
<file path=[Content_Types].xml><?xml version="1.0" encoding="utf-8"?>
<Types xmlns="http://schemas.openxmlformats.org/package/2006/content-types">
  <Default Extension="emf" ContentType="image/x-emf"/>
  <Default Extension="gif" ContentType="image/gif"/>
  <Default Extension="jpeg" ContentType="image/jpeg"/>
  <Default Extension="jpg" ContentType="image/jpeg"/>
  <Default Extension="png" ContentType="image/png"/>
  <Default Extension="rels" ContentType="application/vnd.openxmlformats-package.relationships+xml"/>
  <Default Extension="svg" ContentType="image/svg+xml"/>
  <Default Extension="wdp" ContentType="image/vnd.ms-photo"/>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Masters/slideMaster10.xml" ContentType="application/vnd.openxmlformats-officedocument.presentationml.slideMaster+xml"/>
  <Override PartName="/ppt/slideMasters/slideMaster11.xml" ContentType="application/vnd.openxmlformats-officedocument.presentationml.slideMaster+xml"/>
  <Override PartName="/ppt/slideMasters/slideMaster12.xml" ContentType="application/vnd.openxmlformats-officedocument.presentationml.slideMaster+xml"/>
  <Override PartName="/ppt/slideMasters/slideMaster13.xml" ContentType="application/vnd.openxmlformats-officedocument.presentationml.slideMaster+xml"/>
  <Override PartName="/ppt/slideMasters/slideMaster14.xml" ContentType="application/vnd.openxmlformats-officedocument.presentationml.slideMaster+xml"/>
  <Override PartName="/ppt/slideMasters/slideMaster15.xml" ContentType="application/vnd.openxmlformats-officedocument.presentationml.slideMaster+xml"/>
  <Override PartName="/ppt/slideMasters/slideMaster16.xml" ContentType="application/vnd.openxmlformats-officedocument.presentationml.slideMaster+xml"/>
  <Override PartName="/ppt/slideMasters/slideMaster17.xml" ContentType="application/vnd.openxmlformats-officedocument.presentationml.slideMaster+xml"/>
  <Override PartName="/ppt/slideMasters/slideMaster18.xml" ContentType="application/vnd.openxmlformats-officedocument.presentationml.slideMaster+xml"/>
  <Override PartName="/ppt/slideMasters/slideMaster19.xml" ContentType="application/vnd.openxmlformats-officedocument.presentationml.slideMaster+xml"/>
  <Override PartName="/ppt/slideMasters/slideMaster20.xml" ContentType="application/vnd.openxmlformats-officedocument.presentationml.slideMaster+xml"/>
  <Override PartName="/ppt/slideMasters/slideMaster21.xml" ContentType="application/vnd.openxmlformats-officedocument.presentationml.slideMaster+xml"/>
  <Override PartName="/ppt/slideMasters/slideMaster22.xml" ContentType="application/vnd.openxmlformats-officedocument.presentationml.slideMaster+xml"/>
  <Override PartName="/ppt/slideMasters/slideMaster23.xml" ContentType="application/vnd.openxmlformats-officedocument.presentationml.slideMaster+xml"/>
  <Override PartName="/ppt/slideMasters/slideMaster24.xml" ContentType="application/vnd.openxmlformats-officedocument.presentationml.slideMaster+xml"/>
  <Override PartName="/ppt/slideMasters/slideMaster25.xml" ContentType="application/vnd.openxmlformats-officedocument.presentationml.slideMaster+xml"/>
  <Override PartName="/ppt/slideMasters/slideMaster26.xml" ContentType="application/vnd.openxmlformats-officedocument.presentationml.slideMaster+xml"/>
  <Override PartName="/ppt/slideMasters/slideMaster27.xml" ContentType="application/vnd.openxmlformats-officedocument.presentationml.slideMaster+xml"/>
  <Override PartName="/ppt/slideMasters/slideMaster28.xml" ContentType="application/vnd.openxmlformats-officedocument.presentationml.slideMaster+xml"/>
  <Override PartName="/ppt/slideMasters/slideMaster29.xml" ContentType="application/vnd.openxmlformats-officedocument.presentationml.slideMaster+xml"/>
  <Override PartName="/ppt/slideMasters/slideMaster30.xml" ContentType="application/vnd.openxmlformats-officedocument.presentationml.slideMaster+xml"/>
  <Override PartName="/ppt/slideMasters/slideMaster31.xml" ContentType="application/vnd.openxmlformats-officedocument.presentationml.slideMaster+xml"/>
  <Override PartName="/ppt/slideMasters/slideMaster32.xml" ContentType="application/vnd.openxmlformats-officedocument.presentationml.slideMaster+xml"/>
  <Override PartName="/ppt/slideMasters/slideMaster33.xml" ContentType="application/vnd.openxmlformats-officedocument.presentationml.slideMaster+xml"/>
  <Override PartName="/ppt/slideMasters/slideMaster34.xml" ContentType="application/vnd.openxmlformats-officedocument.presentationml.slideMaster+xml"/>
  <Override PartName="/ppt/slideMasters/slideMaster35.xml" ContentType="application/vnd.openxmlformats-officedocument.presentationml.slideMaster+xml"/>
  <Override PartName="/ppt/slideMasters/slideMaster36.xml" ContentType="application/vnd.openxmlformats-officedocument.presentationml.slideMaster+xml"/>
  <Override PartName="/ppt/slideMasters/slideMaster37.xml" ContentType="application/vnd.openxmlformats-officedocument.presentationml.slideMaster+xml"/>
  <Override PartName="/ppt/slideMasters/slideMaster38.xml" ContentType="application/vnd.openxmlformats-officedocument.presentationml.slideMaster+xml"/>
  <Override PartName="/ppt/slideMasters/slideMaster39.xml" ContentType="application/vnd.openxmlformats-officedocument.presentationml.slideMaster+xml"/>
  <Override PartName="/ppt/slideMasters/slideMaster40.xml" ContentType="application/vnd.openxmlformats-officedocument.presentationml.slideMaster+xml"/>
  <Override PartName="/ppt/slideMasters/slideMaster41.xml" ContentType="application/vnd.openxmlformats-officedocument.presentationml.slideMaster+xml"/>
  <Override PartName="/ppt/slideMasters/slideMaster42.xml" ContentType="application/vnd.openxmlformats-officedocument.presentationml.slideMaster+xml"/>
  <Override PartName="/ppt/slideMasters/slideMaster43.xml" ContentType="application/vnd.openxmlformats-officedocument.presentationml.slideMaster+xml"/>
  <Override PartName="/ppt/slideMasters/slideMaster44.xml" ContentType="application/vnd.openxmlformats-officedocument.presentationml.slideMaster+xml"/>
  <Override PartName="/ppt/slideMasters/slideMaster45.xml" ContentType="application/vnd.openxmlformats-officedocument.presentationml.slideMaster+xml"/>
  <Override PartName="/ppt/slideMasters/slideMaster46.xml" ContentType="application/vnd.openxmlformats-officedocument.presentationml.slideMaster+xml"/>
  <Override PartName="/ppt/slideMasters/slideMaster47.xml" ContentType="application/vnd.openxmlformats-officedocument.presentationml.slideMaster+xml"/>
  <Override PartName="/ppt/slideMasters/slideMaster48.xml" ContentType="application/vnd.openxmlformats-officedocument.presentationml.slideMaster+xml"/>
  <Override PartName="/ppt/slideMasters/slideMaster49.xml" ContentType="application/vnd.openxmlformats-officedocument.presentationml.slideMaster+xml"/>
  <Override PartName="/ppt/slideMasters/slideMaster50.xml" ContentType="application/vnd.openxmlformats-officedocument.presentationml.slideMaster+xml"/>
  <Override PartName="/ppt/slideMasters/slideMaster51.xml" ContentType="application/vnd.openxmlformats-officedocument.presentationml.slideMaster+xml"/>
  <Override PartName="/ppt/slideMasters/slideMaster52.xml" ContentType="application/vnd.openxmlformats-officedocument.presentationml.slideMaster+xml"/>
  <Override PartName="/ppt/slideMasters/slideMaster53.xml" ContentType="application/vnd.openxmlformats-officedocument.presentationml.slideMaster+xml"/>
  <Override PartName="/ppt/slideMasters/slideMaster54.xml" ContentType="application/vnd.openxmlformats-officedocument.presentationml.slideMaster+xml"/>
  <Override PartName="/ppt/slideMasters/slideMaster55.xml" ContentType="application/vnd.openxmlformats-officedocument.presentationml.slideMaster+xml"/>
  <Override PartName="/ppt/slideMasters/slideMaster56.xml" ContentType="application/vnd.openxmlformats-officedocument.presentationml.slideMaster+xml"/>
  <Override PartName="/ppt/slideMasters/slideMaster57.xml" ContentType="application/vnd.openxmlformats-officedocument.presentationml.slideMaster+xml"/>
  <Override PartName="/ppt/slideMasters/slideMaster58.xml" ContentType="application/vnd.openxmlformats-officedocument.presentationml.slideMaster+xml"/>
  <Override PartName="/ppt/slideMasters/slideMaster59.xml" ContentType="application/vnd.openxmlformats-officedocument.presentationml.slideMaster+xml"/>
  <Override PartName="/ppt/slideMasters/slideMaster60.xml" ContentType="application/vnd.openxmlformats-officedocument.presentationml.slideMaster+xml"/>
  <Override PartName="/ppt/slideMasters/slideMaster61.xml" ContentType="application/vnd.openxmlformats-officedocument.presentationml.slideMaster+xml"/>
  <Override PartName="/ppt/slideMasters/slideMaster62.xml" ContentType="application/vnd.openxmlformats-officedocument.presentationml.slideMaster+xml"/>
  <Override PartName="/ppt/slideMasters/slideMaster63.xml" ContentType="application/vnd.openxmlformats-officedocument.presentationml.slideMaster+xml"/>
  <Override PartName="/ppt/slideMasters/slideMaster64.xml" ContentType="application/vnd.openxmlformats-officedocument.presentationml.slideMaster+xml"/>
  <Override PartName="/ppt/slideMasters/slideMaster65.xml" ContentType="application/vnd.openxmlformats-officedocument.presentationml.slideMaster+xml"/>
  <Override PartName="/ppt/slideMasters/slideMaster66.xml" ContentType="application/vnd.openxmlformats-officedocument.presentationml.slideMaster+xml"/>
  <Override PartName="/ppt/slideMasters/slideMaster67.xml" ContentType="application/vnd.openxmlformats-officedocument.presentationml.slideMaster+xml"/>
  <Override PartName="/ppt/slideMasters/slideMaster68.xml" ContentType="application/vnd.openxmlformats-officedocument.presentationml.slideMaster+xml"/>
  <Override PartName="/ppt/slideMasters/slideMaster69.xml" ContentType="application/vnd.openxmlformats-officedocument.presentationml.slideMaster+xml"/>
  <Override PartName="/ppt/slideMasters/slideMaster70.xml" ContentType="application/vnd.openxmlformats-officedocument.presentationml.slideMaster+xml"/>
  <Override PartName="/ppt/slideMasters/slideMaster71.xml" ContentType="application/vnd.openxmlformats-officedocument.presentationml.slideMaster+xml"/>
  <Override PartName="/ppt/slideMasters/slideMaster72.xml" ContentType="application/vnd.openxmlformats-officedocument.presentationml.slideMaster+xml"/>
  <Override PartName="/ppt/slideMasters/slideMaster73.xml" ContentType="application/vnd.openxmlformats-officedocument.presentationml.slideMaster+xml"/>
  <Override PartName="/ppt/slideMasters/slideMaster74.xml" ContentType="application/vnd.openxmlformats-officedocument.presentationml.slideMaster+xml"/>
  <Override PartName="/ppt/slideMasters/slideMaster75.xml" ContentType="application/vnd.openxmlformats-officedocument.presentationml.slideMaster+xml"/>
  <Override PartName="/ppt/slideMasters/slideMaster76.xml" ContentType="application/vnd.openxmlformats-officedocument.presentationml.slideMaster+xml"/>
  <Override PartName="/ppt/slideMasters/slideMaster77.xml" ContentType="application/vnd.openxmlformats-officedocument.presentationml.slideMaster+xml"/>
  <Override PartName="/ppt/slideMasters/slideMaster78.xml" ContentType="application/vnd.openxmlformats-officedocument.presentationml.slideMaster+xml"/>
  <Override PartName="/ppt/slideMasters/slideMaster79.xml" ContentType="application/vnd.openxmlformats-officedocument.presentationml.slideMaster+xml"/>
  <Override PartName="/ppt/slideMasters/slideMaster80.xml" ContentType="application/vnd.openxmlformats-officedocument.presentationml.slideMaster+xml"/>
  <Override PartName="/ppt/slideMasters/slideMaster81.xml" ContentType="application/vnd.openxmlformats-officedocument.presentationml.slideMaster+xml"/>
  <Override PartName="/ppt/slideMasters/slideMaster82.xml" ContentType="application/vnd.openxmlformats-officedocument.presentationml.slideMaster+xml"/>
  <Override PartName="/ppt/slideMasters/slideMaster83.xml" ContentType="application/vnd.openxmlformats-officedocument.presentationml.slideMaster+xml"/>
  <Override PartName="/ppt/slideMasters/slideMaster84.xml" ContentType="application/vnd.openxmlformats-officedocument.presentationml.slideMaster+xml"/>
  <Override PartName="/ppt/slideMasters/slideMaster85.xml" ContentType="application/vnd.openxmlformats-officedocument.presentationml.slideMaster+xml"/>
  <Override PartName="/ppt/slideMasters/slideMaster86.xml" ContentType="application/vnd.openxmlformats-officedocument.presentationml.slideMaster+xml"/>
  <Override PartName="/ppt/slideMasters/slideMaster87.xml" ContentType="application/vnd.openxmlformats-officedocument.presentationml.slideMaster+xml"/>
  <Override PartName="/ppt/slideMasters/slideMaster88.xml" ContentType="application/vnd.openxmlformats-officedocument.presentationml.slideMaster+xml"/>
  <Override PartName="/ppt/slideMasters/slideMaster89.xml" ContentType="application/vnd.openxmlformats-officedocument.presentationml.slideMaster+xml"/>
  <Override PartName="/ppt/slideMasters/slideMaster90.xml" ContentType="application/vnd.openxmlformats-officedocument.presentationml.slideMaster+xml"/>
  <Override PartName="/ppt/slideMasters/slideMaster91.xml" ContentType="application/vnd.openxmlformats-officedocument.presentationml.slideMaster+xml"/>
  <Override PartName="/ppt/slideMasters/slideMaster92.xml" ContentType="application/vnd.openxmlformats-officedocument.presentationml.slideMaster+xml"/>
  <Override PartName="/ppt/slideMasters/slideMaster93.xml" ContentType="application/vnd.openxmlformats-officedocument.presentationml.slideMaster+xml"/>
  <Override PartName="/ppt/slideMasters/slideMaster94.xml" ContentType="application/vnd.openxmlformats-officedocument.presentationml.slideMaster+xml"/>
  <Override PartName="/ppt/slideMasters/slideMaster95.xml" ContentType="application/vnd.openxmlformats-officedocument.presentationml.slideMaster+xml"/>
  <Override PartName="/ppt/slideMasters/slideMaster96.xml" ContentType="application/vnd.openxmlformats-officedocument.presentationml.slideMaster+xml"/>
  <Override PartName="/ppt/slideMasters/slideMaster97.xml" ContentType="application/vnd.openxmlformats-officedocument.presentationml.slideMaster+xml"/>
  <Override PartName="/ppt/slideMasters/slideMaster98.xml" ContentType="application/vnd.openxmlformats-officedocument.presentationml.slideMaster+xml"/>
  <Override PartName="/ppt/slideMasters/slideMaster99.xml" ContentType="application/vnd.openxmlformats-officedocument.presentationml.slideMaster+xml"/>
  <Override PartName="/ppt/slideMasters/slideMaster100.xml" ContentType="application/vnd.openxmlformats-officedocument.presentationml.slideMaster+xml"/>
  <Override PartName="/ppt/slideMasters/slideMaster101.xml" ContentType="application/vnd.openxmlformats-officedocument.presentationml.slideMaster+xml"/>
  <Override PartName="/ppt/slideMasters/slideMaster102.xml" ContentType="application/vnd.openxmlformats-officedocument.presentationml.slideMaster+xml"/>
  <Override PartName="/ppt/slideMasters/slideMaster103.xml" ContentType="application/vnd.openxmlformats-officedocument.presentationml.slideMaster+xml"/>
  <Override PartName="/ppt/slideMasters/slideMaster104.xml" ContentType="application/vnd.openxmlformats-officedocument.presentationml.slideMaster+xml"/>
  <Override PartName="/ppt/slideMasters/slideMaster105.xml" ContentType="application/vnd.openxmlformats-officedocument.presentationml.slideMaster+xml"/>
  <Override PartName="/ppt/slideMasters/slideMaster106.xml" ContentType="application/vnd.openxmlformats-officedocument.presentationml.slideMaster+xml"/>
  <Override PartName="/ppt/slideMasters/slideMaster107.xml" ContentType="application/vnd.openxmlformats-officedocument.presentationml.slideMaster+xml"/>
  <Override PartName="/ppt/slideMasters/slideMaster108.xml" ContentType="application/vnd.openxmlformats-officedocument.presentationml.slideMaster+xml"/>
  <Override PartName="/ppt/slideMasters/slideMaster109.xml" ContentType="application/vnd.openxmlformats-officedocument.presentationml.slideMaster+xml"/>
  <Override PartName="/ppt/slideMasters/slideMaster110.xml" ContentType="application/vnd.openxmlformats-officedocument.presentationml.slideMaster+xml"/>
  <Override PartName="/ppt/slideMasters/slideMaster111.xml" ContentType="application/vnd.openxmlformats-officedocument.presentationml.slideMaster+xml"/>
  <Override PartName="/ppt/slideMasters/slideMaster112.xml" ContentType="application/vnd.openxmlformats-officedocument.presentationml.slideMaster+xml"/>
  <Override PartName="/ppt/slideMasters/slideMaster113.xml" ContentType="application/vnd.openxmlformats-officedocument.presentationml.slideMaster+xml"/>
  <Override PartName="/ppt/slideMasters/slideMaster114.xml" ContentType="application/vnd.openxmlformats-officedocument.presentationml.slideMaster+xml"/>
  <Override PartName="/ppt/slideMasters/slideMaster115.xml" ContentType="application/vnd.openxmlformats-officedocument.presentationml.slideMaster+xml"/>
  <Override PartName="/ppt/slideMasters/slideMaster116.xml" ContentType="application/vnd.openxmlformats-officedocument.presentationml.slideMaster+xml"/>
  <Override PartName="/ppt/slideMasters/slideMaster117.xml" ContentType="application/vnd.openxmlformats-officedocument.presentationml.slideMaster+xml"/>
  <Override PartName="/ppt/slideMasters/slideMaster118.xml" ContentType="application/vnd.openxmlformats-officedocument.presentationml.slideMaster+xml"/>
  <Override PartName="/ppt/slideMasters/slideMaster119.xml" ContentType="application/vnd.openxmlformats-officedocument.presentationml.slideMaster+xml"/>
  <Override PartName="/ppt/slideMasters/slideMaster120.xml" ContentType="application/vnd.openxmlformats-officedocument.presentationml.slideMaster+xml"/>
  <Override PartName="/ppt/slideMasters/slideMaster121.xml" ContentType="application/vnd.openxmlformats-officedocument.presentationml.slideMaster+xml"/>
  <Override PartName="/ppt/slideMasters/slideMaster122.xml" ContentType="application/vnd.openxmlformats-officedocument.presentationml.slideMaster+xml"/>
  <Override PartName="/ppt/slideMasters/slideMaster123.xml" ContentType="application/vnd.openxmlformats-officedocument.presentationml.slideMaster+xml"/>
  <Override PartName="/ppt/slideMasters/slideMaster124.xml" ContentType="application/vnd.openxmlformats-officedocument.presentationml.slideMaster+xml"/>
  <Override PartName="/ppt/slideMasters/slideMaster125.xml" ContentType="application/vnd.openxmlformats-officedocument.presentationml.slideMaster+xml"/>
  <Override PartName="/ppt/slideMasters/slideMaster126.xml" ContentType="application/vnd.openxmlformats-officedocument.presentationml.slideMaster+xml"/>
  <Override PartName="/ppt/slideMasters/slideMaster127.xml" ContentType="application/vnd.openxmlformats-officedocument.presentationml.slideMaster+xml"/>
  <Override PartName="/ppt/slideMasters/slideMaster128.xml" ContentType="application/vnd.openxmlformats-officedocument.presentationml.slideMaster+xml"/>
  <Override PartName="/ppt/slideMasters/slideMaster129.xml" ContentType="application/vnd.openxmlformats-officedocument.presentationml.slideMaster+xml"/>
  <Override PartName="/ppt/slideMasters/slideMaster130.xml" ContentType="application/vnd.openxmlformats-officedocument.presentationml.slideMaster+xml"/>
  <Override PartName="/ppt/slideMasters/slideMaster131.xml" ContentType="application/vnd.openxmlformats-officedocument.presentationml.slideMaster+xml"/>
  <Override PartName="/ppt/slideMasters/slideMaster132.xml" ContentType="application/vnd.openxmlformats-officedocument.presentationml.slideMaster+xml"/>
  <Override PartName="/ppt/slideMasters/slideMaster133.xml" ContentType="application/vnd.openxmlformats-officedocument.presentationml.slideMaster+xml"/>
  <Override PartName="/ppt/slideMasters/slideMaster134.xml" ContentType="application/vnd.openxmlformats-officedocument.presentationml.slideMaster+xml"/>
  <Override PartName="/ppt/slideMasters/slideMaster135.xml" ContentType="application/vnd.openxmlformats-officedocument.presentationml.slideMaster+xml"/>
  <Override PartName="/ppt/slideMasters/slideMaster136.xml" ContentType="application/vnd.openxmlformats-officedocument.presentationml.slideMaster+xml"/>
  <Override PartName="/ppt/slideMasters/slideMaster137.xml" ContentType="application/vnd.openxmlformats-officedocument.presentationml.slideMaster+xml"/>
  <Override PartName="/ppt/slideMasters/slideMaster138.xml" ContentType="application/vnd.openxmlformats-officedocument.presentationml.slideMaster+xml"/>
  <Override PartName="/ppt/slideMasters/slideMaster139.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slides/slide173.xml" ContentType="application/vnd.openxmlformats-officedocument.presentationml.slide+xml"/>
  <Override PartName="/ppt/slides/slide174.xml" ContentType="application/vnd.openxmlformats-officedocument.presentationml.slide+xml"/>
  <Override PartName="/ppt/slides/slide175.xml" ContentType="application/vnd.openxmlformats-officedocument.presentationml.slide+xml"/>
  <Override PartName="/ppt/slides/slide176.xml" ContentType="application/vnd.openxmlformats-officedocument.presentationml.slide+xml"/>
  <Override PartName="/ppt/slides/slide177.xml" ContentType="application/vnd.openxmlformats-officedocument.presentationml.slide+xml"/>
  <Override PartName="/ppt/slides/slide178.xml" ContentType="application/vnd.openxmlformats-officedocument.presentationml.slide+xml"/>
  <Override PartName="/ppt/slides/slide179.xml" ContentType="application/vnd.openxmlformats-officedocument.presentationml.slide+xml"/>
  <Override PartName="/ppt/slides/slide180.xml" ContentType="application/vnd.openxmlformats-officedocument.presentationml.slide+xml"/>
  <Override PartName="/ppt/slides/slide181.xml" ContentType="application/vnd.openxmlformats-officedocument.presentationml.slide+xml"/>
  <Override PartName="/ppt/slides/slide182.xml" ContentType="application/vnd.openxmlformats-officedocument.presentationml.slide+xml"/>
  <Override PartName="/ppt/slides/slide183.xml" ContentType="application/vnd.openxmlformats-officedocument.presentationml.slide+xml"/>
  <Override PartName="/ppt/slides/slide184.xml" ContentType="application/vnd.openxmlformats-officedocument.presentationml.slide+xml"/>
  <Override PartName="/ppt/slides/slide185.xml" ContentType="application/vnd.openxmlformats-officedocument.presentationml.slide+xml"/>
  <Override PartName="/ppt/slides/slide186.xml" ContentType="application/vnd.openxmlformats-officedocument.presentationml.slide+xml"/>
  <Override PartName="/ppt/slides/slide187.xml" ContentType="application/vnd.openxmlformats-officedocument.presentationml.slide+xml"/>
  <Override PartName="/ppt/slides/slide188.xml" ContentType="application/vnd.openxmlformats-officedocument.presentationml.slide+xml"/>
  <Override PartName="/ppt/slides/slide189.xml" ContentType="application/vnd.openxmlformats-officedocument.presentationml.slide+xml"/>
  <Override PartName="/ppt/slides/slide190.xml" ContentType="application/vnd.openxmlformats-officedocument.presentationml.slide+xml"/>
  <Override PartName="/ppt/slides/slide191.xml" ContentType="application/vnd.openxmlformats-officedocument.presentationml.slide+xml"/>
  <Override PartName="/ppt/slides/slide192.xml" ContentType="application/vnd.openxmlformats-officedocument.presentationml.slide+xml"/>
  <Override PartName="/ppt/slides/slide193.xml" ContentType="application/vnd.openxmlformats-officedocument.presentationml.slide+xml"/>
  <Override PartName="/ppt/slides/slide194.xml" ContentType="application/vnd.openxmlformats-officedocument.presentationml.slide+xml"/>
  <Override PartName="/ppt/slides/slide195.xml" ContentType="application/vnd.openxmlformats-officedocument.presentationml.slide+xml"/>
  <Override PartName="/ppt/slides/slide196.xml" ContentType="application/vnd.openxmlformats-officedocument.presentationml.slide+xml"/>
  <Override PartName="/ppt/slides/slide197.xml" ContentType="application/vnd.openxmlformats-officedocument.presentationml.slide+xml"/>
  <Override PartName="/ppt/slides/slide198.xml" ContentType="application/vnd.openxmlformats-officedocument.presentationml.slide+xml"/>
  <Override PartName="/ppt/slides/slide199.xml" ContentType="application/vnd.openxmlformats-officedocument.presentationml.slide+xml"/>
  <Override PartName="/ppt/slides/slide200.xml" ContentType="application/vnd.openxmlformats-officedocument.presentationml.slide+xml"/>
  <Override PartName="/ppt/slides/slide201.xml" ContentType="application/vnd.openxmlformats-officedocument.presentationml.slide+xml"/>
  <Override PartName="/ppt/slides/slide202.xml" ContentType="application/vnd.openxmlformats-officedocument.presentationml.slide+xml"/>
  <Override PartName="/ppt/slides/slide203.xml" ContentType="application/vnd.openxmlformats-officedocument.presentationml.slide+xml"/>
  <Override PartName="/ppt/slides/slide204.xml" ContentType="application/vnd.openxmlformats-officedocument.presentationml.slide+xml"/>
  <Override PartName="/ppt/slides/slide205.xml" ContentType="application/vnd.openxmlformats-officedocument.presentationml.slide+xml"/>
  <Override PartName="/ppt/slides/slide206.xml" ContentType="application/vnd.openxmlformats-officedocument.presentationml.slide+xml"/>
  <Override PartName="/ppt/slides/slide207.xml" ContentType="application/vnd.openxmlformats-officedocument.presentationml.slide+xml"/>
  <Override PartName="/ppt/slides/slide208.xml" ContentType="application/vnd.openxmlformats-officedocument.presentationml.slide+xml"/>
  <Override PartName="/ppt/slides/slide209.xml" ContentType="application/vnd.openxmlformats-officedocument.presentationml.slide+xml"/>
  <Override PartName="/ppt/slides/slide210.xml" ContentType="application/vnd.openxmlformats-officedocument.presentationml.slide+xml"/>
  <Override PartName="/ppt/slides/slide211.xml" ContentType="application/vnd.openxmlformats-officedocument.presentationml.slide+xml"/>
  <Override PartName="/ppt/slides/slide212.xml" ContentType="application/vnd.openxmlformats-officedocument.presentationml.slide+xml"/>
  <Override PartName="/ppt/slides/slide213.xml" ContentType="application/vnd.openxmlformats-officedocument.presentationml.slide+xml"/>
  <Override PartName="/ppt/slides/slide214.xml" ContentType="application/vnd.openxmlformats-officedocument.presentationml.slide+xml"/>
  <Override PartName="/ppt/slides/slide215.xml" ContentType="application/vnd.openxmlformats-officedocument.presentationml.slide+xml"/>
  <Override PartName="/ppt/slides/slide216.xml" ContentType="application/vnd.openxmlformats-officedocument.presentationml.slide+xml"/>
  <Override PartName="/ppt/slides/slide217.xml" ContentType="application/vnd.openxmlformats-officedocument.presentationml.slide+xml"/>
  <Override PartName="/ppt/slides/slide218.xml" ContentType="application/vnd.openxmlformats-officedocument.presentationml.slide+xml"/>
  <Override PartName="/ppt/slides/slide219.xml" ContentType="application/vnd.openxmlformats-officedocument.presentationml.slide+xml"/>
  <Override PartName="/ppt/slides/slide220.xml" ContentType="application/vnd.openxmlformats-officedocument.presentationml.slide+xml"/>
  <Override PartName="/ppt/slides/slide221.xml" ContentType="application/vnd.openxmlformats-officedocument.presentationml.slide+xml"/>
  <Override PartName="/ppt/slides/slide222.xml" ContentType="application/vnd.openxmlformats-officedocument.presentationml.slide+xml"/>
  <Override PartName="/ppt/slides/slide223.xml" ContentType="application/vnd.openxmlformats-officedocument.presentationml.slide+xml"/>
  <Override PartName="/ppt/slides/slide224.xml" ContentType="application/vnd.openxmlformats-officedocument.presentationml.slide+xml"/>
  <Override PartName="/ppt/slides/slide225.xml" ContentType="application/vnd.openxmlformats-officedocument.presentationml.slide+xml"/>
  <Override PartName="/ppt/slides/slide226.xml" ContentType="application/vnd.openxmlformats-officedocument.presentationml.slide+xml"/>
  <Override PartName="/ppt/slides/slide227.xml" ContentType="application/vnd.openxmlformats-officedocument.presentationml.slide+xml"/>
  <Override PartName="/ppt/slides/slide228.xml" ContentType="application/vnd.openxmlformats-officedocument.presentationml.slide+xml"/>
  <Override PartName="/ppt/slides/slide229.xml" ContentType="application/vnd.openxmlformats-officedocument.presentationml.slide+xml"/>
  <Override PartName="/ppt/slides/slide230.xml" ContentType="application/vnd.openxmlformats-officedocument.presentationml.slide+xml"/>
  <Override PartName="/ppt/slides/slide231.xml" ContentType="application/vnd.openxmlformats-officedocument.presentationml.slide+xml"/>
  <Override PartName="/ppt/slides/slide232.xml" ContentType="application/vnd.openxmlformats-officedocument.presentationml.slide+xml"/>
  <Override PartName="/ppt/slides/slide233.xml" ContentType="application/vnd.openxmlformats-officedocument.presentationml.slide+xml"/>
  <Override PartName="/ppt/slides/slide234.xml" ContentType="application/vnd.openxmlformats-officedocument.presentationml.slide+xml"/>
  <Override PartName="/ppt/slides/slide235.xml" ContentType="application/vnd.openxmlformats-officedocument.presentationml.slide+xml"/>
  <Override PartName="/ppt/slides/slide236.xml" ContentType="application/vnd.openxmlformats-officedocument.presentationml.slide+xml"/>
  <Override PartName="/ppt/slides/slide237.xml" ContentType="application/vnd.openxmlformats-officedocument.presentationml.slide+xml"/>
  <Override PartName="/ppt/slides/slide238.xml" ContentType="application/vnd.openxmlformats-officedocument.presentationml.slide+xml"/>
  <Override PartName="/ppt/slides/slide239.xml" ContentType="application/vnd.openxmlformats-officedocument.presentationml.slide+xml"/>
  <Override PartName="/ppt/slides/slide240.xml" ContentType="application/vnd.openxmlformats-officedocument.presentationml.slide+xml"/>
  <Override PartName="/ppt/slides/slide241.xml" ContentType="application/vnd.openxmlformats-officedocument.presentationml.slide+xml"/>
  <Override PartName="/ppt/slides/slide242.xml" ContentType="application/vnd.openxmlformats-officedocument.presentationml.slide+xml"/>
  <Override PartName="/ppt/slides/slide243.xml" ContentType="application/vnd.openxmlformats-officedocument.presentationml.slide+xml"/>
  <Override PartName="/ppt/slides/slide244.xml" ContentType="application/vnd.openxmlformats-officedocument.presentationml.slide+xml"/>
  <Override PartName="/ppt/slides/slide245.xml" ContentType="application/vnd.openxmlformats-officedocument.presentationml.slide+xml"/>
  <Override PartName="/ppt/slides/slide246.xml" ContentType="application/vnd.openxmlformats-officedocument.presentationml.slide+xml"/>
  <Override PartName="/ppt/slides/slide247.xml" ContentType="application/vnd.openxmlformats-officedocument.presentationml.slide+xml"/>
  <Override PartName="/ppt/slides/slide248.xml" ContentType="application/vnd.openxmlformats-officedocument.presentationml.slide+xml"/>
  <Override PartName="/ppt/slides/slide249.xml" ContentType="application/vnd.openxmlformats-officedocument.presentationml.slide+xml"/>
  <Override PartName="/ppt/slides/slide250.xml" ContentType="application/vnd.openxmlformats-officedocument.presentationml.slide+xml"/>
  <Override PartName="/ppt/slides/slide251.xml" ContentType="application/vnd.openxmlformats-officedocument.presentationml.slide+xml"/>
  <Override PartName="/ppt/slides/slide252.xml" ContentType="application/vnd.openxmlformats-officedocument.presentationml.slide+xml"/>
  <Override PartName="/ppt/slides/slide253.xml" ContentType="application/vnd.openxmlformats-officedocument.presentationml.slide+xml"/>
  <Override PartName="/ppt/slides/slide254.xml" ContentType="application/vnd.openxmlformats-officedocument.presentationml.slide+xml"/>
  <Override PartName="/ppt/slides/slide255.xml" ContentType="application/vnd.openxmlformats-officedocument.presentationml.slide+xml"/>
  <Override PartName="/ppt/slides/slide256.xml" ContentType="application/vnd.openxmlformats-officedocument.presentationml.slide+xml"/>
  <Override PartName="/ppt/slides/slide257.xml" ContentType="application/vnd.openxmlformats-officedocument.presentationml.slide+xml"/>
  <Override PartName="/ppt/slides/slide258.xml" ContentType="application/vnd.openxmlformats-officedocument.presentationml.slide+xml"/>
  <Override PartName="/ppt/slides/slide259.xml" ContentType="application/vnd.openxmlformats-officedocument.presentationml.slide+xml"/>
  <Override PartName="/ppt/slides/slide260.xml" ContentType="application/vnd.openxmlformats-officedocument.presentationml.slide+xml"/>
  <Override PartName="/ppt/slides/slide261.xml" ContentType="application/vnd.openxmlformats-officedocument.presentationml.slide+xml"/>
  <Override PartName="/ppt/slides/slide262.xml" ContentType="application/vnd.openxmlformats-officedocument.presentationml.slide+xml"/>
  <Override PartName="/ppt/slides/slide263.xml" ContentType="application/vnd.openxmlformats-officedocument.presentationml.slide+xml"/>
  <Override PartName="/ppt/slides/slide264.xml" ContentType="application/vnd.openxmlformats-officedocument.presentationml.slide+xml"/>
  <Override PartName="/ppt/slides/slide265.xml" ContentType="application/vnd.openxmlformats-officedocument.presentationml.slide+xml"/>
  <Override PartName="/ppt/slides/slide266.xml" ContentType="application/vnd.openxmlformats-officedocument.presentationml.slide+xml"/>
  <Override PartName="/ppt/slides/slide267.xml" ContentType="application/vnd.openxmlformats-officedocument.presentationml.slide+xml"/>
  <Override PartName="/ppt/slides/slide268.xml" ContentType="application/vnd.openxmlformats-officedocument.presentationml.slide+xml"/>
  <Override PartName="/ppt/slides/slide269.xml" ContentType="application/vnd.openxmlformats-officedocument.presentationml.slide+xml"/>
  <Override PartName="/ppt/slides/slide270.xml" ContentType="application/vnd.openxmlformats-officedocument.presentationml.slide+xml"/>
  <Override PartName="/ppt/slides/slide271.xml" ContentType="application/vnd.openxmlformats-officedocument.presentationml.slide+xml"/>
  <Override PartName="/ppt/slides/slide272.xml" ContentType="application/vnd.openxmlformats-officedocument.presentationml.slide+xml"/>
  <Override PartName="/ppt/slides/slide273.xml" ContentType="application/vnd.openxmlformats-officedocument.presentationml.slide+xml"/>
  <Override PartName="/ppt/slides/slide274.xml" ContentType="application/vnd.openxmlformats-officedocument.presentationml.slide+xml"/>
  <Override PartName="/ppt/slides/slide275.xml" ContentType="application/vnd.openxmlformats-officedocument.presentationml.slide+xml"/>
  <Override PartName="/ppt/slides/slide276.xml" ContentType="application/vnd.openxmlformats-officedocument.presentationml.slide+xml"/>
  <Override PartName="/ppt/slides/slide277.xml" ContentType="application/vnd.openxmlformats-officedocument.presentationml.slide+xml"/>
  <Override PartName="/ppt/slides/slide278.xml" ContentType="application/vnd.openxmlformats-officedocument.presentationml.slide+xml"/>
  <Override PartName="/ppt/slides/slide279.xml" ContentType="application/vnd.openxmlformats-officedocument.presentationml.slide+xml"/>
  <Override PartName="/ppt/slides/slide280.xml" ContentType="application/vnd.openxmlformats-officedocument.presentationml.slide+xml"/>
  <Override PartName="/ppt/slides/slide281.xml" ContentType="application/vnd.openxmlformats-officedocument.presentationml.slide+xml"/>
  <Override PartName="/ppt/slides/slide282.xml" ContentType="application/vnd.openxmlformats-officedocument.presentationml.slide+xml"/>
  <Override PartName="/ppt/slides/slide283.xml" ContentType="application/vnd.openxmlformats-officedocument.presentationml.slide+xml"/>
  <Override PartName="/ppt/slides/slide284.xml" ContentType="application/vnd.openxmlformats-officedocument.presentationml.slide+xml"/>
  <Override PartName="/ppt/slides/slide285.xml" ContentType="application/vnd.openxmlformats-officedocument.presentationml.slide+xml"/>
  <Override PartName="/ppt/slides/slide286.xml" ContentType="application/vnd.openxmlformats-officedocument.presentationml.slide+xml"/>
  <Override PartName="/ppt/slides/slide287.xml" ContentType="application/vnd.openxmlformats-officedocument.presentationml.slide+xml"/>
  <Override PartName="/ppt/slides/slide288.xml" ContentType="application/vnd.openxmlformats-officedocument.presentationml.slide+xml"/>
  <Override PartName="/ppt/slides/slide289.xml" ContentType="application/vnd.openxmlformats-officedocument.presentationml.slide+xml"/>
  <Override PartName="/ppt/slides/slide290.xml" ContentType="application/vnd.openxmlformats-officedocument.presentationml.slide+xml"/>
  <Override PartName="/ppt/slides/slide291.xml" ContentType="application/vnd.openxmlformats-officedocument.presentationml.slide+xml"/>
  <Override PartName="/ppt/slides/slide292.xml" ContentType="application/vnd.openxmlformats-officedocument.presentationml.slide+xml"/>
  <Override PartName="/ppt/slides/slide293.xml" ContentType="application/vnd.openxmlformats-officedocument.presentationml.slide+xml"/>
  <Override PartName="/ppt/slides/slide294.xml" ContentType="application/vnd.openxmlformats-officedocument.presentationml.slide+xml"/>
  <Override PartName="/ppt/slides/slide295.xml" ContentType="application/vnd.openxmlformats-officedocument.presentationml.slide+xml"/>
  <Override PartName="/ppt/slides/slide296.xml" ContentType="application/vnd.openxmlformats-officedocument.presentationml.slide+xml"/>
  <Override PartName="/ppt/slides/slide297.xml" ContentType="application/vnd.openxmlformats-officedocument.presentationml.slide+xml"/>
  <Override PartName="/ppt/slides/slide298.xml" ContentType="application/vnd.openxmlformats-officedocument.presentationml.slide+xml"/>
  <Override PartName="/ppt/slides/slide299.xml" ContentType="application/vnd.openxmlformats-officedocument.presentationml.slide+xml"/>
  <Override PartName="/ppt/slides/slide300.xml" ContentType="application/vnd.openxmlformats-officedocument.presentationml.slide+xml"/>
  <Override PartName="/ppt/slides/slide301.xml" ContentType="application/vnd.openxmlformats-officedocument.presentationml.slide+xml"/>
  <Override PartName="/ppt/slides/slide302.xml" ContentType="application/vnd.openxmlformats-officedocument.presentationml.slide+xml"/>
  <Override PartName="/ppt/slides/slide303.xml" ContentType="application/vnd.openxmlformats-officedocument.presentationml.slide+xml"/>
  <Override PartName="/ppt/slides/slide304.xml" ContentType="application/vnd.openxmlformats-officedocument.presentationml.slide+xml"/>
  <Override PartName="/ppt/slides/slide305.xml" ContentType="application/vnd.openxmlformats-officedocument.presentationml.slide+xml"/>
  <Override PartName="/ppt/slides/slide306.xml" ContentType="application/vnd.openxmlformats-officedocument.presentationml.slide+xml"/>
  <Override PartName="/ppt/slides/slide307.xml" ContentType="application/vnd.openxmlformats-officedocument.presentationml.slide+xml"/>
  <Override PartName="/ppt/slides/slide308.xml" ContentType="application/vnd.openxmlformats-officedocument.presentationml.slide+xml"/>
  <Override PartName="/ppt/slides/slide309.xml" ContentType="application/vnd.openxmlformats-officedocument.presentationml.slide+xml"/>
  <Override PartName="/ppt/slides/slide310.xml" ContentType="application/vnd.openxmlformats-officedocument.presentationml.slide+xml"/>
  <Override PartName="/ppt/slides/slide311.xml" ContentType="application/vnd.openxmlformats-officedocument.presentationml.slide+xml"/>
  <Override PartName="/ppt/slides/slide312.xml" ContentType="application/vnd.openxmlformats-officedocument.presentationml.slide+xml"/>
  <Override PartName="/ppt/slides/slide313.xml" ContentType="application/vnd.openxmlformats-officedocument.presentationml.slide+xml"/>
  <Override PartName="/ppt/slides/slide314.xml" ContentType="application/vnd.openxmlformats-officedocument.presentationml.slide+xml"/>
  <Override PartName="/ppt/slides/slide315.xml" ContentType="application/vnd.openxmlformats-officedocument.presentationml.slide+xml"/>
  <Override PartName="/ppt/slides/slide316.xml" ContentType="application/vnd.openxmlformats-officedocument.presentationml.slide+xml"/>
  <Override PartName="/ppt/slides/slide317.xml" ContentType="application/vnd.openxmlformats-officedocument.presentationml.slide+xml"/>
  <Override PartName="/ppt/slides/slide318.xml" ContentType="application/vnd.openxmlformats-officedocument.presentationml.slide+xml"/>
  <Override PartName="/ppt/slides/slide319.xml" ContentType="application/vnd.openxmlformats-officedocument.presentationml.slide+xml"/>
  <Override PartName="/ppt/slides/slide320.xml" ContentType="application/vnd.openxmlformats-officedocument.presentationml.slide+xml"/>
  <Override PartName="/ppt/slides/slide321.xml" ContentType="application/vnd.openxmlformats-officedocument.presentationml.slide+xml"/>
  <Override PartName="/ppt/slides/slide322.xml" ContentType="application/vnd.openxmlformats-officedocument.presentationml.slide+xml"/>
  <Override PartName="/ppt/slides/slide323.xml" ContentType="application/vnd.openxmlformats-officedocument.presentationml.slide+xml"/>
  <Override PartName="/ppt/slides/slide324.xml" ContentType="application/vnd.openxmlformats-officedocument.presentationml.slide+xml"/>
  <Override PartName="/ppt/slides/slide325.xml" ContentType="application/vnd.openxmlformats-officedocument.presentationml.slide+xml"/>
  <Override PartName="/ppt/slides/slide326.xml" ContentType="application/vnd.openxmlformats-officedocument.presentationml.slide+xml"/>
  <Override PartName="/ppt/slides/slide327.xml" ContentType="application/vnd.openxmlformats-officedocument.presentationml.slide+xml"/>
  <Override PartName="/ppt/slides/slide328.xml" ContentType="application/vnd.openxmlformats-officedocument.presentationml.slide+xml"/>
  <Override PartName="/ppt/slides/slide329.xml" ContentType="application/vnd.openxmlformats-officedocument.presentationml.slide+xml"/>
  <Override PartName="/ppt/slides/slide330.xml" ContentType="application/vnd.openxmlformats-officedocument.presentationml.slide+xml"/>
  <Override PartName="/ppt/slides/slide331.xml" ContentType="application/vnd.openxmlformats-officedocument.presentationml.slide+xml"/>
  <Override PartName="/ppt/slides/slide332.xml" ContentType="application/vnd.openxmlformats-officedocument.presentationml.slide+xml"/>
  <Override PartName="/ppt/slides/slide333.xml" ContentType="application/vnd.openxmlformats-officedocument.presentationml.slide+xml"/>
  <Override PartName="/ppt/slides/slide334.xml" ContentType="application/vnd.openxmlformats-officedocument.presentationml.slide+xml"/>
  <Override PartName="/ppt/slides/slide335.xml" ContentType="application/vnd.openxmlformats-officedocument.presentationml.slide+xml"/>
  <Override PartName="/ppt/slides/slide336.xml" ContentType="application/vnd.openxmlformats-officedocument.presentationml.slide+xml"/>
  <Override PartName="/ppt/slides/slide337.xml" ContentType="application/vnd.openxmlformats-officedocument.presentationml.slide+xml"/>
  <Override PartName="/ppt/slides/slide338.xml" ContentType="application/vnd.openxmlformats-officedocument.presentationml.slide+xml"/>
  <Override PartName="/ppt/slides/slide339.xml" ContentType="application/vnd.openxmlformats-officedocument.presentationml.slide+xml"/>
  <Override PartName="/ppt/slides/slide340.xml" ContentType="application/vnd.openxmlformats-officedocument.presentationml.slide+xml"/>
  <Override PartName="/ppt/slides/slide341.xml" ContentType="application/vnd.openxmlformats-officedocument.presentationml.slide+xml"/>
  <Override PartName="/ppt/slides/slide342.xml" ContentType="application/vnd.openxmlformats-officedocument.presentationml.slide+xml"/>
  <Override PartName="/ppt/slides/slide343.xml" ContentType="application/vnd.openxmlformats-officedocument.presentationml.slide+xml"/>
  <Override PartName="/ppt/slides/slide344.xml" ContentType="application/vnd.openxmlformats-officedocument.presentationml.slide+xml"/>
  <Override PartName="/ppt/slides/slide345.xml" ContentType="application/vnd.openxmlformats-officedocument.presentationml.slide+xml"/>
  <Override PartName="/ppt/slides/slide346.xml" ContentType="application/vnd.openxmlformats-officedocument.presentationml.slide+xml"/>
  <Override PartName="/ppt/slides/slide347.xml" ContentType="application/vnd.openxmlformats-officedocument.presentationml.slide+xml"/>
  <Override PartName="/ppt/slides/slide348.xml" ContentType="application/vnd.openxmlformats-officedocument.presentationml.slide+xml"/>
  <Override PartName="/ppt/slides/slide349.xml" ContentType="application/vnd.openxmlformats-officedocument.presentationml.slide+xml"/>
  <Override PartName="/ppt/slides/slide350.xml" ContentType="application/vnd.openxmlformats-officedocument.presentationml.slide+xml"/>
  <Override PartName="/ppt/slides/slide351.xml" ContentType="application/vnd.openxmlformats-officedocument.presentationml.slide+xml"/>
  <Override PartName="/ppt/slides/slide352.xml" ContentType="application/vnd.openxmlformats-officedocument.presentationml.slide+xml"/>
  <Override PartName="/ppt/slides/slide353.xml" ContentType="application/vnd.openxmlformats-officedocument.presentationml.slide+xml"/>
  <Override PartName="/ppt/slides/slide354.xml" ContentType="application/vnd.openxmlformats-officedocument.presentationml.slide+xml"/>
  <Override PartName="/ppt/slides/slide355.xml" ContentType="application/vnd.openxmlformats-officedocument.presentationml.slide+xml"/>
  <Override PartName="/ppt/slides/slide356.xml" ContentType="application/vnd.openxmlformats-officedocument.presentationml.slide+xml"/>
  <Override PartName="/ppt/slides/slide357.xml" ContentType="application/vnd.openxmlformats-officedocument.presentationml.slide+xml"/>
  <Override PartName="/ppt/slides/slide358.xml" ContentType="application/vnd.openxmlformats-officedocument.presentationml.slide+xml"/>
  <Override PartName="/ppt/slides/slide359.xml" ContentType="application/vnd.openxmlformats-officedocument.presentationml.slide+xml"/>
  <Override PartName="/ppt/slides/slide360.xml" ContentType="application/vnd.openxmlformats-officedocument.presentationml.slide+xml"/>
  <Override PartName="/ppt/slides/slide361.xml" ContentType="application/vnd.openxmlformats-officedocument.presentationml.slide+xml"/>
  <Override PartName="/ppt/slides/slide362.xml" ContentType="application/vnd.openxmlformats-officedocument.presentationml.slide+xml"/>
  <Override PartName="/ppt/slides/slide363.xml" ContentType="application/vnd.openxmlformats-officedocument.presentationml.slide+xml"/>
  <Override PartName="/ppt/slides/slide364.xml" ContentType="application/vnd.openxmlformats-officedocument.presentationml.slide+xml"/>
  <Override PartName="/ppt/slides/slide365.xml" ContentType="application/vnd.openxmlformats-officedocument.presentationml.slide+xml"/>
  <Override PartName="/ppt/slides/slide366.xml" ContentType="application/vnd.openxmlformats-officedocument.presentationml.slide+xml"/>
  <Override PartName="/ppt/slides/slide367.xml" ContentType="application/vnd.openxmlformats-officedocument.presentationml.slide+xml"/>
  <Override PartName="/ppt/slides/slide368.xml" ContentType="application/vnd.openxmlformats-officedocument.presentationml.slide+xml"/>
  <Override PartName="/ppt/slides/slide369.xml" ContentType="application/vnd.openxmlformats-officedocument.presentationml.slide+xml"/>
  <Override PartName="/ppt/slides/slide370.xml" ContentType="application/vnd.openxmlformats-officedocument.presentationml.slide+xml"/>
  <Override PartName="/ppt/slides/slide371.xml" ContentType="application/vnd.openxmlformats-officedocument.presentationml.slide+xml"/>
  <Override PartName="/ppt/slides/slide372.xml" ContentType="application/vnd.openxmlformats-officedocument.presentationml.slide+xml"/>
  <Override PartName="/ppt/slides/slide373.xml" ContentType="application/vnd.openxmlformats-officedocument.presentationml.slide+xml"/>
  <Override PartName="/ppt/slides/slide374.xml" ContentType="application/vnd.openxmlformats-officedocument.presentationml.slide+xml"/>
  <Override PartName="/ppt/slides/slide375.xml" ContentType="application/vnd.openxmlformats-officedocument.presentationml.slide+xml"/>
  <Override PartName="/ppt/slides/slide376.xml" ContentType="application/vnd.openxmlformats-officedocument.presentationml.slide+xml"/>
  <Override PartName="/ppt/slides/slide377.xml" ContentType="application/vnd.openxmlformats-officedocument.presentationml.slide+xml"/>
  <Override PartName="/ppt/slides/slide378.xml" ContentType="application/vnd.openxmlformats-officedocument.presentationml.slide+xml"/>
  <Override PartName="/ppt/slides/slide379.xml" ContentType="application/vnd.openxmlformats-officedocument.presentationml.slide+xml"/>
  <Override PartName="/ppt/slides/slide380.xml" ContentType="application/vnd.openxmlformats-officedocument.presentationml.slide+xml"/>
  <Override PartName="/ppt/slides/slide381.xml" ContentType="application/vnd.openxmlformats-officedocument.presentationml.slide+xml"/>
  <Override PartName="/ppt/slides/slide382.xml" ContentType="application/vnd.openxmlformats-officedocument.presentationml.slide+xml"/>
  <Override PartName="/ppt/slides/slide383.xml" ContentType="application/vnd.openxmlformats-officedocument.presentationml.slide+xml"/>
  <Override PartName="/ppt/slides/slide384.xml" ContentType="application/vnd.openxmlformats-officedocument.presentationml.slide+xml"/>
  <Override PartName="/ppt/slides/slide385.xml" ContentType="application/vnd.openxmlformats-officedocument.presentationml.slide+xml"/>
  <Override PartName="/ppt/slides/slide386.xml" ContentType="application/vnd.openxmlformats-officedocument.presentationml.slide+xml"/>
  <Override PartName="/ppt/slides/slide387.xml" ContentType="application/vnd.openxmlformats-officedocument.presentationml.slide+xml"/>
  <Override PartName="/ppt/slides/slide388.xml" ContentType="application/vnd.openxmlformats-officedocument.presentationml.slide+xml"/>
  <Override PartName="/ppt/slides/slide389.xml" ContentType="application/vnd.openxmlformats-officedocument.presentationml.slide+xml"/>
  <Override PartName="/ppt/slides/slide390.xml" ContentType="application/vnd.openxmlformats-officedocument.presentationml.slide+xml"/>
  <Override PartName="/ppt/slides/slide391.xml" ContentType="application/vnd.openxmlformats-officedocument.presentationml.slide+xml"/>
  <Override PartName="/ppt/slides/slide392.xml" ContentType="application/vnd.openxmlformats-officedocument.presentationml.slide+xml"/>
  <Override PartName="/ppt/slides/slide393.xml" ContentType="application/vnd.openxmlformats-officedocument.presentationml.slide+xml"/>
  <Override PartName="/ppt/slides/slide394.xml" ContentType="application/vnd.openxmlformats-officedocument.presentationml.slide+xml"/>
  <Override PartName="/ppt/slides/slide395.xml" ContentType="application/vnd.openxmlformats-officedocument.presentationml.slide+xml"/>
  <Override PartName="/ppt/slides/slide396.xml" ContentType="application/vnd.openxmlformats-officedocument.presentationml.slide+xml"/>
  <Override PartName="/ppt/slides/slide397.xml" ContentType="application/vnd.openxmlformats-officedocument.presentationml.slide+xml"/>
  <Override PartName="/ppt/slides/slide398.xml" ContentType="application/vnd.openxmlformats-officedocument.presentationml.slide+xml"/>
  <Override PartName="/ppt/slides/slide399.xml" ContentType="application/vnd.openxmlformats-officedocument.presentationml.slide+xml"/>
  <Override PartName="/ppt/slides/slide400.xml" ContentType="application/vnd.openxmlformats-officedocument.presentationml.slide+xml"/>
  <Override PartName="/ppt/slides/slide401.xml" ContentType="application/vnd.openxmlformats-officedocument.presentationml.slide+xml"/>
  <Override PartName="/ppt/slides/slide402.xml" ContentType="application/vnd.openxmlformats-officedocument.presentationml.slide+xml"/>
  <Override PartName="/ppt/slides/slide403.xml" ContentType="application/vnd.openxmlformats-officedocument.presentationml.slide+xml"/>
  <Override PartName="/ppt/slides/slide404.xml" ContentType="application/vnd.openxmlformats-officedocument.presentationml.slide+xml"/>
  <Override PartName="/ppt/slides/slide405.xml" ContentType="application/vnd.openxmlformats-officedocument.presentationml.slide+xml"/>
  <Override PartName="/ppt/slides/slide406.xml" ContentType="application/vnd.openxmlformats-officedocument.presentationml.slide+xml"/>
  <Override PartName="/ppt/slides/slide407.xml" ContentType="application/vnd.openxmlformats-officedocument.presentationml.slide+xml"/>
  <Override PartName="/ppt/slides/slide408.xml" ContentType="application/vnd.openxmlformats-officedocument.presentationml.slide+xml"/>
  <Override PartName="/ppt/slides/slide409.xml" ContentType="application/vnd.openxmlformats-officedocument.presentationml.slide+xml"/>
  <Override PartName="/ppt/slides/slide410.xml" ContentType="application/vnd.openxmlformats-officedocument.presentationml.slide+xml"/>
  <Override PartName="/ppt/slides/slide411.xml" ContentType="application/vnd.openxmlformats-officedocument.presentationml.slide+xml"/>
  <Override PartName="/ppt/slides/slide412.xml" ContentType="application/vnd.openxmlformats-officedocument.presentationml.slide+xml"/>
  <Override PartName="/ppt/slides/slide413.xml" ContentType="application/vnd.openxmlformats-officedocument.presentationml.slide+xml"/>
  <Override PartName="/ppt/slides/slide414.xml" ContentType="application/vnd.openxmlformats-officedocument.presentationml.slide+xml"/>
  <Override PartName="/ppt/slides/slide415.xml" ContentType="application/vnd.openxmlformats-officedocument.presentationml.slide+xml"/>
  <Override PartName="/ppt/slides/slide416.xml" ContentType="application/vnd.openxmlformats-officedocument.presentationml.slide+xml"/>
  <Override PartName="/ppt/slides/slide417.xml" ContentType="application/vnd.openxmlformats-officedocument.presentationml.slide+xml"/>
  <Override PartName="/ppt/slides/slide418.xml" ContentType="application/vnd.openxmlformats-officedocument.presentationml.slide+xml"/>
  <Override PartName="/ppt/slides/slide419.xml" ContentType="application/vnd.openxmlformats-officedocument.presentationml.slide+xml"/>
  <Override PartName="/ppt/slides/slide420.xml" ContentType="application/vnd.openxmlformats-officedocument.presentationml.slide+xml"/>
  <Override PartName="/ppt/slides/slide421.xml" ContentType="application/vnd.openxmlformats-officedocument.presentationml.slide+xml"/>
  <Override PartName="/ppt/slides/slide422.xml" ContentType="application/vnd.openxmlformats-officedocument.presentationml.slide+xml"/>
  <Override PartName="/ppt/slides/slide423.xml" ContentType="application/vnd.openxmlformats-officedocument.presentationml.slide+xml"/>
  <Override PartName="/ppt/slides/slide424.xml" ContentType="application/vnd.openxmlformats-officedocument.presentationml.slide+xml"/>
  <Override PartName="/ppt/slides/slide425.xml" ContentType="application/vnd.openxmlformats-officedocument.presentationml.slide+xml"/>
  <Override PartName="/ppt/slides/slide426.xml" ContentType="application/vnd.openxmlformats-officedocument.presentationml.slide+xml"/>
  <Override PartName="/ppt/slides/slide427.xml" ContentType="application/vnd.openxmlformats-officedocument.presentationml.slide+xml"/>
  <Override PartName="/ppt/slides/slide428.xml" ContentType="application/vnd.openxmlformats-officedocument.presentationml.slide+xml"/>
  <Override PartName="/ppt/slides/slide429.xml" ContentType="application/vnd.openxmlformats-officedocument.presentationml.slide+xml"/>
  <Override PartName="/ppt/slides/slide430.xml" ContentType="application/vnd.openxmlformats-officedocument.presentationml.slide+xml"/>
  <Override PartName="/ppt/slides/slide431.xml" ContentType="application/vnd.openxmlformats-officedocument.presentationml.slide+xml"/>
  <Override PartName="/ppt/slides/slide432.xml" ContentType="application/vnd.openxmlformats-officedocument.presentationml.slide+xml"/>
  <Override PartName="/ppt/slides/slide433.xml" ContentType="application/vnd.openxmlformats-officedocument.presentationml.slide+xml"/>
  <Override PartName="/ppt/slides/slide434.xml" ContentType="application/vnd.openxmlformats-officedocument.presentationml.slide+xml"/>
  <Override PartName="/ppt/slides/slide435.xml" ContentType="application/vnd.openxmlformats-officedocument.presentationml.slide+xml"/>
  <Override PartName="/ppt/slides/slide436.xml" ContentType="application/vnd.openxmlformats-officedocument.presentationml.slide+xml"/>
  <Override PartName="/ppt/slides/slide437.xml" ContentType="application/vnd.openxmlformats-officedocument.presentationml.slide+xml"/>
  <Override PartName="/ppt/slides/slide438.xml" ContentType="application/vnd.openxmlformats-officedocument.presentationml.slide+xml"/>
  <Override PartName="/ppt/slides/slide439.xml" ContentType="application/vnd.openxmlformats-officedocument.presentationml.slide+xml"/>
  <Override PartName="/ppt/slides/slide440.xml" ContentType="application/vnd.openxmlformats-officedocument.presentationml.slide+xml"/>
  <Override PartName="/ppt/slides/slide441.xml" ContentType="application/vnd.openxmlformats-officedocument.presentationml.slide+xml"/>
  <Override PartName="/ppt/slides/slide442.xml" ContentType="application/vnd.openxmlformats-officedocument.presentationml.slide+xml"/>
  <Override PartName="/ppt/slides/slide443.xml" ContentType="application/vnd.openxmlformats-officedocument.presentationml.slide+xml"/>
  <Override PartName="/ppt/slides/slide444.xml" ContentType="application/vnd.openxmlformats-officedocument.presentationml.slide+xml"/>
  <Override PartName="/ppt/slides/slide445.xml" ContentType="application/vnd.openxmlformats-officedocument.presentationml.slide+xml"/>
  <Override PartName="/ppt/slides/slide446.xml" ContentType="application/vnd.openxmlformats-officedocument.presentationml.slide+xml"/>
  <Override PartName="/ppt/slides/slide447.xml" ContentType="application/vnd.openxmlformats-officedocument.presentationml.slide+xml"/>
  <Override PartName="/ppt/slides/slide448.xml" ContentType="application/vnd.openxmlformats-officedocument.presentationml.slide+xml"/>
  <Override PartName="/ppt/slides/slide449.xml" ContentType="application/vnd.openxmlformats-officedocument.presentationml.slide+xml"/>
  <Override PartName="/ppt/slides/slide450.xml" ContentType="application/vnd.openxmlformats-officedocument.presentationml.slide+xml"/>
  <Override PartName="/ppt/slides/slide451.xml" ContentType="application/vnd.openxmlformats-officedocument.presentationml.slide+xml"/>
  <Override PartName="/ppt/slides/slide452.xml" ContentType="application/vnd.openxmlformats-officedocument.presentationml.slide+xml"/>
  <Override PartName="/ppt/slides/slide453.xml" ContentType="application/vnd.openxmlformats-officedocument.presentationml.slide+xml"/>
  <Override PartName="/ppt/slides/slide454.xml" ContentType="application/vnd.openxmlformats-officedocument.presentationml.slide+xml"/>
  <Override PartName="/ppt/slides/slide455.xml" ContentType="application/vnd.openxmlformats-officedocument.presentationml.slide+xml"/>
  <Override PartName="/ppt/slides/slide456.xml" ContentType="application/vnd.openxmlformats-officedocument.presentationml.slide+xml"/>
  <Override PartName="/ppt/slides/slide457.xml" ContentType="application/vnd.openxmlformats-officedocument.presentationml.slide+xml"/>
  <Override PartName="/ppt/slides/slide458.xml" ContentType="application/vnd.openxmlformats-officedocument.presentationml.slide+xml"/>
  <Override PartName="/ppt/slides/slide459.xml" ContentType="application/vnd.openxmlformats-officedocument.presentationml.slide+xml"/>
  <Override PartName="/ppt/slides/slide460.xml" ContentType="application/vnd.openxmlformats-officedocument.presentationml.slide+xml"/>
  <Override PartName="/ppt/slides/slide461.xml" ContentType="application/vnd.openxmlformats-officedocument.presentationml.slide+xml"/>
  <Override PartName="/ppt/slides/slide462.xml" ContentType="application/vnd.openxmlformats-officedocument.presentationml.slide+xml"/>
  <Override PartName="/ppt/slides/slide463.xml" ContentType="application/vnd.openxmlformats-officedocument.presentationml.slide+xml"/>
  <Override PartName="/ppt/slides/slide464.xml" ContentType="application/vnd.openxmlformats-officedocument.presentationml.slide+xml"/>
  <Override PartName="/ppt/slides/slide465.xml" ContentType="application/vnd.openxmlformats-officedocument.presentationml.slide+xml"/>
  <Override PartName="/ppt/slides/slide466.xml" ContentType="application/vnd.openxmlformats-officedocument.presentationml.slide+xml"/>
  <Override PartName="/ppt/slides/slide467.xml" ContentType="application/vnd.openxmlformats-officedocument.presentationml.slide+xml"/>
  <Override PartName="/ppt/slides/slide468.xml" ContentType="application/vnd.openxmlformats-officedocument.presentationml.slide+xml"/>
  <Override PartName="/ppt/slides/slide469.xml" ContentType="application/vnd.openxmlformats-officedocument.presentationml.slide+xml"/>
  <Override PartName="/ppt/slides/slide470.xml" ContentType="application/vnd.openxmlformats-officedocument.presentationml.slide+xml"/>
  <Override PartName="/ppt/slides/slide471.xml" ContentType="application/vnd.openxmlformats-officedocument.presentationml.slide+xml"/>
  <Override PartName="/ppt/slides/slide472.xml" ContentType="application/vnd.openxmlformats-officedocument.presentationml.slide+xml"/>
  <Override PartName="/ppt/slides/slide473.xml" ContentType="application/vnd.openxmlformats-officedocument.presentationml.slide+xml"/>
  <Override PartName="/ppt/slides/slide474.xml" ContentType="application/vnd.openxmlformats-officedocument.presentationml.slide+xml"/>
  <Override PartName="/ppt/slides/slide475.xml" ContentType="application/vnd.openxmlformats-officedocument.presentationml.slide+xml"/>
  <Override PartName="/ppt/slides/slide476.xml" ContentType="application/vnd.openxmlformats-officedocument.presentationml.slide+xml"/>
  <Override PartName="/ppt/slides/slide477.xml" ContentType="application/vnd.openxmlformats-officedocument.presentationml.slide+xml"/>
  <Override PartName="/ppt/slides/slide478.xml" ContentType="application/vnd.openxmlformats-officedocument.presentationml.slide+xml"/>
  <Override PartName="/ppt/slides/slide479.xml" ContentType="application/vnd.openxmlformats-officedocument.presentationml.slide+xml"/>
  <Override PartName="/ppt/slides/slide480.xml" ContentType="application/vnd.openxmlformats-officedocument.presentationml.slide+xml"/>
  <Override PartName="/ppt/slides/slide481.xml" ContentType="application/vnd.openxmlformats-officedocument.presentationml.slide+xml"/>
  <Override PartName="/ppt/slides/slide482.xml" ContentType="application/vnd.openxmlformats-officedocument.presentationml.slide+xml"/>
  <Override PartName="/ppt/slides/slide483.xml" ContentType="application/vnd.openxmlformats-officedocument.presentationml.slide+xml"/>
  <Override PartName="/ppt/slides/slide484.xml" ContentType="application/vnd.openxmlformats-officedocument.presentationml.slide+xml"/>
  <Override PartName="/ppt/slides/slide485.xml" ContentType="application/vnd.openxmlformats-officedocument.presentationml.slide+xml"/>
  <Override PartName="/ppt/slides/slide486.xml" ContentType="application/vnd.openxmlformats-officedocument.presentationml.slide+xml"/>
  <Override PartName="/ppt/slides/slide487.xml" ContentType="application/vnd.openxmlformats-officedocument.presentationml.slide+xml"/>
  <Override PartName="/ppt/slides/slide488.xml" ContentType="application/vnd.openxmlformats-officedocument.presentationml.slide+xml"/>
  <Override PartName="/ppt/slides/slide489.xml" ContentType="application/vnd.openxmlformats-officedocument.presentationml.slide+xml"/>
  <Override PartName="/ppt/slides/slide490.xml" ContentType="application/vnd.openxmlformats-officedocument.presentationml.slide+xml"/>
  <Override PartName="/ppt/slides/slide491.xml" ContentType="application/vnd.openxmlformats-officedocument.presentationml.slide+xml"/>
  <Override PartName="/ppt/slides/slide492.xml" ContentType="application/vnd.openxmlformats-officedocument.presentationml.slide+xml"/>
  <Override PartName="/ppt/slides/slide493.xml" ContentType="application/vnd.openxmlformats-officedocument.presentationml.slide+xml"/>
  <Override PartName="/ppt/slides/slide494.xml" ContentType="application/vnd.openxmlformats-officedocument.presentationml.slide+xml"/>
  <Override PartName="/ppt/slides/slide495.xml" ContentType="application/vnd.openxmlformats-officedocument.presentationml.slide+xml"/>
  <Override PartName="/ppt/slides/slide496.xml" ContentType="application/vnd.openxmlformats-officedocument.presentationml.slide+xml"/>
  <Override PartName="/ppt/slides/slide497.xml" ContentType="application/vnd.openxmlformats-officedocument.presentationml.slide+xml"/>
  <Override PartName="/ppt/slides/slide498.xml" ContentType="application/vnd.openxmlformats-officedocument.presentationml.slide+xml"/>
  <Override PartName="/ppt/slides/slide499.xml" ContentType="application/vnd.openxmlformats-officedocument.presentationml.slide+xml"/>
  <Override PartName="/ppt/slides/slide500.xml" ContentType="application/vnd.openxmlformats-officedocument.presentationml.slide+xml"/>
  <Override PartName="/ppt/slides/slide501.xml" ContentType="application/vnd.openxmlformats-officedocument.presentationml.slide+xml"/>
  <Override PartName="/ppt/slides/slide502.xml" ContentType="application/vnd.openxmlformats-officedocument.presentationml.slide+xml"/>
  <Override PartName="/ppt/slides/slide503.xml" ContentType="application/vnd.openxmlformats-officedocument.presentationml.slide+xml"/>
  <Override PartName="/ppt/slides/slide504.xml" ContentType="application/vnd.openxmlformats-officedocument.presentationml.slide+xml"/>
  <Override PartName="/ppt/slides/slide505.xml" ContentType="application/vnd.openxmlformats-officedocument.presentationml.slide+xml"/>
  <Override PartName="/ppt/slides/slide506.xml" ContentType="application/vnd.openxmlformats-officedocument.presentationml.slide+xml"/>
  <Override PartName="/ppt/slides/slide507.xml" ContentType="application/vnd.openxmlformats-officedocument.presentationml.slide+xml"/>
  <Override PartName="/ppt/slides/slide508.xml" ContentType="application/vnd.openxmlformats-officedocument.presentationml.slide+xml"/>
  <Override PartName="/ppt/slides/slide509.xml" ContentType="application/vnd.openxmlformats-officedocument.presentationml.slide+xml"/>
  <Override PartName="/ppt/slides/slide510.xml" ContentType="application/vnd.openxmlformats-officedocument.presentationml.slide+xml"/>
  <Override PartName="/ppt/slides/slide511.xml" ContentType="application/vnd.openxmlformats-officedocument.presentationml.slide+xml"/>
  <Override PartName="/ppt/slides/slide512.xml" ContentType="application/vnd.openxmlformats-officedocument.presentationml.slide+xml"/>
  <Override PartName="/ppt/slides/slide513.xml" ContentType="application/vnd.openxmlformats-officedocument.presentationml.slide+xml"/>
  <Override PartName="/ppt/slides/slide514.xml" ContentType="application/vnd.openxmlformats-officedocument.presentationml.slide+xml"/>
  <Override PartName="/ppt/slides/slide515.xml" ContentType="application/vnd.openxmlformats-officedocument.presentationml.slide+xml"/>
  <Override PartName="/ppt/slides/slide516.xml" ContentType="application/vnd.openxmlformats-officedocument.presentationml.slide+xml"/>
  <Override PartName="/ppt/slides/slide517.xml" ContentType="application/vnd.openxmlformats-officedocument.presentationml.slide+xml"/>
  <Override PartName="/ppt/slides/slide518.xml" ContentType="application/vnd.openxmlformats-officedocument.presentationml.slide+xml"/>
  <Override PartName="/ppt/slides/slide519.xml" ContentType="application/vnd.openxmlformats-officedocument.presentationml.slide+xml"/>
  <Override PartName="/ppt/slides/slide520.xml" ContentType="application/vnd.openxmlformats-officedocument.presentationml.slide+xml"/>
  <Override PartName="/ppt/slides/slide521.xml" ContentType="application/vnd.openxmlformats-officedocument.presentationml.slide+xml"/>
  <Override PartName="/ppt/slides/slide522.xml" ContentType="application/vnd.openxmlformats-officedocument.presentationml.slide+xml"/>
  <Override PartName="/ppt/slides/slide523.xml" ContentType="application/vnd.openxmlformats-officedocument.presentationml.slide+xml"/>
  <Override PartName="/ppt/slides/slide524.xml" ContentType="application/vnd.openxmlformats-officedocument.presentationml.slide+xml"/>
  <Override PartName="/ppt/slides/slide525.xml" ContentType="application/vnd.openxmlformats-officedocument.presentationml.slide+xml"/>
  <Override PartName="/ppt/slides/slide526.xml" ContentType="application/vnd.openxmlformats-officedocument.presentationml.slide+xml"/>
  <Override PartName="/ppt/slides/slide527.xml" ContentType="application/vnd.openxmlformats-officedocument.presentationml.slide+xml"/>
  <Override PartName="/ppt/slides/slide528.xml" ContentType="application/vnd.openxmlformats-officedocument.presentationml.slide+xml"/>
  <Override PartName="/ppt/slides/slide529.xml" ContentType="application/vnd.openxmlformats-officedocument.presentationml.slide+xml"/>
  <Override PartName="/ppt/slides/slide530.xml" ContentType="application/vnd.openxmlformats-officedocument.presentationml.slide+xml"/>
  <Override PartName="/ppt/slides/slide531.xml" ContentType="application/vnd.openxmlformats-officedocument.presentationml.slide+xml"/>
  <Override PartName="/ppt/slides/slide532.xml" ContentType="application/vnd.openxmlformats-officedocument.presentationml.slide+xml"/>
  <Override PartName="/ppt/slides/slide533.xml" ContentType="application/vnd.openxmlformats-officedocument.presentationml.slide+xml"/>
  <Override PartName="/ppt/slides/slide534.xml" ContentType="application/vnd.openxmlformats-officedocument.presentationml.slide+xml"/>
  <Override PartName="/ppt/slides/slide535.xml" ContentType="application/vnd.openxmlformats-officedocument.presentationml.slide+xml"/>
  <Override PartName="/ppt/slides/slide536.xml" ContentType="application/vnd.openxmlformats-officedocument.presentationml.slide+xml"/>
  <Override PartName="/ppt/slides/slide537.xml" ContentType="application/vnd.openxmlformats-officedocument.presentationml.slide+xml"/>
  <Override PartName="/ppt/slides/slide538.xml" ContentType="application/vnd.openxmlformats-officedocument.presentationml.slide+xml"/>
  <Override PartName="/ppt/slides/slide539.xml" ContentType="application/vnd.openxmlformats-officedocument.presentationml.slide+xml"/>
  <Override PartName="/ppt/slides/slide540.xml" ContentType="application/vnd.openxmlformats-officedocument.presentationml.slide+xml"/>
  <Override PartName="/ppt/slides/slide541.xml" ContentType="application/vnd.openxmlformats-officedocument.presentationml.slide+xml"/>
  <Override PartName="/ppt/slides/slide542.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theme/theme2.xml" ContentType="application/vnd.openxmlformats-officedocument.theme+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theme/theme3.xml" ContentType="application/vnd.openxmlformats-officedocument.theme+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theme/theme4.xml" ContentType="application/vnd.openxmlformats-officedocument.theme+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theme/theme5.xml" ContentType="application/vnd.openxmlformats-officedocument.theme+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theme/theme6.xml" ContentType="application/vnd.openxmlformats-officedocument.theme+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theme/theme7.xml" ContentType="application/vnd.openxmlformats-officedocument.theme+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theme/theme8.xml" ContentType="application/vnd.openxmlformats-officedocument.theme+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theme/theme9.xml" ContentType="application/vnd.openxmlformats-officedocument.theme+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theme/theme10.xml" ContentType="application/vnd.openxmlformats-officedocument.theme+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theme/theme11.xml" ContentType="application/vnd.openxmlformats-officedocument.theme+xml"/>
  <Override PartName="/ppt/slideLayouts/slideLayout118.xml" ContentType="application/vnd.openxmlformats-officedocument.presentationml.slideLayout+xml"/>
  <Override PartName="/ppt/theme/theme12.xml" ContentType="application/vnd.openxmlformats-officedocument.theme+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slideLayouts/slideLayout159.xml" ContentType="application/vnd.openxmlformats-officedocument.presentationml.slideLayout+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slideLayouts/slideLayout162.xml" ContentType="application/vnd.openxmlformats-officedocument.presentationml.slideLayout+xml"/>
  <Override PartName="/ppt/slideLayouts/slideLayout163.xml" ContentType="application/vnd.openxmlformats-officedocument.presentationml.slideLayout+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slideLayouts/slideLayout168.xml" ContentType="application/vnd.openxmlformats-officedocument.presentationml.slideLayout+xml"/>
  <Override PartName="/ppt/slideLayouts/slideLayout169.xml" ContentType="application/vnd.openxmlformats-officedocument.presentationml.slideLayout+xml"/>
  <Override PartName="/ppt/slideLayouts/slideLayout170.xml" ContentType="application/vnd.openxmlformats-officedocument.presentationml.slideLayout+xml"/>
  <Override PartName="/ppt/slideLayouts/slideLayout171.xml" ContentType="application/vnd.openxmlformats-officedocument.presentationml.slideLayout+xml"/>
  <Override PartName="/ppt/slideLayouts/slideLayout172.xml" ContentType="application/vnd.openxmlformats-officedocument.presentationml.slideLayout+xml"/>
  <Override PartName="/ppt/slideLayouts/slideLayout173.xml" ContentType="application/vnd.openxmlformats-officedocument.presentationml.slideLayout+xml"/>
  <Override PartName="/ppt/slideLayouts/slideLayout174.xml" ContentType="application/vnd.openxmlformats-officedocument.presentationml.slideLayout+xml"/>
  <Override PartName="/ppt/slideLayouts/slideLayout175.xml" ContentType="application/vnd.openxmlformats-officedocument.presentationml.slideLayout+xml"/>
  <Override PartName="/ppt/slideLayouts/slideLayout176.xml" ContentType="application/vnd.openxmlformats-officedocument.presentationml.slideLayout+xml"/>
  <Override PartName="/ppt/slideLayouts/slideLayout177.xml" ContentType="application/vnd.openxmlformats-officedocument.presentationml.slideLayout+xml"/>
  <Override PartName="/ppt/slideLayouts/slideLayout178.xml" ContentType="application/vnd.openxmlformats-officedocument.presentationml.slideLayout+xml"/>
  <Override PartName="/ppt/slideLayouts/slideLayout179.xml" ContentType="application/vnd.openxmlformats-officedocument.presentationml.slideLayout+xml"/>
  <Override PartName="/ppt/slideLayouts/slideLayout180.xml" ContentType="application/vnd.openxmlformats-officedocument.presentationml.slideLayout+xml"/>
  <Override PartName="/ppt/slideLayouts/slideLayout181.xml" ContentType="application/vnd.openxmlformats-officedocument.presentationml.slideLayout+xml"/>
  <Override PartName="/ppt/slideLayouts/slideLayout182.xml" ContentType="application/vnd.openxmlformats-officedocument.presentationml.slideLayout+xml"/>
  <Override PartName="/ppt/slideLayouts/slideLayout183.xml" ContentType="application/vnd.openxmlformats-officedocument.presentationml.slideLayout+xml"/>
  <Override PartName="/ppt/slideLayouts/slideLayout184.xml" ContentType="application/vnd.openxmlformats-officedocument.presentationml.slideLayout+xml"/>
  <Override PartName="/ppt/slideLayouts/slideLayout185.xml" ContentType="application/vnd.openxmlformats-officedocument.presentationml.slideLayout+xml"/>
  <Override PartName="/ppt/slideLayouts/slideLayout186.xml" ContentType="application/vnd.openxmlformats-officedocument.presentationml.slideLayout+xml"/>
  <Override PartName="/ppt/slideLayouts/slideLayout187.xml" ContentType="application/vnd.openxmlformats-officedocument.presentationml.slideLayout+xml"/>
  <Override PartName="/ppt/slideLayouts/slideLayout188.xml" ContentType="application/vnd.openxmlformats-officedocument.presentationml.slideLayout+xml"/>
  <Override PartName="/ppt/slideLayouts/slideLayout189.xml" ContentType="application/vnd.openxmlformats-officedocument.presentationml.slideLayout+xml"/>
  <Override PartName="/ppt/slideLayouts/slideLayout190.xml" ContentType="application/vnd.openxmlformats-officedocument.presentationml.slideLayout+xml"/>
  <Override PartName="/ppt/slideLayouts/slideLayout191.xml" ContentType="application/vnd.openxmlformats-officedocument.presentationml.slideLayout+xml"/>
  <Override PartName="/ppt/slideLayouts/slideLayout192.xml" ContentType="application/vnd.openxmlformats-officedocument.presentationml.slideLayout+xml"/>
  <Override PartName="/ppt/slideLayouts/slideLayout193.xml" ContentType="application/vnd.openxmlformats-officedocument.presentationml.slideLayout+xml"/>
  <Override PartName="/ppt/slideLayouts/slideLayout194.xml" ContentType="application/vnd.openxmlformats-officedocument.presentationml.slideLayout+xml"/>
  <Override PartName="/ppt/slideLayouts/slideLayout195.xml" ContentType="application/vnd.openxmlformats-officedocument.presentationml.slideLayout+xml"/>
  <Override PartName="/ppt/slideLayouts/slideLayout196.xml" ContentType="application/vnd.openxmlformats-officedocument.presentationml.slideLayout+xml"/>
  <Override PartName="/ppt/slideLayouts/slideLayout197.xml" ContentType="application/vnd.openxmlformats-officedocument.presentationml.slideLayout+xml"/>
  <Override PartName="/ppt/slideLayouts/slideLayout198.xml" ContentType="application/vnd.openxmlformats-officedocument.presentationml.slideLayout+xml"/>
  <Override PartName="/ppt/slideLayouts/slideLayout199.xml" ContentType="application/vnd.openxmlformats-officedocument.presentationml.slideLayout+xml"/>
  <Override PartName="/ppt/slideLayouts/slideLayout200.xml" ContentType="application/vnd.openxmlformats-officedocument.presentationml.slideLayout+xml"/>
  <Override PartName="/ppt/slideLayouts/slideLayout201.xml" ContentType="application/vnd.openxmlformats-officedocument.presentationml.slideLayout+xml"/>
  <Override PartName="/ppt/slideLayouts/slideLayout202.xml" ContentType="application/vnd.openxmlformats-officedocument.presentationml.slideLayout+xml"/>
  <Override PartName="/ppt/slideLayouts/slideLayout203.xml" ContentType="application/vnd.openxmlformats-officedocument.presentationml.slideLayout+xml"/>
  <Override PartName="/ppt/slideLayouts/slideLayout204.xml" ContentType="application/vnd.openxmlformats-officedocument.presentationml.slideLayout+xml"/>
  <Override PartName="/ppt/slideLayouts/slideLayout205.xml" ContentType="application/vnd.openxmlformats-officedocument.presentationml.slideLayout+xml"/>
  <Override PartName="/ppt/slideLayouts/slideLayout206.xml" ContentType="application/vnd.openxmlformats-officedocument.presentationml.slideLayout+xml"/>
  <Override PartName="/ppt/slideLayouts/slideLayout207.xml" ContentType="application/vnd.openxmlformats-officedocument.presentationml.slideLayout+xml"/>
  <Override PartName="/ppt/slideLayouts/slideLayout208.xml" ContentType="application/vnd.openxmlformats-officedocument.presentationml.slideLayout+xml"/>
  <Override PartName="/ppt/slideLayouts/slideLayout209.xml" ContentType="application/vnd.openxmlformats-officedocument.presentationml.slideLayout+xml"/>
  <Override PartName="/ppt/slideLayouts/slideLayout210.xml" ContentType="application/vnd.openxmlformats-officedocument.presentationml.slideLayout+xml"/>
  <Override PartName="/ppt/slideLayouts/slideLayout211.xml" ContentType="application/vnd.openxmlformats-officedocument.presentationml.slideLayout+xml"/>
  <Override PartName="/ppt/slideLayouts/slideLayout212.xml" ContentType="application/vnd.openxmlformats-officedocument.presentationml.slideLayout+xml"/>
  <Override PartName="/ppt/slideLayouts/slideLayout213.xml" ContentType="application/vnd.openxmlformats-officedocument.presentationml.slideLayout+xml"/>
  <Override PartName="/ppt/slideLayouts/slideLayout214.xml" ContentType="application/vnd.openxmlformats-officedocument.presentationml.slideLayout+xml"/>
  <Override PartName="/ppt/slideLayouts/slideLayout215.xml" ContentType="application/vnd.openxmlformats-officedocument.presentationml.slideLayout+xml"/>
  <Override PartName="/ppt/slideLayouts/slideLayout216.xml" ContentType="application/vnd.openxmlformats-officedocument.presentationml.slideLayout+xml"/>
  <Override PartName="/ppt/slideLayouts/slideLayout217.xml" ContentType="application/vnd.openxmlformats-officedocument.presentationml.slideLayout+xml"/>
  <Override PartName="/ppt/slideLayouts/slideLayout218.xml" ContentType="application/vnd.openxmlformats-officedocument.presentationml.slideLayout+xml"/>
  <Override PartName="/ppt/slideLayouts/slideLayout219.xml" ContentType="application/vnd.openxmlformats-officedocument.presentationml.slideLayout+xml"/>
  <Override PartName="/ppt/slideLayouts/slideLayout220.xml" ContentType="application/vnd.openxmlformats-officedocument.presentationml.slideLayout+xml"/>
  <Override PartName="/ppt/slideLayouts/slideLayout221.xml" ContentType="application/vnd.openxmlformats-officedocument.presentationml.slideLayout+xml"/>
  <Override PartName="/ppt/slideLayouts/slideLayout222.xml" ContentType="application/vnd.openxmlformats-officedocument.presentationml.slideLayout+xml"/>
  <Override PartName="/ppt/slideLayouts/slideLayout223.xml" ContentType="application/vnd.openxmlformats-officedocument.presentationml.slideLayout+xml"/>
  <Override PartName="/ppt/slideLayouts/slideLayout224.xml" ContentType="application/vnd.openxmlformats-officedocument.presentationml.slideLayout+xml"/>
  <Override PartName="/ppt/slideLayouts/slideLayout225.xml" ContentType="application/vnd.openxmlformats-officedocument.presentationml.slideLayout+xml"/>
  <Override PartName="/ppt/slideLayouts/slideLayout226.xml" ContentType="application/vnd.openxmlformats-officedocument.presentationml.slideLayout+xml"/>
  <Override PartName="/ppt/slideLayouts/slideLayout227.xml" ContentType="application/vnd.openxmlformats-officedocument.presentationml.slideLayout+xml"/>
  <Override PartName="/ppt/slideLayouts/slideLayout228.xml" ContentType="application/vnd.openxmlformats-officedocument.presentationml.slideLayout+xml"/>
  <Override PartName="/ppt/slideLayouts/slideLayout229.xml" ContentType="application/vnd.openxmlformats-officedocument.presentationml.slideLayout+xml"/>
  <Override PartName="/ppt/slideLayouts/slideLayout230.xml" ContentType="application/vnd.openxmlformats-officedocument.presentationml.slideLayout+xml"/>
  <Override PartName="/ppt/slideLayouts/slideLayout231.xml" ContentType="application/vnd.openxmlformats-officedocument.presentationml.slideLayout+xml"/>
  <Override PartName="/ppt/slideLayouts/slideLayout232.xml" ContentType="application/vnd.openxmlformats-officedocument.presentationml.slideLayout+xml"/>
  <Override PartName="/ppt/slideLayouts/slideLayout233.xml" ContentType="application/vnd.openxmlformats-officedocument.presentationml.slideLayout+xml"/>
  <Override PartName="/ppt/slideLayouts/slideLayout234.xml" ContentType="application/vnd.openxmlformats-officedocument.presentationml.slideLayout+xml"/>
  <Override PartName="/ppt/slideLayouts/slideLayout235.xml" ContentType="application/vnd.openxmlformats-officedocument.presentationml.slideLayout+xml"/>
  <Override PartName="/ppt/slideLayouts/slideLayout236.xml" ContentType="application/vnd.openxmlformats-officedocument.presentationml.slideLayout+xml"/>
  <Override PartName="/ppt/slideLayouts/slideLayout237.xml" ContentType="application/vnd.openxmlformats-officedocument.presentationml.slideLayout+xml"/>
  <Override PartName="/ppt/slideLayouts/slideLayout238.xml" ContentType="application/vnd.openxmlformats-officedocument.presentationml.slideLayout+xml"/>
  <Override PartName="/ppt/slideLayouts/slideLayout239.xml" ContentType="application/vnd.openxmlformats-officedocument.presentationml.slideLayout+xml"/>
  <Override PartName="/ppt/slideLayouts/slideLayout240.xml" ContentType="application/vnd.openxmlformats-officedocument.presentationml.slideLayout+xml"/>
  <Override PartName="/ppt/slideLayouts/slideLayout241.xml" ContentType="application/vnd.openxmlformats-officedocument.presentationml.slideLayout+xml"/>
  <Override PartName="/ppt/slideLayouts/slideLayout242.xml" ContentType="application/vnd.openxmlformats-officedocument.presentationml.slideLayout+xml"/>
  <Override PartName="/ppt/slideLayouts/slideLayout243.xml" ContentType="application/vnd.openxmlformats-officedocument.presentationml.slideLayout+xml"/>
  <Override PartName="/ppt/slideLayouts/slideLayout244.xml" ContentType="application/vnd.openxmlformats-officedocument.presentationml.slideLayout+xml"/>
  <Override PartName="/ppt/slideLayouts/slideLayout245.xml" ContentType="application/vnd.openxmlformats-officedocument.presentationml.slideLayout+xml"/>
  <Override PartName="/ppt/slideLayouts/slideLayout246.xml" ContentType="application/vnd.openxmlformats-officedocument.presentationml.slideLayout+xml"/>
  <Override PartName="/ppt/slideLayouts/slideLayout247.xml" ContentType="application/vnd.openxmlformats-officedocument.presentationml.slideLayout+xml"/>
  <Override PartName="/ppt/slideLayouts/slideLayout248.xml" ContentType="application/vnd.openxmlformats-officedocument.presentationml.slideLayout+xml"/>
  <Override PartName="/ppt/slideLayouts/slideLayout249.xml" ContentType="application/vnd.openxmlformats-officedocument.presentationml.slideLayout+xml"/>
  <Override PartName="/ppt/slideLayouts/slideLayout250.xml" ContentType="application/vnd.openxmlformats-officedocument.presentationml.slideLayout+xml"/>
  <Override PartName="/ppt/slideLayouts/slideLayout251.xml" ContentType="application/vnd.openxmlformats-officedocument.presentationml.slideLayout+xml"/>
  <Override PartName="/ppt/slideLayouts/slideLayout252.xml" ContentType="application/vnd.openxmlformats-officedocument.presentationml.slideLayout+xml"/>
  <Override PartName="/ppt/slideLayouts/slideLayout253.xml" ContentType="application/vnd.openxmlformats-officedocument.presentationml.slideLayout+xml"/>
  <Override PartName="/ppt/slideLayouts/slideLayout254.xml" ContentType="application/vnd.openxmlformats-officedocument.presentationml.slideLayout+xml"/>
  <Override PartName="/ppt/slideLayouts/slideLayout255.xml" ContentType="application/vnd.openxmlformats-officedocument.presentationml.slideLayout+xml"/>
  <Override PartName="/ppt/slideLayouts/slideLayout256.xml" ContentType="application/vnd.openxmlformats-officedocument.presentationml.slideLayout+xml"/>
  <Override PartName="/ppt/slideLayouts/slideLayout257.xml" ContentType="application/vnd.openxmlformats-officedocument.presentationml.slideLayout+xml"/>
  <Override PartName="/ppt/slideLayouts/slideLayout258.xml" ContentType="application/vnd.openxmlformats-officedocument.presentationml.slideLayout+xml"/>
  <Override PartName="/ppt/slideLayouts/slideLayout259.xml" ContentType="application/vnd.openxmlformats-officedocument.presentationml.slideLayout+xml"/>
  <Override PartName="/ppt/slideLayouts/slideLayout260.xml" ContentType="application/vnd.openxmlformats-officedocument.presentationml.slideLayout+xml"/>
  <Override PartName="/ppt/slideLayouts/slideLayout261.xml" ContentType="application/vnd.openxmlformats-officedocument.presentationml.slideLayout+xml"/>
  <Override PartName="/ppt/slideLayouts/slideLayout262.xml" ContentType="application/vnd.openxmlformats-officedocument.presentationml.slideLayout+xml"/>
  <Override PartName="/ppt/slideLayouts/slideLayout263.xml" ContentType="application/vnd.openxmlformats-officedocument.presentationml.slideLayout+xml"/>
  <Override PartName="/ppt/slideLayouts/slideLayout264.xml" ContentType="application/vnd.openxmlformats-officedocument.presentationml.slideLayout+xml"/>
  <Override PartName="/ppt/slideLayouts/slideLayout265.xml" ContentType="application/vnd.openxmlformats-officedocument.presentationml.slideLayout+xml"/>
  <Override PartName="/ppt/slideLayouts/slideLayout266.xml" ContentType="application/vnd.openxmlformats-officedocument.presentationml.slideLayout+xml"/>
  <Override PartName="/ppt/slideLayouts/slideLayout267.xml" ContentType="application/vnd.openxmlformats-officedocument.presentationml.slideLayout+xml"/>
  <Override PartName="/ppt/slideLayouts/slideLayout268.xml" ContentType="application/vnd.openxmlformats-officedocument.presentationml.slideLayout+xml"/>
  <Override PartName="/ppt/slideLayouts/slideLayout269.xml" ContentType="application/vnd.openxmlformats-officedocument.presentationml.slideLayout+xml"/>
  <Override PartName="/ppt/slideLayouts/slideLayout270.xml" ContentType="application/vnd.openxmlformats-officedocument.presentationml.slideLayout+xml"/>
  <Override PartName="/ppt/slideLayouts/slideLayout271.xml" ContentType="application/vnd.openxmlformats-officedocument.presentationml.slideLayout+xml"/>
  <Override PartName="/ppt/slideLayouts/slideLayout272.xml" ContentType="application/vnd.openxmlformats-officedocument.presentationml.slideLayout+xml"/>
  <Override PartName="/ppt/slideLayouts/slideLayout273.xml" ContentType="application/vnd.openxmlformats-officedocument.presentationml.slideLayout+xml"/>
  <Override PartName="/ppt/slideLayouts/slideLayout274.xml" ContentType="application/vnd.openxmlformats-officedocument.presentationml.slideLayout+xml"/>
  <Override PartName="/ppt/slideLayouts/slideLayout275.xml" ContentType="application/vnd.openxmlformats-officedocument.presentationml.slideLayout+xml"/>
  <Override PartName="/ppt/slideLayouts/slideLayout276.xml" ContentType="application/vnd.openxmlformats-officedocument.presentationml.slideLayout+xml"/>
  <Override PartName="/ppt/slideLayouts/slideLayout277.xml" ContentType="application/vnd.openxmlformats-officedocument.presentationml.slideLayout+xml"/>
  <Override PartName="/ppt/slideLayouts/slideLayout278.xml" ContentType="application/vnd.openxmlformats-officedocument.presentationml.slideLayout+xml"/>
  <Override PartName="/ppt/slideLayouts/slideLayout279.xml" ContentType="application/vnd.openxmlformats-officedocument.presentationml.slideLayout+xml"/>
  <Override PartName="/ppt/slideLayouts/slideLayout280.xml" ContentType="application/vnd.openxmlformats-officedocument.presentationml.slideLayout+xml"/>
  <Override PartName="/ppt/slideLayouts/slideLayout281.xml" ContentType="application/vnd.openxmlformats-officedocument.presentationml.slideLayout+xml"/>
  <Override PartName="/ppt/slideLayouts/slideLayout282.xml" ContentType="application/vnd.openxmlformats-officedocument.presentationml.slideLayout+xml"/>
  <Override PartName="/ppt/slideLayouts/slideLayout283.xml" ContentType="application/vnd.openxmlformats-officedocument.presentationml.slideLayout+xml"/>
  <Override PartName="/ppt/slideLayouts/slideLayout284.xml" ContentType="application/vnd.openxmlformats-officedocument.presentationml.slideLayout+xml"/>
  <Override PartName="/ppt/slideLayouts/slideLayout285.xml" ContentType="application/vnd.openxmlformats-officedocument.presentationml.slideLayout+xml"/>
  <Override PartName="/ppt/slideLayouts/slideLayout286.xml" ContentType="application/vnd.openxmlformats-officedocument.presentationml.slideLayout+xml"/>
  <Override PartName="/ppt/slideLayouts/slideLayout287.xml" ContentType="application/vnd.openxmlformats-officedocument.presentationml.slideLayout+xml"/>
  <Override PartName="/ppt/slideLayouts/slideLayout288.xml" ContentType="application/vnd.openxmlformats-officedocument.presentationml.slideLayout+xml"/>
  <Override PartName="/ppt/slideLayouts/slideLayout289.xml" ContentType="application/vnd.openxmlformats-officedocument.presentationml.slideLayout+xml"/>
  <Override PartName="/ppt/slideLayouts/slideLayout290.xml" ContentType="application/vnd.openxmlformats-officedocument.presentationml.slideLayout+xml"/>
  <Override PartName="/ppt/slideLayouts/slideLayout291.xml" ContentType="application/vnd.openxmlformats-officedocument.presentationml.slideLayout+xml"/>
  <Override PartName="/ppt/slideLayouts/slideLayout292.xml" ContentType="application/vnd.openxmlformats-officedocument.presentationml.slideLayout+xml"/>
  <Override PartName="/ppt/slideLayouts/slideLayout293.xml" ContentType="application/vnd.openxmlformats-officedocument.presentationml.slideLayout+xml"/>
  <Override PartName="/ppt/slideLayouts/slideLayout294.xml" ContentType="application/vnd.openxmlformats-officedocument.presentationml.slideLayout+xml"/>
  <Override PartName="/ppt/slideLayouts/slideLayout295.xml" ContentType="application/vnd.openxmlformats-officedocument.presentationml.slideLayout+xml"/>
  <Override PartName="/ppt/slideLayouts/slideLayout296.xml" ContentType="application/vnd.openxmlformats-officedocument.presentationml.slideLayout+xml"/>
  <Override PartName="/ppt/slideLayouts/slideLayout297.xml" ContentType="application/vnd.openxmlformats-officedocument.presentationml.slideLayout+xml"/>
  <Override PartName="/ppt/slideLayouts/slideLayout298.xml" ContentType="application/vnd.openxmlformats-officedocument.presentationml.slideLayout+xml"/>
  <Override PartName="/ppt/slideLayouts/slideLayout299.xml" ContentType="application/vnd.openxmlformats-officedocument.presentationml.slideLayout+xml"/>
  <Override PartName="/ppt/slideLayouts/slideLayout300.xml" ContentType="application/vnd.openxmlformats-officedocument.presentationml.slideLayout+xml"/>
  <Override PartName="/ppt/slideLayouts/slideLayout301.xml" ContentType="application/vnd.openxmlformats-officedocument.presentationml.slideLayout+xml"/>
  <Override PartName="/ppt/slideLayouts/slideLayout302.xml" ContentType="application/vnd.openxmlformats-officedocument.presentationml.slideLayout+xml"/>
  <Override PartName="/ppt/slideLayouts/slideLayout303.xml" ContentType="application/vnd.openxmlformats-officedocument.presentationml.slideLayout+xml"/>
  <Override PartName="/ppt/slideLayouts/slideLayout304.xml" ContentType="application/vnd.openxmlformats-officedocument.presentationml.slideLayout+xml"/>
  <Override PartName="/ppt/slideLayouts/slideLayout305.xml" ContentType="application/vnd.openxmlformats-officedocument.presentationml.slideLayout+xml"/>
  <Override PartName="/ppt/slideLayouts/slideLayout306.xml" ContentType="application/vnd.openxmlformats-officedocument.presentationml.slideLayout+xml"/>
  <Override PartName="/ppt/slideLayouts/slideLayout307.xml" ContentType="application/vnd.openxmlformats-officedocument.presentationml.slideLayout+xml"/>
  <Override PartName="/ppt/slideLayouts/slideLayout308.xml" ContentType="application/vnd.openxmlformats-officedocument.presentationml.slideLayout+xml"/>
  <Override PartName="/ppt/slideLayouts/slideLayout309.xml" ContentType="application/vnd.openxmlformats-officedocument.presentationml.slideLayout+xml"/>
  <Override PartName="/ppt/slideLayouts/slideLayout310.xml" ContentType="application/vnd.openxmlformats-officedocument.presentationml.slideLayout+xml"/>
  <Override PartName="/ppt/slideLayouts/slideLayout311.xml" ContentType="application/vnd.openxmlformats-officedocument.presentationml.slideLayout+xml"/>
  <Override PartName="/ppt/slideLayouts/slideLayout312.xml" ContentType="application/vnd.openxmlformats-officedocument.presentationml.slideLayout+xml"/>
  <Override PartName="/ppt/slideLayouts/slideLayout313.xml" ContentType="application/vnd.openxmlformats-officedocument.presentationml.slideLayout+xml"/>
  <Override PartName="/ppt/slideLayouts/slideLayout314.xml" ContentType="application/vnd.openxmlformats-officedocument.presentationml.slideLayout+xml"/>
  <Override PartName="/ppt/slideLayouts/slideLayout315.xml" ContentType="application/vnd.openxmlformats-officedocument.presentationml.slideLayout+xml"/>
  <Override PartName="/ppt/slideLayouts/slideLayout316.xml" ContentType="application/vnd.openxmlformats-officedocument.presentationml.slideLayout+xml"/>
  <Override PartName="/ppt/slideLayouts/slideLayout317.xml" ContentType="application/vnd.openxmlformats-officedocument.presentationml.slideLayout+xml"/>
  <Override PartName="/ppt/slideLayouts/slideLayout318.xml" ContentType="application/vnd.openxmlformats-officedocument.presentationml.slideLayout+xml"/>
  <Override PartName="/ppt/slideLayouts/slideLayout319.xml" ContentType="application/vnd.openxmlformats-officedocument.presentationml.slideLayout+xml"/>
  <Override PartName="/ppt/slideLayouts/slideLayout320.xml" ContentType="application/vnd.openxmlformats-officedocument.presentationml.slideLayout+xml"/>
  <Override PartName="/ppt/slideLayouts/slideLayout321.xml" ContentType="application/vnd.openxmlformats-officedocument.presentationml.slideLayout+xml"/>
  <Override PartName="/ppt/slideLayouts/slideLayout322.xml" ContentType="application/vnd.openxmlformats-officedocument.presentationml.slideLayout+xml"/>
  <Override PartName="/ppt/slideLayouts/slideLayout323.xml" ContentType="application/vnd.openxmlformats-officedocument.presentationml.slideLayout+xml"/>
  <Override PartName="/ppt/slideLayouts/slideLayout324.xml" ContentType="application/vnd.openxmlformats-officedocument.presentationml.slideLayout+xml"/>
  <Override PartName="/ppt/slideLayouts/slideLayout325.xml" ContentType="application/vnd.openxmlformats-officedocument.presentationml.slideLayout+xml"/>
  <Override PartName="/ppt/slideLayouts/slideLayout326.xml" ContentType="application/vnd.openxmlformats-officedocument.presentationml.slideLayout+xml"/>
  <Override PartName="/ppt/slideLayouts/slideLayout327.xml" ContentType="application/vnd.openxmlformats-officedocument.presentationml.slideLayout+xml"/>
  <Override PartName="/ppt/slideLayouts/slideLayout328.xml" ContentType="application/vnd.openxmlformats-officedocument.presentationml.slideLayout+xml"/>
  <Override PartName="/ppt/slideLayouts/slideLayout329.xml" ContentType="application/vnd.openxmlformats-officedocument.presentationml.slideLayout+xml"/>
  <Override PartName="/ppt/slideLayouts/slideLayout330.xml" ContentType="application/vnd.openxmlformats-officedocument.presentationml.slideLayout+xml"/>
  <Override PartName="/ppt/slideLayouts/slideLayout331.xml" ContentType="application/vnd.openxmlformats-officedocument.presentationml.slideLayout+xml"/>
  <Override PartName="/ppt/slideLayouts/slideLayout332.xml" ContentType="application/vnd.openxmlformats-officedocument.presentationml.slideLayout+xml"/>
  <Override PartName="/ppt/slideLayouts/slideLayout333.xml" ContentType="application/vnd.openxmlformats-officedocument.presentationml.slideLayout+xml"/>
  <Override PartName="/ppt/slideLayouts/slideLayout334.xml" ContentType="application/vnd.openxmlformats-officedocument.presentationml.slideLayout+xml"/>
  <Override PartName="/ppt/slideLayouts/slideLayout335.xml" ContentType="application/vnd.openxmlformats-officedocument.presentationml.slideLayout+xml"/>
  <Override PartName="/ppt/slideLayouts/slideLayout336.xml" ContentType="application/vnd.openxmlformats-officedocument.presentationml.slideLayout+xml"/>
  <Override PartName="/ppt/slideLayouts/slideLayout337.xml" ContentType="application/vnd.openxmlformats-officedocument.presentationml.slideLayout+xml"/>
  <Override PartName="/ppt/slideLayouts/slideLayout338.xml" ContentType="application/vnd.openxmlformats-officedocument.presentationml.slideLayout+xml"/>
  <Override PartName="/ppt/slideLayouts/slideLayout339.xml" ContentType="application/vnd.openxmlformats-officedocument.presentationml.slideLayout+xml"/>
  <Override PartName="/ppt/slideLayouts/slideLayout340.xml" ContentType="application/vnd.openxmlformats-officedocument.presentationml.slideLayout+xml"/>
  <Override PartName="/ppt/slideLayouts/slideLayout341.xml" ContentType="application/vnd.openxmlformats-officedocument.presentationml.slideLayout+xml"/>
  <Override PartName="/ppt/slideLayouts/slideLayout342.xml" ContentType="application/vnd.openxmlformats-officedocument.presentationml.slideLayout+xml"/>
  <Override PartName="/ppt/slideLayouts/slideLayout343.xml" ContentType="application/vnd.openxmlformats-officedocument.presentationml.slideLayout+xml"/>
  <Override PartName="/ppt/slideLayouts/slideLayout344.xml" ContentType="application/vnd.openxmlformats-officedocument.presentationml.slideLayout+xml"/>
  <Override PartName="/ppt/slideLayouts/slideLayout345.xml" ContentType="application/vnd.openxmlformats-officedocument.presentationml.slideLayout+xml"/>
  <Override PartName="/ppt/slideLayouts/slideLayout346.xml" ContentType="application/vnd.openxmlformats-officedocument.presentationml.slideLayout+xml"/>
  <Override PartName="/ppt/slideLayouts/slideLayout347.xml" ContentType="application/vnd.openxmlformats-officedocument.presentationml.slideLayout+xml"/>
  <Override PartName="/ppt/slideLayouts/slideLayout348.xml" ContentType="application/vnd.openxmlformats-officedocument.presentationml.slideLayout+xml"/>
  <Override PartName="/ppt/slideLayouts/slideLayout349.xml" ContentType="application/vnd.openxmlformats-officedocument.presentationml.slideLayout+xml"/>
  <Override PartName="/ppt/slideLayouts/slideLayout350.xml" ContentType="application/vnd.openxmlformats-officedocument.presentationml.slideLayout+xml"/>
  <Override PartName="/ppt/slideLayouts/slideLayout351.xml" ContentType="application/vnd.openxmlformats-officedocument.presentationml.slideLayout+xml"/>
  <Override PartName="/ppt/slideLayouts/slideLayout352.xml" ContentType="application/vnd.openxmlformats-officedocument.presentationml.slideLayout+xml"/>
  <Override PartName="/ppt/slideLayouts/slideLayout353.xml" ContentType="application/vnd.openxmlformats-officedocument.presentationml.slideLayout+xml"/>
  <Override PartName="/ppt/slideLayouts/slideLayout354.xml" ContentType="application/vnd.openxmlformats-officedocument.presentationml.slideLayout+xml"/>
  <Override PartName="/ppt/slideLayouts/slideLayout355.xml" ContentType="application/vnd.openxmlformats-officedocument.presentationml.slideLayout+xml"/>
  <Override PartName="/ppt/slideLayouts/slideLayout356.xml" ContentType="application/vnd.openxmlformats-officedocument.presentationml.slideLayout+xml"/>
  <Override PartName="/ppt/slideLayouts/slideLayout357.xml" ContentType="application/vnd.openxmlformats-officedocument.presentationml.slideLayout+xml"/>
  <Override PartName="/ppt/slideLayouts/slideLayout358.xml" ContentType="application/vnd.openxmlformats-officedocument.presentationml.slideLayout+xml"/>
  <Override PartName="/ppt/slideLayouts/slideLayout359.xml" ContentType="application/vnd.openxmlformats-officedocument.presentationml.slideLayout+xml"/>
  <Override PartName="/ppt/slideLayouts/slideLayout360.xml" ContentType="application/vnd.openxmlformats-officedocument.presentationml.slideLayout+xml"/>
  <Override PartName="/ppt/slideLayouts/slideLayout361.xml" ContentType="application/vnd.openxmlformats-officedocument.presentationml.slideLayout+xml"/>
  <Override PartName="/ppt/slideLayouts/slideLayout362.xml" ContentType="application/vnd.openxmlformats-officedocument.presentationml.slideLayout+xml"/>
  <Override PartName="/ppt/slideLayouts/slideLayout363.xml" ContentType="application/vnd.openxmlformats-officedocument.presentationml.slideLayout+xml"/>
  <Override PartName="/ppt/slideLayouts/slideLayout364.xml" ContentType="application/vnd.openxmlformats-officedocument.presentationml.slideLayout+xml"/>
  <Override PartName="/ppt/slideLayouts/slideLayout365.xml" ContentType="application/vnd.openxmlformats-officedocument.presentationml.slideLayout+xml"/>
  <Override PartName="/ppt/slideLayouts/slideLayout366.xml" ContentType="application/vnd.openxmlformats-officedocument.presentationml.slideLayout+xml"/>
  <Override PartName="/ppt/slideLayouts/slideLayout367.xml" ContentType="application/vnd.openxmlformats-officedocument.presentationml.slideLayout+xml"/>
  <Override PartName="/ppt/slideLayouts/slideLayout368.xml" ContentType="application/vnd.openxmlformats-officedocument.presentationml.slideLayout+xml"/>
  <Override PartName="/ppt/slideLayouts/slideLayout369.xml" ContentType="application/vnd.openxmlformats-officedocument.presentationml.slideLayout+xml"/>
  <Override PartName="/ppt/slideLayouts/slideLayout370.xml" ContentType="application/vnd.openxmlformats-officedocument.presentationml.slideLayout+xml"/>
  <Override PartName="/ppt/slideLayouts/slideLayout371.xml" ContentType="application/vnd.openxmlformats-officedocument.presentationml.slideLayout+xml"/>
  <Override PartName="/ppt/slideLayouts/slideLayout372.xml" ContentType="application/vnd.openxmlformats-officedocument.presentationml.slideLayout+xml"/>
  <Override PartName="/ppt/slideLayouts/slideLayout373.xml" ContentType="application/vnd.openxmlformats-officedocument.presentationml.slideLayout+xml"/>
  <Override PartName="/ppt/slideLayouts/slideLayout374.xml" ContentType="application/vnd.openxmlformats-officedocument.presentationml.slideLayout+xml"/>
  <Override PartName="/ppt/slideLayouts/slideLayout375.xml" ContentType="application/vnd.openxmlformats-officedocument.presentationml.slideLayout+xml"/>
  <Override PartName="/ppt/slideLayouts/slideLayout376.xml" ContentType="application/vnd.openxmlformats-officedocument.presentationml.slideLayout+xml"/>
  <Override PartName="/ppt/slideLayouts/slideLayout377.xml" ContentType="application/vnd.openxmlformats-officedocument.presentationml.slideLayout+xml"/>
  <Override PartName="/ppt/slideLayouts/slideLayout378.xml" ContentType="application/vnd.openxmlformats-officedocument.presentationml.slideLayout+xml"/>
  <Override PartName="/ppt/slideLayouts/slideLayout379.xml" ContentType="application/vnd.openxmlformats-officedocument.presentationml.slideLayout+xml"/>
  <Override PartName="/ppt/slideLayouts/slideLayout380.xml" ContentType="application/vnd.openxmlformats-officedocument.presentationml.slideLayout+xml"/>
  <Override PartName="/ppt/slideLayouts/slideLayout381.xml" ContentType="application/vnd.openxmlformats-officedocument.presentationml.slideLayout+xml"/>
  <Override PartName="/ppt/slideLayouts/slideLayout382.xml" ContentType="application/vnd.openxmlformats-officedocument.presentationml.slideLayout+xml"/>
  <Override PartName="/ppt/slideLayouts/slideLayout383.xml" ContentType="application/vnd.openxmlformats-officedocument.presentationml.slideLayout+xml"/>
  <Override PartName="/ppt/slideLayouts/slideLayout384.xml" ContentType="application/vnd.openxmlformats-officedocument.presentationml.slideLayout+xml"/>
  <Override PartName="/ppt/slideLayouts/slideLayout385.xml" ContentType="application/vnd.openxmlformats-officedocument.presentationml.slideLayout+xml"/>
  <Override PartName="/ppt/slideLayouts/slideLayout386.xml" ContentType="application/vnd.openxmlformats-officedocument.presentationml.slideLayout+xml"/>
  <Override PartName="/ppt/slideLayouts/slideLayout387.xml" ContentType="application/vnd.openxmlformats-officedocument.presentationml.slideLayout+xml"/>
  <Override PartName="/ppt/slideLayouts/slideLayout388.xml" ContentType="application/vnd.openxmlformats-officedocument.presentationml.slideLayout+xml"/>
  <Override PartName="/ppt/slideLayouts/slideLayout389.xml" ContentType="application/vnd.openxmlformats-officedocument.presentationml.slideLayout+xml"/>
  <Override PartName="/ppt/slideLayouts/slideLayout390.xml" ContentType="application/vnd.openxmlformats-officedocument.presentationml.slideLayout+xml"/>
  <Override PartName="/ppt/slideLayouts/slideLayout391.xml" ContentType="application/vnd.openxmlformats-officedocument.presentationml.slideLayout+xml"/>
  <Override PartName="/ppt/slideLayouts/slideLayout392.xml" ContentType="application/vnd.openxmlformats-officedocument.presentationml.slideLayout+xml"/>
  <Override PartName="/ppt/slideLayouts/slideLayout393.xml" ContentType="application/vnd.openxmlformats-officedocument.presentationml.slideLayout+xml"/>
  <Override PartName="/ppt/slideLayouts/slideLayout394.xml" ContentType="application/vnd.openxmlformats-officedocument.presentationml.slideLayout+xml"/>
  <Override PartName="/ppt/slideLayouts/slideLayout395.xml" ContentType="application/vnd.openxmlformats-officedocument.presentationml.slideLayout+xml"/>
  <Override PartName="/ppt/slideLayouts/slideLayout396.xml" ContentType="application/vnd.openxmlformats-officedocument.presentationml.slideLayout+xml"/>
  <Override PartName="/ppt/slideLayouts/slideLayout397.xml" ContentType="application/vnd.openxmlformats-officedocument.presentationml.slideLayout+xml"/>
  <Override PartName="/ppt/slideLayouts/slideLayout398.xml" ContentType="application/vnd.openxmlformats-officedocument.presentationml.slideLayout+xml"/>
  <Override PartName="/ppt/slideLayouts/slideLayout399.xml" ContentType="application/vnd.openxmlformats-officedocument.presentationml.slideLayout+xml"/>
  <Override PartName="/ppt/slideLayouts/slideLayout400.xml" ContentType="application/vnd.openxmlformats-officedocument.presentationml.slideLayout+xml"/>
  <Override PartName="/ppt/slideLayouts/slideLayout401.xml" ContentType="application/vnd.openxmlformats-officedocument.presentationml.slideLayout+xml"/>
  <Override PartName="/ppt/slideLayouts/slideLayout402.xml" ContentType="application/vnd.openxmlformats-officedocument.presentationml.slideLayout+xml"/>
  <Override PartName="/ppt/slideLayouts/slideLayout403.xml" ContentType="application/vnd.openxmlformats-officedocument.presentationml.slideLayout+xml"/>
  <Override PartName="/ppt/slideLayouts/slideLayout404.xml" ContentType="application/vnd.openxmlformats-officedocument.presentationml.slideLayout+xml"/>
  <Override PartName="/ppt/slideLayouts/slideLayout405.xml" ContentType="application/vnd.openxmlformats-officedocument.presentationml.slideLayout+xml"/>
  <Override PartName="/ppt/slideLayouts/slideLayout406.xml" ContentType="application/vnd.openxmlformats-officedocument.presentationml.slideLayout+xml"/>
  <Override PartName="/ppt/slideLayouts/slideLayout407.xml" ContentType="application/vnd.openxmlformats-officedocument.presentationml.slideLayout+xml"/>
  <Override PartName="/ppt/slideLayouts/slideLayout408.xml" ContentType="application/vnd.openxmlformats-officedocument.presentationml.slideLayout+xml"/>
  <Override PartName="/ppt/slideLayouts/slideLayout409.xml" ContentType="application/vnd.openxmlformats-officedocument.presentationml.slideLayout+xml"/>
  <Override PartName="/ppt/slideLayouts/slideLayout410.xml" ContentType="application/vnd.openxmlformats-officedocument.presentationml.slideLayout+xml"/>
  <Override PartName="/ppt/slideLayouts/slideLayout411.xml" ContentType="application/vnd.openxmlformats-officedocument.presentationml.slideLayout+xml"/>
  <Override PartName="/ppt/slideLayouts/slideLayout412.xml" ContentType="application/vnd.openxmlformats-officedocument.presentationml.slideLayout+xml"/>
  <Override PartName="/ppt/slideLayouts/slideLayout413.xml" ContentType="application/vnd.openxmlformats-officedocument.presentationml.slideLayout+xml"/>
  <Override PartName="/ppt/slideLayouts/slideLayout414.xml" ContentType="application/vnd.openxmlformats-officedocument.presentationml.slideLayout+xml"/>
  <Override PartName="/ppt/slideLayouts/slideLayout415.xml" ContentType="application/vnd.openxmlformats-officedocument.presentationml.slideLayout+xml"/>
  <Override PartName="/ppt/slideLayouts/slideLayout416.xml" ContentType="application/vnd.openxmlformats-officedocument.presentationml.slideLayout+xml"/>
  <Override PartName="/ppt/slideLayouts/slideLayout417.xml" ContentType="application/vnd.openxmlformats-officedocument.presentationml.slideLayout+xml"/>
  <Override PartName="/ppt/slideLayouts/slideLayout418.xml" ContentType="application/vnd.openxmlformats-officedocument.presentationml.slideLayout+xml"/>
  <Override PartName="/ppt/slideLayouts/slideLayout419.xml" ContentType="application/vnd.openxmlformats-officedocument.presentationml.slideLayout+xml"/>
  <Override PartName="/ppt/slideLayouts/slideLayout420.xml" ContentType="application/vnd.openxmlformats-officedocument.presentationml.slideLayout+xml"/>
  <Override PartName="/ppt/slideLayouts/slideLayout421.xml" ContentType="application/vnd.openxmlformats-officedocument.presentationml.slideLayout+xml"/>
  <Override PartName="/ppt/slideLayouts/slideLayout422.xml" ContentType="application/vnd.openxmlformats-officedocument.presentationml.slideLayout+xml"/>
  <Override PartName="/ppt/slideLayouts/slideLayout423.xml" ContentType="application/vnd.openxmlformats-officedocument.presentationml.slideLayout+xml"/>
  <Override PartName="/ppt/slideLayouts/slideLayout424.xml" ContentType="application/vnd.openxmlformats-officedocument.presentationml.slideLayout+xml"/>
  <Override PartName="/ppt/slideLayouts/slideLayout425.xml" ContentType="application/vnd.openxmlformats-officedocument.presentationml.slideLayout+xml"/>
  <Override PartName="/ppt/slideLayouts/slideLayout426.xml" ContentType="application/vnd.openxmlformats-officedocument.presentationml.slideLayout+xml"/>
  <Override PartName="/ppt/slideLayouts/slideLayout427.xml" ContentType="application/vnd.openxmlformats-officedocument.presentationml.slideLayout+xml"/>
  <Override PartName="/ppt/slideLayouts/slideLayout428.xml" ContentType="application/vnd.openxmlformats-officedocument.presentationml.slideLayout+xml"/>
  <Override PartName="/ppt/slideLayouts/slideLayout429.xml" ContentType="application/vnd.openxmlformats-officedocument.presentationml.slideLayout+xml"/>
  <Override PartName="/ppt/slideLayouts/slideLayout430.xml" ContentType="application/vnd.openxmlformats-officedocument.presentationml.slideLayout+xml"/>
  <Override PartName="/ppt/slideLayouts/slideLayout431.xml" ContentType="application/vnd.openxmlformats-officedocument.presentationml.slideLayout+xml"/>
  <Override PartName="/ppt/slideLayouts/slideLayout432.xml" ContentType="application/vnd.openxmlformats-officedocument.presentationml.slideLayout+xml"/>
  <Override PartName="/ppt/slideLayouts/slideLayout433.xml" ContentType="application/vnd.openxmlformats-officedocument.presentationml.slideLayout+xml"/>
  <Override PartName="/ppt/slideLayouts/slideLayout434.xml" ContentType="application/vnd.openxmlformats-officedocument.presentationml.slideLayout+xml"/>
  <Override PartName="/ppt/slideLayouts/slideLayout435.xml" ContentType="application/vnd.openxmlformats-officedocument.presentationml.slideLayout+xml"/>
  <Override PartName="/ppt/slideLayouts/slideLayout436.xml" ContentType="application/vnd.openxmlformats-officedocument.presentationml.slideLayout+xml"/>
  <Override PartName="/ppt/slideLayouts/slideLayout437.xml" ContentType="application/vnd.openxmlformats-officedocument.presentationml.slideLayout+xml"/>
  <Override PartName="/ppt/slideLayouts/slideLayout438.xml" ContentType="application/vnd.openxmlformats-officedocument.presentationml.slideLayout+xml"/>
  <Override PartName="/ppt/slideLayouts/slideLayout439.xml" ContentType="application/vnd.openxmlformats-officedocument.presentationml.slideLayout+xml"/>
  <Override PartName="/ppt/slideLayouts/slideLayout440.xml" ContentType="application/vnd.openxmlformats-officedocument.presentationml.slideLayout+xml"/>
  <Override PartName="/ppt/slideLayouts/slideLayout441.xml" ContentType="application/vnd.openxmlformats-officedocument.presentationml.slideLayout+xml"/>
  <Override PartName="/ppt/slideLayouts/slideLayout442.xml" ContentType="application/vnd.openxmlformats-officedocument.presentationml.slideLayout+xml"/>
  <Override PartName="/ppt/slideLayouts/slideLayout443.xml" ContentType="application/vnd.openxmlformats-officedocument.presentationml.slideLayout+xml"/>
  <Override PartName="/ppt/slideLayouts/slideLayout444.xml" ContentType="application/vnd.openxmlformats-officedocument.presentationml.slideLayout+xml"/>
  <Override PartName="/ppt/slideLayouts/slideLayout445.xml" ContentType="application/vnd.openxmlformats-officedocument.presentationml.slideLayout+xml"/>
  <Override PartName="/ppt/slideLayouts/slideLayout446.xml" ContentType="application/vnd.openxmlformats-officedocument.presentationml.slideLayout+xml"/>
  <Override PartName="/ppt/slideLayouts/slideLayout447.xml" ContentType="application/vnd.openxmlformats-officedocument.presentationml.slideLayout+xml"/>
  <Override PartName="/ppt/slideLayouts/slideLayout448.xml" ContentType="application/vnd.openxmlformats-officedocument.presentationml.slideLayout+xml"/>
  <Override PartName="/ppt/slideLayouts/slideLayout449.xml" ContentType="application/vnd.openxmlformats-officedocument.presentationml.slideLayout+xml"/>
  <Override PartName="/ppt/slideLayouts/slideLayout450.xml" ContentType="application/vnd.openxmlformats-officedocument.presentationml.slideLayout+xml"/>
  <Override PartName="/ppt/slideLayouts/slideLayout451.xml" ContentType="application/vnd.openxmlformats-officedocument.presentationml.slideLayout+xml"/>
  <Override PartName="/ppt/slideLayouts/slideLayout452.xml" ContentType="application/vnd.openxmlformats-officedocument.presentationml.slideLayout+xml"/>
  <Override PartName="/ppt/slideLayouts/slideLayout453.xml" ContentType="application/vnd.openxmlformats-officedocument.presentationml.slideLayout+xml"/>
  <Override PartName="/ppt/slideLayouts/slideLayout454.xml" ContentType="application/vnd.openxmlformats-officedocument.presentationml.slideLayout+xml"/>
  <Override PartName="/ppt/slideLayouts/slideLayout455.xml" ContentType="application/vnd.openxmlformats-officedocument.presentationml.slideLayout+xml"/>
  <Override PartName="/ppt/slideLayouts/slideLayout456.xml" ContentType="application/vnd.openxmlformats-officedocument.presentationml.slideLayout+xml"/>
  <Override PartName="/ppt/slideLayouts/slideLayout457.xml" ContentType="application/vnd.openxmlformats-officedocument.presentationml.slideLayout+xml"/>
  <Override PartName="/ppt/slideLayouts/slideLayout458.xml" ContentType="application/vnd.openxmlformats-officedocument.presentationml.slideLayout+xml"/>
  <Override PartName="/ppt/slideLayouts/slideLayout459.xml" ContentType="application/vnd.openxmlformats-officedocument.presentationml.slideLayout+xml"/>
  <Override PartName="/ppt/slideLayouts/slideLayout460.xml" ContentType="application/vnd.openxmlformats-officedocument.presentationml.slideLayout+xml"/>
  <Override PartName="/ppt/slideLayouts/slideLayout461.xml" ContentType="application/vnd.openxmlformats-officedocument.presentationml.slideLayout+xml"/>
  <Override PartName="/ppt/slideLayouts/slideLayout462.xml" ContentType="application/vnd.openxmlformats-officedocument.presentationml.slideLayout+xml"/>
  <Override PartName="/ppt/slideLayouts/slideLayout463.xml" ContentType="application/vnd.openxmlformats-officedocument.presentationml.slideLayout+xml"/>
  <Override PartName="/ppt/slideLayouts/slideLayout464.xml" ContentType="application/vnd.openxmlformats-officedocument.presentationml.slideLayout+xml"/>
  <Override PartName="/ppt/slideLayouts/slideLayout465.xml" ContentType="application/vnd.openxmlformats-officedocument.presentationml.slideLayout+xml"/>
  <Override PartName="/ppt/slideLayouts/slideLayout466.xml" ContentType="application/vnd.openxmlformats-officedocument.presentationml.slideLayout+xml"/>
  <Override PartName="/ppt/slideLayouts/slideLayout467.xml" ContentType="application/vnd.openxmlformats-officedocument.presentationml.slideLayout+xml"/>
  <Override PartName="/ppt/slideLayouts/slideLayout468.xml" ContentType="application/vnd.openxmlformats-officedocument.presentationml.slideLayout+xml"/>
  <Override PartName="/ppt/slideLayouts/slideLayout469.xml" ContentType="application/vnd.openxmlformats-officedocument.presentationml.slideLayout+xml"/>
  <Override PartName="/ppt/slideLayouts/slideLayout470.xml" ContentType="application/vnd.openxmlformats-officedocument.presentationml.slideLayout+xml"/>
  <Override PartName="/ppt/slideLayouts/slideLayout471.xml" ContentType="application/vnd.openxmlformats-officedocument.presentationml.slideLayout+xml"/>
  <Override PartName="/ppt/slideLayouts/slideLayout472.xml" ContentType="application/vnd.openxmlformats-officedocument.presentationml.slideLayout+xml"/>
  <Override PartName="/ppt/slideLayouts/slideLayout473.xml" ContentType="application/vnd.openxmlformats-officedocument.presentationml.slideLayout+xml"/>
  <Override PartName="/ppt/slideLayouts/slideLayout474.xml" ContentType="application/vnd.openxmlformats-officedocument.presentationml.slideLayout+xml"/>
  <Override PartName="/ppt/slideLayouts/slideLayout475.xml" ContentType="application/vnd.openxmlformats-officedocument.presentationml.slideLayout+xml"/>
  <Override PartName="/ppt/slideLayouts/slideLayout476.xml" ContentType="application/vnd.openxmlformats-officedocument.presentationml.slideLayout+xml"/>
  <Override PartName="/ppt/slideLayouts/slideLayout477.xml" ContentType="application/vnd.openxmlformats-officedocument.presentationml.slideLayout+xml"/>
  <Override PartName="/ppt/slideLayouts/slideLayout478.xml" ContentType="application/vnd.openxmlformats-officedocument.presentationml.slideLayout+xml"/>
  <Override PartName="/ppt/slideLayouts/slideLayout479.xml" ContentType="application/vnd.openxmlformats-officedocument.presentationml.slideLayout+xml"/>
  <Override PartName="/ppt/slideLayouts/slideLayout480.xml" ContentType="application/vnd.openxmlformats-officedocument.presentationml.slideLayout+xml"/>
  <Override PartName="/ppt/slideLayouts/slideLayout481.xml" ContentType="application/vnd.openxmlformats-officedocument.presentationml.slideLayout+xml"/>
  <Override PartName="/ppt/slideLayouts/slideLayout482.xml" ContentType="application/vnd.openxmlformats-officedocument.presentationml.slideLayout+xml"/>
  <Override PartName="/ppt/slideLayouts/slideLayout483.xml" ContentType="application/vnd.openxmlformats-officedocument.presentationml.slideLayout+xml"/>
  <Override PartName="/ppt/slideLayouts/slideLayout484.xml" ContentType="application/vnd.openxmlformats-officedocument.presentationml.slideLayout+xml"/>
  <Override PartName="/ppt/slideLayouts/slideLayout485.xml" ContentType="application/vnd.openxmlformats-officedocument.presentationml.slideLayout+xml"/>
  <Override PartName="/ppt/slideLayouts/slideLayout486.xml" ContentType="application/vnd.openxmlformats-officedocument.presentationml.slideLayout+xml"/>
  <Override PartName="/ppt/slideLayouts/slideLayout487.xml" ContentType="application/vnd.openxmlformats-officedocument.presentationml.slideLayout+xml"/>
  <Override PartName="/ppt/slideLayouts/slideLayout488.xml" ContentType="application/vnd.openxmlformats-officedocument.presentationml.slideLayout+xml"/>
  <Override PartName="/ppt/slideLayouts/slideLayout489.xml" ContentType="application/vnd.openxmlformats-officedocument.presentationml.slideLayout+xml"/>
  <Override PartName="/ppt/slideLayouts/slideLayout490.xml" ContentType="application/vnd.openxmlformats-officedocument.presentationml.slideLayout+xml"/>
  <Override PartName="/ppt/slideLayouts/slideLayout491.xml" ContentType="application/vnd.openxmlformats-officedocument.presentationml.slideLayout+xml"/>
  <Override PartName="/ppt/slideLayouts/slideLayout492.xml" ContentType="application/vnd.openxmlformats-officedocument.presentationml.slideLayout+xml"/>
  <Override PartName="/ppt/slideLayouts/slideLayout493.xml" ContentType="application/vnd.openxmlformats-officedocument.presentationml.slideLayout+xml"/>
  <Override PartName="/ppt/slideLayouts/slideLayout494.xml" ContentType="application/vnd.openxmlformats-officedocument.presentationml.slideLayout+xml"/>
  <Override PartName="/ppt/slideLayouts/slideLayout495.xml" ContentType="application/vnd.openxmlformats-officedocument.presentationml.slideLayout+xml"/>
  <Override PartName="/ppt/slideLayouts/slideLayout496.xml" ContentType="application/vnd.openxmlformats-officedocument.presentationml.slideLayout+xml"/>
  <Override PartName="/ppt/slideLayouts/slideLayout497.xml" ContentType="application/vnd.openxmlformats-officedocument.presentationml.slideLayout+xml"/>
  <Override PartName="/ppt/slideLayouts/slideLayout498.xml" ContentType="application/vnd.openxmlformats-officedocument.presentationml.slideLayout+xml"/>
  <Override PartName="/ppt/slideLayouts/slideLayout499.xml" ContentType="application/vnd.openxmlformats-officedocument.presentationml.slideLayout+xml"/>
  <Override PartName="/ppt/slideLayouts/slideLayout500.xml" ContentType="application/vnd.openxmlformats-officedocument.presentationml.slideLayout+xml"/>
  <Override PartName="/ppt/slideLayouts/slideLayout501.xml" ContentType="application/vnd.openxmlformats-officedocument.presentationml.slideLayout+xml"/>
  <Override PartName="/ppt/slideLayouts/slideLayout502.xml" ContentType="application/vnd.openxmlformats-officedocument.presentationml.slideLayout+xml"/>
  <Override PartName="/ppt/slideLayouts/slideLayout503.xml" ContentType="application/vnd.openxmlformats-officedocument.presentationml.slideLayout+xml"/>
  <Override PartName="/ppt/slideLayouts/slideLayout504.xml" ContentType="application/vnd.openxmlformats-officedocument.presentationml.slideLayout+xml"/>
  <Override PartName="/ppt/slideLayouts/slideLayout505.xml" ContentType="application/vnd.openxmlformats-officedocument.presentationml.slideLayout+xml"/>
  <Override PartName="/ppt/slideLayouts/slideLayout506.xml" ContentType="application/vnd.openxmlformats-officedocument.presentationml.slideLayout+xml"/>
  <Override PartName="/ppt/slideLayouts/slideLayout507.xml" ContentType="application/vnd.openxmlformats-officedocument.presentationml.slideLayout+xml"/>
  <Override PartName="/ppt/slideLayouts/slideLayout508.xml" ContentType="application/vnd.openxmlformats-officedocument.presentationml.slideLayout+xml"/>
  <Override PartName="/ppt/slideLayouts/slideLayout509.xml" ContentType="application/vnd.openxmlformats-officedocument.presentationml.slideLayout+xml"/>
  <Override PartName="/ppt/slideLayouts/slideLayout510.xml" ContentType="application/vnd.openxmlformats-officedocument.presentationml.slideLayout+xml"/>
  <Override PartName="/ppt/slideLayouts/slideLayout511.xml" ContentType="application/vnd.openxmlformats-officedocument.presentationml.slideLayout+xml"/>
  <Override PartName="/ppt/slideLayouts/slideLayout512.xml" ContentType="application/vnd.openxmlformats-officedocument.presentationml.slideLayout+xml"/>
  <Override PartName="/ppt/slideLayouts/slideLayout513.xml" ContentType="application/vnd.openxmlformats-officedocument.presentationml.slideLayout+xml"/>
  <Override PartName="/ppt/slideLayouts/slideLayout514.xml" ContentType="application/vnd.openxmlformats-officedocument.presentationml.slideLayout+xml"/>
  <Override PartName="/ppt/slideLayouts/slideLayout515.xml" ContentType="application/vnd.openxmlformats-officedocument.presentationml.slideLayout+xml"/>
  <Override PartName="/ppt/slideLayouts/slideLayout516.xml" ContentType="application/vnd.openxmlformats-officedocument.presentationml.slideLayout+xml"/>
  <Override PartName="/ppt/slideLayouts/slideLayout517.xml" ContentType="application/vnd.openxmlformats-officedocument.presentationml.slideLayout+xml"/>
  <Override PartName="/ppt/slideLayouts/slideLayout518.xml" ContentType="application/vnd.openxmlformats-officedocument.presentationml.slideLayout+xml"/>
  <Override PartName="/ppt/slideLayouts/slideLayout519.xml" ContentType="application/vnd.openxmlformats-officedocument.presentationml.slideLayout+xml"/>
  <Override PartName="/ppt/slideLayouts/slideLayout520.xml" ContentType="application/vnd.openxmlformats-officedocument.presentationml.slideLayout+xml"/>
  <Override PartName="/ppt/slideLayouts/slideLayout521.xml" ContentType="application/vnd.openxmlformats-officedocument.presentationml.slideLayout+xml"/>
  <Override PartName="/ppt/slideLayouts/slideLayout522.xml" ContentType="application/vnd.openxmlformats-officedocument.presentationml.slideLayout+xml"/>
  <Override PartName="/ppt/slideLayouts/slideLayout523.xml" ContentType="application/vnd.openxmlformats-officedocument.presentationml.slideLayout+xml"/>
  <Override PartName="/ppt/slideLayouts/slideLayout524.xml" ContentType="application/vnd.openxmlformats-officedocument.presentationml.slideLayout+xml"/>
  <Override PartName="/ppt/slideLayouts/slideLayout525.xml" ContentType="application/vnd.openxmlformats-officedocument.presentationml.slideLayout+xml"/>
  <Override PartName="/ppt/slideLayouts/slideLayout526.xml" ContentType="application/vnd.openxmlformats-officedocument.presentationml.slideLayout+xml"/>
  <Override PartName="/ppt/slideLayouts/slideLayout527.xml" ContentType="application/vnd.openxmlformats-officedocument.presentationml.slideLayout+xml"/>
  <Override PartName="/ppt/slideLayouts/slideLayout528.xml" ContentType="application/vnd.openxmlformats-officedocument.presentationml.slideLayout+xml"/>
  <Override PartName="/ppt/slideLayouts/slideLayout529.xml" ContentType="application/vnd.openxmlformats-officedocument.presentationml.slideLayout+xml"/>
  <Override PartName="/ppt/slideLayouts/slideLayout530.xml" ContentType="application/vnd.openxmlformats-officedocument.presentationml.slideLayout+xml"/>
  <Override PartName="/ppt/slideLayouts/slideLayout531.xml" ContentType="application/vnd.openxmlformats-officedocument.presentationml.slideLayout+xml"/>
  <Override PartName="/ppt/slideLayouts/slideLayout532.xml" ContentType="application/vnd.openxmlformats-officedocument.presentationml.slideLayout+xml"/>
  <Override PartName="/ppt/slideLayouts/slideLayout533.xml" ContentType="application/vnd.openxmlformats-officedocument.presentationml.slideLayout+xml"/>
  <Override PartName="/ppt/slideLayouts/slideLayout534.xml" ContentType="application/vnd.openxmlformats-officedocument.presentationml.slideLayout+xml"/>
  <Override PartName="/ppt/slideLayouts/slideLayout535.xml" ContentType="application/vnd.openxmlformats-officedocument.presentationml.slideLayout+xml"/>
  <Override PartName="/ppt/slideLayouts/slideLayout536.xml" ContentType="application/vnd.openxmlformats-officedocument.presentationml.slideLayout+xml"/>
  <Override PartName="/ppt/slideLayouts/slideLayout537.xml" ContentType="application/vnd.openxmlformats-officedocument.presentationml.slideLayout+xml"/>
  <Override PartName="/ppt/slideLayouts/slideLayout538.xml" ContentType="application/vnd.openxmlformats-officedocument.presentationml.slideLayout+xml"/>
  <Override PartName="/ppt/slideLayouts/slideLayout539.xml" ContentType="application/vnd.openxmlformats-officedocument.presentationml.slideLayout+xml"/>
  <Override PartName="/ppt/slideLayouts/slideLayout540.xml" ContentType="application/vnd.openxmlformats-officedocument.presentationml.slideLayout+xml"/>
  <Override PartName="/ppt/slideLayouts/slideLayout541.xml" ContentType="application/vnd.openxmlformats-officedocument.presentationml.slideLayout+xml"/>
  <Override PartName="/ppt/slideLayouts/slideLayout542.xml" ContentType="application/vnd.openxmlformats-officedocument.presentationml.slideLayout+xml"/>
  <Override PartName="/ppt/slideLayouts/slideLayout543.xml" ContentType="application/vnd.openxmlformats-officedocument.presentationml.slideLayout+xml"/>
  <Override PartName="/ppt/slideLayouts/slideLayout544.xml" ContentType="application/vnd.openxmlformats-officedocument.presentationml.slideLayout+xml"/>
  <Override PartName="/ppt/slideLayouts/slideLayout545.xml" ContentType="application/vnd.openxmlformats-officedocument.presentationml.slideLayout+xml"/>
  <Override PartName="/ppt/slideLayouts/slideLayout546.xml" ContentType="application/vnd.openxmlformats-officedocument.presentationml.slideLayout+xml"/>
  <Override PartName="/ppt/slideLayouts/slideLayout547.xml" ContentType="application/vnd.openxmlformats-officedocument.presentationml.slideLayout+xml"/>
  <Override PartName="/ppt/slideLayouts/slideLayout548.xml" ContentType="application/vnd.openxmlformats-officedocument.presentationml.slideLayout+xml"/>
  <Override PartName="/ppt/slideLayouts/slideLayout549.xml" ContentType="application/vnd.openxmlformats-officedocument.presentationml.slideLayout+xml"/>
  <Override PartName="/ppt/slideLayouts/slideLayout550.xml" ContentType="application/vnd.openxmlformats-officedocument.presentationml.slideLayout+xml"/>
  <Override PartName="/ppt/slideLayouts/slideLayout551.xml" ContentType="application/vnd.openxmlformats-officedocument.presentationml.slideLayout+xml"/>
  <Override PartName="/ppt/slideLayouts/slideLayout552.xml" ContentType="application/vnd.openxmlformats-officedocument.presentationml.slideLayout+xml"/>
  <Override PartName="/ppt/slideLayouts/slideLayout553.xml" ContentType="application/vnd.openxmlformats-officedocument.presentationml.slideLayout+xml"/>
  <Override PartName="/ppt/slideLayouts/slideLayout554.xml" ContentType="application/vnd.openxmlformats-officedocument.presentationml.slideLayout+xml"/>
  <Override PartName="/ppt/slideLayouts/slideLayout555.xml" ContentType="application/vnd.openxmlformats-officedocument.presentationml.slideLayout+xml"/>
  <Override PartName="/ppt/slideLayouts/slideLayout556.xml" ContentType="application/vnd.openxmlformats-officedocument.presentationml.slideLayout+xml"/>
  <Override PartName="/ppt/slideLayouts/slideLayout557.xml" ContentType="application/vnd.openxmlformats-officedocument.presentationml.slideLayout+xml"/>
  <Override PartName="/ppt/slideLayouts/slideLayout558.xml" ContentType="application/vnd.openxmlformats-officedocument.presentationml.slideLayout+xml"/>
  <Override PartName="/ppt/slideLayouts/slideLayout559.xml" ContentType="application/vnd.openxmlformats-officedocument.presentationml.slideLayout+xml"/>
  <Override PartName="/ppt/slideLayouts/slideLayout560.xml" ContentType="application/vnd.openxmlformats-officedocument.presentationml.slideLayout+xml"/>
  <Override PartName="/ppt/slideLayouts/slideLayout561.xml" ContentType="application/vnd.openxmlformats-officedocument.presentationml.slideLayout+xml"/>
  <Override PartName="/ppt/slideLayouts/slideLayout562.xml" ContentType="application/vnd.openxmlformats-officedocument.presentationml.slideLayout+xml"/>
  <Override PartName="/ppt/slideLayouts/slideLayout563.xml" ContentType="application/vnd.openxmlformats-officedocument.presentationml.slideLayout+xml"/>
  <Override PartName="/ppt/slideLayouts/slideLayout564.xml" ContentType="application/vnd.openxmlformats-officedocument.presentationml.slideLayout+xml"/>
  <Override PartName="/ppt/slideLayouts/slideLayout565.xml" ContentType="application/vnd.openxmlformats-officedocument.presentationml.slideLayout+xml"/>
  <Override PartName="/ppt/slideLayouts/slideLayout566.xml" ContentType="application/vnd.openxmlformats-officedocument.presentationml.slideLayout+xml"/>
  <Override PartName="/ppt/slideLayouts/slideLayout567.xml" ContentType="application/vnd.openxmlformats-officedocument.presentationml.slideLayout+xml"/>
  <Override PartName="/ppt/slideLayouts/slideLayout568.xml" ContentType="application/vnd.openxmlformats-officedocument.presentationml.slideLayout+xml"/>
  <Override PartName="/ppt/slideLayouts/slideLayout569.xml" ContentType="application/vnd.openxmlformats-officedocument.presentationml.slideLayout+xml"/>
  <Override PartName="/ppt/slideLayouts/slideLayout570.xml" ContentType="application/vnd.openxmlformats-officedocument.presentationml.slideLayout+xml"/>
  <Override PartName="/ppt/slideLayouts/slideLayout571.xml" ContentType="application/vnd.openxmlformats-officedocument.presentationml.slideLayout+xml"/>
  <Override PartName="/ppt/slideLayouts/slideLayout572.xml" ContentType="application/vnd.openxmlformats-officedocument.presentationml.slideLayout+xml"/>
  <Override PartName="/ppt/slideLayouts/slideLayout573.xml" ContentType="application/vnd.openxmlformats-officedocument.presentationml.slideLayout+xml"/>
  <Override PartName="/ppt/slideLayouts/slideLayout574.xml" ContentType="application/vnd.openxmlformats-officedocument.presentationml.slideLayout+xml"/>
  <Override PartName="/ppt/slideLayouts/slideLayout575.xml" ContentType="application/vnd.openxmlformats-officedocument.presentationml.slideLayout+xml"/>
  <Override PartName="/ppt/slideLayouts/slideLayout576.xml" ContentType="application/vnd.openxmlformats-officedocument.presentationml.slideLayout+xml"/>
  <Override PartName="/ppt/slideLayouts/slideLayout577.xml" ContentType="application/vnd.openxmlformats-officedocument.presentationml.slideLayout+xml"/>
  <Override PartName="/ppt/slideLayouts/slideLayout578.xml" ContentType="application/vnd.openxmlformats-officedocument.presentationml.slideLayout+xml"/>
  <Override PartName="/ppt/slideLayouts/slideLayout579.xml" ContentType="application/vnd.openxmlformats-officedocument.presentationml.slideLayout+xml"/>
  <Override PartName="/ppt/slideLayouts/slideLayout580.xml" ContentType="application/vnd.openxmlformats-officedocument.presentationml.slideLayout+xml"/>
  <Override PartName="/ppt/slideLayouts/slideLayout581.xml" ContentType="application/vnd.openxmlformats-officedocument.presentationml.slideLayout+xml"/>
  <Override PartName="/ppt/slideLayouts/slideLayout582.xml" ContentType="application/vnd.openxmlformats-officedocument.presentationml.slideLayout+xml"/>
  <Override PartName="/ppt/slideLayouts/slideLayout583.xml" ContentType="application/vnd.openxmlformats-officedocument.presentationml.slideLayout+xml"/>
  <Override PartName="/ppt/slideLayouts/slideLayout584.xml" ContentType="application/vnd.openxmlformats-officedocument.presentationml.slideLayout+xml"/>
  <Override PartName="/ppt/slideLayouts/slideLayout585.xml" ContentType="application/vnd.openxmlformats-officedocument.presentationml.slideLayout+xml"/>
  <Override PartName="/ppt/slideLayouts/slideLayout586.xml" ContentType="application/vnd.openxmlformats-officedocument.presentationml.slideLayout+xml"/>
  <Override PartName="/ppt/slideLayouts/slideLayout587.xml" ContentType="application/vnd.openxmlformats-officedocument.presentationml.slideLayout+xml"/>
  <Override PartName="/ppt/slideLayouts/slideLayout588.xml" ContentType="application/vnd.openxmlformats-officedocument.presentationml.slideLayout+xml"/>
  <Override PartName="/ppt/slideLayouts/slideLayout589.xml" ContentType="application/vnd.openxmlformats-officedocument.presentationml.slideLayout+xml"/>
  <Override PartName="/ppt/slideLayouts/slideLayout590.xml" ContentType="application/vnd.openxmlformats-officedocument.presentationml.slideLayout+xml"/>
  <Override PartName="/ppt/slideLayouts/slideLayout591.xml" ContentType="application/vnd.openxmlformats-officedocument.presentationml.slideLayout+xml"/>
  <Override PartName="/ppt/slideLayouts/slideLayout592.xml" ContentType="application/vnd.openxmlformats-officedocument.presentationml.slideLayout+xml"/>
  <Override PartName="/ppt/slideLayouts/slideLayout593.xml" ContentType="application/vnd.openxmlformats-officedocument.presentationml.slideLayout+xml"/>
  <Override PartName="/ppt/slideLayouts/slideLayout594.xml" ContentType="application/vnd.openxmlformats-officedocument.presentationml.slideLayout+xml"/>
  <Override PartName="/ppt/slideLayouts/slideLayout595.xml" ContentType="application/vnd.openxmlformats-officedocument.presentationml.slideLayout+xml"/>
  <Override PartName="/ppt/slideLayouts/slideLayout596.xml" ContentType="application/vnd.openxmlformats-officedocument.presentationml.slideLayout+xml"/>
  <Override PartName="/ppt/slideLayouts/slideLayout597.xml" ContentType="application/vnd.openxmlformats-officedocument.presentationml.slideLayout+xml"/>
  <Override PartName="/ppt/slideLayouts/slideLayout598.xml" ContentType="application/vnd.openxmlformats-officedocument.presentationml.slideLayout+xml"/>
  <Override PartName="/ppt/slideLayouts/slideLayout599.xml" ContentType="application/vnd.openxmlformats-officedocument.presentationml.slideLayout+xml"/>
  <Override PartName="/ppt/slideLayouts/slideLayout600.xml" ContentType="application/vnd.openxmlformats-officedocument.presentationml.slideLayout+xml"/>
  <Override PartName="/ppt/slideLayouts/slideLayout601.xml" ContentType="application/vnd.openxmlformats-officedocument.presentationml.slideLayout+xml"/>
  <Override PartName="/ppt/slideLayouts/slideLayout602.xml" ContentType="application/vnd.openxmlformats-officedocument.presentationml.slideLayout+xml"/>
  <Override PartName="/ppt/slideLayouts/slideLayout603.xml" ContentType="application/vnd.openxmlformats-officedocument.presentationml.slideLayout+xml"/>
  <Override PartName="/ppt/slideLayouts/slideLayout604.xml" ContentType="application/vnd.openxmlformats-officedocument.presentationml.slideLayout+xml"/>
  <Override PartName="/ppt/slideLayouts/slideLayout605.xml" ContentType="application/vnd.openxmlformats-officedocument.presentationml.slideLayout+xml"/>
  <Override PartName="/ppt/slideLayouts/slideLayout606.xml" ContentType="application/vnd.openxmlformats-officedocument.presentationml.slideLayout+xml"/>
  <Override PartName="/ppt/slideLayouts/slideLayout607.xml" ContentType="application/vnd.openxmlformats-officedocument.presentationml.slideLayout+xml"/>
  <Override PartName="/ppt/slideLayouts/slideLayout608.xml" ContentType="application/vnd.openxmlformats-officedocument.presentationml.slideLayout+xml"/>
  <Override PartName="/ppt/slideLayouts/slideLayout609.xml" ContentType="application/vnd.openxmlformats-officedocument.presentationml.slideLayout+xml"/>
  <Override PartName="/ppt/slideLayouts/slideLayout610.xml" ContentType="application/vnd.openxmlformats-officedocument.presentationml.slideLayout+xml"/>
  <Override PartName="/ppt/slideLayouts/slideLayout611.xml" ContentType="application/vnd.openxmlformats-officedocument.presentationml.slideLayout+xml"/>
  <Override PartName="/ppt/slideLayouts/slideLayout612.xml" ContentType="application/vnd.openxmlformats-officedocument.presentationml.slideLayout+xml"/>
  <Override PartName="/ppt/slideLayouts/slideLayout613.xml" ContentType="application/vnd.openxmlformats-officedocument.presentationml.slideLayout+xml"/>
  <Override PartName="/ppt/slideLayouts/slideLayout614.xml" ContentType="application/vnd.openxmlformats-officedocument.presentationml.slideLayout+xml"/>
  <Override PartName="/ppt/slideLayouts/slideLayout615.xml" ContentType="application/vnd.openxmlformats-officedocument.presentationml.slideLayout+xml"/>
  <Override PartName="/ppt/slideLayouts/slideLayout616.xml" ContentType="application/vnd.openxmlformats-officedocument.presentationml.slideLayout+xml"/>
  <Override PartName="/ppt/slideLayouts/slideLayout617.xml" ContentType="application/vnd.openxmlformats-officedocument.presentationml.slideLayout+xml"/>
  <Override PartName="/ppt/slideLayouts/slideLayout618.xml" ContentType="application/vnd.openxmlformats-officedocument.presentationml.slideLayout+xml"/>
  <Override PartName="/ppt/slideLayouts/slideLayout619.xml" ContentType="application/vnd.openxmlformats-officedocument.presentationml.slideLayout+xml"/>
  <Override PartName="/ppt/slideLayouts/slideLayout620.xml" ContentType="application/vnd.openxmlformats-officedocument.presentationml.slideLayout+xml"/>
  <Override PartName="/ppt/slideLayouts/slideLayout621.xml" ContentType="application/vnd.openxmlformats-officedocument.presentationml.slideLayout+xml"/>
  <Override PartName="/ppt/slideLayouts/slideLayout622.xml" ContentType="application/vnd.openxmlformats-officedocument.presentationml.slideLayout+xml"/>
  <Override PartName="/ppt/slideLayouts/slideLayout623.xml" ContentType="application/vnd.openxmlformats-officedocument.presentationml.slideLayout+xml"/>
  <Override PartName="/ppt/slideLayouts/slideLayout624.xml" ContentType="application/vnd.openxmlformats-officedocument.presentationml.slideLayout+xml"/>
  <Override PartName="/ppt/slideLayouts/slideLayout625.xml" ContentType="application/vnd.openxmlformats-officedocument.presentationml.slideLayout+xml"/>
  <Override PartName="/ppt/slideLayouts/slideLayout626.xml" ContentType="application/vnd.openxmlformats-officedocument.presentationml.slideLayout+xml"/>
  <Override PartName="/ppt/slideLayouts/slideLayout627.xml" ContentType="application/vnd.openxmlformats-officedocument.presentationml.slideLayout+xml"/>
  <Override PartName="/ppt/slideLayouts/slideLayout628.xml" ContentType="application/vnd.openxmlformats-officedocument.presentationml.slideLayout+xml"/>
  <Override PartName="/ppt/slideLayouts/slideLayout629.xml" ContentType="application/vnd.openxmlformats-officedocument.presentationml.slideLayout+xml"/>
  <Override PartName="/ppt/slideLayouts/slideLayout630.xml" ContentType="application/vnd.openxmlformats-officedocument.presentationml.slideLayout+xml"/>
  <Override PartName="/ppt/slideLayouts/slideLayout631.xml" ContentType="application/vnd.openxmlformats-officedocument.presentationml.slideLayout+xml"/>
  <Override PartName="/ppt/slideLayouts/slideLayout632.xml" ContentType="application/vnd.openxmlformats-officedocument.presentationml.slideLayout+xml"/>
  <Override PartName="/ppt/slideLayouts/slideLayout633.xml" ContentType="application/vnd.openxmlformats-officedocument.presentationml.slideLayout+xml"/>
  <Override PartName="/ppt/slideLayouts/slideLayout634.xml" ContentType="application/vnd.openxmlformats-officedocument.presentationml.slideLayout+xml"/>
  <Override PartName="/ppt/slideLayouts/slideLayout635.xml" ContentType="application/vnd.openxmlformats-officedocument.presentationml.slideLayout+xml"/>
  <Override PartName="/ppt/slideLayouts/slideLayout636.xml" ContentType="application/vnd.openxmlformats-officedocument.presentationml.slideLayout+xml"/>
  <Override PartName="/ppt/slideLayouts/slideLayout637.xml" ContentType="application/vnd.openxmlformats-officedocument.presentationml.slideLayout+xml"/>
  <Override PartName="/ppt/slideLayouts/slideLayout638.xml" ContentType="application/vnd.openxmlformats-officedocument.presentationml.slideLayout+xml"/>
  <Override PartName="/ppt/slideLayouts/slideLayout639.xml" ContentType="application/vnd.openxmlformats-officedocument.presentationml.slideLayout+xml"/>
  <Override PartName="/ppt/slideLayouts/slideLayout640.xml" ContentType="application/vnd.openxmlformats-officedocument.presentationml.slideLayout+xml"/>
  <Override PartName="/ppt/slideLayouts/slideLayout641.xml" ContentType="application/vnd.openxmlformats-officedocument.presentationml.slideLayout+xml"/>
  <Override PartName="/ppt/slideLayouts/slideLayout642.xml" ContentType="application/vnd.openxmlformats-officedocument.presentationml.slideLayout+xml"/>
  <Override PartName="/ppt/slideLayouts/slideLayout643.xml" ContentType="application/vnd.openxmlformats-officedocument.presentationml.slideLayout+xml"/>
  <Override PartName="/ppt/slideLayouts/slideLayout644.xml" ContentType="application/vnd.openxmlformats-officedocument.presentationml.slideLayout+xml"/>
  <Override PartName="/ppt/slideLayouts/slideLayout645.xml" ContentType="application/vnd.openxmlformats-officedocument.presentationml.slideLayout+xml"/>
  <Override PartName="/ppt/slideLayouts/slideLayout646.xml" ContentType="application/vnd.openxmlformats-officedocument.presentationml.slideLayout+xml"/>
  <Override PartName="/ppt/slideLayouts/slideLayout647.xml" ContentType="application/vnd.openxmlformats-officedocument.presentationml.slideLayout+xml"/>
  <Override PartName="/ppt/slideLayouts/slideLayout648.xml" ContentType="application/vnd.openxmlformats-officedocument.presentationml.slideLayout+xml"/>
  <Override PartName="/ppt/slideLayouts/slideLayout649.xml" ContentType="application/vnd.openxmlformats-officedocument.presentationml.slideLayout+xml"/>
  <Override PartName="/ppt/slideLayouts/slideLayout650.xml" ContentType="application/vnd.openxmlformats-officedocument.presentationml.slideLayout+xml"/>
  <Override PartName="/ppt/slideLayouts/slideLayout651.xml" ContentType="application/vnd.openxmlformats-officedocument.presentationml.slideLayout+xml"/>
  <Override PartName="/ppt/slideLayouts/slideLayout652.xml" ContentType="application/vnd.openxmlformats-officedocument.presentationml.slideLayout+xml"/>
  <Override PartName="/ppt/slideLayouts/slideLayout653.xml" ContentType="application/vnd.openxmlformats-officedocument.presentationml.slideLayout+xml"/>
  <Override PartName="/ppt/slideLayouts/slideLayout654.xml" ContentType="application/vnd.openxmlformats-officedocument.presentationml.slideLayout+xml"/>
  <Override PartName="/ppt/slideLayouts/slideLayout655.xml" ContentType="application/vnd.openxmlformats-officedocument.presentationml.slideLayout+xml"/>
  <Override PartName="/ppt/slideLayouts/slideLayout656.xml" ContentType="application/vnd.openxmlformats-officedocument.presentationml.slideLayout+xml"/>
  <Override PartName="/ppt/slideLayouts/slideLayout657.xml" ContentType="application/vnd.openxmlformats-officedocument.presentationml.slideLayout+xml"/>
  <Override PartName="/ppt/slideLayouts/slideLayout658.xml" ContentType="application/vnd.openxmlformats-officedocument.presentationml.slideLayout+xml"/>
  <Override PartName="/ppt/slideLayouts/slideLayout659.xml" ContentType="application/vnd.openxmlformats-officedocument.presentationml.slideLayout+xml"/>
  <Override PartName="/ppt/slideLayouts/slideLayout660.xml" ContentType="application/vnd.openxmlformats-officedocument.presentationml.slideLayout+xml"/>
  <Override PartName="/ppt/slideLayouts/slideLayout661.xml" ContentType="application/vnd.openxmlformats-officedocument.presentationml.slideLayout+xml"/>
  <Override PartName="/ppt/slideLayouts/slideLayout662.xml" ContentType="application/vnd.openxmlformats-officedocument.presentationml.slideLayout+xml"/>
  <Override PartName="/ppt/slideLayouts/slideLayout663.xml" ContentType="application/vnd.openxmlformats-officedocument.presentationml.slideLayout+xml"/>
  <Override PartName="/ppt/slideLayouts/slideLayout664.xml" ContentType="application/vnd.openxmlformats-officedocument.presentationml.slideLayout+xml"/>
  <Override PartName="/ppt/slideLayouts/slideLayout665.xml" ContentType="application/vnd.openxmlformats-officedocument.presentationml.slideLayout+xml"/>
  <Override PartName="/ppt/slideLayouts/slideLayout666.xml" ContentType="application/vnd.openxmlformats-officedocument.presentationml.slideLayout+xml"/>
  <Override PartName="/ppt/slideLayouts/slideLayout667.xml" ContentType="application/vnd.openxmlformats-officedocument.presentationml.slideLayout+xml"/>
  <Override PartName="/ppt/slideLayouts/slideLayout668.xml" ContentType="application/vnd.openxmlformats-officedocument.presentationml.slideLayout+xml"/>
  <Override PartName="/ppt/slideLayouts/slideLayout669.xml" ContentType="application/vnd.openxmlformats-officedocument.presentationml.slideLayout+xml"/>
  <Override PartName="/ppt/slideLayouts/slideLayout670.xml" ContentType="application/vnd.openxmlformats-officedocument.presentationml.slideLayout+xml"/>
  <Override PartName="/ppt/slideLayouts/slideLayout671.xml" ContentType="application/vnd.openxmlformats-officedocument.presentationml.slideLayout+xml"/>
  <Override PartName="/ppt/slideLayouts/slideLayout672.xml" ContentType="application/vnd.openxmlformats-officedocument.presentationml.slideLayout+xml"/>
  <Override PartName="/ppt/slideLayouts/slideLayout673.xml" ContentType="application/vnd.openxmlformats-officedocument.presentationml.slideLayout+xml"/>
  <Override PartName="/ppt/slideLayouts/slideLayout674.xml" ContentType="application/vnd.openxmlformats-officedocument.presentationml.slideLayout+xml"/>
  <Override PartName="/ppt/slideLayouts/slideLayout675.xml" ContentType="application/vnd.openxmlformats-officedocument.presentationml.slideLayout+xml"/>
  <Override PartName="/ppt/slideLayouts/slideLayout676.xml" ContentType="application/vnd.openxmlformats-officedocument.presentationml.slideLayout+xml"/>
  <Override PartName="/ppt/slideLayouts/slideLayout677.xml" ContentType="application/vnd.openxmlformats-officedocument.presentationml.slideLayout+xml"/>
  <Override PartName="/ppt/slideLayouts/slideLayout678.xml" ContentType="application/vnd.openxmlformats-officedocument.presentationml.slideLayout+xml"/>
  <Override PartName="/ppt/slideLayouts/slideLayout679.xml" ContentType="application/vnd.openxmlformats-officedocument.presentationml.slideLayout+xml"/>
  <Override PartName="/ppt/slideLayouts/slideLayout680.xml" ContentType="application/vnd.openxmlformats-officedocument.presentationml.slideLayout+xml"/>
  <Override PartName="/ppt/slideLayouts/slideLayout681.xml" ContentType="application/vnd.openxmlformats-officedocument.presentationml.slideLayout+xml"/>
  <Override PartName="/ppt/slideLayouts/slideLayout682.xml" ContentType="application/vnd.openxmlformats-officedocument.presentationml.slideLayout+xml"/>
  <Override PartName="/ppt/slideLayouts/slideLayout683.xml" ContentType="application/vnd.openxmlformats-officedocument.presentationml.slideLayout+xml"/>
  <Override PartName="/ppt/slideLayouts/slideLayout684.xml" ContentType="application/vnd.openxmlformats-officedocument.presentationml.slideLayout+xml"/>
  <Override PartName="/ppt/slideLayouts/slideLayout685.xml" ContentType="application/vnd.openxmlformats-officedocument.presentationml.slideLayout+xml"/>
  <Override PartName="/ppt/slideLayouts/slideLayout686.xml" ContentType="application/vnd.openxmlformats-officedocument.presentationml.slideLayout+xml"/>
  <Override PartName="/ppt/slideLayouts/slideLayout687.xml" ContentType="application/vnd.openxmlformats-officedocument.presentationml.slideLayout+xml"/>
  <Override PartName="/ppt/slideLayouts/slideLayout688.xml" ContentType="application/vnd.openxmlformats-officedocument.presentationml.slideLayout+xml"/>
  <Override PartName="/ppt/slideLayouts/slideLayout689.xml" ContentType="application/vnd.openxmlformats-officedocument.presentationml.slideLayout+xml"/>
  <Override PartName="/ppt/slideLayouts/slideLayout690.xml" ContentType="application/vnd.openxmlformats-officedocument.presentationml.slideLayout+xml"/>
  <Override PartName="/ppt/slideLayouts/slideLayout691.xml" ContentType="application/vnd.openxmlformats-officedocument.presentationml.slideLayout+xml"/>
  <Override PartName="/ppt/slideLayouts/slideLayout692.xml" ContentType="application/vnd.openxmlformats-officedocument.presentationml.slideLayout+xml"/>
  <Override PartName="/ppt/slideLayouts/slideLayout693.xml" ContentType="application/vnd.openxmlformats-officedocument.presentationml.slideLayout+xml"/>
  <Override PartName="/ppt/slideLayouts/slideLayout694.xml" ContentType="application/vnd.openxmlformats-officedocument.presentationml.slideLayout+xml"/>
  <Override PartName="/ppt/slideLayouts/slideLayout695.xml" ContentType="application/vnd.openxmlformats-officedocument.presentationml.slideLayout+xml"/>
  <Override PartName="/ppt/slideLayouts/slideLayout696.xml" ContentType="application/vnd.openxmlformats-officedocument.presentationml.slideLayout+xml"/>
  <Override PartName="/ppt/slideLayouts/slideLayout697.xml" ContentType="application/vnd.openxmlformats-officedocument.presentationml.slideLayout+xml"/>
  <Override PartName="/ppt/slideLayouts/slideLayout698.xml" ContentType="application/vnd.openxmlformats-officedocument.presentationml.slideLayout+xml"/>
  <Override PartName="/ppt/slideLayouts/slideLayout699.xml" ContentType="application/vnd.openxmlformats-officedocument.presentationml.slideLayout+xml"/>
  <Override PartName="/ppt/slideLayouts/slideLayout700.xml" ContentType="application/vnd.openxmlformats-officedocument.presentationml.slideLayout+xml"/>
  <Override PartName="/ppt/slideLayouts/slideLayout701.xml" ContentType="application/vnd.openxmlformats-officedocument.presentationml.slideLayout+xml"/>
  <Override PartName="/ppt/slideLayouts/slideLayout702.xml" ContentType="application/vnd.openxmlformats-officedocument.presentationml.slideLayout+xml"/>
  <Override PartName="/ppt/slideLayouts/slideLayout703.xml" ContentType="application/vnd.openxmlformats-officedocument.presentationml.slideLayout+xml"/>
  <Override PartName="/ppt/slideLayouts/slideLayout704.xml" ContentType="application/vnd.openxmlformats-officedocument.presentationml.slideLayout+xml"/>
  <Override PartName="/ppt/slideLayouts/slideLayout705.xml" ContentType="application/vnd.openxmlformats-officedocument.presentationml.slideLayout+xml"/>
  <Override PartName="/ppt/slideLayouts/slideLayout706.xml" ContentType="application/vnd.openxmlformats-officedocument.presentationml.slideLayout+xml"/>
  <Override PartName="/ppt/slideLayouts/slideLayout707.xml" ContentType="application/vnd.openxmlformats-officedocument.presentationml.slideLayout+xml"/>
  <Override PartName="/ppt/slideLayouts/slideLayout708.xml" ContentType="application/vnd.openxmlformats-officedocument.presentationml.slideLayout+xml"/>
  <Override PartName="/ppt/slideLayouts/slideLayout709.xml" ContentType="application/vnd.openxmlformats-officedocument.presentationml.slideLayout+xml"/>
  <Override PartName="/ppt/slideLayouts/slideLayout710.xml" ContentType="application/vnd.openxmlformats-officedocument.presentationml.slideLayout+xml"/>
  <Override PartName="/ppt/slideLayouts/slideLayout711.xml" ContentType="application/vnd.openxmlformats-officedocument.presentationml.slideLayout+xml"/>
  <Override PartName="/ppt/slideLayouts/slideLayout712.xml" ContentType="application/vnd.openxmlformats-officedocument.presentationml.slideLayout+xml"/>
  <Override PartName="/ppt/slideLayouts/slideLayout713.xml" ContentType="application/vnd.openxmlformats-officedocument.presentationml.slideLayout+xml"/>
  <Override PartName="/ppt/slideLayouts/slideLayout714.xml" ContentType="application/vnd.openxmlformats-officedocument.presentationml.slideLayout+xml"/>
  <Override PartName="/ppt/slideLayouts/slideLayout715.xml" ContentType="application/vnd.openxmlformats-officedocument.presentationml.slideLayout+xml"/>
  <Override PartName="/ppt/slideLayouts/slideLayout716.xml" ContentType="application/vnd.openxmlformats-officedocument.presentationml.slideLayout+xml"/>
  <Override PartName="/ppt/slideLayouts/slideLayout717.xml" ContentType="application/vnd.openxmlformats-officedocument.presentationml.slideLayout+xml"/>
  <Override PartName="/ppt/slideLayouts/slideLayout718.xml" ContentType="application/vnd.openxmlformats-officedocument.presentationml.slideLayout+xml"/>
  <Override PartName="/ppt/slideLayouts/slideLayout719.xml" ContentType="application/vnd.openxmlformats-officedocument.presentationml.slideLayout+xml"/>
  <Override PartName="/ppt/slideLayouts/slideLayout720.xml" ContentType="application/vnd.openxmlformats-officedocument.presentationml.slideLayout+xml"/>
  <Override PartName="/ppt/slideLayouts/slideLayout721.xml" ContentType="application/vnd.openxmlformats-officedocument.presentationml.slideLayout+xml"/>
  <Override PartName="/ppt/slideLayouts/slideLayout722.xml" ContentType="application/vnd.openxmlformats-officedocument.presentationml.slideLayout+xml"/>
  <Override PartName="/ppt/slideLayouts/slideLayout723.xml" ContentType="application/vnd.openxmlformats-officedocument.presentationml.slideLayout+xml"/>
  <Override PartName="/ppt/slideLayouts/slideLayout724.xml" ContentType="application/vnd.openxmlformats-officedocument.presentationml.slideLayout+xml"/>
  <Override PartName="/ppt/slideLayouts/slideLayout725.xml" ContentType="application/vnd.openxmlformats-officedocument.presentationml.slideLayout+xml"/>
  <Override PartName="/ppt/slideLayouts/slideLayout726.xml" ContentType="application/vnd.openxmlformats-officedocument.presentationml.slideLayout+xml"/>
  <Override PartName="/ppt/slideLayouts/slideLayout727.xml" ContentType="application/vnd.openxmlformats-officedocument.presentationml.slideLayout+xml"/>
  <Override PartName="/ppt/slideLayouts/slideLayout728.xml" ContentType="application/vnd.openxmlformats-officedocument.presentationml.slideLayout+xml"/>
  <Override PartName="/ppt/slideLayouts/slideLayout729.xml" ContentType="application/vnd.openxmlformats-officedocument.presentationml.slideLayout+xml"/>
  <Override PartName="/ppt/slideLayouts/slideLayout730.xml" ContentType="application/vnd.openxmlformats-officedocument.presentationml.slideLayout+xml"/>
  <Override PartName="/ppt/slideLayouts/slideLayout731.xml" ContentType="application/vnd.openxmlformats-officedocument.presentationml.slideLayout+xml"/>
  <Override PartName="/ppt/slideLayouts/slideLayout732.xml" ContentType="application/vnd.openxmlformats-officedocument.presentationml.slideLayout+xml"/>
  <Override PartName="/ppt/slideLayouts/slideLayout733.xml" ContentType="application/vnd.openxmlformats-officedocument.presentationml.slideLayout+xml"/>
  <Override PartName="/ppt/slideLayouts/slideLayout734.xml" ContentType="application/vnd.openxmlformats-officedocument.presentationml.slideLayout+xml"/>
  <Override PartName="/ppt/slideLayouts/slideLayout735.xml" ContentType="application/vnd.openxmlformats-officedocument.presentationml.slideLayout+xml"/>
  <Override PartName="/ppt/slideLayouts/slideLayout736.xml" ContentType="application/vnd.openxmlformats-officedocument.presentationml.slideLayout+xml"/>
  <Override PartName="/ppt/slideLayouts/slideLayout737.xml" ContentType="application/vnd.openxmlformats-officedocument.presentationml.slideLayout+xml"/>
  <Override PartName="/ppt/slideLayouts/slideLayout738.xml" ContentType="application/vnd.openxmlformats-officedocument.presentationml.slideLayout+xml"/>
  <Override PartName="/ppt/slideLayouts/slideLayout739.xml" ContentType="application/vnd.openxmlformats-officedocument.presentationml.slideLayout+xml"/>
  <Override PartName="/ppt/slideLayouts/slideLayout740.xml" ContentType="application/vnd.openxmlformats-officedocument.presentationml.slideLayout+xml"/>
  <Override PartName="/ppt/slideLayouts/slideLayout741.xml" ContentType="application/vnd.openxmlformats-officedocument.presentationml.slideLayout+xml"/>
  <Override PartName="/ppt/slideLayouts/slideLayout742.xml" ContentType="application/vnd.openxmlformats-officedocument.presentationml.slideLayout+xml"/>
  <Override PartName="/ppt/slideLayouts/slideLayout743.xml" ContentType="application/vnd.openxmlformats-officedocument.presentationml.slideLayout+xml"/>
  <Override PartName="/ppt/slideLayouts/slideLayout744.xml" ContentType="application/vnd.openxmlformats-officedocument.presentationml.slideLayout+xml"/>
  <Override PartName="/ppt/slideLayouts/slideLayout745.xml" ContentType="application/vnd.openxmlformats-officedocument.presentationml.slideLayout+xml"/>
  <Override PartName="/ppt/slideLayouts/slideLayout746.xml" ContentType="application/vnd.openxmlformats-officedocument.presentationml.slideLayout+xml"/>
  <Override PartName="/ppt/slideLayouts/slideLayout747.xml" ContentType="application/vnd.openxmlformats-officedocument.presentationml.slideLayout+xml"/>
  <Override PartName="/ppt/slideLayouts/slideLayout748.xml" ContentType="application/vnd.openxmlformats-officedocument.presentationml.slideLayout+xml"/>
  <Override PartName="/ppt/slideLayouts/slideLayout749.xml" ContentType="application/vnd.openxmlformats-officedocument.presentationml.slideLayout+xml"/>
  <Override PartName="/ppt/slideLayouts/slideLayout750.xml" ContentType="application/vnd.openxmlformats-officedocument.presentationml.slideLayout+xml"/>
  <Override PartName="/ppt/slideLayouts/slideLayout751.xml" ContentType="application/vnd.openxmlformats-officedocument.presentationml.slideLayout+xml"/>
  <Override PartName="/ppt/slideLayouts/slideLayout752.xml" ContentType="application/vnd.openxmlformats-officedocument.presentationml.slideLayout+xml"/>
  <Override PartName="/ppt/slideLayouts/slideLayout753.xml" ContentType="application/vnd.openxmlformats-officedocument.presentationml.slideLayout+xml"/>
  <Override PartName="/ppt/slideLayouts/slideLayout754.xml" ContentType="application/vnd.openxmlformats-officedocument.presentationml.slideLayout+xml"/>
  <Override PartName="/ppt/slideLayouts/slideLayout755.xml" ContentType="application/vnd.openxmlformats-officedocument.presentationml.slideLayout+xml"/>
  <Override PartName="/ppt/slideLayouts/slideLayout756.xml" ContentType="application/vnd.openxmlformats-officedocument.presentationml.slideLayout+xml"/>
  <Override PartName="/ppt/slideLayouts/slideLayout757.xml" ContentType="application/vnd.openxmlformats-officedocument.presentationml.slideLayout+xml"/>
  <Override PartName="/ppt/slideLayouts/slideLayout758.xml" ContentType="application/vnd.openxmlformats-officedocument.presentationml.slideLayout+xml"/>
  <Override PartName="/ppt/slideLayouts/slideLayout759.xml" ContentType="application/vnd.openxmlformats-officedocument.presentationml.slideLayout+xml"/>
  <Override PartName="/ppt/slideLayouts/slideLayout760.xml" ContentType="application/vnd.openxmlformats-officedocument.presentationml.slideLayout+xml"/>
  <Override PartName="/ppt/slideLayouts/slideLayout761.xml" ContentType="application/vnd.openxmlformats-officedocument.presentationml.slideLayout+xml"/>
  <Override PartName="/ppt/slideLayouts/slideLayout762.xml" ContentType="application/vnd.openxmlformats-officedocument.presentationml.slideLayout+xml"/>
  <Override PartName="/ppt/slideLayouts/slideLayout763.xml" ContentType="application/vnd.openxmlformats-officedocument.presentationml.slideLayout+xml"/>
  <Override PartName="/ppt/slideLayouts/slideLayout764.xml" ContentType="application/vnd.openxmlformats-officedocument.presentationml.slideLayout+xml"/>
  <Override PartName="/ppt/slideLayouts/slideLayout765.xml" ContentType="application/vnd.openxmlformats-officedocument.presentationml.slideLayout+xml"/>
  <Override PartName="/ppt/slideLayouts/slideLayout766.xml" ContentType="application/vnd.openxmlformats-officedocument.presentationml.slideLayout+xml"/>
  <Override PartName="/ppt/slideLayouts/slideLayout767.xml" ContentType="application/vnd.openxmlformats-officedocument.presentationml.slideLayout+xml"/>
  <Override PartName="/ppt/slideLayouts/slideLayout768.xml" ContentType="application/vnd.openxmlformats-officedocument.presentationml.slideLayout+xml"/>
  <Override PartName="/ppt/slideLayouts/slideLayout769.xml" ContentType="application/vnd.openxmlformats-officedocument.presentationml.slideLayout+xml"/>
  <Override PartName="/ppt/slideLayouts/slideLayout770.xml" ContentType="application/vnd.openxmlformats-officedocument.presentationml.slideLayout+xml"/>
  <Override PartName="/ppt/slideLayouts/slideLayout771.xml" ContentType="application/vnd.openxmlformats-officedocument.presentationml.slideLayout+xml"/>
  <Override PartName="/ppt/slideLayouts/slideLayout772.xml" ContentType="application/vnd.openxmlformats-officedocument.presentationml.slideLayout+xml"/>
  <Override PartName="/ppt/slideLayouts/slideLayout773.xml" ContentType="application/vnd.openxmlformats-officedocument.presentationml.slideLayout+xml"/>
  <Override PartName="/ppt/slideLayouts/slideLayout774.xml" ContentType="application/vnd.openxmlformats-officedocument.presentationml.slideLayout+xml"/>
  <Override PartName="/ppt/slideLayouts/slideLayout775.xml" ContentType="application/vnd.openxmlformats-officedocument.presentationml.slideLayout+xml"/>
  <Override PartName="/ppt/slideLayouts/slideLayout776.xml" ContentType="application/vnd.openxmlformats-officedocument.presentationml.slideLayout+xml"/>
  <Override PartName="/ppt/slideLayouts/slideLayout777.xml" ContentType="application/vnd.openxmlformats-officedocument.presentationml.slideLayout+xml"/>
  <Override PartName="/ppt/slideLayouts/slideLayout778.xml" ContentType="application/vnd.openxmlformats-officedocument.presentationml.slideLayout+xml"/>
  <Override PartName="/ppt/slideLayouts/slideLayout779.xml" ContentType="application/vnd.openxmlformats-officedocument.presentationml.slideLayout+xml"/>
  <Override PartName="/ppt/slideLayouts/slideLayout780.xml" ContentType="application/vnd.openxmlformats-officedocument.presentationml.slideLayout+xml"/>
  <Override PartName="/ppt/slideLayouts/slideLayout781.xml" ContentType="application/vnd.openxmlformats-officedocument.presentationml.slideLayout+xml"/>
  <Override PartName="/ppt/slideLayouts/slideLayout782.xml" ContentType="application/vnd.openxmlformats-officedocument.presentationml.slideLayout+xml"/>
  <Override PartName="/ppt/slideLayouts/slideLayout783.xml" ContentType="application/vnd.openxmlformats-officedocument.presentationml.slideLayout+xml"/>
  <Override PartName="/ppt/slideLayouts/slideLayout784.xml" ContentType="application/vnd.openxmlformats-officedocument.presentationml.slideLayout+xml"/>
  <Override PartName="/ppt/slideLayouts/slideLayout785.xml" ContentType="application/vnd.openxmlformats-officedocument.presentationml.slideLayout+xml"/>
  <Override PartName="/ppt/slideLayouts/slideLayout786.xml" ContentType="application/vnd.openxmlformats-officedocument.presentationml.slideLayout+xml"/>
  <Override PartName="/ppt/slideLayouts/slideLayout787.xml" ContentType="application/vnd.openxmlformats-officedocument.presentationml.slideLayout+xml"/>
  <Override PartName="/ppt/slideLayouts/slideLayout788.xml" ContentType="application/vnd.openxmlformats-officedocument.presentationml.slideLayout+xml"/>
  <Override PartName="/ppt/slideLayouts/slideLayout789.xml" ContentType="application/vnd.openxmlformats-officedocument.presentationml.slideLayout+xml"/>
  <Override PartName="/ppt/slideLayouts/slideLayout790.xml" ContentType="application/vnd.openxmlformats-officedocument.presentationml.slideLayout+xml"/>
  <Override PartName="/ppt/slideLayouts/slideLayout791.xml" ContentType="application/vnd.openxmlformats-officedocument.presentationml.slideLayout+xml"/>
  <Override PartName="/ppt/slideLayouts/slideLayout792.xml" ContentType="application/vnd.openxmlformats-officedocument.presentationml.slideLayout+xml"/>
  <Override PartName="/ppt/slideLayouts/slideLayout793.xml" ContentType="application/vnd.openxmlformats-officedocument.presentationml.slideLayout+xml"/>
  <Override PartName="/ppt/slideLayouts/slideLayout794.xml" ContentType="application/vnd.openxmlformats-officedocument.presentationml.slideLayout+xml"/>
  <Override PartName="/ppt/slideLayouts/slideLayout795.xml" ContentType="application/vnd.openxmlformats-officedocument.presentationml.slideLayout+xml"/>
  <Override PartName="/ppt/slideLayouts/slideLayout796.xml" ContentType="application/vnd.openxmlformats-officedocument.presentationml.slideLayout+xml"/>
  <Override PartName="/ppt/slideLayouts/slideLayout797.xml" ContentType="application/vnd.openxmlformats-officedocument.presentationml.slideLayout+xml"/>
  <Override PartName="/ppt/slideLayouts/slideLayout798.xml" ContentType="application/vnd.openxmlformats-officedocument.presentationml.slideLayout+xml"/>
  <Override PartName="/ppt/slideLayouts/slideLayout799.xml" ContentType="application/vnd.openxmlformats-officedocument.presentationml.slideLayout+xml"/>
  <Override PartName="/ppt/slideLayouts/slideLayout800.xml" ContentType="application/vnd.openxmlformats-officedocument.presentationml.slideLayout+xml"/>
  <Override PartName="/ppt/slideLayouts/slideLayout801.xml" ContentType="application/vnd.openxmlformats-officedocument.presentationml.slideLayout+xml"/>
  <Override PartName="/ppt/slideLayouts/slideLayout802.xml" ContentType="application/vnd.openxmlformats-officedocument.presentationml.slideLayout+xml"/>
  <Override PartName="/ppt/slideLayouts/slideLayout803.xml" ContentType="application/vnd.openxmlformats-officedocument.presentationml.slideLayout+xml"/>
  <Override PartName="/ppt/slideLayouts/slideLayout804.xml" ContentType="application/vnd.openxmlformats-officedocument.presentationml.slideLayout+xml"/>
  <Override PartName="/ppt/slideLayouts/slideLayout805.xml" ContentType="application/vnd.openxmlformats-officedocument.presentationml.slideLayout+xml"/>
  <Override PartName="/ppt/slideLayouts/slideLayout806.xml" ContentType="application/vnd.openxmlformats-officedocument.presentationml.slideLayout+xml"/>
  <Override PartName="/ppt/slideLayouts/slideLayout807.xml" ContentType="application/vnd.openxmlformats-officedocument.presentationml.slideLayout+xml"/>
  <Override PartName="/ppt/slideLayouts/slideLayout808.xml" ContentType="application/vnd.openxmlformats-officedocument.presentationml.slideLayout+xml"/>
  <Override PartName="/ppt/slideLayouts/slideLayout809.xml" ContentType="application/vnd.openxmlformats-officedocument.presentationml.slideLayout+xml"/>
  <Override PartName="/ppt/slideLayouts/slideLayout810.xml" ContentType="application/vnd.openxmlformats-officedocument.presentationml.slideLayout+xml"/>
  <Override PartName="/ppt/slideLayouts/slideLayout811.xml" ContentType="application/vnd.openxmlformats-officedocument.presentationml.slideLayout+xml"/>
  <Override PartName="/ppt/slideLayouts/slideLayout812.xml" ContentType="application/vnd.openxmlformats-officedocument.presentationml.slideLayout+xml"/>
  <Override PartName="/ppt/slideLayouts/slideLayout813.xml" ContentType="application/vnd.openxmlformats-officedocument.presentationml.slideLayout+xml"/>
  <Override PartName="/ppt/slideLayouts/slideLayout814.xml" ContentType="application/vnd.openxmlformats-officedocument.presentationml.slideLayout+xml"/>
  <Override PartName="/ppt/slideLayouts/slideLayout815.xml" ContentType="application/vnd.openxmlformats-officedocument.presentationml.slideLayout+xml"/>
  <Override PartName="/ppt/theme/theme13.xml" ContentType="application/vnd.openxmlformats-officedocument.theme+xml"/>
  <Override PartName="/ppt/slideLayouts/slideLayout816.xml" ContentType="application/vnd.openxmlformats-officedocument.presentationml.slideLayout+xml"/>
  <Override PartName="/ppt/slideLayouts/slideLayout817.xml" ContentType="application/vnd.openxmlformats-officedocument.presentationml.slideLayout+xml"/>
  <Override PartName="/ppt/slideLayouts/slideLayout818.xml" ContentType="application/vnd.openxmlformats-officedocument.presentationml.slideLayout+xml"/>
  <Override PartName="/ppt/slideLayouts/slideLayout819.xml" ContentType="application/vnd.openxmlformats-officedocument.presentationml.slideLayout+xml"/>
  <Override PartName="/ppt/slideLayouts/slideLayout820.xml" ContentType="application/vnd.openxmlformats-officedocument.presentationml.slideLayout+xml"/>
  <Override PartName="/ppt/slideLayouts/slideLayout821.xml" ContentType="application/vnd.openxmlformats-officedocument.presentationml.slideLayout+xml"/>
  <Override PartName="/ppt/slideLayouts/slideLayout822.xml" ContentType="application/vnd.openxmlformats-officedocument.presentationml.slideLayout+xml"/>
  <Override PartName="/ppt/slideLayouts/slideLayout823.xml" ContentType="application/vnd.openxmlformats-officedocument.presentationml.slideLayout+xml"/>
  <Override PartName="/ppt/slideLayouts/slideLayout824.xml" ContentType="application/vnd.openxmlformats-officedocument.presentationml.slideLayout+xml"/>
  <Override PartName="/ppt/slideLayouts/slideLayout825.xml" ContentType="application/vnd.openxmlformats-officedocument.presentationml.slideLayout+xml"/>
  <Override PartName="/ppt/slideLayouts/slideLayout826.xml" ContentType="application/vnd.openxmlformats-officedocument.presentationml.slideLayout+xml"/>
  <Override PartName="/ppt/slideLayouts/slideLayout827.xml" ContentType="application/vnd.openxmlformats-officedocument.presentationml.slideLayout+xml"/>
  <Override PartName="/ppt/slideLayouts/slideLayout828.xml" ContentType="application/vnd.openxmlformats-officedocument.presentationml.slideLayout+xml"/>
  <Override PartName="/ppt/theme/theme14.xml" ContentType="application/vnd.openxmlformats-officedocument.theme+xml"/>
  <Override PartName="/ppt/slideLayouts/slideLayout829.xml" ContentType="application/vnd.openxmlformats-officedocument.presentationml.slideLayout+xml"/>
  <Override PartName="/ppt/slideLayouts/slideLayout830.xml" ContentType="application/vnd.openxmlformats-officedocument.presentationml.slideLayout+xml"/>
  <Override PartName="/ppt/slideLayouts/slideLayout831.xml" ContentType="application/vnd.openxmlformats-officedocument.presentationml.slideLayout+xml"/>
  <Override PartName="/ppt/slideLayouts/slideLayout832.xml" ContentType="application/vnd.openxmlformats-officedocument.presentationml.slideLayout+xml"/>
  <Override PartName="/ppt/slideLayouts/slideLayout833.xml" ContentType="application/vnd.openxmlformats-officedocument.presentationml.slideLayout+xml"/>
  <Override PartName="/ppt/slideLayouts/slideLayout834.xml" ContentType="application/vnd.openxmlformats-officedocument.presentationml.slideLayout+xml"/>
  <Override PartName="/ppt/slideLayouts/slideLayout835.xml" ContentType="application/vnd.openxmlformats-officedocument.presentationml.slideLayout+xml"/>
  <Override PartName="/ppt/slideLayouts/slideLayout836.xml" ContentType="application/vnd.openxmlformats-officedocument.presentationml.slideLayout+xml"/>
  <Override PartName="/ppt/slideLayouts/slideLayout837.xml" ContentType="application/vnd.openxmlformats-officedocument.presentationml.slideLayout+xml"/>
  <Override PartName="/ppt/slideLayouts/slideLayout838.xml" ContentType="application/vnd.openxmlformats-officedocument.presentationml.slideLayout+xml"/>
  <Override PartName="/ppt/slideLayouts/slideLayout839.xml" ContentType="application/vnd.openxmlformats-officedocument.presentationml.slideLayout+xml"/>
  <Override PartName="/ppt/slideLayouts/slideLayout840.xml" ContentType="application/vnd.openxmlformats-officedocument.presentationml.slideLayout+xml"/>
  <Override PartName="/ppt/slideLayouts/slideLayout841.xml" ContentType="application/vnd.openxmlformats-officedocument.presentationml.slideLayout+xml"/>
  <Override PartName="/ppt/slideLayouts/slideLayout842.xml" ContentType="application/vnd.openxmlformats-officedocument.presentationml.slideLayout+xml"/>
  <Override PartName="/ppt/theme/theme15.xml" ContentType="application/vnd.openxmlformats-officedocument.theme+xml"/>
  <Override PartName="/ppt/slideLayouts/slideLayout843.xml" ContentType="application/vnd.openxmlformats-officedocument.presentationml.slideLayout+xml"/>
  <Override PartName="/ppt/slideLayouts/slideLayout844.xml" ContentType="application/vnd.openxmlformats-officedocument.presentationml.slideLayout+xml"/>
  <Override PartName="/ppt/slideLayouts/slideLayout845.xml" ContentType="application/vnd.openxmlformats-officedocument.presentationml.slideLayout+xml"/>
  <Override PartName="/ppt/slideLayouts/slideLayout846.xml" ContentType="application/vnd.openxmlformats-officedocument.presentationml.slideLayout+xml"/>
  <Override PartName="/ppt/slideLayouts/slideLayout847.xml" ContentType="application/vnd.openxmlformats-officedocument.presentationml.slideLayout+xml"/>
  <Override PartName="/ppt/slideLayouts/slideLayout848.xml" ContentType="application/vnd.openxmlformats-officedocument.presentationml.slideLayout+xml"/>
  <Override PartName="/ppt/slideLayouts/slideLayout849.xml" ContentType="application/vnd.openxmlformats-officedocument.presentationml.slideLayout+xml"/>
  <Override PartName="/ppt/slideLayouts/slideLayout850.xml" ContentType="application/vnd.openxmlformats-officedocument.presentationml.slideLayout+xml"/>
  <Override PartName="/ppt/slideLayouts/slideLayout851.xml" ContentType="application/vnd.openxmlformats-officedocument.presentationml.slideLayout+xml"/>
  <Override PartName="/ppt/slideLayouts/slideLayout852.xml" ContentType="application/vnd.openxmlformats-officedocument.presentationml.slideLayout+xml"/>
  <Override PartName="/ppt/slideLayouts/slideLayout853.xml" ContentType="application/vnd.openxmlformats-officedocument.presentationml.slideLayout+xml"/>
  <Override PartName="/ppt/theme/theme16.xml" ContentType="application/vnd.openxmlformats-officedocument.theme+xml"/>
  <Override PartName="/ppt/slideLayouts/slideLayout854.xml" ContentType="application/vnd.openxmlformats-officedocument.presentationml.slideLayout+xml"/>
  <Override PartName="/ppt/slideLayouts/slideLayout855.xml" ContentType="application/vnd.openxmlformats-officedocument.presentationml.slideLayout+xml"/>
  <Override PartName="/ppt/slideLayouts/slideLayout856.xml" ContentType="application/vnd.openxmlformats-officedocument.presentationml.slideLayout+xml"/>
  <Override PartName="/ppt/slideLayouts/slideLayout857.xml" ContentType="application/vnd.openxmlformats-officedocument.presentationml.slideLayout+xml"/>
  <Override PartName="/ppt/slideLayouts/slideLayout858.xml" ContentType="application/vnd.openxmlformats-officedocument.presentationml.slideLayout+xml"/>
  <Override PartName="/ppt/slideLayouts/slideLayout859.xml" ContentType="application/vnd.openxmlformats-officedocument.presentationml.slideLayout+xml"/>
  <Override PartName="/ppt/slideLayouts/slideLayout860.xml" ContentType="application/vnd.openxmlformats-officedocument.presentationml.slideLayout+xml"/>
  <Override PartName="/ppt/slideLayouts/slideLayout861.xml" ContentType="application/vnd.openxmlformats-officedocument.presentationml.slideLayout+xml"/>
  <Override PartName="/ppt/slideLayouts/slideLayout862.xml" ContentType="application/vnd.openxmlformats-officedocument.presentationml.slideLayout+xml"/>
  <Override PartName="/ppt/slideLayouts/slideLayout863.xml" ContentType="application/vnd.openxmlformats-officedocument.presentationml.slideLayout+xml"/>
  <Override PartName="/ppt/slideLayouts/slideLayout864.xml" ContentType="application/vnd.openxmlformats-officedocument.presentationml.slideLayout+xml"/>
  <Override PartName="/ppt/slideLayouts/slideLayout865.xml" ContentType="application/vnd.openxmlformats-officedocument.presentationml.slideLayout+xml"/>
  <Override PartName="/ppt/slideLayouts/slideLayout866.xml" ContentType="application/vnd.openxmlformats-officedocument.presentationml.slideLayout+xml"/>
  <Override PartName="/ppt/theme/theme17.xml" ContentType="application/vnd.openxmlformats-officedocument.theme+xml"/>
  <Override PartName="/ppt/slideLayouts/slideLayout867.xml" ContentType="application/vnd.openxmlformats-officedocument.presentationml.slideLayout+xml"/>
  <Override PartName="/ppt/slideLayouts/slideLayout868.xml" ContentType="application/vnd.openxmlformats-officedocument.presentationml.slideLayout+xml"/>
  <Override PartName="/ppt/slideLayouts/slideLayout869.xml" ContentType="application/vnd.openxmlformats-officedocument.presentationml.slideLayout+xml"/>
  <Override PartName="/ppt/slideLayouts/slideLayout870.xml" ContentType="application/vnd.openxmlformats-officedocument.presentationml.slideLayout+xml"/>
  <Override PartName="/ppt/slideLayouts/slideLayout871.xml" ContentType="application/vnd.openxmlformats-officedocument.presentationml.slideLayout+xml"/>
  <Override PartName="/ppt/slideLayouts/slideLayout872.xml" ContentType="application/vnd.openxmlformats-officedocument.presentationml.slideLayout+xml"/>
  <Override PartName="/ppt/slideLayouts/slideLayout873.xml" ContentType="application/vnd.openxmlformats-officedocument.presentationml.slideLayout+xml"/>
  <Override PartName="/ppt/slideLayouts/slideLayout874.xml" ContentType="application/vnd.openxmlformats-officedocument.presentationml.slideLayout+xml"/>
  <Override PartName="/ppt/slideLayouts/slideLayout875.xml" ContentType="application/vnd.openxmlformats-officedocument.presentationml.slideLayout+xml"/>
  <Override PartName="/ppt/slideLayouts/slideLayout876.xml" ContentType="application/vnd.openxmlformats-officedocument.presentationml.slideLayout+xml"/>
  <Override PartName="/ppt/slideLayouts/slideLayout877.xml" ContentType="application/vnd.openxmlformats-officedocument.presentationml.slideLayout+xml"/>
  <Override PartName="/ppt/theme/theme18.xml" ContentType="application/vnd.openxmlformats-officedocument.theme+xml"/>
  <Override PartName="/ppt/slideLayouts/slideLayout878.xml" ContentType="application/vnd.openxmlformats-officedocument.presentationml.slideLayout+xml"/>
  <Override PartName="/ppt/slideLayouts/slideLayout879.xml" ContentType="application/vnd.openxmlformats-officedocument.presentationml.slideLayout+xml"/>
  <Override PartName="/ppt/slideLayouts/slideLayout880.xml" ContentType="application/vnd.openxmlformats-officedocument.presentationml.slideLayout+xml"/>
  <Override PartName="/ppt/slideLayouts/slideLayout881.xml" ContentType="application/vnd.openxmlformats-officedocument.presentationml.slideLayout+xml"/>
  <Override PartName="/ppt/slideLayouts/slideLayout882.xml" ContentType="application/vnd.openxmlformats-officedocument.presentationml.slideLayout+xml"/>
  <Override PartName="/ppt/slideLayouts/slideLayout883.xml" ContentType="application/vnd.openxmlformats-officedocument.presentationml.slideLayout+xml"/>
  <Override PartName="/ppt/slideLayouts/slideLayout884.xml" ContentType="application/vnd.openxmlformats-officedocument.presentationml.slideLayout+xml"/>
  <Override PartName="/ppt/slideLayouts/slideLayout885.xml" ContentType="application/vnd.openxmlformats-officedocument.presentationml.slideLayout+xml"/>
  <Override PartName="/ppt/slideLayouts/slideLayout886.xml" ContentType="application/vnd.openxmlformats-officedocument.presentationml.slideLayout+xml"/>
  <Override PartName="/ppt/slideLayouts/slideLayout887.xml" ContentType="application/vnd.openxmlformats-officedocument.presentationml.slideLayout+xml"/>
  <Override PartName="/ppt/slideLayouts/slideLayout888.xml" ContentType="application/vnd.openxmlformats-officedocument.presentationml.slideLayout+xml"/>
  <Override PartName="/ppt/theme/theme19.xml" ContentType="application/vnd.openxmlformats-officedocument.theme+xml"/>
  <Override PartName="/ppt/slideLayouts/slideLayout889.xml" ContentType="application/vnd.openxmlformats-officedocument.presentationml.slideLayout+xml"/>
  <Override PartName="/ppt/theme/theme20.xml" ContentType="application/vnd.openxmlformats-officedocument.theme+xml"/>
  <Override PartName="/ppt/slideLayouts/slideLayout890.xml" ContentType="application/vnd.openxmlformats-officedocument.presentationml.slideLayout+xml"/>
  <Override PartName="/ppt/slideLayouts/slideLayout891.xml" ContentType="application/vnd.openxmlformats-officedocument.presentationml.slideLayout+xml"/>
  <Override PartName="/ppt/slideLayouts/slideLayout892.xml" ContentType="application/vnd.openxmlformats-officedocument.presentationml.slideLayout+xml"/>
  <Override PartName="/ppt/slideLayouts/slideLayout893.xml" ContentType="application/vnd.openxmlformats-officedocument.presentationml.slideLayout+xml"/>
  <Override PartName="/ppt/slideLayouts/slideLayout894.xml" ContentType="application/vnd.openxmlformats-officedocument.presentationml.slideLayout+xml"/>
  <Override PartName="/ppt/slideLayouts/slideLayout895.xml" ContentType="application/vnd.openxmlformats-officedocument.presentationml.slideLayout+xml"/>
  <Override PartName="/ppt/slideLayouts/slideLayout896.xml" ContentType="application/vnd.openxmlformats-officedocument.presentationml.slideLayout+xml"/>
  <Override PartName="/ppt/slideLayouts/slideLayout897.xml" ContentType="application/vnd.openxmlformats-officedocument.presentationml.slideLayout+xml"/>
  <Override PartName="/ppt/slideLayouts/slideLayout898.xml" ContentType="application/vnd.openxmlformats-officedocument.presentationml.slideLayout+xml"/>
  <Override PartName="/ppt/slideLayouts/slideLayout899.xml" ContentType="application/vnd.openxmlformats-officedocument.presentationml.slideLayout+xml"/>
  <Override PartName="/ppt/slideLayouts/slideLayout900.xml" ContentType="application/vnd.openxmlformats-officedocument.presentationml.slideLayout+xml"/>
  <Override PartName="/ppt/theme/theme21.xml" ContentType="application/vnd.openxmlformats-officedocument.theme+xml"/>
  <Override PartName="/ppt/slideLayouts/slideLayout901.xml" ContentType="application/vnd.openxmlformats-officedocument.presentationml.slideLayout+xml"/>
  <Override PartName="/ppt/slideLayouts/slideLayout902.xml" ContentType="application/vnd.openxmlformats-officedocument.presentationml.slideLayout+xml"/>
  <Override PartName="/ppt/slideLayouts/slideLayout903.xml" ContentType="application/vnd.openxmlformats-officedocument.presentationml.slideLayout+xml"/>
  <Override PartName="/ppt/slideLayouts/slideLayout904.xml" ContentType="application/vnd.openxmlformats-officedocument.presentationml.slideLayout+xml"/>
  <Override PartName="/ppt/slideLayouts/slideLayout905.xml" ContentType="application/vnd.openxmlformats-officedocument.presentationml.slideLayout+xml"/>
  <Override PartName="/ppt/slideLayouts/slideLayout906.xml" ContentType="application/vnd.openxmlformats-officedocument.presentationml.slideLayout+xml"/>
  <Override PartName="/ppt/slideLayouts/slideLayout907.xml" ContentType="application/vnd.openxmlformats-officedocument.presentationml.slideLayout+xml"/>
  <Override PartName="/ppt/slideLayouts/slideLayout908.xml" ContentType="application/vnd.openxmlformats-officedocument.presentationml.slideLayout+xml"/>
  <Override PartName="/ppt/slideLayouts/slideLayout909.xml" ContentType="application/vnd.openxmlformats-officedocument.presentationml.slideLayout+xml"/>
  <Override PartName="/ppt/slideLayouts/slideLayout910.xml" ContentType="application/vnd.openxmlformats-officedocument.presentationml.slideLayout+xml"/>
  <Override PartName="/ppt/slideLayouts/slideLayout911.xml" ContentType="application/vnd.openxmlformats-officedocument.presentationml.slideLayout+xml"/>
  <Override PartName="/ppt/theme/theme22.xml" ContentType="application/vnd.openxmlformats-officedocument.theme+xml"/>
  <Override PartName="/ppt/slideLayouts/slideLayout912.xml" ContentType="application/vnd.openxmlformats-officedocument.presentationml.slideLayout+xml"/>
  <Override PartName="/ppt/slideLayouts/slideLayout913.xml" ContentType="application/vnd.openxmlformats-officedocument.presentationml.slideLayout+xml"/>
  <Override PartName="/ppt/theme/theme23.xml" ContentType="application/vnd.openxmlformats-officedocument.theme+xml"/>
  <Override PartName="/ppt/slideLayouts/slideLayout914.xml" ContentType="application/vnd.openxmlformats-officedocument.presentationml.slideLayout+xml"/>
  <Override PartName="/ppt/slideLayouts/slideLayout915.xml" ContentType="application/vnd.openxmlformats-officedocument.presentationml.slideLayout+xml"/>
  <Override PartName="/ppt/slideLayouts/slideLayout916.xml" ContentType="application/vnd.openxmlformats-officedocument.presentationml.slideLayout+xml"/>
  <Override PartName="/ppt/slideLayouts/slideLayout917.xml" ContentType="application/vnd.openxmlformats-officedocument.presentationml.slideLayout+xml"/>
  <Override PartName="/ppt/slideLayouts/slideLayout918.xml" ContentType="application/vnd.openxmlformats-officedocument.presentationml.slideLayout+xml"/>
  <Override PartName="/ppt/slideLayouts/slideLayout919.xml" ContentType="application/vnd.openxmlformats-officedocument.presentationml.slideLayout+xml"/>
  <Override PartName="/ppt/slideLayouts/slideLayout920.xml" ContentType="application/vnd.openxmlformats-officedocument.presentationml.slideLayout+xml"/>
  <Override PartName="/ppt/slideLayouts/slideLayout921.xml" ContentType="application/vnd.openxmlformats-officedocument.presentationml.slideLayout+xml"/>
  <Override PartName="/ppt/slideLayouts/slideLayout922.xml" ContentType="application/vnd.openxmlformats-officedocument.presentationml.slideLayout+xml"/>
  <Override PartName="/ppt/slideLayouts/slideLayout923.xml" ContentType="application/vnd.openxmlformats-officedocument.presentationml.slideLayout+xml"/>
  <Override PartName="/ppt/slideLayouts/slideLayout924.xml" ContentType="application/vnd.openxmlformats-officedocument.presentationml.slideLayout+xml"/>
  <Override PartName="/ppt/theme/theme24.xml" ContentType="application/vnd.openxmlformats-officedocument.theme+xml"/>
  <Override PartName="/ppt/slideLayouts/slideLayout925.xml" ContentType="application/vnd.openxmlformats-officedocument.presentationml.slideLayout+xml"/>
  <Override PartName="/ppt/slideLayouts/slideLayout926.xml" ContentType="application/vnd.openxmlformats-officedocument.presentationml.slideLayout+xml"/>
  <Override PartName="/ppt/slideLayouts/slideLayout927.xml" ContentType="application/vnd.openxmlformats-officedocument.presentationml.slideLayout+xml"/>
  <Override PartName="/ppt/slideLayouts/slideLayout928.xml" ContentType="application/vnd.openxmlformats-officedocument.presentationml.slideLayout+xml"/>
  <Override PartName="/ppt/slideLayouts/slideLayout929.xml" ContentType="application/vnd.openxmlformats-officedocument.presentationml.slideLayout+xml"/>
  <Override PartName="/ppt/slideLayouts/slideLayout930.xml" ContentType="application/vnd.openxmlformats-officedocument.presentationml.slideLayout+xml"/>
  <Override PartName="/ppt/slideLayouts/slideLayout931.xml" ContentType="application/vnd.openxmlformats-officedocument.presentationml.slideLayout+xml"/>
  <Override PartName="/ppt/slideLayouts/slideLayout932.xml" ContentType="application/vnd.openxmlformats-officedocument.presentationml.slideLayout+xml"/>
  <Override PartName="/ppt/slideLayouts/slideLayout933.xml" ContentType="application/vnd.openxmlformats-officedocument.presentationml.slideLayout+xml"/>
  <Override PartName="/ppt/slideLayouts/slideLayout934.xml" ContentType="application/vnd.openxmlformats-officedocument.presentationml.slideLayout+xml"/>
  <Override PartName="/ppt/slideLayouts/slideLayout935.xml" ContentType="application/vnd.openxmlformats-officedocument.presentationml.slideLayout+xml"/>
  <Override PartName="/ppt/theme/theme25.xml" ContentType="application/vnd.openxmlformats-officedocument.theme+xml"/>
  <Override PartName="/ppt/slideLayouts/slideLayout936.xml" ContentType="application/vnd.openxmlformats-officedocument.presentationml.slideLayout+xml"/>
  <Override PartName="/ppt/slideLayouts/slideLayout937.xml" ContentType="application/vnd.openxmlformats-officedocument.presentationml.slideLayout+xml"/>
  <Override PartName="/ppt/slideLayouts/slideLayout938.xml" ContentType="application/vnd.openxmlformats-officedocument.presentationml.slideLayout+xml"/>
  <Override PartName="/ppt/slideLayouts/slideLayout939.xml" ContentType="application/vnd.openxmlformats-officedocument.presentationml.slideLayout+xml"/>
  <Override PartName="/ppt/slideLayouts/slideLayout940.xml" ContentType="application/vnd.openxmlformats-officedocument.presentationml.slideLayout+xml"/>
  <Override PartName="/ppt/slideLayouts/slideLayout941.xml" ContentType="application/vnd.openxmlformats-officedocument.presentationml.slideLayout+xml"/>
  <Override PartName="/ppt/slideLayouts/slideLayout942.xml" ContentType="application/vnd.openxmlformats-officedocument.presentationml.slideLayout+xml"/>
  <Override PartName="/ppt/slideLayouts/slideLayout943.xml" ContentType="application/vnd.openxmlformats-officedocument.presentationml.slideLayout+xml"/>
  <Override PartName="/ppt/slideLayouts/slideLayout944.xml" ContentType="application/vnd.openxmlformats-officedocument.presentationml.slideLayout+xml"/>
  <Override PartName="/ppt/slideLayouts/slideLayout945.xml" ContentType="application/vnd.openxmlformats-officedocument.presentationml.slideLayout+xml"/>
  <Override PartName="/ppt/slideLayouts/slideLayout946.xml" ContentType="application/vnd.openxmlformats-officedocument.presentationml.slideLayout+xml"/>
  <Override PartName="/ppt/theme/theme26.xml" ContentType="application/vnd.openxmlformats-officedocument.theme+xml"/>
  <Override PartName="/ppt/slideLayouts/slideLayout947.xml" ContentType="application/vnd.openxmlformats-officedocument.presentationml.slideLayout+xml"/>
  <Override PartName="/ppt/slideLayouts/slideLayout948.xml" ContentType="application/vnd.openxmlformats-officedocument.presentationml.slideLayout+xml"/>
  <Override PartName="/ppt/slideLayouts/slideLayout949.xml" ContentType="application/vnd.openxmlformats-officedocument.presentationml.slideLayout+xml"/>
  <Override PartName="/ppt/slideLayouts/slideLayout950.xml" ContentType="application/vnd.openxmlformats-officedocument.presentationml.slideLayout+xml"/>
  <Override PartName="/ppt/slideLayouts/slideLayout951.xml" ContentType="application/vnd.openxmlformats-officedocument.presentationml.slideLayout+xml"/>
  <Override PartName="/ppt/slideLayouts/slideLayout952.xml" ContentType="application/vnd.openxmlformats-officedocument.presentationml.slideLayout+xml"/>
  <Override PartName="/ppt/slideLayouts/slideLayout953.xml" ContentType="application/vnd.openxmlformats-officedocument.presentationml.slideLayout+xml"/>
  <Override PartName="/ppt/slideLayouts/slideLayout954.xml" ContentType="application/vnd.openxmlformats-officedocument.presentationml.slideLayout+xml"/>
  <Override PartName="/ppt/slideLayouts/slideLayout955.xml" ContentType="application/vnd.openxmlformats-officedocument.presentationml.slideLayout+xml"/>
  <Override PartName="/ppt/slideLayouts/slideLayout956.xml" ContentType="application/vnd.openxmlformats-officedocument.presentationml.slideLayout+xml"/>
  <Override PartName="/ppt/slideLayouts/slideLayout957.xml" ContentType="application/vnd.openxmlformats-officedocument.presentationml.slideLayout+xml"/>
  <Override PartName="/ppt/theme/theme27.xml" ContentType="application/vnd.openxmlformats-officedocument.theme+xml"/>
  <Override PartName="/ppt/slideLayouts/slideLayout958.xml" ContentType="application/vnd.openxmlformats-officedocument.presentationml.slideLayout+xml"/>
  <Override PartName="/ppt/slideLayouts/slideLayout959.xml" ContentType="application/vnd.openxmlformats-officedocument.presentationml.slideLayout+xml"/>
  <Override PartName="/ppt/slideLayouts/slideLayout960.xml" ContentType="application/vnd.openxmlformats-officedocument.presentationml.slideLayout+xml"/>
  <Override PartName="/ppt/slideLayouts/slideLayout961.xml" ContentType="application/vnd.openxmlformats-officedocument.presentationml.slideLayout+xml"/>
  <Override PartName="/ppt/slideLayouts/slideLayout962.xml" ContentType="application/vnd.openxmlformats-officedocument.presentationml.slideLayout+xml"/>
  <Override PartName="/ppt/slideLayouts/slideLayout963.xml" ContentType="application/vnd.openxmlformats-officedocument.presentationml.slideLayout+xml"/>
  <Override PartName="/ppt/slideLayouts/slideLayout964.xml" ContentType="application/vnd.openxmlformats-officedocument.presentationml.slideLayout+xml"/>
  <Override PartName="/ppt/slideLayouts/slideLayout965.xml" ContentType="application/vnd.openxmlformats-officedocument.presentationml.slideLayout+xml"/>
  <Override PartName="/ppt/slideLayouts/slideLayout966.xml" ContentType="application/vnd.openxmlformats-officedocument.presentationml.slideLayout+xml"/>
  <Override PartName="/ppt/slideLayouts/slideLayout967.xml" ContentType="application/vnd.openxmlformats-officedocument.presentationml.slideLayout+xml"/>
  <Override PartName="/ppt/slideLayouts/slideLayout968.xml" ContentType="application/vnd.openxmlformats-officedocument.presentationml.slideLayout+xml"/>
  <Override PartName="/ppt/slideLayouts/slideLayout969.xml" ContentType="application/vnd.openxmlformats-officedocument.presentationml.slideLayout+xml"/>
  <Override PartName="/ppt/slideLayouts/slideLayout970.xml" ContentType="application/vnd.openxmlformats-officedocument.presentationml.slideLayout+xml"/>
  <Override PartName="/ppt/theme/theme28.xml" ContentType="application/vnd.openxmlformats-officedocument.theme+xml"/>
  <Override PartName="/ppt/slideLayouts/slideLayout971.xml" ContentType="application/vnd.openxmlformats-officedocument.presentationml.slideLayout+xml"/>
  <Override PartName="/ppt/slideLayouts/slideLayout972.xml" ContentType="application/vnd.openxmlformats-officedocument.presentationml.slideLayout+xml"/>
  <Override PartName="/ppt/slideLayouts/slideLayout973.xml" ContentType="application/vnd.openxmlformats-officedocument.presentationml.slideLayout+xml"/>
  <Override PartName="/ppt/slideLayouts/slideLayout974.xml" ContentType="application/vnd.openxmlformats-officedocument.presentationml.slideLayout+xml"/>
  <Override PartName="/ppt/slideLayouts/slideLayout975.xml" ContentType="application/vnd.openxmlformats-officedocument.presentationml.slideLayout+xml"/>
  <Override PartName="/ppt/slideLayouts/slideLayout976.xml" ContentType="application/vnd.openxmlformats-officedocument.presentationml.slideLayout+xml"/>
  <Override PartName="/ppt/slideLayouts/slideLayout977.xml" ContentType="application/vnd.openxmlformats-officedocument.presentationml.slideLayout+xml"/>
  <Override PartName="/ppt/slideLayouts/slideLayout978.xml" ContentType="application/vnd.openxmlformats-officedocument.presentationml.slideLayout+xml"/>
  <Override PartName="/ppt/slideLayouts/slideLayout979.xml" ContentType="application/vnd.openxmlformats-officedocument.presentationml.slideLayout+xml"/>
  <Override PartName="/ppt/slideLayouts/slideLayout980.xml" ContentType="application/vnd.openxmlformats-officedocument.presentationml.slideLayout+xml"/>
  <Override PartName="/ppt/slideLayouts/slideLayout981.xml" ContentType="application/vnd.openxmlformats-officedocument.presentationml.slideLayout+xml"/>
  <Override PartName="/ppt/theme/theme29.xml" ContentType="application/vnd.openxmlformats-officedocument.theme+xml"/>
  <Override PartName="/ppt/slideLayouts/slideLayout982.xml" ContentType="application/vnd.openxmlformats-officedocument.presentationml.slideLayout+xml"/>
  <Override PartName="/ppt/theme/theme30.xml" ContentType="application/vnd.openxmlformats-officedocument.theme+xml"/>
  <Override PartName="/ppt/slideLayouts/slideLayout983.xml" ContentType="application/vnd.openxmlformats-officedocument.presentationml.slideLayout+xml"/>
  <Override PartName="/ppt/slideLayouts/slideLayout984.xml" ContentType="application/vnd.openxmlformats-officedocument.presentationml.slideLayout+xml"/>
  <Override PartName="/ppt/slideLayouts/slideLayout985.xml" ContentType="application/vnd.openxmlformats-officedocument.presentationml.slideLayout+xml"/>
  <Override PartName="/ppt/slideLayouts/slideLayout986.xml" ContentType="application/vnd.openxmlformats-officedocument.presentationml.slideLayout+xml"/>
  <Override PartName="/ppt/slideLayouts/slideLayout987.xml" ContentType="application/vnd.openxmlformats-officedocument.presentationml.slideLayout+xml"/>
  <Override PartName="/ppt/slideLayouts/slideLayout988.xml" ContentType="application/vnd.openxmlformats-officedocument.presentationml.slideLayout+xml"/>
  <Override PartName="/ppt/slideLayouts/slideLayout989.xml" ContentType="application/vnd.openxmlformats-officedocument.presentationml.slideLayout+xml"/>
  <Override PartName="/ppt/slideLayouts/slideLayout990.xml" ContentType="application/vnd.openxmlformats-officedocument.presentationml.slideLayout+xml"/>
  <Override PartName="/ppt/slideLayouts/slideLayout991.xml" ContentType="application/vnd.openxmlformats-officedocument.presentationml.slideLayout+xml"/>
  <Override PartName="/ppt/slideLayouts/slideLayout992.xml" ContentType="application/vnd.openxmlformats-officedocument.presentationml.slideLayout+xml"/>
  <Override PartName="/ppt/slideLayouts/slideLayout993.xml" ContentType="application/vnd.openxmlformats-officedocument.presentationml.slideLayout+xml"/>
  <Override PartName="/ppt/slideLayouts/slideLayout994.xml" ContentType="application/vnd.openxmlformats-officedocument.presentationml.slideLayout+xml"/>
  <Override PartName="/ppt/theme/theme31.xml" ContentType="application/vnd.openxmlformats-officedocument.theme+xml"/>
  <Override PartName="/ppt/slideLayouts/slideLayout995.xml" ContentType="application/vnd.openxmlformats-officedocument.presentationml.slideLayout+xml"/>
  <Override PartName="/ppt/slideLayouts/slideLayout996.xml" ContentType="application/vnd.openxmlformats-officedocument.presentationml.slideLayout+xml"/>
  <Override PartName="/ppt/slideLayouts/slideLayout997.xml" ContentType="application/vnd.openxmlformats-officedocument.presentationml.slideLayout+xml"/>
  <Override PartName="/ppt/slideLayouts/slideLayout998.xml" ContentType="application/vnd.openxmlformats-officedocument.presentationml.slideLayout+xml"/>
  <Override PartName="/ppt/slideLayouts/slideLayout999.xml" ContentType="application/vnd.openxmlformats-officedocument.presentationml.slideLayout+xml"/>
  <Override PartName="/ppt/slideLayouts/slideLayout1000.xml" ContentType="application/vnd.openxmlformats-officedocument.presentationml.slideLayout+xml"/>
  <Override PartName="/ppt/slideLayouts/slideLayout1001.xml" ContentType="application/vnd.openxmlformats-officedocument.presentationml.slideLayout+xml"/>
  <Override PartName="/ppt/slideLayouts/slideLayout1002.xml" ContentType="application/vnd.openxmlformats-officedocument.presentationml.slideLayout+xml"/>
  <Override PartName="/ppt/slideLayouts/slideLayout1003.xml" ContentType="application/vnd.openxmlformats-officedocument.presentationml.slideLayout+xml"/>
  <Override PartName="/ppt/slideLayouts/slideLayout1004.xml" ContentType="application/vnd.openxmlformats-officedocument.presentationml.slideLayout+xml"/>
  <Override PartName="/ppt/theme/theme32.xml" ContentType="application/vnd.openxmlformats-officedocument.theme+xml"/>
  <Override PartName="/ppt/slideLayouts/slideLayout1005.xml" ContentType="application/vnd.openxmlformats-officedocument.presentationml.slideLayout+xml"/>
  <Override PartName="/ppt/slideLayouts/slideLayout1006.xml" ContentType="application/vnd.openxmlformats-officedocument.presentationml.slideLayout+xml"/>
  <Override PartName="/ppt/slideLayouts/slideLayout1007.xml" ContentType="application/vnd.openxmlformats-officedocument.presentationml.slideLayout+xml"/>
  <Override PartName="/ppt/slideLayouts/slideLayout1008.xml" ContentType="application/vnd.openxmlformats-officedocument.presentationml.slideLayout+xml"/>
  <Override PartName="/ppt/slideLayouts/slideLayout1009.xml" ContentType="application/vnd.openxmlformats-officedocument.presentationml.slideLayout+xml"/>
  <Override PartName="/ppt/slideLayouts/slideLayout1010.xml" ContentType="application/vnd.openxmlformats-officedocument.presentationml.slideLayout+xml"/>
  <Override PartName="/ppt/slideLayouts/slideLayout1011.xml" ContentType="application/vnd.openxmlformats-officedocument.presentationml.slideLayout+xml"/>
  <Override PartName="/ppt/slideLayouts/slideLayout1012.xml" ContentType="application/vnd.openxmlformats-officedocument.presentationml.slideLayout+xml"/>
  <Override PartName="/ppt/slideLayouts/slideLayout1013.xml" ContentType="application/vnd.openxmlformats-officedocument.presentationml.slideLayout+xml"/>
  <Override PartName="/ppt/slideLayouts/slideLayout1014.xml" ContentType="application/vnd.openxmlformats-officedocument.presentationml.slideLayout+xml"/>
  <Override PartName="/ppt/slideLayouts/slideLayout1015.xml" ContentType="application/vnd.openxmlformats-officedocument.presentationml.slideLayout+xml"/>
  <Override PartName="/ppt/theme/theme33.xml" ContentType="application/vnd.openxmlformats-officedocument.theme+xml"/>
  <Override PartName="/ppt/slideLayouts/slideLayout1016.xml" ContentType="application/vnd.openxmlformats-officedocument.presentationml.slideLayout+xml"/>
  <Override PartName="/ppt/slideLayouts/slideLayout1017.xml" ContentType="application/vnd.openxmlformats-officedocument.presentationml.slideLayout+xml"/>
  <Override PartName="/ppt/slideLayouts/slideLayout1018.xml" ContentType="application/vnd.openxmlformats-officedocument.presentationml.slideLayout+xml"/>
  <Override PartName="/ppt/slideLayouts/slideLayout1019.xml" ContentType="application/vnd.openxmlformats-officedocument.presentationml.slideLayout+xml"/>
  <Override PartName="/ppt/slideLayouts/slideLayout1020.xml" ContentType="application/vnd.openxmlformats-officedocument.presentationml.slideLayout+xml"/>
  <Override PartName="/ppt/slideLayouts/slideLayout1021.xml" ContentType="application/vnd.openxmlformats-officedocument.presentationml.slideLayout+xml"/>
  <Override PartName="/ppt/slideLayouts/slideLayout1022.xml" ContentType="application/vnd.openxmlformats-officedocument.presentationml.slideLayout+xml"/>
  <Override PartName="/ppt/slideLayouts/slideLayout1023.xml" ContentType="application/vnd.openxmlformats-officedocument.presentationml.slideLayout+xml"/>
  <Override PartName="/ppt/slideLayouts/slideLayout1024.xml" ContentType="application/vnd.openxmlformats-officedocument.presentationml.slideLayout+xml"/>
  <Override PartName="/ppt/slideLayouts/slideLayout1025.xml" ContentType="application/vnd.openxmlformats-officedocument.presentationml.slideLayout+xml"/>
  <Override PartName="/ppt/slideLayouts/slideLayout1026.xml" ContentType="application/vnd.openxmlformats-officedocument.presentationml.slideLayout+xml"/>
  <Override PartName="/ppt/theme/theme34.xml" ContentType="application/vnd.openxmlformats-officedocument.theme+xml"/>
  <Override PartName="/ppt/slideLayouts/slideLayout1027.xml" ContentType="application/vnd.openxmlformats-officedocument.presentationml.slideLayout+xml"/>
  <Override PartName="/ppt/slideLayouts/slideLayout1028.xml" ContentType="application/vnd.openxmlformats-officedocument.presentationml.slideLayout+xml"/>
  <Override PartName="/ppt/slideLayouts/slideLayout1029.xml" ContentType="application/vnd.openxmlformats-officedocument.presentationml.slideLayout+xml"/>
  <Override PartName="/ppt/slideLayouts/slideLayout1030.xml" ContentType="application/vnd.openxmlformats-officedocument.presentationml.slideLayout+xml"/>
  <Override PartName="/ppt/slideLayouts/slideLayout1031.xml" ContentType="application/vnd.openxmlformats-officedocument.presentationml.slideLayout+xml"/>
  <Override PartName="/ppt/slideLayouts/slideLayout1032.xml" ContentType="application/vnd.openxmlformats-officedocument.presentationml.slideLayout+xml"/>
  <Override PartName="/ppt/slideLayouts/slideLayout1033.xml" ContentType="application/vnd.openxmlformats-officedocument.presentationml.slideLayout+xml"/>
  <Override PartName="/ppt/slideLayouts/slideLayout1034.xml" ContentType="application/vnd.openxmlformats-officedocument.presentationml.slideLayout+xml"/>
  <Override PartName="/ppt/slideLayouts/slideLayout1035.xml" ContentType="application/vnd.openxmlformats-officedocument.presentationml.slideLayout+xml"/>
  <Override PartName="/ppt/slideLayouts/slideLayout1036.xml" ContentType="application/vnd.openxmlformats-officedocument.presentationml.slideLayout+xml"/>
  <Override PartName="/ppt/slideLayouts/slideLayout1037.xml" ContentType="application/vnd.openxmlformats-officedocument.presentationml.slideLayout+xml"/>
  <Override PartName="/ppt/slideLayouts/slideLayout1038.xml" ContentType="application/vnd.openxmlformats-officedocument.presentationml.slideLayout+xml"/>
  <Override PartName="/ppt/theme/theme35.xml" ContentType="application/vnd.openxmlformats-officedocument.theme+xml"/>
  <Override PartName="/ppt/slideLayouts/slideLayout1039.xml" ContentType="application/vnd.openxmlformats-officedocument.presentationml.slideLayout+xml"/>
  <Override PartName="/ppt/slideLayouts/slideLayout1040.xml" ContentType="application/vnd.openxmlformats-officedocument.presentationml.slideLayout+xml"/>
  <Override PartName="/ppt/slideLayouts/slideLayout1041.xml" ContentType="application/vnd.openxmlformats-officedocument.presentationml.slideLayout+xml"/>
  <Override PartName="/ppt/slideLayouts/slideLayout1042.xml" ContentType="application/vnd.openxmlformats-officedocument.presentationml.slideLayout+xml"/>
  <Override PartName="/ppt/slideLayouts/slideLayout1043.xml" ContentType="application/vnd.openxmlformats-officedocument.presentationml.slideLayout+xml"/>
  <Override PartName="/ppt/slideLayouts/slideLayout1044.xml" ContentType="application/vnd.openxmlformats-officedocument.presentationml.slideLayout+xml"/>
  <Override PartName="/ppt/slideLayouts/slideLayout1045.xml" ContentType="application/vnd.openxmlformats-officedocument.presentationml.slideLayout+xml"/>
  <Override PartName="/ppt/slideLayouts/slideLayout1046.xml" ContentType="application/vnd.openxmlformats-officedocument.presentationml.slideLayout+xml"/>
  <Override PartName="/ppt/slideLayouts/slideLayout1047.xml" ContentType="application/vnd.openxmlformats-officedocument.presentationml.slideLayout+xml"/>
  <Override PartName="/ppt/slideLayouts/slideLayout1048.xml" ContentType="application/vnd.openxmlformats-officedocument.presentationml.slideLayout+xml"/>
  <Override PartName="/ppt/slideLayouts/slideLayout1049.xml" ContentType="application/vnd.openxmlformats-officedocument.presentationml.slideLayout+xml"/>
  <Override PartName="/ppt/slideLayouts/slideLayout1050.xml" ContentType="application/vnd.openxmlformats-officedocument.presentationml.slideLayout+xml"/>
  <Override PartName="/ppt/slideLayouts/slideLayout1051.xml" ContentType="application/vnd.openxmlformats-officedocument.presentationml.slideLayout+xml"/>
  <Override PartName="/ppt/theme/theme36.xml" ContentType="application/vnd.openxmlformats-officedocument.theme+xml"/>
  <Override PartName="/ppt/slideLayouts/slideLayout1052.xml" ContentType="application/vnd.openxmlformats-officedocument.presentationml.slideLayout+xml"/>
  <Override PartName="/ppt/slideLayouts/slideLayout1053.xml" ContentType="application/vnd.openxmlformats-officedocument.presentationml.slideLayout+xml"/>
  <Override PartName="/ppt/slideLayouts/slideLayout1054.xml" ContentType="application/vnd.openxmlformats-officedocument.presentationml.slideLayout+xml"/>
  <Override PartName="/ppt/slideLayouts/slideLayout1055.xml" ContentType="application/vnd.openxmlformats-officedocument.presentationml.slideLayout+xml"/>
  <Override PartName="/ppt/slideLayouts/slideLayout1056.xml" ContentType="application/vnd.openxmlformats-officedocument.presentationml.slideLayout+xml"/>
  <Override PartName="/ppt/slideLayouts/slideLayout1057.xml" ContentType="application/vnd.openxmlformats-officedocument.presentationml.slideLayout+xml"/>
  <Override PartName="/ppt/slideLayouts/slideLayout1058.xml" ContentType="application/vnd.openxmlformats-officedocument.presentationml.slideLayout+xml"/>
  <Override PartName="/ppt/slideLayouts/slideLayout1059.xml" ContentType="application/vnd.openxmlformats-officedocument.presentationml.slideLayout+xml"/>
  <Override PartName="/ppt/slideLayouts/slideLayout1060.xml" ContentType="application/vnd.openxmlformats-officedocument.presentationml.slideLayout+xml"/>
  <Override PartName="/ppt/slideLayouts/slideLayout1061.xml" ContentType="application/vnd.openxmlformats-officedocument.presentationml.slideLayout+xml"/>
  <Override PartName="/ppt/slideLayouts/slideLayout1062.xml" ContentType="application/vnd.openxmlformats-officedocument.presentationml.slideLayout+xml"/>
  <Override PartName="/ppt/theme/theme37.xml" ContentType="application/vnd.openxmlformats-officedocument.theme+xml"/>
  <Override PartName="/ppt/slideLayouts/slideLayout1063.xml" ContentType="application/vnd.openxmlformats-officedocument.presentationml.slideLayout+xml"/>
  <Override PartName="/ppt/slideLayouts/slideLayout1064.xml" ContentType="application/vnd.openxmlformats-officedocument.presentationml.slideLayout+xml"/>
  <Override PartName="/ppt/slideLayouts/slideLayout1065.xml" ContentType="application/vnd.openxmlformats-officedocument.presentationml.slideLayout+xml"/>
  <Override PartName="/ppt/slideLayouts/slideLayout1066.xml" ContentType="application/vnd.openxmlformats-officedocument.presentationml.slideLayout+xml"/>
  <Override PartName="/ppt/slideLayouts/slideLayout1067.xml" ContentType="application/vnd.openxmlformats-officedocument.presentationml.slideLayout+xml"/>
  <Override PartName="/ppt/slideLayouts/slideLayout1068.xml" ContentType="application/vnd.openxmlformats-officedocument.presentationml.slideLayout+xml"/>
  <Override PartName="/ppt/slideLayouts/slideLayout1069.xml" ContentType="application/vnd.openxmlformats-officedocument.presentationml.slideLayout+xml"/>
  <Override PartName="/ppt/slideLayouts/slideLayout1070.xml" ContentType="application/vnd.openxmlformats-officedocument.presentationml.slideLayout+xml"/>
  <Override PartName="/ppt/slideLayouts/slideLayout1071.xml" ContentType="application/vnd.openxmlformats-officedocument.presentationml.slideLayout+xml"/>
  <Override PartName="/ppt/slideLayouts/slideLayout1072.xml" ContentType="application/vnd.openxmlformats-officedocument.presentationml.slideLayout+xml"/>
  <Override PartName="/ppt/slideLayouts/slideLayout1073.xml" ContentType="application/vnd.openxmlformats-officedocument.presentationml.slideLayout+xml"/>
  <Override PartName="/ppt/theme/theme38.xml" ContentType="application/vnd.openxmlformats-officedocument.theme+xml"/>
  <Override PartName="/ppt/slideLayouts/slideLayout1074.xml" ContentType="application/vnd.openxmlformats-officedocument.presentationml.slideLayout+xml"/>
  <Override PartName="/ppt/slideLayouts/slideLayout1075.xml" ContentType="application/vnd.openxmlformats-officedocument.presentationml.slideLayout+xml"/>
  <Override PartName="/ppt/slideLayouts/slideLayout1076.xml" ContentType="application/vnd.openxmlformats-officedocument.presentationml.slideLayout+xml"/>
  <Override PartName="/ppt/slideLayouts/slideLayout1077.xml" ContentType="application/vnd.openxmlformats-officedocument.presentationml.slideLayout+xml"/>
  <Override PartName="/ppt/slideLayouts/slideLayout1078.xml" ContentType="application/vnd.openxmlformats-officedocument.presentationml.slideLayout+xml"/>
  <Override PartName="/ppt/slideLayouts/slideLayout1079.xml" ContentType="application/vnd.openxmlformats-officedocument.presentationml.slideLayout+xml"/>
  <Override PartName="/ppt/slideLayouts/slideLayout1080.xml" ContentType="application/vnd.openxmlformats-officedocument.presentationml.slideLayout+xml"/>
  <Override PartName="/ppt/slideLayouts/slideLayout1081.xml" ContentType="application/vnd.openxmlformats-officedocument.presentationml.slideLayout+xml"/>
  <Override PartName="/ppt/slideLayouts/slideLayout1082.xml" ContentType="application/vnd.openxmlformats-officedocument.presentationml.slideLayout+xml"/>
  <Override PartName="/ppt/slideLayouts/slideLayout1083.xml" ContentType="application/vnd.openxmlformats-officedocument.presentationml.slideLayout+xml"/>
  <Override PartName="/ppt/slideLayouts/slideLayout1084.xml" ContentType="application/vnd.openxmlformats-officedocument.presentationml.slideLayout+xml"/>
  <Override PartName="/ppt/theme/theme39.xml" ContentType="application/vnd.openxmlformats-officedocument.theme+xml"/>
  <Override PartName="/ppt/slideLayouts/slideLayout1085.xml" ContentType="application/vnd.openxmlformats-officedocument.presentationml.slideLayout+xml"/>
  <Override PartName="/ppt/theme/theme40.xml" ContentType="application/vnd.openxmlformats-officedocument.theme+xml"/>
  <Override PartName="/ppt/slideLayouts/slideLayout1086.xml" ContentType="application/vnd.openxmlformats-officedocument.presentationml.slideLayout+xml"/>
  <Override PartName="/ppt/slideLayouts/slideLayout1087.xml" ContentType="application/vnd.openxmlformats-officedocument.presentationml.slideLayout+xml"/>
  <Override PartName="/ppt/slideLayouts/slideLayout1088.xml" ContentType="application/vnd.openxmlformats-officedocument.presentationml.slideLayout+xml"/>
  <Override PartName="/ppt/slideLayouts/slideLayout1089.xml" ContentType="application/vnd.openxmlformats-officedocument.presentationml.slideLayout+xml"/>
  <Override PartName="/ppt/slideLayouts/slideLayout1090.xml" ContentType="application/vnd.openxmlformats-officedocument.presentationml.slideLayout+xml"/>
  <Override PartName="/ppt/slideLayouts/slideLayout1091.xml" ContentType="application/vnd.openxmlformats-officedocument.presentationml.slideLayout+xml"/>
  <Override PartName="/ppt/slideLayouts/slideLayout1092.xml" ContentType="application/vnd.openxmlformats-officedocument.presentationml.slideLayout+xml"/>
  <Override PartName="/ppt/slideLayouts/slideLayout1093.xml" ContentType="application/vnd.openxmlformats-officedocument.presentationml.slideLayout+xml"/>
  <Override PartName="/ppt/slideLayouts/slideLayout1094.xml" ContentType="application/vnd.openxmlformats-officedocument.presentationml.slideLayout+xml"/>
  <Override PartName="/ppt/slideLayouts/slideLayout1095.xml" ContentType="application/vnd.openxmlformats-officedocument.presentationml.slideLayout+xml"/>
  <Override PartName="/ppt/slideLayouts/slideLayout1096.xml" ContentType="application/vnd.openxmlformats-officedocument.presentationml.slideLayout+xml"/>
  <Override PartName="/ppt/slideLayouts/slideLayout1097.xml" ContentType="application/vnd.openxmlformats-officedocument.presentationml.slideLayout+xml"/>
  <Override PartName="/ppt/theme/theme41.xml" ContentType="application/vnd.openxmlformats-officedocument.theme+xml"/>
  <Override PartName="/ppt/slideLayouts/slideLayout1098.xml" ContentType="application/vnd.openxmlformats-officedocument.presentationml.slideLayout+xml"/>
  <Override PartName="/ppt/slideLayouts/slideLayout1099.xml" ContentType="application/vnd.openxmlformats-officedocument.presentationml.slideLayout+xml"/>
  <Override PartName="/ppt/slideLayouts/slideLayout1100.xml" ContentType="application/vnd.openxmlformats-officedocument.presentationml.slideLayout+xml"/>
  <Override PartName="/ppt/slideLayouts/slideLayout1101.xml" ContentType="application/vnd.openxmlformats-officedocument.presentationml.slideLayout+xml"/>
  <Override PartName="/ppt/slideLayouts/slideLayout1102.xml" ContentType="application/vnd.openxmlformats-officedocument.presentationml.slideLayout+xml"/>
  <Override PartName="/ppt/slideLayouts/slideLayout1103.xml" ContentType="application/vnd.openxmlformats-officedocument.presentationml.slideLayout+xml"/>
  <Override PartName="/ppt/slideLayouts/slideLayout1104.xml" ContentType="application/vnd.openxmlformats-officedocument.presentationml.slideLayout+xml"/>
  <Override PartName="/ppt/slideLayouts/slideLayout1105.xml" ContentType="application/vnd.openxmlformats-officedocument.presentationml.slideLayout+xml"/>
  <Override PartName="/ppt/slideLayouts/slideLayout1106.xml" ContentType="application/vnd.openxmlformats-officedocument.presentationml.slideLayout+xml"/>
  <Override PartName="/ppt/slideLayouts/slideLayout1107.xml" ContentType="application/vnd.openxmlformats-officedocument.presentationml.slideLayout+xml"/>
  <Override PartName="/ppt/slideLayouts/slideLayout1108.xml" ContentType="application/vnd.openxmlformats-officedocument.presentationml.slideLayout+xml"/>
  <Override PartName="/ppt/slideLayouts/slideLayout1109.xml" ContentType="application/vnd.openxmlformats-officedocument.presentationml.slideLayout+xml"/>
  <Override PartName="/ppt/slideLayouts/slideLayout1110.xml" ContentType="application/vnd.openxmlformats-officedocument.presentationml.slideLayout+xml"/>
  <Override PartName="/ppt/theme/theme42.xml" ContentType="application/vnd.openxmlformats-officedocument.theme+xml"/>
  <Override PartName="/ppt/slideLayouts/slideLayout1111.xml" ContentType="application/vnd.openxmlformats-officedocument.presentationml.slideLayout+xml"/>
  <Override PartName="/ppt/slideLayouts/slideLayout1112.xml" ContentType="application/vnd.openxmlformats-officedocument.presentationml.slideLayout+xml"/>
  <Override PartName="/ppt/slideLayouts/slideLayout1113.xml" ContentType="application/vnd.openxmlformats-officedocument.presentationml.slideLayout+xml"/>
  <Override PartName="/ppt/slideLayouts/slideLayout1114.xml" ContentType="application/vnd.openxmlformats-officedocument.presentationml.slideLayout+xml"/>
  <Override PartName="/ppt/slideLayouts/slideLayout1115.xml" ContentType="application/vnd.openxmlformats-officedocument.presentationml.slideLayout+xml"/>
  <Override PartName="/ppt/slideLayouts/slideLayout1116.xml" ContentType="application/vnd.openxmlformats-officedocument.presentationml.slideLayout+xml"/>
  <Override PartName="/ppt/slideLayouts/slideLayout1117.xml" ContentType="application/vnd.openxmlformats-officedocument.presentationml.slideLayout+xml"/>
  <Override PartName="/ppt/slideLayouts/slideLayout1118.xml" ContentType="application/vnd.openxmlformats-officedocument.presentationml.slideLayout+xml"/>
  <Override PartName="/ppt/slideLayouts/slideLayout1119.xml" ContentType="application/vnd.openxmlformats-officedocument.presentationml.slideLayout+xml"/>
  <Override PartName="/ppt/slideLayouts/slideLayout1120.xml" ContentType="application/vnd.openxmlformats-officedocument.presentationml.slideLayout+xml"/>
  <Override PartName="/ppt/slideLayouts/slideLayout1121.xml" ContentType="application/vnd.openxmlformats-officedocument.presentationml.slideLayout+xml"/>
  <Override PartName="/ppt/slideLayouts/slideLayout1122.xml" ContentType="application/vnd.openxmlformats-officedocument.presentationml.slideLayout+xml"/>
  <Override PartName="/ppt/slideLayouts/slideLayout1123.xml" ContentType="application/vnd.openxmlformats-officedocument.presentationml.slideLayout+xml"/>
  <Override PartName="/ppt/theme/theme43.xml" ContentType="application/vnd.openxmlformats-officedocument.theme+xml"/>
  <Override PartName="/ppt/slideLayouts/slideLayout1124.xml" ContentType="application/vnd.openxmlformats-officedocument.presentationml.slideLayout+xml"/>
  <Override PartName="/ppt/slideLayouts/slideLayout1125.xml" ContentType="application/vnd.openxmlformats-officedocument.presentationml.slideLayout+xml"/>
  <Override PartName="/ppt/slideLayouts/slideLayout1126.xml" ContentType="application/vnd.openxmlformats-officedocument.presentationml.slideLayout+xml"/>
  <Override PartName="/ppt/slideLayouts/slideLayout1127.xml" ContentType="application/vnd.openxmlformats-officedocument.presentationml.slideLayout+xml"/>
  <Override PartName="/ppt/slideLayouts/slideLayout1128.xml" ContentType="application/vnd.openxmlformats-officedocument.presentationml.slideLayout+xml"/>
  <Override PartName="/ppt/slideLayouts/slideLayout1129.xml" ContentType="application/vnd.openxmlformats-officedocument.presentationml.slideLayout+xml"/>
  <Override PartName="/ppt/slideLayouts/slideLayout1130.xml" ContentType="application/vnd.openxmlformats-officedocument.presentationml.slideLayout+xml"/>
  <Override PartName="/ppt/slideLayouts/slideLayout1131.xml" ContentType="application/vnd.openxmlformats-officedocument.presentationml.slideLayout+xml"/>
  <Override PartName="/ppt/slideLayouts/slideLayout1132.xml" ContentType="application/vnd.openxmlformats-officedocument.presentationml.slideLayout+xml"/>
  <Override PartName="/ppt/slideLayouts/slideLayout1133.xml" ContentType="application/vnd.openxmlformats-officedocument.presentationml.slideLayout+xml"/>
  <Override PartName="/ppt/slideLayouts/slideLayout1134.xml" ContentType="application/vnd.openxmlformats-officedocument.presentationml.slideLayout+xml"/>
  <Override PartName="/ppt/slideLayouts/slideLayout1135.xml" ContentType="application/vnd.openxmlformats-officedocument.presentationml.slideLayout+xml"/>
  <Override PartName="/ppt/theme/theme44.xml" ContentType="application/vnd.openxmlformats-officedocument.theme+xml"/>
  <Override PartName="/ppt/slideLayouts/slideLayout1136.xml" ContentType="application/vnd.openxmlformats-officedocument.presentationml.slideLayout+xml"/>
  <Override PartName="/ppt/slideLayouts/slideLayout1137.xml" ContentType="application/vnd.openxmlformats-officedocument.presentationml.slideLayout+xml"/>
  <Override PartName="/ppt/slideLayouts/slideLayout1138.xml" ContentType="application/vnd.openxmlformats-officedocument.presentationml.slideLayout+xml"/>
  <Override PartName="/ppt/slideLayouts/slideLayout1139.xml" ContentType="application/vnd.openxmlformats-officedocument.presentationml.slideLayout+xml"/>
  <Override PartName="/ppt/slideLayouts/slideLayout1140.xml" ContentType="application/vnd.openxmlformats-officedocument.presentationml.slideLayout+xml"/>
  <Override PartName="/ppt/slideLayouts/slideLayout1141.xml" ContentType="application/vnd.openxmlformats-officedocument.presentationml.slideLayout+xml"/>
  <Override PartName="/ppt/slideLayouts/slideLayout1142.xml" ContentType="application/vnd.openxmlformats-officedocument.presentationml.slideLayout+xml"/>
  <Override PartName="/ppt/slideLayouts/slideLayout1143.xml" ContentType="application/vnd.openxmlformats-officedocument.presentationml.slideLayout+xml"/>
  <Override PartName="/ppt/slideLayouts/slideLayout1144.xml" ContentType="application/vnd.openxmlformats-officedocument.presentationml.slideLayout+xml"/>
  <Override PartName="/ppt/slideLayouts/slideLayout1145.xml" ContentType="application/vnd.openxmlformats-officedocument.presentationml.slideLayout+xml"/>
  <Override PartName="/ppt/slideLayouts/slideLayout1146.xml" ContentType="application/vnd.openxmlformats-officedocument.presentationml.slideLayout+xml"/>
  <Override PartName="/ppt/theme/theme45.xml" ContentType="application/vnd.openxmlformats-officedocument.theme+xml"/>
  <Override PartName="/ppt/slideLayouts/slideLayout1147.xml" ContentType="application/vnd.openxmlformats-officedocument.presentationml.slideLayout+xml"/>
  <Override PartName="/ppt/theme/theme46.xml" ContentType="application/vnd.openxmlformats-officedocument.theme+xml"/>
  <Override PartName="/ppt/slideLayouts/slideLayout1148.xml" ContentType="application/vnd.openxmlformats-officedocument.presentationml.slideLayout+xml"/>
  <Override PartName="/ppt/slideLayouts/slideLayout1149.xml" ContentType="application/vnd.openxmlformats-officedocument.presentationml.slideLayout+xml"/>
  <Override PartName="/ppt/slideLayouts/slideLayout1150.xml" ContentType="application/vnd.openxmlformats-officedocument.presentationml.slideLayout+xml"/>
  <Override PartName="/ppt/slideLayouts/slideLayout1151.xml" ContentType="application/vnd.openxmlformats-officedocument.presentationml.slideLayout+xml"/>
  <Override PartName="/ppt/slideLayouts/slideLayout1152.xml" ContentType="application/vnd.openxmlformats-officedocument.presentationml.slideLayout+xml"/>
  <Override PartName="/ppt/slideLayouts/slideLayout1153.xml" ContentType="application/vnd.openxmlformats-officedocument.presentationml.slideLayout+xml"/>
  <Override PartName="/ppt/slideLayouts/slideLayout1154.xml" ContentType="application/vnd.openxmlformats-officedocument.presentationml.slideLayout+xml"/>
  <Override PartName="/ppt/slideLayouts/slideLayout1155.xml" ContentType="application/vnd.openxmlformats-officedocument.presentationml.slideLayout+xml"/>
  <Override PartName="/ppt/slideLayouts/slideLayout1156.xml" ContentType="application/vnd.openxmlformats-officedocument.presentationml.slideLayout+xml"/>
  <Override PartName="/ppt/slideLayouts/slideLayout1157.xml" ContentType="application/vnd.openxmlformats-officedocument.presentationml.slideLayout+xml"/>
  <Override PartName="/ppt/slideLayouts/slideLayout1158.xml" ContentType="application/vnd.openxmlformats-officedocument.presentationml.slideLayout+xml"/>
  <Override PartName="/ppt/theme/theme47.xml" ContentType="application/vnd.openxmlformats-officedocument.theme+xml"/>
  <Override PartName="/ppt/slideLayouts/slideLayout1159.xml" ContentType="application/vnd.openxmlformats-officedocument.presentationml.slideLayout+xml"/>
  <Override PartName="/ppt/slideLayouts/slideLayout1160.xml" ContentType="application/vnd.openxmlformats-officedocument.presentationml.slideLayout+xml"/>
  <Override PartName="/ppt/slideLayouts/slideLayout1161.xml" ContentType="application/vnd.openxmlformats-officedocument.presentationml.slideLayout+xml"/>
  <Override PartName="/ppt/slideLayouts/slideLayout1162.xml" ContentType="application/vnd.openxmlformats-officedocument.presentationml.slideLayout+xml"/>
  <Override PartName="/ppt/slideLayouts/slideLayout1163.xml" ContentType="application/vnd.openxmlformats-officedocument.presentationml.slideLayout+xml"/>
  <Override PartName="/ppt/slideLayouts/slideLayout1164.xml" ContentType="application/vnd.openxmlformats-officedocument.presentationml.slideLayout+xml"/>
  <Override PartName="/ppt/slideLayouts/slideLayout1165.xml" ContentType="application/vnd.openxmlformats-officedocument.presentationml.slideLayout+xml"/>
  <Override PartName="/ppt/slideLayouts/slideLayout1166.xml" ContentType="application/vnd.openxmlformats-officedocument.presentationml.slideLayout+xml"/>
  <Override PartName="/ppt/slideLayouts/slideLayout1167.xml" ContentType="application/vnd.openxmlformats-officedocument.presentationml.slideLayout+xml"/>
  <Override PartName="/ppt/slideLayouts/slideLayout1168.xml" ContentType="application/vnd.openxmlformats-officedocument.presentationml.slideLayout+xml"/>
  <Override PartName="/ppt/slideLayouts/slideLayout1169.xml" ContentType="application/vnd.openxmlformats-officedocument.presentationml.slideLayout+xml"/>
  <Override PartName="/ppt/theme/theme48.xml" ContentType="application/vnd.openxmlformats-officedocument.theme+xml"/>
  <Override PartName="/ppt/slideLayouts/slideLayout1170.xml" ContentType="application/vnd.openxmlformats-officedocument.presentationml.slideLayout+xml"/>
  <Override PartName="/ppt/slideLayouts/slideLayout1171.xml" ContentType="application/vnd.openxmlformats-officedocument.presentationml.slideLayout+xml"/>
  <Override PartName="/ppt/slideLayouts/slideLayout1172.xml" ContentType="application/vnd.openxmlformats-officedocument.presentationml.slideLayout+xml"/>
  <Override PartName="/ppt/slideLayouts/slideLayout1173.xml" ContentType="application/vnd.openxmlformats-officedocument.presentationml.slideLayout+xml"/>
  <Override PartName="/ppt/slideLayouts/slideLayout1174.xml" ContentType="application/vnd.openxmlformats-officedocument.presentationml.slideLayout+xml"/>
  <Override PartName="/ppt/slideLayouts/slideLayout1175.xml" ContentType="application/vnd.openxmlformats-officedocument.presentationml.slideLayout+xml"/>
  <Override PartName="/ppt/slideLayouts/slideLayout1176.xml" ContentType="application/vnd.openxmlformats-officedocument.presentationml.slideLayout+xml"/>
  <Override PartName="/ppt/slideLayouts/slideLayout1177.xml" ContentType="application/vnd.openxmlformats-officedocument.presentationml.slideLayout+xml"/>
  <Override PartName="/ppt/slideLayouts/slideLayout1178.xml" ContentType="application/vnd.openxmlformats-officedocument.presentationml.slideLayout+xml"/>
  <Override PartName="/ppt/slideLayouts/slideLayout1179.xml" ContentType="application/vnd.openxmlformats-officedocument.presentationml.slideLayout+xml"/>
  <Override PartName="/ppt/slideLayouts/slideLayout1180.xml" ContentType="application/vnd.openxmlformats-officedocument.presentationml.slideLayout+xml"/>
  <Override PartName="/ppt/theme/theme49.xml" ContentType="application/vnd.openxmlformats-officedocument.theme+xml"/>
  <Override PartName="/ppt/slideLayouts/slideLayout1181.xml" ContentType="application/vnd.openxmlformats-officedocument.presentationml.slideLayout+xml"/>
  <Override PartName="/ppt/slideLayouts/slideLayout1182.xml" ContentType="application/vnd.openxmlformats-officedocument.presentationml.slideLayout+xml"/>
  <Override PartName="/ppt/slideLayouts/slideLayout1183.xml" ContentType="application/vnd.openxmlformats-officedocument.presentationml.slideLayout+xml"/>
  <Override PartName="/ppt/slideLayouts/slideLayout1184.xml" ContentType="application/vnd.openxmlformats-officedocument.presentationml.slideLayout+xml"/>
  <Override PartName="/ppt/slideLayouts/slideLayout1185.xml" ContentType="application/vnd.openxmlformats-officedocument.presentationml.slideLayout+xml"/>
  <Override PartName="/ppt/slideLayouts/slideLayout1186.xml" ContentType="application/vnd.openxmlformats-officedocument.presentationml.slideLayout+xml"/>
  <Override PartName="/ppt/slideLayouts/slideLayout1187.xml" ContentType="application/vnd.openxmlformats-officedocument.presentationml.slideLayout+xml"/>
  <Override PartName="/ppt/slideLayouts/slideLayout1188.xml" ContentType="application/vnd.openxmlformats-officedocument.presentationml.slideLayout+xml"/>
  <Override PartName="/ppt/slideLayouts/slideLayout1189.xml" ContentType="application/vnd.openxmlformats-officedocument.presentationml.slideLayout+xml"/>
  <Override PartName="/ppt/slideLayouts/slideLayout1190.xml" ContentType="application/vnd.openxmlformats-officedocument.presentationml.slideLayout+xml"/>
  <Override PartName="/ppt/slideLayouts/slideLayout1191.xml" ContentType="application/vnd.openxmlformats-officedocument.presentationml.slideLayout+xml"/>
  <Override PartName="/ppt/slideLayouts/slideLayout1192.xml" ContentType="application/vnd.openxmlformats-officedocument.presentationml.slideLayout+xml"/>
  <Override PartName="/ppt/theme/theme50.xml" ContentType="application/vnd.openxmlformats-officedocument.theme+xml"/>
  <Override PartName="/ppt/slideLayouts/slideLayout1193.xml" ContentType="application/vnd.openxmlformats-officedocument.presentationml.slideLayout+xml"/>
  <Override PartName="/ppt/slideLayouts/slideLayout1194.xml" ContentType="application/vnd.openxmlformats-officedocument.presentationml.slideLayout+xml"/>
  <Override PartName="/ppt/slideLayouts/slideLayout1195.xml" ContentType="application/vnd.openxmlformats-officedocument.presentationml.slideLayout+xml"/>
  <Override PartName="/ppt/slideLayouts/slideLayout1196.xml" ContentType="application/vnd.openxmlformats-officedocument.presentationml.slideLayout+xml"/>
  <Override PartName="/ppt/slideLayouts/slideLayout1197.xml" ContentType="application/vnd.openxmlformats-officedocument.presentationml.slideLayout+xml"/>
  <Override PartName="/ppt/slideLayouts/slideLayout1198.xml" ContentType="application/vnd.openxmlformats-officedocument.presentationml.slideLayout+xml"/>
  <Override PartName="/ppt/slideLayouts/slideLayout1199.xml" ContentType="application/vnd.openxmlformats-officedocument.presentationml.slideLayout+xml"/>
  <Override PartName="/ppt/slideLayouts/slideLayout1200.xml" ContentType="application/vnd.openxmlformats-officedocument.presentationml.slideLayout+xml"/>
  <Override PartName="/ppt/slideLayouts/slideLayout1201.xml" ContentType="application/vnd.openxmlformats-officedocument.presentationml.slideLayout+xml"/>
  <Override PartName="/ppt/slideLayouts/slideLayout1202.xml" ContentType="application/vnd.openxmlformats-officedocument.presentationml.slideLayout+xml"/>
  <Override PartName="/ppt/slideLayouts/slideLayout1203.xml" ContentType="application/vnd.openxmlformats-officedocument.presentationml.slideLayout+xml"/>
  <Override PartName="/ppt/theme/theme51.xml" ContentType="application/vnd.openxmlformats-officedocument.theme+xml"/>
  <Override PartName="/ppt/slideLayouts/slideLayout1204.xml" ContentType="application/vnd.openxmlformats-officedocument.presentationml.slideLayout+xml"/>
  <Override PartName="/ppt/slideLayouts/slideLayout1205.xml" ContentType="application/vnd.openxmlformats-officedocument.presentationml.slideLayout+xml"/>
  <Override PartName="/ppt/slideLayouts/slideLayout1206.xml" ContentType="application/vnd.openxmlformats-officedocument.presentationml.slideLayout+xml"/>
  <Override PartName="/ppt/slideLayouts/slideLayout1207.xml" ContentType="application/vnd.openxmlformats-officedocument.presentationml.slideLayout+xml"/>
  <Override PartName="/ppt/slideLayouts/slideLayout1208.xml" ContentType="application/vnd.openxmlformats-officedocument.presentationml.slideLayout+xml"/>
  <Override PartName="/ppt/slideLayouts/slideLayout1209.xml" ContentType="application/vnd.openxmlformats-officedocument.presentationml.slideLayout+xml"/>
  <Override PartName="/ppt/slideLayouts/slideLayout1210.xml" ContentType="application/vnd.openxmlformats-officedocument.presentationml.slideLayout+xml"/>
  <Override PartName="/ppt/slideLayouts/slideLayout1211.xml" ContentType="application/vnd.openxmlformats-officedocument.presentationml.slideLayout+xml"/>
  <Override PartName="/ppt/slideLayouts/slideLayout1212.xml" ContentType="application/vnd.openxmlformats-officedocument.presentationml.slideLayout+xml"/>
  <Override PartName="/ppt/slideLayouts/slideLayout1213.xml" ContentType="application/vnd.openxmlformats-officedocument.presentationml.slideLayout+xml"/>
  <Override PartName="/ppt/slideLayouts/slideLayout1214.xml" ContentType="application/vnd.openxmlformats-officedocument.presentationml.slideLayout+xml"/>
  <Override PartName="/ppt/slideLayouts/slideLayout1215.xml" ContentType="application/vnd.openxmlformats-officedocument.presentationml.slideLayout+xml"/>
  <Override PartName="/ppt/theme/theme52.xml" ContentType="application/vnd.openxmlformats-officedocument.theme+xml"/>
  <Override PartName="/ppt/slideLayouts/slideLayout1216.xml" ContentType="application/vnd.openxmlformats-officedocument.presentationml.slideLayout+xml"/>
  <Override PartName="/ppt/slideLayouts/slideLayout1217.xml" ContentType="application/vnd.openxmlformats-officedocument.presentationml.slideLayout+xml"/>
  <Override PartName="/ppt/slideLayouts/slideLayout1218.xml" ContentType="application/vnd.openxmlformats-officedocument.presentationml.slideLayout+xml"/>
  <Override PartName="/ppt/slideLayouts/slideLayout1219.xml" ContentType="application/vnd.openxmlformats-officedocument.presentationml.slideLayout+xml"/>
  <Override PartName="/ppt/slideLayouts/slideLayout1220.xml" ContentType="application/vnd.openxmlformats-officedocument.presentationml.slideLayout+xml"/>
  <Override PartName="/ppt/slideLayouts/slideLayout1221.xml" ContentType="application/vnd.openxmlformats-officedocument.presentationml.slideLayout+xml"/>
  <Override PartName="/ppt/slideLayouts/slideLayout1222.xml" ContentType="application/vnd.openxmlformats-officedocument.presentationml.slideLayout+xml"/>
  <Override PartName="/ppt/slideLayouts/slideLayout1223.xml" ContentType="application/vnd.openxmlformats-officedocument.presentationml.slideLayout+xml"/>
  <Override PartName="/ppt/slideLayouts/slideLayout1224.xml" ContentType="application/vnd.openxmlformats-officedocument.presentationml.slideLayout+xml"/>
  <Override PartName="/ppt/slideLayouts/slideLayout1225.xml" ContentType="application/vnd.openxmlformats-officedocument.presentationml.slideLayout+xml"/>
  <Override PartName="/ppt/slideLayouts/slideLayout1226.xml" ContentType="application/vnd.openxmlformats-officedocument.presentationml.slideLayout+xml"/>
  <Override PartName="/ppt/theme/theme53.xml" ContentType="application/vnd.openxmlformats-officedocument.theme+xml"/>
  <Override PartName="/ppt/slideLayouts/slideLayout1227.xml" ContentType="application/vnd.openxmlformats-officedocument.presentationml.slideLayout+xml"/>
  <Override PartName="/ppt/slideLayouts/slideLayout1228.xml" ContentType="application/vnd.openxmlformats-officedocument.presentationml.slideLayout+xml"/>
  <Override PartName="/ppt/slideLayouts/slideLayout1229.xml" ContentType="application/vnd.openxmlformats-officedocument.presentationml.slideLayout+xml"/>
  <Override PartName="/ppt/slideLayouts/slideLayout1230.xml" ContentType="application/vnd.openxmlformats-officedocument.presentationml.slideLayout+xml"/>
  <Override PartName="/ppt/slideLayouts/slideLayout1231.xml" ContentType="application/vnd.openxmlformats-officedocument.presentationml.slideLayout+xml"/>
  <Override PartName="/ppt/slideLayouts/slideLayout1232.xml" ContentType="application/vnd.openxmlformats-officedocument.presentationml.slideLayout+xml"/>
  <Override PartName="/ppt/slideLayouts/slideLayout1233.xml" ContentType="application/vnd.openxmlformats-officedocument.presentationml.slideLayout+xml"/>
  <Override PartName="/ppt/slideLayouts/slideLayout1234.xml" ContentType="application/vnd.openxmlformats-officedocument.presentationml.slideLayout+xml"/>
  <Override PartName="/ppt/slideLayouts/slideLayout1235.xml" ContentType="application/vnd.openxmlformats-officedocument.presentationml.slideLayout+xml"/>
  <Override PartName="/ppt/slideLayouts/slideLayout1236.xml" ContentType="application/vnd.openxmlformats-officedocument.presentationml.slideLayout+xml"/>
  <Override PartName="/ppt/slideLayouts/slideLayout1237.xml" ContentType="application/vnd.openxmlformats-officedocument.presentationml.slideLayout+xml"/>
  <Override PartName="/ppt/slideLayouts/slideLayout1238.xml" ContentType="application/vnd.openxmlformats-officedocument.presentationml.slideLayout+xml"/>
  <Override PartName="/ppt/theme/theme54.xml" ContentType="application/vnd.openxmlformats-officedocument.theme+xml"/>
  <Override PartName="/ppt/slideLayouts/slideLayout1239.xml" ContentType="application/vnd.openxmlformats-officedocument.presentationml.slideLayout+xml"/>
  <Override PartName="/ppt/slideLayouts/slideLayout1240.xml" ContentType="application/vnd.openxmlformats-officedocument.presentationml.slideLayout+xml"/>
  <Override PartName="/ppt/slideLayouts/slideLayout1241.xml" ContentType="application/vnd.openxmlformats-officedocument.presentationml.slideLayout+xml"/>
  <Override PartName="/ppt/slideLayouts/slideLayout1242.xml" ContentType="application/vnd.openxmlformats-officedocument.presentationml.slideLayout+xml"/>
  <Override PartName="/ppt/slideLayouts/slideLayout1243.xml" ContentType="application/vnd.openxmlformats-officedocument.presentationml.slideLayout+xml"/>
  <Override PartName="/ppt/slideLayouts/slideLayout1244.xml" ContentType="application/vnd.openxmlformats-officedocument.presentationml.slideLayout+xml"/>
  <Override PartName="/ppt/slideLayouts/slideLayout1245.xml" ContentType="application/vnd.openxmlformats-officedocument.presentationml.slideLayout+xml"/>
  <Override PartName="/ppt/slideLayouts/slideLayout1246.xml" ContentType="application/vnd.openxmlformats-officedocument.presentationml.slideLayout+xml"/>
  <Override PartName="/ppt/slideLayouts/slideLayout1247.xml" ContentType="application/vnd.openxmlformats-officedocument.presentationml.slideLayout+xml"/>
  <Override PartName="/ppt/slideLayouts/slideLayout1248.xml" ContentType="application/vnd.openxmlformats-officedocument.presentationml.slideLayout+xml"/>
  <Override PartName="/ppt/slideLayouts/slideLayout1249.xml" ContentType="application/vnd.openxmlformats-officedocument.presentationml.slideLayout+xml"/>
  <Override PartName="/ppt/theme/theme55.xml" ContentType="application/vnd.openxmlformats-officedocument.theme+xml"/>
  <Override PartName="/ppt/slideLayouts/slideLayout1250.xml" ContentType="application/vnd.openxmlformats-officedocument.presentationml.slideLayout+xml"/>
  <Override PartName="/ppt/slideLayouts/slideLayout1251.xml" ContentType="application/vnd.openxmlformats-officedocument.presentationml.slideLayout+xml"/>
  <Override PartName="/ppt/slideLayouts/slideLayout1252.xml" ContentType="application/vnd.openxmlformats-officedocument.presentationml.slideLayout+xml"/>
  <Override PartName="/ppt/slideLayouts/slideLayout1253.xml" ContentType="application/vnd.openxmlformats-officedocument.presentationml.slideLayout+xml"/>
  <Override PartName="/ppt/slideLayouts/slideLayout1254.xml" ContentType="application/vnd.openxmlformats-officedocument.presentationml.slideLayout+xml"/>
  <Override PartName="/ppt/slideLayouts/slideLayout1255.xml" ContentType="application/vnd.openxmlformats-officedocument.presentationml.slideLayout+xml"/>
  <Override PartName="/ppt/slideLayouts/slideLayout1256.xml" ContentType="application/vnd.openxmlformats-officedocument.presentationml.slideLayout+xml"/>
  <Override PartName="/ppt/slideLayouts/slideLayout1257.xml" ContentType="application/vnd.openxmlformats-officedocument.presentationml.slideLayout+xml"/>
  <Override PartName="/ppt/slideLayouts/slideLayout1258.xml" ContentType="application/vnd.openxmlformats-officedocument.presentationml.slideLayout+xml"/>
  <Override PartName="/ppt/slideLayouts/slideLayout1259.xml" ContentType="application/vnd.openxmlformats-officedocument.presentationml.slideLayout+xml"/>
  <Override PartName="/ppt/slideLayouts/slideLayout1260.xml" ContentType="application/vnd.openxmlformats-officedocument.presentationml.slideLayout+xml"/>
  <Override PartName="/ppt/theme/theme56.xml" ContentType="application/vnd.openxmlformats-officedocument.theme+xml"/>
  <Override PartName="/ppt/slideLayouts/slideLayout1261.xml" ContentType="application/vnd.openxmlformats-officedocument.presentationml.slideLayout+xml"/>
  <Override PartName="/ppt/slideLayouts/slideLayout1262.xml" ContentType="application/vnd.openxmlformats-officedocument.presentationml.slideLayout+xml"/>
  <Override PartName="/ppt/slideLayouts/slideLayout1263.xml" ContentType="application/vnd.openxmlformats-officedocument.presentationml.slideLayout+xml"/>
  <Override PartName="/ppt/slideLayouts/slideLayout1264.xml" ContentType="application/vnd.openxmlformats-officedocument.presentationml.slideLayout+xml"/>
  <Override PartName="/ppt/slideLayouts/slideLayout1265.xml" ContentType="application/vnd.openxmlformats-officedocument.presentationml.slideLayout+xml"/>
  <Override PartName="/ppt/slideLayouts/slideLayout1266.xml" ContentType="application/vnd.openxmlformats-officedocument.presentationml.slideLayout+xml"/>
  <Override PartName="/ppt/slideLayouts/slideLayout1267.xml" ContentType="application/vnd.openxmlformats-officedocument.presentationml.slideLayout+xml"/>
  <Override PartName="/ppt/slideLayouts/slideLayout1268.xml" ContentType="application/vnd.openxmlformats-officedocument.presentationml.slideLayout+xml"/>
  <Override PartName="/ppt/slideLayouts/slideLayout1269.xml" ContentType="application/vnd.openxmlformats-officedocument.presentationml.slideLayout+xml"/>
  <Override PartName="/ppt/slideLayouts/slideLayout1270.xml" ContentType="application/vnd.openxmlformats-officedocument.presentationml.slideLayout+xml"/>
  <Override PartName="/ppt/slideLayouts/slideLayout1271.xml" ContentType="application/vnd.openxmlformats-officedocument.presentationml.slideLayout+xml"/>
  <Override PartName="/ppt/slideLayouts/slideLayout1272.xml" ContentType="application/vnd.openxmlformats-officedocument.presentationml.slideLayout+xml"/>
  <Override PartName="/ppt/slideLayouts/slideLayout1273.xml" ContentType="application/vnd.openxmlformats-officedocument.presentationml.slideLayout+xml"/>
  <Override PartName="/ppt/slideLayouts/slideLayout1274.xml" ContentType="application/vnd.openxmlformats-officedocument.presentationml.slideLayout+xml"/>
  <Override PartName="/ppt/theme/theme57.xml" ContentType="application/vnd.openxmlformats-officedocument.theme+xml"/>
  <Override PartName="/ppt/slideLayouts/slideLayout1275.xml" ContentType="application/vnd.openxmlformats-officedocument.presentationml.slideLayout+xml"/>
  <Override PartName="/ppt/slideLayouts/slideLayout1276.xml" ContentType="application/vnd.openxmlformats-officedocument.presentationml.slideLayout+xml"/>
  <Override PartName="/ppt/slideLayouts/slideLayout1277.xml" ContentType="application/vnd.openxmlformats-officedocument.presentationml.slideLayout+xml"/>
  <Override PartName="/ppt/slideLayouts/slideLayout1278.xml" ContentType="application/vnd.openxmlformats-officedocument.presentationml.slideLayout+xml"/>
  <Override PartName="/ppt/slideLayouts/slideLayout1279.xml" ContentType="application/vnd.openxmlformats-officedocument.presentationml.slideLayout+xml"/>
  <Override PartName="/ppt/slideLayouts/slideLayout1280.xml" ContentType="application/vnd.openxmlformats-officedocument.presentationml.slideLayout+xml"/>
  <Override PartName="/ppt/slideLayouts/slideLayout1281.xml" ContentType="application/vnd.openxmlformats-officedocument.presentationml.slideLayout+xml"/>
  <Override PartName="/ppt/slideLayouts/slideLayout1282.xml" ContentType="application/vnd.openxmlformats-officedocument.presentationml.slideLayout+xml"/>
  <Override PartName="/ppt/slideLayouts/slideLayout1283.xml" ContentType="application/vnd.openxmlformats-officedocument.presentationml.slideLayout+xml"/>
  <Override PartName="/ppt/slideLayouts/slideLayout1284.xml" ContentType="application/vnd.openxmlformats-officedocument.presentationml.slideLayout+xml"/>
  <Override PartName="/ppt/slideLayouts/slideLayout1285.xml" ContentType="application/vnd.openxmlformats-officedocument.presentationml.slideLayout+xml"/>
  <Override PartName="/ppt/theme/theme58.xml" ContentType="application/vnd.openxmlformats-officedocument.theme+xml"/>
  <Override PartName="/ppt/slideLayouts/slideLayout1286.xml" ContentType="application/vnd.openxmlformats-officedocument.presentationml.slideLayout+xml"/>
  <Override PartName="/ppt/slideLayouts/slideLayout1287.xml" ContentType="application/vnd.openxmlformats-officedocument.presentationml.slideLayout+xml"/>
  <Override PartName="/ppt/slideLayouts/slideLayout1288.xml" ContentType="application/vnd.openxmlformats-officedocument.presentationml.slideLayout+xml"/>
  <Override PartName="/ppt/slideLayouts/slideLayout1289.xml" ContentType="application/vnd.openxmlformats-officedocument.presentationml.slideLayout+xml"/>
  <Override PartName="/ppt/slideLayouts/slideLayout1290.xml" ContentType="application/vnd.openxmlformats-officedocument.presentationml.slideLayout+xml"/>
  <Override PartName="/ppt/slideLayouts/slideLayout1291.xml" ContentType="application/vnd.openxmlformats-officedocument.presentationml.slideLayout+xml"/>
  <Override PartName="/ppt/slideLayouts/slideLayout1292.xml" ContentType="application/vnd.openxmlformats-officedocument.presentationml.slideLayout+xml"/>
  <Override PartName="/ppt/slideLayouts/slideLayout1293.xml" ContentType="application/vnd.openxmlformats-officedocument.presentationml.slideLayout+xml"/>
  <Override PartName="/ppt/slideLayouts/slideLayout1294.xml" ContentType="application/vnd.openxmlformats-officedocument.presentationml.slideLayout+xml"/>
  <Override PartName="/ppt/slideLayouts/slideLayout1295.xml" ContentType="application/vnd.openxmlformats-officedocument.presentationml.slideLayout+xml"/>
  <Override PartName="/ppt/slideLayouts/slideLayout1296.xml" ContentType="application/vnd.openxmlformats-officedocument.presentationml.slideLayout+xml"/>
  <Override PartName="/ppt/slideLayouts/slideLayout1297.xml" ContentType="application/vnd.openxmlformats-officedocument.presentationml.slideLayout+xml"/>
  <Override PartName="/ppt/slideLayouts/slideLayout1298.xml" ContentType="application/vnd.openxmlformats-officedocument.presentationml.slideLayout+xml"/>
  <Override PartName="/ppt/theme/theme59.xml" ContentType="application/vnd.openxmlformats-officedocument.theme+xml"/>
  <Override PartName="/ppt/slideLayouts/slideLayout1299.xml" ContentType="application/vnd.openxmlformats-officedocument.presentationml.slideLayout+xml"/>
  <Override PartName="/ppt/slideLayouts/slideLayout1300.xml" ContentType="application/vnd.openxmlformats-officedocument.presentationml.slideLayout+xml"/>
  <Override PartName="/ppt/slideLayouts/slideLayout1301.xml" ContentType="application/vnd.openxmlformats-officedocument.presentationml.slideLayout+xml"/>
  <Override PartName="/ppt/slideLayouts/slideLayout1302.xml" ContentType="application/vnd.openxmlformats-officedocument.presentationml.slideLayout+xml"/>
  <Override PartName="/ppt/slideLayouts/slideLayout1303.xml" ContentType="application/vnd.openxmlformats-officedocument.presentationml.slideLayout+xml"/>
  <Override PartName="/ppt/slideLayouts/slideLayout1304.xml" ContentType="application/vnd.openxmlformats-officedocument.presentationml.slideLayout+xml"/>
  <Override PartName="/ppt/slideLayouts/slideLayout1305.xml" ContentType="application/vnd.openxmlformats-officedocument.presentationml.slideLayout+xml"/>
  <Override PartName="/ppt/slideLayouts/slideLayout1306.xml" ContentType="application/vnd.openxmlformats-officedocument.presentationml.slideLayout+xml"/>
  <Override PartName="/ppt/slideLayouts/slideLayout1307.xml" ContentType="application/vnd.openxmlformats-officedocument.presentationml.slideLayout+xml"/>
  <Override PartName="/ppt/slideLayouts/slideLayout1308.xml" ContentType="application/vnd.openxmlformats-officedocument.presentationml.slideLayout+xml"/>
  <Override PartName="/ppt/slideLayouts/slideLayout1309.xml" ContentType="application/vnd.openxmlformats-officedocument.presentationml.slideLayout+xml"/>
  <Override PartName="/ppt/slideLayouts/slideLayout1310.xml" ContentType="application/vnd.openxmlformats-officedocument.presentationml.slideLayout+xml"/>
  <Override PartName="/ppt/slideLayouts/slideLayout1311.xml" ContentType="application/vnd.openxmlformats-officedocument.presentationml.slideLayout+xml"/>
  <Override PartName="/ppt/theme/theme60.xml" ContentType="application/vnd.openxmlformats-officedocument.theme+xml"/>
  <Override PartName="/ppt/slideLayouts/slideLayout1312.xml" ContentType="application/vnd.openxmlformats-officedocument.presentationml.slideLayout+xml"/>
  <Override PartName="/ppt/slideLayouts/slideLayout1313.xml" ContentType="application/vnd.openxmlformats-officedocument.presentationml.slideLayout+xml"/>
  <Override PartName="/ppt/slideLayouts/slideLayout1314.xml" ContentType="application/vnd.openxmlformats-officedocument.presentationml.slideLayout+xml"/>
  <Override PartName="/ppt/slideLayouts/slideLayout1315.xml" ContentType="application/vnd.openxmlformats-officedocument.presentationml.slideLayout+xml"/>
  <Override PartName="/ppt/slideLayouts/slideLayout1316.xml" ContentType="application/vnd.openxmlformats-officedocument.presentationml.slideLayout+xml"/>
  <Override PartName="/ppt/slideLayouts/slideLayout1317.xml" ContentType="application/vnd.openxmlformats-officedocument.presentationml.slideLayout+xml"/>
  <Override PartName="/ppt/slideLayouts/slideLayout1318.xml" ContentType="application/vnd.openxmlformats-officedocument.presentationml.slideLayout+xml"/>
  <Override PartName="/ppt/slideLayouts/slideLayout1319.xml" ContentType="application/vnd.openxmlformats-officedocument.presentationml.slideLayout+xml"/>
  <Override PartName="/ppt/slideLayouts/slideLayout1320.xml" ContentType="application/vnd.openxmlformats-officedocument.presentationml.slideLayout+xml"/>
  <Override PartName="/ppt/slideLayouts/slideLayout1321.xml" ContentType="application/vnd.openxmlformats-officedocument.presentationml.slideLayout+xml"/>
  <Override PartName="/ppt/slideLayouts/slideLayout1322.xml" ContentType="application/vnd.openxmlformats-officedocument.presentationml.slideLayout+xml"/>
  <Override PartName="/ppt/slideLayouts/slideLayout1323.xml" ContentType="application/vnd.openxmlformats-officedocument.presentationml.slideLayout+xml"/>
  <Override PartName="/ppt/slideLayouts/slideLayout1324.xml" ContentType="application/vnd.openxmlformats-officedocument.presentationml.slideLayout+xml"/>
  <Override PartName="/ppt/theme/theme61.xml" ContentType="application/vnd.openxmlformats-officedocument.theme+xml"/>
  <Override PartName="/ppt/slideLayouts/slideLayout1325.xml" ContentType="application/vnd.openxmlformats-officedocument.presentationml.slideLayout+xml"/>
  <Override PartName="/ppt/slideLayouts/slideLayout1326.xml" ContentType="application/vnd.openxmlformats-officedocument.presentationml.slideLayout+xml"/>
  <Override PartName="/ppt/slideLayouts/slideLayout1327.xml" ContentType="application/vnd.openxmlformats-officedocument.presentationml.slideLayout+xml"/>
  <Override PartName="/ppt/slideLayouts/slideLayout1328.xml" ContentType="application/vnd.openxmlformats-officedocument.presentationml.slideLayout+xml"/>
  <Override PartName="/ppt/slideLayouts/slideLayout1329.xml" ContentType="application/vnd.openxmlformats-officedocument.presentationml.slideLayout+xml"/>
  <Override PartName="/ppt/slideLayouts/slideLayout1330.xml" ContentType="application/vnd.openxmlformats-officedocument.presentationml.slideLayout+xml"/>
  <Override PartName="/ppt/slideLayouts/slideLayout1331.xml" ContentType="application/vnd.openxmlformats-officedocument.presentationml.slideLayout+xml"/>
  <Override PartName="/ppt/slideLayouts/slideLayout1332.xml" ContentType="application/vnd.openxmlformats-officedocument.presentationml.slideLayout+xml"/>
  <Override PartName="/ppt/slideLayouts/slideLayout1333.xml" ContentType="application/vnd.openxmlformats-officedocument.presentationml.slideLayout+xml"/>
  <Override PartName="/ppt/slideLayouts/slideLayout1334.xml" ContentType="application/vnd.openxmlformats-officedocument.presentationml.slideLayout+xml"/>
  <Override PartName="/ppt/slideLayouts/slideLayout1335.xml" ContentType="application/vnd.openxmlformats-officedocument.presentationml.slideLayout+xml"/>
  <Override PartName="/ppt/slideLayouts/slideLayout1336.xml" ContentType="application/vnd.openxmlformats-officedocument.presentationml.slideLayout+xml"/>
  <Override PartName="/ppt/slideLayouts/slideLayout1337.xml" ContentType="application/vnd.openxmlformats-officedocument.presentationml.slideLayout+xml"/>
  <Override PartName="/ppt/theme/theme62.xml" ContentType="application/vnd.openxmlformats-officedocument.theme+xml"/>
  <Override PartName="/ppt/slideLayouts/slideLayout1338.xml" ContentType="application/vnd.openxmlformats-officedocument.presentationml.slideLayout+xml"/>
  <Override PartName="/ppt/slideLayouts/slideLayout1339.xml" ContentType="application/vnd.openxmlformats-officedocument.presentationml.slideLayout+xml"/>
  <Override PartName="/ppt/slideLayouts/slideLayout1340.xml" ContentType="application/vnd.openxmlformats-officedocument.presentationml.slideLayout+xml"/>
  <Override PartName="/ppt/slideLayouts/slideLayout1341.xml" ContentType="application/vnd.openxmlformats-officedocument.presentationml.slideLayout+xml"/>
  <Override PartName="/ppt/slideLayouts/slideLayout1342.xml" ContentType="application/vnd.openxmlformats-officedocument.presentationml.slideLayout+xml"/>
  <Override PartName="/ppt/slideLayouts/slideLayout1343.xml" ContentType="application/vnd.openxmlformats-officedocument.presentationml.slideLayout+xml"/>
  <Override PartName="/ppt/slideLayouts/slideLayout1344.xml" ContentType="application/vnd.openxmlformats-officedocument.presentationml.slideLayout+xml"/>
  <Override PartName="/ppt/slideLayouts/slideLayout1345.xml" ContentType="application/vnd.openxmlformats-officedocument.presentationml.slideLayout+xml"/>
  <Override PartName="/ppt/slideLayouts/slideLayout1346.xml" ContentType="application/vnd.openxmlformats-officedocument.presentationml.slideLayout+xml"/>
  <Override PartName="/ppt/slideLayouts/slideLayout1347.xml" ContentType="application/vnd.openxmlformats-officedocument.presentationml.slideLayout+xml"/>
  <Override PartName="/ppt/slideLayouts/slideLayout1348.xml" ContentType="application/vnd.openxmlformats-officedocument.presentationml.slideLayout+xml"/>
  <Override PartName="/ppt/theme/theme63.xml" ContentType="application/vnd.openxmlformats-officedocument.theme+xml"/>
  <Override PartName="/ppt/slideLayouts/slideLayout1349.xml" ContentType="application/vnd.openxmlformats-officedocument.presentationml.slideLayout+xml"/>
  <Override PartName="/ppt/slideLayouts/slideLayout1350.xml" ContentType="application/vnd.openxmlformats-officedocument.presentationml.slideLayout+xml"/>
  <Override PartName="/ppt/slideLayouts/slideLayout1351.xml" ContentType="application/vnd.openxmlformats-officedocument.presentationml.slideLayout+xml"/>
  <Override PartName="/ppt/slideLayouts/slideLayout1352.xml" ContentType="application/vnd.openxmlformats-officedocument.presentationml.slideLayout+xml"/>
  <Override PartName="/ppt/slideLayouts/slideLayout1353.xml" ContentType="application/vnd.openxmlformats-officedocument.presentationml.slideLayout+xml"/>
  <Override PartName="/ppt/slideLayouts/slideLayout1354.xml" ContentType="application/vnd.openxmlformats-officedocument.presentationml.slideLayout+xml"/>
  <Override PartName="/ppt/slideLayouts/slideLayout1355.xml" ContentType="application/vnd.openxmlformats-officedocument.presentationml.slideLayout+xml"/>
  <Override PartName="/ppt/slideLayouts/slideLayout1356.xml" ContentType="application/vnd.openxmlformats-officedocument.presentationml.slideLayout+xml"/>
  <Override PartName="/ppt/slideLayouts/slideLayout1357.xml" ContentType="application/vnd.openxmlformats-officedocument.presentationml.slideLayout+xml"/>
  <Override PartName="/ppt/slideLayouts/slideLayout1358.xml" ContentType="application/vnd.openxmlformats-officedocument.presentationml.slideLayout+xml"/>
  <Override PartName="/ppt/slideLayouts/slideLayout1359.xml" ContentType="application/vnd.openxmlformats-officedocument.presentationml.slideLayout+xml"/>
  <Override PartName="/ppt/slideLayouts/slideLayout1360.xml" ContentType="application/vnd.openxmlformats-officedocument.presentationml.slideLayout+xml"/>
  <Override PartName="/ppt/slideLayouts/slideLayout1361.xml" ContentType="application/vnd.openxmlformats-officedocument.presentationml.slideLayout+xml"/>
  <Override PartName="/ppt/theme/theme64.xml" ContentType="application/vnd.openxmlformats-officedocument.theme+xml"/>
  <Override PartName="/ppt/slideLayouts/slideLayout1362.xml" ContentType="application/vnd.openxmlformats-officedocument.presentationml.slideLayout+xml"/>
  <Override PartName="/ppt/theme/theme65.xml" ContentType="application/vnd.openxmlformats-officedocument.theme+xml"/>
  <Override PartName="/ppt/slideLayouts/slideLayout1363.xml" ContentType="application/vnd.openxmlformats-officedocument.presentationml.slideLayout+xml"/>
  <Override PartName="/ppt/slideLayouts/slideLayout1364.xml" ContentType="application/vnd.openxmlformats-officedocument.presentationml.slideLayout+xml"/>
  <Override PartName="/ppt/slideLayouts/slideLayout1365.xml" ContentType="application/vnd.openxmlformats-officedocument.presentationml.slideLayout+xml"/>
  <Override PartName="/ppt/slideLayouts/slideLayout1366.xml" ContentType="application/vnd.openxmlformats-officedocument.presentationml.slideLayout+xml"/>
  <Override PartName="/ppt/slideLayouts/slideLayout1367.xml" ContentType="application/vnd.openxmlformats-officedocument.presentationml.slideLayout+xml"/>
  <Override PartName="/ppt/slideLayouts/slideLayout1368.xml" ContentType="application/vnd.openxmlformats-officedocument.presentationml.slideLayout+xml"/>
  <Override PartName="/ppt/slideLayouts/slideLayout1369.xml" ContentType="application/vnd.openxmlformats-officedocument.presentationml.slideLayout+xml"/>
  <Override PartName="/ppt/slideLayouts/slideLayout1370.xml" ContentType="application/vnd.openxmlformats-officedocument.presentationml.slideLayout+xml"/>
  <Override PartName="/ppt/slideLayouts/slideLayout1371.xml" ContentType="application/vnd.openxmlformats-officedocument.presentationml.slideLayout+xml"/>
  <Override PartName="/ppt/slideLayouts/slideLayout1372.xml" ContentType="application/vnd.openxmlformats-officedocument.presentationml.slideLayout+xml"/>
  <Override PartName="/ppt/slideLayouts/slideLayout1373.xml" ContentType="application/vnd.openxmlformats-officedocument.presentationml.slideLayout+xml"/>
  <Override PartName="/ppt/slideLayouts/slideLayout1374.xml" ContentType="application/vnd.openxmlformats-officedocument.presentationml.slideLayout+xml"/>
  <Override PartName="/ppt/slideLayouts/slideLayout1375.xml" ContentType="application/vnd.openxmlformats-officedocument.presentationml.slideLayout+xml"/>
  <Override PartName="/ppt/slideLayouts/slideLayout1376.xml" ContentType="application/vnd.openxmlformats-officedocument.presentationml.slideLayout+xml"/>
  <Override PartName="/ppt/theme/theme66.xml" ContentType="application/vnd.openxmlformats-officedocument.theme+xml"/>
  <Override PartName="/ppt/slideLayouts/slideLayout1377.xml" ContentType="application/vnd.openxmlformats-officedocument.presentationml.slideLayout+xml"/>
  <Override PartName="/ppt/slideLayouts/slideLayout1378.xml" ContentType="application/vnd.openxmlformats-officedocument.presentationml.slideLayout+xml"/>
  <Override PartName="/ppt/slideLayouts/slideLayout1379.xml" ContentType="application/vnd.openxmlformats-officedocument.presentationml.slideLayout+xml"/>
  <Override PartName="/ppt/slideLayouts/slideLayout1380.xml" ContentType="application/vnd.openxmlformats-officedocument.presentationml.slideLayout+xml"/>
  <Override PartName="/ppt/slideLayouts/slideLayout1381.xml" ContentType="application/vnd.openxmlformats-officedocument.presentationml.slideLayout+xml"/>
  <Override PartName="/ppt/slideLayouts/slideLayout1382.xml" ContentType="application/vnd.openxmlformats-officedocument.presentationml.slideLayout+xml"/>
  <Override PartName="/ppt/slideLayouts/slideLayout1383.xml" ContentType="application/vnd.openxmlformats-officedocument.presentationml.slideLayout+xml"/>
  <Override PartName="/ppt/slideLayouts/slideLayout1384.xml" ContentType="application/vnd.openxmlformats-officedocument.presentationml.slideLayout+xml"/>
  <Override PartName="/ppt/slideLayouts/slideLayout1385.xml" ContentType="application/vnd.openxmlformats-officedocument.presentationml.slideLayout+xml"/>
  <Override PartName="/ppt/slideLayouts/slideLayout1386.xml" ContentType="application/vnd.openxmlformats-officedocument.presentationml.slideLayout+xml"/>
  <Override PartName="/ppt/slideLayouts/slideLayout1387.xml" ContentType="application/vnd.openxmlformats-officedocument.presentationml.slideLayout+xml"/>
  <Override PartName="/ppt/theme/theme67.xml" ContentType="application/vnd.openxmlformats-officedocument.theme+xml"/>
  <Override PartName="/ppt/slideLayouts/slideLayout1388.xml" ContentType="application/vnd.openxmlformats-officedocument.presentationml.slideLayout+xml"/>
  <Override PartName="/ppt/slideLayouts/slideLayout1389.xml" ContentType="application/vnd.openxmlformats-officedocument.presentationml.slideLayout+xml"/>
  <Override PartName="/ppt/slideLayouts/slideLayout1390.xml" ContentType="application/vnd.openxmlformats-officedocument.presentationml.slideLayout+xml"/>
  <Override PartName="/ppt/slideLayouts/slideLayout1391.xml" ContentType="application/vnd.openxmlformats-officedocument.presentationml.slideLayout+xml"/>
  <Override PartName="/ppt/slideLayouts/slideLayout1392.xml" ContentType="application/vnd.openxmlformats-officedocument.presentationml.slideLayout+xml"/>
  <Override PartName="/ppt/slideLayouts/slideLayout1393.xml" ContentType="application/vnd.openxmlformats-officedocument.presentationml.slideLayout+xml"/>
  <Override PartName="/ppt/slideLayouts/slideLayout1394.xml" ContentType="application/vnd.openxmlformats-officedocument.presentationml.slideLayout+xml"/>
  <Override PartName="/ppt/slideLayouts/slideLayout1395.xml" ContentType="application/vnd.openxmlformats-officedocument.presentationml.slideLayout+xml"/>
  <Override PartName="/ppt/slideLayouts/slideLayout1396.xml" ContentType="application/vnd.openxmlformats-officedocument.presentationml.slideLayout+xml"/>
  <Override PartName="/ppt/slideLayouts/slideLayout1397.xml" ContentType="application/vnd.openxmlformats-officedocument.presentationml.slideLayout+xml"/>
  <Override PartName="/ppt/slideLayouts/slideLayout1398.xml" ContentType="application/vnd.openxmlformats-officedocument.presentationml.slideLayout+xml"/>
  <Override PartName="/ppt/slideLayouts/slideLayout1399.xml" ContentType="application/vnd.openxmlformats-officedocument.presentationml.slideLayout+xml"/>
  <Override PartName="/ppt/slideLayouts/slideLayout1400.xml" ContentType="application/vnd.openxmlformats-officedocument.presentationml.slideLayout+xml"/>
  <Override PartName="/ppt/theme/theme68.xml" ContentType="application/vnd.openxmlformats-officedocument.theme+xml"/>
  <Override PartName="/ppt/slideLayouts/slideLayout1401.xml" ContentType="application/vnd.openxmlformats-officedocument.presentationml.slideLayout+xml"/>
  <Override PartName="/ppt/slideLayouts/slideLayout1402.xml" ContentType="application/vnd.openxmlformats-officedocument.presentationml.slideLayout+xml"/>
  <Override PartName="/ppt/slideLayouts/slideLayout1403.xml" ContentType="application/vnd.openxmlformats-officedocument.presentationml.slideLayout+xml"/>
  <Override PartName="/ppt/slideLayouts/slideLayout1404.xml" ContentType="application/vnd.openxmlformats-officedocument.presentationml.slideLayout+xml"/>
  <Override PartName="/ppt/slideLayouts/slideLayout1405.xml" ContentType="application/vnd.openxmlformats-officedocument.presentationml.slideLayout+xml"/>
  <Override PartName="/ppt/slideLayouts/slideLayout1406.xml" ContentType="application/vnd.openxmlformats-officedocument.presentationml.slideLayout+xml"/>
  <Override PartName="/ppt/slideLayouts/slideLayout1407.xml" ContentType="application/vnd.openxmlformats-officedocument.presentationml.slideLayout+xml"/>
  <Override PartName="/ppt/slideLayouts/slideLayout1408.xml" ContentType="application/vnd.openxmlformats-officedocument.presentationml.slideLayout+xml"/>
  <Override PartName="/ppt/slideLayouts/slideLayout1409.xml" ContentType="application/vnd.openxmlformats-officedocument.presentationml.slideLayout+xml"/>
  <Override PartName="/ppt/slideLayouts/slideLayout1410.xml" ContentType="application/vnd.openxmlformats-officedocument.presentationml.slideLayout+xml"/>
  <Override PartName="/ppt/slideLayouts/slideLayout1411.xml" ContentType="application/vnd.openxmlformats-officedocument.presentationml.slideLayout+xml"/>
  <Override PartName="/ppt/theme/theme69.xml" ContentType="application/vnd.openxmlformats-officedocument.theme+xml"/>
  <Override PartName="/ppt/slideLayouts/slideLayout1412.xml" ContentType="application/vnd.openxmlformats-officedocument.presentationml.slideLayout+xml"/>
  <Override PartName="/ppt/slideLayouts/slideLayout1413.xml" ContentType="application/vnd.openxmlformats-officedocument.presentationml.slideLayout+xml"/>
  <Override PartName="/ppt/slideLayouts/slideLayout1414.xml" ContentType="application/vnd.openxmlformats-officedocument.presentationml.slideLayout+xml"/>
  <Override PartName="/ppt/slideLayouts/slideLayout1415.xml" ContentType="application/vnd.openxmlformats-officedocument.presentationml.slideLayout+xml"/>
  <Override PartName="/ppt/slideLayouts/slideLayout1416.xml" ContentType="application/vnd.openxmlformats-officedocument.presentationml.slideLayout+xml"/>
  <Override PartName="/ppt/slideLayouts/slideLayout1417.xml" ContentType="application/vnd.openxmlformats-officedocument.presentationml.slideLayout+xml"/>
  <Override PartName="/ppt/slideLayouts/slideLayout1418.xml" ContentType="application/vnd.openxmlformats-officedocument.presentationml.slideLayout+xml"/>
  <Override PartName="/ppt/slideLayouts/slideLayout1419.xml" ContentType="application/vnd.openxmlformats-officedocument.presentationml.slideLayout+xml"/>
  <Override PartName="/ppt/slideLayouts/slideLayout1420.xml" ContentType="application/vnd.openxmlformats-officedocument.presentationml.slideLayout+xml"/>
  <Override PartName="/ppt/slideLayouts/slideLayout1421.xml" ContentType="application/vnd.openxmlformats-officedocument.presentationml.slideLayout+xml"/>
  <Override PartName="/ppt/slideLayouts/slideLayout1422.xml" ContentType="application/vnd.openxmlformats-officedocument.presentationml.slideLayout+xml"/>
  <Override PartName="/ppt/theme/theme70.xml" ContentType="application/vnd.openxmlformats-officedocument.theme+xml"/>
  <Override PartName="/ppt/slideLayouts/slideLayout1423.xml" ContentType="application/vnd.openxmlformats-officedocument.presentationml.slideLayout+xml"/>
  <Override PartName="/ppt/slideLayouts/slideLayout1424.xml" ContentType="application/vnd.openxmlformats-officedocument.presentationml.slideLayout+xml"/>
  <Override PartName="/ppt/slideLayouts/slideLayout1425.xml" ContentType="application/vnd.openxmlformats-officedocument.presentationml.slideLayout+xml"/>
  <Override PartName="/ppt/slideLayouts/slideLayout1426.xml" ContentType="application/vnd.openxmlformats-officedocument.presentationml.slideLayout+xml"/>
  <Override PartName="/ppt/slideLayouts/slideLayout1427.xml" ContentType="application/vnd.openxmlformats-officedocument.presentationml.slideLayout+xml"/>
  <Override PartName="/ppt/slideLayouts/slideLayout1428.xml" ContentType="application/vnd.openxmlformats-officedocument.presentationml.slideLayout+xml"/>
  <Override PartName="/ppt/slideLayouts/slideLayout1429.xml" ContentType="application/vnd.openxmlformats-officedocument.presentationml.slideLayout+xml"/>
  <Override PartName="/ppt/slideLayouts/slideLayout1430.xml" ContentType="application/vnd.openxmlformats-officedocument.presentationml.slideLayout+xml"/>
  <Override PartName="/ppt/slideLayouts/slideLayout1431.xml" ContentType="application/vnd.openxmlformats-officedocument.presentationml.slideLayout+xml"/>
  <Override PartName="/ppt/slideLayouts/slideLayout1432.xml" ContentType="application/vnd.openxmlformats-officedocument.presentationml.slideLayout+xml"/>
  <Override PartName="/ppt/slideLayouts/slideLayout1433.xml" ContentType="application/vnd.openxmlformats-officedocument.presentationml.slideLayout+xml"/>
  <Override PartName="/ppt/theme/theme71.xml" ContentType="application/vnd.openxmlformats-officedocument.theme+xml"/>
  <Override PartName="/ppt/slideLayouts/slideLayout1434.xml" ContentType="application/vnd.openxmlformats-officedocument.presentationml.slideLayout+xml"/>
  <Override PartName="/ppt/slideLayouts/slideLayout1435.xml" ContentType="application/vnd.openxmlformats-officedocument.presentationml.slideLayout+xml"/>
  <Override PartName="/ppt/slideLayouts/slideLayout1436.xml" ContentType="application/vnd.openxmlformats-officedocument.presentationml.slideLayout+xml"/>
  <Override PartName="/ppt/slideLayouts/slideLayout1437.xml" ContentType="application/vnd.openxmlformats-officedocument.presentationml.slideLayout+xml"/>
  <Override PartName="/ppt/slideLayouts/slideLayout1438.xml" ContentType="application/vnd.openxmlformats-officedocument.presentationml.slideLayout+xml"/>
  <Override PartName="/ppt/slideLayouts/slideLayout1439.xml" ContentType="application/vnd.openxmlformats-officedocument.presentationml.slideLayout+xml"/>
  <Override PartName="/ppt/slideLayouts/slideLayout1440.xml" ContentType="application/vnd.openxmlformats-officedocument.presentationml.slideLayout+xml"/>
  <Override PartName="/ppt/slideLayouts/slideLayout1441.xml" ContentType="application/vnd.openxmlformats-officedocument.presentationml.slideLayout+xml"/>
  <Override PartName="/ppt/slideLayouts/slideLayout1442.xml" ContentType="application/vnd.openxmlformats-officedocument.presentationml.slideLayout+xml"/>
  <Override PartName="/ppt/slideLayouts/slideLayout1443.xml" ContentType="application/vnd.openxmlformats-officedocument.presentationml.slideLayout+xml"/>
  <Override PartName="/ppt/slideLayouts/slideLayout1444.xml" ContentType="application/vnd.openxmlformats-officedocument.presentationml.slideLayout+xml"/>
  <Override PartName="/ppt/theme/theme72.xml" ContentType="application/vnd.openxmlformats-officedocument.theme+xml"/>
  <Override PartName="/ppt/slideLayouts/slideLayout1445.xml" ContentType="application/vnd.openxmlformats-officedocument.presentationml.slideLayout+xml"/>
  <Override PartName="/ppt/slideLayouts/slideLayout1446.xml" ContentType="application/vnd.openxmlformats-officedocument.presentationml.slideLayout+xml"/>
  <Override PartName="/ppt/slideLayouts/slideLayout1447.xml" ContentType="application/vnd.openxmlformats-officedocument.presentationml.slideLayout+xml"/>
  <Override PartName="/ppt/slideLayouts/slideLayout1448.xml" ContentType="application/vnd.openxmlformats-officedocument.presentationml.slideLayout+xml"/>
  <Override PartName="/ppt/slideLayouts/slideLayout1449.xml" ContentType="application/vnd.openxmlformats-officedocument.presentationml.slideLayout+xml"/>
  <Override PartName="/ppt/slideLayouts/slideLayout1450.xml" ContentType="application/vnd.openxmlformats-officedocument.presentationml.slideLayout+xml"/>
  <Override PartName="/ppt/slideLayouts/slideLayout1451.xml" ContentType="application/vnd.openxmlformats-officedocument.presentationml.slideLayout+xml"/>
  <Override PartName="/ppt/slideLayouts/slideLayout1452.xml" ContentType="application/vnd.openxmlformats-officedocument.presentationml.slideLayout+xml"/>
  <Override PartName="/ppt/slideLayouts/slideLayout1453.xml" ContentType="application/vnd.openxmlformats-officedocument.presentationml.slideLayout+xml"/>
  <Override PartName="/ppt/slideLayouts/slideLayout1454.xml" ContentType="application/vnd.openxmlformats-officedocument.presentationml.slideLayout+xml"/>
  <Override PartName="/ppt/slideLayouts/slideLayout1455.xml" ContentType="application/vnd.openxmlformats-officedocument.presentationml.slideLayout+xml"/>
  <Override PartName="/ppt/slideLayouts/slideLayout1456.xml" ContentType="application/vnd.openxmlformats-officedocument.presentationml.slideLayout+xml"/>
  <Override PartName="/ppt/theme/theme73.xml" ContentType="application/vnd.openxmlformats-officedocument.theme+xml"/>
  <Override PartName="/ppt/slideLayouts/slideLayout1457.xml" ContentType="application/vnd.openxmlformats-officedocument.presentationml.slideLayout+xml"/>
  <Override PartName="/ppt/slideLayouts/slideLayout1458.xml" ContentType="application/vnd.openxmlformats-officedocument.presentationml.slideLayout+xml"/>
  <Override PartName="/ppt/slideLayouts/slideLayout1459.xml" ContentType="application/vnd.openxmlformats-officedocument.presentationml.slideLayout+xml"/>
  <Override PartName="/ppt/slideLayouts/slideLayout1460.xml" ContentType="application/vnd.openxmlformats-officedocument.presentationml.slideLayout+xml"/>
  <Override PartName="/ppt/slideLayouts/slideLayout1461.xml" ContentType="application/vnd.openxmlformats-officedocument.presentationml.slideLayout+xml"/>
  <Override PartName="/ppt/slideLayouts/slideLayout1462.xml" ContentType="application/vnd.openxmlformats-officedocument.presentationml.slideLayout+xml"/>
  <Override PartName="/ppt/slideLayouts/slideLayout1463.xml" ContentType="application/vnd.openxmlformats-officedocument.presentationml.slideLayout+xml"/>
  <Override PartName="/ppt/slideLayouts/slideLayout1464.xml" ContentType="application/vnd.openxmlformats-officedocument.presentationml.slideLayout+xml"/>
  <Override PartName="/ppt/slideLayouts/slideLayout1465.xml" ContentType="application/vnd.openxmlformats-officedocument.presentationml.slideLayout+xml"/>
  <Override PartName="/ppt/slideLayouts/slideLayout1466.xml" ContentType="application/vnd.openxmlformats-officedocument.presentationml.slideLayout+xml"/>
  <Override PartName="/ppt/slideLayouts/slideLayout1467.xml" ContentType="application/vnd.openxmlformats-officedocument.presentationml.slideLayout+xml"/>
  <Override PartName="/ppt/slideLayouts/slideLayout1468.xml" ContentType="application/vnd.openxmlformats-officedocument.presentationml.slideLayout+xml"/>
  <Override PartName="/ppt/slideLayouts/slideLayout1469.xml" ContentType="application/vnd.openxmlformats-officedocument.presentationml.slideLayout+xml"/>
  <Override PartName="/ppt/theme/theme74.xml" ContentType="application/vnd.openxmlformats-officedocument.theme+xml"/>
  <Override PartName="/ppt/slideLayouts/slideLayout1470.xml" ContentType="application/vnd.openxmlformats-officedocument.presentationml.slideLayout+xml"/>
  <Override PartName="/ppt/slideLayouts/slideLayout1471.xml" ContentType="application/vnd.openxmlformats-officedocument.presentationml.slideLayout+xml"/>
  <Override PartName="/ppt/slideLayouts/slideLayout1472.xml" ContentType="application/vnd.openxmlformats-officedocument.presentationml.slideLayout+xml"/>
  <Override PartName="/ppt/slideLayouts/slideLayout1473.xml" ContentType="application/vnd.openxmlformats-officedocument.presentationml.slideLayout+xml"/>
  <Override PartName="/ppt/slideLayouts/slideLayout1474.xml" ContentType="application/vnd.openxmlformats-officedocument.presentationml.slideLayout+xml"/>
  <Override PartName="/ppt/slideLayouts/slideLayout1475.xml" ContentType="application/vnd.openxmlformats-officedocument.presentationml.slideLayout+xml"/>
  <Override PartName="/ppt/slideLayouts/slideLayout1476.xml" ContentType="application/vnd.openxmlformats-officedocument.presentationml.slideLayout+xml"/>
  <Override PartName="/ppt/slideLayouts/slideLayout1477.xml" ContentType="application/vnd.openxmlformats-officedocument.presentationml.slideLayout+xml"/>
  <Override PartName="/ppt/slideLayouts/slideLayout1478.xml" ContentType="application/vnd.openxmlformats-officedocument.presentationml.slideLayout+xml"/>
  <Override PartName="/ppt/slideLayouts/slideLayout1479.xml" ContentType="application/vnd.openxmlformats-officedocument.presentationml.slideLayout+xml"/>
  <Override PartName="/ppt/slideLayouts/slideLayout1480.xml" ContentType="application/vnd.openxmlformats-officedocument.presentationml.slideLayout+xml"/>
  <Override PartName="/ppt/theme/theme75.xml" ContentType="application/vnd.openxmlformats-officedocument.theme+xml"/>
  <Override PartName="/ppt/slideLayouts/slideLayout1481.xml" ContentType="application/vnd.openxmlformats-officedocument.presentationml.slideLayout+xml"/>
  <Override PartName="/ppt/theme/theme76.xml" ContentType="application/vnd.openxmlformats-officedocument.theme+xml"/>
  <Override PartName="/ppt/slideLayouts/slideLayout1482.xml" ContentType="application/vnd.openxmlformats-officedocument.presentationml.slideLayout+xml"/>
  <Override PartName="/ppt/slideLayouts/slideLayout1483.xml" ContentType="application/vnd.openxmlformats-officedocument.presentationml.slideLayout+xml"/>
  <Override PartName="/ppt/slideLayouts/slideLayout1484.xml" ContentType="application/vnd.openxmlformats-officedocument.presentationml.slideLayout+xml"/>
  <Override PartName="/ppt/slideLayouts/slideLayout1485.xml" ContentType="application/vnd.openxmlformats-officedocument.presentationml.slideLayout+xml"/>
  <Override PartName="/ppt/slideLayouts/slideLayout1486.xml" ContentType="application/vnd.openxmlformats-officedocument.presentationml.slideLayout+xml"/>
  <Override PartName="/ppt/slideLayouts/slideLayout1487.xml" ContentType="application/vnd.openxmlformats-officedocument.presentationml.slideLayout+xml"/>
  <Override PartName="/ppt/slideLayouts/slideLayout1488.xml" ContentType="application/vnd.openxmlformats-officedocument.presentationml.slideLayout+xml"/>
  <Override PartName="/ppt/slideLayouts/slideLayout1489.xml" ContentType="application/vnd.openxmlformats-officedocument.presentationml.slideLayout+xml"/>
  <Override PartName="/ppt/slideLayouts/slideLayout1490.xml" ContentType="application/vnd.openxmlformats-officedocument.presentationml.slideLayout+xml"/>
  <Override PartName="/ppt/slideLayouts/slideLayout1491.xml" ContentType="application/vnd.openxmlformats-officedocument.presentationml.slideLayout+xml"/>
  <Override PartName="/ppt/slideLayouts/slideLayout1492.xml" ContentType="application/vnd.openxmlformats-officedocument.presentationml.slideLayout+xml"/>
  <Override PartName="/ppt/theme/theme77.xml" ContentType="application/vnd.openxmlformats-officedocument.theme+xml"/>
  <Override PartName="/ppt/slideLayouts/slideLayout1493.xml" ContentType="application/vnd.openxmlformats-officedocument.presentationml.slideLayout+xml"/>
  <Override PartName="/ppt/slideLayouts/slideLayout1494.xml" ContentType="application/vnd.openxmlformats-officedocument.presentationml.slideLayout+xml"/>
  <Override PartName="/ppt/slideLayouts/slideLayout1495.xml" ContentType="application/vnd.openxmlformats-officedocument.presentationml.slideLayout+xml"/>
  <Override PartName="/ppt/slideLayouts/slideLayout1496.xml" ContentType="application/vnd.openxmlformats-officedocument.presentationml.slideLayout+xml"/>
  <Override PartName="/ppt/slideLayouts/slideLayout1497.xml" ContentType="application/vnd.openxmlformats-officedocument.presentationml.slideLayout+xml"/>
  <Override PartName="/ppt/slideLayouts/slideLayout1498.xml" ContentType="application/vnd.openxmlformats-officedocument.presentationml.slideLayout+xml"/>
  <Override PartName="/ppt/slideLayouts/slideLayout1499.xml" ContentType="application/vnd.openxmlformats-officedocument.presentationml.slideLayout+xml"/>
  <Override PartName="/ppt/slideLayouts/slideLayout1500.xml" ContentType="application/vnd.openxmlformats-officedocument.presentationml.slideLayout+xml"/>
  <Override PartName="/ppt/slideLayouts/slideLayout1501.xml" ContentType="application/vnd.openxmlformats-officedocument.presentationml.slideLayout+xml"/>
  <Override PartName="/ppt/slideLayouts/slideLayout1502.xml" ContentType="application/vnd.openxmlformats-officedocument.presentationml.slideLayout+xml"/>
  <Override PartName="/ppt/slideLayouts/slideLayout1503.xml" ContentType="application/vnd.openxmlformats-officedocument.presentationml.slideLayout+xml"/>
  <Override PartName="/ppt/slideLayouts/slideLayout1504.xml" ContentType="application/vnd.openxmlformats-officedocument.presentationml.slideLayout+xml"/>
  <Override PartName="/ppt/slideLayouts/slideLayout1505.xml" ContentType="application/vnd.openxmlformats-officedocument.presentationml.slideLayout+xml"/>
  <Override PartName="/ppt/theme/theme78.xml" ContentType="application/vnd.openxmlformats-officedocument.theme+xml"/>
  <Override PartName="/ppt/slideLayouts/slideLayout1506.xml" ContentType="application/vnd.openxmlformats-officedocument.presentationml.slideLayout+xml"/>
  <Override PartName="/ppt/slideLayouts/slideLayout1507.xml" ContentType="application/vnd.openxmlformats-officedocument.presentationml.slideLayout+xml"/>
  <Override PartName="/ppt/slideLayouts/slideLayout1508.xml" ContentType="application/vnd.openxmlformats-officedocument.presentationml.slideLayout+xml"/>
  <Override PartName="/ppt/slideLayouts/slideLayout1509.xml" ContentType="application/vnd.openxmlformats-officedocument.presentationml.slideLayout+xml"/>
  <Override PartName="/ppt/slideLayouts/slideLayout1510.xml" ContentType="application/vnd.openxmlformats-officedocument.presentationml.slideLayout+xml"/>
  <Override PartName="/ppt/slideLayouts/slideLayout1511.xml" ContentType="application/vnd.openxmlformats-officedocument.presentationml.slideLayout+xml"/>
  <Override PartName="/ppt/slideLayouts/slideLayout1512.xml" ContentType="application/vnd.openxmlformats-officedocument.presentationml.slideLayout+xml"/>
  <Override PartName="/ppt/slideLayouts/slideLayout1513.xml" ContentType="application/vnd.openxmlformats-officedocument.presentationml.slideLayout+xml"/>
  <Override PartName="/ppt/slideLayouts/slideLayout1514.xml" ContentType="application/vnd.openxmlformats-officedocument.presentationml.slideLayout+xml"/>
  <Override PartName="/ppt/slideLayouts/slideLayout1515.xml" ContentType="application/vnd.openxmlformats-officedocument.presentationml.slideLayout+xml"/>
  <Override PartName="/ppt/slideLayouts/slideLayout1516.xml" ContentType="application/vnd.openxmlformats-officedocument.presentationml.slideLayout+xml"/>
  <Override PartName="/ppt/theme/theme79.xml" ContentType="application/vnd.openxmlformats-officedocument.theme+xml"/>
  <Override PartName="/ppt/slideLayouts/slideLayout1517.xml" ContentType="application/vnd.openxmlformats-officedocument.presentationml.slideLayout+xml"/>
  <Override PartName="/ppt/slideLayouts/slideLayout1518.xml" ContentType="application/vnd.openxmlformats-officedocument.presentationml.slideLayout+xml"/>
  <Override PartName="/ppt/slideLayouts/slideLayout1519.xml" ContentType="application/vnd.openxmlformats-officedocument.presentationml.slideLayout+xml"/>
  <Override PartName="/ppt/slideLayouts/slideLayout1520.xml" ContentType="application/vnd.openxmlformats-officedocument.presentationml.slideLayout+xml"/>
  <Override PartName="/ppt/slideLayouts/slideLayout1521.xml" ContentType="application/vnd.openxmlformats-officedocument.presentationml.slideLayout+xml"/>
  <Override PartName="/ppt/slideLayouts/slideLayout1522.xml" ContentType="application/vnd.openxmlformats-officedocument.presentationml.slideLayout+xml"/>
  <Override PartName="/ppt/slideLayouts/slideLayout1523.xml" ContentType="application/vnd.openxmlformats-officedocument.presentationml.slideLayout+xml"/>
  <Override PartName="/ppt/slideLayouts/slideLayout1524.xml" ContentType="application/vnd.openxmlformats-officedocument.presentationml.slideLayout+xml"/>
  <Override PartName="/ppt/slideLayouts/slideLayout1525.xml" ContentType="application/vnd.openxmlformats-officedocument.presentationml.slideLayout+xml"/>
  <Override PartName="/ppt/slideLayouts/slideLayout1526.xml" ContentType="application/vnd.openxmlformats-officedocument.presentationml.slideLayout+xml"/>
  <Override PartName="/ppt/slideLayouts/slideLayout1527.xml" ContentType="application/vnd.openxmlformats-officedocument.presentationml.slideLayout+xml"/>
  <Override PartName="/ppt/slideLayouts/slideLayout1528.xml" ContentType="application/vnd.openxmlformats-officedocument.presentationml.slideLayout+xml"/>
  <Override PartName="/ppt/slideLayouts/slideLayout1529.xml" ContentType="application/vnd.openxmlformats-officedocument.presentationml.slideLayout+xml"/>
  <Override PartName="/ppt/slideLayouts/slideLayout1530.xml" ContentType="application/vnd.openxmlformats-officedocument.presentationml.slideLayout+xml"/>
  <Override PartName="/ppt/slideLayouts/slideLayout1531.xml" ContentType="application/vnd.openxmlformats-officedocument.presentationml.slideLayout+xml"/>
  <Override PartName="/ppt/slideLayouts/slideLayout1532.xml" ContentType="application/vnd.openxmlformats-officedocument.presentationml.slideLayout+xml"/>
  <Override PartName="/ppt/slideLayouts/slideLayout1533.xml" ContentType="application/vnd.openxmlformats-officedocument.presentationml.slideLayout+xml"/>
  <Override PartName="/ppt/slideLayouts/slideLayout1534.xml" ContentType="application/vnd.openxmlformats-officedocument.presentationml.slideLayout+xml"/>
  <Override PartName="/ppt/slideLayouts/slideLayout1535.xml" ContentType="application/vnd.openxmlformats-officedocument.presentationml.slideLayout+xml"/>
  <Override PartName="/ppt/slideLayouts/slideLayout1536.xml" ContentType="application/vnd.openxmlformats-officedocument.presentationml.slideLayout+xml"/>
  <Override PartName="/ppt/slideLayouts/slideLayout1537.xml" ContentType="application/vnd.openxmlformats-officedocument.presentationml.slideLayout+xml"/>
  <Override PartName="/ppt/slideLayouts/slideLayout1538.xml" ContentType="application/vnd.openxmlformats-officedocument.presentationml.slideLayout+xml"/>
  <Override PartName="/ppt/slideLayouts/slideLayout1539.xml" ContentType="application/vnd.openxmlformats-officedocument.presentationml.slideLayout+xml"/>
  <Override PartName="/ppt/slideLayouts/slideLayout1540.xml" ContentType="application/vnd.openxmlformats-officedocument.presentationml.slideLayout+xml"/>
  <Override PartName="/ppt/slideLayouts/slideLayout1541.xml" ContentType="application/vnd.openxmlformats-officedocument.presentationml.slideLayout+xml"/>
  <Override PartName="/ppt/slideLayouts/slideLayout1542.xml" ContentType="application/vnd.openxmlformats-officedocument.presentationml.slideLayout+xml"/>
  <Override PartName="/ppt/slideLayouts/slideLayout1543.xml" ContentType="application/vnd.openxmlformats-officedocument.presentationml.slideLayout+xml"/>
  <Override PartName="/ppt/slideLayouts/slideLayout1544.xml" ContentType="application/vnd.openxmlformats-officedocument.presentationml.slideLayout+xml"/>
  <Override PartName="/ppt/slideLayouts/slideLayout1545.xml" ContentType="application/vnd.openxmlformats-officedocument.presentationml.slideLayout+xml"/>
  <Override PartName="/ppt/slideLayouts/slideLayout1546.xml" ContentType="application/vnd.openxmlformats-officedocument.presentationml.slideLayout+xml"/>
  <Override PartName="/ppt/slideLayouts/slideLayout1547.xml" ContentType="application/vnd.openxmlformats-officedocument.presentationml.slideLayout+xml"/>
  <Override PartName="/ppt/slideLayouts/slideLayout1548.xml" ContentType="application/vnd.openxmlformats-officedocument.presentationml.slideLayout+xml"/>
  <Override PartName="/ppt/slideLayouts/slideLayout1549.xml" ContentType="application/vnd.openxmlformats-officedocument.presentationml.slideLayout+xml"/>
  <Override PartName="/ppt/slideLayouts/slideLayout1550.xml" ContentType="application/vnd.openxmlformats-officedocument.presentationml.slideLayout+xml"/>
  <Override PartName="/ppt/slideLayouts/slideLayout1551.xml" ContentType="application/vnd.openxmlformats-officedocument.presentationml.slideLayout+xml"/>
  <Override PartName="/ppt/slideLayouts/slideLayout1552.xml" ContentType="application/vnd.openxmlformats-officedocument.presentationml.slideLayout+xml"/>
  <Override PartName="/ppt/slideLayouts/slideLayout1553.xml" ContentType="application/vnd.openxmlformats-officedocument.presentationml.slideLayout+xml"/>
  <Override PartName="/ppt/slideLayouts/slideLayout1554.xml" ContentType="application/vnd.openxmlformats-officedocument.presentationml.slideLayout+xml"/>
  <Override PartName="/ppt/slideLayouts/slideLayout1555.xml" ContentType="application/vnd.openxmlformats-officedocument.presentationml.slideLayout+xml"/>
  <Override PartName="/ppt/slideLayouts/slideLayout1556.xml" ContentType="application/vnd.openxmlformats-officedocument.presentationml.slideLayout+xml"/>
  <Override PartName="/ppt/slideLayouts/slideLayout1557.xml" ContentType="application/vnd.openxmlformats-officedocument.presentationml.slideLayout+xml"/>
  <Override PartName="/ppt/slideLayouts/slideLayout1558.xml" ContentType="application/vnd.openxmlformats-officedocument.presentationml.slideLayout+xml"/>
  <Override PartName="/ppt/slideLayouts/slideLayout1559.xml" ContentType="application/vnd.openxmlformats-officedocument.presentationml.slideLayout+xml"/>
  <Override PartName="/ppt/slideLayouts/slideLayout1560.xml" ContentType="application/vnd.openxmlformats-officedocument.presentationml.slideLayout+xml"/>
  <Override PartName="/ppt/slideLayouts/slideLayout1561.xml" ContentType="application/vnd.openxmlformats-officedocument.presentationml.slideLayout+xml"/>
  <Override PartName="/ppt/slideLayouts/slideLayout1562.xml" ContentType="application/vnd.openxmlformats-officedocument.presentationml.slideLayout+xml"/>
  <Override PartName="/ppt/slideLayouts/slideLayout1563.xml" ContentType="application/vnd.openxmlformats-officedocument.presentationml.slideLayout+xml"/>
  <Override PartName="/ppt/slideLayouts/slideLayout1564.xml" ContentType="application/vnd.openxmlformats-officedocument.presentationml.slideLayout+xml"/>
  <Override PartName="/ppt/slideLayouts/slideLayout1565.xml" ContentType="application/vnd.openxmlformats-officedocument.presentationml.slideLayout+xml"/>
  <Override PartName="/ppt/slideLayouts/slideLayout1566.xml" ContentType="application/vnd.openxmlformats-officedocument.presentationml.slideLayout+xml"/>
  <Override PartName="/ppt/slideLayouts/slideLayout1567.xml" ContentType="application/vnd.openxmlformats-officedocument.presentationml.slideLayout+xml"/>
  <Override PartName="/ppt/slideLayouts/slideLayout1568.xml" ContentType="application/vnd.openxmlformats-officedocument.presentationml.slideLayout+xml"/>
  <Override PartName="/ppt/slideLayouts/slideLayout1569.xml" ContentType="application/vnd.openxmlformats-officedocument.presentationml.slideLayout+xml"/>
  <Override PartName="/ppt/slideLayouts/slideLayout1570.xml" ContentType="application/vnd.openxmlformats-officedocument.presentationml.slideLayout+xml"/>
  <Override PartName="/ppt/slideLayouts/slideLayout1571.xml" ContentType="application/vnd.openxmlformats-officedocument.presentationml.slideLayout+xml"/>
  <Override PartName="/ppt/slideLayouts/slideLayout1572.xml" ContentType="application/vnd.openxmlformats-officedocument.presentationml.slideLayout+xml"/>
  <Override PartName="/ppt/slideLayouts/slideLayout1573.xml" ContentType="application/vnd.openxmlformats-officedocument.presentationml.slideLayout+xml"/>
  <Override PartName="/ppt/slideLayouts/slideLayout1574.xml" ContentType="application/vnd.openxmlformats-officedocument.presentationml.slideLayout+xml"/>
  <Override PartName="/ppt/slideLayouts/slideLayout1575.xml" ContentType="application/vnd.openxmlformats-officedocument.presentationml.slideLayout+xml"/>
  <Override PartName="/ppt/slideLayouts/slideLayout1576.xml" ContentType="application/vnd.openxmlformats-officedocument.presentationml.slideLayout+xml"/>
  <Override PartName="/ppt/slideLayouts/slideLayout1577.xml" ContentType="application/vnd.openxmlformats-officedocument.presentationml.slideLayout+xml"/>
  <Override PartName="/ppt/slideLayouts/slideLayout1578.xml" ContentType="application/vnd.openxmlformats-officedocument.presentationml.slideLayout+xml"/>
  <Override PartName="/ppt/slideLayouts/slideLayout1579.xml" ContentType="application/vnd.openxmlformats-officedocument.presentationml.slideLayout+xml"/>
  <Override PartName="/ppt/slideLayouts/slideLayout1580.xml" ContentType="application/vnd.openxmlformats-officedocument.presentationml.slideLayout+xml"/>
  <Override PartName="/ppt/slideLayouts/slideLayout1581.xml" ContentType="application/vnd.openxmlformats-officedocument.presentationml.slideLayout+xml"/>
  <Override PartName="/ppt/slideLayouts/slideLayout1582.xml" ContentType="application/vnd.openxmlformats-officedocument.presentationml.slideLayout+xml"/>
  <Override PartName="/ppt/slideLayouts/slideLayout1583.xml" ContentType="application/vnd.openxmlformats-officedocument.presentationml.slideLayout+xml"/>
  <Override PartName="/ppt/slideLayouts/slideLayout1584.xml" ContentType="application/vnd.openxmlformats-officedocument.presentationml.slideLayout+xml"/>
  <Override PartName="/ppt/slideLayouts/slideLayout1585.xml" ContentType="application/vnd.openxmlformats-officedocument.presentationml.slideLayout+xml"/>
  <Override PartName="/ppt/slideLayouts/slideLayout1586.xml" ContentType="application/vnd.openxmlformats-officedocument.presentationml.slideLayout+xml"/>
  <Override PartName="/ppt/slideLayouts/slideLayout1587.xml" ContentType="application/vnd.openxmlformats-officedocument.presentationml.slideLayout+xml"/>
  <Override PartName="/ppt/slideLayouts/slideLayout1588.xml" ContentType="application/vnd.openxmlformats-officedocument.presentationml.slideLayout+xml"/>
  <Override PartName="/ppt/slideLayouts/slideLayout1589.xml" ContentType="application/vnd.openxmlformats-officedocument.presentationml.slideLayout+xml"/>
  <Override PartName="/ppt/slideLayouts/slideLayout1590.xml" ContentType="application/vnd.openxmlformats-officedocument.presentationml.slideLayout+xml"/>
  <Override PartName="/ppt/slideLayouts/slideLayout1591.xml" ContentType="application/vnd.openxmlformats-officedocument.presentationml.slideLayout+xml"/>
  <Override PartName="/ppt/slideLayouts/slideLayout1592.xml" ContentType="application/vnd.openxmlformats-officedocument.presentationml.slideLayout+xml"/>
  <Override PartName="/ppt/slideLayouts/slideLayout1593.xml" ContentType="application/vnd.openxmlformats-officedocument.presentationml.slideLayout+xml"/>
  <Override PartName="/ppt/slideLayouts/slideLayout1594.xml" ContentType="application/vnd.openxmlformats-officedocument.presentationml.slideLayout+xml"/>
  <Override PartName="/ppt/slideLayouts/slideLayout1595.xml" ContentType="application/vnd.openxmlformats-officedocument.presentationml.slideLayout+xml"/>
  <Override PartName="/ppt/slideLayouts/slideLayout1596.xml" ContentType="application/vnd.openxmlformats-officedocument.presentationml.slideLayout+xml"/>
  <Override PartName="/ppt/slideLayouts/slideLayout1597.xml" ContentType="application/vnd.openxmlformats-officedocument.presentationml.slideLayout+xml"/>
  <Override PartName="/ppt/slideLayouts/slideLayout1598.xml" ContentType="application/vnd.openxmlformats-officedocument.presentationml.slideLayout+xml"/>
  <Override PartName="/ppt/slideLayouts/slideLayout1599.xml" ContentType="application/vnd.openxmlformats-officedocument.presentationml.slideLayout+xml"/>
  <Override PartName="/ppt/slideLayouts/slideLayout1600.xml" ContentType="application/vnd.openxmlformats-officedocument.presentationml.slideLayout+xml"/>
  <Override PartName="/ppt/slideLayouts/slideLayout1601.xml" ContentType="application/vnd.openxmlformats-officedocument.presentationml.slideLayout+xml"/>
  <Override PartName="/ppt/slideLayouts/slideLayout1602.xml" ContentType="application/vnd.openxmlformats-officedocument.presentationml.slideLayout+xml"/>
  <Override PartName="/ppt/slideLayouts/slideLayout1603.xml" ContentType="application/vnd.openxmlformats-officedocument.presentationml.slideLayout+xml"/>
  <Override PartName="/ppt/slideLayouts/slideLayout1604.xml" ContentType="application/vnd.openxmlformats-officedocument.presentationml.slideLayout+xml"/>
  <Override PartName="/ppt/slideLayouts/slideLayout1605.xml" ContentType="application/vnd.openxmlformats-officedocument.presentationml.slideLayout+xml"/>
  <Override PartName="/ppt/slideLayouts/slideLayout1606.xml" ContentType="application/vnd.openxmlformats-officedocument.presentationml.slideLayout+xml"/>
  <Override PartName="/ppt/slideLayouts/slideLayout1607.xml" ContentType="application/vnd.openxmlformats-officedocument.presentationml.slideLayout+xml"/>
  <Override PartName="/ppt/slideLayouts/slideLayout1608.xml" ContentType="application/vnd.openxmlformats-officedocument.presentationml.slideLayout+xml"/>
  <Override PartName="/ppt/slideLayouts/slideLayout1609.xml" ContentType="application/vnd.openxmlformats-officedocument.presentationml.slideLayout+xml"/>
  <Override PartName="/ppt/slideLayouts/slideLayout1610.xml" ContentType="application/vnd.openxmlformats-officedocument.presentationml.slideLayout+xml"/>
  <Override PartName="/ppt/slideLayouts/slideLayout1611.xml" ContentType="application/vnd.openxmlformats-officedocument.presentationml.slideLayout+xml"/>
  <Override PartName="/ppt/slideLayouts/slideLayout1612.xml" ContentType="application/vnd.openxmlformats-officedocument.presentationml.slideLayout+xml"/>
  <Override PartName="/ppt/slideLayouts/slideLayout1613.xml" ContentType="application/vnd.openxmlformats-officedocument.presentationml.slideLayout+xml"/>
  <Override PartName="/ppt/slideLayouts/slideLayout1614.xml" ContentType="application/vnd.openxmlformats-officedocument.presentationml.slideLayout+xml"/>
  <Override PartName="/ppt/slideLayouts/slideLayout1615.xml" ContentType="application/vnd.openxmlformats-officedocument.presentationml.slideLayout+xml"/>
  <Override PartName="/ppt/slideLayouts/slideLayout1616.xml" ContentType="application/vnd.openxmlformats-officedocument.presentationml.slideLayout+xml"/>
  <Override PartName="/ppt/slideLayouts/slideLayout1617.xml" ContentType="application/vnd.openxmlformats-officedocument.presentationml.slideLayout+xml"/>
  <Override PartName="/ppt/slideLayouts/slideLayout1618.xml" ContentType="application/vnd.openxmlformats-officedocument.presentationml.slideLayout+xml"/>
  <Override PartName="/ppt/slideLayouts/slideLayout1619.xml" ContentType="application/vnd.openxmlformats-officedocument.presentationml.slideLayout+xml"/>
  <Override PartName="/ppt/slideLayouts/slideLayout1620.xml" ContentType="application/vnd.openxmlformats-officedocument.presentationml.slideLayout+xml"/>
  <Override PartName="/ppt/slideLayouts/slideLayout1621.xml" ContentType="application/vnd.openxmlformats-officedocument.presentationml.slideLayout+xml"/>
  <Override PartName="/ppt/slideLayouts/slideLayout1622.xml" ContentType="application/vnd.openxmlformats-officedocument.presentationml.slideLayout+xml"/>
  <Override PartName="/ppt/slideLayouts/slideLayout1623.xml" ContentType="application/vnd.openxmlformats-officedocument.presentationml.slideLayout+xml"/>
  <Override PartName="/ppt/slideLayouts/slideLayout1624.xml" ContentType="application/vnd.openxmlformats-officedocument.presentationml.slideLayout+xml"/>
  <Override PartName="/ppt/slideLayouts/slideLayout1625.xml" ContentType="application/vnd.openxmlformats-officedocument.presentationml.slideLayout+xml"/>
  <Override PartName="/ppt/slideLayouts/slideLayout1626.xml" ContentType="application/vnd.openxmlformats-officedocument.presentationml.slideLayout+xml"/>
  <Override PartName="/ppt/slideLayouts/slideLayout1627.xml" ContentType="application/vnd.openxmlformats-officedocument.presentationml.slideLayout+xml"/>
  <Override PartName="/ppt/slideLayouts/slideLayout1628.xml" ContentType="application/vnd.openxmlformats-officedocument.presentationml.slideLayout+xml"/>
  <Override PartName="/ppt/slideLayouts/slideLayout1629.xml" ContentType="application/vnd.openxmlformats-officedocument.presentationml.slideLayout+xml"/>
  <Override PartName="/ppt/slideLayouts/slideLayout1630.xml" ContentType="application/vnd.openxmlformats-officedocument.presentationml.slideLayout+xml"/>
  <Override PartName="/ppt/slideLayouts/slideLayout1631.xml" ContentType="application/vnd.openxmlformats-officedocument.presentationml.slideLayout+xml"/>
  <Override PartName="/ppt/slideLayouts/slideLayout1632.xml" ContentType="application/vnd.openxmlformats-officedocument.presentationml.slideLayout+xml"/>
  <Override PartName="/ppt/slideLayouts/slideLayout1633.xml" ContentType="application/vnd.openxmlformats-officedocument.presentationml.slideLayout+xml"/>
  <Override PartName="/ppt/slideLayouts/slideLayout1634.xml" ContentType="application/vnd.openxmlformats-officedocument.presentationml.slideLayout+xml"/>
  <Override PartName="/ppt/slideLayouts/slideLayout1635.xml" ContentType="application/vnd.openxmlformats-officedocument.presentationml.slideLayout+xml"/>
  <Override PartName="/ppt/slideLayouts/slideLayout1636.xml" ContentType="application/vnd.openxmlformats-officedocument.presentationml.slideLayout+xml"/>
  <Override PartName="/ppt/slideLayouts/slideLayout1637.xml" ContentType="application/vnd.openxmlformats-officedocument.presentationml.slideLayout+xml"/>
  <Override PartName="/ppt/slideLayouts/slideLayout1638.xml" ContentType="application/vnd.openxmlformats-officedocument.presentationml.slideLayout+xml"/>
  <Override PartName="/ppt/slideLayouts/slideLayout1639.xml" ContentType="application/vnd.openxmlformats-officedocument.presentationml.slideLayout+xml"/>
  <Override PartName="/ppt/slideLayouts/slideLayout1640.xml" ContentType="application/vnd.openxmlformats-officedocument.presentationml.slideLayout+xml"/>
  <Override PartName="/ppt/slideLayouts/slideLayout1641.xml" ContentType="application/vnd.openxmlformats-officedocument.presentationml.slideLayout+xml"/>
  <Override PartName="/ppt/slideLayouts/slideLayout1642.xml" ContentType="application/vnd.openxmlformats-officedocument.presentationml.slideLayout+xml"/>
  <Override PartName="/ppt/slideLayouts/slideLayout1643.xml" ContentType="application/vnd.openxmlformats-officedocument.presentationml.slideLayout+xml"/>
  <Override PartName="/ppt/slideLayouts/slideLayout1644.xml" ContentType="application/vnd.openxmlformats-officedocument.presentationml.slideLayout+xml"/>
  <Override PartName="/ppt/slideLayouts/slideLayout1645.xml" ContentType="application/vnd.openxmlformats-officedocument.presentationml.slideLayout+xml"/>
  <Override PartName="/ppt/slideLayouts/slideLayout1646.xml" ContentType="application/vnd.openxmlformats-officedocument.presentationml.slideLayout+xml"/>
  <Override PartName="/ppt/slideLayouts/slideLayout1647.xml" ContentType="application/vnd.openxmlformats-officedocument.presentationml.slideLayout+xml"/>
  <Override PartName="/ppt/slideLayouts/slideLayout1648.xml" ContentType="application/vnd.openxmlformats-officedocument.presentationml.slideLayout+xml"/>
  <Override PartName="/ppt/slideLayouts/slideLayout1649.xml" ContentType="application/vnd.openxmlformats-officedocument.presentationml.slideLayout+xml"/>
  <Override PartName="/ppt/slideLayouts/slideLayout1650.xml" ContentType="application/vnd.openxmlformats-officedocument.presentationml.slideLayout+xml"/>
  <Override PartName="/ppt/slideLayouts/slideLayout1651.xml" ContentType="application/vnd.openxmlformats-officedocument.presentationml.slideLayout+xml"/>
  <Override PartName="/ppt/slideLayouts/slideLayout1652.xml" ContentType="application/vnd.openxmlformats-officedocument.presentationml.slideLayout+xml"/>
  <Override PartName="/ppt/slideLayouts/slideLayout1653.xml" ContentType="application/vnd.openxmlformats-officedocument.presentationml.slideLayout+xml"/>
  <Override PartName="/ppt/slideLayouts/slideLayout1654.xml" ContentType="application/vnd.openxmlformats-officedocument.presentationml.slideLayout+xml"/>
  <Override PartName="/ppt/slideLayouts/slideLayout1655.xml" ContentType="application/vnd.openxmlformats-officedocument.presentationml.slideLayout+xml"/>
  <Override PartName="/ppt/slideLayouts/slideLayout1656.xml" ContentType="application/vnd.openxmlformats-officedocument.presentationml.slideLayout+xml"/>
  <Override PartName="/ppt/slideLayouts/slideLayout1657.xml" ContentType="application/vnd.openxmlformats-officedocument.presentationml.slideLayout+xml"/>
  <Override PartName="/ppt/slideLayouts/slideLayout1658.xml" ContentType="application/vnd.openxmlformats-officedocument.presentationml.slideLayout+xml"/>
  <Override PartName="/ppt/slideLayouts/slideLayout1659.xml" ContentType="application/vnd.openxmlformats-officedocument.presentationml.slideLayout+xml"/>
  <Override PartName="/ppt/slideLayouts/slideLayout1660.xml" ContentType="application/vnd.openxmlformats-officedocument.presentationml.slideLayout+xml"/>
  <Override PartName="/ppt/slideLayouts/slideLayout1661.xml" ContentType="application/vnd.openxmlformats-officedocument.presentationml.slideLayout+xml"/>
  <Override PartName="/ppt/slideLayouts/slideLayout1662.xml" ContentType="application/vnd.openxmlformats-officedocument.presentationml.slideLayout+xml"/>
  <Override PartName="/ppt/slideLayouts/slideLayout1663.xml" ContentType="application/vnd.openxmlformats-officedocument.presentationml.slideLayout+xml"/>
  <Override PartName="/ppt/slideLayouts/slideLayout1664.xml" ContentType="application/vnd.openxmlformats-officedocument.presentationml.slideLayout+xml"/>
  <Override PartName="/ppt/slideLayouts/slideLayout1665.xml" ContentType="application/vnd.openxmlformats-officedocument.presentationml.slideLayout+xml"/>
  <Override PartName="/ppt/slideLayouts/slideLayout1666.xml" ContentType="application/vnd.openxmlformats-officedocument.presentationml.slideLayout+xml"/>
  <Override PartName="/ppt/slideLayouts/slideLayout1667.xml" ContentType="application/vnd.openxmlformats-officedocument.presentationml.slideLayout+xml"/>
  <Override PartName="/ppt/slideLayouts/slideLayout1668.xml" ContentType="application/vnd.openxmlformats-officedocument.presentationml.slideLayout+xml"/>
  <Override PartName="/ppt/slideLayouts/slideLayout1669.xml" ContentType="application/vnd.openxmlformats-officedocument.presentationml.slideLayout+xml"/>
  <Override PartName="/ppt/slideLayouts/slideLayout1670.xml" ContentType="application/vnd.openxmlformats-officedocument.presentationml.slideLayout+xml"/>
  <Override PartName="/ppt/slideLayouts/slideLayout1671.xml" ContentType="application/vnd.openxmlformats-officedocument.presentationml.slideLayout+xml"/>
  <Override PartName="/ppt/slideLayouts/slideLayout1672.xml" ContentType="application/vnd.openxmlformats-officedocument.presentationml.slideLayout+xml"/>
  <Override PartName="/ppt/slideLayouts/slideLayout1673.xml" ContentType="application/vnd.openxmlformats-officedocument.presentationml.slideLayout+xml"/>
  <Override PartName="/ppt/slideLayouts/slideLayout1674.xml" ContentType="application/vnd.openxmlformats-officedocument.presentationml.slideLayout+xml"/>
  <Override PartName="/ppt/slideLayouts/slideLayout1675.xml" ContentType="application/vnd.openxmlformats-officedocument.presentationml.slideLayout+xml"/>
  <Override PartName="/ppt/slideLayouts/slideLayout1676.xml" ContentType="application/vnd.openxmlformats-officedocument.presentationml.slideLayout+xml"/>
  <Override PartName="/ppt/slideLayouts/slideLayout1677.xml" ContentType="application/vnd.openxmlformats-officedocument.presentationml.slideLayout+xml"/>
  <Override PartName="/ppt/slideLayouts/slideLayout1678.xml" ContentType="application/vnd.openxmlformats-officedocument.presentationml.slideLayout+xml"/>
  <Override PartName="/ppt/slideLayouts/slideLayout1679.xml" ContentType="application/vnd.openxmlformats-officedocument.presentationml.slideLayout+xml"/>
  <Override PartName="/ppt/slideLayouts/slideLayout1680.xml" ContentType="application/vnd.openxmlformats-officedocument.presentationml.slideLayout+xml"/>
  <Override PartName="/ppt/slideLayouts/slideLayout1681.xml" ContentType="application/vnd.openxmlformats-officedocument.presentationml.slideLayout+xml"/>
  <Override PartName="/ppt/slideLayouts/slideLayout1682.xml" ContentType="application/vnd.openxmlformats-officedocument.presentationml.slideLayout+xml"/>
  <Override PartName="/ppt/slideLayouts/slideLayout1683.xml" ContentType="application/vnd.openxmlformats-officedocument.presentationml.slideLayout+xml"/>
  <Override PartName="/ppt/slideLayouts/slideLayout1684.xml" ContentType="application/vnd.openxmlformats-officedocument.presentationml.slideLayout+xml"/>
  <Override PartName="/ppt/slideLayouts/slideLayout1685.xml" ContentType="application/vnd.openxmlformats-officedocument.presentationml.slideLayout+xml"/>
  <Override PartName="/ppt/slideLayouts/slideLayout1686.xml" ContentType="application/vnd.openxmlformats-officedocument.presentationml.slideLayout+xml"/>
  <Override PartName="/ppt/slideLayouts/slideLayout1687.xml" ContentType="application/vnd.openxmlformats-officedocument.presentationml.slideLayout+xml"/>
  <Override PartName="/ppt/slideLayouts/slideLayout1688.xml" ContentType="application/vnd.openxmlformats-officedocument.presentationml.slideLayout+xml"/>
  <Override PartName="/ppt/slideLayouts/slideLayout1689.xml" ContentType="application/vnd.openxmlformats-officedocument.presentationml.slideLayout+xml"/>
  <Override PartName="/ppt/slideLayouts/slideLayout1690.xml" ContentType="application/vnd.openxmlformats-officedocument.presentationml.slideLayout+xml"/>
  <Override PartName="/ppt/slideLayouts/slideLayout1691.xml" ContentType="application/vnd.openxmlformats-officedocument.presentationml.slideLayout+xml"/>
  <Override PartName="/ppt/slideLayouts/slideLayout1692.xml" ContentType="application/vnd.openxmlformats-officedocument.presentationml.slideLayout+xml"/>
  <Override PartName="/ppt/slideLayouts/slideLayout1693.xml" ContentType="application/vnd.openxmlformats-officedocument.presentationml.slideLayout+xml"/>
  <Override PartName="/ppt/slideLayouts/slideLayout1694.xml" ContentType="application/vnd.openxmlformats-officedocument.presentationml.slideLayout+xml"/>
  <Override PartName="/ppt/slideLayouts/slideLayout1695.xml" ContentType="application/vnd.openxmlformats-officedocument.presentationml.slideLayout+xml"/>
  <Override PartName="/ppt/slideLayouts/slideLayout1696.xml" ContentType="application/vnd.openxmlformats-officedocument.presentationml.slideLayout+xml"/>
  <Override PartName="/ppt/slideLayouts/slideLayout1697.xml" ContentType="application/vnd.openxmlformats-officedocument.presentationml.slideLayout+xml"/>
  <Override PartName="/ppt/slideLayouts/slideLayout1698.xml" ContentType="application/vnd.openxmlformats-officedocument.presentationml.slideLayout+xml"/>
  <Override PartName="/ppt/slideLayouts/slideLayout1699.xml" ContentType="application/vnd.openxmlformats-officedocument.presentationml.slideLayout+xml"/>
  <Override PartName="/ppt/slideLayouts/slideLayout1700.xml" ContentType="application/vnd.openxmlformats-officedocument.presentationml.slideLayout+xml"/>
  <Override PartName="/ppt/slideLayouts/slideLayout1701.xml" ContentType="application/vnd.openxmlformats-officedocument.presentationml.slideLayout+xml"/>
  <Override PartName="/ppt/slideLayouts/slideLayout1702.xml" ContentType="application/vnd.openxmlformats-officedocument.presentationml.slideLayout+xml"/>
  <Override PartName="/ppt/slideLayouts/slideLayout1703.xml" ContentType="application/vnd.openxmlformats-officedocument.presentationml.slideLayout+xml"/>
  <Override PartName="/ppt/slideLayouts/slideLayout1704.xml" ContentType="application/vnd.openxmlformats-officedocument.presentationml.slideLayout+xml"/>
  <Override PartName="/ppt/slideLayouts/slideLayout1705.xml" ContentType="application/vnd.openxmlformats-officedocument.presentationml.slideLayout+xml"/>
  <Override PartName="/ppt/slideLayouts/slideLayout1706.xml" ContentType="application/vnd.openxmlformats-officedocument.presentationml.slideLayout+xml"/>
  <Override PartName="/ppt/slideLayouts/slideLayout1707.xml" ContentType="application/vnd.openxmlformats-officedocument.presentationml.slideLayout+xml"/>
  <Override PartName="/ppt/slideLayouts/slideLayout1708.xml" ContentType="application/vnd.openxmlformats-officedocument.presentationml.slideLayout+xml"/>
  <Override PartName="/ppt/slideLayouts/slideLayout1709.xml" ContentType="application/vnd.openxmlformats-officedocument.presentationml.slideLayout+xml"/>
  <Override PartName="/ppt/slideLayouts/slideLayout1710.xml" ContentType="application/vnd.openxmlformats-officedocument.presentationml.slideLayout+xml"/>
  <Override PartName="/ppt/slideLayouts/slideLayout1711.xml" ContentType="application/vnd.openxmlformats-officedocument.presentationml.slideLayout+xml"/>
  <Override PartName="/ppt/slideLayouts/slideLayout1712.xml" ContentType="application/vnd.openxmlformats-officedocument.presentationml.slideLayout+xml"/>
  <Override PartName="/ppt/slideLayouts/slideLayout1713.xml" ContentType="application/vnd.openxmlformats-officedocument.presentationml.slideLayout+xml"/>
  <Override PartName="/ppt/slideLayouts/slideLayout1714.xml" ContentType="application/vnd.openxmlformats-officedocument.presentationml.slideLayout+xml"/>
  <Override PartName="/ppt/slideLayouts/slideLayout1715.xml" ContentType="application/vnd.openxmlformats-officedocument.presentationml.slideLayout+xml"/>
  <Override PartName="/ppt/slideLayouts/slideLayout1716.xml" ContentType="application/vnd.openxmlformats-officedocument.presentationml.slideLayout+xml"/>
  <Override PartName="/ppt/slideLayouts/slideLayout1717.xml" ContentType="application/vnd.openxmlformats-officedocument.presentationml.slideLayout+xml"/>
  <Override PartName="/ppt/slideLayouts/slideLayout1718.xml" ContentType="application/vnd.openxmlformats-officedocument.presentationml.slideLayout+xml"/>
  <Override PartName="/ppt/slideLayouts/slideLayout1719.xml" ContentType="application/vnd.openxmlformats-officedocument.presentationml.slideLayout+xml"/>
  <Override PartName="/ppt/slideLayouts/slideLayout1720.xml" ContentType="application/vnd.openxmlformats-officedocument.presentationml.slideLayout+xml"/>
  <Override PartName="/ppt/slideLayouts/slideLayout1721.xml" ContentType="application/vnd.openxmlformats-officedocument.presentationml.slideLayout+xml"/>
  <Override PartName="/ppt/slideLayouts/slideLayout1722.xml" ContentType="application/vnd.openxmlformats-officedocument.presentationml.slideLayout+xml"/>
  <Override PartName="/ppt/slideLayouts/slideLayout1723.xml" ContentType="application/vnd.openxmlformats-officedocument.presentationml.slideLayout+xml"/>
  <Override PartName="/ppt/slideLayouts/slideLayout1724.xml" ContentType="application/vnd.openxmlformats-officedocument.presentationml.slideLayout+xml"/>
  <Override PartName="/ppt/slideLayouts/slideLayout1725.xml" ContentType="application/vnd.openxmlformats-officedocument.presentationml.slideLayout+xml"/>
  <Override PartName="/ppt/slideLayouts/slideLayout1726.xml" ContentType="application/vnd.openxmlformats-officedocument.presentationml.slideLayout+xml"/>
  <Override PartName="/ppt/slideLayouts/slideLayout1727.xml" ContentType="application/vnd.openxmlformats-officedocument.presentationml.slideLayout+xml"/>
  <Override PartName="/ppt/slideLayouts/slideLayout1728.xml" ContentType="application/vnd.openxmlformats-officedocument.presentationml.slideLayout+xml"/>
  <Override PartName="/ppt/slideLayouts/slideLayout1729.xml" ContentType="application/vnd.openxmlformats-officedocument.presentationml.slideLayout+xml"/>
  <Override PartName="/ppt/slideLayouts/slideLayout1730.xml" ContentType="application/vnd.openxmlformats-officedocument.presentationml.slideLayout+xml"/>
  <Override PartName="/ppt/slideLayouts/slideLayout1731.xml" ContentType="application/vnd.openxmlformats-officedocument.presentationml.slideLayout+xml"/>
  <Override PartName="/ppt/slideLayouts/slideLayout1732.xml" ContentType="application/vnd.openxmlformats-officedocument.presentationml.slideLayout+xml"/>
  <Override PartName="/ppt/slideLayouts/slideLayout1733.xml" ContentType="application/vnd.openxmlformats-officedocument.presentationml.slideLayout+xml"/>
  <Override PartName="/ppt/slideLayouts/slideLayout1734.xml" ContentType="application/vnd.openxmlformats-officedocument.presentationml.slideLayout+xml"/>
  <Override PartName="/ppt/slideLayouts/slideLayout1735.xml" ContentType="application/vnd.openxmlformats-officedocument.presentationml.slideLayout+xml"/>
  <Override PartName="/ppt/slideLayouts/slideLayout1736.xml" ContentType="application/vnd.openxmlformats-officedocument.presentationml.slideLayout+xml"/>
  <Override PartName="/ppt/slideLayouts/slideLayout1737.xml" ContentType="application/vnd.openxmlformats-officedocument.presentationml.slideLayout+xml"/>
  <Override PartName="/ppt/slideLayouts/slideLayout1738.xml" ContentType="application/vnd.openxmlformats-officedocument.presentationml.slideLayout+xml"/>
  <Override PartName="/ppt/slideLayouts/slideLayout1739.xml" ContentType="application/vnd.openxmlformats-officedocument.presentationml.slideLayout+xml"/>
  <Override PartName="/ppt/slideLayouts/slideLayout1740.xml" ContentType="application/vnd.openxmlformats-officedocument.presentationml.slideLayout+xml"/>
  <Override PartName="/ppt/slideLayouts/slideLayout1741.xml" ContentType="application/vnd.openxmlformats-officedocument.presentationml.slideLayout+xml"/>
  <Override PartName="/ppt/slideLayouts/slideLayout1742.xml" ContentType="application/vnd.openxmlformats-officedocument.presentationml.slideLayout+xml"/>
  <Override PartName="/ppt/slideLayouts/slideLayout1743.xml" ContentType="application/vnd.openxmlformats-officedocument.presentationml.slideLayout+xml"/>
  <Override PartName="/ppt/slideLayouts/slideLayout1744.xml" ContentType="application/vnd.openxmlformats-officedocument.presentationml.slideLayout+xml"/>
  <Override PartName="/ppt/slideLayouts/slideLayout1745.xml" ContentType="application/vnd.openxmlformats-officedocument.presentationml.slideLayout+xml"/>
  <Override PartName="/ppt/slideLayouts/slideLayout1746.xml" ContentType="application/vnd.openxmlformats-officedocument.presentationml.slideLayout+xml"/>
  <Override PartName="/ppt/slideLayouts/slideLayout1747.xml" ContentType="application/vnd.openxmlformats-officedocument.presentationml.slideLayout+xml"/>
  <Override PartName="/ppt/slideLayouts/slideLayout1748.xml" ContentType="application/vnd.openxmlformats-officedocument.presentationml.slideLayout+xml"/>
  <Override PartName="/ppt/slideLayouts/slideLayout1749.xml" ContentType="application/vnd.openxmlformats-officedocument.presentationml.slideLayout+xml"/>
  <Override PartName="/ppt/slideLayouts/slideLayout1750.xml" ContentType="application/vnd.openxmlformats-officedocument.presentationml.slideLayout+xml"/>
  <Override PartName="/ppt/slideLayouts/slideLayout1751.xml" ContentType="application/vnd.openxmlformats-officedocument.presentationml.slideLayout+xml"/>
  <Override PartName="/ppt/slideLayouts/slideLayout1752.xml" ContentType="application/vnd.openxmlformats-officedocument.presentationml.slideLayout+xml"/>
  <Override PartName="/ppt/slideLayouts/slideLayout1753.xml" ContentType="application/vnd.openxmlformats-officedocument.presentationml.slideLayout+xml"/>
  <Override PartName="/ppt/slideLayouts/slideLayout1754.xml" ContentType="application/vnd.openxmlformats-officedocument.presentationml.slideLayout+xml"/>
  <Override PartName="/ppt/slideLayouts/slideLayout1755.xml" ContentType="application/vnd.openxmlformats-officedocument.presentationml.slideLayout+xml"/>
  <Override PartName="/ppt/slideLayouts/slideLayout1756.xml" ContentType="application/vnd.openxmlformats-officedocument.presentationml.slideLayout+xml"/>
  <Override PartName="/ppt/slideLayouts/slideLayout1757.xml" ContentType="application/vnd.openxmlformats-officedocument.presentationml.slideLayout+xml"/>
  <Override PartName="/ppt/slideLayouts/slideLayout1758.xml" ContentType="application/vnd.openxmlformats-officedocument.presentationml.slideLayout+xml"/>
  <Override PartName="/ppt/slideLayouts/slideLayout1759.xml" ContentType="application/vnd.openxmlformats-officedocument.presentationml.slideLayout+xml"/>
  <Override PartName="/ppt/slideLayouts/slideLayout1760.xml" ContentType="application/vnd.openxmlformats-officedocument.presentationml.slideLayout+xml"/>
  <Override PartName="/ppt/slideLayouts/slideLayout1761.xml" ContentType="application/vnd.openxmlformats-officedocument.presentationml.slideLayout+xml"/>
  <Override PartName="/ppt/slideLayouts/slideLayout1762.xml" ContentType="application/vnd.openxmlformats-officedocument.presentationml.slideLayout+xml"/>
  <Override PartName="/ppt/slideLayouts/slideLayout1763.xml" ContentType="application/vnd.openxmlformats-officedocument.presentationml.slideLayout+xml"/>
  <Override PartName="/ppt/slideLayouts/slideLayout1764.xml" ContentType="application/vnd.openxmlformats-officedocument.presentationml.slideLayout+xml"/>
  <Override PartName="/ppt/slideLayouts/slideLayout1765.xml" ContentType="application/vnd.openxmlformats-officedocument.presentationml.slideLayout+xml"/>
  <Override PartName="/ppt/slideLayouts/slideLayout1766.xml" ContentType="application/vnd.openxmlformats-officedocument.presentationml.slideLayout+xml"/>
  <Override PartName="/ppt/slideLayouts/slideLayout1767.xml" ContentType="application/vnd.openxmlformats-officedocument.presentationml.slideLayout+xml"/>
  <Override PartName="/ppt/slideLayouts/slideLayout1768.xml" ContentType="application/vnd.openxmlformats-officedocument.presentationml.slideLayout+xml"/>
  <Override PartName="/ppt/slideLayouts/slideLayout1769.xml" ContentType="application/vnd.openxmlformats-officedocument.presentationml.slideLayout+xml"/>
  <Override PartName="/ppt/slideLayouts/slideLayout1770.xml" ContentType="application/vnd.openxmlformats-officedocument.presentationml.slideLayout+xml"/>
  <Override PartName="/ppt/slideLayouts/slideLayout1771.xml" ContentType="application/vnd.openxmlformats-officedocument.presentationml.slideLayout+xml"/>
  <Override PartName="/ppt/slideLayouts/slideLayout1772.xml" ContentType="application/vnd.openxmlformats-officedocument.presentationml.slideLayout+xml"/>
  <Override PartName="/ppt/slideLayouts/slideLayout1773.xml" ContentType="application/vnd.openxmlformats-officedocument.presentationml.slideLayout+xml"/>
  <Override PartName="/ppt/slideLayouts/slideLayout1774.xml" ContentType="application/vnd.openxmlformats-officedocument.presentationml.slideLayout+xml"/>
  <Override PartName="/ppt/slideLayouts/slideLayout1775.xml" ContentType="application/vnd.openxmlformats-officedocument.presentationml.slideLayout+xml"/>
  <Override PartName="/ppt/slideLayouts/slideLayout1776.xml" ContentType="application/vnd.openxmlformats-officedocument.presentationml.slideLayout+xml"/>
  <Override PartName="/ppt/slideLayouts/slideLayout1777.xml" ContentType="application/vnd.openxmlformats-officedocument.presentationml.slideLayout+xml"/>
  <Override PartName="/ppt/slideLayouts/slideLayout1778.xml" ContentType="application/vnd.openxmlformats-officedocument.presentationml.slideLayout+xml"/>
  <Override PartName="/ppt/slideLayouts/slideLayout1779.xml" ContentType="application/vnd.openxmlformats-officedocument.presentationml.slideLayout+xml"/>
  <Override PartName="/ppt/slideLayouts/slideLayout1780.xml" ContentType="application/vnd.openxmlformats-officedocument.presentationml.slideLayout+xml"/>
  <Override PartName="/ppt/slideLayouts/slideLayout1781.xml" ContentType="application/vnd.openxmlformats-officedocument.presentationml.slideLayout+xml"/>
  <Override PartName="/ppt/slideLayouts/slideLayout1782.xml" ContentType="application/vnd.openxmlformats-officedocument.presentationml.slideLayout+xml"/>
  <Override PartName="/ppt/slideLayouts/slideLayout1783.xml" ContentType="application/vnd.openxmlformats-officedocument.presentationml.slideLayout+xml"/>
  <Override PartName="/ppt/slideLayouts/slideLayout1784.xml" ContentType="application/vnd.openxmlformats-officedocument.presentationml.slideLayout+xml"/>
  <Override PartName="/ppt/slideLayouts/slideLayout1785.xml" ContentType="application/vnd.openxmlformats-officedocument.presentationml.slideLayout+xml"/>
  <Override PartName="/ppt/slideLayouts/slideLayout1786.xml" ContentType="application/vnd.openxmlformats-officedocument.presentationml.slideLayout+xml"/>
  <Override PartName="/ppt/slideLayouts/slideLayout1787.xml" ContentType="application/vnd.openxmlformats-officedocument.presentationml.slideLayout+xml"/>
  <Override PartName="/ppt/slideLayouts/slideLayout1788.xml" ContentType="application/vnd.openxmlformats-officedocument.presentationml.slideLayout+xml"/>
  <Override PartName="/ppt/slideLayouts/slideLayout1789.xml" ContentType="application/vnd.openxmlformats-officedocument.presentationml.slideLayout+xml"/>
  <Override PartName="/ppt/slideLayouts/slideLayout1790.xml" ContentType="application/vnd.openxmlformats-officedocument.presentationml.slideLayout+xml"/>
  <Override PartName="/ppt/slideLayouts/slideLayout1791.xml" ContentType="application/vnd.openxmlformats-officedocument.presentationml.slideLayout+xml"/>
  <Override PartName="/ppt/slideLayouts/slideLayout1792.xml" ContentType="application/vnd.openxmlformats-officedocument.presentationml.slideLayout+xml"/>
  <Override PartName="/ppt/slideLayouts/slideLayout1793.xml" ContentType="application/vnd.openxmlformats-officedocument.presentationml.slideLayout+xml"/>
  <Override PartName="/ppt/slideLayouts/slideLayout1794.xml" ContentType="application/vnd.openxmlformats-officedocument.presentationml.slideLayout+xml"/>
  <Override PartName="/ppt/slideLayouts/slideLayout1795.xml" ContentType="application/vnd.openxmlformats-officedocument.presentationml.slideLayout+xml"/>
  <Override PartName="/ppt/slideLayouts/slideLayout1796.xml" ContentType="application/vnd.openxmlformats-officedocument.presentationml.slideLayout+xml"/>
  <Override PartName="/ppt/slideLayouts/slideLayout1797.xml" ContentType="application/vnd.openxmlformats-officedocument.presentationml.slideLayout+xml"/>
  <Override PartName="/ppt/slideLayouts/slideLayout1798.xml" ContentType="application/vnd.openxmlformats-officedocument.presentationml.slideLayout+xml"/>
  <Override PartName="/ppt/slideLayouts/slideLayout1799.xml" ContentType="application/vnd.openxmlformats-officedocument.presentationml.slideLayout+xml"/>
  <Override PartName="/ppt/slideLayouts/slideLayout1800.xml" ContentType="application/vnd.openxmlformats-officedocument.presentationml.slideLayout+xml"/>
  <Override PartName="/ppt/slideLayouts/slideLayout1801.xml" ContentType="application/vnd.openxmlformats-officedocument.presentationml.slideLayout+xml"/>
  <Override PartName="/ppt/slideLayouts/slideLayout1802.xml" ContentType="application/vnd.openxmlformats-officedocument.presentationml.slideLayout+xml"/>
  <Override PartName="/ppt/slideLayouts/slideLayout1803.xml" ContentType="application/vnd.openxmlformats-officedocument.presentationml.slideLayout+xml"/>
  <Override PartName="/ppt/slideLayouts/slideLayout1804.xml" ContentType="application/vnd.openxmlformats-officedocument.presentationml.slideLayout+xml"/>
  <Override PartName="/ppt/slideLayouts/slideLayout1805.xml" ContentType="application/vnd.openxmlformats-officedocument.presentationml.slideLayout+xml"/>
  <Override PartName="/ppt/slideLayouts/slideLayout1806.xml" ContentType="application/vnd.openxmlformats-officedocument.presentationml.slideLayout+xml"/>
  <Override PartName="/ppt/slideLayouts/slideLayout1807.xml" ContentType="application/vnd.openxmlformats-officedocument.presentationml.slideLayout+xml"/>
  <Override PartName="/ppt/slideLayouts/slideLayout1808.xml" ContentType="application/vnd.openxmlformats-officedocument.presentationml.slideLayout+xml"/>
  <Override PartName="/ppt/slideLayouts/slideLayout1809.xml" ContentType="application/vnd.openxmlformats-officedocument.presentationml.slideLayout+xml"/>
  <Override PartName="/ppt/slideLayouts/slideLayout1810.xml" ContentType="application/vnd.openxmlformats-officedocument.presentationml.slideLayout+xml"/>
  <Override PartName="/ppt/slideLayouts/slideLayout1811.xml" ContentType="application/vnd.openxmlformats-officedocument.presentationml.slideLayout+xml"/>
  <Override PartName="/ppt/slideLayouts/slideLayout1812.xml" ContentType="application/vnd.openxmlformats-officedocument.presentationml.slideLayout+xml"/>
  <Override PartName="/ppt/slideLayouts/slideLayout1813.xml" ContentType="application/vnd.openxmlformats-officedocument.presentationml.slideLayout+xml"/>
  <Override PartName="/ppt/slideLayouts/slideLayout1814.xml" ContentType="application/vnd.openxmlformats-officedocument.presentationml.slideLayout+xml"/>
  <Override PartName="/ppt/slideLayouts/slideLayout1815.xml" ContentType="application/vnd.openxmlformats-officedocument.presentationml.slideLayout+xml"/>
  <Override PartName="/ppt/slideLayouts/slideLayout1816.xml" ContentType="application/vnd.openxmlformats-officedocument.presentationml.slideLayout+xml"/>
  <Override PartName="/ppt/slideLayouts/slideLayout1817.xml" ContentType="application/vnd.openxmlformats-officedocument.presentationml.slideLayout+xml"/>
  <Override PartName="/ppt/slideLayouts/slideLayout1818.xml" ContentType="application/vnd.openxmlformats-officedocument.presentationml.slideLayout+xml"/>
  <Override PartName="/ppt/slideLayouts/slideLayout1819.xml" ContentType="application/vnd.openxmlformats-officedocument.presentationml.slideLayout+xml"/>
  <Override PartName="/ppt/slideLayouts/slideLayout1820.xml" ContentType="application/vnd.openxmlformats-officedocument.presentationml.slideLayout+xml"/>
  <Override PartName="/ppt/slideLayouts/slideLayout1821.xml" ContentType="application/vnd.openxmlformats-officedocument.presentationml.slideLayout+xml"/>
  <Override PartName="/ppt/slideLayouts/slideLayout1822.xml" ContentType="application/vnd.openxmlformats-officedocument.presentationml.slideLayout+xml"/>
  <Override PartName="/ppt/slideLayouts/slideLayout1823.xml" ContentType="application/vnd.openxmlformats-officedocument.presentationml.slideLayout+xml"/>
  <Override PartName="/ppt/slideLayouts/slideLayout1824.xml" ContentType="application/vnd.openxmlformats-officedocument.presentationml.slideLayout+xml"/>
  <Override PartName="/ppt/slideLayouts/slideLayout1825.xml" ContentType="application/vnd.openxmlformats-officedocument.presentationml.slideLayout+xml"/>
  <Override PartName="/ppt/slideLayouts/slideLayout1826.xml" ContentType="application/vnd.openxmlformats-officedocument.presentationml.slideLayout+xml"/>
  <Override PartName="/ppt/slideLayouts/slideLayout1827.xml" ContentType="application/vnd.openxmlformats-officedocument.presentationml.slideLayout+xml"/>
  <Override PartName="/ppt/slideLayouts/slideLayout1828.xml" ContentType="application/vnd.openxmlformats-officedocument.presentationml.slideLayout+xml"/>
  <Override PartName="/ppt/slideLayouts/slideLayout1829.xml" ContentType="application/vnd.openxmlformats-officedocument.presentationml.slideLayout+xml"/>
  <Override PartName="/ppt/slideLayouts/slideLayout1830.xml" ContentType="application/vnd.openxmlformats-officedocument.presentationml.slideLayout+xml"/>
  <Override PartName="/ppt/slideLayouts/slideLayout1831.xml" ContentType="application/vnd.openxmlformats-officedocument.presentationml.slideLayout+xml"/>
  <Override PartName="/ppt/slideLayouts/slideLayout1832.xml" ContentType="application/vnd.openxmlformats-officedocument.presentationml.slideLayout+xml"/>
  <Override PartName="/ppt/slideLayouts/slideLayout1833.xml" ContentType="application/vnd.openxmlformats-officedocument.presentationml.slideLayout+xml"/>
  <Override PartName="/ppt/slideLayouts/slideLayout1834.xml" ContentType="application/vnd.openxmlformats-officedocument.presentationml.slideLayout+xml"/>
  <Override PartName="/ppt/slideLayouts/slideLayout1835.xml" ContentType="application/vnd.openxmlformats-officedocument.presentationml.slideLayout+xml"/>
  <Override PartName="/ppt/slideLayouts/slideLayout1836.xml" ContentType="application/vnd.openxmlformats-officedocument.presentationml.slideLayout+xml"/>
  <Override PartName="/ppt/slideLayouts/slideLayout1837.xml" ContentType="application/vnd.openxmlformats-officedocument.presentationml.slideLayout+xml"/>
  <Override PartName="/ppt/slideLayouts/slideLayout1838.xml" ContentType="application/vnd.openxmlformats-officedocument.presentationml.slideLayout+xml"/>
  <Override PartName="/ppt/slideLayouts/slideLayout1839.xml" ContentType="application/vnd.openxmlformats-officedocument.presentationml.slideLayout+xml"/>
  <Override PartName="/ppt/slideLayouts/slideLayout1840.xml" ContentType="application/vnd.openxmlformats-officedocument.presentationml.slideLayout+xml"/>
  <Override PartName="/ppt/slideLayouts/slideLayout1841.xml" ContentType="application/vnd.openxmlformats-officedocument.presentationml.slideLayout+xml"/>
  <Override PartName="/ppt/slideLayouts/slideLayout1842.xml" ContentType="application/vnd.openxmlformats-officedocument.presentationml.slideLayout+xml"/>
  <Override PartName="/ppt/slideLayouts/slideLayout1843.xml" ContentType="application/vnd.openxmlformats-officedocument.presentationml.slideLayout+xml"/>
  <Override PartName="/ppt/slideLayouts/slideLayout1844.xml" ContentType="application/vnd.openxmlformats-officedocument.presentationml.slideLayout+xml"/>
  <Override PartName="/ppt/slideLayouts/slideLayout1845.xml" ContentType="application/vnd.openxmlformats-officedocument.presentationml.slideLayout+xml"/>
  <Override PartName="/ppt/slideLayouts/slideLayout1846.xml" ContentType="application/vnd.openxmlformats-officedocument.presentationml.slideLayout+xml"/>
  <Override PartName="/ppt/slideLayouts/slideLayout1847.xml" ContentType="application/vnd.openxmlformats-officedocument.presentationml.slideLayout+xml"/>
  <Override PartName="/ppt/slideLayouts/slideLayout1848.xml" ContentType="application/vnd.openxmlformats-officedocument.presentationml.slideLayout+xml"/>
  <Override PartName="/ppt/slideLayouts/slideLayout1849.xml" ContentType="application/vnd.openxmlformats-officedocument.presentationml.slideLayout+xml"/>
  <Override PartName="/ppt/slideLayouts/slideLayout1850.xml" ContentType="application/vnd.openxmlformats-officedocument.presentationml.slideLayout+xml"/>
  <Override PartName="/ppt/slideLayouts/slideLayout1851.xml" ContentType="application/vnd.openxmlformats-officedocument.presentationml.slideLayout+xml"/>
  <Override PartName="/ppt/slideLayouts/slideLayout1852.xml" ContentType="application/vnd.openxmlformats-officedocument.presentationml.slideLayout+xml"/>
  <Override PartName="/ppt/slideLayouts/slideLayout1853.xml" ContentType="application/vnd.openxmlformats-officedocument.presentationml.slideLayout+xml"/>
  <Override PartName="/ppt/slideLayouts/slideLayout1854.xml" ContentType="application/vnd.openxmlformats-officedocument.presentationml.slideLayout+xml"/>
  <Override PartName="/ppt/slideLayouts/slideLayout1855.xml" ContentType="application/vnd.openxmlformats-officedocument.presentationml.slideLayout+xml"/>
  <Override PartName="/ppt/slideLayouts/slideLayout1856.xml" ContentType="application/vnd.openxmlformats-officedocument.presentationml.slideLayout+xml"/>
  <Override PartName="/ppt/slideLayouts/slideLayout1857.xml" ContentType="application/vnd.openxmlformats-officedocument.presentationml.slideLayout+xml"/>
  <Override PartName="/ppt/slideLayouts/slideLayout1858.xml" ContentType="application/vnd.openxmlformats-officedocument.presentationml.slideLayout+xml"/>
  <Override PartName="/ppt/slideLayouts/slideLayout1859.xml" ContentType="application/vnd.openxmlformats-officedocument.presentationml.slideLayout+xml"/>
  <Override PartName="/ppt/slideLayouts/slideLayout1860.xml" ContentType="application/vnd.openxmlformats-officedocument.presentationml.slideLayout+xml"/>
  <Override PartName="/ppt/slideLayouts/slideLayout1861.xml" ContentType="application/vnd.openxmlformats-officedocument.presentationml.slideLayout+xml"/>
  <Override PartName="/ppt/slideLayouts/slideLayout1862.xml" ContentType="application/vnd.openxmlformats-officedocument.presentationml.slideLayout+xml"/>
  <Override PartName="/ppt/slideLayouts/slideLayout1863.xml" ContentType="application/vnd.openxmlformats-officedocument.presentationml.slideLayout+xml"/>
  <Override PartName="/ppt/slideLayouts/slideLayout1864.xml" ContentType="application/vnd.openxmlformats-officedocument.presentationml.slideLayout+xml"/>
  <Override PartName="/ppt/slideLayouts/slideLayout1865.xml" ContentType="application/vnd.openxmlformats-officedocument.presentationml.slideLayout+xml"/>
  <Override PartName="/ppt/slideLayouts/slideLayout1866.xml" ContentType="application/vnd.openxmlformats-officedocument.presentationml.slideLayout+xml"/>
  <Override PartName="/ppt/slideLayouts/slideLayout1867.xml" ContentType="application/vnd.openxmlformats-officedocument.presentationml.slideLayout+xml"/>
  <Override PartName="/ppt/slideLayouts/slideLayout1868.xml" ContentType="application/vnd.openxmlformats-officedocument.presentationml.slideLayout+xml"/>
  <Override PartName="/ppt/slideLayouts/slideLayout1869.xml" ContentType="application/vnd.openxmlformats-officedocument.presentationml.slideLayout+xml"/>
  <Override PartName="/ppt/slideLayouts/slideLayout1870.xml" ContentType="application/vnd.openxmlformats-officedocument.presentationml.slideLayout+xml"/>
  <Override PartName="/ppt/slideLayouts/slideLayout1871.xml" ContentType="application/vnd.openxmlformats-officedocument.presentationml.slideLayout+xml"/>
  <Override PartName="/ppt/slideLayouts/slideLayout1872.xml" ContentType="application/vnd.openxmlformats-officedocument.presentationml.slideLayout+xml"/>
  <Override PartName="/ppt/slideLayouts/slideLayout1873.xml" ContentType="application/vnd.openxmlformats-officedocument.presentationml.slideLayout+xml"/>
  <Override PartName="/ppt/slideLayouts/slideLayout1874.xml" ContentType="application/vnd.openxmlformats-officedocument.presentationml.slideLayout+xml"/>
  <Override PartName="/ppt/slideLayouts/slideLayout1875.xml" ContentType="application/vnd.openxmlformats-officedocument.presentationml.slideLayout+xml"/>
  <Override PartName="/ppt/slideLayouts/slideLayout1876.xml" ContentType="application/vnd.openxmlformats-officedocument.presentationml.slideLayout+xml"/>
  <Override PartName="/ppt/slideLayouts/slideLayout1877.xml" ContentType="application/vnd.openxmlformats-officedocument.presentationml.slideLayout+xml"/>
  <Override PartName="/ppt/slideLayouts/slideLayout1878.xml" ContentType="application/vnd.openxmlformats-officedocument.presentationml.slideLayout+xml"/>
  <Override PartName="/ppt/slideLayouts/slideLayout1879.xml" ContentType="application/vnd.openxmlformats-officedocument.presentationml.slideLayout+xml"/>
  <Override PartName="/ppt/slideLayouts/slideLayout1880.xml" ContentType="application/vnd.openxmlformats-officedocument.presentationml.slideLayout+xml"/>
  <Override PartName="/ppt/slideLayouts/slideLayout1881.xml" ContentType="application/vnd.openxmlformats-officedocument.presentationml.slideLayout+xml"/>
  <Override PartName="/ppt/slideLayouts/slideLayout1882.xml" ContentType="application/vnd.openxmlformats-officedocument.presentationml.slideLayout+xml"/>
  <Override PartName="/ppt/slideLayouts/slideLayout1883.xml" ContentType="application/vnd.openxmlformats-officedocument.presentationml.slideLayout+xml"/>
  <Override PartName="/ppt/theme/theme80.xml" ContentType="application/vnd.openxmlformats-officedocument.theme+xml"/>
  <Override PartName="/ppt/slideLayouts/slideLayout1884.xml" ContentType="application/vnd.openxmlformats-officedocument.presentationml.slideLayout+xml"/>
  <Override PartName="/ppt/slideLayouts/slideLayout1885.xml" ContentType="application/vnd.openxmlformats-officedocument.presentationml.slideLayout+xml"/>
  <Override PartName="/ppt/slideLayouts/slideLayout1886.xml" ContentType="application/vnd.openxmlformats-officedocument.presentationml.slideLayout+xml"/>
  <Override PartName="/ppt/slideLayouts/slideLayout1887.xml" ContentType="application/vnd.openxmlformats-officedocument.presentationml.slideLayout+xml"/>
  <Override PartName="/ppt/slideLayouts/slideLayout1888.xml" ContentType="application/vnd.openxmlformats-officedocument.presentationml.slideLayout+xml"/>
  <Override PartName="/ppt/slideLayouts/slideLayout1889.xml" ContentType="application/vnd.openxmlformats-officedocument.presentationml.slideLayout+xml"/>
  <Override PartName="/ppt/slideLayouts/slideLayout1890.xml" ContentType="application/vnd.openxmlformats-officedocument.presentationml.slideLayout+xml"/>
  <Override PartName="/ppt/slideLayouts/slideLayout1891.xml" ContentType="application/vnd.openxmlformats-officedocument.presentationml.slideLayout+xml"/>
  <Override PartName="/ppt/slideLayouts/slideLayout1892.xml" ContentType="application/vnd.openxmlformats-officedocument.presentationml.slideLayout+xml"/>
  <Override PartName="/ppt/slideLayouts/slideLayout1893.xml" ContentType="application/vnd.openxmlformats-officedocument.presentationml.slideLayout+xml"/>
  <Override PartName="/ppt/slideLayouts/slideLayout1894.xml" ContentType="application/vnd.openxmlformats-officedocument.presentationml.slideLayout+xml"/>
  <Override PartName="/ppt/slideLayouts/slideLayout1895.xml" ContentType="application/vnd.openxmlformats-officedocument.presentationml.slideLayout+xml"/>
  <Override PartName="/ppt/slideLayouts/slideLayout1896.xml" ContentType="application/vnd.openxmlformats-officedocument.presentationml.slideLayout+xml"/>
  <Override PartName="/ppt/slideLayouts/slideLayout1897.xml" ContentType="application/vnd.openxmlformats-officedocument.presentationml.slideLayout+xml"/>
  <Override PartName="/ppt/slideLayouts/slideLayout1898.xml" ContentType="application/vnd.openxmlformats-officedocument.presentationml.slideLayout+xml"/>
  <Override PartName="/ppt/slideLayouts/slideLayout1899.xml" ContentType="application/vnd.openxmlformats-officedocument.presentationml.slideLayout+xml"/>
  <Override PartName="/ppt/slideLayouts/slideLayout1900.xml" ContentType="application/vnd.openxmlformats-officedocument.presentationml.slideLayout+xml"/>
  <Override PartName="/ppt/slideLayouts/slideLayout1901.xml" ContentType="application/vnd.openxmlformats-officedocument.presentationml.slideLayout+xml"/>
  <Override PartName="/ppt/slideLayouts/slideLayout1902.xml" ContentType="application/vnd.openxmlformats-officedocument.presentationml.slideLayout+xml"/>
  <Override PartName="/ppt/slideLayouts/slideLayout1903.xml" ContentType="application/vnd.openxmlformats-officedocument.presentationml.slideLayout+xml"/>
  <Override PartName="/ppt/slideLayouts/slideLayout1904.xml" ContentType="application/vnd.openxmlformats-officedocument.presentationml.slideLayout+xml"/>
  <Override PartName="/ppt/slideLayouts/slideLayout1905.xml" ContentType="application/vnd.openxmlformats-officedocument.presentationml.slideLayout+xml"/>
  <Override PartName="/ppt/slideLayouts/slideLayout1906.xml" ContentType="application/vnd.openxmlformats-officedocument.presentationml.slideLayout+xml"/>
  <Override PartName="/ppt/slideLayouts/slideLayout1907.xml" ContentType="application/vnd.openxmlformats-officedocument.presentationml.slideLayout+xml"/>
  <Override PartName="/ppt/slideLayouts/slideLayout1908.xml" ContentType="application/vnd.openxmlformats-officedocument.presentationml.slideLayout+xml"/>
  <Override PartName="/ppt/slideLayouts/slideLayout1909.xml" ContentType="application/vnd.openxmlformats-officedocument.presentationml.slideLayout+xml"/>
  <Override PartName="/ppt/slideLayouts/slideLayout1910.xml" ContentType="application/vnd.openxmlformats-officedocument.presentationml.slideLayout+xml"/>
  <Override PartName="/ppt/slideLayouts/slideLayout1911.xml" ContentType="application/vnd.openxmlformats-officedocument.presentationml.slideLayout+xml"/>
  <Override PartName="/ppt/slideLayouts/slideLayout1912.xml" ContentType="application/vnd.openxmlformats-officedocument.presentationml.slideLayout+xml"/>
  <Override PartName="/ppt/slideLayouts/slideLayout1913.xml" ContentType="application/vnd.openxmlformats-officedocument.presentationml.slideLayout+xml"/>
  <Override PartName="/ppt/slideLayouts/slideLayout1914.xml" ContentType="application/vnd.openxmlformats-officedocument.presentationml.slideLayout+xml"/>
  <Override PartName="/ppt/slideLayouts/slideLayout1915.xml" ContentType="application/vnd.openxmlformats-officedocument.presentationml.slideLayout+xml"/>
  <Override PartName="/ppt/slideLayouts/slideLayout1916.xml" ContentType="application/vnd.openxmlformats-officedocument.presentationml.slideLayout+xml"/>
  <Override PartName="/ppt/slideLayouts/slideLayout1917.xml" ContentType="application/vnd.openxmlformats-officedocument.presentationml.slideLayout+xml"/>
  <Override PartName="/ppt/slideLayouts/slideLayout1918.xml" ContentType="application/vnd.openxmlformats-officedocument.presentationml.slideLayout+xml"/>
  <Override PartName="/ppt/slideLayouts/slideLayout1919.xml" ContentType="application/vnd.openxmlformats-officedocument.presentationml.slideLayout+xml"/>
  <Override PartName="/ppt/slideLayouts/slideLayout1920.xml" ContentType="application/vnd.openxmlformats-officedocument.presentationml.slideLayout+xml"/>
  <Override PartName="/ppt/slideLayouts/slideLayout1921.xml" ContentType="application/vnd.openxmlformats-officedocument.presentationml.slideLayout+xml"/>
  <Override PartName="/ppt/slideLayouts/slideLayout1922.xml" ContentType="application/vnd.openxmlformats-officedocument.presentationml.slideLayout+xml"/>
  <Override PartName="/ppt/slideLayouts/slideLayout1923.xml" ContentType="application/vnd.openxmlformats-officedocument.presentationml.slideLayout+xml"/>
  <Override PartName="/ppt/slideLayouts/slideLayout1924.xml" ContentType="application/vnd.openxmlformats-officedocument.presentationml.slideLayout+xml"/>
  <Override PartName="/ppt/slideLayouts/slideLayout1925.xml" ContentType="application/vnd.openxmlformats-officedocument.presentationml.slideLayout+xml"/>
  <Override PartName="/ppt/slideLayouts/slideLayout1926.xml" ContentType="application/vnd.openxmlformats-officedocument.presentationml.slideLayout+xml"/>
  <Override PartName="/ppt/slideLayouts/slideLayout1927.xml" ContentType="application/vnd.openxmlformats-officedocument.presentationml.slideLayout+xml"/>
  <Override PartName="/ppt/slideLayouts/slideLayout1928.xml" ContentType="application/vnd.openxmlformats-officedocument.presentationml.slideLayout+xml"/>
  <Override PartName="/ppt/slideLayouts/slideLayout1929.xml" ContentType="application/vnd.openxmlformats-officedocument.presentationml.slideLayout+xml"/>
  <Override PartName="/ppt/slideLayouts/slideLayout1930.xml" ContentType="application/vnd.openxmlformats-officedocument.presentationml.slideLayout+xml"/>
  <Override PartName="/ppt/slideLayouts/slideLayout1931.xml" ContentType="application/vnd.openxmlformats-officedocument.presentationml.slideLayout+xml"/>
  <Override PartName="/ppt/slideLayouts/slideLayout1932.xml" ContentType="application/vnd.openxmlformats-officedocument.presentationml.slideLayout+xml"/>
  <Override PartName="/ppt/slideLayouts/slideLayout1933.xml" ContentType="application/vnd.openxmlformats-officedocument.presentationml.slideLayout+xml"/>
  <Override PartName="/ppt/slideLayouts/slideLayout1934.xml" ContentType="application/vnd.openxmlformats-officedocument.presentationml.slideLayout+xml"/>
  <Override PartName="/ppt/slideLayouts/slideLayout1935.xml" ContentType="application/vnd.openxmlformats-officedocument.presentationml.slideLayout+xml"/>
  <Override PartName="/ppt/slideLayouts/slideLayout1936.xml" ContentType="application/vnd.openxmlformats-officedocument.presentationml.slideLayout+xml"/>
  <Override PartName="/ppt/slideLayouts/slideLayout1937.xml" ContentType="application/vnd.openxmlformats-officedocument.presentationml.slideLayout+xml"/>
  <Override PartName="/ppt/slideLayouts/slideLayout1938.xml" ContentType="application/vnd.openxmlformats-officedocument.presentationml.slideLayout+xml"/>
  <Override PartName="/ppt/slideLayouts/slideLayout1939.xml" ContentType="application/vnd.openxmlformats-officedocument.presentationml.slideLayout+xml"/>
  <Override PartName="/ppt/slideLayouts/slideLayout1940.xml" ContentType="application/vnd.openxmlformats-officedocument.presentationml.slideLayout+xml"/>
  <Override PartName="/ppt/slideLayouts/slideLayout1941.xml" ContentType="application/vnd.openxmlformats-officedocument.presentationml.slideLayout+xml"/>
  <Override PartName="/ppt/slideLayouts/slideLayout1942.xml" ContentType="application/vnd.openxmlformats-officedocument.presentationml.slideLayout+xml"/>
  <Override PartName="/ppt/slideLayouts/slideLayout1943.xml" ContentType="application/vnd.openxmlformats-officedocument.presentationml.slideLayout+xml"/>
  <Override PartName="/ppt/slideLayouts/slideLayout1944.xml" ContentType="application/vnd.openxmlformats-officedocument.presentationml.slideLayout+xml"/>
  <Override PartName="/ppt/slideLayouts/slideLayout1945.xml" ContentType="application/vnd.openxmlformats-officedocument.presentationml.slideLayout+xml"/>
  <Override PartName="/ppt/slideLayouts/slideLayout1946.xml" ContentType="application/vnd.openxmlformats-officedocument.presentationml.slideLayout+xml"/>
  <Override PartName="/ppt/slideLayouts/slideLayout1947.xml" ContentType="application/vnd.openxmlformats-officedocument.presentationml.slideLayout+xml"/>
  <Override PartName="/ppt/slideLayouts/slideLayout1948.xml" ContentType="application/vnd.openxmlformats-officedocument.presentationml.slideLayout+xml"/>
  <Override PartName="/ppt/slideLayouts/slideLayout1949.xml" ContentType="application/vnd.openxmlformats-officedocument.presentationml.slideLayout+xml"/>
  <Override PartName="/ppt/slideLayouts/slideLayout1950.xml" ContentType="application/vnd.openxmlformats-officedocument.presentationml.slideLayout+xml"/>
  <Override PartName="/ppt/slideLayouts/slideLayout1951.xml" ContentType="application/vnd.openxmlformats-officedocument.presentationml.slideLayout+xml"/>
  <Override PartName="/ppt/slideLayouts/slideLayout1952.xml" ContentType="application/vnd.openxmlformats-officedocument.presentationml.slideLayout+xml"/>
  <Override PartName="/ppt/slideLayouts/slideLayout1953.xml" ContentType="application/vnd.openxmlformats-officedocument.presentationml.slideLayout+xml"/>
  <Override PartName="/ppt/slideLayouts/slideLayout1954.xml" ContentType="application/vnd.openxmlformats-officedocument.presentationml.slideLayout+xml"/>
  <Override PartName="/ppt/slideLayouts/slideLayout1955.xml" ContentType="application/vnd.openxmlformats-officedocument.presentationml.slideLayout+xml"/>
  <Override PartName="/ppt/slideLayouts/slideLayout1956.xml" ContentType="application/vnd.openxmlformats-officedocument.presentationml.slideLayout+xml"/>
  <Override PartName="/ppt/slideLayouts/slideLayout1957.xml" ContentType="application/vnd.openxmlformats-officedocument.presentationml.slideLayout+xml"/>
  <Override PartName="/ppt/slideLayouts/slideLayout1958.xml" ContentType="application/vnd.openxmlformats-officedocument.presentationml.slideLayout+xml"/>
  <Override PartName="/ppt/slideLayouts/slideLayout1959.xml" ContentType="application/vnd.openxmlformats-officedocument.presentationml.slideLayout+xml"/>
  <Override PartName="/ppt/slideLayouts/slideLayout1960.xml" ContentType="application/vnd.openxmlformats-officedocument.presentationml.slideLayout+xml"/>
  <Override PartName="/ppt/slideLayouts/slideLayout1961.xml" ContentType="application/vnd.openxmlformats-officedocument.presentationml.slideLayout+xml"/>
  <Override PartName="/ppt/slideLayouts/slideLayout1962.xml" ContentType="application/vnd.openxmlformats-officedocument.presentationml.slideLayout+xml"/>
  <Override PartName="/ppt/slideLayouts/slideLayout1963.xml" ContentType="application/vnd.openxmlformats-officedocument.presentationml.slideLayout+xml"/>
  <Override PartName="/ppt/slideLayouts/slideLayout1964.xml" ContentType="application/vnd.openxmlformats-officedocument.presentationml.slideLayout+xml"/>
  <Override PartName="/ppt/slideLayouts/slideLayout1965.xml" ContentType="application/vnd.openxmlformats-officedocument.presentationml.slideLayout+xml"/>
  <Override PartName="/ppt/slideLayouts/slideLayout1966.xml" ContentType="application/vnd.openxmlformats-officedocument.presentationml.slideLayout+xml"/>
  <Override PartName="/ppt/slideLayouts/slideLayout1967.xml" ContentType="application/vnd.openxmlformats-officedocument.presentationml.slideLayout+xml"/>
  <Override PartName="/ppt/slideLayouts/slideLayout1968.xml" ContentType="application/vnd.openxmlformats-officedocument.presentationml.slideLayout+xml"/>
  <Override PartName="/ppt/slideLayouts/slideLayout1969.xml" ContentType="application/vnd.openxmlformats-officedocument.presentationml.slideLayout+xml"/>
  <Override PartName="/ppt/slideLayouts/slideLayout1970.xml" ContentType="application/vnd.openxmlformats-officedocument.presentationml.slideLayout+xml"/>
  <Override PartName="/ppt/slideLayouts/slideLayout1971.xml" ContentType="application/vnd.openxmlformats-officedocument.presentationml.slideLayout+xml"/>
  <Override PartName="/ppt/slideLayouts/slideLayout1972.xml" ContentType="application/vnd.openxmlformats-officedocument.presentationml.slideLayout+xml"/>
  <Override PartName="/ppt/slideLayouts/slideLayout1973.xml" ContentType="application/vnd.openxmlformats-officedocument.presentationml.slideLayout+xml"/>
  <Override PartName="/ppt/slideLayouts/slideLayout1974.xml" ContentType="application/vnd.openxmlformats-officedocument.presentationml.slideLayout+xml"/>
  <Override PartName="/ppt/slideLayouts/slideLayout1975.xml" ContentType="application/vnd.openxmlformats-officedocument.presentationml.slideLayout+xml"/>
  <Override PartName="/ppt/slideLayouts/slideLayout1976.xml" ContentType="application/vnd.openxmlformats-officedocument.presentationml.slideLayout+xml"/>
  <Override PartName="/ppt/slideLayouts/slideLayout1977.xml" ContentType="application/vnd.openxmlformats-officedocument.presentationml.slideLayout+xml"/>
  <Override PartName="/ppt/slideLayouts/slideLayout1978.xml" ContentType="application/vnd.openxmlformats-officedocument.presentationml.slideLayout+xml"/>
  <Override PartName="/ppt/slideLayouts/slideLayout1979.xml" ContentType="application/vnd.openxmlformats-officedocument.presentationml.slideLayout+xml"/>
  <Override PartName="/ppt/slideLayouts/slideLayout1980.xml" ContentType="application/vnd.openxmlformats-officedocument.presentationml.slideLayout+xml"/>
  <Override PartName="/ppt/slideLayouts/slideLayout1981.xml" ContentType="application/vnd.openxmlformats-officedocument.presentationml.slideLayout+xml"/>
  <Override PartName="/ppt/slideLayouts/slideLayout1982.xml" ContentType="application/vnd.openxmlformats-officedocument.presentationml.slideLayout+xml"/>
  <Override PartName="/ppt/slideLayouts/slideLayout1983.xml" ContentType="application/vnd.openxmlformats-officedocument.presentationml.slideLayout+xml"/>
  <Override PartName="/ppt/slideLayouts/slideLayout1984.xml" ContentType="application/vnd.openxmlformats-officedocument.presentationml.slideLayout+xml"/>
  <Override PartName="/ppt/slideLayouts/slideLayout1985.xml" ContentType="application/vnd.openxmlformats-officedocument.presentationml.slideLayout+xml"/>
  <Override PartName="/ppt/slideLayouts/slideLayout1986.xml" ContentType="application/vnd.openxmlformats-officedocument.presentationml.slideLayout+xml"/>
  <Override PartName="/ppt/slideLayouts/slideLayout1987.xml" ContentType="application/vnd.openxmlformats-officedocument.presentationml.slideLayout+xml"/>
  <Override PartName="/ppt/slideLayouts/slideLayout1988.xml" ContentType="application/vnd.openxmlformats-officedocument.presentationml.slideLayout+xml"/>
  <Override PartName="/ppt/slideLayouts/slideLayout1989.xml" ContentType="application/vnd.openxmlformats-officedocument.presentationml.slideLayout+xml"/>
  <Override PartName="/ppt/slideLayouts/slideLayout1990.xml" ContentType="application/vnd.openxmlformats-officedocument.presentationml.slideLayout+xml"/>
  <Override PartName="/ppt/slideLayouts/slideLayout1991.xml" ContentType="application/vnd.openxmlformats-officedocument.presentationml.slideLayout+xml"/>
  <Override PartName="/ppt/slideLayouts/slideLayout1992.xml" ContentType="application/vnd.openxmlformats-officedocument.presentationml.slideLayout+xml"/>
  <Override PartName="/ppt/slideLayouts/slideLayout1993.xml" ContentType="application/vnd.openxmlformats-officedocument.presentationml.slideLayout+xml"/>
  <Override PartName="/ppt/slideLayouts/slideLayout1994.xml" ContentType="application/vnd.openxmlformats-officedocument.presentationml.slideLayout+xml"/>
  <Override PartName="/ppt/slideLayouts/slideLayout1995.xml" ContentType="application/vnd.openxmlformats-officedocument.presentationml.slideLayout+xml"/>
  <Override PartName="/ppt/slideLayouts/slideLayout1996.xml" ContentType="application/vnd.openxmlformats-officedocument.presentationml.slideLayout+xml"/>
  <Override PartName="/ppt/slideLayouts/slideLayout1997.xml" ContentType="application/vnd.openxmlformats-officedocument.presentationml.slideLayout+xml"/>
  <Override PartName="/ppt/slideLayouts/slideLayout1998.xml" ContentType="application/vnd.openxmlformats-officedocument.presentationml.slideLayout+xml"/>
  <Override PartName="/ppt/slideLayouts/slideLayout1999.xml" ContentType="application/vnd.openxmlformats-officedocument.presentationml.slideLayout+xml"/>
  <Override PartName="/ppt/slideLayouts/slideLayout2000.xml" ContentType="application/vnd.openxmlformats-officedocument.presentationml.slideLayout+xml"/>
  <Override PartName="/ppt/slideLayouts/slideLayout2001.xml" ContentType="application/vnd.openxmlformats-officedocument.presentationml.slideLayout+xml"/>
  <Override PartName="/ppt/slideLayouts/slideLayout2002.xml" ContentType="application/vnd.openxmlformats-officedocument.presentationml.slideLayout+xml"/>
  <Override PartName="/ppt/slideLayouts/slideLayout2003.xml" ContentType="application/vnd.openxmlformats-officedocument.presentationml.slideLayout+xml"/>
  <Override PartName="/ppt/slideLayouts/slideLayout2004.xml" ContentType="application/vnd.openxmlformats-officedocument.presentationml.slideLayout+xml"/>
  <Override PartName="/ppt/slideLayouts/slideLayout2005.xml" ContentType="application/vnd.openxmlformats-officedocument.presentationml.slideLayout+xml"/>
  <Override PartName="/ppt/slideLayouts/slideLayout2006.xml" ContentType="application/vnd.openxmlformats-officedocument.presentationml.slideLayout+xml"/>
  <Override PartName="/ppt/slideLayouts/slideLayout2007.xml" ContentType="application/vnd.openxmlformats-officedocument.presentationml.slideLayout+xml"/>
  <Override PartName="/ppt/slideLayouts/slideLayout2008.xml" ContentType="application/vnd.openxmlformats-officedocument.presentationml.slideLayout+xml"/>
  <Override PartName="/ppt/slideLayouts/slideLayout2009.xml" ContentType="application/vnd.openxmlformats-officedocument.presentationml.slideLayout+xml"/>
  <Override PartName="/ppt/slideLayouts/slideLayout2010.xml" ContentType="application/vnd.openxmlformats-officedocument.presentationml.slideLayout+xml"/>
  <Override PartName="/ppt/slideLayouts/slideLayout2011.xml" ContentType="application/vnd.openxmlformats-officedocument.presentationml.slideLayout+xml"/>
  <Override PartName="/ppt/slideLayouts/slideLayout2012.xml" ContentType="application/vnd.openxmlformats-officedocument.presentationml.slideLayout+xml"/>
  <Override PartName="/ppt/slideLayouts/slideLayout2013.xml" ContentType="application/vnd.openxmlformats-officedocument.presentationml.slideLayout+xml"/>
  <Override PartName="/ppt/slideLayouts/slideLayout2014.xml" ContentType="application/vnd.openxmlformats-officedocument.presentationml.slideLayout+xml"/>
  <Override PartName="/ppt/slideLayouts/slideLayout2015.xml" ContentType="application/vnd.openxmlformats-officedocument.presentationml.slideLayout+xml"/>
  <Override PartName="/ppt/slideLayouts/slideLayout2016.xml" ContentType="application/vnd.openxmlformats-officedocument.presentationml.slideLayout+xml"/>
  <Override PartName="/ppt/slideLayouts/slideLayout2017.xml" ContentType="application/vnd.openxmlformats-officedocument.presentationml.slideLayout+xml"/>
  <Override PartName="/ppt/slideLayouts/slideLayout2018.xml" ContentType="application/vnd.openxmlformats-officedocument.presentationml.slideLayout+xml"/>
  <Override PartName="/ppt/slideLayouts/slideLayout2019.xml" ContentType="application/vnd.openxmlformats-officedocument.presentationml.slideLayout+xml"/>
  <Override PartName="/ppt/slideLayouts/slideLayout2020.xml" ContentType="application/vnd.openxmlformats-officedocument.presentationml.slideLayout+xml"/>
  <Override PartName="/ppt/slideLayouts/slideLayout2021.xml" ContentType="application/vnd.openxmlformats-officedocument.presentationml.slideLayout+xml"/>
  <Override PartName="/ppt/slideLayouts/slideLayout2022.xml" ContentType="application/vnd.openxmlformats-officedocument.presentationml.slideLayout+xml"/>
  <Override PartName="/ppt/slideLayouts/slideLayout2023.xml" ContentType="application/vnd.openxmlformats-officedocument.presentationml.slideLayout+xml"/>
  <Override PartName="/ppt/slideLayouts/slideLayout2024.xml" ContentType="application/vnd.openxmlformats-officedocument.presentationml.slideLayout+xml"/>
  <Override PartName="/ppt/slideLayouts/slideLayout2025.xml" ContentType="application/vnd.openxmlformats-officedocument.presentationml.slideLayout+xml"/>
  <Override PartName="/ppt/slideLayouts/slideLayout2026.xml" ContentType="application/vnd.openxmlformats-officedocument.presentationml.slideLayout+xml"/>
  <Override PartName="/ppt/slideLayouts/slideLayout2027.xml" ContentType="application/vnd.openxmlformats-officedocument.presentationml.slideLayout+xml"/>
  <Override PartName="/ppt/slideLayouts/slideLayout2028.xml" ContentType="application/vnd.openxmlformats-officedocument.presentationml.slideLayout+xml"/>
  <Override PartName="/ppt/slideLayouts/slideLayout2029.xml" ContentType="application/vnd.openxmlformats-officedocument.presentationml.slideLayout+xml"/>
  <Override PartName="/ppt/slideLayouts/slideLayout2030.xml" ContentType="application/vnd.openxmlformats-officedocument.presentationml.slideLayout+xml"/>
  <Override PartName="/ppt/slideLayouts/slideLayout2031.xml" ContentType="application/vnd.openxmlformats-officedocument.presentationml.slideLayout+xml"/>
  <Override PartName="/ppt/slideLayouts/slideLayout2032.xml" ContentType="application/vnd.openxmlformats-officedocument.presentationml.slideLayout+xml"/>
  <Override PartName="/ppt/slideLayouts/slideLayout2033.xml" ContentType="application/vnd.openxmlformats-officedocument.presentationml.slideLayout+xml"/>
  <Override PartName="/ppt/slideLayouts/slideLayout2034.xml" ContentType="application/vnd.openxmlformats-officedocument.presentationml.slideLayout+xml"/>
  <Override PartName="/ppt/slideLayouts/slideLayout2035.xml" ContentType="application/vnd.openxmlformats-officedocument.presentationml.slideLayout+xml"/>
  <Override PartName="/ppt/slideLayouts/slideLayout2036.xml" ContentType="application/vnd.openxmlformats-officedocument.presentationml.slideLayout+xml"/>
  <Override PartName="/ppt/slideLayouts/slideLayout2037.xml" ContentType="application/vnd.openxmlformats-officedocument.presentationml.slideLayout+xml"/>
  <Override PartName="/ppt/slideLayouts/slideLayout2038.xml" ContentType="application/vnd.openxmlformats-officedocument.presentationml.slideLayout+xml"/>
  <Override PartName="/ppt/slideLayouts/slideLayout2039.xml" ContentType="application/vnd.openxmlformats-officedocument.presentationml.slideLayout+xml"/>
  <Override PartName="/ppt/slideLayouts/slideLayout2040.xml" ContentType="application/vnd.openxmlformats-officedocument.presentationml.slideLayout+xml"/>
  <Override PartName="/ppt/slideLayouts/slideLayout2041.xml" ContentType="application/vnd.openxmlformats-officedocument.presentationml.slideLayout+xml"/>
  <Override PartName="/ppt/slideLayouts/slideLayout2042.xml" ContentType="application/vnd.openxmlformats-officedocument.presentationml.slideLayout+xml"/>
  <Override PartName="/ppt/slideLayouts/slideLayout2043.xml" ContentType="application/vnd.openxmlformats-officedocument.presentationml.slideLayout+xml"/>
  <Override PartName="/ppt/slideLayouts/slideLayout2044.xml" ContentType="application/vnd.openxmlformats-officedocument.presentationml.slideLayout+xml"/>
  <Override PartName="/ppt/slideLayouts/slideLayout2045.xml" ContentType="application/vnd.openxmlformats-officedocument.presentationml.slideLayout+xml"/>
  <Override PartName="/ppt/slideLayouts/slideLayout2046.xml" ContentType="application/vnd.openxmlformats-officedocument.presentationml.slideLayout+xml"/>
  <Override PartName="/ppt/slideLayouts/slideLayout2047.xml" ContentType="application/vnd.openxmlformats-officedocument.presentationml.slideLayout+xml"/>
  <Override PartName="/ppt/slideLayouts/slideLayout2048.xml" ContentType="application/vnd.openxmlformats-officedocument.presentationml.slideLayout+xml"/>
  <Override PartName="/ppt/slideLayouts/slideLayout2049.xml" ContentType="application/vnd.openxmlformats-officedocument.presentationml.slideLayout+xml"/>
  <Override PartName="/ppt/slideLayouts/slideLayout2050.xml" ContentType="application/vnd.openxmlformats-officedocument.presentationml.slideLayout+xml"/>
  <Override PartName="/ppt/slideLayouts/slideLayout2051.xml" ContentType="application/vnd.openxmlformats-officedocument.presentationml.slideLayout+xml"/>
  <Override PartName="/ppt/slideLayouts/slideLayout2052.xml" ContentType="application/vnd.openxmlformats-officedocument.presentationml.slideLayout+xml"/>
  <Override PartName="/ppt/slideLayouts/slideLayout2053.xml" ContentType="application/vnd.openxmlformats-officedocument.presentationml.slideLayout+xml"/>
  <Override PartName="/ppt/slideLayouts/slideLayout2054.xml" ContentType="application/vnd.openxmlformats-officedocument.presentationml.slideLayout+xml"/>
  <Override PartName="/ppt/slideLayouts/slideLayout2055.xml" ContentType="application/vnd.openxmlformats-officedocument.presentationml.slideLayout+xml"/>
  <Override PartName="/ppt/slideLayouts/slideLayout2056.xml" ContentType="application/vnd.openxmlformats-officedocument.presentationml.slideLayout+xml"/>
  <Override PartName="/ppt/slideLayouts/slideLayout2057.xml" ContentType="application/vnd.openxmlformats-officedocument.presentationml.slideLayout+xml"/>
  <Override PartName="/ppt/slideLayouts/slideLayout2058.xml" ContentType="application/vnd.openxmlformats-officedocument.presentationml.slideLayout+xml"/>
  <Override PartName="/ppt/slideLayouts/slideLayout2059.xml" ContentType="application/vnd.openxmlformats-officedocument.presentationml.slideLayout+xml"/>
  <Override PartName="/ppt/slideLayouts/slideLayout2060.xml" ContentType="application/vnd.openxmlformats-officedocument.presentationml.slideLayout+xml"/>
  <Override PartName="/ppt/slideLayouts/slideLayout2061.xml" ContentType="application/vnd.openxmlformats-officedocument.presentationml.slideLayout+xml"/>
  <Override PartName="/ppt/slideLayouts/slideLayout2062.xml" ContentType="application/vnd.openxmlformats-officedocument.presentationml.slideLayout+xml"/>
  <Override PartName="/ppt/slideLayouts/slideLayout2063.xml" ContentType="application/vnd.openxmlformats-officedocument.presentationml.slideLayout+xml"/>
  <Override PartName="/ppt/slideLayouts/slideLayout2064.xml" ContentType="application/vnd.openxmlformats-officedocument.presentationml.slideLayout+xml"/>
  <Override PartName="/ppt/slideLayouts/slideLayout2065.xml" ContentType="application/vnd.openxmlformats-officedocument.presentationml.slideLayout+xml"/>
  <Override PartName="/ppt/slideLayouts/slideLayout2066.xml" ContentType="application/vnd.openxmlformats-officedocument.presentationml.slideLayout+xml"/>
  <Override PartName="/ppt/slideLayouts/slideLayout2067.xml" ContentType="application/vnd.openxmlformats-officedocument.presentationml.slideLayout+xml"/>
  <Override PartName="/ppt/slideLayouts/slideLayout2068.xml" ContentType="application/vnd.openxmlformats-officedocument.presentationml.slideLayout+xml"/>
  <Override PartName="/ppt/slideLayouts/slideLayout2069.xml" ContentType="application/vnd.openxmlformats-officedocument.presentationml.slideLayout+xml"/>
  <Override PartName="/ppt/slideLayouts/slideLayout2070.xml" ContentType="application/vnd.openxmlformats-officedocument.presentationml.slideLayout+xml"/>
  <Override PartName="/ppt/slideLayouts/slideLayout2071.xml" ContentType="application/vnd.openxmlformats-officedocument.presentationml.slideLayout+xml"/>
  <Override PartName="/ppt/slideLayouts/slideLayout2072.xml" ContentType="application/vnd.openxmlformats-officedocument.presentationml.slideLayout+xml"/>
  <Override PartName="/ppt/slideLayouts/slideLayout2073.xml" ContentType="application/vnd.openxmlformats-officedocument.presentationml.slideLayout+xml"/>
  <Override PartName="/ppt/slideLayouts/slideLayout2074.xml" ContentType="application/vnd.openxmlformats-officedocument.presentationml.slideLayout+xml"/>
  <Override PartName="/ppt/slideLayouts/slideLayout2075.xml" ContentType="application/vnd.openxmlformats-officedocument.presentationml.slideLayout+xml"/>
  <Override PartName="/ppt/slideLayouts/slideLayout2076.xml" ContentType="application/vnd.openxmlformats-officedocument.presentationml.slideLayout+xml"/>
  <Override PartName="/ppt/slideLayouts/slideLayout2077.xml" ContentType="application/vnd.openxmlformats-officedocument.presentationml.slideLayout+xml"/>
  <Override PartName="/ppt/slideLayouts/slideLayout2078.xml" ContentType="application/vnd.openxmlformats-officedocument.presentationml.slideLayout+xml"/>
  <Override PartName="/ppt/slideLayouts/slideLayout2079.xml" ContentType="application/vnd.openxmlformats-officedocument.presentationml.slideLayout+xml"/>
  <Override PartName="/ppt/slideLayouts/slideLayout2080.xml" ContentType="application/vnd.openxmlformats-officedocument.presentationml.slideLayout+xml"/>
  <Override PartName="/ppt/slideLayouts/slideLayout2081.xml" ContentType="application/vnd.openxmlformats-officedocument.presentationml.slideLayout+xml"/>
  <Override PartName="/ppt/slideLayouts/slideLayout2082.xml" ContentType="application/vnd.openxmlformats-officedocument.presentationml.slideLayout+xml"/>
  <Override PartName="/ppt/slideLayouts/slideLayout2083.xml" ContentType="application/vnd.openxmlformats-officedocument.presentationml.slideLayout+xml"/>
  <Override PartName="/ppt/slideLayouts/slideLayout2084.xml" ContentType="application/vnd.openxmlformats-officedocument.presentationml.slideLayout+xml"/>
  <Override PartName="/ppt/slideLayouts/slideLayout2085.xml" ContentType="application/vnd.openxmlformats-officedocument.presentationml.slideLayout+xml"/>
  <Override PartName="/ppt/slideLayouts/slideLayout2086.xml" ContentType="application/vnd.openxmlformats-officedocument.presentationml.slideLayout+xml"/>
  <Override PartName="/ppt/slideLayouts/slideLayout2087.xml" ContentType="application/vnd.openxmlformats-officedocument.presentationml.slideLayout+xml"/>
  <Override PartName="/ppt/slideLayouts/slideLayout2088.xml" ContentType="application/vnd.openxmlformats-officedocument.presentationml.slideLayout+xml"/>
  <Override PartName="/ppt/slideLayouts/slideLayout2089.xml" ContentType="application/vnd.openxmlformats-officedocument.presentationml.slideLayout+xml"/>
  <Override PartName="/ppt/slideLayouts/slideLayout2090.xml" ContentType="application/vnd.openxmlformats-officedocument.presentationml.slideLayout+xml"/>
  <Override PartName="/ppt/slideLayouts/slideLayout2091.xml" ContentType="application/vnd.openxmlformats-officedocument.presentationml.slideLayout+xml"/>
  <Override PartName="/ppt/slideLayouts/slideLayout2092.xml" ContentType="application/vnd.openxmlformats-officedocument.presentationml.slideLayout+xml"/>
  <Override PartName="/ppt/slideLayouts/slideLayout2093.xml" ContentType="application/vnd.openxmlformats-officedocument.presentationml.slideLayout+xml"/>
  <Override PartName="/ppt/slideLayouts/slideLayout2094.xml" ContentType="application/vnd.openxmlformats-officedocument.presentationml.slideLayout+xml"/>
  <Override PartName="/ppt/slideLayouts/slideLayout2095.xml" ContentType="application/vnd.openxmlformats-officedocument.presentationml.slideLayout+xml"/>
  <Override PartName="/ppt/slideLayouts/slideLayout2096.xml" ContentType="application/vnd.openxmlformats-officedocument.presentationml.slideLayout+xml"/>
  <Override PartName="/ppt/slideLayouts/slideLayout2097.xml" ContentType="application/vnd.openxmlformats-officedocument.presentationml.slideLayout+xml"/>
  <Override PartName="/ppt/slideLayouts/slideLayout2098.xml" ContentType="application/vnd.openxmlformats-officedocument.presentationml.slideLayout+xml"/>
  <Override PartName="/ppt/slideLayouts/slideLayout2099.xml" ContentType="application/vnd.openxmlformats-officedocument.presentationml.slideLayout+xml"/>
  <Override PartName="/ppt/slideLayouts/slideLayout2100.xml" ContentType="application/vnd.openxmlformats-officedocument.presentationml.slideLayout+xml"/>
  <Override PartName="/ppt/slideLayouts/slideLayout2101.xml" ContentType="application/vnd.openxmlformats-officedocument.presentationml.slideLayout+xml"/>
  <Override PartName="/ppt/slideLayouts/slideLayout2102.xml" ContentType="application/vnd.openxmlformats-officedocument.presentationml.slideLayout+xml"/>
  <Override PartName="/ppt/slideLayouts/slideLayout2103.xml" ContentType="application/vnd.openxmlformats-officedocument.presentationml.slideLayout+xml"/>
  <Override PartName="/ppt/slideLayouts/slideLayout2104.xml" ContentType="application/vnd.openxmlformats-officedocument.presentationml.slideLayout+xml"/>
  <Override PartName="/ppt/slideLayouts/slideLayout2105.xml" ContentType="application/vnd.openxmlformats-officedocument.presentationml.slideLayout+xml"/>
  <Override PartName="/ppt/slideLayouts/slideLayout2106.xml" ContentType="application/vnd.openxmlformats-officedocument.presentationml.slideLayout+xml"/>
  <Override PartName="/ppt/slideLayouts/slideLayout2107.xml" ContentType="application/vnd.openxmlformats-officedocument.presentationml.slideLayout+xml"/>
  <Override PartName="/ppt/slideLayouts/slideLayout2108.xml" ContentType="application/vnd.openxmlformats-officedocument.presentationml.slideLayout+xml"/>
  <Override PartName="/ppt/slideLayouts/slideLayout2109.xml" ContentType="application/vnd.openxmlformats-officedocument.presentationml.slideLayout+xml"/>
  <Override PartName="/ppt/slideLayouts/slideLayout2110.xml" ContentType="application/vnd.openxmlformats-officedocument.presentationml.slideLayout+xml"/>
  <Override PartName="/ppt/slideLayouts/slideLayout2111.xml" ContentType="application/vnd.openxmlformats-officedocument.presentationml.slideLayout+xml"/>
  <Override PartName="/ppt/slideLayouts/slideLayout2112.xml" ContentType="application/vnd.openxmlformats-officedocument.presentationml.slideLayout+xml"/>
  <Override PartName="/ppt/slideLayouts/slideLayout2113.xml" ContentType="application/vnd.openxmlformats-officedocument.presentationml.slideLayout+xml"/>
  <Override PartName="/ppt/slideLayouts/slideLayout2114.xml" ContentType="application/vnd.openxmlformats-officedocument.presentationml.slideLayout+xml"/>
  <Override PartName="/ppt/slideLayouts/slideLayout2115.xml" ContentType="application/vnd.openxmlformats-officedocument.presentationml.slideLayout+xml"/>
  <Override PartName="/ppt/slideLayouts/slideLayout2116.xml" ContentType="application/vnd.openxmlformats-officedocument.presentationml.slideLayout+xml"/>
  <Override PartName="/ppt/slideLayouts/slideLayout2117.xml" ContentType="application/vnd.openxmlformats-officedocument.presentationml.slideLayout+xml"/>
  <Override PartName="/ppt/slideLayouts/slideLayout2118.xml" ContentType="application/vnd.openxmlformats-officedocument.presentationml.slideLayout+xml"/>
  <Override PartName="/ppt/slideLayouts/slideLayout2119.xml" ContentType="application/vnd.openxmlformats-officedocument.presentationml.slideLayout+xml"/>
  <Override PartName="/ppt/slideLayouts/slideLayout2120.xml" ContentType="application/vnd.openxmlformats-officedocument.presentationml.slideLayout+xml"/>
  <Override PartName="/ppt/slideLayouts/slideLayout2121.xml" ContentType="application/vnd.openxmlformats-officedocument.presentationml.slideLayout+xml"/>
  <Override PartName="/ppt/slideLayouts/slideLayout2122.xml" ContentType="application/vnd.openxmlformats-officedocument.presentationml.slideLayout+xml"/>
  <Override PartName="/ppt/slideLayouts/slideLayout2123.xml" ContentType="application/vnd.openxmlformats-officedocument.presentationml.slideLayout+xml"/>
  <Override PartName="/ppt/slideLayouts/slideLayout2124.xml" ContentType="application/vnd.openxmlformats-officedocument.presentationml.slideLayout+xml"/>
  <Override PartName="/ppt/slideLayouts/slideLayout2125.xml" ContentType="application/vnd.openxmlformats-officedocument.presentationml.slideLayout+xml"/>
  <Override PartName="/ppt/slideLayouts/slideLayout2126.xml" ContentType="application/vnd.openxmlformats-officedocument.presentationml.slideLayout+xml"/>
  <Override PartName="/ppt/slideLayouts/slideLayout2127.xml" ContentType="application/vnd.openxmlformats-officedocument.presentationml.slideLayout+xml"/>
  <Override PartName="/ppt/slideLayouts/slideLayout2128.xml" ContentType="application/vnd.openxmlformats-officedocument.presentationml.slideLayout+xml"/>
  <Override PartName="/ppt/slideLayouts/slideLayout2129.xml" ContentType="application/vnd.openxmlformats-officedocument.presentationml.slideLayout+xml"/>
  <Override PartName="/ppt/slideLayouts/slideLayout2130.xml" ContentType="application/vnd.openxmlformats-officedocument.presentationml.slideLayout+xml"/>
  <Override PartName="/ppt/slideLayouts/slideLayout2131.xml" ContentType="application/vnd.openxmlformats-officedocument.presentationml.slideLayout+xml"/>
  <Override PartName="/ppt/slideLayouts/slideLayout2132.xml" ContentType="application/vnd.openxmlformats-officedocument.presentationml.slideLayout+xml"/>
  <Override PartName="/ppt/slideLayouts/slideLayout2133.xml" ContentType="application/vnd.openxmlformats-officedocument.presentationml.slideLayout+xml"/>
  <Override PartName="/ppt/slideLayouts/slideLayout2134.xml" ContentType="application/vnd.openxmlformats-officedocument.presentationml.slideLayout+xml"/>
  <Override PartName="/ppt/slideLayouts/slideLayout2135.xml" ContentType="application/vnd.openxmlformats-officedocument.presentationml.slideLayout+xml"/>
  <Override PartName="/ppt/slideLayouts/slideLayout2136.xml" ContentType="application/vnd.openxmlformats-officedocument.presentationml.slideLayout+xml"/>
  <Override PartName="/ppt/slideLayouts/slideLayout2137.xml" ContentType="application/vnd.openxmlformats-officedocument.presentationml.slideLayout+xml"/>
  <Override PartName="/ppt/slideLayouts/slideLayout2138.xml" ContentType="application/vnd.openxmlformats-officedocument.presentationml.slideLayout+xml"/>
  <Override PartName="/ppt/slideLayouts/slideLayout2139.xml" ContentType="application/vnd.openxmlformats-officedocument.presentationml.slideLayout+xml"/>
  <Override PartName="/ppt/slideLayouts/slideLayout2140.xml" ContentType="application/vnd.openxmlformats-officedocument.presentationml.slideLayout+xml"/>
  <Override PartName="/ppt/slideLayouts/slideLayout2141.xml" ContentType="application/vnd.openxmlformats-officedocument.presentationml.slideLayout+xml"/>
  <Override PartName="/ppt/slideLayouts/slideLayout2142.xml" ContentType="application/vnd.openxmlformats-officedocument.presentationml.slideLayout+xml"/>
  <Override PartName="/ppt/slideLayouts/slideLayout2143.xml" ContentType="application/vnd.openxmlformats-officedocument.presentationml.slideLayout+xml"/>
  <Override PartName="/ppt/slideLayouts/slideLayout2144.xml" ContentType="application/vnd.openxmlformats-officedocument.presentationml.slideLayout+xml"/>
  <Override PartName="/ppt/slideLayouts/slideLayout2145.xml" ContentType="application/vnd.openxmlformats-officedocument.presentationml.slideLayout+xml"/>
  <Override PartName="/ppt/slideLayouts/slideLayout2146.xml" ContentType="application/vnd.openxmlformats-officedocument.presentationml.slideLayout+xml"/>
  <Override PartName="/ppt/slideLayouts/slideLayout2147.xml" ContentType="application/vnd.openxmlformats-officedocument.presentationml.slideLayout+xml"/>
  <Override PartName="/ppt/slideLayouts/slideLayout2148.xml" ContentType="application/vnd.openxmlformats-officedocument.presentationml.slideLayout+xml"/>
  <Override PartName="/ppt/slideLayouts/slideLayout2149.xml" ContentType="application/vnd.openxmlformats-officedocument.presentationml.slideLayout+xml"/>
  <Override PartName="/ppt/slideLayouts/slideLayout2150.xml" ContentType="application/vnd.openxmlformats-officedocument.presentationml.slideLayout+xml"/>
  <Override PartName="/ppt/slideLayouts/slideLayout2151.xml" ContentType="application/vnd.openxmlformats-officedocument.presentationml.slideLayout+xml"/>
  <Override PartName="/ppt/slideLayouts/slideLayout2152.xml" ContentType="application/vnd.openxmlformats-officedocument.presentationml.slideLayout+xml"/>
  <Override PartName="/ppt/slideLayouts/slideLayout2153.xml" ContentType="application/vnd.openxmlformats-officedocument.presentationml.slideLayout+xml"/>
  <Override PartName="/ppt/slideLayouts/slideLayout2154.xml" ContentType="application/vnd.openxmlformats-officedocument.presentationml.slideLayout+xml"/>
  <Override PartName="/ppt/slideLayouts/slideLayout2155.xml" ContentType="application/vnd.openxmlformats-officedocument.presentationml.slideLayout+xml"/>
  <Override PartName="/ppt/slideLayouts/slideLayout2156.xml" ContentType="application/vnd.openxmlformats-officedocument.presentationml.slideLayout+xml"/>
  <Override PartName="/ppt/slideLayouts/slideLayout2157.xml" ContentType="application/vnd.openxmlformats-officedocument.presentationml.slideLayout+xml"/>
  <Override PartName="/ppt/slideLayouts/slideLayout2158.xml" ContentType="application/vnd.openxmlformats-officedocument.presentationml.slideLayout+xml"/>
  <Override PartName="/ppt/slideLayouts/slideLayout2159.xml" ContentType="application/vnd.openxmlformats-officedocument.presentationml.slideLayout+xml"/>
  <Override PartName="/ppt/slideLayouts/slideLayout2160.xml" ContentType="application/vnd.openxmlformats-officedocument.presentationml.slideLayout+xml"/>
  <Override PartName="/ppt/slideLayouts/slideLayout2161.xml" ContentType="application/vnd.openxmlformats-officedocument.presentationml.slideLayout+xml"/>
  <Override PartName="/ppt/slideLayouts/slideLayout2162.xml" ContentType="application/vnd.openxmlformats-officedocument.presentationml.slideLayout+xml"/>
  <Override PartName="/ppt/slideLayouts/slideLayout2163.xml" ContentType="application/vnd.openxmlformats-officedocument.presentationml.slideLayout+xml"/>
  <Override PartName="/ppt/slideLayouts/slideLayout2164.xml" ContentType="application/vnd.openxmlformats-officedocument.presentationml.slideLayout+xml"/>
  <Override PartName="/ppt/slideLayouts/slideLayout2165.xml" ContentType="application/vnd.openxmlformats-officedocument.presentationml.slideLayout+xml"/>
  <Override PartName="/ppt/slideLayouts/slideLayout2166.xml" ContentType="application/vnd.openxmlformats-officedocument.presentationml.slideLayout+xml"/>
  <Override PartName="/ppt/slideLayouts/slideLayout2167.xml" ContentType="application/vnd.openxmlformats-officedocument.presentationml.slideLayout+xml"/>
  <Override PartName="/ppt/slideLayouts/slideLayout2168.xml" ContentType="application/vnd.openxmlformats-officedocument.presentationml.slideLayout+xml"/>
  <Override PartName="/ppt/slideLayouts/slideLayout2169.xml" ContentType="application/vnd.openxmlformats-officedocument.presentationml.slideLayout+xml"/>
  <Override PartName="/ppt/slideLayouts/slideLayout2170.xml" ContentType="application/vnd.openxmlformats-officedocument.presentationml.slideLayout+xml"/>
  <Override PartName="/ppt/slideLayouts/slideLayout2171.xml" ContentType="application/vnd.openxmlformats-officedocument.presentationml.slideLayout+xml"/>
  <Override PartName="/ppt/slideLayouts/slideLayout2172.xml" ContentType="application/vnd.openxmlformats-officedocument.presentationml.slideLayout+xml"/>
  <Override PartName="/ppt/slideLayouts/slideLayout2173.xml" ContentType="application/vnd.openxmlformats-officedocument.presentationml.slideLayout+xml"/>
  <Override PartName="/ppt/slideLayouts/slideLayout2174.xml" ContentType="application/vnd.openxmlformats-officedocument.presentationml.slideLayout+xml"/>
  <Override PartName="/ppt/slideLayouts/slideLayout2175.xml" ContentType="application/vnd.openxmlformats-officedocument.presentationml.slideLayout+xml"/>
  <Override PartName="/ppt/slideLayouts/slideLayout2176.xml" ContentType="application/vnd.openxmlformats-officedocument.presentationml.slideLayout+xml"/>
  <Override PartName="/ppt/slideLayouts/slideLayout2177.xml" ContentType="application/vnd.openxmlformats-officedocument.presentationml.slideLayout+xml"/>
  <Override PartName="/ppt/slideLayouts/slideLayout2178.xml" ContentType="application/vnd.openxmlformats-officedocument.presentationml.slideLayout+xml"/>
  <Override PartName="/ppt/slideLayouts/slideLayout2179.xml" ContentType="application/vnd.openxmlformats-officedocument.presentationml.slideLayout+xml"/>
  <Override PartName="/ppt/slideLayouts/slideLayout2180.xml" ContentType="application/vnd.openxmlformats-officedocument.presentationml.slideLayout+xml"/>
  <Override PartName="/ppt/slideLayouts/slideLayout2181.xml" ContentType="application/vnd.openxmlformats-officedocument.presentationml.slideLayout+xml"/>
  <Override PartName="/ppt/slideLayouts/slideLayout2182.xml" ContentType="application/vnd.openxmlformats-officedocument.presentationml.slideLayout+xml"/>
  <Override PartName="/ppt/slideLayouts/slideLayout2183.xml" ContentType="application/vnd.openxmlformats-officedocument.presentationml.slideLayout+xml"/>
  <Override PartName="/ppt/slideLayouts/slideLayout2184.xml" ContentType="application/vnd.openxmlformats-officedocument.presentationml.slideLayout+xml"/>
  <Override PartName="/ppt/slideLayouts/slideLayout2185.xml" ContentType="application/vnd.openxmlformats-officedocument.presentationml.slideLayout+xml"/>
  <Override PartName="/ppt/slideLayouts/slideLayout2186.xml" ContentType="application/vnd.openxmlformats-officedocument.presentationml.slideLayout+xml"/>
  <Override PartName="/ppt/slideLayouts/slideLayout2187.xml" ContentType="application/vnd.openxmlformats-officedocument.presentationml.slideLayout+xml"/>
  <Override PartName="/ppt/slideLayouts/slideLayout2188.xml" ContentType="application/vnd.openxmlformats-officedocument.presentationml.slideLayout+xml"/>
  <Override PartName="/ppt/slideLayouts/slideLayout2189.xml" ContentType="application/vnd.openxmlformats-officedocument.presentationml.slideLayout+xml"/>
  <Override PartName="/ppt/slideLayouts/slideLayout2190.xml" ContentType="application/vnd.openxmlformats-officedocument.presentationml.slideLayout+xml"/>
  <Override PartName="/ppt/slideLayouts/slideLayout2191.xml" ContentType="application/vnd.openxmlformats-officedocument.presentationml.slideLayout+xml"/>
  <Override PartName="/ppt/slideLayouts/slideLayout2192.xml" ContentType="application/vnd.openxmlformats-officedocument.presentationml.slideLayout+xml"/>
  <Override PartName="/ppt/slideLayouts/slideLayout2193.xml" ContentType="application/vnd.openxmlformats-officedocument.presentationml.slideLayout+xml"/>
  <Override PartName="/ppt/slideLayouts/slideLayout2194.xml" ContentType="application/vnd.openxmlformats-officedocument.presentationml.slideLayout+xml"/>
  <Override PartName="/ppt/slideLayouts/slideLayout2195.xml" ContentType="application/vnd.openxmlformats-officedocument.presentationml.slideLayout+xml"/>
  <Override PartName="/ppt/slideLayouts/slideLayout2196.xml" ContentType="application/vnd.openxmlformats-officedocument.presentationml.slideLayout+xml"/>
  <Override PartName="/ppt/slideLayouts/slideLayout2197.xml" ContentType="application/vnd.openxmlformats-officedocument.presentationml.slideLayout+xml"/>
  <Override PartName="/ppt/slideLayouts/slideLayout2198.xml" ContentType="application/vnd.openxmlformats-officedocument.presentationml.slideLayout+xml"/>
  <Override PartName="/ppt/slideLayouts/slideLayout2199.xml" ContentType="application/vnd.openxmlformats-officedocument.presentationml.slideLayout+xml"/>
  <Override PartName="/ppt/slideLayouts/slideLayout2200.xml" ContentType="application/vnd.openxmlformats-officedocument.presentationml.slideLayout+xml"/>
  <Override PartName="/ppt/slideLayouts/slideLayout2201.xml" ContentType="application/vnd.openxmlformats-officedocument.presentationml.slideLayout+xml"/>
  <Override PartName="/ppt/slideLayouts/slideLayout2202.xml" ContentType="application/vnd.openxmlformats-officedocument.presentationml.slideLayout+xml"/>
  <Override PartName="/ppt/slideLayouts/slideLayout2203.xml" ContentType="application/vnd.openxmlformats-officedocument.presentationml.slideLayout+xml"/>
  <Override PartName="/ppt/slideLayouts/slideLayout2204.xml" ContentType="application/vnd.openxmlformats-officedocument.presentationml.slideLayout+xml"/>
  <Override PartName="/ppt/slideLayouts/slideLayout2205.xml" ContentType="application/vnd.openxmlformats-officedocument.presentationml.slideLayout+xml"/>
  <Override PartName="/ppt/slideLayouts/slideLayout2206.xml" ContentType="application/vnd.openxmlformats-officedocument.presentationml.slideLayout+xml"/>
  <Override PartName="/ppt/slideLayouts/slideLayout2207.xml" ContentType="application/vnd.openxmlformats-officedocument.presentationml.slideLayout+xml"/>
  <Override PartName="/ppt/slideLayouts/slideLayout2208.xml" ContentType="application/vnd.openxmlformats-officedocument.presentationml.slideLayout+xml"/>
  <Override PartName="/ppt/slideLayouts/slideLayout2209.xml" ContentType="application/vnd.openxmlformats-officedocument.presentationml.slideLayout+xml"/>
  <Override PartName="/ppt/slideLayouts/slideLayout2210.xml" ContentType="application/vnd.openxmlformats-officedocument.presentationml.slideLayout+xml"/>
  <Override PartName="/ppt/slideLayouts/slideLayout2211.xml" ContentType="application/vnd.openxmlformats-officedocument.presentationml.slideLayout+xml"/>
  <Override PartName="/ppt/slideLayouts/slideLayout2212.xml" ContentType="application/vnd.openxmlformats-officedocument.presentationml.slideLayout+xml"/>
  <Override PartName="/ppt/slideLayouts/slideLayout2213.xml" ContentType="application/vnd.openxmlformats-officedocument.presentationml.slideLayout+xml"/>
  <Override PartName="/ppt/slideLayouts/slideLayout2214.xml" ContentType="application/vnd.openxmlformats-officedocument.presentationml.slideLayout+xml"/>
  <Override PartName="/ppt/slideLayouts/slideLayout2215.xml" ContentType="application/vnd.openxmlformats-officedocument.presentationml.slideLayout+xml"/>
  <Override PartName="/ppt/slideLayouts/slideLayout2216.xml" ContentType="application/vnd.openxmlformats-officedocument.presentationml.slideLayout+xml"/>
  <Override PartName="/ppt/slideLayouts/slideLayout2217.xml" ContentType="application/vnd.openxmlformats-officedocument.presentationml.slideLayout+xml"/>
  <Override PartName="/ppt/slideLayouts/slideLayout2218.xml" ContentType="application/vnd.openxmlformats-officedocument.presentationml.slideLayout+xml"/>
  <Override PartName="/ppt/slideLayouts/slideLayout2219.xml" ContentType="application/vnd.openxmlformats-officedocument.presentationml.slideLayout+xml"/>
  <Override PartName="/ppt/slideLayouts/slideLayout2220.xml" ContentType="application/vnd.openxmlformats-officedocument.presentationml.slideLayout+xml"/>
  <Override PartName="/ppt/slideLayouts/slideLayout2221.xml" ContentType="application/vnd.openxmlformats-officedocument.presentationml.slideLayout+xml"/>
  <Override PartName="/ppt/slideLayouts/slideLayout2222.xml" ContentType="application/vnd.openxmlformats-officedocument.presentationml.slideLayout+xml"/>
  <Override PartName="/ppt/slideLayouts/slideLayout2223.xml" ContentType="application/vnd.openxmlformats-officedocument.presentationml.slideLayout+xml"/>
  <Override PartName="/ppt/slideLayouts/slideLayout2224.xml" ContentType="application/vnd.openxmlformats-officedocument.presentationml.slideLayout+xml"/>
  <Override PartName="/ppt/slideLayouts/slideLayout2225.xml" ContentType="application/vnd.openxmlformats-officedocument.presentationml.slideLayout+xml"/>
  <Override PartName="/ppt/slideLayouts/slideLayout2226.xml" ContentType="application/vnd.openxmlformats-officedocument.presentationml.slideLayout+xml"/>
  <Override PartName="/ppt/slideLayouts/slideLayout2227.xml" ContentType="application/vnd.openxmlformats-officedocument.presentationml.slideLayout+xml"/>
  <Override PartName="/ppt/slideLayouts/slideLayout2228.xml" ContentType="application/vnd.openxmlformats-officedocument.presentationml.slideLayout+xml"/>
  <Override PartName="/ppt/slideLayouts/slideLayout2229.xml" ContentType="application/vnd.openxmlformats-officedocument.presentationml.slideLayout+xml"/>
  <Override PartName="/ppt/slideLayouts/slideLayout2230.xml" ContentType="application/vnd.openxmlformats-officedocument.presentationml.slideLayout+xml"/>
  <Override PartName="/ppt/slideLayouts/slideLayout2231.xml" ContentType="application/vnd.openxmlformats-officedocument.presentationml.slideLayout+xml"/>
  <Override PartName="/ppt/slideLayouts/slideLayout2232.xml" ContentType="application/vnd.openxmlformats-officedocument.presentationml.slideLayout+xml"/>
  <Override PartName="/ppt/slideLayouts/slideLayout2233.xml" ContentType="application/vnd.openxmlformats-officedocument.presentationml.slideLayout+xml"/>
  <Override PartName="/ppt/slideLayouts/slideLayout2234.xml" ContentType="application/vnd.openxmlformats-officedocument.presentationml.slideLayout+xml"/>
  <Override PartName="/ppt/slideLayouts/slideLayout2235.xml" ContentType="application/vnd.openxmlformats-officedocument.presentationml.slideLayout+xml"/>
  <Override PartName="/ppt/slideLayouts/slideLayout2236.xml" ContentType="application/vnd.openxmlformats-officedocument.presentationml.slideLayout+xml"/>
  <Override PartName="/ppt/slideLayouts/slideLayout2237.xml" ContentType="application/vnd.openxmlformats-officedocument.presentationml.slideLayout+xml"/>
  <Override PartName="/ppt/slideLayouts/slideLayout2238.xml" ContentType="application/vnd.openxmlformats-officedocument.presentationml.slideLayout+xml"/>
  <Override PartName="/ppt/slideLayouts/slideLayout2239.xml" ContentType="application/vnd.openxmlformats-officedocument.presentationml.slideLayout+xml"/>
  <Override PartName="/ppt/slideLayouts/slideLayout2240.xml" ContentType="application/vnd.openxmlformats-officedocument.presentationml.slideLayout+xml"/>
  <Override PartName="/ppt/slideLayouts/slideLayout2241.xml" ContentType="application/vnd.openxmlformats-officedocument.presentationml.slideLayout+xml"/>
  <Override PartName="/ppt/slideLayouts/slideLayout2242.xml" ContentType="application/vnd.openxmlformats-officedocument.presentationml.slideLayout+xml"/>
  <Override PartName="/ppt/slideLayouts/slideLayout2243.xml" ContentType="application/vnd.openxmlformats-officedocument.presentationml.slideLayout+xml"/>
  <Override PartName="/ppt/slideLayouts/slideLayout2244.xml" ContentType="application/vnd.openxmlformats-officedocument.presentationml.slideLayout+xml"/>
  <Override PartName="/ppt/slideLayouts/slideLayout2245.xml" ContentType="application/vnd.openxmlformats-officedocument.presentationml.slideLayout+xml"/>
  <Override PartName="/ppt/slideLayouts/slideLayout2246.xml" ContentType="application/vnd.openxmlformats-officedocument.presentationml.slideLayout+xml"/>
  <Override PartName="/ppt/slideLayouts/slideLayout2247.xml" ContentType="application/vnd.openxmlformats-officedocument.presentationml.slideLayout+xml"/>
  <Override PartName="/ppt/slideLayouts/slideLayout2248.xml" ContentType="application/vnd.openxmlformats-officedocument.presentationml.slideLayout+xml"/>
  <Override PartName="/ppt/slideLayouts/slideLayout2249.xml" ContentType="application/vnd.openxmlformats-officedocument.presentationml.slideLayout+xml"/>
  <Override PartName="/ppt/slideLayouts/slideLayout2250.xml" ContentType="application/vnd.openxmlformats-officedocument.presentationml.slideLayout+xml"/>
  <Override PartName="/ppt/slideLayouts/slideLayout2251.xml" ContentType="application/vnd.openxmlformats-officedocument.presentationml.slideLayout+xml"/>
  <Override PartName="/ppt/slideLayouts/slideLayout2252.xml" ContentType="application/vnd.openxmlformats-officedocument.presentationml.slideLayout+xml"/>
  <Override PartName="/ppt/slideLayouts/slideLayout2253.xml" ContentType="application/vnd.openxmlformats-officedocument.presentationml.slideLayout+xml"/>
  <Override PartName="/ppt/theme/theme81.xml" ContentType="application/vnd.openxmlformats-officedocument.theme+xml"/>
  <Override PartName="/ppt/slideLayouts/slideLayout2254.xml" ContentType="application/vnd.openxmlformats-officedocument.presentationml.slideLayout+xml"/>
  <Override PartName="/ppt/slideLayouts/slideLayout2255.xml" ContentType="application/vnd.openxmlformats-officedocument.presentationml.slideLayout+xml"/>
  <Override PartName="/ppt/slideLayouts/slideLayout2256.xml" ContentType="application/vnd.openxmlformats-officedocument.presentationml.slideLayout+xml"/>
  <Override PartName="/ppt/slideLayouts/slideLayout2257.xml" ContentType="application/vnd.openxmlformats-officedocument.presentationml.slideLayout+xml"/>
  <Override PartName="/ppt/slideLayouts/slideLayout2258.xml" ContentType="application/vnd.openxmlformats-officedocument.presentationml.slideLayout+xml"/>
  <Override PartName="/ppt/slideLayouts/slideLayout2259.xml" ContentType="application/vnd.openxmlformats-officedocument.presentationml.slideLayout+xml"/>
  <Override PartName="/ppt/slideLayouts/slideLayout2260.xml" ContentType="application/vnd.openxmlformats-officedocument.presentationml.slideLayout+xml"/>
  <Override PartName="/ppt/slideLayouts/slideLayout2261.xml" ContentType="application/vnd.openxmlformats-officedocument.presentationml.slideLayout+xml"/>
  <Override PartName="/ppt/slideLayouts/slideLayout2262.xml" ContentType="application/vnd.openxmlformats-officedocument.presentationml.slideLayout+xml"/>
  <Override PartName="/ppt/slideLayouts/slideLayout2263.xml" ContentType="application/vnd.openxmlformats-officedocument.presentationml.slideLayout+xml"/>
  <Override PartName="/ppt/slideLayouts/slideLayout2264.xml" ContentType="application/vnd.openxmlformats-officedocument.presentationml.slideLayout+xml"/>
  <Override PartName="/ppt/theme/theme82.xml" ContentType="application/vnd.openxmlformats-officedocument.theme+xml"/>
  <Override PartName="/ppt/slideLayouts/slideLayout2265.xml" ContentType="application/vnd.openxmlformats-officedocument.presentationml.slideLayout+xml"/>
  <Override PartName="/ppt/slideLayouts/slideLayout2266.xml" ContentType="application/vnd.openxmlformats-officedocument.presentationml.slideLayout+xml"/>
  <Override PartName="/ppt/slideLayouts/slideLayout2267.xml" ContentType="application/vnd.openxmlformats-officedocument.presentationml.slideLayout+xml"/>
  <Override PartName="/ppt/slideLayouts/slideLayout2268.xml" ContentType="application/vnd.openxmlformats-officedocument.presentationml.slideLayout+xml"/>
  <Override PartName="/ppt/slideLayouts/slideLayout2269.xml" ContentType="application/vnd.openxmlformats-officedocument.presentationml.slideLayout+xml"/>
  <Override PartName="/ppt/slideLayouts/slideLayout2270.xml" ContentType="application/vnd.openxmlformats-officedocument.presentationml.slideLayout+xml"/>
  <Override PartName="/ppt/slideLayouts/slideLayout2271.xml" ContentType="application/vnd.openxmlformats-officedocument.presentationml.slideLayout+xml"/>
  <Override PartName="/ppt/slideLayouts/slideLayout2272.xml" ContentType="application/vnd.openxmlformats-officedocument.presentationml.slideLayout+xml"/>
  <Override PartName="/ppt/slideLayouts/slideLayout2273.xml" ContentType="application/vnd.openxmlformats-officedocument.presentationml.slideLayout+xml"/>
  <Override PartName="/ppt/slideLayouts/slideLayout2274.xml" ContentType="application/vnd.openxmlformats-officedocument.presentationml.slideLayout+xml"/>
  <Override PartName="/ppt/slideLayouts/slideLayout2275.xml" ContentType="application/vnd.openxmlformats-officedocument.presentationml.slideLayout+xml"/>
  <Override PartName="/ppt/slideLayouts/slideLayout2276.xml" ContentType="application/vnd.openxmlformats-officedocument.presentationml.slideLayout+xml"/>
  <Override PartName="/ppt/slideLayouts/slideLayout2277.xml" ContentType="application/vnd.openxmlformats-officedocument.presentationml.slideLayout+xml"/>
  <Override PartName="/ppt/theme/theme83.xml" ContentType="application/vnd.openxmlformats-officedocument.theme+xml"/>
  <Override PartName="/ppt/slideLayouts/slideLayout2278.xml" ContentType="application/vnd.openxmlformats-officedocument.presentationml.slideLayout+xml"/>
  <Override PartName="/ppt/slideLayouts/slideLayout2279.xml" ContentType="application/vnd.openxmlformats-officedocument.presentationml.slideLayout+xml"/>
  <Override PartName="/ppt/slideLayouts/slideLayout2280.xml" ContentType="application/vnd.openxmlformats-officedocument.presentationml.slideLayout+xml"/>
  <Override PartName="/ppt/slideLayouts/slideLayout2281.xml" ContentType="application/vnd.openxmlformats-officedocument.presentationml.slideLayout+xml"/>
  <Override PartName="/ppt/slideLayouts/slideLayout2282.xml" ContentType="application/vnd.openxmlformats-officedocument.presentationml.slideLayout+xml"/>
  <Override PartName="/ppt/slideLayouts/slideLayout2283.xml" ContentType="application/vnd.openxmlformats-officedocument.presentationml.slideLayout+xml"/>
  <Override PartName="/ppt/slideLayouts/slideLayout2284.xml" ContentType="application/vnd.openxmlformats-officedocument.presentationml.slideLayout+xml"/>
  <Override PartName="/ppt/slideLayouts/slideLayout2285.xml" ContentType="application/vnd.openxmlformats-officedocument.presentationml.slideLayout+xml"/>
  <Override PartName="/ppt/slideLayouts/slideLayout2286.xml" ContentType="application/vnd.openxmlformats-officedocument.presentationml.slideLayout+xml"/>
  <Override PartName="/ppt/slideLayouts/slideLayout2287.xml" ContentType="application/vnd.openxmlformats-officedocument.presentationml.slideLayout+xml"/>
  <Override PartName="/ppt/slideLayouts/slideLayout2288.xml" ContentType="application/vnd.openxmlformats-officedocument.presentationml.slideLayout+xml"/>
  <Override PartName="/ppt/slideLayouts/slideLayout2289.xml" ContentType="application/vnd.openxmlformats-officedocument.presentationml.slideLayout+xml"/>
  <Override PartName="/ppt/slideLayouts/slideLayout2290.xml" ContentType="application/vnd.openxmlformats-officedocument.presentationml.slideLayout+xml"/>
  <Override PartName="/ppt/theme/theme84.xml" ContentType="application/vnd.openxmlformats-officedocument.theme+xml"/>
  <Override PartName="/ppt/slideLayouts/slideLayout2291.xml" ContentType="application/vnd.openxmlformats-officedocument.presentationml.slideLayout+xml"/>
  <Override PartName="/ppt/slideLayouts/slideLayout2292.xml" ContentType="application/vnd.openxmlformats-officedocument.presentationml.slideLayout+xml"/>
  <Override PartName="/ppt/slideLayouts/slideLayout2293.xml" ContentType="application/vnd.openxmlformats-officedocument.presentationml.slideLayout+xml"/>
  <Override PartName="/ppt/slideLayouts/slideLayout2294.xml" ContentType="application/vnd.openxmlformats-officedocument.presentationml.slideLayout+xml"/>
  <Override PartName="/ppt/slideLayouts/slideLayout2295.xml" ContentType="application/vnd.openxmlformats-officedocument.presentationml.slideLayout+xml"/>
  <Override PartName="/ppt/slideLayouts/slideLayout2296.xml" ContentType="application/vnd.openxmlformats-officedocument.presentationml.slideLayout+xml"/>
  <Override PartName="/ppt/slideLayouts/slideLayout2297.xml" ContentType="application/vnd.openxmlformats-officedocument.presentationml.slideLayout+xml"/>
  <Override PartName="/ppt/slideLayouts/slideLayout2298.xml" ContentType="application/vnd.openxmlformats-officedocument.presentationml.slideLayout+xml"/>
  <Override PartName="/ppt/slideLayouts/slideLayout2299.xml" ContentType="application/vnd.openxmlformats-officedocument.presentationml.slideLayout+xml"/>
  <Override PartName="/ppt/slideLayouts/slideLayout2300.xml" ContentType="application/vnd.openxmlformats-officedocument.presentationml.slideLayout+xml"/>
  <Override PartName="/ppt/slideLayouts/slideLayout2301.xml" ContentType="application/vnd.openxmlformats-officedocument.presentationml.slideLayout+xml"/>
  <Override PartName="/ppt/theme/theme85.xml" ContentType="application/vnd.openxmlformats-officedocument.theme+xml"/>
  <Override PartName="/ppt/slideLayouts/slideLayout2302.xml" ContentType="application/vnd.openxmlformats-officedocument.presentationml.slideLayout+xml"/>
  <Override PartName="/ppt/slideLayouts/slideLayout2303.xml" ContentType="application/vnd.openxmlformats-officedocument.presentationml.slideLayout+xml"/>
  <Override PartName="/ppt/theme/theme86.xml" ContentType="application/vnd.openxmlformats-officedocument.theme+xml"/>
  <Override PartName="/ppt/slideLayouts/slideLayout2304.xml" ContentType="application/vnd.openxmlformats-officedocument.presentationml.slideLayout+xml"/>
  <Override PartName="/ppt/slideLayouts/slideLayout2305.xml" ContentType="application/vnd.openxmlformats-officedocument.presentationml.slideLayout+xml"/>
  <Override PartName="/ppt/theme/theme87.xml" ContentType="application/vnd.openxmlformats-officedocument.theme+xml"/>
  <Override PartName="/ppt/slideLayouts/slideLayout2306.xml" ContentType="application/vnd.openxmlformats-officedocument.presentationml.slideLayout+xml"/>
  <Override PartName="/ppt/slideLayouts/slideLayout2307.xml" ContentType="application/vnd.openxmlformats-officedocument.presentationml.slideLayout+xml"/>
  <Override PartName="/ppt/slideLayouts/slideLayout2308.xml" ContentType="application/vnd.openxmlformats-officedocument.presentationml.slideLayout+xml"/>
  <Override PartName="/ppt/slideLayouts/slideLayout2309.xml" ContentType="application/vnd.openxmlformats-officedocument.presentationml.slideLayout+xml"/>
  <Override PartName="/ppt/slideLayouts/slideLayout2310.xml" ContentType="application/vnd.openxmlformats-officedocument.presentationml.slideLayout+xml"/>
  <Override PartName="/ppt/slideLayouts/slideLayout2311.xml" ContentType="application/vnd.openxmlformats-officedocument.presentationml.slideLayout+xml"/>
  <Override PartName="/ppt/slideLayouts/slideLayout2312.xml" ContentType="application/vnd.openxmlformats-officedocument.presentationml.slideLayout+xml"/>
  <Override PartName="/ppt/slideLayouts/slideLayout2313.xml" ContentType="application/vnd.openxmlformats-officedocument.presentationml.slideLayout+xml"/>
  <Override PartName="/ppt/slideLayouts/slideLayout2314.xml" ContentType="application/vnd.openxmlformats-officedocument.presentationml.slideLayout+xml"/>
  <Override PartName="/ppt/slideLayouts/slideLayout2315.xml" ContentType="application/vnd.openxmlformats-officedocument.presentationml.slideLayout+xml"/>
  <Override PartName="/ppt/slideLayouts/slideLayout2316.xml" ContentType="application/vnd.openxmlformats-officedocument.presentationml.slideLayout+xml"/>
  <Override PartName="/ppt/slideLayouts/slideLayout2317.xml" ContentType="application/vnd.openxmlformats-officedocument.presentationml.slideLayout+xml"/>
  <Override PartName="/ppt/theme/theme88.xml" ContentType="application/vnd.openxmlformats-officedocument.theme+xml"/>
  <Override PartName="/ppt/slideLayouts/slideLayout2318.xml" ContentType="application/vnd.openxmlformats-officedocument.presentationml.slideLayout+xml"/>
  <Override PartName="/ppt/slideLayouts/slideLayout2319.xml" ContentType="application/vnd.openxmlformats-officedocument.presentationml.slideLayout+xml"/>
  <Override PartName="/ppt/slideLayouts/slideLayout2320.xml" ContentType="application/vnd.openxmlformats-officedocument.presentationml.slideLayout+xml"/>
  <Override PartName="/ppt/slideLayouts/slideLayout2321.xml" ContentType="application/vnd.openxmlformats-officedocument.presentationml.slideLayout+xml"/>
  <Override PartName="/ppt/slideLayouts/slideLayout2322.xml" ContentType="application/vnd.openxmlformats-officedocument.presentationml.slideLayout+xml"/>
  <Override PartName="/ppt/slideLayouts/slideLayout2323.xml" ContentType="application/vnd.openxmlformats-officedocument.presentationml.slideLayout+xml"/>
  <Override PartName="/ppt/slideLayouts/slideLayout2324.xml" ContentType="application/vnd.openxmlformats-officedocument.presentationml.slideLayout+xml"/>
  <Override PartName="/ppt/slideLayouts/slideLayout2325.xml" ContentType="application/vnd.openxmlformats-officedocument.presentationml.slideLayout+xml"/>
  <Override PartName="/ppt/slideLayouts/slideLayout2326.xml" ContentType="application/vnd.openxmlformats-officedocument.presentationml.slideLayout+xml"/>
  <Override PartName="/ppt/slideLayouts/slideLayout2327.xml" ContentType="application/vnd.openxmlformats-officedocument.presentationml.slideLayout+xml"/>
  <Override PartName="/ppt/slideLayouts/slideLayout2328.xml" ContentType="application/vnd.openxmlformats-officedocument.presentationml.slideLayout+xml"/>
  <Override PartName="/ppt/slideLayouts/slideLayout2329.xml" ContentType="application/vnd.openxmlformats-officedocument.presentationml.slideLayout+xml"/>
  <Override PartName="/ppt/slideLayouts/slideLayout2330.xml" ContentType="application/vnd.openxmlformats-officedocument.presentationml.slideLayout+xml"/>
  <Override PartName="/ppt/theme/theme89.xml" ContentType="application/vnd.openxmlformats-officedocument.theme+xml"/>
  <Override PartName="/ppt/slideLayouts/slideLayout2331.xml" ContentType="application/vnd.openxmlformats-officedocument.presentationml.slideLayout+xml"/>
  <Override PartName="/ppt/theme/theme90.xml" ContentType="application/vnd.openxmlformats-officedocument.theme+xml"/>
  <Override PartName="/ppt/slideLayouts/slideLayout2332.xml" ContentType="application/vnd.openxmlformats-officedocument.presentationml.slideLayout+xml"/>
  <Override PartName="/ppt/slideLayouts/slideLayout2333.xml" ContentType="application/vnd.openxmlformats-officedocument.presentationml.slideLayout+xml"/>
  <Override PartName="/ppt/slideLayouts/slideLayout2334.xml" ContentType="application/vnd.openxmlformats-officedocument.presentationml.slideLayout+xml"/>
  <Override PartName="/ppt/slideLayouts/slideLayout2335.xml" ContentType="application/vnd.openxmlformats-officedocument.presentationml.slideLayout+xml"/>
  <Override PartName="/ppt/slideLayouts/slideLayout2336.xml" ContentType="application/vnd.openxmlformats-officedocument.presentationml.slideLayout+xml"/>
  <Override PartName="/ppt/slideLayouts/slideLayout2337.xml" ContentType="application/vnd.openxmlformats-officedocument.presentationml.slideLayout+xml"/>
  <Override PartName="/ppt/slideLayouts/slideLayout2338.xml" ContentType="application/vnd.openxmlformats-officedocument.presentationml.slideLayout+xml"/>
  <Override PartName="/ppt/slideLayouts/slideLayout2339.xml" ContentType="application/vnd.openxmlformats-officedocument.presentationml.slideLayout+xml"/>
  <Override PartName="/ppt/slideLayouts/slideLayout2340.xml" ContentType="application/vnd.openxmlformats-officedocument.presentationml.slideLayout+xml"/>
  <Override PartName="/ppt/slideLayouts/slideLayout2341.xml" ContentType="application/vnd.openxmlformats-officedocument.presentationml.slideLayout+xml"/>
  <Override PartName="/ppt/slideLayouts/slideLayout2342.xml" ContentType="application/vnd.openxmlformats-officedocument.presentationml.slideLayout+xml"/>
  <Override PartName="/ppt/theme/theme91.xml" ContentType="application/vnd.openxmlformats-officedocument.theme+xml"/>
  <Override PartName="/ppt/slideLayouts/slideLayout2343.xml" ContentType="application/vnd.openxmlformats-officedocument.presentationml.slideLayout+xml"/>
  <Override PartName="/ppt/theme/theme92.xml" ContentType="application/vnd.openxmlformats-officedocument.theme+xml"/>
  <Override PartName="/ppt/slideLayouts/slideLayout2344.xml" ContentType="application/vnd.openxmlformats-officedocument.presentationml.slideLayout+xml"/>
  <Override PartName="/ppt/slideLayouts/slideLayout2345.xml" ContentType="application/vnd.openxmlformats-officedocument.presentationml.slideLayout+xml"/>
  <Override PartName="/ppt/theme/theme93.xml" ContentType="application/vnd.openxmlformats-officedocument.theme+xml"/>
  <Override PartName="/ppt/slideLayouts/slideLayout2346.xml" ContentType="application/vnd.openxmlformats-officedocument.presentationml.slideLayout+xml"/>
  <Override PartName="/ppt/slideLayouts/slideLayout2347.xml" ContentType="application/vnd.openxmlformats-officedocument.presentationml.slideLayout+xml"/>
  <Override PartName="/ppt/slideLayouts/slideLayout2348.xml" ContentType="application/vnd.openxmlformats-officedocument.presentationml.slideLayout+xml"/>
  <Override PartName="/ppt/slideLayouts/slideLayout2349.xml" ContentType="application/vnd.openxmlformats-officedocument.presentationml.slideLayout+xml"/>
  <Override PartName="/ppt/slideLayouts/slideLayout2350.xml" ContentType="application/vnd.openxmlformats-officedocument.presentationml.slideLayout+xml"/>
  <Override PartName="/ppt/slideLayouts/slideLayout2351.xml" ContentType="application/vnd.openxmlformats-officedocument.presentationml.slideLayout+xml"/>
  <Override PartName="/ppt/slideLayouts/slideLayout2352.xml" ContentType="application/vnd.openxmlformats-officedocument.presentationml.slideLayout+xml"/>
  <Override PartName="/ppt/slideLayouts/slideLayout2353.xml" ContentType="application/vnd.openxmlformats-officedocument.presentationml.slideLayout+xml"/>
  <Override PartName="/ppt/slideLayouts/slideLayout2354.xml" ContentType="application/vnd.openxmlformats-officedocument.presentationml.slideLayout+xml"/>
  <Override PartName="/ppt/slideLayouts/slideLayout2355.xml" ContentType="application/vnd.openxmlformats-officedocument.presentationml.slideLayout+xml"/>
  <Override PartName="/ppt/slideLayouts/slideLayout2356.xml" ContentType="application/vnd.openxmlformats-officedocument.presentationml.slideLayout+xml"/>
  <Override PartName="/ppt/slideLayouts/slideLayout2357.xml" ContentType="application/vnd.openxmlformats-officedocument.presentationml.slideLayout+xml"/>
  <Override PartName="/ppt/theme/theme94.xml" ContentType="application/vnd.openxmlformats-officedocument.theme+xml"/>
  <Override PartName="/ppt/slideLayouts/slideLayout2358.xml" ContentType="application/vnd.openxmlformats-officedocument.presentationml.slideLayout+xml"/>
  <Override PartName="/ppt/slideLayouts/slideLayout2359.xml" ContentType="application/vnd.openxmlformats-officedocument.presentationml.slideLayout+xml"/>
  <Override PartName="/ppt/slideLayouts/slideLayout2360.xml" ContentType="application/vnd.openxmlformats-officedocument.presentationml.slideLayout+xml"/>
  <Override PartName="/ppt/slideLayouts/slideLayout2361.xml" ContentType="application/vnd.openxmlformats-officedocument.presentationml.slideLayout+xml"/>
  <Override PartName="/ppt/slideLayouts/slideLayout2362.xml" ContentType="application/vnd.openxmlformats-officedocument.presentationml.slideLayout+xml"/>
  <Override PartName="/ppt/slideLayouts/slideLayout2363.xml" ContentType="application/vnd.openxmlformats-officedocument.presentationml.slideLayout+xml"/>
  <Override PartName="/ppt/slideLayouts/slideLayout2364.xml" ContentType="application/vnd.openxmlformats-officedocument.presentationml.slideLayout+xml"/>
  <Override PartName="/ppt/slideLayouts/slideLayout2365.xml" ContentType="application/vnd.openxmlformats-officedocument.presentationml.slideLayout+xml"/>
  <Override PartName="/ppt/slideLayouts/slideLayout2366.xml" ContentType="application/vnd.openxmlformats-officedocument.presentationml.slideLayout+xml"/>
  <Override PartName="/ppt/slideLayouts/slideLayout2367.xml" ContentType="application/vnd.openxmlformats-officedocument.presentationml.slideLayout+xml"/>
  <Override PartName="/ppt/slideLayouts/slideLayout2368.xml" ContentType="application/vnd.openxmlformats-officedocument.presentationml.slideLayout+xml"/>
  <Override PartName="/ppt/slideLayouts/slideLayout2369.xml" ContentType="application/vnd.openxmlformats-officedocument.presentationml.slideLayout+xml"/>
  <Override PartName="/ppt/slideLayouts/slideLayout2370.xml" ContentType="application/vnd.openxmlformats-officedocument.presentationml.slideLayout+xml"/>
  <Override PartName="/ppt/theme/theme95.xml" ContentType="application/vnd.openxmlformats-officedocument.theme+xml"/>
  <Override PartName="/ppt/slideLayouts/slideLayout2371.xml" ContentType="application/vnd.openxmlformats-officedocument.presentationml.slideLayout+xml"/>
  <Override PartName="/ppt/slideLayouts/slideLayout2372.xml" ContentType="application/vnd.openxmlformats-officedocument.presentationml.slideLayout+xml"/>
  <Override PartName="/ppt/slideLayouts/slideLayout2373.xml" ContentType="application/vnd.openxmlformats-officedocument.presentationml.slideLayout+xml"/>
  <Override PartName="/ppt/slideLayouts/slideLayout2374.xml" ContentType="application/vnd.openxmlformats-officedocument.presentationml.slideLayout+xml"/>
  <Override PartName="/ppt/slideLayouts/slideLayout2375.xml" ContentType="application/vnd.openxmlformats-officedocument.presentationml.slideLayout+xml"/>
  <Override PartName="/ppt/slideLayouts/slideLayout2376.xml" ContentType="application/vnd.openxmlformats-officedocument.presentationml.slideLayout+xml"/>
  <Override PartName="/ppt/slideLayouts/slideLayout2377.xml" ContentType="application/vnd.openxmlformats-officedocument.presentationml.slideLayout+xml"/>
  <Override PartName="/ppt/slideLayouts/slideLayout2378.xml" ContentType="application/vnd.openxmlformats-officedocument.presentationml.slideLayout+xml"/>
  <Override PartName="/ppt/slideLayouts/slideLayout2379.xml" ContentType="application/vnd.openxmlformats-officedocument.presentationml.slideLayout+xml"/>
  <Override PartName="/ppt/slideLayouts/slideLayout2380.xml" ContentType="application/vnd.openxmlformats-officedocument.presentationml.slideLayout+xml"/>
  <Override PartName="/ppt/slideLayouts/slideLayout2381.xml" ContentType="application/vnd.openxmlformats-officedocument.presentationml.slideLayout+xml"/>
  <Override PartName="/ppt/theme/theme96.xml" ContentType="application/vnd.openxmlformats-officedocument.theme+xml"/>
  <Override PartName="/ppt/slideLayouts/slideLayout2382.xml" ContentType="application/vnd.openxmlformats-officedocument.presentationml.slideLayout+xml"/>
  <Override PartName="/ppt/slideLayouts/slideLayout2383.xml" ContentType="application/vnd.openxmlformats-officedocument.presentationml.slideLayout+xml"/>
  <Override PartName="/ppt/slideLayouts/slideLayout2384.xml" ContentType="application/vnd.openxmlformats-officedocument.presentationml.slideLayout+xml"/>
  <Override PartName="/ppt/slideLayouts/slideLayout2385.xml" ContentType="application/vnd.openxmlformats-officedocument.presentationml.slideLayout+xml"/>
  <Override PartName="/ppt/slideLayouts/slideLayout2386.xml" ContentType="application/vnd.openxmlformats-officedocument.presentationml.slideLayout+xml"/>
  <Override PartName="/ppt/slideLayouts/slideLayout2387.xml" ContentType="application/vnd.openxmlformats-officedocument.presentationml.slideLayout+xml"/>
  <Override PartName="/ppt/slideLayouts/slideLayout2388.xml" ContentType="application/vnd.openxmlformats-officedocument.presentationml.slideLayout+xml"/>
  <Override PartName="/ppt/slideLayouts/slideLayout2389.xml" ContentType="application/vnd.openxmlformats-officedocument.presentationml.slideLayout+xml"/>
  <Override PartName="/ppt/slideLayouts/slideLayout2390.xml" ContentType="application/vnd.openxmlformats-officedocument.presentationml.slideLayout+xml"/>
  <Override PartName="/ppt/slideLayouts/slideLayout2391.xml" ContentType="application/vnd.openxmlformats-officedocument.presentationml.slideLayout+xml"/>
  <Override PartName="/ppt/slideLayouts/slideLayout2392.xml" ContentType="application/vnd.openxmlformats-officedocument.presentationml.slideLayout+xml"/>
  <Override PartName="/ppt/theme/theme97.xml" ContentType="application/vnd.openxmlformats-officedocument.theme+xml"/>
  <Override PartName="/ppt/slideLayouts/slideLayout2393.xml" ContentType="application/vnd.openxmlformats-officedocument.presentationml.slideLayout+xml"/>
  <Override PartName="/ppt/slideLayouts/slideLayout2394.xml" ContentType="application/vnd.openxmlformats-officedocument.presentationml.slideLayout+xml"/>
  <Override PartName="/ppt/slideLayouts/slideLayout2395.xml" ContentType="application/vnd.openxmlformats-officedocument.presentationml.slideLayout+xml"/>
  <Override PartName="/ppt/slideLayouts/slideLayout2396.xml" ContentType="application/vnd.openxmlformats-officedocument.presentationml.slideLayout+xml"/>
  <Override PartName="/ppt/slideLayouts/slideLayout2397.xml" ContentType="application/vnd.openxmlformats-officedocument.presentationml.slideLayout+xml"/>
  <Override PartName="/ppt/slideLayouts/slideLayout2398.xml" ContentType="application/vnd.openxmlformats-officedocument.presentationml.slideLayout+xml"/>
  <Override PartName="/ppt/slideLayouts/slideLayout2399.xml" ContentType="application/vnd.openxmlformats-officedocument.presentationml.slideLayout+xml"/>
  <Override PartName="/ppt/slideLayouts/slideLayout2400.xml" ContentType="application/vnd.openxmlformats-officedocument.presentationml.slideLayout+xml"/>
  <Override PartName="/ppt/slideLayouts/slideLayout2401.xml" ContentType="application/vnd.openxmlformats-officedocument.presentationml.slideLayout+xml"/>
  <Override PartName="/ppt/slideLayouts/slideLayout2402.xml" ContentType="application/vnd.openxmlformats-officedocument.presentationml.slideLayout+xml"/>
  <Override PartName="/ppt/slideLayouts/slideLayout2403.xml" ContentType="application/vnd.openxmlformats-officedocument.presentationml.slideLayout+xml"/>
  <Override PartName="/ppt/theme/theme98.xml" ContentType="application/vnd.openxmlformats-officedocument.theme+xml"/>
  <Override PartName="/ppt/slideLayouts/slideLayout2404.xml" ContentType="application/vnd.openxmlformats-officedocument.presentationml.slideLayout+xml"/>
  <Override PartName="/ppt/slideLayouts/slideLayout2405.xml" ContentType="application/vnd.openxmlformats-officedocument.presentationml.slideLayout+xml"/>
  <Override PartName="/ppt/slideLayouts/slideLayout2406.xml" ContentType="application/vnd.openxmlformats-officedocument.presentationml.slideLayout+xml"/>
  <Override PartName="/ppt/slideLayouts/slideLayout2407.xml" ContentType="application/vnd.openxmlformats-officedocument.presentationml.slideLayout+xml"/>
  <Override PartName="/ppt/slideLayouts/slideLayout2408.xml" ContentType="application/vnd.openxmlformats-officedocument.presentationml.slideLayout+xml"/>
  <Override PartName="/ppt/slideLayouts/slideLayout2409.xml" ContentType="application/vnd.openxmlformats-officedocument.presentationml.slideLayout+xml"/>
  <Override PartName="/ppt/slideLayouts/slideLayout2410.xml" ContentType="application/vnd.openxmlformats-officedocument.presentationml.slideLayout+xml"/>
  <Override PartName="/ppt/slideLayouts/slideLayout2411.xml" ContentType="application/vnd.openxmlformats-officedocument.presentationml.slideLayout+xml"/>
  <Override PartName="/ppt/slideLayouts/slideLayout2412.xml" ContentType="application/vnd.openxmlformats-officedocument.presentationml.slideLayout+xml"/>
  <Override PartName="/ppt/slideLayouts/slideLayout2413.xml" ContentType="application/vnd.openxmlformats-officedocument.presentationml.slideLayout+xml"/>
  <Override PartName="/ppt/slideLayouts/slideLayout2414.xml" ContentType="application/vnd.openxmlformats-officedocument.presentationml.slideLayout+xml"/>
  <Override PartName="/ppt/theme/theme99.xml" ContentType="application/vnd.openxmlformats-officedocument.theme+xml"/>
  <Override PartName="/ppt/slideLayouts/slideLayout2415.xml" ContentType="application/vnd.openxmlformats-officedocument.presentationml.slideLayout+xml"/>
  <Override PartName="/ppt/slideLayouts/slideLayout2416.xml" ContentType="application/vnd.openxmlformats-officedocument.presentationml.slideLayout+xml"/>
  <Override PartName="/ppt/slideLayouts/slideLayout2417.xml" ContentType="application/vnd.openxmlformats-officedocument.presentationml.slideLayout+xml"/>
  <Override PartName="/ppt/slideLayouts/slideLayout2418.xml" ContentType="application/vnd.openxmlformats-officedocument.presentationml.slideLayout+xml"/>
  <Override PartName="/ppt/slideLayouts/slideLayout2419.xml" ContentType="application/vnd.openxmlformats-officedocument.presentationml.slideLayout+xml"/>
  <Override PartName="/ppt/slideLayouts/slideLayout2420.xml" ContentType="application/vnd.openxmlformats-officedocument.presentationml.slideLayout+xml"/>
  <Override PartName="/ppt/slideLayouts/slideLayout2421.xml" ContentType="application/vnd.openxmlformats-officedocument.presentationml.slideLayout+xml"/>
  <Override PartName="/ppt/slideLayouts/slideLayout2422.xml" ContentType="application/vnd.openxmlformats-officedocument.presentationml.slideLayout+xml"/>
  <Override PartName="/ppt/slideLayouts/slideLayout2423.xml" ContentType="application/vnd.openxmlformats-officedocument.presentationml.slideLayout+xml"/>
  <Override PartName="/ppt/slideLayouts/slideLayout2424.xml" ContentType="application/vnd.openxmlformats-officedocument.presentationml.slideLayout+xml"/>
  <Override PartName="/ppt/slideLayouts/slideLayout2425.xml" ContentType="application/vnd.openxmlformats-officedocument.presentationml.slideLayout+xml"/>
  <Override PartName="/ppt/theme/theme100.xml" ContentType="application/vnd.openxmlformats-officedocument.theme+xml"/>
  <Override PartName="/ppt/slideLayouts/slideLayout2426.xml" ContentType="application/vnd.openxmlformats-officedocument.presentationml.slideLayout+xml"/>
  <Override PartName="/ppt/slideLayouts/slideLayout2427.xml" ContentType="application/vnd.openxmlformats-officedocument.presentationml.slideLayout+xml"/>
  <Override PartName="/ppt/slideLayouts/slideLayout2428.xml" ContentType="application/vnd.openxmlformats-officedocument.presentationml.slideLayout+xml"/>
  <Override PartName="/ppt/slideLayouts/slideLayout2429.xml" ContentType="application/vnd.openxmlformats-officedocument.presentationml.slideLayout+xml"/>
  <Override PartName="/ppt/slideLayouts/slideLayout2430.xml" ContentType="application/vnd.openxmlformats-officedocument.presentationml.slideLayout+xml"/>
  <Override PartName="/ppt/slideLayouts/slideLayout2431.xml" ContentType="application/vnd.openxmlformats-officedocument.presentationml.slideLayout+xml"/>
  <Override PartName="/ppt/slideLayouts/slideLayout2432.xml" ContentType="application/vnd.openxmlformats-officedocument.presentationml.slideLayout+xml"/>
  <Override PartName="/ppt/slideLayouts/slideLayout2433.xml" ContentType="application/vnd.openxmlformats-officedocument.presentationml.slideLayout+xml"/>
  <Override PartName="/ppt/slideLayouts/slideLayout2434.xml" ContentType="application/vnd.openxmlformats-officedocument.presentationml.slideLayout+xml"/>
  <Override PartName="/ppt/slideLayouts/slideLayout2435.xml" ContentType="application/vnd.openxmlformats-officedocument.presentationml.slideLayout+xml"/>
  <Override PartName="/ppt/slideLayouts/slideLayout2436.xml" ContentType="application/vnd.openxmlformats-officedocument.presentationml.slideLayout+xml"/>
  <Override PartName="/ppt/theme/theme101.xml" ContentType="application/vnd.openxmlformats-officedocument.theme+xml"/>
  <Override PartName="/ppt/slideLayouts/slideLayout2437.xml" ContentType="application/vnd.openxmlformats-officedocument.presentationml.slideLayout+xml"/>
  <Override PartName="/ppt/slideLayouts/slideLayout2438.xml" ContentType="application/vnd.openxmlformats-officedocument.presentationml.slideLayout+xml"/>
  <Override PartName="/ppt/slideLayouts/slideLayout2439.xml" ContentType="application/vnd.openxmlformats-officedocument.presentationml.slideLayout+xml"/>
  <Override PartName="/ppt/slideLayouts/slideLayout2440.xml" ContentType="application/vnd.openxmlformats-officedocument.presentationml.slideLayout+xml"/>
  <Override PartName="/ppt/slideLayouts/slideLayout2441.xml" ContentType="application/vnd.openxmlformats-officedocument.presentationml.slideLayout+xml"/>
  <Override PartName="/ppt/slideLayouts/slideLayout2442.xml" ContentType="application/vnd.openxmlformats-officedocument.presentationml.slideLayout+xml"/>
  <Override PartName="/ppt/slideLayouts/slideLayout2443.xml" ContentType="application/vnd.openxmlformats-officedocument.presentationml.slideLayout+xml"/>
  <Override PartName="/ppt/slideLayouts/slideLayout2444.xml" ContentType="application/vnd.openxmlformats-officedocument.presentationml.slideLayout+xml"/>
  <Override PartName="/ppt/slideLayouts/slideLayout2445.xml" ContentType="application/vnd.openxmlformats-officedocument.presentationml.slideLayout+xml"/>
  <Override PartName="/ppt/slideLayouts/slideLayout2446.xml" ContentType="application/vnd.openxmlformats-officedocument.presentationml.slideLayout+xml"/>
  <Override PartName="/ppt/slideLayouts/slideLayout2447.xml" ContentType="application/vnd.openxmlformats-officedocument.presentationml.slideLayout+xml"/>
  <Override PartName="/ppt/slideLayouts/slideLayout2448.xml" ContentType="application/vnd.openxmlformats-officedocument.presentationml.slideLayout+xml"/>
  <Override PartName="/ppt/slideLayouts/slideLayout2449.xml" ContentType="application/vnd.openxmlformats-officedocument.presentationml.slideLayout+xml"/>
  <Override PartName="/ppt/slideLayouts/slideLayout2450.xml" ContentType="application/vnd.openxmlformats-officedocument.presentationml.slideLayout+xml"/>
  <Override PartName="/ppt/slideLayouts/slideLayout2451.xml" ContentType="application/vnd.openxmlformats-officedocument.presentationml.slideLayout+xml"/>
  <Override PartName="/ppt/theme/theme102.xml" ContentType="application/vnd.openxmlformats-officedocument.theme+xml"/>
  <Override PartName="/ppt/slideLayouts/slideLayout2452.xml" ContentType="application/vnd.openxmlformats-officedocument.presentationml.slideLayout+xml"/>
  <Override PartName="/ppt/slideLayouts/slideLayout2453.xml" ContentType="application/vnd.openxmlformats-officedocument.presentationml.slideLayout+xml"/>
  <Override PartName="/ppt/slideLayouts/slideLayout2454.xml" ContentType="application/vnd.openxmlformats-officedocument.presentationml.slideLayout+xml"/>
  <Override PartName="/ppt/slideLayouts/slideLayout2455.xml" ContentType="application/vnd.openxmlformats-officedocument.presentationml.slideLayout+xml"/>
  <Override PartName="/ppt/slideLayouts/slideLayout2456.xml" ContentType="application/vnd.openxmlformats-officedocument.presentationml.slideLayout+xml"/>
  <Override PartName="/ppt/slideLayouts/slideLayout2457.xml" ContentType="application/vnd.openxmlformats-officedocument.presentationml.slideLayout+xml"/>
  <Override PartName="/ppt/slideLayouts/slideLayout2458.xml" ContentType="application/vnd.openxmlformats-officedocument.presentationml.slideLayout+xml"/>
  <Override PartName="/ppt/slideLayouts/slideLayout2459.xml" ContentType="application/vnd.openxmlformats-officedocument.presentationml.slideLayout+xml"/>
  <Override PartName="/ppt/slideLayouts/slideLayout2460.xml" ContentType="application/vnd.openxmlformats-officedocument.presentationml.slideLayout+xml"/>
  <Override PartName="/ppt/slideLayouts/slideLayout2461.xml" ContentType="application/vnd.openxmlformats-officedocument.presentationml.slideLayout+xml"/>
  <Override PartName="/ppt/slideLayouts/slideLayout2462.xml" ContentType="application/vnd.openxmlformats-officedocument.presentationml.slideLayout+xml"/>
  <Override PartName="/ppt/theme/theme103.xml" ContentType="application/vnd.openxmlformats-officedocument.theme+xml"/>
  <Override PartName="/ppt/slideLayouts/slideLayout2463.xml" ContentType="application/vnd.openxmlformats-officedocument.presentationml.slideLayout+xml"/>
  <Override PartName="/ppt/slideLayouts/slideLayout2464.xml" ContentType="application/vnd.openxmlformats-officedocument.presentationml.slideLayout+xml"/>
  <Override PartName="/ppt/slideLayouts/slideLayout2465.xml" ContentType="application/vnd.openxmlformats-officedocument.presentationml.slideLayout+xml"/>
  <Override PartName="/ppt/slideLayouts/slideLayout2466.xml" ContentType="application/vnd.openxmlformats-officedocument.presentationml.slideLayout+xml"/>
  <Override PartName="/ppt/slideLayouts/slideLayout2467.xml" ContentType="application/vnd.openxmlformats-officedocument.presentationml.slideLayout+xml"/>
  <Override PartName="/ppt/slideLayouts/slideLayout2468.xml" ContentType="application/vnd.openxmlformats-officedocument.presentationml.slideLayout+xml"/>
  <Override PartName="/ppt/slideLayouts/slideLayout2469.xml" ContentType="application/vnd.openxmlformats-officedocument.presentationml.slideLayout+xml"/>
  <Override PartName="/ppt/slideLayouts/slideLayout2470.xml" ContentType="application/vnd.openxmlformats-officedocument.presentationml.slideLayout+xml"/>
  <Override PartName="/ppt/slideLayouts/slideLayout2471.xml" ContentType="application/vnd.openxmlformats-officedocument.presentationml.slideLayout+xml"/>
  <Override PartName="/ppt/slideLayouts/slideLayout2472.xml" ContentType="application/vnd.openxmlformats-officedocument.presentationml.slideLayout+xml"/>
  <Override PartName="/ppt/slideLayouts/slideLayout2473.xml" ContentType="application/vnd.openxmlformats-officedocument.presentationml.slideLayout+xml"/>
  <Override PartName="/ppt/theme/theme104.xml" ContentType="application/vnd.openxmlformats-officedocument.theme+xml"/>
  <Override PartName="/ppt/slideLayouts/slideLayout2474.xml" ContentType="application/vnd.openxmlformats-officedocument.presentationml.slideLayout+xml"/>
  <Override PartName="/ppt/slideLayouts/slideLayout2475.xml" ContentType="application/vnd.openxmlformats-officedocument.presentationml.slideLayout+xml"/>
  <Override PartName="/ppt/slideLayouts/slideLayout2476.xml" ContentType="application/vnd.openxmlformats-officedocument.presentationml.slideLayout+xml"/>
  <Override PartName="/ppt/slideLayouts/slideLayout2477.xml" ContentType="application/vnd.openxmlformats-officedocument.presentationml.slideLayout+xml"/>
  <Override PartName="/ppt/slideLayouts/slideLayout2478.xml" ContentType="application/vnd.openxmlformats-officedocument.presentationml.slideLayout+xml"/>
  <Override PartName="/ppt/slideLayouts/slideLayout2479.xml" ContentType="application/vnd.openxmlformats-officedocument.presentationml.slideLayout+xml"/>
  <Override PartName="/ppt/slideLayouts/slideLayout2480.xml" ContentType="application/vnd.openxmlformats-officedocument.presentationml.slideLayout+xml"/>
  <Override PartName="/ppt/slideLayouts/slideLayout2481.xml" ContentType="application/vnd.openxmlformats-officedocument.presentationml.slideLayout+xml"/>
  <Override PartName="/ppt/slideLayouts/slideLayout2482.xml" ContentType="application/vnd.openxmlformats-officedocument.presentationml.slideLayout+xml"/>
  <Override PartName="/ppt/slideLayouts/slideLayout2483.xml" ContentType="application/vnd.openxmlformats-officedocument.presentationml.slideLayout+xml"/>
  <Override PartName="/ppt/slideLayouts/slideLayout2484.xml" ContentType="application/vnd.openxmlformats-officedocument.presentationml.slideLayout+xml"/>
  <Override PartName="/ppt/theme/theme105.xml" ContentType="application/vnd.openxmlformats-officedocument.theme+xml"/>
  <Override PartName="/ppt/slideLayouts/slideLayout2485.xml" ContentType="application/vnd.openxmlformats-officedocument.presentationml.slideLayout+xml"/>
  <Override PartName="/ppt/slideLayouts/slideLayout2486.xml" ContentType="application/vnd.openxmlformats-officedocument.presentationml.slideLayout+xml"/>
  <Override PartName="/ppt/slideLayouts/slideLayout2487.xml" ContentType="application/vnd.openxmlformats-officedocument.presentationml.slideLayout+xml"/>
  <Override PartName="/ppt/theme/theme106.xml" ContentType="application/vnd.openxmlformats-officedocument.theme+xml"/>
  <Override PartName="/ppt/slideLayouts/slideLayout2488.xml" ContentType="application/vnd.openxmlformats-officedocument.presentationml.slideLayout+xml"/>
  <Override PartName="/ppt/slideLayouts/slideLayout2489.xml" ContentType="application/vnd.openxmlformats-officedocument.presentationml.slideLayout+xml"/>
  <Override PartName="/ppt/slideLayouts/slideLayout2490.xml" ContentType="application/vnd.openxmlformats-officedocument.presentationml.slideLayout+xml"/>
  <Override PartName="/ppt/slideLayouts/slideLayout2491.xml" ContentType="application/vnd.openxmlformats-officedocument.presentationml.slideLayout+xml"/>
  <Override PartName="/ppt/slideLayouts/slideLayout2492.xml" ContentType="application/vnd.openxmlformats-officedocument.presentationml.slideLayout+xml"/>
  <Override PartName="/ppt/slideLayouts/slideLayout2493.xml" ContentType="application/vnd.openxmlformats-officedocument.presentationml.slideLayout+xml"/>
  <Override PartName="/ppt/slideLayouts/slideLayout2494.xml" ContentType="application/vnd.openxmlformats-officedocument.presentationml.slideLayout+xml"/>
  <Override PartName="/ppt/slideLayouts/slideLayout2495.xml" ContentType="application/vnd.openxmlformats-officedocument.presentationml.slideLayout+xml"/>
  <Override PartName="/ppt/slideLayouts/slideLayout2496.xml" ContentType="application/vnd.openxmlformats-officedocument.presentationml.slideLayout+xml"/>
  <Override PartName="/ppt/slideLayouts/slideLayout2497.xml" ContentType="application/vnd.openxmlformats-officedocument.presentationml.slideLayout+xml"/>
  <Override PartName="/ppt/slideLayouts/slideLayout2498.xml" ContentType="application/vnd.openxmlformats-officedocument.presentationml.slideLayout+xml"/>
  <Override PartName="/ppt/theme/theme107.xml" ContentType="application/vnd.openxmlformats-officedocument.theme+xml"/>
  <Override PartName="/ppt/slideLayouts/slideLayout2499.xml" ContentType="application/vnd.openxmlformats-officedocument.presentationml.slideLayout+xml"/>
  <Override PartName="/ppt/slideLayouts/slideLayout2500.xml" ContentType="application/vnd.openxmlformats-officedocument.presentationml.slideLayout+xml"/>
  <Override PartName="/ppt/slideLayouts/slideLayout2501.xml" ContentType="application/vnd.openxmlformats-officedocument.presentationml.slideLayout+xml"/>
  <Override PartName="/ppt/slideLayouts/slideLayout2502.xml" ContentType="application/vnd.openxmlformats-officedocument.presentationml.slideLayout+xml"/>
  <Override PartName="/ppt/slideLayouts/slideLayout2503.xml" ContentType="application/vnd.openxmlformats-officedocument.presentationml.slideLayout+xml"/>
  <Override PartName="/ppt/slideLayouts/slideLayout2504.xml" ContentType="application/vnd.openxmlformats-officedocument.presentationml.slideLayout+xml"/>
  <Override PartName="/ppt/slideLayouts/slideLayout2505.xml" ContentType="application/vnd.openxmlformats-officedocument.presentationml.slideLayout+xml"/>
  <Override PartName="/ppt/slideLayouts/slideLayout2506.xml" ContentType="application/vnd.openxmlformats-officedocument.presentationml.slideLayout+xml"/>
  <Override PartName="/ppt/slideLayouts/slideLayout2507.xml" ContentType="application/vnd.openxmlformats-officedocument.presentationml.slideLayout+xml"/>
  <Override PartName="/ppt/slideLayouts/slideLayout2508.xml" ContentType="application/vnd.openxmlformats-officedocument.presentationml.slideLayout+xml"/>
  <Override PartName="/ppt/slideLayouts/slideLayout2509.xml" ContentType="application/vnd.openxmlformats-officedocument.presentationml.slideLayout+xml"/>
  <Override PartName="/ppt/theme/theme108.xml" ContentType="application/vnd.openxmlformats-officedocument.theme+xml"/>
  <Override PartName="/ppt/slideLayouts/slideLayout2510.xml" ContentType="application/vnd.openxmlformats-officedocument.presentationml.slideLayout+xml"/>
  <Override PartName="/ppt/slideLayouts/slideLayout2511.xml" ContentType="application/vnd.openxmlformats-officedocument.presentationml.slideLayout+xml"/>
  <Override PartName="/ppt/slideLayouts/slideLayout2512.xml" ContentType="application/vnd.openxmlformats-officedocument.presentationml.slideLayout+xml"/>
  <Override PartName="/ppt/slideLayouts/slideLayout2513.xml" ContentType="application/vnd.openxmlformats-officedocument.presentationml.slideLayout+xml"/>
  <Override PartName="/ppt/slideLayouts/slideLayout2514.xml" ContentType="application/vnd.openxmlformats-officedocument.presentationml.slideLayout+xml"/>
  <Override PartName="/ppt/slideLayouts/slideLayout2515.xml" ContentType="application/vnd.openxmlformats-officedocument.presentationml.slideLayout+xml"/>
  <Override PartName="/ppt/slideLayouts/slideLayout2516.xml" ContentType="application/vnd.openxmlformats-officedocument.presentationml.slideLayout+xml"/>
  <Override PartName="/ppt/slideLayouts/slideLayout2517.xml" ContentType="application/vnd.openxmlformats-officedocument.presentationml.slideLayout+xml"/>
  <Override PartName="/ppt/slideLayouts/slideLayout2518.xml" ContentType="application/vnd.openxmlformats-officedocument.presentationml.slideLayout+xml"/>
  <Override PartName="/ppt/slideLayouts/slideLayout2519.xml" ContentType="application/vnd.openxmlformats-officedocument.presentationml.slideLayout+xml"/>
  <Override PartName="/ppt/slideLayouts/slideLayout2520.xml" ContentType="application/vnd.openxmlformats-officedocument.presentationml.slideLayout+xml"/>
  <Override PartName="/ppt/slideLayouts/slideLayout2521.xml" ContentType="application/vnd.openxmlformats-officedocument.presentationml.slideLayout+xml"/>
  <Override PartName="/ppt/slideLayouts/slideLayout2522.xml" ContentType="application/vnd.openxmlformats-officedocument.presentationml.slideLayout+xml"/>
  <Override PartName="/ppt/slideLayouts/slideLayout2523.xml" ContentType="application/vnd.openxmlformats-officedocument.presentationml.slideLayout+xml"/>
  <Override PartName="/ppt/theme/theme109.xml" ContentType="application/vnd.openxmlformats-officedocument.theme+xml"/>
  <Override PartName="/ppt/slideLayouts/slideLayout2524.xml" ContentType="application/vnd.openxmlformats-officedocument.presentationml.slideLayout+xml"/>
  <Override PartName="/ppt/theme/theme110.xml" ContentType="application/vnd.openxmlformats-officedocument.theme+xml"/>
  <Override PartName="/ppt/slideLayouts/slideLayout2525.xml" ContentType="application/vnd.openxmlformats-officedocument.presentationml.slideLayout+xml"/>
  <Override PartName="/ppt/slideLayouts/slideLayout2526.xml" ContentType="application/vnd.openxmlformats-officedocument.presentationml.slideLayout+xml"/>
  <Override PartName="/ppt/slideLayouts/slideLayout2527.xml" ContentType="application/vnd.openxmlformats-officedocument.presentationml.slideLayout+xml"/>
  <Override PartName="/ppt/slideLayouts/slideLayout2528.xml" ContentType="application/vnd.openxmlformats-officedocument.presentationml.slideLayout+xml"/>
  <Override PartName="/ppt/slideLayouts/slideLayout2529.xml" ContentType="application/vnd.openxmlformats-officedocument.presentationml.slideLayout+xml"/>
  <Override PartName="/ppt/slideLayouts/slideLayout2530.xml" ContentType="application/vnd.openxmlformats-officedocument.presentationml.slideLayout+xml"/>
  <Override PartName="/ppt/slideLayouts/slideLayout2531.xml" ContentType="application/vnd.openxmlformats-officedocument.presentationml.slideLayout+xml"/>
  <Override PartName="/ppt/slideLayouts/slideLayout2532.xml" ContentType="application/vnd.openxmlformats-officedocument.presentationml.slideLayout+xml"/>
  <Override PartName="/ppt/slideLayouts/slideLayout2533.xml" ContentType="application/vnd.openxmlformats-officedocument.presentationml.slideLayout+xml"/>
  <Override PartName="/ppt/slideLayouts/slideLayout2534.xml" ContentType="application/vnd.openxmlformats-officedocument.presentationml.slideLayout+xml"/>
  <Override PartName="/ppt/slideLayouts/slideLayout2535.xml" ContentType="application/vnd.openxmlformats-officedocument.presentationml.slideLayout+xml"/>
  <Override PartName="/ppt/slideLayouts/slideLayout2536.xml" ContentType="application/vnd.openxmlformats-officedocument.presentationml.slideLayout+xml"/>
  <Override PartName="/ppt/slideLayouts/slideLayout2537.xml" ContentType="application/vnd.openxmlformats-officedocument.presentationml.slideLayout+xml"/>
  <Override PartName="/ppt/slideLayouts/slideLayout2538.xml" ContentType="application/vnd.openxmlformats-officedocument.presentationml.slideLayout+xml"/>
  <Override PartName="/ppt/slideLayouts/slideLayout2539.xml" ContentType="application/vnd.openxmlformats-officedocument.presentationml.slideLayout+xml"/>
  <Override PartName="/ppt/theme/theme111.xml" ContentType="application/vnd.openxmlformats-officedocument.theme+xml"/>
  <Override PartName="/ppt/slideLayouts/slideLayout2540.xml" ContentType="application/vnd.openxmlformats-officedocument.presentationml.slideLayout+xml"/>
  <Override PartName="/ppt/slideLayouts/slideLayout2541.xml" ContentType="application/vnd.openxmlformats-officedocument.presentationml.slideLayout+xml"/>
  <Override PartName="/ppt/slideLayouts/slideLayout2542.xml" ContentType="application/vnd.openxmlformats-officedocument.presentationml.slideLayout+xml"/>
  <Override PartName="/ppt/slideLayouts/slideLayout2543.xml" ContentType="application/vnd.openxmlformats-officedocument.presentationml.slideLayout+xml"/>
  <Override PartName="/ppt/slideLayouts/slideLayout2544.xml" ContentType="application/vnd.openxmlformats-officedocument.presentationml.slideLayout+xml"/>
  <Override PartName="/ppt/slideLayouts/slideLayout2545.xml" ContentType="application/vnd.openxmlformats-officedocument.presentationml.slideLayout+xml"/>
  <Override PartName="/ppt/slideLayouts/slideLayout2546.xml" ContentType="application/vnd.openxmlformats-officedocument.presentationml.slideLayout+xml"/>
  <Override PartName="/ppt/slideLayouts/slideLayout2547.xml" ContentType="application/vnd.openxmlformats-officedocument.presentationml.slideLayout+xml"/>
  <Override PartName="/ppt/slideLayouts/slideLayout2548.xml" ContentType="application/vnd.openxmlformats-officedocument.presentationml.slideLayout+xml"/>
  <Override PartName="/ppt/slideLayouts/slideLayout2549.xml" ContentType="application/vnd.openxmlformats-officedocument.presentationml.slideLayout+xml"/>
  <Override PartName="/ppt/slideLayouts/slideLayout2550.xml" ContentType="application/vnd.openxmlformats-officedocument.presentationml.slideLayout+xml"/>
  <Override PartName="/ppt/theme/theme112.xml" ContentType="application/vnd.openxmlformats-officedocument.theme+xml"/>
  <Override PartName="/ppt/slideLayouts/slideLayout2551.xml" ContentType="application/vnd.openxmlformats-officedocument.presentationml.slideLayout+xml"/>
  <Override PartName="/ppt/slideLayouts/slideLayout2552.xml" ContentType="application/vnd.openxmlformats-officedocument.presentationml.slideLayout+xml"/>
  <Override PartName="/ppt/slideLayouts/slideLayout2553.xml" ContentType="application/vnd.openxmlformats-officedocument.presentationml.slideLayout+xml"/>
  <Override PartName="/ppt/slideLayouts/slideLayout2554.xml" ContentType="application/vnd.openxmlformats-officedocument.presentationml.slideLayout+xml"/>
  <Override PartName="/ppt/slideLayouts/slideLayout2555.xml" ContentType="application/vnd.openxmlformats-officedocument.presentationml.slideLayout+xml"/>
  <Override PartName="/ppt/slideLayouts/slideLayout2556.xml" ContentType="application/vnd.openxmlformats-officedocument.presentationml.slideLayout+xml"/>
  <Override PartName="/ppt/slideLayouts/slideLayout2557.xml" ContentType="application/vnd.openxmlformats-officedocument.presentationml.slideLayout+xml"/>
  <Override PartName="/ppt/slideLayouts/slideLayout2558.xml" ContentType="application/vnd.openxmlformats-officedocument.presentationml.slideLayout+xml"/>
  <Override PartName="/ppt/slideLayouts/slideLayout2559.xml" ContentType="application/vnd.openxmlformats-officedocument.presentationml.slideLayout+xml"/>
  <Override PartName="/ppt/slideLayouts/slideLayout2560.xml" ContentType="application/vnd.openxmlformats-officedocument.presentationml.slideLayout+xml"/>
  <Override PartName="/ppt/slideLayouts/slideLayout2561.xml" ContentType="application/vnd.openxmlformats-officedocument.presentationml.slideLayout+xml"/>
  <Override PartName="/ppt/theme/theme113.xml" ContentType="application/vnd.openxmlformats-officedocument.theme+xml"/>
  <Override PartName="/ppt/slideLayouts/slideLayout2562.xml" ContentType="application/vnd.openxmlformats-officedocument.presentationml.slideLayout+xml"/>
  <Override PartName="/ppt/slideLayouts/slideLayout2563.xml" ContentType="application/vnd.openxmlformats-officedocument.presentationml.slideLayout+xml"/>
  <Override PartName="/ppt/slideLayouts/slideLayout2564.xml" ContentType="application/vnd.openxmlformats-officedocument.presentationml.slideLayout+xml"/>
  <Override PartName="/ppt/slideLayouts/slideLayout2565.xml" ContentType="application/vnd.openxmlformats-officedocument.presentationml.slideLayout+xml"/>
  <Override PartName="/ppt/slideLayouts/slideLayout2566.xml" ContentType="application/vnd.openxmlformats-officedocument.presentationml.slideLayout+xml"/>
  <Override PartName="/ppt/slideLayouts/slideLayout2567.xml" ContentType="application/vnd.openxmlformats-officedocument.presentationml.slideLayout+xml"/>
  <Override PartName="/ppt/slideLayouts/slideLayout2568.xml" ContentType="application/vnd.openxmlformats-officedocument.presentationml.slideLayout+xml"/>
  <Override PartName="/ppt/slideLayouts/slideLayout2569.xml" ContentType="application/vnd.openxmlformats-officedocument.presentationml.slideLayout+xml"/>
  <Override PartName="/ppt/slideLayouts/slideLayout2570.xml" ContentType="application/vnd.openxmlformats-officedocument.presentationml.slideLayout+xml"/>
  <Override PartName="/ppt/slideLayouts/slideLayout2571.xml" ContentType="application/vnd.openxmlformats-officedocument.presentationml.slideLayout+xml"/>
  <Override PartName="/ppt/slideLayouts/slideLayout2572.xml" ContentType="application/vnd.openxmlformats-officedocument.presentationml.slideLayout+xml"/>
  <Override PartName="/ppt/theme/theme114.xml" ContentType="application/vnd.openxmlformats-officedocument.theme+xml"/>
  <Override PartName="/ppt/slideLayouts/slideLayout2573.xml" ContentType="application/vnd.openxmlformats-officedocument.presentationml.slideLayout+xml"/>
  <Override PartName="/ppt/slideLayouts/slideLayout2574.xml" ContentType="application/vnd.openxmlformats-officedocument.presentationml.slideLayout+xml"/>
  <Override PartName="/ppt/slideLayouts/slideLayout2575.xml" ContentType="application/vnd.openxmlformats-officedocument.presentationml.slideLayout+xml"/>
  <Override PartName="/ppt/slideLayouts/slideLayout2576.xml" ContentType="application/vnd.openxmlformats-officedocument.presentationml.slideLayout+xml"/>
  <Override PartName="/ppt/slideLayouts/slideLayout2577.xml" ContentType="application/vnd.openxmlformats-officedocument.presentationml.slideLayout+xml"/>
  <Override PartName="/ppt/slideLayouts/slideLayout2578.xml" ContentType="application/vnd.openxmlformats-officedocument.presentationml.slideLayout+xml"/>
  <Override PartName="/ppt/slideLayouts/slideLayout2579.xml" ContentType="application/vnd.openxmlformats-officedocument.presentationml.slideLayout+xml"/>
  <Override PartName="/ppt/slideLayouts/slideLayout2580.xml" ContentType="application/vnd.openxmlformats-officedocument.presentationml.slideLayout+xml"/>
  <Override PartName="/ppt/slideLayouts/slideLayout2581.xml" ContentType="application/vnd.openxmlformats-officedocument.presentationml.slideLayout+xml"/>
  <Override PartName="/ppt/slideLayouts/slideLayout2582.xml" ContentType="application/vnd.openxmlformats-officedocument.presentationml.slideLayout+xml"/>
  <Override PartName="/ppt/slideLayouts/slideLayout2583.xml" ContentType="application/vnd.openxmlformats-officedocument.presentationml.slideLayout+xml"/>
  <Override PartName="/ppt/theme/theme115.xml" ContentType="application/vnd.openxmlformats-officedocument.theme+xml"/>
  <Override PartName="/ppt/slideLayouts/slideLayout2584.xml" ContentType="application/vnd.openxmlformats-officedocument.presentationml.slideLayout+xml"/>
  <Override PartName="/ppt/slideLayouts/slideLayout2585.xml" ContentType="application/vnd.openxmlformats-officedocument.presentationml.slideLayout+xml"/>
  <Override PartName="/ppt/slideLayouts/slideLayout2586.xml" ContentType="application/vnd.openxmlformats-officedocument.presentationml.slideLayout+xml"/>
  <Override PartName="/ppt/slideLayouts/slideLayout2587.xml" ContentType="application/vnd.openxmlformats-officedocument.presentationml.slideLayout+xml"/>
  <Override PartName="/ppt/slideLayouts/slideLayout2588.xml" ContentType="application/vnd.openxmlformats-officedocument.presentationml.slideLayout+xml"/>
  <Override PartName="/ppt/slideLayouts/slideLayout2589.xml" ContentType="application/vnd.openxmlformats-officedocument.presentationml.slideLayout+xml"/>
  <Override PartName="/ppt/slideLayouts/slideLayout2590.xml" ContentType="application/vnd.openxmlformats-officedocument.presentationml.slideLayout+xml"/>
  <Override PartName="/ppt/slideLayouts/slideLayout2591.xml" ContentType="application/vnd.openxmlformats-officedocument.presentationml.slideLayout+xml"/>
  <Override PartName="/ppt/slideLayouts/slideLayout2592.xml" ContentType="application/vnd.openxmlformats-officedocument.presentationml.slideLayout+xml"/>
  <Override PartName="/ppt/slideLayouts/slideLayout2593.xml" ContentType="application/vnd.openxmlformats-officedocument.presentationml.slideLayout+xml"/>
  <Override PartName="/ppt/slideLayouts/slideLayout2594.xml" ContentType="application/vnd.openxmlformats-officedocument.presentationml.slideLayout+xml"/>
  <Override PartName="/ppt/slideLayouts/slideLayout2595.xml" ContentType="application/vnd.openxmlformats-officedocument.presentationml.slideLayout+xml"/>
  <Override PartName="/ppt/slideLayouts/slideLayout2596.xml" ContentType="application/vnd.openxmlformats-officedocument.presentationml.slideLayout+xml"/>
  <Override PartName="/ppt/theme/theme116.xml" ContentType="application/vnd.openxmlformats-officedocument.theme+xml"/>
  <Override PartName="/ppt/slideLayouts/slideLayout2597.xml" ContentType="application/vnd.openxmlformats-officedocument.presentationml.slideLayout+xml"/>
  <Override PartName="/ppt/slideLayouts/slideLayout2598.xml" ContentType="application/vnd.openxmlformats-officedocument.presentationml.slideLayout+xml"/>
  <Override PartName="/ppt/slideLayouts/slideLayout2599.xml" ContentType="application/vnd.openxmlformats-officedocument.presentationml.slideLayout+xml"/>
  <Override PartName="/ppt/slideLayouts/slideLayout2600.xml" ContentType="application/vnd.openxmlformats-officedocument.presentationml.slideLayout+xml"/>
  <Override PartName="/ppt/slideLayouts/slideLayout2601.xml" ContentType="application/vnd.openxmlformats-officedocument.presentationml.slideLayout+xml"/>
  <Override PartName="/ppt/slideLayouts/slideLayout2602.xml" ContentType="application/vnd.openxmlformats-officedocument.presentationml.slideLayout+xml"/>
  <Override PartName="/ppt/slideLayouts/slideLayout2603.xml" ContentType="application/vnd.openxmlformats-officedocument.presentationml.slideLayout+xml"/>
  <Override PartName="/ppt/slideLayouts/slideLayout2604.xml" ContentType="application/vnd.openxmlformats-officedocument.presentationml.slideLayout+xml"/>
  <Override PartName="/ppt/slideLayouts/slideLayout2605.xml" ContentType="application/vnd.openxmlformats-officedocument.presentationml.slideLayout+xml"/>
  <Override PartName="/ppt/slideLayouts/slideLayout2606.xml" ContentType="application/vnd.openxmlformats-officedocument.presentationml.slideLayout+xml"/>
  <Override PartName="/ppt/slideLayouts/slideLayout2607.xml" ContentType="application/vnd.openxmlformats-officedocument.presentationml.slideLayout+xml"/>
  <Override PartName="/ppt/slideLayouts/slideLayout2608.xml" ContentType="application/vnd.openxmlformats-officedocument.presentationml.slideLayout+xml"/>
  <Override PartName="/ppt/slideLayouts/slideLayout2609.xml" ContentType="application/vnd.openxmlformats-officedocument.presentationml.slideLayout+xml"/>
  <Override PartName="/ppt/theme/theme117.xml" ContentType="application/vnd.openxmlformats-officedocument.theme+xml"/>
  <Override PartName="/ppt/slideLayouts/slideLayout2610.xml" ContentType="application/vnd.openxmlformats-officedocument.presentationml.slideLayout+xml"/>
  <Override PartName="/ppt/slideLayouts/slideLayout2611.xml" ContentType="application/vnd.openxmlformats-officedocument.presentationml.slideLayout+xml"/>
  <Override PartName="/ppt/slideLayouts/slideLayout2612.xml" ContentType="application/vnd.openxmlformats-officedocument.presentationml.slideLayout+xml"/>
  <Override PartName="/ppt/slideLayouts/slideLayout2613.xml" ContentType="application/vnd.openxmlformats-officedocument.presentationml.slideLayout+xml"/>
  <Override PartName="/ppt/slideLayouts/slideLayout2614.xml" ContentType="application/vnd.openxmlformats-officedocument.presentationml.slideLayout+xml"/>
  <Override PartName="/ppt/slideLayouts/slideLayout2615.xml" ContentType="application/vnd.openxmlformats-officedocument.presentationml.slideLayout+xml"/>
  <Override PartName="/ppt/slideLayouts/slideLayout2616.xml" ContentType="application/vnd.openxmlformats-officedocument.presentationml.slideLayout+xml"/>
  <Override PartName="/ppt/slideLayouts/slideLayout2617.xml" ContentType="application/vnd.openxmlformats-officedocument.presentationml.slideLayout+xml"/>
  <Override PartName="/ppt/slideLayouts/slideLayout2618.xml" ContentType="application/vnd.openxmlformats-officedocument.presentationml.slideLayout+xml"/>
  <Override PartName="/ppt/slideLayouts/slideLayout2619.xml" ContentType="application/vnd.openxmlformats-officedocument.presentationml.slideLayout+xml"/>
  <Override PartName="/ppt/slideLayouts/slideLayout2620.xml" ContentType="application/vnd.openxmlformats-officedocument.presentationml.slideLayout+xml"/>
  <Override PartName="/ppt/theme/theme118.xml" ContentType="application/vnd.openxmlformats-officedocument.theme+xml"/>
  <Override PartName="/ppt/slideLayouts/slideLayout2621.xml" ContentType="application/vnd.openxmlformats-officedocument.presentationml.slideLayout+xml"/>
  <Override PartName="/ppt/slideLayouts/slideLayout2622.xml" ContentType="application/vnd.openxmlformats-officedocument.presentationml.slideLayout+xml"/>
  <Override PartName="/ppt/slideLayouts/slideLayout2623.xml" ContentType="application/vnd.openxmlformats-officedocument.presentationml.slideLayout+xml"/>
  <Override PartName="/ppt/slideLayouts/slideLayout2624.xml" ContentType="application/vnd.openxmlformats-officedocument.presentationml.slideLayout+xml"/>
  <Override PartName="/ppt/slideLayouts/slideLayout2625.xml" ContentType="application/vnd.openxmlformats-officedocument.presentationml.slideLayout+xml"/>
  <Override PartName="/ppt/slideLayouts/slideLayout2626.xml" ContentType="application/vnd.openxmlformats-officedocument.presentationml.slideLayout+xml"/>
  <Override PartName="/ppt/slideLayouts/slideLayout2627.xml" ContentType="application/vnd.openxmlformats-officedocument.presentationml.slideLayout+xml"/>
  <Override PartName="/ppt/slideLayouts/slideLayout2628.xml" ContentType="application/vnd.openxmlformats-officedocument.presentationml.slideLayout+xml"/>
  <Override PartName="/ppt/slideLayouts/slideLayout2629.xml" ContentType="application/vnd.openxmlformats-officedocument.presentationml.slideLayout+xml"/>
  <Override PartName="/ppt/slideLayouts/slideLayout2630.xml" ContentType="application/vnd.openxmlformats-officedocument.presentationml.slideLayout+xml"/>
  <Override PartName="/ppt/slideLayouts/slideLayout2631.xml" ContentType="application/vnd.openxmlformats-officedocument.presentationml.slideLayout+xml"/>
  <Override PartName="/ppt/theme/theme119.xml" ContentType="application/vnd.openxmlformats-officedocument.theme+xml"/>
  <Override PartName="/ppt/slideLayouts/slideLayout2632.xml" ContentType="application/vnd.openxmlformats-officedocument.presentationml.slideLayout+xml"/>
  <Override PartName="/ppt/slideLayouts/slideLayout2633.xml" ContentType="application/vnd.openxmlformats-officedocument.presentationml.slideLayout+xml"/>
  <Override PartName="/ppt/slideLayouts/slideLayout2634.xml" ContentType="application/vnd.openxmlformats-officedocument.presentationml.slideLayout+xml"/>
  <Override PartName="/ppt/slideLayouts/slideLayout2635.xml" ContentType="application/vnd.openxmlformats-officedocument.presentationml.slideLayout+xml"/>
  <Override PartName="/ppt/slideLayouts/slideLayout2636.xml" ContentType="application/vnd.openxmlformats-officedocument.presentationml.slideLayout+xml"/>
  <Override PartName="/ppt/slideLayouts/slideLayout2637.xml" ContentType="application/vnd.openxmlformats-officedocument.presentationml.slideLayout+xml"/>
  <Override PartName="/ppt/slideLayouts/slideLayout2638.xml" ContentType="application/vnd.openxmlformats-officedocument.presentationml.slideLayout+xml"/>
  <Override PartName="/ppt/slideLayouts/slideLayout2639.xml" ContentType="application/vnd.openxmlformats-officedocument.presentationml.slideLayout+xml"/>
  <Override PartName="/ppt/slideLayouts/slideLayout2640.xml" ContentType="application/vnd.openxmlformats-officedocument.presentationml.slideLayout+xml"/>
  <Override PartName="/ppt/slideLayouts/slideLayout2641.xml" ContentType="application/vnd.openxmlformats-officedocument.presentationml.slideLayout+xml"/>
  <Override PartName="/ppt/slideLayouts/slideLayout2642.xml" ContentType="application/vnd.openxmlformats-officedocument.presentationml.slideLayout+xml"/>
  <Override PartName="/ppt/theme/theme120.xml" ContentType="application/vnd.openxmlformats-officedocument.theme+xml"/>
  <Override PartName="/ppt/slideLayouts/slideLayout2643.xml" ContentType="application/vnd.openxmlformats-officedocument.presentationml.slideLayout+xml"/>
  <Override PartName="/ppt/slideLayouts/slideLayout2644.xml" ContentType="application/vnd.openxmlformats-officedocument.presentationml.slideLayout+xml"/>
  <Override PartName="/ppt/slideLayouts/slideLayout2645.xml" ContentType="application/vnd.openxmlformats-officedocument.presentationml.slideLayout+xml"/>
  <Override PartName="/ppt/slideLayouts/slideLayout2646.xml" ContentType="application/vnd.openxmlformats-officedocument.presentationml.slideLayout+xml"/>
  <Override PartName="/ppt/slideLayouts/slideLayout2647.xml" ContentType="application/vnd.openxmlformats-officedocument.presentationml.slideLayout+xml"/>
  <Override PartName="/ppt/slideLayouts/slideLayout2648.xml" ContentType="application/vnd.openxmlformats-officedocument.presentationml.slideLayout+xml"/>
  <Override PartName="/ppt/slideLayouts/slideLayout2649.xml" ContentType="application/vnd.openxmlformats-officedocument.presentationml.slideLayout+xml"/>
  <Override PartName="/ppt/slideLayouts/slideLayout2650.xml" ContentType="application/vnd.openxmlformats-officedocument.presentationml.slideLayout+xml"/>
  <Override PartName="/ppt/slideLayouts/slideLayout2651.xml" ContentType="application/vnd.openxmlformats-officedocument.presentationml.slideLayout+xml"/>
  <Override PartName="/ppt/slideLayouts/slideLayout2652.xml" ContentType="application/vnd.openxmlformats-officedocument.presentationml.slideLayout+xml"/>
  <Override PartName="/ppt/slideLayouts/slideLayout2653.xml" ContentType="application/vnd.openxmlformats-officedocument.presentationml.slideLayout+xml"/>
  <Override PartName="/ppt/theme/theme121.xml" ContentType="application/vnd.openxmlformats-officedocument.theme+xml"/>
  <Override PartName="/ppt/slideLayouts/slideLayout2654.xml" ContentType="application/vnd.openxmlformats-officedocument.presentationml.slideLayout+xml"/>
  <Override PartName="/ppt/slideLayouts/slideLayout2655.xml" ContentType="application/vnd.openxmlformats-officedocument.presentationml.slideLayout+xml"/>
  <Override PartName="/ppt/slideLayouts/slideLayout2656.xml" ContentType="application/vnd.openxmlformats-officedocument.presentationml.slideLayout+xml"/>
  <Override PartName="/ppt/slideLayouts/slideLayout2657.xml" ContentType="application/vnd.openxmlformats-officedocument.presentationml.slideLayout+xml"/>
  <Override PartName="/ppt/slideLayouts/slideLayout2658.xml" ContentType="application/vnd.openxmlformats-officedocument.presentationml.slideLayout+xml"/>
  <Override PartName="/ppt/slideLayouts/slideLayout2659.xml" ContentType="application/vnd.openxmlformats-officedocument.presentationml.slideLayout+xml"/>
  <Override PartName="/ppt/slideLayouts/slideLayout2660.xml" ContentType="application/vnd.openxmlformats-officedocument.presentationml.slideLayout+xml"/>
  <Override PartName="/ppt/slideLayouts/slideLayout2661.xml" ContentType="application/vnd.openxmlformats-officedocument.presentationml.slideLayout+xml"/>
  <Override PartName="/ppt/slideLayouts/slideLayout2662.xml" ContentType="application/vnd.openxmlformats-officedocument.presentationml.slideLayout+xml"/>
  <Override PartName="/ppt/slideLayouts/slideLayout2663.xml" ContentType="application/vnd.openxmlformats-officedocument.presentationml.slideLayout+xml"/>
  <Override PartName="/ppt/slideLayouts/slideLayout2664.xml" ContentType="application/vnd.openxmlformats-officedocument.presentationml.slideLayout+xml"/>
  <Override PartName="/ppt/theme/theme122.xml" ContentType="application/vnd.openxmlformats-officedocument.theme+xml"/>
  <Override PartName="/ppt/slideLayouts/slideLayout2665.xml" ContentType="application/vnd.openxmlformats-officedocument.presentationml.slideLayout+xml"/>
  <Override PartName="/ppt/slideLayouts/slideLayout2666.xml" ContentType="application/vnd.openxmlformats-officedocument.presentationml.slideLayout+xml"/>
  <Override PartName="/ppt/slideLayouts/slideLayout2667.xml" ContentType="application/vnd.openxmlformats-officedocument.presentationml.slideLayout+xml"/>
  <Override PartName="/ppt/slideLayouts/slideLayout2668.xml" ContentType="application/vnd.openxmlformats-officedocument.presentationml.slideLayout+xml"/>
  <Override PartName="/ppt/slideLayouts/slideLayout2669.xml" ContentType="application/vnd.openxmlformats-officedocument.presentationml.slideLayout+xml"/>
  <Override PartName="/ppt/slideLayouts/slideLayout2670.xml" ContentType="application/vnd.openxmlformats-officedocument.presentationml.slideLayout+xml"/>
  <Override PartName="/ppt/slideLayouts/slideLayout2671.xml" ContentType="application/vnd.openxmlformats-officedocument.presentationml.slideLayout+xml"/>
  <Override PartName="/ppt/slideLayouts/slideLayout2672.xml" ContentType="application/vnd.openxmlformats-officedocument.presentationml.slideLayout+xml"/>
  <Override PartName="/ppt/slideLayouts/slideLayout2673.xml" ContentType="application/vnd.openxmlformats-officedocument.presentationml.slideLayout+xml"/>
  <Override PartName="/ppt/slideLayouts/slideLayout2674.xml" ContentType="application/vnd.openxmlformats-officedocument.presentationml.slideLayout+xml"/>
  <Override PartName="/ppt/slideLayouts/slideLayout2675.xml" ContentType="application/vnd.openxmlformats-officedocument.presentationml.slideLayout+xml"/>
  <Override PartName="/ppt/slideLayouts/slideLayout2676.xml" ContentType="application/vnd.openxmlformats-officedocument.presentationml.slideLayout+xml"/>
  <Override PartName="/ppt/theme/theme123.xml" ContentType="application/vnd.openxmlformats-officedocument.theme+xml"/>
  <Override PartName="/ppt/slideLayouts/slideLayout2677.xml" ContentType="application/vnd.openxmlformats-officedocument.presentationml.slideLayout+xml"/>
  <Override PartName="/ppt/slideLayouts/slideLayout2678.xml" ContentType="application/vnd.openxmlformats-officedocument.presentationml.slideLayout+xml"/>
  <Override PartName="/ppt/slideLayouts/slideLayout2679.xml" ContentType="application/vnd.openxmlformats-officedocument.presentationml.slideLayout+xml"/>
  <Override PartName="/ppt/slideLayouts/slideLayout2680.xml" ContentType="application/vnd.openxmlformats-officedocument.presentationml.slideLayout+xml"/>
  <Override PartName="/ppt/slideLayouts/slideLayout2681.xml" ContentType="application/vnd.openxmlformats-officedocument.presentationml.slideLayout+xml"/>
  <Override PartName="/ppt/slideLayouts/slideLayout2682.xml" ContentType="application/vnd.openxmlformats-officedocument.presentationml.slideLayout+xml"/>
  <Override PartName="/ppt/slideLayouts/slideLayout2683.xml" ContentType="application/vnd.openxmlformats-officedocument.presentationml.slideLayout+xml"/>
  <Override PartName="/ppt/slideLayouts/slideLayout2684.xml" ContentType="application/vnd.openxmlformats-officedocument.presentationml.slideLayout+xml"/>
  <Override PartName="/ppt/slideLayouts/slideLayout2685.xml" ContentType="application/vnd.openxmlformats-officedocument.presentationml.slideLayout+xml"/>
  <Override PartName="/ppt/slideLayouts/slideLayout2686.xml" ContentType="application/vnd.openxmlformats-officedocument.presentationml.slideLayout+xml"/>
  <Override PartName="/ppt/slideLayouts/slideLayout2687.xml" ContentType="application/vnd.openxmlformats-officedocument.presentationml.slideLayout+xml"/>
  <Override PartName="/ppt/slideLayouts/slideLayout2688.xml" ContentType="application/vnd.openxmlformats-officedocument.presentationml.slideLayout+xml"/>
  <Override PartName="/ppt/slideLayouts/slideLayout2689.xml" ContentType="application/vnd.openxmlformats-officedocument.presentationml.slideLayout+xml"/>
  <Override PartName="/ppt/theme/theme124.xml" ContentType="application/vnd.openxmlformats-officedocument.theme+xml"/>
  <Override PartName="/ppt/slideLayouts/slideLayout2690.xml" ContentType="application/vnd.openxmlformats-officedocument.presentationml.slideLayout+xml"/>
  <Override PartName="/ppt/slideLayouts/slideLayout2691.xml" ContentType="application/vnd.openxmlformats-officedocument.presentationml.slideLayout+xml"/>
  <Override PartName="/ppt/slideLayouts/slideLayout2692.xml" ContentType="application/vnd.openxmlformats-officedocument.presentationml.slideLayout+xml"/>
  <Override PartName="/ppt/slideLayouts/slideLayout2693.xml" ContentType="application/vnd.openxmlformats-officedocument.presentationml.slideLayout+xml"/>
  <Override PartName="/ppt/slideLayouts/slideLayout2694.xml" ContentType="application/vnd.openxmlformats-officedocument.presentationml.slideLayout+xml"/>
  <Override PartName="/ppt/slideLayouts/slideLayout2695.xml" ContentType="application/vnd.openxmlformats-officedocument.presentationml.slideLayout+xml"/>
  <Override PartName="/ppt/slideLayouts/slideLayout2696.xml" ContentType="application/vnd.openxmlformats-officedocument.presentationml.slideLayout+xml"/>
  <Override PartName="/ppt/slideLayouts/slideLayout2697.xml" ContentType="application/vnd.openxmlformats-officedocument.presentationml.slideLayout+xml"/>
  <Override PartName="/ppt/slideLayouts/slideLayout2698.xml" ContentType="application/vnd.openxmlformats-officedocument.presentationml.slideLayout+xml"/>
  <Override PartName="/ppt/slideLayouts/slideLayout2699.xml" ContentType="application/vnd.openxmlformats-officedocument.presentationml.slideLayout+xml"/>
  <Override PartName="/ppt/slideLayouts/slideLayout2700.xml" ContentType="application/vnd.openxmlformats-officedocument.presentationml.slideLayout+xml"/>
  <Override PartName="/ppt/theme/theme125.xml" ContentType="application/vnd.openxmlformats-officedocument.theme+xml"/>
  <Override PartName="/ppt/slideLayouts/slideLayout2701.xml" ContentType="application/vnd.openxmlformats-officedocument.presentationml.slideLayout+xml"/>
  <Override PartName="/ppt/slideLayouts/slideLayout2702.xml" ContentType="application/vnd.openxmlformats-officedocument.presentationml.slideLayout+xml"/>
  <Override PartName="/ppt/slideLayouts/slideLayout2703.xml" ContentType="application/vnd.openxmlformats-officedocument.presentationml.slideLayout+xml"/>
  <Override PartName="/ppt/slideLayouts/slideLayout2704.xml" ContentType="application/vnd.openxmlformats-officedocument.presentationml.slideLayout+xml"/>
  <Override PartName="/ppt/slideLayouts/slideLayout2705.xml" ContentType="application/vnd.openxmlformats-officedocument.presentationml.slideLayout+xml"/>
  <Override PartName="/ppt/slideLayouts/slideLayout2706.xml" ContentType="application/vnd.openxmlformats-officedocument.presentationml.slideLayout+xml"/>
  <Override PartName="/ppt/slideLayouts/slideLayout2707.xml" ContentType="application/vnd.openxmlformats-officedocument.presentationml.slideLayout+xml"/>
  <Override PartName="/ppt/slideLayouts/slideLayout2708.xml" ContentType="application/vnd.openxmlformats-officedocument.presentationml.slideLayout+xml"/>
  <Override PartName="/ppt/slideLayouts/slideLayout2709.xml" ContentType="application/vnd.openxmlformats-officedocument.presentationml.slideLayout+xml"/>
  <Override PartName="/ppt/slideLayouts/slideLayout2710.xml" ContentType="application/vnd.openxmlformats-officedocument.presentationml.slideLayout+xml"/>
  <Override PartName="/ppt/slideLayouts/slideLayout2711.xml" ContentType="application/vnd.openxmlformats-officedocument.presentationml.slideLayout+xml"/>
  <Override PartName="/ppt/theme/theme126.xml" ContentType="application/vnd.openxmlformats-officedocument.theme+xml"/>
  <Override PartName="/ppt/slideLayouts/slideLayout2712.xml" ContentType="application/vnd.openxmlformats-officedocument.presentationml.slideLayout+xml"/>
  <Override PartName="/ppt/theme/theme127.xml" ContentType="application/vnd.openxmlformats-officedocument.theme+xml"/>
  <Override PartName="/ppt/slideLayouts/slideLayout2713.xml" ContentType="application/vnd.openxmlformats-officedocument.presentationml.slideLayout+xml"/>
  <Override PartName="/ppt/theme/theme128.xml" ContentType="application/vnd.openxmlformats-officedocument.theme+xml"/>
  <Override PartName="/ppt/slideLayouts/slideLayout2714.xml" ContentType="application/vnd.openxmlformats-officedocument.presentationml.slideLayout+xml"/>
  <Override PartName="/ppt/slideLayouts/slideLayout2715.xml" ContentType="application/vnd.openxmlformats-officedocument.presentationml.slideLayout+xml"/>
  <Override PartName="/ppt/slideLayouts/slideLayout2716.xml" ContentType="application/vnd.openxmlformats-officedocument.presentationml.slideLayout+xml"/>
  <Override PartName="/ppt/slideLayouts/slideLayout2717.xml" ContentType="application/vnd.openxmlformats-officedocument.presentationml.slideLayout+xml"/>
  <Override PartName="/ppt/slideLayouts/slideLayout2718.xml" ContentType="application/vnd.openxmlformats-officedocument.presentationml.slideLayout+xml"/>
  <Override PartName="/ppt/slideLayouts/slideLayout2719.xml" ContentType="application/vnd.openxmlformats-officedocument.presentationml.slideLayout+xml"/>
  <Override PartName="/ppt/slideLayouts/slideLayout2720.xml" ContentType="application/vnd.openxmlformats-officedocument.presentationml.slideLayout+xml"/>
  <Override PartName="/ppt/slideLayouts/slideLayout2721.xml" ContentType="application/vnd.openxmlformats-officedocument.presentationml.slideLayout+xml"/>
  <Override PartName="/ppt/slideLayouts/slideLayout2722.xml" ContentType="application/vnd.openxmlformats-officedocument.presentationml.slideLayout+xml"/>
  <Override PartName="/ppt/slideLayouts/slideLayout2723.xml" ContentType="application/vnd.openxmlformats-officedocument.presentationml.slideLayout+xml"/>
  <Override PartName="/ppt/slideLayouts/slideLayout2724.xml" ContentType="application/vnd.openxmlformats-officedocument.presentationml.slideLayout+xml"/>
  <Override PartName="/ppt/theme/theme129.xml" ContentType="application/vnd.openxmlformats-officedocument.theme+xml"/>
  <Override PartName="/ppt/slideLayouts/slideLayout2725.xml" ContentType="application/vnd.openxmlformats-officedocument.presentationml.slideLayout+xml"/>
  <Override PartName="/ppt/slideLayouts/slideLayout2726.xml" ContentType="application/vnd.openxmlformats-officedocument.presentationml.slideLayout+xml"/>
  <Override PartName="/ppt/slideLayouts/slideLayout2727.xml" ContentType="application/vnd.openxmlformats-officedocument.presentationml.slideLayout+xml"/>
  <Override PartName="/ppt/slideLayouts/slideLayout2728.xml" ContentType="application/vnd.openxmlformats-officedocument.presentationml.slideLayout+xml"/>
  <Override PartName="/ppt/slideLayouts/slideLayout2729.xml" ContentType="application/vnd.openxmlformats-officedocument.presentationml.slideLayout+xml"/>
  <Override PartName="/ppt/slideLayouts/slideLayout2730.xml" ContentType="application/vnd.openxmlformats-officedocument.presentationml.slideLayout+xml"/>
  <Override PartName="/ppt/slideLayouts/slideLayout2731.xml" ContentType="application/vnd.openxmlformats-officedocument.presentationml.slideLayout+xml"/>
  <Override PartName="/ppt/slideLayouts/slideLayout2732.xml" ContentType="application/vnd.openxmlformats-officedocument.presentationml.slideLayout+xml"/>
  <Override PartName="/ppt/slideLayouts/slideLayout2733.xml" ContentType="application/vnd.openxmlformats-officedocument.presentationml.slideLayout+xml"/>
  <Override PartName="/ppt/slideLayouts/slideLayout2734.xml" ContentType="application/vnd.openxmlformats-officedocument.presentationml.slideLayout+xml"/>
  <Override PartName="/ppt/slideLayouts/slideLayout2735.xml" ContentType="application/vnd.openxmlformats-officedocument.presentationml.slideLayout+xml"/>
  <Override PartName="/ppt/theme/theme130.xml" ContentType="application/vnd.openxmlformats-officedocument.theme+xml"/>
  <Override PartName="/ppt/slideLayouts/slideLayout2736.xml" ContentType="application/vnd.openxmlformats-officedocument.presentationml.slideLayout+xml"/>
  <Override PartName="/ppt/slideLayouts/slideLayout2737.xml" ContentType="application/vnd.openxmlformats-officedocument.presentationml.slideLayout+xml"/>
  <Override PartName="/ppt/slideLayouts/slideLayout2738.xml" ContentType="application/vnd.openxmlformats-officedocument.presentationml.slideLayout+xml"/>
  <Override PartName="/ppt/slideLayouts/slideLayout2739.xml" ContentType="application/vnd.openxmlformats-officedocument.presentationml.slideLayout+xml"/>
  <Override PartName="/ppt/slideLayouts/slideLayout2740.xml" ContentType="application/vnd.openxmlformats-officedocument.presentationml.slideLayout+xml"/>
  <Override PartName="/ppt/slideLayouts/slideLayout2741.xml" ContentType="application/vnd.openxmlformats-officedocument.presentationml.slideLayout+xml"/>
  <Override PartName="/ppt/slideLayouts/slideLayout2742.xml" ContentType="application/vnd.openxmlformats-officedocument.presentationml.slideLayout+xml"/>
  <Override PartName="/ppt/slideLayouts/slideLayout2743.xml" ContentType="application/vnd.openxmlformats-officedocument.presentationml.slideLayout+xml"/>
  <Override PartName="/ppt/slideLayouts/slideLayout2744.xml" ContentType="application/vnd.openxmlformats-officedocument.presentationml.slideLayout+xml"/>
  <Override PartName="/ppt/slideLayouts/slideLayout2745.xml" ContentType="application/vnd.openxmlformats-officedocument.presentationml.slideLayout+xml"/>
  <Override PartName="/ppt/slideLayouts/slideLayout2746.xml" ContentType="application/vnd.openxmlformats-officedocument.presentationml.slideLayout+xml"/>
  <Override PartName="/ppt/theme/theme131.xml" ContentType="application/vnd.openxmlformats-officedocument.theme+xml"/>
  <Override PartName="/ppt/slideLayouts/slideLayout2747.xml" ContentType="application/vnd.openxmlformats-officedocument.presentationml.slideLayout+xml"/>
  <Override PartName="/ppt/slideLayouts/slideLayout2748.xml" ContentType="application/vnd.openxmlformats-officedocument.presentationml.slideLayout+xml"/>
  <Override PartName="/ppt/slideLayouts/slideLayout2749.xml" ContentType="application/vnd.openxmlformats-officedocument.presentationml.slideLayout+xml"/>
  <Override PartName="/ppt/slideLayouts/slideLayout2750.xml" ContentType="application/vnd.openxmlformats-officedocument.presentationml.slideLayout+xml"/>
  <Override PartName="/ppt/slideLayouts/slideLayout2751.xml" ContentType="application/vnd.openxmlformats-officedocument.presentationml.slideLayout+xml"/>
  <Override PartName="/ppt/slideLayouts/slideLayout2752.xml" ContentType="application/vnd.openxmlformats-officedocument.presentationml.slideLayout+xml"/>
  <Override PartName="/ppt/slideLayouts/slideLayout2753.xml" ContentType="application/vnd.openxmlformats-officedocument.presentationml.slideLayout+xml"/>
  <Override PartName="/ppt/slideLayouts/slideLayout2754.xml" ContentType="application/vnd.openxmlformats-officedocument.presentationml.slideLayout+xml"/>
  <Override PartName="/ppt/slideLayouts/slideLayout2755.xml" ContentType="application/vnd.openxmlformats-officedocument.presentationml.slideLayout+xml"/>
  <Override PartName="/ppt/slideLayouts/slideLayout2756.xml" ContentType="application/vnd.openxmlformats-officedocument.presentationml.slideLayout+xml"/>
  <Override PartName="/ppt/slideLayouts/slideLayout2757.xml" ContentType="application/vnd.openxmlformats-officedocument.presentationml.slideLayout+xml"/>
  <Override PartName="/ppt/theme/theme132.xml" ContentType="application/vnd.openxmlformats-officedocument.theme+xml"/>
  <Override PartName="/ppt/slideLayouts/slideLayout2758.xml" ContentType="application/vnd.openxmlformats-officedocument.presentationml.slideLayout+xml"/>
  <Override PartName="/ppt/slideLayouts/slideLayout2759.xml" ContentType="application/vnd.openxmlformats-officedocument.presentationml.slideLayout+xml"/>
  <Override PartName="/ppt/slideLayouts/slideLayout2760.xml" ContentType="application/vnd.openxmlformats-officedocument.presentationml.slideLayout+xml"/>
  <Override PartName="/ppt/slideLayouts/slideLayout2761.xml" ContentType="application/vnd.openxmlformats-officedocument.presentationml.slideLayout+xml"/>
  <Override PartName="/ppt/slideLayouts/slideLayout2762.xml" ContentType="application/vnd.openxmlformats-officedocument.presentationml.slideLayout+xml"/>
  <Override PartName="/ppt/slideLayouts/slideLayout2763.xml" ContentType="application/vnd.openxmlformats-officedocument.presentationml.slideLayout+xml"/>
  <Override PartName="/ppt/slideLayouts/slideLayout2764.xml" ContentType="application/vnd.openxmlformats-officedocument.presentationml.slideLayout+xml"/>
  <Override PartName="/ppt/slideLayouts/slideLayout2765.xml" ContentType="application/vnd.openxmlformats-officedocument.presentationml.slideLayout+xml"/>
  <Override PartName="/ppt/slideLayouts/slideLayout2766.xml" ContentType="application/vnd.openxmlformats-officedocument.presentationml.slideLayout+xml"/>
  <Override PartName="/ppt/slideLayouts/slideLayout2767.xml" ContentType="application/vnd.openxmlformats-officedocument.presentationml.slideLayout+xml"/>
  <Override PartName="/ppt/slideLayouts/slideLayout2768.xml" ContentType="application/vnd.openxmlformats-officedocument.presentationml.slideLayout+xml"/>
  <Override PartName="/ppt/slideLayouts/slideLayout2769.xml" ContentType="application/vnd.openxmlformats-officedocument.presentationml.slideLayout+xml"/>
  <Override PartName="/ppt/slideLayouts/slideLayout2770.xml" ContentType="application/vnd.openxmlformats-officedocument.presentationml.slideLayout+xml"/>
  <Override PartName="/ppt/slideLayouts/slideLayout2771.xml" ContentType="application/vnd.openxmlformats-officedocument.presentationml.slideLayout+xml"/>
  <Override PartName="/ppt/theme/theme133.xml" ContentType="application/vnd.openxmlformats-officedocument.theme+xml"/>
  <Override PartName="/ppt/slideLayouts/slideLayout2772.xml" ContentType="application/vnd.openxmlformats-officedocument.presentationml.slideLayout+xml"/>
  <Override PartName="/ppt/slideLayouts/slideLayout2773.xml" ContentType="application/vnd.openxmlformats-officedocument.presentationml.slideLayout+xml"/>
  <Override PartName="/ppt/slideLayouts/slideLayout2774.xml" ContentType="application/vnd.openxmlformats-officedocument.presentationml.slideLayout+xml"/>
  <Override PartName="/ppt/slideLayouts/slideLayout2775.xml" ContentType="application/vnd.openxmlformats-officedocument.presentationml.slideLayout+xml"/>
  <Override PartName="/ppt/slideLayouts/slideLayout2776.xml" ContentType="application/vnd.openxmlformats-officedocument.presentationml.slideLayout+xml"/>
  <Override PartName="/ppt/slideLayouts/slideLayout2777.xml" ContentType="application/vnd.openxmlformats-officedocument.presentationml.slideLayout+xml"/>
  <Override PartName="/ppt/slideLayouts/slideLayout2778.xml" ContentType="application/vnd.openxmlformats-officedocument.presentationml.slideLayout+xml"/>
  <Override PartName="/ppt/slideLayouts/slideLayout2779.xml" ContentType="application/vnd.openxmlformats-officedocument.presentationml.slideLayout+xml"/>
  <Override PartName="/ppt/slideLayouts/slideLayout2780.xml" ContentType="application/vnd.openxmlformats-officedocument.presentationml.slideLayout+xml"/>
  <Override PartName="/ppt/slideLayouts/slideLayout2781.xml" ContentType="application/vnd.openxmlformats-officedocument.presentationml.slideLayout+xml"/>
  <Override PartName="/ppt/slideLayouts/slideLayout2782.xml" ContentType="application/vnd.openxmlformats-officedocument.presentationml.slideLayout+xml"/>
  <Override PartName="/ppt/theme/theme134.xml" ContentType="application/vnd.openxmlformats-officedocument.theme+xml"/>
  <Override PartName="/ppt/slideLayouts/slideLayout2783.xml" ContentType="application/vnd.openxmlformats-officedocument.presentationml.slideLayout+xml"/>
  <Override PartName="/ppt/theme/theme135.xml" ContentType="application/vnd.openxmlformats-officedocument.theme+xml"/>
  <Override PartName="/ppt/slideLayouts/slideLayout2784.xml" ContentType="application/vnd.openxmlformats-officedocument.presentationml.slideLayout+xml"/>
  <Override PartName="/ppt/slideLayouts/slideLayout2785.xml" ContentType="application/vnd.openxmlformats-officedocument.presentationml.slideLayout+xml"/>
  <Override PartName="/ppt/slideLayouts/slideLayout2786.xml" ContentType="application/vnd.openxmlformats-officedocument.presentationml.slideLayout+xml"/>
  <Override PartName="/ppt/slideLayouts/slideLayout2787.xml" ContentType="application/vnd.openxmlformats-officedocument.presentationml.slideLayout+xml"/>
  <Override PartName="/ppt/slideLayouts/slideLayout2788.xml" ContentType="application/vnd.openxmlformats-officedocument.presentationml.slideLayout+xml"/>
  <Override PartName="/ppt/slideLayouts/slideLayout2789.xml" ContentType="application/vnd.openxmlformats-officedocument.presentationml.slideLayout+xml"/>
  <Override PartName="/ppt/slideLayouts/slideLayout2790.xml" ContentType="application/vnd.openxmlformats-officedocument.presentationml.slideLayout+xml"/>
  <Override PartName="/ppt/slideLayouts/slideLayout2791.xml" ContentType="application/vnd.openxmlformats-officedocument.presentationml.slideLayout+xml"/>
  <Override PartName="/ppt/slideLayouts/slideLayout2792.xml" ContentType="application/vnd.openxmlformats-officedocument.presentationml.slideLayout+xml"/>
  <Override PartName="/ppt/slideLayouts/slideLayout2793.xml" ContentType="application/vnd.openxmlformats-officedocument.presentationml.slideLayout+xml"/>
  <Override PartName="/ppt/slideLayouts/slideLayout2794.xml" ContentType="application/vnd.openxmlformats-officedocument.presentationml.slideLayout+xml"/>
  <Override PartName="/ppt/slideLayouts/slideLayout2795.xml" ContentType="application/vnd.openxmlformats-officedocument.presentationml.slideLayout+xml"/>
  <Override PartName="/ppt/slideLayouts/slideLayout2796.xml" ContentType="application/vnd.openxmlformats-officedocument.presentationml.slideLayout+xml"/>
  <Override PartName="/ppt/theme/theme136.xml" ContentType="application/vnd.openxmlformats-officedocument.theme+xml"/>
  <Override PartName="/ppt/slideLayouts/slideLayout2797.xml" ContentType="application/vnd.openxmlformats-officedocument.presentationml.slideLayout+xml"/>
  <Override PartName="/ppt/slideLayouts/slideLayout2798.xml" ContentType="application/vnd.openxmlformats-officedocument.presentationml.slideLayout+xml"/>
  <Override PartName="/ppt/slideLayouts/slideLayout2799.xml" ContentType="application/vnd.openxmlformats-officedocument.presentationml.slideLayout+xml"/>
  <Override PartName="/ppt/slideLayouts/slideLayout2800.xml" ContentType="application/vnd.openxmlformats-officedocument.presentationml.slideLayout+xml"/>
  <Override PartName="/ppt/slideLayouts/slideLayout2801.xml" ContentType="application/vnd.openxmlformats-officedocument.presentationml.slideLayout+xml"/>
  <Override PartName="/ppt/slideLayouts/slideLayout2802.xml" ContentType="application/vnd.openxmlformats-officedocument.presentationml.slideLayout+xml"/>
  <Override PartName="/ppt/slideLayouts/slideLayout2803.xml" ContentType="application/vnd.openxmlformats-officedocument.presentationml.slideLayout+xml"/>
  <Override PartName="/ppt/slideLayouts/slideLayout2804.xml" ContentType="application/vnd.openxmlformats-officedocument.presentationml.slideLayout+xml"/>
  <Override PartName="/ppt/slideLayouts/slideLayout2805.xml" ContentType="application/vnd.openxmlformats-officedocument.presentationml.slideLayout+xml"/>
  <Override PartName="/ppt/slideLayouts/slideLayout2806.xml" ContentType="application/vnd.openxmlformats-officedocument.presentationml.slideLayout+xml"/>
  <Override PartName="/ppt/slideLayouts/slideLayout2807.xml" ContentType="application/vnd.openxmlformats-officedocument.presentationml.slideLayout+xml"/>
  <Override PartName="/ppt/theme/theme137.xml" ContentType="application/vnd.openxmlformats-officedocument.theme+xml"/>
  <Override PartName="/ppt/slideLayouts/slideLayout2808.xml" ContentType="application/vnd.openxmlformats-officedocument.presentationml.slideLayout+xml"/>
  <Override PartName="/ppt/slideLayouts/slideLayout2809.xml" ContentType="application/vnd.openxmlformats-officedocument.presentationml.slideLayout+xml"/>
  <Override PartName="/ppt/slideLayouts/slideLayout2810.xml" ContentType="application/vnd.openxmlformats-officedocument.presentationml.slideLayout+xml"/>
  <Override PartName="/ppt/slideLayouts/slideLayout2811.xml" ContentType="application/vnd.openxmlformats-officedocument.presentationml.slideLayout+xml"/>
  <Override PartName="/ppt/slideLayouts/slideLayout2812.xml" ContentType="application/vnd.openxmlformats-officedocument.presentationml.slideLayout+xml"/>
  <Override PartName="/ppt/slideLayouts/slideLayout2813.xml" ContentType="application/vnd.openxmlformats-officedocument.presentationml.slideLayout+xml"/>
  <Override PartName="/ppt/slideLayouts/slideLayout2814.xml" ContentType="application/vnd.openxmlformats-officedocument.presentationml.slideLayout+xml"/>
  <Override PartName="/ppt/slideLayouts/slideLayout2815.xml" ContentType="application/vnd.openxmlformats-officedocument.presentationml.slideLayout+xml"/>
  <Override PartName="/ppt/slideLayouts/slideLayout2816.xml" ContentType="application/vnd.openxmlformats-officedocument.presentationml.slideLayout+xml"/>
  <Override PartName="/ppt/slideLayouts/slideLayout2817.xml" ContentType="application/vnd.openxmlformats-officedocument.presentationml.slideLayout+xml"/>
  <Override PartName="/ppt/slideLayouts/slideLayout2818.xml" ContentType="application/vnd.openxmlformats-officedocument.presentationml.slideLayout+xml"/>
  <Override PartName="/ppt/theme/theme138.xml" ContentType="application/vnd.openxmlformats-officedocument.theme+xml"/>
  <Override PartName="/ppt/slideLayouts/slideLayout2819.xml" ContentType="application/vnd.openxmlformats-officedocument.presentationml.slideLayout+xml"/>
  <Override PartName="/ppt/slideLayouts/slideLayout2820.xml" ContentType="application/vnd.openxmlformats-officedocument.presentationml.slideLayout+xml"/>
  <Override PartName="/ppt/slideLayouts/slideLayout2821.xml" ContentType="application/vnd.openxmlformats-officedocument.presentationml.slideLayout+xml"/>
  <Override PartName="/ppt/slideLayouts/slideLayout2822.xml" ContentType="application/vnd.openxmlformats-officedocument.presentationml.slideLayout+xml"/>
  <Override PartName="/ppt/slideLayouts/slideLayout2823.xml" ContentType="application/vnd.openxmlformats-officedocument.presentationml.slideLayout+xml"/>
  <Override PartName="/ppt/slideLayouts/slideLayout2824.xml" ContentType="application/vnd.openxmlformats-officedocument.presentationml.slideLayout+xml"/>
  <Override PartName="/ppt/slideLayouts/slideLayout2825.xml" ContentType="application/vnd.openxmlformats-officedocument.presentationml.slideLayout+xml"/>
  <Override PartName="/ppt/slideLayouts/slideLayout2826.xml" ContentType="application/vnd.openxmlformats-officedocument.presentationml.slideLayout+xml"/>
  <Override PartName="/ppt/slideLayouts/slideLayout2827.xml" ContentType="application/vnd.openxmlformats-officedocument.presentationml.slideLayout+xml"/>
  <Override PartName="/ppt/slideLayouts/slideLayout2828.xml" ContentType="application/vnd.openxmlformats-officedocument.presentationml.slideLayout+xml"/>
  <Override PartName="/ppt/slideLayouts/slideLayout2829.xml" ContentType="application/vnd.openxmlformats-officedocument.presentationml.slideLayout+xml"/>
  <Override PartName="/ppt/theme/theme139.xml" ContentType="application/vnd.openxmlformats-officedocument.theme+xml"/>
  <Override PartName="/ppt/theme/theme140.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theme/themeOverride1.xml" ContentType="application/vnd.openxmlformats-officedocument.themeOverr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theme/themeOverride2.xml" ContentType="application/vnd.openxmlformats-officedocument.themeOverride+xml"/>
  <Override PartName="/ppt/notesSlides/notesSlide16.xml" ContentType="application/vnd.openxmlformats-officedocument.presentationml.notesSlide+xml"/>
  <Override PartName="/ppt/theme/themeOverride3.xml" ContentType="application/vnd.openxmlformats-officedocument.themeOverride+xml"/>
  <Override PartName="/ppt/notesSlides/notesSlide17.xml" ContentType="application/vnd.openxmlformats-officedocument.presentationml.notesSlide+xml"/>
  <Override PartName="/ppt/theme/themeOverride4.xml" ContentType="application/vnd.openxmlformats-officedocument.themeOverr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theme/themeOverride5.xml" ContentType="application/vnd.openxmlformats-officedocument.themeOverride+xml"/>
  <Override PartName="/ppt/theme/themeOverride6.xml" ContentType="application/vnd.openxmlformats-officedocument.themeOverride+xml"/>
  <Override PartName="/ppt/theme/themeOverride7.xml" ContentType="application/vnd.openxmlformats-officedocument.themeOverride+xml"/>
  <Override PartName="/ppt/theme/themeOverride8.xml" ContentType="application/vnd.openxmlformats-officedocument.themeOverride+xml"/>
  <Override PartName="/ppt/theme/themeOverride9.xml" ContentType="application/vnd.openxmlformats-officedocument.themeOverride+xml"/>
  <Override PartName="/ppt/theme/themeOverride10.xml" ContentType="application/vnd.openxmlformats-officedocument.themeOverride+xml"/>
  <Override PartName="/ppt/theme/themeOverride11.xml" ContentType="application/vnd.openxmlformats-officedocument.themeOverride+xml"/>
  <Override PartName="/ppt/notesSlides/notesSlide21.xml" ContentType="application/vnd.openxmlformats-officedocument.presentationml.notesSlide+xml"/>
  <Override PartName="/ppt/theme/themeOverride12.xml" ContentType="application/vnd.openxmlformats-officedocument.themeOverride+xml"/>
  <Override PartName="/ppt/theme/themeOverride13.xml" ContentType="application/vnd.openxmlformats-officedocument.themeOverride+xml"/>
  <Override PartName="/ppt/notesSlides/notesSlide22.xml" ContentType="application/vnd.openxmlformats-officedocument.presentationml.notesSlide+xml"/>
  <Override PartName="/ppt/theme/themeOverride14.xml" ContentType="application/vnd.openxmlformats-officedocument.themeOverride+xml"/>
  <Override PartName="/ppt/theme/themeOverride15.xml" ContentType="application/vnd.openxmlformats-officedocument.themeOverr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theme/themeOverride16.xml" ContentType="application/vnd.openxmlformats-officedocument.themeOverr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theme/themeOverride17.xml" ContentType="application/vnd.openxmlformats-officedocument.themeOverr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theme/themeOverride18.xml" ContentType="application/vnd.openxmlformats-officedocument.themeOverr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theme/themeOverride19.xml" ContentType="application/vnd.openxmlformats-officedocument.themeOverr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theme/themeOverride20.xml" ContentType="application/vnd.openxmlformats-officedocument.themeOverr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notesSlides/notesSlide76.xml" ContentType="application/vnd.openxmlformats-officedocument.presentationml.notesSlide+xml"/>
  <Override PartName="/ppt/notesSlides/notesSlide77.xml" ContentType="application/vnd.openxmlformats-officedocument.presentationml.notesSlide+xml"/>
  <Override PartName="/ppt/notesSlides/notesSlide78.xml" ContentType="application/vnd.openxmlformats-officedocument.presentationml.notesSlide+xml"/>
  <Override PartName="/ppt/notesSlides/notesSlide79.xml" ContentType="application/vnd.openxmlformats-officedocument.presentationml.notesSlide+xml"/>
  <Override PartName="/ppt/notesSlides/notesSlide80.xml" ContentType="application/vnd.openxmlformats-officedocument.presentationml.notesSlide+xml"/>
  <Override PartName="/ppt/notesSlides/notesSlide81.xml" ContentType="application/vnd.openxmlformats-officedocument.presentationml.notesSlide+xml"/>
  <Override PartName="/ppt/notesSlides/notesSlide82.xml" ContentType="application/vnd.openxmlformats-officedocument.presentationml.notesSlide+xml"/>
  <Override PartName="/ppt/notesSlides/notesSlide83.xml" ContentType="application/vnd.openxmlformats-officedocument.presentationml.notesSlide+xml"/>
  <Override PartName="/ppt/notesSlides/notesSlide84.xml" ContentType="application/vnd.openxmlformats-officedocument.presentationml.notesSlide+xml"/>
  <Override PartName="/ppt/notesSlides/notesSlide85.xml" ContentType="application/vnd.openxmlformats-officedocument.presentationml.notesSlide+xml"/>
  <Override PartName="/ppt/notesSlides/notesSlide86.xml" ContentType="application/vnd.openxmlformats-officedocument.presentationml.notesSlide+xml"/>
  <Override PartName="/ppt/notesSlides/notesSlide87.xml" ContentType="application/vnd.openxmlformats-officedocument.presentationml.notesSlide+xml"/>
  <Override PartName="/ppt/theme/themeOverride21.xml" ContentType="application/vnd.openxmlformats-officedocument.themeOverride+xml"/>
  <Override PartName="/ppt/theme/themeOverride22.xml" ContentType="application/vnd.openxmlformats-officedocument.themeOverride+xml"/>
  <Override PartName="/ppt/notesSlides/notesSlide88.xml" ContentType="application/vnd.openxmlformats-officedocument.presentationml.notesSlide+xml"/>
  <Override PartName="/ppt/notesSlides/notesSlide89.xml" ContentType="application/vnd.openxmlformats-officedocument.presentationml.notesSlide+xml"/>
  <Override PartName="/ppt/notesSlides/notesSlide90.xml" ContentType="application/vnd.openxmlformats-officedocument.presentationml.notesSlide+xml"/>
  <Override PartName="/ppt/notesSlides/notesSlide91.xml" ContentType="application/vnd.openxmlformats-officedocument.presentationml.notesSlide+xml"/>
  <Override PartName="/ppt/notesSlides/notesSlide92.xml" ContentType="application/vnd.openxmlformats-officedocument.presentationml.notesSlide+xml"/>
  <Override PartName="/ppt/notesSlides/notesSlide93.xml" ContentType="application/vnd.openxmlformats-officedocument.presentationml.notesSlide+xml"/>
  <Override PartName="/ppt/notesSlides/notesSlide94.xml" ContentType="application/vnd.openxmlformats-officedocument.presentationml.notesSlide+xml"/>
  <Override PartName="/ppt/notesSlides/notesSlide95.xml" ContentType="application/vnd.openxmlformats-officedocument.presentationml.notesSlide+xml"/>
  <Override PartName="/ppt/notesSlides/notesSlide96.xml" ContentType="application/vnd.openxmlformats-officedocument.presentationml.notesSlide+xml"/>
  <Override PartName="/ppt/notesSlides/notesSlide97.xml" ContentType="application/vnd.openxmlformats-officedocument.presentationml.notesSlide+xml"/>
  <Override PartName="/ppt/theme/themeOverride23.xml" ContentType="application/vnd.openxmlformats-officedocument.themeOverride+xml"/>
  <Override PartName="/ppt/notesSlides/notesSlide98.xml" ContentType="application/vnd.openxmlformats-officedocument.presentationml.notesSlide+xml"/>
  <Override PartName="/ppt/notesSlides/notesSlide99.xml" ContentType="application/vnd.openxmlformats-officedocument.presentationml.notesSlide+xml"/>
  <Override PartName="/ppt/notesSlides/notesSlide100.xml" ContentType="application/vnd.openxmlformats-officedocument.presentationml.notesSlide+xml"/>
  <Override PartName="/ppt/notesSlides/notesSlide101.xml" ContentType="application/vnd.openxmlformats-officedocument.presentationml.notesSlide+xml"/>
  <Override PartName="/ppt/notesSlides/notesSlide102.xml" ContentType="application/vnd.openxmlformats-officedocument.presentationml.notesSlide+xml"/>
  <Override PartName="/ppt/notesSlides/notesSlide103.xml" ContentType="application/vnd.openxmlformats-officedocument.presentationml.notesSlide+xml"/>
  <Override PartName="/ppt/notesSlides/notesSlide104.xml" ContentType="application/vnd.openxmlformats-officedocument.presentationml.notesSlide+xml"/>
  <Override PartName="/ppt/notesSlides/notesSlide105.xml" ContentType="application/vnd.openxmlformats-officedocument.presentationml.notesSlide+xml"/>
  <Override PartName="/ppt/notesSlides/notesSlide106.xml" ContentType="application/vnd.openxmlformats-officedocument.presentationml.notesSlide+xml"/>
  <Override PartName="/ppt/notesSlides/notesSlide107.xml" ContentType="application/vnd.openxmlformats-officedocument.presentationml.notesSlide+xml"/>
  <Override PartName="/ppt/notesSlides/notesSlide108.xml" ContentType="application/vnd.openxmlformats-officedocument.presentationml.notesSlide+xml"/>
  <Override PartName="/ppt/notesSlides/notesSlide109.xml" ContentType="application/vnd.openxmlformats-officedocument.presentationml.notesSlide+xml"/>
  <Override PartName="/ppt/notesSlides/notesSlide110.xml" ContentType="application/vnd.openxmlformats-officedocument.presentationml.notesSlide+xml"/>
  <Override PartName="/ppt/notesSlides/notesSlide111.xml" ContentType="application/vnd.openxmlformats-officedocument.presentationml.notesSlide+xml"/>
  <Override PartName="/ppt/notesSlides/notesSlide112.xml" ContentType="application/vnd.openxmlformats-officedocument.presentationml.notesSlide+xml"/>
  <Override PartName="/ppt/notesSlides/notesSlide113.xml" ContentType="application/vnd.openxmlformats-officedocument.presentationml.notesSlide+xml"/>
  <Override PartName="/ppt/notesSlides/notesSlide114.xml" ContentType="application/vnd.openxmlformats-officedocument.presentationml.notesSlide+xml"/>
  <Override PartName="/ppt/notesSlides/notesSlide115.xml" ContentType="application/vnd.openxmlformats-officedocument.presentationml.notesSlide+xml"/>
  <Override PartName="/ppt/notesSlides/notesSlide116.xml" ContentType="application/vnd.openxmlformats-officedocument.presentationml.notesSlide+xml"/>
  <Override PartName="/ppt/theme/themeOverride24.xml" ContentType="application/vnd.openxmlformats-officedocument.themeOverride+xml"/>
  <Override PartName="/ppt/notesSlides/notesSlide117.xml" ContentType="application/vnd.openxmlformats-officedocument.presentationml.notesSlide+xml"/>
  <Override PartName="/ppt/theme/themeOverride25.xml" ContentType="application/vnd.openxmlformats-officedocument.themeOverride+xml"/>
  <Override PartName="/ppt/notesSlides/notesSlide118.xml" ContentType="application/vnd.openxmlformats-officedocument.presentationml.notesSlide+xml"/>
  <Override PartName="/ppt/theme/themeOverride26.xml" ContentType="application/vnd.openxmlformats-officedocument.themeOverride+xml"/>
  <Override PartName="/ppt/notesSlides/notesSlide119.xml" ContentType="application/vnd.openxmlformats-officedocument.presentationml.notesSlide+xml"/>
  <Override PartName="/ppt/theme/themeOverride27.xml" ContentType="application/vnd.openxmlformats-officedocument.themeOverride+xml"/>
  <Override PartName="/ppt/notesSlides/notesSlide120.xml" ContentType="application/vnd.openxmlformats-officedocument.presentationml.notesSlide+xml"/>
  <Override PartName="/ppt/notesSlides/notesSlide121.xml" ContentType="application/vnd.openxmlformats-officedocument.presentationml.notesSlide+xml"/>
  <Override PartName="/ppt/notesSlides/notesSlide122.xml" ContentType="application/vnd.openxmlformats-officedocument.presentationml.notesSlide+xml"/>
  <Override PartName="/ppt/notesSlides/notesSlide123.xml" ContentType="application/vnd.openxmlformats-officedocument.presentationml.notesSlide+xml"/>
  <Override PartName="/ppt/notesSlides/notesSlide124.xml" ContentType="application/vnd.openxmlformats-officedocument.presentationml.notesSlide+xml"/>
  <Override PartName="/ppt/notesSlides/notesSlide125.xml" ContentType="application/vnd.openxmlformats-officedocument.presentationml.notesSlide+xml"/>
  <Override PartName="/ppt/notesSlides/notesSlide126.xml" ContentType="application/vnd.openxmlformats-officedocument.presentationml.notesSlide+xml"/>
  <Override PartName="/ppt/notesSlides/notesSlide127.xml" ContentType="application/vnd.openxmlformats-officedocument.presentationml.notesSlide+xml"/>
  <Override PartName="/ppt/notesSlides/notesSlide128.xml" ContentType="application/vnd.openxmlformats-officedocument.presentationml.notesSlide+xml"/>
  <Override PartName="/ppt/notesSlides/notesSlide129.xml" ContentType="application/vnd.openxmlformats-officedocument.presentationml.notesSlide+xml"/>
  <Override PartName="/ppt/notesSlides/notesSlide130.xml" ContentType="application/vnd.openxmlformats-officedocument.presentationml.notesSlide+xml"/>
  <Override PartName="/ppt/theme/themeOverride28.xml" ContentType="application/vnd.openxmlformats-officedocument.themeOverride+xml"/>
  <Override PartName="/ppt/notesSlides/notesSlide131.xml" ContentType="application/vnd.openxmlformats-officedocument.presentationml.notesSlide+xml"/>
  <Override PartName="/ppt/notesSlides/notesSlide132.xml" ContentType="application/vnd.openxmlformats-officedocument.presentationml.notesSlide+xml"/>
  <Override PartName="/ppt/notesSlides/notesSlide133.xml" ContentType="application/vnd.openxmlformats-officedocument.presentationml.notesSlide+xml"/>
  <Override PartName="/ppt/notesSlides/notesSlide134.xml" ContentType="application/vnd.openxmlformats-officedocument.presentationml.notesSlide+xml"/>
  <Override PartName="/ppt/notesSlides/notesSlide135.xml" ContentType="application/vnd.openxmlformats-officedocument.presentationml.notesSlide+xml"/>
  <Override PartName="/ppt/notesSlides/notesSlide136.xml" ContentType="application/vnd.openxmlformats-officedocument.presentationml.notesSlide+xml"/>
  <Override PartName="/ppt/notesSlides/notesSlide137.xml" ContentType="application/vnd.openxmlformats-officedocument.presentationml.notesSlide+xml"/>
  <Override PartName="/ppt/notesSlides/notesSlide138.xml" ContentType="application/vnd.openxmlformats-officedocument.presentationml.notesSlide+xml"/>
  <Override PartName="/ppt/notesSlides/notesSlide139.xml" ContentType="application/vnd.openxmlformats-officedocument.presentationml.notesSlide+xml"/>
  <Override PartName="/ppt/notesSlides/notesSlide140.xml" ContentType="application/vnd.openxmlformats-officedocument.presentationml.notesSlide+xml"/>
  <Override PartName="/ppt/notesSlides/notesSlide141.xml" ContentType="application/vnd.openxmlformats-officedocument.presentationml.notesSlide+xml"/>
  <Override PartName="/ppt/notesSlides/notesSlide142.xml" ContentType="application/vnd.openxmlformats-officedocument.presentationml.notesSlide+xml"/>
  <Override PartName="/ppt/notesSlides/notesSlide143.xml" ContentType="application/vnd.openxmlformats-officedocument.presentationml.notesSlide+xml"/>
  <Override PartName="/ppt/notesSlides/notesSlide144.xml" ContentType="application/vnd.openxmlformats-officedocument.presentationml.notesSlide+xml"/>
  <Override PartName="/ppt/notesSlides/notesSlide145.xml" ContentType="application/vnd.openxmlformats-officedocument.presentationml.notesSlide+xml"/>
  <Override PartName="/ppt/notesSlides/notesSlide146.xml" ContentType="application/vnd.openxmlformats-officedocument.presentationml.notesSlide+xml"/>
  <Override PartName="/ppt/notesSlides/notesSlide147.xml" ContentType="application/vnd.openxmlformats-officedocument.presentationml.notesSlide+xml"/>
  <Override PartName="/ppt/notesSlides/notesSlide148.xml" ContentType="application/vnd.openxmlformats-officedocument.presentationml.notesSlide+xml"/>
  <Override PartName="/ppt/notesSlides/notesSlide149.xml" ContentType="application/vnd.openxmlformats-officedocument.presentationml.notesSlide+xml"/>
  <Override PartName="/ppt/theme/themeOverride29.xml" ContentType="application/vnd.openxmlformats-officedocument.themeOverride+xml"/>
  <Override PartName="/ppt/notesSlides/notesSlide150.xml" ContentType="application/vnd.openxmlformats-officedocument.presentationml.notesSlide+xml"/>
  <Override PartName="/ppt/notesSlides/notesSlide151.xml" ContentType="application/vnd.openxmlformats-officedocument.presentationml.notesSlide+xml"/>
  <Override PartName="/ppt/notesSlides/notesSlide152.xml" ContentType="application/vnd.openxmlformats-officedocument.presentationml.notesSlide+xml"/>
  <Override PartName="/ppt/notesSlides/notesSlide153.xml" ContentType="application/vnd.openxmlformats-officedocument.presentationml.notesSlide+xml"/>
  <Override PartName="/ppt/notesSlides/notesSlide154.xml" ContentType="application/vnd.openxmlformats-officedocument.presentationml.notesSlide+xml"/>
  <Override PartName="/ppt/notesSlides/notesSlide155.xml" ContentType="application/vnd.openxmlformats-officedocument.presentationml.notesSlide+xml"/>
  <Override PartName="/ppt/notesSlides/notesSlide156.xml" ContentType="application/vnd.openxmlformats-officedocument.presentationml.notesSlide+xml"/>
  <Override PartName="/ppt/notesSlides/notesSlide157.xml" ContentType="application/vnd.openxmlformats-officedocument.presentationml.notesSlide+xml"/>
  <Override PartName="/ppt/notesSlides/notesSlide158.xml" ContentType="application/vnd.openxmlformats-officedocument.presentationml.notesSlide+xml"/>
  <Override PartName="/ppt/notesSlides/notesSlide159.xml" ContentType="application/vnd.openxmlformats-officedocument.presentationml.notesSlide+xml"/>
  <Override PartName="/ppt/notesSlides/notesSlide160.xml" ContentType="application/vnd.openxmlformats-officedocument.presentationml.notesSlide+xml"/>
  <Override PartName="/ppt/notesSlides/notesSlide161.xml" ContentType="application/vnd.openxmlformats-officedocument.presentationml.notesSlide+xml"/>
  <Override PartName="/ppt/notesSlides/notesSlide162.xml" ContentType="application/vnd.openxmlformats-officedocument.presentationml.notesSlide+xml"/>
  <Override PartName="/ppt/theme/themeOverride30.xml" ContentType="application/vnd.openxmlformats-officedocument.themeOverride+xml"/>
  <Override PartName="/ppt/notesSlides/notesSlide163.xml" ContentType="application/vnd.openxmlformats-officedocument.presentationml.notesSlide+xml"/>
  <Override PartName="/ppt/notesSlides/notesSlide164.xml" ContentType="application/vnd.openxmlformats-officedocument.presentationml.notesSlide+xml"/>
  <Override PartName="/ppt/theme/themeOverride31.xml" ContentType="application/vnd.openxmlformats-officedocument.themeOverride+xml"/>
  <Override PartName="/ppt/notesSlides/notesSlide165.xml" ContentType="application/vnd.openxmlformats-officedocument.presentationml.notesSlide+xml"/>
  <Override PartName="/ppt/notesSlides/notesSlide166.xml" ContentType="application/vnd.openxmlformats-officedocument.presentationml.notesSlide+xml"/>
  <Override PartName="/ppt/notesSlides/notesSlide167.xml" ContentType="application/vnd.openxmlformats-officedocument.presentationml.notesSlide+xml"/>
  <Override PartName="/ppt/notesSlides/notesSlide168.xml" ContentType="application/vnd.openxmlformats-officedocument.presentationml.notesSlide+xml"/>
  <Override PartName="/ppt/notesSlides/notesSlide169.xml" ContentType="application/vnd.openxmlformats-officedocument.presentationml.notesSlide+xml"/>
  <Override PartName="/ppt/notesSlides/notesSlide170.xml" ContentType="application/vnd.openxmlformats-officedocument.presentationml.notesSlide+xml"/>
  <Override PartName="/ppt/notesSlides/notesSlide171.xml" ContentType="application/vnd.openxmlformats-officedocument.presentationml.notesSlide+xml"/>
  <Override PartName="/ppt/notesSlides/notesSlide172.xml" ContentType="application/vnd.openxmlformats-officedocument.presentationml.notesSlide+xml"/>
  <Override PartName="/ppt/notesSlides/notesSlide173.xml" ContentType="application/vnd.openxmlformats-officedocument.presentationml.notesSlide+xml"/>
  <Override PartName="/ppt/notesSlides/notesSlide174.xml" ContentType="application/vnd.openxmlformats-officedocument.presentationml.notesSlide+xml"/>
  <Override PartName="/ppt/notesSlides/notesSlide175.xml" ContentType="application/vnd.openxmlformats-officedocument.presentationml.notesSlide+xml"/>
  <Override PartName="/ppt/notesSlides/notesSlide176.xml" ContentType="application/vnd.openxmlformats-officedocument.presentationml.notesSlide+xml"/>
  <Override PartName="/ppt/notesSlides/notesSlide177.xml" ContentType="application/vnd.openxmlformats-officedocument.presentationml.notesSlide+xml"/>
  <Override PartName="/ppt/notesSlides/notesSlide178.xml" ContentType="application/vnd.openxmlformats-officedocument.presentationml.notesSlide+xml"/>
  <Override PartName="/ppt/notesSlides/notesSlide179.xml" ContentType="application/vnd.openxmlformats-officedocument.presentationml.notesSlide+xml"/>
  <Override PartName="/ppt/notesSlides/notesSlide180.xml" ContentType="application/vnd.openxmlformats-officedocument.presentationml.notesSlide+xml"/>
  <Override PartName="/ppt/notesSlides/notesSlide181.xml" ContentType="application/vnd.openxmlformats-officedocument.presentationml.notesSlide+xml"/>
  <Override PartName="/ppt/notesSlides/notesSlide182.xml" ContentType="application/vnd.openxmlformats-officedocument.presentationml.notesSlide+xml"/>
  <Override PartName="/ppt/notesSlides/notesSlide183.xml" ContentType="application/vnd.openxmlformats-officedocument.presentationml.notesSlide+xml"/>
  <Override PartName="/ppt/theme/themeOverride32.xml" ContentType="application/vnd.openxmlformats-officedocument.themeOverride+xml"/>
  <Override PartName="/ppt/notesSlides/notesSlide184.xml" ContentType="application/vnd.openxmlformats-officedocument.presentationml.notesSlide+xml"/>
  <Override PartName="/ppt/theme/themeOverride33.xml" ContentType="application/vnd.openxmlformats-officedocument.themeOverride+xml"/>
  <Override PartName="/ppt/notesSlides/notesSlide185.xml" ContentType="application/vnd.openxmlformats-officedocument.presentationml.notesSlide+xml"/>
  <Override PartName="/ppt/notesSlides/notesSlide186.xml" ContentType="application/vnd.openxmlformats-officedocument.presentationml.notesSlide+xml"/>
  <Override PartName="/ppt/notesSlides/notesSlide187.xml" ContentType="application/vnd.openxmlformats-officedocument.presentationml.notesSlide+xml"/>
  <Override PartName="/ppt/notesSlides/notesSlide188.xml" ContentType="application/vnd.openxmlformats-officedocument.presentationml.notesSlide+xml"/>
  <Override PartName="/ppt/notesSlides/notesSlide189.xml" ContentType="application/vnd.openxmlformats-officedocument.presentationml.notesSlide+xml"/>
  <Override PartName="/ppt/notesSlides/notesSlide190.xml" ContentType="application/vnd.openxmlformats-officedocument.presentationml.notesSlide+xml"/>
  <Override PartName="/ppt/notesSlides/notesSlide191.xml" ContentType="application/vnd.openxmlformats-officedocument.presentationml.notesSlide+xml"/>
  <Override PartName="/ppt/notesSlides/notesSlide192.xml" ContentType="application/vnd.openxmlformats-officedocument.presentationml.notesSlide+xml"/>
  <Override PartName="/ppt/notesSlides/notesSlide193.xml" ContentType="application/vnd.openxmlformats-officedocument.presentationml.notesSlide+xml"/>
  <Override PartName="/ppt/notesSlides/notesSlide194.xml" ContentType="application/vnd.openxmlformats-officedocument.presentationml.notesSlide+xml"/>
  <Override PartName="/ppt/notesSlides/notesSlide195.xml" ContentType="application/vnd.openxmlformats-officedocument.presentationml.notesSlide+xml"/>
  <Override PartName="/ppt/notesSlides/notesSlide196.xml" ContentType="application/vnd.openxmlformats-officedocument.presentationml.notesSlide+xml"/>
  <Override PartName="/ppt/theme/themeOverride34.xml" ContentType="application/vnd.openxmlformats-officedocument.themeOverride+xml"/>
  <Override PartName="/ppt/notesSlides/notesSlide197.xml" ContentType="application/vnd.openxmlformats-officedocument.presentationml.notesSlide+xml"/>
  <Override PartName="/ppt/notesSlides/notesSlide198.xml" ContentType="application/vnd.openxmlformats-officedocument.presentationml.notesSlide+xml"/>
  <Override PartName="/ppt/notesSlides/notesSlide199.xml" ContentType="application/vnd.openxmlformats-officedocument.presentationml.notesSlide+xml"/>
  <Override PartName="/ppt/notesSlides/notesSlide200.xml" ContentType="application/vnd.openxmlformats-officedocument.presentationml.notesSlide+xml"/>
  <Override PartName="/ppt/notesSlides/notesSlide201.xml" ContentType="application/vnd.openxmlformats-officedocument.presentationml.notesSlide+xml"/>
  <Override PartName="/ppt/notesSlides/notesSlide202.xml" ContentType="application/vnd.openxmlformats-officedocument.presentationml.notesSlide+xml"/>
  <Override PartName="/ppt/notesSlides/notesSlide203.xml" ContentType="application/vnd.openxmlformats-officedocument.presentationml.notesSlide+xml"/>
  <Override PartName="/ppt/notesSlides/notesSlide204.xml" ContentType="application/vnd.openxmlformats-officedocument.presentationml.notesSlide+xml"/>
  <Override PartName="/ppt/notesSlides/notesSlide205.xml" ContentType="application/vnd.openxmlformats-officedocument.presentationml.notesSlide+xml"/>
  <Override PartName="/ppt/notesSlides/notesSlide206.xml" ContentType="application/vnd.openxmlformats-officedocument.presentationml.notesSlide+xml"/>
  <Override PartName="/ppt/notesSlides/notesSlide207.xml" ContentType="application/vnd.openxmlformats-officedocument.presentationml.notesSlide+xml"/>
  <Override PartName="/ppt/notesSlides/notesSlide208.xml" ContentType="application/vnd.openxmlformats-officedocument.presentationml.notesSlide+xml"/>
  <Override PartName="/ppt/notesSlides/notesSlide209.xml" ContentType="application/vnd.openxmlformats-officedocument.presentationml.notesSlide+xml"/>
  <Override PartName="/ppt/notesSlides/notesSlide210.xml" ContentType="application/vnd.openxmlformats-officedocument.presentationml.notesSlide+xml"/>
  <Override PartName="/ppt/notesSlides/notesSlide211.xml" ContentType="application/vnd.openxmlformats-officedocument.presentationml.notesSlide+xml"/>
  <Override PartName="/ppt/theme/themeOverride35.xml" ContentType="application/vnd.openxmlformats-officedocument.themeOverride+xml"/>
  <Override PartName="/ppt/notesSlides/notesSlide212.xml" ContentType="application/vnd.openxmlformats-officedocument.presentationml.notesSlide+xml"/>
  <Override PartName="/ppt/notesSlides/notesSlide213.xml" ContentType="application/vnd.openxmlformats-officedocument.presentationml.notesSlide+xml"/>
  <Override PartName="/ppt/notesSlides/notesSlide214.xml" ContentType="application/vnd.openxmlformats-officedocument.presentationml.notesSlide+xml"/>
  <Override PartName="/ppt/notesSlides/notesSlide215.xml" ContentType="application/vnd.openxmlformats-officedocument.presentationml.notesSlide+xml"/>
  <Override PartName="/ppt/notesSlides/notesSlide216.xml" ContentType="application/vnd.openxmlformats-officedocument.presentationml.notesSlide+xml"/>
  <Override PartName="/ppt/notesSlides/notesSlide217.xml" ContentType="application/vnd.openxmlformats-officedocument.presentationml.notesSlide+xml"/>
  <Override PartName="/ppt/notesSlides/notesSlide218.xml" ContentType="application/vnd.openxmlformats-officedocument.presentationml.notesSlide+xml"/>
  <Override PartName="/ppt/notesSlides/notesSlide219.xml" ContentType="application/vnd.openxmlformats-officedocument.presentationml.notesSlide+xml"/>
  <Override PartName="/ppt/notesSlides/notesSlide220.xml" ContentType="application/vnd.openxmlformats-officedocument.presentationml.notesSlide+xml"/>
  <Override PartName="/ppt/notesSlides/notesSlide221.xml" ContentType="application/vnd.openxmlformats-officedocument.presentationml.notesSlide+xml"/>
  <Override PartName="/ppt/notesSlides/notesSlide222.xml" ContentType="application/vnd.openxmlformats-officedocument.presentationml.notesSlide+xml"/>
  <Override PartName="/ppt/notesSlides/notesSlide223.xml" ContentType="application/vnd.openxmlformats-officedocument.presentationml.notesSlide+xml"/>
  <Override PartName="/ppt/theme/themeOverride36.xml" ContentType="application/vnd.openxmlformats-officedocument.themeOverride+xml"/>
  <Override PartName="/ppt/notesSlides/notesSlide224.xml" ContentType="application/vnd.openxmlformats-officedocument.presentationml.notesSlide+xml"/>
  <Override PartName="/ppt/theme/themeOverride37.xml" ContentType="application/vnd.openxmlformats-officedocument.themeOverride+xml"/>
  <Override PartName="/ppt/notesSlides/notesSlide225.xml" ContentType="application/vnd.openxmlformats-officedocument.presentationml.notesSlide+xml"/>
  <Override PartName="/ppt/theme/themeOverride38.xml" ContentType="application/vnd.openxmlformats-officedocument.themeOverride+xml"/>
  <Override PartName="/ppt/theme/themeOverride39.xml" ContentType="application/vnd.openxmlformats-officedocument.themeOverride+xml"/>
  <Override PartName="/ppt/notesSlides/notesSlide226.xml" ContentType="application/vnd.openxmlformats-officedocument.presentationml.notesSlide+xml"/>
  <Override PartName="/ppt/notesSlides/notesSlide227.xml" ContentType="application/vnd.openxmlformats-officedocument.presentationml.notesSlide+xml"/>
  <Override PartName="/ppt/notesSlides/notesSlide228.xml" ContentType="application/vnd.openxmlformats-officedocument.presentationml.notesSlide+xml"/>
  <Override PartName="/ppt/notesSlides/notesSlide229.xml" ContentType="application/vnd.openxmlformats-officedocument.presentationml.notesSlide+xml"/>
  <Override PartName="/ppt/notesSlides/notesSlide230.xml" ContentType="application/vnd.openxmlformats-officedocument.presentationml.notesSlide+xml"/>
  <Override PartName="/ppt/notesSlides/notesSlide231.xml" ContentType="application/vnd.openxmlformats-officedocument.presentationml.notesSlide+xml"/>
  <Override PartName="/ppt/notesSlides/notesSlide232.xml" ContentType="application/vnd.openxmlformats-officedocument.presentationml.notesSlide+xml"/>
  <Override PartName="/ppt/notesSlides/notesSlide233.xml" ContentType="application/vnd.openxmlformats-officedocument.presentationml.notesSlide+xml"/>
  <Override PartName="/ppt/notesSlides/notesSlide234.xml" ContentType="application/vnd.openxmlformats-officedocument.presentationml.notesSlide+xml"/>
  <Override PartName="/ppt/theme/themeOverride40.xml" ContentType="application/vnd.openxmlformats-officedocument.themeOverride+xml"/>
  <Override PartName="/ppt/notesSlides/notesSlide235.xml" ContentType="application/vnd.openxmlformats-officedocument.presentationml.notesSlide+xml"/>
  <Override PartName="/ppt/notesSlides/notesSlide236.xml" ContentType="application/vnd.openxmlformats-officedocument.presentationml.notesSlide+xml"/>
  <Override PartName="/ppt/notesSlides/notesSlide237.xml" ContentType="application/vnd.openxmlformats-officedocument.presentationml.notesSlide+xml"/>
  <Override PartName="/ppt/notesSlides/notesSlide238.xml" ContentType="application/vnd.openxmlformats-officedocument.presentationml.notesSlide+xml"/>
  <Override PartName="/ppt/theme/themeOverride41.xml" ContentType="application/vnd.openxmlformats-officedocument.themeOverride+xml"/>
  <Override PartName="/ppt/notesSlides/notesSlide239.xml" ContentType="application/vnd.openxmlformats-officedocument.presentationml.notesSlide+xml"/>
  <Override PartName="/ppt/notesSlides/notesSlide240.xml" ContentType="application/vnd.openxmlformats-officedocument.presentationml.notesSlide+xml"/>
  <Override PartName="/ppt/notesSlides/notesSlide241.xml" ContentType="application/vnd.openxmlformats-officedocument.presentationml.notesSlide+xml"/>
  <Override PartName="/ppt/notesSlides/notesSlide242.xml" ContentType="application/vnd.openxmlformats-officedocument.presentationml.notesSlide+xml"/>
  <Override PartName="/ppt/notesSlides/notesSlide243.xml" ContentType="application/vnd.openxmlformats-officedocument.presentationml.notesSlide+xml"/>
  <Override PartName="/ppt/notesSlides/notesSlide244.xml" ContentType="application/vnd.openxmlformats-officedocument.presentationml.notesSlide+xml"/>
  <Override PartName="/ppt/notesSlides/notesSlide245.xml" ContentType="application/vnd.openxmlformats-officedocument.presentationml.notesSlide+xml"/>
  <Override PartName="/ppt/notesSlides/notesSlide246.xml" ContentType="application/vnd.openxmlformats-officedocument.presentationml.notesSlide+xml"/>
  <Override PartName="/ppt/notesSlides/notesSlide247.xml" ContentType="application/vnd.openxmlformats-officedocument.presentationml.notesSlide+xml"/>
  <Override PartName="/ppt/notesSlides/notesSlide248.xml" ContentType="application/vnd.openxmlformats-officedocument.presentationml.notesSlide+xml"/>
  <Override PartName="/ppt/notesSlides/notesSlide249.xml" ContentType="application/vnd.openxmlformats-officedocument.presentationml.notesSlide+xml"/>
  <Override PartName="/ppt/notesSlides/notesSlide250.xml" ContentType="application/vnd.openxmlformats-officedocument.presentationml.notesSlide+xml"/>
  <Override PartName="/ppt/notesSlides/notesSlide251.xml" ContentType="application/vnd.openxmlformats-officedocument.presentationml.notesSlide+xml"/>
  <Override PartName="/ppt/notesSlides/notesSlide252.xml" ContentType="application/vnd.openxmlformats-officedocument.presentationml.notesSlide+xml"/>
  <Override PartName="/ppt/notesSlides/notesSlide253.xml" ContentType="application/vnd.openxmlformats-officedocument.presentationml.notesSlide+xml"/>
  <Override PartName="/ppt/theme/themeOverride42.xml" ContentType="application/vnd.openxmlformats-officedocument.themeOverride+xml"/>
  <Override PartName="/ppt/notesSlides/notesSlide254.xml" ContentType="application/vnd.openxmlformats-officedocument.presentationml.notesSlide+xml"/>
  <Override PartName="/ppt/theme/themeOverride43.xml" ContentType="application/vnd.openxmlformats-officedocument.themeOverride+xml"/>
  <Override PartName="/ppt/notesSlides/notesSlide255.xml" ContentType="application/vnd.openxmlformats-officedocument.presentationml.notesSlide+xml"/>
  <Override PartName="/ppt/notesSlides/notesSlide256.xml" ContentType="application/vnd.openxmlformats-officedocument.presentationml.notesSlide+xml"/>
  <Override PartName="/ppt/notesSlides/notesSlide257.xml" ContentType="application/vnd.openxmlformats-officedocument.presentationml.notesSlide+xml"/>
  <Override PartName="/ppt/notesSlides/notesSlide258.xml" ContentType="application/vnd.openxmlformats-officedocument.presentationml.notesSlide+xml"/>
  <Override PartName="/ppt/notesSlides/notesSlide259.xml" ContentType="application/vnd.openxmlformats-officedocument.presentationml.notesSlide+xml"/>
  <Override PartName="/ppt/notesSlides/notesSlide260.xml" ContentType="application/vnd.openxmlformats-officedocument.presentationml.notesSlide+xml"/>
  <Override PartName="/ppt/theme/themeOverride44.xml" ContentType="application/vnd.openxmlformats-officedocument.themeOverride+xml"/>
  <Override PartName="/ppt/notesSlides/notesSlide261.xml" ContentType="application/vnd.openxmlformats-officedocument.presentationml.notesSlide+xml"/>
  <Override PartName="/ppt/notesSlides/notesSlide262.xml" ContentType="application/vnd.openxmlformats-officedocument.presentationml.notesSlide+xml"/>
  <Override PartName="/ppt/theme/themeOverride45.xml" ContentType="application/vnd.openxmlformats-officedocument.themeOverride+xml"/>
  <Override PartName="/ppt/notesSlides/notesSlide263.xml" ContentType="application/vnd.openxmlformats-officedocument.presentationml.notesSlide+xml"/>
  <Override PartName="/ppt/notesSlides/notesSlide264.xml" ContentType="application/vnd.openxmlformats-officedocument.presentationml.notesSlide+xml"/>
  <Override PartName="/ppt/notesSlides/notesSlide265.xml" ContentType="application/vnd.openxmlformats-officedocument.presentationml.notesSlide+xml"/>
  <Override PartName="/ppt/theme/themeOverride46.xml" ContentType="application/vnd.openxmlformats-officedocument.themeOverride+xml"/>
  <Override PartName="/ppt/notesSlides/notesSlide266.xml" ContentType="application/vnd.openxmlformats-officedocument.presentationml.notesSlide+xml"/>
  <Override PartName="/ppt/notesSlides/notesSlide267.xml" ContentType="application/vnd.openxmlformats-officedocument.presentationml.notesSlide+xml"/>
  <Override PartName="/ppt/notesSlides/notesSlide268.xml" ContentType="application/vnd.openxmlformats-officedocument.presentationml.notesSlide+xml"/>
  <Override PartName="/ppt/notesSlides/notesSlide269.xml" ContentType="application/vnd.openxmlformats-officedocument.presentationml.notesSlide+xml"/>
  <Override PartName="/ppt/notesSlides/notesSlide270.xml" ContentType="application/vnd.openxmlformats-officedocument.presentationml.notesSlide+xml"/>
  <Override PartName="/ppt/theme/themeOverride47.xml" ContentType="application/vnd.openxmlformats-officedocument.themeOverride+xml"/>
  <Override PartName="/ppt/notesSlides/notesSlide271.xml" ContentType="application/vnd.openxmlformats-officedocument.presentationml.notesSlide+xml"/>
  <Override PartName="/ppt/notesSlides/notesSlide272.xml" ContentType="application/vnd.openxmlformats-officedocument.presentationml.notesSlide+xml"/>
  <Override PartName="/ppt/notesSlides/notesSlide273.xml" ContentType="application/vnd.openxmlformats-officedocument.presentationml.notesSlide+xml"/>
  <Override PartName="/ppt/theme/themeOverride48.xml" ContentType="application/vnd.openxmlformats-officedocument.themeOverride+xml"/>
  <Override PartName="/ppt/notesSlides/notesSlide274.xml" ContentType="application/vnd.openxmlformats-officedocument.presentationml.notesSlide+xml"/>
  <Override PartName="/ppt/notesSlides/notesSlide275.xml" ContentType="application/vnd.openxmlformats-officedocument.presentationml.notesSlide+xml"/>
  <Override PartName="/ppt/notesSlides/notesSlide276.xml" ContentType="application/vnd.openxmlformats-officedocument.presentationml.notesSlide+xml"/>
  <Override PartName="/ppt/notesSlides/notesSlide277.xml" ContentType="application/vnd.openxmlformats-officedocument.presentationml.notesSlide+xml"/>
  <Override PartName="/ppt/notesSlides/notesSlide278.xml" ContentType="application/vnd.openxmlformats-officedocument.presentationml.notesSlide+xml"/>
  <Override PartName="/ppt/notesSlides/notesSlide279.xml" ContentType="application/vnd.openxmlformats-officedocument.presentationml.notesSlide+xml"/>
  <Override PartName="/ppt/theme/themeOverride49.xml" ContentType="application/vnd.openxmlformats-officedocument.themeOverride+xml"/>
  <Override PartName="/ppt/notesSlides/notesSlide280.xml" ContentType="application/vnd.openxmlformats-officedocument.presentationml.notesSlide+xml"/>
  <Override PartName="/ppt/notesSlides/notesSlide281.xml" ContentType="application/vnd.openxmlformats-officedocument.presentationml.notesSlide+xml"/>
  <Override PartName="/ppt/notesSlides/notesSlide282.xml" ContentType="application/vnd.openxmlformats-officedocument.presentationml.notesSlide+xml"/>
  <Override PartName="/ppt/notesSlides/notesSlide283.xml" ContentType="application/vnd.openxmlformats-officedocument.presentationml.notesSlide+xml"/>
  <Override PartName="/ppt/notesSlides/notesSlide284.xml" ContentType="application/vnd.openxmlformats-officedocument.presentationml.notesSlide+xml"/>
  <Override PartName="/ppt/notesSlides/notesSlide285.xml" ContentType="application/vnd.openxmlformats-officedocument.presentationml.notesSlide+xml"/>
  <Override PartName="/ppt/notesSlides/notesSlide286.xml" ContentType="application/vnd.openxmlformats-officedocument.presentationml.notesSlide+xml"/>
  <Override PartName="/ppt/notesSlides/notesSlide287.xml" ContentType="application/vnd.openxmlformats-officedocument.presentationml.notesSlide+xml"/>
  <Override PartName="/ppt/notesSlides/notesSlide288.xml" ContentType="application/vnd.openxmlformats-officedocument.presentationml.notesSlide+xml"/>
  <Override PartName="/ppt/notesSlides/notesSlide289.xml" ContentType="application/vnd.openxmlformats-officedocument.presentationml.notesSlide+xml"/>
  <Override PartName="/ppt/notesSlides/notesSlide290.xml" ContentType="application/vnd.openxmlformats-officedocument.presentationml.notesSlide+xml"/>
  <Override PartName="/ppt/notesSlides/notesSlide291.xml" ContentType="application/vnd.openxmlformats-officedocument.presentationml.notesSlide+xml"/>
  <Override PartName="/ppt/theme/themeOverride50.xml" ContentType="application/vnd.openxmlformats-officedocument.themeOverride+xml"/>
  <Override PartName="/ppt/notesSlides/notesSlide292.xml" ContentType="application/vnd.openxmlformats-officedocument.presentationml.notesSlide+xml"/>
  <Override PartName="/ppt/notesSlides/notesSlide293.xml" ContentType="application/vnd.openxmlformats-officedocument.presentationml.notesSlide+xml"/>
  <Override PartName="/ppt/notesSlides/notesSlide294.xml" ContentType="application/vnd.openxmlformats-officedocument.presentationml.notesSlide+xml"/>
  <Override PartName="/ppt/notesSlides/notesSlide295.xml" ContentType="application/vnd.openxmlformats-officedocument.presentationml.notesSlide+xml"/>
  <Override PartName="/ppt/notesSlides/notesSlide296.xml" ContentType="application/vnd.openxmlformats-officedocument.presentationml.notesSlide+xml"/>
  <Override PartName="/ppt/notesSlides/notesSlide297.xml" ContentType="application/vnd.openxmlformats-officedocument.presentationml.notesSlide+xml"/>
  <Override PartName="/ppt/theme/themeOverride51.xml" ContentType="application/vnd.openxmlformats-officedocument.themeOverride+xml"/>
  <Override PartName="/ppt/notesSlides/notesSlide298.xml" ContentType="application/vnd.openxmlformats-officedocument.presentationml.notesSlide+xml"/>
  <Override PartName="/ppt/notesSlides/notesSlide299.xml" ContentType="application/vnd.openxmlformats-officedocument.presentationml.notesSlide+xml"/>
  <Override PartName="/ppt/notesSlides/notesSlide300.xml" ContentType="application/vnd.openxmlformats-officedocument.presentationml.notesSlide+xml"/>
  <Override PartName="/ppt/notesSlides/notesSlide301.xml" ContentType="application/vnd.openxmlformats-officedocument.presentationml.notesSlide+xml"/>
  <Override PartName="/ppt/notesSlides/notesSlide302.xml" ContentType="application/vnd.openxmlformats-officedocument.presentationml.notesSlide+xml"/>
  <Override PartName="/ppt/notesSlides/notesSlide303.xml" ContentType="application/vnd.openxmlformats-officedocument.presentationml.notesSlide+xml"/>
  <Override PartName="/ppt/notesSlides/notesSlide304.xml" ContentType="application/vnd.openxmlformats-officedocument.presentationml.notesSlide+xml"/>
  <Override PartName="/ppt/notesSlides/notesSlide305.xml" ContentType="application/vnd.openxmlformats-officedocument.presentationml.notesSlide+xml"/>
  <Override PartName="/ppt/notesSlides/notesSlide306.xml" ContentType="application/vnd.openxmlformats-officedocument.presentationml.notesSlide+xml"/>
  <Override PartName="/ppt/notesSlides/notesSlide307.xml" ContentType="application/vnd.openxmlformats-officedocument.presentationml.notesSlide+xml"/>
  <Override PartName="/ppt/notesSlides/notesSlide308.xml" ContentType="application/vnd.openxmlformats-officedocument.presentationml.notesSlide+xml"/>
  <Override PartName="/ppt/notesSlides/notesSlide309.xml" ContentType="application/vnd.openxmlformats-officedocument.presentationml.notesSlide+xml"/>
  <Override PartName="/ppt/notesSlides/notesSlide310.xml" ContentType="application/vnd.openxmlformats-officedocument.presentationml.notesSlide+xml"/>
  <Override PartName="/ppt/notesSlides/notesSlide311.xml" ContentType="application/vnd.openxmlformats-officedocument.presentationml.notesSlide+xml"/>
  <Override PartName="/ppt/notesSlides/notesSlide312.xml" ContentType="application/vnd.openxmlformats-officedocument.presentationml.notesSlide+xml"/>
  <Override PartName="/ppt/notesSlides/notesSlide313.xml" ContentType="application/vnd.openxmlformats-officedocument.presentationml.notesSlide+xml"/>
  <Override PartName="/ppt/notesSlides/notesSlide314.xml" ContentType="application/vnd.openxmlformats-officedocument.presentationml.notesSlide+xml"/>
  <Override PartName="/ppt/notesSlides/notesSlide315.xml" ContentType="application/vnd.openxmlformats-officedocument.presentationml.notesSlide+xml"/>
  <Override PartName="/ppt/theme/themeOverride52.xml" ContentType="application/vnd.openxmlformats-officedocument.themeOverride+xml"/>
  <Override PartName="/ppt/notesSlides/notesSlide316.xml" ContentType="application/vnd.openxmlformats-officedocument.presentationml.notesSlide+xml"/>
  <Override PartName="/ppt/notesSlides/notesSlide317.xml" ContentType="application/vnd.openxmlformats-officedocument.presentationml.notesSlide+xml"/>
  <Override PartName="/ppt/notesSlides/notesSlide318.xml" ContentType="application/vnd.openxmlformats-officedocument.presentationml.notesSlide+xml"/>
  <Override PartName="/ppt/notesSlides/notesSlide319.xml" ContentType="application/vnd.openxmlformats-officedocument.presentationml.notesSlide+xml"/>
  <Override PartName="/ppt/notesSlides/notesSlide320.xml" ContentType="application/vnd.openxmlformats-officedocument.presentationml.notesSlide+xml"/>
  <Override PartName="/ppt/notesSlides/notesSlide321.xml" ContentType="application/vnd.openxmlformats-officedocument.presentationml.notesSlide+xml"/>
  <Override PartName="/ppt/notesSlides/notesSlide322.xml" ContentType="application/vnd.openxmlformats-officedocument.presentationml.notesSlide+xml"/>
  <Override PartName="/ppt/notesSlides/notesSlide323.xml" ContentType="application/vnd.openxmlformats-officedocument.presentationml.notesSlide+xml"/>
  <Override PartName="/ppt/notesSlides/notesSlide324.xml" ContentType="application/vnd.openxmlformats-officedocument.presentationml.notesSlide+xml"/>
  <Override PartName="/ppt/notesSlides/notesSlide325.xml" ContentType="application/vnd.openxmlformats-officedocument.presentationml.notesSlide+xml"/>
  <Override PartName="/ppt/notesSlides/notesSlide326.xml" ContentType="application/vnd.openxmlformats-officedocument.presentationml.notesSlide+xml"/>
  <Override PartName="/ppt/notesSlides/notesSlide327.xml" ContentType="application/vnd.openxmlformats-officedocument.presentationml.notesSlide+xml"/>
  <Override PartName="/ppt/notesSlides/notesSlide328.xml" ContentType="application/vnd.openxmlformats-officedocument.presentationml.notesSlide+xml"/>
  <Override PartName="/ppt/notesSlides/notesSlide329.xml" ContentType="application/vnd.openxmlformats-officedocument.presentationml.notesSlide+xml"/>
  <Override PartName="/ppt/notesSlides/notesSlide330.xml" ContentType="application/vnd.openxmlformats-officedocument.presentationml.notesSlide+xml"/>
  <Override PartName="/ppt/notesSlides/notesSlide331.xml" ContentType="application/vnd.openxmlformats-officedocument.presentationml.notesSlide+xml"/>
  <Override PartName="/ppt/notesSlides/notesSlide332.xml" ContentType="application/vnd.openxmlformats-officedocument.presentationml.notesSlide+xml"/>
  <Override PartName="/ppt/notesSlides/notesSlide333.xml" ContentType="application/vnd.openxmlformats-officedocument.presentationml.notesSlide+xml"/>
  <Override PartName="/ppt/theme/themeOverride53.xml" ContentType="application/vnd.openxmlformats-officedocument.themeOverride+xml"/>
  <Override PartName="/ppt/notesSlides/notesSlide334.xml" ContentType="application/vnd.openxmlformats-officedocument.presentationml.notesSlide+xml"/>
  <Override PartName="/ppt/notesSlides/notesSlide335.xml" ContentType="application/vnd.openxmlformats-officedocument.presentationml.notesSlide+xml"/>
  <Override PartName="/ppt/notesSlides/notesSlide336.xml" ContentType="application/vnd.openxmlformats-officedocument.presentationml.notesSlide+xml"/>
  <Override PartName="/ppt/notesSlides/notesSlide337.xml" ContentType="application/vnd.openxmlformats-officedocument.presentationml.notesSlide+xml"/>
  <Override PartName="/ppt/notesSlides/notesSlide338.xml" ContentType="application/vnd.openxmlformats-officedocument.presentationml.notesSlide+xml"/>
  <Override PartName="/ppt/notesSlides/notesSlide339.xml" ContentType="application/vnd.openxmlformats-officedocument.presentationml.notesSlide+xml"/>
  <Override PartName="/ppt/notesSlides/notesSlide340.xml" ContentType="application/vnd.openxmlformats-officedocument.presentationml.notesSlide+xml"/>
  <Override PartName="/ppt/notesSlides/notesSlide341.xml" ContentType="application/vnd.openxmlformats-officedocument.presentationml.notesSlide+xml"/>
  <Override PartName="/ppt/notesSlides/notesSlide342.xml" ContentType="application/vnd.openxmlformats-officedocument.presentationml.notesSlide+xml"/>
  <Override PartName="/ppt/notesSlides/notesSlide343.xml" ContentType="application/vnd.openxmlformats-officedocument.presentationml.notesSlide+xml"/>
  <Override PartName="/ppt/notesSlides/notesSlide344.xml" ContentType="application/vnd.openxmlformats-officedocument.presentationml.notesSlide+xml"/>
  <Override PartName="/ppt/notesSlides/notesSlide345.xml" ContentType="application/vnd.openxmlformats-officedocument.presentationml.notesSlide+xml"/>
  <Override PartName="/ppt/theme/themeOverride54.xml" ContentType="application/vnd.openxmlformats-officedocument.themeOverride+xml"/>
  <Override PartName="/ppt/notesSlides/notesSlide346.xml" ContentType="application/vnd.openxmlformats-officedocument.presentationml.notesSlide+xml"/>
  <Override PartName="/ppt/theme/themeOverride55.xml" ContentType="application/vnd.openxmlformats-officedocument.themeOverride+xml"/>
  <Override PartName="/ppt/notesSlides/notesSlide347.xml" ContentType="application/vnd.openxmlformats-officedocument.presentationml.notesSlide+xml"/>
  <Override PartName="/ppt/theme/themeOverride56.xml" ContentType="application/vnd.openxmlformats-officedocument.themeOverride+xml"/>
  <Override PartName="/ppt/notesSlides/notesSlide348.xml" ContentType="application/vnd.openxmlformats-officedocument.presentationml.notesSlide+xml"/>
  <Override PartName="/ppt/theme/themeOverride57.xml" ContentType="application/vnd.openxmlformats-officedocument.themeOverride+xml"/>
  <Override PartName="/ppt/notesSlides/notesSlide349.xml" ContentType="application/vnd.openxmlformats-officedocument.presentationml.notesSlide+xml"/>
  <Override PartName="/ppt/notesSlides/notesSlide350.xml" ContentType="application/vnd.openxmlformats-officedocument.presentationml.notesSlide+xml"/>
  <Override PartName="/ppt/notesSlides/notesSlide351.xml" ContentType="application/vnd.openxmlformats-officedocument.presentationml.notesSlide+xml"/>
  <Override PartName="/ppt/notesSlides/notesSlide352.xml" ContentType="application/vnd.openxmlformats-officedocument.presentationml.notesSlide+xml"/>
  <Override PartName="/ppt/notesSlides/notesSlide353.xml" ContentType="application/vnd.openxmlformats-officedocument.presentationml.notesSlide+xml"/>
  <Override PartName="/ppt/notesSlides/notesSlide354.xml" ContentType="application/vnd.openxmlformats-officedocument.presentationml.notesSlide+xml"/>
  <Override PartName="/ppt/notesSlides/notesSlide355.xml" ContentType="application/vnd.openxmlformats-officedocument.presentationml.notesSlide+xml"/>
  <Override PartName="/ppt/notesSlides/notesSlide356.xml" ContentType="application/vnd.openxmlformats-officedocument.presentationml.notesSlide+xml"/>
  <Override PartName="/ppt/notesSlides/notesSlide357.xml" ContentType="application/vnd.openxmlformats-officedocument.presentationml.notesSlide+xml"/>
  <Override PartName="/ppt/theme/themeOverride58.xml" ContentType="application/vnd.openxmlformats-officedocument.themeOverride+xml"/>
  <Override PartName="/ppt/notesSlides/notesSlide358.xml" ContentType="application/vnd.openxmlformats-officedocument.presentationml.notesSlide+xml"/>
  <Override PartName="/ppt/notesSlides/notesSlide359.xml" ContentType="application/vnd.openxmlformats-officedocument.presentationml.notesSlide+xml"/>
  <Override PartName="/ppt/theme/themeOverride59.xml" ContentType="application/vnd.openxmlformats-officedocument.themeOverride+xml"/>
  <Override PartName="/ppt/notesSlides/notesSlide360.xml" ContentType="application/vnd.openxmlformats-officedocument.presentationml.notesSlide+xml"/>
  <Override PartName="/ppt/notesSlides/notesSlide361.xml" ContentType="application/vnd.openxmlformats-officedocument.presentationml.notesSlide+xml"/>
  <Override PartName="/ppt/notesSlides/notesSlide362.xml" ContentType="application/vnd.openxmlformats-officedocument.presentationml.notesSlide+xml"/>
  <Override PartName="/ppt/notesSlides/notesSlide363.xml" ContentType="application/vnd.openxmlformats-officedocument.presentationml.notesSlide+xml"/>
  <Override PartName="/ppt/notesSlides/notesSlide364.xml" ContentType="application/vnd.openxmlformats-officedocument.presentationml.notesSlide+xml"/>
  <Override PartName="/ppt/notesSlides/notesSlide365.xml" ContentType="application/vnd.openxmlformats-officedocument.presentationml.notesSlide+xml"/>
  <Override PartName="/ppt/theme/themeOverride60.xml" ContentType="application/vnd.openxmlformats-officedocument.themeOverride+xml"/>
  <Override PartName="/ppt/notesSlides/notesSlide366.xml" ContentType="application/vnd.openxmlformats-officedocument.presentationml.notesSlide+xml"/>
  <Override PartName="/ppt/notesSlides/notesSlide367.xml" ContentType="application/vnd.openxmlformats-officedocument.presentationml.notesSlide+xml"/>
  <Override PartName="/ppt/charts/chart1.xml" ContentType="application/vnd.openxmlformats-officedocument.drawingml.chart+xml"/>
  <Override PartName="/ppt/theme/themeOverride61.xml" ContentType="application/vnd.openxmlformats-officedocument.themeOverride+xml"/>
  <Override PartName="/ppt/notesSlides/notesSlide368.xml" ContentType="application/vnd.openxmlformats-officedocument.presentationml.notesSlide+xml"/>
  <Override PartName="/ppt/notesSlides/notesSlide369.xml" ContentType="application/vnd.openxmlformats-officedocument.presentationml.notesSlide+xml"/>
  <Override PartName="/ppt/notesSlides/notesSlide370.xml" ContentType="application/vnd.openxmlformats-officedocument.presentationml.notesSlide+xml"/>
  <Override PartName="/ppt/notesSlides/notesSlide371.xml" ContentType="application/vnd.openxmlformats-officedocument.presentationml.notesSlide+xml"/>
  <Override PartName="/ppt/theme/themeOverride62.xml" ContentType="application/vnd.openxmlformats-officedocument.themeOverride+xml"/>
  <Override PartName="/ppt/theme/themeOverride63.xml" ContentType="application/vnd.openxmlformats-officedocument.themeOverride+xml"/>
  <Override PartName="/ppt/theme/themeOverride64.xml" ContentType="application/vnd.openxmlformats-officedocument.themeOverride+xml"/>
  <Override PartName="/ppt/theme/themeOverride65.xml" ContentType="application/vnd.openxmlformats-officedocument.themeOverride+xml"/>
  <Override PartName="/ppt/notesSlides/notesSlide372.xml" ContentType="application/vnd.openxmlformats-officedocument.presentationml.notesSlide+xml"/>
  <Override PartName="/ppt/notesSlides/notesSlide373.xml" ContentType="application/vnd.openxmlformats-officedocument.presentationml.notesSlide+xml"/>
  <Override PartName="/ppt/notesSlides/notesSlide374.xml" ContentType="application/vnd.openxmlformats-officedocument.presentationml.notesSlide+xml"/>
  <Override PartName="/ppt/notesSlides/notesSlide375.xml" ContentType="application/vnd.openxmlformats-officedocument.presentationml.notesSlide+xml"/>
  <Override PartName="/ppt/notesSlides/notesSlide376.xml" ContentType="application/vnd.openxmlformats-officedocument.presentationml.notesSlide+xml"/>
  <Override PartName="/ppt/notesSlides/notesSlide377.xml" ContentType="application/vnd.openxmlformats-officedocument.presentationml.notesSlide+xml"/>
  <Override PartName="/ppt/notesSlides/notesSlide378.xml" ContentType="application/vnd.openxmlformats-officedocument.presentationml.notesSlide+xml"/>
  <Override PartName="/ppt/notesSlides/notesSlide379.xml" ContentType="application/vnd.openxmlformats-officedocument.presentationml.notesSlide+xml"/>
  <Override PartName="/ppt/notesSlides/notesSlide380.xml" ContentType="application/vnd.openxmlformats-officedocument.presentationml.notesSlide+xml"/>
  <Override PartName="/ppt/theme/themeOverride66.xml" ContentType="application/vnd.openxmlformats-officedocument.themeOverride+xml"/>
  <Override PartName="/ppt/notesSlides/notesSlide381.xml" ContentType="application/vnd.openxmlformats-officedocument.presentationml.notesSlide+xml"/>
  <Override PartName="/ppt/notesSlides/notesSlide382.xml" ContentType="application/vnd.openxmlformats-officedocument.presentationml.notesSlide+xml"/>
  <Override PartName="/ppt/notesSlides/notesSlide383.xml" ContentType="application/vnd.openxmlformats-officedocument.presentationml.notesSlide+xml"/>
  <Override PartName="/ppt/notesSlides/notesSlide384.xml" ContentType="application/vnd.openxmlformats-officedocument.presentationml.notesSlide+xml"/>
  <Override PartName="/ppt/notesSlides/notesSlide385.xml" ContentType="application/vnd.openxmlformats-officedocument.presentationml.notesSlide+xml"/>
  <Override PartName="/ppt/notesSlides/notesSlide386.xml" ContentType="application/vnd.openxmlformats-officedocument.presentationml.notesSlide+xml"/>
  <Override PartName="/ppt/theme/themeOverride67.xml" ContentType="application/vnd.openxmlformats-officedocument.themeOverride+xml"/>
  <Override PartName="/ppt/notesSlides/notesSlide387.xml" ContentType="application/vnd.openxmlformats-officedocument.presentationml.notesSlide+xml"/>
  <Override PartName="/ppt/notesSlides/notesSlide388.xml" ContentType="application/vnd.openxmlformats-officedocument.presentationml.notesSlide+xml"/>
  <Override PartName="/ppt/notesSlides/notesSlide389.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Override PartName="/ppt/slides/slide1510.xml" ContentType="application/vnd.openxmlformats-officedocument.presentationml.slide+xml"/>
  <Override PartName="/ppt/notesSlides/notesSlide1110.xml" ContentType="application/vnd.openxmlformats-officedocument.presentationml.notesSlide+xml"/>
  <Override PartName="/ppt/slideLayouts/slideLayout22400.xml" ContentType="application/vnd.openxmlformats-officedocument.presentationml.slideLayout+xml"/>
  <Override PartName="/ppt/notesMasters/notesMaster10.xml" ContentType="application/vnd.openxmlformats-officedocument.presentationml.notesMaster+xml"/>
  <Override PartName="/ppt/slideMasters/slideMaster230.xml" ContentType="application/vnd.openxmlformats-officedocument.presentationml.slideMaster+xml"/>
  <Override PartName="/ppt/theme/theme450.xml" ContentType="application/vnd.openxmlformats-officedocument.theme+xml"/>
  <Override PartName="/ppt/slideLayouts/slideLayout23100.xml" ContentType="application/vnd.openxmlformats-officedocument.presentationml.slideLayout+xml"/>
  <Override PartName="/ppt/slideLayouts/slideLayout23600.xml" ContentType="application/vnd.openxmlformats-officedocument.presentationml.slideLayout+xml"/>
  <Override PartName="/ppt/slideLayouts/slideLayout22600.xml" ContentType="application/vnd.openxmlformats-officedocument.presentationml.slideLayout+xml"/>
  <Override PartName="/ppt/slideLayouts/slideLayout23000.xml" ContentType="application/vnd.openxmlformats-officedocument.presentationml.slideLayout+xml"/>
  <Override PartName="/ppt/slideLayouts/slideLayout23500.xml" ContentType="application/vnd.openxmlformats-officedocument.presentationml.slideLayout+xml"/>
  <Override PartName="/ppt/slideLayouts/slideLayout22500.xml" ContentType="application/vnd.openxmlformats-officedocument.presentationml.slideLayout+xml"/>
  <Override PartName="/ppt/slideLayouts/slideLayout22900.xml" ContentType="application/vnd.openxmlformats-officedocument.presentationml.slideLayout+xml"/>
  <Override PartName="/ppt/slideLayouts/slideLayout23400.xml" ContentType="application/vnd.openxmlformats-officedocument.presentationml.slideLayout+xml"/>
  <Override PartName="/ppt/slideLayouts/slideLayout22800.xml" ContentType="application/vnd.openxmlformats-officedocument.presentationml.slideLayout+xml"/>
  <Override PartName="/ppt/slideLayouts/slideLayout23300.xml" ContentType="application/vnd.openxmlformats-officedocument.presentationml.slideLayout+xml"/>
  <Override PartName="/ppt/slideLayouts/slideLayout22700.xml" ContentType="application/vnd.openxmlformats-officedocument.presentationml.slideLayout+xml"/>
  <Override PartName="/ppt/slideLayouts/slideLayout23200.xml" ContentType="application/vnd.openxmlformats-officedocument.presentationml.slideLayout+xml"/>
  <Override PartName="/ppt/theme/theme230.xml" ContentType="application/vnd.openxmlformats-officedocument.theme+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autoCompressPictures="0">
  <p:sldMasterIdLst>
    <p:sldMasterId id="2147483660" r:id="rId1"/>
    <p:sldMasterId id="2147485036" r:id="rId2"/>
    <p:sldMasterId id="2147485074" r:id="rId3"/>
    <p:sldMasterId id="2147485155" r:id="rId4"/>
    <p:sldMasterId id="2147485231" r:id="rId5"/>
    <p:sldMasterId id="2147485306" r:id="rId6"/>
    <p:sldMasterId id="2147485395" r:id="rId7"/>
    <p:sldMasterId id="2147485521" r:id="rId8"/>
    <p:sldMasterId id="2147485788" r:id="rId9"/>
    <p:sldMasterId id="2147485800" r:id="rId10"/>
    <p:sldMasterId id="2147486052" r:id="rId11"/>
    <p:sldMasterId id="2147486151" r:id="rId12"/>
    <p:sldMasterId id="2147486218" r:id="rId13"/>
    <p:sldMasterId id="2147486916" r:id="rId14"/>
    <p:sldMasterId id="2147486930" r:id="rId15"/>
    <p:sldMasterId id="2147486945" r:id="rId16"/>
    <p:sldMasterId id="2147486957" r:id="rId17"/>
    <p:sldMasterId id="2147486971" r:id="rId18"/>
    <p:sldMasterId id="2147486983" r:id="rId19"/>
    <p:sldMasterId id="2147486995" r:id="rId20"/>
    <p:sldMasterId id="2147486997" r:id="rId21"/>
    <p:sldMasterId id="2147487009" r:id="rId22"/>
    <p:sldMasterId id="2147487021" r:id="rId23"/>
    <p:sldMasterId id="2147487024" r:id="rId24"/>
    <p:sldMasterId id="2147487036" r:id="rId25"/>
    <p:sldMasterId id="2147487048" r:id="rId26"/>
    <p:sldMasterId id="2147487060" r:id="rId27"/>
    <p:sldMasterId id="2147487072" r:id="rId28"/>
    <p:sldMasterId id="2147487086" r:id="rId29"/>
    <p:sldMasterId id="2147487098" r:id="rId30"/>
    <p:sldMasterId id="2147487100" r:id="rId31"/>
    <p:sldMasterId id="2147487113" r:id="rId32"/>
    <p:sldMasterId id="2147487124" r:id="rId33"/>
    <p:sldMasterId id="2147487136" r:id="rId34"/>
    <p:sldMasterId id="2147487148" r:id="rId35"/>
    <p:sldMasterId id="2147487161" r:id="rId36"/>
    <p:sldMasterId id="2147487175" r:id="rId37"/>
    <p:sldMasterId id="2147487187" r:id="rId38"/>
    <p:sldMasterId id="2147487199" r:id="rId39"/>
    <p:sldMasterId id="2147487211" r:id="rId40"/>
    <p:sldMasterId id="2147487213" r:id="rId41"/>
    <p:sldMasterId id="2147487226" r:id="rId42"/>
    <p:sldMasterId id="2147487240" r:id="rId43"/>
    <p:sldMasterId id="2147487254" r:id="rId44"/>
    <p:sldMasterId id="2147487267" r:id="rId45"/>
    <p:sldMasterId id="2147487279" r:id="rId46"/>
    <p:sldMasterId id="2147487281" r:id="rId47"/>
    <p:sldMasterId id="2147487293" r:id="rId48"/>
    <p:sldMasterId id="2147487305" r:id="rId49"/>
    <p:sldMasterId id="2147487317" r:id="rId50"/>
    <p:sldMasterId id="2147487330" r:id="rId51"/>
    <p:sldMasterId id="2147487342" r:id="rId52"/>
    <p:sldMasterId id="2147487355" r:id="rId53"/>
    <p:sldMasterId id="2147487367" r:id="rId54"/>
    <p:sldMasterId id="2147487380" r:id="rId55"/>
    <p:sldMasterId id="2147487392" r:id="rId56"/>
    <p:sldMasterId id="2147487404" r:id="rId57"/>
    <p:sldMasterId id="2147487419" r:id="rId58"/>
    <p:sldMasterId id="2147487431" r:id="rId59"/>
    <p:sldMasterId id="2147487445" r:id="rId60"/>
    <p:sldMasterId id="2147487459" r:id="rId61"/>
    <p:sldMasterId id="2147487473" r:id="rId62"/>
    <p:sldMasterId id="2147487487" r:id="rId63"/>
    <p:sldMasterId id="2147487499" r:id="rId64"/>
    <p:sldMasterId id="2147487513" r:id="rId65"/>
    <p:sldMasterId id="2147487515" r:id="rId66"/>
    <p:sldMasterId id="2147487530" r:id="rId67"/>
    <p:sldMasterId id="2147487542" r:id="rId68"/>
    <p:sldMasterId id="2147487556" r:id="rId69"/>
    <p:sldMasterId id="2147487568" r:id="rId70"/>
    <p:sldMasterId id="2147487580" r:id="rId71"/>
    <p:sldMasterId id="2147487592" r:id="rId72"/>
    <p:sldMasterId id="2147487604" r:id="rId73"/>
    <p:sldMasterId id="2147487617" r:id="rId74"/>
    <p:sldMasterId id="2147487631" r:id="rId75"/>
    <p:sldMasterId id="2147487643" r:id="rId76"/>
    <p:sldMasterId id="2147487647" r:id="rId77"/>
    <p:sldMasterId id="2147487659" r:id="rId78"/>
    <p:sldMasterId id="2147487673" r:id="rId79"/>
    <p:sldMasterId id="2147487685" r:id="rId80"/>
    <p:sldMasterId id="2147488056" r:id="rId81"/>
    <p:sldMasterId id="2147488427" r:id="rId82"/>
    <p:sldMasterId id="2147488439" r:id="rId83"/>
    <p:sldMasterId id="2147488453" r:id="rId84"/>
    <p:sldMasterId id="2147488467" r:id="rId85"/>
    <p:sldMasterId id="2147488479" r:id="rId86"/>
    <p:sldMasterId id="2147488482" r:id="rId87"/>
    <p:sldMasterId id="2147488485" r:id="rId88"/>
    <p:sldMasterId id="2147488498" r:id="rId89"/>
    <p:sldMasterId id="2147488512" r:id="rId90"/>
    <p:sldMasterId id="2147488514" r:id="rId91"/>
    <p:sldMasterId id="2147488526" r:id="rId92"/>
    <p:sldMasterId id="2147488528" r:id="rId93"/>
    <p:sldMasterId id="2147488531" r:id="rId94"/>
    <p:sldMasterId id="2147488544" r:id="rId95"/>
    <p:sldMasterId id="2147488558" r:id="rId96"/>
    <p:sldMasterId id="2147488570" r:id="rId97"/>
    <p:sldMasterId id="2147488582" r:id="rId98"/>
    <p:sldMasterId id="2147488594" r:id="rId99"/>
    <p:sldMasterId id="2147488606" r:id="rId100"/>
    <p:sldMasterId id="2147488618" r:id="rId101"/>
    <p:sldMasterId id="2147488630" r:id="rId102"/>
    <p:sldMasterId id="2147488646" r:id="rId103"/>
    <p:sldMasterId id="2147488658" r:id="rId104"/>
    <p:sldMasterId id="2147488670" r:id="rId105"/>
    <p:sldMasterId id="2147488682" r:id="rId106"/>
    <p:sldMasterId id="2147488686" r:id="rId107"/>
    <p:sldMasterId id="2147488698" r:id="rId108"/>
    <p:sldMasterId id="2147488710" r:id="rId109"/>
    <p:sldMasterId id="2147488725" r:id="rId110"/>
    <p:sldMasterId id="2147488727" r:id="rId111"/>
    <p:sldMasterId id="2147488743" r:id="rId112"/>
    <p:sldMasterId id="2147488755" r:id="rId113"/>
    <p:sldMasterId id="2147488767" r:id="rId114"/>
    <p:sldMasterId id="2147488779" r:id="rId115"/>
    <p:sldMasterId id="2147488791" r:id="rId116"/>
    <p:sldMasterId id="2147488805" r:id="rId117"/>
    <p:sldMasterId id="2147488819" r:id="rId118"/>
    <p:sldMasterId id="2147488831" r:id="rId119"/>
    <p:sldMasterId id="2147488843" r:id="rId120"/>
    <p:sldMasterId id="2147488855" r:id="rId121"/>
    <p:sldMasterId id="2147488867" r:id="rId122"/>
    <p:sldMasterId id="2147488879" r:id="rId123"/>
    <p:sldMasterId id="2147488892" r:id="rId124"/>
    <p:sldMasterId id="2147488906" r:id="rId125"/>
    <p:sldMasterId id="2147488918" r:id="rId126"/>
    <p:sldMasterId id="2147488930" r:id="rId127"/>
    <p:sldMasterId id="2147488932" r:id="rId128"/>
    <p:sldMasterId id="2147488934" r:id="rId129"/>
    <p:sldMasterId id="2147488946" r:id="rId130"/>
    <p:sldMasterId id="2147488970" r:id="rId131"/>
    <p:sldMasterId id="2147488982" r:id="rId132"/>
    <p:sldMasterId id="2147488994" r:id="rId133"/>
    <p:sldMasterId id="2147489009" r:id="rId134"/>
    <p:sldMasterId id="2147489021" r:id="rId135"/>
    <p:sldMasterId id="2147489023" r:id="rId136"/>
    <p:sldMasterId id="2147489037" r:id="rId137"/>
    <p:sldMasterId id="2147489049" r:id="rId138"/>
    <p:sldMasterId id="2147489061" r:id="rId139"/>
  </p:sldMasterIdLst>
  <p:notesMasterIdLst>
    <p:notesMasterId r:id="rId682"/>
  </p:notesMasterIdLst>
  <p:sldIdLst>
    <p:sldId id="5105" r:id="rId140"/>
    <p:sldId id="5158" r:id="rId141"/>
    <p:sldId id="5159" r:id="rId142"/>
    <p:sldId id="5160" r:id="rId143"/>
    <p:sldId id="5161" r:id="rId144"/>
    <p:sldId id="5162" r:id="rId145"/>
    <p:sldId id="5163" r:id="rId146"/>
    <p:sldId id="5164" r:id="rId147"/>
    <p:sldId id="5165" r:id="rId148"/>
    <p:sldId id="5166" r:id="rId149"/>
    <p:sldId id="5167" r:id="rId150"/>
    <p:sldId id="5168" r:id="rId151"/>
    <p:sldId id="5169" r:id="rId152"/>
    <p:sldId id="5170" r:id="rId153"/>
    <p:sldId id="5311" r:id="rId154"/>
    <p:sldId id="5171" r:id="rId155"/>
    <p:sldId id="5172" r:id="rId156"/>
    <p:sldId id="5173" r:id="rId157"/>
    <p:sldId id="5174" r:id="rId158"/>
    <p:sldId id="5175" r:id="rId159"/>
    <p:sldId id="2399" r:id="rId160"/>
    <p:sldId id="5391" r:id="rId161"/>
    <p:sldId id="5313" r:id="rId162"/>
    <p:sldId id="5314" r:id="rId163"/>
    <p:sldId id="259" r:id="rId164"/>
    <p:sldId id="5315" r:id="rId165"/>
    <p:sldId id="5316" r:id="rId166"/>
    <p:sldId id="5317" r:id="rId167"/>
    <p:sldId id="5318" r:id="rId168"/>
    <p:sldId id="5319" r:id="rId169"/>
    <p:sldId id="5320" r:id="rId170"/>
    <p:sldId id="5321" r:id="rId171"/>
    <p:sldId id="5324" r:id="rId172"/>
    <p:sldId id="268" r:id="rId173"/>
    <p:sldId id="269" r:id="rId174"/>
    <p:sldId id="5322" r:id="rId175"/>
    <p:sldId id="5323" r:id="rId176"/>
    <p:sldId id="272" r:id="rId177"/>
    <p:sldId id="273" r:id="rId178"/>
    <p:sldId id="274" r:id="rId179"/>
    <p:sldId id="275" r:id="rId180"/>
    <p:sldId id="714" r:id="rId181"/>
    <p:sldId id="5382" r:id="rId182"/>
    <p:sldId id="3856" r:id="rId183"/>
    <p:sldId id="716" r:id="rId184"/>
    <p:sldId id="717" r:id="rId185"/>
    <p:sldId id="718" r:id="rId186"/>
    <p:sldId id="719" r:id="rId187"/>
    <p:sldId id="720" r:id="rId188"/>
    <p:sldId id="721" r:id="rId189"/>
    <p:sldId id="722" r:id="rId190"/>
    <p:sldId id="723" r:id="rId191"/>
    <p:sldId id="3354" r:id="rId192"/>
    <p:sldId id="3361" r:id="rId193"/>
    <p:sldId id="3362" r:id="rId194"/>
    <p:sldId id="3355" r:id="rId195"/>
    <p:sldId id="3359" r:id="rId196"/>
    <p:sldId id="3356" r:id="rId197"/>
    <p:sldId id="1203" r:id="rId198"/>
    <p:sldId id="1202" r:id="rId199"/>
    <p:sldId id="3358" r:id="rId200"/>
    <p:sldId id="5325" r:id="rId201"/>
    <p:sldId id="5326" r:id="rId202"/>
    <p:sldId id="2377" r:id="rId203"/>
    <p:sldId id="5327" r:id="rId204"/>
    <p:sldId id="5328" r:id="rId205"/>
    <p:sldId id="5329" r:id="rId206"/>
    <p:sldId id="5330" r:id="rId207"/>
    <p:sldId id="5331" r:id="rId208"/>
    <p:sldId id="5332" r:id="rId209"/>
    <p:sldId id="523" r:id="rId210"/>
    <p:sldId id="524" r:id="rId211"/>
    <p:sldId id="5333" r:id="rId212"/>
    <p:sldId id="3752" r:id="rId213"/>
    <p:sldId id="2418" r:id="rId214"/>
    <p:sldId id="2419" r:id="rId215"/>
    <p:sldId id="2420" r:id="rId216"/>
    <p:sldId id="3749" r:id="rId217"/>
    <p:sldId id="377" r:id="rId218"/>
    <p:sldId id="379" r:id="rId219"/>
    <p:sldId id="3849" r:id="rId220"/>
    <p:sldId id="396" r:id="rId221"/>
    <p:sldId id="5381" r:id="rId222"/>
    <p:sldId id="4517" r:id="rId223"/>
    <p:sldId id="5380" r:id="rId224"/>
    <p:sldId id="399" r:id="rId225"/>
    <p:sldId id="400" r:id="rId226"/>
    <p:sldId id="401" r:id="rId227"/>
    <p:sldId id="402" r:id="rId228"/>
    <p:sldId id="403" r:id="rId229"/>
    <p:sldId id="404" r:id="rId230"/>
    <p:sldId id="405" r:id="rId231"/>
    <p:sldId id="3671" r:id="rId232"/>
    <p:sldId id="3669" r:id="rId233"/>
    <p:sldId id="4516" r:id="rId234"/>
    <p:sldId id="3657" r:id="rId235"/>
    <p:sldId id="3658" r:id="rId236"/>
    <p:sldId id="430" r:id="rId237"/>
    <p:sldId id="3729" r:id="rId238"/>
    <p:sldId id="3667" r:id="rId239"/>
    <p:sldId id="3650" r:id="rId240"/>
    <p:sldId id="4093" r:id="rId241"/>
    <p:sldId id="4085" r:id="rId242"/>
    <p:sldId id="4086" r:id="rId243"/>
    <p:sldId id="4087" r:id="rId244"/>
    <p:sldId id="4088" r:id="rId245"/>
    <p:sldId id="4089" r:id="rId246"/>
    <p:sldId id="4090" r:id="rId247"/>
    <p:sldId id="4091" r:id="rId248"/>
    <p:sldId id="4092" r:id="rId249"/>
    <p:sldId id="4067" r:id="rId250"/>
    <p:sldId id="990" r:id="rId251"/>
    <p:sldId id="1030" r:id="rId252"/>
    <p:sldId id="1144" r:id="rId253"/>
    <p:sldId id="432" r:id="rId254"/>
    <p:sldId id="4050" r:id="rId255"/>
    <p:sldId id="420" r:id="rId256"/>
    <p:sldId id="5257" r:id="rId257"/>
    <p:sldId id="4051" r:id="rId258"/>
    <p:sldId id="4052" r:id="rId259"/>
    <p:sldId id="3379" r:id="rId260"/>
    <p:sldId id="256" r:id="rId261"/>
    <p:sldId id="1075" r:id="rId262"/>
    <p:sldId id="258" r:id="rId263"/>
    <p:sldId id="5258" r:id="rId264"/>
    <p:sldId id="260" r:id="rId265"/>
    <p:sldId id="261" r:id="rId266"/>
    <p:sldId id="262" r:id="rId267"/>
    <p:sldId id="263" r:id="rId268"/>
    <p:sldId id="264" r:id="rId269"/>
    <p:sldId id="265" r:id="rId270"/>
    <p:sldId id="266" r:id="rId271"/>
    <p:sldId id="4066" r:id="rId272"/>
    <p:sldId id="4095" r:id="rId273"/>
    <p:sldId id="4068" r:id="rId274"/>
    <p:sldId id="270" r:id="rId275"/>
    <p:sldId id="271" r:id="rId276"/>
    <p:sldId id="4071" r:id="rId277"/>
    <p:sldId id="4072" r:id="rId278"/>
    <p:sldId id="4073" r:id="rId279"/>
    <p:sldId id="3387" r:id="rId280"/>
    <p:sldId id="544" r:id="rId281"/>
    <p:sldId id="545" r:id="rId282"/>
    <p:sldId id="1154" r:id="rId283"/>
    <p:sldId id="546" r:id="rId284"/>
    <p:sldId id="547" r:id="rId285"/>
    <p:sldId id="548" r:id="rId286"/>
    <p:sldId id="549" r:id="rId287"/>
    <p:sldId id="550" r:id="rId288"/>
    <p:sldId id="551" r:id="rId289"/>
    <p:sldId id="552" r:id="rId290"/>
    <p:sldId id="553" r:id="rId291"/>
    <p:sldId id="1143" r:id="rId292"/>
    <p:sldId id="4096" r:id="rId293"/>
    <p:sldId id="3256" r:id="rId294"/>
    <p:sldId id="3257" r:id="rId295"/>
    <p:sldId id="3258" r:id="rId296"/>
    <p:sldId id="3259" r:id="rId297"/>
    <p:sldId id="3260" r:id="rId298"/>
    <p:sldId id="3261" r:id="rId299"/>
    <p:sldId id="1151" r:id="rId300"/>
    <p:sldId id="5285" r:id="rId301"/>
    <p:sldId id="5286" r:id="rId302"/>
    <p:sldId id="5287" r:id="rId303"/>
    <p:sldId id="5288" r:id="rId304"/>
    <p:sldId id="5289" r:id="rId305"/>
    <p:sldId id="5290" r:id="rId306"/>
    <p:sldId id="5291" r:id="rId307"/>
    <p:sldId id="5292" r:id="rId308"/>
    <p:sldId id="5293" r:id="rId309"/>
    <p:sldId id="5294" r:id="rId310"/>
    <p:sldId id="5295" r:id="rId311"/>
    <p:sldId id="5296" r:id="rId312"/>
    <p:sldId id="5297" r:id="rId313"/>
    <p:sldId id="5298" r:id="rId314"/>
    <p:sldId id="5299" r:id="rId315"/>
    <p:sldId id="5300" r:id="rId316"/>
    <p:sldId id="5301" r:id="rId317"/>
    <p:sldId id="5302" r:id="rId318"/>
    <p:sldId id="5303" r:id="rId319"/>
    <p:sldId id="458" r:id="rId320"/>
    <p:sldId id="4936" r:id="rId321"/>
    <p:sldId id="4937" r:id="rId322"/>
    <p:sldId id="4938" r:id="rId323"/>
    <p:sldId id="4939" r:id="rId324"/>
    <p:sldId id="5260" r:id="rId325"/>
    <p:sldId id="5261" r:id="rId326"/>
    <p:sldId id="5262" r:id="rId327"/>
    <p:sldId id="4972" r:id="rId328"/>
    <p:sldId id="5263" r:id="rId329"/>
    <p:sldId id="4973" r:id="rId330"/>
    <p:sldId id="5264" r:id="rId331"/>
    <p:sldId id="5265" r:id="rId332"/>
    <p:sldId id="5266" r:id="rId333"/>
    <p:sldId id="5267" r:id="rId334"/>
    <p:sldId id="5268" r:id="rId335"/>
    <p:sldId id="5269" r:id="rId336"/>
    <p:sldId id="5270" r:id="rId337"/>
    <p:sldId id="5271" r:id="rId338"/>
    <p:sldId id="5272" r:id="rId339"/>
    <p:sldId id="3402" r:id="rId340"/>
    <p:sldId id="3939" r:id="rId341"/>
    <p:sldId id="4203" r:id="rId342"/>
    <p:sldId id="4205" r:id="rId343"/>
    <p:sldId id="5305" r:id="rId344"/>
    <p:sldId id="4201" r:id="rId345"/>
    <p:sldId id="3949" r:id="rId346"/>
    <p:sldId id="3945" r:id="rId347"/>
    <p:sldId id="3950" r:id="rId348"/>
    <p:sldId id="3951" r:id="rId349"/>
    <p:sldId id="4206" r:id="rId350"/>
    <p:sldId id="4202" r:id="rId351"/>
    <p:sldId id="3953" r:id="rId352"/>
    <p:sldId id="5306" r:id="rId353"/>
    <p:sldId id="4210" r:id="rId354"/>
    <p:sldId id="4321" r:id="rId355"/>
    <p:sldId id="5307" r:id="rId356"/>
    <p:sldId id="4212" r:id="rId357"/>
    <p:sldId id="4211" r:id="rId358"/>
    <p:sldId id="1219" r:id="rId359"/>
    <p:sldId id="1179" r:id="rId360"/>
    <p:sldId id="5378" r:id="rId361"/>
    <p:sldId id="470" r:id="rId362"/>
    <p:sldId id="1141" r:id="rId363"/>
    <p:sldId id="471" r:id="rId364"/>
    <p:sldId id="5223" r:id="rId365"/>
    <p:sldId id="472" r:id="rId366"/>
    <p:sldId id="473" r:id="rId367"/>
    <p:sldId id="474" r:id="rId368"/>
    <p:sldId id="475" r:id="rId369"/>
    <p:sldId id="5234" r:id="rId370"/>
    <p:sldId id="478" r:id="rId371"/>
    <p:sldId id="1161" r:id="rId372"/>
    <p:sldId id="5210" r:id="rId373"/>
    <p:sldId id="2301" r:id="rId374"/>
    <p:sldId id="2302" r:id="rId375"/>
    <p:sldId id="2303" r:id="rId376"/>
    <p:sldId id="2304" r:id="rId377"/>
    <p:sldId id="3407" r:id="rId378"/>
    <p:sldId id="3408" r:id="rId379"/>
    <p:sldId id="3751" r:id="rId380"/>
    <p:sldId id="5383" r:id="rId381"/>
    <p:sldId id="4159" r:id="rId382"/>
    <p:sldId id="4160" r:id="rId383"/>
    <p:sldId id="5259" r:id="rId384"/>
    <p:sldId id="4162" r:id="rId385"/>
    <p:sldId id="4163" r:id="rId386"/>
    <p:sldId id="4164" r:id="rId387"/>
    <p:sldId id="439" r:id="rId388"/>
    <p:sldId id="440" r:id="rId389"/>
    <p:sldId id="5020" r:id="rId390"/>
    <p:sldId id="442" r:id="rId391"/>
    <p:sldId id="4048" r:id="rId392"/>
    <p:sldId id="2443" r:id="rId393"/>
    <p:sldId id="4143" r:id="rId394"/>
    <p:sldId id="4145" r:id="rId395"/>
    <p:sldId id="4146" r:id="rId396"/>
    <p:sldId id="4144" r:id="rId397"/>
    <p:sldId id="4148" r:id="rId398"/>
    <p:sldId id="4151" r:id="rId399"/>
    <p:sldId id="2442" r:id="rId400"/>
    <p:sldId id="5384" r:id="rId401"/>
    <p:sldId id="4941" r:id="rId402"/>
    <p:sldId id="4942" r:id="rId403"/>
    <p:sldId id="4943" r:id="rId404"/>
    <p:sldId id="4944" r:id="rId405"/>
    <p:sldId id="4945" r:id="rId406"/>
    <p:sldId id="4946" r:id="rId407"/>
    <p:sldId id="4947" r:id="rId408"/>
    <p:sldId id="4948" r:id="rId409"/>
    <p:sldId id="4949" r:id="rId410"/>
    <p:sldId id="4950" r:id="rId411"/>
    <p:sldId id="4951" r:id="rId412"/>
    <p:sldId id="4952" r:id="rId413"/>
    <p:sldId id="4953" r:id="rId414"/>
    <p:sldId id="4954" r:id="rId415"/>
    <p:sldId id="4955" r:id="rId416"/>
    <p:sldId id="4956" r:id="rId417"/>
    <p:sldId id="4957" r:id="rId418"/>
    <p:sldId id="4958" r:id="rId419"/>
    <p:sldId id="3920" r:id="rId420"/>
    <p:sldId id="5385" r:id="rId421"/>
    <p:sldId id="433" r:id="rId422"/>
    <p:sldId id="2486" r:id="rId423"/>
    <p:sldId id="434" r:id="rId424"/>
    <p:sldId id="435" r:id="rId425"/>
    <p:sldId id="436" r:id="rId426"/>
    <p:sldId id="437" r:id="rId427"/>
    <p:sldId id="438" r:id="rId428"/>
    <p:sldId id="5273" r:id="rId429"/>
    <p:sldId id="5274" r:id="rId430"/>
    <p:sldId id="441" r:id="rId431"/>
    <p:sldId id="3629" r:id="rId432"/>
    <p:sldId id="2521" r:id="rId433"/>
    <p:sldId id="2522" r:id="rId434"/>
    <p:sldId id="2523" r:id="rId435"/>
    <p:sldId id="2524" r:id="rId436"/>
    <p:sldId id="2525" r:id="rId437"/>
    <p:sldId id="2526" r:id="rId438"/>
    <p:sldId id="5275" r:id="rId439"/>
    <p:sldId id="3728" r:id="rId440"/>
    <p:sldId id="5386" r:id="rId441"/>
    <p:sldId id="514" r:id="rId442"/>
    <p:sldId id="5276" r:id="rId443"/>
    <p:sldId id="515" r:id="rId444"/>
    <p:sldId id="516" r:id="rId445"/>
    <p:sldId id="517" r:id="rId446"/>
    <p:sldId id="518" r:id="rId447"/>
    <p:sldId id="519" r:id="rId448"/>
    <p:sldId id="520" r:id="rId449"/>
    <p:sldId id="4290" r:id="rId450"/>
    <p:sldId id="522" r:id="rId451"/>
    <p:sldId id="5277" r:id="rId452"/>
    <p:sldId id="5304" r:id="rId453"/>
    <p:sldId id="5278" r:id="rId454"/>
    <p:sldId id="5279" r:id="rId455"/>
    <p:sldId id="4209" r:id="rId456"/>
    <p:sldId id="5280" r:id="rId457"/>
    <p:sldId id="5281" r:id="rId458"/>
    <p:sldId id="5282" r:id="rId459"/>
    <p:sldId id="2520" r:id="rId460"/>
    <p:sldId id="3806" r:id="rId461"/>
    <p:sldId id="3805" r:id="rId462"/>
    <p:sldId id="3826" r:id="rId463"/>
    <p:sldId id="3809" r:id="rId464"/>
    <p:sldId id="3810" r:id="rId465"/>
    <p:sldId id="3811" r:id="rId466"/>
    <p:sldId id="3812" r:id="rId467"/>
    <p:sldId id="3813" r:id="rId468"/>
    <p:sldId id="3814" r:id="rId469"/>
    <p:sldId id="3830" r:id="rId470"/>
    <p:sldId id="3838" r:id="rId471"/>
    <p:sldId id="3798" r:id="rId472"/>
    <p:sldId id="3804" r:id="rId473"/>
    <p:sldId id="3808" r:id="rId474"/>
    <p:sldId id="3831" r:id="rId475"/>
    <p:sldId id="3832" r:id="rId476"/>
    <p:sldId id="3833" r:id="rId477"/>
    <p:sldId id="3834" r:id="rId478"/>
    <p:sldId id="3835" r:id="rId479"/>
    <p:sldId id="3608" r:id="rId480"/>
    <p:sldId id="5283" r:id="rId481"/>
    <p:sldId id="5284" r:id="rId482"/>
    <p:sldId id="4894" r:id="rId483"/>
    <p:sldId id="521" r:id="rId484"/>
    <p:sldId id="4893" r:id="rId485"/>
    <p:sldId id="4895" r:id="rId486"/>
    <p:sldId id="4896" r:id="rId487"/>
    <p:sldId id="4897" r:id="rId488"/>
    <p:sldId id="4898" r:id="rId489"/>
    <p:sldId id="5308" r:id="rId490"/>
    <p:sldId id="5309" r:id="rId491"/>
    <p:sldId id="4901" r:id="rId492"/>
    <p:sldId id="416" r:id="rId493"/>
    <p:sldId id="4139" r:id="rId494"/>
    <p:sldId id="4926" r:id="rId495"/>
    <p:sldId id="4141" r:id="rId496"/>
    <p:sldId id="415" r:id="rId497"/>
    <p:sldId id="4902" r:id="rId498"/>
    <p:sldId id="4929" r:id="rId499"/>
    <p:sldId id="2459" r:id="rId500"/>
    <p:sldId id="812" r:id="rId501"/>
    <p:sldId id="813" r:id="rId502"/>
    <p:sldId id="5336" r:id="rId503"/>
    <p:sldId id="814" r:id="rId504"/>
    <p:sldId id="815" r:id="rId505"/>
    <p:sldId id="816" r:id="rId506"/>
    <p:sldId id="817" r:id="rId507"/>
    <p:sldId id="818" r:id="rId508"/>
    <p:sldId id="819" r:id="rId509"/>
    <p:sldId id="820" r:id="rId510"/>
    <p:sldId id="821" r:id="rId511"/>
    <p:sldId id="2457" r:id="rId512"/>
    <p:sldId id="2484" r:id="rId513"/>
    <p:sldId id="2463" r:id="rId514"/>
    <p:sldId id="5334" r:id="rId515"/>
    <p:sldId id="2476" r:id="rId516"/>
    <p:sldId id="2461" r:id="rId517"/>
    <p:sldId id="2421" r:id="rId518"/>
    <p:sldId id="5335" r:id="rId519"/>
    <p:sldId id="2424" r:id="rId520"/>
    <p:sldId id="4187" r:id="rId521"/>
    <p:sldId id="4188" r:id="rId522"/>
    <p:sldId id="4189" r:id="rId523"/>
    <p:sldId id="4190" r:id="rId524"/>
    <p:sldId id="4191" r:id="rId525"/>
    <p:sldId id="4192" r:id="rId526"/>
    <p:sldId id="4193" r:id="rId527"/>
    <p:sldId id="4194" r:id="rId528"/>
    <p:sldId id="4195" r:id="rId529"/>
    <p:sldId id="4033" r:id="rId530"/>
    <p:sldId id="4196" r:id="rId531"/>
    <p:sldId id="4197" r:id="rId532"/>
    <p:sldId id="4198" r:id="rId533"/>
    <p:sldId id="4199" r:id="rId534"/>
    <p:sldId id="4200" r:id="rId535"/>
    <p:sldId id="5337" r:id="rId536"/>
    <p:sldId id="5338" r:id="rId537"/>
    <p:sldId id="5339" r:id="rId538"/>
    <p:sldId id="4204" r:id="rId539"/>
    <p:sldId id="1166" r:id="rId540"/>
    <p:sldId id="5387" r:id="rId541"/>
    <p:sldId id="555" r:id="rId542"/>
    <p:sldId id="5340" r:id="rId543"/>
    <p:sldId id="556" r:id="rId544"/>
    <p:sldId id="557" r:id="rId545"/>
    <p:sldId id="558" r:id="rId546"/>
    <p:sldId id="559" r:id="rId547"/>
    <p:sldId id="560" r:id="rId548"/>
    <p:sldId id="561" r:id="rId549"/>
    <p:sldId id="568" r:id="rId550"/>
    <p:sldId id="563" r:id="rId551"/>
    <p:sldId id="3708" r:id="rId552"/>
    <p:sldId id="3712" r:id="rId553"/>
    <p:sldId id="3710" r:id="rId554"/>
    <p:sldId id="3702" r:id="rId555"/>
    <p:sldId id="3703" r:id="rId556"/>
    <p:sldId id="3704" r:id="rId557"/>
    <p:sldId id="3706" r:id="rId558"/>
    <p:sldId id="3707" r:id="rId559"/>
    <p:sldId id="414" r:id="rId560"/>
    <p:sldId id="5388" r:id="rId561"/>
    <p:sldId id="508" r:id="rId562"/>
    <p:sldId id="1186" r:id="rId563"/>
    <p:sldId id="509" r:id="rId564"/>
    <p:sldId id="510" r:id="rId565"/>
    <p:sldId id="511" r:id="rId566"/>
    <p:sldId id="512" r:id="rId567"/>
    <p:sldId id="513" r:id="rId568"/>
    <p:sldId id="5341" r:id="rId569"/>
    <p:sldId id="1235" r:id="rId570"/>
    <p:sldId id="5342" r:id="rId571"/>
    <p:sldId id="1228" r:id="rId572"/>
    <p:sldId id="1229" r:id="rId573"/>
    <p:sldId id="3648" r:id="rId574"/>
    <p:sldId id="1222" r:id="rId575"/>
    <p:sldId id="1223" r:id="rId576"/>
    <p:sldId id="1224" r:id="rId577"/>
    <p:sldId id="1267" r:id="rId578"/>
    <p:sldId id="1268" r:id="rId579"/>
    <p:sldId id="1227" r:id="rId580"/>
    <p:sldId id="5389" r:id="rId581"/>
    <p:sldId id="375" r:id="rId582"/>
    <p:sldId id="1195" r:id="rId583"/>
    <p:sldId id="376" r:id="rId584"/>
    <p:sldId id="5343" r:id="rId585"/>
    <p:sldId id="378" r:id="rId586"/>
    <p:sldId id="5344" r:id="rId587"/>
    <p:sldId id="380" r:id="rId588"/>
    <p:sldId id="381" r:id="rId589"/>
    <p:sldId id="382" r:id="rId590"/>
    <p:sldId id="383" r:id="rId591"/>
    <p:sldId id="5345" r:id="rId592"/>
    <p:sldId id="1194" r:id="rId593"/>
    <p:sldId id="1196" r:id="rId594"/>
    <p:sldId id="5346" r:id="rId595"/>
    <p:sldId id="5347" r:id="rId596"/>
    <p:sldId id="5348" r:id="rId597"/>
    <p:sldId id="1216" r:id="rId598"/>
    <p:sldId id="1204" r:id="rId599"/>
    <p:sldId id="1201" r:id="rId600"/>
    <p:sldId id="5390" r:id="rId601"/>
    <p:sldId id="4730" r:id="rId602"/>
    <p:sldId id="4731" r:id="rId603"/>
    <p:sldId id="4732" r:id="rId604"/>
    <p:sldId id="4733" r:id="rId605"/>
    <p:sldId id="4734" r:id="rId606"/>
    <p:sldId id="5350" r:id="rId607"/>
    <p:sldId id="4735" r:id="rId608"/>
    <p:sldId id="5351" r:id="rId609"/>
    <p:sldId id="5352" r:id="rId610"/>
    <p:sldId id="4822" r:id="rId611"/>
    <p:sldId id="4737" r:id="rId612"/>
    <p:sldId id="4738" r:id="rId613"/>
    <p:sldId id="4739" r:id="rId614"/>
    <p:sldId id="4740" r:id="rId615"/>
    <p:sldId id="4821" r:id="rId616"/>
    <p:sldId id="4742" r:id="rId617"/>
    <p:sldId id="5353" r:id="rId618"/>
    <p:sldId id="4743" r:id="rId619"/>
    <p:sldId id="2485" r:id="rId620"/>
    <p:sldId id="5354" r:id="rId621"/>
    <p:sldId id="5355" r:id="rId622"/>
    <p:sldId id="5356" r:id="rId623"/>
    <p:sldId id="5357" r:id="rId624"/>
    <p:sldId id="3815" r:id="rId625"/>
    <p:sldId id="3816" r:id="rId626"/>
    <p:sldId id="3817" r:id="rId627"/>
    <p:sldId id="3818" r:id="rId628"/>
    <p:sldId id="3819" r:id="rId629"/>
    <p:sldId id="3820" r:id="rId630"/>
    <p:sldId id="3821" r:id="rId631"/>
    <p:sldId id="3822" r:id="rId632"/>
    <p:sldId id="3823" r:id="rId633"/>
    <p:sldId id="3824" r:id="rId634"/>
    <p:sldId id="3825" r:id="rId635"/>
    <p:sldId id="5358" r:id="rId636"/>
    <p:sldId id="3827" r:id="rId637"/>
    <p:sldId id="3828" r:id="rId638"/>
    <p:sldId id="3829" r:id="rId639"/>
    <p:sldId id="2474" r:id="rId640"/>
    <p:sldId id="5359" r:id="rId641"/>
    <p:sldId id="5360" r:id="rId642"/>
    <p:sldId id="5361" r:id="rId643"/>
    <p:sldId id="5362" r:id="rId644"/>
    <p:sldId id="5363" r:id="rId645"/>
    <p:sldId id="5364" r:id="rId646"/>
    <p:sldId id="5365" r:id="rId647"/>
    <p:sldId id="5366" r:id="rId648"/>
    <p:sldId id="5367" r:id="rId649"/>
    <p:sldId id="5368" r:id="rId650"/>
    <p:sldId id="5369" r:id="rId651"/>
    <p:sldId id="267" r:id="rId652"/>
    <p:sldId id="5370" r:id="rId653"/>
    <p:sldId id="5371" r:id="rId654"/>
    <p:sldId id="5372" r:id="rId655"/>
    <p:sldId id="5373" r:id="rId656"/>
    <p:sldId id="5374" r:id="rId657"/>
    <p:sldId id="5375" r:id="rId658"/>
    <p:sldId id="5376" r:id="rId659"/>
    <p:sldId id="2497" r:id="rId660"/>
    <p:sldId id="5228" r:id="rId661"/>
    <p:sldId id="5229" r:id="rId662"/>
    <p:sldId id="5230" r:id="rId663"/>
    <p:sldId id="5231" r:id="rId664"/>
    <p:sldId id="5232" r:id="rId665"/>
    <p:sldId id="5233" r:id="rId666"/>
    <p:sldId id="5377" r:id="rId667"/>
    <p:sldId id="5235" r:id="rId668"/>
    <p:sldId id="5236" r:id="rId669"/>
    <p:sldId id="5237" r:id="rId670"/>
    <p:sldId id="5238" r:id="rId671"/>
    <p:sldId id="5239" r:id="rId672"/>
    <p:sldId id="5240" r:id="rId673"/>
    <p:sldId id="5241" r:id="rId674"/>
    <p:sldId id="5242" r:id="rId675"/>
    <p:sldId id="5243" r:id="rId676"/>
    <p:sldId id="5244" r:id="rId677"/>
    <p:sldId id="5245" r:id="rId678"/>
    <p:sldId id="5246" r:id="rId679"/>
    <p:sldId id="3855" r:id="rId680"/>
    <p:sldId id="4045" r:id="rId681"/>
  </p:sldIdLst>
  <p:sldSz cx="9144000" cy="6858000" type="screen4x3"/>
  <p:notesSz cx="6858000" cy="9144000"/>
  <p:defaultTex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defaultTextStyle>
  <p:extLst>
    <p:ext uri="{521415D9-36F7-43E2-AB2F-B90AF26B5E84}">
      <p14:sectionLst xmlns:p14="http://schemas.microsoft.com/office/powerpoint/2010/main">
        <p14:section name="Title" id="{1C6571C2-4D2C-174E-BA2A-2B8342CE9EEB}">
          <p14:sldIdLst>
            <p14:sldId id="5105"/>
          </p14:sldIdLst>
        </p14:section>
        <p14:section name="Matthew • متى" id="{510B2EF5-2C4A-6D40-9B52-ECFA2BC6E36D}">
          <p14:sldIdLst>
            <p14:sldId id="5158"/>
            <p14:sldId id="5159"/>
            <p14:sldId id="5160"/>
            <p14:sldId id="5161"/>
            <p14:sldId id="5162"/>
            <p14:sldId id="5163"/>
            <p14:sldId id="5164"/>
            <p14:sldId id="5165"/>
            <p14:sldId id="5166"/>
            <p14:sldId id="5167"/>
            <p14:sldId id="5168"/>
            <p14:sldId id="5169"/>
            <p14:sldId id="5170"/>
            <p14:sldId id="5311"/>
            <p14:sldId id="5171"/>
            <p14:sldId id="5172"/>
            <p14:sldId id="5173"/>
            <p14:sldId id="5174"/>
            <p14:sldId id="5175"/>
            <p14:sldId id="2399"/>
          </p14:sldIdLst>
        </p14:section>
        <p14:section name="Mark • مرقس" id="{702F5F87-3852-E244-8190-22A8373CB06D}">
          <p14:sldIdLst>
            <p14:sldId id="5391"/>
            <p14:sldId id="5313"/>
            <p14:sldId id="5314"/>
            <p14:sldId id="259"/>
            <p14:sldId id="5315"/>
            <p14:sldId id="5316"/>
            <p14:sldId id="5317"/>
            <p14:sldId id="5318"/>
            <p14:sldId id="5319"/>
            <p14:sldId id="5320"/>
            <p14:sldId id="5321"/>
            <p14:sldId id="5324"/>
            <p14:sldId id="268"/>
            <p14:sldId id="269"/>
            <p14:sldId id="5322"/>
            <p14:sldId id="5323"/>
            <p14:sldId id="272"/>
            <p14:sldId id="273"/>
            <p14:sldId id="274"/>
            <p14:sldId id="275"/>
          </p14:sldIdLst>
        </p14:section>
        <p14:section name="Luke • لوقا" id="{8CB4BE76-31F6-C441-B6D0-DF7492633474}">
          <p14:sldIdLst>
            <p14:sldId id="714"/>
            <p14:sldId id="5382"/>
            <p14:sldId id="3856"/>
            <p14:sldId id="716"/>
            <p14:sldId id="717"/>
            <p14:sldId id="718"/>
            <p14:sldId id="719"/>
            <p14:sldId id="720"/>
            <p14:sldId id="721"/>
            <p14:sldId id="722"/>
            <p14:sldId id="723"/>
            <p14:sldId id="3354"/>
            <p14:sldId id="3361"/>
            <p14:sldId id="3362"/>
            <p14:sldId id="3355"/>
            <p14:sldId id="3359"/>
            <p14:sldId id="3356"/>
            <p14:sldId id="1203"/>
            <p14:sldId id="1202"/>
            <p14:sldId id="3358"/>
          </p14:sldIdLst>
        </p14:section>
        <p14:section name="John • يوحنا" id="{2122280D-F31A-A74A-BA4A-CC6F4EEE85FA}">
          <p14:sldIdLst>
            <p14:sldId id="5325"/>
            <p14:sldId id="5326"/>
            <p14:sldId id="2377"/>
            <p14:sldId id="5327"/>
            <p14:sldId id="5328"/>
            <p14:sldId id="5329"/>
            <p14:sldId id="5330"/>
            <p14:sldId id="5331"/>
            <p14:sldId id="5332"/>
            <p14:sldId id="523"/>
            <p14:sldId id="524"/>
            <p14:sldId id="5333"/>
            <p14:sldId id="3752"/>
            <p14:sldId id="2418"/>
            <p14:sldId id="2419"/>
            <p14:sldId id="2420"/>
            <p14:sldId id="3749"/>
            <p14:sldId id="377"/>
            <p14:sldId id="379"/>
            <p14:sldId id="3849"/>
          </p14:sldIdLst>
        </p14:section>
        <p14:section name="Acts • اعمال" id="{1F7B6D2C-97FB-2647-A3FB-90F2E3CCC635}">
          <p14:sldIdLst>
            <p14:sldId id="396"/>
            <p14:sldId id="5381"/>
            <p14:sldId id="4517"/>
            <p14:sldId id="5380"/>
            <p14:sldId id="399"/>
            <p14:sldId id="400"/>
            <p14:sldId id="401"/>
            <p14:sldId id="402"/>
            <p14:sldId id="403"/>
            <p14:sldId id="404"/>
            <p14:sldId id="405"/>
            <p14:sldId id="3671"/>
            <p14:sldId id="3669"/>
            <p14:sldId id="4516"/>
            <p14:sldId id="3657"/>
            <p14:sldId id="3658"/>
            <p14:sldId id="430"/>
            <p14:sldId id="3729"/>
            <p14:sldId id="3667"/>
            <p14:sldId id="3650"/>
          </p14:sldIdLst>
        </p14:section>
        <p14:section name="Romans • رومية" id="{9B1AD92E-6CE9-3D43-B64E-D263063A5CED}">
          <p14:sldIdLst>
            <p14:sldId id="4093"/>
            <p14:sldId id="4085"/>
            <p14:sldId id="4086"/>
            <p14:sldId id="4087"/>
            <p14:sldId id="4088"/>
            <p14:sldId id="4089"/>
            <p14:sldId id="4090"/>
            <p14:sldId id="4091"/>
            <p14:sldId id="4092"/>
            <p14:sldId id="4067"/>
            <p14:sldId id="990"/>
            <p14:sldId id="1030"/>
            <p14:sldId id="1144"/>
            <p14:sldId id="432"/>
            <p14:sldId id="4050"/>
            <p14:sldId id="420"/>
            <p14:sldId id="5257"/>
            <p14:sldId id="4051"/>
            <p14:sldId id="4052"/>
            <p14:sldId id="3379"/>
          </p14:sldIdLst>
        </p14:section>
        <p14:section name="1 Corinthians •  1 كورنثوس" id="{690CB662-D162-0C41-A670-9C35C6532E57}">
          <p14:sldIdLst>
            <p14:sldId id="256"/>
            <p14:sldId id="1075"/>
            <p14:sldId id="258"/>
            <p14:sldId id="5258"/>
            <p14:sldId id="260"/>
            <p14:sldId id="261"/>
            <p14:sldId id="262"/>
            <p14:sldId id="263"/>
            <p14:sldId id="264"/>
            <p14:sldId id="265"/>
            <p14:sldId id="266"/>
            <p14:sldId id="4066"/>
            <p14:sldId id="4095"/>
            <p14:sldId id="4068"/>
            <p14:sldId id="270"/>
            <p14:sldId id="271"/>
            <p14:sldId id="4071"/>
            <p14:sldId id="4072"/>
            <p14:sldId id="4073"/>
            <p14:sldId id="3387"/>
          </p14:sldIdLst>
        </p14:section>
        <p14:section name="2 Corinthians •  2 كورنثوس" id="{4E0A9EEE-CFA1-764C-8EE8-6DBC8E3C14A9}">
          <p14:sldIdLst>
            <p14:sldId id="544"/>
            <p14:sldId id="545"/>
            <p14:sldId id="1154"/>
            <p14:sldId id="546"/>
            <p14:sldId id="547"/>
            <p14:sldId id="548"/>
            <p14:sldId id="549"/>
            <p14:sldId id="550"/>
            <p14:sldId id="551"/>
            <p14:sldId id="552"/>
            <p14:sldId id="553"/>
            <p14:sldId id="1143"/>
            <p14:sldId id="4096"/>
            <p14:sldId id="3256"/>
            <p14:sldId id="3257"/>
            <p14:sldId id="3258"/>
            <p14:sldId id="3259"/>
            <p14:sldId id="3260"/>
            <p14:sldId id="3261"/>
            <p14:sldId id="1151"/>
          </p14:sldIdLst>
        </p14:section>
        <p14:section name="Galatians • غلاطية" id="{FD775DD1-9D78-1F43-A1EE-D23BCA17FBA0}">
          <p14:sldIdLst>
            <p14:sldId id="5285"/>
            <p14:sldId id="5286"/>
            <p14:sldId id="5287"/>
            <p14:sldId id="5288"/>
            <p14:sldId id="5289"/>
            <p14:sldId id="5290"/>
            <p14:sldId id="5291"/>
            <p14:sldId id="5292"/>
            <p14:sldId id="5293"/>
            <p14:sldId id="5294"/>
            <p14:sldId id="5295"/>
            <p14:sldId id="5296"/>
            <p14:sldId id="5297"/>
            <p14:sldId id="5298"/>
            <p14:sldId id="5299"/>
            <p14:sldId id="5300"/>
            <p14:sldId id="5301"/>
            <p14:sldId id="5302"/>
            <p14:sldId id="5303"/>
            <p14:sldId id="458"/>
          </p14:sldIdLst>
        </p14:section>
        <p14:section name="Ephesians • افسس" id="{B9D176C7-743D-D442-84A6-B19202B78D8A}">
          <p14:sldIdLst>
            <p14:sldId id="4936"/>
            <p14:sldId id="4937"/>
            <p14:sldId id="4938"/>
            <p14:sldId id="4939"/>
            <p14:sldId id="5260"/>
            <p14:sldId id="5261"/>
            <p14:sldId id="5262"/>
            <p14:sldId id="4972"/>
            <p14:sldId id="5263"/>
            <p14:sldId id="4973"/>
            <p14:sldId id="5264"/>
            <p14:sldId id="5265"/>
            <p14:sldId id="5266"/>
            <p14:sldId id="5267"/>
            <p14:sldId id="5268"/>
            <p14:sldId id="5269"/>
            <p14:sldId id="5270"/>
            <p14:sldId id="5271"/>
            <p14:sldId id="5272"/>
            <p14:sldId id="3402"/>
          </p14:sldIdLst>
        </p14:section>
        <p14:section name="Philippians • فيلبي" id="{65C75122-0359-F843-A508-7EA2E944033D}">
          <p14:sldIdLst>
            <p14:sldId id="3939"/>
            <p14:sldId id="4203"/>
            <p14:sldId id="4205"/>
            <p14:sldId id="5305"/>
            <p14:sldId id="4201"/>
            <p14:sldId id="3949"/>
            <p14:sldId id="3945"/>
            <p14:sldId id="3950"/>
            <p14:sldId id="3951"/>
            <p14:sldId id="4206"/>
            <p14:sldId id="4202"/>
            <p14:sldId id="3953"/>
            <p14:sldId id="5306"/>
            <p14:sldId id="4210"/>
            <p14:sldId id="4321"/>
            <p14:sldId id="5307"/>
            <p14:sldId id="4212"/>
            <p14:sldId id="4211"/>
            <p14:sldId id="1219"/>
            <p14:sldId id="1179"/>
          </p14:sldIdLst>
        </p14:section>
        <p14:section name="Colossians • كولوسي" id="{5BFA616B-B94C-FD44-B5FE-D8250D861601}">
          <p14:sldIdLst>
            <p14:sldId id="5378"/>
            <p14:sldId id="470"/>
            <p14:sldId id="1141"/>
            <p14:sldId id="471"/>
            <p14:sldId id="5223"/>
            <p14:sldId id="472"/>
            <p14:sldId id="473"/>
            <p14:sldId id="474"/>
            <p14:sldId id="475"/>
            <p14:sldId id="5234"/>
            <p14:sldId id="478"/>
            <p14:sldId id="1161"/>
            <p14:sldId id="5210"/>
            <p14:sldId id="2301"/>
            <p14:sldId id="2302"/>
            <p14:sldId id="2303"/>
            <p14:sldId id="2304"/>
            <p14:sldId id="3407"/>
            <p14:sldId id="3408"/>
            <p14:sldId id="3751"/>
          </p14:sldIdLst>
        </p14:section>
        <p14:section name="1 Thessalonians • 1 تسالونيكي" id="{6E66C5A2-5B09-EB4F-82F5-01B33D0AFCEE}">
          <p14:sldIdLst>
            <p14:sldId id="5383"/>
            <p14:sldId id="4159"/>
            <p14:sldId id="4160"/>
            <p14:sldId id="5259"/>
            <p14:sldId id="4162"/>
            <p14:sldId id="4163"/>
            <p14:sldId id="4164"/>
            <p14:sldId id="439"/>
            <p14:sldId id="440"/>
            <p14:sldId id="5020"/>
            <p14:sldId id="442"/>
            <p14:sldId id="4048"/>
            <p14:sldId id="2443"/>
            <p14:sldId id="4143"/>
            <p14:sldId id="4145"/>
            <p14:sldId id="4146"/>
            <p14:sldId id="4144"/>
            <p14:sldId id="4148"/>
            <p14:sldId id="4151"/>
            <p14:sldId id="2442"/>
          </p14:sldIdLst>
        </p14:section>
        <p14:section name="2 Thesslonians • 2 تسالونيكي" id="{9D31B634-434D-A740-AE2E-1886AD0EE7EB}">
          <p14:sldIdLst>
            <p14:sldId id="5384"/>
            <p14:sldId id="4941"/>
            <p14:sldId id="4942"/>
            <p14:sldId id="4943"/>
            <p14:sldId id="4944"/>
            <p14:sldId id="4945"/>
            <p14:sldId id="4946"/>
            <p14:sldId id="4947"/>
            <p14:sldId id="4948"/>
            <p14:sldId id="4949"/>
            <p14:sldId id="4950"/>
            <p14:sldId id="4951"/>
            <p14:sldId id="4952"/>
            <p14:sldId id="4953"/>
            <p14:sldId id="4954"/>
            <p14:sldId id="4955"/>
            <p14:sldId id="4956"/>
            <p14:sldId id="4957"/>
            <p14:sldId id="4958"/>
            <p14:sldId id="3920"/>
          </p14:sldIdLst>
        </p14:section>
        <p14:section name="1 Timothy • 1 تيموثاوس" id="{D6EE79C6-9688-FE4F-834F-8890B4EE9A87}">
          <p14:sldIdLst>
            <p14:sldId id="5385"/>
            <p14:sldId id="433"/>
            <p14:sldId id="2486"/>
            <p14:sldId id="434"/>
            <p14:sldId id="435"/>
            <p14:sldId id="436"/>
            <p14:sldId id="437"/>
            <p14:sldId id="438"/>
            <p14:sldId id="5273"/>
            <p14:sldId id="5274"/>
            <p14:sldId id="441"/>
            <p14:sldId id="3629"/>
            <p14:sldId id="2521"/>
            <p14:sldId id="2522"/>
            <p14:sldId id="2523"/>
            <p14:sldId id="2524"/>
            <p14:sldId id="2525"/>
            <p14:sldId id="2526"/>
            <p14:sldId id="5275"/>
            <p14:sldId id="3728"/>
          </p14:sldIdLst>
        </p14:section>
        <p14:section name="2 Timothy • 2 تيموثاوس" id="{8A6A3F43-5678-AA46-8D44-FCF98F6E9CB7}">
          <p14:sldIdLst>
            <p14:sldId id="5386"/>
            <p14:sldId id="514"/>
            <p14:sldId id="5276"/>
            <p14:sldId id="515"/>
            <p14:sldId id="516"/>
            <p14:sldId id="517"/>
            <p14:sldId id="518"/>
            <p14:sldId id="519"/>
            <p14:sldId id="520"/>
            <p14:sldId id="4290"/>
            <p14:sldId id="522"/>
            <p14:sldId id="5277"/>
            <p14:sldId id="5304"/>
            <p14:sldId id="5278"/>
            <p14:sldId id="5279"/>
            <p14:sldId id="4209"/>
            <p14:sldId id="5280"/>
            <p14:sldId id="5281"/>
            <p14:sldId id="5282"/>
            <p14:sldId id="2520"/>
          </p14:sldIdLst>
        </p14:section>
        <p14:section name="Titus • تيطس" id="{73513531-FC59-9943-B37F-53A70076F885}">
          <p14:sldIdLst>
            <p14:sldId id="3806"/>
            <p14:sldId id="3805"/>
            <p14:sldId id="3826"/>
            <p14:sldId id="3809"/>
            <p14:sldId id="3810"/>
            <p14:sldId id="3811"/>
            <p14:sldId id="3812"/>
            <p14:sldId id="3813"/>
            <p14:sldId id="3814"/>
            <p14:sldId id="3830"/>
            <p14:sldId id="3838"/>
            <p14:sldId id="3798"/>
            <p14:sldId id="3804"/>
            <p14:sldId id="3808"/>
            <p14:sldId id="3831"/>
            <p14:sldId id="3832"/>
            <p14:sldId id="3833"/>
            <p14:sldId id="3834"/>
            <p14:sldId id="3835"/>
            <p14:sldId id="3608"/>
          </p14:sldIdLst>
        </p14:section>
        <p14:section name="Philemon • فليمون" id="{5955C00E-D1C7-3E42-BB23-2127BD05AFE7}">
          <p14:sldIdLst>
            <p14:sldId id="5283"/>
            <p14:sldId id="5284"/>
            <p14:sldId id="4894"/>
            <p14:sldId id="521"/>
            <p14:sldId id="4893"/>
            <p14:sldId id="4895"/>
            <p14:sldId id="4896"/>
            <p14:sldId id="4897"/>
            <p14:sldId id="4898"/>
            <p14:sldId id="5308"/>
            <p14:sldId id="5309"/>
            <p14:sldId id="4901"/>
            <p14:sldId id="416"/>
            <p14:sldId id="4139"/>
            <p14:sldId id="4926"/>
            <p14:sldId id="4141"/>
            <p14:sldId id="415"/>
            <p14:sldId id="4902"/>
            <p14:sldId id="4929"/>
            <p14:sldId id="2459"/>
          </p14:sldIdLst>
        </p14:section>
        <p14:section name="Hebrews • عبرانيين" id="{66D63F7D-9C82-D748-BD3D-217AFB1EDC1F}">
          <p14:sldIdLst>
            <p14:sldId id="812"/>
            <p14:sldId id="813"/>
            <p14:sldId id="5336"/>
            <p14:sldId id="814"/>
            <p14:sldId id="815"/>
            <p14:sldId id="816"/>
            <p14:sldId id="817"/>
            <p14:sldId id="818"/>
            <p14:sldId id="819"/>
            <p14:sldId id="820"/>
            <p14:sldId id="821"/>
            <p14:sldId id="2457"/>
            <p14:sldId id="2484"/>
            <p14:sldId id="2463"/>
            <p14:sldId id="5334"/>
            <p14:sldId id="2476"/>
            <p14:sldId id="2461"/>
            <p14:sldId id="2421"/>
            <p14:sldId id="5335"/>
            <p14:sldId id="2424"/>
          </p14:sldIdLst>
        </p14:section>
        <p14:section name="James • يعقوب" id="{C66CB4EF-96BE-F24F-9839-3DBC51BEBDA6}">
          <p14:sldIdLst>
            <p14:sldId id="4187"/>
            <p14:sldId id="4188"/>
            <p14:sldId id="4189"/>
            <p14:sldId id="4190"/>
            <p14:sldId id="4191"/>
            <p14:sldId id="4192"/>
            <p14:sldId id="4193"/>
            <p14:sldId id="4194"/>
            <p14:sldId id="4195"/>
            <p14:sldId id="4033"/>
            <p14:sldId id="4196"/>
            <p14:sldId id="4197"/>
            <p14:sldId id="4198"/>
            <p14:sldId id="4199"/>
            <p14:sldId id="4200"/>
            <p14:sldId id="5337"/>
            <p14:sldId id="5338"/>
            <p14:sldId id="5339"/>
            <p14:sldId id="4204"/>
            <p14:sldId id="1166"/>
          </p14:sldIdLst>
        </p14:section>
        <p14:section name="1 Peter • بطرس 1" id="{12955E1F-64F6-7747-9814-126DE2935371}">
          <p14:sldIdLst>
            <p14:sldId id="5387"/>
            <p14:sldId id="555"/>
            <p14:sldId id="5340"/>
            <p14:sldId id="556"/>
            <p14:sldId id="557"/>
            <p14:sldId id="558"/>
            <p14:sldId id="559"/>
            <p14:sldId id="560"/>
            <p14:sldId id="561"/>
            <p14:sldId id="568"/>
            <p14:sldId id="563"/>
            <p14:sldId id="3708"/>
            <p14:sldId id="3712"/>
            <p14:sldId id="3710"/>
            <p14:sldId id="3702"/>
            <p14:sldId id="3703"/>
            <p14:sldId id="3704"/>
            <p14:sldId id="3706"/>
            <p14:sldId id="3707"/>
            <p14:sldId id="414"/>
          </p14:sldIdLst>
        </p14:section>
        <p14:section name="2 Peter • بطرس 2" id="{830447B4-D202-E44D-9223-AC1CB5A356A4}">
          <p14:sldIdLst>
            <p14:sldId id="5388"/>
            <p14:sldId id="508"/>
            <p14:sldId id="1186"/>
            <p14:sldId id="509"/>
            <p14:sldId id="510"/>
            <p14:sldId id="511"/>
            <p14:sldId id="512"/>
            <p14:sldId id="513"/>
            <p14:sldId id="5341"/>
            <p14:sldId id="1235"/>
            <p14:sldId id="5342"/>
            <p14:sldId id="1228"/>
            <p14:sldId id="1229"/>
            <p14:sldId id="3648"/>
            <p14:sldId id="1222"/>
            <p14:sldId id="1223"/>
            <p14:sldId id="1224"/>
            <p14:sldId id="1267"/>
            <p14:sldId id="1268"/>
            <p14:sldId id="1227"/>
          </p14:sldIdLst>
        </p14:section>
        <p14:section name="1 John • 1 يوحنا" id="{E053969E-07EB-4F44-BB41-00379B498D84}">
          <p14:sldIdLst>
            <p14:sldId id="5389"/>
            <p14:sldId id="375"/>
            <p14:sldId id="1195"/>
            <p14:sldId id="376"/>
            <p14:sldId id="5343"/>
            <p14:sldId id="378"/>
            <p14:sldId id="5344"/>
            <p14:sldId id="380"/>
            <p14:sldId id="381"/>
            <p14:sldId id="382"/>
            <p14:sldId id="383"/>
            <p14:sldId id="5345"/>
            <p14:sldId id="1194"/>
            <p14:sldId id="1196"/>
            <p14:sldId id="5346"/>
            <p14:sldId id="5347"/>
            <p14:sldId id="5348"/>
            <p14:sldId id="1216"/>
            <p14:sldId id="1204"/>
            <p14:sldId id="1201"/>
          </p14:sldIdLst>
        </p14:section>
        <p14:section name="2 John • 2 يوحنا" id="{55BD8650-A070-4949-B79F-B5212094FDE2}">
          <p14:sldIdLst>
            <p14:sldId id="5390"/>
            <p14:sldId id="4730"/>
            <p14:sldId id="4731"/>
            <p14:sldId id="4732"/>
            <p14:sldId id="4733"/>
            <p14:sldId id="4734"/>
            <p14:sldId id="5350"/>
            <p14:sldId id="4735"/>
            <p14:sldId id="5351"/>
            <p14:sldId id="5352"/>
            <p14:sldId id="4822"/>
            <p14:sldId id="4737"/>
            <p14:sldId id="4738"/>
            <p14:sldId id="4739"/>
            <p14:sldId id="4740"/>
            <p14:sldId id="4821"/>
            <p14:sldId id="4742"/>
            <p14:sldId id="5353"/>
            <p14:sldId id="4743"/>
            <p14:sldId id="2485"/>
          </p14:sldIdLst>
        </p14:section>
        <p14:section name="3 John • 3 يوحنا" id="{FEC95109-DBF7-9C40-9D8E-2B33809166DB}">
          <p14:sldIdLst>
            <p14:sldId id="5354"/>
            <p14:sldId id="5355"/>
            <p14:sldId id="5356"/>
            <p14:sldId id="5357"/>
            <p14:sldId id="3815"/>
            <p14:sldId id="3816"/>
            <p14:sldId id="3817"/>
            <p14:sldId id="3818"/>
            <p14:sldId id="3819"/>
            <p14:sldId id="3820"/>
            <p14:sldId id="3821"/>
            <p14:sldId id="3822"/>
            <p14:sldId id="3823"/>
            <p14:sldId id="3824"/>
            <p14:sldId id="3825"/>
            <p14:sldId id="5358"/>
            <p14:sldId id="3827"/>
            <p14:sldId id="3828"/>
            <p14:sldId id="3829"/>
            <p14:sldId id="2474"/>
          </p14:sldIdLst>
        </p14:section>
        <p14:section name="Jude • يهوذا" id="{CBC605DF-E4AD-ED48-9F9E-085C45D62D7C}">
          <p14:sldIdLst>
            <p14:sldId id="5359"/>
            <p14:sldId id="5360"/>
            <p14:sldId id="5361"/>
            <p14:sldId id="5362"/>
            <p14:sldId id="5363"/>
            <p14:sldId id="5364"/>
            <p14:sldId id="5365"/>
            <p14:sldId id="5366"/>
            <p14:sldId id="5367"/>
            <p14:sldId id="5368"/>
            <p14:sldId id="5369"/>
            <p14:sldId id="267"/>
            <p14:sldId id="5370"/>
            <p14:sldId id="5371"/>
            <p14:sldId id="5372"/>
            <p14:sldId id="5373"/>
            <p14:sldId id="5374"/>
            <p14:sldId id="5375"/>
            <p14:sldId id="5376"/>
            <p14:sldId id="2497"/>
          </p14:sldIdLst>
        </p14:section>
        <p14:section name="Revelation • رؤيا" id="{1CA9B952-E9D1-9F41-8D7B-2742B8803BC5}">
          <p14:sldIdLst>
            <p14:sldId id="5228"/>
            <p14:sldId id="5229"/>
            <p14:sldId id="5230"/>
            <p14:sldId id="5231"/>
            <p14:sldId id="5232"/>
            <p14:sldId id="5233"/>
            <p14:sldId id="5377"/>
            <p14:sldId id="5235"/>
            <p14:sldId id="5236"/>
            <p14:sldId id="5237"/>
            <p14:sldId id="5238"/>
            <p14:sldId id="5239"/>
            <p14:sldId id="5240"/>
            <p14:sldId id="5241"/>
            <p14:sldId id="5242"/>
            <p14:sldId id="5243"/>
            <p14:sldId id="5244"/>
            <p14:sldId id="5245"/>
            <p14:sldId id="5246"/>
            <p14:sldId id="3855"/>
            <p14:sldId id="4045"/>
          </p14:sldIdLst>
        </p14:section>
      </p14:sectionLst>
    </p:ext>
    <p:ext uri="{EFAFB233-063F-42B5-8137-9DF3F51BA10A}">
      <p15:sldGuideLst xmlns:p15="http://schemas.microsoft.com/office/powerpoint/2012/main">
        <p15:guide id="1" orient="horz" pos="2160">
          <p15:clr>
            <a:srgbClr val="A4A3A4"/>
          </p15:clr>
        </p15:guide>
        <p15:guide id="2" pos="2880">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000000"/>
    <a:srgbClr val="001933"/>
    <a:srgbClr val="FFFFFF"/>
  </p:clrMru>
  <p:extLst>
    <p:ext uri="{E76CE94A-603C-4142-B9EB-6D1370010A27}">
      <p14:discardImageEditData xmlns:p14="http://schemas.microsoft.com/office/powerpoint/2010/main" val="0"/>
    </p:ext>
    <p:ext uri="{D31A062A-798A-4329-ABDD-BBA856620510}">
      <p14:defaultImageDpi xmlns:p14="http://schemas.microsoft.com/office/powerpoint/2010/main" val="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a:tblStyle styleId="{68D230F3-CF80-4859-8CE7-A43EE81993B5}" styleName="Light Style 1 - Accent 6">
    <a:wholeTbl>
      <a:tcTxStyle>
        <a:fontRef idx="minor">
          <a:scrgbClr r="0" g="0" b="0"/>
        </a:fontRef>
        <a:schemeClr val="tx1"/>
      </a:tcTxStyle>
      <a:tcStyle>
        <a:tcBdr>
          <a:left>
            <a:ln>
              <a:noFill/>
            </a:ln>
          </a:left>
          <a:right>
            <a:ln>
              <a:noFill/>
            </a:ln>
          </a:right>
          <a:top>
            <a:ln w="12700" cmpd="sng">
              <a:solidFill>
                <a:schemeClr val="accent6"/>
              </a:solidFill>
            </a:ln>
          </a:top>
          <a:bottom>
            <a:ln w="12700" cmpd="sng">
              <a:solidFill>
                <a:schemeClr val="accent6"/>
              </a:solidFill>
            </a:ln>
          </a:bottom>
          <a:insideH>
            <a:ln>
              <a:noFill/>
            </a:ln>
          </a:insideH>
          <a:insideV>
            <a:ln>
              <a:noFill/>
            </a:ln>
          </a:insideV>
        </a:tcBdr>
        <a:fill>
          <a:noFill/>
        </a:fill>
      </a:tcStyle>
    </a:wholeTbl>
    <a:band1H>
      <a:tcStyle>
        <a:tcBdr/>
        <a:fill>
          <a:solidFill>
            <a:schemeClr val="accent6">
              <a:alpha val="20000"/>
            </a:schemeClr>
          </a:solidFill>
        </a:fill>
      </a:tcStyle>
    </a:band1H>
    <a:band2H>
      <a:tcStyle>
        <a:tcBdr/>
      </a:tcStyle>
    </a:band2H>
    <a:band1V>
      <a:tcStyle>
        <a:tcBdr/>
        <a:fill>
          <a:solidFill>
            <a:schemeClr val="accent6">
              <a:alpha val="20000"/>
            </a:schemeClr>
          </a:solidFill>
        </a:fill>
      </a:tcStyle>
    </a:band1V>
    <a:lastCol>
      <a:tcTxStyle b="on"/>
      <a:tcStyle>
        <a:tcBdr/>
      </a:tcStyle>
    </a:lastCol>
    <a:firstCol>
      <a:tcTxStyle b="on"/>
      <a:tcStyle>
        <a:tcBdr/>
      </a:tcStyle>
    </a:firstCol>
    <a:lastRow>
      <a:tcTxStyle b="on"/>
      <a:tcStyle>
        <a:tcBdr>
          <a:top>
            <a:ln w="12700" cmpd="sng">
              <a:solidFill>
                <a:schemeClr val="accent6"/>
              </a:solidFill>
            </a:ln>
          </a:top>
        </a:tcBdr>
        <a:fill>
          <a:noFill/>
        </a:fill>
      </a:tcStyle>
    </a:lastRow>
    <a:firstRow>
      <a:tcTxStyle b="on"/>
      <a:tcStyle>
        <a:tcBdr>
          <a:bottom>
            <a:ln w="12700" cmpd="sng">
              <a:solidFill>
                <a:schemeClr val="accent6"/>
              </a:solidFill>
            </a:ln>
          </a:bottom>
        </a:tcBdr>
        <a:fill>
          <a:noFill/>
        </a:fill>
      </a:tcStyle>
    </a:firstRow>
  </a:tblStyle>
  <a:tblStyle styleId="{46F890A9-2807-4EBB-B81D-B2AA78EC7F39}" styleName="Dark Style 2 - Accent 5/Accent 6">
    <a:wholeTbl>
      <a:tcTxStyle>
        <a:fontRef idx="minor">
          <a:scrgbClr r="0" g="0" b="0"/>
        </a:fontRef>
        <a:schemeClr val="dk1"/>
      </a:tcTxStyle>
      <a:tcStyle>
        <a:tcBdr>
          <a:left>
            <a:ln>
              <a:noFill/>
            </a:ln>
          </a:left>
          <a:right>
            <a:ln>
              <a:noFill/>
            </a:ln>
          </a:right>
          <a:top>
            <a:ln>
              <a:noFill/>
            </a:ln>
          </a:top>
          <a:bottom>
            <a:ln>
              <a:noFill/>
            </a:ln>
          </a:bottom>
          <a:insideH>
            <a:ln>
              <a:noFill/>
            </a:ln>
          </a:insideH>
          <a:insideV>
            <a:ln>
              <a:noFill/>
            </a:ln>
          </a:insideV>
        </a:tcBdr>
        <a:fill>
          <a:solidFill>
            <a:schemeClr val="accent5">
              <a:tint val="20000"/>
            </a:schemeClr>
          </a:solidFill>
        </a:fill>
      </a:tcStyle>
    </a:wholeTbl>
    <a:band1H>
      <a:tcStyle>
        <a:tcBdr/>
        <a:fill>
          <a:solidFill>
            <a:schemeClr val="accent5">
              <a:tint val="40000"/>
            </a:schemeClr>
          </a:solidFill>
        </a:fill>
      </a:tcStyle>
    </a:band1H>
    <a:band1V>
      <a:tcStyle>
        <a:tcBdr/>
        <a:fill>
          <a:solidFill>
            <a:schemeClr val="accent5">
              <a:tint val="40000"/>
            </a:schemeClr>
          </a:solidFill>
        </a:fill>
      </a:tcStyle>
    </a:band1V>
    <a:lastCol>
      <a:tcTxStyle b="on"/>
      <a:tcStyle>
        <a:tcBdr/>
      </a:tcStyle>
    </a:lastCol>
    <a:firstCol>
      <a:tcTxStyle b="on"/>
      <a:tcStyle>
        <a:tcBdr/>
      </a:tcStyle>
    </a:firstCol>
    <a:lastRow>
      <a:tcTxStyle b="on"/>
      <a:tcStyle>
        <a:tcBdr>
          <a:top>
            <a:ln w="50800" cmpd="dbl">
              <a:solidFill>
                <a:schemeClr val="dk1"/>
              </a:solidFill>
            </a:ln>
          </a:top>
        </a:tcBdr>
        <a:fill>
          <a:solidFill>
            <a:schemeClr val="accent5">
              <a:tint val="20000"/>
            </a:schemeClr>
          </a:solidFill>
        </a:fill>
      </a:tcStyle>
    </a:lastRow>
    <a:firstRow>
      <a:tcTxStyle b="on">
        <a:fontRef idx="minor">
          <a:scrgbClr r="0" g="0" b="0"/>
        </a:fontRef>
        <a:schemeClr val="lt1"/>
      </a:tcTxStyle>
      <a:tcStyle>
        <a:tcBdr/>
        <a:fill>
          <a:solidFill>
            <a:schemeClr val="accent6"/>
          </a:solidFill>
        </a:fill>
      </a:tcStyle>
    </a:firstRow>
  </a:tblStyle>
  <a:tblStyle styleId="{0660B408-B3CF-4A94-85FC-2B1E0A45F4A2}" styleName="Dark Style 2 - Accent 1/Accent 2">
    <a:wholeTbl>
      <a:tcTxStyle>
        <a:fontRef idx="minor">
          <a:scrgbClr r="0" g="0" b="0"/>
        </a:fontRef>
        <a:schemeClr val="dk1"/>
      </a:tcTxStyle>
      <a:tcStyle>
        <a:tcBdr>
          <a:left>
            <a:ln>
              <a:noFill/>
            </a:ln>
          </a:left>
          <a:right>
            <a:ln>
              <a:noFill/>
            </a:ln>
          </a:right>
          <a:top>
            <a:ln>
              <a:noFill/>
            </a:ln>
          </a:top>
          <a:bottom>
            <a:ln>
              <a:noFill/>
            </a:ln>
          </a:bottom>
          <a:insideH>
            <a:ln>
              <a:noFill/>
            </a:ln>
          </a:insideH>
          <a:insideV>
            <a:ln>
              <a:noFill/>
            </a:ln>
          </a:insideV>
        </a:tcBdr>
        <a:fill>
          <a:solidFill>
            <a:schemeClr val="accent1">
              <a:tint val="20000"/>
            </a:schemeClr>
          </a:solidFill>
        </a:fill>
      </a:tcStyle>
    </a:wholeTbl>
    <a:band1H>
      <a:tcStyle>
        <a:tcBdr/>
        <a:fill>
          <a:solidFill>
            <a:schemeClr val="accent1">
              <a:tint val="40000"/>
            </a:schemeClr>
          </a:solidFill>
        </a:fill>
      </a:tcStyle>
    </a:band1H>
    <a:band1V>
      <a:tcStyle>
        <a:tcBdr/>
        <a:fill>
          <a:solidFill>
            <a:schemeClr val="accent1">
              <a:tint val="40000"/>
            </a:schemeClr>
          </a:solidFill>
        </a:fill>
      </a:tcStyle>
    </a:band1V>
    <a:lastCol>
      <a:tcTxStyle b="on"/>
      <a:tcStyle>
        <a:tcBdr/>
      </a:tcStyle>
    </a:lastCol>
    <a:firstCol>
      <a:tcTxStyle b="on"/>
      <a:tcStyle>
        <a:tcBdr/>
      </a:tcStyle>
    </a:firstCol>
    <a:lastRow>
      <a:tcTxStyle b="on"/>
      <a:tcStyle>
        <a:tcBdr>
          <a:top>
            <a:ln w="50800" cmpd="dbl">
              <a:solidFill>
                <a:schemeClr val="dk1"/>
              </a:solidFill>
            </a:ln>
          </a:top>
        </a:tcBdr>
        <a:fill>
          <a:solidFill>
            <a:schemeClr val="accent1">
              <a:tint val="20000"/>
            </a:schemeClr>
          </a:solidFill>
        </a:fill>
      </a:tcStyle>
    </a:lastRow>
    <a:firstRow>
      <a:tcTxStyle b="on">
        <a:fontRef idx="minor">
          <a:scrgbClr r="0" g="0" b="0"/>
        </a:fontRef>
        <a:schemeClr val="lt1"/>
      </a:tcTxStyle>
      <a:tcStyle>
        <a:tcBdr/>
        <a:fill>
          <a:solidFill>
            <a:schemeClr val="accent2"/>
          </a:solidFill>
        </a:fill>
      </a:tcStyle>
    </a:firstRow>
  </a:tblStyle>
  <a:tblStyle styleId="{3C2FFA5D-87B4-456A-9821-1D502468CF0F}" styleName="Themed Style 1 - Accent 1">
    <a:tblBg>
      <a:fillRef idx="2">
        <a:schemeClr val="accent1"/>
      </a:fillRef>
      <a:effectRef idx="1">
        <a:schemeClr val="accent1"/>
      </a:effectRef>
    </a:tblBg>
    <a:wholeTbl>
      <a:tcTxStyle>
        <a:fontRef idx="minor">
          <a:scrgbClr r="0" g="0" b="0"/>
        </a:fontRef>
        <a:schemeClr val="dk1"/>
      </a:tcTxStyle>
      <a:tcStyle>
        <a:tcBdr>
          <a:left>
            <a:lnRef idx="1">
              <a:schemeClr val="accent1"/>
            </a:lnRef>
          </a:left>
          <a:right>
            <a:lnRef idx="1">
              <a:schemeClr val="accent1"/>
            </a:lnRef>
          </a:right>
          <a:top>
            <a:lnRef idx="1">
              <a:schemeClr val="accent1"/>
            </a:lnRef>
          </a:top>
          <a:bottom>
            <a:lnRef idx="1">
              <a:schemeClr val="accent1"/>
            </a:lnRef>
          </a:bottom>
          <a:insideH>
            <a:lnRef idx="1">
              <a:schemeClr val="accent1"/>
            </a:lnRef>
          </a:insideH>
          <a:insideV>
            <a:lnRef idx="1">
              <a:schemeClr val="accent1"/>
            </a:lnRef>
          </a:insideV>
        </a:tcBdr>
        <a:fill>
          <a:noFill/>
        </a:fill>
      </a:tcStyle>
    </a:wholeTbl>
    <a:band1H>
      <a:tcStyle>
        <a:tcBdr/>
        <a:fill>
          <a:solidFill>
            <a:schemeClr val="accent1">
              <a:alpha val="40000"/>
            </a:schemeClr>
          </a:solidFill>
        </a:fill>
      </a:tcStyle>
    </a:band1H>
    <a:band2H>
      <a:tcStyle>
        <a:tcBdr/>
      </a:tcStyle>
    </a:band2H>
    <a:band1V>
      <a:tcStyle>
        <a:tcBdr>
          <a:top>
            <a:lnRef idx="1">
              <a:schemeClr val="accent1"/>
            </a:lnRef>
          </a:top>
          <a:bottom>
            <a:lnRef idx="1">
              <a:schemeClr val="accent1"/>
            </a:lnRef>
          </a:bottom>
        </a:tcBdr>
        <a:fill>
          <a:solidFill>
            <a:schemeClr val="accent1">
              <a:alpha val="40000"/>
            </a:schemeClr>
          </a:solidFill>
        </a:fill>
      </a:tcStyle>
    </a:band1V>
    <a:band2V>
      <a:tcStyle>
        <a:tcBdr/>
      </a:tcStyle>
    </a:band2V>
    <a:lastCol>
      <a:tcTxStyle b="on"/>
      <a:tcStyle>
        <a:tcBdr>
          <a:left>
            <a:lnRef idx="2">
              <a:schemeClr val="accent1"/>
            </a:lnRef>
          </a:left>
          <a:right>
            <a:lnRef idx="1">
              <a:schemeClr val="accent1"/>
            </a:lnRef>
          </a:right>
          <a:top>
            <a:lnRef idx="1">
              <a:schemeClr val="accent1"/>
            </a:lnRef>
          </a:top>
          <a:bottom>
            <a:lnRef idx="1">
              <a:schemeClr val="accent1"/>
            </a:lnRef>
          </a:bottom>
          <a:insideH>
            <a:lnRef idx="1">
              <a:schemeClr val="accent1"/>
            </a:lnRef>
          </a:insideH>
          <a:insideV>
            <a:ln>
              <a:noFill/>
            </a:ln>
          </a:insideV>
        </a:tcBdr>
      </a:tcStyle>
    </a:lastCol>
    <a:firstCol>
      <a:tcTxStyle b="on"/>
      <a:tcStyle>
        <a:tcBdr>
          <a:left>
            <a:lnRef idx="1">
              <a:schemeClr val="accent1"/>
            </a:lnRef>
          </a:left>
          <a:right>
            <a:lnRef idx="2">
              <a:schemeClr val="accent1"/>
            </a:lnRef>
          </a:right>
          <a:top>
            <a:lnRef idx="1">
              <a:schemeClr val="accent1"/>
            </a:lnRef>
          </a:top>
          <a:bottom>
            <a:lnRef idx="1">
              <a:schemeClr val="accent1"/>
            </a:lnRef>
          </a:bottom>
          <a:insideH>
            <a:lnRef idx="1">
              <a:schemeClr val="accent1"/>
            </a:lnRef>
          </a:insideH>
          <a:insideV>
            <a:ln>
              <a:noFill/>
            </a:ln>
          </a:insideV>
        </a:tcBdr>
      </a:tcStyle>
    </a:firstCol>
    <a:lastRow>
      <a:tcTxStyle b="on"/>
      <a:tcStyle>
        <a:tcBdr>
          <a:left>
            <a:lnRef idx="1">
              <a:schemeClr val="accent1"/>
            </a:lnRef>
          </a:left>
          <a:right>
            <a:lnRef idx="1">
              <a:schemeClr val="accent1"/>
            </a:lnRef>
          </a:right>
          <a:top>
            <a:lnRef idx="2">
              <a:schemeClr val="accent1"/>
            </a:lnRef>
          </a:top>
          <a:bottom>
            <a:lnRef idx="2">
              <a:schemeClr val="accent1"/>
            </a:lnRef>
          </a:bottom>
          <a:insideH>
            <a:ln>
              <a:noFill/>
            </a:ln>
          </a:insideH>
          <a:insideV>
            <a:ln>
              <a:noFill/>
            </a:ln>
          </a:insideV>
        </a:tcBdr>
        <a:fill>
          <a:noFill/>
        </a:fill>
      </a:tcStyle>
    </a:lastRow>
    <a:firstRow>
      <a:tcTxStyle b="on">
        <a:fontRef idx="minor">
          <a:scrgbClr r="0" g="0" b="0"/>
        </a:fontRef>
        <a:schemeClr val="lt1"/>
      </a:tcTxStyle>
      <a:tcStyle>
        <a:tcBdr>
          <a:left>
            <a:lnRef idx="1">
              <a:schemeClr val="accent1"/>
            </a:lnRef>
          </a:left>
          <a:right>
            <a:lnRef idx="1">
              <a:schemeClr val="accent1"/>
            </a:lnRef>
          </a:right>
          <a:top>
            <a:lnRef idx="1">
              <a:schemeClr val="accent1"/>
            </a:lnRef>
          </a:top>
          <a:bottom>
            <a:lnRef idx="2">
              <a:schemeClr val="lt1"/>
            </a:lnRef>
          </a:bottom>
          <a:insideH>
            <a:ln>
              <a:noFill/>
            </a:ln>
          </a:insideH>
          <a:insideV>
            <a:ln>
              <a:noFill/>
            </a:ln>
          </a:insideV>
        </a:tcBdr>
        <a:fill>
          <a:solidFill>
            <a:schemeClr val="accent1"/>
          </a:solidFill>
        </a:fill>
      </a:tcStyle>
    </a:firstRow>
  </a:tblStyle>
  <a:tblStyle styleId="{2D5ABB26-0587-4C30-8999-92F81FD0307C}" styleName="No Style, No Grid">
    <a:wholeTbl>
      <a:tcTxStyle>
        <a:fontRef idx="minor">
          <a:scrgbClr r="0" g="0" b="0"/>
        </a:fontRef>
        <a:schemeClr val="tx1"/>
      </a:tcTxStyle>
      <a:tcStyle>
        <a:tcBdr>
          <a:left>
            <a:ln>
              <a:noFill/>
            </a:ln>
          </a:left>
          <a:right>
            <a:ln>
              <a:noFill/>
            </a:ln>
          </a:right>
          <a:top>
            <a:ln>
              <a:noFill/>
            </a:ln>
          </a:top>
          <a:bottom>
            <a:ln>
              <a:noFill/>
            </a:ln>
          </a:bottom>
          <a:insideH>
            <a:ln>
              <a:noFill/>
            </a:ln>
          </a:insideH>
          <a:insideV>
            <a:ln>
              <a:noFill/>
            </a:ln>
          </a:insideV>
        </a:tcBdr>
        <a:fill>
          <a:noFill/>
        </a:fill>
      </a:tcStyle>
    </a:wholeTbl>
  </a:tblStyle>
  <a:tblStyle styleId="{08FB837D-C827-4EFA-A057-4D05807E0F7C}" styleName="Themed Style 1 - Accent 6">
    <a:tblBg>
      <a:fillRef idx="2">
        <a:schemeClr val="accent6"/>
      </a:fillRef>
      <a:effectRef idx="1">
        <a:schemeClr val="accent6"/>
      </a:effectRef>
    </a:tblBg>
    <a:wholeTbl>
      <a:tcTxStyle>
        <a:fontRef idx="minor">
          <a:scrgbClr r="0" g="0" b="0"/>
        </a:fontRef>
        <a:schemeClr val="dk1"/>
      </a:tcTxStyle>
      <a:tcStyle>
        <a:tcBdr>
          <a:left>
            <a:lnRef idx="1">
              <a:schemeClr val="accent6"/>
            </a:lnRef>
          </a:left>
          <a:right>
            <a:lnRef idx="1">
              <a:schemeClr val="accent6"/>
            </a:lnRef>
          </a:right>
          <a:top>
            <a:lnRef idx="1">
              <a:schemeClr val="accent6"/>
            </a:lnRef>
          </a:top>
          <a:bottom>
            <a:lnRef idx="1">
              <a:schemeClr val="accent6"/>
            </a:lnRef>
          </a:bottom>
          <a:insideH>
            <a:lnRef idx="1">
              <a:schemeClr val="accent6"/>
            </a:lnRef>
          </a:insideH>
          <a:insideV>
            <a:lnRef idx="1">
              <a:schemeClr val="accent6"/>
            </a:lnRef>
          </a:insideV>
        </a:tcBdr>
        <a:fill>
          <a:noFill/>
        </a:fill>
      </a:tcStyle>
    </a:wholeTbl>
    <a:band1H>
      <a:tcStyle>
        <a:tcBdr/>
        <a:fill>
          <a:solidFill>
            <a:schemeClr val="accent6">
              <a:alpha val="40000"/>
            </a:schemeClr>
          </a:solidFill>
        </a:fill>
      </a:tcStyle>
    </a:band1H>
    <a:band2H>
      <a:tcStyle>
        <a:tcBdr/>
      </a:tcStyle>
    </a:band2H>
    <a:band1V>
      <a:tcStyle>
        <a:tcBdr>
          <a:top>
            <a:lnRef idx="1">
              <a:schemeClr val="accent6"/>
            </a:lnRef>
          </a:top>
          <a:bottom>
            <a:lnRef idx="1">
              <a:schemeClr val="accent6"/>
            </a:lnRef>
          </a:bottom>
        </a:tcBdr>
        <a:fill>
          <a:solidFill>
            <a:schemeClr val="accent6">
              <a:alpha val="40000"/>
            </a:schemeClr>
          </a:solidFill>
        </a:fill>
      </a:tcStyle>
    </a:band1V>
    <a:band2V>
      <a:tcStyle>
        <a:tcBdr/>
      </a:tcStyle>
    </a:band2V>
    <a:lastCol>
      <a:tcTxStyle b="on"/>
      <a:tcStyle>
        <a:tcBdr>
          <a:left>
            <a:lnRef idx="2">
              <a:schemeClr val="accent6"/>
            </a:lnRef>
          </a:left>
          <a:right>
            <a:lnRef idx="1">
              <a:schemeClr val="accent6"/>
            </a:lnRef>
          </a:right>
          <a:top>
            <a:lnRef idx="1">
              <a:schemeClr val="accent6"/>
            </a:lnRef>
          </a:top>
          <a:bottom>
            <a:lnRef idx="1">
              <a:schemeClr val="accent6"/>
            </a:lnRef>
          </a:bottom>
          <a:insideH>
            <a:lnRef idx="1">
              <a:schemeClr val="accent6"/>
            </a:lnRef>
          </a:insideH>
          <a:insideV>
            <a:ln>
              <a:noFill/>
            </a:ln>
          </a:insideV>
        </a:tcBdr>
      </a:tcStyle>
    </a:lastCol>
    <a:firstCol>
      <a:tcTxStyle b="on"/>
      <a:tcStyle>
        <a:tcBdr>
          <a:left>
            <a:lnRef idx="1">
              <a:schemeClr val="accent6"/>
            </a:lnRef>
          </a:left>
          <a:right>
            <a:lnRef idx="2">
              <a:schemeClr val="accent6"/>
            </a:lnRef>
          </a:right>
          <a:top>
            <a:lnRef idx="1">
              <a:schemeClr val="accent6"/>
            </a:lnRef>
          </a:top>
          <a:bottom>
            <a:lnRef idx="1">
              <a:schemeClr val="accent6"/>
            </a:lnRef>
          </a:bottom>
          <a:insideH>
            <a:lnRef idx="1">
              <a:schemeClr val="accent6"/>
            </a:lnRef>
          </a:insideH>
          <a:insideV>
            <a:ln>
              <a:noFill/>
            </a:ln>
          </a:insideV>
        </a:tcBdr>
      </a:tcStyle>
    </a:firstCol>
    <a:lastRow>
      <a:tcTxStyle b="on"/>
      <a:tcStyle>
        <a:tcBdr>
          <a:left>
            <a:lnRef idx="1">
              <a:schemeClr val="accent6"/>
            </a:lnRef>
          </a:left>
          <a:right>
            <a:lnRef idx="1">
              <a:schemeClr val="accent6"/>
            </a:lnRef>
          </a:right>
          <a:top>
            <a:lnRef idx="2">
              <a:schemeClr val="accent6"/>
            </a:lnRef>
          </a:top>
          <a:bottom>
            <a:lnRef idx="2">
              <a:schemeClr val="accent6"/>
            </a:lnRef>
          </a:bottom>
          <a:insideH>
            <a:ln>
              <a:noFill/>
            </a:ln>
          </a:insideH>
          <a:insideV>
            <a:ln>
              <a:noFill/>
            </a:ln>
          </a:insideV>
        </a:tcBdr>
        <a:fill>
          <a:noFill/>
        </a:fill>
      </a:tcStyle>
    </a:lastRow>
    <a:firstRow>
      <a:tcTxStyle b="on">
        <a:fontRef idx="minor">
          <a:scrgbClr r="0" g="0" b="0"/>
        </a:fontRef>
        <a:schemeClr val="lt1"/>
      </a:tcTxStyle>
      <a:tcStyle>
        <a:tcBdr>
          <a:left>
            <a:lnRef idx="1">
              <a:schemeClr val="accent6"/>
            </a:lnRef>
          </a:left>
          <a:right>
            <a:lnRef idx="1">
              <a:schemeClr val="accent6"/>
            </a:lnRef>
          </a:right>
          <a:top>
            <a:lnRef idx="1">
              <a:schemeClr val="accent6"/>
            </a:lnRef>
          </a:top>
          <a:bottom>
            <a:lnRef idx="2">
              <a:schemeClr val="lt1"/>
            </a:lnRef>
          </a:bottom>
          <a:insideH>
            <a:ln>
              <a:noFill/>
            </a:ln>
          </a:insideH>
          <a:insideV>
            <a:ln>
              <a:noFill/>
            </a:ln>
          </a:insideV>
        </a:tcBdr>
        <a:fill>
          <a:solidFill>
            <a:schemeClr val="accent6"/>
          </a:solidFill>
        </a:fill>
      </a:tcStyle>
    </a:firstRow>
  </a:tblStyle>
  <a:tblStyle styleId="{912C8C85-51F0-491E-9774-3900AFEF0FD7}" styleName="Light Style 2 - Accent 6">
    <a:wholeTbl>
      <a:tcTxStyle>
        <a:fontRef idx="minor">
          <a:scrgbClr r="0" g="0" b="0"/>
        </a:fontRef>
        <a:schemeClr val="tx1"/>
      </a:tcTxStyle>
      <a:tcStyle>
        <a:tcBdr>
          <a:left>
            <a:lnRef idx="1">
              <a:schemeClr val="accent6"/>
            </a:lnRef>
          </a:left>
          <a:right>
            <a:lnRef idx="1">
              <a:schemeClr val="accent6"/>
            </a:lnRef>
          </a:right>
          <a:top>
            <a:lnRef idx="1">
              <a:schemeClr val="accent6"/>
            </a:lnRef>
          </a:top>
          <a:bottom>
            <a:lnRef idx="1">
              <a:schemeClr val="accent6"/>
            </a:lnRef>
          </a:bottom>
          <a:insideH>
            <a:ln>
              <a:noFill/>
            </a:ln>
          </a:insideH>
          <a:insideV>
            <a:ln>
              <a:noFill/>
            </a:ln>
          </a:insideV>
        </a:tcBdr>
        <a:fill>
          <a:noFill/>
        </a:fill>
      </a:tcStyle>
    </a:wholeTbl>
    <a:band1H>
      <a:tcStyle>
        <a:tcBdr>
          <a:top>
            <a:lnRef idx="1">
              <a:schemeClr val="accent6"/>
            </a:lnRef>
          </a:top>
          <a:bottom>
            <a:lnRef idx="1">
              <a:schemeClr val="accent6"/>
            </a:lnRef>
          </a:bottom>
        </a:tcBdr>
      </a:tcStyle>
    </a:band1H>
    <a:band1V>
      <a:tcStyle>
        <a:tcBdr>
          <a:left>
            <a:lnRef idx="1">
              <a:schemeClr val="accent6"/>
            </a:lnRef>
          </a:left>
          <a:right>
            <a:lnRef idx="1">
              <a:schemeClr val="accent6"/>
            </a:lnRef>
          </a:right>
        </a:tcBdr>
      </a:tcStyle>
    </a:band1V>
    <a:band2V>
      <a:tcStyle>
        <a:tcBdr>
          <a:left>
            <a:lnRef idx="1">
              <a:schemeClr val="accent6"/>
            </a:lnRef>
          </a:left>
          <a:right>
            <a:lnRef idx="1">
              <a:schemeClr val="accent6"/>
            </a:lnRef>
          </a:right>
        </a:tcBdr>
      </a:tcStyle>
    </a:band2V>
    <a:lastCol>
      <a:tcTxStyle b="on"/>
      <a:tcStyle>
        <a:tcBdr/>
      </a:tcStyle>
    </a:lastCol>
    <a:firstCol>
      <a:tcTxStyle b="on"/>
      <a:tcStyle>
        <a:tcBdr/>
      </a:tcStyle>
    </a:firstCol>
    <a:lastRow>
      <a:tcTxStyle b="on"/>
      <a:tcStyle>
        <a:tcBdr>
          <a:top>
            <a:ln w="50800" cmpd="dbl">
              <a:solidFill>
                <a:schemeClr val="accent6"/>
              </a:solidFill>
            </a:ln>
          </a:top>
        </a:tcBdr>
      </a:tcStyle>
    </a:lastRow>
    <a:firstRow>
      <a:tcTxStyle b="on">
        <a:fontRef idx="minor">
          <a:scrgbClr r="0" g="0" b="0"/>
        </a:fontRef>
        <a:schemeClr val="bg1"/>
      </a:tcTxStyle>
      <a:tcStyle>
        <a:tcBdr/>
        <a:fillRef idx="1">
          <a:schemeClr val="accent6"/>
        </a:fillRef>
      </a:tcStyle>
    </a:firstRow>
  </a:tblStyle>
  <a:tblStyle styleId="{5A111915-BE36-4E01-A7E5-04B1672EAD32}" styleName="Light Style 2 - Accent 5">
    <a:wholeTbl>
      <a:tcTxStyle>
        <a:fontRef idx="minor">
          <a:scrgbClr r="0" g="0" b="0"/>
        </a:fontRef>
        <a:schemeClr val="tx1"/>
      </a:tcTxStyle>
      <a:tcStyle>
        <a:tcBdr>
          <a:left>
            <a:lnRef idx="1">
              <a:schemeClr val="accent5"/>
            </a:lnRef>
          </a:left>
          <a:right>
            <a:lnRef idx="1">
              <a:schemeClr val="accent5"/>
            </a:lnRef>
          </a:right>
          <a:top>
            <a:lnRef idx="1">
              <a:schemeClr val="accent5"/>
            </a:lnRef>
          </a:top>
          <a:bottom>
            <a:lnRef idx="1">
              <a:schemeClr val="accent5"/>
            </a:lnRef>
          </a:bottom>
          <a:insideH>
            <a:ln>
              <a:noFill/>
            </a:ln>
          </a:insideH>
          <a:insideV>
            <a:ln>
              <a:noFill/>
            </a:ln>
          </a:insideV>
        </a:tcBdr>
        <a:fill>
          <a:noFill/>
        </a:fill>
      </a:tcStyle>
    </a:wholeTbl>
    <a:band1H>
      <a:tcStyle>
        <a:tcBdr>
          <a:top>
            <a:lnRef idx="1">
              <a:schemeClr val="accent5"/>
            </a:lnRef>
          </a:top>
          <a:bottom>
            <a:lnRef idx="1">
              <a:schemeClr val="accent5"/>
            </a:lnRef>
          </a:bottom>
        </a:tcBdr>
      </a:tcStyle>
    </a:band1H>
    <a:band1V>
      <a:tcStyle>
        <a:tcBdr>
          <a:left>
            <a:lnRef idx="1">
              <a:schemeClr val="accent5"/>
            </a:lnRef>
          </a:left>
          <a:right>
            <a:lnRef idx="1">
              <a:schemeClr val="accent5"/>
            </a:lnRef>
          </a:right>
        </a:tcBdr>
      </a:tcStyle>
    </a:band1V>
    <a:band2V>
      <a:tcStyle>
        <a:tcBdr>
          <a:left>
            <a:lnRef idx="1">
              <a:schemeClr val="accent5"/>
            </a:lnRef>
          </a:left>
          <a:right>
            <a:lnRef idx="1">
              <a:schemeClr val="accent5"/>
            </a:lnRef>
          </a:right>
        </a:tcBdr>
      </a:tcStyle>
    </a:band2V>
    <a:lastCol>
      <a:tcTxStyle b="on"/>
      <a:tcStyle>
        <a:tcBdr/>
      </a:tcStyle>
    </a:lastCol>
    <a:firstCol>
      <a:tcTxStyle b="on"/>
      <a:tcStyle>
        <a:tcBdr/>
      </a:tcStyle>
    </a:firstCol>
    <a:lastRow>
      <a:tcTxStyle b="on"/>
      <a:tcStyle>
        <a:tcBdr>
          <a:top>
            <a:ln w="50800" cmpd="dbl">
              <a:solidFill>
                <a:schemeClr val="accent5"/>
              </a:solidFill>
            </a:ln>
          </a:top>
        </a:tcBdr>
      </a:tcStyle>
    </a:lastRow>
    <a:firstRow>
      <a:tcTxStyle b="on">
        <a:fontRef idx="minor">
          <a:scrgbClr r="0" g="0" b="0"/>
        </a:fontRef>
        <a:schemeClr val="bg1"/>
      </a:tcTxStyle>
      <a:tcStyle>
        <a:tcBdr/>
        <a:fillRef idx="1">
          <a:schemeClr val="accent5"/>
        </a:fillRef>
      </a:tcStyle>
    </a:firstRow>
  </a:tblStyle>
  <a:tblStyle styleId="{125E5076-3810-47DD-B79F-674D7AD40C01}" styleName="Dark Style 1 - Accent 1">
    <a:wholeTbl>
      <a:tcTxStyle>
        <a:fontRef idx="minor">
          <a:scrgbClr r="0" g="0" b="0"/>
        </a:fontRef>
        <a:schemeClr val="lt1"/>
      </a:tcTxStyle>
      <a:tcStyle>
        <a:tcBdr>
          <a:left>
            <a:ln>
              <a:noFill/>
            </a:ln>
          </a:left>
          <a:right>
            <a:ln>
              <a:noFill/>
            </a:ln>
          </a:right>
          <a:top>
            <a:ln>
              <a:noFill/>
            </a:ln>
          </a:top>
          <a:bottom>
            <a:ln>
              <a:noFill/>
            </a:ln>
          </a:bottom>
          <a:insideH>
            <a:ln>
              <a:noFill/>
            </a:ln>
          </a:insideH>
          <a:insideV>
            <a:ln>
              <a:noFill/>
            </a:ln>
          </a:insideV>
        </a:tcBdr>
        <a:fill>
          <a:solidFill>
            <a:schemeClr val="accent1"/>
          </a:solidFill>
        </a:fill>
      </a:tcStyle>
    </a:wholeTbl>
    <a:band1H>
      <a:tcStyle>
        <a:tcBdr/>
        <a:fill>
          <a:solidFill>
            <a:schemeClr val="accent1">
              <a:shade val="60000"/>
            </a:schemeClr>
          </a:solidFill>
        </a:fill>
      </a:tcStyle>
    </a:band1H>
    <a:band1V>
      <a:tcStyle>
        <a:tcBdr/>
        <a:fill>
          <a:solidFill>
            <a:schemeClr val="accent1">
              <a:shade val="60000"/>
            </a:schemeClr>
          </a:solidFill>
        </a:fill>
      </a:tcStyle>
    </a:band1V>
    <a:lastCol>
      <a:tcTxStyle b="on"/>
      <a:tcStyle>
        <a:tcBdr>
          <a:left>
            <a:ln w="25400" cmpd="sng">
              <a:solidFill>
                <a:schemeClr val="lt1"/>
              </a:solidFill>
            </a:ln>
          </a:left>
        </a:tcBdr>
        <a:fill>
          <a:solidFill>
            <a:schemeClr val="accent1">
              <a:shade val="60000"/>
            </a:schemeClr>
          </a:solidFill>
        </a:fill>
      </a:tcStyle>
    </a:lastCol>
    <a:firstCol>
      <a:tcTxStyle b="on"/>
      <a:tcStyle>
        <a:tcBdr>
          <a:right>
            <a:ln w="25400" cmpd="sng">
              <a:solidFill>
                <a:schemeClr val="lt1"/>
              </a:solidFill>
            </a:ln>
          </a:right>
        </a:tcBdr>
        <a:fill>
          <a:solidFill>
            <a:schemeClr val="accent1">
              <a:shade val="60000"/>
            </a:schemeClr>
          </a:solidFill>
        </a:fill>
      </a:tcStyle>
    </a:firstCol>
    <a:lastRow>
      <a:tcTxStyle b="on"/>
      <a:tcStyle>
        <a:tcBdr>
          <a:top>
            <a:ln w="25400" cmpd="sng">
              <a:solidFill>
                <a:schemeClr val="lt1"/>
              </a:solidFill>
            </a:ln>
          </a:top>
        </a:tcBdr>
        <a:fill>
          <a:solidFill>
            <a:schemeClr val="accent1">
              <a:shade val="40000"/>
            </a:schemeClr>
          </a:solidFill>
        </a:fill>
      </a:tcStyle>
    </a:lastRow>
    <a:seCell>
      <a:tcStyle>
        <a:tcBdr>
          <a:left>
            <a:ln>
              <a:noFill/>
            </a:ln>
          </a:left>
        </a:tcBdr>
      </a:tcStyle>
    </a:seCell>
    <a:swCell>
      <a:tcStyle>
        <a:tcBdr>
          <a:right>
            <a:ln>
              <a:noFill/>
            </a:ln>
          </a:right>
        </a:tcBdr>
      </a:tcStyle>
    </a:swCell>
    <a:firstRow>
      <a:tcTxStyle b="on"/>
      <a:tcStyle>
        <a:tcBdr>
          <a:bottom>
            <a:ln w="25400" cmpd="sng">
              <a:solidFill>
                <a:schemeClr val="lt1"/>
              </a:solidFill>
            </a:ln>
          </a:bottom>
        </a:tcBdr>
        <a:fill>
          <a:solidFill>
            <a:schemeClr val="dk1"/>
          </a:solidFill>
        </a:fill>
      </a:tcStyle>
    </a:firstRow>
    <a:neCell>
      <a:tcStyle>
        <a:tcBdr>
          <a:left>
            <a:ln>
              <a:noFill/>
            </a:ln>
          </a:left>
        </a:tcBdr>
      </a:tcStyle>
    </a:neCell>
    <a:nwCell>
      <a:tcStyle>
        <a:tcBdr>
          <a:right>
            <a:ln>
              <a:noFill/>
            </a:ln>
          </a:right>
        </a:tcBdr>
      </a:tcStyle>
    </a:nwCell>
  </a:tblStyle>
  <a:tblStyle styleId="{775DCB02-9BB8-47FD-8907-85C794F793BA}" styleName="Themed Style 1 - Accent 4">
    <a:tblBg>
      <a:fillRef idx="2">
        <a:schemeClr val="accent4"/>
      </a:fillRef>
      <a:effectRef idx="1">
        <a:schemeClr val="accent4"/>
      </a:effectRef>
    </a:tblBg>
    <a:wholeTbl>
      <a:tcTxStyle>
        <a:fontRef idx="minor">
          <a:scrgbClr r="0" g="0" b="0"/>
        </a:fontRef>
        <a:schemeClr val="dk1"/>
      </a:tcTxStyle>
      <a:tcStyle>
        <a:tcBdr>
          <a:left>
            <a:lnRef idx="1">
              <a:schemeClr val="accent4"/>
            </a:lnRef>
          </a:left>
          <a:right>
            <a:lnRef idx="1">
              <a:schemeClr val="accent4"/>
            </a:lnRef>
          </a:right>
          <a:top>
            <a:lnRef idx="1">
              <a:schemeClr val="accent4"/>
            </a:lnRef>
          </a:top>
          <a:bottom>
            <a:lnRef idx="1">
              <a:schemeClr val="accent4"/>
            </a:lnRef>
          </a:bottom>
          <a:insideH>
            <a:lnRef idx="1">
              <a:schemeClr val="accent4"/>
            </a:lnRef>
          </a:insideH>
          <a:insideV>
            <a:lnRef idx="1">
              <a:schemeClr val="accent4"/>
            </a:lnRef>
          </a:insideV>
        </a:tcBdr>
        <a:fill>
          <a:noFill/>
        </a:fill>
      </a:tcStyle>
    </a:wholeTbl>
    <a:band1H>
      <a:tcStyle>
        <a:tcBdr/>
        <a:fill>
          <a:solidFill>
            <a:schemeClr val="accent4">
              <a:alpha val="40000"/>
            </a:schemeClr>
          </a:solidFill>
        </a:fill>
      </a:tcStyle>
    </a:band1H>
    <a:band2H>
      <a:tcStyle>
        <a:tcBdr/>
      </a:tcStyle>
    </a:band2H>
    <a:band1V>
      <a:tcStyle>
        <a:tcBdr>
          <a:top>
            <a:lnRef idx="1">
              <a:schemeClr val="accent4"/>
            </a:lnRef>
          </a:top>
          <a:bottom>
            <a:lnRef idx="1">
              <a:schemeClr val="accent4"/>
            </a:lnRef>
          </a:bottom>
        </a:tcBdr>
        <a:fill>
          <a:solidFill>
            <a:schemeClr val="accent4">
              <a:alpha val="40000"/>
            </a:schemeClr>
          </a:solidFill>
        </a:fill>
      </a:tcStyle>
    </a:band1V>
    <a:band2V>
      <a:tcStyle>
        <a:tcBdr/>
      </a:tcStyle>
    </a:band2V>
    <a:lastCol>
      <a:tcTxStyle b="on"/>
      <a:tcStyle>
        <a:tcBdr>
          <a:left>
            <a:lnRef idx="2">
              <a:schemeClr val="accent4"/>
            </a:lnRef>
          </a:left>
          <a:right>
            <a:lnRef idx="1">
              <a:schemeClr val="accent4"/>
            </a:lnRef>
          </a:right>
          <a:top>
            <a:lnRef idx="1">
              <a:schemeClr val="accent4"/>
            </a:lnRef>
          </a:top>
          <a:bottom>
            <a:lnRef idx="1">
              <a:schemeClr val="accent4"/>
            </a:lnRef>
          </a:bottom>
          <a:insideH>
            <a:lnRef idx="1">
              <a:schemeClr val="accent4"/>
            </a:lnRef>
          </a:insideH>
          <a:insideV>
            <a:ln>
              <a:noFill/>
            </a:ln>
          </a:insideV>
        </a:tcBdr>
      </a:tcStyle>
    </a:lastCol>
    <a:firstCol>
      <a:tcTxStyle b="on"/>
      <a:tcStyle>
        <a:tcBdr>
          <a:left>
            <a:lnRef idx="1">
              <a:schemeClr val="accent4"/>
            </a:lnRef>
          </a:left>
          <a:right>
            <a:lnRef idx="2">
              <a:schemeClr val="accent4"/>
            </a:lnRef>
          </a:right>
          <a:top>
            <a:lnRef idx="1">
              <a:schemeClr val="accent4"/>
            </a:lnRef>
          </a:top>
          <a:bottom>
            <a:lnRef idx="1">
              <a:schemeClr val="accent4"/>
            </a:lnRef>
          </a:bottom>
          <a:insideH>
            <a:lnRef idx="1">
              <a:schemeClr val="accent4"/>
            </a:lnRef>
          </a:insideH>
          <a:insideV>
            <a:ln>
              <a:noFill/>
            </a:ln>
          </a:insideV>
        </a:tcBdr>
      </a:tcStyle>
    </a:firstCol>
    <a:lastRow>
      <a:tcTxStyle b="on"/>
      <a:tcStyle>
        <a:tcBdr>
          <a:left>
            <a:lnRef idx="1">
              <a:schemeClr val="accent4"/>
            </a:lnRef>
          </a:left>
          <a:right>
            <a:lnRef idx="1">
              <a:schemeClr val="accent4"/>
            </a:lnRef>
          </a:right>
          <a:top>
            <a:lnRef idx="2">
              <a:schemeClr val="accent4"/>
            </a:lnRef>
          </a:top>
          <a:bottom>
            <a:lnRef idx="2">
              <a:schemeClr val="accent4"/>
            </a:lnRef>
          </a:bottom>
          <a:insideH>
            <a:ln>
              <a:noFill/>
            </a:ln>
          </a:insideH>
          <a:insideV>
            <a:ln>
              <a:noFill/>
            </a:ln>
          </a:insideV>
        </a:tcBdr>
        <a:fill>
          <a:noFill/>
        </a:fill>
      </a:tcStyle>
    </a:lastRow>
    <a:firstRow>
      <a:tcTxStyle b="on">
        <a:fontRef idx="minor">
          <a:scrgbClr r="0" g="0" b="0"/>
        </a:fontRef>
        <a:schemeClr val="lt1"/>
      </a:tcTxStyle>
      <a:tcStyle>
        <a:tcBdr>
          <a:left>
            <a:lnRef idx="1">
              <a:schemeClr val="accent4"/>
            </a:lnRef>
          </a:left>
          <a:right>
            <a:lnRef idx="1">
              <a:schemeClr val="accent4"/>
            </a:lnRef>
          </a:right>
          <a:top>
            <a:lnRef idx="1">
              <a:schemeClr val="accent4"/>
            </a:lnRef>
          </a:top>
          <a:bottom>
            <a:lnRef idx="2">
              <a:schemeClr val="lt1"/>
            </a:lnRef>
          </a:bottom>
          <a:insideH>
            <a:ln>
              <a:noFill/>
            </a:ln>
          </a:insideH>
          <a:insideV>
            <a:ln>
              <a:noFill/>
            </a:ln>
          </a:insideV>
        </a:tcBdr>
        <a:fill>
          <a:solidFill>
            <a:schemeClr val="accent4"/>
          </a:solidFill>
        </a:fill>
      </a:tcStyle>
    </a:firstRow>
  </a:tblStyle>
  <a:tblStyle styleId="{35758FB7-9AC5-4552-8A53-C91805E547FA}" styleName="Themed Style 1 - Accent 5">
    <a:tblBg>
      <a:fillRef idx="2">
        <a:schemeClr val="accent5"/>
      </a:fillRef>
      <a:effectRef idx="1">
        <a:schemeClr val="accent5"/>
      </a:effectRef>
    </a:tblBg>
    <a:wholeTbl>
      <a:tcTxStyle>
        <a:fontRef idx="minor">
          <a:scrgbClr r="0" g="0" b="0"/>
        </a:fontRef>
        <a:schemeClr val="dk1"/>
      </a:tcTxStyle>
      <a:tcStyle>
        <a:tcBdr>
          <a:left>
            <a:lnRef idx="1">
              <a:schemeClr val="accent5"/>
            </a:lnRef>
          </a:left>
          <a:right>
            <a:lnRef idx="1">
              <a:schemeClr val="accent5"/>
            </a:lnRef>
          </a:right>
          <a:top>
            <a:lnRef idx="1">
              <a:schemeClr val="accent5"/>
            </a:lnRef>
          </a:top>
          <a:bottom>
            <a:lnRef idx="1">
              <a:schemeClr val="accent5"/>
            </a:lnRef>
          </a:bottom>
          <a:insideH>
            <a:lnRef idx="1">
              <a:schemeClr val="accent5"/>
            </a:lnRef>
          </a:insideH>
          <a:insideV>
            <a:lnRef idx="1">
              <a:schemeClr val="accent5"/>
            </a:lnRef>
          </a:insideV>
        </a:tcBdr>
        <a:fill>
          <a:noFill/>
        </a:fill>
      </a:tcStyle>
    </a:wholeTbl>
    <a:band1H>
      <a:tcStyle>
        <a:tcBdr/>
        <a:fill>
          <a:solidFill>
            <a:schemeClr val="accent5">
              <a:alpha val="40000"/>
            </a:schemeClr>
          </a:solidFill>
        </a:fill>
      </a:tcStyle>
    </a:band1H>
    <a:band2H>
      <a:tcStyle>
        <a:tcBdr/>
      </a:tcStyle>
    </a:band2H>
    <a:band1V>
      <a:tcStyle>
        <a:tcBdr>
          <a:top>
            <a:lnRef idx="1">
              <a:schemeClr val="accent5"/>
            </a:lnRef>
          </a:top>
          <a:bottom>
            <a:lnRef idx="1">
              <a:schemeClr val="accent5"/>
            </a:lnRef>
          </a:bottom>
        </a:tcBdr>
        <a:fill>
          <a:solidFill>
            <a:schemeClr val="accent5">
              <a:alpha val="40000"/>
            </a:schemeClr>
          </a:solidFill>
        </a:fill>
      </a:tcStyle>
    </a:band1V>
    <a:band2V>
      <a:tcStyle>
        <a:tcBdr/>
      </a:tcStyle>
    </a:band2V>
    <a:lastCol>
      <a:tcTxStyle b="on"/>
      <a:tcStyle>
        <a:tcBdr>
          <a:left>
            <a:lnRef idx="2">
              <a:schemeClr val="accent5"/>
            </a:lnRef>
          </a:left>
          <a:right>
            <a:lnRef idx="1">
              <a:schemeClr val="accent5"/>
            </a:lnRef>
          </a:right>
          <a:top>
            <a:lnRef idx="1">
              <a:schemeClr val="accent5"/>
            </a:lnRef>
          </a:top>
          <a:bottom>
            <a:lnRef idx="1">
              <a:schemeClr val="accent5"/>
            </a:lnRef>
          </a:bottom>
          <a:insideH>
            <a:lnRef idx="1">
              <a:schemeClr val="accent5"/>
            </a:lnRef>
          </a:insideH>
          <a:insideV>
            <a:ln>
              <a:noFill/>
            </a:ln>
          </a:insideV>
        </a:tcBdr>
      </a:tcStyle>
    </a:lastCol>
    <a:firstCol>
      <a:tcTxStyle b="on"/>
      <a:tcStyle>
        <a:tcBdr>
          <a:left>
            <a:lnRef idx="1">
              <a:schemeClr val="accent5"/>
            </a:lnRef>
          </a:left>
          <a:right>
            <a:lnRef idx="2">
              <a:schemeClr val="accent5"/>
            </a:lnRef>
          </a:right>
          <a:top>
            <a:lnRef idx="1">
              <a:schemeClr val="accent5"/>
            </a:lnRef>
          </a:top>
          <a:bottom>
            <a:lnRef idx="1">
              <a:schemeClr val="accent5"/>
            </a:lnRef>
          </a:bottom>
          <a:insideH>
            <a:lnRef idx="1">
              <a:schemeClr val="accent5"/>
            </a:lnRef>
          </a:insideH>
          <a:insideV>
            <a:ln>
              <a:noFill/>
            </a:ln>
          </a:insideV>
        </a:tcBdr>
      </a:tcStyle>
    </a:firstCol>
    <a:lastRow>
      <a:tcTxStyle b="on"/>
      <a:tcStyle>
        <a:tcBdr>
          <a:left>
            <a:lnRef idx="1">
              <a:schemeClr val="accent5"/>
            </a:lnRef>
          </a:left>
          <a:right>
            <a:lnRef idx="1">
              <a:schemeClr val="accent5"/>
            </a:lnRef>
          </a:right>
          <a:top>
            <a:lnRef idx="2">
              <a:schemeClr val="accent5"/>
            </a:lnRef>
          </a:top>
          <a:bottom>
            <a:lnRef idx="2">
              <a:schemeClr val="accent5"/>
            </a:lnRef>
          </a:bottom>
          <a:insideH>
            <a:ln>
              <a:noFill/>
            </a:ln>
          </a:insideH>
          <a:insideV>
            <a:ln>
              <a:noFill/>
            </a:ln>
          </a:insideV>
        </a:tcBdr>
        <a:fill>
          <a:noFill/>
        </a:fill>
      </a:tcStyle>
    </a:lastRow>
    <a:firstRow>
      <a:tcTxStyle b="on">
        <a:fontRef idx="minor">
          <a:scrgbClr r="0" g="0" b="0"/>
        </a:fontRef>
        <a:schemeClr val="lt1"/>
      </a:tcTxStyle>
      <a:tcStyle>
        <a:tcBdr>
          <a:left>
            <a:lnRef idx="1">
              <a:schemeClr val="accent5"/>
            </a:lnRef>
          </a:left>
          <a:right>
            <a:lnRef idx="1">
              <a:schemeClr val="accent5"/>
            </a:lnRef>
          </a:right>
          <a:top>
            <a:lnRef idx="1">
              <a:schemeClr val="accent5"/>
            </a:lnRef>
          </a:top>
          <a:bottom>
            <a:lnRef idx="2">
              <a:schemeClr val="lt1"/>
            </a:lnRef>
          </a:bottom>
          <a:insideH>
            <a:ln>
              <a:noFill/>
            </a:ln>
          </a:insideH>
          <a:insideV>
            <a:ln>
              <a:noFill/>
            </a:ln>
          </a:insideV>
        </a:tcBdr>
        <a:fill>
          <a:solidFill>
            <a:schemeClr val="accent5"/>
          </a:solidFill>
        </a:fill>
      </a:tcStyle>
    </a:firstRow>
  </a:tblStyle>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073A0DAA-6AF3-43AB-8588-CEC1D06C72B9}" styleName="Medium Style 2">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dk1">
              <a:tint val="20000"/>
            </a:schemeClr>
          </a:solidFill>
        </a:fill>
      </a:tcStyle>
    </a:wholeTbl>
    <a:band1H>
      <a:tcStyle>
        <a:tcBdr/>
        <a:fill>
          <a:solidFill>
            <a:schemeClr val="dk1">
              <a:tint val="40000"/>
            </a:schemeClr>
          </a:solidFill>
        </a:fill>
      </a:tcStyle>
    </a:band1H>
    <a:band2H>
      <a:tcStyle>
        <a:tcBdr/>
      </a:tcStyle>
    </a:band2H>
    <a:band1V>
      <a:tcStyle>
        <a:tcBdr/>
        <a:fill>
          <a:solidFill>
            <a:schemeClr val="dk1">
              <a:tint val="40000"/>
            </a:schemeClr>
          </a:solidFill>
        </a:fill>
      </a:tcStyle>
    </a:band1V>
    <a:band2V>
      <a:tcStyle>
        <a:tcBdr/>
      </a:tcStyle>
    </a:band2V>
    <a:lastCol>
      <a:tcTxStyle b="on">
        <a:fontRef idx="minor">
          <a:prstClr val="black"/>
        </a:fontRef>
        <a:schemeClr val="lt1"/>
      </a:tcTxStyle>
      <a:tcStyle>
        <a:tcBdr/>
        <a:fill>
          <a:solidFill>
            <a:schemeClr val="dk1"/>
          </a:solidFill>
        </a:fill>
      </a:tcStyle>
    </a:lastCol>
    <a:firstCol>
      <a:tcTxStyle b="on">
        <a:fontRef idx="minor">
          <a:prstClr val="black"/>
        </a:fontRef>
        <a:schemeClr val="lt1"/>
      </a:tcTxStyle>
      <a:tcStyle>
        <a:tcBdr/>
        <a:fill>
          <a:solidFill>
            <a:schemeClr val="dk1"/>
          </a:solidFill>
        </a:fill>
      </a:tcStyle>
    </a:firstCol>
    <a:lastRow>
      <a:tcTxStyle b="on">
        <a:fontRef idx="minor">
          <a:prstClr val="black"/>
        </a:fontRef>
        <a:schemeClr val="lt1"/>
      </a:tcTxStyle>
      <a:tcStyle>
        <a:tcBdr>
          <a:top>
            <a:ln w="38100" cmpd="sng">
              <a:solidFill>
                <a:schemeClr val="lt1"/>
              </a:solidFill>
            </a:ln>
          </a:top>
        </a:tcBdr>
        <a:fill>
          <a:solidFill>
            <a:schemeClr val="dk1"/>
          </a:solidFill>
        </a:fill>
      </a:tcStyle>
    </a:lastRow>
    <a:firstRow>
      <a:tcTxStyle b="on">
        <a:fontRef idx="minor">
          <a:prstClr val="black"/>
        </a:fontRef>
        <a:schemeClr val="lt1"/>
      </a:tcTxStyle>
      <a:tcStyle>
        <a:tcBdr>
          <a:bottom>
            <a:ln w="38100" cmpd="sng">
              <a:solidFill>
                <a:schemeClr val="lt1"/>
              </a:solidFill>
            </a:ln>
          </a:bottom>
        </a:tcBdr>
        <a:fill>
          <a:solidFill>
            <a:schemeClr val="dk1"/>
          </a:solidFill>
        </a:fill>
      </a:tcStyle>
    </a:firstRow>
  </a:tblStyle>
  <a:tblStyle styleId="{21E4AEA4-8DFA-4A89-87EB-49C32662AFE0}" styleName="Medium Style 2 - Accent 2">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2">
              <a:tint val="20000"/>
            </a:schemeClr>
          </a:solidFill>
        </a:fill>
      </a:tcStyle>
    </a:wholeTbl>
    <a:band1H>
      <a:tcStyle>
        <a:tcBdr/>
        <a:fill>
          <a:solidFill>
            <a:schemeClr val="accent2">
              <a:tint val="40000"/>
            </a:schemeClr>
          </a:solidFill>
        </a:fill>
      </a:tcStyle>
    </a:band1H>
    <a:band2H>
      <a:tcStyle>
        <a:tcBdr/>
      </a:tcStyle>
    </a:band2H>
    <a:band1V>
      <a:tcStyle>
        <a:tcBdr/>
        <a:fill>
          <a:solidFill>
            <a:schemeClr val="accent2">
              <a:tint val="40000"/>
            </a:schemeClr>
          </a:solidFill>
        </a:fill>
      </a:tcStyle>
    </a:band1V>
    <a:band2V>
      <a:tcStyle>
        <a:tcBdr/>
      </a:tcStyle>
    </a:band2V>
    <a:lastCol>
      <a:tcTxStyle b="on">
        <a:fontRef idx="minor">
          <a:prstClr val="black"/>
        </a:fontRef>
        <a:schemeClr val="lt1"/>
      </a:tcTxStyle>
      <a:tcStyle>
        <a:tcBdr/>
        <a:fill>
          <a:solidFill>
            <a:schemeClr val="accent2"/>
          </a:solidFill>
        </a:fill>
      </a:tcStyle>
    </a:lastCol>
    <a:firstCol>
      <a:tcTxStyle b="on">
        <a:fontRef idx="minor">
          <a:prstClr val="black"/>
        </a:fontRef>
        <a:schemeClr val="lt1"/>
      </a:tcTxStyle>
      <a:tcStyle>
        <a:tcBdr/>
        <a:fill>
          <a:solidFill>
            <a:schemeClr val="accent2"/>
          </a:solidFill>
        </a:fill>
      </a:tcStyle>
    </a:firstCol>
    <a:lastRow>
      <a:tcTxStyle b="on">
        <a:fontRef idx="minor">
          <a:prstClr val="black"/>
        </a:fontRef>
        <a:schemeClr val="lt1"/>
      </a:tcTxStyle>
      <a:tcStyle>
        <a:tcBdr>
          <a:top>
            <a:ln w="38100" cmpd="sng">
              <a:solidFill>
                <a:schemeClr val="lt1"/>
              </a:solidFill>
            </a:ln>
          </a:top>
        </a:tcBdr>
        <a:fill>
          <a:solidFill>
            <a:schemeClr val="accent2"/>
          </a:solidFill>
        </a:fill>
      </a:tcStyle>
    </a:lastRow>
    <a:firstRow>
      <a:tcTxStyle b="on">
        <a:fontRef idx="minor">
          <a:prstClr val="black"/>
        </a:fontRef>
        <a:schemeClr val="lt1"/>
      </a:tcTxStyle>
      <a:tcStyle>
        <a:tcBdr>
          <a:bottom>
            <a:ln w="38100" cmpd="sng">
              <a:solidFill>
                <a:schemeClr val="lt1"/>
              </a:solidFill>
            </a:ln>
          </a:bottom>
        </a:tcBdr>
        <a:fill>
          <a:solidFill>
            <a:schemeClr val="accent2"/>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22449" autoAdjust="0"/>
    <p:restoredTop sz="67227" autoAdjust="0"/>
  </p:normalViewPr>
  <p:slideViewPr>
    <p:cSldViewPr snapToGrid="0" snapToObjects="1">
      <p:cViewPr varScale="1">
        <p:scale>
          <a:sx n="89" d="100"/>
          <a:sy n="89" d="100"/>
        </p:scale>
        <p:origin x="176" y="616"/>
      </p:cViewPr>
      <p:guideLst>
        <p:guide orient="horz" pos="2160"/>
        <p:guide pos="2880"/>
      </p:guideLst>
    </p:cSldViewPr>
  </p:slideViewPr>
  <p:outlineViewPr>
    <p:cViewPr>
      <p:scale>
        <a:sx n="33" d="100"/>
        <a:sy n="33" d="100"/>
      </p:scale>
      <p:origin x="0" y="12520"/>
    </p:cViewPr>
  </p:outlineViewPr>
  <p:notesTextViewPr>
    <p:cViewPr>
      <p:scale>
        <a:sx n="100" d="100"/>
        <a:sy n="100" d="100"/>
      </p:scale>
      <p:origin x="0" y="0"/>
    </p:cViewPr>
  </p:notesTextViewPr>
  <p:sorterViewPr>
    <p:cViewPr varScale="1">
      <p:scale>
        <a:sx n="50" d="100"/>
        <a:sy n="50" d="100"/>
      </p:scale>
      <p:origin x="0" y="16448"/>
    </p:cViewPr>
  </p:sorterViewPr>
  <p:gridSpacing cx="72008" cy="72008"/>
</p:viewPr>
</file>

<file path=ppt/_rels/presentation.xml.rels><?xml version="1.0" encoding="UTF-8" standalone="yes"?>
<Relationships xmlns="http://schemas.openxmlformats.org/package/2006/relationships"><Relationship Id="rId117" Type="http://schemas.openxmlformats.org/officeDocument/2006/relationships/slideMaster" Target="slideMasters/slideMaster117.xml"/><Relationship Id="rId671" Type="http://schemas.openxmlformats.org/officeDocument/2006/relationships/slide" Target="slides/slide532.xml"/><Relationship Id="rId21" Type="http://schemas.openxmlformats.org/officeDocument/2006/relationships/slideMaster" Target="slideMasters/slideMaster21.xml"/><Relationship Id="rId324" Type="http://schemas.openxmlformats.org/officeDocument/2006/relationships/slide" Target="slides/slide185.xml"/><Relationship Id="rId531" Type="http://schemas.openxmlformats.org/officeDocument/2006/relationships/slide" Target="slides/slide392.xml"/><Relationship Id="rId629" Type="http://schemas.openxmlformats.org/officeDocument/2006/relationships/slide" Target="slides/slide490.xml"/><Relationship Id="rId170" Type="http://schemas.openxmlformats.org/officeDocument/2006/relationships/slide" Target="slides/slide31.xml"/><Relationship Id="rId268" Type="http://schemas.openxmlformats.org/officeDocument/2006/relationships/slide" Target="slides/slide129.xml"/><Relationship Id="rId475" Type="http://schemas.openxmlformats.org/officeDocument/2006/relationships/slide" Target="slides/slide336.xml"/><Relationship Id="rId682" Type="http://schemas.openxmlformats.org/officeDocument/2006/relationships/notesMaster" Target="notesMasters/notesMaster1.xml"/><Relationship Id="rId32" Type="http://schemas.openxmlformats.org/officeDocument/2006/relationships/slideMaster" Target="slideMasters/slideMaster32.xml"/><Relationship Id="rId128" Type="http://schemas.openxmlformats.org/officeDocument/2006/relationships/slideMaster" Target="slideMasters/slideMaster128.xml"/><Relationship Id="rId335" Type="http://schemas.openxmlformats.org/officeDocument/2006/relationships/slide" Target="slides/slide196.xml"/><Relationship Id="rId542" Type="http://schemas.openxmlformats.org/officeDocument/2006/relationships/slide" Target="slides/slide403.xml"/><Relationship Id="rId181" Type="http://schemas.openxmlformats.org/officeDocument/2006/relationships/slide" Target="slides/slide42.xml"/><Relationship Id="rId402" Type="http://schemas.openxmlformats.org/officeDocument/2006/relationships/slide" Target="slides/slide263.xml"/><Relationship Id="rId279" Type="http://schemas.openxmlformats.org/officeDocument/2006/relationships/slide" Target="slides/slide140.xml"/><Relationship Id="rId486" Type="http://schemas.openxmlformats.org/officeDocument/2006/relationships/slide" Target="slides/slide347.xml"/><Relationship Id="rId43" Type="http://schemas.openxmlformats.org/officeDocument/2006/relationships/slideMaster" Target="slideMasters/slideMaster43.xml"/><Relationship Id="rId139" Type="http://schemas.openxmlformats.org/officeDocument/2006/relationships/slideMaster" Target="slideMasters/slideMaster139.xml"/><Relationship Id="rId346" Type="http://schemas.openxmlformats.org/officeDocument/2006/relationships/slide" Target="slides/slide207.xml"/><Relationship Id="rId553" Type="http://schemas.openxmlformats.org/officeDocument/2006/relationships/slide" Target="slides/slide414.xml"/><Relationship Id="rId192" Type="http://schemas.openxmlformats.org/officeDocument/2006/relationships/slide" Target="slides/slide53.xml"/><Relationship Id="rId206" Type="http://schemas.openxmlformats.org/officeDocument/2006/relationships/slide" Target="slides/slide67.xml"/><Relationship Id="rId413" Type="http://schemas.openxmlformats.org/officeDocument/2006/relationships/slide" Target="slides/slide274.xml"/><Relationship Id="rId497" Type="http://schemas.openxmlformats.org/officeDocument/2006/relationships/slide" Target="slides/slide358.xml"/><Relationship Id="rId620" Type="http://schemas.openxmlformats.org/officeDocument/2006/relationships/slide" Target="slides/slide481.xml"/><Relationship Id="rId357" Type="http://schemas.openxmlformats.org/officeDocument/2006/relationships/slide" Target="slides/slide218.xml"/><Relationship Id="rId54" Type="http://schemas.openxmlformats.org/officeDocument/2006/relationships/slideMaster" Target="slideMasters/slideMaster54.xml"/><Relationship Id="rId217" Type="http://schemas.openxmlformats.org/officeDocument/2006/relationships/slide" Target="slides/slide78.xml"/><Relationship Id="rId564" Type="http://schemas.openxmlformats.org/officeDocument/2006/relationships/slide" Target="slides/slide425.xml"/><Relationship Id="rId424" Type="http://schemas.openxmlformats.org/officeDocument/2006/relationships/slide" Target="slides/slide285.xml"/><Relationship Id="rId631" Type="http://schemas.openxmlformats.org/officeDocument/2006/relationships/slide" Target="slides/slide492.xml"/><Relationship Id="rId270" Type="http://schemas.openxmlformats.org/officeDocument/2006/relationships/slide" Target="slides/slide131.xml"/><Relationship Id="rId65" Type="http://schemas.openxmlformats.org/officeDocument/2006/relationships/slideMaster" Target="slideMasters/slideMaster65.xml"/><Relationship Id="rId130" Type="http://schemas.openxmlformats.org/officeDocument/2006/relationships/slideMaster" Target="slideMasters/slideMaster130.xml"/><Relationship Id="rId368" Type="http://schemas.openxmlformats.org/officeDocument/2006/relationships/slide" Target="slides/slide229.xml"/><Relationship Id="rId575" Type="http://schemas.openxmlformats.org/officeDocument/2006/relationships/slide" Target="slides/slide436.xml"/><Relationship Id="rId228" Type="http://schemas.openxmlformats.org/officeDocument/2006/relationships/slide" Target="slides/slide89.xml"/><Relationship Id="rId435" Type="http://schemas.openxmlformats.org/officeDocument/2006/relationships/slide" Target="slides/slide296.xml"/><Relationship Id="rId642" Type="http://schemas.openxmlformats.org/officeDocument/2006/relationships/slide" Target="slides/slide503.xml"/><Relationship Id="rId281" Type="http://schemas.openxmlformats.org/officeDocument/2006/relationships/slide" Target="slides/slide142.xml"/><Relationship Id="rId502" Type="http://schemas.openxmlformats.org/officeDocument/2006/relationships/slide" Target="slides/slide363.xml"/><Relationship Id="rId76" Type="http://schemas.openxmlformats.org/officeDocument/2006/relationships/slideMaster" Target="slideMasters/slideMaster76.xml"/><Relationship Id="rId141" Type="http://schemas.openxmlformats.org/officeDocument/2006/relationships/slide" Target="slides/slide2.xml"/><Relationship Id="rId379" Type="http://schemas.openxmlformats.org/officeDocument/2006/relationships/slide" Target="slides/slide240.xml"/><Relationship Id="rId586" Type="http://schemas.openxmlformats.org/officeDocument/2006/relationships/slide" Target="slides/slide447.xml"/><Relationship Id="rId7" Type="http://schemas.openxmlformats.org/officeDocument/2006/relationships/slideMaster" Target="slideMasters/slideMaster7.xml"/><Relationship Id="rId239" Type="http://schemas.openxmlformats.org/officeDocument/2006/relationships/slide" Target="slides/slide100.xml"/><Relationship Id="rId446" Type="http://schemas.openxmlformats.org/officeDocument/2006/relationships/slide" Target="slides/slide307.xml"/><Relationship Id="rId653" Type="http://schemas.openxmlformats.org/officeDocument/2006/relationships/slide" Target="slides/slide514.xml"/><Relationship Id="rId292" Type="http://schemas.openxmlformats.org/officeDocument/2006/relationships/slide" Target="slides/slide153.xml"/><Relationship Id="rId306" Type="http://schemas.openxmlformats.org/officeDocument/2006/relationships/slide" Target="slides/slide167.xml"/><Relationship Id="rId87" Type="http://schemas.openxmlformats.org/officeDocument/2006/relationships/slideMaster" Target="slideMasters/slideMaster87.xml"/><Relationship Id="rId513" Type="http://schemas.openxmlformats.org/officeDocument/2006/relationships/slide" Target="slides/slide374.xml"/><Relationship Id="rId597" Type="http://schemas.openxmlformats.org/officeDocument/2006/relationships/slide" Target="slides/slide458.xml"/><Relationship Id="rId152" Type="http://schemas.openxmlformats.org/officeDocument/2006/relationships/slide" Target="slides/slide13.xml"/><Relationship Id="rId457" Type="http://schemas.openxmlformats.org/officeDocument/2006/relationships/slide" Target="slides/slide318.xml"/><Relationship Id="rId664" Type="http://schemas.openxmlformats.org/officeDocument/2006/relationships/slide" Target="slides/slide525.xml"/><Relationship Id="rId14" Type="http://schemas.openxmlformats.org/officeDocument/2006/relationships/slideMaster" Target="slideMasters/slideMaster14.xml"/><Relationship Id="rId317" Type="http://schemas.openxmlformats.org/officeDocument/2006/relationships/slide" Target="slides/slide178.xml"/><Relationship Id="rId524" Type="http://schemas.openxmlformats.org/officeDocument/2006/relationships/slide" Target="slides/slide385.xml"/><Relationship Id="rId98" Type="http://schemas.openxmlformats.org/officeDocument/2006/relationships/slideMaster" Target="slideMasters/slideMaster98.xml"/><Relationship Id="rId163" Type="http://schemas.openxmlformats.org/officeDocument/2006/relationships/slide" Target="slides/slide24.xml"/><Relationship Id="rId370" Type="http://schemas.openxmlformats.org/officeDocument/2006/relationships/slide" Target="slides/slide231.xml"/><Relationship Id="rId230" Type="http://schemas.openxmlformats.org/officeDocument/2006/relationships/slide" Target="slides/slide91.xml"/><Relationship Id="rId468" Type="http://schemas.openxmlformats.org/officeDocument/2006/relationships/slide" Target="slides/slide329.xml"/><Relationship Id="rId675" Type="http://schemas.openxmlformats.org/officeDocument/2006/relationships/slide" Target="slides/slide536.xml"/><Relationship Id="rId25" Type="http://schemas.openxmlformats.org/officeDocument/2006/relationships/slideMaster" Target="slideMasters/slideMaster25.xml"/><Relationship Id="rId328" Type="http://schemas.openxmlformats.org/officeDocument/2006/relationships/slide" Target="slides/slide189.xml"/><Relationship Id="rId535" Type="http://schemas.openxmlformats.org/officeDocument/2006/relationships/slide" Target="slides/slide396.xml"/><Relationship Id="rId174" Type="http://schemas.openxmlformats.org/officeDocument/2006/relationships/slide" Target="slides/slide35.xml"/><Relationship Id="rId381" Type="http://schemas.openxmlformats.org/officeDocument/2006/relationships/slide" Target="slides/slide242.xml"/><Relationship Id="rId602" Type="http://schemas.openxmlformats.org/officeDocument/2006/relationships/slide" Target="slides/slide463.xml"/><Relationship Id="rId241" Type="http://schemas.openxmlformats.org/officeDocument/2006/relationships/slide" Target="slides/slide102.xml"/><Relationship Id="rId479" Type="http://schemas.openxmlformats.org/officeDocument/2006/relationships/slide" Target="slides/slide340.xml"/><Relationship Id="rId686" Type="http://schemas.openxmlformats.org/officeDocument/2006/relationships/tableStyles" Target="tableStyles.xml"/><Relationship Id="rId36" Type="http://schemas.openxmlformats.org/officeDocument/2006/relationships/slideMaster" Target="slideMasters/slideMaster36.xml"/><Relationship Id="rId339" Type="http://schemas.openxmlformats.org/officeDocument/2006/relationships/slide" Target="slides/slide200.xml"/><Relationship Id="rId546" Type="http://schemas.openxmlformats.org/officeDocument/2006/relationships/slide" Target="slides/slide407.xml"/><Relationship Id="rId101" Type="http://schemas.openxmlformats.org/officeDocument/2006/relationships/slideMaster" Target="slideMasters/slideMaster101.xml"/><Relationship Id="rId185" Type="http://schemas.openxmlformats.org/officeDocument/2006/relationships/slide" Target="slides/slide46.xml"/><Relationship Id="rId406" Type="http://schemas.openxmlformats.org/officeDocument/2006/relationships/slide" Target="slides/slide267.xml"/><Relationship Id="rId392" Type="http://schemas.openxmlformats.org/officeDocument/2006/relationships/slide" Target="slides/slide253.xml"/><Relationship Id="rId613" Type="http://schemas.openxmlformats.org/officeDocument/2006/relationships/slide" Target="slides/slide474.xml"/><Relationship Id="rId252" Type="http://schemas.openxmlformats.org/officeDocument/2006/relationships/slide" Target="slides/slide113.xml"/><Relationship Id="rId47" Type="http://schemas.openxmlformats.org/officeDocument/2006/relationships/slideMaster" Target="slideMasters/slideMaster47.xml"/><Relationship Id="rId112" Type="http://schemas.openxmlformats.org/officeDocument/2006/relationships/slideMaster" Target="slideMasters/slideMaster112.xml"/><Relationship Id="rId557" Type="http://schemas.openxmlformats.org/officeDocument/2006/relationships/slide" Target="slides/slide418.xml"/><Relationship Id="rId196" Type="http://schemas.openxmlformats.org/officeDocument/2006/relationships/slide" Target="slides/slide57.xml"/><Relationship Id="rId417" Type="http://schemas.openxmlformats.org/officeDocument/2006/relationships/slide" Target="slides/slide278.xml"/><Relationship Id="rId624" Type="http://schemas.openxmlformats.org/officeDocument/2006/relationships/slide" Target="slides/slide485.xml"/><Relationship Id="rId263" Type="http://schemas.openxmlformats.org/officeDocument/2006/relationships/slide" Target="slides/slide124.xml"/><Relationship Id="rId470" Type="http://schemas.openxmlformats.org/officeDocument/2006/relationships/slide" Target="slides/slide331.xml"/><Relationship Id="rId58" Type="http://schemas.openxmlformats.org/officeDocument/2006/relationships/slideMaster" Target="slideMasters/slideMaster58.xml"/><Relationship Id="rId123" Type="http://schemas.openxmlformats.org/officeDocument/2006/relationships/slideMaster" Target="slideMasters/slideMaster123.xml"/><Relationship Id="rId330" Type="http://schemas.openxmlformats.org/officeDocument/2006/relationships/slide" Target="slides/slide191.xml"/><Relationship Id="rId568" Type="http://schemas.openxmlformats.org/officeDocument/2006/relationships/slide" Target="slides/slide429.xml"/><Relationship Id="rId428" Type="http://schemas.openxmlformats.org/officeDocument/2006/relationships/slide" Target="slides/slide289.xml"/><Relationship Id="rId635" Type="http://schemas.openxmlformats.org/officeDocument/2006/relationships/slide" Target="slides/slide496.xml"/><Relationship Id="rId274" Type="http://schemas.openxmlformats.org/officeDocument/2006/relationships/slide" Target="slides/slide135.xml"/><Relationship Id="rId481" Type="http://schemas.openxmlformats.org/officeDocument/2006/relationships/slide" Target="slides/slide342.xml"/><Relationship Id="rId69" Type="http://schemas.openxmlformats.org/officeDocument/2006/relationships/slideMaster" Target="slideMasters/slideMaster69.xml"/><Relationship Id="rId134" Type="http://schemas.openxmlformats.org/officeDocument/2006/relationships/slideMaster" Target="slideMasters/slideMaster134.xml"/><Relationship Id="rId579" Type="http://schemas.openxmlformats.org/officeDocument/2006/relationships/slide" Target="slides/slide440.xml"/><Relationship Id="rId341" Type="http://schemas.openxmlformats.org/officeDocument/2006/relationships/slide" Target="slides/slide202.xml"/><Relationship Id="rId439" Type="http://schemas.openxmlformats.org/officeDocument/2006/relationships/slide" Target="slides/slide300.xml"/><Relationship Id="rId646" Type="http://schemas.openxmlformats.org/officeDocument/2006/relationships/slide" Target="slides/slide507.xml"/><Relationship Id="rId201" Type="http://schemas.openxmlformats.org/officeDocument/2006/relationships/slide" Target="slides/slide62.xml"/><Relationship Id="rId285" Type="http://schemas.openxmlformats.org/officeDocument/2006/relationships/slide" Target="slides/slide146.xml"/><Relationship Id="rId506" Type="http://schemas.openxmlformats.org/officeDocument/2006/relationships/slide" Target="slides/slide367.xml"/><Relationship Id="rId492" Type="http://schemas.openxmlformats.org/officeDocument/2006/relationships/slide" Target="slides/slide353.xml"/><Relationship Id="rId145" Type="http://schemas.openxmlformats.org/officeDocument/2006/relationships/slide" Target="slides/slide6.xml"/><Relationship Id="rId352" Type="http://schemas.openxmlformats.org/officeDocument/2006/relationships/slide" Target="slides/slide213.xml"/><Relationship Id="rId212" Type="http://schemas.openxmlformats.org/officeDocument/2006/relationships/slide" Target="slides/slide73.xml"/><Relationship Id="rId254" Type="http://schemas.openxmlformats.org/officeDocument/2006/relationships/slide" Target="slides/slide115.xml"/><Relationship Id="rId657" Type="http://schemas.openxmlformats.org/officeDocument/2006/relationships/slide" Target="slides/slide518.xml"/><Relationship Id="rId49" Type="http://schemas.openxmlformats.org/officeDocument/2006/relationships/slideMaster" Target="slideMasters/slideMaster49.xml"/><Relationship Id="rId114" Type="http://schemas.openxmlformats.org/officeDocument/2006/relationships/slideMaster" Target="slideMasters/slideMaster114.xml"/><Relationship Id="rId296" Type="http://schemas.openxmlformats.org/officeDocument/2006/relationships/slide" Target="slides/slide157.xml"/><Relationship Id="rId461" Type="http://schemas.openxmlformats.org/officeDocument/2006/relationships/slide" Target="slides/slide322.xml"/><Relationship Id="rId517" Type="http://schemas.openxmlformats.org/officeDocument/2006/relationships/slide" Target="slides/slide378.xml"/><Relationship Id="rId559" Type="http://schemas.openxmlformats.org/officeDocument/2006/relationships/slide" Target="slides/slide420.xml"/><Relationship Id="rId60" Type="http://schemas.openxmlformats.org/officeDocument/2006/relationships/slideMaster" Target="slideMasters/slideMaster60.xml"/><Relationship Id="rId156" Type="http://schemas.openxmlformats.org/officeDocument/2006/relationships/slide" Target="slides/slide17.xml"/><Relationship Id="rId198" Type="http://schemas.openxmlformats.org/officeDocument/2006/relationships/slide" Target="slides/slide59.xml"/><Relationship Id="rId321" Type="http://schemas.openxmlformats.org/officeDocument/2006/relationships/slide" Target="slides/slide182.xml"/><Relationship Id="rId363" Type="http://schemas.openxmlformats.org/officeDocument/2006/relationships/slide" Target="slides/slide224.xml"/><Relationship Id="rId419" Type="http://schemas.openxmlformats.org/officeDocument/2006/relationships/slide" Target="slides/slide280.xml"/><Relationship Id="rId570" Type="http://schemas.openxmlformats.org/officeDocument/2006/relationships/slide" Target="slides/slide431.xml"/><Relationship Id="rId626" Type="http://schemas.openxmlformats.org/officeDocument/2006/relationships/slide" Target="slides/slide487.xml"/><Relationship Id="rId223" Type="http://schemas.openxmlformats.org/officeDocument/2006/relationships/slide" Target="slides/slide84.xml"/><Relationship Id="rId430" Type="http://schemas.openxmlformats.org/officeDocument/2006/relationships/slide" Target="slides/slide291.xml"/><Relationship Id="rId668" Type="http://schemas.openxmlformats.org/officeDocument/2006/relationships/slide" Target="slides/slide529.xml"/><Relationship Id="rId18" Type="http://schemas.openxmlformats.org/officeDocument/2006/relationships/slideMaster" Target="slideMasters/slideMaster18.xml"/><Relationship Id="rId265" Type="http://schemas.openxmlformats.org/officeDocument/2006/relationships/slide" Target="slides/slide126.xml"/><Relationship Id="rId472" Type="http://schemas.openxmlformats.org/officeDocument/2006/relationships/slide" Target="slides/slide333.xml"/><Relationship Id="rId528" Type="http://schemas.openxmlformats.org/officeDocument/2006/relationships/slide" Target="slides/slide389.xml"/><Relationship Id="rId125" Type="http://schemas.openxmlformats.org/officeDocument/2006/relationships/slideMaster" Target="slideMasters/slideMaster125.xml"/><Relationship Id="rId167" Type="http://schemas.openxmlformats.org/officeDocument/2006/relationships/slide" Target="slides/slide28.xml"/><Relationship Id="rId332" Type="http://schemas.openxmlformats.org/officeDocument/2006/relationships/slide" Target="slides/slide193.xml"/><Relationship Id="rId374" Type="http://schemas.openxmlformats.org/officeDocument/2006/relationships/slide" Target="slides/slide235.xml"/><Relationship Id="rId581" Type="http://schemas.openxmlformats.org/officeDocument/2006/relationships/slide" Target="slides/slide442.xml"/><Relationship Id="rId71" Type="http://schemas.openxmlformats.org/officeDocument/2006/relationships/slideMaster" Target="slideMasters/slideMaster71.xml"/><Relationship Id="rId234" Type="http://schemas.openxmlformats.org/officeDocument/2006/relationships/slide" Target="slides/slide95.xml"/><Relationship Id="rId637" Type="http://schemas.openxmlformats.org/officeDocument/2006/relationships/slide" Target="slides/slide498.xml"/><Relationship Id="rId679" Type="http://schemas.openxmlformats.org/officeDocument/2006/relationships/slide" Target="slides/slide540.xml"/><Relationship Id="rId2" Type="http://schemas.openxmlformats.org/officeDocument/2006/relationships/slideMaster" Target="slideMasters/slideMaster2.xml"/><Relationship Id="rId29" Type="http://schemas.openxmlformats.org/officeDocument/2006/relationships/slideMaster" Target="slideMasters/slideMaster29.xml"/><Relationship Id="rId276" Type="http://schemas.openxmlformats.org/officeDocument/2006/relationships/slide" Target="slides/slide137.xml"/><Relationship Id="rId441" Type="http://schemas.openxmlformats.org/officeDocument/2006/relationships/slide" Target="slides/slide302.xml"/><Relationship Id="rId483" Type="http://schemas.openxmlformats.org/officeDocument/2006/relationships/slide" Target="slides/slide344.xml"/><Relationship Id="rId539" Type="http://schemas.openxmlformats.org/officeDocument/2006/relationships/slide" Target="slides/slide400.xml"/><Relationship Id="rId40" Type="http://schemas.openxmlformats.org/officeDocument/2006/relationships/slideMaster" Target="slideMasters/slideMaster40.xml"/><Relationship Id="rId136" Type="http://schemas.openxmlformats.org/officeDocument/2006/relationships/slideMaster" Target="slideMasters/slideMaster136.xml"/><Relationship Id="rId178" Type="http://schemas.openxmlformats.org/officeDocument/2006/relationships/slide" Target="slides/slide39.xml"/><Relationship Id="rId301" Type="http://schemas.openxmlformats.org/officeDocument/2006/relationships/slide" Target="slides/slide162.xml"/><Relationship Id="rId343" Type="http://schemas.openxmlformats.org/officeDocument/2006/relationships/slide" Target="slides/slide204.xml"/><Relationship Id="rId550" Type="http://schemas.openxmlformats.org/officeDocument/2006/relationships/slide" Target="slides/slide411.xml"/><Relationship Id="rId82" Type="http://schemas.openxmlformats.org/officeDocument/2006/relationships/slideMaster" Target="slideMasters/slideMaster82.xml"/><Relationship Id="rId203" Type="http://schemas.openxmlformats.org/officeDocument/2006/relationships/slide" Target="slides/slide64.xml"/><Relationship Id="rId385" Type="http://schemas.openxmlformats.org/officeDocument/2006/relationships/slide" Target="slides/slide246.xml"/><Relationship Id="rId592" Type="http://schemas.openxmlformats.org/officeDocument/2006/relationships/slide" Target="slides/slide453.xml"/><Relationship Id="rId606" Type="http://schemas.openxmlformats.org/officeDocument/2006/relationships/slide" Target="slides/slide467.xml"/><Relationship Id="rId648" Type="http://schemas.openxmlformats.org/officeDocument/2006/relationships/slide" Target="slides/slide509.xml"/><Relationship Id="rId245" Type="http://schemas.openxmlformats.org/officeDocument/2006/relationships/slide" Target="slides/slide106.xml"/><Relationship Id="rId287" Type="http://schemas.openxmlformats.org/officeDocument/2006/relationships/slide" Target="slides/slide148.xml"/><Relationship Id="rId410" Type="http://schemas.openxmlformats.org/officeDocument/2006/relationships/slide" Target="slides/slide271.xml"/><Relationship Id="rId452" Type="http://schemas.openxmlformats.org/officeDocument/2006/relationships/slide" Target="slides/slide313.xml"/><Relationship Id="rId494" Type="http://schemas.openxmlformats.org/officeDocument/2006/relationships/slide" Target="slides/slide355.xml"/><Relationship Id="rId508" Type="http://schemas.openxmlformats.org/officeDocument/2006/relationships/slide" Target="slides/slide369.xml"/><Relationship Id="rId105" Type="http://schemas.openxmlformats.org/officeDocument/2006/relationships/slideMaster" Target="slideMasters/slideMaster105.xml"/><Relationship Id="rId147" Type="http://schemas.openxmlformats.org/officeDocument/2006/relationships/slide" Target="slides/slide8.xml"/><Relationship Id="rId312" Type="http://schemas.openxmlformats.org/officeDocument/2006/relationships/slide" Target="slides/slide173.xml"/><Relationship Id="rId354" Type="http://schemas.openxmlformats.org/officeDocument/2006/relationships/slide" Target="slides/slide215.xml"/><Relationship Id="rId51" Type="http://schemas.openxmlformats.org/officeDocument/2006/relationships/slideMaster" Target="slideMasters/slideMaster51.xml"/><Relationship Id="rId93" Type="http://schemas.openxmlformats.org/officeDocument/2006/relationships/slideMaster" Target="slideMasters/slideMaster93.xml"/><Relationship Id="rId189" Type="http://schemas.openxmlformats.org/officeDocument/2006/relationships/slide" Target="slides/slide50.xml"/><Relationship Id="rId396" Type="http://schemas.openxmlformats.org/officeDocument/2006/relationships/slide" Target="slides/slide257.xml"/><Relationship Id="rId561" Type="http://schemas.openxmlformats.org/officeDocument/2006/relationships/slide" Target="slides/slide422.xml"/><Relationship Id="rId617" Type="http://schemas.openxmlformats.org/officeDocument/2006/relationships/slide" Target="slides/slide478.xml"/><Relationship Id="rId659" Type="http://schemas.openxmlformats.org/officeDocument/2006/relationships/slide" Target="slides/slide520.xml"/><Relationship Id="rId214" Type="http://schemas.openxmlformats.org/officeDocument/2006/relationships/slide" Target="slides/slide75.xml"/><Relationship Id="rId256" Type="http://schemas.openxmlformats.org/officeDocument/2006/relationships/slide" Target="slides/slide117.xml"/><Relationship Id="rId298" Type="http://schemas.openxmlformats.org/officeDocument/2006/relationships/slide" Target="slides/slide159.xml"/><Relationship Id="rId421" Type="http://schemas.openxmlformats.org/officeDocument/2006/relationships/slide" Target="slides/slide282.xml"/><Relationship Id="rId463" Type="http://schemas.openxmlformats.org/officeDocument/2006/relationships/slide" Target="slides/slide324.xml"/><Relationship Id="rId519" Type="http://schemas.openxmlformats.org/officeDocument/2006/relationships/slide" Target="slides/slide380.xml"/><Relationship Id="rId670" Type="http://schemas.openxmlformats.org/officeDocument/2006/relationships/slide" Target="slides/slide531.xml"/><Relationship Id="rId116" Type="http://schemas.openxmlformats.org/officeDocument/2006/relationships/slideMaster" Target="slideMasters/slideMaster116.xml"/><Relationship Id="rId158" Type="http://schemas.openxmlformats.org/officeDocument/2006/relationships/slide" Target="slides/slide19.xml"/><Relationship Id="rId323" Type="http://schemas.openxmlformats.org/officeDocument/2006/relationships/slide" Target="slides/slide184.xml"/><Relationship Id="rId530" Type="http://schemas.openxmlformats.org/officeDocument/2006/relationships/slide" Target="slides/slide391.xml"/><Relationship Id="rId20" Type="http://schemas.openxmlformats.org/officeDocument/2006/relationships/slideMaster" Target="slideMasters/slideMaster20.xml"/><Relationship Id="rId62" Type="http://schemas.openxmlformats.org/officeDocument/2006/relationships/slideMaster" Target="slideMasters/slideMaster62.xml"/><Relationship Id="rId365" Type="http://schemas.openxmlformats.org/officeDocument/2006/relationships/slide" Target="slides/slide226.xml"/><Relationship Id="rId572" Type="http://schemas.openxmlformats.org/officeDocument/2006/relationships/slide" Target="slides/slide433.xml"/><Relationship Id="rId628" Type="http://schemas.openxmlformats.org/officeDocument/2006/relationships/slide" Target="slides/slide489.xml"/><Relationship Id="rId225" Type="http://schemas.openxmlformats.org/officeDocument/2006/relationships/slide" Target="slides/slide86.xml"/><Relationship Id="rId267" Type="http://schemas.openxmlformats.org/officeDocument/2006/relationships/slide" Target="slides/slide128.xml"/><Relationship Id="rId432" Type="http://schemas.openxmlformats.org/officeDocument/2006/relationships/slide" Target="slides/slide293.xml"/><Relationship Id="rId474" Type="http://schemas.openxmlformats.org/officeDocument/2006/relationships/slide" Target="slides/slide335.xml"/><Relationship Id="rId127" Type="http://schemas.openxmlformats.org/officeDocument/2006/relationships/slideMaster" Target="slideMasters/slideMaster127.xml"/><Relationship Id="rId681" Type="http://schemas.openxmlformats.org/officeDocument/2006/relationships/slide" Target="slides/slide542.xml"/><Relationship Id="rId31" Type="http://schemas.openxmlformats.org/officeDocument/2006/relationships/slideMaster" Target="slideMasters/slideMaster31.xml"/><Relationship Id="rId73" Type="http://schemas.openxmlformats.org/officeDocument/2006/relationships/slideMaster" Target="slideMasters/slideMaster73.xml"/><Relationship Id="rId169" Type="http://schemas.openxmlformats.org/officeDocument/2006/relationships/slide" Target="slides/slide30.xml"/><Relationship Id="rId334" Type="http://schemas.openxmlformats.org/officeDocument/2006/relationships/slide" Target="slides/slide195.xml"/><Relationship Id="rId376" Type="http://schemas.openxmlformats.org/officeDocument/2006/relationships/slide" Target="slides/slide237.xml"/><Relationship Id="rId541" Type="http://schemas.openxmlformats.org/officeDocument/2006/relationships/slide" Target="slides/slide402.xml"/><Relationship Id="rId583" Type="http://schemas.openxmlformats.org/officeDocument/2006/relationships/slide" Target="slides/slide444.xml"/><Relationship Id="rId639" Type="http://schemas.openxmlformats.org/officeDocument/2006/relationships/slide" Target="slides/slide500.xml"/><Relationship Id="rId4" Type="http://schemas.openxmlformats.org/officeDocument/2006/relationships/slideMaster" Target="slideMasters/slideMaster4.xml"/><Relationship Id="rId180" Type="http://schemas.openxmlformats.org/officeDocument/2006/relationships/slide" Target="slides/slide41.xml"/><Relationship Id="rId236" Type="http://schemas.openxmlformats.org/officeDocument/2006/relationships/slide" Target="slides/slide97.xml"/><Relationship Id="rId278" Type="http://schemas.openxmlformats.org/officeDocument/2006/relationships/slide" Target="slides/slide139.xml"/><Relationship Id="rId401" Type="http://schemas.openxmlformats.org/officeDocument/2006/relationships/slide" Target="slides/slide262.xml"/><Relationship Id="rId443" Type="http://schemas.openxmlformats.org/officeDocument/2006/relationships/slide" Target="slides/slide304.xml"/><Relationship Id="rId650" Type="http://schemas.openxmlformats.org/officeDocument/2006/relationships/slide" Target="slides/slide511.xml"/><Relationship Id="rId303" Type="http://schemas.openxmlformats.org/officeDocument/2006/relationships/slide" Target="slides/slide164.xml"/><Relationship Id="rId485" Type="http://schemas.openxmlformats.org/officeDocument/2006/relationships/slide" Target="slides/slide346.xml"/><Relationship Id="rId42" Type="http://schemas.openxmlformats.org/officeDocument/2006/relationships/slideMaster" Target="slideMasters/slideMaster42.xml"/><Relationship Id="rId84" Type="http://schemas.openxmlformats.org/officeDocument/2006/relationships/slideMaster" Target="slideMasters/slideMaster84.xml"/><Relationship Id="rId138" Type="http://schemas.openxmlformats.org/officeDocument/2006/relationships/slideMaster" Target="slideMasters/slideMaster138.xml"/><Relationship Id="rId345" Type="http://schemas.openxmlformats.org/officeDocument/2006/relationships/slide" Target="slides/slide206.xml"/><Relationship Id="rId387" Type="http://schemas.openxmlformats.org/officeDocument/2006/relationships/slide" Target="slides/slide248.xml"/><Relationship Id="rId510" Type="http://schemas.openxmlformats.org/officeDocument/2006/relationships/slide" Target="slides/slide371.xml"/><Relationship Id="rId552" Type="http://schemas.openxmlformats.org/officeDocument/2006/relationships/slide" Target="slides/slide413.xml"/><Relationship Id="rId594" Type="http://schemas.openxmlformats.org/officeDocument/2006/relationships/slide" Target="slides/slide455.xml"/><Relationship Id="rId608" Type="http://schemas.openxmlformats.org/officeDocument/2006/relationships/slide" Target="slides/slide469.xml"/><Relationship Id="rId191" Type="http://schemas.openxmlformats.org/officeDocument/2006/relationships/slide" Target="slides/slide52.xml"/><Relationship Id="rId205" Type="http://schemas.openxmlformats.org/officeDocument/2006/relationships/slide" Target="slides/slide66.xml"/><Relationship Id="rId247" Type="http://schemas.openxmlformats.org/officeDocument/2006/relationships/slide" Target="slides/slide108.xml"/><Relationship Id="rId412" Type="http://schemas.openxmlformats.org/officeDocument/2006/relationships/slide" Target="slides/slide273.xml"/><Relationship Id="rId107" Type="http://schemas.openxmlformats.org/officeDocument/2006/relationships/slideMaster" Target="slideMasters/slideMaster107.xml"/><Relationship Id="rId289" Type="http://schemas.openxmlformats.org/officeDocument/2006/relationships/slide" Target="slides/slide150.xml"/><Relationship Id="rId454" Type="http://schemas.openxmlformats.org/officeDocument/2006/relationships/slide" Target="slides/slide315.xml"/><Relationship Id="rId496" Type="http://schemas.openxmlformats.org/officeDocument/2006/relationships/slide" Target="slides/slide357.xml"/><Relationship Id="rId661" Type="http://schemas.openxmlformats.org/officeDocument/2006/relationships/slide" Target="slides/slide522.xml"/><Relationship Id="rId11" Type="http://schemas.openxmlformats.org/officeDocument/2006/relationships/slideMaster" Target="slideMasters/slideMaster11.xml"/><Relationship Id="rId53" Type="http://schemas.openxmlformats.org/officeDocument/2006/relationships/slideMaster" Target="slideMasters/slideMaster53.xml"/><Relationship Id="rId149" Type="http://schemas.openxmlformats.org/officeDocument/2006/relationships/slide" Target="slides/slide10.xml"/><Relationship Id="rId314" Type="http://schemas.openxmlformats.org/officeDocument/2006/relationships/slide" Target="slides/slide175.xml"/><Relationship Id="rId356" Type="http://schemas.openxmlformats.org/officeDocument/2006/relationships/slide" Target="slides/slide217.xml"/><Relationship Id="rId398" Type="http://schemas.openxmlformats.org/officeDocument/2006/relationships/slide" Target="slides/slide259.xml"/><Relationship Id="rId521" Type="http://schemas.openxmlformats.org/officeDocument/2006/relationships/slide" Target="slides/slide382.xml"/><Relationship Id="rId563" Type="http://schemas.openxmlformats.org/officeDocument/2006/relationships/slide" Target="slides/slide424.xml"/><Relationship Id="rId619" Type="http://schemas.openxmlformats.org/officeDocument/2006/relationships/slide" Target="slides/slide480.xml"/><Relationship Id="rId95" Type="http://schemas.openxmlformats.org/officeDocument/2006/relationships/slideMaster" Target="slideMasters/slideMaster95.xml"/><Relationship Id="rId160" Type="http://schemas.openxmlformats.org/officeDocument/2006/relationships/slide" Target="slides/slide21.xml"/><Relationship Id="rId216" Type="http://schemas.openxmlformats.org/officeDocument/2006/relationships/slide" Target="slides/slide77.xml"/><Relationship Id="rId423" Type="http://schemas.openxmlformats.org/officeDocument/2006/relationships/slide" Target="slides/slide284.xml"/><Relationship Id="rId258" Type="http://schemas.openxmlformats.org/officeDocument/2006/relationships/slide" Target="slides/slide119.xml"/><Relationship Id="rId465" Type="http://schemas.openxmlformats.org/officeDocument/2006/relationships/slide" Target="slides/slide326.xml"/><Relationship Id="rId630" Type="http://schemas.openxmlformats.org/officeDocument/2006/relationships/slide" Target="slides/slide491.xml"/><Relationship Id="rId672" Type="http://schemas.openxmlformats.org/officeDocument/2006/relationships/slide" Target="slides/slide533.xml"/><Relationship Id="rId22" Type="http://schemas.openxmlformats.org/officeDocument/2006/relationships/slideMaster" Target="slideMasters/slideMaster22.xml"/><Relationship Id="rId64" Type="http://schemas.openxmlformats.org/officeDocument/2006/relationships/slideMaster" Target="slideMasters/slideMaster64.xml"/><Relationship Id="rId118" Type="http://schemas.openxmlformats.org/officeDocument/2006/relationships/slideMaster" Target="slideMasters/slideMaster118.xml"/><Relationship Id="rId325" Type="http://schemas.openxmlformats.org/officeDocument/2006/relationships/slide" Target="slides/slide186.xml"/><Relationship Id="rId367" Type="http://schemas.openxmlformats.org/officeDocument/2006/relationships/slide" Target="slides/slide228.xml"/><Relationship Id="rId532" Type="http://schemas.openxmlformats.org/officeDocument/2006/relationships/slide" Target="slides/slide393.xml"/><Relationship Id="rId574" Type="http://schemas.openxmlformats.org/officeDocument/2006/relationships/slide" Target="slides/slide435.xml"/><Relationship Id="rId171" Type="http://schemas.openxmlformats.org/officeDocument/2006/relationships/slide" Target="slides/slide32.xml"/><Relationship Id="rId227" Type="http://schemas.openxmlformats.org/officeDocument/2006/relationships/slide" Target="slides/slide88.xml"/><Relationship Id="rId269" Type="http://schemas.openxmlformats.org/officeDocument/2006/relationships/slide" Target="slides/slide130.xml"/><Relationship Id="rId434" Type="http://schemas.openxmlformats.org/officeDocument/2006/relationships/slide" Target="slides/slide295.xml"/><Relationship Id="rId476" Type="http://schemas.openxmlformats.org/officeDocument/2006/relationships/slide" Target="slides/slide337.xml"/><Relationship Id="rId641" Type="http://schemas.openxmlformats.org/officeDocument/2006/relationships/slide" Target="slides/slide502.xml"/><Relationship Id="rId683" Type="http://schemas.openxmlformats.org/officeDocument/2006/relationships/presProps" Target="presProps.xml"/><Relationship Id="rId33" Type="http://schemas.openxmlformats.org/officeDocument/2006/relationships/slideMaster" Target="slideMasters/slideMaster33.xml"/><Relationship Id="rId129" Type="http://schemas.openxmlformats.org/officeDocument/2006/relationships/slideMaster" Target="slideMasters/slideMaster129.xml"/><Relationship Id="rId280" Type="http://schemas.openxmlformats.org/officeDocument/2006/relationships/slide" Target="slides/slide141.xml"/><Relationship Id="rId336" Type="http://schemas.openxmlformats.org/officeDocument/2006/relationships/slide" Target="slides/slide197.xml"/><Relationship Id="rId501" Type="http://schemas.openxmlformats.org/officeDocument/2006/relationships/slide" Target="slides/slide362.xml"/><Relationship Id="rId543" Type="http://schemas.openxmlformats.org/officeDocument/2006/relationships/slide" Target="slides/slide404.xml"/><Relationship Id="rId75" Type="http://schemas.openxmlformats.org/officeDocument/2006/relationships/slideMaster" Target="slideMasters/slideMaster75.xml"/><Relationship Id="rId140" Type="http://schemas.openxmlformats.org/officeDocument/2006/relationships/slide" Target="slides/slide1.xml"/><Relationship Id="rId182" Type="http://schemas.openxmlformats.org/officeDocument/2006/relationships/slide" Target="slides/slide43.xml"/><Relationship Id="rId378" Type="http://schemas.openxmlformats.org/officeDocument/2006/relationships/slide" Target="slides/slide239.xml"/><Relationship Id="rId403" Type="http://schemas.openxmlformats.org/officeDocument/2006/relationships/slide" Target="slides/slide264.xml"/><Relationship Id="rId585" Type="http://schemas.openxmlformats.org/officeDocument/2006/relationships/slide" Target="slides/slide446.xml"/><Relationship Id="rId6" Type="http://schemas.openxmlformats.org/officeDocument/2006/relationships/slideMaster" Target="slideMasters/slideMaster6.xml"/><Relationship Id="rId238" Type="http://schemas.openxmlformats.org/officeDocument/2006/relationships/slide" Target="slides/slide99.xml"/><Relationship Id="rId445" Type="http://schemas.openxmlformats.org/officeDocument/2006/relationships/slide" Target="slides/slide306.xml"/><Relationship Id="rId487" Type="http://schemas.openxmlformats.org/officeDocument/2006/relationships/slide" Target="slides/slide348.xml"/><Relationship Id="rId610" Type="http://schemas.openxmlformats.org/officeDocument/2006/relationships/slide" Target="slides/slide471.xml"/><Relationship Id="rId652" Type="http://schemas.openxmlformats.org/officeDocument/2006/relationships/slide" Target="slides/slide513.xml"/><Relationship Id="rId291" Type="http://schemas.openxmlformats.org/officeDocument/2006/relationships/slide" Target="slides/slide152.xml"/><Relationship Id="rId305" Type="http://schemas.openxmlformats.org/officeDocument/2006/relationships/slide" Target="slides/slide166.xml"/><Relationship Id="rId347" Type="http://schemas.openxmlformats.org/officeDocument/2006/relationships/slide" Target="slides/slide208.xml"/><Relationship Id="rId512" Type="http://schemas.openxmlformats.org/officeDocument/2006/relationships/slide" Target="slides/slide373.xml"/><Relationship Id="rId44" Type="http://schemas.openxmlformats.org/officeDocument/2006/relationships/slideMaster" Target="slideMasters/slideMaster44.xml"/><Relationship Id="rId86" Type="http://schemas.openxmlformats.org/officeDocument/2006/relationships/slideMaster" Target="slideMasters/slideMaster86.xml"/><Relationship Id="rId151" Type="http://schemas.openxmlformats.org/officeDocument/2006/relationships/slide" Target="slides/slide12.xml"/><Relationship Id="rId389" Type="http://schemas.openxmlformats.org/officeDocument/2006/relationships/slide" Target="slides/slide250.xml"/><Relationship Id="rId554" Type="http://schemas.openxmlformats.org/officeDocument/2006/relationships/slide" Target="slides/slide415.xml"/><Relationship Id="rId596" Type="http://schemas.openxmlformats.org/officeDocument/2006/relationships/slide" Target="slides/slide457.xml"/><Relationship Id="rId193" Type="http://schemas.openxmlformats.org/officeDocument/2006/relationships/slide" Target="slides/slide54.xml"/><Relationship Id="rId207" Type="http://schemas.openxmlformats.org/officeDocument/2006/relationships/slide" Target="slides/slide68.xml"/><Relationship Id="rId249" Type="http://schemas.openxmlformats.org/officeDocument/2006/relationships/slide" Target="slides/slide110.xml"/><Relationship Id="rId414" Type="http://schemas.openxmlformats.org/officeDocument/2006/relationships/slide" Target="slides/slide275.xml"/><Relationship Id="rId456" Type="http://schemas.openxmlformats.org/officeDocument/2006/relationships/slide" Target="slides/slide317.xml"/><Relationship Id="rId498" Type="http://schemas.openxmlformats.org/officeDocument/2006/relationships/slide" Target="slides/slide359.xml"/><Relationship Id="rId621" Type="http://schemas.openxmlformats.org/officeDocument/2006/relationships/slide" Target="slides/slide482.xml"/><Relationship Id="rId663" Type="http://schemas.openxmlformats.org/officeDocument/2006/relationships/slide" Target="slides/slide524.xml"/><Relationship Id="rId13" Type="http://schemas.openxmlformats.org/officeDocument/2006/relationships/slideMaster" Target="slideMasters/slideMaster13.xml"/><Relationship Id="rId109" Type="http://schemas.openxmlformats.org/officeDocument/2006/relationships/slideMaster" Target="slideMasters/slideMaster109.xml"/><Relationship Id="rId260" Type="http://schemas.openxmlformats.org/officeDocument/2006/relationships/slide" Target="slides/slide121.xml"/><Relationship Id="rId316" Type="http://schemas.openxmlformats.org/officeDocument/2006/relationships/slide" Target="slides/slide177.xml"/><Relationship Id="rId523" Type="http://schemas.openxmlformats.org/officeDocument/2006/relationships/slide" Target="slides/slide384.xml"/><Relationship Id="rId55" Type="http://schemas.openxmlformats.org/officeDocument/2006/relationships/slideMaster" Target="slideMasters/slideMaster55.xml"/><Relationship Id="rId97" Type="http://schemas.openxmlformats.org/officeDocument/2006/relationships/slideMaster" Target="slideMasters/slideMaster97.xml"/><Relationship Id="rId120" Type="http://schemas.openxmlformats.org/officeDocument/2006/relationships/slideMaster" Target="slideMasters/slideMaster120.xml"/><Relationship Id="rId358" Type="http://schemas.openxmlformats.org/officeDocument/2006/relationships/slide" Target="slides/slide219.xml"/><Relationship Id="rId565" Type="http://schemas.openxmlformats.org/officeDocument/2006/relationships/slide" Target="slides/slide426.xml"/><Relationship Id="rId162" Type="http://schemas.openxmlformats.org/officeDocument/2006/relationships/slide" Target="slides/slide23.xml"/><Relationship Id="rId218" Type="http://schemas.openxmlformats.org/officeDocument/2006/relationships/slide" Target="slides/slide79.xml"/><Relationship Id="rId425" Type="http://schemas.openxmlformats.org/officeDocument/2006/relationships/slide" Target="slides/slide286.xml"/><Relationship Id="rId467" Type="http://schemas.openxmlformats.org/officeDocument/2006/relationships/slide" Target="slides/slide328.xml"/><Relationship Id="rId632" Type="http://schemas.openxmlformats.org/officeDocument/2006/relationships/slide" Target="slides/slide493.xml"/><Relationship Id="rId271" Type="http://schemas.openxmlformats.org/officeDocument/2006/relationships/slide" Target="slides/slide132.xml"/><Relationship Id="rId674" Type="http://schemas.openxmlformats.org/officeDocument/2006/relationships/slide" Target="slides/slide535.xml"/><Relationship Id="rId24" Type="http://schemas.openxmlformats.org/officeDocument/2006/relationships/slideMaster" Target="slideMasters/slideMaster24.xml"/><Relationship Id="rId66" Type="http://schemas.openxmlformats.org/officeDocument/2006/relationships/slideMaster" Target="slideMasters/slideMaster66.xml"/><Relationship Id="rId131" Type="http://schemas.openxmlformats.org/officeDocument/2006/relationships/slideMaster" Target="slideMasters/slideMaster131.xml"/><Relationship Id="rId327" Type="http://schemas.openxmlformats.org/officeDocument/2006/relationships/slide" Target="slides/slide188.xml"/><Relationship Id="rId369" Type="http://schemas.openxmlformats.org/officeDocument/2006/relationships/slide" Target="slides/slide230.xml"/><Relationship Id="rId534" Type="http://schemas.openxmlformats.org/officeDocument/2006/relationships/slide" Target="slides/slide395.xml"/><Relationship Id="rId576" Type="http://schemas.openxmlformats.org/officeDocument/2006/relationships/slide" Target="slides/slide437.xml"/><Relationship Id="rId173" Type="http://schemas.openxmlformats.org/officeDocument/2006/relationships/slide" Target="slides/slide34.xml"/><Relationship Id="rId229" Type="http://schemas.openxmlformats.org/officeDocument/2006/relationships/slide" Target="slides/slide90.xml"/><Relationship Id="rId380" Type="http://schemas.openxmlformats.org/officeDocument/2006/relationships/slide" Target="slides/slide241.xml"/><Relationship Id="rId436" Type="http://schemas.openxmlformats.org/officeDocument/2006/relationships/slide" Target="slides/slide297.xml"/><Relationship Id="rId601" Type="http://schemas.openxmlformats.org/officeDocument/2006/relationships/slide" Target="slides/slide462.xml"/><Relationship Id="rId643" Type="http://schemas.openxmlformats.org/officeDocument/2006/relationships/slide" Target="slides/slide504.xml"/><Relationship Id="rId240" Type="http://schemas.openxmlformats.org/officeDocument/2006/relationships/slide" Target="slides/slide101.xml"/><Relationship Id="rId478" Type="http://schemas.openxmlformats.org/officeDocument/2006/relationships/slide" Target="slides/slide339.xml"/><Relationship Id="rId685" Type="http://schemas.openxmlformats.org/officeDocument/2006/relationships/theme" Target="theme/theme1.xml"/><Relationship Id="rId35" Type="http://schemas.openxmlformats.org/officeDocument/2006/relationships/slideMaster" Target="slideMasters/slideMaster35.xml"/><Relationship Id="rId77" Type="http://schemas.openxmlformats.org/officeDocument/2006/relationships/slideMaster" Target="slideMasters/slideMaster77.xml"/><Relationship Id="rId100" Type="http://schemas.openxmlformats.org/officeDocument/2006/relationships/slideMaster" Target="slideMasters/slideMaster100.xml"/><Relationship Id="rId282" Type="http://schemas.openxmlformats.org/officeDocument/2006/relationships/slide" Target="slides/slide143.xml"/><Relationship Id="rId338" Type="http://schemas.openxmlformats.org/officeDocument/2006/relationships/slide" Target="slides/slide199.xml"/><Relationship Id="rId503" Type="http://schemas.openxmlformats.org/officeDocument/2006/relationships/slide" Target="slides/slide364.xml"/><Relationship Id="rId545" Type="http://schemas.openxmlformats.org/officeDocument/2006/relationships/slide" Target="slides/slide406.xml"/><Relationship Id="rId587" Type="http://schemas.openxmlformats.org/officeDocument/2006/relationships/slide" Target="slides/slide448.xml"/><Relationship Id="rId8" Type="http://schemas.openxmlformats.org/officeDocument/2006/relationships/slideMaster" Target="slideMasters/slideMaster8.xml"/><Relationship Id="rId142" Type="http://schemas.openxmlformats.org/officeDocument/2006/relationships/slide" Target="slides/slide3.xml"/><Relationship Id="rId184" Type="http://schemas.openxmlformats.org/officeDocument/2006/relationships/slide" Target="slides/slide45.xml"/><Relationship Id="rId391" Type="http://schemas.openxmlformats.org/officeDocument/2006/relationships/slide" Target="slides/slide252.xml"/><Relationship Id="rId405" Type="http://schemas.openxmlformats.org/officeDocument/2006/relationships/slide" Target="slides/slide266.xml"/><Relationship Id="rId447" Type="http://schemas.openxmlformats.org/officeDocument/2006/relationships/slide" Target="slides/slide308.xml"/><Relationship Id="rId612" Type="http://schemas.openxmlformats.org/officeDocument/2006/relationships/slide" Target="slides/slide473.xml"/><Relationship Id="rId251" Type="http://schemas.openxmlformats.org/officeDocument/2006/relationships/slide" Target="slides/slide112.xml"/><Relationship Id="rId489" Type="http://schemas.openxmlformats.org/officeDocument/2006/relationships/slide" Target="slides/slide350.xml"/><Relationship Id="rId654" Type="http://schemas.openxmlformats.org/officeDocument/2006/relationships/slide" Target="slides/slide515.xml"/><Relationship Id="rId46" Type="http://schemas.openxmlformats.org/officeDocument/2006/relationships/slideMaster" Target="slideMasters/slideMaster46.xml"/><Relationship Id="rId293" Type="http://schemas.openxmlformats.org/officeDocument/2006/relationships/slide" Target="slides/slide154.xml"/><Relationship Id="rId307" Type="http://schemas.openxmlformats.org/officeDocument/2006/relationships/slide" Target="slides/slide168.xml"/><Relationship Id="rId349" Type="http://schemas.openxmlformats.org/officeDocument/2006/relationships/slide" Target="slides/slide210.xml"/><Relationship Id="rId514" Type="http://schemas.openxmlformats.org/officeDocument/2006/relationships/slide" Target="slides/slide375.xml"/><Relationship Id="rId556" Type="http://schemas.openxmlformats.org/officeDocument/2006/relationships/slide" Target="slides/slide417.xml"/><Relationship Id="rId88" Type="http://schemas.openxmlformats.org/officeDocument/2006/relationships/slideMaster" Target="slideMasters/slideMaster88.xml"/><Relationship Id="rId111" Type="http://schemas.openxmlformats.org/officeDocument/2006/relationships/slideMaster" Target="slideMasters/slideMaster111.xml"/><Relationship Id="rId153" Type="http://schemas.openxmlformats.org/officeDocument/2006/relationships/slide" Target="slides/slide14.xml"/><Relationship Id="rId195" Type="http://schemas.openxmlformats.org/officeDocument/2006/relationships/slide" Target="slides/slide56.xml"/><Relationship Id="rId209" Type="http://schemas.openxmlformats.org/officeDocument/2006/relationships/slide" Target="slides/slide70.xml"/><Relationship Id="rId360" Type="http://schemas.openxmlformats.org/officeDocument/2006/relationships/slide" Target="slides/slide221.xml"/><Relationship Id="rId416" Type="http://schemas.openxmlformats.org/officeDocument/2006/relationships/slide" Target="slides/slide277.xml"/><Relationship Id="rId598" Type="http://schemas.openxmlformats.org/officeDocument/2006/relationships/slide" Target="slides/slide459.xml"/><Relationship Id="rId220" Type="http://schemas.openxmlformats.org/officeDocument/2006/relationships/slide" Target="slides/slide81.xml"/><Relationship Id="rId458" Type="http://schemas.openxmlformats.org/officeDocument/2006/relationships/slide" Target="slides/slide319.xml"/><Relationship Id="rId623" Type="http://schemas.openxmlformats.org/officeDocument/2006/relationships/slide" Target="slides/slide484.xml"/><Relationship Id="rId665" Type="http://schemas.openxmlformats.org/officeDocument/2006/relationships/slide" Target="slides/slide526.xml"/><Relationship Id="rId15" Type="http://schemas.openxmlformats.org/officeDocument/2006/relationships/slideMaster" Target="slideMasters/slideMaster15.xml"/><Relationship Id="rId57" Type="http://schemas.openxmlformats.org/officeDocument/2006/relationships/slideMaster" Target="slideMasters/slideMaster57.xml"/><Relationship Id="rId262" Type="http://schemas.openxmlformats.org/officeDocument/2006/relationships/slide" Target="slides/slide123.xml"/><Relationship Id="rId318" Type="http://schemas.openxmlformats.org/officeDocument/2006/relationships/slide" Target="slides/slide179.xml"/><Relationship Id="rId525" Type="http://schemas.openxmlformats.org/officeDocument/2006/relationships/slide" Target="slides/slide386.xml"/><Relationship Id="rId567" Type="http://schemas.openxmlformats.org/officeDocument/2006/relationships/slide" Target="slides/slide428.xml"/><Relationship Id="rId99" Type="http://schemas.openxmlformats.org/officeDocument/2006/relationships/slideMaster" Target="slideMasters/slideMaster99.xml"/><Relationship Id="rId122" Type="http://schemas.openxmlformats.org/officeDocument/2006/relationships/slideMaster" Target="slideMasters/slideMaster122.xml"/><Relationship Id="rId164" Type="http://schemas.openxmlformats.org/officeDocument/2006/relationships/slide" Target="slides/slide25.xml"/><Relationship Id="rId371" Type="http://schemas.openxmlformats.org/officeDocument/2006/relationships/slide" Target="slides/slide232.xml"/><Relationship Id="rId427" Type="http://schemas.openxmlformats.org/officeDocument/2006/relationships/slide" Target="slides/slide288.xml"/><Relationship Id="rId469" Type="http://schemas.openxmlformats.org/officeDocument/2006/relationships/slide" Target="slides/slide330.xml"/><Relationship Id="rId634" Type="http://schemas.openxmlformats.org/officeDocument/2006/relationships/slide" Target="slides/slide495.xml"/><Relationship Id="rId676" Type="http://schemas.openxmlformats.org/officeDocument/2006/relationships/slide" Target="slides/slide537.xml"/><Relationship Id="rId26" Type="http://schemas.openxmlformats.org/officeDocument/2006/relationships/slideMaster" Target="slideMasters/slideMaster26.xml"/><Relationship Id="rId231" Type="http://schemas.openxmlformats.org/officeDocument/2006/relationships/slide" Target="slides/slide92.xml"/><Relationship Id="rId273" Type="http://schemas.openxmlformats.org/officeDocument/2006/relationships/slide" Target="slides/slide134.xml"/><Relationship Id="rId329" Type="http://schemas.openxmlformats.org/officeDocument/2006/relationships/slide" Target="slides/slide190.xml"/><Relationship Id="rId480" Type="http://schemas.openxmlformats.org/officeDocument/2006/relationships/slide" Target="slides/slide341.xml"/><Relationship Id="rId536" Type="http://schemas.openxmlformats.org/officeDocument/2006/relationships/slide" Target="slides/slide397.xml"/><Relationship Id="rId68" Type="http://schemas.openxmlformats.org/officeDocument/2006/relationships/slideMaster" Target="slideMasters/slideMaster68.xml"/><Relationship Id="rId133" Type="http://schemas.openxmlformats.org/officeDocument/2006/relationships/slideMaster" Target="slideMasters/slideMaster133.xml"/><Relationship Id="rId175" Type="http://schemas.openxmlformats.org/officeDocument/2006/relationships/slide" Target="slides/slide36.xml"/><Relationship Id="rId340" Type="http://schemas.openxmlformats.org/officeDocument/2006/relationships/slide" Target="slides/slide201.xml"/><Relationship Id="rId578" Type="http://schemas.openxmlformats.org/officeDocument/2006/relationships/slide" Target="slides/slide439.xml"/><Relationship Id="rId200" Type="http://schemas.openxmlformats.org/officeDocument/2006/relationships/slide" Target="slides/slide61.xml"/><Relationship Id="rId382" Type="http://schemas.openxmlformats.org/officeDocument/2006/relationships/slide" Target="slides/slide243.xml"/><Relationship Id="rId438" Type="http://schemas.openxmlformats.org/officeDocument/2006/relationships/slide" Target="slides/slide299.xml"/><Relationship Id="rId603" Type="http://schemas.openxmlformats.org/officeDocument/2006/relationships/slide" Target="slides/slide464.xml"/><Relationship Id="rId645" Type="http://schemas.openxmlformats.org/officeDocument/2006/relationships/slide" Target="slides/slide506.xml"/><Relationship Id="rId242" Type="http://schemas.openxmlformats.org/officeDocument/2006/relationships/slide" Target="slides/slide103.xml"/><Relationship Id="rId284" Type="http://schemas.openxmlformats.org/officeDocument/2006/relationships/slide" Target="slides/slide145.xml"/><Relationship Id="rId491" Type="http://schemas.openxmlformats.org/officeDocument/2006/relationships/slide" Target="slides/slide352.xml"/><Relationship Id="rId505" Type="http://schemas.openxmlformats.org/officeDocument/2006/relationships/slide" Target="slides/slide366.xml"/><Relationship Id="rId37" Type="http://schemas.openxmlformats.org/officeDocument/2006/relationships/slideMaster" Target="slideMasters/slideMaster37.xml"/><Relationship Id="rId79" Type="http://schemas.openxmlformats.org/officeDocument/2006/relationships/slideMaster" Target="slideMasters/slideMaster79.xml"/><Relationship Id="rId102" Type="http://schemas.openxmlformats.org/officeDocument/2006/relationships/slideMaster" Target="slideMasters/slideMaster102.xml"/><Relationship Id="rId144" Type="http://schemas.openxmlformats.org/officeDocument/2006/relationships/slide" Target="slides/slide5.xml"/><Relationship Id="rId547" Type="http://schemas.openxmlformats.org/officeDocument/2006/relationships/slide" Target="slides/slide408.xml"/><Relationship Id="rId589" Type="http://schemas.openxmlformats.org/officeDocument/2006/relationships/slide" Target="slides/slide450.xml"/><Relationship Id="rId90" Type="http://schemas.openxmlformats.org/officeDocument/2006/relationships/slideMaster" Target="slideMasters/slideMaster90.xml"/><Relationship Id="rId186" Type="http://schemas.openxmlformats.org/officeDocument/2006/relationships/slide" Target="slides/slide47.xml"/><Relationship Id="rId351" Type="http://schemas.openxmlformats.org/officeDocument/2006/relationships/slide" Target="slides/slide212.xml"/><Relationship Id="rId393" Type="http://schemas.openxmlformats.org/officeDocument/2006/relationships/slide" Target="slides/slide254.xml"/><Relationship Id="rId407" Type="http://schemas.openxmlformats.org/officeDocument/2006/relationships/slide" Target="slides/slide268.xml"/><Relationship Id="rId449" Type="http://schemas.openxmlformats.org/officeDocument/2006/relationships/slide" Target="slides/slide310.xml"/><Relationship Id="rId614" Type="http://schemas.openxmlformats.org/officeDocument/2006/relationships/slide" Target="slides/slide475.xml"/><Relationship Id="rId656" Type="http://schemas.openxmlformats.org/officeDocument/2006/relationships/slide" Target="slides/slide517.xml"/><Relationship Id="rId211" Type="http://schemas.openxmlformats.org/officeDocument/2006/relationships/slide" Target="slides/slide72.xml"/><Relationship Id="rId253" Type="http://schemas.openxmlformats.org/officeDocument/2006/relationships/slide" Target="slides/slide114.xml"/><Relationship Id="rId295" Type="http://schemas.openxmlformats.org/officeDocument/2006/relationships/slide" Target="slides/slide156.xml"/><Relationship Id="rId309" Type="http://schemas.openxmlformats.org/officeDocument/2006/relationships/slide" Target="slides/slide170.xml"/><Relationship Id="rId460" Type="http://schemas.openxmlformats.org/officeDocument/2006/relationships/slide" Target="slides/slide321.xml"/><Relationship Id="rId516" Type="http://schemas.openxmlformats.org/officeDocument/2006/relationships/slide" Target="slides/slide377.xml"/><Relationship Id="rId48" Type="http://schemas.openxmlformats.org/officeDocument/2006/relationships/slideMaster" Target="slideMasters/slideMaster48.xml"/><Relationship Id="rId113" Type="http://schemas.openxmlformats.org/officeDocument/2006/relationships/slideMaster" Target="slideMasters/slideMaster113.xml"/><Relationship Id="rId320" Type="http://schemas.openxmlformats.org/officeDocument/2006/relationships/slide" Target="slides/slide181.xml"/><Relationship Id="rId558" Type="http://schemas.openxmlformats.org/officeDocument/2006/relationships/slide" Target="slides/slide419.xml"/><Relationship Id="rId155" Type="http://schemas.openxmlformats.org/officeDocument/2006/relationships/slide" Target="slides/slide16.xml"/><Relationship Id="rId197" Type="http://schemas.openxmlformats.org/officeDocument/2006/relationships/slide" Target="slides/slide58.xml"/><Relationship Id="rId362" Type="http://schemas.openxmlformats.org/officeDocument/2006/relationships/slide" Target="slides/slide223.xml"/><Relationship Id="rId418" Type="http://schemas.openxmlformats.org/officeDocument/2006/relationships/slide" Target="slides/slide279.xml"/><Relationship Id="rId625" Type="http://schemas.openxmlformats.org/officeDocument/2006/relationships/slide" Target="slides/slide486.xml"/><Relationship Id="rId222" Type="http://schemas.openxmlformats.org/officeDocument/2006/relationships/slide" Target="slides/slide83.xml"/><Relationship Id="rId264" Type="http://schemas.openxmlformats.org/officeDocument/2006/relationships/slide" Target="slides/slide125.xml"/><Relationship Id="rId471" Type="http://schemas.openxmlformats.org/officeDocument/2006/relationships/slide" Target="slides/slide332.xml"/><Relationship Id="rId667" Type="http://schemas.openxmlformats.org/officeDocument/2006/relationships/slide" Target="slides/slide528.xml"/><Relationship Id="rId17" Type="http://schemas.openxmlformats.org/officeDocument/2006/relationships/slideMaster" Target="slideMasters/slideMaster17.xml"/><Relationship Id="rId59" Type="http://schemas.openxmlformats.org/officeDocument/2006/relationships/slideMaster" Target="slideMasters/slideMaster59.xml"/><Relationship Id="rId124" Type="http://schemas.openxmlformats.org/officeDocument/2006/relationships/slideMaster" Target="slideMasters/slideMaster124.xml"/><Relationship Id="rId527" Type="http://schemas.openxmlformats.org/officeDocument/2006/relationships/slide" Target="slides/slide388.xml"/><Relationship Id="rId569" Type="http://schemas.openxmlformats.org/officeDocument/2006/relationships/slide" Target="slides/slide430.xml"/><Relationship Id="rId70" Type="http://schemas.openxmlformats.org/officeDocument/2006/relationships/slideMaster" Target="slideMasters/slideMaster70.xml"/><Relationship Id="rId166" Type="http://schemas.openxmlformats.org/officeDocument/2006/relationships/slide" Target="slides/slide27.xml"/><Relationship Id="rId331" Type="http://schemas.openxmlformats.org/officeDocument/2006/relationships/slide" Target="slides/slide192.xml"/><Relationship Id="rId373" Type="http://schemas.openxmlformats.org/officeDocument/2006/relationships/slide" Target="slides/slide234.xml"/><Relationship Id="rId429" Type="http://schemas.openxmlformats.org/officeDocument/2006/relationships/slide" Target="slides/slide290.xml"/><Relationship Id="rId580" Type="http://schemas.openxmlformats.org/officeDocument/2006/relationships/slide" Target="slides/slide441.xml"/><Relationship Id="rId636" Type="http://schemas.openxmlformats.org/officeDocument/2006/relationships/slide" Target="slides/slide497.xml"/><Relationship Id="rId1" Type="http://schemas.openxmlformats.org/officeDocument/2006/relationships/slideMaster" Target="slideMasters/slideMaster1.xml"/><Relationship Id="rId233" Type="http://schemas.openxmlformats.org/officeDocument/2006/relationships/slide" Target="slides/slide94.xml"/><Relationship Id="rId440" Type="http://schemas.openxmlformats.org/officeDocument/2006/relationships/slide" Target="slides/slide301.xml"/><Relationship Id="rId678" Type="http://schemas.openxmlformats.org/officeDocument/2006/relationships/slide" Target="slides/slide539.xml"/><Relationship Id="rId28" Type="http://schemas.openxmlformats.org/officeDocument/2006/relationships/slideMaster" Target="slideMasters/slideMaster28.xml"/><Relationship Id="rId275" Type="http://schemas.openxmlformats.org/officeDocument/2006/relationships/slide" Target="slides/slide136.xml"/><Relationship Id="rId300" Type="http://schemas.openxmlformats.org/officeDocument/2006/relationships/slide" Target="slides/slide161.xml"/><Relationship Id="rId482" Type="http://schemas.openxmlformats.org/officeDocument/2006/relationships/slide" Target="slides/slide343.xml"/><Relationship Id="rId538" Type="http://schemas.openxmlformats.org/officeDocument/2006/relationships/slide" Target="slides/slide399.xml"/><Relationship Id="rId81" Type="http://schemas.openxmlformats.org/officeDocument/2006/relationships/slideMaster" Target="slideMasters/slideMaster81.xml"/><Relationship Id="rId135" Type="http://schemas.openxmlformats.org/officeDocument/2006/relationships/slideMaster" Target="slideMasters/slideMaster135.xml"/><Relationship Id="rId177" Type="http://schemas.openxmlformats.org/officeDocument/2006/relationships/slide" Target="slides/slide38.xml"/><Relationship Id="rId342" Type="http://schemas.openxmlformats.org/officeDocument/2006/relationships/slide" Target="slides/slide203.xml"/><Relationship Id="rId384" Type="http://schemas.openxmlformats.org/officeDocument/2006/relationships/slide" Target="slides/slide245.xml"/><Relationship Id="rId591" Type="http://schemas.openxmlformats.org/officeDocument/2006/relationships/slide" Target="slides/slide452.xml"/><Relationship Id="rId605" Type="http://schemas.openxmlformats.org/officeDocument/2006/relationships/slide" Target="slides/slide466.xml"/><Relationship Id="rId202" Type="http://schemas.openxmlformats.org/officeDocument/2006/relationships/slide" Target="slides/slide63.xml"/><Relationship Id="rId244" Type="http://schemas.openxmlformats.org/officeDocument/2006/relationships/slide" Target="slides/slide105.xml"/><Relationship Id="rId647" Type="http://schemas.openxmlformats.org/officeDocument/2006/relationships/slide" Target="slides/slide508.xml"/><Relationship Id="rId39" Type="http://schemas.openxmlformats.org/officeDocument/2006/relationships/slideMaster" Target="slideMasters/slideMaster39.xml"/><Relationship Id="rId286" Type="http://schemas.openxmlformats.org/officeDocument/2006/relationships/slide" Target="slides/slide147.xml"/><Relationship Id="rId451" Type="http://schemas.openxmlformats.org/officeDocument/2006/relationships/slide" Target="slides/slide312.xml"/><Relationship Id="rId493" Type="http://schemas.openxmlformats.org/officeDocument/2006/relationships/slide" Target="slides/slide354.xml"/><Relationship Id="rId507" Type="http://schemas.openxmlformats.org/officeDocument/2006/relationships/slide" Target="slides/slide368.xml"/><Relationship Id="rId549" Type="http://schemas.openxmlformats.org/officeDocument/2006/relationships/slide" Target="slides/slide410.xml"/><Relationship Id="rId50" Type="http://schemas.openxmlformats.org/officeDocument/2006/relationships/slideMaster" Target="slideMasters/slideMaster50.xml"/><Relationship Id="rId104" Type="http://schemas.openxmlformats.org/officeDocument/2006/relationships/slideMaster" Target="slideMasters/slideMaster104.xml"/><Relationship Id="rId146" Type="http://schemas.openxmlformats.org/officeDocument/2006/relationships/slide" Target="slides/slide7.xml"/><Relationship Id="rId188" Type="http://schemas.openxmlformats.org/officeDocument/2006/relationships/slide" Target="slides/slide49.xml"/><Relationship Id="rId311" Type="http://schemas.openxmlformats.org/officeDocument/2006/relationships/slide" Target="slides/slide172.xml"/><Relationship Id="rId353" Type="http://schemas.openxmlformats.org/officeDocument/2006/relationships/slide" Target="slides/slide214.xml"/><Relationship Id="rId395" Type="http://schemas.openxmlformats.org/officeDocument/2006/relationships/slide" Target="slides/slide256.xml"/><Relationship Id="rId409" Type="http://schemas.openxmlformats.org/officeDocument/2006/relationships/slide" Target="slides/slide270.xml"/><Relationship Id="rId560" Type="http://schemas.openxmlformats.org/officeDocument/2006/relationships/slide" Target="slides/slide421.xml"/><Relationship Id="rId92" Type="http://schemas.openxmlformats.org/officeDocument/2006/relationships/slideMaster" Target="slideMasters/slideMaster92.xml"/><Relationship Id="rId213" Type="http://schemas.openxmlformats.org/officeDocument/2006/relationships/slide" Target="slides/slide74.xml"/><Relationship Id="rId420" Type="http://schemas.openxmlformats.org/officeDocument/2006/relationships/slide" Target="slides/slide281.xml"/><Relationship Id="rId616" Type="http://schemas.openxmlformats.org/officeDocument/2006/relationships/slide" Target="slides/slide477.xml"/><Relationship Id="rId658" Type="http://schemas.openxmlformats.org/officeDocument/2006/relationships/slide" Target="slides/slide519.xml"/><Relationship Id="rId255" Type="http://schemas.openxmlformats.org/officeDocument/2006/relationships/slide" Target="slides/slide116.xml"/><Relationship Id="rId297" Type="http://schemas.openxmlformats.org/officeDocument/2006/relationships/slide" Target="slides/slide158.xml"/><Relationship Id="rId462" Type="http://schemas.openxmlformats.org/officeDocument/2006/relationships/slide" Target="slides/slide323.xml"/><Relationship Id="rId518" Type="http://schemas.openxmlformats.org/officeDocument/2006/relationships/slide" Target="slides/slide379.xml"/><Relationship Id="rId115" Type="http://schemas.openxmlformats.org/officeDocument/2006/relationships/slideMaster" Target="slideMasters/slideMaster115.xml"/><Relationship Id="rId157" Type="http://schemas.openxmlformats.org/officeDocument/2006/relationships/slide" Target="slides/slide18.xml"/><Relationship Id="rId322" Type="http://schemas.openxmlformats.org/officeDocument/2006/relationships/slide" Target="slides/slide183.xml"/><Relationship Id="rId364" Type="http://schemas.openxmlformats.org/officeDocument/2006/relationships/slide" Target="slides/slide225.xml"/><Relationship Id="rId61" Type="http://schemas.openxmlformats.org/officeDocument/2006/relationships/slideMaster" Target="slideMasters/slideMaster61.xml"/><Relationship Id="rId199" Type="http://schemas.openxmlformats.org/officeDocument/2006/relationships/slide" Target="slides/slide60.xml"/><Relationship Id="rId571" Type="http://schemas.openxmlformats.org/officeDocument/2006/relationships/slide" Target="slides/slide432.xml"/><Relationship Id="rId627" Type="http://schemas.openxmlformats.org/officeDocument/2006/relationships/slide" Target="slides/slide488.xml"/><Relationship Id="rId669" Type="http://schemas.openxmlformats.org/officeDocument/2006/relationships/slide" Target="slides/slide530.xml"/><Relationship Id="rId19" Type="http://schemas.openxmlformats.org/officeDocument/2006/relationships/slideMaster" Target="slideMasters/slideMaster19.xml"/><Relationship Id="rId224" Type="http://schemas.openxmlformats.org/officeDocument/2006/relationships/slide" Target="slides/slide85.xml"/><Relationship Id="rId266" Type="http://schemas.openxmlformats.org/officeDocument/2006/relationships/slide" Target="slides/slide127.xml"/><Relationship Id="rId431" Type="http://schemas.openxmlformats.org/officeDocument/2006/relationships/slide" Target="slides/slide292.xml"/><Relationship Id="rId473" Type="http://schemas.openxmlformats.org/officeDocument/2006/relationships/slide" Target="slides/slide334.xml"/><Relationship Id="rId529" Type="http://schemas.openxmlformats.org/officeDocument/2006/relationships/slide" Target="slides/slide390.xml"/><Relationship Id="rId680" Type="http://schemas.openxmlformats.org/officeDocument/2006/relationships/slide" Target="slides/slide541.xml"/><Relationship Id="rId30" Type="http://schemas.openxmlformats.org/officeDocument/2006/relationships/slideMaster" Target="slideMasters/slideMaster30.xml"/><Relationship Id="rId126" Type="http://schemas.openxmlformats.org/officeDocument/2006/relationships/slideMaster" Target="slideMasters/slideMaster126.xml"/><Relationship Id="rId168" Type="http://schemas.openxmlformats.org/officeDocument/2006/relationships/slide" Target="slides/slide29.xml"/><Relationship Id="rId333" Type="http://schemas.openxmlformats.org/officeDocument/2006/relationships/slide" Target="slides/slide194.xml"/><Relationship Id="rId540" Type="http://schemas.openxmlformats.org/officeDocument/2006/relationships/slide" Target="slides/slide401.xml"/><Relationship Id="rId72" Type="http://schemas.openxmlformats.org/officeDocument/2006/relationships/slideMaster" Target="slideMasters/slideMaster72.xml"/><Relationship Id="rId375" Type="http://schemas.openxmlformats.org/officeDocument/2006/relationships/slide" Target="slides/slide236.xml"/><Relationship Id="rId582" Type="http://schemas.openxmlformats.org/officeDocument/2006/relationships/slide" Target="slides/slide443.xml"/><Relationship Id="rId638" Type="http://schemas.openxmlformats.org/officeDocument/2006/relationships/slide" Target="slides/slide499.xml"/><Relationship Id="rId3" Type="http://schemas.openxmlformats.org/officeDocument/2006/relationships/slideMaster" Target="slideMasters/slideMaster3.xml"/><Relationship Id="rId235" Type="http://schemas.openxmlformats.org/officeDocument/2006/relationships/slide" Target="slides/slide96.xml"/><Relationship Id="rId277" Type="http://schemas.openxmlformats.org/officeDocument/2006/relationships/slide" Target="slides/slide138.xml"/><Relationship Id="rId400" Type="http://schemas.openxmlformats.org/officeDocument/2006/relationships/slide" Target="slides/slide261.xml"/><Relationship Id="rId442" Type="http://schemas.openxmlformats.org/officeDocument/2006/relationships/slide" Target="slides/slide303.xml"/><Relationship Id="rId484" Type="http://schemas.openxmlformats.org/officeDocument/2006/relationships/slide" Target="slides/slide345.xml"/><Relationship Id="rId137" Type="http://schemas.openxmlformats.org/officeDocument/2006/relationships/slideMaster" Target="slideMasters/slideMaster137.xml"/><Relationship Id="rId302" Type="http://schemas.openxmlformats.org/officeDocument/2006/relationships/slide" Target="slides/slide163.xml"/><Relationship Id="rId344" Type="http://schemas.openxmlformats.org/officeDocument/2006/relationships/slide" Target="slides/slide205.xml"/><Relationship Id="rId41" Type="http://schemas.openxmlformats.org/officeDocument/2006/relationships/slideMaster" Target="slideMasters/slideMaster41.xml"/><Relationship Id="rId83" Type="http://schemas.openxmlformats.org/officeDocument/2006/relationships/slideMaster" Target="slideMasters/slideMaster83.xml"/><Relationship Id="rId179" Type="http://schemas.openxmlformats.org/officeDocument/2006/relationships/slide" Target="slides/slide40.xml"/><Relationship Id="rId386" Type="http://schemas.openxmlformats.org/officeDocument/2006/relationships/slide" Target="slides/slide247.xml"/><Relationship Id="rId551" Type="http://schemas.openxmlformats.org/officeDocument/2006/relationships/slide" Target="slides/slide412.xml"/><Relationship Id="rId593" Type="http://schemas.openxmlformats.org/officeDocument/2006/relationships/slide" Target="slides/slide454.xml"/><Relationship Id="rId607" Type="http://schemas.openxmlformats.org/officeDocument/2006/relationships/slide" Target="slides/slide468.xml"/><Relationship Id="rId649" Type="http://schemas.openxmlformats.org/officeDocument/2006/relationships/slide" Target="slides/slide510.xml"/><Relationship Id="rId190" Type="http://schemas.openxmlformats.org/officeDocument/2006/relationships/slide" Target="slides/slide51.xml"/><Relationship Id="rId204" Type="http://schemas.openxmlformats.org/officeDocument/2006/relationships/slide" Target="slides/slide65.xml"/><Relationship Id="rId246" Type="http://schemas.openxmlformats.org/officeDocument/2006/relationships/slide" Target="slides/slide107.xml"/><Relationship Id="rId288" Type="http://schemas.openxmlformats.org/officeDocument/2006/relationships/slide" Target="slides/slide149.xml"/><Relationship Id="rId411" Type="http://schemas.openxmlformats.org/officeDocument/2006/relationships/slide" Target="slides/slide272.xml"/><Relationship Id="rId453" Type="http://schemas.openxmlformats.org/officeDocument/2006/relationships/slide" Target="slides/slide314.xml"/><Relationship Id="rId509" Type="http://schemas.openxmlformats.org/officeDocument/2006/relationships/slide" Target="slides/slide370.xml"/><Relationship Id="rId660" Type="http://schemas.openxmlformats.org/officeDocument/2006/relationships/slide" Target="slides/slide521.xml"/><Relationship Id="rId106" Type="http://schemas.openxmlformats.org/officeDocument/2006/relationships/slideMaster" Target="slideMasters/slideMaster106.xml"/><Relationship Id="rId313" Type="http://schemas.openxmlformats.org/officeDocument/2006/relationships/slide" Target="slides/slide174.xml"/><Relationship Id="rId495" Type="http://schemas.openxmlformats.org/officeDocument/2006/relationships/slide" Target="slides/slide356.xml"/><Relationship Id="rId10" Type="http://schemas.openxmlformats.org/officeDocument/2006/relationships/slideMaster" Target="slideMasters/slideMaster10.xml"/><Relationship Id="rId52" Type="http://schemas.openxmlformats.org/officeDocument/2006/relationships/slideMaster" Target="slideMasters/slideMaster52.xml"/><Relationship Id="rId94" Type="http://schemas.openxmlformats.org/officeDocument/2006/relationships/slideMaster" Target="slideMasters/slideMaster94.xml"/><Relationship Id="rId148" Type="http://schemas.openxmlformats.org/officeDocument/2006/relationships/slide" Target="slides/slide9.xml"/><Relationship Id="rId355" Type="http://schemas.openxmlformats.org/officeDocument/2006/relationships/slide" Target="slides/slide216.xml"/><Relationship Id="rId397" Type="http://schemas.openxmlformats.org/officeDocument/2006/relationships/slide" Target="slides/slide258.xml"/><Relationship Id="rId520" Type="http://schemas.openxmlformats.org/officeDocument/2006/relationships/slide" Target="slides/slide381.xml"/><Relationship Id="rId562" Type="http://schemas.openxmlformats.org/officeDocument/2006/relationships/slide" Target="slides/slide423.xml"/><Relationship Id="rId618" Type="http://schemas.openxmlformats.org/officeDocument/2006/relationships/slide" Target="slides/slide479.xml"/><Relationship Id="rId215" Type="http://schemas.openxmlformats.org/officeDocument/2006/relationships/slide" Target="slides/slide76.xml"/><Relationship Id="rId257" Type="http://schemas.openxmlformats.org/officeDocument/2006/relationships/slide" Target="slides/slide118.xml"/><Relationship Id="rId422" Type="http://schemas.openxmlformats.org/officeDocument/2006/relationships/slide" Target="slides/slide283.xml"/><Relationship Id="rId464" Type="http://schemas.openxmlformats.org/officeDocument/2006/relationships/slide" Target="slides/slide325.xml"/><Relationship Id="rId299" Type="http://schemas.openxmlformats.org/officeDocument/2006/relationships/slide" Target="slides/slide160.xml"/><Relationship Id="rId63" Type="http://schemas.openxmlformats.org/officeDocument/2006/relationships/slideMaster" Target="slideMasters/slideMaster63.xml"/><Relationship Id="rId159" Type="http://schemas.openxmlformats.org/officeDocument/2006/relationships/slide" Target="slides/slide20.xml"/><Relationship Id="rId366" Type="http://schemas.openxmlformats.org/officeDocument/2006/relationships/slide" Target="slides/slide227.xml"/><Relationship Id="rId573" Type="http://schemas.openxmlformats.org/officeDocument/2006/relationships/slide" Target="slides/slide434.xml"/><Relationship Id="rId226" Type="http://schemas.openxmlformats.org/officeDocument/2006/relationships/slide" Target="slides/slide87.xml"/><Relationship Id="rId433" Type="http://schemas.openxmlformats.org/officeDocument/2006/relationships/slide" Target="slides/slide294.xml"/><Relationship Id="rId640" Type="http://schemas.openxmlformats.org/officeDocument/2006/relationships/slide" Target="slides/slide501.xml"/><Relationship Id="rId74" Type="http://schemas.openxmlformats.org/officeDocument/2006/relationships/slideMaster" Target="slideMasters/slideMaster74.xml"/><Relationship Id="rId377" Type="http://schemas.openxmlformats.org/officeDocument/2006/relationships/slide" Target="slides/slide238.xml"/><Relationship Id="rId500" Type="http://schemas.openxmlformats.org/officeDocument/2006/relationships/slide" Target="slides/slide361.xml"/><Relationship Id="rId584" Type="http://schemas.openxmlformats.org/officeDocument/2006/relationships/slide" Target="slides/slide445.xml"/><Relationship Id="rId5" Type="http://schemas.openxmlformats.org/officeDocument/2006/relationships/slideMaster" Target="slideMasters/slideMaster5.xml"/><Relationship Id="rId237" Type="http://schemas.openxmlformats.org/officeDocument/2006/relationships/slide" Target="slides/slide98.xml"/><Relationship Id="rId444" Type="http://schemas.openxmlformats.org/officeDocument/2006/relationships/slide" Target="slides/slide305.xml"/><Relationship Id="rId651" Type="http://schemas.openxmlformats.org/officeDocument/2006/relationships/slide" Target="slides/slide512.xml"/><Relationship Id="rId290" Type="http://schemas.openxmlformats.org/officeDocument/2006/relationships/slide" Target="slides/slide151.xml"/><Relationship Id="rId304" Type="http://schemas.openxmlformats.org/officeDocument/2006/relationships/slide" Target="slides/slide165.xml"/><Relationship Id="rId388" Type="http://schemas.openxmlformats.org/officeDocument/2006/relationships/slide" Target="slides/slide249.xml"/><Relationship Id="rId511" Type="http://schemas.openxmlformats.org/officeDocument/2006/relationships/slide" Target="slides/slide372.xml"/><Relationship Id="rId609" Type="http://schemas.openxmlformats.org/officeDocument/2006/relationships/slide" Target="slides/slide470.xml"/><Relationship Id="rId85" Type="http://schemas.openxmlformats.org/officeDocument/2006/relationships/slideMaster" Target="slideMasters/slideMaster85.xml"/><Relationship Id="rId150" Type="http://schemas.openxmlformats.org/officeDocument/2006/relationships/slide" Target="slides/slide11.xml"/><Relationship Id="rId595" Type="http://schemas.openxmlformats.org/officeDocument/2006/relationships/slide" Target="slides/slide456.xml"/><Relationship Id="rId248" Type="http://schemas.openxmlformats.org/officeDocument/2006/relationships/slide" Target="slides/slide109.xml"/><Relationship Id="rId455" Type="http://schemas.openxmlformats.org/officeDocument/2006/relationships/slide" Target="slides/slide316.xml"/><Relationship Id="rId662" Type="http://schemas.openxmlformats.org/officeDocument/2006/relationships/slide" Target="slides/slide523.xml"/><Relationship Id="rId12" Type="http://schemas.openxmlformats.org/officeDocument/2006/relationships/slideMaster" Target="slideMasters/slideMaster12.xml"/><Relationship Id="rId108" Type="http://schemas.openxmlformats.org/officeDocument/2006/relationships/slideMaster" Target="slideMasters/slideMaster108.xml"/><Relationship Id="rId315" Type="http://schemas.openxmlformats.org/officeDocument/2006/relationships/slide" Target="slides/slide176.xml"/><Relationship Id="rId522" Type="http://schemas.openxmlformats.org/officeDocument/2006/relationships/slide" Target="slides/slide383.xml"/><Relationship Id="rId96" Type="http://schemas.openxmlformats.org/officeDocument/2006/relationships/slideMaster" Target="slideMasters/slideMaster96.xml"/><Relationship Id="rId161" Type="http://schemas.openxmlformats.org/officeDocument/2006/relationships/slide" Target="slides/slide22.xml"/><Relationship Id="rId399" Type="http://schemas.openxmlformats.org/officeDocument/2006/relationships/slide" Target="slides/slide260.xml"/><Relationship Id="rId259" Type="http://schemas.openxmlformats.org/officeDocument/2006/relationships/slide" Target="slides/slide120.xml"/><Relationship Id="rId466" Type="http://schemas.openxmlformats.org/officeDocument/2006/relationships/slide" Target="slides/slide327.xml"/><Relationship Id="rId673" Type="http://schemas.openxmlformats.org/officeDocument/2006/relationships/slide" Target="slides/slide534.xml"/><Relationship Id="rId23" Type="http://schemas.openxmlformats.org/officeDocument/2006/relationships/slideMaster" Target="slideMasters/slideMaster23.xml"/><Relationship Id="rId119" Type="http://schemas.openxmlformats.org/officeDocument/2006/relationships/slideMaster" Target="slideMasters/slideMaster119.xml"/><Relationship Id="rId326" Type="http://schemas.openxmlformats.org/officeDocument/2006/relationships/slide" Target="slides/slide187.xml"/><Relationship Id="rId533" Type="http://schemas.openxmlformats.org/officeDocument/2006/relationships/slide" Target="slides/slide394.xml"/><Relationship Id="rId172" Type="http://schemas.openxmlformats.org/officeDocument/2006/relationships/slide" Target="slides/slide33.xml"/><Relationship Id="rId477" Type="http://schemas.openxmlformats.org/officeDocument/2006/relationships/slide" Target="slides/slide338.xml"/><Relationship Id="rId600" Type="http://schemas.openxmlformats.org/officeDocument/2006/relationships/slide" Target="slides/slide461.xml"/><Relationship Id="rId684" Type="http://schemas.openxmlformats.org/officeDocument/2006/relationships/viewProps" Target="viewProps.xml"/><Relationship Id="rId337" Type="http://schemas.openxmlformats.org/officeDocument/2006/relationships/slide" Target="slides/slide198.xml"/><Relationship Id="rId34" Type="http://schemas.openxmlformats.org/officeDocument/2006/relationships/slideMaster" Target="slideMasters/slideMaster34.xml"/><Relationship Id="rId544" Type="http://schemas.openxmlformats.org/officeDocument/2006/relationships/slide" Target="slides/slide405.xml"/><Relationship Id="rId183" Type="http://schemas.openxmlformats.org/officeDocument/2006/relationships/slide" Target="slides/slide44.xml"/><Relationship Id="rId390" Type="http://schemas.openxmlformats.org/officeDocument/2006/relationships/slide" Target="slides/slide251.xml"/><Relationship Id="rId404" Type="http://schemas.openxmlformats.org/officeDocument/2006/relationships/slide" Target="slides/slide265.xml"/><Relationship Id="rId611" Type="http://schemas.openxmlformats.org/officeDocument/2006/relationships/slide" Target="slides/slide472.xml"/><Relationship Id="rId250" Type="http://schemas.openxmlformats.org/officeDocument/2006/relationships/slide" Target="slides/slide111.xml"/><Relationship Id="rId488" Type="http://schemas.openxmlformats.org/officeDocument/2006/relationships/slide" Target="slides/slide349.xml"/><Relationship Id="rId45" Type="http://schemas.openxmlformats.org/officeDocument/2006/relationships/slideMaster" Target="slideMasters/slideMaster45.xml"/><Relationship Id="rId110" Type="http://schemas.openxmlformats.org/officeDocument/2006/relationships/slideMaster" Target="slideMasters/slideMaster110.xml"/><Relationship Id="rId348" Type="http://schemas.openxmlformats.org/officeDocument/2006/relationships/slide" Target="slides/slide209.xml"/><Relationship Id="rId555" Type="http://schemas.openxmlformats.org/officeDocument/2006/relationships/slide" Target="slides/slide416.xml"/><Relationship Id="rId194" Type="http://schemas.openxmlformats.org/officeDocument/2006/relationships/slide" Target="slides/slide55.xml"/><Relationship Id="rId208" Type="http://schemas.openxmlformats.org/officeDocument/2006/relationships/slide" Target="slides/slide69.xml"/><Relationship Id="rId415" Type="http://schemas.openxmlformats.org/officeDocument/2006/relationships/slide" Target="slides/slide276.xml"/><Relationship Id="rId622" Type="http://schemas.openxmlformats.org/officeDocument/2006/relationships/slide" Target="slides/slide483.xml"/><Relationship Id="rId261" Type="http://schemas.openxmlformats.org/officeDocument/2006/relationships/slide" Target="slides/slide122.xml"/><Relationship Id="rId499" Type="http://schemas.openxmlformats.org/officeDocument/2006/relationships/slide" Target="slides/slide360.xml"/><Relationship Id="rId56" Type="http://schemas.openxmlformats.org/officeDocument/2006/relationships/slideMaster" Target="slideMasters/slideMaster56.xml"/><Relationship Id="rId359" Type="http://schemas.openxmlformats.org/officeDocument/2006/relationships/slide" Target="slides/slide220.xml"/><Relationship Id="rId566" Type="http://schemas.openxmlformats.org/officeDocument/2006/relationships/slide" Target="slides/slide427.xml"/><Relationship Id="rId121" Type="http://schemas.openxmlformats.org/officeDocument/2006/relationships/slideMaster" Target="slideMasters/slideMaster121.xml"/><Relationship Id="rId219" Type="http://schemas.openxmlformats.org/officeDocument/2006/relationships/slide" Target="slides/slide80.xml"/><Relationship Id="rId426" Type="http://schemas.openxmlformats.org/officeDocument/2006/relationships/slide" Target="slides/slide287.xml"/><Relationship Id="rId633" Type="http://schemas.openxmlformats.org/officeDocument/2006/relationships/slide" Target="slides/slide494.xml"/><Relationship Id="rId67" Type="http://schemas.openxmlformats.org/officeDocument/2006/relationships/slideMaster" Target="slideMasters/slideMaster67.xml"/><Relationship Id="rId272" Type="http://schemas.openxmlformats.org/officeDocument/2006/relationships/slide" Target="slides/slide133.xml"/><Relationship Id="rId577" Type="http://schemas.openxmlformats.org/officeDocument/2006/relationships/slide" Target="slides/slide438.xml"/><Relationship Id="rId132" Type="http://schemas.openxmlformats.org/officeDocument/2006/relationships/slideMaster" Target="slideMasters/slideMaster132.xml"/><Relationship Id="rId437" Type="http://schemas.openxmlformats.org/officeDocument/2006/relationships/slide" Target="slides/slide298.xml"/><Relationship Id="rId644" Type="http://schemas.openxmlformats.org/officeDocument/2006/relationships/slide" Target="slides/slide505.xml"/><Relationship Id="rId283" Type="http://schemas.openxmlformats.org/officeDocument/2006/relationships/slide" Target="slides/slide144.xml"/><Relationship Id="rId490" Type="http://schemas.openxmlformats.org/officeDocument/2006/relationships/slide" Target="slides/slide351.xml"/><Relationship Id="rId504" Type="http://schemas.openxmlformats.org/officeDocument/2006/relationships/slide" Target="slides/slide365.xml"/><Relationship Id="rId78" Type="http://schemas.openxmlformats.org/officeDocument/2006/relationships/slideMaster" Target="slideMasters/slideMaster78.xml"/><Relationship Id="rId143" Type="http://schemas.openxmlformats.org/officeDocument/2006/relationships/slide" Target="slides/slide4.xml"/><Relationship Id="rId350" Type="http://schemas.openxmlformats.org/officeDocument/2006/relationships/slide" Target="slides/slide211.xml"/><Relationship Id="rId588" Type="http://schemas.openxmlformats.org/officeDocument/2006/relationships/slide" Target="slides/slide449.xml"/><Relationship Id="rId9" Type="http://schemas.openxmlformats.org/officeDocument/2006/relationships/slideMaster" Target="slideMasters/slideMaster9.xml"/><Relationship Id="rId210" Type="http://schemas.openxmlformats.org/officeDocument/2006/relationships/slide" Target="slides/slide71.xml"/><Relationship Id="rId448" Type="http://schemas.openxmlformats.org/officeDocument/2006/relationships/slide" Target="slides/slide309.xml"/><Relationship Id="rId655" Type="http://schemas.openxmlformats.org/officeDocument/2006/relationships/slide" Target="slides/slide516.xml"/><Relationship Id="rId294" Type="http://schemas.openxmlformats.org/officeDocument/2006/relationships/slide" Target="slides/slide155.xml"/><Relationship Id="rId308" Type="http://schemas.openxmlformats.org/officeDocument/2006/relationships/slide" Target="slides/slide169.xml"/><Relationship Id="rId515" Type="http://schemas.openxmlformats.org/officeDocument/2006/relationships/slide" Target="slides/slide376.xml"/><Relationship Id="rId89" Type="http://schemas.openxmlformats.org/officeDocument/2006/relationships/slideMaster" Target="slideMasters/slideMaster89.xml"/><Relationship Id="rId154" Type="http://schemas.openxmlformats.org/officeDocument/2006/relationships/slide" Target="slides/slide15.xml"/><Relationship Id="rId361" Type="http://schemas.openxmlformats.org/officeDocument/2006/relationships/slide" Target="slides/slide222.xml"/><Relationship Id="rId599" Type="http://schemas.openxmlformats.org/officeDocument/2006/relationships/slide" Target="slides/slide460.xml"/><Relationship Id="rId459" Type="http://schemas.openxmlformats.org/officeDocument/2006/relationships/slide" Target="slides/slide320.xml"/><Relationship Id="rId666" Type="http://schemas.openxmlformats.org/officeDocument/2006/relationships/slide" Target="slides/slide527.xml"/><Relationship Id="rId16" Type="http://schemas.openxmlformats.org/officeDocument/2006/relationships/slideMaster" Target="slideMasters/slideMaster16.xml"/><Relationship Id="rId221" Type="http://schemas.openxmlformats.org/officeDocument/2006/relationships/slide" Target="slides/slide82.xml"/><Relationship Id="rId319" Type="http://schemas.openxmlformats.org/officeDocument/2006/relationships/slide" Target="slides/slide180.xml"/><Relationship Id="rId526" Type="http://schemas.openxmlformats.org/officeDocument/2006/relationships/slide" Target="slides/slide387.xml"/><Relationship Id="rId165" Type="http://schemas.openxmlformats.org/officeDocument/2006/relationships/slide" Target="slides/slide26.xml"/><Relationship Id="rId372" Type="http://schemas.openxmlformats.org/officeDocument/2006/relationships/slide" Target="slides/slide233.xml"/><Relationship Id="rId677" Type="http://schemas.openxmlformats.org/officeDocument/2006/relationships/slide" Target="slides/slide538.xml"/><Relationship Id="rId232" Type="http://schemas.openxmlformats.org/officeDocument/2006/relationships/slide" Target="slides/slide93.xml"/><Relationship Id="rId27" Type="http://schemas.openxmlformats.org/officeDocument/2006/relationships/slideMaster" Target="slideMasters/slideMaster27.xml"/><Relationship Id="rId537" Type="http://schemas.openxmlformats.org/officeDocument/2006/relationships/slide" Target="slides/slide398.xml"/><Relationship Id="rId80" Type="http://schemas.openxmlformats.org/officeDocument/2006/relationships/slideMaster" Target="slideMasters/slideMaster80.xml"/><Relationship Id="rId176" Type="http://schemas.openxmlformats.org/officeDocument/2006/relationships/slide" Target="slides/slide37.xml"/><Relationship Id="rId383" Type="http://schemas.openxmlformats.org/officeDocument/2006/relationships/slide" Target="slides/slide244.xml"/><Relationship Id="rId590" Type="http://schemas.openxmlformats.org/officeDocument/2006/relationships/slide" Target="slides/slide451.xml"/><Relationship Id="rId604" Type="http://schemas.openxmlformats.org/officeDocument/2006/relationships/slide" Target="slides/slide465.xml"/><Relationship Id="rId243" Type="http://schemas.openxmlformats.org/officeDocument/2006/relationships/slide" Target="slides/slide104.xml"/><Relationship Id="rId450" Type="http://schemas.openxmlformats.org/officeDocument/2006/relationships/slide" Target="slides/slide311.xml"/><Relationship Id="rId38" Type="http://schemas.openxmlformats.org/officeDocument/2006/relationships/slideMaster" Target="slideMasters/slideMaster38.xml"/><Relationship Id="rId103" Type="http://schemas.openxmlformats.org/officeDocument/2006/relationships/slideMaster" Target="slideMasters/slideMaster103.xml"/><Relationship Id="rId310" Type="http://schemas.openxmlformats.org/officeDocument/2006/relationships/slide" Target="slides/slide171.xml"/><Relationship Id="rId548" Type="http://schemas.openxmlformats.org/officeDocument/2006/relationships/slide" Target="slides/slide409.xml"/><Relationship Id="rId91" Type="http://schemas.openxmlformats.org/officeDocument/2006/relationships/slideMaster" Target="slideMasters/slideMaster91.xml"/><Relationship Id="rId187" Type="http://schemas.openxmlformats.org/officeDocument/2006/relationships/slide" Target="slides/slide48.xml"/><Relationship Id="rId394" Type="http://schemas.openxmlformats.org/officeDocument/2006/relationships/slide" Target="slides/slide255.xml"/><Relationship Id="rId408" Type="http://schemas.openxmlformats.org/officeDocument/2006/relationships/slide" Target="slides/slide269.xml"/><Relationship Id="rId615" Type="http://schemas.openxmlformats.org/officeDocument/2006/relationships/slide" Target="slides/slide476.xml"/></Relationships>
</file>

<file path=ppt/charts/_rels/chart1.xml.rels><?xml version="1.0" encoding="UTF-8" standalone="yes"?>
<Relationships xmlns="http://schemas.openxmlformats.org/package/2006/relationships"><Relationship Id="rId2" Type="http://schemas.openxmlformats.org/officeDocument/2006/relationships/oleObject" Target="Rick%20HD:Users:griffith:Documents:All%20PPT:DVDs%20&amp;%20CDs%20Burned:DVD%200%20Courses%20in%20pdf%20and%20Word:Courses%20in%20pdf%20&amp;%20Word:NTS%20Folder:NTS%20Handouts:NT%20Book%20Lengths.xlsx" TargetMode="External"/><Relationship Id="rId1" Type="http://schemas.openxmlformats.org/officeDocument/2006/relationships/themeOverride" Target="../theme/themeOverride61.xml"/></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18"/>
    </mc:Choice>
    <mc:Fallback>
      <c:style val="18"/>
    </mc:Fallback>
  </mc:AlternateContent>
  <c:clrMapOvr bg1="lt1" tx1="dk1" bg2="lt2" tx2="dk2" accent1="accent1" accent2="accent2" accent3="accent3" accent4="accent4" accent5="accent5" accent6="accent6" hlink="hlink" folHlink="folHlink"/>
  <c:chart>
    <c:autoTitleDeleted val="0"/>
    <c:view3D>
      <c:rotX val="15"/>
      <c:rotY val="20"/>
      <c:rAngAx val="1"/>
    </c:view3D>
    <c:floor>
      <c:thickness val="0"/>
    </c:floor>
    <c:sideWall>
      <c:thickness val="0"/>
    </c:sideWall>
    <c:backWall>
      <c:thickness val="0"/>
    </c:backWall>
    <c:plotArea>
      <c:layout/>
      <c:bar3DChart>
        <c:barDir val="col"/>
        <c:grouping val="clustered"/>
        <c:varyColors val="0"/>
        <c:ser>
          <c:idx val="0"/>
          <c:order val="0"/>
          <c:invertIfNegative val="0"/>
          <c:cat>
            <c:strRef>
              <c:f>NT!$A$1:$A$27</c:f>
              <c:strCache>
                <c:ptCount val="27"/>
                <c:pt idx="0">
                  <c:v>MATT</c:v>
                </c:pt>
                <c:pt idx="1">
                  <c:v>MARK</c:v>
                </c:pt>
                <c:pt idx="2">
                  <c:v>LUKE</c:v>
                </c:pt>
                <c:pt idx="3">
                  <c:v>JOHN</c:v>
                </c:pt>
                <c:pt idx="4">
                  <c:v>ACTS</c:v>
                </c:pt>
                <c:pt idx="5">
                  <c:v>ROM</c:v>
                </c:pt>
                <c:pt idx="6">
                  <c:v>1CO</c:v>
                </c:pt>
                <c:pt idx="7">
                  <c:v>2CO</c:v>
                </c:pt>
                <c:pt idx="8">
                  <c:v>GAL</c:v>
                </c:pt>
                <c:pt idx="9">
                  <c:v>EPH</c:v>
                </c:pt>
                <c:pt idx="10">
                  <c:v>PHIL</c:v>
                </c:pt>
                <c:pt idx="11">
                  <c:v>COL</c:v>
                </c:pt>
                <c:pt idx="12">
                  <c:v>1TH</c:v>
                </c:pt>
                <c:pt idx="13">
                  <c:v>2TH</c:v>
                </c:pt>
                <c:pt idx="14">
                  <c:v>1TIM</c:v>
                </c:pt>
                <c:pt idx="15">
                  <c:v>2TIM</c:v>
                </c:pt>
                <c:pt idx="16">
                  <c:v>TIT</c:v>
                </c:pt>
                <c:pt idx="17">
                  <c:v>PHM</c:v>
                </c:pt>
                <c:pt idx="18">
                  <c:v>HEB</c:v>
                </c:pt>
                <c:pt idx="19">
                  <c:v>JAS</c:v>
                </c:pt>
                <c:pt idx="20">
                  <c:v>1PET</c:v>
                </c:pt>
                <c:pt idx="21">
                  <c:v>2PET</c:v>
                </c:pt>
                <c:pt idx="22">
                  <c:v>1JN</c:v>
                </c:pt>
                <c:pt idx="23">
                  <c:v>2JN</c:v>
                </c:pt>
                <c:pt idx="24">
                  <c:v>3JN</c:v>
                </c:pt>
                <c:pt idx="25">
                  <c:v>JUDE</c:v>
                </c:pt>
                <c:pt idx="26">
                  <c:v>REV</c:v>
                </c:pt>
              </c:strCache>
            </c:strRef>
          </c:cat>
          <c:val>
            <c:numRef>
              <c:f>NT!$B$1:$B$27</c:f>
              <c:numCache>
                <c:formatCode>General</c:formatCode>
                <c:ptCount val="27"/>
                <c:pt idx="0">
                  <c:v>28</c:v>
                </c:pt>
                <c:pt idx="1">
                  <c:v>16</c:v>
                </c:pt>
                <c:pt idx="2">
                  <c:v>24</c:v>
                </c:pt>
                <c:pt idx="3">
                  <c:v>21</c:v>
                </c:pt>
                <c:pt idx="4">
                  <c:v>28</c:v>
                </c:pt>
                <c:pt idx="5">
                  <c:v>16</c:v>
                </c:pt>
                <c:pt idx="6">
                  <c:v>16</c:v>
                </c:pt>
                <c:pt idx="7">
                  <c:v>13</c:v>
                </c:pt>
                <c:pt idx="8">
                  <c:v>6</c:v>
                </c:pt>
                <c:pt idx="9">
                  <c:v>6</c:v>
                </c:pt>
                <c:pt idx="10">
                  <c:v>4</c:v>
                </c:pt>
                <c:pt idx="11">
                  <c:v>4</c:v>
                </c:pt>
                <c:pt idx="12">
                  <c:v>5</c:v>
                </c:pt>
                <c:pt idx="13">
                  <c:v>3</c:v>
                </c:pt>
                <c:pt idx="14">
                  <c:v>6</c:v>
                </c:pt>
                <c:pt idx="15">
                  <c:v>4</c:v>
                </c:pt>
                <c:pt idx="16">
                  <c:v>3</c:v>
                </c:pt>
                <c:pt idx="17">
                  <c:v>1</c:v>
                </c:pt>
                <c:pt idx="18">
                  <c:v>13</c:v>
                </c:pt>
                <c:pt idx="19">
                  <c:v>5</c:v>
                </c:pt>
                <c:pt idx="20">
                  <c:v>5</c:v>
                </c:pt>
                <c:pt idx="21">
                  <c:v>3</c:v>
                </c:pt>
                <c:pt idx="22">
                  <c:v>5</c:v>
                </c:pt>
                <c:pt idx="23">
                  <c:v>1</c:v>
                </c:pt>
                <c:pt idx="24">
                  <c:v>1</c:v>
                </c:pt>
                <c:pt idx="25">
                  <c:v>1</c:v>
                </c:pt>
                <c:pt idx="26">
                  <c:v>22</c:v>
                </c:pt>
              </c:numCache>
            </c:numRef>
          </c:val>
          <c:extLst>
            <c:ext xmlns:c16="http://schemas.microsoft.com/office/drawing/2014/chart" uri="{C3380CC4-5D6E-409C-BE32-E72D297353CC}">
              <c16:uniqueId val="{00000000-A58D-B043-896A-FDF66A023233}"/>
            </c:ext>
          </c:extLst>
        </c:ser>
        <c:dLbls>
          <c:showLegendKey val="0"/>
          <c:showVal val="0"/>
          <c:showCatName val="0"/>
          <c:showSerName val="0"/>
          <c:showPercent val="0"/>
          <c:showBubbleSize val="0"/>
        </c:dLbls>
        <c:gapWidth val="150"/>
        <c:shape val="box"/>
        <c:axId val="224467200"/>
        <c:axId val="224509952"/>
        <c:axId val="0"/>
      </c:bar3DChart>
      <c:catAx>
        <c:axId val="224467200"/>
        <c:scaling>
          <c:orientation val="minMax"/>
        </c:scaling>
        <c:delete val="0"/>
        <c:axPos val="b"/>
        <c:numFmt formatCode="General" sourceLinked="0"/>
        <c:majorTickMark val="out"/>
        <c:minorTickMark val="none"/>
        <c:tickLblPos val="nextTo"/>
        <c:txPr>
          <a:bodyPr/>
          <a:lstStyle/>
          <a:p>
            <a:pPr>
              <a:defRPr sz="1600" b="1"/>
            </a:pPr>
            <a:endParaRPr lang="en-US"/>
          </a:p>
        </c:txPr>
        <c:crossAx val="224509952"/>
        <c:crosses val="autoZero"/>
        <c:auto val="1"/>
        <c:lblAlgn val="ctr"/>
        <c:lblOffset val="100"/>
        <c:noMultiLvlLbl val="0"/>
      </c:catAx>
      <c:valAx>
        <c:axId val="224509952"/>
        <c:scaling>
          <c:orientation val="minMax"/>
        </c:scaling>
        <c:delete val="0"/>
        <c:axPos val="l"/>
        <c:majorGridlines/>
        <c:numFmt formatCode="General" sourceLinked="1"/>
        <c:majorTickMark val="out"/>
        <c:minorTickMark val="none"/>
        <c:tickLblPos val="nextTo"/>
        <c:txPr>
          <a:bodyPr/>
          <a:lstStyle/>
          <a:p>
            <a:pPr>
              <a:defRPr sz="2000" b="1"/>
            </a:pPr>
            <a:endParaRPr lang="en-US"/>
          </a:p>
        </c:txPr>
        <c:crossAx val="224467200"/>
        <c:crosses val="autoZero"/>
        <c:crossBetween val="between"/>
      </c:valAx>
    </c:plotArea>
    <c:plotVisOnly val="1"/>
    <c:dispBlanksAs val="gap"/>
    <c:showDLblsOverMax val="0"/>
  </c:chart>
  <c:externalData r:id="rId2">
    <c:autoUpdate val="0"/>
  </c:externalData>
</c:chartSpace>
</file>

<file path=ppt/notesMasters/_rels/notesMaster1.xml.rels><?xml version="1.0" encoding="UTF-8" standalone="yes"?>
<Relationships xmlns="http://schemas.openxmlformats.org/package/2006/relationships"><Relationship Id="rId1" Type="http://schemas.openxmlformats.org/officeDocument/2006/relationships/theme" Target="../theme/theme140.xml"/></Relationships>
</file>

<file path=ppt/notesMasters/_rels/notesMaster10.xml.rels><?xml version="1.0" encoding="UTF-8" standalone="yes"?>
<Relationships xmlns="http://schemas.openxmlformats.org/package/2006/relationships"><Relationship Id="rId1" Type="http://schemas.openxmlformats.org/officeDocument/2006/relationships/theme" Target="../theme/theme450.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7200"/>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7200"/>
          </a:xfrm>
          <a:prstGeom prst="rect">
            <a:avLst/>
          </a:prstGeom>
        </p:spPr>
        <p:txBody>
          <a:bodyPr vert="horz" lIns="91440" tIns="45720" rIns="91440" bIns="45720" rtlCol="0"/>
          <a:lstStyle>
            <a:lvl1pPr algn="r">
              <a:defRPr sz="1200"/>
            </a:lvl1pPr>
          </a:lstStyle>
          <a:p>
            <a:fld id="{DB86954C-3F1B-4540-90E1-8E4409030271}" type="datetimeFigureOut">
              <a:rPr lang="en-US" smtClean="0"/>
              <a:t>2/15/24</a:t>
            </a:fld>
            <a:endParaRPr lang="en-US"/>
          </a:p>
        </p:txBody>
      </p:sp>
      <p:sp>
        <p:nvSpPr>
          <p:cNvPr id="4" name="Slide Image Placeholder 3"/>
          <p:cNvSpPr>
            <a:spLocks noGrp="1" noRot="1" noChangeAspect="1"/>
          </p:cNvSpPr>
          <p:nvPr>
            <p:ph type="sldImg" idx="2"/>
          </p:nvPr>
        </p:nvSpPr>
        <p:spPr>
          <a:xfrm>
            <a:off x="1143000" y="685800"/>
            <a:ext cx="4572000" cy="34290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343400"/>
            <a:ext cx="5486400" cy="411480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7200"/>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7200"/>
          </a:xfrm>
          <a:prstGeom prst="rect">
            <a:avLst/>
          </a:prstGeom>
        </p:spPr>
        <p:txBody>
          <a:bodyPr vert="horz" lIns="91440" tIns="45720" rIns="91440" bIns="45720" rtlCol="0" anchor="b"/>
          <a:lstStyle>
            <a:lvl1pPr algn="r">
              <a:defRPr sz="1200"/>
            </a:lvl1pPr>
          </a:lstStyle>
          <a:p>
            <a:fld id="{A079FDE9-4B2D-884B-BE4B-021913485B06}" type="slidenum">
              <a:rPr lang="en-US" smtClean="0"/>
              <a:t>‹#›</a:t>
            </a:fld>
            <a:endParaRPr lang="en-US"/>
          </a:p>
        </p:txBody>
      </p:sp>
    </p:spTree>
    <p:extLst>
      <p:ext uri="{BB962C8B-B14F-4D97-AF65-F5344CB8AC3E}">
        <p14:creationId xmlns:p14="http://schemas.microsoft.com/office/powerpoint/2010/main" val="2374742599"/>
      </p:ext>
    </p:extLst>
  </p:cSld>
  <p:clrMap bg1="lt1" tx1="dk1" bg2="lt2" tx2="dk2" accent1="accent1" accent2="accent2" accent3="accent3" accent4="accent4" accent5="accent5" accent6="accent6" hlink="hlink" folHlink="folHlink"/>
  <p:notesStyle>
    <a:lvl1pPr marL="0" algn="l" defTabSz="457200" rtl="0" eaLnBrk="1" latinLnBrk="0" hangingPunct="1">
      <a:defRPr sz="1200" kern="1200">
        <a:solidFill>
          <a:schemeClr val="tx1"/>
        </a:solidFill>
        <a:latin typeface="+mn-lt"/>
        <a:ea typeface="+mn-ea"/>
        <a:cs typeface="+mn-cs"/>
      </a:defRPr>
    </a:lvl1pPr>
    <a:lvl2pPr marL="457200" algn="l" defTabSz="457200" rtl="0" eaLnBrk="1" latinLnBrk="0" hangingPunct="1">
      <a:defRPr sz="1200" kern="1200">
        <a:solidFill>
          <a:schemeClr val="tx1"/>
        </a:solidFill>
        <a:latin typeface="+mn-lt"/>
        <a:ea typeface="+mn-ea"/>
        <a:cs typeface="+mn-cs"/>
      </a:defRPr>
    </a:lvl2pPr>
    <a:lvl3pPr marL="914400" algn="l" defTabSz="457200" rtl="0" eaLnBrk="1" latinLnBrk="0" hangingPunct="1">
      <a:defRPr sz="1200" kern="1200">
        <a:solidFill>
          <a:schemeClr val="tx1"/>
        </a:solidFill>
        <a:latin typeface="+mn-lt"/>
        <a:ea typeface="+mn-ea"/>
        <a:cs typeface="+mn-cs"/>
      </a:defRPr>
    </a:lvl3pPr>
    <a:lvl4pPr marL="1371600" algn="l" defTabSz="457200" rtl="0" eaLnBrk="1" latinLnBrk="0" hangingPunct="1">
      <a:defRPr sz="1200" kern="1200">
        <a:solidFill>
          <a:schemeClr val="tx1"/>
        </a:solidFill>
        <a:latin typeface="+mn-lt"/>
        <a:ea typeface="+mn-ea"/>
        <a:cs typeface="+mn-cs"/>
      </a:defRPr>
    </a:lvl4pPr>
    <a:lvl5pPr marL="1828800" algn="l" defTabSz="457200" rtl="0" eaLnBrk="1" latinLnBrk="0" hangingPunct="1">
      <a:defRPr sz="1200" kern="1200">
        <a:solidFill>
          <a:schemeClr val="tx1"/>
        </a:solidFill>
        <a:latin typeface="+mn-lt"/>
        <a:ea typeface="+mn-ea"/>
        <a:cs typeface="+mn-cs"/>
      </a:defRPr>
    </a:lvl5pPr>
    <a:lvl6pPr marL="2286000" algn="l" defTabSz="457200" rtl="0" eaLnBrk="1" latinLnBrk="0" hangingPunct="1">
      <a:defRPr sz="1200" kern="1200">
        <a:solidFill>
          <a:schemeClr val="tx1"/>
        </a:solidFill>
        <a:latin typeface="+mn-lt"/>
        <a:ea typeface="+mn-ea"/>
        <a:cs typeface="+mn-cs"/>
      </a:defRPr>
    </a:lvl6pPr>
    <a:lvl7pPr marL="2743200" algn="l" defTabSz="457200" rtl="0" eaLnBrk="1" latinLnBrk="0" hangingPunct="1">
      <a:defRPr sz="1200" kern="1200">
        <a:solidFill>
          <a:schemeClr val="tx1"/>
        </a:solidFill>
        <a:latin typeface="+mn-lt"/>
        <a:ea typeface="+mn-ea"/>
        <a:cs typeface="+mn-cs"/>
      </a:defRPr>
    </a:lvl7pPr>
    <a:lvl8pPr marL="3200400" algn="l" defTabSz="457200" rtl="0" eaLnBrk="1" latinLnBrk="0" hangingPunct="1">
      <a:defRPr sz="1200" kern="1200">
        <a:solidFill>
          <a:schemeClr val="tx1"/>
        </a:solidFill>
        <a:latin typeface="+mn-lt"/>
        <a:ea typeface="+mn-ea"/>
        <a:cs typeface="+mn-cs"/>
      </a:defRPr>
    </a:lvl8pPr>
    <a:lvl9pPr marL="3657600" algn="l" defTabSz="457200" rtl="0" eaLnBrk="1" latinLnBrk="0" hangingPunct="1">
      <a:defRPr sz="1200" kern="1200">
        <a:solidFill>
          <a:schemeClr val="tx1"/>
        </a:solidFill>
        <a:latin typeface="+mn-lt"/>
        <a:ea typeface="+mn-ea"/>
        <a:cs typeface="+mn-cs"/>
      </a:defRPr>
    </a:lvl9pPr>
  </p:notesStyle>
</p:notesMaster>
</file>

<file path=ppt/notesMasters/notesMaster10.xml><?xml version="1.0" encoding="utf-8"?>
<p:notes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54274" name="Rectangle 2"/>
          <p:cNvSpPr>
            <a:spLocks noGrp="1" noChangeArrowheads="1"/>
          </p:cNvSpPr>
          <p:nvPr>
            <p:ph type="hdr" sz="quarter"/>
          </p:nvPr>
        </p:nvSpPr>
        <p:spPr bwMode="auto">
          <a:xfrm>
            <a:off x="0" y="0"/>
            <a:ext cx="2971800" cy="457200"/>
          </a:xfrm>
          <a:prstGeom prst="rect">
            <a:avLst/>
          </a:prstGeom>
          <a:noFill/>
          <a:ln w="12700" cap="sq">
            <a:noFill/>
            <a:miter lim="800000"/>
            <a:headEnd type="none" w="sm" len="sm"/>
            <a:tailEnd type="none" w="sm" len="sm"/>
          </a:ln>
          <a:effectLst/>
        </p:spPr>
        <p:txBody>
          <a:bodyPr vert="horz" wrap="none" lIns="91440" tIns="45720" rIns="91440" bIns="45720" numCol="1" anchor="t" anchorCtr="0" compatLnSpc="1">
            <a:prstTxWarp prst="textNoShape">
              <a:avLst/>
            </a:prstTxWarp>
          </a:bodyPr>
          <a:lstStyle>
            <a:lvl1pPr>
              <a:defRPr sz="1200" b="1" i="0">
                <a:latin typeface="Arial" panose="020B0604020202020204" pitchFamily="34" charset="0"/>
                <a:ea typeface="+mn-ea"/>
                <a:cs typeface="+mn-cs"/>
              </a:defRPr>
            </a:lvl1pPr>
          </a:lstStyle>
          <a:p>
            <a:pPr>
              <a:defRPr/>
            </a:pPr>
            <a:endParaRPr lang="en-US" dirty="0"/>
          </a:p>
        </p:txBody>
      </p:sp>
      <p:sp>
        <p:nvSpPr>
          <p:cNvPr id="54275" name="Rectangle 3"/>
          <p:cNvSpPr>
            <a:spLocks noGrp="1" noChangeArrowheads="1"/>
          </p:cNvSpPr>
          <p:nvPr>
            <p:ph type="dt" idx="1"/>
          </p:nvPr>
        </p:nvSpPr>
        <p:spPr bwMode="auto">
          <a:xfrm>
            <a:off x="3886200" y="0"/>
            <a:ext cx="2971800" cy="457200"/>
          </a:xfrm>
          <a:prstGeom prst="rect">
            <a:avLst/>
          </a:prstGeom>
          <a:noFill/>
          <a:ln w="12700" cap="sq">
            <a:noFill/>
            <a:miter lim="800000"/>
            <a:headEnd type="none" w="sm" len="sm"/>
            <a:tailEnd type="none" w="sm" len="sm"/>
          </a:ln>
          <a:effectLst/>
        </p:spPr>
        <p:txBody>
          <a:bodyPr vert="horz" wrap="none" lIns="91440" tIns="45720" rIns="91440" bIns="45720" numCol="1" anchor="t" anchorCtr="0" compatLnSpc="1">
            <a:prstTxWarp prst="textNoShape">
              <a:avLst/>
            </a:prstTxWarp>
          </a:bodyPr>
          <a:lstStyle>
            <a:lvl1pPr algn="r">
              <a:defRPr sz="1200" b="1" i="0">
                <a:latin typeface="Arial" panose="020B0604020202020204" pitchFamily="34" charset="0"/>
                <a:ea typeface="+mn-ea"/>
                <a:cs typeface="+mn-cs"/>
              </a:defRPr>
            </a:lvl1pPr>
          </a:lstStyle>
          <a:p>
            <a:pPr>
              <a:defRPr/>
            </a:pPr>
            <a:endParaRPr lang="en-US" dirty="0"/>
          </a:p>
        </p:txBody>
      </p:sp>
      <p:sp>
        <p:nvSpPr>
          <p:cNvPr id="259076" name="Rectangle 4"/>
          <p:cNvSpPr>
            <a:spLocks noGrp="1" noRot="1" noChangeAspect="1" noChangeArrowheads="1" noTextEdit="1"/>
          </p:cNvSpPr>
          <p:nvPr>
            <p:ph type="sldImg" idx="2"/>
          </p:nvPr>
        </p:nvSpPr>
        <p:spPr bwMode="auto">
          <a:xfrm>
            <a:off x="1143000" y="685800"/>
            <a:ext cx="4572000" cy="3429000"/>
          </a:xfrm>
          <a:prstGeom prst="rect">
            <a:avLst/>
          </a:prstGeom>
          <a:noFill/>
          <a:ln w="9525">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54277" name="Rectangle 5"/>
          <p:cNvSpPr>
            <a:spLocks noGrp="1" noChangeArrowheads="1"/>
          </p:cNvSpPr>
          <p:nvPr>
            <p:ph type="body" sz="quarter" idx="3"/>
          </p:nvPr>
        </p:nvSpPr>
        <p:spPr bwMode="auto">
          <a:xfrm>
            <a:off x="914400" y="4343400"/>
            <a:ext cx="5029200" cy="4114800"/>
          </a:xfrm>
          <a:prstGeom prst="rect">
            <a:avLst/>
          </a:prstGeom>
          <a:noFill/>
          <a:ln w="12700" cap="sq">
            <a:noFill/>
            <a:miter lim="800000"/>
            <a:headEnd type="none" w="sm" len="sm"/>
            <a:tailEnd type="none" w="sm" len="sm"/>
          </a:ln>
          <a:effectLst/>
        </p:spPr>
        <p:txBody>
          <a:bodyPr vert="horz" wrap="none" lIns="91440" tIns="45720" rIns="91440" bIns="45720" numCol="1" anchor="t" anchorCtr="0" compatLnSpc="1">
            <a:prstTxWarp prst="textNoShape">
              <a:avLst/>
            </a:prstTxWarp>
          </a:bodyPr>
          <a:lstStyle/>
          <a:p>
            <a:pPr lvl="0"/>
            <a:r>
              <a:rPr lang="en-US" noProof="0" dirty="0"/>
              <a:t>Click to edit Master text styles</a:t>
            </a:r>
          </a:p>
          <a:p>
            <a:pPr lvl="1"/>
            <a:r>
              <a:rPr lang="en-US" noProof="0" dirty="0"/>
              <a:t>Second level</a:t>
            </a:r>
          </a:p>
          <a:p>
            <a:pPr lvl="2"/>
            <a:r>
              <a:rPr lang="en-US" noProof="0" dirty="0"/>
              <a:t>Third level</a:t>
            </a:r>
          </a:p>
          <a:p>
            <a:pPr lvl="3"/>
            <a:r>
              <a:rPr lang="en-US" noProof="0" dirty="0"/>
              <a:t>Fourth level</a:t>
            </a:r>
          </a:p>
          <a:p>
            <a:pPr lvl="4"/>
            <a:r>
              <a:rPr lang="en-US" noProof="0" dirty="0"/>
              <a:t>Fifth level</a:t>
            </a:r>
          </a:p>
        </p:txBody>
      </p:sp>
      <p:sp>
        <p:nvSpPr>
          <p:cNvPr id="54278" name="Rectangle 6"/>
          <p:cNvSpPr>
            <a:spLocks noGrp="1" noChangeArrowheads="1"/>
          </p:cNvSpPr>
          <p:nvPr>
            <p:ph type="ftr" sz="quarter" idx="4"/>
          </p:nvPr>
        </p:nvSpPr>
        <p:spPr bwMode="auto">
          <a:xfrm>
            <a:off x="0" y="8686800"/>
            <a:ext cx="2971800" cy="457200"/>
          </a:xfrm>
          <a:prstGeom prst="rect">
            <a:avLst/>
          </a:prstGeom>
          <a:noFill/>
          <a:ln w="12700" cap="sq">
            <a:noFill/>
            <a:miter lim="800000"/>
            <a:headEnd type="none" w="sm" len="sm"/>
            <a:tailEnd type="none" w="sm" len="sm"/>
          </a:ln>
          <a:effectLst/>
        </p:spPr>
        <p:txBody>
          <a:bodyPr vert="horz" wrap="none" lIns="91440" tIns="45720" rIns="91440" bIns="45720" numCol="1" anchor="b" anchorCtr="0" compatLnSpc="1">
            <a:prstTxWarp prst="textNoShape">
              <a:avLst/>
            </a:prstTxWarp>
          </a:bodyPr>
          <a:lstStyle>
            <a:lvl1pPr>
              <a:defRPr sz="1200" b="1" i="0">
                <a:latin typeface="Arial" panose="020B0604020202020204" pitchFamily="34" charset="0"/>
                <a:ea typeface="+mn-ea"/>
                <a:cs typeface="+mn-cs"/>
              </a:defRPr>
            </a:lvl1pPr>
          </a:lstStyle>
          <a:p>
            <a:pPr>
              <a:defRPr/>
            </a:pPr>
            <a:endParaRPr lang="en-US" dirty="0"/>
          </a:p>
        </p:txBody>
      </p:sp>
      <p:sp>
        <p:nvSpPr>
          <p:cNvPr id="54279" name="Rectangle 7"/>
          <p:cNvSpPr>
            <a:spLocks noGrp="1" noChangeArrowheads="1"/>
          </p:cNvSpPr>
          <p:nvPr>
            <p:ph type="sldNum" sz="quarter" idx="5"/>
          </p:nvPr>
        </p:nvSpPr>
        <p:spPr bwMode="auto">
          <a:xfrm>
            <a:off x="3886200" y="8686800"/>
            <a:ext cx="2971800" cy="457200"/>
          </a:xfrm>
          <a:prstGeom prst="rect">
            <a:avLst/>
          </a:prstGeom>
          <a:noFill/>
          <a:ln w="12700" cap="sq">
            <a:noFill/>
            <a:miter lim="800000"/>
            <a:headEnd type="none" w="sm" len="sm"/>
            <a:tailEnd type="none" w="sm" len="sm"/>
          </a:ln>
          <a:effectLst/>
        </p:spPr>
        <p:txBody>
          <a:bodyPr vert="horz" wrap="none" lIns="91440" tIns="45720" rIns="91440" bIns="45720" numCol="1" anchor="b" anchorCtr="0" compatLnSpc="1">
            <a:prstTxWarp prst="textNoShape">
              <a:avLst/>
            </a:prstTxWarp>
          </a:bodyPr>
          <a:lstStyle>
            <a:lvl1pPr algn="r">
              <a:defRPr sz="1200" b="1" i="0">
                <a:latin typeface="Arial" panose="020B0604020202020204" pitchFamily="34" charset="0"/>
              </a:defRPr>
            </a:lvl1pPr>
          </a:lstStyle>
          <a:p>
            <a:pPr>
              <a:defRPr/>
            </a:pPr>
            <a:fld id="{88A3F1C3-438E-FA46-9388-6A19E01A8995}" type="slidenum">
              <a:rPr lang="en-US" smtClean="0"/>
              <a:pPr>
                <a:defRPr/>
              </a:pPr>
              <a:t>‹#›</a:t>
            </a:fld>
            <a:endParaRPr lang="en-US" dirty="0"/>
          </a:p>
        </p:txBody>
      </p:sp>
    </p:spTree>
    <p:extLst>
      <p:ext uri="{BB962C8B-B14F-4D97-AF65-F5344CB8AC3E}">
        <p14:creationId xmlns:p14="http://schemas.microsoft.com/office/powerpoint/2010/main" val="2344498283"/>
      </p:ext>
    </p:extLst>
  </p:cSld>
  <p:clrMap bg1="lt1" tx1="dk1" bg2="lt2" tx2="dk2" accent1="accent1" accent2="accent2" accent3="accent3" accent4="accent4" accent5="accent5" accent6="accent6" hlink="hlink" folHlink="folHlink"/>
  <p:notesStyle>
    <a:lvl1pPr algn="l" rtl="0" eaLnBrk="0" fontAlgn="base" hangingPunct="0">
      <a:spcBef>
        <a:spcPct val="30000"/>
      </a:spcBef>
      <a:spcAft>
        <a:spcPct val="0"/>
      </a:spcAft>
      <a:defRPr sz="1200" b="1" i="0" kern="1200">
        <a:solidFill>
          <a:schemeClr val="tx1"/>
        </a:solidFill>
        <a:latin typeface="Arial" panose="020B0604020202020204" pitchFamily="34" charset="0"/>
        <a:ea typeface="ＭＳ Ｐゴシック" charset="-128"/>
        <a:cs typeface="ＭＳ Ｐゴシック" charset="-128"/>
      </a:defRPr>
    </a:lvl1pPr>
    <a:lvl2pPr marL="457200" algn="l" rtl="0" eaLnBrk="0" fontAlgn="base" hangingPunct="0">
      <a:spcBef>
        <a:spcPct val="30000"/>
      </a:spcBef>
      <a:spcAft>
        <a:spcPct val="0"/>
      </a:spcAft>
      <a:defRPr sz="1200" b="1" i="0" kern="1200">
        <a:solidFill>
          <a:schemeClr val="tx1"/>
        </a:solidFill>
        <a:latin typeface="Arial" panose="020B0604020202020204" pitchFamily="34" charset="0"/>
        <a:ea typeface="ＭＳ Ｐゴシック" charset="-128"/>
        <a:cs typeface="+mn-cs"/>
      </a:defRPr>
    </a:lvl2pPr>
    <a:lvl3pPr marL="914400" algn="l" rtl="0" eaLnBrk="0" fontAlgn="base" hangingPunct="0">
      <a:spcBef>
        <a:spcPct val="30000"/>
      </a:spcBef>
      <a:spcAft>
        <a:spcPct val="0"/>
      </a:spcAft>
      <a:defRPr sz="1200" b="1" i="0" kern="1200">
        <a:solidFill>
          <a:schemeClr val="tx1"/>
        </a:solidFill>
        <a:latin typeface="Arial" panose="020B0604020202020204" pitchFamily="34" charset="0"/>
        <a:ea typeface="ＭＳ Ｐゴシック" charset="-128"/>
        <a:cs typeface="+mn-cs"/>
      </a:defRPr>
    </a:lvl3pPr>
    <a:lvl4pPr marL="1371600" algn="l" rtl="0" eaLnBrk="0" fontAlgn="base" hangingPunct="0">
      <a:spcBef>
        <a:spcPct val="30000"/>
      </a:spcBef>
      <a:spcAft>
        <a:spcPct val="0"/>
      </a:spcAft>
      <a:defRPr sz="1200" b="1" i="0" kern="1200">
        <a:solidFill>
          <a:schemeClr val="tx1"/>
        </a:solidFill>
        <a:latin typeface="Arial" panose="020B0604020202020204" pitchFamily="34" charset="0"/>
        <a:ea typeface="ＭＳ Ｐゴシック" charset="-128"/>
        <a:cs typeface="+mn-cs"/>
      </a:defRPr>
    </a:lvl4pPr>
    <a:lvl5pPr marL="1828800" algn="l" rtl="0" eaLnBrk="0" fontAlgn="base" hangingPunct="0">
      <a:spcBef>
        <a:spcPct val="30000"/>
      </a:spcBef>
      <a:spcAft>
        <a:spcPct val="0"/>
      </a:spcAft>
      <a:defRPr sz="1200" b="1" i="0" kern="1200">
        <a:solidFill>
          <a:schemeClr val="tx1"/>
        </a:solidFill>
        <a:latin typeface="Arial" panose="020B0604020202020204" pitchFamily="34" charset="0"/>
        <a:ea typeface="ＭＳ Ｐゴシック" charset="-128"/>
        <a:cs typeface="+mn-cs"/>
      </a:defRPr>
    </a:lvl5pPr>
    <a:lvl6pPr marL="2286000" algn="l" defTabSz="457200" rtl="0" eaLnBrk="1" latinLnBrk="0" hangingPunct="1">
      <a:defRPr sz="1200" kern="1200">
        <a:solidFill>
          <a:schemeClr val="tx1"/>
        </a:solidFill>
        <a:latin typeface="+mn-lt"/>
        <a:ea typeface="+mn-ea"/>
        <a:cs typeface="+mn-cs"/>
      </a:defRPr>
    </a:lvl6pPr>
    <a:lvl7pPr marL="2743200" algn="l" defTabSz="457200" rtl="0" eaLnBrk="1" latinLnBrk="0" hangingPunct="1">
      <a:defRPr sz="1200" kern="1200">
        <a:solidFill>
          <a:schemeClr val="tx1"/>
        </a:solidFill>
        <a:latin typeface="+mn-lt"/>
        <a:ea typeface="+mn-ea"/>
        <a:cs typeface="+mn-cs"/>
      </a:defRPr>
    </a:lvl7pPr>
    <a:lvl8pPr marL="3200400" algn="l" defTabSz="457200" rtl="0" eaLnBrk="1" latinLnBrk="0" hangingPunct="1">
      <a:defRPr sz="1200" kern="1200">
        <a:solidFill>
          <a:schemeClr val="tx1"/>
        </a:solidFill>
        <a:latin typeface="+mn-lt"/>
        <a:ea typeface="+mn-ea"/>
        <a:cs typeface="+mn-cs"/>
      </a:defRPr>
    </a:lvl8pPr>
    <a:lvl9pPr marL="3657600" algn="l" defTabSz="4572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00.xml.rels><?xml version="1.0" encoding="UTF-8" standalone="yes"?>
<Relationships xmlns="http://schemas.openxmlformats.org/package/2006/relationships"><Relationship Id="rId2" Type="http://schemas.openxmlformats.org/officeDocument/2006/relationships/slide" Target="../slides/slide146.xml"/><Relationship Id="rId1" Type="http://schemas.openxmlformats.org/officeDocument/2006/relationships/notesMaster" Target="../notesMasters/notesMaster1.xml"/></Relationships>
</file>

<file path=ppt/notesSlides/_rels/notesSlide101.xml.rels><?xml version="1.0" encoding="UTF-8" standalone="yes"?>
<Relationships xmlns="http://schemas.openxmlformats.org/package/2006/relationships"><Relationship Id="rId2" Type="http://schemas.openxmlformats.org/officeDocument/2006/relationships/slide" Target="../slides/slide147.xml"/><Relationship Id="rId1" Type="http://schemas.openxmlformats.org/officeDocument/2006/relationships/notesMaster" Target="../notesMasters/notesMaster1.xml"/></Relationships>
</file>

<file path=ppt/notesSlides/_rels/notesSlide102.xml.rels><?xml version="1.0" encoding="UTF-8" standalone="yes"?>
<Relationships xmlns="http://schemas.openxmlformats.org/package/2006/relationships"><Relationship Id="rId2" Type="http://schemas.openxmlformats.org/officeDocument/2006/relationships/slide" Target="../slides/slide148.xml"/><Relationship Id="rId1" Type="http://schemas.openxmlformats.org/officeDocument/2006/relationships/notesMaster" Target="../notesMasters/notesMaster1.xml"/></Relationships>
</file>

<file path=ppt/notesSlides/_rels/notesSlide103.xml.rels><?xml version="1.0" encoding="UTF-8" standalone="yes"?>
<Relationships xmlns="http://schemas.openxmlformats.org/package/2006/relationships"><Relationship Id="rId2" Type="http://schemas.openxmlformats.org/officeDocument/2006/relationships/slide" Target="../slides/slide149.xml"/><Relationship Id="rId1" Type="http://schemas.openxmlformats.org/officeDocument/2006/relationships/notesMaster" Target="../notesMasters/notesMaster1.xml"/></Relationships>
</file>

<file path=ppt/notesSlides/_rels/notesSlide104.xml.rels><?xml version="1.0" encoding="UTF-8" standalone="yes"?>
<Relationships xmlns="http://schemas.openxmlformats.org/package/2006/relationships"><Relationship Id="rId2" Type="http://schemas.openxmlformats.org/officeDocument/2006/relationships/slide" Target="../slides/slide150.xml"/><Relationship Id="rId1" Type="http://schemas.openxmlformats.org/officeDocument/2006/relationships/notesMaster" Target="../notesMasters/notesMaster1.xml"/></Relationships>
</file>

<file path=ppt/notesSlides/_rels/notesSlide105.xml.rels><?xml version="1.0" encoding="UTF-8" standalone="yes"?>
<Relationships xmlns="http://schemas.openxmlformats.org/package/2006/relationships"><Relationship Id="rId2" Type="http://schemas.openxmlformats.org/officeDocument/2006/relationships/slide" Target="../slides/slide151.xml"/><Relationship Id="rId1" Type="http://schemas.openxmlformats.org/officeDocument/2006/relationships/notesMaster" Target="../notesMasters/notesMaster1.xml"/></Relationships>
</file>

<file path=ppt/notesSlides/_rels/notesSlide106.xml.rels><?xml version="1.0" encoding="UTF-8" standalone="yes"?>
<Relationships xmlns="http://schemas.openxmlformats.org/package/2006/relationships"><Relationship Id="rId2" Type="http://schemas.openxmlformats.org/officeDocument/2006/relationships/slide" Target="../slides/slide152.xml"/><Relationship Id="rId1" Type="http://schemas.openxmlformats.org/officeDocument/2006/relationships/notesMaster" Target="../notesMasters/notesMaster1.xml"/></Relationships>
</file>

<file path=ppt/notesSlides/_rels/notesSlide107.xml.rels><?xml version="1.0" encoding="UTF-8" standalone="yes"?>
<Relationships xmlns="http://schemas.openxmlformats.org/package/2006/relationships"><Relationship Id="rId2" Type="http://schemas.openxmlformats.org/officeDocument/2006/relationships/slide" Target="../slides/slide153.xml"/><Relationship Id="rId1" Type="http://schemas.openxmlformats.org/officeDocument/2006/relationships/notesMaster" Target="../notesMasters/notesMaster1.xml"/></Relationships>
</file>

<file path=ppt/notesSlides/_rels/notesSlide108.xml.rels><?xml version="1.0" encoding="UTF-8" standalone="yes"?>
<Relationships xmlns="http://schemas.openxmlformats.org/package/2006/relationships"><Relationship Id="rId2" Type="http://schemas.openxmlformats.org/officeDocument/2006/relationships/slide" Target="../slides/slide154.xml"/><Relationship Id="rId1" Type="http://schemas.openxmlformats.org/officeDocument/2006/relationships/notesMaster" Target="../notesMasters/notesMaster1.xml"/></Relationships>
</file>

<file path=ppt/notesSlides/_rels/notesSlide109.xml.rels><?xml version="1.0" encoding="UTF-8" standalone="yes"?>
<Relationships xmlns="http://schemas.openxmlformats.org/package/2006/relationships"><Relationship Id="rId2" Type="http://schemas.openxmlformats.org/officeDocument/2006/relationships/slide" Target="../slides/slide155.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10.xml.rels><?xml version="1.0" encoding="UTF-8" standalone="yes"?>
<Relationships xmlns="http://schemas.openxmlformats.org/package/2006/relationships"><Relationship Id="rId2" Type="http://schemas.openxmlformats.org/officeDocument/2006/relationships/slide" Target="../slides/slide156.xml"/><Relationship Id="rId1" Type="http://schemas.openxmlformats.org/officeDocument/2006/relationships/notesMaster" Target="../notesMasters/notesMaster1.xml"/></Relationships>
</file>

<file path=ppt/notesSlides/_rels/notesSlide111.xml.rels><?xml version="1.0" encoding="UTF-8" standalone="yes"?>
<Relationships xmlns="http://schemas.openxmlformats.org/package/2006/relationships"><Relationship Id="rId2" Type="http://schemas.openxmlformats.org/officeDocument/2006/relationships/slide" Target="../slides/slide157.xml"/><Relationship Id="rId1" Type="http://schemas.openxmlformats.org/officeDocument/2006/relationships/notesMaster" Target="../notesMasters/notesMaster1.xml"/></Relationships>
</file>

<file path=ppt/notesSlides/_rels/notesSlide1110.xml.rels><?xml version="1.0" encoding="UTF-8" standalone="yes"?>
<Relationships xmlns="http://schemas.openxmlformats.org/package/2006/relationships"><Relationship Id="rId2" Type="http://schemas.openxmlformats.org/officeDocument/2006/relationships/slide" Target="../slides/slide1510.xml"/><Relationship Id="rId1" Type="http://schemas.openxmlformats.org/officeDocument/2006/relationships/notesMaster" Target="../notesMasters/notesMaster10.xml"/></Relationships>
</file>

<file path=ppt/notesSlides/_rels/notesSlide112.xml.rels><?xml version="1.0" encoding="UTF-8" standalone="yes"?>
<Relationships xmlns="http://schemas.openxmlformats.org/package/2006/relationships"><Relationship Id="rId2" Type="http://schemas.openxmlformats.org/officeDocument/2006/relationships/slide" Target="../slides/slide158.xml"/><Relationship Id="rId1" Type="http://schemas.openxmlformats.org/officeDocument/2006/relationships/notesMaster" Target="../notesMasters/notesMaster1.xml"/></Relationships>
</file>

<file path=ppt/notesSlides/_rels/notesSlide113.xml.rels><?xml version="1.0" encoding="UTF-8" standalone="yes"?>
<Relationships xmlns="http://schemas.openxmlformats.org/package/2006/relationships"><Relationship Id="rId2" Type="http://schemas.openxmlformats.org/officeDocument/2006/relationships/slide" Target="../slides/slide159.xml"/><Relationship Id="rId1" Type="http://schemas.openxmlformats.org/officeDocument/2006/relationships/notesMaster" Target="../notesMasters/notesMaster1.xml"/></Relationships>
</file>

<file path=ppt/notesSlides/_rels/notesSlide114.xml.rels><?xml version="1.0" encoding="UTF-8" standalone="yes"?>
<Relationships xmlns="http://schemas.openxmlformats.org/package/2006/relationships"><Relationship Id="rId2" Type="http://schemas.openxmlformats.org/officeDocument/2006/relationships/slide" Target="../slides/slide160.xml"/><Relationship Id="rId1" Type="http://schemas.openxmlformats.org/officeDocument/2006/relationships/notesMaster" Target="../notesMasters/notesMaster1.xml"/></Relationships>
</file>

<file path=ppt/notesSlides/_rels/notesSlide115.xml.rels><?xml version="1.0" encoding="UTF-8" standalone="yes"?>
<Relationships xmlns="http://schemas.openxmlformats.org/package/2006/relationships"><Relationship Id="rId2" Type="http://schemas.openxmlformats.org/officeDocument/2006/relationships/slide" Target="../slides/slide162.xml"/><Relationship Id="rId1" Type="http://schemas.openxmlformats.org/officeDocument/2006/relationships/notesMaster" Target="../notesMasters/notesMaster1.xml"/></Relationships>
</file>

<file path=ppt/notesSlides/_rels/notesSlide116.xml.rels><?xml version="1.0" encoding="UTF-8" standalone="yes"?>
<Relationships xmlns="http://schemas.openxmlformats.org/package/2006/relationships"><Relationship Id="rId2" Type="http://schemas.openxmlformats.org/officeDocument/2006/relationships/slide" Target="../slides/slide163.xml"/><Relationship Id="rId1" Type="http://schemas.openxmlformats.org/officeDocument/2006/relationships/notesMaster" Target="../notesMasters/notesMaster1.xml"/></Relationships>
</file>

<file path=ppt/notesSlides/_rels/notesSlide117.xml.rels><?xml version="1.0" encoding="UTF-8" standalone="yes"?>
<Relationships xmlns="http://schemas.openxmlformats.org/package/2006/relationships"><Relationship Id="rId2" Type="http://schemas.openxmlformats.org/officeDocument/2006/relationships/slide" Target="../slides/slide165.xml"/><Relationship Id="rId1" Type="http://schemas.openxmlformats.org/officeDocument/2006/relationships/notesMaster" Target="../notesMasters/notesMaster1.xml"/></Relationships>
</file>

<file path=ppt/notesSlides/_rels/notesSlide118.xml.rels><?xml version="1.0" encoding="UTF-8" standalone="yes"?>
<Relationships xmlns="http://schemas.openxmlformats.org/package/2006/relationships"><Relationship Id="rId2" Type="http://schemas.openxmlformats.org/officeDocument/2006/relationships/slide" Target="../slides/slide166.xml"/><Relationship Id="rId1" Type="http://schemas.openxmlformats.org/officeDocument/2006/relationships/notesMaster" Target="../notesMasters/notesMaster1.xml"/></Relationships>
</file>

<file path=ppt/notesSlides/_rels/notesSlide119.xml.rels><?xml version="1.0" encoding="UTF-8" standalone="yes"?>
<Relationships xmlns="http://schemas.openxmlformats.org/package/2006/relationships"><Relationship Id="rId2" Type="http://schemas.openxmlformats.org/officeDocument/2006/relationships/slide" Target="../slides/slide169.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20.xml.rels><?xml version="1.0" encoding="UTF-8" standalone="yes"?>
<Relationships xmlns="http://schemas.openxmlformats.org/package/2006/relationships"><Relationship Id="rId2" Type="http://schemas.openxmlformats.org/officeDocument/2006/relationships/slide" Target="../slides/slide171.xml"/><Relationship Id="rId1" Type="http://schemas.openxmlformats.org/officeDocument/2006/relationships/notesMaster" Target="../notesMasters/notesMaster1.xml"/></Relationships>
</file>

<file path=ppt/notesSlides/_rels/notesSlide121.xml.rels><?xml version="1.0" encoding="UTF-8" standalone="yes"?>
<Relationships xmlns="http://schemas.openxmlformats.org/package/2006/relationships"><Relationship Id="rId2" Type="http://schemas.openxmlformats.org/officeDocument/2006/relationships/slide" Target="../slides/slide173.xml"/><Relationship Id="rId1" Type="http://schemas.openxmlformats.org/officeDocument/2006/relationships/notesMaster" Target="../notesMasters/notesMaster1.xml"/></Relationships>
</file>

<file path=ppt/notesSlides/_rels/notesSlide122.xml.rels><?xml version="1.0" encoding="UTF-8" standalone="yes"?>
<Relationships xmlns="http://schemas.openxmlformats.org/package/2006/relationships"><Relationship Id="rId2" Type="http://schemas.openxmlformats.org/officeDocument/2006/relationships/slide" Target="../slides/slide174.xml"/><Relationship Id="rId1" Type="http://schemas.openxmlformats.org/officeDocument/2006/relationships/notesMaster" Target="../notesMasters/notesMaster1.xml"/></Relationships>
</file>

<file path=ppt/notesSlides/_rels/notesSlide123.xml.rels><?xml version="1.0" encoding="UTF-8" standalone="yes"?>
<Relationships xmlns="http://schemas.openxmlformats.org/package/2006/relationships"><Relationship Id="rId2" Type="http://schemas.openxmlformats.org/officeDocument/2006/relationships/slide" Target="../slides/slide175.xml"/><Relationship Id="rId1" Type="http://schemas.openxmlformats.org/officeDocument/2006/relationships/notesMaster" Target="../notesMasters/notesMaster1.xml"/></Relationships>
</file>

<file path=ppt/notesSlides/_rels/notesSlide124.xml.rels><?xml version="1.0" encoding="UTF-8" standalone="yes"?>
<Relationships xmlns="http://schemas.openxmlformats.org/package/2006/relationships"><Relationship Id="rId2" Type="http://schemas.openxmlformats.org/officeDocument/2006/relationships/slide" Target="../slides/slide176.xml"/><Relationship Id="rId1" Type="http://schemas.openxmlformats.org/officeDocument/2006/relationships/notesMaster" Target="../notesMasters/notesMaster1.xml"/></Relationships>
</file>

<file path=ppt/notesSlides/_rels/notesSlide125.xml.rels><?xml version="1.0" encoding="UTF-8" standalone="yes"?>
<Relationships xmlns="http://schemas.openxmlformats.org/package/2006/relationships"><Relationship Id="rId2" Type="http://schemas.openxmlformats.org/officeDocument/2006/relationships/slide" Target="../slides/slide177.xml"/><Relationship Id="rId1" Type="http://schemas.openxmlformats.org/officeDocument/2006/relationships/notesMaster" Target="../notesMasters/notesMaster1.xml"/></Relationships>
</file>

<file path=ppt/notesSlides/_rels/notesSlide126.xml.rels><?xml version="1.0" encoding="UTF-8" standalone="yes"?>
<Relationships xmlns="http://schemas.openxmlformats.org/package/2006/relationships"><Relationship Id="rId2" Type="http://schemas.openxmlformats.org/officeDocument/2006/relationships/slide" Target="../slides/slide178.xml"/><Relationship Id="rId1" Type="http://schemas.openxmlformats.org/officeDocument/2006/relationships/notesMaster" Target="../notesMasters/notesMaster1.xml"/></Relationships>
</file>

<file path=ppt/notesSlides/_rels/notesSlide127.xml.rels><?xml version="1.0" encoding="UTF-8" standalone="yes"?>
<Relationships xmlns="http://schemas.openxmlformats.org/package/2006/relationships"><Relationship Id="rId2" Type="http://schemas.openxmlformats.org/officeDocument/2006/relationships/slide" Target="../slides/slide179.xml"/><Relationship Id="rId1" Type="http://schemas.openxmlformats.org/officeDocument/2006/relationships/notesMaster" Target="../notesMasters/notesMaster1.xml"/></Relationships>
</file>

<file path=ppt/notesSlides/_rels/notesSlide128.xml.rels><?xml version="1.0" encoding="UTF-8" standalone="yes"?>
<Relationships xmlns="http://schemas.openxmlformats.org/package/2006/relationships"><Relationship Id="rId2" Type="http://schemas.openxmlformats.org/officeDocument/2006/relationships/slide" Target="../slides/slide180.xml"/><Relationship Id="rId1" Type="http://schemas.openxmlformats.org/officeDocument/2006/relationships/notesMaster" Target="../notesMasters/notesMaster1.xml"/></Relationships>
</file>

<file path=ppt/notesSlides/_rels/notesSlide129.xml.rels><?xml version="1.0" encoding="UTF-8" standalone="yes"?>
<Relationships xmlns="http://schemas.openxmlformats.org/package/2006/relationships"><Relationship Id="rId2" Type="http://schemas.openxmlformats.org/officeDocument/2006/relationships/slide" Target="../slides/slide18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30.xml.rels><?xml version="1.0" encoding="UTF-8" standalone="yes"?>
<Relationships xmlns="http://schemas.openxmlformats.org/package/2006/relationships"><Relationship Id="rId2" Type="http://schemas.openxmlformats.org/officeDocument/2006/relationships/slide" Target="../slides/slide183.xml"/><Relationship Id="rId1" Type="http://schemas.openxmlformats.org/officeDocument/2006/relationships/notesMaster" Target="../notesMasters/notesMaster1.xml"/></Relationships>
</file>

<file path=ppt/notesSlides/_rels/notesSlide131.xml.rels><?xml version="1.0" encoding="UTF-8" standalone="yes"?>
<Relationships xmlns="http://schemas.openxmlformats.org/package/2006/relationships"><Relationship Id="rId2" Type="http://schemas.openxmlformats.org/officeDocument/2006/relationships/slide" Target="../slides/slide184.xml"/><Relationship Id="rId1" Type="http://schemas.openxmlformats.org/officeDocument/2006/relationships/notesMaster" Target="../notesMasters/notesMaster1.xml"/></Relationships>
</file>

<file path=ppt/notesSlides/_rels/notesSlide132.xml.rels><?xml version="1.0" encoding="UTF-8" standalone="yes"?>
<Relationships xmlns="http://schemas.openxmlformats.org/package/2006/relationships"><Relationship Id="rId2" Type="http://schemas.openxmlformats.org/officeDocument/2006/relationships/slide" Target="../slides/slide185.xml"/><Relationship Id="rId1" Type="http://schemas.openxmlformats.org/officeDocument/2006/relationships/notesMaster" Target="../notesMasters/notesMaster1.xml"/></Relationships>
</file>

<file path=ppt/notesSlides/_rels/notesSlide133.xml.rels><?xml version="1.0" encoding="UTF-8" standalone="yes"?>
<Relationships xmlns="http://schemas.openxmlformats.org/package/2006/relationships"><Relationship Id="rId2" Type="http://schemas.openxmlformats.org/officeDocument/2006/relationships/slide" Target="../slides/slide186.xml"/><Relationship Id="rId1" Type="http://schemas.openxmlformats.org/officeDocument/2006/relationships/notesMaster" Target="../notesMasters/notesMaster1.xml"/></Relationships>
</file>

<file path=ppt/notesSlides/_rels/notesSlide134.xml.rels><?xml version="1.0" encoding="UTF-8" standalone="yes"?>
<Relationships xmlns="http://schemas.openxmlformats.org/package/2006/relationships"><Relationship Id="rId2" Type="http://schemas.openxmlformats.org/officeDocument/2006/relationships/slide" Target="../slides/slide187.xml"/><Relationship Id="rId1" Type="http://schemas.openxmlformats.org/officeDocument/2006/relationships/notesMaster" Target="../notesMasters/notesMaster1.xml"/></Relationships>
</file>

<file path=ppt/notesSlides/_rels/notesSlide135.xml.rels><?xml version="1.0" encoding="UTF-8" standalone="yes"?>
<Relationships xmlns="http://schemas.openxmlformats.org/package/2006/relationships"><Relationship Id="rId2" Type="http://schemas.openxmlformats.org/officeDocument/2006/relationships/slide" Target="../slides/slide188.xml"/><Relationship Id="rId1" Type="http://schemas.openxmlformats.org/officeDocument/2006/relationships/notesMaster" Target="../notesMasters/notesMaster1.xml"/></Relationships>
</file>

<file path=ppt/notesSlides/_rels/notesSlide136.xml.rels><?xml version="1.0" encoding="UTF-8" standalone="yes"?>
<Relationships xmlns="http://schemas.openxmlformats.org/package/2006/relationships"><Relationship Id="rId2" Type="http://schemas.openxmlformats.org/officeDocument/2006/relationships/slide" Target="../slides/slide189.xml"/><Relationship Id="rId1" Type="http://schemas.openxmlformats.org/officeDocument/2006/relationships/notesMaster" Target="../notesMasters/notesMaster1.xml"/></Relationships>
</file>

<file path=ppt/notesSlides/_rels/notesSlide137.xml.rels><?xml version="1.0" encoding="UTF-8" standalone="yes"?>
<Relationships xmlns="http://schemas.openxmlformats.org/package/2006/relationships"><Relationship Id="rId2" Type="http://schemas.openxmlformats.org/officeDocument/2006/relationships/slide" Target="../slides/slide190.xml"/><Relationship Id="rId1" Type="http://schemas.openxmlformats.org/officeDocument/2006/relationships/notesMaster" Target="../notesMasters/notesMaster1.xml"/></Relationships>
</file>

<file path=ppt/notesSlides/_rels/notesSlide138.xml.rels><?xml version="1.0" encoding="UTF-8" standalone="yes"?>
<Relationships xmlns="http://schemas.openxmlformats.org/package/2006/relationships"><Relationship Id="rId2" Type="http://schemas.openxmlformats.org/officeDocument/2006/relationships/slide" Target="../slides/slide191.xml"/><Relationship Id="rId1" Type="http://schemas.openxmlformats.org/officeDocument/2006/relationships/notesMaster" Target="../notesMasters/notesMaster1.xml"/></Relationships>
</file>

<file path=ppt/notesSlides/_rels/notesSlide139.xml.rels><?xml version="1.0" encoding="UTF-8" standalone="yes"?>
<Relationships xmlns="http://schemas.openxmlformats.org/package/2006/relationships"><Relationship Id="rId2" Type="http://schemas.openxmlformats.org/officeDocument/2006/relationships/slide" Target="../slides/slide192.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40.xml.rels><?xml version="1.0" encoding="UTF-8" standalone="yes"?>
<Relationships xmlns="http://schemas.openxmlformats.org/package/2006/relationships"><Relationship Id="rId2" Type="http://schemas.openxmlformats.org/officeDocument/2006/relationships/slide" Target="../slides/slide193.xml"/><Relationship Id="rId1" Type="http://schemas.openxmlformats.org/officeDocument/2006/relationships/notesMaster" Target="../notesMasters/notesMaster1.xml"/></Relationships>
</file>

<file path=ppt/notesSlides/_rels/notesSlide141.xml.rels><?xml version="1.0" encoding="UTF-8" standalone="yes"?>
<Relationships xmlns="http://schemas.openxmlformats.org/package/2006/relationships"><Relationship Id="rId2" Type="http://schemas.openxmlformats.org/officeDocument/2006/relationships/slide" Target="../slides/slide194.xml"/><Relationship Id="rId1" Type="http://schemas.openxmlformats.org/officeDocument/2006/relationships/notesMaster" Target="../notesMasters/notesMaster1.xml"/></Relationships>
</file>

<file path=ppt/notesSlides/_rels/notesSlide142.xml.rels><?xml version="1.0" encoding="UTF-8" standalone="yes"?>
<Relationships xmlns="http://schemas.openxmlformats.org/package/2006/relationships"><Relationship Id="rId2" Type="http://schemas.openxmlformats.org/officeDocument/2006/relationships/slide" Target="../slides/slide195.xml"/><Relationship Id="rId1" Type="http://schemas.openxmlformats.org/officeDocument/2006/relationships/notesMaster" Target="../notesMasters/notesMaster1.xml"/></Relationships>
</file>

<file path=ppt/notesSlides/_rels/notesSlide143.xml.rels><?xml version="1.0" encoding="UTF-8" standalone="yes"?>
<Relationships xmlns="http://schemas.openxmlformats.org/package/2006/relationships"><Relationship Id="rId2" Type="http://schemas.openxmlformats.org/officeDocument/2006/relationships/slide" Target="../slides/slide196.xml"/><Relationship Id="rId1" Type="http://schemas.openxmlformats.org/officeDocument/2006/relationships/notesMaster" Target="../notesMasters/notesMaster1.xml"/></Relationships>
</file>

<file path=ppt/notesSlides/_rels/notesSlide144.xml.rels><?xml version="1.0" encoding="UTF-8" standalone="yes"?>
<Relationships xmlns="http://schemas.openxmlformats.org/package/2006/relationships"><Relationship Id="rId2" Type="http://schemas.openxmlformats.org/officeDocument/2006/relationships/slide" Target="../slides/slide197.xml"/><Relationship Id="rId1" Type="http://schemas.openxmlformats.org/officeDocument/2006/relationships/notesMaster" Target="../notesMasters/notesMaster1.xml"/></Relationships>
</file>

<file path=ppt/notesSlides/_rels/notesSlide145.xml.rels><?xml version="1.0" encoding="UTF-8" standalone="yes"?>
<Relationships xmlns="http://schemas.openxmlformats.org/package/2006/relationships"><Relationship Id="rId2" Type="http://schemas.openxmlformats.org/officeDocument/2006/relationships/slide" Target="../slides/slide198.xml"/><Relationship Id="rId1" Type="http://schemas.openxmlformats.org/officeDocument/2006/relationships/notesMaster" Target="../notesMasters/notesMaster1.xml"/></Relationships>
</file>

<file path=ppt/notesSlides/_rels/notesSlide146.xml.rels><?xml version="1.0" encoding="UTF-8" standalone="yes"?>
<Relationships xmlns="http://schemas.openxmlformats.org/package/2006/relationships"><Relationship Id="rId2" Type="http://schemas.openxmlformats.org/officeDocument/2006/relationships/slide" Target="../slides/slide199.xml"/><Relationship Id="rId1" Type="http://schemas.openxmlformats.org/officeDocument/2006/relationships/notesMaster" Target="../notesMasters/notesMaster1.xml"/></Relationships>
</file>

<file path=ppt/notesSlides/_rels/notesSlide147.xml.rels><?xml version="1.0" encoding="UTF-8" standalone="yes"?>
<Relationships xmlns="http://schemas.openxmlformats.org/package/2006/relationships"><Relationship Id="rId2" Type="http://schemas.openxmlformats.org/officeDocument/2006/relationships/slide" Target="../slides/slide200.xml"/><Relationship Id="rId1" Type="http://schemas.openxmlformats.org/officeDocument/2006/relationships/notesMaster" Target="../notesMasters/notesMaster1.xml"/></Relationships>
</file>

<file path=ppt/notesSlides/_rels/notesSlide148.xml.rels><?xml version="1.0" encoding="UTF-8" standalone="yes"?>
<Relationships xmlns="http://schemas.openxmlformats.org/package/2006/relationships"><Relationship Id="rId2" Type="http://schemas.openxmlformats.org/officeDocument/2006/relationships/slide" Target="../slides/slide202.xml"/><Relationship Id="rId1" Type="http://schemas.openxmlformats.org/officeDocument/2006/relationships/notesMaster" Target="../notesMasters/notesMaster1.xml"/></Relationships>
</file>

<file path=ppt/notesSlides/_rels/notesSlide149.xml.rels><?xml version="1.0" encoding="UTF-8" standalone="yes"?>
<Relationships xmlns="http://schemas.openxmlformats.org/package/2006/relationships"><Relationship Id="rId2" Type="http://schemas.openxmlformats.org/officeDocument/2006/relationships/slide" Target="../slides/slide203.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50.xml.rels><?xml version="1.0" encoding="UTF-8" standalone="yes"?>
<Relationships xmlns="http://schemas.openxmlformats.org/package/2006/relationships"><Relationship Id="rId2" Type="http://schemas.openxmlformats.org/officeDocument/2006/relationships/slide" Target="../slides/slide205.xml"/><Relationship Id="rId1" Type="http://schemas.openxmlformats.org/officeDocument/2006/relationships/notesMaster" Target="../notesMasters/notesMaster1.xml"/></Relationships>
</file>

<file path=ppt/notesSlides/_rels/notesSlide151.xml.rels><?xml version="1.0" encoding="UTF-8" standalone="yes"?>
<Relationships xmlns="http://schemas.openxmlformats.org/package/2006/relationships"><Relationship Id="rId2" Type="http://schemas.openxmlformats.org/officeDocument/2006/relationships/slide" Target="../slides/slide206.xml"/><Relationship Id="rId1" Type="http://schemas.openxmlformats.org/officeDocument/2006/relationships/notesMaster" Target="../notesMasters/notesMaster1.xml"/></Relationships>
</file>

<file path=ppt/notesSlides/_rels/notesSlide152.xml.rels><?xml version="1.0" encoding="UTF-8" standalone="yes"?>
<Relationships xmlns="http://schemas.openxmlformats.org/package/2006/relationships"><Relationship Id="rId2" Type="http://schemas.openxmlformats.org/officeDocument/2006/relationships/slide" Target="../slides/slide210.xml"/><Relationship Id="rId1" Type="http://schemas.openxmlformats.org/officeDocument/2006/relationships/notesMaster" Target="../notesMasters/notesMaster1.xml"/></Relationships>
</file>

<file path=ppt/notesSlides/_rels/notesSlide153.xml.rels><?xml version="1.0" encoding="UTF-8" standalone="yes"?>
<Relationships xmlns="http://schemas.openxmlformats.org/package/2006/relationships"><Relationship Id="rId2" Type="http://schemas.openxmlformats.org/officeDocument/2006/relationships/slide" Target="../slides/slide211.xml"/><Relationship Id="rId1" Type="http://schemas.openxmlformats.org/officeDocument/2006/relationships/notesMaster" Target="../notesMasters/notesMaster1.xml"/></Relationships>
</file>

<file path=ppt/notesSlides/_rels/notesSlide154.xml.rels><?xml version="1.0" encoding="UTF-8" standalone="yes"?>
<Relationships xmlns="http://schemas.openxmlformats.org/package/2006/relationships"><Relationship Id="rId2" Type="http://schemas.openxmlformats.org/officeDocument/2006/relationships/slide" Target="../slides/slide212.xml"/><Relationship Id="rId1" Type="http://schemas.openxmlformats.org/officeDocument/2006/relationships/notesMaster" Target="../notesMasters/notesMaster1.xml"/></Relationships>
</file>

<file path=ppt/notesSlides/_rels/notesSlide155.xml.rels><?xml version="1.0" encoding="UTF-8" standalone="yes"?>
<Relationships xmlns="http://schemas.openxmlformats.org/package/2006/relationships"><Relationship Id="rId2" Type="http://schemas.openxmlformats.org/officeDocument/2006/relationships/slide" Target="../slides/slide213.xml"/><Relationship Id="rId1" Type="http://schemas.openxmlformats.org/officeDocument/2006/relationships/notesMaster" Target="../notesMasters/notesMaster1.xml"/></Relationships>
</file>

<file path=ppt/notesSlides/_rels/notesSlide156.xml.rels><?xml version="1.0" encoding="UTF-8" standalone="yes"?>
<Relationships xmlns="http://schemas.openxmlformats.org/package/2006/relationships"><Relationship Id="rId2" Type="http://schemas.openxmlformats.org/officeDocument/2006/relationships/slide" Target="../slides/slide214.xml"/><Relationship Id="rId1" Type="http://schemas.openxmlformats.org/officeDocument/2006/relationships/notesMaster" Target="../notesMasters/notesMaster1.xml"/></Relationships>
</file>

<file path=ppt/notesSlides/_rels/notesSlide157.xml.rels><?xml version="1.0" encoding="UTF-8" standalone="yes"?>
<Relationships xmlns="http://schemas.openxmlformats.org/package/2006/relationships"><Relationship Id="rId2" Type="http://schemas.openxmlformats.org/officeDocument/2006/relationships/slide" Target="../slides/slide215.xml"/><Relationship Id="rId1" Type="http://schemas.openxmlformats.org/officeDocument/2006/relationships/notesMaster" Target="../notesMasters/notesMaster1.xml"/></Relationships>
</file>

<file path=ppt/notesSlides/_rels/notesSlide158.xml.rels><?xml version="1.0" encoding="UTF-8" standalone="yes"?>
<Relationships xmlns="http://schemas.openxmlformats.org/package/2006/relationships"><Relationship Id="rId2" Type="http://schemas.openxmlformats.org/officeDocument/2006/relationships/slide" Target="../slides/slide216.xml"/><Relationship Id="rId1" Type="http://schemas.openxmlformats.org/officeDocument/2006/relationships/notesMaster" Target="../notesMasters/notesMaster1.xml"/></Relationships>
</file>

<file path=ppt/notesSlides/_rels/notesSlide159.xml.rels><?xml version="1.0" encoding="UTF-8" standalone="yes"?>
<Relationships xmlns="http://schemas.openxmlformats.org/package/2006/relationships"><Relationship Id="rId2" Type="http://schemas.openxmlformats.org/officeDocument/2006/relationships/slide" Target="../slides/slide217.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60.xml.rels><?xml version="1.0" encoding="UTF-8" standalone="yes"?>
<Relationships xmlns="http://schemas.openxmlformats.org/package/2006/relationships"><Relationship Id="rId2" Type="http://schemas.openxmlformats.org/officeDocument/2006/relationships/slide" Target="../slides/slide218.xml"/><Relationship Id="rId1" Type="http://schemas.openxmlformats.org/officeDocument/2006/relationships/notesMaster" Target="../notesMasters/notesMaster1.xml"/></Relationships>
</file>

<file path=ppt/notesSlides/_rels/notesSlide161.xml.rels><?xml version="1.0" encoding="UTF-8" standalone="yes"?>
<Relationships xmlns="http://schemas.openxmlformats.org/package/2006/relationships"><Relationship Id="rId2" Type="http://schemas.openxmlformats.org/officeDocument/2006/relationships/slide" Target="../slides/slide219.xml"/><Relationship Id="rId1" Type="http://schemas.openxmlformats.org/officeDocument/2006/relationships/notesMaster" Target="../notesMasters/notesMaster1.xml"/></Relationships>
</file>

<file path=ppt/notesSlides/_rels/notesSlide162.xml.rels><?xml version="1.0" encoding="UTF-8" standalone="yes"?>
<Relationships xmlns="http://schemas.openxmlformats.org/package/2006/relationships"><Relationship Id="rId2" Type="http://schemas.openxmlformats.org/officeDocument/2006/relationships/slide" Target="../slides/slide220.xml"/><Relationship Id="rId1" Type="http://schemas.openxmlformats.org/officeDocument/2006/relationships/notesMaster" Target="../notesMasters/notesMaster1.xml"/></Relationships>
</file>

<file path=ppt/notesSlides/_rels/notesSlide163.xml.rels><?xml version="1.0" encoding="UTF-8" standalone="yes"?>
<Relationships xmlns="http://schemas.openxmlformats.org/package/2006/relationships"><Relationship Id="rId2" Type="http://schemas.openxmlformats.org/officeDocument/2006/relationships/slide" Target="../slides/slide222.xml"/><Relationship Id="rId1" Type="http://schemas.openxmlformats.org/officeDocument/2006/relationships/notesMaster" Target="../notesMasters/notesMaster1.xml"/></Relationships>
</file>

<file path=ppt/notesSlides/_rels/notesSlide164.xml.rels><?xml version="1.0" encoding="UTF-8" standalone="yes"?>
<Relationships xmlns="http://schemas.openxmlformats.org/package/2006/relationships"><Relationship Id="rId2" Type="http://schemas.openxmlformats.org/officeDocument/2006/relationships/slide" Target="../slides/slide223.xml"/><Relationship Id="rId1" Type="http://schemas.openxmlformats.org/officeDocument/2006/relationships/notesMaster" Target="../notesMasters/notesMaster1.xml"/></Relationships>
</file>

<file path=ppt/notesSlides/_rels/notesSlide165.xml.rels><?xml version="1.0" encoding="UTF-8" standalone="yes"?>
<Relationships xmlns="http://schemas.openxmlformats.org/package/2006/relationships"><Relationship Id="rId2" Type="http://schemas.openxmlformats.org/officeDocument/2006/relationships/slide" Target="../slides/slide224.xml"/><Relationship Id="rId1" Type="http://schemas.openxmlformats.org/officeDocument/2006/relationships/notesMaster" Target="../notesMasters/notesMaster1.xml"/></Relationships>
</file>

<file path=ppt/notesSlides/_rels/notesSlide166.xml.rels><?xml version="1.0" encoding="UTF-8" standalone="yes"?>
<Relationships xmlns="http://schemas.openxmlformats.org/package/2006/relationships"><Relationship Id="rId2" Type="http://schemas.openxmlformats.org/officeDocument/2006/relationships/slide" Target="../slides/slide225.xml"/><Relationship Id="rId1" Type="http://schemas.openxmlformats.org/officeDocument/2006/relationships/notesMaster" Target="../notesMasters/notesMaster1.xml"/></Relationships>
</file>

<file path=ppt/notesSlides/_rels/notesSlide167.xml.rels><?xml version="1.0" encoding="UTF-8" standalone="yes"?>
<Relationships xmlns="http://schemas.openxmlformats.org/package/2006/relationships"><Relationship Id="rId2" Type="http://schemas.openxmlformats.org/officeDocument/2006/relationships/slide" Target="../slides/slide226.xml"/><Relationship Id="rId1" Type="http://schemas.openxmlformats.org/officeDocument/2006/relationships/notesMaster" Target="../notesMasters/notesMaster1.xml"/></Relationships>
</file>

<file path=ppt/notesSlides/_rels/notesSlide168.xml.rels><?xml version="1.0" encoding="UTF-8" standalone="yes"?>
<Relationships xmlns="http://schemas.openxmlformats.org/package/2006/relationships"><Relationship Id="rId2" Type="http://schemas.openxmlformats.org/officeDocument/2006/relationships/slide" Target="../slides/slide227.xml"/><Relationship Id="rId1" Type="http://schemas.openxmlformats.org/officeDocument/2006/relationships/notesMaster" Target="../notesMasters/notesMaster1.xml"/></Relationships>
</file>

<file path=ppt/notesSlides/_rels/notesSlide169.xml.rels><?xml version="1.0" encoding="UTF-8" standalone="yes"?>
<Relationships xmlns="http://schemas.openxmlformats.org/package/2006/relationships"><Relationship Id="rId2" Type="http://schemas.openxmlformats.org/officeDocument/2006/relationships/slide" Target="../slides/slide228.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70.xml.rels><?xml version="1.0" encoding="UTF-8" standalone="yes"?>
<Relationships xmlns="http://schemas.openxmlformats.org/package/2006/relationships"><Relationship Id="rId2" Type="http://schemas.openxmlformats.org/officeDocument/2006/relationships/slide" Target="../slides/slide229.xml"/><Relationship Id="rId1" Type="http://schemas.openxmlformats.org/officeDocument/2006/relationships/notesMaster" Target="../notesMasters/notesMaster1.xml"/></Relationships>
</file>

<file path=ppt/notesSlides/_rels/notesSlide171.xml.rels><?xml version="1.0" encoding="UTF-8" standalone="yes"?>
<Relationships xmlns="http://schemas.openxmlformats.org/package/2006/relationships"><Relationship Id="rId2" Type="http://schemas.openxmlformats.org/officeDocument/2006/relationships/slide" Target="../slides/slide230.xml"/><Relationship Id="rId1" Type="http://schemas.openxmlformats.org/officeDocument/2006/relationships/notesMaster" Target="../notesMasters/notesMaster1.xml"/></Relationships>
</file>

<file path=ppt/notesSlides/_rels/notesSlide172.xml.rels><?xml version="1.0" encoding="UTF-8" standalone="yes"?>
<Relationships xmlns="http://schemas.openxmlformats.org/package/2006/relationships"><Relationship Id="rId2" Type="http://schemas.openxmlformats.org/officeDocument/2006/relationships/slide" Target="../slides/slide231.xml"/><Relationship Id="rId1" Type="http://schemas.openxmlformats.org/officeDocument/2006/relationships/notesMaster" Target="../notesMasters/notesMaster1.xml"/></Relationships>
</file>

<file path=ppt/notesSlides/_rels/notesSlide173.xml.rels><?xml version="1.0" encoding="UTF-8" standalone="yes"?>
<Relationships xmlns="http://schemas.openxmlformats.org/package/2006/relationships"><Relationship Id="rId2" Type="http://schemas.openxmlformats.org/officeDocument/2006/relationships/slide" Target="../slides/slide232.xml"/><Relationship Id="rId1" Type="http://schemas.openxmlformats.org/officeDocument/2006/relationships/notesMaster" Target="../notesMasters/notesMaster1.xml"/></Relationships>
</file>

<file path=ppt/notesSlides/_rels/notesSlide174.xml.rels><?xml version="1.0" encoding="UTF-8" standalone="yes"?>
<Relationships xmlns="http://schemas.openxmlformats.org/package/2006/relationships"><Relationship Id="rId2" Type="http://schemas.openxmlformats.org/officeDocument/2006/relationships/slide" Target="../slides/slide233.xml"/><Relationship Id="rId1" Type="http://schemas.openxmlformats.org/officeDocument/2006/relationships/notesMaster" Target="../notesMasters/notesMaster1.xml"/></Relationships>
</file>

<file path=ppt/notesSlides/_rels/notesSlide175.xml.rels><?xml version="1.0" encoding="UTF-8" standalone="yes"?>
<Relationships xmlns="http://schemas.openxmlformats.org/package/2006/relationships"><Relationship Id="rId2" Type="http://schemas.openxmlformats.org/officeDocument/2006/relationships/slide" Target="../slides/slide234.xml"/><Relationship Id="rId1" Type="http://schemas.openxmlformats.org/officeDocument/2006/relationships/notesMaster" Target="../notesMasters/notesMaster1.xml"/></Relationships>
</file>

<file path=ppt/notesSlides/_rels/notesSlide176.xml.rels><?xml version="1.0" encoding="UTF-8" standalone="yes"?>
<Relationships xmlns="http://schemas.openxmlformats.org/package/2006/relationships"><Relationship Id="rId2" Type="http://schemas.openxmlformats.org/officeDocument/2006/relationships/slide" Target="../slides/slide235.xml"/><Relationship Id="rId1" Type="http://schemas.openxmlformats.org/officeDocument/2006/relationships/notesMaster" Target="../notesMasters/notesMaster1.xml"/></Relationships>
</file>

<file path=ppt/notesSlides/_rels/notesSlide177.xml.rels><?xml version="1.0" encoding="UTF-8" standalone="yes"?>
<Relationships xmlns="http://schemas.openxmlformats.org/package/2006/relationships"><Relationship Id="rId2" Type="http://schemas.openxmlformats.org/officeDocument/2006/relationships/slide" Target="../slides/slide236.xml"/><Relationship Id="rId1" Type="http://schemas.openxmlformats.org/officeDocument/2006/relationships/notesMaster" Target="../notesMasters/notesMaster1.xml"/></Relationships>
</file>

<file path=ppt/notesSlides/_rels/notesSlide178.xml.rels><?xml version="1.0" encoding="UTF-8" standalone="yes"?>
<Relationships xmlns="http://schemas.openxmlformats.org/package/2006/relationships"><Relationship Id="rId2" Type="http://schemas.openxmlformats.org/officeDocument/2006/relationships/slide" Target="../slides/slide237.xml"/><Relationship Id="rId1" Type="http://schemas.openxmlformats.org/officeDocument/2006/relationships/notesMaster" Target="../notesMasters/notesMaster1.xml"/></Relationships>
</file>

<file path=ppt/notesSlides/_rels/notesSlide179.xml.rels><?xml version="1.0" encoding="UTF-8" standalone="yes"?>
<Relationships xmlns="http://schemas.openxmlformats.org/package/2006/relationships"><Relationship Id="rId2" Type="http://schemas.openxmlformats.org/officeDocument/2006/relationships/slide" Target="../slides/slide238.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80.xml.rels><?xml version="1.0" encoding="UTF-8" standalone="yes"?>
<Relationships xmlns="http://schemas.openxmlformats.org/package/2006/relationships"><Relationship Id="rId2" Type="http://schemas.openxmlformats.org/officeDocument/2006/relationships/slide" Target="../slides/slide239.xml"/><Relationship Id="rId1" Type="http://schemas.openxmlformats.org/officeDocument/2006/relationships/notesMaster" Target="../notesMasters/notesMaster1.xml"/></Relationships>
</file>

<file path=ppt/notesSlides/_rels/notesSlide181.xml.rels><?xml version="1.0" encoding="UTF-8" standalone="yes"?>
<Relationships xmlns="http://schemas.openxmlformats.org/package/2006/relationships"><Relationship Id="rId2" Type="http://schemas.openxmlformats.org/officeDocument/2006/relationships/slide" Target="../slides/slide240.xml"/><Relationship Id="rId1" Type="http://schemas.openxmlformats.org/officeDocument/2006/relationships/notesMaster" Target="../notesMasters/notesMaster1.xml"/></Relationships>
</file>

<file path=ppt/notesSlides/_rels/notesSlide182.xml.rels><?xml version="1.0" encoding="UTF-8" standalone="yes"?>
<Relationships xmlns="http://schemas.openxmlformats.org/package/2006/relationships"><Relationship Id="rId2" Type="http://schemas.openxmlformats.org/officeDocument/2006/relationships/slide" Target="../slides/slide242.xml"/><Relationship Id="rId1" Type="http://schemas.openxmlformats.org/officeDocument/2006/relationships/notesMaster" Target="../notesMasters/notesMaster1.xml"/></Relationships>
</file>

<file path=ppt/notesSlides/_rels/notesSlide183.xml.rels><?xml version="1.0" encoding="UTF-8" standalone="yes"?>
<Relationships xmlns="http://schemas.openxmlformats.org/package/2006/relationships"><Relationship Id="rId2" Type="http://schemas.openxmlformats.org/officeDocument/2006/relationships/slide" Target="../slides/slide243.xml"/><Relationship Id="rId1" Type="http://schemas.openxmlformats.org/officeDocument/2006/relationships/notesMaster" Target="../notesMasters/notesMaster1.xml"/></Relationships>
</file>

<file path=ppt/notesSlides/_rels/notesSlide184.xml.rels><?xml version="1.0" encoding="UTF-8" standalone="yes"?>
<Relationships xmlns="http://schemas.openxmlformats.org/package/2006/relationships"><Relationship Id="rId2" Type="http://schemas.openxmlformats.org/officeDocument/2006/relationships/slide" Target="../slides/slide244.xml"/><Relationship Id="rId1" Type="http://schemas.openxmlformats.org/officeDocument/2006/relationships/notesMaster" Target="../notesMasters/notesMaster1.xml"/></Relationships>
</file>

<file path=ppt/notesSlides/_rels/notesSlide185.xml.rels><?xml version="1.0" encoding="UTF-8" standalone="yes"?>
<Relationships xmlns="http://schemas.openxmlformats.org/package/2006/relationships"><Relationship Id="rId2" Type="http://schemas.openxmlformats.org/officeDocument/2006/relationships/slide" Target="../slides/slide245.xml"/><Relationship Id="rId1" Type="http://schemas.openxmlformats.org/officeDocument/2006/relationships/notesMaster" Target="../notesMasters/notesMaster1.xml"/></Relationships>
</file>

<file path=ppt/notesSlides/_rels/notesSlide186.xml.rels><?xml version="1.0" encoding="UTF-8" standalone="yes"?>
<Relationships xmlns="http://schemas.openxmlformats.org/package/2006/relationships"><Relationship Id="rId2" Type="http://schemas.openxmlformats.org/officeDocument/2006/relationships/slide" Target="../slides/slide251.xml"/><Relationship Id="rId1" Type="http://schemas.openxmlformats.org/officeDocument/2006/relationships/notesMaster" Target="../notesMasters/notesMaster1.xml"/></Relationships>
</file>

<file path=ppt/notesSlides/_rels/notesSlide187.xml.rels><?xml version="1.0" encoding="UTF-8" standalone="yes"?>
<Relationships xmlns="http://schemas.openxmlformats.org/package/2006/relationships"><Relationship Id="rId2" Type="http://schemas.openxmlformats.org/officeDocument/2006/relationships/slide" Target="../slides/slide253.xml"/><Relationship Id="rId1" Type="http://schemas.openxmlformats.org/officeDocument/2006/relationships/notesMaster" Target="../notesMasters/notesMaster1.xml"/></Relationships>
</file>

<file path=ppt/notesSlides/_rels/notesSlide188.xml.rels><?xml version="1.0" encoding="UTF-8" standalone="yes"?>
<Relationships xmlns="http://schemas.openxmlformats.org/package/2006/relationships"><Relationship Id="rId2" Type="http://schemas.openxmlformats.org/officeDocument/2006/relationships/slide" Target="../slides/slide254.xml"/><Relationship Id="rId1" Type="http://schemas.openxmlformats.org/officeDocument/2006/relationships/notesMaster" Target="../notesMasters/notesMaster1.xml"/></Relationships>
</file>

<file path=ppt/notesSlides/_rels/notesSlide189.xml.rels><?xml version="1.0" encoding="UTF-8" standalone="yes"?>
<Relationships xmlns="http://schemas.openxmlformats.org/package/2006/relationships"><Relationship Id="rId2" Type="http://schemas.openxmlformats.org/officeDocument/2006/relationships/slide" Target="../slides/slide255.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90.xml.rels><?xml version="1.0" encoding="UTF-8" standalone="yes"?>
<Relationships xmlns="http://schemas.openxmlformats.org/package/2006/relationships"><Relationship Id="rId2" Type="http://schemas.openxmlformats.org/officeDocument/2006/relationships/slide" Target="../slides/slide256.xml"/><Relationship Id="rId1" Type="http://schemas.openxmlformats.org/officeDocument/2006/relationships/notesMaster" Target="../notesMasters/notesMaster1.xml"/></Relationships>
</file>

<file path=ppt/notesSlides/_rels/notesSlide191.xml.rels><?xml version="1.0" encoding="UTF-8" standalone="yes"?>
<Relationships xmlns="http://schemas.openxmlformats.org/package/2006/relationships"><Relationship Id="rId2" Type="http://schemas.openxmlformats.org/officeDocument/2006/relationships/slide" Target="../slides/slide257.xml"/><Relationship Id="rId1" Type="http://schemas.openxmlformats.org/officeDocument/2006/relationships/notesMaster" Target="../notesMasters/notesMaster1.xml"/></Relationships>
</file>

<file path=ppt/notesSlides/_rels/notesSlide192.xml.rels><?xml version="1.0" encoding="UTF-8" standalone="yes"?>
<Relationships xmlns="http://schemas.openxmlformats.org/package/2006/relationships"><Relationship Id="rId2" Type="http://schemas.openxmlformats.org/officeDocument/2006/relationships/slide" Target="../slides/slide258.xml"/><Relationship Id="rId1" Type="http://schemas.openxmlformats.org/officeDocument/2006/relationships/notesMaster" Target="../notesMasters/notesMaster1.xml"/></Relationships>
</file>

<file path=ppt/notesSlides/_rels/notesSlide193.xml.rels><?xml version="1.0" encoding="UTF-8" standalone="yes"?>
<Relationships xmlns="http://schemas.openxmlformats.org/package/2006/relationships"><Relationship Id="rId2" Type="http://schemas.openxmlformats.org/officeDocument/2006/relationships/slide" Target="../slides/slide259.xml"/><Relationship Id="rId1" Type="http://schemas.openxmlformats.org/officeDocument/2006/relationships/notesMaster" Target="../notesMasters/notesMaster1.xml"/></Relationships>
</file>

<file path=ppt/notesSlides/_rels/notesSlide194.xml.rels><?xml version="1.0" encoding="UTF-8" standalone="yes"?>
<Relationships xmlns="http://schemas.openxmlformats.org/package/2006/relationships"><Relationship Id="rId2" Type="http://schemas.openxmlformats.org/officeDocument/2006/relationships/slide" Target="../slides/slide260.xml"/><Relationship Id="rId1" Type="http://schemas.openxmlformats.org/officeDocument/2006/relationships/notesMaster" Target="../notesMasters/notesMaster1.xml"/></Relationships>
</file>

<file path=ppt/notesSlides/_rels/notesSlide195.xml.rels><?xml version="1.0" encoding="UTF-8" standalone="yes"?>
<Relationships xmlns="http://schemas.openxmlformats.org/package/2006/relationships"><Relationship Id="rId2" Type="http://schemas.openxmlformats.org/officeDocument/2006/relationships/slide" Target="../slides/slide262.xml"/><Relationship Id="rId1" Type="http://schemas.openxmlformats.org/officeDocument/2006/relationships/notesMaster" Target="../notesMasters/notesMaster1.xml"/></Relationships>
</file>

<file path=ppt/notesSlides/_rels/notesSlide196.xml.rels><?xml version="1.0" encoding="UTF-8" standalone="yes"?>
<Relationships xmlns="http://schemas.openxmlformats.org/package/2006/relationships"><Relationship Id="rId2" Type="http://schemas.openxmlformats.org/officeDocument/2006/relationships/slide" Target="../slides/slide263.xml"/><Relationship Id="rId1" Type="http://schemas.openxmlformats.org/officeDocument/2006/relationships/notesMaster" Target="../notesMasters/notesMaster1.xml"/></Relationships>
</file>

<file path=ppt/notesSlides/_rels/notesSlide197.xml.rels><?xml version="1.0" encoding="UTF-8" standalone="yes"?>
<Relationships xmlns="http://schemas.openxmlformats.org/package/2006/relationships"><Relationship Id="rId2" Type="http://schemas.openxmlformats.org/officeDocument/2006/relationships/slide" Target="../slides/slide265.xml"/><Relationship Id="rId1" Type="http://schemas.openxmlformats.org/officeDocument/2006/relationships/notesMaster" Target="../notesMasters/notesMaster1.xml"/></Relationships>
</file>

<file path=ppt/notesSlides/_rels/notesSlide198.xml.rels><?xml version="1.0" encoding="UTF-8" standalone="yes"?>
<Relationships xmlns="http://schemas.openxmlformats.org/package/2006/relationships"><Relationship Id="rId2" Type="http://schemas.openxmlformats.org/officeDocument/2006/relationships/slide" Target="../slides/slide266.xml"/><Relationship Id="rId1" Type="http://schemas.openxmlformats.org/officeDocument/2006/relationships/notesMaster" Target="../notesMasters/notesMaster1.xml"/></Relationships>
</file>

<file path=ppt/notesSlides/_rels/notesSlide199.xml.rels><?xml version="1.0" encoding="UTF-8" standalone="yes"?>
<Relationships xmlns="http://schemas.openxmlformats.org/package/2006/relationships"><Relationship Id="rId2" Type="http://schemas.openxmlformats.org/officeDocument/2006/relationships/slide" Target="../slides/slide271.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00.xml.rels><?xml version="1.0" encoding="UTF-8" standalone="yes"?>
<Relationships xmlns="http://schemas.openxmlformats.org/package/2006/relationships"><Relationship Id="rId2" Type="http://schemas.openxmlformats.org/officeDocument/2006/relationships/slide" Target="../slides/slide272.xml"/><Relationship Id="rId1" Type="http://schemas.openxmlformats.org/officeDocument/2006/relationships/notesMaster" Target="../notesMasters/notesMaster1.xml"/></Relationships>
</file>

<file path=ppt/notesSlides/_rels/notesSlide201.xml.rels><?xml version="1.0" encoding="UTF-8" standalone="yes"?>
<Relationships xmlns="http://schemas.openxmlformats.org/package/2006/relationships"><Relationship Id="rId2" Type="http://schemas.openxmlformats.org/officeDocument/2006/relationships/slide" Target="../slides/slide273.xml"/><Relationship Id="rId1" Type="http://schemas.openxmlformats.org/officeDocument/2006/relationships/notesMaster" Target="../notesMasters/notesMaster1.xml"/></Relationships>
</file>

<file path=ppt/notesSlides/_rels/notesSlide202.xml.rels><?xml version="1.0" encoding="UTF-8" standalone="yes"?>
<Relationships xmlns="http://schemas.openxmlformats.org/package/2006/relationships"><Relationship Id="rId2" Type="http://schemas.openxmlformats.org/officeDocument/2006/relationships/slide" Target="../slides/slide274.xml"/><Relationship Id="rId1" Type="http://schemas.openxmlformats.org/officeDocument/2006/relationships/notesMaster" Target="../notesMasters/notesMaster1.xml"/></Relationships>
</file>

<file path=ppt/notesSlides/_rels/notesSlide203.xml.rels><?xml version="1.0" encoding="UTF-8" standalone="yes"?>
<Relationships xmlns="http://schemas.openxmlformats.org/package/2006/relationships"><Relationship Id="rId2" Type="http://schemas.openxmlformats.org/officeDocument/2006/relationships/slide" Target="../slides/slide275.xml"/><Relationship Id="rId1" Type="http://schemas.openxmlformats.org/officeDocument/2006/relationships/notesMaster" Target="../notesMasters/notesMaster1.xml"/></Relationships>
</file>

<file path=ppt/notesSlides/_rels/notesSlide204.xml.rels><?xml version="1.0" encoding="UTF-8" standalone="yes"?>
<Relationships xmlns="http://schemas.openxmlformats.org/package/2006/relationships"><Relationship Id="rId2" Type="http://schemas.openxmlformats.org/officeDocument/2006/relationships/slide" Target="../slides/slide276.xml"/><Relationship Id="rId1" Type="http://schemas.openxmlformats.org/officeDocument/2006/relationships/notesMaster" Target="../notesMasters/notesMaster1.xml"/></Relationships>
</file>

<file path=ppt/notesSlides/_rels/notesSlide205.xml.rels><?xml version="1.0" encoding="UTF-8" standalone="yes"?>
<Relationships xmlns="http://schemas.openxmlformats.org/package/2006/relationships"><Relationship Id="rId2" Type="http://schemas.openxmlformats.org/officeDocument/2006/relationships/slide" Target="../slides/slide277.xml"/><Relationship Id="rId1" Type="http://schemas.openxmlformats.org/officeDocument/2006/relationships/notesMaster" Target="../notesMasters/notesMaster1.xml"/></Relationships>
</file>

<file path=ppt/notesSlides/_rels/notesSlide206.xml.rels><?xml version="1.0" encoding="UTF-8" standalone="yes"?>
<Relationships xmlns="http://schemas.openxmlformats.org/package/2006/relationships"><Relationship Id="rId2" Type="http://schemas.openxmlformats.org/officeDocument/2006/relationships/slide" Target="../slides/slide278.xml"/><Relationship Id="rId1" Type="http://schemas.openxmlformats.org/officeDocument/2006/relationships/notesMaster" Target="../notesMasters/notesMaster1.xml"/></Relationships>
</file>

<file path=ppt/notesSlides/_rels/notesSlide207.xml.rels><?xml version="1.0" encoding="UTF-8" standalone="yes"?>
<Relationships xmlns="http://schemas.openxmlformats.org/package/2006/relationships"><Relationship Id="rId2" Type="http://schemas.openxmlformats.org/officeDocument/2006/relationships/slide" Target="../slides/slide279.xml"/><Relationship Id="rId1" Type="http://schemas.openxmlformats.org/officeDocument/2006/relationships/notesMaster" Target="../notesMasters/notesMaster1.xml"/></Relationships>
</file>

<file path=ppt/notesSlides/_rels/notesSlide208.xml.rels><?xml version="1.0" encoding="UTF-8" standalone="yes"?>
<Relationships xmlns="http://schemas.openxmlformats.org/package/2006/relationships"><Relationship Id="rId2" Type="http://schemas.openxmlformats.org/officeDocument/2006/relationships/slide" Target="../slides/slide280.xml"/><Relationship Id="rId1" Type="http://schemas.openxmlformats.org/officeDocument/2006/relationships/notesMaster" Target="../notesMasters/notesMaster1.xml"/></Relationships>
</file>

<file path=ppt/notesSlides/_rels/notesSlide209.xml.rels><?xml version="1.0" encoding="UTF-8" standalone="yes"?>
<Relationships xmlns="http://schemas.openxmlformats.org/package/2006/relationships"><Relationship Id="rId2" Type="http://schemas.openxmlformats.org/officeDocument/2006/relationships/slide" Target="../slides/slide281.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210.xml.rels><?xml version="1.0" encoding="UTF-8" standalone="yes"?>
<Relationships xmlns="http://schemas.openxmlformats.org/package/2006/relationships"><Relationship Id="rId2" Type="http://schemas.openxmlformats.org/officeDocument/2006/relationships/slide" Target="../slides/slide282.xml"/><Relationship Id="rId1" Type="http://schemas.openxmlformats.org/officeDocument/2006/relationships/notesMaster" Target="../notesMasters/notesMaster1.xml"/></Relationships>
</file>

<file path=ppt/notesSlides/_rels/notesSlide211.xml.rels><?xml version="1.0" encoding="UTF-8" standalone="yes"?>
<Relationships xmlns="http://schemas.openxmlformats.org/package/2006/relationships"><Relationship Id="rId2" Type="http://schemas.openxmlformats.org/officeDocument/2006/relationships/slide" Target="../slides/slide283.xml"/><Relationship Id="rId1" Type="http://schemas.openxmlformats.org/officeDocument/2006/relationships/notesMaster" Target="../notesMasters/notesMaster1.xml"/></Relationships>
</file>

<file path=ppt/notesSlides/_rels/notesSlide212.xml.rels><?xml version="1.0" encoding="UTF-8" standalone="yes"?>
<Relationships xmlns="http://schemas.openxmlformats.org/package/2006/relationships"><Relationship Id="rId2" Type="http://schemas.openxmlformats.org/officeDocument/2006/relationships/slide" Target="../slides/slide285.xml"/><Relationship Id="rId1" Type="http://schemas.openxmlformats.org/officeDocument/2006/relationships/notesMaster" Target="../notesMasters/notesMaster1.xml"/></Relationships>
</file>

<file path=ppt/notesSlides/_rels/notesSlide213.xml.rels><?xml version="1.0" encoding="UTF-8" standalone="yes"?>
<Relationships xmlns="http://schemas.openxmlformats.org/package/2006/relationships"><Relationship Id="rId2" Type="http://schemas.openxmlformats.org/officeDocument/2006/relationships/slide" Target="../slides/slide287.xml"/><Relationship Id="rId1" Type="http://schemas.openxmlformats.org/officeDocument/2006/relationships/notesMaster" Target="../notesMasters/notesMaster1.xml"/></Relationships>
</file>

<file path=ppt/notesSlides/_rels/notesSlide214.xml.rels><?xml version="1.0" encoding="UTF-8" standalone="yes"?>
<Relationships xmlns="http://schemas.openxmlformats.org/package/2006/relationships"><Relationship Id="rId2" Type="http://schemas.openxmlformats.org/officeDocument/2006/relationships/slide" Target="../slides/slide290.xml"/><Relationship Id="rId1" Type="http://schemas.openxmlformats.org/officeDocument/2006/relationships/notesMaster" Target="../notesMasters/notesMaster1.xml"/></Relationships>
</file>

<file path=ppt/notesSlides/_rels/notesSlide215.xml.rels><?xml version="1.0" encoding="UTF-8" standalone="yes"?>
<Relationships xmlns="http://schemas.openxmlformats.org/package/2006/relationships"><Relationship Id="rId2" Type="http://schemas.openxmlformats.org/officeDocument/2006/relationships/slide" Target="../slides/slide292.xml"/><Relationship Id="rId1" Type="http://schemas.openxmlformats.org/officeDocument/2006/relationships/notesMaster" Target="../notesMasters/notesMaster1.xml"/></Relationships>
</file>

<file path=ppt/notesSlides/_rels/notesSlide216.xml.rels><?xml version="1.0" encoding="UTF-8" standalone="yes"?>
<Relationships xmlns="http://schemas.openxmlformats.org/package/2006/relationships"><Relationship Id="rId2" Type="http://schemas.openxmlformats.org/officeDocument/2006/relationships/slide" Target="../slides/slide293.xml"/><Relationship Id="rId1" Type="http://schemas.openxmlformats.org/officeDocument/2006/relationships/notesMaster" Target="../notesMasters/notesMaster1.xml"/></Relationships>
</file>

<file path=ppt/notesSlides/_rels/notesSlide217.xml.rels><?xml version="1.0" encoding="UTF-8" standalone="yes"?>
<Relationships xmlns="http://schemas.openxmlformats.org/package/2006/relationships"><Relationship Id="rId2" Type="http://schemas.openxmlformats.org/officeDocument/2006/relationships/slide" Target="../slides/slide294.xml"/><Relationship Id="rId1" Type="http://schemas.openxmlformats.org/officeDocument/2006/relationships/notesMaster" Target="../notesMasters/notesMaster1.xml"/></Relationships>
</file>

<file path=ppt/notesSlides/_rels/notesSlide218.xml.rels><?xml version="1.0" encoding="UTF-8" standalone="yes"?>
<Relationships xmlns="http://schemas.openxmlformats.org/package/2006/relationships"><Relationship Id="rId2" Type="http://schemas.openxmlformats.org/officeDocument/2006/relationships/slide" Target="../slides/slide295.xml"/><Relationship Id="rId1" Type="http://schemas.openxmlformats.org/officeDocument/2006/relationships/notesMaster" Target="../notesMasters/notesMaster1.xml"/></Relationships>
</file>

<file path=ppt/notesSlides/_rels/notesSlide219.xml.rels><?xml version="1.0" encoding="UTF-8" standalone="yes"?>
<Relationships xmlns="http://schemas.openxmlformats.org/package/2006/relationships"><Relationship Id="rId2" Type="http://schemas.openxmlformats.org/officeDocument/2006/relationships/slide" Target="../slides/slide296.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220.xml.rels><?xml version="1.0" encoding="UTF-8" standalone="yes"?>
<Relationships xmlns="http://schemas.openxmlformats.org/package/2006/relationships"><Relationship Id="rId2" Type="http://schemas.openxmlformats.org/officeDocument/2006/relationships/slide" Target="../slides/slide297.xml"/><Relationship Id="rId1" Type="http://schemas.openxmlformats.org/officeDocument/2006/relationships/notesMaster" Target="../notesMasters/notesMaster1.xml"/></Relationships>
</file>

<file path=ppt/notesSlides/_rels/notesSlide221.xml.rels><?xml version="1.0" encoding="UTF-8" standalone="yes"?>
<Relationships xmlns="http://schemas.openxmlformats.org/package/2006/relationships"><Relationship Id="rId2" Type="http://schemas.openxmlformats.org/officeDocument/2006/relationships/slide" Target="../slides/slide298.xml"/><Relationship Id="rId1" Type="http://schemas.openxmlformats.org/officeDocument/2006/relationships/notesMaster" Target="../notesMasters/notesMaster1.xml"/></Relationships>
</file>

<file path=ppt/notesSlides/_rels/notesSlide222.xml.rels><?xml version="1.0" encoding="UTF-8" standalone="yes"?>
<Relationships xmlns="http://schemas.openxmlformats.org/package/2006/relationships"><Relationship Id="rId2" Type="http://schemas.openxmlformats.org/officeDocument/2006/relationships/slide" Target="../slides/slide299.xml"/><Relationship Id="rId1" Type="http://schemas.openxmlformats.org/officeDocument/2006/relationships/notesMaster" Target="../notesMasters/notesMaster1.xml"/></Relationships>
</file>

<file path=ppt/notesSlides/_rels/notesSlide223.xml.rels><?xml version="1.0" encoding="UTF-8" standalone="yes"?>
<Relationships xmlns="http://schemas.openxmlformats.org/package/2006/relationships"><Relationship Id="rId2" Type="http://schemas.openxmlformats.org/officeDocument/2006/relationships/slide" Target="../slides/slide300.xml"/><Relationship Id="rId1" Type="http://schemas.openxmlformats.org/officeDocument/2006/relationships/notesMaster" Target="../notesMasters/notesMaster1.xml"/></Relationships>
</file>

<file path=ppt/notesSlides/_rels/notesSlide224.xml.rels><?xml version="1.0" encoding="UTF-8" standalone="yes"?>
<Relationships xmlns="http://schemas.openxmlformats.org/package/2006/relationships"><Relationship Id="rId2" Type="http://schemas.openxmlformats.org/officeDocument/2006/relationships/slide" Target="../slides/slide302.xml"/><Relationship Id="rId1" Type="http://schemas.openxmlformats.org/officeDocument/2006/relationships/notesMaster" Target="../notesMasters/notesMaster1.xml"/></Relationships>
</file>

<file path=ppt/notesSlides/_rels/notesSlide225.xml.rels><?xml version="1.0" encoding="UTF-8" standalone="yes"?>
<Relationships xmlns="http://schemas.openxmlformats.org/package/2006/relationships"><Relationship Id="rId2" Type="http://schemas.openxmlformats.org/officeDocument/2006/relationships/slide" Target="../slides/slide303.xml"/><Relationship Id="rId1" Type="http://schemas.openxmlformats.org/officeDocument/2006/relationships/notesMaster" Target="../notesMasters/notesMaster1.xml"/></Relationships>
</file>

<file path=ppt/notesSlides/_rels/notesSlide226.xml.rels><?xml version="1.0" encoding="UTF-8" standalone="yes"?>
<Relationships xmlns="http://schemas.openxmlformats.org/package/2006/relationships"><Relationship Id="rId2" Type="http://schemas.openxmlformats.org/officeDocument/2006/relationships/slide" Target="../slides/slide305.xml"/><Relationship Id="rId1" Type="http://schemas.openxmlformats.org/officeDocument/2006/relationships/notesMaster" Target="../notesMasters/notesMaster1.xml"/></Relationships>
</file>

<file path=ppt/notesSlides/_rels/notesSlide227.xml.rels><?xml version="1.0" encoding="UTF-8" standalone="yes"?>
<Relationships xmlns="http://schemas.openxmlformats.org/package/2006/relationships"><Relationship Id="rId2" Type="http://schemas.openxmlformats.org/officeDocument/2006/relationships/slide" Target="../slides/slide306.xml"/><Relationship Id="rId1" Type="http://schemas.openxmlformats.org/officeDocument/2006/relationships/notesMaster" Target="../notesMasters/notesMaster1.xml"/></Relationships>
</file>

<file path=ppt/notesSlides/_rels/notesSlide228.xml.rels><?xml version="1.0" encoding="UTF-8" standalone="yes"?>
<Relationships xmlns="http://schemas.openxmlformats.org/package/2006/relationships"><Relationship Id="rId2" Type="http://schemas.openxmlformats.org/officeDocument/2006/relationships/slide" Target="../slides/slide311.xml"/><Relationship Id="rId1" Type="http://schemas.openxmlformats.org/officeDocument/2006/relationships/notesMaster" Target="../notesMasters/notesMaster1.xml"/></Relationships>
</file>

<file path=ppt/notesSlides/_rels/notesSlide229.xml.rels><?xml version="1.0" encoding="UTF-8" standalone="yes"?>
<Relationships xmlns="http://schemas.openxmlformats.org/package/2006/relationships"><Relationship Id="rId2" Type="http://schemas.openxmlformats.org/officeDocument/2006/relationships/slide" Target="../slides/slide313.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230.xml.rels><?xml version="1.0" encoding="UTF-8" standalone="yes"?>
<Relationships xmlns="http://schemas.openxmlformats.org/package/2006/relationships"><Relationship Id="rId2" Type="http://schemas.openxmlformats.org/officeDocument/2006/relationships/slide" Target="../slides/slide314.xml"/><Relationship Id="rId1" Type="http://schemas.openxmlformats.org/officeDocument/2006/relationships/notesMaster" Target="../notesMasters/notesMaster1.xml"/></Relationships>
</file>

<file path=ppt/notesSlides/_rels/notesSlide231.xml.rels><?xml version="1.0" encoding="UTF-8" standalone="yes"?>
<Relationships xmlns="http://schemas.openxmlformats.org/package/2006/relationships"><Relationship Id="rId2" Type="http://schemas.openxmlformats.org/officeDocument/2006/relationships/slide" Target="../slides/slide315.xml"/><Relationship Id="rId1" Type="http://schemas.openxmlformats.org/officeDocument/2006/relationships/notesMaster" Target="../notesMasters/notesMaster1.xml"/></Relationships>
</file>

<file path=ppt/notesSlides/_rels/notesSlide232.xml.rels><?xml version="1.0" encoding="UTF-8" standalone="yes"?>
<Relationships xmlns="http://schemas.openxmlformats.org/package/2006/relationships"><Relationship Id="rId2" Type="http://schemas.openxmlformats.org/officeDocument/2006/relationships/slide" Target="../slides/slide316.xml"/><Relationship Id="rId1" Type="http://schemas.openxmlformats.org/officeDocument/2006/relationships/notesMaster" Target="../notesMasters/notesMaster1.xml"/></Relationships>
</file>

<file path=ppt/notesSlides/_rels/notesSlide233.xml.rels><?xml version="1.0" encoding="UTF-8" standalone="yes"?>
<Relationships xmlns="http://schemas.openxmlformats.org/package/2006/relationships"><Relationship Id="rId2" Type="http://schemas.openxmlformats.org/officeDocument/2006/relationships/slide" Target="../slides/slide317.xml"/><Relationship Id="rId1" Type="http://schemas.openxmlformats.org/officeDocument/2006/relationships/notesMaster" Target="../notesMasters/notesMaster1.xml"/></Relationships>
</file>

<file path=ppt/notesSlides/_rels/notesSlide234.xml.rels><?xml version="1.0" encoding="UTF-8" standalone="yes"?>
<Relationships xmlns="http://schemas.openxmlformats.org/package/2006/relationships"><Relationship Id="rId2" Type="http://schemas.openxmlformats.org/officeDocument/2006/relationships/slide" Target="../slides/slide318.xml"/><Relationship Id="rId1" Type="http://schemas.openxmlformats.org/officeDocument/2006/relationships/notesMaster" Target="../notesMasters/notesMaster1.xml"/></Relationships>
</file>

<file path=ppt/notesSlides/_rels/notesSlide235.xml.rels><?xml version="1.0" encoding="UTF-8" standalone="yes"?>
<Relationships xmlns="http://schemas.openxmlformats.org/package/2006/relationships"><Relationship Id="rId2" Type="http://schemas.openxmlformats.org/officeDocument/2006/relationships/slide" Target="../slides/slide319.xml"/><Relationship Id="rId1" Type="http://schemas.openxmlformats.org/officeDocument/2006/relationships/notesMaster" Target="../notesMasters/notesMaster1.xml"/></Relationships>
</file>

<file path=ppt/notesSlides/_rels/notesSlide236.xml.rels><?xml version="1.0" encoding="UTF-8" standalone="yes"?>
<Relationships xmlns="http://schemas.openxmlformats.org/package/2006/relationships"><Relationship Id="rId2" Type="http://schemas.openxmlformats.org/officeDocument/2006/relationships/slide" Target="../slides/slide320.xml"/><Relationship Id="rId1" Type="http://schemas.openxmlformats.org/officeDocument/2006/relationships/notesMaster" Target="../notesMasters/notesMaster1.xml"/></Relationships>
</file>

<file path=ppt/notesSlides/_rels/notesSlide237.xml.rels><?xml version="1.0" encoding="UTF-8" standalone="yes"?>
<Relationships xmlns="http://schemas.openxmlformats.org/package/2006/relationships"><Relationship Id="rId2" Type="http://schemas.openxmlformats.org/officeDocument/2006/relationships/slide" Target="../slides/slide322.xml"/><Relationship Id="rId1" Type="http://schemas.openxmlformats.org/officeDocument/2006/relationships/notesMaster" Target="../notesMasters/notesMaster1.xml"/></Relationships>
</file>

<file path=ppt/notesSlides/_rels/notesSlide238.xml.rels><?xml version="1.0" encoding="UTF-8" standalone="yes"?>
<Relationships xmlns="http://schemas.openxmlformats.org/package/2006/relationships"><Relationship Id="rId2" Type="http://schemas.openxmlformats.org/officeDocument/2006/relationships/slide" Target="../slides/slide323.xml"/><Relationship Id="rId1" Type="http://schemas.openxmlformats.org/officeDocument/2006/relationships/notesMaster" Target="../notesMasters/notesMaster1.xml"/></Relationships>
</file>

<file path=ppt/notesSlides/_rels/notesSlide239.xml.rels><?xml version="1.0" encoding="UTF-8" standalone="yes"?>
<Relationships xmlns="http://schemas.openxmlformats.org/package/2006/relationships"><Relationship Id="rId2" Type="http://schemas.openxmlformats.org/officeDocument/2006/relationships/slide" Target="../slides/slide324.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240.xml.rels><?xml version="1.0" encoding="UTF-8" standalone="yes"?>
<Relationships xmlns="http://schemas.openxmlformats.org/package/2006/relationships"><Relationship Id="rId2" Type="http://schemas.openxmlformats.org/officeDocument/2006/relationships/slide" Target="../slides/slide325.xml"/><Relationship Id="rId1" Type="http://schemas.openxmlformats.org/officeDocument/2006/relationships/notesMaster" Target="../notesMasters/notesMaster1.xml"/></Relationships>
</file>

<file path=ppt/notesSlides/_rels/notesSlide241.xml.rels><?xml version="1.0" encoding="UTF-8" standalone="yes"?>
<Relationships xmlns="http://schemas.openxmlformats.org/package/2006/relationships"><Relationship Id="rId2" Type="http://schemas.openxmlformats.org/officeDocument/2006/relationships/slide" Target="../slides/slide326.xml"/><Relationship Id="rId1" Type="http://schemas.openxmlformats.org/officeDocument/2006/relationships/notesMaster" Target="../notesMasters/notesMaster1.xml"/></Relationships>
</file>

<file path=ppt/notesSlides/_rels/notesSlide242.xml.rels><?xml version="1.0" encoding="UTF-8" standalone="yes"?>
<Relationships xmlns="http://schemas.openxmlformats.org/package/2006/relationships"><Relationship Id="rId2" Type="http://schemas.openxmlformats.org/officeDocument/2006/relationships/slide" Target="../slides/slide331.xml"/><Relationship Id="rId1" Type="http://schemas.openxmlformats.org/officeDocument/2006/relationships/notesMaster" Target="../notesMasters/notesMaster1.xml"/></Relationships>
</file>

<file path=ppt/notesSlides/_rels/notesSlide243.xml.rels><?xml version="1.0" encoding="UTF-8" standalone="yes"?>
<Relationships xmlns="http://schemas.openxmlformats.org/package/2006/relationships"><Relationship Id="rId2" Type="http://schemas.openxmlformats.org/officeDocument/2006/relationships/slide" Target="../slides/slide332.xml"/><Relationship Id="rId1" Type="http://schemas.openxmlformats.org/officeDocument/2006/relationships/notesMaster" Target="../notesMasters/notesMaster1.xml"/></Relationships>
</file>

<file path=ppt/notesSlides/_rels/notesSlide244.xml.rels><?xml version="1.0" encoding="UTF-8" standalone="yes"?>
<Relationships xmlns="http://schemas.openxmlformats.org/package/2006/relationships"><Relationship Id="rId2" Type="http://schemas.openxmlformats.org/officeDocument/2006/relationships/slide" Target="../slides/slide333.xml"/><Relationship Id="rId1" Type="http://schemas.openxmlformats.org/officeDocument/2006/relationships/notesMaster" Target="../notesMasters/notesMaster1.xml"/></Relationships>
</file>

<file path=ppt/notesSlides/_rels/notesSlide245.xml.rels><?xml version="1.0" encoding="UTF-8" standalone="yes"?>
<Relationships xmlns="http://schemas.openxmlformats.org/package/2006/relationships"><Relationship Id="rId2" Type="http://schemas.openxmlformats.org/officeDocument/2006/relationships/slide" Target="../slides/slide334.xml"/><Relationship Id="rId1" Type="http://schemas.openxmlformats.org/officeDocument/2006/relationships/notesMaster" Target="../notesMasters/notesMaster1.xml"/></Relationships>
</file>

<file path=ppt/notesSlides/_rels/notesSlide246.xml.rels><?xml version="1.0" encoding="UTF-8" standalone="yes"?>
<Relationships xmlns="http://schemas.openxmlformats.org/package/2006/relationships"><Relationship Id="rId2" Type="http://schemas.openxmlformats.org/officeDocument/2006/relationships/slide" Target="../slides/slide335.xml"/><Relationship Id="rId1" Type="http://schemas.openxmlformats.org/officeDocument/2006/relationships/notesMaster" Target="../notesMasters/notesMaster1.xml"/></Relationships>
</file>

<file path=ppt/notesSlides/_rels/notesSlide247.xml.rels><?xml version="1.0" encoding="UTF-8" standalone="yes"?>
<Relationships xmlns="http://schemas.openxmlformats.org/package/2006/relationships"><Relationship Id="rId2" Type="http://schemas.openxmlformats.org/officeDocument/2006/relationships/slide" Target="../slides/slide336.xml"/><Relationship Id="rId1" Type="http://schemas.openxmlformats.org/officeDocument/2006/relationships/notesMaster" Target="../notesMasters/notesMaster1.xml"/></Relationships>
</file>

<file path=ppt/notesSlides/_rels/notesSlide248.xml.rels><?xml version="1.0" encoding="UTF-8" standalone="yes"?>
<Relationships xmlns="http://schemas.openxmlformats.org/package/2006/relationships"><Relationship Id="rId2" Type="http://schemas.openxmlformats.org/officeDocument/2006/relationships/slide" Target="../slides/slide337.xml"/><Relationship Id="rId1" Type="http://schemas.openxmlformats.org/officeDocument/2006/relationships/notesMaster" Target="../notesMasters/notesMaster1.xml"/></Relationships>
</file>

<file path=ppt/notesSlides/_rels/notesSlide249.xml.rels><?xml version="1.0" encoding="UTF-8" standalone="yes"?>
<Relationships xmlns="http://schemas.openxmlformats.org/package/2006/relationships"><Relationship Id="rId2" Type="http://schemas.openxmlformats.org/officeDocument/2006/relationships/slide" Target="../slides/slide338.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250.xml.rels><?xml version="1.0" encoding="UTF-8" standalone="yes"?>
<Relationships xmlns="http://schemas.openxmlformats.org/package/2006/relationships"><Relationship Id="rId2" Type="http://schemas.openxmlformats.org/officeDocument/2006/relationships/slide" Target="../slides/slide339.xml"/><Relationship Id="rId1" Type="http://schemas.openxmlformats.org/officeDocument/2006/relationships/notesMaster" Target="../notesMasters/notesMaster1.xml"/></Relationships>
</file>

<file path=ppt/notesSlides/_rels/notesSlide251.xml.rels><?xml version="1.0" encoding="UTF-8" standalone="yes"?>
<Relationships xmlns="http://schemas.openxmlformats.org/package/2006/relationships"><Relationship Id="rId2" Type="http://schemas.openxmlformats.org/officeDocument/2006/relationships/slide" Target="../slides/slide340.xml"/><Relationship Id="rId1" Type="http://schemas.openxmlformats.org/officeDocument/2006/relationships/notesMaster" Target="../notesMasters/notesMaster1.xml"/></Relationships>
</file>

<file path=ppt/notesSlides/_rels/notesSlide252.xml.rels><?xml version="1.0" encoding="UTF-8" standalone="yes"?>
<Relationships xmlns="http://schemas.openxmlformats.org/package/2006/relationships"><Relationship Id="rId2" Type="http://schemas.openxmlformats.org/officeDocument/2006/relationships/slide" Target="../slides/slide342.xml"/><Relationship Id="rId1" Type="http://schemas.openxmlformats.org/officeDocument/2006/relationships/notesMaster" Target="../notesMasters/notesMaster1.xml"/></Relationships>
</file>

<file path=ppt/notesSlides/_rels/notesSlide253.xml.rels><?xml version="1.0" encoding="UTF-8" standalone="yes"?>
<Relationships xmlns="http://schemas.openxmlformats.org/package/2006/relationships"><Relationship Id="rId2" Type="http://schemas.openxmlformats.org/officeDocument/2006/relationships/slide" Target="../slides/slide343.xml"/><Relationship Id="rId1" Type="http://schemas.openxmlformats.org/officeDocument/2006/relationships/notesMaster" Target="../notesMasters/notesMaster1.xml"/></Relationships>
</file>

<file path=ppt/notesSlides/_rels/notesSlide254.xml.rels><?xml version="1.0" encoding="UTF-8" standalone="yes"?>
<Relationships xmlns="http://schemas.openxmlformats.org/package/2006/relationships"><Relationship Id="rId2" Type="http://schemas.openxmlformats.org/officeDocument/2006/relationships/slide" Target="../slides/slide345.xml"/><Relationship Id="rId1" Type="http://schemas.openxmlformats.org/officeDocument/2006/relationships/notesMaster" Target="../notesMasters/notesMaster1.xml"/></Relationships>
</file>

<file path=ppt/notesSlides/_rels/notesSlide255.xml.rels><?xml version="1.0" encoding="UTF-8" standalone="yes"?>
<Relationships xmlns="http://schemas.openxmlformats.org/package/2006/relationships"><Relationship Id="rId2" Type="http://schemas.openxmlformats.org/officeDocument/2006/relationships/slide" Target="../slides/slide351.xml"/><Relationship Id="rId1" Type="http://schemas.openxmlformats.org/officeDocument/2006/relationships/notesMaster" Target="../notesMasters/notesMaster1.xml"/></Relationships>
</file>

<file path=ppt/notesSlides/_rels/notesSlide256.xml.rels><?xml version="1.0" encoding="UTF-8" standalone="yes"?>
<Relationships xmlns="http://schemas.openxmlformats.org/package/2006/relationships"><Relationship Id="rId2" Type="http://schemas.openxmlformats.org/officeDocument/2006/relationships/slide" Target="../slides/slide352.xml"/><Relationship Id="rId1" Type="http://schemas.openxmlformats.org/officeDocument/2006/relationships/notesMaster" Target="../notesMasters/notesMaster1.xml"/></Relationships>
</file>

<file path=ppt/notesSlides/_rels/notesSlide257.xml.rels><?xml version="1.0" encoding="UTF-8" standalone="yes"?>
<Relationships xmlns="http://schemas.openxmlformats.org/package/2006/relationships"><Relationship Id="rId2" Type="http://schemas.openxmlformats.org/officeDocument/2006/relationships/slide" Target="../slides/slide353.xml"/><Relationship Id="rId1" Type="http://schemas.openxmlformats.org/officeDocument/2006/relationships/notesMaster" Target="../notesMasters/notesMaster1.xml"/></Relationships>
</file>

<file path=ppt/notesSlides/_rels/notesSlide258.xml.rels><?xml version="1.0" encoding="UTF-8" standalone="yes"?>
<Relationships xmlns="http://schemas.openxmlformats.org/package/2006/relationships"><Relationship Id="rId2" Type="http://schemas.openxmlformats.org/officeDocument/2006/relationships/slide" Target="../slides/slide354.xml"/><Relationship Id="rId1" Type="http://schemas.openxmlformats.org/officeDocument/2006/relationships/notesMaster" Target="../notesMasters/notesMaster1.xml"/></Relationships>
</file>

<file path=ppt/notesSlides/_rels/notesSlide259.xml.rels><?xml version="1.0" encoding="UTF-8" standalone="yes"?>
<Relationships xmlns="http://schemas.openxmlformats.org/package/2006/relationships"><Relationship Id="rId2" Type="http://schemas.openxmlformats.org/officeDocument/2006/relationships/slide" Target="../slides/slide35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260.xml.rels><?xml version="1.0" encoding="UTF-8" standalone="yes"?>
<Relationships xmlns="http://schemas.openxmlformats.org/package/2006/relationships"><Relationship Id="rId2" Type="http://schemas.openxmlformats.org/officeDocument/2006/relationships/slide" Target="../slides/slide356.xml"/><Relationship Id="rId1" Type="http://schemas.openxmlformats.org/officeDocument/2006/relationships/notesMaster" Target="../notesMasters/notesMaster1.xml"/></Relationships>
</file>

<file path=ppt/notesSlides/_rels/notesSlide261.xml.rels><?xml version="1.0" encoding="UTF-8" standalone="yes"?>
<Relationships xmlns="http://schemas.openxmlformats.org/package/2006/relationships"><Relationship Id="rId2" Type="http://schemas.openxmlformats.org/officeDocument/2006/relationships/slide" Target="../slides/slide357.xml"/><Relationship Id="rId1" Type="http://schemas.openxmlformats.org/officeDocument/2006/relationships/notesMaster" Target="../notesMasters/notesMaster1.xml"/></Relationships>
</file>

<file path=ppt/notesSlides/_rels/notesSlide262.xml.rels><?xml version="1.0" encoding="UTF-8" standalone="yes"?>
<Relationships xmlns="http://schemas.openxmlformats.org/package/2006/relationships"><Relationship Id="rId2" Type="http://schemas.openxmlformats.org/officeDocument/2006/relationships/slide" Target="../slides/slide358.xml"/><Relationship Id="rId1" Type="http://schemas.openxmlformats.org/officeDocument/2006/relationships/notesMaster" Target="../notesMasters/notesMaster1.xml"/></Relationships>
</file>

<file path=ppt/notesSlides/_rels/notesSlide263.xml.rels><?xml version="1.0" encoding="UTF-8" standalone="yes"?>
<Relationships xmlns="http://schemas.openxmlformats.org/package/2006/relationships"><Relationship Id="rId2" Type="http://schemas.openxmlformats.org/officeDocument/2006/relationships/slide" Target="../slides/slide360.xml"/><Relationship Id="rId1" Type="http://schemas.openxmlformats.org/officeDocument/2006/relationships/notesMaster" Target="../notesMasters/notesMaster1.xml"/></Relationships>
</file>

<file path=ppt/notesSlides/_rels/notesSlide264.xml.rels><?xml version="1.0" encoding="UTF-8" standalone="yes"?>
<Relationships xmlns="http://schemas.openxmlformats.org/package/2006/relationships"><Relationship Id="rId2" Type="http://schemas.openxmlformats.org/officeDocument/2006/relationships/slide" Target="../slides/slide362.xml"/><Relationship Id="rId1" Type="http://schemas.openxmlformats.org/officeDocument/2006/relationships/notesMaster" Target="../notesMasters/notesMaster1.xml"/></Relationships>
</file>

<file path=ppt/notesSlides/_rels/notesSlide265.xml.rels><?xml version="1.0" encoding="UTF-8" standalone="yes"?>
<Relationships xmlns="http://schemas.openxmlformats.org/package/2006/relationships"><Relationship Id="rId2" Type="http://schemas.openxmlformats.org/officeDocument/2006/relationships/slide" Target="../slides/slide363.xml"/><Relationship Id="rId1" Type="http://schemas.openxmlformats.org/officeDocument/2006/relationships/notesMaster" Target="../notesMasters/notesMaster1.xml"/></Relationships>
</file>

<file path=ppt/notesSlides/_rels/notesSlide266.xml.rels><?xml version="1.0" encoding="UTF-8" standalone="yes"?>
<Relationships xmlns="http://schemas.openxmlformats.org/package/2006/relationships"><Relationship Id="rId2" Type="http://schemas.openxmlformats.org/officeDocument/2006/relationships/slide" Target="../slides/slide365.xml"/><Relationship Id="rId1" Type="http://schemas.openxmlformats.org/officeDocument/2006/relationships/notesMaster" Target="../notesMasters/notesMaster1.xml"/></Relationships>
</file>

<file path=ppt/notesSlides/_rels/notesSlide267.xml.rels><?xml version="1.0" encoding="UTF-8" standalone="yes"?>
<Relationships xmlns="http://schemas.openxmlformats.org/package/2006/relationships"><Relationship Id="rId2" Type="http://schemas.openxmlformats.org/officeDocument/2006/relationships/slide" Target="../slides/slide366.xml"/><Relationship Id="rId1" Type="http://schemas.openxmlformats.org/officeDocument/2006/relationships/notesMaster" Target="../notesMasters/notesMaster1.xml"/></Relationships>
</file>

<file path=ppt/notesSlides/_rels/notesSlide268.xml.rels><?xml version="1.0" encoding="UTF-8" standalone="yes"?>
<Relationships xmlns="http://schemas.openxmlformats.org/package/2006/relationships"><Relationship Id="rId2" Type="http://schemas.openxmlformats.org/officeDocument/2006/relationships/slide" Target="../slides/slide368.xml"/><Relationship Id="rId1" Type="http://schemas.openxmlformats.org/officeDocument/2006/relationships/notesMaster" Target="../notesMasters/notesMaster1.xml"/></Relationships>
</file>

<file path=ppt/notesSlides/_rels/notesSlide269.xml.rels><?xml version="1.0" encoding="UTF-8" standalone="yes"?>
<Relationships xmlns="http://schemas.openxmlformats.org/package/2006/relationships"><Relationship Id="rId2" Type="http://schemas.openxmlformats.org/officeDocument/2006/relationships/slide" Target="../slides/slide371.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270.xml.rels><?xml version="1.0" encoding="UTF-8" standalone="yes"?>
<Relationships xmlns="http://schemas.openxmlformats.org/package/2006/relationships"><Relationship Id="rId2" Type="http://schemas.openxmlformats.org/officeDocument/2006/relationships/slide" Target="../slides/slide373.xml"/><Relationship Id="rId1" Type="http://schemas.openxmlformats.org/officeDocument/2006/relationships/notesMaster" Target="../notesMasters/notesMaster1.xml"/></Relationships>
</file>

<file path=ppt/notesSlides/_rels/notesSlide271.xml.rels><?xml version="1.0" encoding="UTF-8" standalone="yes"?>
<Relationships xmlns="http://schemas.openxmlformats.org/package/2006/relationships"><Relationship Id="rId2" Type="http://schemas.openxmlformats.org/officeDocument/2006/relationships/slide" Target="../slides/slide374.xml"/><Relationship Id="rId1" Type="http://schemas.openxmlformats.org/officeDocument/2006/relationships/notesMaster" Target="../notesMasters/notesMaster1.xml"/></Relationships>
</file>

<file path=ppt/notesSlides/_rels/notesSlide272.xml.rels><?xml version="1.0" encoding="UTF-8" standalone="yes"?>
<Relationships xmlns="http://schemas.openxmlformats.org/package/2006/relationships"><Relationship Id="rId2" Type="http://schemas.openxmlformats.org/officeDocument/2006/relationships/slide" Target="../slides/slide375.xml"/><Relationship Id="rId1" Type="http://schemas.openxmlformats.org/officeDocument/2006/relationships/notesMaster" Target="../notesMasters/notesMaster1.xml"/></Relationships>
</file>

<file path=ppt/notesSlides/_rels/notesSlide273.xml.rels><?xml version="1.0" encoding="UTF-8" standalone="yes"?>
<Relationships xmlns="http://schemas.openxmlformats.org/package/2006/relationships"><Relationship Id="rId2" Type="http://schemas.openxmlformats.org/officeDocument/2006/relationships/slide" Target="../slides/slide376.xml"/><Relationship Id="rId1" Type="http://schemas.openxmlformats.org/officeDocument/2006/relationships/notesMaster" Target="../notesMasters/notesMaster1.xml"/></Relationships>
</file>

<file path=ppt/notesSlides/_rels/notesSlide274.xml.rels><?xml version="1.0" encoding="UTF-8" standalone="yes"?>
<Relationships xmlns="http://schemas.openxmlformats.org/package/2006/relationships"><Relationship Id="rId2" Type="http://schemas.openxmlformats.org/officeDocument/2006/relationships/slide" Target="../slides/slide377.xml"/><Relationship Id="rId1" Type="http://schemas.openxmlformats.org/officeDocument/2006/relationships/notesMaster" Target="../notesMasters/notesMaster1.xml"/></Relationships>
</file>

<file path=ppt/notesSlides/_rels/notesSlide275.xml.rels><?xml version="1.0" encoding="UTF-8" standalone="yes"?>
<Relationships xmlns="http://schemas.openxmlformats.org/package/2006/relationships"><Relationship Id="rId2" Type="http://schemas.openxmlformats.org/officeDocument/2006/relationships/slide" Target="../slides/slide378.xml"/><Relationship Id="rId1" Type="http://schemas.openxmlformats.org/officeDocument/2006/relationships/notesMaster" Target="../notesMasters/notesMaster1.xml"/></Relationships>
</file>

<file path=ppt/notesSlides/_rels/notesSlide276.xml.rels><?xml version="1.0" encoding="UTF-8" standalone="yes"?>
<Relationships xmlns="http://schemas.openxmlformats.org/package/2006/relationships"><Relationship Id="rId2" Type="http://schemas.openxmlformats.org/officeDocument/2006/relationships/slide" Target="../slides/slide379.xml"/><Relationship Id="rId1" Type="http://schemas.openxmlformats.org/officeDocument/2006/relationships/notesMaster" Target="../notesMasters/notesMaster1.xml"/></Relationships>
</file>

<file path=ppt/notesSlides/_rels/notesSlide277.xml.rels><?xml version="1.0" encoding="UTF-8" standalone="yes"?>
<Relationships xmlns="http://schemas.openxmlformats.org/package/2006/relationships"><Relationship Id="rId2" Type="http://schemas.openxmlformats.org/officeDocument/2006/relationships/slide" Target="../slides/slide380.xml"/><Relationship Id="rId1" Type="http://schemas.openxmlformats.org/officeDocument/2006/relationships/notesMaster" Target="../notesMasters/notesMaster1.xml"/></Relationships>
</file>

<file path=ppt/notesSlides/_rels/notesSlide278.xml.rels><?xml version="1.0" encoding="UTF-8" standalone="yes"?>
<Relationships xmlns="http://schemas.openxmlformats.org/package/2006/relationships"><Relationship Id="rId2" Type="http://schemas.openxmlformats.org/officeDocument/2006/relationships/slide" Target="../slides/slide382.xml"/><Relationship Id="rId1" Type="http://schemas.openxmlformats.org/officeDocument/2006/relationships/notesMaster" Target="../notesMasters/notesMaster1.xml"/></Relationships>
</file>

<file path=ppt/notesSlides/_rels/notesSlide279.xml.rels><?xml version="1.0" encoding="UTF-8" standalone="yes"?>
<Relationships xmlns="http://schemas.openxmlformats.org/package/2006/relationships"><Relationship Id="rId2" Type="http://schemas.openxmlformats.org/officeDocument/2006/relationships/slide" Target="../slides/slide383.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280.xml.rels><?xml version="1.0" encoding="UTF-8" standalone="yes"?>
<Relationships xmlns="http://schemas.openxmlformats.org/package/2006/relationships"><Relationship Id="rId2" Type="http://schemas.openxmlformats.org/officeDocument/2006/relationships/slide" Target="../slides/slide384.xml"/><Relationship Id="rId1" Type="http://schemas.openxmlformats.org/officeDocument/2006/relationships/notesMaster" Target="../notesMasters/notesMaster1.xml"/></Relationships>
</file>

<file path=ppt/notesSlides/_rels/notesSlide281.xml.rels><?xml version="1.0" encoding="UTF-8" standalone="yes"?>
<Relationships xmlns="http://schemas.openxmlformats.org/package/2006/relationships"><Relationship Id="rId2" Type="http://schemas.openxmlformats.org/officeDocument/2006/relationships/slide" Target="../slides/slide385.xml"/><Relationship Id="rId1" Type="http://schemas.openxmlformats.org/officeDocument/2006/relationships/notesMaster" Target="../notesMasters/notesMaster1.xml"/></Relationships>
</file>

<file path=ppt/notesSlides/_rels/notesSlide282.xml.rels><?xml version="1.0" encoding="UTF-8" standalone="yes"?>
<Relationships xmlns="http://schemas.openxmlformats.org/package/2006/relationships"><Relationship Id="rId2" Type="http://schemas.openxmlformats.org/officeDocument/2006/relationships/slide" Target="../slides/slide386.xml"/><Relationship Id="rId1" Type="http://schemas.openxmlformats.org/officeDocument/2006/relationships/notesMaster" Target="../notesMasters/notesMaster1.xml"/></Relationships>
</file>

<file path=ppt/notesSlides/_rels/notesSlide283.xml.rels><?xml version="1.0" encoding="UTF-8" standalone="yes"?>
<Relationships xmlns="http://schemas.openxmlformats.org/package/2006/relationships"><Relationship Id="rId2" Type="http://schemas.openxmlformats.org/officeDocument/2006/relationships/slide" Target="../slides/slide387.xml"/><Relationship Id="rId1" Type="http://schemas.openxmlformats.org/officeDocument/2006/relationships/notesMaster" Target="../notesMasters/notesMaster1.xml"/></Relationships>
</file>

<file path=ppt/notesSlides/_rels/notesSlide284.xml.rels><?xml version="1.0" encoding="UTF-8" standalone="yes"?>
<Relationships xmlns="http://schemas.openxmlformats.org/package/2006/relationships"><Relationship Id="rId2" Type="http://schemas.openxmlformats.org/officeDocument/2006/relationships/slide" Target="../slides/slide388.xml"/><Relationship Id="rId1" Type="http://schemas.openxmlformats.org/officeDocument/2006/relationships/notesMaster" Target="../notesMasters/notesMaster1.xml"/></Relationships>
</file>

<file path=ppt/notesSlides/_rels/notesSlide285.xml.rels><?xml version="1.0" encoding="UTF-8" standalone="yes"?>
<Relationships xmlns="http://schemas.openxmlformats.org/package/2006/relationships"><Relationship Id="rId2" Type="http://schemas.openxmlformats.org/officeDocument/2006/relationships/slide" Target="../slides/slide389.xml"/><Relationship Id="rId1" Type="http://schemas.openxmlformats.org/officeDocument/2006/relationships/notesMaster" Target="../notesMasters/notesMaster1.xml"/></Relationships>
</file>

<file path=ppt/notesSlides/_rels/notesSlide286.xml.rels><?xml version="1.0" encoding="UTF-8" standalone="yes"?>
<Relationships xmlns="http://schemas.openxmlformats.org/package/2006/relationships"><Relationship Id="rId2" Type="http://schemas.openxmlformats.org/officeDocument/2006/relationships/slide" Target="../slides/slide390.xml"/><Relationship Id="rId1" Type="http://schemas.openxmlformats.org/officeDocument/2006/relationships/notesMaster" Target="../notesMasters/notesMaster1.xml"/></Relationships>
</file>

<file path=ppt/notesSlides/_rels/notesSlide287.xml.rels><?xml version="1.0" encoding="UTF-8" standalone="yes"?>
<Relationships xmlns="http://schemas.openxmlformats.org/package/2006/relationships"><Relationship Id="rId2" Type="http://schemas.openxmlformats.org/officeDocument/2006/relationships/slide" Target="../slides/slide391.xml"/><Relationship Id="rId1" Type="http://schemas.openxmlformats.org/officeDocument/2006/relationships/notesMaster" Target="../notesMasters/notesMaster1.xml"/></Relationships>
</file>

<file path=ppt/notesSlides/_rels/notesSlide288.xml.rels><?xml version="1.0" encoding="UTF-8" standalone="yes"?>
<Relationships xmlns="http://schemas.openxmlformats.org/package/2006/relationships"><Relationship Id="rId2" Type="http://schemas.openxmlformats.org/officeDocument/2006/relationships/slide" Target="../slides/slide392.xml"/><Relationship Id="rId1" Type="http://schemas.openxmlformats.org/officeDocument/2006/relationships/notesMaster" Target="../notesMasters/notesMaster1.xml"/></Relationships>
</file>

<file path=ppt/notesSlides/_rels/notesSlide289.xml.rels><?xml version="1.0" encoding="UTF-8" standalone="yes"?>
<Relationships xmlns="http://schemas.openxmlformats.org/package/2006/relationships"><Relationship Id="rId2" Type="http://schemas.openxmlformats.org/officeDocument/2006/relationships/slide" Target="../slides/slide393.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290.xml.rels><?xml version="1.0" encoding="UTF-8" standalone="yes"?>
<Relationships xmlns="http://schemas.openxmlformats.org/package/2006/relationships"><Relationship Id="rId2" Type="http://schemas.openxmlformats.org/officeDocument/2006/relationships/slide" Target="../slides/slide394.xml"/><Relationship Id="rId1" Type="http://schemas.openxmlformats.org/officeDocument/2006/relationships/notesMaster" Target="../notesMasters/notesMaster1.xml"/></Relationships>
</file>

<file path=ppt/notesSlides/_rels/notesSlide291.xml.rels><?xml version="1.0" encoding="UTF-8" standalone="yes"?>
<Relationships xmlns="http://schemas.openxmlformats.org/package/2006/relationships"><Relationship Id="rId2" Type="http://schemas.openxmlformats.org/officeDocument/2006/relationships/slide" Target="../slides/slide395.xml"/><Relationship Id="rId1" Type="http://schemas.openxmlformats.org/officeDocument/2006/relationships/notesMaster" Target="../notesMasters/notesMaster1.xml"/></Relationships>
</file>

<file path=ppt/notesSlides/_rels/notesSlide292.xml.rels><?xml version="1.0" encoding="UTF-8" standalone="yes"?>
<Relationships xmlns="http://schemas.openxmlformats.org/package/2006/relationships"><Relationship Id="rId2" Type="http://schemas.openxmlformats.org/officeDocument/2006/relationships/slide" Target="../slides/slide396.xml"/><Relationship Id="rId1" Type="http://schemas.openxmlformats.org/officeDocument/2006/relationships/notesMaster" Target="../notesMasters/notesMaster1.xml"/></Relationships>
</file>

<file path=ppt/notesSlides/_rels/notesSlide293.xml.rels><?xml version="1.0" encoding="UTF-8" standalone="yes"?>
<Relationships xmlns="http://schemas.openxmlformats.org/package/2006/relationships"><Relationship Id="rId2" Type="http://schemas.openxmlformats.org/officeDocument/2006/relationships/slide" Target="../slides/slide397.xml"/><Relationship Id="rId1" Type="http://schemas.openxmlformats.org/officeDocument/2006/relationships/notesMaster" Target="../notesMasters/notesMaster1.xml"/></Relationships>
</file>

<file path=ppt/notesSlides/_rels/notesSlide294.xml.rels><?xml version="1.0" encoding="UTF-8" standalone="yes"?>
<Relationships xmlns="http://schemas.openxmlformats.org/package/2006/relationships"><Relationship Id="rId2" Type="http://schemas.openxmlformats.org/officeDocument/2006/relationships/slide" Target="../slides/slide398.xml"/><Relationship Id="rId1" Type="http://schemas.openxmlformats.org/officeDocument/2006/relationships/notesMaster" Target="../notesMasters/notesMaster1.xml"/></Relationships>
</file>

<file path=ppt/notesSlides/_rels/notesSlide295.xml.rels><?xml version="1.0" encoding="UTF-8" standalone="yes"?>
<Relationships xmlns="http://schemas.openxmlformats.org/package/2006/relationships"><Relationship Id="rId2" Type="http://schemas.openxmlformats.org/officeDocument/2006/relationships/slide" Target="../slides/slide399.xml"/><Relationship Id="rId1" Type="http://schemas.openxmlformats.org/officeDocument/2006/relationships/notesMaster" Target="../notesMasters/notesMaster1.xml"/></Relationships>
</file>

<file path=ppt/notesSlides/_rels/notesSlide296.xml.rels><?xml version="1.0" encoding="UTF-8" standalone="yes"?>
<Relationships xmlns="http://schemas.openxmlformats.org/package/2006/relationships"><Relationship Id="rId2" Type="http://schemas.openxmlformats.org/officeDocument/2006/relationships/slide" Target="../slides/slide400.xml"/><Relationship Id="rId1" Type="http://schemas.openxmlformats.org/officeDocument/2006/relationships/notesMaster" Target="../notesMasters/notesMaster1.xml"/></Relationships>
</file>

<file path=ppt/notesSlides/_rels/notesSlide297.xml.rels><?xml version="1.0" encoding="UTF-8" standalone="yes"?>
<Relationships xmlns="http://schemas.openxmlformats.org/package/2006/relationships"><Relationship Id="rId2" Type="http://schemas.openxmlformats.org/officeDocument/2006/relationships/slide" Target="../slides/slide403.xml"/><Relationship Id="rId1" Type="http://schemas.openxmlformats.org/officeDocument/2006/relationships/notesMaster" Target="../notesMasters/notesMaster1.xml"/></Relationships>
</file>

<file path=ppt/notesSlides/_rels/notesSlide298.xml.rels><?xml version="1.0" encoding="UTF-8" standalone="yes"?>
<Relationships xmlns="http://schemas.openxmlformats.org/package/2006/relationships"><Relationship Id="rId2" Type="http://schemas.openxmlformats.org/officeDocument/2006/relationships/slide" Target="../slides/slide405.xml"/><Relationship Id="rId1" Type="http://schemas.openxmlformats.org/officeDocument/2006/relationships/notesMaster" Target="../notesMasters/notesMaster1.xml"/></Relationships>
</file>

<file path=ppt/notesSlides/_rels/notesSlide299.xml.rels><?xml version="1.0" encoding="UTF-8" standalone="yes"?>
<Relationships xmlns="http://schemas.openxmlformats.org/package/2006/relationships"><Relationship Id="rId2" Type="http://schemas.openxmlformats.org/officeDocument/2006/relationships/slide" Target="../slides/slide406.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300.xml.rels><?xml version="1.0" encoding="UTF-8" standalone="yes"?>
<Relationships xmlns="http://schemas.openxmlformats.org/package/2006/relationships"><Relationship Id="rId2" Type="http://schemas.openxmlformats.org/officeDocument/2006/relationships/slide" Target="../slides/slide407.xml"/><Relationship Id="rId1" Type="http://schemas.openxmlformats.org/officeDocument/2006/relationships/notesMaster" Target="../notesMasters/notesMaster1.xml"/></Relationships>
</file>

<file path=ppt/notesSlides/_rels/notesSlide301.xml.rels><?xml version="1.0" encoding="UTF-8" standalone="yes"?>
<Relationships xmlns="http://schemas.openxmlformats.org/package/2006/relationships"><Relationship Id="rId2" Type="http://schemas.openxmlformats.org/officeDocument/2006/relationships/slide" Target="../slides/slide408.xml"/><Relationship Id="rId1" Type="http://schemas.openxmlformats.org/officeDocument/2006/relationships/notesMaster" Target="../notesMasters/notesMaster1.xml"/></Relationships>
</file>

<file path=ppt/notesSlides/_rels/notesSlide302.xml.rels><?xml version="1.0" encoding="UTF-8" standalone="yes"?>
<Relationships xmlns="http://schemas.openxmlformats.org/package/2006/relationships"><Relationship Id="rId2" Type="http://schemas.openxmlformats.org/officeDocument/2006/relationships/slide" Target="../slides/slide409.xml"/><Relationship Id="rId1" Type="http://schemas.openxmlformats.org/officeDocument/2006/relationships/notesMaster" Target="../notesMasters/notesMaster1.xml"/></Relationships>
</file>

<file path=ppt/notesSlides/_rels/notesSlide303.xml.rels><?xml version="1.0" encoding="UTF-8" standalone="yes"?>
<Relationships xmlns="http://schemas.openxmlformats.org/package/2006/relationships"><Relationship Id="rId2" Type="http://schemas.openxmlformats.org/officeDocument/2006/relationships/slide" Target="../slides/slide410.xml"/><Relationship Id="rId1" Type="http://schemas.openxmlformats.org/officeDocument/2006/relationships/notesMaster" Target="../notesMasters/notesMaster1.xml"/></Relationships>
</file>

<file path=ppt/notesSlides/_rels/notesSlide304.xml.rels><?xml version="1.0" encoding="UTF-8" standalone="yes"?>
<Relationships xmlns="http://schemas.openxmlformats.org/package/2006/relationships"><Relationship Id="rId2" Type="http://schemas.openxmlformats.org/officeDocument/2006/relationships/slide" Target="../slides/slide411.xml"/><Relationship Id="rId1" Type="http://schemas.openxmlformats.org/officeDocument/2006/relationships/notesMaster" Target="../notesMasters/notesMaster1.xml"/></Relationships>
</file>

<file path=ppt/notesSlides/_rels/notesSlide305.xml.rels><?xml version="1.0" encoding="UTF-8" standalone="yes"?>
<Relationships xmlns="http://schemas.openxmlformats.org/package/2006/relationships"><Relationship Id="rId2" Type="http://schemas.openxmlformats.org/officeDocument/2006/relationships/slide" Target="../slides/slide412.xml"/><Relationship Id="rId1" Type="http://schemas.openxmlformats.org/officeDocument/2006/relationships/notesMaster" Target="../notesMasters/notesMaster1.xml"/></Relationships>
</file>

<file path=ppt/notesSlides/_rels/notesSlide306.xml.rels><?xml version="1.0" encoding="UTF-8" standalone="yes"?>
<Relationships xmlns="http://schemas.openxmlformats.org/package/2006/relationships"><Relationship Id="rId2" Type="http://schemas.openxmlformats.org/officeDocument/2006/relationships/slide" Target="../slides/slide413.xml"/><Relationship Id="rId1" Type="http://schemas.openxmlformats.org/officeDocument/2006/relationships/notesMaster" Target="../notesMasters/notesMaster1.xml"/></Relationships>
</file>

<file path=ppt/notesSlides/_rels/notesSlide307.xml.rels><?xml version="1.0" encoding="UTF-8" standalone="yes"?>
<Relationships xmlns="http://schemas.openxmlformats.org/package/2006/relationships"><Relationship Id="rId2" Type="http://schemas.openxmlformats.org/officeDocument/2006/relationships/slide" Target="../slides/slide414.xml"/><Relationship Id="rId1" Type="http://schemas.openxmlformats.org/officeDocument/2006/relationships/notesMaster" Target="../notesMasters/notesMaster1.xml"/></Relationships>
</file>

<file path=ppt/notesSlides/_rels/notesSlide308.xml.rels><?xml version="1.0" encoding="UTF-8" standalone="yes"?>
<Relationships xmlns="http://schemas.openxmlformats.org/package/2006/relationships"><Relationship Id="rId2" Type="http://schemas.openxmlformats.org/officeDocument/2006/relationships/slide" Target="../slides/slide415.xml"/><Relationship Id="rId1" Type="http://schemas.openxmlformats.org/officeDocument/2006/relationships/notesMaster" Target="../notesMasters/notesMaster1.xml"/></Relationships>
</file>

<file path=ppt/notesSlides/_rels/notesSlide309.xml.rels><?xml version="1.0" encoding="UTF-8" standalone="yes"?>
<Relationships xmlns="http://schemas.openxmlformats.org/package/2006/relationships"><Relationship Id="rId2" Type="http://schemas.openxmlformats.org/officeDocument/2006/relationships/slide" Target="../slides/slide416.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310.xml.rels><?xml version="1.0" encoding="UTF-8" standalone="yes"?>
<Relationships xmlns="http://schemas.openxmlformats.org/package/2006/relationships"><Relationship Id="rId2" Type="http://schemas.openxmlformats.org/officeDocument/2006/relationships/slide" Target="../slides/slide417.xml"/><Relationship Id="rId1" Type="http://schemas.openxmlformats.org/officeDocument/2006/relationships/notesMaster" Target="../notesMasters/notesMaster1.xml"/></Relationships>
</file>

<file path=ppt/notesSlides/_rels/notesSlide311.xml.rels><?xml version="1.0" encoding="UTF-8" standalone="yes"?>
<Relationships xmlns="http://schemas.openxmlformats.org/package/2006/relationships"><Relationship Id="rId2" Type="http://schemas.openxmlformats.org/officeDocument/2006/relationships/slide" Target="../slides/slide418.xml"/><Relationship Id="rId1" Type="http://schemas.openxmlformats.org/officeDocument/2006/relationships/notesMaster" Target="../notesMasters/notesMaster1.xml"/></Relationships>
</file>

<file path=ppt/notesSlides/_rels/notesSlide312.xml.rels><?xml version="1.0" encoding="UTF-8" standalone="yes"?>
<Relationships xmlns="http://schemas.openxmlformats.org/package/2006/relationships"><Relationship Id="rId2" Type="http://schemas.openxmlformats.org/officeDocument/2006/relationships/slide" Target="../slides/slide419.xml"/><Relationship Id="rId1" Type="http://schemas.openxmlformats.org/officeDocument/2006/relationships/notesMaster" Target="../notesMasters/notesMaster1.xml"/></Relationships>
</file>

<file path=ppt/notesSlides/_rels/notesSlide313.xml.rels><?xml version="1.0" encoding="UTF-8" standalone="yes"?>
<Relationships xmlns="http://schemas.openxmlformats.org/package/2006/relationships"><Relationship Id="rId2" Type="http://schemas.openxmlformats.org/officeDocument/2006/relationships/slide" Target="../slides/slide420.xml"/><Relationship Id="rId1" Type="http://schemas.openxmlformats.org/officeDocument/2006/relationships/notesMaster" Target="../notesMasters/notesMaster1.xml"/></Relationships>
</file>

<file path=ppt/notesSlides/_rels/notesSlide314.xml.rels><?xml version="1.0" encoding="UTF-8" standalone="yes"?>
<Relationships xmlns="http://schemas.openxmlformats.org/package/2006/relationships"><Relationship Id="rId2" Type="http://schemas.openxmlformats.org/officeDocument/2006/relationships/slide" Target="../slides/slide422.xml"/><Relationship Id="rId1" Type="http://schemas.openxmlformats.org/officeDocument/2006/relationships/notesMaster" Target="../notesMasters/notesMaster1.xml"/></Relationships>
</file>

<file path=ppt/notesSlides/_rels/notesSlide315.xml.rels><?xml version="1.0" encoding="UTF-8" standalone="yes"?>
<Relationships xmlns="http://schemas.openxmlformats.org/package/2006/relationships"><Relationship Id="rId2" Type="http://schemas.openxmlformats.org/officeDocument/2006/relationships/slide" Target="../slides/slide423.xml"/><Relationship Id="rId1" Type="http://schemas.openxmlformats.org/officeDocument/2006/relationships/notesMaster" Target="../notesMasters/notesMaster1.xml"/></Relationships>
</file>

<file path=ppt/notesSlides/_rels/notesSlide316.xml.rels><?xml version="1.0" encoding="UTF-8" standalone="yes"?>
<Relationships xmlns="http://schemas.openxmlformats.org/package/2006/relationships"><Relationship Id="rId2" Type="http://schemas.openxmlformats.org/officeDocument/2006/relationships/slide" Target="../slides/slide424.xml"/><Relationship Id="rId1" Type="http://schemas.openxmlformats.org/officeDocument/2006/relationships/notesMaster" Target="../notesMasters/notesMaster1.xml"/></Relationships>
</file>

<file path=ppt/notesSlides/_rels/notesSlide317.xml.rels><?xml version="1.0" encoding="UTF-8" standalone="yes"?>
<Relationships xmlns="http://schemas.openxmlformats.org/package/2006/relationships"><Relationship Id="rId2" Type="http://schemas.openxmlformats.org/officeDocument/2006/relationships/slide" Target="../slides/slide425.xml"/><Relationship Id="rId1" Type="http://schemas.openxmlformats.org/officeDocument/2006/relationships/notesMaster" Target="../notesMasters/notesMaster1.xml"/></Relationships>
</file>

<file path=ppt/notesSlides/_rels/notesSlide318.xml.rels><?xml version="1.0" encoding="UTF-8" standalone="yes"?>
<Relationships xmlns="http://schemas.openxmlformats.org/package/2006/relationships"><Relationship Id="rId2" Type="http://schemas.openxmlformats.org/officeDocument/2006/relationships/slide" Target="../slides/slide426.xml"/><Relationship Id="rId1" Type="http://schemas.openxmlformats.org/officeDocument/2006/relationships/notesMaster" Target="../notesMasters/notesMaster1.xml"/></Relationships>
</file>

<file path=ppt/notesSlides/_rels/notesSlide319.xml.rels><?xml version="1.0" encoding="UTF-8" standalone="yes"?>
<Relationships xmlns="http://schemas.openxmlformats.org/package/2006/relationships"><Relationship Id="rId2" Type="http://schemas.openxmlformats.org/officeDocument/2006/relationships/slide" Target="../slides/slide427.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320.xml.rels><?xml version="1.0" encoding="UTF-8" standalone="yes"?>
<Relationships xmlns="http://schemas.openxmlformats.org/package/2006/relationships"><Relationship Id="rId2" Type="http://schemas.openxmlformats.org/officeDocument/2006/relationships/slide" Target="../slides/slide428.xml"/><Relationship Id="rId1" Type="http://schemas.openxmlformats.org/officeDocument/2006/relationships/notesMaster" Target="../notesMasters/notesMaster1.xml"/></Relationships>
</file>

<file path=ppt/notesSlides/_rels/notesSlide321.xml.rels><?xml version="1.0" encoding="UTF-8" standalone="yes"?>
<Relationships xmlns="http://schemas.openxmlformats.org/package/2006/relationships"><Relationship Id="rId2" Type="http://schemas.openxmlformats.org/officeDocument/2006/relationships/slide" Target="../slides/slide429.xml"/><Relationship Id="rId1" Type="http://schemas.openxmlformats.org/officeDocument/2006/relationships/notesMaster" Target="../notesMasters/notesMaster1.xml"/></Relationships>
</file>

<file path=ppt/notesSlides/_rels/notesSlide322.xml.rels><?xml version="1.0" encoding="UTF-8" standalone="yes"?>
<Relationships xmlns="http://schemas.openxmlformats.org/package/2006/relationships"><Relationship Id="rId2" Type="http://schemas.openxmlformats.org/officeDocument/2006/relationships/slide" Target="../slides/slide430.xml"/><Relationship Id="rId1" Type="http://schemas.openxmlformats.org/officeDocument/2006/relationships/notesMaster" Target="../notesMasters/notesMaster1.xml"/></Relationships>
</file>

<file path=ppt/notesSlides/_rels/notesSlide323.xml.rels><?xml version="1.0" encoding="UTF-8" standalone="yes"?>
<Relationships xmlns="http://schemas.openxmlformats.org/package/2006/relationships"><Relationship Id="rId2" Type="http://schemas.openxmlformats.org/officeDocument/2006/relationships/slide" Target="../slides/slide431.xml"/><Relationship Id="rId1" Type="http://schemas.openxmlformats.org/officeDocument/2006/relationships/notesMaster" Target="../notesMasters/notesMaster1.xml"/></Relationships>
</file>

<file path=ppt/notesSlides/_rels/notesSlide324.xml.rels><?xml version="1.0" encoding="UTF-8" standalone="yes"?>
<Relationships xmlns="http://schemas.openxmlformats.org/package/2006/relationships"><Relationship Id="rId2" Type="http://schemas.openxmlformats.org/officeDocument/2006/relationships/slide" Target="../slides/slide432.xml"/><Relationship Id="rId1" Type="http://schemas.openxmlformats.org/officeDocument/2006/relationships/notesMaster" Target="../notesMasters/notesMaster1.xml"/></Relationships>
</file>

<file path=ppt/notesSlides/_rels/notesSlide325.xml.rels><?xml version="1.0" encoding="UTF-8" standalone="yes"?>
<Relationships xmlns="http://schemas.openxmlformats.org/package/2006/relationships"><Relationship Id="rId2" Type="http://schemas.openxmlformats.org/officeDocument/2006/relationships/slide" Target="../slides/slide433.xml"/><Relationship Id="rId1" Type="http://schemas.openxmlformats.org/officeDocument/2006/relationships/notesMaster" Target="../notesMasters/notesMaster1.xml"/></Relationships>
</file>

<file path=ppt/notesSlides/_rels/notesSlide326.xml.rels><?xml version="1.0" encoding="UTF-8" standalone="yes"?>
<Relationships xmlns="http://schemas.openxmlformats.org/package/2006/relationships"><Relationship Id="rId2" Type="http://schemas.openxmlformats.org/officeDocument/2006/relationships/slide" Target="../slides/slide434.xml"/><Relationship Id="rId1" Type="http://schemas.openxmlformats.org/officeDocument/2006/relationships/notesMaster" Target="../notesMasters/notesMaster1.xml"/></Relationships>
</file>

<file path=ppt/notesSlides/_rels/notesSlide327.xml.rels><?xml version="1.0" encoding="UTF-8" standalone="yes"?>
<Relationships xmlns="http://schemas.openxmlformats.org/package/2006/relationships"><Relationship Id="rId2" Type="http://schemas.openxmlformats.org/officeDocument/2006/relationships/slide" Target="../slides/slide435.xml"/><Relationship Id="rId1" Type="http://schemas.openxmlformats.org/officeDocument/2006/relationships/notesMaster" Target="../notesMasters/notesMaster1.xml"/></Relationships>
</file>

<file path=ppt/notesSlides/_rels/notesSlide328.xml.rels><?xml version="1.0" encoding="UTF-8" standalone="yes"?>
<Relationships xmlns="http://schemas.openxmlformats.org/package/2006/relationships"><Relationship Id="rId2" Type="http://schemas.openxmlformats.org/officeDocument/2006/relationships/slide" Target="../slides/slide436.xml"/><Relationship Id="rId1" Type="http://schemas.openxmlformats.org/officeDocument/2006/relationships/notesMaster" Target="../notesMasters/notesMaster1.xml"/></Relationships>
</file>

<file path=ppt/notesSlides/_rels/notesSlide329.xml.rels><?xml version="1.0" encoding="UTF-8" standalone="yes"?>
<Relationships xmlns="http://schemas.openxmlformats.org/package/2006/relationships"><Relationship Id="rId2" Type="http://schemas.openxmlformats.org/officeDocument/2006/relationships/slide" Target="../slides/slide437.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330.xml.rels><?xml version="1.0" encoding="UTF-8" standalone="yes"?>
<Relationships xmlns="http://schemas.openxmlformats.org/package/2006/relationships"><Relationship Id="rId2" Type="http://schemas.openxmlformats.org/officeDocument/2006/relationships/slide" Target="../slides/slide438.xml"/><Relationship Id="rId1" Type="http://schemas.openxmlformats.org/officeDocument/2006/relationships/notesMaster" Target="../notesMasters/notesMaster1.xml"/></Relationships>
</file>

<file path=ppt/notesSlides/_rels/notesSlide331.xml.rels><?xml version="1.0" encoding="UTF-8" standalone="yes"?>
<Relationships xmlns="http://schemas.openxmlformats.org/package/2006/relationships"><Relationship Id="rId2" Type="http://schemas.openxmlformats.org/officeDocument/2006/relationships/slide" Target="../slides/slide439.xml"/><Relationship Id="rId1" Type="http://schemas.openxmlformats.org/officeDocument/2006/relationships/notesMaster" Target="../notesMasters/notesMaster1.xml"/></Relationships>
</file>

<file path=ppt/notesSlides/_rels/notesSlide332.xml.rels><?xml version="1.0" encoding="UTF-8" standalone="yes"?>
<Relationships xmlns="http://schemas.openxmlformats.org/package/2006/relationships"><Relationship Id="rId2" Type="http://schemas.openxmlformats.org/officeDocument/2006/relationships/slide" Target="../slides/slide440.xml"/><Relationship Id="rId1" Type="http://schemas.openxmlformats.org/officeDocument/2006/relationships/notesMaster" Target="../notesMasters/notesMaster1.xml"/></Relationships>
</file>

<file path=ppt/notesSlides/_rels/notesSlide333.xml.rels><?xml version="1.0" encoding="UTF-8" standalone="yes"?>
<Relationships xmlns="http://schemas.openxmlformats.org/package/2006/relationships"><Relationship Id="rId2" Type="http://schemas.openxmlformats.org/officeDocument/2006/relationships/slide" Target="../slides/slide443.xml"/><Relationship Id="rId1" Type="http://schemas.openxmlformats.org/officeDocument/2006/relationships/notesMaster" Target="../notesMasters/notesMaster1.xml"/></Relationships>
</file>

<file path=ppt/notesSlides/_rels/notesSlide334.xml.rels><?xml version="1.0" encoding="UTF-8" standalone="yes"?>
<Relationships xmlns="http://schemas.openxmlformats.org/package/2006/relationships"><Relationship Id="rId2" Type="http://schemas.openxmlformats.org/officeDocument/2006/relationships/slide" Target="../slides/slide445.xml"/><Relationship Id="rId1" Type="http://schemas.openxmlformats.org/officeDocument/2006/relationships/notesMaster" Target="../notesMasters/notesMaster1.xml"/></Relationships>
</file>

<file path=ppt/notesSlides/_rels/notesSlide335.xml.rels><?xml version="1.0" encoding="UTF-8" standalone="yes"?>
<Relationships xmlns="http://schemas.openxmlformats.org/package/2006/relationships"><Relationship Id="rId2" Type="http://schemas.openxmlformats.org/officeDocument/2006/relationships/slide" Target="../slides/slide451.xml"/><Relationship Id="rId1" Type="http://schemas.openxmlformats.org/officeDocument/2006/relationships/notesMaster" Target="../notesMasters/notesMaster1.xml"/></Relationships>
</file>

<file path=ppt/notesSlides/_rels/notesSlide336.xml.rels><?xml version="1.0" encoding="UTF-8" standalone="yes"?>
<Relationships xmlns="http://schemas.openxmlformats.org/package/2006/relationships"><Relationship Id="rId2" Type="http://schemas.openxmlformats.org/officeDocument/2006/relationships/slide" Target="../slides/slide452.xml"/><Relationship Id="rId1" Type="http://schemas.openxmlformats.org/officeDocument/2006/relationships/notesMaster" Target="../notesMasters/notesMaster1.xml"/></Relationships>
</file>

<file path=ppt/notesSlides/_rels/notesSlide337.xml.rels><?xml version="1.0" encoding="UTF-8" standalone="yes"?>
<Relationships xmlns="http://schemas.openxmlformats.org/package/2006/relationships"><Relationship Id="rId2" Type="http://schemas.openxmlformats.org/officeDocument/2006/relationships/slide" Target="../slides/slide453.xml"/><Relationship Id="rId1" Type="http://schemas.openxmlformats.org/officeDocument/2006/relationships/notesMaster" Target="../notesMasters/notesMaster1.xml"/></Relationships>
</file>

<file path=ppt/notesSlides/_rels/notesSlide338.xml.rels><?xml version="1.0" encoding="UTF-8" standalone="yes"?>
<Relationships xmlns="http://schemas.openxmlformats.org/package/2006/relationships"><Relationship Id="rId2" Type="http://schemas.openxmlformats.org/officeDocument/2006/relationships/slide" Target="../slides/slide454.xml"/><Relationship Id="rId1" Type="http://schemas.openxmlformats.org/officeDocument/2006/relationships/notesMaster" Target="../notesMasters/notesMaster1.xml"/></Relationships>
</file>

<file path=ppt/notesSlides/_rels/notesSlide339.xml.rels><?xml version="1.0" encoding="UTF-8" standalone="yes"?>
<Relationships xmlns="http://schemas.openxmlformats.org/package/2006/relationships"><Relationship Id="rId2" Type="http://schemas.openxmlformats.org/officeDocument/2006/relationships/slide" Target="../slides/slide455.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340.xml.rels><?xml version="1.0" encoding="UTF-8" standalone="yes"?>
<Relationships xmlns="http://schemas.openxmlformats.org/package/2006/relationships"><Relationship Id="rId2" Type="http://schemas.openxmlformats.org/officeDocument/2006/relationships/slide" Target="../slides/slide456.xml"/><Relationship Id="rId1" Type="http://schemas.openxmlformats.org/officeDocument/2006/relationships/notesMaster" Target="../notesMasters/notesMaster1.xml"/></Relationships>
</file>

<file path=ppt/notesSlides/_rels/notesSlide341.xml.rels><?xml version="1.0" encoding="UTF-8" standalone="yes"?>
<Relationships xmlns="http://schemas.openxmlformats.org/package/2006/relationships"><Relationship Id="rId2" Type="http://schemas.openxmlformats.org/officeDocument/2006/relationships/slide" Target="../slides/slide457.xml"/><Relationship Id="rId1" Type="http://schemas.openxmlformats.org/officeDocument/2006/relationships/notesMaster" Target="../notesMasters/notesMaster1.xml"/></Relationships>
</file>

<file path=ppt/notesSlides/_rels/notesSlide342.xml.rels><?xml version="1.0" encoding="UTF-8" standalone="yes"?>
<Relationships xmlns="http://schemas.openxmlformats.org/package/2006/relationships"><Relationship Id="rId2" Type="http://schemas.openxmlformats.org/officeDocument/2006/relationships/slide" Target="../slides/slide458.xml"/><Relationship Id="rId1" Type="http://schemas.openxmlformats.org/officeDocument/2006/relationships/notesMaster" Target="../notesMasters/notesMaster1.xml"/></Relationships>
</file>

<file path=ppt/notesSlides/_rels/notesSlide343.xml.rels><?xml version="1.0" encoding="UTF-8" standalone="yes"?>
<Relationships xmlns="http://schemas.openxmlformats.org/package/2006/relationships"><Relationship Id="rId2" Type="http://schemas.openxmlformats.org/officeDocument/2006/relationships/slide" Target="../slides/slide459.xml"/><Relationship Id="rId1" Type="http://schemas.openxmlformats.org/officeDocument/2006/relationships/notesMaster" Target="../notesMasters/notesMaster1.xml"/></Relationships>
</file>

<file path=ppt/notesSlides/_rels/notesSlide344.xml.rels><?xml version="1.0" encoding="UTF-8" standalone="yes"?>
<Relationships xmlns="http://schemas.openxmlformats.org/package/2006/relationships"><Relationship Id="rId2" Type="http://schemas.openxmlformats.org/officeDocument/2006/relationships/slide" Target="../slides/slide460.xml"/><Relationship Id="rId1" Type="http://schemas.openxmlformats.org/officeDocument/2006/relationships/notesMaster" Target="../notesMasters/notesMaster1.xml"/></Relationships>
</file>

<file path=ppt/notesSlides/_rels/notesSlide345.xml.rels><?xml version="1.0" encoding="UTF-8" standalone="yes"?>
<Relationships xmlns="http://schemas.openxmlformats.org/package/2006/relationships"><Relationship Id="rId2" Type="http://schemas.openxmlformats.org/officeDocument/2006/relationships/slide" Target="../slides/slide463.xml"/><Relationship Id="rId1" Type="http://schemas.openxmlformats.org/officeDocument/2006/relationships/notesMaster" Target="../notesMasters/notesMaster1.xml"/></Relationships>
</file>

<file path=ppt/notesSlides/_rels/notesSlide346.xml.rels><?xml version="1.0" encoding="UTF-8" standalone="yes"?>
<Relationships xmlns="http://schemas.openxmlformats.org/package/2006/relationships"><Relationship Id="rId2" Type="http://schemas.openxmlformats.org/officeDocument/2006/relationships/slide" Target="../slides/slide465.xml"/><Relationship Id="rId1" Type="http://schemas.openxmlformats.org/officeDocument/2006/relationships/notesMaster" Target="../notesMasters/notesMaster1.xml"/></Relationships>
</file>

<file path=ppt/notesSlides/_rels/notesSlide347.xml.rels><?xml version="1.0" encoding="UTF-8" standalone="yes"?>
<Relationships xmlns="http://schemas.openxmlformats.org/package/2006/relationships"><Relationship Id="rId2" Type="http://schemas.openxmlformats.org/officeDocument/2006/relationships/slide" Target="../slides/slide466.xml"/><Relationship Id="rId1" Type="http://schemas.openxmlformats.org/officeDocument/2006/relationships/notesMaster" Target="../notesMasters/notesMaster1.xml"/></Relationships>
</file>

<file path=ppt/notesSlides/_rels/notesSlide348.xml.rels><?xml version="1.0" encoding="UTF-8" standalone="yes"?>
<Relationships xmlns="http://schemas.openxmlformats.org/package/2006/relationships"><Relationship Id="rId2" Type="http://schemas.openxmlformats.org/officeDocument/2006/relationships/slide" Target="../slides/slide471.xml"/><Relationship Id="rId1" Type="http://schemas.openxmlformats.org/officeDocument/2006/relationships/notesMaster" Target="../notesMasters/notesMaster1.xml"/></Relationships>
</file>

<file path=ppt/notesSlides/_rels/notesSlide349.xml.rels><?xml version="1.0" encoding="UTF-8" standalone="yes"?>
<Relationships xmlns="http://schemas.openxmlformats.org/package/2006/relationships"><Relationship Id="rId2" Type="http://schemas.openxmlformats.org/officeDocument/2006/relationships/slide" Target="../slides/slide472.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350.xml.rels><?xml version="1.0" encoding="UTF-8" standalone="yes"?>
<Relationships xmlns="http://schemas.openxmlformats.org/package/2006/relationships"><Relationship Id="rId2" Type="http://schemas.openxmlformats.org/officeDocument/2006/relationships/slide" Target="../slides/slide473.xml"/><Relationship Id="rId1" Type="http://schemas.openxmlformats.org/officeDocument/2006/relationships/notesMaster" Target="../notesMasters/notesMaster1.xml"/></Relationships>
</file>

<file path=ppt/notesSlides/_rels/notesSlide351.xml.rels><?xml version="1.0" encoding="UTF-8" standalone="yes"?>
<Relationships xmlns="http://schemas.openxmlformats.org/package/2006/relationships"><Relationship Id="rId2" Type="http://schemas.openxmlformats.org/officeDocument/2006/relationships/slide" Target="../slides/slide474.xml"/><Relationship Id="rId1" Type="http://schemas.openxmlformats.org/officeDocument/2006/relationships/notesMaster" Target="../notesMasters/notesMaster1.xml"/></Relationships>
</file>

<file path=ppt/notesSlides/_rels/notesSlide352.xml.rels><?xml version="1.0" encoding="UTF-8" standalone="yes"?>
<Relationships xmlns="http://schemas.openxmlformats.org/package/2006/relationships"><Relationship Id="rId2" Type="http://schemas.openxmlformats.org/officeDocument/2006/relationships/slide" Target="../slides/slide475.xml"/><Relationship Id="rId1" Type="http://schemas.openxmlformats.org/officeDocument/2006/relationships/notesMaster" Target="../notesMasters/notesMaster1.xml"/></Relationships>
</file>

<file path=ppt/notesSlides/_rels/notesSlide353.xml.rels><?xml version="1.0" encoding="UTF-8" standalone="yes"?>
<Relationships xmlns="http://schemas.openxmlformats.org/package/2006/relationships"><Relationship Id="rId2" Type="http://schemas.openxmlformats.org/officeDocument/2006/relationships/slide" Target="../slides/slide476.xml"/><Relationship Id="rId1" Type="http://schemas.openxmlformats.org/officeDocument/2006/relationships/notesMaster" Target="../notesMasters/notesMaster1.xml"/></Relationships>
</file>

<file path=ppt/notesSlides/_rels/notesSlide354.xml.rels><?xml version="1.0" encoding="UTF-8" standalone="yes"?>
<Relationships xmlns="http://schemas.openxmlformats.org/package/2006/relationships"><Relationship Id="rId2" Type="http://schemas.openxmlformats.org/officeDocument/2006/relationships/slide" Target="../slides/slide477.xml"/><Relationship Id="rId1" Type="http://schemas.openxmlformats.org/officeDocument/2006/relationships/notesMaster" Target="../notesMasters/notesMaster1.xml"/></Relationships>
</file>

<file path=ppt/notesSlides/_rels/notesSlide355.xml.rels><?xml version="1.0" encoding="UTF-8" standalone="yes"?>
<Relationships xmlns="http://schemas.openxmlformats.org/package/2006/relationships"><Relationship Id="rId2" Type="http://schemas.openxmlformats.org/officeDocument/2006/relationships/slide" Target="../slides/slide478.xml"/><Relationship Id="rId1" Type="http://schemas.openxmlformats.org/officeDocument/2006/relationships/notesMaster" Target="../notesMasters/notesMaster1.xml"/></Relationships>
</file>

<file path=ppt/notesSlides/_rels/notesSlide356.xml.rels><?xml version="1.0" encoding="UTF-8" standalone="yes"?>
<Relationships xmlns="http://schemas.openxmlformats.org/package/2006/relationships"><Relationship Id="rId2" Type="http://schemas.openxmlformats.org/officeDocument/2006/relationships/slide" Target="../slides/slide479.xml"/><Relationship Id="rId1" Type="http://schemas.openxmlformats.org/officeDocument/2006/relationships/notesMaster" Target="../notesMasters/notesMaster1.xml"/></Relationships>
</file>

<file path=ppt/notesSlides/_rels/notesSlide357.xml.rels><?xml version="1.0" encoding="UTF-8" standalone="yes"?>
<Relationships xmlns="http://schemas.openxmlformats.org/package/2006/relationships"><Relationship Id="rId2" Type="http://schemas.openxmlformats.org/officeDocument/2006/relationships/slide" Target="../slides/slide480.xml"/><Relationship Id="rId1" Type="http://schemas.openxmlformats.org/officeDocument/2006/relationships/notesMaster" Target="../notesMasters/notesMaster1.xml"/></Relationships>
</file>

<file path=ppt/notesSlides/_rels/notesSlide358.xml.rels><?xml version="1.0" encoding="UTF-8" standalone="yes"?>
<Relationships xmlns="http://schemas.openxmlformats.org/package/2006/relationships"><Relationship Id="rId2" Type="http://schemas.openxmlformats.org/officeDocument/2006/relationships/slide" Target="../slides/slide482.xml"/><Relationship Id="rId1" Type="http://schemas.openxmlformats.org/officeDocument/2006/relationships/notesMaster" Target="../notesMasters/notesMaster1.xml"/></Relationships>
</file>

<file path=ppt/notesSlides/_rels/notesSlide359.xml.rels><?xml version="1.0" encoding="UTF-8" standalone="yes"?>
<Relationships xmlns="http://schemas.openxmlformats.org/package/2006/relationships"><Relationship Id="rId2" Type="http://schemas.openxmlformats.org/officeDocument/2006/relationships/slide" Target="../slides/slide483.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360.xml.rels><?xml version="1.0" encoding="UTF-8" standalone="yes"?>
<Relationships xmlns="http://schemas.openxmlformats.org/package/2006/relationships"><Relationship Id="rId2" Type="http://schemas.openxmlformats.org/officeDocument/2006/relationships/slide" Target="../slides/slide485.xml"/><Relationship Id="rId1" Type="http://schemas.openxmlformats.org/officeDocument/2006/relationships/notesMaster" Target="../notesMasters/notesMaster1.xml"/></Relationships>
</file>

<file path=ppt/notesSlides/_rels/notesSlide361.xml.rels><?xml version="1.0" encoding="UTF-8" standalone="yes"?>
<Relationships xmlns="http://schemas.openxmlformats.org/package/2006/relationships"><Relationship Id="rId2" Type="http://schemas.openxmlformats.org/officeDocument/2006/relationships/slide" Target="../slides/slide486.xml"/><Relationship Id="rId1" Type="http://schemas.openxmlformats.org/officeDocument/2006/relationships/notesMaster" Target="../notesMasters/notesMaster1.xml"/></Relationships>
</file>

<file path=ppt/notesSlides/_rels/notesSlide362.xml.rels><?xml version="1.0" encoding="UTF-8" standalone="yes"?>
<Relationships xmlns="http://schemas.openxmlformats.org/package/2006/relationships"><Relationship Id="rId2" Type="http://schemas.openxmlformats.org/officeDocument/2006/relationships/slide" Target="../slides/slide491.xml"/><Relationship Id="rId1" Type="http://schemas.openxmlformats.org/officeDocument/2006/relationships/notesMaster" Target="../notesMasters/notesMaster1.xml"/></Relationships>
</file>

<file path=ppt/notesSlides/_rels/notesSlide363.xml.rels><?xml version="1.0" encoding="UTF-8" standalone="yes"?>
<Relationships xmlns="http://schemas.openxmlformats.org/package/2006/relationships"><Relationship Id="rId2" Type="http://schemas.openxmlformats.org/officeDocument/2006/relationships/slide" Target="../slides/slide492.xml"/><Relationship Id="rId1" Type="http://schemas.openxmlformats.org/officeDocument/2006/relationships/notesMaster" Target="../notesMasters/notesMaster1.xml"/></Relationships>
</file>

<file path=ppt/notesSlides/_rels/notesSlide364.xml.rels><?xml version="1.0" encoding="UTF-8" standalone="yes"?>
<Relationships xmlns="http://schemas.openxmlformats.org/package/2006/relationships"><Relationship Id="rId2" Type="http://schemas.openxmlformats.org/officeDocument/2006/relationships/slide" Target="../slides/slide493.xml"/><Relationship Id="rId1" Type="http://schemas.openxmlformats.org/officeDocument/2006/relationships/notesMaster" Target="../notesMasters/notesMaster1.xml"/></Relationships>
</file>

<file path=ppt/notesSlides/_rels/notesSlide365.xml.rels><?xml version="1.0" encoding="UTF-8" standalone="yes"?>
<Relationships xmlns="http://schemas.openxmlformats.org/package/2006/relationships"><Relationship Id="rId2" Type="http://schemas.openxmlformats.org/officeDocument/2006/relationships/slide" Target="../slides/slide494.xml"/><Relationship Id="rId1" Type="http://schemas.openxmlformats.org/officeDocument/2006/relationships/notesMaster" Target="../notesMasters/notesMaster1.xml"/></Relationships>
</file>

<file path=ppt/notesSlides/_rels/notesSlide366.xml.rels><?xml version="1.0" encoding="UTF-8" standalone="yes"?>
<Relationships xmlns="http://schemas.openxmlformats.org/package/2006/relationships"><Relationship Id="rId2" Type="http://schemas.openxmlformats.org/officeDocument/2006/relationships/slide" Target="../slides/slide495.xml"/><Relationship Id="rId1" Type="http://schemas.openxmlformats.org/officeDocument/2006/relationships/notesMaster" Target="../notesMasters/notesMaster1.xml"/></Relationships>
</file>

<file path=ppt/notesSlides/_rels/notesSlide367.xml.rels><?xml version="1.0" encoding="UTF-8" standalone="yes"?>
<Relationships xmlns="http://schemas.openxmlformats.org/package/2006/relationships"><Relationship Id="rId2" Type="http://schemas.openxmlformats.org/officeDocument/2006/relationships/slide" Target="../slides/slide496.xml"/><Relationship Id="rId1" Type="http://schemas.openxmlformats.org/officeDocument/2006/relationships/notesMaster" Target="../notesMasters/notesMaster1.xml"/></Relationships>
</file>

<file path=ppt/notesSlides/_rels/notesSlide368.xml.rels><?xml version="1.0" encoding="UTF-8" standalone="yes"?>
<Relationships xmlns="http://schemas.openxmlformats.org/package/2006/relationships"><Relationship Id="rId2" Type="http://schemas.openxmlformats.org/officeDocument/2006/relationships/slide" Target="../slides/slide497.xml"/><Relationship Id="rId1" Type="http://schemas.openxmlformats.org/officeDocument/2006/relationships/notesMaster" Target="../notesMasters/notesMaster1.xml"/></Relationships>
</file>

<file path=ppt/notesSlides/_rels/notesSlide369.xml.rels><?xml version="1.0" encoding="UTF-8" standalone="yes"?>
<Relationships xmlns="http://schemas.openxmlformats.org/package/2006/relationships"><Relationship Id="rId2" Type="http://schemas.openxmlformats.org/officeDocument/2006/relationships/slide" Target="../slides/slide498.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370.xml.rels><?xml version="1.0" encoding="UTF-8" standalone="yes"?>
<Relationships xmlns="http://schemas.openxmlformats.org/package/2006/relationships"><Relationship Id="rId2" Type="http://schemas.openxmlformats.org/officeDocument/2006/relationships/slide" Target="../slides/slide499.xml"/><Relationship Id="rId1" Type="http://schemas.openxmlformats.org/officeDocument/2006/relationships/notesMaster" Target="../notesMasters/notesMaster1.xml"/></Relationships>
</file>

<file path=ppt/notesSlides/_rels/notesSlide371.xml.rels><?xml version="1.0" encoding="UTF-8" standalone="yes"?>
<Relationships xmlns="http://schemas.openxmlformats.org/package/2006/relationships"><Relationship Id="rId2" Type="http://schemas.openxmlformats.org/officeDocument/2006/relationships/slide" Target="../slides/slide500.xml"/><Relationship Id="rId1" Type="http://schemas.openxmlformats.org/officeDocument/2006/relationships/notesMaster" Target="../notesMasters/notesMaster1.xml"/></Relationships>
</file>

<file path=ppt/notesSlides/_rels/notesSlide372.xml.rels><?xml version="1.0" encoding="UTF-8" standalone="yes"?>
<Relationships xmlns="http://schemas.openxmlformats.org/package/2006/relationships"><Relationship Id="rId2" Type="http://schemas.openxmlformats.org/officeDocument/2006/relationships/slide" Target="../slides/slide511.xml"/><Relationship Id="rId1" Type="http://schemas.openxmlformats.org/officeDocument/2006/relationships/notesMaster" Target="../notesMasters/notesMaster1.xml"/></Relationships>
</file>

<file path=ppt/notesSlides/_rels/notesSlide373.xml.rels><?xml version="1.0" encoding="UTF-8" standalone="yes"?>
<Relationships xmlns="http://schemas.openxmlformats.org/package/2006/relationships"><Relationship Id="rId2" Type="http://schemas.openxmlformats.org/officeDocument/2006/relationships/slide" Target="../slides/slide514.xml"/><Relationship Id="rId1" Type="http://schemas.openxmlformats.org/officeDocument/2006/relationships/notesMaster" Target="../notesMasters/notesMaster1.xml"/></Relationships>
</file>

<file path=ppt/notesSlides/_rels/notesSlide374.xml.rels><?xml version="1.0" encoding="UTF-8" standalone="yes"?>
<Relationships xmlns="http://schemas.openxmlformats.org/package/2006/relationships"><Relationship Id="rId2" Type="http://schemas.openxmlformats.org/officeDocument/2006/relationships/slide" Target="../slides/slide515.xml"/><Relationship Id="rId1" Type="http://schemas.openxmlformats.org/officeDocument/2006/relationships/notesMaster" Target="../notesMasters/notesMaster1.xml"/></Relationships>
</file>

<file path=ppt/notesSlides/_rels/notesSlide375.xml.rels><?xml version="1.0" encoding="UTF-8" standalone="yes"?>
<Relationships xmlns="http://schemas.openxmlformats.org/package/2006/relationships"><Relationship Id="rId2" Type="http://schemas.openxmlformats.org/officeDocument/2006/relationships/slide" Target="../slides/slide516.xml"/><Relationship Id="rId1" Type="http://schemas.openxmlformats.org/officeDocument/2006/relationships/notesMaster" Target="../notesMasters/notesMaster1.xml"/></Relationships>
</file>

<file path=ppt/notesSlides/_rels/notesSlide376.xml.rels><?xml version="1.0" encoding="UTF-8" standalone="yes"?>
<Relationships xmlns="http://schemas.openxmlformats.org/package/2006/relationships"><Relationship Id="rId2" Type="http://schemas.openxmlformats.org/officeDocument/2006/relationships/slide" Target="../slides/slide517.xml"/><Relationship Id="rId1" Type="http://schemas.openxmlformats.org/officeDocument/2006/relationships/notesMaster" Target="../notesMasters/notesMaster1.xml"/></Relationships>
</file>

<file path=ppt/notesSlides/_rels/notesSlide377.xml.rels><?xml version="1.0" encoding="UTF-8" standalone="yes"?>
<Relationships xmlns="http://schemas.openxmlformats.org/package/2006/relationships"><Relationship Id="rId2" Type="http://schemas.openxmlformats.org/officeDocument/2006/relationships/slide" Target="../slides/slide518.xml"/><Relationship Id="rId1" Type="http://schemas.openxmlformats.org/officeDocument/2006/relationships/notesMaster" Target="../notesMasters/notesMaster1.xml"/></Relationships>
</file>

<file path=ppt/notesSlides/_rels/notesSlide378.xml.rels><?xml version="1.0" encoding="UTF-8" standalone="yes"?>
<Relationships xmlns="http://schemas.openxmlformats.org/package/2006/relationships"><Relationship Id="rId2" Type="http://schemas.openxmlformats.org/officeDocument/2006/relationships/slide" Target="../slides/slide519.xml"/><Relationship Id="rId1" Type="http://schemas.openxmlformats.org/officeDocument/2006/relationships/notesMaster" Target="../notesMasters/notesMaster1.xml"/></Relationships>
</file>

<file path=ppt/notesSlides/_rels/notesSlide379.xml.rels><?xml version="1.0" encoding="UTF-8" standalone="yes"?>
<Relationships xmlns="http://schemas.openxmlformats.org/package/2006/relationships"><Relationship Id="rId2" Type="http://schemas.openxmlformats.org/officeDocument/2006/relationships/slide" Target="../slides/slide522.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380.xml.rels><?xml version="1.0" encoding="UTF-8" standalone="yes"?>
<Relationships xmlns="http://schemas.openxmlformats.org/package/2006/relationships"><Relationship Id="rId2" Type="http://schemas.openxmlformats.org/officeDocument/2006/relationships/slide" Target="../slides/slide523.xml"/><Relationship Id="rId1" Type="http://schemas.openxmlformats.org/officeDocument/2006/relationships/notesMaster" Target="../notesMasters/notesMaster1.xml"/></Relationships>
</file>

<file path=ppt/notesSlides/_rels/notesSlide381.xml.rels><?xml version="1.0" encoding="UTF-8" standalone="yes"?>
<Relationships xmlns="http://schemas.openxmlformats.org/package/2006/relationships"><Relationship Id="rId2" Type="http://schemas.openxmlformats.org/officeDocument/2006/relationships/slide" Target="../slides/slide525.xml"/><Relationship Id="rId1" Type="http://schemas.openxmlformats.org/officeDocument/2006/relationships/notesMaster" Target="../notesMasters/notesMaster1.xml"/></Relationships>
</file>

<file path=ppt/notesSlides/_rels/notesSlide382.xml.rels><?xml version="1.0" encoding="UTF-8" standalone="yes"?>
<Relationships xmlns="http://schemas.openxmlformats.org/package/2006/relationships"><Relationship Id="rId2" Type="http://schemas.openxmlformats.org/officeDocument/2006/relationships/slide" Target="../slides/slide526.xml"/><Relationship Id="rId1" Type="http://schemas.openxmlformats.org/officeDocument/2006/relationships/notesMaster" Target="../notesMasters/notesMaster1.xml"/></Relationships>
</file>

<file path=ppt/notesSlides/_rels/notesSlide383.xml.rels><?xml version="1.0" encoding="UTF-8" standalone="yes"?>
<Relationships xmlns="http://schemas.openxmlformats.org/package/2006/relationships"><Relationship Id="rId2" Type="http://schemas.openxmlformats.org/officeDocument/2006/relationships/slide" Target="../slides/slide531.xml"/><Relationship Id="rId1" Type="http://schemas.openxmlformats.org/officeDocument/2006/relationships/notesMaster" Target="../notesMasters/notesMaster1.xml"/></Relationships>
</file>

<file path=ppt/notesSlides/_rels/notesSlide384.xml.rels><?xml version="1.0" encoding="UTF-8" standalone="yes"?>
<Relationships xmlns="http://schemas.openxmlformats.org/package/2006/relationships"><Relationship Id="rId2" Type="http://schemas.openxmlformats.org/officeDocument/2006/relationships/slide" Target="../slides/slide533.xml"/><Relationship Id="rId1" Type="http://schemas.openxmlformats.org/officeDocument/2006/relationships/notesMaster" Target="../notesMasters/notesMaster1.xml"/></Relationships>
</file>

<file path=ppt/notesSlides/_rels/notesSlide385.xml.rels><?xml version="1.0" encoding="UTF-8" standalone="yes"?>
<Relationships xmlns="http://schemas.openxmlformats.org/package/2006/relationships"><Relationship Id="rId2" Type="http://schemas.openxmlformats.org/officeDocument/2006/relationships/slide" Target="../slides/slide535.xml"/><Relationship Id="rId1" Type="http://schemas.openxmlformats.org/officeDocument/2006/relationships/notesMaster" Target="../notesMasters/notesMaster1.xml"/></Relationships>
</file>

<file path=ppt/notesSlides/_rels/notesSlide386.xml.rels><?xml version="1.0" encoding="UTF-8" standalone="yes"?>
<Relationships xmlns="http://schemas.openxmlformats.org/package/2006/relationships"><Relationship Id="rId2" Type="http://schemas.openxmlformats.org/officeDocument/2006/relationships/slide" Target="../slides/slide537.xml"/><Relationship Id="rId1" Type="http://schemas.openxmlformats.org/officeDocument/2006/relationships/notesMaster" Target="../notesMasters/notesMaster1.xml"/></Relationships>
</file>

<file path=ppt/notesSlides/_rels/notesSlide387.xml.rels><?xml version="1.0" encoding="UTF-8" standalone="yes"?>
<Relationships xmlns="http://schemas.openxmlformats.org/package/2006/relationships"><Relationship Id="rId2" Type="http://schemas.openxmlformats.org/officeDocument/2006/relationships/slide" Target="../slides/slide539.xml"/><Relationship Id="rId1" Type="http://schemas.openxmlformats.org/officeDocument/2006/relationships/notesMaster" Target="../notesMasters/notesMaster1.xml"/></Relationships>
</file>

<file path=ppt/notesSlides/_rels/notesSlide388.xml.rels><?xml version="1.0" encoding="UTF-8" standalone="yes"?>
<Relationships xmlns="http://schemas.openxmlformats.org/package/2006/relationships"><Relationship Id="rId2" Type="http://schemas.openxmlformats.org/officeDocument/2006/relationships/slide" Target="../slides/slide540.xml"/><Relationship Id="rId1" Type="http://schemas.openxmlformats.org/officeDocument/2006/relationships/notesMaster" Target="../notesMasters/notesMaster1.xml"/></Relationships>
</file>

<file path=ppt/notesSlides/_rels/notesSlide389.xml.rels><?xml version="1.0" encoding="UTF-8" standalone="yes"?>
<Relationships xmlns="http://schemas.openxmlformats.org/package/2006/relationships"><Relationship Id="rId2" Type="http://schemas.openxmlformats.org/officeDocument/2006/relationships/slide" Target="../slides/slide542.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82.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83.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92.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93.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94.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95.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96.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97.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98.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99.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100.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102.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103.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104.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105.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106.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107.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108.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109.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110.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111.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112.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113.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114.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115.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116.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117.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119.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120.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123.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133.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134.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135.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136.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137.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138.xml"/><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2" Type="http://schemas.openxmlformats.org/officeDocument/2006/relationships/slide" Target="../slides/slide139.xml"/><Relationship Id="rId1" Type="http://schemas.openxmlformats.org/officeDocument/2006/relationships/notesMaster" Target="../notesMasters/notesMaster1.xml"/></Relationships>
</file>

<file path=ppt/notesSlides/_rels/notesSlide95.xml.rels><?xml version="1.0" encoding="UTF-8" standalone="yes"?>
<Relationships xmlns="http://schemas.openxmlformats.org/package/2006/relationships"><Relationship Id="rId2" Type="http://schemas.openxmlformats.org/officeDocument/2006/relationships/slide" Target="../slides/slide140.xml"/><Relationship Id="rId1" Type="http://schemas.openxmlformats.org/officeDocument/2006/relationships/notesMaster" Target="../notesMasters/notesMaster1.xml"/></Relationships>
</file>

<file path=ppt/notesSlides/_rels/notesSlide96.xml.rels><?xml version="1.0" encoding="UTF-8" standalone="yes"?>
<Relationships xmlns="http://schemas.openxmlformats.org/package/2006/relationships"><Relationship Id="rId2" Type="http://schemas.openxmlformats.org/officeDocument/2006/relationships/slide" Target="../slides/slide142.xml"/><Relationship Id="rId1" Type="http://schemas.openxmlformats.org/officeDocument/2006/relationships/notesMaster" Target="../notesMasters/notesMaster1.xml"/></Relationships>
</file>

<file path=ppt/notesSlides/_rels/notesSlide97.xml.rels><?xml version="1.0" encoding="UTF-8" standalone="yes"?>
<Relationships xmlns="http://schemas.openxmlformats.org/package/2006/relationships"><Relationship Id="rId2" Type="http://schemas.openxmlformats.org/officeDocument/2006/relationships/slide" Target="../slides/slide143.xml"/><Relationship Id="rId1" Type="http://schemas.openxmlformats.org/officeDocument/2006/relationships/notesMaster" Target="../notesMasters/notesMaster1.xml"/></Relationships>
</file>

<file path=ppt/notesSlides/_rels/notesSlide98.xml.rels><?xml version="1.0" encoding="UTF-8" standalone="yes"?>
<Relationships xmlns="http://schemas.openxmlformats.org/package/2006/relationships"><Relationship Id="rId2" Type="http://schemas.openxmlformats.org/officeDocument/2006/relationships/slide" Target="../slides/slide144.xml"/><Relationship Id="rId1" Type="http://schemas.openxmlformats.org/officeDocument/2006/relationships/notesMaster" Target="../notesMasters/notesMaster1.xml"/></Relationships>
</file>

<file path=ppt/notesSlides/_rels/notesSlide99.xml.rels><?xml version="1.0" encoding="UTF-8" standalone="yes"?>
<Relationships xmlns="http://schemas.openxmlformats.org/package/2006/relationships"><Relationship Id="rId2" Type="http://schemas.openxmlformats.org/officeDocument/2006/relationships/slide" Target="../slides/slide145.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A4B3458A-BDEA-2648-9A1B-AEB190E60858}"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1</a:t>
            </a:fld>
            <a:endParaRPr kumimoji="0" lang="en-US" sz="1200" b="0" i="0" u="none" strike="noStrike" kern="1200" cap="none" spc="0" normalizeH="0" baseline="0" noProof="0" dirty="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128652225"/>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F371F489-9317-2742-8EE6-9975ED4BAE9F}" type="slidenum">
              <a:rPr kumimoji="0" lang="en-US" sz="1200" b="1" u="none" strike="noStrike" kern="1200" cap="none" spc="0" normalizeH="0" baseline="0" noProof="0" smtClean="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10</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Tree>
    <p:extLst>
      <p:ext uri="{BB962C8B-B14F-4D97-AF65-F5344CB8AC3E}">
        <p14:creationId xmlns:p14="http://schemas.microsoft.com/office/powerpoint/2010/main" val="637694009"/>
      </p:ext>
    </p:extLst>
  </p:cSld>
  <p:clrMapOvr>
    <a:masterClrMapping/>
  </p:clrMapOvr>
</p:notes>
</file>

<file path=ppt/notesSlides/notesSlide1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The false teachers noted in this summary statement were NOT Apollos, Peter, and Christ (1 Cor 1:12)! Instead, they are unnamed men would had undermined the theology of the new covenant standing that each true teacher upheld. Paul wanted to assure them that the money he had asked them to collect in 1 Cor 16 would be used to advance the gospel by helping Jewish believers in their mother church in Jerusalem, thus strengthening his teaching that the church was composed of both Jews and Gentiles who were equal in Christ.</a:t>
            </a:r>
          </a:p>
          <a:p>
            <a:endParaRPr lang="en-US"/>
          </a:p>
          <a:p>
            <a:r>
              <a:rPr lang="en-US"/>
              <a:t>The letter functions as an example of the servant-leader standing of today's Christian pastors, elders, and other believers who shepherd God's flock. Their credibility is of absolute importance and must be defended against attack so that the message they preach is not undermined.</a:t>
            </a:r>
          </a:p>
          <a:p>
            <a:pPr algn="ctr" eaLnBrk="1" hangingPunct="1"/>
            <a:endParaRPr lang="en-US" altLang="zh-CN" sz="1200" b="1">
              <a:solidFill>
                <a:srgbClr val="000000"/>
              </a:solidFill>
              <a:latin typeface="Accordance" panose="00000400000000000000" pitchFamily="2" charset="-78"/>
              <a:ea typeface="Accordance" panose="00000400000000000000" pitchFamily="2" charset="-78"/>
              <a:cs typeface="Accordance" panose="00000400000000000000" pitchFamily="2" charset="-78"/>
            </a:endParaRP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323C2D4E-3306-1E45-BCC0-9ECB597C8D25}"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146</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2017943830"/>
      </p:ext>
    </p:extLst>
  </p:cSld>
  <p:clrMapOvr>
    <a:masterClrMapping/>
  </p:clrMapOvr>
</p:notes>
</file>

<file path=ppt/notesSlides/notesSlide1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t>Even though the word "kingdom" does not appear in this letter, labor for the kingdom is the focus. Such efforts are not without hardship, as this letter well testifies. </a:t>
            </a:r>
          </a:p>
          <a:p>
            <a:endParaRPr lang="ar-JO" b="1" dirty="0">
              <a:cs typeface="Arial" panose="020B0604020202020204" pitchFamily="34" charset="0"/>
            </a:endParaRP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323C2D4E-3306-1E45-BCC0-9ECB597C8D25}"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147</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3917319326"/>
      </p:ext>
    </p:extLst>
  </p:cSld>
  <p:clrMapOvr>
    <a:masterClrMapping/>
  </p:clrMapOvr>
</p:notes>
</file>

<file path=ppt/notesSlides/notesSlide1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Paul devotes nearly four chapters to show his status as a minister of the new covenant. So this is his greatest defense within his letters how the old covenant given to Israel at Sinai has been replaced by the new covenant given in the present age to the church. </a:t>
            </a:r>
          </a:p>
          <a:p>
            <a:endParaRPr lang="en-US" dirty="0"/>
          </a:p>
          <a:p>
            <a:r>
              <a:rPr lang="en-US" dirty="0"/>
              <a:t>Of course, the Corinthians themselves were also new covenant believers, but Paul does not emphasise this. Rather, he lifts the teachers of the church to a common status as those entrusted with even a more glorious covenant than Moses received.</a:t>
            </a:r>
          </a:p>
          <a:p>
            <a:endParaRPr lang="ar-JO" b="1" dirty="0">
              <a:cs typeface="Arial" panose="020B0604020202020204" pitchFamily="34" charset="0"/>
            </a:endParaRP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323C2D4E-3306-1E45-BCC0-9ECB597C8D25}"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148</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3744261586"/>
      </p:ext>
    </p:extLst>
  </p:cSld>
  <p:clrMapOvr>
    <a:masterClrMapping/>
  </p:clrMapOvr>
</p:notes>
</file>

<file path=ppt/notesSlides/notesSlide1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a:t>Paul never tried to scare believers into thinking that they could lose their salvation. Instead, he lifted them up by showing them their high position as God's eternal children and then sought to motivate them to reach that status in their behaviour. </a:t>
            </a:r>
          </a:p>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323C2D4E-3306-1E45-BCC0-9ECB597C8D25}"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149</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4250893167"/>
      </p:ext>
    </p:extLst>
  </p:cSld>
  <p:clrMapOvr>
    <a:masterClrMapping/>
  </p:clrMapOvr>
</p:notes>
</file>

<file path=ppt/notesSlides/notesSlide1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a:t>Our master is the "Lord Jesus Christ," and since he is the Lord of all, he is the highest authority in the universe. The focus should not be human teachers, but the Divine Teacher with all authority. </a:t>
            </a:r>
          </a:p>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323C2D4E-3306-1E45-BCC0-9ECB597C8D25}"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150</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3137953513"/>
      </p:ext>
    </p:extLst>
  </p:cSld>
  <p:clrMapOvr>
    <a:masterClrMapping/>
  </p:clrMapOvr>
</p:notes>
</file>

<file path=ppt/notesSlides/notesSlide1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41F736D4-F857-E842-B294-35ACA8A2A028}"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151</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162818" name="Rectangle 2"/>
          <p:cNvSpPr>
            <a:spLocks noGrp="1" noRot="1" noChangeAspect="1" noChangeArrowheads="1" noTextEdit="1"/>
          </p:cNvSpPr>
          <p:nvPr>
            <p:ph type="sldImg"/>
          </p:nvPr>
        </p:nvSpPr>
        <p:spPr>
          <a:ln/>
        </p:spPr>
      </p:sp>
      <p:sp>
        <p:nvSpPr>
          <p:cNvPr id="162819" name="Rectangle 3"/>
          <p:cNvSpPr>
            <a:spLocks noGrp="1" noChangeArrowheads="1"/>
          </p:cNvSpPr>
          <p:nvPr>
            <p:ph type="body" idx="1"/>
          </p:nvPr>
        </p:nvSpPr>
        <p:spPr>
          <a:xfrm>
            <a:off x="914400" y="4343400"/>
            <a:ext cx="5029200" cy="274638"/>
          </a:xfrm>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marL="0" marR="0" lvl="0" indent="0" algn="l" defTabSz="914400" rtl="0" eaLnBrk="1" fontAlgn="base" latinLnBrk="0" hangingPunct="1">
              <a:lnSpc>
                <a:spcPct val="100000"/>
              </a:lnSpc>
              <a:spcBef>
                <a:spcPct val="30000"/>
              </a:spcBef>
              <a:spcAft>
                <a:spcPct val="0"/>
              </a:spcAft>
              <a:buClrTx/>
              <a:buSzTx/>
              <a:buFontTx/>
              <a:buNone/>
              <a:tabLst/>
              <a:defRPr/>
            </a:pPr>
            <a:r>
              <a:rPr lang="en-US">
                <a:latin typeface="Times New Roman" charset="0"/>
                <a:ea typeface="ＭＳ Ｐゴシック" charset="0"/>
                <a:cs typeface="ＭＳ Ｐゴシック" charset="0"/>
              </a:rPr>
              <a:t>The focus of this letter is to get the readers to change their view of Paul from doubt to trust. In the first movement (1–7), he defends himself against those who accused him of greed and an inferior ministry to that of the false teachers in their midst. Once their confidence in Paul is restored, they would then be motivated to give his team their offerings for Jerusalem saints (8–9), and then finally (10–13) to see that he is an apostle with authority even to judge them.</a:t>
            </a:r>
          </a:p>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t>Paul had already defended the gospel in 1 Cor 1–4 because the church had misjudged both the message and messengers in their divisions based on minor matters. But 2 Corinthians as a whole defends the gospel by defending Paul as messenger of this true "Good News" from God. </a:t>
            </a:r>
          </a:p>
          <a:p>
            <a:endParaRPr lang="ar-JO" b="1" dirty="0">
              <a:cs typeface="Arial" panose="020B0604020202020204" pitchFamily="34" charset="0"/>
            </a:endParaRP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323C2D4E-3306-1E45-BCC0-9ECB597C8D25}"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152</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3647883653"/>
      </p:ext>
    </p:extLst>
  </p:cSld>
  <p:clrMapOvr>
    <a:masterClrMapping/>
  </p:clrMapOvr>
</p:notes>
</file>

<file path=ppt/notesSlides/notesSlide1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287EAD0-E5BF-214B-A921-D0A237D8D09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153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a:t>How difficult it is to lead people when they do not even respond to our love! Such was Paul's predicament. The letter is a classic reminder to love and trust those who shepherd us with the truth of the gospel.</a:t>
            </a:r>
          </a:p>
          <a:p>
            <a:endParaRPr lang="en-US"/>
          </a:p>
        </p:txBody>
      </p:sp>
    </p:spTree>
    <p:extLst>
      <p:ext uri="{BB962C8B-B14F-4D97-AF65-F5344CB8AC3E}">
        <p14:creationId xmlns:p14="http://schemas.microsoft.com/office/powerpoint/2010/main" val="1222453809"/>
      </p:ext>
    </p:extLst>
  </p:cSld>
  <p:clrMapOvr>
    <a:masterClrMapping/>
  </p:clrMapOvr>
</p:notes>
</file>

<file path=ppt/notesSlides/notesSlide1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154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SG" b="1" dirty="0">
                <a:latin typeface="Arial" panose="020B0604020202020204" pitchFamily="34" charset="0"/>
                <a:cs typeface="Arial" panose="020B0604020202020204" pitchFamily="34" charset="0"/>
              </a:rPr>
              <a:t>Maybe you can relate to my experience of when I have sought to love others but to no avail. You are open to people, but they are closed to you. One of our cruellest responses to others is apathy—or simply ignoring others—and you have seen this first hand.</a:t>
            </a:r>
          </a:p>
          <a:p>
            <a:r>
              <a:rPr lang="en-SG" b="1" dirty="0">
                <a:latin typeface="Arial" panose="020B0604020202020204" pitchFamily="34" charset="0"/>
                <a:cs typeface="Arial" panose="020B0604020202020204" pitchFamily="34" charset="0"/>
              </a:rPr>
              <a:t>Your family background is far from ideal. Your father—or mother—neglected you growing up.</a:t>
            </a:r>
          </a:p>
          <a:p>
            <a:r>
              <a:rPr lang="en-SG" b="1" dirty="0">
                <a:latin typeface="Arial" panose="020B0604020202020204" pitchFamily="34" charset="0"/>
                <a:cs typeface="Arial" panose="020B0604020202020204" pitchFamily="34" charset="0"/>
              </a:rPr>
              <a:t>I find that here in Singapore many people struggle with apathy towards them at work. A worldwide survey was done some years back where people were asked, “Does your work energize you?” The USA had the highest score at 40%. The lowest country in the world was Singapore—only 2% said that their work energized them. When someone just looks at you like a robot to get work out of you, it is deflating.</a:t>
            </a:r>
          </a:p>
          <a:p>
            <a:endParaRPr lang="en-US"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153794627"/>
      </p:ext>
    </p:extLst>
  </p:cSld>
  <p:clrMapOvr>
    <a:masterClrMapping/>
  </p:clrMapOvr>
</p:notes>
</file>

<file path=ppt/notesSlides/notesSlide1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a:t>Paul wrote the second letter to Corinth that we have in our possession during his third journey, which essentially was a follow-up trip to Greece but had its greatest amount of time in Ephesus where he taught two years (Acts 19:10). </a:t>
            </a:r>
          </a:p>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323C2D4E-3306-1E45-BCC0-9ECB597C8D25}"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155</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789659514"/>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371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39678C5F-2A81-0643-B71E-83140F95588B}"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11</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243714" name="Rectangle 2"/>
          <p:cNvSpPr>
            <a:spLocks noGrp="1" noRot="1" noChangeAspect="1" noChangeArrowheads="1"/>
          </p:cNvSpPr>
          <p:nvPr>
            <p:ph type="sldImg"/>
          </p:nvPr>
        </p:nvSpPr>
        <p:spPr>
          <a:solidFill>
            <a:srgbClr val="FFFFFF"/>
          </a:solidFill>
          <a:ln/>
        </p:spPr>
      </p:sp>
      <p:sp>
        <p:nvSpPr>
          <p:cNvPr id="24371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b="1" dirty="0">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2378709298"/>
      </p:ext>
    </p:extLst>
  </p:cSld>
  <p:clrMapOvr>
    <a:masterClrMapping/>
  </p:clrMapOvr>
</p:notes>
</file>

<file path=ppt/notesSlides/notesSlide1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1" kern="1200" dirty="0">
                <a:solidFill>
                  <a:schemeClr val="tx1"/>
                </a:solidFill>
                <a:effectLst/>
                <a:latin typeface="Arial" panose="020B0604020202020204" pitchFamily="34" charset="0"/>
                <a:ea typeface="ＭＳ Ｐゴシック" pitchFamily="-107" charset="-128"/>
                <a:cs typeface="Arial" panose="020B0604020202020204" pitchFamily="34" charset="0"/>
              </a:rPr>
              <a:t>However, within a year of Paul's writing 1 Corinthians, false teachers infiltrated the church (2 Cor 11:20) and stirred up the people against him by accusing him of being proud (2 Cor 10:1), fickle (2 Cor 1:16f.), unimpressive in appearance and speech (2 Cor 10:10), dishonest (2 Cor 8:16), and unqualified to be an apostle (2 Cor 11:23; 12:6-7).  Paul saw this threat as valid reason to visit the church personally, and he refers to this second visit as a “painful visit” (2 Cor 2:1; 12:14; 13:1).  He anticipates this visit in 1 Corinthians 16:5-9</a:t>
            </a:r>
            <a:r>
              <a:rPr lang="en-SG" sz="1200" b="1" kern="1200" dirty="0">
                <a:solidFill>
                  <a:schemeClr val="tx1"/>
                </a:solidFill>
                <a:effectLst/>
                <a:latin typeface="Arial" panose="020B0604020202020204" pitchFamily="34" charset="0"/>
                <a:ea typeface="ＭＳ Ｐゴシック" pitchFamily="-107" charset="-128"/>
                <a:cs typeface="Arial" panose="020B0604020202020204" pitchFamily="34" charset="0"/>
              </a:rPr>
              <a:t>.</a:t>
            </a:r>
          </a:p>
          <a:p>
            <a:r>
              <a:rPr lang="en-SG" sz="1200" b="1" kern="1200" dirty="0">
                <a:solidFill>
                  <a:schemeClr val="tx1"/>
                </a:solidFill>
                <a:effectLst/>
                <a:latin typeface="Arial" panose="020B0604020202020204" pitchFamily="34" charset="0"/>
                <a:ea typeface="ＭＳ Ｐゴシック" pitchFamily="-107" charset="-128"/>
                <a:cs typeface="Arial" panose="020B0604020202020204" pitchFamily="34" charset="0"/>
              </a:rPr>
              <a:t>• </a:t>
            </a:r>
            <a:r>
              <a:rPr lang="en-US" sz="1200" b="1" kern="1200" dirty="0">
                <a:solidFill>
                  <a:schemeClr val="tx1"/>
                </a:solidFill>
                <a:effectLst/>
                <a:latin typeface="Arial" panose="020B0604020202020204" pitchFamily="34" charset="0"/>
                <a:ea typeface="ＭＳ Ｐゴシック" pitchFamily="-107" charset="-128"/>
                <a:cs typeface="Arial" panose="020B0604020202020204" pitchFamily="34" charset="0"/>
              </a:rPr>
              <a:t>After leaving the church this second time, Paul wrote a sorrowful letter (his third letter to the church) to urge the church to discipline the leader of the opposition (2 Cor 2:1-11; 7:8f.).  Titus delivered the letter then met Paul in Macedonia with the good news that most of the Corinthians had repented of rebelling against Paul's apostolic authority (2 Cor 7:6-7).  Nevertheless, Paul still felt it necessary to write the letter of 2 Corinthians to defend himself against the minority opposition (2 Cor 10–13).  So, Titus turned right around and headed back to Corinth to deliver 2 Corinthians, accompanied by two other brothers (2 Cor 8:16-24).  Later Paul made a third visit to the church, anticipated in 2 Corinthians 13:1; Acts 19:21 and recorded in Acts 20:2-3.</a:t>
            </a:r>
            <a:r>
              <a:rPr lang="en-SG" b="1" dirty="0">
                <a:effectLst/>
                <a:latin typeface="Arial" panose="020B0604020202020204" pitchFamily="34" charset="0"/>
                <a:cs typeface="Arial" panose="020B0604020202020204" pitchFamily="34" charset="0"/>
              </a:rPr>
              <a:t> </a:t>
            </a:r>
            <a:endParaRPr lang="en-US" b="1" dirty="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323C2D4E-3306-1E45-BCC0-9ECB597C8D25}"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156</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2108768053"/>
      </p:ext>
    </p:extLst>
  </p:cSld>
  <p:clrMapOvr>
    <a:masterClrMapping/>
  </p:clrMapOvr>
</p:notes>
</file>

<file path=ppt/notesSlides/notesSlide1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157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marL="0" marR="0" lvl="2" indent="0" algn="l" defTabSz="914400" rtl="0" eaLnBrk="0" fontAlgn="base" latinLnBrk="0" hangingPunct="0">
              <a:lnSpc>
                <a:spcPct val="100000"/>
              </a:lnSpc>
              <a:spcBef>
                <a:spcPct val="30000"/>
              </a:spcBef>
              <a:spcAft>
                <a:spcPct val="0"/>
              </a:spcAft>
              <a:buClrTx/>
              <a:buSzTx/>
              <a:buFontTx/>
              <a:buNone/>
              <a:tabLst/>
              <a:defRPr/>
            </a:pPr>
            <a:r>
              <a:rPr lang="en-US" b="1" dirty="0">
                <a:latin typeface="Arial" panose="020B0604020202020204" pitchFamily="34" charset="0"/>
                <a:cs typeface="Arial" panose="020B0604020202020204" pitchFamily="34" charset="0"/>
              </a:rPr>
              <a:t>W</a:t>
            </a:r>
            <a:r>
              <a:rPr lang="en-SG" b="1" dirty="0">
                <a:latin typeface="Arial" panose="020B0604020202020204" pitchFamily="34" charset="0"/>
                <a:cs typeface="Arial" panose="020B0604020202020204" pitchFamily="34" charset="0"/>
              </a:rPr>
              <a:t>hat a wonderful thing to see that God is not apathetic about you! Hardly! Most of us are quite informed what God has done for us. Are we apathetic towards him in response?</a:t>
            </a:r>
          </a:p>
          <a:p>
            <a:pPr marL="0" marR="0" lvl="2" indent="0" algn="l" defTabSz="914400" rtl="0" eaLnBrk="0" fontAlgn="base" latinLnBrk="0" hangingPunct="0">
              <a:lnSpc>
                <a:spcPct val="100000"/>
              </a:lnSpc>
              <a:spcBef>
                <a:spcPct val="30000"/>
              </a:spcBef>
              <a:spcAft>
                <a:spcPct val="0"/>
              </a:spcAft>
              <a:buClrTx/>
              <a:buSzTx/>
              <a:buFontTx/>
              <a:buNone/>
              <a:tabLst/>
              <a:defRPr/>
            </a:pPr>
            <a:r>
              <a:rPr lang="en-SG" b="1" dirty="0">
                <a:latin typeface="Arial" panose="020B0604020202020204" pitchFamily="34" charset="0"/>
                <a:cs typeface="Arial" panose="020B0604020202020204" pitchFamily="34" charset="0"/>
              </a:rPr>
              <a:t>God has given us people who care about us—do we appreciate them?</a:t>
            </a:r>
          </a:p>
          <a:p>
            <a:pPr marL="0" marR="0" lvl="2" indent="0" algn="l" defTabSz="914400" rtl="0" eaLnBrk="0" fontAlgn="base" latinLnBrk="0" hangingPunct="0">
              <a:lnSpc>
                <a:spcPct val="100000"/>
              </a:lnSpc>
              <a:spcBef>
                <a:spcPct val="30000"/>
              </a:spcBef>
              <a:spcAft>
                <a:spcPct val="0"/>
              </a:spcAft>
              <a:buClrTx/>
              <a:buSzTx/>
              <a:buFontTx/>
              <a:buNone/>
              <a:tabLst/>
              <a:defRPr/>
            </a:pPr>
            <a:r>
              <a:rPr lang="en-SG" b="1" dirty="0">
                <a:latin typeface="Arial" panose="020B0604020202020204" pitchFamily="34" charset="0"/>
                <a:cs typeface="Arial" panose="020B0604020202020204" pitchFamily="34" charset="0"/>
              </a:rPr>
              <a:t>God has given us more resources than we need—do we share them with others?</a:t>
            </a:r>
          </a:p>
          <a:p>
            <a:pPr marL="0" marR="0" lvl="2" indent="0" algn="l" defTabSz="914400" rtl="0" eaLnBrk="0" fontAlgn="base" latinLnBrk="0" hangingPunct="0">
              <a:lnSpc>
                <a:spcPct val="100000"/>
              </a:lnSpc>
              <a:spcBef>
                <a:spcPct val="30000"/>
              </a:spcBef>
              <a:spcAft>
                <a:spcPct val="0"/>
              </a:spcAft>
              <a:buClrTx/>
              <a:buSzTx/>
              <a:buFontTx/>
              <a:buNone/>
              <a:tabLst/>
              <a:defRPr/>
            </a:pPr>
            <a:r>
              <a:rPr lang="en-SG" b="1" dirty="0">
                <a:latin typeface="Arial" panose="020B0604020202020204" pitchFamily="34" charset="0"/>
                <a:cs typeface="Arial" panose="020B0604020202020204" pitchFamily="34" charset="0"/>
              </a:rPr>
              <a:t>God rescued us from the pain of sin—do we thank him for being free from that slavery?</a:t>
            </a:r>
          </a:p>
          <a:p>
            <a:pPr marL="0" marR="0" lvl="2" indent="0" algn="l" defTabSz="914400" rtl="0" eaLnBrk="0" fontAlgn="base" latinLnBrk="0" hangingPunct="0">
              <a:lnSpc>
                <a:spcPct val="100000"/>
              </a:lnSpc>
              <a:spcBef>
                <a:spcPct val="30000"/>
              </a:spcBef>
              <a:spcAft>
                <a:spcPct val="0"/>
              </a:spcAft>
              <a:buClrTx/>
              <a:buSzTx/>
              <a:buFontTx/>
              <a:buNone/>
              <a:tabLst/>
              <a:defRPr/>
            </a:pPr>
            <a:endParaRPr lang="en-US"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127751681"/>
      </p:ext>
    </p:extLst>
  </p:cSld>
  <p:clrMapOvr>
    <a:masterClrMapping/>
  </p:clrMapOvr>
</p:notes>
</file>

<file path=ppt/notesSlides/notesSlide11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287EAD0-E5BF-214B-A921-D0A237D8D09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sz="1200" b="0" i="0" kern="1200" dirty="0">
                <a:solidFill>
                  <a:schemeClr val="tx1"/>
                </a:solidFill>
                <a:effectLst/>
                <a:latin typeface="Arial" panose="020B0604020202020204" pitchFamily="34" charset="0"/>
                <a:ea typeface="ＭＳ Ｐゴシック" charset="-128"/>
                <a:cs typeface="ＭＳ Ｐゴシック" charset="-128"/>
              </a:rPr>
              <a:t>How can we stand true to the Lord with so many heresies plaguing the church?</a:t>
            </a:r>
            <a:r>
              <a:rPr lang="en-SG" b="0" dirty="0">
                <a:effectLst/>
              </a:rPr>
              <a:t> </a:t>
            </a:r>
            <a:endParaRPr lang="en-US" b="0" dirty="0"/>
          </a:p>
          <a:p>
            <a:endParaRPr lang="en-US" b="0" dirty="0"/>
          </a:p>
        </p:txBody>
      </p:sp>
    </p:spTree>
    <p:extLst>
      <p:ext uri="{BB962C8B-B14F-4D97-AF65-F5344CB8AC3E}">
        <p14:creationId xmlns:p14="http://schemas.microsoft.com/office/powerpoint/2010/main" val="4291110080"/>
      </p:ext>
    </p:extLst>
  </p:cSld>
  <p:clrMapOvr>
    <a:masterClrMapping/>
  </p:clrMapOvr>
</p:notes>
</file>

<file path=ppt/notesSlides/notesSlide1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158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marL="0" marR="0" indent="0" algn="l" defTabSz="914400" rtl="0" eaLnBrk="0" fontAlgn="base" latinLnBrk="0" hangingPunct="0">
              <a:lnSpc>
                <a:spcPct val="100000"/>
              </a:lnSpc>
              <a:spcBef>
                <a:spcPct val="30000"/>
              </a:spcBef>
              <a:spcAft>
                <a:spcPct val="0"/>
              </a:spcAft>
              <a:buClrTx/>
              <a:buSzTx/>
              <a:buFontTx/>
              <a:buNone/>
              <a:tabLst/>
              <a:defRPr/>
            </a:pPr>
            <a:r>
              <a:rPr lang="en-SG" b="1" dirty="0">
                <a:latin typeface="Arial" panose="020B0604020202020204" pitchFamily="34" charset="0"/>
                <a:cs typeface="Arial" panose="020B0604020202020204" pitchFamily="34" charset="0"/>
              </a:rPr>
              <a:t>How can you be responsive to God’s heart for you? Instead of apathy, what is the right way to respond to the Lord for all he has done to save you, provide for you, purify you, restore you? </a:t>
            </a:r>
            <a:endParaRPr lang="en-US"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219380100"/>
      </p:ext>
    </p:extLst>
  </p:cSld>
  <p:clrMapOvr>
    <a:masterClrMapping/>
  </p:clrMapOvr>
</p:notes>
</file>

<file path=ppt/notesSlides/notesSlide1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159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sz="1200" b="1" kern="1200" dirty="0">
                <a:solidFill>
                  <a:schemeClr val="tx1"/>
                </a:solidFill>
                <a:effectLst/>
                <a:latin typeface="Arial" panose="020B0604020202020204" pitchFamily="34" charset="0"/>
                <a:ea typeface="ＭＳ Ｐゴシック" pitchFamily="-107" charset="-128"/>
                <a:cs typeface="Arial" panose="020B0604020202020204" pitchFamily="34" charset="0"/>
              </a:rPr>
              <a:t>Have a heart towards those who take care of you,</a:t>
            </a:r>
          </a:p>
          <a:p>
            <a:r>
              <a:rPr lang="en-US" sz="1200" b="1" kern="1200" dirty="0">
                <a:solidFill>
                  <a:schemeClr val="tx1"/>
                </a:solidFill>
                <a:effectLst/>
                <a:latin typeface="Arial" panose="020B0604020202020204" pitchFamily="34" charset="0"/>
                <a:ea typeface="ＭＳ Ｐゴシック" pitchFamily="-107" charset="-128"/>
                <a:cs typeface="Arial" panose="020B0604020202020204" pitchFamily="34" charset="0"/>
              </a:rPr>
              <a:t>towards those too weak to help you,</a:t>
            </a:r>
          </a:p>
          <a:p>
            <a:r>
              <a:rPr lang="en-US" sz="1200" b="1" kern="1200" dirty="0">
                <a:solidFill>
                  <a:schemeClr val="tx1"/>
                </a:solidFill>
                <a:effectLst/>
                <a:latin typeface="Arial" panose="020B0604020202020204" pitchFamily="34" charset="0"/>
                <a:ea typeface="ＭＳ Ｐゴシック" pitchFamily="-107" charset="-128"/>
                <a:cs typeface="Arial" panose="020B0604020202020204" pitchFamily="34" charset="0"/>
              </a:rPr>
              <a:t>and to the One who cares for you the most!</a:t>
            </a:r>
            <a:endParaRPr lang="en-US"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79626171"/>
      </p:ext>
    </p:extLst>
  </p:cSld>
  <p:clrMapOvr>
    <a:masterClrMapping/>
  </p:clrMapOvr>
</p:notes>
</file>

<file path=ppt/notesSlides/notesSlide1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160</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sz="1200" kern="1200" dirty="0">
                <a:solidFill>
                  <a:schemeClr val="tx1"/>
                </a:solidFill>
                <a:effectLst/>
                <a:latin typeface="Times New Roman" pitchFamily="-111" charset="0"/>
                <a:ea typeface="ＭＳ Ｐゴシック" pitchFamily="-107" charset="-128"/>
                <a:cs typeface="ＭＳ Ｐゴシック" pitchFamily="-107" charset="-128"/>
              </a:rPr>
              <a:t>Complete this sentence</a:t>
            </a:r>
            <a:endParaRPr lang="en-US"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223856743"/>
      </p:ext>
    </p:extLst>
  </p:cSld>
  <p:clrMapOvr>
    <a:masterClrMapping/>
  </p:clrMapOvr>
</p:notes>
</file>

<file path=ppt/notesSlides/notesSlide1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1" dirty="0">
                <a:latin typeface="Arial" panose="020B0604020202020204" pitchFamily="34" charset="0"/>
                <a:cs typeface="Arial" panose="020B0604020202020204" pitchFamily="34" charset="0"/>
              </a:rPr>
              <a:t>You have to</a:t>
            </a:r>
            <a:r>
              <a:rPr lang="en-US" b="1" baseline="0" dirty="0">
                <a:latin typeface="Arial" panose="020B0604020202020204" pitchFamily="34" charset="0"/>
                <a:cs typeface="Arial" panose="020B0604020202020204" pitchFamily="34" charset="0"/>
              </a:rPr>
              <a:t> applaud the man here who is giving his best effort to put out the fire, even though it has no effect. He certainly looks sincere. But is sincerity enough? It's the same for our relationship with God. </a:t>
            </a:r>
            <a:r>
              <a:rPr lang="en-US" b="1" dirty="0">
                <a:latin typeface="Arial" panose="020B0604020202020204" pitchFamily="34" charset="0"/>
                <a:cs typeface="Arial" panose="020B0604020202020204" pitchFamily="34" charset="0"/>
              </a:rPr>
              <a:t>The issue</a:t>
            </a:r>
            <a:r>
              <a:rPr lang="en-US" b="1" baseline="0" dirty="0">
                <a:latin typeface="Arial" panose="020B0604020202020204" pitchFamily="34" charset="0"/>
                <a:cs typeface="Arial" panose="020B0604020202020204" pitchFamily="34" charset="0"/>
              </a:rPr>
              <a:t> for salvation is not how hard you try to be good. The fact is that none of us can be good enough to have our sins forgiven and be put into a right relationship with God. We need help—REAL help! We need God to justify us (declare us not guilty), which is the idea discussed in Galatians. </a:t>
            </a:r>
            <a:endParaRPr lang="en-US" b="1" dirty="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37BDED8B-9779-A845-BA9B-650C8A4639EB}"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162</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640332785"/>
      </p:ext>
    </p:extLst>
  </p:cSld>
  <p:clrMapOvr>
    <a:masterClrMapping/>
  </p:clrMapOvr>
</p:notes>
</file>

<file path=ppt/notesSlides/notesSlide1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163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ar-SA" b="1" dirty="0">
                <a:cs typeface="Arial" panose="020B0604020202020204" pitchFamily="34" charset="0"/>
              </a:rPr>
              <a:t>التبرير</a:t>
            </a:r>
            <a:r>
              <a:rPr lang="en-US" dirty="0"/>
              <a:t> is the instantaneous legal act of God when he declares a sinner "not guilty" due to Christ's righteousness being applied to this person, which makes him or her righteous in God's sight</a:t>
            </a:r>
            <a:r>
              <a:rPr lang="en-US" baseline="0" dirty="0"/>
              <a:t> (cf. notes, 155h). It is being so innocent before God that it's "just-if-I'd" never sinned.</a:t>
            </a:r>
            <a:endParaRPr lang="en-US" dirty="0"/>
          </a:p>
        </p:txBody>
      </p:sp>
    </p:spTree>
    <p:extLst>
      <p:ext uri="{BB962C8B-B14F-4D97-AF65-F5344CB8AC3E}">
        <p14:creationId xmlns:p14="http://schemas.microsoft.com/office/powerpoint/2010/main" val="730120440"/>
      </p:ext>
    </p:extLst>
  </p:cSld>
  <p:clrMapOvr>
    <a:masterClrMapping/>
  </p:clrMapOvr>
</p:notes>
</file>

<file path=ppt/notesSlides/notesSlide1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165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extLst>
      <p:ext uri="{BB962C8B-B14F-4D97-AF65-F5344CB8AC3E}">
        <p14:creationId xmlns:p14="http://schemas.microsoft.com/office/powerpoint/2010/main" val="2772992256"/>
      </p:ext>
    </p:extLst>
  </p:cSld>
  <p:clrMapOvr>
    <a:masterClrMapping/>
  </p:clrMapOvr>
</p:notes>
</file>

<file path=ppt/notesSlides/notesSlide1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2017"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DC1D5D9E-BA15-D54B-9584-D8534D0E0FD4}"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166</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342018" name="Rectangle 2"/>
          <p:cNvSpPr>
            <a:spLocks noGrp="1" noRot="1" noChangeAspect="1" noChangeArrowheads="1" noTextEdit="1"/>
          </p:cNvSpPr>
          <p:nvPr>
            <p:ph type="sldImg"/>
          </p:nvPr>
        </p:nvSpPr>
        <p:spPr>
          <a:ln/>
        </p:spPr>
      </p:sp>
      <p:sp>
        <p:nvSpPr>
          <p:cNvPr id="342019"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862223480"/>
      </p:ext>
    </p:extLst>
  </p:cSld>
  <p:clrMapOvr>
    <a:masterClrMapping/>
  </p:clrMapOvr>
</p:notes>
</file>

<file path=ppt/notesSlides/notesSlide1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ar-JO" b="1" dirty="0">
              <a:cs typeface="Arial" panose="020B0604020202020204" pitchFamily="34" charset="0"/>
            </a:endParaRPr>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37BDED8B-9779-A845-BA9B-650C8A4639EB}"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169</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3419273329"/>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654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CA8D51BF-E2E4-654C-8E23-81CB1FD40771}" type="slidenum">
              <a:rPr kumimoji="0" lang="en-US" sz="1200" b="1"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12</a:t>
            </a:fld>
            <a:endParaRPr kumimoji="0" lang="en-US" sz="1200" b="1"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endParaRPr>
          </a:p>
        </p:txBody>
      </p:sp>
      <p:sp>
        <p:nvSpPr>
          <p:cNvPr id="236546" name="Rectangle 2"/>
          <p:cNvSpPr>
            <a:spLocks noGrp="1" noRot="1" noChangeAspect="1" noChangeArrowheads="1"/>
          </p:cNvSpPr>
          <p:nvPr>
            <p:ph type="sldImg"/>
          </p:nvPr>
        </p:nvSpPr>
        <p:spPr>
          <a:solidFill>
            <a:srgbClr val="FFFFFF"/>
          </a:solidFill>
          <a:ln/>
        </p:spPr>
      </p:sp>
      <p:sp>
        <p:nvSpPr>
          <p:cNvPr id="236547"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b="1" dirty="0">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354803934"/>
      </p:ext>
    </p:extLst>
  </p:cSld>
  <p:clrMapOvr>
    <a:masterClrMapping/>
  </p:clrMapOvr>
</p:notes>
</file>

<file path=ppt/notesSlides/notesSlide1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7921"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8E850F6E-2D76-EB40-9898-8B0D90ECD4F6}"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171</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337922" name="Rectangle 2"/>
          <p:cNvSpPr>
            <a:spLocks noGrp="1" noRot="1" noChangeAspect="1" noChangeArrowheads="1" noTextEdit="1"/>
          </p:cNvSpPr>
          <p:nvPr>
            <p:ph type="sldImg"/>
          </p:nvPr>
        </p:nvSpPr>
        <p:spPr>
          <a:ln/>
        </p:spPr>
      </p:sp>
      <p:sp>
        <p:nvSpPr>
          <p:cNvPr id="337923"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792568972"/>
      </p:ext>
    </p:extLst>
  </p:cSld>
  <p:clrMapOvr>
    <a:masterClrMapping/>
  </p:clrMapOvr>
</p:notes>
</file>

<file path=ppt/notesSlides/notesSlide1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177" rtl="0" eaLnBrk="1" fontAlgn="auto" latinLnBrk="0" hangingPunct="1">
              <a:lnSpc>
                <a:spcPct val="100000"/>
              </a:lnSpc>
              <a:spcBef>
                <a:spcPts val="0"/>
              </a:spcBef>
              <a:spcAft>
                <a:spcPts val="0"/>
              </a:spcAft>
              <a:buClrTx/>
              <a:buSzTx/>
              <a:buFontTx/>
              <a:buNone/>
              <a:tabLst/>
              <a:defRPr/>
            </a:pPr>
            <a:fld id="{4A28C9AB-5814-BA4F-84A6-C6DECF72119E}"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177" rtl="0" eaLnBrk="1" fontAlgn="auto" latinLnBrk="0" hangingPunct="1">
                <a:lnSpc>
                  <a:spcPct val="100000"/>
                </a:lnSpc>
                <a:spcBef>
                  <a:spcPts val="0"/>
                </a:spcBef>
                <a:spcAft>
                  <a:spcPts val="0"/>
                </a:spcAft>
                <a:buClrTx/>
                <a:buSzTx/>
                <a:buFontTx/>
                <a:buNone/>
                <a:tabLst/>
                <a:defRPr/>
              </a:pPr>
              <a:t>173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56322" name="Rectangle 1026"/>
          <p:cNvSpPr>
            <a:spLocks noGrp="1" noRot="1" noChangeAspect="1" noChangeArrowheads="1"/>
          </p:cNvSpPr>
          <p:nvPr>
            <p:ph type="sldImg"/>
          </p:nvPr>
        </p:nvSpPr>
        <p:spPr>
          <a:solidFill>
            <a:srgbClr val="FFFFFF"/>
          </a:solidFill>
          <a:ln/>
        </p:spPr>
      </p:sp>
      <p:sp>
        <p:nvSpPr>
          <p:cNvPr id="56323"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cs typeface="ＭＳ Ｐゴシック" charset="0"/>
            </a:endParaRPr>
          </a:p>
        </p:txBody>
      </p:sp>
    </p:spTree>
    <p:extLst>
      <p:ext uri="{BB962C8B-B14F-4D97-AF65-F5344CB8AC3E}">
        <p14:creationId xmlns:p14="http://schemas.microsoft.com/office/powerpoint/2010/main" val="3898263456"/>
      </p:ext>
    </p:extLst>
  </p:cSld>
  <p:clrMapOvr>
    <a:masterClrMapping/>
  </p:clrMapOvr>
</p:notes>
</file>

<file path=ppt/notesSlides/notesSlide1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177"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177" rtl="0" eaLnBrk="1" fontAlgn="auto" latinLnBrk="0" hangingPunct="1">
                <a:lnSpc>
                  <a:spcPct val="100000"/>
                </a:lnSpc>
                <a:spcBef>
                  <a:spcPts val="0"/>
                </a:spcBef>
                <a:spcAft>
                  <a:spcPts val="0"/>
                </a:spcAft>
                <a:buClrTx/>
                <a:buSzTx/>
                <a:buFontTx/>
                <a:buNone/>
                <a:tabLst/>
                <a:defRPr/>
              </a:pPr>
              <a:t>174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sz="1200" b="1" kern="1200" dirty="0">
                <a:solidFill>
                  <a:schemeClr val="tx1"/>
                </a:solidFill>
                <a:effectLst/>
                <a:latin typeface="Arial" panose="020B0604020202020204" pitchFamily="34" charset="0"/>
                <a:ea typeface="ＭＳ Ｐゴシック" charset="-128"/>
                <a:cs typeface="Arial" panose="020B0604020202020204" pitchFamily="34" charset="0"/>
              </a:rPr>
              <a:t>But slavery to </a:t>
            </a:r>
            <a:r>
              <a:rPr lang="en-US" sz="1200" kern="1200" dirty="0">
                <a:solidFill>
                  <a:schemeClr val="tx1"/>
                </a:solidFill>
                <a:effectLst/>
                <a:latin typeface="Times New Roman" pitchFamily="-112" charset="0"/>
                <a:ea typeface="ＭＳ Ｐゴシック" charset="-128"/>
                <a:cs typeface="ＭＳ Ｐゴシック" charset="-128"/>
              </a:rPr>
              <a:t>false teaching</a:t>
            </a:r>
            <a:r>
              <a:rPr lang="en-US" sz="1200" b="1" kern="1200" dirty="0">
                <a:solidFill>
                  <a:schemeClr val="tx1"/>
                </a:solidFill>
                <a:effectLst/>
                <a:latin typeface="Arial" panose="020B0604020202020204" pitchFamily="34" charset="0"/>
                <a:ea typeface="ＭＳ Ｐゴシック" charset="-128"/>
                <a:cs typeface="Arial" panose="020B0604020202020204" pitchFamily="34" charset="0"/>
              </a:rPr>
              <a:t> is the worst slavery because we all have experienced it and its affects are much more far-reaching, so how can you be free</a:t>
            </a:r>
            <a:r>
              <a:rPr lang="en-SG" sz="1200" b="1" kern="1200" dirty="0">
                <a:solidFill>
                  <a:schemeClr val="tx1"/>
                </a:solidFill>
                <a:effectLst/>
                <a:latin typeface="Arial" panose="020B0604020202020204" pitchFamily="34" charset="0"/>
                <a:ea typeface="ＭＳ Ｐゴシック" charset="-128"/>
                <a:cs typeface="Arial" panose="020B0604020202020204" pitchFamily="34" charset="0"/>
              </a:rPr>
              <a:t>?</a:t>
            </a:r>
            <a:endParaRPr lang="en-US"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261885341"/>
      </p:ext>
    </p:extLst>
  </p:cSld>
  <p:clrMapOvr>
    <a:masterClrMapping/>
  </p:clrMapOvr>
</p:notes>
</file>

<file path=ppt/notesSlides/notesSlide1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177"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177" rtl="0" eaLnBrk="1" fontAlgn="auto" latinLnBrk="0" hangingPunct="1">
                <a:lnSpc>
                  <a:spcPct val="100000"/>
                </a:lnSpc>
                <a:spcBef>
                  <a:spcPts val="0"/>
                </a:spcBef>
                <a:spcAft>
                  <a:spcPts val="0"/>
                </a:spcAft>
                <a:buClrTx/>
                <a:buSzTx/>
                <a:buFontTx/>
                <a:buNone/>
                <a:tabLst/>
                <a:defRPr/>
              </a:pPr>
              <a:t>175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sz="1200" b="1" kern="1200" dirty="0">
                <a:solidFill>
                  <a:schemeClr val="tx1"/>
                </a:solidFill>
                <a:effectLst/>
                <a:latin typeface="Arial" panose="020B0604020202020204" pitchFamily="34" charset="0"/>
                <a:ea typeface="ＭＳ Ｐゴシック" charset="-128"/>
                <a:cs typeface="Arial" panose="020B0604020202020204" pitchFamily="34" charset="0"/>
              </a:rPr>
              <a:t>What reasons can we give that simple trust in Christ alone puts us in a right relationship with God?</a:t>
            </a:r>
            <a:r>
              <a:rPr lang="en-SG" b="1" dirty="0">
                <a:effectLst/>
                <a:latin typeface="Arial" panose="020B0604020202020204" pitchFamily="34" charset="0"/>
                <a:cs typeface="Arial" panose="020B0604020202020204" pitchFamily="34" charset="0"/>
              </a:rPr>
              <a:t> </a:t>
            </a:r>
            <a:endParaRPr lang="en-US"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914807047"/>
      </p:ext>
    </p:extLst>
  </p:cSld>
  <p:clrMapOvr>
    <a:masterClrMapping/>
  </p:clrMapOvr>
</p:notes>
</file>

<file path=ppt/notesSlides/notesSlide1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177"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177" rtl="0" eaLnBrk="1" fontAlgn="auto" latinLnBrk="0" hangingPunct="1">
                <a:lnSpc>
                  <a:spcPct val="100000"/>
                </a:lnSpc>
                <a:spcBef>
                  <a:spcPts val="0"/>
                </a:spcBef>
                <a:spcAft>
                  <a:spcPts val="0"/>
                </a:spcAft>
                <a:buClrTx/>
                <a:buSzTx/>
                <a:buFontTx/>
                <a:buNone/>
                <a:tabLst/>
                <a:defRPr/>
              </a:pPr>
              <a:t>176</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sz="1200" b="1" kern="1200" dirty="0">
                <a:solidFill>
                  <a:schemeClr val="tx1"/>
                </a:solidFill>
                <a:effectLst/>
                <a:latin typeface="Arial" panose="020B0604020202020204" pitchFamily="34" charset="0"/>
                <a:ea typeface="ＭＳ Ｐゴシック" charset="-128"/>
                <a:cs typeface="Arial" panose="020B0604020202020204" pitchFamily="34" charset="0"/>
              </a:rPr>
              <a:t>[Jesus himself appointed Paul to proclaim justification by faith as his defining doctrinal truth.]</a:t>
            </a:r>
            <a:endParaRPr lang="en-SG" sz="1200" b="1" kern="1200" dirty="0">
              <a:solidFill>
                <a:schemeClr val="tx1"/>
              </a:solidFill>
              <a:effectLst/>
              <a:latin typeface="Arial" panose="020B0604020202020204" pitchFamily="34" charset="0"/>
              <a:ea typeface="ＭＳ Ｐゴシック" charset="-128"/>
              <a:cs typeface="Arial" panose="020B0604020202020204" pitchFamily="34" charset="0"/>
            </a:endParaRPr>
          </a:p>
          <a:p>
            <a:r>
              <a:rPr lang="en-US" sz="1200" b="1" kern="1200" dirty="0">
                <a:solidFill>
                  <a:schemeClr val="tx1"/>
                </a:solidFill>
                <a:effectLst/>
                <a:latin typeface="Arial" panose="020B0604020202020204" pitchFamily="34" charset="0"/>
                <a:ea typeface="ＭＳ Ｐゴシック" charset="-128"/>
                <a:cs typeface="Arial" panose="020B0604020202020204" pitchFamily="34" charset="0"/>
              </a:rPr>
              <a:t>[Personal: Paul defends his apostolic call to counter Judaizer teaching that Paul invented justification by faith.]</a:t>
            </a:r>
            <a:endParaRPr lang="en-SG" sz="1200" b="1" kern="1200" dirty="0">
              <a:solidFill>
                <a:schemeClr val="tx1"/>
              </a:solidFill>
              <a:effectLst/>
              <a:latin typeface="Arial" panose="020B0604020202020204" pitchFamily="34" charset="0"/>
              <a:ea typeface="ＭＳ Ｐゴシック" charset="-128"/>
              <a:cs typeface="Arial" panose="020B0604020202020204" pitchFamily="34" charset="0"/>
            </a:endParaRPr>
          </a:p>
        </p:txBody>
      </p:sp>
    </p:spTree>
    <p:extLst>
      <p:ext uri="{BB962C8B-B14F-4D97-AF65-F5344CB8AC3E}">
        <p14:creationId xmlns:p14="http://schemas.microsoft.com/office/powerpoint/2010/main" val="575905942"/>
      </p:ext>
    </p:extLst>
  </p:cSld>
  <p:clrMapOvr>
    <a:masterClrMapping/>
  </p:clrMapOvr>
</p:notes>
</file>

<file path=ppt/notesSlides/notesSlide1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177"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177" rtl="0" eaLnBrk="1" fontAlgn="auto" latinLnBrk="0" hangingPunct="1">
                <a:lnSpc>
                  <a:spcPct val="100000"/>
                </a:lnSpc>
                <a:spcBef>
                  <a:spcPts val="0"/>
                </a:spcBef>
                <a:spcAft>
                  <a:spcPts val="0"/>
                </a:spcAft>
                <a:buClrTx/>
                <a:buSzTx/>
                <a:buFontTx/>
                <a:buNone/>
                <a:tabLst/>
                <a:defRPr/>
              </a:pPr>
              <a:t>177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b="1" dirty="0">
                <a:latin typeface="Arial" panose="020B0604020202020204" pitchFamily="34" charset="0"/>
                <a:cs typeface="Arial" panose="020B0604020202020204" pitchFamily="34" charset="0"/>
              </a:rPr>
              <a:t>[Whether Old Testament or new, we have always been put in a right relationship with God by simple trust.]</a:t>
            </a:r>
          </a:p>
          <a:p>
            <a:r>
              <a:rPr lang="en-US" b="1" dirty="0">
                <a:latin typeface="Arial" panose="020B0604020202020204" pitchFamily="34" charset="0"/>
                <a:cs typeface="Arial" panose="020B0604020202020204" pitchFamily="34" charset="0"/>
              </a:rPr>
              <a:t>[Practical: Paul applies salvation by faith in Spirit-led living by exhorting balance and others-orientation.]</a:t>
            </a:r>
          </a:p>
          <a:p>
            <a:endParaRPr lang="en-US"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217339469"/>
      </p:ext>
    </p:extLst>
  </p:cSld>
  <p:clrMapOvr>
    <a:masterClrMapping/>
  </p:clrMapOvr>
</p:notes>
</file>

<file path=ppt/notesSlides/notesSlide1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177"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177" rtl="0" eaLnBrk="1" fontAlgn="auto" latinLnBrk="0" hangingPunct="1">
                <a:lnSpc>
                  <a:spcPct val="100000"/>
                </a:lnSpc>
                <a:spcBef>
                  <a:spcPts val="0"/>
                </a:spcBef>
                <a:spcAft>
                  <a:spcPts val="0"/>
                </a:spcAft>
                <a:buClrTx/>
                <a:buSzTx/>
                <a:buFontTx/>
                <a:buNone/>
                <a:tabLst/>
                <a:defRPr/>
              </a:pPr>
              <a:t>178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sz="1200" b="1" kern="1200" dirty="0">
                <a:solidFill>
                  <a:schemeClr val="tx1"/>
                </a:solidFill>
                <a:effectLst/>
                <a:latin typeface="Arial" panose="020B0604020202020204" pitchFamily="34" charset="0"/>
                <a:ea typeface="ＭＳ Ｐゴシック" charset="-128"/>
                <a:cs typeface="Arial" panose="020B0604020202020204" pitchFamily="34" charset="0"/>
              </a:rPr>
              <a:t>[Whether Old Testament or new, we have always been put in a right relationship with God by simple trust.]</a:t>
            </a:r>
          </a:p>
          <a:p>
            <a:r>
              <a:rPr lang="en-US" sz="1200" b="1" kern="1200" dirty="0">
                <a:solidFill>
                  <a:schemeClr val="tx1"/>
                </a:solidFill>
                <a:effectLst/>
                <a:latin typeface="Arial" panose="020B0604020202020204" pitchFamily="34" charset="0"/>
                <a:ea typeface="ＭＳ Ｐゴシック" charset="-128"/>
                <a:cs typeface="Arial" panose="020B0604020202020204" pitchFamily="34" charset="0"/>
              </a:rPr>
              <a:t>[Practical: Paul applies salvation by faith in Spirit-led living by exhorting balance and others-orientation.]</a:t>
            </a:r>
          </a:p>
        </p:txBody>
      </p:sp>
    </p:spTree>
    <p:extLst>
      <p:ext uri="{BB962C8B-B14F-4D97-AF65-F5344CB8AC3E}">
        <p14:creationId xmlns:p14="http://schemas.microsoft.com/office/powerpoint/2010/main" val="1188559834"/>
      </p:ext>
    </p:extLst>
  </p:cSld>
  <p:clrMapOvr>
    <a:masterClrMapping/>
  </p:clrMapOvr>
</p:notes>
</file>

<file path=ppt/notesSlides/notesSlide1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177"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177" rtl="0" eaLnBrk="1" fontAlgn="auto" latinLnBrk="0" hangingPunct="1">
                <a:lnSpc>
                  <a:spcPct val="100000"/>
                </a:lnSpc>
                <a:spcBef>
                  <a:spcPts val="0"/>
                </a:spcBef>
                <a:spcAft>
                  <a:spcPts val="0"/>
                </a:spcAft>
                <a:buClrTx/>
                <a:buSzTx/>
                <a:buFontTx/>
                <a:buNone/>
                <a:tabLst/>
                <a:defRPr/>
              </a:pPr>
              <a:t>179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cs typeface="ＭＳ Ｐゴシック" charset="0"/>
            </a:endParaRPr>
          </a:p>
        </p:txBody>
      </p:sp>
    </p:spTree>
    <p:extLst>
      <p:ext uri="{BB962C8B-B14F-4D97-AF65-F5344CB8AC3E}">
        <p14:creationId xmlns:p14="http://schemas.microsoft.com/office/powerpoint/2010/main" val="1979097479"/>
      </p:ext>
    </p:extLst>
  </p:cSld>
  <p:clrMapOvr>
    <a:masterClrMapping/>
  </p:clrMapOvr>
</p:notes>
</file>

<file path=ppt/notesSlides/notesSlide1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177"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177" rtl="0" eaLnBrk="1" fontAlgn="auto" latinLnBrk="0" hangingPunct="1">
                <a:lnSpc>
                  <a:spcPct val="100000"/>
                </a:lnSpc>
                <a:spcBef>
                  <a:spcPts val="0"/>
                </a:spcBef>
                <a:spcAft>
                  <a:spcPts val="0"/>
                </a:spcAft>
                <a:buClrTx/>
                <a:buSzTx/>
                <a:buFontTx/>
                <a:buNone/>
                <a:tabLst/>
                <a:defRPr/>
              </a:pPr>
              <a:t>180</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cs typeface="ＭＳ Ｐゴシック" charset="0"/>
            </a:endParaRPr>
          </a:p>
        </p:txBody>
      </p:sp>
    </p:spTree>
    <p:extLst>
      <p:ext uri="{BB962C8B-B14F-4D97-AF65-F5344CB8AC3E}">
        <p14:creationId xmlns:p14="http://schemas.microsoft.com/office/powerpoint/2010/main" val="428339129"/>
      </p:ext>
    </p:extLst>
  </p:cSld>
  <p:clrMapOvr>
    <a:masterClrMapping/>
  </p:clrMapOvr>
</p:notes>
</file>

<file path=ppt/notesSlides/notesSlide1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7729"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B7CC67E4-45C8-784F-B70A-EBAC9A1AAAA9}"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182</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457730" name="Rectangle 2"/>
          <p:cNvSpPr>
            <a:spLocks noGrp="1" noRot="1" noChangeAspect="1" noChangeArrowheads="1"/>
          </p:cNvSpPr>
          <p:nvPr>
            <p:ph type="sldImg"/>
          </p:nvPr>
        </p:nvSpPr>
        <p:spPr>
          <a:solidFill>
            <a:srgbClr val="FFFFFF"/>
          </a:solidFill>
          <a:ln/>
        </p:spPr>
      </p:sp>
      <p:sp>
        <p:nvSpPr>
          <p:cNvPr id="45773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r>
              <a:rPr lang="en-US">
                <a:latin typeface="Times New Roman" charset="0"/>
                <a:cs typeface="Times New Roman" charset="0"/>
              </a:rPr>
              <a:t>Love leads to unity—and greater unity leads to more love.</a:t>
            </a:r>
          </a:p>
          <a:p>
            <a:pPr eaLnBrk="1" hangingPunct="1"/>
            <a:r>
              <a:rPr lang="en-US">
                <a:latin typeface="Times New Roman" charset="0"/>
                <a:cs typeface="Times New Roman" charset="0"/>
              </a:rPr>
              <a:t>One of the hallmarks of the gospel is its ability to bring former enemies to be friends.</a:t>
            </a:r>
          </a:p>
          <a:p>
            <a:pPr eaLnBrk="1" hangingPunct="1"/>
            <a:endParaRPr lang="en-US">
              <a:latin typeface="Times New Roman" charset="0"/>
              <a:cs typeface="Times New Roman" charset="0"/>
            </a:endParaRPr>
          </a:p>
          <a:p>
            <a:pPr eaLnBrk="1" hangingPunct="1"/>
            <a:endParaRPr lang="en-US">
              <a:latin typeface="Times New Roman" charset="0"/>
              <a:cs typeface="Times New Roman" charset="0"/>
            </a:endParaRPr>
          </a:p>
        </p:txBody>
      </p:sp>
    </p:spTree>
    <p:extLst>
      <p:ext uri="{BB962C8B-B14F-4D97-AF65-F5344CB8AC3E}">
        <p14:creationId xmlns:p14="http://schemas.microsoft.com/office/powerpoint/2010/main" val="446152746"/>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A28C9AB-5814-BA4F-84A6-C6DECF72119E}"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13</a:t>
            </a:fld>
            <a:endParaRPr kumimoji="0" lang="en-GB" sz="1200" b="0" i="0" u="none" strike="noStrike" kern="1200" cap="none" spc="0" normalizeH="0" baseline="0" noProof="0" dirty="0">
              <a:ln>
                <a:noFill/>
              </a:ln>
              <a:solidFill>
                <a:srgbClr val="FFFFFF"/>
              </a:solidFill>
              <a:effectLst/>
              <a:uLnTx/>
              <a:uFillTx/>
              <a:latin typeface="Comic Sans MS" charset="0"/>
              <a:ea typeface="ＭＳ Ｐゴシック" charset="0"/>
            </a:endParaRPr>
          </a:p>
        </p:txBody>
      </p:sp>
      <p:sp>
        <p:nvSpPr>
          <p:cNvPr id="56322" name="Rectangle 1026"/>
          <p:cNvSpPr>
            <a:spLocks noGrp="1" noRot="1" noChangeAspect="1" noChangeArrowheads="1"/>
          </p:cNvSpPr>
          <p:nvPr>
            <p:ph type="sldImg"/>
          </p:nvPr>
        </p:nvSpPr>
        <p:spPr>
          <a:solidFill>
            <a:srgbClr val="FFFFFF"/>
          </a:solidFill>
          <a:ln/>
        </p:spPr>
      </p:sp>
      <p:sp>
        <p:nvSpPr>
          <p:cNvPr id="56323"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dirty="0">
              <a:cs typeface="ＭＳ Ｐゴシック" charset="0"/>
            </a:endParaRPr>
          </a:p>
        </p:txBody>
      </p:sp>
    </p:spTree>
    <p:extLst>
      <p:ext uri="{BB962C8B-B14F-4D97-AF65-F5344CB8AC3E}">
        <p14:creationId xmlns:p14="http://schemas.microsoft.com/office/powerpoint/2010/main" val="3418683222"/>
      </p:ext>
    </p:extLst>
  </p:cSld>
  <p:clrMapOvr>
    <a:masterClrMapping/>
  </p:clrMapOvr>
</p:notes>
</file>

<file path=ppt/notesSlides/notesSlide1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183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marL="0" marR="0" lvl="4" indent="0" algn="r" defTabSz="914400" rtl="1" eaLnBrk="0" fontAlgn="base" latinLnBrk="0" hangingPunct="0">
              <a:lnSpc>
                <a:spcPct val="100000"/>
              </a:lnSpc>
              <a:spcBef>
                <a:spcPct val="30000"/>
              </a:spcBef>
              <a:spcAft>
                <a:spcPct val="0"/>
              </a:spcAft>
              <a:buClrTx/>
              <a:buSzTx/>
              <a:buFontTx/>
              <a:buNone/>
              <a:tabLst/>
              <a:defRPr/>
            </a:pPr>
            <a:r>
              <a:rPr lang="ar-SA" b="1" dirty="0">
                <a:latin typeface="Arial" panose="020B0604020202020204" pitchFamily="34" charset="0"/>
                <a:cs typeface="Arial" panose="020B0604020202020204" pitchFamily="34" charset="0"/>
              </a:rPr>
              <a:t>ميلنا الطبيعي هو التحرك نحو الانقسام. نريد أن نكون حول أشخاص يشبهوننا ، يتحدثون مثلنا ، يأكلون مثلنا ، يشمون مثلنا ، ويتصرفون </a:t>
            </a:r>
            <a:r>
              <a:rPr lang="ar-SA" b="1" dirty="0" err="1">
                <a:latin typeface="Arial" panose="020B0604020202020204" pitchFamily="34" charset="0"/>
                <a:cs typeface="Arial" panose="020B0604020202020204" pitchFamily="34" charset="0"/>
              </a:rPr>
              <a:t>مثلنا.الله</a:t>
            </a:r>
            <a:r>
              <a:rPr lang="ar-SA" b="1" dirty="0">
                <a:latin typeface="Arial" panose="020B0604020202020204" pitchFamily="34" charset="0"/>
                <a:cs typeface="Arial" panose="020B0604020202020204" pitchFamily="34" charset="0"/>
              </a:rPr>
              <a:t> أوسع بكثير وأكثر مرونة من هذا. كم عدد السباقات الموجودة؟ لم يخلق أجناس مختلفة. لقد صنع جنسًا واحدًا فقط يسمى الجنس البشري. يريدنا أن نتعلم المزيد عنه وعن ذراعيه المفتوحة من خلال الاتحاد مع أولئك الذين يختلفون عنا بطرق ثانوية ومع ذلك متحدون بالطريقة الرئيسية - طريق يسوع.</a:t>
            </a:r>
            <a:r>
              <a:rPr lang="en-SG" b="1" dirty="0">
                <a:latin typeface="Arial" panose="020B0604020202020204" pitchFamily="34" charset="0"/>
                <a:cs typeface="Arial" panose="020B0604020202020204" pitchFamily="34" charset="0"/>
              </a:rPr>
              <a:t>. </a:t>
            </a:r>
            <a:endParaRPr lang="en-US"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552260425"/>
      </p:ext>
    </p:extLst>
  </p:cSld>
  <p:clrMapOvr>
    <a:masterClrMapping/>
  </p:clrMapOvr>
</p:notes>
</file>

<file path=ppt/notesSlides/notesSlide1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There was no greater distance between two groups in the first century than the chasm between Jews and Gentiles. Ephesus had both groups living together before Paul showed up, but the gospel called them both to leave there long-held beliefs to meet Jesus in the middle—the One who brings a sword but also binds long-held wounds.</a:t>
            </a:r>
          </a:p>
          <a:p>
            <a:endParaRPr lang="en-US"/>
          </a:p>
          <a:p>
            <a:r>
              <a:rPr lang="en-US"/>
              <a:t>The Acts 19 riot reveals the hatred of the Ephesian silversmiths who cared only for their money rather than for truth.</a:t>
            </a:r>
          </a:p>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4169EB51-FF1D-544B-AEE6-D48C8068C73C}"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cs typeface="Times New Roman" charset="0"/>
              </a:rPr>
              <a:pPr marL="0" marR="0" lvl="0" indent="0" algn="r" defTabSz="914400" rtl="0" eaLnBrk="1" fontAlgn="base" latinLnBrk="0" hangingPunct="1">
                <a:lnSpc>
                  <a:spcPct val="100000"/>
                </a:lnSpc>
                <a:spcBef>
                  <a:spcPct val="0"/>
                </a:spcBef>
                <a:spcAft>
                  <a:spcPct val="0"/>
                </a:spcAft>
                <a:buClrTx/>
                <a:buSzTx/>
                <a:buFontTx/>
                <a:buNone/>
                <a:tabLst/>
                <a:defRPr/>
              </a:pPr>
              <a:t>184</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Times New Roman" charset="0"/>
            </a:endParaRPr>
          </a:p>
        </p:txBody>
      </p:sp>
    </p:spTree>
    <p:extLst>
      <p:ext uri="{BB962C8B-B14F-4D97-AF65-F5344CB8AC3E}">
        <p14:creationId xmlns:p14="http://schemas.microsoft.com/office/powerpoint/2010/main" val="1369587602"/>
      </p:ext>
    </p:extLst>
  </p:cSld>
  <p:clrMapOvr>
    <a:masterClrMapping/>
  </p:clrMapOvr>
</p:notes>
</file>

<file path=ppt/notesSlides/notesSlide1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185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a:t>This verse is the turning point in the book from the theology (Ephesians 1–3) to the outworking of that doctrine (Ephesians 4–6). Note how all these 4:1-2 traits result in unity in love.</a:t>
            </a:r>
          </a:p>
          <a:p>
            <a:endParaRPr lang="en-US"/>
          </a:p>
        </p:txBody>
      </p:sp>
    </p:spTree>
  </p:cSld>
  <p:clrMapOvr>
    <a:masterClrMapping/>
  </p:clrMapOvr>
</p:notes>
</file>

<file path=ppt/notesSlides/notesSlide1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601"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866CC10C-29B9-E242-B2DC-0E4A89B68725}"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186</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409602" name="Rectangle 2"/>
          <p:cNvSpPr>
            <a:spLocks noGrp="1" noRot="1" noChangeAspect="1" noChangeArrowheads="1" noTextEdit="1"/>
          </p:cNvSpPr>
          <p:nvPr>
            <p:ph type="sldImg"/>
          </p:nvPr>
        </p:nvSpPr>
        <p:spPr>
          <a:ln/>
        </p:spPr>
      </p:sp>
      <p:sp>
        <p:nvSpPr>
          <p:cNvPr id="409603" name="Rectangle 3"/>
          <p:cNvSpPr>
            <a:spLocks noGrp="1" noChangeArrowheads="1"/>
          </p:cNvSpPr>
          <p:nvPr>
            <p:ph type="body" idx="1"/>
          </p:nvPr>
        </p:nvSpPr>
        <p:spPr>
          <a:noFill/>
          <a:ln w="9525"/>
          <a:extLst>
            <a:ext uri="{FAA26D3D-D897-4be2-8F04-BA451C77F1D7}">
              <ma14:placeholderFlag xmlns="" xmlns:ma14="http://schemas.microsoft.com/office/mac/drawingml/2011/main"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a:lstStyle/>
          <a:p>
            <a:pPr marL="0" marR="0" lvl="0" indent="0" algn="l" defTabSz="914400" rtl="0" eaLnBrk="1" fontAlgn="base" latinLnBrk="0" hangingPunct="1">
              <a:lnSpc>
                <a:spcPct val="100000"/>
              </a:lnSpc>
              <a:spcBef>
                <a:spcPct val="30000"/>
              </a:spcBef>
              <a:spcAft>
                <a:spcPct val="0"/>
              </a:spcAft>
              <a:buClrTx/>
              <a:buSzTx/>
              <a:buFontTx/>
              <a:buNone/>
              <a:tabLst/>
              <a:defRPr/>
            </a:pPr>
            <a:r>
              <a:rPr lang="en-US">
                <a:latin typeface="Times New Roman" charset="0"/>
                <a:ea typeface="ＭＳ Ｐゴシック" charset="0"/>
                <a:cs typeface="ＭＳ Ｐゴシック" charset="0"/>
              </a:rPr>
              <a:t>When we think we are better than others, unity never results. Disunity always comes from one person or group thinking inaccurately high of self!</a:t>
            </a:r>
          </a:p>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Ephesians 1:9-10 doesn't use the word "millennium," but this is obviously the referent:</a:t>
            </a:r>
          </a:p>
          <a:p>
            <a:endParaRPr lang="en-US"/>
          </a:p>
          <a:p>
            <a:pPr marL="0" marR="0" lvl="0" indent="0" algn="l" defTabSz="914400" rtl="0" eaLnBrk="0" fontAlgn="base" latinLnBrk="0" hangingPunct="0">
              <a:lnSpc>
                <a:spcPct val="100000"/>
              </a:lnSpc>
              <a:spcBef>
                <a:spcPct val="30000"/>
              </a:spcBef>
              <a:spcAft>
                <a:spcPct val="0"/>
              </a:spcAft>
              <a:buClrTx/>
              <a:buSzTx/>
              <a:buFontTx/>
              <a:buNone/>
              <a:tabLst/>
              <a:defRPr/>
            </a:pPr>
            <a:r>
              <a:rPr lang="en-US" sz="1200" kern="1200">
                <a:solidFill>
                  <a:schemeClr val="tx1"/>
                </a:solidFill>
                <a:effectLst/>
                <a:latin typeface="Times New Roman" pitchFamily="-111" charset="0"/>
                <a:ea typeface="ＭＳ Ｐゴシック" charset="0"/>
                <a:cs typeface="Times New Roman" pitchFamily="-111" charset="0"/>
              </a:rPr>
              <a:t>Eph. 1:9 NLT   God has now revealed to us his mysterious will regarding Christ—which is to fulfill his own good plan. 10 And this is the plan: At the right time he will bring everything together under the authority of Christ—everything in heaven and on earth.</a:t>
            </a:r>
          </a:p>
          <a:p>
            <a:endParaRPr lang="en-US"/>
          </a:p>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4169EB51-FF1D-544B-AEE6-D48C8068C73C}"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cs typeface="Times New Roman" charset="0"/>
              </a:rPr>
              <a:pPr marL="0" marR="0" lvl="0" indent="0" algn="r" defTabSz="914400" rtl="0" eaLnBrk="1" fontAlgn="base" latinLnBrk="0" hangingPunct="1">
                <a:lnSpc>
                  <a:spcPct val="100000"/>
                </a:lnSpc>
                <a:spcBef>
                  <a:spcPct val="0"/>
                </a:spcBef>
                <a:spcAft>
                  <a:spcPct val="0"/>
                </a:spcAft>
                <a:buClrTx/>
                <a:buSzTx/>
                <a:buFontTx/>
                <a:buNone/>
                <a:tabLst/>
                <a:defRPr/>
              </a:pPr>
              <a:t>187</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Times New Roman" charset="0"/>
            </a:endParaRPr>
          </a:p>
        </p:txBody>
      </p:sp>
    </p:spTree>
    <p:extLst>
      <p:ext uri="{BB962C8B-B14F-4D97-AF65-F5344CB8AC3E}">
        <p14:creationId xmlns:p14="http://schemas.microsoft.com/office/powerpoint/2010/main" val="3374843955"/>
      </p:ext>
    </p:extLst>
  </p:cSld>
  <p:clrMapOvr>
    <a:masterClrMapping/>
  </p:clrMapOvr>
</p:notes>
</file>

<file path=ppt/notesSlides/notesSlide1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a:t>So, on the cross, Paul says, Jesus actually crucified the old covenant too! The OT has great value for study, but it is not the standard by which God measures obedience for the Christian—except in those areas repeated in the NT and thus showing themselves to be new covenant truth also.</a:t>
            </a:r>
          </a:p>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4169EB51-FF1D-544B-AEE6-D48C8068C73C}"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cs typeface="Times New Roman" charset="0"/>
              </a:rPr>
              <a:pPr marL="0" marR="0" lvl="0" indent="0" algn="r" defTabSz="914400" rtl="0" eaLnBrk="1" fontAlgn="base" latinLnBrk="0" hangingPunct="1">
                <a:lnSpc>
                  <a:spcPct val="100000"/>
                </a:lnSpc>
                <a:spcBef>
                  <a:spcPct val="0"/>
                </a:spcBef>
                <a:spcAft>
                  <a:spcPct val="0"/>
                </a:spcAft>
                <a:buClrTx/>
                <a:buSzTx/>
                <a:buFontTx/>
                <a:buNone/>
                <a:tabLst/>
                <a:defRPr/>
              </a:pPr>
              <a:t>188</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Times New Roman" charset="0"/>
            </a:endParaRPr>
          </a:p>
        </p:txBody>
      </p:sp>
    </p:spTree>
    <p:extLst>
      <p:ext uri="{BB962C8B-B14F-4D97-AF65-F5344CB8AC3E}">
        <p14:creationId xmlns:p14="http://schemas.microsoft.com/office/powerpoint/2010/main" val="464011679"/>
      </p:ext>
    </p:extLst>
  </p:cSld>
  <p:clrMapOvr>
    <a:masterClrMapping/>
  </p:clrMapOvr>
</p:notes>
</file>

<file path=ppt/notesSlides/notesSlide1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a:t>Too often we neglect to see that God has NOT worked the same way in all ages. Paul declared this new way where Gentiles need not become Jews like in the OT, but rather, God has formed a brand new entity called the Church where it makes no difference whether one is a Jew or a Gentile.</a:t>
            </a:r>
          </a:p>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4169EB51-FF1D-544B-AEE6-D48C8068C73C}"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cs typeface="Times New Roman" charset="0"/>
              </a:rPr>
              <a:pPr marL="0" marR="0" lvl="0" indent="0" algn="r" defTabSz="914400" rtl="0" eaLnBrk="1" fontAlgn="base" latinLnBrk="0" hangingPunct="1">
                <a:lnSpc>
                  <a:spcPct val="100000"/>
                </a:lnSpc>
                <a:spcBef>
                  <a:spcPct val="0"/>
                </a:spcBef>
                <a:spcAft>
                  <a:spcPct val="0"/>
                </a:spcAft>
                <a:buClrTx/>
                <a:buSzTx/>
                <a:buFontTx/>
                <a:buNone/>
                <a:tabLst/>
                <a:defRPr/>
              </a:pPr>
              <a:t>189</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Times New Roman" charset="0"/>
            </a:endParaRPr>
          </a:p>
        </p:txBody>
      </p:sp>
    </p:spTree>
    <p:extLst>
      <p:ext uri="{BB962C8B-B14F-4D97-AF65-F5344CB8AC3E}">
        <p14:creationId xmlns:p14="http://schemas.microsoft.com/office/powerpoint/2010/main" val="3946515990"/>
      </p:ext>
    </p:extLst>
  </p:cSld>
  <p:clrMapOvr>
    <a:masterClrMapping/>
  </p:clrMapOvr>
</p:notes>
</file>

<file path=ppt/notesSlides/notesSlide1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a:t>Along with this emphasis on the demonic realm, Paul urges in Ephesians to rely on the Spirit. This makes sense, for none of us can defeat fallen angels in our own strength. To this we can add that this letter best portrays Christ as Head of his body, the Church.</a:t>
            </a:r>
          </a:p>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4169EB51-FF1D-544B-AEE6-D48C8068C73C}"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cs typeface="Times New Roman" charset="0"/>
              </a:rPr>
              <a:pPr marL="0" marR="0" lvl="0" indent="0" algn="r" defTabSz="914400" rtl="0" eaLnBrk="1" fontAlgn="base" latinLnBrk="0" hangingPunct="1">
                <a:lnSpc>
                  <a:spcPct val="100000"/>
                </a:lnSpc>
                <a:spcBef>
                  <a:spcPct val="0"/>
                </a:spcBef>
                <a:spcAft>
                  <a:spcPct val="0"/>
                </a:spcAft>
                <a:buClrTx/>
                <a:buSzTx/>
                <a:buFontTx/>
                <a:buNone/>
                <a:tabLst/>
                <a:defRPr/>
              </a:pPr>
              <a:t>190</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Times New Roman" charset="0"/>
            </a:endParaRPr>
          </a:p>
        </p:txBody>
      </p:sp>
    </p:spTree>
    <p:extLst>
      <p:ext uri="{BB962C8B-B14F-4D97-AF65-F5344CB8AC3E}">
        <p14:creationId xmlns:p14="http://schemas.microsoft.com/office/powerpoint/2010/main" val="360298527"/>
      </p:ext>
    </p:extLst>
  </p:cSld>
  <p:clrMapOvr>
    <a:masterClrMapping/>
  </p:clrMapOvr>
</p:notes>
</file>

<file path=ppt/notesSlides/notesSlide1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1955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07C98D01-2206-1147-A132-29C15580CFCB}"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191</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919554" name="Rectangle 2"/>
          <p:cNvSpPr>
            <a:spLocks noGrp="1" noRot="1" noChangeAspect="1" noChangeArrowheads="1" noTextEdit="1"/>
          </p:cNvSpPr>
          <p:nvPr>
            <p:ph type="sldImg"/>
          </p:nvPr>
        </p:nvSpPr>
        <p:spPr>
          <a:ln/>
        </p:spPr>
      </p:sp>
      <p:sp>
        <p:nvSpPr>
          <p:cNvPr id="919555" name="Rectangle 3"/>
          <p:cNvSpPr>
            <a:spLocks noGrp="1" noChangeArrowheads="1"/>
          </p:cNvSpPr>
          <p:nvPr>
            <p:ph type="body" idx="1"/>
          </p:nvPr>
        </p:nvSpPr>
        <p:spPr>
          <a:xfrm>
            <a:off x="914400" y="4343400"/>
            <a:ext cx="5029200" cy="274638"/>
          </a:xfrm>
          <a:noFill/>
          <a:ln/>
          <a:extLst>
            <a:ext uri="{FAA26D3D-D897-4be2-8F04-BA451C77F1D7}">
              <ma14:placeholderFlag xmlns="" xmlns:ma14="http://schemas.microsoft.com/office/mac/drawingml/2011/main"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l" defTabSz="914400" rtl="0" eaLnBrk="1" fontAlgn="base" latinLnBrk="0" hangingPunct="1">
              <a:lnSpc>
                <a:spcPct val="100000"/>
              </a:lnSpc>
              <a:spcBef>
                <a:spcPct val="30000"/>
              </a:spcBef>
              <a:spcAft>
                <a:spcPct val="0"/>
              </a:spcAft>
              <a:buClrTx/>
              <a:buSzTx/>
              <a:buFontTx/>
              <a:buNone/>
              <a:tabLst/>
              <a:defRPr/>
            </a:pPr>
            <a:r>
              <a:rPr lang="en-US">
                <a:latin typeface="Times New Roman" charset="0"/>
                <a:ea typeface="ＭＳ Ｐゴシック" charset="0"/>
                <a:cs typeface="ＭＳ Ｐゴシック" charset="0"/>
              </a:rPr>
              <a:t>Unity in love is founded our our equality in Christ (chapters 1–3) and resulting in our witness to the world (chapters 4–6). </a:t>
            </a:r>
          </a:p>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596644856"/>
      </p:ext>
    </p:extLst>
  </p:cSld>
  <p:clrMapOvr>
    <a:masterClrMapping/>
  </p:clrMapOvr>
</p:notes>
</file>

<file path=ppt/notesSlides/notesSlide1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a:t>This epistle best explains the nature of the church—what it is, how is fits into God's plan for the ages, how to defeat its opponents, etc.</a:t>
            </a:r>
          </a:p>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4169EB51-FF1D-544B-AEE6-D48C8068C73C}"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cs typeface="Times New Roman" charset="0"/>
              </a:rPr>
              <a:pPr marL="0" marR="0" lvl="0" indent="0" algn="r" defTabSz="914400" rtl="0" eaLnBrk="1" fontAlgn="base" latinLnBrk="0" hangingPunct="1">
                <a:lnSpc>
                  <a:spcPct val="100000"/>
                </a:lnSpc>
                <a:spcBef>
                  <a:spcPct val="0"/>
                </a:spcBef>
                <a:spcAft>
                  <a:spcPct val="0"/>
                </a:spcAft>
                <a:buClrTx/>
                <a:buSzTx/>
                <a:buFontTx/>
                <a:buNone/>
                <a:tabLst/>
                <a:defRPr/>
              </a:pPr>
              <a:t>192</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Times New Roman" charset="0"/>
            </a:endParaRPr>
          </a:p>
        </p:txBody>
      </p:sp>
    </p:spTree>
    <p:extLst>
      <p:ext uri="{BB962C8B-B14F-4D97-AF65-F5344CB8AC3E}">
        <p14:creationId xmlns:p14="http://schemas.microsoft.com/office/powerpoint/2010/main" val="639659862"/>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606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FE284305-39A5-CF4A-A560-DAB4BFBA3107}"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14</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216066" name="Rectangle 2"/>
          <p:cNvSpPr>
            <a:spLocks noGrp="1" noRot="1" noChangeAspect="1" noChangeArrowheads="1"/>
          </p:cNvSpPr>
          <p:nvPr>
            <p:ph type="sldImg"/>
          </p:nvPr>
        </p:nvSpPr>
        <p:spPr>
          <a:solidFill>
            <a:srgbClr val="FFFFFF"/>
          </a:solidFill>
          <a:ln/>
        </p:spPr>
      </p:sp>
      <p:sp>
        <p:nvSpPr>
          <p:cNvPr id="216067"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b="1" dirty="0">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320229418"/>
      </p:ext>
    </p:extLst>
  </p:cSld>
  <p:clrMapOvr>
    <a:masterClrMapping/>
  </p:clrMapOvr>
</p:notes>
</file>

<file path=ppt/notesSlides/notesSlide1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A28C9AB-5814-BA4F-84A6-C6DECF72119E}"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193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56322" name="Rectangle 1026"/>
          <p:cNvSpPr>
            <a:spLocks noGrp="1" noRot="1" noChangeAspect="1" noChangeArrowheads="1"/>
          </p:cNvSpPr>
          <p:nvPr>
            <p:ph type="sldImg"/>
          </p:nvPr>
        </p:nvSpPr>
        <p:spPr>
          <a:solidFill>
            <a:srgbClr val="FFFFFF"/>
          </a:solidFill>
          <a:ln/>
        </p:spPr>
      </p:sp>
      <p:sp>
        <p:nvSpPr>
          <p:cNvPr id="56323"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a:cs typeface="ＭＳ Ｐゴシック" charset="0"/>
              </a:rPr>
              <a:t>Church unity is one of the strongest pulls to the gospel for the lost—and, conversely, church disunity probably discourages the lost from seeking Jesus more than anything else. Unbelievers say, "Hey, I already have problems at home, at work, at the club, on the road. Why do I need to add more politics to my life?"</a:t>
            </a:r>
          </a:p>
          <a:p>
            <a:endParaRPr lang="en-US">
              <a:cs typeface="ＭＳ Ｐゴシック" charset="0"/>
            </a:endParaRPr>
          </a:p>
        </p:txBody>
      </p:sp>
    </p:spTree>
    <p:extLst>
      <p:ext uri="{BB962C8B-B14F-4D97-AF65-F5344CB8AC3E}">
        <p14:creationId xmlns:p14="http://schemas.microsoft.com/office/powerpoint/2010/main" val="1218646757"/>
      </p:ext>
    </p:extLst>
  </p:cSld>
  <p:clrMapOvr>
    <a:masterClrMapping/>
  </p:clrMapOvr>
</p:notes>
</file>

<file path=ppt/notesSlides/notesSlide1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194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sz="1200" b="1" kern="1200" dirty="0">
                <a:solidFill>
                  <a:schemeClr val="tx1"/>
                </a:solidFill>
                <a:effectLst/>
                <a:latin typeface="Arial" panose="020B0604020202020204" pitchFamily="34" charset="0"/>
                <a:ea typeface="ＭＳ Ｐゴシック" charset="0"/>
                <a:cs typeface="Arial" panose="020B0604020202020204" pitchFamily="34" charset="0"/>
              </a:rPr>
              <a:t>What do we need to do so we don’t end up divided due to our diversity?</a:t>
            </a:r>
            <a:r>
              <a:rPr lang="en-SG" b="1" dirty="0">
                <a:effectLst/>
                <a:latin typeface="Arial" panose="020B0604020202020204" pitchFamily="34" charset="0"/>
                <a:cs typeface="Arial" panose="020B0604020202020204" pitchFamily="34" charset="0"/>
              </a:rPr>
              <a:t> </a:t>
            </a:r>
            <a:endParaRPr lang="en-US"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911886695"/>
      </p:ext>
    </p:extLst>
  </p:cSld>
  <p:clrMapOvr>
    <a:masterClrMapping/>
  </p:clrMapOvr>
</p:notes>
</file>

<file path=ppt/notesSlides/notesSlide1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4353"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E01EEF0-5357-BE4C-B939-C6B573749B43}"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195</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484354" name="Rectangle 1026"/>
          <p:cNvSpPr>
            <a:spLocks noGrp="1" noRot="1" noChangeAspect="1" noChangeArrowheads="1" noTextEdit="1"/>
          </p:cNvSpPr>
          <p:nvPr>
            <p:ph type="sldImg"/>
          </p:nvPr>
        </p:nvSpPr>
        <p:spPr>
          <a:ln/>
        </p:spPr>
      </p:sp>
      <p:sp>
        <p:nvSpPr>
          <p:cNvPr id="484355" name="Rectangle 1027"/>
          <p:cNvSpPr>
            <a:spLocks noGrp="1" noChangeArrowheads="1"/>
          </p:cNvSpPr>
          <p:nvPr>
            <p:ph type="body" idx="1"/>
          </p:nvPr>
        </p:nvSpPr>
        <p:spPr>
          <a:noFill/>
          <a:ln w="9525"/>
          <a:extLst>
            <a:ext uri="{FAA26D3D-D897-4be2-8F04-BA451C77F1D7}">
              <ma14:placeholderFlag xmlns="" xmlns:ma14="http://schemas.microsoft.com/office/mac/drawingml/2011/main"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Lst>
        </p:spPr>
        <p:txBody>
          <a:bodyPr/>
          <a:lstStyle/>
          <a:p>
            <a:pPr marL="0" marR="0" lvl="0" indent="0" algn="l" defTabSz="914400" rtl="0" eaLnBrk="1" fontAlgn="base" latinLnBrk="0" hangingPunct="1">
              <a:lnSpc>
                <a:spcPct val="100000"/>
              </a:lnSpc>
              <a:spcBef>
                <a:spcPct val="30000"/>
              </a:spcBef>
              <a:spcAft>
                <a:spcPct val="0"/>
              </a:spcAft>
              <a:buClrTx/>
              <a:buSzTx/>
              <a:buFontTx/>
              <a:buNone/>
              <a:tabLst/>
              <a:defRPr/>
            </a:pPr>
            <a:r>
              <a:rPr lang="en-US" b="1" dirty="0">
                <a:latin typeface="Arial" panose="020B0604020202020204" pitchFamily="34" charset="0"/>
                <a:cs typeface="ＭＳ Ｐゴシック" charset="0"/>
              </a:rPr>
              <a:t>Believers know that Jesus saves people from any and every ethnic group (see Rev 5:9; 7:9), but too often treat others as if they are in a different spiritual family. The major ethnic problem in the early church was the division between Jews and Gentiles, but the same idea shows up in societies today: Chinese versus Malay (Singapore), black versus white (USA), Arab versus Israeli (Jordan), Hutu versus Tutsi (Rwanda), etc.</a:t>
            </a:r>
          </a:p>
          <a:p>
            <a:pPr eaLnBrk="1" hangingPunct="1"/>
            <a:endParaRPr lang="en-US" b="1" dirty="0">
              <a:latin typeface="Arial" panose="020B0604020202020204" pitchFamily="34" charset="0"/>
              <a:cs typeface="ＭＳ Ｐゴシック" charset="0"/>
            </a:endParaRPr>
          </a:p>
        </p:txBody>
      </p:sp>
    </p:spTree>
    <p:extLst>
      <p:ext uri="{BB962C8B-B14F-4D97-AF65-F5344CB8AC3E}">
        <p14:creationId xmlns:p14="http://schemas.microsoft.com/office/powerpoint/2010/main" val="2604650382"/>
      </p:ext>
    </p:extLst>
  </p:cSld>
  <p:clrMapOvr>
    <a:masterClrMapping/>
  </p:clrMapOvr>
</p:notes>
</file>

<file path=ppt/notesSlides/notesSlide1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689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6A8B0E3E-4C19-1E4E-BB60-77CA92537176}" type="slidenum">
              <a:rPr kumimoji="0" lang="en-US" sz="1200" b="1"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196</a:t>
            </a:fld>
            <a:endParaRPr kumimoji="0" lang="en-US" sz="1200" b="1"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endParaRPr>
          </a:p>
        </p:txBody>
      </p:sp>
      <p:sp>
        <p:nvSpPr>
          <p:cNvPr id="336898" name="Rectangle 2"/>
          <p:cNvSpPr>
            <a:spLocks noGrp="1" noRot="1" noChangeAspect="1" noChangeArrowheads="1"/>
          </p:cNvSpPr>
          <p:nvPr>
            <p:ph type="sldImg"/>
          </p:nvPr>
        </p:nvSpPr>
        <p:spPr>
          <a:solidFill>
            <a:srgbClr val="FFFFFF"/>
          </a:solidFill>
          <a:ln/>
        </p:spPr>
      </p:sp>
      <p:sp>
        <p:nvSpPr>
          <p:cNvPr id="33689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r>
              <a:rPr lang="en-SG" b="1" dirty="0">
                <a:latin typeface="Arial" panose="020B0604020202020204" pitchFamily="34" charset="0"/>
                <a:ea typeface="ＭＳ Ｐゴシック" charset="0"/>
                <a:cs typeface="ＭＳ Ｐゴシック" charset="0"/>
              </a:rPr>
              <a:t>Love God for our equality in Christ (Eph 1–3).</a:t>
            </a:r>
          </a:p>
          <a:p>
            <a:pPr eaLnBrk="1" hangingPunct="1"/>
            <a:r>
              <a:rPr lang="en-SG" b="1" dirty="0">
                <a:latin typeface="Arial" panose="020B0604020202020204" pitchFamily="34" charset="0"/>
                <a:ea typeface="ＭＳ Ｐゴシック" charset="0"/>
                <a:cs typeface="ＭＳ Ｐゴシック" charset="0"/>
              </a:rPr>
              <a:t>[Praise God that none of us is better than any other due to salvation or ethnic origin or class.]</a:t>
            </a:r>
          </a:p>
        </p:txBody>
      </p:sp>
    </p:spTree>
    <p:extLst>
      <p:ext uri="{BB962C8B-B14F-4D97-AF65-F5344CB8AC3E}">
        <p14:creationId xmlns:p14="http://schemas.microsoft.com/office/powerpoint/2010/main" val="40515611"/>
      </p:ext>
    </p:extLst>
  </p:cSld>
  <p:clrMapOvr>
    <a:masterClrMapping/>
  </p:clrMapOvr>
</p:notes>
</file>

<file path=ppt/notesSlides/notesSlide1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689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6A8B0E3E-4C19-1E4E-BB60-77CA92537176}" type="slidenum">
              <a:rPr kumimoji="0" lang="en-US" sz="1200" b="1"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197</a:t>
            </a:fld>
            <a:endParaRPr kumimoji="0" lang="en-US" sz="1200" b="1"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endParaRPr>
          </a:p>
        </p:txBody>
      </p:sp>
      <p:sp>
        <p:nvSpPr>
          <p:cNvPr id="336898" name="Rectangle 2"/>
          <p:cNvSpPr>
            <a:spLocks noGrp="1" noRot="1" noChangeAspect="1" noChangeArrowheads="1"/>
          </p:cNvSpPr>
          <p:nvPr>
            <p:ph type="sldImg"/>
          </p:nvPr>
        </p:nvSpPr>
        <p:spPr>
          <a:solidFill>
            <a:srgbClr val="FFFFFF"/>
          </a:solidFill>
          <a:ln/>
        </p:spPr>
      </p:sp>
      <p:sp>
        <p:nvSpPr>
          <p:cNvPr id="33689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r>
              <a:rPr lang="en-SG" b="1" dirty="0">
                <a:latin typeface="Arial" panose="020B0604020202020204" pitchFamily="34" charset="0"/>
                <a:ea typeface="ＭＳ Ｐゴシック" charset="0"/>
                <a:cs typeface="ＭＳ Ｐゴシック" charset="0"/>
              </a:rPr>
              <a:t>Love the church to witness to the world (Eph 4–6).</a:t>
            </a:r>
          </a:p>
          <a:p>
            <a:pPr eaLnBrk="1" hangingPunct="1"/>
            <a:r>
              <a:rPr lang="en-SG" b="1" dirty="0">
                <a:latin typeface="Arial" panose="020B0604020202020204" pitchFamily="34" charset="0"/>
                <a:ea typeface="ＭＳ Ｐゴシック" charset="0"/>
                <a:cs typeface="ＭＳ Ｐゴシック" charset="0"/>
              </a:rPr>
              <a:t>[Unity leads to care for each other in a way that attracts unbelievers.]</a:t>
            </a:r>
          </a:p>
        </p:txBody>
      </p:sp>
    </p:spTree>
    <p:extLst>
      <p:ext uri="{BB962C8B-B14F-4D97-AF65-F5344CB8AC3E}">
        <p14:creationId xmlns:p14="http://schemas.microsoft.com/office/powerpoint/2010/main" val="1233811598"/>
      </p:ext>
    </p:extLst>
  </p:cSld>
  <p:clrMapOvr>
    <a:masterClrMapping/>
  </p:clrMapOvr>
</p:notes>
</file>

<file path=ppt/notesSlides/notesSlide1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689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6A8B0E3E-4C19-1E4E-BB60-77CA92537176}" type="slidenum">
              <a:rPr kumimoji="0" lang="en-US" sz="1200" b="1"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198</a:t>
            </a:fld>
            <a:endParaRPr kumimoji="0" lang="en-US" sz="1200" b="1"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endParaRPr>
          </a:p>
        </p:txBody>
      </p:sp>
      <p:sp>
        <p:nvSpPr>
          <p:cNvPr id="336898" name="Rectangle 2"/>
          <p:cNvSpPr>
            <a:spLocks noGrp="1" noRot="1" noChangeAspect="1" noChangeArrowheads="1"/>
          </p:cNvSpPr>
          <p:nvPr>
            <p:ph type="sldImg"/>
          </p:nvPr>
        </p:nvSpPr>
        <p:spPr>
          <a:solidFill>
            <a:srgbClr val="FFFFFF"/>
          </a:solidFill>
          <a:ln/>
        </p:spPr>
      </p:sp>
      <p:sp>
        <p:nvSpPr>
          <p:cNvPr id="33689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marL="0" marR="0" lvl="2" indent="0" algn="l" defTabSz="914400" rtl="0" eaLnBrk="1" fontAlgn="base" latinLnBrk="0" hangingPunct="1">
              <a:lnSpc>
                <a:spcPct val="100000"/>
              </a:lnSpc>
              <a:spcBef>
                <a:spcPct val="30000"/>
              </a:spcBef>
              <a:spcAft>
                <a:spcPct val="0"/>
              </a:spcAft>
              <a:buClrTx/>
              <a:buSzTx/>
              <a:buFontTx/>
              <a:buNone/>
              <a:tabLst/>
              <a:defRPr/>
            </a:pPr>
            <a:r>
              <a:rPr lang="en-SG" b="1" dirty="0">
                <a:latin typeface="Arial" panose="020B0604020202020204" pitchFamily="34" charset="0"/>
                <a:ea typeface="ＭＳ Ｐゴシック" charset="0"/>
                <a:cs typeface="ＭＳ Ｐゴシック" charset="0"/>
              </a:rPr>
              <a:t>Love God, love the church as equals, and love the nations (Main Idea).</a:t>
            </a:r>
          </a:p>
          <a:p>
            <a:pPr marL="0" marR="0" lvl="2" indent="0" algn="l" defTabSz="914400" rtl="0" eaLnBrk="1" fontAlgn="base" latinLnBrk="0" hangingPunct="1">
              <a:lnSpc>
                <a:spcPct val="100000"/>
              </a:lnSpc>
              <a:spcBef>
                <a:spcPct val="30000"/>
              </a:spcBef>
              <a:spcAft>
                <a:spcPct val="0"/>
              </a:spcAft>
              <a:buClrTx/>
              <a:buSzTx/>
              <a:buFontTx/>
              <a:buNone/>
              <a:tabLst/>
              <a:defRPr/>
            </a:pPr>
            <a:r>
              <a:rPr lang="en-SG" b="1" dirty="0">
                <a:latin typeface="Arial" panose="020B0604020202020204" pitchFamily="34" charset="0"/>
                <a:ea typeface="ＭＳ Ｐゴシック" charset="0"/>
                <a:cs typeface="ＭＳ Ｐゴシック" charset="0"/>
              </a:rPr>
              <a:t>The way to unity for believing Jews and Gentiles is to see their equality and love one another as a witness to the world. </a:t>
            </a:r>
            <a:endParaRPr lang="en-US" b="1" dirty="0">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4275225272"/>
      </p:ext>
    </p:extLst>
  </p:cSld>
  <p:clrMapOvr>
    <a:masterClrMapping/>
  </p:clrMapOvr>
</p:notes>
</file>

<file path=ppt/notesSlides/notesSlide1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A28C9AB-5814-BA4F-84A6-C6DECF72119E}"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199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56322" name="Rectangle 1026"/>
          <p:cNvSpPr>
            <a:spLocks noGrp="1" noRot="1" noChangeAspect="1" noChangeArrowheads="1"/>
          </p:cNvSpPr>
          <p:nvPr>
            <p:ph type="sldImg"/>
          </p:nvPr>
        </p:nvSpPr>
        <p:spPr>
          <a:solidFill>
            <a:srgbClr val="FFFFFF"/>
          </a:solidFill>
          <a:ln/>
        </p:spPr>
      </p:sp>
      <p:sp>
        <p:nvSpPr>
          <p:cNvPr id="56323"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a:cs typeface="ＭＳ Ｐゴシック" charset="0"/>
              </a:rPr>
              <a:t>Love is sacrifice, not feeling. The willingness to selflessly commit to God and others stems from humbly realizing all this is about him and not us.</a:t>
            </a:r>
          </a:p>
          <a:p>
            <a:endParaRPr lang="en-US">
              <a:cs typeface="ＭＳ Ｐゴシック" charset="0"/>
            </a:endParaRPr>
          </a:p>
        </p:txBody>
      </p:sp>
    </p:spTree>
    <p:extLst>
      <p:ext uri="{BB962C8B-B14F-4D97-AF65-F5344CB8AC3E}">
        <p14:creationId xmlns:p14="http://schemas.microsoft.com/office/powerpoint/2010/main" val="3543646407"/>
      </p:ext>
    </p:extLst>
  </p:cSld>
  <p:clrMapOvr>
    <a:masterClrMapping/>
  </p:clrMapOvr>
</p:notes>
</file>

<file path=ppt/notesSlides/notesSlide1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287EAD0-E5BF-214B-A921-D0A237D8D09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200</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r>
              <a:rPr lang="en-US" dirty="0"/>
              <a:t>Repeated from slide 14 above:</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b="1" dirty="0">
                <a:latin typeface="Arial" panose="020B0604020202020204" pitchFamily="34" charset="0"/>
                <a:cs typeface="ＭＳ Ｐゴシック" charset="0"/>
              </a:rPr>
              <a:t>Believers know that Jesus saves people from any and every ethnic group (see Rev 5:9; 7:9), but too often treat others as if they are in a different spiritual family. The major ethnic problem in the early church was the division between Jews and Gentiles, but the same idea shows up in societies today: Chinese versus Malay (Singapore), black versus white (USA), Arab versus Israeli (Jordan), Hutu versus Tutsi (Rwanda), etc.</a:t>
            </a:r>
          </a:p>
        </p:txBody>
      </p:sp>
    </p:spTree>
    <p:extLst>
      <p:ext uri="{BB962C8B-B14F-4D97-AF65-F5344CB8AC3E}">
        <p14:creationId xmlns:p14="http://schemas.microsoft.com/office/powerpoint/2010/main" val="1769375125"/>
      </p:ext>
    </p:extLst>
  </p:cSld>
  <p:clrMapOvr>
    <a:masterClrMapping/>
  </p:clrMapOvr>
</p:notes>
</file>

<file path=ppt/notesSlides/notesSlide1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0945"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D2C79C1E-95BC-FD4D-8EBD-AA6AA4D0FDFF}"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202</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210946" name="Rectangle 1026"/>
          <p:cNvSpPr>
            <a:spLocks noGrp="1" noRot="1" noChangeAspect="1" noChangeArrowheads="1" noTextEdit="1"/>
          </p:cNvSpPr>
          <p:nvPr>
            <p:ph type="sldImg"/>
          </p:nvPr>
        </p:nvSpPr>
        <p:spPr>
          <a:ln/>
        </p:spPr>
      </p:sp>
      <p:sp>
        <p:nvSpPr>
          <p:cNvPr id="210947" name="Rectangle 1027"/>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782728360"/>
      </p:ext>
    </p:extLst>
  </p:cSld>
  <p:clrMapOvr>
    <a:masterClrMapping/>
  </p:clrMapOvr>
</p:notes>
</file>

<file path=ppt/notesSlides/notesSlide1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203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marL="0" marR="0" indent="0" algn="l" defTabSz="914400" rtl="0" eaLnBrk="0" fontAlgn="base" latinLnBrk="0" hangingPunct="0">
              <a:lnSpc>
                <a:spcPct val="100000"/>
              </a:lnSpc>
              <a:spcBef>
                <a:spcPct val="30000"/>
              </a:spcBef>
              <a:spcAft>
                <a:spcPct val="0"/>
              </a:spcAft>
              <a:buClrTx/>
              <a:buSzTx/>
              <a:buFontTx/>
              <a:buNone/>
              <a:tabLst/>
              <a:defRPr/>
            </a:pPr>
            <a:r>
              <a:rPr lang="en-US" sz="1200" b="1" dirty="0">
                <a:effectLst/>
                <a:latin typeface="Arial" panose="020B0604020202020204" pitchFamily="34" charset="0"/>
                <a:ea typeface="Times New Roman" panose="02020603050405020304" pitchFamily="18" charset="0"/>
              </a:rPr>
              <a:t>The reality is that we are told to mimic the attitude of Christ in the book of Philippians</a:t>
            </a:r>
            <a:r>
              <a:rPr lang="en-SG" sz="1200" b="1" dirty="0">
                <a:effectLst/>
                <a:latin typeface="Arial" panose="020B0604020202020204" pitchFamily="34" charset="0"/>
                <a:ea typeface="Times New Roman" panose="02020603050405020304" pitchFamily="18" charset="0"/>
              </a:rPr>
              <a:t>.</a:t>
            </a:r>
            <a:endParaRPr lang="en-US" dirty="0"/>
          </a:p>
        </p:txBody>
      </p:sp>
    </p:spTree>
    <p:extLst>
      <p:ext uri="{BB962C8B-B14F-4D97-AF65-F5344CB8AC3E}">
        <p14:creationId xmlns:p14="http://schemas.microsoft.com/office/powerpoint/2010/main" val="3040654685"/>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61442" name="Text Box 1"/>
          <p:cNvSpPr txBox="1">
            <a:spLocks noChangeArrowheads="1"/>
          </p:cNvSpPr>
          <p:nvPr/>
        </p:nvSpPr>
        <p:spPr bwMode="auto">
          <a:xfrm>
            <a:off x="914400" y="457200"/>
            <a:ext cx="5029200" cy="3886200"/>
          </a:xfrm>
          <a:prstGeom prst="rect">
            <a:avLst/>
          </a:prstGeom>
          <a:solidFill>
            <a:srgbClr val="FFFFFF"/>
          </a:solidFill>
          <a:ln w="9525">
            <a:solidFill>
              <a:srgbClr val="000000"/>
            </a:solidFill>
            <a:miter lim="800000"/>
            <a:headEnd/>
            <a:tailEnd/>
          </a:ln>
        </p:spPr>
        <p:txBody>
          <a:bodyPr wrap="none" anchor="ctr"/>
          <a:lstStyle>
            <a:lvl1pPr>
              <a:defRPr sz="2500">
                <a:solidFill>
                  <a:schemeClr val="bg1"/>
                </a:solidFill>
                <a:latin typeface="Times New Roman" charset="0"/>
                <a:ea typeface="ＭＳ Ｐゴシック" charset="0"/>
                <a:cs typeface="ＭＳ Ｐゴシック" charset="0"/>
              </a:defRPr>
            </a:lvl1pPr>
            <a:lvl2pPr marL="742950" indent="-285750">
              <a:defRPr sz="2500">
                <a:solidFill>
                  <a:schemeClr val="bg1"/>
                </a:solidFill>
                <a:latin typeface="Times New Roman" charset="0"/>
                <a:ea typeface="ＭＳ Ｐゴシック" charset="0"/>
              </a:defRPr>
            </a:lvl2pPr>
            <a:lvl3pPr marL="1143000" indent="-228600">
              <a:defRPr sz="2500">
                <a:solidFill>
                  <a:schemeClr val="bg1"/>
                </a:solidFill>
                <a:latin typeface="Times New Roman" charset="0"/>
                <a:ea typeface="ＭＳ Ｐゴシック" charset="0"/>
              </a:defRPr>
            </a:lvl3pPr>
            <a:lvl4pPr marL="1600200" indent="-228600">
              <a:defRPr sz="2500">
                <a:solidFill>
                  <a:schemeClr val="bg1"/>
                </a:solidFill>
                <a:latin typeface="Times New Roman" charset="0"/>
                <a:ea typeface="ＭＳ Ｐゴシック" charset="0"/>
              </a:defRPr>
            </a:lvl4pPr>
            <a:lvl5pPr marL="2057400" indent="-228600">
              <a:defRPr sz="2500">
                <a:solidFill>
                  <a:schemeClr val="bg1"/>
                </a:solidFill>
                <a:latin typeface="Times New Roman" charset="0"/>
                <a:ea typeface="ＭＳ Ｐゴシック" charset="0"/>
              </a:defRPr>
            </a:lvl5pPr>
            <a:lvl6pPr marL="2514600" indent="-228600" defTabSz="45085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6pPr>
            <a:lvl7pPr marL="2971800" indent="-228600" defTabSz="45085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7pPr>
            <a:lvl8pPr marL="3429000" indent="-228600" defTabSz="45085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8pPr>
            <a:lvl9pPr marL="3886200" indent="-228600" defTabSz="45085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500" b="0" i="0" u="none" strike="noStrike" kern="1200" cap="none" spc="0" normalizeH="0" baseline="0" noProof="0" dirty="0">
              <a:ln>
                <a:noFill/>
              </a:ln>
              <a:solidFill>
                <a:srgbClr val="000000"/>
              </a:solidFill>
              <a:effectLst/>
              <a:uLnTx/>
              <a:uFillTx/>
              <a:latin typeface="Times New Roman" charset="0"/>
              <a:ea typeface="ＭＳ Ｐゴシック" charset="0"/>
            </a:endParaRPr>
          </a:p>
        </p:txBody>
      </p:sp>
      <p:sp>
        <p:nvSpPr>
          <p:cNvPr id="61443" name="Text Box 2"/>
          <p:cNvSpPr>
            <a:spLocks noGrp="1" noChangeArrowheads="1"/>
          </p:cNvSpPr>
          <p:nvPr>
            <p:ph type="body"/>
          </p:nvPr>
        </p:nvSpPr>
        <p:spPr>
          <a:xfrm>
            <a:off x="914400" y="4343400"/>
            <a:ext cx="5029200" cy="4116388"/>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anchor="ctr"/>
          <a:lstStyle/>
          <a:p>
            <a:pPr marL="0" marR="0" algn="r" rtl="1">
              <a:lnSpc>
                <a:spcPct val="107000"/>
              </a:lnSpc>
              <a:spcBef>
                <a:spcPts val="0"/>
              </a:spcBef>
              <a:spcAft>
                <a:spcPts val="800"/>
              </a:spcAft>
            </a:pPr>
            <a:r>
              <a:rPr lang="ar-JO" sz="1200" b="1" dirty="0">
                <a:effectLst/>
                <a:latin typeface="Calibri" panose="020F0502020204030204" pitchFamily="34" charset="0"/>
                <a:ea typeface="Calibri" panose="020F0502020204030204" pitchFamily="34" charset="0"/>
                <a:cs typeface="Arial" panose="020B0604020202020204" pitchFamily="34" charset="0"/>
              </a:rPr>
              <a:t>الان... ماذا عن تواريخ كتابة هذه الوثائق الهامة؟ ونحن متروكين هنا مع أفضل تخميناتنا العلمية. ثمة جدال سيكون دائمًا هنا. لكن بعض أفضل التخمينات، بناء على عقود من البحث الأكاديمي والدراسة هي هذه – حسب الترتيب المقترح...</a:t>
            </a:r>
            <a:endParaRPr lang="en-US" sz="1200" b="1" dirty="0">
              <a:effectLst/>
              <a:latin typeface="Calibri" panose="020F0502020204030204" pitchFamily="34" charset="0"/>
              <a:ea typeface="Calibri" panose="020F0502020204030204" pitchFamily="34" charset="0"/>
              <a:cs typeface="Arial" panose="020B0604020202020204" pitchFamily="34" charset="0"/>
            </a:endParaRPr>
          </a:p>
          <a:p>
            <a:pPr marL="0" marR="0" algn="r" rtl="1">
              <a:lnSpc>
                <a:spcPct val="107000"/>
              </a:lnSpc>
              <a:spcBef>
                <a:spcPts val="0"/>
              </a:spcBef>
              <a:spcAft>
                <a:spcPts val="800"/>
              </a:spcAft>
            </a:pPr>
            <a:r>
              <a:rPr lang="ar-JO" sz="1200" b="1" dirty="0">
                <a:effectLst/>
                <a:latin typeface="Calibri" panose="020F0502020204030204" pitchFamily="34" charset="0"/>
                <a:ea typeface="Calibri" panose="020F0502020204030204" pitchFamily="34" charset="0"/>
                <a:cs typeface="Arial" panose="020B0604020202020204" pitchFamily="34" charset="0"/>
              </a:rPr>
              <a:t>////    متى... تم كتابته في وقت ما خلال الأربعينات بعد الميلاد...</a:t>
            </a:r>
            <a:endParaRPr lang="en-US" sz="1200" b="1" dirty="0">
              <a:effectLst/>
              <a:latin typeface="Calibri" panose="020F0502020204030204" pitchFamily="34" charset="0"/>
              <a:ea typeface="Calibri" panose="020F0502020204030204" pitchFamily="34" charset="0"/>
              <a:cs typeface="Arial" panose="020B0604020202020204" pitchFamily="34" charset="0"/>
            </a:endParaRPr>
          </a:p>
          <a:p>
            <a:pPr marL="0" marR="0" algn="r" rtl="1">
              <a:lnSpc>
                <a:spcPct val="107000"/>
              </a:lnSpc>
              <a:spcBef>
                <a:spcPts val="0"/>
              </a:spcBef>
              <a:spcAft>
                <a:spcPts val="800"/>
              </a:spcAft>
            </a:pPr>
            <a:r>
              <a:rPr lang="ar-JO" sz="1200" b="1" dirty="0">
                <a:effectLst/>
                <a:latin typeface="Calibri" panose="020F0502020204030204" pitchFamily="34" charset="0"/>
                <a:ea typeface="Calibri" panose="020F0502020204030204" pitchFamily="34" charset="0"/>
                <a:cs typeface="Arial" panose="020B0604020202020204" pitchFamily="34" charset="0"/>
              </a:rPr>
              <a:t>////    لوقا... مقترح كما يلي، بين السنتين 57 و59 بعد الميلاد...</a:t>
            </a:r>
            <a:endParaRPr lang="en-US" sz="1200" b="1" dirty="0">
              <a:effectLst/>
              <a:latin typeface="Calibri" panose="020F0502020204030204" pitchFamily="34" charset="0"/>
              <a:ea typeface="Calibri" panose="020F0502020204030204" pitchFamily="34" charset="0"/>
              <a:cs typeface="Arial" panose="020B0604020202020204" pitchFamily="34" charset="0"/>
            </a:endParaRPr>
          </a:p>
          <a:p>
            <a:pPr marL="0" marR="0" algn="r" rtl="1">
              <a:lnSpc>
                <a:spcPct val="107000"/>
              </a:lnSpc>
              <a:spcBef>
                <a:spcPts val="0"/>
              </a:spcBef>
              <a:spcAft>
                <a:spcPts val="800"/>
              </a:spcAft>
            </a:pPr>
            <a:r>
              <a:rPr lang="ar-JO" sz="1200" b="1" dirty="0">
                <a:effectLst/>
                <a:latin typeface="Calibri" panose="020F0502020204030204" pitchFamily="34" charset="0"/>
                <a:ea typeface="Calibri" panose="020F0502020204030204" pitchFamily="34" charset="0"/>
                <a:cs typeface="Arial" panose="020B0604020202020204" pitchFamily="34" charset="0"/>
              </a:rPr>
              <a:t>////    مرقس... في العقد التالي... بين 64 و68...</a:t>
            </a:r>
            <a:endParaRPr lang="en-US" sz="1200" b="1" dirty="0">
              <a:effectLst/>
              <a:latin typeface="Calibri" panose="020F0502020204030204" pitchFamily="34" charset="0"/>
              <a:ea typeface="Calibri" panose="020F0502020204030204" pitchFamily="34" charset="0"/>
              <a:cs typeface="Arial" panose="020B0604020202020204" pitchFamily="34" charset="0"/>
            </a:endParaRPr>
          </a:p>
          <a:p>
            <a:pPr marL="0" marR="0" algn="r" rtl="1">
              <a:lnSpc>
                <a:spcPct val="107000"/>
              </a:lnSpc>
              <a:spcBef>
                <a:spcPts val="0"/>
              </a:spcBef>
              <a:spcAft>
                <a:spcPts val="800"/>
              </a:spcAft>
            </a:pPr>
            <a:r>
              <a:rPr lang="ar-JO" sz="1200" b="1" dirty="0">
                <a:effectLst/>
                <a:latin typeface="Calibri" panose="020F0502020204030204" pitchFamily="34" charset="0"/>
                <a:ea typeface="Calibri" panose="020F0502020204030204" pitchFamily="34" charset="0"/>
                <a:cs typeface="Arial" panose="020B0604020202020204" pitchFamily="34" charset="0"/>
              </a:rPr>
              <a:t>////    وأخيرًا... إنجيل يوحنا... حوالي العام 69 بعد الميلاد... ولكن بالتأكيد بعد وضع الأناجيل الإزائية... مرة أخرى، ستجد دائماً عدم اتفاق حول هذه التواريخ. ومع ذلك، فهذه التواريخ مأخوذة عن أبحاث علماء ومعلمين مسيحيين معروفين.</a:t>
            </a:r>
            <a:endParaRPr lang="en-US" sz="1200" b="1" dirty="0">
              <a:effectLst/>
              <a:latin typeface="Calibri" panose="020F0502020204030204" pitchFamily="34" charset="0"/>
              <a:ea typeface="Calibri" panose="020F0502020204030204" pitchFamily="34" charset="0"/>
              <a:cs typeface="Arial" panose="020B0604020202020204" pitchFamily="34" charset="0"/>
            </a:endParaRPr>
          </a:p>
          <a:p>
            <a:pPr algn="r"/>
            <a:endParaRPr lang="en-US" b="1" dirty="0">
              <a:latin typeface="Arial" panose="020B0604020202020204" pitchFamily="34" charset="0"/>
              <a:ea typeface="ＭＳ Ｐゴシック" charset="0"/>
              <a:cs typeface="Arial" panose="020B0604020202020204" pitchFamily="34" charset="0"/>
            </a:endParaRPr>
          </a:p>
        </p:txBody>
      </p:sp>
    </p:spTree>
  </p:cSld>
  <p:clrMapOvr>
    <a:masterClrMapping/>
  </p:clrMapOvr>
</p:notes>
</file>

<file path=ppt/notesSlides/notesSlide1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205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extLst>
      <p:ext uri="{BB962C8B-B14F-4D97-AF65-F5344CB8AC3E}">
        <p14:creationId xmlns:p14="http://schemas.microsoft.com/office/powerpoint/2010/main" val="96046557"/>
      </p:ext>
    </p:extLst>
  </p:cSld>
  <p:clrMapOvr>
    <a:masterClrMapping/>
  </p:clrMapOvr>
</p:notes>
</file>

<file path=ppt/notesSlides/notesSlide1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97345"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270CB257-508B-AD4F-A014-7D2C8FC9ECBC}"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206</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697346" name="Rectangle 2"/>
          <p:cNvSpPr>
            <a:spLocks noGrp="1" noRot="1" noChangeAspect="1" noChangeArrowheads="1" noTextEdit="1"/>
          </p:cNvSpPr>
          <p:nvPr>
            <p:ph type="sldImg"/>
          </p:nvPr>
        </p:nvSpPr>
        <p:spPr>
          <a:ln/>
        </p:spPr>
      </p:sp>
      <p:sp>
        <p:nvSpPr>
          <p:cNvPr id="697347"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605337457"/>
      </p:ext>
    </p:extLst>
  </p:cSld>
  <p:clrMapOvr>
    <a:masterClrMapping/>
  </p:clrMapOvr>
</p:notes>
</file>

<file path=ppt/notesSlides/notesSlide1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8A599DDB-6EF9-A142-AE1E-A2DA3047A49A}"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210</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2253107275"/>
      </p:ext>
    </p:extLst>
  </p:cSld>
  <p:clrMapOvr>
    <a:masterClrMapping/>
  </p:clrMapOvr>
</p:notes>
</file>

<file path=ppt/notesSlides/notesSlide1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1905"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5F8A0E66-4D76-4942-877A-5C42A8015F4F}"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211</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251906" name="Rectangle 2"/>
          <p:cNvSpPr>
            <a:spLocks noGrp="1" noRot="1" noChangeAspect="1" noChangeArrowheads="1" noTextEdit="1"/>
          </p:cNvSpPr>
          <p:nvPr>
            <p:ph type="sldImg"/>
          </p:nvPr>
        </p:nvSpPr>
        <p:spPr>
          <a:ln/>
        </p:spPr>
      </p:sp>
      <p:sp>
        <p:nvSpPr>
          <p:cNvPr id="251907"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3259516506"/>
      </p:ext>
    </p:extLst>
  </p:cSld>
  <p:clrMapOvr>
    <a:masterClrMapping/>
  </p:clrMapOvr>
</p:notes>
</file>

<file path=ppt/notesSlides/notesSlide1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A28C9AB-5814-BA4F-84A6-C6DECF72119E}"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212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56322" name="Rectangle 1026"/>
          <p:cNvSpPr>
            <a:spLocks noGrp="1" noRot="1" noChangeAspect="1" noChangeArrowheads="1"/>
          </p:cNvSpPr>
          <p:nvPr>
            <p:ph type="sldImg"/>
          </p:nvPr>
        </p:nvSpPr>
        <p:spPr>
          <a:solidFill>
            <a:srgbClr val="FFFFFF"/>
          </a:solidFill>
          <a:ln/>
        </p:spPr>
      </p:sp>
      <p:sp>
        <p:nvSpPr>
          <p:cNvPr id="56323"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cs typeface="ＭＳ Ｐゴシック" charset="0"/>
            </a:endParaRPr>
          </a:p>
        </p:txBody>
      </p:sp>
    </p:spTree>
    <p:extLst>
      <p:ext uri="{BB962C8B-B14F-4D97-AF65-F5344CB8AC3E}">
        <p14:creationId xmlns:p14="http://schemas.microsoft.com/office/powerpoint/2010/main" val="1385967739"/>
      </p:ext>
    </p:extLst>
  </p:cSld>
  <p:clrMapOvr>
    <a:masterClrMapping/>
  </p:clrMapOvr>
</p:notes>
</file>

<file path=ppt/notesSlides/notesSlide1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7569"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768AA664-EB4F-F64E-8297-858B0F0BCBF0}"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213</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237570" name="Rectangle 1026"/>
          <p:cNvSpPr>
            <a:spLocks noGrp="1" noRot="1" noChangeAspect="1" noChangeArrowheads="1" noTextEdit="1"/>
          </p:cNvSpPr>
          <p:nvPr>
            <p:ph type="sldImg"/>
          </p:nvPr>
        </p:nvSpPr>
        <p:spPr>
          <a:ln/>
        </p:spPr>
      </p:sp>
      <p:sp>
        <p:nvSpPr>
          <p:cNvPr id="237571" name="Rectangle 1027"/>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183871602"/>
      </p:ext>
    </p:extLst>
  </p:cSld>
  <p:clrMapOvr>
    <a:masterClrMapping/>
  </p:clrMapOvr>
</p:notes>
</file>

<file path=ppt/notesSlides/notesSlide1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214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SG" b="1" dirty="0">
                <a:effectLst/>
                <a:latin typeface="Arial" panose="020B0604020202020204" pitchFamily="34" charset="0"/>
                <a:cs typeface="Arial" panose="020B0604020202020204" pitchFamily="34" charset="0"/>
              </a:rPr>
              <a:t> </a:t>
            </a:r>
            <a:r>
              <a:rPr lang="ar-SA" b="1" dirty="0">
                <a:effectLst/>
                <a:latin typeface="Arial" panose="020B0604020202020204" pitchFamily="34" charset="0"/>
                <a:cs typeface="Arial" panose="020B0604020202020204" pitchFamily="34" charset="0"/>
              </a:rPr>
              <a:t>من هو مثالك الاعلى في الحياة؟ من يعجبك اكثر من الاشخاص؟ بمن اكثر تريد ان تتشبه او تقلد؟ </a:t>
            </a:r>
          </a:p>
          <a:p>
            <a:r>
              <a:rPr lang="ar-SA" b="1" dirty="0">
                <a:effectLst/>
                <a:latin typeface="Arial" panose="020B0604020202020204" pitchFamily="34" charset="0"/>
                <a:cs typeface="Arial" panose="020B0604020202020204" pitchFamily="34" charset="0"/>
              </a:rPr>
              <a:t>قبل 100 سنة اكثر الناس المحبوبين كانوا</a:t>
            </a:r>
            <a:r>
              <a:rPr lang="ar-SA" b="1" baseline="0" dirty="0">
                <a:effectLst/>
                <a:latin typeface="Arial" panose="020B0604020202020204" pitchFamily="34" charset="0"/>
                <a:cs typeface="Arial" panose="020B0604020202020204" pitchFamily="34" charset="0"/>
              </a:rPr>
              <a:t> العلماء </a:t>
            </a:r>
            <a:endParaRPr lang="en-US"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702180013"/>
      </p:ext>
    </p:extLst>
  </p:cSld>
  <p:clrMapOvr>
    <a:masterClrMapping/>
  </p:clrMapOvr>
</p:notes>
</file>

<file path=ppt/notesSlides/notesSlide1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61"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2D6192DE-1539-9B4A-822A-F86A1AA371AE}"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215</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245762" name="Rectangle 2"/>
          <p:cNvSpPr>
            <a:spLocks noGrp="1" noRot="1" noChangeAspect="1" noChangeArrowheads="1"/>
          </p:cNvSpPr>
          <p:nvPr>
            <p:ph type="sldImg"/>
          </p:nvPr>
        </p:nvSpPr>
        <p:spPr>
          <a:solidFill>
            <a:srgbClr val="FFFFFF"/>
          </a:solidFill>
          <a:ln/>
        </p:spPr>
      </p:sp>
      <p:sp>
        <p:nvSpPr>
          <p:cNvPr id="24576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791994886"/>
      </p:ext>
    </p:extLst>
  </p:cSld>
  <p:clrMapOvr>
    <a:masterClrMapping/>
  </p:clrMapOvr>
</p:notes>
</file>

<file path=ppt/notesSlides/notesSlide1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eaLnBrk="1" hangingPunct="1"/>
            <a:r>
              <a:rPr lang="en-US" b="0" dirty="0">
                <a:latin typeface="Times" charset="0"/>
                <a:ea typeface="ＭＳ Ｐゴシック" charset="0"/>
                <a:cs typeface="ＭＳ Ｐゴシック" charset="0"/>
              </a:rPr>
              <a:t>_________</a:t>
            </a:r>
          </a:p>
          <a:p>
            <a:pPr eaLnBrk="1" hangingPunct="1">
              <a:spcBef>
                <a:spcPct val="0"/>
              </a:spcBef>
            </a:pPr>
            <a:r>
              <a:rPr lang="en-US" b="1" dirty="0">
                <a:latin typeface="Arial" panose="020B0604020202020204" pitchFamily="34" charset="0"/>
                <a:ea typeface="ＭＳ Ｐゴシック" charset="0"/>
                <a:cs typeface="ＭＳ Ｐゴシック" charset="0"/>
              </a:rPr>
              <a:t>NS-00-NT Introduction-96</a:t>
            </a:r>
          </a:p>
          <a:p>
            <a:pPr eaLnBrk="1" hangingPunct="1">
              <a:spcBef>
                <a:spcPct val="0"/>
              </a:spcBef>
            </a:pPr>
            <a:r>
              <a:rPr lang="en-US" b="1" dirty="0">
                <a:latin typeface="Arial" panose="020B0604020202020204" pitchFamily="34" charset="0"/>
                <a:ea typeface="ＭＳ Ｐゴシック" charset="0"/>
                <a:cs typeface="ＭＳ Ｐゴシック" charset="0"/>
              </a:rPr>
              <a:t>NS-03-Luke1-12-slide 65</a:t>
            </a:r>
          </a:p>
          <a:p>
            <a:pPr eaLnBrk="1" hangingPunct="1">
              <a:spcBef>
                <a:spcPct val="0"/>
              </a:spcBef>
            </a:pPr>
            <a:r>
              <a:rPr lang="en-US" b="1" dirty="0">
                <a:latin typeface="Arial" panose="020B0604020202020204" pitchFamily="34" charset="0"/>
                <a:ea typeface="ＭＳ Ｐゴシック" charset="0"/>
                <a:cs typeface="ＭＳ Ｐゴシック" charset="0"/>
              </a:rPr>
              <a:t>NS-07-1Cor1-9-slide 23</a:t>
            </a:r>
          </a:p>
          <a:p>
            <a:endParaRPr lang="en-US" dirty="0"/>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F438EF88-ABA3-6A43-BE94-61C1FB6BF3E3}"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216</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1579087875"/>
      </p:ext>
    </p:extLst>
  </p:cSld>
  <p:clrMapOvr>
    <a:masterClrMapping/>
  </p:clrMapOvr>
</p:notes>
</file>

<file path=ppt/notesSlides/notesSlide1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217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sz="1200" b="1" kern="1200" dirty="0">
                <a:solidFill>
                  <a:schemeClr val="tx1"/>
                </a:solidFill>
                <a:effectLst/>
                <a:latin typeface="Arial" panose="020B0604020202020204" pitchFamily="34" charset="0"/>
                <a:ea typeface="ＭＳ Ｐゴシック" charset="-128"/>
                <a:cs typeface="Arial" panose="020B0604020202020204" pitchFamily="34" charset="0"/>
              </a:rPr>
              <a:t>Stated as a question, the letter of Philippians answers this question</a:t>
            </a:r>
            <a:r>
              <a:rPr lang="en-SG" sz="1200" b="1" kern="1200" dirty="0">
                <a:solidFill>
                  <a:schemeClr val="tx1"/>
                </a:solidFill>
                <a:effectLst/>
                <a:latin typeface="Arial" panose="020B0604020202020204" pitchFamily="34" charset="0"/>
                <a:ea typeface="ＭＳ Ｐゴシック" charset="-128"/>
                <a:cs typeface="Arial" panose="020B0604020202020204" pitchFamily="34" charset="0"/>
              </a:rPr>
              <a:t>!</a:t>
            </a:r>
          </a:p>
          <a:p>
            <a:r>
              <a:rPr lang="en-SG" sz="1200" b="1" kern="1200" dirty="0">
                <a:solidFill>
                  <a:schemeClr val="tx1"/>
                </a:solidFill>
                <a:effectLst/>
                <a:latin typeface="Arial" panose="020B0604020202020204" pitchFamily="34" charset="0"/>
                <a:ea typeface="ＭＳ Ｐゴシック" charset="-128"/>
                <a:cs typeface="Arial" panose="020B0604020202020204" pitchFamily="34" charset="0"/>
              </a:rPr>
              <a:t>What are some results when we commit ourselves to respond to life with the same perspective that Jesus had—that kind of view or thinking that the risen Savior has?</a:t>
            </a:r>
            <a:endParaRPr lang="en-US"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756941671"/>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16</a:t>
            </a:fld>
            <a:endParaRPr kumimoji="0" lang="en-GB" sz="1200" b="0" i="0" u="none" strike="noStrike" kern="1200" cap="none" spc="0" normalizeH="0" baseline="0" noProof="0" dirty="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dirty="0">
              <a:cs typeface="ＭＳ Ｐゴシック" charset="0"/>
            </a:endParaRPr>
          </a:p>
        </p:txBody>
      </p:sp>
    </p:spTree>
    <p:extLst>
      <p:ext uri="{BB962C8B-B14F-4D97-AF65-F5344CB8AC3E}">
        <p14:creationId xmlns:p14="http://schemas.microsoft.com/office/powerpoint/2010/main" val="3079419679"/>
      </p:ext>
    </p:extLst>
  </p:cSld>
  <p:clrMapOvr>
    <a:masterClrMapping/>
  </p:clrMapOvr>
</p:notes>
</file>

<file path=ppt/notesSlides/notesSlide1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046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D9019220-4E07-3C4E-BFE3-EE0190D80488}"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218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90466" name="Rectangle 1026"/>
          <p:cNvSpPr>
            <a:spLocks noGrp="1" noRot="1" noChangeAspect="1" noChangeArrowheads="1"/>
          </p:cNvSpPr>
          <p:nvPr>
            <p:ph type="sldImg"/>
          </p:nvPr>
        </p:nvSpPr>
        <p:spPr>
          <a:solidFill>
            <a:srgbClr val="FFFFFF"/>
          </a:solidFill>
          <a:ln/>
        </p:spPr>
      </p:sp>
      <p:sp>
        <p:nvSpPr>
          <p:cNvPr id="190467" name="Rectangle 1027"/>
          <p:cNvSpPr>
            <a:spLocks noGrp="1" noChangeArrowheads="1"/>
          </p:cNvSpPr>
          <p:nvPr>
            <p:ph type="body" idx="1"/>
          </p:nvPr>
        </p:nvSpPr>
        <p:spPr>
          <a:solidFill>
            <a:srgbClr val="FFFFFF"/>
          </a:solidFill>
          <a:ln>
            <a:solidFill>
              <a:srgbClr val="000000"/>
            </a:solidFill>
          </a:ln>
        </p:spPr>
        <p:txBody>
          <a:bodyPr/>
          <a:lstStyle/>
          <a:p>
            <a:pPr marL="0" marR="0" indent="0" algn="l" defTabSz="914400" rtl="0" eaLnBrk="0" fontAlgn="base" latinLnBrk="0" hangingPunct="0">
              <a:lnSpc>
                <a:spcPct val="100000"/>
              </a:lnSpc>
              <a:spcBef>
                <a:spcPct val="30000"/>
              </a:spcBef>
              <a:spcAft>
                <a:spcPct val="0"/>
              </a:spcAft>
              <a:buClrTx/>
              <a:buSzTx/>
              <a:buFontTx/>
              <a:buNone/>
              <a:tabLst/>
              <a:defRPr/>
            </a:pPr>
            <a:r>
              <a:rPr lang="ar-SA" sz="1200" b="1" dirty="0">
                <a:effectLst/>
                <a:latin typeface="Arial" panose="020B0604020202020204" pitchFamily="34" charset="0"/>
                <a:cs typeface="ＭＳ Ｐゴシック" charset="0"/>
              </a:rPr>
              <a:t>التمثل بالمسيح يقود الى انسجام مع الناس والله </a:t>
            </a:r>
            <a:endParaRPr lang="en-US" dirty="0">
              <a:cs typeface="ＭＳ Ｐゴシック" charset="0"/>
            </a:endParaRPr>
          </a:p>
        </p:txBody>
      </p:sp>
    </p:spTree>
    <p:extLst>
      <p:ext uri="{BB962C8B-B14F-4D97-AF65-F5344CB8AC3E}">
        <p14:creationId xmlns:p14="http://schemas.microsoft.com/office/powerpoint/2010/main" val="732101614"/>
      </p:ext>
    </p:extLst>
  </p:cSld>
  <p:clrMapOvr>
    <a:masterClrMapping/>
  </p:clrMapOvr>
</p:notes>
</file>

<file path=ppt/notesSlides/notesSlide1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219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cs typeface="ＭＳ Ｐゴシック" charset="0"/>
            </a:endParaRPr>
          </a:p>
        </p:txBody>
      </p:sp>
    </p:spTree>
    <p:extLst>
      <p:ext uri="{BB962C8B-B14F-4D97-AF65-F5344CB8AC3E}">
        <p14:creationId xmlns:p14="http://schemas.microsoft.com/office/powerpoint/2010/main" val="2307869418"/>
      </p:ext>
    </p:extLst>
  </p:cSld>
  <p:clrMapOvr>
    <a:masterClrMapping/>
  </p:clrMapOvr>
</p:notes>
</file>

<file path=ppt/notesSlides/notesSlide1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indent="0" algn="l" defTabSz="914400" rtl="0" eaLnBrk="0" fontAlgn="base" latinLnBrk="0" hangingPunct="0">
              <a:lnSpc>
                <a:spcPct val="100000"/>
              </a:lnSpc>
              <a:spcBef>
                <a:spcPct val="30000"/>
              </a:spcBef>
              <a:spcAft>
                <a:spcPct val="0"/>
              </a:spcAft>
              <a:buClrTx/>
              <a:buSzTx/>
              <a:buFontTx/>
              <a:buNone/>
              <a:tabLst/>
              <a:defRPr/>
            </a:pPr>
            <a:r>
              <a:rPr lang="en-US" sz="1200" b="1" dirty="0">
                <a:effectLst/>
                <a:latin typeface="Arial" panose="020B0604020202020204" pitchFamily="34" charset="0"/>
                <a:ea typeface="Times New Roman" panose="02020603050405020304" pitchFamily="18" charset="0"/>
              </a:rPr>
              <a:t>You can mimic Jesus in any of these areas with his help.</a:t>
            </a:r>
            <a:endParaRPr lang="ar-SA" sz="1200" b="1" dirty="0">
              <a:effectLst/>
              <a:latin typeface="Arial" panose="020B0604020202020204" pitchFamily="34" charset="0"/>
              <a:ea typeface="Times New Roman" panose="02020603050405020304" pitchFamily="18" charset="0"/>
              <a:cs typeface="Arial" panose="020B0604020202020204" pitchFamily="34" charset="0"/>
            </a:endParaRPr>
          </a:p>
          <a:p>
            <a:pPr marL="0" marR="0" indent="0" algn="l" defTabSz="914400" rtl="0" eaLnBrk="0" fontAlgn="base" latinLnBrk="0" hangingPunct="0">
              <a:lnSpc>
                <a:spcPct val="100000"/>
              </a:lnSpc>
              <a:spcBef>
                <a:spcPct val="30000"/>
              </a:spcBef>
              <a:spcAft>
                <a:spcPct val="0"/>
              </a:spcAft>
              <a:buClrTx/>
              <a:buSzTx/>
              <a:buFontTx/>
              <a:buNone/>
              <a:tabLst/>
              <a:defRPr/>
            </a:pPr>
            <a:r>
              <a:rPr lang="ar-SA" sz="1200" b="1" dirty="0">
                <a:effectLst/>
                <a:latin typeface="Arial" panose="020B0604020202020204" pitchFamily="34" charset="0"/>
                <a:cs typeface="Arial" panose="020B0604020202020204" pitchFamily="34" charset="0"/>
              </a:rPr>
              <a:t>تستطيع ان تتمثل بالمسيح من خلال هذه المساحات بمعونته </a:t>
            </a:r>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8A599DDB-6EF9-A142-AE1E-A2DA3047A49A}"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220</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781125735"/>
      </p:ext>
    </p:extLst>
  </p:cSld>
  <p:clrMapOvr>
    <a:masterClrMapping/>
  </p:clrMapOvr>
</p:notes>
</file>

<file path=ppt/notesSlides/notesSlide1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8593"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C95A2414-7B16-2848-BB52-221D541E20A2}" type="slidenum">
              <a:rPr kumimoji="0" lang="en-GB"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222</a:t>
            </a:fld>
            <a:endParaRPr kumimoji="0" lang="en-GB"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238594" name="Rectangle 2"/>
          <p:cNvSpPr>
            <a:spLocks noGrp="1" noRot="1" noChangeAspect="1" noChangeArrowheads="1"/>
          </p:cNvSpPr>
          <p:nvPr>
            <p:ph type="sldImg"/>
          </p:nvPr>
        </p:nvSpPr>
        <p:spPr>
          <a:solidFill>
            <a:srgbClr val="FFFFFF"/>
          </a:solidFill>
          <a:ln/>
        </p:spPr>
      </p:sp>
      <p:sp>
        <p:nvSpPr>
          <p:cNvPr id="23859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marL="0" marR="0" lvl="0" indent="0" algn="l" defTabSz="914400" rtl="0" eaLnBrk="1" fontAlgn="base" latinLnBrk="0" hangingPunct="1">
              <a:lnSpc>
                <a:spcPct val="100000"/>
              </a:lnSpc>
              <a:spcBef>
                <a:spcPct val="30000"/>
              </a:spcBef>
              <a:spcAft>
                <a:spcPct val="0"/>
              </a:spcAft>
              <a:buClrTx/>
              <a:buSzTx/>
              <a:buFontTx/>
              <a:buNone/>
              <a:tabLst/>
              <a:defRPr/>
            </a:pPr>
            <a:r>
              <a:rPr lang="en-US">
                <a:latin typeface="Times New Roman" charset="0"/>
                <a:ea typeface="ＭＳ Ｐゴシック" charset="0"/>
                <a:cs typeface="ＭＳ Ｐゴシック" charset="0"/>
              </a:rPr>
              <a:t>While under house arrest in Rome (cf. Acts 28:30-31), Paul lived above it all despite his circumstances and despite the news of false teaching at Colosse. What helped him rise beyond such negative things was a focus on the exalted status of Jesus as God.</a:t>
            </a:r>
          </a:p>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223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a:t>Jesus is God. Caesar is not God. That should be evident enough, despite the fact that Nero was about to claim to be God.</a:t>
            </a:r>
          </a:p>
          <a:p>
            <a:endParaRPr lang="en-US"/>
          </a:p>
        </p:txBody>
      </p:sp>
    </p:spTree>
  </p:cSld>
  <p:clrMapOvr>
    <a:masterClrMapping/>
  </p:clrMapOvr>
</p:notes>
</file>

<file path=ppt/notesSlides/notesSlide1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1" dirty="0">
                <a:latin typeface="Arial" panose="020B0604020202020204" pitchFamily="34" charset="0"/>
                <a:cs typeface="Arial" panose="020B0604020202020204" pitchFamily="34" charset="0"/>
              </a:rPr>
              <a:t>Since Jesus is God, he is superior to any false teaching that claims the same for its leader. But the Colossians were focused on angels, not even others claiming divinity. Since they didn't even believe that their philosophy was led by one who is God, how much more should we evaluate the claims of Christ? Colossians faced a syncretistic ("syn," together + Cretan cities) teaching that drew from Jewish, Greek, and other pagan roots. We learn about it from how Paul fought against it in this letter.</a:t>
            </a:r>
          </a:p>
          <a:p>
            <a:endParaRPr lang="en-US" b="1" dirty="0">
              <a:latin typeface="Arial" panose="020B0604020202020204" pitchFamily="34" charset="0"/>
              <a:cs typeface="Arial" panose="020B0604020202020204" pitchFamily="34" charset="0"/>
            </a:endParaRPr>
          </a:p>
          <a:p>
            <a:r>
              <a:rPr lang="en-US" b="1" dirty="0">
                <a:latin typeface="Arial" panose="020B0604020202020204" pitchFamily="34" charset="0"/>
                <a:cs typeface="Arial" panose="020B0604020202020204" pitchFamily="34" charset="0"/>
              </a:rPr>
              <a:t>https://</a:t>
            </a:r>
            <a:r>
              <a:rPr lang="en-US" b="1" dirty="0" err="1">
                <a:latin typeface="Arial" panose="020B0604020202020204" pitchFamily="34" charset="0"/>
                <a:cs typeface="Arial" panose="020B0604020202020204" pitchFamily="34" charset="0"/>
              </a:rPr>
              <a:t>www.merriam-webster.com</a:t>
            </a:r>
            <a:r>
              <a:rPr lang="en-US" b="1" dirty="0">
                <a:latin typeface="Arial" panose="020B0604020202020204" pitchFamily="34" charset="0"/>
                <a:cs typeface="Arial" panose="020B0604020202020204" pitchFamily="34" charset="0"/>
              </a:rPr>
              <a:t>/dictionary/syncretic:</a:t>
            </a:r>
          </a:p>
          <a:p>
            <a:r>
              <a:rPr lang="en-US" b="1" dirty="0">
                <a:latin typeface="Arial" panose="020B0604020202020204" pitchFamily="34" charset="0"/>
                <a:cs typeface="Arial" panose="020B0604020202020204" pitchFamily="34" charset="0"/>
              </a:rPr>
              <a:t>Syncretic has its roots in an ancient alliance. It's a descendant of the Greek word </a:t>
            </a:r>
            <a:r>
              <a:rPr lang="en-US" b="1" dirty="0" err="1">
                <a:latin typeface="Arial" panose="020B0604020202020204" pitchFamily="34" charset="0"/>
                <a:cs typeface="Arial" panose="020B0604020202020204" pitchFamily="34" charset="0"/>
              </a:rPr>
              <a:t>synkrētismos</a:t>
            </a:r>
            <a:r>
              <a:rPr lang="en-US" b="1" dirty="0">
                <a:latin typeface="Arial" panose="020B0604020202020204" pitchFamily="34" charset="0"/>
                <a:cs typeface="Arial" panose="020B0604020202020204" pitchFamily="34" charset="0"/>
              </a:rPr>
              <a:t>, meaning "federation of Cretan cities-syn- means "together," with, and </a:t>
            </a:r>
            <a:r>
              <a:rPr lang="en-US" b="1" dirty="0" err="1">
                <a:latin typeface="Arial" panose="020B0604020202020204" pitchFamily="34" charset="0"/>
                <a:cs typeface="Arial" panose="020B0604020202020204" pitchFamily="34" charset="0"/>
              </a:rPr>
              <a:t>Krēt</a:t>
            </a:r>
            <a:r>
              <a:rPr lang="en-US" b="1" dirty="0">
                <a:latin typeface="Arial" panose="020B0604020202020204" pitchFamily="34" charset="0"/>
                <a:cs typeface="Arial" panose="020B0604020202020204" pitchFamily="34" charset="0"/>
              </a:rPr>
              <a:t>- means "Cretan." The adjective first appeared in English in the mid-19th century, and the related noun "syncretism" debuted over 200 years earlier. "Syncretic" retains the idea of coalition and appears in such contexts as "syncretic religions," "syncretic societies," and even "syncretic music," all describing things influenced by two or more styles or traditions. The word also has a specific application in linguistics, where it refers to a fusion of grammatical forms.</a:t>
            </a:r>
          </a:p>
          <a:p>
            <a:endParaRPr lang="en-US" b="1" dirty="0">
              <a:latin typeface="Arial" panose="020B0604020202020204" pitchFamily="34" charset="0"/>
              <a:cs typeface="Arial" panose="020B0604020202020204" pitchFamily="34" charset="0"/>
            </a:endParaRP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2399721D-6A3F-AA4E-8671-67681A35E222}"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224</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4002326245"/>
      </p:ext>
    </p:extLst>
  </p:cSld>
  <p:clrMapOvr>
    <a:masterClrMapping/>
  </p:clrMapOvr>
</p:notes>
</file>

<file path=ppt/notesSlides/notesSlide1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225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t>The key defense against false teaching is to highlight how we all have too low a view of Jesus. Since he is God in human flesh (even still, right now!), every other philosophy is wanting. </a:t>
            </a:r>
          </a:p>
          <a:p>
            <a:pPr marL="0" marR="0" lvl="0" indent="0" algn="l" defTabSz="914400" rtl="0" eaLnBrk="0" fontAlgn="base" latinLnBrk="0" hangingPunct="0">
              <a:lnSpc>
                <a:spcPct val="100000"/>
              </a:lnSpc>
              <a:spcBef>
                <a:spcPct val="30000"/>
              </a:spcBef>
              <a:spcAft>
                <a:spcPct val="0"/>
              </a:spcAft>
              <a:buClrTx/>
              <a:buSzTx/>
              <a:buFontTx/>
              <a:buNone/>
              <a:tabLst/>
              <a:defRPr/>
            </a:pPr>
            <a:endParaRPr lang="en-US" altLang="zh-CN"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endParaRPr>
          </a:p>
          <a:p>
            <a:endParaRPr lang="en-US" dirty="0"/>
          </a:p>
        </p:txBody>
      </p:sp>
    </p:spTree>
  </p:cSld>
  <p:clrMapOvr>
    <a:masterClrMapping/>
  </p:clrMapOvr>
</p:notes>
</file>

<file path=ppt/notesSlides/notesSlide1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7265" name="Rectangle 1031"/>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4B02C46C-FD3E-744A-8D50-81EA80696B98}"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226</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267266" name="Rectangle 2"/>
          <p:cNvSpPr>
            <a:spLocks noGrp="1" noRot="1" noChangeAspect="1" noChangeArrowheads="1" noTextEdit="1"/>
          </p:cNvSpPr>
          <p:nvPr>
            <p:ph type="sldImg"/>
          </p:nvPr>
        </p:nvSpPr>
        <p:spPr>
          <a:ln/>
        </p:spPr>
      </p:sp>
      <p:sp>
        <p:nvSpPr>
          <p:cNvPr id="267267"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r>
              <a:rPr lang="en-US">
                <a:latin typeface="Times New Roman" charset="0"/>
                <a:ea typeface="ＭＳ Ｐゴシック" charset="0"/>
                <a:cs typeface="ＭＳ Ｐゴシック" charset="0"/>
              </a:rPr>
              <a:t>Summation: The way to fight heresy is not just by pointing out its errors (Col 1–2). This must be accompanied by a lifestyle who imitating (Col 3–4). </a:t>
            </a:r>
          </a:p>
          <a:p>
            <a:pPr eaLnBrk="1" hangingPunct="1"/>
            <a:endParaRPr lang="en-US">
              <a:latin typeface="Times New Roman" charset="0"/>
              <a:ea typeface="ＭＳ Ｐゴシック" charset="0"/>
              <a:cs typeface="ＭＳ Ｐゴシック" charset="0"/>
            </a:endParaRPr>
          </a:p>
          <a:p>
            <a:pPr eaLnBrk="1" hangingPunct="1"/>
            <a:r>
              <a:rPr lang="en-US">
                <a:latin typeface="Times New Roman" charset="0"/>
                <a:ea typeface="ＭＳ Ｐゴシック" charset="0"/>
                <a:cs typeface="ＭＳ Ｐゴシック" charset="0"/>
              </a:rPr>
              <a:t>Application: Be able to prove that Jesus is God and live a life balanced between the extremes of too much law and too much license.</a:t>
            </a:r>
          </a:p>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099391598"/>
      </p:ext>
    </p:extLst>
  </p:cSld>
  <p:clrMapOvr>
    <a:masterClrMapping/>
  </p:clrMapOvr>
</p:notes>
</file>

<file path=ppt/notesSlides/notesSlide1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a:t>Only God can transform us from Satan's kingdom into Christ's kingdom.</a:t>
            </a:r>
          </a:p>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2399721D-6A3F-AA4E-8671-67681A35E222}"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227</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3954853244"/>
      </p:ext>
    </p:extLst>
  </p:cSld>
  <p:clrMapOvr>
    <a:masterClrMapping/>
  </p:clrMapOvr>
</p:notes>
</file>

<file path=ppt/notesSlides/notesSlide1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b="1" dirty="0">
                <a:latin typeface="Arial" panose="020B0604020202020204" pitchFamily="34" charset="0"/>
                <a:cs typeface="Arial" panose="020B0604020202020204" pitchFamily="34" charset="0"/>
              </a:rPr>
              <a:t>Col 2:14 NLT: "</a:t>
            </a:r>
            <a:r>
              <a:rPr lang="en-US" sz="1200" b="1" kern="1200" dirty="0">
                <a:solidFill>
                  <a:schemeClr val="tx1"/>
                </a:solidFill>
                <a:effectLst/>
                <a:latin typeface="Arial" panose="020B0604020202020204" pitchFamily="34" charset="0"/>
                <a:ea typeface="ＭＳ Ｐゴシック" pitchFamily="-111" charset="-128"/>
                <a:cs typeface="Arial" panose="020B0604020202020204" pitchFamily="34" charset="0"/>
              </a:rPr>
              <a:t>He canceled the record of the charges against us and took it away by nailing it to the cross."</a:t>
            </a:r>
            <a:endParaRPr lang="en-US" b="1" dirty="0">
              <a:latin typeface="Arial" panose="020B0604020202020204" pitchFamily="34" charset="0"/>
              <a:cs typeface="Arial" panose="020B0604020202020204" pitchFamily="34" charset="0"/>
            </a:endParaRPr>
          </a:p>
          <a:p>
            <a:endParaRPr lang="en-US" b="1" dirty="0">
              <a:latin typeface="Arial" panose="020B0604020202020204" pitchFamily="34" charset="0"/>
              <a:cs typeface="Arial" panose="020B0604020202020204" pitchFamily="34" charset="0"/>
            </a:endParaRPr>
          </a:p>
          <a:p>
            <a:r>
              <a:rPr lang="en-US" b="1" dirty="0">
                <a:latin typeface="Arial" panose="020B0604020202020204" pitchFamily="34" charset="0"/>
                <a:cs typeface="Arial" panose="020B0604020202020204" pitchFamily="34" charset="0"/>
              </a:rPr>
              <a:t>This is nearly identical to Ephesians 2:14-15…</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sz="1200" b="1" kern="1200" dirty="0">
                <a:solidFill>
                  <a:schemeClr val="tx1"/>
                </a:solidFill>
                <a:effectLst/>
                <a:latin typeface="Arial" panose="020B0604020202020204" pitchFamily="34" charset="0"/>
                <a:ea typeface="ＭＳ Ｐゴシック" pitchFamily="-111" charset="-128"/>
                <a:cs typeface="Arial" panose="020B0604020202020204" pitchFamily="34" charset="0"/>
              </a:rPr>
              <a:t>Eph. 2:14    For Christ himself has brought peace to us. He united Jews and Gentiles into one people when, in his own body on the cross, he broke down the wall of hostility that separated us. 15 He did this by ending the system of law with its commandments and regulations. He made peace between Jews and Gentiles by creating in himself one new people from the two groups.</a:t>
            </a: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2399721D-6A3F-AA4E-8671-67681A35E222}"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228</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952764470"/>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17</a:t>
            </a:fld>
            <a:endParaRPr kumimoji="0" lang="en-GB" sz="1200" b="0" i="0" u="none" strike="noStrike" kern="1200" cap="none" spc="0" normalizeH="0" baseline="0" noProof="0" dirty="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algn="r"/>
            <a:r>
              <a:rPr lang="ar-JO">
                <a:cs typeface="ＭＳ Ｐゴシック" charset="0"/>
              </a:rPr>
              <a:t>هنا المخطط الأساسي لإنجيل متى، مصممًا حول الأسماء الثلاثة للرب يسوع المسيح.</a:t>
            </a:r>
            <a:endParaRPr lang="en-US" dirty="0">
              <a:cs typeface="ＭＳ Ｐゴシック" charset="0"/>
            </a:endParaRPr>
          </a:p>
        </p:txBody>
      </p:sp>
    </p:spTree>
    <p:extLst>
      <p:ext uri="{BB962C8B-B14F-4D97-AF65-F5344CB8AC3E}">
        <p14:creationId xmlns:p14="http://schemas.microsoft.com/office/powerpoint/2010/main" val="547758752"/>
      </p:ext>
    </p:extLst>
  </p:cSld>
  <p:clrMapOvr>
    <a:masterClrMapping/>
  </p:clrMapOvr>
</p:notes>
</file>

<file path=ppt/notesSlides/notesSlide1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1" dirty="0">
                <a:latin typeface="Arial" panose="020B0604020202020204" pitchFamily="34" charset="0"/>
                <a:cs typeface="Arial" panose="020B0604020202020204" pitchFamily="34" charset="0"/>
              </a:rPr>
              <a:t>Col. 1:13 For he has rescued us from the kingdom of darkness and transferred us into the Kingdom of his dear Son, 14 who purchased our freedom and forgave our sins.</a:t>
            </a:r>
          </a:p>
          <a:p>
            <a:endParaRPr lang="en-US" b="1" dirty="0">
              <a:latin typeface="Arial" panose="020B0604020202020204" pitchFamily="34" charset="0"/>
              <a:cs typeface="Arial" panose="020B0604020202020204" pitchFamily="34" charset="0"/>
            </a:endParaRP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2399721D-6A3F-AA4E-8671-67681A35E222}"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229</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2009769265"/>
      </p:ext>
    </p:extLst>
  </p:cSld>
  <p:clrMapOvr>
    <a:masterClrMapping/>
  </p:clrMapOvr>
</p:notes>
</file>

<file path=ppt/notesSlides/notesSlide1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b="1" dirty="0">
                <a:latin typeface="Arial" panose="020B0604020202020204" pitchFamily="34" charset="0"/>
                <a:cs typeface="Arial" panose="020B0604020202020204" pitchFamily="34" charset="0"/>
              </a:rPr>
              <a:t>At least three explicit statements show Jesus to be God himself in a human body.</a:t>
            </a: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2399721D-6A3F-AA4E-8671-67681A35E222}"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230</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2575365798"/>
      </p:ext>
    </p:extLst>
  </p:cSld>
  <p:clrMapOvr>
    <a:masterClrMapping/>
  </p:clrMapOvr>
</p:notes>
</file>

<file path=ppt/notesSlides/notesSlide1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1955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07C98D01-2206-1147-A132-29C15580CFCB}"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231</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919554" name="Rectangle 2"/>
          <p:cNvSpPr>
            <a:spLocks noGrp="1" noRot="1" noChangeAspect="1" noChangeArrowheads="1" noTextEdit="1"/>
          </p:cNvSpPr>
          <p:nvPr>
            <p:ph type="sldImg"/>
          </p:nvPr>
        </p:nvSpPr>
        <p:spPr>
          <a:ln/>
        </p:spPr>
      </p:sp>
      <p:sp>
        <p:nvSpPr>
          <p:cNvPr id="919555" name="Rectangle 3"/>
          <p:cNvSpPr>
            <a:spLocks noGrp="1" noChangeArrowheads="1"/>
          </p:cNvSpPr>
          <p:nvPr>
            <p:ph type="body" idx="1"/>
          </p:nvPr>
        </p:nvSpPr>
        <p:spPr>
          <a:xfrm>
            <a:off x="914400" y="4343400"/>
            <a:ext cx="5029200" cy="274638"/>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r>
              <a:rPr lang="en-US">
                <a:latin typeface="Times New Roman" charset="0"/>
                <a:ea typeface="ＭＳ Ｐゴシック" charset="0"/>
                <a:cs typeface="ＭＳ Ｐゴシック" charset="0"/>
              </a:rPr>
              <a:t>Paul shows Christ's exalted position over the Colossian heresy in the first two chapters—and then explains how that leads to our position united with Christ and the holy practices that should result. </a:t>
            </a:r>
          </a:p>
          <a:p>
            <a:pPr eaLnBrk="1" hangingPunct="1"/>
            <a:endParaRPr lang="en-US">
              <a:latin typeface="Times New Roman" charset="0"/>
              <a:ea typeface="ＭＳ Ｐゴシック" charset="0"/>
              <a:cs typeface="ＭＳ Ｐゴシック" charset="0"/>
            </a:endParaRPr>
          </a:p>
          <a:p>
            <a:pPr eaLnBrk="1" hangingPunct="1"/>
            <a:r>
              <a:rPr lang="en-US">
                <a:latin typeface="Times New Roman" charset="0"/>
                <a:ea typeface="ＭＳ Ｐゴシック" charset="0"/>
                <a:cs typeface="ＭＳ Ｐゴシック" charset="0"/>
              </a:rPr>
              <a:t>NS-12-Colossians-10, 71</a:t>
            </a:r>
          </a:p>
        </p:txBody>
      </p:sp>
    </p:spTree>
    <p:extLst>
      <p:ext uri="{BB962C8B-B14F-4D97-AF65-F5344CB8AC3E}">
        <p14:creationId xmlns:p14="http://schemas.microsoft.com/office/powerpoint/2010/main" val="2943653190"/>
      </p:ext>
    </p:extLst>
  </p:cSld>
  <p:clrMapOvr>
    <a:masterClrMapping/>
  </p:clrMapOvr>
</p:notes>
</file>

<file path=ppt/notesSlides/notesSlide1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4497" name="Rectangle 1031"/>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82E5F92F-3BCF-EC41-B9A6-E69F4DFE12A4}"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232</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234498" name="Rectangle 1026"/>
          <p:cNvSpPr>
            <a:spLocks noGrp="1" noRot="1" noChangeAspect="1" noChangeArrowheads="1" noTextEdit="1"/>
          </p:cNvSpPr>
          <p:nvPr>
            <p:ph type="sldImg"/>
          </p:nvPr>
        </p:nvSpPr>
        <p:spPr>
          <a:ln/>
        </p:spPr>
      </p:sp>
      <p:sp>
        <p:nvSpPr>
          <p:cNvPr id="234499" name="Rectangle 1027"/>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marL="0" marR="0" lvl="0" indent="0" algn="l" defTabSz="914400" rtl="0" eaLnBrk="1" fontAlgn="base" latinLnBrk="0" hangingPunct="1">
              <a:lnSpc>
                <a:spcPct val="100000"/>
              </a:lnSpc>
              <a:spcBef>
                <a:spcPct val="30000"/>
              </a:spcBef>
              <a:spcAft>
                <a:spcPct val="0"/>
              </a:spcAft>
              <a:buClrTx/>
              <a:buSzTx/>
              <a:buFontTx/>
              <a:buNone/>
              <a:tabLst/>
              <a:defRPr/>
            </a:pPr>
            <a:r>
              <a:rPr lang="ar-SA" sz="1800" b="1" dirty="0">
                <a:effectLst/>
                <a:latin typeface="Calibri" panose="020F0502020204030204" pitchFamily="34" charset="0"/>
                <a:ea typeface="Calibri" panose="020F0502020204030204" pitchFamily="34" charset="0"/>
                <a:cs typeface="Arial" panose="020B0604020202020204" pitchFamily="34" charset="0"/>
              </a:rPr>
              <a:t> </a:t>
            </a:r>
            <a:r>
              <a:rPr lang="en-US" sz="1800" b="1" dirty="0">
                <a:latin typeface="Arial" panose="020B0604020202020204" pitchFamily="34" charset="0"/>
                <a:ea typeface="ＭＳ Ｐゴシック" charset="0"/>
                <a:cs typeface="Arial" panose="020B0604020202020204" pitchFamily="34" charset="0"/>
              </a:rPr>
              <a:t>Paul wanted the church at Colossae to see that there only HOPE was in Jesus—not in any of the false ideas impacting the assembly. </a:t>
            </a:r>
          </a:p>
          <a:p>
            <a:pPr eaLnBrk="1" hangingPunct="1"/>
            <a:endParaRPr lang="ar-JO" sz="1800" b="1" dirty="0">
              <a:effectLst/>
              <a:latin typeface="Calibri" panose="020F0502020204030204" pitchFamily="34" charset="0"/>
              <a:ea typeface="Calibri" panose="020F0502020204030204" pitchFamily="34" charset="0"/>
              <a:cs typeface="Arial" panose="020B0604020202020204" pitchFamily="34" charset="0"/>
            </a:endParaRPr>
          </a:p>
          <a:p>
            <a:pPr eaLnBrk="1" hangingPunct="1"/>
            <a:r>
              <a:rPr lang="ar-SA" sz="1800" b="1" dirty="0">
                <a:effectLst/>
                <a:latin typeface="Calibri" panose="020F0502020204030204" pitchFamily="34" charset="0"/>
                <a:ea typeface="Calibri" panose="020F0502020204030204" pitchFamily="34" charset="0"/>
                <a:cs typeface="Arial" panose="020B0604020202020204" pitchFamily="34" charset="0"/>
              </a:rPr>
              <a:t> </a:t>
            </a:r>
            <a:endParaRPr lang="ar-JO" sz="1800" b="1" dirty="0">
              <a:effectLst/>
              <a:latin typeface="Calibri" panose="020F0502020204030204" pitchFamily="34" charset="0"/>
              <a:ea typeface="Calibri" panose="020F0502020204030204" pitchFamily="34" charset="0"/>
              <a:cs typeface="Arial" panose="020B0604020202020204" pitchFamily="34" charset="0"/>
            </a:endParaRPr>
          </a:p>
          <a:p>
            <a:pPr eaLnBrk="1" hangingPunct="1"/>
            <a:endParaRPr lang="ar-JO" sz="1800" b="1" dirty="0">
              <a:effectLst/>
              <a:latin typeface="Calibri" panose="020F0502020204030204" pitchFamily="34" charset="0"/>
              <a:ea typeface="Calibri" panose="020F0502020204030204" pitchFamily="34" charset="0"/>
              <a:cs typeface="Arial" panose="020B0604020202020204" pitchFamily="34" charset="0"/>
            </a:endParaRPr>
          </a:p>
          <a:p>
            <a:pPr eaLnBrk="1" hangingPunct="1"/>
            <a:r>
              <a:rPr lang="ar-SA" sz="1800" b="1" dirty="0">
                <a:effectLst/>
                <a:latin typeface="Calibri" panose="020F0502020204030204" pitchFamily="34" charset="0"/>
                <a:ea typeface="Calibri" panose="020F0502020204030204" pitchFamily="34" charset="0"/>
                <a:cs typeface="Arial" panose="020B0604020202020204" pitchFamily="34" charset="0"/>
              </a:rPr>
              <a:t>  </a:t>
            </a:r>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1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A28C9AB-5814-BA4F-84A6-C6DECF72119E}"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233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56322" name="Rectangle 1026"/>
          <p:cNvSpPr>
            <a:spLocks noGrp="1" noRot="1" noChangeAspect="1" noChangeArrowheads="1"/>
          </p:cNvSpPr>
          <p:nvPr>
            <p:ph type="sldImg"/>
          </p:nvPr>
        </p:nvSpPr>
        <p:spPr>
          <a:solidFill>
            <a:srgbClr val="FFFFFF"/>
          </a:solidFill>
          <a:ln/>
        </p:spPr>
      </p:sp>
      <p:sp>
        <p:nvSpPr>
          <p:cNvPr id="56323"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b="1" dirty="0">
                <a:latin typeface="Arial" panose="020B0604020202020204" pitchFamily="34" charset="0"/>
                <a:cs typeface="Arial" panose="020B0604020202020204" pitchFamily="34" charset="0"/>
              </a:rPr>
              <a:t>The only one who doesn't need protection is God. Everyone else can succumb to sin, errors, and death. Paul sought to convince the Colossian church that they also needed protection from dangerous ideas infiltrating the church.</a:t>
            </a:r>
          </a:p>
          <a:p>
            <a:endParaRPr lang="en-US" dirty="0">
              <a:cs typeface="ＭＳ Ｐゴシック" charset="0"/>
            </a:endParaRPr>
          </a:p>
        </p:txBody>
      </p:sp>
    </p:spTree>
    <p:extLst>
      <p:ext uri="{BB962C8B-B14F-4D97-AF65-F5344CB8AC3E}">
        <p14:creationId xmlns:p14="http://schemas.microsoft.com/office/powerpoint/2010/main" val="1144774590"/>
      </p:ext>
    </p:extLst>
  </p:cSld>
  <p:clrMapOvr>
    <a:masterClrMapping/>
  </p:clrMapOvr>
</p:notes>
</file>

<file path=ppt/notesSlides/notesSlide1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234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algn="r"/>
            <a:r>
              <a:rPr lang="ar-JO" sz="1200" b="1" kern="1200" dirty="0">
                <a:solidFill>
                  <a:schemeClr val="tx1"/>
                </a:solidFill>
                <a:effectLst/>
                <a:latin typeface="Arial" panose="020B0604020202020204" pitchFamily="34" charset="0"/>
                <a:ea typeface="ＭＳ Ｐゴシック" pitchFamily="-111" charset="-128"/>
                <a:cs typeface="Arial" panose="020B0604020202020204" pitchFamily="34" charset="0"/>
              </a:rPr>
              <a:t>التعليم الكاذب يحيط بنا في كل مكان. أفادت منظمات الاستطلاع ذات السمعة الطيبة في الولايات المتحدة مثل تقرير غالوب وبارنا أن العديد يقعون في فخ التعاليم الكاذبة حتى يغادروا الكنيسة.</a:t>
            </a:r>
            <a:endParaRPr lang="en-US"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774822769"/>
      </p:ext>
    </p:extLst>
  </p:cSld>
  <p:clrMapOvr>
    <a:masterClrMapping/>
  </p:clrMapOvr>
</p:notes>
</file>

<file path=ppt/notesSlides/notesSlide1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3409" name="Rectangle 1031"/>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7B70A409-1A2E-9A42-BA84-D99A6A3BFBDC}"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235</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273410" name="Rectangle 2"/>
          <p:cNvSpPr>
            <a:spLocks noGrp="1" noRot="1" noChangeAspect="1" noChangeArrowheads="1" noTextEdit="1"/>
          </p:cNvSpPr>
          <p:nvPr>
            <p:ph type="sldImg"/>
          </p:nvPr>
        </p:nvSpPr>
        <p:spPr>
          <a:ln/>
        </p:spPr>
      </p:sp>
      <p:sp>
        <p:nvSpPr>
          <p:cNvPr id="273411"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marL="0" marR="0" lvl="0" indent="0" algn="l" defTabSz="914400" rtl="0" eaLnBrk="1" fontAlgn="base" latinLnBrk="0" hangingPunct="1">
              <a:lnSpc>
                <a:spcPct val="100000"/>
              </a:lnSpc>
              <a:spcBef>
                <a:spcPct val="30000"/>
              </a:spcBef>
              <a:spcAft>
                <a:spcPct val="0"/>
              </a:spcAft>
              <a:buClrTx/>
              <a:buSzTx/>
              <a:buFontTx/>
              <a:buNone/>
              <a:tabLst/>
              <a:defRPr/>
            </a:pPr>
            <a:r>
              <a:rPr lang="en-US" b="1" dirty="0">
                <a:latin typeface="Arial" panose="020B0604020202020204" pitchFamily="34" charset="0"/>
                <a:ea typeface="ＭＳ Ｐゴシック" charset="0"/>
                <a:cs typeface="Arial" panose="020B0604020202020204" pitchFamily="34" charset="0"/>
              </a:rPr>
              <a:t>Syncretistic means to draw from many sources into one, and the letter shows at least five different sources for the Colossian heresy.</a:t>
            </a:r>
          </a:p>
          <a:p>
            <a:pPr eaLnBrk="1" hangingPunct="1"/>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894973863"/>
      </p:ext>
    </p:extLst>
  </p:cSld>
  <p:clrMapOvr>
    <a:masterClrMapping/>
  </p:clrMapOvr>
</p:notes>
</file>

<file path=ppt/notesSlides/notesSlide1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236</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algn="r"/>
            <a:r>
              <a:rPr lang="ar-JO" sz="1200" b="1" kern="1200" dirty="0">
                <a:solidFill>
                  <a:schemeClr val="tx1"/>
                </a:solidFill>
                <a:effectLst/>
                <a:latin typeface="Arial" panose="020B0604020202020204" pitchFamily="34" charset="0"/>
                <a:ea typeface="ＭＳ Ｐゴシック" pitchFamily="-111" charset="-128"/>
                <a:cs typeface="Arial" panose="020B0604020202020204" pitchFamily="34" charset="0"/>
              </a:rPr>
              <a:t>ما هي الطرق التي يمكننا بها منع الأفكار الهرطقية من أسرِنا في فخِّها؟</a:t>
            </a:r>
            <a:endParaRPr lang="en-US"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930723202"/>
      </p:ext>
    </p:extLst>
  </p:cSld>
  <p:clrMapOvr>
    <a:masterClrMapping/>
  </p:clrMapOvr>
</p:notes>
</file>

<file path=ppt/notesSlides/notesSlide1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237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marL="0" marR="0" lvl="0" indent="0" algn="r" defTabSz="914400" rtl="0" eaLnBrk="0" fontAlgn="base" latinLnBrk="0" hangingPunct="0">
              <a:lnSpc>
                <a:spcPct val="100000"/>
              </a:lnSpc>
              <a:spcBef>
                <a:spcPct val="30000"/>
              </a:spcBef>
              <a:spcAft>
                <a:spcPct val="0"/>
              </a:spcAft>
              <a:buClrTx/>
              <a:buSzTx/>
              <a:buFontTx/>
              <a:buNone/>
              <a:tabLst/>
              <a:defRPr/>
            </a:pPr>
            <a:r>
              <a:rPr lang="ar-JO" sz="1200" b="1" kern="1200" dirty="0">
                <a:solidFill>
                  <a:schemeClr val="tx1"/>
                </a:solidFill>
                <a:effectLst/>
                <a:latin typeface="Arial" panose="020B0604020202020204" pitchFamily="34" charset="0"/>
                <a:ea typeface="ＭＳ Ｐゴシック" pitchFamily="-111" charset="-128"/>
                <a:cs typeface="Arial" panose="020B0604020202020204" pitchFamily="34" charset="0"/>
              </a:rPr>
              <a:t>إحفظ نفسك من البدع بقبولك لألوهية المسيح وتفوّقهُ على كل شيء.</a:t>
            </a:r>
            <a:endParaRPr lang="en-US"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509426724"/>
      </p:ext>
    </p:extLst>
  </p:cSld>
  <p:clrMapOvr>
    <a:masterClrMapping/>
  </p:clrMapOvr>
</p:notes>
</file>

<file path=ppt/notesSlides/notesSlide1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238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algn="r"/>
            <a:r>
              <a:rPr lang="ar-JO" sz="1200" b="1" kern="1200" dirty="0">
                <a:solidFill>
                  <a:schemeClr val="tx1"/>
                </a:solidFill>
                <a:effectLst/>
                <a:latin typeface="Arial" panose="020B0604020202020204" pitchFamily="34" charset="0"/>
                <a:ea typeface="ＭＳ Ｐゴシック" pitchFamily="-111" charset="-128"/>
                <a:cs typeface="Arial" panose="020B0604020202020204" pitchFamily="34" charset="0"/>
              </a:rPr>
              <a:t>إحمِ نفسك من البدع بأسلوب حياتك الطاهرة.</a:t>
            </a:r>
            <a:endParaRPr lang="en-US"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463688765"/>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18</a:t>
            </a:fld>
            <a:endParaRPr kumimoji="0" lang="en-GB" sz="1200" b="0" i="0" u="none" strike="noStrike" kern="1200" cap="none" spc="0" normalizeH="0" baseline="0" noProof="0" dirty="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marL="0" marR="0" lvl="0" indent="0" algn="r" defTabSz="914400" rtl="0" eaLnBrk="0" fontAlgn="base" latinLnBrk="0" hangingPunct="0">
              <a:lnSpc>
                <a:spcPct val="100000"/>
              </a:lnSpc>
              <a:spcBef>
                <a:spcPct val="30000"/>
              </a:spcBef>
              <a:spcAft>
                <a:spcPct val="0"/>
              </a:spcAft>
              <a:buClrTx/>
              <a:buSzTx/>
              <a:buFontTx/>
              <a:buNone/>
              <a:tabLst/>
              <a:defRPr/>
            </a:pPr>
            <a:r>
              <a:rPr lang="ar-JO" sz="1800" b="1" dirty="0">
                <a:effectLst/>
                <a:latin typeface="Calibri" panose="020F0502020204030204" pitchFamily="34" charset="0"/>
                <a:ea typeface="Calibri" panose="020F0502020204030204" pitchFamily="34" charset="0"/>
                <a:cs typeface="Arial" panose="020B0604020202020204" pitchFamily="34" charset="0"/>
              </a:rPr>
              <a:t>أخدم يسوع في حياتك كمخلص، وإله وملك! هذه هي الرسالة والتطبيق الأساسي في كل إنجيل متى</a:t>
            </a:r>
            <a:endParaRPr lang="en-US" sz="1800" b="1" dirty="0">
              <a:effectLst/>
              <a:latin typeface="Calibri" panose="020F0502020204030204" pitchFamily="34" charset="0"/>
              <a:ea typeface="Calibri" panose="020F0502020204030204" pitchFamily="34" charset="0"/>
              <a:cs typeface="Arial" panose="020B0604020202020204" pitchFamily="34" charset="0"/>
            </a:endParaRPr>
          </a:p>
          <a:p>
            <a:pPr algn="r"/>
            <a:endParaRPr lang="en-US" dirty="0">
              <a:cs typeface="ＭＳ Ｐゴシック" charset="0"/>
            </a:endParaRPr>
          </a:p>
        </p:txBody>
      </p:sp>
    </p:spTree>
    <p:extLst>
      <p:ext uri="{BB962C8B-B14F-4D97-AF65-F5344CB8AC3E}">
        <p14:creationId xmlns:p14="http://schemas.microsoft.com/office/powerpoint/2010/main" val="3247474251"/>
      </p:ext>
    </p:extLst>
  </p:cSld>
  <p:clrMapOvr>
    <a:masterClrMapping/>
  </p:clrMapOvr>
</p:notes>
</file>

<file path=ppt/notesSlides/notesSlide1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046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D9019220-4E07-3C4E-BFE3-EE0190D80488}"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239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90466" name="Rectangle 1026"/>
          <p:cNvSpPr>
            <a:spLocks noGrp="1" noRot="1" noChangeAspect="1" noChangeArrowheads="1"/>
          </p:cNvSpPr>
          <p:nvPr>
            <p:ph type="sldImg"/>
          </p:nvPr>
        </p:nvSpPr>
        <p:spPr>
          <a:solidFill>
            <a:srgbClr val="FFFFFF"/>
          </a:solidFill>
          <a:ln/>
        </p:spPr>
      </p:sp>
      <p:sp>
        <p:nvSpPr>
          <p:cNvPr id="190467" name="Rectangle 1027"/>
          <p:cNvSpPr>
            <a:spLocks noGrp="1" noChangeArrowheads="1"/>
          </p:cNvSpPr>
          <p:nvPr>
            <p:ph type="body" idx="1"/>
          </p:nvPr>
        </p:nvSpPr>
        <p:spPr>
          <a:solidFill>
            <a:srgbClr val="FFFFFF"/>
          </a:solidFill>
          <a:ln>
            <a:solidFill>
              <a:srgbClr val="000000"/>
            </a:solidFill>
          </a:ln>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a:cs typeface="ＭＳ Ｐゴシック" charset="0"/>
              </a:rPr>
              <a:t>Jesus being God should impact us to want to reflect his purity as his church.</a:t>
            </a:r>
          </a:p>
          <a:p>
            <a:endParaRPr lang="en-US">
              <a:cs typeface="ＭＳ Ｐゴシック" charset="0"/>
            </a:endParaRPr>
          </a:p>
        </p:txBody>
      </p:sp>
    </p:spTree>
    <p:extLst>
      <p:ext uri="{BB962C8B-B14F-4D97-AF65-F5344CB8AC3E}">
        <p14:creationId xmlns:p14="http://schemas.microsoft.com/office/powerpoint/2010/main" val="3172163675"/>
      </p:ext>
    </p:extLst>
  </p:cSld>
  <p:clrMapOvr>
    <a:masterClrMapping/>
  </p:clrMapOvr>
</p:notes>
</file>

<file path=ppt/notesSlides/notesSlide1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240</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a:cs typeface="ＭＳ Ｐゴシック" charset="0"/>
              </a:rPr>
              <a:t>The way to defend against heresy is twofold: a high view of Jesus and a high view of holiness.</a:t>
            </a:r>
          </a:p>
          <a:p>
            <a:endParaRPr lang="en-US">
              <a:cs typeface="ＭＳ Ｐゴシック" charset="0"/>
            </a:endParaRPr>
          </a:p>
        </p:txBody>
      </p:sp>
    </p:spTree>
    <p:extLst>
      <p:ext uri="{BB962C8B-B14F-4D97-AF65-F5344CB8AC3E}">
        <p14:creationId xmlns:p14="http://schemas.microsoft.com/office/powerpoint/2010/main" val="649290366"/>
      </p:ext>
    </p:extLst>
  </p:cSld>
  <p:clrMapOvr>
    <a:masterClrMapping/>
  </p:clrMapOvr>
</p:notes>
</file>

<file path=ppt/notesSlides/notesSlide1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F403AFFA-93C4-7B4B-9524-05C9750F2600}" type="slidenum">
              <a:rPr kumimoji="0" lang="en-US" sz="1200" b="0" i="0" u="none" strike="noStrike" kern="1200" cap="none" spc="0" normalizeH="0" baseline="0" noProof="0" smtClean="0">
                <a:ln>
                  <a:noFill/>
                </a:ln>
                <a:solidFill>
                  <a:prstClr val="black"/>
                </a:solidFill>
                <a:effectLst/>
                <a:uLnTx/>
                <a:uFillTx/>
                <a:latin typeface="Times New Roman"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242</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3187208704"/>
      </p:ext>
    </p:extLst>
  </p:cSld>
  <p:clrMapOvr>
    <a:masterClrMapping/>
  </p:clrMapOvr>
</p:notes>
</file>

<file path=ppt/notesSlides/notesSlide1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243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cSld>
  <p:clrMapOvr>
    <a:masterClrMapping/>
  </p:clrMapOvr>
</p:notes>
</file>

<file path=ppt/notesSlides/notesSlide1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lgn="r" rtl="1"/>
            <a:r>
              <a:rPr lang="ar-JO" sz="1200" kern="1200">
                <a:solidFill>
                  <a:schemeClr val="tx1"/>
                </a:solidFill>
                <a:effectLst/>
                <a:latin typeface="+mn-lt"/>
                <a:ea typeface="ＭＳ Ｐゴシック" pitchFamily="-111" charset="-128"/>
                <a:cs typeface="ＭＳ Ｐゴシック" pitchFamily="-111" charset="-128"/>
              </a:rPr>
              <a:t>هذا يعني الاستعداد لعودة المسيح.</a:t>
            </a:r>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F403AFFA-93C4-7B4B-9524-05C9750F2600}" type="slidenum">
              <a:rPr kumimoji="0" lang="en-US" sz="1200" b="0" i="0" u="none" strike="noStrike" kern="1200" cap="none" spc="0" normalizeH="0" baseline="0" noProof="0" smtClean="0">
                <a:ln>
                  <a:noFill/>
                </a:ln>
                <a:solidFill>
                  <a:prstClr val="black"/>
                </a:solidFill>
                <a:effectLst/>
                <a:uLnTx/>
                <a:uFillTx/>
                <a:latin typeface="Times New Roman"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244</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1751766847"/>
      </p:ext>
    </p:extLst>
  </p:cSld>
  <p:clrMapOvr>
    <a:masterClrMapping/>
  </p:clrMapOvr>
</p:notes>
</file>

<file path=ppt/notesSlides/notesSlide1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245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cSld>
  <p:clrMapOvr>
    <a:masterClrMapping/>
  </p:clrMapOvr>
</p:notes>
</file>

<file path=ppt/notesSlides/notesSlide1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9873" name="Rectangle 7"/>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FF95A99F-792C-6C4C-B658-D3002DD46048}"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251</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79874"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79875" name="Rectangle 3"/>
          <p:cNvSpPr>
            <a:spLocks noGrp="1" noChangeArrowheads="1"/>
          </p:cNvSpPr>
          <p:nvPr>
            <p:ph type="body" idx="1"/>
          </p:nvPr>
        </p:nvSpPr>
        <p:spPr bwMode="auto">
          <a:xfrm>
            <a:off x="914400" y="4343400"/>
            <a:ext cx="5029200" cy="274638"/>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1"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A28C9AB-5814-BA4F-84A6-C6DECF72119E}"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253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56322" name="Rectangle 1026"/>
          <p:cNvSpPr>
            <a:spLocks noGrp="1" noRot="1" noChangeAspect="1" noChangeArrowheads="1"/>
          </p:cNvSpPr>
          <p:nvPr>
            <p:ph type="sldImg"/>
          </p:nvPr>
        </p:nvSpPr>
        <p:spPr>
          <a:solidFill>
            <a:srgbClr val="FFFFFF"/>
          </a:solidFill>
          <a:ln/>
        </p:spPr>
      </p:sp>
      <p:sp>
        <p:nvSpPr>
          <p:cNvPr id="56323"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cs typeface="ＭＳ Ｐゴシック" charset="0"/>
            </a:endParaRPr>
          </a:p>
        </p:txBody>
      </p:sp>
    </p:spTree>
    <p:extLst>
      <p:ext uri="{BB962C8B-B14F-4D97-AF65-F5344CB8AC3E}">
        <p14:creationId xmlns:p14="http://schemas.microsoft.com/office/powerpoint/2010/main" val="3997936459"/>
      </p:ext>
    </p:extLst>
  </p:cSld>
  <p:clrMapOvr>
    <a:masterClrMapping/>
  </p:clrMapOvr>
</p:notes>
</file>

<file path=ppt/notesSlides/notesSlide1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254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algn="r" rtl="1"/>
            <a:r>
              <a:rPr lang="ar-JO" b="1" dirty="0">
                <a:latin typeface="Arial" panose="020B0604020202020204" pitchFamily="34" charset="0"/>
                <a:cs typeface="Arial" panose="020B0604020202020204" pitchFamily="34" charset="0"/>
              </a:rPr>
              <a:t>ربما في وقت ما في المستقبل غير البعيد، سينهض ملايين الناس بسرعة لمقابلة الرب يسوع المسيح.</a:t>
            </a:r>
          </a:p>
        </p:txBody>
      </p:sp>
    </p:spTree>
    <p:extLst>
      <p:ext uri="{BB962C8B-B14F-4D97-AF65-F5344CB8AC3E}">
        <p14:creationId xmlns:p14="http://schemas.microsoft.com/office/powerpoint/2010/main" val="3277783588"/>
      </p:ext>
    </p:extLst>
  </p:cSld>
  <p:clrMapOvr>
    <a:masterClrMapping/>
  </p:clrMapOvr>
</p:notes>
</file>

<file path=ppt/notesSlides/notesSlide1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255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algn="r" rtl="1"/>
            <a:r>
              <a:rPr lang="ar-JO" sz="1200" b="1" kern="1200" dirty="0">
                <a:solidFill>
                  <a:schemeClr val="tx1"/>
                </a:solidFill>
                <a:effectLst/>
                <a:latin typeface="Arial" panose="020B0604020202020204" pitchFamily="34" charset="0"/>
                <a:ea typeface="ＭＳ Ｐゴシック" pitchFamily="-111" charset="-128"/>
                <a:cs typeface="Arial" panose="020B0604020202020204" pitchFamily="34" charset="0"/>
              </a:rPr>
              <a:t>ما هي الطرق المحددة التي يمكنك أن تكون مستعدًا بها عندما يعود يسوع؟</a:t>
            </a:r>
          </a:p>
        </p:txBody>
      </p:sp>
    </p:spTree>
    <p:extLst>
      <p:ext uri="{BB962C8B-B14F-4D97-AF65-F5344CB8AC3E}">
        <p14:creationId xmlns:p14="http://schemas.microsoft.com/office/powerpoint/2010/main" val="4204371552"/>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3953" name="Rectangle 1031"/>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57D241D4-D718-BE42-8E13-F4021AE352BA}"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19</a:t>
            </a:fld>
            <a:endParaRPr kumimoji="0" lang="en-US" sz="1200" b="0" i="0" u="none" strike="noStrike" kern="1200" cap="none" spc="0" normalizeH="0" baseline="0" noProof="0" dirty="0">
              <a:ln>
                <a:noFill/>
              </a:ln>
              <a:solidFill>
                <a:srgbClr val="000000"/>
              </a:solidFill>
              <a:effectLst/>
              <a:uLnTx/>
              <a:uFillTx/>
              <a:latin typeface="Times New Roman" charset="0"/>
              <a:ea typeface="ＭＳ Ｐゴシック" charset="0"/>
            </a:endParaRPr>
          </a:p>
        </p:txBody>
      </p:sp>
      <p:sp>
        <p:nvSpPr>
          <p:cNvPr id="253954" name="Rectangle 2"/>
          <p:cNvSpPr>
            <a:spLocks noGrp="1" noRot="1" noChangeAspect="1" noChangeArrowheads="1" noTextEdit="1"/>
          </p:cNvSpPr>
          <p:nvPr>
            <p:ph type="sldImg"/>
          </p:nvPr>
        </p:nvSpPr>
        <p:spPr>
          <a:xfrm>
            <a:off x="1143000" y="685800"/>
            <a:ext cx="4572000" cy="3429000"/>
          </a:xfrm>
          <a:ln/>
        </p:spPr>
      </p:sp>
      <p:sp>
        <p:nvSpPr>
          <p:cNvPr id="253955"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b="1" dirty="0">
              <a:latin typeface="Arial" panose="020B0604020202020204" pitchFamily="34" charset="0"/>
              <a:ea typeface="ＭＳ Ｐゴシック" charset="0"/>
              <a:cs typeface="ＭＳ Ｐゴシック" charset="0"/>
            </a:endParaRPr>
          </a:p>
        </p:txBody>
      </p:sp>
    </p:spTree>
  </p:cSld>
  <p:clrMapOvr>
    <a:masterClrMapping/>
  </p:clrMapOvr>
</p:notes>
</file>

<file path=ppt/notesSlides/notesSlide1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256</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algn="r" rtl="1"/>
            <a:r>
              <a:rPr lang="ar-JO" sz="1200" b="1" kern="1200" dirty="0">
                <a:solidFill>
                  <a:schemeClr val="tx1"/>
                </a:solidFill>
                <a:effectLst/>
                <a:latin typeface="Arial" panose="020B0604020202020204" pitchFamily="34" charset="0"/>
                <a:ea typeface="ＭＳ Ｐゴシック" pitchFamily="-111" charset="-128"/>
                <a:cs typeface="Arial" panose="020B0604020202020204" pitchFamily="34" charset="0"/>
              </a:rPr>
              <a:t>عش للمسيح كما لو أن المال ليس مصدر قلق كبير.</a:t>
            </a:r>
          </a:p>
        </p:txBody>
      </p:sp>
    </p:spTree>
    <p:extLst>
      <p:ext uri="{BB962C8B-B14F-4D97-AF65-F5344CB8AC3E}">
        <p14:creationId xmlns:p14="http://schemas.microsoft.com/office/powerpoint/2010/main" val="138963851"/>
      </p:ext>
    </p:extLst>
  </p:cSld>
  <p:clrMapOvr>
    <a:masterClrMapping/>
  </p:clrMapOvr>
</p:notes>
</file>

<file path=ppt/notesSlides/notesSlide1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257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algn="r" rtl="1"/>
            <a:r>
              <a:rPr lang="ar-JO" sz="1200" b="1" kern="1200" dirty="0">
                <a:solidFill>
                  <a:schemeClr val="tx1"/>
                </a:solidFill>
                <a:effectLst/>
                <a:latin typeface="Arial" panose="020B0604020202020204" pitchFamily="34" charset="0"/>
                <a:ea typeface="ＭＳ Ｐゴシック" pitchFamily="-111" charset="-128"/>
                <a:cs typeface="Arial" panose="020B0604020202020204" pitchFamily="34" charset="0"/>
              </a:rPr>
              <a:t>يجب أن تشغل العقيدة والعلاقات الكثير من وقتنا.</a:t>
            </a:r>
          </a:p>
          <a:p>
            <a:pPr algn="r" rtl="1"/>
            <a:r>
              <a:rPr lang="ar-JO" sz="1200" b="1" kern="1200" dirty="0">
                <a:solidFill>
                  <a:schemeClr val="tx1"/>
                </a:solidFill>
                <a:effectLst/>
                <a:latin typeface="Arial" panose="020B0604020202020204" pitchFamily="34" charset="0"/>
                <a:ea typeface="ＭＳ Ｐゴシック" pitchFamily="-111" charset="-128"/>
                <a:cs typeface="Arial" panose="020B0604020202020204" pitchFamily="34" charset="0"/>
              </a:rPr>
              <a:t>على وجه الخصوص، نحن بحاجة إلى لاهوت المجيء الثاني للمسيح.</a:t>
            </a:r>
            <a:endParaRPr lang="en-US"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978086585"/>
      </p:ext>
    </p:extLst>
  </p:cSld>
  <p:clrMapOvr>
    <a:masterClrMapping/>
  </p:clrMapOvr>
</p:notes>
</file>

<file path=ppt/notesSlides/notesSlide1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258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cs typeface="ＭＳ Ｐゴシック" charset="0"/>
            </a:endParaRPr>
          </a:p>
        </p:txBody>
      </p:sp>
    </p:spTree>
    <p:extLst>
      <p:ext uri="{BB962C8B-B14F-4D97-AF65-F5344CB8AC3E}">
        <p14:creationId xmlns:p14="http://schemas.microsoft.com/office/powerpoint/2010/main" val="3730791800"/>
      </p:ext>
    </p:extLst>
  </p:cSld>
  <p:clrMapOvr>
    <a:masterClrMapping/>
  </p:clrMapOvr>
</p:notes>
</file>

<file path=ppt/notesSlides/notesSlide1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259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extLst>
      <p:ext uri="{BB962C8B-B14F-4D97-AF65-F5344CB8AC3E}">
        <p14:creationId xmlns:p14="http://schemas.microsoft.com/office/powerpoint/2010/main" val="988576022"/>
      </p:ext>
    </p:extLst>
  </p:cSld>
  <p:clrMapOvr>
    <a:masterClrMapping/>
  </p:clrMapOvr>
</p:notes>
</file>

<file path=ppt/notesSlides/notesSlide1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260</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extLst>
      <p:ext uri="{BB962C8B-B14F-4D97-AF65-F5344CB8AC3E}">
        <p14:creationId xmlns:p14="http://schemas.microsoft.com/office/powerpoint/2010/main" val="2720762584"/>
      </p:ext>
    </p:extLst>
  </p:cSld>
  <p:clrMapOvr>
    <a:masterClrMapping/>
  </p:clrMapOvr>
</p:notes>
</file>

<file path=ppt/notesSlides/notesSlide1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3969"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B94B996B-7C6B-2246-B7D2-80DE9D613EFF}"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262</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83970" name="Rectangle 2"/>
          <p:cNvSpPr>
            <a:spLocks noGrp="1" noRot="1" noChangeAspect="1" noChangeArrowheads="1" noTextEdit="1"/>
          </p:cNvSpPr>
          <p:nvPr>
            <p:ph type="sldImg"/>
          </p:nvPr>
        </p:nvSpPr>
        <p:spPr>
          <a:ln/>
        </p:spPr>
      </p:sp>
      <p:sp>
        <p:nvSpPr>
          <p:cNvPr id="83971"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3937882211"/>
      </p:ext>
    </p:extLst>
  </p:cSld>
  <p:clrMapOvr>
    <a:masterClrMapping/>
  </p:clrMapOvr>
</p:notes>
</file>

<file path=ppt/notesSlides/notesSlide1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263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extLst>
      <p:ext uri="{BB962C8B-B14F-4D97-AF65-F5344CB8AC3E}">
        <p14:creationId xmlns:p14="http://schemas.microsoft.com/office/powerpoint/2010/main" val="837313432"/>
      </p:ext>
    </p:extLst>
  </p:cSld>
  <p:clrMapOvr>
    <a:masterClrMapping/>
  </p:clrMapOvr>
</p:notes>
</file>

<file path=ppt/notesSlides/notesSlide1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265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extLst>
      <p:ext uri="{BB962C8B-B14F-4D97-AF65-F5344CB8AC3E}">
        <p14:creationId xmlns:p14="http://schemas.microsoft.com/office/powerpoint/2010/main" val="1793199673"/>
      </p:ext>
    </p:extLst>
  </p:cSld>
  <p:clrMapOvr>
    <a:masterClrMapping/>
  </p:clrMapOvr>
</p:notes>
</file>

<file path=ppt/notesSlides/notesSlide1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926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241E8A65-50F7-8D41-80A1-97BD0E778B13}"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266</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139266" name="Rectangle 2"/>
          <p:cNvSpPr>
            <a:spLocks noGrp="1" noRot="1" noChangeAspect="1" noChangeArrowheads="1" noTextEdit="1"/>
          </p:cNvSpPr>
          <p:nvPr>
            <p:ph type="sldImg"/>
          </p:nvPr>
        </p:nvSpPr>
        <p:spPr>
          <a:ln/>
        </p:spPr>
      </p:sp>
      <p:sp>
        <p:nvSpPr>
          <p:cNvPr id="139267"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332969768"/>
      </p:ext>
    </p:extLst>
  </p:cSld>
  <p:clrMapOvr>
    <a:masterClrMapping/>
  </p:clrMapOvr>
</p:notes>
</file>

<file path=ppt/notesSlides/notesSlide1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516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01031888-DFC6-5742-8CC6-9ADF45B0FFDB}"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271</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135170" name="Rectangle 2"/>
          <p:cNvSpPr>
            <a:spLocks noGrp="1" noRot="1" noChangeAspect="1" noChangeArrowheads="1" noTextEdit="1"/>
          </p:cNvSpPr>
          <p:nvPr>
            <p:ph type="sldImg"/>
          </p:nvPr>
        </p:nvSpPr>
        <p:spPr>
          <a:ln/>
        </p:spPr>
      </p:sp>
      <p:sp>
        <p:nvSpPr>
          <p:cNvPr id="135171" name="Rectangle 3"/>
          <p:cNvSpPr>
            <a:spLocks noGrp="1" noChangeArrowheads="1"/>
          </p:cNvSpPr>
          <p:nvPr>
            <p:ph type="body" idx="1"/>
          </p:nvPr>
        </p:nvSpPr>
        <p:spPr>
          <a:xfrm>
            <a:off x="914400" y="4343400"/>
            <a:ext cx="5029200" cy="274638"/>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r>
              <a:rPr lang="en-US">
                <a:latin typeface="Times New Roman" charset="0"/>
                <a:ea typeface="ＭＳ Ｐゴシック" charset="0"/>
                <a:cs typeface="ＭＳ Ｐゴシック" charset="0"/>
              </a:rPr>
              <a:t>The threefold outline answers how God was affirming the church through Paul. The focus of the letter is the center chapter where he corrects their understanding by reaffirming a pre-trib rapture as he did in 1 Thess 1:10; 4:13-18.</a:t>
            </a:r>
          </a:p>
          <a:p>
            <a:pPr eaLnBrk="1" hangingPunct="1"/>
            <a:endParaRPr lang="en-US">
              <a:latin typeface="Times New Roman" charset="0"/>
              <a:ea typeface="ＭＳ Ｐゴシック" charset="0"/>
              <a:cs typeface="ＭＳ Ｐゴシック" charset="0"/>
            </a:endParaRPr>
          </a:p>
          <a:p>
            <a:pPr eaLnBrk="1" hangingPunct="1"/>
            <a:r>
              <a:rPr lang="en-US">
                <a:latin typeface="Times New Roman" charset="0"/>
                <a:ea typeface="ＭＳ Ｐゴシック" charset="0"/>
                <a:cs typeface="ＭＳ Ｐゴシック" charset="0"/>
              </a:rPr>
              <a:t>________</a:t>
            </a:r>
          </a:p>
          <a:p>
            <a:pPr eaLnBrk="1" hangingPunct="1"/>
            <a:r>
              <a:rPr lang="en-US">
                <a:latin typeface="Times New Roman" charset="0"/>
                <a:ea typeface="ＭＳ Ｐゴシック" charset="0"/>
                <a:cs typeface="ＭＳ Ｐゴシック" charset="0"/>
              </a:rPr>
              <a:t>NS-14-2 Thess-10, 142</a:t>
            </a:r>
          </a:p>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548337323"/>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08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0BD6CF7F-62F3-AD43-B050-A225213004CE}" type="slidenum">
              <a:rPr kumimoji="0" lang="en-US" sz="1200" b="1"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a:t>
            </a:fld>
            <a:endParaRPr kumimoji="0" lang="en-US" sz="1200" b="1"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endParaRPr>
          </a:p>
        </p:txBody>
      </p:sp>
      <p:sp>
        <p:nvSpPr>
          <p:cNvPr id="174082" name="Rectangle 2"/>
          <p:cNvSpPr>
            <a:spLocks noGrp="1" noRot="1" noChangeAspect="1" noChangeArrowheads="1"/>
          </p:cNvSpPr>
          <p:nvPr>
            <p:ph type="sldImg"/>
          </p:nvPr>
        </p:nvSpPr>
        <p:spPr>
          <a:solidFill>
            <a:srgbClr val="FFFFFF"/>
          </a:solidFill>
          <a:ln/>
        </p:spPr>
      </p:sp>
      <p:sp>
        <p:nvSpPr>
          <p:cNvPr id="17408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marL="0" marR="0" lvl="0" indent="0" algn="r" defTabSz="914400" rtl="0" eaLnBrk="1" fontAlgn="base" latinLnBrk="0" hangingPunct="1">
              <a:lnSpc>
                <a:spcPct val="100000"/>
              </a:lnSpc>
              <a:spcBef>
                <a:spcPct val="30000"/>
              </a:spcBef>
              <a:spcAft>
                <a:spcPct val="0"/>
              </a:spcAft>
              <a:buClrTx/>
              <a:buSzTx/>
              <a:buFontTx/>
              <a:buNone/>
              <a:tabLst/>
              <a:defRPr/>
            </a:pPr>
            <a:r>
              <a:rPr lang="ar-JO" b="1" dirty="0">
                <a:latin typeface="Arial" panose="020B0604020202020204" pitchFamily="34" charset="0"/>
                <a:ea typeface="ＭＳ Ｐゴシック" charset="0"/>
                <a:cs typeface="ＭＳ Ｐゴシック" charset="0"/>
              </a:rPr>
              <a:t>يصوّر متى يسوع على أنه الأسد (الملك الحاكم) و الحمل (المخلص الفادي) </a:t>
            </a:r>
            <a:endParaRPr lang="en-US" b="1" dirty="0">
              <a:latin typeface="Arial" panose="020B0604020202020204" pitchFamily="34" charset="0"/>
              <a:ea typeface="ＭＳ Ｐゴシック" charset="0"/>
              <a:cs typeface="ＭＳ Ｐゴシック" charset="0"/>
            </a:endParaRPr>
          </a:p>
          <a:p>
            <a:pPr eaLnBrk="1" hangingPunct="1"/>
            <a:endParaRPr lang="en-US" b="1" dirty="0">
              <a:latin typeface="Arial" panose="020B0604020202020204" pitchFamily="34" charset="0"/>
              <a:ea typeface="ＭＳ Ｐゴシック" charset="0"/>
              <a:cs typeface="ＭＳ Ｐゴシック" charset="0"/>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algn="r" rtl="1">
              <a:lnSpc>
                <a:spcPct val="107000"/>
              </a:lnSpc>
              <a:spcBef>
                <a:spcPts val="0"/>
              </a:spcBef>
              <a:spcAft>
                <a:spcPts val="800"/>
              </a:spcAft>
            </a:pPr>
            <a:r>
              <a:rPr lang="ar-JO" sz="1800" b="1" dirty="0">
                <a:effectLst/>
                <a:latin typeface="Calibri" panose="020F0502020204030204" pitchFamily="34" charset="0"/>
                <a:ea typeface="Calibri" panose="020F0502020204030204" pitchFamily="34" charset="0"/>
                <a:cs typeface="Arial" panose="020B0604020202020204" pitchFamily="34" charset="0"/>
              </a:rPr>
              <a:t>ما الذي يعيقك في ملكوتك قبل أن تعانق ملكوت المسيح؟</a:t>
            </a:r>
            <a:endParaRPr lang="en-US" sz="1800" b="1" dirty="0">
              <a:effectLst/>
              <a:latin typeface="Calibri" panose="020F0502020204030204" pitchFamily="34" charset="0"/>
              <a:ea typeface="Calibri" panose="020F0502020204030204" pitchFamily="34" charset="0"/>
              <a:cs typeface="Arial" panose="020B0604020202020204" pitchFamily="34" charset="0"/>
            </a:endParaRPr>
          </a:p>
          <a:p>
            <a:pPr marL="0" marR="0" algn="r" rtl="1">
              <a:lnSpc>
                <a:spcPct val="107000"/>
              </a:lnSpc>
              <a:spcBef>
                <a:spcPts val="0"/>
              </a:spcBef>
              <a:spcAft>
                <a:spcPts val="800"/>
              </a:spcAft>
            </a:pPr>
            <a:r>
              <a:rPr lang="ar-JO" sz="1800" b="1" dirty="0">
                <a:effectLst/>
                <a:latin typeface="Calibri" panose="020F0502020204030204" pitchFamily="34" charset="0"/>
                <a:ea typeface="Calibri" panose="020F0502020204030204" pitchFamily="34" charset="0"/>
                <a:cs typeface="Arial" panose="020B0604020202020204" pitchFamily="34" charset="0"/>
              </a:rPr>
              <a:t>وظيفتك؟</a:t>
            </a:r>
            <a:endParaRPr lang="en-US" sz="1800" b="1" dirty="0">
              <a:effectLst/>
              <a:latin typeface="Calibri" panose="020F0502020204030204" pitchFamily="34" charset="0"/>
              <a:ea typeface="Calibri" panose="020F0502020204030204" pitchFamily="34" charset="0"/>
              <a:cs typeface="Arial" panose="020B0604020202020204" pitchFamily="34" charset="0"/>
            </a:endParaRPr>
          </a:p>
          <a:p>
            <a:pPr marL="0" marR="0" algn="r" rtl="1">
              <a:lnSpc>
                <a:spcPct val="107000"/>
              </a:lnSpc>
              <a:spcBef>
                <a:spcPts val="0"/>
              </a:spcBef>
              <a:spcAft>
                <a:spcPts val="800"/>
              </a:spcAft>
            </a:pPr>
            <a:r>
              <a:rPr lang="ar-JO" sz="1800" b="1" dirty="0">
                <a:effectLst/>
                <a:latin typeface="Calibri" panose="020F0502020204030204" pitchFamily="34" charset="0"/>
                <a:ea typeface="Calibri" panose="020F0502020204030204" pitchFamily="34" charset="0"/>
                <a:cs typeface="Arial" panose="020B0604020202020204" pitchFamily="34" charset="0"/>
              </a:rPr>
              <a:t>توكلك على الله للوفاء باحتياجاتك المادية؟</a:t>
            </a:r>
            <a:endParaRPr lang="en-US" sz="1800" b="1" dirty="0">
              <a:effectLst/>
              <a:latin typeface="Calibri" panose="020F0502020204030204" pitchFamily="34" charset="0"/>
              <a:ea typeface="Calibri" panose="020F0502020204030204" pitchFamily="34" charset="0"/>
              <a:cs typeface="Arial" panose="020B0604020202020204" pitchFamily="34" charset="0"/>
            </a:endParaRPr>
          </a:p>
          <a:p>
            <a:pPr marL="0" marR="0" algn="r" rtl="1">
              <a:lnSpc>
                <a:spcPct val="107000"/>
              </a:lnSpc>
              <a:spcBef>
                <a:spcPts val="0"/>
              </a:spcBef>
              <a:spcAft>
                <a:spcPts val="800"/>
              </a:spcAft>
            </a:pPr>
            <a:r>
              <a:rPr lang="ar-JO" sz="1800" b="1" dirty="0">
                <a:effectLst/>
                <a:latin typeface="Calibri" panose="020F0502020204030204" pitchFamily="34" charset="0"/>
                <a:ea typeface="Calibri" panose="020F0502020204030204" pitchFamily="34" charset="0"/>
                <a:cs typeface="Arial" panose="020B0604020202020204" pitchFamily="34" charset="0"/>
              </a:rPr>
              <a:t>علاقة؟</a:t>
            </a:r>
            <a:endParaRPr lang="en-US" sz="1800" b="1" dirty="0">
              <a:effectLst/>
              <a:latin typeface="Calibri" panose="020F0502020204030204" pitchFamily="34" charset="0"/>
              <a:ea typeface="Calibri" panose="020F0502020204030204" pitchFamily="34" charset="0"/>
              <a:cs typeface="Arial" panose="020B0604020202020204" pitchFamily="34" charset="0"/>
            </a:endParaRPr>
          </a:p>
          <a:p>
            <a:pPr marL="0" marR="0" algn="r" rtl="1">
              <a:lnSpc>
                <a:spcPct val="107000"/>
              </a:lnSpc>
              <a:spcBef>
                <a:spcPts val="0"/>
              </a:spcBef>
              <a:spcAft>
                <a:spcPts val="800"/>
              </a:spcAft>
            </a:pPr>
            <a:r>
              <a:rPr lang="ar-JO" sz="1800" b="1" dirty="0">
                <a:effectLst/>
                <a:latin typeface="Calibri" panose="020F0502020204030204" pitchFamily="34" charset="0"/>
                <a:ea typeface="Calibri" panose="020F0502020204030204" pitchFamily="34" charset="0"/>
                <a:cs typeface="Arial" panose="020B0604020202020204" pitchFamily="34" charset="0"/>
              </a:rPr>
              <a:t>هل يمكنك أن تخبره الآن أن تريد ملكوته بدلاً من ملكوتك؟</a:t>
            </a:r>
            <a:endParaRPr lang="en-US" sz="1800" b="1" dirty="0">
              <a:effectLst/>
              <a:latin typeface="Calibri" panose="020F0502020204030204" pitchFamily="34" charset="0"/>
              <a:ea typeface="Calibri" panose="020F0502020204030204" pitchFamily="34" charset="0"/>
              <a:cs typeface="Arial" panose="020B0604020202020204" pitchFamily="34" charset="0"/>
            </a:endParaRPr>
          </a:p>
          <a:p>
            <a:pPr algn="r"/>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F371F489-9317-2742-8EE6-9975ED4BAE9F}" type="slidenum">
              <a:rPr kumimoji="0" lang="en-US" sz="1200" b="1" u="none" strike="noStrike" kern="1200" cap="none" spc="0" normalizeH="0" baseline="0" noProof="0" smtClean="0">
                <a:ln>
                  <a:noFill/>
                </a:ln>
                <a:solidFill>
                  <a:srgbClr val="000000"/>
                </a:solidFill>
                <a:effectLst/>
                <a:uLnTx/>
                <a:uFillTx/>
                <a:latin typeface="Arial" panose="020B0604020202020204" pitchFamily="34" charset="0"/>
                <a:ea typeface="ＭＳ Ｐゴシック" charset="0"/>
                <a:cs typeface="+mn-cs"/>
              </a:rPr>
              <a:pPr marL="0" marR="0" lvl="0" indent="0" algn="r" defTabSz="914400" rtl="0" eaLnBrk="0" fontAlgn="base" latinLnBrk="0" hangingPunct="0">
                <a:lnSpc>
                  <a:spcPct val="100000"/>
                </a:lnSpc>
                <a:spcBef>
                  <a:spcPct val="0"/>
                </a:spcBef>
                <a:spcAft>
                  <a:spcPct val="0"/>
                </a:spcAft>
                <a:buClrTx/>
                <a:buSzTx/>
                <a:buFontTx/>
                <a:buNone/>
                <a:tabLst/>
                <a:defRPr/>
              </a:pPr>
              <a:t>20</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mn-cs"/>
            </a:endParaRPr>
          </a:p>
        </p:txBody>
      </p:sp>
    </p:spTree>
    <p:extLst>
      <p:ext uri="{BB962C8B-B14F-4D97-AF65-F5344CB8AC3E}">
        <p14:creationId xmlns:p14="http://schemas.microsoft.com/office/powerpoint/2010/main" val="1640735749"/>
      </p:ext>
    </p:extLst>
  </p:cSld>
  <p:clrMapOvr>
    <a:masterClrMapping/>
  </p:clrMapOvr>
</p:notes>
</file>

<file path=ppt/notesSlides/notesSlide2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595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589C3AC8-D5EC-6F4D-9061-9EE9BEAB13E3}"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272</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125954" name="Rectangle 2"/>
          <p:cNvSpPr>
            <a:spLocks noGrp="1" noRot="1" noChangeAspect="1" noChangeArrowheads="1" noTextEdit="1"/>
          </p:cNvSpPr>
          <p:nvPr>
            <p:ph type="sldImg"/>
          </p:nvPr>
        </p:nvSpPr>
        <p:spPr>
          <a:ln/>
        </p:spPr>
      </p:sp>
      <p:sp>
        <p:nvSpPr>
          <p:cNvPr id="125955"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837347198"/>
      </p:ext>
    </p:extLst>
  </p:cSld>
  <p:clrMapOvr>
    <a:masterClrMapping/>
  </p:clrMapOvr>
</p:notes>
</file>

<file path=ppt/notesSlides/notesSlide2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A28C9AB-5814-BA4F-84A6-C6DECF72119E}"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273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56322" name="Rectangle 1026"/>
          <p:cNvSpPr>
            <a:spLocks noGrp="1" noRot="1" noChangeAspect="1" noChangeArrowheads="1"/>
          </p:cNvSpPr>
          <p:nvPr>
            <p:ph type="sldImg"/>
          </p:nvPr>
        </p:nvSpPr>
        <p:spPr>
          <a:solidFill>
            <a:srgbClr val="FFFFFF"/>
          </a:solidFill>
          <a:ln/>
        </p:spPr>
      </p:sp>
      <p:sp>
        <p:nvSpPr>
          <p:cNvPr id="56323"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cs typeface="ＭＳ Ｐゴシック" charset="0"/>
            </a:endParaRPr>
          </a:p>
        </p:txBody>
      </p:sp>
    </p:spTree>
    <p:extLst>
      <p:ext uri="{BB962C8B-B14F-4D97-AF65-F5344CB8AC3E}">
        <p14:creationId xmlns:p14="http://schemas.microsoft.com/office/powerpoint/2010/main" val="2138238139"/>
      </p:ext>
    </p:extLst>
  </p:cSld>
  <p:clrMapOvr>
    <a:masterClrMapping/>
  </p:clrMapOvr>
</p:notes>
</file>

<file path=ppt/notesSlides/notesSlide2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274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cs typeface="ＭＳ Ｐゴシック" charset="0"/>
            </a:endParaRPr>
          </a:p>
        </p:txBody>
      </p:sp>
    </p:spTree>
    <p:extLst>
      <p:ext uri="{BB962C8B-B14F-4D97-AF65-F5344CB8AC3E}">
        <p14:creationId xmlns:p14="http://schemas.microsoft.com/office/powerpoint/2010/main" val="3958978971"/>
      </p:ext>
    </p:extLst>
  </p:cSld>
  <p:clrMapOvr>
    <a:masterClrMapping/>
  </p:clrMapOvr>
</p:notes>
</file>

<file path=ppt/notesSlides/notesSlide2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275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cs typeface="ＭＳ Ｐゴシック" charset="0"/>
            </a:endParaRPr>
          </a:p>
        </p:txBody>
      </p:sp>
    </p:spTree>
    <p:extLst>
      <p:ext uri="{BB962C8B-B14F-4D97-AF65-F5344CB8AC3E}">
        <p14:creationId xmlns:p14="http://schemas.microsoft.com/office/powerpoint/2010/main" val="899169931"/>
      </p:ext>
    </p:extLst>
  </p:cSld>
  <p:clrMapOvr>
    <a:masterClrMapping/>
  </p:clrMapOvr>
</p:notes>
</file>

<file path=ppt/notesSlides/notesSlide2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046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D9019220-4E07-3C4E-BFE3-EE0190D80488}"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276</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90466" name="Rectangle 1026"/>
          <p:cNvSpPr>
            <a:spLocks noGrp="1" noRot="1" noChangeAspect="1" noChangeArrowheads="1"/>
          </p:cNvSpPr>
          <p:nvPr>
            <p:ph type="sldImg"/>
          </p:nvPr>
        </p:nvSpPr>
        <p:spPr>
          <a:solidFill>
            <a:srgbClr val="FFFFFF"/>
          </a:solidFill>
          <a:ln/>
        </p:spPr>
      </p:sp>
      <p:sp>
        <p:nvSpPr>
          <p:cNvPr id="190467" name="Rectangle 1027"/>
          <p:cNvSpPr>
            <a:spLocks noGrp="1" noChangeArrowheads="1"/>
          </p:cNvSpPr>
          <p:nvPr>
            <p:ph type="body" idx="1"/>
          </p:nvPr>
        </p:nvSpPr>
        <p:spPr>
          <a:solidFill>
            <a:srgbClr val="FFFFFF"/>
          </a:solidFill>
          <a:ln>
            <a:solidFill>
              <a:srgbClr val="000000"/>
            </a:solidFill>
          </a:ln>
        </p:spPr>
        <p:txBody>
          <a:bodyPr/>
          <a:lstStyle/>
          <a:p>
            <a:pPr lvl="0"/>
            <a:r>
              <a:rPr lang="en-US" sz="1200" kern="1200">
                <a:solidFill>
                  <a:schemeClr val="tx1"/>
                </a:solidFill>
                <a:effectLst/>
                <a:latin typeface="+mn-lt"/>
                <a:ea typeface="+mn-ea"/>
                <a:cs typeface="+mn-cs"/>
              </a:rPr>
              <a:t>Restated: He is not incomplete or piecemeal in his ministry to us. </a:t>
            </a:r>
          </a:p>
          <a:p>
            <a:pPr lvl="0"/>
            <a:r>
              <a:rPr lang="en-US" sz="1200" kern="1200">
                <a:solidFill>
                  <a:schemeClr val="tx1"/>
                </a:solidFill>
                <a:effectLst/>
                <a:latin typeface="+mn-lt"/>
                <a:ea typeface="+mn-ea"/>
                <a:cs typeface="+mn-cs"/>
              </a:rPr>
              <a:t>• He touches the heart (emotionally), </a:t>
            </a:r>
          </a:p>
          <a:p>
            <a:pPr lvl="0"/>
            <a:r>
              <a:rPr lang="en-US" sz="1200" kern="1200">
                <a:solidFill>
                  <a:schemeClr val="tx1"/>
                </a:solidFill>
                <a:effectLst/>
                <a:latin typeface="+mn-lt"/>
                <a:ea typeface="+mn-ea"/>
                <a:cs typeface="+mn-cs"/>
              </a:rPr>
              <a:t>• the mind (theologically), </a:t>
            </a:r>
          </a:p>
          <a:p>
            <a:pPr lvl="0"/>
            <a:r>
              <a:rPr lang="en-US" sz="1200" kern="1200">
                <a:solidFill>
                  <a:schemeClr val="tx1"/>
                </a:solidFill>
                <a:effectLst/>
                <a:latin typeface="+mn-lt"/>
                <a:ea typeface="+mn-ea"/>
                <a:cs typeface="+mn-cs"/>
              </a:rPr>
              <a:t>• and the hands (practically).</a:t>
            </a:r>
            <a:r>
              <a:rPr lang="en-SG">
                <a:effectLst/>
              </a:rPr>
              <a:t> </a:t>
            </a:r>
            <a:endParaRPr lang="en-US">
              <a:cs typeface="ＭＳ Ｐゴシック" charset="0"/>
            </a:endParaRPr>
          </a:p>
        </p:txBody>
      </p:sp>
    </p:spTree>
    <p:extLst>
      <p:ext uri="{BB962C8B-B14F-4D97-AF65-F5344CB8AC3E}">
        <p14:creationId xmlns:p14="http://schemas.microsoft.com/office/powerpoint/2010/main" val="3524771348"/>
      </p:ext>
    </p:extLst>
  </p:cSld>
  <p:clrMapOvr>
    <a:masterClrMapping/>
  </p:clrMapOvr>
</p:notes>
</file>

<file path=ppt/notesSlides/notesSlide2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277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a:p>
            <a:r>
              <a:rPr lang="en-US" sz="1200" kern="1200">
                <a:solidFill>
                  <a:schemeClr val="tx1"/>
                </a:solidFill>
                <a:effectLst/>
                <a:latin typeface="+mn-lt"/>
                <a:ea typeface="+mn-ea"/>
                <a:cs typeface="+mn-cs"/>
              </a:rPr>
              <a:t>The Lord helps us not to lose heart so we will grow.]</a:t>
            </a:r>
            <a:r>
              <a:rPr lang="en-SG">
                <a:effectLst/>
              </a:rPr>
              <a:t> </a:t>
            </a:r>
            <a:endParaRPr lang="en-US"/>
          </a:p>
        </p:txBody>
      </p:sp>
    </p:spTree>
    <p:extLst>
      <p:ext uri="{BB962C8B-B14F-4D97-AF65-F5344CB8AC3E}">
        <p14:creationId xmlns:p14="http://schemas.microsoft.com/office/powerpoint/2010/main" val="180809820"/>
      </p:ext>
    </p:extLst>
  </p:cSld>
  <p:clrMapOvr>
    <a:masterClrMapping/>
  </p:clrMapOvr>
</p:notes>
</file>

<file path=ppt/notesSlides/notesSlide2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278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a:p>
            <a:r>
              <a:rPr lang="en-US" sz="1200" kern="1200">
                <a:solidFill>
                  <a:schemeClr val="tx1"/>
                </a:solidFill>
                <a:effectLst/>
                <a:latin typeface="+mn-lt"/>
                <a:ea typeface="+mn-ea"/>
                <a:cs typeface="+mn-cs"/>
              </a:rPr>
              <a:t>Theology matters! The Lord corrects our misconceptions to give us firm footing.</a:t>
            </a:r>
            <a:r>
              <a:rPr lang="en-SG">
                <a:effectLst/>
              </a:rPr>
              <a:t> </a:t>
            </a:r>
            <a:endParaRPr lang="en-US"/>
          </a:p>
        </p:txBody>
      </p:sp>
    </p:spTree>
    <p:extLst>
      <p:ext uri="{BB962C8B-B14F-4D97-AF65-F5344CB8AC3E}">
        <p14:creationId xmlns:p14="http://schemas.microsoft.com/office/powerpoint/2010/main" val="1139627035"/>
      </p:ext>
    </p:extLst>
  </p:cSld>
  <p:clrMapOvr>
    <a:masterClrMapping/>
  </p:clrMapOvr>
</p:notes>
</file>

<file path=ppt/notesSlides/notesSlide2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279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a:p>
            <a:r>
              <a:rPr lang="en-US" sz="1200" kern="1200">
                <a:solidFill>
                  <a:schemeClr val="tx1"/>
                </a:solidFill>
                <a:effectLst/>
                <a:latin typeface="+mn-lt"/>
                <a:ea typeface="+mn-ea"/>
                <a:cs typeface="+mn-cs"/>
              </a:rPr>
              <a:t>The Lord helps us hold one another accountable so we will be reliable.</a:t>
            </a:r>
            <a:r>
              <a:rPr lang="en-SG">
                <a:effectLst/>
              </a:rPr>
              <a:t> </a:t>
            </a:r>
          </a:p>
          <a:p>
            <a:r>
              <a:rPr lang="en-SG">
                <a:effectLst/>
              </a:rPr>
              <a:t>• Rather than living an undisciplined life</a:t>
            </a:r>
          </a:p>
          <a:p>
            <a:r>
              <a:rPr lang="en-SG">
                <a:effectLst/>
              </a:rPr>
              <a:t>• Each of us has had to show discipline to learn certain skills such as playing an instrument</a:t>
            </a:r>
          </a:p>
          <a:p>
            <a:r>
              <a:rPr lang="en-SG">
                <a:effectLst/>
              </a:rPr>
              <a:t>• So we need that same type of discipline to know his Word</a:t>
            </a:r>
          </a:p>
          <a:p>
            <a:r>
              <a:rPr lang="en-SG">
                <a:effectLst/>
              </a:rPr>
              <a:t>• And to be a vital part of his church.</a:t>
            </a:r>
          </a:p>
        </p:txBody>
      </p:sp>
    </p:spTree>
    <p:extLst>
      <p:ext uri="{BB962C8B-B14F-4D97-AF65-F5344CB8AC3E}">
        <p14:creationId xmlns:p14="http://schemas.microsoft.com/office/powerpoint/2010/main" val="2675381696"/>
      </p:ext>
    </p:extLst>
  </p:cSld>
  <p:clrMapOvr>
    <a:masterClrMapping/>
  </p:clrMapOvr>
</p:notes>
</file>

<file path=ppt/notesSlides/notesSlide2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280</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extLst>
      <p:ext uri="{BB962C8B-B14F-4D97-AF65-F5344CB8AC3E}">
        <p14:creationId xmlns:p14="http://schemas.microsoft.com/office/powerpoint/2010/main" val="1134487413"/>
      </p:ext>
    </p:extLst>
  </p:cSld>
  <p:clrMapOvr>
    <a:masterClrMapping/>
  </p:clrMapOvr>
</p:notes>
</file>

<file path=ppt/notesSlides/notesSlide2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7873" name="Rectangle 7"/>
          <p:cNvSpPr txBox="1">
            <a:spLocks noGrp="1" noChangeArrowheads="1"/>
          </p:cNvSpPr>
          <p:nvPr/>
        </p:nvSpPr>
        <p:spPr bwMode="auto">
          <a:xfrm>
            <a:off x="3890963" y="8707438"/>
            <a:ext cx="2992437" cy="4508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89950" tIns="44975" rIns="89950" bIns="44975" anchor="b"/>
          <a:lstStyle>
            <a:lvl1pPr defTabSz="900113" eaLnBrk="0" hangingPunct="0">
              <a:defRPr sz="2400">
                <a:solidFill>
                  <a:schemeClr val="tx1"/>
                </a:solidFill>
                <a:latin typeface="Times New Roman" charset="0"/>
                <a:ea typeface="ＭＳ Ｐゴシック" charset="0"/>
                <a:cs typeface="ＭＳ Ｐゴシック" charset="0"/>
              </a:defRPr>
            </a:lvl1pPr>
            <a:lvl2pPr marL="742950" indent="-285750" defTabSz="900113" eaLnBrk="0" hangingPunct="0">
              <a:defRPr sz="2400">
                <a:solidFill>
                  <a:schemeClr val="tx1"/>
                </a:solidFill>
                <a:latin typeface="Times New Roman" charset="0"/>
                <a:ea typeface="ＭＳ Ｐゴシック" charset="0"/>
              </a:defRPr>
            </a:lvl2pPr>
            <a:lvl3pPr marL="1143000" indent="-228600" defTabSz="900113" eaLnBrk="0" hangingPunct="0">
              <a:defRPr sz="2400">
                <a:solidFill>
                  <a:schemeClr val="tx1"/>
                </a:solidFill>
                <a:latin typeface="Times New Roman" charset="0"/>
                <a:ea typeface="ＭＳ Ｐゴシック" charset="0"/>
              </a:defRPr>
            </a:lvl3pPr>
            <a:lvl4pPr marL="1600200" indent="-228600" defTabSz="900113" eaLnBrk="0" hangingPunct="0">
              <a:defRPr sz="2400">
                <a:solidFill>
                  <a:schemeClr val="tx1"/>
                </a:solidFill>
                <a:latin typeface="Times New Roman" charset="0"/>
                <a:ea typeface="ＭＳ Ｐゴシック" charset="0"/>
              </a:defRPr>
            </a:lvl4pPr>
            <a:lvl5pPr marL="2057400" indent="-228600" defTabSz="900113" eaLnBrk="0" hangingPunct="0">
              <a:defRPr sz="2400">
                <a:solidFill>
                  <a:schemeClr val="tx1"/>
                </a:solidFill>
                <a:latin typeface="Times New Roman" charset="0"/>
                <a:ea typeface="ＭＳ Ｐゴシック" charset="0"/>
              </a:defRPr>
            </a:lvl5pPr>
            <a:lvl6pPr marL="2514600" indent="-228600" defTabSz="900113"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defTabSz="900113"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defTabSz="900113"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defTabSz="900113"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00113" rtl="0" eaLnBrk="0" fontAlgn="base" latinLnBrk="0" hangingPunct="0">
              <a:lnSpc>
                <a:spcPct val="100000"/>
              </a:lnSpc>
              <a:spcBef>
                <a:spcPct val="0"/>
              </a:spcBef>
              <a:spcAft>
                <a:spcPct val="0"/>
              </a:spcAft>
              <a:buClrTx/>
              <a:buSzTx/>
              <a:buFontTx/>
              <a:buNone/>
              <a:tabLst/>
              <a:defRPr/>
            </a:pPr>
            <a:fld id="{D375DD82-C46C-B346-81FC-EA62990DE319}"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900113" rtl="0" eaLnBrk="0" fontAlgn="base" latinLnBrk="0" hangingPunct="0">
                <a:lnSpc>
                  <a:spcPct val="100000"/>
                </a:lnSpc>
                <a:spcBef>
                  <a:spcPct val="0"/>
                </a:spcBef>
                <a:spcAft>
                  <a:spcPct val="0"/>
                </a:spcAft>
                <a:buClrTx/>
                <a:buSzTx/>
                <a:buFontTx/>
                <a:buNone/>
                <a:tabLst/>
                <a:defRPr/>
              </a:pPr>
              <a:t>281</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207874" name="Rectangle 2"/>
          <p:cNvSpPr>
            <a:spLocks noGrp="1" noRot="1" noChangeAspect="1" noChangeArrowheads="1"/>
          </p:cNvSpPr>
          <p:nvPr>
            <p:ph type="sldImg"/>
          </p:nvPr>
        </p:nvSpPr>
        <p:spPr>
          <a:solidFill>
            <a:srgbClr val="FFFFFF"/>
          </a:solidFill>
          <a:ln/>
        </p:spPr>
      </p:sp>
      <p:sp>
        <p:nvSpPr>
          <p:cNvPr id="207875"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lIns="91434" tIns="45716" rIns="91434" bIns="45716"/>
          <a:lstStyle/>
          <a:p>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3745932304"/>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92" name="Shape 4492"/>
          <p:cNvSpPr>
            <a:spLocks noGrp="1" noRot="1" noChangeAspect="1"/>
          </p:cNvSpPr>
          <p:nvPr>
            <p:ph type="sldImg"/>
          </p:nvPr>
        </p:nvSpPr>
        <p:spPr>
          <a:prstGeom prst="rect">
            <a:avLst/>
          </a:prstGeom>
        </p:spPr>
        <p:txBody>
          <a:bodyPr/>
          <a:lstStyle/>
          <a:p>
            <a:endParaRPr/>
          </a:p>
        </p:txBody>
      </p:sp>
      <p:sp>
        <p:nvSpPr>
          <p:cNvPr id="4493" name="Shape 4493"/>
          <p:cNvSpPr>
            <a:spLocks noGrp="1"/>
          </p:cNvSpPr>
          <p:nvPr>
            <p:ph type="body" sz="quarter" idx="1"/>
          </p:nvPr>
        </p:nvSpPr>
        <p:spPr>
          <a:prstGeom prst="rect">
            <a:avLst/>
          </a:prstGeom>
        </p:spPr>
        <p:txBody>
          <a:bodyPr/>
          <a:lstStyle/>
          <a:p>
            <a:pPr algn="r"/>
            <a:r>
              <a:rPr dirty="0" err="1"/>
              <a:t>معظمنا</a:t>
            </a:r>
            <a:r>
              <a:rPr dirty="0"/>
              <a:t> </a:t>
            </a:r>
            <a:r>
              <a:rPr dirty="0" err="1"/>
              <a:t>لم</a:t>
            </a:r>
            <a:r>
              <a:rPr dirty="0"/>
              <a:t> </a:t>
            </a:r>
            <a:r>
              <a:rPr dirty="0" err="1"/>
              <a:t>يحترق</a:t>
            </a:r>
            <a:r>
              <a:rPr dirty="0"/>
              <a:t> </a:t>
            </a:r>
            <a:r>
              <a:rPr dirty="0" err="1"/>
              <a:t>منزله</a:t>
            </a:r>
            <a:r>
              <a:rPr dirty="0"/>
              <a:t> ، </a:t>
            </a:r>
            <a:r>
              <a:rPr dirty="0" err="1"/>
              <a:t>لكننا</a:t>
            </a:r>
            <a:r>
              <a:rPr dirty="0"/>
              <a:t> </a:t>
            </a:r>
            <a:r>
              <a:rPr dirty="0" err="1"/>
              <a:t>قد</a:t>
            </a:r>
            <a:r>
              <a:rPr dirty="0"/>
              <a:t> </a:t>
            </a:r>
            <a:r>
              <a:rPr dirty="0" err="1"/>
              <a:t>نعرف</a:t>
            </a:r>
            <a:r>
              <a:rPr dirty="0"/>
              <a:t> </a:t>
            </a:r>
            <a:r>
              <a:rPr dirty="0" err="1"/>
              <a:t>شيئًا</a:t>
            </a:r>
            <a:r>
              <a:rPr dirty="0"/>
              <a:t> عن </a:t>
            </a:r>
            <a:r>
              <a:rPr dirty="0" err="1"/>
              <a:t>تكلفة</a:t>
            </a:r>
            <a:r>
              <a:rPr dirty="0"/>
              <a:t> </a:t>
            </a:r>
            <a:r>
              <a:rPr dirty="0" err="1"/>
              <a:t>كوننا</a:t>
            </a:r>
            <a:r>
              <a:rPr dirty="0"/>
              <a:t> </a:t>
            </a:r>
            <a:r>
              <a:rPr dirty="0" err="1"/>
              <a:t>تلميذًا</a:t>
            </a:r>
            <a:r>
              <a:rPr dirty="0"/>
              <a:t>. </a:t>
            </a:r>
            <a:r>
              <a:rPr dirty="0" err="1"/>
              <a:t>بالنسبة</a:t>
            </a:r>
            <a:r>
              <a:rPr dirty="0"/>
              <a:t> </a:t>
            </a:r>
            <a:r>
              <a:rPr dirty="0" err="1"/>
              <a:t>لي</a:t>
            </a:r>
            <a:r>
              <a:rPr dirty="0"/>
              <a:t> ، </a:t>
            </a:r>
            <a:r>
              <a:rPr dirty="0" err="1"/>
              <a:t>بدأ</a:t>
            </a:r>
            <a:r>
              <a:rPr dirty="0"/>
              <a:t> </a:t>
            </a:r>
            <a:r>
              <a:rPr dirty="0" err="1"/>
              <a:t>الأمر</a:t>
            </a:r>
            <a:r>
              <a:rPr dirty="0"/>
              <a:t> </a:t>
            </a:r>
            <a:r>
              <a:rPr dirty="0" err="1"/>
              <a:t>في</a:t>
            </a:r>
            <a:r>
              <a:rPr dirty="0"/>
              <a:t> </a:t>
            </a:r>
            <a:r>
              <a:rPr dirty="0" err="1"/>
              <a:t>سن</a:t>
            </a:r>
            <a:r>
              <a:rPr dirty="0"/>
              <a:t> 13 </a:t>
            </a:r>
            <a:r>
              <a:rPr dirty="0" err="1"/>
              <a:t>عندما</a:t>
            </a:r>
            <a:r>
              <a:rPr dirty="0"/>
              <a:t> </a:t>
            </a:r>
            <a:r>
              <a:rPr dirty="0" err="1"/>
              <a:t>كنت</a:t>
            </a:r>
            <a:r>
              <a:rPr dirty="0"/>
              <a:t> </a:t>
            </a:r>
            <a:r>
              <a:rPr dirty="0" err="1"/>
              <a:t>أول</a:t>
            </a:r>
            <a:r>
              <a:rPr dirty="0"/>
              <a:t> من </a:t>
            </a:r>
            <a:r>
              <a:rPr dirty="0" err="1"/>
              <a:t>يثق</a:t>
            </a:r>
            <a:r>
              <a:rPr dirty="0"/>
              <a:t> </a:t>
            </a:r>
            <a:r>
              <a:rPr dirty="0" err="1"/>
              <a:t>بالمسيح</a:t>
            </a:r>
            <a:r>
              <a:rPr dirty="0"/>
              <a:t> </a:t>
            </a:r>
            <a:r>
              <a:rPr dirty="0" err="1"/>
              <a:t>في</a:t>
            </a:r>
            <a:r>
              <a:rPr dirty="0"/>
              <a:t> </a:t>
            </a:r>
            <a:r>
              <a:rPr dirty="0" err="1"/>
              <a:t>عائلتي</a:t>
            </a:r>
            <a:r>
              <a:rPr dirty="0"/>
              <a:t>. </a:t>
            </a:r>
            <a:r>
              <a:rPr dirty="0" err="1"/>
              <a:t>كنا</a:t>
            </a:r>
            <a:r>
              <a:rPr dirty="0"/>
              <a:t> </a:t>
            </a:r>
            <a:r>
              <a:rPr dirty="0" err="1"/>
              <a:t>نعيش</a:t>
            </a:r>
            <a:r>
              <a:rPr dirty="0"/>
              <a:t> </a:t>
            </a:r>
            <a:r>
              <a:rPr dirty="0" err="1"/>
              <a:t>في</a:t>
            </a:r>
            <a:r>
              <a:rPr dirty="0"/>
              <a:t> </a:t>
            </a:r>
            <a:r>
              <a:rPr dirty="0" err="1"/>
              <a:t>ثاني</a:t>
            </a:r>
            <a:r>
              <a:rPr dirty="0"/>
              <a:t> </a:t>
            </a:r>
            <a:r>
              <a:rPr dirty="0" err="1"/>
              <a:t>أغنى</a:t>
            </a:r>
            <a:r>
              <a:rPr dirty="0"/>
              <a:t> </a:t>
            </a:r>
            <a:r>
              <a:rPr dirty="0" err="1"/>
              <a:t>جزء</a:t>
            </a:r>
            <a:r>
              <a:rPr dirty="0"/>
              <a:t> من </a:t>
            </a:r>
            <a:r>
              <a:rPr dirty="0" err="1"/>
              <a:t>المدينة</a:t>
            </a:r>
            <a:r>
              <a:rPr dirty="0"/>
              <a:t> </a:t>
            </a:r>
            <a:r>
              <a:rPr dirty="0" err="1"/>
              <a:t>مع</a:t>
            </a:r>
            <a:r>
              <a:rPr dirty="0"/>
              <a:t> </a:t>
            </a:r>
            <a:r>
              <a:rPr dirty="0" err="1"/>
              <a:t>منزل</a:t>
            </a:r>
            <a:r>
              <a:rPr dirty="0"/>
              <a:t> </a:t>
            </a:r>
            <a:r>
              <a:rPr dirty="0" err="1"/>
              <a:t>جميل</a:t>
            </a:r>
            <a:r>
              <a:rPr dirty="0"/>
              <a:t>. </a:t>
            </a:r>
            <a:r>
              <a:rPr dirty="0" err="1"/>
              <a:t>كانت</a:t>
            </a:r>
            <a:r>
              <a:rPr dirty="0"/>
              <a:t> </a:t>
            </a:r>
            <a:r>
              <a:rPr dirty="0" err="1"/>
              <a:t>لدينا</a:t>
            </a:r>
            <a:r>
              <a:rPr dirty="0"/>
              <a:t> </a:t>
            </a:r>
            <a:r>
              <a:rPr dirty="0" err="1"/>
              <a:t>كرفان</a:t>
            </a:r>
            <a:r>
              <a:rPr dirty="0"/>
              <a:t> ، </a:t>
            </a:r>
            <a:r>
              <a:rPr dirty="0" err="1"/>
              <a:t>و</a:t>
            </a:r>
            <a:r>
              <a:rPr dirty="0"/>
              <a:t> 7 </a:t>
            </a:r>
            <a:r>
              <a:rPr dirty="0" err="1"/>
              <a:t>سيارات</a:t>
            </a:r>
            <a:r>
              <a:rPr dirty="0"/>
              <a:t> ، </a:t>
            </a:r>
            <a:r>
              <a:rPr dirty="0" err="1"/>
              <a:t>وزورقان</a:t>
            </a:r>
            <a:r>
              <a:rPr dirty="0"/>
              <a:t> - </a:t>
            </a:r>
            <a:r>
              <a:rPr dirty="0" err="1"/>
              <a:t>وكنا</a:t>
            </a:r>
            <a:r>
              <a:rPr dirty="0"/>
              <a:t> </a:t>
            </a:r>
            <a:r>
              <a:rPr dirty="0" err="1"/>
              <a:t>بائسين</a:t>
            </a:r>
            <a:r>
              <a:rPr dirty="0"/>
              <a:t>. </a:t>
            </a:r>
            <a:r>
              <a:rPr dirty="0" err="1"/>
              <a:t>لتكريم</a:t>
            </a:r>
            <a:r>
              <a:rPr dirty="0"/>
              <a:t> </a:t>
            </a:r>
            <a:r>
              <a:rPr dirty="0" err="1"/>
              <a:t>والديّ</a:t>
            </a:r>
            <a:r>
              <a:rPr dirty="0"/>
              <a:t> ، </a:t>
            </a:r>
            <a:r>
              <a:rPr dirty="0" err="1"/>
              <a:t>وافقت</a:t>
            </a:r>
            <a:r>
              <a:rPr dirty="0"/>
              <a:t> على </a:t>
            </a:r>
            <a:r>
              <a:rPr dirty="0" err="1"/>
              <a:t>التخصص</a:t>
            </a:r>
            <a:r>
              <a:rPr dirty="0"/>
              <a:t> </a:t>
            </a:r>
            <a:r>
              <a:rPr dirty="0" err="1"/>
              <a:t>في</a:t>
            </a:r>
            <a:r>
              <a:rPr dirty="0"/>
              <a:t> </a:t>
            </a:r>
            <a:r>
              <a:rPr dirty="0" err="1"/>
              <a:t>إدارة</a:t>
            </a:r>
            <a:r>
              <a:rPr dirty="0"/>
              <a:t> الأعمال </a:t>
            </a:r>
            <a:r>
              <a:rPr dirty="0" err="1"/>
              <a:t>في</a:t>
            </a:r>
            <a:r>
              <a:rPr dirty="0"/>
              <a:t> </a:t>
            </a:r>
            <a:r>
              <a:rPr dirty="0" err="1"/>
              <a:t>الجامعة</a:t>
            </a:r>
            <a:r>
              <a:rPr dirty="0"/>
              <a:t> ، </a:t>
            </a:r>
            <a:r>
              <a:rPr dirty="0" err="1"/>
              <a:t>لكن</a:t>
            </a:r>
            <a:r>
              <a:rPr dirty="0"/>
              <a:t> الله </a:t>
            </a:r>
            <a:r>
              <a:rPr dirty="0" err="1"/>
              <a:t>أمتلك</a:t>
            </a:r>
            <a:r>
              <a:rPr dirty="0"/>
              <a:t> </a:t>
            </a:r>
            <a:r>
              <a:rPr dirty="0" err="1"/>
              <a:t>قلبي</a:t>
            </a:r>
            <a:r>
              <a:rPr dirty="0"/>
              <a:t>. </a:t>
            </a:r>
            <a:r>
              <a:rPr dirty="0" err="1"/>
              <a:t>بعد</a:t>
            </a:r>
            <a:r>
              <a:rPr dirty="0"/>
              <a:t> </a:t>
            </a:r>
            <a:r>
              <a:rPr dirty="0" err="1"/>
              <a:t>تخرجي</a:t>
            </a:r>
            <a:r>
              <a:rPr dirty="0"/>
              <a:t> </a:t>
            </a:r>
            <a:r>
              <a:rPr dirty="0" err="1"/>
              <a:t>بساعتين</a:t>
            </a:r>
            <a:r>
              <a:rPr dirty="0"/>
              <a:t> ، </a:t>
            </a:r>
            <a:r>
              <a:rPr dirty="0" err="1"/>
              <a:t>غادرت</a:t>
            </a:r>
            <a:r>
              <a:rPr dirty="0"/>
              <a:t> </a:t>
            </a:r>
            <a:r>
              <a:rPr dirty="0" err="1"/>
              <a:t>المنزل</a:t>
            </a:r>
            <a:r>
              <a:rPr dirty="0"/>
              <a:t> </a:t>
            </a:r>
            <a:r>
              <a:rPr dirty="0" err="1"/>
              <a:t>لأصبح</a:t>
            </a:r>
            <a:r>
              <a:rPr dirty="0"/>
              <a:t> </a:t>
            </a:r>
            <a:r>
              <a:rPr dirty="0" err="1"/>
              <a:t>مرسلاً</a:t>
            </a:r>
            <a:r>
              <a:rPr dirty="0"/>
              <a:t>. </a:t>
            </a:r>
            <a:r>
              <a:rPr dirty="0" err="1"/>
              <a:t>أتذكر</a:t>
            </a:r>
            <a:r>
              <a:rPr dirty="0"/>
              <a:t> </a:t>
            </a:r>
            <a:r>
              <a:rPr dirty="0" err="1"/>
              <a:t>والدتي</a:t>
            </a:r>
            <a:r>
              <a:rPr dirty="0"/>
              <a:t> </a:t>
            </a:r>
            <a:r>
              <a:rPr dirty="0" err="1"/>
              <a:t>تقول</a:t>
            </a:r>
            <a:r>
              <a:rPr dirty="0"/>
              <a:t> </a:t>
            </a:r>
            <a:r>
              <a:rPr dirty="0" err="1"/>
              <a:t>بتهور</a:t>
            </a:r>
            <a:r>
              <a:rPr dirty="0"/>
              <a:t> ، "</a:t>
            </a:r>
            <a:r>
              <a:rPr dirty="0" err="1"/>
              <a:t>لا</a:t>
            </a:r>
            <a:r>
              <a:rPr dirty="0"/>
              <a:t> </a:t>
            </a:r>
            <a:r>
              <a:rPr dirty="0" err="1"/>
              <a:t>أستطيع</a:t>
            </a:r>
            <a:r>
              <a:rPr dirty="0"/>
              <a:t> </a:t>
            </a:r>
            <a:r>
              <a:rPr dirty="0" err="1"/>
              <a:t>أن</a:t>
            </a:r>
            <a:r>
              <a:rPr dirty="0"/>
              <a:t> </a:t>
            </a:r>
            <a:r>
              <a:rPr dirty="0" err="1"/>
              <a:t>أصدق</a:t>
            </a:r>
            <a:r>
              <a:rPr dirty="0"/>
              <a:t> </a:t>
            </a:r>
            <a:r>
              <a:rPr dirty="0" err="1"/>
              <a:t>أن</a:t>
            </a:r>
            <a:r>
              <a:rPr dirty="0"/>
              <a:t> </a:t>
            </a:r>
            <a:r>
              <a:rPr dirty="0" err="1"/>
              <a:t>ابني</a:t>
            </a:r>
            <a:r>
              <a:rPr dirty="0"/>
              <a:t> </a:t>
            </a:r>
            <a:r>
              <a:rPr dirty="0" err="1"/>
              <a:t>سيتخرج</a:t>
            </a:r>
            <a:r>
              <a:rPr dirty="0"/>
              <a:t> </a:t>
            </a:r>
            <a:r>
              <a:rPr dirty="0" err="1"/>
              <a:t>بمرتبة</a:t>
            </a:r>
            <a:r>
              <a:rPr dirty="0"/>
              <a:t> </a:t>
            </a:r>
            <a:r>
              <a:rPr dirty="0" err="1"/>
              <a:t>الشرف</a:t>
            </a:r>
            <a:r>
              <a:rPr dirty="0"/>
              <a:t> من </a:t>
            </a:r>
            <a:r>
              <a:rPr dirty="0" err="1"/>
              <a:t>كلية</a:t>
            </a:r>
            <a:r>
              <a:rPr dirty="0"/>
              <a:t> </a:t>
            </a:r>
            <a:r>
              <a:rPr dirty="0" err="1"/>
              <a:t>إدارة</a:t>
            </a:r>
            <a:r>
              <a:rPr dirty="0"/>
              <a:t> الأعمال </a:t>
            </a:r>
            <a:r>
              <a:rPr dirty="0" err="1"/>
              <a:t>ويذهب</a:t>
            </a:r>
            <a:r>
              <a:rPr dirty="0"/>
              <a:t> </a:t>
            </a:r>
            <a:r>
              <a:rPr dirty="0" err="1"/>
              <a:t>للتسول</a:t>
            </a:r>
            <a:r>
              <a:rPr dirty="0"/>
              <a:t> من أجل </a:t>
            </a:r>
            <a:r>
              <a:rPr dirty="0" err="1"/>
              <a:t>المال</a:t>
            </a:r>
            <a:r>
              <a:rPr dirty="0"/>
              <a:t>!”</a:t>
            </a:r>
          </a:p>
          <a:p>
            <a:pPr algn="r"/>
            <a:r>
              <a:rPr dirty="0" err="1"/>
              <a:t>والداي</a:t>
            </a:r>
            <a:r>
              <a:rPr dirty="0"/>
              <a:t> </a:t>
            </a:r>
            <a:r>
              <a:rPr dirty="0" err="1"/>
              <a:t>ترك</a:t>
            </a:r>
            <a:r>
              <a:rPr dirty="0"/>
              <a:t> </a:t>
            </a:r>
            <a:r>
              <a:rPr dirty="0" err="1"/>
              <a:t>اختيار</a:t>
            </a:r>
            <a:r>
              <a:rPr dirty="0"/>
              <a:t> </a:t>
            </a:r>
            <a:r>
              <a:rPr dirty="0" err="1"/>
              <a:t>المهنة</a:t>
            </a:r>
            <a:r>
              <a:rPr dirty="0"/>
              <a:t> </a:t>
            </a:r>
            <a:r>
              <a:rPr dirty="0" err="1"/>
              <a:t>لي</a:t>
            </a:r>
            <a:r>
              <a:rPr dirty="0"/>
              <a:t> ، </a:t>
            </a:r>
            <a:r>
              <a:rPr dirty="0" err="1"/>
              <a:t>لكن</a:t>
            </a:r>
            <a:r>
              <a:rPr dirty="0"/>
              <a:t> </a:t>
            </a:r>
            <a:r>
              <a:rPr dirty="0" err="1"/>
              <a:t>كنيستي</a:t>
            </a:r>
            <a:r>
              <a:rPr dirty="0"/>
              <a:t> </a:t>
            </a:r>
            <a:r>
              <a:rPr dirty="0" err="1"/>
              <a:t>شعرت</a:t>
            </a:r>
            <a:r>
              <a:rPr dirty="0"/>
              <a:t> </a:t>
            </a:r>
            <a:r>
              <a:rPr dirty="0" err="1"/>
              <a:t>أنه</a:t>
            </a:r>
            <a:r>
              <a:rPr dirty="0"/>
              <a:t> </a:t>
            </a:r>
            <a:r>
              <a:rPr dirty="0" err="1"/>
              <a:t>يجب</a:t>
            </a:r>
            <a:r>
              <a:rPr dirty="0"/>
              <a:t> </a:t>
            </a:r>
            <a:r>
              <a:rPr dirty="0" err="1"/>
              <a:t>أن</a:t>
            </a:r>
            <a:r>
              <a:rPr dirty="0"/>
              <a:t> </a:t>
            </a:r>
            <a:r>
              <a:rPr dirty="0" err="1"/>
              <a:t>أبدأ</a:t>
            </a:r>
            <a:r>
              <a:rPr dirty="0"/>
              <a:t> </a:t>
            </a:r>
            <a:r>
              <a:rPr dirty="0" err="1"/>
              <a:t>العمل</a:t>
            </a:r>
            <a:r>
              <a:rPr dirty="0"/>
              <a:t> - </a:t>
            </a:r>
            <a:r>
              <a:rPr dirty="0" err="1"/>
              <a:t>لذلك</a:t>
            </a:r>
            <a:r>
              <a:rPr dirty="0"/>
              <a:t> </a:t>
            </a:r>
            <a:r>
              <a:rPr dirty="0" err="1"/>
              <a:t>عندما</a:t>
            </a:r>
            <a:r>
              <a:rPr dirty="0"/>
              <a:t> </a:t>
            </a:r>
            <a:r>
              <a:rPr dirty="0" err="1"/>
              <a:t>وصلت</a:t>
            </a:r>
            <a:r>
              <a:rPr dirty="0"/>
              <a:t> إلى </a:t>
            </a:r>
            <a:r>
              <a:rPr dirty="0" err="1"/>
              <a:t>آسيا</a:t>
            </a:r>
            <a:r>
              <a:rPr dirty="0"/>
              <a:t> ، </a:t>
            </a:r>
            <a:r>
              <a:rPr dirty="0" err="1"/>
              <a:t>رفضت</a:t>
            </a:r>
            <a:r>
              <a:rPr dirty="0"/>
              <a:t> </a:t>
            </a:r>
            <a:r>
              <a:rPr dirty="0" err="1"/>
              <a:t>كنيستي</a:t>
            </a:r>
            <a:r>
              <a:rPr dirty="0"/>
              <a:t> </a:t>
            </a:r>
            <a:r>
              <a:rPr dirty="0" err="1"/>
              <a:t>دعمي</a:t>
            </a:r>
            <a:r>
              <a:rPr dirty="0"/>
              <a:t> </a:t>
            </a:r>
            <a:r>
              <a:rPr dirty="0" err="1"/>
              <a:t>وطلبت</a:t>
            </a:r>
            <a:r>
              <a:rPr dirty="0"/>
              <a:t> من </a:t>
            </a:r>
            <a:r>
              <a:rPr dirty="0" err="1"/>
              <a:t>الأعضاء</a:t>
            </a:r>
            <a:r>
              <a:rPr dirty="0"/>
              <a:t> </a:t>
            </a:r>
            <a:r>
              <a:rPr dirty="0" err="1"/>
              <a:t>عدم</a:t>
            </a:r>
            <a:r>
              <a:rPr dirty="0"/>
              <a:t> </a:t>
            </a:r>
            <a:r>
              <a:rPr dirty="0" err="1"/>
              <a:t>القيام</a:t>
            </a:r>
            <a:r>
              <a:rPr dirty="0"/>
              <a:t> </a:t>
            </a:r>
            <a:r>
              <a:rPr dirty="0" err="1"/>
              <a:t>بذلك</a:t>
            </a:r>
            <a:r>
              <a:rPr dirty="0"/>
              <a:t> </a:t>
            </a:r>
            <a:r>
              <a:rPr dirty="0" err="1"/>
              <a:t>أيضًا</a:t>
            </a:r>
            <a:r>
              <a:rPr dirty="0"/>
              <a:t>. </a:t>
            </a:r>
            <a:r>
              <a:rPr dirty="0" err="1"/>
              <a:t>لم</a:t>
            </a:r>
            <a:r>
              <a:rPr dirty="0"/>
              <a:t> </a:t>
            </a:r>
            <a:r>
              <a:rPr dirty="0" err="1"/>
              <a:t>أشعر</a:t>
            </a:r>
            <a:r>
              <a:rPr dirty="0"/>
              <a:t> </a:t>
            </a:r>
            <a:r>
              <a:rPr dirty="0" err="1"/>
              <a:t>قط</a:t>
            </a:r>
            <a:r>
              <a:rPr dirty="0"/>
              <a:t> </a:t>
            </a:r>
            <a:r>
              <a:rPr dirty="0" err="1"/>
              <a:t>بالوحدة</a:t>
            </a:r>
            <a:r>
              <a:rPr dirty="0"/>
              <a:t>. </a:t>
            </a:r>
            <a:r>
              <a:rPr dirty="0" err="1"/>
              <a:t>هل</a:t>
            </a:r>
            <a:r>
              <a:rPr dirty="0"/>
              <a:t> </a:t>
            </a:r>
            <a:r>
              <a:rPr dirty="0" err="1"/>
              <a:t>هذا</a:t>
            </a:r>
            <a:r>
              <a:rPr dirty="0"/>
              <a:t> </a:t>
            </a:r>
            <a:r>
              <a:rPr dirty="0" err="1"/>
              <a:t>ما</a:t>
            </a:r>
            <a:r>
              <a:rPr dirty="0"/>
              <a:t> </a:t>
            </a:r>
            <a:r>
              <a:rPr dirty="0" err="1"/>
              <a:t>يعنيه</a:t>
            </a:r>
            <a:r>
              <a:rPr dirty="0"/>
              <a:t> </a:t>
            </a:r>
            <a:r>
              <a:rPr dirty="0" err="1"/>
              <a:t>أن</a:t>
            </a:r>
            <a:r>
              <a:rPr dirty="0"/>
              <a:t> </a:t>
            </a:r>
            <a:r>
              <a:rPr dirty="0" err="1"/>
              <a:t>تكون</a:t>
            </a:r>
            <a:r>
              <a:rPr dirty="0"/>
              <a:t> </a:t>
            </a:r>
            <a:r>
              <a:rPr dirty="0" err="1"/>
              <a:t>تلميذاً</a:t>
            </a:r>
            <a:r>
              <a:rPr dirty="0"/>
              <a:t> - من </a:t>
            </a:r>
            <a:r>
              <a:rPr dirty="0" err="1"/>
              <a:t>أتباع</a:t>
            </a:r>
            <a:r>
              <a:rPr dirty="0"/>
              <a:t> </a:t>
            </a:r>
            <a:r>
              <a:rPr dirty="0" err="1"/>
              <a:t>يسوع</a:t>
            </a:r>
            <a:r>
              <a:rPr dirty="0"/>
              <a:t>؟</a:t>
            </a:r>
          </a:p>
        </p:txBody>
      </p:sp>
    </p:spTree>
  </p:cSld>
  <p:clrMapOvr>
    <a:masterClrMapping/>
  </p:clrMapOvr>
</p:notes>
</file>

<file path=ppt/notesSlides/notesSlide2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3B0874B-D723-4F44-B2DB-AF30269199E9}" type="slidenum">
              <a:rPr kumimoji="0" lang="en-GB" sz="1200" b="1" i="0" u="none" strike="noStrike" kern="1200" cap="none" spc="0" normalizeH="0" baseline="0" noProof="0">
                <a:ln>
                  <a:noFill/>
                </a:ln>
                <a:solidFill>
                  <a:srgbClr val="FFFFFF"/>
                </a:solidFill>
                <a:effectLst>
                  <a:outerShdw blurRad="38100" dist="38100" dir="2700000" algn="tl">
                    <a:srgbClr val="DDDDDD"/>
                  </a:outerShdw>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282</a:t>
            </a:fld>
            <a:endParaRPr kumimoji="0" lang="en-GB" sz="1200" b="1" i="0" u="none" strike="noStrike" kern="1200" cap="none" spc="0" normalizeH="0" baseline="0" noProof="0">
              <a:ln>
                <a:noFill/>
              </a:ln>
              <a:solidFill>
                <a:srgbClr val="FFFFFF"/>
              </a:solidFill>
              <a:effectLst>
                <a:outerShdw blurRad="38100" dist="38100" dir="2700000" algn="tl">
                  <a:srgbClr val="DDDDDD"/>
                </a:outerShdw>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algn="r" rtl="1" eaLnBrk="0" fontAlgn="base" hangingPunct="0">
              <a:spcBef>
                <a:spcPct val="30000"/>
              </a:spcBef>
              <a:spcAft>
                <a:spcPct val="0"/>
              </a:spcAft>
            </a:pPr>
            <a:r>
              <a:rPr lang="en-US"/>
              <a:t>The two words above indicate the way I wrote 1 Timothy prior to 19 July 2022</a:t>
            </a:r>
          </a:p>
        </p:txBody>
      </p:sp>
    </p:spTree>
    <p:extLst>
      <p:ext uri="{BB962C8B-B14F-4D97-AF65-F5344CB8AC3E}">
        <p14:creationId xmlns:p14="http://schemas.microsoft.com/office/powerpoint/2010/main" val="2091758137"/>
      </p:ext>
    </p:extLst>
  </p:cSld>
  <p:clrMapOvr>
    <a:masterClrMapping/>
  </p:clrMapOvr>
</p:notes>
</file>

<file path=ppt/notesSlides/notesSlide2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3B0874B-D723-4F44-B2DB-AF30269199E9}" type="slidenum">
              <a:rPr kumimoji="0" lang="en-GB" sz="1200" b="1" i="0" u="none" strike="noStrike" kern="1200" cap="none" spc="0" normalizeH="0" baseline="0" noProof="0">
                <a:ln>
                  <a:noFill/>
                </a:ln>
                <a:solidFill>
                  <a:srgbClr val="FFFFFF"/>
                </a:solidFill>
                <a:effectLst>
                  <a:outerShdw blurRad="38100" dist="38100" dir="2700000" algn="tl">
                    <a:srgbClr val="DDDDDD"/>
                  </a:outerShdw>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283</a:t>
            </a:fld>
            <a:endParaRPr kumimoji="0" lang="en-GB" sz="1200" b="1" i="0" u="none" strike="noStrike" kern="1200" cap="none" spc="0" normalizeH="0" baseline="0" noProof="0">
              <a:ln>
                <a:noFill/>
              </a:ln>
              <a:solidFill>
                <a:srgbClr val="FFFFFF"/>
              </a:solidFill>
              <a:effectLst>
                <a:outerShdw blurRad="38100" dist="38100" dir="2700000" algn="tl">
                  <a:srgbClr val="DDDDDD"/>
                </a:outerShdw>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cSld>
  <p:clrMapOvr>
    <a:masterClrMapping/>
  </p:clrMapOvr>
</p:notes>
</file>

<file path=ppt/notesSlides/notesSlide2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3B0874B-D723-4F44-B2DB-AF30269199E9}" type="slidenum">
              <a:rPr kumimoji="0" lang="en-GB" sz="1200" b="1" i="0" u="none" strike="noStrike" kern="1200" cap="none" spc="0" normalizeH="0" baseline="0" noProof="0">
                <a:ln>
                  <a:noFill/>
                </a:ln>
                <a:solidFill>
                  <a:srgbClr val="FFFFFF"/>
                </a:solidFill>
                <a:effectLst>
                  <a:outerShdw blurRad="38100" dist="38100" dir="2700000" algn="tl">
                    <a:srgbClr val="DDDDDD"/>
                  </a:outerShdw>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285</a:t>
            </a:fld>
            <a:endParaRPr kumimoji="0" lang="en-GB" sz="1200" b="1" i="0" u="none" strike="noStrike" kern="1200" cap="none" spc="0" normalizeH="0" baseline="0" noProof="0">
              <a:ln>
                <a:noFill/>
              </a:ln>
              <a:solidFill>
                <a:srgbClr val="FFFFFF"/>
              </a:solidFill>
              <a:effectLst>
                <a:outerShdw blurRad="38100" dist="38100" dir="2700000" algn="tl">
                  <a:srgbClr val="DDDDDD"/>
                </a:outerShdw>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cSld>
  <p:clrMapOvr>
    <a:masterClrMapping/>
  </p:clrMapOvr>
</p:notes>
</file>

<file path=ppt/notesSlides/notesSlide2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9F12BBEC-CB9D-634C-9BB8-B08CD875DA0C}" type="slidenum">
              <a:rPr kumimoji="0" lang="en-US" sz="1200" b="1" i="0" u="none" strike="noStrike" kern="1200" cap="none" spc="0" normalizeH="0" baseline="0" noProof="0" smtClean="0">
                <a:ln>
                  <a:noFill/>
                </a:ln>
                <a:solidFill>
                  <a:srgbClr val="808080"/>
                </a:solidFill>
                <a:effectLst>
                  <a:outerShdw blurRad="38100" dist="38100" dir="2700000" algn="tl">
                    <a:srgbClr val="DDDDDD"/>
                  </a:outerShdw>
                </a:effectLst>
                <a:uLnTx/>
                <a:uFillTx/>
                <a:latin typeface="Engravers MT"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287</a:t>
            </a:fld>
            <a:endParaRPr kumimoji="0" lang="en-US" sz="1200" b="1" i="0" u="none" strike="noStrike" kern="1200" cap="none" spc="0" normalizeH="0" baseline="0" noProof="0">
              <a:ln>
                <a:noFill/>
              </a:ln>
              <a:solidFill>
                <a:srgbClr val="808080"/>
              </a:solidFill>
              <a:effectLst>
                <a:outerShdw blurRad="38100" dist="38100" dir="2700000" algn="tl">
                  <a:srgbClr val="DDDDDD"/>
                </a:outerShdw>
              </a:effectLst>
              <a:uLnTx/>
              <a:uFillTx/>
              <a:latin typeface="Engravers MT" charset="0"/>
              <a:ea typeface="ＭＳ Ｐゴシック" charset="0"/>
            </a:endParaRPr>
          </a:p>
        </p:txBody>
      </p:sp>
    </p:spTree>
    <p:extLst>
      <p:ext uri="{BB962C8B-B14F-4D97-AF65-F5344CB8AC3E}">
        <p14:creationId xmlns:p14="http://schemas.microsoft.com/office/powerpoint/2010/main" val="3257313552"/>
      </p:ext>
    </p:extLst>
  </p:cSld>
  <p:clrMapOvr>
    <a:masterClrMapping/>
  </p:clrMapOvr>
</p:notes>
</file>

<file path=ppt/notesSlides/notesSlide2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9F12BBEC-CB9D-634C-9BB8-B08CD875DA0C}" type="slidenum">
              <a:rPr kumimoji="0" lang="en-US" sz="1200" b="1" i="0" u="none" strike="noStrike" kern="1200" cap="none" spc="0" normalizeH="0" baseline="0" noProof="0" smtClean="0">
                <a:ln>
                  <a:noFill/>
                </a:ln>
                <a:solidFill>
                  <a:srgbClr val="808080"/>
                </a:solidFill>
                <a:effectLst>
                  <a:outerShdw blurRad="38100" dist="38100" dir="2700000" algn="tl">
                    <a:srgbClr val="DDDDDD"/>
                  </a:outerShdw>
                </a:effectLst>
                <a:uLnTx/>
                <a:uFillTx/>
                <a:latin typeface="Engravers MT"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290</a:t>
            </a:fld>
            <a:endParaRPr kumimoji="0" lang="en-US" sz="1200" b="1" i="0" u="none" strike="noStrike" kern="1200" cap="none" spc="0" normalizeH="0" baseline="0" noProof="0">
              <a:ln>
                <a:noFill/>
              </a:ln>
              <a:solidFill>
                <a:srgbClr val="808080"/>
              </a:solidFill>
              <a:effectLst>
                <a:outerShdw blurRad="38100" dist="38100" dir="2700000" algn="tl">
                  <a:srgbClr val="DDDDDD"/>
                </a:outerShdw>
              </a:effectLst>
              <a:uLnTx/>
              <a:uFillTx/>
              <a:latin typeface="Engravers MT" charset="0"/>
              <a:ea typeface="ＭＳ Ｐゴシック" charset="0"/>
            </a:endParaRPr>
          </a:p>
        </p:txBody>
      </p:sp>
    </p:spTree>
    <p:extLst>
      <p:ext uri="{BB962C8B-B14F-4D97-AF65-F5344CB8AC3E}">
        <p14:creationId xmlns:p14="http://schemas.microsoft.com/office/powerpoint/2010/main" val="2268492698"/>
      </p:ext>
    </p:extLst>
  </p:cSld>
  <p:clrMapOvr>
    <a:masterClrMapping/>
  </p:clrMapOvr>
</p:notes>
</file>

<file path=ppt/notesSlides/notesSlide2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lgn="r" rtl="1" eaLnBrk="0" fontAlgn="base" hangingPunct="0">
              <a:spcBef>
                <a:spcPct val="30000"/>
              </a:spcBef>
              <a:spcAft>
                <a:spcPct val="0"/>
              </a:spcAft>
            </a:pPr>
            <a:endParaRPr lang="x-none"/>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9F12BBEC-CB9D-634C-9BB8-B08CD875DA0C}" type="slidenum">
              <a:rPr kumimoji="0" lang="en-US" sz="1200" b="1" i="0" u="none" strike="noStrike" kern="1200" cap="none" spc="0" normalizeH="0" baseline="0" noProof="0" smtClean="0">
                <a:ln>
                  <a:noFill/>
                </a:ln>
                <a:solidFill>
                  <a:srgbClr val="808080"/>
                </a:solidFill>
                <a:effectLst>
                  <a:outerShdw blurRad="38100" dist="38100" dir="2700000" algn="tl">
                    <a:srgbClr val="DDDDDD"/>
                  </a:outerShdw>
                </a:effectLst>
                <a:uLnTx/>
                <a:uFillTx/>
                <a:latin typeface="Engravers MT"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292</a:t>
            </a:fld>
            <a:endParaRPr kumimoji="0" lang="en-US" sz="1200" b="1" i="0" u="none" strike="noStrike" kern="1200" cap="none" spc="0" normalizeH="0" baseline="0" noProof="0">
              <a:ln>
                <a:noFill/>
              </a:ln>
              <a:solidFill>
                <a:srgbClr val="808080"/>
              </a:solidFill>
              <a:effectLst>
                <a:outerShdw blurRad="38100" dist="38100" dir="2700000" algn="tl">
                  <a:srgbClr val="DDDDDD"/>
                </a:outerShdw>
              </a:effectLst>
              <a:uLnTx/>
              <a:uFillTx/>
              <a:latin typeface="Engravers MT" charset="0"/>
              <a:ea typeface="ＭＳ Ｐゴシック" charset="0"/>
            </a:endParaRPr>
          </a:p>
        </p:txBody>
      </p:sp>
    </p:spTree>
    <p:extLst>
      <p:ext uri="{BB962C8B-B14F-4D97-AF65-F5344CB8AC3E}">
        <p14:creationId xmlns:p14="http://schemas.microsoft.com/office/powerpoint/2010/main" val="3894899130"/>
      </p:ext>
    </p:extLst>
  </p:cSld>
  <p:clrMapOvr>
    <a:masterClrMapping/>
  </p:clrMapOvr>
</p:notes>
</file>

<file path=ppt/notesSlides/notesSlide2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A28C9AB-5814-BA4F-84A6-C6DECF72119E}"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293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56322" name="Rectangle 1026"/>
          <p:cNvSpPr>
            <a:spLocks noGrp="1" noRot="1" noChangeAspect="1" noChangeArrowheads="1"/>
          </p:cNvSpPr>
          <p:nvPr>
            <p:ph type="sldImg"/>
          </p:nvPr>
        </p:nvSpPr>
        <p:spPr>
          <a:solidFill>
            <a:srgbClr val="FFFFFF"/>
          </a:solidFill>
          <a:ln/>
        </p:spPr>
      </p:sp>
      <p:sp>
        <p:nvSpPr>
          <p:cNvPr id="56323"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cs typeface="ＭＳ Ｐゴシック" charset="0"/>
            </a:endParaRPr>
          </a:p>
        </p:txBody>
      </p:sp>
    </p:spTree>
    <p:extLst>
      <p:ext uri="{BB962C8B-B14F-4D97-AF65-F5344CB8AC3E}">
        <p14:creationId xmlns:p14="http://schemas.microsoft.com/office/powerpoint/2010/main" val="2558674431"/>
      </p:ext>
    </p:extLst>
  </p:cSld>
  <p:clrMapOvr>
    <a:masterClrMapping/>
  </p:clrMapOvr>
</p:notes>
</file>

<file path=ppt/notesSlides/notesSlide2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294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cs typeface="ＭＳ Ｐゴシック" charset="0"/>
            </a:endParaRPr>
          </a:p>
        </p:txBody>
      </p:sp>
    </p:spTree>
    <p:extLst>
      <p:ext uri="{BB962C8B-B14F-4D97-AF65-F5344CB8AC3E}">
        <p14:creationId xmlns:p14="http://schemas.microsoft.com/office/powerpoint/2010/main" val="984325546"/>
      </p:ext>
    </p:extLst>
  </p:cSld>
  <p:clrMapOvr>
    <a:masterClrMapping/>
  </p:clrMapOvr>
</p:notes>
</file>

<file path=ppt/notesSlides/notesSlide2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295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kumimoji="1" lang="ar-JO" sz="1200" b="1" kern="1200" dirty="0">
                <a:solidFill>
                  <a:schemeClr val="tx1"/>
                </a:solidFill>
                <a:effectLst/>
                <a:latin typeface="Arial" panose="020B0604020202020204" pitchFamily="34" charset="0"/>
                <a:ea typeface="ＭＳ Ｐゴシック" charset="-128"/>
                <a:cs typeface="Arial" panose="020B0604020202020204" pitchFamily="34" charset="0"/>
              </a:rPr>
              <a:t>تجنب التطرف في الكثير من القواعد وعدد قليل جدا من القواعد. 
</a:t>
            </a:r>
            <a:endParaRPr lang="en-US"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131022602"/>
      </p:ext>
    </p:extLst>
  </p:cSld>
  <p:clrMapOvr>
    <a:masterClrMapping/>
  </p:clrMapOvr>
</p:notes>
</file>

<file path=ppt/notesSlides/notesSlide2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296</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kumimoji="1" lang="ar-JO" sz="1200" b="1" kern="1200" dirty="0">
                <a:solidFill>
                  <a:schemeClr val="tx1"/>
                </a:solidFill>
                <a:effectLst/>
                <a:latin typeface="Arial" panose="020B0604020202020204" pitchFamily="34" charset="0"/>
                <a:ea typeface="ＭＳ Ｐゴシック" charset="-128"/>
                <a:cs typeface="Arial" panose="020B0604020202020204" pitchFamily="34" charset="0"/>
              </a:rPr>
              <a:t>يجب  ترتيب او تنظيم خدمات العبادة في الكنيسة بشكل رئيسي من خلال عدم السماح لأي شخص بالقيادة. 
</a:t>
            </a:r>
            <a:endParaRPr lang="en-US"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483577588"/>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21" name="Shape 4521"/>
          <p:cNvSpPr>
            <a:spLocks noGrp="1" noRot="1" noChangeAspect="1"/>
          </p:cNvSpPr>
          <p:nvPr>
            <p:ph type="sldImg"/>
          </p:nvPr>
        </p:nvSpPr>
        <p:spPr>
          <a:prstGeom prst="rect">
            <a:avLst/>
          </a:prstGeom>
        </p:spPr>
        <p:txBody>
          <a:bodyPr/>
          <a:lstStyle/>
          <a:p>
            <a:endParaRPr/>
          </a:p>
        </p:txBody>
      </p:sp>
      <p:sp>
        <p:nvSpPr>
          <p:cNvPr id="4522" name="Shape 4522"/>
          <p:cNvSpPr>
            <a:spLocks noGrp="1"/>
          </p:cNvSpPr>
          <p:nvPr>
            <p:ph type="body" sz="quarter" idx="1"/>
          </p:nvPr>
        </p:nvSpPr>
        <p:spPr>
          <a:prstGeom prst="rect">
            <a:avLst/>
          </a:prstGeom>
        </p:spPr>
        <p:txBody>
          <a:bodyPr/>
          <a:lstStyle/>
          <a:p>
            <a:r>
              <a:rPr err="1"/>
              <a:t>سوف</a:t>
            </a:r>
            <a:r>
              <a:t> </a:t>
            </a:r>
            <a:r>
              <a:rPr err="1"/>
              <a:t>نختبر</a:t>
            </a:r>
            <a:r>
              <a:t> </a:t>
            </a:r>
            <a:r>
              <a:rPr err="1"/>
              <a:t>الإنتصار</a:t>
            </a:r>
            <a:r>
              <a:t> على </a:t>
            </a:r>
            <a:r>
              <a:rPr err="1"/>
              <a:t>الموت</a:t>
            </a:r>
            <a:r>
              <a:t> </a:t>
            </a:r>
            <a:r>
              <a:rPr err="1"/>
              <a:t>كما</a:t>
            </a:r>
            <a:r>
              <a:t> </a:t>
            </a:r>
            <a:r>
              <a:rPr err="1"/>
              <a:t>قام</a:t>
            </a:r>
            <a:r>
              <a:t> المسيح من بين </a:t>
            </a:r>
            <a:r>
              <a:rPr err="1"/>
              <a:t>الأموات</a:t>
            </a:r>
            <a:r>
              <a:t> ، </a:t>
            </a:r>
            <a:r>
              <a:rPr err="1"/>
              <a:t>كمسيح</a:t>
            </a:r>
            <a:r>
              <a:t>  </a:t>
            </a:r>
            <a:r>
              <a:rPr err="1"/>
              <a:t>و</a:t>
            </a:r>
            <a:r>
              <a:t>  الله  ( مرقس ١٦) </a:t>
            </a:r>
          </a:p>
        </p:txBody>
      </p:sp>
    </p:spTree>
  </p:cSld>
  <p:clrMapOvr>
    <a:masterClrMapping/>
  </p:clrMapOvr>
</p:notes>
</file>

<file path=ppt/notesSlides/notesSlide2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297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kumimoji="1" lang="ar-JO" sz="1200" b="1" kern="1200" dirty="0">
                <a:solidFill>
                  <a:schemeClr val="tx1"/>
                </a:solidFill>
                <a:effectLst/>
                <a:latin typeface="Arial" panose="020B0604020202020204" pitchFamily="34" charset="0"/>
                <a:ea typeface="ＭＳ Ｐゴシック" charset="-128"/>
                <a:cs typeface="Arial" panose="020B0604020202020204" pitchFamily="34" charset="0"/>
              </a:rPr>
              <a:t>تؤثر معتقداتك على كل شيء عنك - سرا وعلانية. فراقبها! 
</a:t>
            </a:r>
            <a:endParaRPr lang="en-US"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861528081"/>
      </p:ext>
    </p:extLst>
  </p:cSld>
  <p:clrMapOvr>
    <a:masterClrMapping/>
  </p:clrMapOvr>
</p:notes>
</file>

<file path=ppt/notesSlides/notesSlide2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287EAD0-E5BF-214B-A921-D0A237D8D09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298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pPr algn="r"/>
            <a:r>
              <a:rPr kumimoji="1" lang="ar-JO" sz="1200" b="1" kern="1200" dirty="0">
                <a:solidFill>
                  <a:schemeClr val="tx1"/>
                </a:solidFill>
                <a:effectLst/>
                <a:latin typeface="Arial" panose="020B0604020202020204" pitchFamily="34" charset="0"/>
                <a:ea typeface="ＭＳ Ｐゴシック" charset="-128"/>
                <a:cs typeface="Arial" panose="020B0604020202020204" pitchFamily="34" charset="0"/>
              </a:rPr>
              <a:t>يجب ألا تكون المجموعات الفرعية المختلفة لكنيستنا عرضة لهجوم العدو</a:t>
            </a:r>
            <a:r>
              <a:rPr kumimoji="1" lang="en-US" sz="1200" b="1" kern="1200" dirty="0">
                <a:solidFill>
                  <a:schemeClr val="tx1"/>
                </a:solidFill>
                <a:effectLst/>
                <a:latin typeface="Arial" panose="020B0604020202020204" pitchFamily="34" charset="0"/>
                <a:ea typeface="ＭＳ Ｐゴシック" charset="-128"/>
                <a:cs typeface="Arial" panose="020B0604020202020204" pitchFamily="34" charset="0"/>
              </a:rPr>
              <a:t>.</a:t>
            </a:r>
            <a:r>
              <a:rPr lang="en-SG" b="1" dirty="0">
                <a:effectLst/>
                <a:latin typeface="Arial" panose="020B0604020202020204" pitchFamily="34" charset="0"/>
                <a:cs typeface="Arial" panose="020B0604020202020204" pitchFamily="34" charset="0"/>
              </a:rPr>
              <a:t> </a:t>
            </a:r>
            <a:endParaRPr lang="en-US"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056159893"/>
      </p:ext>
    </p:extLst>
  </p:cSld>
  <p:clrMapOvr>
    <a:masterClrMapping/>
  </p:clrMapOvr>
</p:notes>
</file>

<file path=ppt/notesSlides/notesSlide2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299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kumimoji="1" lang="ar-JO" sz="1200" b="1" kern="1200" dirty="0">
                <a:solidFill>
                  <a:schemeClr val="tx1"/>
                </a:solidFill>
                <a:effectLst/>
                <a:latin typeface="Arial" panose="020B0604020202020204" pitchFamily="34" charset="0"/>
                <a:ea typeface="ＭＳ Ｐゴシック" charset="-128"/>
                <a:cs typeface="Arial" panose="020B0604020202020204" pitchFamily="34" charset="0"/>
              </a:rPr>
              <a:t>قاوم المادية التي تستبدل التقوى بالردة.
</a:t>
            </a:r>
            <a:endParaRPr lang="en-US"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719644613"/>
      </p:ext>
    </p:extLst>
  </p:cSld>
  <p:clrMapOvr>
    <a:masterClrMapping/>
  </p:clrMapOvr>
</p:notes>
</file>

<file path=ppt/notesSlides/notesSlide2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300</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cs typeface="ＭＳ Ｐゴシック" charset="0"/>
            </a:endParaRPr>
          </a:p>
        </p:txBody>
      </p:sp>
    </p:spTree>
    <p:extLst>
      <p:ext uri="{BB962C8B-B14F-4D97-AF65-F5344CB8AC3E}">
        <p14:creationId xmlns:p14="http://schemas.microsoft.com/office/powerpoint/2010/main" val="908796365"/>
      </p:ext>
    </p:extLst>
  </p:cSld>
  <p:clrMapOvr>
    <a:masterClrMapping/>
  </p:clrMapOvr>
</p:notes>
</file>

<file path=ppt/notesSlides/notesSlide2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3570" name="Rectangle 7">
            <a:extLst>
              <a:ext uri="{FF2B5EF4-FFF2-40B4-BE49-F238E27FC236}">
                <a16:creationId xmlns:a16="http://schemas.microsoft.com/office/drawing/2014/main" id="{69E1080C-C810-BCA4-598E-3FF7467D6466}"/>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anose="020B0604020202020204" pitchFamily="34" charset="0"/>
                <a:ea typeface="MS PGothic" panose="020B0600070205080204" pitchFamily="34" charset="-128"/>
              </a:defRPr>
            </a:lvl1pPr>
            <a:lvl2pPr marL="742950" indent="-285750">
              <a:defRPr sz="2400">
                <a:solidFill>
                  <a:schemeClr val="tx1"/>
                </a:solidFill>
                <a:latin typeface="Arial" panose="020B0604020202020204" pitchFamily="34" charset="0"/>
                <a:ea typeface="MS PGothic" panose="020B0600070205080204" pitchFamily="34" charset="-128"/>
              </a:defRPr>
            </a:lvl2pPr>
            <a:lvl3pPr marL="1143000" indent="-228600">
              <a:defRPr sz="2400">
                <a:solidFill>
                  <a:schemeClr val="tx1"/>
                </a:solidFill>
                <a:latin typeface="Arial" panose="020B0604020202020204" pitchFamily="34" charset="0"/>
                <a:ea typeface="MS PGothic" panose="020B0600070205080204" pitchFamily="34" charset="-128"/>
              </a:defRPr>
            </a:lvl3pPr>
            <a:lvl4pPr marL="1600200" indent="-228600">
              <a:defRPr sz="2400">
                <a:solidFill>
                  <a:schemeClr val="tx1"/>
                </a:solidFill>
                <a:latin typeface="Arial" panose="020B0604020202020204" pitchFamily="34" charset="0"/>
                <a:ea typeface="MS PGothic" panose="020B0600070205080204" pitchFamily="34" charset="-128"/>
              </a:defRPr>
            </a:lvl4pPr>
            <a:lvl5pPr marL="2057400" indent="-228600">
              <a:defRPr sz="24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A7594FEF-1FFB-004F-BE35-D788874F5E44}" type="slidenum">
              <a:rPr kumimoji="0" lang="en-US" altLang="en-US" sz="1200" b="1" u="none" strike="noStrike" kern="1200" cap="none" spc="0" normalizeH="0" baseline="0" noProof="0">
                <a:ln>
                  <a:noFill/>
                </a:ln>
                <a:solidFill>
                  <a:srgbClr val="000000"/>
                </a:solidFill>
                <a:effectLst/>
                <a:uLnTx/>
                <a:uFillTx/>
                <a:ea typeface="MS PGothic" panose="020B0600070205080204" pitchFamily="34"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302</a:t>
            </a:fld>
            <a:endParaRPr kumimoji="0" lang="en-US" altLang="en-US" sz="1200" b="1" u="none" strike="noStrike" kern="1200" cap="none" spc="0" normalizeH="0" baseline="0" noProof="0" dirty="0">
              <a:ln>
                <a:noFill/>
              </a:ln>
              <a:solidFill>
                <a:srgbClr val="000000"/>
              </a:solidFill>
              <a:effectLst/>
              <a:uLnTx/>
              <a:uFillTx/>
              <a:ea typeface="MS PGothic" panose="020B0600070205080204" pitchFamily="34" charset="-128"/>
              <a:cs typeface="+mn-cs"/>
            </a:endParaRPr>
          </a:p>
        </p:txBody>
      </p:sp>
      <p:sp>
        <p:nvSpPr>
          <p:cNvPr id="493571" name="Rectangle 2">
            <a:extLst>
              <a:ext uri="{FF2B5EF4-FFF2-40B4-BE49-F238E27FC236}">
                <a16:creationId xmlns:a16="http://schemas.microsoft.com/office/drawing/2014/main" id="{03AA3343-4DC2-1524-08C3-44760F94D295}"/>
              </a:ext>
            </a:extLst>
          </p:cNvPr>
          <p:cNvSpPr>
            <a:spLocks noGrp="1" noRot="1" noChangeAspect="1" noChangeArrowheads="1" noTextEdit="1"/>
          </p:cNvSpPr>
          <p:nvPr>
            <p:ph type="sldImg"/>
          </p:nvPr>
        </p:nvSpPr>
        <p:spPr>
          <a:solidFill>
            <a:srgbClr val="FFFFFF"/>
          </a:solidFill>
          <a:ln/>
        </p:spPr>
      </p:sp>
      <p:sp>
        <p:nvSpPr>
          <p:cNvPr id="493572" name="Rectangle 3">
            <a:extLst>
              <a:ext uri="{FF2B5EF4-FFF2-40B4-BE49-F238E27FC236}">
                <a16:creationId xmlns:a16="http://schemas.microsoft.com/office/drawing/2014/main" id="{A51FDF42-49ED-68B5-4224-8CEB02EE899D}"/>
              </a:ext>
            </a:extLst>
          </p:cNvPr>
          <p:cNvSpPr>
            <a:spLocks noGrp="1" noChangeArrowheads="1"/>
          </p:cNvSpPr>
          <p:nvPr>
            <p:ph type="body" idx="1"/>
          </p:nvPr>
        </p:nvSpPr>
        <p:spPr>
          <a:xfrm>
            <a:off x="914400" y="4343400"/>
            <a:ext cx="5029200" cy="1227138"/>
          </a:xfrm>
          <a:solidFill>
            <a:srgbClr val="FFFFFF"/>
          </a:solidFill>
          <a:ln>
            <a:solidFill>
              <a:srgbClr val="000000"/>
            </a:solidFill>
          </a:ln>
        </p:spPr>
        <p:txBody>
          <a:bodyPr/>
          <a:lstStyle/>
          <a:p>
            <a:pPr eaLnBrk="1" hangingPunct="1"/>
            <a:endParaRPr lang="ar-JO" altLang="en-US" b="1" dirty="0">
              <a:latin typeface="Arial" panose="020B0604020202020204" pitchFamily="34" charset="0"/>
              <a:cs typeface="Arial" panose="020B0604020202020204" pitchFamily="34" charset="0"/>
            </a:endParaRPr>
          </a:p>
        </p:txBody>
      </p:sp>
    </p:spTree>
  </p:cSld>
  <p:clrMapOvr>
    <a:masterClrMapping/>
  </p:clrMapOvr>
</p:notes>
</file>

<file path=ppt/notesSlides/notesSlide2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4594" name="Rectangle 7">
            <a:extLst>
              <a:ext uri="{FF2B5EF4-FFF2-40B4-BE49-F238E27FC236}">
                <a16:creationId xmlns:a16="http://schemas.microsoft.com/office/drawing/2014/main" id="{B766BB37-337F-960A-8761-EEF4DAF73C02}"/>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anose="020B0604020202020204" pitchFamily="34" charset="0"/>
                <a:ea typeface="MS PGothic" panose="020B0600070205080204" pitchFamily="34" charset="-128"/>
              </a:defRPr>
            </a:lvl1pPr>
            <a:lvl2pPr marL="742950" indent="-285750">
              <a:defRPr sz="2400">
                <a:solidFill>
                  <a:schemeClr val="tx1"/>
                </a:solidFill>
                <a:latin typeface="Arial" panose="020B0604020202020204" pitchFamily="34" charset="0"/>
                <a:ea typeface="MS PGothic" panose="020B0600070205080204" pitchFamily="34" charset="-128"/>
              </a:defRPr>
            </a:lvl2pPr>
            <a:lvl3pPr marL="1143000" indent="-228600">
              <a:defRPr sz="2400">
                <a:solidFill>
                  <a:schemeClr val="tx1"/>
                </a:solidFill>
                <a:latin typeface="Arial" panose="020B0604020202020204" pitchFamily="34" charset="0"/>
                <a:ea typeface="MS PGothic" panose="020B0600070205080204" pitchFamily="34" charset="-128"/>
              </a:defRPr>
            </a:lvl3pPr>
            <a:lvl4pPr marL="1600200" indent="-228600">
              <a:defRPr sz="2400">
                <a:solidFill>
                  <a:schemeClr val="tx1"/>
                </a:solidFill>
                <a:latin typeface="Arial" panose="020B0604020202020204" pitchFamily="34" charset="0"/>
                <a:ea typeface="MS PGothic" panose="020B0600070205080204" pitchFamily="34" charset="-128"/>
              </a:defRPr>
            </a:lvl4pPr>
            <a:lvl5pPr marL="2057400" indent="-228600">
              <a:defRPr sz="24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CB996D12-1AFB-1B4C-A637-177F2E8D0DE1}" type="slidenum">
              <a:rPr kumimoji="0" lang="en-GB" altLang="en-US" sz="1200" b="0" i="0" u="none" strike="noStrike" kern="1200" cap="none" spc="0" normalizeH="0" baseline="0" noProof="0">
                <a:ln>
                  <a:noFill/>
                </a:ln>
                <a:solidFill>
                  <a:srgbClr val="FFFFFF"/>
                </a:solidFill>
                <a:effectLst/>
                <a:uLnTx/>
                <a:uFillTx/>
                <a:latin typeface="Comic Sans MS" panose="030F0902030302020204" pitchFamily="66" charset="0"/>
                <a:ea typeface="MS PGothic" panose="020B0600070205080204" pitchFamily="34"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303</a:t>
            </a:fld>
            <a:endParaRPr kumimoji="0" lang="en-GB" altLang="en-US" sz="1200" b="0" i="0" u="none" strike="noStrike" kern="1200" cap="none" spc="0" normalizeH="0" baseline="0" noProof="0">
              <a:ln>
                <a:noFill/>
              </a:ln>
              <a:solidFill>
                <a:srgbClr val="FFFFFF"/>
              </a:solidFill>
              <a:effectLst/>
              <a:uLnTx/>
              <a:uFillTx/>
              <a:latin typeface="Comic Sans MS" panose="030F0902030302020204" pitchFamily="66" charset="0"/>
              <a:ea typeface="MS PGothic" panose="020B0600070205080204" pitchFamily="34" charset="-128"/>
              <a:cs typeface="+mn-cs"/>
            </a:endParaRPr>
          </a:p>
        </p:txBody>
      </p:sp>
      <p:sp>
        <p:nvSpPr>
          <p:cNvPr id="494595" name="Rectangle 1026">
            <a:extLst>
              <a:ext uri="{FF2B5EF4-FFF2-40B4-BE49-F238E27FC236}">
                <a16:creationId xmlns:a16="http://schemas.microsoft.com/office/drawing/2014/main" id="{19AB231A-3201-0B4E-6CC3-FC897A7A1319}"/>
              </a:ext>
            </a:extLst>
          </p:cNvPr>
          <p:cNvSpPr>
            <a:spLocks noGrp="1" noRot="1" noChangeAspect="1" noChangeArrowheads="1" noTextEdit="1"/>
          </p:cNvSpPr>
          <p:nvPr>
            <p:ph type="sldImg"/>
          </p:nvPr>
        </p:nvSpPr>
        <p:spPr>
          <a:solidFill>
            <a:srgbClr val="FFFFFF"/>
          </a:solidFill>
          <a:ln/>
        </p:spPr>
      </p:sp>
      <p:sp>
        <p:nvSpPr>
          <p:cNvPr id="494596" name="Rectangle 1027">
            <a:extLst>
              <a:ext uri="{FF2B5EF4-FFF2-40B4-BE49-F238E27FC236}">
                <a16:creationId xmlns:a16="http://schemas.microsoft.com/office/drawing/2014/main" id="{8CD84313-15C8-6BFA-38E5-633B07723801}"/>
              </a:ext>
            </a:extLst>
          </p:cNvPr>
          <p:cNvSpPr>
            <a:spLocks noGrp="1" noChangeArrowheads="1"/>
          </p:cNvSpPr>
          <p:nvPr>
            <p:ph type="body" idx="1"/>
          </p:nvPr>
        </p:nvSpPr>
        <p:spPr>
          <a:solidFill>
            <a:srgbClr val="FFFFFF"/>
          </a:solidFill>
          <a:ln>
            <a:solidFill>
              <a:srgbClr val="000000"/>
            </a:solidFill>
          </a:ln>
        </p:spPr>
        <p:txBody>
          <a:bodyPr/>
          <a:lstStyle/>
          <a:p>
            <a:endParaRPr lang="ar-JO" altLang="en-US" b="1" dirty="0">
              <a:latin typeface="Arial" panose="020B0604020202020204" pitchFamily="34" charset="0"/>
              <a:cs typeface="Arial" panose="020B0604020202020204" pitchFamily="34" charset="0"/>
            </a:endParaRPr>
          </a:p>
        </p:txBody>
      </p:sp>
    </p:spTree>
  </p:cSld>
  <p:clrMapOvr>
    <a:masterClrMapping/>
  </p:clrMapOvr>
</p:notes>
</file>

<file path=ppt/notesSlides/notesSlide2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5618" name="Rectangle 7">
            <a:extLst>
              <a:ext uri="{FF2B5EF4-FFF2-40B4-BE49-F238E27FC236}">
                <a16:creationId xmlns:a16="http://schemas.microsoft.com/office/drawing/2014/main" id="{657E2D45-A31E-7F7E-F801-BCDD946D742C}"/>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anose="020B0604020202020204" pitchFamily="34" charset="0"/>
                <a:ea typeface="MS PGothic" panose="020B0600070205080204" pitchFamily="34" charset="-128"/>
              </a:defRPr>
            </a:lvl1pPr>
            <a:lvl2pPr marL="742950" indent="-285750">
              <a:defRPr sz="2400">
                <a:solidFill>
                  <a:schemeClr val="tx1"/>
                </a:solidFill>
                <a:latin typeface="Arial" panose="020B0604020202020204" pitchFamily="34" charset="0"/>
                <a:ea typeface="MS PGothic" panose="020B0600070205080204" pitchFamily="34" charset="-128"/>
              </a:defRPr>
            </a:lvl2pPr>
            <a:lvl3pPr marL="1143000" indent="-228600">
              <a:defRPr sz="2400">
                <a:solidFill>
                  <a:schemeClr val="tx1"/>
                </a:solidFill>
                <a:latin typeface="Arial" panose="020B0604020202020204" pitchFamily="34" charset="0"/>
                <a:ea typeface="MS PGothic" panose="020B0600070205080204" pitchFamily="34" charset="-128"/>
              </a:defRPr>
            </a:lvl3pPr>
            <a:lvl4pPr marL="1600200" indent="-228600">
              <a:defRPr sz="2400">
                <a:solidFill>
                  <a:schemeClr val="tx1"/>
                </a:solidFill>
                <a:latin typeface="Arial" panose="020B0604020202020204" pitchFamily="34" charset="0"/>
                <a:ea typeface="MS PGothic" panose="020B0600070205080204" pitchFamily="34" charset="-128"/>
              </a:defRPr>
            </a:lvl4pPr>
            <a:lvl5pPr marL="2057400" indent="-228600">
              <a:defRPr sz="24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CC4EB6C4-51DD-5E4E-8BD1-5FB462FC2FA6}" type="slidenum">
              <a:rPr kumimoji="0" lang="en-GB" altLang="en-US" sz="1200" b="0" i="0" u="none" strike="noStrike" kern="1200" cap="none" spc="0" normalizeH="0" baseline="0" noProof="0">
                <a:ln>
                  <a:noFill/>
                </a:ln>
                <a:solidFill>
                  <a:srgbClr val="FFFFFF"/>
                </a:solidFill>
                <a:effectLst/>
                <a:uLnTx/>
                <a:uFillTx/>
                <a:latin typeface="Comic Sans MS" panose="030F0902030302020204" pitchFamily="66" charset="0"/>
                <a:ea typeface="MS PGothic" panose="020B0600070205080204" pitchFamily="34"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305</a:t>
            </a:fld>
            <a:endParaRPr kumimoji="0" lang="en-GB" altLang="en-US" sz="1200" b="0" i="0" u="none" strike="noStrike" kern="1200" cap="none" spc="0" normalizeH="0" baseline="0" noProof="0">
              <a:ln>
                <a:noFill/>
              </a:ln>
              <a:solidFill>
                <a:srgbClr val="FFFFFF"/>
              </a:solidFill>
              <a:effectLst/>
              <a:uLnTx/>
              <a:uFillTx/>
              <a:latin typeface="Comic Sans MS" panose="030F0902030302020204" pitchFamily="66" charset="0"/>
              <a:ea typeface="MS PGothic" panose="020B0600070205080204" pitchFamily="34" charset="-128"/>
              <a:cs typeface="+mn-cs"/>
            </a:endParaRPr>
          </a:p>
        </p:txBody>
      </p:sp>
      <p:sp>
        <p:nvSpPr>
          <p:cNvPr id="495619" name="Rectangle 1026">
            <a:extLst>
              <a:ext uri="{FF2B5EF4-FFF2-40B4-BE49-F238E27FC236}">
                <a16:creationId xmlns:a16="http://schemas.microsoft.com/office/drawing/2014/main" id="{768BA866-BDEB-8EB8-A3D4-58D2C1FE9871}"/>
              </a:ext>
            </a:extLst>
          </p:cNvPr>
          <p:cNvSpPr>
            <a:spLocks noGrp="1" noRot="1" noChangeAspect="1" noChangeArrowheads="1" noTextEdit="1"/>
          </p:cNvSpPr>
          <p:nvPr>
            <p:ph type="sldImg"/>
          </p:nvPr>
        </p:nvSpPr>
        <p:spPr>
          <a:solidFill>
            <a:srgbClr val="FFFFFF"/>
          </a:solidFill>
          <a:ln/>
        </p:spPr>
      </p:sp>
      <p:sp>
        <p:nvSpPr>
          <p:cNvPr id="495620" name="Rectangle 1027">
            <a:extLst>
              <a:ext uri="{FF2B5EF4-FFF2-40B4-BE49-F238E27FC236}">
                <a16:creationId xmlns:a16="http://schemas.microsoft.com/office/drawing/2014/main" id="{E6D4D7EA-6118-ACD7-C1F7-34529855EF45}"/>
              </a:ext>
            </a:extLst>
          </p:cNvPr>
          <p:cNvSpPr>
            <a:spLocks noGrp="1" noChangeArrowheads="1"/>
          </p:cNvSpPr>
          <p:nvPr>
            <p:ph type="body" idx="1"/>
          </p:nvPr>
        </p:nvSpPr>
        <p:spPr>
          <a:solidFill>
            <a:srgbClr val="FFFFFF"/>
          </a:solidFill>
          <a:ln>
            <a:solidFill>
              <a:srgbClr val="000000"/>
            </a:solidFill>
          </a:ln>
        </p:spPr>
        <p:txBody>
          <a:bodyPr/>
          <a:lstStyle/>
          <a:p>
            <a:endParaRPr lang="ar-JO" altLang="en-US" b="1" dirty="0">
              <a:latin typeface="Arial" panose="020B0604020202020204" pitchFamily="34" charset="0"/>
              <a:cs typeface="Arial" panose="020B0604020202020204" pitchFamily="34" charset="0"/>
            </a:endParaRPr>
          </a:p>
        </p:txBody>
      </p:sp>
    </p:spTree>
  </p:cSld>
  <p:clrMapOvr>
    <a:masterClrMapping/>
  </p:clrMapOvr>
</p:notes>
</file>

<file path=ppt/notesSlides/notesSlide2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6642" name="Rectangle 7">
            <a:extLst>
              <a:ext uri="{FF2B5EF4-FFF2-40B4-BE49-F238E27FC236}">
                <a16:creationId xmlns:a16="http://schemas.microsoft.com/office/drawing/2014/main" id="{F96B983F-81FF-EC71-0F32-D34C19E301E7}"/>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anose="020B0604020202020204" pitchFamily="34" charset="0"/>
                <a:ea typeface="MS PGothic" panose="020B0600070205080204" pitchFamily="34" charset="-128"/>
              </a:defRPr>
            </a:lvl1pPr>
            <a:lvl2pPr marL="742950" indent="-285750">
              <a:defRPr sz="2400">
                <a:solidFill>
                  <a:schemeClr val="tx1"/>
                </a:solidFill>
                <a:latin typeface="Arial" panose="020B0604020202020204" pitchFamily="34" charset="0"/>
                <a:ea typeface="MS PGothic" panose="020B0600070205080204" pitchFamily="34" charset="-128"/>
              </a:defRPr>
            </a:lvl2pPr>
            <a:lvl3pPr marL="1143000" indent="-228600">
              <a:defRPr sz="2400">
                <a:solidFill>
                  <a:schemeClr val="tx1"/>
                </a:solidFill>
                <a:latin typeface="Arial" panose="020B0604020202020204" pitchFamily="34" charset="0"/>
                <a:ea typeface="MS PGothic" panose="020B0600070205080204" pitchFamily="34" charset="-128"/>
              </a:defRPr>
            </a:lvl3pPr>
            <a:lvl4pPr marL="1600200" indent="-228600">
              <a:defRPr sz="2400">
                <a:solidFill>
                  <a:schemeClr val="tx1"/>
                </a:solidFill>
                <a:latin typeface="Arial" panose="020B0604020202020204" pitchFamily="34" charset="0"/>
                <a:ea typeface="MS PGothic" panose="020B0600070205080204" pitchFamily="34" charset="-128"/>
              </a:defRPr>
            </a:lvl4pPr>
            <a:lvl5pPr marL="2057400" indent="-228600">
              <a:defRPr sz="24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3189D7D0-7553-6545-A7A2-167A36B89287}" type="slidenum">
              <a:rPr kumimoji="0" lang="en-US" altLang="en-US" sz="1200" b="1" u="none" strike="noStrike" kern="1200" cap="none" spc="0" normalizeH="0" baseline="0" noProof="0">
                <a:ln>
                  <a:noFill/>
                </a:ln>
                <a:solidFill>
                  <a:srgbClr val="000000"/>
                </a:solidFill>
                <a:effectLst/>
                <a:uLnTx/>
                <a:uFillTx/>
                <a:ea typeface="MS PGothic" panose="020B0600070205080204" pitchFamily="34"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306</a:t>
            </a:fld>
            <a:endParaRPr kumimoji="0" lang="en-US" altLang="en-US" sz="1200" b="1" u="none" strike="noStrike" kern="1200" cap="none" spc="0" normalizeH="0" baseline="0" noProof="0" dirty="0">
              <a:ln>
                <a:noFill/>
              </a:ln>
              <a:solidFill>
                <a:srgbClr val="000000"/>
              </a:solidFill>
              <a:effectLst/>
              <a:uLnTx/>
              <a:uFillTx/>
              <a:ea typeface="MS PGothic" panose="020B0600070205080204" pitchFamily="34" charset="-128"/>
              <a:cs typeface="+mn-cs"/>
            </a:endParaRPr>
          </a:p>
        </p:txBody>
      </p:sp>
      <p:sp>
        <p:nvSpPr>
          <p:cNvPr id="496643" name="Rectangle 2">
            <a:extLst>
              <a:ext uri="{FF2B5EF4-FFF2-40B4-BE49-F238E27FC236}">
                <a16:creationId xmlns:a16="http://schemas.microsoft.com/office/drawing/2014/main" id="{5BF9E494-4ABF-675A-D91A-EAEDBF25AD0B}"/>
              </a:ext>
            </a:extLst>
          </p:cNvPr>
          <p:cNvSpPr>
            <a:spLocks noGrp="1" noRot="1" noChangeAspect="1" noChangeArrowheads="1" noTextEdit="1"/>
          </p:cNvSpPr>
          <p:nvPr>
            <p:ph type="sldImg"/>
          </p:nvPr>
        </p:nvSpPr>
        <p:spPr>
          <a:solidFill>
            <a:srgbClr val="FFFFFF"/>
          </a:solidFill>
          <a:ln/>
        </p:spPr>
      </p:sp>
      <p:sp>
        <p:nvSpPr>
          <p:cNvPr id="496644" name="Rectangle 3">
            <a:extLst>
              <a:ext uri="{FF2B5EF4-FFF2-40B4-BE49-F238E27FC236}">
                <a16:creationId xmlns:a16="http://schemas.microsoft.com/office/drawing/2014/main" id="{9096CF00-FA29-81D2-4081-F83F0A9D5772}"/>
              </a:ext>
            </a:extLst>
          </p:cNvPr>
          <p:cNvSpPr>
            <a:spLocks noGrp="1" noChangeArrowheads="1"/>
          </p:cNvSpPr>
          <p:nvPr>
            <p:ph type="body" idx="1"/>
          </p:nvPr>
        </p:nvSpPr>
        <p:spPr>
          <a:xfrm>
            <a:off x="914400" y="4343400"/>
            <a:ext cx="5029200" cy="1227138"/>
          </a:xfrm>
          <a:solidFill>
            <a:srgbClr val="FFFFFF"/>
          </a:solidFill>
          <a:ln>
            <a:solidFill>
              <a:srgbClr val="000000"/>
            </a:solidFill>
          </a:ln>
        </p:spPr>
        <p:txBody>
          <a:bodyPr/>
          <a:lstStyle/>
          <a:p>
            <a:pPr eaLnBrk="1" hangingPunct="1"/>
            <a:endParaRPr lang="ar-JO" altLang="en-US" b="1" dirty="0">
              <a:latin typeface="Arial" panose="020B0604020202020204" pitchFamily="34" charset="0"/>
              <a:cs typeface="Arial" panose="020B0604020202020204" pitchFamily="34" charset="0"/>
            </a:endParaRPr>
          </a:p>
        </p:txBody>
      </p:sp>
    </p:spTree>
  </p:cSld>
  <p:clrMapOvr>
    <a:masterClrMapping/>
  </p:clrMapOvr>
</p:notes>
</file>

<file path=ppt/notesSlides/notesSlide2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7666" name="Rectangle 7">
            <a:extLst>
              <a:ext uri="{FF2B5EF4-FFF2-40B4-BE49-F238E27FC236}">
                <a16:creationId xmlns:a16="http://schemas.microsoft.com/office/drawing/2014/main" id="{1D841C75-CC01-DB99-F9DB-F0BD0BCC2D56}"/>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anose="020B0604020202020204" pitchFamily="34" charset="0"/>
                <a:ea typeface="MS PGothic" panose="020B0600070205080204" pitchFamily="34" charset="-128"/>
              </a:defRPr>
            </a:lvl1pPr>
            <a:lvl2pPr marL="742950" indent="-285750">
              <a:defRPr sz="2400">
                <a:solidFill>
                  <a:schemeClr val="tx1"/>
                </a:solidFill>
                <a:latin typeface="Arial" panose="020B0604020202020204" pitchFamily="34" charset="0"/>
                <a:ea typeface="MS PGothic" panose="020B0600070205080204" pitchFamily="34" charset="-128"/>
              </a:defRPr>
            </a:lvl2pPr>
            <a:lvl3pPr marL="1143000" indent="-228600">
              <a:defRPr sz="2400">
                <a:solidFill>
                  <a:schemeClr val="tx1"/>
                </a:solidFill>
                <a:latin typeface="Arial" panose="020B0604020202020204" pitchFamily="34" charset="0"/>
                <a:ea typeface="MS PGothic" panose="020B0600070205080204" pitchFamily="34" charset="-128"/>
              </a:defRPr>
            </a:lvl3pPr>
            <a:lvl4pPr marL="1600200" indent="-228600">
              <a:defRPr sz="2400">
                <a:solidFill>
                  <a:schemeClr val="tx1"/>
                </a:solidFill>
                <a:latin typeface="Arial" panose="020B0604020202020204" pitchFamily="34" charset="0"/>
                <a:ea typeface="MS PGothic" panose="020B0600070205080204" pitchFamily="34" charset="-128"/>
              </a:defRPr>
            </a:lvl4pPr>
            <a:lvl5pPr marL="2057400" indent="-228600">
              <a:defRPr sz="24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58AB4D4E-F466-AE40-B177-56054F87E7A2}" type="slidenum">
              <a:rPr kumimoji="0" lang="en-US" altLang="en-US" sz="1200" b="1" u="none" strike="noStrike" kern="1200" cap="none" spc="0" normalizeH="0" baseline="0" noProof="0" smtClean="0">
                <a:ln>
                  <a:noFill/>
                </a:ln>
                <a:solidFill>
                  <a:srgbClr val="000000"/>
                </a:solidFill>
                <a:effectLst/>
                <a:uLnTx/>
                <a:uFillTx/>
                <a:ea typeface="MS PGothic" panose="020B0600070205080204" pitchFamily="34"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311</a:t>
            </a:fld>
            <a:endParaRPr kumimoji="0" lang="en-US" altLang="en-US" sz="1200" b="1" u="none" strike="noStrike" kern="1200" cap="none" spc="0" normalizeH="0" baseline="0" noProof="0" dirty="0">
              <a:ln>
                <a:noFill/>
              </a:ln>
              <a:solidFill>
                <a:srgbClr val="000000"/>
              </a:solidFill>
              <a:effectLst/>
              <a:uLnTx/>
              <a:uFillTx/>
              <a:ea typeface="MS PGothic" panose="020B0600070205080204" pitchFamily="34" charset="-128"/>
              <a:cs typeface="+mn-cs"/>
            </a:endParaRPr>
          </a:p>
        </p:txBody>
      </p:sp>
      <p:sp>
        <p:nvSpPr>
          <p:cNvPr id="497667" name="Rectangle 2">
            <a:extLst>
              <a:ext uri="{FF2B5EF4-FFF2-40B4-BE49-F238E27FC236}">
                <a16:creationId xmlns:a16="http://schemas.microsoft.com/office/drawing/2014/main" id="{0456B883-B7C7-7D37-7EA9-0571E465299B}"/>
              </a:ext>
            </a:extLst>
          </p:cNvPr>
          <p:cNvSpPr>
            <a:spLocks noGrp="1" noRot="1" noChangeAspect="1" noChangeArrowheads="1" noTextEdit="1"/>
          </p:cNvSpPr>
          <p:nvPr>
            <p:ph type="sldImg"/>
          </p:nvPr>
        </p:nvSpPr>
        <p:spPr>
          <a:solidFill>
            <a:srgbClr val="FFFFFF"/>
          </a:solidFill>
          <a:ln/>
        </p:spPr>
      </p:sp>
      <p:sp>
        <p:nvSpPr>
          <p:cNvPr id="497668" name="Rectangle 3">
            <a:extLst>
              <a:ext uri="{FF2B5EF4-FFF2-40B4-BE49-F238E27FC236}">
                <a16:creationId xmlns:a16="http://schemas.microsoft.com/office/drawing/2014/main" id="{D4F7F4FB-8A1C-1E20-FAE3-773E326B2759}"/>
              </a:ext>
            </a:extLst>
          </p:cNvPr>
          <p:cNvSpPr>
            <a:spLocks noGrp="1" noChangeArrowheads="1"/>
          </p:cNvSpPr>
          <p:nvPr>
            <p:ph type="body" idx="1"/>
          </p:nvPr>
        </p:nvSpPr>
        <p:spPr>
          <a:xfrm>
            <a:off x="914400" y="4343400"/>
            <a:ext cx="5029200" cy="1227138"/>
          </a:xfrm>
          <a:solidFill>
            <a:srgbClr val="FFFFFF"/>
          </a:solidFill>
          <a:ln>
            <a:solidFill>
              <a:srgbClr val="000000"/>
            </a:solidFill>
          </a:ln>
        </p:spPr>
        <p:txBody>
          <a:bodyPr/>
          <a:lstStyle/>
          <a:p>
            <a:pPr eaLnBrk="1" hangingPunct="1"/>
            <a:endParaRPr lang="ar-JO" altLang="en-US" b="1" dirty="0">
              <a:latin typeface="Arial" panose="020B0604020202020204" pitchFamily="34" charset="0"/>
              <a:cs typeface="Arial" panose="020B0604020202020204" pitchFamily="34" charset="0"/>
            </a:endParaRPr>
          </a:p>
        </p:txBody>
      </p:sp>
    </p:spTree>
  </p:cSld>
  <p:clrMapOvr>
    <a:masterClrMapping/>
  </p:clrMapOvr>
</p:notes>
</file>

<file path=ppt/notesSlides/notesSlide2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8690" name="Rectangle 7">
            <a:extLst>
              <a:ext uri="{FF2B5EF4-FFF2-40B4-BE49-F238E27FC236}">
                <a16:creationId xmlns:a16="http://schemas.microsoft.com/office/drawing/2014/main" id="{B3B8E757-34A5-5BFD-1C86-9DE9D4945DC5}"/>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457200">
              <a:defRPr sz="2400">
                <a:solidFill>
                  <a:schemeClr val="tx1"/>
                </a:solidFill>
                <a:latin typeface="Arial" panose="020B0604020202020204" pitchFamily="34" charset="0"/>
                <a:ea typeface="MS PGothic" panose="020B0600070205080204" pitchFamily="34" charset="-128"/>
              </a:defRPr>
            </a:lvl1pPr>
            <a:lvl2pPr marL="742950" indent="-285750" defTabSz="457200">
              <a:defRPr sz="2400">
                <a:solidFill>
                  <a:schemeClr val="tx1"/>
                </a:solidFill>
                <a:latin typeface="Arial" panose="020B0604020202020204" pitchFamily="34" charset="0"/>
                <a:ea typeface="MS PGothic" panose="020B0600070205080204" pitchFamily="34" charset="-128"/>
              </a:defRPr>
            </a:lvl2pPr>
            <a:lvl3pPr marL="1143000" indent="-228600" defTabSz="457200">
              <a:defRPr sz="2400">
                <a:solidFill>
                  <a:schemeClr val="tx1"/>
                </a:solidFill>
                <a:latin typeface="Arial" panose="020B0604020202020204" pitchFamily="34" charset="0"/>
                <a:ea typeface="MS PGothic" panose="020B0600070205080204" pitchFamily="34" charset="-128"/>
              </a:defRPr>
            </a:lvl3pPr>
            <a:lvl4pPr marL="1600200" indent="-228600" defTabSz="457200">
              <a:defRPr sz="2400">
                <a:solidFill>
                  <a:schemeClr val="tx1"/>
                </a:solidFill>
                <a:latin typeface="Arial" panose="020B0604020202020204" pitchFamily="34" charset="0"/>
                <a:ea typeface="MS PGothic" panose="020B0600070205080204" pitchFamily="34" charset="-128"/>
              </a:defRPr>
            </a:lvl4pPr>
            <a:lvl5pPr marL="2057400" indent="-228600" defTabSz="457200">
              <a:defRPr sz="2400">
                <a:solidFill>
                  <a:schemeClr val="tx1"/>
                </a:solidFill>
                <a:latin typeface="Arial" panose="020B0604020202020204" pitchFamily="34" charset="0"/>
                <a:ea typeface="MS PGothic"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fld id="{3D07389A-299B-6049-B920-98BBC618B994}" type="slidenum">
              <a:rPr kumimoji="0" lang="en-GB" altLang="en-US" sz="1200" b="0" i="0" u="none" strike="noStrike" kern="1200" cap="none" spc="0" normalizeH="0" baseline="0" noProof="0">
                <a:ln>
                  <a:noFill/>
                </a:ln>
                <a:solidFill>
                  <a:srgbClr val="FFFFFF"/>
                </a:solidFill>
                <a:effectLst/>
                <a:uLnTx/>
                <a:uFillTx/>
                <a:latin typeface="Comic Sans MS" panose="030F0902030302020204" pitchFamily="66" charset="0"/>
                <a:ea typeface="MS PGothic" panose="020B0600070205080204" pitchFamily="34" charset="-128"/>
                <a:cs typeface="+mn-cs"/>
              </a:rPr>
              <a:pPr marL="0" marR="0" lvl="0" indent="0" algn="r" defTabSz="457200" rtl="0" eaLnBrk="1" fontAlgn="base" latinLnBrk="0" hangingPunct="1">
                <a:lnSpc>
                  <a:spcPct val="100000"/>
                </a:lnSpc>
                <a:spcBef>
                  <a:spcPct val="0"/>
                </a:spcBef>
                <a:spcAft>
                  <a:spcPct val="0"/>
                </a:spcAft>
                <a:buClrTx/>
                <a:buSzTx/>
                <a:buFontTx/>
                <a:buNone/>
                <a:tabLst/>
                <a:defRPr/>
              </a:pPr>
              <a:t>313</a:t>
            </a:fld>
            <a:endParaRPr kumimoji="0" lang="en-GB" altLang="en-US" sz="1200" b="0" i="0" u="none" strike="noStrike" kern="1200" cap="none" spc="0" normalizeH="0" baseline="0" noProof="0">
              <a:ln>
                <a:noFill/>
              </a:ln>
              <a:solidFill>
                <a:srgbClr val="FFFFFF"/>
              </a:solidFill>
              <a:effectLst/>
              <a:uLnTx/>
              <a:uFillTx/>
              <a:latin typeface="Comic Sans MS" panose="030F0902030302020204" pitchFamily="66" charset="0"/>
              <a:ea typeface="MS PGothic" panose="020B0600070205080204" pitchFamily="34" charset="-128"/>
              <a:cs typeface="+mn-cs"/>
            </a:endParaRPr>
          </a:p>
        </p:txBody>
      </p:sp>
      <p:sp>
        <p:nvSpPr>
          <p:cNvPr id="498691" name="Rectangle 1026">
            <a:extLst>
              <a:ext uri="{FF2B5EF4-FFF2-40B4-BE49-F238E27FC236}">
                <a16:creationId xmlns:a16="http://schemas.microsoft.com/office/drawing/2014/main" id="{884AA8B5-D3B7-B312-9D8A-8FCF75A4C48A}"/>
              </a:ext>
            </a:extLst>
          </p:cNvPr>
          <p:cNvSpPr>
            <a:spLocks noGrp="1" noRot="1" noChangeAspect="1" noChangeArrowheads="1" noTextEdit="1"/>
          </p:cNvSpPr>
          <p:nvPr>
            <p:ph type="sldImg"/>
          </p:nvPr>
        </p:nvSpPr>
        <p:spPr>
          <a:solidFill>
            <a:srgbClr val="FFFFFF"/>
          </a:solidFill>
          <a:ln/>
        </p:spPr>
      </p:sp>
      <p:sp>
        <p:nvSpPr>
          <p:cNvPr id="498692" name="Rectangle 1027">
            <a:extLst>
              <a:ext uri="{FF2B5EF4-FFF2-40B4-BE49-F238E27FC236}">
                <a16:creationId xmlns:a16="http://schemas.microsoft.com/office/drawing/2014/main" id="{54533D2B-8AEC-39B0-EF53-9068937D35C8}"/>
              </a:ext>
            </a:extLst>
          </p:cNvPr>
          <p:cNvSpPr>
            <a:spLocks noGrp="1" noChangeArrowheads="1"/>
          </p:cNvSpPr>
          <p:nvPr>
            <p:ph type="body" idx="1"/>
          </p:nvPr>
        </p:nvSpPr>
        <p:spPr>
          <a:solidFill>
            <a:srgbClr val="FFFFFF"/>
          </a:solidFill>
          <a:ln>
            <a:solidFill>
              <a:srgbClr val="000000"/>
            </a:solidFill>
          </a:ln>
        </p:spPr>
        <p:txBody>
          <a:bodyPr/>
          <a:lstStyle/>
          <a:p>
            <a:endParaRPr lang="ar-JO" altLang="en-US" b="1" dirty="0">
              <a:latin typeface="Arial" panose="020B0604020202020204" pitchFamily="34" charset="0"/>
              <a:ea typeface="MS PGothic" panose="020B0600070205080204" pitchFamily="34" charset="-128"/>
              <a:cs typeface="Arial" panose="020B0604020202020204" pitchFamily="34" charset="0"/>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419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0DEC73D6-EC1E-AB4E-BF15-CCF499986AF2}" type="slidenum">
              <a:rPr kumimoji="0" lang="en-US" sz="1200" b="1"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42</a:t>
            </a:fld>
            <a:endParaRPr kumimoji="0" lang="en-US" sz="1200" b="1"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endParaRPr>
          </a:p>
        </p:txBody>
      </p:sp>
      <p:sp>
        <p:nvSpPr>
          <p:cNvPr id="264194" name="Rectangle 2"/>
          <p:cNvSpPr>
            <a:spLocks noGrp="1" noRot="1" noChangeAspect="1" noChangeArrowheads="1"/>
          </p:cNvSpPr>
          <p:nvPr>
            <p:ph type="sldImg"/>
          </p:nvPr>
        </p:nvSpPr>
        <p:spPr>
          <a:solidFill>
            <a:srgbClr val="FFFFFF"/>
          </a:solidFill>
          <a:ln/>
        </p:spPr>
      </p:sp>
      <p:sp>
        <p:nvSpPr>
          <p:cNvPr id="26419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ea typeface="ＭＳ Ｐゴシック" charset="0"/>
              <a:cs typeface="ＭＳ Ｐゴシック" charset="0"/>
            </a:endParaRPr>
          </a:p>
        </p:txBody>
      </p:sp>
    </p:spTree>
    <p:extLst>
      <p:ext uri="{BB962C8B-B14F-4D97-AF65-F5344CB8AC3E}">
        <p14:creationId xmlns:p14="http://schemas.microsoft.com/office/powerpoint/2010/main" val="1186153895"/>
      </p:ext>
    </p:extLst>
  </p:cSld>
  <p:clrMapOvr>
    <a:masterClrMapping/>
  </p:clrMapOvr>
</p:notes>
</file>

<file path=ppt/notesSlides/notesSlide2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9714" name="Rectangle 7">
            <a:extLst>
              <a:ext uri="{FF2B5EF4-FFF2-40B4-BE49-F238E27FC236}">
                <a16:creationId xmlns:a16="http://schemas.microsoft.com/office/drawing/2014/main" id="{7ABF7329-6BDA-DD2A-4B34-BB0E93A76566}"/>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457200">
              <a:defRPr sz="2400">
                <a:solidFill>
                  <a:schemeClr val="tx1"/>
                </a:solidFill>
                <a:latin typeface="Arial" panose="020B0604020202020204" pitchFamily="34" charset="0"/>
                <a:ea typeface="MS PGothic" panose="020B0600070205080204" pitchFamily="34" charset="-128"/>
              </a:defRPr>
            </a:lvl1pPr>
            <a:lvl2pPr marL="742950" indent="-285750" defTabSz="457200">
              <a:defRPr sz="2400">
                <a:solidFill>
                  <a:schemeClr val="tx1"/>
                </a:solidFill>
                <a:latin typeface="Arial" panose="020B0604020202020204" pitchFamily="34" charset="0"/>
                <a:ea typeface="MS PGothic" panose="020B0600070205080204" pitchFamily="34" charset="-128"/>
              </a:defRPr>
            </a:lvl2pPr>
            <a:lvl3pPr marL="1143000" indent="-228600" defTabSz="457200">
              <a:defRPr sz="2400">
                <a:solidFill>
                  <a:schemeClr val="tx1"/>
                </a:solidFill>
                <a:latin typeface="Arial" panose="020B0604020202020204" pitchFamily="34" charset="0"/>
                <a:ea typeface="MS PGothic" panose="020B0600070205080204" pitchFamily="34" charset="-128"/>
              </a:defRPr>
            </a:lvl3pPr>
            <a:lvl4pPr marL="1600200" indent="-228600" defTabSz="457200">
              <a:defRPr sz="2400">
                <a:solidFill>
                  <a:schemeClr val="tx1"/>
                </a:solidFill>
                <a:latin typeface="Arial" panose="020B0604020202020204" pitchFamily="34" charset="0"/>
                <a:ea typeface="MS PGothic" panose="020B0600070205080204" pitchFamily="34" charset="-128"/>
              </a:defRPr>
            </a:lvl4pPr>
            <a:lvl5pPr marL="2057400" indent="-228600" defTabSz="457200">
              <a:defRPr sz="2400">
                <a:solidFill>
                  <a:schemeClr val="tx1"/>
                </a:solidFill>
                <a:latin typeface="Arial" panose="020B0604020202020204" pitchFamily="34" charset="0"/>
                <a:ea typeface="MS PGothic"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fld id="{D7CE769F-13F9-0B4B-853B-D4D33E282F9B}" type="slidenum">
              <a:rPr kumimoji="0" lang="en-GB" altLang="en-US" sz="1200" b="0" i="0" u="none" strike="noStrike" kern="1200" cap="none" spc="0" normalizeH="0" baseline="0" noProof="0">
                <a:ln>
                  <a:noFill/>
                </a:ln>
                <a:solidFill>
                  <a:srgbClr val="FFFFFF"/>
                </a:solidFill>
                <a:effectLst/>
                <a:uLnTx/>
                <a:uFillTx/>
                <a:latin typeface="Comic Sans MS" panose="030F0902030302020204" pitchFamily="66" charset="0"/>
                <a:ea typeface="MS PGothic" panose="020B0600070205080204" pitchFamily="34" charset="-128"/>
                <a:cs typeface="+mn-cs"/>
              </a:rPr>
              <a:pPr marL="0" marR="0" lvl="0" indent="0" algn="r" defTabSz="457200" rtl="0" eaLnBrk="1" fontAlgn="base" latinLnBrk="0" hangingPunct="1">
                <a:lnSpc>
                  <a:spcPct val="100000"/>
                </a:lnSpc>
                <a:spcBef>
                  <a:spcPct val="0"/>
                </a:spcBef>
                <a:spcAft>
                  <a:spcPct val="0"/>
                </a:spcAft>
                <a:buClrTx/>
                <a:buSzTx/>
                <a:buFontTx/>
                <a:buNone/>
                <a:tabLst/>
                <a:defRPr/>
              </a:pPr>
              <a:t>314</a:t>
            </a:fld>
            <a:endParaRPr kumimoji="0" lang="en-GB" altLang="en-US" sz="1200" b="0" i="0" u="none" strike="noStrike" kern="1200" cap="none" spc="0" normalizeH="0" baseline="0" noProof="0">
              <a:ln>
                <a:noFill/>
              </a:ln>
              <a:solidFill>
                <a:srgbClr val="FFFFFF"/>
              </a:solidFill>
              <a:effectLst/>
              <a:uLnTx/>
              <a:uFillTx/>
              <a:latin typeface="Comic Sans MS" panose="030F0902030302020204" pitchFamily="66" charset="0"/>
              <a:ea typeface="MS PGothic" panose="020B0600070205080204" pitchFamily="34" charset="-128"/>
              <a:cs typeface="+mn-cs"/>
            </a:endParaRPr>
          </a:p>
        </p:txBody>
      </p:sp>
      <p:sp>
        <p:nvSpPr>
          <p:cNvPr id="499715" name="Rectangle 1026">
            <a:extLst>
              <a:ext uri="{FF2B5EF4-FFF2-40B4-BE49-F238E27FC236}">
                <a16:creationId xmlns:a16="http://schemas.microsoft.com/office/drawing/2014/main" id="{0AB32431-2C54-4B3D-38A5-0BD6125D381A}"/>
              </a:ext>
            </a:extLst>
          </p:cNvPr>
          <p:cNvSpPr>
            <a:spLocks noGrp="1" noRot="1" noChangeAspect="1" noChangeArrowheads="1" noTextEdit="1"/>
          </p:cNvSpPr>
          <p:nvPr>
            <p:ph type="sldImg"/>
          </p:nvPr>
        </p:nvSpPr>
        <p:spPr>
          <a:solidFill>
            <a:srgbClr val="FFFFFF"/>
          </a:solidFill>
          <a:ln/>
        </p:spPr>
      </p:sp>
      <p:sp>
        <p:nvSpPr>
          <p:cNvPr id="499716" name="Rectangle 1027">
            <a:extLst>
              <a:ext uri="{FF2B5EF4-FFF2-40B4-BE49-F238E27FC236}">
                <a16:creationId xmlns:a16="http://schemas.microsoft.com/office/drawing/2014/main" id="{E56E05C1-1B17-734A-01D4-47BF79FDF54A}"/>
              </a:ext>
            </a:extLst>
          </p:cNvPr>
          <p:cNvSpPr>
            <a:spLocks noGrp="1" noChangeArrowheads="1"/>
          </p:cNvSpPr>
          <p:nvPr>
            <p:ph type="body" idx="1"/>
          </p:nvPr>
        </p:nvSpPr>
        <p:spPr>
          <a:solidFill>
            <a:srgbClr val="FFFFFF"/>
          </a:solidFill>
          <a:ln>
            <a:solidFill>
              <a:srgbClr val="000000"/>
            </a:solidFill>
          </a:ln>
        </p:spPr>
        <p:txBody>
          <a:bodyPr/>
          <a:lstStyle/>
          <a:p>
            <a:r>
              <a:rPr lang="en-US" altLang="en-US" b="1" dirty="0">
                <a:latin typeface="Arial" panose="020B0604020202020204" pitchFamily="34" charset="0"/>
              </a:rPr>
              <a:t>This is called “apostasy.” It literally means a turning away by rejecting.</a:t>
            </a:r>
          </a:p>
          <a:p>
            <a:r>
              <a:rPr lang="en-US" altLang="en-US" b="1" dirty="0">
                <a:latin typeface="Arial" panose="020B0604020202020204" pitchFamily="34" charset="0"/>
              </a:rPr>
              <a:t>Sometimes this means that the person no longer claims to be a Christian—but in other cases, the person still claims the name of Jesus (professes Christ) but has turned away from a key doctrine of the faith. </a:t>
            </a:r>
          </a:p>
          <a:p>
            <a:endParaRPr lang="en-US" altLang="en-US" b="1" dirty="0">
              <a:latin typeface="Arial" panose="020B0604020202020204" pitchFamily="34" charset="0"/>
            </a:endParaRPr>
          </a:p>
        </p:txBody>
      </p:sp>
    </p:spTree>
  </p:cSld>
  <p:clrMapOvr>
    <a:masterClrMapping/>
  </p:clrMapOvr>
</p:notes>
</file>

<file path=ppt/notesSlides/notesSlide2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0738" name="Rectangle 7">
            <a:extLst>
              <a:ext uri="{FF2B5EF4-FFF2-40B4-BE49-F238E27FC236}">
                <a16:creationId xmlns:a16="http://schemas.microsoft.com/office/drawing/2014/main" id="{F8F6789D-E447-6E57-1A48-3473529AD2F1}"/>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457200">
              <a:defRPr sz="2400">
                <a:solidFill>
                  <a:schemeClr val="tx1"/>
                </a:solidFill>
                <a:latin typeface="Arial" panose="020B0604020202020204" pitchFamily="34" charset="0"/>
                <a:ea typeface="MS PGothic" panose="020B0600070205080204" pitchFamily="34" charset="-128"/>
              </a:defRPr>
            </a:lvl1pPr>
            <a:lvl2pPr marL="742950" indent="-285750" defTabSz="457200">
              <a:defRPr sz="2400">
                <a:solidFill>
                  <a:schemeClr val="tx1"/>
                </a:solidFill>
                <a:latin typeface="Arial" panose="020B0604020202020204" pitchFamily="34" charset="0"/>
                <a:ea typeface="MS PGothic" panose="020B0600070205080204" pitchFamily="34" charset="-128"/>
              </a:defRPr>
            </a:lvl2pPr>
            <a:lvl3pPr marL="1143000" indent="-228600" defTabSz="457200">
              <a:defRPr sz="2400">
                <a:solidFill>
                  <a:schemeClr val="tx1"/>
                </a:solidFill>
                <a:latin typeface="Arial" panose="020B0604020202020204" pitchFamily="34" charset="0"/>
                <a:ea typeface="MS PGothic" panose="020B0600070205080204" pitchFamily="34" charset="-128"/>
              </a:defRPr>
            </a:lvl3pPr>
            <a:lvl4pPr marL="1600200" indent="-228600" defTabSz="457200">
              <a:defRPr sz="2400">
                <a:solidFill>
                  <a:schemeClr val="tx1"/>
                </a:solidFill>
                <a:latin typeface="Arial" panose="020B0604020202020204" pitchFamily="34" charset="0"/>
                <a:ea typeface="MS PGothic" panose="020B0600070205080204" pitchFamily="34" charset="-128"/>
              </a:defRPr>
            </a:lvl4pPr>
            <a:lvl5pPr marL="2057400" indent="-228600" defTabSz="457200">
              <a:defRPr sz="2400">
                <a:solidFill>
                  <a:schemeClr val="tx1"/>
                </a:solidFill>
                <a:latin typeface="Arial" panose="020B0604020202020204" pitchFamily="34" charset="0"/>
                <a:ea typeface="MS PGothic"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fld id="{AA796C3A-D3C0-2246-BFD1-C131AF59898D}" type="slidenum">
              <a:rPr kumimoji="0" lang="en-GB" altLang="en-US" sz="1200" b="0" i="0" u="none" strike="noStrike" kern="1200" cap="none" spc="0" normalizeH="0" baseline="0" noProof="0">
                <a:ln>
                  <a:noFill/>
                </a:ln>
                <a:solidFill>
                  <a:srgbClr val="FFFFFF"/>
                </a:solidFill>
                <a:effectLst/>
                <a:uLnTx/>
                <a:uFillTx/>
                <a:latin typeface="Comic Sans MS" panose="030F0902030302020204" pitchFamily="66" charset="0"/>
                <a:ea typeface="MS PGothic" panose="020B0600070205080204" pitchFamily="34" charset="-128"/>
                <a:cs typeface="+mn-cs"/>
              </a:rPr>
              <a:pPr marL="0" marR="0" lvl="0" indent="0" algn="r" defTabSz="457200" rtl="0" eaLnBrk="1" fontAlgn="base" latinLnBrk="0" hangingPunct="1">
                <a:lnSpc>
                  <a:spcPct val="100000"/>
                </a:lnSpc>
                <a:spcBef>
                  <a:spcPct val="0"/>
                </a:spcBef>
                <a:spcAft>
                  <a:spcPct val="0"/>
                </a:spcAft>
                <a:buClrTx/>
                <a:buSzTx/>
                <a:buFontTx/>
                <a:buNone/>
                <a:tabLst/>
                <a:defRPr/>
              </a:pPr>
              <a:t>315</a:t>
            </a:fld>
            <a:endParaRPr kumimoji="0" lang="en-GB" altLang="en-US" sz="1200" b="0" i="0" u="none" strike="noStrike" kern="1200" cap="none" spc="0" normalizeH="0" baseline="0" noProof="0">
              <a:ln>
                <a:noFill/>
              </a:ln>
              <a:solidFill>
                <a:srgbClr val="FFFFFF"/>
              </a:solidFill>
              <a:effectLst/>
              <a:uLnTx/>
              <a:uFillTx/>
              <a:latin typeface="Comic Sans MS" panose="030F0902030302020204" pitchFamily="66" charset="0"/>
              <a:ea typeface="MS PGothic" panose="020B0600070205080204" pitchFamily="34" charset="-128"/>
              <a:cs typeface="+mn-cs"/>
            </a:endParaRPr>
          </a:p>
        </p:txBody>
      </p:sp>
      <p:sp>
        <p:nvSpPr>
          <p:cNvPr id="500739" name="Rectangle 1026">
            <a:extLst>
              <a:ext uri="{FF2B5EF4-FFF2-40B4-BE49-F238E27FC236}">
                <a16:creationId xmlns:a16="http://schemas.microsoft.com/office/drawing/2014/main" id="{24A0C6FB-2365-1D91-0A63-5107268BE044}"/>
              </a:ext>
            </a:extLst>
          </p:cNvPr>
          <p:cNvSpPr>
            <a:spLocks noGrp="1" noRot="1" noChangeAspect="1" noChangeArrowheads="1" noTextEdit="1"/>
          </p:cNvSpPr>
          <p:nvPr>
            <p:ph type="sldImg"/>
          </p:nvPr>
        </p:nvSpPr>
        <p:spPr>
          <a:solidFill>
            <a:srgbClr val="FFFFFF"/>
          </a:solidFill>
          <a:ln/>
        </p:spPr>
      </p:sp>
      <p:sp>
        <p:nvSpPr>
          <p:cNvPr id="500740" name="Rectangle 1027">
            <a:extLst>
              <a:ext uri="{FF2B5EF4-FFF2-40B4-BE49-F238E27FC236}">
                <a16:creationId xmlns:a16="http://schemas.microsoft.com/office/drawing/2014/main" id="{D020119F-2F20-D505-278C-F0342B1346BE}"/>
              </a:ext>
            </a:extLst>
          </p:cNvPr>
          <p:cNvSpPr>
            <a:spLocks noGrp="1" noChangeArrowheads="1"/>
          </p:cNvSpPr>
          <p:nvPr>
            <p:ph type="body" idx="1"/>
          </p:nvPr>
        </p:nvSpPr>
        <p:spPr>
          <a:solidFill>
            <a:srgbClr val="FFFFFF"/>
          </a:solidFill>
          <a:ln>
            <a:solidFill>
              <a:srgbClr val="000000"/>
            </a:solidFill>
          </a:ln>
        </p:spPr>
        <p:txBody>
          <a:bodyPr/>
          <a:lstStyle/>
          <a:p>
            <a:r>
              <a:rPr lang="en-US" altLang="en-US" b="1" dirty="0">
                <a:latin typeface="Arial" panose="020B0604020202020204" pitchFamily="34" charset="0"/>
              </a:rPr>
              <a:t>Will you be walking with Jesus ten years from now? </a:t>
            </a:r>
          </a:p>
          <a:p>
            <a:r>
              <a:rPr lang="en-US" altLang="en-US" b="1" dirty="0">
                <a:latin typeface="Arial" panose="020B0604020202020204" pitchFamily="34" charset="0"/>
              </a:rPr>
              <a:t>What should you do now to make sure you are faithful then?</a:t>
            </a:r>
            <a:r>
              <a:rPr lang="en-SG" altLang="en-US" b="1" dirty="0">
                <a:latin typeface="Arial" panose="020B0604020202020204" pitchFamily="34" charset="0"/>
              </a:rPr>
              <a:t> </a:t>
            </a:r>
          </a:p>
          <a:p>
            <a:r>
              <a:rPr lang="en-US" altLang="en-US" b="1" dirty="0">
                <a:latin typeface="Arial" panose="020B0604020202020204" pitchFamily="34" charset="0"/>
              </a:rPr>
              <a:t>What can you do now to make sure you are following the Lord faithfully in the future?</a:t>
            </a:r>
            <a:r>
              <a:rPr lang="en-SG" altLang="en-US" b="1" dirty="0">
                <a:latin typeface="Arial" panose="020B0604020202020204" pitchFamily="34" charset="0"/>
              </a:rPr>
              <a:t> </a:t>
            </a:r>
            <a:endParaRPr lang="en-US" altLang="en-US" b="1" dirty="0">
              <a:latin typeface="Arial" panose="020B0604020202020204" pitchFamily="34" charset="0"/>
              <a:ea typeface="MS PGothic" panose="020B0600070205080204" pitchFamily="34" charset="-128"/>
            </a:endParaRPr>
          </a:p>
        </p:txBody>
      </p:sp>
    </p:spTree>
  </p:cSld>
  <p:clrMapOvr>
    <a:masterClrMapping/>
  </p:clrMapOvr>
</p:notes>
</file>

<file path=ppt/notesSlides/notesSlide2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1762" name="Slide Image Placeholder 1">
            <a:extLst>
              <a:ext uri="{FF2B5EF4-FFF2-40B4-BE49-F238E27FC236}">
                <a16:creationId xmlns:a16="http://schemas.microsoft.com/office/drawing/2014/main" id="{8F62E401-CA1B-ABD0-7507-BBC5AD200E8C}"/>
              </a:ext>
            </a:extLst>
          </p:cNvPr>
          <p:cNvSpPr>
            <a:spLocks noGrp="1" noRot="1" noChangeAspect="1" noTextEdit="1"/>
          </p:cNvSpPr>
          <p:nvPr>
            <p:ph type="sldImg"/>
          </p:nvPr>
        </p:nvSpPr>
        <p:spPr>
          <a:ln/>
        </p:spPr>
      </p:sp>
      <p:sp>
        <p:nvSpPr>
          <p:cNvPr id="501763" name="Notes Placeholder 2">
            <a:extLst>
              <a:ext uri="{FF2B5EF4-FFF2-40B4-BE49-F238E27FC236}">
                <a16:creationId xmlns:a16="http://schemas.microsoft.com/office/drawing/2014/main" id="{F679B14C-87DB-88E3-1A07-8E13FAC32D8A}"/>
              </a:ext>
            </a:extLst>
          </p:cNvPr>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altLang="en-US" dirty="0">
                <a:latin typeface="Times" pitchFamily="2" charset="0"/>
                <a:ea typeface="MS PGothic" panose="020B0600070205080204" pitchFamily="34" charset="-128"/>
              </a:rPr>
              <a:t>_________</a:t>
            </a:r>
          </a:p>
          <a:p>
            <a:pPr eaLnBrk="1" hangingPunct="1">
              <a:spcBef>
                <a:spcPct val="0"/>
              </a:spcBef>
            </a:pPr>
            <a:r>
              <a:rPr lang="en-US" altLang="en-US" b="1" dirty="0">
                <a:latin typeface="Arial" panose="020B0604020202020204" pitchFamily="34" charset="0"/>
                <a:ea typeface="MS PGothic" panose="020B0600070205080204" pitchFamily="34" charset="-128"/>
              </a:rPr>
              <a:t>NS-00-NT Introduction-96</a:t>
            </a:r>
          </a:p>
          <a:p>
            <a:pPr eaLnBrk="1" hangingPunct="1">
              <a:spcBef>
                <a:spcPct val="0"/>
              </a:spcBef>
            </a:pPr>
            <a:r>
              <a:rPr lang="en-US" altLang="en-US" b="1" dirty="0">
                <a:latin typeface="Arial" panose="020B0604020202020204" pitchFamily="34" charset="0"/>
                <a:ea typeface="MS PGothic" panose="020B0600070205080204" pitchFamily="34" charset="-128"/>
              </a:rPr>
              <a:t>NS-03-Luke1-12-slide 65</a:t>
            </a:r>
          </a:p>
          <a:p>
            <a:endParaRPr lang="en-US" altLang="en-US" b="1" dirty="0">
              <a:latin typeface="Arial" panose="020B0604020202020204" pitchFamily="34" charset="0"/>
            </a:endParaRPr>
          </a:p>
          <a:p>
            <a:endParaRPr lang="en-US" altLang="en-US" b="1" dirty="0">
              <a:latin typeface="Arial" panose="020B0604020202020204" pitchFamily="34" charset="0"/>
            </a:endParaRPr>
          </a:p>
        </p:txBody>
      </p:sp>
      <p:sp>
        <p:nvSpPr>
          <p:cNvPr id="501764" name="Slide Number Placeholder 3">
            <a:extLst>
              <a:ext uri="{FF2B5EF4-FFF2-40B4-BE49-F238E27FC236}">
                <a16:creationId xmlns:a16="http://schemas.microsoft.com/office/drawing/2014/main" id="{51BB6321-3B23-E047-C497-0345C3535D66}"/>
              </a:ext>
            </a:extLst>
          </p:cNvPr>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anose="020B0604020202020204" pitchFamily="34" charset="0"/>
                <a:ea typeface="MS PGothic" panose="020B0600070205080204" pitchFamily="34" charset="-128"/>
              </a:defRPr>
            </a:lvl1pPr>
            <a:lvl2pPr marL="742950" indent="-285750">
              <a:defRPr sz="2400">
                <a:solidFill>
                  <a:schemeClr val="tx1"/>
                </a:solidFill>
                <a:latin typeface="Arial" panose="020B0604020202020204" pitchFamily="34" charset="0"/>
                <a:ea typeface="MS PGothic" panose="020B0600070205080204" pitchFamily="34" charset="-128"/>
              </a:defRPr>
            </a:lvl2pPr>
            <a:lvl3pPr marL="1143000" indent="-228600">
              <a:defRPr sz="2400">
                <a:solidFill>
                  <a:schemeClr val="tx1"/>
                </a:solidFill>
                <a:latin typeface="Arial" panose="020B0604020202020204" pitchFamily="34" charset="0"/>
                <a:ea typeface="MS PGothic" panose="020B0600070205080204" pitchFamily="34" charset="-128"/>
              </a:defRPr>
            </a:lvl3pPr>
            <a:lvl4pPr marL="1600200" indent="-228600">
              <a:defRPr sz="2400">
                <a:solidFill>
                  <a:schemeClr val="tx1"/>
                </a:solidFill>
                <a:latin typeface="Arial" panose="020B0604020202020204" pitchFamily="34" charset="0"/>
                <a:ea typeface="MS PGothic" panose="020B0600070205080204" pitchFamily="34" charset="-128"/>
              </a:defRPr>
            </a:lvl4pPr>
            <a:lvl5pPr marL="2057400" indent="-228600">
              <a:defRPr sz="24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B597EBC7-CDE8-CD4C-BC97-C5A2AB7AB304}" type="slidenum">
              <a:rPr kumimoji="0" lang="en-US" altLang="en-US" sz="1200" b="0" i="0" u="none" strike="noStrike" kern="1200" cap="none" spc="0" normalizeH="0" baseline="0" noProof="0">
                <a:ln>
                  <a:noFill/>
                </a:ln>
                <a:solidFill>
                  <a:srgbClr val="000000"/>
                </a:solidFill>
                <a:effectLst/>
                <a:uLnTx/>
                <a:uFillTx/>
                <a:latin typeface="Times New Roman" panose="02020603050405020304" pitchFamily="18" charset="0"/>
                <a:ea typeface="MS PGothic" panose="020B0600070205080204"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316</a:t>
            </a:fld>
            <a:endParaRPr kumimoji="0" lang="en-US" altLang="en-US" sz="1200" b="0" i="0" u="none" strike="noStrike" kern="1200" cap="none" spc="0" normalizeH="0" baseline="0" noProof="0">
              <a:ln>
                <a:noFill/>
              </a:ln>
              <a:solidFill>
                <a:srgbClr val="000000"/>
              </a:solidFill>
              <a:effectLst/>
              <a:uLnTx/>
              <a:uFillTx/>
              <a:latin typeface="Times New Roman" panose="02020603050405020304" pitchFamily="18" charset="0"/>
              <a:ea typeface="MS PGothic" panose="020B0600070205080204" pitchFamily="34" charset="-128"/>
              <a:cs typeface="+mn-cs"/>
            </a:endParaRPr>
          </a:p>
        </p:txBody>
      </p:sp>
    </p:spTree>
  </p:cSld>
  <p:clrMapOvr>
    <a:masterClrMapping/>
  </p:clrMapOvr>
</p:notes>
</file>

<file path=ppt/notesSlides/notesSlide2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2786" name="Rectangle 7">
            <a:extLst>
              <a:ext uri="{FF2B5EF4-FFF2-40B4-BE49-F238E27FC236}">
                <a16:creationId xmlns:a16="http://schemas.microsoft.com/office/drawing/2014/main" id="{68CF08B9-F796-2E3A-BB18-58117A05936B}"/>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457200">
              <a:defRPr sz="2400">
                <a:solidFill>
                  <a:schemeClr val="tx1"/>
                </a:solidFill>
                <a:latin typeface="Arial" panose="020B0604020202020204" pitchFamily="34" charset="0"/>
                <a:ea typeface="MS PGothic" panose="020B0600070205080204" pitchFamily="34" charset="-128"/>
              </a:defRPr>
            </a:lvl1pPr>
            <a:lvl2pPr marL="742950" indent="-285750" defTabSz="457200">
              <a:defRPr sz="2400">
                <a:solidFill>
                  <a:schemeClr val="tx1"/>
                </a:solidFill>
                <a:latin typeface="Arial" panose="020B0604020202020204" pitchFamily="34" charset="0"/>
                <a:ea typeface="MS PGothic" panose="020B0600070205080204" pitchFamily="34" charset="-128"/>
              </a:defRPr>
            </a:lvl2pPr>
            <a:lvl3pPr marL="1143000" indent="-228600" defTabSz="457200">
              <a:defRPr sz="2400">
                <a:solidFill>
                  <a:schemeClr val="tx1"/>
                </a:solidFill>
                <a:latin typeface="Arial" panose="020B0604020202020204" pitchFamily="34" charset="0"/>
                <a:ea typeface="MS PGothic" panose="020B0600070205080204" pitchFamily="34" charset="-128"/>
              </a:defRPr>
            </a:lvl3pPr>
            <a:lvl4pPr marL="1600200" indent="-228600" defTabSz="457200">
              <a:defRPr sz="2400">
                <a:solidFill>
                  <a:schemeClr val="tx1"/>
                </a:solidFill>
                <a:latin typeface="Arial" panose="020B0604020202020204" pitchFamily="34" charset="0"/>
                <a:ea typeface="MS PGothic" panose="020B0600070205080204" pitchFamily="34" charset="-128"/>
              </a:defRPr>
            </a:lvl4pPr>
            <a:lvl5pPr marL="2057400" indent="-228600" defTabSz="457200">
              <a:defRPr sz="2400">
                <a:solidFill>
                  <a:schemeClr val="tx1"/>
                </a:solidFill>
                <a:latin typeface="Arial" panose="020B0604020202020204" pitchFamily="34" charset="0"/>
                <a:ea typeface="MS PGothic"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fld id="{791C498E-E016-8543-A181-59B4B4C6E485}" type="slidenum">
              <a:rPr kumimoji="0" lang="en-GB" altLang="en-US" sz="1200" b="0" i="0" u="none" strike="noStrike" kern="1200" cap="none" spc="0" normalizeH="0" baseline="0" noProof="0">
                <a:ln>
                  <a:noFill/>
                </a:ln>
                <a:solidFill>
                  <a:srgbClr val="FFFFFF"/>
                </a:solidFill>
                <a:effectLst/>
                <a:uLnTx/>
                <a:uFillTx/>
                <a:latin typeface="Comic Sans MS" panose="030F0902030302020204" pitchFamily="66" charset="0"/>
                <a:ea typeface="MS PGothic" panose="020B0600070205080204" pitchFamily="34" charset="-128"/>
                <a:cs typeface="+mn-cs"/>
              </a:rPr>
              <a:pPr marL="0" marR="0" lvl="0" indent="0" algn="r" defTabSz="457200" rtl="0" eaLnBrk="1" fontAlgn="base" latinLnBrk="0" hangingPunct="1">
                <a:lnSpc>
                  <a:spcPct val="100000"/>
                </a:lnSpc>
                <a:spcBef>
                  <a:spcPct val="0"/>
                </a:spcBef>
                <a:spcAft>
                  <a:spcPct val="0"/>
                </a:spcAft>
                <a:buClrTx/>
                <a:buSzTx/>
                <a:buFontTx/>
                <a:buNone/>
                <a:tabLst/>
                <a:defRPr/>
              </a:pPr>
              <a:t>317</a:t>
            </a:fld>
            <a:endParaRPr kumimoji="0" lang="en-GB" altLang="en-US" sz="1200" b="0" i="0" u="none" strike="noStrike" kern="1200" cap="none" spc="0" normalizeH="0" baseline="0" noProof="0">
              <a:ln>
                <a:noFill/>
              </a:ln>
              <a:solidFill>
                <a:srgbClr val="FFFFFF"/>
              </a:solidFill>
              <a:effectLst/>
              <a:uLnTx/>
              <a:uFillTx/>
              <a:latin typeface="Comic Sans MS" panose="030F0902030302020204" pitchFamily="66" charset="0"/>
              <a:ea typeface="MS PGothic" panose="020B0600070205080204" pitchFamily="34" charset="-128"/>
              <a:cs typeface="+mn-cs"/>
            </a:endParaRPr>
          </a:p>
        </p:txBody>
      </p:sp>
      <p:sp>
        <p:nvSpPr>
          <p:cNvPr id="502787" name="Rectangle 1026">
            <a:extLst>
              <a:ext uri="{FF2B5EF4-FFF2-40B4-BE49-F238E27FC236}">
                <a16:creationId xmlns:a16="http://schemas.microsoft.com/office/drawing/2014/main" id="{BFFD602A-EC15-BC98-7CC7-8320425C0CD0}"/>
              </a:ext>
            </a:extLst>
          </p:cNvPr>
          <p:cNvSpPr>
            <a:spLocks noGrp="1" noRot="1" noChangeAspect="1" noChangeArrowheads="1" noTextEdit="1"/>
          </p:cNvSpPr>
          <p:nvPr>
            <p:ph type="sldImg"/>
          </p:nvPr>
        </p:nvSpPr>
        <p:spPr>
          <a:solidFill>
            <a:srgbClr val="FFFFFF"/>
          </a:solidFill>
          <a:ln/>
        </p:spPr>
      </p:sp>
      <p:sp>
        <p:nvSpPr>
          <p:cNvPr id="502788" name="Rectangle 1027">
            <a:extLst>
              <a:ext uri="{FF2B5EF4-FFF2-40B4-BE49-F238E27FC236}">
                <a16:creationId xmlns:a16="http://schemas.microsoft.com/office/drawing/2014/main" id="{54B54706-5CE5-19FB-2F96-00065CADB64C}"/>
              </a:ext>
            </a:extLst>
          </p:cNvPr>
          <p:cNvSpPr>
            <a:spLocks noGrp="1" noChangeArrowheads="1"/>
          </p:cNvSpPr>
          <p:nvPr>
            <p:ph type="body" idx="1"/>
          </p:nvPr>
        </p:nvSpPr>
        <p:spPr>
          <a:solidFill>
            <a:srgbClr val="FFFFFF"/>
          </a:solidFill>
          <a:ln>
            <a:solidFill>
              <a:srgbClr val="000000"/>
            </a:solidFill>
          </a:ln>
        </p:spPr>
        <p:txBody>
          <a:bodyPr/>
          <a:lstStyle/>
          <a:p>
            <a:r>
              <a:rPr lang="en-US" altLang="en-US" sz="3600" b="1" dirty="0">
                <a:latin typeface="Arial" panose="020B0604020202020204" pitchFamily="34" charset="0"/>
              </a:rPr>
              <a:t>Consistently follow what God says</a:t>
            </a:r>
            <a:r>
              <a:rPr lang="en-SG" altLang="en-US" sz="3600" b="1" dirty="0">
                <a:latin typeface="Arial" panose="020B0604020202020204" pitchFamily="34" charset="0"/>
              </a:rPr>
              <a:t> (1-2)</a:t>
            </a:r>
          </a:p>
          <a:p>
            <a:r>
              <a:rPr lang="en-US" altLang="en-US" sz="3600" b="1" dirty="0">
                <a:latin typeface="Arial" panose="020B0604020202020204" pitchFamily="34" charset="0"/>
              </a:rPr>
              <a:t>Consistently tell others what God says</a:t>
            </a:r>
            <a:r>
              <a:rPr lang="en-SG" altLang="en-US" sz="3600" b="1" dirty="0">
                <a:latin typeface="Arial" panose="020B0604020202020204" pitchFamily="34" charset="0"/>
              </a:rPr>
              <a:t> (3-4)</a:t>
            </a:r>
            <a:endParaRPr lang="en-US" altLang="en-US" sz="3600" b="1" dirty="0">
              <a:latin typeface="Arial" panose="020B0604020202020204" pitchFamily="34" charset="0"/>
              <a:ea typeface="MS PGothic" panose="020B0600070205080204" pitchFamily="34" charset="-128"/>
            </a:endParaRPr>
          </a:p>
        </p:txBody>
      </p:sp>
    </p:spTree>
  </p:cSld>
  <p:clrMapOvr>
    <a:masterClrMapping/>
  </p:clrMapOvr>
</p:notes>
</file>

<file path=ppt/notesSlides/notesSlide2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3810" name="Rectangle 7">
            <a:extLst>
              <a:ext uri="{FF2B5EF4-FFF2-40B4-BE49-F238E27FC236}">
                <a16:creationId xmlns:a16="http://schemas.microsoft.com/office/drawing/2014/main" id="{5A4E93DB-7E87-8655-B563-386E4773F07A}"/>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457200">
              <a:defRPr sz="2400">
                <a:solidFill>
                  <a:schemeClr val="tx1"/>
                </a:solidFill>
                <a:latin typeface="Arial" panose="020B0604020202020204" pitchFamily="34" charset="0"/>
                <a:ea typeface="MS PGothic" panose="020B0600070205080204" pitchFamily="34" charset="-128"/>
              </a:defRPr>
            </a:lvl1pPr>
            <a:lvl2pPr marL="742950" indent="-285750" defTabSz="457200">
              <a:defRPr sz="2400">
                <a:solidFill>
                  <a:schemeClr val="tx1"/>
                </a:solidFill>
                <a:latin typeface="Arial" panose="020B0604020202020204" pitchFamily="34" charset="0"/>
                <a:ea typeface="MS PGothic" panose="020B0600070205080204" pitchFamily="34" charset="-128"/>
              </a:defRPr>
            </a:lvl2pPr>
            <a:lvl3pPr marL="1143000" indent="-228600" defTabSz="457200">
              <a:defRPr sz="2400">
                <a:solidFill>
                  <a:schemeClr val="tx1"/>
                </a:solidFill>
                <a:latin typeface="Arial" panose="020B0604020202020204" pitchFamily="34" charset="0"/>
                <a:ea typeface="MS PGothic" panose="020B0600070205080204" pitchFamily="34" charset="-128"/>
              </a:defRPr>
            </a:lvl3pPr>
            <a:lvl4pPr marL="1600200" indent="-228600" defTabSz="457200">
              <a:defRPr sz="2400">
                <a:solidFill>
                  <a:schemeClr val="tx1"/>
                </a:solidFill>
                <a:latin typeface="Arial" panose="020B0604020202020204" pitchFamily="34" charset="0"/>
                <a:ea typeface="MS PGothic" panose="020B0600070205080204" pitchFamily="34" charset="-128"/>
              </a:defRPr>
            </a:lvl4pPr>
            <a:lvl5pPr marL="2057400" indent="-228600" defTabSz="457200">
              <a:defRPr sz="2400">
                <a:solidFill>
                  <a:schemeClr val="tx1"/>
                </a:solidFill>
                <a:latin typeface="Arial" panose="020B0604020202020204" pitchFamily="34" charset="0"/>
                <a:ea typeface="MS PGothic"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fld id="{6B8DA1F6-8D02-9347-801D-608760C02D46}" type="slidenum">
              <a:rPr kumimoji="0" lang="en-GB" altLang="en-US" sz="1200" b="0" i="0" u="none" strike="noStrike" kern="1200" cap="none" spc="0" normalizeH="0" baseline="0" noProof="0">
                <a:ln>
                  <a:noFill/>
                </a:ln>
                <a:solidFill>
                  <a:srgbClr val="FFFFFF"/>
                </a:solidFill>
                <a:effectLst/>
                <a:uLnTx/>
                <a:uFillTx/>
                <a:latin typeface="Comic Sans MS" panose="030F0902030302020204" pitchFamily="66" charset="0"/>
                <a:ea typeface="MS PGothic" panose="020B0600070205080204" pitchFamily="34" charset="-128"/>
                <a:cs typeface="+mn-cs"/>
              </a:rPr>
              <a:pPr marL="0" marR="0" lvl="0" indent="0" algn="r" defTabSz="457200" rtl="0" eaLnBrk="1" fontAlgn="base" latinLnBrk="0" hangingPunct="1">
                <a:lnSpc>
                  <a:spcPct val="100000"/>
                </a:lnSpc>
                <a:spcBef>
                  <a:spcPct val="0"/>
                </a:spcBef>
                <a:spcAft>
                  <a:spcPct val="0"/>
                </a:spcAft>
                <a:buClrTx/>
                <a:buSzTx/>
                <a:buFontTx/>
                <a:buNone/>
                <a:tabLst/>
                <a:defRPr/>
              </a:pPr>
              <a:t>318</a:t>
            </a:fld>
            <a:endParaRPr kumimoji="0" lang="en-GB" altLang="en-US" sz="1200" b="0" i="0" u="none" strike="noStrike" kern="1200" cap="none" spc="0" normalizeH="0" baseline="0" noProof="0">
              <a:ln>
                <a:noFill/>
              </a:ln>
              <a:solidFill>
                <a:srgbClr val="FFFFFF"/>
              </a:solidFill>
              <a:effectLst/>
              <a:uLnTx/>
              <a:uFillTx/>
              <a:latin typeface="Comic Sans MS" panose="030F0902030302020204" pitchFamily="66" charset="0"/>
              <a:ea typeface="MS PGothic" panose="020B0600070205080204" pitchFamily="34" charset="-128"/>
              <a:cs typeface="+mn-cs"/>
            </a:endParaRPr>
          </a:p>
        </p:txBody>
      </p:sp>
      <p:sp>
        <p:nvSpPr>
          <p:cNvPr id="503811" name="Rectangle 1026">
            <a:extLst>
              <a:ext uri="{FF2B5EF4-FFF2-40B4-BE49-F238E27FC236}">
                <a16:creationId xmlns:a16="http://schemas.microsoft.com/office/drawing/2014/main" id="{8F1A0E52-862C-3277-CD4C-A1CC925831A5}"/>
              </a:ext>
            </a:extLst>
          </p:cNvPr>
          <p:cNvSpPr>
            <a:spLocks noGrp="1" noRot="1" noChangeAspect="1" noChangeArrowheads="1" noTextEdit="1"/>
          </p:cNvSpPr>
          <p:nvPr>
            <p:ph type="sldImg"/>
          </p:nvPr>
        </p:nvSpPr>
        <p:spPr>
          <a:solidFill>
            <a:srgbClr val="FFFFFF"/>
          </a:solidFill>
          <a:ln/>
        </p:spPr>
      </p:sp>
      <p:sp>
        <p:nvSpPr>
          <p:cNvPr id="503812" name="Rectangle 1027">
            <a:extLst>
              <a:ext uri="{FF2B5EF4-FFF2-40B4-BE49-F238E27FC236}">
                <a16:creationId xmlns:a16="http://schemas.microsoft.com/office/drawing/2014/main" id="{3227BB32-9EC2-3CB0-4452-E9FBE7B01A9A}"/>
              </a:ext>
            </a:extLst>
          </p:cNvPr>
          <p:cNvSpPr>
            <a:spLocks noGrp="1" noChangeArrowheads="1"/>
          </p:cNvSpPr>
          <p:nvPr>
            <p:ph type="body" idx="1"/>
          </p:nvPr>
        </p:nvSpPr>
        <p:spPr>
          <a:solidFill>
            <a:srgbClr val="FFFFFF"/>
          </a:solidFill>
          <a:ln>
            <a:solidFill>
              <a:srgbClr val="000000"/>
            </a:solidFill>
          </a:ln>
        </p:spPr>
        <p:txBody>
          <a:bodyPr/>
          <a:lstStyle/>
          <a:p>
            <a:r>
              <a:rPr lang="en-US" sz="1200" b="0" dirty="0">
                <a:effectLst/>
                <a:latin typeface="Times" panose="02020603050405020304"/>
                <a:ea typeface="Times New Roman" panose="02020603050405020304" pitchFamily="18" charset="0"/>
                <a:cs typeface="Times New Roman" panose="02020603050405020304" pitchFamily="18" charset="0"/>
              </a:rPr>
              <a:t>Never stop putting the Bible into practice and also telling others to follow it.</a:t>
            </a:r>
          </a:p>
          <a:p>
            <a:endParaRPr lang="en-US" sz="1200" b="0" dirty="0">
              <a:effectLst/>
              <a:latin typeface="Times" panose="02020603050405020304"/>
              <a:ea typeface="Times New Roman" panose="02020603050405020304" pitchFamily="18" charset="0"/>
              <a:cs typeface="Times New Roman" panose="02020603050405020304" pitchFamily="18" charset="0"/>
            </a:endParaRPr>
          </a:p>
          <a:p>
            <a:r>
              <a:rPr lang="en-US" sz="1200" b="0" dirty="0">
                <a:effectLst/>
                <a:latin typeface="Times" panose="02020603050405020304"/>
                <a:ea typeface="Times New Roman" panose="02020603050405020304" pitchFamily="18" charset="0"/>
                <a:cs typeface="Times New Roman" panose="02020603050405020304" pitchFamily="18" charset="0"/>
              </a:rPr>
              <a:t>Is anything more powerful against heresy than God’s Word—methods, logic, ignoring false teaching, etc.?  While teaching proper doctrine is not the only thing needed, it is the most important thing.</a:t>
            </a:r>
            <a:r>
              <a:rPr lang="en-US" b="0" dirty="0">
                <a:effectLst/>
              </a:rPr>
              <a:t> </a:t>
            </a:r>
            <a:endParaRPr lang="en-US" b="0" dirty="0">
              <a:cs typeface="ＭＳ Ｐゴシック" charset="0"/>
            </a:endParaRPr>
          </a:p>
          <a:p>
            <a:endParaRPr lang="ar-JO" altLang="en-US" b="1" dirty="0">
              <a:latin typeface="Arial" panose="020B0604020202020204" pitchFamily="34" charset="0"/>
              <a:ea typeface="MS PGothic" panose="020B0600070205080204" pitchFamily="34" charset="-128"/>
              <a:cs typeface="Arial" panose="020B0604020202020204" pitchFamily="34" charset="0"/>
            </a:endParaRPr>
          </a:p>
        </p:txBody>
      </p:sp>
    </p:spTree>
  </p:cSld>
  <p:clrMapOvr>
    <a:masterClrMapping/>
  </p:clrMapOvr>
</p:notes>
</file>

<file path=ppt/notesSlides/notesSlide2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4834" name="Rectangle 7">
            <a:extLst>
              <a:ext uri="{FF2B5EF4-FFF2-40B4-BE49-F238E27FC236}">
                <a16:creationId xmlns:a16="http://schemas.microsoft.com/office/drawing/2014/main" id="{9A5041C3-49F3-F6A8-0FCE-447F5FDF7CDB}"/>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anose="020B0604020202020204" pitchFamily="34" charset="0"/>
                <a:ea typeface="MS PGothic" panose="020B0600070205080204" pitchFamily="34" charset="-128"/>
              </a:defRPr>
            </a:lvl1pPr>
            <a:lvl2pPr marL="742950" indent="-285750">
              <a:defRPr sz="2400">
                <a:solidFill>
                  <a:schemeClr val="tx1"/>
                </a:solidFill>
                <a:latin typeface="Arial" panose="020B0604020202020204" pitchFamily="34" charset="0"/>
                <a:ea typeface="MS PGothic" panose="020B0600070205080204" pitchFamily="34" charset="-128"/>
              </a:defRPr>
            </a:lvl2pPr>
            <a:lvl3pPr marL="1143000" indent="-228600">
              <a:defRPr sz="2400">
                <a:solidFill>
                  <a:schemeClr val="tx1"/>
                </a:solidFill>
                <a:latin typeface="Arial" panose="020B0604020202020204" pitchFamily="34" charset="0"/>
                <a:ea typeface="MS PGothic" panose="020B0600070205080204" pitchFamily="34" charset="-128"/>
              </a:defRPr>
            </a:lvl3pPr>
            <a:lvl4pPr marL="1600200" indent="-228600">
              <a:defRPr sz="2400">
                <a:solidFill>
                  <a:schemeClr val="tx1"/>
                </a:solidFill>
                <a:latin typeface="Arial" panose="020B0604020202020204" pitchFamily="34" charset="0"/>
                <a:ea typeface="MS PGothic" panose="020B0600070205080204" pitchFamily="34" charset="-128"/>
              </a:defRPr>
            </a:lvl4pPr>
            <a:lvl5pPr marL="2057400" indent="-228600">
              <a:defRPr sz="24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E944C02C-7599-C74A-8A53-4B790626C479}" type="slidenum">
              <a:rPr kumimoji="0" lang="en-GB" altLang="en-US" sz="1200" b="0" i="0" u="none" strike="noStrike" kern="1200" cap="none" spc="0" normalizeH="0" baseline="0" noProof="0">
                <a:ln>
                  <a:noFill/>
                </a:ln>
                <a:solidFill>
                  <a:srgbClr val="FFFFFF"/>
                </a:solidFill>
                <a:effectLst/>
                <a:uLnTx/>
                <a:uFillTx/>
                <a:latin typeface="Comic Sans MS" panose="030F0902030302020204" pitchFamily="66" charset="0"/>
                <a:ea typeface="MS PGothic" panose="020B0600070205080204" pitchFamily="34"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319</a:t>
            </a:fld>
            <a:endParaRPr kumimoji="0" lang="en-GB" altLang="en-US" sz="1200" b="0" i="0" u="none" strike="noStrike" kern="1200" cap="none" spc="0" normalizeH="0" baseline="0" noProof="0">
              <a:ln>
                <a:noFill/>
              </a:ln>
              <a:solidFill>
                <a:srgbClr val="FFFFFF"/>
              </a:solidFill>
              <a:effectLst/>
              <a:uLnTx/>
              <a:uFillTx/>
              <a:latin typeface="Comic Sans MS" panose="030F0902030302020204" pitchFamily="66" charset="0"/>
              <a:ea typeface="MS PGothic" panose="020B0600070205080204" pitchFamily="34" charset="-128"/>
              <a:cs typeface="+mn-cs"/>
            </a:endParaRPr>
          </a:p>
        </p:txBody>
      </p:sp>
      <p:sp>
        <p:nvSpPr>
          <p:cNvPr id="504835" name="Rectangle 1026">
            <a:extLst>
              <a:ext uri="{FF2B5EF4-FFF2-40B4-BE49-F238E27FC236}">
                <a16:creationId xmlns:a16="http://schemas.microsoft.com/office/drawing/2014/main" id="{F15C3ADC-7DC3-D482-B220-59EE8AFF7FBD}"/>
              </a:ext>
            </a:extLst>
          </p:cNvPr>
          <p:cNvSpPr>
            <a:spLocks noGrp="1" noRot="1" noChangeAspect="1" noChangeArrowheads="1" noTextEdit="1"/>
          </p:cNvSpPr>
          <p:nvPr>
            <p:ph type="sldImg"/>
          </p:nvPr>
        </p:nvSpPr>
        <p:spPr>
          <a:solidFill>
            <a:srgbClr val="FFFFFF"/>
          </a:solidFill>
          <a:ln/>
        </p:spPr>
      </p:sp>
      <p:sp>
        <p:nvSpPr>
          <p:cNvPr id="504836" name="Rectangle 1027">
            <a:extLst>
              <a:ext uri="{FF2B5EF4-FFF2-40B4-BE49-F238E27FC236}">
                <a16:creationId xmlns:a16="http://schemas.microsoft.com/office/drawing/2014/main" id="{22806844-E3F5-1E47-9FCD-202E3424E74C}"/>
              </a:ext>
            </a:extLst>
          </p:cNvPr>
          <p:cNvSpPr>
            <a:spLocks noGrp="1" noChangeArrowheads="1"/>
          </p:cNvSpPr>
          <p:nvPr>
            <p:ph type="body" idx="1"/>
          </p:nvPr>
        </p:nvSpPr>
        <p:spPr>
          <a:solidFill>
            <a:srgbClr val="FFFFFF"/>
          </a:solidFill>
          <a:ln>
            <a:solidFill>
              <a:srgbClr val="000000"/>
            </a:solidFill>
          </a:ln>
        </p:spPr>
        <p:txBody>
          <a:bodyPr/>
          <a:lstStyle/>
          <a:p>
            <a:endParaRPr lang="ar-JO" altLang="en-US" b="1" dirty="0">
              <a:latin typeface="Arial" panose="020B0604020202020204" pitchFamily="34" charset="0"/>
              <a:cs typeface="Arial" panose="020B0604020202020204" pitchFamily="34" charset="0"/>
            </a:endParaRPr>
          </a:p>
        </p:txBody>
      </p:sp>
    </p:spTree>
  </p:cSld>
  <p:clrMapOvr>
    <a:masterClrMapping/>
  </p:clrMapOvr>
</p:notes>
</file>

<file path=ppt/notesSlides/notesSlide2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5858" name="Rectangle 7">
            <a:extLst>
              <a:ext uri="{FF2B5EF4-FFF2-40B4-BE49-F238E27FC236}">
                <a16:creationId xmlns:a16="http://schemas.microsoft.com/office/drawing/2014/main" id="{B52AA71C-0666-723B-EB32-0668255892FA}"/>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anose="020B0604020202020204" pitchFamily="34" charset="0"/>
                <a:ea typeface="MS PGothic" panose="020B0600070205080204" pitchFamily="34" charset="-128"/>
              </a:defRPr>
            </a:lvl1pPr>
            <a:lvl2pPr marL="742950" indent="-285750">
              <a:defRPr sz="2400">
                <a:solidFill>
                  <a:schemeClr val="tx1"/>
                </a:solidFill>
                <a:latin typeface="Arial" panose="020B0604020202020204" pitchFamily="34" charset="0"/>
                <a:ea typeface="MS PGothic" panose="020B0600070205080204" pitchFamily="34" charset="-128"/>
              </a:defRPr>
            </a:lvl2pPr>
            <a:lvl3pPr marL="1143000" indent="-228600">
              <a:defRPr sz="2400">
                <a:solidFill>
                  <a:schemeClr val="tx1"/>
                </a:solidFill>
                <a:latin typeface="Arial" panose="020B0604020202020204" pitchFamily="34" charset="0"/>
                <a:ea typeface="MS PGothic" panose="020B0600070205080204" pitchFamily="34" charset="-128"/>
              </a:defRPr>
            </a:lvl3pPr>
            <a:lvl4pPr marL="1600200" indent="-228600">
              <a:defRPr sz="2400">
                <a:solidFill>
                  <a:schemeClr val="tx1"/>
                </a:solidFill>
                <a:latin typeface="Arial" panose="020B0604020202020204" pitchFamily="34" charset="0"/>
                <a:ea typeface="MS PGothic" panose="020B0600070205080204" pitchFamily="34" charset="-128"/>
              </a:defRPr>
            </a:lvl4pPr>
            <a:lvl5pPr marL="2057400" indent="-228600">
              <a:defRPr sz="24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F73D303A-AEB9-CF4C-B200-AD90F771DD89}" type="slidenum">
              <a:rPr kumimoji="0" lang="en-GB" altLang="en-US" sz="1200" b="0" i="0" u="none" strike="noStrike" kern="1200" cap="none" spc="0" normalizeH="0" baseline="0" noProof="0">
                <a:ln>
                  <a:noFill/>
                </a:ln>
                <a:solidFill>
                  <a:srgbClr val="FFFFFF"/>
                </a:solidFill>
                <a:effectLst/>
                <a:uLnTx/>
                <a:uFillTx/>
                <a:latin typeface="Comic Sans MS" panose="030F0902030302020204" pitchFamily="66" charset="0"/>
                <a:ea typeface="MS PGothic" panose="020B0600070205080204" pitchFamily="34"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320</a:t>
            </a:fld>
            <a:endParaRPr kumimoji="0" lang="en-GB" altLang="en-US" sz="1200" b="0" i="0" u="none" strike="noStrike" kern="1200" cap="none" spc="0" normalizeH="0" baseline="0" noProof="0">
              <a:ln>
                <a:noFill/>
              </a:ln>
              <a:solidFill>
                <a:srgbClr val="FFFFFF"/>
              </a:solidFill>
              <a:effectLst/>
              <a:uLnTx/>
              <a:uFillTx/>
              <a:latin typeface="Comic Sans MS" panose="030F0902030302020204" pitchFamily="66" charset="0"/>
              <a:ea typeface="MS PGothic" panose="020B0600070205080204" pitchFamily="34" charset="-128"/>
              <a:cs typeface="+mn-cs"/>
            </a:endParaRPr>
          </a:p>
        </p:txBody>
      </p:sp>
      <p:sp>
        <p:nvSpPr>
          <p:cNvPr id="505859" name="Rectangle 1026">
            <a:extLst>
              <a:ext uri="{FF2B5EF4-FFF2-40B4-BE49-F238E27FC236}">
                <a16:creationId xmlns:a16="http://schemas.microsoft.com/office/drawing/2014/main" id="{99EAA7B6-FC2E-8CC2-206B-4FD280544BAA}"/>
              </a:ext>
            </a:extLst>
          </p:cNvPr>
          <p:cNvSpPr>
            <a:spLocks noGrp="1" noRot="1" noChangeAspect="1" noChangeArrowheads="1" noTextEdit="1"/>
          </p:cNvSpPr>
          <p:nvPr>
            <p:ph type="sldImg"/>
          </p:nvPr>
        </p:nvSpPr>
        <p:spPr>
          <a:solidFill>
            <a:srgbClr val="FFFFFF"/>
          </a:solidFill>
          <a:ln/>
        </p:spPr>
      </p:sp>
      <p:sp>
        <p:nvSpPr>
          <p:cNvPr id="505860" name="Rectangle 1027">
            <a:extLst>
              <a:ext uri="{FF2B5EF4-FFF2-40B4-BE49-F238E27FC236}">
                <a16:creationId xmlns:a16="http://schemas.microsoft.com/office/drawing/2014/main" id="{004460EA-27B2-6D79-7498-7A78882DE5C3}"/>
              </a:ext>
            </a:extLst>
          </p:cNvPr>
          <p:cNvSpPr>
            <a:spLocks noGrp="1" noChangeArrowheads="1"/>
          </p:cNvSpPr>
          <p:nvPr>
            <p:ph type="body" idx="1"/>
          </p:nvPr>
        </p:nvSpPr>
        <p:spPr>
          <a:solidFill>
            <a:srgbClr val="FFFFFF"/>
          </a:solidFill>
          <a:ln>
            <a:solidFill>
              <a:srgbClr val="000000"/>
            </a:solidFill>
          </a:ln>
        </p:spPr>
        <p:txBody>
          <a:bodyPr/>
          <a:lstStyle/>
          <a:p>
            <a:endParaRPr lang="ar-JO" altLang="en-US" b="1" dirty="0">
              <a:latin typeface="Arial" panose="020B0604020202020204" pitchFamily="34" charset="0"/>
              <a:cs typeface="Arial" panose="020B0604020202020204" pitchFamily="34" charset="0"/>
            </a:endParaRPr>
          </a:p>
        </p:txBody>
      </p:sp>
    </p:spTree>
  </p:cSld>
  <p:clrMapOvr>
    <a:masterClrMapping/>
  </p:clrMapOvr>
</p:notes>
</file>

<file path=ppt/notesSlides/notesSlide2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8465"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CF0F5731-5535-4B40-B7F9-C9135489DC6A}" type="slidenum">
              <a:rPr kumimoji="0" lang="en-US" sz="1200" b="1"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322</a:t>
            </a:fld>
            <a:endParaRPr kumimoji="0" lang="en-US" sz="1200" b="1"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endParaRPr>
          </a:p>
        </p:txBody>
      </p:sp>
      <p:sp>
        <p:nvSpPr>
          <p:cNvPr id="318466" name="Rectangle 2"/>
          <p:cNvSpPr>
            <a:spLocks noGrp="1" noRot="1" noChangeAspect="1" noChangeArrowheads="1" noTextEdit="1"/>
          </p:cNvSpPr>
          <p:nvPr>
            <p:ph type="sldImg"/>
          </p:nvPr>
        </p:nvSpPr>
        <p:spPr>
          <a:ln/>
        </p:spPr>
      </p:sp>
      <p:sp>
        <p:nvSpPr>
          <p:cNvPr id="318467"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US">
              <a:ea typeface="ＭＳ Ｐゴシック" charset="0"/>
              <a:cs typeface="ＭＳ Ｐゴシック" charset="0"/>
            </a:endParaRPr>
          </a:p>
        </p:txBody>
      </p:sp>
    </p:spTree>
    <p:extLst>
      <p:ext uri="{BB962C8B-B14F-4D97-AF65-F5344CB8AC3E}">
        <p14:creationId xmlns:p14="http://schemas.microsoft.com/office/powerpoint/2010/main" val="3857019227"/>
      </p:ext>
    </p:extLst>
  </p:cSld>
  <p:clrMapOvr>
    <a:masterClrMapping/>
  </p:clrMapOvr>
</p:notes>
</file>

<file path=ppt/notesSlides/notesSlide2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323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sz="1200" b="1" kern="1200" dirty="0">
                <a:solidFill>
                  <a:schemeClr val="tx1"/>
                </a:solidFill>
                <a:effectLst/>
                <a:latin typeface="Arial" panose="020B0604020202020204" pitchFamily="34" charset="0"/>
                <a:ea typeface="ＭＳ Ｐゴシック" charset="-128"/>
                <a:cs typeface="ＭＳ Ｐゴシック" charset="-128"/>
              </a:rPr>
              <a:t>Paul’s letter to Titus tells us that a key proper response to false teaching is our conduct—</a:t>
            </a:r>
            <a:r>
              <a:rPr lang="en-SG" b="0" dirty="0">
                <a:effectLst/>
              </a:rPr>
              <a:t> </a:t>
            </a:r>
            <a:endParaRPr lang="en-US" b="0" dirty="0"/>
          </a:p>
        </p:txBody>
      </p:sp>
    </p:spTree>
    <p:extLst>
      <p:ext uri="{BB962C8B-B14F-4D97-AF65-F5344CB8AC3E}">
        <p14:creationId xmlns:p14="http://schemas.microsoft.com/office/powerpoint/2010/main" val="3064472466"/>
      </p:ext>
    </p:extLst>
  </p:cSld>
  <p:clrMapOvr>
    <a:masterClrMapping/>
  </p:clrMapOvr>
</p:notes>
</file>

<file path=ppt/notesSlides/notesSlide2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b="0"/>
              <a:t>Specifically, Paul says that our good conduct helps us fight those opposed to the gospel.</a:t>
            </a:r>
          </a:p>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88A3F1C3-438E-FA46-9388-6A19E01A8995}" type="slidenum">
              <a:rPr kumimoji="0" lang="en-US" sz="1200" b="1" u="none" strike="noStrike" kern="1200" cap="none" spc="0" normalizeH="0" baseline="0" noProof="0" smtClean="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324</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Tree>
    <p:extLst>
      <p:ext uri="{BB962C8B-B14F-4D97-AF65-F5344CB8AC3E}">
        <p14:creationId xmlns:p14="http://schemas.microsoft.com/office/powerpoint/2010/main" val="3508501951"/>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43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extLst>
      <p:ext uri="{BB962C8B-B14F-4D97-AF65-F5344CB8AC3E}">
        <p14:creationId xmlns:p14="http://schemas.microsoft.com/office/powerpoint/2010/main" val="2248434896"/>
      </p:ext>
    </p:extLst>
  </p:cSld>
  <p:clrMapOvr>
    <a:masterClrMapping/>
  </p:clrMapOvr>
</p:notes>
</file>

<file path=ppt/notesSlides/notesSlide2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3B0874B-D723-4F44-B2DB-AF30269199E9}" type="slidenum">
              <a:rPr kumimoji="0" lang="en-GB" sz="1200" b="1"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325</a:t>
            </a:fld>
            <a:endParaRPr kumimoji="0" lang="en-GB" sz="1200" b="1"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extLst>
      <p:ext uri="{BB962C8B-B14F-4D97-AF65-F5344CB8AC3E}">
        <p14:creationId xmlns:p14="http://schemas.microsoft.com/office/powerpoint/2010/main" val="3915008556"/>
      </p:ext>
    </p:extLst>
  </p:cSld>
  <p:clrMapOvr>
    <a:masterClrMapping/>
  </p:clrMapOvr>
</p:notes>
</file>

<file path=ppt/notesSlides/notesSlide2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8465"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CF0F5731-5535-4B40-B7F9-C9135489DC6A}" type="slidenum">
              <a:rPr kumimoji="0" lang="en-US" sz="1200" b="1"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326</a:t>
            </a:fld>
            <a:endParaRPr kumimoji="0" lang="en-US" sz="1200" b="1"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endParaRPr>
          </a:p>
        </p:txBody>
      </p:sp>
      <p:sp>
        <p:nvSpPr>
          <p:cNvPr id="318466" name="Rectangle 2"/>
          <p:cNvSpPr>
            <a:spLocks noGrp="1" noRot="1" noChangeAspect="1" noChangeArrowheads="1" noTextEdit="1"/>
          </p:cNvSpPr>
          <p:nvPr>
            <p:ph type="sldImg"/>
          </p:nvPr>
        </p:nvSpPr>
        <p:spPr>
          <a:ln/>
        </p:spPr>
      </p:sp>
      <p:sp>
        <p:nvSpPr>
          <p:cNvPr id="318467"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US">
              <a:ea typeface="ＭＳ Ｐゴシック" charset="0"/>
              <a:cs typeface="ＭＳ Ｐゴシック" charset="0"/>
            </a:endParaRPr>
          </a:p>
        </p:txBody>
      </p:sp>
    </p:spTree>
    <p:extLst>
      <p:ext uri="{BB962C8B-B14F-4D97-AF65-F5344CB8AC3E}">
        <p14:creationId xmlns:p14="http://schemas.microsoft.com/office/powerpoint/2010/main" val="1932378879"/>
      </p:ext>
    </p:extLst>
  </p:cSld>
  <p:clrMapOvr>
    <a:masterClrMapping/>
  </p:clrMapOvr>
</p:notes>
</file>

<file path=ppt/notesSlides/notesSlide2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1841"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DE892AC9-0D14-EB42-A791-216AB9334C23}" type="slidenum">
              <a:rPr kumimoji="0" lang="en-US" sz="1200" b="1"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331</a:t>
            </a:fld>
            <a:endParaRPr kumimoji="0" lang="en-US" sz="1200" b="1"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endParaRPr>
          </a:p>
        </p:txBody>
      </p:sp>
      <p:sp>
        <p:nvSpPr>
          <p:cNvPr id="291842" name="Rectangle 2"/>
          <p:cNvSpPr>
            <a:spLocks noGrp="1" noRot="1" noChangeAspect="1" noChangeArrowheads="1" noTextEdit="1"/>
          </p:cNvSpPr>
          <p:nvPr>
            <p:ph type="sldImg"/>
          </p:nvPr>
        </p:nvSpPr>
        <p:spPr>
          <a:ln/>
        </p:spPr>
      </p:sp>
      <p:sp>
        <p:nvSpPr>
          <p:cNvPr id="291843"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marL="0" marR="0" lvl="0" indent="0" algn="l" defTabSz="914400" rtl="0" eaLnBrk="1" fontAlgn="base" latinLnBrk="0" hangingPunct="1">
              <a:lnSpc>
                <a:spcPct val="100000"/>
              </a:lnSpc>
              <a:spcBef>
                <a:spcPct val="30000"/>
              </a:spcBef>
              <a:spcAft>
                <a:spcPct val="0"/>
              </a:spcAft>
              <a:buClrTx/>
              <a:buSzTx/>
              <a:buFontTx/>
              <a:buNone/>
              <a:tabLst/>
              <a:defRPr/>
            </a:pPr>
            <a:r>
              <a:rPr lang="en-US" sz="1200" b="1" kern="1200" dirty="0">
                <a:solidFill>
                  <a:schemeClr val="tx1"/>
                </a:solidFill>
                <a:effectLst/>
                <a:latin typeface="Arial" panose="020B0604020202020204" pitchFamily="34" charset="0"/>
                <a:ea typeface="ＭＳ Ｐゴシック" charset="-128"/>
                <a:cs typeface="ＭＳ Ｐゴシック" charset="-128"/>
              </a:rPr>
              <a:t>(So what’s the first way Paul shares that we can we be reputable in the midst of so much false teaching today? It starts with the leadership where Paul says to…)</a:t>
            </a:r>
            <a:endParaRPr lang="en-SG" sz="1200" b="1" kern="1200" dirty="0">
              <a:solidFill>
                <a:schemeClr val="tx1"/>
              </a:solidFill>
              <a:effectLst/>
              <a:latin typeface="Arial" panose="020B0604020202020204" pitchFamily="34" charset="0"/>
              <a:ea typeface="ＭＳ Ｐゴシック" charset="-128"/>
              <a:cs typeface="ＭＳ Ｐゴシック" charset="-128"/>
            </a:endParaRPr>
          </a:p>
          <a:p>
            <a:pPr eaLnBrk="1" hangingPunct="1"/>
            <a:endParaRPr lang="en-US" b="0" dirty="0">
              <a:ea typeface="ＭＳ Ｐゴシック" charset="0"/>
              <a:cs typeface="ＭＳ Ｐゴシック" charset="0"/>
            </a:endParaRPr>
          </a:p>
        </p:txBody>
      </p:sp>
    </p:spTree>
    <p:extLst>
      <p:ext uri="{BB962C8B-B14F-4D97-AF65-F5344CB8AC3E}">
        <p14:creationId xmlns:p14="http://schemas.microsoft.com/office/powerpoint/2010/main" val="2389125183"/>
      </p:ext>
    </p:extLst>
  </p:cSld>
  <p:clrMapOvr>
    <a:masterClrMapping/>
  </p:clrMapOvr>
</p:notes>
</file>

<file path=ppt/notesSlides/notesSlide2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88A3F1C3-438E-FA46-9388-6A19E01A8995}" type="slidenum">
              <a:rPr kumimoji="0" lang="en-US" sz="1200" b="1" u="none" strike="noStrike" kern="1200" cap="none" spc="0" normalizeH="0" baseline="0" noProof="0" smtClean="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332</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Tree>
    <p:extLst>
      <p:ext uri="{BB962C8B-B14F-4D97-AF65-F5344CB8AC3E}">
        <p14:creationId xmlns:p14="http://schemas.microsoft.com/office/powerpoint/2010/main" val="3691687065"/>
      </p:ext>
    </p:extLst>
  </p:cSld>
  <p:clrMapOvr>
    <a:masterClrMapping/>
  </p:clrMapOvr>
</p:notes>
</file>

<file path=ppt/notesSlides/notesSlide2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A28C9AB-5814-BA4F-84A6-C6DECF72119E}"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333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56322" name="Rectangle 1026"/>
          <p:cNvSpPr>
            <a:spLocks noGrp="1" noRot="1" noChangeAspect="1" noChangeArrowheads="1"/>
          </p:cNvSpPr>
          <p:nvPr>
            <p:ph type="sldImg"/>
          </p:nvPr>
        </p:nvSpPr>
        <p:spPr>
          <a:solidFill>
            <a:srgbClr val="FFFFFF"/>
          </a:solidFill>
          <a:ln/>
        </p:spPr>
      </p:sp>
      <p:sp>
        <p:nvSpPr>
          <p:cNvPr id="56323"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b="0">
              <a:cs typeface="ＭＳ Ｐゴシック" charset="0"/>
            </a:endParaRPr>
          </a:p>
        </p:txBody>
      </p:sp>
    </p:spTree>
    <p:extLst>
      <p:ext uri="{BB962C8B-B14F-4D97-AF65-F5344CB8AC3E}">
        <p14:creationId xmlns:p14="http://schemas.microsoft.com/office/powerpoint/2010/main" val="203960914"/>
      </p:ext>
    </p:extLst>
  </p:cSld>
  <p:clrMapOvr>
    <a:masterClrMapping/>
  </p:clrMapOvr>
</p:notes>
</file>

<file path=ppt/notesSlides/notesSlide2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334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sz="1200" b="1" kern="1200" dirty="0">
                <a:solidFill>
                  <a:schemeClr val="tx1"/>
                </a:solidFill>
                <a:effectLst/>
                <a:latin typeface="Arial" panose="020B0604020202020204" pitchFamily="34" charset="0"/>
                <a:ea typeface="ＭＳ Ｐゴシック" charset="-128"/>
                <a:cs typeface="ＭＳ Ｐゴシック" charset="-128"/>
              </a:rPr>
              <a:t>We see false teaching even closer to home with churches right here who teach that God heals all who have real faith—and that God is obligated to make us wealthy—and that taking the Lord’s Supper will lead to healing! So how do we respond in such an environment?</a:t>
            </a:r>
            <a:endParaRPr lang="en-SG" sz="1200" b="1" kern="1200" dirty="0">
              <a:solidFill>
                <a:schemeClr val="tx1"/>
              </a:solidFill>
              <a:effectLst/>
              <a:latin typeface="Arial" panose="020B0604020202020204" pitchFamily="34" charset="0"/>
              <a:ea typeface="ＭＳ Ｐゴシック" charset="-128"/>
              <a:cs typeface="ＭＳ Ｐゴシック" charset="-128"/>
            </a:endParaRPr>
          </a:p>
          <a:p>
            <a:endParaRPr lang="en-US" b="0" dirty="0">
              <a:cs typeface="ＭＳ Ｐゴシック" charset="0"/>
            </a:endParaRPr>
          </a:p>
        </p:txBody>
      </p:sp>
    </p:spTree>
    <p:extLst>
      <p:ext uri="{BB962C8B-B14F-4D97-AF65-F5344CB8AC3E}">
        <p14:creationId xmlns:p14="http://schemas.microsoft.com/office/powerpoint/2010/main" val="1659597656"/>
      </p:ext>
    </p:extLst>
  </p:cSld>
  <p:clrMapOvr>
    <a:masterClrMapping/>
  </p:clrMapOvr>
</p:notes>
</file>

<file path=ppt/notesSlides/notesSlide2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287EAD0-E5BF-214B-A921-D0A237D8D09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335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r>
              <a:rPr lang="en-US" sz="1200" b="1" kern="1200" dirty="0">
                <a:solidFill>
                  <a:schemeClr val="tx1"/>
                </a:solidFill>
                <a:effectLst/>
                <a:latin typeface="Arial" panose="020B0604020202020204" pitchFamily="34" charset="0"/>
                <a:ea typeface="ＭＳ Ｐゴシック" charset="-128"/>
                <a:cs typeface="ＭＳ Ｐゴシック" charset="-128"/>
              </a:rPr>
              <a:t>So what happens when we actually do this?</a:t>
            </a:r>
            <a:endParaRPr lang="en-US" b="0" dirty="0"/>
          </a:p>
        </p:txBody>
      </p:sp>
    </p:spTree>
    <p:extLst>
      <p:ext uri="{BB962C8B-B14F-4D97-AF65-F5344CB8AC3E}">
        <p14:creationId xmlns:p14="http://schemas.microsoft.com/office/powerpoint/2010/main" val="188106925"/>
      </p:ext>
    </p:extLst>
  </p:cSld>
  <p:clrMapOvr>
    <a:masterClrMapping/>
  </p:clrMapOvr>
</p:notes>
</file>

<file path=ppt/notesSlides/notesSlide2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287EAD0-E5BF-214B-A921-D0A237D8D09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336</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sz="1200" b="1" kern="1200" dirty="0">
                <a:solidFill>
                  <a:schemeClr val="tx1"/>
                </a:solidFill>
                <a:effectLst/>
                <a:latin typeface="Arial" panose="020B0604020202020204" pitchFamily="34" charset="0"/>
                <a:ea typeface="ＭＳ Ｐゴシック" charset="-128"/>
                <a:cs typeface="ＭＳ Ｐゴシック" charset="-128"/>
              </a:rPr>
              <a:t>How can we stand true to the Lord with so many heresies plaguing the church?</a:t>
            </a:r>
            <a:r>
              <a:rPr lang="en-SG" b="0" dirty="0">
                <a:effectLst/>
              </a:rPr>
              <a:t> </a:t>
            </a:r>
            <a:endParaRPr lang="en-US" b="0" dirty="0"/>
          </a:p>
          <a:p>
            <a:endParaRPr lang="en-US" b="0" dirty="0"/>
          </a:p>
        </p:txBody>
      </p:sp>
    </p:spTree>
    <p:extLst>
      <p:ext uri="{BB962C8B-B14F-4D97-AF65-F5344CB8AC3E}">
        <p14:creationId xmlns:p14="http://schemas.microsoft.com/office/powerpoint/2010/main" val="4291110080"/>
      </p:ext>
    </p:extLst>
  </p:cSld>
  <p:clrMapOvr>
    <a:masterClrMapping/>
  </p:clrMapOvr>
</p:notes>
</file>

<file path=ppt/notesSlides/notesSlide2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337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marL="0" marR="0" indent="0" algn="l" defTabSz="914400" rtl="0" eaLnBrk="0" fontAlgn="base" latinLnBrk="0" hangingPunct="0">
              <a:lnSpc>
                <a:spcPct val="100000"/>
              </a:lnSpc>
              <a:spcBef>
                <a:spcPct val="30000"/>
              </a:spcBef>
              <a:spcAft>
                <a:spcPct val="0"/>
              </a:spcAft>
              <a:buClrTx/>
              <a:buSzTx/>
              <a:buFontTx/>
              <a:buNone/>
              <a:tabLst/>
              <a:defRPr/>
            </a:pPr>
            <a:r>
              <a:rPr lang="en-US" b="1" dirty="0">
                <a:latin typeface="Arial" panose="020B0604020202020204" pitchFamily="34" charset="0"/>
                <a:cs typeface="Arial" panose="020B0604020202020204" pitchFamily="34" charset="0"/>
              </a:rPr>
              <a:t>Sound doctrine silences error.</a:t>
            </a:r>
          </a:p>
        </p:txBody>
      </p:sp>
    </p:spTree>
    <p:extLst>
      <p:ext uri="{BB962C8B-B14F-4D97-AF65-F5344CB8AC3E}">
        <p14:creationId xmlns:p14="http://schemas.microsoft.com/office/powerpoint/2010/main" val="4048833928"/>
      </p:ext>
    </p:extLst>
  </p:cSld>
  <p:clrMapOvr>
    <a:masterClrMapping/>
  </p:clrMapOvr>
</p:notes>
</file>

<file path=ppt/notesSlides/notesSlide2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287EAD0-E5BF-214B-A921-D0A237D8D09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338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r>
              <a:rPr lang="en-SG" sz="1200" b="1" kern="1200" dirty="0">
                <a:solidFill>
                  <a:schemeClr val="tx1"/>
                </a:solidFill>
                <a:effectLst/>
                <a:latin typeface="Arial" panose="020B0604020202020204" pitchFamily="34" charset="0"/>
                <a:ea typeface="ＭＳ Ｐゴシック" charset="-128"/>
                <a:cs typeface="ＭＳ Ｐゴシック" charset="-128"/>
              </a:rPr>
              <a:t>Order life to doctrine.</a:t>
            </a:r>
            <a:endParaRPr lang="en-US" b="0" dirty="0"/>
          </a:p>
        </p:txBody>
      </p:sp>
    </p:spTree>
    <p:extLst>
      <p:ext uri="{BB962C8B-B14F-4D97-AF65-F5344CB8AC3E}">
        <p14:creationId xmlns:p14="http://schemas.microsoft.com/office/powerpoint/2010/main" val="4274136368"/>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ar-JO" b="1" dirty="0">
              <a:cs typeface="Arial" panose="020B0604020202020204" pitchFamily="34" charset="0"/>
            </a:endParaRPr>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64817AE6-2AD1-6342-9A47-5FCA98C94FA0}" type="slidenum">
              <a:rPr kumimoji="0" lang="en-US" sz="1200" b="1" u="none" strike="noStrike" kern="1200" cap="none" spc="0" normalizeH="0" baseline="0" noProof="0" smtClean="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44</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Tree>
    <p:extLst>
      <p:ext uri="{BB962C8B-B14F-4D97-AF65-F5344CB8AC3E}">
        <p14:creationId xmlns:p14="http://schemas.microsoft.com/office/powerpoint/2010/main" val="2997851987"/>
      </p:ext>
    </p:extLst>
  </p:cSld>
  <p:clrMapOvr>
    <a:masterClrMapping/>
  </p:clrMapOvr>
</p:notes>
</file>

<file path=ppt/notesSlides/notesSlide2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339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sz="1200" b="1" kern="1200" dirty="0">
                <a:solidFill>
                  <a:schemeClr val="tx1"/>
                </a:solidFill>
                <a:effectLst/>
                <a:latin typeface="Arial" panose="020B0604020202020204" pitchFamily="34" charset="0"/>
                <a:ea typeface="ＭＳ Ｐゴシック" charset="-128"/>
                <a:cs typeface="ＭＳ Ｐゴシック" charset="-128"/>
              </a:rPr>
              <a:t>Never shun good deeds</a:t>
            </a:r>
            <a:r>
              <a:rPr lang="en-SG" b="0" dirty="0">
                <a:effectLst/>
              </a:rPr>
              <a:t> </a:t>
            </a:r>
          </a:p>
        </p:txBody>
      </p:sp>
    </p:spTree>
    <p:extLst>
      <p:ext uri="{BB962C8B-B14F-4D97-AF65-F5344CB8AC3E}">
        <p14:creationId xmlns:p14="http://schemas.microsoft.com/office/powerpoint/2010/main" val="3800402362"/>
      </p:ext>
    </p:extLst>
  </p:cSld>
  <p:clrMapOvr>
    <a:masterClrMapping/>
  </p:clrMapOvr>
</p:notes>
</file>

<file path=ppt/notesSlides/notesSlide2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340</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b="0">
                <a:cs typeface="ＭＳ Ｐゴシック" charset="0"/>
              </a:rPr>
              <a:t>Our leaders need to see the unmerited favor Jesus gives—and then humbly instruct how that should result in an honorable lifestyle.</a:t>
            </a:r>
          </a:p>
          <a:p>
            <a:pPr marL="0" marR="0" lvl="0" indent="0" algn="l" defTabSz="457200" rtl="0" eaLnBrk="1" fontAlgn="auto" latinLnBrk="0" hangingPunct="1">
              <a:lnSpc>
                <a:spcPct val="100000"/>
              </a:lnSpc>
              <a:spcBef>
                <a:spcPts val="0"/>
              </a:spcBef>
              <a:spcAft>
                <a:spcPts val="0"/>
              </a:spcAft>
              <a:buClrTx/>
              <a:buSzTx/>
              <a:buFontTx/>
              <a:buNone/>
              <a:tabLst/>
              <a:defRPr/>
            </a:pPr>
            <a:r>
              <a:rPr lang="en-US" b="0">
                <a:cs typeface="ＭＳ Ｐゴシック" charset="0"/>
              </a:rPr>
              <a:t>Overseers have the responsibility to preach how the Lord enables us to live soberly.</a:t>
            </a:r>
          </a:p>
          <a:p>
            <a:endParaRPr lang="en-US" b="0">
              <a:cs typeface="ＭＳ Ｐゴシック" charset="0"/>
            </a:endParaRPr>
          </a:p>
        </p:txBody>
      </p:sp>
    </p:spTree>
    <p:extLst>
      <p:ext uri="{BB962C8B-B14F-4D97-AF65-F5344CB8AC3E}">
        <p14:creationId xmlns:p14="http://schemas.microsoft.com/office/powerpoint/2010/main" val="1840282838"/>
      </p:ext>
    </p:extLst>
  </p:cSld>
  <p:clrMapOvr>
    <a:masterClrMapping/>
  </p:clrMapOvr>
</p:notes>
</file>

<file path=ppt/notesSlides/notesSlide2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468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71B26123-EA5A-CB4A-A38C-141AE450061F}"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342</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114690" name="Rectangle 2"/>
          <p:cNvSpPr>
            <a:spLocks noGrp="1" noRot="1" noChangeAspect="1" noChangeArrowheads="1" noTextEdit="1"/>
          </p:cNvSpPr>
          <p:nvPr>
            <p:ph type="sldImg"/>
          </p:nvPr>
        </p:nvSpPr>
        <p:spPr>
          <a:ln/>
        </p:spPr>
      </p:sp>
      <p:sp>
        <p:nvSpPr>
          <p:cNvPr id="114691"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ea typeface="ＭＳ Ｐゴシック" charset="0"/>
              <a:cs typeface="ＭＳ Ｐゴシック" charset="0"/>
            </a:endParaRPr>
          </a:p>
        </p:txBody>
      </p:sp>
    </p:spTree>
  </p:cSld>
  <p:clrMapOvr>
    <a:masterClrMapping/>
  </p:clrMapOvr>
</p:notes>
</file>

<file path=ppt/notesSlides/notesSlide2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343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cSld>
  <p:clrMapOvr>
    <a:masterClrMapping/>
  </p:clrMapOvr>
</p:notes>
</file>

<file path=ppt/notesSlides/notesSlide2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345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cSld>
  <p:clrMapOvr>
    <a:masterClrMapping/>
  </p:clrMapOvr>
</p:notes>
</file>

<file path=ppt/notesSlides/notesSlide2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468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71B26123-EA5A-CB4A-A38C-141AE450061F}" type="slidenum">
              <a:rPr kumimoji="0" lang="en-US" sz="1200" b="1"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351</a:t>
            </a:fld>
            <a:endParaRPr kumimoji="0" lang="en-US" sz="1200" b="1"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endParaRPr>
          </a:p>
        </p:txBody>
      </p:sp>
      <p:sp>
        <p:nvSpPr>
          <p:cNvPr id="114690" name="Rectangle 2"/>
          <p:cNvSpPr>
            <a:spLocks noGrp="1" noRot="1" noChangeAspect="1" noChangeArrowheads="1" noTextEdit="1"/>
          </p:cNvSpPr>
          <p:nvPr>
            <p:ph type="sldImg"/>
          </p:nvPr>
        </p:nvSpPr>
        <p:spPr>
          <a:ln/>
        </p:spPr>
      </p:sp>
      <p:sp>
        <p:nvSpPr>
          <p:cNvPr id="114691"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algn="r" rtl="1" eaLnBrk="1" fontAlgn="base" hangingPunct="1">
              <a:spcBef>
                <a:spcPct val="30000"/>
              </a:spcBef>
              <a:spcAft>
                <a:spcPct val="0"/>
              </a:spcAft>
            </a:pPr>
            <a:endParaRPr lang="en-US">
              <a:ea typeface="ＭＳ Ｐゴシック" charset="0"/>
              <a:cs typeface="ＭＳ Ｐゴシック" charset="0"/>
            </a:endParaRPr>
          </a:p>
        </p:txBody>
      </p:sp>
    </p:spTree>
  </p:cSld>
  <p:clrMapOvr>
    <a:masterClrMapping/>
  </p:clrMapOvr>
</p:notes>
</file>

<file path=ppt/notesSlides/notesSlide2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lgn="r" rtl="1" eaLnBrk="0" fontAlgn="base" hangingPunct="0">
              <a:spcBef>
                <a:spcPct val="30000"/>
              </a:spcBef>
              <a:spcAft>
                <a:spcPct val="0"/>
              </a:spcAft>
            </a:pPr>
            <a:endParaRPr lang="x-none"/>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B5240D20-2ADB-B249-9347-DAEFFA89E530}" type="slidenum">
              <a:rPr kumimoji="0" lang="en-US" sz="1200" b="1" u="none" strike="noStrike" kern="1200" cap="none" spc="0" normalizeH="0" baseline="0" noProof="0" smtClean="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352</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Tree>
    <p:extLst>
      <p:ext uri="{BB962C8B-B14F-4D97-AF65-F5344CB8AC3E}">
        <p14:creationId xmlns:p14="http://schemas.microsoft.com/office/powerpoint/2010/main" val="1741932840"/>
      </p:ext>
    </p:extLst>
  </p:cSld>
  <p:clrMapOvr>
    <a:masterClrMapping/>
  </p:clrMapOvr>
</p:notes>
</file>

<file path=ppt/notesSlides/notesSlide2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A28C9AB-5814-BA4F-84A6-C6DECF72119E}"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353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56322" name="Rectangle 1026"/>
          <p:cNvSpPr>
            <a:spLocks noGrp="1" noRot="1" noChangeAspect="1" noChangeArrowheads="1"/>
          </p:cNvSpPr>
          <p:nvPr>
            <p:ph type="sldImg"/>
          </p:nvPr>
        </p:nvSpPr>
        <p:spPr>
          <a:solidFill>
            <a:srgbClr val="FFFFFF"/>
          </a:solidFill>
          <a:ln/>
        </p:spPr>
      </p:sp>
      <p:sp>
        <p:nvSpPr>
          <p:cNvPr id="56323"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extLst>
      <p:ext uri="{BB962C8B-B14F-4D97-AF65-F5344CB8AC3E}">
        <p14:creationId xmlns:p14="http://schemas.microsoft.com/office/powerpoint/2010/main" val="563287519"/>
      </p:ext>
    </p:extLst>
  </p:cSld>
  <p:clrMapOvr>
    <a:masterClrMapping/>
  </p:clrMapOvr>
</p:notes>
</file>

<file path=ppt/notesSlides/notesSlide2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1" kern="1200" dirty="0">
                <a:solidFill>
                  <a:schemeClr val="tx1"/>
                </a:solidFill>
                <a:effectLst/>
                <a:latin typeface="Arial" panose="020B0604020202020204" pitchFamily="34" charset="0"/>
                <a:ea typeface="ＭＳ Ｐゴシック" charset="-128"/>
                <a:cs typeface="ＭＳ Ｐゴシック" charset="-128"/>
              </a:rPr>
              <a:t>How do you know when forgiveness is not unconditional?  When you say</a:t>
            </a:r>
            <a:r>
              <a:rPr lang="is-IS" sz="1200" b="1" kern="1200" dirty="0">
                <a:solidFill>
                  <a:schemeClr val="tx1"/>
                </a:solidFill>
                <a:effectLst/>
                <a:latin typeface="Arial" panose="020B0604020202020204" pitchFamily="34" charset="0"/>
                <a:ea typeface="ＭＳ Ｐゴシック" charset="-128"/>
                <a:cs typeface="ＭＳ Ｐゴシック" charset="-128"/>
              </a:rPr>
              <a:t>…</a:t>
            </a:r>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B5240D20-2ADB-B249-9347-DAEFFA89E530}"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354</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Tree>
    <p:extLst>
      <p:ext uri="{BB962C8B-B14F-4D97-AF65-F5344CB8AC3E}">
        <p14:creationId xmlns:p14="http://schemas.microsoft.com/office/powerpoint/2010/main" val="3043100056"/>
      </p:ext>
    </p:extLst>
  </p:cSld>
  <p:clrMapOvr>
    <a:masterClrMapping/>
  </p:clrMapOvr>
</p:notes>
</file>

<file path=ppt/notesSlides/notesSlide2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355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45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extLst>
      <p:ext uri="{BB962C8B-B14F-4D97-AF65-F5344CB8AC3E}">
        <p14:creationId xmlns:p14="http://schemas.microsoft.com/office/powerpoint/2010/main" val="394097917"/>
      </p:ext>
    </p:extLst>
  </p:cSld>
  <p:clrMapOvr>
    <a:masterClrMapping/>
  </p:clrMapOvr>
</p:notes>
</file>

<file path=ppt/notesSlides/notesSlide2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356</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marL="0" marR="0" indent="0" algn="l" defTabSz="914400" rtl="0" eaLnBrk="0" fontAlgn="base" latinLnBrk="0" hangingPunct="0">
              <a:lnSpc>
                <a:spcPct val="100000"/>
              </a:lnSpc>
              <a:spcBef>
                <a:spcPct val="30000"/>
              </a:spcBef>
              <a:spcAft>
                <a:spcPct val="0"/>
              </a:spcAft>
              <a:buClrTx/>
              <a:buSzTx/>
              <a:buFontTx/>
              <a:buNone/>
              <a:tabLst/>
              <a:defRPr/>
            </a:pPr>
            <a:r>
              <a:rPr lang="en-US" dirty="0"/>
              <a:t>Paul began his appeal to </a:t>
            </a:r>
            <a:r>
              <a:rPr lang="ar-SA" b="1" dirty="0">
                <a:cs typeface="Arial" panose="020B0604020202020204" pitchFamily="34" charset="0"/>
              </a:rPr>
              <a:t>فلي</a:t>
            </a:r>
            <a:r>
              <a:rPr lang="en-US" dirty="0"/>
              <a:t> on a very positive note (1-7). </a:t>
            </a:r>
          </a:p>
        </p:txBody>
      </p:sp>
    </p:spTree>
    <p:extLst>
      <p:ext uri="{BB962C8B-B14F-4D97-AF65-F5344CB8AC3E}">
        <p14:creationId xmlns:p14="http://schemas.microsoft.com/office/powerpoint/2010/main" val="756627633"/>
      </p:ext>
    </p:extLst>
  </p:cSld>
  <p:clrMapOvr>
    <a:masterClrMapping/>
  </p:clrMapOvr>
</p:notes>
</file>

<file path=ppt/notesSlides/notesSlide2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C287EAD0-E5BF-214B-A921-D0A237D8D09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357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r>
              <a:rPr lang="en-US"/>
              <a:t>Paul handles</a:t>
            </a:r>
            <a:r>
              <a:rPr lang="en-US" baseline="0"/>
              <a:t> this situation very delicately, not ever even using the word “forgive,” or commanding it, but he does address the need for reconcilation fairly directly.</a:t>
            </a:r>
            <a:endParaRPr lang="en-US"/>
          </a:p>
        </p:txBody>
      </p:sp>
    </p:spTree>
    <p:extLst>
      <p:ext uri="{BB962C8B-B14F-4D97-AF65-F5344CB8AC3E}">
        <p14:creationId xmlns:p14="http://schemas.microsoft.com/office/powerpoint/2010/main" val="3659172537"/>
      </p:ext>
    </p:extLst>
  </p:cSld>
  <p:clrMapOvr>
    <a:masterClrMapping/>
  </p:clrMapOvr>
</p:notes>
</file>

<file path=ppt/notesSlides/notesSlide2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358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dirty="0"/>
          </a:p>
          <a:p>
            <a:r>
              <a:rPr lang="en-US" sz="1200" b="1" kern="1200" dirty="0">
                <a:solidFill>
                  <a:schemeClr val="tx1"/>
                </a:solidFill>
                <a:effectLst/>
                <a:latin typeface="Arial" panose="020B0604020202020204" pitchFamily="34" charset="0"/>
                <a:ea typeface="ＭＳ Ｐゴシック" charset="-128"/>
                <a:cs typeface="ＭＳ Ｐゴシック" charset="-128"/>
              </a:rPr>
              <a:t>It was clearly God's will that </a:t>
            </a:r>
            <a:r>
              <a:rPr lang="ar-SA" sz="1200" b="1" kern="1200" dirty="0">
                <a:solidFill>
                  <a:schemeClr val="tx1"/>
                </a:solidFill>
                <a:effectLst/>
                <a:latin typeface="Arial" panose="020B0604020202020204" pitchFamily="34" charset="0"/>
                <a:ea typeface="ＭＳ Ｐゴシック" charset="-128"/>
                <a:cs typeface="ＭＳ Ｐゴシック" charset="-128"/>
              </a:rPr>
              <a:t>فلي</a:t>
            </a:r>
            <a:r>
              <a:rPr lang="en-US" sz="1200" b="1" kern="1200" dirty="0">
                <a:solidFill>
                  <a:schemeClr val="tx1"/>
                </a:solidFill>
                <a:effectLst/>
                <a:latin typeface="Arial" panose="020B0604020202020204" pitchFamily="34" charset="0"/>
                <a:ea typeface="ＭＳ Ｐゴシック" charset="-128"/>
                <a:cs typeface="ＭＳ Ｐゴシック" charset="-128"/>
              </a:rPr>
              <a:t> forgive his repentant, runaway slave who had become a brother in Christ. Why? God forgave </a:t>
            </a:r>
            <a:r>
              <a:rPr lang="ar-SA" sz="1200" b="1" kern="1200" dirty="0">
                <a:solidFill>
                  <a:schemeClr val="tx1"/>
                </a:solidFill>
                <a:effectLst/>
                <a:latin typeface="Arial" panose="020B0604020202020204" pitchFamily="34" charset="0"/>
                <a:ea typeface="ＭＳ Ｐゴシック" charset="-128"/>
                <a:cs typeface="ＭＳ Ｐゴシック" charset="-128"/>
              </a:rPr>
              <a:t>فلي</a:t>
            </a:r>
            <a:r>
              <a:rPr lang="en-US" sz="1200" b="1" kern="1200" dirty="0">
                <a:solidFill>
                  <a:schemeClr val="tx1"/>
                </a:solidFill>
                <a:effectLst/>
                <a:latin typeface="Arial" panose="020B0604020202020204" pitchFamily="34" charset="0"/>
                <a:ea typeface="ＭＳ Ｐゴシック" charset="-128"/>
                <a:cs typeface="ＭＳ Ｐゴシック" charset="-128"/>
              </a:rPr>
              <a:t> of even a greater debt.</a:t>
            </a:r>
            <a:r>
              <a:rPr lang="en-SG" dirty="0">
                <a:effectLst/>
              </a:rPr>
              <a:t> </a:t>
            </a:r>
            <a:endParaRPr lang="en-US" dirty="0"/>
          </a:p>
        </p:txBody>
      </p:sp>
    </p:spTree>
  </p:cSld>
  <p:clrMapOvr>
    <a:masterClrMapping/>
  </p:clrMapOvr>
</p:notes>
</file>

<file path=ppt/notesSlides/notesSlide2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432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116F004D-7600-1341-A911-B49B76C32DB4}"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360</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184322" name="Rectangle 2"/>
          <p:cNvSpPr>
            <a:spLocks noGrp="1" noRot="1" noChangeAspect="1" noChangeArrowheads="1" noTextEdit="1"/>
          </p:cNvSpPr>
          <p:nvPr>
            <p:ph type="sldImg"/>
          </p:nvPr>
        </p:nvSpPr>
        <p:spPr>
          <a:solidFill>
            <a:srgbClr val="FFFFFF"/>
          </a:solidFill>
          <a:ln/>
        </p:spPr>
      </p:sp>
      <p:sp>
        <p:nvSpPr>
          <p:cNvPr id="184323" name="Rectangle 3"/>
          <p:cNvSpPr>
            <a:spLocks noGrp="1" noChangeArrowheads="1"/>
          </p:cNvSpPr>
          <p:nvPr>
            <p:ph type="body" idx="1"/>
          </p:nvPr>
        </p:nvSpPr>
        <p:spPr>
          <a:xfrm>
            <a:off x="685800" y="4343400"/>
            <a:ext cx="5486400" cy="4114800"/>
          </a:xfrm>
          <a:solidFill>
            <a:srgbClr val="FFFFFF"/>
          </a:solidFill>
          <a:ln>
            <a:solidFill>
              <a:srgbClr val="000000"/>
            </a:solidFill>
          </a:ln>
        </p:spPr>
        <p:txBody>
          <a:bodyPr/>
          <a:lstStyle/>
          <a:p>
            <a:pPr marL="228600" indent="-228600" eaLnBrk="1" hangingPunct="1"/>
            <a:r>
              <a:rPr lang="en-US" b="0" dirty="0">
                <a:ea typeface="ＭＳ Ｐゴシック" charset="0"/>
                <a:cs typeface="ＭＳ Ｐゴシック" charset="0"/>
              </a:rPr>
              <a:t>With which person in this letter do you best relate to now?</a:t>
            </a:r>
          </a:p>
          <a:p>
            <a:r>
              <a:rPr lang="en-US" sz="1200" b="1" kern="1200" dirty="0">
                <a:solidFill>
                  <a:schemeClr val="tx1"/>
                </a:solidFill>
                <a:effectLst/>
                <a:latin typeface="Arial" panose="020B0604020202020204" pitchFamily="34" charset="0"/>
                <a:ea typeface="ＭＳ Ｐゴシック" charset="-128"/>
                <a:cs typeface="ＭＳ Ｐゴシック" charset="-128"/>
              </a:rPr>
              <a:t>Let's humble ourselves before our great God…  If Paul were writing a similar letter to you as if you were </a:t>
            </a:r>
            <a:r>
              <a:rPr lang="ar-SA" sz="1200" b="1" kern="1200" dirty="0">
                <a:solidFill>
                  <a:schemeClr val="tx1"/>
                </a:solidFill>
                <a:effectLst/>
                <a:latin typeface="Arial" panose="020B0604020202020204" pitchFamily="34" charset="0"/>
                <a:ea typeface="ＭＳ Ｐゴシック" charset="-128"/>
                <a:cs typeface="ＭＳ Ｐゴシック" charset="-128"/>
              </a:rPr>
              <a:t>فلي</a:t>
            </a:r>
            <a:r>
              <a:rPr lang="en-US" sz="1200" b="1" kern="1200" dirty="0">
                <a:solidFill>
                  <a:schemeClr val="tx1"/>
                </a:solidFill>
                <a:effectLst/>
                <a:latin typeface="Arial" panose="020B0604020202020204" pitchFamily="34" charset="0"/>
                <a:ea typeface="ＭＳ Ｐゴシック" charset="-128"/>
                <a:cs typeface="ＭＳ Ｐゴシック" charset="-128"/>
              </a:rPr>
              <a:t>, whom would he ask you to forgive?</a:t>
            </a:r>
            <a:endParaRPr lang="en-SG" sz="1200" b="1" kern="1200" dirty="0">
              <a:solidFill>
                <a:schemeClr val="tx1"/>
              </a:solidFill>
              <a:effectLst/>
              <a:latin typeface="Arial" panose="020B0604020202020204" pitchFamily="34" charset="0"/>
              <a:ea typeface="ＭＳ Ｐゴシック" charset="-128"/>
              <a:cs typeface="ＭＳ Ｐゴシック" charset="-128"/>
            </a:endParaRPr>
          </a:p>
          <a:p>
            <a:r>
              <a:rPr lang="en-US" sz="1200" b="1" kern="1200" dirty="0">
                <a:solidFill>
                  <a:schemeClr val="tx1"/>
                </a:solidFill>
                <a:effectLst/>
                <a:latin typeface="Arial" panose="020B0604020202020204" pitchFamily="34" charset="0"/>
                <a:ea typeface="ＭＳ Ｐゴシック" charset="-128"/>
                <a:cs typeface="ＭＳ Ｐゴシック" charset="-128"/>
              </a:rPr>
              <a:t> </a:t>
            </a:r>
            <a:endParaRPr lang="en-SG" sz="1200" b="1" kern="1200" dirty="0">
              <a:solidFill>
                <a:schemeClr val="tx1"/>
              </a:solidFill>
              <a:effectLst/>
              <a:latin typeface="Arial" panose="020B0604020202020204" pitchFamily="34" charset="0"/>
              <a:ea typeface="ＭＳ Ｐゴシック" charset="-128"/>
              <a:cs typeface="ＭＳ Ｐゴシック" charset="-128"/>
            </a:endParaRPr>
          </a:p>
          <a:p>
            <a:r>
              <a:rPr lang="en-US" sz="1200" b="1" kern="1200" dirty="0">
                <a:solidFill>
                  <a:schemeClr val="tx1"/>
                </a:solidFill>
                <a:effectLst/>
                <a:latin typeface="Arial" panose="020B0604020202020204" pitchFamily="34" charset="0"/>
                <a:ea typeface="ＭＳ Ｐゴシック" charset="-128"/>
                <a:cs typeface="ＭＳ Ｐゴシック" charset="-128"/>
              </a:rPr>
              <a:t>a)</a:t>
            </a:r>
            <a:r>
              <a:rPr lang="en-US" sz="1200" b="1" kern="1200" baseline="0" dirty="0">
                <a:solidFill>
                  <a:schemeClr val="tx1"/>
                </a:solidFill>
                <a:effectLst/>
                <a:latin typeface="Arial" panose="020B0604020202020204" pitchFamily="34" charset="0"/>
                <a:ea typeface="ＭＳ Ｐゴシック" charset="-128"/>
                <a:cs typeface="ＭＳ Ｐゴシック" charset="-128"/>
              </a:rPr>
              <a:t> </a:t>
            </a:r>
            <a:r>
              <a:rPr lang="en-US" sz="1200" b="1" kern="1200" dirty="0">
                <a:solidFill>
                  <a:schemeClr val="tx1"/>
                </a:solidFill>
                <a:effectLst/>
                <a:latin typeface="Arial" panose="020B0604020202020204" pitchFamily="34" charset="0"/>
                <a:ea typeface="ＭＳ Ｐゴシック" charset="-128"/>
                <a:cs typeface="ＭＳ Ｐゴシック" charset="-128"/>
              </a:rPr>
              <a:t>Would he request you to forgive a former friend who hurt you deeply?</a:t>
            </a:r>
            <a:endParaRPr lang="en-SG" sz="1200" b="1" kern="1200" dirty="0">
              <a:solidFill>
                <a:schemeClr val="tx1"/>
              </a:solidFill>
              <a:effectLst/>
              <a:latin typeface="Arial" panose="020B0604020202020204" pitchFamily="34" charset="0"/>
              <a:ea typeface="ＭＳ Ｐゴシック" charset="-128"/>
              <a:cs typeface="ＭＳ Ｐゴシック" charset="-128"/>
            </a:endParaRPr>
          </a:p>
          <a:p>
            <a:r>
              <a:rPr lang="en-US" sz="1200" b="1" kern="1200" dirty="0">
                <a:solidFill>
                  <a:schemeClr val="tx1"/>
                </a:solidFill>
                <a:effectLst/>
                <a:latin typeface="Arial" panose="020B0604020202020204" pitchFamily="34" charset="0"/>
                <a:ea typeface="ＭＳ Ｐゴシック" charset="-128"/>
                <a:cs typeface="ＭＳ Ｐゴシック" charset="-128"/>
              </a:rPr>
              <a:t> </a:t>
            </a:r>
            <a:endParaRPr lang="en-SG" sz="1200" b="1" kern="1200" dirty="0">
              <a:solidFill>
                <a:schemeClr val="tx1"/>
              </a:solidFill>
              <a:effectLst/>
              <a:latin typeface="Arial" panose="020B0604020202020204" pitchFamily="34" charset="0"/>
              <a:ea typeface="ＭＳ Ｐゴシック" charset="-128"/>
              <a:cs typeface="ＭＳ Ｐゴシック" charset="-128"/>
            </a:endParaRPr>
          </a:p>
          <a:p>
            <a:r>
              <a:rPr lang="en-US" sz="1200" b="1" kern="1200" dirty="0">
                <a:solidFill>
                  <a:schemeClr val="tx1"/>
                </a:solidFill>
                <a:effectLst/>
                <a:latin typeface="Arial" panose="020B0604020202020204" pitchFamily="34" charset="0"/>
                <a:ea typeface="ＭＳ Ｐゴシック" charset="-128"/>
                <a:cs typeface="ＭＳ Ｐゴシック" charset="-128"/>
              </a:rPr>
              <a:t>b)</a:t>
            </a:r>
            <a:r>
              <a:rPr lang="en-US" sz="1200" b="1" kern="1200" baseline="0" dirty="0">
                <a:solidFill>
                  <a:schemeClr val="tx1"/>
                </a:solidFill>
                <a:effectLst/>
                <a:latin typeface="Arial" panose="020B0604020202020204" pitchFamily="34" charset="0"/>
                <a:ea typeface="ＭＳ Ｐゴシック" charset="-128"/>
                <a:cs typeface="ＭＳ Ｐゴシック" charset="-128"/>
              </a:rPr>
              <a:t> </a:t>
            </a:r>
            <a:r>
              <a:rPr lang="en-US" sz="1200" b="1" kern="1200" dirty="0">
                <a:solidFill>
                  <a:schemeClr val="tx1"/>
                </a:solidFill>
                <a:effectLst/>
                <a:latin typeface="Arial" panose="020B0604020202020204" pitchFamily="34" charset="0"/>
                <a:ea typeface="ＭＳ Ｐゴシック" charset="-128"/>
                <a:cs typeface="ＭＳ Ｐゴシック" charset="-128"/>
              </a:rPr>
              <a:t>Would Paul say, "Hey, credit to my account all the money lost in the bad business deal because ___ (you fill in the name) still owes me big bucks?"</a:t>
            </a:r>
            <a:endParaRPr lang="en-SG" sz="1200" b="1" kern="1200" dirty="0">
              <a:solidFill>
                <a:schemeClr val="tx1"/>
              </a:solidFill>
              <a:effectLst/>
              <a:latin typeface="Arial" panose="020B0604020202020204" pitchFamily="34" charset="0"/>
              <a:ea typeface="ＭＳ Ｐゴシック" charset="-128"/>
              <a:cs typeface="ＭＳ Ｐゴシック" charset="-128"/>
            </a:endParaRPr>
          </a:p>
          <a:p>
            <a:r>
              <a:rPr lang="en-US" sz="1200" b="1" kern="1200" dirty="0">
                <a:solidFill>
                  <a:schemeClr val="tx1"/>
                </a:solidFill>
                <a:effectLst/>
                <a:latin typeface="Arial" panose="020B0604020202020204" pitchFamily="34" charset="0"/>
                <a:ea typeface="ＭＳ Ｐゴシック" charset="-128"/>
                <a:cs typeface="ＭＳ Ｐゴシック" charset="-128"/>
              </a:rPr>
              <a:t> </a:t>
            </a:r>
            <a:endParaRPr lang="en-SG" sz="1200" b="1" kern="1200" dirty="0">
              <a:solidFill>
                <a:schemeClr val="tx1"/>
              </a:solidFill>
              <a:effectLst/>
              <a:latin typeface="Arial" panose="020B0604020202020204" pitchFamily="34" charset="0"/>
              <a:ea typeface="ＭＳ Ｐゴシック" charset="-128"/>
              <a:cs typeface="ＭＳ Ｐゴシック" charset="-128"/>
            </a:endParaRPr>
          </a:p>
          <a:p>
            <a:r>
              <a:rPr lang="en-US" sz="1200" b="1" kern="1200" dirty="0">
                <a:solidFill>
                  <a:schemeClr val="tx1"/>
                </a:solidFill>
                <a:effectLst/>
                <a:latin typeface="Arial" panose="020B0604020202020204" pitchFamily="34" charset="0"/>
                <a:ea typeface="ＭＳ Ｐゴシック" charset="-128"/>
                <a:cs typeface="ＭＳ Ｐゴシック" charset="-128"/>
              </a:rPr>
              <a:t>c)</a:t>
            </a:r>
            <a:r>
              <a:rPr lang="en-US" sz="1200" b="1" kern="1200" baseline="0" dirty="0">
                <a:solidFill>
                  <a:schemeClr val="tx1"/>
                </a:solidFill>
                <a:effectLst/>
                <a:latin typeface="Arial" panose="020B0604020202020204" pitchFamily="34" charset="0"/>
                <a:ea typeface="ＭＳ Ｐゴシック" charset="-128"/>
                <a:cs typeface="ＭＳ Ｐゴシック" charset="-128"/>
              </a:rPr>
              <a:t> </a:t>
            </a:r>
            <a:r>
              <a:rPr lang="en-US" sz="1200" b="1" kern="1200" dirty="0">
                <a:solidFill>
                  <a:schemeClr val="tx1"/>
                </a:solidFill>
                <a:effectLst/>
                <a:latin typeface="Arial" panose="020B0604020202020204" pitchFamily="34" charset="0"/>
                <a:ea typeface="ＭＳ Ｐゴシック" charset="-128"/>
                <a:cs typeface="ＭＳ Ｐゴシック" charset="-128"/>
              </a:rPr>
              <a:t>Would he ask you, plead with you, implore you to forgive your spouse who has really blown it? Or some believers who really did you wrong?</a:t>
            </a:r>
            <a:endParaRPr lang="en-SG" sz="1200" b="1" kern="1200" dirty="0">
              <a:solidFill>
                <a:schemeClr val="tx1"/>
              </a:solidFill>
              <a:effectLst/>
              <a:latin typeface="Arial" panose="020B0604020202020204" pitchFamily="34" charset="0"/>
              <a:ea typeface="ＭＳ Ｐゴシック" charset="-128"/>
              <a:cs typeface="ＭＳ Ｐゴシック" charset="-128"/>
            </a:endParaRPr>
          </a:p>
          <a:p>
            <a:r>
              <a:rPr lang="en-US" sz="1200" b="1" kern="1200" dirty="0">
                <a:solidFill>
                  <a:schemeClr val="tx1"/>
                </a:solidFill>
                <a:effectLst/>
                <a:latin typeface="Arial" panose="020B0604020202020204" pitchFamily="34" charset="0"/>
                <a:ea typeface="ＭＳ Ｐゴシック" charset="-128"/>
                <a:cs typeface="ＭＳ Ｐゴシック" charset="-128"/>
              </a:rPr>
              <a:t> </a:t>
            </a:r>
            <a:endParaRPr lang="en-SG" sz="1200" b="1" kern="1200" dirty="0">
              <a:solidFill>
                <a:schemeClr val="tx1"/>
              </a:solidFill>
              <a:effectLst/>
              <a:latin typeface="Arial" panose="020B0604020202020204" pitchFamily="34" charset="0"/>
              <a:ea typeface="ＭＳ Ｐゴシック" charset="-128"/>
              <a:cs typeface="ＭＳ Ｐゴシック" charset="-128"/>
            </a:endParaRPr>
          </a:p>
          <a:p>
            <a:r>
              <a:rPr lang="en-US" sz="1200" b="1" kern="1200" dirty="0">
                <a:solidFill>
                  <a:schemeClr val="tx1"/>
                </a:solidFill>
                <a:effectLst/>
                <a:latin typeface="Arial" panose="020B0604020202020204" pitchFamily="34" charset="0"/>
                <a:ea typeface="ＭＳ Ｐゴシック" charset="-128"/>
                <a:cs typeface="ＭＳ Ｐゴシック" charset="-128"/>
              </a:rPr>
              <a:t>d)	Will you, as an act of the will (not the emotions), grant forgiveness unconditionally even if your offender never requests it?</a:t>
            </a:r>
            <a:r>
              <a:rPr lang="en-SG" dirty="0">
                <a:effectLst/>
              </a:rPr>
              <a:t> </a:t>
            </a:r>
            <a:endParaRPr lang="en-US" b="0" dirty="0">
              <a:ea typeface="ＭＳ Ｐゴシック" charset="0"/>
              <a:cs typeface="ＭＳ Ｐゴシック" charset="0"/>
            </a:endParaRPr>
          </a:p>
          <a:p>
            <a:pPr marL="228600" indent="-228600" eaLnBrk="1" hangingPunct="1"/>
            <a:endParaRPr lang="en-US" b="0" dirty="0">
              <a:ea typeface="ＭＳ Ｐゴシック" charset="0"/>
              <a:cs typeface="ＭＳ Ｐゴシック" charset="0"/>
            </a:endParaRPr>
          </a:p>
          <a:p>
            <a:pPr marL="228600" indent="-228600" eaLnBrk="1" hangingPunct="1"/>
            <a:r>
              <a:rPr lang="ar-SA" b="0" dirty="0">
                <a:ea typeface="ＭＳ Ｐゴシック" charset="0"/>
                <a:cs typeface="ＭＳ Ｐゴシック" charset="0"/>
              </a:rPr>
              <a:t>فلي</a:t>
            </a:r>
            <a:r>
              <a:rPr lang="en-US" b="0" dirty="0">
                <a:ea typeface="ＭＳ Ｐゴシック" charset="0"/>
                <a:cs typeface="ＭＳ Ｐゴシック" charset="0"/>
              </a:rPr>
              <a:t>: Whom do you need to forgive a wrong done to you?</a:t>
            </a:r>
          </a:p>
          <a:p>
            <a:pPr marL="228600" indent="-228600" eaLnBrk="1" hangingPunct="1"/>
            <a:r>
              <a:rPr lang="en-US" b="0" dirty="0">
                <a:ea typeface="ＭＳ Ｐゴシック" charset="0"/>
                <a:cs typeface="ＭＳ Ｐゴシック" charset="0"/>
              </a:rPr>
              <a:t>Onesimus: Whose forgiveness do you need to request?</a:t>
            </a:r>
          </a:p>
          <a:p>
            <a:pPr marL="228600" indent="-228600" eaLnBrk="1" hangingPunct="1"/>
            <a:r>
              <a:rPr lang="en-US" sz="1200" b="1" kern="1200" dirty="0">
                <a:solidFill>
                  <a:schemeClr val="tx1"/>
                </a:solidFill>
                <a:effectLst/>
                <a:latin typeface="Arial" panose="020B0604020202020204" pitchFamily="34" charset="0"/>
                <a:ea typeface="ＭＳ Ｐゴシック" charset="-128"/>
                <a:cs typeface="ＭＳ Ｐゴシック" charset="-128"/>
              </a:rPr>
              <a:t>Maybe you're not in the position of </a:t>
            </a:r>
            <a:r>
              <a:rPr lang="ar-SA" sz="1200" b="1" kern="1200" dirty="0">
                <a:solidFill>
                  <a:schemeClr val="tx1"/>
                </a:solidFill>
                <a:effectLst/>
                <a:latin typeface="Arial" panose="020B0604020202020204" pitchFamily="34" charset="0"/>
                <a:ea typeface="ＭＳ Ｐゴシック" charset="-128"/>
                <a:cs typeface="ＭＳ Ｐゴシック" charset="-128"/>
              </a:rPr>
              <a:t>فلي</a:t>
            </a:r>
            <a:r>
              <a:rPr lang="en-US" sz="1200" b="1" kern="1200" dirty="0">
                <a:solidFill>
                  <a:schemeClr val="tx1"/>
                </a:solidFill>
                <a:effectLst/>
                <a:latin typeface="Arial" panose="020B0604020202020204" pitchFamily="34" charset="0"/>
                <a:ea typeface="ＭＳ Ｐゴシック" charset="-128"/>
                <a:cs typeface="ＭＳ Ｐゴシック" charset="-128"/>
              </a:rPr>
              <a:t>, needing to grant forgiveness, but perhaps you're where Onesimus was, needing to ask forgiveness.  Onesimus risked his very life to make things right.  Certainly your risk is not greater than his.  How will you respond to God's desire for you?  Will you take the risk of rejection to restore your walk with God by forgiving your offender?</a:t>
            </a:r>
            <a:r>
              <a:rPr lang="en-SG" dirty="0">
                <a:effectLst/>
              </a:rPr>
              <a:t> </a:t>
            </a:r>
            <a:endParaRPr lang="en-US" b="0" dirty="0">
              <a:ea typeface="ＭＳ Ｐゴシック" charset="0"/>
              <a:cs typeface="ＭＳ Ｐゴシック" charset="0"/>
            </a:endParaRPr>
          </a:p>
          <a:p>
            <a:pPr marL="228600" indent="-228600" eaLnBrk="1" hangingPunct="1"/>
            <a:r>
              <a:rPr lang="en-US" b="0" dirty="0">
                <a:ea typeface="ＭＳ Ｐゴシック" charset="0"/>
                <a:cs typeface="ＭＳ Ｐゴシック" charset="0"/>
              </a:rPr>
              <a:t>Paul: How can you help two others reconcile?</a:t>
            </a:r>
          </a:p>
          <a:p>
            <a:pPr marL="228600" indent="-228600" eaLnBrk="1" hangingPunct="1"/>
            <a:r>
              <a:rPr lang="en-US" b="0" dirty="0">
                <a:ea typeface="ＭＳ Ｐゴシック" charset="0"/>
                <a:cs typeface="ＭＳ Ｐゴシック" charset="0"/>
              </a:rPr>
              <a:t>The Church: How can you affirm the reconciliation of others?</a:t>
            </a:r>
          </a:p>
          <a:p>
            <a:pPr marL="228600" indent="-228600" eaLnBrk="1" hangingPunct="1"/>
            <a:endParaRPr lang="en-US" b="0" dirty="0">
              <a:ea typeface="ＭＳ Ｐゴシック" charset="0"/>
              <a:cs typeface="ＭＳ Ｐゴシック" charset="0"/>
            </a:endParaRPr>
          </a:p>
        </p:txBody>
      </p:sp>
    </p:spTree>
  </p:cSld>
  <p:clrMapOvr>
    <a:masterClrMapping/>
  </p:clrMapOvr>
</p:notes>
</file>

<file path=ppt/notesSlides/notesSlide2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0882"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47747641-BF27-0644-9251-DB95B0E02A4C}" type="slidenum">
              <a:rPr kumimoji="0" lang="en-US" sz="1200" b="1"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362</a:t>
            </a:fld>
            <a:endParaRPr kumimoji="0" lang="en-US" sz="1200" b="1"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endParaRPr>
          </a:p>
        </p:txBody>
      </p:sp>
      <p:sp>
        <p:nvSpPr>
          <p:cNvPr id="250883" name="Rectangle 2"/>
          <p:cNvSpPr>
            <a:spLocks noGrp="1" noRot="1" noChangeAspect="1" noChangeArrowheads="1"/>
          </p:cNvSpPr>
          <p:nvPr>
            <p:ph type="sldImg"/>
          </p:nvPr>
        </p:nvSpPr>
        <p:spPr>
          <a:solidFill>
            <a:srgbClr val="FFFFFF"/>
          </a:solidFill>
          <a:ln/>
        </p:spPr>
      </p:sp>
      <p:sp>
        <p:nvSpPr>
          <p:cNvPr id="250884"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ar-SA" b="1" dirty="0">
                <a:latin typeface="Arial" panose="020B0604020202020204" pitchFamily="34" charset="0"/>
                <a:ea typeface="ＭＳ Ｐゴシック" charset="0"/>
                <a:cs typeface="ＭＳ Ｐゴシック" charset="0"/>
              </a:rPr>
              <a:t>هذه الرسالة موجهة للجمهور اليهودي – وهي شبيهة بالرسائل البولسية التي تم</a:t>
            </a:r>
            <a:r>
              <a:rPr lang="ar-SA" b="1" baseline="0" dirty="0">
                <a:latin typeface="Arial" panose="020B0604020202020204" pitchFamily="34" charset="0"/>
                <a:ea typeface="ＭＳ Ｐゴシック" charset="0"/>
                <a:cs typeface="ＭＳ Ｐゴシック" charset="0"/>
              </a:rPr>
              <a:t> تسميتهم بحسب اسم المستلم , ولكن رسالة العبرانيين الوحيدة التي تم تسميتها بحسب مستلميها وليس بحسب كاتبها .</a:t>
            </a:r>
            <a:endParaRPr lang="en-US" b="1" dirty="0">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2400691852"/>
      </p:ext>
    </p:extLst>
  </p:cSld>
  <p:clrMapOvr>
    <a:masterClrMapping/>
  </p:clrMapOvr>
</p:notes>
</file>

<file path=ppt/notesSlides/notesSlide2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363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kumimoji="0" lang="ar-SA" sz="1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التفوق </a:t>
            </a:r>
            <a:endParaRPr lang="en-US"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47013045"/>
      </p:ext>
    </p:extLst>
  </p:cSld>
  <p:clrMapOvr>
    <a:masterClrMapping/>
  </p:clrMapOvr>
</p:notes>
</file>

<file path=ppt/notesSlides/notesSlide2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365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extLst>
      <p:ext uri="{BB962C8B-B14F-4D97-AF65-F5344CB8AC3E}">
        <p14:creationId xmlns:p14="http://schemas.microsoft.com/office/powerpoint/2010/main" val="2507155032"/>
      </p:ext>
    </p:extLst>
  </p:cSld>
  <p:clrMapOvr>
    <a:masterClrMapping/>
  </p:clrMapOvr>
</p:notes>
</file>

<file path=ppt/notesSlides/notesSlide2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4194"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B7BA5955-5D6A-7748-B467-A813D6E19329}"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366</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264195" name="Rectangle 2"/>
          <p:cNvSpPr>
            <a:spLocks noGrp="1" noRot="1" noChangeAspect="1" noChangeArrowheads="1" noTextEdit="1"/>
          </p:cNvSpPr>
          <p:nvPr>
            <p:ph type="sldImg"/>
          </p:nvPr>
        </p:nvSpPr>
        <p:spPr>
          <a:ln/>
        </p:spPr>
      </p:sp>
      <p:sp>
        <p:nvSpPr>
          <p:cNvPr id="264196" name="Rectangle 3"/>
          <p:cNvSpPr>
            <a:spLocks noGrp="1" noChangeArrowheads="1"/>
          </p:cNvSpPr>
          <p:nvPr>
            <p:ph type="body" idx="1"/>
          </p:nvPr>
        </p:nvSpPr>
        <p:spPr>
          <a:xfrm>
            <a:off x="914400" y="4343400"/>
            <a:ext cx="5029200" cy="274638"/>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993786161"/>
      </p:ext>
    </p:extLst>
  </p:cSld>
  <p:clrMapOvr>
    <a:masterClrMapping/>
  </p:clrMapOvr>
</p:notes>
</file>

<file path=ppt/notesSlides/notesSlide2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92E4DE48-0630-E843-9A0A-AD2D8C0000D3}" type="slidenum">
              <a:rPr kumimoji="0" lang="en-US" sz="1200" b="1" u="none" strike="noStrike" kern="1200" cap="none" spc="0" normalizeH="0" baseline="0" noProof="0" smtClean="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368</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Tree>
    <p:extLst>
      <p:ext uri="{BB962C8B-B14F-4D97-AF65-F5344CB8AC3E}">
        <p14:creationId xmlns:p14="http://schemas.microsoft.com/office/powerpoint/2010/main" val="3591412565"/>
      </p:ext>
    </p:extLst>
  </p:cSld>
  <p:clrMapOvr>
    <a:masterClrMapping/>
  </p:clrMapOvr>
</p:notes>
</file>

<file path=ppt/notesSlides/notesSlide2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4194"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B7BA5955-5D6A-7748-B467-A813D6E19329}"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371</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264195" name="Rectangle 2"/>
          <p:cNvSpPr>
            <a:spLocks noGrp="1" noRot="1" noChangeAspect="1" noChangeArrowheads="1" noTextEdit="1"/>
          </p:cNvSpPr>
          <p:nvPr>
            <p:ph type="sldImg"/>
          </p:nvPr>
        </p:nvSpPr>
        <p:spPr>
          <a:ln/>
        </p:spPr>
      </p:sp>
      <p:sp>
        <p:nvSpPr>
          <p:cNvPr id="264196" name="Rectangle 3"/>
          <p:cNvSpPr>
            <a:spLocks noGrp="1" noChangeArrowheads="1"/>
          </p:cNvSpPr>
          <p:nvPr>
            <p:ph type="body" idx="1"/>
          </p:nvPr>
        </p:nvSpPr>
        <p:spPr>
          <a:xfrm>
            <a:off x="914400" y="4343400"/>
            <a:ext cx="5029200" cy="274638"/>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a:latin typeface="Times New Roman" charset="0"/>
                <a:ea typeface="ＭＳ Ｐゴシック" charset="0"/>
                <a:cs typeface="ＭＳ Ｐゴシック" charset="0"/>
              </a:rPr>
              <a:t>The supremacy of Jesus over the OT in his person and mediatorial work as our sacrifice moves us to press on for him.</a:t>
            </a:r>
          </a:p>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637338876"/>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412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497943FF-F53B-6147-A733-63F063537092}" type="slidenum">
              <a:rPr kumimoji="0" lang="en-US" sz="1200" b="1"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46</a:t>
            </a:fld>
            <a:endParaRPr kumimoji="0" lang="en-US" sz="1200" b="1"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endParaRPr>
          </a:p>
        </p:txBody>
      </p:sp>
      <p:sp>
        <p:nvSpPr>
          <p:cNvPr id="304130" name="Rectangle 2"/>
          <p:cNvSpPr>
            <a:spLocks noGrp="1" noRot="1" noChangeAspect="1" noChangeArrowheads="1"/>
          </p:cNvSpPr>
          <p:nvPr>
            <p:ph type="sldImg"/>
          </p:nvPr>
        </p:nvSpPr>
        <p:spPr>
          <a:solidFill>
            <a:srgbClr val="FFFFFF"/>
          </a:solidFill>
          <a:ln/>
        </p:spPr>
      </p:sp>
      <p:sp>
        <p:nvSpPr>
          <p:cNvPr id="30413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ea typeface="ＭＳ Ｐゴシック" charset="0"/>
              <a:cs typeface="ＭＳ Ｐゴシック" charset="0"/>
            </a:endParaRPr>
          </a:p>
        </p:txBody>
      </p:sp>
    </p:spTree>
    <p:extLst>
      <p:ext uri="{BB962C8B-B14F-4D97-AF65-F5344CB8AC3E}">
        <p14:creationId xmlns:p14="http://schemas.microsoft.com/office/powerpoint/2010/main" val="666514830"/>
      </p:ext>
    </p:extLst>
  </p:cSld>
  <p:clrMapOvr>
    <a:masterClrMapping/>
  </p:clrMapOvr>
</p:notes>
</file>

<file path=ppt/notesSlides/notesSlide2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A28C9AB-5814-BA4F-84A6-C6DECF72119E}"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373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56322" name="Rectangle 1026"/>
          <p:cNvSpPr>
            <a:spLocks noGrp="1" noRot="1" noChangeAspect="1" noChangeArrowheads="1"/>
          </p:cNvSpPr>
          <p:nvPr>
            <p:ph type="sldImg"/>
          </p:nvPr>
        </p:nvSpPr>
        <p:spPr>
          <a:solidFill>
            <a:srgbClr val="FFFFFF"/>
          </a:solidFill>
          <a:ln/>
        </p:spPr>
      </p:sp>
      <p:sp>
        <p:nvSpPr>
          <p:cNvPr id="56323"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cs typeface="ＭＳ Ｐゴシック" charset="0"/>
            </a:endParaRPr>
          </a:p>
        </p:txBody>
      </p:sp>
    </p:spTree>
    <p:extLst>
      <p:ext uri="{BB962C8B-B14F-4D97-AF65-F5344CB8AC3E}">
        <p14:creationId xmlns:p14="http://schemas.microsoft.com/office/powerpoint/2010/main" val="33139769"/>
      </p:ext>
    </p:extLst>
  </p:cSld>
  <p:clrMapOvr>
    <a:masterClrMapping/>
  </p:clrMapOvr>
</p:notes>
</file>

<file path=ppt/notesSlides/notesSlide2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2018"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FAFC2D8E-6BBF-A84C-A684-80F61EF7A2B6}" type="slidenum">
              <a:rPr kumimoji="0" lang="en-US" sz="1200" b="1"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374</a:t>
            </a:fld>
            <a:endParaRPr kumimoji="0" lang="en-US" sz="1200" b="1"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endParaRPr>
          </a:p>
        </p:txBody>
      </p:sp>
      <p:sp>
        <p:nvSpPr>
          <p:cNvPr id="342019" name="Rectangle 2"/>
          <p:cNvSpPr>
            <a:spLocks noGrp="1" noRot="1" noChangeAspect="1" noChangeArrowheads="1" noTextEdit="1"/>
          </p:cNvSpPr>
          <p:nvPr>
            <p:ph type="sldImg"/>
          </p:nvPr>
        </p:nvSpPr>
        <p:spPr>
          <a:ln/>
        </p:spPr>
      </p:sp>
      <p:sp>
        <p:nvSpPr>
          <p:cNvPr id="342020"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b="1" dirty="0">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69612647"/>
      </p:ext>
    </p:extLst>
  </p:cSld>
  <p:clrMapOvr>
    <a:masterClrMapping/>
  </p:clrMapOvr>
</p:notes>
</file>

<file path=ppt/notesSlides/notesSlide2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0098"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ADFCD55F-6981-5049-A777-D1FA3BF49FBF}"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375</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260099" name="Rectangle 2"/>
          <p:cNvSpPr>
            <a:spLocks noGrp="1" noRot="1" noChangeAspect="1" noChangeArrowheads="1"/>
          </p:cNvSpPr>
          <p:nvPr>
            <p:ph type="sldImg"/>
          </p:nvPr>
        </p:nvSpPr>
        <p:spPr>
          <a:solidFill>
            <a:srgbClr val="FFFFFF"/>
          </a:solidFill>
          <a:ln/>
        </p:spPr>
      </p:sp>
      <p:sp>
        <p:nvSpPr>
          <p:cNvPr id="260100"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ar-SA" b="1" dirty="0">
                <a:latin typeface="Arial" panose="020B0604020202020204" pitchFamily="34" charset="0"/>
                <a:ea typeface="ＭＳ Ｐゴシック" charset="0"/>
                <a:cs typeface="ＭＳ Ｐゴシック" charset="0"/>
              </a:rPr>
              <a:t>كسل &amp;وارهاق</a:t>
            </a:r>
            <a:r>
              <a:rPr lang="ar-SA" b="1" baseline="0" dirty="0">
                <a:latin typeface="Arial" panose="020B0604020202020204" pitchFamily="34" charset="0"/>
                <a:ea typeface="ＭＳ Ｐゴシック" charset="0"/>
                <a:cs typeface="ＭＳ Ｐゴシック" charset="0"/>
              </a:rPr>
              <a:t> او تعب – تحتاج الى راحة اكثر </a:t>
            </a:r>
            <a:endParaRPr lang="en-US" b="1" dirty="0">
              <a:latin typeface="Arial" panose="020B0604020202020204" pitchFamily="34" charset="0"/>
              <a:ea typeface="ＭＳ Ｐゴシック" charset="0"/>
              <a:cs typeface="ＭＳ Ｐゴシック" charset="0"/>
            </a:endParaRPr>
          </a:p>
          <a:p>
            <a:pPr eaLnBrk="1" hangingPunct="1"/>
            <a:r>
              <a:rPr lang="ar-SA" b="1" dirty="0">
                <a:latin typeface="Arial" panose="020B0604020202020204" pitchFamily="34" charset="0"/>
                <a:ea typeface="ＭＳ Ｐゴシック" charset="0"/>
                <a:cs typeface="ＭＳ Ｐゴシック" charset="0"/>
              </a:rPr>
              <a:t>الناموسية – ان يكون عندك ارشادات</a:t>
            </a:r>
            <a:r>
              <a:rPr lang="ar-SA" b="1" baseline="0" dirty="0">
                <a:latin typeface="Arial" panose="020B0604020202020204" pitchFamily="34" charset="0"/>
                <a:ea typeface="ＭＳ Ｐゴシック" charset="0"/>
                <a:cs typeface="ＭＳ Ｐゴシック" charset="0"/>
              </a:rPr>
              <a:t> واضحة بخصوص الطعام والسلوك </a:t>
            </a:r>
            <a:endParaRPr lang="en-US" b="1" dirty="0">
              <a:latin typeface="Arial" panose="020B0604020202020204" pitchFamily="34" charset="0"/>
              <a:ea typeface="ＭＳ Ｐゴシック" charset="0"/>
              <a:cs typeface="ＭＳ Ｐゴシック" charset="0"/>
            </a:endParaRPr>
          </a:p>
          <a:p>
            <a:pPr eaLnBrk="1" hangingPunct="1"/>
            <a:r>
              <a:rPr lang="ar-SA" b="1" dirty="0">
                <a:latin typeface="Arial" panose="020B0604020202020204" pitchFamily="34" charset="0"/>
                <a:ea typeface="ＭＳ Ｐゴシック" charset="0"/>
                <a:cs typeface="ＭＳ Ｐゴシック" charset="0"/>
              </a:rPr>
              <a:t>الشهوة – غير مضطر للسيطرة على نفسي </a:t>
            </a:r>
            <a:endParaRPr lang="en-US" b="1" dirty="0">
              <a:latin typeface="Arial" panose="020B0604020202020204" pitchFamily="34" charset="0"/>
              <a:ea typeface="ＭＳ Ｐゴシック" charset="0"/>
              <a:cs typeface="ＭＳ Ｐゴシック" charset="0"/>
            </a:endParaRPr>
          </a:p>
          <a:p>
            <a:pPr eaLnBrk="1" hangingPunct="1"/>
            <a:r>
              <a:rPr lang="ar-SA" b="1" dirty="0">
                <a:latin typeface="Arial" panose="020B0604020202020204" pitchFamily="34" charset="0"/>
                <a:ea typeface="ＭＳ Ｐゴシック" charset="0"/>
                <a:cs typeface="ＭＳ Ｐゴシック" charset="0"/>
              </a:rPr>
              <a:t>الانانية – استطيع ان انفق المال على نفسي </a:t>
            </a:r>
            <a:endParaRPr lang="en-US" b="1" dirty="0">
              <a:latin typeface="Arial" panose="020B0604020202020204" pitchFamily="34" charset="0"/>
              <a:ea typeface="ＭＳ Ｐゴシック" charset="0"/>
              <a:cs typeface="ＭＳ Ｐゴシック" charset="0"/>
            </a:endParaRPr>
          </a:p>
          <a:p>
            <a:pPr eaLnBrk="1" hangingPunct="1"/>
            <a:r>
              <a:rPr lang="ar-SA" b="1" dirty="0">
                <a:latin typeface="Arial" panose="020B0604020202020204" pitchFamily="34" charset="0"/>
                <a:ea typeface="ＭＳ Ｐゴシック" charset="0"/>
                <a:cs typeface="ＭＳ Ｐゴシック" charset="0"/>
              </a:rPr>
              <a:t>العائلة – ارضي اهلي اذا نكرت المسيح </a:t>
            </a:r>
            <a:endParaRPr lang="en-US" b="1" dirty="0">
              <a:latin typeface="Arial" panose="020B0604020202020204" pitchFamily="34" charset="0"/>
              <a:ea typeface="ＭＳ Ｐゴシック" charset="0"/>
              <a:cs typeface="ＭＳ Ｐゴシック" charset="0"/>
            </a:endParaRPr>
          </a:p>
          <a:p>
            <a:pPr eaLnBrk="1" hangingPunct="1"/>
            <a:endParaRPr lang="en-US" b="1" dirty="0">
              <a:latin typeface="Arial" panose="020B0604020202020204" pitchFamily="34" charset="0"/>
              <a:ea typeface="ＭＳ Ｐゴシック" charset="0"/>
              <a:cs typeface="ＭＳ Ｐゴシック" charset="0"/>
            </a:endParaRPr>
          </a:p>
          <a:p>
            <a:pPr eaLnBrk="1" hangingPunct="1"/>
            <a:r>
              <a:rPr lang="ar-SA" b="1" dirty="0">
                <a:latin typeface="Arial" panose="020B0604020202020204" pitchFamily="34" charset="0"/>
                <a:ea typeface="ＭＳ Ｐゴシック" charset="0"/>
                <a:cs typeface="ＭＳ Ｐゴシック" charset="0"/>
              </a:rPr>
              <a:t>ملاحظات اللقاء ( 3/4/18 12: 06)</a:t>
            </a:r>
            <a:endParaRPr lang="en-US" b="1" dirty="0">
              <a:latin typeface="Arial" panose="020B0604020202020204" pitchFamily="34" charset="0"/>
              <a:ea typeface="ＭＳ Ｐゴシック" charset="0"/>
              <a:cs typeface="ＭＳ Ｐゴシック" charset="0"/>
            </a:endParaRPr>
          </a:p>
          <a:p>
            <a:pPr eaLnBrk="1" hangingPunct="1"/>
            <a:r>
              <a:rPr lang="ar-SA" b="1" dirty="0">
                <a:latin typeface="Arial" panose="020B0604020202020204" pitchFamily="34" charset="0"/>
                <a:ea typeface="ＭＳ Ｐゴシック" charset="0"/>
                <a:cs typeface="ＭＳ Ｐゴシック" charset="0"/>
              </a:rPr>
              <a:t>الاضطهاد – اختار الحياة  او انكر المسيح </a:t>
            </a:r>
            <a:endParaRPr lang="en-US" b="1" dirty="0">
              <a:latin typeface="Arial" panose="020B0604020202020204" pitchFamily="34" charset="0"/>
              <a:ea typeface="ＭＳ Ｐゴシック" charset="0"/>
              <a:cs typeface="ＭＳ Ｐゴシック" charset="0"/>
            </a:endParaRPr>
          </a:p>
          <a:p>
            <a:pPr eaLnBrk="1" hangingPunct="1"/>
            <a:r>
              <a:rPr lang="ar-SA" b="1" dirty="0">
                <a:latin typeface="Arial" panose="020B0604020202020204" pitchFamily="34" charset="0"/>
                <a:ea typeface="ＭＳ Ｐゴシック" charset="0"/>
                <a:cs typeface="ＭＳ Ｐゴシック" charset="0"/>
              </a:rPr>
              <a:t>الاحفاد – يصبحون اهم من المسيح </a:t>
            </a:r>
            <a:endParaRPr lang="en-US" b="1" dirty="0">
              <a:latin typeface="Arial" panose="020B0604020202020204" pitchFamily="34" charset="0"/>
              <a:ea typeface="ＭＳ Ｐゴシック" charset="0"/>
              <a:cs typeface="ＭＳ Ｐゴシック" charset="0"/>
            </a:endParaRPr>
          </a:p>
          <a:p>
            <a:pPr eaLnBrk="1" hangingPunct="1"/>
            <a:r>
              <a:rPr lang="ar-SA" b="1" dirty="0">
                <a:latin typeface="Arial" panose="020B0604020202020204" pitchFamily="34" charset="0"/>
                <a:ea typeface="ＭＳ Ｐゴシック" charset="0"/>
                <a:cs typeface="ＭＳ Ｐゴシック" charset="0"/>
              </a:rPr>
              <a:t>الامان – توفير الزائد على حد من الاموال خوفا من المستقبل </a:t>
            </a:r>
            <a:endParaRPr lang="en-US" b="1" dirty="0">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1419458423"/>
      </p:ext>
    </p:extLst>
  </p:cSld>
  <p:clrMapOvr>
    <a:masterClrMapping/>
  </p:clrMapOvr>
</p:notes>
</file>

<file path=ppt/notesSlides/notesSlide2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287EAD0-E5BF-214B-A921-D0A237D8D09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376</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endParaRPr lang="ar-SA" b="1" dirty="0">
              <a:effectLst/>
              <a:cs typeface="Arial" panose="020B0604020202020204" pitchFamily="34" charset="0"/>
            </a:endParaRPr>
          </a:p>
          <a:p>
            <a:r>
              <a:rPr lang="ar-SA" b="1" dirty="0">
                <a:effectLst/>
                <a:cs typeface="Arial" panose="020B0604020202020204" pitchFamily="34" charset="0"/>
              </a:rPr>
              <a:t>لماذا عليك </a:t>
            </a:r>
            <a:r>
              <a:rPr lang="ar-SA" b="1" baseline="0" dirty="0">
                <a:effectLst/>
                <a:cs typeface="Arial" panose="020B0604020202020204" pitchFamily="34" charset="0"/>
              </a:rPr>
              <a:t>ان لا تترك ايمانك بالمسيح – مهما كان صعبا من اجل خدمته؟ </a:t>
            </a:r>
            <a:endParaRPr lang="en-US" dirty="0"/>
          </a:p>
        </p:txBody>
      </p:sp>
    </p:spTree>
    <p:extLst>
      <p:ext uri="{BB962C8B-B14F-4D97-AF65-F5344CB8AC3E}">
        <p14:creationId xmlns:p14="http://schemas.microsoft.com/office/powerpoint/2010/main" val="2803748879"/>
      </p:ext>
    </p:extLst>
  </p:cSld>
  <p:clrMapOvr>
    <a:masterClrMapping/>
  </p:clrMapOvr>
</p:notes>
</file>

<file path=ppt/notesSlides/notesSlide2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2146"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A8F32B57-3A86-9244-B6D8-8C7527F5CF67}"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377</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262147" name="Rectangle 2"/>
          <p:cNvSpPr>
            <a:spLocks noGrp="1" noRot="1" noChangeAspect="1" noChangeArrowheads="1" noTextEdit="1"/>
          </p:cNvSpPr>
          <p:nvPr>
            <p:ph type="sldImg"/>
          </p:nvPr>
        </p:nvSpPr>
        <p:spPr>
          <a:ln/>
        </p:spPr>
      </p:sp>
      <p:sp>
        <p:nvSpPr>
          <p:cNvPr id="262148"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r>
              <a:rPr lang="ar-SA" sz="1200" b="1" kern="1200" dirty="0">
                <a:solidFill>
                  <a:schemeClr val="tx1"/>
                </a:solidFill>
                <a:effectLst/>
                <a:latin typeface="Arial" panose="020B0604020202020204" pitchFamily="34" charset="0"/>
                <a:ea typeface="ＭＳ Ｐゴシック" pitchFamily="-111" charset="-128"/>
                <a:cs typeface="ＭＳ Ｐゴシック" charset="0"/>
              </a:rPr>
              <a:t>المسيح اسمى من اي شخص او اي شيء تتخيله </a:t>
            </a:r>
            <a:endParaRPr lang="en-US" sz="1200" b="1" kern="1200" dirty="0">
              <a:solidFill>
                <a:schemeClr val="tx1"/>
              </a:solidFill>
              <a:effectLst/>
              <a:latin typeface="Arial" panose="020B0604020202020204" pitchFamily="34" charset="0"/>
              <a:ea typeface="ＭＳ Ｐゴシック" pitchFamily="-111" charset="-128"/>
              <a:cs typeface="ＭＳ Ｐゴシック" charset="0"/>
            </a:endParaRPr>
          </a:p>
          <a:p>
            <a:pPr eaLnBrk="1" hangingPunct="1"/>
            <a:r>
              <a:rPr lang="en-US" sz="1200" b="1" kern="1200" dirty="0">
                <a:solidFill>
                  <a:schemeClr val="tx1"/>
                </a:solidFill>
                <a:effectLst/>
                <a:latin typeface="Arial" panose="020B0604020202020204" pitchFamily="34" charset="0"/>
                <a:ea typeface="ＭＳ Ｐゴシック" charset="0"/>
                <a:cs typeface="ＭＳ Ｐゴシック" charset="0"/>
              </a:rPr>
              <a:t>___________</a:t>
            </a:r>
          </a:p>
          <a:p>
            <a:pPr eaLnBrk="1" hangingPunct="1"/>
            <a:r>
              <a:rPr lang="en-US" sz="1200" b="1" kern="1200" dirty="0">
                <a:solidFill>
                  <a:schemeClr val="tx1"/>
                </a:solidFill>
                <a:effectLst/>
                <a:latin typeface="Arial" panose="020B0604020202020204" pitchFamily="34" charset="0"/>
                <a:ea typeface="ＭＳ Ｐゴシック" charset="0"/>
                <a:cs typeface="ＭＳ Ｐゴシック" charset="0"/>
              </a:rPr>
              <a:t>NS-19-Hebrews-16, 109, 360, 533</a:t>
            </a:r>
            <a:endParaRPr lang="en-US" sz="1200" b="1" kern="1200" dirty="0">
              <a:solidFill>
                <a:schemeClr val="tx1"/>
              </a:solidFill>
              <a:effectLst/>
              <a:latin typeface="Arial" panose="020B0604020202020204" pitchFamily="34" charset="0"/>
              <a:ea typeface="ＭＳ Ｐゴシック" pitchFamily="-111" charset="-128"/>
              <a:cs typeface="ＭＳ Ｐゴシック" charset="0"/>
            </a:endParaRPr>
          </a:p>
        </p:txBody>
      </p:sp>
    </p:spTree>
    <p:extLst>
      <p:ext uri="{BB962C8B-B14F-4D97-AF65-F5344CB8AC3E}">
        <p14:creationId xmlns:p14="http://schemas.microsoft.com/office/powerpoint/2010/main" val="2075503735"/>
      </p:ext>
    </p:extLst>
  </p:cSld>
  <p:clrMapOvr>
    <a:masterClrMapping/>
  </p:clrMapOvr>
</p:notes>
</file>

<file path=ppt/notesSlides/notesSlide2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378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ar-SA" b="1" dirty="0">
                <a:effectLst/>
                <a:cs typeface="Arial" panose="020B0604020202020204" pitchFamily="34" charset="0"/>
              </a:rPr>
              <a:t>لا تتقلص لا تنسحب  بل استمر الى الامام </a:t>
            </a:r>
            <a:endParaRPr lang="en-US" dirty="0"/>
          </a:p>
        </p:txBody>
      </p:sp>
    </p:spTree>
    <p:extLst>
      <p:ext uri="{BB962C8B-B14F-4D97-AF65-F5344CB8AC3E}">
        <p14:creationId xmlns:p14="http://schemas.microsoft.com/office/powerpoint/2010/main" val="562718269"/>
      </p:ext>
    </p:extLst>
  </p:cSld>
  <p:clrMapOvr>
    <a:masterClrMapping/>
  </p:clrMapOvr>
</p:notes>
</file>

<file path=ppt/notesSlides/notesSlide2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379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ar-SA" b="1" dirty="0">
              <a:effectLst/>
              <a:cs typeface="Arial" panose="020B0604020202020204" pitchFamily="34" charset="0"/>
            </a:endParaRPr>
          </a:p>
          <a:p>
            <a:r>
              <a:rPr lang="ar-SA" dirty="0">
                <a:effectLst/>
                <a:cs typeface="ＭＳ Ｐゴシック" charset="0"/>
              </a:rPr>
              <a:t>المسيح هو الرئيس الكهنة الوحيد الذي يمثلك انت </a:t>
            </a:r>
            <a:r>
              <a:rPr lang="ar-SA" dirty="0" err="1">
                <a:effectLst/>
                <a:cs typeface="ＭＳ Ｐゴシック" charset="0"/>
              </a:rPr>
              <a:t>الخاطىء</a:t>
            </a:r>
            <a:r>
              <a:rPr lang="ar-SA" dirty="0">
                <a:effectLst/>
                <a:cs typeface="ＭＳ Ｐゴシック" charset="0"/>
              </a:rPr>
              <a:t> امام الله الذي بلا خطية</a:t>
            </a:r>
            <a:r>
              <a:rPr lang="ar-SA" baseline="0" dirty="0">
                <a:effectLst/>
                <a:cs typeface="ＭＳ Ｐゴシック" charset="0"/>
              </a:rPr>
              <a:t> </a:t>
            </a:r>
            <a:endParaRPr lang="en-US" dirty="0">
              <a:cs typeface="ＭＳ Ｐゴシック" charset="0"/>
            </a:endParaRPr>
          </a:p>
        </p:txBody>
      </p:sp>
    </p:spTree>
    <p:extLst>
      <p:ext uri="{BB962C8B-B14F-4D97-AF65-F5344CB8AC3E}">
        <p14:creationId xmlns:p14="http://schemas.microsoft.com/office/powerpoint/2010/main" val="3618647816"/>
      </p:ext>
    </p:extLst>
  </p:cSld>
  <p:clrMapOvr>
    <a:masterClrMapping/>
  </p:clrMapOvr>
</p:notes>
</file>

<file path=ppt/notesSlides/notesSlide2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380</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extLst>
      <p:ext uri="{BB962C8B-B14F-4D97-AF65-F5344CB8AC3E}">
        <p14:creationId xmlns:p14="http://schemas.microsoft.com/office/powerpoint/2010/main" val="2080081554"/>
      </p:ext>
    </p:extLst>
  </p:cSld>
  <p:clrMapOvr>
    <a:masterClrMapping/>
  </p:clrMapOvr>
</p:notes>
</file>

<file path=ppt/notesSlides/notesSlide2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3265" name="Rectangle 1031"/>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Verdana" charset="0"/>
                <a:ea typeface="ＭＳ Ｐゴシック" charset="0"/>
                <a:cs typeface="ＭＳ Ｐゴシック" charset="0"/>
              </a:defRPr>
            </a:lvl1pPr>
            <a:lvl2pPr marL="742950" indent="-285750">
              <a:defRPr sz="2400">
                <a:solidFill>
                  <a:schemeClr val="tx1"/>
                </a:solidFill>
                <a:latin typeface="Verdana" charset="0"/>
                <a:ea typeface="ＭＳ Ｐゴシック" charset="0"/>
              </a:defRPr>
            </a:lvl2pPr>
            <a:lvl3pPr marL="1143000" indent="-228600">
              <a:defRPr sz="2400">
                <a:solidFill>
                  <a:schemeClr val="tx1"/>
                </a:solidFill>
                <a:latin typeface="Verdana" charset="0"/>
                <a:ea typeface="ＭＳ Ｐゴシック" charset="0"/>
              </a:defRPr>
            </a:lvl3pPr>
            <a:lvl4pPr marL="1600200" indent="-228600">
              <a:defRPr sz="2400">
                <a:solidFill>
                  <a:schemeClr val="tx1"/>
                </a:solidFill>
                <a:latin typeface="Verdana" charset="0"/>
                <a:ea typeface="ＭＳ Ｐゴシック" charset="0"/>
              </a:defRPr>
            </a:lvl4pPr>
            <a:lvl5pPr marL="2057400" indent="-228600">
              <a:defRPr sz="2400">
                <a:solidFill>
                  <a:schemeClr val="tx1"/>
                </a:solidFill>
                <a:latin typeface="Verdana" charset="0"/>
                <a:ea typeface="ＭＳ Ｐゴシック" charset="0"/>
              </a:defRPr>
            </a:lvl5pPr>
            <a:lvl6pPr marL="2514600" indent="-228600" eaLnBrk="0" fontAlgn="base" hangingPunct="0">
              <a:spcBef>
                <a:spcPct val="0"/>
              </a:spcBef>
              <a:spcAft>
                <a:spcPct val="0"/>
              </a:spcAft>
              <a:defRPr sz="2400">
                <a:solidFill>
                  <a:schemeClr val="tx1"/>
                </a:solidFill>
                <a:latin typeface="Verdana" charset="0"/>
                <a:ea typeface="ＭＳ Ｐゴシック" charset="0"/>
              </a:defRPr>
            </a:lvl6pPr>
            <a:lvl7pPr marL="2971800" indent="-228600" eaLnBrk="0" fontAlgn="base" hangingPunct="0">
              <a:spcBef>
                <a:spcPct val="0"/>
              </a:spcBef>
              <a:spcAft>
                <a:spcPct val="0"/>
              </a:spcAft>
              <a:defRPr sz="2400">
                <a:solidFill>
                  <a:schemeClr val="tx1"/>
                </a:solidFill>
                <a:latin typeface="Verdana" charset="0"/>
                <a:ea typeface="ＭＳ Ｐゴシック" charset="0"/>
              </a:defRPr>
            </a:lvl7pPr>
            <a:lvl8pPr marL="3429000" indent="-228600" eaLnBrk="0" fontAlgn="base" hangingPunct="0">
              <a:spcBef>
                <a:spcPct val="0"/>
              </a:spcBef>
              <a:spcAft>
                <a:spcPct val="0"/>
              </a:spcAft>
              <a:defRPr sz="2400">
                <a:solidFill>
                  <a:schemeClr val="tx1"/>
                </a:solidFill>
                <a:latin typeface="Verdana" charset="0"/>
                <a:ea typeface="ＭＳ Ｐゴシック" charset="0"/>
              </a:defRPr>
            </a:lvl8pPr>
            <a:lvl9pPr marL="3886200" indent="-228600" eaLnBrk="0" fontAlgn="base" hangingPunct="0">
              <a:spcBef>
                <a:spcPct val="0"/>
              </a:spcBef>
              <a:spcAft>
                <a:spcPct val="0"/>
              </a:spcAft>
              <a:defRPr sz="2400">
                <a:solidFill>
                  <a:schemeClr val="tx1"/>
                </a:solidFill>
                <a:latin typeface="Verdana"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B0CDC99-6466-1443-AD30-AF2A8D7EFD98}" type="slidenum">
              <a:rPr kumimoji="0" lang="en-US" sz="1200" b="0" i="0" u="none" strike="noStrike" kern="1200" cap="none" spc="0" normalizeH="0" baseline="0" noProof="0">
                <a:ln>
                  <a:noFill/>
                </a:ln>
                <a:solidFill>
                  <a:prstClr val="black"/>
                </a:solidFill>
                <a:effectLst/>
                <a:uLnTx/>
                <a:uFillTx/>
                <a:latin typeface="Verdana"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382</a:t>
            </a:fld>
            <a:endParaRPr kumimoji="0" lang="en-US" sz="1200" b="0" i="0" u="none" strike="noStrike" kern="1200" cap="none" spc="0" normalizeH="0" baseline="0" noProof="0">
              <a:ln>
                <a:noFill/>
              </a:ln>
              <a:solidFill>
                <a:prstClr val="black"/>
              </a:solidFill>
              <a:effectLst/>
              <a:uLnTx/>
              <a:uFillTx/>
              <a:latin typeface="Verdana" charset="0"/>
              <a:ea typeface="ＭＳ Ｐゴシック" charset="0"/>
            </a:endParaRPr>
          </a:p>
        </p:txBody>
      </p:sp>
      <p:sp>
        <p:nvSpPr>
          <p:cNvPr id="523266" name="Rectangle 1026"/>
          <p:cNvSpPr>
            <a:spLocks noGrp="1" noRot="1" noChangeAspect="1" noChangeArrowheads="1" noTextEdit="1"/>
          </p:cNvSpPr>
          <p:nvPr>
            <p:ph type="sldImg"/>
          </p:nvPr>
        </p:nvSpPr>
        <p:spPr>
          <a:ln/>
        </p:spPr>
      </p:sp>
      <p:sp>
        <p:nvSpPr>
          <p:cNvPr id="523267" name="Rectangle 1027"/>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a:t>Like many scholars, I have struggled how to relate faith and works in the letter of James. Does he say that salvation is by faith plus works? Or does he write that faith always shows itself in deeds? If so, how many works would be needed to prove one is really a Christian? After much study over the decades, I have concluded that James tells us how faith </a:t>
            </a:r>
            <a:r>
              <a:rPr lang="en-US" i="1"/>
              <a:t>should</a:t>
            </a:r>
            <a:r>
              <a:rPr lang="en-US" i="0"/>
              <a:t> show itself in works—so he exhorts believers to a </a:t>
            </a:r>
            <a:r>
              <a:rPr lang="en-US" i="1"/>
              <a:t>faith that works.</a:t>
            </a:r>
          </a:p>
          <a:p>
            <a:pPr eaLnBrk="1" hangingPunct="1"/>
            <a:endParaRPr lang="en-US"/>
          </a:p>
        </p:txBody>
      </p:sp>
    </p:spTree>
    <p:extLst>
      <p:ext uri="{BB962C8B-B14F-4D97-AF65-F5344CB8AC3E}">
        <p14:creationId xmlns:p14="http://schemas.microsoft.com/office/powerpoint/2010/main" val="1457620040"/>
      </p:ext>
    </p:extLst>
  </p:cSld>
  <p:clrMapOvr>
    <a:masterClrMapping/>
  </p:clrMapOvr>
</p:notes>
</file>

<file path=ppt/notesSlides/notesSlide2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383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a:t>This hard-hitting letter repeatedly lists works that reveal a genuine trust in Christ. James goes from subject to subject rather quickly, but each one commands a deed expected of Christians. Thus, "works" is a fitting key word to sum up his message.</a:t>
            </a:r>
          </a:p>
          <a:p>
            <a:endParaRPr lang="en-US"/>
          </a:p>
        </p:txBody>
      </p:sp>
    </p:spTree>
    <p:extLst>
      <p:ext uri="{BB962C8B-B14F-4D97-AF65-F5344CB8AC3E}">
        <p14:creationId xmlns:p14="http://schemas.microsoft.com/office/powerpoint/2010/main" val="1849164958"/>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ar-JO" b="1" dirty="0">
              <a:cs typeface="Arial" panose="020B0604020202020204" pitchFamily="34" charset="0"/>
            </a:endParaRPr>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64817AE6-2AD1-6342-9A47-5FCA98C94FA0}" type="slidenum">
              <a:rPr kumimoji="0" lang="en-US" sz="1200" b="1" u="none" strike="noStrike" kern="1200" cap="none" spc="0" normalizeH="0" baseline="0" noProof="0" smtClean="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47</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Tree>
    <p:extLst>
      <p:ext uri="{BB962C8B-B14F-4D97-AF65-F5344CB8AC3E}">
        <p14:creationId xmlns:p14="http://schemas.microsoft.com/office/powerpoint/2010/main" val="3896795681"/>
      </p:ext>
    </p:extLst>
  </p:cSld>
  <p:clrMapOvr>
    <a:masterClrMapping/>
  </p:clrMapOvr>
</p:notes>
</file>

<file path=ppt/notesSlides/notesSlide2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a:t>One doesn't have to be a Christian very long to see that believers do NOT always live like believers should. Thus we have the NT to show us the standards that God expects. But unbelievers cannot see faith. Faith is too intangible, so non-Christians can only see works in Christians. Thus, faith is revealed or shown to be true when Christians live like Christians.</a:t>
            </a:r>
          </a:p>
          <a:p>
            <a:endParaRPr lang="en-US"/>
          </a:p>
        </p:txBody>
      </p:sp>
      <p:sp>
        <p:nvSpPr>
          <p:cNvPr id="4" name="Slide Number Placeholder 3"/>
          <p:cNvSpPr>
            <a:spLocks noGrp="1"/>
          </p:cNvSpPr>
          <p:nvPr>
            <p:ph type="sldNum" sz="quarter" idx="5"/>
          </p:nvPr>
        </p:nvSpPr>
        <p:spPr/>
        <p:txBody>
          <a:bodyPr/>
          <a:lstStyle/>
          <a:p>
            <a:fld id="{A079FDE9-4B2D-884B-BE4B-021913485B06}" type="slidenum">
              <a:rPr lang="en-US" smtClean="0"/>
              <a:t>384</a:t>
            </a:fld>
            <a:endParaRPr lang="en-US"/>
          </a:p>
        </p:txBody>
      </p:sp>
    </p:spTree>
    <p:extLst>
      <p:ext uri="{BB962C8B-B14F-4D97-AF65-F5344CB8AC3E}">
        <p14:creationId xmlns:p14="http://schemas.microsoft.com/office/powerpoint/2010/main" val="110572754"/>
      </p:ext>
    </p:extLst>
  </p:cSld>
  <p:clrMapOvr>
    <a:masterClrMapping/>
  </p:clrMapOvr>
</p:notes>
</file>

<file path=ppt/notesSlides/notesSlide2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385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a:t>We can too easily think that hearing the truth automatically leads to living the truth—even though none of us believe that listening is the same as doing. But this is deceptive nature of listening to too many sermons without putting them into practice.</a:t>
            </a:r>
          </a:p>
          <a:p>
            <a:endParaRPr lang="en-US"/>
          </a:p>
        </p:txBody>
      </p:sp>
    </p:spTree>
    <p:extLst>
      <p:ext uri="{BB962C8B-B14F-4D97-AF65-F5344CB8AC3E}">
        <p14:creationId xmlns:p14="http://schemas.microsoft.com/office/powerpoint/2010/main" val="2128476606"/>
      </p:ext>
    </p:extLst>
  </p:cSld>
  <p:clrMapOvr>
    <a:masterClrMapping/>
  </p:clrMapOvr>
</p:notes>
</file>

<file path=ppt/notesSlides/notesSlide2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2721" name="Rectangle 1031"/>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Verdana" charset="0"/>
                <a:ea typeface="ＭＳ Ｐゴシック" charset="0"/>
                <a:cs typeface="ＭＳ Ｐゴシック" charset="0"/>
              </a:defRPr>
            </a:lvl1pPr>
            <a:lvl2pPr marL="742950" indent="-285750">
              <a:defRPr sz="2400">
                <a:solidFill>
                  <a:schemeClr val="tx1"/>
                </a:solidFill>
                <a:latin typeface="Verdana" charset="0"/>
                <a:ea typeface="ＭＳ Ｐゴシック" charset="0"/>
              </a:defRPr>
            </a:lvl2pPr>
            <a:lvl3pPr marL="1143000" indent="-228600">
              <a:defRPr sz="2400">
                <a:solidFill>
                  <a:schemeClr val="tx1"/>
                </a:solidFill>
                <a:latin typeface="Verdana" charset="0"/>
                <a:ea typeface="ＭＳ Ｐゴシック" charset="0"/>
              </a:defRPr>
            </a:lvl3pPr>
            <a:lvl4pPr marL="1600200" indent="-228600">
              <a:defRPr sz="2400">
                <a:solidFill>
                  <a:schemeClr val="tx1"/>
                </a:solidFill>
                <a:latin typeface="Verdana" charset="0"/>
                <a:ea typeface="ＭＳ Ｐゴシック" charset="0"/>
              </a:defRPr>
            </a:lvl4pPr>
            <a:lvl5pPr marL="2057400" indent="-228600">
              <a:defRPr sz="2400">
                <a:solidFill>
                  <a:schemeClr val="tx1"/>
                </a:solidFill>
                <a:latin typeface="Verdana" charset="0"/>
                <a:ea typeface="ＭＳ Ｐゴシック" charset="0"/>
              </a:defRPr>
            </a:lvl5pPr>
            <a:lvl6pPr marL="2514600" indent="-228600" eaLnBrk="0" fontAlgn="base" hangingPunct="0">
              <a:spcBef>
                <a:spcPct val="0"/>
              </a:spcBef>
              <a:spcAft>
                <a:spcPct val="0"/>
              </a:spcAft>
              <a:defRPr sz="2400">
                <a:solidFill>
                  <a:schemeClr val="tx1"/>
                </a:solidFill>
                <a:latin typeface="Verdana" charset="0"/>
                <a:ea typeface="ＭＳ Ｐゴシック" charset="0"/>
              </a:defRPr>
            </a:lvl6pPr>
            <a:lvl7pPr marL="2971800" indent="-228600" eaLnBrk="0" fontAlgn="base" hangingPunct="0">
              <a:spcBef>
                <a:spcPct val="0"/>
              </a:spcBef>
              <a:spcAft>
                <a:spcPct val="0"/>
              </a:spcAft>
              <a:defRPr sz="2400">
                <a:solidFill>
                  <a:schemeClr val="tx1"/>
                </a:solidFill>
                <a:latin typeface="Verdana" charset="0"/>
                <a:ea typeface="ＭＳ Ｐゴシック" charset="0"/>
              </a:defRPr>
            </a:lvl7pPr>
            <a:lvl8pPr marL="3429000" indent="-228600" eaLnBrk="0" fontAlgn="base" hangingPunct="0">
              <a:spcBef>
                <a:spcPct val="0"/>
              </a:spcBef>
              <a:spcAft>
                <a:spcPct val="0"/>
              </a:spcAft>
              <a:defRPr sz="2400">
                <a:solidFill>
                  <a:schemeClr val="tx1"/>
                </a:solidFill>
                <a:latin typeface="Verdana" charset="0"/>
                <a:ea typeface="ＭＳ Ｐゴシック" charset="0"/>
              </a:defRPr>
            </a:lvl8pPr>
            <a:lvl9pPr marL="3886200" indent="-228600" eaLnBrk="0" fontAlgn="base" hangingPunct="0">
              <a:spcBef>
                <a:spcPct val="0"/>
              </a:spcBef>
              <a:spcAft>
                <a:spcPct val="0"/>
              </a:spcAft>
              <a:defRPr sz="2400">
                <a:solidFill>
                  <a:schemeClr val="tx1"/>
                </a:solidFill>
                <a:latin typeface="Verdana"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A26F2939-F990-0D45-AEB6-51F2097391A8}" type="slidenum">
              <a:rPr kumimoji="0" lang="en-US" sz="1200" b="0" i="0" u="none" strike="noStrike" kern="1200" cap="none" spc="0" normalizeH="0" baseline="0" noProof="0">
                <a:ln>
                  <a:noFill/>
                </a:ln>
                <a:solidFill>
                  <a:prstClr val="black"/>
                </a:solidFill>
                <a:effectLst/>
                <a:uLnTx/>
                <a:uFillTx/>
                <a:latin typeface="Verdana"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386</a:t>
            </a:fld>
            <a:endParaRPr kumimoji="0" lang="en-US" sz="1200" b="0" i="0" u="none" strike="noStrike" kern="1200" cap="none" spc="0" normalizeH="0" baseline="0" noProof="0">
              <a:ln>
                <a:noFill/>
              </a:ln>
              <a:solidFill>
                <a:prstClr val="black"/>
              </a:solidFill>
              <a:effectLst/>
              <a:uLnTx/>
              <a:uFillTx/>
              <a:latin typeface="Verdana" charset="0"/>
              <a:ea typeface="ＭＳ Ｐゴシック" charset="0"/>
            </a:endParaRPr>
          </a:p>
        </p:txBody>
      </p:sp>
      <p:sp>
        <p:nvSpPr>
          <p:cNvPr id="542722" name="Rectangle 2"/>
          <p:cNvSpPr>
            <a:spLocks noGrp="1" noRot="1" noChangeAspect="1" noChangeArrowheads="1" noTextEdit="1"/>
          </p:cNvSpPr>
          <p:nvPr>
            <p:ph type="sldImg"/>
          </p:nvPr>
        </p:nvSpPr>
        <p:spPr>
          <a:ln/>
        </p:spPr>
      </p:sp>
      <p:sp>
        <p:nvSpPr>
          <p:cNvPr id="542723"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a:t>This letter is likely the first among all the NT letters, whether by Paul or others. How sad to realize that the church so quickly did not follow the ethics that Jesus lived and taught! James has many allusions to the Sermon on the Mount (Matthew 5–7), sharing many of the same ethical concerns as that most famous of sermons.</a:t>
            </a:r>
          </a:p>
          <a:p>
            <a:pPr eaLnBrk="1" hangingPunct="1"/>
            <a:endParaRPr lang="en-US"/>
          </a:p>
        </p:txBody>
      </p:sp>
    </p:spTree>
    <p:extLst>
      <p:ext uri="{BB962C8B-B14F-4D97-AF65-F5344CB8AC3E}">
        <p14:creationId xmlns:p14="http://schemas.microsoft.com/office/powerpoint/2010/main" val="1864081789"/>
      </p:ext>
    </p:extLst>
  </p:cSld>
  <p:clrMapOvr>
    <a:masterClrMapping/>
  </p:clrMapOvr>
</p:notes>
</file>

<file path=ppt/notesSlides/notesSlide2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a:t>The word "kingdom" never appears in the letter, and it never tells how to enter that kingdom by salvation. Instead, the emphasis is this kingdom life it out in the decisions that we make.</a:t>
            </a:r>
          </a:p>
          <a:p>
            <a:endParaRPr lang="en-US"/>
          </a:p>
        </p:txBody>
      </p:sp>
      <p:sp>
        <p:nvSpPr>
          <p:cNvPr id="4" name="Slide Number Placeholder 3"/>
          <p:cNvSpPr>
            <a:spLocks noGrp="1"/>
          </p:cNvSpPr>
          <p:nvPr>
            <p:ph type="sldNum" sz="quarter" idx="5"/>
          </p:nvPr>
        </p:nvSpPr>
        <p:spPr/>
        <p:txBody>
          <a:bodyPr/>
          <a:lstStyle/>
          <a:p>
            <a:fld id="{A079FDE9-4B2D-884B-BE4B-021913485B06}" type="slidenum">
              <a:rPr lang="en-US" smtClean="0"/>
              <a:t>387</a:t>
            </a:fld>
            <a:endParaRPr lang="en-US"/>
          </a:p>
        </p:txBody>
      </p:sp>
    </p:spTree>
    <p:extLst>
      <p:ext uri="{BB962C8B-B14F-4D97-AF65-F5344CB8AC3E}">
        <p14:creationId xmlns:p14="http://schemas.microsoft.com/office/powerpoint/2010/main" val="2019860523"/>
      </p:ext>
    </p:extLst>
  </p:cSld>
  <p:clrMapOvr>
    <a:masterClrMapping/>
  </p:clrMapOvr>
</p:notes>
</file>

<file path=ppt/notesSlides/notesSlide2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a:t>James does not use the theological language of Paul's later epistles, such as being "in Christ" (Eph 1) or "ministers of the new covenant" (2 Cor 4). His concern is more practical so that these early Jewish believers within a decade of Christ's life would show Jesus in community.</a:t>
            </a:r>
          </a:p>
          <a:p>
            <a:endParaRPr lang="en-US"/>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3F39E1E6-299E-3145-8F85-69D324BC6F54}"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388</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137099868"/>
      </p:ext>
    </p:extLst>
  </p:cSld>
  <p:clrMapOvr>
    <a:masterClrMapping/>
  </p:clrMapOvr>
</p:notes>
</file>

<file path=ppt/notesSlides/notesSlide2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1" dirty="0">
                <a:solidFill>
                  <a:srgbClr val="FFFFFF"/>
                </a:solidFill>
                <a:effectLst>
                  <a:glow rad="127000">
                    <a:srgbClr val="000000"/>
                  </a:glow>
                </a:effectLst>
                <a:latin typeface="Arial" panose="020B0604020202020204" pitchFamily="34" charset="0"/>
                <a:ea typeface="ＭＳ Ｐゴシック" charset="0"/>
                <a:cs typeface="ＭＳ Ｐゴシック" charset="0"/>
              </a:rPr>
              <a:t>Much misunderstanding of this letter has resulted from teachers who think that James shows the way to salvation. Rather, he shows the way from salvation or the expected results.</a:t>
            </a:r>
          </a:p>
          <a:p>
            <a:endParaRPr lang="en-US" sz="1200" b="1" dirty="0">
              <a:solidFill>
                <a:srgbClr val="FFFFFF"/>
              </a:solidFill>
              <a:effectLst>
                <a:glow rad="127000">
                  <a:srgbClr val="000000"/>
                </a:glow>
              </a:effectLst>
              <a:latin typeface="Arial" panose="020B0604020202020204" pitchFamily="34" charset="0"/>
              <a:ea typeface="ＭＳ Ｐゴシック" charset="0"/>
              <a:cs typeface="ＭＳ Ｐゴシック" charset="0"/>
            </a:endParaRPr>
          </a:p>
          <a:p>
            <a:r>
              <a:rPr lang="en-US" sz="1200" b="1" dirty="0">
                <a:solidFill>
                  <a:srgbClr val="FFFFFF"/>
                </a:solidFill>
                <a:effectLst>
                  <a:glow rad="127000">
                    <a:srgbClr val="000000"/>
                  </a:glow>
                </a:effectLst>
                <a:latin typeface="Arial" panose="020B0604020202020204" pitchFamily="34" charset="0"/>
                <a:ea typeface="ＭＳ Ｐゴシック" charset="0"/>
                <a:cs typeface="ＭＳ Ｐゴシック" charset="0"/>
              </a:rPr>
              <a:t>See Zane Hodges, The Epistle of James (Irving, TX: Grace Evangelical Society, 1994), 41. </a:t>
            </a:r>
            <a:endParaRPr lang="en-US" b="0" dirty="0"/>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3F39E1E6-299E-3145-8F85-69D324BC6F54}"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389</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399452685"/>
      </p:ext>
    </p:extLst>
  </p:cSld>
  <p:clrMapOvr>
    <a:masterClrMapping/>
  </p:clrMapOvr>
</p:notes>
</file>

<file path=ppt/notesSlides/notesSlide2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a:t>The letter has little "high Christology," or profound teaching about the nature of work of Christ. The emphasis is on putting into practice the reality of who Jesus is.</a:t>
            </a:r>
          </a:p>
          <a:p>
            <a:endParaRPr lang="en-US"/>
          </a:p>
        </p:txBody>
      </p:sp>
      <p:sp>
        <p:nvSpPr>
          <p:cNvPr id="4" name="Slide Number Placeholder 3"/>
          <p:cNvSpPr>
            <a:spLocks noGrp="1"/>
          </p:cNvSpPr>
          <p:nvPr>
            <p:ph type="sldNum" sz="quarter" idx="5"/>
          </p:nvPr>
        </p:nvSpPr>
        <p:spPr/>
        <p:txBody>
          <a:bodyPr/>
          <a:lstStyle/>
          <a:p>
            <a:fld id="{A079FDE9-4B2D-884B-BE4B-021913485B06}" type="slidenum">
              <a:rPr lang="en-US" smtClean="0"/>
              <a:t>390</a:t>
            </a:fld>
            <a:endParaRPr lang="en-US"/>
          </a:p>
        </p:txBody>
      </p:sp>
    </p:spTree>
    <p:extLst>
      <p:ext uri="{BB962C8B-B14F-4D97-AF65-F5344CB8AC3E}">
        <p14:creationId xmlns:p14="http://schemas.microsoft.com/office/powerpoint/2010/main" val="1380014073"/>
      </p:ext>
    </p:extLst>
  </p:cSld>
  <p:clrMapOvr>
    <a:masterClrMapping/>
  </p:clrMapOvr>
</p:notes>
</file>

<file path=ppt/notesSlides/notesSlide2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en-US" dirty="0"/>
              <a:t>James is NOT an evangelistic book to lead unbelievers to Christ, Rather, James wrote to "believers in our Lord Jesus Christ" (1:2, 16, 19; 2:1, 5, 14; 3:1, 10, 12; 4:11; 5:7, 9, 10, 12, 19). </a:t>
            </a:r>
          </a:p>
          <a:p>
            <a:pPr marL="0" marR="0" indent="0" algn="l" defTabSz="457200" rtl="0" eaLnBrk="1" fontAlgn="auto" latinLnBrk="0" hangingPunct="1">
              <a:lnSpc>
                <a:spcPct val="100000"/>
              </a:lnSpc>
              <a:spcBef>
                <a:spcPts val="0"/>
              </a:spcBef>
              <a:spcAft>
                <a:spcPts val="0"/>
              </a:spcAft>
              <a:buClrTx/>
              <a:buSzTx/>
              <a:buFontTx/>
              <a:buNone/>
              <a:tabLst/>
              <a:defRPr/>
            </a:pPr>
            <a:r>
              <a:rPr lang="en-US" dirty="0"/>
              <a:t>His goal was to help them see how others can see their faith by looking at their works. </a:t>
            </a:r>
          </a:p>
          <a:p>
            <a:pPr marL="0" marR="0" indent="0" algn="l" defTabSz="457200" rtl="0" eaLnBrk="1" fontAlgn="auto" latinLnBrk="0" hangingPunct="1">
              <a:lnSpc>
                <a:spcPct val="100000"/>
              </a:lnSpc>
              <a:spcBef>
                <a:spcPts val="0"/>
              </a:spcBef>
              <a:spcAft>
                <a:spcPts val="0"/>
              </a:spcAft>
              <a:buClrTx/>
              <a:buSzTx/>
              <a:buFontTx/>
              <a:buNone/>
              <a:tabLst/>
              <a:defRPr/>
            </a:pPr>
            <a:r>
              <a:rPr lang="en-US" dirty="0"/>
              <a:t>_______</a:t>
            </a:r>
          </a:p>
          <a:p>
            <a:pPr marL="0" marR="0" indent="0" algn="l" defTabSz="457200" rtl="0" eaLnBrk="1" fontAlgn="auto" latinLnBrk="0" hangingPunct="1">
              <a:lnSpc>
                <a:spcPct val="100000"/>
              </a:lnSpc>
              <a:spcBef>
                <a:spcPts val="0"/>
              </a:spcBef>
              <a:spcAft>
                <a:spcPts val="0"/>
              </a:spcAft>
              <a:buClrTx/>
              <a:buSzTx/>
              <a:buFontTx/>
              <a:buNone/>
              <a:tabLst/>
              <a:defRPr/>
            </a:pPr>
            <a:r>
              <a:rPr lang="en-US" dirty="0"/>
              <a:t>NS-20-James-10, 55, 57, 73, 76, 98, 117, 133, 154, 186, 192, 203</a:t>
            </a:r>
          </a:p>
          <a:p>
            <a:endParaRPr lang="en-US" dirty="0"/>
          </a:p>
        </p:txBody>
      </p:sp>
      <p:sp>
        <p:nvSpPr>
          <p:cNvPr id="4" name="Slide Number Placeholder 3"/>
          <p:cNvSpPr>
            <a:spLocks noGrp="1"/>
          </p:cNvSpPr>
          <p:nvPr>
            <p:ph type="sldNum" sz="quarter" idx="5"/>
          </p:nvPr>
        </p:nvSpPr>
        <p:spPr/>
        <p:txBody>
          <a:bodyPr/>
          <a:lstStyle/>
          <a:p>
            <a:fld id="{A079FDE9-4B2D-884B-BE4B-021913485B06}" type="slidenum">
              <a:rPr lang="en-US" smtClean="0"/>
              <a:t>391</a:t>
            </a:fld>
            <a:endParaRPr lang="en-US" dirty="0"/>
          </a:p>
        </p:txBody>
      </p:sp>
    </p:spTree>
    <p:extLst>
      <p:ext uri="{BB962C8B-B14F-4D97-AF65-F5344CB8AC3E}">
        <p14:creationId xmlns:p14="http://schemas.microsoft.com/office/powerpoint/2010/main" val="1147253968"/>
      </p:ext>
    </p:extLst>
  </p:cSld>
  <p:clrMapOvr>
    <a:masterClrMapping/>
  </p:clrMapOvr>
</p:notes>
</file>

<file path=ppt/notesSlides/notesSlide2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dirty="0"/>
              <a:t>Workers punch in their time clock not to get a job, but rather to live out the role and identity that they already have. Likewise, those identifying with Christ should work this out as a natural indicator of the faith in Jesus that they already have.</a:t>
            </a:r>
          </a:p>
          <a:p>
            <a:endParaRPr lang="en-US" dirty="0"/>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3F39E1E6-299E-3145-8F85-69D324BC6F54}"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392</a:t>
            </a:fld>
            <a:endParaRPr kumimoji="0" lang="en-US" sz="1200" b="0" i="0" u="none" strike="noStrike" kern="1200" cap="none" spc="0" normalizeH="0" baseline="0" noProof="0" dirty="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1877764429"/>
      </p:ext>
    </p:extLst>
  </p:cSld>
  <p:clrMapOvr>
    <a:masterClrMapping/>
  </p:clrMapOvr>
</p:notes>
</file>

<file path=ppt/notesSlides/notesSlide2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A28C9AB-5814-BA4F-84A6-C6DECF72119E}"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393</a:t>
            </a:fld>
            <a:endParaRPr kumimoji="0" lang="en-GB" sz="1200" b="0" i="0" u="none" strike="noStrike" kern="1200" cap="none" spc="0" normalizeH="0" baseline="0" noProof="0" dirty="0">
              <a:ln>
                <a:noFill/>
              </a:ln>
              <a:solidFill>
                <a:srgbClr val="FFFFFF"/>
              </a:solidFill>
              <a:effectLst/>
              <a:uLnTx/>
              <a:uFillTx/>
              <a:latin typeface="Comic Sans MS" charset="0"/>
              <a:ea typeface="ＭＳ Ｐゴシック" charset="0"/>
            </a:endParaRPr>
          </a:p>
        </p:txBody>
      </p:sp>
      <p:sp>
        <p:nvSpPr>
          <p:cNvPr id="56322" name="Rectangle 1026"/>
          <p:cNvSpPr>
            <a:spLocks noGrp="1" noRot="1" noChangeAspect="1" noChangeArrowheads="1"/>
          </p:cNvSpPr>
          <p:nvPr>
            <p:ph type="sldImg"/>
          </p:nvPr>
        </p:nvSpPr>
        <p:spPr>
          <a:solidFill>
            <a:srgbClr val="FFFFFF"/>
          </a:solidFill>
          <a:ln/>
        </p:spPr>
      </p:sp>
      <p:sp>
        <p:nvSpPr>
          <p:cNvPr id="56323"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dirty="0">
                <a:cs typeface="ＭＳ Ｐゴシック" charset="0"/>
              </a:rPr>
              <a:t>Each sermon in the "Be" series at the Bible Exposition link at this website seeks to show not what believers DO but what they should BE. Yet, this letter aptly includes both being and doing. </a:t>
            </a:r>
          </a:p>
          <a:p>
            <a:endParaRPr lang="en-US" dirty="0">
              <a:cs typeface="ＭＳ Ｐゴシック" charset="0"/>
            </a:endParaRPr>
          </a:p>
        </p:txBody>
      </p:sp>
    </p:spTree>
    <p:extLst>
      <p:ext uri="{BB962C8B-B14F-4D97-AF65-F5344CB8AC3E}">
        <p14:creationId xmlns:p14="http://schemas.microsoft.com/office/powerpoint/2010/main" val="998729849"/>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ar-JO" b="1" dirty="0">
              <a:cs typeface="Arial" panose="020B0604020202020204" pitchFamily="34" charset="0"/>
            </a:endParaRPr>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64817AE6-2AD1-6342-9A47-5FCA98C94FA0}" type="slidenum">
              <a:rPr kumimoji="0" lang="en-US" sz="1200" b="1" u="none" strike="noStrike" kern="1200" cap="none" spc="0" normalizeH="0" baseline="0" noProof="0" smtClean="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48</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Tree>
    <p:extLst>
      <p:ext uri="{BB962C8B-B14F-4D97-AF65-F5344CB8AC3E}">
        <p14:creationId xmlns:p14="http://schemas.microsoft.com/office/powerpoint/2010/main" val="2336222591"/>
      </p:ext>
    </p:extLst>
  </p:cSld>
  <p:clrMapOvr>
    <a:masterClrMapping/>
  </p:clrMapOvr>
</p:notes>
</file>

<file path=ppt/notesSlides/notesSlide2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394</a:t>
            </a:fld>
            <a:endParaRPr kumimoji="0" lang="en-GB" sz="1200" b="0" i="0" u="none" strike="noStrike" kern="1200" cap="none" spc="0" normalizeH="0" baseline="0" noProof="0" dirty="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algn="r"/>
            <a:r>
              <a:rPr lang="ar-JO" b="1" dirty="0">
                <a:cs typeface="Arial" panose="020B0604020202020204" pitchFamily="34" charset="0"/>
              </a:rPr>
              <a:t>هل سيكون لديك توهج خاص؟</a:t>
            </a:r>
          </a:p>
          <a:p>
            <a:pPr algn="r"/>
            <a:r>
              <a:rPr lang="ar-JO" b="1" dirty="0">
                <a:cs typeface="Arial" panose="020B0604020202020204" pitchFamily="34" charset="0"/>
              </a:rPr>
              <a:t> هل يبتسم المسيحيون أكثر؟</a:t>
            </a:r>
            <a:endParaRPr lang="en-US"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601793820"/>
      </p:ext>
    </p:extLst>
  </p:cSld>
  <p:clrMapOvr>
    <a:masterClrMapping/>
  </p:clrMapOvr>
</p:notes>
</file>

<file path=ppt/notesSlides/notesSlide2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395</a:t>
            </a:fld>
            <a:endParaRPr kumimoji="0" lang="en-GB" sz="1200" b="0" i="0" u="none" strike="noStrike" kern="1200" cap="none" spc="0" normalizeH="0" baseline="0" noProof="0" dirty="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algn="r"/>
            <a:r>
              <a:rPr lang="ar-JO" b="1" dirty="0">
                <a:cs typeface="Arial" panose="020B0604020202020204" pitchFamily="34" charset="0"/>
              </a:rPr>
              <a:t>هل يجب أن نحاول جعل الآخرين يسألون عن إيماننا من خلال رؤية التخصصات الدينية فينا مثل الصلاة وقراءة الكتاب المقدس؟ </a:t>
            </a:r>
          </a:p>
          <a:p>
            <a:pPr algn="r"/>
            <a:r>
              <a:rPr lang="ar-JO" b="1" dirty="0">
                <a:cs typeface="Arial" panose="020B0604020202020204" pitchFamily="34" charset="0"/>
              </a:rPr>
              <a:t>ماذا لو قلنا للناس ما يقوله الكتاب المقدس؟</a:t>
            </a:r>
            <a:endParaRPr lang="en-US"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4138121559"/>
      </p:ext>
    </p:extLst>
  </p:cSld>
  <p:clrMapOvr>
    <a:masterClrMapping/>
  </p:clrMapOvr>
</p:notes>
</file>

<file path=ppt/notesSlides/notesSlide2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396</a:t>
            </a:fld>
            <a:endParaRPr kumimoji="0" lang="en-GB" sz="1200" b="0" i="0" u="none" strike="noStrike" kern="1200" cap="none" spc="0" normalizeH="0" baseline="0" noProof="0" dirty="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marL="0" marR="0" indent="0" algn="r" defTabSz="457200" rtl="0" eaLnBrk="1" fontAlgn="auto" latinLnBrk="0" hangingPunct="1">
              <a:lnSpc>
                <a:spcPct val="100000"/>
              </a:lnSpc>
              <a:spcBef>
                <a:spcPts val="0"/>
              </a:spcBef>
              <a:spcAft>
                <a:spcPts val="0"/>
              </a:spcAft>
              <a:buClrTx/>
              <a:buSzTx/>
              <a:buFontTx/>
              <a:buNone/>
              <a:tabLst/>
              <a:defRPr/>
            </a:pPr>
            <a:r>
              <a:rPr lang="ar-JO" b="1" dirty="0">
                <a:cs typeface="Arial" panose="020B0604020202020204" pitchFamily="34" charset="0"/>
              </a:rPr>
              <a:t>كيف يجب أن تبدو ثقتك بالمسيح؟ </a:t>
            </a:r>
          </a:p>
          <a:p>
            <a:pPr marL="0" marR="0" indent="0" algn="r" defTabSz="457200" rtl="0" eaLnBrk="1" fontAlgn="auto" latinLnBrk="0" hangingPunct="1">
              <a:lnSpc>
                <a:spcPct val="100000"/>
              </a:lnSpc>
              <a:spcBef>
                <a:spcPts val="0"/>
              </a:spcBef>
              <a:spcAft>
                <a:spcPts val="0"/>
              </a:spcAft>
              <a:buClrTx/>
              <a:buSzTx/>
              <a:buFontTx/>
              <a:buNone/>
              <a:tabLst/>
              <a:defRPr/>
            </a:pPr>
            <a:r>
              <a:rPr lang="ar-JO" b="1" dirty="0">
                <a:cs typeface="Arial" panose="020B0604020202020204" pitchFamily="34" charset="0"/>
              </a:rPr>
              <a:t>كيف يبدو الإيمان بيسوع؟</a:t>
            </a:r>
            <a:endParaRPr lang="en-US"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838332662"/>
      </p:ext>
    </p:extLst>
  </p:cSld>
  <p:clrMapOvr>
    <a:masterClrMapping/>
  </p:clrMapOvr>
</p:notes>
</file>

<file path=ppt/notesSlides/notesSlide2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9409" name="Rectangle 1031"/>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Verdana" charset="0"/>
                <a:ea typeface="ＭＳ Ｐゴシック" charset="0"/>
                <a:cs typeface="ＭＳ Ｐゴシック" charset="0"/>
              </a:defRPr>
            </a:lvl1pPr>
            <a:lvl2pPr marL="742950" indent="-285750">
              <a:defRPr sz="2400">
                <a:solidFill>
                  <a:schemeClr val="tx1"/>
                </a:solidFill>
                <a:latin typeface="Verdana" charset="0"/>
                <a:ea typeface="ＭＳ Ｐゴシック" charset="0"/>
              </a:defRPr>
            </a:lvl2pPr>
            <a:lvl3pPr marL="1143000" indent="-228600">
              <a:defRPr sz="2400">
                <a:solidFill>
                  <a:schemeClr val="tx1"/>
                </a:solidFill>
                <a:latin typeface="Verdana" charset="0"/>
                <a:ea typeface="ＭＳ Ｐゴシック" charset="0"/>
              </a:defRPr>
            </a:lvl3pPr>
            <a:lvl4pPr marL="1600200" indent="-228600">
              <a:defRPr sz="2400">
                <a:solidFill>
                  <a:schemeClr val="tx1"/>
                </a:solidFill>
                <a:latin typeface="Verdana" charset="0"/>
                <a:ea typeface="ＭＳ Ｐゴシック" charset="0"/>
              </a:defRPr>
            </a:lvl4pPr>
            <a:lvl5pPr marL="2057400" indent="-228600">
              <a:defRPr sz="2400">
                <a:solidFill>
                  <a:schemeClr val="tx1"/>
                </a:solidFill>
                <a:latin typeface="Verdana" charset="0"/>
                <a:ea typeface="ＭＳ Ｐゴシック" charset="0"/>
              </a:defRPr>
            </a:lvl5pPr>
            <a:lvl6pPr marL="2514600" indent="-228600" eaLnBrk="0" fontAlgn="base" hangingPunct="0">
              <a:spcBef>
                <a:spcPct val="0"/>
              </a:spcBef>
              <a:spcAft>
                <a:spcPct val="0"/>
              </a:spcAft>
              <a:defRPr sz="2400">
                <a:solidFill>
                  <a:schemeClr val="tx1"/>
                </a:solidFill>
                <a:latin typeface="Verdana" charset="0"/>
                <a:ea typeface="ＭＳ Ｐゴシック" charset="0"/>
              </a:defRPr>
            </a:lvl6pPr>
            <a:lvl7pPr marL="2971800" indent="-228600" eaLnBrk="0" fontAlgn="base" hangingPunct="0">
              <a:spcBef>
                <a:spcPct val="0"/>
              </a:spcBef>
              <a:spcAft>
                <a:spcPct val="0"/>
              </a:spcAft>
              <a:defRPr sz="2400">
                <a:solidFill>
                  <a:schemeClr val="tx1"/>
                </a:solidFill>
                <a:latin typeface="Verdana" charset="0"/>
                <a:ea typeface="ＭＳ Ｐゴシック" charset="0"/>
              </a:defRPr>
            </a:lvl7pPr>
            <a:lvl8pPr marL="3429000" indent="-228600" eaLnBrk="0" fontAlgn="base" hangingPunct="0">
              <a:spcBef>
                <a:spcPct val="0"/>
              </a:spcBef>
              <a:spcAft>
                <a:spcPct val="0"/>
              </a:spcAft>
              <a:defRPr sz="2400">
                <a:solidFill>
                  <a:schemeClr val="tx1"/>
                </a:solidFill>
                <a:latin typeface="Verdana" charset="0"/>
                <a:ea typeface="ＭＳ Ｐゴシック" charset="0"/>
              </a:defRPr>
            </a:lvl8pPr>
            <a:lvl9pPr marL="3886200" indent="-228600" eaLnBrk="0" fontAlgn="base" hangingPunct="0">
              <a:spcBef>
                <a:spcPct val="0"/>
              </a:spcBef>
              <a:spcAft>
                <a:spcPct val="0"/>
              </a:spcAft>
              <a:defRPr sz="2400">
                <a:solidFill>
                  <a:schemeClr val="tx1"/>
                </a:solidFill>
                <a:latin typeface="Verdana"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96AAAFA0-2159-6E4E-A091-BA8BC66F261A}" type="slidenum">
              <a:rPr kumimoji="0" lang="en-US" sz="1200" b="0" i="0" u="none" strike="noStrike" kern="1200" cap="none" spc="0" normalizeH="0" baseline="0" noProof="0">
                <a:ln>
                  <a:noFill/>
                </a:ln>
                <a:solidFill>
                  <a:prstClr val="black"/>
                </a:solidFill>
                <a:effectLst/>
                <a:uLnTx/>
                <a:uFillTx/>
                <a:latin typeface="Verdana"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397</a:t>
            </a:fld>
            <a:endParaRPr kumimoji="0" lang="en-US" sz="1200" b="0" i="0" u="none" strike="noStrike" kern="1200" cap="none" spc="0" normalizeH="0" baseline="0" noProof="0" dirty="0">
              <a:ln>
                <a:noFill/>
              </a:ln>
              <a:solidFill>
                <a:prstClr val="black"/>
              </a:solidFill>
              <a:effectLst/>
              <a:uLnTx/>
              <a:uFillTx/>
              <a:latin typeface="Verdana" charset="0"/>
              <a:ea typeface="ＭＳ Ｐゴシック" charset="0"/>
            </a:endParaRPr>
          </a:p>
        </p:txBody>
      </p:sp>
      <p:sp>
        <p:nvSpPr>
          <p:cNvPr id="529410" name="Rectangle 2"/>
          <p:cNvSpPr>
            <a:spLocks noGrp="1" noRot="1" noChangeAspect="1" noChangeArrowheads="1" noTextEdit="1"/>
          </p:cNvSpPr>
          <p:nvPr>
            <p:ph type="sldImg"/>
          </p:nvPr>
        </p:nvSpPr>
        <p:spPr>
          <a:ln/>
        </p:spPr>
      </p:sp>
      <p:sp>
        <p:nvSpPr>
          <p:cNvPr id="529411"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dirty="0"/>
              <a:t>The key idea here is that works reveal faith. Otherwise, we are hypocrites by saying that we believe when in reality we live immature, immoral lives.</a:t>
            </a:r>
          </a:p>
          <a:p>
            <a:pPr eaLnBrk="1" hangingPunct="1"/>
            <a:endParaRPr lang="en-US" dirty="0"/>
          </a:p>
        </p:txBody>
      </p:sp>
    </p:spTree>
    <p:extLst>
      <p:ext uri="{BB962C8B-B14F-4D97-AF65-F5344CB8AC3E}">
        <p14:creationId xmlns:p14="http://schemas.microsoft.com/office/powerpoint/2010/main" val="762588664"/>
      </p:ext>
    </p:extLst>
  </p:cSld>
  <p:clrMapOvr>
    <a:masterClrMapping/>
  </p:clrMapOvr>
</p:notes>
</file>

<file path=ppt/notesSlides/notesSlide2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046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D9019220-4E07-3C4E-BFE3-EE0190D80488}"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398</a:t>
            </a:fld>
            <a:endParaRPr kumimoji="0" lang="en-GB" sz="1200" b="0" i="0" u="none" strike="noStrike" kern="1200" cap="none" spc="0" normalizeH="0" baseline="0" noProof="0" dirty="0">
              <a:ln>
                <a:noFill/>
              </a:ln>
              <a:solidFill>
                <a:srgbClr val="FFFFFF"/>
              </a:solidFill>
              <a:effectLst/>
              <a:uLnTx/>
              <a:uFillTx/>
              <a:latin typeface="Comic Sans MS" charset="0"/>
              <a:ea typeface="ＭＳ Ｐゴシック" charset="0"/>
            </a:endParaRPr>
          </a:p>
        </p:txBody>
      </p:sp>
      <p:sp>
        <p:nvSpPr>
          <p:cNvPr id="190466" name="Rectangle 1026"/>
          <p:cNvSpPr>
            <a:spLocks noGrp="1" noRot="1" noChangeAspect="1" noChangeArrowheads="1"/>
          </p:cNvSpPr>
          <p:nvPr>
            <p:ph type="sldImg"/>
          </p:nvPr>
        </p:nvSpPr>
        <p:spPr>
          <a:solidFill>
            <a:srgbClr val="FFFFFF"/>
          </a:solidFill>
          <a:ln/>
        </p:spPr>
      </p:sp>
      <p:sp>
        <p:nvSpPr>
          <p:cNvPr id="190467" name="Rectangle 1027"/>
          <p:cNvSpPr>
            <a:spLocks noGrp="1" noChangeArrowheads="1"/>
          </p:cNvSpPr>
          <p:nvPr>
            <p:ph type="body" idx="1"/>
          </p:nvPr>
        </p:nvSpPr>
        <p:spPr>
          <a:solidFill>
            <a:srgbClr val="FFFFFF"/>
          </a:solidFill>
          <a:ln>
            <a:solidFill>
              <a:srgbClr val="000000"/>
            </a:solidFill>
          </a:ln>
        </p:spPr>
        <p:txBody>
          <a:bodyPr/>
          <a:lstStyle/>
          <a:p>
            <a:r>
              <a:rPr lang="en-US" dirty="0">
                <a:cs typeface="ＭＳ Ｐゴシック" charset="0"/>
              </a:rPr>
              <a:t>James tells us what happens if we do NOT show our faith in chapter 2 where others cannot see who we really are as believers. If we see those without food or clothing but do not help them, they will not see our faith. That doesn't mean that the faith is not there. If simply means that we are living inconsistently with the faith we profess that should include compassion in a practical sense. </a:t>
            </a:r>
          </a:p>
          <a:p>
            <a:r>
              <a:rPr lang="en-US" dirty="0">
                <a:cs typeface="ＭＳ Ｐゴシック" charset="0"/>
              </a:rPr>
              <a:t>____________</a:t>
            </a:r>
          </a:p>
          <a:p>
            <a:pPr marL="0" algn="l">
              <a:spcBef>
                <a:spcPts val="0"/>
              </a:spcBef>
              <a:spcAft>
                <a:spcPts val="0"/>
              </a:spcAft>
            </a:pPr>
            <a:r>
              <a:rPr lang="en-US" sz="1800" b="0" dirty="0">
                <a:effectLst/>
                <a:latin typeface="Times" panose="02020603050405020304"/>
                <a:ea typeface="Times New Roman" panose="02020603050405020304" pitchFamily="18" charset="0"/>
                <a:cs typeface="Times New Roman" panose="02020603050405020304" pitchFamily="18" charset="0"/>
              </a:rPr>
              <a:t>What specific works noted in the letter of James do you consistently do that reveal your calling as a Christian?</a:t>
            </a:r>
          </a:p>
          <a:p>
            <a:r>
              <a:rPr lang="en-US" sz="1800" b="0" dirty="0">
                <a:effectLst/>
                <a:latin typeface="Times" panose="02020603050405020304"/>
                <a:ea typeface="Times New Roman" panose="02020603050405020304" pitchFamily="18" charset="0"/>
                <a:cs typeface="Times New Roman" panose="02020603050405020304" pitchFamily="18" charset="0"/>
              </a:rPr>
              <a:t>Others should see </a:t>
            </a:r>
            <a:r>
              <a:rPr lang="en-US" sz="1800" b="0" i="1" dirty="0">
                <a:effectLst/>
                <a:latin typeface="Times" panose="02020603050405020304"/>
                <a:ea typeface="Times New Roman" panose="02020603050405020304" pitchFamily="18" charset="0"/>
                <a:cs typeface="Times New Roman" panose="02020603050405020304" pitchFamily="18" charset="0"/>
              </a:rPr>
              <a:t>works</a:t>
            </a:r>
            <a:r>
              <a:rPr lang="en-US" sz="1800" b="0" dirty="0">
                <a:effectLst/>
                <a:latin typeface="Times" panose="02020603050405020304"/>
                <a:ea typeface="Times New Roman" panose="02020603050405020304" pitchFamily="18" charset="0"/>
                <a:cs typeface="Times New Roman" panose="02020603050405020304" pitchFamily="18" charset="0"/>
              </a:rPr>
              <a:t> resulting from our belief in Christ (James 2:14-26; cf. 1 John 2:3-6, 9-11, 18-19, 24-25; 3:24; 4:20; etc.).</a:t>
            </a:r>
            <a:r>
              <a:rPr lang="en-US" b="0" dirty="0">
                <a:effectLst/>
              </a:rPr>
              <a:t> </a:t>
            </a:r>
            <a:endParaRPr lang="en-US" b="0" dirty="0">
              <a:cs typeface="ＭＳ Ｐゴシック" charset="0"/>
            </a:endParaRPr>
          </a:p>
        </p:txBody>
      </p:sp>
    </p:spTree>
    <p:extLst>
      <p:ext uri="{BB962C8B-B14F-4D97-AF65-F5344CB8AC3E}">
        <p14:creationId xmlns:p14="http://schemas.microsoft.com/office/powerpoint/2010/main" val="1028629269"/>
      </p:ext>
    </p:extLst>
  </p:cSld>
  <p:clrMapOvr>
    <a:masterClrMapping/>
  </p:clrMapOvr>
</p:notes>
</file>

<file path=ppt/notesSlides/notesSlide2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29441" name="Rectangle 1031"/>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Verdana" charset="0"/>
                <a:ea typeface="ＭＳ Ｐゴシック" charset="0"/>
                <a:cs typeface="ＭＳ Ｐゴシック" charset="0"/>
              </a:defRPr>
            </a:lvl1pPr>
            <a:lvl2pPr marL="742950" indent="-285750">
              <a:defRPr sz="2400">
                <a:solidFill>
                  <a:schemeClr val="tx1"/>
                </a:solidFill>
                <a:latin typeface="Verdana" charset="0"/>
                <a:ea typeface="ＭＳ Ｐゴシック" charset="0"/>
              </a:defRPr>
            </a:lvl2pPr>
            <a:lvl3pPr marL="1143000" indent="-228600">
              <a:defRPr sz="2400">
                <a:solidFill>
                  <a:schemeClr val="tx1"/>
                </a:solidFill>
                <a:latin typeface="Verdana" charset="0"/>
                <a:ea typeface="ＭＳ Ｐゴシック" charset="0"/>
              </a:defRPr>
            </a:lvl3pPr>
            <a:lvl4pPr marL="1600200" indent="-228600">
              <a:defRPr sz="2400">
                <a:solidFill>
                  <a:schemeClr val="tx1"/>
                </a:solidFill>
                <a:latin typeface="Verdana" charset="0"/>
                <a:ea typeface="ＭＳ Ｐゴシック" charset="0"/>
              </a:defRPr>
            </a:lvl4pPr>
            <a:lvl5pPr marL="2057400" indent="-228600">
              <a:defRPr sz="2400">
                <a:solidFill>
                  <a:schemeClr val="tx1"/>
                </a:solidFill>
                <a:latin typeface="Verdana" charset="0"/>
                <a:ea typeface="ＭＳ Ｐゴシック" charset="0"/>
              </a:defRPr>
            </a:lvl5pPr>
            <a:lvl6pPr marL="2514600" indent="-228600" eaLnBrk="0" fontAlgn="base" hangingPunct="0">
              <a:spcBef>
                <a:spcPct val="0"/>
              </a:spcBef>
              <a:spcAft>
                <a:spcPct val="0"/>
              </a:spcAft>
              <a:defRPr sz="2400">
                <a:solidFill>
                  <a:schemeClr val="tx1"/>
                </a:solidFill>
                <a:latin typeface="Verdana" charset="0"/>
                <a:ea typeface="ＭＳ Ｐゴシック" charset="0"/>
              </a:defRPr>
            </a:lvl6pPr>
            <a:lvl7pPr marL="2971800" indent="-228600" eaLnBrk="0" fontAlgn="base" hangingPunct="0">
              <a:spcBef>
                <a:spcPct val="0"/>
              </a:spcBef>
              <a:spcAft>
                <a:spcPct val="0"/>
              </a:spcAft>
              <a:defRPr sz="2400">
                <a:solidFill>
                  <a:schemeClr val="tx1"/>
                </a:solidFill>
                <a:latin typeface="Verdana" charset="0"/>
                <a:ea typeface="ＭＳ Ｐゴシック" charset="0"/>
              </a:defRPr>
            </a:lvl7pPr>
            <a:lvl8pPr marL="3429000" indent="-228600" eaLnBrk="0" fontAlgn="base" hangingPunct="0">
              <a:spcBef>
                <a:spcPct val="0"/>
              </a:spcBef>
              <a:spcAft>
                <a:spcPct val="0"/>
              </a:spcAft>
              <a:defRPr sz="2400">
                <a:solidFill>
                  <a:schemeClr val="tx1"/>
                </a:solidFill>
                <a:latin typeface="Verdana" charset="0"/>
                <a:ea typeface="ＭＳ Ｐゴシック" charset="0"/>
              </a:defRPr>
            </a:lvl8pPr>
            <a:lvl9pPr marL="3886200" indent="-228600" eaLnBrk="0" fontAlgn="base" hangingPunct="0">
              <a:spcBef>
                <a:spcPct val="0"/>
              </a:spcBef>
              <a:spcAft>
                <a:spcPct val="0"/>
              </a:spcAft>
              <a:defRPr sz="2400">
                <a:solidFill>
                  <a:schemeClr val="tx1"/>
                </a:solidFill>
                <a:latin typeface="Verdana"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B87282A2-3898-C843-A302-BC2D0462D2BF}" type="slidenum">
              <a:rPr kumimoji="0" lang="en-US" sz="1200" b="0" i="0" u="none" strike="noStrike" kern="1200" cap="none" spc="0" normalizeH="0" baseline="0" noProof="0">
                <a:ln>
                  <a:noFill/>
                </a:ln>
                <a:solidFill>
                  <a:prstClr val="black"/>
                </a:solidFill>
                <a:effectLst/>
                <a:uLnTx/>
                <a:uFillTx/>
                <a:latin typeface="Verdana"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399</a:t>
            </a:fld>
            <a:endParaRPr kumimoji="0" lang="en-US" sz="1200" b="0" i="0" u="none" strike="noStrike" kern="1200" cap="none" spc="0" normalizeH="0" baseline="0" noProof="0" dirty="0">
              <a:ln>
                <a:noFill/>
              </a:ln>
              <a:solidFill>
                <a:prstClr val="black"/>
              </a:solidFill>
              <a:effectLst/>
              <a:uLnTx/>
              <a:uFillTx/>
              <a:latin typeface="Verdana" charset="0"/>
              <a:ea typeface="ＭＳ Ｐゴシック" charset="0"/>
            </a:endParaRPr>
          </a:p>
        </p:txBody>
      </p:sp>
      <p:sp>
        <p:nvSpPr>
          <p:cNvPr id="829442" name="Rectangle 1026"/>
          <p:cNvSpPr>
            <a:spLocks noGrp="1" noRot="1" noChangeAspect="1" noChangeArrowheads="1" noTextEdit="1"/>
          </p:cNvSpPr>
          <p:nvPr>
            <p:ph type="sldImg"/>
          </p:nvPr>
        </p:nvSpPr>
        <p:spPr>
          <a:ln/>
        </p:spPr>
      </p:sp>
      <p:sp>
        <p:nvSpPr>
          <p:cNvPr id="829443" name="Rectangle 1027"/>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dirty="0"/>
              <a:t>This hard-hitting letter shows the authority of this leader of the church of Jerusalem in that it has many frank, concise commands.</a:t>
            </a:r>
          </a:p>
          <a:p>
            <a:pPr marL="0" algn="l" defTabSz="457200" rtl="0" eaLnBrk="1" latinLnBrk="0" hangingPunct="1"/>
            <a:endParaRPr lang="en-US" dirty="0"/>
          </a:p>
        </p:txBody>
      </p:sp>
    </p:spTree>
    <p:extLst>
      <p:ext uri="{BB962C8B-B14F-4D97-AF65-F5344CB8AC3E}">
        <p14:creationId xmlns:p14="http://schemas.microsoft.com/office/powerpoint/2010/main" val="1737197402"/>
      </p:ext>
    </p:extLst>
  </p:cSld>
  <p:clrMapOvr>
    <a:masterClrMapping/>
  </p:clrMapOvr>
</p:notes>
</file>

<file path=ppt/notesSlides/notesSlide2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31489" name="Rectangle 1031"/>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Verdana" charset="0"/>
                <a:ea typeface="ＭＳ Ｐゴシック" charset="0"/>
                <a:cs typeface="ＭＳ Ｐゴシック" charset="0"/>
              </a:defRPr>
            </a:lvl1pPr>
            <a:lvl2pPr marL="742950" indent="-285750">
              <a:defRPr sz="2400">
                <a:solidFill>
                  <a:schemeClr val="tx1"/>
                </a:solidFill>
                <a:latin typeface="Verdana" charset="0"/>
                <a:ea typeface="ＭＳ Ｐゴシック" charset="0"/>
              </a:defRPr>
            </a:lvl2pPr>
            <a:lvl3pPr marL="1143000" indent="-228600">
              <a:defRPr sz="2400">
                <a:solidFill>
                  <a:schemeClr val="tx1"/>
                </a:solidFill>
                <a:latin typeface="Verdana" charset="0"/>
                <a:ea typeface="ＭＳ Ｐゴシック" charset="0"/>
              </a:defRPr>
            </a:lvl3pPr>
            <a:lvl4pPr marL="1600200" indent="-228600">
              <a:defRPr sz="2400">
                <a:solidFill>
                  <a:schemeClr val="tx1"/>
                </a:solidFill>
                <a:latin typeface="Verdana" charset="0"/>
                <a:ea typeface="ＭＳ Ｐゴシック" charset="0"/>
              </a:defRPr>
            </a:lvl4pPr>
            <a:lvl5pPr marL="2057400" indent="-228600">
              <a:defRPr sz="2400">
                <a:solidFill>
                  <a:schemeClr val="tx1"/>
                </a:solidFill>
                <a:latin typeface="Verdana" charset="0"/>
                <a:ea typeface="ＭＳ Ｐゴシック" charset="0"/>
              </a:defRPr>
            </a:lvl5pPr>
            <a:lvl6pPr marL="2514600" indent="-228600" eaLnBrk="0" fontAlgn="base" hangingPunct="0">
              <a:spcBef>
                <a:spcPct val="0"/>
              </a:spcBef>
              <a:spcAft>
                <a:spcPct val="0"/>
              </a:spcAft>
              <a:defRPr sz="2400">
                <a:solidFill>
                  <a:schemeClr val="tx1"/>
                </a:solidFill>
                <a:latin typeface="Verdana" charset="0"/>
                <a:ea typeface="ＭＳ Ｐゴシック" charset="0"/>
              </a:defRPr>
            </a:lvl6pPr>
            <a:lvl7pPr marL="2971800" indent="-228600" eaLnBrk="0" fontAlgn="base" hangingPunct="0">
              <a:spcBef>
                <a:spcPct val="0"/>
              </a:spcBef>
              <a:spcAft>
                <a:spcPct val="0"/>
              </a:spcAft>
              <a:defRPr sz="2400">
                <a:solidFill>
                  <a:schemeClr val="tx1"/>
                </a:solidFill>
                <a:latin typeface="Verdana" charset="0"/>
                <a:ea typeface="ＭＳ Ｐゴシック" charset="0"/>
              </a:defRPr>
            </a:lvl7pPr>
            <a:lvl8pPr marL="3429000" indent="-228600" eaLnBrk="0" fontAlgn="base" hangingPunct="0">
              <a:spcBef>
                <a:spcPct val="0"/>
              </a:spcBef>
              <a:spcAft>
                <a:spcPct val="0"/>
              </a:spcAft>
              <a:defRPr sz="2400">
                <a:solidFill>
                  <a:schemeClr val="tx1"/>
                </a:solidFill>
                <a:latin typeface="Verdana" charset="0"/>
                <a:ea typeface="ＭＳ Ｐゴシック" charset="0"/>
              </a:defRPr>
            </a:lvl8pPr>
            <a:lvl9pPr marL="3886200" indent="-228600" eaLnBrk="0" fontAlgn="base" hangingPunct="0">
              <a:spcBef>
                <a:spcPct val="0"/>
              </a:spcBef>
              <a:spcAft>
                <a:spcPct val="0"/>
              </a:spcAft>
              <a:defRPr sz="2400">
                <a:solidFill>
                  <a:schemeClr val="tx1"/>
                </a:solidFill>
                <a:latin typeface="Verdana"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860D8C3-03D7-9248-89CA-94BC88A9D82B}" type="slidenum">
              <a:rPr kumimoji="0" lang="en-US" sz="1200" b="0" i="0" u="none" strike="noStrike" kern="1200" cap="none" spc="0" normalizeH="0" baseline="0" noProof="0">
                <a:ln>
                  <a:noFill/>
                </a:ln>
                <a:solidFill>
                  <a:prstClr val="black"/>
                </a:solidFill>
                <a:effectLst/>
                <a:uLnTx/>
                <a:uFillTx/>
                <a:latin typeface="Verdana"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400</a:t>
            </a:fld>
            <a:endParaRPr kumimoji="0" lang="en-US" sz="1200" b="0" i="0" u="none" strike="noStrike" kern="1200" cap="none" spc="0" normalizeH="0" baseline="0" noProof="0" dirty="0">
              <a:ln>
                <a:noFill/>
              </a:ln>
              <a:solidFill>
                <a:prstClr val="black"/>
              </a:solidFill>
              <a:effectLst/>
              <a:uLnTx/>
              <a:uFillTx/>
              <a:latin typeface="Verdana" charset="0"/>
              <a:ea typeface="ＭＳ Ｐゴシック" charset="0"/>
            </a:endParaRPr>
          </a:p>
        </p:txBody>
      </p:sp>
      <p:sp>
        <p:nvSpPr>
          <p:cNvPr id="831490" name="Rectangle 1026"/>
          <p:cNvSpPr>
            <a:spLocks noGrp="1" noRot="1" noChangeAspect="1" noChangeArrowheads="1" noTextEdit="1"/>
          </p:cNvSpPr>
          <p:nvPr>
            <p:ph type="sldImg"/>
          </p:nvPr>
        </p:nvSpPr>
        <p:spPr>
          <a:ln/>
        </p:spPr>
      </p:sp>
      <p:sp>
        <p:nvSpPr>
          <p:cNvPr id="831491" name="Rectangle 1027"/>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dirty="0"/>
              <a:t>Note how many of these relate to the speech of the believer. We all vastly underestimate the impact of the words we say and hear.</a:t>
            </a:r>
          </a:p>
          <a:p>
            <a:pPr eaLnBrk="1" hangingPunct="1"/>
            <a:endParaRPr lang="en-US" dirty="0"/>
          </a:p>
        </p:txBody>
      </p:sp>
    </p:spTree>
    <p:extLst>
      <p:ext uri="{BB962C8B-B14F-4D97-AF65-F5344CB8AC3E}">
        <p14:creationId xmlns:p14="http://schemas.microsoft.com/office/powerpoint/2010/main" val="293196074"/>
      </p:ext>
    </p:extLst>
  </p:cSld>
  <p:clrMapOvr>
    <a:masterClrMapping/>
  </p:clrMapOvr>
</p:notes>
</file>

<file path=ppt/notesSlides/notesSlide2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403</a:t>
            </a:fld>
            <a:endParaRPr kumimoji="0" lang="en-GB" sz="1200" b="0" i="0" u="none" strike="noStrike" kern="1200" cap="none" spc="0" normalizeH="0" baseline="0" noProof="0" dirty="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dirty="0"/>
          </a:p>
        </p:txBody>
      </p:sp>
    </p:spTree>
  </p:cSld>
  <p:clrMapOvr>
    <a:masterClrMapping/>
  </p:clrMapOvr>
</p:notes>
</file>

<file path=ppt/notesSlides/notesSlide2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405</a:t>
            </a:fld>
            <a:endParaRPr kumimoji="0" lang="en-GB" sz="1200" b="0" i="0" u="none" strike="noStrike" kern="1200" cap="none" spc="0" normalizeH="0" baseline="0" noProof="0" dirty="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dirty="0"/>
          </a:p>
        </p:txBody>
      </p:sp>
    </p:spTree>
  </p:cSld>
  <p:clrMapOvr>
    <a:masterClrMapping/>
  </p:clrMapOvr>
</p:notes>
</file>

<file path=ppt/notesSlides/notesSlide2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ar-JO" b="1" dirty="0">
              <a:cs typeface="Arial" panose="020B0604020202020204" pitchFamily="34" charset="0"/>
            </a:endParaRPr>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D2F3B913-371E-1741-BDA6-F421AE42A1B2}" type="slidenum">
              <a:rPr kumimoji="0" lang="en-US" sz="1200" b="0" i="0" u="none" strike="noStrike" kern="1200" cap="none" spc="0" normalizeH="0" baseline="0" noProof="0" smtClean="0">
                <a:ln>
                  <a:noFill/>
                </a:ln>
                <a:solidFill>
                  <a:srgbClr val="FFFF00"/>
                </a:solidFill>
                <a:effectLst/>
                <a:uLnTx/>
                <a:uFillTx/>
                <a:latin typeface="Georgia"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406</a:t>
            </a:fld>
            <a:endParaRPr kumimoji="0" lang="en-US" sz="1200" b="0" i="0" u="none" strike="noStrike" kern="1200" cap="none" spc="0" normalizeH="0" baseline="0" noProof="0" dirty="0">
              <a:ln>
                <a:noFill/>
              </a:ln>
              <a:solidFill>
                <a:srgbClr val="FFFF00"/>
              </a:solidFill>
              <a:effectLst/>
              <a:uLnTx/>
              <a:uFillTx/>
              <a:latin typeface="Georgia" charset="0"/>
              <a:ea typeface="ＭＳ Ｐゴシック" charset="0"/>
            </a:endParaRPr>
          </a:p>
        </p:txBody>
      </p:sp>
    </p:spTree>
    <p:extLst>
      <p:ext uri="{BB962C8B-B14F-4D97-AF65-F5344CB8AC3E}">
        <p14:creationId xmlns:p14="http://schemas.microsoft.com/office/powerpoint/2010/main" val="1207628444"/>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3</a:t>
            </a:fld>
            <a:endParaRPr kumimoji="0" lang="en-GB" sz="1200" b="0" i="0" u="none" strike="noStrike" kern="1200" cap="none" spc="0" normalizeH="0" baseline="0" noProof="0" dirty="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dirty="0"/>
          </a:p>
        </p:txBody>
      </p:sp>
    </p:spTree>
    <p:extLst>
      <p:ext uri="{BB962C8B-B14F-4D97-AF65-F5344CB8AC3E}">
        <p14:creationId xmlns:p14="http://schemas.microsoft.com/office/powerpoint/2010/main" val="2174849501"/>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ar-JO" b="1" dirty="0">
              <a:cs typeface="Arial" panose="020B0604020202020204" pitchFamily="34" charset="0"/>
            </a:endParaRPr>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64817AE6-2AD1-6342-9A47-5FCA98C94FA0}" type="slidenum">
              <a:rPr kumimoji="0" lang="en-US" sz="1200" b="1" u="none" strike="noStrike" kern="1200" cap="none" spc="0" normalizeH="0" baseline="0" noProof="0" smtClean="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49</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Tree>
    <p:extLst>
      <p:ext uri="{BB962C8B-B14F-4D97-AF65-F5344CB8AC3E}">
        <p14:creationId xmlns:p14="http://schemas.microsoft.com/office/powerpoint/2010/main" val="4285172880"/>
      </p:ext>
    </p:extLst>
  </p:cSld>
  <p:clrMapOvr>
    <a:masterClrMapping/>
  </p:clrMapOvr>
</p:notes>
</file>

<file path=ppt/notesSlides/notesSlide3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ar-JO" b="1" dirty="0">
              <a:cs typeface="Arial" panose="020B0604020202020204" pitchFamily="34" charset="0"/>
            </a:endParaRPr>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D2F3B913-371E-1741-BDA6-F421AE42A1B2}" type="slidenum">
              <a:rPr kumimoji="0" lang="en-US" sz="1200" b="0" i="0" u="none" strike="noStrike" kern="1200" cap="none" spc="0" normalizeH="0" baseline="0" noProof="0" smtClean="0">
                <a:ln>
                  <a:noFill/>
                </a:ln>
                <a:solidFill>
                  <a:srgbClr val="FFFF00"/>
                </a:solidFill>
                <a:effectLst/>
                <a:uLnTx/>
                <a:uFillTx/>
                <a:latin typeface="Georgia"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407</a:t>
            </a:fld>
            <a:endParaRPr kumimoji="0" lang="en-US" sz="1200" b="0" i="0" u="none" strike="noStrike" kern="1200" cap="none" spc="0" normalizeH="0" baseline="0" noProof="0" dirty="0">
              <a:ln>
                <a:noFill/>
              </a:ln>
              <a:solidFill>
                <a:srgbClr val="FFFF00"/>
              </a:solidFill>
              <a:effectLst/>
              <a:uLnTx/>
              <a:uFillTx/>
              <a:latin typeface="Georgia" charset="0"/>
              <a:ea typeface="ＭＳ Ｐゴシック" charset="0"/>
            </a:endParaRPr>
          </a:p>
        </p:txBody>
      </p:sp>
    </p:spTree>
    <p:extLst>
      <p:ext uri="{BB962C8B-B14F-4D97-AF65-F5344CB8AC3E}">
        <p14:creationId xmlns:p14="http://schemas.microsoft.com/office/powerpoint/2010/main" val="527692203"/>
      </p:ext>
    </p:extLst>
  </p:cSld>
  <p:clrMapOvr>
    <a:masterClrMapping/>
  </p:clrMapOvr>
</p:notes>
</file>

<file path=ppt/notesSlides/notesSlide3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ar-JO" b="1" dirty="0">
              <a:cs typeface="Arial" panose="020B0604020202020204" pitchFamily="34" charset="0"/>
            </a:endParaRPr>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D2F3B913-371E-1741-BDA6-F421AE42A1B2}" type="slidenum">
              <a:rPr kumimoji="0" lang="en-US" sz="1200" b="0" i="0" u="none" strike="noStrike" kern="1200" cap="none" spc="0" normalizeH="0" baseline="0" noProof="0" smtClean="0">
                <a:ln>
                  <a:noFill/>
                </a:ln>
                <a:solidFill>
                  <a:srgbClr val="FFFF00"/>
                </a:solidFill>
                <a:effectLst/>
                <a:uLnTx/>
                <a:uFillTx/>
                <a:latin typeface="Georgia"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408</a:t>
            </a:fld>
            <a:endParaRPr kumimoji="0" lang="en-US" sz="1200" b="0" i="0" u="none" strike="noStrike" kern="1200" cap="none" spc="0" normalizeH="0" baseline="0" noProof="0" dirty="0">
              <a:ln>
                <a:noFill/>
              </a:ln>
              <a:solidFill>
                <a:srgbClr val="FFFF00"/>
              </a:solidFill>
              <a:effectLst/>
              <a:uLnTx/>
              <a:uFillTx/>
              <a:latin typeface="Georgia" charset="0"/>
              <a:ea typeface="ＭＳ Ｐゴシック" charset="0"/>
            </a:endParaRPr>
          </a:p>
        </p:txBody>
      </p:sp>
    </p:spTree>
    <p:extLst>
      <p:ext uri="{BB962C8B-B14F-4D97-AF65-F5344CB8AC3E}">
        <p14:creationId xmlns:p14="http://schemas.microsoft.com/office/powerpoint/2010/main" val="1527449273"/>
      </p:ext>
    </p:extLst>
  </p:cSld>
  <p:clrMapOvr>
    <a:masterClrMapping/>
  </p:clrMapOvr>
</p:notes>
</file>

<file path=ppt/notesSlides/notesSlide3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ar-JO" b="1" dirty="0">
              <a:cs typeface="Arial" panose="020B0604020202020204" pitchFamily="34" charset="0"/>
            </a:endParaRPr>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D2F3B913-371E-1741-BDA6-F421AE42A1B2}" type="slidenum">
              <a:rPr kumimoji="0" lang="en-US" sz="1200" b="0" i="0" u="none" strike="noStrike" kern="1200" cap="none" spc="0" normalizeH="0" baseline="0" noProof="0" smtClean="0">
                <a:ln>
                  <a:noFill/>
                </a:ln>
                <a:solidFill>
                  <a:srgbClr val="FFFF00"/>
                </a:solidFill>
                <a:effectLst/>
                <a:uLnTx/>
                <a:uFillTx/>
                <a:latin typeface="Georgia"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409</a:t>
            </a:fld>
            <a:endParaRPr kumimoji="0" lang="en-US" sz="1200" b="0" i="0" u="none" strike="noStrike" kern="1200" cap="none" spc="0" normalizeH="0" baseline="0" noProof="0" dirty="0">
              <a:ln>
                <a:noFill/>
              </a:ln>
              <a:solidFill>
                <a:srgbClr val="FFFF00"/>
              </a:solidFill>
              <a:effectLst/>
              <a:uLnTx/>
              <a:uFillTx/>
              <a:latin typeface="Georgia" charset="0"/>
              <a:ea typeface="ＭＳ Ｐゴシック" charset="0"/>
            </a:endParaRPr>
          </a:p>
        </p:txBody>
      </p:sp>
    </p:spTree>
    <p:extLst>
      <p:ext uri="{BB962C8B-B14F-4D97-AF65-F5344CB8AC3E}">
        <p14:creationId xmlns:p14="http://schemas.microsoft.com/office/powerpoint/2010/main" val="2813369623"/>
      </p:ext>
    </p:extLst>
  </p:cSld>
  <p:clrMapOvr>
    <a:masterClrMapping/>
  </p:clrMapOvr>
</p:notes>
</file>

<file path=ppt/notesSlides/notesSlide3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ar-JO" b="1" dirty="0">
              <a:cs typeface="Arial" panose="020B0604020202020204" pitchFamily="34" charset="0"/>
            </a:endParaRPr>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D2F3B913-371E-1741-BDA6-F421AE42A1B2}" type="slidenum">
              <a:rPr kumimoji="0" lang="en-US" sz="1200" b="0" i="0" u="none" strike="noStrike" kern="1200" cap="none" spc="0" normalizeH="0" baseline="0" noProof="0" smtClean="0">
                <a:ln>
                  <a:noFill/>
                </a:ln>
                <a:solidFill>
                  <a:srgbClr val="FFFF00"/>
                </a:solidFill>
                <a:effectLst/>
                <a:uLnTx/>
                <a:uFillTx/>
                <a:latin typeface="Georgia"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410</a:t>
            </a:fld>
            <a:endParaRPr kumimoji="0" lang="en-US" sz="1200" b="0" i="0" u="none" strike="noStrike" kern="1200" cap="none" spc="0" normalizeH="0" baseline="0" noProof="0" dirty="0">
              <a:ln>
                <a:noFill/>
              </a:ln>
              <a:solidFill>
                <a:srgbClr val="FFFF00"/>
              </a:solidFill>
              <a:effectLst/>
              <a:uLnTx/>
              <a:uFillTx/>
              <a:latin typeface="Georgia" charset="0"/>
              <a:ea typeface="ＭＳ Ｐゴシック" charset="0"/>
            </a:endParaRPr>
          </a:p>
        </p:txBody>
      </p:sp>
    </p:spTree>
    <p:extLst>
      <p:ext uri="{BB962C8B-B14F-4D97-AF65-F5344CB8AC3E}">
        <p14:creationId xmlns:p14="http://schemas.microsoft.com/office/powerpoint/2010/main" val="4280897927"/>
      </p:ext>
    </p:extLst>
  </p:cSld>
  <p:clrMapOvr>
    <a:masterClrMapping/>
  </p:clrMapOvr>
</p:notes>
</file>

<file path=ppt/notesSlides/notesSlide3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A079FDE9-4B2D-884B-BE4B-021913485B06}" type="slidenum">
              <a:rPr lang="en-US" smtClean="0"/>
              <a:t>411</a:t>
            </a:fld>
            <a:endParaRPr lang="en-US"/>
          </a:p>
        </p:txBody>
      </p:sp>
    </p:spTree>
    <p:extLst>
      <p:ext uri="{BB962C8B-B14F-4D97-AF65-F5344CB8AC3E}">
        <p14:creationId xmlns:p14="http://schemas.microsoft.com/office/powerpoint/2010/main" val="4122394159"/>
      </p:ext>
    </p:extLst>
  </p:cSld>
  <p:clrMapOvr>
    <a:masterClrMapping/>
  </p:clrMapOvr>
</p:notes>
</file>

<file path=ppt/notesSlides/notesSlide3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ar-JO" b="1" dirty="0">
              <a:cs typeface="Arial" panose="020B0604020202020204" pitchFamily="34" charset="0"/>
            </a:endParaRPr>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D2F3B913-371E-1741-BDA6-F421AE42A1B2}" type="slidenum">
              <a:rPr kumimoji="0" lang="en-US" sz="1200" b="0" i="0" u="none" strike="noStrike" kern="1200" cap="none" spc="0" normalizeH="0" baseline="0" noProof="0" smtClean="0">
                <a:ln>
                  <a:noFill/>
                </a:ln>
                <a:solidFill>
                  <a:srgbClr val="FFFF00"/>
                </a:solidFill>
                <a:effectLst/>
                <a:uLnTx/>
                <a:uFillTx/>
                <a:latin typeface="Georgia"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412</a:t>
            </a:fld>
            <a:endParaRPr kumimoji="0" lang="en-US" sz="1200" b="0" i="0" u="none" strike="noStrike" kern="1200" cap="none" spc="0" normalizeH="0" baseline="0" noProof="0" dirty="0">
              <a:ln>
                <a:noFill/>
              </a:ln>
              <a:solidFill>
                <a:srgbClr val="FFFF00"/>
              </a:solidFill>
              <a:effectLst/>
              <a:uLnTx/>
              <a:uFillTx/>
              <a:latin typeface="Georgia" charset="0"/>
              <a:ea typeface="ＭＳ Ｐゴシック" charset="0"/>
            </a:endParaRPr>
          </a:p>
        </p:txBody>
      </p:sp>
    </p:spTree>
    <p:extLst>
      <p:ext uri="{BB962C8B-B14F-4D97-AF65-F5344CB8AC3E}">
        <p14:creationId xmlns:p14="http://schemas.microsoft.com/office/powerpoint/2010/main" val="1028150818"/>
      </p:ext>
    </p:extLst>
  </p:cSld>
  <p:clrMapOvr>
    <a:masterClrMapping/>
  </p:clrMapOvr>
</p:notes>
</file>

<file path=ppt/notesSlides/notesSlide3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A28C9AB-5814-BA4F-84A6-C6DECF72119E}"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413</a:t>
            </a:fld>
            <a:endParaRPr kumimoji="0" lang="en-GB" sz="1200" b="0" i="0" u="none" strike="noStrike" kern="1200" cap="none" spc="0" normalizeH="0" baseline="0" noProof="0" dirty="0">
              <a:ln>
                <a:noFill/>
              </a:ln>
              <a:solidFill>
                <a:srgbClr val="FFFFFF"/>
              </a:solidFill>
              <a:effectLst/>
              <a:uLnTx/>
              <a:uFillTx/>
              <a:latin typeface="Comic Sans MS" charset="0"/>
              <a:ea typeface="ＭＳ Ｐゴシック" charset="0"/>
            </a:endParaRPr>
          </a:p>
        </p:txBody>
      </p:sp>
      <p:sp>
        <p:nvSpPr>
          <p:cNvPr id="56322" name="Rectangle 1026"/>
          <p:cNvSpPr>
            <a:spLocks noGrp="1" noRot="1" noChangeAspect="1" noChangeArrowheads="1"/>
          </p:cNvSpPr>
          <p:nvPr>
            <p:ph type="sldImg"/>
          </p:nvPr>
        </p:nvSpPr>
        <p:spPr>
          <a:solidFill>
            <a:srgbClr val="FFFFFF"/>
          </a:solidFill>
          <a:ln/>
        </p:spPr>
      </p:sp>
      <p:sp>
        <p:nvSpPr>
          <p:cNvPr id="56323"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dirty="0">
              <a:cs typeface="ＭＳ Ｐゴシック" charset="0"/>
            </a:endParaRPr>
          </a:p>
        </p:txBody>
      </p:sp>
    </p:spTree>
    <p:extLst>
      <p:ext uri="{BB962C8B-B14F-4D97-AF65-F5344CB8AC3E}">
        <p14:creationId xmlns:p14="http://schemas.microsoft.com/office/powerpoint/2010/main" val="913588618"/>
      </p:ext>
    </p:extLst>
  </p:cSld>
  <p:clrMapOvr>
    <a:masterClrMapping/>
  </p:clrMapOvr>
</p:notes>
</file>

<file path=ppt/notesSlides/notesSlide3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ar-JO" b="1" dirty="0">
                <a:cs typeface="Arial" panose="020B0604020202020204" pitchFamily="34" charset="0"/>
              </a:rPr>
              <a:t>هل تشعر بأن أحدًا آخر عنده الأفضلية بسبب أنك مسيحي؟ ربما يبدو أن الآخرين جميعهم عندهم امتيازات أنت لا تمتلكها نتيجة لإيمانك بالمسيح؟</a:t>
            </a:r>
            <a:endParaRPr lang="en-US" dirty="0"/>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A079FDE9-4B2D-884B-BE4B-021913485B06}" type="slidenum">
              <a:rPr kumimoji="0" lang="en-US" sz="1200" b="0" i="0" u="none" strike="noStrike" kern="1200" cap="none" spc="0" normalizeH="0" baseline="0" noProof="0" smtClean="0">
                <a:ln>
                  <a:noFill/>
                </a:ln>
                <a:solidFill>
                  <a:prstClr val="black"/>
                </a:solidFill>
                <a:effectLst/>
                <a:uLnTx/>
                <a:uFillTx/>
                <a:latin typeface="Calibri"/>
                <a:ea typeface="ＭＳ Ｐゴシック" charset="0"/>
                <a:cs typeface="+mn-cs"/>
              </a:rPr>
              <a:pPr marL="0" marR="0" lvl="0" indent="0" algn="r" defTabSz="457200" rtl="0" eaLnBrk="1" fontAlgn="auto" latinLnBrk="0" hangingPunct="1">
                <a:lnSpc>
                  <a:spcPct val="100000"/>
                </a:lnSpc>
                <a:spcBef>
                  <a:spcPts val="0"/>
                </a:spcBef>
                <a:spcAft>
                  <a:spcPts val="0"/>
                </a:spcAft>
                <a:buClrTx/>
                <a:buSzTx/>
                <a:buFontTx/>
                <a:buNone/>
                <a:tabLst/>
                <a:defRPr/>
              </a:pPr>
              <a:t>414</a:t>
            </a:fld>
            <a:endParaRPr kumimoji="0" lang="en-US" sz="1200" b="0" i="0" u="none" strike="noStrike" kern="1200" cap="none" spc="0" normalizeH="0" baseline="0" noProof="0" dirty="0">
              <a:ln>
                <a:noFill/>
              </a:ln>
              <a:solidFill>
                <a:prstClr val="black"/>
              </a:solidFill>
              <a:effectLst/>
              <a:uLnTx/>
              <a:uFillTx/>
              <a:latin typeface="Calibri"/>
              <a:ea typeface="ＭＳ Ｐゴシック" charset="0"/>
              <a:cs typeface="+mn-cs"/>
            </a:endParaRPr>
          </a:p>
        </p:txBody>
      </p:sp>
    </p:spTree>
    <p:extLst>
      <p:ext uri="{BB962C8B-B14F-4D97-AF65-F5344CB8AC3E}">
        <p14:creationId xmlns:p14="http://schemas.microsoft.com/office/powerpoint/2010/main" val="4043684107"/>
      </p:ext>
    </p:extLst>
  </p:cSld>
  <p:clrMapOvr>
    <a:masterClrMapping/>
  </p:clrMapOvr>
</p:notes>
</file>

<file path=ppt/notesSlides/notesSlide3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ar-JO" b="1" dirty="0">
              <a:cs typeface="Arial" panose="020B0604020202020204" pitchFamily="34" charset="0"/>
            </a:endParaRPr>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D2F3B913-371E-1741-BDA6-F421AE42A1B2}" type="slidenum">
              <a:rPr kumimoji="0" lang="en-US" sz="1200" b="0" i="0" u="none" strike="noStrike" kern="1200" cap="none" spc="0" normalizeH="0" baseline="0" noProof="0" smtClean="0">
                <a:ln>
                  <a:noFill/>
                </a:ln>
                <a:solidFill>
                  <a:srgbClr val="FFFF00"/>
                </a:solidFill>
                <a:effectLst/>
                <a:uLnTx/>
                <a:uFillTx/>
                <a:latin typeface="Georgia"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415</a:t>
            </a:fld>
            <a:endParaRPr kumimoji="0" lang="en-US" sz="1200" b="0" i="0" u="none" strike="noStrike" kern="1200" cap="none" spc="0" normalizeH="0" baseline="0" noProof="0" dirty="0">
              <a:ln>
                <a:noFill/>
              </a:ln>
              <a:solidFill>
                <a:srgbClr val="FFFF00"/>
              </a:solidFill>
              <a:effectLst/>
              <a:uLnTx/>
              <a:uFillTx/>
              <a:latin typeface="Georgia" charset="0"/>
              <a:ea typeface="ＭＳ Ｐゴシック" charset="0"/>
            </a:endParaRPr>
          </a:p>
        </p:txBody>
      </p:sp>
    </p:spTree>
    <p:extLst>
      <p:ext uri="{BB962C8B-B14F-4D97-AF65-F5344CB8AC3E}">
        <p14:creationId xmlns:p14="http://schemas.microsoft.com/office/powerpoint/2010/main" val="2302403391"/>
      </p:ext>
    </p:extLst>
  </p:cSld>
  <p:clrMapOvr>
    <a:masterClrMapping/>
  </p:clrMapOvr>
</p:notes>
</file>

<file path=ppt/notesSlides/notesSlide3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416</a:t>
            </a:fld>
            <a:endParaRPr kumimoji="0" lang="en-GB" sz="1200" b="0" i="0" u="none" strike="noStrike" kern="1200" cap="none" spc="0" normalizeH="0" baseline="0" noProof="0" dirty="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algn="r" rtl="1"/>
            <a:r>
              <a:rPr lang="ar-SA" sz="1200" b="1" kern="1200" dirty="0">
                <a:solidFill>
                  <a:schemeClr val="tx1"/>
                </a:solidFill>
                <a:effectLst/>
                <a:latin typeface="Arial" panose="020B0604020202020204" pitchFamily="34" charset="0"/>
                <a:ea typeface="ＭＳ Ｐゴシック" charset="-128"/>
                <a:cs typeface="ＭＳ Ｐゴシック" charset="-128"/>
              </a:rPr>
              <a:t>{توقّعنا المقدس لعطية الله تجتذب غير المؤمنين}</a:t>
            </a:r>
          </a:p>
          <a:p>
            <a:pPr algn="r" rtl="1"/>
            <a:r>
              <a:rPr lang="ar-SA" sz="1200" b="1" kern="1200" dirty="0">
                <a:solidFill>
                  <a:schemeClr val="tx1"/>
                </a:solidFill>
                <a:effectLst/>
                <a:latin typeface="Arial" panose="020B0604020202020204" pitchFamily="34" charset="0"/>
                <a:ea typeface="ＭＳ Ｐゴシック" charset="-128"/>
                <a:cs typeface="ＭＳ Ｐゴシック" charset="-128"/>
              </a:rPr>
              <a:t>[يساعد التقديس في ضوء رجاءنا بالمجد المستقبلي، في مشاهدة غير المؤمنين يسبحون الله]</a:t>
            </a:r>
          </a:p>
          <a:p>
            <a:endParaRPr lang="en-SG" sz="1200" b="1" kern="1200" dirty="0">
              <a:solidFill>
                <a:schemeClr val="tx1"/>
              </a:solidFill>
              <a:effectLst/>
              <a:latin typeface="Arial" panose="020B0604020202020204" pitchFamily="34" charset="0"/>
              <a:ea typeface="ＭＳ Ｐゴシック" charset="-128"/>
              <a:cs typeface="ＭＳ Ｐゴシック" charset="-128"/>
            </a:endParaRPr>
          </a:p>
        </p:txBody>
      </p:sp>
    </p:spTree>
    <p:extLst>
      <p:ext uri="{BB962C8B-B14F-4D97-AF65-F5344CB8AC3E}">
        <p14:creationId xmlns:p14="http://schemas.microsoft.com/office/powerpoint/2010/main" val="3788831558"/>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ar-JO" b="1" dirty="0">
              <a:cs typeface="Arial" panose="020B0604020202020204" pitchFamily="34" charset="0"/>
            </a:endParaRPr>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64817AE6-2AD1-6342-9A47-5FCA98C94FA0}" type="slidenum">
              <a:rPr kumimoji="0" lang="en-US" sz="1200" b="1" u="none" strike="noStrike" kern="1200" cap="none" spc="0" normalizeH="0" baseline="0" noProof="0" smtClean="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50</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Tree>
    <p:extLst>
      <p:ext uri="{BB962C8B-B14F-4D97-AF65-F5344CB8AC3E}">
        <p14:creationId xmlns:p14="http://schemas.microsoft.com/office/powerpoint/2010/main" val="2866667883"/>
      </p:ext>
    </p:extLst>
  </p:cSld>
  <p:clrMapOvr>
    <a:masterClrMapping/>
  </p:clrMapOvr>
</p:notes>
</file>

<file path=ppt/notesSlides/notesSlide3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417</a:t>
            </a:fld>
            <a:endParaRPr kumimoji="0" lang="en-GB" sz="1200" b="0" i="0" u="none" strike="noStrike" kern="1200" cap="none" spc="0" normalizeH="0" baseline="0" noProof="0" dirty="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marL="0" marR="0" lvl="0" indent="0" algn="r" defTabSz="914400" rtl="1" eaLnBrk="0" fontAlgn="base" latinLnBrk="0" hangingPunct="0">
              <a:lnSpc>
                <a:spcPct val="100000"/>
              </a:lnSpc>
              <a:spcBef>
                <a:spcPct val="30000"/>
              </a:spcBef>
              <a:spcAft>
                <a:spcPct val="0"/>
              </a:spcAft>
              <a:buClrTx/>
              <a:buSzTx/>
              <a:buFontTx/>
              <a:buNone/>
              <a:tabLst/>
              <a:defRPr/>
            </a:pPr>
            <a:r>
              <a:rPr lang="ar-JO" sz="1200" b="1" kern="1200" dirty="0">
                <a:solidFill>
                  <a:schemeClr val="tx1"/>
                </a:solidFill>
                <a:effectLst/>
                <a:latin typeface="Arial" panose="020B0604020202020204" pitchFamily="34" charset="0"/>
                <a:ea typeface="ＭＳ Ｐゴシック" charset="-128"/>
                <a:cs typeface="ＭＳ Ｐゴシック" charset="-128"/>
              </a:rPr>
              <a:t>[اخضع في كل مجالات الحياة فهذا سيرضي كل من الله والناس]</a:t>
            </a:r>
            <a:endParaRPr lang="en-SG" sz="1200" b="1" kern="1200" dirty="0">
              <a:solidFill>
                <a:schemeClr val="tx1"/>
              </a:solidFill>
              <a:effectLst/>
              <a:latin typeface="Arial" panose="020B0604020202020204" pitchFamily="34" charset="0"/>
              <a:ea typeface="ＭＳ Ｐゴシック" charset="-128"/>
              <a:cs typeface="ＭＳ Ｐゴシック" charset="-128"/>
            </a:endParaRPr>
          </a:p>
        </p:txBody>
      </p:sp>
    </p:spTree>
    <p:extLst>
      <p:ext uri="{BB962C8B-B14F-4D97-AF65-F5344CB8AC3E}">
        <p14:creationId xmlns:p14="http://schemas.microsoft.com/office/powerpoint/2010/main" val="2417834011"/>
      </p:ext>
    </p:extLst>
  </p:cSld>
  <p:clrMapOvr>
    <a:masterClrMapping/>
  </p:clrMapOvr>
</p:notes>
</file>

<file path=ppt/notesSlides/notesSlide3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418</a:t>
            </a:fld>
            <a:endParaRPr kumimoji="0" lang="en-GB" sz="1200" b="0" i="0" u="none" strike="noStrike" kern="1200" cap="none" spc="0" normalizeH="0" baseline="0" noProof="0" dirty="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marL="0" marR="0" lvl="0" indent="0" algn="r" defTabSz="914400" rtl="1" eaLnBrk="0" fontAlgn="base" latinLnBrk="0" hangingPunct="0">
              <a:lnSpc>
                <a:spcPct val="100000"/>
              </a:lnSpc>
              <a:spcBef>
                <a:spcPct val="30000"/>
              </a:spcBef>
              <a:spcAft>
                <a:spcPct val="0"/>
              </a:spcAft>
              <a:buClrTx/>
              <a:buSzTx/>
              <a:buFontTx/>
              <a:buNone/>
              <a:tabLst/>
              <a:defRPr/>
            </a:pPr>
            <a:r>
              <a:rPr lang="ar-JO" sz="1200" b="1" kern="1200" dirty="0">
                <a:solidFill>
                  <a:schemeClr val="tx1"/>
                </a:solidFill>
                <a:effectLst/>
                <a:latin typeface="Arial" panose="020B0604020202020204" pitchFamily="34" charset="0"/>
                <a:ea typeface="ＭＳ Ｐゴシック" charset="-128"/>
                <a:cs typeface="ＭＳ Ｐゴシック" charset="-128"/>
              </a:rPr>
              <a:t>[أسلوب الحياة المضحّي يشابه مثال المسيح في المعاناة بالتالي الابتهاج]</a:t>
            </a:r>
            <a:endParaRPr lang="en-US" sz="1200" b="1" kern="1200" dirty="0">
              <a:solidFill>
                <a:schemeClr val="tx1"/>
              </a:solidFill>
              <a:effectLst/>
              <a:latin typeface="Arial" panose="020B0604020202020204" pitchFamily="34" charset="0"/>
              <a:ea typeface="ＭＳ Ｐゴシック" charset="-128"/>
              <a:cs typeface="ＭＳ Ｐゴシック" charset="-128"/>
            </a:endParaRPr>
          </a:p>
        </p:txBody>
      </p:sp>
    </p:spTree>
    <p:extLst>
      <p:ext uri="{BB962C8B-B14F-4D97-AF65-F5344CB8AC3E}">
        <p14:creationId xmlns:p14="http://schemas.microsoft.com/office/powerpoint/2010/main" val="2778825333"/>
      </p:ext>
    </p:extLst>
  </p:cSld>
  <p:clrMapOvr>
    <a:masterClrMapping/>
  </p:clrMapOvr>
</p:notes>
</file>

<file path=ppt/notesSlides/notesSlide3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419</a:t>
            </a:fld>
            <a:endParaRPr kumimoji="0" lang="en-GB" sz="1200" b="0" i="0" u="none" strike="noStrike" kern="1200" cap="none" spc="0" normalizeH="0" baseline="0" noProof="0" dirty="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dirty="0">
              <a:cs typeface="ＭＳ Ｐゴシック" charset="0"/>
            </a:endParaRPr>
          </a:p>
        </p:txBody>
      </p:sp>
    </p:spTree>
    <p:extLst>
      <p:ext uri="{BB962C8B-B14F-4D97-AF65-F5344CB8AC3E}">
        <p14:creationId xmlns:p14="http://schemas.microsoft.com/office/powerpoint/2010/main" val="659808213"/>
      </p:ext>
    </p:extLst>
  </p:cSld>
  <p:clrMapOvr>
    <a:masterClrMapping/>
  </p:clrMapOvr>
</p:notes>
</file>

<file path=ppt/notesSlides/notesSlide3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420</a:t>
            </a:fld>
            <a:endParaRPr kumimoji="0" lang="en-GB" sz="1200" b="0" i="0" u="none" strike="noStrike" kern="1200" cap="none" spc="0" normalizeH="0" baseline="0" noProof="0" dirty="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dirty="0"/>
          </a:p>
        </p:txBody>
      </p:sp>
    </p:spTree>
    <p:extLst>
      <p:ext uri="{BB962C8B-B14F-4D97-AF65-F5344CB8AC3E}">
        <p14:creationId xmlns:p14="http://schemas.microsoft.com/office/powerpoint/2010/main" val="1336371645"/>
      </p:ext>
    </p:extLst>
  </p:cSld>
  <p:clrMapOvr>
    <a:masterClrMapping/>
  </p:clrMapOvr>
</p:notes>
</file>

<file path=ppt/notesSlides/notesSlide3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96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17E574AF-34F8-244D-A1C8-A2836ACBB7C3}"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422</a:t>
            </a:fld>
            <a:endParaRPr kumimoji="0" lang="en-US" sz="1200" b="0" i="0" u="none" strike="noStrike" kern="1200" cap="none" spc="0" normalizeH="0" baseline="0" noProof="0" dirty="0">
              <a:ln>
                <a:noFill/>
              </a:ln>
              <a:solidFill>
                <a:prstClr val="black"/>
              </a:solidFill>
              <a:effectLst/>
              <a:uLnTx/>
              <a:uFillTx/>
              <a:latin typeface="Times New Roman" charset="0"/>
              <a:ea typeface="ＭＳ Ｐゴシック" charset="0"/>
            </a:endParaRPr>
          </a:p>
        </p:txBody>
      </p:sp>
      <p:sp>
        <p:nvSpPr>
          <p:cNvPr id="239618" name="Rectangle 2"/>
          <p:cNvSpPr>
            <a:spLocks noGrp="1" noRot="1" noChangeAspect="1" noChangeArrowheads="1" noTextEdit="1"/>
          </p:cNvSpPr>
          <p:nvPr>
            <p:ph type="sldImg"/>
          </p:nvPr>
        </p:nvSpPr>
        <p:spPr>
          <a:ln/>
        </p:spPr>
      </p:sp>
      <p:sp>
        <p:nvSpPr>
          <p:cNvPr id="239619"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3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423</a:t>
            </a:fld>
            <a:endParaRPr kumimoji="0" lang="en-GB" sz="1200" b="0" i="0" u="none" strike="noStrike" kern="1200" cap="none" spc="0" normalizeH="0" baseline="0" noProof="0" dirty="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dirty="0"/>
          </a:p>
        </p:txBody>
      </p:sp>
    </p:spTree>
  </p:cSld>
  <p:clrMapOvr>
    <a:masterClrMapping/>
  </p:clrMapOvr>
</p:notes>
</file>

<file path=ppt/notesSlides/notesSlide3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BD0BE3CB-9895-3745-AF2F-4FDF8C2A997A}"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424</a:t>
            </a:fld>
            <a:endParaRPr kumimoji="0" lang="en-US" sz="1200" b="0" i="0" u="none" strike="noStrike" kern="1200" cap="none" spc="0" normalizeH="0" baseline="0" noProof="0" dirty="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1903737415"/>
      </p:ext>
    </p:extLst>
  </p:cSld>
  <p:clrMapOvr>
    <a:masterClrMapping/>
  </p:clrMapOvr>
</p:notes>
</file>

<file path=ppt/notesSlides/notesSlide3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425</a:t>
            </a:fld>
            <a:endParaRPr kumimoji="0" lang="en-GB" sz="1200" b="0" i="0" u="none" strike="noStrike" kern="1200" cap="none" spc="0" normalizeH="0" baseline="0" noProof="0" dirty="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dirty="0"/>
          </a:p>
        </p:txBody>
      </p:sp>
    </p:spTree>
  </p:cSld>
  <p:clrMapOvr>
    <a:masterClrMapping/>
  </p:clrMapOvr>
</p:notes>
</file>

<file path=ppt/notesSlides/notesSlide3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544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32EE603-D9C0-6D4A-BFEA-90F9E2A5A0EC}"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426</a:t>
            </a:fld>
            <a:endParaRPr kumimoji="0" lang="en-US" sz="1200" b="0" i="0" u="none" strike="noStrike" kern="1200" cap="none" spc="0" normalizeH="0" baseline="0" noProof="0" dirty="0">
              <a:ln>
                <a:noFill/>
              </a:ln>
              <a:solidFill>
                <a:prstClr val="black"/>
              </a:solidFill>
              <a:effectLst/>
              <a:uLnTx/>
              <a:uFillTx/>
              <a:latin typeface="Times New Roman" charset="0"/>
              <a:ea typeface="ＭＳ Ｐゴシック" charset="0"/>
            </a:endParaRPr>
          </a:p>
        </p:txBody>
      </p:sp>
      <p:sp>
        <p:nvSpPr>
          <p:cNvPr id="445442" name="Rectangle 2"/>
          <p:cNvSpPr>
            <a:spLocks noGrp="1" noRot="1" noChangeAspect="1" noChangeArrowheads="1" noTextEdit="1"/>
          </p:cNvSpPr>
          <p:nvPr>
            <p:ph type="sldImg"/>
          </p:nvPr>
        </p:nvSpPr>
        <p:spPr>
          <a:ln/>
        </p:spPr>
      </p:sp>
      <p:sp>
        <p:nvSpPr>
          <p:cNvPr id="445443"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marL="0" marR="0" lvl="0" indent="0" algn="r" defTabSz="914400" rtl="0" eaLnBrk="1" fontAlgn="base" latinLnBrk="0" hangingPunct="1">
              <a:lnSpc>
                <a:spcPct val="100000"/>
              </a:lnSpc>
              <a:spcBef>
                <a:spcPct val="30000"/>
              </a:spcBef>
              <a:spcAft>
                <a:spcPct val="0"/>
              </a:spcAft>
              <a:buClrTx/>
              <a:buSzTx/>
              <a:buFontTx/>
              <a:buNone/>
              <a:tabLst/>
              <a:defRPr/>
            </a:pPr>
            <a:r>
              <a:rPr lang="ar-JO" sz="1800" b="1" dirty="0">
                <a:solidFill>
                  <a:srgbClr val="000000"/>
                </a:solidFill>
                <a:effectLst/>
                <a:latin typeface="Arial Unicode MS"/>
                <a:ea typeface="Calibri" panose="020F0502020204030204" pitchFamily="34" charset="0"/>
                <a:cs typeface="Arial" panose="020B0604020202020204" pitchFamily="34" charset="0"/>
              </a:rPr>
              <a:t>يذكر بطرس المؤمنين في شمال آسيا بمعرفتهم بالخصائص والدمار المستقبلي للمعلمين الكذبة وبنعمة يسوع المسيح من أجل محاربة التعاليم الكاذبة وتحفيز النمو في التقوى. </a:t>
            </a:r>
            <a:endParaRPr lang="en-US" sz="1800" b="1" dirty="0">
              <a:effectLst/>
              <a:latin typeface="Calibri" panose="020F0502020204030204" pitchFamily="34" charset="0"/>
              <a:ea typeface="Calibri" panose="020F0502020204030204" pitchFamily="34" charset="0"/>
              <a:cs typeface="Arial" panose="020B0604020202020204" pitchFamily="34" charset="0"/>
            </a:endParaRPr>
          </a:p>
          <a:p>
            <a:pPr marL="0" marR="0" lvl="0" indent="0" algn="r" defTabSz="914400" rtl="0" eaLnBrk="1" fontAlgn="base" latinLnBrk="0" hangingPunct="1">
              <a:lnSpc>
                <a:spcPct val="100000"/>
              </a:lnSpc>
              <a:spcBef>
                <a:spcPct val="30000"/>
              </a:spcBef>
              <a:spcAft>
                <a:spcPct val="0"/>
              </a:spcAft>
              <a:buClrTx/>
              <a:buSzTx/>
              <a:buFontTx/>
              <a:buNone/>
              <a:tabLst/>
              <a:defRPr/>
            </a:pPr>
            <a:endParaRPr kumimoji="0" lang="en-US" altLang="zh-CN" sz="12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SimSun" charset="0"/>
            </a:endParaRPr>
          </a:p>
        </p:txBody>
      </p:sp>
    </p:spTree>
  </p:cSld>
  <p:clrMapOvr>
    <a:masterClrMapping/>
  </p:clrMapOvr>
</p:notes>
</file>

<file path=ppt/notesSlides/notesSlide3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BD0BE3CB-9895-3745-AF2F-4FDF8C2A997A}"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427</a:t>
            </a:fld>
            <a:endParaRPr kumimoji="0" lang="en-US" sz="1200" b="0" i="0" u="none" strike="noStrike" kern="1200" cap="none" spc="0" normalizeH="0" baseline="0" noProof="0" dirty="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574545166"/>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593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4B124A11-178C-924F-8017-DD3CF6D3FA53}" type="slidenum">
              <a:rPr kumimoji="0" lang="en-US" sz="1200" b="1"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51</a:t>
            </a:fld>
            <a:endParaRPr kumimoji="0" lang="en-US" sz="1200" b="1"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endParaRPr>
          </a:p>
        </p:txBody>
      </p:sp>
      <p:sp>
        <p:nvSpPr>
          <p:cNvPr id="295938" name="Rectangle 2"/>
          <p:cNvSpPr>
            <a:spLocks noGrp="1" noRot="1" noChangeAspect="1" noChangeArrowheads="1"/>
          </p:cNvSpPr>
          <p:nvPr>
            <p:ph type="sldImg"/>
          </p:nvPr>
        </p:nvSpPr>
        <p:spPr>
          <a:solidFill>
            <a:srgbClr val="FFFFFF"/>
          </a:solidFill>
          <a:ln/>
        </p:spPr>
      </p:sp>
      <p:sp>
        <p:nvSpPr>
          <p:cNvPr id="29593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ar-JO">
              <a:ea typeface="ＭＳ Ｐゴシック" charset="0"/>
              <a:cs typeface="ＭＳ Ｐゴシック" charset="0"/>
            </a:endParaRPr>
          </a:p>
        </p:txBody>
      </p:sp>
    </p:spTree>
    <p:extLst>
      <p:ext uri="{BB962C8B-B14F-4D97-AF65-F5344CB8AC3E}">
        <p14:creationId xmlns:p14="http://schemas.microsoft.com/office/powerpoint/2010/main" val="691641445"/>
      </p:ext>
    </p:extLst>
  </p:cSld>
  <p:clrMapOvr>
    <a:masterClrMapping/>
  </p:clrMapOvr>
</p:notes>
</file>

<file path=ppt/notesSlides/notesSlide3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BD0BE3CB-9895-3745-AF2F-4FDF8C2A997A}"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428</a:t>
            </a:fld>
            <a:endParaRPr kumimoji="0" lang="en-US" sz="1200" b="0" i="0" u="none" strike="noStrike" kern="1200" cap="none" spc="0" normalizeH="0" baseline="0" noProof="0" dirty="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1506636581"/>
      </p:ext>
    </p:extLst>
  </p:cSld>
  <p:clrMapOvr>
    <a:masterClrMapping/>
  </p:clrMapOvr>
</p:notes>
</file>

<file path=ppt/notesSlides/notesSlide3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BD0BE3CB-9895-3745-AF2F-4FDF8C2A997A}"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429</a:t>
            </a:fld>
            <a:endParaRPr kumimoji="0" lang="en-US" sz="1200" b="0" i="0" u="none" strike="noStrike" kern="1200" cap="none" spc="0" normalizeH="0" baseline="0" noProof="0" dirty="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2786658042"/>
      </p:ext>
    </p:extLst>
  </p:cSld>
  <p:clrMapOvr>
    <a:masterClrMapping/>
  </p:clrMapOvr>
</p:notes>
</file>

<file path=ppt/notesSlides/notesSlide3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BD0BE3CB-9895-3745-AF2F-4FDF8C2A997A}"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430</a:t>
            </a:fld>
            <a:endParaRPr kumimoji="0" lang="en-US" sz="1200" b="0" i="0" u="none" strike="noStrike" kern="1200" cap="none" spc="0" normalizeH="0" baseline="0" noProof="0" dirty="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560477546"/>
      </p:ext>
    </p:extLst>
  </p:cSld>
  <p:clrMapOvr>
    <a:masterClrMapping/>
  </p:clrMapOvr>
</p:notes>
</file>

<file path=ppt/notesSlides/notesSlide3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44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A32D1123-31EE-1646-A606-D615487B67D7}"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431</a:t>
            </a:fld>
            <a:endParaRPr kumimoji="0" lang="en-US" sz="1200" b="0" i="0" u="none" strike="noStrike" kern="1200" cap="none" spc="0" normalizeH="0" baseline="0" noProof="0" dirty="0">
              <a:ln>
                <a:noFill/>
              </a:ln>
              <a:solidFill>
                <a:prstClr val="black"/>
              </a:solidFill>
              <a:effectLst/>
              <a:uLnTx/>
              <a:uFillTx/>
              <a:latin typeface="Times New Roman" charset="0"/>
              <a:ea typeface="ＭＳ Ｐゴシック" charset="0"/>
            </a:endParaRPr>
          </a:p>
        </p:txBody>
      </p:sp>
      <p:sp>
        <p:nvSpPr>
          <p:cNvPr id="274434" name="Rectangle 2"/>
          <p:cNvSpPr>
            <a:spLocks noGrp="1" noRot="1" noChangeAspect="1" noChangeArrowheads="1" noTextEdit="1"/>
          </p:cNvSpPr>
          <p:nvPr>
            <p:ph type="sldImg"/>
          </p:nvPr>
        </p:nvSpPr>
        <p:spPr>
          <a:ln/>
        </p:spPr>
      </p:sp>
      <p:sp>
        <p:nvSpPr>
          <p:cNvPr id="274435"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461355065"/>
      </p:ext>
    </p:extLst>
  </p:cSld>
  <p:clrMapOvr>
    <a:masterClrMapping/>
  </p:clrMapOvr>
</p:notes>
</file>

<file path=ppt/notesSlides/notesSlide3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BD0BE3CB-9895-3745-AF2F-4FDF8C2A997A}"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432</a:t>
            </a:fld>
            <a:endParaRPr kumimoji="0" lang="en-US" sz="1200" b="0" i="0" u="none" strike="noStrike" kern="1200" cap="none" spc="0" normalizeH="0" baseline="0" noProof="0" dirty="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2181785654"/>
      </p:ext>
    </p:extLst>
  </p:cSld>
  <p:clrMapOvr>
    <a:masterClrMapping/>
  </p:clrMapOvr>
</p:notes>
</file>

<file path=ppt/notesSlides/notesSlide3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A28C9AB-5814-BA4F-84A6-C6DECF72119E}"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433</a:t>
            </a:fld>
            <a:endParaRPr kumimoji="0" lang="en-GB" sz="1200" b="0" i="0" u="none" strike="noStrike" kern="1200" cap="none" spc="0" normalizeH="0" baseline="0" noProof="0" dirty="0">
              <a:ln>
                <a:noFill/>
              </a:ln>
              <a:solidFill>
                <a:srgbClr val="FFFFFF"/>
              </a:solidFill>
              <a:effectLst/>
              <a:uLnTx/>
              <a:uFillTx/>
              <a:latin typeface="Comic Sans MS" charset="0"/>
              <a:ea typeface="ＭＳ Ｐゴシック" charset="0"/>
            </a:endParaRPr>
          </a:p>
        </p:txBody>
      </p:sp>
      <p:sp>
        <p:nvSpPr>
          <p:cNvPr id="56322" name="Rectangle 1026"/>
          <p:cNvSpPr>
            <a:spLocks noGrp="1" noRot="1" noChangeAspect="1" noChangeArrowheads="1"/>
          </p:cNvSpPr>
          <p:nvPr>
            <p:ph type="sldImg"/>
          </p:nvPr>
        </p:nvSpPr>
        <p:spPr>
          <a:solidFill>
            <a:srgbClr val="FFFFFF"/>
          </a:solidFill>
          <a:ln/>
        </p:spPr>
      </p:sp>
      <p:sp>
        <p:nvSpPr>
          <p:cNvPr id="56323"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dirty="0">
              <a:cs typeface="ＭＳ Ｐゴシック" charset="0"/>
            </a:endParaRPr>
          </a:p>
        </p:txBody>
      </p:sp>
    </p:spTree>
    <p:extLst>
      <p:ext uri="{BB962C8B-B14F-4D97-AF65-F5344CB8AC3E}">
        <p14:creationId xmlns:p14="http://schemas.microsoft.com/office/powerpoint/2010/main" val="4078481051"/>
      </p:ext>
    </p:extLst>
  </p:cSld>
  <p:clrMapOvr>
    <a:masterClrMapping/>
  </p:clrMapOvr>
</p:notes>
</file>

<file path=ppt/notesSlides/notesSlide3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A28C9AB-5814-BA4F-84A6-C6DECF72119E}"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434</a:t>
            </a:fld>
            <a:endParaRPr kumimoji="0" lang="en-GB" sz="1200" b="0" i="0" u="none" strike="noStrike" kern="1200" cap="none" spc="0" normalizeH="0" baseline="0" noProof="0" dirty="0">
              <a:ln>
                <a:noFill/>
              </a:ln>
              <a:solidFill>
                <a:srgbClr val="FFFFFF"/>
              </a:solidFill>
              <a:effectLst/>
              <a:uLnTx/>
              <a:uFillTx/>
              <a:latin typeface="Comic Sans MS" charset="0"/>
              <a:ea typeface="ＭＳ Ｐゴシック" charset="0"/>
            </a:endParaRPr>
          </a:p>
        </p:txBody>
      </p:sp>
      <p:sp>
        <p:nvSpPr>
          <p:cNvPr id="56322" name="Rectangle 1026"/>
          <p:cNvSpPr>
            <a:spLocks noGrp="1" noRot="1" noChangeAspect="1" noChangeArrowheads="1"/>
          </p:cNvSpPr>
          <p:nvPr>
            <p:ph type="sldImg"/>
          </p:nvPr>
        </p:nvSpPr>
        <p:spPr>
          <a:solidFill>
            <a:srgbClr val="FFFFFF"/>
          </a:solidFill>
          <a:ln/>
        </p:spPr>
      </p:sp>
      <p:sp>
        <p:nvSpPr>
          <p:cNvPr id="56323"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dirty="0">
              <a:cs typeface="ＭＳ Ｐゴシック" charset="0"/>
            </a:endParaRPr>
          </a:p>
        </p:txBody>
      </p:sp>
    </p:spTree>
    <p:extLst>
      <p:ext uri="{BB962C8B-B14F-4D97-AF65-F5344CB8AC3E}">
        <p14:creationId xmlns:p14="http://schemas.microsoft.com/office/powerpoint/2010/main" val="349232133"/>
      </p:ext>
    </p:extLst>
  </p:cSld>
  <p:clrMapOvr>
    <a:masterClrMapping/>
  </p:clrMapOvr>
</p:notes>
</file>

<file path=ppt/notesSlides/notesSlide3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702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D88A98CF-75C6-8E44-874C-29048EEF2853}"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435</a:t>
            </a:fld>
            <a:endParaRPr kumimoji="0" lang="en-US" sz="1200" b="0" i="0" u="none" strike="noStrike" kern="1200" cap="none" spc="0" normalizeH="0" baseline="0" noProof="0" dirty="0">
              <a:ln>
                <a:noFill/>
              </a:ln>
              <a:solidFill>
                <a:srgbClr val="000000"/>
              </a:solidFill>
              <a:effectLst/>
              <a:uLnTx/>
              <a:uFillTx/>
              <a:latin typeface="Times New Roman" charset="0"/>
              <a:ea typeface="ＭＳ Ｐゴシック" charset="0"/>
            </a:endParaRPr>
          </a:p>
        </p:txBody>
      </p:sp>
      <p:sp>
        <p:nvSpPr>
          <p:cNvPr id="257026" name="Rectangle 2"/>
          <p:cNvSpPr>
            <a:spLocks noGrp="1" noRot="1" noChangeAspect="1" noChangeArrowheads="1" noTextEdit="1"/>
          </p:cNvSpPr>
          <p:nvPr>
            <p:ph type="sldImg"/>
          </p:nvPr>
        </p:nvSpPr>
        <p:spPr>
          <a:ln/>
        </p:spPr>
      </p:sp>
      <p:sp>
        <p:nvSpPr>
          <p:cNvPr id="257027"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ar-JO">
              <a:latin typeface="Times New Roman" charset="0"/>
              <a:ea typeface="ＭＳ Ｐゴシック" charset="0"/>
              <a:cs typeface="ＭＳ Ｐゴシック" charset="0"/>
            </a:endParaRPr>
          </a:p>
          <a:p>
            <a:pPr eaLnBrk="1" hangingPunct="1"/>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367950818"/>
      </p:ext>
    </p:extLst>
  </p:cSld>
  <p:clrMapOvr>
    <a:masterClrMapping/>
  </p:clrMapOvr>
</p:notes>
</file>

<file path=ppt/notesSlides/notesSlide3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287EAD0-E5BF-214B-A921-D0A237D8D09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436</a:t>
            </a:fld>
            <a:endParaRPr kumimoji="0" lang="en-GB" sz="1200" b="0" i="0" u="none" strike="noStrike" kern="1200" cap="none" spc="0" normalizeH="0" baseline="0" noProof="0" dirty="0">
              <a:ln>
                <a:noFill/>
              </a:ln>
              <a:solidFill>
                <a:srgbClr val="FFFFFF"/>
              </a:solidFill>
              <a:effectLst/>
              <a:uLnTx/>
              <a:uFillTx/>
              <a:latin typeface="Comic Sans MS" charset="0"/>
              <a:ea typeface="ＭＳ Ｐゴシック"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endParaRPr lang="en-US" dirty="0"/>
          </a:p>
        </p:txBody>
      </p:sp>
    </p:spTree>
    <p:extLst>
      <p:ext uri="{BB962C8B-B14F-4D97-AF65-F5344CB8AC3E}">
        <p14:creationId xmlns:p14="http://schemas.microsoft.com/office/powerpoint/2010/main" val="194017746"/>
      </p:ext>
    </p:extLst>
  </p:cSld>
  <p:clrMapOvr>
    <a:masterClrMapping/>
  </p:clrMapOvr>
</p:notes>
</file>

<file path=ppt/notesSlides/notesSlide3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437</a:t>
            </a:fld>
            <a:endParaRPr kumimoji="0" lang="en-GB" sz="1200" b="0" i="0" u="none" strike="noStrike" kern="1200" cap="none" spc="0" normalizeH="0" baseline="0" noProof="0" dirty="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dirty="0"/>
          </a:p>
        </p:txBody>
      </p:sp>
    </p:spTree>
    <p:extLst>
      <p:ext uri="{BB962C8B-B14F-4D97-AF65-F5344CB8AC3E}">
        <p14:creationId xmlns:p14="http://schemas.microsoft.com/office/powerpoint/2010/main" val="2371932030"/>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286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DFFE7AB0-39D8-1C40-A13C-FCE2A07A1191}" type="slidenum">
              <a:rPr kumimoji="0" lang="en-US" sz="1200" b="1"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52</a:t>
            </a:fld>
            <a:endParaRPr kumimoji="0" lang="en-US" sz="1200" b="1"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endParaRPr>
          </a:p>
        </p:txBody>
      </p:sp>
      <p:sp>
        <p:nvSpPr>
          <p:cNvPr id="292866" name="Rectangle 2"/>
          <p:cNvSpPr>
            <a:spLocks noGrp="1" noRot="1" noChangeAspect="1" noChangeArrowheads="1"/>
          </p:cNvSpPr>
          <p:nvPr>
            <p:ph type="sldImg"/>
          </p:nvPr>
        </p:nvSpPr>
        <p:spPr>
          <a:solidFill>
            <a:srgbClr val="FFFFFF"/>
          </a:solidFill>
          <a:ln/>
        </p:spPr>
      </p:sp>
      <p:sp>
        <p:nvSpPr>
          <p:cNvPr id="292867"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marL="228600" indent="-228600" algn="r" rtl="1" eaLnBrk="1" hangingPunct="1">
              <a:buAutoNum type="arabicPeriod"/>
            </a:pPr>
            <a:endParaRPr lang="en-US">
              <a:latin typeface="Accordance" panose="00000400000000000000" pitchFamily="2" charset="-78"/>
              <a:ea typeface="Accordance" panose="00000400000000000000" pitchFamily="2" charset="-78"/>
              <a:cs typeface="Accordance" panose="00000400000000000000" pitchFamily="2" charset="-78"/>
            </a:endParaRPr>
          </a:p>
        </p:txBody>
      </p:sp>
    </p:spTree>
    <p:extLst>
      <p:ext uri="{BB962C8B-B14F-4D97-AF65-F5344CB8AC3E}">
        <p14:creationId xmlns:p14="http://schemas.microsoft.com/office/powerpoint/2010/main" val="2020205068"/>
      </p:ext>
    </p:extLst>
  </p:cSld>
  <p:clrMapOvr>
    <a:masterClrMapping/>
  </p:clrMapOvr>
</p:notes>
</file>

<file path=ppt/notesSlides/notesSlide3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438</a:t>
            </a:fld>
            <a:endParaRPr kumimoji="0" lang="en-GB" sz="1200" b="0" i="0" u="none" strike="noStrike" kern="1200" cap="none" spc="0" normalizeH="0" baseline="0" noProof="0" dirty="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dirty="0">
              <a:cs typeface="ＭＳ Ｐゴシック" charset="0"/>
            </a:endParaRPr>
          </a:p>
        </p:txBody>
      </p:sp>
    </p:spTree>
    <p:extLst>
      <p:ext uri="{BB962C8B-B14F-4D97-AF65-F5344CB8AC3E}">
        <p14:creationId xmlns:p14="http://schemas.microsoft.com/office/powerpoint/2010/main" val="3098981144"/>
      </p:ext>
    </p:extLst>
  </p:cSld>
  <p:clrMapOvr>
    <a:masterClrMapping/>
  </p:clrMapOvr>
</p:notes>
</file>

<file path=ppt/notesSlides/notesSlide3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502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74E384BD-7EFF-5E4E-AA61-05B0FCDE24FB}"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439</a:t>
            </a:fld>
            <a:endParaRPr kumimoji="0" lang="en-US" sz="1200" b="0" i="0" u="none" strike="noStrike" kern="1200" cap="none" spc="0" normalizeH="0" baseline="0" noProof="0" dirty="0">
              <a:ln>
                <a:noFill/>
              </a:ln>
              <a:solidFill>
                <a:srgbClr val="000000"/>
              </a:solidFill>
              <a:effectLst/>
              <a:uLnTx/>
              <a:uFillTx/>
              <a:latin typeface="Times New Roman" charset="0"/>
              <a:ea typeface="ＭＳ Ｐゴシック" charset="0"/>
            </a:endParaRPr>
          </a:p>
        </p:txBody>
      </p:sp>
      <p:sp>
        <p:nvSpPr>
          <p:cNvPr id="385026" name="Rectangle 2"/>
          <p:cNvSpPr>
            <a:spLocks noGrp="1" noRot="1" noChangeAspect="1" noChangeArrowheads="1" noTextEdit="1"/>
          </p:cNvSpPr>
          <p:nvPr>
            <p:ph type="sldImg"/>
          </p:nvPr>
        </p:nvSpPr>
        <p:spPr>
          <a:ln/>
        </p:spPr>
      </p:sp>
      <p:sp>
        <p:nvSpPr>
          <p:cNvPr id="385027"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239997582"/>
      </p:ext>
    </p:extLst>
  </p:cSld>
  <p:clrMapOvr>
    <a:masterClrMapping/>
  </p:clrMapOvr>
</p:notes>
</file>

<file path=ppt/notesSlides/notesSlide3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440</a:t>
            </a:fld>
            <a:endParaRPr kumimoji="0" lang="en-GB" sz="1200" b="0" i="0" u="none" strike="noStrike" kern="1200" cap="none" spc="0" normalizeH="0" baseline="0" noProof="0" dirty="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dirty="0">
              <a:cs typeface="ＭＳ Ｐゴシック" charset="0"/>
            </a:endParaRPr>
          </a:p>
        </p:txBody>
      </p:sp>
    </p:spTree>
    <p:extLst>
      <p:ext uri="{BB962C8B-B14F-4D97-AF65-F5344CB8AC3E}">
        <p14:creationId xmlns:p14="http://schemas.microsoft.com/office/powerpoint/2010/main" val="191112644"/>
      </p:ext>
    </p:extLst>
  </p:cSld>
  <p:clrMapOvr>
    <a:masterClrMapping/>
  </p:clrMapOvr>
</p:notes>
</file>

<file path=ppt/notesSlides/notesSlide3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443</a:t>
            </a:fld>
            <a:endParaRPr kumimoji="0" lang="en-GB" sz="1200" b="0" i="0" u="none" strike="noStrike" kern="1200" cap="none" spc="0" normalizeH="0" baseline="0" noProof="0" dirty="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dirty="0"/>
          </a:p>
        </p:txBody>
      </p:sp>
    </p:spTree>
  </p:cSld>
  <p:clrMapOvr>
    <a:masterClrMapping/>
  </p:clrMapOvr>
</p:notes>
</file>

<file path=ppt/notesSlides/notesSlide3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445</a:t>
            </a:fld>
            <a:endParaRPr kumimoji="0" lang="en-GB" sz="1200" b="0" i="0" u="none" strike="noStrike" kern="1200" cap="none" spc="0" normalizeH="0" baseline="0" noProof="0" dirty="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dirty="0"/>
          </a:p>
        </p:txBody>
      </p:sp>
    </p:spTree>
  </p:cSld>
  <p:clrMapOvr>
    <a:masterClrMapping/>
  </p:clrMapOvr>
</p:notes>
</file>

<file path=ppt/notesSlides/notesSlide3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232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2E627DB7-ADB1-E840-9004-7E6FC1C7CD12}"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451</a:t>
            </a:fld>
            <a:endParaRPr kumimoji="0" lang="en-US" sz="1200" b="0" i="0" u="none" strike="noStrike" kern="1200" cap="none" spc="0" normalizeH="0" baseline="0" noProof="0" dirty="0">
              <a:ln>
                <a:noFill/>
              </a:ln>
              <a:solidFill>
                <a:prstClr val="black"/>
              </a:solidFill>
              <a:effectLst/>
              <a:uLnTx/>
              <a:uFillTx/>
              <a:latin typeface="Times New Roman" charset="0"/>
              <a:ea typeface="ＭＳ Ｐゴシック" charset="0"/>
            </a:endParaRPr>
          </a:p>
        </p:txBody>
      </p:sp>
      <p:sp>
        <p:nvSpPr>
          <p:cNvPr id="312322" name="Rectangle 2"/>
          <p:cNvSpPr>
            <a:spLocks noGrp="1" noRot="1" noChangeAspect="1" noChangeArrowheads="1" noTextEdit="1"/>
          </p:cNvSpPr>
          <p:nvPr>
            <p:ph type="sldImg"/>
          </p:nvPr>
        </p:nvSpPr>
        <p:spPr>
          <a:ln/>
        </p:spPr>
      </p:sp>
      <p:sp>
        <p:nvSpPr>
          <p:cNvPr id="312323" name="Rectangle 3"/>
          <p:cNvSpPr>
            <a:spLocks noGrp="1" noChangeArrowheads="1"/>
          </p:cNvSpPr>
          <p:nvPr>
            <p:ph type="body" idx="1"/>
          </p:nvPr>
        </p:nvSpPr>
        <p:spPr>
          <a:noFill/>
          <a:ln/>
          <a:extLst>
            <a:ext uri="{FAA26D3D-D897-4be2-8F04-BA451C77F1D7}">
              <ma14:placeholderFlag xmlns:ma14="http://schemas.microsoft.com/office/mac/drawingml/2011/main" xmlns=""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eaLnBrk="1" hangingPunct="1"/>
            <a:endParaRPr lang="en-US" dirty="0"/>
          </a:p>
        </p:txBody>
      </p:sp>
    </p:spTree>
  </p:cSld>
  <p:clrMapOvr>
    <a:masterClrMapping/>
  </p:clrMapOvr>
</p:notes>
</file>

<file path=ppt/notesSlides/notesSlide3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593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AFD7DEBE-8FC4-7547-880F-D00374E47F27}"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452</a:t>
            </a:fld>
            <a:endParaRPr kumimoji="0" lang="en-US" sz="1200" b="0" i="0" u="none" strike="noStrike" kern="1200" cap="none" spc="0" normalizeH="0" baseline="0" noProof="0" dirty="0">
              <a:ln>
                <a:noFill/>
              </a:ln>
              <a:solidFill>
                <a:prstClr val="black"/>
              </a:solidFill>
              <a:effectLst/>
              <a:uLnTx/>
              <a:uFillTx/>
              <a:latin typeface="Times New Roman" charset="0"/>
              <a:ea typeface="ＭＳ Ｐゴシック" charset="0"/>
            </a:endParaRPr>
          </a:p>
        </p:txBody>
      </p:sp>
      <p:sp>
        <p:nvSpPr>
          <p:cNvPr id="295938" name="Rectangle 2"/>
          <p:cNvSpPr>
            <a:spLocks noGrp="1" noRot="1" noChangeAspect="1" noChangeArrowheads="1" noTextEdit="1"/>
          </p:cNvSpPr>
          <p:nvPr>
            <p:ph type="sldImg"/>
          </p:nvPr>
        </p:nvSpPr>
        <p:spPr>
          <a:ln/>
        </p:spPr>
      </p:sp>
      <p:sp>
        <p:nvSpPr>
          <p:cNvPr id="295939" name="Rectangle 3"/>
          <p:cNvSpPr>
            <a:spLocks noGrp="1" noChangeArrowheads="1"/>
          </p:cNvSpPr>
          <p:nvPr>
            <p:ph type="body" idx="1"/>
          </p:nvPr>
        </p:nvSpPr>
        <p:spPr>
          <a:noFill/>
          <a:ln/>
          <a:extLst>
            <a:ext uri="{FAA26D3D-D897-4be2-8F04-BA451C77F1D7}">
              <ma14:placeholderFlag xmlns:ma14="http://schemas.microsoft.com/office/mac/drawingml/2011/main" xmlns=""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eaLnBrk="1" hangingPunct="1"/>
            <a:endParaRPr lang="en-US" dirty="0"/>
          </a:p>
        </p:txBody>
      </p:sp>
    </p:spTree>
  </p:cSld>
  <p:clrMapOvr>
    <a:masterClrMapping/>
  </p:clrMapOvr>
</p:notes>
</file>

<file path=ppt/notesSlides/notesSlide3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A28C9AB-5814-BA4F-84A6-C6DECF72119E}"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453</a:t>
            </a:fld>
            <a:endParaRPr kumimoji="0" lang="en-GB" sz="1200" b="0" i="0" u="none" strike="noStrike" kern="1200" cap="none" spc="0" normalizeH="0" baseline="0" noProof="0" dirty="0">
              <a:ln>
                <a:noFill/>
              </a:ln>
              <a:solidFill>
                <a:srgbClr val="FFFFFF"/>
              </a:solidFill>
              <a:effectLst/>
              <a:uLnTx/>
              <a:uFillTx/>
              <a:latin typeface="Comic Sans MS" charset="0"/>
              <a:ea typeface="ＭＳ Ｐゴシック" charset="0"/>
            </a:endParaRPr>
          </a:p>
        </p:txBody>
      </p:sp>
      <p:sp>
        <p:nvSpPr>
          <p:cNvPr id="56322" name="Rectangle 1026"/>
          <p:cNvSpPr>
            <a:spLocks noGrp="1" noRot="1" noChangeAspect="1" noChangeArrowheads="1"/>
          </p:cNvSpPr>
          <p:nvPr>
            <p:ph type="sldImg"/>
          </p:nvPr>
        </p:nvSpPr>
        <p:spPr>
          <a:solidFill>
            <a:srgbClr val="FFFFFF"/>
          </a:solidFill>
          <a:ln/>
        </p:spPr>
      </p:sp>
      <p:sp>
        <p:nvSpPr>
          <p:cNvPr id="56323"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dirty="0">
              <a:cs typeface="ＭＳ Ｐゴシック" charset="0"/>
            </a:endParaRPr>
          </a:p>
        </p:txBody>
      </p:sp>
    </p:spTree>
    <p:extLst>
      <p:ext uri="{BB962C8B-B14F-4D97-AF65-F5344CB8AC3E}">
        <p14:creationId xmlns:p14="http://schemas.microsoft.com/office/powerpoint/2010/main" val="473639011"/>
      </p:ext>
    </p:extLst>
  </p:cSld>
  <p:clrMapOvr>
    <a:masterClrMapping/>
  </p:clrMapOvr>
</p:notes>
</file>

<file path=ppt/notesSlides/notesSlide3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454</a:t>
            </a:fld>
            <a:endParaRPr kumimoji="0" lang="en-GB" sz="1200" b="0" i="0" u="none" strike="noStrike" kern="1200" cap="none" spc="0" normalizeH="0" baseline="0" noProof="0" dirty="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b="1" dirty="0">
                <a:latin typeface="Arial" panose="020B0604020202020204" pitchFamily="34" charset="0"/>
                <a:cs typeface="Arial" panose="020B0604020202020204" pitchFamily="34" charset="0"/>
              </a:rPr>
              <a:t>ARIAL</a:t>
            </a:r>
          </a:p>
        </p:txBody>
      </p:sp>
    </p:spTree>
    <p:extLst>
      <p:ext uri="{BB962C8B-B14F-4D97-AF65-F5344CB8AC3E}">
        <p14:creationId xmlns:p14="http://schemas.microsoft.com/office/powerpoint/2010/main" val="3877278136"/>
      </p:ext>
    </p:extLst>
  </p:cSld>
  <p:clrMapOvr>
    <a:masterClrMapping/>
  </p:clrMapOvr>
</p:notes>
</file>

<file path=ppt/notesSlides/notesSlide3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455</a:t>
            </a:fld>
            <a:endParaRPr kumimoji="0" lang="en-GB" sz="1200" b="0" i="0" u="none" strike="noStrike" kern="1200" cap="none" spc="0" normalizeH="0" baseline="0" noProof="0" dirty="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algn="r" rtl="1"/>
            <a:r>
              <a:rPr lang="ar-SA" b="1" dirty="0">
                <a:latin typeface="Arial" panose="020B0604020202020204" pitchFamily="34" charset="0"/>
                <a:cs typeface="Arial" panose="020B0604020202020204" pitchFamily="34" charset="0"/>
              </a:rPr>
              <a:t>تخبرنا الرسالة الأولى من الرسول يوحنا • ثلاث طرق رئيسية يمكننا من خلالها التوقف عن ضياع طريقنا - التجوّل ، والانجراف - مثل الخراف.</a:t>
            </a:r>
            <a:endParaRPr lang="en-US"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064544359"/>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287EAD0-E5BF-214B-A921-D0A237D8D09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53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endParaRPr lang="en-US"/>
          </a:p>
        </p:txBody>
      </p:sp>
    </p:spTree>
    <p:extLst>
      <p:ext uri="{BB962C8B-B14F-4D97-AF65-F5344CB8AC3E}">
        <p14:creationId xmlns:p14="http://schemas.microsoft.com/office/powerpoint/2010/main" val="212748435"/>
      </p:ext>
    </p:extLst>
  </p:cSld>
  <p:clrMapOvr>
    <a:masterClrMapping/>
  </p:clrMapOvr>
</p:notes>
</file>

<file path=ppt/notesSlides/notesSlide3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456</a:t>
            </a:fld>
            <a:endParaRPr kumimoji="0" lang="en-GB" sz="1200" b="0" i="0" u="none" strike="noStrike" kern="1200" cap="none" spc="0" normalizeH="0" baseline="0" noProof="0" dirty="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algn="r" rtl="1"/>
            <a:r>
              <a:rPr lang="ar-SA" sz="1200" kern="1200" dirty="0">
                <a:solidFill>
                  <a:schemeClr val="tx1"/>
                </a:solidFill>
                <a:effectLst/>
                <a:latin typeface="Times New Roman" charset="0"/>
                <a:ea typeface="ＭＳ Ｐゴシック" charset="0"/>
                <a:cs typeface="Geneva" charset="0"/>
              </a:rPr>
              <a:t>اتبع ما يقوله الرب حتى لا تضل</a:t>
            </a:r>
            <a:r>
              <a:rPr lang="ar-SA" sz="1200" kern="1200" baseline="0" dirty="0">
                <a:solidFill>
                  <a:schemeClr val="tx1"/>
                </a:solidFill>
                <a:effectLst/>
                <a:latin typeface="Times New Roman" charset="0"/>
                <a:ea typeface="ＭＳ Ｐゴシック" charset="0"/>
                <a:cs typeface="Geneva" charset="0"/>
              </a:rPr>
              <a:t> </a:t>
            </a:r>
            <a:r>
              <a:rPr lang="ar-SA" sz="1200" kern="1200" dirty="0">
                <a:solidFill>
                  <a:schemeClr val="tx1"/>
                </a:solidFill>
                <a:effectLst/>
                <a:latin typeface="Times New Roman" charset="0"/>
                <a:ea typeface="ＭＳ Ｐゴシック" charset="0"/>
                <a:cs typeface="Geneva" charset="0"/>
              </a:rPr>
              <a:t>(١ يوحنا ١–٢)</a:t>
            </a:r>
            <a:endParaRPr lang="en-US"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413209314"/>
      </p:ext>
    </p:extLst>
  </p:cSld>
  <p:clrMapOvr>
    <a:masterClrMapping/>
  </p:clrMapOvr>
</p:notes>
</file>

<file path=ppt/notesSlides/notesSlide3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457</a:t>
            </a:fld>
            <a:endParaRPr kumimoji="0" lang="en-GB" sz="1200" b="0" i="0" u="none" strike="noStrike" kern="1200" cap="none" spc="0" normalizeH="0" baseline="0" noProof="0" dirty="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marL="0" marR="0" lvl="0" indent="0" algn="r" defTabSz="914400" rtl="1" eaLnBrk="0" fontAlgn="base" latinLnBrk="0" hangingPunct="0">
              <a:lnSpc>
                <a:spcPct val="100000"/>
              </a:lnSpc>
              <a:spcBef>
                <a:spcPct val="30000"/>
              </a:spcBef>
              <a:spcAft>
                <a:spcPct val="0"/>
              </a:spcAft>
              <a:buClrTx/>
              <a:buSzTx/>
              <a:buFontTx/>
              <a:buNone/>
              <a:tabLst/>
              <a:defRPr/>
            </a:pPr>
            <a:r>
              <a:rPr lang="ar-SA" b="1" dirty="0">
                <a:latin typeface="Arial" panose="020B0604020202020204" pitchFamily="34" charset="0"/>
                <a:cs typeface="Arial" panose="020B0604020202020204" pitchFamily="34" charset="0"/>
              </a:rPr>
              <a:t>عِش لأشخاص آخرين بدلًا من أن تحيا لنفسك ، وهي سمة أساسية من سمات التعليم الخاطئ (٣: ١-٥: ٣ معاد ذكرها).</a:t>
            </a:r>
            <a:endParaRPr lang="en-US"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908956230"/>
      </p:ext>
    </p:extLst>
  </p:cSld>
  <p:clrMapOvr>
    <a:masterClrMapping/>
  </p:clrMapOvr>
</p:notes>
</file>

<file path=ppt/notesSlides/notesSlide3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458</a:t>
            </a:fld>
            <a:endParaRPr kumimoji="0" lang="en-GB" sz="1200" b="0" i="0" u="none" strike="noStrike" kern="1200" cap="none" spc="0" normalizeH="0" baseline="0" noProof="0" dirty="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marL="0" marR="0" lvl="0" indent="0" algn="r" defTabSz="914400" rtl="1" eaLnBrk="0" fontAlgn="base" latinLnBrk="0" hangingPunct="0">
              <a:lnSpc>
                <a:spcPct val="100000"/>
              </a:lnSpc>
              <a:spcBef>
                <a:spcPct val="30000"/>
              </a:spcBef>
              <a:spcAft>
                <a:spcPct val="0"/>
              </a:spcAft>
              <a:buClrTx/>
              <a:buSzTx/>
              <a:buFontTx/>
              <a:buNone/>
              <a:tabLst/>
              <a:defRPr/>
            </a:pPr>
            <a:r>
              <a:rPr lang="ar-SA" b="1" dirty="0">
                <a:latin typeface="Arial" panose="020B0604020202020204" pitchFamily="34" charset="0"/>
                <a:cs typeface="Arial" panose="020B0604020202020204" pitchFamily="34" charset="0"/>
              </a:rPr>
              <a:t>عندما تفعل ما يقوله الله ، تحصل على احتياجاتك الحقيقية (٥: ٤-٢١ مرة أخرى).</a:t>
            </a:r>
            <a:endParaRPr lang="en-US"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865327295"/>
      </p:ext>
    </p:extLst>
  </p:cSld>
  <p:clrMapOvr>
    <a:masterClrMapping/>
  </p:clrMapOvr>
</p:notes>
</file>

<file path=ppt/notesSlides/notesSlide3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459</a:t>
            </a:fld>
            <a:endParaRPr kumimoji="0" lang="en-GB" sz="1200" b="0" i="0" u="none" strike="noStrike" kern="1200" cap="none" spc="0" normalizeH="0" baseline="0" noProof="0" dirty="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marL="0" marR="0" indent="0" algn="r" defTabSz="914400" rtl="1" eaLnBrk="0" fontAlgn="base" latinLnBrk="0" hangingPunct="0">
              <a:lnSpc>
                <a:spcPct val="100000"/>
              </a:lnSpc>
              <a:spcBef>
                <a:spcPct val="30000"/>
              </a:spcBef>
              <a:spcAft>
                <a:spcPct val="0"/>
              </a:spcAft>
              <a:buClrTx/>
              <a:buSzTx/>
              <a:buFontTx/>
              <a:buNone/>
              <a:tabLst/>
              <a:defRPr/>
            </a:pPr>
            <a:r>
              <a:rPr lang="ar-SA" b="1" dirty="0">
                <a:latin typeface="Arial" panose="020B0604020202020204" pitchFamily="34" charset="0"/>
                <a:cs typeface="Arial" panose="020B0604020202020204" pitchFamily="34" charset="0"/>
              </a:rPr>
              <a:t>نحن نسير على المسار الصحيح روحياً ونستفيد بشكل كبير من خلال طاعة الله ومحبة بعضنا البعض (إعادة صياغة الأوامر).</a:t>
            </a:r>
            <a:endParaRPr lang="en-US"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582243430"/>
      </p:ext>
    </p:extLst>
  </p:cSld>
  <p:clrMapOvr>
    <a:masterClrMapping/>
  </p:clrMapOvr>
</p:notes>
</file>

<file path=ppt/notesSlides/notesSlide3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00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B4D3A5EF-978C-3641-8739-A6FDF2FF8892}"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460</a:t>
            </a:fld>
            <a:endParaRPr kumimoji="0" lang="en-US" sz="1200" b="0" i="0" u="none" strike="noStrike" kern="1200" cap="none" spc="0" normalizeH="0" baseline="0" noProof="0" dirty="0">
              <a:ln>
                <a:noFill/>
              </a:ln>
              <a:solidFill>
                <a:srgbClr val="000000"/>
              </a:solidFill>
              <a:effectLst/>
              <a:uLnTx/>
              <a:uFillTx/>
              <a:latin typeface="Times New Roman" charset="0"/>
              <a:ea typeface="ＭＳ Ｐゴシック" charset="0"/>
            </a:endParaRPr>
          </a:p>
        </p:txBody>
      </p:sp>
      <p:sp>
        <p:nvSpPr>
          <p:cNvPr id="470018" name="Rectangle 2"/>
          <p:cNvSpPr>
            <a:spLocks noGrp="1" noRot="1" noChangeAspect="1" noChangeArrowheads="1" noTextEdit="1"/>
          </p:cNvSpPr>
          <p:nvPr>
            <p:ph type="sldImg"/>
          </p:nvPr>
        </p:nvSpPr>
        <p:spPr>
          <a:ln/>
        </p:spPr>
      </p:sp>
      <p:sp>
        <p:nvSpPr>
          <p:cNvPr id="470019" name="Rectangle 3"/>
          <p:cNvSpPr>
            <a:spLocks noGrp="1" noChangeArrowheads="1"/>
          </p:cNvSpPr>
          <p:nvPr>
            <p:ph type="body" idx="1"/>
          </p:nvPr>
        </p:nvSpPr>
        <p:spPr>
          <a:noFill/>
          <a:ln/>
          <a:extLst>
            <a:ext uri="{FAA26D3D-D897-4be2-8F04-BA451C77F1D7}">
              <ma14:placeholderFlag xmlns:ma14="http://schemas.microsoft.com/office/mac/drawingml/2011/main" xmlns=""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eaLnBrk="1" hangingPunct="1"/>
            <a:endParaRPr lang="en-US" dirty="0"/>
          </a:p>
        </p:txBody>
      </p:sp>
    </p:spTree>
    <p:extLst>
      <p:ext uri="{BB962C8B-B14F-4D97-AF65-F5344CB8AC3E}">
        <p14:creationId xmlns:p14="http://schemas.microsoft.com/office/powerpoint/2010/main" val="2615638461"/>
      </p:ext>
    </p:extLst>
  </p:cSld>
  <p:clrMapOvr>
    <a:masterClrMapping/>
  </p:clrMapOvr>
</p:notes>
</file>

<file path=ppt/notesSlides/notesSlide3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463</a:t>
            </a:fld>
            <a:endParaRPr kumimoji="0" lang="en-GB" sz="1200" b="0" i="0" u="none" strike="noStrike" kern="1200" cap="none" spc="0" normalizeH="0" baseline="0" noProof="0" dirty="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dirty="0"/>
          </a:p>
        </p:txBody>
      </p:sp>
    </p:spTree>
    <p:extLst>
      <p:ext uri="{BB962C8B-B14F-4D97-AF65-F5344CB8AC3E}">
        <p14:creationId xmlns:p14="http://schemas.microsoft.com/office/powerpoint/2010/main" val="2528692907"/>
      </p:ext>
    </p:extLst>
  </p:cSld>
  <p:clrMapOvr>
    <a:masterClrMapping/>
  </p:clrMapOvr>
</p:notes>
</file>

<file path=ppt/notesSlides/notesSlide3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465</a:t>
            </a:fld>
            <a:endParaRPr kumimoji="0" lang="en-GB" sz="1200" b="0" i="0" u="none" strike="noStrike" kern="1200" cap="none" spc="0" normalizeH="0" baseline="0" noProof="0" dirty="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dirty="0"/>
          </a:p>
        </p:txBody>
      </p:sp>
    </p:spTree>
    <p:extLst>
      <p:ext uri="{BB962C8B-B14F-4D97-AF65-F5344CB8AC3E}">
        <p14:creationId xmlns:p14="http://schemas.microsoft.com/office/powerpoint/2010/main" val="1150340896"/>
      </p:ext>
    </p:extLst>
  </p:cSld>
  <p:clrMapOvr>
    <a:masterClrMapping/>
  </p:clrMapOvr>
</p:notes>
</file>

<file path=ppt/notesSlides/notesSlide3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01"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A4DC4CB1-56EB-4F44-B63E-5A149E646DA5}"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466</a:t>
            </a:fld>
            <a:endParaRPr kumimoji="0" lang="en-US" sz="1200" b="0" i="0" u="none" strike="noStrike" kern="1200" cap="none" spc="0" normalizeH="0" baseline="0" noProof="0" dirty="0">
              <a:ln>
                <a:noFill/>
              </a:ln>
              <a:solidFill>
                <a:srgbClr val="000000"/>
              </a:solidFill>
              <a:effectLst/>
              <a:uLnTx/>
              <a:uFillTx/>
              <a:latin typeface="Times New Roman" charset="0"/>
              <a:ea typeface="ＭＳ Ｐゴシック" charset="0"/>
            </a:endParaRPr>
          </a:p>
        </p:txBody>
      </p:sp>
      <p:sp>
        <p:nvSpPr>
          <p:cNvPr id="204802" name="Rectangle 2"/>
          <p:cNvSpPr>
            <a:spLocks noGrp="1" noRot="1" noChangeAspect="1" noChangeArrowheads="1" noTextEdit="1"/>
          </p:cNvSpPr>
          <p:nvPr>
            <p:ph type="sldImg"/>
          </p:nvPr>
        </p:nvSpPr>
        <p:spPr>
          <a:ln/>
        </p:spPr>
      </p:sp>
      <p:sp>
        <p:nvSpPr>
          <p:cNvPr id="204803"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US" dirty="0">
              <a:ea typeface="ＭＳ Ｐゴシック" charset="0"/>
              <a:cs typeface="ＭＳ Ｐゴシック" charset="0"/>
            </a:endParaRPr>
          </a:p>
        </p:txBody>
      </p:sp>
    </p:spTree>
    <p:extLst>
      <p:ext uri="{BB962C8B-B14F-4D97-AF65-F5344CB8AC3E}">
        <p14:creationId xmlns:p14="http://schemas.microsoft.com/office/powerpoint/2010/main" val="275947803"/>
      </p:ext>
    </p:extLst>
  </p:cSld>
  <p:clrMapOvr>
    <a:masterClrMapping/>
  </p:clrMapOvr>
</p:notes>
</file>

<file path=ppt/notesSlides/notesSlide3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7697"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880DB45-6D85-D24E-A556-E02A8430EB07}"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471</a:t>
            </a:fld>
            <a:endParaRPr kumimoji="0" lang="en-US" sz="1200" b="0" i="0" u="none" strike="noStrike" kern="1200" cap="none" spc="0" normalizeH="0" baseline="0" noProof="0" dirty="0">
              <a:ln>
                <a:noFill/>
              </a:ln>
              <a:solidFill>
                <a:prstClr val="black"/>
              </a:solidFill>
              <a:effectLst/>
              <a:uLnTx/>
              <a:uFillTx/>
              <a:latin typeface="Times New Roman" charset="0"/>
              <a:ea typeface="ＭＳ Ｐゴシック" charset="0"/>
            </a:endParaRPr>
          </a:p>
        </p:txBody>
      </p:sp>
      <p:sp>
        <p:nvSpPr>
          <p:cNvPr id="157698" name="Rectangle 2"/>
          <p:cNvSpPr>
            <a:spLocks noGrp="1" noRot="1" noChangeAspect="1" noChangeArrowheads="1" noTextEdit="1"/>
          </p:cNvSpPr>
          <p:nvPr>
            <p:ph type="sldImg"/>
          </p:nvPr>
        </p:nvSpPr>
        <p:spPr>
          <a:ln/>
        </p:spPr>
      </p:sp>
      <p:sp>
        <p:nvSpPr>
          <p:cNvPr id="157699"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US" dirty="0">
              <a:ea typeface="ＭＳ Ｐゴシック" charset="0"/>
              <a:cs typeface="ＭＳ Ｐゴシック" charset="0"/>
            </a:endParaRPr>
          </a:p>
        </p:txBody>
      </p:sp>
    </p:spTree>
    <p:extLst>
      <p:ext uri="{BB962C8B-B14F-4D97-AF65-F5344CB8AC3E}">
        <p14:creationId xmlns:p14="http://schemas.microsoft.com/office/powerpoint/2010/main" val="2673716263"/>
      </p:ext>
    </p:extLst>
  </p:cSld>
  <p:clrMapOvr>
    <a:masterClrMapping/>
  </p:clrMapOvr>
</p:notes>
</file>

<file path=ppt/notesSlides/notesSlide3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3905"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ABD6917-6746-8D4A-9A60-899111D0AFDC}"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472</a:t>
            </a:fld>
            <a:endParaRPr kumimoji="0" lang="en-US" sz="1200" b="0" i="0" u="none" strike="noStrike" kern="1200" cap="none" spc="0" normalizeH="0" baseline="0" noProof="0" dirty="0">
              <a:ln>
                <a:noFill/>
              </a:ln>
              <a:solidFill>
                <a:prstClr val="black"/>
              </a:solidFill>
              <a:effectLst/>
              <a:uLnTx/>
              <a:uFillTx/>
              <a:latin typeface="Times New Roman" charset="0"/>
              <a:ea typeface="ＭＳ Ｐゴシック" charset="0"/>
            </a:endParaRPr>
          </a:p>
        </p:txBody>
      </p:sp>
      <p:sp>
        <p:nvSpPr>
          <p:cNvPr id="123906" name="Rectangle 2"/>
          <p:cNvSpPr>
            <a:spLocks noGrp="1" noRot="1" noChangeAspect="1" noChangeArrowheads="1" noTextEdit="1"/>
          </p:cNvSpPr>
          <p:nvPr>
            <p:ph type="sldImg"/>
          </p:nvPr>
        </p:nvSpPr>
        <p:spPr>
          <a:ln/>
        </p:spPr>
      </p:sp>
      <p:sp>
        <p:nvSpPr>
          <p:cNvPr id="123907"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dirty="0">
              <a:ea typeface="ＭＳ Ｐゴシック" charset="0"/>
              <a:cs typeface="ＭＳ Ｐゴシック" charset="0"/>
            </a:endParaRPr>
          </a:p>
        </p:txBody>
      </p:sp>
    </p:spTree>
    <p:extLst>
      <p:ext uri="{BB962C8B-B14F-4D97-AF65-F5344CB8AC3E}">
        <p14:creationId xmlns:p14="http://schemas.microsoft.com/office/powerpoint/2010/main" val="1589463212"/>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54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algn="r" rtl="1"/>
            <a:r>
              <a:rPr lang="ar-JO">
                <a:cs typeface="ＭＳ Ｐゴシック" charset="0"/>
              </a:rPr>
              <a:t>من يقول هذا؟</a:t>
            </a:r>
            <a:endParaRPr lang="en-US">
              <a:cs typeface="ＭＳ Ｐゴシック" charset="0"/>
            </a:endParaRPr>
          </a:p>
          <a:p>
            <a:pPr algn="r" rtl="1"/>
            <a:r>
              <a:rPr lang="en-US">
                <a:cs typeface="ＭＳ Ｐゴシック" charset="0"/>
              </a:rPr>
              <a:t>•</a:t>
            </a:r>
            <a:r>
              <a:rPr lang="ar-JO">
                <a:cs typeface="ＭＳ Ｐゴシック" charset="0"/>
              </a:rPr>
              <a:t> نعم، ريتشارد </a:t>
            </a:r>
            <a:r>
              <a:rPr lang="ar-JO" err="1">
                <a:cs typeface="ＭＳ Ｐゴシック" charset="0"/>
              </a:rPr>
              <a:t>دوكنز</a:t>
            </a:r>
            <a:r>
              <a:rPr lang="ar-JO">
                <a:cs typeface="ＭＳ Ｐゴシック" charset="0"/>
              </a:rPr>
              <a:t>!</a:t>
            </a:r>
            <a:endParaRPr lang="en-US">
              <a:cs typeface="ＭＳ Ｐゴシック" charset="0"/>
            </a:endParaRPr>
          </a:p>
          <a:p>
            <a:pPr algn="r" rtl="1"/>
            <a:r>
              <a:rPr lang="ar-JO">
                <a:cs typeface="ＭＳ Ｐゴシック" charset="0"/>
              </a:rPr>
              <a:t>هل تصدق ذلك؟</a:t>
            </a:r>
            <a:endParaRPr lang="en-US">
              <a:cs typeface="ＭＳ Ｐゴシック" charset="0"/>
            </a:endParaRPr>
          </a:p>
        </p:txBody>
      </p:sp>
    </p:spTree>
    <p:extLst>
      <p:ext uri="{BB962C8B-B14F-4D97-AF65-F5344CB8AC3E}">
        <p14:creationId xmlns:p14="http://schemas.microsoft.com/office/powerpoint/2010/main" val="3577624781"/>
      </p:ext>
    </p:extLst>
  </p:cSld>
  <p:clrMapOvr>
    <a:masterClrMapping/>
  </p:clrMapOvr>
</p:notes>
</file>

<file path=ppt/notesSlides/notesSlide3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A28C9AB-5814-BA4F-84A6-C6DECF72119E}"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473</a:t>
            </a:fld>
            <a:endParaRPr kumimoji="0" lang="en-GB" sz="1200" b="0" i="0" u="none" strike="noStrike" kern="1200" cap="none" spc="0" normalizeH="0" baseline="0" noProof="0" dirty="0">
              <a:ln>
                <a:noFill/>
              </a:ln>
              <a:solidFill>
                <a:srgbClr val="FFFFFF"/>
              </a:solidFill>
              <a:effectLst/>
              <a:uLnTx/>
              <a:uFillTx/>
              <a:latin typeface="Comic Sans MS" charset="0"/>
              <a:ea typeface="ＭＳ Ｐゴシック" charset="0"/>
            </a:endParaRPr>
          </a:p>
        </p:txBody>
      </p:sp>
      <p:sp>
        <p:nvSpPr>
          <p:cNvPr id="56322" name="Rectangle 1026"/>
          <p:cNvSpPr>
            <a:spLocks noGrp="1" noRot="1" noChangeAspect="1" noChangeArrowheads="1"/>
          </p:cNvSpPr>
          <p:nvPr>
            <p:ph type="sldImg"/>
          </p:nvPr>
        </p:nvSpPr>
        <p:spPr>
          <a:solidFill>
            <a:srgbClr val="FFFFFF"/>
          </a:solidFill>
          <a:ln/>
        </p:spPr>
      </p:sp>
      <p:sp>
        <p:nvSpPr>
          <p:cNvPr id="56323"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dirty="0">
              <a:cs typeface="ＭＳ Ｐゴシック" charset="0"/>
            </a:endParaRPr>
          </a:p>
        </p:txBody>
      </p:sp>
    </p:spTree>
    <p:extLst>
      <p:ext uri="{BB962C8B-B14F-4D97-AF65-F5344CB8AC3E}">
        <p14:creationId xmlns:p14="http://schemas.microsoft.com/office/powerpoint/2010/main" val="245070434"/>
      </p:ext>
    </p:extLst>
  </p:cSld>
  <p:clrMapOvr>
    <a:masterClrMapping/>
  </p:clrMapOvr>
</p:notes>
</file>

<file path=ppt/notesSlides/notesSlide3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9025"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E051DE5C-D967-734E-8531-FF9C41B570D8}"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474</a:t>
            </a:fld>
            <a:endParaRPr kumimoji="0" lang="en-US" sz="1200" b="0" i="0" u="none" strike="noStrike" kern="1200" cap="none" spc="0" normalizeH="0" baseline="0" noProof="0" dirty="0">
              <a:ln>
                <a:noFill/>
              </a:ln>
              <a:solidFill>
                <a:prstClr val="black"/>
              </a:solidFill>
              <a:effectLst/>
              <a:uLnTx/>
              <a:uFillTx/>
              <a:latin typeface="Times New Roman" charset="0"/>
              <a:ea typeface="ＭＳ Ｐゴシック" charset="0"/>
            </a:endParaRPr>
          </a:p>
        </p:txBody>
      </p:sp>
      <p:sp>
        <p:nvSpPr>
          <p:cNvPr id="129026" name="Rectangle 2"/>
          <p:cNvSpPr>
            <a:spLocks noGrp="1" noRot="1" noChangeAspect="1" noChangeArrowheads="1" noTextEdit="1"/>
          </p:cNvSpPr>
          <p:nvPr>
            <p:ph type="sldImg"/>
          </p:nvPr>
        </p:nvSpPr>
        <p:spPr>
          <a:ln/>
        </p:spPr>
      </p:sp>
      <p:sp>
        <p:nvSpPr>
          <p:cNvPr id="129027"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r>
              <a:rPr lang="en-US" sz="1200" b="1" kern="1200" dirty="0">
                <a:solidFill>
                  <a:schemeClr val="tx1"/>
                </a:solidFill>
                <a:effectLst/>
                <a:latin typeface="Arial" panose="020B0604020202020204" pitchFamily="34" charset="0"/>
                <a:ea typeface="ＭＳ Ｐゴシック" charset="-128"/>
                <a:cs typeface="Arial" panose="020B0604020202020204" pitchFamily="34" charset="0"/>
              </a:rPr>
              <a:t>It’s a lazy Saturday afternoon and you’re catching up on a few projects around the house. Then a knock comes at the door. You open it to discover two Jehovah's Witnesses. After talking a few minutes, they say to you, “It sounds like you have a keen interest in spiritual things. Can we hear more from you and tell us our understanding?” </a:t>
            </a:r>
          </a:p>
          <a:p>
            <a:pPr eaLnBrk="1" hangingPunct="1"/>
            <a:r>
              <a:rPr lang="en-US" sz="1200" b="1" kern="1200" dirty="0">
                <a:solidFill>
                  <a:schemeClr val="tx1"/>
                </a:solidFill>
                <a:effectLst/>
                <a:latin typeface="Arial" panose="020B0604020202020204" pitchFamily="34" charset="0"/>
                <a:ea typeface="ＭＳ Ｐゴシック" charset="-128"/>
                <a:cs typeface="Arial" panose="020B0604020202020204" pitchFamily="34" charset="0"/>
              </a:rPr>
              <a:t>• In such a situation, would you invite them inside your home?  Why or why not?</a:t>
            </a:r>
            <a:r>
              <a:rPr lang="en-SG" b="1" dirty="0">
                <a:effectLst/>
                <a:latin typeface="Arial" panose="020B0604020202020204" pitchFamily="34" charset="0"/>
                <a:cs typeface="Arial" panose="020B0604020202020204" pitchFamily="34" charset="0"/>
              </a:rPr>
              <a:t> </a:t>
            </a:r>
          </a:p>
          <a:p>
            <a:pPr eaLnBrk="1" hangingPunct="1"/>
            <a:r>
              <a:rPr lang="en-US" b="1" dirty="0">
                <a:latin typeface="Arial" panose="020B0604020202020204" pitchFamily="34" charset="0"/>
                <a:ea typeface="ＭＳ Ｐゴシック" charset="0"/>
                <a:cs typeface="Arial" panose="020B0604020202020204" pitchFamily="34" charset="0"/>
              </a:rPr>
              <a:t>• </a:t>
            </a:r>
            <a:r>
              <a:rPr lang="en-US" sz="1200" b="1" kern="1200" dirty="0">
                <a:solidFill>
                  <a:schemeClr val="tx1"/>
                </a:solidFill>
                <a:effectLst/>
                <a:latin typeface="Arial" panose="020B0604020202020204" pitchFamily="34" charset="0"/>
                <a:ea typeface="ＭＳ Ｐゴシック" charset="-128"/>
                <a:cs typeface="Arial" panose="020B0604020202020204" pitchFamily="34" charset="0"/>
              </a:rPr>
              <a:t>We often vote with our hands, but today I want you to vote with your feet, walking to a certain part of the room</a:t>
            </a:r>
            <a:r>
              <a:rPr lang="en-SG" sz="1200" b="1" kern="1200" dirty="0">
                <a:solidFill>
                  <a:schemeClr val="tx1"/>
                </a:solidFill>
                <a:effectLst/>
                <a:latin typeface="Arial" panose="020B0604020202020204" pitchFamily="34" charset="0"/>
                <a:ea typeface="ＭＳ Ｐゴシック" charset="-128"/>
                <a:cs typeface="Arial" panose="020B0604020202020204" pitchFamily="34" charset="0"/>
              </a:rPr>
              <a:t>.</a:t>
            </a:r>
          </a:p>
          <a:p>
            <a:pPr eaLnBrk="1" hangingPunct="1"/>
            <a:r>
              <a:rPr lang="en-US" b="1" dirty="0">
                <a:latin typeface="Arial" panose="020B0604020202020204" pitchFamily="34" charset="0"/>
                <a:ea typeface="ＭＳ Ｐゴシック" charset="0"/>
                <a:cs typeface="Arial" panose="020B0604020202020204" pitchFamily="34" charset="0"/>
              </a:rPr>
              <a:t>• </a:t>
            </a:r>
            <a:r>
              <a:rPr lang="en-US" sz="1200" b="1" kern="1200" dirty="0">
                <a:solidFill>
                  <a:schemeClr val="tx1"/>
                </a:solidFill>
                <a:effectLst/>
                <a:latin typeface="Arial" panose="020B0604020202020204" pitchFamily="34" charset="0"/>
                <a:ea typeface="ＭＳ Ｐゴシック" charset="-128"/>
                <a:cs typeface="Arial" panose="020B0604020202020204" pitchFamily="34" charset="0"/>
              </a:rPr>
              <a:t>Please get into the right group.</a:t>
            </a:r>
            <a:r>
              <a:rPr lang="en-US" sz="1200" b="1" kern="1200" baseline="0" dirty="0">
                <a:solidFill>
                  <a:schemeClr val="tx1"/>
                </a:solidFill>
                <a:effectLst/>
                <a:latin typeface="Arial" panose="020B0604020202020204" pitchFamily="34" charset="0"/>
                <a:ea typeface="ＭＳ Ｐゴシック" charset="-128"/>
                <a:cs typeface="Arial" panose="020B0604020202020204" pitchFamily="34" charset="0"/>
              </a:rPr>
              <a:t> • T</a:t>
            </a:r>
            <a:r>
              <a:rPr lang="en-US" sz="1200" b="1" kern="1200" dirty="0">
                <a:solidFill>
                  <a:schemeClr val="tx1"/>
                </a:solidFill>
                <a:effectLst/>
                <a:latin typeface="Arial" panose="020B0604020202020204" pitchFamily="34" charset="0"/>
                <a:ea typeface="ＭＳ Ｐゴシック" charset="-128"/>
                <a:cs typeface="Arial" panose="020B0604020202020204" pitchFamily="34" charset="0"/>
              </a:rPr>
              <a:t>hose who would keep them out move left</a:t>
            </a:r>
            <a:r>
              <a:rPr lang="en-US" sz="1200" b="1" kern="1200" baseline="0" dirty="0">
                <a:solidFill>
                  <a:schemeClr val="tx1"/>
                </a:solidFill>
                <a:effectLst/>
                <a:latin typeface="Arial" panose="020B0604020202020204" pitchFamily="34" charset="0"/>
                <a:ea typeface="ＭＳ Ｐゴシック" charset="-128"/>
                <a:cs typeface="Arial" panose="020B0604020202020204" pitchFamily="34" charset="0"/>
              </a:rPr>
              <a:t> • </a:t>
            </a:r>
            <a:r>
              <a:rPr lang="en-US" sz="1200" b="1" kern="1200" dirty="0">
                <a:solidFill>
                  <a:schemeClr val="tx1"/>
                </a:solidFill>
                <a:effectLst/>
                <a:latin typeface="Arial" panose="020B0604020202020204" pitchFamily="34" charset="0"/>
                <a:ea typeface="ＭＳ Ｐゴシック" charset="-128"/>
                <a:cs typeface="Arial" panose="020B0604020202020204" pitchFamily="34" charset="0"/>
              </a:rPr>
              <a:t>those who would let them in move to the right side of the room</a:t>
            </a:r>
            <a:r>
              <a:rPr lang="en-US" sz="1200" b="1" kern="1200" baseline="0" dirty="0">
                <a:solidFill>
                  <a:schemeClr val="tx1"/>
                </a:solidFill>
                <a:effectLst/>
                <a:latin typeface="Arial" panose="020B0604020202020204" pitchFamily="34" charset="0"/>
                <a:ea typeface="ＭＳ Ｐゴシック" charset="-128"/>
                <a:cs typeface="Arial" panose="020B0604020202020204" pitchFamily="34" charset="0"/>
              </a:rPr>
              <a:t> •</a:t>
            </a:r>
            <a:r>
              <a:rPr lang="en-US" sz="1200" b="1" kern="1200" dirty="0">
                <a:solidFill>
                  <a:schemeClr val="tx1"/>
                </a:solidFill>
                <a:effectLst/>
                <a:latin typeface="Arial" panose="020B0604020202020204" pitchFamily="34" charset="0"/>
                <a:ea typeface="ＭＳ Ｐゴシック" charset="-128"/>
                <a:cs typeface="Arial" panose="020B0604020202020204" pitchFamily="34" charset="0"/>
              </a:rPr>
              <a:t> and those who need more information or feel it depends on certain factors move to the back. Ready, vote!</a:t>
            </a:r>
            <a:r>
              <a:rPr lang="en-SG" b="1" dirty="0">
                <a:effectLst/>
                <a:latin typeface="Arial" panose="020B0604020202020204" pitchFamily="34" charset="0"/>
                <a:cs typeface="Arial" panose="020B0604020202020204" pitchFamily="34" charset="0"/>
              </a:rPr>
              <a:t> </a:t>
            </a:r>
          </a:p>
          <a:p>
            <a:pPr eaLnBrk="1" hangingPunct="1"/>
            <a:r>
              <a:rPr lang="en-US" sz="1200" b="1" kern="1200" dirty="0">
                <a:solidFill>
                  <a:schemeClr val="tx1"/>
                </a:solidFill>
                <a:effectLst/>
                <a:latin typeface="Arial" panose="020B0604020202020204" pitchFamily="34" charset="0"/>
                <a:ea typeface="ＭＳ Ｐゴシック" charset="-128"/>
                <a:cs typeface="Arial" panose="020B0604020202020204" pitchFamily="34" charset="0"/>
              </a:rPr>
              <a:t>Why are you in that group? Tell those around you for the next minute</a:t>
            </a:r>
            <a:r>
              <a:rPr lang="en-SG" sz="1200" b="1" kern="1200" dirty="0">
                <a:solidFill>
                  <a:schemeClr val="tx1"/>
                </a:solidFill>
                <a:effectLst/>
                <a:latin typeface="Arial" panose="020B0604020202020204" pitchFamily="34" charset="0"/>
                <a:ea typeface="ＭＳ Ｐゴシック" charset="-128"/>
                <a:cs typeface="Arial" panose="020B0604020202020204" pitchFamily="34" charset="0"/>
              </a:rPr>
              <a:t>.</a:t>
            </a:r>
          </a:p>
          <a:p>
            <a:pPr eaLnBrk="1" hangingPunct="1"/>
            <a:r>
              <a:rPr lang="en-SG" sz="1200" b="1" kern="1200" dirty="0">
                <a:solidFill>
                  <a:schemeClr val="tx1"/>
                </a:solidFill>
                <a:effectLst/>
                <a:latin typeface="Arial" panose="020B0604020202020204" pitchFamily="34" charset="0"/>
                <a:ea typeface="ＭＳ Ｐゴシック" charset="-128"/>
                <a:cs typeface="Arial" panose="020B0604020202020204" pitchFamily="34" charset="0"/>
              </a:rPr>
              <a:t>Each group will now have 1-2 people tell the rest why they came to that group: first letting them in, second keeping them out</a:t>
            </a:r>
            <a:r>
              <a:rPr lang="en-SG" sz="1200" b="1" kern="1200" baseline="0" dirty="0">
                <a:solidFill>
                  <a:schemeClr val="tx1"/>
                </a:solidFill>
                <a:effectLst/>
                <a:latin typeface="Arial" panose="020B0604020202020204" pitchFamily="34" charset="0"/>
                <a:ea typeface="ＭＳ Ｐゴシック" charset="-128"/>
                <a:cs typeface="Arial" panose="020B0604020202020204" pitchFamily="34" charset="0"/>
              </a:rPr>
              <a:t> and then the "it depends" group.</a:t>
            </a:r>
            <a:endParaRPr lang="en-SG" sz="1200" b="1" kern="1200" dirty="0">
              <a:solidFill>
                <a:schemeClr val="tx1"/>
              </a:solidFill>
              <a:effectLst/>
              <a:latin typeface="Arial" panose="020B0604020202020204" pitchFamily="34" charset="0"/>
              <a:ea typeface="ＭＳ Ｐゴシック" charset="-128"/>
              <a:cs typeface="Arial" panose="020B0604020202020204" pitchFamily="34" charset="0"/>
            </a:endParaRPr>
          </a:p>
          <a:p>
            <a:pPr eaLnBrk="1" hangingPunct="1"/>
            <a:r>
              <a:rPr lang="en-US" sz="1200" b="1" kern="1200" dirty="0">
                <a:solidFill>
                  <a:schemeClr val="tx1"/>
                </a:solidFill>
                <a:effectLst/>
                <a:latin typeface="Arial" panose="020B0604020202020204" pitchFamily="34" charset="0"/>
                <a:ea typeface="ＭＳ Ｐゴシック" charset="-128"/>
                <a:cs typeface="Arial" panose="020B0604020202020204" pitchFamily="34" charset="0"/>
              </a:rPr>
              <a:t>Please take your seats now.</a:t>
            </a:r>
            <a:r>
              <a:rPr lang="en-SG" b="1" dirty="0">
                <a:effectLst/>
                <a:latin typeface="Arial" panose="020B0604020202020204" pitchFamily="34" charset="0"/>
                <a:cs typeface="Arial" panose="020B0604020202020204" pitchFamily="34" charset="0"/>
              </a:rPr>
              <a:t> </a:t>
            </a:r>
            <a:endParaRPr lang="en-US" b="1"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586079268"/>
      </p:ext>
    </p:extLst>
  </p:cSld>
  <p:clrMapOvr>
    <a:masterClrMapping/>
  </p:clrMapOvr>
</p:notes>
</file>

<file path=ppt/notesSlides/notesSlide3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475</a:t>
            </a:fld>
            <a:endParaRPr kumimoji="0" lang="en-GB" sz="1200" b="0" i="0" u="none" strike="noStrike" kern="1200" cap="none" spc="0" normalizeH="0" baseline="0" noProof="0" dirty="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sz="1200" b="1" kern="1200" dirty="0">
                <a:solidFill>
                  <a:schemeClr val="tx1"/>
                </a:solidFill>
                <a:effectLst/>
                <a:latin typeface="Arial" panose="020B0604020202020204" pitchFamily="34" charset="0"/>
                <a:ea typeface="ＭＳ Ｐゴシック" charset="-128"/>
                <a:cs typeface="Arial" panose="020B0604020202020204" pitchFamily="34" charset="0"/>
              </a:rPr>
              <a:t>The gospel is supposed to change lives</a:t>
            </a:r>
            <a:r>
              <a:rPr lang="en-SG" sz="1200" b="1" kern="1200" dirty="0">
                <a:solidFill>
                  <a:schemeClr val="tx1"/>
                </a:solidFill>
                <a:effectLst/>
                <a:latin typeface="Arial" panose="020B0604020202020204" pitchFamily="34" charset="0"/>
                <a:ea typeface="ＭＳ Ｐゴシック" charset="-128"/>
                <a:cs typeface="Arial" panose="020B0604020202020204" pitchFamily="34" charset="0"/>
              </a:rPr>
              <a:t>,</a:t>
            </a:r>
            <a:r>
              <a:rPr lang="en-SG" sz="1200" b="1" kern="1200" baseline="0" dirty="0">
                <a:solidFill>
                  <a:schemeClr val="tx1"/>
                </a:solidFill>
                <a:effectLst/>
                <a:latin typeface="Arial" panose="020B0604020202020204" pitchFamily="34" charset="0"/>
                <a:ea typeface="ＭＳ Ｐゴシック" charset="-128"/>
                <a:cs typeface="Arial" panose="020B0604020202020204" pitchFamily="34" charset="0"/>
              </a:rPr>
              <a:t> showing us how to respond in a difficult situation such as dealing with false teaching.</a:t>
            </a:r>
            <a:endParaRPr lang="en-SG" sz="1200" b="1" kern="1200" dirty="0">
              <a:solidFill>
                <a:schemeClr val="tx1"/>
              </a:solidFill>
              <a:effectLst/>
              <a:latin typeface="Arial" panose="020B0604020202020204" pitchFamily="34" charset="0"/>
              <a:ea typeface="ＭＳ Ｐゴシック" charset="-128"/>
              <a:cs typeface="Arial" panose="020B0604020202020204" pitchFamily="34" charset="0"/>
            </a:endParaRPr>
          </a:p>
          <a:p>
            <a:r>
              <a:rPr lang="en-US" b="1" dirty="0">
                <a:latin typeface="Arial" panose="020B0604020202020204" pitchFamily="34" charset="0"/>
                <a:cs typeface="Arial" panose="020B0604020202020204" pitchFamily="34" charset="0"/>
              </a:rPr>
              <a:t>In such a</a:t>
            </a:r>
            <a:r>
              <a:rPr lang="en-US" b="1" baseline="0" dirty="0">
                <a:latin typeface="Arial" panose="020B0604020202020204" pitchFamily="34" charset="0"/>
                <a:cs typeface="Arial" panose="020B0604020202020204" pitchFamily="34" charset="0"/>
              </a:rPr>
              <a:t> situation, how does the gospel tell us to respond?</a:t>
            </a:r>
            <a:endParaRPr lang="en-SG" b="1" dirty="0">
              <a:latin typeface="Arial" panose="020B0604020202020204" pitchFamily="34" charset="0"/>
              <a:cs typeface="Arial" panose="020B0604020202020204" pitchFamily="34" charset="0"/>
            </a:endParaRPr>
          </a:p>
          <a:p>
            <a:endParaRPr lang="en-US"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907515384"/>
      </p:ext>
    </p:extLst>
  </p:cSld>
  <p:clrMapOvr>
    <a:masterClrMapping/>
  </p:clrMapOvr>
</p:notes>
</file>

<file path=ppt/notesSlides/notesSlide3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1" dirty="0">
                <a:latin typeface="Arial" panose="020B0604020202020204" pitchFamily="34" charset="0"/>
                <a:cs typeface="Arial" panose="020B0604020202020204" pitchFamily="34" charset="0"/>
              </a:rPr>
              <a:t>What ways can you apply the Good News of Jesus?</a:t>
            </a: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BA794F3F-C40D-154F-97F3-148C120A0BC7}"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476</a:t>
            </a:fld>
            <a:endParaRPr kumimoji="0" lang="en-US" sz="1200" b="0" i="0" u="none" strike="noStrike" kern="1200" cap="none" spc="0" normalizeH="0" baseline="0" noProof="0" dirty="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923615093"/>
      </p:ext>
    </p:extLst>
  </p:cSld>
  <p:clrMapOvr>
    <a:masterClrMapping/>
  </p:clrMapOvr>
</p:notes>
</file>

<file path=ppt/notesSlides/notesSlide3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477</a:t>
            </a:fld>
            <a:endParaRPr kumimoji="0" lang="en-GB" sz="1200" b="0" i="0" u="none" strike="noStrike" kern="1200" cap="none" spc="0" normalizeH="0" baseline="0" noProof="0" dirty="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b="1" dirty="0">
                <a:latin typeface="Arial" panose="020B0604020202020204" pitchFamily="34" charset="0"/>
                <a:cs typeface="Arial" panose="020B0604020202020204" pitchFamily="34" charset="0"/>
              </a:rPr>
              <a:t>Support those preaching the right message about Christ (1-6).</a:t>
            </a:r>
          </a:p>
        </p:txBody>
      </p:sp>
    </p:spTree>
    <p:extLst>
      <p:ext uri="{BB962C8B-B14F-4D97-AF65-F5344CB8AC3E}">
        <p14:creationId xmlns:p14="http://schemas.microsoft.com/office/powerpoint/2010/main" val="432806225"/>
      </p:ext>
    </p:extLst>
  </p:cSld>
  <p:clrMapOvr>
    <a:masterClrMapping/>
  </p:clrMapOvr>
</p:notes>
</file>

<file path=ppt/notesSlides/notesSlide3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478</a:t>
            </a:fld>
            <a:endParaRPr kumimoji="0" lang="en-GB" sz="1200" b="0" i="0" u="none" strike="noStrike" kern="1200" cap="none" spc="0" normalizeH="0" baseline="0" noProof="0" dirty="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b="1" dirty="0">
                <a:latin typeface="Arial" panose="020B0604020202020204" pitchFamily="34" charset="0"/>
                <a:cs typeface="Arial" panose="020B0604020202020204" pitchFamily="34" charset="0"/>
              </a:rPr>
              <a:t>Do not support preachers of heresy (7-13).</a:t>
            </a:r>
          </a:p>
        </p:txBody>
      </p:sp>
    </p:spTree>
    <p:extLst>
      <p:ext uri="{BB962C8B-B14F-4D97-AF65-F5344CB8AC3E}">
        <p14:creationId xmlns:p14="http://schemas.microsoft.com/office/powerpoint/2010/main" val="664318727"/>
      </p:ext>
    </p:extLst>
  </p:cSld>
  <p:clrMapOvr>
    <a:masterClrMapping/>
  </p:clrMapOvr>
</p:notes>
</file>

<file path=ppt/notesSlides/notesSlide3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479</a:t>
            </a:fld>
            <a:endParaRPr kumimoji="0" lang="en-GB" sz="1200" b="0" i="0" u="none" strike="noStrike" kern="1200" cap="none" spc="0" normalizeH="0" baseline="0" noProof="0" dirty="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b="1" dirty="0">
                <a:latin typeface="Arial" panose="020B0604020202020204" pitchFamily="34" charset="0"/>
                <a:cs typeface="Arial" panose="020B0604020202020204" pitchFamily="34" charset="0"/>
              </a:rPr>
              <a:t>In </a:t>
            </a:r>
            <a:r>
              <a:rPr lang="ar-SA" b="1" dirty="0">
                <a:latin typeface="Arial" panose="020B0604020202020204" pitchFamily="34" charset="0"/>
                <a:cs typeface="Arial" panose="020B0604020202020204" pitchFamily="34" charset="0"/>
              </a:rPr>
              <a:t>2 يوحنا</a:t>
            </a:r>
            <a:r>
              <a:rPr lang="en-US" b="1" dirty="0">
                <a:latin typeface="Arial" panose="020B0604020202020204" pitchFamily="34" charset="0"/>
                <a:cs typeface="Arial" panose="020B0604020202020204" pitchFamily="34" charset="0"/>
              </a:rPr>
              <a:t> 10 we see the teaching in a nutshell: Do not encourage false teaching in any way so you can live out the Good News!</a:t>
            </a:r>
          </a:p>
        </p:txBody>
      </p:sp>
    </p:spTree>
    <p:extLst>
      <p:ext uri="{BB962C8B-B14F-4D97-AF65-F5344CB8AC3E}">
        <p14:creationId xmlns:p14="http://schemas.microsoft.com/office/powerpoint/2010/main" val="3611937377"/>
      </p:ext>
    </p:extLst>
  </p:cSld>
  <p:clrMapOvr>
    <a:masterClrMapping/>
  </p:clrMapOvr>
</p:notes>
</file>

<file path=ppt/notesSlides/notesSlide3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3233"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85DFDE6-9078-F149-AEBB-CB534CD3150E}"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480</a:t>
            </a:fld>
            <a:endParaRPr kumimoji="0" lang="en-US" sz="1200" b="0" i="0" u="none" strike="noStrike" kern="1200" cap="none" spc="0" normalizeH="0" baseline="0" noProof="0" dirty="0">
              <a:ln>
                <a:noFill/>
              </a:ln>
              <a:solidFill>
                <a:srgbClr val="000000"/>
              </a:solidFill>
              <a:effectLst/>
              <a:uLnTx/>
              <a:uFillTx/>
              <a:latin typeface="Times New Roman" charset="0"/>
              <a:ea typeface="ＭＳ Ｐゴシック" charset="0"/>
            </a:endParaRPr>
          </a:p>
        </p:txBody>
      </p:sp>
      <p:sp>
        <p:nvSpPr>
          <p:cNvPr id="223234" name="Rectangle 2"/>
          <p:cNvSpPr>
            <a:spLocks noGrp="1" noRot="1" noChangeAspect="1" noChangeArrowheads="1" noTextEdit="1"/>
          </p:cNvSpPr>
          <p:nvPr>
            <p:ph type="sldImg"/>
          </p:nvPr>
        </p:nvSpPr>
        <p:spPr>
          <a:ln/>
        </p:spPr>
      </p:sp>
      <p:sp>
        <p:nvSpPr>
          <p:cNvPr id="223235"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r>
              <a:rPr lang="en-US" sz="1800" b="1" dirty="0">
                <a:effectLst/>
                <a:latin typeface="Arial" panose="020B0604020202020204" pitchFamily="34" charset="0"/>
                <a:ea typeface="Times New Roman" panose="02020603050405020304" pitchFamily="18" charset="0"/>
                <a:cs typeface="Arial" panose="020B0604020202020204" pitchFamily="34" charset="0"/>
              </a:rPr>
              <a:t>Don’t contribute to or encourage in any way Buddhism, Islam, Hinduism, Mormonism, Jehovah’s Witnesses, or any other false religion.</a:t>
            </a:r>
            <a:r>
              <a:rPr lang="en-US" b="1" dirty="0">
                <a:effectLst/>
                <a:latin typeface="Arial" panose="020B0604020202020204" pitchFamily="34" charset="0"/>
                <a:cs typeface="Arial" panose="020B0604020202020204" pitchFamily="34" charset="0"/>
              </a:rPr>
              <a:t> </a:t>
            </a:r>
            <a:endParaRPr lang="en-US" b="1"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866055481"/>
      </p:ext>
    </p:extLst>
  </p:cSld>
  <p:clrMapOvr>
    <a:masterClrMapping/>
  </p:clrMapOvr>
</p:notes>
</file>

<file path=ppt/notesSlides/notesSlide3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20000"/>
              </a:spcBef>
              <a:spcAft>
                <a:spcPct val="0"/>
              </a:spcAft>
              <a:buClrTx/>
              <a:buSzTx/>
              <a:buFontTx/>
              <a:buNone/>
              <a:tabLst/>
              <a:defRPr/>
            </a:pPr>
            <a:fld id="{463C382D-8A41-B944-8328-6C0B9D337535}" type="slidenum">
              <a:rPr kumimoji="0" lang="en-US" sz="1200" b="0" i="0" u="none" strike="noStrike" kern="1200" cap="none" spc="0" normalizeH="0" baseline="0" noProof="0" smtClean="0">
                <a:ln>
                  <a:noFill/>
                </a:ln>
                <a:solidFill>
                  <a:prstClr val="black"/>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20000"/>
                </a:spcBef>
                <a:spcAft>
                  <a:spcPct val="0"/>
                </a:spcAft>
                <a:buClrTx/>
                <a:buSzTx/>
                <a:buFontTx/>
                <a:buNone/>
                <a:tabLst/>
                <a:defRPr/>
              </a:pPr>
              <a:t>482</a:t>
            </a:fld>
            <a:endParaRPr kumimoji="0" lang="en-US" sz="1200" b="0" i="0" u="none" strike="noStrike" kern="1200" cap="none" spc="0" normalizeH="0" baseline="0" noProof="0" dirty="0">
              <a:ln>
                <a:noFill/>
              </a:ln>
              <a:solidFill>
                <a:prstClr val="black"/>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1558343323"/>
      </p:ext>
    </p:extLst>
  </p:cSld>
  <p:clrMapOvr>
    <a:masterClrMapping/>
  </p:clrMapOvr>
</p:notes>
</file>

<file path=ppt/notesSlides/notesSlide3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2000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20000"/>
                </a:spcBef>
                <a:spcAft>
                  <a:spcPct val="0"/>
                </a:spcAft>
                <a:buClrTx/>
                <a:buSzTx/>
                <a:buFontTx/>
                <a:buNone/>
                <a:tabLst/>
                <a:defRPr/>
              </a:pPr>
              <a:t>483</a:t>
            </a:fld>
            <a:endParaRPr kumimoji="0" lang="en-GB" sz="1200" b="0" i="0" u="none" strike="noStrike" kern="1200" cap="none" spc="0" normalizeH="0" baseline="0" noProof="0" dirty="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dirty="0"/>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55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marL="0" marR="0" lvl="2" indent="0" algn="r" defTabSz="914400" rtl="1" eaLnBrk="0" fontAlgn="base" latinLnBrk="0" hangingPunct="0">
              <a:lnSpc>
                <a:spcPct val="100000"/>
              </a:lnSpc>
              <a:spcBef>
                <a:spcPct val="30000"/>
              </a:spcBef>
              <a:spcAft>
                <a:spcPct val="0"/>
              </a:spcAft>
              <a:buClrTx/>
              <a:buSzTx/>
              <a:buFontTx/>
              <a:buNone/>
              <a:tabLst/>
              <a:defRPr/>
            </a:pPr>
            <a:r>
              <a:rPr lang="ar-JO" err="1">
                <a:cs typeface="ＭＳ Ｐゴシック" charset="0"/>
              </a:rPr>
              <a:t>انا</a:t>
            </a:r>
            <a:r>
              <a:rPr lang="ar-JO">
                <a:cs typeface="ＭＳ Ｐゴシック" charset="0"/>
              </a:rPr>
              <a:t> متشكك. وعليك </a:t>
            </a:r>
            <a:r>
              <a:rPr lang="ar-JO" err="1">
                <a:cs typeface="ＭＳ Ｐゴシック" charset="0"/>
              </a:rPr>
              <a:t>انت</a:t>
            </a:r>
            <a:r>
              <a:rPr lang="ar-JO">
                <a:cs typeface="ＭＳ Ｐゴシック" charset="0"/>
              </a:rPr>
              <a:t> أن تكون كذلك أيضًا.</a:t>
            </a:r>
          </a:p>
          <a:p>
            <a:pPr marL="0" marR="0" lvl="2" indent="0" algn="r" defTabSz="914400" rtl="1" eaLnBrk="0" fontAlgn="base" latinLnBrk="0" hangingPunct="0">
              <a:lnSpc>
                <a:spcPct val="100000"/>
              </a:lnSpc>
              <a:spcBef>
                <a:spcPct val="30000"/>
              </a:spcBef>
              <a:spcAft>
                <a:spcPct val="0"/>
              </a:spcAft>
              <a:buClrTx/>
              <a:buSzTx/>
              <a:buFontTx/>
              <a:buNone/>
              <a:tabLst/>
              <a:defRPr/>
            </a:pPr>
            <a:r>
              <a:rPr lang="ar-JO">
                <a:cs typeface="ＭＳ Ｐゴシック" charset="0"/>
              </a:rPr>
              <a:t>هل تؤمن بمعظم ما يُقال لك؟</a:t>
            </a:r>
          </a:p>
          <a:p>
            <a:pPr marL="0" marR="0" lvl="2" indent="0" algn="r" defTabSz="914400" rtl="1" eaLnBrk="0" fontAlgn="base" latinLnBrk="0" hangingPunct="0">
              <a:lnSpc>
                <a:spcPct val="100000"/>
              </a:lnSpc>
              <a:spcBef>
                <a:spcPct val="30000"/>
              </a:spcBef>
              <a:spcAft>
                <a:spcPct val="0"/>
              </a:spcAft>
              <a:buClrTx/>
              <a:buSzTx/>
              <a:buFontTx/>
              <a:buNone/>
              <a:tabLst/>
              <a:defRPr/>
            </a:pPr>
            <a:r>
              <a:rPr lang="ar-JO">
                <a:cs typeface="ＭＳ Ｐゴシック" charset="0"/>
              </a:rPr>
              <a:t>عندما تتلقى المعلومات، تأخذ بعين الاعتبار المصدر؟</a:t>
            </a:r>
          </a:p>
          <a:p>
            <a:pPr marL="0" marR="0" lvl="2" indent="0" algn="r" defTabSz="914400" rtl="1" eaLnBrk="0" fontAlgn="base" latinLnBrk="0" hangingPunct="0">
              <a:lnSpc>
                <a:spcPct val="100000"/>
              </a:lnSpc>
              <a:spcBef>
                <a:spcPct val="30000"/>
              </a:spcBef>
              <a:spcAft>
                <a:spcPct val="0"/>
              </a:spcAft>
              <a:buClrTx/>
              <a:buSzTx/>
              <a:buFontTx/>
              <a:buNone/>
              <a:tabLst/>
              <a:defRPr/>
            </a:pPr>
            <a:r>
              <a:rPr lang="ar-JO">
                <a:cs typeface="ＭＳ Ｐゴシック" charset="0"/>
              </a:rPr>
              <a:t>عندما يخبرك الناس أمرًا عن يسوع، هل تصدقه؟</a:t>
            </a:r>
            <a:r>
              <a:rPr lang="en-SG">
                <a:cs typeface="ＭＳ Ｐゴシック" charset="0"/>
              </a:rPr>
              <a:t> </a:t>
            </a:r>
            <a:endParaRPr lang="en-US">
              <a:cs typeface="ＭＳ Ｐゴシック" charset="0"/>
            </a:endParaRPr>
          </a:p>
        </p:txBody>
      </p:sp>
    </p:spTree>
    <p:extLst>
      <p:ext uri="{BB962C8B-B14F-4D97-AF65-F5344CB8AC3E}">
        <p14:creationId xmlns:p14="http://schemas.microsoft.com/office/powerpoint/2010/main" val="801625812"/>
      </p:ext>
    </p:extLst>
  </p:cSld>
  <p:clrMapOvr>
    <a:masterClrMapping/>
  </p:clrMapOvr>
</p:notes>
</file>

<file path=ppt/notesSlides/notesSlide3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2000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20000"/>
                </a:spcBef>
                <a:spcAft>
                  <a:spcPct val="0"/>
                </a:spcAft>
                <a:buClrTx/>
                <a:buSzTx/>
                <a:buFontTx/>
                <a:buNone/>
                <a:tabLst/>
                <a:defRPr/>
              </a:pPr>
              <a:t>485</a:t>
            </a:fld>
            <a:endParaRPr kumimoji="0" lang="en-GB" sz="1200" b="0" i="0" u="none" strike="noStrike" kern="1200" cap="none" spc="0" normalizeH="0" baseline="0" noProof="0" dirty="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dirty="0"/>
          </a:p>
        </p:txBody>
      </p:sp>
    </p:spTree>
  </p:cSld>
  <p:clrMapOvr>
    <a:masterClrMapping/>
  </p:clrMapOvr>
</p:notes>
</file>

<file path=ppt/notesSlides/notesSlide3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20000"/>
              </a:spcBef>
              <a:spcAft>
                <a:spcPct val="0"/>
              </a:spcAft>
              <a:buClrTx/>
              <a:buSzTx/>
              <a:buFontTx/>
              <a:buNone/>
              <a:tabLst/>
              <a:defRPr/>
            </a:pPr>
            <a:fld id="{463C382D-8A41-B944-8328-6C0B9D337535}" type="slidenum">
              <a:rPr kumimoji="0" lang="en-US" sz="1200" b="0" i="0" u="none" strike="noStrike" kern="1200" cap="none" spc="0" normalizeH="0" baseline="0" noProof="0" smtClean="0">
                <a:ln>
                  <a:noFill/>
                </a:ln>
                <a:solidFill>
                  <a:prstClr val="black"/>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20000"/>
                </a:spcBef>
                <a:spcAft>
                  <a:spcPct val="0"/>
                </a:spcAft>
                <a:buClrTx/>
                <a:buSzTx/>
                <a:buFontTx/>
                <a:buNone/>
                <a:tabLst/>
                <a:defRPr/>
              </a:pPr>
              <a:t>486</a:t>
            </a:fld>
            <a:endParaRPr kumimoji="0" lang="en-US" sz="1200" b="0" i="0" u="none" strike="noStrike" kern="1200" cap="none" spc="0" normalizeH="0" baseline="0" noProof="0" dirty="0">
              <a:ln>
                <a:noFill/>
              </a:ln>
              <a:solidFill>
                <a:prstClr val="black"/>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3080927322"/>
      </p:ext>
    </p:extLst>
  </p:cSld>
  <p:clrMapOvr>
    <a:masterClrMapping/>
  </p:clrMapOvr>
</p:notes>
</file>

<file path=ppt/notesSlides/notesSlide3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20000"/>
              </a:spcBef>
              <a:spcAft>
                <a:spcPct val="0"/>
              </a:spcAft>
              <a:buClrTx/>
              <a:buSzTx/>
              <a:buFontTx/>
              <a:buNone/>
              <a:tabLst/>
              <a:defRPr/>
            </a:pPr>
            <a:fld id="{463C382D-8A41-B944-8328-6C0B9D337535}" type="slidenum">
              <a:rPr kumimoji="0" lang="en-US" sz="1200" b="0" i="0" u="none" strike="noStrike" kern="1200" cap="none" spc="0" normalizeH="0" baseline="0" noProof="0" smtClean="0">
                <a:ln>
                  <a:noFill/>
                </a:ln>
                <a:solidFill>
                  <a:prstClr val="black"/>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20000"/>
                </a:spcBef>
                <a:spcAft>
                  <a:spcPct val="0"/>
                </a:spcAft>
                <a:buClrTx/>
                <a:buSzTx/>
                <a:buFontTx/>
                <a:buNone/>
                <a:tabLst/>
                <a:defRPr/>
              </a:pPr>
              <a:t>491</a:t>
            </a:fld>
            <a:endParaRPr kumimoji="0" lang="en-US" sz="1200" b="0" i="0" u="none" strike="noStrike" kern="1200" cap="none" spc="0" normalizeH="0" baseline="0" noProof="0" dirty="0">
              <a:ln>
                <a:noFill/>
              </a:ln>
              <a:solidFill>
                <a:prstClr val="black"/>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4035362476"/>
      </p:ext>
    </p:extLst>
  </p:cSld>
  <p:clrMapOvr>
    <a:masterClrMapping/>
  </p:clrMapOvr>
</p:notes>
</file>

<file path=ppt/notesSlides/notesSlide3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solidFill>
                <a:srgbClr val="FF0000"/>
              </a:solidFill>
              <a:highlight>
                <a:srgbClr val="000000"/>
              </a:highlight>
            </a:endParaRP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20000"/>
              </a:spcBef>
              <a:spcAft>
                <a:spcPct val="0"/>
              </a:spcAft>
              <a:buClrTx/>
              <a:buSzTx/>
              <a:buFontTx/>
              <a:buNone/>
              <a:tabLst/>
              <a:defRPr/>
            </a:pPr>
            <a:fld id="{463C382D-8A41-B944-8328-6C0B9D337535}" type="slidenum">
              <a:rPr kumimoji="0" lang="en-US" sz="1200" b="0" i="0" u="none" strike="noStrike" kern="1200" cap="none" spc="0" normalizeH="0" baseline="0" noProof="0" smtClean="0">
                <a:ln>
                  <a:noFill/>
                </a:ln>
                <a:solidFill>
                  <a:prstClr val="black"/>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20000"/>
                </a:spcBef>
                <a:spcAft>
                  <a:spcPct val="0"/>
                </a:spcAft>
                <a:buClrTx/>
                <a:buSzTx/>
                <a:buFontTx/>
                <a:buNone/>
                <a:tabLst/>
                <a:defRPr/>
              </a:pPr>
              <a:t>492</a:t>
            </a:fld>
            <a:endParaRPr kumimoji="0" lang="en-US" sz="1200" b="0" i="0" u="none" strike="noStrike" kern="1200" cap="none" spc="0" normalizeH="0" baseline="0" noProof="0" dirty="0">
              <a:ln>
                <a:noFill/>
              </a:ln>
              <a:solidFill>
                <a:prstClr val="black"/>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2775820518"/>
      </p:ext>
    </p:extLst>
  </p:cSld>
  <p:clrMapOvr>
    <a:masterClrMapping/>
  </p:clrMapOvr>
</p:notes>
</file>

<file path=ppt/notesSlides/notesSlide3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A28C9AB-5814-BA4F-84A6-C6DECF72119E}"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493</a:t>
            </a:fld>
            <a:endParaRPr kumimoji="0" lang="en-GB" sz="1200" b="0" i="0" u="none" strike="noStrike" kern="1200" cap="none" spc="0" normalizeH="0" baseline="0" noProof="0" dirty="0">
              <a:ln>
                <a:noFill/>
              </a:ln>
              <a:solidFill>
                <a:srgbClr val="FFFFFF"/>
              </a:solidFill>
              <a:effectLst/>
              <a:uLnTx/>
              <a:uFillTx/>
              <a:latin typeface="Comic Sans MS" charset="0"/>
              <a:ea typeface="ＭＳ Ｐゴシック" charset="0"/>
            </a:endParaRPr>
          </a:p>
        </p:txBody>
      </p:sp>
      <p:sp>
        <p:nvSpPr>
          <p:cNvPr id="56322" name="Rectangle 1026"/>
          <p:cNvSpPr>
            <a:spLocks noGrp="1" noRot="1" noChangeAspect="1" noChangeArrowheads="1"/>
          </p:cNvSpPr>
          <p:nvPr>
            <p:ph type="sldImg"/>
          </p:nvPr>
        </p:nvSpPr>
        <p:spPr>
          <a:solidFill>
            <a:srgbClr val="FFFFFF"/>
          </a:solidFill>
          <a:ln/>
        </p:spPr>
      </p:sp>
      <p:sp>
        <p:nvSpPr>
          <p:cNvPr id="56323"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dirty="0">
              <a:cs typeface="ＭＳ Ｐゴシック" charset="0"/>
            </a:endParaRPr>
          </a:p>
        </p:txBody>
      </p:sp>
    </p:spTree>
    <p:extLst>
      <p:ext uri="{BB962C8B-B14F-4D97-AF65-F5344CB8AC3E}">
        <p14:creationId xmlns:p14="http://schemas.microsoft.com/office/powerpoint/2010/main" val="3338705521"/>
      </p:ext>
    </p:extLst>
  </p:cSld>
  <p:clrMapOvr>
    <a:masterClrMapping/>
  </p:clrMapOvr>
</p:notes>
</file>

<file path=ppt/notesSlides/notesSlide3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lgn="r"/>
            <a:r>
              <a:rPr lang="ar-JO" sz="1200" b="1" kern="1200" dirty="0">
                <a:solidFill>
                  <a:schemeClr val="tx1"/>
                </a:solidFill>
                <a:effectLst/>
                <a:latin typeface="Arial" panose="020B0604020202020204" pitchFamily="34" charset="0"/>
                <a:ea typeface="ＭＳ Ｐゴシック" charset="0"/>
                <a:cs typeface="Arial" panose="020B0604020202020204" pitchFamily="34" charset="0"/>
              </a:rPr>
              <a:t>هل ترى الكذبة الخفية القائلة بأنه "لا يوجد حق مُجرّد"؟</a:t>
            </a:r>
            <a:endParaRPr lang="en-US" b="1" dirty="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20000"/>
              </a:spcBef>
              <a:spcAft>
                <a:spcPct val="0"/>
              </a:spcAft>
              <a:buClrTx/>
              <a:buSzTx/>
              <a:buFontTx/>
              <a:buNone/>
              <a:tabLst/>
              <a:defRPr/>
            </a:pPr>
            <a:fld id="{463C382D-8A41-B944-8328-6C0B9D337535}"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20000"/>
                </a:spcBef>
                <a:spcAft>
                  <a:spcPct val="0"/>
                </a:spcAft>
                <a:buClrTx/>
                <a:buSzTx/>
                <a:buFontTx/>
                <a:buNone/>
                <a:tabLst/>
                <a:defRPr/>
              </a:pPr>
              <a:t>494</a:t>
            </a:fld>
            <a:endParaRPr kumimoji="0" lang="en-US" sz="1200" b="0" i="0" u="none" strike="noStrike" kern="1200" cap="none" spc="0" normalizeH="0" baseline="0" noProof="0" dirty="0">
              <a:ln>
                <a:noFill/>
              </a:ln>
              <a:solidFill>
                <a:prstClr val="black"/>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2270811416"/>
      </p:ext>
    </p:extLst>
  </p:cSld>
  <p:clrMapOvr>
    <a:masterClrMapping/>
  </p:clrMapOvr>
</p:notes>
</file>

<file path=ppt/notesSlides/notesSlide3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lgn="r"/>
            <a:r>
              <a:rPr lang="ar-JO" sz="1200" b="1" kern="1200" dirty="0">
                <a:solidFill>
                  <a:schemeClr val="tx1"/>
                </a:solidFill>
                <a:effectLst/>
                <a:latin typeface="Arial" panose="020B0604020202020204" pitchFamily="34" charset="0"/>
                <a:ea typeface="ＭＳ Ｐゴシック" charset="0"/>
                <a:cs typeface="Arial" panose="020B0604020202020204" pitchFamily="34" charset="0"/>
              </a:rPr>
              <a:t>الحق هو الحق ، حتى لو لم يصدقه أحد. الكذب يبقى كذب حتى لو صدقهُ الجميع. الجاذبية حق ، لذا سوف تسقط من الجرف حتى لو كنت تعتقد بصدق أنك لن تسقط!</a:t>
            </a:r>
            <a:endParaRPr lang="en-US" b="1" dirty="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20000"/>
              </a:spcBef>
              <a:spcAft>
                <a:spcPct val="0"/>
              </a:spcAft>
              <a:buClrTx/>
              <a:buSzTx/>
              <a:buFontTx/>
              <a:buNone/>
              <a:tabLst/>
              <a:defRPr/>
            </a:pPr>
            <a:fld id="{463C382D-8A41-B944-8328-6C0B9D337535}"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20000"/>
                </a:spcBef>
                <a:spcAft>
                  <a:spcPct val="0"/>
                </a:spcAft>
                <a:buClrTx/>
                <a:buSzTx/>
                <a:buFontTx/>
                <a:buNone/>
                <a:tabLst/>
                <a:defRPr/>
              </a:pPr>
              <a:t>495</a:t>
            </a:fld>
            <a:endParaRPr kumimoji="0" lang="en-US" sz="1200" b="0" i="0" u="none" strike="noStrike" kern="1200" cap="none" spc="0" normalizeH="0" baseline="0" noProof="0" dirty="0">
              <a:ln>
                <a:noFill/>
              </a:ln>
              <a:solidFill>
                <a:prstClr val="black"/>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3441979626"/>
      </p:ext>
    </p:extLst>
  </p:cSld>
  <p:clrMapOvr>
    <a:masterClrMapping/>
  </p:clrMapOvr>
</p:notes>
</file>

<file path=ppt/notesSlides/notesSlide3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lgn="r"/>
            <a:r>
              <a:rPr lang="ar-JO" sz="1200" b="1" kern="1200" dirty="0">
                <a:solidFill>
                  <a:schemeClr val="tx1"/>
                </a:solidFill>
                <a:effectLst/>
                <a:latin typeface="Arial" panose="020B0604020202020204" pitchFamily="34" charset="0"/>
                <a:ea typeface="ＭＳ Ｐゴシック" charset="0"/>
                <a:cs typeface="Arial" panose="020B0604020202020204" pitchFamily="34" charset="0"/>
              </a:rPr>
              <a:t>هل تعلم أنه من أصل </a:t>
            </a:r>
            <a:r>
              <a:rPr lang="ar-JO" sz="1200" b="1" dirty="0">
                <a:solidFill>
                  <a:srgbClr val="FFFFFF"/>
                </a:solidFill>
                <a:effectLst>
                  <a:glow rad="165100">
                    <a:schemeClr val="tx1">
                      <a:alpha val="99000"/>
                    </a:schemeClr>
                  </a:glow>
                </a:effectLst>
                <a:latin typeface="Accordance" panose="00000400000000000000" pitchFamily="2" charset="-78"/>
                <a:ea typeface="Accordance" panose="00000400000000000000" pitchFamily="2" charset="-78"/>
                <a:cs typeface="Accordance" panose="00000400000000000000" pitchFamily="2" charset="-78"/>
              </a:rPr>
              <a:t>٢٧</a:t>
            </a:r>
            <a:r>
              <a:rPr lang="ar-JO" sz="1200" b="1" kern="1200" dirty="0">
                <a:solidFill>
                  <a:schemeClr val="tx1"/>
                </a:solidFill>
                <a:effectLst/>
                <a:latin typeface="Arial" panose="020B0604020202020204" pitchFamily="34" charset="0"/>
                <a:ea typeface="ＭＳ Ｐゴシック" charset="0"/>
                <a:cs typeface="Arial" panose="020B0604020202020204" pitchFamily="34" charset="0"/>
              </a:rPr>
              <a:t> كتابًا في العهد الجديد ، هناك </a:t>
            </a:r>
            <a:r>
              <a:rPr kumimoji="0" lang="ar-JO" sz="1200" b="1" i="0" u="none" strike="noStrike" kern="1200" cap="none" spc="0" normalizeH="0" baseline="0" noProof="0" dirty="0">
                <a:ln>
                  <a:noFill/>
                </a:ln>
                <a:solidFill>
                  <a:srgbClr val="FFFFFF"/>
                </a:solidFill>
                <a:effectLst>
                  <a:glow rad="165100">
                    <a:srgbClr val="000000">
                      <a:alpha val="99000"/>
                    </a:srgbClr>
                  </a:glow>
                </a:effectLst>
                <a:uLnTx/>
                <a:uFillTx/>
                <a:latin typeface="Accordance" panose="00000400000000000000" pitchFamily="2" charset="-78"/>
                <a:ea typeface="Accordance" panose="00000400000000000000" pitchFamily="2" charset="-78"/>
                <a:cs typeface="Accordance" panose="00000400000000000000" pitchFamily="2" charset="-78"/>
              </a:rPr>
              <a:t>١٩</a:t>
            </a:r>
            <a:r>
              <a:rPr lang="ar-JO" sz="1200" b="1" kern="1200" dirty="0">
                <a:solidFill>
                  <a:schemeClr val="tx1"/>
                </a:solidFill>
                <a:effectLst/>
                <a:latin typeface="Arial" panose="020B0604020202020204" pitchFamily="34" charset="0"/>
                <a:ea typeface="ＭＳ Ｐゴシック" charset="0"/>
                <a:cs typeface="Arial" panose="020B0604020202020204" pitchFamily="34" charset="0"/>
              </a:rPr>
              <a:t> كتابًا ردوا على البدعة التي ابتليت بها الكنيسة؟ تحدث عن ضرورة معرفة وطاعة حق الله! الدفاع عن الحق هو موضوع ضخم في العهد الجديد!</a:t>
            </a:r>
            <a:endParaRPr lang="en-US" b="1" dirty="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20000"/>
              </a:spcBef>
              <a:spcAft>
                <a:spcPct val="0"/>
              </a:spcAft>
              <a:buClrTx/>
              <a:buSzTx/>
              <a:buFontTx/>
              <a:buNone/>
              <a:tabLst/>
              <a:defRPr/>
            </a:pPr>
            <a:fld id="{463C382D-8A41-B944-8328-6C0B9D337535}"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20000"/>
                </a:spcBef>
                <a:spcAft>
                  <a:spcPct val="0"/>
                </a:spcAft>
                <a:buClrTx/>
                <a:buSzTx/>
                <a:buFontTx/>
                <a:buNone/>
                <a:tabLst/>
                <a:defRPr/>
              </a:pPr>
              <a:t>496</a:t>
            </a:fld>
            <a:endParaRPr kumimoji="0" lang="en-US" sz="1200" b="0" i="0" u="none" strike="noStrike" kern="1200" cap="none" spc="0" normalizeH="0" baseline="0" noProof="0" dirty="0">
              <a:ln>
                <a:noFill/>
              </a:ln>
              <a:solidFill>
                <a:prstClr val="black"/>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3196266455"/>
      </p:ext>
    </p:extLst>
  </p:cSld>
  <p:clrMapOvr>
    <a:masterClrMapping/>
  </p:clrMapOvr>
</p:notes>
</file>

<file path=ppt/notesSlides/notesSlide3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lgn="r"/>
            <a:r>
              <a:rPr lang="ar-JO" b="1" dirty="0">
                <a:latin typeface="Arial" panose="020B0604020202020204" pitchFamily="34" charset="0"/>
                <a:cs typeface="Arial" panose="020B0604020202020204" pitchFamily="34" charset="0"/>
              </a:rPr>
              <a:t>كم منكم يشعر بالحاجة إلى إطاعة حق الله؟ ارفع يدك إذا شعرت بالحاجة إلى طاعة الكتاب المقدس.</a:t>
            </a:r>
          </a:p>
          <a:p>
            <a:pPr algn="r"/>
            <a:r>
              <a:rPr lang="ar-JO" b="1" u="sng" dirty="0">
                <a:latin typeface="Arial" panose="020B0604020202020204" pitchFamily="34" charset="0"/>
                <a:cs typeface="Arial" panose="020B0604020202020204" pitchFamily="34" charset="0"/>
              </a:rPr>
              <a:t>من الواضح </a:t>
            </a:r>
            <a:r>
              <a:rPr lang="ar-JO" b="1" dirty="0">
                <a:latin typeface="Arial" panose="020B0604020202020204" pitchFamily="34" charset="0"/>
                <a:cs typeface="Arial" panose="020B0604020202020204" pitchFamily="34" charset="0"/>
              </a:rPr>
              <a:t>أن هناك طرقًا عديدة لطاعة حق الله - الصلاة ، وقراءة الكتاب المقدس ، وما إلى ذلك ، لكننا سنركز اليوم على ثلاث طرق مذكورة في إحدى هذه الأحرف التسعة عشر.</a:t>
            </a:r>
            <a:endParaRPr lang="en-US" b="1" dirty="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20000"/>
              </a:spcBef>
              <a:spcAft>
                <a:spcPct val="0"/>
              </a:spcAft>
              <a:buClrTx/>
              <a:buSzTx/>
              <a:buFontTx/>
              <a:buNone/>
              <a:tabLst/>
              <a:defRPr/>
            </a:pPr>
            <a:fld id="{463C382D-8A41-B944-8328-6C0B9D337535}"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20000"/>
                </a:spcBef>
                <a:spcAft>
                  <a:spcPct val="0"/>
                </a:spcAft>
                <a:buClrTx/>
                <a:buSzTx/>
                <a:buFontTx/>
                <a:buNone/>
                <a:tabLst/>
                <a:defRPr/>
              </a:pPr>
              <a:t>497</a:t>
            </a:fld>
            <a:endParaRPr kumimoji="0" lang="en-US" sz="1200" b="0" i="0" u="none" strike="noStrike" kern="1200" cap="none" spc="0" normalizeH="0" baseline="0" noProof="0" dirty="0">
              <a:ln>
                <a:noFill/>
              </a:ln>
              <a:solidFill>
                <a:prstClr val="black"/>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339212935"/>
      </p:ext>
    </p:extLst>
  </p:cSld>
  <p:clrMapOvr>
    <a:masterClrMapping/>
  </p:clrMapOvr>
</p:notes>
</file>

<file path=ppt/notesSlides/notesSlide3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lgn="r"/>
            <a:r>
              <a:rPr lang="ar-JO" b="1" dirty="0">
                <a:latin typeface="Arial" panose="020B0604020202020204" pitchFamily="34" charset="0"/>
                <a:cs typeface="Arial" panose="020B0604020202020204" pitchFamily="34" charset="0"/>
              </a:rPr>
              <a:t>فكيف نطيع حق الله؟</a:t>
            </a:r>
          </a:p>
          <a:p>
            <a:pPr algn="r"/>
            <a:r>
              <a:rPr lang="ar-JO" b="1" dirty="0">
                <a:latin typeface="Arial" panose="020B0604020202020204" pitchFamily="34" charset="0"/>
                <a:cs typeface="Arial" panose="020B0604020202020204" pitchFamily="34" charset="0"/>
              </a:rPr>
              <a:t>• يجب أن نكون أناسًا ينشرون الحقيقة. كيف؟ ادعم المبشرين مثل غايس</a:t>
            </a:r>
          </a:p>
          <a:p>
            <a:pPr algn="r"/>
            <a:r>
              <a:rPr lang="ar-JO" b="1" dirty="0">
                <a:latin typeface="Arial" panose="020B0604020202020204" pitchFamily="34" charset="0"/>
                <a:cs typeface="Arial" panose="020B0604020202020204" pitchFamily="34" charset="0"/>
              </a:rPr>
              <a:t>• ولا تعيق الإنجيل مثل  ديوتريفس . ولكن سيكون من الخطأ عدم مشاركة الطريق النهائي لطاعة الحق ، وهذا هو ...</a:t>
            </a:r>
          </a:p>
          <a:p>
            <a:pPr algn="r"/>
            <a:r>
              <a:rPr lang="ar-JO" b="1" dirty="0">
                <a:latin typeface="Arial" panose="020B0604020202020204" pitchFamily="34" charset="0"/>
                <a:cs typeface="Arial" panose="020B0604020202020204" pitchFamily="34" charset="0"/>
              </a:rPr>
              <a:t>• انشروا حق الله بأن تكونوا شاهدين على خُطى ديمتريوس.</a:t>
            </a:r>
            <a:endParaRPr lang="en-US" b="1" dirty="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20000"/>
              </a:spcBef>
              <a:spcAft>
                <a:spcPct val="0"/>
              </a:spcAft>
              <a:buClrTx/>
              <a:buSzTx/>
              <a:buFontTx/>
              <a:buNone/>
              <a:tabLst/>
              <a:defRPr/>
            </a:pPr>
            <a:fld id="{463C382D-8A41-B944-8328-6C0B9D337535}"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20000"/>
                </a:spcBef>
                <a:spcAft>
                  <a:spcPct val="0"/>
                </a:spcAft>
                <a:buClrTx/>
                <a:buSzTx/>
                <a:buFontTx/>
                <a:buNone/>
                <a:tabLst/>
                <a:defRPr/>
              </a:pPr>
              <a:t>498</a:t>
            </a:fld>
            <a:endParaRPr kumimoji="0" lang="en-US" sz="1200" b="0" i="0" u="none" strike="noStrike" kern="1200" cap="none" spc="0" normalizeH="0" baseline="0" noProof="0" dirty="0">
              <a:ln>
                <a:noFill/>
              </a:ln>
              <a:solidFill>
                <a:prstClr val="black"/>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2003227116"/>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56</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algn="r" rtl="1"/>
            <a:r>
              <a:rPr lang="ar-JO">
                <a:cs typeface="ＭＳ Ｐゴシック" charset="0"/>
              </a:rPr>
              <a:t>ما هي الطرق التي يمكننا التفكير بها لمساعدتنا على أن نكون واثقين مما تعلمناه؟</a:t>
            </a:r>
            <a:endParaRPr lang="en-US">
              <a:cs typeface="ＭＳ Ｐゴシック" charset="0"/>
            </a:endParaRPr>
          </a:p>
        </p:txBody>
      </p:sp>
    </p:spTree>
    <p:extLst>
      <p:ext uri="{BB962C8B-B14F-4D97-AF65-F5344CB8AC3E}">
        <p14:creationId xmlns:p14="http://schemas.microsoft.com/office/powerpoint/2010/main" val="227088217"/>
      </p:ext>
    </p:extLst>
  </p:cSld>
  <p:clrMapOvr>
    <a:masterClrMapping/>
  </p:clrMapOvr>
</p:notes>
</file>

<file path=ppt/notesSlides/notesSlide3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lgn="r"/>
            <a:r>
              <a:rPr lang="ar-JO" sz="1200" b="1" kern="1200" dirty="0">
                <a:solidFill>
                  <a:schemeClr val="tx1"/>
                </a:solidFill>
                <a:effectLst/>
                <a:latin typeface="Arial" panose="020B0604020202020204" pitchFamily="34" charset="0"/>
                <a:ea typeface="ＭＳ Ｐゴシック" charset="0"/>
                <a:cs typeface="Arial" panose="020B0604020202020204" pitchFamily="34" charset="0"/>
              </a:rPr>
              <a:t>للرب مكان خاص في كرمه لكي تشاركه حقه - جِدْه وإذهب لأجله!</a:t>
            </a:r>
            <a:endParaRPr lang="en-US" b="1" dirty="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20000"/>
              </a:spcBef>
              <a:spcAft>
                <a:spcPct val="0"/>
              </a:spcAft>
              <a:buClrTx/>
              <a:buSzTx/>
              <a:buFontTx/>
              <a:buNone/>
              <a:tabLst/>
              <a:defRPr/>
            </a:pPr>
            <a:fld id="{463C382D-8A41-B944-8328-6C0B9D337535}"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20000"/>
                </a:spcBef>
                <a:spcAft>
                  <a:spcPct val="0"/>
                </a:spcAft>
                <a:buClrTx/>
                <a:buSzTx/>
                <a:buFontTx/>
                <a:buNone/>
                <a:tabLst/>
                <a:defRPr/>
              </a:pPr>
              <a:t>499</a:t>
            </a:fld>
            <a:endParaRPr kumimoji="0" lang="en-US" sz="1200" b="0" i="0" u="none" strike="noStrike" kern="1200" cap="none" spc="0" normalizeH="0" baseline="0" noProof="0" dirty="0">
              <a:ln>
                <a:noFill/>
              </a:ln>
              <a:solidFill>
                <a:prstClr val="black"/>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1055464489"/>
      </p:ext>
    </p:extLst>
  </p:cSld>
  <p:clrMapOvr>
    <a:masterClrMapping/>
  </p:clrMapOvr>
</p:notes>
</file>

<file path=ppt/notesSlides/notesSlide3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lgn="r"/>
            <a:r>
              <a:rPr lang="ar-JO" sz="1200" b="1" kern="1200" dirty="0">
                <a:solidFill>
                  <a:schemeClr val="tx1"/>
                </a:solidFill>
                <a:effectLst/>
                <a:latin typeface="Arial" panose="020B0604020202020204" pitchFamily="34" charset="0"/>
                <a:ea typeface="ＭＳ Ｐゴシック" charset="0"/>
                <a:cs typeface="Arial" panose="020B0604020202020204" pitchFamily="34" charset="0"/>
              </a:rPr>
              <a:t>الشيء الجميل في كل هذا هو أنه لا وظيفة غايوس ولا ديمتريوس أكثر أهمية. كما يقول يوحنا في الآية ٨  ، دعا الله كليهما "لكَيْ نَكونَ عامِلينَ معهُمْ بالحَقِّ.".</a:t>
            </a:r>
            <a:endParaRPr lang="en-US" b="1" dirty="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20000"/>
              </a:spcBef>
              <a:spcAft>
                <a:spcPct val="0"/>
              </a:spcAft>
              <a:buClrTx/>
              <a:buSzTx/>
              <a:buFontTx/>
              <a:buNone/>
              <a:tabLst/>
              <a:defRPr/>
            </a:pPr>
            <a:fld id="{463C382D-8A41-B944-8328-6C0B9D337535}"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20000"/>
                </a:spcBef>
                <a:spcAft>
                  <a:spcPct val="0"/>
                </a:spcAft>
                <a:buClrTx/>
                <a:buSzTx/>
                <a:buFontTx/>
                <a:buNone/>
                <a:tabLst/>
                <a:defRPr/>
              </a:pPr>
              <a:t>500</a:t>
            </a:fld>
            <a:endParaRPr kumimoji="0" lang="en-US" sz="1200" b="0" i="0" u="none" strike="noStrike" kern="1200" cap="none" spc="0" normalizeH="0" baseline="0" noProof="0" dirty="0">
              <a:ln>
                <a:noFill/>
              </a:ln>
              <a:solidFill>
                <a:prstClr val="black"/>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1925090778"/>
      </p:ext>
    </p:extLst>
  </p:cSld>
  <p:clrMapOvr>
    <a:masterClrMapping/>
  </p:clrMapOvr>
</p:notes>
</file>

<file path=ppt/notesSlides/notesSlide3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1750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CDD1C65F-9854-E54F-9959-F559B23445A1}"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sym typeface="Times New Roman" panose="02020603050405020304" pitchFamily="18" charset="0"/>
              </a:rPr>
              <a:pPr marL="0" marR="0" lvl="0" indent="0" algn="r" defTabSz="914400" rtl="0" eaLnBrk="1" fontAlgn="base" latinLnBrk="0" hangingPunct="1">
                <a:lnSpc>
                  <a:spcPct val="100000"/>
                </a:lnSpc>
                <a:spcBef>
                  <a:spcPct val="0"/>
                </a:spcBef>
                <a:spcAft>
                  <a:spcPct val="0"/>
                </a:spcAft>
                <a:buClrTx/>
                <a:buSzTx/>
                <a:buFontTx/>
                <a:buNone/>
                <a:tabLst/>
                <a:defRPr/>
              </a:pPr>
              <a:t>511</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sym typeface="Times New Roman" panose="02020603050405020304" pitchFamily="18" charset="0"/>
            </a:endParaRPr>
          </a:p>
        </p:txBody>
      </p:sp>
      <p:sp>
        <p:nvSpPr>
          <p:cNvPr id="917506" name="Rectangle 2"/>
          <p:cNvSpPr>
            <a:spLocks noGrp="1" noRot="1" noChangeAspect="1" noChangeArrowheads="1" noTextEdit="1"/>
          </p:cNvSpPr>
          <p:nvPr>
            <p:ph type="sldImg"/>
          </p:nvPr>
        </p:nvSpPr>
        <p:spPr>
          <a:ln/>
        </p:spPr>
      </p:sp>
      <p:sp>
        <p:nvSpPr>
          <p:cNvPr id="917507"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endParaRPr lang="en-US" b="1" dirty="0">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580611863"/>
      </p:ext>
    </p:extLst>
  </p:cSld>
  <p:clrMapOvr>
    <a:masterClrMapping/>
  </p:clrMapOvr>
</p:notes>
</file>

<file path=ppt/notesSlides/notesSlide3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465" name="Rectangle 1">
            <a:extLst>
              <a:ext uri="{FF2B5EF4-FFF2-40B4-BE49-F238E27FC236}">
                <a16:creationId xmlns:a16="http://schemas.microsoft.com/office/drawing/2014/main" id="{E4D05218-1BC4-7C4D-98D8-6EF45E5ED74F}"/>
              </a:ext>
            </a:extLst>
          </p:cNvPr>
          <p:cNvSpPr>
            <a:spLocks noGrp="1" noRot="1" noChangeAspect="1" noChangeArrowheads="1"/>
          </p:cNvSpPr>
          <p:nvPr>
            <p:ph type="sldImg"/>
          </p:nvPr>
        </p:nvSpPr>
        <p:spPr/>
      </p:sp>
      <p:sp>
        <p:nvSpPr>
          <p:cNvPr id="62466" name="Rectangle 2">
            <a:extLst>
              <a:ext uri="{FF2B5EF4-FFF2-40B4-BE49-F238E27FC236}">
                <a16:creationId xmlns:a16="http://schemas.microsoft.com/office/drawing/2014/main" id="{48CEFDA3-D369-F24C-B724-6DE32D4A26A8}"/>
              </a:ext>
            </a:extLst>
          </p:cNvPr>
          <p:cNvSpPr>
            <a:spLocks noGrp="1" noChangeArrowheads="1"/>
          </p:cNvSpPr>
          <p:nvPr>
            <p:ph type="body" sz="quarter" idx="1"/>
          </p:nvPr>
        </p:nvSpPr>
        <p:spPr/>
        <p:txBody>
          <a:bodyPr/>
          <a:lstStyle/>
          <a:p>
            <a:r>
              <a:rPr lang="en-US" altLang="en-US"/>
              <a:t>What ways can you fight unbelievers who destroy the church from within?</a:t>
            </a:r>
          </a:p>
        </p:txBody>
      </p:sp>
    </p:spTree>
  </p:cSld>
  <p:clrMapOvr>
    <a:masterClrMapping/>
  </p:clrMapOvr>
</p:notes>
</file>

<file path=ppt/notesSlides/notesSlide3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513" name="Rectangle 1">
            <a:extLst>
              <a:ext uri="{FF2B5EF4-FFF2-40B4-BE49-F238E27FC236}">
                <a16:creationId xmlns:a16="http://schemas.microsoft.com/office/drawing/2014/main" id="{779410CD-A95C-8449-8D14-BB4ADDF8D403}"/>
              </a:ext>
            </a:extLst>
          </p:cNvPr>
          <p:cNvSpPr>
            <a:spLocks noGrp="1" noRot="1" noChangeAspect="1" noChangeArrowheads="1"/>
          </p:cNvSpPr>
          <p:nvPr>
            <p:ph type="sldImg"/>
          </p:nvPr>
        </p:nvSpPr>
        <p:spPr/>
      </p:sp>
      <p:sp>
        <p:nvSpPr>
          <p:cNvPr id="64514" name="Rectangle 2">
            <a:extLst>
              <a:ext uri="{FF2B5EF4-FFF2-40B4-BE49-F238E27FC236}">
                <a16:creationId xmlns:a16="http://schemas.microsoft.com/office/drawing/2014/main" id="{BEDC7B20-F81F-DB47-8477-41A95A3DE868}"/>
              </a:ext>
            </a:extLst>
          </p:cNvPr>
          <p:cNvSpPr>
            <a:spLocks noGrp="1" noChangeArrowheads="1"/>
          </p:cNvSpPr>
          <p:nvPr>
            <p:ph type="body" sz="quarter" idx="1"/>
          </p:nvPr>
        </p:nvSpPr>
        <p:spPr/>
        <p:txBody>
          <a:bodyPr/>
          <a:lstStyle/>
          <a:p>
            <a:r>
              <a:rPr lang="en-US" altLang="en-US" b="1" dirty="0">
                <a:latin typeface="Arial" panose="020B0604020202020204" pitchFamily="34" charset="0"/>
                <a:cs typeface="Arial" panose="020B0604020202020204" pitchFamily="34" charset="0"/>
                <a:sym typeface="Arial" panose="020B0604020202020204" pitchFamily="34" charset="0"/>
              </a:rPr>
              <a:t>Tell believers about their riches in Christ. </a:t>
            </a:r>
          </a:p>
        </p:txBody>
      </p:sp>
    </p:spTree>
  </p:cSld>
  <p:clrMapOvr>
    <a:masterClrMapping/>
  </p:clrMapOvr>
</p:notes>
</file>

<file path=ppt/notesSlides/notesSlide3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561" name="Rectangle 1">
            <a:extLst>
              <a:ext uri="{FF2B5EF4-FFF2-40B4-BE49-F238E27FC236}">
                <a16:creationId xmlns:a16="http://schemas.microsoft.com/office/drawing/2014/main" id="{44426135-A8DF-4647-BD80-EDB929D8C2DA}"/>
              </a:ext>
            </a:extLst>
          </p:cNvPr>
          <p:cNvSpPr>
            <a:spLocks noGrp="1" noRot="1" noChangeAspect="1" noChangeArrowheads="1"/>
          </p:cNvSpPr>
          <p:nvPr>
            <p:ph type="sldImg"/>
          </p:nvPr>
        </p:nvSpPr>
        <p:spPr/>
      </p:sp>
      <p:sp>
        <p:nvSpPr>
          <p:cNvPr id="66562" name="Rectangle 2">
            <a:extLst>
              <a:ext uri="{FF2B5EF4-FFF2-40B4-BE49-F238E27FC236}">
                <a16:creationId xmlns:a16="http://schemas.microsoft.com/office/drawing/2014/main" id="{9C3DDB33-3FE6-6846-B587-A95446E6E661}"/>
              </a:ext>
            </a:extLst>
          </p:cNvPr>
          <p:cNvSpPr>
            <a:spLocks noGrp="1" noChangeArrowheads="1"/>
          </p:cNvSpPr>
          <p:nvPr>
            <p:ph type="body" sz="quarter" idx="1"/>
          </p:nvPr>
        </p:nvSpPr>
        <p:spPr/>
        <p:txBody>
          <a:bodyPr/>
          <a:lstStyle/>
          <a:p>
            <a:r>
              <a:rPr lang="en-US" altLang="en-US" b="1" dirty="0">
                <a:latin typeface="Arial" panose="020B0604020202020204" pitchFamily="34" charset="0"/>
                <a:cs typeface="Arial" panose="020B0604020202020204" pitchFamily="34" charset="0"/>
                <a:sym typeface="Arial" panose="020B0604020202020204" pitchFamily="34" charset="0"/>
              </a:rPr>
              <a:t>Know the evil nature of the apostates who pretend to know God. </a:t>
            </a:r>
          </a:p>
        </p:txBody>
      </p:sp>
    </p:spTree>
  </p:cSld>
  <p:clrMapOvr>
    <a:masterClrMapping/>
  </p:clrMapOvr>
</p:notes>
</file>

<file path=ppt/notesSlides/notesSlide3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8609" name="Rectangle 1">
            <a:extLst>
              <a:ext uri="{FF2B5EF4-FFF2-40B4-BE49-F238E27FC236}">
                <a16:creationId xmlns:a16="http://schemas.microsoft.com/office/drawing/2014/main" id="{41FCD704-A6FA-5E43-8B2F-83803C0C6897}"/>
              </a:ext>
            </a:extLst>
          </p:cNvPr>
          <p:cNvSpPr>
            <a:spLocks noGrp="1" noRot="1" noChangeAspect="1" noChangeArrowheads="1"/>
          </p:cNvSpPr>
          <p:nvPr>
            <p:ph type="sldImg"/>
          </p:nvPr>
        </p:nvSpPr>
        <p:spPr/>
      </p:sp>
      <p:sp>
        <p:nvSpPr>
          <p:cNvPr id="68610" name="Rectangle 2">
            <a:extLst>
              <a:ext uri="{FF2B5EF4-FFF2-40B4-BE49-F238E27FC236}">
                <a16:creationId xmlns:a16="http://schemas.microsoft.com/office/drawing/2014/main" id="{98CC0121-C7B1-854F-AC19-7A3319514C20}"/>
              </a:ext>
            </a:extLst>
          </p:cNvPr>
          <p:cNvSpPr>
            <a:spLocks noGrp="1" noChangeArrowheads="1"/>
          </p:cNvSpPr>
          <p:nvPr>
            <p:ph type="body" sz="quarter" idx="1"/>
          </p:nvPr>
        </p:nvSpPr>
        <p:spPr/>
        <p:txBody>
          <a:bodyPr/>
          <a:lstStyle/>
          <a:p>
            <a:r>
              <a:rPr lang="en-US" altLang="en-US"/>
              <a:t>Build yourself up by following three practices.</a:t>
            </a:r>
          </a:p>
        </p:txBody>
      </p:sp>
    </p:spTree>
  </p:cSld>
  <p:clrMapOvr>
    <a:masterClrMapping/>
  </p:clrMapOvr>
</p:notes>
</file>

<file path=ppt/notesSlides/notesSlide3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0657" name="Rectangle 1">
            <a:extLst>
              <a:ext uri="{FF2B5EF4-FFF2-40B4-BE49-F238E27FC236}">
                <a16:creationId xmlns:a16="http://schemas.microsoft.com/office/drawing/2014/main" id="{8A4B5DAF-3D60-3643-A0A1-729DA827C0C4}"/>
              </a:ext>
            </a:extLst>
          </p:cNvPr>
          <p:cNvSpPr>
            <a:spLocks noGrp="1" noRot="1" noChangeAspect="1" noChangeArrowheads="1"/>
          </p:cNvSpPr>
          <p:nvPr>
            <p:ph type="sldImg"/>
          </p:nvPr>
        </p:nvSpPr>
        <p:spPr/>
      </p:sp>
      <p:sp>
        <p:nvSpPr>
          <p:cNvPr id="70658" name="Rectangle 2">
            <a:extLst>
              <a:ext uri="{FF2B5EF4-FFF2-40B4-BE49-F238E27FC236}">
                <a16:creationId xmlns:a16="http://schemas.microsoft.com/office/drawing/2014/main" id="{08D5476A-9A55-8B42-A80B-EA6B88B21288}"/>
              </a:ext>
            </a:extLst>
          </p:cNvPr>
          <p:cNvSpPr>
            <a:spLocks noGrp="1" noChangeArrowheads="1"/>
          </p:cNvSpPr>
          <p:nvPr>
            <p:ph type="body" sz="quarter" idx="1"/>
          </p:nvPr>
        </p:nvSpPr>
        <p:spPr/>
        <p:txBody>
          <a:bodyPr/>
          <a:lstStyle/>
          <a:p>
            <a:r>
              <a:rPr lang="en-US" altLang="en-US" b="1" dirty="0">
                <a:latin typeface="Arial" panose="020B0604020202020204" pitchFamily="34" charset="0"/>
                <a:cs typeface="Arial" panose="020B0604020202020204" pitchFamily="34" charset="0"/>
                <a:sym typeface="Arial" panose="020B0604020202020204" pitchFamily="34" charset="0"/>
              </a:rPr>
              <a:t>Be assured of your final victory. </a:t>
            </a:r>
          </a:p>
        </p:txBody>
      </p:sp>
    </p:spTree>
  </p:cSld>
  <p:clrMapOvr>
    <a:masterClrMapping/>
  </p:clrMapOvr>
</p:notes>
</file>

<file path=ppt/notesSlides/notesSlide3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2705" name="Rectangle 1">
            <a:extLst>
              <a:ext uri="{FF2B5EF4-FFF2-40B4-BE49-F238E27FC236}">
                <a16:creationId xmlns:a16="http://schemas.microsoft.com/office/drawing/2014/main" id="{277EE8B9-53BC-3443-9305-F797177CB22C}"/>
              </a:ext>
            </a:extLst>
          </p:cNvPr>
          <p:cNvSpPr>
            <a:spLocks noGrp="1" noRot="1" noChangeAspect="1" noChangeArrowheads="1"/>
          </p:cNvSpPr>
          <p:nvPr>
            <p:ph type="sldImg"/>
          </p:nvPr>
        </p:nvSpPr>
        <p:spPr/>
      </p:sp>
      <p:sp>
        <p:nvSpPr>
          <p:cNvPr id="72706" name="Rectangle 2">
            <a:extLst>
              <a:ext uri="{FF2B5EF4-FFF2-40B4-BE49-F238E27FC236}">
                <a16:creationId xmlns:a16="http://schemas.microsoft.com/office/drawing/2014/main" id="{05C08964-5515-CC4C-AC36-99E15AEDC0E8}"/>
              </a:ext>
            </a:extLst>
          </p:cNvPr>
          <p:cNvSpPr>
            <a:spLocks noGrp="1" noChangeArrowheads="1"/>
          </p:cNvSpPr>
          <p:nvPr>
            <p:ph type="body" sz="quarter" idx="1"/>
          </p:nvPr>
        </p:nvSpPr>
        <p:spPr/>
        <p:txBody>
          <a:bodyPr/>
          <a:lstStyle/>
          <a:p>
            <a:r>
              <a:rPr lang="en-US" altLang="en-US" b="1" dirty="0">
                <a:latin typeface="Arial" panose="020B0604020202020204" pitchFamily="34" charset="0"/>
                <a:cs typeface="Arial" panose="020B0604020202020204" pitchFamily="34" charset="0"/>
                <a:sym typeface="Arial" panose="020B0604020202020204" pitchFamily="34" charset="0"/>
              </a:rPr>
              <a:t>Defend against apostasy by fighting non-Christian leaders who lead believers astray.</a:t>
            </a:r>
          </a:p>
        </p:txBody>
      </p:sp>
    </p:spTree>
  </p:cSld>
  <p:clrMapOvr>
    <a:masterClrMapping/>
  </p:clrMapOvr>
</p:notes>
</file>

<file path=ppt/notesSlides/notesSlide3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7473"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A01767A-241A-2F42-89C0-D29FB5ADD14B}"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522</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617474" name="Rectangle 2"/>
          <p:cNvSpPr>
            <a:spLocks noGrp="1" noRot="1" noChangeAspect="1" noChangeArrowheads="1" noTextEdit="1"/>
          </p:cNvSpPr>
          <p:nvPr>
            <p:ph type="sldImg"/>
          </p:nvPr>
        </p:nvSpPr>
        <p:spPr>
          <a:ln/>
        </p:spPr>
      </p:sp>
      <p:sp>
        <p:nvSpPr>
          <p:cNvPr id="617475" name="Rectangle 3"/>
          <p:cNvSpPr>
            <a:spLocks noGrp="1" noChangeArrowheads="1"/>
          </p:cNvSpPr>
          <p:nvPr>
            <p:ph type="body" idx="1"/>
          </p:nvPr>
        </p:nvSpPr>
        <p:spPr>
          <a:xfrm>
            <a:off x="914400" y="4343400"/>
            <a:ext cx="5029200" cy="463846"/>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lgn="r" rtl="1"/>
            <a:r>
              <a:rPr lang="ar-JO" b="1" dirty="0">
                <a:cs typeface="Arial" panose="020B0604020202020204" pitchFamily="34" charset="0"/>
              </a:rPr>
              <a:t>تمثّل اورشليم وليركية الجزء الشرقي من الإمبراطورية. لا عجب أن العديد من الأمميين اعتقدوا أن المسيحيين كانوا شرقيين يتبعون يسوع اليهودي الشرقي!</a:t>
            </a:r>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64817AE6-2AD1-6342-9A47-5FCA98C94FA0}" type="slidenum">
              <a:rPr kumimoji="0" lang="en-US" sz="1200" b="1" u="none" strike="noStrike" kern="1200" cap="none" spc="0" normalizeH="0" baseline="0" noProof="0" smtClean="0">
                <a:ln>
                  <a:noFill/>
                </a:ln>
                <a:solidFill>
                  <a:srgbClr val="000000"/>
                </a:solidFill>
                <a:effectLst/>
                <a:uLnTx/>
                <a:uFillTx/>
                <a:latin typeface="Arial" panose="020B0604020202020204" pitchFamily="34" charset="0"/>
                <a:ea typeface="ＭＳ Ｐゴシック" charset="0"/>
                <a:cs typeface="+mn-cs"/>
              </a:rPr>
              <a:pPr marL="0" marR="0" lvl="0" indent="0" algn="r" defTabSz="914400" rtl="0" eaLnBrk="0" fontAlgn="base" latinLnBrk="0" hangingPunct="0">
                <a:lnSpc>
                  <a:spcPct val="100000"/>
                </a:lnSpc>
                <a:spcBef>
                  <a:spcPct val="0"/>
                </a:spcBef>
                <a:spcAft>
                  <a:spcPct val="0"/>
                </a:spcAft>
                <a:buClrTx/>
                <a:buSzTx/>
                <a:buFontTx/>
                <a:buNone/>
                <a:tabLst/>
                <a:defRPr/>
              </a:pPr>
              <a:t>57</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mn-cs"/>
            </a:endParaRPr>
          </a:p>
        </p:txBody>
      </p:sp>
    </p:spTree>
    <p:extLst>
      <p:ext uri="{BB962C8B-B14F-4D97-AF65-F5344CB8AC3E}">
        <p14:creationId xmlns:p14="http://schemas.microsoft.com/office/powerpoint/2010/main" val="1564119291"/>
      </p:ext>
    </p:extLst>
  </p:cSld>
  <p:clrMapOvr>
    <a:masterClrMapping/>
  </p:clrMapOvr>
</p:notes>
</file>

<file path=ppt/notesSlides/notesSlide3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523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cSld>
  <p:clrMapOvr>
    <a:masterClrMapping/>
  </p:clrMapOvr>
</p:notes>
</file>

<file path=ppt/notesSlides/notesSlide3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525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cSld>
  <p:clrMapOvr>
    <a:masterClrMapping/>
  </p:clrMapOvr>
</p:notes>
</file>

<file path=ppt/notesSlides/notesSlide3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8001"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1EB8F0E8-6266-5F4C-AD78-B7E945709318}"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526</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768002" name="Rectangle 1026"/>
          <p:cNvSpPr>
            <a:spLocks noGrp="1" noRot="1" noChangeAspect="1" noChangeArrowheads="1" noTextEdit="1"/>
          </p:cNvSpPr>
          <p:nvPr>
            <p:ph type="sldImg"/>
          </p:nvPr>
        </p:nvSpPr>
        <p:spPr>
          <a:ln/>
        </p:spPr>
      </p:sp>
      <p:sp>
        <p:nvSpPr>
          <p:cNvPr id="768003" name="Rectangle 1027"/>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3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8001"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1EB8F0E8-6266-5F4C-AD78-B7E945709318}"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531</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768002" name="Rectangle 1026"/>
          <p:cNvSpPr>
            <a:spLocks noGrp="1" noRot="1" noChangeAspect="1" noChangeArrowheads="1" noTextEdit="1"/>
          </p:cNvSpPr>
          <p:nvPr>
            <p:ph type="sldImg"/>
          </p:nvPr>
        </p:nvSpPr>
        <p:spPr>
          <a:ln/>
        </p:spPr>
      </p:sp>
      <p:sp>
        <p:nvSpPr>
          <p:cNvPr id="768003" name="Rectangle 1027"/>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3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1"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A28C9AB-5814-BA4F-84A6-C6DECF72119E}"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533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56322" name="Rectangle 1026"/>
          <p:cNvSpPr>
            <a:spLocks noGrp="1" noRot="1" noChangeAspect="1" noChangeArrowheads="1"/>
          </p:cNvSpPr>
          <p:nvPr>
            <p:ph type="sldImg"/>
          </p:nvPr>
        </p:nvSpPr>
        <p:spPr>
          <a:solidFill>
            <a:srgbClr val="FFFFFF"/>
          </a:solidFill>
          <a:ln/>
        </p:spPr>
      </p:sp>
      <p:sp>
        <p:nvSpPr>
          <p:cNvPr id="56323"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cs typeface="ＭＳ Ｐゴシック" charset="0"/>
            </a:endParaRPr>
          </a:p>
        </p:txBody>
      </p:sp>
    </p:spTree>
    <p:extLst>
      <p:ext uri="{BB962C8B-B14F-4D97-AF65-F5344CB8AC3E}">
        <p14:creationId xmlns:p14="http://schemas.microsoft.com/office/powerpoint/2010/main" val="753245292"/>
      </p:ext>
    </p:extLst>
  </p:cSld>
  <p:clrMapOvr>
    <a:masterClrMapping/>
  </p:clrMapOvr>
</p:notes>
</file>

<file path=ppt/notesSlides/notesSlide3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09025"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A1D3C068-AB14-F644-900C-CA9BF183F74A}"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535</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1409026" name="Rectangle 2"/>
          <p:cNvSpPr>
            <a:spLocks noGrp="1" noRot="1" noChangeAspect="1" noChangeArrowheads="1"/>
          </p:cNvSpPr>
          <p:nvPr>
            <p:ph type="sldImg"/>
          </p:nvPr>
        </p:nvSpPr>
        <p:spPr>
          <a:xfrm>
            <a:off x="838200" y="457200"/>
            <a:ext cx="5181600" cy="3886200"/>
          </a:xfrm>
          <a:solidFill>
            <a:srgbClr val="FFFFFF"/>
          </a:solidFill>
          <a:ln/>
        </p:spPr>
      </p:sp>
      <p:sp>
        <p:nvSpPr>
          <p:cNvPr id="1409027" name="Rectangle 3"/>
          <p:cNvSpPr>
            <a:spLocks noGrp="1" noChangeArrowheads="1"/>
          </p:cNvSpPr>
          <p:nvPr>
            <p:ph type="body" idx="1"/>
          </p:nvPr>
        </p:nvSpPr>
        <p:spPr>
          <a:solidFill>
            <a:srgbClr val="FFFFFF"/>
          </a:solidFill>
          <a:ln>
            <a:solidFill>
              <a:srgbClr val="000000"/>
            </a:solidFill>
          </a:ln>
        </p:spPr>
        <p:txBody>
          <a:bodyPr/>
          <a:lstStyle/>
          <a:p>
            <a:pPr eaLnBrk="1" hangingPunct="1">
              <a:defRPr/>
            </a:pPr>
            <a:r>
              <a:rPr lang="en-US" b="1" dirty="0">
                <a:latin typeface="Arial" panose="020B0604020202020204" pitchFamily="34" charset="0"/>
                <a:ea typeface="ＭＳ Ｐゴシック" charset="0"/>
                <a:cs typeface="Arial" panose="020B0604020202020204" pitchFamily="34" charset="0"/>
              </a:rPr>
              <a:t>Two factors will help us understand the historical situation in AD 95 with these churches scattered throughout the Empire:</a:t>
            </a:r>
          </a:p>
          <a:p>
            <a:pPr marL="228600" indent="-228600" eaLnBrk="1" hangingPunct="1">
              <a:buFontTx/>
              <a:buAutoNum type="arabicPeriod"/>
              <a:defRPr/>
            </a:pPr>
            <a:r>
              <a:rPr lang="en-US" b="1" dirty="0">
                <a:latin typeface="Arial" panose="020B0604020202020204" pitchFamily="34" charset="0"/>
                <a:ea typeface="ＭＳ Ｐゴシック" charset="0"/>
                <a:cs typeface="Arial" panose="020B0604020202020204" pitchFamily="34" charset="0"/>
              </a:rPr>
              <a:t>External persecution against the churches is noted in 1:9 [click] that began in Rome and spread by imperial edict</a:t>
            </a:r>
          </a:p>
          <a:p>
            <a:pPr marL="228600" indent="-228600" eaLnBrk="1" hangingPunct="1">
              <a:buFontTx/>
              <a:buAutoNum type="arabicPeriod"/>
              <a:defRPr/>
            </a:pPr>
            <a:r>
              <a:rPr lang="en-US" b="1" dirty="0">
                <a:latin typeface="Arial" panose="020B0604020202020204" pitchFamily="34" charset="0"/>
                <a:ea typeface="ＭＳ Ｐゴシック" charset="0"/>
                <a:cs typeface="Arial" panose="020B0604020202020204" pitchFamily="34" charset="0"/>
              </a:rPr>
              <a:t>Internal compromise within most churches is rebuked in chapters 2-3: division, false teaching, sinful living, self-centered luxurious lifestyles, etc.</a:t>
            </a:r>
          </a:p>
          <a:p>
            <a:pPr eaLnBrk="1" hangingPunct="1">
              <a:defRPr/>
            </a:pPr>
            <a:r>
              <a:rPr lang="en-US" b="1" dirty="0">
                <a:latin typeface="Arial" panose="020B0604020202020204" pitchFamily="34" charset="0"/>
                <a:ea typeface="ＭＳ Ｐゴシック" charset="0"/>
                <a:cs typeface="Arial" panose="020B0604020202020204" pitchFamily="34" charset="0"/>
              </a:rPr>
              <a:t>What evidence of internal compromise and eternal persecution do you see in your own experience today?  How can you relate?</a:t>
            </a:r>
          </a:p>
          <a:p>
            <a:pPr eaLnBrk="1" hangingPunct="1"/>
            <a:r>
              <a:rPr lang="en-US" dirty="0">
                <a:latin typeface="Times New Roman" charset="0"/>
                <a:ea typeface="ＭＳ Ｐゴシック" charset="0"/>
                <a:cs typeface="ＭＳ Ｐゴシック" charset="0"/>
              </a:rPr>
              <a:t>__________</a:t>
            </a:r>
          </a:p>
          <a:p>
            <a:pPr eaLnBrk="1" hangingPunct="1"/>
            <a:r>
              <a:rPr lang="en-US" dirty="0">
                <a:latin typeface="Times New Roman" charset="0"/>
                <a:ea typeface="ＭＳ Ｐゴシック" charset="0"/>
                <a:cs typeface="ＭＳ Ｐゴシック" charset="0"/>
              </a:rPr>
              <a:t>NS-27-Rev1-slide 14</a:t>
            </a:r>
          </a:p>
          <a:p>
            <a:pPr eaLnBrk="1" hangingPunct="1"/>
            <a:r>
              <a:rPr lang="en-US" dirty="0">
                <a:latin typeface="Times New Roman" charset="0"/>
                <a:ea typeface="ＭＳ Ｐゴシック" charset="0"/>
                <a:cs typeface="ＭＳ Ｐゴシック" charset="0"/>
              </a:rPr>
              <a:t>NS-27-Rev3-slide 84</a:t>
            </a:r>
          </a:p>
          <a:p>
            <a:pPr eaLnBrk="1" hangingPunct="1"/>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611491877"/>
      </p:ext>
    </p:extLst>
  </p:cSld>
  <p:clrMapOvr>
    <a:masterClrMapping/>
  </p:clrMapOvr>
</p:notes>
</file>

<file path=ppt/notesSlides/notesSlide3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537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cs typeface="ＭＳ Ｐゴシック" charset="0"/>
            </a:endParaRPr>
          </a:p>
        </p:txBody>
      </p:sp>
    </p:spTree>
    <p:extLst>
      <p:ext uri="{BB962C8B-B14F-4D97-AF65-F5344CB8AC3E}">
        <p14:creationId xmlns:p14="http://schemas.microsoft.com/office/powerpoint/2010/main" val="2913017325"/>
      </p:ext>
    </p:extLst>
  </p:cSld>
  <p:clrMapOvr>
    <a:masterClrMapping/>
  </p:clrMapOvr>
</p:notes>
</file>

<file path=ppt/notesSlides/notesSlide3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1" dirty="0">
                <a:latin typeface="Arial" panose="020B0604020202020204" pitchFamily="34" charset="0"/>
                <a:cs typeface="Arial" panose="020B0604020202020204" pitchFamily="34" charset="0"/>
              </a:rPr>
              <a:t>Death (1): </a:t>
            </a:r>
            <a:r>
              <a:rPr lang="en-US" sz="1200" b="1" kern="1200" dirty="0">
                <a:solidFill>
                  <a:schemeClr val="tx1"/>
                </a:solidFill>
                <a:effectLst/>
                <a:latin typeface="Arial" panose="020B0604020202020204" pitchFamily="34" charset="0"/>
                <a:ea typeface="+mn-ea"/>
                <a:cs typeface="Arial" panose="020B0604020202020204" pitchFamily="34" charset="0"/>
              </a:rPr>
              <a:t>Christ is sovereign over our ultimate enemy that no one else has defeated</a:t>
            </a:r>
            <a:r>
              <a:rPr lang="en-SG" sz="1200" b="1" kern="1200" dirty="0">
                <a:solidFill>
                  <a:schemeClr val="tx1"/>
                </a:solidFill>
                <a:effectLst/>
                <a:latin typeface="Arial" panose="020B0604020202020204" pitchFamily="34" charset="0"/>
                <a:ea typeface="+mn-ea"/>
                <a:cs typeface="Arial" panose="020B0604020202020204" pitchFamily="34" charset="0"/>
              </a:rPr>
              <a:t>.</a:t>
            </a:r>
          </a:p>
          <a:p>
            <a:pPr marL="0" marR="0" indent="0" algn="l" defTabSz="457200" rtl="0" eaLnBrk="1" fontAlgn="auto" latinLnBrk="0" hangingPunct="1">
              <a:lnSpc>
                <a:spcPct val="100000"/>
              </a:lnSpc>
              <a:spcBef>
                <a:spcPts val="0"/>
              </a:spcBef>
              <a:spcAft>
                <a:spcPts val="0"/>
              </a:spcAft>
              <a:buClrTx/>
              <a:buSzTx/>
              <a:buFontTx/>
              <a:buNone/>
              <a:tabLst/>
              <a:defRPr/>
            </a:pPr>
            <a:r>
              <a:rPr lang="en-SG" sz="1200" b="1" kern="1200" dirty="0">
                <a:solidFill>
                  <a:schemeClr val="tx1"/>
                </a:solidFill>
                <a:effectLst/>
                <a:latin typeface="Arial" panose="020B0604020202020204" pitchFamily="34" charset="0"/>
                <a:ea typeface="+mn-ea"/>
                <a:cs typeface="Arial" panose="020B0604020202020204" pitchFamily="34" charset="0"/>
              </a:rPr>
              <a:t>Churches (2-3): Christ is the boss over the seven Asian churches and every local church.</a:t>
            </a:r>
          </a:p>
          <a:p>
            <a:pPr marL="0" marR="0" indent="0" algn="l" defTabSz="457200" rtl="0" eaLnBrk="1" fontAlgn="auto" latinLnBrk="0" hangingPunct="1">
              <a:lnSpc>
                <a:spcPct val="100000"/>
              </a:lnSpc>
              <a:spcBef>
                <a:spcPts val="0"/>
              </a:spcBef>
              <a:spcAft>
                <a:spcPts val="0"/>
              </a:spcAft>
              <a:buClrTx/>
              <a:buSzTx/>
              <a:buFontTx/>
              <a:buNone/>
              <a:tabLst/>
              <a:defRPr/>
            </a:pPr>
            <a:r>
              <a:rPr lang="en-SG" sz="1200" b="1" kern="1200" dirty="0">
                <a:solidFill>
                  <a:schemeClr val="tx1"/>
                </a:solidFill>
                <a:effectLst/>
                <a:latin typeface="Arial" panose="020B0604020202020204" pitchFamily="34" charset="0"/>
                <a:ea typeface="+mn-ea"/>
                <a:cs typeface="Arial" panose="020B0604020202020204" pitchFamily="34" charset="0"/>
              </a:rPr>
              <a:t>Our Future (4-22): </a:t>
            </a:r>
            <a:r>
              <a:rPr lang="en-US" sz="1200" b="1" kern="1200" dirty="0">
                <a:solidFill>
                  <a:schemeClr val="tx1"/>
                </a:solidFill>
                <a:effectLst/>
                <a:latin typeface="Arial" panose="020B0604020202020204" pitchFamily="34" charset="0"/>
                <a:ea typeface="+mn-ea"/>
                <a:cs typeface="Arial" panose="020B0604020202020204" pitchFamily="34" charset="0"/>
              </a:rPr>
              <a:t>Christ is both Judge and Saviour of the End Times and our Eternal State</a:t>
            </a:r>
            <a:r>
              <a:rPr lang="en-SG" sz="1200" b="1" kern="1200" dirty="0">
                <a:solidFill>
                  <a:schemeClr val="tx1"/>
                </a:solidFill>
                <a:effectLst/>
                <a:latin typeface="Arial" panose="020B0604020202020204" pitchFamily="34" charset="0"/>
                <a:ea typeface="+mn-ea"/>
                <a:cs typeface="Arial" panose="020B0604020202020204" pitchFamily="34" charset="0"/>
              </a:rPr>
              <a:t>.</a:t>
            </a:r>
            <a:endParaRPr lang="en-US" b="1" dirty="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0C4E468F-4A77-E94F-AA26-F0993CBF7DD1}"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539</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1807766167"/>
      </p:ext>
    </p:extLst>
  </p:cSld>
  <p:clrMapOvr>
    <a:masterClrMapping/>
  </p:clrMapOvr>
</p:notes>
</file>

<file path=ppt/notesSlides/notesSlide3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1857"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D6265FB0-3AE4-F74D-B961-0C3B795CD734}"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540</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761858" name="Rectangle 2"/>
          <p:cNvSpPr>
            <a:spLocks noGrp="1" noRot="1" noChangeAspect="1" noChangeArrowheads="1" noTextEdit="1"/>
          </p:cNvSpPr>
          <p:nvPr>
            <p:ph type="sldImg"/>
          </p:nvPr>
        </p:nvSpPr>
        <p:spPr>
          <a:ln/>
        </p:spPr>
      </p:sp>
      <p:sp>
        <p:nvSpPr>
          <p:cNvPr id="761859"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 uri="{FAA26D3D-D897-4be2-8F04-BA451C77F1D7}">
              <ma14:placeholderFlag xmlns="" xmlns:ma14="http://schemas.microsoft.com/office/mac/drawingml/2011/main" val="1"/>
            </a:ext>
          </a:extLst>
        </p:spPr>
        <p:txBody>
          <a:bodyPr/>
          <a:lstStyle/>
          <a:p>
            <a:pPr marL="0" algn="l">
              <a:spcBef>
                <a:spcPts val="0"/>
              </a:spcBef>
              <a:spcAft>
                <a:spcPts val="0"/>
              </a:spcAft>
            </a:pPr>
            <a:r>
              <a:rPr lang="en-US" sz="1200" b="0" dirty="0">
                <a:effectLst/>
                <a:latin typeface="Times"/>
                <a:ea typeface="Times New Roman" panose="02020603050405020304" pitchFamily="18" charset="0"/>
                <a:cs typeface="Times New Roman" panose="02020603050405020304" pitchFamily="18" charset="0"/>
              </a:rPr>
              <a:t>Does your life show that you’re on the winning team?  </a:t>
            </a:r>
          </a:p>
          <a:p>
            <a:r>
              <a:rPr lang="en-US" sz="1200" b="0" dirty="0">
                <a:effectLst/>
                <a:latin typeface="Times"/>
                <a:ea typeface="Times New Roman" panose="02020603050405020304" pitchFamily="18" charset="0"/>
                <a:cs typeface="Times New Roman" panose="02020603050405020304" pitchFamily="18" charset="0"/>
              </a:rPr>
              <a:t>Do your goals, values, and disposition show that you represent the Victor of the World?</a:t>
            </a:r>
            <a:r>
              <a:rPr lang="en-US" b="0" dirty="0">
                <a:effectLst/>
              </a:rPr>
              <a:t> </a:t>
            </a:r>
            <a:endParaRPr lang="en-US" sz="1000" b="0" kern="1200" dirty="0">
              <a:solidFill>
                <a:schemeClr val="tx1"/>
              </a:solidFill>
              <a:effectLst/>
              <a:latin typeface="Times New Roman" pitchFamily="-112" charset="0"/>
              <a:ea typeface="ＭＳ Ｐゴシック" pitchFamily="-108" charset="-128"/>
              <a:cs typeface="ＭＳ Ｐゴシック" pitchFamily="-108" charset="-128"/>
            </a:endParaRPr>
          </a:p>
          <a:p>
            <a:endParaRPr lang="en-US" sz="1200" kern="1200" dirty="0">
              <a:solidFill>
                <a:schemeClr val="tx1"/>
              </a:solidFill>
              <a:effectLst/>
              <a:latin typeface="Times New Roman" pitchFamily="-112" charset="0"/>
              <a:ea typeface="ＭＳ Ｐゴシック" pitchFamily="-108" charset="-128"/>
              <a:cs typeface="ＭＳ Ｐゴシック" pitchFamily="-108" charset="-128"/>
            </a:endParaRPr>
          </a:p>
        </p:txBody>
      </p:sp>
    </p:spTree>
    <p:extLst>
      <p:ext uri="{BB962C8B-B14F-4D97-AF65-F5344CB8AC3E}">
        <p14:creationId xmlns:p14="http://schemas.microsoft.com/office/powerpoint/2010/main" val="2617868944"/>
      </p:ext>
    </p:extLst>
  </p:cSld>
  <p:clrMapOvr>
    <a:masterClrMapping/>
  </p:clrMapOvr>
</p:notes>
</file>

<file path=ppt/notesSlides/notesSlide3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353"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6A2EDCEA-0CB3-DA48-9F73-F780BAA943B6}" type="slidenum">
              <a:rPr lang="en-US" sz="1200">
                <a:solidFill>
                  <a:srgbClr val="000000"/>
                </a:solidFill>
              </a:rPr>
              <a:pPr eaLnBrk="1" hangingPunct="1"/>
              <a:t>542</a:t>
            </a:fld>
            <a:endParaRPr lang="en-US" sz="1200">
              <a:solidFill>
                <a:srgbClr val="000000"/>
              </a:solidFill>
            </a:endParaRPr>
          </a:p>
        </p:txBody>
      </p:sp>
      <p:sp>
        <p:nvSpPr>
          <p:cNvPr id="100354" name="Rectangle 2"/>
          <p:cNvSpPr>
            <a:spLocks noGrp="1" noRot="1" noChangeAspect="1" noChangeArrowheads="1"/>
          </p:cNvSpPr>
          <p:nvPr>
            <p:ph type="sldImg"/>
          </p:nvPr>
        </p:nvSpPr>
        <p:spPr>
          <a:solidFill>
            <a:srgbClr val="FFFFFF"/>
          </a:solidFill>
          <a:ln/>
        </p:spPr>
      </p:sp>
      <p:sp>
        <p:nvSpPr>
          <p:cNvPr id="10035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r>
              <a:rPr lang="en-US" sz="1200" b="1" dirty="0">
                <a:solidFill>
                  <a:srgbClr val="FFFFFF"/>
                </a:solidFill>
                <a:latin typeface="Arial" panose="020B0604020202020204" pitchFamily="34" charset="0"/>
                <a:ea typeface="ＭＳ Ｐゴシック" charset="0"/>
              </a:rPr>
              <a:t>NT Survey (ns) Arabic</a:t>
            </a:r>
            <a:endParaRPr lang="en-US" b="1" dirty="0">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2182035479"/>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822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9BFF132-6C85-FB44-845C-71C568F81835}"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59</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308226" name="Rectangle 2"/>
          <p:cNvSpPr>
            <a:spLocks noGrp="1" noRot="1" noChangeAspect="1" noChangeArrowheads="1" noTextEdit="1"/>
          </p:cNvSpPr>
          <p:nvPr>
            <p:ph type="sldImg"/>
          </p:nvPr>
        </p:nvSpPr>
        <p:spPr>
          <a:ln/>
        </p:spPr>
      </p:sp>
      <p:sp>
        <p:nvSpPr>
          <p:cNvPr id="308227"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algn="r" rtl="1" eaLnBrk="1" hangingPunct="1"/>
            <a:r>
              <a:rPr lang="ar-SA" b="1" dirty="0">
                <a:effectLst/>
                <a:cs typeface="Arial" panose="020B0604020202020204" pitchFamily="34" charset="0"/>
              </a:rPr>
              <a:t>قيامة المسيح؛ وإرساليته؛ وصعوده؛ تثبت خدمته، وموته </a:t>
            </a:r>
            <a:r>
              <a:rPr lang="ar-SA" b="1" dirty="0" err="1">
                <a:effectLst/>
                <a:cs typeface="Arial" panose="020B0604020202020204" pitchFamily="34" charset="0"/>
              </a:rPr>
              <a:t>الكفّاري</a:t>
            </a:r>
            <a:r>
              <a:rPr lang="ar-SA" b="1" dirty="0">
                <a:effectLst/>
                <a:cs typeface="Arial" panose="020B0604020202020204" pitchFamily="34" charset="0"/>
              </a:rPr>
              <a:t> يستحق أن يأتي به إلى الأمم.</a:t>
            </a:r>
          </a:p>
        </p:txBody>
      </p:sp>
    </p:spTree>
    <p:extLst>
      <p:ext uri="{BB962C8B-B14F-4D97-AF65-F5344CB8AC3E}">
        <p14:creationId xmlns:p14="http://schemas.microsoft.com/office/powerpoint/2010/main" val="1020211658"/>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F371F489-9317-2742-8EE6-9975ED4BAE9F}" type="slidenum">
              <a:rPr kumimoji="0" lang="en-US" sz="1200" b="1" u="none" strike="noStrike" kern="1200" cap="none" spc="0" normalizeH="0" baseline="0" noProof="0" smtClean="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4</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Tree>
    <p:extLst>
      <p:ext uri="{BB962C8B-B14F-4D97-AF65-F5344CB8AC3E}">
        <p14:creationId xmlns:p14="http://schemas.microsoft.com/office/powerpoint/2010/main" val="3513157571"/>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60</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marL="0" marR="0" lvl="0" indent="0" algn="r" defTabSz="914400" rtl="1" eaLnBrk="0" fontAlgn="base" latinLnBrk="0" hangingPunct="0">
              <a:lnSpc>
                <a:spcPct val="100000"/>
              </a:lnSpc>
              <a:spcBef>
                <a:spcPct val="30000"/>
              </a:spcBef>
              <a:spcAft>
                <a:spcPct val="0"/>
              </a:spcAft>
              <a:buClrTx/>
              <a:buSzTx/>
              <a:buFontTx/>
              <a:buNone/>
              <a:tabLst/>
              <a:defRPr/>
            </a:pPr>
            <a:r>
              <a:rPr kumimoji="0" lang="ar-JO" sz="1200" b="1" u="none" strike="noStrike" kern="0" cap="none" spc="0" normalizeH="0" baseline="0" noProof="0" dirty="0">
                <a:ln>
                  <a:noFill/>
                </a:ln>
                <a:solidFill>
                  <a:srgbClr val="000000"/>
                </a:solidFill>
                <a:effectLst/>
                <a:uLnTx/>
                <a:uFillTx/>
                <a:latin typeface="Arial" panose="020B0604020202020204" pitchFamily="34" charset="0"/>
                <a:ea typeface="Osaka"/>
                <a:cs typeface="Arial" panose="020B0604020202020204" pitchFamily="34" charset="0"/>
              </a:rPr>
              <a:t>على النقيض، يدّعي الكتاب أنه "كلمة الله" حقًا.  في الحقيقة الملايين من الناس حول العالم وجدوا هذا الادعاء موثوق به خلال 3500 سنة يثبت أن الحقائق المهمة لا تُلغى مع مرور الوقت أو صارت عابرة مع ظهور معلومات أفضل.  لا توجد مدة صلاحية للحقيقة بأن الله يحبنا أو أن يسوع جاء لهذا العالم ليمون عن الجنس البشري.  هذه الحقائق متأصلة في طبيعة الله الثابتة ولن يتم عكسها أو استبدالها أبداً.</a:t>
            </a:r>
          </a:p>
          <a:p>
            <a:pPr marL="0" marR="0" lvl="0" indent="0" algn="r" defTabSz="914400" rtl="1" eaLnBrk="0" fontAlgn="base" latinLnBrk="0" hangingPunct="0">
              <a:lnSpc>
                <a:spcPct val="100000"/>
              </a:lnSpc>
              <a:spcBef>
                <a:spcPct val="30000"/>
              </a:spcBef>
              <a:spcAft>
                <a:spcPct val="0"/>
              </a:spcAft>
              <a:buClrTx/>
              <a:buSzTx/>
              <a:buFontTx/>
              <a:buNone/>
              <a:tabLst/>
              <a:defRPr/>
            </a:pPr>
            <a:endParaRPr kumimoji="0" lang="ar-JO" sz="1200" b="1" u="none" strike="noStrike" kern="0" cap="none" spc="0" normalizeH="0" baseline="0" noProof="0" dirty="0">
              <a:ln>
                <a:noFill/>
              </a:ln>
              <a:solidFill>
                <a:srgbClr val="000000"/>
              </a:solidFill>
              <a:effectLst/>
              <a:uLnTx/>
              <a:uFillTx/>
              <a:latin typeface="Arial" panose="020B0604020202020204" pitchFamily="34" charset="0"/>
              <a:ea typeface="Osaka"/>
              <a:cs typeface="Arial" panose="020B0604020202020204" pitchFamily="34" charset="0"/>
            </a:endParaRPr>
          </a:p>
          <a:p>
            <a:pPr marL="171450" lvl="0" indent="-171450" algn="r" rtl="1" eaLnBrk="1" hangingPunct="1">
              <a:lnSpc>
                <a:spcPct val="110000"/>
              </a:lnSpc>
              <a:spcBef>
                <a:spcPct val="20000"/>
              </a:spcBef>
              <a:buClr>
                <a:srgbClr val="960000"/>
              </a:buClr>
              <a:buSzPct val="100000"/>
              <a:buFont typeface="Arial" panose="020B0604020202020204" pitchFamily="34" charset="0"/>
              <a:buChar char="•"/>
              <a:defRPr/>
            </a:pPr>
            <a:r>
              <a:rPr lang="ar-JO" sz="1200" b="0" kern="0" dirty="0">
                <a:solidFill>
                  <a:srgbClr val="000000"/>
                </a:solidFill>
                <a:latin typeface="Accordance" panose="00000400000000000000" pitchFamily="2" charset="-78"/>
                <a:ea typeface="Accordance" panose="00000400000000000000" pitchFamily="2" charset="-78"/>
                <a:cs typeface="Accordance" panose="00000400000000000000" pitchFamily="2" charset="-78"/>
              </a:rPr>
              <a:t>يسوع هو المخلّص </a:t>
            </a:r>
            <a:r>
              <a:rPr lang="ar-JO" sz="1200" b="0" kern="0" dirty="0">
                <a:solidFill>
                  <a:srgbClr val="FF0000"/>
                </a:solidFill>
                <a:latin typeface="Accordance" panose="00000400000000000000" pitchFamily="2" charset="-78"/>
                <a:ea typeface="Accordance" panose="00000400000000000000" pitchFamily="2" charset="-78"/>
                <a:cs typeface="Accordance" panose="00000400000000000000" pitchFamily="2" charset="-78"/>
              </a:rPr>
              <a:t>العالمي</a:t>
            </a:r>
            <a:r>
              <a:rPr lang="ar-JO" sz="1200" b="0" kern="0" dirty="0">
                <a:solidFill>
                  <a:srgbClr val="000000"/>
                </a:solidFill>
                <a:latin typeface="Accordance" panose="00000400000000000000" pitchFamily="2" charset="-78"/>
                <a:ea typeface="Accordance" panose="00000400000000000000" pitchFamily="2" charset="-78"/>
                <a:cs typeface="Accordance" panose="00000400000000000000" pitchFamily="2" charset="-78"/>
              </a:rPr>
              <a:t> – لكن هل تحتاج لتكون </a:t>
            </a:r>
            <a:r>
              <a:rPr lang="ar-JO" sz="1200" b="0" kern="0" dirty="0">
                <a:solidFill>
                  <a:srgbClr val="FF0000"/>
                </a:solidFill>
                <a:latin typeface="Accordance" panose="00000400000000000000" pitchFamily="2" charset="-78"/>
                <a:ea typeface="Accordance" panose="00000400000000000000" pitchFamily="2" charset="-78"/>
                <a:cs typeface="Accordance" panose="00000400000000000000" pitchFamily="2" charset="-78"/>
              </a:rPr>
              <a:t>متأكدًا</a:t>
            </a:r>
            <a:r>
              <a:rPr lang="ar-JO" sz="1200" b="0" kern="0" dirty="0">
                <a:solidFill>
                  <a:srgbClr val="000000"/>
                </a:solidFill>
                <a:latin typeface="Accordance" panose="00000400000000000000" pitchFamily="2" charset="-78"/>
                <a:ea typeface="Accordance" panose="00000400000000000000" pitchFamily="2" charset="-78"/>
                <a:cs typeface="Accordance" panose="00000400000000000000" pitchFamily="2" charset="-78"/>
              </a:rPr>
              <a:t> أنه مخلّصك </a:t>
            </a:r>
            <a:r>
              <a:rPr lang="ar-JO" sz="1200" b="0" kern="0" dirty="0">
                <a:solidFill>
                  <a:srgbClr val="FF0000"/>
                </a:solidFill>
                <a:latin typeface="Accordance" panose="00000400000000000000" pitchFamily="2" charset="-78"/>
                <a:ea typeface="Accordance" panose="00000400000000000000" pitchFamily="2" charset="-78"/>
                <a:cs typeface="Accordance" panose="00000400000000000000" pitchFamily="2" charset="-78"/>
              </a:rPr>
              <a:t>أنت</a:t>
            </a:r>
            <a:r>
              <a:rPr lang="ar-JO" sz="1200" b="0" kern="0" dirty="0">
                <a:solidFill>
                  <a:srgbClr val="000000"/>
                </a:solidFill>
                <a:latin typeface="Accordance" panose="00000400000000000000" pitchFamily="2" charset="-78"/>
                <a:ea typeface="Accordance" panose="00000400000000000000" pitchFamily="2" charset="-78"/>
                <a:cs typeface="Accordance" panose="00000400000000000000" pitchFamily="2" charset="-78"/>
              </a:rPr>
              <a:t>؟</a:t>
            </a:r>
          </a:p>
        </p:txBody>
      </p:sp>
    </p:spTree>
    <p:extLst>
      <p:ext uri="{BB962C8B-B14F-4D97-AF65-F5344CB8AC3E}">
        <p14:creationId xmlns:p14="http://schemas.microsoft.com/office/powerpoint/2010/main" val="2729637507"/>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4673" name="Rectangle 1031"/>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44109C48-A762-2643-9431-069025D2EFE0}"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62</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284674" name="Rectangle 1026"/>
          <p:cNvSpPr>
            <a:spLocks noGrp="1" noRot="1" noChangeAspect="1" noChangeArrowheads="1" noTextEdit="1"/>
          </p:cNvSpPr>
          <p:nvPr>
            <p:ph type="sldImg"/>
          </p:nvPr>
        </p:nvSpPr>
        <p:spPr>
          <a:xfrm>
            <a:off x="1143000" y="685800"/>
            <a:ext cx="4572000" cy="3429000"/>
          </a:xfrm>
          <a:ln/>
        </p:spPr>
      </p:sp>
      <p:sp>
        <p:nvSpPr>
          <p:cNvPr id="284675" name="Rectangle 1027"/>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373628708"/>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63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xfrm>
            <a:off x="1143000" y="685800"/>
            <a:ext cx="4572000" cy="3429000"/>
          </a:xfrm>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extLst>
      <p:ext uri="{BB962C8B-B14F-4D97-AF65-F5344CB8AC3E}">
        <p14:creationId xmlns:p14="http://schemas.microsoft.com/office/powerpoint/2010/main" val="2507788933"/>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65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xfrm>
            <a:off x="1143000" y="685800"/>
            <a:ext cx="4572000" cy="3429000"/>
          </a:xfrm>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extLst>
      <p:ext uri="{BB962C8B-B14F-4D97-AF65-F5344CB8AC3E}">
        <p14:creationId xmlns:p14="http://schemas.microsoft.com/office/powerpoint/2010/main" val="3705616307"/>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7793" name="Rectangle 1031"/>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0271F5B4-0BE8-B048-B47A-362AD432874F}"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66</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417794" name="Rectangle 2"/>
          <p:cNvSpPr>
            <a:spLocks noGrp="1" noRot="1" noChangeAspect="1" noChangeArrowheads="1" noTextEdit="1"/>
          </p:cNvSpPr>
          <p:nvPr>
            <p:ph type="sldImg"/>
          </p:nvPr>
        </p:nvSpPr>
        <p:spPr>
          <a:xfrm>
            <a:off x="1143000" y="685800"/>
            <a:ext cx="4572000" cy="3429000"/>
          </a:xfrm>
          <a:ln/>
        </p:spPr>
      </p:sp>
      <p:sp>
        <p:nvSpPr>
          <p:cNvPr id="417795"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3205231029"/>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0561" name="Rectangle 2"/>
          <p:cNvSpPr>
            <a:spLocks noGrp="1" noRot="1" noChangeAspect="1" noChangeArrowheads="1" noTextEdit="1"/>
          </p:cNvSpPr>
          <p:nvPr>
            <p:ph type="sldImg"/>
          </p:nvPr>
        </p:nvSpPr>
        <p:spPr>
          <a:xfrm>
            <a:off x="1143000" y="685800"/>
            <a:ext cx="4572000" cy="3429000"/>
          </a:xfrm>
          <a:ln/>
        </p:spPr>
      </p:sp>
      <p:sp>
        <p:nvSpPr>
          <p:cNvPr id="450562"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432146481"/>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1649" name="Rectangle 1031"/>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71BCA4F-3D37-014A-8F5B-2D7D70030E98}"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72</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411650" name="Rectangle 2"/>
          <p:cNvSpPr>
            <a:spLocks noGrp="1" noRot="1" noChangeAspect="1" noChangeArrowheads="1" noTextEdit="1"/>
          </p:cNvSpPr>
          <p:nvPr>
            <p:ph type="sldImg"/>
          </p:nvPr>
        </p:nvSpPr>
        <p:spPr>
          <a:xfrm>
            <a:off x="1143000" y="685800"/>
            <a:ext cx="4572000" cy="3429000"/>
          </a:xfrm>
          <a:ln/>
        </p:spPr>
      </p:sp>
      <p:sp>
        <p:nvSpPr>
          <p:cNvPr id="411651"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981839849"/>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A28C9AB-5814-BA4F-84A6-C6DECF72119E}"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73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56322" name="Rectangle 1026"/>
          <p:cNvSpPr>
            <a:spLocks noGrp="1" noRot="1" noChangeAspect="1" noChangeArrowheads="1"/>
          </p:cNvSpPr>
          <p:nvPr>
            <p:ph type="sldImg"/>
          </p:nvPr>
        </p:nvSpPr>
        <p:spPr>
          <a:solidFill>
            <a:srgbClr val="FFFFFF"/>
          </a:solidFill>
          <a:ln/>
        </p:spPr>
      </p:sp>
      <p:sp>
        <p:nvSpPr>
          <p:cNvPr id="56323"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extLst>
      <p:ext uri="{BB962C8B-B14F-4D97-AF65-F5344CB8AC3E}">
        <p14:creationId xmlns:p14="http://schemas.microsoft.com/office/powerpoint/2010/main" val="69852113"/>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74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sz="1200" b="1" kern="1200" dirty="0">
                <a:solidFill>
                  <a:schemeClr val="tx1"/>
                </a:solidFill>
                <a:effectLst/>
                <a:latin typeface="Arial" panose="020B0604020202020204" pitchFamily="34" charset="0"/>
                <a:ea typeface="ＭＳ Ｐゴシック" pitchFamily="-108" charset="-128"/>
                <a:cs typeface="Arial" panose="020B0604020202020204" pitchFamily="34" charset="0"/>
              </a:rPr>
              <a:t>People have long searched for eternal life</a:t>
            </a:r>
            <a:r>
              <a:rPr lang="en-SG" sz="1200" b="1" kern="1200" dirty="0">
                <a:solidFill>
                  <a:schemeClr val="tx1"/>
                </a:solidFill>
                <a:effectLst/>
                <a:latin typeface="Arial" panose="020B0604020202020204" pitchFamily="34" charset="0"/>
                <a:ea typeface="ＭＳ Ｐゴシック" pitchFamily="-108" charset="-128"/>
                <a:cs typeface="Arial" panose="020B0604020202020204" pitchFamily="34" charset="0"/>
              </a:rPr>
              <a:t>.</a:t>
            </a:r>
            <a:endParaRPr lang="en-US"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870450205"/>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287EAD0-E5BF-214B-A921-D0A237D8D09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75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endParaRPr lang="en-US"/>
          </a:p>
        </p:txBody>
      </p:sp>
    </p:spTree>
    <p:extLst>
      <p:ext uri="{BB962C8B-B14F-4D97-AF65-F5344CB8AC3E}">
        <p14:creationId xmlns:p14="http://schemas.microsoft.com/office/powerpoint/2010/main" val="1500407710"/>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5</a:t>
            </a:fld>
            <a:endParaRPr kumimoji="0" lang="en-GB" sz="1200" b="0" i="0" u="none" strike="noStrike" kern="1200" cap="none" spc="0" normalizeH="0" baseline="0" noProof="0" dirty="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dirty="0"/>
          </a:p>
        </p:txBody>
      </p:sp>
    </p:spTree>
    <p:extLst>
      <p:ext uri="{BB962C8B-B14F-4D97-AF65-F5344CB8AC3E}">
        <p14:creationId xmlns:p14="http://schemas.microsoft.com/office/powerpoint/2010/main" val="3415499432"/>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76</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extLst>
      <p:ext uri="{BB962C8B-B14F-4D97-AF65-F5344CB8AC3E}">
        <p14:creationId xmlns:p14="http://schemas.microsoft.com/office/powerpoint/2010/main" val="1130706724"/>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77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extLst>
      <p:ext uri="{BB962C8B-B14F-4D97-AF65-F5344CB8AC3E}">
        <p14:creationId xmlns:p14="http://schemas.microsoft.com/office/powerpoint/2010/main" val="1321518567"/>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78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extLst>
      <p:ext uri="{BB962C8B-B14F-4D97-AF65-F5344CB8AC3E}">
        <p14:creationId xmlns:p14="http://schemas.microsoft.com/office/powerpoint/2010/main" val="4127496121"/>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8017"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F04094E-F4EB-4C46-8FE5-26F3E4F17029}"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79</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598018" name="Rectangle 2"/>
          <p:cNvSpPr>
            <a:spLocks noGrp="1" noRot="1" noChangeAspect="1" noChangeArrowheads="1" noTextEdit="1"/>
          </p:cNvSpPr>
          <p:nvPr>
            <p:ph type="sldImg"/>
          </p:nvPr>
        </p:nvSpPr>
        <p:spPr>
          <a:solidFill>
            <a:srgbClr val="FFFFFF"/>
          </a:solidFill>
          <a:ln/>
        </p:spPr>
      </p:sp>
      <p:sp>
        <p:nvSpPr>
          <p:cNvPr id="598019"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a:latin typeface="Times New Roman" charset="0"/>
                <a:ea typeface="ＭＳ Ｐゴシック" charset="0"/>
                <a:cs typeface="ＭＳ Ｐゴシック" charset="0"/>
              </a:rPr>
              <a:t>This may look like a cryptic message but it</a:t>
            </a:r>
            <a:r>
              <a:rPr lang="mr-IN" altLang="ja-JP">
                <a:latin typeface="Times New Roman" charset="0"/>
                <a:ea typeface="ＭＳ Ｐゴシック" charset="0"/>
                <a:cs typeface="ＭＳ Ｐゴシック" charset="0"/>
              </a:rPr>
              <a:t>'</a:t>
            </a:r>
            <a:r>
              <a:rPr lang="en-US" altLang="ja-JP">
                <a:latin typeface="Times New Roman" charset="0"/>
                <a:ea typeface="ＭＳ Ｐゴシック" charset="0"/>
                <a:cs typeface="ＭＳ Ｐゴシック" charset="0"/>
              </a:rPr>
              <a:t>s actually the best known verse in the Bible.  It tells us that God gives us life with him forever when we simply place our trust in Jesus Christ.  This is no da Vinci Code.  It</a:t>
            </a:r>
            <a:r>
              <a:rPr lang="mr-IN" altLang="ja-JP">
                <a:latin typeface="Times New Roman" charset="0"/>
                <a:ea typeface="ＭＳ Ｐゴシック" charset="0"/>
                <a:cs typeface="ＭＳ Ｐゴシック" charset="0"/>
              </a:rPr>
              <a:t>'</a:t>
            </a:r>
            <a:r>
              <a:rPr lang="en-US" altLang="ja-JP">
                <a:latin typeface="Times New Roman" charset="0"/>
                <a:ea typeface="ＭＳ Ｐゴシック" charset="0"/>
                <a:cs typeface="ＭＳ Ｐゴシック" charset="0"/>
              </a:rPr>
              <a:t>s the Divine Code!</a:t>
            </a:r>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788561889"/>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2113"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0213DC7-C7C2-4C4C-9CA1-1B673A71ED3C}"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80</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602114" name="Rectangle 2"/>
          <p:cNvSpPr>
            <a:spLocks noGrp="1" noRot="1" noChangeAspect="1" noChangeArrowheads="1" noTextEdit="1"/>
          </p:cNvSpPr>
          <p:nvPr>
            <p:ph type="sldImg"/>
          </p:nvPr>
        </p:nvSpPr>
        <p:spPr>
          <a:solidFill>
            <a:srgbClr val="FFFFFF"/>
          </a:solidFill>
          <a:ln/>
        </p:spPr>
      </p:sp>
      <p:sp>
        <p:nvSpPr>
          <p:cNvPr id="602115"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b="1" dirty="0">
                <a:latin typeface="Arial" panose="020B0604020202020204" pitchFamily="34" charset="0"/>
                <a:ea typeface="ＭＳ Ｐゴシック" charset="0"/>
                <a:cs typeface="Arial" panose="020B0604020202020204" pitchFamily="34" charset="0"/>
              </a:rPr>
              <a:t>This means Jesus is alive today.  This also means you can know him personally.  It</a:t>
            </a:r>
            <a:r>
              <a:rPr lang="mr-IN" altLang="ja-JP" b="1" dirty="0">
                <a:latin typeface="Arial" panose="020B0604020202020204" pitchFamily="34" charset="0"/>
                <a:ea typeface="ＭＳ Ｐゴシック" charset="0"/>
                <a:cs typeface="ＭＳ Ｐゴシック" charset="0"/>
              </a:rPr>
              <a:t>'</a:t>
            </a:r>
            <a:r>
              <a:rPr lang="en-US" altLang="ja-JP" b="1" dirty="0">
                <a:latin typeface="Arial" panose="020B0604020202020204" pitchFamily="34" charset="0"/>
                <a:ea typeface="ＭＳ Ｐゴシック" charset="0"/>
                <a:cs typeface="Arial" panose="020B0604020202020204" pitchFamily="34" charset="0"/>
              </a:rPr>
              <a:t>s as simple as A-B-C.  Let</a:t>
            </a:r>
            <a:r>
              <a:rPr lang="mr-IN" altLang="ja-JP" b="1" dirty="0">
                <a:latin typeface="Arial" panose="020B0604020202020204" pitchFamily="34" charset="0"/>
                <a:ea typeface="ＭＳ Ｐゴシック" charset="0"/>
                <a:cs typeface="ＭＳ Ｐゴシック" charset="0"/>
              </a:rPr>
              <a:t>'</a:t>
            </a:r>
            <a:r>
              <a:rPr lang="en-US" altLang="ja-JP" b="1" dirty="0">
                <a:latin typeface="Arial" panose="020B0604020202020204" pitchFamily="34" charset="0"/>
                <a:ea typeface="ＭＳ Ｐゴシック" charset="0"/>
                <a:cs typeface="Arial" panose="020B0604020202020204" pitchFamily="34" charset="0"/>
              </a:rPr>
              <a:t>s bow our heads and if you wish to come into this new relationship with Christ, please pray to him now, acknowledging these three things to him.</a:t>
            </a:r>
            <a:endParaRPr lang="en-US" b="1"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756778754"/>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4257"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E530DE8C-8068-D944-8CAA-D36624C0C287}"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82</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224258" name="Rectangle 2"/>
          <p:cNvSpPr>
            <a:spLocks noGrp="1" noRot="1" noChangeAspect="1" noChangeArrowheads="1" noTextEdit="1"/>
          </p:cNvSpPr>
          <p:nvPr>
            <p:ph type="sldImg"/>
          </p:nvPr>
        </p:nvSpPr>
        <p:spPr>
          <a:xfrm>
            <a:off x="1143000" y="685800"/>
            <a:ext cx="4572000" cy="3429000"/>
          </a:xfrm>
          <a:ln/>
        </p:spPr>
      </p:sp>
      <p:sp>
        <p:nvSpPr>
          <p:cNvPr id="224259"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Lst>
        </p:spPr>
        <p:txBody>
          <a:bodyPr/>
          <a:lstStyle/>
          <a:p>
            <a:r>
              <a:rPr lang="en-US">
                <a:latin typeface="Times New Roman" charset="0"/>
                <a:ea typeface="ＭＳ Ｐゴシック" charset="0"/>
                <a:cs typeface="ＭＳ Ｐゴシック" charset="0"/>
              </a:rPr>
              <a:t>Ascension:  Angels said </a:t>
            </a:r>
          </a:p>
        </p:txBody>
      </p:sp>
    </p:spTree>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83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85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0097"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DC0BF3C6-4404-714A-BAE4-6E25335B26E6}"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86</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260098" name="Rectangle 2"/>
          <p:cNvSpPr>
            <a:spLocks noGrp="1" noRot="1" noChangeAspect="1" noChangeArrowheads="1" noTextEdit="1"/>
          </p:cNvSpPr>
          <p:nvPr>
            <p:ph type="sldImg"/>
          </p:nvPr>
        </p:nvSpPr>
        <p:spPr>
          <a:xfrm>
            <a:off x="1143000" y="685800"/>
            <a:ext cx="4572000" cy="3429000"/>
          </a:xfrm>
          <a:ln/>
        </p:spPr>
      </p:sp>
      <p:sp>
        <p:nvSpPr>
          <p:cNvPr id="260099" name="Rectangle 3"/>
          <p:cNvSpPr>
            <a:spLocks noGrp="1" noChangeArrowheads="1"/>
          </p:cNvSpPr>
          <p:nvPr>
            <p:ph type="body" idx="1"/>
          </p:nvPr>
        </p:nvSpPr>
        <p:spPr>
          <a:noFill/>
          <a:ln w="9525"/>
          <a:extLst>
            <a:ext uri="{FAA26D3D-D897-4be2-8F04-BA451C77F1D7}">
              <ma14:placeholderFlag xmlns:ma14="http://schemas.microsoft.com/office/mac/drawingml/2011/main" xmlns=""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01"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BBE31875-CB46-624B-9875-276F50069C12}"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91</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256002" name="Rectangle 2"/>
          <p:cNvSpPr>
            <a:spLocks noGrp="1" noRot="1" noChangeAspect="1" noChangeArrowheads="1" noTextEdit="1"/>
          </p:cNvSpPr>
          <p:nvPr>
            <p:ph type="sldImg"/>
          </p:nvPr>
        </p:nvSpPr>
        <p:spPr>
          <a:xfrm>
            <a:off x="1143000" y="685800"/>
            <a:ext cx="4572000" cy="3429000"/>
          </a:xfrm>
          <a:ln/>
        </p:spPr>
      </p:sp>
      <p:sp>
        <p:nvSpPr>
          <p:cNvPr id="256003" name="Rectangle 3"/>
          <p:cNvSpPr>
            <a:spLocks noGrp="1" noChangeArrowheads="1"/>
          </p:cNvSpPr>
          <p:nvPr>
            <p:ph type="body" idx="1"/>
          </p:nvPr>
        </p:nvSpPr>
        <p:spPr>
          <a:noFill/>
          <a:ln w="9525"/>
          <a:extLst>
            <a:ext uri="{FAA26D3D-D897-4be2-8F04-BA451C77F1D7}">
              <ma14:placeholderFlag xmlns:ma14="http://schemas.microsoft.com/office/mac/drawingml/2011/main" xmlns=""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0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8DC34142-D699-F44E-A472-7D6AED9A2477}" type="slidenum">
              <a:rPr kumimoji="0" lang="en-US" sz="1200" b="1"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6</a:t>
            </a:fld>
            <a:endParaRPr kumimoji="0" lang="en-US" sz="1200" b="1"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endParaRPr>
          </a:p>
        </p:txBody>
      </p:sp>
      <p:sp>
        <p:nvSpPr>
          <p:cNvPr id="256002" name="Rectangle 2"/>
          <p:cNvSpPr>
            <a:spLocks noGrp="1" noRot="1" noChangeAspect="1" noChangeArrowheads="1"/>
          </p:cNvSpPr>
          <p:nvPr>
            <p:ph type="sldImg"/>
          </p:nvPr>
        </p:nvSpPr>
        <p:spPr>
          <a:solidFill>
            <a:srgbClr val="FFFFFF"/>
          </a:solidFill>
          <a:ln/>
        </p:spPr>
      </p:sp>
      <p:sp>
        <p:nvSpPr>
          <p:cNvPr id="25600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b="1" dirty="0">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712026848"/>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1969"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302F027D-B642-824E-9215-9D6F02805C41}"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92</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211970" name="Rectangle 2"/>
          <p:cNvSpPr>
            <a:spLocks noGrp="1" noRot="1" noChangeAspect="1" noChangeArrowheads="1" noTextEdit="1"/>
          </p:cNvSpPr>
          <p:nvPr>
            <p:ph type="sldImg"/>
          </p:nvPr>
        </p:nvSpPr>
        <p:spPr>
          <a:xfrm>
            <a:off x="1143000" y="685800"/>
            <a:ext cx="4572000" cy="3429000"/>
          </a:xfrm>
          <a:ln/>
        </p:spPr>
      </p:sp>
      <p:sp>
        <p:nvSpPr>
          <p:cNvPr id="211971" name="Rectangle 3"/>
          <p:cNvSpPr>
            <a:spLocks noGrp="1" noChangeArrowheads="1"/>
          </p:cNvSpPr>
          <p:nvPr>
            <p:ph type="body" idx="1"/>
          </p:nvPr>
        </p:nvSpPr>
        <p:spPr>
          <a:noFill/>
          <a:ln w="9525"/>
          <a:extLst>
            <a:ext uri="{FAA26D3D-D897-4be2-8F04-BA451C77F1D7}">
              <ma14:placeholderFlag xmlns:ma14="http://schemas.microsoft.com/office/mac/drawingml/2011/main" xmlns=""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A28C9AB-5814-BA4F-84A6-C6DECF72119E}"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93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56322" name="Rectangle 1026"/>
          <p:cNvSpPr>
            <a:spLocks noGrp="1" noRot="1" noChangeAspect="1" noChangeArrowheads="1"/>
          </p:cNvSpPr>
          <p:nvPr>
            <p:ph type="sldImg"/>
          </p:nvPr>
        </p:nvSpPr>
        <p:spPr>
          <a:solidFill>
            <a:srgbClr val="FFFFFF"/>
          </a:solidFill>
          <a:ln/>
        </p:spPr>
      </p:sp>
      <p:sp>
        <p:nvSpPr>
          <p:cNvPr id="56323"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cs typeface="ＭＳ Ｐゴシック" charset="0"/>
            </a:endParaRPr>
          </a:p>
        </p:txBody>
      </p:sp>
    </p:spTree>
    <p:extLst>
      <p:ext uri="{BB962C8B-B14F-4D97-AF65-F5344CB8AC3E}">
        <p14:creationId xmlns:p14="http://schemas.microsoft.com/office/powerpoint/2010/main" val="1081355162"/>
      </p:ext>
    </p:extLst>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94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algn="r" rtl="1"/>
            <a:r>
              <a:rPr lang="ar-SA" sz="1200" kern="1200">
                <a:solidFill>
                  <a:schemeClr val="tx1"/>
                </a:solidFill>
                <a:effectLst/>
                <a:latin typeface="Times New Roman" pitchFamily="-110" charset="0"/>
                <a:ea typeface="ＭＳ Ｐゴシック" pitchFamily="-108" charset="-128"/>
                <a:cs typeface="ＭＳ Ｐゴシック" pitchFamily="-108" charset="-128"/>
              </a:rPr>
              <a:t>ليس من الصعب أن تشهد على ما رأيته - </a:t>
            </a:r>
          </a:p>
        </p:txBody>
      </p:sp>
    </p:spTree>
    <p:extLst>
      <p:ext uri="{BB962C8B-B14F-4D97-AF65-F5344CB8AC3E}">
        <p14:creationId xmlns:p14="http://schemas.microsoft.com/office/powerpoint/2010/main" val="1727514329"/>
      </p:ext>
    </p:extLst>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95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algn="r" rtl="1"/>
            <a:r>
              <a:rPr lang="ar-SA" b="1" dirty="0">
                <a:latin typeface="Arial" panose="020B0604020202020204" pitchFamily="34" charset="0"/>
                <a:cs typeface="Arial" panose="020B0604020202020204" pitchFamily="34" charset="0"/>
              </a:rPr>
              <a:t>سنرى اليوم ثلاثة أسباب يجب أن نشهد</a:t>
            </a:r>
            <a:r>
              <a:rPr lang="ar-SA" b="1" baseline="0" dirty="0">
                <a:latin typeface="Arial" panose="020B0604020202020204" pitchFamily="34" charset="0"/>
                <a:cs typeface="Arial" panose="020B0604020202020204" pitchFamily="34" charset="0"/>
              </a:rPr>
              <a:t> بها عن</a:t>
            </a:r>
            <a:r>
              <a:rPr lang="ar-SA" b="1" dirty="0">
                <a:latin typeface="Arial" panose="020B0604020202020204" pitchFamily="34" charset="0"/>
                <a:cs typeface="Arial" panose="020B0604020202020204" pitchFamily="34" charset="0"/>
              </a:rPr>
              <a:t> يسوع.</a:t>
            </a:r>
          </a:p>
          <a:p>
            <a:pPr algn="r" rtl="1"/>
            <a:r>
              <a:rPr lang="ar-SA" b="1" dirty="0">
                <a:latin typeface="Arial" panose="020B0604020202020204" pitchFamily="34" charset="0"/>
                <a:cs typeface="Arial" panose="020B0604020202020204" pitchFamily="34" charset="0"/>
              </a:rPr>
              <a:t> كل منها هو في الواقع مرحلة من النمو</a:t>
            </a:r>
          </a:p>
          <a:p>
            <a:pPr algn="r" rtl="1"/>
            <a:r>
              <a:rPr lang="ar-SA" b="1" dirty="0">
                <a:latin typeface="Arial" panose="020B0604020202020204" pitchFamily="34" charset="0"/>
                <a:cs typeface="Arial" panose="020B0604020202020204" pitchFamily="34" charset="0"/>
              </a:rPr>
              <a:t>.سنقوم بمسح كتاب أعمال الرسل بالكامل.</a:t>
            </a:r>
          </a:p>
          <a:p>
            <a:pPr algn="r" rtl="1"/>
            <a:r>
              <a:rPr lang="ar-SA" b="1" dirty="0">
                <a:latin typeface="Arial" panose="020B0604020202020204" pitchFamily="34" charset="0"/>
                <a:cs typeface="Arial" panose="020B0604020202020204" pitchFamily="34" charset="0"/>
              </a:rPr>
              <a:t>(نعود إلى سؤالنا: لماذا نشهد؟)</a:t>
            </a:r>
            <a:endParaRPr lang="en-US"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511096564"/>
      </p:ext>
    </p:extLst>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96</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algn="r" rtl="1"/>
            <a:r>
              <a:rPr lang="ar-SA" b="1" dirty="0">
                <a:latin typeface="Arial" panose="020B0604020202020204" pitchFamily="34" charset="0"/>
                <a:cs typeface="Arial" panose="020B0604020202020204" pitchFamily="34" charset="0"/>
              </a:rPr>
              <a:t>يساعدنا الله في إخبار الآخرين أولاً عن يسوع حيث يكون هذا طبيعيًا وبدون عبور الثقافات.</a:t>
            </a:r>
            <a:endParaRPr lang="en-US"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4216382372"/>
      </p:ext>
    </p:extLst>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97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algn="r" rtl="1"/>
            <a:r>
              <a:rPr lang="ar-SA" sz="1200" b="0" kern="1200">
                <a:solidFill>
                  <a:schemeClr val="tx1"/>
                </a:solidFill>
                <a:effectLst/>
                <a:latin typeface="Times New Roman" pitchFamily="-110" charset="0"/>
                <a:ea typeface="ＭＳ Ｐゴシック" pitchFamily="-108" charset="-128"/>
                <a:cs typeface="ＭＳ Ｐゴシック" pitchFamily="-108" charset="-128"/>
              </a:rPr>
              <a:t>يمجد</a:t>
            </a:r>
            <a:r>
              <a:rPr lang="ar-SA" sz="1200" kern="1200">
                <a:solidFill>
                  <a:schemeClr val="tx1"/>
                </a:solidFill>
                <a:effectLst/>
                <a:latin typeface="Times New Roman" pitchFamily="-110" charset="0"/>
                <a:ea typeface="ＭＳ Ｐゴシック" pitchFamily="-108" charset="-128"/>
                <a:cs typeface="ＭＳ Ｐゴシック" pitchFamily="-108" charset="-128"/>
              </a:rPr>
              <a:t> الله عندما نشاركه مع من لا يعرفوه</a:t>
            </a:r>
            <a:r>
              <a:rPr lang="ar-SA" sz="1200" kern="1200" baseline="0">
                <a:solidFill>
                  <a:schemeClr val="tx1"/>
                </a:solidFill>
                <a:effectLst/>
                <a:latin typeface="Times New Roman" pitchFamily="-110" charset="0"/>
                <a:ea typeface="ＭＳ Ｐゴシック" pitchFamily="-108" charset="-128"/>
                <a:cs typeface="ＭＳ Ｐゴシック" pitchFamily="-108" charset="-128"/>
              </a:rPr>
              <a:t> </a:t>
            </a:r>
            <a:r>
              <a:rPr lang="ar-SA" sz="1200" kern="1200">
                <a:solidFill>
                  <a:schemeClr val="tx1"/>
                </a:solidFill>
                <a:effectLst/>
                <a:latin typeface="Times New Roman" pitchFamily="-110" charset="0"/>
                <a:ea typeface="ＭＳ Ｐゴシック" pitchFamily="-108" charset="-128"/>
                <a:cs typeface="ＭＳ Ｐゴシック" pitchFamily="-108" charset="-128"/>
              </a:rPr>
              <a:t>. </a:t>
            </a:r>
          </a:p>
        </p:txBody>
      </p:sp>
    </p:spTree>
    <p:extLst>
      <p:ext uri="{BB962C8B-B14F-4D97-AF65-F5344CB8AC3E}">
        <p14:creationId xmlns:p14="http://schemas.microsoft.com/office/powerpoint/2010/main" val="3581082211"/>
      </p:ext>
    </p:extLst>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98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algn="r" rtl="1"/>
            <a:r>
              <a:rPr lang="ar-SA" b="1" dirty="0">
                <a:latin typeface="Arial" panose="020B0604020202020204" pitchFamily="34" charset="0"/>
                <a:cs typeface="Arial" panose="020B0604020202020204" pitchFamily="34" charset="0"/>
              </a:rPr>
              <a:t>لقد وعد بأننا سنشهد في النهاية في آخر مكان</a:t>
            </a:r>
            <a:r>
              <a:rPr lang="ar-SA" b="1" baseline="0" dirty="0">
                <a:latin typeface="Arial" panose="020B0604020202020204" pitchFamily="34" charset="0"/>
                <a:cs typeface="Arial" panose="020B0604020202020204" pitchFamily="34" charset="0"/>
              </a:rPr>
              <a:t> لم تصل له بشارة </a:t>
            </a:r>
            <a:r>
              <a:rPr lang="ar-SA" b="1" baseline="0" dirty="0" err="1">
                <a:latin typeface="Arial" panose="020B0604020202020204" pitchFamily="34" charset="0"/>
                <a:cs typeface="Arial" panose="020B0604020202020204" pitchFamily="34" charset="0"/>
              </a:rPr>
              <a:t>الأنجيل</a:t>
            </a:r>
            <a:r>
              <a:rPr lang="ar-SA" b="1" baseline="0" dirty="0">
                <a:latin typeface="Arial" panose="020B0604020202020204" pitchFamily="34" charset="0"/>
                <a:cs typeface="Arial" panose="020B0604020202020204" pitchFamily="34" charset="0"/>
              </a:rPr>
              <a:t> </a:t>
            </a:r>
            <a:r>
              <a:rPr lang="ar-SA" b="1" dirty="0">
                <a:latin typeface="Arial" panose="020B0604020202020204" pitchFamily="34" charset="0"/>
                <a:cs typeface="Arial" panose="020B0604020202020204" pitchFamily="34" charset="0"/>
              </a:rPr>
              <a:t>على الأرض.</a:t>
            </a:r>
            <a:endParaRPr lang="en-US"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740140553"/>
      </p:ext>
    </p:extLst>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99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algn="r" rtl="1"/>
            <a:r>
              <a:rPr lang="ar-SA" b="1" dirty="0">
                <a:latin typeface="Arial" panose="020B0604020202020204" pitchFamily="34" charset="0"/>
                <a:cs typeface="Arial" panose="020B0604020202020204" pitchFamily="34" charset="0"/>
              </a:rPr>
              <a:t>افعل ما قصده الرب لك حتى يمتد حكمه إلى الجميع خلال حياتك!</a:t>
            </a:r>
            <a:endParaRPr lang="en-US"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675935124"/>
      </p:ext>
    </p:extLst>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457200" rtl="0" eaLnBrk="0" fontAlgn="base" latinLnBrk="0" hangingPunct="0">
              <a:lnSpc>
                <a:spcPct val="100000"/>
              </a:lnSpc>
              <a:spcBef>
                <a:spcPct val="0"/>
              </a:spcBef>
              <a:spcAft>
                <a:spcPct val="0"/>
              </a:spcAft>
              <a:buClrTx/>
              <a:buSzTx/>
              <a:buFontTx/>
              <a:buNone/>
              <a:tabLst/>
              <a:defRPr/>
            </a:pPr>
            <a:fld id="{14D556FE-43CB-FE41-8242-19285ACB6EAF}" type="slidenum">
              <a:rPr kumimoji="0" lang="en-US" sz="1200" b="0" i="0" u="none" strike="noStrike" kern="1200" cap="none" spc="0" normalizeH="0" baseline="0" noProof="0" smtClean="0">
                <a:ln>
                  <a:noFill/>
                </a:ln>
                <a:solidFill>
                  <a:prstClr val="black"/>
                </a:solidFill>
                <a:effectLst/>
                <a:uLnTx/>
                <a:uFillTx/>
                <a:latin typeface="Calibri" panose="020F0502020204030204" pitchFamily="34" charset="0"/>
                <a:ea typeface="MS PGothic" panose="020B0600070205080204" pitchFamily="34" charset="-128"/>
                <a:cs typeface="+mn-cs"/>
              </a:rPr>
              <a:pPr marL="0" marR="0" lvl="0" indent="0" algn="r" defTabSz="457200" rtl="0" eaLnBrk="0" fontAlgn="base" latinLnBrk="0" hangingPunct="0">
                <a:lnSpc>
                  <a:spcPct val="100000"/>
                </a:lnSpc>
                <a:spcBef>
                  <a:spcPct val="0"/>
                </a:spcBef>
                <a:spcAft>
                  <a:spcPct val="0"/>
                </a:spcAft>
                <a:buClrTx/>
                <a:buSzTx/>
                <a:buFontTx/>
                <a:buNone/>
                <a:tabLst/>
                <a:defRPr/>
              </a:pPr>
              <a:t>100</a:t>
            </a:fld>
            <a:endParaRPr kumimoji="0" lang="en-US" sz="1200" b="0" i="0" u="none" strike="noStrike" kern="1200" cap="none" spc="0" normalizeH="0" baseline="0" noProof="0">
              <a:ln>
                <a:noFill/>
              </a:ln>
              <a:solidFill>
                <a:prstClr val="black"/>
              </a:solidFill>
              <a:effectLst/>
              <a:uLnTx/>
              <a:uFillTx/>
              <a:latin typeface="Calibri" panose="020F0502020204030204" pitchFamily="34" charset="0"/>
              <a:ea typeface="MS PGothic" panose="020B0600070205080204" pitchFamily="34" charset="-128"/>
              <a:cs typeface="+mn-cs"/>
            </a:endParaRPr>
          </a:p>
        </p:txBody>
      </p:sp>
    </p:spTree>
    <p:extLst>
      <p:ext uri="{BB962C8B-B14F-4D97-AF65-F5344CB8AC3E}">
        <p14:creationId xmlns:p14="http://schemas.microsoft.com/office/powerpoint/2010/main" val="3654637869"/>
      </p:ext>
    </p:extLst>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9106" name="Slide Image Placeholder 1"/>
          <p:cNvSpPr>
            <a:spLocks noGrp="1" noRot="1" noChangeAspect="1"/>
          </p:cNvSpPr>
          <p:nvPr>
            <p:ph type="sldImg"/>
          </p:nvPr>
        </p:nvSpPr>
        <p:spPr>
          <a:ln/>
        </p:spPr>
      </p:sp>
      <p:sp>
        <p:nvSpPr>
          <p:cNvPr id="559107" name="Notes Placeholder 2"/>
          <p:cNvSpPr>
            <a:spLocks noGrp="1"/>
          </p:cNvSpPr>
          <p:nvPr>
            <p:ph type="body" idx="1"/>
          </p:nvPr>
        </p:nvSpPr>
        <p:spPr>
          <a:noFill/>
          <a:ln/>
        </p:spPr>
        <p:txBody>
          <a:bodyPr/>
          <a:lstStyle/>
          <a:p>
            <a:endParaRPr lang="en-US">
              <a:latin typeface="Times New Roman" charset="0"/>
              <a:ea typeface="ＭＳ Ｐゴシック" charset="-128"/>
              <a:cs typeface="ＭＳ Ｐゴシック" charset="-128"/>
            </a:endParaRPr>
          </a:p>
        </p:txBody>
      </p:sp>
      <p:sp>
        <p:nvSpPr>
          <p:cNvPr id="559108" name="Slide Number Placeholder 3"/>
          <p:cNvSpPr>
            <a:spLocks noGrp="1"/>
          </p:cNvSpPr>
          <p:nvPr>
            <p:ph type="sldNum" sz="quarter" idx="5"/>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447D0619-D1B2-6A49-9480-279F03DA9E53}"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128"/>
              </a:rPr>
              <a:pPr marL="0" marR="0" lvl="0" indent="0" algn="r" defTabSz="914400" rtl="0" eaLnBrk="1" fontAlgn="base" latinLnBrk="0" hangingPunct="1">
                <a:lnSpc>
                  <a:spcPct val="100000"/>
                </a:lnSpc>
                <a:spcBef>
                  <a:spcPct val="0"/>
                </a:spcBef>
                <a:spcAft>
                  <a:spcPct val="0"/>
                </a:spcAft>
                <a:buClrTx/>
                <a:buSzTx/>
                <a:buFontTx/>
                <a:buNone/>
                <a:tabLst/>
                <a:defRPr/>
              </a:pPr>
              <a:t>102</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128"/>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F371F489-9317-2742-8EE6-9975ED4BAE9F}" type="slidenum">
              <a:rPr kumimoji="0" lang="en-US" sz="1200" b="1" u="none" strike="noStrike" kern="1200" cap="none" spc="0" normalizeH="0" baseline="0" noProof="0" smtClean="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7</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Tree>
    <p:extLst>
      <p:ext uri="{BB962C8B-B14F-4D97-AF65-F5344CB8AC3E}">
        <p14:creationId xmlns:p14="http://schemas.microsoft.com/office/powerpoint/2010/main" val="3305195279"/>
      </p:ext>
    </p:extLst>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103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21222E1B-B0D0-4B4F-939F-9B369177C3DC}"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128"/>
              </a:rPr>
              <a:pPr marL="0" marR="0" lvl="0" indent="0" algn="r" defTabSz="914400" rtl="0" eaLnBrk="1" fontAlgn="base" latinLnBrk="0" hangingPunct="1">
                <a:lnSpc>
                  <a:spcPct val="100000"/>
                </a:lnSpc>
                <a:spcBef>
                  <a:spcPct val="0"/>
                </a:spcBef>
                <a:spcAft>
                  <a:spcPct val="0"/>
                </a:spcAft>
                <a:buClrTx/>
                <a:buSzTx/>
                <a:buFontTx/>
                <a:buNone/>
                <a:tabLst/>
                <a:defRPr/>
              </a:pPr>
              <a:t>104</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128"/>
            </a:endParaRPr>
          </a:p>
        </p:txBody>
      </p:sp>
    </p:spTree>
    <p:extLst>
      <p:ext uri="{BB962C8B-B14F-4D97-AF65-F5344CB8AC3E}">
        <p14:creationId xmlns:p14="http://schemas.microsoft.com/office/powerpoint/2010/main" val="3114862351"/>
      </p:ext>
    </p:extLst>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105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21222E1B-B0D0-4B4F-939F-9B369177C3DC}"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128"/>
              </a:rPr>
              <a:pPr marL="0" marR="0" lvl="0" indent="0" algn="r" defTabSz="914400" rtl="0" eaLnBrk="1" fontAlgn="base" latinLnBrk="0" hangingPunct="1">
                <a:lnSpc>
                  <a:spcPct val="100000"/>
                </a:lnSpc>
                <a:spcBef>
                  <a:spcPct val="0"/>
                </a:spcBef>
                <a:spcAft>
                  <a:spcPct val="0"/>
                </a:spcAft>
                <a:buClrTx/>
                <a:buSzTx/>
                <a:buFontTx/>
                <a:buNone/>
                <a:tabLst/>
                <a:defRPr/>
              </a:pPr>
              <a:t>106</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128"/>
            </a:endParaRPr>
          </a:p>
        </p:txBody>
      </p:sp>
    </p:spTree>
    <p:extLst>
      <p:ext uri="{BB962C8B-B14F-4D97-AF65-F5344CB8AC3E}">
        <p14:creationId xmlns:p14="http://schemas.microsoft.com/office/powerpoint/2010/main" val="3778304987"/>
      </p:ext>
    </p:extLst>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21222E1B-B0D0-4B4F-939F-9B369177C3DC}"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128"/>
              </a:rPr>
              <a:pPr marL="0" marR="0" lvl="0" indent="0" algn="r" defTabSz="914400" rtl="0" eaLnBrk="1" fontAlgn="base" latinLnBrk="0" hangingPunct="1">
                <a:lnSpc>
                  <a:spcPct val="100000"/>
                </a:lnSpc>
                <a:spcBef>
                  <a:spcPct val="0"/>
                </a:spcBef>
                <a:spcAft>
                  <a:spcPct val="0"/>
                </a:spcAft>
                <a:buClrTx/>
                <a:buSzTx/>
                <a:buFontTx/>
                <a:buNone/>
                <a:tabLst/>
                <a:defRPr/>
              </a:pPr>
              <a:t>107</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128"/>
            </a:endParaRPr>
          </a:p>
        </p:txBody>
      </p:sp>
    </p:spTree>
    <p:extLst>
      <p:ext uri="{BB962C8B-B14F-4D97-AF65-F5344CB8AC3E}">
        <p14:creationId xmlns:p14="http://schemas.microsoft.com/office/powerpoint/2010/main" val="1980339202"/>
      </p:ext>
    </p:extLst>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21222E1B-B0D0-4B4F-939F-9B369177C3DC}"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128"/>
              </a:rPr>
              <a:pPr marL="0" marR="0" lvl="0" indent="0" algn="r" defTabSz="914400" rtl="0" eaLnBrk="1" fontAlgn="base" latinLnBrk="0" hangingPunct="1">
                <a:lnSpc>
                  <a:spcPct val="100000"/>
                </a:lnSpc>
                <a:spcBef>
                  <a:spcPct val="0"/>
                </a:spcBef>
                <a:spcAft>
                  <a:spcPct val="0"/>
                </a:spcAft>
                <a:buClrTx/>
                <a:buSzTx/>
                <a:buFontTx/>
                <a:buNone/>
                <a:tabLst/>
                <a:defRPr/>
              </a:pPr>
              <a:t>108</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128"/>
            </a:endParaRPr>
          </a:p>
        </p:txBody>
      </p:sp>
    </p:spTree>
    <p:extLst>
      <p:ext uri="{BB962C8B-B14F-4D97-AF65-F5344CB8AC3E}">
        <p14:creationId xmlns:p14="http://schemas.microsoft.com/office/powerpoint/2010/main" val="3533498071"/>
      </p:ext>
    </p:extLst>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21222E1B-B0D0-4B4F-939F-9B369177C3DC}"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128"/>
              </a:rPr>
              <a:pPr marL="0" marR="0" lvl="0" indent="0" algn="r" defTabSz="914400" rtl="0" eaLnBrk="1" fontAlgn="base" latinLnBrk="0" hangingPunct="1">
                <a:lnSpc>
                  <a:spcPct val="100000"/>
                </a:lnSpc>
                <a:spcBef>
                  <a:spcPct val="0"/>
                </a:spcBef>
                <a:spcAft>
                  <a:spcPct val="0"/>
                </a:spcAft>
                <a:buClrTx/>
                <a:buSzTx/>
                <a:buFontTx/>
                <a:buNone/>
                <a:tabLst/>
                <a:defRPr/>
              </a:pPr>
              <a:t>109</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128"/>
            </a:endParaRPr>
          </a:p>
        </p:txBody>
      </p:sp>
    </p:spTree>
    <p:extLst>
      <p:ext uri="{BB962C8B-B14F-4D97-AF65-F5344CB8AC3E}">
        <p14:creationId xmlns:p14="http://schemas.microsoft.com/office/powerpoint/2010/main" val="1286136183"/>
      </p:ext>
    </p:extLst>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21222E1B-B0D0-4B4F-939F-9B369177C3DC}"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128"/>
              </a:rPr>
              <a:pPr marL="0" marR="0" lvl="0" indent="0" algn="r" defTabSz="914400" rtl="0" eaLnBrk="1" fontAlgn="base" latinLnBrk="0" hangingPunct="1">
                <a:lnSpc>
                  <a:spcPct val="100000"/>
                </a:lnSpc>
                <a:spcBef>
                  <a:spcPct val="0"/>
                </a:spcBef>
                <a:spcAft>
                  <a:spcPct val="0"/>
                </a:spcAft>
                <a:buClrTx/>
                <a:buSzTx/>
                <a:buFontTx/>
                <a:buNone/>
                <a:tabLst/>
                <a:defRPr/>
              </a:pPr>
              <a:t>110</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128"/>
            </a:endParaRPr>
          </a:p>
        </p:txBody>
      </p:sp>
    </p:spTree>
    <p:extLst>
      <p:ext uri="{BB962C8B-B14F-4D97-AF65-F5344CB8AC3E}">
        <p14:creationId xmlns:p14="http://schemas.microsoft.com/office/powerpoint/2010/main" val="827680236"/>
      </p:ext>
    </p:extLst>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lgn="r"/>
            <a:r>
              <a:rPr lang="ar-JO" b="1" dirty="0">
                <a:cs typeface="Arial" panose="020B0604020202020204" pitchFamily="34" charset="0"/>
              </a:rPr>
              <a:t>سوف نأخذ اليوم "مسارًا سريعًا" من خلال رسالة بولس الرسول إلى أهل رومية ونرى سبعة أسباب لنقبل بعضنا البعض! عادة ليس لدي عظة من سبعة أجزاء، لذلك فهذا كثير جدًا. فقط فكّر في الاصحاحات 1-11 كلاهوت بولس ورومية 12-16 كتطبيق.</a:t>
            </a:r>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21222E1B-B0D0-4B4F-939F-9B369177C3DC}"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128"/>
              </a:rPr>
              <a:pPr marL="0" marR="0" lvl="0" indent="0" algn="r" defTabSz="914400" rtl="0" eaLnBrk="1" fontAlgn="base" latinLnBrk="0" hangingPunct="1">
                <a:lnSpc>
                  <a:spcPct val="100000"/>
                </a:lnSpc>
                <a:spcBef>
                  <a:spcPct val="0"/>
                </a:spcBef>
                <a:spcAft>
                  <a:spcPct val="0"/>
                </a:spcAft>
                <a:buClrTx/>
                <a:buSzTx/>
                <a:buFontTx/>
                <a:buNone/>
                <a:tabLst/>
                <a:defRPr/>
              </a:pPr>
              <a:t>111</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128"/>
            </a:endParaRPr>
          </a:p>
        </p:txBody>
      </p:sp>
    </p:spTree>
    <p:extLst>
      <p:ext uri="{BB962C8B-B14F-4D97-AF65-F5344CB8AC3E}">
        <p14:creationId xmlns:p14="http://schemas.microsoft.com/office/powerpoint/2010/main" val="2379748563"/>
      </p:ext>
    </p:extLst>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21222E1B-B0D0-4B4F-939F-9B369177C3DC}"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128"/>
              </a:rPr>
              <a:pPr marL="0" marR="0" lvl="0" indent="0" algn="r" defTabSz="914400" rtl="0" eaLnBrk="1" fontAlgn="base" latinLnBrk="0" hangingPunct="1">
                <a:lnSpc>
                  <a:spcPct val="100000"/>
                </a:lnSpc>
                <a:spcBef>
                  <a:spcPct val="0"/>
                </a:spcBef>
                <a:spcAft>
                  <a:spcPct val="0"/>
                </a:spcAft>
                <a:buClrTx/>
                <a:buSzTx/>
                <a:buFontTx/>
                <a:buNone/>
                <a:tabLst/>
                <a:defRPr/>
              </a:pPr>
              <a:t>112</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128"/>
            </a:endParaRPr>
          </a:p>
        </p:txBody>
      </p:sp>
    </p:spTree>
    <p:extLst>
      <p:ext uri="{BB962C8B-B14F-4D97-AF65-F5344CB8AC3E}">
        <p14:creationId xmlns:p14="http://schemas.microsoft.com/office/powerpoint/2010/main" val="2183757094"/>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F371F489-9317-2742-8EE6-9975ED4BAE9F}" type="slidenum">
              <a:rPr kumimoji="0" lang="en-US" sz="1200" b="1" u="none" strike="noStrike" kern="1200" cap="none" spc="0" normalizeH="0" baseline="0" noProof="0" smtClean="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8</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Tree>
    <p:extLst>
      <p:ext uri="{BB962C8B-B14F-4D97-AF65-F5344CB8AC3E}">
        <p14:creationId xmlns:p14="http://schemas.microsoft.com/office/powerpoint/2010/main" val="3985017578"/>
      </p:ext>
    </p:extLst>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A28C9AB-5814-BA4F-84A6-C6DECF72119E}"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113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56322" name="Rectangle 1026"/>
          <p:cNvSpPr>
            <a:spLocks noGrp="1" noRot="1" noChangeAspect="1" noChangeArrowheads="1"/>
          </p:cNvSpPr>
          <p:nvPr>
            <p:ph type="sldImg"/>
          </p:nvPr>
        </p:nvSpPr>
        <p:spPr>
          <a:solidFill>
            <a:srgbClr val="FFFFFF"/>
          </a:solidFill>
          <a:ln/>
        </p:spPr>
      </p:sp>
      <p:sp>
        <p:nvSpPr>
          <p:cNvPr id="56323"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cs typeface="ＭＳ Ｐゴシック" charset="0"/>
            </a:endParaRPr>
          </a:p>
        </p:txBody>
      </p:sp>
    </p:spTree>
    <p:extLst>
      <p:ext uri="{BB962C8B-B14F-4D97-AF65-F5344CB8AC3E}">
        <p14:creationId xmlns:p14="http://schemas.microsoft.com/office/powerpoint/2010/main" val="4069883576"/>
      </p:ext>
    </p:extLst>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114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marL="0" marR="0" algn="r" rtl="1">
              <a:lnSpc>
                <a:spcPct val="107000"/>
              </a:lnSpc>
              <a:spcBef>
                <a:spcPts val="0"/>
              </a:spcBef>
              <a:spcAft>
                <a:spcPts val="800"/>
              </a:spcAft>
            </a:pPr>
            <a:r>
              <a:rPr lang="ar-JO" sz="1800" b="1" dirty="0">
                <a:effectLst/>
                <a:latin typeface="Calibri" panose="020F0502020204030204" pitchFamily="34" charset="0"/>
                <a:ea typeface="Calibri" panose="020F0502020204030204" pitchFamily="34" charset="0"/>
                <a:cs typeface="Arial" panose="020B0604020202020204" pitchFamily="34" charset="0"/>
              </a:rPr>
              <a:t>في أحيانٍ كثيرة لا نقبل أشخاصًا مختلفين عنّا. هل توافق على ذلك؟</a:t>
            </a:r>
            <a:endParaRPr lang="en-US" sz="1800" b="1" dirty="0">
              <a:effectLst/>
              <a:latin typeface="Calibri" panose="020F0502020204030204" pitchFamily="34" charset="0"/>
              <a:ea typeface="Calibri" panose="020F0502020204030204" pitchFamily="34" charset="0"/>
              <a:cs typeface="Arial" panose="020B0604020202020204" pitchFamily="34" charset="0"/>
            </a:endParaRPr>
          </a:p>
          <a:p>
            <a:pPr marL="0" marR="0" algn="r" rtl="1">
              <a:lnSpc>
                <a:spcPct val="107000"/>
              </a:lnSpc>
              <a:spcBef>
                <a:spcPts val="0"/>
              </a:spcBef>
              <a:spcAft>
                <a:spcPts val="800"/>
              </a:spcAft>
            </a:pPr>
            <a:r>
              <a:rPr lang="ar-JO" sz="1800" b="1" dirty="0">
                <a:effectLst/>
                <a:latin typeface="Calibri" panose="020F0502020204030204" pitchFamily="34" charset="0"/>
                <a:ea typeface="Calibri" panose="020F0502020204030204" pitchFamily="34" charset="0"/>
                <a:cs typeface="Arial" panose="020B0604020202020204" pitchFamily="34" charset="0"/>
              </a:rPr>
              <a:t>الحاجة: ما مدى تقبلك لأولئك الأكثر اختلافًا عنك في هذه الغرفة؟</a:t>
            </a:r>
            <a:endParaRPr lang="en-US" sz="1800" b="1" dirty="0">
              <a:effectLst/>
              <a:latin typeface="Calibri" panose="020F0502020204030204" pitchFamily="34" charset="0"/>
              <a:ea typeface="Calibri" panose="020F0502020204030204" pitchFamily="34" charset="0"/>
              <a:cs typeface="Arial" panose="020B0604020202020204" pitchFamily="34" charset="0"/>
            </a:endParaRPr>
          </a:p>
          <a:p>
            <a:pPr marL="0" marR="0" algn="r" rtl="1">
              <a:lnSpc>
                <a:spcPct val="107000"/>
              </a:lnSpc>
              <a:spcBef>
                <a:spcPts val="0"/>
              </a:spcBef>
              <a:spcAft>
                <a:spcPts val="800"/>
              </a:spcAft>
            </a:pPr>
            <a:r>
              <a:rPr lang="ar-JO" sz="1800" b="1" dirty="0">
                <a:effectLst/>
                <a:latin typeface="Calibri" panose="020F0502020204030204" pitchFamily="34" charset="0"/>
                <a:ea typeface="Calibri" panose="020F0502020204030204" pitchFamily="34" charset="0"/>
                <a:cs typeface="Arial" panose="020B0604020202020204" pitchFamily="34" charset="0"/>
              </a:rPr>
              <a:t>هل أنت متفق مع (مات) الذي يلبس بشكل مختلف عني؟</a:t>
            </a:r>
            <a:endParaRPr lang="en-US" sz="1800" b="1" dirty="0">
              <a:effectLst/>
              <a:latin typeface="Calibri" panose="020F0502020204030204" pitchFamily="34" charset="0"/>
              <a:ea typeface="Calibri" panose="020F0502020204030204" pitchFamily="34" charset="0"/>
              <a:cs typeface="Arial" panose="020B0604020202020204" pitchFamily="34" charset="0"/>
            </a:endParaRPr>
          </a:p>
          <a:p>
            <a:pPr marL="0" marR="0" algn="r" rtl="1">
              <a:lnSpc>
                <a:spcPct val="107000"/>
              </a:lnSpc>
              <a:spcBef>
                <a:spcPts val="0"/>
              </a:spcBef>
              <a:spcAft>
                <a:spcPts val="800"/>
              </a:spcAft>
            </a:pPr>
            <a:r>
              <a:rPr lang="ar-JO" sz="1800" b="1" dirty="0">
                <a:effectLst/>
                <a:latin typeface="Calibri" panose="020F0502020204030204" pitchFamily="34" charset="0"/>
                <a:ea typeface="Calibri" panose="020F0502020204030204" pitchFamily="34" charset="0"/>
                <a:cs typeface="Arial" panose="020B0604020202020204" pitchFamily="34" charset="0"/>
              </a:rPr>
              <a:t>هل من المقبول أن يكون لأندرو الكثير من الخضاب في جلده؟</a:t>
            </a:r>
            <a:endParaRPr lang="en-US" sz="1800" b="1" dirty="0">
              <a:effectLst/>
              <a:latin typeface="Calibri" panose="020F0502020204030204" pitchFamily="34" charset="0"/>
              <a:ea typeface="Calibri" panose="020F0502020204030204" pitchFamily="34" charset="0"/>
              <a:cs typeface="Arial" panose="020B0604020202020204" pitchFamily="34" charset="0"/>
            </a:endParaRPr>
          </a:p>
          <a:p>
            <a:pPr marL="0" marR="0" algn="r" rtl="1">
              <a:lnSpc>
                <a:spcPct val="107000"/>
              </a:lnSpc>
              <a:spcBef>
                <a:spcPts val="0"/>
              </a:spcBef>
              <a:spcAft>
                <a:spcPts val="800"/>
              </a:spcAft>
            </a:pPr>
            <a:r>
              <a:rPr lang="ar-JO" sz="1800" b="1" dirty="0">
                <a:effectLst/>
                <a:latin typeface="Calibri" panose="020F0502020204030204" pitchFamily="34" charset="0"/>
                <a:ea typeface="Calibri" panose="020F0502020204030204" pitchFamily="34" charset="0"/>
                <a:cs typeface="Arial" panose="020B0604020202020204" pitchFamily="34" charset="0"/>
              </a:rPr>
              <a:t>هل تقبل ألا يحتوي طعام مريم على أي توابل؟</a:t>
            </a:r>
            <a:endParaRPr lang="en-US" sz="1800" b="1" dirty="0">
              <a:effectLst/>
              <a:latin typeface="Calibri" panose="020F0502020204030204" pitchFamily="34" charset="0"/>
              <a:ea typeface="Calibri" panose="020F0502020204030204" pitchFamily="34" charset="0"/>
              <a:cs typeface="Arial" panose="020B0604020202020204" pitchFamily="34" charset="0"/>
            </a:endParaRPr>
          </a:p>
          <a:p>
            <a:pPr marL="0" marR="0" algn="r" rtl="1">
              <a:lnSpc>
                <a:spcPct val="107000"/>
              </a:lnSpc>
              <a:spcBef>
                <a:spcPts val="0"/>
              </a:spcBef>
              <a:spcAft>
                <a:spcPts val="800"/>
              </a:spcAft>
            </a:pPr>
            <a:r>
              <a:rPr lang="ar-JO" sz="1800" b="1" dirty="0">
                <a:effectLst/>
                <a:latin typeface="Calibri" panose="020F0502020204030204" pitchFamily="34" charset="0"/>
                <a:ea typeface="Calibri" panose="020F0502020204030204" pitchFamily="34" charset="0"/>
                <a:cs typeface="Arial" panose="020B0604020202020204" pitchFamily="34" charset="0"/>
              </a:rPr>
              <a:t>هل يمكنك قبول (للي) كونه الوحيد من أفريقيا؟</a:t>
            </a:r>
            <a:endParaRPr lang="en-US" sz="1800" b="1" dirty="0">
              <a:effectLst/>
              <a:latin typeface="Calibri" panose="020F0502020204030204" pitchFamily="34" charset="0"/>
              <a:ea typeface="Calibri" panose="020F0502020204030204" pitchFamily="34" charset="0"/>
              <a:cs typeface="Arial" panose="020B0604020202020204" pitchFamily="34" charset="0"/>
            </a:endParaRPr>
          </a:p>
          <a:p>
            <a:pPr algn="r"/>
            <a:endParaRPr lang="en-SG"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188940341"/>
      </p:ext>
    </p:extLst>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115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marL="0" marR="0" algn="r" rtl="1">
              <a:lnSpc>
                <a:spcPct val="107000"/>
              </a:lnSpc>
              <a:spcBef>
                <a:spcPts val="0"/>
              </a:spcBef>
              <a:spcAft>
                <a:spcPts val="800"/>
              </a:spcAft>
            </a:pPr>
            <a:r>
              <a:rPr lang="ar-JO" sz="1800" b="1" dirty="0">
                <a:effectLst/>
                <a:latin typeface="Calibri" panose="020F0502020204030204" pitchFamily="34" charset="0"/>
                <a:ea typeface="Calibri" panose="020F0502020204030204" pitchFamily="34" charset="0"/>
                <a:cs typeface="Arial" panose="020B0604020202020204" pitchFamily="34" charset="0"/>
              </a:rPr>
              <a:t>الموضوع: لماذا يجب أن نقبل بعضنا البعض؟ بالتأكيد نحن نختلف عن بعضنا البعض، لكن هذا يتطلب ألا يفرقنا. ما هي الأسباب التي يمكن أن نعطيها لنكون مسامحين – أو صبورين – أو أطول معاناة </a:t>
            </a:r>
            <a:r>
              <a:rPr lang="en-US" sz="1800" b="1" dirty="0">
                <a:effectLst/>
                <a:latin typeface="Calibri" panose="020F0502020204030204" pitchFamily="34" charset="0"/>
                <a:ea typeface="Calibri" panose="020F0502020204030204" pitchFamily="34" charset="0"/>
                <a:cs typeface="Arial" panose="020B0604020202020204" pitchFamily="34" charset="0"/>
              </a:rPr>
              <a:t>– </a:t>
            </a:r>
            <a:r>
              <a:rPr lang="ar-JO" sz="1800" b="1" dirty="0">
                <a:effectLst/>
                <a:latin typeface="Calibri" panose="020F0502020204030204" pitchFamily="34" charset="0"/>
                <a:ea typeface="Calibri" panose="020F0502020204030204" pitchFamily="34" charset="0"/>
                <a:cs typeface="Arial" panose="020B0604020202020204" pitchFamily="34" charset="0"/>
              </a:rPr>
              <a:t>أو تكييفًا مع بعضنا البعض؟</a:t>
            </a:r>
            <a:endParaRPr lang="en-US" sz="1800" b="1" dirty="0">
              <a:effectLst/>
              <a:latin typeface="Calibri" panose="020F0502020204030204" pitchFamily="34" charset="0"/>
              <a:ea typeface="Calibri" panose="020F0502020204030204" pitchFamily="34" charset="0"/>
              <a:cs typeface="Arial" panose="020B0604020202020204" pitchFamily="34" charset="0"/>
            </a:endParaRPr>
          </a:p>
          <a:p>
            <a:pPr marL="0" marR="0" algn="r" rtl="1">
              <a:lnSpc>
                <a:spcPct val="107000"/>
              </a:lnSpc>
              <a:spcBef>
                <a:spcPts val="0"/>
              </a:spcBef>
              <a:spcAft>
                <a:spcPts val="800"/>
              </a:spcAft>
            </a:pPr>
            <a:r>
              <a:rPr lang="ar-JO" sz="1800" b="1" dirty="0">
                <a:effectLst/>
                <a:latin typeface="Calibri" panose="020F0502020204030204" pitchFamily="34" charset="0"/>
                <a:ea typeface="Calibri" panose="020F0502020204030204" pitchFamily="34" charset="0"/>
                <a:cs typeface="Arial" panose="020B0604020202020204" pitchFamily="34" charset="0"/>
              </a:rPr>
              <a:t>بالطبع، أنا لا أتكلم عن أمور يدعوها الكتاب المقدس بوضوح خطيئة. أملي ألا نتحمل ونقبل الخطيئة في بعضنا البعض. </a:t>
            </a:r>
            <a:endParaRPr lang="en-US" sz="1800" b="1" dirty="0">
              <a:effectLst/>
              <a:latin typeface="Calibri" panose="020F0502020204030204" pitchFamily="34" charset="0"/>
              <a:ea typeface="Calibri" panose="020F0502020204030204" pitchFamily="34" charset="0"/>
              <a:cs typeface="Arial" panose="020B0604020202020204" pitchFamily="34" charset="0"/>
            </a:endParaRPr>
          </a:p>
          <a:p>
            <a:pPr marL="0" marR="0" algn="r" rtl="1">
              <a:lnSpc>
                <a:spcPct val="107000"/>
              </a:lnSpc>
              <a:spcBef>
                <a:spcPts val="0"/>
              </a:spcBef>
              <a:spcAft>
                <a:spcPts val="800"/>
              </a:spcAft>
            </a:pPr>
            <a:r>
              <a:rPr lang="ar-JO" sz="1800" b="1" dirty="0">
                <a:effectLst/>
                <a:latin typeface="Calibri" panose="020F0502020204030204" pitchFamily="34" charset="0"/>
                <a:ea typeface="Calibri" panose="020F0502020204030204" pitchFamily="34" charset="0"/>
                <a:cs typeface="Arial" panose="020B0604020202020204" pitchFamily="34" charset="0"/>
              </a:rPr>
              <a:t>لكننا بالتأكيد بحاجة إلى قبول ميّزات غير قابلة للتغيير. سنرى اليوم أسبابًا تدعونا لقبول بعضنا البعض في جوهرنا كونها لا يمكن أن تتغير.</a:t>
            </a:r>
            <a:endParaRPr lang="en-US" sz="1800" b="1" dirty="0">
              <a:effectLst/>
              <a:latin typeface="Calibri" panose="020F0502020204030204" pitchFamily="34" charset="0"/>
              <a:ea typeface="Calibri" panose="020F0502020204030204" pitchFamily="34" charset="0"/>
              <a:cs typeface="Arial" panose="020B0604020202020204" pitchFamily="34" charset="0"/>
            </a:endParaRPr>
          </a:p>
          <a:p>
            <a:pPr algn="r"/>
            <a:endParaRPr lang="en-US" dirty="0">
              <a:cs typeface="ＭＳ Ｐゴシック" charset="0"/>
            </a:endParaRPr>
          </a:p>
        </p:txBody>
      </p:sp>
    </p:spTree>
    <p:extLst>
      <p:ext uri="{BB962C8B-B14F-4D97-AF65-F5344CB8AC3E}">
        <p14:creationId xmlns:p14="http://schemas.microsoft.com/office/powerpoint/2010/main" val="1810821174"/>
      </p:ext>
    </p:extLst>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algn="r" rtl="1">
              <a:lnSpc>
                <a:spcPct val="107000"/>
              </a:lnSpc>
              <a:spcBef>
                <a:spcPts val="0"/>
              </a:spcBef>
              <a:spcAft>
                <a:spcPts val="800"/>
              </a:spcAft>
            </a:pPr>
            <a:r>
              <a:rPr lang="ar-JO" sz="1200" b="1" dirty="0">
                <a:effectLst/>
                <a:latin typeface="Calibri" panose="020F0502020204030204" pitchFamily="34" charset="0"/>
                <a:ea typeface="Calibri" panose="020F0502020204030204" pitchFamily="34" charset="0"/>
                <a:cs typeface="Arial" panose="020B0604020202020204" pitchFamily="34" charset="0"/>
              </a:rPr>
              <a:t>نحصل على بر الله على حد سواء بالإيمان بالمسيح (1: 1-17).</a:t>
            </a:r>
            <a:endParaRPr lang="en-US" sz="1100" b="1" dirty="0">
              <a:effectLst/>
              <a:latin typeface="Calibri" panose="020F0502020204030204" pitchFamily="34" charset="0"/>
              <a:ea typeface="Calibri" panose="020F0502020204030204" pitchFamily="34" charset="0"/>
              <a:cs typeface="Arial" panose="020B0604020202020204" pitchFamily="34" charset="0"/>
            </a:endParaRPr>
          </a:p>
          <a:p>
            <a:pPr marL="0" marR="0" algn="r" rtl="1">
              <a:lnSpc>
                <a:spcPct val="107000"/>
              </a:lnSpc>
              <a:spcBef>
                <a:spcPts val="0"/>
              </a:spcBef>
              <a:spcAft>
                <a:spcPts val="800"/>
              </a:spcAft>
            </a:pPr>
            <a:r>
              <a:rPr lang="ar-JO" sz="1200" b="1" dirty="0">
                <a:effectLst/>
                <a:latin typeface="Calibri" panose="020F0502020204030204" pitchFamily="34" charset="0"/>
                <a:ea typeface="Calibri" panose="020F0502020204030204" pitchFamily="34" charset="0"/>
                <a:cs typeface="Arial" panose="020B0604020202020204" pitchFamily="34" charset="0"/>
              </a:rPr>
              <a:t>نحتاج إلى بر الله لأننا جميعًا مدانون بالخطيئة (1: 18- 3: 20).</a:t>
            </a:r>
            <a:endParaRPr lang="en-US" sz="1100" b="1" dirty="0">
              <a:effectLst/>
              <a:latin typeface="Calibri" panose="020F0502020204030204" pitchFamily="34" charset="0"/>
              <a:ea typeface="Calibri" panose="020F0502020204030204" pitchFamily="34" charset="0"/>
              <a:cs typeface="Arial" panose="020B0604020202020204" pitchFamily="34" charset="0"/>
            </a:endParaRPr>
          </a:p>
          <a:p>
            <a:pPr marL="0" marR="0" algn="r" rtl="1">
              <a:lnSpc>
                <a:spcPct val="107000"/>
              </a:lnSpc>
              <a:spcBef>
                <a:spcPts val="0"/>
              </a:spcBef>
              <a:spcAft>
                <a:spcPts val="800"/>
              </a:spcAft>
            </a:pPr>
            <a:r>
              <a:rPr lang="ar-JO" sz="1200" b="1" dirty="0">
                <a:effectLst/>
                <a:latin typeface="Calibri" panose="020F0502020204030204" pitchFamily="34" charset="0"/>
                <a:ea typeface="Calibri" panose="020F0502020204030204" pitchFamily="34" charset="0"/>
                <a:cs typeface="Arial" panose="020B0604020202020204" pitchFamily="34" charset="0"/>
              </a:rPr>
              <a:t>قدم الله البر على حد سواء في تبرير كل من يثق بالمسيح (3: 21- 5: 21).</a:t>
            </a:r>
            <a:endParaRPr lang="en-US" sz="1100" b="1" dirty="0">
              <a:effectLst/>
              <a:latin typeface="Calibri" panose="020F0502020204030204" pitchFamily="34" charset="0"/>
              <a:ea typeface="Calibri" panose="020F0502020204030204" pitchFamily="34" charset="0"/>
              <a:cs typeface="Arial" panose="020B0604020202020204" pitchFamily="34" charset="0"/>
            </a:endParaRPr>
          </a:p>
          <a:p>
            <a:pPr marL="0" marR="0" algn="r" rtl="1">
              <a:lnSpc>
                <a:spcPct val="107000"/>
              </a:lnSpc>
              <a:spcBef>
                <a:spcPts val="0"/>
              </a:spcBef>
              <a:spcAft>
                <a:spcPts val="800"/>
              </a:spcAft>
            </a:pPr>
            <a:r>
              <a:rPr lang="ar-JO" sz="1200" b="1" dirty="0">
                <a:effectLst/>
                <a:latin typeface="Calibri" panose="020F0502020204030204" pitchFamily="34" charset="0"/>
                <a:ea typeface="Calibri" panose="020F0502020204030204" pitchFamily="34" charset="0"/>
                <a:cs typeface="Arial" panose="020B0604020202020204" pitchFamily="34" charset="0"/>
              </a:rPr>
              <a:t>منح بر الله التقديس لنا جميعًا على حد سواء (رو 6-8).</a:t>
            </a:r>
            <a:endParaRPr lang="en-US" sz="1100" b="1" dirty="0">
              <a:effectLst/>
              <a:latin typeface="Calibri" panose="020F0502020204030204" pitchFamily="34" charset="0"/>
              <a:ea typeface="Calibri" panose="020F0502020204030204" pitchFamily="34" charset="0"/>
              <a:cs typeface="Arial" panose="020B0604020202020204" pitchFamily="34" charset="0"/>
            </a:endParaRPr>
          </a:p>
          <a:p>
            <a:pPr marL="0" marR="0" algn="r" rtl="1">
              <a:lnSpc>
                <a:spcPct val="107000"/>
              </a:lnSpc>
              <a:spcBef>
                <a:spcPts val="0"/>
              </a:spcBef>
              <a:spcAft>
                <a:spcPts val="800"/>
              </a:spcAft>
            </a:pPr>
            <a:r>
              <a:rPr lang="ar-JO" sz="1200" b="1" dirty="0">
                <a:effectLst/>
                <a:latin typeface="Calibri" panose="020F0502020204030204" pitchFamily="34" charset="0"/>
                <a:ea typeface="Calibri" panose="020F0502020204030204" pitchFamily="34" charset="0"/>
                <a:cs typeface="Arial" panose="020B0604020202020204" pitchFamily="34" charset="0"/>
              </a:rPr>
              <a:t>حافظ الله على بره في اختيار إسرائيل وخلاص الأمم (رو 9-11).</a:t>
            </a:r>
            <a:endParaRPr lang="en-US" sz="1100" b="1" dirty="0">
              <a:effectLst/>
              <a:latin typeface="Calibri" panose="020F0502020204030204" pitchFamily="34" charset="0"/>
              <a:ea typeface="Calibri" panose="020F0502020204030204" pitchFamily="34" charset="0"/>
              <a:cs typeface="Arial" panose="020B0604020202020204" pitchFamily="34" charset="0"/>
            </a:endParaRPr>
          </a:p>
          <a:p>
            <a:pPr marL="0" marR="0" algn="r" rtl="1">
              <a:lnSpc>
                <a:spcPct val="107000"/>
              </a:lnSpc>
              <a:spcBef>
                <a:spcPts val="0"/>
              </a:spcBef>
              <a:spcAft>
                <a:spcPts val="800"/>
              </a:spcAft>
            </a:pPr>
            <a:r>
              <a:rPr lang="ar-JO" sz="1200" b="1" dirty="0">
                <a:effectLst/>
                <a:latin typeface="Calibri" panose="020F0502020204030204" pitchFamily="34" charset="0"/>
                <a:ea typeface="Calibri" panose="020F0502020204030204" pitchFamily="34" charset="0"/>
                <a:cs typeface="Arial" panose="020B0604020202020204" pitchFamily="34" charset="0"/>
              </a:rPr>
              <a:t>ينطبق البر بشكل متساوٍ في تحول حياتنا (12: 1- 15: 13).</a:t>
            </a:r>
            <a:endParaRPr lang="en-US" sz="1100" b="1" dirty="0">
              <a:effectLst/>
              <a:latin typeface="Calibri" panose="020F0502020204030204" pitchFamily="34" charset="0"/>
              <a:ea typeface="Calibri" panose="020F0502020204030204" pitchFamily="34" charset="0"/>
              <a:cs typeface="Arial" panose="020B0604020202020204" pitchFamily="34" charset="0"/>
            </a:endParaRPr>
          </a:p>
          <a:p>
            <a:pPr marL="0" marR="0" algn="r" rtl="1">
              <a:lnSpc>
                <a:spcPct val="107000"/>
              </a:lnSpc>
              <a:spcBef>
                <a:spcPts val="0"/>
              </a:spcBef>
              <a:spcAft>
                <a:spcPts val="800"/>
              </a:spcAft>
            </a:pPr>
            <a:r>
              <a:rPr lang="ar-JO" sz="1200" b="1" dirty="0">
                <a:effectLst/>
                <a:latin typeface="Calibri" panose="020F0502020204030204" pitchFamily="34" charset="0"/>
                <a:ea typeface="Calibri" panose="020F0502020204030204" pitchFamily="34" charset="0"/>
                <a:cs typeface="Arial" panose="020B0604020202020204" pitchFamily="34" charset="0"/>
              </a:rPr>
              <a:t>يجب أن ينتشر البر عن طريق كرازة الإنجيل من قبلنا جميعًا (15: 14- 16: 27). </a:t>
            </a:r>
            <a:endParaRPr lang="en-US" sz="1100" b="1" dirty="0">
              <a:effectLst/>
              <a:latin typeface="Calibri" panose="020F0502020204030204" pitchFamily="34" charset="0"/>
              <a:ea typeface="Calibri" panose="020F0502020204030204" pitchFamily="34" charset="0"/>
              <a:cs typeface="Arial" panose="020B0604020202020204" pitchFamily="34" charset="0"/>
            </a:endParaRPr>
          </a:p>
          <a:p>
            <a:pPr marL="0" marR="0" algn="r" rtl="1">
              <a:lnSpc>
                <a:spcPct val="107000"/>
              </a:lnSpc>
              <a:spcBef>
                <a:spcPts val="0"/>
              </a:spcBef>
              <a:spcAft>
                <a:spcPts val="800"/>
              </a:spcAft>
            </a:pPr>
            <a:r>
              <a:rPr lang="en-US" sz="1300" b="1" dirty="0">
                <a:effectLst/>
                <a:latin typeface="Calibri" panose="020F0502020204030204" pitchFamily="34" charset="0"/>
                <a:ea typeface="Calibri" panose="020F0502020204030204" pitchFamily="34" charset="0"/>
                <a:cs typeface="Arial" panose="020B0604020202020204" pitchFamily="34" charset="0"/>
              </a:rPr>
              <a:t>]</a:t>
            </a:r>
            <a:r>
              <a:rPr lang="ar-JO" sz="1300" b="1" dirty="0">
                <a:effectLst/>
                <a:latin typeface="Calibri" panose="020F0502020204030204" pitchFamily="34" charset="0"/>
                <a:ea typeface="Calibri" panose="020F0502020204030204" pitchFamily="34" charset="0"/>
                <a:cs typeface="Arial" panose="020B0604020202020204" pitchFamily="34" charset="0"/>
              </a:rPr>
              <a:t>تستحق قداسة الله أن نخبر الآخرين عنها – ولكل منّا فرصة بالتساوي للشهادة</a:t>
            </a:r>
            <a:r>
              <a:rPr lang="en-US" sz="1300" b="1" dirty="0">
                <a:effectLst/>
                <a:latin typeface="Calibri" panose="020F0502020204030204" pitchFamily="34" charset="0"/>
                <a:ea typeface="Calibri" panose="020F0502020204030204" pitchFamily="34" charset="0"/>
                <a:cs typeface="Arial" panose="020B0604020202020204" pitchFamily="34" charset="0"/>
              </a:rPr>
              <a:t>[.</a:t>
            </a:r>
            <a:endParaRPr lang="en-US" sz="1100" b="1" dirty="0">
              <a:effectLst/>
              <a:latin typeface="Calibri" panose="020F0502020204030204" pitchFamily="34" charset="0"/>
              <a:ea typeface="Calibri" panose="020F0502020204030204" pitchFamily="34" charset="0"/>
              <a:cs typeface="Arial" panose="020B0604020202020204" pitchFamily="34" charset="0"/>
            </a:endParaRPr>
          </a:p>
          <a:p>
            <a:pPr algn="r"/>
            <a:endParaRPr lang="en-SG" sz="1200" b="1" kern="1200" dirty="0">
              <a:solidFill>
                <a:schemeClr val="tx1"/>
              </a:solidFill>
              <a:effectLst/>
              <a:latin typeface="Arial" panose="020B0604020202020204" pitchFamily="34" charset="0"/>
              <a:ea typeface="ＭＳ Ｐゴシック" pitchFamily="-111" charset="-128"/>
              <a:cs typeface="Arial" panose="020B0604020202020204" pitchFamily="34" charset="0"/>
            </a:endParaRP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21222E1B-B0D0-4B4F-939F-9B369177C3DC}"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128"/>
              </a:rPr>
              <a:pPr marL="0" marR="0" lvl="0" indent="0" algn="r" defTabSz="914400" rtl="0" eaLnBrk="1" fontAlgn="base" latinLnBrk="0" hangingPunct="1">
                <a:lnSpc>
                  <a:spcPct val="100000"/>
                </a:lnSpc>
                <a:spcBef>
                  <a:spcPct val="0"/>
                </a:spcBef>
                <a:spcAft>
                  <a:spcPct val="0"/>
                </a:spcAft>
                <a:buClrTx/>
                <a:buSzTx/>
                <a:buFontTx/>
                <a:buNone/>
                <a:tabLst/>
                <a:defRPr/>
              </a:pPr>
              <a:t>116</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128"/>
            </a:endParaRPr>
          </a:p>
        </p:txBody>
      </p:sp>
    </p:spTree>
    <p:extLst>
      <p:ext uri="{BB962C8B-B14F-4D97-AF65-F5344CB8AC3E}">
        <p14:creationId xmlns:p14="http://schemas.microsoft.com/office/powerpoint/2010/main" val="2862450328"/>
      </p:ext>
    </p:extLst>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algn="r" rtl="1">
              <a:lnSpc>
                <a:spcPct val="107000"/>
              </a:lnSpc>
              <a:spcBef>
                <a:spcPts val="0"/>
              </a:spcBef>
              <a:spcAft>
                <a:spcPts val="800"/>
              </a:spcAft>
            </a:pPr>
            <a:r>
              <a:rPr lang="ar-JO" sz="1200" b="1" dirty="0">
                <a:effectLst/>
                <a:latin typeface="Calibri" panose="020F0502020204030204" pitchFamily="34" charset="0"/>
                <a:ea typeface="Calibri" panose="020F0502020204030204" pitchFamily="34" charset="0"/>
                <a:cs typeface="Arial" panose="020B0604020202020204" pitchFamily="34" charset="0"/>
              </a:rPr>
              <a:t>في الوقت الذي كتب فيه بولس الرسول رسالته إلى أهل رومية، كان قد رأى حركة زرع الكنيسة تصل إلى الجزء الشرقي من الإمبراطورية! وقد نوّه عن ذلك في رومية 15. </a:t>
            </a:r>
            <a:endParaRPr lang="en-US" sz="1200" b="1" dirty="0">
              <a:effectLst/>
              <a:latin typeface="Calibri" panose="020F0502020204030204" pitchFamily="34" charset="0"/>
              <a:ea typeface="Calibri" panose="020F0502020204030204" pitchFamily="34" charset="0"/>
              <a:cs typeface="Arial" panose="020B0604020202020204" pitchFamily="34" charset="0"/>
            </a:endParaRPr>
          </a:p>
          <a:p>
            <a:pPr eaLnBrk="1" hangingPunct="1"/>
            <a:endParaRPr lang="en-US" b="0" dirty="0">
              <a:latin typeface="Times" charset="0"/>
              <a:ea typeface="ＭＳ Ｐゴシック" charset="0"/>
              <a:cs typeface="ＭＳ Ｐゴシック" charset="0"/>
            </a:endParaRPr>
          </a:p>
          <a:p>
            <a:pPr eaLnBrk="1" hangingPunct="1"/>
            <a:r>
              <a:rPr lang="en-US" b="0" dirty="0">
                <a:latin typeface="Times" charset="0"/>
                <a:ea typeface="ＭＳ Ｐゴシック" charset="0"/>
                <a:cs typeface="ＭＳ Ｐゴシック" charset="0"/>
              </a:rPr>
              <a:t>_________</a:t>
            </a:r>
          </a:p>
          <a:p>
            <a:pPr eaLnBrk="1" hangingPunct="1">
              <a:spcBef>
                <a:spcPct val="0"/>
              </a:spcBef>
            </a:pPr>
            <a:r>
              <a:rPr lang="en-US" b="1" dirty="0">
                <a:latin typeface="Arial" panose="020B0604020202020204" pitchFamily="34" charset="0"/>
                <a:ea typeface="ＭＳ Ｐゴシック" charset="0"/>
                <a:cs typeface="ＭＳ Ｐゴシック" charset="0"/>
              </a:rPr>
              <a:t>NS-00-NT Introduction-96</a:t>
            </a:r>
          </a:p>
          <a:p>
            <a:pPr eaLnBrk="1" hangingPunct="1">
              <a:spcBef>
                <a:spcPct val="0"/>
              </a:spcBef>
            </a:pPr>
            <a:r>
              <a:rPr lang="en-US" b="1" dirty="0">
                <a:latin typeface="Arial" panose="020B0604020202020204" pitchFamily="34" charset="0"/>
                <a:ea typeface="ＭＳ Ｐゴシック" charset="0"/>
                <a:cs typeface="ＭＳ Ｐゴシック" charset="0"/>
              </a:rPr>
              <a:t>NS-03-Luke1-12-slide 65</a:t>
            </a:r>
          </a:p>
          <a:p>
            <a:pPr eaLnBrk="1" hangingPunct="1">
              <a:spcBef>
                <a:spcPct val="0"/>
              </a:spcBef>
            </a:pPr>
            <a:r>
              <a:rPr lang="en-US" b="1" dirty="0">
                <a:latin typeface="Arial" panose="020B0604020202020204" pitchFamily="34" charset="0"/>
                <a:ea typeface="ＭＳ Ｐゴシック" charset="0"/>
                <a:cs typeface="ＭＳ Ｐゴシック" charset="0"/>
              </a:rPr>
              <a:t>NS-06-Rom1-2-slide 16</a:t>
            </a:r>
          </a:p>
          <a:p>
            <a:pPr eaLnBrk="1" hangingPunct="1">
              <a:spcBef>
                <a:spcPct val="0"/>
              </a:spcBef>
            </a:pPr>
            <a:r>
              <a:rPr lang="en-US" b="1" dirty="0">
                <a:latin typeface="Arial" panose="020B0604020202020204" pitchFamily="34" charset="0"/>
                <a:ea typeface="ＭＳ Ｐゴシック" charset="0"/>
                <a:cs typeface="ＭＳ Ｐゴシック" charset="0"/>
              </a:rPr>
              <a:t>NS-07-1Cor1-9-slide 23</a:t>
            </a:r>
          </a:p>
          <a:p>
            <a:endParaRPr lang="en-US" dirty="0"/>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F438EF88-ABA3-6A43-BE94-61C1FB6BF3E3}"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117</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1579087875"/>
      </p:ext>
    </p:extLst>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119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extLst>
      <p:ext uri="{BB962C8B-B14F-4D97-AF65-F5344CB8AC3E}">
        <p14:creationId xmlns:p14="http://schemas.microsoft.com/office/powerpoint/2010/main" val="4072287201"/>
      </p:ext>
    </p:extLst>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120</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cs typeface="ＭＳ Ｐゴシック" charset="0"/>
            </a:endParaRPr>
          </a:p>
        </p:txBody>
      </p:sp>
    </p:spTree>
    <p:extLst>
      <p:ext uri="{BB962C8B-B14F-4D97-AF65-F5344CB8AC3E}">
        <p14:creationId xmlns:p14="http://schemas.microsoft.com/office/powerpoint/2010/main" val="253214085"/>
      </p:ext>
    </p:extLst>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3B0874B-D723-4F44-B2DB-AF30269199E9}" type="slidenum">
              <a:rPr kumimoji="0" lang="en-GB" sz="1200" b="1" i="0" u="none" strike="noStrike" kern="1200" cap="none" spc="0" normalizeH="0" baseline="0" noProof="0">
                <a:ln>
                  <a:noFill/>
                </a:ln>
                <a:solidFill>
                  <a:srgbClr val="FFFFFF"/>
                </a:solidFill>
                <a:effectLst/>
                <a:uLnTx/>
                <a:uFillTx/>
                <a:latin typeface="Comic Sans MS" charset="0"/>
                <a:ea typeface="ＭＳ Ｐゴシック" charset="0"/>
                <a:sym typeface="Times New Roman"/>
              </a:rPr>
              <a:pPr marL="0" marR="0" lvl="0" indent="0" algn="r" defTabSz="914400" rtl="0" eaLnBrk="1" fontAlgn="base" latinLnBrk="0" hangingPunct="1">
                <a:lnSpc>
                  <a:spcPct val="100000"/>
                </a:lnSpc>
                <a:spcBef>
                  <a:spcPct val="0"/>
                </a:spcBef>
                <a:spcAft>
                  <a:spcPct val="0"/>
                </a:spcAft>
                <a:buClrTx/>
                <a:buSzTx/>
                <a:buFontTx/>
                <a:buNone/>
                <a:tabLst/>
                <a:defRPr/>
              </a:pPr>
              <a:t>123</a:t>
            </a:fld>
            <a:endParaRPr kumimoji="0" lang="en-GB" sz="1200" b="1" i="0" u="none" strike="noStrike" kern="1200" cap="none" spc="0" normalizeH="0" baseline="0" noProof="0">
              <a:ln>
                <a:noFill/>
              </a:ln>
              <a:solidFill>
                <a:srgbClr val="FFFFFF"/>
              </a:solidFill>
              <a:effectLst/>
              <a:uLnTx/>
              <a:uFillTx/>
              <a:latin typeface="Comic Sans MS" charset="0"/>
              <a:ea typeface="ＭＳ Ｐゴシック" charset="0"/>
              <a:sym typeface="Times New Roman"/>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A28C9AB-5814-BA4F-84A6-C6DECF72119E}"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sym typeface="Times New Roman"/>
              </a:rPr>
              <a:pPr marL="0" marR="0" lvl="0" indent="0" algn="r" defTabSz="457200" rtl="0" eaLnBrk="1" fontAlgn="auto" latinLnBrk="0" hangingPunct="1">
                <a:lnSpc>
                  <a:spcPct val="100000"/>
                </a:lnSpc>
                <a:spcBef>
                  <a:spcPts val="0"/>
                </a:spcBef>
                <a:spcAft>
                  <a:spcPts val="0"/>
                </a:spcAft>
                <a:buClrTx/>
                <a:buSzTx/>
                <a:buFontTx/>
                <a:buNone/>
                <a:tabLst/>
                <a:defRPr/>
              </a:pPr>
              <a:t>133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sym typeface="Times New Roman"/>
            </a:endParaRPr>
          </a:p>
        </p:txBody>
      </p:sp>
      <p:sp>
        <p:nvSpPr>
          <p:cNvPr id="56322" name="Rectangle 1026"/>
          <p:cNvSpPr>
            <a:spLocks noGrp="1" noRot="1" noChangeAspect="1" noChangeArrowheads="1"/>
          </p:cNvSpPr>
          <p:nvPr>
            <p:ph type="sldImg"/>
          </p:nvPr>
        </p:nvSpPr>
        <p:spPr>
          <a:solidFill>
            <a:srgbClr val="FFFFFF"/>
          </a:solidFill>
          <a:ln/>
        </p:spPr>
      </p:sp>
      <p:sp>
        <p:nvSpPr>
          <p:cNvPr id="56323"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cs typeface="ＭＳ Ｐゴシック" charset="0"/>
            </a:endParaRPr>
          </a:p>
        </p:txBody>
      </p:sp>
    </p:spTree>
    <p:extLst>
      <p:ext uri="{BB962C8B-B14F-4D97-AF65-F5344CB8AC3E}">
        <p14:creationId xmlns:p14="http://schemas.microsoft.com/office/powerpoint/2010/main" val="2834695552"/>
      </p:ext>
    </p:extLst>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287EAD0-E5BF-214B-A921-D0A237D8D09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sym typeface="Times New Roman"/>
              </a:rPr>
              <a:pPr marL="0" marR="0" lvl="0" indent="0" algn="r" defTabSz="457200" rtl="0" eaLnBrk="1" fontAlgn="auto" latinLnBrk="0" hangingPunct="1">
                <a:lnSpc>
                  <a:spcPct val="100000"/>
                </a:lnSpc>
                <a:spcBef>
                  <a:spcPts val="0"/>
                </a:spcBef>
                <a:spcAft>
                  <a:spcPts val="0"/>
                </a:spcAft>
                <a:buClrTx/>
                <a:buSzTx/>
                <a:buFontTx/>
                <a:buNone/>
                <a:tabLst/>
                <a:defRPr/>
              </a:pPr>
              <a:t>134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sym typeface="Times New Roman"/>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endParaRPr lang="en-US" b="1" dirty="0">
              <a:latin typeface="Arial" panose="020B0604020202020204" pitchFamily="34" charset="0"/>
              <a:cs typeface="Arial" panose="020B0604020202020204" pitchFamily="34" charset="0"/>
            </a:endParaRPr>
          </a:p>
          <a:p>
            <a:r>
              <a:rPr lang="en-US" b="1" dirty="0">
                <a:latin typeface="Arial" panose="020B0604020202020204" pitchFamily="34" charset="0"/>
                <a:cs typeface="Arial" panose="020B0604020202020204" pitchFamily="34" charset="0"/>
              </a:rPr>
              <a:t>We all are too keenly aware that there is a herd mentality in our world. It seems that the blind keeps leading the blind—insisting that we slavishly follow. </a:t>
            </a:r>
          </a:p>
          <a:p>
            <a:r>
              <a:rPr lang="en-US" b="1" dirty="0">
                <a:latin typeface="Arial" panose="020B0604020202020204" pitchFamily="34" charset="0"/>
                <a:cs typeface="Arial" panose="020B0604020202020204" pitchFamily="34" charset="0"/>
              </a:rPr>
              <a:t>This week the governor of Virginia publicly argued for infanticide—and millions supported him!</a:t>
            </a:r>
          </a:p>
          <a:p>
            <a:r>
              <a:rPr lang="en-US" b="1" dirty="0">
                <a:latin typeface="Arial" panose="020B0604020202020204" pitchFamily="34" charset="0"/>
                <a:cs typeface="Arial" panose="020B0604020202020204" pitchFamily="34" charset="0"/>
              </a:rPr>
              <a:t>Then pictures arouse of his racism while in medical school—so now politicians of his own party are calling for his resignation!</a:t>
            </a:r>
          </a:p>
          <a:p>
            <a:r>
              <a:rPr lang="en-US" b="1" dirty="0">
                <a:latin typeface="Arial" panose="020B0604020202020204" pitchFamily="34" charset="0"/>
                <a:cs typeface="Arial" panose="020B0604020202020204" pitchFamily="34" charset="0"/>
              </a:rPr>
              <a:t>Since when is prejudice worse than killing babies right after birth?</a:t>
            </a:r>
          </a:p>
        </p:txBody>
      </p:sp>
    </p:spTree>
    <p:extLst>
      <p:ext uri="{BB962C8B-B14F-4D97-AF65-F5344CB8AC3E}">
        <p14:creationId xmlns:p14="http://schemas.microsoft.com/office/powerpoint/2010/main" val="1069115049"/>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F371F489-9317-2742-8EE6-9975ED4BAE9F}" type="slidenum">
              <a:rPr kumimoji="0" lang="en-US" sz="1200" b="1" u="none" strike="noStrike" kern="1200" cap="none" spc="0" normalizeH="0" baseline="0" noProof="0" smtClean="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9</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Tree>
    <p:extLst>
      <p:ext uri="{BB962C8B-B14F-4D97-AF65-F5344CB8AC3E}">
        <p14:creationId xmlns:p14="http://schemas.microsoft.com/office/powerpoint/2010/main" val="61796540"/>
      </p:ext>
    </p:extLst>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sym typeface="Times New Roman"/>
              </a:rPr>
              <a:pPr marL="0" marR="0" lvl="0" indent="0" algn="r" defTabSz="457200" rtl="0" eaLnBrk="1" fontAlgn="auto" latinLnBrk="0" hangingPunct="1">
                <a:lnSpc>
                  <a:spcPct val="100000"/>
                </a:lnSpc>
                <a:spcBef>
                  <a:spcPts val="0"/>
                </a:spcBef>
                <a:spcAft>
                  <a:spcPts val="0"/>
                </a:spcAft>
                <a:buClrTx/>
                <a:buSzTx/>
                <a:buFontTx/>
                <a:buNone/>
                <a:tabLst/>
                <a:defRPr/>
              </a:pPr>
              <a:t>135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sym typeface="Times New Roman"/>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b="1" dirty="0">
              <a:latin typeface="Arial" panose="020B0604020202020204" pitchFamily="34" charset="0"/>
              <a:cs typeface="Arial" panose="020B0604020202020204" pitchFamily="34" charset="0"/>
            </a:endParaRPr>
          </a:p>
          <a:p>
            <a:pPr marL="0" marR="0" indent="0" algn="l" defTabSz="914400" rtl="0" eaLnBrk="0" fontAlgn="base" latinLnBrk="0" hangingPunct="0">
              <a:lnSpc>
                <a:spcPct val="100000"/>
              </a:lnSpc>
              <a:spcBef>
                <a:spcPct val="30000"/>
              </a:spcBef>
              <a:spcAft>
                <a:spcPct val="0"/>
              </a:spcAft>
              <a:buClrTx/>
              <a:buSzTx/>
              <a:buFontTx/>
              <a:buNone/>
              <a:tabLst/>
              <a:defRPr/>
            </a:pPr>
            <a:r>
              <a:rPr lang="en-US" sz="1200" b="1" dirty="0">
                <a:effectLst/>
                <a:latin typeface="Arial" panose="020B0604020202020204" pitchFamily="34" charset="0"/>
                <a:ea typeface="Times New Roman" panose="02020603050405020304" pitchFamily="18" charset="0"/>
                <a:cs typeface="Arial" panose="020B0604020202020204" pitchFamily="34" charset="0"/>
              </a:rPr>
              <a:t>How should we be </a:t>
            </a:r>
            <a:r>
              <a:rPr lang="en-US" sz="1200" b="1" u="sng" dirty="0">
                <a:effectLst/>
                <a:latin typeface="Arial" panose="020B0604020202020204" pitchFamily="34" charset="0"/>
                <a:ea typeface="Times New Roman" panose="02020603050405020304" pitchFamily="18" charset="0"/>
                <a:cs typeface="Arial" panose="020B0604020202020204" pitchFamily="34" charset="0"/>
              </a:rPr>
              <a:t>different</a:t>
            </a:r>
            <a:r>
              <a:rPr lang="en-US" sz="1200" b="1" dirty="0">
                <a:effectLst/>
                <a:latin typeface="Arial" panose="020B0604020202020204" pitchFamily="34" charset="0"/>
                <a:ea typeface="Times New Roman" panose="02020603050405020304" pitchFamily="18" charset="0"/>
                <a:cs typeface="Arial" panose="020B0604020202020204" pitchFamily="34" charset="0"/>
              </a:rPr>
              <a:t> from unbelievers? I just told you three ways! </a:t>
            </a:r>
          </a:p>
          <a:p>
            <a:pPr marL="0" marR="0" indent="0" algn="l" defTabSz="914400" rtl="0" eaLnBrk="0" fontAlgn="base" latinLnBrk="0" hangingPunct="0">
              <a:lnSpc>
                <a:spcPct val="100000"/>
              </a:lnSpc>
              <a:spcBef>
                <a:spcPct val="30000"/>
              </a:spcBef>
              <a:spcAft>
                <a:spcPct val="0"/>
              </a:spcAft>
              <a:buClrTx/>
              <a:buSzTx/>
              <a:buFontTx/>
              <a:buNone/>
              <a:tabLst/>
              <a:defRPr/>
            </a:pPr>
            <a:r>
              <a:rPr lang="en-US" sz="1200" b="1" dirty="0">
                <a:effectLst/>
                <a:latin typeface="Arial" panose="020B0604020202020204" pitchFamily="34" charset="0"/>
                <a:ea typeface="Times New Roman" panose="02020603050405020304" pitchFamily="18" charset="0"/>
                <a:cs typeface="Arial" panose="020B0604020202020204" pitchFamily="34" charset="0"/>
              </a:rPr>
              <a:t>What are some of the ways that God wants your life to escape the herd mentality? </a:t>
            </a:r>
          </a:p>
          <a:p>
            <a:pPr marL="0" marR="0" indent="0" algn="l" defTabSz="914400" rtl="0" eaLnBrk="0" fontAlgn="base" latinLnBrk="0" hangingPunct="0">
              <a:lnSpc>
                <a:spcPct val="100000"/>
              </a:lnSpc>
              <a:spcBef>
                <a:spcPct val="30000"/>
              </a:spcBef>
              <a:spcAft>
                <a:spcPct val="0"/>
              </a:spcAft>
              <a:buClrTx/>
              <a:buSzTx/>
              <a:buFontTx/>
              <a:buNone/>
              <a:tabLst/>
              <a:defRPr/>
            </a:pPr>
            <a:r>
              <a:rPr lang="en-US" sz="1200" b="1" dirty="0">
                <a:effectLst/>
                <a:latin typeface="Arial" panose="020B0604020202020204" pitchFamily="34" charset="0"/>
                <a:ea typeface="Times New Roman" panose="02020603050405020304" pitchFamily="18" charset="0"/>
                <a:cs typeface="Arial" panose="020B0604020202020204" pitchFamily="34" charset="0"/>
              </a:rPr>
              <a:t>How does Jesus desire you to rise above the fray?</a:t>
            </a:r>
            <a:r>
              <a:rPr lang="en-SG" b="1" dirty="0">
                <a:effectLst/>
                <a:latin typeface="Arial" panose="020B0604020202020204" pitchFamily="34" charset="0"/>
                <a:cs typeface="Arial" panose="020B0604020202020204" pitchFamily="34" charset="0"/>
              </a:rPr>
              <a:t> </a:t>
            </a:r>
            <a:endParaRPr lang="en-US"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992648196"/>
      </p:ext>
    </p:extLst>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51" name="Shape 11251"/>
          <p:cNvSpPr>
            <a:spLocks noGrp="1" noRot="1" noChangeAspect="1"/>
          </p:cNvSpPr>
          <p:nvPr>
            <p:ph type="sldImg"/>
          </p:nvPr>
        </p:nvSpPr>
        <p:spPr>
          <a:prstGeom prst="rect">
            <a:avLst/>
          </a:prstGeom>
        </p:spPr>
        <p:txBody>
          <a:bodyPr/>
          <a:lstStyle/>
          <a:p>
            <a:endParaRPr/>
          </a:p>
        </p:txBody>
      </p:sp>
      <p:sp>
        <p:nvSpPr>
          <p:cNvPr id="11252" name="Shape 11252"/>
          <p:cNvSpPr>
            <a:spLocks noGrp="1"/>
          </p:cNvSpPr>
          <p:nvPr>
            <p:ph type="body" sz="quarter" idx="1"/>
          </p:nvPr>
        </p:nvSpPr>
        <p:spPr>
          <a:prstGeom prst="rect">
            <a:avLst/>
          </a:prstGeom>
        </p:spPr>
        <p:txBody>
          <a:bodyPr/>
          <a:lstStyle>
            <a:lvl1pPr>
              <a:defRPr>
                <a:latin typeface="Arial"/>
                <a:ea typeface="Arial"/>
                <a:cs typeface="Arial"/>
                <a:sym typeface="Arial"/>
              </a:defRPr>
            </a:lvl1pPr>
          </a:lstStyle>
          <a:p>
            <a:r>
              <a:rPr b="1" dirty="0">
                <a:latin typeface="Arial" panose="020B0604020202020204" pitchFamily="34" charset="0"/>
                <a:cs typeface="Arial" panose="020B0604020202020204" pitchFamily="34" charset="0"/>
              </a:rPr>
              <a:t>The route from Italy long required the treacherous sailing around the Corinthian Peninsula in order to arrive in the Aegean area to reach the heartland of Greek culture and trade.</a:t>
            </a:r>
          </a:p>
        </p:txBody>
      </p:sp>
    </p:spTree>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79" name="Shape 11279"/>
          <p:cNvSpPr>
            <a:spLocks noGrp="1" noRot="1" noChangeAspect="1"/>
          </p:cNvSpPr>
          <p:nvPr>
            <p:ph type="sldImg"/>
          </p:nvPr>
        </p:nvSpPr>
        <p:spPr>
          <a:prstGeom prst="rect">
            <a:avLst/>
          </a:prstGeom>
        </p:spPr>
        <p:txBody>
          <a:bodyPr/>
          <a:lstStyle/>
          <a:p>
            <a:endParaRPr/>
          </a:p>
        </p:txBody>
      </p:sp>
      <p:sp>
        <p:nvSpPr>
          <p:cNvPr id="11280" name="Shape 11280"/>
          <p:cNvSpPr>
            <a:spLocks noGrp="1"/>
          </p:cNvSpPr>
          <p:nvPr>
            <p:ph type="body" sz="quarter" idx="1"/>
          </p:nvPr>
        </p:nvSpPr>
        <p:spPr>
          <a:prstGeom prst="rect">
            <a:avLst/>
          </a:prstGeom>
        </p:spPr>
        <p:txBody>
          <a:bodyPr/>
          <a:lstStyle>
            <a:lvl1pPr>
              <a:defRPr>
                <a:latin typeface="Arial"/>
                <a:ea typeface="Arial"/>
                <a:cs typeface="Arial"/>
                <a:sym typeface="Arial"/>
              </a:defRPr>
            </a:lvl1pPr>
          </a:lstStyle>
          <a:p>
            <a:r>
              <a:rPr b="1" dirty="0">
                <a:latin typeface="Arial" panose="020B0604020202020204" pitchFamily="34" charset="0"/>
                <a:cs typeface="Arial" panose="020B0604020202020204" pitchFamily="34" charset="0"/>
              </a:rPr>
              <a:t>However, in the years before Christ, an ingenious business of ship transport developed.  Sailors would disembark on one side of the Isthmus of Corinth, the ships would be put on logs and specialized crews rolled them on land the entire seven kilometers to the other side.  This gave the sailors a few days off, so they visited nearby Corinth and then met their ship a few days later on the other side of the isthmus.</a:t>
            </a:r>
          </a:p>
        </p:txBody>
      </p:sp>
    </p:spTree>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sym typeface="Times New Roman"/>
              </a:rPr>
              <a:pPr marL="0" marR="0" lvl="0" indent="0" algn="r" defTabSz="457200" rtl="0" eaLnBrk="1" fontAlgn="auto" latinLnBrk="0" hangingPunct="1">
                <a:lnSpc>
                  <a:spcPct val="100000"/>
                </a:lnSpc>
                <a:spcBef>
                  <a:spcPts val="0"/>
                </a:spcBef>
                <a:spcAft>
                  <a:spcPts val="0"/>
                </a:spcAft>
                <a:buClrTx/>
                <a:buSzTx/>
                <a:buFontTx/>
                <a:buNone/>
                <a:tabLst/>
                <a:defRPr/>
              </a:pPr>
              <a:t>138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sym typeface="Times New Roman"/>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marL="0" marR="0" lvl="0" indent="0" algn="l" defTabSz="914400" rtl="0" eaLnBrk="1" fontAlgn="auto" latinLnBrk="0" hangingPunct="1">
              <a:lnSpc>
                <a:spcPct val="100000"/>
              </a:lnSpc>
              <a:spcBef>
                <a:spcPts val="400"/>
              </a:spcBef>
              <a:spcAft>
                <a:spcPts val="0"/>
              </a:spcAft>
              <a:buClrTx/>
              <a:buSzTx/>
              <a:buFontTx/>
              <a:buNone/>
              <a:tabLst/>
              <a:defRPr/>
            </a:pPr>
            <a:r>
              <a:rPr lang="en-US"/>
              <a:t>The way for Christians to stand out from the world is through fighting disunity, immorality, and selfish living.</a:t>
            </a:r>
          </a:p>
          <a:p>
            <a:pPr algn="l" rtl="0" latinLnBrk="0">
              <a:spcBef>
                <a:spcPts val="400"/>
              </a:spcBef>
            </a:pPr>
            <a:endParaRPr lang="en-US"/>
          </a:p>
        </p:txBody>
      </p:sp>
    </p:spTree>
    <p:extLst>
      <p:ext uri="{BB962C8B-B14F-4D97-AF65-F5344CB8AC3E}">
        <p14:creationId xmlns:p14="http://schemas.microsoft.com/office/powerpoint/2010/main" val="3736328465"/>
      </p:ext>
    </p:extLst>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sym typeface="Times New Roman"/>
              </a:rPr>
              <a:pPr marL="0" marR="0" lvl="0" indent="0" algn="r" defTabSz="457200" rtl="0" eaLnBrk="1" fontAlgn="auto" latinLnBrk="0" hangingPunct="1">
                <a:lnSpc>
                  <a:spcPct val="100000"/>
                </a:lnSpc>
                <a:spcBef>
                  <a:spcPts val="0"/>
                </a:spcBef>
                <a:spcAft>
                  <a:spcPts val="0"/>
                </a:spcAft>
                <a:buClrTx/>
                <a:buSzTx/>
                <a:buFontTx/>
                <a:buNone/>
                <a:tabLst/>
                <a:defRPr/>
              </a:pPr>
              <a:t>139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sym typeface="Times New Roman"/>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marL="0" marR="0" indent="0" algn="l" defTabSz="914400" rtl="0" eaLnBrk="0" fontAlgn="base" latinLnBrk="0" hangingPunct="0">
              <a:lnSpc>
                <a:spcPct val="100000"/>
              </a:lnSpc>
              <a:spcBef>
                <a:spcPct val="30000"/>
              </a:spcBef>
              <a:spcAft>
                <a:spcPct val="0"/>
              </a:spcAft>
              <a:buClrTx/>
              <a:buSzTx/>
              <a:buFontTx/>
              <a:buNone/>
              <a:tabLst/>
              <a:defRPr/>
            </a:pPr>
            <a:r>
              <a:rPr lang="en-SG">
                <a:cs typeface="ＭＳ Ｐゴシック" charset="0"/>
              </a:rPr>
              <a:t>Said differently, do not divide the church, do not be immoral, and do not act only for your own benefit (restatement). </a:t>
            </a:r>
            <a:endParaRPr lang="en-US">
              <a:cs typeface="ＭＳ Ｐゴシック" charset="0"/>
            </a:endParaRPr>
          </a:p>
        </p:txBody>
      </p:sp>
    </p:spTree>
    <p:extLst>
      <p:ext uri="{BB962C8B-B14F-4D97-AF65-F5344CB8AC3E}">
        <p14:creationId xmlns:p14="http://schemas.microsoft.com/office/powerpoint/2010/main" val="1676269640"/>
      </p:ext>
    </p:extLst>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287EAD0-E5BF-214B-A921-D0A237D8D09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sym typeface="Times New Roman"/>
              </a:rPr>
              <a:pPr marL="0" marR="0" lvl="0" indent="0" algn="r" defTabSz="457200" rtl="0" eaLnBrk="1" fontAlgn="auto" latinLnBrk="0" hangingPunct="1">
                <a:lnSpc>
                  <a:spcPct val="100000"/>
                </a:lnSpc>
                <a:spcBef>
                  <a:spcPts val="0"/>
                </a:spcBef>
                <a:spcAft>
                  <a:spcPts val="0"/>
                </a:spcAft>
                <a:buClrTx/>
                <a:buSzTx/>
                <a:buFontTx/>
                <a:buNone/>
                <a:tabLst/>
                <a:defRPr/>
              </a:pPr>
              <a:t>140</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sym typeface="Times New Roman"/>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endParaRPr lang="en-US"/>
          </a:p>
        </p:txBody>
      </p:sp>
    </p:spTree>
    <p:extLst>
      <p:ext uri="{BB962C8B-B14F-4D97-AF65-F5344CB8AC3E}">
        <p14:creationId xmlns:p14="http://schemas.microsoft.com/office/powerpoint/2010/main" val="3204396346"/>
      </p:ext>
    </p:extLst>
  </p:cSld>
  <p:clrMapOvr>
    <a:masterClrMapping/>
  </p:clrMapOvr>
</p:notes>
</file>

<file path=ppt/notesSlides/notesSlide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a:t>Here is our second letter Paul wrote to this struggling church with enormous potential. The ruins of Corinth still testify to the grandeur of this city at a crossroads in the Roman world with its trade and temples on these streets and the sexual immorality mixed with pagan worship on the high mountain in the background.</a:t>
            </a:r>
          </a:p>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323C2D4E-3306-1E45-BCC0-9ECB597C8D25}"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142</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3662155866"/>
      </p:ext>
    </p:extLst>
  </p:cSld>
  <p:clrMapOvr>
    <a:masterClrMapping/>
  </p:clrMapOvr>
</p:notes>
</file>

<file path=ppt/notesSlides/notesSlide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143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a:t>Even though Paul established the Corinthian church, other teachers followed him and some of them caused the believers to question Paul's authority. Interestingly, the divisions that resulted focused around one group that followed Paul, another Apollos, and a third group that rallied around Peter (1 Cor 1:12). Certainly these other leaders did not try to undermine Paul, so the believe must have made these divisions with the leadership of others unknown to us. In any event, Paul needed to reassert his apostleship or else his entire ministry at Corinth would be in danger—and the </a:t>
            </a:r>
            <a:r>
              <a:rPr lang="en-US" err="1"/>
              <a:t>neature</a:t>
            </a:r>
            <a:r>
              <a:rPr lang="en-US"/>
              <a:t> of the gospel itself—so his authority as an apostle is the focus of this second letter.</a:t>
            </a:r>
          </a:p>
          <a:p>
            <a:endParaRPr lang="en-US"/>
          </a:p>
        </p:txBody>
      </p:sp>
    </p:spTree>
  </p:cSld>
  <p:clrMapOvr>
    <a:masterClrMapping/>
  </p:clrMapOvr>
</p:notes>
</file>

<file path=ppt/notesSlides/notesSlide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a:t>If a leader loses his credibility, people will no longer follow him and his message. So Paul seemed not to hesitate to defend his authority as one commissioned by Jesus himself to preach to the Gentiles, such as those at Corinth. </a:t>
            </a:r>
          </a:p>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323C2D4E-3306-1E45-BCC0-9ECB597C8D25}"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144</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4066679305"/>
      </p:ext>
    </p:extLst>
  </p:cSld>
  <p:clrMapOvr>
    <a:masterClrMapping/>
  </p:clrMapOvr>
</p:notes>
</file>

<file path=ppt/notesSlides/notesSlide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145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a:t>These verses comprise a fitting summary of the letter since the church thought that their leaders were each preaching themselves. And while Paul asserted his authority, he also noted here that he and the other leaders the church had divided over were all on the same plain as fellow servants of Christ. Each of these leaders had the light to share with the Corinthians, so it was useless for them to divide into competing groups.</a:t>
            </a:r>
          </a:p>
          <a:p>
            <a:endParaRPr lang="en-US"/>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00.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1001.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1002.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1003.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1004.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1005.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1006.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1007.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1008.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1009.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10.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1011.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1012.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1013.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1014.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1015.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1016.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1017.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1018.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1019.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20.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1021.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1022.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1023.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1024.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1025.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1026.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1027.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1028.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1029.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30.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1031.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1032.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1033.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1034.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1035.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1036.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1037.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1038.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1039.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40.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041.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042.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043.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044.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045.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046.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047.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048.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049.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50.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051.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052.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1053.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1054.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1055.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1056.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1057.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1058.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1059.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60.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1061.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1062.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1063.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1064.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1065.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1066.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1067.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1068.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1069.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70.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1071.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1072.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1073.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1074.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1075.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1076.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1077.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1078.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1079.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80.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1081.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1082.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1083.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1084.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1085.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1086.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1087.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1088.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1089.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90.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1091.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1092.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1093.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1094.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1095.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1096.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1097.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1098.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1099.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00.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1101.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1102.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1103.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1104.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1105.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1106.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1107.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1108.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1109.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10.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1111.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1112.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1113.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1114.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1115.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1116.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1117.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1118.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1119.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20.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1121.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1122.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1123.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1124.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1125.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Master" Target="../slideMasters/slideMaster44.xml"/></Relationships>
</file>

<file path=ppt/slideLayouts/_rels/slideLayout1126.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1127.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1128.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1129.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30.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1131.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1132.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1133.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1134.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1135.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1136.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1137.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1138.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1139.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40.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1141.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1142.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1143.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1144.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1145.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1146.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1147.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1148.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image" Target="../media/image27.jpeg"/><Relationship Id="rId1" Type="http://schemas.openxmlformats.org/officeDocument/2006/relationships/slideMaster" Target="../slideMasters/slideMaster47.xml"/></Relationships>
</file>

<file path=ppt/slideLayouts/_rels/slideLayout1149.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50.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1151.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1152.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1153.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1154.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1155.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1156.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1157.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1158.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1159.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60.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161.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162.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163.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164.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165.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166.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167.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168.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169.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70.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1171.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1172.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1173.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1174.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1175.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1176.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1177.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1178.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1179.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180.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1181.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1182.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Master" Target="../slideMasters/slideMaster50.xml"/></Relationships>
</file>

<file path=ppt/slideLayouts/_rels/slideLayout1183.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1184.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1185.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1186.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1187.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1188.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1189.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119.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2.png"/><Relationship Id="rId1" Type="http://schemas.openxmlformats.org/officeDocument/2006/relationships/slideMaster" Target="../slideMasters/slideMaster13.xml"/><Relationship Id="rId5" Type="http://schemas.openxmlformats.org/officeDocument/2006/relationships/image" Target="../media/image5.png"/><Relationship Id="rId4" Type="http://schemas.openxmlformats.org/officeDocument/2006/relationships/image" Target="../media/image3.png"/></Relationships>
</file>

<file path=ppt/slideLayouts/_rels/slideLayout1190.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1191.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1192.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1193.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Master" Target="../slideMasters/slideMaster51.xml"/></Relationships>
</file>

<file path=ppt/slideLayouts/_rels/slideLayout1194.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1195.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1196.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1197.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1198.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1199.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0.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13.xml"/><Relationship Id="rId5" Type="http://schemas.openxmlformats.org/officeDocument/2006/relationships/image" Target="../media/image5.png"/><Relationship Id="rId4" Type="http://schemas.openxmlformats.org/officeDocument/2006/relationships/image" Target="../media/image4.png"/></Relationships>
</file>

<file path=ppt/slideLayouts/_rels/slideLayout1200.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1201.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1202.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1203.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1204.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1205.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Master" Target="../slideMasters/slideMaster52.xml"/></Relationships>
</file>

<file path=ppt/slideLayouts/_rels/slideLayout1206.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1207.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1208.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1209.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210.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1211.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1212.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1213.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1214.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1215.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1216.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Master" Target="../slideMasters/slideMaster53.xml"/></Relationships>
</file>

<file path=ppt/slideLayouts/_rels/slideLayout1217.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1218.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1219.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122.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png"/><Relationship Id="rId1" Type="http://schemas.openxmlformats.org/officeDocument/2006/relationships/slideMaster" Target="../slideMasters/slideMaster13.xml"/></Relationships>
</file>

<file path=ppt/slideLayouts/_rels/slideLayout1220.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1221.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1222.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1223.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1224.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1225.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1226.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1227.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1228.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1229.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230.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1231.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1232.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1233.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1234.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1235.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1236.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1237.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1238.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1239.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240.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1241.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1242.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1243.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1244.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1245.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1246.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1247.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1248.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1249.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125.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13.xml"/></Relationships>
</file>

<file path=ppt/slideLayouts/_rels/slideLayout1250.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1251.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1252.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1253.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1254.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1255.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1256.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1257.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1258.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1259.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260.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1261.xml.rels><?xml version="1.0" encoding="UTF-8" standalone="yes"?>
<Relationships xmlns="http://schemas.openxmlformats.org/package/2006/relationships"><Relationship Id="rId2" Type="http://schemas.openxmlformats.org/officeDocument/2006/relationships/image" Target="../media/image32.png"/><Relationship Id="rId1" Type="http://schemas.openxmlformats.org/officeDocument/2006/relationships/slideMaster" Target="../slideMasters/slideMaster57.xml"/></Relationships>
</file>

<file path=ppt/slideLayouts/_rels/slideLayout1262.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1263.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1264.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1265.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1266.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1267.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1268.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1269.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127.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png"/><Relationship Id="rId1" Type="http://schemas.openxmlformats.org/officeDocument/2006/relationships/slideMaster" Target="../slideMasters/slideMaster13.xml"/></Relationships>
</file>

<file path=ppt/slideLayouts/_rels/slideLayout1270.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1271.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1272.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1273.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1274.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1275.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1276.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1277.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1278.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1279.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280.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1281.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1282.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1283.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1284.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1285.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1286.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1287.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1288.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1289.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290.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1291.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1292.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1293.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1294.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1295.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1296.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1297.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1298.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1299.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00.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1301.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1302.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1303.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1304.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1305.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1306.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1307.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1308.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1309.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10.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1311.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1312.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1313.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1314.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1315.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1316.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1317.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1318.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1319.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20.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1321.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1322.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1323.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1324.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1325.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1326.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1327.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1328.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1329.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13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30.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1331.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1332.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1333.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1334.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1335.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1336.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1337.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1338.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1339.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40.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1341.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1342.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1343.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1344.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1345.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1346.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1347.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1348.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1349.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50.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1351.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1352.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1353.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1354.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1355.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1356.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1357.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1358.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1359.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13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60.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1361.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1362.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1363.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1364.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1365.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1366.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1367.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1368.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1369.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13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70.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1371.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1372.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1373.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1374.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1375.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1376.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1377.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1378.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1379.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13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80.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1381.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1382.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1383.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1384.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1385.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1386.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1387.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1388.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1389.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13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90.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1391.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1392.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1393.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1394.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1395.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1396.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1397.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1398.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1399.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00.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1401.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1402.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1403.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1404.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1405.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1406.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1407.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1408.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1409.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14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10.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1411.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1412.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1413.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1414.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1415.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1416.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1417.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1418.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1419.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14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20.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1421.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1422.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1423.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1424.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1425.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1426.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1427.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1428.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1429.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14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30.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1431.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1432.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1433.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1434.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1435.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1436.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1437.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1438.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1439.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14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40.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1441.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1442.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1443.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1444.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1445.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1446.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1447.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1448.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1449.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14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50.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1451.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1452.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1453.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1454.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1455.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1456.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1457.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1458.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1459.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14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60.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1461.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1462.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1463.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1464.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1465.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1466.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1467.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1468.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1469.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147.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13.xml"/></Relationships>
</file>

<file path=ppt/slideLayouts/_rels/slideLayout1470.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1471.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1472.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1473.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1474.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1475.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1476.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1477.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1478.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1479.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148.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13.xml"/></Relationships>
</file>

<file path=ppt/slideLayouts/_rels/slideLayout1480.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1481.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1482.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1483.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1484.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1485.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1486.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1487.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1488.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1489.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149.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13.xml"/></Relationships>
</file>

<file path=ppt/slideLayouts/_rels/slideLayout1490.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1491.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1492.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1493.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1494.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1495.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1496.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1497.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1498.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1499.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0.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13.xml"/></Relationships>
</file>

<file path=ppt/slideLayouts/_rels/slideLayout1500.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1501.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1502.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1503.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1504.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1505.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1506.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1507.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1508.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1509.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151.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13.xml"/></Relationships>
</file>

<file path=ppt/slideLayouts/_rels/slideLayout1510.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1511.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1512.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1513.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1514.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1515.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1516.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1517.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Master" Target="../slideMasters/slideMaster80.xml"/></Relationships>
</file>

<file path=ppt/slideLayouts/_rels/slideLayout1518.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519.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Master" Target="../slideMasters/slideMaster80.xml"/></Relationships>
</file>

<file path=ppt/slideLayouts/_rels/slideLayout152.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13.xml"/></Relationships>
</file>

<file path=ppt/slideLayouts/_rels/slideLayout1520.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521.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522.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Master" Target="../slideMasters/slideMaster80.xml"/></Relationships>
</file>

<file path=ppt/slideLayouts/_rels/slideLayout1523.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524.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Master" Target="../slideMasters/slideMaster80.xml"/></Relationships>
</file>

<file path=ppt/slideLayouts/_rels/slideLayout1525.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Master" Target="../slideMasters/slideMaster80.xml"/></Relationships>
</file>

<file path=ppt/slideLayouts/_rels/slideLayout1526.xml.rels><?xml version="1.0" encoding="UTF-8" standalone="yes"?>
<Relationships xmlns="http://schemas.openxmlformats.org/package/2006/relationships"><Relationship Id="rId2" Type="http://schemas.openxmlformats.org/officeDocument/2006/relationships/image" Target="../media/image17.jpeg"/><Relationship Id="rId1" Type="http://schemas.openxmlformats.org/officeDocument/2006/relationships/slideMaster" Target="../slideMasters/slideMaster80.xml"/></Relationships>
</file>

<file path=ppt/slideLayouts/_rels/slideLayout1527.xml.rels><?xml version="1.0" encoding="UTF-8" standalone="yes"?>
<Relationships xmlns="http://schemas.openxmlformats.org/package/2006/relationships"><Relationship Id="rId2" Type="http://schemas.openxmlformats.org/officeDocument/2006/relationships/image" Target="../media/image17.jpeg"/><Relationship Id="rId1" Type="http://schemas.openxmlformats.org/officeDocument/2006/relationships/slideMaster" Target="../slideMasters/slideMaster80.xml"/></Relationships>
</file>

<file path=ppt/slideLayouts/_rels/slideLayout1528.xml.rels><?xml version="1.0" encoding="UTF-8" standalone="yes"?>
<Relationships xmlns="http://schemas.openxmlformats.org/package/2006/relationships"><Relationship Id="rId2" Type="http://schemas.openxmlformats.org/officeDocument/2006/relationships/image" Target="../media/image17.jpeg"/><Relationship Id="rId1" Type="http://schemas.openxmlformats.org/officeDocument/2006/relationships/slideMaster" Target="../slideMasters/slideMaster80.xml"/></Relationships>
</file>

<file path=ppt/slideLayouts/_rels/slideLayout1529.xml.rels><?xml version="1.0" encoding="UTF-8" standalone="yes"?>
<Relationships xmlns="http://schemas.openxmlformats.org/package/2006/relationships"><Relationship Id="rId2" Type="http://schemas.openxmlformats.org/officeDocument/2006/relationships/image" Target="../media/image17.jpeg"/><Relationship Id="rId1" Type="http://schemas.openxmlformats.org/officeDocument/2006/relationships/slideMaster" Target="../slideMasters/slideMaster80.xml"/></Relationships>
</file>

<file path=ppt/slideLayouts/_rels/slideLayout153.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13.xml"/></Relationships>
</file>

<file path=ppt/slideLayouts/_rels/slideLayout1530.xml.rels><?xml version="1.0" encoding="UTF-8" standalone="yes"?>
<Relationships xmlns="http://schemas.openxmlformats.org/package/2006/relationships"><Relationship Id="rId2" Type="http://schemas.openxmlformats.org/officeDocument/2006/relationships/image" Target="../media/image17.jpeg"/><Relationship Id="rId1" Type="http://schemas.openxmlformats.org/officeDocument/2006/relationships/slideMaster" Target="../slideMasters/slideMaster80.xml"/></Relationships>
</file>

<file path=ppt/slideLayouts/_rels/slideLayout1531.xml.rels><?xml version="1.0" encoding="UTF-8" standalone="yes"?>
<Relationships xmlns="http://schemas.openxmlformats.org/package/2006/relationships"><Relationship Id="rId2" Type="http://schemas.openxmlformats.org/officeDocument/2006/relationships/image" Target="../media/image17.jpeg"/><Relationship Id="rId1" Type="http://schemas.openxmlformats.org/officeDocument/2006/relationships/slideMaster" Target="../slideMasters/slideMaster80.xml"/></Relationships>
</file>

<file path=ppt/slideLayouts/_rels/slideLayout1532.xml.rels><?xml version="1.0" encoding="UTF-8" standalone="yes"?>
<Relationships xmlns="http://schemas.openxmlformats.org/package/2006/relationships"><Relationship Id="rId2" Type="http://schemas.openxmlformats.org/officeDocument/2006/relationships/image" Target="../media/image17.jpeg"/><Relationship Id="rId1" Type="http://schemas.openxmlformats.org/officeDocument/2006/relationships/slideMaster" Target="../slideMasters/slideMaster80.xml"/></Relationships>
</file>

<file path=ppt/slideLayouts/_rels/slideLayout1533.xml.rels><?xml version="1.0" encoding="UTF-8" standalone="yes"?>
<Relationships xmlns="http://schemas.openxmlformats.org/package/2006/relationships"><Relationship Id="rId2" Type="http://schemas.openxmlformats.org/officeDocument/2006/relationships/image" Target="../media/image17.jpeg"/><Relationship Id="rId1" Type="http://schemas.openxmlformats.org/officeDocument/2006/relationships/slideMaster" Target="../slideMasters/slideMaster80.xml"/></Relationships>
</file>

<file path=ppt/slideLayouts/_rels/slideLayout1534.xml.rels><?xml version="1.0" encoding="UTF-8" standalone="yes"?>
<Relationships xmlns="http://schemas.openxmlformats.org/package/2006/relationships"><Relationship Id="rId2" Type="http://schemas.openxmlformats.org/officeDocument/2006/relationships/image" Target="../media/image17.jpeg"/><Relationship Id="rId1" Type="http://schemas.openxmlformats.org/officeDocument/2006/relationships/slideMaster" Target="../slideMasters/slideMaster80.xml"/></Relationships>
</file>

<file path=ppt/slideLayouts/_rels/slideLayout1535.xml.rels><?xml version="1.0" encoding="UTF-8" standalone="yes"?>
<Relationships xmlns="http://schemas.openxmlformats.org/package/2006/relationships"><Relationship Id="rId2" Type="http://schemas.openxmlformats.org/officeDocument/2006/relationships/image" Target="../media/image17.jpeg"/><Relationship Id="rId1" Type="http://schemas.openxmlformats.org/officeDocument/2006/relationships/slideMaster" Target="../slideMasters/slideMaster80.xml"/></Relationships>
</file>

<file path=ppt/slideLayouts/_rels/slideLayout1536.xml.rels><?xml version="1.0" encoding="UTF-8" standalone="yes"?>
<Relationships xmlns="http://schemas.openxmlformats.org/package/2006/relationships"><Relationship Id="rId2" Type="http://schemas.openxmlformats.org/officeDocument/2006/relationships/image" Target="../media/image17.jpeg"/><Relationship Id="rId1" Type="http://schemas.openxmlformats.org/officeDocument/2006/relationships/slideMaster" Target="../slideMasters/slideMaster80.xml"/></Relationships>
</file>

<file path=ppt/slideLayouts/_rels/slideLayout1537.xml.rels><?xml version="1.0" encoding="UTF-8" standalone="yes"?>
<Relationships xmlns="http://schemas.openxmlformats.org/package/2006/relationships"><Relationship Id="rId2" Type="http://schemas.openxmlformats.org/officeDocument/2006/relationships/image" Target="../media/image23.jpeg"/><Relationship Id="rId1" Type="http://schemas.openxmlformats.org/officeDocument/2006/relationships/slideMaster" Target="../slideMasters/slideMaster80.xml"/></Relationships>
</file>

<file path=ppt/slideLayouts/_rels/slideLayout1538.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539.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54.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13.xml"/></Relationships>
</file>

<file path=ppt/slideLayouts/_rels/slideLayout1540.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541.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542.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543.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544.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545.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546.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547.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548.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549.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5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550.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551.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552.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553.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554.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555.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556.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557.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558.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559.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5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560.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561.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562.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563.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564.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565.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566.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567.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568.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569.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5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570.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571.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572.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573.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574.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575.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576.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577.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578.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579.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58.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13.xml"/></Relationships>
</file>

<file path=ppt/slideLayouts/_rels/slideLayout1580.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581.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582.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583.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584.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585.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586.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587.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588.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589.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5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590.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591.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592.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593.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594.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595.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596.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597.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598.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599.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0.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13.xml"/><Relationship Id="rId4" Type="http://schemas.openxmlformats.org/officeDocument/2006/relationships/image" Target="../media/image5.png"/></Relationships>
</file>

<file path=ppt/slideLayouts/_rels/slideLayout1600.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601.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602.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603.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604.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605.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606.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607.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608.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609.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6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610.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611.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612.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613.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614.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615.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616.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617.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618.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619.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6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620.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621.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622.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623.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624.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625.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626.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627.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628.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629.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6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630.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631.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632.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633.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634.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635.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636.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637.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638.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639.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6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640.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641.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642.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643.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644.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645.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646.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647.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648.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649.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6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650.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651.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652.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653.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654.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655.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656.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657.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658.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659.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6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660.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661.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662.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663.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664.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665.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666.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667.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668.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669.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6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670.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671.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672.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673.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674.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675.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676.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677.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678.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679.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6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680.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681.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682.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683.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684.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685.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686.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687.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688.xml.rels><?xml version="1.0" encoding="UTF-8" standalone="yes"?>
<Relationships xmlns="http://schemas.openxmlformats.org/package/2006/relationships"><Relationship Id="rId2" Type="http://schemas.openxmlformats.org/officeDocument/2006/relationships/image" Target="../media/image36.gif"/><Relationship Id="rId1" Type="http://schemas.openxmlformats.org/officeDocument/2006/relationships/slideMaster" Target="../slideMasters/slideMaster80.xml"/></Relationships>
</file>

<file path=ppt/slideLayouts/_rels/slideLayout1689.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Master" Target="../slideMasters/slideMaster80.xml"/></Relationships>
</file>

<file path=ppt/slideLayouts/_rels/slideLayout16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690.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691.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Master" Target="../slideMasters/slideMaster80.xml"/></Relationships>
</file>

<file path=ppt/slideLayouts/_rels/slideLayout1692.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693.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694.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695.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696.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Master" Target="../slideMasters/slideMaster80.xml"/></Relationships>
</file>

<file path=ppt/slideLayouts/_rels/slideLayout1697.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698.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Master" Target="../slideMasters/slideMaster80.xml"/></Relationships>
</file>

<file path=ppt/slideLayouts/_rels/slideLayout1699.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Master" Target="../slideMasters/slideMaster80.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700.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701.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702.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703.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704.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705.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706.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707.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708.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709.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7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710.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711.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712.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713.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714.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715.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716.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717.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718.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719.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7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720.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721.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722.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723.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724.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725.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726.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727.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728.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729.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7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730.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731.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732.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733.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734.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735.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736.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737.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738.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739.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7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740.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741.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742.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743.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744.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745.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746.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747.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748.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749.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7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750.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751.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752.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753.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754.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755.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756.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757.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758.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759.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76.xml.rels><?xml version="1.0" encoding="UTF-8" standalone="yes"?>
<Relationships xmlns="http://schemas.openxmlformats.org/package/2006/relationships"><Relationship Id="rId2" Type="http://schemas.openxmlformats.org/officeDocument/2006/relationships/image" Target="../media/image8.jpeg"/><Relationship Id="rId1" Type="http://schemas.openxmlformats.org/officeDocument/2006/relationships/slideMaster" Target="../slideMasters/slideMaster13.xml"/></Relationships>
</file>

<file path=ppt/slideLayouts/_rels/slideLayout1760.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761.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762.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763.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764.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765.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766.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767.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768.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769.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7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770.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771.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772.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773.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774.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775.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776.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777.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778.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779.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7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780.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781.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782.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783.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784.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785.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786.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787.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788.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789.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7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790.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791.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792.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793.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794.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795.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796.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797.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798.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799.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0.xml.rels><?xml version="1.0" encoding="UTF-8" standalone="yes"?>
<Relationships xmlns="http://schemas.openxmlformats.org/package/2006/relationships"><Relationship Id="rId3" Type="http://schemas.openxmlformats.org/officeDocument/2006/relationships/image" Target="../media/image10.jpeg"/><Relationship Id="rId2" Type="http://schemas.openxmlformats.org/officeDocument/2006/relationships/image" Target="../media/image9.jpeg"/><Relationship Id="rId1" Type="http://schemas.openxmlformats.org/officeDocument/2006/relationships/slideMaster" Target="../slideMasters/slideMaster13.xml"/><Relationship Id="rId4" Type="http://schemas.openxmlformats.org/officeDocument/2006/relationships/image" Target="../media/image11.jpeg"/></Relationships>
</file>

<file path=ppt/slideLayouts/_rels/slideLayout1800.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801.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802.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803.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804.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805.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806.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807.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808.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809.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8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810.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811.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812.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813.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814.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815.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816.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817.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818.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819.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82.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image" Target="../media/image12.png"/><Relationship Id="rId1" Type="http://schemas.openxmlformats.org/officeDocument/2006/relationships/slideMaster" Target="../slideMasters/slideMaster13.xml"/><Relationship Id="rId4" Type="http://schemas.openxmlformats.org/officeDocument/2006/relationships/image" Target="../media/image14.png"/></Relationships>
</file>

<file path=ppt/slideLayouts/_rels/slideLayout1820.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821.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822.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823.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824.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825.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826.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827.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828.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829.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8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830.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831.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832.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833.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834.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835.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836.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837.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838.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839.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8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840.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841.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842.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843.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844.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845.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846.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847.xml.rels><?xml version="1.0" encoding="UTF-8" standalone="yes"?>
<Relationships xmlns="http://schemas.openxmlformats.org/package/2006/relationships"><Relationship Id="rId2" Type="http://schemas.openxmlformats.org/officeDocument/2006/relationships/image" Target="../media/image23.jpeg"/><Relationship Id="rId1" Type="http://schemas.openxmlformats.org/officeDocument/2006/relationships/slideMaster" Target="../slideMasters/slideMaster80.xml"/></Relationships>
</file>

<file path=ppt/slideLayouts/_rels/slideLayout1848.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849.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8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850.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851.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852.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853.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854.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855.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856.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857.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858.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859.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8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860.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861.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862.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863.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864.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865.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866.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867.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868.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869.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8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870.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871.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872.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873.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874.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875.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876.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877.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878.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879.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8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880.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881.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882.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883.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884.xml.rels><?xml version="1.0" encoding="UTF-8" standalone="yes"?>
<Relationships xmlns="http://schemas.openxmlformats.org/package/2006/relationships"><Relationship Id="rId2" Type="http://schemas.openxmlformats.org/officeDocument/2006/relationships/image" Target="../media/image36.gif"/><Relationship Id="rId1" Type="http://schemas.openxmlformats.org/officeDocument/2006/relationships/slideMaster" Target="../slideMasters/slideMaster81.xml"/></Relationships>
</file>

<file path=ppt/slideLayouts/_rels/slideLayout1885.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Master" Target="../slideMasters/slideMaster81.xml"/></Relationships>
</file>

<file path=ppt/slideLayouts/_rels/slideLayout1886.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1887.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Master" Target="../slideMasters/slideMaster81.xml"/></Relationships>
</file>

<file path=ppt/slideLayouts/_rels/slideLayout1888.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1889.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18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890.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1891.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Master" Target="../slideMasters/slideMaster81.xml"/></Relationships>
</file>

<file path=ppt/slideLayouts/_rels/slideLayout1892.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1893.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Master" Target="../slideMasters/slideMaster81.xml"/></Relationships>
</file>

<file path=ppt/slideLayouts/_rels/slideLayout1894.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Master" Target="../slideMasters/slideMaster81.xml"/></Relationships>
</file>

<file path=ppt/slideLayouts/_rels/slideLayout1895.xml.rels><?xml version="1.0" encoding="UTF-8" standalone="yes"?>
<Relationships xmlns="http://schemas.openxmlformats.org/package/2006/relationships"><Relationship Id="rId2" Type="http://schemas.openxmlformats.org/officeDocument/2006/relationships/image" Target="../media/image17.jpeg"/><Relationship Id="rId1" Type="http://schemas.openxmlformats.org/officeDocument/2006/relationships/slideMaster" Target="../slideMasters/slideMaster81.xml"/></Relationships>
</file>

<file path=ppt/slideLayouts/_rels/slideLayout1896.xml.rels><?xml version="1.0" encoding="UTF-8" standalone="yes"?>
<Relationships xmlns="http://schemas.openxmlformats.org/package/2006/relationships"><Relationship Id="rId2" Type="http://schemas.openxmlformats.org/officeDocument/2006/relationships/image" Target="../media/image17.jpeg"/><Relationship Id="rId1" Type="http://schemas.openxmlformats.org/officeDocument/2006/relationships/slideMaster" Target="../slideMasters/slideMaster81.xml"/></Relationships>
</file>

<file path=ppt/slideLayouts/_rels/slideLayout1897.xml.rels><?xml version="1.0" encoding="UTF-8" standalone="yes"?>
<Relationships xmlns="http://schemas.openxmlformats.org/package/2006/relationships"><Relationship Id="rId2" Type="http://schemas.openxmlformats.org/officeDocument/2006/relationships/image" Target="../media/image17.jpeg"/><Relationship Id="rId1" Type="http://schemas.openxmlformats.org/officeDocument/2006/relationships/slideMaster" Target="../slideMasters/slideMaster81.xml"/></Relationships>
</file>

<file path=ppt/slideLayouts/_rels/slideLayout1898.xml.rels><?xml version="1.0" encoding="UTF-8" standalone="yes"?>
<Relationships xmlns="http://schemas.openxmlformats.org/package/2006/relationships"><Relationship Id="rId2" Type="http://schemas.openxmlformats.org/officeDocument/2006/relationships/image" Target="../media/image17.jpeg"/><Relationship Id="rId1" Type="http://schemas.openxmlformats.org/officeDocument/2006/relationships/slideMaster" Target="../slideMasters/slideMaster81.xml"/></Relationships>
</file>

<file path=ppt/slideLayouts/_rels/slideLayout1899.xml.rels><?xml version="1.0" encoding="UTF-8" standalone="yes"?>
<Relationships xmlns="http://schemas.openxmlformats.org/package/2006/relationships"><Relationship Id="rId2" Type="http://schemas.openxmlformats.org/officeDocument/2006/relationships/image" Target="../media/image17.jpeg"/><Relationship Id="rId1" Type="http://schemas.openxmlformats.org/officeDocument/2006/relationships/slideMaster" Target="../slideMasters/slideMaster8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900.xml.rels><?xml version="1.0" encoding="UTF-8" standalone="yes"?>
<Relationships xmlns="http://schemas.openxmlformats.org/package/2006/relationships"><Relationship Id="rId2" Type="http://schemas.openxmlformats.org/officeDocument/2006/relationships/image" Target="../media/image17.jpeg"/><Relationship Id="rId1" Type="http://schemas.openxmlformats.org/officeDocument/2006/relationships/slideMaster" Target="../slideMasters/slideMaster81.xml"/></Relationships>
</file>

<file path=ppt/slideLayouts/_rels/slideLayout1901.xml.rels><?xml version="1.0" encoding="UTF-8" standalone="yes"?>
<Relationships xmlns="http://schemas.openxmlformats.org/package/2006/relationships"><Relationship Id="rId2" Type="http://schemas.openxmlformats.org/officeDocument/2006/relationships/image" Target="../media/image17.jpeg"/><Relationship Id="rId1" Type="http://schemas.openxmlformats.org/officeDocument/2006/relationships/slideMaster" Target="../slideMasters/slideMaster81.xml"/></Relationships>
</file>

<file path=ppt/slideLayouts/_rels/slideLayout1902.xml.rels><?xml version="1.0" encoding="UTF-8" standalone="yes"?>
<Relationships xmlns="http://schemas.openxmlformats.org/package/2006/relationships"><Relationship Id="rId2" Type="http://schemas.openxmlformats.org/officeDocument/2006/relationships/image" Target="../media/image17.jpeg"/><Relationship Id="rId1" Type="http://schemas.openxmlformats.org/officeDocument/2006/relationships/slideMaster" Target="../slideMasters/slideMaster81.xml"/></Relationships>
</file>

<file path=ppt/slideLayouts/_rels/slideLayout1903.xml.rels><?xml version="1.0" encoding="UTF-8" standalone="yes"?>
<Relationships xmlns="http://schemas.openxmlformats.org/package/2006/relationships"><Relationship Id="rId2" Type="http://schemas.openxmlformats.org/officeDocument/2006/relationships/image" Target="../media/image17.jpeg"/><Relationship Id="rId1" Type="http://schemas.openxmlformats.org/officeDocument/2006/relationships/slideMaster" Target="../slideMasters/slideMaster81.xml"/></Relationships>
</file>

<file path=ppt/slideLayouts/_rels/slideLayout1904.xml.rels><?xml version="1.0" encoding="UTF-8" standalone="yes"?>
<Relationships xmlns="http://schemas.openxmlformats.org/package/2006/relationships"><Relationship Id="rId2" Type="http://schemas.openxmlformats.org/officeDocument/2006/relationships/image" Target="../media/image17.jpeg"/><Relationship Id="rId1" Type="http://schemas.openxmlformats.org/officeDocument/2006/relationships/slideMaster" Target="../slideMasters/slideMaster81.xml"/></Relationships>
</file>

<file path=ppt/slideLayouts/_rels/slideLayout1905.xml.rels><?xml version="1.0" encoding="UTF-8" standalone="yes"?>
<Relationships xmlns="http://schemas.openxmlformats.org/package/2006/relationships"><Relationship Id="rId2" Type="http://schemas.openxmlformats.org/officeDocument/2006/relationships/image" Target="../media/image17.jpeg"/><Relationship Id="rId1" Type="http://schemas.openxmlformats.org/officeDocument/2006/relationships/slideMaster" Target="../slideMasters/slideMaster81.xml"/></Relationships>
</file>

<file path=ppt/slideLayouts/_rels/slideLayout1906.xml.rels><?xml version="1.0" encoding="UTF-8" standalone="yes"?>
<Relationships xmlns="http://schemas.openxmlformats.org/package/2006/relationships"><Relationship Id="rId2" Type="http://schemas.openxmlformats.org/officeDocument/2006/relationships/image" Target="../media/image23.jpeg"/><Relationship Id="rId1" Type="http://schemas.openxmlformats.org/officeDocument/2006/relationships/slideMaster" Target="../slideMasters/slideMaster81.xml"/></Relationships>
</file>

<file path=ppt/slideLayouts/_rels/slideLayout1907.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1908.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1909.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19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910.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1911.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1912.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1913.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1914.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1915.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1916.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1917.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1918.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1919.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19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920.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1921.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1922.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1923.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1924.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1925.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1926.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1927.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1928.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1929.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19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930.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1931.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1932.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1933.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1934.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1935.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1936.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1937.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1938.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1939.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19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940.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1941.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1942.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1943.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1944.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1945.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1946.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1947.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1948.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1949.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19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950.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1951.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1952.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1953.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1954.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1955.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1956.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1957.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1958.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1959.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19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960.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1961.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1962.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1963.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1964.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1965.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1966.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1967.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1968.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1969.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19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970.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1971.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1972.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1973.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1974.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1975.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1976.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1977.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1978.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1979.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19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980.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1981.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1982.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1983.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1984.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1985.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1986.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1987.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1988.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1989.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19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990.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1991.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1992.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1993.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1994.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1995.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1996.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1997.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1998.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1999.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0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000.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001.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002.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003.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004.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005.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006.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007.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008.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009.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0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010.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011.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012.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013.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014.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015.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016.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017.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018.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019.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0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020.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021.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022.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023.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024.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025.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026.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027.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028.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029.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0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030.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031.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032.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033.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034.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035.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036.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037.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038.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039.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0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040.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041.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042.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043.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044.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045.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046.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047.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048.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049.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0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050.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051.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052.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053.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054.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055.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056.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057.xml.rels><?xml version="1.0" encoding="UTF-8" standalone="yes"?>
<Relationships xmlns="http://schemas.openxmlformats.org/package/2006/relationships"><Relationship Id="rId2" Type="http://schemas.openxmlformats.org/officeDocument/2006/relationships/image" Target="../media/image36.gif"/><Relationship Id="rId1" Type="http://schemas.openxmlformats.org/officeDocument/2006/relationships/slideMaster" Target="../slideMasters/slideMaster81.xml"/></Relationships>
</file>

<file path=ppt/slideLayouts/_rels/slideLayout2058.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Master" Target="../slideMasters/slideMaster81.xml"/></Relationships>
</file>

<file path=ppt/slideLayouts/_rels/slideLayout2059.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0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060.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Master" Target="../slideMasters/slideMaster81.xml"/></Relationships>
</file>

<file path=ppt/slideLayouts/_rels/slideLayout2061.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062.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063.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064.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065.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Master" Target="../slideMasters/slideMaster81.xml"/></Relationships>
</file>

<file path=ppt/slideLayouts/_rels/slideLayout2066.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067.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Master" Target="../slideMasters/slideMaster81.xml"/></Relationships>
</file>

<file path=ppt/slideLayouts/_rels/slideLayout2068.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Master" Target="../slideMasters/slideMaster81.xml"/></Relationships>
</file>

<file path=ppt/slideLayouts/_rels/slideLayout2069.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0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070.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071.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072.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073.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074.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075.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076.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077.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078.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079.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0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080.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081.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082.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083.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084.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085.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086.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087.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088.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089.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0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090.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091.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092.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093.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094.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095.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096.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097.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098.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099.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100.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101.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102.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103.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104.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105.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106.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107.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108.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109.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1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110.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111.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112.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113.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114.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115.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116.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117.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118.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119.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1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120.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121.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122.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123.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124.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125.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126.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127.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128.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129.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1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130.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131.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132.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133.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134.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135.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136.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137.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138.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139.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1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140.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141.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142.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143.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144.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145.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146.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147.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148.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149.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1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150.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151.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152.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153.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154.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155.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156.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157.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158.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159.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1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160.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161.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162.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163.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164.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165.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166.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167.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168.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169.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1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170.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171.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172.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173.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174.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175.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176.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177.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178.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179.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1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180.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181.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182.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183.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184.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185.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186.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187.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188.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189.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1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190.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191.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192.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193.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194.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195.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196.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197.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198.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199.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200.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201.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202.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203.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204.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205.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206.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207.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208.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209.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2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210.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211.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212.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213.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214.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215.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216.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217.xml.rels><?xml version="1.0" encoding="UTF-8" standalone="yes"?>
<Relationships xmlns="http://schemas.openxmlformats.org/package/2006/relationships"><Relationship Id="rId2" Type="http://schemas.openxmlformats.org/officeDocument/2006/relationships/image" Target="../media/image23.jpeg"/><Relationship Id="rId1" Type="http://schemas.openxmlformats.org/officeDocument/2006/relationships/slideMaster" Target="../slideMasters/slideMaster81.xml"/></Relationships>
</file>

<file path=ppt/slideLayouts/_rels/slideLayout2218.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219.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2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220.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221.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222.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223.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224.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225.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226.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227.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228.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229.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2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230.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231.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232.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233.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234.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235.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236.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237.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238.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239.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2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240.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2400.xml.rels><?xml version="1.0" encoding="UTF-8" standalone="yes"?>
<Relationships xmlns="http://schemas.openxmlformats.org/package/2006/relationships"><Relationship Id="rId1" Type="http://schemas.openxmlformats.org/officeDocument/2006/relationships/slideMaster" Target="../slideMasters/slideMaster230.xml"/></Relationships>
</file>

<file path=ppt/slideLayouts/_rels/slideLayout2241.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242.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243.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244.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245.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246.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247.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248.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249.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2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250.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2500.xml.rels><?xml version="1.0" encoding="UTF-8" standalone="yes"?>
<Relationships xmlns="http://schemas.openxmlformats.org/package/2006/relationships"><Relationship Id="rId1" Type="http://schemas.openxmlformats.org/officeDocument/2006/relationships/slideMaster" Target="../slideMasters/slideMaster230.xml"/></Relationships>
</file>

<file path=ppt/slideLayouts/_rels/slideLayout2251.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252.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253.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254.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2255.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2256.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2257.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2258.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2259.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22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260.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22600.xml.rels><?xml version="1.0" encoding="UTF-8" standalone="yes"?>
<Relationships xmlns="http://schemas.openxmlformats.org/package/2006/relationships"><Relationship Id="rId1" Type="http://schemas.openxmlformats.org/officeDocument/2006/relationships/slideMaster" Target="../slideMasters/slideMaster230.xml"/></Relationships>
</file>

<file path=ppt/slideLayouts/_rels/slideLayout2261.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2262.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2263.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2264.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2265.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2266.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2267.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2268.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2269.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22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270.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22700.xml.rels><?xml version="1.0" encoding="UTF-8" standalone="yes"?>
<Relationships xmlns="http://schemas.openxmlformats.org/package/2006/relationships"><Relationship Id="rId1" Type="http://schemas.openxmlformats.org/officeDocument/2006/relationships/slideMaster" Target="../slideMasters/slideMaster230.xml"/></Relationships>
</file>

<file path=ppt/slideLayouts/_rels/slideLayout2271.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2272.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2273.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2274.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2275.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2276.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2277.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2278.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2279.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228.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13.xml"/></Relationships>
</file>

<file path=ppt/slideLayouts/_rels/slideLayout2280.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22800.xml.rels><?xml version="1.0" encoding="UTF-8" standalone="yes"?>
<Relationships xmlns="http://schemas.openxmlformats.org/package/2006/relationships"><Relationship Id="rId1" Type="http://schemas.openxmlformats.org/officeDocument/2006/relationships/slideMaster" Target="../slideMasters/slideMaster230.xml"/></Relationships>
</file>

<file path=ppt/slideLayouts/_rels/slideLayout2281.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2282.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2283.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2284.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2285.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2286.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2287.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2288.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2289.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229.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13.xml"/></Relationships>
</file>

<file path=ppt/slideLayouts/_rels/slideLayout2290.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22900.xml.rels><?xml version="1.0" encoding="UTF-8" standalone="yes"?>
<Relationships xmlns="http://schemas.openxmlformats.org/package/2006/relationships"><Relationship Id="rId1" Type="http://schemas.openxmlformats.org/officeDocument/2006/relationships/slideMaster" Target="../slideMasters/slideMaster230.xml"/></Relationships>
</file>

<file path=ppt/slideLayouts/_rels/slideLayout2291.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2292.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2293.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2294.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2295.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2296.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2297.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2298.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2299.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0.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13.xml"/></Relationships>
</file>

<file path=ppt/slideLayouts/_rels/slideLayout2300.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23000.xml.rels><?xml version="1.0" encoding="UTF-8" standalone="yes"?>
<Relationships xmlns="http://schemas.openxmlformats.org/package/2006/relationships"><Relationship Id="rId1" Type="http://schemas.openxmlformats.org/officeDocument/2006/relationships/slideMaster" Target="../slideMasters/slideMaster230.xml"/></Relationships>
</file>

<file path=ppt/slideLayouts/_rels/slideLayout2301.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2302.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2303.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2304.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2305.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2306.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2307.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2308.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2309.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231.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13.xml"/></Relationships>
</file>

<file path=ppt/slideLayouts/_rels/slideLayout2310.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23100.xml.rels><?xml version="1.0" encoding="UTF-8" standalone="yes"?>
<Relationships xmlns="http://schemas.openxmlformats.org/package/2006/relationships"><Relationship Id="rId1" Type="http://schemas.openxmlformats.org/officeDocument/2006/relationships/slideMaster" Target="../slideMasters/slideMaster230.xml"/></Relationships>
</file>

<file path=ppt/slideLayouts/_rels/slideLayout2311.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2312.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2313.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2314.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2315.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2316.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2317.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2318.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2319.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232.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13.xml"/></Relationships>
</file>

<file path=ppt/slideLayouts/_rels/slideLayout2320.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23200.xml.rels><?xml version="1.0" encoding="UTF-8" standalone="yes"?>
<Relationships xmlns="http://schemas.openxmlformats.org/package/2006/relationships"><Relationship Id="rId1" Type="http://schemas.openxmlformats.org/officeDocument/2006/relationships/slideMaster" Target="../slideMasters/slideMaster230.xml"/></Relationships>
</file>

<file path=ppt/slideLayouts/_rels/slideLayout2321.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2322.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2323.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2324.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2325.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2326.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2327.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2328.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2329.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233.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13.xml"/></Relationships>
</file>

<file path=ppt/slideLayouts/_rels/slideLayout2330.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23300.xml.rels><?xml version="1.0" encoding="UTF-8" standalone="yes"?>
<Relationships xmlns="http://schemas.openxmlformats.org/package/2006/relationships"><Relationship Id="rId1" Type="http://schemas.openxmlformats.org/officeDocument/2006/relationships/slideMaster" Target="../slideMasters/slideMaster230.xml"/></Relationships>
</file>

<file path=ppt/slideLayouts/_rels/slideLayout2331.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2332.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2333.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2334.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2335.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2336.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2337.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2338.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2339.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234.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13.xml"/></Relationships>
</file>

<file path=ppt/slideLayouts/_rels/slideLayout2340.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23400.xml.rels><?xml version="1.0" encoding="UTF-8" standalone="yes"?>
<Relationships xmlns="http://schemas.openxmlformats.org/package/2006/relationships"><Relationship Id="rId1" Type="http://schemas.openxmlformats.org/officeDocument/2006/relationships/slideMaster" Target="../slideMasters/slideMaster230.xml"/></Relationships>
</file>

<file path=ppt/slideLayouts/_rels/slideLayout2341.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2342.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2343.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2344.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2345.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2346.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2347.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2348.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2349.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235.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13.xml"/></Relationships>
</file>

<file path=ppt/slideLayouts/_rels/slideLayout2350.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23500.xml.rels><?xml version="1.0" encoding="UTF-8" standalone="yes"?>
<Relationships xmlns="http://schemas.openxmlformats.org/package/2006/relationships"><Relationship Id="rId1" Type="http://schemas.openxmlformats.org/officeDocument/2006/relationships/slideMaster" Target="../slideMasters/slideMaster230.xml"/></Relationships>
</file>

<file path=ppt/slideLayouts/_rels/slideLayout2351.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2352.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2353.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2354.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2355.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2356.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2357.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2358.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2359.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236.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13.xml"/></Relationships>
</file>

<file path=ppt/slideLayouts/_rels/slideLayout2360.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23600.xml.rels><?xml version="1.0" encoding="UTF-8" standalone="yes"?>
<Relationships xmlns="http://schemas.openxmlformats.org/package/2006/relationships"><Relationship Id="rId1" Type="http://schemas.openxmlformats.org/officeDocument/2006/relationships/slideMaster" Target="../slideMasters/slideMaster230.xml"/></Relationships>
</file>

<file path=ppt/slideLayouts/_rels/slideLayout2361.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2362.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2363.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2364.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2365.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2366.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2367.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2368.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2369.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23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370.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2371.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2372.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2373.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2374.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2375.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2376.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2377.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2378.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2379.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23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380.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2381.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2382.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2383.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2384.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2385.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2386.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2387.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2388.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2389.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23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390.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2391.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2392.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2393.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2394.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2395.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2396.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2397.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2398.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2399.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400.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2401.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2402.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2403.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2404.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2405.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2406.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2407.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2408.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2409.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24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410.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2411.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2412.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2413.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2414.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2415.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2416.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2417.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2418.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2419.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24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420.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2421.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2422.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2423.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2424.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2425.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2426.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2427.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2428.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2429.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24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430.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2431.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2432.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2433.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2434.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2435.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2436.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2437.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2438.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2439.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24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440.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2441.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2442.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2443.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2444.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2445.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2446.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2447.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2448.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2449.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24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450.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2451.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2452.xml.rels><?xml version="1.0" encoding="UTF-8" standalone="yes"?>
<Relationships xmlns="http://schemas.openxmlformats.org/package/2006/relationships"><Relationship Id="rId2" Type="http://schemas.openxmlformats.org/officeDocument/2006/relationships/image" Target="../media/image38.jpeg"/><Relationship Id="rId1" Type="http://schemas.openxmlformats.org/officeDocument/2006/relationships/slideMaster" Target="../slideMasters/slideMaster103.xml"/></Relationships>
</file>

<file path=ppt/slideLayouts/_rels/slideLayout2453.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2454.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2455.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2456.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2457.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2458.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2459.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24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460.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2461.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2462.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2463.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2464.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2465.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2466.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2467.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2468.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2469.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24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470.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2471.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2472.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2473.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2474.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2475.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2476.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2477.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2478.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2479.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24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480.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2481.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2482.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2483.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2484.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2485.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2486.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2487.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2488.xml.rels><?xml version="1.0" encoding="UTF-8" standalone="yes"?>
<Relationships xmlns="http://schemas.openxmlformats.org/package/2006/relationships"><Relationship Id="rId3" Type="http://schemas.openxmlformats.org/officeDocument/2006/relationships/image" Target="../media/image41.png"/><Relationship Id="rId2" Type="http://schemas.openxmlformats.org/officeDocument/2006/relationships/image" Target="../media/image40.emf"/><Relationship Id="rId1" Type="http://schemas.openxmlformats.org/officeDocument/2006/relationships/slideMaster" Target="../slideMasters/slideMaster107.xml"/></Relationships>
</file>

<file path=ppt/slideLayouts/_rels/slideLayout2489.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24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490.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2491.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2492.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2493.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2494.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2495.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2496.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2497.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2498.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2499.xml.rels><?xml version="1.0" encoding="UTF-8" standalone="yes"?>
<Relationships xmlns="http://schemas.openxmlformats.org/package/2006/relationships"><Relationship Id="rId1" Type="http://schemas.openxmlformats.org/officeDocument/2006/relationships/slideMaster" Target="../slideMasters/slideMaster108.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5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500.xml.rels><?xml version="1.0" encoding="UTF-8" standalone="yes"?>
<Relationships xmlns="http://schemas.openxmlformats.org/package/2006/relationships"><Relationship Id="rId1" Type="http://schemas.openxmlformats.org/officeDocument/2006/relationships/slideMaster" Target="../slideMasters/slideMaster108.xml"/></Relationships>
</file>

<file path=ppt/slideLayouts/_rels/slideLayout2501.xml.rels><?xml version="1.0" encoding="UTF-8" standalone="yes"?>
<Relationships xmlns="http://schemas.openxmlformats.org/package/2006/relationships"><Relationship Id="rId1" Type="http://schemas.openxmlformats.org/officeDocument/2006/relationships/slideMaster" Target="../slideMasters/slideMaster108.xml"/></Relationships>
</file>

<file path=ppt/slideLayouts/_rels/slideLayout2502.xml.rels><?xml version="1.0" encoding="UTF-8" standalone="yes"?>
<Relationships xmlns="http://schemas.openxmlformats.org/package/2006/relationships"><Relationship Id="rId1" Type="http://schemas.openxmlformats.org/officeDocument/2006/relationships/slideMaster" Target="../slideMasters/slideMaster108.xml"/></Relationships>
</file>

<file path=ppt/slideLayouts/_rels/slideLayout2503.xml.rels><?xml version="1.0" encoding="UTF-8" standalone="yes"?>
<Relationships xmlns="http://schemas.openxmlformats.org/package/2006/relationships"><Relationship Id="rId1" Type="http://schemas.openxmlformats.org/officeDocument/2006/relationships/slideMaster" Target="../slideMasters/slideMaster108.xml"/></Relationships>
</file>

<file path=ppt/slideLayouts/_rels/slideLayout2504.xml.rels><?xml version="1.0" encoding="UTF-8" standalone="yes"?>
<Relationships xmlns="http://schemas.openxmlformats.org/package/2006/relationships"><Relationship Id="rId1" Type="http://schemas.openxmlformats.org/officeDocument/2006/relationships/slideMaster" Target="../slideMasters/slideMaster108.xml"/></Relationships>
</file>

<file path=ppt/slideLayouts/_rels/slideLayout2505.xml.rels><?xml version="1.0" encoding="UTF-8" standalone="yes"?>
<Relationships xmlns="http://schemas.openxmlformats.org/package/2006/relationships"><Relationship Id="rId1" Type="http://schemas.openxmlformats.org/officeDocument/2006/relationships/slideMaster" Target="../slideMasters/slideMaster108.xml"/></Relationships>
</file>

<file path=ppt/slideLayouts/_rels/slideLayout2506.xml.rels><?xml version="1.0" encoding="UTF-8" standalone="yes"?>
<Relationships xmlns="http://schemas.openxmlformats.org/package/2006/relationships"><Relationship Id="rId1" Type="http://schemas.openxmlformats.org/officeDocument/2006/relationships/slideMaster" Target="../slideMasters/slideMaster108.xml"/></Relationships>
</file>

<file path=ppt/slideLayouts/_rels/slideLayout2507.xml.rels><?xml version="1.0" encoding="UTF-8" standalone="yes"?>
<Relationships xmlns="http://schemas.openxmlformats.org/package/2006/relationships"><Relationship Id="rId1" Type="http://schemas.openxmlformats.org/officeDocument/2006/relationships/slideMaster" Target="../slideMasters/slideMaster108.xml"/></Relationships>
</file>

<file path=ppt/slideLayouts/_rels/slideLayout2508.xml.rels><?xml version="1.0" encoding="UTF-8" standalone="yes"?>
<Relationships xmlns="http://schemas.openxmlformats.org/package/2006/relationships"><Relationship Id="rId1" Type="http://schemas.openxmlformats.org/officeDocument/2006/relationships/slideMaster" Target="../slideMasters/slideMaster108.xml"/></Relationships>
</file>

<file path=ppt/slideLayouts/_rels/slideLayout2509.xml.rels><?xml version="1.0" encoding="UTF-8" standalone="yes"?>
<Relationships xmlns="http://schemas.openxmlformats.org/package/2006/relationships"><Relationship Id="rId1" Type="http://schemas.openxmlformats.org/officeDocument/2006/relationships/slideMaster" Target="../slideMasters/slideMaster108.xml"/></Relationships>
</file>

<file path=ppt/slideLayouts/_rels/slideLayout25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510.xml.rels><?xml version="1.0" encoding="UTF-8" standalone="yes"?>
<Relationships xmlns="http://schemas.openxmlformats.org/package/2006/relationships"><Relationship Id="rId1" Type="http://schemas.openxmlformats.org/officeDocument/2006/relationships/slideMaster" Target="../slideMasters/slideMaster109.xml"/></Relationships>
</file>

<file path=ppt/slideLayouts/_rels/slideLayout2511.xml.rels><?xml version="1.0" encoding="UTF-8" standalone="yes"?>
<Relationships xmlns="http://schemas.openxmlformats.org/package/2006/relationships"><Relationship Id="rId1" Type="http://schemas.openxmlformats.org/officeDocument/2006/relationships/slideMaster" Target="../slideMasters/slideMaster109.xml"/></Relationships>
</file>

<file path=ppt/slideLayouts/_rels/slideLayout2512.xml.rels><?xml version="1.0" encoding="UTF-8" standalone="yes"?>
<Relationships xmlns="http://schemas.openxmlformats.org/package/2006/relationships"><Relationship Id="rId1" Type="http://schemas.openxmlformats.org/officeDocument/2006/relationships/slideMaster" Target="../slideMasters/slideMaster109.xml"/></Relationships>
</file>

<file path=ppt/slideLayouts/_rels/slideLayout2513.xml.rels><?xml version="1.0" encoding="UTF-8" standalone="yes"?>
<Relationships xmlns="http://schemas.openxmlformats.org/package/2006/relationships"><Relationship Id="rId1" Type="http://schemas.openxmlformats.org/officeDocument/2006/relationships/slideMaster" Target="../slideMasters/slideMaster109.xml"/></Relationships>
</file>

<file path=ppt/slideLayouts/_rels/slideLayout2514.xml.rels><?xml version="1.0" encoding="UTF-8" standalone="yes"?>
<Relationships xmlns="http://schemas.openxmlformats.org/package/2006/relationships"><Relationship Id="rId1" Type="http://schemas.openxmlformats.org/officeDocument/2006/relationships/slideMaster" Target="../slideMasters/slideMaster109.xml"/></Relationships>
</file>

<file path=ppt/slideLayouts/_rels/slideLayout2515.xml.rels><?xml version="1.0" encoding="UTF-8" standalone="yes"?>
<Relationships xmlns="http://schemas.openxmlformats.org/package/2006/relationships"><Relationship Id="rId1" Type="http://schemas.openxmlformats.org/officeDocument/2006/relationships/slideMaster" Target="../slideMasters/slideMaster109.xml"/></Relationships>
</file>

<file path=ppt/slideLayouts/_rels/slideLayout2516.xml.rels><?xml version="1.0" encoding="UTF-8" standalone="yes"?>
<Relationships xmlns="http://schemas.openxmlformats.org/package/2006/relationships"><Relationship Id="rId1" Type="http://schemas.openxmlformats.org/officeDocument/2006/relationships/slideMaster" Target="../slideMasters/slideMaster109.xml"/></Relationships>
</file>

<file path=ppt/slideLayouts/_rels/slideLayout2517.xml.rels><?xml version="1.0" encoding="UTF-8" standalone="yes"?>
<Relationships xmlns="http://schemas.openxmlformats.org/package/2006/relationships"><Relationship Id="rId1" Type="http://schemas.openxmlformats.org/officeDocument/2006/relationships/slideMaster" Target="../slideMasters/slideMaster109.xml"/></Relationships>
</file>

<file path=ppt/slideLayouts/_rels/slideLayout2518.xml.rels><?xml version="1.0" encoding="UTF-8" standalone="yes"?>
<Relationships xmlns="http://schemas.openxmlformats.org/package/2006/relationships"><Relationship Id="rId1" Type="http://schemas.openxmlformats.org/officeDocument/2006/relationships/slideMaster" Target="../slideMasters/slideMaster109.xml"/></Relationships>
</file>

<file path=ppt/slideLayouts/_rels/slideLayout2519.xml.rels><?xml version="1.0" encoding="UTF-8" standalone="yes"?>
<Relationships xmlns="http://schemas.openxmlformats.org/package/2006/relationships"><Relationship Id="rId1" Type="http://schemas.openxmlformats.org/officeDocument/2006/relationships/slideMaster" Target="../slideMasters/slideMaster109.xml"/></Relationships>
</file>

<file path=ppt/slideLayouts/_rels/slideLayout25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520.xml.rels><?xml version="1.0" encoding="UTF-8" standalone="yes"?>
<Relationships xmlns="http://schemas.openxmlformats.org/package/2006/relationships"><Relationship Id="rId1" Type="http://schemas.openxmlformats.org/officeDocument/2006/relationships/slideMaster" Target="../slideMasters/slideMaster109.xml"/></Relationships>
</file>

<file path=ppt/slideLayouts/_rels/slideLayout2521.xml.rels><?xml version="1.0" encoding="UTF-8" standalone="yes"?>
<Relationships xmlns="http://schemas.openxmlformats.org/package/2006/relationships"><Relationship Id="rId1" Type="http://schemas.openxmlformats.org/officeDocument/2006/relationships/slideMaster" Target="../slideMasters/slideMaster109.xml"/></Relationships>
</file>

<file path=ppt/slideLayouts/_rels/slideLayout2522.xml.rels><?xml version="1.0" encoding="UTF-8" standalone="yes"?>
<Relationships xmlns="http://schemas.openxmlformats.org/package/2006/relationships"><Relationship Id="rId1" Type="http://schemas.openxmlformats.org/officeDocument/2006/relationships/slideMaster" Target="../slideMasters/slideMaster109.xml"/></Relationships>
</file>

<file path=ppt/slideLayouts/_rels/slideLayout2523.xml.rels><?xml version="1.0" encoding="UTF-8" standalone="yes"?>
<Relationships xmlns="http://schemas.openxmlformats.org/package/2006/relationships"><Relationship Id="rId1" Type="http://schemas.openxmlformats.org/officeDocument/2006/relationships/slideMaster" Target="../slideMasters/slideMaster109.xml"/></Relationships>
</file>

<file path=ppt/slideLayouts/_rels/slideLayout2524.xml.rels><?xml version="1.0" encoding="UTF-8" standalone="yes"?>
<Relationships xmlns="http://schemas.openxmlformats.org/package/2006/relationships"><Relationship Id="rId1" Type="http://schemas.openxmlformats.org/officeDocument/2006/relationships/slideMaster" Target="../slideMasters/slideMaster110.xml"/></Relationships>
</file>

<file path=ppt/slideLayouts/_rels/slideLayout2525.xml.rels><?xml version="1.0" encoding="UTF-8" standalone="yes"?>
<Relationships xmlns="http://schemas.openxmlformats.org/package/2006/relationships"><Relationship Id="rId1" Type="http://schemas.openxmlformats.org/officeDocument/2006/relationships/slideMaster" Target="../slideMasters/slideMaster111.xml"/></Relationships>
</file>

<file path=ppt/slideLayouts/_rels/slideLayout2526.xml.rels><?xml version="1.0" encoding="UTF-8" standalone="yes"?>
<Relationships xmlns="http://schemas.openxmlformats.org/package/2006/relationships"><Relationship Id="rId1" Type="http://schemas.openxmlformats.org/officeDocument/2006/relationships/slideMaster" Target="../slideMasters/slideMaster111.xml"/></Relationships>
</file>

<file path=ppt/slideLayouts/_rels/slideLayout2527.xml.rels><?xml version="1.0" encoding="UTF-8" standalone="yes"?>
<Relationships xmlns="http://schemas.openxmlformats.org/package/2006/relationships"><Relationship Id="rId1" Type="http://schemas.openxmlformats.org/officeDocument/2006/relationships/slideMaster" Target="../slideMasters/slideMaster111.xml"/></Relationships>
</file>

<file path=ppt/slideLayouts/_rels/slideLayout2528.xml.rels><?xml version="1.0" encoding="UTF-8" standalone="yes"?>
<Relationships xmlns="http://schemas.openxmlformats.org/package/2006/relationships"><Relationship Id="rId1" Type="http://schemas.openxmlformats.org/officeDocument/2006/relationships/slideMaster" Target="../slideMasters/slideMaster111.xml"/></Relationships>
</file>

<file path=ppt/slideLayouts/_rels/slideLayout2529.xml.rels><?xml version="1.0" encoding="UTF-8" standalone="yes"?>
<Relationships xmlns="http://schemas.openxmlformats.org/package/2006/relationships"><Relationship Id="rId1" Type="http://schemas.openxmlformats.org/officeDocument/2006/relationships/slideMaster" Target="../slideMasters/slideMaster111.xml"/></Relationships>
</file>

<file path=ppt/slideLayouts/_rels/slideLayout25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530.xml.rels><?xml version="1.0" encoding="UTF-8" standalone="yes"?>
<Relationships xmlns="http://schemas.openxmlformats.org/package/2006/relationships"><Relationship Id="rId1" Type="http://schemas.openxmlformats.org/officeDocument/2006/relationships/slideMaster" Target="../slideMasters/slideMaster111.xml"/></Relationships>
</file>

<file path=ppt/slideLayouts/_rels/slideLayout2531.xml.rels><?xml version="1.0" encoding="UTF-8" standalone="yes"?>
<Relationships xmlns="http://schemas.openxmlformats.org/package/2006/relationships"><Relationship Id="rId1" Type="http://schemas.openxmlformats.org/officeDocument/2006/relationships/slideMaster" Target="../slideMasters/slideMaster111.xml"/></Relationships>
</file>

<file path=ppt/slideLayouts/_rels/slideLayout2532.xml.rels><?xml version="1.0" encoding="UTF-8" standalone="yes"?>
<Relationships xmlns="http://schemas.openxmlformats.org/package/2006/relationships"><Relationship Id="rId1" Type="http://schemas.openxmlformats.org/officeDocument/2006/relationships/slideMaster" Target="../slideMasters/slideMaster111.xml"/></Relationships>
</file>

<file path=ppt/slideLayouts/_rels/slideLayout2533.xml.rels><?xml version="1.0" encoding="UTF-8" standalone="yes"?>
<Relationships xmlns="http://schemas.openxmlformats.org/package/2006/relationships"><Relationship Id="rId1" Type="http://schemas.openxmlformats.org/officeDocument/2006/relationships/slideMaster" Target="../slideMasters/slideMaster111.xml"/></Relationships>
</file>

<file path=ppt/slideLayouts/_rels/slideLayout2534.xml.rels><?xml version="1.0" encoding="UTF-8" standalone="yes"?>
<Relationships xmlns="http://schemas.openxmlformats.org/package/2006/relationships"><Relationship Id="rId1" Type="http://schemas.openxmlformats.org/officeDocument/2006/relationships/slideMaster" Target="../slideMasters/slideMaster111.xml"/></Relationships>
</file>

<file path=ppt/slideLayouts/_rels/slideLayout2535.xml.rels><?xml version="1.0" encoding="UTF-8" standalone="yes"?>
<Relationships xmlns="http://schemas.openxmlformats.org/package/2006/relationships"><Relationship Id="rId1" Type="http://schemas.openxmlformats.org/officeDocument/2006/relationships/slideMaster" Target="../slideMasters/slideMaster111.xml"/></Relationships>
</file>

<file path=ppt/slideLayouts/_rels/slideLayout2536.xml.rels><?xml version="1.0" encoding="UTF-8" standalone="yes"?>
<Relationships xmlns="http://schemas.openxmlformats.org/package/2006/relationships"><Relationship Id="rId1" Type="http://schemas.openxmlformats.org/officeDocument/2006/relationships/slideMaster" Target="../slideMasters/slideMaster111.xml"/></Relationships>
</file>

<file path=ppt/slideLayouts/_rels/slideLayout2537.xml.rels><?xml version="1.0" encoding="UTF-8" standalone="yes"?>
<Relationships xmlns="http://schemas.openxmlformats.org/package/2006/relationships"><Relationship Id="rId1" Type="http://schemas.openxmlformats.org/officeDocument/2006/relationships/slideMaster" Target="../slideMasters/slideMaster111.xml"/></Relationships>
</file>

<file path=ppt/slideLayouts/_rels/slideLayout2538.xml.rels><?xml version="1.0" encoding="UTF-8" standalone="yes"?>
<Relationships xmlns="http://schemas.openxmlformats.org/package/2006/relationships"><Relationship Id="rId1" Type="http://schemas.openxmlformats.org/officeDocument/2006/relationships/slideMaster" Target="../slideMasters/slideMaster111.xml"/></Relationships>
</file>

<file path=ppt/slideLayouts/_rels/slideLayout2539.xml.rels><?xml version="1.0" encoding="UTF-8" standalone="yes"?>
<Relationships xmlns="http://schemas.openxmlformats.org/package/2006/relationships"><Relationship Id="rId1" Type="http://schemas.openxmlformats.org/officeDocument/2006/relationships/slideMaster" Target="../slideMasters/slideMaster111.xml"/></Relationships>
</file>

<file path=ppt/slideLayouts/_rels/slideLayout25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540.xml.rels><?xml version="1.0" encoding="UTF-8" standalone="yes"?>
<Relationships xmlns="http://schemas.openxmlformats.org/package/2006/relationships"><Relationship Id="rId2" Type="http://schemas.openxmlformats.org/officeDocument/2006/relationships/image" Target="../media/image48.png"/><Relationship Id="rId1" Type="http://schemas.openxmlformats.org/officeDocument/2006/relationships/slideMaster" Target="../slideMasters/slideMaster112.xml"/></Relationships>
</file>

<file path=ppt/slideLayouts/_rels/slideLayout2541.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2542.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2543.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2544.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2545.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2546.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2547.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2548.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2549.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255.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2.png"/><Relationship Id="rId1" Type="http://schemas.openxmlformats.org/officeDocument/2006/relationships/slideMaster" Target="../slideMasters/slideMaster13.xml"/><Relationship Id="rId5" Type="http://schemas.openxmlformats.org/officeDocument/2006/relationships/image" Target="../media/image5.png"/><Relationship Id="rId4" Type="http://schemas.openxmlformats.org/officeDocument/2006/relationships/image" Target="../media/image3.png"/></Relationships>
</file>

<file path=ppt/slideLayouts/_rels/slideLayout2550.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2551.xml.rels><?xml version="1.0" encoding="UTF-8" standalone="yes"?>
<Relationships xmlns="http://schemas.openxmlformats.org/package/2006/relationships"><Relationship Id="rId1" Type="http://schemas.openxmlformats.org/officeDocument/2006/relationships/slideMaster" Target="../slideMasters/slideMaster113.xml"/></Relationships>
</file>

<file path=ppt/slideLayouts/_rels/slideLayout2552.xml.rels><?xml version="1.0" encoding="UTF-8" standalone="yes"?>
<Relationships xmlns="http://schemas.openxmlformats.org/package/2006/relationships"><Relationship Id="rId1" Type="http://schemas.openxmlformats.org/officeDocument/2006/relationships/slideMaster" Target="../slideMasters/slideMaster113.xml"/></Relationships>
</file>

<file path=ppt/slideLayouts/_rels/slideLayout2553.xml.rels><?xml version="1.0" encoding="UTF-8" standalone="yes"?>
<Relationships xmlns="http://schemas.openxmlformats.org/package/2006/relationships"><Relationship Id="rId1" Type="http://schemas.openxmlformats.org/officeDocument/2006/relationships/slideMaster" Target="../slideMasters/slideMaster113.xml"/></Relationships>
</file>

<file path=ppt/slideLayouts/_rels/slideLayout2554.xml.rels><?xml version="1.0" encoding="UTF-8" standalone="yes"?>
<Relationships xmlns="http://schemas.openxmlformats.org/package/2006/relationships"><Relationship Id="rId1" Type="http://schemas.openxmlformats.org/officeDocument/2006/relationships/slideMaster" Target="../slideMasters/slideMaster113.xml"/></Relationships>
</file>

<file path=ppt/slideLayouts/_rels/slideLayout2555.xml.rels><?xml version="1.0" encoding="UTF-8" standalone="yes"?>
<Relationships xmlns="http://schemas.openxmlformats.org/package/2006/relationships"><Relationship Id="rId1" Type="http://schemas.openxmlformats.org/officeDocument/2006/relationships/slideMaster" Target="../slideMasters/slideMaster113.xml"/></Relationships>
</file>

<file path=ppt/slideLayouts/_rels/slideLayout2556.xml.rels><?xml version="1.0" encoding="UTF-8" standalone="yes"?>
<Relationships xmlns="http://schemas.openxmlformats.org/package/2006/relationships"><Relationship Id="rId1" Type="http://schemas.openxmlformats.org/officeDocument/2006/relationships/slideMaster" Target="../slideMasters/slideMaster113.xml"/></Relationships>
</file>

<file path=ppt/slideLayouts/_rels/slideLayout2557.xml.rels><?xml version="1.0" encoding="UTF-8" standalone="yes"?>
<Relationships xmlns="http://schemas.openxmlformats.org/package/2006/relationships"><Relationship Id="rId1" Type="http://schemas.openxmlformats.org/officeDocument/2006/relationships/slideMaster" Target="../slideMasters/slideMaster113.xml"/></Relationships>
</file>

<file path=ppt/slideLayouts/_rels/slideLayout2558.xml.rels><?xml version="1.0" encoding="UTF-8" standalone="yes"?>
<Relationships xmlns="http://schemas.openxmlformats.org/package/2006/relationships"><Relationship Id="rId1" Type="http://schemas.openxmlformats.org/officeDocument/2006/relationships/slideMaster" Target="../slideMasters/slideMaster113.xml"/></Relationships>
</file>

<file path=ppt/slideLayouts/_rels/slideLayout2559.xml.rels><?xml version="1.0" encoding="UTF-8" standalone="yes"?>
<Relationships xmlns="http://schemas.openxmlformats.org/package/2006/relationships"><Relationship Id="rId1" Type="http://schemas.openxmlformats.org/officeDocument/2006/relationships/slideMaster" Target="../slideMasters/slideMaster113.xml"/></Relationships>
</file>

<file path=ppt/slideLayouts/_rels/slideLayout256.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png"/><Relationship Id="rId1" Type="http://schemas.openxmlformats.org/officeDocument/2006/relationships/slideMaster" Target="../slideMasters/slideMaster13.xml"/></Relationships>
</file>

<file path=ppt/slideLayouts/_rels/slideLayout2560.xml.rels><?xml version="1.0" encoding="UTF-8" standalone="yes"?>
<Relationships xmlns="http://schemas.openxmlformats.org/package/2006/relationships"><Relationship Id="rId1" Type="http://schemas.openxmlformats.org/officeDocument/2006/relationships/slideMaster" Target="../slideMasters/slideMaster113.xml"/></Relationships>
</file>

<file path=ppt/slideLayouts/_rels/slideLayout2561.xml.rels><?xml version="1.0" encoding="UTF-8" standalone="yes"?>
<Relationships xmlns="http://schemas.openxmlformats.org/package/2006/relationships"><Relationship Id="rId1" Type="http://schemas.openxmlformats.org/officeDocument/2006/relationships/slideMaster" Target="../slideMasters/slideMaster113.xml"/></Relationships>
</file>

<file path=ppt/slideLayouts/_rels/slideLayout2562.xml.rels><?xml version="1.0" encoding="UTF-8" standalone="yes"?>
<Relationships xmlns="http://schemas.openxmlformats.org/package/2006/relationships"><Relationship Id="rId1" Type="http://schemas.openxmlformats.org/officeDocument/2006/relationships/slideMaster" Target="../slideMasters/slideMaster114.xml"/></Relationships>
</file>

<file path=ppt/slideLayouts/_rels/slideLayout2563.xml.rels><?xml version="1.0" encoding="UTF-8" standalone="yes"?>
<Relationships xmlns="http://schemas.openxmlformats.org/package/2006/relationships"><Relationship Id="rId1" Type="http://schemas.openxmlformats.org/officeDocument/2006/relationships/slideMaster" Target="../slideMasters/slideMaster114.xml"/></Relationships>
</file>

<file path=ppt/slideLayouts/_rels/slideLayout2564.xml.rels><?xml version="1.0" encoding="UTF-8" standalone="yes"?>
<Relationships xmlns="http://schemas.openxmlformats.org/package/2006/relationships"><Relationship Id="rId1" Type="http://schemas.openxmlformats.org/officeDocument/2006/relationships/slideMaster" Target="../slideMasters/slideMaster114.xml"/></Relationships>
</file>

<file path=ppt/slideLayouts/_rels/slideLayout2565.xml.rels><?xml version="1.0" encoding="UTF-8" standalone="yes"?>
<Relationships xmlns="http://schemas.openxmlformats.org/package/2006/relationships"><Relationship Id="rId1" Type="http://schemas.openxmlformats.org/officeDocument/2006/relationships/slideMaster" Target="../slideMasters/slideMaster114.xml"/></Relationships>
</file>

<file path=ppt/slideLayouts/_rels/slideLayout2566.xml.rels><?xml version="1.0" encoding="UTF-8" standalone="yes"?>
<Relationships xmlns="http://schemas.openxmlformats.org/package/2006/relationships"><Relationship Id="rId1" Type="http://schemas.openxmlformats.org/officeDocument/2006/relationships/slideMaster" Target="../slideMasters/slideMaster114.xml"/></Relationships>
</file>

<file path=ppt/slideLayouts/_rels/slideLayout2567.xml.rels><?xml version="1.0" encoding="UTF-8" standalone="yes"?>
<Relationships xmlns="http://schemas.openxmlformats.org/package/2006/relationships"><Relationship Id="rId1" Type="http://schemas.openxmlformats.org/officeDocument/2006/relationships/slideMaster" Target="../slideMasters/slideMaster114.xml"/></Relationships>
</file>

<file path=ppt/slideLayouts/_rels/slideLayout2568.xml.rels><?xml version="1.0" encoding="UTF-8" standalone="yes"?>
<Relationships xmlns="http://schemas.openxmlformats.org/package/2006/relationships"><Relationship Id="rId1" Type="http://schemas.openxmlformats.org/officeDocument/2006/relationships/slideMaster" Target="../slideMasters/slideMaster114.xml"/></Relationships>
</file>

<file path=ppt/slideLayouts/_rels/slideLayout2569.xml.rels><?xml version="1.0" encoding="UTF-8" standalone="yes"?>
<Relationships xmlns="http://schemas.openxmlformats.org/package/2006/relationships"><Relationship Id="rId1" Type="http://schemas.openxmlformats.org/officeDocument/2006/relationships/slideMaster" Target="../slideMasters/slideMaster114.xml"/></Relationships>
</file>

<file path=ppt/slideLayouts/_rels/slideLayout25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570.xml.rels><?xml version="1.0" encoding="UTF-8" standalone="yes"?>
<Relationships xmlns="http://schemas.openxmlformats.org/package/2006/relationships"><Relationship Id="rId1" Type="http://schemas.openxmlformats.org/officeDocument/2006/relationships/slideMaster" Target="../slideMasters/slideMaster114.xml"/></Relationships>
</file>

<file path=ppt/slideLayouts/_rels/slideLayout2571.xml.rels><?xml version="1.0" encoding="UTF-8" standalone="yes"?>
<Relationships xmlns="http://schemas.openxmlformats.org/package/2006/relationships"><Relationship Id="rId1" Type="http://schemas.openxmlformats.org/officeDocument/2006/relationships/slideMaster" Target="../slideMasters/slideMaster114.xml"/></Relationships>
</file>

<file path=ppt/slideLayouts/_rels/slideLayout2572.xml.rels><?xml version="1.0" encoding="UTF-8" standalone="yes"?>
<Relationships xmlns="http://schemas.openxmlformats.org/package/2006/relationships"><Relationship Id="rId1" Type="http://schemas.openxmlformats.org/officeDocument/2006/relationships/slideMaster" Target="../slideMasters/slideMaster114.xml"/></Relationships>
</file>

<file path=ppt/slideLayouts/_rels/slideLayout2573.xml.rels><?xml version="1.0" encoding="UTF-8" standalone="yes"?>
<Relationships xmlns="http://schemas.openxmlformats.org/package/2006/relationships"><Relationship Id="rId2" Type="http://schemas.openxmlformats.org/officeDocument/2006/relationships/image" Target="../media/image48.png"/><Relationship Id="rId1" Type="http://schemas.openxmlformats.org/officeDocument/2006/relationships/slideMaster" Target="../slideMasters/slideMaster115.xml"/></Relationships>
</file>

<file path=ppt/slideLayouts/_rels/slideLayout2574.xml.rels><?xml version="1.0" encoding="UTF-8" standalone="yes"?>
<Relationships xmlns="http://schemas.openxmlformats.org/package/2006/relationships"><Relationship Id="rId1" Type="http://schemas.openxmlformats.org/officeDocument/2006/relationships/slideMaster" Target="../slideMasters/slideMaster115.xml"/></Relationships>
</file>

<file path=ppt/slideLayouts/_rels/slideLayout2575.xml.rels><?xml version="1.0" encoding="UTF-8" standalone="yes"?>
<Relationships xmlns="http://schemas.openxmlformats.org/package/2006/relationships"><Relationship Id="rId1" Type="http://schemas.openxmlformats.org/officeDocument/2006/relationships/slideMaster" Target="../slideMasters/slideMaster115.xml"/></Relationships>
</file>

<file path=ppt/slideLayouts/_rels/slideLayout2576.xml.rels><?xml version="1.0" encoding="UTF-8" standalone="yes"?>
<Relationships xmlns="http://schemas.openxmlformats.org/package/2006/relationships"><Relationship Id="rId1" Type="http://schemas.openxmlformats.org/officeDocument/2006/relationships/slideMaster" Target="../slideMasters/slideMaster115.xml"/></Relationships>
</file>

<file path=ppt/slideLayouts/_rels/slideLayout2577.xml.rels><?xml version="1.0" encoding="UTF-8" standalone="yes"?>
<Relationships xmlns="http://schemas.openxmlformats.org/package/2006/relationships"><Relationship Id="rId1" Type="http://schemas.openxmlformats.org/officeDocument/2006/relationships/slideMaster" Target="../slideMasters/slideMaster115.xml"/></Relationships>
</file>

<file path=ppt/slideLayouts/_rels/slideLayout2578.xml.rels><?xml version="1.0" encoding="UTF-8" standalone="yes"?>
<Relationships xmlns="http://schemas.openxmlformats.org/package/2006/relationships"><Relationship Id="rId1" Type="http://schemas.openxmlformats.org/officeDocument/2006/relationships/slideMaster" Target="../slideMasters/slideMaster115.xml"/></Relationships>
</file>

<file path=ppt/slideLayouts/_rels/slideLayout2579.xml.rels><?xml version="1.0" encoding="UTF-8" standalone="yes"?>
<Relationships xmlns="http://schemas.openxmlformats.org/package/2006/relationships"><Relationship Id="rId1" Type="http://schemas.openxmlformats.org/officeDocument/2006/relationships/slideMaster" Target="../slideMasters/slideMaster115.xml"/></Relationships>
</file>

<file path=ppt/slideLayouts/_rels/slideLayout258.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png"/><Relationship Id="rId1" Type="http://schemas.openxmlformats.org/officeDocument/2006/relationships/slideMaster" Target="../slideMasters/slideMaster13.xml"/></Relationships>
</file>

<file path=ppt/slideLayouts/_rels/slideLayout2580.xml.rels><?xml version="1.0" encoding="UTF-8" standalone="yes"?>
<Relationships xmlns="http://schemas.openxmlformats.org/package/2006/relationships"><Relationship Id="rId1" Type="http://schemas.openxmlformats.org/officeDocument/2006/relationships/slideMaster" Target="../slideMasters/slideMaster115.xml"/></Relationships>
</file>

<file path=ppt/slideLayouts/_rels/slideLayout2581.xml.rels><?xml version="1.0" encoding="UTF-8" standalone="yes"?>
<Relationships xmlns="http://schemas.openxmlformats.org/package/2006/relationships"><Relationship Id="rId1" Type="http://schemas.openxmlformats.org/officeDocument/2006/relationships/slideMaster" Target="../slideMasters/slideMaster115.xml"/></Relationships>
</file>

<file path=ppt/slideLayouts/_rels/slideLayout2582.xml.rels><?xml version="1.0" encoding="UTF-8" standalone="yes"?>
<Relationships xmlns="http://schemas.openxmlformats.org/package/2006/relationships"><Relationship Id="rId1" Type="http://schemas.openxmlformats.org/officeDocument/2006/relationships/slideMaster" Target="../slideMasters/slideMaster115.xml"/></Relationships>
</file>

<file path=ppt/slideLayouts/_rels/slideLayout2583.xml.rels><?xml version="1.0" encoding="UTF-8" standalone="yes"?>
<Relationships xmlns="http://schemas.openxmlformats.org/package/2006/relationships"><Relationship Id="rId1" Type="http://schemas.openxmlformats.org/officeDocument/2006/relationships/slideMaster" Target="../slideMasters/slideMaster115.xml"/></Relationships>
</file>

<file path=ppt/slideLayouts/_rels/slideLayout2584.xml.rels><?xml version="1.0" encoding="UTF-8" standalone="yes"?>
<Relationships xmlns="http://schemas.openxmlformats.org/package/2006/relationships"><Relationship Id="rId1" Type="http://schemas.openxmlformats.org/officeDocument/2006/relationships/slideMaster" Target="../slideMasters/slideMaster116.xml"/></Relationships>
</file>

<file path=ppt/slideLayouts/_rels/slideLayout2585.xml.rels><?xml version="1.0" encoding="UTF-8" standalone="yes"?>
<Relationships xmlns="http://schemas.openxmlformats.org/package/2006/relationships"><Relationship Id="rId1" Type="http://schemas.openxmlformats.org/officeDocument/2006/relationships/slideMaster" Target="../slideMasters/slideMaster116.xml"/></Relationships>
</file>

<file path=ppt/slideLayouts/_rels/slideLayout2586.xml.rels><?xml version="1.0" encoding="UTF-8" standalone="yes"?>
<Relationships xmlns="http://schemas.openxmlformats.org/package/2006/relationships"><Relationship Id="rId1" Type="http://schemas.openxmlformats.org/officeDocument/2006/relationships/slideMaster" Target="../slideMasters/slideMaster116.xml"/></Relationships>
</file>

<file path=ppt/slideLayouts/_rels/slideLayout2587.xml.rels><?xml version="1.0" encoding="UTF-8" standalone="yes"?>
<Relationships xmlns="http://schemas.openxmlformats.org/package/2006/relationships"><Relationship Id="rId1" Type="http://schemas.openxmlformats.org/officeDocument/2006/relationships/slideMaster" Target="../slideMasters/slideMaster116.xml"/></Relationships>
</file>

<file path=ppt/slideLayouts/_rels/slideLayout2588.xml.rels><?xml version="1.0" encoding="UTF-8" standalone="yes"?>
<Relationships xmlns="http://schemas.openxmlformats.org/package/2006/relationships"><Relationship Id="rId1" Type="http://schemas.openxmlformats.org/officeDocument/2006/relationships/slideMaster" Target="../slideMasters/slideMaster116.xml"/></Relationships>
</file>

<file path=ppt/slideLayouts/_rels/slideLayout2589.xml.rels><?xml version="1.0" encoding="UTF-8" standalone="yes"?>
<Relationships xmlns="http://schemas.openxmlformats.org/package/2006/relationships"><Relationship Id="rId1" Type="http://schemas.openxmlformats.org/officeDocument/2006/relationships/slideMaster" Target="../slideMasters/slideMaster116.xml"/></Relationships>
</file>

<file path=ppt/slideLayouts/_rels/slideLayout25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590.xml.rels><?xml version="1.0" encoding="UTF-8" standalone="yes"?>
<Relationships xmlns="http://schemas.openxmlformats.org/package/2006/relationships"><Relationship Id="rId1" Type="http://schemas.openxmlformats.org/officeDocument/2006/relationships/slideMaster" Target="../slideMasters/slideMaster116.xml"/></Relationships>
</file>

<file path=ppt/slideLayouts/_rels/slideLayout2591.xml.rels><?xml version="1.0" encoding="UTF-8" standalone="yes"?>
<Relationships xmlns="http://schemas.openxmlformats.org/package/2006/relationships"><Relationship Id="rId1" Type="http://schemas.openxmlformats.org/officeDocument/2006/relationships/slideMaster" Target="../slideMasters/slideMaster116.xml"/></Relationships>
</file>

<file path=ppt/slideLayouts/_rels/slideLayout2592.xml.rels><?xml version="1.0" encoding="UTF-8" standalone="yes"?>
<Relationships xmlns="http://schemas.openxmlformats.org/package/2006/relationships"><Relationship Id="rId1" Type="http://schemas.openxmlformats.org/officeDocument/2006/relationships/slideMaster" Target="../slideMasters/slideMaster116.xml"/></Relationships>
</file>

<file path=ppt/slideLayouts/_rels/slideLayout2593.xml.rels><?xml version="1.0" encoding="UTF-8" standalone="yes"?>
<Relationships xmlns="http://schemas.openxmlformats.org/package/2006/relationships"><Relationship Id="rId1" Type="http://schemas.openxmlformats.org/officeDocument/2006/relationships/slideMaster" Target="../slideMasters/slideMaster116.xml"/></Relationships>
</file>

<file path=ppt/slideLayouts/_rels/slideLayout2594.xml.rels><?xml version="1.0" encoding="UTF-8" standalone="yes"?>
<Relationships xmlns="http://schemas.openxmlformats.org/package/2006/relationships"><Relationship Id="rId1" Type="http://schemas.openxmlformats.org/officeDocument/2006/relationships/slideMaster" Target="../slideMasters/slideMaster116.xml"/></Relationships>
</file>

<file path=ppt/slideLayouts/_rels/slideLayout2595.xml.rels><?xml version="1.0" encoding="UTF-8" standalone="yes"?>
<Relationships xmlns="http://schemas.openxmlformats.org/package/2006/relationships"><Relationship Id="rId1" Type="http://schemas.openxmlformats.org/officeDocument/2006/relationships/slideMaster" Target="../slideMasters/slideMaster116.xml"/></Relationships>
</file>

<file path=ppt/slideLayouts/_rels/slideLayout2596.xml.rels><?xml version="1.0" encoding="UTF-8" standalone="yes"?>
<Relationships xmlns="http://schemas.openxmlformats.org/package/2006/relationships"><Relationship Id="rId1" Type="http://schemas.openxmlformats.org/officeDocument/2006/relationships/slideMaster" Target="../slideMasters/slideMaster116.xml"/></Relationships>
</file>

<file path=ppt/slideLayouts/_rels/slideLayout2597.xml.rels><?xml version="1.0" encoding="UTF-8" standalone="yes"?>
<Relationships xmlns="http://schemas.openxmlformats.org/package/2006/relationships"><Relationship Id="rId1" Type="http://schemas.openxmlformats.org/officeDocument/2006/relationships/slideMaster" Target="../slideMasters/slideMaster117.xml"/></Relationships>
</file>

<file path=ppt/slideLayouts/_rels/slideLayout2598.xml.rels><?xml version="1.0" encoding="UTF-8" standalone="yes"?>
<Relationships xmlns="http://schemas.openxmlformats.org/package/2006/relationships"><Relationship Id="rId1" Type="http://schemas.openxmlformats.org/officeDocument/2006/relationships/slideMaster" Target="../slideMasters/slideMaster117.xml"/></Relationships>
</file>

<file path=ppt/slideLayouts/_rels/slideLayout2599.xml.rels><?xml version="1.0" encoding="UTF-8" standalone="yes"?>
<Relationships xmlns="http://schemas.openxmlformats.org/package/2006/relationships"><Relationship Id="rId1" Type="http://schemas.openxmlformats.org/officeDocument/2006/relationships/slideMaster" Target="../slideMasters/slideMaster117.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6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600.xml.rels><?xml version="1.0" encoding="UTF-8" standalone="yes"?>
<Relationships xmlns="http://schemas.openxmlformats.org/package/2006/relationships"><Relationship Id="rId1" Type="http://schemas.openxmlformats.org/officeDocument/2006/relationships/slideMaster" Target="../slideMasters/slideMaster117.xml"/></Relationships>
</file>

<file path=ppt/slideLayouts/_rels/slideLayout2601.xml.rels><?xml version="1.0" encoding="UTF-8" standalone="yes"?>
<Relationships xmlns="http://schemas.openxmlformats.org/package/2006/relationships"><Relationship Id="rId1" Type="http://schemas.openxmlformats.org/officeDocument/2006/relationships/slideMaster" Target="../slideMasters/slideMaster117.xml"/></Relationships>
</file>

<file path=ppt/slideLayouts/_rels/slideLayout2602.xml.rels><?xml version="1.0" encoding="UTF-8" standalone="yes"?>
<Relationships xmlns="http://schemas.openxmlformats.org/package/2006/relationships"><Relationship Id="rId1" Type="http://schemas.openxmlformats.org/officeDocument/2006/relationships/slideMaster" Target="../slideMasters/slideMaster117.xml"/></Relationships>
</file>

<file path=ppt/slideLayouts/_rels/slideLayout2603.xml.rels><?xml version="1.0" encoding="UTF-8" standalone="yes"?>
<Relationships xmlns="http://schemas.openxmlformats.org/package/2006/relationships"><Relationship Id="rId1" Type="http://schemas.openxmlformats.org/officeDocument/2006/relationships/slideMaster" Target="../slideMasters/slideMaster117.xml"/></Relationships>
</file>

<file path=ppt/slideLayouts/_rels/slideLayout2604.xml.rels><?xml version="1.0" encoding="UTF-8" standalone="yes"?>
<Relationships xmlns="http://schemas.openxmlformats.org/package/2006/relationships"><Relationship Id="rId1" Type="http://schemas.openxmlformats.org/officeDocument/2006/relationships/slideMaster" Target="../slideMasters/slideMaster117.xml"/></Relationships>
</file>

<file path=ppt/slideLayouts/_rels/slideLayout2605.xml.rels><?xml version="1.0" encoding="UTF-8" standalone="yes"?>
<Relationships xmlns="http://schemas.openxmlformats.org/package/2006/relationships"><Relationship Id="rId1" Type="http://schemas.openxmlformats.org/officeDocument/2006/relationships/slideMaster" Target="../slideMasters/slideMaster117.xml"/></Relationships>
</file>

<file path=ppt/slideLayouts/_rels/slideLayout2606.xml.rels><?xml version="1.0" encoding="UTF-8" standalone="yes"?>
<Relationships xmlns="http://schemas.openxmlformats.org/package/2006/relationships"><Relationship Id="rId1" Type="http://schemas.openxmlformats.org/officeDocument/2006/relationships/slideMaster" Target="../slideMasters/slideMaster117.xml"/></Relationships>
</file>

<file path=ppt/slideLayouts/_rels/slideLayout2607.xml.rels><?xml version="1.0" encoding="UTF-8" standalone="yes"?>
<Relationships xmlns="http://schemas.openxmlformats.org/package/2006/relationships"><Relationship Id="rId1" Type="http://schemas.openxmlformats.org/officeDocument/2006/relationships/slideMaster" Target="../slideMasters/slideMaster117.xml"/></Relationships>
</file>

<file path=ppt/slideLayouts/_rels/slideLayout2608.xml.rels><?xml version="1.0" encoding="UTF-8" standalone="yes"?>
<Relationships xmlns="http://schemas.openxmlformats.org/package/2006/relationships"><Relationship Id="rId1" Type="http://schemas.openxmlformats.org/officeDocument/2006/relationships/slideMaster" Target="../slideMasters/slideMaster117.xml"/></Relationships>
</file>

<file path=ppt/slideLayouts/_rels/slideLayout2609.xml.rels><?xml version="1.0" encoding="UTF-8" standalone="yes"?>
<Relationships xmlns="http://schemas.openxmlformats.org/package/2006/relationships"><Relationship Id="rId1" Type="http://schemas.openxmlformats.org/officeDocument/2006/relationships/slideMaster" Target="../slideMasters/slideMaster117.xml"/></Relationships>
</file>

<file path=ppt/slideLayouts/_rels/slideLayout261.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png"/><Relationship Id="rId1" Type="http://schemas.openxmlformats.org/officeDocument/2006/relationships/slideMaster" Target="../slideMasters/slideMaster13.xml"/></Relationships>
</file>

<file path=ppt/slideLayouts/_rels/slideLayout2610.xml.rels><?xml version="1.0" encoding="UTF-8" standalone="yes"?>
<Relationships xmlns="http://schemas.openxmlformats.org/package/2006/relationships"><Relationship Id="rId1" Type="http://schemas.openxmlformats.org/officeDocument/2006/relationships/slideMaster" Target="../slideMasters/slideMaster118.xml"/></Relationships>
</file>

<file path=ppt/slideLayouts/_rels/slideLayout2611.xml.rels><?xml version="1.0" encoding="UTF-8" standalone="yes"?>
<Relationships xmlns="http://schemas.openxmlformats.org/package/2006/relationships"><Relationship Id="rId1" Type="http://schemas.openxmlformats.org/officeDocument/2006/relationships/slideMaster" Target="../slideMasters/slideMaster118.xml"/></Relationships>
</file>

<file path=ppt/slideLayouts/_rels/slideLayout2612.xml.rels><?xml version="1.0" encoding="UTF-8" standalone="yes"?>
<Relationships xmlns="http://schemas.openxmlformats.org/package/2006/relationships"><Relationship Id="rId1" Type="http://schemas.openxmlformats.org/officeDocument/2006/relationships/slideMaster" Target="../slideMasters/slideMaster118.xml"/></Relationships>
</file>

<file path=ppt/slideLayouts/_rels/slideLayout2613.xml.rels><?xml version="1.0" encoding="UTF-8" standalone="yes"?>
<Relationships xmlns="http://schemas.openxmlformats.org/package/2006/relationships"><Relationship Id="rId1" Type="http://schemas.openxmlformats.org/officeDocument/2006/relationships/slideMaster" Target="../slideMasters/slideMaster118.xml"/></Relationships>
</file>

<file path=ppt/slideLayouts/_rels/slideLayout2614.xml.rels><?xml version="1.0" encoding="UTF-8" standalone="yes"?>
<Relationships xmlns="http://schemas.openxmlformats.org/package/2006/relationships"><Relationship Id="rId1" Type="http://schemas.openxmlformats.org/officeDocument/2006/relationships/slideMaster" Target="../slideMasters/slideMaster118.xml"/></Relationships>
</file>

<file path=ppt/slideLayouts/_rels/slideLayout2615.xml.rels><?xml version="1.0" encoding="UTF-8" standalone="yes"?>
<Relationships xmlns="http://schemas.openxmlformats.org/package/2006/relationships"><Relationship Id="rId1" Type="http://schemas.openxmlformats.org/officeDocument/2006/relationships/slideMaster" Target="../slideMasters/slideMaster118.xml"/></Relationships>
</file>

<file path=ppt/slideLayouts/_rels/slideLayout2616.xml.rels><?xml version="1.0" encoding="UTF-8" standalone="yes"?>
<Relationships xmlns="http://schemas.openxmlformats.org/package/2006/relationships"><Relationship Id="rId1" Type="http://schemas.openxmlformats.org/officeDocument/2006/relationships/slideMaster" Target="../slideMasters/slideMaster118.xml"/></Relationships>
</file>

<file path=ppt/slideLayouts/_rels/slideLayout2617.xml.rels><?xml version="1.0" encoding="UTF-8" standalone="yes"?>
<Relationships xmlns="http://schemas.openxmlformats.org/package/2006/relationships"><Relationship Id="rId1" Type="http://schemas.openxmlformats.org/officeDocument/2006/relationships/slideMaster" Target="../slideMasters/slideMaster118.xml"/></Relationships>
</file>

<file path=ppt/slideLayouts/_rels/slideLayout2618.xml.rels><?xml version="1.0" encoding="UTF-8" standalone="yes"?>
<Relationships xmlns="http://schemas.openxmlformats.org/package/2006/relationships"><Relationship Id="rId1" Type="http://schemas.openxmlformats.org/officeDocument/2006/relationships/slideMaster" Target="../slideMasters/slideMaster118.xml"/></Relationships>
</file>

<file path=ppt/slideLayouts/_rels/slideLayout2619.xml.rels><?xml version="1.0" encoding="UTF-8" standalone="yes"?>
<Relationships xmlns="http://schemas.openxmlformats.org/package/2006/relationships"><Relationship Id="rId1" Type="http://schemas.openxmlformats.org/officeDocument/2006/relationships/slideMaster" Target="../slideMasters/slideMaster118.xml"/></Relationships>
</file>

<file path=ppt/slideLayouts/_rels/slideLayout26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620.xml.rels><?xml version="1.0" encoding="UTF-8" standalone="yes"?>
<Relationships xmlns="http://schemas.openxmlformats.org/package/2006/relationships"><Relationship Id="rId1" Type="http://schemas.openxmlformats.org/officeDocument/2006/relationships/slideMaster" Target="../slideMasters/slideMaster118.xml"/></Relationships>
</file>

<file path=ppt/slideLayouts/_rels/slideLayout2621.xml.rels><?xml version="1.0" encoding="UTF-8" standalone="yes"?>
<Relationships xmlns="http://schemas.openxmlformats.org/package/2006/relationships"><Relationship Id="rId2" Type="http://schemas.openxmlformats.org/officeDocument/2006/relationships/image" Target="../media/image48.png"/><Relationship Id="rId1" Type="http://schemas.openxmlformats.org/officeDocument/2006/relationships/slideMaster" Target="../slideMasters/slideMaster119.xml"/></Relationships>
</file>

<file path=ppt/slideLayouts/_rels/slideLayout2622.xml.rels><?xml version="1.0" encoding="UTF-8" standalone="yes"?>
<Relationships xmlns="http://schemas.openxmlformats.org/package/2006/relationships"><Relationship Id="rId1" Type="http://schemas.openxmlformats.org/officeDocument/2006/relationships/slideMaster" Target="../slideMasters/slideMaster119.xml"/></Relationships>
</file>

<file path=ppt/slideLayouts/_rels/slideLayout2623.xml.rels><?xml version="1.0" encoding="UTF-8" standalone="yes"?>
<Relationships xmlns="http://schemas.openxmlformats.org/package/2006/relationships"><Relationship Id="rId1" Type="http://schemas.openxmlformats.org/officeDocument/2006/relationships/slideMaster" Target="../slideMasters/slideMaster119.xml"/></Relationships>
</file>

<file path=ppt/slideLayouts/_rels/slideLayout2624.xml.rels><?xml version="1.0" encoding="UTF-8" standalone="yes"?>
<Relationships xmlns="http://schemas.openxmlformats.org/package/2006/relationships"><Relationship Id="rId1" Type="http://schemas.openxmlformats.org/officeDocument/2006/relationships/slideMaster" Target="../slideMasters/slideMaster119.xml"/></Relationships>
</file>

<file path=ppt/slideLayouts/_rels/slideLayout2625.xml.rels><?xml version="1.0" encoding="UTF-8" standalone="yes"?>
<Relationships xmlns="http://schemas.openxmlformats.org/package/2006/relationships"><Relationship Id="rId1" Type="http://schemas.openxmlformats.org/officeDocument/2006/relationships/slideMaster" Target="../slideMasters/slideMaster119.xml"/></Relationships>
</file>

<file path=ppt/slideLayouts/_rels/slideLayout2626.xml.rels><?xml version="1.0" encoding="UTF-8" standalone="yes"?>
<Relationships xmlns="http://schemas.openxmlformats.org/package/2006/relationships"><Relationship Id="rId1" Type="http://schemas.openxmlformats.org/officeDocument/2006/relationships/slideMaster" Target="../slideMasters/slideMaster119.xml"/></Relationships>
</file>

<file path=ppt/slideLayouts/_rels/slideLayout2627.xml.rels><?xml version="1.0" encoding="UTF-8" standalone="yes"?>
<Relationships xmlns="http://schemas.openxmlformats.org/package/2006/relationships"><Relationship Id="rId1" Type="http://schemas.openxmlformats.org/officeDocument/2006/relationships/slideMaster" Target="../slideMasters/slideMaster119.xml"/></Relationships>
</file>

<file path=ppt/slideLayouts/_rels/slideLayout2628.xml.rels><?xml version="1.0" encoding="UTF-8" standalone="yes"?>
<Relationships xmlns="http://schemas.openxmlformats.org/package/2006/relationships"><Relationship Id="rId1" Type="http://schemas.openxmlformats.org/officeDocument/2006/relationships/slideMaster" Target="../slideMasters/slideMaster119.xml"/></Relationships>
</file>

<file path=ppt/slideLayouts/_rels/slideLayout2629.xml.rels><?xml version="1.0" encoding="UTF-8" standalone="yes"?>
<Relationships xmlns="http://schemas.openxmlformats.org/package/2006/relationships"><Relationship Id="rId1" Type="http://schemas.openxmlformats.org/officeDocument/2006/relationships/slideMaster" Target="../slideMasters/slideMaster119.xml"/></Relationships>
</file>

<file path=ppt/slideLayouts/_rels/slideLayout263.xml.rels><?xml version="1.0" encoding="UTF-8" standalone="yes"?>
<Relationships xmlns="http://schemas.openxmlformats.org/package/2006/relationships"><Relationship Id="rId2" Type="http://schemas.openxmlformats.org/officeDocument/2006/relationships/image" Target="../media/image16.jpeg"/><Relationship Id="rId1" Type="http://schemas.openxmlformats.org/officeDocument/2006/relationships/slideMaster" Target="../slideMasters/slideMaster13.xml"/></Relationships>
</file>

<file path=ppt/slideLayouts/_rels/slideLayout2630.xml.rels><?xml version="1.0" encoding="UTF-8" standalone="yes"?>
<Relationships xmlns="http://schemas.openxmlformats.org/package/2006/relationships"><Relationship Id="rId1" Type="http://schemas.openxmlformats.org/officeDocument/2006/relationships/slideMaster" Target="../slideMasters/slideMaster119.xml"/></Relationships>
</file>

<file path=ppt/slideLayouts/_rels/slideLayout2631.xml.rels><?xml version="1.0" encoding="UTF-8" standalone="yes"?>
<Relationships xmlns="http://schemas.openxmlformats.org/package/2006/relationships"><Relationship Id="rId1" Type="http://schemas.openxmlformats.org/officeDocument/2006/relationships/slideMaster" Target="../slideMasters/slideMaster119.xml"/></Relationships>
</file>

<file path=ppt/slideLayouts/_rels/slideLayout2632.xml.rels><?xml version="1.0" encoding="UTF-8" standalone="yes"?>
<Relationships xmlns="http://schemas.openxmlformats.org/package/2006/relationships"><Relationship Id="rId1" Type="http://schemas.openxmlformats.org/officeDocument/2006/relationships/slideMaster" Target="../slideMasters/slideMaster120.xml"/></Relationships>
</file>

<file path=ppt/slideLayouts/_rels/slideLayout2633.xml.rels><?xml version="1.0" encoding="UTF-8" standalone="yes"?>
<Relationships xmlns="http://schemas.openxmlformats.org/package/2006/relationships"><Relationship Id="rId1" Type="http://schemas.openxmlformats.org/officeDocument/2006/relationships/slideMaster" Target="../slideMasters/slideMaster120.xml"/></Relationships>
</file>

<file path=ppt/slideLayouts/_rels/slideLayout2634.xml.rels><?xml version="1.0" encoding="UTF-8" standalone="yes"?>
<Relationships xmlns="http://schemas.openxmlformats.org/package/2006/relationships"><Relationship Id="rId1" Type="http://schemas.openxmlformats.org/officeDocument/2006/relationships/slideMaster" Target="../slideMasters/slideMaster120.xml"/></Relationships>
</file>

<file path=ppt/slideLayouts/_rels/slideLayout2635.xml.rels><?xml version="1.0" encoding="UTF-8" standalone="yes"?>
<Relationships xmlns="http://schemas.openxmlformats.org/package/2006/relationships"><Relationship Id="rId1" Type="http://schemas.openxmlformats.org/officeDocument/2006/relationships/slideMaster" Target="../slideMasters/slideMaster120.xml"/></Relationships>
</file>

<file path=ppt/slideLayouts/_rels/slideLayout2636.xml.rels><?xml version="1.0" encoding="UTF-8" standalone="yes"?>
<Relationships xmlns="http://schemas.openxmlformats.org/package/2006/relationships"><Relationship Id="rId1" Type="http://schemas.openxmlformats.org/officeDocument/2006/relationships/slideMaster" Target="../slideMasters/slideMaster120.xml"/></Relationships>
</file>

<file path=ppt/slideLayouts/_rels/slideLayout2637.xml.rels><?xml version="1.0" encoding="UTF-8" standalone="yes"?>
<Relationships xmlns="http://schemas.openxmlformats.org/package/2006/relationships"><Relationship Id="rId1" Type="http://schemas.openxmlformats.org/officeDocument/2006/relationships/slideMaster" Target="../slideMasters/slideMaster120.xml"/></Relationships>
</file>

<file path=ppt/slideLayouts/_rels/slideLayout2638.xml.rels><?xml version="1.0" encoding="UTF-8" standalone="yes"?>
<Relationships xmlns="http://schemas.openxmlformats.org/package/2006/relationships"><Relationship Id="rId1" Type="http://schemas.openxmlformats.org/officeDocument/2006/relationships/slideMaster" Target="../slideMasters/slideMaster120.xml"/></Relationships>
</file>

<file path=ppt/slideLayouts/_rels/slideLayout2639.xml.rels><?xml version="1.0" encoding="UTF-8" standalone="yes"?>
<Relationships xmlns="http://schemas.openxmlformats.org/package/2006/relationships"><Relationship Id="rId1" Type="http://schemas.openxmlformats.org/officeDocument/2006/relationships/slideMaster" Target="../slideMasters/slideMaster120.xml"/></Relationships>
</file>

<file path=ppt/slideLayouts/_rels/slideLayout264.xml.rels><?xml version="1.0" encoding="UTF-8" standalone="yes"?>
<Relationships xmlns="http://schemas.openxmlformats.org/package/2006/relationships"><Relationship Id="rId2" Type="http://schemas.openxmlformats.org/officeDocument/2006/relationships/image" Target="../media/image16.jpeg"/><Relationship Id="rId1" Type="http://schemas.openxmlformats.org/officeDocument/2006/relationships/slideMaster" Target="../slideMasters/slideMaster13.xml"/></Relationships>
</file>

<file path=ppt/slideLayouts/_rels/slideLayout2640.xml.rels><?xml version="1.0" encoding="UTF-8" standalone="yes"?>
<Relationships xmlns="http://schemas.openxmlformats.org/package/2006/relationships"><Relationship Id="rId1" Type="http://schemas.openxmlformats.org/officeDocument/2006/relationships/slideMaster" Target="../slideMasters/slideMaster120.xml"/></Relationships>
</file>

<file path=ppt/slideLayouts/_rels/slideLayout2641.xml.rels><?xml version="1.0" encoding="UTF-8" standalone="yes"?>
<Relationships xmlns="http://schemas.openxmlformats.org/package/2006/relationships"><Relationship Id="rId1" Type="http://schemas.openxmlformats.org/officeDocument/2006/relationships/slideMaster" Target="../slideMasters/slideMaster120.xml"/></Relationships>
</file>

<file path=ppt/slideLayouts/_rels/slideLayout2642.xml.rels><?xml version="1.0" encoding="UTF-8" standalone="yes"?>
<Relationships xmlns="http://schemas.openxmlformats.org/package/2006/relationships"><Relationship Id="rId1" Type="http://schemas.openxmlformats.org/officeDocument/2006/relationships/slideMaster" Target="../slideMasters/slideMaster120.xml"/></Relationships>
</file>

<file path=ppt/slideLayouts/_rels/slideLayout2643.xml.rels><?xml version="1.0" encoding="UTF-8" standalone="yes"?>
<Relationships xmlns="http://schemas.openxmlformats.org/package/2006/relationships"><Relationship Id="rId1" Type="http://schemas.openxmlformats.org/officeDocument/2006/relationships/slideMaster" Target="../slideMasters/slideMaster121.xml"/></Relationships>
</file>

<file path=ppt/slideLayouts/_rels/slideLayout2644.xml.rels><?xml version="1.0" encoding="UTF-8" standalone="yes"?>
<Relationships xmlns="http://schemas.openxmlformats.org/package/2006/relationships"><Relationship Id="rId1" Type="http://schemas.openxmlformats.org/officeDocument/2006/relationships/slideMaster" Target="../slideMasters/slideMaster121.xml"/></Relationships>
</file>

<file path=ppt/slideLayouts/_rels/slideLayout2645.xml.rels><?xml version="1.0" encoding="UTF-8" standalone="yes"?>
<Relationships xmlns="http://schemas.openxmlformats.org/package/2006/relationships"><Relationship Id="rId1" Type="http://schemas.openxmlformats.org/officeDocument/2006/relationships/slideMaster" Target="../slideMasters/slideMaster121.xml"/></Relationships>
</file>

<file path=ppt/slideLayouts/_rels/slideLayout2646.xml.rels><?xml version="1.0" encoding="UTF-8" standalone="yes"?>
<Relationships xmlns="http://schemas.openxmlformats.org/package/2006/relationships"><Relationship Id="rId1" Type="http://schemas.openxmlformats.org/officeDocument/2006/relationships/slideMaster" Target="../slideMasters/slideMaster121.xml"/></Relationships>
</file>

<file path=ppt/slideLayouts/_rels/slideLayout2647.xml.rels><?xml version="1.0" encoding="UTF-8" standalone="yes"?>
<Relationships xmlns="http://schemas.openxmlformats.org/package/2006/relationships"><Relationship Id="rId1" Type="http://schemas.openxmlformats.org/officeDocument/2006/relationships/slideMaster" Target="../slideMasters/slideMaster121.xml"/></Relationships>
</file>

<file path=ppt/slideLayouts/_rels/slideLayout2648.xml.rels><?xml version="1.0" encoding="UTF-8" standalone="yes"?>
<Relationships xmlns="http://schemas.openxmlformats.org/package/2006/relationships"><Relationship Id="rId1" Type="http://schemas.openxmlformats.org/officeDocument/2006/relationships/slideMaster" Target="../slideMasters/slideMaster121.xml"/></Relationships>
</file>

<file path=ppt/slideLayouts/_rels/slideLayout2649.xml.rels><?xml version="1.0" encoding="UTF-8" standalone="yes"?>
<Relationships xmlns="http://schemas.openxmlformats.org/package/2006/relationships"><Relationship Id="rId1" Type="http://schemas.openxmlformats.org/officeDocument/2006/relationships/slideMaster" Target="../slideMasters/slideMaster121.xml"/></Relationships>
</file>

<file path=ppt/slideLayouts/_rels/slideLayout265.xml.rels><?xml version="1.0" encoding="UTF-8" standalone="yes"?>
<Relationships xmlns="http://schemas.openxmlformats.org/package/2006/relationships"><Relationship Id="rId2" Type="http://schemas.openxmlformats.org/officeDocument/2006/relationships/image" Target="../media/image16.jpeg"/><Relationship Id="rId1" Type="http://schemas.openxmlformats.org/officeDocument/2006/relationships/slideMaster" Target="../slideMasters/slideMaster13.xml"/></Relationships>
</file>

<file path=ppt/slideLayouts/_rels/slideLayout2650.xml.rels><?xml version="1.0" encoding="UTF-8" standalone="yes"?>
<Relationships xmlns="http://schemas.openxmlformats.org/package/2006/relationships"><Relationship Id="rId1" Type="http://schemas.openxmlformats.org/officeDocument/2006/relationships/slideMaster" Target="../slideMasters/slideMaster121.xml"/></Relationships>
</file>

<file path=ppt/slideLayouts/_rels/slideLayout2651.xml.rels><?xml version="1.0" encoding="UTF-8" standalone="yes"?>
<Relationships xmlns="http://schemas.openxmlformats.org/package/2006/relationships"><Relationship Id="rId1" Type="http://schemas.openxmlformats.org/officeDocument/2006/relationships/slideMaster" Target="../slideMasters/slideMaster121.xml"/></Relationships>
</file>

<file path=ppt/slideLayouts/_rels/slideLayout2652.xml.rels><?xml version="1.0" encoding="UTF-8" standalone="yes"?>
<Relationships xmlns="http://schemas.openxmlformats.org/package/2006/relationships"><Relationship Id="rId1" Type="http://schemas.openxmlformats.org/officeDocument/2006/relationships/slideMaster" Target="../slideMasters/slideMaster121.xml"/></Relationships>
</file>

<file path=ppt/slideLayouts/_rels/slideLayout2653.xml.rels><?xml version="1.0" encoding="UTF-8" standalone="yes"?>
<Relationships xmlns="http://schemas.openxmlformats.org/package/2006/relationships"><Relationship Id="rId1" Type="http://schemas.openxmlformats.org/officeDocument/2006/relationships/slideMaster" Target="../slideMasters/slideMaster121.xml"/></Relationships>
</file>

<file path=ppt/slideLayouts/_rels/slideLayout2654.xml.rels><?xml version="1.0" encoding="UTF-8" standalone="yes"?>
<Relationships xmlns="http://schemas.openxmlformats.org/package/2006/relationships"><Relationship Id="rId1" Type="http://schemas.openxmlformats.org/officeDocument/2006/relationships/slideMaster" Target="../slideMasters/slideMaster122.xml"/></Relationships>
</file>

<file path=ppt/slideLayouts/_rels/slideLayout2655.xml.rels><?xml version="1.0" encoding="UTF-8" standalone="yes"?>
<Relationships xmlns="http://schemas.openxmlformats.org/package/2006/relationships"><Relationship Id="rId1" Type="http://schemas.openxmlformats.org/officeDocument/2006/relationships/slideMaster" Target="../slideMasters/slideMaster122.xml"/></Relationships>
</file>

<file path=ppt/slideLayouts/_rels/slideLayout2656.xml.rels><?xml version="1.0" encoding="UTF-8" standalone="yes"?>
<Relationships xmlns="http://schemas.openxmlformats.org/package/2006/relationships"><Relationship Id="rId1" Type="http://schemas.openxmlformats.org/officeDocument/2006/relationships/slideMaster" Target="../slideMasters/slideMaster122.xml"/></Relationships>
</file>

<file path=ppt/slideLayouts/_rels/slideLayout2657.xml.rels><?xml version="1.0" encoding="UTF-8" standalone="yes"?>
<Relationships xmlns="http://schemas.openxmlformats.org/package/2006/relationships"><Relationship Id="rId1" Type="http://schemas.openxmlformats.org/officeDocument/2006/relationships/slideMaster" Target="../slideMasters/slideMaster122.xml"/></Relationships>
</file>

<file path=ppt/slideLayouts/_rels/slideLayout2658.xml.rels><?xml version="1.0" encoding="UTF-8" standalone="yes"?>
<Relationships xmlns="http://schemas.openxmlformats.org/package/2006/relationships"><Relationship Id="rId1" Type="http://schemas.openxmlformats.org/officeDocument/2006/relationships/slideMaster" Target="../slideMasters/slideMaster122.xml"/></Relationships>
</file>

<file path=ppt/slideLayouts/_rels/slideLayout2659.xml.rels><?xml version="1.0" encoding="UTF-8" standalone="yes"?>
<Relationships xmlns="http://schemas.openxmlformats.org/package/2006/relationships"><Relationship Id="rId1" Type="http://schemas.openxmlformats.org/officeDocument/2006/relationships/slideMaster" Target="../slideMasters/slideMaster122.xml"/></Relationships>
</file>

<file path=ppt/slideLayouts/_rels/slideLayout266.xml.rels><?xml version="1.0" encoding="UTF-8" standalone="yes"?>
<Relationships xmlns="http://schemas.openxmlformats.org/package/2006/relationships"><Relationship Id="rId2" Type="http://schemas.openxmlformats.org/officeDocument/2006/relationships/image" Target="../media/image16.jpeg"/><Relationship Id="rId1" Type="http://schemas.openxmlformats.org/officeDocument/2006/relationships/slideMaster" Target="../slideMasters/slideMaster13.xml"/></Relationships>
</file>

<file path=ppt/slideLayouts/_rels/slideLayout2660.xml.rels><?xml version="1.0" encoding="UTF-8" standalone="yes"?>
<Relationships xmlns="http://schemas.openxmlformats.org/package/2006/relationships"><Relationship Id="rId1" Type="http://schemas.openxmlformats.org/officeDocument/2006/relationships/slideMaster" Target="../slideMasters/slideMaster122.xml"/></Relationships>
</file>

<file path=ppt/slideLayouts/_rels/slideLayout2661.xml.rels><?xml version="1.0" encoding="UTF-8" standalone="yes"?>
<Relationships xmlns="http://schemas.openxmlformats.org/package/2006/relationships"><Relationship Id="rId1" Type="http://schemas.openxmlformats.org/officeDocument/2006/relationships/slideMaster" Target="../slideMasters/slideMaster122.xml"/></Relationships>
</file>

<file path=ppt/slideLayouts/_rels/slideLayout2662.xml.rels><?xml version="1.0" encoding="UTF-8" standalone="yes"?>
<Relationships xmlns="http://schemas.openxmlformats.org/package/2006/relationships"><Relationship Id="rId1" Type="http://schemas.openxmlformats.org/officeDocument/2006/relationships/slideMaster" Target="../slideMasters/slideMaster122.xml"/></Relationships>
</file>

<file path=ppt/slideLayouts/_rels/slideLayout2663.xml.rels><?xml version="1.0" encoding="UTF-8" standalone="yes"?>
<Relationships xmlns="http://schemas.openxmlformats.org/package/2006/relationships"><Relationship Id="rId1" Type="http://schemas.openxmlformats.org/officeDocument/2006/relationships/slideMaster" Target="../slideMasters/slideMaster122.xml"/></Relationships>
</file>

<file path=ppt/slideLayouts/_rels/slideLayout2664.xml.rels><?xml version="1.0" encoding="UTF-8" standalone="yes"?>
<Relationships xmlns="http://schemas.openxmlformats.org/package/2006/relationships"><Relationship Id="rId1" Type="http://schemas.openxmlformats.org/officeDocument/2006/relationships/slideMaster" Target="../slideMasters/slideMaster122.xml"/></Relationships>
</file>

<file path=ppt/slideLayouts/_rels/slideLayout2665.xml.rels><?xml version="1.0" encoding="UTF-8" standalone="yes"?>
<Relationships xmlns="http://schemas.openxmlformats.org/package/2006/relationships"><Relationship Id="rId1" Type="http://schemas.openxmlformats.org/officeDocument/2006/relationships/slideMaster" Target="../slideMasters/slideMaster123.xml"/></Relationships>
</file>

<file path=ppt/slideLayouts/_rels/slideLayout2666.xml.rels><?xml version="1.0" encoding="UTF-8" standalone="yes"?>
<Relationships xmlns="http://schemas.openxmlformats.org/package/2006/relationships"><Relationship Id="rId1" Type="http://schemas.openxmlformats.org/officeDocument/2006/relationships/slideMaster" Target="../slideMasters/slideMaster123.xml"/></Relationships>
</file>

<file path=ppt/slideLayouts/_rels/slideLayout2667.xml.rels><?xml version="1.0" encoding="UTF-8" standalone="yes"?>
<Relationships xmlns="http://schemas.openxmlformats.org/package/2006/relationships"><Relationship Id="rId1" Type="http://schemas.openxmlformats.org/officeDocument/2006/relationships/slideMaster" Target="../slideMasters/slideMaster123.xml"/></Relationships>
</file>

<file path=ppt/slideLayouts/_rels/slideLayout2668.xml.rels><?xml version="1.0" encoding="UTF-8" standalone="yes"?>
<Relationships xmlns="http://schemas.openxmlformats.org/package/2006/relationships"><Relationship Id="rId1" Type="http://schemas.openxmlformats.org/officeDocument/2006/relationships/slideMaster" Target="../slideMasters/slideMaster123.xml"/></Relationships>
</file>

<file path=ppt/slideLayouts/_rels/slideLayout2669.xml.rels><?xml version="1.0" encoding="UTF-8" standalone="yes"?>
<Relationships xmlns="http://schemas.openxmlformats.org/package/2006/relationships"><Relationship Id="rId1" Type="http://schemas.openxmlformats.org/officeDocument/2006/relationships/slideMaster" Target="../slideMasters/slideMaster123.xml"/></Relationships>
</file>

<file path=ppt/slideLayouts/_rels/slideLayout267.xml.rels><?xml version="1.0" encoding="UTF-8" standalone="yes"?>
<Relationships xmlns="http://schemas.openxmlformats.org/package/2006/relationships"><Relationship Id="rId2" Type="http://schemas.openxmlformats.org/officeDocument/2006/relationships/image" Target="../media/image16.jpeg"/><Relationship Id="rId1" Type="http://schemas.openxmlformats.org/officeDocument/2006/relationships/slideMaster" Target="../slideMasters/slideMaster13.xml"/></Relationships>
</file>

<file path=ppt/slideLayouts/_rels/slideLayout2670.xml.rels><?xml version="1.0" encoding="UTF-8" standalone="yes"?>
<Relationships xmlns="http://schemas.openxmlformats.org/package/2006/relationships"><Relationship Id="rId1" Type="http://schemas.openxmlformats.org/officeDocument/2006/relationships/slideMaster" Target="../slideMasters/slideMaster123.xml"/></Relationships>
</file>

<file path=ppt/slideLayouts/_rels/slideLayout2671.xml.rels><?xml version="1.0" encoding="UTF-8" standalone="yes"?>
<Relationships xmlns="http://schemas.openxmlformats.org/package/2006/relationships"><Relationship Id="rId1" Type="http://schemas.openxmlformats.org/officeDocument/2006/relationships/slideMaster" Target="../slideMasters/slideMaster123.xml"/></Relationships>
</file>

<file path=ppt/slideLayouts/_rels/slideLayout2672.xml.rels><?xml version="1.0" encoding="UTF-8" standalone="yes"?>
<Relationships xmlns="http://schemas.openxmlformats.org/package/2006/relationships"><Relationship Id="rId1" Type="http://schemas.openxmlformats.org/officeDocument/2006/relationships/slideMaster" Target="../slideMasters/slideMaster123.xml"/></Relationships>
</file>

<file path=ppt/slideLayouts/_rels/slideLayout2673.xml.rels><?xml version="1.0" encoding="UTF-8" standalone="yes"?>
<Relationships xmlns="http://schemas.openxmlformats.org/package/2006/relationships"><Relationship Id="rId1" Type="http://schemas.openxmlformats.org/officeDocument/2006/relationships/slideMaster" Target="../slideMasters/slideMaster123.xml"/></Relationships>
</file>

<file path=ppt/slideLayouts/_rels/slideLayout2674.xml.rels><?xml version="1.0" encoding="UTF-8" standalone="yes"?>
<Relationships xmlns="http://schemas.openxmlformats.org/package/2006/relationships"><Relationship Id="rId1" Type="http://schemas.openxmlformats.org/officeDocument/2006/relationships/slideMaster" Target="../slideMasters/slideMaster123.xml"/></Relationships>
</file>

<file path=ppt/slideLayouts/_rels/slideLayout2675.xml.rels><?xml version="1.0" encoding="UTF-8" standalone="yes"?>
<Relationships xmlns="http://schemas.openxmlformats.org/package/2006/relationships"><Relationship Id="rId1" Type="http://schemas.openxmlformats.org/officeDocument/2006/relationships/slideMaster" Target="../slideMasters/slideMaster123.xml"/></Relationships>
</file>

<file path=ppt/slideLayouts/_rels/slideLayout2676.xml.rels><?xml version="1.0" encoding="UTF-8" standalone="yes"?>
<Relationships xmlns="http://schemas.openxmlformats.org/package/2006/relationships"><Relationship Id="rId1" Type="http://schemas.openxmlformats.org/officeDocument/2006/relationships/slideMaster" Target="../slideMasters/slideMaster123.xml"/></Relationships>
</file>

<file path=ppt/slideLayouts/_rels/slideLayout2677.xml.rels><?xml version="1.0" encoding="UTF-8" standalone="yes"?>
<Relationships xmlns="http://schemas.openxmlformats.org/package/2006/relationships"><Relationship Id="rId1" Type="http://schemas.openxmlformats.org/officeDocument/2006/relationships/slideMaster" Target="../slideMasters/slideMaster124.xml"/></Relationships>
</file>

<file path=ppt/slideLayouts/_rels/slideLayout2678.xml.rels><?xml version="1.0" encoding="UTF-8" standalone="yes"?>
<Relationships xmlns="http://schemas.openxmlformats.org/package/2006/relationships"><Relationship Id="rId1" Type="http://schemas.openxmlformats.org/officeDocument/2006/relationships/slideMaster" Target="../slideMasters/slideMaster124.xml"/></Relationships>
</file>

<file path=ppt/slideLayouts/_rels/slideLayout2679.xml.rels><?xml version="1.0" encoding="UTF-8" standalone="yes"?>
<Relationships xmlns="http://schemas.openxmlformats.org/package/2006/relationships"><Relationship Id="rId1" Type="http://schemas.openxmlformats.org/officeDocument/2006/relationships/slideMaster" Target="../slideMasters/slideMaster124.xml"/></Relationships>
</file>

<file path=ppt/slideLayouts/_rels/slideLayout268.xml.rels><?xml version="1.0" encoding="UTF-8" standalone="yes"?>
<Relationships xmlns="http://schemas.openxmlformats.org/package/2006/relationships"><Relationship Id="rId2" Type="http://schemas.openxmlformats.org/officeDocument/2006/relationships/image" Target="../media/image16.jpeg"/><Relationship Id="rId1" Type="http://schemas.openxmlformats.org/officeDocument/2006/relationships/slideMaster" Target="../slideMasters/slideMaster13.xml"/></Relationships>
</file>

<file path=ppt/slideLayouts/_rels/slideLayout2680.xml.rels><?xml version="1.0" encoding="UTF-8" standalone="yes"?>
<Relationships xmlns="http://schemas.openxmlformats.org/package/2006/relationships"><Relationship Id="rId1" Type="http://schemas.openxmlformats.org/officeDocument/2006/relationships/slideMaster" Target="../slideMasters/slideMaster124.xml"/></Relationships>
</file>

<file path=ppt/slideLayouts/_rels/slideLayout2681.xml.rels><?xml version="1.0" encoding="UTF-8" standalone="yes"?>
<Relationships xmlns="http://schemas.openxmlformats.org/package/2006/relationships"><Relationship Id="rId1" Type="http://schemas.openxmlformats.org/officeDocument/2006/relationships/slideMaster" Target="../slideMasters/slideMaster124.xml"/></Relationships>
</file>

<file path=ppt/slideLayouts/_rels/slideLayout2682.xml.rels><?xml version="1.0" encoding="UTF-8" standalone="yes"?>
<Relationships xmlns="http://schemas.openxmlformats.org/package/2006/relationships"><Relationship Id="rId1" Type="http://schemas.openxmlformats.org/officeDocument/2006/relationships/slideMaster" Target="../slideMasters/slideMaster124.xml"/></Relationships>
</file>

<file path=ppt/slideLayouts/_rels/slideLayout2683.xml.rels><?xml version="1.0" encoding="UTF-8" standalone="yes"?>
<Relationships xmlns="http://schemas.openxmlformats.org/package/2006/relationships"><Relationship Id="rId1" Type="http://schemas.openxmlformats.org/officeDocument/2006/relationships/slideMaster" Target="../slideMasters/slideMaster124.xml"/></Relationships>
</file>

<file path=ppt/slideLayouts/_rels/slideLayout2684.xml.rels><?xml version="1.0" encoding="UTF-8" standalone="yes"?>
<Relationships xmlns="http://schemas.openxmlformats.org/package/2006/relationships"><Relationship Id="rId1" Type="http://schemas.openxmlformats.org/officeDocument/2006/relationships/slideMaster" Target="../slideMasters/slideMaster124.xml"/></Relationships>
</file>

<file path=ppt/slideLayouts/_rels/slideLayout2685.xml.rels><?xml version="1.0" encoding="UTF-8" standalone="yes"?>
<Relationships xmlns="http://schemas.openxmlformats.org/package/2006/relationships"><Relationship Id="rId1" Type="http://schemas.openxmlformats.org/officeDocument/2006/relationships/slideMaster" Target="../slideMasters/slideMaster124.xml"/></Relationships>
</file>

<file path=ppt/slideLayouts/_rels/slideLayout2686.xml.rels><?xml version="1.0" encoding="UTF-8" standalone="yes"?>
<Relationships xmlns="http://schemas.openxmlformats.org/package/2006/relationships"><Relationship Id="rId1" Type="http://schemas.openxmlformats.org/officeDocument/2006/relationships/slideMaster" Target="../slideMasters/slideMaster124.xml"/></Relationships>
</file>

<file path=ppt/slideLayouts/_rels/slideLayout2687.xml.rels><?xml version="1.0" encoding="UTF-8" standalone="yes"?>
<Relationships xmlns="http://schemas.openxmlformats.org/package/2006/relationships"><Relationship Id="rId1" Type="http://schemas.openxmlformats.org/officeDocument/2006/relationships/slideMaster" Target="../slideMasters/slideMaster124.xml"/></Relationships>
</file>

<file path=ppt/slideLayouts/_rels/slideLayout2688.xml.rels><?xml version="1.0" encoding="UTF-8" standalone="yes"?>
<Relationships xmlns="http://schemas.openxmlformats.org/package/2006/relationships"><Relationship Id="rId1" Type="http://schemas.openxmlformats.org/officeDocument/2006/relationships/slideMaster" Target="../slideMasters/slideMaster124.xml"/></Relationships>
</file>

<file path=ppt/slideLayouts/_rels/slideLayout2689.xml.rels><?xml version="1.0" encoding="UTF-8" standalone="yes"?>
<Relationships xmlns="http://schemas.openxmlformats.org/package/2006/relationships"><Relationship Id="rId1" Type="http://schemas.openxmlformats.org/officeDocument/2006/relationships/slideMaster" Target="../slideMasters/slideMaster124.xml"/></Relationships>
</file>

<file path=ppt/slideLayouts/_rels/slideLayout269.xml.rels><?xml version="1.0" encoding="UTF-8" standalone="yes"?>
<Relationships xmlns="http://schemas.openxmlformats.org/package/2006/relationships"><Relationship Id="rId2" Type="http://schemas.openxmlformats.org/officeDocument/2006/relationships/image" Target="../media/image16.jpeg"/><Relationship Id="rId1" Type="http://schemas.openxmlformats.org/officeDocument/2006/relationships/slideMaster" Target="../slideMasters/slideMaster13.xml"/></Relationships>
</file>

<file path=ppt/slideLayouts/_rels/slideLayout2690.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2.png"/><Relationship Id="rId1" Type="http://schemas.openxmlformats.org/officeDocument/2006/relationships/slideMaster" Target="../slideMasters/slideMaster125.xml"/><Relationship Id="rId4" Type="http://schemas.openxmlformats.org/officeDocument/2006/relationships/image" Target="../media/image3.png"/></Relationships>
</file>

<file path=ppt/slideLayouts/_rels/slideLayout2691.xml.rels><?xml version="1.0" encoding="UTF-8" standalone="yes"?>
<Relationships xmlns="http://schemas.openxmlformats.org/package/2006/relationships"><Relationship Id="rId1" Type="http://schemas.openxmlformats.org/officeDocument/2006/relationships/slideMaster" Target="../slideMasters/slideMaster125.xml"/></Relationships>
</file>

<file path=ppt/slideLayouts/_rels/slideLayout2692.xml.rels><?xml version="1.0" encoding="UTF-8" standalone="yes"?>
<Relationships xmlns="http://schemas.openxmlformats.org/package/2006/relationships"><Relationship Id="rId1" Type="http://schemas.openxmlformats.org/officeDocument/2006/relationships/slideMaster" Target="../slideMasters/slideMaster125.xml"/></Relationships>
</file>

<file path=ppt/slideLayouts/_rels/slideLayout2693.xml.rels><?xml version="1.0" encoding="UTF-8" standalone="yes"?>
<Relationships xmlns="http://schemas.openxmlformats.org/package/2006/relationships"><Relationship Id="rId1" Type="http://schemas.openxmlformats.org/officeDocument/2006/relationships/slideMaster" Target="../slideMasters/slideMaster125.xml"/></Relationships>
</file>

<file path=ppt/slideLayouts/_rels/slideLayout2694.xml.rels><?xml version="1.0" encoding="UTF-8" standalone="yes"?>
<Relationships xmlns="http://schemas.openxmlformats.org/package/2006/relationships"><Relationship Id="rId1" Type="http://schemas.openxmlformats.org/officeDocument/2006/relationships/slideMaster" Target="../slideMasters/slideMaster125.xml"/></Relationships>
</file>

<file path=ppt/slideLayouts/_rels/slideLayout2695.xml.rels><?xml version="1.0" encoding="UTF-8" standalone="yes"?>
<Relationships xmlns="http://schemas.openxmlformats.org/package/2006/relationships"><Relationship Id="rId1" Type="http://schemas.openxmlformats.org/officeDocument/2006/relationships/slideMaster" Target="../slideMasters/slideMaster125.xml"/></Relationships>
</file>

<file path=ppt/slideLayouts/_rels/slideLayout2696.xml.rels><?xml version="1.0" encoding="UTF-8" standalone="yes"?>
<Relationships xmlns="http://schemas.openxmlformats.org/package/2006/relationships"><Relationship Id="rId1" Type="http://schemas.openxmlformats.org/officeDocument/2006/relationships/slideMaster" Target="../slideMasters/slideMaster125.xml"/></Relationships>
</file>

<file path=ppt/slideLayouts/_rels/slideLayout2697.xml.rels><?xml version="1.0" encoding="UTF-8" standalone="yes"?>
<Relationships xmlns="http://schemas.openxmlformats.org/package/2006/relationships"><Relationship Id="rId1" Type="http://schemas.openxmlformats.org/officeDocument/2006/relationships/slideMaster" Target="../slideMasters/slideMaster125.xml"/></Relationships>
</file>

<file path=ppt/slideLayouts/_rels/slideLayout2698.xml.rels><?xml version="1.0" encoding="UTF-8" standalone="yes"?>
<Relationships xmlns="http://schemas.openxmlformats.org/package/2006/relationships"><Relationship Id="rId1" Type="http://schemas.openxmlformats.org/officeDocument/2006/relationships/slideMaster" Target="../slideMasters/slideMaster125.xml"/></Relationships>
</file>

<file path=ppt/slideLayouts/_rels/slideLayout2699.xml.rels><?xml version="1.0" encoding="UTF-8" standalone="yes"?>
<Relationships xmlns="http://schemas.openxmlformats.org/package/2006/relationships"><Relationship Id="rId1" Type="http://schemas.openxmlformats.org/officeDocument/2006/relationships/slideMaster" Target="../slideMasters/slideMaster125.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70.xml.rels><?xml version="1.0" encoding="UTF-8" standalone="yes"?>
<Relationships xmlns="http://schemas.openxmlformats.org/package/2006/relationships"><Relationship Id="rId2" Type="http://schemas.openxmlformats.org/officeDocument/2006/relationships/image" Target="../media/image16.jpeg"/><Relationship Id="rId1" Type="http://schemas.openxmlformats.org/officeDocument/2006/relationships/slideMaster" Target="../slideMasters/slideMaster13.xml"/></Relationships>
</file>

<file path=ppt/slideLayouts/_rels/slideLayout2700.xml.rels><?xml version="1.0" encoding="UTF-8" standalone="yes"?>
<Relationships xmlns="http://schemas.openxmlformats.org/package/2006/relationships"><Relationship Id="rId1" Type="http://schemas.openxmlformats.org/officeDocument/2006/relationships/slideMaster" Target="../slideMasters/slideMaster125.xml"/></Relationships>
</file>

<file path=ppt/slideLayouts/_rels/slideLayout2701.xml.rels><?xml version="1.0" encoding="UTF-8" standalone="yes"?>
<Relationships xmlns="http://schemas.openxmlformats.org/package/2006/relationships"><Relationship Id="rId1" Type="http://schemas.openxmlformats.org/officeDocument/2006/relationships/slideMaster" Target="../slideMasters/slideMaster126.xml"/></Relationships>
</file>

<file path=ppt/slideLayouts/_rels/slideLayout2702.xml.rels><?xml version="1.0" encoding="UTF-8" standalone="yes"?>
<Relationships xmlns="http://schemas.openxmlformats.org/package/2006/relationships"><Relationship Id="rId1" Type="http://schemas.openxmlformats.org/officeDocument/2006/relationships/slideMaster" Target="../slideMasters/slideMaster126.xml"/></Relationships>
</file>

<file path=ppt/slideLayouts/_rels/slideLayout2703.xml.rels><?xml version="1.0" encoding="UTF-8" standalone="yes"?>
<Relationships xmlns="http://schemas.openxmlformats.org/package/2006/relationships"><Relationship Id="rId1" Type="http://schemas.openxmlformats.org/officeDocument/2006/relationships/slideMaster" Target="../slideMasters/slideMaster126.xml"/></Relationships>
</file>

<file path=ppt/slideLayouts/_rels/slideLayout2704.xml.rels><?xml version="1.0" encoding="UTF-8" standalone="yes"?>
<Relationships xmlns="http://schemas.openxmlformats.org/package/2006/relationships"><Relationship Id="rId1" Type="http://schemas.openxmlformats.org/officeDocument/2006/relationships/slideMaster" Target="../slideMasters/slideMaster126.xml"/></Relationships>
</file>

<file path=ppt/slideLayouts/_rels/slideLayout2705.xml.rels><?xml version="1.0" encoding="UTF-8" standalone="yes"?>
<Relationships xmlns="http://schemas.openxmlformats.org/package/2006/relationships"><Relationship Id="rId1" Type="http://schemas.openxmlformats.org/officeDocument/2006/relationships/slideMaster" Target="../slideMasters/slideMaster126.xml"/></Relationships>
</file>

<file path=ppt/slideLayouts/_rels/slideLayout2706.xml.rels><?xml version="1.0" encoding="UTF-8" standalone="yes"?>
<Relationships xmlns="http://schemas.openxmlformats.org/package/2006/relationships"><Relationship Id="rId1" Type="http://schemas.openxmlformats.org/officeDocument/2006/relationships/slideMaster" Target="../slideMasters/slideMaster126.xml"/></Relationships>
</file>

<file path=ppt/slideLayouts/_rels/slideLayout2707.xml.rels><?xml version="1.0" encoding="UTF-8" standalone="yes"?>
<Relationships xmlns="http://schemas.openxmlformats.org/package/2006/relationships"><Relationship Id="rId1" Type="http://schemas.openxmlformats.org/officeDocument/2006/relationships/slideMaster" Target="../slideMasters/slideMaster126.xml"/></Relationships>
</file>

<file path=ppt/slideLayouts/_rels/slideLayout2708.xml.rels><?xml version="1.0" encoding="UTF-8" standalone="yes"?>
<Relationships xmlns="http://schemas.openxmlformats.org/package/2006/relationships"><Relationship Id="rId1" Type="http://schemas.openxmlformats.org/officeDocument/2006/relationships/slideMaster" Target="../slideMasters/slideMaster126.xml"/></Relationships>
</file>

<file path=ppt/slideLayouts/_rels/slideLayout2709.xml.rels><?xml version="1.0" encoding="UTF-8" standalone="yes"?>
<Relationships xmlns="http://schemas.openxmlformats.org/package/2006/relationships"><Relationship Id="rId1" Type="http://schemas.openxmlformats.org/officeDocument/2006/relationships/slideMaster" Target="../slideMasters/slideMaster126.xml"/></Relationships>
</file>

<file path=ppt/slideLayouts/_rels/slideLayout271.xml.rels><?xml version="1.0" encoding="UTF-8" standalone="yes"?>
<Relationships xmlns="http://schemas.openxmlformats.org/package/2006/relationships"><Relationship Id="rId2" Type="http://schemas.openxmlformats.org/officeDocument/2006/relationships/image" Target="../media/image16.jpeg"/><Relationship Id="rId1" Type="http://schemas.openxmlformats.org/officeDocument/2006/relationships/slideMaster" Target="../slideMasters/slideMaster13.xml"/></Relationships>
</file>

<file path=ppt/slideLayouts/_rels/slideLayout2710.xml.rels><?xml version="1.0" encoding="UTF-8" standalone="yes"?>
<Relationships xmlns="http://schemas.openxmlformats.org/package/2006/relationships"><Relationship Id="rId1" Type="http://schemas.openxmlformats.org/officeDocument/2006/relationships/slideMaster" Target="../slideMasters/slideMaster126.xml"/></Relationships>
</file>

<file path=ppt/slideLayouts/_rels/slideLayout2711.xml.rels><?xml version="1.0" encoding="UTF-8" standalone="yes"?>
<Relationships xmlns="http://schemas.openxmlformats.org/package/2006/relationships"><Relationship Id="rId1" Type="http://schemas.openxmlformats.org/officeDocument/2006/relationships/slideMaster" Target="../slideMasters/slideMaster126.xml"/></Relationships>
</file>

<file path=ppt/slideLayouts/_rels/slideLayout2712.xml.rels><?xml version="1.0" encoding="UTF-8" standalone="yes"?>
<Relationships xmlns="http://schemas.openxmlformats.org/package/2006/relationships"><Relationship Id="rId1" Type="http://schemas.openxmlformats.org/officeDocument/2006/relationships/slideMaster" Target="../slideMasters/slideMaster127.xml"/></Relationships>
</file>

<file path=ppt/slideLayouts/_rels/slideLayout2713.xml.rels><?xml version="1.0" encoding="UTF-8" standalone="yes"?>
<Relationships xmlns="http://schemas.openxmlformats.org/package/2006/relationships"><Relationship Id="rId1" Type="http://schemas.openxmlformats.org/officeDocument/2006/relationships/slideMaster" Target="../slideMasters/slideMaster128.xml"/></Relationships>
</file>

<file path=ppt/slideLayouts/_rels/slideLayout2714.xml.rels><?xml version="1.0" encoding="UTF-8" standalone="yes"?>
<Relationships xmlns="http://schemas.openxmlformats.org/package/2006/relationships"><Relationship Id="rId1" Type="http://schemas.openxmlformats.org/officeDocument/2006/relationships/slideMaster" Target="../slideMasters/slideMaster129.xml"/></Relationships>
</file>

<file path=ppt/slideLayouts/_rels/slideLayout2715.xml.rels><?xml version="1.0" encoding="UTF-8" standalone="yes"?>
<Relationships xmlns="http://schemas.openxmlformats.org/package/2006/relationships"><Relationship Id="rId1" Type="http://schemas.openxmlformats.org/officeDocument/2006/relationships/slideMaster" Target="../slideMasters/slideMaster129.xml"/></Relationships>
</file>

<file path=ppt/slideLayouts/_rels/slideLayout2716.xml.rels><?xml version="1.0" encoding="UTF-8" standalone="yes"?>
<Relationships xmlns="http://schemas.openxmlformats.org/package/2006/relationships"><Relationship Id="rId1" Type="http://schemas.openxmlformats.org/officeDocument/2006/relationships/slideMaster" Target="../slideMasters/slideMaster129.xml"/></Relationships>
</file>

<file path=ppt/slideLayouts/_rels/slideLayout2717.xml.rels><?xml version="1.0" encoding="UTF-8" standalone="yes"?>
<Relationships xmlns="http://schemas.openxmlformats.org/package/2006/relationships"><Relationship Id="rId1" Type="http://schemas.openxmlformats.org/officeDocument/2006/relationships/slideMaster" Target="../slideMasters/slideMaster129.xml"/></Relationships>
</file>

<file path=ppt/slideLayouts/_rels/slideLayout2718.xml.rels><?xml version="1.0" encoding="UTF-8" standalone="yes"?>
<Relationships xmlns="http://schemas.openxmlformats.org/package/2006/relationships"><Relationship Id="rId1" Type="http://schemas.openxmlformats.org/officeDocument/2006/relationships/slideMaster" Target="../slideMasters/slideMaster129.xml"/></Relationships>
</file>

<file path=ppt/slideLayouts/_rels/slideLayout2719.xml.rels><?xml version="1.0" encoding="UTF-8" standalone="yes"?>
<Relationships xmlns="http://schemas.openxmlformats.org/package/2006/relationships"><Relationship Id="rId1" Type="http://schemas.openxmlformats.org/officeDocument/2006/relationships/slideMaster" Target="../slideMasters/slideMaster129.xml"/></Relationships>
</file>

<file path=ppt/slideLayouts/_rels/slideLayout27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720.xml.rels><?xml version="1.0" encoding="UTF-8" standalone="yes"?>
<Relationships xmlns="http://schemas.openxmlformats.org/package/2006/relationships"><Relationship Id="rId1" Type="http://schemas.openxmlformats.org/officeDocument/2006/relationships/slideMaster" Target="../slideMasters/slideMaster129.xml"/></Relationships>
</file>

<file path=ppt/slideLayouts/_rels/slideLayout2721.xml.rels><?xml version="1.0" encoding="UTF-8" standalone="yes"?>
<Relationships xmlns="http://schemas.openxmlformats.org/package/2006/relationships"><Relationship Id="rId1" Type="http://schemas.openxmlformats.org/officeDocument/2006/relationships/slideMaster" Target="../slideMasters/slideMaster129.xml"/></Relationships>
</file>

<file path=ppt/slideLayouts/_rels/slideLayout2722.xml.rels><?xml version="1.0" encoding="UTF-8" standalone="yes"?>
<Relationships xmlns="http://schemas.openxmlformats.org/package/2006/relationships"><Relationship Id="rId1" Type="http://schemas.openxmlformats.org/officeDocument/2006/relationships/slideMaster" Target="../slideMasters/slideMaster129.xml"/></Relationships>
</file>

<file path=ppt/slideLayouts/_rels/slideLayout2723.xml.rels><?xml version="1.0" encoding="UTF-8" standalone="yes"?>
<Relationships xmlns="http://schemas.openxmlformats.org/package/2006/relationships"><Relationship Id="rId1" Type="http://schemas.openxmlformats.org/officeDocument/2006/relationships/slideMaster" Target="../slideMasters/slideMaster129.xml"/></Relationships>
</file>

<file path=ppt/slideLayouts/_rels/slideLayout2724.xml.rels><?xml version="1.0" encoding="UTF-8" standalone="yes"?>
<Relationships xmlns="http://schemas.openxmlformats.org/package/2006/relationships"><Relationship Id="rId1" Type="http://schemas.openxmlformats.org/officeDocument/2006/relationships/slideMaster" Target="../slideMasters/slideMaster129.xml"/></Relationships>
</file>

<file path=ppt/slideLayouts/_rels/slideLayout2725.xml.rels><?xml version="1.0" encoding="UTF-8" standalone="yes"?>
<Relationships xmlns="http://schemas.openxmlformats.org/package/2006/relationships"><Relationship Id="rId1" Type="http://schemas.openxmlformats.org/officeDocument/2006/relationships/slideMaster" Target="../slideMasters/slideMaster130.xml"/></Relationships>
</file>

<file path=ppt/slideLayouts/_rels/slideLayout2726.xml.rels><?xml version="1.0" encoding="UTF-8" standalone="yes"?>
<Relationships xmlns="http://schemas.openxmlformats.org/package/2006/relationships"><Relationship Id="rId1" Type="http://schemas.openxmlformats.org/officeDocument/2006/relationships/slideMaster" Target="../slideMasters/slideMaster130.xml"/></Relationships>
</file>

<file path=ppt/slideLayouts/_rels/slideLayout2727.xml.rels><?xml version="1.0" encoding="UTF-8" standalone="yes"?>
<Relationships xmlns="http://schemas.openxmlformats.org/package/2006/relationships"><Relationship Id="rId1" Type="http://schemas.openxmlformats.org/officeDocument/2006/relationships/slideMaster" Target="../slideMasters/slideMaster130.xml"/></Relationships>
</file>

<file path=ppt/slideLayouts/_rels/slideLayout2728.xml.rels><?xml version="1.0" encoding="UTF-8" standalone="yes"?>
<Relationships xmlns="http://schemas.openxmlformats.org/package/2006/relationships"><Relationship Id="rId1" Type="http://schemas.openxmlformats.org/officeDocument/2006/relationships/slideMaster" Target="../slideMasters/slideMaster130.xml"/></Relationships>
</file>

<file path=ppt/slideLayouts/_rels/slideLayout2729.xml.rels><?xml version="1.0" encoding="UTF-8" standalone="yes"?>
<Relationships xmlns="http://schemas.openxmlformats.org/package/2006/relationships"><Relationship Id="rId1" Type="http://schemas.openxmlformats.org/officeDocument/2006/relationships/slideMaster" Target="../slideMasters/slideMaster130.xml"/></Relationships>
</file>

<file path=ppt/slideLayouts/_rels/slideLayout27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730.xml.rels><?xml version="1.0" encoding="UTF-8" standalone="yes"?>
<Relationships xmlns="http://schemas.openxmlformats.org/package/2006/relationships"><Relationship Id="rId1" Type="http://schemas.openxmlformats.org/officeDocument/2006/relationships/slideMaster" Target="../slideMasters/slideMaster130.xml"/></Relationships>
</file>

<file path=ppt/slideLayouts/_rels/slideLayout2731.xml.rels><?xml version="1.0" encoding="UTF-8" standalone="yes"?>
<Relationships xmlns="http://schemas.openxmlformats.org/package/2006/relationships"><Relationship Id="rId1" Type="http://schemas.openxmlformats.org/officeDocument/2006/relationships/slideMaster" Target="../slideMasters/slideMaster130.xml"/></Relationships>
</file>

<file path=ppt/slideLayouts/_rels/slideLayout2732.xml.rels><?xml version="1.0" encoding="UTF-8" standalone="yes"?>
<Relationships xmlns="http://schemas.openxmlformats.org/package/2006/relationships"><Relationship Id="rId1" Type="http://schemas.openxmlformats.org/officeDocument/2006/relationships/slideMaster" Target="../slideMasters/slideMaster130.xml"/></Relationships>
</file>

<file path=ppt/slideLayouts/_rels/slideLayout2733.xml.rels><?xml version="1.0" encoding="UTF-8" standalone="yes"?>
<Relationships xmlns="http://schemas.openxmlformats.org/package/2006/relationships"><Relationship Id="rId1" Type="http://schemas.openxmlformats.org/officeDocument/2006/relationships/slideMaster" Target="../slideMasters/slideMaster130.xml"/></Relationships>
</file>

<file path=ppt/slideLayouts/_rels/slideLayout2734.xml.rels><?xml version="1.0" encoding="UTF-8" standalone="yes"?>
<Relationships xmlns="http://schemas.openxmlformats.org/package/2006/relationships"><Relationship Id="rId1" Type="http://schemas.openxmlformats.org/officeDocument/2006/relationships/slideMaster" Target="../slideMasters/slideMaster130.xml"/></Relationships>
</file>

<file path=ppt/slideLayouts/_rels/slideLayout2735.xml.rels><?xml version="1.0" encoding="UTF-8" standalone="yes"?>
<Relationships xmlns="http://schemas.openxmlformats.org/package/2006/relationships"><Relationship Id="rId1" Type="http://schemas.openxmlformats.org/officeDocument/2006/relationships/slideMaster" Target="../slideMasters/slideMaster130.xml"/></Relationships>
</file>

<file path=ppt/slideLayouts/_rels/slideLayout2736.xml.rels><?xml version="1.0" encoding="UTF-8" standalone="yes"?>
<Relationships xmlns="http://schemas.openxmlformats.org/package/2006/relationships"><Relationship Id="rId1" Type="http://schemas.openxmlformats.org/officeDocument/2006/relationships/slideMaster" Target="../slideMasters/slideMaster131.xml"/></Relationships>
</file>

<file path=ppt/slideLayouts/_rels/slideLayout2737.xml.rels><?xml version="1.0" encoding="UTF-8" standalone="yes"?>
<Relationships xmlns="http://schemas.openxmlformats.org/package/2006/relationships"><Relationship Id="rId1" Type="http://schemas.openxmlformats.org/officeDocument/2006/relationships/slideMaster" Target="../slideMasters/slideMaster131.xml"/></Relationships>
</file>

<file path=ppt/slideLayouts/_rels/slideLayout2738.xml.rels><?xml version="1.0" encoding="UTF-8" standalone="yes"?>
<Relationships xmlns="http://schemas.openxmlformats.org/package/2006/relationships"><Relationship Id="rId1" Type="http://schemas.openxmlformats.org/officeDocument/2006/relationships/slideMaster" Target="../slideMasters/slideMaster131.xml"/></Relationships>
</file>

<file path=ppt/slideLayouts/_rels/slideLayout2739.xml.rels><?xml version="1.0" encoding="UTF-8" standalone="yes"?>
<Relationships xmlns="http://schemas.openxmlformats.org/package/2006/relationships"><Relationship Id="rId1" Type="http://schemas.openxmlformats.org/officeDocument/2006/relationships/slideMaster" Target="../slideMasters/slideMaster131.xml"/></Relationships>
</file>

<file path=ppt/slideLayouts/_rels/slideLayout27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740.xml.rels><?xml version="1.0" encoding="UTF-8" standalone="yes"?>
<Relationships xmlns="http://schemas.openxmlformats.org/package/2006/relationships"><Relationship Id="rId1" Type="http://schemas.openxmlformats.org/officeDocument/2006/relationships/slideMaster" Target="../slideMasters/slideMaster131.xml"/></Relationships>
</file>

<file path=ppt/slideLayouts/_rels/slideLayout2741.xml.rels><?xml version="1.0" encoding="UTF-8" standalone="yes"?>
<Relationships xmlns="http://schemas.openxmlformats.org/package/2006/relationships"><Relationship Id="rId1" Type="http://schemas.openxmlformats.org/officeDocument/2006/relationships/slideMaster" Target="../slideMasters/slideMaster131.xml"/></Relationships>
</file>

<file path=ppt/slideLayouts/_rels/slideLayout2742.xml.rels><?xml version="1.0" encoding="UTF-8" standalone="yes"?>
<Relationships xmlns="http://schemas.openxmlformats.org/package/2006/relationships"><Relationship Id="rId1" Type="http://schemas.openxmlformats.org/officeDocument/2006/relationships/slideMaster" Target="../slideMasters/slideMaster131.xml"/></Relationships>
</file>

<file path=ppt/slideLayouts/_rels/slideLayout2743.xml.rels><?xml version="1.0" encoding="UTF-8" standalone="yes"?>
<Relationships xmlns="http://schemas.openxmlformats.org/package/2006/relationships"><Relationship Id="rId1" Type="http://schemas.openxmlformats.org/officeDocument/2006/relationships/slideMaster" Target="../slideMasters/slideMaster131.xml"/></Relationships>
</file>

<file path=ppt/slideLayouts/_rels/slideLayout2744.xml.rels><?xml version="1.0" encoding="UTF-8" standalone="yes"?>
<Relationships xmlns="http://schemas.openxmlformats.org/package/2006/relationships"><Relationship Id="rId1" Type="http://schemas.openxmlformats.org/officeDocument/2006/relationships/slideMaster" Target="../slideMasters/slideMaster131.xml"/></Relationships>
</file>

<file path=ppt/slideLayouts/_rels/slideLayout2745.xml.rels><?xml version="1.0" encoding="UTF-8" standalone="yes"?>
<Relationships xmlns="http://schemas.openxmlformats.org/package/2006/relationships"><Relationship Id="rId1" Type="http://schemas.openxmlformats.org/officeDocument/2006/relationships/slideMaster" Target="../slideMasters/slideMaster131.xml"/></Relationships>
</file>

<file path=ppt/slideLayouts/_rels/slideLayout2746.xml.rels><?xml version="1.0" encoding="UTF-8" standalone="yes"?>
<Relationships xmlns="http://schemas.openxmlformats.org/package/2006/relationships"><Relationship Id="rId1" Type="http://schemas.openxmlformats.org/officeDocument/2006/relationships/slideMaster" Target="../slideMasters/slideMaster131.xml"/></Relationships>
</file>

<file path=ppt/slideLayouts/_rels/slideLayout2747.xml.rels><?xml version="1.0" encoding="UTF-8" standalone="yes"?>
<Relationships xmlns="http://schemas.openxmlformats.org/package/2006/relationships"><Relationship Id="rId1" Type="http://schemas.openxmlformats.org/officeDocument/2006/relationships/slideMaster" Target="../slideMasters/slideMaster132.xml"/></Relationships>
</file>

<file path=ppt/slideLayouts/_rels/slideLayout2748.xml.rels><?xml version="1.0" encoding="UTF-8" standalone="yes"?>
<Relationships xmlns="http://schemas.openxmlformats.org/package/2006/relationships"><Relationship Id="rId1" Type="http://schemas.openxmlformats.org/officeDocument/2006/relationships/slideMaster" Target="../slideMasters/slideMaster132.xml"/></Relationships>
</file>

<file path=ppt/slideLayouts/_rels/slideLayout2749.xml.rels><?xml version="1.0" encoding="UTF-8" standalone="yes"?>
<Relationships xmlns="http://schemas.openxmlformats.org/package/2006/relationships"><Relationship Id="rId1" Type="http://schemas.openxmlformats.org/officeDocument/2006/relationships/slideMaster" Target="../slideMasters/slideMaster132.xml"/></Relationships>
</file>

<file path=ppt/slideLayouts/_rels/slideLayout27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750.xml.rels><?xml version="1.0" encoding="UTF-8" standalone="yes"?>
<Relationships xmlns="http://schemas.openxmlformats.org/package/2006/relationships"><Relationship Id="rId1" Type="http://schemas.openxmlformats.org/officeDocument/2006/relationships/slideMaster" Target="../slideMasters/slideMaster132.xml"/></Relationships>
</file>

<file path=ppt/slideLayouts/_rels/slideLayout2751.xml.rels><?xml version="1.0" encoding="UTF-8" standalone="yes"?>
<Relationships xmlns="http://schemas.openxmlformats.org/package/2006/relationships"><Relationship Id="rId1" Type="http://schemas.openxmlformats.org/officeDocument/2006/relationships/slideMaster" Target="../slideMasters/slideMaster132.xml"/></Relationships>
</file>

<file path=ppt/slideLayouts/_rels/slideLayout2752.xml.rels><?xml version="1.0" encoding="UTF-8" standalone="yes"?>
<Relationships xmlns="http://schemas.openxmlformats.org/package/2006/relationships"><Relationship Id="rId1" Type="http://schemas.openxmlformats.org/officeDocument/2006/relationships/slideMaster" Target="../slideMasters/slideMaster132.xml"/></Relationships>
</file>

<file path=ppt/slideLayouts/_rels/slideLayout2753.xml.rels><?xml version="1.0" encoding="UTF-8" standalone="yes"?>
<Relationships xmlns="http://schemas.openxmlformats.org/package/2006/relationships"><Relationship Id="rId1" Type="http://schemas.openxmlformats.org/officeDocument/2006/relationships/slideMaster" Target="../slideMasters/slideMaster132.xml"/></Relationships>
</file>

<file path=ppt/slideLayouts/_rels/slideLayout2754.xml.rels><?xml version="1.0" encoding="UTF-8" standalone="yes"?>
<Relationships xmlns="http://schemas.openxmlformats.org/package/2006/relationships"><Relationship Id="rId1" Type="http://schemas.openxmlformats.org/officeDocument/2006/relationships/slideMaster" Target="../slideMasters/slideMaster132.xml"/></Relationships>
</file>

<file path=ppt/slideLayouts/_rels/slideLayout2755.xml.rels><?xml version="1.0" encoding="UTF-8" standalone="yes"?>
<Relationships xmlns="http://schemas.openxmlformats.org/package/2006/relationships"><Relationship Id="rId1" Type="http://schemas.openxmlformats.org/officeDocument/2006/relationships/slideMaster" Target="../slideMasters/slideMaster132.xml"/></Relationships>
</file>

<file path=ppt/slideLayouts/_rels/slideLayout2756.xml.rels><?xml version="1.0" encoding="UTF-8" standalone="yes"?>
<Relationships xmlns="http://schemas.openxmlformats.org/package/2006/relationships"><Relationship Id="rId1" Type="http://schemas.openxmlformats.org/officeDocument/2006/relationships/slideMaster" Target="../slideMasters/slideMaster132.xml"/></Relationships>
</file>

<file path=ppt/slideLayouts/_rels/slideLayout2757.xml.rels><?xml version="1.0" encoding="UTF-8" standalone="yes"?>
<Relationships xmlns="http://schemas.openxmlformats.org/package/2006/relationships"><Relationship Id="rId1" Type="http://schemas.openxmlformats.org/officeDocument/2006/relationships/slideMaster" Target="../slideMasters/slideMaster132.xml"/></Relationships>
</file>

<file path=ppt/slideLayouts/_rels/slideLayout2758.xml.rels><?xml version="1.0" encoding="UTF-8" standalone="yes"?>
<Relationships xmlns="http://schemas.openxmlformats.org/package/2006/relationships"><Relationship Id="rId1" Type="http://schemas.openxmlformats.org/officeDocument/2006/relationships/slideMaster" Target="../slideMasters/slideMaster133.xml"/></Relationships>
</file>

<file path=ppt/slideLayouts/_rels/slideLayout2759.xml.rels><?xml version="1.0" encoding="UTF-8" standalone="yes"?>
<Relationships xmlns="http://schemas.openxmlformats.org/package/2006/relationships"><Relationship Id="rId1" Type="http://schemas.openxmlformats.org/officeDocument/2006/relationships/slideMaster" Target="../slideMasters/slideMaster133.xml"/></Relationships>
</file>

<file path=ppt/slideLayouts/_rels/slideLayout27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760.xml.rels><?xml version="1.0" encoding="UTF-8" standalone="yes"?>
<Relationships xmlns="http://schemas.openxmlformats.org/package/2006/relationships"><Relationship Id="rId1" Type="http://schemas.openxmlformats.org/officeDocument/2006/relationships/slideMaster" Target="../slideMasters/slideMaster133.xml"/></Relationships>
</file>

<file path=ppt/slideLayouts/_rels/slideLayout2761.xml.rels><?xml version="1.0" encoding="UTF-8" standalone="yes"?>
<Relationships xmlns="http://schemas.openxmlformats.org/package/2006/relationships"><Relationship Id="rId1" Type="http://schemas.openxmlformats.org/officeDocument/2006/relationships/slideMaster" Target="../slideMasters/slideMaster133.xml"/></Relationships>
</file>

<file path=ppt/slideLayouts/_rels/slideLayout2762.xml.rels><?xml version="1.0" encoding="UTF-8" standalone="yes"?>
<Relationships xmlns="http://schemas.openxmlformats.org/package/2006/relationships"><Relationship Id="rId1" Type="http://schemas.openxmlformats.org/officeDocument/2006/relationships/slideMaster" Target="../slideMasters/slideMaster133.xml"/></Relationships>
</file>

<file path=ppt/slideLayouts/_rels/slideLayout2763.xml.rels><?xml version="1.0" encoding="UTF-8" standalone="yes"?>
<Relationships xmlns="http://schemas.openxmlformats.org/package/2006/relationships"><Relationship Id="rId1" Type="http://schemas.openxmlformats.org/officeDocument/2006/relationships/slideMaster" Target="../slideMasters/slideMaster133.xml"/></Relationships>
</file>

<file path=ppt/slideLayouts/_rels/slideLayout2764.xml.rels><?xml version="1.0" encoding="UTF-8" standalone="yes"?>
<Relationships xmlns="http://schemas.openxmlformats.org/package/2006/relationships"><Relationship Id="rId1" Type="http://schemas.openxmlformats.org/officeDocument/2006/relationships/slideMaster" Target="../slideMasters/slideMaster133.xml"/></Relationships>
</file>

<file path=ppt/slideLayouts/_rels/slideLayout2765.xml.rels><?xml version="1.0" encoding="UTF-8" standalone="yes"?>
<Relationships xmlns="http://schemas.openxmlformats.org/package/2006/relationships"><Relationship Id="rId1" Type="http://schemas.openxmlformats.org/officeDocument/2006/relationships/slideMaster" Target="../slideMasters/slideMaster133.xml"/></Relationships>
</file>

<file path=ppt/slideLayouts/_rels/slideLayout2766.xml.rels><?xml version="1.0" encoding="UTF-8" standalone="yes"?>
<Relationships xmlns="http://schemas.openxmlformats.org/package/2006/relationships"><Relationship Id="rId1" Type="http://schemas.openxmlformats.org/officeDocument/2006/relationships/slideMaster" Target="../slideMasters/slideMaster133.xml"/></Relationships>
</file>

<file path=ppt/slideLayouts/_rels/slideLayout2767.xml.rels><?xml version="1.0" encoding="UTF-8" standalone="yes"?>
<Relationships xmlns="http://schemas.openxmlformats.org/package/2006/relationships"><Relationship Id="rId1" Type="http://schemas.openxmlformats.org/officeDocument/2006/relationships/slideMaster" Target="../slideMasters/slideMaster133.xml"/></Relationships>
</file>

<file path=ppt/slideLayouts/_rels/slideLayout2768.xml.rels><?xml version="1.0" encoding="UTF-8" standalone="yes"?>
<Relationships xmlns="http://schemas.openxmlformats.org/package/2006/relationships"><Relationship Id="rId1" Type="http://schemas.openxmlformats.org/officeDocument/2006/relationships/slideMaster" Target="../slideMasters/slideMaster133.xml"/></Relationships>
</file>

<file path=ppt/slideLayouts/_rels/slideLayout2769.xml.rels><?xml version="1.0" encoding="UTF-8" standalone="yes"?>
<Relationships xmlns="http://schemas.openxmlformats.org/package/2006/relationships"><Relationship Id="rId1" Type="http://schemas.openxmlformats.org/officeDocument/2006/relationships/slideMaster" Target="../slideMasters/slideMaster133.xml"/></Relationships>
</file>

<file path=ppt/slideLayouts/_rels/slideLayout27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770.xml.rels><?xml version="1.0" encoding="UTF-8" standalone="yes"?>
<Relationships xmlns="http://schemas.openxmlformats.org/package/2006/relationships"><Relationship Id="rId1" Type="http://schemas.openxmlformats.org/officeDocument/2006/relationships/slideMaster" Target="../slideMasters/slideMaster133.xml"/></Relationships>
</file>

<file path=ppt/slideLayouts/_rels/slideLayout2771.xml.rels><?xml version="1.0" encoding="UTF-8" standalone="yes"?>
<Relationships xmlns="http://schemas.openxmlformats.org/package/2006/relationships"><Relationship Id="rId1" Type="http://schemas.openxmlformats.org/officeDocument/2006/relationships/slideMaster" Target="../slideMasters/slideMaster133.xml"/></Relationships>
</file>

<file path=ppt/slideLayouts/_rels/slideLayout2772.xml.rels><?xml version="1.0" encoding="UTF-8" standalone="yes"?>
<Relationships xmlns="http://schemas.openxmlformats.org/package/2006/relationships"><Relationship Id="rId1" Type="http://schemas.openxmlformats.org/officeDocument/2006/relationships/slideMaster" Target="../slideMasters/slideMaster134.xml"/></Relationships>
</file>

<file path=ppt/slideLayouts/_rels/slideLayout2773.xml.rels><?xml version="1.0" encoding="UTF-8" standalone="yes"?>
<Relationships xmlns="http://schemas.openxmlformats.org/package/2006/relationships"><Relationship Id="rId1" Type="http://schemas.openxmlformats.org/officeDocument/2006/relationships/slideMaster" Target="../slideMasters/slideMaster134.xml"/></Relationships>
</file>

<file path=ppt/slideLayouts/_rels/slideLayout2774.xml.rels><?xml version="1.0" encoding="UTF-8" standalone="yes"?>
<Relationships xmlns="http://schemas.openxmlformats.org/package/2006/relationships"><Relationship Id="rId1" Type="http://schemas.openxmlformats.org/officeDocument/2006/relationships/slideMaster" Target="../slideMasters/slideMaster134.xml"/></Relationships>
</file>

<file path=ppt/slideLayouts/_rels/slideLayout2775.xml.rels><?xml version="1.0" encoding="UTF-8" standalone="yes"?>
<Relationships xmlns="http://schemas.openxmlformats.org/package/2006/relationships"><Relationship Id="rId1" Type="http://schemas.openxmlformats.org/officeDocument/2006/relationships/slideMaster" Target="../slideMasters/slideMaster134.xml"/></Relationships>
</file>

<file path=ppt/slideLayouts/_rels/slideLayout2776.xml.rels><?xml version="1.0" encoding="UTF-8" standalone="yes"?>
<Relationships xmlns="http://schemas.openxmlformats.org/package/2006/relationships"><Relationship Id="rId1" Type="http://schemas.openxmlformats.org/officeDocument/2006/relationships/slideMaster" Target="../slideMasters/slideMaster134.xml"/></Relationships>
</file>

<file path=ppt/slideLayouts/_rels/slideLayout2777.xml.rels><?xml version="1.0" encoding="UTF-8" standalone="yes"?>
<Relationships xmlns="http://schemas.openxmlformats.org/package/2006/relationships"><Relationship Id="rId1" Type="http://schemas.openxmlformats.org/officeDocument/2006/relationships/slideMaster" Target="../slideMasters/slideMaster134.xml"/></Relationships>
</file>

<file path=ppt/slideLayouts/_rels/slideLayout2778.xml.rels><?xml version="1.0" encoding="UTF-8" standalone="yes"?>
<Relationships xmlns="http://schemas.openxmlformats.org/package/2006/relationships"><Relationship Id="rId1" Type="http://schemas.openxmlformats.org/officeDocument/2006/relationships/slideMaster" Target="../slideMasters/slideMaster134.xml"/></Relationships>
</file>

<file path=ppt/slideLayouts/_rels/slideLayout2779.xml.rels><?xml version="1.0" encoding="UTF-8" standalone="yes"?>
<Relationships xmlns="http://schemas.openxmlformats.org/package/2006/relationships"><Relationship Id="rId1" Type="http://schemas.openxmlformats.org/officeDocument/2006/relationships/slideMaster" Target="../slideMasters/slideMaster134.xml"/></Relationships>
</file>

<file path=ppt/slideLayouts/_rels/slideLayout27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780.xml.rels><?xml version="1.0" encoding="UTF-8" standalone="yes"?>
<Relationships xmlns="http://schemas.openxmlformats.org/package/2006/relationships"><Relationship Id="rId1" Type="http://schemas.openxmlformats.org/officeDocument/2006/relationships/slideMaster" Target="../slideMasters/slideMaster134.xml"/></Relationships>
</file>

<file path=ppt/slideLayouts/_rels/slideLayout2781.xml.rels><?xml version="1.0" encoding="UTF-8" standalone="yes"?>
<Relationships xmlns="http://schemas.openxmlformats.org/package/2006/relationships"><Relationship Id="rId1" Type="http://schemas.openxmlformats.org/officeDocument/2006/relationships/slideMaster" Target="../slideMasters/slideMaster134.xml"/></Relationships>
</file>

<file path=ppt/slideLayouts/_rels/slideLayout2782.xml.rels><?xml version="1.0" encoding="UTF-8" standalone="yes"?>
<Relationships xmlns="http://schemas.openxmlformats.org/package/2006/relationships"><Relationship Id="rId1" Type="http://schemas.openxmlformats.org/officeDocument/2006/relationships/slideMaster" Target="../slideMasters/slideMaster134.xml"/></Relationships>
</file>

<file path=ppt/slideLayouts/_rels/slideLayout2783.xml.rels><?xml version="1.0" encoding="UTF-8" standalone="yes"?>
<Relationships xmlns="http://schemas.openxmlformats.org/package/2006/relationships"><Relationship Id="rId2" Type="http://schemas.openxmlformats.org/officeDocument/2006/relationships/image" Target="../media/image50.jpeg"/><Relationship Id="rId1" Type="http://schemas.openxmlformats.org/officeDocument/2006/relationships/slideMaster" Target="../slideMasters/slideMaster135.xml"/></Relationships>
</file>

<file path=ppt/slideLayouts/_rels/slideLayout2784.xml.rels><?xml version="1.0" encoding="UTF-8" standalone="yes"?>
<Relationships xmlns="http://schemas.openxmlformats.org/package/2006/relationships"><Relationship Id="rId1" Type="http://schemas.openxmlformats.org/officeDocument/2006/relationships/slideMaster" Target="../slideMasters/slideMaster136.xml"/></Relationships>
</file>

<file path=ppt/slideLayouts/_rels/slideLayout2785.xml.rels><?xml version="1.0" encoding="UTF-8" standalone="yes"?>
<Relationships xmlns="http://schemas.openxmlformats.org/package/2006/relationships"><Relationship Id="rId1" Type="http://schemas.openxmlformats.org/officeDocument/2006/relationships/slideMaster" Target="../slideMasters/slideMaster136.xml"/></Relationships>
</file>

<file path=ppt/slideLayouts/_rels/slideLayout2786.xml.rels><?xml version="1.0" encoding="UTF-8" standalone="yes"?>
<Relationships xmlns="http://schemas.openxmlformats.org/package/2006/relationships"><Relationship Id="rId1" Type="http://schemas.openxmlformats.org/officeDocument/2006/relationships/slideMaster" Target="../slideMasters/slideMaster136.xml"/></Relationships>
</file>

<file path=ppt/slideLayouts/_rels/slideLayout2787.xml.rels><?xml version="1.0" encoding="UTF-8" standalone="yes"?>
<Relationships xmlns="http://schemas.openxmlformats.org/package/2006/relationships"><Relationship Id="rId1" Type="http://schemas.openxmlformats.org/officeDocument/2006/relationships/slideMaster" Target="../slideMasters/slideMaster136.xml"/></Relationships>
</file>

<file path=ppt/slideLayouts/_rels/slideLayout2788.xml.rels><?xml version="1.0" encoding="UTF-8" standalone="yes"?>
<Relationships xmlns="http://schemas.openxmlformats.org/package/2006/relationships"><Relationship Id="rId1" Type="http://schemas.openxmlformats.org/officeDocument/2006/relationships/slideMaster" Target="../slideMasters/slideMaster136.xml"/></Relationships>
</file>

<file path=ppt/slideLayouts/_rels/slideLayout2789.xml.rels><?xml version="1.0" encoding="UTF-8" standalone="yes"?>
<Relationships xmlns="http://schemas.openxmlformats.org/package/2006/relationships"><Relationship Id="rId1" Type="http://schemas.openxmlformats.org/officeDocument/2006/relationships/slideMaster" Target="../slideMasters/slideMaster136.xml"/></Relationships>
</file>

<file path=ppt/slideLayouts/_rels/slideLayout27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790.xml.rels><?xml version="1.0" encoding="UTF-8" standalone="yes"?>
<Relationships xmlns="http://schemas.openxmlformats.org/package/2006/relationships"><Relationship Id="rId1" Type="http://schemas.openxmlformats.org/officeDocument/2006/relationships/slideMaster" Target="../slideMasters/slideMaster136.xml"/></Relationships>
</file>

<file path=ppt/slideLayouts/_rels/slideLayout2791.xml.rels><?xml version="1.0" encoding="UTF-8" standalone="yes"?>
<Relationships xmlns="http://schemas.openxmlformats.org/package/2006/relationships"><Relationship Id="rId1" Type="http://schemas.openxmlformats.org/officeDocument/2006/relationships/slideMaster" Target="../slideMasters/slideMaster136.xml"/></Relationships>
</file>

<file path=ppt/slideLayouts/_rels/slideLayout2792.xml.rels><?xml version="1.0" encoding="UTF-8" standalone="yes"?>
<Relationships xmlns="http://schemas.openxmlformats.org/package/2006/relationships"><Relationship Id="rId1" Type="http://schemas.openxmlformats.org/officeDocument/2006/relationships/slideMaster" Target="../slideMasters/slideMaster136.xml"/></Relationships>
</file>

<file path=ppt/slideLayouts/_rels/slideLayout2793.xml.rels><?xml version="1.0" encoding="UTF-8" standalone="yes"?>
<Relationships xmlns="http://schemas.openxmlformats.org/package/2006/relationships"><Relationship Id="rId1" Type="http://schemas.openxmlformats.org/officeDocument/2006/relationships/slideMaster" Target="../slideMasters/slideMaster136.xml"/></Relationships>
</file>

<file path=ppt/slideLayouts/_rels/slideLayout2794.xml.rels><?xml version="1.0" encoding="UTF-8" standalone="yes"?>
<Relationships xmlns="http://schemas.openxmlformats.org/package/2006/relationships"><Relationship Id="rId1" Type="http://schemas.openxmlformats.org/officeDocument/2006/relationships/slideMaster" Target="../slideMasters/slideMaster136.xml"/></Relationships>
</file>

<file path=ppt/slideLayouts/_rels/slideLayout2795.xml.rels><?xml version="1.0" encoding="UTF-8" standalone="yes"?>
<Relationships xmlns="http://schemas.openxmlformats.org/package/2006/relationships"><Relationship Id="rId1" Type="http://schemas.openxmlformats.org/officeDocument/2006/relationships/slideMaster" Target="../slideMasters/slideMaster136.xml"/></Relationships>
</file>

<file path=ppt/slideLayouts/_rels/slideLayout2796.xml.rels><?xml version="1.0" encoding="UTF-8" standalone="yes"?>
<Relationships xmlns="http://schemas.openxmlformats.org/package/2006/relationships"><Relationship Id="rId1" Type="http://schemas.openxmlformats.org/officeDocument/2006/relationships/slideMaster" Target="../slideMasters/slideMaster136.xml"/></Relationships>
</file>

<file path=ppt/slideLayouts/_rels/slideLayout2797.xml.rels><?xml version="1.0" encoding="UTF-8" standalone="yes"?>
<Relationships xmlns="http://schemas.openxmlformats.org/package/2006/relationships"><Relationship Id="rId1" Type="http://schemas.openxmlformats.org/officeDocument/2006/relationships/slideMaster" Target="../slideMasters/slideMaster137.xml"/></Relationships>
</file>

<file path=ppt/slideLayouts/_rels/slideLayout2798.xml.rels><?xml version="1.0" encoding="UTF-8" standalone="yes"?>
<Relationships xmlns="http://schemas.openxmlformats.org/package/2006/relationships"><Relationship Id="rId1" Type="http://schemas.openxmlformats.org/officeDocument/2006/relationships/slideMaster" Target="../slideMasters/slideMaster137.xml"/></Relationships>
</file>

<file path=ppt/slideLayouts/_rels/slideLayout2799.xml.rels><?xml version="1.0" encoding="UTF-8" standalone="yes"?>
<Relationships xmlns="http://schemas.openxmlformats.org/package/2006/relationships"><Relationship Id="rId1" Type="http://schemas.openxmlformats.org/officeDocument/2006/relationships/slideMaster" Target="../slideMasters/slideMaster137.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800.xml.rels><?xml version="1.0" encoding="UTF-8" standalone="yes"?>
<Relationships xmlns="http://schemas.openxmlformats.org/package/2006/relationships"><Relationship Id="rId1" Type="http://schemas.openxmlformats.org/officeDocument/2006/relationships/slideMaster" Target="../slideMasters/slideMaster137.xml"/></Relationships>
</file>

<file path=ppt/slideLayouts/_rels/slideLayout2801.xml.rels><?xml version="1.0" encoding="UTF-8" standalone="yes"?>
<Relationships xmlns="http://schemas.openxmlformats.org/package/2006/relationships"><Relationship Id="rId1" Type="http://schemas.openxmlformats.org/officeDocument/2006/relationships/slideMaster" Target="../slideMasters/slideMaster137.xml"/></Relationships>
</file>

<file path=ppt/slideLayouts/_rels/slideLayout2802.xml.rels><?xml version="1.0" encoding="UTF-8" standalone="yes"?>
<Relationships xmlns="http://schemas.openxmlformats.org/package/2006/relationships"><Relationship Id="rId1" Type="http://schemas.openxmlformats.org/officeDocument/2006/relationships/slideMaster" Target="../slideMasters/slideMaster137.xml"/></Relationships>
</file>

<file path=ppt/slideLayouts/_rels/slideLayout2803.xml.rels><?xml version="1.0" encoding="UTF-8" standalone="yes"?>
<Relationships xmlns="http://schemas.openxmlformats.org/package/2006/relationships"><Relationship Id="rId1" Type="http://schemas.openxmlformats.org/officeDocument/2006/relationships/slideMaster" Target="../slideMasters/slideMaster137.xml"/></Relationships>
</file>

<file path=ppt/slideLayouts/_rels/slideLayout2804.xml.rels><?xml version="1.0" encoding="UTF-8" standalone="yes"?>
<Relationships xmlns="http://schemas.openxmlformats.org/package/2006/relationships"><Relationship Id="rId1" Type="http://schemas.openxmlformats.org/officeDocument/2006/relationships/slideMaster" Target="../slideMasters/slideMaster137.xml"/></Relationships>
</file>

<file path=ppt/slideLayouts/_rels/slideLayout2805.xml.rels><?xml version="1.0" encoding="UTF-8" standalone="yes"?>
<Relationships xmlns="http://schemas.openxmlformats.org/package/2006/relationships"><Relationship Id="rId1" Type="http://schemas.openxmlformats.org/officeDocument/2006/relationships/slideMaster" Target="../slideMasters/slideMaster137.xml"/></Relationships>
</file>

<file path=ppt/slideLayouts/_rels/slideLayout2806.xml.rels><?xml version="1.0" encoding="UTF-8" standalone="yes"?>
<Relationships xmlns="http://schemas.openxmlformats.org/package/2006/relationships"><Relationship Id="rId1" Type="http://schemas.openxmlformats.org/officeDocument/2006/relationships/slideMaster" Target="../slideMasters/slideMaster137.xml"/></Relationships>
</file>

<file path=ppt/slideLayouts/_rels/slideLayout2807.xml.rels><?xml version="1.0" encoding="UTF-8" standalone="yes"?>
<Relationships xmlns="http://schemas.openxmlformats.org/package/2006/relationships"><Relationship Id="rId1" Type="http://schemas.openxmlformats.org/officeDocument/2006/relationships/slideMaster" Target="../slideMasters/slideMaster137.xml"/></Relationships>
</file>

<file path=ppt/slideLayouts/_rels/slideLayout2808.xml.rels><?xml version="1.0" encoding="UTF-8" standalone="yes"?>
<Relationships xmlns="http://schemas.openxmlformats.org/package/2006/relationships"><Relationship Id="rId1" Type="http://schemas.openxmlformats.org/officeDocument/2006/relationships/slideMaster" Target="../slideMasters/slideMaster138.xml"/></Relationships>
</file>

<file path=ppt/slideLayouts/_rels/slideLayout2809.xml.rels><?xml version="1.0" encoding="UTF-8" standalone="yes"?>
<Relationships xmlns="http://schemas.openxmlformats.org/package/2006/relationships"><Relationship Id="rId1" Type="http://schemas.openxmlformats.org/officeDocument/2006/relationships/slideMaster" Target="../slideMasters/slideMaster138.xml"/></Relationships>
</file>

<file path=ppt/slideLayouts/_rels/slideLayout28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810.xml.rels><?xml version="1.0" encoding="UTF-8" standalone="yes"?>
<Relationships xmlns="http://schemas.openxmlformats.org/package/2006/relationships"><Relationship Id="rId1" Type="http://schemas.openxmlformats.org/officeDocument/2006/relationships/slideMaster" Target="../slideMasters/slideMaster138.xml"/></Relationships>
</file>

<file path=ppt/slideLayouts/_rels/slideLayout2811.xml.rels><?xml version="1.0" encoding="UTF-8" standalone="yes"?>
<Relationships xmlns="http://schemas.openxmlformats.org/package/2006/relationships"><Relationship Id="rId1" Type="http://schemas.openxmlformats.org/officeDocument/2006/relationships/slideMaster" Target="../slideMasters/slideMaster138.xml"/></Relationships>
</file>

<file path=ppt/slideLayouts/_rels/slideLayout2812.xml.rels><?xml version="1.0" encoding="UTF-8" standalone="yes"?>
<Relationships xmlns="http://schemas.openxmlformats.org/package/2006/relationships"><Relationship Id="rId1" Type="http://schemas.openxmlformats.org/officeDocument/2006/relationships/slideMaster" Target="../slideMasters/slideMaster138.xml"/></Relationships>
</file>

<file path=ppt/slideLayouts/_rels/slideLayout2813.xml.rels><?xml version="1.0" encoding="UTF-8" standalone="yes"?>
<Relationships xmlns="http://schemas.openxmlformats.org/package/2006/relationships"><Relationship Id="rId1" Type="http://schemas.openxmlformats.org/officeDocument/2006/relationships/slideMaster" Target="../slideMasters/slideMaster138.xml"/></Relationships>
</file>

<file path=ppt/slideLayouts/_rels/slideLayout2814.xml.rels><?xml version="1.0" encoding="UTF-8" standalone="yes"?>
<Relationships xmlns="http://schemas.openxmlformats.org/package/2006/relationships"><Relationship Id="rId1" Type="http://schemas.openxmlformats.org/officeDocument/2006/relationships/slideMaster" Target="../slideMasters/slideMaster138.xml"/></Relationships>
</file>

<file path=ppt/slideLayouts/_rels/slideLayout2815.xml.rels><?xml version="1.0" encoding="UTF-8" standalone="yes"?>
<Relationships xmlns="http://schemas.openxmlformats.org/package/2006/relationships"><Relationship Id="rId1" Type="http://schemas.openxmlformats.org/officeDocument/2006/relationships/slideMaster" Target="../slideMasters/slideMaster138.xml"/></Relationships>
</file>

<file path=ppt/slideLayouts/_rels/slideLayout2816.xml.rels><?xml version="1.0" encoding="UTF-8" standalone="yes"?>
<Relationships xmlns="http://schemas.openxmlformats.org/package/2006/relationships"><Relationship Id="rId1" Type="http://schemas.openxmlformats.org/officeDocument/2006/relationships/slideMaster" Target="../slideMasters/slideMaster138.xml"/></Relationships>
</file>

<file path=ppt/slideLayouts/_rels/slideLayout2817.xml.rels><?xml version="1.0" encoding="UTF-8" standalone="yes"?>
<Relationships xmlns="http://schemas.openxmlformats.org/package/2006/relationships"><Relationship Id="rId1" Type="http://schemas.openxmlformats.org/officeDocument/2006/relationships/slideMaster" Target="../slideMasters/slideMaster138.xml"/></Relationships>
</file>

<file path=ppt/slideLayouts/_rels/slideLayout2818.xml.rels><?xml version="1.0" encoding="UTF-8" standalone="yes"?>
<Relationships xmlns="http://schemas.openxmlformats.org/package/2006/relationships"><Relationship Id="rId1" Type="http://schemas.openxmlformats.org/officeDocument/2006/relationships/slideMaster" Target="../slideMasters/slideMaster138.xml"/></Relationships>
</file>

<file path=ppt/slideLayouts/_rels/slideLayout2819.xml.rels><?xml version="1.0" encoding="UTF-8" standalone="yes"?>
<Relationships xmlns="http://schemas.openxmlformats.org/package/2006/relationships"><Relationship Id="rId1" Type="http://schemas.openxmlformats.org/officeDocument/2006/relationships/slideMaster" Target="../slideMasters/slideMaster139.xml"/></Relationships>
</file>

<file path=ppt/slideLayouts/_rels/slideLayout28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820.xml.rels><?xml version="1.0" encoding="UTF-8" standalone="yes"?>
<Relationships xmlns="http://schemas.openxmlformats.org/package/2006/relationships"><Relationship Id="rId1" Type="http://schemas.openxmlformats.org/officeDocument/2006/relationships/slideMaster" Target="../slideMasters/slideMaster139.xml"/></Relationships>
</file>

<file path=ppt/slideLayouts/_rels/slideLayout2821.xml.rels><?xml version="1.0" encoding="UTF-8" standalone="yes"?>
<Relationships xmlns="http://schemas.openxmlformats.org/package/2006/relationships"><Relationship Id="rId1" Type="http://schemas.openxmlformats.org/officeDocument/2006/relationships/slideMaster" Target="../slideMasters/slideMaster139.xml"/></Relationships>
</file>

<file path=ppt/slideLayouts/_rels/slideLayout2822.xml.rels><?xml version="1.0" encoding="UTF-8" standalone="yes"?>
<Relationships xmlns="http://schemas.openxmlformats.org/package/2006/relationships"><Relationship Id="rId1" Type="http://schemas.openxmlformats.org/officeDocument/2006/relationships/slideMaster" Target="../slideMasters/slideMaster139.xml"/></Relationships>
</file>

<file path=ppt/slideLayouts/_rels/slideLayout2823.xml.rels><?xml version="1.0" encoding="UTF-8" standalone="yes"?>
<Relationships xmlns="http://schemas.openxmlformats.org/package/2006/relationships"><Relationship Id="rId1" Type="http://schemas.openxmlformats.org/officeDocument/2006/relationships/slideMaster" Target="../slideMasters/slideMaster139.xml"/></Relationships>
</file>

<file path=ppt/slideLayouts/_rels/slideLayout2824.xml.rels><?xml version="1.0" encoding="UTF-8" standalone="yes"?>
<Relationships xmlns="http://schemas.openxmlformats.org/package/2006/relationships"><Relationship Id="rId1" Type="http://schemas.openxmlformats.org/officeDocument/2006/relationships/slideMaster" Target="../slideMasters/slideMaster139.xml"/></Relationships>
</file>

<file path=ppt/slideLayouts/_rels/slideLayout2825.xml.rels><?xml version="1.0" encoding="UTF-8" standalone="yes"?>
<Relationships xmlns="http://schemas.openxmlformats.org/package/2006/relationships"><Relationship Id="rId1" Type="http://schemas.openxmlformats.org/officeDocument/2006/relationships/slideMaster" Target="../slideMasters/slideMaster139.xml"/></Relationships>
</file>

<file path=ppt/slideLayouts/_rels/slideLayout2826.xml.rels><?xml version="1.0" encoding="UTF-8" standalone="yes"?>
<Relationships xmlns="http://schemas.openxmlformats.org/package/2006/relationships"><Relationship Id="rId1" Type="http://schemas.openxmlformats.org/officeDocument/2006/relationships/slideMaster" Target="../slideMasters/slideMaster139.xml"/></Relationships>
</file>

<file path=ppt/slideLayouts/_rels/slideLayout2827.xml.rels><?xml version="1.0" encoding="UTF-8" standalone="yes"?>
<Relationships xmlns="http://schemas.openxmlformats.org/package/2006/relationships"><Relationship Id="rId1" Type="http://schemas.openxmlformats.org/officeDocument/2006/relationships/slideMaster" Target="../slideMasters/slideMaster139.xml"/></Relationships>
</file>

<file path=ppt/slideLayouts/_rels/slideLayout2828.xml.rels><?xml version="1.0" encoding="UTF-8" standalone="yes"?>
<Relationships xmlns="http://schemas.openxmlformats.org/package/2006/relationships"><Relationship Id="rId1" Type="http://schemas.openxmlformats.org/officeDocument/2006/relationships/slideMaster" Target="../slideMasters/slideMaster139.xml"/></Relationships>
</file>

<file path=ppt/slideLayouts/_rels/slideLayout2829.xml.rels><?xml version="1.0" encoding="UTF-8" standalone="yes"?>
<Relationships xmlns="http://schemas.openxmlformats.org/package/2006/relationships"><Relationship Id="rId1" Type="http://schemas.openxmlformats.org/officeDocument/2006/relationships/slideMaster" Target="../slideMasters/slideMaster139.xml"/></Relationships>
</file>

<file path=ppt/slideLayouts/_rels/slideLayout28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8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8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8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8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8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8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0.xml.rels><?xml version="1.0" encoding="UTF-8" standalone="yes"?>
<Relationships xmlns="http://schemas.openxmlformats.org/package/2006/relationships"><Relationship Id="rId2" Type="http://schemas.openxmlformats.org/officeDocument/2006/relationships/image" Target="../media/image17.jpeg"/><Relationship Id="rId1" Type="http://schemas.openxmlformats.org/officeDocument/2006/relationships/slideMaster" Target="../slideMasters/slideMaster13.xml"/></Relationships>
</file>

<file path=ppt/slideLayouts/_rels/slideLayout291.xml.rels><?xml version="1.0" encoding="UTF-8" standalone="yes"?>
<Relationships xmlns="http://schemas.openxmlformats.org/package/2006/relationships"><Relationship Id="rId2" Type="http://schemas.openxmlformats.org/officeDocument/2006/relationships/image" Target="../media/image17.jpeg"/><Relationship Id="rId1" Type="http://schemas.openxmlformats.org/officeDocument/2006/relationships/slideMaster" Target="../slideMasters/slideMaster13.xml"/></Relationships>
</file>

<file path=ppt/slideLayouts/_rels/slideLayout292.xml.rels><?xml version="1.0" encoding="UTF-8" standalone="yes"?>
<Relationships xmlns="http://schemas.openxmlformats.org/package/2006/relationships"><Relationship Id="rId2" Type="http://schemas.openxmlformats.org/officeDocument/2006/relationships/image" Target="../media/image17.jpeg"/><Relationship Id="rId1" Type="http://schemas.openxmlformats.org/officeDocument/2006/relationships/slideMaster" Target="../slideMasters/slideMaster13.xml"/></Relationships>
</file>

<file path=ppt/slideLayouts/_rels/slideLayout293.xml.rels><?xml version="1.0" encoding="UTF-8" standalone="yes"?>
<Relationships xmlns="http://schemas.openxmlformats.org/package/2006/relationships"><Relationship Id="rId2" Type="http://schemas.openxmlformats.org/officeDocument/2006/relationships/image" Target="../media/image17.jpeg"/><Relationship Id="rId1" Type="http://schemas.openxmlformats.org/officeDocument/2006/relationships/slideMaster" Target="../slideMasters/slideMaster13.xml"/></Relationships>
</file>

<file path=ppt/slideLayouts/_rels/slideLayout294.xml.rels><?xml version="1.0" encoding="UTF-8" standalone="yes"?>
<Relationships xmlns="http://schemas.openxmlformats.org/package/2006/relationships"><Relationship Id="rId2" Type="http://schemas.openxmlformats.org/officeDocument/2006/relationships/image" Target="../media/image17.jpeg"/><Relationship Id="rId1" Type="http://schemas.openxmlformats.org/officeDocument/2006/relationships/slideMaster" Target="../slideMasters/slideMaster13.xml"/></Relationships>
</file>

<file path=ppt/slideLayouts/_rels/slideLayout295.xml.rels><?xml version="1.0" encoding="UTF-8" standalone="yes"?>
<Relationships xmlns="http://schemas.openxmlformats.org/package/2006/relationships"><Relationship Id="rId2" Type="http://schemas.openxmlformats.org/officeDocument/2006/relationships/image" Target="../media/image17.jpeg"/><Relationship Id="rId1" Type="http://schemas.openxmlformats.org/officeDocument/2006/relationships/slideMaster" Target="../slideMasters/slideMaster13.xml"/></Relationships>
</file>

<file path=ppt/slideLayouts/_rels/slideLayout296.xml.rels><?xml version="1.0" encoding="UTF-8" standalone="yes"?>
<Relationships xmlns="http://schemas.openxmlformats.org/package/2006/relationships"><Relationship Id="rId2" Type="http://schemas.openxmlformats.org/officeDocument/2006/relationships/image" Target="../media/image17.jpeg"/><Relationship Id="rId1" Type="http://schemas.openxmlformats.org/officeDocument/2006/relationships/slideMaster" Target="../slideMasters/slideMaster13.xml"/></Relationships>
</file>

<file path=ppt/slideLayouts/_rels/slideLayout297.xml.rels><?xml version="1.0" encoding="UTF-8" standalone="yes"?>
<Relationships xmlns="http://schemas.openxmlformats.org/package/2006/relationships"><Relationship Id="rId2" Type="http://schemas.openxmlformats.org/officeDocument/2006/relationships/image" Target="../media/image17.jpeg"/><Relationship Id="rId1" Type="http://schemas.openxmlformats.org/officeDocument/2006/relationships/slideMaster" Target="../slideMasters/slideMaster13.xml"/></Relationships>
</file>

<file path=ppt/slideLayouts/_rels/slideLayout29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9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0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30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30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30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30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30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30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307.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2.png"/><Relationship Id="rId1" Type="http://schemas.openxmlformats.org/officeDocument/2006/relationships/slideMaster" Target="../slideMasters/slideMaster13.xml"/><Relationship Id="rId5" Type="http://schemas.openxmlformats.org/officeDocument/2006/relationships/image" Target="../media/image5.png"/><Relationship Id="rId4" Type="http://schemas.openxmlformats.org/officeDocument/2006/relationships/image" Target="../media/image3.png"/></Relationships>
</file>

<file path=ppt/slideLayouts/_rels/slideLayout308.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png"/><Relationship Id="rId1" Type="http://schemas.openxmlformats.org/officeDocument/2006/relationships/slideMaster" Target="../slideMasters/slideMaster13.xml"/></Relationships>
</file>

<file path=ppt/slideLayouts/_rels/slideLayout30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0.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png"/><Relationship Id="rId1" Type="http://schemas.openxmlformats.org/officeDocument/2006/relationships/slideMaster" Target="../slideMasters/slideMaster13.xml"/></Relationships>
</file>

<file path=ppt/slideLayouts/_rels/slideLayout31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31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31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314.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png"/><Relationship Id="rId1" Type="http://schemas.openxmlformats.org/officeDocument/2006/relationships/slideMaster" Target="../slideMasters/slideMaster13.xml"/></Relationships>
</file>

<file path=ppt/slideLayouts/_rels/slideLayout31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31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31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31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31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32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32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32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32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32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32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32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32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32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33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33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33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33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33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33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33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33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33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4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34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34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34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34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34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34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34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34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34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5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35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35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35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35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35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35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35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35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35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6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361.xml.rels><?xml version="1.0" encoding="UTF-8" standalone="yes"?>
<Relationships xmlns="http://schemas.openxmlformats.org/package/2006/relationships"><Relationship Id="rId2" Type="http://schemas.openxmlformats.org/officeDocument/2006/relationships/image" Target="../media/image18.jpeg"/><Relationship Id="rId1" Type="http://schemas.openxmlformats.org/officeDocument/2006/relationships/slideMaster" Target="../slideMasters/slideMaster13.xml"/></Relationships>
</file>

<file path=ppt/slideLayouts/_rels/slideLayout362.xml.rels><?xml version="1.0" encoding="UTF-8" standalone="yes"?>
<Relationships xmlns="http://schemas.openxmlformats.org/package/2006/relationships"><Relationship Id="rId2" Type="http://schemas.openxmlformats.org/officeDocument/2006/relationships/image" Target="../media/image18.jpeg"/><Relationship Id="rId1" Type="http://schemas.openxmlformats.org/officeDocument/2006/relationships/slideMaster" Target="../slideMasters/slideMaster13.xml"/></Relationships>
</file>

<file path=ppt/slideLayouts/_rels/slideLayout363.xml.rels><?xml version="1.0" encoding="UTF-8" standalone="yes"?>
<Relationships xmlns="http://schemas.openxmlformats.org/package/2006/relationships"><Relationship Id="rId2" Type="http://schemas.openxmlformats.org/officeDocument/2006/relationships/image" Target="../media/image18.jpeg"/><Relationship Id="rId1" Type="http://schemas.openxmlformats.org/officeDocument/2006/relationships/slideMaster" Target="../slideMasters/slideMaster13.xml"/></Relationships>
</file>

<file path=ppt/slideLayouts/_rels/slideLayout364.xml.rels><?xml version="1.0" encoding="UTF-8" standalone="yes"?>
<Relationships xmlns="http://schemas.openxmlformats.org/package/2006/relationships"><Relationship Id="rId2" Type="http://schemas.openxmlformats.org/officeDocument/2006/relationships/image" Target="../media/image18.jpeg"/><Relationship Id="rId1" Type="http://schemas.openxmlformats.org/officeDocument/2006/relationships/slideMaster" Target="../slideMasters/slideMaster13.xml"/></Relationships>
</file>

<file path=ppt/slideLayouts/_rels/slideLayout365.xml.rels><?xml version="1.0" encoding="UTF-8" standalone="yes"?>
<Relationships xmlns="http://schemas.openxmlformats.org/package/2006/relationships"><Relationship Id="rId2" Type="http://schemas.openxmlformats.org/officeDocument/2006/relationships/image" Target="../media/image18.jpeg"/><Relationship Id="rId1" Type="http://schemas.openxmlformats.org/officeDocument/2006/relationships/slideMaster" Target="../slideMasters/slideMaster13.xml"/></Relationships>
</file>

<file path=ppt/slideLayouts/_rels/slideLayout366.xml.rels><?xml version="1.0" encoding="UTF-8" standalone="yes"?>
<Relationships xmlns="http://schemas.openxmlformats.org/package/2006/relationships"><Relationship Id="rId2" Type="http://schemas.openxmlformats.org/officeDocument/2006/relationships/image" Target="../media/image18.jpeg"/><Relationship Id="rId1" Type="http://schemas.openxmlformats.org/officeDocument/2006/relationships/slideMaster" Target="../slideMasters/slideMaster13.xml"/></Relationships>
</file>

<file path=ppt/slideLayouts/_rels/slideLayout367.xml.rels><?xml version="1.0" encoding="UTF-8" standalone="yes"?>
<Relationships xmlns="http://schemas.openxmlformats.org/package/2006/relationships"><Relationship Id="rId2" Type="http://schemas.openxmlformats.org/officeDocument/2006/relationships/image" Target="../media/image18.jpeg"/><Relationship Id="rId1" Type="http://schemas.openxmlformats.org/officeDocument/2006/relationships/slideMaster" Target="../slideMasters/slideMaster13.xml"/></Relationships>
</file>

<file path=ppt/slideLayouts/_rels/slideLayout368.xml.rels><?xml version="1.0" encoding="UTF-8" standalone="yes"?>
<Relationships xmlns="http://schemas.openxmlformats.org/package/2006/relationships"><Relationship Id="rId2" Type="http://schemas.openxmlformats.org/officeDocument/2006/relationships/image" Target="../media/image18.jpeg"/><Relationship Id="rId1" Type="http://schemas.openxmlformats.org/officeDocument/2006/relationships/slideMaster" Target="../slideMasters/slideMaster13.xml"/></Relationships>
</file>

<file path=ppt/slideLayouts/_rels/slideLayout369.xml.rels><?xml version="1.0" encoding="UTF-8" standalone="yes"?>
<Relationships xmlns="http://schemas.openxmlformats.org/package/2006/relationships"><Relationship Id="rId2" Type="http://schemas.openxmlformats.org/officeDocument/2006/relationships/image" Target="../media/image18.jpeg"/><Relationship Id="rId1" Type="http://schemas.openxmlformats.org/officeDocument/2006/relationships/slideMaster" Target="../slideMasters/slideMaster13.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7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37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37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37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37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37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37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37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378.xml.rels><?xml version="1.0" encoding="UTF-8" standalone="yes"?>
<Relationships xmlns="http://schemas.openxmlformats.org/package/2006/relationships"><Relationship Id="rId2" Type="http://schemas.openxmlformats.org/officeDocument/2006/relationships/image" Target="../media/image19.jpeg"/><Relationship Id="rId1" Type="http://schemas.openxmlformats.org/officeDocument/2006/relationships/slideMaster" Target="../slideMasters/slideMaster13.xml"/></Relationships>
</file>

<file path=ppt/slideLayouts/_rels/slideLayout379.xml.rels><?xml version="1.0" encoding="UTF-8" standalone="yes"?>
<Relationships xmlns="http://schemas.openxmlformats.org/package/2006/relationships"><Relationship Id="rId2" Type="http://schemas.openxmlformats.org/officeDocument/2006/relationships/image" Target="../media/image19.jpeg"/><Relationship Id="rId1" Type="http://schemas.openxmlformats.org/officeDocument/2006/relationships/slideMaster" Target="../slideMasters/slideMaster13.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80.xml.rels><?xml version="1.0" encoding="UTF-8" standalone="yes"?>
<Relationships xmlns="http://schemas.openxmlformats.org/package/2006/relationships"><Relationship Id="rId2" Type="http://schemas.openxmlformats.org/officeDocument/2006/relationships/image" Target="../media/image19.jpeg"/><Relationship Id="rId1" Type="http://schemas.openxmlformats.org/officeDocument/2006/relationships/slideMaster" Target="../slideMasters/slideMaster13.xml"/></Relationships>
</file>

<file path=ppt/slideLayouts/_rels/slideLayout381.xml.rels><?xml version="1.0" encoding="UTF-8" standalone="yes"?>
<Relationships xmlns="http://schemas.openxmlformats.org/package/2006/relationships"><Relationship Id="rId2" Type="http://schemas.openxmlformats.org/officeDocument/2006/relationships/image" Target="../media/image19.jpeg"/><Relationship Id="rId1" Type="http://schemas.openxmlformats.org/officeDocument/2006/relationships/slideMaster" Target="../slideMasters/slideMaster13.xml"/></Relationships>
</file>

<file path=ppt/slideLayouts/_rels/slideLayout382.xml.rels><?xml version="1.0" encoding="UTF-8" standalone="yes"?>
<Relationships xmlns="http://schemas.openxmlformats.org/package/2006/relationships"><Relationship Id="rId2" Type="http://schemas.openxmlformats.org/officeDocument/2006/relationships/image" Target="../media/image19.jpeg"/><Relationship Id="rId1" Type="http://schemas.openxmlformats.org/officeDocument/2006/relationships/slideMaster" Target="../slideMasters/slideMaster13.xml"/></Relationships>
</file>

<file path=ppt/slideLayouts/_rels/slideLayout383.xml.rels><?xml version="1.0" encoding="UTF-8" standalone="yes"?>
<Relationships xmlns="http://schemas.openxmlformats.org/package/2006/relationships"><Relationship Id="rId2" Type="http://schemas.openxmlformats.org/officeDocument/2006/relationships/image" Target="../media/image19.jpeg"/><Relationship Id="rId1" Type="http://schemas.openxmlformats.org/officeDocument/2006/relationships/slideMaster" Target="../slideMasters/slideMaster13.xml"/></Relationships>
</file>

<file path=ppt/slideLayouts/_rels/slideLayout384.xml.rels><?xml version="1.0" encoding="UTF-8" standalone="yes"?>
<Relationships xmlns="http://schemas.openxmlformats.org/package/2006/relationships"><Relationship Id="rId2" Type="http://schemas.openxmlformats.org/officeDocument/2006/relationships/image" Target="../media/image19.jpeg"/><Relationship Id="rId1" Type="http://schemas.openxmlformats.org/officeDocument/2006/relationships/slideMaster" Target="../slideMasters/slideMaster13.xml"/></Relationships>
</file>

<file path=ppt/slideLayouts/_rels/slideLayout385.xml.rels><?xml version="1.0" encoding="UTF-8" standalone="yes"?>
<Relationships xmlns="http://schemas.openxmlformats.org/package/2006/relationships"><Relationship Id="rId2" Type="http://schemas.openxmlformats.org/officeDocument/2006/relationships/image" Target="../media/image19.jpeg"/><Relationship Id="rId1" Type="http://schemas.openxmlformats.org/officeDocument/2006/relationships/slideMaster" Target="../slideMasters/slideMaster13.xml"/></Relationships>
</file>

<file path=ppt/slideLayouts/_rels/slideLayout38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38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38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38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9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39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39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39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394.xml.rels><?xml version="1.0" encoding="UTF-8" standalone="yes"?>
<Relationships xmlns="http://schemas.openxmlformats.org/package/2006/relationships"><Relationship Id="rId2" Type="http://schemas.openxmlformats.org/officeDocument/2006/relationships/image" Target="../media/image8.jpeg"/><Relationship Id="rId1" Type="http://schemas.openxmlformats.org/officeDocument/2006/relationships/slideMaster" Target="../slideMasters/slideMaster13.xml"/></Relationships>
</file>

<file path=ppt/slideLayouts/_rels/slideLayout395.xml.rels><?xml version="1.0" encoding="UTF-8" standalone="yes"?>
<Relationships xmlns="http://schemas.openxmlformats.org/package/2006/relationships"><Relationship Id="rId2" Type="http://schemas.openxmlformats.org/officeDocument/2006/relationships/image" Target="../media/image8.jpeg"/><Relationship Id="rId1" Type="http://schemas.openxmlformats.org/officeDocument/2006/relationships/slideMaster" Target="../slideMasters/slideMaster13.xml"/></Relationships>
</file>

<file path=ppt/slideLayouts/_rels/slideLayout396.xml.rels><?xml version="1.0" encoding="UTF-8" standalone="yes"?>
<Relationships xmlns="http://schemas.openxmlformats.org/package/2006/relationships"><Relationship Id="rId2" Type="http://schemas.openxmlformats.org/officeDocument/2006/relationships/image" Target="../media/image8.jpeg"/><Relationship Id="rId1" Type="http://schemas.openxmlformats.org/officeDocument/2006/relationships/slideMaster" Target="../slideMasters/slideMaster13.xml"/></Relationships>
</file>

<file path=ppt/slideLayouts/_rels/slideLayout397.xml.rels><?xml version="1.0" encoding="UTF-8" standalone="yes"?>
<Relationships xmlns="http://schemas.openxmlformats.org/package/2006/relationships"><Relationship Id="rId2" Type="http://schemas.openxmlformats.org/officeDocument/2006/relationships/image" Target="../media/image8.jpeg"/><Relationship Id="rId1" Type="http://schemas.openxmlformats.org/officeDocument/2006/relationships/slideMaster" Target="../slideMasters/slideMaster13.xml"/></Relationships>
</file>

<file path=ppt/slideLayouts/_rels/slideLayout398.xml.rels><?xml version="1.0" encoding="UTF-8" standalone="yes"?>
<Relationships xmlns="http://schemas.openxmlformats.org/package/2006/relationships"><Relationship Id="rId2" Type="http://schemas.openxmlformats.org/officeDocument/2006/relationships/image" Target="../media/image8.jpeg"/><Relationship Id="rId1" Type="http://schemas.openxmlformats.org/officeDocument/2006/relationships/slideMaster" Target="../slideMasters/slideMaster13.xml"/></Relationships>
</file>

<file path=ppt/slideLayouts/_rels/slideLayout399.xml.rels><?xml version="1.0" encoding="UTF-8" standalone="yes"?>
<Relationships xmlns="http://schemas.openxmlformats.org/package/2006/relationships"><Relationship Id="rId2" Type="http://schemas.openxmlformats.org/officeDocument/2006/relationships/image" Target="../media/image8.jpeg"/><Relationship Id="rId1" Type="http://schemas.openxmlformats.org/officeDocument/2006/relationships/slideMaster" Target="../slideMasters/slideMaster13.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00.xml.rels><?xml version="1.0" encoding="UTF-8" standalone="yes"?>
<Relationships xmlns="http://schemas.openxmlformats.org/package/2006/relationships"><Relationship Id="rId2" Type="http://schemas.openxmlformats.org/officeDocument/2006/relationships/image" Target="../media/image8.jpeg"/><Relationship Id="rId1" Type="http://schemas.openxmlformats.org/officeDocument/2006/relationships/slideMaster" Target="../slideMasters/slideMaster13.xml"/></Relationships>
</file>

<file path=ppt/slideLayouts/_rels/slideLayout401.xml.rels><?xml version="1.0" encoding="UTF-8" standalone="yes"?>
<Relationships xmlns="http://schemas.openxmlformats.org/package/2006/relationships"><Relationship Id="rId2" Type="http://schemas.openxmlformats.org/officeDocument/2006/relationships/image" Target="../media/image8.jpeg"/><Relationship Id="rId1" Type="http://schemas.openxmlformats.org/officeDocument/2006/relationships/slideMaster" Target="../slideMasters/slideMaster13.xml"/></Relationships>
</file>

<file path=ppt/slideLayouts/_rels/slideLayout402.xml.rels><?xml version="1.0" encoding="UTF-8" standalone="yes"?>
<Relationships xmlns="http://schemas.openxmlformats.org/package/2006/relationships"><Relationship Id="rId2" Type="http://schemas.openxmlformats.org/officeDocument/2006/relationships/image" Target="../media/image8.jpeg"/><Relationship Id="rId1" Type="http://schemas.openxmlformats.org/officeDocument/2006/relationships/slideMaster" Target="../slideMasters/slideMaster13.xml"/></Relationships>
</file>

<file path=ppt/slideLayouts/_rels/slideLayout40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40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40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40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40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40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40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1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41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41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41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41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41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41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41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41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41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2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421.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2.png"/><Relationship Id="rId1" Type="http://schemas.openxmlformats.org/officeDocument/2006/relationships/slideMaster" Target="../slideMasters/slideMaster13.xml"/><Relationship Id="rId5" Type="http://schemas.openxmlformats.org/officeDocument/2006/relationships/image" Target="../media/image5.png"/><Relationship Id="rId4" Type="http://schemas.openxmlformats.org/officeDocument/2006/relationships/image" Target="../media/image3.png"/></Relationships>
</file>

<file path=ppt/slideLayouts/_rels/slideLayout422.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png"/><Relationship Id="rId1" Type="http://schemas.openxmlformats.org/officeDocument/2006/relationships/slideMaster" Target="../slideMasters/slideMaster13.xml"/></Relationships>
</file>

<file path=ppt/slideLayouts/_rels/slideLayout42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424.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png"/><Relationship Id="rId1" Type="http://schemas.openxmlformats.org/officeDocument/2006/relationships/slideMaster" Target="../slideMasters/slideMaster13.xml"/></Relationships>
</file>

<file path=ppt/slideLayouts/_rels/slideLayout42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42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42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428.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png"/><Relationship Id="rId1" Type="http://schemas.openxmlformats.org/officeDocument/2006/relationships/slideMaster" Target="../slideMasters/slideMaster13.xml"/></Relationships>
</file>

<file path=ppt/slideLayouts/_rels/slideLayout42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3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5.png"/><Relationship Id="rId1" Type="http://schemas.openxmlformats.org/officeDocument/2006/relationships/slideMaster" Target="../slideMasters/slideMaster13.xml"/><Relationship Id="rId5" Type="http://schemas.openxmlformats.org/officeDocument/2006/relationships/image" Target="../media/image3.png"/><Relationship Id="rId4" Type="http://schemas.openxmlformats.org/officeDocument/2006/relationships/image" Target="../media/image6.png"/></Relationships>
</file>

<file path=ppt/slideLayouts/_rels/slideLayout431.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png"/><Relationship Id="rId1" Type="http://schemas.openxmlformats.org/officeDocument/2006/relationships/slideMaster" Target="../slideMasters/slideMaster13.xml"/></Relationships>
</file>

<file path=ppt/slideLayouts/_rels/slideLayout43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433.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png"/><Relationship Id="rId1" Type="http://schemas.openxmlformats.org/officeDocument/2006/relationships/slideMaster" Target="../slideMasters/slideMaster13.xml"/></Relationships>
</file>

<file path=ppt/slideLayouts/_rels/slideLayout43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43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43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43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438.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png"/><Relationship Id="rId1" Type="http://schemas.openxmlformats.org/officeDocument/2006/relationships/slideMaster" Target="../slideMasters/slideMaster13.xml"/></Relationships>
</file>

<file path=ppt/slideLayouts/_rels/slideLayout43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4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44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44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44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44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44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44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44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44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44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5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45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45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45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45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45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45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45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458.xml.rels><?xml version="1.0" encoding="UTF-8" standalone="yes"?>
<Relationships xmlns="http://schemas.openxmlformats.org/package/2006/relationships"><Relationship Id="rId2" Type="http://schemas.openxmlformats.org/officeDocument/2006/relationships/image" Target="../media/image20.jpeg"/><Relationship Id="rId1" Type="http://schemas.openxmlformats.org/officeDocument/2006/relationships/slideMaster" Target="../slideMasters/slideMaster13.xml"/></Relationships>
</file>

<file path=ppt/slideLayouts/_rels/slideLayout459.xml.rels><?xml version="1.0" encoding="UTF-8" standalone="yes"?>
<Relationships xmlns="http://schemas.openxmlformats.org/package/2006/relationships"><Relationship Id="rId2" Type="http://schemas.openxmlformats.org/officeDocument/2006/relationships/image" Target="../media/image20.jpeg"/><Relationship Id="rId1" Type="http://schemas.openxmlformats.org/officeDocument/2006/relationships/slideMaster" Target="../slideMasters/slideMaster13.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60.xml.rels><?xml version="1.0" encoding="UTF-8" standalone="yes"?>
<Relationships xmlns="http://schemas.openxmlformats.org/package/2006/relationships"><Relationship Id="rId2" Type="http://schemas.openxmlformats.org/officeDocument/2006/relationships/image" Target="../media/image20.jpeg"/><Relationship Id="rId1" Type="http://schemas.openxmlformats.org/officeDocument/2006/relationships/slideMaster" Target="../slideMasters/slideMaster13.xml"/></Relationships>
</file>

<file path=ppt/slideLayouts/_rels/slideLayout461.xml.rels><?xml version="1.0" encoding="UTF-8" standalone="yes"?>
<Relationships xmlns="http://schemas.openxmlformats.org/package/2006/relationships"><Relationship Id="rId2" Type="http://schemas.openxmlformats.org/officeDocument/2006/relationships/image" Target="../media/image20.jpeg"/><Relationship Id="rId1" Type="http://schemas.openxmlformats.org/officeDocument/2006/relationships/slideMaster" Target="../slideMasters/slideMaster13.xml"/></Relationships>
</file>

<file path=ppt/slideLayouts/_rels/slideLayout462.xml.rels><?xml version="1.0" encoding="UTF-8" standalone="yes"?>
<Relationships xmlns="http://schemas.openxmlformats.org/package/2006/relationships"><Relationship Id="rId2" Type="http://schemas.openxmlformats.org/officeDocument/2006/relationships/image" Target="../media/image20.jpeg"/><Relationship Id="rId1" Type="http://schemas.openxmlformats.org/officeDocument/2006/relationships/slideMaster" Target="../slideMasters/slideMaster13.xml"/></Relationships>
</file>

<file path=ppt/slideLayouts/_rels/slideLayout463.xml.rels><?xml version="1.0" encoding="UTF-8" standalone="yes"?>
<Relationships xmlns="http://schemas.openxmlformats.org/package/2006/relationships"><Relationship Id="rId2" Type="http://schemas.openxmlformats.org/officeDocument/2006/relationships/image" Target="../media/image20.jpeg"/><Relationship Id="rId1" Type="http://schemas.openxmlformats.org/officeDocument/2006/relationships/slideMaster" Target="../slideMasters/slideMaster13.xml"/></Relationships>
</file>

<file path=ppt/slideLayouts/_rels/slideLayout464.xml.rels><?xml version="1.0" encoding="UTF-8" standalone="yes"?>
<Relationships xmlns="http://schemas.openxmlformats.org/package/2006/relationships"><Relationship Id="rId2" Type="http://schemas.openxmlformats.org/officeDocument/2006/relationships/image" Target="../media/image20.jpeg"/><Relationship Id="rId1" Type="http://schemas.openxmlformats.org/officeDocument/2006/relationships/slideMaster" Target="../slideMasters/slideMaster13.xml"/></Relationships>
</file>

<file path=ppt/slideLayouts/_rels/slideLayout465.xml.rels><?xml version="1.0" encoding="UTF-8" standalone="yes"?>
<Relationships xmlns="http://schemas.openxmlformats.org/package/2006/relationships"><Relationship Id="rId2" Type="http://schemas.openxmlformats.org/officeDocument/2006/relationships/image" Target="../media/image20.jpeg"/><Relationship Id="rId1" Type="http://schemas.openxmlformats.org/officeDocument/2006/relationships/slideMaster" Target="../slideMasters/slideMaster13.xml"/></Relationships>
</file>

<file path=ppt/slideLayouts/_rels/slideLayout466.xml.rels><?xml version="1.0" encoding="UTF-8" standalone="yes"?>
<Relationships xmlns="http://schemas.openxmlformats.org/package/2006/relationships"><Relationship Id="rId2" Type="http://schemas.openxmlformats.org/officeDocument/2006/relationships/image" Target="../media/image20.jpeg"/><Relationship Id="rId1" Type="http://schemas.openxmlformats.org/officeDocument/2006/relationships/slideMaster" Target="../slideMasters/slideMaster13.xml"/></Relationships>
</file>

<file path=ppt/slideLayouts/_rels/slideLayout46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46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46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7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47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47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47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47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47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47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47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47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47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8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48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48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48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48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48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48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48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48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48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9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49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49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49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49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49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49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49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49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49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0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50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50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50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50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50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50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50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50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50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1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51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51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51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51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51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51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51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51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51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2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52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52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52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52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52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52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52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52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52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3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531.xml.rels><?xml version="1.0" encoding="UTF-8" standalone="yes"?>
<Relationships xmlns="http://schemas.openxmlformats.org/package/2006/relationships"><Relationship Id="rId2" Type="http://schemas.openxmlformats.org/officeDocument/2006/relationships/image" Target="../media/image18.jpeg"/><Relationship Id="rId1" Type="http://schemas.openxmlformats.org/officeDocument/2006/relationships/slideMaster" Target="../slideMasters/slideMaster13.xml"/></Relationships>
</file>

<file path=ppt/slideLayouts/_rels/slideLayout532.xml.rels><?xml version="1.0" encoding="UTF-8" standalone="yes"?>
<Relationships xmlns="http://schemas.openxmlformats.org/package/2006/relationships"><Relationship Id="rId2" Type="http://schemas.openxmlformats.org/officeDocument/2006/relationships/image" Target="../media/image18.jpeg"/><Relationship Id="rId1" Type="http://schemas.openxmlformats.org/officeDocument/2006/relationships/slideMaster" Target="../slideMasters/slideMaster13.xml"/></Relationships>
</file>

<file path=ppt/slideLayouts/_rels/slideLayout533.xml.rels><?xml version="1.0" encoding="UTF-8" standalone="yes"?>
<Relationships xmlns="http://schemas.openxmlformats.org/package/2006/relationships"><Relationship Id="rId2" Type="http://schemas.openxmlformats.org/officeDocument/2006/relationships/image" Target="../media/image18.jpeg"/><Relationship Id="rId1" Type="http://schemas.openxmlformats.org/officeDocument/2006/relationships/slideMaster" Target="../slideMasters/slideMaster13.xml"/></Relationships>
</file>

<file path=ppt/slideLayouts/_rels/slideLayout534.xml.rels><?xml version="1.0" encoding="UTF-8" standalone="yes"?>
<Relationships xmlns="http://schemas.openxmlformats.org/package/2006/relationships"><Relationship Id="rId2" Type="http://schemas.openxmlformats.org/officeDocument/2006/relationships/image" Target="../media/image18.jpeg"/><Relationship Id="rId1" Type="http://schemas.openxmlformats.org/officeDocument/2006/relationships/slideMaster" Target="../slideMasters/slideMaster13.xml"/></Relationships>
</file>

<file path=ppt/slideLayouts/_rels/slideLayout535.xml.rels><?xml version="1.0" encoding="UTF-8" standalone="yes"?>
<Relationships xmlns="http://schemas.openxmlformats.org/package/2006/relationships"><Relationship Id="rId2" Type="http://schemas.openxmlformats.org/officeDocument/2006/relationships/image" Target="../media/image18.jpeg"/><Relationship Id="rId1" Type="http://schemas.openxmlformats.org/officeDocument/2006/relationships/slideMaster" Target="../slideMasters/slideMaster13.xml"/></Relationships>
</file>

<file path=ppt/slideLayouts/_rels/slideLayout536.xml.rels><?xml version="1.0" encoding="UTF-8" standalone="yes"?>
<Relationships xmlns="http://schemas.openxmlformats.org/package/2006/relationships"><Relationship Id="rId2" Type="http://schemas.openxmlformats.org/officeDocument/2006/relationships/image" Target="../media/image18.jpeg"/><Relationship Id="rId1" Type="http://schemas.openxmlformats.org/officeDocument/2006/relationships/slideMaster" Target="../slideMasters/slideMaster13.xml"/></Relationships>
</file>

<file path=ppt/slideLayouts/_rels/slideLayout537.xml.rels><?xml version="1.0" encoding="UTF-8" standalone="yes"?>
<Relationships xmlns="http://schemas.openxmlformats.org/package/2006/relationships"><Relationship Id="rId2" Type="http://schemas.openxmlformats.org/officeDocument/2006/relationships/image" Target="../media/image18.jpeg"/><Relationship Id="rId1" Type="http://schemas.openxmlformats.org/officeDocument/2006/relationships/slideMaster" Target="../slideMasters/slideMaster13.xml"/></Relationships>
</file>

<file path=ppt/slideLayouts/_rels/slideLayout538.xml.rels><?xml version="1.0" encoding="UTF-8" standalone="yes"?>
<Relationships xmlns="http://schemas.openxmlformats.org/package/2006/relationships"><Relationship Id="rId2" Type="http://schemas.openxmlformats.org/officeDocument/2006/relationships/image" Target="../media/image18.jpeg"/><Relationship Id="rId1" Type="http://schemas.openxmlformats.org/officeDocument/2006/relationships/slideMaster" Target="../slideMasters/slideMaster13.xml"/></Relationships>
</file>

<file path=ppt/slideLayouts/_rels/slideLayout539.xml.rels><?xml version="1.0" encoding="UTF-8" standalone="yes"?>
<Relationships xmlns="http://schemas.openxmlformats.org/package/2006/relationships"><Relationship Id="rId2" Type="http://schemas.openxmlformats.org/officeDocument/2006/relationships/image" Target="../media/image18.jpeg"/><Relationship Id="rId1" Type="http://schemas.openxmlformats.org/officeDocument/2006/relationships/slideMaster" Target="../slideMasters/slideMaster13.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40.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13.xml"/></Relationships>
</file>

<file path=ppt/slideLayouts/_rels/slideLayout541.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13.xml"/></Relationships>
</file>

<file path=ppt/slideLayouts/_rels/slideLayout542.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13.xml"/></Relationships>
</file>

<file path=ppt/slideLayouts/_rels/slideLayout543.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13.xml"/></Relationships>
</file>

<file path=ppt/slideLayouts/_rels/slideLayout544.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13.xml"/></Relationships>
</file>

<file path=ppt/slideLayouts/_rels/slideLayout545.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13.xml"/></Relationships>
</file>

<file path=ppt/slideLayouts/_rels/slideLayout546.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13.xml"/></Relationships>
</file>

<file path=ppt/slideLayouts/_rels/slideLayout547.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13.xml"/></Relationships>
</file>

<file path=ppt/slideLayouts/_rels/slideLayout548.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13.xml"/></Relationships>
</file>

<file path=ppt/slideLayouts/_rels/slideLayout54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5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55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55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55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55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55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55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55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55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55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6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56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56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56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56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56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566.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13.xml"/></Relationships>
</file>

<file path=ppt/slideLayouts/_rels/slideLayout567.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13.xml"/></Relationships>
</file>

<file path=ppt/slideLayouts/_rels/slideLayout568.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13.xml"/></Relationships>
</file>

<file path=ppt/slideLayouts/_rels/slideLayout569.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13.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70.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13.xml"/></Relationships>
</file>

<file path=ppt/slideLayouts/_rels/slideLayout571.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13.xml"/></Relationships>
</file>

<file path=ppt/slideLayouts/_rels/slideLayout572.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13.xml"/></Relationships>
</file>

<file path=ppt/slideLayouts/_rels/slideLayout573.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13.xml"/></Relationships>
</file>

<file path=ppt/slideLayouts/_rels/slideLayout574.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13.xml"/></Relationships>
</file>

<file path=ppt/slideLayouts/_rels/slideLayout57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57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57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57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57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8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58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58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58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584.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2.png"/><Relationship Id="rId1" Type="http://schemas.openxmlformats.org/officeDocument/2006/relationships/slideMaster" Target="../slideMasters/slideMaster13.xml"/><Relationship Id="rId5" Type="http://schemas.openxmlformats.org/officeDocument/2006/relationships/image" Target="../media/image5.png"/><Relationship Id="rId4" Type="http://schemas.openxmlformats.org/officeDocument/2006/relationships/image" Target="../media/image3.png"/></Relationships>
</file>

<file path=ppt/slideLayouts/_rels/slideLayout585.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png"/><Relationship Id="rId1" Type="http://schemas.openxmlformats.org/officeDocument/2006/relationships/slideMaster" Target="../slideMasters/slideMaster13.xml"/></Relationships>
</file>

<file path=ppt/slideLayouts/_rels/slideLayout58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587.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png"/><Relationship Id="rId1" Type="http://schemas.openxmlformats.org/officeDocument/2006/relationships/slideMaster" Target="../slideMasters/slideMaster13.xml"/></Relationships>
</file>

<file path=ppt/slideLayouts/_rels/slideLayout58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58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9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591.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png"/><Relationship Id="rId1" Type="http://schemas.openxmlformats.org/officeDocument/2006/relationships/slideMaster" Target="../slideMasters/slideMaster13.xml"/></Relationships>
</file>

<file path=ppt/slideLayouts/_rels/slideLayout59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59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59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59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59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59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59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59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0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60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60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60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60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60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60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60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60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60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1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61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61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61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61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61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61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61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61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61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2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62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62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62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62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62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62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62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62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62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3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63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63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63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63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63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63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63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638.xml.rels><?xml version="1.0" encoding="UTF-8" standalone="yes"?>
<Relationships xmlns="http://schemas.openxmlformats.org/package/2006/relationships"><Relationship Id="rId3" Type="http://schemas.openxmlformats.org/officeDocument/2006/relationships/image" Target="../media/image11.jpeg"/><Relationship Id="rId2" Type="http://schemas.openxmlformats.org/officeDocument/2006/relationships/image" Target="../media/image21.jpeg"/><Relationship Id="rId1" Type="http://schemas.openxmlformats.org/officeDocument/2006/relationships/slideMaster" Target="../slideMasters/slideMaster13.xml"/><Relationship Id="rId4" Type="http://schemas.openxmlformats.org/officeDocument/2006/relationships/image" Target="../media/image10.jpeg"/></Relationships>
</file>

<file path=ppt/slideLayouts/_rels/slideLayout639.xml.rels><?xml version="1.0" encoding="UTF-8" standalone="yes"?>
<Relationships xmlns="http://schemas.openxmlformats.org/package/2006/relationships"><Relationship Id="rId3" Type="http://schemas.openxmlformats.org/officeDocument/2006/relationships/image" Target="../media/image10.jpeg"/><Relationship Id="rId2" Type="http://schemas.openxmlformats.org/officeDocument/2006/relationships/image" Target="../media/image9.jpeg"/><Relationship Id="rId1" Type="http://schemas.openxmlformats.org/officeDocument/2006/relationships/slideMaster" Target="../slideMasters/slideMaster13.xml"/><Relationship Id="rId4" Type="http://schemas.openxmlformats.org/officeDocument/2006/relationships/image" Target="../media/image11.jpeg"/></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40.xml.rels><?xml version="1.0" encoding="UTF-8" standalone="yes"?>
<Relationships xmlns="http://schemas.openxmlformats.org/package/2006/relationships"><Relationship Id="rId2" Type="http://schemas.openxmlformats.org/officeDocument/2006/relationships/image" Target="../media/image9.jpeg"/><Relationship Id="rId1" Type="http://schemas.openxmlformats.org/officeDocument/2006/relationships/slideMaster" Target="../slideMasters/slideMaster13.xml"/></Relationships>
</file>

<file path=ppt/slideLayouts/_rels/slideLayout641.xml.rels><?xml version="1.0" encoding="UTF-8" standalone="yes"?>
<Relationships xmlns="http://schemas.openxmlformats.org/package/2006/relationships"><Relationship Id="rId3" Type="http://schemas.openxmlformats.org/officeDocument/2006/relationships/image" Target="../media/image10.jpeg"/><Relationship Id="rId2" Type="http://schemas.openxmlformats.org/officeDocument/2006/relationships/image" Target="../media/image9.jpeg"/><Relationship Id="rId1" Type="http://schemas.openxmlformats.org/officeDocument/2006/relationships/slideMaster" Target="../slideMasters/slideMaster13.xml"/><Relationship Id="rId4" Type="http://schemas.openxmlformats.org/officeDocument/2006/relationships/image" Target="../media/image11.jpeg"/></Relationships>
</file>

<file path=ppt/slideLayouts/_rels/slideLayout642.xml.rels><?xml version="1.0" encoding="UTF-8" standalone="yes"?>
<Relationships xmlns="http://schemas.openxmlformats.org/package/2006/relationships"><Relationship Id="rId2" Type="http://schemas.openxmlformats.org/officeDocument/2006/relationships/image" Target="../media/image9.jpeg"/><Relationship Id="rId1" Type="http://schemas.openxmlformats.org/officeDocument/2006/relationships/slideMaster" Target="../slideMasters/slideMaster13.xml"/></Relationships>
</file>

<file path=ppt/slideLayouts/_rels/slideLayout643.xml.rels><?xml version="1.0" encoding="UTF-8" standalone="yes"?>
<Relationships xmlns="http://schemas.openxmlformats.org/package/2006/relationships"><Relationship Id="rId2" Type="http://schemas.openxmlformats.org/officeDocument/2006/relationships/image" Target="../media/image9.jpeg"/><Relationship Id="rId1" Type="http://schemas.openxmlformats.org/officeDocument/2006/relationships/slideMaster" Target="../slideMasters/slideMaster13.xml"/></Relationships>
</file>

<file path=ppt/slideLayouts/_rels/slideLayout644.xml.rels><?xml version="1.0" encoding="UTF-8" standalone="yes"?>
<Relationships xmlns="http://schemas.openxmlformats.org/package/2006/relationships"><Relationship Id="rId2" Type="http://schemas.openxmlformats.org/officeDocument/2006/relationships/image" Target="../media/image9.jpeg"/><Relationship Id="rId1" Type="http://schemas.openxmlformats.org/officeDocument/2006/relationships/slideMaster" Target="../slideMasters/slideMaster13.xml"/></Relationships>
</file>

<file path=ppt/slideLayouts/_rels/slideLayout645.xml.rels><?xml version="1.0" encoding="UTF-8" standalone="yes"?>
<Relationships xmlns="http://schemas.openxmlformats.org/package/2006/relationships"><Relationship Id="rId3" Type="http://schemas.openxmlformats.org/officeDocument/2006/relationships/image" Target="../media/image10.jpeg"/><Relationship Id="rId2" Type="http://schemas.openxmlformats.org/officeDocument/2006/relationships/image" Target="../media/image9.jpeg"/><Relationship Id="rId1" Type="http://schemas.openxmlformats.org/officeDocument/2006/relationships/slideMaster" Target="../slideMasters/slideMaster13.xml"/><Relationship Id="rId4" Type="http://schemas.openxmlformats.org/officeDocument/2006/relationships/image" Target="../media/image11.jpeg"/></Relationships>
</file>

<file path=ppt/slideLayouts/_rels/slideLayout646.xml.rels><?xml version="1.0" encoding="UTF-8" standalone="yes"?>
<Relationships xmlns="http://schemas.openxmlformats.org/package/2006/relationships"><Relationship Id="rId2" Type="http://schemas.openxmlformats.org/officeDocument/2006/relationships/image" Target="../media/image9.jpeg"/><Relationship Id="rId1" Type="http://schemas.openxmlformats.org/officeDocument/2006/relationships/slideMaster" Target="../slideMasters/slideMaster13.xml"/></Relationships>
</file>

<file path=ppt/slideLayouts/_rels/slideLayout64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64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64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5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65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65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65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65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65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65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65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65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65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6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66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66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66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66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66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66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66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66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66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7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67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67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67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67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67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67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67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67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67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8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68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68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68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68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68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68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68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68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68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9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69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692.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2.png"/><Relationship Id="rId1" Type="http://schemas.openxmlformats.org/officeDocument/2006/relationships/slideMaster" Target="../slideMasters/slideMaster13.xml"/><Relationship Id="rId5" Type="http://schemas.openxmlformats.org/officeDocument/2006/relationships/image" Target="../media/image5.png"/><Relationship Id="rId4" Type="http://schemas.openxmlformats.org/officeDocument/2006/relationships/image" Target="../media/image3.png"/></Relationships>
</file>

<file path=ppt/slideLayouts/_rels/slideLayout693.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13.xml"/><Relationship Id="rId5" Type="http://schemas.openxmlformats.org/officeDocument/2006/relationships/image" Target="../media/image5.png"/><Relationship Id="rId4" Type="http://schemas.openxmlformats.org/officeDocument/2006/relationships/image" Target="../media/image4.png"/></Relationships>
</file>

<file path=ppt/slideLayouts/_rels/slideLayout69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695.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png"/><Relationship Id="rId1" Type="http://schemas.openxmlformats.org/officeDocument/2006/relationships/slideMaster" Target="../slideMasters/slideMaster13.xml"/></Relationships>
</file>

<file path=ppt/slideLayouts/_rels/slideLayout69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69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69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699.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png"/><Relationship Id="rId1" Type="http://schemas.openxmlformats.org/officeDocument/2006/relationships/slideMaster" Target="../slideMasters/slideMaster13.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0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70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70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70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70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70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70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70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70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70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1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71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71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71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71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71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71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71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71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71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2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72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72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72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72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72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72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72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72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72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3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73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73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733.xml.rels><?xml version="1.0" encoding="UTF-8" standalone="yes"?>
<Relationships xmlns="http://schemas.openxmlformats.org/package/2006/relationships"><Relationship Id="rId2" Type="http://schemas.openxmlformats.org/officeDocument/2006/relationships/image" Target="../media/image22.jpeg"/><Relationship Id="rId1" Type="http://schemas.openxmlformats.org/officeDocument/2006/relationships/slideMaster" Target="../slideMasters/slideMaster13.xml"/></Relationships>
</file>

<file path=ppt/slideLayouts/_rels/slideLayout734.xml.rels><?xml version="1.0" encoding="UTF-8" standalone="yes"?>
<Relationships xmlns="http://schemas.openxmlformats.org/package/2006/relationships"><Relationship Id="rId2" Type="http://schemas.openxmlformats.org/officeDocument/2006/relationships/image" Target="../media/image22.jpeg"/><Relationship Id="rId1" Type="http://schemas.openxmlformats.org/officeDocument/2006/relationships/slideMaster" Target="../slideMasters/slideMaster13.xml"/></Relationships>
</file>

<file path=ppt/slideLayouts/_rels/slideLayout735.xml.rels><?xml version="1.0" encoding="UTF-8" standalone="yes"?>
<Relationships xmlns="http://schemas.openxmlformats.org/package/2006/relationships"><Relationship Id="rId2" Type="http://schemas.openxmlformats.org/officeDocument/2006/relationships/image" Target="../media/image22.jpeg"/><Relationship Id="rId1" Type="http://schemas.openxmlformats.org/officeDocument/2006/relationships/slideMaster" Target="../slideMasters/slideMaster13.xml"/></Relationships>
</file>

<file path=ppt/slideLayouts/_rels/slideLayout736.xml.rels><?xml version="1.0" encoding="UTF-8" standalone="yes"?>
<Relationships xmlns="http://schemas.openxmlformats.org/package/2006/relationships"><Relationship Id="rId2" Type="http://schemas.openxmlformats.org/officeDocument/2006/relationships/image" Target="../media/image22.jpeg"/><Relationship Id="rId1" Type="http://schemas.openxmlformats.org/officeDocument/2006/relationships/slideMaster" Target="../slideMasters/slideMaster13.xml"/></Relationships>
</file>

<file path=ppt/slideLayouts/_rels/slideLayout737.xml.rels><?xml version="1.0" encoding="UTF-8" standalone="yes"?>
<Relationships xmlns="http://schemas.openxmlformats.org/package/2006/relationships"><Relationship Id="rId2" Type="http://schemas.openxmlformats.org/officeDocument/2006/relationships/image" Target="../media/image22.jpeg"/><Relationship Id="rId1" Type="http://schemas.openxmlformats.org/officeDocument/2006/relationships/slideMaster" Target="../slideMasters/slideMaster13.xml"/></Relationships>
</file>

<file path=ppt/slideLayouts/_rels/slideLayout738.xml.rels><?xml version="1.0" encoding="UTF-8" standalone="yes"?>
<Relationships xmlns="http://schemas.openxmlformats.org/package/2006/relationships"><Relationship Id="rId2" Type="http://schemas.openxmlformats.org/officeDocument/2006/relationships/image" Target="../media/image22.jpeg"/><Relationship Id="rId1" Type="http://schemas.openxmlformats.org/officeDocument/2006/relationships/slideMaster" Target="../slideMasters/slideMaster13.xml"/></Relationships>
</file>

<file path=ppt/slideLayouts/_rels/slideLayout73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40.xml.rels><?xml version="1.0" encoding="UTF-8" standalone="yes"?>
<Relationships xmlns="http://schemas.openxmlformats.org/package/2006/relationships"><Relationship Id="rId2" Type="http://schemas.openxmlformats.org/officeDocument/2006/relationships/image" Target="../media/image22.jpeg"/><Relationship Id="rId1" Type="http://schemas.openxmlformats.org/officeDocument/2006/relationships/slideMaster" Target="../slideMasters/slideMaster13.xml"/></Relationships>
</file>

<file path=ppt/slideLayouts/_rels/slideLayout741.xml.rels><?xml version="1.0" encoding="UTF-8" standalone="yes"?>
<Relationships xmlns="http://schemas.openxmlformats.org/package/2006/relationships"><Relationship Id="rId2" Type="http://schemas.openxmlformats.org/officeDocument/2006/relationships/image" Target="../media/image22.jpeg"/><Relationship Id="rId1" Type="http://schemas.openxmlformats.org/officeDocument/2006/relationships/slideMaster" Target="../slideMasters/slideMaster13.xml"/></Relationships>
</file>

<file path=ppt/slideLayouts/_rels/slideLayout742.xml.rels><?xml version="1.0" encoding="UTF-8" standalone="yes"?>
<Relationships xmlns="http://schemas.openxmlformats.org/package/2006/relationships"><Relationship Id="rId2" Type="http://schemas.openxmlformats.org/officeDocument/2006/relationships/image" Target="../media/image22.jpeg"/><Relationship Id="rId1" Type="http://schemas.openxmlformats.org/officeDocument/2006/relationships/slideMaster" Target="../slideMasters/slideMaster13.xml"/></Relationships>
</file>

<file path=ppt/slideLayouts/_rels/slideLayout74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74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74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74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74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74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74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5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75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75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75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75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75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75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75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75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75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6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76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76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76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76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76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76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76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76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76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7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77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77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77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77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77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776.xml.rels><?xml version="1.0" encoding="UTF-8" standalone="yes"?>
<Relationships xmlns="http://schemas.openxmlformats.org/package/2006/relationships"><Relationship Id="rId2" Type="http://schemas.openxmlformats.org/officeDocument/2006/relationships/image" Target="../media/image23.jpeg"/><Relationship Id="rId1" Type="http://schemas.openxmlformats.org/officeDocument/2006/relationships/slideMaster" Target="../slideMasters/slideMaster13.xml"/></Relationships>
</file>

<file path=ppt/slideLayouts/_rels/slideLayout777.xml.rels><?xml version="1.0" encoding="UTF-8" standalone="yes"?>
<Relationships xmlns="http://schemas.openxmlformats.org/package/2006/relationships"><Relationship Id="rId2" Type="http://schemas.openxmlformats.org/officeDocument/2006/relationships/image" Target="../media/image22.jpeg"/><Relationship Id="rId1" Type="http://schemas.openxmlformats.org/officeDocument/2006/relationships/slideMaster" Target="../slideMasters/slideMaster13.xml"/></Relationships>
</file>

<file path=ppt/slideLayouts/_rels/slideLayout77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77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8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78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78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78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78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78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78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78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78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78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9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79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79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79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79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79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79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79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798.xml.rels><?xml version="1.0" encoding="UTF-8" standalone="yes"?>
<Relationships xmlns="http://schemas.openxmlformats.org/package/2006/relationships"><Relationship Id="rId2" Type="http://schemas.openxmlformats.org/officeDocument/2006/relationships/image" Target="../media/image24.jpeg"/><Relationship Id="rId1" Type="http://schemas.openxmlformats.org/officeDocument/2006/relationships/slideMaster" Target="../slideMasters/slideMaster13.xml"/></Relationships>
</file>

<file path=ppt/slideLayouts/_rels/slideLayout799.xml.rels><?xml version="1.0" encoding="UTF-8" standalone="yes"?>
<Relationships xmlns="http://schemas.openxmlformats.org/package/2006/relationships"><Relationship Id="rId2" Type="http://schemas.openxmlformats.org/officeDocument/2006/relationships/image" Target="../media/image25.jpeg"/><Relationship Id="rId1" Type="http://schemas.openxmlformats.org/officeDocument/2006/relationships/slideMaster" Target="../slideMasters/slideMaster13.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00.xml.rels><?xml version="1.0" encoding="UTF-8" standalone="yes"?>
<Relationships xmlns="http://schemas.openxmlformats.org/package/2006/relationships"><Relationship Id="rId2" Type="http://schemas.openxmlformats.org/officeDocument/2006/relationships/image" Target="../media/image25.jpeg"/><Relationship Id="rId1" Type="http://schemas.openxmlformats.org/officeDocument/2006/relationships/slideMaster" Target="../slideMasters/slideMaster13.xml"/></Relationships>
</file>

<file path=ppt/slideLayouts/_rels/slideLayout801.xml.rels><?xml version="1.0" encoding="UTF-8" standalone="yes"?>
<Relationships xmlns="http://schemas.openxmlformats.org/package/2006/relationships"><Relationship Id="rId2" Type="http://schemas.openxmlformats.org/officeDocument/2006/relationships/image" Target="../media/image25.jpeg"/><Relationship Id="rId1" Type="http://schemas.openxmlformats.org/officeDocument/2006/relationships/slideMaster" Target="../slideMasters/slideMaster13.xml"/></Relationships>
</file>

<file path=ppt/slideLayouts/_rels/slideLayout802.xml.rels><?xml version="1.0" encoding="UTF-8" standalone="yes"?>
<Relationships xmlns="http://schemas.openxmlformats.org/package/2006/relationships"><Relationship Id="rId2" Type="http://schemas.openxmlformats.org/officeDocument/2006/relationships/image" Target="../media/image25.jpeg"/><Relationship Id="rId1" Type="http://schemas.openxmlformats.org/officeDocument/2006/relationships/slideMaster" Target="../slideMasters/slideMaster13.xml"/></Relationships>
</file>

<file path=ppt/slideLayouts/_rels/slideLayout803.xml.rels><?xml version="1.0" encoding="UTF-8" standalone="yes"?>
<Relationships xmlns="http://schemas.openxmlformats.org/package/2006/relationships"><Relationship Id="rId2" Type="http://schemas.openxmlformats.org/officeDocument/2006/relationships/image" Target="../media/image25.jpeg"/><Relationship Id="rId1" Type="http://schemas.openxmlformats.org/officeDocument/2006/relationships/slideMaster" Target="../slideMasters/slideMaster13.xml"/></Relationships>
</file>

<file path=ppt/slideLayouts/_rels/slideLayout804.xml.rels><?xml version="1.0" encoding="UTF-8" standalone="yes"?>
<Relationships xmlns="http://schemas.openxmlformats.org/package/2006/relationships"><Relationship Id="rId2" Type="http://schemas.openxmlformats.org/officeDocument/2006/relationships/image" Target="../media/image25.jpeg"/><Relationship Id="rId1" Type="http://schemas.openxmlformats.org/officeDocument/2006/relationships/slideMaster" Target="../slideMasters/slideMaster13.xml"/></Relationships>
</file>

<file path=ppt/slideLayouts/_rels/slideLayout805.xml.rels><?xml version="1.0" encoding="UTF-8" standalone="yes"?>
<Relationships xmlns="http://schemas.openxmlformats.org/package/2006/relationships"><Relationship Id="rId2" Type="http://schemas.openxmlformats.org/officeDocument/2006/relationships/image" Target="../media/image25.jpeg"/><Relationship Id="rId1" Type="http://schemas.openxmlformats.org/officeDocument/2006/relationships/slideMaster" Target="../slideMasters/slideMaster13.xml"/></Relationships>
</file>

<file path=ppt/slideLayouts/_rels/slideLayout806.xml.rels><?xml version="1.0" encoding="UTF-8" standalone="yes"?>
<Relationships xmlns="http://schemas.openxmlformats.org/package/2006/relationships"><Relationship Id="rId2" Type="http://schemas.openxmlformats.org/officeDocument/2006/relationships/image" Target="../media/image25.jpeg"/><Relationship Id="rId1" Type="http://schemas.openxmlformats.org/officeDocument/2006/relationships/slideMaster" Target="../slideMasters/slideMaster13.xml"/></Relationships>
</file>

<file path=ppt/slideLayouts/_rels/slideLayout80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80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80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1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81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81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81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81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81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816.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817.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818.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819.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20.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821.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822.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823.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824.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825.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826.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827.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828.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829.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30.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831.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832.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833.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834.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835.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836.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837.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838.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839.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40.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841.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842.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843.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844.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845.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846.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847.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848.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849.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50.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851.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852.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853.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854.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855.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856.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857.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858.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859.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60.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861.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862.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863.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864.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865.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866.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867.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image" Target="../media/image27.jpeg"/><Relationship Id="rId1" Type="http://schemas.openxmlformats.org/officeDocument/2006/relationships/slideMaster" Target="../slideMasters/slideMaster18.xml"/></Relationships>
</file>

<file path=ppt/slideLayouts/_rels/slideLayout868.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869.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70.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871.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872.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873.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874.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875.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876.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877.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87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7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8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8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8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8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8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8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8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8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8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8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90.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image" Target="../media/image27.jpeg"/><Relationship Id="rId1" Type="http://schemas.openxmlformats.org/officeDocument/2006/relationships/slideMaster" Target="../slideMasters/slideMaster21.xml"/></Relationships>
</file>

<file path=ppt/slideLayouts/_rels/slideLayout89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89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89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89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89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89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89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89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89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0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901.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90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90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90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90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90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90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90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90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1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911.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912.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913.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914.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915.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916.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917.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918.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919.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20.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921.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922.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923.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924.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925.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926.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927.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928.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929.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30.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931.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932.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933.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934.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935.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936.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image" Target="../media/image27.jpeg"/><Relationship Id="rId1" Type="http://schemas.openxmlformats.org/officeDocument/2006/relationships/slideMaster" Target="../slideMasters/slideMaster26.xml"/></Relationships>
</file>

<file path=ppt/slideLayouts/_rels/slideLayout937.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938.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939.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40.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941.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942.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943.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944.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945.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946.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947.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948.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949.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50.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951.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952.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953.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954.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955.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956.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957.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958.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959.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60.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961.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962.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963.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964.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965.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966.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967.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968.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969.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70.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971.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972.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973.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974.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975.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976.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977.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978.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979.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80.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981.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982.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983.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984.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985.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986.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987.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988.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989.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90.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991.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992.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993.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994.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995.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996.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997.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998.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999.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0ED87CB4-A6F5-0740-B5B9-B28E334539BE}" type="slidenum">
              <a:rPr lang="en-US"/>
              <a:pPr>
                <a:defRPr/>
              </a:pPr>
              <a:t>‹#›</a:t>
            </a:fld>
            <a:endParaRPr lang="en-US"/>
          </a:p>
        </p:txBody>
      </p:sp>
    </p:spTree>
    <p:extLst>
      <p:ext uri="{BB962C8B-B14F-4D97-AF65-F5344CB8AC3E}">
        <p14:creationId xmlns:p14="http://schemas.microsoft.com/office/powerpoint/2010/main" val="2437799367"/>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9C9D741A-F786-5548-9EBD-86A2A7B0A3C7}" type="slidenum">
              <a:rPr lang="en-US"/>
              <a:pPr>
                <a:defRPr/>
              </a:pPr>
              <a:t>‹#›</a:t>
            </a:fld>
            <a:endParaRPr lang="en-US"/>
          </a:p>
        </p:txBody>
      </p:sp>
    </p:spTree>
    <p:extLst>
      <p:ext uri="{BB962C8B-B14F-4D97-AF65-F5344CB8AC3E}">
        <p14:creationId xmlns:p14="http://schemas.microsoft.com/office/powerpoint/2010/main" val="2655357876"/>
      </p:ext>
    </p:extLst>
  </p:cSld>
  <p:clrMapOvr>
    <a:masterClrMapping/>
  </p:clrMapOvr>
</p:sldLayout>
</file>

<file path=ppt/slideLayouts/slideLayout10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4CDD0DD1-FDF3-114B-AC4A-47F8E351D14A}" type="slidenum">
              <a:rPr lang="en-US"/>
              <a:pPr>
                <a:defRPr/>
              </a:pPr>
              <a:t>‹#›</a:t>
            </a:fld>
            <a:endParaRPr lang="en-US"/>
          </a:p>
        </p:txBody>
      </p:sp>
    </p:spTree>
    <p:extLst>
      <p:ext uri="{BB962C8B-B14F-4D97-AF65-F5344CB8AC3E}">
        <p14:creationId xmlns:p14="http://schemas.microsoft.com/office/powerpoint/2010/main" val="482698129"/>
      </p:ext>
    </p:extLst>
  </p:cSld>
  <p:clrMapOvr>
    <a:masterClrMapping/>
  </p:clrMapOvr>
</p:sldLayout>
</file>

<file path=ppt/slideLayouts/slideLayout100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3366"/>
              </a:solidFill>
            </a:endParaRPr>
          </a:p>
        </p:txBody>
      </p:sp>
      <p:sp>
        <p:nvSpPr>
          <p:cNvPr id="3" name="Rectangle 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3366"/>
              </a:solidFill>
            </a:endParaRPr>
          </a:p>
        </p:txBody>
      </p:sp>
      <p:sp>
        <p:nvSpPr>
          <p:cNvPr id="4" name="Rectangle 1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7D2364C6-8EB1-D440-AC92-4814635CC37A}"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4058616471"/>
      </p:ext>
    </p:extLst>
  </p:cSld>
  <p:clrMapOvr>
    <a:masterClrMapping/>
  </p:clrMapOvr>
</p:sldLayout>
</file>

<file path=ppt/slideLayouts/slideLayout100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3366"/>
              </a:solidFill>
            </a:endParaRPr>
          </a:p>
        </p:txBody>
      </p:sp>
      <p:sp>
        <p:nvSpPr>
          <p:cNvPr id="6" name="Rectangle 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3366"/>
              </a:solidFill>
            </a:endParaRPr>
          </a:p>
        </p:txBody>
      </p:sp>
      <p:sp>
        <p:nvSpPr>
          <p:cNvPr id="7" name="Rectangle 1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3EEE7139-389A-654B-AE6B-B582158974DD}"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2646838917"/>
      </p:ext>
    </p:extLst>
  </p:cSld>
  <p:clrMapOvr>
    <a:masterClrMapping/>
  </p:clrMapOvr>
</p:sldLayout>
</file>

<file path=ppt/slideLayouts/slideLayout100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3366"/>
              </a:solidFill>
            </a:endParaRPr>
          </a:p>
        </p:txBody>
      </p:sp>
      <p:sp>
        <p:nvSpPr>
          <p:cNvPr id="6" name="Rectangle 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3366"/>
              </a:solidFill>
            </a:endParaRPr>
          </a:p>
        </p:txBody>
      </p:sp>
      <p:sp>
        <p:nvSpPr>
          <p:cNvPr id="7" name="Rectangle 1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E8DF8861-F891-4240-8D0C-B823ACF9E724}"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2419614155"/>
      </p:ext>
    </p:extLst>
  </p:cSld>
  <p:clrMapOvr>
    <a:masterClrMapping/>
  </p:clrMapOvr>
</p:sldLayout>
</file>

<file path=ppt/slideLayouts/slideLayout100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3366"/>
              </a:solidFill>
            </a:endParaRPr>
          </a:p>
        </p:txBody>
      </p:sp>
      <p:sp>
        <p:nvSpPr>
          <p:cNvPr id="5" name="Rectangle 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3366"/>
              </a:solidFill>
            </a:endParaRPr>
          </a:p>
        </p:txBody>
      </p:sp>
      <p:sp>
        <p:nvSpPr>
          <p:cNvPr id="6" name="Rectangle 1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FC3FBAE0-0893-A24C-A75E-DA25B19E8BC9}"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1020798489"/>
      </p:ext>
    </p:extLst>
  </p:cSld>
  <p:clrMapOvr>
    <a:masterClrMapping/>
  </p:clrMapOvr>
</p:sldLayout>
</file>

<file path=ppt/slideLayouts/slideLayout100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915150" y="762000"/>
            <a:ext cx="2000250" cy="53340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914400" y="762000"/>
            <a:ext cx="5848350" cy="53340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3366"/>
              </a:solidFill>
            </a:endParaRPr>
          </a:p>
        </p:txBody>
      </p:sp>
      <p:sp>
        <p:nvSpPr>
          <p:cNvPr id="5" name="Rectangle 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3366"/>
              </a:solidFill>
            </a:endParaRPr>
          </a:p>
        </p:txBody>
      </p:sp>
      <p:sp>
        <p:nvSpPr>
          <p:cNvPr id="6" name="Rectangle 1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BB9AE656-7703-FF4B-B1A5-09317DE058C7}"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192783094"/>
      </p:ext>
    </p:extLst>
  </p:cSld>
  <p:clrMapOvr>
    <a:masterClrMapping/>
  </p:clrMapOvr>
</p:sldLayout>
</file>

<file path=ppt/slideLayouts/slideLayout100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15E67026-492B-EC44-8B88-C42F494F6924}" type="datetimeFigureOut">
              <a:rPr lang="en-US" smtClean="0"/>
              <a:pPr>
                <a:defRPr/>
              </a:pPr>
              <a:t>2/15/24</a:t>
            </a:fld>
            <a:endParaRPr lang="en-US" dirty="0"/>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C52D8F7B-2FCF-5447-8DB4-6219DC8E1CE4}" type="slidenum">
              <a:rPr lang="en-US" smtClean="0"/>
              <a:pPr>
                <a:defRPr/>
              </a:pPr>
              <a:t>‹#›</a:t>
            </a:fld>
            <a:endParaRPr lang="en-US" dirty="0"/>
          </a:p>
        </p:txBody>
      </p:sp>
    </p:spTree>
    <p:extLst>
      <p:ext uri="{BB962C8B-B14F-4D97-AF65-F5344CB8AC3E}">
        <p14:creationId xmlns:p14="http://schemas.microsoft.com/office/powerpoint/2010/main" val="2479637219"/>
      </p:ext>
    </p:extLst>
  </p:cSld>
  <p:clrMapOvr>
    <a:masterClrMapping/>
  </p:clrMapOvr>
</p:sldLayout>
</file>

<file path=ppt/slideLayouts/slideLayout100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7A7652E6-73AF-6D42-AA48-2463A5560065}" type="datetimeFigureOut">
              <a:rPr lang="en-US" smtClean="0"/>
              <a:pPr>
                <a:defRPr/>
              </a:pPr>
              <a:t>2/15/24</a:t>
            </a:fld>
            <a:endParaRPr lang="en-US" dirty="0"/>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E48A8590-9B50-3E49-BA0D-F43CF3DB51E0}" type="slidenum">
              <a:rPr lang="en-US" smtClean="0"/>
              <a:pPr>
                <a:defRPr/>
              </a:pPr>
              <a:t>‹#›</a:t>
            </a:fld>
            <a:endParaRPr lang="en-US" dirty="0"/>
          </a:p>
        </p:txBody>
      </p:sp>
    </p:spTree>
    <p:extLst>
      <p:ext uri="{BB962C8B-B14F-4D97-AF65-F5344CB8AC3E}">
        <p14:creationId xmlns:p14="http://schemas.microsoft.com/office/powerpoint/2010/main" val="2750949270"/>
      </p:ext>
    </p:extLst>
  </p:cSld>
  <p:clrMapOvr>
    <a:masterClrMapping/>
  </p:clrMapOvr>
</p:sldLayout>
</file>

<file path=ppt/slideLayouts/slideLayout100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18332BAE-E9F1-734A-976D-58DD5C59622C}" type="datetimeFigureOut">
              <a:rPr lang="en-US" smtClean="0"/>
              <a:pPr>
                <a:defRPr/>
              </a:pPr>
              <a:t>2/15/24</a:t>
            </a:fld>
            <a:endParaRPr lang="en-US" dirty="0"/>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766E898E-E7D5-FD49-B7DC-0971726D0481}" type="slidenum">
              <a:rPr lang="en-US" smtClean="0"/>
              <a:pPr>
                <a:defRPr/>
              </a:pPr>
              <a:t>‹#›</a:t>
            </a:fld>
            <a:endParaRPr lang="en-US" dirty="0"/>
          </a:p>
        </p:txBody>
      </p:sp>
    </p:spTree>
    <p:extLst>
      <p:ext uri="{BB962C8B-B14F-4D97-AF65-F5344CB8AC3E}">
        <p14:creationId xmlns:p14="http://schemas.microsoft.com/office/powerpoint/2010/main" val="3824075255"/>
      </p:ext>
    </p:extLst>
  </p:cSld>
  <p:clrMapOvr>
    <a:masterClrMapping/>
  </p:clrMapOvr>
</p:sldLayout>
</file>

<file path=ppt/slideLayouts/slideLayout100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A42DF34E-C08B-BC4B-B4A8-3FF3D34F6A61}" type="datetimeFigureOut">
              <a:rPr lang="en-US" smtClean="0"/>
              <a:pPr>
                <a:defRPr/>
              </a:pPr>
              <a:t>2/15/24</a:t>
            </a:fld>
            <a:endParaRPr lang="en-US" dirty="0"/>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06114336-C556-AD4F-80E3-4891DB937912}" type="slidenum">
              <a:rPr lang="en-US" smtClean="0"/>
              <a:pPr>
                <a:defRPr/>
              </a:pPr>
              <a:t>‹#›</a:t>
            </a:fld>
            <a:endParaRPr lang="en-US" dirty="0"/>
          </a:p>
        </p:txBody>
      </p:sp>
    </p:spTree>
    <p:extLst>
      <p:ext uri="{BB962C8B-B14F-4D97-AF65-F5344CB8AC3E}">
        <p14:creationId xmlns:p14="http://schemas.microsoft.com/office/powerpoint/2010/main" val="3492047011"/>
      </p:ext>
    </p:extLst>
  </p:cSld>
  <p:clrMapOvr>
    <a:masterClrMapping/>
  </p:clrMapOvr>
</p:sldLayout>
</file>

<file path=ppt/slideLayouts/slideLayout100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10330024-35D8-D94A-8999-7B7B6B51CA1B}" type="datetimeFigureOut">
              <a:rPr lang="en-US" smtClean="0"/>
              <a:pPr>
                <a:defRPr/>
              </a:pPr>
              <a:t>2/15/24</a:t>
            </a:fld>
            <a:endParaRPr lang="en-US" dirty="0"/>
          </a:p>
        </p:txBody>
      </p:sp>
      <p:sp>
        <p:nvSpPr>
          <p:cNvPr id="8"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9"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A9A045FC-3700-984A-B207-4D872868D8EA}" type="slidenum">
              <a:rPr lang="en-US" smtClean="0"/>
              <a:pPr>
                <a:defRPr/>
              </a:pPr>
              <a:t>‹#›</a:t>
            </a:fld>
            <a:endParaRPr lang="en-US" dirty="0"/>
          </a:p>
        </p:txBody>
      </p:sp>
    </p:spTree>
    <p:extLst>
      <p:ext uri="{BB962C8B-B14F-4D97-AF65-F5344CB8AC3E}">
        <p14:creationId xmlns:p14="http://schemas.microsoft.com/office/powerpoint/2010/main" val="1951940058"/>
      </p:ext>
    </p:extLst>
  </p:cSld>
  <p:clrMapOvr>
    <a:masterClrMapping/>
  </p:clrMapOvr>
</p:sldLayout>
</file>

<file path=ppt/slideLayouts/slideLayout10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F0CF847E-9C1B-DD45-B910-6790A43E00FA}" type="slidenum">
              <a:rPr lang="en-US"/>
              <a:pPr>
                <a:defRPr/>
              </a:pPr>
              <a:t>‹#›</a:t>
            </a:fld>
            <a:endParaRPr lang="en-US"/>
          </a:p>
        </p:txBody>
      </p:sp>
    </p:spTree>
    <p:extLst>
      <p:ext uri="{BB962C8B-B14F-4D97-AF65-F5344CB8AC3E}">
        <p14:creationId xmlns:p14="http://schemas.microsoft.com/office/powerpoint/2010/main" val="2147539651"/>
      </p:ext>
    </p:extLst>
  </p:cSld>
  <p:clrMapOvr>
    <a:masterClrMapping/>
  </p:clrMapOvr>
</p:sldLayout>
</file>

<file path=ppt/slideLayouts/slideLayout101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905C3A14-E094-2A4E-8099-0EDC7438E730}" type="datetimeFigureOut">
              <a:rPr lang="en-US" smtClean="0"/>
              <a:pPr>
                <a:defRPr/>
              </a:pPr>
              <a:t>2/15/24</a:t>
            </a:fld>
            <a:endParaRPr lang="en-US" dirty="0"/>
          </a:p>
        </p:txBody>
      </p:sp>
      <p:sp>
        <p:nvSpPr>
          <p:cNvPr id="4"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5"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9BAE152D-FDAA-9E47-9A0E-2ED8E9B3CB27}" type="slidenum">
              <a:rPr lang="en-US" smtClean="0"/>
              <a:pPr>
                <a:defRPr/>
              </a:pPr>
              <a:t>‹#›</a:t>
            </a:fld>
            <a:endParaRPr lang="en-US" dirty="0"/>
          </a:p>
        </p:txBody>
      </p:sp>
    </p:spTree>
    <p:extLst>
      <p:ext uri="{BB962C8B-B14F-4D97-AF65-F5344CB8AC3E}">
        <p14:creationId xmlns:p14="http://schemas.microsoft.com/office/powerpoint/2010/main" val="3067830355"/>
      </p:ext>
    </p:extLst>
  </p:cSld>
  <p:clrMapOvr>
    <a:masterClrMapping/>
  </p:clrMapOvr>
</p:sldLayout>
</file>

<file path=ppt/slideLayouts/slideLayout101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E3F908AB-5B50-4F49-94AA-220D160AA4F4}" type="datetimeFigureOut">
              <a:rPr lang="en-US" smtClean="0"/>
              <a:pPr>
                <a:defRPr/>
              </a:pPr>
              <a:t>2/15/24</a:t>
            </a:fld>
            <a:endParaRPr lang="en-US" dirty="0"/>
          </a:p>
        </p:txBody>
      </p:sp>
      <p:sp>
        <p:nvSpPr>
          <p:cNvPr id="3"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4"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18BB8D47-628B-824C-8574-3A1169235049}" type="slidenum">
              <a:rPr lang="en-US" smtClean="0"/>
              <a:pPr>
                <a:defRPr/>
              </a:pPr>
              <a:t>‹#›</a:t>
            </a:fld>
            <a:endParaRPr lang="en-US" dirty="0"/>
          </a:p>
        </p:txBody>
      </p:sp>
    </p:spTree>
    <p:extLst>
      <p:ext uri="{BB962C8B-B14F-4D97-AF65-F5344CB8AC3E}">
        <p14:creationId xmlns:p14="http://schemas.microsoft.com/office/powerpoint/2010/main" val="2658287713"/>
      </p:ext>
    </p:extLst>
  </p:cSld>
  <p:clrMapOvr>
    <a:masterClrMapping/>
  </p:clrMapOvr>
</p:sldLayout>
</file>

<file path=ppt/slideLayouts/slideLayout101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48366DE2-63B7-4041-8918-7F499461D365}" type="datetimeFigureOut">
              <a:rPr lang="en-US" smtClean="0"/>
              <a:pPr>
                <a:defRPr/>
              </a:pPr>
              <a:t>2/15/24</a:t>
            </a:fld>
            <a:endParaRPr lang="en-US" dirty="0"/>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6525CA73-0552-214B-B539-DF47D6D79F0D}" type="slidenum">
              <a:rPr lang="en-US" smtClean="0"/>
              <a:pPr>
                <a:defRPr/>
              </a:pPr>
              <a:t>‹#›</a:t>
            </a:fld>
            <a:endParaRPr lang="en-US" dirty="0"/>
          </a:p>
        </p:txBody>
      </p:sp>
    </p:spTree>
    <p:extLst>
      <p:ext uri="{BB962C8B-B14F-4D97-AF65-F5344CB8AC3E}">
        <p14:creationId xmlns:p14="http://schemas.microsoft.com/office/powerpoint/2010/main" val="4226477661"/>
      </p:ext>
    </p:extLst>
  </p:cSld>
  <p:clrMapOvr>
    <a:masterClrMapping/>
  </p:clrMapOvr>
</p:sldLayout>
</file>

<file path=ppt/slideLayouts/slideLayout101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FE8933BA-218B-C447-AF2D-4B676F47CDE7}" type="datetimeFigureOut">
              <a:rPr lang="en-US" smtClean="0"/>
              <a:pPr>
                <a:defRPr/>
              </a:pPr>
              <a:t>2/15/24</a:t>
            </a:fld>
            <a:endParaRPr lang="en-US" dirty="0"/>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6F44B108-CFD7-CE48-A9BB-702F622A5320}" type="slidenum">
              <a:rPr lang="en-US" smtClean="0"/>
              <a:pPr>
                <a:defRPr/>
              </a:pPr>
              <a:t>‹#›</a:t>
            </a:fld>
            <a:endParaRPr lang="en-US" dirty="0"/>
          </a:p>
        </p:txBody>
      </p:sp>
    </p:spTree>
    <p:extLst>
      <p:ext uri="{BB962C8B-B14F-4D97-AF65-F5344CB8AC3E}">
        <p14:creationId xmlns:p14="http://schemas.microsoft.com/office/powerpoint/2010/main" val="2922819666"/>
      </p:ext>
    </p:extLst>
  </p:cSld>
  <p:clrMapOvr>
    <a:masterClrMapping/>
  </p:clrMapOvr>
</p:sldLayout>
</file>

<file path=ppt/slideLayouts/slideLayout101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9DB22C59-F915-1047-9473-5D5FE98DF12C}" type="datetimeFigureOut">
              <a:rPr lang="en-US" smtClean="0"/>
              <a:pPr>
                <a:defRPr/>
              </a:pPr>
              <a:t>2/15/24</a:t>
            </a:fld>
            <a:endParaRPr lang="en-US" dirty="0"/>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E59E6DFA-5FBA-3043-9187-CA3798BD5BD7}" type="slidenum">
              <a:rPr lang="en-US" smtClean="0"/>
              <a:pPr>
                <a:defRPr/>
              </a:pPr>
              <a:t>‹#›</a:t>
            </a:fld>
            <a:endParaRPr lang="en-US" dirty="0"/>
          </a:p>
        </p:txBody>
      </p:sp>
    </p:spTree>
    <p:extLst>
      <p:ext uri="{BB962C8B-B14F-4D97-AF65-F5344CB8AC3E}">
        <p14:creationId xmlns:p14="http://schemas.microsoft.com/office/powerpoint/2010/main" val="156409030"/>
      </p:ext>
    </p:extLst>
  </p:cSld>
  <p:clrMapOvr>
    <a:masterClrMapping/>
  </p:clrMapOvr>
</p:sldLayout>
</file>

<file path=ppt/slideLayouts/slideLayout101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E8CF1EB7-CA46-CA4B-BD9C-063522A155A6}" type="datetimeFigureOut">
              <a:rPr lang="en-US" smtClean="0"/>
              <a:pPr>
                <a:defRPr/>
              </a:pPr>
              <a:t>2/15/24</a:t>
            </a:fld>
            <a:endParaRPr lang="en-US" dirty="0"/>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3A81F1A0-283A-9E48-B9B5-B61800A6FBBD}" type="slidenum">
              <a:rPr lang="en-US" smtClean="0"/>
              <a:pPr>
                <a:defRPr/>
              </a:pPr>
              <a:t>‹#›</a:t>
            </a:fld>
            <a:endParaRPr lang="en-US" dirty="0"/>
          </a:p>
        </p:txBody>
      </p:sp>
    </p:spTree>
    <p:extLst>
      <p:ext uri="{BB962C8B-B14F-4D97-AF65-F5344CB8AC3E}">
        <p14:creationId xmlns:p14="http://schemas.microsoft.com/office/powerpoint/2010/main" val="3223320920"/>
      </p:ext>
    </p:extLst>
  </p:cSld>
  <p:clrMapOvr>
    <a:masterClrMapping/>
  </p:clrMapOvr>
</p:sldLayout>
</file>

<file path=ppt/slideLayouts/slideLayout101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p:txBody>
          <a:bodyPr/>
          <a:lstStyle>
            <a:lvl1pPr eaLnBrk="1" hangingPunct="1">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eaLnBrk="1" hangingPunct="1">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eaLnBrk="1" hangingPunct="1">
              <a:defRPr>
                <a:latin typeface="Times New Roman" charset="0"/>
              </a:defRPr>
            </a:lvl1pPr>
          </a:lstStyle>
          <a:p>
            <a:pPr>
              <a:defRPr/>
            </a:pPr>
            <a:fld id="{7849FD15-3EB1-514C-AB0A-CB373C13E872}" type="slidenum">
              <a:rPr lang="en-US"/>
              <a:pPr>
                <a:defRPr/>
              </a:pPr>
              <a:t>‹#›</a:t>
            </a:fld>
            <a:endParaRPr lang="en-US"/>
          </a:p>
        </p:txBody>
      </p:sp>
    </p:spTree>
    <p:extLst>
      <p:ext uri="{BB962C8B-B14F-4D97-AF65-F5344CB8AC3E}">
        <p14:creationId xmlns:p14="http://schemas.microsoft.com/office/powerpoint/2010/main" val="2812061757"/>
      </p:ext>
    </p:extLst>
  </p:cSld>
  <p:clrMapOvr>
    <a:masterClrMapping/>
  </p:clrMapOvr>
</p:sldLayout>
</file>

<file path=ppt/slideLayouts/slideLayout101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eaLnBrk="1" hangingPunct="1">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eaLnBrk="1" hangingPunct="1">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eaLnBrk="1" hangingPunct="1">
              <a:defRPr>
                <a:latin typeface="Times New Roman" charset="0"/>
              </a:defRPr>
            </a:lvl1pPr>
          </a:lstStyle>
          <a:p>
            <a:pPr>
              <a:defRPr/>
            </a:pPr>
            <a:fld id="{AE5AC4A5-6BE5-4B47-97D4-DECC54F7C7F8}" type="slidenum">
              <a:rPr lang="en-US"/>
              <a:pPr>
                <a:defRPr/>
              </a:pPr>
              <a:t>‹#›</a:t>
            </a:fld>
            <a:endParaRPr lang="en-US"/>
          </a:p>
        </p:txBody>
      </p:sp>
    </p:spTree>
    <p:extLst>
      <p:ext uri="{BB962C8B-B14F-4D97-AF65-F5344CB8AC3E}">
        <p14:creationId xmlns:p14="http://schemas.microsoft.com/office/powerpoint/2010/main" val="3262694945"/>
      </p:ext>
    </p:extLst>
  </p:cSld>
  <p:clrMapOvr>
    <a:masterClrMapping/>
  </p:clrMapOvr>
</p:sldLayout>
</file>

<file path=ppt/slideLayouts/slideLayout101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p:txBody>
          <a:bodyPr/>
          <a:lstStyle>
            <a:lvl1pPr eaLnBrk="1" hangingPunct="1">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eaLnBrk="1" hangingPunct="1">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eaLnBrk="1" hangingPunct="1">
              <a:defRPr>
                <a:latin typeface="Times New Roman" charset="0"/>
              </a:defRPr>
            </a:lvl1pPr>
          </a:lstStyle>
          <a:p>
            <a:pPr>
              <a:defRPr/>
            </a:pPr>
            <a:fld id="{DCC429E6-FB0B-B641-925B-AF9943124171}" type="slidenum">
              <a:rPr lang="en-US"/>
              <a:pPr>
                <a:defRPr/>
              </a:pPr>
              <a:t>‹#›</a:t>
            </a:fld>
            <a:endParaRPr lang="en-US"/>
          </a:p>
        </p:txBody>
      </p:sp>
    </p:spTree>
    <p:extLst>
      <p:ext uri="{BB962C8B-B14F-4D97-AF65-F5344CB8AC3E}">
        <p14:creationId xmlns:p14="http://schemas.microsoft.com/office/powerpoint/2010/main" val="402611697"/>
      </p:ext>
    </p:extLst>
  </p:cSld>
  <p:clrMapOvr>
    <a:masterClrMapping/>
  </p:clrMapOvr>
</p:sldLayout>
</file>

<file path=ppt/slideLayouts/slideLayout101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p:txBody>
          <a:bodyPr/>
          <a:lstStyle>
            <a:lvl1pPr eaLnBrk="1" hangingPunct="1">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p:txBody>
          <a:bodyPr/>
          <a:lstStyle>
            <a:lvl1pPr eaLnBrk="1" hangingPunct="1">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p:txBody>
          <a:bodyPr/>
          <a:lstStyle>
            <a:lvl1pPr eaLnBrk="1" hangingPunct="1">
              <a:defRPr>
                <a:latin typeface="Times New Roman" charset="0"/>
              </a:defRPr>
            </a:lvl1pPr>
          </a:lstStyle>
          <a:p>
            <a:pPr>
              <a:defRPr/>
            </a:pPr>
            <a:fld id="{594C0E33-92E1-5248-A6FD-302186E0147F}" type="slidenum">
              <a:rPr lang="en-US"/>
              <a:pPr>
                <a:defRPr/>
              </a:pPr>
              <a:t>‹#›</a:t>
            </a:fld>
            <a:endParaRPr lang="en-US"/>
          </a:p>
        </p:txBody>
      </p:sp>
    </p:spTree>
    <p:extLst>
      <p:ext uri="{BB962C8B-B14F-4D97-AF65-F5344CB8AC3E}">
        <p14:creationId xmlns:p14="http://schemas.microsoft.com/office/powerpoint/2010/main" val="88963104"/>
      </p:ext>
    </p:extLst>
  </p:cSld>
  <p:clrMapOvr>
    <a:masterClrMapping/>
  </p:clrMapOvr>
</p:sldLayout>
</file>

<file path=ppt/slideLayouts/slideLayout10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B669474C-1ACC-C249-AD47-E64CB9597C7E}" type="slidenum">
              <a:rPr lang="en-US"/>
              <a:pPr>
                <a:defRPr/>
              </a:pPr>
              <a:t>‹#›</a:t>
            </a:fld>
            <a:endParaRPr lang="en-US"/>
          </a:p>
        </p:txBody>
      </p:sp>
    </p:spTree>
    <p:extLst>
      <p:ext uri="{BB962C8B-B14F-4D97-AF65-F5344CB8AC3E}">
        <p14:creationId xmlns:p14="http://schemas.microsoft.com/office/powerpoint/2010/main" val="2173880521"/>
      </p:ext>
    </p:extLst>
  </p:cSld>
  <p:clrMapOvr>
    <a:masterClrMapping/>
  </p:clrMapOvr>
</p:sldLayout>
</file>

<file path=ppt/slideLayouts/slideLayout102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eaLnBrk="1" hangingPunct="1">
              <a:defRPr b="1" i="0">
                <a:latin typeface="Arial" panose="020B0604020202020204" pitchFamily="34" charset="0"/>
              </a:defRPr>
            </a:lvl1pPr>
          </a:lstStyle>
          <a:p>
            <a:pPr>
              <a:defRPr/>
            </a:pPr>
            <a:endParaRPr lang="en-US" dirty="0"/>
          </a:p>
        </p:txBody>
      </p:sp>
      <p:sp>
        <p:nvSpPr>
          <p:cNvPr id="8" name="Rectangle 5"/>
          <p:cNvSpPr>
            <a:spLocks noGrp="1" noChangeArrowheads="1"/>
          </p:cNvSpPr>
          <p:nvPr>
            <p:ph type="ftr" sz="quarter" idx="11"/>
          </p:nvPr>
        </p:nvSpPr>
        <p:spPr/>
        <p:txBody>
          <a:bodyPr/>
          <a:lstStyle>
            <a:lvl1pPr eaLnBrk="1" hangingPunct="1">
              <a:defRPr b="1" i="0">
                <a:latin typeface="Arial" panose="020B0604020202020204" pitchFamily="34" charset="0"/>
              </a:defRPr>
            </a:lvl1pPr>
          </a:lstStyle>
          <a:p>
            <a:pPr>
              <a:defRPr/>
            </a:pPr>
            <a:endParaRPr lang="en-US" dirty="0"/>
          </a:p>
        </p:txBody>
      </p:sp>
      <p:sp>
        <p:nvSpPr>
          <p:cNvPr id="9" name="Rectangle 6"/>
          <p:cNvSpPr>
            <a:spLocks noGrp="1" noChangeArrowheads="1"/>
          </p:cNvSpPr>
          <p:nvPr>
            <p:ph type="sldNum" sz="quarter" idx="12"/>
          </p:nvPr>
        </p:nvSpPr>
        <p:spPr/>
        <p:txBody>
          <a:bodyPr/>
          <a:lstStyle>
            <a:lvl1pPr eaLnBrk="1" hangingPunct="1">
              <a:defRPr>
                <a:latin typeface="Times New Roman" charset="0"/>
              </a:defRPr>
            </a:lvl1pPr>
          </a:lstStyle>
          <a:p>
            <a:pPr>
              <a:defRPr/>
            </a:pPr>
            <a:fld id="{65949B59-29D8-9849-8124-C3DC691DD6D2}" type="slidenum">
              <a:rPr lang="en-US"/>
              <a:pPr>
                <a:defRPr/>
              </a:pPr>
              <a:t>‹#›</a:t>
            </a:fld>
            <a:endParaRPr lang="en-US"/>
          </a:p>
        </p:txBody>
      </p:sp>
    </p:spTree>
    <p:extLst>
      <p:ext uri="{BB962C8B-B14F-4D97-AF65-F5344CB8AC3E}">
        <p14:creationId xmlns:p14="http://schemas.microsoft.com/office/powerpoint/2010/main" val="914201081"/>
      </p:ext>
    </p:extLst>
  </p:cSld>
  <p:clrMapOvr>
    <a:masterClrMapping/>
  </p:clrMapOvr>
</p:sldLayout>
</file>

<file path=ppt/slideLayouts/slideLayout102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eaLnBrk="1" hangingPunct="1">
              <a:defRPr b="1" i="0">
                <a:latin typeface="Arial" panose="020B0604020202020204" pitchFamily="34" charset="0"/>
              </a:defRPr>
            </a:lvl1pPr>
          </a:lstStyle>
          <a:p>
            <a:pPr>
              <a:defRPr/>
            </a:pPr>
            <a:endParaRPr lang="en-US" dirty="0"/>
          </a:p>
        </p:txBody>
      </p:sp>
      <p:sp>
        <p:nvSpPr>
          <p:cNvPr id="4" name="Rectangle 5"/>
          <p:cNvSpPr>
            <a:spLocks noGrp="1" noChangeArrowheads="1"/>
          </p:cNvSpPr>
          <p:nvPr>
            <p:ph type="ftr" sz="quarter" idx="11"/>
          </p:nvPr>
        </p:nvSpPr>
        <p:spPr/>
        <p:txBody>
          <a:bodyPr/>
          <a:lstStyle>
            <a:lvl1pPr eaLnBrk="1" hangingPunct="1">
              <a:defRPr b="1" i="0">
                <a:latin typeface="Arial" panose="020B0604020202020204" pitchFamily="34" charset="0"/>
              </a:defRPr>
            </a:lvl1pPr>
          </a:lstStyle>
          <a:p>
            <a:pPr>
              <a:defRPr/>
            </a:pPr>
            <a:endParaRPr lang="en-US" dirty="0"/>
          </a:p>
        </p:txBody>
      </p:sp>
      <p:sp>
        <p:nvSpPr>
          <p:cNvPr id="5" name="Rectangle 6"/>
          <p:cNvSpPr>
            <a:spLocks noGrp="1" noChangeArrowheads="1"/>
          </p:cNvSpPr>
          <p:nvPr>
            <p:ph type="sldNum" sz="quarter" idx="12"/>
          </p:nvPr>
        </p:nvSpPr>
        <p:spPr/>
        <p:txBody>
          <a:bodyPr/>
          <a:lstStyle>
            <a:lvl1pPr eaLnBrk="1" hangingPunct="1">
              <a:defRPr>
                <a:latin typeface="Times New Roman" charset="0"/>
              </a:defRPr>
            </a:lvl1pPr>
          </a:lstStyle>
          <a:p>
            <a:pPr>
              <a:defRPr/>
            </a:pPr>
            <a:fld id="{E53FBF81-1CED-0E4C-8B26-98AF11371339}" type="slidenum">
              <a:rPr lang="en-US"/>
              <a:pPr>
                <a:defRPr/>
              </a:pPr>
              <a:t>‹#›</a:t>
            </a:fld>
            <a:endParaRPr lang="en-US"/>
          </a:p>
        </p:txBody>
      </p:sp>
    </p:spTree>
    <p:extLst>
      <p:ext uri="{BB962C8B-B14F-4D97-AF65-F5344CB8AC3E}">
        <p14:creationId xmlns:p14="http://schemas.microsoft.com/office/powerpoint/2010/main" val="3146908934"/>
      </p:ext>
    </p:extLst>
  </p:cSld>
  <p:clrMapOvr>
    <a:masterClrMapping/>
  </p:clrMapOvr>
</p:sldLayout>
</file>

<file path=ppt/slideLayouts/slideLayout102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eaLnBrk="1" hangingPunct="1">
              <a:defRPr b="1" i="0">
                <a:latin typeface="Arial" panose="020B0604020202020204" pitchFamily="34" charset="0"/>
              </a:defRPr>
            </a:lvl1pPr>
          </a:lstStyle>
          <a:p>
            <a:pPr>
              <a:defRPr/>
            </a:pPr>
            <a:endParaRPr lang="en-US" dirty="0"/>
          </a:p>
        </p:txBody>
      </p:sp>
      <p:sp>
        <p:nvSpPr>
          <p:cNvPr id="3" name="Rectangle 5"/>
          <p:cNvSpPr>
            <a:spLocks noGrp="1" noChangeArrowheads="1"/>
          </p:cNvSpPr>
          <p:nvPr>
            <p:ph type="ftr" sz="quarter" idx="11"/>
          </p:nvPr>
        </p:nvSpPr>
        <p:spPr/>
        <p:txBody>
          <a:bodyPr/>
          <a:lstStyle>
            <a:lvl1pPr eaLnBrk="1" hangingPunct="1">
              <a:defRPr b="1" i="0">
                <a:latin typeface="Arial" panose="020B0604020202020204" pitchFamily="34" charset="0"/>
              </a:defRPr>
            </a:lvl1pPr>
          </a:lstStyle>
          <a:p>
            <a:pPr>
              <a:defRPr/>
            </a:pPr>
            <a:endParaRPr lang="en-US" dirty="0"/>
          </a:p>
        </p:txBody>
      </p:sp>
      <p:sp>
        <p:nvSpPr>
          <p:cNvPr id="4" name="Rectangle 6"/>
          <p:cNvSpPr>
            <a:spLocks noGrp="1" noChangeArrowheads="1"/>
          </p:cNvSpPr>
          <p:nvPr>
            <p:ph type="sldNum" sz="quarter" idx="12"/>
          </p:nvPr>
        </p:nvSpPr>
        <p:spPr/>
        <p:txBody>
          <a:bodyPr/>
          <a:lstStyle>
            <a:lvl1pPr eaLnBrk="1" hangingPunct="1">
              <a:defRPr>
                <a:latin typeface="Times New Roman" charset="0"/>
              </a:defRPr>
            </a:lvl1pPr>
          </a:lstStyle>
          <a:p>
            <a:pPr>
              <a:defRPr/>
            </a:pPr>
            <a:fld id="{2EEDAAB8-752C-684C-B430-D564BB5E2B53}" type="slidenum">
              <a:rPr lang="en-US"/>
              <a:pPr>
                <a:defRPr/>
              </a:pPr>
              <a:t>‹#›</a:t>
            </a:fld>
            <a:endParaRPr lang="en-US"/>
          </a:p>
        </p:txBody>
      </p:sp>
    </p:spTree>
    <p:extLst>
      <p:ext uri="{BB962C8B-B14F-4D97-AF65-F5344CB8AC3E}">
        <p14:creationId xmlns:p14="http://schemas.microsoft.com/office/powerpoint/2010/main" val="2647442046"/>
      </p:ext>
    </p:extLst>
  </p:cSld>
  <p:clrMapOvr>
    <a:masterClrMapping/>
  </p:clrMapOvr>
</p:sldLayout>
</file>

<file path=ppt/slideLayouts/slideLayout102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eaLnBrk="1" hangingPunct="1">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p:txBody>
          <a:bodyPr/>
          <a:lstStyle>
            <a:lvl1pPr eaLnBrk="1" hangingPunct="1">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p:txBody>
          <a:bodyPr/>
          <a:lstStyle>
            <a:lvl1pPr eaLnBrk="1" hangingPunct="1">
              <a:defRPr>
                <a:latin typeface="Times New Roman" charset="0"/>
              </a:defRPr>
            </a:lvl1pPr>
          </a:lstStyle>
          <a:p>
            <a:pPr>
              <a:defRPr/>
            </a:pPr>
            <a:fld id="{9F11BD2A-0304-504F-B9AA-A97D891F97B6}" type="slidenum">
              <a:rPr lang="en-US"/>
              <a:pPr>
                <a:defRPr/>
              </a:pPr>
              <a:t>‹#›</a:t>
            </a:fld>
            <a:endParaRPr lang="en-US"/>
          </a:p>
        </p:txBody>
      </p:sp>
    </p:spTree>
    <p:extLst>
      <p:ext uri="{BB962C8B-B14F-4D97-AF65-F5344CB8AC3E}">
        <p14:creationId xmlns:p14="http://schemas.microsoft.com/office/powerpoint/2010/main" val="2593218306"/>
      </p:ext>
    </p:extLst>
  </p:cSld>
  <p:clrMapOvr>
    <a:masterClrMapping/>
  </p:clrMapOvr>
</p:sldLayout>
</file>

<file path=ppt/slideLayouts/slideLayout102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eaLnBrk="1" hangingPunct="1">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p:txBody>
          <a:bodyPr/>
          <a:lstStyle>
            <a:lvl1pPr eaLnBrk="1" hangingPunct="1">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p:txBody>
          <a:bodyPr/>
          <a:lstStyle>
            <a:lvl1pPr eaLnBrk="1" hangingPunct="1">
              <a:defRPr>
                <a:latin typeface="Times New Roman" charset="0"/>
              </a:defRPr>
            </a:lvl1pPr>
          </a:lstStyle>
          <a:p>
            <a:pPr>
              <a:defRPr/>
            </a:pPr>
            <a:fld id="{228B95C7-F6CD-6847-843F-0CD9CC7D75A5}" type="slidenum">
              <a:rPr lang="en-US"/>
              <a:pPr>
                <a:defRPr/>
              </a:pPr>
              <a:t>‹#›</a:t>
            </a:fld>
            <a:endParaRPr lang="en-US"/>
          </a:p>
        </p:txBody>
      </p:sp>
    </p:spTree>
    <p:extLst>
      <p:ext uri="{BB962C8B-B14F-4D97-AF65-F5344CB8AC3E}">
        <p14:creationId xmlns:p14="http://schemas.microsoft.com/office/powerpoint/2010/main" val="4103857112"/>
      </p:ext>
    </p:extLst>
  </p:cSld>
  <p:clrMapOvr>
    <a:masterClrMapping/>
  </p:clrMapOvr>
</p:sldLayout>
</file>

<file path=ppt/slideLayouts/slideLayout102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eaLnBrk="1" hangingPunct="1">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eaLnBrk="1" hangingPunct="1">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eaLnBrk="1" hangingPunct="1">
              <a:defRPr>
                <a:latin typeface="Times New Roman" charset="0"/>
              </a:defRPr>
            </a:lvl1pPr>
          </a:lstStyle>
          <a:p>
            <a:pPr>
              <a:defRPr/>
            </a:pPr>
            <a:fld id="{300817B6-DB9D-C044-A42C-4D746E47B29E}" type="slidenum">
              <a:rPr lang="en-US"/>
              <a:pPr>
                <a:defRPr/>
              </a:pPr>
              <a:t>‹#›</a:t>
            </a:fld>
            <a:endParaRPr lang="en-US"/>
          </a:p>
        </p:txBody>
      </p:sp>
    </p:spTree>
    <p:extLst>
      <p:ext uri="{BB962C8B-B14F-4D97-AF65-F5344CB8AC3E}">
        <p14:creationId xmlns:p14="http://schemas.microsoft.com/office/powerpoint/2010/main" val="3490442764"/>
      </p:ext>
    </p:extLst>
  </p:cSld>
  <p:clrMapOvr>
    <a:masterClrMapping/>
  </p:clrMapOvr>
</p:sldLayout>
</file>

<file path=ppt/slideLayouts/slideLayout102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eaLnBrk="1" hangingPunct="1">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eaLnBrk="1" hangingPunct="1">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eaLnBrk="1" hangingPunct="1">
              <a:defRPr>
                <a:latin typeface="Times New Roman" charset="0"/>
              </a:defRPr>
            </a:lvl1pPr>
          </a:lstStyle>
          <a:p>
            <a:pPr>
              <a:defRPr/>
            </a:pPr>
            <a:fld id="{6B34C1C2-54D0-DE4D-A248-A4E44C7DFC52}" type="slidenum">
              <a:rPr lang="en-US"/>
              <a:pPr>
                <a:defRPr/>
              </a:pPr>
              <a:t>‹#›</a:t>
            </a:fld>
            <a:endParaRPr lang="en-US"/>
          </a:p>
        </p:txBody>
      </p:sp>
    </p:spTree>
    <p:extLst>
      <p:ext uri="{BB962C8B-B14F-4D97-AF65-F5344CB8AC3E}">
        <p14:creationId xmlns:p14="http://schemas.microsoft.com/office/powerpoint/2010/main" val="1867991279"/>
      </p:ext>
    </p:extLst>
  </p:cSld>
  <p:clrMapOvr>
    <a:masterClrMapping/>
  </p:clrMapOvr>
</p:sldLayout>
</file>

<file path=ppt/slideLayouts/slideLayout102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23"/>
          <p:cNvSpPr>
            <a:spLocks noGrp="1" noChangeArrowheads="1"/>
          </p:cNvSpPr>
          <p:nvPr>
            <p:ph type="dt" sz="half" idx="10"/>
          </p:nvPr>
        </p:nvSpPr>
        <p:spPr>
          <a:xfrm>
            <a:off x="685800" y="6248400"/>
            <a:ext cx="1905000" cy="457200"/>
          </a:xfrm>
          <a:prstGeom prst="rect">
            <a:avLst/>
          </a:prstGeom>
        </p:spPr>
        <p:txBody>
          <a:bodyPr/>
          <a:lstStyle>
            <a:lvl1pPr>
              <a:defRPr>
                <a:ea typeface="ＭＳ Ｐゴシック" charset="0"/>
                <a:cs typeface="ＭＳ Ｐゴシック" charset="0"/>
              </a:defRPr>
            </a:lvl1pPr>
          </a:lstStyle>
          <a:p>
            <a:pPr>
              <a:defRPr/>
            </a:pPr>
            <a:endParaRPr lang="en-US"/>
          </a:p>
        </p:txBody>
      </p:sp>
      <p:sp>
        <p:nvSpPr>
          <p:cNvPr id="5" name="Rectangle 24"/>
          <p:cNvSpPr>
            <a:spLocks noGrp="1" noChangeArrowheads="1"/>
          </p:cNvSpPr>
          <p:nvPr>
            <p:ph type="ftr" sz="quarter" idx="11"/>
          </p:nvPr>
        </p:nvSpPr>
        <p:spPr>
          <a:xfrm>
            <a:off x="3124200" y="6248400"/>
            <a:ext cx="2895600" cy="457200"/>
          </a:xfrm>
          <a:prstGeom prst="rect">
            <a:avLst/>
          </a:prstGeom>
        </p:spPr>
        <p:txBody>
          <a:bodyPr/>
          <a:lstStyle>
            <a:lvl1pPr>
              <a:defRPr>
                <a:ea typeface="ＭＳ Ｐゴシック" charset="0"/>
                <a:cs typeface="ＭＳ Ｐゴシック" charset="0"/>
              </a:defRPr>
            </a:lvl1pPr>
          </a:lstStyle>
          <a:p>
            <a:pPr>
              <a:defRPr/>
            </a:pPr>
            <a:endParaRPr lang="en-US"/>
          </a:p>
        </p:txBody>
      </p:sp>
      <p:sp>
        <p:nvSpPr>
          <p:cNvPr id="6" name="Rectangle 25"/>
          <p:cNvSpPr>
            <a:spLocks noGrp="1" noChangeArrowheads="1"/>
          </p:cNvSpPr>
          <p:nvPr>
            <p:ph type="sldNum" sz="quarter" idx="12"/>
          </p:nvPr>
        </p:nvSpPr>
        <p:spPr>
          <a:xfrm>
            <a:off x="6553200" y="6248400"/>
            <a:ext cx="1905000" cy="457200"/>
          </a:xfrm>
          <a:prstGeom prst="rect">
            <a:avLst/>
          </a:prstGeom>
        </p:spPr>
        <p:txBody>
          <a:bodyPr vert="horz" wrap="square" lIns="91440" tIns="45720" rIns="91440" bIns="45720" numCol="1" anchor="t" anchorCtr="0" compatLnSpc="1">
            <a:prstTxWarp prst="textNoShape">
              <a:avLst/>
            </a:prstTxWarp>
          </a:bodyPr>
          <a:lstStyle>
            <a:lvl1pPr>
              <a:defRPr/>
            </a:lvl1pPr>
          </a:lstStyle>
          <a:p>
            <a:pPr>
              <a:defRPr/>
            </a:pPr>
            <a:fld id="{C84122AE-C363-384B-877C-8325B64E4D68}" type="slidenum">
              <a:rPr lang="en-US"/>
              <a:pPr>
                <a:defRPr/>
              </a:pPr>
              <a:t>‹#›</a:t>
            </a:fld>
            <a:endParaRPr lang="en-US"/>
          </a:p>
        </p:txBody>
      </p:sp>
    </p:spTree>
    <p:extLst>
      <p:ext uri="{BB962C8B-B14F-4D97-AF65-F5344CB8AC3E}">
        <p14:creationId xmlns:p14="http://schemas.microsoft.com/office/powerpoint/2010/main" val="1629962716"/>
      </p:ext>
    </p:extLst>
  </p:cSld>
  <p:clrMapOvr>
    <a:masterClrMapping/>
  </p:clrMapOvr>
  <p:transition/>
</p:sldLayout>
</file>

<file path=ppt/slideLayouts/slideLayout102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23"/>
          <p:cNvSpPr>
            <a:spLocks noGrp="1" noChangeArrowheads="1"/>
          </p:cNvSpPr>
          <p:nvPr>
            <p:ph type="dt" sz="half" idx="10"/>
          </p:nvPr>
        </p:nvSpPr>
        <p:spPr>
          <a:xfrm>
            <a:off x="685800" y="6248400"/>
            <a:ext cx="1905000" cy="457200"/>
          </a:xfrm>
          <a:prstGeom prst="rect">
            <a:avLst/>
          </a:prstGeom>
        </p:spPr>
        <p:txBody>
          <a:bodyPr/>
          <a:lstStyle>
            <a:lvl1pPr>
              <a:defRPr>
                <a:ea typeface="ＭＳ Ｐゴシック" charset="0"/>
                <a:cs typeface="ＭＳ Ｐゴシック" charset="0"/>
              </a:defRPr>
            </a:lvl1pPr>
          </a:lstStyle>
          <a:p>
            <a:pPr>
              <a:defRPr/>
            </a:pPr>
            <a:endParaRPr lang="en-US"/>
          </a:p>
        </p:txBody>
      </p:sp>
      <p:sp>
        <p:nvSpPr>
          <p:cNvPr id="5" name="Rectangle 24"/>
          <p:cNvSpPr>
            <a:spLocks noGrp="1" noChangeArrowheads="1"/>
          </p:cNvSpPr>
          <p:nvPr>
            <p:ph type="ftr" sz="quarter" idx="11"/>
          </p:nvPr>
        </p:nvSpPr>
        <p:spPr>
          <a:xfrm>
            <a:off x="3124200" y="6248400"/>
            <a:ext cx="2895600" cy="457200"/>
          </a:xfrm>
          <a:prstGeom prst="rect">
            <a:avLst/>
          </a:prstGeom>
        </p:spPr>
        <p:txBody>
          <a:bodyPr/>
          <a:lstStyle>
            <a:lvl1pPr>
              <a:defRPr>
                <a:ea typeface="ＭＳ Ｐゴシック" charset="0"/>
                <a:cs typeface="ＭＳ Ｐゴシック" charset="0"/>
              </a:defRPr>
            </a:lvl1pPr>
          </a:lstStyle>
          <a:p>
            <a:pPr>
              <a:defRPr/>
            </a:pPr>
            <a:endParaRPr lang="en-US"/>
          </a:p>
        </p:txBody>
      </p:sp>
      <p:sp>
        <p:nvSpPr>
          <p:cNvPr id="6" name="Rectangle 25"/>
          <p:cNvSpPr>
            <a:spLocks noGrp="1" noChangeArrowheads="1"/>
          </p:cNvSpPr>
          <p:nvPr>
            <p:ph type="sldNum" sz="quarter" idx="12"/>
          </p:nvPr>
        </p:nvSpPr>
        <p:spPr>
          <a:xfrm>
            <a:off x="6553200" y="6248400"/>
            <a:ext cx="1905000" cy="457200"/>
          </a:xfrm>
          <a:prstGeom prst="rect">
            <a:avLst/>
          </a:prstGeom>
        </p:spPr>
        <p:txBody>
          <a:bodyPr vert="horz" wrap="square" lIns="91440" tIns="45720" rIns="91440" bIns="45720" numCol="1" anchor="t" anchorCtr="0" compatLnSpc="1">
            <a:prstTxWarp prst="textNoShape">
              <a:avLst/>
            </a:prstTxWarp>
          </a:bodyPr>
          <a:lstStyle>
            <a:lvl1pPr>
              <a:defRPr/>
            </a:lvl1pPr>
          </a:lstStyle>
          <a:p>
            <a:pPr>
              <a:defRPr/>
            </a:pPr>
            <a:fld id="{DC03C932-4652-9944-B359-8E2C9E509B94}" type="slidenum">
              <a:rPr lang="en-US"/>
              <a:pPr>
                <a:defRPr/>
              </a:pPr>
              <a:t>‹#›</a:t>
            </a:fld>
            <a:endParaRPr lang="en-US"/>
          </a:p>
        </p:txBody>
      </p:sp>
    </p:spTree>
    <p:extLst>
      <p:ext uri="{BB962C8B-B14F-4D97-AF65-F5344CB8AC3E}">
        <p14:creationId xmlns:p14="http://schemas.microsoft.com/office/powerpoint/2010/main" val="357137107"/>
      </p:ext>
    </p:extLst>
  </p:cSld>
  <p:clrMapOvr>
    <a:masterClrMapping/>
  </p:clrMapOvr>
  <p:transition/>
</p:sldLayout>
</file>

<file path=ppt/slideLayouts/slideLayout102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23"/>
          <p:cNvSpPr>
            <a:spLocks noGrp="1" noChangeArrowheads="1"/>
          </p:cNvSpPr>
          <p:nvPr>
            <p:ph type="dt" sz="half" idx="10"/>
          </p:nvPr>
        </p:nvSpPr>
        <p:spPr>
          <a:xfrm>
            <a:off x="685800" y="6248400"/>
            <a:ext cx="1905000" cy="457200"/>
          </a:xfrm>
          <a:prstGeom prst="rect">
            <a:avLst/>
          </a:prstGeom>
        </p:spPr>
        <p:txBody>
          <a:bodyPr/>
          <a:lstStyle>
            <a:lvl1pPr>
              <a:defRPr>
                <a:ea typeface="ＭＳ Ｐゴシック" charset="0"/>
                <a:cs typeface="ＭＳ Ｐゴシック" charset="0"/>
              </a:defRPr>
            </a:lvl1pPr>
          </a:lstStyle>
          <a:p>
            <a:pPr>
              <a:defRPr/>
            </a:pPr>
            <a:endParaRPr lang="en-US"/>
          </a:p>
        </p:txBody>
      </p:sp>
      <p:sp>
        <p:nvSpPr>
          <p:cNvPr id="6" name="Rectangle 24"/>
          <p:cNvSpPr>
            <a:spLocks noGrp="1" noChangeArrowheads="1"/>
          </p:cNvSpPr>
          <p:nvPr>
            <p:ph type="ftr" sz="quarter" idx="11"/>
          </p:nvPr>
        </p:nvSpPr>
        <p:spPr>
          <a:xfrm>
            <a:off x="3124200" y="6248400"/>
            <a:ext cx="2895600" cy="457200"/>
          </a:xfrm>
          <a:prstGeom prst="rect">
            <a:avLst/>
          </a:prstGeom>
        </p:spPr>
        <p:txBody>
          <a:bodyPr/>
          <a:lstStyle>
            <a:lvl1pPr>
              <a:defRPr>
                <a:ea typeface="ＭＳ Ｐゴシック" charset="0"/>
                <a:cs typeface="ＭＳ Ｐゴシック" charset="0"/>
              </a:defRPr>
            </a:lvl1pPr>
          </a:lstStyle>
          <a:p>
            <a:pPr>
              <a:defRPr/>
            </a:pPr>
            <a:endParaRPr lang="en-US"/>
          </a:p>
        </p:txBody>
      </p:sp>
      <p:sp>
        <p:nvSpPr>
          <p:cNvPr id="7" name="Rectangle 25"/>
          <p:cNvSpPr>
            <a:spLocks noGrp="1" noChangeArrowheads="1"/>
          </p:cNvSpPr>
          <p:nvPr>
            <p:ph type="sldNum" sz="quarter" idx="12"/>
          </p:nvPr>
        </p:nvSpPr>
        <p:spPr>
          <a:xfrm>
            <a:off x="6553200" y="6248400"/>
            <a:ext cx="1905000" cy="457200"/>
          </a:xfrm>
          <a:prstGeom prst="rect">
            <a:avLst/>
          </a:prstGeom>
        </p:spPr>
        <p:txBody>
          <a:bodyPr vert="horz" wrap="square" lIns="91440" tIns="45720" rIns="91440" bIns="45720" numCol="1" anchor="t" anchorCtr="0" compatLnSpc="1">
            <a:prstTxWarp prst="textNoShape">
              <a:avLst/>
            </a:prstTxWarp>
          </a:bodyPr>
          <a:lstStyle>
            <a:lvl1pPr>
              <a:defRPr/>
            </a:lvl1pPr>
          </a:lstStyle>
          <a:p>
            <a:pPr>
              <a:defRPr/>
            </a:pPr>
            <a:fld id="{DF6D681A-8C3B-AC42-BAC4-384398521BB1}" type="slidenum">
              <a:rPr lang="en-US"/>
              <a:pPr>
                <a:defRPr/>
              </a:pPr>
              <a:t>‹#›</a:t>
            </a:fld>
            <a:endParaRPr lang="en-US"/>
          </a:p>
        </p:txBody>
      </p:sp>
    </p:spTree>
    <p:extLst>
      <p:ext uri="{BB962C8B-B14F-4D97-AF65-F5344CB8AC3E}">
        <p14:creationId xmlns:p14="http://schemas.microsoft.com/office/powerpoint/2010/main" val="3118375634"/>
      </p:ext>
    </p:extLst>
  </p:cSld>
  <p:clrMapOvr>
    <a:masterClrMapping/>
  </p:clrMapOvr>
  <p:transition/>
</p:sldLayout>
</file>

<file path=ppt/slideLayouts/slideLayout10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1D163A51-FB1C-434C-9F16-5D637B883DCE}" type="slidenum">
              <a:rPr lang="en-US"/>
              <a:pPr>
                <a:defRPr/>
              </a:pPr>
              <a:t>‹#›</a:t>
            </a:fld>
            <a:endParaRPr lang="en-US"/>
          </a:p>
        </p:txBody>
      </p:sp>
    </p:spTree>
    <p:extLst>
      <p:ext uri="{BB962C8B-B14F-4D97-AF65-F5344CB8AC3E}">
        <p14:creationId xmlns:p14="http://schemas.microsoft.com/office/powerpoint/2010/main" val="2203392079"/>
      </p:ext>
    </p:extLst>
  </p:cSld>
  <p:clrMapOvr>
    <a:masterClrMapping/>
  </p:clrMapOvr>
</p:sldLayout>
</file>

<file path=ppt/slideLayouts/slideLayout103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23"/>
          <p:cNvSpPr>
            <a:spLocks noGrp="1" noChangeArrowheads="1"/>
          </p:cNvSpPr>
          <p:nvPr>
            <p:ph type="dt" sz="half" idx="10"/>
          </p:nvPr>
        </p:nvSpPr>
        <p:spPr>
          <a:xfrm>
            <a:off x="685800" y="6248400"/>
            <a:ext cx="1905000" cy="457200"/>
          </a:xfrm>
          <a:prstGeom prst="rect">
            <a:avLst/>
          </a:prstGeom>
        </p:spPr>
        <p:txBody>
          <a:bodyPr/>
          <a:lstStyle>
            <a:lvl1pPr>
              <a:defRPr>
                <a:ea typeface="ＭＳ Ｐゴシック" charset="0"/>
                <a:cs typeface="ＭＳ Ｐゴシック" charset="0"/>
              </a:defRPr>
            </a:lvl1pPr>
          </a:lstStyle>
          <a:p>
            <a:pPr>
              <a:defRPr/>
            </a:pPr>
            <a:endParaRPr lang="en-US"/>
          </a:p>
        </p:txBody>
      </p:sp>
      <p:sp>
        <p:nvSpPr>
          <p:cNvPr id="8" name="Rectangle 24"/>
          <p:cNvSpPr>
            <a:spLocks noGrp="1" noChangeArrowheads="1"/>
          </p:cNvSpPr>
          <p:nvPr>
            <p:ph type="ftr" sz="quarter" idx="11"/>
          </p:nvPr>
        </p:nvSpPr>
        <p:spPr>
          <a:xfrm>
            <a:off x="3124200" y="6248400"/>
            <a:ext cx="2895600" cy="457200"/>
          </a:xfrm>
          <a:prstGeom prst="rect">
            <a:avLst/>
          </a:prstGeom>
        </p:spPr>
        <p:txBody>
          <a:bodyPr/>
          <a:lstStyle>
            <a:lvl1pPr>
              <a:defRPr>
                <a:ea typeface="ＭＳ Ｐゴシック" charset="0"/>
                <a:cs typeface="ＭＳ Ｐゴシック" charset="0"/>
              </a:defRPr>
            </a:lvl1pPr>
          </a:lstStyle>
          <a:p>
            <a:pPr>
              <a:defRPr/>
            </a:pPr>
            <a:endParaRPr lang="en-US"/>
          </a:p>
        </p:txBody>
      </p:sp>
      <p:sp>
        <p:nvSpPr>
          <p:cNvPr id="9" name="Rectangle 25"/>
          <p:cNvSpPr>
            <a:spLocks noGrp="1" noChangeArrowheads="1"/>
          </p:cNvSpPr>
          <p:nvPr>
            <p:ph type="sldNum" sz="quarter" idx="12"/>
          </p:nvPr>
        </p:nvSpPr>
        <p:spPr>
          <a:xfrm>
            <a:off x="6553200" y="6248400"/>
            <a:ext cx="1905000" cy="457200"/>
          </a:xfrm>
          <a:prstGeom prst="rect">
            <a:avLst/>
          </a:prstGeom>
        </p:spPr>
        <p:txBody>
          <a:bodyPr vert="horz" wrap="square" lIns="91440" tIns="45720" rIns="91440" bIns="45720" numCol="1" anchor="t" anchorCtr="0" compatLnSpc="1">
            <a:prstTxWarp prst="textNoShape">
              <a:avLst/>
            </a:prstTxWarp>
          </a:bodyPr>
          <a:lstStyle>
            <a:lvl1pPr>
              <a:defRPr/>
            </a:lvl1pPr>
          </a:lstStyle>
          <a:p>
            <a:pPr>
              <a:defRPr/>
            </a:pPr>
            <a:fld id="{6227D265-BA97-9644-9D86-4CCF9390B889}" type="slidenum">
              <a:rPr lang="en-US"/>
              <a:pPr>
                <a:defRPr/>
              </a:pPr>
              <a:t>‹#›</a:t>
            </a:fld>
            <a:endParaRPr lang="en-US"/>
          </a:p>
        </p:txBody>
      </p:sp>
    </p:spTree>
    <p:extLst>
      <p:ext uri="{BB962C8B-B14F-4D97-AF65-F5344CB8AC3E}">
        <p14:creationId xmlns:p14="http://schemas.microsoft.com/office/powerpoint/2010/main" val="914021049"/>
      </p:ext>
    </p:extLst>
  </p:cSld>
  <p:clrMapOvr>
    <a:masterClrMapping/>
  </p:clrMapOvr>
  <p:transition/>
</p:sldLayout>
</file>

<file path=ppt/slideLayouts/slideLayout103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23"/>
          <p:cNvSpPr>
            <a:spLocks noGrp="1" noChangeArrowheads="1"/>
          </p:cNvSpPr>
          <p:nvPr>
            <p:ph type="dt" sz="half" idx="10"/>
          </p:nvPr>
        </p:nvSpPr>
        <p:spPr>
          <a:xfrm>
            <a:off x="685800" y="6248400"/>
            <a:ext cx="1905000" cy="457200"/>
          </a:xfrm>
          <a:prstGeom prst="rect">
            <a:avLst/>
          </a:prstGeom>
        </p:spPr>
        <p:txBody>
          <a:bodyPr/>
          <a:lstStyle>
            <a:lvl1pPr>
              <a:defRPr>
                <a:ea typeface="ＭＳ Ｐゴシック" charset="0"/>
                <a:cs typeface="ＭＳ Ｐゴシック" charset="0"/>
              </a:defRPr>
            </a:lvl1pPr>
          </a:lstStyle>
          <a:p>
            <a:pPr>
              <a:defRPr/>
            </a:pPr>
            <a:endParaRPr lang="en-US"/>
          </a:p>
        </p:txBody>
      </p:sp>
      <p:sp>
        <p:nvSpPr>
          <p:cNvPr id="4" name="Rectangle 24"/>
          <p:cNvSpPr>
            <a:spLocks noGrp="1" noChangeArrowheads="1"/>
          </p:cNvSpPr>
          <p:nvPr>
            <p:ph type="ftr" sz="quarter" idx="11"/>
          </p:nvPr>
        </p:nvSpPr>
        <p:spPr>
          <a:xfrm>
            <a:off x="3124200" y="6248400"/>
            <a:ext cx="2895600" cy="457200"/>
          </a:xfrm>
          <a:prstGeom prst="rect">
            <a:avLst/>
          </a:prstGeom>
        </p:spPr>
        <p:txBody>
          <a:bodyPr/>
          <a:lstStyle>
            <a:lvl1pPr>
              <a:defRPr>
                <a:ea typeface="ＭＳ Ｐゴシック" charset="0"/>
                <a:cs typeface="ＭＳ Ｐゴシック" charset="0"/>
              </a:defRPr>
            </a:lvl1pPr>
          </a:lstStyle>
          <a:p>
            <a:pPr>
              <a:defRPr/>
            </a:pPr>
            <a:endParaRPr lang="en-US"/>
          </a:p>
        </p:txBody>
      </p:sp>
      <p:sp>
        <p:nvSpPr>
          <p:cNvPr id="5" name="Rectangle 25"/>
          <p:cNvSpPr>
            <a:spLocks noGrp="1" noChangeArrowheads="1"/>
          </p:cNvSpPr>
          <p:nvPr>
            <p:ph type="sldNum" sz="quarter" idx="12"/>
          </p:nvPr>
        </p:nvSpPr>
        <p:spPr>
          <a:xfrm>
            <a:off x="6553200" y="6248400"/>
            <a:ext cx="1905000" cy="457200"/>
          </a:xfrm>
          <a:prstGeom prst="rect">
            <a:avLst/>
          </a:prstGeom>
        </p:spPr>
        <p:txBody>
          <a:bodyPr vert="horz" wrap="square" lIns="91440" tIns="45720" rIns="91440" bIns="45720" numCol="1" anchor="t" anchorCtr="0" compatLnSpc="1">
            <a:prstTxWarp prst="textNoShape">
              <a:avLst/>
            </a:prstTxWarp>
          </a:bodyPr>
          <a:lstStyle>
            <a:lvl1pPr>
              <a:defRPr/>
            </a:lvl1pPr>
          </a:lstStyle>
          <a:p>
            <a:pPr>
              <a:defRPr/>
            </a:pPr>
            <a:fld id="{9594FD75-2408-FF44-B88B-059C525A2EE1}" type="slidenum">
              <a:rPr lang="en-US"/>
              <a:pPr>
                <a:defRPr/>
              </a:pPr>
              <a:t>‹#›</a:t>
            </a:fld>
            <a:endParaRPr lang="en-US"/>
          </a:p>
        </p:txBody>
      </p:sp>
    </p:spTree>
    <p:extLst>
      <p:ext uri="{BB962C8B-B14F-4D97-AF65-F5344CB8AC3E}">
        <p14:creationId xmlns:p14="http://schemas.microsoft.com/office/powerpoint/2010/main" val="2751900809"/>
      </p:ext>
    </p:extLst>
  </p:cSld>
  <p:clrMapOvr>
    <a:masterClrMapping/>
  </p:clrMapOvr>
  <p:transition/>
</p:sldLayout>
</file>

<file path=ppt/slideLayouts/slideLayout103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23"/>
          <p:cNvSpPr>
            <a:spLocks noGrp="1" noChangeArrowheads="1"/>
          </p:cNvSpPr>
          <p:nvPr>
            <p:ph type="dt" sz="half" idx="10"/>
          </p:nvPr>
        </p:nvSpPr>
        <p:spPr>
          <a:xfrm>
            <a:off x="685800" y="6248400"/>
            <a:ext cx="1905000" cy="457200"/>
          </a:xfrm>
          <a:prstGeom prst="rect">
            <a:avLst/>
          </a:prstGeom>
        </p:spPr>
        <p:txBody>
          <a:bodyPr/>
          <a:lstStyle>
            <a:lvl1pPr>
              <a:defRPr>
                <a:ea typeface="ＭＳ Ｐゴシック" charset="0"/>
                <a:cs typeface="ＭＳ Ｐゴシック" charset="0"/>
              </a:defRPr>
            </a:lvl1pPr>
          </a:lstStyle>
          <a:p>
            <a:pPr>
              <a:defRPr/>
            </a:pPr>
            <a:endParaRPr lang="en-US"/>
          </a:p>
        </p:txBody>
      </p:sp>
      <p:sp>
        <p:nvSpPr>
          <p:cNvPr id="3" name="Rectangle 24"/>
          <p:cNvSpPr>
            <a:spLocks noGrp="1" noChangeArrowheads="1"/>
          </p:cNvSpPr>
          <p:nvPr>
            <p:ph type="ftr" sz="quarter" idx="11"/>
          </p:nvPr>
        </p:nvSpPr>
        <p:spPr>
          <a:xfrm>
            <a:off x="3124200" y="6248400"/>
            <a:ext cx="2895600" cy="457200"/>
          </a:xfrm>
          <a:prstGeom prst="rect">
            <a:avLst/>
          </a:prstGeom>
        </p:spPr>
        <p:txBody>
          <a:bodyPr/>
          <a:lstStyle>
            <a:lvl1pPr>
              <a:defRPr>
                <a:ea typeface="ＭＳ Ｐゴシック" charset="0"/>
                <a:cs typeface="ＭＳ Ｐゴシック" charset="0"/>
              </a:defRPr>
            </a:lvl1pPr>
          </a:lstStyle>
          <a:p>
            <a:pPr>
              <a:defRPr/>
            </a:pPr>
            <a:endParaRPr lang="en-US"/>
          </a:p>
        </p:txBody>
      </p:sp>
      <p:sp>
        <p:nvSpPr>
          <p:cNvPr id="4" name="Rectangle 25"/>
          <p:cNvSpPr>
            <a:spLocks noGrp="1" noChangeArrowheads="1"/>
          </p:cNvSpPr>
          <p:nvPr>
            <p:ph type="sldNum" sz="quarter" idx="12"/>
          </p:nvPr>
        </p:nvSpPr>
        <p:spPr>
          <a:xfrm>
            <a:off x="6553200" y="6248400"/>
            <a:ext cx="1905000" cy="457200"/>
          </a:xfrm>
          <a:prstGeom prst="rect">
            <a:avLst/>
          </a:prstGeom>
        </p:spPr>
        <p:txBody>
          <a:bodyPr vert="horz" wrap="square" lIns="91440" tIns="45720" rIns="91440" bIns="45720" numCol="1" anchor="t" anchorCtr="0" compatLnSpc="1">
            <a:prstTxWarp prst="textNoShape">
              <a:avLst/>
            </a:prstTxWarp>
          </a:bodyPr>
          <a:lstStyle>
            <a:lvl1pPr>
              <a:defRPr/>
            </a:lvl1pPr>
          </a:lstStyle>
          <a:p>
            <a:pPr>
              <a:defRPr/>
            </a:pPr>
            <a:fld id="{76D38079-C5DC-8647-B1DF-9B7AA64B5F14}" type="slidenum">
              <a:rPr lang="en-US"/>
              <a:pPr>
                <a:defRPr/>
              </a:pPr>
              <a:t>‹#›</a:t>
            </a:fld>
            <a:endParaRPr lang="en-US"/>
          </a:p>
        </p:txBody>
      </p:sp>
    </p:spTree>
    <p:extLst>
      <p:ext uri="{BB962C8B-B14F-4D97-AF65-F5344CB8AC3E}">
        <p14:creationId xmlns:p14="http://schemas.microsoft.com/office/powerpoint/2010/main" val="3304110642"/>
      </p:ext>
    </p:extLst>
  </p:cSld>
  <p:clrMapOvr>
    <a:masterClrMapping/>
  </p:clrMapOvr>
  <p:transition/>
</p:sldLayout>
</file>

<file path=ppt/slideLayouts/slideLayout103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23"/>
          <p:cNvSpPr>
            <a:spLocks noGrp="1" noChangeArrowheads="1"/>
          </p:cNvSpPr>
          <p:nvPr>
            <p:ph type="dt" sz="half" idx="10"/>
          </p:nvPr>
        </p:nvSpPr>
        <p:spPr>
          <a:xfrm>
            <a:off x="685800" y="6248400"/>
            <a:ext cx="1905000" cy="457200"/>
          </a:xfrm>
          <a:prstGeom prst="rect">
            <a:avLst/>
          </a:prstGeom>
        </p:spPr>
        <p:txBody>
          <a:bodyPr/>
          <a:lstStyle>
            <a:lvl1pPr>
              <a:defRPr>
                <a:ea typeface="ＭＳ Ｐゴシック" charset="0"/>
                <a:cs typeface="ＭＳ Ｐゴシック" charset="0"/>
              </a:defRPr>
            </a:lvl1pPr>
          </a:lstStyle>
          <a:p>
            <a:pPr>
              <a:defRPr/>
            </a:pPr>
            <a:endParaRPr lang="en-US"/>
          </a:p>
        </p:txBody>
      </p:sp>
      <p:sp>
        <p:nvSpPr>
          <p:cNvPr id="6" name="Rectangle 24"/>
          <p:cNvSpPr>
            <a:spLocks noGrp="1" noChangeArrowheads="1"/>
          </p:cNvSpPr>
          <p:nvPr>
            <p:ph type="ftr" sz="quarter" idx="11"/>
          </p:nvPr>
        </p:nvSpPr>
        <p:spPr>
          <a:xfrm>
            <a:off x="3124200" y="6248400"/>
            <a:ext cx="2895600" cy="457200"/>
          </a:xfrm>
          <a:prstGeom prst="rect">
            <a:avLst/>
          </a:prstGeom>
        </p:spPr>
        <p:txBody>
          <a:bodyPr/>
          <a:lstStyle>
            <a:lvl1pPr>
              <a:defRPr>
                <a:ea typeface="ＭＳ Ｐゴシック" charset="0"/>
                <a:cs typeface="ＭＳ Ｐゴシック" charset="0"/>
              </a:defRPr>
            </a:lvl1pPr>
          </a:lstStyle>
          <a:p>
            <a:pPr>
              <a:defRPr/>
            </a:pPr>
            <a:endParaRPr lang="en-US"/>
          </a:p>
        </p:txBody>
      </p:sp>
      <p:sp>
        <p:nvSpPr>
          <p:cNvPr id="7" name="Rectangle 25"/>
          <p:cNvSpPr>
            <a:spLocks noGrp="1" noChangeArrowheads="1"/>
          </p:cNvSpPr>
          <p:nvPr>
            <p:ph type="sldNum" sz="quarter" idx="12"/>
          </p:nvPr>
        </p:nvSpPr>
        <p:spPr>
          <a:xfrm>
            <a:off x="6553200" y="6248400"/>
            <a:ext cx="1905000" cy="457200"/>
          </a:xfrm>
          <a:prstGeom prst="rect">
            <a:avLst/>
          </a:prstGeom>
        </p:spPr>
        <p:txBody>
          <a:bodyPr vert="horz" wrap="square" lIns="91440" tIns="45720" rIns="91440" bIns="45720" numCol="1" anchor="t" anchorCtr="0" compatLnSpc="1">
            <a:prstTxWarp prst="textNoShape">
              <a:avLst/>
            </a:prstTxWarp>
          </a:bodyPr>
          <a:lstStyle>
            <a:lvl1pPr>
              <a:defRPr/>
            </a:lvl1pPr>
          </a:lstStyle>
          <a:p>
            <a:pPr>
              <a:defRPr/>
            </a:pPr>
            <a:fld id="{30891ECC-8BBB-0C4B-BDF3-6634B7ED4A13}" type="slidenum">
              <a:rPr lang="en-US"/>
              <a:pPr>
                <a:defRPr/>
              </a:pPr>
              <a:t>‹#›</a:t>
            </a:fld>
            <a:endParaRPr lang="en-US"/>
          </a:p>
        </p:txBody>
      </p:sp>
    </p:spTree>
    <p:extLst>
      <p:ext uri="{BB962C8B-B14F-4D97-AF65-F5344CB8AC3E}">
        <p14:creationId xmlns:p14="http://schemas.microsoft.com/office/powerpoint/2010/main" val="2243761491"/>
      </p:ext>
    </p:extLst>
  </p:cSld>
  <p:clrMapOvr>
    <a:masterClrMapping/>
  </p:clrMapOvr>
  <p:transition/>
</p:sldLayout>
</file>

<file path=ppt/slideLayouts/slideLayout103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23"/>
          <p:cNvSpPr>
            <a:spLocks noGrp="1" noChangeArrowheads="1"/>
          </p:cNvSpPr>
          <p:nvPr>
            <p:ph type="dt" sz="half" idx="10"/>
          </p:nvPr>
        </p:nvSpPr>
        <p:spPr>
          <a:xfrm>
            <a:off x="685800" y="6248400"/>
            <a:ext cx="1905000" cy="457200"/>
          </a:xfrm>
          <a:prstGeom prst="rect">
            <a:avLst/>
          </a:prstGeom>
        </p:spPr>
        <p:txBody>
          <a:bodyPr/>
          <a:lstStyle>
            <a:lvl1pPr>
              <a:defRPr>
                <a:ea typeface="ＭＳ Ｐゴシック" charset="0"/>
                <a:cs typeface="ＭＳ Ｐゴシック" charset="0"/>
              </a:defRPr>
            </a:lvl1pPr>
          </a:lstStyle>
          <a:p>
            <a:pPr>
              <a:defRPr/>
            </a:pPr>
            <a:endParaRPr lang="en-US"/>
          </a:p>
        </p:txBody>
      </p:sp>
      <p:sp>
        <p:nvSpPr>
          <p:cNvPr id="6" name="Rectangle 24"/>
          <p:cNvSpPr>
            <a:spLocks noGrp="1" noChangeArrowheads="1"/>
          </p:cNvSpPr>
          <p:nvPr>
            <p:ph type="ftr" sz="quarter" idx="11"/>
          </p:nvPr>
        </p:nvSpPr>
        <p:spPr>
          <a:xfrm>
            <a:off x="3124200" y="6248400"/>
            <a:ext cx="2895600" cy="457200"/>
          </a:xfrm>
          <a:prstGeom prst="rect">
            <a:avLst/>
          </a:prstGeom>
        </p:spPr>
        <p:txBody>
          <a:bodyPr/>
          <a:lstStyle>
            <a:lvl1pPr>
              <a:defRPr>
                <a:ea typeface="ＭＳ Ｐゴシック" charset="0"/>
                <a:cs typeface="ＭＳ Ｐゴシック" charset="0"/>
              </a:defRPr>
            </a:lvl1pPr>
          </a:lstStyle>
          <a:p>
            <a:pPr>
              <a:defRPr/>
            </a:pPr>
            <a:endParaRPr lang="en-US"/>
          </a:p>
        </p:txBody>
      </p:sp>
      <p:sp>
        <p:nvSpPr>
          <p:cNvPr id="7" name="Rectangle 25"/>
          <p:cNvSpPr>
            <a:spLocks noGrp="1" noChangeArrowheads="1"/>
          </p:cNvSpPr>
          <p:nvPr>
            <p:ph type="sldNum" sz="quarter" idx="12"/>
          </p:nvPr>
        </p:nvSpPr>
        <p:spPr>
          <a:xfrm>
            <a:off x="6553200" y="6248400"/>
            <a:ext cx="1905000" cy="457200"/>
          </a:xfrm>
          <a:prstGeom prst="rect">
            <a:avLst/>
          </a:prstGeom>
        </p:spPr>
        <p:txBody>
          <a:bodyPr vert="horz" wrap="square" lIns="91440" tIns="45720" rIns="91440" bIns="45720" numCol="1" anchor="t" anchorCtr="0" compatLnSpc="1">
            <a:prstTxWarp prst="textNoShape">
              <a:avLst/>
            </a:prstTxWarp>
          </a:bodyPr>
          <a:lstStyle>
            <a:lvl1pPr>
              <a:defRPr/>
            </a:lvl1pPr>
          </a:lstStyle>
          <a:p>
            <a:pPr>
              <a:defRPr/>
            </a:pPr>
            <a:fld id="{24D7963E-E07B-D649-A0E4-0BB1B149C23E}" type="slidenum">
              <a:rPr lang="en-US"/>
              <a:pPr>
                <a:defRPr/>
              </a:pPr>
              <a:t>‹#›</a:t>
            </a:fld>
            <a:endParaRPr lang="en-US"/>
          </a:p>
        </p:txBody>
      </p:sp>
    </p:spTree>
    <p:extLst>
      <p:ext uri="{BB962C8B-B14F-4D97-AF65-F5344CB8AC3E}">
        <p14:creationId xmlns:p14="http://schemas.microsoft.com/office/powerpoint/2010/main" val="2519103644"/>
      </p:ext>
    </p:extLst>
  </p:cSld>
  <p:clrMapOvr>
    <a:masterClrMapping/>
  </p:clrMapOvr>
  <p:transition/>
</p:sldLayout>
</file>

<file path=ppt/slideLayouts/slideLayout103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23"/>
          <p:cNvSpPr>
            <a:spLocks noGrp="1" noChangeArrowheads="1"/>
          </p:cNvSpPr>
          <p:nvPr>
            <p:ph type="dt" sz="half" idx="10"/>
          </p:nvPr>
        </p:nvSpPr>
        <p:spPr>
          <a:xfrm>
            <a:off x="685800" y="6248400"/>
            <a:ext cx="1905000" cy="457200"/>
          </a:xfrm>
          <a:prstGeom prst="rect">
            <a:avLst/>
          </a:prstGeom>
        </p:spPr>
        <p:txBody>
          <a:bodyPr/>
          <a:lstStyle>
            <a:lvl1pPr>
              <a:defRPr>
                <a:ea typeface="ＭＳ Ｐゴシック" charset="0"/>
                <a:cs typeface="ＭＳ Ｐゴシック" charset="0"/>
              </a:defRPr>
            </a:lvl1pPr>
          </a:lstStyle>
          <a:p>
            <a:pPr>
              <a:defRPr/>
            </a:pPr>
            <a:endParaRPr lang="en-US"/>
          </a:p>
        </p:txBody>
      </p:sp>
      <p:sp>
        <p:nvSpPr>
          <p:cNvPr id="5" name="Rectangle 24"/>
          <p:cNvSpPr>
            <a:spLocks noGrp="1" noChangeArrowheads="1"/>
          </p:cNvSpPr>
          <p:nvPr>
            <p:ph type="ftr" sz="quarter" idx="11"/>
          </p:nvPr>
        </p:nvSpPr>
        <p:spPr>
          <a:xfrm>
            <a:off x="3124200" y="6248400"/>
            <a:ext cx="2895600" cy="457200"/>
          </a:xfrm>
          <a:prstGeom prst="rect">
            <a:avLst/>
          </a:prstGeom>
        </p:spPr>
        <p:txBody>
          <a:bodyPr/>
          <a:lstStyle>
            <a:lvl1pPr>
              <a:defRPr>
                <a:ea typeface="ＭＳ Ｐゴシック" charset="0"/>
                <a:cs typeface="ＭＳ Ｐゴシック" charset="0"/>
              </a:defRPr>
            </a:lvl1pPr>
          </a:lstStyle>
          <a:p>
            <a:pPr>
              <a:defRPr/>
            </a:pPr>
            <a:endParaRPr lang="en-US"/>
          </a:p>
        </p:txBody>
      </p:sp>
      <p:sp>
        <p:nvSpPr>
          <p:cNvPr id="6" name="Rectangle 25"/>
          <p:cNvSpPr>
            <a:spLocks noGrp="1" noChangeArrowheads="1"/>
          </p:cNvSpPr>
          <p:nvPr>
            <p:ph type="sldNum" sz="quarter" idx="12"/>
          </p:nvPr>
        </p:nvSpPr>
        <p:spPr>
          <a:xfrm>
            <a:off x="6553200" y="6248400"/>
            <a:ext cx="1905000" cy="457200"/>
          </a:xfrm>
          <a:prstGeom prst="rect">
            <a:avLst/>
          </a:prstGeom>
        </p:spPr>
        <p:txBody>
          <a:bodyPr vert="horz" wrap="square" lIns="91440" tIns="45720" rIns="91440" bIns="45720" numCol="1" anchor="t" anchorCtr="0" compatLnSpc="1">
            <a:prstTxWarp prst="textNoShape">
              <a:avLst/>
            </a:prstTxWarp>
          </a:bodyPr>
          <a:lstStyle>
            <a:lvl1pPr>
              <a:defRPr/>
            </a:lvl1pPr>
          </a:lstStyle>
          <a:p>
            <a:pPr>
              <a:defRPr/>
            </a:pPr>
            <a:fld id="{D76933A2-DB18-9347-97F0-26855D0A47CE}" type="slidenum">
              <a:rPr lang="en-US"/>
              <a:pPr>
                <a:defRPr/>
              </a:pPr>
              <a:t>‹#›</a:t>
            </a:fld>
            <a:endParaRPr lang="en-US"/>
          </a:p>
        </p:txBody>
      </p:sp>
    </p:spTree>
    <p:extLst>
      <p:ext uri="{BB962C8B-B14F-4D97-AF65-F5344CB8AC3E}">
        <p14:creationId xmlns:p14="http://schemas.microsoft.com/office/powerpoint/2010/main" val="3770762179"/>
      </p:ext>
    </p:extLst>
  </p:cSld>
  <p:clrMapOvr>
    <a:masterClrMapping/>
  </p:clrMapOvr>
  <p:transition/>
</p:sldLayout>
</file>

<file path=ppt/slideLayouts/slideLayout103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23"/>
          <p:cNvSpPr>
            <a:spLocks noGrp="1" noChangeArrowheads="1"/>
          </p:cNvSpPr>
          <p:nvPr>
            <p:ph type="dt" sz="half" idx="10"/>
          </p:nvPr>
        </p:nvSpPr>
        <p:spPr>
          <a:xfrm>
            <a:off x="685800" y="6248400"/>
            <a:ext cx="1905000" cy="457200"/>
          </a:xfrm>
          <a:prstGeom prst="rect">
            <a:avLst/>
          </a:prstGeom>
        </p:spPr>
        <p:txBody>
          <a:bodyPr/>
          <a:lstStyle>
            <a:lvl1pPr>
              <a:defRPr>
                <a:ea typeface="ＭＳ Ｐゴシック" charset="0"/>
                <a:cs typeface="ＭＳ Ｐゴシック" charset="0"/>
              </a:defRPr>
            </a:lvl1pPr>
          </a:lstStyle>
          <a:p>
            <a:pPr>
              <a:defRPr/>
            </a:pPr>
            <a:endParaRPr lang="en-US"/>
          </a:p>
        </p:txBody>
      </p:sp>
      <p:sp>
        <p:nvSpPr>
          <p:cNvPr id="5" name="Rectangle 24"/>
          <p:cNvSpPr>
            <a:spLocks noGrp="1" noChangeArrowheads="1"/>
          </p:cNvSpPr>
          <p:nvPr>
            <p:ph type="ftr" sz="quarter" idx="11"/>
          </p:nvPr>
        </p:nvSpPr>
        <p:spPr>
          <a:xfrm>
            <a:off x="3124200" y="6248400"/>
            <a:ext cx="2895600" cy="457200"/>
          </a:xfrm>
          <a:prstGeom prst="rect">
            <a:avLst/>
          </a:prstGeom>
        </p:spPr>
        <p:txBody>
          <a:bodyPr/>
          <a:lstStyle>
            <a:lvl1pPr>
              <a:defRPr>
                <a:ea typeface="ＭＳ Ｐゴシック" charset="0"/>
                <a:cs typeface="ＭＳ Ｐゴシック" charset="0"/>
              </a:defRPr>
            </a:lvl1pPr>
          </a:lstStyle>
          <a:p>
            <a:pPr>
              <a:defRPr/>
            </a:pPr>
            <a:endParaRPr lang="en-US"/>
          </a:p>
        </p:txBody>
      </p:sp>
      <p:sp>
        <p:nvSpPr>
          <p:cNvPr id="6" name="Rectangle 25"/>
          <p:cNvSpPr>
            <a:spLocks noGrp="1" noChangeArrowheads="1"/>
          </p:cNvSpPr>
          <p:nvPr>
            <p:ph type="sldNum" sz="quarter" idx="12"/>
          </p:nvPr>
        </p:nvSpPr>
        <p:spPr>
          <a:xfrm>
            <a:off x="6553200" y="6248400"/>
            <a:ext cx="1905000" cy="457200"/>
          </a:xfrm>
          <a:prstGeom prst="rect">
            <a:avLst/>
          </a:prstGeom>
        </p:spPr>
        <p:txBody>
          <a:bodyPr vert="horz" wrap="square" lIns="91440" tIns="45720" rIns="91440" bIns="45720" numCol="1" anchor="t" anchorCtr="0" compatLnSpc="1">
            <a:prstTxWarp prst="textNoShape">
              <a:avLst/>
            </a:prstTxWarp>
          </a:bodyPr>
          <a:lstStyle>
            <a:lvl1pPr>
              <a:defRPr/>
            </a:lvl1pPr>
          </a:lstStyle>
          <a:p>
            <a:pPr>
              <a:defRPr/>
            </a:pPr>
            <a:fld id="{120EA3D0-783C-044D-B3FA-AFAB5476A76F}" type="slidenum">
              <a:rPr lang="en-US"/>
              <a:pPr>
                <a:defRPr/>
              </a:pPr>
              <a:t>‹#›</a:t>
            </a:fld>
            <a:endParaRPr lang="en-US"/>
          </a:p>
        </p:txBody>
      </p:sp>
    </p:spTree>
    <p:extLst>
      <p:ext uri="{BB962C8B-B14F-4D97-AF65-F5344CB8AC3E}">
        <p14:creationId xmlns:p14="http://schemas.microsoft.com/office/powerpoint/2010/main" val="1881328377"/>
      </p:ext>
    </p:extLst>
  </p:cSld>
  <p:clrMapOvr>
    <a:masterClrMapping/>
  </p:clrMapOvr>
  <p:transition/>
</p:sldLayout>
</file>

<file path=ppt/slideLayouts/slideLayout1037.xml><?xml version="1.0" encoding="utf-8"?>
<p:sldLayout xmlns:a="http://schemas.openxmlformats.org/drawingml/2006/main" xmlns:r="http://schemas.openxmlformats.org/officeDocument/2006/relationships" xmlns:p="http://schemas.openxmlformats.org/presentationml/2006/main" type="txAndClipArt" preserve="1">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sz="half" idx="1"/>
          </p:nvPr>
        </p:nvSpPr>
        <p:spPr>
          <a:xfrm>
            <a:off x="685800" y="1981200"/>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lipArt Placeholder 3"/>
          <p:cNvSpPr>
            <a:spLocks noGrp="1"/>
          </p:cNvSpPr>
          <p:nvPr>
            <p:ph type="clipArt" sz="half" idx="2"/>
          </p:nvPr>
        </p:nvSpPr>
        <p:spPr>
          <a:xfrm>
            <a:off x="4648200" y="1981200"/>
            <a:ext cx="3810000" cy="4114800"/>
          </a:xfrm>
        </p:spPr>
        <p:txBody>
          <a:bodyPr/>
          <a:lstStyle>
            <a:lvl1pPr>
              <a:defRPr b="1" i="0">
                <a:latin typeface="Arial" panose="020B0604020202020204" pitchFamily="34" charset="0"/>
                <a:cs typeface="Arial" panose="020B0604020202020204" pitchFamily="34" charset="0"/>
              </a:defRPr>
            </a:lvl1pPr>
          </a:lstStyle>
          <a:p>
            <a:pPr lvl="0"/>
            <a:endParaRPr lang="en-US" noProof="0" dirty="0"/>
          </a:p>
        </p:txBody>
      </p:sp>
      <p:sp>
        <p:nvSpPr>
          <p:cNvPr id="5" name="Rectangle 23"/>
          <p:cNvSpPr>
            <a:spLocks noGrp="1" noChangeArrowheads="1"/>
          </p:cNvSpPr>
          <p:nvPr>
            <p:ph type="dt" sz="half" idx="10"/>
          </p:nvPr>
        </p:nvSpPr>
        <p:spPr>
          <a:xfrm>
            <a:off x="685800" y="6248400"/>
            <a:ext cx="1905000" cy="457200"/>
          </a:xfrm>
          <a:prstGeom prst="rect">
            <a:avLst/>
          </a:prstGeom>
        </p:spPr>
        <p:txBody>
          <a:bodyPr/>
          <a:lstStyle>
            <a:lvl1pPr>
              <a:defRPr>
                <a:ea typeface="ＭＳ Ｐゴシック" charset="0"/>
                <a:cs typeface="ＭＳ Ｐゴシック" charset="0"/>
              </a:defRPr>
            </a:lvl1pPr>
          </a:lstStyle>
          <a:p>
            <a:pPr>
              <a:defRPr/>
            </a:pPr>
            <a:endParaRPr lang="en-US"/>
          </a:p>
        </p:txBody>
      </p:sp>
      <p:sp>
        <p:nvSpPr>
          <p:cNvPr id="6" name="Rectangle 24"/>
          <p:cNvSpPr>
            <a:spLocks noGrp="1" noChangeArrowheads="1"/>
          </p:cNvSpPr>
          <p:nvPr>
            <p:ph type="ftr" sz="quarter" idx="11"/>
          </p:nvPr>
        </p:nvSpPr>
        <p:spPr>
          <a:xfrm>
            <a:off x="3124200" y="6248400"/>
            <a:ext cx="2895600" cy="457200"/>
          </a:xfrm>
          <a:prstGeom prst="rect">
            <a:avLst/>
          </a:prstGeom>
        </p:spPr>
        <p:txBody>
          <a:bodyPr/>
          <a:lstStyle>
            <a:lvl1pPr>
              <a:defRPr>
                <a:ea typeface="ＭＳ Ｐゴシック" charset="0"/>
                <a:cs typeface="ＭＳ Ｐゴシック" charset="0"/>
              </a:defRPr>
            </a:lvl1pPr>
          </a:lstStyle>
          <a:p>
            <a:pPr>
              <a:defRPr/>
            </a:pPr>
            <a:endParaRPr lang="en-US"/>
          </a:p>
        </p:txBody>
      </p:sp>
      <p:sp>
        <p:nvSpPr>
          <p:cNvPr id="7" name="Rectangle 25"/>
          <p:cNvSpPr>
            <a:spLocks noGrp="1" noChangeArrowheads="1"/>
          </p:cNvSpPr>
          <p:nvPr>
            <p:ph type="sldNum" sz="quarter" idx="12"/>
          </p:nvPr>
        </p:nvSpPr>
        <p:spPr>
          <a:xfrm>
            <a:off x="6553200" y="6248400"/>
            <a:ext cx="1905000" cy="457200"/>
          </a:xfrm>
          <a:prstGeom prst="rect">
            <a:avLst/>
          </a:prstGeom>
        </p:spPr>
        <p:txBody>
          <a:bodyPr vert="horz" wrap="square" lIns="91440" tIns="45720" rIns="91440" bIns="45720" numCol="1" anchor="t" anchorCtr="0" compatLnSpc="1">
            <a:prstTxWarp prst="textNoShape">
              <a:avLst/>
            </a:prstTxWarp>
          </a:bodyPr>
          <a:lstStyle>
            <a:lvl1pPr>
              <a:defRPr/>
            </a:lvl1pPr>
          </a:lstStyle>
          <a:p>
            <a:pPr>
              <a:defRPr/>
            </a:pPr>
            <a:fld id="{12FF103E-E992-DB4B-8CC3-7C5748D21DCE}" type="slidenum">
              <a:rPr lang="en-US"/>
              <a:pPr>
                <a:defRPr/>
              </a:pPr>
              <a:t>‹#›</a:t>
            </a:fld>
            <a:endParaRPr lang="en-US"/>
          </a:p>
        </p:txBody>
      </p:sp>
    </p:spTree>
    <p:extLst>
      <p:ext uri="{BB962C8B-B14F-4D97-AF65-F5344CB8AC3E}">
        <p14:creationId xmlns:p14="http://schemas.microsoft.com/office/powerpoint/2010/main" val="3920941689"/>
      </p:ext>
    </p:extLst>
  </p:cSld>
  <p:clrMapOvr>
    <a:masterClrMapping/>
  </p:clrMapOvr>
  <p:transition/>
</p:sldLayout>
</file>

<file path=ppt/slideLayouts/slideLayout1038.xml><?xml version="1.0" encoding="utf-8"?>
<p:sldLayout xmlns:a="http://schemas.openxmlformats.org/drawingml/2006/main" xmlns:r="http://schemas.openxmlformats.org/officeDocument/2006/relationships" xmlns:p="http://schemas.openxmlformats.org/presentationml/2006/main" type="clipArtAndTx" preserve="1">
  <p:cSld name="Title, Clip Art and Tex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lipArt Placeholder 2"/>
          <p:cNvSpPr>
            <a:spLocks noGrp="1"/>
          </p:cNvSpPr>
          <p:nvPr>
            <p:ph type="clipArt" sz="half" idx="1"/>
          </p:nvPr>
        </p:nvSpPr>
        <p:spPr>
          <a:xfrm>
            <a:off x="685800" y="1981200"/>
            <a:ext cx="3810000" cy="4114800"/>
          </a:xfrm>
        </p:spPr>
        <p:txBody>
          <a:bodyPr/>
          <a:lstStyle>
            <a:lvl1pPr>
              <a:defRPr b="1" i="0">
                <a:latin typeface="Arial" panose="020B0604020202020204" pitchFamily="34" charset="0"/>
                <a:cs typeface="Arial" panose="020B0604020202020204" pitchFamily="34" charset="0"/>
              </a:defRPr>
            </a:lvl1pPr>
          </a:lstStyle>
          <a:p>
            <a:pPr lvl="0"/>
            <a:endParaRPr lang="en-US" noProof="0" dirty="0"/>
          </a:p>
        </p:txBody>
      </p:sp>
      <p:sp>
        <p:nvSpPr>
          <p:cNvPr id="4" name="Text Placeholder 3"/>
          <p:cNvSpPr>
            <a:spLocks noGrp="1"/>
          </p:cNvSpPr>
          <p:nvPr>
            <p:ph type="body" sz="half" idx="2"/>
          </p:nvPr>
        </p:nvSpPr>
        <p:spPr>
          <a:xfrm>
            <a:off x="4648200" y="1981200"/>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23"/>
          <p:cNvSpPr>
            <a:spLocks noGrp="1" noChangeArrowheads="1"/>
          </p:cNvSpPr>
          <p:nvPr>
            <p:ph type="dt" sz="half" idx="10"/>
          </p:nvPr>
        </p:nvSpPr>
        <p:spPr>
          <a:xfrm>
            <a:off x="685800" y="6248400"/>
            <a:ext cx="1905000" cy="457200"/>
          </a:xfrm>
          <a:prstGeom prst="rect">
            <a:avLst/>
          </a:prstGeom>
        </p:spPr>
        <p:txBody>
          <a:bodyPr/>
          <a:lstStyle>
            <a:lvl1pPr>
              <a:defRPr>
                <a:ea typeface="ＭＳ Ｐゴシック" charset="0"/>
                <a:cs typeface="ＭＳ Ｐゴシック" charset="0"/>
              </a:defRPr>
            </a:lvl1pPr>
          </a:lstStyle>
          <a:p>
            <a:pPr>
              <a:defRPr/>
            </a:pPr>
            <a:endParaRPr lang="en-US"/>
          </a:p>
        </p:txBody>
      </p:sp>
      <p:sp>
        <p:nvSpPr>
          <p:cNvPr id="6" name="Rectangle 24"/>
          <p:cNvSpPr>
            <a:spLocks noGrp="1" noChangeArrowheads="1"/>
          </p:cNvSpPr>
          <p:nvPr>
            <p:ph type="ftr" sz="quarter" idx="11"/>
          </p:nvPr>
        </p:nvSpPr>
        <p:spPr>
          <a:xfrm>
            <a:off x="3124200" y="6248400"/>
            <a:ext cx="2895600" cy="457200"/>
          </a:xfrm>
          <a:prstGeom prst="rect">
            <a:avLst/>
          </a:prstGeom>
        </p:spPr>
        <p:txBody>
          <a:bodyPr/>
          <a:lstStyle>
            <a:lvl1pPr>
              <a:defRPr>
                <a:ea typeface="ＭＳ Ｐゴシック" charset="0"/>
                <a:cs typeface="ＭＳ Ｐゴシック" charset="0"/>
              </a:defRPr>
            </a:lvl1pPr>
          </a:lstStyle>
          <a:p>
            <a:pPr>
              <a:defRPr/>
            </a:pPr>
            <a:endParaRPr lang="en-US"/>
          </a:p>
        </p:txBody>
      </p:sp>
      <p:sp>
        <p:nvSpPr>
          <p:cNvPr id="7" name="Rectangle 25"/>
          <p:cNvSpPr>
            <a:spLocks noGrp="1" noChangeArrowheads="1"/>
          </p:cNvSpPr>
          <p:nvPr>
            <p:ph type="sldNum" sz="quarter" idx="12"/>
          </p:nvPr>
        </p:nvSpPr>
        <p:spPr>
          <a:xfrm>
            <a:off x="6553200" y="6248400"/>
            <a:ext cx="1905000" cy="457200"/>
          </a:xfrm>
          <a:prstGeom prst="rect">
            <a:avLst/>
          </a:prstGeom>
        </p:spPr>
        <p:txBody>
          <a:bodyPr vert="horz" wrap="square" lIns="91440" tIns="45720" rIns="91440" bIns="45720" numCol="1" anchor="t" anchorCtr="0" compatLnSpc="1">
            <a:prstTxWarp prst="textNoShape">
              <a:avLst/>
            </a:prstTxWarp>
          </a:bodyPr>
          <a:lstStyle>
            <a:lvl1pPr>
              <a:defRPr/>
            </a:lvl1pPr>
          </a:lstStyle>
          <a:p>
            <a:pPr>
              <a:defRPr/>
            </a:pPr>
            <a:fld id="{0C81A7DD-4AF3-5042-96E3-5E066D5687FD}" type="slidenum">
              <a:rPr lang="en-US"/>
              <a:pPr>
                <a:defRPr/>
              </a:pPr>
              <a:t>‹#›</a:t>
            </a:fld>
            <a:endParaRPr lang="en-US"/>
          </a:p>
        </p:txBody>
      </p:sp>
    </p:spTree>
    <p:extLst>
      <p:ext uri="{BB962C8B-B14F-4D97-AF65-F5344CB8AC3E}">
        <p14:creationId xmlns:p14="http://schemas.microsoft.com/office/powerpoint/2010/main" val="1013498266"/>
      </p:ext>
    </p:extLst>
  </p:cSld>
  <p:clrMapOvr>
    <a:masterClrMapping/>
  </p:clrMapOvr>
  <p:transition/>
</p:sldLayout>
</file>

<file path=ppt/slideLayouts/slideLayout103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0D40FE99-9208-1642-8B2F-8EC8B82CB1D8}" type="slidenum">
              <a:rPr lang="en-US"/>
              <a:pPr>
                <a:defRPr/>
              </a:pPr>
              <a:t>‹#›</a:t>
            </a:fld>
            <a:endParaRPr lang="en-US"/>
          </a:p>
        </p:txBody>
      </p:sp>
    </p:spTree>
    <p:extLst>
      <p:ext uri="{BB962C8B-B14F-4D97-AF65-F5344CB8AC3E}">
        <p14:creationId xmlns:p14="http://schemas.microsoft.com/office/powerpoint/2010/main" val="1500814277"/>
      </p:ext>
    </p:extLst>
  </p:cSld>
  <p:clrMapOvr>
    <a:masterClrMapping/>
  </p:clrMapOvr>
</p:sldLayout>
</file>

<file path=ppt/slideLayouts/slideLayout10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D8EE80F0-D0B2-6943-8A21-484052A8FCDA}" type="slidenum">
              <a:rPr lang="en-US"/>
              <a:pPr>
                <a:defRPr/>
              </a:pPr>
              <a:t>‹#›</a:t>
            </a:fld>
            <a:endParaRPr lang="en-US"/>
          </a:p>
        </p:txBody>
      </p:sp>
    </p:spTree>
    <p:extLst>
      <p:ext uri="{BB962C8B-B14F-4D97-AF65-F5344CB8AC3E}">
        <p14:creationId xmlns:p14="http://schemas.microsoft.com/office/powerpoint/2010/main" val="693202109"/>
      </p:ext>
    </p:extLst>
  </p:cSld>
  <p:clrMapOvr>
    <a:masterClrMapping/>
  </p:clrMapOvr>
</p:sldLayout>
</file>

<file path=ppt/slideLayouts/slideLayout104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84E23DA4-51ED-B944-B40D-02B815B098D7}" type="slidenum">
              <a:rPr lang="en-US"/>
              <a:pPr>
                <a:defRPr/>
              </a:pPr>
              <a:t>‹#›</a:t>
            </a:fld>
            <a:endParaRPr lang="en-US"/>
          </a:p>
        </p:txBody>
      </p:sp>
    </p:spTree>
    <p:extLst>
      <p:ext uri="{BB962C8B-B14F-4D97-AF65-F5344CB8AC3E}">
        <p14:creationId xmlns:p14="http://schemas.microsoft.com/office/powerpoint/2010/main" val="130992264"/>
      </p:ext>
    </p:extLst>
  </p:cSld>
  <p:clrMapOvr>
    <a:masterClrMapping/>
  </p:clrMapOvr>
</p:sldLayout>
</file>

<file path=ppt/slideLayouts/slideLayout104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A855089F-19BD-4440-83EB-BD64C478C3B4}" type="slidenum">
              <a:rPr lang="en-US"/>
              <a:pPr>
                <a:defRPr/>
              </a:pPr>
              <a:t>‹#›</a:t>
            </a:fld>
            <a:endParaRPr lang="en-US"/>
          </a:p>
        </p:txBody>
      </p:sp>
    </p:spTree>
    <p:extLst>
      <p:ext uri="{BB962C8B-B14F-4D97-AF65-F5344CB8AC3E}">
        <p14:creationId xmlns:p14="http://schemas.microsoft.com/office/powerpoint/2010/main" val="616635120"/>
      </p:ext>
    </p:extLst>
  </p:cSld>
  <p:clrMapOvr>
    <a:masterClrMapping/>
  </p:clrMapOvr>
</p:sldLayout>
</file>

<file path=ppt/slideLayouts/slideLayout104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36D0C049-A575-2046-A39A-73581A492BF4}" type="slidenum">
              <a:rPr lang="en-US"/>
              <a:pPr>
                <a:defRPr/>
              </a:pPr>
              <a:t>‹#›</a:t>
            </a:fld>
            <a:endParaRPr lang="en-US"/>
          </a:p>
        </p:txBody>
      </p:sp>
    </p:spTree>
    <p:extLst>
      <p:ext uri="{BB962C8B-B14F-4D97-AF65-F5344CB8AC3E}">
        <p14:creationId xmlns:p14="http://schemas.microsoft.com/office/powerpoint/2010/main" val="2206710570"/>
      </p:ext>
    </p:extLst>
  </p:cSld>
  <p:clrMapOvr>
    <a:masterClrMapping/>
  </p:clrMapOvr>
</p:sldLayout>
</file>

<file path=ppt/slideLayouts/slideLayout104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8"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9" name="Rectangle 6"/>
          <p:cNvSpPr>
            <a:spLocks noGrp="1" noChangeArrowheads="1"/>
          </p:cNvSpPr>
          <p:nvPr>
            <p:ph type="sldNum" sz="quarter" idx="12"/>
          </p:nvPr>
        </p:nvSpPr>
        <p:spPr/>
        <p:txBody>
          <a:bodyPr/>
          <a:lstStyle>
            <a:lvl1pPr eaLnBrk="1" hangingPunct="1">
              <a:defRPr/>
            </a:lvl1pPr>
          </a:lstStyle>
          <a:p>
            <a:pPr>
              <a:defRPr/>
            </a:pPr>
            <a:fld id="{8F4DB18B-DCFF-9B42-A3E4-B38F901A0CE1}" type="slidenum">
              <a:rPr lang="en-US"/>
              <a:pPr>
                <a:defRPr/>
              </a:pPr>
              <a:t>‹#›</a:t>
            </a:fld>
            <a:endParaRPr lang="en-US"/>
          </a:p>
        </p:txBody>
      </p:sp>
    </p:spTree>
    <p:extLst>
      <p:ext uri="{BB962C8B-B14F-4D97-AF65-F5344CB8AC3E}">
        <p14:creationId xmlns:p14="http://schemas.microsoft.com/office/powerpoint/2010/main" val="2487218311"/>
      </p:ext>
    </p:extLst>
  </p:cSld>
  <p:clrMapOvr>
    <a:masterClrMapping/>
  </p:clrMapOvr>
</p:sldLayout>
</file>

<file path=ppt/slideLayouts/slideLayout104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4"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5" name="Rectangle 6"/>
          <p:cNvSpPr>
            <a:spLocks noGrp="1" noChangeArrowheads="1"/>
          </p:cNvSpPr>
          <p:nvPr>
            <p:ph type="sldNum" sz="quarter" idx="12"/>
          </p:nvPr>
        </p:nvSpPr>
        <p:spPr/>
        <p:txBody>
          <a:bodyPr/>
          <a:lstStyle>
            <a:lvl1pPr eaLnBrk="1" hangingPunct="1">
              <a:defRPr/>
            </a:lvl1pPr>
          </a:lstStyle>
          <a:p>
            <a:pPr>
              <a:defRPr/>
            </a:pPr>
            <a:fld id="{80CB6AFF-7833-5942-B9DE-EE34BC0DFEFE}" type="slidenum">
              <a:rPr lang="en-US"/>
              <a:pPr>
                <a:defRPr/>
              </a:pPr>
              <a:t>‹#›</a:t>
            </a:fld>
            <a:endParaRPr lang="en-US"/>
          </a:p>
        </p:txBody>
      </p:sp>
    </p:spTree>
    <p:extLst>
      <p:ext uri="{BB962C8B-B14F-4D97-AF65-F5344CB8AC3E}">
        <p14:creationId xmlns:p14="http://schemas.microsoft.com/office/powerpoint/2010/main" val="3730867832"/>
      </p:ext>
    </p:extLst>
  </p:cSld>
  <p:clrMapOvr>
    <a:masterClrMapping/>
  </p:clrMapOvr>
</p:sldLayout>
</file>

<file path=ppt/slideLayouts/slideLayout104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3"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4" name="Rectangle 6"/>
          <p:cNvSpPr>
            <a:spLocks noGrp="1" noChangeArrowheads="1"/>
          </p:cNvSpPr>
          <p:nvPr>
            <p:ph type="sldNum" sz="quarter" idx="12"/>
          </p:nvPr>
        </p:nvSpPr>
        <p:spPr/>
        <p:txBody>
          <a:bodyPr/>
          <a:lstStyle>
            <a:lvl1pPr eaLnBrk="1" hangingPunct="1">
              <a:defRPr/>
            </a:lvl1pPr>
          </a:lstStyle>
          <a:p>
            <a:pPr>
              <a:defRPr/>
            </a:pPr>
            <a:fld id="{165CF3C1-9411-FB48-BEB5-D870D31FAFC5}" type="slidenum">
              <a:rPr lang="en-US"/>
              <a:pPr>
                <a:defRPr/>
              </a:pPr>
              <a:t>‹#›</a:t>
            </a:fld>
            <a:endParaRPr lang="en-US"/>
          </a:p>
        </p:txBody>
      </p:sp>
    </p:spTree>
    <p:extLst>
      <p:ext uri="{BB962C8B-B14F-4D97-AF65-F5344CB8AC3E}">
        <p14:creationId xmlns:p14="http://schemas.microsoft.com/office/powerpoint/2010/main" val="1845597650"/>
      </p:ext>
    </p:extLst>
  </p:cSld>
  <p:clrMapOvr>
    <a:masterClrMapping/>
  </p:clrMapOvr>
</p:sldLayout>
</file>

<file path=ppt/slideLayouts/slideLayout104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ED6BE642-9303-BB4F-8E5B-8AF0856FC427}" type="slidenum">
              <a:rPr lang="en-US"/>
              <a:pPr>
                <a:defRPr/>
              </a:pPr>
              <a:t>‹#›</a:t>
            </a:fld>
            <a:endParaRPr lang="en-US"/>
          </a:p>
        </p:txBody>
      </p:sp>
    </p:spTree>
    <p:extLst>
      <p:ext uri="{BB962C8B-B14F-4D97-AF65-F5344CB8AC3E}">
        <p14:creationId xmlns:p14="http://schemas.microsoft.com/office/powerpoint/2010/main" val="3660678427"/>
      </p:ext>
    </p:extLst>
  </p:cSld>
  <p:clrMapOvr>
    <a:masterClrMapping/>
  </p:clrMapOvr>
</p:sldLayout>
</file>

<file path=ppt/slideLayouts/slideLayout104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D192C91B-92E3-CB43-B848-11604A75B21F}" type="slidenum">
              <a:rPr lang="en-US"/>
              <a:pPr>
                <a:defRPr/>
              </a:pPr>
              <a:t>‹#›</a:t>
            </a:fld>
            <a:endParaRPr lang="en-US"/>
          </a:p>
        </p:txBody>
      </p:sp>
    </p:spTree>
    <p:extLst>
      <p:ext uri="{BB962C8B-B14F-4D97-AF65-F5344CB8AC3E}">
        <p14:creationId xmlns:p14="http://schemas.microsoft.com/office/powerpoint/2010/main" val="934615617"/>
      </p:ext>
    </p:extLst>
  </p:cSld>
  <p:clrMapOvr>
    <a:masterClrMapping/>
  </p:clrMapOvr>
</p:sldLayout>
</file>

<file path=ppt/slideLayouts/slideLayout104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E96F313C-F364-B044-8373-FC39319D19A1}" type="slidenum">
              <a:rPr lang="en-US"/>
              <a:pPr>
                <a:defRPr/>
              </a:pPr>
              <a:t>‹#›</a:t>
            </a:fld>
            <a:endParaRPr lang="en-US"/>
          </a:p>
        </p:txBody>
      </p:sp>
    </p:spTree>
    <p:extLst>
      <p:ext uri="{BB962C8B-B14F-4D97-AF65-F5344CB8AC3E}">
        <p14:creationId xmlns:p14="http://schemas.microsoft.com/office/powerpoint/2010/main" val="1922989759"/>
      </p:ext>
    </p:extLst>
  </p:cSld>
  <p:clrMapOvr>
    <a:masterClrMapping/>
  </p:clrMapOvr>
</p:sldLayout>
</file>

<file path=ppt/slideLayouts/slideLayout104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3DD109F5-8C7B-3845-B6C7-54A49D2E3AF6}" type="slidenum">
              <a:rPr lang="en-US"/>
              <a:pPr>
                <a:defRPr/>
              </a:pPr>
              <a:t>‹#›</a:t>
            </a:fld>
            <a:endParaRPr lang="en-US"/>
          </a:p>
        </p:txBody>
      </p:sp>
    </p:spTree>
    <p:extLst>
      <p:ext uri="{BB962C8B-B14F-4D97-AF65-F5344CB8AC3E}">
        <p14:creationId xmlns:p14="http://schemas.microsoft.com/office/powerpoint/2010/main" val="331353669"/>
      </p:ext>
    </p:extLst>
  </p:cSld>
  <p:clrMapOvr>
    <a:masterClrMapping/>
  </p:clrMapOvr>
</p:sldLayout>
</file>

<file path=ppt/slideLayouts/slideLayout10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764D4A41-960B-1C4E-9195-5F5CD7E0994C}" type="slidenum">
              <a:rPr lang="en-US"/>
              <a:pPr>
                <a:defRPr/>
              </a:pPr>
              <a:t>‹#›</a:t>
            </a:fld>
            <a:endParaRPr lang="en-US"/>
          </a:p>
        </p:txBody>
      </p:sp>
    </p:spTree>
    <p:extLst>
      <p:ext uri="{BB962C8B-B14F-4D97-AF65-F5344CB8AC3E}">
        <p14:creationId xmlns:p14="http://schemas.microsoft.com/office/powerpoint/2010/main" val="1456177303"/>
      </p:ext>
    </p:extLst>
  </p:cSld>
  <p:clrMapOvr>
    <a:masterClrMapping/>
  </p:clrMapOvr>
</p:sldLayout>
</file>

<file path=ppt/slideLayouts/slideLayout1050.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quarter" idx="1"/>
          </p:nvPr>
        </p:nvSpPr>
        <p:spPr>
          <a:xfrm>
            <a:off x="6858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6858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Content Placeholder 5"/>
          <p:cNvSpPr>
            <a:spLocks noGrp="1"/>
          </p:cNvSpPr>
          <p:nvPr>
            <p:ph sz="quarter" idx="4"/>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8"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9" name="Rectangle 6"/>
          <p:cNvSpPr>
            <a:spLocks noGrp="1" noChangeArrowheads="1"/>
          </p:cNvSpPr>
          <p:nvPr>
            <p:ph type="sldNum" sz="quarter" idx="12"/>
          </p:nvPr>
        </p:nvSpPr>
        <p:spPr/>
        <p:txBody>
          <a:bodyPr/>
          <a:lstStyle>
            <a:lvl1pPr eaLnBrk="1" hangingPunct="1">
              <a:defRPr/>
            </a:lvl1pPr>
          </a:lstStyle>
          <a:p>
            <a:pPr>
              <a:defRPr/>
            </a:pPr>
            <a:fld id="{9DF38716-648E-C441-A175-12E6C0A53591}" type="slidenum">
              <a:rPr lang="en-US"/>
              <a:pPr>
                <a:defRPr/>
              </a:pPr>
              <a:t>‹#›</a:t>
            </a:fld>
            <a:endParaRPr lang="en-US"/>
          </a:p>
        </p:txBody>
      </p:sp>
    </p:spTree>
    <p:extLst>
      <p:ext uri="{BB962C8B-B14F-4D97-AF65-F5344CB8AC3E}">
        <p14:creationId xmlns:p14="http://schemas.microsoft.com/office/powerpoint/2010/main" val="1977598719"/>
      </p:ext>
    </p:extLst>
  </p:cSld>
  <p:clrMapOvr>
    <a:masterClrMapping/>
  </p:clrMapOvr>
</p:sldLayout>
</file>

<file path=ppt/slideLayouts/slideLayout1051.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7"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8" name="Rectangle 6"/>
          <p:cNvSpPr>
            <a:spLocks noGrp="1" noChangeArrowheads="1"/>
          </p:cNvSpPr>
          <p:nvPr>
            <p:ph type="sldNum" sz="quarter" idx="12"/>
          </p:nvPr>
        </p:nvSpPr>
        <p:spPr/>
        <p:txBody>
          <a:bodyPr/>
          <a:lstStyle>
            <a:lvl1pPr eaLnBrk="1" hangingPunct="1">
              <a:defRPr/>
            </a:lvl1pPr>
          </a:lstStyle>
          <a:p>
            <a:pPr>
              <a:defRPr/>
            </a:pPr>
            <a:fld id="{918FDDCA-57C2-0741-8EA1-D84DACCD1743}" type="slidenum">
              <a:rPr lang="en-US"/>
              <a:pPr>
                <a:defRPr/>
              </a:pPr>
              <a:t>‹#›</a:t>
            </a:fld>
            <a:endParaRPr lang="en-US"/>
          </a:p>
        </p:txBody>
      </p:sp>
    </p:spTree>
    <p:extLst>
      <p:ext uri="{BB962C8B-B14F-4D97-AF65-F5344CB8AC3E}">
        <p14:creationId xmlns:p14="http://schemas.microsoft.com/office/powerpoint/2010/main" val="1775686154"/>
      </p:ext>
    </p:extLst>
  </p:cSld>
  <p:clrMapOvr>
    <a:masterClrMapping/>
  </p:clrMapOvr>
</p:sldLayout>
</file>

<file path=ppt/slideLayouts/slideLayout105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15E67026-492B-EC44-8B88-C42F494F6924}" type="datetimeFigureOut">
              <a:rPr lang="en-US" smtClean="0"/>
              <a:pPr>
                <a:defRPr/>
              </a:pPr>
              <a:t>2/15/24</a:t>
            </a:fld>
            <a:endParaRPr lang="en-US" dirty="0"/>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C52D8F7B-2FCF-5447-8DB4-6219DC8E1CE4}" type="slidenum">
              <a:rPr lang="en-US" smtClean="0"/>
              <a:pPr>
                <a:defRPr/>
              </a:pPr>
              <a:t>‹#›</a:t>
            </a:fld>
            <a:endParaRPr lang="en-US" dirty="0"/>
          </a:p>
        </p:txBody>
      </p:sp>
    </p:spTree>
    <p:extLst>
      <p:ext uri="{BB962C8B-B14F-4D97-AF65-F5344CB8AC3E}">
        <p14:creationId xmlns:p14="http://schemas.microsoft.com/office/powerpoint/2010/main" val="624717050"/>
      </p:ext>
    </p:extLst>
  </p:cSld>
  <p:clrMapOvr>
    <a:masterClrMapping/>
  </p:clrMapOvr>
</p:sldLayout>
</file>

<file path=ppt/slideLayouts/slideLayout105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7A7652E6-73AF-6D42-AA48-2463A5560065}" type="datetimeFigureOut">
              <a:rPr lang="en-US" smtClean="0"/>
              <a:pPr>
                <a:defRPr/>
              </a:pPr>
              <a:t>2/15/24</a:t>
            </a:fld>
            <a:endParaRPr lang="en-US" dirty="0"/>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E48A8590-9B50-3E49-BA0D-F43CF3DB51E0}" type="slidenum">
              <a:rPr lang="en-US" smtClean="0"/>
              <a:pPr>
                <a:defRPr/>
              </a:pPr>
              <a:t>‹#›</a:t>
            </a:fld>
            <a:endParaRPr lang="en-US" dirty="0"/>
          </a:p>
        </p:txBody>
      </p:sp>
    </p:spTree>
    <p:extLst>
      <p:ext uri="{BB962C8B-B14F-4D97-AF65-F5344CB8AC3E}">
        <p14:creationId xmlns:p14="http://schemas.microsoft.com/office/powerpoint/2010/main" val="3880240264"/>
      </p:ext>
    </p:extLst>
  </p:cSld>
  <p:clrMapOvr>
    <a:masterClrMapping/>
  </p:clrMapOvr>
</p:sldLayout>
</file>

<file path=ppt/slideLayouts/slideLayout105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18332BAE-E9F1-734A-976D-58DD5C59622C}" type="datetimeFigureOut">
              <a:rPr lang="en-US" smtClean="0"/>
              <a:pPr>
                <a:defRPr/>
              </a:pPr>
              <a:t>2/15/24</a:t>
            </a:fld>
            <a:endParaRPr lang="en-US" dirty="0"/>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766E898E-E7D5-FD49-B7DC-0971726D0481}" type="slidenum">
              <a:rPr lang="en-US" smtClean="0"/>
              <a:pPr>
                <a:defRPr/>
              </a:pPr>
              <a:t>‹#›</a:t>
            </a:fld>
            <a:endParaRPr lang="en-US" dirty="0"/>
          </a:p>
        </p:txBody>
      </p:sp>
    </p:spTree>
    <p:extLst>
      <p:ext uri="{BB962C8B-B14F-4D97-AF65-F5344CB8AC3E}">
        <p14:creationId xmlns:p14="http://schemas.microsoft.com/office/powerpoint/2010/main" val="3734827487"/>
      </p:ext>
    </p:extLst>
  </p:cSld>
  <p:clrMapOvr>
    <a:masterClrMapping/>
  </p:clrMapOvr>
</p:sldLayout>
</file>

<file path=ppt/slideLayouts/slideLayout105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A42DF34E-C08B-BC4B-B4A8-3FF3D34F6A61}" type="datetimeFigureOut">
              <a:rPr lang="en-US" smtClean="0"/>
              <a:pPr>
                <a:defRPr/>
              </a:pPr>
              <a:t>2/15/24</a:t>
            </a:fld>
            <a:endParaRPr lang="en-US" dirty="0"/>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06114336-C556-AD4F-80E3-4891DB937912}" type="slidenum">
              <a:rPr lang="en-US" smtClean="0"/>
              <a:pPr>
                <a:defRPr/>
              </a:pPr>
              <a:t>‹#›</a:t>
            </a:fld>
            <a:endParaRPr lang="en-US" dirty="0"/>
          </a:p>
        </p:txBody>
      </p:sp>
    </p:spTree>
    <p:extLst>
      <p:ext uri="{BB962C8B-B14F-4D97-AF65-F5344CB8AC3E}">
        <p14:creationId xmlns:p14="http://schemas.microsoft.com/office/powerpoint/2010/main" val="2076697443"/>
      </p:ext>
    </p:extLst>
  </p:cSld>
  <p:clrMapOvr>
    <a:masterClrMapping/>
  </p:clrMapOvr>
</p:sldLayout>
</file>

<file path=ppt/slideLayouts/slideLayout105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10330024-35D8-D94A-8999-7B7B6B51CA1B}" type="datetimeFigureOut">
              <a:rPr lang="en-US" smtClean="0"/>
              <a:pPr>
                <a:defRPr/>
              </a:pPr>
              <a:t>2/15/24</a:t>
            </a:fld>
            <a:endParaRPr lang="en-US" dirty="0"/>
          </a:p>
        </p:txBody>
      </p:sp>
      <p:sp>
        <p:nvSpPr>
          <p:cNvPr id="8"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9"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A9A045FC-3700-984A-B207-4D872868D8EA}" type="slidenum">
              <a:rPr lang="en-US" smtClean="0"/>
              <a:pPr>
                <a:defRPr/>
              </a:pPr>
              <a:t>‹#›</a:t>
            </a:fld>
            <a:endParaRPr lang="en-US" dirty="0"/>
          </a:p>
        </p:txBody>
      </p:sp>
    </p:spTree>
    <p:extLst>
      <p:ext uri="{BB962C8B-B14F-4D97-AF65-F5344CB8AC3E}">
        <p14:creationId xmlns:p14="http://schemas.microsoft.com/office/powerpoint/2010/main" val="1268951428"/>
      </p:ext>
    </p:extLst>
  </p:cSld>
  <p:clrMapOvr>
    <a:masterClrMapping/>
  </p:clrMapOvr>
</p:sldLayout>
</file>

<file path=ppt/slideLayouts/slideLayout105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905C3A14-E094-2A4E-8099-0EDC7438E730}" type="datetimeFigureOut">
              <a:rPr lang="en-US" smtClean="0"/>
              <a:pPr>
                <a:defRPr/>
              </a:pPr>
              <a:t>2/15/24</a:t>
            </a:fld>
            <a:endParaRPr lang="en-US" dirty="0"/>
          </a:p>
        </p:txBody>
      </p:sp>
      <p:sp>
        <p:nvSpPr>
          <p:cNvPr id="4"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5"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9BAE152D-FDAA-9E47-9A0E-2ED8E9B3CB27}" type="slidenum">
              <a:rPr lang="en-US" smtClean="0"/>
              <a:pPr>
                <a:defRPr/>
              </a:pPr>
              <a:t>‹#›</a:t>
            </a:fld>
            <a:endParaRPr lang="en-US" dirty="0"/>
          </a:p>
        </p:txBody>
      </p:sp>
    </p:spTree>
    <p:extLst>
      <p:ext uri="{BB962C8B-B14F-4D97-AF65-F5344CB8AC3E}">
        <p14:creationId xmlns:p14="http://schemas.microsoft.com/office/powerpoint/2010/main" val="465975741"/>
      </p:ext>
    </p:extLst>
  </p:cSld>
  <p:clrMapOvr>
    <a:masterClrMapping/>
  </p:clrMapOvr>
</p:sldLayout>
</file>

<file path=ppt/slideLayouts/slideLayout105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E3F908AB-5B50-4F49-94AA-220D160AA4F4}" type="datetimeFigureOut">
              <a:rPr lang="en-US" smtClean="0"/>
              <a:pPr>
                <a:defRPr/>
              </a:pPr>
              <a:t>2/15/24</a:t>
            </a:fld>
            <a:endParaRPr lang="en-US" dirty="0"/>
          </a:p>
        </p:txBody>
      </p:sp>
      <p:sp>
        <p:nvSpPr>
          <p:cNvPr id="3"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4"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18BB8D47-628B-824C-8574-3A1169235049}" type="slidenum">
              <a:rPr lang="en-US" smtClean="0"/>
              <a:pPr>
                <a:defRPr/>
              </a:pPr>
              <a:t>‹#›</a:t>
            </a:fld>
            <a:endParaRPr lang="en-US" dirty="0"/>
          </a:p>
        </p:txBody>
      </p:sp>
    </p:spTree>
    <p:extLst>
      <p:ext uri="{BB962C8B-B14F-4D97-AF65-F5344CB8AC3E}">
        <p14:creationId xmlns:p14="http://schemas.microsoft.com/office/powerpoint/2010/main" val="2491951827"/>
      </p:ext>
    </p:extLst>
  </p:cSld>
  <p:clrMapOvr>
    <a:masterClrMapping/>
  </p:clrMapOvr>
</p:sldLayout>
</file>

<file path=ppt/slideLayouts/slideLayout105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48366DE2-63B7-4041-8918-7F499461D365}" type="datetimeFigureOut">
              <a:rPr lang="en-US" smtClean="0"/>
              <a:pPr>
                <a:defRPr/>
              </a:pPr>
              <a:t>2/15/24</a:t>
            </a:fld>
            <a:endParaRPr lang="en-US" dirty="0"/>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6525CA73-0552-214B-B539-DF47D6D79F0D}" type="slidenum">
              <a:rPr lang="en-US" smtClean="0"/>
              <a:pPr>
                <a:defRPr/>
              </a:pPr>
              <a:t>‹#›</a:t>
            </a:fld>
            <a:endParaRPr lang="en-US" dirty="0"/>
          </a:p>
        </p:txBody>
      </p:sp>
    </p:spTree>
    <p:extLst>
      <p:ext uri="{BB962C8B-B14F-4D97-AF65-F5344CB8AC3E}">
        <p14:creationId xmlns:p14="http://schemas.microsoft.com/office/powerpoint/2010/main" val="3672145733"/>
      </p:ext>
    </p:extLst>
  </p:cSld>
  <p:clrMapOvr>
    <a:masterClrMapping/>
  </p:clrMapOvr>
</p:sldLayout>
</file>

<file path=ppt/slideLayouts/slideLayout10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247B77ED-A2F3-9C4F-97AA-3CDE05B5DE63}" type="slidenum">
              <a:rPr lang="en-US"/>
              <a:pPr>
                <a:defRPr/>
              </a:pPr>
              <a:t>‹#›</a:t>
            </a:fld>
            <a:endParaRPr lang="en-US"/>
          </a:p>
        </p:txBody>
      </p:sp>
    </p:spTree>
    <p:extLst>
      <p:ext uri="{BB962C8B-B14F-4D97-AF65-F5344CB8AC3E}">
        <p14:creationId xmlns:p14="http://schemas.microsoft.com/office/powerpoint/2010/main" val="2851692696"/>
      </p:ext>
    </p:extLst>
  </p:cSld>
  <p:clrMapOvr>
    <a:masterClrMapping/>
  </p:clrMapOvr>
</p:sldLayout>
</file>

<file path=ppt/slideLayouts/slideLayout106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FE8933BA-218B-C447-AF2D-4B676F47CDE7}" type="datetimeFigureOut">
              <a:rPr lang="en-US" smtClean="0"/>
              <a:pPr>
                <a:defRPr/>
              </a:pPr>
              <a:t>2/15/24</a:t>
            </a:fld>
            <a:endParaRPr lang="en-US" dirty="0"/>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6F44B108-CFD7-CE48-A9BB-702F622A5320}" type="slidenum">
              <a:rPr lang="en-US" smtClean="0"/>
              <a:pPr>
                <a:defRPr/>
              </a:pPr>
              <a:t>‹#›</a:t>
            </a:fld>
            <a:endParaRPr lang="en-US" dirty="0"/>
          </a:p>
        </p:txBody>
      </p:sp>
    </p:spTree>
    <p:extLst>
      <p:ext uri="{BB962C8B-B14F-4D97-AF65-F5344CB8AC3E}">
        <p14:creationId xmlns:p14="http://schemas.microsoft.com/office/powerpoint/2010/main" val="3890463745"/>
      </p:ext>
    </p:extLst>
  </p:cSld>
  <p:clrMapOvr>
    <a:masterClrMapping/>
  </p:clrMapOvr>
</p:sldLayout>
</file>

<file path=ppt/slideLayouts/slideLayout106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9DB22C59-F915-1047-9473-5D5FE98DF12C}" type="datetimeFigureOut">
              <a:rPr lang="en-US" smtClean="0"/>
              <a:pPr>
                <a:defRPr/>
              </a:pPr>
              <a:t>2/15/24</a:t>
            </a:fld>
            <a:endParaRPr lang="en-US" dirty="0"/>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E59E6DFA-5FBA-3043-9187-CA3798BD5BD7}" type="slidenum">
              <a:rPr lang="en-US" smtClean="0"/>
              <a:pPr>
                <a:defRPr/>
              </a:pPr>
              <a:t>‹#›</a:t>
            </a:fld>
            <a:endParaRPr lang="en-US" dirty="0"/>
          </a:p>
        </p:txBody>
      </p:sp>
    </p:spTree>
    <p:extLst>
      <p:ext uri="{BB962C8B-B14F-4D97-AF65-F5344CB8AC3E}">
        <p14:creationId xmlns:p14="http://schemas.microsoft.com/office/powerpoint/2010/main" val="1280371658"/>
      </p:ext>
    </p:extLst>
  </p:cSld>
  <p:clrMapOvr>
    <a:masterClrMapping/>
  </p:clrMapOvr>
</p:sldLayout>
</file>

<file path=ppt/slideLayouts/slideLayout106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E8CF1EB7-CA46-CA4B-BD9C-063522A155A6}" type="datetimeFigureOut">
              <a:rPr lang="en-US" smtClean="0"/>
              <a:pPr>
                <a:defRPr/>
              </a:pPr>
              <a:t>2/15/24</a:t>
            </a:fld>
            <a:endParaRPr lang="en-US" dirty="0"/>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3A81F1A0-283A-9E48-B9B5-B61800A6FBBD}" type="slidenum">
              <a:rPr lang="en-US" smtClean="0"/>
              <a:pPr>
                <a:defRPr/>
              </a:pPr>
              <a:t>‹#›</a:t>
            </a:fld>
            <a:endParaRPr lang="en-US" dirty="0"/>
          </a:p>
        </p:txBody>
      </p:sp>
    </p:spTree>
    <p:extLst>
      <p:ext uri="{BB962C8B-B14F-4D97-AF65-F5344CB8AC3E}">
        <p14:creationId xmlns:p14="http://schemas.microsoft.com/office/powerpoint/2010/main" val="3255927728"/>
      </p:ext>
    </p:extLst>
  </p:cSld>
  <p:clrMapOvr>
    <a:masterClrMapping/>
  </p:clrMapOvr>
</p:sldLayout>
</file>

<file path=ppt/slideLayouts/slideLayout106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5BE0A2CE-89B4-BF40-BFF7-B0BFCC295EDE}" type="slidenum">
              <a:rPr lang="en-US" smtClean="0"/>
              <a:pPr>
                <a:defRPr/>
              </a:pPr>
              <a:t>‹#›</a:t>
            </a:fld>
            <a:endParaRPr lang="en-US" dirty="0"/>
          </a:p>
        </p:txBody>
      </p:sp>
    </p:spTree>
    <p:extLst>
      <p:ext uri="{BB962C8B-B14F-4D97-AF65-F5344CB8AC3E}">
        <p14:creationId xmlns:p14="http://schemas.microsoft.com/office/powerpoint/2010/main" val="1988978067"/>
      </p:ext>
    </p:extLst>
  </p:cSld>
  <p:clrMapOvr>
    <a:masterClrMapping/>
  </p:clrMapOvr>
  <p:transition/>
</p:sldLayout>
</file>

<file path=ppt/slideLayouts/slideLayout106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D47CE20E-2814-D740-8608-C0EE0F23E319}" type="slidenum">
              <a:rPr lang="en-US" smtClean="0"/>
              <a:pPr>
                <a:defRPr/>
              </a:pPr>
              <a:t>‹#›</a:t>
            </a:fld>
            <a:endParaRPr lang="en-US" dirty="0"/>
          </a:p>
        </p:txBody>
      </p:sp>
    </p:spTree>
    <p:extLst>
      <p:ext uri="{BB962C8B-B14F-4D97-AF65-F5344CB8AC3E}">
        <p14:creationId xmlns:p14="http://schemas.microsoft.com/office/powerpoint/2010/main" val="3676934561"/>
      </p:ext>
    </p:extLst>
  </p:cSld>
  <p:clrMapOvr>
    <a:masterClrMapping/>
  </p:clrMapOvr>
  <p:transition/>
</p:sldLayout>
</file>

<file path=ppt/slideLayouts/slideLayout106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61B30A1C-5EBA-0843-A96B-025F963E0908}" type="slidenum">
              <a:rPr lang="en-US" smtClean="0"/>
              <a:pPr>
                <a:defRPr/>
              </a:pPr>
              <a:t>‹#›</a:t>
            </a:fld>
            <a:endParaRPr lang="en-US" dirty="0"/>
          </a:p>
        </p:txBody>
      </p:sp>
    </p:spTree>
    <p:extLst>
      <p:ext uri="{BB962C8B-B14F-4D97-AF65-F5344CB8AC3E}">
        <p14:creationId xmlns:p14="http://schemas.microsoft.com/office/powerpoint/2010/main" val="825864174"/>
      </p:ext>
    </p:extLst>
  </p:cSld>
  <p:clrMapOvr>
    <a:masterClrMapping/>
  </p:clrMapOvr>
  <p:transition/>
</p:sldLayout>
</file>

<file path=ppt/slideLayouts/slideLayout106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FE8F9B68-C8EA-EF43-B10A-B785953BFE32}" type="slidenum">
              <a:rPr lang="en-US" smtClean="0"/>
              <a:pPr>
                <a:defRPr/>
              </a:pPr>
              <a:t>‹#›</a:t>
            </a:fld>
            <a:endParaRPr lang="en-US" dirty="0"/>
          </a:p>
        </p:txBody>
      </p:sp>
    </p:spTree>
    <p:extLst>
      <p:ext uri="{BB962C8B-B14F-4D97-AF65-F5344CB8AC3E}">
        <p14:creationId xmlns:p14="http://schemas.microsoft.com/office/powerpoint/2010/main" val="1713786204"/>
      </p:ext>
    </p:extLst>
  </p:cSld>
  <p:clrMapOvr>
    <a:masterClrMapping/>
  </p:clrMapOvr>
  <p:transition/>
</p:sldLayout>
</file>

<file path=ppt/slideLayouts/slideLayout106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8"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9"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74B39689-B542-F145-9156-E684DA4AC7CD}" type="slidenum">
              <a:rPr lang="en-US" smtClean="0"/>
              <a:pPr>
                <a:defRPr/>
              </a:pPr>
              <a:t>‹#›</a:t>
            </a:fld>
            <a:endParaRPr lang="en-US" dirty="0"/>
          </a:p>
        </p:txBody>
      </p:sp>
    </p:spTree>
    <p:extLst>
      <p:ext uri="{BB962C8B-B14F-4D97-AF65-F5344CB8AC3E}">
        <p14:creationId xmlns:p14="http://schemas.microsoft.com/office/powerpoint/2010/main" val="2820550606"/>
      </p:ext>
    </p:extLst>
  </p:cSld>
  <p:clrMapOvr>
    <a:masterClrMapping/>
  </p:clrMapOvr>
  <p:transition/>
</p:sldLayout>
</file>

<file path=ppt/slideLayouts/slideLayout106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4"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5"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C74F47F0-291F-0042-9AB9-86A6B2A7A356}" type="slidenum">
              <a:rPr lang="en-US" smtClean="0"/>
              <a:pPr>
                <a:defRPr/>
              </a:pPr>
              <a:t>‹#›</a:t>
            </a:fld>
            <a:endParaRPr lang="en-US" dirty="0"/>
          </a:p>
        </p:txBody>
      </p:sp>
    </p:spTree>
    <p:extLst>
      <p:ext uri="{BB962C8B-B14F-4D97-AF65-F5344CB8AC3E}">
        <p14:creationId xmlns:p14="http://schemas.microsoft.com/office/powerpoint/2010/main" val="4129707872"/>
      </p:ext>
    </p:extLst>
  </p:cSld>
  <p:clrMapOvr>
    <a:masterClrMapping/>
  </p:clrMapOvr>
  <p:transition/>
</p:sldLayout>
</file>

<file path=ppt/slideLayouts/slideLayout106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3"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4"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5938B93A-72EE-FF4E-8569-AE72976AA713}" type="slidenum">
              <a:rPr lang="en-US" smtClean="0"/>
              <a:pPr>
                <a:defRPr/>
              </a:pPr>
              <a:t>‹#›</a:t>
            </a:fld>
            <a:endParaRPr lang="en-US" dirty="0"/>
          </a:p>
        </p:txBody>
      </p:sp>
    </p:spTree>
    <p:extLst>
      <p:ext uri="{BB962C8B-B14F-4D97-AF65-F5344CB8AC3E}">
        <p14:creationId xmlns:p14="http://schemas.microsoft.com/office/powerpoint/2010/main" val="3665132791"/>
      </p:ext>
    </p:extLst>
  </p:cSld>
  <p:clrMapOvr>
    <a:masterClrMapping/>
  </p:clrMapOvr>
  <p:transition/>
</p:sldLayout>
</file>

<file path=ppt/slideLayouts/slideLayout10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6"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FE586F6A-7A53-6B4C-B4C6-920C57A58076}" type="slidenum">
              <a:rPr lang="en-US" smtClean="0"/>
              <a:pPr>
                <a:defRPr/>
              </a:pPr>
              <a:t>‹#›</a:t>
            </a:fld>
            <a:endParaRPr lang="en-US" dirty="0"/>
          </a:p>
        </p:txBody>
      </p:sp>
    </p:spTree>
    <p:extLst>
      <p:ext uri="{BB962C8B-B14F-4D97-AF65-F5344CB8AC3E}">
        <p14:creationId xmlns:p14="http://schemas.microsoft.com/office/powerpoint/2010/main" val="1958088627"/>
      </p:ext>
    </p:extLst>
  </p:cSld>
  <p:clrMapOvr>
    <a:masterClrMapping/>
  </p:clrMapOvr>
  <p:transition/>
</p:sldLayout>
</file>

<file path=ppt/slideLayouts/slideLayout107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DAA9F377-1497-7D42-8355-6BCCABF8651D}" type="slidenum">
              <a:rPr lang="en-US" smtClean="0"/>
              <a:pPr>
                <a:defRPr/>
              </a:pPr>
              <a:t>‹#›</a:t>
            </a:fld>
            <a:endParaRPr lang="en-US" dirty="0"/>
          </a:p>
        </p:txBody>
      </p:sp>
    </p:spTree>
    <p:extLst>
      <p:ext uri="{BB962C8B-B14F-4D97-AF65-F5344CB8AC3E}">
        <p14:creationId xmlns:p14="http://schemas.microsoft.com/office/powerpoint/2010/main" val="3549327827"/>
      </p:ext>
    </p:extLst>
  </p:cSld>
  <p:clrMapOvr>
    <a:masterClrMapping/>
  </p:clrMapOvr>
  <p:transition/>
</p:sldLayout>
</file>

<file path=ppt/slideLayouts/slideLayout107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1D4B377C-832F-5F40-8A9A-8C99791C572A}" type="slidenum">
              <a:rPr lang="en-US" smtClean="0"/>
              <a:pPr>
                <a:defRPr/>
              </a:pPr>
              <a:t>‹#›</a:t>
            </a:fld>
            <a:endParaRPr lang="en-US" dirty="0"/>
          </a:p>
        </p:txBody>
      </p:sp>
    </p:spTree>
    <p:extLst>
      <p:ext uri="{BB962C8B-B14F-4D97-AF65-F5344CB8AC3E}">
        <p14:creationId xmlns:p14="http://schemas.microsoft.com/office/powerpoint/2010/main" val="3208619110"/>
      </p:ext>
    </p:extLst>
  </p:cSld>
  <p:clrMapOvr>
    <a:masterClrMapping/>
  </p:clrMapOvr>
  <p:transition/>
</p:sldLayout>
</file>

<file path=ppt/slideLayouts/slideLayout107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C2F0ADE4-8574-3B4B-8CEA-9671AD223A1C}" type="slidenum">
              <a:rPr lang="en-US" smtClean="0"/>
              <a:pPr>
                <a:defRPr/>
              </a:pPr>
              <a:t>‹#›</a:t>
            </a:fld>
            <a:endParaRPr lang="en-US" dirty="0"/>
          </a:p>
        </p:txBody>
      </p:sp>
    </p:spTree>
    <p:extLst>
      <p:ext uri="{BB962C8B-B14F-4D97-AF65-F5344CB8AC3E}">
        <p14:creationId xmlns:p14="http://schemas.microsoft.com/office/powerpoint/2010/main" val="1274646715"/>
      </p:ext>
    </p:extLst>
  </p:cSld>
  <p:clrMapOvr>
    <a:masterClrMapping/>
  </p:clrMapOvr>
  <p:transition/>
</p:sldLayout>
</file>

<file path=ppt/slideLayouts/slideLayout107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14DD6BAC-0656-F642-9B08-C61AE25F8AC0}" type="slidenum">
              <a:rPr lang="en-US" smtClean="0"/>
              <a:pPr>
                <a:defRPr/>
              </a:pPr>
              <a:t>‹#›</a:t>
            </a:fld>
            <a:endParaRPr lang="en-US" dirty="0"/>
          </a:p>
        </p:txBody>
      </p:sp>
    </p:spTree>
    <p:extLst>
      <p:ext uri="{BB962C8B-B14F-4D97-AF65-F5344CB8AC3E}">
        <p14:creationId xmlns:p14="http://schemas.microsoft.com/office/powerpoint/2010/main" val="4190836360"/>
      </p:ext>
    </p:extLst>
  </p:cSld>
  <p:clrMapOvr>
    <a:masterClrMapping/>
  </p:clrMapOvr>
  <p:transition/>
</p:sldLayout>
</file>

<file path=ppt/slideLayouts/slideLayout107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133122" name="Rectangle 2"/>
          <p:cNvSpPr>
            <a:spLocks noGrp="1" noChangeArrowheads="1"/>
          </p:cNvSpPr>
          <p:nvPr>
            <p:ph type="ctrTitle"/>
          </p:nvPr>
        </p:nvSpPr>
        <p:spPr>
          <a:xfrm>
            <a:off x="685800" y="2286000"/>
            <a:ext cx="7772400" cy="1143000"/>
          </a:xfrm>
        </p:spPr>
        <p:txBody>
          <a:bodyPr/>
          <a:lstStyle>
            <a:lvl1pPr>
              <a:defRPr b="1" i="0">
                <a:latin typeface="Arial" panose="020B0604020202020204" pitchFamily="34" charset="0"/>
              </a:defRPr>
            </a:lvl1pPr>
          </a:lstStyle>
          <a:p>
            <a:r>
              <a:rPr lang="en-US" dirty="0"/>
              <a:t>Click to edit Master title style</a:t>
            </a:r>
          </a:p>
        </p:txBody>
      </p:sp>
      <p:sp>
        <p:nvSpPr>
          <p:cNvPr id="133123" name="Rectangle 3"/>
          <p:cNvSpPr>
            <a:spLocks noGrp="1" noChangeArrowheads="1"/>
          </p:cNvSpPr>
          <p:nvPr>
            <p:ph type="subTitle" idx="1"/>
          </p:nvPr>
        </p:nvSpPr>
        <p:spPr>
          <a:xfrm>
            <a:off x="1371600" y="3886200"/>
            <a:ext cx="6400800" cy="1752600"/>
          </a:xfrm>
        </p:spPr>
        <p:txBody>
          <a:bodyPr/>
          <a:lstStyle>
            <a:lvl1pPr marL="0" indent="0" algn="ctr">
              <a:buFontTx/>
              <a:buNone/>
              <a:defRPr b="1" i="0">
                <a:latin typeface="Arial" panose="020B0604020202020204" pitchFamily="34" charset="0"/>
              </a:defRPr>
            </a:lvl1pPr>
          </a:lstStyle>
          <a:p>
            <a:r>
              <a:rPr lang="en-US" dirty="0"/>
              <a:t>Click to edit Master subtitle style</a:t>
            </a:r>
          </a:p>
        </p:txBody>
      </p:sp>
      <p:sp>
        <p:nvSpPr>
          <p:cNvPr id="4"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57BAC3BA-A339-7841-BAD3-BC35192EF97C}" type="slidenum">
              <a:rPr lang="en-US" smtClean="0"/>
              <a:pPr>
                <a:defRPr/>
              </a:pPr>
              <a:t>‹#›</a:t>
            </a:fld>
            <a:endParaRPr lang="en-US" dirty="0"/>
          </a:p>
        </p:txBody>
      </p:sp>
    </p:spTree>
    <p:extLst>
      <p:ext uri="{BB962C8B-B14F-4D97-AF65-F5344CB8AC3E}">
        <p14:creationId xmlns:p14="http://schemas.microsoft.com/office/powerpoint/2010/main" val="1569918890"/>
      </p:ext>
    </p:extLst>
  </p:cSld>
  <p:clrMapOvr>
    <a:masterClrMapping/>
  </p:clrMapOvr>
  <p:transition/>
</p:sldLayout>
</file>

<file path=ppt/slideLayouts/slideLayout107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187C6BB3-75FE-E241-A561-056482091B0A}" type="slidenum">
              <a:rPr lang="en-US" smtClean="0"/>
              <a:pPr>
                <a:defRPr/>
              </a:pPr>
              <a:t>‹#›</a:t>
            </a:fld>
            <a:endParaRPr lang="en-US" dirty="0"/>
          </a:p>
        </p:txBody>
      </p:sp>
    </p:spTree>
    <p:extLst>
      <p:ext uri="{BB962C8B-B14F-4D97-AF65-F5344CB8AC3E}">
        <p14:creationId xmlns:p14="http://schemas.microsoft.com/office/powerpoint/2010/main" val="907556880"/>
      </p:ext>
    </p:extLst>
  </p:cSld>
  <p:clrMapOvr>
    <a:masterClrMapping/>
  </p:clrMapOvr>
  <p:transition/>
</p:sldLayout>
</file>

<file path=ppt/slideLayouts/slideLayout107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C128E290-D1C1-6541-A486-F9FAA1E65C0E}" type="slidenum">
              <a:rPr lang="en-US" smtClean="0"/>
              <a:pPr>
                <a:defRPr/>
              </a:pPr>
              <a:t>‹#›</a:t>
            </a:fld>
            <a:endParaRPr lang="en-US" dirty="0"/>
          </a:p>
        </p:txBody>
      </p:sp>
    </p:spTree>
    <p:extLst>
      <p:ext uri="{BB962C8B-B14F-4D97-AF65-F5344CB8AC3E}">
        <p14:creationId xmlns:p14="http://schemas.microsoft.com/office/powerpoint/2010/main" val="743221748"/>
      </p:ext>
    </p:extLst>
  </p:cSld>
  <p:clrMapOvr>
    <a:masterClrMapping/>
  </p:clrMapOvr>
  <p:transition/>
</p:sldLayout>
</file>

<file path=ppt/slideLayouts/slideLayout107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3C070CB7-5182-1846-83FC-028A2C05EB1E}" type="slidenum">
              <a:rPr lang="en-US" smtClean="0"/>
              <a:pPr>
                <a:defRPr/>
              </a:pPr>
              <a:t>‹#›</a:t>
            </a:fld>
            <a:endParaRPr lang="en-US" dirty="0"/>
          </a:p>
        </p:txBody>
      </p:sp>
    </p:spTree>
    <p:extLst>
      <p:ext uri="{BB962C8B-B14F-4D97-AF65-F5344CB8AC3E}">
        <p14:creationId xmlns:p14="http://schemas.microsoft.com/office/powerpoint/2010/main" val="1263690072"/>
      </p:ext>
    </p:extLst>
  </p:cSld>
  <p:clrMapOvr>
    <a:masterClrMapping/>
  </p:clrMapOvr>
  <p:transition/>
</p:sldLayout>
</file>

<file path=ppt/slideLayouts/slideLayout107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8"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9"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94F19BDB-1DFB-4349-80D3-AC36797D2FDA}" type="slidenum">
              <a:rPr lang="en-US" smtClean="0"/>
              <a:pPr>
                <a:defRPr/>
              </a:pPr>
              <a:t>‹#›</a:t>
            </a:fld>
            <a:endParaRPr lang="en-US" dirty="0"/>
          </a:p>
        </p:txBody>
      </p:sp>
    </p:spTree>
    <p:extLst>
      <p:ext uri="{BB962C8B-B14F-4D97-AF65-F5344CB8AC3E}">
        <p14:creationId xmlns:p14="http://schemas.microsoft.com/office/powerpoint/2010/main" val="2884333301"/>
      </p:ext>
    </p:extLst>
  </p:cSld>
  <p:clrMapOvr>
    <a:masterClrMapping/>
  </p:clrMapOvr>
  <p:transition/>
</p:sldLayout>
</file>

<file path=ppt/slideLayouts/slideLayout107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4"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5"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32AEB9F4-BD4C-DD4F-A0AE-CA683A66452A}" type="slidenum">
              <a:rPr lang="en-US" smtClean="0"/>
              <a:pPr>
                <a:defRPr/>
              </a:pPr>
              <a:t>‹#›</a:t>
            </a:fld>
            <a:endParaRPr lang="en-US" dirty="0"/>
          </a:p>
        </p:txBody>
      </p:sp>
    </p:spTree>
    <p:extLst>
      <p:ext uri="{BB962C8B-B14F-4D97-AF65-F5344CB8AC3E}">
        <p14:creationId xmlns:p14="http://schemas.microsoft.com/office/powerpoint/2010/main" val="2618885730"/>
      </p:ext>
    </p:extLst>
  </p:cSld>
  <p:clrMapOvr>
    <a:masterClrMapping/>
  </p:clrMapOvr>
  <p:transition/>
</p:sldLayout>
</file>

<file path=ppt/slideLayouts/slideLayout10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6"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D96E0266-9E69-E94D-A8D7-BDA9DE03F338}" type="slidenum">
              <a:rPr lang="en-US" smtClean="0"/>
              <a:pPr>
                <a:defRPr/>
              </a:pPr>
              <a:t>‹#›</a:t>
            </a:fld>
            <a:endParaRPr lang="en-US" dirty="0"/>
          </a:p>
        </p:txBody>
      </p:sp>
    </p:spTree>
    <p:extLst>
      <p:ext uri="{BB962C8B-B14F-4D97-AF65-F5344CB8AC3E}">
        <p14:creationId xmlns:p14="http://schemas.microsoft.com/office/powerpoint/2010/main" val="1128513063"/>
      </p:ext>
    </p:extLst>
  </p:cSld>
  <p:clrMapOvr>
    <a:masterClrMapping/>
  </p:clrMapOvr>
  <p:transition/>
</p:sldLayout>
</file>

<file path=ppt/slideLayouts/slideLayout108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3"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4"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B51993C4-139E-6547-99D1-86468337BA2F}" type="slidenum">
              <a:rPr lang="en-US" smtClean="0"/>
              <a:pPr>
                <a:defRPr/>
              </a:pPr>
              <a:t>‹#›</a:t>
            </a:fld>
            <a:endParaRPr lang="en-US" dirty="0"/>
          </a:p>
        </p:txBody>
      </p:sp>
    </p:spTree>
    <p:extLst>
      <p:ext uri="{BB962C8B-B14F-4D97-AF65-F5344CB8AC3E}">
        <p14:creationId xmlns:p14="http://schemas.microsoft.com/office/powerpoint/2010/main" val="214483910"/>
      </p:ext>
    </p:extLst>
  </p:cSld>
  <p:clrMapOvr>
    <a:masterClrMapping/>
  </p:clrMapOvr>
  <p:transition/>
</p:sldLayout>
</file>

<file path=ppt/slideLayouts/slideLayout108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A5C6BBCC-4E55-B640-938D-2DEDF0D9A5F0}" type="slidenum">
              <a:rPr lang="en-US" smtClean="0"/>
              <a:pPr>
                <a:defRPr/>
              </a:pPr>
              <a:t>‹#›</a:t>
            </a:fld>
            <a:endParaRPr lang="en-US" dirty="0"/>
          </a:p>
        </p:txBody>
      </p:sp>
    </p:spTree>
    <p:extLst>
      <p:ext uri="{BB962C8B-B14F-4D97-AF65-F5344CB8AC3E}">
        <p14:creationId xmlns:p14="http://schemas.microsoft.com/office/powerpoint/2010/main" val="4158568705"/>
      </p:ext>
    </p:extLst>
  </p:cSld>
  <p:clrMapOvr>
    <a:masterClrMapping/>
  </p:clrMapOvr>
  <p:transition/>
</p:sldLayout>
</file>

<file path=ppt/slideLayouts/slideLayout108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D4F51B0F-F95C-0C49-AB0E-F27ACC3C30F3}" type="slidenum">
              <a:rPr lang="en-US" smtClean="0"/>
              <a:pPr>
                <a:defRPr/>
              </a:pPr>
              <a:t>‹#›</a:t>
            </a:fld>
            <a:endParaRPr lang="en-US" dirty="0"/>
          </a:p>
        </p:txBody>
      </p:sp>
    </p:spTree>
    <p:extLst>
      <p:ext uri="{BB962C8B-B14F-4D97-AF65-F5344CB8AC3E}">
        <p14:creationId xmlns:p14="http://schemas.microsoft.com/office/powerpoint/2010/main" val="370879378"/>
      </p:ext>
    </p:extLst>
  </p:cSld>
  <p:clrMapOvr>
    <a:masterClrMapping/>
  </p:clrMapOvr>
  <p:transition/>
</p:sldLayout>
</file>

<file path=ppt/slideLayouts/slideLayout108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587C7F65-FDAB-BE4B-9F9E-8459E8C25397}" type="slidenum">
              <a:rPr lang="en-US" smtClean="0"/>
              <a:pPr>
                <a:defRPr/>
              </a:pPr>
              <a:t>‹#›</a:t>
            </a:fld>
            <a:endParaRPr lang="en-US" dirty="0"/>
          </a:p>
        </p:txBody>
      </p:sp>
    </p:spTree>
    <p:extLst>
      <p:ext uri="{BB962C8B-B14F-4D97-AF65-F5344CB8AC3E}">
        <p14:creationId xmlns:p14="http://schemas.microsoft.com/office/powerpoint/2010/main" val="634261346"/>
      </p:ext>
    </p:extLst>
  </p:cSld>
  <p:clrMapOvr>
    <a:masterClrMapping/>
  </p:clrMapOvr>
  <p:transition/>
</p:sldLayout>
</file>

<file path=ppt/slideLayouts/slideLayout108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D0D2ABFF-FA59-484B-B94A-250FAF1B51D1}" type="slidenum">
              <a:rPr lang="en-US" smtClean="0"/>
              <a:pPr>
                <a:defRPr/>
              </a:pPr>
              <a:t>‹#›</a:t>
            </a:fld>
            <a:endParaRPr lang="en-US" dirty="0"/>
          </a:p>
        </p:txBody>
      </p:sp>
    </p:spTree>
    <p:extLst>
      <p:ext uri="{BB962C8B-B14F-4D97-AF65-F5344CB8AC3E}">
        <p14:creationId xmlns:p14="http://schemas.microsoft.com/office/powerpoint/2010/main" val="3004113672"/>
      </p:ext>
    </p:extLst>
  </p:cSld>
  <p:clrMapOvr>
    <a:masterClrMapping/>
  </p:clrMapOvr>
  <p:transition/>
</p:sldLayout>
</file>

<file path=ppt/slideLayouts/slideLayout1085.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GB"/>
          </a:p>
        </p:txBody>
      </p:sp>
      <p:sp>
        <p:nvSpPr>
          <p:cNvPr id="3" name="Rectangle 5"/>
          <p:cNvSpPr>
            <a:spLocks noGrp="1" noChangeArrowheads="1"/>
          </p:cNvSpPr>
          <p:nvPr>
            <p:ph type="ftr" sz="quarter" idx="11"/>
          </p:nvPr>
        </p:nvSpPr>
        <p:spPr>
          <a:ln/>
        </p:spPr>
        <p:txBody>
          <a:bodyPr/>
          <a:lstStyle>
            <a:lvl1pPr>
              <a:defRPr/>
            </a:lvl1pPr>
          </a:lstStyle>
          <a:p>
            <a:pPr>
              <a:defRPr/>
            </a:pPr>
            <a:endParaRPr lang="en-GB"/>
          </a:p>
        </p:txBody>
      </p:sp>
      <p:sp>
        <p:nvSpPr>
          <p:cNvPr id="4" name="Rectangle 6"/>
          <p:cNvSpPr>
            <a:spLocks noGrp="1" noChangeArrowheads="1"/>
          </p:cNvSpPr>
          <p:nvPr>
            <p:ph type="sldNum" sz="quarter" idx="12"/>
          </p:nvPr>
        </p:nvSpPr>
        <p:spPr>
          <a:ln/>
        </p:spPr>
        <p:txBody>
          <a:bodyPr/>
          <a:lstStyle>
            <a:lvl1pPr>
              <a:defRPr/>
            </a:lvl1pPr>
          </a:lstStyle>
          <a:p>
            <a:pPr>
              <a:defRPr/>
            </a:pPr>
            <a:fld id="{37C960C3-C098-8C49-87DA-292DA6F71F00}" type="slidenum">
              <a:rPr lang="en-GB"/>
              <a:pPr>
                <a:defRPr/>
              </a:pPr>
              <a:t>‹#›</a:t>
            </a:fld>
            <a:endParaRPr lang="en-GB"/>
          </a:p>
        </p:txBody>
      </p:sp>
    </p:spTree>
    <p:extLst>
      <p:ext uri="{BB962C8B-B14F-4D97-AF65-F5344CB8AC3E}">
        <p14:creationId xmlns:p14="http://schemas.microsoft.com/office/powerpoint/2010/main" val="2663046417"/>
      </p:ext>
    </p:extLst>
  </p:cSld>
  <p:clrMapOvr>
    <a:masterClrMapping/>
  </p:clrMapOvr>
</p:sldLayout>
</file>

<file path=ppt/slideLayouts/slideLayout108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ftr" sz="quarter" idx="10"/>
          </p:nvPr>
        </p:nvSpPr>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sldNum" sz="quarter" idx="11"/>
          </p:nvPr>
        </p:nvSpPr>
        <p:spPr/>
        <p:txBody>
          <a:bodyPr/>
          <a:lstStyle>
            <a:lvl1pPr>
              <a:defRPr b="1" i="0">
                <a:latin typeface="Arial" panose="020B0604020202020204" pitchFamily="34" charset="0"/>
              </a:defRPr>
            </a:lvl1pPr>
          </a:lstStyle>
          <a:p>
            <a:pPr>
              <a:defRPr/>
            </a:pPr>
            <a:fld id="{BB94BB89-B205-3C45-B345-98B6250B3E14}" type="slidenum">
              <a:rPr lang="en-US" smtClean="0"/>
              <a:pPr>
                <a:defRPr/>
              </a:pPr>
              <a:t>‹#›</a:t>
            </a:fld>
            <a:endParaRPr lang="en-US" dirty="0"/>
          </a:p>
        </p:txBody>
      </p:sp>
      <p:sp>
        <p:nvSpPr>
          <p:cNvPr id="6" name="Rectangle 22"/>
          <p:cNvSpPr>
            <a:spLocks noGrp="1" noChangeArrowheads="1"/>
          </p:cNvSpPr>
          <p:nvPr>
            <p:ph type="dt" sz="half" idx="12"/>
          </p:nvPr>
        </p:nvSpPr>
        <p:spPr/>
        <p:txBody>
          <a:bodyPr/>
          <a:lstStyle>
            <a:lvl1pPr>
              <a:defRPr b="1" i="0">
                <a:latin typeface="Arial" panose="020B0604020202020204" pitchFamily="34" charset="0"/>
              </a:defRPr>
            </a:lvl1pPr>
          </a:lstStyle>
          <a:p>
            <a:pPr>
              <a:defRPr/>
            </a:pPr>
            <a:endParaRPr lang="en-US" dirty="0"/>
          </a:p>
        </p:txBody>
      </p:sp>
    </p:spTree>
    <p:extLst>
      <p:ext uri="{BB962C8B-B14F-4D97-AF65-F5344CB8AC3E}">
        <p14:creationId xmlns:p14="http://schemas.microsoft.com/office/powerpoint/2010/main" val="620330784"/>
      </p:ext>
    </p:extLst>
  </p:cSld>
  <p:clrMapOvr>
    <a:masterClrMapping/>
  </p:clrMapOvr>
  <p:transition/>
</p:sldLayout>
</file>

<file path=ppt/slideLayouts/slideLayout108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ftr" sz="quarter" idx="10"/>
          </p:nvPr>
        </p:nvSpPr>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sldNum" sz="quarter" idx="11"/>
          </p:nvPr>
        </p:nvSpPr>
        <p:spPr/>
        <p:txBody>
          <a:bodyPr/>
          <a:lstStyle>
            <a:lvl1pPr>
              <a:defRPr b="1" i="0">
                <a:latin typeface="Arial" panose="020B0604020202020204" pitchFamily="34" charset="0"/>
              </a:defRPr>
            </a:lvl1pPr>
          </a:lstStyle>
          <a:p>
            <a:pPr>
              <a:defRPr/>
            </a:pPr>
            <a:fld id="{3825311D-AF47-004F-9364-31ACDC4E1F80}" type="slidenum">
              <a:rPr lang="en-US" smtClean="0"/>
              <a:pPr>
                <a:defRPr/>
              </a:pPr>
              <a:t>‹#›</a:t>
            </a:fld>
            <a:endParaRPr lang="en-US" dirty="0"/>
          </a:p>
        </p:txBody>
      </p:sp>
      <p:sp>
        <p:nvSpPr>
          <p:cNvPr id="6" name="Rectangle 22"/>
          <p:cNvSpPr>
            <a:spLocks noGrp="1" noChangeArrowheads="1"/>
          </p:cNvSpPr>
          <p:nvPr>
            <p:ph type="dt" sz="half" idx="12"/>
          </p:nvPr>
        </p:nvSpPr>
        <p:spPr/>
        <p:txBody>
          <a:bodyPr/>
          <a:lstStyle>
            <a:lvl1pPr>
              <a:defRPr b="1" i="0">
                <a:latin typeface="Arial" panose="020B0604020202020204" pitchFamily="34" charset="0"/>
              </a:defRPr>
            </a:lvl1pPr>
          </a:lstStyle>
          <a:p>
            <a:pPr>
              <a:defRPr/>
            </a:pPr>
            <a:endParaRPr lang="en-US" dirty="0"/>
          </a:p>
        </p:txBody>
      </p:sp>
    </p:spTree>
    <p:extLst>
      <p:ext uri="{BB962C8B-B14F-4D97-AF65-F5344CB8AC3E}">
        <p14:creationId xmlns:p14="http://schemas.microsoft.com/office/powerpoint/2010/main" val="446765103"/>
      </p:ext>
    </p:extLst>
  </p:cSld>
  <p:clrMapOvr>
    <a:masterClrMapping/>
  </p:clrMapOvr>
  <p:transition/>
</p:sldLayout>
</file>

<file path=ppt/slideLayouts/slideLayout108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1676400" y="1981200"/>
            <a:ext cx="3429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5257800" y="1981200"/>
            <a:ext cx="3429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ftr" sz="quarter" idx="10"/>
          </p:nvPr>
        </p:nvSpPr>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sldNum" sz="quarter" idx="11"/>
          </p:nvPr>
        </p:nvSpPr>
        <p:spPr/>
        <p:txBody>
          <a:bodyPr/>
          <a:lstStyle>
            <a:lvl1pPr>
              <a:defRPr b="1" i="0">
                <a:latin typeface="Arial" panose="020B0604020202020204" pitchFamily="34" charset="0"/>
              </a:defRPr>
            </a:lvl1pPr>
          </a:lstStyle>
          <a:p>
            <a:pPr>
              <a:defRPr/>
            </a:pPr>
            <a:fld id="{8FD57CFB-C0A6-804F-91FF-0D3B052E550E}" type="slidenum">
              <a:rPr lang="en-US" smtClean="0"/>
              <a:pPr>
                <a:defRPr/>
              </a:pPr>
              <a:t>‹#›</a:t>
            </a:fld>
            <a:endParaRPr lang="en-US" dirty="0"/>
          </a:p>
        </p:txBody>
      </p:sp>
      <p:sp>
        <p:nvSpPr>
          <p:cNvPr id="7" name="Rectangle 22"/>
          <p:cNvSpPr>
            <a:spLocks noGrp="1" noChangeArrowheads="1"/>
          </p:cNvSpPr>
          <p:nvPr>
            <p:ph type="dt" sz="half" idx="12"/>
          </p:nvPr>
        </p:nvSpPr>
        <p:spPr/>
        <p:txBody>
          <a:bodyPr/>
          <a:lstStyle>
            <a:lvl1pPr>
              <a:defRPr b="1" i="0">
                <a:latin typeface="Arial" panose="020B0604020202020204" pitchFamily="34" charset="0"/>
              </a:defRPr>
            </a:lvl1pPr>
          </a:lstStyle>
          <a:p>
            <a:pPr>
              <a:defRPr/>
            </a:pPr>
            <a:endParaRPr lang="en-US" dirty="0"/>
          </a:p>
        </p:txBody>
      </p:sp>
    </p:spTree>
    <p:extLst>
      <p:ext uri="{BB962C8B-B14F-4D97-AF65-F5344CB8AC3E}">
        <p14:creationId xmlns:p14="http://schemas.microsoft.com/office/powerpoint/2010/main" val="102844664"/>
      </p:ext>
    </p:extLst>
  </p:cSld>
  <p:clrMapOvr>
    <a:masterClrMapping/>
  </p:clrMapOvr>
  <p:transition/>
</p:sldLayout>
</file>

<file path=ppt/slideLayouts/slideLayout108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ftr" sz="quarter" idx="10"/>
          </p:nvPr>
        </p:nvSpPr>
        <p:spPr/>
        <p:txBody>
          <a:bodyPr/>
          <a:lstStyle>
            <a:lvl1pPr>
              <a:defRPr b="1" i="0">
                <a:latin typeface="Arial" panose="020B0604020202020204" pitchFamily="34" charset="0"/>
              </a:defRPr>
            </a:lvl1pPr>
          </a:lstStyle>
          <a:p>
            <a:pPr>
              <a:defRPr/>
            </a:pPr>
            <a:endParaRPr lang="en-US" dirty="0"/>
          </a:p>
        </p:txBody>
      </p:sp>
      <p:sp>
        <p:nvSpPr>
          <p:cNvPr id="8" name="Rectangle 5"/>
          <p:cNvSpPr>
            <a:spLocks noGrp="1" noChangeArrowheads="1"/>
          </p:cNvSpPr>
          <p:nvPr>
            <p:ph type="sldNum" sz="quarter" idx="11"/>
          </p:nvPr>
        </p:nvSpPr>
        <p:spPr/>
        <p:txBody>
          <a:bodyPr/>
          <a:lstStyle>
            <a:lvl1pPr>
              <a:defRPr b="1" i="0">
                <a:latin typeface="Arial" panose="020B0604020202020204" pitchFamily="34" charset="0"/>
              </a:defRPr>
            </a:lvl1pPr>
          </a:lstStyle>
          <a:p>
            <a:pPr>
              <a:defRPr/>
            </a:pPr>
            <a:fld id="{F2857BCF-68F3-D043-B622-F5904621758F}" type="slidenum">
              <a:rPr lang="en-US" smtClean="0"/>
              <a:pPr>
                <a:defRPr/>
              </a:pPr>
              <a:t>‹#›</a:t>
            </a:fld>
            <a:endParaRPr lang="en-US" dirty="0"/>
          </a:p>
        </p:txBody>
      </p:sp>
      <p:sp>
        <p:nvSpPr>
          <p:cNvPr id="9" name="Rectangle 22"/>
          <p:cNvSpPr>
            <a:spLocks noGrp="1" noChangeArrowheads="1"/>
          </p:cNvSpPr>
          <p:nvPr>
            <p:ph type="dt" sz="half" idx="12"/>
          </p:nvPr>
        </p:nvSpPr>
        <p:spPr/>
        <p:txBody>
          <a:bodyPr/>
          <a:lstStyle>
            <a:lvl1pPr>
              <a:defRPr b="1" i="0">
                <a:latin typeface="Arial" panose="020B0604020202020204" pitchFamily="34" charset="0"/>
              </a:defRPr>
            </a:lvl1pPr>
          </a:lstStyle>
          <a:p>
            <a:pPr>
              <a:defRPr/>
            </a:pPr>
            <a:endParaRPr lang="en-US" dirty="0"/>
          </a:p>
        </p:txBody>
      </p:sp>
    </p:spTree>
    <p:extLst>
      <p:ext uri="{BB962C8B-B14F-4D97-AF65-F5344CB8AC3E}">
        <p14:creationId xmlns:p14="http://schemas.microsoft.com/office/powerpoint/2010/main" val="3194148317"/>
      </p:ext>
    </p:extLst>
  </p:cSld>
  <p:clrMapOvr>
    <a:masterClrMapping/>
  </p:clrMapOvr>
  <p:transition/>
</p:sldLayout>
</file>

<file path=ppt/slideLayouts/slideLayout10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30725"/>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6"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7"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3036AFB1-3740-1645-A4BC-CFFCDCE58724}" type="slidenum">
              <a:rPr lang="en-US" smtClean="0"/>
              <a:pPr>
                <a:defRPr/>
              </a:pPr>
              <a:t>‹#›</a:t>
            </a:fld>
            <a:endParaRPr lang="en-US" dirty="0"/>
          </a:p>
        </p:txBody>
      </p:sp>
    </p:spTree>
    <p:extLst>
      <p:ext uri="{BB962C8B-B14F-4D97-AF65-F5344CB8AC3E}">
        <p14:creationId xmlns:p14="http://schemas.microsoft.com/office/powerpoint/2010/main" val="2454096670"/>
      </p:ext>
    </p:extLst>
  </p:cSld>
  <p:clrMapOvr>
    <a:masterClrMapping/>
  </p:clrMapOvr>
  <p:transition/>
</p:sldLayout>
</file>

<file path=ppt/slideLayouts/slideLayout109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ftr" sz="quarter" idx="10"/>
          </p:nvPr>
        </p:nvSpPr>
        <p:spPr/>
        <p:txBody>
          <a:bodyPr/>
          <a:lstStyle>
            <a:lvl1pPr>
              <a:defRPr b="1" i="0">
                <a:latin typeface="Arial" panose="020B0604020202020204" pitchFamily="34" charset="0"/>
              </a:defRPr>
            </a:lvl1pPr>
          </a:lstStyle>
          <a:p>
            <a:pPr>
              <a:defRPr/>
            </a:pPr>
            <a:endParaRPr lang="en-US" dirty="0"/>
          </a:p>
        </p:txBody>
      </p:sp>
      <p:sp>
        <p:nvSpPr>
          <p:cNvPr id="4" name="Rectangle 5"/>
          <p:cNvSpPr>
            <a:spLocks noGrp="1" noChangeArrowheads="1"/>
          </p:cNvSpPr>
          <p:nvPr>
            <p:ph type="sldNum" sz="quarter" idx="11"/>
          </p:nvPr>
        </p:nvSpPr>
        <p:spPr/>
        <p:txBody>
          <a:bodyPr/>
          <a:lstStyle>
            <a:lvl1pPr>
              <a:defRPr b="1" i="0">
                <a:latin typeface="Arial" panose="020B0604020202020204" pitchFamily="34" charset="0"/>
              </a:defRPr>
            </a:lvl1pPr>
          </a:lstStyle>
          <a:p>
            <a:pPr>
              <a:defRPr/>
            </a:pPr>
            <a:fld id="{D155B22B-8EFD-3F4A-81FC-802D8472B256}" type="slidenum">
              <a:rPr lang="en-US" smtClean="0"/>
              <a:pPr>
                <a:defRPr/>
              </a:pPr>
              <a:t>‹#›</a:t>
            </a:fld>
            <a:endParaRPr lang="en-US" dirty="0"/>
          </a:p>
        </p:txBody>
      </p:sp>
      <p:sp>
        <p:nvSpPr>
          <p:cNvPr id="5" name="Rectangle 22"/>
          <p:cNvSpPr>
            <a:spLocks noGrp="1" noChangeArrowheads="1"/>
          </p:cNvSpPr>
          <p:nvPr>
            <p:ph type="dt" sz="half" idx="12"/>
          </p:nvPr>
        </p:nvSpPr>
        <p:spPr/>
        <p:txBody>
          <a:bodyPr/>
          <a:lstStyle>
            <a:lvl1pPr>
              <a:defRPr b="1" i="0">
                <a:latin typeface="Arial" panose="020B0604020202020204" pitchFamily="34" charset="0"/>
              </a:defRPr>
            </a:lvl1pPr>
          </a:lstStyle>
          <a:p>
            <a:pPr>
              <a:defRPr/>
            </a:pPr>
            <a:endParaRPr lang="en-US" dirty="0"/>
          </a:p>
        </p:txBody>
      </p:sp>
    </p:spTree>
    <p:extLst>
      <p:ext uri="{BB962C8B-B14F-4D97-AF65-F5344CB8AC3E}">
        <p14:creationId xmlns:p14="http://schemas.microsoft.com/office/powerpoint/2010/main" val="3163612978"/>
      </p:ext>
    </p:extLst>
  </p:cSld>
  <p:clrMapOvr>
    <a:masterClrMapping/>
  </p:clrMapOvr>
  <p:transition/>
</p:sldLayout>
</file>

<file path=ppt/slideLayouts/slideLayout109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ftr" sz="quarter" idx="10"/>
          </p:nvPr>
        </p:nvSpPr>
        <p:spPr/>
        <p:txBody>
          <a:bodyPr/>
          <a:lstStyle>
            <a:lvl1pPr>
              <a:defRPr b="1" i="0">
                <a:latin typeface="Arial" panose="020B0604020202020204" pitchFamily="34" charset="0"/>
              </a:defRPr>
            </a:lvl1pPr>
          </a:lstStyle>
          <a:p>
            <a:pPr>
              <a:defRPr/>
            </a:pPr>
            <a:endParaRPr lang="en-US" dirty="0"/>
          </a:p>
        </p:txBody>
      </p:sp>
      <p:sp>
        <p:nvSpPr>
          <p:cNvPr id="3" name="Rectangle 5"/>
          <p:cNvSpPr>
            <a:spLocks noGrp="1" noChangeArrowheads="1"/>
          </p:cNvSpPr>
          <p:nvPr>
            <p:ph type="sldNum" sz="quarter" idx="11"/>
          </p:nvPr>
        </p:nvSpPr>
        <p:spPr/>
        <p:txBody>
          <a:bodyPr/>
          <a:lstStyle>
            <a:lvl1pPr>
              <a:defRPr b="1" i="0">
                <a:latin typeface="Arial" panose="020B0604020202020204" pitchFamily="34" charset="0"/>
              </a:defRPr>
            </a:lvl1pPr>
          </a:lstStyle>
          <a:p>
            <a:pPr>
              <a:defRPr/>
            </a:pPr>
            <a:fld id="{9F520EE1-0152-DF4F-8FAB-C97931EA8C0F}" type="slidenum">
              <a:rPr lang="en-US" smtClean="0"/>
              <a:pPr>
                <a:defRPr/>
              </a:pPr>
              <a:t>‹#›</a:t>
            </a:fld>
            <a:endParaRPr lang="en-US" dirty="0"/>
          </a:p>
        </p:txBody>
      </p:sp>
      <p:sp>
        <p:nvSpPr>
          <p:cNvPr id="4" name="Rectangle 22"/>
          <p:cNvSpPr>
            <a:spLocks noGrp="1" noChangeArrowheads="1"/>
          </p:cNvSpPr>
          <p:nvPr>
            <p:ph type="dt" sz="half" idx="12"/>
          </p:nvPr>
        </p:nvSpPr>
        <p:spPr/>
        <p:txBody>
          <a:bodyPr/>
          <a:lstStyle>
            <a:lvl1pPr>
              <a:defRPr b="1" i="0">
                <a:latin typeface="Arial" panose="020B0604020202020204" pitchFamily="34" charset="0"/>
              </a:defRPr>
            </a:lvl1pPr>
          </a:lstStyle>
          <a:p>
            <a:pPr>
              <a:defRPr/>
            </a:pPr>
            <a:endParaRPr lang="en-US" dirty="0"/>
          </a:p>
        </p:txBody>
      </p:sp>
    </p:spTree>
    <p:extLst>
      <p:ext uri="{BB962C8B-B14F-4D97-AF65-F5344CB8AC3E}">
        <p14:creationId xmlns:p14="http://schemas.microsoft.com/office/powerpoint/2010/main" val="1978132771"/>
      </p:ext>
    </p:extLst>
  </p:cSld>
  <p:clrMapOvr>
    <a:masterClrMapping/>
  </p:clrMapOvr>
  <p:transition/>
</p:sldLayout>
</file>

<file path=ppt/slideLayouts/slideLayout109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ftr" sz="quarter" idx="10"/>
          </p:nvPr>
        </p:nvSpPr>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sldNum" sz="quarter" idx="11"/>
          </p:nvPr>
        </p:nvSpPr>
        <p:spPr/>
        <p:txBody>
          <a:bodyPr/>
          <a:lstStyle>
            <a:lvl1pPr>
              <a:defRPr b="1" i="0">
                <a:latin typeface="Arial" panose="020B0604020202020204" pitchFamily="34" charset="0"/>
              </a:defRPr>
            </a:lvl1pPr>
          </a:lstStyle>
          <a:p>
            <a:pPr>
              <a:defRPr/>
            </a:pPr>
            <a:fld id="{56097051-7C13-5949-B36E-F372C90FDFDC}" type="slidenum">
              <a:rPr lang="en-US" smtClean="0"/>
              <a:pPr>
                <a:defRPr/>
              </a:pPr>
              <a:t>‹#›</a:t>
            </a:fld>
            <a:endParaRPr lang="en-US" dirty="0"/>
          </a:p>
        </p:txBody>
      </p:sp>
      <p:sp>
        <p:nvSpPr>
          <p:cNvPr id="7" name="Rectangle 22"/>
          <p:cNvSpPr>
            <a:spLocks noGrp="1" noChangeArrowheads="1"/>
          </p:cNvSpPr>
          <p:nvPr>
            <p:ph type="dt" sz="half" idx="12"/>
          </p:nvPr>
        </p:nvSpPr>
        <p:spPr/>
        <p:txBody>
          <a:bodyPr/>
          <a:lstStyle>
            <a:lvl1pPr>
              <a:defRPr b="1" i="0">
                <a:latin typeface="Arial" panose="020B0604020202020204" pitchFamily="34" charset="0"/>
              </a:defRPr>
            </a:lvl1pPr>
          </a:lstStyle>
          <a:p>
            <a:pPr>
              <a:defRPr/>
            </a:pPr>
            <a:endParaRPr lang="en-US" dirty="0"/>
          </a:p>
        </p:txBody>
      </p:sp>
    </p:spTree>
    <p:extLst>
      <p:ext uri="{BB962C8B-B14F-4D97-AF65-F5344CB8AC3E}">
        <p14:creationId xmlns:p14="http://schemas.microsoft.com/office/powerpoint/2010/main" val="1960568824"/>
      </p:ext>
    </p:extLst>
  </p:cSld>
  <p:clrMapOvr>
    <a:masterClrMapping/>
  </p:clrMapOvr>
  <p:transition/>
</p:sldLayout>
</file>

<file path=ppt/slideLayouts/slideLayout109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ftr" sz="quarter" idx="10"/>
          </p:nvPr>
        </p:nvSpPr>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sldNum" sz="quarter" idx="11"/>
          </p:nvPr>
        </p:nvSpPr>
        <p:spPr/>
        <p:txBody>
          <a:bodyPr/>
          <a:lstStyle>
            <a:lvl1pPr>
              <a:defRPr b="1" i="0">
                <a:latin typeface="Arial" panose="020B0604020202020204" pitchFamily="34" charset="0"/>
              </a:defRPr>
            </a:lvl1pPr>
          </a:lstStyle>
          <a:p>
            <a:pPr>
              <a:defRPr/>
            </a:pPr>
            <a:fld id="{AE9BB8CF-A414-C74A-B2BD-6F52A26118F0}" type="slidenum">
              <a:rPr lang="en-US" smtClean="0"/>
              <a:pPr>
                <a:defRPr/>
              </a:pPr>
              <a:t>‹#›</a:t>
            </a:fld>
            <a:endParaRPr lang="en-US" dirty="0"/>
          </a:p>
        </p:txBody>
      </p:sp>
      <p:sp>
        <p:nvSpPr>
          <p:cNvPr id="7" name="Rectangle 22"/>
          <p:cNvSpPr>
            <a:spLocks noGrp="1" noChangeArrowheads="1"/>
          </p:cNvSpPr>
          <p:nvPr>
            <p:ph type="dt" sz="half" idx="12"/>
          </p:nvPr>
        </p:nvSpPr>
        <p:spPr/>
        <p:txBody>
          <a:bodyPr/>
          <a:lstStyle>
            <a:lvl1pPr>
              <a:defRPr b="1" i="0">
                <a:latin typeface="Arial" panose="020B0604020202020204" pitchFamily="34" charset="0"/>
              </a:defRPr>
            </a:lvl1pPr>
          </a:lstStyle>
          <a:p>
            <a:pPr>
              <a:defRPr/>
            </a:pPr>
            <a:endParaRPr lang="en-US" dirty="0"/>
          </a:p>
        </p:txBody>
      </p:sp>
    </p:spTree>
    <p:extLst>
      <p:ext uri="{BB962C8B-B14F-4D97-AF65-F5344CB8AC3E}">
        <p14:creationId xmlns:p14="http://schemas.microsoft.com/office/powerpoint/2010/main" val="2018902516"/>
      </p:ext>
    </p:extLst>
  </p:cSld>
  <p:clrMapOvr>
    <a:masterClrMapping/>
  </p:clrMapOvr>
  <p:transition/>
</p:sldLayout>
</file>

<file path=ppt/slideLayouts/slideLayout109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ftr" sz="quarter" idx="10"/>
          </p:nvPr>
        </p:nvSpPr>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sldNum" sz="quarter" idx="11"/>
          </p:nvPr>
        </p:nvSpPr>
        <p:spPr/>
        <p:txBody>
          <a:bodyPr/>
          <a:lstStyle>
            <a:lvl1pPr>
              <a:defRPr b="1" i="0">
                <a:latin typeface="Arial" panose="020B0604020202020204" pitchFamily="34" charset="0"/>
              </a:defRPr>
            </a:lvl1pPr>
          </a:lstStyle>
          <a:p>
            <a:pPr>
              <a:defRPr/>
            </a:pPr>
            <a:fld id="{7554952E-155D-A843-A679-67F3916ED896}" type="slidenum">
              <a:rPr lang="en-US" smtClean="0"/>
              <a:pPr>
                <a:defRPr/>
              </a:pPr>
              <a:t>‹#›</a:t>
            </a:fld>
            <a:endParaRPr lang="en-US" dirty="0"/>
          </a:p>
        </p:txBody>
      </p:sp>
      <p:sp>
        <p:nvSpPr>
          <p:cNvPr id="6" name="Rectangle 22"/>
          <p:cNvSpPr>
            <a:spLocks noGrp="1" noChangeArrowheads="1"/>
          </p:cNvSpPr>
          <p:nvPr>
            <p:ph type="dt" sz="half" idx="12"/>
          </p:nvPr>
        </p:nvSpPr>
        <p:spPr/>
        <p:txBody>
          <a:bodyPr/>
          <a:lstStyle>
            <a:lvl1pPr>
              <a:defRPr b="1" i="0">
                <a:latin typeface="Arial" panose="020B0604020202020204" pitchFamily="34" charset="0"/>
              </a:defRPr>
            </a:lvl1pPr>
          </a:lstStyle>
          <a:p>
            <a:pPr>
              <a:defRPr/>
            </a:pPr>
            <a:endParaRPr lang="en-US" dirty="0"/>
          </a:p>
        </p:txBody>
      </p:sp>
    </p:spTree>
    <p:extLst>
      <p:ext uri="{BB962C8B-B14F-4D97-AF65-F5344CB8AC3E}">
        <p14:creationId xmlns:p14="http://schemas.microsoft.com/office/powerpoint/2010/main" val="854911468"/>
      </p:ext>
    </p:extLst>
  </p:cSld>
  <p:clrMapOvr>
    <a:masterClrMapping/>
  </p:clrMapOvr>
  <p:transition/>
</p:sldLayout>
</file>

<file path=ppt/slideLayouts/slideLayout109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934200" y="457200"/>
            <a:ext cx="1752600" cy="56388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1676400" y="457200"/>
            <a:ext cx="5105400" cy="56388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ftr" sz="quarter" idx="10"/>
          </p:nvPr>
        </p:nvSpPr>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sldNum" sz="quarter" idx="11"/>
          </p:nvPr>
        </p:nvSpPr>
        <p:spPr/>
        <p:txBody>
          <a:bodyPr/>
          <a:lstStyle>
            <a:lvl1pPr>
              <a:defRPr b="1" i="0">
                <a:latin typeface="Arial" panose="020B0604020202020204" pitchFamily="34" charset="0"/>
              </a:defRPr>
            </a:lvl1pPr>
          </a:lstStyle>
          <a:p>
            <a:pPr>
              <a:defRPr/>
            </a:pPr>
            <a:fld id="{7C7A7190-B3C9-574A-AFC8-EEBE12BCEA18}" type="slidenum">
              <a:rPr lang="en-US" smtClean="0"/>
              <a:pPr>
                <a:defRPr/>
              </a:pPr>
              <a:t>‹#›</a:t>
            </a:fld>
            <a:endParaRPr lang="en-US" dirty="0"/>
          </a:p>
        </p:txBody>
      </p:sp>
      <p:sp>
        <p:nvSpPr>
          <p:cNvPr id="6" name="Rectangle 22"/>
          <p:cNvSpPr>
            <a:spLocks noGrp="1" noChangeArrowheads="1"/>
          </p:cNvSpPr>
          <p:nvPr>
            <p:ph type="dt" sz="half" idx="12"/>
          </p:nvPr>
        </p:nvSpPr>
        <p:spPr/>
        <p:txBody>
          <a:bodyPr/>
          <a:lstStyle>
            <a:lvl1pPr>
              <a:defRPr b="1" i="0">
                <a:latin typeface="Arial" panose="020B0604020202020204" pitchFamily="34" charset="0"/>
              </a:defRPr>
            </a:lvl1pPr>
          </a:lstStyle>
          <a:p>
            <a:pPr>
              <a:defRPr/>
            </a:pPr>
            <a:endParaRPr lang="en-US" dirty="0"/>
          </a:p>
        </p:txBody>
      </p:sp>
    </p:spTree>
    <p:extLst>
      <p:ext uri="{BB962C8B-B14F-4D97-AF65-F5344CB8AC3E}">
        <p14:creationId xmlns:p14="http://schemas.microsoft.com/office/powerpoint/2010/main" val="3043779207"/>
      </p:ext>
    </p:extLst>
  </p:cSld>
  <p:clrMapOvr>
    <a:masterClrMapping/>
  </p:clrMapOvr>
  <p:transition/>
</p:sldLayout>
</file>

<file path=ppt/slideLayouts/slideLayout1096.xml><?xml version="1.0" encoding="utf-8"?>
<p:sldLayout xmlns:a="http://schemas.openxmlformats.org/drawingml/2006/main" xmlns:r="http://schemas.openxmlformats.org/officeDocument/2006/relationships" xmlns:p="http://schemas.openxmlformats.org/presentationml/2006/main" type="clipArtAndTx" preserve="1">
  <p:cSld name="Title, Clip Art and Text">
    <p:spTree>
      <p:nvGrpSpPr>
        <p:cNvPr id="1" name=""/>
        <p:cNvGrpSpPr/>
        <p:nvPr/>
      </p:nvGrpSpPr>
      <p:grpSpPr>
        <a:xfrm>
          <a:off x="0" y="0"/>
          <a:ext cx="0" cy="0"/>
          <a:chOff x="0" y="0"/>
          <a:chExt cx="0" cy="0"/>
        </a:xfrm>
      </p:grpSpPr>
      <p:sp>
        <p:nvSpPr>
          <p:cNvPr id="2" name="Title 1"/>
          <p:cNvSpPr>
            <a:spLocks noGrp="1"/>
          </p:cNvSpPr>
          <p:nvPr>
            <p:ph type="title"/>
          </p:nvPr>
        </p:nvSpPr>
        <p:spPr>
          <a:xfrm>
            <a:off x="1676400" y="457200"/>
            <a:ext cx="7010400" cy="1295400"/>
          </a:xfrm>
        </p:spPr>
        <p:txBody>
          <a:bodyPr/>
          <a:lstStyle>
            <a:lvl1pPr>
              <a:defRPr b="1" i="0">
                <a:latin typeface="Arial" panose="020B0604020202020204" pitchFamily="34" charset="0"/>
              </a:defRPr>
            </a:lvl1pPr>
          </a:lstStyle>
          <a:p>
            <a:r>
              <a:rPr lang="en-US" dirty="0"/>
              <a:t>Click to edit Master title style</a:t>
            </a:r>
          </a:p>
        </p:txBody>
      </p:sp>
      <p:sp>
        <p:nvSpPr>
          <p:cNvPr id="3" name="ClipArt Placeholder 2"/>
          <p:cNvSpPr>
            <a:spLocks noGrp="1"/>
          </p:cNvSpPr>
          <p:nvPr>
            <p:ph type="clipArt" sz="half" idx="1"/>
          </p:nvPr>
        </p:nvSpPr>
        <p:spPr>
          <a:xfrm>
            <a:off x="1676400" y="1981200"/>
            <a:ext cx="3429000" cy="4114800"/>
          </a:xfrm>
        </p:spPr>
        <p:txBody>
          <a:bodyPr/>
          <a:lstStyle>
            <a:lvl1pPr>
              <a:defRPr b="1" i="0">
                <a:latin typeface="Arial" panose="020B0604020202020204" pitchFamily="34" charset="0"/>
              </a:defRPr>
            </a:lvl1pPr>
          </a:lstStyle>
          <a:p>
            <a:pPr lvl="0"/>
            <a:endParaRPr lang="en-US" noProof="0" dirty="0"/>
          </a:p>
        </p:txBody>
      </p:sp>
      <p:sp>
        <p:nvSpPr>
          <p:cNvPr id="4" name="Text Placeholder 3"/>
          <p:cNvSpPr>
            <a:spLocks noGrp="1"/>
          </p:cNvSpPr>
          <p:nvPr>
            <p:ph type="body" sz="half" idx="2"/>
          </p:nvPr>
        </p:nvSpPr>
        <p:spPr>
          <a:xfrm>
            <a:off x="5257800" y="1981200"/>
            <a:ext cx="3429000" cy="4114800"/>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ftr" sz="quarter" idx="10"/>
          </p:nvPr>
        </p:nvSpPr>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sldNum" sz="quarter" idx="11"/>
          </p:nvPr>
        </p:nvSpPr>
        <p:spPr/>
        <p:txBody>
          <a:bodyPr/>
          <a:lstStyle>
            <a:lvl1pPr>
              <a:defRPr b="1" i="0">
                <a:latin typeface="Arial" panose="020B0604020202020204" pitchFamily="34" charset="0"/>
              </a:defRPr>
            </a:lvl1pPr>
          </a:lstStyle>
          <a:p>
            <a:pPr>
              <a:defRPr/>
            </a:pPr>
            <a:fld id="{0631EE65-63C7-574E-8867-3CA12628F654}" type="slidenum">
              <a:rPr lang="en-US" smtClean="0"/>
              <a:pPr>
                <a:defRPr/>
              </a:pPr>
              <a:t>‹#›</a:t>
            </a:fld>
            <a:endParaRPr lang="en-US" dirty="0"/>
          </a:p>
        </p:txBody>
      </p:sp>
      <p:sp>
        <p:nvSpPr>
          <p:cNvPr id="7" name="Rectangle 22"/>
          <p:cNvSpPr>
            <a:spLocks noGrp="1" noChangeArrowheads="1"/>
          </p:cNvSpPr>
          <p:nvPr>
            <p:ph type="dt" sz="half" idx="12"/>
          </p:nvPr>
        </p:nvSpPr>
        <p:spPr/>
        <p:txBody>
          <a:bodyPr/>
          <a:lstStyle>
            <a:lvl1pPr>
              <a:defRPr b="1" i="0">
                <a:latin typeface="Arial" panose="020B0604020202020204" pitchFamily="34" charset="0"/>
              </a:defRPr>
            </a:lvl1pPr>
          </a:lstStyle>
          <a:p>
            <a:pPr>
              <a:defRPr/>
            </a:pPr>
            <a:endParaRPr lang="en-US" dirty="0"/>
          </a:p>
        </p:txBody>
      </p:sp>
    </p:spTree>
    <p:extLst>
      <p:ext uri="{BB962C8B-B14F-4D97-AF65-F5344CB8AC3E}">
        <p14:creationId xmlns:p14="http://schemas.microsoft.com/office/powerpoint/2010/main" val="3555728660"/>
      </p:ext>
    </p:extLst>
  </p:cSld>
  <p:clrMapOvr>
    <a:masterClrMapping/>
  </p:clrMapOvr>
  <p:transition/>
</p:sldLayout>
</file>

<file path=ppt/slideLayouts/slideLayout1097.xml><?xml version="1.0" encoding="utf-8"?>
<p:sldLayout xmlns:a="http://schemas.openxmlformats.org/drawingml/2006/main" xmlns:r="http://schemas.openxmlformats.org/officeDocument/2006/relationships" xmlns:p="http://schemas.openxmlformats.org/presentationml/2006/main" type="txAndClipArt" preserve="1">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1676400" y="457200"/>
            <a:ext cx="7010400" cy="12954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sz="half" idx="1"/>
          </p:nvPr>
        </p:nvSpPr>
        <p:spPr>
          <a:xfrm>
            <a:off x="1676400" y="1981200"/>
            <a:ext cx="3429000" cy="4114800"/>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lipArt Placeholder 3"/>
          <p:cNvSpPr>
            <a:spLocks noGrp="1"/>
          </p:cNvSpPr>
          <p:nvPr>
            <p:ph type="clipArt" sz="half" idx="2"/>
          </p:nvPr>
        </p:nvSpPr>
        <p:spPr>
          <a:xfrm>
            <a:off x="5257800" y="1981200"/>
            <a:ext cx="3429000" cy="4114800"/>
          </a:xfrm>
        </p:spPr>
        <p:txBody>
          <a:bodyPr/>
          <a:lstStyle>
            <a:lvl1pPr>
              <a:defRPr b="1" i="0">
                <a:latin typeface="Arial" panose="020B0604020202020204" pitchFamily="34" charset="0"/>
              </a:defRPr>
            </a:lvl1pPr>
          </a:lstStyle>
          <a:p>
            <a:pPr lvl="0"/>
            <a:endParaRPr lang="en-US" noProof="0" dirty="0"/>
          </a:p>
        </p:txBody>
      </p:sp>
      <p:sp>
        <p:nvSpPr>
          <p:cNvPr id="5" name="Rectangle 4"/>
          <p:cNvSpPr>
            <a:spLocks noGrp="1" noChangeArrowheads="1"/>
          </p:cNvSpPr>
          <p:nvPr>
            <p:ph type="ftr" sz="quarter" idx="10"/>
          </p:nvPr>
        </p:nvSpPr>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sldNum" sz="quarter" idx="11"/>
          </p:nvPr>
        </p:nvSpPr>
        <p:spPr/>
        <p:txBody>
          <a:bodyPr/>
          <a:lstStyle>
            <a:lvl1pPr>
              <a:defRPr b="1" i="0">
                <a:latin typeface="Arial" panose="020B0604020202020204" pitchFamily="34" charset="0"/>
              </a:defRPr>
            </a:lvl1pPr>
          </a:lstStyle>
          <a:p>
            <a:pPr>
              <a:defRPr/>
            </a:pPr>
            <a:fld id="{89C1223A-0AAE-8544-8329-90D2AFCD0ADA}" type="slidenum">
              <a:rPr lang="en-US" smtClean="0"/>
              <a:pPr>
                <a:defRPr/>
              </a:pPr>
              <a:t>‹#›</a:t>
            </a:fld>
            <a:endParaRPr lang="en-US" dirty="0"/>
          </a:p>
        </p:txBody>
      </p:sp>
      <p:sp>
        <p:nvSpPr>
          <p:cNvPr id="7" name="Rectangle 22"/>
          <p:cNvSpPr>
            <a:spLocks noGrp="1" noChangeArrowheads="1"/>
          </p:cNvSpPr>
          <p:nvPr>
            <p:ph type="dt" sz="half" idx="12"/>
          </p:nvPr>
        </p:nvSpPr>
        <p:spPr/>
        <p:txBody>
          <a:bodyPr/>
          <a:lstStyle>
            <a:lvl1pPr>
              <a:defRPr b="1" i="0">
                <a:latin typeface="Arial" panose="020B0604020202020204" pitchFamily="34" charset="0"/>
              </a:defRPr>
            </a:lvl1pPr>
          </a:lstStyle>
          <a:p>
            <a:pPr>
              <a:defRPr/>
            </a:pPr>
            <a:endParaRPr lang="en-US" dirty="0"/>
          </a:p>
        </p:txBody>
      </p:sp>
    </p:spTree>
    <p:extLst>
      <p:ext uri="{BB962C8B-B14F-4D97-AF65-F5344CB8AC3E}">
        <p14:creationId xmlns:p14="http://schemas.microsoft.com/office/powerpoint/2010/main" val="2844414285"/>
      </p:ext>
    </p:extLst>
  </p:cSld>
  <p:clrMapOvr>
    <a:masterClrMapping/>
  </p:clrMapOvr>
  <p:transition/>
</p:sldLayout>
</file>

<file path=ppt/slideLayouts/slideLayout109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b="1" i="0">
                <a:latin typeface="Arial" panose="020B0604020202020204" pitchFamily="34" charset="0"/>
              </a:defRPr>
            </a:lvl1pPr>
            <a:lvl2pPr marL="457132" indent="0" algn="ctr">
              <a:buNone/>
              <a:defRPr/>
            </a:lvl2pPr>
            <a:lvl3pPr marL="914265" indent="0" algn="ctr">
              <a:buNone/>
              <a:defRPr/>
            </a:lvl3pPr>
            <a:lvl4pPr marL="1371396" indent="0" algn="ctr">
              <a:buNone/>
              <a:defRPr/>
            </a:lvl4pPr>
            <a:lvl5pPr marL="1828530" indent="0" algn="ctr">
              <a:buNone/>
              <a:defRPr/>
            </a:lvl5pPr>
            <a:lvl6pPr marL="2285659" indent="0" algn="ctr">
              <a:buNone/>
              <a:defRPr/>
            </a:lvl6pPr>
            <a:lvl7pPr marL="2742792" indent="0" algn="ctr">
              <a:buNone/>
              <a:defRPr/>
            </a:lvl7pPr>
            <a:lvl8pPr marL="3199924" indent="0" algn="ctr">
              <a:buNone/>
              <a:defRPr/>
            </a:lvl8pPr>
            <a:lvl9pPr marL="3657055"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39200CAE-F12F-5347-81BD-2E23EB02AEA6}" type="slidenum">
              <a:rPr lang="en-US" smtClean="0"/>
              <a:pPr>
                <a:defRPr/>
              </a:pPr>
              <a:t>‹#›</a:t>
            </a:fld>
            <a:endParaRPr lang="en-US" dirty="0"/>
          </a:p>
        </p:txBody>
      </p:sp>
    </p:spTree>
    <p:extLst>
      <p:ext uri="{BB962C8B-B14F-4D97-AF65-F5344CB8AC3E}">
        <p14:creationId xmlns:p14="http://schemas.microsoft.com/office/powerpoint/2010/main" val="2981601952"/>
      </p:ext>
    </p:extLst>
  </p:cSld>
  <p:clrMapOvr>
    <a:masterClrMapping/>
  </p:clrMapOvr>
</p:sldLayout>
</file>

<file path=ppt/slideLayouts/slideLayout109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6334E781-DC63-604B-B8BD-21D641D22DEA}" type="slidenum">
              <a:rPr lang="en-US" smtClean="0"/>
              <a:pPr>
                <a:defRPr/>
              </a:pPr>
              <a:t>‹#›</a:t>
            </a:fld>
            <a:endParaRPr lang="en-US" dirty="0"/>
          </a:p>
        </p:txBody>
      </p:sp>
    </p:spTree>
    <p:extLst>
      <p:ext uri="{BB962C8B-B14F-4D97-AF65-F5344CB8AC3E}">
        <p14:creationId xmlns:p14="http://schemas.microsoft.com/office/powerpoint/2010/main" val="3617149969"/>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B0D56EDB-A00C-A541-A783-1B1F87027E28}" type="slidenum">
              <a:rPr lang="en-US"/>
              <a:pPr>
                <a:defRPr/>
              </a:pPr>
              <a:t>‹#›</a:t>
            </a:fld>
            <a:endParaRPr lang="en-US"/>
          </a:p>
        </p:txBody>
      </p:sp>
    </p:spTree>
    <p:extLst>
      <p:ext uri="{BB962C8B-B14F-4D97-AF65-F5344CB8AC3E}">
        <p14:creationId xmlns:p14="http://schemas.microsoft.com/office/powerpoint/2010/main" val="2657898170"/>
      </p:ext>
    </p:extLst>
  </p:cSld>
  <p:clrMapOvr>
    <a:masterClrMapping/>
  </p:clrMapOvr>
</p:sldLayout>
</file>

<file path=ppt/slideLayouts/slideLayout11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8"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9"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2FDA7FFB-00E0-7C49-906A-E6E4EF25A7E9}" type="slidenum">
              <a:rPr lang="en-US" smtClean="0"/>
              <a:pPr>
                <a:defRPr/>
              </a:pPr>
              <a:t>‹#›</a:t>
            </a:fld>
            <a:endParaRPr lang="en-US" dirty="0"/>
          </a:p>
        </p:txBody>
      </p:sp>
    </p:spTree>
    <p:extLst>
      <p:ext uri="{BB962C8B-B14F-4D97-AF65-F5344CB8AC3E}">
        <p14:creationId xmlns:p14="http://schemas.microsoft.com/office/powerpoint/2010/main" val="2842723264"/>
      </p:ext>
    </p:extLst>
  </p:cSld>
  <p:clrMapOvr>
    <a:masterClrMapping/>
  </p:clrMapOvr>
  <p:transition/>
</p:sldLayout>
</file>

<file path=ppt/slideLayouts/slideLayout110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defRPr>
            </a:lvl1pPr>
            <a:lvl2pPr marL="457132" indent="0">
              <a:buNone/>
              <a:defRPr sz="1800"/>
            </a:lvl2pPr>
            <a:lvl3pPr marL="914265" indent="0">
              <a:buNone/>
              <a:defRPr sz="1600"/>
            </a:lvl3pPr>
            <a:lvl4pPr marL="1371396" indent="0">
              <a:buNone/>
              <a:defRPr sz="1400"/>
            </a:lvl4pPr>
            <a:lvl5pPr marL="1828530" indent="0">
              <a:buNone/>
              <a:defRPr sz="1400"/>
            </a:lvl5pPr>
            <a:lvl6pPr marL="2285659" indent="0">
              <a:buNone/>
              <a:defRPr sz="1400"/>
            </a:lvl6pPr>
            <a:lvl7pPr marL="2742792" indent="0">
              <a:buNone/>
              <a:defRPr sz="1400"/>
            </a:lvl7pPr>
            <a:lvl8pPr marL="3199924" indent="0">
              <a:buNone/>
              <a:defRPr sz="1400"/>
            </a:lvl8pPr>
            <a:lvl9pPr marL="3657055"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2B14CCE2-B68B-854D-8744-54EAB2E9A482}" type="slidenum">
              <a:rPr lang="en-US" smtClean="0"/>
              <a:pPr>
                <a:defRPr/>
              </a:pPr>
              <a:t>‹#›</a:t>
            </a:fld>
            <a:endParaRPr lang="en-US" dirty="0"/>
          </a:p>
        </p:txBody>
      </p:sp>
    </p:spTree>
    <p:extLst>
      <p:ext uri="{BB962C8B-B14F-4D97-AF65-F5344CB8AC3E}">
        <p14:creationId xmlns:p14="http://schemas.microsoft.com/office/powerpoint/2010/main" val="3838569247"/>
      </p:ext>
    </p:extLst>
  </p:cSld>
  <p:clrMapOvr>
    <a:masterClrMapping/>
  </p:clrMapOvr>
</p:sldLayout>
</file>

<file path=ppt/slideLayouts/slideLayout110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DB3FD924-0E4D-A741-B63F-D920021D64CB}" type="slidenum">
              <a:rPr lang="en-US" smtClean="0"/>
              <a:pPr>
                <a:defRPr/>
              </a:pPr>
              <a:t>‹#›</a:t>
            </a:fld>
            <a:endParaRPr lang="en-US" dirty="0"/>
          </a:p>
        </p:txBody>
      </p:sp>
    </p:spTree>
    <p:extLst>
      <p:ext uri="{BB962C8B-B14F-4D97-AF65-F5344CB8AC3E}">
        <p14:creationId xmlns:p14="http://schemas.microsoft.com/office/powerpoint/2010/main" val="1650417695"/>
      </p:ext>
    </p:extLst>
  </p:cSld>
  <p:clrMapOvr>
    <a:masterClrMapping/>
  </p:clrMapOvr>
</p:sldLayout>
</file>

<file path=ppt/slideLayouts/slideLayout110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132" indent="0">
              <a:buNone/>
              <a:defRPr sz="2000" b="1"/>
            </a:lvl2pPr>
            <a:lvl3pPr marL="914265" indent="0">
              <a:buNone/>
              <a:defRPr sz="1800" b="1"/>
            </a:lvl3pPr>
            <a:lvl4pPr marL="1371396" indent="0">
              <a:buNone/>
              <a:defRPr sz="1600" b="1"/>
            </a:lvl4pPr>
            <a:lvl5pPr marL="1828530" indent="0">
              <a:buNone/>
              <a:defRPr sz="1600" b="1"/>
            </a:lvl5pPr>
            <a:lvl6pPr marL="2285659" indent="0">
              <a:buNone/>
              <a:defRPr sz="1600" b="1"/>
            </a:lvl6pPr>
            <a:lvl7pPr marL="2742792" indent="0">
              <a:buNone/>
              <a:defRPr sz="1600" b="1"/>
            </a:lvl7pPr>
            <a:lvl8pPr marL="3199924" indent="0">
              <a:buNone/>
              <a:defRPr sz="1600" b="1"/>
            </a:lvl8pPr>
            <a:lvl9pPr marL="3657055"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8" y="1535113"/>
            <a:ext cx="4041775" cy="639762"/>
          </a:xfrm>
        </p:spPr>
        <p:txBody>
          <a:bodyPr anchor="b"/>
          <a:lstStyle>
            <a:lvl1pPr marL="0" indent="0">
              <a:buNone/>
              <a:defRPr sz="2400" b="1" i="0">
                <a:latin typeface="Arial" panose="020B0604020202020204" pitchFamily="34" charset="0"/>
              </a:defRPr>
            </a:lvl1pPr>
            <a:lvl2pPr marL="457132" indent="0">
              <a:buNone/>
              <a:defRPr sz="2000" b="1"/>
            </a:lvl2pPr>
            <a:lvl3pPr marL="914265" indent="0">
              <a:buNone/>
              <a:defRPr sz="1800" b="1"/>
            </a:lvl3pPr>
            <a:lvl4pPr marL="1371396" indent="0">
              <a:buNone/>
              <a:defRPr sz="1600" b="1"/>
            </a:lvl4pPr>
            <a:lvl5pPr marL="1828530" indent="0">
              <a:buNone/>
              <a:defRPr sz="1600" b="1"/>
            </a:lvl5pPr>
            <a:lvl6pPr marL="2285659" indent="0">
              <a:buNone/>
              <a:defRPr sz="1600" b="1"/>
            </a:lvl6pPr>
            <a:lvl7pPr marL="2742792" indent="0">
              <a:buNone/>
              <a:defRPr sz="1600" b="1"/>
            </a:lvl7pPr>
            <a:lvl8pPr marL="3199924" indent="0">
              <a:buNone/>
              <a:defRPr sz="1600" b="1"/>
            </a:lvl8pPr>
            <a:lvl9pPr marL="3657055"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8"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CB9B9D5D-FF88-004E-9E6A-2E679B3BB8E4}" type="slidenum">
              <a:rPr lang="en-US" smtClean="0"/>
              <a:pPr>
                <a:defRPr/>
              </a:pPr>
              <a:t>‹#›</a:t>
            </a:fld>
            <a:endParaRPr lang="en-US" dirty="0"/>
          </a:p>
        </p:txBody>
      </p:sp>
    </p:spTree>
    <p:extLst>
      <p:ext uri="{BB962C8B-B14F-4D97-AF65-F5344CB8AC3E}">
        <p14:creationId xmlns:p14="http://schemas.microsoft.com/office/powerpoint/2010/main" val="145494669"/>
      </p:ext>
    </p:extLst>
  </p:cSld>
  <p:clrMapOvr>
    <a:masterClrMapping/>
  </p:clrMapOvr>
</p:sldLayout>
</file>

<file path=ppt/slideLayouts/slideLayout110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0DE8AFC6-3521-CC4D-AC29-3A580C50F962}" type="slidenum">
              <a:rPr lang="en-US" smtClean="0"/>
              <a:pPr>
                <a:defRPr/>
              </a:pPr>
              <a:t>‹#›</a:t>
            </a:fld>
            <a:endParaRPr lang="en-US" dirty="0"/>
          </a:p>
        </p:txBody>
      </p:sp>
    </p:spTree>
    <p:extLst>
      <p:ext uri="{BB962C8B-B14F-4D97-AF65-F5344CB8AC3E}">
        <p14:creationId xmlns:p14="http://schemas.microsoft.com/office/powerpoint/2010/main" val="707693600"/>
      </p:ext>
    </p:extLst>
  </p:cSld>
  <p:clrMapOvr>
    <a:masterClrMapping/>
  </p:clrMapOvr>
</p:sldLayout>
</file>

<file path=ppt/slideLayouts/slideLayout110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CED04F4F-32D8-4949-A533-E09AB895D2E1}" type="slidenum">
              <a:rPr lang="en-US" smtClean="0"/>
              <a:pPr>
                <a:defRPr/>
              </a:pPr>
              <a:t>‹#›</a:t>
            </a:fld>
            <a:endParaRPr lang="en-US" dirty="0"/>
          </a:p>
        </p:txBody>
      </p:sp>
    </p:spTree>
    <p:extLst>
      <p:ext uri="{BB962C8B-B14F-4D97-AF65-F5344CB8AC3E}">
        <p14:creationId xmlns:p14="http://schemas.microsoft.com/office/powerpoint/2010/main" val="3148309270"/>
      </p:ext>
    </p:extLst>
  </p:cSld>
  <p:clrMapOvr>
    <a:masterClrMapping/>
  </p:clrMapOvr>
</p:sldLayout>
</file>

<file path=ppt/slideLayouts/slideLayout110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3"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3"/>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3" y="1435101"/>
            <a:ext cx="3008313" cy="4691063"/>
          </a:xfrm>
        </p:spPr>
        <p:txBody>
          <a:bodyPr/>
          <a:lstStyle>
            <a:lvl1pPr marL="0" indent="0">
              <a:buNone/>
              <a:defRPr sz="1400" b="1" i="0">
                <a:latin typeface="Arial" panose="020B0604020202020204" pitchFamily="34" charset="0"/>
              </a:defRPr>
            </a:lvl1pPr>
            <a:lvl2pPr marL="457132" indent="0">
              <a:buNone/>
              <a:defRPr sz="1200"/>
            </a:lvl2pPr>
            <a:lvl3pPr marL="914265" indent="0">
              <a:buNone/>
              <a:defRPr sz="1000"/>
            </a:lvl3pPr>
            <a:lvl4pPr marL="1371396" indent="0">
              <a:buNone/>
              <a:defRPr sz="900"/>
            </a:lvl4pPr>
            <a:lvl5pPr marL="1828530" indent="0">
              <a:buNone/>
              <a:defRPr sz="900"/>
            </a:lvl5pPr>
            <a:lvl6pPr marL="2285659" indent="0">
              <a:buNone/>
              <a:defRPr sz="900"/>
            </a:lvl6pPr>
            <a:lvl7pPr marL="2742792" indent="0">
              <a:buNone/>
              <a:defRPr sz="900"/>
            </a:lvl7pPr>
            <a:lvl8pPr marL="3199924" indent="0">
              <a:buNone/>
              <a:defRPr sz="900"/>
            </a:lvl8pPr>
            <a:lvl9pPr marL="3657055"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A67E43A6-899A-7144-9FC8-0BCEEBAAD041}" type="slidenum">
              <a:rPr lang="en-US" smtClean="0"/>
              <a:pPr>
                <a:defRPr/>
              </a:pPr>
              <a:t>‹#›</a:t>
            </a:fld>
            <a:endParaRPr lang="en-US" dirty="0"/>
          </a:p>
        </p:txBody>
      </p:sp>
    </p:spTree>
    <p:extLst>
      <p:ext uri="{BB962C8B-B14F-4D97-AF65-F5344CB8AC3E}">
        <p14:creationId xmlns:p14="http://schemas.microsoft.com/office/powerpoint/2010/main" val="2877932060"/>
      </p:ext>
    </p:extLst>
  </p:cSld>
  <p:clrMapOvr>
    <a:masterClrMapping/>
  </p:clrMapOvr>
</p:sldLayout>
</file>

<file path=ppt/slideLayouts/slideLayout110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132" indent="0">
              <a:buNone/>
              <a:defRPr sz="2800"/>
            </a:lvl2pPr>
            <a:lvl3pPr marL="914265" indent="0">
              <a:buNone/>
              <a:defRPr sz="2400"/>
            </a:lvl3pPr>
            <a:lvl4pPr marL="1371396" indent="0">
              <a:buNone/>
              <a:defRPr sz="2000"/>
            </a:lvl4pPr>
            <a:lvl5pPr marL="1828530" indent="0">
              <a:buNone/>
              <a:defRPr sz="2000"/>
            </a:lvl5pPr>
            <a:lvl6pPr marL="2285659" indent="0">
              <a:buNone/>
              <a:defRPr sz="2000"/>
            </a:lvl6pPr>
            <a:lvl7pPr marL="2742792" indent="0">
              <a:buNone/>
              <a:defRPr sz="2000"/>
            </a:lvl7pPr>
            <a:lvl8pPr marL="3199924" indent="0">
              <a:buNone/>
              <a:defRPr sz="2000"/>
            </a:lvl8pPr>
            <a:lvl9pPr marL="3657055"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132" indent="0">
              <a:buNone/>
              <a:defRPr sz="1200"/>
            </a:lvl2pPr>
            <a:lvl3pPr marL="914265" indent="0">
              <a:buNone/>
              <a:defRPr sz="1000"/>
            </a:lvl3pPr>
            <a:lvl4pPr marL="1371396" indent="0">
              <a:buNone/>
              <a:defRPr sz="900"/>
            </a:lvl4pPr>
            <a:lvl5pPr marL="1828530" indent="0">
              <a:buNone/>
              <a:defRPr sz="900"/>
            </a:lvl5pPr>
            <a:lvl6pPr marL="2285659" indent="0">
              <a:buNone/>
              <a:defRPr sz="900"/>
            </a:lvl6pPr>
            <a:lvl7pPr marL="2742792" indent="0">
              <a:buNone/>
              <a:defRPr sz="900"/>
            </a:lvl7pPr>
            <a:lvl8pPr marL="3199924" indent="0">
              <a:buNone/>
              <a:defRPr sz="900"/>
            </a:lvl8pPr>
            <a:lvl9pPr marL="3657055"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F1B06AF6-8FF4-2242-97BF-164BA02F7CAA}" type="slidenum">
              <a:rPr lang="en-US" smtClean="0"/>
              <a:pPr>
                <a:defRPr/>
              </a:pPr>
              <a:t>‹#›</a:t>
            </a:fld>
            <a:endParaRPr lang="en-US" dirty="0"/>
          </a:p>
        </p:txBody>
      </p:sp>
    </p:spTree>
    <p:extLst>
      <p:ext uri="{BB962C8B-B14F-4D97-AF65-F5344CB8AC3E}">
        <p14:creationId xmlns:p14="http://schemas.microsoft.com/office/powerpoint/2010/main" val="3797890108"/>
      </p:ext>
    </p:extLst>
  </p:cSld>
  <p:clrMapOvr>
    <a:masterClrMapping/>
  </p:clrMapOvr>
</p:sldLayout>
</file>

<file path=ppt/slideLayouts/slideLayout110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4E932B9F-1037-8A42-861E-CB115B4D177A}" type="slidenum">
              <a:rPr lang="en-US" smtClean="0"/>
              <a:pPr>
                <a:defRPr/>
              </a:pPr>
              <a:t>‹#›</a:t>
            </a:fld>
            <a:endParaRPr lang="en-US" dirty="0"/>
          </a:p>
        </p:txBody>
      </p:sp>
    </p:spTree>
    <p:extLst>
      <p:ext uri="{BB962C8B-B14F-4D97-AF65-F5344CB8AC3E}">
        <p14:creationId xmlns:p14="http://schemas.microsoft.com/office/powerpoint/2010/main" val="2339643332"/>
      </p:ext>
    </p:extLst>
  </p:cSld>
  <p:clrMapOvr>
    <a:masterClrMapping/>
  </p:clrMapOvr>
</p:sldLayout>
</file>

<file path=ppt/slideLayouts/slideLayout110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41"/>
            <a:ext cx="2057400" cy="5851525"/>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4641"/>
            <a:ext cx="6019800" cy="5851525"/>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AFCA1EB0-10ED-E24F-842B-6A3DA821F801}" type="slidenum">
              <a:rPr lang="en-US" smtClean="0"/>
              <a:pPr>
                <a:defRPr/>
              </a:pPr>
              <a:t>‹#›</a:t>
            </a:fld>
            <a:endParaRPr lang="en-US" dirty="0"/>
          </a:p>
        </p:txBody>
      </p:sp>
    </p:spTree>
    <p:extLst>
      <p:ext uri="{BB962C8B-B14F-4D97-AF65-F5344CB8AC3E}">
        <p14:creationId xmlns:p14="http://schemas.microsoft.com/office/powerpoint/2010/main" val="4076589893"/>
      </p:ext>
    </p:extLst>
  </p:cSld>
  <p:clrMapOvr>
    <a:masterClrMapping/>
  </p:clrMapOvr>
</p:sldLayout>
</file>

<file path=ppt/slideLayouts/slideLayout1109.xml><?xml version="1.0" encoding="utf-8"?>
<p:sldLayout xmlns:a="http://schemas.openxmlformats.org/drawingml/2006/main" xmlns:r="http://schemas.openxmlformats.org/officeDocument/2006/relationships" xmlns:p="http://schemas.openxmlformats.org/presentationml/2006/main" type="objOnly" preserve="1">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457200" y="274641"/>
            <a:ext cx="8229600" cy="5851525"/>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FEF813B6-985D-F640-9422-AF36CDDCA5E0}" type="slidenum">
              <a:rPr lang="en-US" smtClean="0"/>
              <a:pPr>
                <a:defRPr/>
              </a:pPr>
              <a:t>‹#›</a:t>
            </a:fld>
            <a:endParaRPr lang="en-US" dirty="0"/>
          </a:p>
        </p:txBody>
      </p:sp>
    </p:spTree>
    <p:extLst>
      <p:ext uri="{BB962C8B-B14F-4D97-AF65-F5344CB8AC3E}">
        <p14:creationId xmlns:p14="http://schemas.microsoft.com/office/powerpoint/2010/main" val="823557875"/>
      </p:ext>
    </p:extLst>
  </p:cSld>
  <p:clrMapOvr>
    <a:masterClrMapping/>
  </p:clrMapOvr>
</p:sldLayout>
</file>

<file path=ppt/slideLayouts/slideLayout11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4"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5"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076871EB-2F2E-F64E-9A5A-8C2FF3E7E3D0}" type="slidenum">
              <a:rPr lang="en-US" smtClean="0"/>
              <a:pPr>
                <a:defRPr/>
              </a:pPr>
              <a:t>‹#›</a:t>
            </a:fld>
            <a:endParaRPr lang="en-US" dirty="0"/>
          </a:p>
        </p:txBody>
      </p:sp>
    </p:spTree>
    <p:extLst>
      <p:ext uri="{BB962C8B-B14F-4D97-AF65-F5344CB8AC3E}">
        <p14:creationId xmlns:p14="http://schemas.microsoft.com/office/powerpoint/2010/main" val="2788091983"/>
      </p:ext>
    </p:extLst>
  </p:cSld>
  <p:clrMapOvr>
    <a:masterClrMapping/>
  </p:clrMapOvr>
  <p:transition/>
</p:sldLayout>
</file>

<file path=ppt/slideLayouts/slideLayout1110.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quarter" idx="1"/>
          </p:nvPr>
        </p:nvSpPr>
        <p:spPr>
          <a:xfrm>
            <a:off x="457200" y="1600201"/>
            <a:ext cx="4038600" cy="2185988"/>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600201"/>
            <a:ext cx="4038600" cy="2185988"/>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457200" y="3938588"/>
            <a:ext cx="4038600" cy="2187575"/>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Content Placeholder 5"/>
          <p:cNvSpPr>
            <a:spLocks noGrp="1"/>
          </p:cNvSpPr>
          <p:nvPr>
            <p:ph sz="quarter" idx="4"/>
          </p:nvPr>
        </p:nvSpPr>
        <p:spPr>
          <a:xfrm>
            <a:off x="4648200" y="3938588"/>
            <a:ext cx="4038600" cy="2187575"/>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2702A95E-7F75-D54E-B8A9-4D8071139373}" type="slidenum">
              <a:rPr lang="en-US" smtClean="0"/>
              <a:pPr>
                <a:defRPr/>
              </a:pPr>
              <a:t>‹#›</a:t>
            </a:fld>
            <a:endParaRPr lang="en-US" dirty="0"/>
          </a:p>
        </p:txBody>
      </p:sp>
    </p:spTree>
    <p:extLst>
      <p:ext uri="{BB962C8B-B14F-4D97-AF65-F5344CB8AC3E}">
        <p14:creationId xmlns:p14="http://schemas.microsoft.com/office/powerpoint/2010/main" val="3926417580"/>
      </p:ext>
    </p:extLst>
  </p:cSld>
  <p:clrMapOvr>
    <a:masterClrMapping/>
  </p:clrMapOvr>
</p:sldLayout>
</file>

<file path=ppt/slideLayouts/slideLayout111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132" indent="0" algn="ctr">
              <a:buNone/>
              <a:defRPr/>
            </a:lvl2pPr>
            <a:lvl3pPr marL="914265" indent="0" algn="ctr">
              <a:buNone/>
              <a:defRPr/>
            </a:lvl3pPr>
            <a:lvl4pPr marL="1371396" indent="0" algn="ctr">
              <a:buNone/>
              <a:defRPr/>
            </a:lvl4pPr>
            <a:lvl5pPr marL="1828530" indent="0" algn="ctr">
              <a:buNone/>
              <a:defRPr/>
            </a:lvl5pPr>
            <a:lvl6pPr marL="2285659" indent="0" algn="ctr">
              <a:buNone/>
              <a:defRPr/>
            </a:lvl6pPr>
            <a:lvl7pPr marL="2742792" indent="0" algn="ctr">
              <a:buNone/>
              <a:defRPr/>
            </a:lvl7pPr>
            <a:lvl8pPr marL="3199924" indent="0" algn="ctr">
              <a:buNone/>
              <a:defRPr/>
            </a:lvl8pPr>
            <a:lvl9pPr marL="3657055"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F38B8B22-B8E7-3943-A6B3-6502993FAFD9}" type="slidenum">
              <a:rPr lang="en-US"/>
              <a:pPr>
                <a:defRPr/>
              </a:pPr>
              <a:t>‹#›</a:t>
            </a:fld>
            <a:endParaRPr lang="en-US"/>
          </a:p>
        </p:txBody>
      </p:sp>
    </p:spTree>
    <p:extLst>
      <p:ext uri="{BB962C8B-B14F-4D97-AF65-F5344CB8AC3E}">
        <p14:creationId xmlns:p14="http://schemas.microsoft.com/office/powerpoint/2010/main" val="913204452"/>
      </p:ext>
    </p:extLst>
  </p:cSld>
  <p:clrMapOvr>
    <a:masterClrMapping/>
  </p:clrMapOvr>
</p:sldLayout>
</file>

<file path=ppt/slideLayouts/slideLayout111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9250ED43-631A-0142-ADF8-190EF909B838}" type="slidenum">
              <a:rPr lang="en-US"/>
              <a:pPr>
                <a:defRPr/>
              </a:pPr>
              <a:t>‹#›</a:t>
            </a:fld>
            <a:endParaRPr lang="en-US"/>
          </a:p>
        </p:txBody>
      </p:sp>
    </p:spTree>
    <p:extLst>
      <p:ext uri="{BB962C8B-B14F-4D97-AF65-F5344CB8AC3E}">
        <p14:creationId xmlns:p14="http://schemas.microsoft.com/office/powerpoint/2010/main" val="598607003"/>
      </p:ext>
    </p:extLst>
  </p:cSld>
  <p:clrMapOvr>
    <a:masterClrMapping/>
  </p:clrMapOvr>
</p:sldLayout>
</file>

<file path=ppt/slideLayouts/slideLayout111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132" indent="0">
              <a:buNone/>
              <a:defRPr sz="1800"/>
            </a:lvl2pPr>
            <a:lvl3pPr marL="914265" indent="0">
              <a:buNone/>
              <a:defRPr sz="1600"/>
            </a:lvl3pPr>
            <a:lvl4pPr marL="1371396" indent="0">
              <a:buNone/>
              <a:defRPr sz="1400"/>
            </a:lvl4pPr>
            <a:lvl5pPr marL="1828530" indent="0">
              <a:buNone/>
              <a:defRPr sz="1400"/>
            </a:lvl5pPr>
            <a:lvl6pPr marL="2285659" indent="0">
              <a:buNone/>
              <a:defRPr sz="1400"/>
            </a:lvl6pPr>
            <a:lvl7pPr marL="2742792" indent="0">
              <a:buNone/>
              <a:defRPr sz="1400"/>
            </a:lvl7pPr>
            <a:lvl8pPr marL="3199924" indent="0">
              <a:buNone/>
              <a:defRPr sz="1400"/>
            </a:lvl8pPr>
            <a:lvl9pPr marL="3657055"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159E8B1C-43CF-0740-A2EE-4C977010FC0A}" type="slidenum">
              <a:rPr lang="en-US"/>
              <a:pPr>
                <a:defRPr/>
              </a:pPr>
              <a:t>‹#›</a:t>
            </a:fld>
            <a:endParaRPr lang="en-US"/>
          </a:p>
        </p:txBody>
      </p:sp>
    </p:spTree>
    <p:extLst>
      <p:ext uri="{BB962C8B-B14F-4D97-AF65-F5344CB8AC3E}">
        <p14:creationId xmlns:p14="http://schemas.microsoft.com/office/powerpoint/2010/main" val="3731811916"/>
      </p:ext>
    </p:extLst>
  </p:cSld>
  <p:clrMapOvr>
    <a:masterClrMapping/>
  </p:clrMapOvr>
</p:sldLayout>
</file>

<file path=ppt/slideLayouts/slideLayout111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B81490E6-D5D6-3244-B90B-375979457785}" type="slidenum">
              <a:rPr lang="en-US"/>
              <a:pPr>
                <a:defRPr/>
              </a:pPr>
              <a:t>‹#›</a:t>
            </a:fld>
            <a:endParaRPr lang="en-US"/>
          </a:p>
        </p:txBody>
      </p:sp>
    </p:spTree>
    <p:extLst>
      <p:ext uri="{BB962C8B-B14F-4D97-AF65-F5344CB8AC3E}">
        <p14:creationId xmlns:p14="http://schemas.microsoft.com/office/powerpoint/2010/main" val="2580887315"/>
      </p:ext>
    </p:extLst>
  </p:cSld>
  <p:clrMapOvr>
    <a:masterClrMapping/>
  </p:clrMapOvr>
</p:sldLayout>
</file>

<file path=ppt/slideLayouts/slideLayout111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132" indent="0">
              <a:buNone/>
              <a:defRPr sz="2000" b="1"/>
            </a:lvl2pPr>
            <a:lvl3pPr marL="914265" indent="0">
              <a:buNone/>
              <a:defRPr sz="1800" b="1"/>
            </a:lvl3pPr>
            <a:lvl4pPr marL="1371396" indent="0">
              <a:buNone/>
              <a:defRPr sz="1600" b="1"/>
            </a:lvl4pPr>
            <a:lvl5pPr marL="1828530" indent="0">
              <a:buNone/>
              <a:defRPr sz="1600" b="1"/>
            </a:lvl5pPr>
            <a:lvl6pPr marL="2285659" indent="0">
              <a:buNone/>
              <a:defRPr sz="1600" b="1"/>
            </a:lvl6pPr>
            <a:lvl7pPr marL="2742792" indent="0">
              <a:buNone/>
              <a:defRPr sz="1600" b="1"/>
            </a:lvl7pPr>
            <a:lvl8pPr marL="3199924" indent="0">
              <a:buNone/>
              <a:defRPr sz="1600" b="1"/>
            </a:lvl8pPr>
            <a:lvl9pPr marL="3657055"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8"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132" indent="0">
              <a:buNone/>
              <a:defRPr sz="2000" b="1"/>
            </a:lvl2pPr>
            <a:lvl3pPr marL="914265" indent="0">
              <a:buNone/>
              <a:defRPr sz="1800" b="1"/>
            </a:lvl3pPr>
            <a:lvl4pPr marL="1371396" indent="0">
              <a:buNone/>
              <a:defRPr sz="1600" b="1"/>
            </a:lvl4pPr>
            <a:lvl5pPr marL="1828530" indent="0">
              <a:buNone/>
              <a:defRPr sz="1600" b="1"/>
            </a:lvl5pPr>
            <a:lvl6pPr marL="2285659" indent="0">
              <a:buNone/>
              <a:defRPr sz="1600" b="1"/>
            </a:lvl6pPr>
            <a:lvl7pPr marL="2742792" indent="0">
              <a:buNone/>
              <a:defRPr sz="1600" b="1"/>
            </a:lvl7pPr>
            <a:lvl8pPr marL="3199924" indent="0">
              <a:buNone/>
              <a:defRPr sz="1600" b="1"/>
            </a:lvl8pPr>
            <a:lvl9pPr marL="3657055"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8"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8"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9" name="Rectangle 6"/>
          <p:cNvSpPr>
            <a:spLocks noGrp="1" noChangeArrowheads="1"/>
          </p:cNvSpPr>
          <p:nvPr>
            <p:ph type="sldNum" sz="quarter" idx="12"/>
          </p:nvPr>
        </p:nvSpPr>
        <p:spPr/>
        <p:txBody>
          <a:bodyPr/>
          <a:lstStyle>
            <a:lvl1pPr eaLnBrk="1" hangingPunct="1">
              <a:defRPr/>
            </a:lvl1pPr>
          </a:lstStyle>
          <a:p>
            <a:pPr>
              <a:defRPr/>
            </a:pPr>
            <a:fld id="{EFD44D9C-FA1E-2640-9E4E-9E8133016BE9}" type="slidenum">
              <a:rPr lang="en-US"/>
              <a:pPr>
                <a:defRPr/>
              </a:pPr>
              <a:t>‹#›</a:t>
            </a:fld>
            <a:endParaRPr lang="en-US"/>
          </a:p>
        </p:txBody>
      </p:sp>
    </p:spTree>
    <p:extLst>
      <p:ext uri="{BB962C8B-B14F-4D97-AF65-F5344CB8AC3E}">
        <p14:creationId xmlns:p14="http://schemas.microsoft.com/office/powerpoint/2010/main" val="53309560"/>
      </p:ext>
    </p:extLst>
  </p:cSld>
  <p:clrMapOvr>
    <a:masterClrMapping/>
  </p:clrMapOvr>
</p:sldLayout>
</file>

<file path=ppt/slideLayouts/slideLayout111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4"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5" name="Rectangle 6"/>
          <p:cNvSpPr>
            <a:spLocks noGrp="1" noChangeArrowheads="1"/>
          </p:cNvSpPr>
          <p:nvPr>
            <p:ph type="sldNum" sz="quarter" idx="12"/>
          </p:nvPr>
        </p:nvSpPr>
        <p:spPr/>
        <p:txBody>
          <a:bodyPr/>
          <a:lstStyle>
            <a:lvl1pPr eaLnBrk="1" hangingPunct="1">
              <a:defRPr/>
            </a:lvl1pPr>
          </a:lstStyle>
          <a:p>
            <a:pPr>
              <a:defRPr/>
            </a:pPr>
            <a:fld id="{3C25C3D1-C1B3-DC4E-AABD-209B10EEFCEE}" type="slidenum">
              <a:rPr lang="en-US"/>
              <a:pPr>
                <a:defRPr/>
              </a:pPr>
              <a:t>‹#›</a:t>
            </a:fld>
            <a:endParaRPr lang="en-US"/>
          </a:p>
        </p:txBody>
      </p:sp>
    </p:spTree>
    <p:extLst>
      <p:ext uri="{BB962C8B-B14F-4D97-AF65-F5344CB8AC3E}">
        <p14:creationId xmlns:p14="http://schemas.microsoft.com/office/powerpoint/2010/main" val="795604364"/>
      </p:ext>
    </p:extLst>
  </p:cSld>
  <p:clrMapOvr>
    <a:masterClrMapping/>
  </p:clrMapOvr>
</p:sldLayout>
</file>

<file path=ppt/slideLayouts/slideLayout111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3"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4" name="Rectangle 6"/>
          <p:cNvSpPr>
            <a:spLocks noGrp="1" noChangeArrowheads="1"/>
          </p:cNvSpPr>
          <p:nvPr>
            <p:ph type="sldNum" sz="quarter" idx="12"/>
          </p:nvPr>
        </p:nvSpPr>
        <p:spPr/>
        <p:txBody>
          <a:bodyPr/>
          <a:lstStyle>
            <a:lvl1pPr eaLnBrk="1" hangingPunct="1">
              <a:defRPr/>
            </a:lvl1pPr>
          </a:lstStyle>
          <a:p>
            <a:pPr>
              <a:defRPr/>
            </a:pPr>
            <a:fld id="{CB934BC3-C426-B947-8B55-55E35CD9588C}" type="slidenum">
              <a:rPr lang="en-US"/>
              <a:pPr>
                <a:defRPr/>
              </a:pPr>
              <a:t>‹#›</a:t>
            </a:fld>
            <a:endParaRPr lang="en-US"/>
          </a:p>
        </p:txBody>
      </p:sp>
    </p:spTree>
    <p:extLst>
      <p:ext uri="{BB962C8B-B14F-4D97-AF65-F5344CB8AC3E}">
        <p14:creationId xmlns:p14="http://schemas.microsoft.com/office/powerpoint/2010/main" val="3514758502"/>
      </p:ext>
    </p:extLst>
  </p:cSld>
  <p:clrMapOvr>
    <a:masterClrMapping/>
  </p:clrMapOvr>
</p:sldLayout>
</file>

<file path=ppt/slideLayouts/slideLayout111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3"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3"/>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3" y="1435101"/>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132" indent="0">
              <a:buNone/>
              <a:defRPr sz="1200"/>
            </a:lvl2pPr>
            <a:lvl3pPr marL="914265" indent="0">
              <a:buNone/>
              <a:defRPr sz="1000"/>
            </a:lvl3pPr>
            <a:lvl4pPr marL="1371396" indent="0">
              <a:buNone/>
              <a:defRPr sz="900"/>
            </a:lvl4pPr>
            <a:lvl5pPr marL="1828530" indent="0">
              <a:buNone/>
              <a:defRPr sz="900"/>
            </a:lvl5pPr>
            <a:lvl6pPr marL="2285659" indent="0">
              <a:buNone/>
              <a:defRPr sz="900"/>
            </a:lvl6pPr>
            <a:lvl7pPr marL="2742792" indent="0">
              <a:buNone/>
              <a:defRPr sz="900"/>
            </a:lvl7pPr>
            <a:lvl8pPr marL="3199924" indent="0">
              <a:buNone/>
              <a:defRPr sz="900"/>
            </a:lvl8pPr>
            <a:lvl9pPr marL="3657055"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7E89C9AB-0813-EF42-B753-493D3A6C4EE2}" type="slidenum">
              <a:rPr lang="en-US"/>
              <a:pPr>
                <a:defRPr/>
              </a:pPr>
              <a:t>‹#›</a:t>
            </a:fld>
            <a:endParaRPr lang="en-US"/>
          </a:p>
        </p:txBody>
      </p:sp>
    </p:spTree>
    <p:extLst>
      <p:ext uri="{BB962C8B-B14F-4D97-AF65-F5344CB8AC3E}">
        <p14:creationId xmlns:p14="http://schemas.microsoft.com/office/powerpoint/2010/main" val="260299057"/>
      </p:ext>
    </p:extLst>
  </p:cSld>
  <p:clrMapOvr>
    <a:masterClrMapping/>
  </p:clrMapOvr>
</p:sldLayout>
</file>

<file path=ppt/slideLayouts/slideLayout111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132" indent="0">
              <a:buNone/>
              <a:defRPr sz="2800"/>
            </a:lvl2pPr>
            <a:lvl3pPr marL="914265" indent="0">
              <a:buNone/>
              <a:defRPr sz="2400"/>
            </a:lvl3pPr>
            <a:lvl4pPr marL="1371396" indent="0">
              <a:buNone/>
              <a:defRPr sz="2000"/>
            </a:lvl4pPr>
            <a:lvl5pPr marL="1828530" indent="0">
              <a:buNone/>
              <a:defRPr sz="2000"/>
            </a:lvl5pPr>
            <a:lvl6pPr marL="2285659" indent="0">
              <a:buNone/>
              <a:defRPr sz="2000"/>
            </a:lvl6pPr>
            <a:lvl7pPr marL="2742792" indent="0">
              <a:buNone/>
              <a:defRPr sz="2000"/>
            </a:lvl7pPr>
            <a:lvl8pPr marL="3199924" indent="0">
              <a:buNone/>
              <a:defRPr sz="2000"/>
            </a:lvl8pPr>
            <a:lvl9pPr marL="3657055"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132" indent="0">
              <a:buNone/>
              <a:defRPr sz="1200"/>
            </a:lvl2pPr>
            <a:lvl3pPr marL="914265" indent="0">
              <a:buNone/>
              <a:defRPr sz="1000"/>
            </a:lvl3pPr>
            <a:lvl4pPr marL="1371396" indent="0">
              <a:buNone/>
              <a:defRPr sz="900"/>
            </a:lvl4pPr>
            <a:lvl5pPr marL="1828530" indent="0">
              <a:buNone/>
              <a:defRPr sz="900"/>
            </a:lvl5pPr>
            <a:lvl6pPr marL="2285659" indent="0">
              <a:buNone/>
              <a:defRPr sz="900"/>
            </a:lvl6pPr>
            <a:lvl7pPr marL="2742792" indent="0">
              <a:buNone/>
              <a:defRPr sz="900"/>
            </a:lvl7pPr>
            <a:lvl8pPr marL="3199924" indent="0">
              <a:buNone/>
              <a:defRPr sz="900"/>
            </a:lvl8pPr>
            <a:lvl9pPr marL="3657055"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9FFC6047-8CAC-4440-A944-E72254B89BB4}" type="slidenum">
              <a:rPr lang="en-US"/>
              <a:pPr>
                <a:defRPr/>
              </a:pPr>
              <a:t>‹#›</a:t>
            </a:fld>
            <a:endParaRPr lang="en-US"/>
          </a:p>
        </p:txBody>
      </p:sp>
    </p:spTree>
    <p:extLst>
      <p:ext uri="{BB962C8B-B14F-4D97-AF65-F5344CB8AC3E}">
        <p14:creationId xmlns:p14="http://schemas.microsoft.com/office/powerpoint/2010/main" val="1679143293"/>
      </p:ext>
    </p:extLst>
  </p:cSld>
  <p:clrMapOvr>
    <a:masterClrMapping/>
  </p:clrMapOvr>
</p:sldLayout>
</file>

<file path=ppt/slideLayouts/slideLayout11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3"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4"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52E0ECFD-0614-8E49-ACBC-0A570220D55F}" type="slidenum">
              <a:rPr lang="en-US" smtClean="0"/>
              <a:pPr>
                <a:defRPr/>
              </a:pPr>
              <a:t>‹#›</a:t>
            </a:fld>
            <a:endParaRPr lang="en-US" dirty="0"/>
          </a:p>
        </p:txBody>
      </p:sp>
    </p:spTree>
    <p:extLst>
      <p:ext uri="{BB962C8B-B14F-4D97-AF65-F5344CB8AC3E}">
        <p14:creationId xmlns:p14="http://schemas.microsoft.com/office/powerpoint/2010/main" val="777492616"/>
      </p:ext>
    </p:extLst>
  </p:cSld>
  <p:clrMapOvr>
    <a:masterClrMapping/>
  </p:clrMapOvr>
  <p:transition/>
</p:sldLayout>
</file>

<file path=ppt/slideLayouts/slideLayout112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2310F2C0-1D32-9A48-AA70-D89514AABDA5}" type="slidenum">
              <a:rPr lang="en-US"/>
              <a:pPr>
                <a:defRPr/>
              </a:pPr>
              <a:t>‹#›</a:t>
            </a:fld>
            <a:endParaRPr lang="en-US"/>
          </a:p>
        </p:txBody>
      </p:sp>
    </p:spTree>
    <p:extLst>
      <p:ext uri="{BB962C8B-B14F-4D97-AF65-F5344CB8AC3E}">
        <p14:creationId xmlns:p14="http://schemas.microsoft.com/office/powerpoint/2010/main" val="495453463"/>
      </p:ext>
    </p:extLst>
  </p:cSld>
  <p:clrMapOvr>
    <a:masterClrMapping/>
  </p:clrMapOvr>
</p:sldLayout>
</file>

<file path=ppt/slideLayouts/slideLayout112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2D12223B-5AD6-F744-998D-22D78E694501}" type="slidenum">
              <a:rPr lang="en-US"/>
              <a:pPr>
                <a:defRPr/>
              </a:pPr>
              <a:t>‹#›</a:t>
            </a:fld>
            <a:endParaRPr lang="en-US"/>
          </a:p>
        </p:txBody>
      </p:sp>
    </p:spTree>
    <p:extLst>
      <p:ext uri="{BB962C8B-B14F-4D97-AF65-F5344CB8AC3E}">
        <p14:creationId xmlns:p14="http://schemas.microsoft.com/office/powerpoint/2010/main" val="2435198879"/>
      </p:ext>
    </p:extLst>
  </p:cSld>
  <p:clrMapOvr>
    <a:masterClrMapping/>
  </p:clrMapOvr>
</p:sldLayout>
</file>

<file path=ppt/slideLayouts/slideLayout1122.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quarter" idx="1"/>
          </p:nvPr>
        </p:nvSpPr>
        <p:spPr>
          <a:xfrm>
            <a:off x="6858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6858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Content Placeholder 5"/>
          <p:cNvSpPr>
            <a:spLocks noGrp="1"/>
          </p:cNvSpPr>
          <p:nvPr>
            <p:ph sz="quarter" idx="4"/>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8"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9" name="Rectangle 6"/>
          <p:cNvSpPr>
            <a:spLocks noGrp="1" noChangeArrowheads="1"/>
          </p:cNvSpPr>
          <p:nvPr>
            <p:ph type="sldNum" sz="quarter" idx="12"/>
          </p:nvPr>
        </p:nvSpPr>
        <p:spPr/>
        <p:txBody>
          <a:bodyPr/>
          <a:lstStyle>
            <a:lvl1pPr eaLnBrk="1" hangingPunct="1">
              <a:defRPr/>
            </a:lvl1pPr>
          </a:lstStyle>
          <a:p>
            <a:pPr>
              <a:defRPr/>
            </a:pPr>
            <a:fld id="{D7977C65-64AF-554A-BAD0-317E836142DE}" type="slidenum">
              <a:rPr lang="en-US"/>
              <a:pPr>
                <a:defRPr/>
              </a:pPr>
              <a:t>‹#›</a:t>
            </a:fld>
            <a:endParaRPr lang="en-US"/>
          </a:p>
        </p:txBody>
      </p:sp>
    </p:spTree>
    <p:extLst>
      <p:ext uri="{BB962C8B-B14F-4D97-AF65-F5344CB8AC3E}">
        <p14:creationId xmlns:p14="http://schemas.microsoft.com/office/powerpoint/2010/main" val="389629490"/>
      </p:ext>
    </p:extLst>
  </p:cSld>
  <p:clrMapOvr>
    <a:masterClrMapping/>
  </p:clrMapOvr>
</p:sldLayout>
</file>

<file path=ppt/slideLayouts/slideLayout1123.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7"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8" name="Rectangle 6"/>
          <p:cNvSpPr>
            <a:spLocks noGrp="1" noChangeArrowheads="1"/>
          </p:cNvSpPr>
          <p:nvPr>
            <p:ph type="sldNum" sz="quarter" idx="12"/>
          </p:nvPr>
        </p:nvSpPr>
        <p:spPr/>
        <p:txBody>
          <a:bodyPr/>
          <a:lstStyle>
            <a:lvl1pPr eaLnBrk="1" hangingPunct="1">
              <a:defRPr/>
            </a:lvl1pPr>
          </a:lstStyle>
          <a:p>
            <a:pPr>
              <a:defRPr/>
            </a:pPr>
            <a:fld id="{560D19CF-8E1C-9143-8C0D-74C7861A068F}" type="slidenum">
              <a:rPr lang="en-US"/>
              <a:pPr>
                <a:defRPr/>
              </a:pPr>
              <a:t>‹#›</a:t>
            </a:fld>
            <a:endParaRPr lang="en-US"/>
          </a:p>
        </p:txBody>
      </p:sp>
    </p:spTree>
    <p:extLst>
      <p:ext uri="{BB962C8B-B14F-4D97-AF65-F5344CB8AC3E}">
        <p14:creationId xmlns:p14="http://schemas.microsoft.com/office/powerpoint/2010/main" val="2820206651"/>
      </p:ext>
    </p:extLst>
  </p:cSld>
  <p:clrMapOvr>
    <a:masterClrMapping/>
  </p:clrMapOvr>
</p:sldLayout>
</file>

<file path=ppt/slideLayouts/slideLayout1124.xml><?xml version="1.0" encoding="utf-8"?>
<p:sldLayout xmlns:a="http://schemas.openxmlformats.org/drawingml/2006/main" xmlns:r="http://schemas.openxmlformats.org/officeDocument/2006/relationships" xmlns:p="http://schemas.openxmlformats.org/presentationml/2006/main" type="vertTx" preserve="1">
  <p:cSld name="1_Title and Vertical Text">
    <p:spTree>
      <p:nvGrpSpPr>
        <p:cNvPr id="1" name=""/>
        <p:cNvGrpSpPr/>
        <p:nvPr/>
      </p:nvGrpSpPr>
      <p:grpSpPr>
        <a:xfrm>
          <a:off x="0" y="0"/>
          <a:ext cx="0" cy="0"/>
          <a:chOff x="0" y="0"/>
          <a:chExt cx="0" cy="0"/>
        </a:xfrm>
      </p:grpSpPr>
      <p:sp>
        <p:nvSpPr>
          <p:cNvPr id="4" name="Rectangle 8"/>
          <p:cNvSpPr>
            <a:spLocks noChangeArrowheads="1"/>
          </p:cNvSpPr>
          <p:nvPr userDrawn="1"/>
        </p:nvSpPr>
        <p:spPr bwMode="auto">
          <a:xfrm>
            <a:off x="1116014" y="0"/>
            <a:ext cx="8027987" cy="6858000"/>
          </a:xfrm>
          <a:prstGeom prst="rect">
            <a:avLst/>
          </a:prstGeom>
          <a:gradFill rotWithShape="1">
            <a:gsLst>
              <a:gs pos="0">
                <a:srgbClr val="6600CC"/>
              </a:gs>
              <a:gs pos="100000">
                <a:srgbClr val="000000"/>
              </a:gs>
            </a:gsLst>
            <a:path path="rect">
              <a:fillToRect l="50000" t="50000" r="50000" b="50000"/>
            </a:path>
          </a:gradFill>
          <a:ln>
            <a:noFill/>
          </a:ln>
          <a:extLst>
            <a:ext uri="{91240B29-F687-4f45-9708-019B960494DF}">
              <a14:hiddenLine xmlns:a14="http://schemas.microsoft.com/office/drawing/2010/main" xmlns="" w="12700" cap="sq">
                <a:solidFill>
                  <a:srgbClr val="000000"/>
                </a:solidFill>
                <a:round/>
                <a:headEnd type="none" w="sm" len="sm"/>
                <a:tailEnd type="none" w="sm" len="sm"/>
              </a14:hiddenLine>
            </a:ext>
          </a:extLst>
        </p:spPr>
        <p:txBody>
          <a:bodyPr wrap="none" lIns="91427" tIns="45714" rIns="91427" bIns="45714"/>
          <a:lstStyle/>
          <a:p>
            <a:endParaRPr lang="en-US">
              <a:solidFill>
                <a:srgbClr val="EAEAEA"/>
              </a:solidFill>
            </a:endParaRPr>
          </a:p>
        </p:txBody>
      </p:sp>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1757521378"/>
      </p:ext>
    </p:extLst>
  </p:cSld>
  <p:clrMapOvr>
    <a:masterClrMapping/>
  </p:clrMapOvr>
</p:sldLayout>
</file>

<file path=ppt/slideLayouts/slideLayout1125.xml><?xml version="1.0" encoding="utf-8"?>
<p:sldLayout xmlns:a="http://schemas.openxmlformats.org/drawingml/2006/main" xmlns:r="http://schemas.openxmlformats.org/officeDocument/2006/relationships" xmlns:p="http://schemas.openxmlformats.org/presentationml/2006/main" showMasterSp="0" type="title" preserve="1">
  <p:cSld name="Title Slide">
    <p:bg>
      <p:bgPr>
        <a:gradFill rotWithShape="0">
          <a:gsLst>
            <a:gs pos="0">
              <a:schemeClr val="bg2"/>
            </a:gs>
            <a:gs pos="50000">
              <a:schemeClr val="bg1"/>
            </a:gs>
            <a:gs pos="100000">
              <a:schemeClr val="bg2"/>
            </a:gs>
          </a:gsLst>
          <a:lin ang="5400000" scaled="1"/>
        </a:gradFill>
        <a:effectLst/>
      </p:bgPr>
    </p:bg>
    <p:spTree>
      <p:nvGrpSpPr>
        <p:cNvPr id="1" name=""/>
        <p:cNvGrpSpPr/>
        <p:nvPr/>
      </p:nvGrpSpPr>
      <p:grpSpPr>
        <a:xfrm>
          <a:off x="0" y="0"/>
          <a:ext cx="0" cy="0"/>
          <a:chOff x="0" y="0"/>
          <a:chExt cx="0" cy="0"/>
        </a:xfrm>
      </p:grpSpPr>
      <p:sp>
        <p:nvSpPr>
          <p:cNvPr id="4" name="Rectangle 8"/>
          <p:cNvSpPr>
            <a:spLocks noChangeArrowheads="1"/>
          </p:cNvSpPr>
          <p:nvPr userDrawn="1"/>
        </p:nvSpPr>
        <p:spPr bwMode="auto">
          <a:xfrm>
            <a:off x="1116014" y="0"/>
            <a:ext cx="8027987" cy="6858000"/>
          </a:xfrm>
          <a:prstGeom prst="rect">
            <a:avLst/>
          </a:prstGeom>
          <a:gradFill rotWithShape="1">
            <a:gsLst>
              <a:gs pos="0">
                <a:srgbClr val="6600CC"/>
              </a:gs>
              <a:gs pos="100000">
                <a:srgbClr val="000000"/>
              </a:gs>
            </a:gsLst>
            <a:path path="rect">
              <a:fillToRect l="50000" t="50000" r="50000" b="50000"/>
            </a:path>
          </a:gradFill>
          <a:ln w="12700" cap="sq">
            <a:solidFill>
              <a:srgbClr val="000000"/>
            </a:solidFill>
            <a:round/>
            <a:headEnd type="none" w="sm" len="sm"/>
            <a:tailEnd type="none" w="sm" len="sm"/>
          </a:ln>
        </p:spPr>
        <p:txBody>
          <a:bodyPr wrap="none" lIns="91427" tIns="45714" rIns="91427" bIns="45714"/>
          <a:lstStyle/>
          <a:p>
            <a:endParaRPr lang="en-US">
              <a:solidFill>
                <a:srgbClr val="EAEAEA"/>
              </a:solidFill>
            </a:endParaRPr>
          </a:p>
        </p:txBody>
      </p:sp>
      <p:grpSp>
        <p:nvGrpSpPr>
          <p:cNvPr id="5" name="Group 2"/>
          <p:cNvGrpSpPr>
            <a:grpSpLocks/>
          </p:cNvGrpSpPr>
          <p:nvPr/>
        </p:nvGrpSpPr>
        <p:grpSpPr bwMode="auto">
          <a:xfrm>
            <a:off x="0" y="1"/>
            <a:ext cx="1828800" cy="6856413"/>
            <a:chOff x="0" y="0"/>
            <a:chExt cx="1152" cy="4319"/>
          </a:xfrm>
        </p:grpSpPr>
        <p:sp>
          <p:nvSpPr>
            <p:cNvPr id="6" name="Rectangle 3"/>
            <p:cNvSpPr>
              <a:spLocks noChangeArrowheads="1"/>
            </p:cNvSpPr>
            <p:nvPr/>
          </p:nvSpPr>
          <p:spPr bwMode="auto">
            <a:xfrm>
              <a:off x="0" y="0"/>
              <a:ext cx="1152" cy="1026"/>
            </a:xfrm>
            <a:prstGeom prst="rect">
              <a:avLst/>
            </a:prstGeom>
            <a:gradFill rotWithShape="0">
              <a:gsLst>
                <a:gs pos="0">
                  <a:schemeClr val="bg2"/>
                </a:gs>
                <a:gs pos="100000">
                  <a:schemeClr val="accent1"/>
                </a:gs>
              </a:gsLst>
              <a:lin ang="5400000" scaled="1"/>
            </a:gradFill>
            <a:ln w="9525">
              <a:solidFill>
                <a:srgbClr val="000000"/>
              </a:solidFill>
              <a:miter lim="800000"/>
              <a:headEnd/>
              <a:tailEnd/>
            </a:ln>
          </p:spPr>
          <p:txBody>
            <a:bodyPr wrap="none" lIns="92075" tIns="46038" rIns="92075" bIns="46038" anchor="ctr"/>
            <a:lstStyle/>
            <a:p>
              <a:pPr eaLnBrk="0" hangingPunct="0">
                <a:spcBef>
                  <a:spcPct val="50000"/>
                </a:spcBef>
              </a:pPr>
              <a:endParaRPr lang="en-US">
                <a:solidFill>
                  <a:srgbClr val="EAEAEA"/>
                </a:solidFill>
              </a:endParaRPr>
            </a:p>
          </p:txBody>
        </p:sp>
        <p:sp>
          <p:nvSpPr>
            <p:cNvPr id="7" name="Rectangle 4"/>
            <p:cNvSpPr>
              <a:spLocks noChangeArrowheads="1"/>
            </p:cNvSpPr>
            <p:nvPr/>
          </p:nvSpPr>
          <p:spPr bwMode="auto">
            <a:xfrm>
              <a:off x="0" y="2400"/>
              <a:ext cx="1152" cy="1919"/>
            </a:xfrm>
            <a:prstGeom prst="rect">
              <a:avLst/>
            </a:prstGeom>
            <a:gradFill rotWithShape="0">
              <a:gsLst>
                <a:gs pos="0">
                  <a:schemeClr val="accent1"/>
                </a:gs>
                <a:gs pos="100000">
                  <a:schemeClr val="bg2"/>
                </a:gs>
              </a:gsLst>
              <a:lin ang="5400000" scaled="1"/>
            </a:gradFill>
            <a:ln w="9525">
              <a:solidFill>
                <a:srgbClr val="000000"/>
              </a:solidFill>
              <a:miter lim="800000"/>
              <a:headEnd/>
              <a:tailEnd/>
            </a:ln>
          </p:spPr>
          <p:txBody>
            <a:bodyPr wrap="none" lIns="92075" tIns="46038" rIns="92075" bIns="46038" anchor="ctr"/>
            <a:lstStyle/>
            <a:p>
              <a:pPr eaLnBrk="0" hangingPunct="0">
                <a:spcBef>
                  <a:spcPct val="50000"/>
                </a:spcBef>
              </a:pPr>
              <a:endParaRPr lang="en-US">
                <a:solidFill>
                  <a:srgbClr val="EAEAEA"/>
                </a:solidFill>
              </a:endParaRPr>
            </a:p>
          </p:txBody>
        </p:sp>
        <p:pic>
          <p:nvPicPr>
            <p:cNvPr id="8" name="Picture 5"/>
            <p:cNvPicPr>
              <a:picLocks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1028"/>
              <a:ext cx="1152" cy="1400"/>
            </a:xfrm>
            <a:prstGeom prst="rect">
              <a:avLst/>
            </a:prstGeom>
            <a:noFill/>
            <a:ln w="9525">
              <a:solidFill>
                <a:srgbClr val="000000"/>
              </a:solidFill>
              <a:miter lim="800000"/>
              <a:headEnd/>
              <a:tailEnd/>
            </a:ln>
            <a:extLst>
              <a:ext uri="{909E8E84-426E-40dd-AFC4-6F175D3DCCD1}">
                <a14:hiddenFill xmlns:a14="http://schemas.microsoft.com/office/drawing/2010/main" xmlns="">
                  <a:solidFill>
                    <a:srgbClr val="FFFFFF"/>
                  </a:solidFill>
                </a14:hiddenFill>
              </a:ext>
            </a:extLst>
          </p:spPr>
        </p:pic>
      </p:grpSp>
      <p:sp>
        <p:nvSpPr>
          <p:cNvPr id="8198" name="Rectangle 6"/>
          <p:cNvSpPr>
            <a:spLocks noGrp="1" noChangeArrowheads="1"/>
          </p:cNvSpPr>
          <p:nvPr>
            <p:ph type="ctrTitle" sz="quarter"/>
          </p:nvPr>
        </p:nvSpPr>
        <p:spPr>
          <a:xfrm>
            <a:off x="1905000" y="1676400"/>
            <a:ext cx="6934200" cy="2116138"/>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8199" name="Rectangle 7"/>
          <p:cNvSpPr>
            <a:spLocks noGrp="1" noChangeArrowheads="1"/>
          </p:cNvSpPr>
          <p:nvPr>
            <p:ph type="subTitle" sz="quarter" idx="1"/>
          </p:nvPr>
        </p:nvSpPr>
        <p:spPr>
          <a:xfrm>
            <a:off x="1911351" y="3968750"/>
            <a:ext cx="6400800" cy="1752600"/>
          </a:xfrm>
        </p:spPr>
        <p:txBody>
          <a:bodyPr/>
          <a:lstStyle>
            <a:lvl1pPr marL="0" indent="0">
              <a:buFont typeface="Symbol" pitchFamily="-111" charset="2"/>
              <a:buNone/>
              <a:defRPr b="1" i="0">
                <a:latin typeface="Arial" panose="020B0604020202020204" pitchFamily="34" charset="0"/>
                <a:cs typeface="Arial" panose="020B0604020202020204" pitchFamily="34" charset="0"/>
              </a:defRPr>
            </a:lvl1pPr>
          </a:lstStyle>
          <a:p>
            <a:r>
              <a:rPr lang="en-US" dirty="0"/>
              <a:t>Click to edit Master subtitle style</a:t>
            </a:r>
          </a:p>
        </p:txBody>
      </p:sp>
      <p:sp>
        <p:nvSpPr>
          <p:cNvPr id="9" name="Date Placeholder 8"/>
          <p:cNvSpPr>
            <a:spLocks noGrp="1" noChangeArrowheads="1"/>
          </p:cNvSpPr>
          <p:nvPr>
            <p:ph type="dt" sz="quarter" idx="10"/>
          </p:nvPr>
        </p:nvSpPr>
        <p:spPr>
          <a:xfrm>
            <a:off x="1828800" y="6400800"/>
            <a:ext cx="1905000" cy="457200"/>
          </a:xfrm>
          <a:prstGeom prst="rect">
            <a:avLst/>
          </a:prstGeom>
        </p:spPr>
        <p:txBody>
          <a:bodyPr lIns="91427" tIns="45714" rIns="91427" bIns="45714"/>
          <a:lstStyle>
            <a:lvl1pPr>
              <a:defRPr/>
            </a:lvl1pPr>
          </a:lstStyle>
          <a:p>
            <a:pPr>
              <a:defRPr/>
            </a:pPr>
            <a:endParaRPr lang="en-US">
              <a:solidFill>
                <a:srgbClr val="EAEAEA"/>
              </a:solidFill>
            </a:endParaRPr>
          </a:p>
        </p:txBody>
      </p:sp>
      <p:sp>
        <p:nvSpPr>
          <p:cNvPr id="10" name="Footer Placeholder 9"/>
          <p:cNvSpPr>
            <a:spLocks noGrp="1" noChangeArrowheads="1"/>
          </p:cNvSpPr>
          <p:nvPr>
            <p:ph type="ftr" sz="quarter" idx="11"/>
          </p:nvPr>
        </p:nvSpPr>
        <p:spPr>
          <a:xfrm>
            <a:off x="3962400" y="6400800"/>
            <a:ext cx="2895600" cy="457200"/>
          </a:xfrm>
          <a:prstGeom prst="rect">
            <a:avLst/>
          </a:prstGeom>
        </p:spPr>
        <p:txBody>
          <a:bodyPr lIns="91427" tIns="45714" rIns="91427" bIns="45714"/>
          <a:lstStyle>
            <a:lvl1pPr>
              <a:defRPr/>
            </a:lvl1pPr>
          </a:lstStyle>
          <a:p>
            <a:pPr>
              <a:defRPr/>
            </a:pPr>
            <a:endParaRPr lang="en-US">
              <a:solidFill>
                <a:srgbClr val="EAEAEA"/>
              </a:solidFill>
            </a:endParaRPr>
          </a:p>
        </p:txBody>
      </p:sp>
      <p:sp>
        <p:nvSpPr>
          <p:cNvPr id="11" name="Slide Number Placeholder 10"/>
          <p:cNvSpPr>
            <a:spLocks noGrp="1" noChangeArrowheads="1"/>
          </p:cNvSpPr>
          <p:nvPr>
            <p:ph type="sldNum" sz="quarter" idx="12"/>
          </p:nvPr>
        </p:nvSpPr>
        <p:spPr>
          <a:xfrm>
            <a:off x="7239000" y="6400800"/>
            <a:ext cx="1905000" cy="457200"/>
          </a:xfrm>
          <a:prstGeom prst="rect">
            <a:avLst/>
          </a:prstGeom>
        </p:spPr>
        <p:txBody>
          <a:bodyPr lIns="91427" tIns="45714" rIns="91427" bIns="45714"/>
          <a:lstStyle>
            <a:lvl1pPr>
              <a:defRPr/>
            </a:lvl1pPr>
          </a:lstStyle>
          <a:p>
            <a:pPr>
              <a:defRPr/>
            </a:pPr>
            <a:fld id="{F6342B50-4E91-4B4E-8098-D583E1053BA7}"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1648686521"/>
      </p:ext>
    </p:extLst>
  </p:cSld>
  <p:clrMapOvr>
    <a:masterClrMapping/>
  </p:clrMapOvr>
</p:sldLayout>
</file>

<file path=ppt/slideLayouts/slideLayout112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noChangeArrowheads="1"/>
          </p:cNvSpPr>
          <p:nvPr>
            <p:ph type="dt" sz="half" idx="10"/>
          </p:nvPr>
        </p:nvSpPr>
        <p:spPr>
          <a:xfrm>
            <a:off x="1143000" y="6400800"/>
            <a:ext cx="1905000" cy="457200"/>
          </a:xfrm>
          <a:prstGeom prst="rect">
            <a:avLst/>
          </a:prstGeom>
        </p:spPr>
        <p:txBody>
          <a:bodyPr lIns="91427" tIns="45714" rIns="91427" bIns="45714"/>
          <a:lstStyle>
            <a:lvl1pPr>
              <a:defRPr/>
            </a:lvl1pPr>
          </a:lstStyle>
          <a:p>
            <a:pPr>
              <a:defRPr/>
            </a:pPr>
            <a:endParaRPr lang="en-US">
              <a:solidFill>
                <a:srgbClr val="EAEAEA"/>
              </a:solidFill>
            </a:endParaRPr>
          </a:p>
        </p:txBody>
      </p:sp>
      <p:sp>
        <p:nvSpPr>
          <p:cNvPr id="5" name="Footer Placeholder 4"/>
          <p:cNvSpPr>
            <a:spLocks noGrp="1" noChangeArrowheads="1"/>
          </p:cNvSpPr>
          <p:nvPr>
            <p:ph type="ftr" sz="quarter" idx="11"/>
          </p:nvPr>
        </p:nvSpPr>
        <p:spPr>
          <a:xfrm>
            <a:off x="3581400" y="6400800"/>
            <a:ext cx="2895600" cy="457200"/>
          </a:xfrm>
          <a:prstGeom prst="rect">
            <a:avLst/>
          </a:prstGeom>
        </p:spPr>
        <p:txBody>
          <a:bodyPr lIns="91427" tIns="45714" rIns="91427" bIns="45714"/>
          <a:lstStyle>
            <a:lvl1pPr>
              <a:defRPr/>
            </a:lvl1pPr>
          </a:lstStyle>
          <a:p>
            <a:pPr>
              <a:defRPr/>
            </a:pPr>
            <a:endParaRPr lang="en-US">
              <a:solidFill>
                <a:srgbClr val="EAEAEA"/>
              </a:solidFill>
            </a:endParaRPr>
          </a:p>
        </p:txBody>
      </p:sp>
      <p:sp>
        <p:nvSpPr>
          <p:cNvPr id="6" name="Slide Number Placeholder 5"/>
          <p:cNvSpPr>
            <a:spLocks noGrp="1" noChangeArrowheads="1"/>
          </p:cNvSpPr>
          <p:nvPr>
            <p:ph type="sldNum" sz="quarter" idx="12"/>
          </p:nvPr>
        </p:nvSpPr>
        <p:spPr>
          <a:xfrm>
            <a:off x="7239000" y="6400800"/>
            <a:ext cx="1905000" cy="457200"/>
          </a:xfrm>
          <a:prstGeom prst="rect">
            <a:avLst/>
          </a:prstGeom>
        </p:spPr>
        <p:txBody>
          <a:bodyPr lIns="91427" tIns="45714" rIns="91427" bIns="45714"/>
          <a:lstStyle>
            <a:lvl1pPr>
              <a:defRPr/>
            </a:lvl1pPr>
          </a:lstStyle>
          <a:p>
            <a:pPr>
              <a:defRPr/>
            </a:pPr>
            <a:fld id="{D05BF29A-0F01-3D44-9487-0CC9431DAD7A}"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1901410905"/>
      </p:ext>
    </p:extLst>
  </p:cSld>
  <p:clrMapOvr>
    <a:masterClrMapping/>
  </p:clrMapOvr>
</p:sldLayout>
</file>

<file path=ppt/slideLayouts/slideLayout112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3"/>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079" indent="0">
              <a:buNone/>
              <a:defRPr sz="1800"/>
            </a:lvl2pPr>
            <a:lvl3pPr marL="914158" indent="0">
              <a:buNone/>
              <a:defRPr sz="1600"/>
            </a:lvl3pPr>
            <a:lvl4pPr marL="1371236" indent="0">
              <a:buNone/>
              <a:defRPr sz="1400"/>
            </a:lvl4pPr>
            <a:lvl5pPr marL="1828313" indent="0">
              <a:buNone/>
              <a:defRPr sz="1400"/>
            </a:lvl5pPr>
            <a:lvl6pPr marL="2285392" indent="0">
              <a:buNone/>
              <a:defRPr sz="1400"/>
            </a:lvl6pPr>
            <a:lvl7pPr marL="2742471" indent="0">
              <a:buNone/>
              <a:defRPr sz="1400"/>
            </a:lvl7pPr>
            <a:lvl8pPr marL="3199549" indent="0">
              <a:buNone/>
              <a:defRPr sz="1400"/>
            </a:lvl8pPr>
            <a:lvl9pPr marL="3656627" indent="0">
              <a:buNone/>
              <a:defRPr sz="1400"/>
            </a:lvl9pPr>
          </a:lstStyle>
          <a:p>
            <a:pPr lvl="0"/>
            <a:r>
              <a:rPr lang="en-US" dirty="0"/>
              <a:t>Click to edit Master text styles</a:t>
            </a:r>
          </a:p>
        </p:txBody>
      </p:sp>
      <p:sp>
        <p:nvSpPr>
          <p:cNvPr id="4" name="Date Placeholder 3"/>
          <p:cNvSpPr>
            <a:spLocks noGrp="1" noChangeArrowheads="1"/>
          </p:cNvSpPr>
          <p:nvPr>
            <p:ph type="dt" sz="half" idx="10"/>
          </p:nvPr>
        </p:nvSpPr>
        <p:spPr>
          <a:xfrm>
            <a:off x="1143000" y="6400800"/>
            <a:ext cx="1905000" cy="457200"/>
          </a:xfrm>
          <a:prstGeom prst="rect">
            <a:avLst/>
          </a:prstGeom>
        </p:spPr>
        <p:txBody>
          <a:bodyPr lIns="91427" tIns="45714" rIns="91427" bIns="45714"/>
          <a:lstStyle>
            <a:lvl1pPr>
              <a:defRPr/>
            </a:lvl1pPr>
          </a:lstStyle>
          <a:p>
            <a:pPr>
              <a:defRPr/>
            </a:pPr>
            <a:endParaRPr lang="en-US">
              <a:solidFill>
                <a:srgbClr val="EAEAEA"/>
              </a:solidFill>
            </a:endParaRPr>
          </a:p>
        </p:txBody>
      </p:sp>
      <p:sp>
        <p:nvSpPr>
          <p:cNvPr id="5" name="Footer Placeholder 4"/>
          <p:cNvSpPr>
            <a:spLocks noGrp="1" noChangeArrowheads="1"/>
          </p:cNvSpPr>
          <p:nvPr>
            <p:ph type="ftr" sz="quarter" idx="11"/>
          </p:nvPr>
        </p:nvSpPr>
        <p:spPr>
          <a:xfrm>
            <a:off x="3581400" y="6400800"/>
            <a:ext cx="2895600" cy="457200"/>
          </a:xfrm>
          <a:prstGeom prst="rect">
            <a:avLst/>
          </a:prstGeom>
        </p:spPr>
        <p:txBody>
          <a:bodyPr lIns="91427" tIns="45714" rIns="91427" bIns="45714"/>
          <a:lstStyle>
            <a:lvl1pPr>
              <a:defRPr/>
            </a:lvl1pPr>
          </a:lstStyle>
          <a:p>
            <a:pPr>
              <a:defRPr/>
            </a:pPr>
            <a:endParaRPr lang="en-US">
              <a:solidFill>
                <a:srgbClr val="EAEAEA"/>
              </a:solidFill>
            </a:endParaRPr>
          </a:p>
        </p:txBody>
      </p:sp>
      <p:sp>
        <p:nvSpPr>
          <p:cNvPr id="6" name="Slide Number Placeholder 5"/>
          <p:cNvSpPr>
            <a:spLocks noGrp="1" noChangeArrowheads="1"/>
          </p:cNvSpPr>
          <p:nvPr>
            <p:ph type="sldNum" sz="quarter" idx="12"/>
          </p:nvPr>
        </p:nvSpPr>
        <p:spPr>
          <a:xfrm>
            <a:off x="7239000" y="6400800"/>
            <a:ext cx="1905000" cy="457200"/>
          </a:xfrm>
          <a:prstGeom prst="rect">
            <a:avLst/>
          </a:prstGeom>
        </p:spPr>
        <p:txBody>
          <a:bodyPr lIns="91427" tIns="45714" rIns="91427" bIns="45714"/>
          <a:lstStyle>
            <a:lvl1pPr>
              <a:defRPr/>
            </a:lvl1pPr>
          </a:lstStyle>
          <a:p>
            <a:pPr>
              <a:defRPr/>
            </a:pPr>
            <a:fld id="{8BC8523E-AD22-DA4E-B328-F675875812B2}"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54040474"/>
      </p:ext>
    </p:extLst>
  </p:cSld>
  <p:clrMapOvr>
    <a:masterClrMapping/>
  </p:clrMapOvr>
</p:sldLayout>
</file>

<file path=ppt/slideLayouts/slideLayout112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1219200" y="1600200"/>
            <a:ext cx="3810000" cy="4495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5181601" y="1600200"/>
            <a:ext cx="3810000" cy="4495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Date Placeholder 4"/>
          <p:cNvSpPr>
            <a:spLocks noGrp="1" noChangeArrowheads="1"/>
          </p:cNvSpPr>
          <p:nvPr>
            <p:ph type="dt" sz="half" idx="10"/>
          </p:nvPr>
        </p:nvSpPr>
        <p:spPr>
          <a:xfrm>
            <a:off x="1143000" y="6400800"/>
            <a:ext cx="1905000" cy="457200"/>
          </a:xfrm>
          <a:prstGeom prst="rect">
            <a:avLst/>
          </a:prstGeom>
        </p:spPr>
        <p:txBody>
          <a:bodyPr lIns="91427" tIns="45714" rIns="91427" bIns="45714"/>
          <a:lstStyle>
            <a:lvl1pPr>
              <a:defRPr/>
            </a:lvl1pPr>
          </a:lstStyle>
          <a:p>
            <a:pPr>
              <a:defRPr/>
            </a:pPr>
            <a:endParaRPr lang="en-US">
              <a:solidFill>
                <a:srgbClr val="EAEAEA"/>
              </a:solidFill>
            </a:endParaRPr>
          </a:p>
        </p:txBody>
      </p:sp>
      <p:sp>
        <p:nvSpPr>
          <p:cNvPr id="6" name="Footer Placeholder 5"/>
          <p:cNvSpPr>
            <a:spLocks noGrp="1" noChangeArrowheads="1"/>
          </p:cNvSpPr>
          <p:nvPr>
            <p:ph type="ftr" sz="quarter" idx="11"/>
          </p:nvPr>
        </p:nvSpPr>
        <p:spPr>
          <a:xfrm>
            <a:off x="3581400" y="6400800"/>
            <a:ext cx="2895600" cy="457200"/>
          </a:xfrm>
          <a:prstGeom prst="rect">
            <a:avLst/>
          </a:prstGeom>
        </p:spPr>
        <p:txBody>
          <a:bodyPr lIns="91427" tIns="45714" rIns="91427" bIns="45714"/>
          <a:lstStyle>
            <a:lvl1pPr>
              <a:defRPr/>
            </a:lvl1pPr>
          </a:lstStyle>
          <a:p>
            <a:pPr>
              <a:defRPr/>
            </a:pPr>
            <a:endParaRPr lang="en-US">
              <a:solidFill>
                <a:srgbClr val="EAEAEA"/>
              </a:solidFill>
            </a:endParaRPr>
          </a:p>
        </p:txBody>
      </p:sp>
      <p:sp>
        <p:nvSpPr>
          <p:cNvPr id="7" name="Slide Number Placeholder 6"/>
          <p:cNvSpPr>
            <a:spLocks noGrp="1" noChangeArrowheads="1"/>
          </p:cNvSpPr>
          <p:nvPr>
            <p:ph type="sldNum" sz="quarter" idx="12"/>
          </p:nvPr>
        </p:nvSpPr>
        <p:spPr>
          <a:xfrm>
            <a:off x="7239000" y="6400800"/>
            <a:ext cx="1905000" cy="457200"/>
          </a:xfrm>
          <a:prstGeom prst="rect">
            <a:avLst/>
          </a:prstGeom>
        </p:spPr>
        <p:txBody>
          <a:bodyPr lIns="91427" tIns="45714" rIns="91427" bIns="45714"/>
          <a:lstStyle>
            <a:lvl1pPr>
              <a:defRPr/>
            </a:lvl1pPr>
          </a:lstStyle>
          <a:p>
            <a:pPr>
              <a:defRPr/>
            </a:pPr>
            <a:fld id="{4713C8B4-F2FE-2644-83AD-112A52DC1D3C}"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931161684"/>
      </p:ext>
    </p:extLst>
  </p:cSld>
  <p:clrMapOvr>
    <a:masterClrMapping/>
  </p:clrMapOvr>
</p:sldLayout>
</file>

<file path=ppt/slideLayouts/slideLayout112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1"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079" indent="0">
              <a:buNone/>
              <a:defRPr sz="2000" b="1"/>
            </a:lvl2pPr>
            <a:lvl3pPr marL="914158" indent="0">
              <a:buNone/>
              <a:defRPr sz="1800" b="1"/>
            </a:lvl3pPr>
            <a:lvl4pPr marL="1371236" indent="0">
              <a:buNone/>
              <a:defRPr sz="1600" b="1"/>
            </a:lvl4pPr>
            <a:lvl5pPr marL="1828313" indent="0">
              <a:buNone/>
              <a:defRPr sz="1600" b="1"/>
            </a:lvl5pPr>
            <a:lvl6pPr marL="2285392" indent="0">
              <a:buNone/>
              <a:defRPr sz="1600" b="1"/>
            </a:lvl6pPr>
            <a:lvl7pPr marL="2742471" indent="0">
              <a:buNone/>
              <a:defRPr sz="1600" b="1"/>
            </a:lvl7pPr>
            <a:lvl8pPr marL="3199549" indent="0">
              <a:buNone/>
              <a:defRPr sz="1600" b="1"/>
            </a:lvl8pPr>
            <a:lvl9pPr marL="3656627"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1"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9"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079" indent="0">
              <a:buNone/>
              <a:defRPr sz="2000" b="1"/>
            </a:lvl2pPr>
            <a:lvl3pPr marL="914158" indent="0">
              <a:buNone/>
              <a:defRPr sz="1800" b="1"/>
            </a:lvl3pPr>
            <a:lvl4pPr marL="1371236" indent="0">
              <a:buNone/>
              <a:defRPr sz="1600" b="1"/>
            </a:lvl4pPr>
            <a:lvl5pPr marL="1828313" indent="0">
              <a:buNone/>
              <a:defRPr sz="1600" b="1"/>
            </a:lvl5pPr>
            <a:lvl6pPr marL="2285392" indent="0">
              <a:buNone/>
              <a:defRPr sz="1600" b="1"/>
            </a:lvl6pPr>
            <a:lvl7pPr marL="2742471" indent="0">
              <a:buNone/>
              <a:defRPr sz="1600" b="1"/>
            </a:lvl7pPr>
            <a:lvl8pPr marL="3199549" indent="0">
              <a:buNone/>
              <a:defRPr sz="1600" b="1"/>
            </a:lvl8pPr>
            <a:lvl9pPr marL="3656627"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9"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Date Placeholder 6"/>
          <p:cNvSpPr>
            <a:spLocks noGrp="1" noChangeArrowheads="1"/>
          </p:cNvSpPr>
          <p:nvPr>
            <p:ph type="dt" sz="half" idx="10"/>
          </p:nvPr>
        </p:nvSpPr>
        <p:spPr>
          <a:xfrm>
            <a:off x="1143000" y="6400800"/>
            <a:ext cx="1905000" cy="457200"/>
          </a:xfrm>
          <a:prstGeom prst="rect">
            <a:avLst/>
          </a:prstGeom>
        </p:spPr>
        <p:txBody>
          <a:bodyPr lIns="91427" tIns="45714" rIns="91427" bIns="45714"/>
          <a:lstStyle>
            <a:lvl1pPr>
              <a:defRPr/>
            </a:lvl1pPr>
          </a:lstStyle>
          <a:p>
            <a:pPr>
              <a:defRPr/>
            </a:pPr>
            <a:endParaRPr lang="en-US">
              <a:solidFill>
                <a:srgbClr val="EAEAEA"/>
              </a:solidFill>
            </a:endParaRPr>
          </a:p>
        </p:txBody>
      </p:sp>
      <p:sp>
        <p:nvSpPr>
          <p:cNvPr id="8" name="Footer Placeholder 7"/>
          <p:cNvSpPr>
            <a:spLocks noGrp="1" noChangeArrowheads="1"/>
          </p:cNvSpPr>
          <p:nvPr>
            <p:ph type="ftr" sz="quarter" idx="11"/>
          </p:nvPr>
        </p:nvSpPr>
        <p:spPr>
          <a:xfrm>
            <a:off x="3581400" y="6400800"/>
            <a:ext cx="2895600" cy="457200"/>
          </a:xfrm>
          <a:prstGeom prst="rect">
            <a:avLst/>
          </a:prstGeom>
        </p:spPr>
        <p:txBody>
          <a:bodyPr lIns="91427" tIns="45714" rIns="91427" bIns="45714"/>
          <a:lstStyle>
            <a:lvl1pPr>
              <a:defRPr/>
            </a:lvl1pPr>
          </a:lstStyle>
          <a:p>
            <a:pPr>
              <a:defRPr/>
            </a:pPr>
            <a:endParaRPr lang="en-US">
              <a:solidFill>
                <a:srgbClr val="EAEAEA"/>
              </a:solidFill>
            </a:endParaRPr>
          </a:p>
        </p:txBody>
      </p:sp>
      <p:sp>
        <p:nvSpPr>
          <p:cNvPr id="9" name="Slide Number Placeholder 8"/>
          <p:cNvSpPr>
            <a:spLocks noGrp="1" noChangeArrowheads="1"/>
          </p:cNvSpPr>
          <p:nvPr>
            <p:ph type="sldNum" sz="quarter" idx="12"/>
          </p:nvPr>
        </p:nvSpPr>
        <p:spPr>
          <a:xfrm>
            <a:off x="7239000" y="6400800"/>
            <a:ext cx="1905000" cy="457200"/>
          </a:xfrm>
          <a:prstGeom prst="rect">
            <a:avLst/>
          </a:prstGeom>
        </p:spPr>
        <p:txBody>
          <a:bodyPr lIns="91427" tIns="45714" rIns="91427" bIns="45714"/>
          <a:lstStyle>
            <a:lvl1pPr>
              <a:defRPr/>
            </a:lvl1pPr>
          </a:lstStyle>
          <a:p>
            <a:pPr>
              <a:defRPr/>
            </a:pPr>
            <a:fld id="{91358057-48B4-6748-93A5-C099F66CFEED}"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1276839279"/>
      </p:ext>
    </p:extLst>
  </p:cSld>
  <p:clrMapOvr>
    <a:masterClrMapping/>
  </p:clrMapOvr>
</p:sldLayout>
</file>

<file path=ppt/slideLayouts/slideLayout11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6"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7"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180DA934-4101-5742-B3CA-EEAAB46E1D17}" type="slidenum">
              <a:rPr lang="en-US" smtClean="0"/>
              <a:pPr>
                <a:defRPr/>
              </a:pPr>
              <a:t>‹#›</a:t>
            </a:fld>
            <a:endParaRPr lang="en-US" dirty="0"/>
          </a:p>
        </p:txBody>
      </p:sp>
    </p:spTree>
    <p:extLst>
      <p:ext uri="{BB962C8B-B14F-4D97-AF65-F5344CB8AC3E}">
        <p14:creationId xmlns:p14="http://schemas.microsoft.com/office/powerpoint/2010/main" val="1334061419"/>
      </p:ext>
    </p:extLst>
  </p:cSld>
  <p:clrMapOvr>
    <a:masterClrMapping/>
  </p:clrMapOvr>
  <p:transition/>
</p:sldLayout>
</file>

<file path=ppt/slideLayouts/slideLayout113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Date Placeholder 2"/>
          <p:cNvSpPr>
            <a:spLocks noGrp="1" noChangeArrowheads="1"/>
          </p:cNvSpPr>
          <p:nvPr>
            <p:ph type="dt" sz="half" idx="10"/>
          </p:nvPr>
        </p:nvSpPr>
        <p:spPr>
          <a:xfrm>
            <a:off x="1143000" y="6400800"/>
            <a:ext cx="1905000" cy="457200"/>
          </a:xfrm>
          <a:prstGeom prst="rect">
            <a:avLst/>
          </a:prstGeom>
        </p:spPr>
        <p:txBody>
          <a:bodyPr lIns="91427" tIns="45714" rIns="91427" bIns="45714"/>
          <a:lstStyle>
            <a:lvl1pPr>
              <a:defRPr/>
            </a:lvl1pPr>
          </a:lstStyle>
          <a:p>
            <a:pPr>
              <a:defRPr/>
            </a:pPr>
            <a:endParaRPr lang="en-US">
              <a:solidFill>
                <a:srgbClr val="EAEAEA"/>
              </a:solidFill>
            </a:endParaRPr>
          </a:p>
        </p:txBody>
      </p:sp>
      <p:sp>
        <p:nvSpPr>
          <p:cNvPr id="4" name="Footer Placeholder 3"/>
          <p:cNvSpPr>
            <a:spLocks noGrp="1" noChangeArrowheads="1"/>
          </p:cNvSpPr>
          <p:nvPr>
            <p:ph type="ftr" sz="quarter" idx="11"/>
          </p:nvPr>
        </p:nvSpPr>
        <p:spPr>
          <a:xfrm>
            <a:off x="3581400" y="6400800"/>
            <a:ext cx="2895600" cy="457200"/>
          </a:xfrm>
          <a:prstGeom prst="rect">
            <a:avLst/>
          </a:prstGeom>
        </p:spPr>
        <p:txBody>
          <a:bodyPr lIns="91427" tIns="45714" rIns="91427" bIns="45714"/>
          <a:lstStyle>
            <a:lvl1pPr>
              <a:defRPr/>
            </a:lvl1pPr>
          </a:lstStyle>
          <a:p>
            <a:pPr>
              <a:defRPr/>
            </a:pPr>
            <a:endParaRPr lang="en-US">
              <a:solidFill>
                <a:srgbClr val="EAEAEA"/>
              </a:solidFill>
            </a:endParaRPr>
          </a:p>
        </p:txBody>
      </p:sp>
      <p:sp>
        <p:nvSpPr>
          <p:cNvPr id="5" name="Slide Number Placeholder 4"/>
          <p:cNvSpPr>
            <a:spLocks noGrp="1" noChangeArrowheads="1"/>
          </p:cNvSpPr>
          <p:nvPr>
            <p:ph type="sldNum" sz="quarter" idx="12"/>
          </p:nvPr>
        </p:nvSpPr>
        <p:spPr>
          <a:xfrm>
            <a:off x="7239000" y="6400800"/>
            <a:ext cx="1905000" cy="457200"/>
          </a:xfrm>
          <a:prstGeom prst="rect">
            <a:avLst/>
          </a:prstGeom>
        </p:spPr>
        <p:txBody>
          <a:bodyPr lIns="91427" tIns="45714" rIns="91427" bIns="45714"/>
          <a:lstStyle>
            <a:lvl1pPr>
              <a:defRPr/>
            </a:lvl1pPr>
          </a:lstStyle>
          <a:p>
            <a:pPr>
              <a:defRPr/>
            </a:pPr>
            <a:fld id="{2209EC9E-14B5-6F46-BDFA-EF42821D4B1C}"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3545008308"/>
      </p:ext>
    </p:extLst>
  </p:cSld>
  <p:clrMapOvr>
    <a:masterClrMapping/>
  </p:clrMapOvr>
</p:sldLayout>
</file>

<file path=ppt/slideLayouts/slideLayout113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noChangeArrowheads="1"/>
          </p:cNvSpPr>
          <p:nvPr>
            <p:ph type="dt" sz="half" idx="10"/>
          </p:nvPr>
        </p:nvSpPr>
        <p:spPr>
          <a:xfrm>
            <a:off x="1143000" y="6400800"/>
            <a:ext cx="1905000" cy="457200"/>
          </a:xfrm>
          <a:prstGeom prst="rect">
            <a:avLst/>
          </a:prstGeom>
        </p:spPr>
        <p:txBody>
          <a:bodyPr lIns="91427" tIns="45714" rIns="91427" bIns="45714"/>
          <a:lstStyle>
            <a:lvl1pPr>
              <a:defRPr/>
            </a:lvl1pPr>
          </a:lstStyle>
          <a:p>
            <a:pPr>
              <a:defRPr/>
            </a:pPr>
            <a:endParaRPr lang="en-US">
              <a:solidFill>
                <a:srgbClr val="EAEAEA"/>
              </a:solidFill>
            </a:endParaRPr>
          </a:p>
        </p:txBody>
      </p:sp>
      <p:sp>
        <p:nvSpPr>
          <p:cNvPr id="3" name="Footer Placeholder 2"/>
          <p:cNvSpPr>
            <a:spLocks noGrp="1" noChangeArrowheads="1"/>
          </p:cNvSpPr>
          <p:nvPr>
            <p:ph type="ftr" sz="quarter" idx="11"/>
          </p:nvPr>
        </p:nvSpPr>
        <p:spPr>
          <a:xfrm>
            <a:off x="3581400" y="6400800"/>
            <a:ext cx="2895600" cy="457200"/>
          </a:xfrm>
          <a:prstGeom prst="rect">
            <a:avLst/>
          </a:prstGeom>
        </p:spPr>
        <p:txBody>
          <a:bodyPr lIns="91427" tIns="45714" rIns="91427" bIns="45714"/>
          <a:lstStyle>
            <a:lvl1pPr>
              <a:defRPr/>
            </a:lvl1pPr>
          </a:lstStyle>
          <a:p>
            <a:pPr>
              <a:defRPr/>
            </a:pPr>
            <a:endParaRPr lang="en-US">
              <a:solidFill>
                <a:srgbClr val="EAEAEA"/>
              </a:solidFill>
            </a:endParaRPr>
          </a:p>
        </p:txBody>
      </p:sp>
      <p:sp>
        <p:nvSpPr>
          <p:cNvPr id="4" name="Slide Number Placeholder 3"/>
          <p:cNvSpPr>
            <a:spLocks noGrp="1" noChangeArrowheads="1"/>
          </p:cNvSpPr>
          <p:nvPr>
            <p:ph type="sldNum" sz="quarter" idx="12"/>
          </p:nvPr>
        </p:nvSpPr>
        <p:spPr>
          <a:xfrm>
            <a:off x="7239000" y="6400800"/>
            <a:ext cx="1905000" cy="457200"/>
          </a:xfrm>
          <a:prstGeom prst="rect">
            <a:avLst/>
          </a:prstGeom>
        </p:spPr>
        <p:txBody>
          <a:bodyPr lIns="91427" tIns="45714" rIns="91427" bIns="45714"/>
          <a:lstStyle>
            <a:lvl1pPr>
              <a:defRPr/>
            </a:lvl1pPr>
          </a:lstStyle>
          <a:p>
            <a:pPr>
              <a:defRPr/>
            </a:pPr>
            <a:fld id="{58938A98-3DE3-D449-95CE-E645E2F4A5F2}"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3995241874"/>
      </p:ext>
    </p:extLst>
  </p:cSld>
  <p:clrMapOvr>
    <a:masterClrMapping/>
  </p:clrMapOvr>
</p:sldLayout>
</file>

<file path=ppt/slideLayouts/slideLayout113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4"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3"/>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4" y="1435101"/>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079" indent="0">
              <a:buNone/>
              <a:defRPr sz="1200"/>
            </a:lvl2pPr>
            <a:lvl3pPr marL="914158" indent="0">
              <a:buNone/>
              <a:defRPr sz="1000"/>
            </a:lvl3pPr>
            <a:lvl4pPr marL="1371236" indent="0">
              <a:buNone/>
              <a:defRPr sz="900"/>
            </a:lvl4pPr>
            <a:lvl5pPr marL="1828313" indent="0">
              <a:buNone/>
              <a:defRPr sz="900"/>
            </a:lvl5pPr>
            <a:lvl6pPr marL="2285392" indent="0">
              <a:buNone/>
              <a:defRPr sz="900"/>
            </a:lvl6pPr>
            <a:lvl7pPr marL="2742471" indent="0">
              <a:buNone/>
              <a:defRPr sz="900"/>
            </a:lvl7pPr>
            <a:lvl8pPr marL="3199549" indent="0">
              <a:buNone/>
              <a:defRPr sz="900"/>
            </a:lvl8pPr>
            <a:lvl9pPr marL="3656627" indent="0">
              <a:buNone/>
              <a:defRPr sz="900"/>
            </a:lvl9pPr>
          </a:lstStyle>
          <a:p>
            <a:pPr lvl="0"/>
            <a:r>
              <a:rPr lang="en-US" dirty="0"/>
              <a:t>Click to edit Master text styles</a:t>
            </a:r>
          </a:p>
        </p:txBody>
      </p:sp>
      <p:sp>
        <p:nvSpPr>
          <p:cNvPr id="5" name="Date Placeholder 4"/>
          <p:cNvSpPr>
            <a:spLocks noGrp="1" noChangeArrowheads="1"/>
          </p:cNvSpPr>
          <p:nvPr>
            <p:ph type="dt" sz="half" idx="10"/>
          </p:nvPr>
        </p:nvSpPr>
        <p:spPr>
          <a:xfrm>
            <a:off x="1143000" y="6400800"/>
            <a:ext cx="1905000" cy="457200"/>
          </a:xfrm>
          <a:prstGeom prst="rect">
            <a:avLst/>
          </a:prstGeom>
        </p:spPr>
        <p:txBody>
          <a:bodyPr lIns="91427" tIns="45714" rIns="91427" bIns="45714"/>
          <a:lstStyle>
            <a:lvl1pPr>
              <a:defRPr/>
            </a:lvl1pPr>
          </a:lstStyle>
          <a:p>
            <a:pPr>
              <a:defRPr/>
            </a:pPr>
            <a:endParaRPr lang="en-US">
              <a:solidFill>
                <a:srgbClr val="EAEAEA"/>
              </a:solidFill>
            </a:endParaRPr>
          </a:p>
        </p:txBody>
      </p:sp>
      <p:sp>
        <p:nvSpPr>
          <p:cNvPr id="6" name="Footer Placeholder 5"/>
          <p:cNvSpPr>
            <a:spLocks noGrp="1" noChangeArrowheads="1"/>
          </p:cNvSpPr>
          <p:nvPr>
            <p:ph type="ftr" sz="quarter" idx="11"/>
          </p:nvPr>
        </p:nvSpPr>
        <p:spPr>
          <a:xfrm>
            <a:off x="3581400" y="6400800"/>
            <a:ext cx="2895600" cy="457200"/>
          </a:xfrm>
          <a:prstGeom prst="rect">
            <a:avLst/>
          </a:prstGeom>
        </p:spPr>
        <p:txBody>
          <a:bodyPr lIns="91427" tIns="45714" rIns="91427" bIns="45714"/>
          <a:lstStyle>
            <a:lvl1pPr>
              <a:defRPr/>
            </a:lvl1pPr>
          </a:lstStyle>
          <a:p>
            <a:pPr>
              <a:defRPr/>
            </a:pPr>
            <a:endParaRPr lang="en-US">
              <a:solidFill>
                <a:srgbClr val="EAEAEA"/>
              </a:solidFill>
            </a:endParaRPr>
          </a:p>
        </p:txBody>
      </p:sp>
      <p:sp>
        <p:nvSpPr>
          <p:cNvPr id="7" name="Slide Number Placeholder 6"/>
          <p:cNvSpPr>
            <a:spLocks noGrp="1" noChangeArrowheads="1"/>
          </p:cNvSpPr>
          <p:nvPr>
            <p:ph type="sldNum" sz="quarter" idx="12"/>
          </p:nvPr>
        </p:nvSpPr>
        <p:spPr>
          <a:xfrm>
            <a:off x="7239000" y="6400800"/>
            <a:ext cx="1905000" cy="457200"/>
          </a:xfrm>
          <a:prstGeom prst="rect">
            <a:avLst/>
          </a:prstGeom>
        </p:spPr>
        <p:txBody>
          <a:bodyPr lIns="91427" tIns="45714" rIns="91427" bIns="45714"/>
          <a:lstStyle>
            <a:lvl1pPr>
              <a:defRPr/>
            </a:lvl1pPr>
          </a:lstStyle>
          <a:p>
            <a:pPr>
              <a:defRPr/>
            </a:pPr>
            <a:fld id="{68E38142-DC64-2249-9DDD-399A57E35CC3}"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3755002689"/>
      </p:ext>
    </p:extLst>
  </p:cSld>
  <p:clrMapOvr>
    <a:masterClrMapping/>
  </p:clrMapOvr>
</p:sldLayout>
</file>

<file path=ppt/slideLayouts/slideLayout113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079" indent="0">
              <a:buNone/>
              <a:defRPr sz="2800"/>
            </a:lvl2pPr>
            <a:lvl3pPr marL="914158" indent="0">
              <a:buNone/>
              <a:defRPr sz="2400"/>
            </a:lvl3pPr>
            <a:lvl4pPr marL="1371236" indent="0">
              <a:buNone/>
              <a:defRPr sz="2000"/>
            </a:lvl4pPr>
            <a:lvl5pPr marL="1828313" indent="0">
              <a:buNone/>
              <a:defRPr sz="2000"/>
            </a:lvl5pPr>
            <a:lvl6pPr marL="2285392" indent="0">
              <a:buNone/>
              <a:defRPr sz="2000"/>
            </a:lvl6pPr>
            <a:lvl7pPr marL="2742471" indent="0">
              <a:buNone/>
              <a:defRPr sz="2000"/>
            </a:lvl7pPr>
            <a:lvl8pPr marL="3199549" indent="0">
              <a:buNone/>
              <a:defRPr sz="2000"/>
            </a:lvl8pPr>
            <a:lvl9pPr marL="3656627"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079" indent="0">
              <a:buNone/>
              <a:defRPr sz="1200"/>
            </a:lvl2pPr>
            <a:lvl3pPr marL="914158" indent="0">
              <a:buNone/>
              <a:defRPr sz="1000"/>
            </a:lvl3pPr>
            <a:lvl4pPr marL="1371236" indent="0">
              <a:buNone/>
              <a:defRPr sz="900"/>
            </a:lvl4pPr>
            <a:lvl5pPr marL="1828313" indent="0">
              <a:buNone/>
              <a:defRPr sz="900"/>
            </a:lvl5pPr>
            <a:lvl6pPr marL="2285392" indent="0">
              <a:buNone/>
              <a:defRPr sz="900"/>
            </a:lvl6pPr>
            <a:lvl7pPr marL="2742471" indent="0">
              <a:buNone/>
              <a:defRPr sz="900"/>
            </a:lvl7pPr>
            <a:lvl8pPr marL="3199549" indent="0">
              <a:buNone/>
              <a:defRPr sz="900"/>
            </a:lvl8pPr>
            <a:lvl9pPr marL="3656627" indent="0">
              <a:buNone/>
              <a:defRPr sz="900"/>
            </a:lvl9pPr>
          </a:lstStyle>
          <a:p>
            <a:pPr lvl="0"/>
            <a:r>
              <a:rPr lang="en-US" dirty="0"/>
              <a:t>Click to edit Master text styles</a:t>
            </a:r>
          </a:p>
        </p:txBody>
      </p:sp>
      <p:sp>
        <p:nvSpPr>
          <p:cNvPr id="5" name="Date Placeholder 4"/>
          <p:cNvSpPr>
            <a:spLocks noGrp="1" noChangeArrowheads="1"/>
          </p:cNvSpPr>
          <p:nvPr>
            <p:ph type="dt" sz="half" idx="10"/>
          </p:nvPr>
        </p:nvSpPr>
        <p:spPr>
          <a:xfrm>
            <a:off x="1143000" y="6400800"/>
            <a:ext cx="1905000" cy="457200"/>
          </a:xfrm>
          <a:prstGeom prst="rect">
            <a:avLst/>
          </a:prstGeom>
        </p:spPr>
        <p:txBody>
          <a:bodyPr lIns="91427" tIns="45714" rIns="91427" bIns="45714"/>
          <a:lstStyle>
            <a:lvl1pPr>
              <a:defRPr/>
            </a:lvl1pPr>
          </a:lstStyle>
          <a:p>
            <a:pPr>
              <a:defRPr/>
            </a:pPr>
            <a:endParaRPr lang="en-US">
              <a:solidFill>
                <a:srgbClr val="EAEAEA"/>
              </a:solidFill>
            </a:endParaRPr>
          </a:p>
        </p:txBody>
      </p:sp>
      <p:sp>
        <p:nvSpPr>
          <p:cNvPr id="6" name="Footer Placeholder 5"/>
          <p:cNvSpPr>
            <a:spLocks noGrp="1" noChangeArrowheads="1"/>
          </p:cNvSpPr>
          <p:nvPr>
            <p:ph type="ftr" sz="quarter" idx="11"/>
          </p:nvPr>
        </p:nvSpPr>
        <p:spPr>
          <a:xfrm>
            <a:off x="3581400" y="6400800"/>
            <a:ext cx="2895600" cy="457200"/>
          </a:xfrm>
          <a:prstGeom prst="rect">
            <a:avLst/>
          </a:prstGeom>
        </p:spPr>
        <p:txBody>
          <a:bodyPr lIns="91427" tIns="45714" rIns="91427" bIns="45714"/>
          <a:lstStyle>
            <a:lvl1pPr>
              <a:defRPr/>
            </a:lvl1pPr>
          </a:lstStyle>
          <a:p>
            <a:pPr>
              <a:defRPr/>
            </a:pPr>
            <a:endParaRPr lang="en-US">
              <a:solidFill>
                <a:srgbClr val="EAEAEA"/>
              </a:solidFill>
            </a:endParaRPr>
          </a:p>
        </p:txBody>
      </p:sp>
      <p:sp>
        <p:nvSpPr>
          <p:cNvPr id="7" name="Slide Number Placeholder 6"/>
          <p:cNvSpPr>
            <a:spLocks noGrp="1" noChangeArrowheads="1"/>
          </p:cNvSpPr>
          <p:nvPr>
            <p:ph type="sldNum" sz="quarter" idx="12"/>
          </p:nvPr>
        </p:nvSpPr>
        <p:spPr>
          <a:xfrm>
            <a:off x="7239000" y="6400800"/>
            <a:ext cx="1905000" cy="457200"/>
          </a:xfrm>
          <a:prstGeom prst="rect">
            <a:avLst/>
          </a:prstGeom>
        </p:spPr>
        <p:txBody>
          <a:bodyPr lIns="91427" tIns="45714" rIns="91427" bIns="45714"/>
          <a:lstStyle>
            <a:lvl1pPr>
              <a:defRPr/>
            </a:lvl1pPr>
          </a:lstStyle>
          <a:p>
            <a:pPr>
              <a:defRPr/>
            </a:pPr>
            <a:fld id="{7C91FB75-1981-E446-84D2-3D73DECABE85}"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256845339"/>
      </p:ext>
    </p:extLst>
  </p:cSld>
  <p:clrMapOvr>
    <a:masterClrMapping/>
  </p:clrMapOvr>
</p:sldLayout>
</file>

<file path=ppt/slideLayouts/slideLayout113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4" name="Rectangle 8"/>
          <p:cNvSpPr>
            <a:spLocks noChangeArrowheads="1"/>
          </p:cNvSpPr>
          <p:nvPr userDrawn="1"/>
        </p:nvSpPr>
        <p:spPr bwMode="auto">
          <a:xfrm>
            <a:off x="1116014" y="0"/>
            <a:ext cx="8027987" cy="6858000"/>
          </a:xfrm>
          <a:prstGeom prst="rect">
            <a:avLst/>
          </a:prstGeom>
          <a:gradFill rotWithShape="1">
            <a:gsLst>
              <a:gs pos="0">
                <a:srgbClr val="6600CC"/>
              </a:gs>
              <a:gs pos="100000">
                <a:srgbClr val="000000"/>
              </a:gs>
            </a:gsLst>
            <a:path path="rect">
              <a:fillToRect l="50000" t="50000" r="50000" b="50000"/>
            </a:path>
          </a:gradFill>
          <a:ln>
            <a:noFill/>
          </a:ln>
          <a:extLst>
            <a:ext uri="{91240B29-F687-4f45-9708-019B960494DF}">
              <a14:hiddenLine xmlns:a14="http://schemas.microsoft.com/office/drawing/2010/main" xmlns="" w="12700" cap="sq">
                <a:solidFill>
                  <a:srgbClr val="000000"/>
                </a:solidFill>
                <a:round/>
                <a:headEnd type="none" w="sm" len="sm"/>
                <a:tailEnd type="none" w="sm" len="sm"/>
              </a14:hiddenLine>
            </a:ext>
          </a:extLst>
        </p:spPr>
        <p:txBody>
          <a:bodyPr wrap="none" lIns="91427" tIns="45714" rIns="91427" bIns="45714"/>
          <a:lstStyle/>
          <a:p>
            <a:endParaRPr lang="en-US">
              <a:solidFill>
                <a:srgbClr val="EAEAEA"/>
              </a:solidFill>
            </a:endParaRPr>
          </a:p>
        </p:txBody>
      </p:sp>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8"/>
          <p:cNvSpPr>
            <a:spLocks noGrp="1" noChangeArrowheads="1"/>
          </p:cNvSpPr>
          <p:nvPr>
            <p:ph type="dt" sz="half" idx="10"/>
          </p:nvPr>
        </p:nvSpPr>
        <p:spPr>
          <a:xfrm>
            <a:off x="1143000" y="6400800"/>
            <a:ext cx="1905000" cy="457200"/>
          </a:xfrm>
          <a:prstGeom prst="rect">
            <a:avLst/>
          </a:prstGeom>
        </p:spPr>
        <p:txBody>
          <a:bodyPr lIns="91427" tIns="45714" rIns="91427" bIns="45714"/>
          <a:lstStyle>
            <a:lvl1pPr>
              <a:defRPr/>
            </a:lvl1pPr>
          </a:lstStyle>
          <a:p>
            <a:pPr>
              <a:defRPr/>
            </a:pPr>
            <a:endParaRPr lang="en-US">
              <a:solidFill>
                <a:srgbClr val="EAEAEA"/>
              </a:solidFill>
            </a:endParaRPr>
          </a:p>
        </p:txBody>
      </p:sp>
      <p:sp>
        <p:nvSpPr>
          <p:cNvPr id="6" name="Rectangle 9"/>
          <p:cNvSpPr>
            <a:spLocks noGrp="1" noChangeArrowheads="1"/>
          </p:cNvSpPr>
          <p:nvPr>
            <p:ph type="ftr" sz="quarter" idx="11"/>
          </p:nvPr>
        </p:nvSpPr>
        <p:spPr>
          <a:xfrm>
            <a:off x="3581400" y="6400800"/>
            <a:ext cx="2895600" cy="457200"/>
          </a:xfrm>
          <a:prstGeom prst="rect">
            <a:avLst/>
          </a:prstGeom>
        </p:spPr>
        <p:txBody>
          <a:bodyPr lIns="91427" tIns="45714" rIns="91427" bIns="45714"/>
          <a:lstStyle>
            <a:lvl1pPr>
              <a:defRPr/>
            </a:lvl1pPr>
          </a:lstStyle>
          <a:p>
            <a:pPr>
              <a:defRPr/>
            </a:pPr>
            <a:endParaRPr lang="en-US">
              <a:solidFill>
                <a:srgbClr val="EAEAEA"/>
              </a:solidFill>
            </a:endParaRPr>
          </a:p>
        </p:txBody>
      </p:sp>
      <p:sp>
        <p:nvSpPr>
          <p:cNvPr id="7" name="Rectangle 10"/>
          <p:cNvSpPr>
            <a:spLocks noGrp="1" noChangeArrowheads="1"/>
          </p:cNvSpPr>
          <p:nvPr>
            <p:ph type="sldNum" sz="quarter" idx="12"/>
          </p:nvPr>
        </p:nvSpPr>
        <p:spPr>
          <a:xfrm>
            <a:off x="7239000" y="6400800"/>
            <a:ext cx="1905000" cy="457200"/>
          </a:xfrm>
          <a:prstGeom prst="rect">
            <a:avLst/>
          </a:prstGeom>
        </p:spPr>
        <p:txBody>
          <a:bodyPr lIns="91427" tIns="45714" rIns="91427" bIns="45714"/>
          <a:lstStyle>
            <a:lvl1pPr>
              <a:defRPr/>
            </a:lvl1pPr>
          </a:lstStyle>
          <a:p>
            <a:pPr>
              <a:defRPr/>
            </a:pPr>
            <a:fld id="{5666E7A8-FC2B-F04C-804E-1F5C52B21959}"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2081236054"/>
      </p:ext>
    </p:extLst>
  </p:cSld>
  <p:clrMapOvr>
    <a:masterClrMapping/>
  </p:clrMapOvr>
</p:sldLayout>
</file>

<file path=ppt/slideLayouts/slideLayout113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7048500" y="304800"/>
            <a:ext cx="1943100" cy="57912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1219200" y="304800"/>
            <a:ext cx="5676900" cy="57912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noChangeArrowheads="1"/>
          </p:cNvSpPr>
          <p:nvPr>
            <p:ph type="dt" sz="half" idx="10"/>
          </p:nvPr>
        </p:nvSpPr>
        <p:spPr>
          <a:xfrm>
            <a:off x="1143000" y="6400800"/>
            <a:ext cx="1905000" cy="457200"/>
          </a:xfrm>
          <a:prstGeom prst="rect">
            <a:avLst/>
          </a:prstGeom>
        </p:spPr>
        <p:txBody>
          <a:bodyPr lIns="91427" tIns="45714" rIns="91427" bIns="45714"/>
          <a:lstStyle>
            <a:lvl1pPr>
              <a:defRPr/>
            </a:lvl1pPr>
          </a:lstStyle>
          <a:p>
            <a:pPr>
              <a:defRPr/>
            </a:pPr>
            <a:endParaRPr lang="en-US">
              <a:solidFill>
                <a:srgbClr val="EAEAEA"/>
              </a:solidFill>
            </a:endParaRPr>
          </a:p>
        </p:txBody>
      </p:sp>
      <p:sp>
        <p:nvSpPr>
          <p:cNvPr id="5" name="Footer Placeholder 4"/>
          <p:cNvSpPr>
            <a:spLocks noGrp="1" noChangeArrowheads="1"/>
          </p:cNvSpPr>
          <p:nvPr>
            <p:ph type="ftr" sz="quarter" idx="11"/>
          </p:nvPr>
        </p:nvSpPr>
        <p:spPr>
          <a:xfrm>
            <a:off x="3581400" y="6400800"/>
            <a:ext cx="2895600" cy="457200"/>
          </a:xfrm>
          <a:prstGeom prst="rect">
            <a:avLst/>
          </a:prstGeom>
        </p:spPr>
        <p:txBody>
          <a:bodyPr lIns="91427" tIns="45714" rIns="91427" bIns="45714"/>
          <a:lstStyle>
            <a:lvl1pPr>
              <a:defRPr/>
            </a:lvl1pPr>
          </a:lstStyle>
          <a:p>
            <a:pPr>
              <a:defRPr/>
            </a:pPr>
            <a:endParaRPr lang="en-US">
              <a:solidFill>
                <a:srgbClr val="EAEAEA"/>
              </a:solidFill>
            </a:endParaRPr>
          </a:p>
        </p:txBody>
      </p:sp>
      <p:sp>
        <p:nvSpPr>
          <p:cNvPr id="6" name="Slide Number Placeholder 5"/>
          <p:cNvSpPr>
            <a:spLocks noGrp="1" noChangeArrowheads="1"/>
          </p:cNvSpPr>
          <p:nvPr>
            <p:ph type="sldNum" sz="quarter" idx="12"/>
          </p:nvPr>
        </p:nvSpPr>
        <p:spPr>
          <a:xfrm>
            <a:off x="7239000" y="6400800"/>
            <a:ext cx="1905000" cy="457200"/>
          </a:xfrm>
          <a:prstGeom prst="rect">
            <a:avLst/>
          </a:prstGeom>
        </p:spPr>
        <p:txBody>
          <a:bodyPr lIns="91427" tIns="45714" rIns="91427" bIns="45714"/>
          <a:lstStyle>
            <a:lvl1pPr>
              <a:defRPr/>
            </a:lvl1pPr>
          </a:lstStyle>
          <a:p>
            <a:pPr>
              <a:defRPr/>
            </a:pPr>
            <a:fld id="{728DA697-271D-8F4C-82F0-40F102230104}"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1208454137"/>
      </p:ext>
    </p:extLst>
  </p:cSld>
  <p:clrMapOvr>
    <a:masterClrMapping/>
  </p:clrMapOvr>
</p:sldLayout>
</file>

<file path=ppt/slideLayouts/slideLayout113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a:solidFill>
                  <a:schemeClr val="tx1">
                    <a:tint val="75000"/>
                  </a:schemeClr>
                </a:solidFill>
              </a:defRPr>
            </a:lvl1pPr>
            <a:lvl2pPr marL="457132" indent="0" algn="ctr">
              <a:buNone/>
              <a:defRPr>
                <a:solidFill>
                  <a:schemeClr val="tx1">
                    <a:tint val="75000"/>
                  </a:schemeClr>
                </a:solidFill>
              </a:defRPr>
            </a:lvl2pPr>
            <a:lvl3pPr marL="914265" indent="0" algn="ctr">
              <a:buNone/>
              <a:defRPr>
                <a:solidFill>
                  <a:schemeClr val="tx1">
                    <a:tint val="75000"/>
                  </a:schemeClr>
                </a:solidFill>
              </a:defRPr>
            </a:lvl3pPr>
            <a:lvl4pPr marL="1371396" indent="0" algn="ctr">
              <a:buNone/>
              <a:defRPr>
                <a:solidFill>
                  <a:schemeClr val="tx1">
                    <a:tint val="75000"/>
                  </a:schemeClr>
                </a:solidFill>
              </a:defRPr>
            </a:lvl4pPr>
            <a:lvl5pPr marL="1828530" indent="0" algn="ctr">
              <a:buNone/>
              <a:defRPr>
                <a:solidFill>
                  <a:schemeClr val="tx1">
                    <a:tint val="75000"/>
                  </a:schemeClr>
                </a:solidFill>
              </a:defRPr>
            </a:lvl5pPr>
            <a:lvl6pPr marL="2285659" indent="0" algn="ctr">
              <a:buNone/>
              <a:defRPr>
                <a:solidFill>
                  <a:schemeClr val="tx1">
                    <a:tint val="75000"/>
                  </a:schemeClr>
                </a:solidFill>
              </a:defRPr>
            </a:lvl6pPr>
            <a:lvl7pPr marL="2742792" indent="0" algn="ctr">
              <a:buNone/>
              <a:defRPr>
                <a:solidFill>
                  <a:schemeClr val="tx1">
                    <a:tint val="75000"/>
                  </a:schemeClr>
                </a:solidFill>
              </a:defRPr>
            </a:lvl7pPr>
            <a:lvl8pPr marL="3199924" indent="0" algn="ctr">
              <a:buNone/>
              <a:defRPr>
                <a:solidFill>
                  <a:schemeClr val="tx1">
                    <a:tint val="75000"/>
                  </a:schemeClr>
                </a:solidFill>
              </a:defRPr>
            </a:lvl8pPr>
            <a:lvl9pPr marL="3657055"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15E67026-492B-EC44-8B88-C42F494F6924}" type="datetimeFigureOut">
              <a:rPr lang="en-US" smtClean="0"/>
              <a:pPr>
                <a:defRPr/>
              </a:pPr>
              <a:t>2/15/24</a:t>
            </a:fld>
            <a:endParaRPr lang="en-US" dirty="0"/>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C52D8F7B-2FCF-5447-8DB4-6219DC8E1CE4}" type="slidenum">
              <a:rPr lang="en-US" smtClean="0"/>
              <a:pPr>
                <a:defRPr/>
              </a:pPr>
              <a:t>‹#›</a:t>
            </a:fld>
            <a:endParaRPr lang="en-US" dirty="0"/>
          </a:p>
        </p:txBody>
      </p:sp>
    </p:spTree>
    <p:extLst>
      <p:ext uri="{BB962C8B-B14F-4D97-AF65-F5344CB8AC3E}">
        <p14:creationId xmlns:p14="http://schemas.microsoft.com/office/powerpoint/2010/main" val="597321232"/>
      </p:ext>
    </p:extLst>
  </p:cSld>
  <p:clrMapOvr>
    <a:masterClrMapping/>
  </p:clrMapOvr>
</p:sldLayout>
</file>

<file path=ppt/slideLayouts/slideLayout113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7A7652E6-73AF-6D42-AA48-2463A5560065}" type="datetimeFigureOut">
              <a:rPr lang="en-US" smtClean="0"/>
              <a:pPr>
                <a:defRPr/>
              </a:pPr>
              <a:t>2/15/24</a:t>
            </a:fld>
            <a:endParaRPr lang="en-US" dirty="0"/>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E48A8590-9B50-3E49-BA0D-F43CF3DB51E0}" type="slidenum">
              <a:rPr lang="en-US" smtClean="0"/>
              <a:pPr>
                <a:defRPr/>
              </a:pPr>
              <a:t>‹#›</a:t>
            </a:fld>
            <a:endParaRPr lang="en-US" dirty="0"/>
          </a:p>
        </p:txBody>
      </p:sp>
    </p:spTree>
    <p:extLst>
      <p:ext uri="{BB962C8B-B14F-4D97-AF65-F5344CB8AC3E}">
        <p14:creationId xmlns:p14="http://schemas.microsoft.com/office/powerpoint/2010/main" val="2235708823"/>
      </p:ext>
    </p:extLst>
  </p:cSld>
  <p:clrMapOvr>
    <a:masterClrMapping/>
  </p:clrMapOvr>
</p:sldLayout>
</file>

<file path=ppt/slideLayouts/slideLayout113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solidFill>
                  <a:schemeClr val="tx1">
                    <a:tint val="75000"/>
                  </a:schemeClr>
                </a:solidFill>
              </a:defRPr>
            </a:lvl1pPr>
            <a:lvl2pPr marL="457132" indent="0">
              <a:buNone/>
              <a:defRPr sz="1800">
                <a:solidFill>
                  <a:schemeClr val="tx1">
                    <a:tint val="75000"/>
                  </a:schemeClr>
                </a:solidFill>
              </a:defRPr>
            </a:lvl2pPr>
            <a:lvl3pPr marL="914265" indent="0">
              <a:buNone/>
              <a:defRPr sz="1600">
                <a:solidFill>
                  <a:schemeClr val="tx1">
                    <a:tint val="75000"/>
                  </a:schemeClr>
                </a:solidFill>
              </a:defRPr>
            </a:lvl3pPr>
            <a:lvl4pPr marL="1371396" indent="0">
              <a:buNone/>
              <a:defRPr sz="1400">
                <a:solidFill>
                  <a:schemeClr val="tx1">
                    <a:tint val="75000"/>
                  </a:schemeClr>
                </a:solidFill>
              </a:defRPr>
            </a:lvl4pPr>
            <a:lvl5pPr marL="1828530" indent="0">
              <a:buNone/>
              <a:defRPr sz="1400">
                <a:solidFill>
                  <a:schemeClr val="tx1">
                    <a:tint val="75000"/>
                  </a:schemeClr>
                </a:solidFill>
              </a:defRPr>
            </a:lvl5pPr>
            <a:lvl6pPr marL="2285659" indent="0">
              <a:buNone/>
              <a:defRPr sz="1400">
                <a:solidFill>
                  <a:schemeClr val="tx1">
                    <a:tint val="75000"/>
                  </a:schemeClr>
                </a:solidFill>
              </a:defRPr>
            </a:lvl6pPr>
            <a:lvl7pPr marL="2742792" indent="0">
              <a:buNone/>
              <a:defRPr sz="1400">
                <a:solidFill>
                  <a:schemeClr val="tx1">
                    <a:tint val="75000"/>
                  </a:schemeClr>
                </a:solidFill>
              </a:defRPr>
            </a:lvl7pPr>
            <a:lvl8pPr marL="3199924" indent="0">
              <a:buNone/>
              <a:defRPr sz="1400">
                <a:solidFill>
                  <a:schemeClr val="tx1">
                    <a:tint val="75000"/>
                  </a:schemeClr>
                </a:solidFill>
              </a:defRPr>
            </a:lvl8pPr>
            <a:lvl9pPr marL="3657055"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18332BAE-E9F1-734A-976D-58DD5C59622C}" type="datetimeFigureOut">
              <a:rPr lang="en-US" smtClean="0"/>
              <a:pPr>
                <a:defRPr/>
              </a:pPr>
              <a:t>2/15/24</a:t>
            </a:fld>
            <a:endParaRPr lang="en-US" dirty="0"/>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766E898E-E7D5-FD49-B7DC-0971726D0481}" type="slidenum">
              <a:rPr lang="en-US" smtClean="0"/>
              <a:pPr>
                <a:defRPr/>
              </a:pPr>
              <a:t>‹#›</a:t>
            </a:fld>
            <a:endParaRPr lang="en-US" dirty="0"/>
          </a:p>
        </p:txBody>
      </p:sp>
    </p:spTree>
    <p:extLst>
      <p:ext uri="{BB962C8B-B14F-4D97-AF65-F5344CB8AC3E}">
        <p14:creationId xmlns:p14="http://schemas.microsoft.com/office/powerpoint/2010/main" val="2070567114"/>
      </p:ext>
    </p:extLst>
  </p:cSld>
  <p:clrMapOvr>
    <a:masterClrMapping/>
  </p:clrMapOvr>
</p:sldLayout>
</file>

<file path=ppt/slideLayouts/slideLayout113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A42DF34E-C08B-BC4B-B4A8-3FF3D34F6A61}" type="datetimeFigureOut">
              <a:rPr lang="en-US" smtClean="0"/>
              <a:pPr>
                <a:defRPr/>
              </a:pPr>
              <a:t>2/15/24</a:t>
            </a:fld>
            <a:endParaRPr lang="en-US" dirty="0"/>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06114336-C556-AD4F-80E3-4891DB937912}" type="slidenum">
              <a:rPr lang="en-US" smtClean="0"/>
              <a:pPr>
                <a:defRPr/>
              </a:pPr>
              <a:t>‹#›</a:t>
            </a:fld>
            <a:endParaRPr lang="en-US" dirty="0"/>
          </a:p>
        </p:txBody>
      </p:sp>
    </p:spTree>
    <p:extLst>
      <p:ext uri="{BB962C8B-B14F-4D97-AF65-F5344CB8AC3E}">
        <p14:creationId xmlns:p14="http://schemas.microsoft.com/office/powerpoint/2010/main" val="1506084014"/>
      </p:ext>
    </p:extLst>
  </p:cSld>
  <p:clrMapOvr>
    <a:masterClrMapping/>
  </p:clrMapOvr>
</p:sldLayout>
</file>

<file path=ppt/slideLayouts/slideLayout11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6"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7"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EDC29B3E-7A65-A24E-96B8-2EA5E4CCE8AE}" type="slidenum">
              <a:rPr lang="en-US" smtClean="0"/>
              <a:pPr>
                <a:defRPr/>
              </a:pPr>
              <a:t>‹#›</a:t>
            </a:fld>
            <a:endParaRPr lang="en-US" dirty="0"/>
          </a:p>
        </p:txBody>
      </p:sp>
    </p:spTree>
    <p:extLst>
      <p:ext uri="{BB962C8B-B14F-4D97-AF65-F5344CB8AC3E}">
        <p14:creationId xmlns:p14="http://schemas.microsoft.com/office/powerpoint/2010/main" val="3654664843"/>
      </p:ext>
    </p:extLst>
  </p:cSld>
  <p:clrMapOvr>
    <a:masterClrMapping/>
  </p:clrMapOvr>
  <p:transition/>
</p:sldLayout>
</file>

<file path=ppt/slideLayouts/slideLayout114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132" indent="0">
              <a:buNone/>
              <a:defRPr sz="2000" b="1"/>
            </a:lvl2pPr>
            <a:lvl3pPr marL="914265" indent="0">
              <a:buNone/>
              <a:defRPr sz="1800" b="1"/>
            </a:lvl3pPr>
            <a:lvl4pPr marL="1371396" indent="0">
              <a:buNone/>
              <a:defRPr sz="1600" b="1"/>
            </a:lvl4pPr>
            <a:lvl5pPr marL="1828530" indent="0">
              <a:buNone/>
              <a:defRPr sz="1600" b="1"/>
            </a:lvl5pPr>
            <a:lvl6pPr marL="2285659" indent="0">
              <a:buNone/>
              <a:defRPr sz="1600" b="1"/>
            </a:lvl6pPr>
            <a:lvl7pPr marL="2742792" indent="0">
              <a:buNone/>
              <a:defRPr sz="1600" b="1"/>
            </a:lvl7pPr>
            <a:lvl8pPr marL="3199924" indent="0">
              <a:buNone/>
              <a:defRPr sz="1600" b="1"/>
            </a:lvl8pPr>
            <a:lvl9pPr marL="3657055"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8" y="1535113"/>
            <a:ext cx="4041775" cy="639762"/>
          </a:xfrm>
        </p:spPr>
        <p:txBody>
          <a:bodyPr anchor="b"/>
          <a:lstStyle>
            <a:lvl1pPr marL="0" indent="0">
              <a:buNone/>
              <a:defRPr sz="2400" b="1"/>
            </a:lvl1pPr>
            <a:lvl2pPr marL="457132" indent="0">
              <a:buNone/>
              <a:defRPr sz="2000" b="1"/>
            </a:lvl2pPr>
            <a:lvl3pPr marL="914265" indent="0">
              <a:buNone/>
              <a:defRPr sz="1800" b="1"/>
            </a:lvl3pPr>
            <a:lvl4pPr marL="1371396" indent="0">
              <a:buNone/>
              <a:defRPr sz="1600" b="1"/>
            </a:lvl4pPr>
            <a:lvl5pPr marL="1828530" indent="0">
              <a:buNone/>
              <a:defRPr sz="1600" b="1"/>
            </a:lvl5pPr>
            <a:lvl6pPr marL="2285659" indent="0">
              <a:buNone/>
              <a:defRPr sz="1600" b="1"/>
            </a:lvl6pPr>
            <a:lvl7pPr marL="2742792" indent="0">
              <a:buNone/>
              <a:defRPr sz="1600" b="1"/>
            </a:lvl7pPr>
            <a:lvl8pPr marL="3199924" indent="0">
              <a:buNone/>
              <a:defRPr sz="1600" b="1"/>
            </a:lvl8pPr>
            <a:lvl9pPr marL="3657055"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8"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10330024-35D8-D94A-8999-7B7B6B51CA1B}" type="datetimeFigureOut">
              <a:rPr lang="en-US" smtClean="0"/>
              <a:pPr>
                <a:defRPr/>
              </a:pPr>
              <a:t>2/15/24</a:t>
            </a:fld>
            <a:endParaRPr lang="en-US" dirty="0"/>
          </a:p>
        </p:txBody>
      </p:sp>
      <p:sp>
        <p:nvSpPr>
          <p:cNvPr id="8"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9"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A9A045FC-3700-984A-B207-4D872868D8EA}" type="slidenum">
              <a:rPr lang="en-US" smtClean="0"/>
              <a:pPr>
                <a:defRPr/>
              </a:pPr>
              <a:t>‹#›</a:t>
            </a:fld>
            <a:endParaRPr lang="en-US" dirty="0"/>
          </a:p>
        </p:txBody>
      </p:sp>
    </p:spTree>
    <p:extLst>
      <p:ext uri="{BB962C8B-B14F-4D97-AF65-F5344CB8AC3E}">
        <p14:creationId xmlns:p14="http://schemas.microsoft.com/office/powerpoint/2010/main" val="2085781697"/>
      </p:ext>
    </p:extLst>
  </p:cSld>
  <p:clrMapOvr>
    <a:masterClrMapping/>
  </p:clrMapOvr>
</p:sldLayout>
</file>

<file path=ppt/slideLayouts/slideLayout114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905C3A14-E094-2A4E-8099-0EDC7438E730}" type="datetimeFigureOut">
              <a:rPr lang="en-US" smtClean="0"/>
              <a:pPr>
                <a:defRPr/>
              </a:pPr>
              <a:t>2/15/24</a:t>
            </a:fld>
            <a:endParaRPr lang="en-US" dirty="0"/>
          </a:p>
        </p:txBody>
      </p:sp>
      <p:sp>
        <p:nvSpPr>
          <p:cNvPr id="4"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5"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9BAE152D-FDAA-9E47-9A0E-2ED8E9B3CB27}" type="slidenum">
              <a:rPr lang="en-US" smtClean="0"/>
              <a:pPr>
                <a:defRPr/>
              </a:pPr>
              <a:t>‹#›</a:t>
            </a:fld>
            <a:endParaRPr lang="en-US" dirty="0"/>
          </a:p>
        </p:txBody>
      </p:sp>
    </p:spTree>
    <p:extLst>
      <p:ext uri="{BB962C8B-B14F-4D97-AF65-F5344CB8AC3E}">
        <p14:creationId xmlns:p14="http://schemas.microsoft.com/office/powerpoint/2010/main" val="1759786330"/>
      </p:ext>
    </p:extLst>
  </p:cSld>
  <p:clrMapOvr>
    <a:masterClrMapping/>
  </p:clrMapOvr>
</p:sldLayout>
</file>

<file path=ppt/slideLayouts/slideLayout114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E3F908AB-5B50-4F49-94AA-220D160AA4F4}" type="datetimeFigureOut">
              <a:rPr lang="en-US" smtClean="0"/>
              <a:pPr>
                <a:defRPr/>
              </a:pPr>
              <a:t>2/15/24</a:t>
            </a:fld>
            <a:endParaRPr lang="en-US" dirty="0"/>
          </a:p>
        </p:txBody>
      </p:sp>
      <p:sp>
        <p:nvSpPr>
          <p:cNvPr id="3"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4"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18BB8D47-628B-824C-8574-3A1169235049}" type="slidenum">
              <a:rPr lang="en-US" smtClean="0"/>
              <a:pPr>
                <a:defRPr/>
              </a:pPr>
              <a:t>‹#›</a:t>
            </a:fld>
            <a:endParaRPr lang="en-US" dirty="0"/>
          </a:p>
        </p:txBody>
      </p:sp>
    </p:spTree>
    <p:extLst>
      <p:ext uri="{BB962C8B-B14F-4D97-AF65-F5344CB8AC3E}">
        <p14:creationId xmlns:p14="http://schemas.microsoft.com/office/powerpoint/2010/main" val="71450475"/>
      </p:ext>
    </p:extLst>
  </p:cSld>
  <p:clrMapOvr>
    <a:masterClrMapping/>
  </p:clrMapOvr>
</p:sldLayout>
</file>

<file path=ppt/slideLayouts/slideLayout114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3"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3"/>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3" y="1435101"/>
            <a:ext cx="3008313" cy="4691063"/>
          </a:xfrm>
        </p:spPr>
        <p:txBody>
          <a:bodyPr/>
          <a:lstStyle>
            <a:lvl1pPr marL="0" indent="0">
              <a:buNone/>
              <a:defRPr sz="1400"/>
            </a:lvl1pPr>
            <a:lvl2pPr marL="457132" indent="0">
              <a:buNone/>
              <a:defRPr sz="1200"/>
            </a:lvl2pPr>
            <a:lvl3pPr marL="914265" indent="0">
              <a:buNone/>
              <a:defRPr sz="1000"/>
            </a:lvl3pPr>
            <a:lvl4pPr marL="1371396" indent="0">
              <a:buNone/>
              <a:defRPr sz="900"/>
            </a:lvl4pPr>
            <a:lvl5pPr marL="1828530" indent="0">
              <a:buNone/>
              <a:defRPr sz="900"/>
            </a:lvl5pPr>
            <a:lvl6pPr marL="2285659" indent="0">
              <a:buNone/>
              <a:defRPr sz="900"/>
            </a:lvl6pPr>
            <a:lvl7pPr marL="2742792" indent="0">
              <a:buNone/>
              <a:defRPr sz="900"/>
            </a:lvl7pPr>
            <a:lvl8pPr marL="3199924" indent="0">
              <a:buNone/>
              <a:defRPr sz="900"/>
            </a:lvl8pPr>
            <a:lvl9pPr marL="3657055"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48366DE2-63B7-4041-8918-7F499461D365}" type="datetimeFigureOut">
              <a:rPr lang="en-US" smtClean="0"/>
              <a:pPr>
                <a:defRPr/>
              </a:pPr>
              <a:t>2/15/24</a:t>
            </a:fld>
            <a:endParaRPr lang="en-US" dirty="0"/>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6525CA73-0552-214B-B539-DF47D6D79F0D}" type="slidenum">
              <a:rPr lang="en-US" smtClean="0"/>
              <a:pPr>
                <a:defRPr/>
              </a:pPr>
              <a:t>‹#›</a:t>
            </a:fld>
            <a:endParaRPr lang="en-US" dirty="0"/>
          </a:p>
        </p:txBody>
      </p:sp>
    </p:spTree>
    <p:extLst>
      <p:ext uri="{BB962C8B-B14F-4D97-AF65-F5344CB8AC3E}">
        <p14:creationId xmlns:p14="http://schemas.microsoft.com/office/powerpoint/2010/main" val="3029430596"/>
      </p:ext>
    </p:extLst>
  </p:cSld>
  <p:clrMapOvr>
    <a:masterClrMapping/>
  </p:clrMapOvr>
</p:sldLayout>
</file>

<file path=ppt/slideLayouts/slideLayout114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132" indent="0">
              <a:buNone/>
              <a:defRPr sz="2800"/>
            </a:lvl2pPr>
            <a:lvl3pPr marL="914265" indent="0">
              <a:buNone/>
              <a:defRPr sz="2400"/>
            </a:lvl3pPr>
            <a:lvl4pPr marL="1371396" indent="0">
              <a:buNone/>
              <a:defRPr sz="2000"/>
            </a:lvl4pPr>
            <a:lvl5pPr marL="1828530" indent="0">
              <a:buNone/>
              <a:defRPr sz="2000"/>
            </a:lvl5pPr>
            <a:lvl6pPr marL="2285659" indent="0">
              <a:buNone/>
              <a:defRPr sz="2000"/>
            </a:lvl6pPr>
            <a:lvl7pPr marL="2742792" indent="0">
              <a:buNone/>
              <a:defRPr sz="2000"/>
            </a:lvl7pPr>
            <a:lvl8pPr marL="3199924" indent="0">
              <a:buNone/>
              <a:defRPr sz="2000"/>
            </a:lvl8pPr>
            <a:lvl9pPr marL="3657055"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132" indent="0">
              <a:buNone/>
              <a:defRPr sz="1200"/>
            </a:lvl2pPr>
            <a:lvl3pPr marL="914265" indent="0">
              <a:buNone/>
              <a:defRPr sz="1000"/>
            </a:lvl3pPr>
            <a:lvl4pPr marL="1371396" indent="0">
              <a:buNone/>
              <a:defRPr sz="900"/>
            </a:lvl4pPr>
            <a:lvl5pPr marL="1828530" indent="0">
              <a:buNone/>
              <a:defRPr sz="900"/>
            </a:lvl5pPr>
            <a:lvl6pPr marL="2285659" indent="0">
              <a:buNone/>
              <a:defRPr sz="900"/>
            </a:lvl6pPr>
            <a:lvl7pPr marL="2742792" indent="0">
              <a:buNone/>
              <a:defRPr sz="900"/>
            </a:lvl7pPr>
            <a:lvl8pPr marL="3199924" indent="0">
              <a:buNone/>
              <a:defRPr sz="900"/>
            </a:lvl8pPr>
            <a:lvl9pPr marL="3657055"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FE8933BA-218B-C447-AF2D-4B676F47CDE7}" type="datetimeFigureOut">
              <a:rPr lang="en-US" smtClean="0"/>
              <a:pPr>
                <a:defRPr/>
              </a:pPr>
              <a:t>2/15/24</a:t>
            </a:fld>
            <a:endParaRPr lang="en-US" dirty="0"/>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6F44B108-CFD7-CE48-A9BB-702F622A5320}" type="slidenum">
              <a:rPr lang="en-US" smtClean="0"/>
              <a:pPr>
                <a:defRPr/>
              </a:pPr>
              <a:t>‹#›</a:t>
            </a:fld>
            <a:endParaRPr lang="en-US" dirty="0"/>
          </a:p>
        </p:txBody>
      </p:sp>
    </p:spTree>
    <p:extLst>
      <p:ext uri="{BB962C8B-B14F-4D97-AF65-F5344CB8AC3E}">
        <p14:creationId xmlns:p14="http://schemas.microsoft.com/office/powerpoint/2010/main" val="1405522066"/>
      </p:ext>
    </p:extLst>
  </p:cSld>
  <p:clrMapOvr>
    <a:masterClrMapping/>
  </p:clrMapOvr>
</p:sldLayout>
</file>

<file path=ppt/slideLayouts/slideLayout114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9DB22C59-F915-1047-9473-5D5FE98DF12C}" type="datetimeFigureOut">
              <a:rPr lang="en-US" smtClean="0"/>
              <a:pPr>
                <a:defRPr/>
              </a:pPr>
              <a:t>2/15/24</a:t>
            </a:fld>
            <a:endParaRPr lang="en-US" dirty="0"/>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E59E6DFA-5FBA-3043-9187-CA3798BD5BD7}" type="slidenum">
              <a:rPr lang="en-US" smtClean="0"/>
              <a:pPr>
                <a:defRPr/>
              </a:pPr>
              <a:t>‹#›</a:t>
            </a:fld>
            <a:endParaRPr lang="en-US" dirty="0"/>
          </a:p>
        </p:txBody>
      </p:sp>
    </p:spTree>
    <p:extLst>
      <p:ext uri="{BB962C8B-B14F-4D97-AF65-F5344CB8AC3E}">
        <p14:creationId xmlns:p14="http://schemas.microsoft.com/office/powerpoint/2010/main" val="3092365115"/>
      </p:ext>
    </p:extLst>
  </p:cSld>
  <p:clrMapOvr>
    <a:masterClrMapping/>
  </p:clrMapOvr>
</p:sldLayout>
</file>

<file path=ppt/slideLayouts/slideLayout114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41"/>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41"/>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E8CF1EB7-CA46-CA4B-BD9C-063522A155A6}" type="datetimeFigureOut">
              <a:rPr lang="en-US" smtClean="0"/>
              <a:pPr>
                <a:defRPr/>
              </a:pPr>
              <a:t>2/15/24</a:t>
            </a:fld>
            <a:endParaRPr lang="en-US" dirty="0"/>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3A81F1A0-283A-9E48-B9B5-B61800A6FBBD}" type="slidenum">
              <a:rPr lang="en-US" smtClean="0"/>
              <a:pPr>
                <a:defRPr/>
              </a:pPr>
              <a:t>‹#›</a:t>
            </a:fld>
            <a:endParaRPr lang="en-US" dirty="0"/>
          </a:p>
        </p:txBody>
      </p:sp>
    </p:spTree>
    <p:extLst>
      <p:ext uri="{BB962C8B-B14F-4D97-AF65-F5344CB8AC3E}">
        <p14:creationId xmlns:p14="http://schemas.microsoft.com/office/powerpoint/2010/main" val="3662670224"/>
      </p:ext>
    </p:extLst>
  </p:cSld>
  <p:clrMapOvr>
    <a:masterClrMapping/>
  </p:clrMapOvr>
</p:sldLayout>
</file>

<file path=ppt/slideLayouts/slideLayout1147.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7"/>
          <p:cNvSpPr>
            <a:spLocks noGrp="1" noChangeArrowheads="1"/>
          </p:cNvSpPr>
          <p:nvPr>
            <p:ph type="dt" sz="half" idx="10"/>
          </p:nvPr>
        </p:nvSpPr>
        <p:spPr>
          <a:ln/>
        </p:spPr>
        <p:txBody>
          <a:bodyPr/>
          <a:lstStyle>
            <a:lvl1pPr>
              <a:defRPr/>
            </a:lvl1pPr>
          </a:lstStyle>
          <a:p>
            <a:pPr>
              <a:defRPr/>
            </a:pPr>
            <a:endParaRPr lang="en-US"/>
          </a:p>
        </p:txBody>
      </p:sp>
      <p:sp>
        <p:nvSpPr>
          <p:cNvPr id="3" name="Rectangle 8"/>
          <p:cNvSpPr>
            <a:spLocks noGrp="1" noChangeArrowheads="1"/>
          </p:cNvSpPr>
          <p:nvPr>
            <p:ph type="ftr" sz="quarter" idx="11"/>
          </p:nvPr>
        </p:nvSpPr>
        <p:spPr>
          <a:ln/>
        </p:spPr>
        <p:txBody>
          <a:bodyPr/>
          <a:lstStyle>
            <a:lvl1pPr>
              <a:defRPr/>
            </a:lvl1pPr>
          </a:lstStyle>
          <a:p>
            <a:pPr>
              <a:defRPr/>
            </a:pPr>
            <a:endParaRPr lang="en-US"/>
          </a:p>
        </p:txBody>
      </p:sp>
      <p:sp>
        <p:nvSpPr>
          <p:cNvPr id="4" name="Rectangle 9"/>
          <p:cNvSpPr>
            <a:spLocks noGrp="1" noChangeArrowheads="1"/>
          </p:cNvSpPr>
          <p:nvPr>
            <p:ph type="sldNum" sz="quarter" idx="12"/>
          </p:nvPr>
        </p:nvSpPr>
        <p:spPr>
          <a:ln/>
        </p:spPr>
        <p:txBody>
          <a:bodyPr/>
          <a:lstStyle>
            <a:lvl1pPr>
              <a:defRPr/>
            </a:lvl1pPr>
          </a:lstStyle>
          <a:p>
            <a:pPr>
              <a:defRPr/>
            </a:pPr>
            <a:fld id="{0B9BCB81-6725-8C4F-B016-51A3701D3E21}" type="slidenum">
              <a:rPr lang="en-US"/>
              <a:pPr>
                <a:defRPr/>
              </a:pPr>
              <a:t>‹#›</a:t>
            </a:fld>
            <a:endParaRPr lang="en-US"/>
          </a:p>
        </p:txBody>
      </p:sp>
    </p:spTree>
    <p:extLst>
      <p:ext uri="{BB962C8B-B14F-4D97-AF65-F5344CB8AC3E}">
        <p14:creationId xmlns:p14="http://schemas.microsoft.com/office/powerpoint/2010/main" val="2649034061"/>
      </p:ext>
    </p:extLst>
  </p:cSld>
  <p:clrMapOvr>
    <a:masterClrMapping/>
  </p:clrMapOvr>
</p:sldLayout>
</file>

<file path=ppt/slideLayouts/slideLayout114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Rectangle 2" descr="Canvas"/>
          <p:cNvSpPr>
            <a:spLocks noChangeArrowheads="1"/>
          </p:cNvSpPr>
          <p:nvPr/>
        </p:nvSpPr>
        <p:spPr bwMode="white">
          <a:xfrm>
            <a:off x="528641" y="201615"/>
            <a:ext cx="8397875" cy="6467475"/>
          </a:xfrm>
          <a:prstGeom prst="rect">
            <a:avLst/>
          </a:prstGeom>
          <a:blipFill dpi="0" rotWithShape="0">
            <a:blip r:embed="rId2"/>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91427" tIns="45714" rIns="91427" bIns="45714" anchor="ctr"/>
          <a:lstStyle/>
          <a:p>
            <a:pPr algn="ctr"/>
            <a:endParaRPr kumimoji="1" lang="en-US">
              <a:solidFill>
                <a:srgbClr val="000000"/>
              </a:solidFill>
            </a:endParaRPr>
          </a:p>
        </p:txBody>
      </p:sp>
      <p:pic>
        <p:nvPicPr>
          <p:cNvPr id="5" name="Picture 3" descr="minispi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ltGray">
          <a:xfrm>
            <a:off x="0" y="50800"/>
            <a:ext cx="1181100" cy="42862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 name="Rectangle 4" descr="Canvas"/>
          <p:cNvSpPr>
            <a:spLocks noChangeArrowheads="1"/>
          </p:cNvSpPr>
          <p:nvPr/>
        </p:nvSpPr>
        <p:spPr bwMode="white">
          <a:xfrm>
            <a:off x="596900" y="4130675"/>
            <a:ext cx="1041400" cy="457200"/>
          </a:xfrm>
          <a:prstGeom prst="rect">
            <a:avLst/>
          </a:prstGeom>
          <a:blipFill dpi="0" rotWithShape="0">
            <a:blip r:embed="rId2"/>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91427" tIns="45714" rIns="91427" bIns="45714" anchor="ctr"/>
          <a:lstStyle/>
          <a:p>
            <a:pPr algn="ctr"/>
            <a:endParaRPr kumimoji="1" lang="en-US">
              <a:solidFill>
                <a:srgbClr val="000000"/>
              </a:solidFill>
            </a:endParaRPr>
          </a:p>
        </p:txBody>
      </p:sp>
      <p:pic>
        <p:nvPicPr>
          <p:cNvPr id="7" name="Picture 5" descr="minispir"/>
          <p:cNvPicPr>
            <a:picLocks noChangeAspect="1" noChangeArrowheads="1"/>
          </p:cNvPicPr>
          <p:nvPr/>
        </p:nvPicPr>
        <p:blipFill>
          <a:blip r:embed="rId3">
            <a:extLst>
              <a:ext uri="{28A0092B-C50C-407E-A947-70E740481C1C}">
                <a14:useLocalDpi xmlns:a14="http://schemas.microsoft.com/office/drawing/2010/main" val="0"/>
              </a:ext>
            </a:extLst>
          </a:blip>
          <a:srcRect t="39999"/>
          <a:stretch>
            <a:fillRect/>
          </a:stretch>
        </p:blipFill>
        <p:spPr bwMode="ltGray">
          <a:xfrm>
            <a:off x="0" y="4222751"/>
            <a:ext cx="1181100" cy="25717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174" name="Rectangle 6"/>
          <p:cNvSpPr>
            <a:spLocks noGrp="1" noChangeArrowheads="1"/>
          </p:cNvSpPr>
          <p:nvPr>
            <p:ph type="ctrTitle"/>
          </p:nvPr>
        </p:nvSpPr>
        <p:spPr>
          <a:xfrm>
            <a:off x="914400" y="2057400"/>
            <a:ext cx="7721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7175" name="Rectangle 7"/>
          <p:cNvSpPr>
            <a:spLocks noGrp="1" noChangeArrowheads="1"/>
          </p:cNvSpPr>
          <p:nvPr>
            <p:ph type="subTitle" idx="1"/>
          </p:nvPr>
        </p:nvSpPr>
        <p:spPr>
          <a:xfrm>
            <a:off x="1625600" y="3886200"/>
            <a:ext cx="6400800" cy="1771650"/>
          </a:xfrm>
        </p:spPr>
        <p:txBody>
          <a:bodyPr/>
          <a:lstStyle>
            <a:lvl1pPr marL="0" indent="0" algn="ctr">
              <a:buFontTx/>
              <a:buNone/>
              <a:defRPr b="1" i="0">
                <a:latin typeface="Arial" panose="020B0604020202020204" pitchFamily="34" charset="0"/>
                <a:cs typeface="Arial" panose="020B0604020202020204" pitchFamily="34" charset="0"/>
              </a:defRPr>
            </a:lvl1pPr>
          </a:lstStyle>
          <a:p>
            <a:r>
              <a:rPr lang="en-US" dirty="0"/>
              <a:t>Click to edit Master subtitle style</a:t>
            </a:r>
          </a:p>
        </p:txBody>
      </p:sp>
      <p:sp>
        <p:nvSpPr>
          <p:cNvPr id="8" name="Rectangle 8"/>
          <p:cNvSpPr>
            <a:spLocks noGrp="1" noChangeArrowheads="1"/>
          </p:cNvSpPr>
          <p:nvPr>
            <p:ph type="dt" sz="quarter" idx="10"/>
          </p:nvPr>
        </p:nvSpPr>
        <p:spPr>
          <a:xfrm>
            <a:off x="1084264" y="6096000"/>
            <a:ext cx="1905000" cy="457200"/>
          </a:xfrm>
        </p:spPr>
        <p:txBody>
          <a:bodyPr/>
          <a:lstStyle>
            <a:lvl1pPr>
              <a:defRPr/>
            </a:lvl1pPr>
          </a:lstStyle>
          <a:p>
            <a:pPr>
              <a:defRPr/>
            </a:pPr>
            <a:endParaRPr lang="en-US">
              <a:solidFill>
                <a:srgbClr val="000000"/>
              </a:solidFill>
            </a:endParaRPr>
          </a:p>
        </p:txBody>
      </p:sp>
      <p:sp>
        <p:nvSpPr>
          <p:cNvPr id="9" name="Rectangle 9"/>
          <p:cNvSpPr>
            <a:spLocks noGrp="1" noChangeArrowheads="1"/>
          </p:cNvSpPr>
          <p:nvPr>
            <p:ph type="ftr" sz="quarter" idx="11"/>
          </p:nvPr>
        </p:nvSpPr>
        <p:spPr>
          <a:xfrm>
            <a:off x="3522663" y="6096000"/>
            <a:ext cx="2895600" cy="457200"/>
          </a:xfrm>
        </p:spPr>
        <p:txBody>
          <a:bodyPr/>
          <a:lstStyle>
            <a:lvl1pPr>
              <a:defRPr/>
            </a:lvl1pPr>
          </a:lstStyle>
          <a:p>
            <a:pPr>
              <a:defRPr/>
            </a:pPr>
            <a:endParaRPr lang="en-US">
              <a:solidFill>
                <a:srgbClr val="000000"/>
              </a:solidFill>
            </a:endParaRPr>
          </a:p>
        </p:txBody>
      </p:sp>
      <p:sp>
        <p:nvSpPr>
          <p:cNvPr id="10" name="Rectangle 10"/>
          <p:cNvSpPr>
            <a:spLocks noGrp="1" noChangeArrowheads="1"/>
          </p:cNvSpPr>
          <p:nvPr>
            <p:ph type="sldNum" sz="quarter" idx="12"/>
          </p:nvPr>
        </p:nvSpPr>
        <p:spPr>
          <a:xfrm>
            <a:off x="6951663" y="6096000"/>
            <a:ext cx="1905000" cy="457200"/>
          </a:xfrm>
        </p:spPr>
        <p:txBody>
          <a:bodyPr/>
          <a:lstStyle>
            <a:lvl1pPr>
              <a:defRPr/>
            </a:lvl1pPr>
          </a:lstStyle>
          <a:p>
            <a:pPr>
              <a:defRPr/>
            </a:pPr>
            <a:fld id="{E6832363-2F53-9849-A7AE-2143CF80A3DB}"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2355285251"/>
      </p:ext>
    </p:extLst>
  </p:cSld>
  <p:clrMapOvr>
    <a:masterClrMapping/>
  </p:clrMapOvr>
</p:sldLayout>
</file>

<file path=ppt/slideLayouts/slideLayout114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0"/>
          <p:cNvSpPr>
            <a:spLocks noGrp="1" noChangeArrowheads="1"/>
          </p:cNvSpPr>
          <p:nvPr>
            <p:ph type="sldNum" sz="quarter" idx="12"/>
          </p:nvPr>
        </p:nvSpPr>
        <p:spPr>
          <a:ln/>
        </p:spPr>
        <p:txBody>
          <a:bodyPr/>
          <a:lstStyle>
            <a:lvl1pPr>
              <a:defRPr/>
            </a:lvl1pPr>
          </a:lstStyle>
          <a:p>
            <a:pPr>
              <a:defRPr/>
            </a:pPr>
            <a:fld id="{A3088246-B328-2748-8C10-112C6CF93855}"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585159386"/>
      </p:ext>
    </p:extLst>
  </p:cSld>
  <p:clrMapOvr>
    <a:masterClrMapping/>
  </p:clrMapOvr>
</p:sldLayout>
</file>

<file path=ppt/slideLayouts/slideLayout11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6"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97A8A98B-77D8-6348-AD95-0F297F643983}" type="slidenum">
              <a:rPr lang="en-US" smtClean="0"/>
              <a:pPr>
                <a:defRPr/>
              </a:pPr>
              <a:t>‹#›</a:t>
            </a:fld>
            <a:endParaRPr lang="en-US" dirty="0"/>
          </a:p>
        </p:txBody>
      </p:sp>
    </p:spTree>
    <p:extLst>
      <p:ext uri="{BB962C8B-B14F-4D97-AF65-F5344CB8AC3E}">
        <p14:creationId xmlns:p14="http://schemas.microsoft.com/office/powerpoint/2010/main" val="554861655"/>
      </p:ext>
    </p:extLst>
  </p:cSld>
  <p:clrMapOvr>
    <a:masterClrMapping/>
  </p:clrMapOvr>
  <p:transition/>
</p:sldLayout>
</file>

<file path=ppt/slideLayouts/slideLayout115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132" indent="0">
              <a:buNone/>
              <a:defRPr sz="1800"/>
            </a:lvl2pPr>
            <a:lvl3pPr marL="914265" indent="0">
              <a:buNone/>
              <a:defRPr sz="1600"/>
            </a:lvl3pPr>
            <a:lvl4pPr marL="1371396" indent="0">
              <a:buNone/>
              <a:defRPr sz="1400"/>
            </a:lvl4pPr>
            <a:lvl5pPr marL="1828530" indent="0">
              <a:buNone/>
              <a:defRPr sz="1400"/>
            </a:lvl5pPr>
            <a:lvl6pPr marL="2285659" indent="0">
              <a:buNone/>
              <a:defRPr sz="1400"/>
            </a:lvl6pPr>
            <a:lvl7pPr marL="2742792" indent="0">
              <a:buNone/>
              <a:defRPr sz="1400"/>
            </a:lvl7pPr>
            <a:lvl8pPr marL="3199924" indent="0">
              <a:buNone/>
              <a:defRPr sz="1400"/>
            </a:lvl8pPr>
            <a:lvl9pPr marL="3657055" indent="0">
              <a:buNone/>
              <a:defRPr sz="1400"/>
            </a:lvl9pPr>
          </a:lstStyle>
          <a:p>
            <a:pPr lvl="0"/>
            <a:r>
              <a:rPr lang="en-US" dirty="0"/>
              <a:t>Click to edit Master text styles</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0"/>
          <p:cNvSpPr>
            <a:spLocks noGrp="1" noChangeArrowheads="1"/>
          </p:cNvSpPr>
          <p:nvPr>
            <p:ph type="sldNum" sz="quarter" idx="12"/>
          </p:nvPr>
        </p:nvSpPr>
        <p:spPr>
          <a:ln/>
        </p:spPr>
        <p:txBody>
          <a:bodyPr/>
          <a:lstStyle>
            <a:lvl1pPr>
              <a:defRPr/>
            </a:lvl1pPr>
          </a:lstStyle>
          <a:p>
            <a:pPr>
              <a:defRPr/>
            </a:pPr>
            <a:fld id="{F2D43FC8-5AF7-BB49-97B0-1BC74B4E6283}"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449529632"/>
      </p:ext>
    </p:extLst>
  </p:cSld>
  <p:clrMapOvr>
    <a:masterClrMapping/>
  </p:clrMapOvr>
</p:sldLayout>
</file>

<file path=ppt/slideLayouts/slideLayout115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1066801" y="1752600"/>
            <a:ext cx="37338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953000" y="1752600"/>
            <a:ext cx="37338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10"/>
          <p:cNvSpPr>
            <a:spLocks noGrp="1" noChangeArrowheads="1"/>
          </p:cNvSpPr>
          <p:nvPr>
            <p:ph type="sldNum" sz="quarter" idx="12"/>
          </p:nvPr>
        </p:nvSpPr>
        <p:spPr>
          <a:ln/>
        </p:spPr>
        <p:txBody>
          <a:bodyPr/>
          <a:lstStyle>
            <a:lvl1pPr>
              <a:defRPr/>
            </a:lvl1pPr>
          </a:lstStyle>
          <a:p>
            <a:pPr>
              <a:defRPr/>
            </a:pPr>
            <a:fld id="{A7E40827-4B35-1147-AA2A-FEFABB6D956D}"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1667852927"/>
      </p:ext>
    </p:extLst>
  </p:cSld>
  <p:clrMapOvr>
    <a:masterClrMapping/>
  </p:clrMapOvr>
</p:sldLayout>
</file>

<file path=ppt/slideLayouts/slideLayout115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132" indent="0">
              <a:buNone/>
              <a:defRPr sz="2000" b="1"/>
            </a:lvl2pPr>
            <a:lvl3pPr marL="914265" indent="0">
              <a:buNone/>
              <a:defRPr sz="1800" b="1"/>
            </a:lvl3pPr>
            <a:lvl4pPr marL="1371396" indent="0">
              <a:buNone/>
              <a:defRPr sz="1600" b="1"/>
            </a:lvl4pPr>
            <a:lvl5pPr marL="1828530" indent="0">
              <a:buNone/>
              <a:defRPr sz="1600" b="1"/>
            </a:lvl5pPr>
            <a:lvl6pPr marL="2285659" indent="0">
              <a:buNone/>
              <a:defRPr sz="1600" b="1"/>
            </a:lvl6pPr>
            <a:lvl7pPr marL="2742792" indent="0">
              <a:buNone/>
              <a:defRPr sz="1600" b="1"/>
            </a:lvl7pPr>
            <a:lvl8pPr marL="3199924" indent="0">
              <a:buNone/>
              <a:defRPr sz="1600" b="1"/>
            </a:lvl8pPr>
            <a:lvl9pPr marL="3657055"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8"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132" indent="0">
              <a:buNone/>
              <a:defRPr sz="2000" b="1"/>
            </a:lvl2pPr>
            <a:lvl3pPr marL="914265" indent="0">
              <a:buNone/>
              <a:defRPr sz="1800" b="1"/>
            </a:lvl3pPr>
            <a:lvl4pPr marL="1371396" indent="0">
              <a:buNone/>
              <a:defRPr sz="1600" b="1"/>
            </a:lvl4pPr>
            <a:lvl5pPr marL="1828530" indent="0">
              <a:buNone/>
              <a:defRPr sz="1600" b="1"/>
            </a:lvl5pPr>
            <a:lvl6pPr marL="2285659" indent="0">
              <a:buNone/>
              <a:defRPr sz="1600" b="1"/>
            </a:lvl6pPr>
            <a:lvl7pPr marL="2742792" indent="0">
              <a:buNone/>
              <a:defRPr sz="1600" b="1"/>
            </a:lvl7pPr>
            <a:lvl8pPr marL="3199924" indent="0">
              <a:buNone/>
              <a:defRPr sz="1600" b="1"/>
            </a:lvl8pPr>
            <a:lvl9pPr marL="3657055"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8"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10"/>
          <p:cNvSpPr>
            <a:spLocks noGrp="1" noChangeArrowheads="1"/>
          </p:cNvSpPr>
          <p:nvPr>
            <p:ph type="sldNum" sz="quarter" idx="12"/>
          </p:nvPr>
        </p:nvSpPr>
        <p:spPr>
          <a:ln/>
        </p:spPr>
        <p:txBody>
          <a:bodyPr/>
          <a:lstStyle>
            <a:lvl1pPr>
              <a:defRPr/>
            </a:lvl1pPr>
          </a:lstStyle>
          <a:p>
            <a:pPr>
              <a:defRPr/>
            </a:pPr>
            <a:fld id="{FB161032-C23B-B342-9D8C-B9D4B6165159}"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3211228721"/>
      </p:ext>
    </p:extLst>
  </p:cSld>
  <p:clrMapOvr>
    <a:masterClrMapping/>
  </p:clrMapOvr>
</p:sldLayout>
</file>

<file path=ppt/slideLayouts/slideLayout115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10"/>
          <p:cNvSpPr>
            <a:spLocks noGrp="1" noChangeArrowheads="1"/>
          </p:cNvSpPr>
          <p:nvPr>
            <p:ph type="sldNum" sz="quarter" idx="12"/>
          </p:nvPr>
        </p:nvSpPr>
        <p:spPr>
          <a:ln/>
        </p:spPr>
        <p:txBody>
          <a:bodyPr/>
          <a:lstStyle>
            <a:lvl1pPr>
              <a:defRPr/>
            </a:lvl1pPr>
          </a:lstStyle>
          <a:p>
            <a:pPr>
              <a:defRPr/>
            </a:pPr>
            <a:fld id="{76EE3A35-4AE2-C847-8D4E-3A0E0731D004}"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2097980074"/>
      </p:ext>
    </p:extLst>
  </p:cSld>
  <p:clrMapOvr>
    <a:masterClrMapping/>
  </p:clrMapOvr>
</p:sldLayout>
</file>

<file path=ppt/slideLayouts/slideLayout115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10"/>
          <p:cNvSpPr>
            <a:spLocks noGrp="1" noChangeArrowheads="1"/>
          </p:cNvSpPr>
          <p:nvPr>
            <p:ph type="sldNum" sz="quarter" idx="12"/>
          </p:nvPr>
        </p:nvSpPr>
        <p:spPr>
          <a:ln/>
        </p:spPr>
        <p:txBody>
          <a:bodyPr/>
          <a:lstStyle>
            <a:lvl1pPr>
              <a:defRPr/>
            </a:lvl1pPr>
          </a:lstStyle>
          <a:p>
            <a:pPr>
              <a:defRPr/>
            </a:pPr>
            <a:fld id="{6B35E14C-9495-8C43-A58C-AA9546900566}"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2285605605"/>
      </p:ext>
    </p:extLst>
  </p:cSld>
  <p:clrMapOvr>
    <a:masterClrMapping/>
  </p:clrMapOvr>
</p:sldLayout>
</file>

<file path=ppt/slideLayouts/slideLayout115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3"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3"/>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3" y="1435101"/>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132" indent="0">
              <a:buNone/>
              <a:defRPr sz="1200"/>
            </a:lvl2pPr>
            <a:lvl3pPr marL="914265" indent="0">
              <a:buNone/>
              <a:defRPr sz="1000"/>
            </a:lvl3pPr>
            <a:lvl4pPr marL="1371396" indent="0">
              <a:buNone/>
              <a:defRPr sz="900"/>
            </a:lvl4pPr>
            <a:lvl5pPr marL="1828530" indent="0">
              <a:buNone/>
              <a:defRPr sz="900"/>
            </a:lvl5pPr>
            <a:lvl6pPr marL="2285659" indent="0">
              <a:buNone/>
              <a:defRPr sz="900"/>
            </a:lvl6pPr>
            <a:lvl7pPr marL="2742792" indent="0">
              <a:buNone/>
              <a:defRPr sz="900"/>
            </a:lvl7pPr>
            <a:lvl8pPr marL="3199924" indent="0">
              <a:buNone/>
              <a:defRPr sz="900"/>
            </a:lvl8pPr>
            <a:lvl9pPr marL="3657055" indent="0">
              <a:buNone/>
              <a:defRPr sz="900"/>
            </a:lvl9pPr>
          </a:lstStyle>
          <a:p>
            <a:pPr lvl="0"/>
            <a:r>
              <a:rPr lang="en-US" dirty="0"/>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10"/>
          <p:cNvSpPr>
            <a:spLocks noGrp="1" noChangeArrowheads="1"/>
          </p:cNvSpPr>
          <p:nvPr>
            <p:ph type="sldNum" sz="quarter" idx="12"/>
          </p:nvPr>
        </p:nvSpPr>
        <p:spPr>
          <a:ln/>
        </p:spPr>
        <p:txBody>
          <a:bodyPr/>
          <a:lstStyle>
            <a:lvl1pPr>
              <a:defRPr/>
            </a:lvl1pPr>
          </a:lstStyle>
          <a:p>
            <a:pPr>
              <a:defRPr/>
            </a:pPr>
            <a:fld id="{03842AE5-0050-8345-808D-712D3C8418E0}"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773408665"/>
      </p:ext>
    </p:extLst>
  </p:cSld>
  <p:clrMapOvr>
    <a:masterClrMapping/>
  </p:clrMapOvr>
</p:sldLayout>
</file>

<file path=ppt/slideLayouts/slideLayout115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132" indent="0">
              <a:buNone/>
              <a:defRPr sz="2800"/>
            </a:lvl2pPr>
            <a:lvl3pPr marL="914265" indent="0">
              <a:buNone/>
              <a:defRPr sz="2400"/>
            </a:lvl3pPr>
            <a:lvl4pPr marL="1371396" indent="0">
              <a:buNone/>
              <a:defRPr sz="2000"/>
            </a:lvl4pPr>
            <a:lvl5pPr marL="1828530" indent="0">
              <a:buNone/>
              <a:defRPr sz="2000"/>
            </a:lvl5pPr>
            <a:lvl6pPr marL="2285659" indent="0">
              <a:buNone/>
              <a:defRPr sz="2000"/>
            </a:lvl6pPr>
            <a:lvl7pPr marL="2742792" indent="0">
              <a:buNone/>
              <a:defRPr sz="2000"/>
            </a:lvl7pPr>
            <a:lvl8pPr marL="3199924" indent="0">
              <a:buNone/>
              <a:defRPr sz="2000"/>
            </a:lvl8pPr>
            <a:lvl9pPr marL="3657055"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132" indent="0">
              <a:buNone/>
              <a:defRPr sz="1200"/>
            </a:lvl2pPr>
            <a:lvl3pPr marL="914265" indent="0">
              <a:buNone/>
              <a:defRPr sz="1000"/>
            </a:lvl3pPr>
            <a:lvl4pPr marL="1371396" indent="0">
              <a:buNone/>
              <a:defRPr sz="900"/>
            </a:lvl4pPr>
            <a:lvl5pPr marL="1828530" indent="0">
              <a:buNone/>
              <a:defRPr sz="900"/>
            </a:lvl5pPr>
            <a:lvl6pPr marL="2285659" indent="0">
              <a:buNone/>
              <a:defRPr sz="900"/>
            </a:lvl6pPr>
            <a:lvl7pPr marL="2742792" indent="0">
              <a:buNone/>
              <a:defRPr sz="900"/>
            </a:lvl7pPr>
            <a:lvl8pPr marL="3199924" indent="0">
              <a:buNone/>
              <a:defRPr sz="900"/>
            </a:lvl8pPr>
            <a:lvl9pPr marL="3657055" indent="0">
              <a:buNone/>
              <a:defRPr sz="900"/>
            </a:lvl9pPr>
          </a:lstStyle>
          <a:p>
            <a:pPr lvl="0"/>
            <a:r>
              <a:rPr lang="en-US" dirty="0"/>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10"/>
          <p:cNvSpPr>
            <a:spLocks noGrp="1" noChangeArrowheads="1"/>
          </p:cNvSpPr>
          <p:nvPr>
            <p:ph type="sldNum" sz="quarter" idx="12"/>
          </p:nvPr>
        </p:nvSpPr>
        <p:spPr>
          <a:ln/>
        </p:spPr>
        <p:txBody>
          <a:bodyPr/>
          <a:lstStyle>
            <a:lvl1pPr>
              <a:defRPr/>
            </a:lvl1pPr>
          </a:lstStyle>
          <a:p>
            <a:pPr>
              <a:defRPr/>
            </a:pPr>
            <a:fld id="{49506D9F-0C84-C84A-BEEA-25FAA552E5B0}"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3958017750"/>
      </p:ext>
    </p:extLst>
  </p:cSld>
  <p:clrMapOvr>
    <a:masterClrMapping/>
  </p:clrMapOvr>
</p:sldLayout>
</file>

<file path=ppt/slideLayouts/slideLayout115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0"/>
          <p:cNvSpPr>
            <a:spLocks noGrp="1" noChangeArrowheads="1"/>
          </p:cNvSpPr>
          <p:nvPr>
            <p:ph type="sldNum" sz="quarter" idx="12"/>
          </p:nvPr>
        </p:nvSpPr>
        <p:spPr>
          <a:ln/>
        </p:spPr>
        <p:txBody>
          <a:bodyPr/>
          <a:lstStyle>
            <a:lvl1pPr>
              <a:defRPr/>
            </a:lvl1pPr>
          </a:lstStyle>
          <a:p>
            <a:pPr>
              <a:defRPr/>
            </a:pPr>
            <a:fld id="{BAC1437D-36C4-274A-9798-E2D8B7D70D25}"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1147695312"/>
      </p:ext>
    </p:extLst>
  </p:cSld>
  <p:clrMapOvr>
    <a:masterClrMapping/>
  </p:clrMapOvr>
</p:sldLayout>
</file>

<file path=ppt/slideLayouts/slideLayout115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781800" y="381000"/>
            <a:ext cx="19050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1066800" y="381000"/>
            <a:ext cx="55626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0"/>
          <p:cNvSpPr>
            <a:spLocks noGrp="1" noChangeArrowheads="1"/>
          </p:cNvSpPr>
          <p:nvPr>
            <p:ph type="sldNum" sz="quarter" idx="12"/>
          </p:nvPr>
        </p:nvSpPr>
        <p:spPr>
          <a:ln/>
        </p:spPr>
        <p:txBody>
          <a:bodyPr/>
          <a:lstStyle>
            <a:lvl1pPr>
              <a:defRPr/>
            </a:lvl1pPr>
          </a:lstStyle>
          <a:p>
            <a:pPr>
              <a:defRPr/>
            </a:pPr>
            <a:fld id="{50F32A29-C767-DD4F-8D26-514F9A5FD91F}"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388740239"/>
      </p:ext>
    </p:extLst>
  </p:cSld>
  <p:clrMapOvr>
    <a:masterClrMapping/>
  </p:clrMapOvr>
</p:sldLayout>
</file>

<file path=ppt/slideLayouts/slideLayout1159.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3800475" y="1789116"/>
            <a:ext cx="5340350" cy="5056187"/>
            <a:chOff x="2394" y="1127"/>
            <a:chExt cx="3364" cy="3185"/>
          </a:xfrm>
        </p:grpSpPr>
        <p:sp>
          <p:nvSpPr>
            <p:cNvPr id="5" name="Rectangle 3"/>
            <p:cNvSpPr>
              <a:spLocks noChangeArrowheads="1"/>
            </p:cNvSpPr>
            <p:nvPr/>
          </p:nvSpPr>
          <p:spPr bwMode="ltGray">
            <a:xfrm>
              <a:off x="4230" y="1365"/>
              <a:ext cx="197" cy="102"/>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eaLnBrk="0" hangingPunct="0">
                <a:defRPr/>
              </a:pPr>
              <a:endParaRPr lang="en-US" sz="1800">
                <a:solidFill>
                  <a:srgbClr val="FFFFFF"/>
                </a:solidFill>
                <a:latin typeface="Tahoma" pitchFamily="19" charset="-52"/>
              </a:endParaRPr>
            </a:p>
          </p:txBody>
        </p:sp>
        <p:sp>
          <p:nvSpPr>
            <p:cNvPr id="6" name="Oval 4"/>
            <p:cNvSpPr>
              <a:spLocks noChangeArrowheads="1"/>
            </p:cNvSpPr>
            <p:nvPr/>
          </p:nvSpPr>
          <p:spPr bwMode="ltGray">
            <a:xfrm>
              <a:off x="4299" y="1185"/>
              <a:ext cx="47" cy="47"/>
            </a:xfrm>
            <a:prstGeom prst="ellipse">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eaLnBrk="0" hangingPunct="0">
                <a:defRPr/>
              </a:pPr>
              <a:endParaRPr lang="en-US" sz="1800">
                <a:solidFill>
                  <a:srgbClr val="FFFFFF"/>
                </a:solidFill>
                <a:latin typeface="Tahoma" pitchFamily="19" charset="-52"/>
              </a:endParaRPr>
            </a:p>
          </p:txBody>
        </p:sp>
        <p:sp>
          <p:nvSpPr>
            <p:cNvPr id="7" name="Rectangle 5"/>
            <p:cNvSpPr>
              <a:spLocks noChangeArrowheads="1"/>
            </p:cNvSpPr>
            <p:nvPr/>
          </p:nvSpPr>
          <p:spPr bwMode="ltGray">
            <a:xfrm rot="995337">
              <a:off x="5205" y="1495"/>
              <a:ext cx="6" cy="207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eaLnBrk="0" hangingPunct="0">
                <a:defRPr/>
              </a:pPr>
              <a:endParaRPr lang="en-US" sz="1800">
                <a:solidFill>
                  <a:srgbClr val="FFFFFF"/>
                </a:solidFill>
                <a:latin typeface="Tahoma" pitchFamily="19" charset="-52"/>
              </a:endParaRPr>
            </a:p>
          </p:txBody>
        </p:sp>
        <p:sp>
          <p:nvSpPr>
            <p:cNvPr id="8" name="Freeform 6"/>
            <p:cNvSpPr>
              <a:spLocks noEditPoints="1"/>
            </p:cNvSpPr>
            <p:nvPr/>
          </p:nvSpPr>
          <p:spPr bwMode="ltGray">
            <a:xfrm>
              <a:off x="4871" y="3508"/>
              <a:ext cx="66" cy="96"/>
            </a:xfrm>
            <a:custGeom>
              <a:avLst/>
              <a:gdLst/>
              <a:ahLst/>
              <a:cxnLst>
                <a:cxn ang="0">
                  <a:pos x="18" y="96"/>
                </a:cxn>
                <a:cxn ang="0">
                  <a:pos x="42" y="78"/>
                </a:cxn>
                <a:cxn ang="0">
                  <a:pos x="60" y="60"/>
                </a:cxn>
                <a:cxn ang="0">
                  <a:pos x="66" y="36"/>
                </a:cxn>
                <a:cxn ang="0">
                  <a:pos x="60" y="12"/>
                </a:cxn>
                <a:cxn ang="0">
                  <a:pos x="36" y="0"/>
                </a:cxn>
                <a:cxn ang="0">
                  <a:pos x="24" y="6"/>
                </a:cxn>
                <a:cxn ang="0">
                  <a:pos x="12" y="12"/>
                </a:cxn>
                <a:cxn ang="0">
                  <a:pos x="0" y="36"/>
                </a:cxn>
                <a:cxn ang="0">
                  <a:pos x="0" y="60"/>
                </a:cxn>
                <a:cxn ang="0">
                  <a:pos x="12" y="84"/>
                </a:cxn>
                <a:cxn ang="0">
                  <a:pos x="18" y="96"/>
                </a:cxn>
                <a:cxn ang="0">
                  <a:pos x="18" y="96"/>
                </a:cxn>
                <a:cxn ang="0">
                  <a:pos x="42" y="18"/>
                </a:cxn>
                <a:cxn ang="0">
                  <a:pos x="54" y="24"/>
                </a:cxn>
                <a:cxn ang="0">
                  <a:pos x="60" y="36"/>
                </a:cxn>
                <a:cxn ang="0">
                  <a:pos x="60" y="48"/>
                </a:cxn>
                <a:cxn ang="0">
                  <a:pos x="54" y="54"/>
                </a:cxn>
                <a:cxn ang="0">
                  <a:pos x="36" y="72"/>
                </a:cxn>
                <a:cxn ang="0">
                  <a:pos x="24" y="78"/>
                </a:cxn>
                <a:cxn ang="0">
                  <a:pos x="24" y="78"/>
                </a:cxn>
                <a:cxn ang="0">
                  <a:pos x="12" y="48"/>
                </a:cxn>
                <a:cxn ang="0">
                  <a:pos x="18" y="24"/>
                </a:cxn>
                <a:cxn ang="0">
                  <a:pos x="30" y="18"/>
                </a:cxn>
                <a:cxn ang="0">
                  <a:pos x="42" y="18"/>
                </a:cxn>
                <a:cxn ang="0">
                  <a:pos x="42" y="18"/>
                </a:cxn>
              </a:cxnLst>
              <a:rect l="0" t="0" r="r" b="b"/>
              <a:pathLst>
                <a:path w="66" h="96">
                  <a:moveTo>
                    <a:pt x="18" y="96"/>
                  </a:moveTo>
                  <a:lnTo>
                    <a:pt x="42" y="78"/>
                  </a:lnTo>
                  <a:lnTo>
                    <a:pt x="60" y="60"/>
                  </a:lnTo>
                  <a:lnTo>
                    <a:pt x="66" y="36"/>
                  </a:lnTo>
                  <a:lnTo>
                    <a:pt x="60" y="12"/>
                  </a:lnTo>
                  <a:lnTo>
                    <a:pt x="36" y="0"/>
                  </a:lnTo>
                  <a:lnTo>
                    <a:pt x="24" y="6"/>
                  </a:lnTo>
                  <a:lnTo>
                    <a:pt x="12" y="12"/>
                  </a:lnTo>
                  <a:lnTo>
                    <a:pt x="0" y="36"/>
                  </a:lnTo>
                  <a:lnTo>
                    <a:pt x="0" y="60"/>
                  </a:lnTo>
                  <a:lnTo>
                    <a:pt x="12" y="84"/>
                  </a:lnTo>
                  <a:lnTo>
                    <a:pt x="18" y="96"/>
                  </a:lnTo>
                  <a:lnTo>
                    <a:pt x="18" y="96"/>
                  </a:lnTo>
                  <a:close/>
                  <a:moveTo>
                    <a:pt x="42" y="18"/>
                  </a:moveTo>
                  <a:lnTo>
                    <a:pt x="54" y="24"/>
                  </a:lnTo>
                  <a:lnTo>
                    <a:pt x="60" y="36"/>
                  </a:lnTo>
                  <a:lnTo>
                    <a:pt x="60" y="48"/>
                  </a:lnTo>
                  <a:lnTo>
                    <a:pt x="54" y="54"/>
                  </a:lnTo>
                  <a:lnTo>
                    <a:pt x="36" y="72"/>
                  </a:lnTo>
                  <a:lnTo>
                    <a:pt x="24" y="78"/>
                  </a:lnTo>
                  <a:lnTo>
                    <a:pt x="24" y="78"/>
                  </a:lnTo>
                  <a:lnTo>
                    <a:pt x="12" y="48"/>
                  </a:lnTo>
                  <a:lnTo>
                    <a:pt x="18" y="24"/>
                  </a:lnTo>
                  <a:lnTo>
                    <a:pt x="30" y="18"/>
                  </a:lnTo>
                  <a:lnTo>
                    <a:pt x="42"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9" name="Rectangle 7"/>
            <p:cNvSpPr>
              <a:spLocks noChangeArrowheads="1"/>
            </p:cNvSpPr>
            <p:nvPr/>
          </p:nvSpPr>
          <p:spPr bwMode="ltGray">
            <a:xfrm rot="91736">
              <a:off x="5487" y="1535"/>
              <a:ext cx="6" cy="1998"/>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eaLnBrk="0" hangingPunct="0">
                <a:defRPr/>
              </a:pPr>
              <a:endParaRPr lang="en-US" sz="1800">
                <a:solidFill>
                  <a:srgbClr val="FFFFFF"/>
                </a:solidFill>
                <a:latin typeface="Tahoma" pitchFamily="19" charset="-52"/>
              </a:endParaRPr>
            </a:p>
          </p:txBody>
        </p:sp>
        <p:sp>
          <p:nvSpPr>
            <p:cNvPr id="10" name="Rectangle 8"/>
            <p:cNvSpPr>
              <a:spLocks noChangeArrowheads="1"/>
            </p:cNvSpPr>
            <p:nvPr/>
          </p:nvSpPr>
          <p:spPr bwMode="ltGray">
            <a:xfrm rot="-926223">
              <a:off x="5640" y="1521"/>
              <a:ext cx="6" cy="881"/>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eaLnBrk="0" hangingPunct="0">
                <a:defRPr/>
              </a:pPr>
              <a:endParaRPr lang="en-US" sz="1800">
                <a:solidFill>
                  <a:srgbClr val="FFFFFF"/>
                </a:solidFill>
                <a:latin typeface="Tahoma" pitchFamily="19" charset="-52"/>
              </a:endParaRPr>
            </a:p>
          </p:txBody>
        </p:sp>
        <p:sp>
          <p:nvSpPr>
            <p:cNvPr id="11" name="Rectangle 9"/>
            <p:cNvSpPr>
              <a:spLocks noChangeArrowheads="1"/>
            </p:cNvSpPr>
            <p:nvPr/>
          </p:nvSpPr>
          <p:spPr bwMode="ltGray">
            <a:xfrm rot="-1140313">
              <a:off x="3444" y="1816"/>
              <a:ext cx="6" cy="203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eaLnBrk="0" hangingPunct="0">
                <a:defRPr/>
              </a:pPr>
              <a:endParaRPr lang="en-US" sz="1800">
                <a:solidFill>
                  <a:srgbClr val="FFFFFF"/>
                </a:solidFill>
                <a:latin typeface="Tahoma" pitchFamily="19" charset="-52"/>
              </a:endParaRPr>
            </a:p>
          </p:txBody>
        </p:sp>
        <p:sp>
          <p:nvSpPr>
            <p:cNvPr id="12" name="Rectangle 10"/>
            <p:cNvSpPr>
              <a:spLocks noChangeArrowheads="1"/>
            </p:cNvSpPr>
            <p:nvPr/>
          </p:nvSpPr>
          <p:spPr bwMode="ltGray">
            <a:xfrm rot="1114412">
              <a:off x="2757" y="1821"/>
              <a:ext cx="6" cy="2119"/>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eaLnBrk="0" hangingPunct="0">
                <a:defRPr/>
              </a:pPr>
              <a:endParaRPr lang="en-US" sz="1800">
                <a:solidFill>
                  <a:srgbClr val="FFFFFF"/>
                </a:solidFill>
                <a:latin typeface="Tahoma" pitchFamily="19" charset="-52"/>
              </a:endParaRPr>
            </a:p>
          </p:txBody>
        </p:sp>
        <p:sp>
          <p:nvSpPr>
            <p:cNvPr id="13" name="Rectangle 11"/>
            <p:cNvSpPr>
              <a:spLocks noChangeArrowheads="1"/>
            </p:cNvSpPr>
            <p:nvPr/>
          </p:nvSpPr>
          <p:spPr bwMode="ltGray">
            <a:xfrm rot="254676">
              <a:off x="3035" y="1870"/>
              <a:ext cx="6" cy="1906"/>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eaLnBrk="0" hangingPunct="0">
                <a:defRPr/>
              </a:pPr>
              <a:endParaRPr lang="en-US" sz="1800">
                <a:solidFill>
                  <a:srgbClr val="FFFFFF"/>
                </a:solidFill>
                <a:latin typeface="Tahoma" pitchFamily="19" charset="-52"/>
              </a:endParaRPr>
            </a:p>
          </p:txBody>
        </p:sp>
        <p:sp>
          <p:nvSpPr>
            <p:cNvPr id="14" name="Freeform 12"/>
            <p:cNvSpPr>
              <a:spLocks/>
            </p:cNvSpPr>
            <p:nvPr/>
          </p:nvSpPr>
          <p:spPr bwMode="ltGray">
            <a:xfrm>
              <a:off x="4007" y="3021"/>
              <a:ext cx="623" cy="156"/>
            </a:xfrm>
            <a:custGeom>
              <a:avLst/>
              <a:gdLst/>
              <a:ahLst/>
              <a:cxnLst>
                <a:cxn ang="0">
                  <a:pos x="6" y="18"/>
                </a:cxn>
                <a:cxn ang="0">
                  <a:pos x="162" y="36"/>
                </a:cxn>
                <a:cxn ang="0">
                  <a:pos x="251" y="36"/>
                </a:cxn>
                <a:cxn ang="0">
                  <a:pos x="354" y="30"/>
                </a:cxn>
                <a:cxn ang="0">
                  <a:pos x="473" y="18"/>
                </a:cxn>
                <a:cxn ang="0">
                  <a:pos x="611" y="0"/>
                </a:cxn>
                <a:cxn ang="0">
                  <a:pos x="623" y="114"/>
                </a:cxn>
                <a:cxn ang="0">
                  <a:pos x="497" y="138"/>
                </a:cxn>
                <a:cxn ang="0">
                  <a:pos x="414" y="150"/>
                </a:cxn>
                <a:cxn ang="0">
                  <a:pos x="318" y="156"/>
                </a:cxn>
                <a:cxn ang="0">
                  <a:pos x="215" y="156"/>
                </a:cxn>
                <a:cxn ang="0">
                  <a:pos x="108" y="150"/>
                </a:cxn>
                <a:cxn ang="0">
                  <a:pos x="0" y="132"/>
                </a:cxn>
                <a:cxn ang="0">
                  <a:pos x="6" y="18"/>
                </a:cxn>
                <a:cxn ang="0">
                  <a:pos x="6" y="18"/>
                </a:cxn>
              </a:cxnLst>
              <a:rect l="0" t="0" r="r" b="b"/>
              <a:pathLst>
                <a:path w="623" h="156">
                  <a:moveTo>
                    <a:pt x="6" y="18"/>
                  </a:moveTo>
                  <a:lnTo>
                    <a:pt x="162" y="36"/>
                  </a:lnTo>
                  <a:lnTo>
                    <a:pt x="251" y="36"/>
                  </a:lnTo>
                  <a:lnTo>
                    <a:pt x="354" y="30"/>
                  </a:lnTo>
                  <a:lnTo>
                    <a:pt x="473" y="18"/>
                  </a:lnTo>
                  <a:lnTo>
                    <a:pt x="611" y="0"/>
                  </a:lnTo>
                  <a:lnTo>
                    <a:pt x="623" y="114"/>
                  </a:lnTo>
                  <a:lnTo>
                    <a:pt x="497" y="138"/>
                  </a:lnTo>
                  <a:lnTo>
                    <a:pt x="414" y="150"/>
                  </a:lnTo>
                  <a:lnTo>
                    <a:pt x="318" y="156"/>
                  </a:lnTo>
                  <a:lnTo>
                    <a:pt x="215" y="156"/>
                  </a:lnTo>
                  <a:lnTo>
                    <a:pt x="108" y="150"/>
                  </a:lnTo>
                  <a:lnTo>
                    <a:pt x="0" y="132"/>
                  </a:lnTo>
                  <a:lnTo>
                    <a:pt x="6" y="18"/>
                  </a:lnTo>
                  <a:lnTo>
                    <a:pt x="6"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15" name="Freeform 13"/>
            <p:cNvSpPr>
              <a:spLocks/>
            </p:cNvSpPr>
            <p:nvPr/>
          </p:nvSpPr>
          <p:spPr bwMode="ltGray">
            <a:xfrm>
              <a:off x="4762" y="3591"/>
              <a:ext cx="996" cy="126"/>
            </a:xfrm>
            <a:custGeom>
              <a:avLst/>
              <a:gdLst/>
              <a:ahLst/>
              <a:cxnLst>
                <a:cxn ang="0">
                  <a:pos x="754" y="6"/>
                </a:cxn>
                <a:cxn ang="0">
                  <a:pos x="652" y="6"/>
                </a:cxn>
                <a:cxn ang="0">
                  <a:pos x="563" y="6"/>
                </a:cxn>
                <a:cxn ang="0">
                  <a:pos x="479" y="6"/>
                </a:cxn>
                <a:cxn ang="0">
                  <a:pos x="401" y="6"/>
                </a:cxn>
                <a:cxn ang="0">
                  <a:pos x="335" y="0"/>
                </a:cxn>
                <a:cxn ang="0">
                  <a:pos x="276" y="0"/>
                </a:cxn>
                <a:cxn ang="0">
                  <a:pos x="222" y="0"/>
                </a:cxn>
                <a:cxn ang="0">
                  <a:pos x="180" y="6"/>
                </a:cxn>
                <a:cxn ang="0">
                  <a:pos x="138" y="6"/>
                </a:cxn>
                <a:cxn ang="0">
                  <a:pos x="108" y="6"/>
                </a:cxn>
                <a:cxn ang="0">
                  <a:pos x="54" y="6"/>
                </a:cxn>
                <a:cxn ang="0">
                  <a:pos x="24" y="12"/>
                </a:cxn>
                <a:cxn ang="0">
                  <a:pos x="6" y="18"/>
                </a:cxn>
                <a:cxn ang="0">
                  <a:pos x="0" y="24"/>
                </a:cxn>
                <a:cxn ang="0">
                  <a:pos x="12" y="42"/>
                </a:cxn>
                <a:cxn ang="0">
                  <a:pos x="18" y="48"/>
                </a:cxn>
                <a:cxn ang="0">
                  <a:pos x="30" y="54"/>
                </a:cxn>
                <a:cxn ang="0">
                  <a:pos x="60" y="60"/>
                </a:cxn>
                <a:cxn ang="0">
                  <a:pos x="90" y="72"/>
                </a:cxn>
                <a:cxn ang="0">
                  <a:pos x="144" y="84"/>
                </a:cxn>
                <a:cxn ang="0">
                  <a:pos x="210" y="90"/>
                </a:cxn>
                <a:cxn ang="0">
                  <a:pos x="293" y="102"/>
                </a:cxn>
                <a:cxn ang="0">
                  <a:pos x="389" y="108"/>
                </a:cxn>
                <a:cxn ang="0">
                  <a:pos x="503" y="120"/>
                </a:cxn>
                <a:cxn ang="0">
                  <a:pos x="622" y="120"/>
                </a:cxn>
                <a:cxn ang="0">
                  <a:pos x="754" y="126"/>
                </a:cxn>
                <a:cxn ang="0">
                  <a:pos x="873" y="126"/>
                </a:cxn>
                <a:cxn ang="0">
                  <a:pos x="993" y="126"/>
                </a:cxn>
                <a:cxn ang="0">
                  <a:pos x="993" y="12"/>
                </a:cxn>
                <a:cxn ang="0">
                  <a:pos x="879" y="12"/>
                </a:cxn>
                <a:cxn ang="0">
                  <a:pos x="754" y="6"/>
                </a:cxn>
                <a:cxn ang="0">
                  <a:pos x="754" y="6"/>
                </a:cxn>
              </a:cxnLst>
              <a:rect l="0" t="0" r="r" b="b"/>
              <a:pathLst>
                <a:path w="993" h="126">
                  <a:moveTo>
                    <a:pt x="754" y="6"/>
                  </a:moveTo>
                  <a:lnTo>
                    <a:pt x="652" y="6"/>
                  </a:lnTo>
                  <a:lnTo>
                    <a:pt x="563" y="6"/>
                  </a:lnTo>
                  <a:lnTo>
                    <a:pt x="479" y="6"/>
                  </a:lnTo>
                  <a:lnTo>
                    <a:pt x="401" y="6"/>
                  </a:lnTo>
                  <a:lnTo>
                    <a:pt x="335" y="0"/>
                  </a:lnTo>
                  <a:lnTo>
                    <a:pt x="276" y="0"/>
                  </a:lnTo>
                  <a:lnTo>
                    <a:pt x="222" y="0"/>
                  </a:lnTo>
                  <a:lnTo>
                    <a:pt x="180" y="6"/>
                  </a:lnTo>
                  <a:lnTo>
                    <a:pt x="138" y="6"/>
                  </a:lnTo>
                  <a:lnTo>
                    <a:pt x="108" y="6"/>
                  </a:lnTo>
                  <a:lnTo>
                    <a:pt x="54" y="6"/>
                  </a:lnTo>
                  <a:lnTo>
                    <a:pt x="24" y="12"/>
                  </a:lnTo>
                  <a:lnTo>
                    <a:pt x="6" y="18"/>
                  </a:lnTo>
                  <a:lnTo>
                    <a:pt x="0" y="24"/>
                  </a:lnTo>
                  <a:lnTo>
                    <a:pt x="12" y="42"/>
                  </a:lnTo>
                  <a:lnTo>
                    <a:pt x="18" y="48"/>
                  </a:lnTo>
                  <a:lnTo>
                    <a:pt x="30" y="54"/>
                  </a:lnTo>
                  <a:lnTo>
                    <a:pt x="60" y="60"/>
                  </a:lnTo>
                  <a:lnTo>
                    <a:pt x="90" y="72"/>
                  </a:lnTo>
                  <a:lnTo>
                    <a:pt x="144" y="84"/>
                  </a:lnTo>
                  <a:lnTo>
                    <a:pt x="210" y="90"/>
                  </a:lnTo>
                  <a:lnTo>
                    <a:pt x="293" y="102"/>
                  </a:lnTo>
                  <a:lnTo>
                    <a:pt x="389" y="108"/>
                  </a:lnTo>
                  <a:lnTo>
                    <a:pt x="503" y="120"/>
                  </a:lnTo>
                  <a:lnTo>
                    <a:pt x="622" y="120"/>
                  </a:lnTo>
                  <a:lnTo>
                    <a:pt x="754" y="126"/>
                  </a:lnTo>
                  <a:lnTo>
                    <a:pt x="873" y="126"/>
                  </a:lnTo>
                  <a:lnTo>
                    <a:pt x="993" y="126"/>
                  </a:lnTo>
                  <a:lnTo>
                    <a:pt x="993" y="12"/>
                  </a:lnTo>
                  <a:lnTo>
                    <a:pt x="879" y="12"/>
                  </a:lnTo>
                  <a:lnTo>
                    <a:pt x="754" y="6"/>
                  </a:lnTo>
                  <a:lnTo>
                    <a:pt x="754" y="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16" name="Freeform 14"/>
            <p:cNvSpPr>
              <a:spLocks/>
            </p:cNvSpPr>
            <p:nvPr/>
          </p:nvSpPr>
          <p:spPr bwMode="ltGray">
            <a:xfrm>
              <a:off x="4786" y="3645"/>
              <a:ext cx="972" cy="245"/>
            </a:xfrm>
            <a:custGeom>
              <a:avLst/>
              <a:gdLst/>
              <a:ahLst/>
              <a:cxnLst>
                <a:cxn ang="0">
                  <a:pos x="0" y="0"/>
                </a:cxn>
                <a:cxn ang="0">
                  <a:pos x="24" y="54"/>
                </a:cxn>
                <a:cxn ang="0">
                  <a:pos x="66" y="96"/>
                </a:cxn>
                <a:cxn ang="0">
                  <a:pos x="120" y="137"/>
                </a:cxn>
                <a:cxn ang="0">
                  <a:pos x="198" y="173"/>
                </a:cxn>
                <a:cxn ang="0">
                  <a:pos x="293" y="203"/>
                </a:cxn>
                <a:cxn ang="0">
                  <a:pos x="353" y="215"/>
                </a:cxn>
                <a:cxn ang="0">
                  <a:pos x="413" y="227"/>
                </a:cxn>
                <a:cxn ang="0">
                  <a:pos x="479" y="233"/>
                </a:cxn>
                <a:cxn ang="0">
                  <a:pos x="556" y="239"/>
                </a:cxn>
                <a:cxn ang="0">
                  <a:pos x="634" y="245"/>
                </a:cxn>
                <a:cxn ang="0">
                  <a:pos x="724" y="245"/>
                </a:cxn>
                <a:cxn ang="0">
                  <a:pos x="855" y="245"/>
                </a:cxn>
                <a:cxn ang="0">
                  <a:pos x="969" y="239"/>
                </a:cxn>
                <a:cxn ang="0">
                  <a:pos x="969" y="60"/>
                </a:cxn>
                <a:cxn ang="0">
                  <a:pos x="700" y="60"/>
                </a:cxn>
                <a:cxn ang="0">
                  <a:pos x="503" y="54"/>
                </a:cxn>
                <a:cxn ang="0">
                  <a:pos x="317" y="42"/>
                </a:cxn>
                <a:cxn ang="0">
                  <a:pos x="150" y="24"/>
                </a:cxn>
                <a:cxn ang="0">
                  <a:pos x="72" y="12"/>
                </a:cxn>
                <a:cxn ang="0">
                  <a:pos x="0" y="0"/>
                </a:cxn>
                <a:cxn ang="0">
                  <a:pos x="0" y="0"/>
                </a:cxn>
              </a:cxnLst>
              <a:rect l="0" t="0" r="r" b="b"/>
              <a:pathLst>
                <a:path w="969" h="245">
                  <a:moveTo>
                    <a:pt x="0" y="0"/>
                  </a:moveTo>
                  <a:lnTo>
                    <a:pt x="24" y="54"/>
                  </a:lnTo>
                  <a:lnTo>
                    <a:pt x="66" y="96"/>
                  </a:lnTo>
                  <a:lnTo>
                    <a:pt x="120" y="137"/>
                  </a:lnTo>
                  <a:lnTo>
                    <a:pt x="198" y="173"/>
                  </a:lnTo>
                  <a:lnTo>
                    <a:pt x="293" y="203"/>
                  </a:lnTo>
                  <a:lnTo>
                    <a:pt x="353" y="215"/>
                  </a:lnTo>
                  <a:lnTo>
                    <a:pt x="413" y="227"/>
                  </a:lnTo>
                  <a:lnTo>
                    <a:pt x="479" y="233"/>
                  </a:lnTo>
                  <a:lnTo>
                    <a:pt x="556" y="239"/>
                  </a:lnTo>
                  <a:lnTo>
                    <a:pt x="634" y="245"/>
                  </a:lnTo>
                  <a:lnTo>
                    <a:pt x="724" y="245"/>
                  </a:lnTo>
                  <a:lnTo>
                    <a:pt x="855" y="245"/>
                  </a:lnTo>
                  <a:lnTo>
                    <a:pt x="969" y="239"/>
                  </a:lnTo>
                  <a:lnTo>
                    <a:pt x="969" y="60"/>
                  </a:lnTo>
                  <a:lnTo>
                    <a:pt x="700" y="60"/>
                  </a:lnTo>
                  <a:lnTo>
                    <a:pt x="503" y="54"/>
                  </a:lnTo>
                  <a:lnTo>
                    <a:pt x="317" y="42"/>
                  </a:lnTo>
                  <a:lnTo>
                    <a:pt x="150" y="24"/>
                  </a:lnTo>
                  <a:lnTo>
                    <a:pt x="72" y="12"/>
                  </a:lnTo>
                  <a:lnTo>
                    <a:pt x="0" y="0"/>
                  </a:lnTo>
                  <a:lnTo>
                    <a:pt x="0" y="0"/>
                  </a:lnTo>
                  <a:close/>
                </a:path>
              </a:pathLst>
            </a:custGeom>
            <a:gradFill rotWithShape="0">
              <a:gsLst>
                <a:gs pos="0">
                  <a:schemeClr val="bg2"/>
                </a:gs>
                <a:gs pos="100000">
                  <a:schemeClr val="bg2">
                    <a:gamma/>
                    <a:tint val="81961"/>
                    <a:invGamma/>
                  </a:schemeClr>
                </a:gs>
              </a:gsLst>
              <a:lin ang="1890000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17" name="Freeform 15"/>
            <p:cNvSpPr>
              <a:spLocks/>
            </p:cNvSpPr>
            <p:nvPr/>
          </p:nvSpPr>
          <p:spPr bwMode="ltGray">
            <a:xfrm>
              <a:off x="4804" y="3591"/>
              <a:ext cx="954" cy="90"/>
            </a:xfrm>
            <a:custGeom>
              <a:avLst/>
              <a:gdLst/>
              <a:ahLst/>
              <a:cxnLst>
                <a:cxn ang="0">
                  <a:pos x="700" y="0"/>
                </a:cxn>
                <a:cxn ang="0">
                  <a:pos x="598" y="0"/>
                </a:cxn>
                <a:cxn ang="0">
                  <a:pos x="515" y="0"/>
                </a:cxn>
                <a:cxn ang="0">
                  <a:pos x="431" y="0"/>
                </a:cxn>
                <a:cxn ang="0">
                  <a:pos x="365" y="0"/>
                </a:cxn>
                <a:cxn ang="0">
                  <a:pos x="299" y="0"/>
                </a:cxn>
                <a:cxn ang="0">
                  <a:pos x="245" y="0"/>
                </a:cxn>
                <a:cxn ang="0">
                  <a:pos x="198" y="0"/>
                </a:cxn>
                <a:cxn ang="0">
                  <a:pos x="162" y="0"/>
                </a:cxn>
                <a:cxn ang="0">
                  <a:pos x="126" y="6"/>
                </a:cxn>
                <a:cxn ang="0">
                  <a:pos x="96" y="6"/>
                </a:cxn>
                <a:cxn ang="0">
                  <a:pos x="54" y="12"/>
                </a:cxn>
                <a:cxn ang="0">
                  <a:pos x="30" y="12"/>
                </a:cxn>
                <a:cxn ang="0">
                  <a:pos x="12" y="18"/>
                </a:cxn>
                <a:cxn ang="0">
                  <a:pos x="6" y="18"/>
                </a:cxn>
                <a:cxn ang="0">
                  <a:pos x="0" y="24"/>
                </a:cxn>
                <a:cxn ang="0">
                  <a:pos x="6" y="30"/>
                </a:cxn>
                <a:cxn ang="0">
                  <a:pos x="24" y="36"/>
                </a:cxn>
                <a:cxn ang="0">
                  <a:pos x="54" y="42"/>
                </a:cxn>
                <a:cxn ang="0">
                  <a:pos x="102" y="54"/>
                </a:cxn>
                <a:cxn ang="0">
                  <a:pos x="168" y="60"/>
                </a:cxn>
                <a:cxn ang="0">
                  <a:pos x="251" y="66"/>
                </a:cxn>
                <a:cxn ang="0">
                  <a:pos x="341" y="78"/>
                </a:cxn>
                <a:cxn ang="0">
                  <a:pos x="449" y="84"/>
                </a:cxn>
                <a:cxn ang="0">
                  <a:pos x="568" y="84"/>
                </a:cxn>
                <a:cxn ang="0">
                  <a:pos x="694" y="90"/>
                </a:cxn>
                <a:cxn ang="0">
                  <a:pos x="825" y="90"/>
                </a:cxn>
                <a:cxn ang="0">
                  <a:pos x="951" y="90"/>
                </a:cxn>
                <a:cxn ang="0">
                  <a:pos x="951" y="6"/>
                </a:cxn>
                <a:cxn ang="0">
                  <a:pos x="831" y="6"/>
                </a:cxn>
                <a:cxn ang="0">
                  <a:pos x="772" y="6"/>
                </a:cxn>
                <a:cxn ang="0">
                  <a:pos x="700" y="0"/>
                </a:cxn>
                <a:cxn ang="0">
                  <a:pos x="700" y="0"/>
                </a:cxn>
              </a:cxnLst>
              <a:rect l="0" t="0" r="r" b="b"/>
              <a:pathLst>
                <a:path w="951" h="90">
                  <a:moveTo>
                    <a:pt x="700" y="0"/>
                  </a:moveTo>
                  <a:lnTo>
                    <a:pt x="598" y="0"/>
                  </a:lnTo>
                  <a:lnTo>
                    <a:pt x="515" y="0"/>
                  </a:lnTo>
                  <a:lnTo>
                    <a:pt x="431" y="0"/>
                  </a:lnTo>
                  <a:lnTo>
                    <a:pt x="365" y="0"/>
                  </a:lnTo>
                  <a:lnTo>
                    <a:pt x="299" y="0"/>
                  </a:lnTo>
                  <a:lnTo>
                    <a:pt x="245" y="0"/>
                  </a:lnTo>
                  <a:lnTo>
                    <a:pt x="198" y="0"/>
                  </a:lnTo>
                  <a:lnTo>
                    <a:pt x="162" y="0"/>
                  </a:lnTo>
                  <a:lnTo>
                    <a:pt x="126" y="6"/>
                  </a:lnTo>
                  <a:lnTo>
                    <a:pt x="96" y="6"/>
                  </a:lnTo>
                  <a:lnTo>
                    <a:pt x="54" y="12"/>
                  </a:lnTo>
                  <a:lnTo>
                    <a:pt x="30" y="12"/>
                  </a:lnTo>
                  <a:lnTo>
                    <a:pt x="12" y="18"/>
                  </a:lnTo>
                  <a:lnTo>
                    <a:pt x="6" y="18"/>
                  </a:lnTo>
                  <a:lnTo>
                    <a:pt x="0" y="24"/>
                  </a:lnTo>
                  <a:lnTo>
                    <a:pt x="6" y="30"/>
                  </a:lnTo>
                  <a:lnTo>
                    <a:pt x="24" y="36"/>
                  </a:lnTo>
                  <a:lnTo>
                    <a:pt x="54" y="42"/>
                  </a:lnTo>
                  <a:lnTo>
                    <a:pt x="102" y="54"/>
                  </a:lnTo>
                  <a:lnTo>
                    <a:pt x="168" y="60"/>
                  </a:lnTo>
                  <a:lnTo>
                    <a:pt x="251" y="66"/>
                  </a:lnTo>
                  <a:lnTo>
                    <a:pt x="341" y="78"/>
                  </a:lnTo>
                  <a:lnTo>
                    <a:pt x="449" y="84"/>
                  </a:lnTo>
                  <a:lnTo>
                    <a:pt x="568" y="84"/>
                  </a:lnTo>
                  <a:lnTo>
                    <a:pt x="694" y="90"/>
                  </a:lnTo>
                  <a:lnTo>
                    <a:pt x="825" y="90"/>
                  </a:lnTo>
                  <a:lnTo>
                    <a:pt x="951" y="90"/>
                  </a:lnTo>
                  <a:lnTo>
                    <a:pt x="951" y="6"/>
                  </a:lnTo>
                  <a:lnTo>
                    <a:pt x="831" y="6"/>
                  </a:lnTo>
                  <a:lnTo>
                    <a:pt x="772" y="6"/>
                  </a:lnTo>
                  <a:lnTo>
                    <a:pt x="700" y="0"/>
                  </a:lnTo>
                  <a:lnTo>
                    <a:pt x="700"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18" name="Freeform 16"/>
            <p:cNvSpPr>
              <a:spLocks/>
            </p:cNvSpPr>
            <p:nvPr/>
          </p:nvSpPr>
          <p:spPr bwMode="ltGray">
            <a:xfrm>
              <a:off x="3059" y="1541"/>
              <a:ext cx="102" cy="155"/>
            </a:xfrm>
            <a:custGeom>
              <a:avLst/>
              <a:gdLst/>
              <a:ahLst/>
              <a:cxnLst>
                <a:cxn ang="0">
                  <a:pos x="102" y="0"/>
                </a:cxn>
                <a:cxn ang="0">
                  <a:pos x="0" y="12"/>
                </a:cxn>
                <a:cxn ang="0">
                  <a:pos x="30" y="72"/>
                </a:cxn>
                <a:cxn ang="0">
                  <a:pos x="30" y="155"/>
                </a:cxn>
                <a:cxn ang="0">
                  <a:pos x="72" y="155"/>
                </a:cxn>
                <a:cxn ang="0">
                  <a:pos x="72" y="66"/>
                </a:cxn>
                <a:cxn ang="0">
                  <a:pos x="102" y="0"/>
                </a:cxn>
                <a:cxn ang="0">
                  <a:pos x="102" y="0"/>
                </a:cxn>
              </a:cxnLst>
              <a:rect l="0" t="0" r="r" b="b"/>
              <a:pathLst>
                <a:path w="102" h="155">
                  <a:moveTo>
                    <a:pt x="102" y="0"/>
                  </a:moveTo>
                  <a:lnTo>
                    <a:pt x="0" y="12"/>
                  </a:lnTo>
                  <a:lnTo>
                    <a:pt x="30" y="72"/>
                  </a:lnTo>
                  <a:lnTo>
                    <a:pt x="30" y="155"/>
                  </a:lnTo>
                  <a:lnTo>
                    <a:pt x="72" y="155"/>
                  </a:lnTo>
                  <a:lnTo>
                    <a:pt x="72" y="66"/>
                  </a:lnTo>
                  <a:lnTo>
                    <a:pt x="102" y="0"/>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19" name="Freeform 17"/>
            <p:cNvSpPr>
              <a:spLocks noEditPoints="1"/>
            </p:cNvSpPr>
            <p:nvPr/>
          </p:nvSpPr>
          <p:spPr bwMode="ltGray">
            <a:xfrm>
              <a:off x="3059" y="1690"/>
              <a:ext cx="90" cy="96"/>
            </a:xfrm>
            <a:custGeom>
              <a:avLst/>
              <a:gdLst/>
              <a:ahLst/>
              <a:cxnLst>
                <a:cxn ang="0">
                  <a:pos x="48" y="96"/>
                </a:cxn>
                <a:cxn ang="0">
                  <a:pos x="72" y="72"/>
                </a:cxn>
                <a:cxn ang="0">
                  <a:pos x="84" y="48"/>
                </a:cxn>
                <a:cxn ang="0">
                  <a:pos x="90" y="36"/>
                </a:cxn>
                <a:cxn ang="0">
                  <a:pos x="84" y="24"/>
                </a:cxn>
                <a:cxn ang="0">
                  <a:pos x="66" y="6"/>
                </a:cxn>
                <a:cxn ang="0">
                  <a:pos x="42" y="0"/>
                </a:cxn>
                <a:cxn ang="0">
                  <a:pos x="24" y="0"/>
                </a:cxn>
                <a:cxn ang="0">
                  <a:pos x="12" y="12"/>
                </a:cxn>
                <a:cxn ang="0">
                  <a:pos x="6" y="24"/>
                </a:cxn>
                <a:cxn ang="0">
                  <a:pos x="0" y="36"/>
                </a:cxn>
                <a:cxn ang="0">
                  <a:pos x="12" y="66"/>
                </a:cxn>
                <a:cxn ang="0">
                  <a:pos x="30" y="84"/>
                </a:cxn>
                <a:cxn ang="0">
                  <a:pos x="48" y="96"/>
                </a:cxn>
                <a:cxn ang="0">
                  <a:pos x="48" y="96"/>
                </a:cxn>
                <a:cxn ang="0">
                  <a:pos x="48" y="12"/>
                </a:cxn>
                <a:cxn ang="0">
                  <a:pos x="66" y="18"/>
                </a:cxn>
                <a:cxn ang="0">
                  <a:pos x="72" y="24"/>
                </a:cxn>
                <a:cxn ang="0">
                  <a:pos x="72" y="36"/>
                </a:cxn>
                <a:cxn ang="0">
                  <a:pos x="72" y="48"/>
                </a:cxn>
                <a:cxn ang="0">
                  <a:pos x="54" y="66"/>
                </a:cxn>
                <a:cxn ang="0">
                  <a:pos x="48" y="78"/>
                </a:cxn>
                <a:cxn ang="0">
                  <a:pos x="30" y="66"/>
                </a:cxn>
                <a:cxn ang="0">
                  <a:pos x="24" y="48"/>
                </a:cxn>
                <a:cxn ang="0">
                  <a:pos x="18" y="30"/>
                </a:cxn>
                <a:cxn ang="0">
                  <a:pos x="30" y="12"/>
                </a:cxn>
                <a:cxn ang="0">
                  <a:pos x="48" y="12"/>
                </a:cxn>
                <a:cxn ang="0">
                  <a:pos x="48" y="12"/>
                </a:cxn>
              </a:cxnLst>
              <a:rect l="0" t="0" r="r" b="b"/>
              <a:pathLst>
                <a:path w="90" h="96">
                  <a:moveTo>
                    <a:pt x="48" y="96"/>
                  </a:moveTo>
                  <a:lnTo>
                    <a:pt x="72" y="72"/>
                  </a:lnTo>
                  <a:lnTo>
                    <a:pt x="84" y="48"/>
                  </a:lnTo>
                  <a:lnTo>
                    <a:pt x="90" y="36"/>
                  </a:lnTo>
                  <a:lnTo>
                    <a:pt x="84" y="24"/>
                  </a:lnTo>
                  <a:lnTo>
                    <a:pt x="66" y="6"/>
                  </a:lnTo>
                  <a:lnTo>
                    <a:pt x="42" y="0"/>
                  </a:lnTo>
                  <a:lnTo>
                    <a:pt x="24" y="0"/>
                  </a:lnTo>
                  <a:lnTo>
                    <a:pt x="12" y="12"/>
                  </a:lnTo>
                  <a:lnTo>
                    <a:pt x="6" y="24"/>
                  </a:lnTo>
                  <a:lnTo>
                    <a:pt x="0" y="36"/>
                  </a:lnTo>
                  <a:lnTo>
                    <a:pt x="12" y="66"/>
                  </a:lnTo>
                  <a:lnTo>
                    <a:pt x="30" y="84"/>
                  </a:lnTo>
                  <a:lnTo>
                    <a:pt x="48" y="96"/>
                  </a:lnTo>
                  <a:lnTo>
                    <a:pt x="48" y="96"/>
                  </a:lnTo>
                  <a:close/>
                  <a:moveTo>
                    <a:pt x="48" y="12"/>
                  </a:moveTo>
                  <a:lnTo>
                    <a:pt x="66" y="18"/>
                  </a:lnTo>
                  <a:lnTo>
                    <a:pt x="72" y="24"/>
                  </a:lnTo>
                  <a:lnTo>
                    <a:pt x="72" y="36"/>
                  </a:lnTo>
                  <a:lnTo>
                    <a:pt x="72" y="48"/>
                  </a:lnTo>
                  <a:lnTo>
                    <a:pt x="54" y="66"/>
                  </a:lnTo>
                  <a:lnTo>
                    <a:pt x="48" y="78"/>
                  </a:lnTo>
                  <a:lnTo>
                    <a:pt x="30" y="66"/>
                  </a:lnTo>
                  <a:lnTo>
                    <a:pt x="24" y="48"/>
                  </a:lnTo>
                  <a:lnTo>
                    <a:pt x="18" y="30"/>
                  </a:lnTo>
                  <a:lnTo>
                    <a:pt x="30" y="12"/>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20" name="Freeform 18"/>
            <p:cNvSpPr>
              <a:spLocks noEditPoints="1"/>
            </p:cNvSpPr>
            <p:nvPr/>
          </p:nvSpPr>
          <p:spPr bwMode="ltGray">
            <a:xfrm>
              <a:off x="3059" y="1768"/>
              <a:ext cx="90" cy="108"/>
            </a:xfrm>
            <a:custGeom>
              <a:avLst/>
              <a:gdLst/>
              <a:ahLst/>
              <a:cxnLst>
                <a:cxn ang="0">
                  <a:pos x="0" y="90"/>
                </a:cxn>
                <a:cxn ang="0">
                  <a:pos x="12" y="102"/>
                </a:cxn>
                <a:cxn ang="0">
                  <a:pos x="24" y="108"/>
                </a:cxn>
                <a:cxn ang="0">
                  <a:pos x="54" y="108"/>
                </a:cxn>
                <a:cxn ang="0">
                  <a:pos x="78" y="96"/>
                </a:cxn>
                <a:cxn ang="0">
                  <a:pos x="90" y="72"/>
                </a:cxn>
                <a:cxn ang="0">
                  <a:pos x="84" y="42"/>
                </a:cxn>
                <a:cxn ang="0">
                  <a:pos x="66" y="24"/>
                </a:cxn>
                <a:cxn ang="0">
                  <a:pos x="54" y="12"/>
                </a:cxn>
                <a:cxn ang="0">
                  <a:pos x="48" y="6"/>
                </a:cxn>
                <a:cxn ang="0">
                  <a:pos x="48" y="6"/>
                </a:cxn>
                <a:cxn ang="0">
                  <a:pos x="48" y="0"/>
                </a:cxn>
                <a:cxn ang="0">
                  <a:pos x="24" y="24"/>
                </a:cxn>
                <a:cxn ang="0">
                  <a:pos x="6" y="48"/>
                </a:cxn>
                <a:cxn ang="0">
                  <a:pos x="0" y="66"/>
                </a:cxn>
                <a:cxn ang="0">
                  <a:pos x="0" y="90"/>
                </a:cxn>
                <a:cxn ang="0">
                  <a:pos x="0" y="90"/>
                </a:cxn>
                <a:cxn ang="0">
                  <a:pos x="12" y="66"/>
                </a:cxn>
                <a:cxn ang="0">
                  <a:pos x="18" y="48"/>
                </a:cxn>
                <a:cxn ang="0">
                  <a:pos x="30" y="36"/>
                </a:cxn>
                <a:cxn ang="0">
                  <a:pos x="42" y="24"/>
                </a:cxn>
                <a:cxn ang="0">
                  <a:pos x="48" y="18"/>
                </a:cxn>
                <a:cxn ang="0">
                  <a:pos x="66" y="30"/>
                </a:cxn>
                <a:cxn ang="0">
                  <a:pos x="72" y="48"/>
                </a:cxn>
                <a:cxn ang="0">
                  <a:pos x="78" y="72"/>
                </a:cxn>
                <a:cxn ang="0">
                  <a:pos x="78" y="84"/>
                </a:cxn>
                <a:cxn ang="0">
                  <a:pos x="66" y="96"/>
                </a:cxn>
                <a:cxn ang="0">
                  <a:pos x="42" y="102"/>
                </a:cxn>
                <a:cxn ang="0">
                  <a:pos x="30" y="96"/>
                </a:cxn>
                <a:cxn ang="0">
                  <a:pos x="18" y="90"/>
                </a:cxn>
                <a:cxn ang="0">
                  <a:pos x="12" y="78"/>
                </a:cxn>
                <a:cxn ang="0">
                  <a:pos x="12" y="66"/>
                </a:cxn>
                <a:cxn ang="0">
                  <a:pos x="12" y="66"/>
                </a:cxn>
              </a:cxnLst>
              <a:rect l="0" t="0" r="r" b="b"/>
              <a:pathLst>
                <a:path w="90" h="108">
                  <a:moveTo>
                    <a:pt x="0" y="90"/>
                  </a:moveTo>
                  <a:lnTo>
                    <a:pt x="12" y="102"/>
                  </a:lnTo>
                  <a:lnTo>
                    <a:pt x="24" y="108"/>
                  </a:lnTo>
                  <a:lnTo>
                    <a:pt x="54" y="108"/>
                  </a:lnTo>
                  <a:lnTo>
                    <a:pt x="78" y="96"/>
                  </a:lnTo>
                  <a:lnTo>
                    <a:pt x="90" y="72"/>
                  </a:lnTo>
                  <a:lnTo>
                    <a:pt x="84" y="42"/>
                  </a:lnTo>
                  <a:lnTo>
                    <a:pt x="66" y="24"/>
                  </a:lnTo>
                  <a:lnTo>
                    <a:pt x="54" y="12"/>
                  </a:lnTo>
                  <a:lnTo>
                    <a:pt x="48" y="6"/>
                  </a:lnTo>
                  <a:lnTo>
                    <a:pt x="48" y="6"/>
                  </a:lnTo>
                  <a:lnTo>
                    <a:pt x="48" y="0"/>
                  </a:lnTo>
                  <a:lnTo>
                    <a:pt x="24" y="24"/>
                  </a:lnTo>
                  <a:lnTo>
                    <a:pt x="6" y="48"/>
                  </a:lnTo>
                  <a:lnTo>
                    <a:pt x="0" y="66"/>
                  </a:lnTo>
                  <a:lnTo>
                    <a:pt x="0" y="90"/>
                  </a:lnTo>
                  <a:lnTo>
                    <a:pt x="0" y="90"/>
                  </a:lnTo>
                  <a:close/>
                  <a:moveTo>
                    <a:pt x="12" y="66"/>
                  </a:moveTo>
                  <a:lnTo>
                    <a:pt x="18" y="48"/>
                  </a:lnTo>
                  <a:lnTo>
                    <a:pt x="30" y="36"/>
                  </a:lnTo>
                  <a:lnTo>
                    <a:pt x="42" y="24"/>
                  </a:lnTo>
                  <a:lnTo>
                    <a:pt x="48" y="18"/>
                  </a:lnTo>
                  <a:lnTo>
                    <a:pt x="66" y="30"/>
                  </a:lnTo>
                  <a:lnTo>
                    <a:pt x="72" y="48"/>
                  </a:lnTo>
                  <a:lnTo>
                    <a:pt x="78" y="72"/>
                  </a:lnTo>
                  <a:lnTo>
                    <a:pt x="78" y="84"/>
                  </a:lnTo>
                  <a:lnTo>
                    <a:pt x="66" y="96"/>
                  </a:lnTo>
                  <a:lnTo>
                    <a:pt x="42" y="102"/>
                  </a:lnTo>
                  <a:lnTo>
                    <a:pt x="30" y="96"/>
                  </a:lnTo>
                  <a:lnTo>
                    <a:pt x="18" y="90"/>
                  </a:lnTo>
                  <a:lnTo>
                    <a:pt x="12" y="78"/>
                  </a:lnTo>
                  <a:lnTo>
                    <a:pt x="12" y="66"/>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21" name="Freeform 19"/>
            <p:cNvSpPr>
              <a:spLocks/>
            </p:cNvSpPr>
            <p:nvPr/>
          </p:nvSpPr>
          <p:spPr bwMode="ltGray">
            <a:xfrm>
              <a:off x="5470" y="1205"/>
              <a:ext cx="102" cy="156"/>
            </a:xfrm>
            <a:custGeom>
              <a:avLst/>
              <a:gdLst/>
              <a:ahLst/>
              <a:cxnLst>
                <a:cxn ang="0">
                  <a:pos x="102" y="0"/>
                </a:cxn>
                <a:cxn ang="0">
                  <a:pos x="0" y="6"/>
                </a:cxn>
                <a:cxn ang="0">
                  <a:pos x="30" y="72"/>
                </a:cxn>
                <a:cxn ang="0">
                  <a:pos x="30" y="156"/>
                </a:cxn>
                <a:cxn ang="0">
                  <a:pos x="72" y="156"/>
                </a:cxn>
                <a:cxn ang="0">
                  <a:pos x="72" y="66"/>
                </a:cxn>
                <a:cxn ang="0">
                  <a:pos x="102" y="0"/>
                </a:cxn>
                <a:cxn ang="0">
                  <a:pos x="102" y="0"/>
                </a:cxn>
              </a:cxnLst>
              <a:rect l="0" t="0" r="r" b="b"/>
              <a:pathLst>
                <a:path w="102" h="156">
                  <a:moveTo>
                    <a:pt x="102" y="0"/>
                  </a:moveTo>
                  <a:lnTo>
                    <a:pt x="0" y="6"/>
                  </a:lnTo>
                  <a:lnTo>
                    <a:pt x="30" y="72"/>
                  </a:lnTo>
                  <a:lnTo>
                    <a:pt x="30" y="156"/>
                  </a:lnTo>
                  <a:lnTo>
                    <a:pt x="72" y="156"/>
                  </a:lnTo>
                  <a:lnTo>
                    <a:pt x="72" y="66"/>
                  </a:lnTo>
                  <a:lnTo>
                    <a:pt x="102" y="0"/>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22" name="Freeform 20"/>
            <p:cNvSpPr>
              <a:spLocks noEditPoints="1"/>
            </p:cNvSpPr>
            <p:nvPr/>
          </p:nvSpPr>
          <p:spPr bwMode="ltGray">
            <a:xfrm>
              <a:off x="5476" y="1349"/>
              <a:ext cx="84" cy="96"/>
            </a:xfrm>
            <a:custGeom>
              <a:avLst/>
              <a:gdLst/>
              <a:ahLst/>
              <a:cxnLst>
                <a:cxn ang="0">
                  <a:pos x="42" y="96"/>
                </a:cxn>
                <a:cxn ang="0">
                  <a:pos x="66" y="78"/>
                </a:cxn>
                <a:cxn ang="0">
                  <a:pos x="84" y="54"/>
                </a:cxn>
                <a:cxn ang="0">
                  <a:pos x="84" y="30"/>
                </a:cxn>
                <a:cxn ang="0">
                  <a:pos x="66" y="6"/>
                </a:cxn>
                <a:cxn ang="0">
                  <a:pos x="42" y="0"/>
                </a:cxn>
                <a:cxn ang="0">
                  <a:pos x="24" y="6"/>
                </a:cxn>
                <a:cxn ang="0">
                  <a:pos x="12" y="18"/>
                </a:cxn>
                <a:cxn ang="0">
                  <a:pos x="6" y="30"/>
                </a:cxn>
                <a:cxn ang="0">
                  <a:pos x="0" y="42"/>
                </a:cxn>
                <a:cxn ang="0">
                  <a:pos x="12" y="66"/>
                </a:cxn>
                <a:cxn ang="0">
                  <a:pos x="30" y="84"/>
                </a:cxn>
                <a:cxn ang="0">
                  <a:pos x="42" y="96"/>
                </a:cxn>
                <a:cxn ang="0">
                  <a:pos x="42" y="96"/>
                </a:cxn>
                <a:cxn ang="0">
                  <a:pos x="48" y="12"/>
                </a:cxn>
                <a:cxn ang="0">
                  <a:pos x="66" y="18"/>
                </a:cxn>
                <a:cxn ang="0">
                  <a:pos x="72" y="30"/>
                </a:cxn>
                <a:cxn ang="0">
                  <a:pos x="72" y="42"/>
                </a:cxn>
                <a:cxn ang="0">
                  <a:pos x="66" y="54"/>
                </a:cxn>
                <a:cxn ang="0">
                  <a:pos x="54" y="72"/>
                </a:cxn>
                <a:cxn ang="0">
                  <a:pos x="42" y="84"/>
                </a:cxn>
                <a:cxn ang="0">
                  <a:pos x="42" y="84"/>
                </a:cxn>
                <a:cxn ang="0">
                  <a:pos x="30" y="72"/>
                </a:cxn>
                <a:cxn ang="0">
                  <a:pos x="18" y="54"/>
                </a:cxn>
                <a:cxn ang="0">
                  <a:pos x="18" y="30"/>
                </a:cxn>
                <a:cxn ang="0">
                  <a:pos x="30" y="18"/>
                </a:cxn>
                <a:cxn ang="0">
                  <a:pos x="48" y="12"/>
                </a:cxn>
                <a:cxn ang="0">
                  <a:pos x="48" y="12"/>
                </a:cxn>
              </a:cxnLst>
              <a:rect l="0" t="0" r="r" b="b"/>
              <a:pathLst>
                <a:path w="84" h="96">
                  <a:moveTo>
                    <a:pt x="42" y="96"/>
                  </a:moveTo>
                  <a:lnTo>
                    <a:pt x="66" y="78"/>
                  </a:lnTo>
                  <a:lnTo>
                    <a:pt x="84" y="54"/>
                  </a:lnTo>
                  <a:lnTo>
                    <a:pt x="84" y="30"/>
                  </a:lnTo>
                  <a:lnTo>
                    <a:pt x="66" y="6"/>
                  </a:lnTo>
                  <a:lnTo>
                    <a:pt x="42" y="0"/>
                  </a:lnTo>
                  <a:lnTo>
                    <a:pt x="24" y="6"/>
                  </a:lnTo>
                  <a:lnTo>
                    <a:pt x="12" y="18"/>
                  </a:lnTo>
                  <a:lnTo>
                    <a:pt x="6" y="30"/>
                  </a:lnTo>
                  <a:lnTo>
                    <a:pt x="0" y="42"/>
                  </a:lnTo>
                  <a:lnTo>
                    <a:pt x="12" y="66"/>
                  </a:lnTo>
                  <a:lnTo>
                    <a:pt x="30" y="84"/>
                  </a:lnTo>
                  <a:lnTo>
                    <a:pt x="42" y="96"/>
                  </a:lnTo>
                  <a:lnTo>
                    <a:pt x="42" y="96"/>
                  </a:lnTo>
                  <a:close/>
                  <a:moveTo>
                    <a:pt x="48" y="12"/>
                  </a:moveTo>
                  <a:lnTo>
                    <a:pt x="66" y="18"/>
                  </a:lnTo>
                  <a:lnTo>
                    <a:pt x="72" y="30"/>
                  </a:lnTo>
                  <a:lnTo>
                    <a:pt x="72" y="42"/>
                  </a:lnTo>
                  <a:lnTo>
                    <a:pt x="66" y="54"/>
                  </a:lnTo>
                  <a:lnTo>
                    <a:pt x="54" y="72"/>
                  </a:lnTo>
                  <a:lnTo>
                    <a:pt x="42" y="84"/>
                  </a:lnTo>
                  <a:lnTo>
                    <a:pt x="42" y="84"/>
                  </a:lnTo>
                  <a:lnTo>
                    <a:pt x="30" y="72"/>
                  </a:lnTo>
                  <a:lnTo>
                    <a:pt x="18" y="54"/>
                  </a:lnTo>
                  <a:lnTo>
                    <a:pt x="18" y="30"/>
                  </a:lnTo>
                  <a:lnTo>
                    <a:pt x="30" y="18"/>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23" name="Freeform 21"/>
            <p:cNvSpPr>
              <a:spLocks noEditPoints="1"/>
            </p:cNvSpPr>
            <p:nvPr/>
          </p:nvSpPr>
          <p:spPr bwMode="ltGray">
            <a:xfrm>
              <a:off x="5470" y="1433"/>
              <a:ext cx="90" cy="108"/>
            </a:xfrm>
            <a:custGeom>
              <a:avLst/>
              <a:gdLst/>
              <a:ahLst/>
              <a:cxnLst>
                <a:cxn ang="0">
                  <a:pos x="6" y="90"/>
                </a:cxn>
                <a:cxn ang="0">
                  <a:pos x="18" y="102"/>
                </a:cxn>
                <a:cxn ang="0">
                  <a:pos x="30" y="108"/>
                </a:cxn>
                <a:cxn ang="0">
                  <a:pos x="60" y="108"/>
                </a:cxn>
                <a:cxn ang="0">
                  <a:pos x="84" y="96"/>
                </a:cxn>
                <a:cxn ang="0">
                  <a:pos x="90" y="84"/>
                </a:cxn>
                <a:cxn ang="0">
                  <a:pos x="90" y="66"/>
                </a:cxn>
                <a:cxn ang="0">
                  <a:pos x="84" y="36"/>
                </a:cxn>
                <a:cxn ang="0">
                  <a:pos x="72" y="18"/>
                </a:cxn>
                <a:cxn ang="0">
                  <a:pos x="60" y="6"/>
                </a:cxn>
                <a:cxn ang="0">
                  <a:pos x="54" y="0"/>
                </a:cxn>
                <a:cxn ang="0">
                  <a:pos x="54" y="0"/>
                </a:cxn>
                <a:cxn ang="0">
                  <a:pos x="48" y="0"/>
                </a:cxn>
                <a:cxn ang="0">
                  <a:pos x="24" y="24"/>
                </a:cxn>
                <a:cxn ang="0">
                  <a:pos x="12" y="48"/>
                </a:cxn>
                <a:cxn ang="0">
                  <a:pos x="0" y="66"/>
                </a:cxn>
                <a:cxn ang="0">
                  <a:pos x="6" y="90"/>
                </a:cxn>
                <a:cxn ang="0">
                  <a:pos x="6" y="90"/>
                </a:cxn>
                <a:cxn ang="0">
                  <a:pos x="18" y="66"/>
                </a:cxn>
                <a:cxn ang="0">
                  <a:pos x="24" y="48"/>
                </a:cxn>
                <a:cxn ang="0">
                  <a:pos x="36" y="30"/>
                </a:cxn>
                <a:cxn ang="0">
                  <a:pos x="42" y="18"/>
                </a:cxn>
                <a:cxn ang="0">
                  <a:pos x="48" y="12"/>
                </a:cxn>
                <a:cxn ang="0">
                  <a:pos x="78" y="42"/>
                </a:cxn>
                <a:cxn ang="0">
                  <a:pos x="84" y="66"/>
                </a:cxn>
                <a:cxn ang="0">
                  <a:pos x="66" y="90"/>
                </a:cxn>
                <a:cxn ang="0">
                  <a:pos x="54" y="96"/>
                </a:cxn>
                <a:cxn ang="0">
                  <a:pos x="42" y="96"/>
                </a:cxn>
                <a:cxn ang="0">
                  <a:pos x="30" y="96"/>
                </a:cxn>
                <a:cxn ang="0">
                  <a:pos x="24" y="84"/>
                </a:cxn>
                <a:cxn ang="0">
                  <a:pos x="18" y="78"/>
                </a:cxn>
                <a:cxn ang="0">
                  <a:pos x="18" y="66"/>
                </a:cxn>
                <a:cxn ang="0">
                  <a:pos x="18" y="66"/>
                </a:cxn>
              </a:cxnLst>
              <a:rect l="0" t="0" r="r" b="b"/>
              <a:pathLst>
                <a:path w="90" h="108">
                  <a:moveTo>
                    <a:pt x="6" y="90"/>
                  </a:moveTo>
                  <a:lnTo>
                    <a:pt x="18" y="102"/>
                  </a:lnTo>
                  <a:lnTo>
                    <a:pt x="30" y="108"/>
                  </a:lnTo>
                  <a:lnTo>
                    <a:pt x="60" y="108"/>
                  </a:lnTo>
                  <a:lnTo>
                    <a:pt x="84" y="96"/>
                  </a:lnTo>
                  <a:lnTo>
                    <a:pt x="90" y="84"/>
                  </a:lnTo>
                  <a:lnTo>
                    <a:pt x="90" y="66"/>
                  </a:lnTo>
                  <a:lnTo>
                    <a:pt x="84" y="36"/>
                  </a:lnTo>
                  <a:lnTo>
                    <a:pt x="72" y="18"/>
                  </a:lnTo>
                  <a:lnTo>
                    <a:pt x="60" y="6"/>
                  </a:lnTo>
                  <a:lnTo>
                    <a:pt x="54" y="0"/>
                  </a:lnTo>
                  <a:lnTo>
                    <a:pt x="54" y="0"/>
                  </a:lnTo>
                  <a:lnTo>
                    <a:pt x="48" y="0"/>
                  </a:lnTo>
                  <a:lnTo>
                    <a:pt x="24" y="24"/>
                  </a:lnTo>
                  <a:lnTo>
                    <a:pt x="12" y="48"/>
                  </a:lnTo>
                  <a:lnTo>
                    <a:pt x="0" y="66"/>
                  </a:lnTo>
                  <a:lnTo>
                    <a:pt x="6" y="90"/>
                  </a:lnTo>
                  <a:lnTo>
                    <a:pt x="6" y="90"/>
                  </a:lnTo>
                  <a:close/>
                  <a:moveTo>
                    <a:pt x="18" y="66"/>
                  </a:moveTo>
                  <a:lnTo>
                    <a:pt x="24" y="48"/>
                  </a:lnTo>
                  <a:lnTo>
                    <a:pt x="36" y="30"/>
                  </a:lnTo>
                  <a:lnTo>
                    <a:pt x="42" y="18"/>
                  </a:lnTo>
                  <a:lnTo>
                    <a:pt x="48" y="12"/>
                  </a:lnTo>
                  <a:lnTo>
                    <a:pt x="78" y="42"/>
                  </a:lnTo>
                  <a:lnTo>
                    <a:pt x="84" y="66"/>
                  </a:lnTo>
                  <a:lnTo>
                    <a:pt x="66" y="90"/>
                  </a:lnTo>
                  <a:lnTo>
                    <a:pt x="54" y="96"/>
                  </a:lnTo>
                  <a:lnTo>
                    <a:pt x="42" y="96"/>
                  </a:lnTo>
                  <a:lnTo>
                    <a:pt x="30" y="96"/>
                  </a:lnTo>
                  <a:lnTo>
                    <a:pt x="24" y="84"/>
                  </a:lnTo>
                  <a:lnTo>
                    <a:pt x="18" y="78"/>
                  </a:lnTo>
                  <a:lnTo>
                    <a:pt x="18" y="66"/>
                  </a:lnTo>
                  <a:lnTo>
                    <a:pt x="18"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24" name="Freeform 22"/>
            <p:cNvSpPr>
              <a:spLocks noEditPoints="1"/>
            </p:cNvSpPr>
            <p:nvPr/>
          </p:nvSpPr>
          <p:spPr bwMode="ltGray">
            <a:xfrm>
              <a:off x="5428" y="3525"/>
              <a:ext cx="66" cy="96"/>
            </a:xfrm>
            <a:custGeom>
              <a:avLst/>
              <a:gdLst/>
              <a:ahLst/>
              <a:cxnLst>
                <a:cxn ang="0">
                  <a:pos x="30" y="96"/>
                </a:cxn>
                <a:cxn ang="0">
                  <a:pos x="54" y="72"/>
                </a:cxn>
                <a:cxn ang="0">
                  <a:pos x="66" y="48"/>
                </a:cxn>
                <a:cxn ang="0">
                  <a:pos x="66" y="24"/>
                </a:cxn>
                <a:cxn ang="0">
                  <a:pos x="54" y="6"/>
                </a:cxn>
                <a:cxn ang="0">
                  <a:pos x="30" y="0"/>
                </a:cxn>
                <a:cxn ang="0">
                  <a:pos x="18" y="0"/>
                </a:cxn>
                <a:cxn ang="0">
                  <a:pos x="6" y="12"/>
                </a:cxn>
                <a:cxn ang="0">
                  <a:pos x="0" y="36"/>
                </a:cxn>
                <a:cxn ang="0">
                  <a:pos x="6" y="60"/>
                </a:cxn>
                <a:cxn ang="0">
                  <a:pos x="18" y="84"/>
                </a:cxn>
                <a:cxn ang="0">
                  <a:pos x="30" y="96"/>
                </a:cxn>
                <a:cxn ang="0">
                  <a:pos x="30" y="96"/>
                </a:cxn>
                <a:cxn ang="0">
                  <a:pos x="30" y="12"/>
                </a:cxn>
                <a:cxn ang="0">
                  <a:pos x="48" y="18"/>
                </a:cxn>
                <a:cxn ang="0">
                  <a:pos x="54" y="24"/>
                </a:cxn>
                <a:cxn ang="0">
                  <a:pos x="54" y="36"/>
                </a:cxn>
                <a:cxn ang="0">
                  <a:pos x="48" y="48"/>
                </a:cxn>
                <a:cxn ang="0">
                  <a:pos x="36" y="66"/>
                </a:cxn>
                <a:cxn ang="0">
                  <a:pos x="30" y="78"/>
                </a:cxn>
                <a:cxn ang="0">
                  <a:pos x="18" y="66"/>
                </a:cxn>
                <a:cxn ang="0">
                  <a:pos x="12" y="48"/>
                </a:cxn>
                <a:cxn ang="0">
                  <a:pos x="6" y="30"/>
                </a:cxn>
                <a:cxn ang="0">
                  <a:pos x="18" y="12"/>
                </a:cxn>
                <a:cxn ang="0">
                  <a:pos x="30" y="12"/>
                </a:cxn>
                <a:cxn ang="0">
                  <a:pos x="30" y="12"/>
                </a:cxn>
              </a:cxnLst>
              <a:rect l="0" t="0" r="r" b="b"/>
              <a:pathLst>
                <a:path w="66" h="96">
                  <a:moveTo>
                    <a:pt x="30" y="96"/>
                  </a:moveTo>
                  <a:lnTo>
                    <a:pt x="54" y="72"/>
                  </a:lnTo>
                  <a:lnTo>
                    <a:pt x="66" y="48"/>
                  </a:lnTo>
                  <a:lnTo>
                    <a:pt x="66" y="24"/>
                  </a:lnTo>
                  <a:lnTo>
                    <a:pt x="54" y="6"/>
                  </a:lnTo>
                  <a:lnTo>
                    <a:pt x="30" y="0"/>
                  </a:lnTo>
                  <a:lnTo>
                    <a:pt x="18" y="0"/>
                  </a:lnTo>
                  <a:lnTo>
                    <a:pt x="6" y="12"/>
                  </a:lnTo>
                  <a:lnTo>
                    <a:pt x="0" y="36"/>
                  </a:lnTo>
                  <a:lnTo>
                    <a:pt x="6" y="60"/>
                  </a:lnTo>
                  <a:lnTo>
                    <a:pt x="18" y="84"/>
                  </a:lnTo>
                  <a:lnTo>
                    <a:pt x="30" y="96"/>
                  </a:lnTo>
                  <a:lnTo>
                    <a:pt x="30" y="96"/>
                  </a:lnTo>
                  <a:close/>
                  <a:moveTo>
                    <a:pt x="30" y="12"/>
                  </a:moveTo>
                  <a:lnTo>
                    <a:pt x="48" y="18"/>
                  </a:lnTo>
                  <a:lnTo>
                    <a:pt x="54" y="24"/>
                  </a:lnTo>
                  <a:lnTo>
                    <a:pt x="54" y="36"/>
                  </a:lnTo>
                  <a:lnTo>
                    <a:pt x="48" y="48"/>
                  </a:lnTo>
                  <a:lnTo>
                    <a:pt x="36" y="66"/>
                  </a:lnTo>
                  <a:lnTo>
                    <a:pt x="30" y="78"/>
                  </a:lnTo>
                  <a:lnTo>
                    <a:pt x="18" y="66"/>
                  </a:lnTo>
                  <a:lnTo>
                    <a:pt x="12" y="48"/>
                  </a:lnTo>
                  <a:lnTo>
                    <a:pt x="6" y="30"/>
                  </a:lnTo>
                  <a:lnTo>
                    <a:pt x="18" y="12"/>
                  </a:lnTo>
                  <a:lnTo>
                    <a:pt x="30" y="12"/>
                  </a:lnTo>
                  <a:lnTo>
                    <a:pt x="30"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25" name="Freeform 23"/>
            <p:cNvSpPr>
              <a:spLocks/>
            </p:cNvSpPr>
            <p:nvPr/>
          </p:nvSpPr>
          <p:spPr bwMode="ltGray">
            <a:xfrm>
              <a:off x="3017" y="1127"/>
              <a:ext cx="2603" cy="444"/>
            </a:xfrm>
            <a:custGeom>
              <a:avLst/>
              <a:gdLst/>
              <a:ahLst/>
              <a:cxnLst>
                <a:cxn ang="0">
                  <a:pos x="2577" y="0"/>
                </a:cxn>
                <a:cxn ang="0">
                  <a:pos x="2594" y="72"/>
                </a:cxn>
                <a:cxn ang="0">
                  <a:pos x="6" y="444"/>
                </a:cxn>
                <a:cxn ang="0">
                  <a:pos x="0" y="396"/>
                </a:cxn>
                <a:cxn ang="0">
                  <a:pos x="1225" y="96"/>
                </a:cxn>
                <a:cxn ang="0">
                  <a:pos x="1351" y="78"/>
                </a:cxn>
                <a:cxn ang="0">
                  <a:pos x="2577" y="0"/>
                </a:cxn>
                <a:cxn ang="0">
                  <a:pos x="2577" y="0"/>
                </a:cxn>
              </a:cxnLst>
              <a:rect l="0" t="0" r="r" b="b"/>
              <a:pathLst>
                <a:path w="2594" h="444">
                  <a:moveTo>
                    <a:pt x="2577" y="0"/>
                  </a:moveTo>
                  <a:lnTo>
                    <a:pt x="2594" y="72"/>
                  </a:lnTo>
                  <a:lnTo>
                    <a:pt x="6" y="444"/>
                  </a:lnTo>
                  <a:lnTo>
                    <a:pt x="0" y="396"/>
                  </a:lnTo>
                  <a:lnTo>
                    <a:pt x="1225" y="96"/>
                  </a:lnTo>
                  <a:lnTo>
                    <a:pt x="1351" y="78"/>
                  </a:lnTo>
                  <a:lnTo>
                    <a:pt x="2577" y="0"/>
                  </a:lnTo>
                  <a:lnTo>
                    <a:pt x="2577"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26" name="Freeform 24"/>
            <p:cNvSpPr>
              <a:spLocks noEditPoints="1"/>
            </p:cNvSpPr>
            <p:nvPr/>
          </p:nvSpPr>
          <p:spPr bwMode="ltGray">
            <a:xfrm>
              <a:off x="2934" y="3773"/>
              <a:ext cx="84" cy="95"/>
            </a:xfrm>
            <a:custGeom>
              <a:avLst/>
              <a:gdLst/>
              <a:ahLst/>
              <a:cxnLst>
                <a:cxn ang="0">
                  <a:pos x="36" y="95"/>
                </a:cxn>
                <a:cxn ang="0">
                  <a:pos x="60" y="77"/>
                </a:cxn>
                <a:cxn ang="0">
                  <a:pos x="78" y="53"/>
                </a:cxn>
                <a:cxn ang="0">
                  <a:pos x="84" y="42"/>
                </a:cxn>
                <a:cxn ang="0">
                  <a:pos x="84" y="30"/>
                </a:cxn>
                <a:cxn ang="0">
                  <a:pos x="72" y="6"/>
                </a:cxn>
                <a:cxn ang="0">
                  <a:pos x="42" y="0"/>
                </a:cxn>
                <a:cxn ang="0">
                  <a:pos x="30" y="0"/>
                </a:cxn>
                <a:cxn ang="0">
                  <a:pos x="12" y="12"/>
                </a:cxn>
                <a:cxn ang="0">
                  <a:pos x="0" y="24"/>
                </a:cxn>
                <a:cxn ang="0">
                  <a:pos x="0" y="36"/>
                </a:cxn>
                <a:cxn ang="0">
                  <a:pos x="6" y="59"/>
                </a:cxn>
                <a:cxn ang="0">
                  <a:pos x="24" y="83"/>
                </a:cxn>
                <a:cxn ang="0">
                  <a:pos x="36" y="95"/>
                </a:cxn>
                <a:cxn ang="0">
                  <a:pos x="36" y="95"/>
                </a:cxn>
                <a:cxn ang="0">
                  <a:pos x="48" y="12"/>
                </a:cxn>
                <a:cxn ang="0">
                  <a:pos x="66" y="18"/>
                </a:cxn>
                <a:cxn ang="0">
                  <a:pos x="72" y="30"/>
                </a:cxn>
                <a:cxn ang="0">
                  <a:pos x="72" y="42"/>
                </a:cxn>
                <a:cxn ang="0">
                  <a:pos x="66" y="53"/>
                </a:cxn>
                <a:cxn ang="0">
                  <a:pos x="48" y="71"/>
                </a:cxn>
                <a:cxn ang="0">
                  <a:pos x="42" y="77"/>
                </a:cxn>
                <a:cxn ang="0">
                  <a:pos x="36" y="77"/>
                </a:cxn>
                <a:cxn ang="0">
                  <a:pos x="24" y="65"/>
                </a:cxn>
                <a:cxn ang="0">
                  <a:pos x="18" y="48"/>
                </a:cxn>
                <a:cxn ang="0">
                  <a:pos x="18" y="30"/>
                </a:cxn>
                <a:cxn ang="0">
                  <a:pos x="30" y="12"/>
                </a:cxn>
                <a:cxn ang="0">
                  <a:pos x="48" y="12"/>
                </a:cxn>
                <a:cxn ang="0">
                  <a:pos x="48" y="12"/>
                </a:cxn>
              </a:cxnLst>
              <a:rect l="0" t="0" r="r" b="b"/>
              <a:pathLst>
                <a:path w="84" h="95">
                  <a:moveTo>
                    <a:pt x="36" y="95"/>
                  </a:moveTo>
                  <a:lnTo>
                    <a:pt x="60" y="77"/>
                  </a:lnTo>
                  <a:lnTo>
                    <a:pt x="78" y="53"/>
                  </a:lnTo>
                  <a:lnTo>
                    <a:pt x="84" y="42"/>
                  </a:lnTo>
                  <a:lnTo>
                    <a:pt x="84" y="30"/>
                  </a:lnTo>
                  <a:lnTo>
                    <a:pt x="72" y="6"/>
                  </a:lnTo>
                  <a:lnTo>
                    <a:pt x="42" y="0"/>
                  </a:lnTo>
                  <a:lnTo>
                    <a:pt x="30" y="0"/>
                  </a:lnTo>
                  <a:lnTo>
                    <a:pt x="12" y="12"/>
                  </a:lnTo>
                  <a:lnTo>
                    <a:pt x="0" y="24"/>
                  </a:lnTo>
                  <a:lnTo>
                    <a:pt x="0" y="36"/>
                  </a:lnTo>
                  <a:lnTo>
                    <a:pt x="6" y="59"/>
                  </a:lnTo>
                  <a:lnTo>
                    <a:pt x="24" y="83"/>
                  </a:lnTo>
                  <a:lnTo>
                    <a:pt x="36" y="95"/>
                  </a:lnTo>
                  <a:lnTo>
                    <a:pt x="36" y="95"/>
                  </a:lnTo>
                  <a:close/>
                  <a:moveTo>
                    <a:pt x="48" y="12"/>
                  </a:moveTo>
                  <a:lnTo>
                    <a:pt x="66" y="18"/>
                  </a:lnTo>
                  <a:lnTo>
                    <a:pt x="72" y="30"/>
                  </a:lnTo>
                  <a:lnTo>
                    <a:pt x="72" y="42"/>
                  </a:lnTo>
                  <a:lnTo>
                    <a:pt x="66" y="53"/>
                  </a:lnTo>
                  <a:lnTo>
                    <a:pt x="48" y="71"/>
                  </a:lnTo>
                  <a:lnTo>
                    <a:pt x="42" y="77"/>
                  </a:lnTo>
                  <a:lnTo>
                    <a:pt x="36" y="77"/>
                  </a:lnTo>
                  <a:lnTo>
                    <a:pt x="24" y="65"/>
                  </a:lnTo>
                  <a:lnTo>
                    <a:pt x="18" y="48"/>
                  </a:lnTo>
                  <a:lnTo>
                    <a:pt x="18" y="30"/>
                  </a:lnTo>
                  <a:lnTo>
                    <a:pt x="30" y="12"/>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27" name="Freeform 25"/>
            <p:cNvSpPr>
              <a:spLocks noEditPoints="1"/>
            </p:cNvSpPr>
            <p:nvPr/>
          </p:nvSpPr>
          <p:spPr bwMode="ltGray">
            <a:xfrm>
              <a:off x="3779" y="3872"/>
              <a:ext cx="90" cy="108"/>
            </a:xfrm>
            <a:custGeom>
              <a:avLst/>
              <a:gdLst/>
              <a:ahLst/>
              <a:cxnLst>
                <a:cxn ang="0">
                  <a:pos x="12" y="96"/>
                </a:cxn>
                <a:cxn ang="0">
                  <a:pos x="24" y="108"/>
                </a:cxn>
                <a:cxn ang="0">
                  <a:pos x="42" y="108"/>
                </a:cxn>
                <a:cxn ang="0">
                  <a:pos x="66" y="102"/>
                </a:cxn>
                <a:cxn ang="0">
                  <a:pos x="84" y="78"/>
                </a:cxn>
                <a:cxn ang="0">
                  <a:pos x="90" y="66"/>
                </a:cxn>
                <a:cxn ang="0">
                  <a:pos x="84" y="48"/>
                </a:cxn>
                <a:cxn ang="0">
                  <a:pos x="66" y="24"/>
                </a:cxn>
                <a:cxn ang="0">
                  <a:pos x="48" y="12"/>
                </a:cxn>
                <a:cxn ang="0">
                  <a:pos x="36" y="0"/>
                </a:cxn>
                <a:cxn ang="0">
                  <a:pos x="30" y="0"/>
                </a:cxn>
                <a:cxn ang="0">
                  <a:pos x="30" y="0"/>
                </a:cxn>
                <a:cxn ang="0">
                  <a:pos x="24" y="0"/>
                </a:cxn>
                <a:cxn ang="0">
                  <a:pos x="12" y="30"/>
                </a:cxn>
                <a:cxn ang="0">
                  <a:pos x="0" y="54"/>
                </a:cxn>
                <a:cxn ang="0">
                  <a:pos x="0" y="78"/>
                </a:cxn>
                <a:cxn ang="0">
                  <a:pos x="12" y="96"/>
                </a:cxn>
                <a:cxn ang="0">
                  <a:pos x="12" y="96"/>
                </a:cxn>
                <a:cxn ang="0">
                  <a:pos x="12" y="72"/>
                </a:cxn>
                <a:cxn ang="0">
                  <a:pos x="18" y="54"/>
                </a:cxn>
                <a:cxn ang="0">
                  <a:pos x="24" y="36"/>
                </a:cxn>
                <a:cxn ang="0">
                  <a:pos x="30" y="18"/>
                </a:cxn>
                <a:cxn ang="0">
                  <a:pos x="30" y="12"/>
                </a:cxn>
                <a:cxn ang="0">
                  <a:pos x="48" y="24"/>
                </a:cxn>
                <a:cxn ang="0">
                  <a:pos x="66" y="36"/>
                </a:cxn>
                <a:cxn ang="0">
                  <a:pos x="78" y="54"/>
                </a:cxn>
                <a:cxn ang="0">
                  <a:pos x="78" y="72"/>
                </a:cxn>
                <a:cxn ang="0">
                  <a:pos x="72" y="84"/>
                </a:cxn>
                <a:cxn ang="0">
                  <a:pos x="48" y="96"/>
                </a:cxn>
                <a:cxn ang="0">
                  <a:pos x="36" y="96"/>
                </a:cxn>
                <a:cxn ang="0">
                  <a:pos x="24" y="90"/>
                </a:cxn>
                <a:cxn ang="0">
                  <a:pos x="18" y="84"/>
                </a:cxn>
                <a:cxn ang="0">
                  <a:pos x="12" y="72"/>
                </a:cxn>
                <a:cxn ang="0">
                  <a:pos x="12" y="72"/>
                </a:cxn>
              </a:cxnLst>
              <a:rect l="0" t="0" r="r" b="b"/>
              <a:pathLst>
                <a:path w="90" h="108">
                  <a:moveTo>
                    <a:pt x="12" y="96"/>
                  </a:moveTo>
                  <a:lnTo>
                    <a:pt x="24" y="108"/>
                  </a:lnTo>
                  <a:lnTo>
                    <a:pt x="42" y="108"/>
                  </a:lnTo>
                  <a:lnTo>
                    <a:pt x="66" y="102"/>
                  </a:lnTo>
                  <a:lnTo>
                    <a:pt x="84" y="78"/>
                  </a:lnTo>
                  <a:lnTo>
                    <a:pt x="90" y="66"/>
                  </a:lnTo>
                  <a:lnTo>
                    <a:pt x="84" y="48"/>
                  </a:lnTo>
                  <a:lnTo>
                    <a:pt x="66" y="24"/>
                  </a:lnTo>
                  <a:lnTo>
                    <a:pt x="48" y="12"/>
                  </a:lnTo>
                  <a:lnTo>
                    <a:pt x="36" y="0"/>
                  </a:lnTo>
                  <a:lnTo>
                    <a:pt x="30" y="0"/>
                  </a:lnTo>
                  <a:lnTo>
                    <a:pt x="30" y="0"/>
                  </a:lnTo>
                  <a:lnTo>
                    <a:pt x="24" y="0"/>
                  </a:lnTo>
                  <a:lnTo>
                    <a:pt x="12" y="30"/>
                  </a:lnTo>
                  <a:lnTo>
                    <a:pt x="0" y="54"/>
                  </a:lnTo>
                  <a:lnTo>
                    <a:pt x="0" y="78"/>
                  </a:lnTo>
                  <a:lnTo>
                    <a:pt x="12" y="96"/>
                  </a:lnTo>
                  <a:lnTo>
                    <a:pt x="12" y="96"/>
                  </a:lnTo>
                  <a:close/>
                  <a:moveTo>
                    <a:pt x="12" y="72"/>
                  </a:moveTo>
                  <a:lnTo>
                    <a:pt x="18" y="54"/>
                  </a:lnTo>
                  <a:lnTo>
                    <a:pt x="24" y="36"/>
                  </a:lnTo>
                  <a:lnTo>
                    <a:pt x="30" y="18"/>
                  </a:lnTo>
                  <a:lnTo>
                    <a:pt x="30" y="12"/>
                  </a:lnTo>
                  <a:lnTo>
                    <a:pt x="48" y="24"/>
                  </a:lnTo>
                  <a:lnTo>
                    <a:pt x="66" y="36"/>
                  </a:lnTo>
                  <a:lnTo>
                    <a:pt x="78" y="54"/>
                  </a:lnTo>
                  <a:lnTo>
                    <a:pt x="78" y="72"/>
                  </a:lnTo>
                  <a:lnTo>
                    <a:pt x="72" y="84"/>
                  </a:lnTo>
                  <a:lnTo>
                    <a:pt x="48" y="96"/>
                  </a:lnTo>
                  <a:lnTo>
                    <a:pt x="36" y="96"/>
                  </a:lnTo>
                  <a:lnTo>
                    <a:pt x="24" y="90"/>
                  </a:lnTo>
                  <a:lnTo>
                    <a:pt x="18" y="84"/>
                  </a:lnTo>
                  <a:lnTo>
                    <a:pt x="12" y="72"/>
                  </a:lnTo>
                  <a:lnTo>
                    <a:pt x="12" y="7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28" name="Freeform 26"/>
            <p:cNvSpPr>
              <a:spLocks noEditPoints="1"/>
            </p:cNvSpPr>
            <p:nvPr/>
          </p:nvSpPr>
          <p:spPr bwMode="ltGray">
            <a:xfrm>
              <a:off x="2400" y="3872"/>
              <a:ext cx="72" cy="90"/>
            </a:xfrm>
            <a:custGeom>
              <a:avLst/>
              <a:gdLst/>
              <a:ahLst/>
              <a:cxnLst>
                <a:cxn ang="0">
                  <a:pos x="71" y="90"/>
                </a:cxn>
                <a:cxn ang="0">
                  <a:pos x="71" y="60"/>
                </a:cxn>
                <a:cxn ang="0">
                  <a:pos x="71" y="36"/>
                </a:cxn>
                <a:cxn ang="0">
                  <a:pos x="60" y="12"/>
                </a:cxn>
                <a:cxn ang="0">
                  <a:pos x="36" y="0"/>
                </a:cxn>
                <a:cxn ang="0">
                  <a:pos x="12" y="12"/>
                </a:cxn>
                <a:cxn ang="0">
                  <a:pos x="0" y="36"/>
                </a:cxn>
                <a:cxn ang="0">
                  <a:pos x="6" y="60"/>
                </a:cxn>
                <a:cxn ang="0">
                  <a:pos x="30" y="78"/>
                </a:cxn>
                <a:cxn ang="0">
                  <a:pos x="54" y="90"/>
                </a:cxn>
                <a:cxn ang="0">
                  <a:pos x="71" y="90"/>
                </a:cxn>
                <a:cxn ang="0">
                  <a:pos x="71" y="90"/>
                </a:cxn>
                <a:cxn ang="0">
                  <a:pos x="24" y="18"/>
                </a:cxn>
                <a:cxn ang="0">
                  <a:pos x="42" y="18"/>
                </a:cxn>
                <a:cxn ang="0">
                  <a:pos x="54" y="18"/>
                </a:cxn>
                <a:cxn ang="0">
                  <a:pos x="60" y="42"/>
                </a:cxn>
                <a:cxn ang="0">
                  <a:pos x="60" y="66"/>
                </a:cxn>
                <a:cxn ang="0">
                  <a:pos x="60" y="72"/>
                </a:cxn>
                <a:cxn ang="0">
                  <a:pos x="60" y="78"/>
                </a:cxn>
                <a:cxn ang="0">
                  <a:pos x="42" y="72"/>
                </a:cxn>
                <a:cxn ang="0">
                  <a:pos x="24" y="66"/>
                </a:cxn>
                <a:cxn ang="0">
                  <a:pos x="12" y="48"/>
                </a:cxn>
                <a:cxn ang="0">
                  <a:pos x="12" y="30"/>
                </a:cxn>
                <a:cxn ang="0">
                  <a:pos x="24" y="18"/>
                </a:cxn>
                <a:cxn ang="0">
                  <a:pos x="24" y="18"/>
                </a:cxn>
              </a:cxnLst>
              <a:rect l="0" t="0" r="r" b="b"/>
              <a:pathLst>
                <a:path w="71" h="90">
                  <a:moveTo>
                    <a:pt x="71" y="90"/>
                  </a:moveTo>
                  <a:lnTo>
                    <a:pt x="71" y="60"/>
                  </a:lnTo>
                  <a:lnTo>
                    <a:pt x="71" y="36"/>
                  </a:lnTo>
                  <a:lnTo>
                    <a:pt x="60" y="12"/>
                  </a:lnTo>
                  <a:lnTo>
                    <a:pt x="36" y="0"/>
                  </a:lnTo>
                  <a:lnTo>
                    <a:pt x="12" y="12"/>
                  </a:lnTo>
                  <a:lnTo>
                    <a:pt x="0" y="36"/>
                  </a:lnTo>
                  <a:lnTo>
                    <a:pt x="6" y="60"/>
                  </a:lnTo>
                  <a:lnTo>
                    <a:pt x="30" y="78"/>
                  </a:lnTo>
                  <a:lnTo>
                    <a:pt x="54" y="90"/>
                  </a:lnTo>
                  <a:lnTo>
                    <a:pt x="71" y="90"/>
                  </a:lnTo>
                  <a:lnTo>
                    <a:pt x="71" y="90"/>
                  </a:lnTo>
                  <a:close/>
                  <a:moveTo>
                    <a:pt x="24" y="18"/>
                  </a:moveTo>
                  <a:lnTo>
                    <a:pt x="42" y="18"/>
                  </a:lnTo>
                  <a:lnTo>
                    <a:pt x="54" y="18"/>
                  </a:lnTo>
                  <a:lnTo>
                    <a:pt x="60" y="42"/>
                  </a:lnTo>
                  <a:lnTo>
                    <a:pt x="60" y="66"/>
                  </a:lnTo>
                  <a:lnTo>
                    <a:pt x="60" y="72"/>
                  </a:lnTo>
                  <a:lnTo>
                    <a:pt x="60" y="78"/>
                  </a:lnTo>
                  <a:lnTo>
                    <a:pt x="42" y="72"/>
                  </a:lnTo>
                  <a:lnTo>
                    <a:pt x="24" y="66"/>
                  </a:lnTo>
                  <a:lnTo>
                    <a:pt x="12" y="48"/>
                  </a:lnTo>
                  <a:lnTo>
                    <a:pt x="12" y="30"/>
                  </a:lnTo>
                  <a:lnTo>
                    <a:pt x="24" y="18"/>
                  </a:lnTo>
                  <a:lnTo>
                    <a:pt x="24"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29" name="Oval 27"/>
            <p:cNvSpPr>
              <a:spLocks noChangeArrowheads="1"/>
            </p:cNvSpPr>
            <p:nvPr/>
          </p:nvSpPr>
          <p:spPr bwMode="ltGray">
            <a:xfrm>
              <a:off x="2444" y="3838"/>
              <a:ext cx="1380" cy="389"/>
            </a:xfrm>
            <a:prstGeom prst="ellipse">
              <a:avLst/>
            </a:prstGeom>
            <a:gradFill rotWithShape="0">
              <a:gsLst>
                <a:gs pos="0">
                  <a:schemeClr val="bg2">
                    <a:gamma/>
                    <a:tint val="81961"/>
                    <a:invGamma/>
                  </a:schemeClr>
                </a:gs>
                <a:gs pos="100000">
                  <a:schemeClr val="bg2"/>
                </a:gs>
              </a:gsLst>
              <a:lin ang="2700000" scaled="1"/>
            </a:gradFill>
            <a:ln w="9525">
              <a:noFill/>
              <a:round/>
              <a:headEnd/>
              <a:tailEnd/>
            </a:ln>
            <a:effectLst/>
          </p:spPr>
          <p:txBody>
            <a:bodyPr/>
            <a:lstStyle/>
            <a:p>
              <a:pPr eaLnBrk="0" hangingPunct="0">
                <a:defRPr/>
              </a:pPr>
              <a:endParaRPr lang="en-US" sz="1800">
                <a:solidFill>
                  <a:srgbClr val="FFFFFF"/>
                </a:solidFill>
                <a:latin typeface="Tahoma" pitchFamily="19" charset="-52"/>
              </a:endParaRPr>
            </a:p>
          </p:txBody>
        </p:sp>
        <p:sp>
          <p:nvSpPr>
            <p:cNvPr id="30" name="Oval 28"/>
            <p:cNvSpPr>
              <a:spLocks noChangeArrowheads="1"/>
            </p:cNvSpPr>
            <p:nvPr/>
          </p:nvSpPr>
          <p:spPr bwMode="ltGray">
            <a:xfrm>
              <a:off x="2394" y="3834"/>
              <a:ext cx="1502" cy="288"/>
            </a:xfrm>
            <a:prstGeom prst="ellipse">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eaLnBrk="0" hangingPunct="0">
                <a:defRPr/>
              </a:pPr>
              <a:endParaRPr lang="en-US" sz="1800">
                <a:solidFill>
                  <a:srgbClr val="FFFFFF"/>
                </a:solidFill>
                <a:latin typeface="Tahoma" pitchFamily="19" charset="-52"/>
              </a:endParaRPr>
            </a:p>
          </p:txBody>
        </p:sp>
        <p:sp>
          <p:nvSpPr>
            <p:cNvPr id="31" name="Oval 29"/>
            <p:cNvSpPr>
              <a:spLocks noChangeArrowheads="1"/>
            </p:cNvSpPr>
            <p:nvPr/>
          </p:nvSpPr>
          <p:spPr bwMode="ltGray">
            <a:xfrm>
              <a:off x="2441" y="3860"/>
              <a:ext cx="1425" cy="220"/>
            </a:xfrm>
            <a:prstGeom prst="ellipse">
              <a:avLst/>
            </a:prstGeom>
            <a:gradFill rotWithShape="0">
              <a:gsLst>
                <a:gs pos="0">
                  <a:schemeClr val="bg2"/>
                </a:gs>
                <a:gs pos="100000">
                  <a:schemeClr val="bg2">
                    <a:gamma/>
                    <a:tint val="81961"/>
                    <a:invGamma/>
                  </a:schemeClr>
                </a:gs>
              </a:gsLst>
              <a:lin ang="0" scaled="1"/>
            </a:gradFill>
            <a:ln w="9525">
              <a:noFill/>
              <a:round/>
              <a:headEnd/>
              <a:tailEnd/>
            </a:ln>
            <a:effectLst/>
          </p:spPr>
          <p:txBody>
            <a:bodyPr/>
            <a:lstStyle/>
            <a:p>
              <a:pPr eaLnBrk="0" hangingPunct="0">
                <a:defRPr/>
              </a:pPr>
              <a:endParaRPr lang="en-US" sz="1800">
                <a:solidFill>
                  <a:srgbClr val="FFFFFF"/>
                </a:solidFill>
                <a:latin typeface="Tahoma" pitchFamily="19" charset="-52"/>
              </a:endParaRPr>
            </a:p>
          </p:txBody>
        </p:sp>
        <p:sp>
          <p:nvSpPr>
            <p:cNvPr id="32" name="Freeform 30"/>
            <p:cNvSpPr>
              <a:spLocks noEditPoints="1"/>
            </p:cNvSpPr>
            <p:nvPr/>
          </p:nvSpPr>
          <p:spPr bwMode="ltGray">
            <a:xfrm>
              <a:off x="3743" y="3788"/>
              <a:ext cx="90" cy="96"/>
            </a:xfrm>
            <a:custGeom>
              <a:avLst/>
              <a:gdLst/>
              <a:ahLst/>
              <a:cxnLst>
                <a:cxn ang="0">
                  <a:pos x="66" y="96"/>
                </a:cxn>
                <a:cxn ang="0">
                  <a:pos x="78" y="66"/>
                </a:cxn>
                <a:cxn ang="0">
                  <a:pos x="90" y="42"/>
                </a:cxn>
                <a:cxn ang="0">
                  <a:pos x="78" y="18"/>
                </a:cxn>
                <a:cxn ang="0">
                  <a:pos x="60" y="0"/>
                </a:cxn>
                <a:cxn ang="0">
                  <a:pos x="30" y="6"/>
                </a:cxn>
                <a:cxn ang="0">
                  <a:pos x="18" y="18"/>
                </a:cxn>
                <a:cxn ang="0">
                  <a:pos x="6" y="30"/>
                </a:cxn>
                <a:cxn ang="0">
                  <a:pos x="0" y="42"/>
                </a:cxn>
                <a:cxn ang="0">
                  <a:pos x="6" y="60"/>
                </a:cxn>
                <a:cxn ang="0">
                  <a:pos x="24" y="78"/>
                </a:cxn>
                <a:cxn ang="0">
                  <a:pos x="48" y="90"/>
                </a:cxn>
                <a:cxn ang="0">
                  <a:pos x="66" y="96"/>
                </a:cxn>
                <a:cxn ang="0">
                  <a:pos x="66" y="96"/>
                </a:cxn>
                <a:cxn ang="0">
                  <a:pos x="42" y="18"/>
                </a:cxn>
                <a:cxn ang="0">
                  <a:pos x="60" y="18"/>
                </a:cxn>
                <a:cxn ang="0">
                  <a:pos x="72" y="24"/>
                </a:cxn>
                <a:cxn ang="0">
                  <a:pos x="72" y="36"/>
                </a:cxn>
                <a:cxn ang="0">
                  <a:pos x="72" y="48"/>
                </a:cxn>
                <a:cxn ang="0">
                  <a:pos x="66" y="72"/>
                </a:cxn>
                <a:cxn ang="0">
                  <a:pos x="60" y="78"/>
                </a:cxn>
                <a:cxn ang="0">
                  <a:pos x="60" y="84"/>
                </a:cxn>
                <a:cxn ang="0">
                  <a:pos x="42" y="72"/>
                </a:cxn>
                <a:cxn ang="0">
                  <a:pos x="30" y="66"/>
                </a:cxn>
                <a:cxn ang="0">
                  <a:pos x="18" y="42"/>
                </a:cxn>
                <a:cxn ang="0">
                  <a:pos x="24" y="30"/>
                </a:cxn>
                <a:cxn ang="0">
                  <a:pos x="42" y="18"/>
                </a:cxn>
                <a:cxn ang="0">
                  <a:pos x="42" y="18"/>
                </a:cxn>
              </a:cxnLst>
              <a:rect l="0" t="0" r="r" b="b"/>
              <a:pathLst>
                <a:path w="90" h="96">
                  <a:moveTo>
                    <a:pt x="66" y="96"/>
                  </a:moveTo>
                  <a:lnTo>
                    <a:pt x="78" y="66"/>
                  </a:lnTo>
                  <a:lnTo>
                    <a:pt x="90" y="42"/>
                  </a:lnTo>
                  <a:lnTo>
                    <a:pt x="78" y="18"/>
                  </a:lnTo>
                  <a:lnTo>
                    <a:pt x="60" y="0"/>
                  </a:lnTo>
                  <a:lnTo>
                    <a:pt x="30" y="6"/>
                  </a:lnTo>
                  <a:lnTo>
                    <a:pt x="18" y="18"/>
                  </a:lnTo>
                  <a:lnTo>
                    <a:pt x="6" y="30"/>
                  </a:lnTo>
                  <a:lnTo>
                    <a:pt x="0" y="42"/>
                  </a:lnTo>
                  <a:lnTo>
                    <a:pt x="6" y="60"/>
                  </a:lnTo>
                  <a:lnTo>
                    <a:pt x="24" y="78"/>
                  </a:lnTo>
                  <a:lnTo>
                    <a:pt x="48" y="90"/>
                  </a:lnTo>
                  <a:lnTo>
                    <a:pt x="66" y="96"/>
                  </a:lnTo>
                  <a:lnTo>
                    <a:pt x="66" y="96"/>
                  </a:lnTo>
                  <a:close/>
                  <a:moveTo>
                    <a:pt x="42" y="18"/>
                  </a:moveTo>
                  <a:lnTo>
                    <a:pt x="60" y="18"/>
                  </a:lnTo>
                  <a:lnTo>
                    <a:pt x="72" y="24"/>
                  </a:lnTo>
                  <a:lnTo>
                    <a:pt x="72" y="36"/>
                  </a:lnTo>
                  <a:lnTo>
                    <a:pt x="72" y="48"/>
                  </a:lnTo>
                  <a:lnTo>
                    <a:pt x="66" y="72"/>
                  </a:lnTo>
                  <a:lnTo>
                    <a:pt x="60" y="78"/>
                  </a:lnTo>
                  <a:lnTo>
                    <a:pt x="60" y="84"/>
                  </a:lnTo>
                  <a:lnTo>
                    <a:pt x="42" y="72"/>
                  </a:lnTo>
                  <a:lnTo>
                    <a:pt x="30" y="66"/>
                  </a:lnTo>
                  <a:lnTo>
                    <a:pt x="18" y="42"/>
                  </a:lnTo>
                  <a:lnTo>
                    <a:pt x="24" y="30"/>
                  </a:lnTo>
                  <a:lnTo>
                    <a:pt x="42"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33" name="Freeform 31"/>
            <p:cNvSpPr>
              <a:spLocks noEditPoints="1"/>
            </p:cNvSpPr>
            <p:nvPr/>
          </p:nvSpPr>
          <p:spPr bwMode="ltGray">
            <a:xfrm>
              <a:off x="5422" y="3603"/>
              <a:ext cx="72" cy="108"/>
            </a:xfrm>
            <a:custGeom>
              <a:avLst/>
              <a:gdLst/>
              <a:ahLst/>
              <a:cxnLst>
                <a:cxn ang="0">
                  <a:pos x="0" y="90"/>
                </a:cxn>
                <a:cxn ang="0">
                  <a:pos x="12" y="102"/>
                </a:cxn>
                <a:cxn ang="0">
                  <a:pos x="24" y="108"/>
                </a:cxn>
                <a:cxn ang="0">
                  <a:pos x="48" y="108"/>
                </a:cxn>
                <a:cxn ang="0">
                  <a:pos x="66" y="96"/>
                </a:cxn>
                <a:cxn ang="0">
                  <a:pos x="72" y="66"/>
                </a:cxn>
                <a:cxn ang="0">
                  <a:pos x="66" y="42"/>
                </a:cxn>
                <a:cxn ang="0">
                  <a:pos x="60" y="18"/>
                </a:cxn>
                <a:cxn ang="0">
                  <a:pos x="48" y="6"/>
                </a:cxn>
                <a:cxn ang="0">
                  <a:pos x="42" y="0"/>
                </a:cxn>
                <a:cxn ang="0">
                  <a:pos x="42" y="0"/>
                </a:cxn>
                <a:cxn ang="0">
                  <a:pos x="36" y="0"/>
                </a:cxn>
                <a:cxn ang="0">
                  <a:pos x="18" y="24"/>
                </a:cxn>
                <a:cxn ang="0">
                  <a:pos x="6" y="48"/>
                </a:cxn>
                <a:cxn ang="0">
                  <a:pos x="0" y="66"/>
                </a:cxn>
                <a:cxn ang="0">
                  <a:pos x="0" y="90"/>
                </a:cxn>
                <a:cxn ang="0">
                  <a:pos x="0" y="90"/>
                </a:cxn>
                <a:cxn ang="0">
                  <a:pos x="12" y="66"/>
                </a:cxn>
                <a:cxn ang="0">
                  <a:pos x="18" y="48"/>
                </a:cxn>
                <a:cxn ang="0">
                  <a:pos x="24" y="36"/>
                </a:cxn>
                <a:cxn ang="0">
                  <a:pos x="30" y="24"/>
                </a:cxn>
                <a:cxn ang="0">
                  <a:pos x="36" y="18"/>
                </a:cxn>
                <a:cxn ang="0">
                  <a:pos x="54" y="30"/>
                </a:cxn>
                <a:cxn ang="0">
                  <a:pos x="60" y="48"/>
                </a:cxn>
                <a:cxn ang="0">
                  <a:pos x="66" y="72"/>
                </a:cxn>
                <a:cxn ang="0">
                  <a:pos x="66" y="84"/>
                </a:cxn>
                <a:cxn ang="0">
                  <a:pos x="54" y="96"/>
                </a:cxn>
                <a:cxn ang="0">
                  <a:pos x="30" y="102"/>
                </a:cxn>
                <a:cxn ang="0">
                  <a:pos x="24" y="96"/>
                </a:cxn>
                <a:cxn ang="0">
                  <a:pos x="12" y="90"/>
                </a:cxn>
                <a:cxn ang="0">
                  <a:pos x="12" y="78"/>
                </a:cxn>
                <a:cxn ang="0">
                  <a:pos x="12" y="66"/>
                </a:cxn>
                <a:cxn ang="0">
                  <a:pos x="12" y="66"/>
                </a:cxn>
              </a:cxnLst>
              <a:rect l="0" t="0" r="r" b="b"/>
              <a:pathLst>
                <a:path w="72" h="108">
                  <a:moveTo>
                    <a:pt x="0" y="90"/>
                  </a:moveTo>
                  <a:lnTo>
                    <a:pt x="12" y="102"/>
                  </a:lnTo>
                  <a:lnTo>
                    <a:pt x="24" y="108"/>
                  </a:lnTo>
                  <a:lnTo>
                    <a:pt x="48" y="108"/>
                  </a:lnTo>
                  <a:lnTo>
                    <a:pt x="66" y="96"/>
                  </a:lnTo>
                  <a:lnTo>
                    <a:pt x="72" y="66"/>
                  </a:lnTo>
                  <a:lnTo>
                    <a:pt x="66" y="42"/>
                  </a:lnTo>
                  <a:lnTo>
                    <a:pt x="60" y="18"/>
                  </a:lnTo>
                  <a:lnTo>
                    <a:pt x="48" y="6"/>
                  </a:lnTo>
                  <a:lnTo>
                    <a:pt x="42" y="0"/>
                  </a:lnTo>
                  <a:lnTo>
                    <a:pt x="42" y="0"/>
                  </a:lnTo>
                  <a:lnTo>
                    <a:pt x="36" y="0"/>
                  </a:lnTo>
                  <a:lnTo>
                    <a:pt x="18" y="24"/>
                  </a:lnTo>
                  <a:lnTo>
                    <a:pt x="6" y="48"/>
                  </a:lnTo>
                  <a:lnTo>
                    <a:pt x="0" y="66"/>
                  </a:lnTo>
                  <a:lnTo>
                    <a:pt x="0" y="90"/>
                  </a:lnTo>
                  <a:lnTo>
                    <a:pt x="0" y="90"/>
                  </a:lnTo>
                  <a:close/>
                  <a:moveTo>
                    <a:pt x="12" y="66"/>
                  </a:moveTo>
                  <a:lnTo>
                    <a:pt x="18" y="48"/>
                  </a:lnTo>
                  <a:lnTo>
                    <a:pt x="24" y="36"/>
                  </a:lnTo>
                  <a:lnTo>
                    <a:pt x="30" y="24"/>
                  </a:lnTo>
                  <a:lnTo>
                    <a:pt x="36" y="18"/>
                  </a:lnTo>
                  <a:lnTo>
                    <a:pt x="54" y="30"/>
                  </a:lnTo>
                  <a:lnTo>
                    <a:pt x="60" y="48"/>
                  </a:lnTo>
                  <a:lnTo>
                    <a:pt x="66" y="72"/>
                  </a:lnTo>
                  <a:lnTo>
                    <a:pt x="66" y="84"/>
                  </a:lnTo>
                  <a:lnTo>
                    <a:pt x="54" y="96"/>
                  </a:lnTo>
                  <a:lnTo>
                    <a:pt x="30" y="102"/>
                  </a:lnTo>
                  <a:lnTo>
                    <a:pt x="24" y="96"/>
                  </a:lnTo>
                  <a:lnTo>
                    <a:pt x="12" y="90"/>
                  </a:lnTo>
                  <a:lnTo>
                    <a:pt x="12" y="78"/>
                  </a:lnTo>
                  <a:lnTo>
                    <a:pt x="12" y="66"/>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34" name="Rectangle 32"/>
            <p:cNvSpPr>
              <a:spLocks noChangeArrowheads="1"/>
            </p:cNvSpPr>
            <p:nvPr/>
          </p:nvSpPr>
          <p:spPr bwMode="ltGray">
            <a:xfrm>
              <a:off x="4238" y="1773"/>
              <a:ext cx="173" cy="2539"/>
            </a:xfrm>
            <a:prstGeom prst="rect">
              <a:avLst/>
            </a:prstGeom>
            <a:gradFill rotWithShape="0">
              <a:gsLst>
                <a:gs pos="0">
                  <a:schemeClr val="bg2">
                    <a:gamma/>
                    <a:tint val="81961"/>
                    <a:invGamma/>
                  </a:schemeClr>
                </a:gs>
                <a:gs pos="100000">
                  <a:schemeClr val="bg2"/>
                </a:gs>
              </a:gsLst>
              <a:lin ang="0" scaled="1"/>
            </a:gradFill>
            <a:ln w="9525">
              <a:noFill/>
              <a:miter lim="800000"/>
              <a:headEnd/>
              <a:tailEnd/>
            </a:ln>
            <a:effectLst/>
          </p:spPr>
          <p:txBody>
            <a:bodyPr/>
            <a:lstStyle/>
            <a:p>
              <a:pPr eaLnBrk="0" hangingPunct="0">
                <a:defRPr/>
              </a:pPr>
              <a:endParaRPr lang="en-US" sz="1800">
                <a:solidFill>
                  <a:srgbClr val="FFFFFF"/>
                </a:solidFill>
                <a:latin typeface="Tahoma" pitchFamily="19" charset="-52"/>
              </a:endParaRPr>
            </a:p>
          </p:txBody>
        </p:sp>
        <p:sp>
          <p:nvSpPr>
            <p:cNvPr id="35" name="Rectangle 33"/>
            <p:cNvSpPr>
              <a:spLocks noChangeArrowheads="1"/>
            </p:cNvSpPr>
            <p:nvPr/>
          </p:nvSpPr>
          <p:spPr bwMode="ltGray">
            <a:xfrm>
              <a:off x="4288" y="1545"/>
              <a:ext cx="76" cy="240"/>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eaLnBrk="0" hangingPunct="0">
                <a:defRPr/>
              </a:pPr>
              <a:endParaRPr lang="en-US" sz="1800">
                <a:solidFill>
                  <a:srgbClr val="FFFFFF"/>
                </a:solidFill>
                <a:latin typeface="Tahoma" pitchFamily="19" charset="-52"/>
              </a:endParaRPr>
            </a:p>
          </p:txBody>
        </p:sp>
        <p:sp>
          <p:nvSpPr>
            <p:cNvPr id="36" name="AutoShape 34"/>
            <p:cNvSpPr>
              <a:spLocks noChangeArrowheads="1"/>
            </p:cNvSpPr>
            <p:nvPr/>
          </p:nvSpPr>
          <p:spPr bwMode="ltGray">
            <a:xfrm>
              <a:off x="4220" y="1743"/>
              <a:ext cx="205" cy="52"/>
            </a:xfrm>
            <a:prstGeom prst="roundRect">
              <a:avLst>
                <a:gd name="adj" fmla="val 16667"/>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eaLnBrk="0" hangingPunct="0">
                <a:defRPr/>
              </a:pPr>
              <a:endParaRPr lang="en-US" sz="1800">
                <a:solidFill>
                  <a:srgbClr val="FFFFFF"/>
                </a:solidFill>
                <a:latin typeface="Tahoma" pitchFamily="19" charset="-52"/>
              </a:endParaRPr>
            </a:p>
          </p:txBody>
        </p:sp>
        <p:sp>
          <p:nvSpPr>
            <p:cNvPr id="37" name="Freeform 35"/>
            <p:cNvSpPr>
              <a:spLocks/>
            </p:cNvSpPr>
            <p:nvPr/>
          </p:nvSpPr>
          <p:spPr bwMode="ltGray">
            <a:xfrm>
              <a:off x="4306" y="1529"/>
              <a:ext cx="252" cy="1576"/>
            </a:xfrm>
            <a:custGeom>
              <a:avLst/>
              <a:gdLst/>
              <a:ahLst/>
              <a:cxnLst>
                <a:cxn ang="0">
                  <a:pos x="252" y="1576"/>
                </a:cxn>
                <a:cxn ang="0">
                  <a:pos x="12" y="84"/>
                </a:cxn>
                <a:cxn ang="0">
                  <a:pos x="12" y="60"/>
                </a:cxn>
                <a:cxn ang="0">
                  <a:pos x="0" y="12"/>
                </a:cxn>
                <a:cxn ang="0">
                  <a:pos x="72" y="0"/>
                </a:cxn>
                <a:cxn ang="0">
                  <a:pos x="72" y="0"/>
                </a:cxn>
                <a:cxn ang="0">
                  <a:pos x="78" y="48"/>
                </a:cxn>
                <a:cxn ang="0">
                  <a:pos x="88" y="66"/>
                </a:cxn>
              </a:cxnLst>
              <a:rect l="0" t="0" r="r" b="b"/>
              <a:pathLst>
                <a:path w="252" h="1576">
                  <a:moveTo>
                    <a:pt x="252" y="1576"/>
                  </a:moveTo>
                  <a:lnTo>
                    <a:pt x="12" y="84"/>
                  </a:lnTo>
                  <a:lnTo>
                    <a:pt x="12" y="60"/>
                  </a:lnTo>
                  <a:lnTo>
                    <a:pt x="0" y="12"/>
                  </a:lnTo>
                  <a:lnTo>
                    <a:pt x="72" y="0"/>
                  </a:lnTo>
                  <a:lnTo>
                    <a:pt x="72" y="0"/>
                  </a:lnTo>
                  <a:lnTo>
                    <a:pt x="78" y="48"/>
                  </a:lnTo>
                  <a:lnTo>
                    <a:pt x="88" y="66"/>
                  </a:lnTo>
                </a:path>
              </a:pathLst>
            </a:custGeom>
            <a:gradFill rotWithShape="0">
              <a:gsLst>
                <a:gs pos="0">
                  <a:schemeClr val="bg2">
                    <a:gamma/>
                    <a:tint val="81961"/>
                    <a:invGamma/>
                  </a:schemeClr>
                </a:gs>
                <a:gs pos="100000">
                  <a:schemeClr val="bg2"/>
                </a:gs>
              </a:gsLst>
              <a:lin ang="270000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38" name="Freeform 36"/>
            <p:cNvSpPr>
              <a:spLocks/>
            </p:cNvSpPr>
            <p:nvPr/>
          </p:nvSpPr>
          <p:spPr bwMode="ltGray">
            <a:xfrm>
              <a:off x="4169" y="1421"/>
              <a:ext cx="317" cy="138"/>
            </a:xfrm>
            <a:custGeom>
              <a:avLst/>
              <a:gdLst/>
              <a:ahLst/>
              <a:cxnLst>
                <a:cxn ang="0">
                  <a:pos x="161" y="0"/>
                </a:cxn>
                <a:cxn ang="0">
                  <a:pos x="227" y="6"/>
                </a:cxn>
                <a:cxn ang="0">
                  <a:pos x="275" y="36"/>
                </a:cxn>
                <a:cxn ang="0">
                  <a:pos x="304" y="78"/>
                </a:cxn>
                <a:cxn ang="0">
                  <a:pos x="316" y="138"/>
                </a:cxn>
                <a:cxn ang="0">
                  <a:pos x="0" y="138"/>
                </a:cxn>
                <a:cxn ang="0">
                  <a:pos x="11" y="78"/>
                </a:cxn>
                <a:cxn ang="0">
                  <a:pos x="47" y="36"/>
                </a:cxn>
                <a:cxn ang="0">
                  <a:pos x="95" y="6"/>
                </a:cxn>
                <a:cxn ang="0">
                  <a:pos x="161" y="0"/>
                </a:cxn>
                <a:cxn ang="0">
                  <a:pos x="161" y="0"/>
                </a:cxn>
              </a:cxnLst>
              <a:rect l="0" t="0" r="r" b="b"/>
              <a:pathLst>
                <a:path w="316" h="138">
                  <a:moveTo>
                    <a:pt x="161" y="0"/>
                  </a:moveTo>
                  <a:lnTo>
                    <a:pt x="227" y="6"/>
                  </a:lnTo>
                  <a:lnTo>
                    <a:pt x="275" y="36"/>
                  </a:lnTo>
                  <a:lnTo>
                    <a:pt x="304" y="78"/>
                  </a:lnTo>
                  <a:lnTo>
                    <a:pt x="316" y="138"/>
                  </a:lnTo>
                  <a:lnTo>
                    <a:pt x="0" y="138"/>
                  </a:lnTo>
                  <a:lnTo>
                    <a:pt x="11" y="78"/>
                  </a:lnTo>
                  <a:lnTo>
                    <a:pt x="47" y="36"/>
                  </a:lnTo>
                  <a:lnTo>
                    <a:pt x="95" y="6"/>
                  </a:lnTo>
                  <a:lnTo>
                    <a:pt x="161" y="0"/>
                  </a:lnTo>
                  <a:lnTo>
                    <a:pt x="161"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grpSp>
      <p:sp>
        <p:nvSpPr>
          <p:cNvPr id="17447" name="Rectangle 39"/>
          <p:cNvSpPr>
            <a:spLocks noGrp="1" noChangeArrowheads="1"/>
          </p:cNvSpPr>
          <p:nvPr>
            <p:ph type="subTitle" idx="1"/>
          </p:nvPr>
        </p:nvSpPr>
        <p:spPr>
          <a:xfrm>
            <a:off x="1371600" y="3886201"/>
            <a:ext cx="6400800" cy="1752600"/>
          </a:xfrm>
        </p:spPr>
        <p:txBody>
          <a:bodyPr/>
          <a:lstStyle>
            <a:lvl1pPr marL="0" indent="0" algn="ctr">
              <a:buFont typeface="Wingdings" pitchFamily="19" charset="2"/>
              <a:buNone/>
              <a:defRPr/>
            </a:lvl1pPr>
          </a:lstStyle>
          <a:p>
            <a:r>
              <a:rPr lang="en-US"/>
              <a:t>Click to edit Master subtitle style</a:t>
            </a:r>
          </a:p>
        </p:txBody>
      </p:sp>
      <p:sp>
        <p:nvSpPr>
          <p:cNvPr id="17448" name="Rectangle 40"/>
          <p:cNvSpPr>
            <a:spLocks noGrp="1" noChangeArrowheads="1"/>
          </p:cNvSpPr>
          <p:nvPr>
            <p:ph type="ctrTitle"/>
          </p:nvPr>
        </p:nvSpPr>
        <p:spPr>
          <a:xfrm>
            <a:off x="685800" y="1768478"/>
            <a:ext cx="7772400" cy="1736725"/>
          </a:xfrm>
        </p:spPr>
        <p:txBody>
          <a:bodyPr anchor="b" anchorCtr="1"/>
          <a:lstStyle>
            <a:lvl1pPr>
              <a:defRPr sz="5400" b="1" i="0">
                <a:latin typeface="Arial" panose="020B0604020202020204" pitchFamily="34" charset="0"/>
              </a:defRPr>
            </a:lvl1pPr>
          </a:lstStyle>
          <a:p>
            <a:r>
              <a:rPr lang="en-US" dirty="0"/>
              <a:t>Click to edit Master title style</a:t>
            </a:r>
          </a:p>
        </p:txBody>
      </p:sp>
      <p:sp>
        <p:nvSpPr>
          <p:cNvPr id="39" name="Rectangle 37"/>
          <p:cNvSpPr>
            <a:spLocks noGrp="1" noChangeArrowheads="1"/>
          </p:cNvSpPr>
          <p:nvPr>
            <p:ph type="dt" sz="half" idx="10"/>
          </p:nvPr>
        </p:nvSpPr>
        <p:spPr/>
        <p:txBody>
          <a:bodyPr/>
          <a:lstStyle>
            <a:lvl1pPr>
              <a:defRPr/>
            </a:lvl1pPr>
          </a:lstStyle>
          <a:p>
            <a:pPr>
              <a:defRPr/>
            </a:pPr>
            <a:endParaRPr lang="en-US"/>
          </a:p>
        </p:txBody>
      </p:sp>
      <p:sp>
        <p:nvSpPr>
          <p:cNvPr id="40" name="Rectangle 38"/>
          <p:cNvSpPr>
            <a:spLocks noGrp="1" noChangeArrowheads="1"/>
          </p:cNvSpPr>
          <p:nvPr>
            <p:ph type="ftr" sz="quarter" idx="11"/>
          </p:nvPr>
        </p:nvSpPr>
        <p:spPr/>
        <p:txBody>
          <a:bodyPr/>
          <a:lstStyle>
            <a:lvl1pPr>
              <a:defRPr/>
            </a:lvl1pPr>
          </a:lstStyle>
          <a:p>
            <a:pPr>
              <a:defRPr/>
            </a:pPr>
            <a:endParaRPr lang="en-US"/>
          </a:p>
        </p:txBody>
      </p:sp>
      <p:sp>
        <p:nvSpPr>
          <p:cNvPr id="41" name="Rectangle 41"/>
          <p:cNvSpPr>
            <a:spLocks noGrp="1" noChangeArrowheads="1"/>
          </p:cNvSpPr>
          <p:nvPr>
            <p:ph type="sldNum" sz="quarter" idx="12"/>
          </p:nvPr>
        </p:nvSpPr>
        <p:spPr/>
        <p:txBody>
          <a:bodyPr/>
          <a:lstStyle>
            <a:lvl1pPr>
              <a:defRPr>
                <a:latin typeface="Times New Roman" charset="0"/>
              </a:defRPr>
            </a:lvl1pPr>
          </a:lstStyle>
          <a:p>
            <a:pPr>
              <a:defRPr/>
            </a:pPr>
            <a:fld id="{69DA05DC-7640-AA44-9EE7-E74E533E4008}" type="slidenum">
              <a:rPr lang="en-US"/>
              <a:pPr>
                <a:defRPr/>
              </a:pPr>
              <a:t>‹#›</a:t>
            </a:fld>
            <a:endParaRPr lang="en-US"/>
          </a:p>
        </p:txBody>
      </p:sp>
    </p:spTree>
    <p:extLst>
      <p:ext uri="{BB962C8B-B14F-4D97-AF65-F5344CB8AC3E}">
        <p14:creationId xmlns:p14="http://schemas.microsoft.com/office/powerpoint/2010/main" val="2500404824"/>
      </p:ext>
    </p:extLst>
  </p:cSld>
  <p:clrMapOvr>
    <a:masterClrMapping/>
  </p:clrMapOvr>
</p:sldLayout>
</file>

<file path=ppt/slideLayouts/slideLayout11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6"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DC168190-7AFA-C744-9044-F9DC16D1D12A}" type="slidenum">
              <a:rPr lang="en-US" smtClean="0"/>
              <a:pPr>
                <a:defRPr/>
              </a:pPr>
              <a:t>‹#›</a:t>
            </a:fld>
            <a:endParaRPr lang="en-US" dirty="0"/>
          </a:p>
        </p:txBody>
      </p:sp>
    </p:spTree>
    <p:extLst>
      <p:ext uri="{BB962C8B-B14F-4D97-AF65-F5344CB8AC3E}">
        <p14:creationId xmlns:p14="http://schemas.microsoft.com/office/powerpoint/2010/main" val="3324197930"/>
      </p:ext>
    </p:extLst>
  </p:cSld>
  <p:clrMapOvr>
    <a:masterClrMapping/>
  </p:clrMapOvr>
  <p:transition/>
</p:sldLayout>
</file>

<file path=ppt/slideLayouts/slideLayout116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p:txBody>
          <a:bodyPr/>
          <a:lstStyle>
            <a:lvl1pPr>
              <a:defRPr/>
            </a:lvl1pPr>
          </a:lstStyle>
          <a:p>
            <a:pPr>
              <a:defRPr/>
            </a:pPr>
            <a:endParaRPr lang="en-US"/>
          </a:p>
        </p:txBody>
      </p:sp>
      <p:sp>
        <p:nvSpPr>
          <p:cNvPr id="5" name="Rectangle 40"/>
          <p:cNvSpPr>
            <a:spLocks noGrp="1" noChangeArrowheads="1"/>
          </p:cNvSpPr>
          <p:nvPr>
            <p:ph type="ftr" sz="quarter" idx="11"/>
          </p:nvPr>
        </p:nvSpPr>
        <p:spPr/>
        <p:txBody>
          <a:bodyPr/>
          <a:lstStyle>
            <a:lvl1pPr>
              <a:defRPr/>
            </a:lvl1pPr>
          </a:lstStyle>
          <a:p>
            <a:pPr>
              <a:defRPr/>
            </a:pPr>
            <a:endParaRPr lang="en-US"/>
          </a:p>
        </p:txBody>
      </p:sp>
      <p:sp>
        <p:nvSpPr>
          <p:cNvPr id="6" name="Rectangle 41"/>
          <p:cNvSpPr>
            <a:spLocks noGrp="1" noChangeArrowheads="1"/>
          </p:cNvSpPr>
          <p:nvPr>
            <p:ph type="sldNum" sz="quarter" idx="12"/>
          </p:nvPr>
        </p:nvSpPr>
        <p:spPr/>
        <p:txBody>
          <a:bodyPr/>
          <a:lstStyle>
            <a:lvl1pPr>
              <a:defRPr>
                <a:latin typeface="Times New Roman" charset="0"/>
              </a:defRPr>
            </a:lvl1pPr>
          </a:lstStyle>
          <a:p>
            <a:pPr>
              <a:defRPr/>
            </a:pPr>
            <a:fld id="{268D3402-25E9-2D44-889D-F25489507605}" type="slidenum">
              <a:rPr lang="en-US"/>
              <a:pPr>
                <a:defRPr/>
              </a:pPr>
              <a:t>‹#›</a:t>
            </a:fld>
            <a:endParaRPr lang="en-US"/>
          </a:p>
        </p:txBody>
      </p:sp>
    </p:spTree>
    <p:extLst>
      <p:ext uri="{BB962C8B-B14F-4D97-AF65-F5344CB8AC3E}">
        <p14:creationId xmlns:p14="http://schemas.microsoft.com/office/powerpoint/2010/main" val="252613471"/>
      </p:ext>
    </p:extLst>
  </p:cSld>
  <p:clrMapOvr>
    <a:masterClrMapping/>
  </p:clrMapOvr>
</p:sldLayout>
</file>

<file path=ppt/slideLayouts/slideLayout116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7132" indent="0">
              <a:buNone/>
              <a:defRPr sz="1800"/>
            </a:lvl2pPr>
            <a:lvl3pPr marL="914265" indent="0">
              <a:buNone/>
              <a:defRPr sz="1600"/>
            </a:lvl3pPr>
            <a:lvl4pPr marL="1371396" indent="0">
              <a:buNone/>
              <a:defRPr sz="1400"/>
            </a:lvl4pPr>
            <a:lvl5pPr marL="1828530" indent="0">
              <a:buNone/>
              <a:defRPr sz="1400"/>
            </a:lvl5pPr>
            <a:lvl6pPr marL="2285659" indent="0">
              <a:buNone/>
              <a:defRPr sz="1400"/>
            </a:lvl6pPr>
            <a:lvl7pPr marL="2742792" indent="0">
              <a:buNone/>
              <a:defRPr sz="1400"/>
            </a:lvl7pPr>
            <a:lvl8pPr marL="3199924" indent="0">
              <a:buNone/>
              <a:defRPr sz="1400"/>
            </a:lvl8pPr>
            <a:lvl9pPr marL="3657055" indent="0">
              <a:buNone/>
              <a:defRPr sz="1400"/>
            </a:lvl9pPr>
          </a:lstStyle>
          <a:p>
            <a:pPr lvl="0"/>
            <a:r>
              <a:rPr lang="en-US"/>
              <a:t>Click to edit Master text styles</a:t>
            </a:r>
          </a:p>
        </p:txBody>
      </p:sp>
      <p:sp>
        <p:nvSpPr>
          <p:cNvPr id="4" name="Rectangle 39"/>
          <p:cNvSpPr>
            <a:spLocks noGrp="1" noChangeArrowheads="1"/>
          </p:cNvSpPr>
          <p:nvPr>
            <p:ph type="dt" sz="half" idx="10"/>
          </p:nvPr>
        </p:nvSpPr>
        <p:spPr/>
        <p:txBody>
          <a:bodyPr/>
          <a:lstStyle>
            <a:lvl1pPr>
              <a:defRPr/>
            </a:lvl1pPr>
          </a:lstStyle>
          <a:p>
            <a:pPr>
              <a:defRPr/>
            </a:pPr>
            <a:endParaRPr lang="en-US"/>
          </a:p>
        </p:txBody>
      </p:sp>
      <p:sp>
        <p:nvSpPr>
          <p:cNvPr id="5" name="Rectangle 40"/>
          <p:cNvSpPr>
            <a:spLocks noGrp="1" noChangeArrowheads="1"/>
          </p:cNvSpPr>
          <p:nvPr>
            <p:ph type="ftr" sz="quarter" idx="11"/>
          </p:nvPr>
        </p:nvSpPr>
        <p:spPr/>
        <p:txBody>
          <a:bodyPr/>
          <a:lstStyle>
            <a:lvl1pPr>
              <a:defRPr/>
            </a:lvl1pPr>
          </a:lstStyle>
          <a:p>
            <a:pPr>
              <a:defRPr/>
            </a:pPr>
            <a:endParaRPr lang="en-US"/>
          </a:p>
        </p:txBody>
      </p:sp>
      <p:sp>
        <p:nvSpPr>
          <p:cNvPr id="6" name="Rectangle 41"/>
          <p:cNvSpPr>
            <a:spLocks noGrp="1" noChangeArrowheads="1"/>
          </p:cNvSpPr>
          <p:nvPr>
            <p:ph type="sldNum" sz="quarter" idx="12"/>
          </p:nvPr>
        </p:nvSpPr>
        <p:spPr/>
        <p:txBody>
          <a:bodyPr/>
          <a:lstStyle>
            <a:lvl1pPr>
              <a:defRPr>
                <a:latin typeface="Times New Roman" charset="0"/>
              </a:defRPr>
            </a:lvl1pPr>
          </a:lstStyle>
          <a:p>
            <a:pPr>
              <a:defRPr/>
            </a:pPr>
            <a:fld id="{38705483-BC9B-E741-A182-9A6341CB82D9}" type="slidenum">
              <a:rPr lang="en-US"/>
              <a:pPr>
                <a:defRPr/>
              </a:pPr>
              <a:t>‹#›</a:t>
            </a:fld>
            <a:endParaRPr lang="en-US"/>
          </a:p>
        </p:txBody>
      </p:sp>
    </p:spTree>
    <p:extLst>
      <p:ext uri="{BB962C8B-B14F-4D97-AF65-F5344CB8AC3E}">
        <p14:creationId xmlns:p14="http://schemas.microsoft.com/office/powerpoint/2010/main" val="1672212962"/>
      </p:ext>
    </p:extLst>
  </p:cSld>
  <p:clrMapOvr>
    <a:masterClrMapping/>
  </p:clrMapOvr>
</p:sldLayout>
</file>

<file path=ppt/slideLayouts/slideLayout116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3"/>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3"/>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39"/>
          <p:cNvSpPr>
            <a:spLocks noGrp="1" noChangeArrowheads="1"/>
          </p:cNvSpPr>
          <p:nvPr>
            <p:ph type="dt" sz="half" idx="10"/>
          </p:nvPr>
        </p:nvSpPr>
        <p:spPr/>
        <p:txBody>
          <a:bodyPr/>
          <a:lstStyle>
            <a:lvl1pPr>
              <a:defRPr/>
            </a:lvl1pPr>
          </a:lstStyle>
          <a:p>
            <a:pPr>
              <a:defRPr/>
            </a:pPr>
            <a:endParaRPr lang="en-US"/>
          </a:p>
        </p:txBody>
      </p:sp>
      <p:sp>
        <p:nvSpPr>
          <p:cNvPr id="6" name="Rectangle 40"/>
          <p:cNvSpPr>
            <a:spLocks noGrp="1" noChangeArrowheads="1"/>
          </p:cNvSpPr>
          <p:nvPr>
            <p:ph type="ftr" sz="quarter" idx="11"/>
          </p:nvPr>
        </p:nvSpPr>
        <p:spPr/>
        <p:txBody>
          <a:bodyPr/>
          <a:lstStyle>
            <a:lvl1pPr>
              <a:defRPr/>
            </a:lvl1pPr>
          </a:lstStyle>
          <a:p>
            <a:pPr>
              <a:defRPr/>
            </a:pPr>
            <a:endParaRPr lang="en-US"/>
          </a:p>
        </p:txBody>
      </p:sp>
      <p:sp>
        <p:nvSpPr>
          <p:cNvPr id="7" name="Rectangle 41"/>
          <p:cNvSpPr>
            <a:spLocks noGrp="1" noChangeArrowheads="1"/>
          </p:cNvSpPr>
          <p:nvPr>
            <p:ph type="sldNum" sz="quarter" idx="12"/>
          </p:nvPr>
        </p:nvSpPr>
        <p:spPr/>
        <p:txBody>
          <a:bodyPr/>
          <a:lstStyle>
            <a:lvl1pPr>
              <a:defRPr>
                <a:latin typeface="Times New Roman" charset="0"/>
              </a:defRPr>
            </a:lvl1pPr>
          </a:lstStyle>
          <a:p>
            <a:pPr>
              <a:defRPr/>
            </a:pPr>
            <a:fld id="{49BC14FA-A06E-3E40-AD6B-A0457D32162D}" type="slidenum">
              <a:rPr lang="en-US"/>
              <a:pPr>
                <a:defRPr/>
              </a:pPr>
              <a:t>‹#›</a:t>
            </a:fld>
            <a:endParaRPr lang="en-US"/>
          </a:p>
        </p:txBody>
      </p:sp>
    </p:spTree>
    <p:extLst>
      <p:ext uri="{BB962C8B-B14F-4D97-AF65-F5344CB8AC3E}">
        <p14:creationId xmlns:p14="http://schemas.microsoft.com/office/powerpoint/2010/main" val="841780078"/>
      </p:ext>
    </p:extLst>
  </p:cSld>
  <p:clrMapOvr>
    <a:masterClrMapping/>
  </p:clrMapOvr>
</p:sldLayout>
</file>

<file path=ppt/slideLayouts/slideLayout116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132" indent="0">
              <a:buNone/>
              <a:defRPr sz="2000" b="1"/>
            </a:lvl2pPr>
            <a:lvl3pPr marL="914265" indent="0">
              <a:buNone/>
              <a:defRPr sz="1800" b="1"/>
            </a:lvl3pPr>
            <a:lvl4pPr marL="1371396" indent="0">
              <a:buNone/>
              <a:defRPr sz="1600" b="1"/>
            </a:lvl4pPr>
            <a:lvl5pPr marL="1828530" indent="0">
              <a:buNone/>
              <a:defRPr sz="1600" b="1"/>
            </a:lvl5pPr>
            <a:lvl6pPr marL="2285659" indent="0">
              <a:buNone/>
              <a:defRPr sz="1600" b="1"/>
            </a:lvl6pPr>
            <a:lvl7pPr marL="2742792" indent="0">
              <a:buNone/>
              <a:defRPr sz="1600" b="1"/>
            </a:lvl7pPr>
            <a:lvl8pPr marL="3199924" indent="0">
              <a:buNone/>
              <a:defRPr sz="1600" b="1"/>
            </a:lvl8pPr>
            <a:lvl9pPr marL="3657055"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8" y="1535113"/>
            <a:ext cx="4041775" cy="639762"/>
          </a:xfrm>
        </p:spPr>
        <p:txBody>
          <a:bodyPr anchor="b"/>
          <a:lstStyle>
            <a:lvl1pPr marL="0" indent="0">
              <a:buNone/>
              <a:defRPr sz="2400" b="1"/>
            </a:lvl1pPr>
            <a:lvl2pPr marL="457132" indent="0">
              <a:buNone/>
              <a:defRPr sz="2000" b="1"/>
            </a:lvl2pPr>
            <a:lvl3pPr marL="914265" indent="0">
              <a:buNone/>
              <a:defRPr sz="1800" b="1"/>
            </a:lvl3pPr>
            <a:lvl4pPr marL="1371396" indent="0">
              <a:buNone/>
              <a:defRPr sz="1600" b="1"/>
            </a:lvl4pPr>
            <a:lvl5pPr marL="1828530" indent="0">
              <a:buNone/>
              <a:defRPr sz="1600" b="1"/>
            </a:lvl5pPr>
            <a:lvl6pPr marL="2285659" indent="0">
              <a:buNone/>
              <a:defRPr sz="1600" b="1"/>
            </a:lvl6pPr>
            <a:lvl7pPr marL="2742792" indent="0">
              <a:buNone/>
              <a:defRPr sz="1600" b="1"/>
            </a:lvl7pPr>
            <a:lvl8pPr marL="3199924" indent="0">
              <a:buNone/>
              <a:defRPr sz="1600" b="1"/>
            </a:lvl8pPr>
            <a:lvl9pPr marL="3657055"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8"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39"/>
          <p:cNvSpPr>
            <a:spLocks noGrp="1" noChangeArrowheads="1"/>
          </p:cNvSpPr>
          <p:nvPr>
            <p:ph type="dt" sz="half" idx="10"/>
          </p:nvPr>
        </p:nvSpPr>
        <p:spPr/>
        <p:txBody>
          <a:bodyPr/>
          <a:lstStyle>
            <a:lvl1pPr>
              <a:defRPr/>
            </a:lvl1pPr>
          </a:lstStyle>
          <a:p>
            <a:pPr>
              <a:defRPr/>
            </a:pPr>
            <a:endParaRPr lang="en-US"/>
          </a:p>
        </p:txBody>
      </p:sp>
      <p:sp>
        <p:nvSpPr>
          <p:cNvPr id="8" name="Rectangle 40"/>
          <p:cNvSpPr>
            <a:spLocks noGrp="1" noChangeArrowheads="1"/>
          </p:cNvSpPr>
          <p:nvPr>
            <p:ph type="ftr" sz="quarter" idx="11"/>
          </p:nvPr>
        </p:nvSpPr>
        <p:spPr/>
        <p:txBody>
          <a:bodyPr/>
          <a:lstStyle>
            <a:lvl1pPr>
              <a:defRPr/>
            </a:lvl1pPr>
          </a:lstStyle>
          <a:p>
            <a:pPr>
              <a:defRPr/>
            </a:pPr>
            <a:endParaRPr lang="en-US"/>
          </a:p>
        </p:txBody>
      </p:sp>
      <p:sp>
        <p:nvSpPr>
          <p:cNvPr id="9" name="Rectangle 41"/>
          <p:cNvSpPr>
            <a:spLocks noGrp="1" noChangeArrowheads="1"/>
          </p:cNvSpPr>
          <p:nvPr>
            <p:ph type="sldNum" sz="quarter" idx="12"/>
          </p:nvPr>
        </p:nvSpPr>
        <p:spPr/>
        <p:txBody>
          <a:bodyPr/>
          <a:lstStyle>
            <a:lvl1pPr>
              <a:defRPr>
                <a:latin typeface="Times New Roman" charset="0"/>
              </a:defRPr>
            </a:lvl1pPr>
          </a:lstStyle>
          <a:p>
            <a:pPr>
              <a:defRPr/>
            </a:pPr>
            <a:fld id="{4EC4DCDD-534B-D043-8748-04990A9C19AA}" type="slidenum">
              <a:rPr lang="en-US"/>
              <a:pPr>
                <a:defRPr/>
              </a:pPr>
              <a:t>‹#›</a:t>
            </a:fld>
            <a:endParaRPr lang="en-US"/>
          </a:p>
        </p:txBody>
      </p:sp>
    </p:spTree>
    <p:extLst>
      <p:ext uri="{BB962C8B-B14F-4D97-AF65-F5344CB8AC3E}">
        <p14:creationId xmlns:p14="http://schemas.microsoft.com/office/powerpoint/2010/main" val="513303366"/>
      </p:ext>
    </p:extLst>
  </p:cSld>
  <p:clrMapOvr>
    <a:masterClrMapping/>
  </p:clrMapOvr>
</p:sldLayout>
</file>

<file path=ppt/slideLayouts/slideLayout116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39"/>
          <p:cNvSpPr>
            <a:spLocks noGrp="1" noChangeArrowheads="1"/>
          </p:cNvSpPr>
          <p:nvPr>
            <p:ph type="dt" sz="half" idx="10"/>
          </p:nvPr>
        </p:nvSpPr>
        <p:spPr/>
        <p:txBody>
          <a:bodyPr/>
          <a:lstStyle>
            <a:lvl1pPr>
              <a:defRPr/>
            </a:lvl1pPr>
          </a:lstStyle>
          <a:p>
            <a:pPr>
              <a:defRPr/>
            </a:pPr>
            <a:endParaRPr lang="en-US"/>
          </a:p>
        </p:txBody>
      </p:sp>
      <p:sp>
        <p:nvSpPr>
          <p:cNvPr id="4" name="Rectangle 40"/>
          <p:cNvSpPr>
            <a:spLocks noGrp="1" noChangeArrowheads="1"/>
          </p:cNvSpPr>
          <p:nvPr>
            <p:ph type="ftr" sz="quarter" idx="11"/>
          </p:nvPr>
        </p:nvSpPr>
        <p:spPr/>
        <p:txBody>
          <a:bodyPr/>
          <a:lstStyle>
            <a:lvl1pPr>
              <a:defRPr/>
            </a:lvl1pPr>
          </a:lstStyle>
          <a:p>
            <a:pPr>
              <a:defRPr/>
            </a:pPr>
            <a:endParaRPr lang="en-US"/>
          </a:p>
        </p:txBody>
      </p:sp>
      <p:sp>
        <p:nvSpPr>
          <p:cNvPr id="5" name="Rectangle 41"/>
          <p:cNvSpPr>
            <a:spLocks noGrp="1" noChangeArrowheads="1"/>
          </p:cNvSpPr>
          <p:nvPr>
            <p:ph type="sldNum" sz="quarter" idx="12"/>
          </p:nvPr>
        </p:nvSpPr>
        <p:spPr/>
        <p:txBody>
          <a:bodyPr/>
          <a:lstStyle>
            <a:lvl1pPr>
              <a:defRPr>
                <a:latin typeface="Times New Roman" charset="0"/>
              </a:defRPr>
            </a:lvl1pPr>
          </a:lstStyle>
          <a:p>
            <a:pPr>
              <a:defRPr/>
            </a:pPr>
            <a:fld id="{4DD86F91-0FB7-9740-B950-1445B901DD54}" type="slidenum">
              <a:rPr lang="en-US"/>
              <a:pPr>
                <a:defRPr/>
              </a:pPr>
              <a:t>‹#›</a:t>
            </a:fld>
            <a:endParaRPr lang="en-US"/>
          </a:p>
        </p:txBody>
      </p:sp>
    </p:spTree>
    <p:extLst>
      <p:ext uri="{BB962C8B-B14F-4D97-AF65-F5344CB8AC3E}">
        <p14:creationId xmlns:p14="http://schemas.microsoft.com/office/powerpoint/2010/main" val="4071516870"/>
      </p:ext>
    </p:extLst>
  </p:cSld>
  <p:clrMapOvr>
    <a:masterClrMapping/>
  </p:clrMapOvr>
</p:sldLayout>
</file>

<file path=ppt/slideLayouts/slideLayout116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9"/>
          <p:cNvSpPr>
            <a:spLocks noGrp="1" noChangeArrowheads="1"/>
          </p:cNvSpPr>
          <p:nvPr>
            <p:ph type="dt" sz="half" idx="10"/>
          </p:nvPr>
        </p:nvSpPr>
        <p:spPr/>
        <p:txBody>
          <a:bodyPr/>
          <a:lstStyle>
            <a:lvl1pPr>
              <a:defRPr/>
            </a:lvl1pPr>
          </a:lstStyle>
          <a:p>
            <a:pPr>
              <a:defRPr/>
            </a:pPr>
            <a:endParaRPr lang="en-US"/>
          </a:p>
        </p:txBody>
      </p:sp>
      <p:sp>
        <p:nvSpPr>
          <p:cNvPr id="3" name="Rectangle 40"/>
          <p:cNvSpPr>
            <a:spLocks noGrp="1" noChangeArrowheads="1"/>
          </p:cNvSpPr>
          <p:nvPr>
            <p:ph type="ftr" sz="quarter" idx="11"/>
          </p:nvPr>
        </p:nvSpPr>
        <p:spPr/>
        <p:txBody>
          <a:bodyPr/>
          <a:lstStyle>
            <a:lvl1pPr>
              <a:defRPr/>
            </a:lvl1pPr>
          </a:lstStyle>
          <a:p>
            <a:pPr>
              <a:defRPr/>
            </a:pPr>
            <a:endParaRPr lang="en-US"/>
          </a:p>
        </p:txBody>
      </p:sp>
      <p:sp>
        <p:nvSpPr>
          <p:cNvPr id="4" name="Rectangle 41"/>
          <p:cNvSpPr>
            <a:spLocks noGrp="1" noChangeArrowheads="1"/>
          </p:cNvSpPr>
          <p:nvPr>
            <p:ph type="sldNum" sz="quarter" idx="12"/>
          </p:nvPr>
        </p:nvSpPr>
        <p:spPr/>
        <p:txBody>
          <a:bodyPr/>
          <a:lstStyle>
            <a:lvl1pPr>
              <a:defRPr>
                <a:latin typeface="Times New Roman" charset="0"/>
              </a:defRPr>
            </a:lvl1pPr>
          </a:lstStyle>
          <a:p>
            <a:pPr>
              <a:defRPr/>
            </a:pPr>
            <a:fld id="{A731C98B-0DBC-FB43-9545-D833AF6B728C}" type="slidenum">
              <a:rPr lang="en-US"/>
              <a:pPr>
                <a:defRPr/>
              </a:pPr>
              <a:t>‹#›</a:t>
            </a:fld>
            <a:endParaRPr lang="en-US"/>
          </a:p>
        </p:txBody>
      </p:sp>
    </p:spTree>
    <p:extLst>
      <p:ext uri="{BB962C8B-B14F-4D97-AF65-F5344CB8AC3E}">
        <p14:creationId xmlns:p14="http://schemas.microsoft.com/office/powerpoint/2010/main" val="2626174387"/>
      </p:ext>
    </p:extLst>
  </p:cSld>
  <p:clrMapOvr>
    <a:masterClrMapping/>
  </p:clrMapOvr>
</p:sldLayout>
</file>

<file path=ppt/slideLayouts/slideLayout116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3"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3"/>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3" y="1435101"/>
            <a:ext cx="3008313" cy="4691063"/>
          </a:xfrm>
        </p:spPr>
        <p:txBody>
          <a:bodyPr/>
          <a:lstStyle>
            <a:lvl1pPr marL="0" indent="0">
              <a:buNone/>
              <a:defRPr sz="1400"/>
            </a:lvl1pPr>
            <a:lvl2pPr marL="457132" indent="0">
              <a:buNone/>
              <a:defRPr sz="1200"/>
            </a:lvl2pPr>
            <a:lvl3pPr marL="914265" indent="0">
              <a:buNone/>
              <a:defRPr sz="1000"/>
            </a:lvl3pPr>
            <a:lvl4pPr marL="1371396" indent="0">
              <a:buNone/>
              <a:defRPr sz="900"/>
            </a:lvl4pPr>
            <a:lvl5pPr marL="1828530" indent="0">
              <a:buNone/>
              <a:defRPr sz="900"/>
            </a:lvl5pPr>
            <a:lvl6pPr marL="2285659" indent="0">
              <a:buNone/>
              <a:defRPr sz="900"/>
            </a:lvl6pPr>
            <a:lvl7pPr marL="2742792" indent="0">
              <a:buNone/>
              <a:defRPr sz="900"/>
            </a:lvl7pPr>
            <a:lvl8pPr marL="3199924" indent="0">
              <a:buNone/>
              <a:defRPr sz="900"/>
            </a:lvl8pPr>
            <a:lvl9pPr marL="3657055" indent="0">
              <a:buNone/>
              <a:defRPr sz="900"/>
            </a:lvl9pPr>
          </a:lstStyle>
          <a:p>
            <a:pPr lvl="0"/>
            <a:r>
              <a:rPr lang="en-US"/>
              <a:t>Click to edit Master text styles</a:t>
            </a:r>
          </a:p>
        </p:txBody>
      </p:sp>
      <p:sp>
        <p:nvSpPr>
          <p:cNvPr id="5" name="Rectangle 39"/>
          <p:cNvSpPr>
            <a:spLocks noGrp="1" noChangeArrowheads="1"/>
          </p:cNvSpPr>
          <p:nvPr>
            <p:ph type="dt" sz="half" idx="10"/>
          </p:nvPr>
        </p:nvSpPr>
        <p:spPr/>
        <p:txBody>
          <a:bodyPr/>
          <a:lstStyle>
            <a:lvl1pPr>
              <a:defRPr/>
            </a:lvl1pPr>
          </a:lstStyle>
          <a:p>
            <a:pPr>
              <a:defRPr/>
            </a:pPr>
            <a:endParaRPr lang="en-US"/>
          </a:p>
        </p:txBody>
      </p:sp>
      <p:sp>
        <p:nvSpPr>
          <p:cNvPr id="6" name="Rectangle 40"/>
          <p:cNvSpPr>
            <a:spLocks noGrp="1" noChangeArrowheads="1"/>
          </p:cNvSpPr>
          <p:nvPr>
            <p:ph type="ftr" sz="quarter" idx="11"/>
          </p:nvPr>
        </p:nvSpPr>
        <p:spPr/>
        <p:txBody>
          <a:bodyPr/>
          <a:lstStyle>
            <a:lvl1pPr>
              <a:defRPr/>
            </a:lvl1pPr>
          </a:lstStyle>
          <a:p>
            <a:pPr>
              <a:defRPr/>
            </a:pPr>
            <a:endParaRPr lang="en-US"/>
          </a:p>
        </p:txBody>
      </p:sp>
      <p:sp>
        <p:nvSpPr>
          <p:cNvPr id="7" name="Rectangle 41"/>
          <p:cNvSpPr>
            <a:spLocks noGrp="1" noChangeArrowheads="1"/>
          </p:cNvSpPr>
          <p:nvPr>
            <p:ph type="sldNum" sz="quarter" idx="12"/>
          </p:nvPr>
        </p:nvSpPr>
        <p:spPr/>
        <p:txBody>
          <a:bodyPr/>
          <a:lstStyle>
            <a:lvl1pPr>
              <a:defRPr>
                <a:latin typeface="Times New Roman" charset="0"/>
              </a:defRPr>
            </a:lvl1pPr>
          </a:lstStyle>
          <a:p>
            <a:pPr>
              <a:defRPr/>
            </a:pPr>
            <a:fld id="{47BB6B37-DEDE-CA4E-8A43-416FA84EAE8A}" type="slidenum">
              <a:rPr lang="en-US"/>
              <a:pPr>
                <a:defRPr/>
              </a:pPr>
              <a:t>‹#›</a:t>
            </a:fld>
            <a:endParaRPr lang="en-US"/>
          </a:p>
        </p:txBody>
      </p:sp>
    </p:spTree>
    <p:extLst>
      <p:ext uri="{BB962C8B-B14F-4D97-AF65-F5344CB8AC3E}">
        <p14:creationId xmlns:p14="http://schemas.microsoft.com/office/powerpoint/2010/main" val="2152164626"/>
      </p:ext>
    </p:extLst>
  </p:cSld>
  <p:clrMapOvr>
    <a:masterClrMapping/>
  </p:clrMapOvr>
</p:sldLayout>
</file>

<file path=ppt/slideLayouts/slideLayout116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132" indent="0">
              <a:buNone/>
              <a:defRPr sz="2800"/>
            </a:lvl2pPr>
            <a:lvl3pPr marL="914265" indent="0">
              <a:buNone/>
              <a:defRPr sz="2400"/>
            </a:lvl3pPr>
            <a:lvl4pPr marL="1371396" indent="0">
              <a:buNone/>
              <a:defRPr sz="2000"/>
            </a:lvl4pPr>
            <a:lvl5pPr marL="1828530" indent="0">
              <a:buNone/>
              <a:defRPr sz="2000"/>
            </a:lvl5pPr>
            <a:lvl6pPr marL="2285659" indent="0">
              <a:buNone/>
              <a:defRPr sz="2000"/>
            </a:lvl6pPr>
            <a:lvl7pPr marL="2742792" indent="0">
              <a:buNone/>
              <a:defRPr sz="2000"/>
            </a:lvl7pPr>
            <a:lvl8pPr marL="3199924" indent="0">
              <a:buNone/>
              <a:defRPr sz="2000"/>
            </a:lvl8pPr>
            <a:lvl9pPr marL="3657055"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132" indent="0">
              <a:buNone/>
              <a:defRPr sz="1200"/>
            </a:lvl2pPr>
            <a:lvl3pPr marL="914265" indent="0">
              <a:buNone/>
              <a:defRPr sz="1000"/>
            </a:lvl3pPr>
            <a:lvl4pPr marL="1371396" indent="0">
              <a:buNone/>
              <a:defRPr sz="900"/>
            </a:lvl4pPr>
            <a:lvl5pPr marL="1828530" indent="0">
              <a:buNone/>
              <a:defRPr sz="900"/>
            </a:lvl5pPr>
            <a:lvl6pPr marL="2285659" indent="0">
              <a:buNone/>
              <a:defRPr sz="900"/>
            </a:lvl6pPr>
            <a:lvl7pPr marL="2742792" indent="0">
              <a:buNone/>
              <a:defRPr sz="900"/>
            </a:lvl7pPr>
            <a:lvl8pPr marL="3199924" indent="0">
              <a:buNone/>
              <a:defRPr sz="900"/>
            </a:lvl8pPr>
            <a:lvl9pPr marL="3657055" indent="0">
              <a:buNone/>
              <a:defRPr sz="900"/>
            </a:lvl9pPr>
          </a:lstStyle>
          <a:p>
            <a:pPr lvl="0"/>
            <a:r>
              <a:rPr lang="en-US"/>
              <a:t>Click to edit Master text styles</a:t>
            </a:r>
          </a:p>
        </p:txBody>
      </p:sp>
      <p:sp>
        <p:nvSpPr>
          <p:cNvPr id="5" name="Rectangle 39"/>
          <p:cNvSpPr>
            <a:spLocks noGrp="1" noChangeArrowheads="1"/>
          </p:cNvSpPr>
          <p:nvPr>
            <p:ph type="dt" sz="half" idx="10"/>
          </p:nvPr>
        </p:nvSpPr>
        <p:spPr/>
        <p:txBody>
          <a:bodyPr/>
          <a:lstStyle>
            <a:lvl1pPr>
              <a:defRPr/>
            </a:lvl1pPr>
          </a:lstStyle>
          <a:p>
            <a:pPr>
              <a:defRPr/>
            </a:pPr>
            <a:endParaRPr lang="en-US"/>
          </a:p>
        </p:txBody>
      </p:sp>
      <p:sp>
        <p:nvSpPr>
          <p:cNvPr id="6" name="Rectangle 40"/>
          <p:cNvSpPr>
            <a:spLocks noGrp="1" noChangeArrowheads="1"/>
          </p:cNvSpPr>
          <p:nvPr>
            <p:ph type="ftr" sz="quarter" idx="11"/>
          </p:nvPr>
        </p:nvSpPr>
        <p:spPr/>
        <p:txBody>
          <a:bodyPr/>
          <a:lstStyle>
            <a:lvl1pPr>
              <a:defRPr/>
            </a:lvl1pPr>
          </a:lstStyle>
          <a:p>
            <a:pPr>
              <a:defRPr/>
            </a:pPr>
            <a:endParaRPr lang="en-US"/>
          </a:p>
        </p:txBody>
      </p:sp>
      <p:sp>
        <p:nvSpPr>
          <p:cNvPr id="7" name="Rectangle 41"/>
          <p:cNvSpPr>
            <a:spLocks noGrp="1" noChangeArrowheads="1"/>
          </p:cNvSpPr>
          <p:nvPr>
            <p:ph type="sldNum" sz="quarter" idx="12"/>
          </p:nvPr>
        </p:nvSpPr>
        <p:spPr/>
        <p:txBody>
          <a:bodyPr/>
          <a:lstStyle>
            <a:lvl1pPr>
              <a:defRPr>
                <a:latin typeface="Times New Roman" charset="0"/>
              </a:defRPr>
            </a:lvl1pPr>
          </a:lstStyle>
          <a:p>
            <a:pPr>
              <a:defRPr/>
            </a:pPr>
            <a:fld id="{575E7ADD-0F12-8343-B83E-2A8AD284381E}" type="slidenum">
              <a:rPr lang="en-US"/>
              <a:pPr>
                <a:defRPr/>
              </a:pPr>
              <a:t>‹#›</a:t>
            </a:fld>
            <a:endParaRPr lang="en-US"/>
          </a:p>
        </p:txBody>
      </p:sp>
    </p:spTree>
    <p:extLst>
      <p:ext uri="{BB962C8B-B14F-4D97-AF65-F5344CB8AC3E}">
        <p14:creationId xmlns:p14="http://schemas.microsoft.com/office/powerpoint/2010/main" val="3524563411"/>
      </p:ext>
    </p:extLst>
  </p:cSld>
  <p:clrMapOvr>
    <a:masterClrMapping/>
  </p:clrMapOvr>
</p:sldLayout>
</file>

<file path=ppt/slideLayouts/slideLayout116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p:txBody>
          <a:bodyPr/>
          <a:lstStyle>
            <a:lvl1pPr>
              <a:defRPr/>
            </a:lvl1pPr>
          </a:lstStyle>
          <a:p>
            <a:pPr>
              <a:defRPr/>
            </a:pPr>
            <a:endParaRPr lang="en-US"/>
          </a:p>
        </p:txBody>
      </p:sp>
      <p:sp>
        <p:nvSpPr>
          <p:cNvPr id="5" name="Rectangle 40"/>
          <p:cNvSpPr>
            <a:spLocks noGrp="1" noChangeArrowheads="1"/>
          </p:cNvSpPr>
          <p:nvPr>
            <p:ph type="ftr" sz="quarter" idx="11"/>
          </p:nvPr>
        </p:nvSpPr>
        <p:spPr/>
        <p:txBody>
          <a:bodyPr/>
          <a:lstStyle>
            <a:lvl1pPr>
              <a:defRPr/>
            </a:lvl1pPr>
          </a:lstStyle>
          <a:p>
            <a:pPr>
              <a:defRPr/>
            </a:pPr>
            <a:endParaRPr lang="en-US"/>
          </a:p>
        </p:txBody>
      </p:sp>
      <p:sp>
        <p:nvSpPr>
          <p:cNvPr id="6" name="Rectangle 41"/>
          <p:cNvSpPr>
            <a:spLocks noGrp="1" noChangeArrowheads="1"/>
          </p:cNvSpPr>
          <p:nvPr>
            <p:ph type="sldNum" sz="quarter" idx="12"/>
          </p:nvPr>
        </p:nvSpPr>
        <p:spPr/>
        <p:txBody>
          <a:bodyPr/>
          <a:lstStyle>
            <a:lvl1pPr>
              <a:defRPr>
                <a:latin typeface="Times New Roman" charset="0"/>
              </a:defRPr>
            </a:lvl1pPr>
          </a:lstStyle>
          <a:p>
            <a:pPr>
              <a:defRPr/>
            </a:pPr>
            <a:fld id="{790AC040-E5AE-AF43-A7DE-986727F27A96}" type="slidenum">
              <a:rPr lang="en-US"/>
              <a:pPr>
                <a:defRPr/>
              </a:pPr>
              <a:t>‹#›</a:t>
            </a:fld>
            <a:endParaRPr lang="en-US"/>
          </a:p>
        </p:txBody>
      </p:sp>
    </p:spTree>
    <p:extLst>
      <p:ext uri="{BB962C8B-B14F-4D97-AF65-F5344CB8AC3E}">
        <p14:creationId xmlns:p14="http://schemas.microsoft.com/office/powerpoint/2010/main" val="3262835659"/>
      </p:ext>
    </p:extLst>
  </p:cSld>
  <p:clrMapOvr>
    <a:masterClrMapping/>
  </p:clrMapOvr>
</p:sldLayout>
</file>

<file path=ppt/slideLayouts/slideLayout116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4"/>
            <a:ext cx="2057400" cy="5853112"/>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7814"/>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p:txBody>
          <a:bodyPr/>
          <a:lstStyle>
            <a:lvl1pPr>
              <a:defRPr/>
            </a:lvl1pPr>
          </a:lstStyle>
          <a:p>
            <a:pPr>
              <a:defRPr/>
            </a:pPr>
            <a:endParaRPr lang="en-US"/>
          </a:p>
        </p:txBody>
      </p:sp>
      <p:sp>
        <p:nvSpPr>
          <p:cNvPr id="5" name="Rectangle 40"/>
          <p:cNvSpPr>
            <a:spLocks noGrp="1" noChangeArrowheads="1"/>
          </p:cNvSpPr>
          <p:nvPr>
            <p:ph type="ftr" sz="quarter" idx="11"/>
          </p:nvPr>
        </p:nvSpPr>
        <p:spPr/>
        <p:txBody>
          <a:bodyPr/>
          <a:lstStyle>
            <a:lvl1pPr>
              <a:defRPr/>
            </a:lvl1pPr>
          </a:lstStyle>
          <a:p>
            <a:pPr>
              <a:defRPr/>
            </a:pPr>
            <a:endParaRPr lang="en-US"/>
          </a:p>
        </p:txBody>
      </p:sp>
      <p:sp>
        <p:nvSpPr>
          <p:cNvPr id="6" name="Rectangle 41"/>
          <p:cNvSpPr>
            <a:spLocks noGrp="1" noChangeArrowheads="1"/>
          </p:cNvSpPr>
          <p:nvPr>
            <p:ph type="sldNum" sz="quarter" idx="12"/>
          </p:nvPr>
        </p:nvSpPr>
        <p:spPr/>
        <p:txBody>
          <a:bodyPr/>
          <a:lstStyle>
            <a:lvl1pPr>
              <a:defRPr>
                <a:latin typeface="Times New Roman" charset="0"/>
              </a:defRPr>
            </a:lvl1pPr>
          </a:lstStyle>
          <a:p>
            <a:pPr>
              <a:defRPr/>
            </a:pPr>
            <a:fld id="{BC910E41-8ED5-CD42-80AE-2F485028358B}" type="slidenum">
              <a:rPr lang="en-US"/>
              <a:pPr>
                <a:defRPr/>
              </a:pPr>
              <a:t>‹#›</a:t>
            </a:fld>
            <a:endParaRPr lang="en-US"/>
          </a:p>
        </p:txBody>
      </p:sp>
    </p:spTree>
    <p:extLst>
      <p:ext uri="{BB962C8B-B14F-4D97-AF65-F5344CB8AC3E}">
        <p14:creationId xmlns:p14="http://schemas.microsoft.com/office/powerpoint/2010/main" val="3037625960"/>
      </p:ext>
    </p:extLst>
  </p:cSld>
  <p:clrMapOvr>
    <a:masterClrMapping/>
  </p:clrMapOvr>
</p:sldLayout>
</file>

<file path=ppt/slideLayouts/slideLayout117.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6"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7E2F13E6-926F-0242-BCB7-8002EBFAC793}" type="slidenum">
              <a:rPr lang="en-US" smtClean="0"/>
              <a:pPr>
                <a:defRPr/>
              </a:pPr>
              <a:t>‹#›</a:t>
            </a:fld>
            <a:endParaRPr lang="en-US" dirty="0"/>
          </a:p>
        </p:txBody>
      </p:sp>
    </p:spTree>
    <p:extLst>
      <p:ext uri="{BB962C8B-B14F-4D97-AF65-F5344CB8AC3E}">
        <p14:creationId xmlns:p14="http://schemas.microsoft.com/office/powerpoint/2010/main" val="1612300706"/>
      </p:ext>
    </p:extLst>
  </p:cSld>
  <p:clrMapOvr>
    <a:masterClrMapping/>
  </p:clrMapOvr>
  <p:transition/>
</p:sldLayout>
</file>

<file path=ppt/slideLayouts/slideLayout117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2C0CE02C-5ECD-4440-87A1-9FAB3C027CF0}" type="slidenum">
              <a:rPr lang="en-US" smtClean="0"/>
              <a:pPr>
                <a:defRPr/>
              </a:pPr>
              <a:t>‹#›</a:t>
            </a:fld>
            <a:endParaRPr lang="en-US" dirty="0"/>
          </a:p>
        </p:txBody>
      </p:sp>
    </p:spTree>
    <p:extLst>
      <p:ext uri="{BB962C8B-B14F-4D97-AF65-F5344CB8AC3E}">
        <p14:creationId xmlns:p14="http://schemas.microsoft.com/office/powerpoint/2010/main" val="1884350592"/>
      </p:ext>
    </p:extLst>
  </p:cSld>
  <p:clrMapOvr>
    <a:masterClrMapping/>
  </p:clrMapOvr>
</p:sldLayout>
</file>

<file path=ppt/slideLayouts/slideLayout117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9D364582-B312-6844-BCDA-AF2C476C7634}" type="slidenum">
              <a:rPr lang="en-US" smtClean="0"/>
              <a:pPr>
                <a:defRPr/>
              </a:pPr>
              <a:t>‹#›</a:t>
            </a:fld>
            <a:endParaRPr lang="en-US" dirty="0"/>
          </a:p>
        </p:txBody>
      </p:sp>
    </p:spTree>
    <p:extLst>
      <p:ext uri="{BB962C8B-B14F-4D97-AF65-F5344CB8AC3E}">
        <p14:creationId xmlns:p14="http://schemas.microsoft.com/office/powerpoint/2010/main" val="3815142207"/>
      </p:ext>
    </p:extLst>
  </p:cSld>
  <p:clrMapOvr>
    <a:masterClrMapping/>
  </p:clrMapOvr>
</p:sldLayout>
</file>

<file path=ppt/slideLayouts/slideLayout117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C01BC210-CEC6-A748-9933-45CB3C7E6745}" type="slidenum">
              <a:rPr lang="en-US" smtClean="0"/>
              <a:pPr>
                <a:defRPr/>
              </a:pPr>
              <a:t>‹#›</a:t>
            </a:fld>
            <a:endParaRPr lang="en-US" dirty="0"/>
          </a:p>
        </p:txBody>
      </p:sp>
    </p:spTree>
    <p:extLst>
      <p:ext uri="{BB962C8B-B14F-4D97-AF65-F5344CB8AC3E}">
        <p14:creationId xmlns:p14="http://schemas.microsoft.com/office/powerpoint/2010/main" val="593125811"/>
      </p:ext>
    </p:extLst>
  </p:cSld>
  <p:clrMapOvr>
    <a:masterClrMapping/>
  </p:clrMapOvr>
</p:sldLayout>
</file>

<file path=ppt/slideLayouts/slideLayout117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34120AF5-671C-884D-9390-4A42EA014956}" type="slidenum">
              <a:rPr lang="en-US" smtClean="0"/>
              <a:pPr>
                <a:defRPr/>
              </a:pPr>
              <a:t>‹#›</a:t>
            </a:fld>
            <a:endParaRPr lang="en-US" dirty="0"/>
          </a:p>
        </p:txBody>
      </p:sp>
    </p:spTree>
    <p:extLst>
      <p:ext uri="{BB962C8B-B14F-4D97-AF65-F5344CB8AC3E}">
        <p14:creationId xmlns:p14="http://schemas.microsoft.com/office/powerpoint/2010/main" val="3036977580"/>
      </p:ext>
    </p:extLst>
  </p:cSld>
  <p:clrMapOvr>
    <a:masterClrMapping/>
  </p:clrMapOvr>
</p:sldLayout>
</file>

<file path=ppt/slideLayouts/slideLayout117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4A54C3E1-BE07-E540-8DE4-81D1C78A76C4}" type="slidenum">
              <a:rPr lang="en-US" smtClean="0"/>
              <a:pPr>
                <a:defRPr/>
              </a:pPr>
              <a:t>‹#›</a:t>
            </a:fld>
            <a:endParaRPr lang="en-US" dirty="0"/>
          </a:p>
        </p:txBody>
      </p:sp>
    </p:spTree>
    <p:extLst>
      <p:ext uri="{BB962C8B-B14F-4D97-AF65-F5344CB8AC3E}">
        <p14:creationId xmlns:p14="http://schemas.microsoft.com/office/powerpoint/2010/main" val="3896967081"/>
      </p:ext>
    </p:extLst>
  </p:cSld>
  <p:clrMapOvr>
    <a:masterClrMapping/>
  </p:clrMapOvr>
</p:sldLayout>
</file>

<file path=ppt/slideLayouts/slideLayout117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F94232F1-3829-3E49-B582-9A2176742BB1}" type="slidenum">
              <a:rPr lang="en-US" smtClean="0"/>
              <a:pPr>
                <a:defRPr/>
              </a:pPr>
              <a:t>‹#›</a:t>
            </a:fld>
            <a:endParaRPr lang="en-US" dirty="0"/>
          </a:p>
        </p:txBody>
      </p:sp>
    </p:spTree>
    <p:extLst>
      <p:ext uri="{BB962C8B-B14F-4D97-AF65-F5344CB8AC3E}">
        <p14:creationId xmlns:p14="http://schemas.microsoft.com/office/powerpoint/2010/main" val="2272871647"/>
      </p:ext>
    </p:extLst>
  </p:cSld>
  <p:clrMapOvr>
    <a:masterClrMapping/>
  </p:clrMapOvr>
</p:sldLayout>
</file>

<file path=ppt/slideLayouts/slideLayout117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176FFB45-37B5-4B45-AD48-66D2279B0B74}" type="slidenum">
              <a:rPr lang="en-US" smtClean="0"/>
              <a:pPr>
                <a:defRPr/>
              </a:pPr>
              <a:t>‹#›</a:t>
            </a:fld>
            <a:endParaRPr lang="en-US" dirty="0"/>
          </a:p>
        </p:txBody>
      </p:sp>
    </p:spTree>
    <p:extLst>
      <p:ext uri="{BB962C8B-B14F-4D97-AF65-F5344CB8AC3E}">
        <p14:creationId xmlns:p14="http://schemas.microsoft.com/office/powerpoint/2010/main" val="769111"/>
      </p:ext>
    </p:extLst>
  </p:cSld>
  <p:clrMapOvr>
    <a:masterClrMapping/>
  </p:clrMapOvr>
</p:sldLayout>
</file>

<file path=ppt/slideLayouts/slideLayout117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38642635-5EBE-9844-B1E5-8C774C560CFB}" type="slidenum">
              <a:rPr lang="en-US" smtClean="0"/>
              <a:pPr>
                <a:defRPr/>
              </a:pPr>
              <a:t>‹#›</a:t>
            </a:fld>
            <a:endParaRPr lang="en-US" dirty="0"/>
          </a:p>
        </p:txBody>
      </p:sp>
    </p:spTree>
    <p:extLst>
      <p:ext uri="{BB962C8B-B14F-4D97-AF65-F5344CB8AC3E}">
        <p14:creationId xmlns:p14="http://schemas.microsoft.com/office/powerpoint/2010/main" val="3231193952"/>
      </p:ext>
    </p:extLst>
  </p:cSld>
  <p:clrMapOvr>
    <a:masterClrMapping/>
  </p:clrMapOvr>
</p:sldLayout>
</file>

<file path=ppt/slideLayouts/slideLayout117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66AE759C-8921-B649-A67A-89431D684EC0}" type="slidenum">
              <a:rPr lang="en-US" smtClean="0"/>
              <a:pPr>
                <a:defRPr/>
              </a:pPr>
              <a:t>‹#›</a:t>
            </a:fld>
            <a:endParaRPr lang="en-US" dirty="0"/>
          </a:p>
        </p:txBody>
      </p:sp>
    </p:spTree>
    <p:extLst>
      <p:ext uri="{BB962C8B-B14F-4D97-AF65-F5344CB8AC3E}">
        <p14:creationId xmlns:p14="http://schemas.microsoft.com/office/powerpoint/2010/main" val="3937979873"/>
      </p:ext>
    </p:extLst>
  </p:cSld>
  <p:clrMapOvr>
    <a:masterClrMapping/>
  </p:clrMapOvr>
</p:sldLayout>
</file>

<file path=ppt/slideLayouts/slideLayout117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4D26BA45-1C7C-8E4E-8624-6248D05B7E7F}" type="slidenum">
              <a:rPr lang="en-US" smtClean="0"/>
              <a:pPr>
                <a:defRPr/>
              </a:pPr>
              <a:t>‹#›</a:t>
            </a:fld>
            <a:endParaRPr lang="en-US" dirty="0"/>
          </a:p>
        </p:txBody>
      </p:sp>
    </p:spTree>
    <p:extLst>
      <p:ext uri="{BB962C8B-B14F-4D97-AF65-F5344CB8AC3E}">
        <p14:creationId xmlns:p14="http://schemas.microsoft.com/office/powerpoint/2010/main" val="2428330061"/>
      </p:ext>
    </p:extLst>
  </p:cSld>
  <p:clrMapOvr>
    <a:masterClrMapping/>
  </p:clrMapOvr>
</p:sldLayout>
</file>

<file path=ppt/slideLayouts/slideLayout118.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1028"/>
          <p:cNvSpPr>
            <a:spLocks noGrp="1" noChangeArrowheads="1"/>
          </p:cNvSpPr>
          <p:nvPr>
            <p:ph type="dt" sz="half" idx="10"/>
          </p:nvPr>
        </p:nvSpPr>
        <p:spPr/>
        <p:txBody>
          <a:bodyPr/>
          <a:lstStyle>
            <a:lvl1pPr algn="ctr">
              <a:spcBef>
                <a:spcPct val="20000"/>
              </a:spcBef>
              <a:buClr>
                <a:srgbClr val="009999"/>
              </a:buClr>
              <a:buFontTx/>
              <a:buChar char="•"/>
              <a:defRPr b="1" i="0">
                <a:latin typeface="Arial" panose="020B0604020202020204" pitchFamily="34" charset="0"/>
              </a:defRPr>
            </a:lvl1pPr>
          </a:lstStyle>
          <a:p>
            <a:pPr>
              <a:defRPr/>
            </a:pPr>
            <a:endParaRPr lang="en-US" dirty="0"/>
          </a:p>
        </p:txBody>
      </p:sp>
      <p:sp>
        <p:nvSpPr>
          <p:cNvPr id="3" name="Rectangle 1029"/>
          <p:cNvSpPr>
            <a:spLocks noGrp="1" noChangeArrowheads="1"/>
          </p:cNvSpPr>
          <p:nvPr>
            <p:ph type="ftr" sz="quarter" idx="11"/>
          </p:nvPr>
        </p:nvSpPr>
        <p:spPr/>
        <p:txBody>
          <a:bodyPr/>
          <a:lstStyle>
            <a:lvl1pPr>
              <a:spcBef>
                <a:spcPct val="20000"/>
              </a:spcBef>
              <a:buClr>
                <a:srgbClr val="009999"/>
              </a:buClr>
              <a:buFontTx/>
              <a:buChar char="•"/>
              <a:defRPr b="1" i="0">
                <a:latin typeface="Arial" panose="020B0604020202020204" pitchFamily="34" charset="0"/>
              </a:defRPr>
            </a:lvl1pPr>
          </a:lstStyle>
          <a:p>
            <a:pPr>
              <a:defRPr/>
            </a:pPr>
            <a:endParaRPr lang="en-US" dirty="0"/>
          </a:p>
        </p:txBody>
      </p:sp>
      <p:sp>
        <p:nvSpPr>
          <p:cNvPr id="4" name="Rectangle 1030"/>
          <p:cNvSpPr>
            <a:spLocks noGrp="1" noChangeArrowheads="1"/>
          </p:cNvSpPr>
          <p:nvPr>
            <p:ph type="sldNum" sz="quarter" idx="12"/>
          </p:nvPr>
        </p:nvSpPr>
        <p:spPr/>
        <p:txBody>
          <a:bodyPr/>
          <a:lstStyle>
            <a:lvl1pPr>
              <a:spcBef>
                <a:spcPct val="20000"/>
              </a:spcBef>
              <a:buClr>
                <a:srgbClr val="009999"/>
              </a:buClr>
              <a:buFontTx/>
              <a:buChar char="•"/>
              <a:defRPr b="1" i="0">
                <a:latin typeface="Arial" panose="020B0604020202020204" pitchFamily="34" charset="0"/>
              </a:defRPr>
            </a:lvl1pPr>
          </a:lstStyle>
          <a:p>
            <a:pPr>
              <a:defRPr/>
            </a:pPr>
            <a:fld id="{37574E59-CF2C-FA45-B219-E99FBD5E507F}" type="slidenum">
              <a:rPr lang="en-US" smtClean="0"/>
              <a:pPr>
                <a:defRPr/>
              </a:pPr>
              <a:t>‹#›</a:t>
            </a:fld>
            <a:endParaRPr lang="en-US" dirty="0"/>
          </a:p>
        </p:txBody>
      </p:sp>
    </p:spTree>
    <p:extLst>
      <p:ext uri="{BB962C8B-B14F-4D97-AF65-F5344CB8AC3E}">
        <p14:creationId xmlns:p14="http://schemas.microsoft.com/office/powerpoint/2010/main" val="685528870"/>
      </p:ext>
    </p:extLst>
  </p:cSld>
  <p:clrMapOvr>
    <a:masterClrMapping/>
  </p:clrMapOvr>
</p:sldLayout>
</file>

<file path=ppt/slideLayouts/slideLayout118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86F7DD29-7E0A-B145-B599-DC4F10539E2E}" type="slidenum">
              <a:rPr lang="en-US" smtClean="0"/>
              <a:pPr>
                <a:defRPr/>
              </a:pPr>
              <a:t>‹#›</a:t>
            </a:fld>
            <a:endParaRPr lang="en-US" dirty="0"/>
          </a:p>
        </p:txBody>
      </p:sp>
    </p:spTree>
    <p:extLst>
      <p:ext uri="{BB962C8B-B14F-4D97-AF65-F5344CB8AC3E}">
        <p14:creationId xmlns:p14="http://schemas.microsoft.com/office/powerpoint/2010/main" val="504724646"/>
      </p:ext>
    </p:extLst>
  </p:cSld>
  <p:clrMapOvr>
    <a:masterClrMapping/>
  </p:clrMapOvr>
</p:sldLayout>
</file>

<file path=ppt/slideLayouts/slideLayout1181.xml><?xml version="1.0" encoding="utf-8"?>
<p:sldLayout xmlns:a="http://schemas.openxmlformats.org/drawingml/2006/main" xmlns:r="http://schemas.openxmlformats.org/officeDocument/2006/relationships" xmlns:p="http://schemas.openxmlformats.org/presentationml/2006/main" type="vertTx" preserve="1">
  <p:cSld name="1_Title and Vertical Text">
    <p:spTree>
      <p:nvGrpSpPr>
        <p:cNvPr id="1" name=""/>
        <p:cNvGrpSpPr/>
        <p:nvPr/>
      </p:nvGrpSpPr>
      <p:grpSpPr>
        <a:xfrm>
          <a:off x="0" y="0"/>
          <a:ext cx="0" cy="0"/>
          <a:chOff x="0" y="0"/>
          <a:chExt cx="0" cy="0"/>
        </a:xfrm>
      </p:grpSpPr>
      <p:sp>
        <p:nvSpPr>
          <p:cNvPr id="4" name="Rectangle 8"/>
          <p:cNvSpPr>
            <a:spLocks noChangeArrowheads="1"/>
          </p:cNvSpPr>
          <p:nvPr userDrawn="1"/>
        </p:nvSpPr>
        <p:spPr bwMode="auto">
          <a:xfrm>
            <a:off x="1116013" y="0"/>
            <a:ext cx="8027987" cy="6858000"/>
          </a:xfrm>
          <a:prstGeom prst="rect">
            <a:avLst/>
          </a:prstGeom>
          <a:gradFill rotWithShape="1">
            <a:gsLst>
              <a:gs pos="0">
                <a:srgbClr val="6600CC"/>
              </a:gs>
              <a:gs pos="100000">
                <a:srgbClr val="000000"/>
              </a:gs>
            </a:gsLst>
            <a:path path="rect">
              <a:fillToRect l="50000" t="50000" r="50000" b="50000"/>
            </a:path>
          </a:gradFill>
          <a:ln>
            <a:noFill/>
          </a:ln>
          <a:extLst>
            <a:ext uri="{91240B29-F687-4f45-9708-019B960494DF}">
              <a14:hiddenLine xmlns:a14="http://schemas.microsoft.com/office/drawing/2010/main" xmlns="" w="12700" cap="sq">
                <a:solidFill>
                  <a:srgbClr val="000000"/>
                </a:solidFill>
                <a:round/>
                <a:headEnd type="none" w="sm" len="sm"/>
                <a:tailEnd type="none" w="sm" len="sm"/>
              </a14:hiddenLine>
            </a:ext>
          </a:extLst>
        </p:spPr>
        <p:txBody>
          <a:bodyPr wrap="none"/>
          <a:lstStyle/>
          <a:p>
            <a:endParaRPr lang="en-US"/>
          </a:p>
        </p:txBody>
      </p:sp>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4085648123"/>
      </p:ext>
    </p:extLst>
  </p:cSld>
  <p:clrMapOvr>
    <a:masterClrMapping/>
  </p:clrMapOvr>
</p:sldLayout>
</file>

<file path=ppt/slideLayouts/slideLayout1182.xml><?xml version="1.0" encoding="utf-8"?>
<p:sldLayout xmlns:a="http://schemas.openxmlformats.org/drawingml/2006/main" xmlns:r="http://schemas.openxmlformats.org/officeDocument/2006/relationships" xmlns:p="http://schemas.openxmlformats.org/presentationml/2006/main" showMasterSp="0" type="title" preserve="1">
  <p:cSld name="Title Slide">
    <p:bg>
      <p:bgPr>
        <a:gradFill rotWithShape="0">
          <a:gsLst>
            <a:gs pos="0">
              <a:schemeClr val="bg2"/>
            </a:gs>
            <a:gs pos="50000">
              <a:schemeClr val="bg1"/>
            </a:gs>
            <a:gs pos="100000">
              <a:schemeClr val="bg2"/>
            </a:gs>
          </a:gsLst>
          <a:lin ang="5400000" scaled="1"/>
        </a:gradFill>
        <a:effectLst/>
      </p:bgPr>
    </p:bg>
    <p:spTree>
      <p:nvGrpSpPr>
        <p:cNvPr id="1" name=""/>
        <p:cNvGrpSpPr/>
        <p:nvPr/>
      </p:nvGrpSpPr>
      <p:grpSpPr>
        <a:xfrm>
          <a:off x="0" y="0"/>
          <a:ext cx="0" cy="0"/>
          <a:chOff x="0" y="0"/>
          <a:chExt cx="0" cy="0"/>
        </a:xfrm>
      </p:grpSpPr>
      <p:sp>
        <p:nvSpPr>
          <p:cNvPr id="4" name="Rectangle 8"/>
          <p:cNvSpPr>
            <a:spLocks noChangeArrowheads="1"/>
          </p:cNvSpPr>
          <p:nvPr userDrawn="1"/>
        </p:nvSpPr>
        <p:spPr bwMode="auto">
          <a:xfrm>
            <a:off x="1116013" y="0"/>
            <a:ext cx="8027987" cy="6858000"/>
          </a:xfrm>
          <a:prstGeom prst="rect">
            <a:avLst/>
          </a:prstGeom>
          <a:gradFill rotWithShape="1">
            <a:gsLst>
              <a:gs pos="0">
                <a:srgbClr val="6600CC"/>
              </a:gs>
              <a:gs pos="100000">
                <a:srgbClr val="000000"/>
              </a:gs>
            </a:gsLst>
            <a:path path="rect">
              <a:fillToRect l="50000" t="50000" r="50000" b="50000"/>
            </a:path>
          </a:gradFill>
          <a:ln w="12700" cap="sq">
            <a:solidFill>
              <a:srgbClr val="000000"/>
            </a:solidFill>
            <a:round/>
            <a:headEnd type="none" w="sm" len="sm"/>
            <a:tailEnd type="none" w="sm" len="sm"/>
          </a:ln>
        </p:spPr>
        <p:txBody>
          <a:bodyPr wrap="none"/>
          <a:lstStyle/>
          <a:p>
            <a:endParaRPr lang="en-US"/>
          </a:p>
        </p:txBody>
      </p:sp>
      <p:grpSp>
        <p:nvGrpSpPr>
          <p:cNvPr id="5" name="Group 2"/>
          <p:cNvGrpSpPr>
            <a:grpSpLocks/>
          </p:cNvGrpSpPr>
          <p:nvPr/>
        </p:nvGrpSpPr>
        <p:grpSpPr bwMode="auto">
          <a:xfrm>
            <a:off x="0" y="0"/>
            <a:ext cx="1828800" cy="6856413"/>
            <a:chOff x="0" y="0"/>
            <a:chExt cx="1152" cy="4319"/>
          </a:xfrm>
        </p:grpSpPr>
        <p:sp>
          <p:nvSpPr>
            <p:cNvPr id="6" name="Rectangle 3"/>
            <p:cNvSpPr>
              <a:spLocks noChangeArrowheads="1"/>
            </p:cNvSpPr>
            <p:nvPr/>
          </p:nvSpPr>
          <p:spPr bwMode="auto">
            <a:xfrm>
              <a:off x="0" y="0"/>
              <a:ext cx="1152" cy="1026"/>
            </a:xfrm>
            <a:prstGeom prst="rect">
              <a:avLst/>
            </a:prstGeom>
            <a:gradFill rotWithShape="0">
              <a:gsLst>
                <a:gs pos="0">
                  <a:schemeClr val="bg2"/>
                </a:gs>
                <a:gs pos="100000">
                  <a:schemeClr val="accent1"/>
                </a:gs>
              </a:gsLst>
              <a:lin ang="5400000" scaled="1"/>
            </a:gradFill>
            <a:ln w="9525">
              <a:solidFill>
                <a:srgbClr val="000000"/>
              </a:solidFill>
              <a:miter lim="800000"/>
              <a:headEnd/>
              <a:tailEnd/>
            </a:ln>
          </p:spPr>
          <p:txBody>
            <a:bodyPr wrap="none" lIns="92075" tIns="46038" rIns="92075" bIns="46038" anchor="ctr"/>
            <a:lstStyle/>
            <a:p>
              <a:pPr eaLnBrk="0" hangingPunct="0">
                <a:spcBef>
                  <a:spcPct val="50000"/>
                </a:spcBef>
              </a:pPr>
              <a:endParaRPr lang="en-US"/>
            </a:p>
          </p:txBody>
        </p:sp>
        <p:sp>
          <p:nvSpPr>
            <p:cNvPr id="7" name="Rectangle 4"/>
            <p:cNvSpPr>
              <a:spLocks noChangeArrowheads="1"/>
            </p:cNvSpPr>
            <p:nvPr/>
          </p:nvSpPr>
          <p:spPr bwMode="auto">
            <a:xfrm>
              <a:off x="0" y="2400"/>
              <a:ext cx="1152" cy="1919"/>
            </a:xfrm>
            <a:prstGeom prst="rect">
              <a:avLst/>
            </a:prstGeom>
            <a:gradFill rotWithShape="0">
              <a:gsLst>
                <a:gs pos="0">
                  <a:schemeClr val="accent1"/>
                </a:gs>
                <a:gs pos="100000">
                  <a:schemeClr val="bg2"/>
                </a:gs>
              </a:gsLst>
              <a:lin ang="5400000" scaled="1"/>
            </a:gradFill>
            <a:ln w="9525">
              <a:solidFill>
                <a:srgbClr val="000000"/>
              </a:solidFill>
              <a:miter lim="800000"/>
              <a:headEnd/>
              <a:tailEnd/>
            </a:ln>
          </p:spPr>
          <p:txBody>
            <a:bodyPr wrap="none" lIns="92075" tIns="46038" rIns="92075" bIns="46038" anchor="ctr"/>
            <a:lstStyle/>
            <a:p>
              <a:pPr eaLnBrk="0" hangingPunct="0">
                <a:spcBef>
                  <a:spcPct val="50000"/>
                </a:spcBef>
              </a:pPr>
              <a:endParaRPr lang="en-US"/>
            </a:p>
          </p:txBody>
        </p:sp>
        <p:pic>
          <p:nvPicPr>
            <p:cNvPr id="8" name="Picture 5"/>
            <p:cNvPicPr>
              <a:picLocks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0" y="1028"/>
              <a:ext cx="1152" cy="1400"/>
            </a:xfrm>
            <a:prstGeom prst="rect">
              <a:avLst/>
            </a:prstGeom>
            <a:noFill/>
            <a:ln w="9525">
              <a:solidFill>
                <a:srgbClr val="000000"/>
              </a:solidFill>
              <a:miter lim="800000"/>
              <a:headEnd/>
              <a:tailEnd/>
            </a:ln>
            <a:extLst>
              <a:ext uri="{909E8E84-426E-40dd-AFC4-6F175D3DCCD1}">
                <a14:hiddenFill xmlns:a14="http://schemas.microsoft.com/office/drawing/2010/main" xmlns="">
                  <a:solidFill>
                    <a:srgbClr val="FFFFFF"/>
                  </a:solidFill>
                </a14:hiddenFill>
              </a:ext>
            </a:extLst>
          </p:spPr>
        </p:pic>
      </p:grpSp>
      <p:sp>
        <p:nvSpPr>
          <p:cNvPr id="8198" name="Rectangle 6"/>
          <p:cNvSpPr>
            <a:spLocks noGrp="1" noChangeArrowheads="1"/>
          </p:cNvSpPr>
          <p:nvPr>
            <p:ph type="ctrTitle" sz="quarter"/>
          </p:nvPr>
        </p:nvSpPr>
        <p:spPr>
          <a:xfrm>
            <a:off x="1905000" y="1676400"/>
            <a:ext cx="6934200" cy="2116138"/>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8199" name="Rectangle 7"/>
          <p:cNvSpPr>
            <a:spLocks noGrp="1" noChangeArrowheads="1"/>
          </p:cNvSpPr>
          <p:nvPr>
            <p:ph type="subTitle" sz="quarter" idx="1"/>
          </p:nvPr>
        </p:nvSpPr>
        <p:spPr>
          <a:xfrm>
            <a:off x="1911350" y="3968750"/>
            <a:ext cx="6400800" cy="1752600"/>
          </a:xfrm>
        </p:spPr>
        <p:txBody>
          <a:bodyPr/>
          <a:lstStyle>
            <a:lvl1pPr marL="0" indent="0">
              <a:buFont typeface="Symbol" pitchFamily="-111" charset="2"/>
              <a:buNone/>
              <a:defRPr b="1" i="0">
                <a:latin typeface="Arial" panose="020B0604020202020204" pitchFamily="34" charset="0"/>
                <a:cs typeface="Arial" panose="020B0604020202020204" pitchFamily="34" charset="0"/>
              </a:defRPr>
            </a:lvl1pPr>
          </a:lstStyle>
          <a:p>
            <a:r>
              <a:rPr lang="en-US" dirty="0"/>
              <a:t>Click to edit Master subtitle style</a:t>
            </a:r>
          </a:p>
        </p:txBody>
      </p:sp>
      <p:sp>
        <p:nvSpPr>
          <p:cNvPr id="9" name="Date Placeholder 8"/>
          <p:cNvSpPr>
            <a:spLocks noGrp="1" noChangeArrowheads="1"/>
          </p:cNvSpPr>
          <p:nvPr>
            <p:ph type="dt" sz="quarter" idx="10"/>
          </p:nvPr>
        </p:nvSpPr>
        <p:spPr>
          <a:xfrm>
            <a:off x="1828800" y="6400800"/>
            <a:ext cx="1905000" cy="457200"/>
          </a:xfrm>
          <a:prstGeom prst="rect">
            <a:avLst/>
          </a:prstGeom>
        </p:spPr>
        <p:txBody>
          <a:bodyPr/>
          <a:lstStyle>
            <a:lvl1pPr>
              <a:defRPr/>
            </a:lvl1pPr>
          </a:lstStyle>
          <a:p>
            <a:pPr>
              <a:defRPr/>
            </a:pPr>
            <a:endParaRPr lang="en-US"/>
          </a:p>
        </p:txBody>
      </p:sp>
      <p:sp>
        <p:nvSpPr>
          <p:cNvPr id="10" name="Footer Placeholder 9"/>
          <p:cNvSpPr>
            <a:spLocks noGrp="1" noChangeArrowheads="1"/>
          </p:cNvSpPr>
          <p:nvPr>
            <p:ph type="ftr" sz="quarter" idx="11"/>
          </p:nvPr>
        </p:nvSpPr>
        <p:spPr>
          <a:xfrm>
            <a:off x="3962400" y="6400800"/>
            <a:ext cx="2895600" cy="457200"/>
          </a:xfrm>
          <a:prstGeom prst="rect">
            <a:avLst/>
          </a:prstGeom>
        </p:spPr>
        <p:txBody>
          <a:bodyPr/>
          <a:lstStyle>
            <a:lvl1pPr>
              <a:defRPr/>
            </a:lvl1pPr>
          </a:lstStyle>
          <a:p>
            <a:pPr>
              <a:defRPr/>
            </a:pPr>
            <a:endParaRPr lang="en-US"/>
          </a:p>
        </p:txBody>
      </p:sp>
      <p:sp>
        <p:nvSpPr>
          <p:cNvPr id="11" name="Slide Number Placeholder 10"/>
          <p:cNvSpPr>
            <a:spLocks noGrp="1" noChangeArrowheads="1"/>
          </p:cNvSpPr>
          <p:nvPr>
            <p:ph type="sldNum" sz="quarter" idx="12"/>
          </p:nvPr>
        </p:nvSpPr>
        <p:spPr>
          <a:xfrm>
            <a:off x="7239000" y="6400800"/>
            <a:ext cx="1905000" cy="457200"/>
          </a:xfrm>
          <a:prstGeom prst="rect">
            <a:avLst/>
          </a:prstGeom>
        </p:spPr>
        <p:txBody>
          <a:bodyPr/>
          <a:lstStyle>
            <a:lvl1pPr>
              <a:defRPr/>
            </a:lvl1pPr>
          </a:lstStyle>
          <a:p>
            <a:pPr>
              <a:defRPr/>
            </a:pPr>
            <a:fld id="{F6342B50-4E91-4B4E-8098-D583E1053BA7}" type="slidenum">
              <a:rPr lang="en-US"/>
              <a:pPr>
                <a:defRPr/>
              </a:pPr>
              <a:t>‹#›</a:t>
            </a:fld>
            <a:endParaRPr lang="en-US"/>
          </a:p>
        </p:txBody>
      </p:sp>
    </p:spTree>
    <p:extLst>
      <p:ext uri="{BB962C8B-B14F-4D97-AF65-F5344CB8AC3E}">
        <p14:creationId xmlns:p14="http://schemas.microsoft.com/office/powerpoint/2010/main" val="2501199117"/>
      </p:ext>
    </p:extLst>
  </p:cSld>
  <p:clrMapOvr>
    <a:masterClrMapping/>
  </p:clrMapOvr>
</p:sldLayout>
</file>

<file path=ppt/slideLayouts/slideLayout118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noChangeArrowheads="1"/>
          </p:cNvSpPr>
          <p:nvPr>
            <p:ph type="dt" sz="half" idx="10"/>
          </p:nvPr>
        </p:nvSpPr>
        <p:spPr>
          <a:xfrm>
            <a:off x="1143000" y="6400800"/>
            <a:ext cx="1905000" cy="457200"/>
          </a:xfrm>
          <a:prstGeom prst="rect">
            <a:avLst/>
          </a:prstGeom>
        </p:spPr>
        <p:txBody>
          <a:bodyPr/>
          <a:lstStyle>
            <a:lvl1pPr>
              <a:defRPr/>
            </a:lvl1pPr>
          </a:lstStyle>
          <a:p>
            <a:pPr>
              <a:defRPr/>
            </a:pPr>
            <a:endParaRPr lang="en-US"/>
          </a:p>
        </p:txBody>
      </p:sp>
      <p:sp>
        <p:nvSpPr>
          <p:cNvPr id="5" name="Footer Placeholder 4"/>
          <p:cNvSpPr>
            <a:spLocks noGrp="1" noChangeArrowheads="1"/>
          </p:cNvSpPr>
          <p:nvPr>
            <p:ph type="ftr" sz="quarter" idx="11"/>
          </p:nvPr>
        </p:nvSpPr>
        <p:spPr>
          <a:xfrm>
            <a:off x="3581400" y="6400800"/>
            <a:ext cx="2895600" cy="457200"/>
          </a:xfrm>
          <a:prstGeom prst="rect">
            <a:avLst/>
          </a:prstGeom>
        </p:spPr>
        <p:txBody>
          <a:bodyPr/>
          <a:lstStyle>
            <a:lvl1pPr>
              <a:defRPr/>
            </a:lvl1pPr>
          </a:lstStyle>
          <a:p>
            <a:pPr>
              <a:defRPr/>
            </a:pPr>
            <a:endParaRPr lang="en-US"/>
          </a:p>
        </p:txBody>
      </p:sp>
      <p:sp>
        <p:nvSpPr>
          <p:cNvPr id="6" name="Slide Number Placeholder 5"/>
          <p:cNvSpPr>
            <a:spLocks noGrp="1" noChangeArrowheads="1"/>
          </p:cNvSpPr>
          <p:nvPr>
            <p:ph type="sldNum" sz="quarter" idx="12"/>
          </p:nvPr>
        </p:nvSpPr>
        <p:spPr>
          <a:xfrm>
            <a:off x="7239000" y="6400800"/>
            <a:ext cx="1905000" cy="457200"/>
          </a:xfrm>
          <a:prstGeom prst="rect">
            <a:avLst/>
          </a:prstGeom>
        </p:spPr>
        <p:txBody>
          <a:bodyPr/>
          <a:lstStyle>
            <a:lvl1pPr>
              <a:defRPr/>
            </a:lvl1pPr>
          </a:lstStyle>
          <a:p>
            <a:pPr>
              <a:defRPr/>
            </a:pPr>
            <a:fld id="{D05BF29A-0F01-3D44-9487-0CC9431DAD7A}" type="slidenum">
              <a:rPr lang="en-US"/>
              <a:pPr>
                <a:defRPr/>
              </a:pPr>
              <a:t>‹#›</a:t>
            </a:fld>
            <a:endParaRPr lang="en-US"/>
          </a:p>
        </p:txBody>
      </p:sp>
    </p:spTree>
    <p:extLst>
      <p:ext uri="{BB962C8B-B14F-4D97-AF65-F5344CB8AC3E}">
        <p14:creationId xmlns:p14="http://schemas.microsoft.com/office/powerpoint/2010/main" val="3743199787"/>
      </p:ext>
    </p:extLst>
  </p:cSld>
  <p:clrMapOvr>
    <a:masterClrMapping/>
  </p:clrMapOvr>
</p:sldLayout>
</file>

<file path=ppt/slideLayouts/slideLayout118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1"/>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146" indent="0">
              <a:buNone/>
              <a:defRPr sz="1800"/>
            </a:lvl2pPr>
            <a:lvl3pPr marL="914293" indent="0">
              <a:buNone/>
              <a:defRPr sz="1600"/>
            </a:lvl3pPr>
            <a:lvl4pPr marL="1371440" indent="0">
              <a:buNone/>
              <a:defRPr sz="1400"/>
            </a:lvl4pPr>
            <a:lvl5pPr marL="1828586" indent="0">
              <a:buNone/>
              <a:defRPr sz="1400"/>
            </a:lvl5pPr>
            <a:lvl6pPr marL="2285733" indent="0">
              <a:buNone/>
              <a:defRPr sz="1400"/>
            </a:lvl6pPr>
            <a:lvl7pPr marL="2742879" indent="0">
              <a:buNone/>
              <a:defRPr sz="1400"/>
            </a:lvl7pPr>
            <a:lvl8pPr marL="3200026" indent="0">
              <a:buNone/>
              <a:defRPr sz="1400"/>
            </a:lvl8pPr>
            <a:lvl9pPr marL="3657172" indent="0">
              <a:buNone/>
              <a:defRPr sz="1400"/>
            </a:lvl9pPr>
          </a:lstStyle>
          <a:p>
            <a:pPr lvl="0"/>
            <a:r>
              <a:rPr lang="en-US" dirty="0"/>
              <a:t>Click to edit Master text styles</a:t>
            </a:r>
          </a:p>
        </p:txBody>
      </p:sp>
      <p:sp>
        <p:nvSpPr>
          <p:cNvPr id="4" name="Date Placeholder 3"/>
          <p:cNvSpPr>
            <a:spLocks noGrp="1" noChangeArrowheads="1"/>
          </p:cNvSpPr>
          <p:nvPr>
            <p:ph type="dt" sz="half" idx="10"/>
          </p:nvPr>
        </p:nvSpPr>
        <p:spPr>
          <a:xfrm>
            <a:off x="1143000" y="6400800"/>
            <a:ext cx="1905000" cy="457200"/>
          </a:xfrm>
          <a:prstGeom prst="rect">
            <a:avLst/>
          </a:prstGeom>
        </p:spPr>
        <p:txBody>
          <a:bodyPr/>
          <a:lstStyle>
            <a:lvl1pPr>
              <a:defRPr/>
            </a:lvl1pPr>
          </a:lstStyle>
          <a:p>
            <a:pPr>
              <a:defRPr/>
            </a:pPr>
            <a:endParaRPr lang="en-US"/>
          </a:p>
        </p:txBody>
      </p:sp>
      <p:sp>
        <p:nvSpPr>
          <p:cNvPr id="5" name="Footer Placeholder 4"/>
          <p:cNvSpPr>
            <a:spLocks noGrp="1" noChangeArrowheads="1"/>
          </p:cNvSpPr>
          <p:nvPr>
            <p:ph type="ftr" sz="quarter" idx="11"/>
          </p:nvPr>
        </p:nvSpPr>
        <p:spPr>
          <a:xfrm>
            <a:off x="3581400" y="6400800"/>
            <a:ext cx="2895600" cy="457200"/>
          </a:xfrm>
          <a:prstGeom prst="rect">
            <a:avLst/>
          </a:prstGeom>
        </p:spPr>
        <p:txBody>
          <a:bodyPr/>
          <a:lstStyle>
            <a:lvl1pPr>
              <a:defRPr/>
            </a:lvl1pPr>
          </a:lstStyle>
          <a:p>
            <a:pPr>
              <a:defRPr/>
            </a:pPr>
            <a:endParaRPr lang="en-US"/>
          </a:p>
        </p:txBody>
      </p:sp>
      <p:sp>
        <p:nvSpPr>
          <p:cNvPr id="6" name="Slide Number Placeholder 5"/>
          <p:cNvSpPr>
            <a:spLocks noGrp="1" noChangeArrowheads="1"/>
          </p:cNvSpPr>
          <p:nvPr>
            <p:ph type="sldNum" sz="quarter" idx="12"/>
          </p:nvPr>
        </p:nvSpPr>
        <p:spPr>
          <a:xfrm>
            <a:off x="7239000" y="6400800"/>
            <a:ext cx="1905000" cy="457200"/>
          </a:xfrm>
          <a:prstGeom prst="rect">
            <a:avLst/>
          </a:prstGeom>
        </p:spPr>
        <p:txBody>
          <a:bodyPr/>
          <a:lstStyle>
            <a:lvl1pPr>
              <a:defRPr/>
            </a:lvl1pPr>
          </a:lstStyle>
          <a:p>
            <a:pPr>
              <a:defRPr/>
            </a:pPr>
            <a:fld id="{8BC8523E-AD22-DA4E-B328-F675875812B2}" type="slidenum">
              <a:rPr lang="en-US"/>
              <a:pPr>
                <a:defRPr/>
              </a:pPr>
              <a:t>‹#›</a:t>
            </a:fld>
            <a:endParaRPr lang="en-US"/>
          </a:p>
        </p:txBody>
      </p:sp>
    </p:spTree>
    <p:extLst>
      <p:ext uri="{BB962C8B-B14F-4D97-AF65-F5344CB8AC3E}">
        <p14:creationId xmlns:p14="http://schemas.microsoft.com/office/powerpoint/2010/main" val="3566176905"/>
      </p:ext>
    </p:extLst>
  </p:cSld>
  <p:clrMapOvr>
    <a:masterClrMapping/>
  </p:clrMapOvr>
</p:sldLayout>
</file>

<file path=ppt/slideLayouts/slideLayout118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1219200" y="1600200"/>
            <a:ext cx="3810000" cy="4495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5181600" y="1600200"/>
            <a:ext cx="3810000" cy="4495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Date Placeholder 4"/>
          <p:cNvSpPr>
            <a:spLocks noGrp="1" noChangeArrowheads="1"/>
          </p:cNvSpPr>
          <p:nvPr>
            <p:ph type="dt" sz="half" idx="10"/>
          </p:nvPr>
        </p:nvSpPr>
        <p:spPr>
          <a:xfrm>
            <a:off x="1143000" y="6400800"/>
            <a:ext cx="1905000" cy="457200"/>
          </a:xfrm>
          <a:prstGeom prst="rect">
            <a:avLst/>
          </a:prstGeom>
        </p:spPr>
        <p:txBody>
          <a:bodyPr/>
          <a:lstStyle>
            <a:lvl1pPr>
              <a:defRPr/>
            </a:lvl1pPr>
          </a:lstStyle>
          <a:p>
            <a:pPr>
              <a:defRPr/>
            </a:pPr>
            <a:endParaRPr lang="en-US"/>
          </a:p>
        </p:txBody>
      </p:sp>
      <p:sp>
        <p:nvSpPr>
          <p:cNvPr id="6" name="Footer Placeholder 5"/>
          <p:cNvSpPr>
            <a:spLocks noGrp="1" noChangeArrowheads="1"/>
          </p:cNvSpPr>
          <p:nvPr>
            <p:ph type="ftr" sz="quarter" idx="11"/>
          </p:nvPr>
        </p:nvSpPr>
        <p:spPr>
          <a:xfrm>
            <a:off x="3581400" y="6400800"/>
            <a:ext cx="2895600" cy="457200"/>
          </a:xfrm>
          <a:prstGeom prst="rect">
            <a:avLst/>
          </a:prstGeom>
        </p:spPr>
        <p:txBody>
          <a:bodyPr/>
          <a:lstStyle>
            <a:lvl1pPr>
              <a:defRPr/>
            </a:lvl1pPr>
          </a:lstStyle>
          <a:p>
            <a:pPr>
              <a:defRPr/>
            </a:pPr>
            <a:endParaRPr lang="en-US"/>
          </a:p>
        </p:txBody>
      </p:sp>
      <p:sp>
        <p:nvSpPr>
          <p:cNvPr id="7" name="Slide Number Placeholder 6"/>
          <p:cNvSpPr>
            <a:spLocks noGrp="1" noChangeArrowheads="1"/>
          </p:cNvSpPr>
          <p:nvPr>
            <p:ph type="sldNum" sz="quarter" idx="12"/>
          </p:nvPr>
        </p:nvSpPr>
        <p:spPr>
          <a:xfrm>
            <a:off x="7239000" y="6400800"/>
            <a:ext cx="1905000" cy="457200"/>
          </a:xfrm>
          <a:prstGeom prst="rect">
            <a:avLst/>
          </a:prstGeom>
        </p:spPr>
        <p:txBody>
          <a:bodyPr/>
          <a:lstStyle>
            <a:lvl1pPr>
              <a:defRPr/>
            </a:lvl1pPr>
          </a:lstStyle>
          <a:p>
            <a:pPr>
              <a:defRPr/>
            </a:pPr>
            <a:fld id="{4713C8B4-F2FE-2644-83AD-112A52DC1D3C}" type="slidenum">
              <a:rPr lang="en-US"/>
              <a:pPr>
                <a:defRPr/>
              </a:pPr>
              <a:t>‹#›</a:t>
            </a:fld>
            <a:endParaRPr lang="en-US"/>
          </a:p>
        </p:txBody>
      </p:sp>
    </p:spTree>
    <p:extLst>
      <p:ext uri="{BB962C8B-B14F-4D97-AF65-F5344CB8AC3E}">
        <p14:creationId xmlns:p14="http://schemas.microsoft.com/office/powerpoint/2010/main" val="3039392626"/>
      </p:ext>
    </p:extLst>
  </p:cSld>
  <p:clrMapOvr>
    <a:masterClrMapping/>
  </p:clrMapOvr>
</p:sldLayout>
</file>

<file path=ppt/slideLayouts/slideLayout118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1"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146" indent="0">
              <a:buNone/>
              <a:defRPr sz="2000" b="1"/>
            </a:lvl2pPr>
            <a:lvl3pPr marL="914293" indent="0">
              <a:buNone/>
              <a:defRPr sz="1800" b="1"/>
            </a:lvl3pPr>
            <a:lvl4pPr marL="1371440" indent="0">
              <a:buNone/>
              <a:defRPr sz="1600" b="1"/>
            </a:lvl4pPr>
            <a:lvl5pPr marL="1828586" indent="0">
              <a:buNone/>
              <a:defRPr sz="1600" b="1"/>
            </a:lvl5pPr>
            <a:lvl6pPr marL="2285733" indent="0">
              <a:buNone/>
              <a:defRPr sz="1600" b="1"/>
            </a:lvl6pPr>
            <a:lvl7pPr marL="2742879" indent="0">
              <a:buNone/>
              <a:defRPr sz="1600" b="1"/>
            </a:lvl7pPr>
            <a:lvl8pPr marL="3200026" indent="0">
              <a:buNone/>
              <a:defRPr sz="1600" b="1"/>
            </a:lvl8pPr>
            <a:lvl9pPr marL="3657172"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1"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146" indent="0">
              <a:buNone/>
              <a:defRPr sz="2000" b="1"/>
            </a:lvl2pPr>
            <a:lvl3pPr marL="914293" indent="0">
              <a:buNone/>
              <a:defRPr sz="1800" b="1"/>
            </a:lvl3pPr>
            <a:lvl4pPr marL="1371440" indent="0">
              <a:buNone/>
              <a:defRPr sz="1600" b="1"/>
            </a:lvl4pPr>
            <a:lvl5pPr marL="1828586" indent="0">
              <a:buNone/>
              <a:defRPr sz="1600" b="1"/>
            </a:lvl5pPr>
            <a:lvl6pPr marL="2285733" indent="0">
              <a:buNone/>
              <a:defRPr sz="1600" b="1"/>
            </a:lvl6pPr>
            <a:lvl7pPr marL="2742879" indent="0">
              <a:buNone/>
              <a:defRPr sz="1600" b="1"/>
            </a:lvl7pPr>
            <a:lvl8pPr marL="3200026" indent="0">
              <a:buNone/>
              <a:defRPr sz="1600" b="1"/>
            </a:lvl8pPr>
            <a:lvl9pPr marL="3657172"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Date Placeholder 6"/>
          <p:cNvSpPr>
            <a:spLocks noGrp="1" noChangeArrowheads="1"/>
          </p:cNvSpPr>
          <p:nvPr>
            <p:ph type="dt" sz="half" idx="10"/>
          </p:nvPr>
        </p:nvSpPr>
        <p:spPr>
          <a:xfrm>
            <a:off x="1143000" y="6400800"/>
            <a:ext cx="1905000" cy="457200"/>
          </a:xfrm>
          <a:prstGeom prst="rect">
            <a:avLst/>
          </a:prstGeom>
        </p:spPr>
        <p:txBody>
          <a:bodyPr/>
          <a:lstStyle>
            <a:lvl1pPr>
              <a:defRPr/>
            </a:lvl1pPr>
          </a:lstStyle>
          <a:p>
            <a:pPr>
              <a:defRPr/>
            </a:pPr>
            <a:endParaRPr lang="en-US"/>
          </a:p>
        </p:txBody>
      </p:sp>
      <p:sp>
        <p:nvSpPr>
          <p:cNvPr id="8" name="Footer Placeholder 7"/>
          <p:cNvSpPr>
            <a:spLocks noGrp="1" noChangeArrowheads="1"/>
          </p:cNvSpPr>
          <p:nvPr>
            <p:ph type="ftr" sz="quarter" idx="11"/>
          </p:nvPr>
        </p:nvSpPr>
        <p:spPr>
          <a:xfrm>
            <a:off x="3581400" y="6400800"/>
            <a:ext cx="2895600" cy="457200"/>
          </a:xfrm>
          <a:prstGeom prst="rect">
            <a:avLst/>
          </a:prstGeom>
        </p:spPr>
        <p:txBody>
          <a:bodyPr/>
          <a:lstStyle>
            <a:lvl1pPr>
              <a:defRPr/>
            </a:lvl1pPr>
          </a:lstStyle>
          <a:p>
            <a:pPr>
              <a:defRPr/>
            </a:pPr>
            <a:endParaRPr lang="en-US"/>
          </a:p>
        </p:txBody>
      </p:sp>
      <p:sp>
        <p:nvSpPr>
          <p:cNvPr id="9" name="Slide Number Placeholder 8"/>
          <p:cNvSpPr>
            <a:spLocks noGrp="1" noChangeArrowheads="1"/>
          </p:cNvSpPr>
          <p:nvPr>
            <p:ph type="sldNum" sz="quarter" idx="12"/>
          </p:nvPr>
        </p:nvSpPr>
        <p:spPr>
          <a:xfrm>
            <a:off x="7239000" y="6400800"/>
            <a:ext cx="1905000" cy="457200"/>
          </a:xfrm>
          <a:prstGeom prst="rect">
            <a:avLst/>
          </a:prstGeom>
        </p:spPr>
        <p:txBody>
          <a:bodyPr/>
          <a:lstStyle>
            <a:lvl1pPr>
              <a:defRPr/>
            </a:lvl1pPr>
          </a:lstStyle>
          <a:p>
            <a:pPr>
              <a:defRPr/>
            </a:pPr>
            <a:fld id="{91358057-48B4-6748-93A5-C099F66CFEED}" type="slidenum">
              <a:rPr lang="en-US"/>
              <a:pPr>
                <a:defRPr/>
              </a:pPr>
              <a:t>‹#›</a:t>
            </a:fld>
            <a:endParaRPr lang="en-US"/>
          </a:p>
        </p:txBody>
      </p:sp>
    </p:spTree>
    <p:extLst>
      <p:ext uri="{BB962C8B-B14F-4D97-AF65-F5344CB8AC3E}">
        <p14:creationId xmlns:p14="http://schemas.microsoft.com/office/powerpoint/2010/main" val="3695246452"/>
      </p:ext>
    </p:extLst>
  </p:cSld>
  <p:clrMapOvr>
    <a:masterClrMapping/>
  </p:clrMapOvr>
</p:sldLayout>
</file>

<file path=ppt/slideLayouts/slideLayout118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Date Placeholder 2"/>
          <p:cNvSpPr>
            <a:spLocks noGrp="1" noChangeArrowheads="1"/>
          </p:cNvSpPr>
          <p:nvPr>
            <p:ph type="dt" sz="half" idx="10"/>
          </p:nvPr>
        </p:nvSpPr>
        <p:spPr>
          <a:xfrm>
            <a:off x="1143000" y="6400800"/>
            <a:ext cx="1905000" cy="457200"/>
          </a:xfrm>
          <a:prstGeom prst="rect">
            <a:avLst/>
          </a:prstGeom>
        </p:spPr>
        <p:txBody>
          <a:bodyPr/>
          <a:lstStyle>
            <a:lvl1pPr>
              <a:defRPr/>
            </a:lvl1pPr>
          </a:lstStyle>
          <a:p>
            <a:pPr>
              <a:defRPr/>
            </a:pPr>
            <a:endParaRPr lang="en-US"/>
          </a:p>
        </p:txBody>
      </p:sp>
      <p:sp>
        <p:nvSpPr>
          <p:cNvPr id="4" name="Footer Placeholder 3"/>
          <p:cNvSpPr>
            <a:spLocks noGrp="1" noChangeArrowheads="1"/>
          </p:cNvSpPr>
          <p:nvPr>
            <p:ph type="ftr" sz="quarter" idx="11"/>
          </p:nvPr>
        </p:nvSpPr>
        <p:spPr>
          <a:xfrm>
            <a:off x="3581400" y="6400800"/>
            <a:ext cx="2895600" cy="457200"/>
          </a:xfrm>
          <a:prstGeom prst="rect">
            <a:avLst/>
          </a:prstGeom>
        </p:spPr>
        <p:txBody>
          <a:bodyPr/>
          <a:lstStyle>
            <a:lvl1pPr>
              <a:defRPr/>
            </a:lvl1pPr>
          </a:lstStyle>
          <a:p>
            <a:pPr>
              <a:defRPr/>
            </a:pPr>
            <a:endParaRPr lang="en-US"/>
          </a:p>
        </p:txBody>
      </p:sp>
      <p:sp>
        <p:nvSpPr>
          <p:cNvPr id="5" name="Slide Number Placeholder 4"/>
          <p:cNvSpPr>
            <a:spLocks noGrp="1" noChangeArrowheads="1"/>
          </p:cNvSpPr>
          <p:nvPr>
            <p:ph type="sldNum" sz="quarter" idx="12"/>
          </p:nvPr>
        </p:nvSpPr>
        <p:spPr>
          <a:xfrm>
            <a:off x="7239000" y="6400800"/>
            <a:ext cx="1905000" cy="457200"/>
          </a:xfrm>
          <a:prstGeom prst="rect">
            <a:avLst/>
          </a:prstGeom>
        </p:spPr>
        <p:txBody>
          <a:bodyPr/>
          <a:lstStyle>
            <a:lvl1pPr>
              <a:defRPr/>
            </a:lvl1pPr>
          </a:lstStyle>
          <a:p>
            <a:pPr>
              <a:defRPr/>
            </a:pPr>
            <a:fld id="{2209EC9E-14B5-6F46-BDFA-EF42821D4B1C}" type="slidenum">
              <a:rPr lang="en-US"/>
              <a:pPr>
                <a:defRPr/>
              </a:pPr>
              <a:t>‹#›</a:t>
            </a:fld>
            <a:endParaRPr lang="en-US"/>
          </a:p>
        </p:txBody>
      </p:sp>
    </p:spTree>
    <p:extLst>
      <p:ext uri="{BB962C8B-B14F-4D97-AF65-F5344CB8AC3E}">
        <p14:creationId xmlns:p14="http://schemas.microsoft.com/office/powerpoint/2010/main" val="4041116082"/>
      </p:ext>
    </p:extLst>
  </p:cSld>
  <p:clrMapOvr>
    <a:masterClrMapping/>
  </p:clrMapOvr>
</p:sldLayout>
</file>

<file path=ppt/slideLayouts/slideLayout118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noChangeArrowheads="1"/>
          </p:cNvSpPr>
          <p:nvPr>
            <p:ph type="dt" sz="half" idx="10"/>
          </p:nvPr>
        </p:nvSpPr>
        <p:spPr>
          <a:xfrm>
            <a:off x="1143000" y="6400800"/>
            <a:ext cx="1905000" cy="457200"/>
          </a:xfrm>
          <a:prstGeom prst="rect">
            <a:avLst/>
          </a:prstGeom>
        </p:spPr>
        <p:txBody>
          <a:bodyPr/>
          <a:lstStyle>
            <a:lvl1pPr>
              <a:defRPr/>
            </a:lvl1pPr>
          </a:lstStyle>
          <a:p>
            <a:pPr>
              <a:defRPr/>
            </a:pPr>
            <a:endParaRPr lang="en-US"/>
          </a:p>
        </p:txBody>
      </p:sp>
      <p:sp>
        <p:nvSpPr>
          <p:cNvPr id="3" name="Footer Placeholder 2"/>
          <p:cNvSpPr>
            <a:spLocks noGrp="1" noChangeArrowheads="1"/>
          </p:cNvSpPr>
          <p:nvPr>
            <p:ph type="ftr" sz="quarter" idx="11"/>
          </p:nvPr>
        </p:nvSpPr>
        <p:spPr>
          <a:xfrm>
            <a:off x="3581400" y="6400800"/>
            <a:ext cx="2895600" cy="457200"/>
          </a:xfrm>
          <a:prstGeom prst="rect">
            <a:avLst/>
          </a:prstGeom>
        </p:spPr>
        <p:txBody>
          <a:bodyPr/>
          <a:lstStyle>
            <a:lvl1pPr>
              <a:defRPr/>
            </a:lvl1pPr>
          </a:lstStyle>
          <a:p>
            <a:pPr>
              <a:defRPr/>
            </a:pPr>
            <a:endParaRPr lang="en-US"/>
          </a:p>
        </p:txBody>
      </p:sp>
      <p:sp>
        <p:nvSpPr>
          <p:cNvPr id="4" name="Slide Number Placeholder 3"/>
          <p:cNvSpPr>
            <a:spLocks noGrp="1" noChangeArrowheads="1"/>
          </p:cNvSpPr>
          <p:nvPr>
            <p:ph type="sldNum" sz="quarter" idx="12"/>
          </p:nvPr>
        </p:nvSpPr>
        <p:spPr>
          <a:xfrm>
            <a:off x="7239000" y="6400800"/>
            <a:ext cx="1905000" cy="457200"/>
          </a:xfrm>
          <a:prstGeom prst="rect">
            <a:avLst/>
          </a:prstGeom>
        </p:spPr>
        <p:txBody>
          <a:bodyPr/>
          <a:lstStyle>
            <a:lvl1pPr>
              <a:defRPr/>
            </a:lvl1pPr>
          </a:lstStyle>
          <a:p>
            <a:pPr>
              <a:defRPr/>
            </a:pPr>
            <a:fld id="{58938A98-3DE3-D449-95CE-E645E2F4A5F2}" type="slidenum">
              <a:rPr lang="en-US"/>
              <a:pPr>
                <a:defRPr/>
              </a:pPr>
              <a:t>‹#›</a:t>
            </a:fld>
            <a:endParaRPr lang="en-US"/>
          </a:p>
        </p:txBody>
      </p:sp>
    </p:spTree>
    <p:extLst>
      <p:ext uri="{BB962C8B-B14F-4D97-AF65-F5344CB8AC3E}">
        <p14:creationId xmlns:p14="http://schemas.microsoft.com/office/powerpoint/2010/main" val="3062357126"/>
      </p:ext>
    </p:extLst>
  </p:cSld>
  <p:clrMapOvr>
    <a:masterClrMapping/>
  </p:clrMapOvr>
</p:sldLayout>
</file>

<file path=ppt/slideLayouts/slideLayout118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1"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1"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146" indent="0">
              <a:buNone/>
              <a:defRPr sz="1200"/>
            </a:lvl2pPr>
            <a:lvl3pPr marL="914293" indent="0">
              <a:buNone/>
              <a:defRPr sz="1000"/>
            </a:lvl3pPr>
            <a:lvl4pPr marL="1371440" indent="0">
              <a:buNone/>
              <a:defRPr sz="900"/>
            </a:lvl4pPr>
            <a:lvl5pPr marL="1828586" indent="0">
              <a:buNone/>
              <a:defRPr sz="900"/>
            </a:lvl5pPr>
            <a:lvl6pPr marL="2285733" indent="0">
              <a:buNone/>
              <a:defRPr sz="900"/>
            </a:lvl6pPr>
            <a:lvl7pPr marL="2742879" indent="0">
              <a:buNone/>
              <a:defRPr sz="900"/>
            </a:lvl7pPr>
            <a:lvl8pPr marL="3200026" indent="0">
              <a:buNone/>
              <a:defRPr sz="900"/>
            </a:lvl8pPr>
            <a:lvl9pPr marL="3657172" indent="0">
              <a:buNone/>
              <a:defRPr sz="900"/>
            </a:lvl9pPr>
          </a:lstStyle>
          <a:p>
            <a:pPr lvl="0"/>
            <a:r>
              <a:rPr lang="en-US" dirty="0"/>
              <a:t>Click to edit Master text styles</a:t>
            </a:r>
          </a:p>
        </p:txBody>
      </p:sp>
      <p:sp>
        <p:nvSpPr>
          <p:cNvPr id="5" name="Date Placeholder 4"/>
          <p:cNvSpPr>
            <a:spLocks noGrp="1" noChangeArrowheads="1"/>
          </p:cNvSpPr>
          <p:nvPr>
            <p:ph type="dt" sz="half" idx="10"/>
          </p:nvPr>
        </p:nvSpPr>
        <p:spPr>
          <a:xfrm>
            <a:off x="1143000" y="6400800"/>
            <a:ext cx="1905000" cy="457200"/>
          </a:xfrm>
          <a:prstGeom prst="rect">
            <a:avLst/>
          </a:prstGeom>
        </p:spPr>
        <p:txBody>
          <a:bodyPr/>
          <a:lstStyle>
            <a:lvl1pPr>
              <a:defRPr/>
            </a:lvl1pPr>
          </a:lstStyle>
          <a:p>
            <a:pPr>
              <a:defRPr/>
            </a:pPr>
            <a:endParaRPr lang="en-US"/>
          </a:p>
        </p:txBody>
      </p:sp>
      <p:sp>
        <p:nvSpPr>
          <p:cNvPr id="6" name="Footer Placeholder 5"/>
          <p:cNvSpPr>
            <a:spLocks noGrp="1" noChangeArrowheads="1"/>
          </p:cNvSpPr>
          <p:nvPr>
            <p:ph type="ftr" sz="quarter" idx="11"/>
          </p:nvPr>
        </p:nvSpPr>
        <p:spPr>
          <a:xfrm>
            <a:off x="3581400" y="6400800"/>
            <a:ext cx="2895600" cy="457200"/>
          </a:xfrm>
          <a:prstGeom prst="rect">
            <a:avLst/>
          </a:prstGeom>
        </p:spPr>
        <p:txBody>
          <a:bodyPr/>
          <a:lstStyle>
            <a:lvl1pPr>
              <a:defRPr/>
            </a:lvl1pPr>
          </a:lstStyle>
          <a:p>
            <a:pPr>
              <a:defRPr/>
            </a:pPr>
            <a:endParaRPr lang="en-US"/>
          </a:p>
        </p:txBody>
      </p:sp>
      <p:sp>
        <p:nvSpPr>
          <p:cNvPr id="7" name="Slide Number Placeholder 6"/>
          <p:cNvSpPr>
            <a:spLocks noGrp="1" noChangeArrowheads="1"/>
          </p:cNvSpPr>
          <p:nvPr>
            <p:ph type="sldNum" sz="quarter" idx="12"/>
          </p:nvPr>
        </p:nvSpPr>
        <p:spPr>
          <a:xfrm>
            <a:off x="7239000" y="6400800"/>
            <a:ext cx="1905000" cy="457200"/>
          </a:xfrm>
          <a:prstGeom prst="rect">
            <a:avLst/>
          </a:prstGeom>
        </p:spPr>
        <p:txBody>
          <a:bodyPr/>
          <a:lstStyle>
            <a:lvl1pPr>
              <a:defRPr/>
            </a:lvl1pPr>
          </a:lstStyle>
          <a:p>
            <a:pPr>
              <a:defRPr/>
            </a:pPr>
            <a:fld id="{68E38142-DC64-2249-9DDD-399A57E35CC3}" type="slidenum">
              <a:rPr lang="en-US"/>
              <a:pPr>
                <a:defRPr/>
              </a:pPr>
              <a:t>‹#›</a:t>
            </a:fld>
            <a:endParaRPr lang="en-US"/>
          </a:p>
        </p:txBody>
      </p:sp>
    </p:spTree>
    <p:extLst>
      <p:ext uri="{BB962C8B-B14F-4D97-AF65-F5344CB8AC3E}">
        <p14:creationId xmlns:p14="http://schemas.microsoft.com/office/powerpoint/2010/main" val="1547158043"/>
      </p:ext>
    </p:extLst>
  </p:cSld>
  <p:clrMapOvr>
    <a:masterClrMapping/>
  </p:clrMapOvr>
</p:sldLayout>
</file>

<file path=ppt/slideLayouts/slideLayout119.xml><?xml version="1.0" encoding="utf-8"?>
<p:sldLayout xmlns:a="http://schemas.openxmlformats.org/drawingml/2006/main" xmlns:r="http://schemas.openxmlformats.org/officeDocument/2006/relationships" xmlns:p="http://schemas.openxmlformats.org/presentationml/2006/main" showMasterSp="0" type="tx">
  <p:cSld name="Title Slide">
    <p:spTree>
      <p:nvGrpSpPr>
        <p:cNvPr id="1" name=""/>
        <p:cNvGrpSpPr/>
        <p:nvPr/>
      </p:nvGrpSpPr>
      <p:grpSpPr>
        <a:xfrm>
          <a:off x="0" y="0"/>
          <a:ext cx="0" cy="0"/>
          <a:chOff x="0" y="0"/>
          <a:chExt cx="0" cy="0"/>
        </a:xfrm>
      </p:grpSpPr>
      <p:grpSp>
        <p:nvGrpSpPr>
          <p:cNvPr id="15" name="Group 7"/>
          <p:cNvGrpSpPr/>
          <p:nvPr/>
        </p:nvGrpSpPr>
        <p:grpSpPr>
          <a:xfrm>
            <a:off x="0" y="0"/>
            <a:ext cx="6362700" cy="6858000"/>
            <a:chOff x="0" y="0"/>
            <a:chExt cx="6362700" cy="6858000"/>
          </a:xfrm>
        </p:grpSpPr>
        <p:pic>
          <p:nvPicPr>
            <p:cNvPr id="13" name="Picture 8" descr="Picture 8"/>
            <p:cNvPicPr>
              <a:picLocks noChangeAspect="1"/>
            </p:cNvPicPr>
            <p:nvPr/>
          </p:nvPicPr>
          <p:blipFill>
            <a:blip r:embed="rId2" cstate="print"/>
            <a:stretch>
              <a:fillRect/>
            </a:stretch>
          </p:blipFill>
          <p:spPr>
            <a:xfrm>
              <a:off x="0" y="0"/>
              <a:ext cx="685800" cy="6858000"/>
            </a:xfrm>
            <a:prstGeom prst="rect">
              <a:avLst/>
            </a:prstGeom>
            <a:ln w="12700" cap="flat">
              <a:noFill/>
              <a:miter lim="400000"/>
            </a:ln>
            <a:effectLst/>
          </p:spPr>
        </p:pic>
        <p:pic>
          <p:nvPicPr>
            <p:cNvPr id="14" name="Picture 9" descr="Picture 9"/>
            <p:cNvPicPr>
              <a:picLocks noChangeAspect="1"/>
            </p:cNvPicPr>
            <p:nvPr/>
          </p:nvPicPr>
          <p:blipFill>
            <a:blip r:embed="rId3" cstate="print"/>
            <a:stretch>
              <a:fillRect/>
            </a:stretch>
          </p:blipFill>
          <p:spPr>
            <a:xfrm>
              <a:off x="3505200" y="5715000"/>
              <a:ext cx="2857500" cy="95250"/>
            </a:xfrm>
            <a:prstGeom prst="rect">
              <a:avLst/>
            </a:prstGeom>
            <a:ln w="12700" cap="flat">
              <a:noFill/>
              <a:miter lim="400000"/>
            </a:ln>
            <a:effectLst/>
          </p:spPr>
        </p:pic>
      </p:grpSp>
      <p:pic>
        <p:nvPicPr>
          <p:cNvPr id="16" name="Picture 10" descr="Picture 10"/>
          <p:cNvPicPr>
            <a:picLocks noChangeAspect="1"/>
          </p:cNvPicPr>
          <p:nvPr/>
        </p:nvPicPr>
        <p:blipFill>
          <a:blip r:embed="rId4" cstate="print"/>
          <a:stretch>
            <a:fillRect/>
          </a:stretch>
        </p:blipFill>
        <p:spPr>
          <a:xfrm>
            <a:off x="1981200" y="3657600"/>
            <a:ext cx="5715000" cy="95250"/>
          </a:xfrm>
          <a:prstGeom prst="rect">
            <a:avLst/>
          </a:prstGeom>
          <a:ln w="12700">
            <a:miter lim="400000"/>
          </a:ln>
        </p:spPr>
      </p:pic>
      <p:sp>
        <p:nvSpPr>
          <p:cNvPr id="17" name="Title Text"/>
          <p:cNvSpPr txBox="1">
            <a:spLocks noGrp="1"/>
          </p:cNvSpPr>
          <p:nvPr>
            <p:ph type="title"/>
          </p:nvPr>
        </p:nvSpPr>
        <p:spPr>
          <a:xfrm>
            <a:off x="1752600" y="990600"/>
            <a:ext cx="6400800" cy="2514600"/>
          </a:xfrm>
          <a:prstGeom prst="rect">
            <a:avLst/>
          </a:prstGeom>
        </p:spPr>
        <p:txBody>
          <a:bodyPr/>
          <a:lstStyle>
            <a:lvl1pPr algn="ctr"/>
          </a:lstStyle>
          <a:p>
            <a:r>
              <a:t>Title Text</a:t>
            </a:r>
          </a:p>
        </p:txBody>
      </p:sp>
      <p:sp>
        <p:nvSpPr>
          <p:cNvPr id="18" name="Body Level One…"/>
          <p:cNvSpPr txBox="1">
            <a:spLocks noGrp="1"/>
          </p:cNvSpPr>
          <p:nvPr>
            <p:ph type="body" sz="quarter" idx="1"/>
          </p:nvPr>
        </p:nvSpPr>
        <p:spPr>
          <a:xfrm>
            <a:off x="1752600" y="3886200"/>
            <a:ext cx="6400800" cy="1752600"/>
          </a:xfrm>
          <a:prstGeom prst="rect">
            <a:avLst/>
          </a:prstGeom>
        </p:spPr>
        <p:txBody>
          <a:bodyPr>
            <a:normAutofit/>
          </a:bodyPr>
          <a:lstStyle>
            <a:lvl1pPr marL="0" indent="0" algn="ctr">
              <a:buSzTx/>
              <a:buNone/>
            </a:lvl1pPr>
            <a:lvl2pPr algn="ctr">
              <a:buBlip>
                <a:blip r:embed="rId5"/>
              </a:buBlip>
            </a:lvl2pPr>
            <a:lvl3pPr algn="ctr"/>
            <a:lvl4pPr algn="ctr"/>
            <a:lvl5pPr algn="ctr"/>
          </a:lstStyle>
          <a:p>
            <a:r>
              <a:t>Body Level One</a:t>
            </a:r>
          </a:p>
          <a:p>
            <a:pPr lvl="1"/>
            <a:r>
              <a:t>Body Level Two</a:t>
            </a:r>
          </a:p>
          <a:p>
            <a:pPr lvl="2"/>
            <a:r>
              <a:t>Body Level Three</a:t>
            </a:r>
          </a:p>
          <a:p>
            <a:pPr lvl="3"/>
            <a:r>
              <a:t>Body Level Four</a:t>
            </a:r>
          </a:p>
          <a:p>
            <a:pPr lvl="4"/>
            <a:r>
              <a:t>Body Level Five</a:t>
            </a:r>
          </a:p>
        </p:txBody>
      </p:sp>
      <p:sp>
        <p:nvSpPr>
          <p:cNvPr id="19" name="Slide Number"/>
          <p:cNvSpPr txBox="1">
            <a:spLocks noGrp="1"/>
          </p:cNvSpPr>
          <p:nvPr>
            <p:ph type="sldNum" sz="quarter" idx="2"/>
          </p:nvPr>
        </p:nvSpPr>
        <p:spPr>
          <a:xfrm>
            <a:off x="8605062" y="6550224"/>
            <a:ext cx="310339" cy="307777"/>
          </a:xfrm>
          <a:prstGeom prst="rect">
            <a:avLst/>
          </a:prstGeom>
        </p:spPr>
        <p:txBody>
          <a:bodyPr/>
          <a:lstStyle>
            <a:lvl1pPr algn="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254271945"/>
      </p:ext>
    </p:extLst>
  </p:cSld>
  <p:clrMapOvr>
    <a:masterClrMapping/>
  </p:clrMapOvr>
  <p:transition spd="med"/>
</p:sldLayout>
</file>

<file path=ppt/slideLayouts/slideLayout119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146" indent="0">
              <a:buNone/>
              <a:defRPr sz="2800"/>
            </a:lvl2pPr>
            <a:lvl3pPr marL="914293" indent="0">
              <a:buNone/>
              <a:defRPr sz="2400"/>
            </a:lvl3pPr>
            <a:lvl4pPr marL="1371440" indent="0">
              <a:buNone/>
              <a:defRPr sz="2000"/>
            </a:lvl4pPr>
            <a:lvl5pPr marL="1828586" indent="0">
              <a:buNone/>
              <a:defRPr sz="2000"/>
            </a:lvl5pPr>
            <a:lvl6pPr marL="2285733" indent="0">
              <a:buNone/>
              <a:defRPr sz="2000"/>
            </a:lvl6pPr>
            <a:lvl7pPr marL="2742879" indent="0">
              <a:buNone/>
              <a:defRPr sz="2000"/>
            </a:lvl7pPr>
            <a:lvl8pPr marL="3200026" indent="0">
              <a:buNone/>
              <a:defRPr sz="2000"/>
            </a:lvl8pPr>
            <a:lvl9pPr marL="3657172"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146" indent="0">
              <a:buNone/>
              <a:defRPr sz="1200"/>
            </a:lvl2pPr>
            <a:lvl3pPr marL="914293" indent="0">
              <a:buNone/>
              <a:defRPr sz="1000"/>
            </a:lvl3pPr>
            <a:lvl4pPr marL="1371440" indent="0">
              <a:buNone/>
              <a:defRPr sz="900"/>
            </a:lvl4pPr>
            <a:lvl5pPr marL="1828586" indent="0">
              <a:buNone/>
              <a:defRPr sz="900"/>
            </a:lvl5pPr>
            <a:lvl6pPr marL="2285733" indent="0">
              <a:buNone/>
              <a:defRPr sz="900"/>
            </a:lvl6pPr>
            <a:lvl7pPr marL="2742879" indent="0">
              <a:buNone/>
              <a:defRPr sz="900"/>
            </a:lvl7pPr>
            <a:lvl8pPr marL="3200026" indent="0">
              <a:buNone/>
              <a:defRPr sz="900"/>
            </a:lvl8pPr>
            <a:lvl9pPr marL="3657172" indent="0">
              <a:buNone/>
              <a:defRPr sz="900"/>
            </a:lvl9pPr>
          </a:lstStyle>
          <a:p>
            <a:pPr lvl="0"/>
            <a:r>
              <a:rPr lang="en-US" dirty="0"/>
              <a:t>Click to edit Master text styles</a:t>
            </a:r>
          </a:p>
        </p:txBody>
      </p:sp>
      <p:sp>
        <p:nvSpPr>
          <p:cNvPr id="5" name="Date Placeholder 4"/>
          <p:cNvSpPr>
            <a:spLocks noGrp="1" noChangeArrowheads="1"/>
          </p:cNvSpPr>
          <p:nvPr>
            <p:ph type="dt" sz="half" idx="10"/>
          </p:nvPr>
        </p:nvSpPr>
        <p:spPr>
          <a:xfrm>
            <a:off x="1143000" y="6400800"/>
            <a:ext cx="1905000" cy="457200"/>
          </a:xfrm>
          <a:prstGeom prst="rect">
            <a:avLst/>
          </a:prstGeom>
        </p:spPr>
        <p:txBody>
          <a:bodyPr/>
          <a:lstStyle>
            <a:lvl1pPr>
              <a:defRPr/>
            </a:lvl1pPr>
          </a:lstStyle>
          <a:p>
            <a:pPr>
              <a:defRPr/>
            </a:pPr>
            <a:endParaRPr lang="en-US"/>
          </a:p>
        </p:txBody>
      </p:sp>
      <p:sp>
        <p:nvSpPr>
          <p:cNvPr id="6" name="Footer Placeholder 5"/>
          <p:cNvSpPr>
            <a:spLocks noGrp="1" noChangeArrowheads="1"/>
          </p:cNvSpPr>
          <p:nvPr>
            <p:ph type="ftr" sz="quarter" idx="11"/>
          </p:nvPr>
        </p:nvSpPr>
        <p:spPr>
          <a:xfrm>
            <a:off x="3581400" y="6400800"/>
            <a:ext cx="2895600" cy="457200"/>
          </a:xfrm>
          <a:prstGeom prst="rect">
            <a:avLst/>
          </a:prstGeom>
        </p:spPr>
        <p:txBody>
          <a:bodyPr/>
          <a:lstStyle>
            <a:lvl1pPr>
              <a:defRPr/>
            </a:lvl1pPr>
          </a:lstStyle>
          <a:p>
            <a:pPr>
              <a:defRPr/>
            </a:pPr>
            <a:endParaRPr lang="en-US"/>
          </a:p>
        </p:txBody>
      </p:sp>
      <p:sp>
        <p:nvSpPr>
          <p:cNvPr id="7" name="Slide Number Placeholder 6"/>
          <p:cNvSpPr>
            <a:spLocks noGrp="1" noChangeArrowheads="1"/>
          </p:cNvSpPr>
          <p:nvPr>
            <p:ph type="sldNum" sz="quarter" idx="12"/>
          </p:nvPr>
        </p:nvSpPr>
        <p:spPr>
          <a:xfrm>
            <a:off x="7239000" y="6400800"/>
            <a:ext cx="1905000" cy="457200"/>
          </a:xfrm>
          <a:prstGeom prst="rect">
            <a:avLst/>
          </a:prstGeom>
        </p:spPr>
        <p:txBody>
          <a:bodyPr/>
          <a:lstStyle>
            <a:lvl1pPr>
              <a:defRPr/>
            </a:lvl1pPr>
          </a:lstStyle>
          <a:p>
            <a:pPr>
              <a:defRPr/>
            </a:pPr>
            <a:fld id="{7C91FB75-1981-E446-84D2-3D73DECABE85}" type="slidenum">
              <a:rPr lang="en-US"/>
              <a:pPr>
                <a:defRPr/>
              </a:pPr>
              <a:t>‹#›</a:t>
            </a:fld>
            <a:endParaRPr lang="en-US"/>
          </a:p>
        </p:txBody>
      </p:sp>
    </p:spTree>
    <p:extLst>
      <p:ext uri="{BB962C8B-B14F-4D97-AF65-F5344CB8AC3E}">
        <p14:creationId xmlns:p14="http://schemas.microsoft.com/office/powerpoint/2010/main" val="4082877150"/>
      </p:ext>
    </p:extLst>
  </p:cSld>
  <p:clrMapOvr>
    <a:masterClrMapping/>
  </p:clrMapOvr>
</p:sldLayout>
</file>

<file path=ppt/slideLayouts/slideLayout119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4" name="Rectangle 8"/>
          <p:cNvSpPr>
            <a:spLocks noChangeArrowheads="1"/>
          </p:cNvSpPr>
          <p:nvPr userDrawn="1"/>
        </p:nvSpPr>
        <p:spPr bwMode="auto">
          <a:xfrm>
            <a:off x="1116013" y="0"/>
            <a:ext cx="8027987" cy="6858000"/>
          </a:xfrm>
          <a:prstGeom prst="rect">
            <a:avLst/>
          </a:prstGeom>
          <a:gradFill rotWithShape="1">
            <a:gsLst>
              <a:gs pos="0">
                <a:srgbClr val="6600CC"/>
              </a:gs>
              <a:gs pos="100000">
                <a:srgbClr val="000000"/>
              </a:gs>
            </a:gsLst>
            <a:path path="rect">
              <a:fillToRect l="50000" t="50000" r="50000" b="50000"/>
            </a:path>
          </a:gradFill>
          <a:ln>
            <a:noFill/>
          </a:ln>
          <a:extLst>
            <a:ext uri="{91240B29-F687-4f45-9708-019B960494DF}">
              <a14:hiddenLine xmlns:a14="http://schemas.microsoft.com/office/drawing/2010/main" xmlns="" w="12700" cap="sq">
                <a:solidFill>
                  <a:srgbClr val="000000"/>
                </a:solidFill>
                <a:round/>
                <a:headEnd type="none" w="sm" len="sm"/>
                <a:tailEnd type="none" w="sm" len="sm"/>
              </a14:hiddenLine>
            </a:ext>
          </a:extLst>
        </p:spPr>
        <p:txBody>
          <a:bodyPr wrap="none"/>
          <a:lstStyle/>
          <a:p>
            <a:endParaRPr lang="en-US"/>
          </a:p>
        </p:txBody>
      </p:sp>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8"/>
          <p:cNvSpPr>
            <a:spLocks noGrp="1" noChangeArrowheads="1"/>
          </p:cNvSpPr>
          <p:nvPr>
            <p:ph type="dt" sz="half" idx="10"/>
          </p:nvPr>
        </p:nvSpPr>
        <p:spPr>
          <a:xfrm>
            <a:off x="1143000" y="6400800"/>
            <a:ext cx="1905000" cy="457200"/>
          </a:xfrm>
          <a:prstGeom prst="rect">
            <a:avLst/>
          </a:prstGeom>
        </p:spPr>
        <p:txBody>
          <a:bodyPr/>
          <a:lstStyle>
            <a:lvl1pPr>
              <a:defRPr/>
            </a:lvl1pPr>
          </a:lstStyle>
          <a:p>
            <a:pPr>
              <a:defRPr/>
            </a:pPr>
            <a:endParaRPr lang="en-US"/>
          </a:p>
        </p:txBody>
      </p:sp>
      <p:sp>
        <p:nvSpPr>
          <p:cNvPr id="6" name="Rectangle 9"/>
          <p:cNvSpPr>
            <a:spLocks noGrp="1" noChangeArrowheads="1"/>
          </p:cNvSpPr>
          <p:nvPr>
            <p:ph type="ftr" sz="quarter" idx="11"/>
          </p:nvPr>
        </p:nvSpPr>
        <p:spPr>
          <a:xfrm>
            <a:off x="3581400" y="6400800"/>
            <a:ext cx="2895600" cy="457200"/>
          </a:xfrm>
          <a:prstGeom prst="rect">
            <a:avLst/>
          </a:prstGeom>
        </p:spPr>
        <p:txBody>
          <a:bodyPr/>
          <a:lstStyle>
            <a:lvl1pPr>
              <a:defRPr/>
            </a:lvl1pPr>
          </a:lstStyle>
          <a:p>
            <a:pPr>
              <a:defRPr/>
            </a:pPr>
            <a:endParaRPr lang="en-US"/>
          </a:p>
        </p:txBody>
      </p:sp>
      <p:sp>
        <p:nvSpPr>
          <p:cNvPr id="7" name="Rectangle 10"/>
          <p:cNvSpPr>
            <a:spLocks noGrp="1" noChangeArrowheads="1"/>
          </p:cNvSpPr>
          <p:nvPr>
            <p:ph type="sldNum" sz="quarter" idx="12"/>
          </p:nvPr>
        </p:nvSpPr>
        <p:spPr>
          <a:xfrm>
            <a:off x="7239000" y="6400800"/>
            <a:ext cx="1905000" cy="457200"/>
          </a:xfrm>
          <a:prstGeom prst="rect">
            <a:avLst/>
          </a:prstGeom>
        </p:spPr>
        <p:txBody>
          <a:bodyPr/>
          <a:lstStyle>
            <a:lvl1pPr>
              <a:defRPr/>
            </a:lvl1pPr>
          </a:lstStyle>
          <a:p>
            <a:pPr>
              <a:defRPr/>
            </a:pPr>
            <a:fld id="{5666E7A8-FC2B-F04C-804E-1F5C52B21959}" type="slidenum">
              <a:rPr lang="en-US"/>
              <a:pPr>
                <a:defRPr/>
              </a:pPr>
              <a:t>‹#›</a:t>
            </a:fld>
            <a:endParaRPr lang="en-US"/>
          </a:p>
        </p:txBody>
      </p:sp>
    </p:spTree>
    <p:extLst>
      <p:ext uri="{BB962C8B-B14F-4D97-AF65-F5344CB8AC3E}">
        <p14:creationId xmlns:p14="http://schemas.microsoft.com/office/powerpoint/2010/main" val="3268191420"/>
      </p:ext>
    </p:extLst>
  </p:cSld>
  <p:clrMapOvr>
    <a:masterClrMapping/>
  </p:clrMapOvr>
</p:sldLayout>
</file>

<file path=ppt/slideLayouts/slideLayout119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7048500" y="304800"/>
            <a:ext cx="1943100" cy="57912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1219200" y="304800"/>
            <a:ext cx="5676900" cy="57912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noChangeArrowheads="1"/>
          </p:cNvSpPr>
          <p:nvPr>
            <p:ph type="dt" sz="half" idx="10"/>
          </p:nvPr>
        </p:nvSpPr>
        <p:spPr>
          <a:xfrm>
            <a:off x="1143000" y="6400800"/>
            <a:ext cx="1905000" cy="457200"/>
          </a:xfrm>
          <a:prstGeom prst="rect">
            <a:avLst/>
          </a:prstGeom>
        </p:spPr>
        <p:txBody>
          <a:bodyPr/>
          <a:lstStyle>
            <a:lvl1pPr>
              <a:defRPr/>
            </a:lvl1pPr>
          </a:lstStyle>
          <a:p>
            <a:pPr>
              <a:defRPr/>
            </a:pPr>
            <a:endParaRPr lang="en-US"/>
          </a:p>
        </p:txBody>
      </p:sp>
      <p:sp>
        <p:nvSpPr>
          <p:cNvPr id="5" name="Footer Placeholder 4"/>
          <p:cNvSpPr>
            <a:spLocks noGrp="1" noChangeArrowheads="1"/>
          </p:cNvSpPr>
          <p:nvPr>
            <p:ph type="ftr" sz="quarter" idx="11"/>
          </p:nvPr>
        </p:nvSpPr>
        <p:spPr>
          <a:xfrm>
            <a:off x="3581400" y="6400800"/>
            <a:ext cx="2895600" cy="457200"/>
          </a:xfrm>
          <a:prstGeom prst="rect">
            <a:avLst/>
          </a:prstGeom>
        </p:spPr>
        <p:txBody>
          <a:bodyPr/>
          <a:lstStyle>
            <a:lvl1pPr>
              <a:defRPr/>
            </a:lvl1pPr>
          </a:lstStyle>
          <a:p>
            <a:pPr>
              <a:defRPr/>
            </a:pPr>
            <a:endParaRPr lang="en-US"/>
          </a:p>
        </p:txBody>
      </p:sp>
      <p:sp>
        <p:nvSpPr>
          <p:cNvPr id="6" name="Slide Number Placeholder 5"/>
          <p:cNvSpPr>
            <a:spLocks noGrp="1" noChangeArrowheads="1"/>
          </p:cNvSpPr>
          <p:nvPr>
            <p:ph type="sldNum" sz="quarter" idx="12"/>
          </p:nvPr>
        </p:nvSpPr>
        <p:spPr>
          <a:xfrm>
            <a:off x="7239000" y="6400800"/>
            <a:ext cx="1905000" cy="457200"/>
          </a:xfrm>
          <a:prstGeom prst="rect">
            <a:avLst/>
          </a:prstGeom>
        </p:spPr>
        <p:txBody>
          <a:bodyPr/>
          <a:lstStyle>
            <a:lvl1pPr>
              <a:defRPr/>
            </a:lvl1pPr>
          </a:lstStyle>
          <a:p>
            <a:pPr>
              <a:defRPr/>
            </a:pPr>
            <a:fld id="{728DA697-271D-8F4C-82F0-40F102230104}" type="slidenum">
              <a:rPr lang="en-US"/>
              <a:pPr>
                <a:defRPr/>
              </a:pPr>
              <a:t>‹#›</a:t>
            </a:fld>
            <a:endParaRPr lang="en-US"/>
          </a:p>
        </p:txBody>
      </p:sp>
    </p:spTree>
    <p:extLst>
      <p:ext uri="{BB962C8B-B14F-4D97-AF65-F5344CB8AC3E}">
        <p14:creationId xmlns:p14="http://schemas.microsoft.com/office/powerpoint/2010/main" val="413070981"/>
      </p:ext>
    </p:extLst>
  </p:cSld>
  <p:clrMapOvr>
    <a:masterClrMapping/>
  </p:clrMapOvr>
</p:sldLayout>
</file>

<file path=ppt/slideLayouts/slideLayout1193.xml><?xml version="1.0" encoding="utf-8"?>
<p:sldLayout xmlns:a="http://schemas.openxmlformats.org/drawingml/2006/main" xmlns:r="http://schemas.openxmlformats.org/officeDocument/2006/relationships" xmlns:p="http://schemas.openxmlformats.org/presentationml/2006/main" showMasterSp="0" type="title" preserve="1">
  <p:cSld name="Title Slide">
    <p:bg>
      <p:bgPr>
        <a:gradFill rotWithShape="0">
          <a:gsLst>
            <a:gs pos="0">
              <a:schemeClr val="bg2"/>
            </a:gs>
            <a:gs pos="50000">
              <a:schemeClr val="bg1"/>
            </a:gs>
            <a:gs pos="100000">
              <a:schemeClr val="bg2"/>
            </a:gs>
          </a:gsLst>
          <a:lin ang="5400000" scaled="1"/>
        </a:gradFill>
        <a:effectLst/>
      </p:bgPr>
    </p:bg>
    <p:spTree>
      <p:nvGrpSpPr>
        <p:cNvPr id="1" name=""/>
        <p:cNvGrpSpPr/>
        <p:nvPr/>
      </p:nvGrpSpPr>
      <p:grpSpPr>
        <a:xfrm>
          <a:off x="0" y="0"/>
          <a:ext cx="0" cy="0"/>
          <a:chOff x="0" y="0"/>
          <a:chExt cx="0" cy="0"/>
        </a:xfrm>
      </p:grpSpPr>
      <p:sp>
        <p:nvSpPr>
          <p:cNvPr id="4" name="Rectangle 11"/>
          <p:cNvSpPr>
            <a:spLocks noChangeArrowheads="1"/>
          </p:cNvSpPr>
          <p:nvPr userDrawn="1"/>
        </p:nvSpPr>
        <p:spPr bwMode="auto">
          <a:xfrm>
            <a:off x="1547813" y="0"/>
            <a:ext cx="7596187" cy="6858000"/>
          </a:xfrm>
          <a:prstGeom prst="rect">
            <a:avLst/>
          </a:prstGeom>
          <a:gradFill rotWithShape="1">
            <a:gsLst>
              <a:gs pos="0">
                <a:srgbClr val="6600CC"/>
              </a:gs>
              <a:gs pos="100000">
                <a:srgbClr val="000000"/>
              </a:gs>
            </a:gsLst>
            <a:path path="rect">
              <a:fillToRect l="50000" t="50000" r="50000" b="50000"/>
            </a:path>
          </a:gradFill>
          <a:ln>
            <a:noFill/>
          </a:ln>
          <a:extLst>
            <a:ext uri="{91240B29-F687-4f45-9708-019B960494DF}">
              <a14:hiddenLine xmlns="" xmlns:a14="http://schemas.microsoft.com/office/drawing/2010/main" w="12700" cap="sq">
                <a:solidFill>
                  <a:srgbClr val="000000"/>
                </a:solidFill>
                <a:round/>
                <a:headEnd type="none" w="sm" len="sm"/>
                <a:tailEnd type="none" w="sm" len="sm"/>
              </a14:hiddenLine>
            </a:ext>
          </a:extLst>
        </p:spPr>
        <p:txBody>
          <a:bodyPr wrap="none"/>
          <a:lstStyle/>
          <a:p>
            <a:endParaRPr lang="en-US">
              <a:solidFill>
                <a:srgbClr val="EAEAEA"/>
              </a:solidFill>
            </a:endParaRPr>
          </a:p>
        </p:txBody>
      </p:sp>
      <p:grpSp>
        <p:nvGrpSpPr>
          <p:cNvPr id="2" name="Group 2"/>
          <p:cNvGrpSpPr>
            <a:grpSpLocks/>
          </p:cNvGrpSpPr>
          <p:nvPr/>
        </p:nvGrpSpPr>
        <p:grpSpPr bwMode="auto">
          <a:xfrm>
            <a:off x="0" y="0"/>
            <a:ext cx="1828800" cy="6856413"/>
            <a:chOff x="0" y="0"/>
            <a:chExt cx="1152" cy="4319"/>
          </a:xfrm>
        </p:grpSpPr>
        <p:sp>
          <p:nvSpPr>
            <p:cNvPr id="6" name="Rectangle 3"/>
            <p:cNvSpPr>
              <a:spLocks noChangeArrowheads="1"/>
            </p:cNvSpPr>
            <p:nvPr/>
          </p:nvSpPr>
          <p:spPr bwMode="auto">
            <a:xfrm>
              <a:off x="0" y="0"/>
              <a:ext cx="1152" cy="1026"/>
            </a:xfrm>
            <a:prstGeom prst="rect">
              <a:avLst/>
            </a:prstGeom>
            <a:gradFill rotWithShape="0">
              <a:gsLst>
                <a:gs pos="0">
                  <a:schemeClr val="bg2"/>
                </a:gs>
                <a:gs pos="100000">
                  <a:schemeClr val="accent1"/>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92075" tIns="46038" rIns="92075" bIns="46038" anchor="ctr"/>
            <a:lstStyle/>
            <a:p>
              <a:pPr eaLnBrk="0" hangingPunct="0">
                <a:spcBef>
                  <a:spcPct val="50000"/>
                </a:spcBef>
              </a:pPr>
              <a:endParaRPr lang="en-US">
                <a:solidFill>
                  <a:srgbClr val="EAEAEA"/>
                </a:solidFill>
              </a:endParaRPr>
            </a:p>
          </p:txBody>
        </p:sp>
        <p:sp>
          <p:nvSpPr>
            <p:cNvPr id="7" name="Rectangle 4"/>
            <p:cNvSpPr>
              <a:spLocks noChangeArrowheads="1"/>
            </p:cNvSpPr>
            <p:nvPr/>
          </p:nvSpPr>
          <p:spPr bwMode="auto">
            <a:xfrm>
              <a:off x="0" y="2400"/>
              <a:ext cx="1152" cy="1919"/>
            </a:xfrm>
            <a:prstGeom prst="rect">
              <a:avLst/>
            </a:prstGeom>
            <a:gradFill rotWithShape="0">
              <a:gsLst>
                <a:gs pos="0">
                  <a:schemeClr val="accent1"/>
                </a:gs>
                <a:gs pos="100000">
                  <a:schemeClr val="bg2"/>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92075" tIns="46038" rIns="92075" bIns="46038" anchor="ctr"/>
            <a:lstStyle/>
            <a:p>
              <a:pPr eaLnBrk="0" hangingPunct="0">
                <a:spcBef>
                  <a:spcPct val="50000"/>
                </a:spcBef>
              </a:pPr>
              <a:endParaRPr lang="en-US">
                <a:solidFill>
                  <a:srgbClr val="EAEAEA"/>
                </a:solidFill>
              </a:endParaRPr>
            </a:p>
          </p:txBody>
        </p:sp>
        <p:pic>
          <p:nvPicPr>
            <p:cNvPr id="8" name="Picture 5"/>
            <p:cNvPicPr>
              <a:picLocks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0" y="1028"/>
              <a:ext cx="1152" cy="1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sp>
        <p:nvSpPr>
          <p:cNvPr id="8198" name="Rectangle 6"/>
          <p:cNvSpPr>
            <a:spLocks noGrp="1" noChangeArrowheads="1"/>
          </p:cNvSpPr>
          <p:nvPr>
            <p:ph type="ctrTitle" sz="quarter"/>
          </p:nvPr>
        </p:nvSpPr>
        <p:spPr>
          <a:xfrm>
            <a:off x="1905000" y="1676400"/>
            <a:ext cx="6934200" cy="2116138"/>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8199" name="Rectangle 7"/>
          <p:cNvSpPr>
            <a:spLocks noGrp="1" noChangeArrowheads="1"/>
          </p:cNvSpPr>
          <p:nvPr>
            <p:ph type="subTitle" sz="quarter" idx="1"/>
          </p:nvPr>
        </p:nvSpPr>
        <p:spPr>
          <a:xfrm>
            <a:off x="1911350" y="3968750"/>
            <a:ext cx="6400800" cy="1752600"/>
          </a:xfrm>
        </p:spPr>
        <p:txBody>
          <a:bodyPr/>
          <a:lstStyle>
            <a:lvl1pPr marL="0" indent="0">
              <a:buFont typeface="Symbol" pitchFamily="-111" charset="2"/>
              <a:buNone/>
              <a:defRPr b="1" i="0">
                <a:latin typeface="Arial" panose="020B0604020202020204" pitchFamily="34" charset="0"/>
                <a:cs typeface="Arial" panose="020B0604020202020204" pitchFamily="34" charset="0"/>
              </a:defRPr>
            </a:lvl1pPr>
          </a:lstStyle>
          <a:p>
            <a:r>
              <a:rPr lang="en-US" dirty="0"/>
              <a:t>Click to edit Master subtitle style</a:t>
            </a:r>
          </a:p>
        </p:txBody>
      </p:sp>
      <p:sp>
        <p:nvSpPr>
          <p:cNvPr id="9" name="Rectangle 8"/>
          <p:cNvSpPr>
            <a:spLocks noGrp="1" noChangeArrowheads="1"/>
          </p:cNvSpPr>
          <p:nvPr>
            <p:ph type="dt" sz="quarter" idx="10"/>
          </p:nvPr>
        </p:nvSpPr>
        <p:spPr>
          <a:xfrm>
            <a:off x="1828800" y="6400800"/>
            <a:ext cx="1905000" cy="457200"/>
          </a:xfrm>
        </p:spPr>
        <p:txBody>
          <a:bodyPr/>
          <a:lstStyle>
            <a:lvl1pPr>
              <a:defRPr/>
            </a:lvl1pPr>
          </a:lstStyle>
          <a:p>
            <a:pPr>
              <a:defRPr/>
            </a:pPr>
            <a:endParaRPr lang="en-US"/>
          </a:p>
        </p:txBody>
      </p:sp>
      <p:sp>
        <p:nvSpPr>
          <p:cNvPr id="10" name="Rectangle 9"/>
          <p:cNvSpPr>
            <a:spLocks noGrp="1" noChangeArrowheads="1"/>
          </p:cNvSpPr>
          <p:nvPr>
            <p:ph type="ftr" sz="quarter" idx="11"/>
          </p:nvPr>
        </p:nvSpPr>
        <p:spPr>
          <a:xfrm>
            <a:off x="3962400" y="6400800"/>
            <a:ext cx="2895600" cy="457200"/>
          </a:xfrm>
        </p:spPr>
        <p:txBody>
          <a:bodyPr/>
          <a:lstStyle>
            <a:lvl1pPr>
              <a:defRPr/>
            </a:lvl1pPr>
          </a:lstStyle>
          <a:p>
            <a:pPr>
              <a:defRPr/>
            </a:pPr>
            <a:endParaRPr lang="en-US"/>
          </a:p>
        </p:txBody>
      </p:sp>
      <p:sp>
        <p:nvSpPr>
          <p:cNvPr id="11" name="Rectangle 10"/>
          <p:cNvSpPr>
            <a:spLocks noGrp="1" noChangeArrowheads="1"/>
          </p:cNvSpPr>
          <p:nvPr>
            <p:ph type="sldNum" sz="quarter" idx="12"/>
          </p:nvPr>
        </p:nvSpPr>
        <p:spPr/>
        <p:txBody>
          <a:bodyPr/>
          <a:lstStyle>
            <a:lvl1pPr>
              <a:defRPr/>
            </a:lvl1pPr>
          </a:lstStyle>
          <a:p>
            <a:pPr>
              <a:defRPr/>
            </a:pPr>
            <a:fld id="{7298F94F-C63F-8C40-99FB-A279F53032E5}" type="slidenum">
              <a:rPr lang="en-US"/>
              <a:pPr>
                <a:defRPr/>
              </a:pPr>
              <a:t>‹#›</a:t>
            </a:fld>
            <a:endParaRPr lang="en-US"/>
          </a:p>
        </p:txBody>
      </p:sp>
    </p:spTree>
    <p:extLst>
      <p:ext uri="{BB962C8B-B14F-4D97-AF65-F5344CB8AC3E}">
        <p14:creationId xmlns:p14="http://schemas.microsoft.com/office/powerpoint/2010/main" val="1251540695"/>
      </p:ext>
    </p:extLst>
  </p:cSld>
  <p:clrMapOvr>
    <a:masterClrMapping/>
  </p:clrMapOvr>
</p:sldLayout>
</file>

<file path=ppt/slideLayouts/slideLayout119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p>
        </p:txBody>
      </p:sp>
      <p:sp>
        <p:nvSpPr>
          <p:cNvPr id="5" name="Rectangle 9"/>
          <p:cNvSpPr>
            <a:spLocks noGrp="1" noChangeArrowheads="1"/>
          </p:cNvSpPr>
          <p:nvPr>
            <p:ph type="ftr" sz="quarter" idx="11"/>
          </p:nvPr>
        </p:nvSpPr>
        <p:spPr>
          <a:ln/>
        </p:spPr>
        <p:txBody>
          <a:bodyPr/>
          <a:lstStyle>
            <a:lvl1pPr>
              <a:defRPr/>
            </a:lvl1pPr>
          </a:lstStyle>
          <a:p>
            <a:pPr>
              <a:defRPr/>
            </a:pPr>
            <a:endParaRPr lang="en-US"/>
          </a:p>
        </p:txBody>
      </p:sp>
      <p:sp>
        <p:nvSpPr>
          <p:cNvPr id="6" name="Rectangle 10"/>
          <p:cNvSpPr>
            <a:spLocks noGrp="1" noChangeArrowheads="1"/>
          </p:cNvSpPr>
          <p:nvPr>
            <p:ph type="sldNum" sz="quarter" idx="12"/>
          </p:nvPr>
        </p:nvSpPr>
        <p:spPr>
          <a:ln/>
        </p:spPr>
        <p:txBody>
          <a:bodyPr/>
          <a:lstStyle>
            <a:lvl1pPr>
              <a:defRPr/>
            </a:lvl1pPr>
          </a:lstStyle>
          <a:p>
            <a:pPr>
              <a:defRPr/>
            </a:pPr>
            <a:fld id="{71490FFE-E974-BF4C-88A6-0C909F8385A8}" type="slidenum">
              <a:rPr lang="en-US"/>
              <a:pPr>
                <a:defRPr/>
              </a:pPr>
              <a:t>‹#›</a:t>
            </a:fld>
            <a:endParaRPr lang="en-US"/>
          </a:p>
        </p:txBody>
      </p:sp>
    </p:spTree>
    <p:extLst>
      <p:ext uri="{BB962C8B-B14F-4D97-AF65-F5344CB8AC3E}">
        <p14:creationId xmlns:p14="http://schemas.microsoft.com/office/powerpoint/2010/main" val="2439263856"/>
      </p:ext>
    </p:extLst>
  </p:cSld>
  <p:clrMapOvr>
    <a:masterClrMapping/>
  </p:clrMapOvr>
</p:sldLayout>
</file>

<file path=ppt/slideLayouts/slideLayout119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1"/>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146" indent="0">
              <a:buNone/>
              <a:defRPr sz="1800"/>
            </a:lvl2pPr>
            <a:lvl3pPr marL="914293" indent="0">
              <a:buNone/>
              <a:defRPr sz="1600"/>
            </a:lvl3pPr>
            <a:lvl4pPr marL="1371440" indent="0">
              <a:buNone/>
              <a:defRPr sz="1400"/>
            </a:lvl4pPr>
            <a:lvl5pPr marL="1828586" indent="0">
              <a:buNone/>
              <a:defRPr sz="1400"/>
            </a:lvl5pPr>
            <a:lvl6pPr marL="2285733" indent="0">
              <a:buNone/>
              <a:defRPr sz="1400"/>
            </a:lvl6pPr>
            <a:lvl7pPr marL="2742879" indent="0">
              <a:buNone/>
              <a:defRPr sz="1400"/>
            </a:lvl7pPr>
            <a:lvl8pPr marL="3200026" indent="0">
              <a:buNone/>
              <a:defRPr sz="1400"/>
            </a:lvl8pPr>
            <a:lvl9pPr marL="3657172" indent="0">
              <a:buNone/>
              <a:defRPr sz="1400"/>
            </a:lvl9pPr>
          </a:lstStyle>
          <a:p>
            <a:pPr lvl="0"/>
            <a:r>
              <a:rPr lang="en-US" dirty="0"/>
              <a:t>Click to edit Master text styles</a:t>
            </a:r>
          </a:p>
        </p:txBody>
      </p:sp>
      <p:sp>
        <p:nvSpPr>
          <p:cNvPr id="4" name="Rectangle 8"/>
          <p:cNvSpPr>
            <a:spLocks noGrp="1" noChangeArrowheads="1"/>
          </p:cNvSpPr>
          <p:nvPr>
            <p:ph type="dt" sz="half" idx="10"/>
          </p:nvPr>
        </p:nvSpPr>
        <p:spPr>
          <a:ln/>
        </p:spPr>
        <p:txBody>
          <a:bodyPr/>
          <a:lstStyle>
            <a:lvl1pPr>
              <a:defRPr/>
            </a:lvl1pPr>
          </a:lstStyle>
          <a:p>
            <a:pPr>
              <a:defRPr/>
            </a:pPr>
            <a:endParaRPr lang="en-US"/>
          </a:p>
        </p:txBody>
      </p:sp>
      <p:sp>
        <p:nvSpPr>
          <p:cNvPr id="5" name="Rectangle 9"/>
          <p:cNvSpPr>
            <a:spLocks noGrp="1" noChangeArrowheads="1"/>
          </p:cNvSpPr>
          <p:nvPr>
            <p:ph type="ftr" sz="quarter" idx="11"/>
          </p:nvPr>
        </p:nvSpPr>
        <p:spPr>
          <a:ln/>
        </p:spPr>
        <p:txBody>
          <a:bodyPr/>
          <a:lstStyle>
            <a:lvl1pPr>
              <a:defRPr/>
            </a:lvl1pPr>
          </a:lstStyle>
          <a:p>
            <a:pPr>
              <a:defRPr/>
            </a:pPr>
            <a:endParaRPr lang="en-US"/>
          </a:p>
        </p:txBody>
      </p:sp>
      <p:sp>
        <p:nvSpPr>
          <p:cNvPr id="6" name="Rectangle 10"/>
          <p:cNvSpPr>
            <a:spLocks noGrp="1" noChangeArrowheads="1"/>
          </p:cNvSpPr>
          <p:nvPr>
            <p:ph type="sldNum" sz="quarter" idx="12"/>
          </p:nvPr>
        </p:nvSpPr>
        <p:spPr>
          <a:ln/>
        </p:spPr>
        <p:txBody>
          <a:bodyPr/>
          <a:lstStyle>
            <a:lvl1pPr>
              <a:defRPr/>
            </a:lvl1pPr>
          </a:lstStyle>
          <a:p>
            <a:pPr>
              <a:defRPr/>
            </a:pPr>
            <a:fld id="{48EBE513-5A3E-7345-BC51-44BCAB70FCCB}" type="slidenum">
              <a:rPr lang="en-US"/>
              <a:pPr>
                <a:defRPr/>
              </a:pPr>
              <a:t>‹#›</a:t>
            </a:fld>
            <a:endParaRPr lang="en-US"/>
          </a:p>
        </p:txBody>
      </p:sp>
    </p:spTree>
    <p:extLst>
      <p:ext uri="{BB962C8B-B14F-4D97-AF65-F5344CB8AC3E}">
        <p14:creationId xmlns:p14="http://schemas.microsoft.com/office/powerpoint/2010/main" val="1877815353"/>
      </p:ext>
    </p:extLst>
  </p:cSld>
  <p:clrMapOvr>
    <a:masterClrMapping/>
  </p:clrMapOvr>
</p:sldLayout>
</file>

<file path=ppt/slideLayouts/slideLayout119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1219200" y="1600200"/>
            <a:ext cx="3810000" cy="4495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5181600" y="1600200"/>
            <a:ext cx="3810000" cy="4495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8"/>
          <p:cNvSpPr>
            <a:spLocks noGrp="1" noChangeArrowheads="1"/>
          </p:cNvSpPr>
          <p:nvPr>
            <p:ph type="dt" sz="half" idx="10"/>
          </p:nvPr>
        </p:nvSpPr>
        <p:spPr>
          <a:ln/>
        </p:spPr>
        <p:txBody>
          <a:bodyPr/>
          <a:lstStyle>
            <a:lvl1pPr>
              <a:defRPr/>
            </a:lvl1pPr>
          </a:lstStyle>
          <a:p>
            <a:pPr>
              <a:defRPr/>
            </a:pPr>
            <a:endParaRPr lang="en-US"/>
          </a:p>
        </p:txBody>
      </p:sp>
      <p:sp>
        <p:nvSpPr>
          <p:cNvPr id="6" name="Rectangle 9"/>
          <p:cNvSpPr>
            <a:spLocks noGrp="1" noChangeArrowheads="1"/>
          </p:cNvSpPr>
          <p:nvPr>
            <p:ph type="ftr" sz="quarter" idx="11"/>
          </p:nvPr>
        </p:nvSpPr>
        <p:spPr>
          <a:ln/>
        </p:spPr>
        <p:txBody>
          <a:bodyPr/>
          <a:lstStyle>
            <a:lvl1pPr>
              <a:defRPr/>
            </a:lvl1pPr>
          </a:lstStyle>
          <a:p>
            <a:pPr>
              <a:defRPr/>
            </a:pPr>
            <a:endParaRPr lang="en-US"/>
          </a:p>
        </p:txBody>
      </p:sp>
      <p:sp>
        <p:nvSpPr>
          <p:cNvPr id="7" name="Rectangle 10"/>
          <p:cNvSpPr>
            <a:spLocks noGrp="1" noChangeArrowheads="1"/>
          </p:cNvSpPr>
          <p:nvPr>
            <p:ph type="sldNum" sz="quarter" idx="12"/>
          </p:nvPr>
        </p:nvSpPr>
        <p:spPr>
          <a:ln/>
        </p:spPr>
        <p:txBody>
          <a:bodyPr/>
          <a:lstStyle>
            <a:lvl1pPr>
              <a:defRPr/>
            </a:lvl1pPr>
          </a:lstStyle>
          <a:p>
            <a:pPr>
              <a:defRPr/>
            </a:pPr>
            <a:fld id="{D367853A-31ED-2B42-B58B-66F4720266A7}" type="slidenum">
              <a:rPr lang="en-US"/>
              <a:pPr>
                <a:defRPr/>
              </a:pPr>
              <a:t>‹#›</a:t>
            </a:fld>
            <a:endParaRPr lang="en-US"/>
          </a:p>
        </p:txBody>
      </p:sp>
    </p:spTree>
    <p:extLst>
      <p:ext uri="{BB962C8B-B14F-4D97-AF65-F5344CB8AC3E}">
        <p14:creationId xmlns:p14="http://schemas.microsoft.com/office/powerpoint/2010/main" val="596645554"/>
      </p:ext>
    </p:extLst>
  </p:cSld>
  <p:clrMapOvr>
    <a:masterClrMapping/>
  </p:clrMapOvr>
</p:sldLayout>
</file>

<file path=ppt/slideLayouts/slideLayout119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1"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146" indent="0">
              <a:buNone/>
              <a:defRPr sz="2000" b="1"/>
            </a:lvl2pPr>
            <a:lvl3pPr marL="914293" indent="0">
              <a:buNone/>
              <a:defRPr sz="1800" b="1"/>
            </a:lvl3pPr>
            <a:lvl4pPr marL="1371440" indent="0">
              <a:buNone/>
              <a:defRPr sz="1600" b="1"/>
            </a:lvl4pPr>
            <a:lvl5pPr marL="1828586" indent="0">
              <a:buNone/>
              <a:defRPr sz="1600" b="1"/>
            </a:lvl5pPr>
            <a:lvl6pPr marL="2285733" indent="0">
              <a:buNone/>
              <a:defRPr sz="1600" b="1"/>
            </a:lvl6pPr>
            <a:lvl7pPr marL="2742879" indent="0">
              <a:buNone/>
              <a:defRPr sz="1600" b="1"/>
            </a:lvl7pPr>
            <a:lvl8pPr marL="3200026" indent="0">
              <a:buNone/>
              <a:defRPr sz="1600" b="1"/>
            </a:lvl8pPr>
            <a:lvl9pPr marL="3657172"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1"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146" indent="0">
              <a:buNone/>
              <a:defRPr sz="2000" b="1"/>
            </a:lvl2pPr>
            <a:lvl3pPr marL="914293" indent="0">
              <a:buNone/>
              <a:defRPr sz="1800" b="1"/>
            </a:lvl3pPr>
            <a:lvl4pPr marL="1371440" indent="0">
              <a:buNone/>
              <a:defRPr sz="1600" b="1"/>
            </a:lvl4pPr>
            <a:lvl5pPr marL="1828586" indent="0">
              <a:buNone/>
              <a:defRPr sz="1600" b="1"/>
            </a:lvl5pPr>
            <a:lvl6pPr marL="2285733" indent="0">
              <a:buNone/>
              <a:defRPr sz="1600" b="1"/>
            </a:lvl6pPr>
            <a:lvl7pPr marL="2742879" indent="0">
              <a:buNone/>
              <a:defRPr sz="1600" b="1"/>
            </a:lvl7pPr>
            <a:lvl8pPr marL="3200026" indent="0">
              <a:buNone/>
              <a:defRPr sz="1600" b="1"/>
            </a:lvl8pPr>
            <a:lvl9pPr marL="3657172"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8"/>
          <p:cNvSpPr>
            <a:spLocks noGrp="1" noChangeArrowheads="1"/>
          </p:cNvSpPr>
          <p:nvPr>
            <p:ph type="dt" sz="half" idx="10"/>
          </p:nvPr>
        </p:nvSpPr>
        <p:spPr>
          <a:ln/>
        </p:spPr>
        <p:txBody>
          <a:bodyPr/>
          <a:lstStyle>
            <a:lvl1pPr>
              <a:defRPr/>
            </a:lvl1pPr>
          </a:lstStyle>
          <a:p>
            <a:pPr>
              <a:defRPr/>
            </a:pPr>
            <a:endParaRPr lang="en-US"/>
          </a:p>
        </p:txBody>
      </p:sp>
      <p:sp>
        <p:nvSpPr>
          <p:cNvPr id="8" name="Rectangle 9"/>
          <p:cNvSpPr>
            <a:spLocks noGrp="1" noChangeArrowheads="1"/>
          </p:cNvSpPr>
          <p:nvPr>
            <p:ph type="ftr" sz="quarter" idx="11"/>
          </p:nvPr>
        </p:nvSpPr>
        <p:spPr>
          <a:ln/>
        </p:spPr>
        <p:txBody>
          <a:bodyPr/>
          <a:lstStyle>
            <a:lvl1pPr>
              <a:defRPr/>
            </a:lvl1pPr>
          </a:lstStyle>
          <a:p>
            <a:pPr>
              <a:defRPr/>
            </a:pPr>
            <a:endParaRPr lang="en-US"/>
          </a:p>
        </p:txBody>
      </p:sp>
      <p:sp>
        <p:nvSpPr>
          <p:cNvPr id="9" name="Rectangle 10"/>
          <p:cNvSpPr>
            <a:spLocks noGrp="1" noChangeArrowheads="1"/>
          </p:cNvSpPr>
          <p:nvPr>
            <p:ph type="sldNum" sz="quarter" idx="12"/>
          </p:nvPr>
        </p:nvSpPr>
        <p:spPr>
          <a:ln/>
        </p:spPr>
        <p:txBody>
          <a:bodyPr/>
          <a:lstStyle>
            <a:lvl1pPr>
              <a:defRPr/>
            </a:lvl1pPr>
          </a:lstStyle>
          <a:p>
            <a:pPr>
              <a:defRPr/>
            </a:pPr>
            <a:fld id="{DE3673C3-D589-6F48-A343-265012A84573}" type="slidenum">
              <a:rPr lang="en-US"/>
              <a:pPr>
                <a:defRPr/>
              </a:pPr>
              <a:t>‹#›</a:t>
            </a:fld>
            <a:endParaRPr lang="en-US"/>
          </a:p>
        </p:txBody>
      </p:sp>
    </p:spTree>
    <p:extLst>
      <p:ext uri="{BB962C8B-B14F-4D97-AF65-F5344CB8AC3E}">
        <p14:creationId xmlns:p14="http://schemas.microsoft.com/office/powerpoint/2010/main" val="361254018"/>
      </p:ext>
    </p:extLst>
  </p:cSld>
  <p:clrMapOvr>
    <a:masterClrMapping/>
  </p:clrMapOvr>
</p:sldLayout>
</file>

<file path=ppt/slideLayouts/slideLayout119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8"/>
          <p:cNvSpPr>
            <a:spLocks noGrp="1" noChangeArrowheads="1"/>
          </p:cNvSpPr>
          <p:nvPr>
            <p:ph type="dt" sz="half" idx="10"/>
          </p:nvPr>
        </p:nvSpPr>
        <p:spPr>
          <a:ln/>
        </p:spPr>
        <p:txBody>
          <a:bodyPr/>
          <a:lstStyle>
            <a:lvl1pPr>
              <a:defRPr/>
            </a:lvl1pPr>
          </a:lstStyle>
          <a:p>
            <a:pPr>
              <a:defRPr/>
            </a:pPr>
            <a:endParaRPr lang="en-US"/>
          </a:p>
        </p:txBody>
      </p:sp>
      <p:sp>
        <p:nvSpPr>
          <p:cNvPr id="4" name="Rectangle 9"/>
          <p:cNvSpPr>
            <a:spLocks noGrp="1" noChangeArrowheads="1"/>
          </p:cNvSpPr>
          <p:nvPr>
            <p:ph type="ftr" sz="quarter" idx="11"/>
          </p:nvPr>
        </p:nvSpPr>
        <p:spPr>
          <a:ln/>
        </p:spPr>
        <p:txBody>
          <a:bodyPr/>
          <a:lstStyle>
            <a:lvl1pPr>
              <a:defRPr/>
            </a:lvl1pPr>
          </a:lstStyle>
          <a:p>
            <a:pPr>
              <a:defRPr/>
            </a:pPr>
            <a:endParaRPr lang="en-US"/>
          </a:p>
        </p:txBody>
      </p:sp>
      <p:sp>
        <p:nvSpPr>
          <p:cNvPr id="5" name="Rectangle 10"/>
          <p:cNvSpPr>
            <a:spLocks noGrp="1" noChangeArrowheads="1"/>
          </p:cNvSpPr>
          <p:nvPr>
            <p:ph type="sldNum" sz="quarter" idx="12"/>
          </p:nvPr>
        </p:nvSpPr>
        <p:spPr>
          <a:ln/>
        </p:spPr>
        <p:txBody>
          <a:bodyPr/>
          <a:lstStyle>
            <a:lvl1pPr>
              <a:defRPr/>
            </a:lvl1pPr>
          </a:lstStyle>
          <a:p>
            <a:pPr>
              <a:defRPr/>
            </a:pPr>
            <a:fld id="{B26531B9-6058-9B45-9BCA-4FA62E5A34A0}" type="slidenum">
              <a:rPr lang="en-US"/>
              <a:pPr>
                <a:defRPr/>
              </a:pPr>
              <a:t>‹#›</a:t>
            </a:fld>
            <a:endParaRPr lang="en-US"/>
          </a:p>
        </p:txBody>
      </p:sp>
    </p:spTree>
    <p:extLst>
      <p:ext uri="{BB962C8B-B14F-4D97-AF65-F5344CB8AC3E}">
        <p14:creationId xmlns:p14="http://schemas.microsoft.com/office/powerpoint/2010/main" val="3277868222"/>
      </p:ext>
    </p:extLst>
  </p:cSld>
  <p:clrMapOvr>
    <a:masterClrMapping/>
  </p:clrMapOvr>
</p:sldLayout>
</file>

<file path=ppt/slideLayouts/slideLayout119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8"/>
          <p:cNvSpPr>
            <a:spLocks noGrp="1" noChangeArrowheads="1"/>
          </p:cNvSpPr>
          <p:nvPr>
            <p:ph type="dt" sz="half" idx="10"/>
          </p:nvPr>
        </p:nvSpPr>
        <p:spPr>
          <a:ln/>
        </p:spPr>
        <p:txBody>
          <a:bodyPr/>
          <a:lstStyle>
            <a:lvl1pPr>
              <a:defRPr/>
            </a:lvl1pPr>
          </a:lstStyle>
          <a:p>
            <a:pPr>
              <a:defRPr/>
            </a:pPr>
            <a:endParaRPr lang="en-US"/>
          </a:p>
        </p:txBody>
      </p:sp>
      <p:sp>
        <p:nvSpPr>
          <p:cNvPr id="3" name="Rectangle 9"/>
          <p:cNvSpPr>
            <a:spLocks noGrp="1" noChangeArrowheads="1"/>
          </p:cNvSpPr>
          <p:nvPr>
            <p:ph type="ftr" sz="quarter" idx="11"/>
          </p:nvPr>
        </p:nvSpPr>
        <p:spPr>
          <a:ln/>
        </p:spPr>
        <p:txBody>
          <a:bodyPr/>
          <a:lstStyle>
            <a:lvl1pPr>
              <a:defRPr/>
            </a:lvl1pPr>
          </a:lstStyle>
          <a:p>
            <a:pPr>
              <a:defRPr/>
            </a:pPr>
            <a:endParaRPr lang="en-US"/>
          </a:p>
        </p:txBody>
      </p:sp>
      <p:sp>
        <p:nvSpPr>
          <p:cNvPr id="4" name="Rectangle 10"/>
          <p:cNvSpPr>
            <a:spLocks noGrp="1" noChangeArrowheads="1"/>
          </p:cNvSpPr>
          <p:nvPr>
            <p:ph type="sldNum" sz="quarter" idx="12"/>
          </p:nvPr>
        </p:nvSpPr>
        <p:spPr>
          <a:ln/>
        </p:spPr>
        <p:txBody>
          <a:bodyPr/>
          <a:lstStyle>
            <a:lvl1pPr>
              <a:defRPr/>
            </a:lvl1pPr>
          </a:lstStyle>
          <a:p>
            <a:pPr>
              <a:defRPr/>
            </a:pPr>
            <a:fld id="{5E9C08A5-58EA-3949-96C0-11611134F488}" type="slidenum">
              <a:rPr lang="en-US"/>
              <a:pPr>
                <a:defRPr/>
              </a:pPr>
              <a:t>‹#›</a:t>
            </a:fld>
            <a:endParaRPr lang="en-US"/>
          </a:p>
        </p:txBody>
      </p:sp>
    </p:spTree>
    <p:extLst>
      <p:ext uri="{BB962C8B-B14F-4D97-AF65-F5344CB8AC3E}">
        <p14:creationId xmlns:p14="http://schemas.microsoft.com/office/powerpoint/2010/main" val="1829374684"/>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quarter" idx="1"/>
          </p:nvPr>
        </p:nvSpPr>
        <p:spPr>
          <a:xfrm>
            <a:off x="6858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6858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Content Placeholder 5"/>
          <p:cNvSpPr>
            <a:spLocks noGrp="1"/>
          </p:cNvSpPr>
          <p:nvPr>
            <p:ph sz="quarter" idx="4"/>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94C04B50-37E3-C44F-8A3C-E0EECB2AD8EF}" type="slidenum">
              <a:rPr lang="en-US"/>
              <a:pPr>
                <a:defRPr/>
              </a:pPr>
              <a:t>‹#›</a:t>
            </a:fld>
            <a:endParaRPr lang="en-US"/>
          </a:p>
        </p:txBody>
      </p:sp>
    </p:spTree>
    <p:extLst>
      <p:ext uri="{BB962C8B-B14F-4D97-AF65-F5344CB8AC3E}">
        <p14:creationId xmlns:p14="http://schemas.microsoft.com/office/powerpoint/2010/main" val="177334682"/>
      </p:ext>
    </p:extLst>
  </p:cSld>
  <p:clrMapOvr>
    <a:masterClrMapping/>
  </p:clrMapOvr>
</p:sldLayout>
</file>

<file path=ppt/slideLayouts/slideLayout120.xml><?xml version="1.0" encoding="utf-8"?>
<p:sldLayout xmlns:a="http://schemas.openxmlformats.org/drawingml/2006/main" xmlns:r="http://schemas.openxmlformats.org/officeDocument/2006/relationships" xmlns:p="http://schemas.openxmlformats.org/presentationml/2006/main" showMasterSp="0" type="tx">
  <p:cSld name="Title and Content">
    <p:spTree>
      <p:nvGrpSpPr>
        <p:cNvPr id="1" name=""/>
        <p:cNvGrpSpPr/>
        <p:nvPr/>
      </p:nvGrpSpPr>
      <p:grpSpPr>
        <a:xfrm>
          <a:off x="0" y="0"/>
          <a:ext cx="0" cy="0"/>
          <a:chOff x="0" y="0"/>
          <a:chExt cx="0" cy="0"/>
        </a:xfrm>
      </p:grpSpPr>
      <p:pic>
        <p:nvPicPr>
          <p:cNvPr id="26" name="Picture 2" descr="Picture 2"/>
          <p:cNvPicPr>
            <a:picLocks noChangeAspect="1"/>
          </p:cNvPicPr>
          <p:nvPr/>
        </p:nvPicPr>
        <p:blipFill>
          <a:blip r:embed="rId2" cstate="print"/>
          <a:stretch>
            <a:fillRect/>
          </a:stretch>
        </p:blipFill>
        <p:spPr>
          <a:xfrm>
            <a:off x="0" y="0"/>
            <a:ext cx="685800" cy="6858000"/>
          </a:xfrm>
          <a:prstGeom prst="rect">
            <a:avLst/>
          </a:prstGeom>
          <a:ln w="12700">
            <a:miter lim="400000"/>
          </a:ln>
        </p:spPr>
      </p:pic>
      <p:pic>
        <p:nvPicPr>
          <p:cNvPr id="27" name="Picture 7" descr="Picture 7"/>
          <p:cNvPicPr>
            <a:picLocks noChangeAspect="1"/>
          </p:cNvPicPr>
          <p:nvPr/>
        </p:nvPicPr>
        <p:blipFill>
          <a:blip r:embed="rId3" cstate="print"/>
          <a:stretch>
            <a:fillRect/>
          </a:stretch>
        </p:blipFill>
        <p:spPr>
          <a:xfrm>
            <a:off x="1066800" y="1574800"/>
            <a:ext cx="7772400" cy="130175"/>
          </a:xfrm>
          <a:prstGeom prst="rect">
            <a:avLst/>
          </a:prstGeom>
          <a:ln w="12700">
            <a:miter lim="400000"/>
          </a:ln>
        </p:spPr>
      </p:pic>
      <p:sp>
        <p:nvSpPr>
          <p:cNvPr id="28" name="Title Text"/>
          <p:cNvSpPr txBox="1">
            <a:spLocks noGrp="1"/>
          </p:cNvSpPr>
          <p:nvPr>
            <p:ph type="title"/>
          </p:nvPr>
        </p:nvSpPr>
        <p:spPr>
          <a:prstGeom prst="rect">
            <a:avLst/>
          </a:prstGeom>
        </p:spPr>
        <p:txBody>
          <a:bodyPr/>
          <a:lstStyle/>
          <a:p>
            <a:r>
              <a:t>Title Text</a:t>
            </a:r>
          </a:p>
        </p:txBody>
      </p:sp>
      <p:sp>
        <p:nvSpPr>
          <p:cNvPr id="29" name="Body Level One…"/>
          <p:cNvSpPr txBox="1">
            <a:spLocks noGrp="1"/>
          </p:cNvSpPr>
          <p:nvPr>
            <p:ph type="body" idx="1"/>
          </p:nvPr>
        </p:nvSpPr>
        <p:spPr>
          <a:xfrm>
            <a:off x="1062037" y="1766888"/>
            <a:ext cx="7769226" cy="4113213"/>
          </a:xfrm>
          <a:prstGeom prst="rect">
            <a:avLst/>
          </a:prstGeom>
        </p:spPr>
        <p:txBody>
          <a:bodyPr>
            <a:normAutofit/>
          </a:bodyPr>
          <a:lstStyle>
            <a:lvl1pPr>
              <a:buBlip>
                <a:blip r:embed="rId4"/>
              </a:buBlip>
            </a:lvl1pPr>
            <a:lvl2pPr>
              <a:buBlip>
                <a:blip r:embed="rId5"/>
              </a:buBlip>
            </a:lvl2pPr>
          </a:lstStyle>
          <a:p>
            <a:r>
              <a:t>Body Level One</a:t>
            </a:r>
          </a:p>
          <a:p>
            <a:pPr lvl="1"/>
            <a:r>
              <a:t>Body Level Two</a:t>
            </a:r>
          </a:p>
          <a:p>
            <a:pPr lvl="2"/>
            <a:r>
              <a:t>Body Level Three</a:t>
            </a:r>
          </a:p>
          <a:p>
            <a:pPr lvl="3"/>
            <a:r>
              <a:t>Body Level Four</a:t>
            </a:r>
          </a:p>
          <a:p>
            <a:pPr lvl="4"/>
            <a:r>
              <a:t>Body Level Five</a:t>
            </a:r>
          </a:p>
        </p:txBody>
      </p:sp>
      <p:sp>
        <p:nvSpPr>
          <p:cNvPr id="30"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062112332"/>
      </p:ext>
    </p:extLst>
  </p:cSld>
  <p:clrMapOvr>
    <a:masterClrMapping/>
  </p:clrMapOvr>
  <p:transition spd="med"/>
</p:sldLayout>
</file>

<file path=ppt/slideLayouts/slideLayout120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1"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1"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146" indent="0">
              <a:buNone/>
              <a:defRPr sz="1200"/>
            </a:lvl2pPr>
            <a:lvl3pPr marL="914293" indent="0">
              <a:buNone/>
              <a:defRPr sz="1000"/>
            </a:lvl3pPr>
            <a:lvl4pPr marL="1371440" indent="0">
              <a:buNone/>
              <a:defRPr sz="900"/>
            </a:lvl4pPr>
            <a:lvl5pPr marL="1828586" indent="0">
              <a:buNone/>
              <a:defRPr sz="900"/>
            </a:lvl5pPr>
            <a:lvl6pPr marL="2285733" indent="0">
              <a:buNone/>
              <a:defRPr sz="900"/>
            </a:lvl6pPr>
            <a:lvl7pPr marL="2742879" indent="0">
              <a:buNone/>
              <a:defRPr sz="900"/>
            </a:lvl7pPr>
            <a:lvl8pPr marL="3200026" indent="0">
              <a:buNone/>
              <a:defRPr sz="900"/>
            </a:lvl8pPr>
            <a:lvl9pPr marL="3657172" indent="0">
              <a:buNone/>
              <a:defRPr sz="900"/>
            </a:lvl9pPr>
          </a:lstStyle>
          <a:p>
            <a:pPr lvl="0"/>
            <a:r>
              <a:rPr lang="en-US" dirty="0"/>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p>
        </p:txBody>
      </p:sp>
      <p:sp>
        <p:nvSpPr>
          <p:cNvPr id="6" name="Rectangle 9"/>
          <p:cNvSpPr>
            <a:spLocks noGrp="1" noChangeArrowheads="1"/>
          </p:cNvSpPr>
          <p:nvPr>
            <p:ph type="ftr" sz="quarter" idx="11"/>
          </p:nvPr>
        </p:nvSpPr>
        <p:spPr>
          <a:ln/>
        </p:spPr>
        <p:txBody>
          <a:bodyPr/>
          <a:lstStyle>
            <a:lvl1pPr>
              <a:defRPr/>
            </a:lvl1pPr>
          </a:lstStyle>
          <a:p>
            <a:pPr>
              <a:defRPr/>
            </a:pPr>
            <a:endParaRPr lang="en-US"/>
          </a:p>
        </p:txBody>
      </p:sp>
      <p:sp>
        <p:nvSpPr>
          <p:cNvPr id="7" name="Rectangle 10"/>
          <p:cNvSpPr>
            <a:spLocks noGrp="1" noChangeArrowheads="1"/>
          </p:cNvSpPr>
          <p:nvPr>
            <p:ph type="sldNum" sz="quarter" idx="12"/>
          </p:nvPr>
        </p:nvSpPr>
        <p:spPr>
          <a:ln/>
        </p:spPr>
        <p:txBody>
          <a:bodyPr/>
          <a:lstStyle>
            <a:lvl1pPr>
              <a:defRPr/>
            </a:lvl1pPr>
          </a:lstStyle>
          <a:p>
            <a:pPr>
              <a:defRPr/>
            </a:pPr>
            <a:fld id="{C607F85F-C3E0-144F-A785-C80F46F2FFDB}" type="slidenum">
              <a:rPr lang="en-US"/>
              <a:pPr>
                <a:defRPr/>
              </a:pPr>
              <a:t>‹#›</a:t>
            </a:fld>
            <a:endParaRPr lang="en-US"/>
          </a:p>
        </p:txBody>
      </p:sp>
    </p:spTree>
    <p:extLst>
      <p:ext uri="{BB962C8B-B14F-4D97-AF65-F5344CB8AC3E}">
        <p14:creationId xmlns:p14="http://schemas.microsoft.com/office/powerpoint/2010/main" val="2252275027"/>
      </p:ext>
    </p:extLst>
  </p:cSld>
  <p:clrMapOvr>
    <a:masterClrMapping/>
  </p:clrMapOvr>
</p:sldLayout>
</file>

<file path=ppt/slideLayouts/slideLayout120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146" indent="0">
              <a:buNone/>
              <a:defRPr sz="2800"/>
            </a:lvl2pPr>
            <a:lvl3pPr marL="914293" indent="0">
              <a:buNone/>
              <a:defRPr sz="2400"/>
            </a:lvl3pPr>
            <a:lvl4pPr marL="1371440" indent="0">
              <a:buNone/>
              <a:defRPr sz="2000"/>
            </a:lvl4pPr>
            <a:lvl5pPr marL="1828586" indent="0">
              <a:buNone/>
              <a:defRPr sz="2000"/>
            </a:lvl5pPr>
            <a:lvl6pPr marL="2285733" indent="0">
              <a:buNone/>
              <a:defRPr sz="2000"/>
            </a:lvl6pPr>
            <a:lvl7pPr marL="2742879" indent="0">
              <a:buNone/>
              <a:defRPr sz="2000"/>
            </a:lvl7pPr>
            <a:lvl8pPr marL="3200026" indent="0">
              <a:buNone/>
              <a:defRPr sz="2000"/>
            </a:lvl8pPr>
            <a:lvl9pPr marL="3657172"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146" indent="0">
              <a:buNone/>
              <a:defRPr sz="1200"/>
            </a:lvl2pPr>
            <a:lvl3pPr marL="914293" indent="0">
              <a:buNone/>
              <a:defRPr sz="1000"/>
            </a:lvl3pPr>
            <a:lvl4pPr marL="1371440" indent="0">
              <a:buNone/>
              <a:defRPr sz="900"/>
            </a:lvl4pPr>
            <a:lvl5pPr marL="1828586" indent="0">
              <a:buNone/>
              <a:defRPr sz="900"/>
            </a:lvl5pPr>
            <a:lvl6pPr marL="2285733" indent="0">
              <a:buNone/>
              <a:defRPr sz="900"/>
            </a:lvl6pPr>
            <a:lvl7pPr marL="2742879" indent="0">
              <a:buNone/>
              <a:defRPr sz="900"/>
            </a:lvl7pPr>
            <a:lvl8pPr marL="3200026" indent="0">
              <a:buNone/>
              <a:defRPr sz="900"/>
            </a:lvl8pPr>
            <a:lvl9pPr marL="3657172" indent="0">
              <a:buNone/>
              <a:defRPr sz="900"/>
            </a:lvl9pPr>
          </a:lstStyle>
          <a:p>
            <a:pPr lvl="0"/>
            <a:r>
              <a:rPr lang="en-US" dirty="0"/>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p>
        </p:txBody>
      </p:sp>
      <p:sp>
        <p:nvSpPr>
          <p:cNvPr id="6" name="Rectangle 9"/>
          <p:cNvSpPr>
            <a:spLocks noGrp="1" noChangeArrowheads="1"/>
          </p:cNvSpPr>
          <p:nvPr>
            <p:ph type="ftr" sz="quarter" idx="11"/>
          </p:nvPr>
        </p:nvSpPr>
        <p:spPr>
          <a:ln/>
        </p:spPr>
        <p:txBody>
          <a:bodyPr/>
          <a:lstStyle>
            <a:lvl1pPr>
              <a:defRPr/>
            </a:lvl1pPr>
          </a:lstStyle>
          <a:p>
            <a:pPr>
              <a:defRPr/>
            </a:pPr>
            <a:endParaRPr lang="en-US"/>
          </a:p>
        </p:txBody>
      </p:sp>
      <p:sp>
        <p:nvSpPr>
          <p:cNvPr id="7" name="Rectangle 10"/>
          <p:cNvSpPr>
            <a:spLocks noGrp="1" noChangeArrowheads="1"/>
          </p:cNvSpPr>
          <p:nvPr>
            <p:ph type="sldNum" sz="quarter" idx="12"/>
          </p:nvPr>
        </p:nvSpPr>
        <p:spPr>
          <a:ln/>
        </p:spPr>
        <p:txBody>
          <a:bodyPr/>
          <a:lstStyle>
            <a:lvl1pPr>
              <a:defRPr/>
            </a:lvl1pPr>
          </a:lstStyle>
          <a:p>
            <a:pPr>
              <a:defRPr/>
            </a:pPr>
            <a:fld id="{D144CFF2-95F1-9241-AA25-5FEA49DDA69E}" type="slidenum">
              <a:rPr lang="en-US"/>
              <a:pPr>
                <a:defRPr/>
              </a:pPr>
              <a:t>‹#›</a:t>
            </a:fld>
            <a:endParaRPr lang="en-US"/>
          </a:p>
        </p:txBody>
      </p:sp>
    </p:spTree>
    <p:extLst>
      <p:ext uri="{BB962C8B-B14F-4D97-AF65-F5344CB8AC3E}">
        <p14:creationId xmlns:p14="http://schemas.microsoft.com/office/powerpoint/2010/main" val="1651433748"/>
      </p:ext>
    </p:extLst>
  </p:cSld>
  <p:clrMapOvr>
    <a:masterClrMapping/>
  </p:clrMapOvr>
</p:sldLayout>
</file>

<file path=ppt/slideLayouts/slideLayout120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p>
        </p:txBody>
      </p:sp>
      <p:sp>
        <p:nvSpPr>
          <p:cNvPr id="5" name="Rectangle 9"/>
          <p:cNvSpPr>
            <a:spLocks noGrp="1" noChangeArrowheads="1"/>
          </p:cNvSpPr>
          <p:nvPr>
            <p:ph type="ftr" sz="quarter" idx="11"/>
          </p:nvPr>
        </p:nvSpPr>
        <p:spPr>
          <a:ln/>
        </p:spPr>
        <p:txBody>
          <a:bodyPr/>
          <a:lstStyle>
            <a:lvl1pPr>
              <a:defRPr/>
            </a:lvl1pPr>
          </a:lstStyle>
          <a:p>
            <a:pPr>
              <a:defRPr/>
            </a:pPr>
            <a:endParaRPr lang="en-US"/>
          </a:p>
        </p:txBody>
      </p:sp>
      <p:sp>
        <p:nvSpPr>
          <p:cNvPr id="6" name="Rectangle 10"/>
          <p:cNvSpPr>
            <a:spLocks noGrp="1" noChangeArrowheads="1"/>
          </p:cNvSpPr>
          <p:nvPr>
            <p:ph type="sldNum" sz="quarter" idx="12"/>
          </p:nvPr>
        </p:nvSpPr>
        <p:spPr>
          <a:ln/>
        </p:spPr>
        <p:txBody>
          <a:bodyPr/>
          <a:lstStyle>
            <a:lvl1pPr>
              <a:defRPr/>
            </a:lvl1pPr>
          </a:lstStyle>
          <a:p>
            <a:pPr>
              <a:defRPr/>
            </a:pPr>
            <a:fld id="{95F7B2BF-BE78-014B-AADB-00C0116E2BCC}" type="slidenum">
              <a:rPr lang="en-US"/>
              <a:pPr>
                <a:defRPr/>
              </a:pPr>
              <a:t>‹#›</a:t>
            </a:fld>
            <a:endParaRPr lang="en-US"/>
          </a:p>
        </p:txBody>
      </p:sp>
    </p:spTree>
    <p:extLst>
      <p:ext uri="{BB962C8B-B14F-4D97-AF65-F5344CB8AC3E}">
        <p14:creationId xmlns:p14="http://schemas.microsoft.com/office/powerpoint/2010/main" val="3581684906"/>
      </p:ext>
    </p:extLst>
  </p:cSld>
  <p:clrMapOvr>
    <a:masterClrMapping/>
  </p:clrMapOvr>
</p:sldLayout>
</file>

<file path=ppt/slideLayouts/slideLayout120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7048500" y="304800"/>
            <a:ext cx="1943100" cy="57912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1219200" y="304800"/>
            <a:ext cx="5676900" cy="57912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p>
        </p:txBody>
      </p:sp>
      <p:sp>
        <p:nvSpPr>
          <p:cNvPr id="5" name="Rectangle 9"/>
          <p:cNvSpPr>
            <a:spLocks noGrp="1" noChangeArrowheads="1"/>
          </p:cNvSpPr>
          <p:nvPr>
            <p:ph type="ftr" sz="quarter" idx="11"/>
          </p:nvPr>
        </p:nvSpPr>
        <p:spPr>
          <a:ln/>
        </p:spPr>
        <p:txBody>
          <a:bodyPr/>
          <a:lstStyle>
            <a:lvl1pPr>
              <a:defRPr/>
            </a:lvl1pPr>
          </a:lstStyle>
          <a:p>
            <a:pPr>
              <a:defRPr/>
            </a:pPr>
            <a:endParaRPr lang="en-US"/>
          </a:p>
        </p:txBody>
      </p:sp>
      <p:sp>
        <p:nvSpPr>
          <p:cNvPr id="6" name="Rectangle 10"/>
          <p:cNvSpPr>
            <a:spLocks noGrp="1" noChangeArrowheads="1"/>
          </p:cNvSpPr>
          <p:nvPr>
            <p:ph type="sldNum" sz="quarter" idx="12"/>
          </p:nvPr>
        </p:nvSpPr>
        <p:spPr>
          <a:ln/>
        </p:spPr>
        <p:txBody>
          <a:bodyPr/>
          <a:lstStyle>
            <a:lvl1pPr>
              <a:defRPr/>
            </a:lvl1pPr>
          </a:lstStyle>
          <a:p>
            <a:pPr>
              <a:defRPr/>
            </a:pPr>
            <a:fld id="{1A81C0D1-9729-3947-B63C-8EB7B2730A48}" type="slidenum">
              <a:rPr lang="en-US"/>
              <a:pPr>
                <a:defRPr/>
              </a:pPr>
              <a:t>‹#›</a:t>
            </a:fld>
            <a:endParaRPr lang="en-US"/>
          </a:p>
        </p:txBody>
      </p:sp>
    </p:spTree>
    <p:extLst>
      <p:ext uri="{BB962C8B-B14F-4D97-AF65-F5344CB8AC3E}">
        <p14:creationId xmlns:p14="http://schemas.microsoft.com/office/powerpoint/2010/main" val="957810733"/>
      </p:ext>
    </p:extLst>
  </p:cSld>
  <p:clrMapOvr>
    <a:masterClrMapping/>
  </p:clrMapOvr>
</p:sldLayout>
</file>

<file path=ppt/slideLayouts/slideLayout1204.xml><?xml version="1.0" encoding="utf-8"?>
<p:sldLayout xmlns:a="http://schemas.openxmlformats.org/drawingml/2006/main" xmlns:r="http://schemas.openxmlformats.org/officeDocument/2006/relationships" xmlns:p="http://schemas.openxmlformats.org/presentationml/2006/main" type="vertTx" preserve="1">
  <p:cSld name="1_Title and Vertical Text">
    <p:spTree>
      <p:nvGrpSpPr>
        <p:cNvPr id="1" name=""/>
        <p:cNvGrpSpPr/>
        <p:nvPr/>
      </p:nvGrpSpPr>
      <p:grpSpPr>
        <a:xfrm>
          <a:off x="0" y="0"/>
          <a:ext cx="0" cy="0"/>
          <a:chOff x="0" y="0"/>
          <a:chExt cx="0" cy="0"/>
        </a:xfrm>
      </p:grpSpPr>
      <p:sp>
        <p:nvSpPr>
          <p:cNvPr id="4" name="Rectangle 8"/>
          <p:cNvSpPr>
            <a:spLocks noChangeArrowheads="1"/>
          </p:cNvSpPr>
          <p:nvPr userDrawn="1"/>
        </p:nvSpPr>
        <p:spPr bwMode="auto">
          <a:xfrm>
            <a:off x="1116013" y="0"/>
            <a:ext cx="8027987" cy="6858000"/>
          </a:xfrm>
          <a:prstGeom prst="rect">
            <a:avLst/>
          </a:prstGeom>
          <a:gradFill rotWithShape="1">
            <a:gsLst>
              <a:gs pos="0">
                <a:srgbClr val="6600CC"/>
              </a:gs>
              <a:gs pos="100000">
                <a:srgbClr val="000000"/>
              </a:gs>
            </a:gsLst>
            <a:path path="rect">
              <a:fillToRect l="50000" t="50000" r="50000" b="50000"/>
            </a:path>
          </a:gradFill>
          <a:ln>
            <a:noFill/>
          </a:ln>
          <a:extLst>
            <a:ext uri="{91240B29-F687-4f45-9708-019B960494DF}">
              <a14:hiddenLine xmlns:a14="http://schemas.microsoft.com/office/drawing/2010/main" xmlns="" w="12700" cap="sq">
                <a:solidFill>
                  <a:srgbClr val="000000"/>
                </a:solidFill>
                <a:round/>
                <a:headEnd type="none" w="sm" len="sm"/>
                <a:tailEnd type="none" w="sm" len="sm"/>
              </a14:hiddenLine>
            </a:ext>
          </a:extLst>
        </p:spPr>
        <p:txBody>
          <a:bodyPr wrap="none"/>
          <a:lstStyle/>
          <a:p>
            <a:endParaRPr lang="en-US">
              <a:solidFill>
                <a:srgbClr val="EAEAEA"/>
              </a:solidFill>
            </a:endParaRPr>
          </a:p>
        </p:txBody>
      </p:sp>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1148758241"/>
      </p:ext>
    </p:extLst>
  </p:cSld>
  <p:clrMapOvr>
    <a:masterClrMapping/>
  </p:clrMapOvr>
</p:sldLayout>
</file>

<file path=ppt/slideLayouts/slideLayout1205.xml><?xml version="1.0" encoding="utf-8"?>
<p:sldLayout xmlns:a="http://schemas.openxmlformats.org/drawingml/2006/main" xmlns:r="http://schemas.openxmlformats.org/officeDocument/2006/relationships" xmlns:p="http://schemas.openxmlformats.org/presentationml/2006/main" showMasterSp="0" type="title" preserve="1">
  <p:cSld name="Title Slide">
    <p:bg>
      <p:bgPr>
        <a:gradFill rotWithShape="0">
          <a:gsLst>
            <a:gs pos="0">
              <a:schemeClr val="bg2"/>
            </a:gs>
            <a:gs pos="50000">
              <a:schemeClr val="bg1"/>
            </a:gs>
            <a:gs pos="100000">
              <a:schemeClr val="bg2"/>
            </a:gs>
          </a:gsLst>
          <a:lin ang="5400000" scaled="1"/>
        </a:gradFill>
        <a:effectLst/>
      </p:bgPr>
    </p:bg>
    <p:spTree>
      <p:nvGrpSpPr>
        <p:cNvPr id="1" name=""/>
        <p:cNvGrpSpPr/>
        <p:nvPr/>
      </p:nvGrpSpPr>
      <p:grpSpPr>
        <a:xfrm>
          <a:off x="0" y="0"/>
          <a:ext cx="0" cy="0"/>
          <a:chOff x="0" y="0"/>
          <a:chExt cx="0" cy="0"/>
        </a:xfrm>
      </p:grpSpPr>
      <p:sp>
        <p:nvSpPr>
          <p:cNvPr id="4" name="Rectangle 8"/>
          <p:cNvSpPr>
            <a:spLocks noChangeArrowheads="1"/>
          </p:cNvSpPr>
          <p:nvPr userDrawn="1"/>
        </p:nvSpPr>
        <p:spPr bwMode="auto">
          <a:xfrm>
            <a:off x="1116013" y="0"/>
            <a:ext cx="8027987" cy="6858000"/>
          </a:xfrm>
          <a:prstGeom prst="rect">
            <a:avLst/>
          </a:prstGeom>
          <a:gradFill rotWithShape="1">
            <a:gsLst>
              <a:gs pos="0">
                <a:srgbClr val="6600CC"/>
              </a:gs>
              <a:gs pos="100000">
                <a:srgbClr val="000000"/>
              </a:gs>
            </a:gsLst>
            <a:path path="rect">
              <a:fillToRect l="50000" t="50000" r="50000" b="50000"/>
            </a:path>
          </a:gradFill>
          <a:ln w="12700" cap="sq">
            <a:solidFill>
              <a:srgbClr val="000000"/>
            </a:solidFill>
            <a:round/>
            <a:headEnd type="none" w="sm" len="sm"/>
            <a:tailEnd type="none" w="sm" len="sm"/>
          </a:ln>
        </p:spPr>
        <p:txBody>
          <a:bodyPr wrap="none"/>
          <a:lstStyle/>
          <a:p>
            <a:endParaRPr lang="en-US">
              <a:solidFill>
                <a:srgbClr val="EAEAEA"/>
              </a:solidFill>
            </a:endParaRPr>
          </a:p>
        </p:txBody>
      </p:sp>
      <p:grpSp>
        <p:nvGrpSpPr>
          <p:cNvPr id="5" name="Group 2"/>
          <p:cNvGrpSpPr>
            <a:grpSpLocks/>
          </p:cNvGrpSpPr>
          <p:nvPr/>
        </p:nvGrpSpPr>
        <p:grpSpPr bwMode="auto">
          <a:xfrm>
            <a:off x="0" y="0"/>
            <a:ext cx="1828800" cy="6856413"/>
            <a:chOff x="0" y="0"/>
            <a:chExt cx="1152" cy="4319"/>
          </a:xfrm>
        </p:grpSpPr>
        <p:sp>
          <p:nvSpPr>
            <p:cNvPr id="6" name="Rectangle 3"/>
            <p:cNvSpPr>
              <a:spLocks noChangeArrowheads="1"/>
            </p:cNvSpPr>
            <p:nvPr/>
          </p:nvSpPr>
          <p:spPr bwMode="auto">
            <a:xfrm>
              <a:off x="0" y="0"/>
              <a:ext cx="1152" cy="1026"/>
            </a:xfrm>
            <a:prstGeom prst="rect">
              <a:avLst/>
            </a:prstGeom>
            <a:gradFill rotWithShape="0">
              <a:gsLst>
                <a:gs pos="0">
                  <a:schemeClr val="bg2"/>
                </a:gs>
                <a:gs pos="100000">
                  <a:schemeClr val="accent1"/>
                </a:gs>
              </a:gsLst>
              <a:lin ang="5400000" scaled="1"/>
            </a:gradFill>
            <a:ln w="9525">
              <a:solidFill>
                <a:srgbClr val="000000"/>
              </a:solidFill>
              <a:miter lim="800000"/>
              <a:headEnd/>
              <a:tailEnd/>
            </a:ln>
          </p:spPr>
          <p:txBody>
            <a:bodyPr wrap="none" lIns="92075" tIns="46038" rIns="92075" bIns="46038" anchor="ctr"/>
            <a:lstStyle/>
            <a:p>
              <a:pPr eaLnBrk="0" hangingPunct="0">
                <a:spcBef>
                  <a:spcPct val="50000"/>
                </a:spcBef>
              </a:pPr>
              <a:endParaRPr lang="en-US">
                <a:solidFill>
                  <a:srgbClr val="EAEAEA"/>
                </a:solidFill>
              </a:endParaRPr>
            </a:p>
          </p:txBody>
        </p:sp>
        <p:sp>
          <p:nvSpPr>
            <p:cNvPr id="7" name="Rectangle 4"/>
            <p:cNvSpPr>
              <a:spLocks noChangeArrowheads="1"/>
            </p:cNvSpPr>
            <p:nvPr/>
          </p:nvSpPr>
          <p:spPr bwMode="auto">
            <a:xfrm>
              <a:off x="0" y="2400"/>
              <a:ext cx="1152" cy="1919"/>
            </a:xfrm>
            <a:prstGeom prst="rect">
              <a:avLst/>
            </a:prstGeom>
            <a:gradFill rotWithShape="0">
              <a:gsLst>
                <a:gs pos="0">
                  <a:schemeClr val="accent1"/>
                </a:gs>
                <a:gs pos="100000">
                  <a:schemeClr val="bg2"/>
                </a:gs>
              </a:gsLst>
              <a:lin ang="5400000" scaled="1"/>
            </a:gradFill>
            <a:ln w="9525">
              <a:solidFill>
                <a:srgbClr val="000000"/>
              </a:solidFill>
              <a:miter lim="800000"/>
              <a:headEnd/>
              <a:tailEnd/>
            </a:ln>
          </p:spPr>
          <p:txBody>
            <a:bodyPr wrap="none" lIns="92075" tIns="46038" rIns="92075" bIns="46038" anchor="ctr"/>
            <a:lstStyle/>
            <a:p>
              <a:pPr eaLnBrk="0" hangingPunct="0">
                <a:spcBef>
                  <a:spcPct val="50000"/>
                </a:spcBef>
              </a:pPr>
              <a:endParaRPr lang="en-US">
                <a:solidFill>
                  <a:srgbClr val="EAEAEA"/>
                </a:solidFill>
              </a:endParaRPr>
            </a:p>
          </p:txBody>
        </p:sp>
        <p:pic>
          <p:nvPicPr>
            <p:cNvPr id="8" name="Picture 5"/>
            <p:cNvPicPr>
              <a:picLocks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1028"/>
              <a:ext cx="1152" cy="1400"/>
            </a:xfrm>
            <a:prstGeom prst="rect">
              <a:avLst/>
            </a:prstGeom>
            <a:noFill/>
            <a:ln w="9525">
              <a:solidFill>
                <a:srgbClr val="000000"/>
              </a:solidFill>
              <a:miter lim="800000"/>
              <a:headEnd/>
              <a:tailEnd/>
            </a:ln>
            <a:extLst>
              <a:ext uri="{909E8E84-426E-40dd-AFC4-6F175D3DCCD1}">
                <a14:hiddenFill xmlns:a14="http://schemas.microsoft.com/office/drawing/2010/main" xmlns="">
                  <a:solidFill>
                    <a:srgbClr val="FFFFFF"/>
                  </a:solidFill>
                </a14:hiddenFill>
              </a:ext>
            </a:extLst>
          </p:spPr>
        </p:pic>
      </p:grpSp>
      <p:sp>
        <p:nvSpPr>
          <p:cNvPr id="8198" name="Rectangle 6"/>
          <p:cNvSpPr>
            <a:spLocks noGrp="1" noChangeArrowheads="1"/>
          </p:cNvSpPr>
          <p:nvPr>
            <p:ph type="ctrTitle" sz="quarter"/>
          </p:nvPr>
        </p:nvSpPr>
        <p:spPr>
          <a:xfrm>
            <a:off x="1905000" y="1676400"/>
            <a:ext cx="6934200" cy="2116138"/>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8199" name="Rectangle 7"/>
          <p:cNvSpPr>
            <a:spLocks noGrp="1" noChangeArrowheads="1"/>
          </p:cNvSpPr>
          <p:nvPr>
            <p:ph type="subTitle" sz="quarter" idx="1"/>
          </p:nvPr>
        </p:nvSpPr>
        <p:spPr>
          <a:xfrm>
            <a:off x="1911350" y="3968750"/>
            <a:ext cx="6400800" cy="1752600"/>
          </a:xfrm>
        </p:spPr>
        <p:txBody>
          <a:bodyPr/>
          <a:lstStyle>
            <a:lvl1pPr marL="0" indent="0">
              <a:buFont typeface="Symbol" pitchFamily="-111" charset="2"/>
              <a:buNone/>
              <a:defRPr b="1" i="0">
                <a:latin typeface="Arial" panose="020B0604020202020204" pitchFamily="34" charset="0"/>
                <a:cs typeface="Arial" panose="020B0604020202020204" pitchFamily="34" charset="0"/>
              </a:defRPr>
            </a:lvl1pPr>
          </a:lstStyle>
          <a:p>
            <a:r>
              <a:rPr lang="en-US" dirty="0"/>
              <a:t>Click to edit Master subtitle style</a:t>
            </a:r>
          </a:p>
        </p:txBody>
      </p:sp>
      <p:sp>
        <p:nvSpPr>
          <p:cNvPr id="9" name="Date Placeholder 8"/>
          <p:cNvSpPr>
            <a:spLocks noGrp="1" noChangeArrowheads="1"/>
          </p:cNvSpPr>
          <p:nvPr>
            <p:ph type="dt" sz="quarter" idx="10"/>
          </p:nvPr>
        </p:nvSpPr>
        <p:spPr>
          <a:xfrm>
            <a:off x="1828800" y="6400800"/>
            <a:ext cx="1905000" cy="457200"/>
          </a:xfrm>
          <a:prstGeom prst="rect">
            <a:avLst/>
          </a:prstGeom>
        </p:spPr>
        <p:txBody>
          <a:bodyPr/>
          <a:lstStyle>
            <a:lvl1pPr>
              <a:defRPr/>
            </a:lvl1pPr>
          </a:lstStyle>
          <a:p>
            <a:pPr>
              <a:defRPr/>
            </a:pPr>
            <a:endParaRPr lang="en-US">
              <a:solidFill>
                <a:srgbClr val="EAEAEA"/>
              </a:solidFill>
            </a:endParaRPr>
          </a:p>
        </p:txBody>
      </p:sp>
      <p:sp>
        <p:nvSpPr>
          <p:cNvPr id="10" name="Footer Placeholder 9"/>
          <p:cNvSpPr>
            <a:spLocks noGrp="1" noChangeArrowheads="1"/>
          </p:cNvSpPr>
          <p:nvPr>
            <p:ph type="ftr" sz="quarter" idx="11"/>
          </p:nvPr>
        </p:nvSpPr>
        <p:spPr>
          <a:xfrm>
            <a:off x="3962400" y="6400800"/>
            <a:ext cx="2895600" cy="457200"/>
          </a:xfrm>
          <a:prstGeom prst="rect">
            <a:avLst/>
          </a:prstGeom>
        </p:spPr>
        <p:txBody>
          <a:bodyPr/>
          <a:lstStyle>
            <a:lvl1pPr>
              <a:defRPr/>
            </a:lvl1pPr>
          </a:lstStyle>
          <a:p>
            <a:pPr>
              <a:defRPr/>
            </a:pPr>
            <a:endParaRPr lang="en-US">
              <a:solidFill>
                <a:srgbClr val="EAEAEA"/>
              </a:solidFill>
            </a:endParaRPr>
          </a:p>
        </p:txBody>
      </p:sp>
      <p:sp>
        <p:nvSpPr>
          <p:cNvPr id="11" name="Slide Number Placeholder 10"/>
          <p:cNvSpPr>
            <a:spLocks noGrp="1" noChangeArrowheads="1"/>
          </p:cNvSpPr>
          <p:nvPr>
            <p:ph type="sldNum" sz="quarter" idx="12"/>
          </p:nvPr>
        </p:nvSpPr>
        <p:spPr>
          <a:xfrm>
            <a:off x="7239000" y="6400800"/>
            <a:ext cx="1905000" cy="457200"/>
          </a:xfrm>
          <a:prstGeom prst="rect">
            <a:avLst/>
          </a:prstGeom>
        </p:spPr>
        <p:txBody>
          <a:bodyPr/>
          <a:lstStyle>
            <a:lvl1pPr>
              <a:defRPr/>
            </a:lvl1pPr>
          </a:lstStyle>
          <a:p>
            <a:pPr>
              <a:defRPr/>
            </a:pPr>
            <a:fld id="{F6342B50-4E91-4B4E-8098-D583E1053BA7}"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3607897881"/>
      </p:ext>
    </p:extLst>
  </p:cSld>
  <p:clrMapOvr>
    <a:masterClrMapping/>
  </p:clrMapOvr>
</p:sldLayout>
</file>

<file path=ppt/slideLayouts/slideLayout120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noChangeArrowheads="1"/>
          </p:cNvSpPr>
          <p:nvPr>
            <p:ph type="dt" sz="half" idx="10"/>
          </p:nvPr>
        </p:nvSpPr>
        <p:spPr>
          <a:xfrm>
            <a:off x="1143000" y="6400800"/>
            <a:ext cx="1905000" cy="457200"/>
          </a:xfrm>
          <a:prstGeom prst="rect">
            <a:avLst/>
          </a:prstGeom>
        </p:spPr>
        <p:txBody>
          <a:bodyPr/>
          <a:lstStyle>
            <a:lvl1pPr>
              <a:defRPr/>
            </a:lvl1pPr>
          </a:lstStyle>
          <a:p>
            <a:pPr>
              <a:defRPr/>
            </a:pPr>
            <a:endParaRPr lang="en-US">
              <a:solidFill>
                <a:srgbClr val="EAEAEA"/>
              </a:solidFill>
            </a:endParaRPr>
          </a:p>
        </p:txBody>
      </p:sp>
      <p:sp>
        <p:nvSpPr>
          <p:cNvPr id="5" name="Footer Placeholder 4"/>
          <p:cNvSpPr>
            <a:spLocks noGrp="1" noChangeArrowheads="1"/>
          </p:cNvSpPr>
          <p:nvPr>
            <p:ph type="ftr" sz="quarter" idx="11"/>
          </p:nvPr>
        </p:nvSpPr>
        <p:spPr>
          <a:xfrm>
            <a:off x="3581400" y="6400800"/>
            <a:ext cx="2895600" cy="457200"/>
          </a:xfrm>
          <a:prstGeom prst="rect">
            <a:avLst/>
          </a:prstGeom>
        </p:spPr>
        <p:txBody>
          <a:bodyPr/>
          <a:lstStyle>
            <a:lvl1pPr>
              <a:defRPr/>
            </a:lvl1pPr>
          </a:lstStyle>
          <a:p>
            <a:pPr>
              <a:defRPr/>
            </a:pPr>
            <a:endParaRPr lang="en-US">
              <a:solidFill>
                <a:srgbClr val="EAEAEA"/>
              </a:solidFill>
            </a:endParaRPr>
          </a:p>
        </p:txBody>
      </p:sp>
      <p:sp>
        <p:nvSpPr>
          <p:cNvPr id="6" name="Slide Number Placeholder 5"/>
          <p:cNvSpPr>
            <a:spLocks noGrp="1" noChangeArrowheads="1"/>
          </p:cNvSpPr>
          <p:nvPr>
            <p:ph type="sldNum" sz="quarter" idx="12"/>
          </p:nvPr>
        </p:nvSpPr>
        <p:spPr>
          <a:xfrm>
            <a:off x="7239000" y="6400800"/>
            <a:ext cx="1905000" cy="457200"/>
          </a:xfrm>
          <a:prstGeom prst="rect">
            <a:avLst/>
          </a:prstGeom>
        </p:spPr>
        <p:txBody>
          <a:bodyPr/>
          <a:lstStyle>
            <a:lvl1pPr>
              <a:defRPr/>
            </a:lvl1pPr>
          </a:lstStyle>
          <a:p>
            <a:pPr>
              <a:defRPr/>
            </a:pPr>
            <a:fld id="{D05BF29A-0F01-3D44-9487-0CC9431DAD7A}"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396095230"/>
      </p:ext>
    </p:extLst>
  </p:cSld>
  <p:clrMapOvr>
    <a:masterClrMapping/>
  </p:clrMapOvr>
</p:sldLayout>
</file>

<file path=ppt/slideLayouts/slideLayout120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1"/>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146" indent="0">
              <a:buNone/>
              <a:defRPr sz="1800"/>
            </a:lvl2pPr>
            <a:lvl3pPr marL="914293" indent="0">
              <a:buNone/>
              <a:defRPr sz="1600"/>
            </a:lvl3pPr>
            <a:lvl4pPr marL="1371440" indent="0">
              <a:buNone/>
              <a:defRPr sz="1400"/>
            </a:lvl4pPr>
            <a:lvl5pPr marL="1828586" indent="0">
              <a:buNone/>
              <a:defRPr sz="1400"/>
            </a:lvl5pPr>
            <a:lvl6pPr marL="2285733" indent="0">
              <a:buNone/>
              <a:defRPr sz="1400"/>
            </a:lvl6pPr>
            <a:lvl7pPr marL="2742879" indent="0">
              <a:buNone/>
              <a:defRPr sz="1400"/>
            </a:lvl7pPr>
            <a:lvl8pPr marL="3200026" indent="0">
              <a:buNone/>
              <a:defRPr sz="1400"/>
            </a:lvl8pPr>
            <a:lvl9pPr marL="3657172" indent="0">
              <a:buNone/>
              <a:defRPr sz="1400"/>
            </a:lvl9pPr>
          </a:lstStyle>
          <a:p>
            <a:pPr lvl="0"/>
            <a:r>
              <a:rPr lang="en-US" dirty="0"/>
              <a:t>Click to edit Master text styles</a:t>
            </a:r>
          </a:p>
        </p:txBody>
      </p:sp>
      <p:sp>
        <p:nvSpPr>
          <p:cNvPr id="4" name="Date Placeholder 3"/>
          <p:cNvSpPr>
            <a:spLocks noGrp="1" noChangeArrowheads="1"/>
          </p:cNvSpPr>
          <p:nvPr>
            <p:ph type="dt" sz="half" idx="10"/>
          </p:nvPr>
        </p:nvSpPr>
        <p:spPr>
          <a:xfrm>
            <a:off x="1143000" y="6400800"/>
            <a:ext cx="1905000" cy="457200"/>
          </a:xfrm>
          <a:prstGeom prst="rect">
            <a:avLst/>
          </a:prstGeom>
        </p:spPr>
        <p:txBody>
          <a:bodyPr/>
          <a:lstStyle>
            <a:lvl1pPr>
              <a:defRPr/>
            </a:lvl1pPr>
          </a:lstStyle>
          <a:p>
            <a:pPr>
              <a:defRPr/>
            </a:pPr>
            <a:endParaRPr lang="en-US">
              <a:solidFill>
                <a:srgbClr val="EAEAEA"/>
              </a:solidFill>
            </a:endParaRPr>
          </a:p>
        </p:txBody>
      </p:sp>
      <p:sp>
        <p:nvSpPr>
          <p:cNvPr id="5" name="Footer Placeholder 4"/>
          <p:cNvSpPr>
            <a:spLocks noGrp="1" noChangeArrowheads="1"/>
          </p:cNvSpPr>
          <p:nvPr>
            <p:ph type="ftr" sz="quarter" idx="11"/>
          </p:nvPr>
        </p:nvSpPr>
        <p:spPr>
          <a:xfrm>
            <a:off x="3581400" y="6400800"/>
            <a:ext cx="2895600" cy="457200"/>
          </a:xfrm>
          <a:prstGeom prst="rect">
            <a:avLst/>
          </a:prstGeom>
        </p:spPr>
        <p:txBody>
          <a:bodyPr/>
          <a:lstStyle>
            <a:lvl1pPr>
              <a:defRPr/>
            </a:lvl1pPr>
          </a:lstStyle>
          <a:p>
            <a:pPr>
              <a:defRPr/>
            </a:pPr>
            <a:endParaRPr lang="en-US">
              <a:solidFill>
                <a:srgbClr val="EAEAEA"/>
              </a:solidFill>
            </a:endParaRPr>
          </a:p>
        </p:txBody>
      </p:sp>
      <p:sp>
        <p:nvSpPr>
          <p:cNvPr id="6" name="Slide Number Placeholder 5"/>
          <p:cNvSpPr>
            <a:spLocks noGrp="1" noChangeArrowheads="1"/>
          </p:cNvSpPr>
          <p:nvPr>
            <p:ph type="sldNum" sz="quarter" idx="12"/>
          </p:nvPr>
        </p:nvSpPr>
        <p:spPr>
          <a:xfrm>
            <a:off x="7239000" y="6400800"/>
            <a:ext cx="1905000" cy="457200"/>
          </a:xfrm>
          <a:prstGeom prst="rect">
            <a:avLst/>
          </a:prstGeom>
        </p:spPr>
        <p:txBody>
          <a:bodyPr/>
          <a:lstStyle>
            <a:lvl1pPr>
              <a:defRPr/>
            </a:lvl1pPr>
          </a:lstStyle>
          <a:p>
            <a:pPr>
              <a:defRPr/>
            </a:pPr>
            <a:fld id="{8BC8523E-AD22-DA4E-B328-F675875812B2}"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1086572315"/>
      </p:ext>
    </p:extLst>
  </p:cSld>
  <p:clrMapOvr>
    <a:masterClrMapping/>
  </p:clrMapOvr>
</p:sldLayout>
</file>

<file path=ppt/slideLayouts/slideLayout120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1219200" y="1600200"/>
            <a:ext cx="3810000" cy="4495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5181600" y="1600200"/>
            <a:ext cx="3810000" cy="4495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Date Placeholder 4"/>
          <p:cNvSpPr>
            <a:spLocks noGrp="1" noChangeArrowheads="1"/>
          </p:cNvSpPr>
          <p:nvPr>
            <p:ph type="dt" sz="half" idx="10"/>
          </p:nvPr>
        </p:nvSpPr>
        <p:spPr>
          <a:xfrm>
            <a:off x="1143000" y="6400800"/>
            <a:ext cx="1905000" cy="457200"/>
          </a:xfrm>
          <a:prstGeom prst="rect">
            <a:avLst/>
          </a:prstGeom>
        </p:spPr>
        <p:txBody>
          <a:bodyPr/>
          <a:lstStyle>
            <a:lvl1pPr>
              <a:defRPr/>
            </a:lvl1pPr>
          </a:lstStyle>
          <a:p>
            <a:pPr>
              <a:defRPr/>
            </a:pPr>
            <a:endParaRPr lang="en-US">
              <a:solidFill>
                <a:srgbClr val="EAEAEA"/>
              </a:solidFill>
            </a:endParaRPr>
          </a:p>
        </p:txBody>
      </p:sp>
      <p:sp>
        <p:nvSpPr>
          <p:cNvPr id="6" name="Footer Placeholder 5"/>
          <p:cNvSpPr>
            <a:spLocks noGrp="1" noChangeArrowheads="1"/>
          </p:cNvSpPr>
          <p:nvPr>
            <p:ph type="ftr" sz="quarter" idx="11"/>
          </p:nvPr>
        </p:nvSpPr>
        <p:spPr>
          <a:xfrm>
            <a:off x="3581400" y="6400800"/>
            <a:ext cx="2895600" cy="457200"/>
          </a:xfrm>
          <a:prstGeom prst="rect">
            <a:avLst/>
          </a:prstGeom>
        </p:spPr>
        <p:txBody>
          <a:bodyPr/>
          <a:lstStyle>
            <a:lvl1pPr>
              <a:defRPr/>
            </a:lvl1pPr>
          </a:lstStyle>
          <a:p>
            <a:pPr>
              <a:defRPr/>
            </a:pPr>
            <a:endParaRPr lang="en-US">
              <a:solidFill>
                <a:srgbClr val="EAEAEA"/>
              </a:solidFill>
            </a:endParaRPr>
          </a:p>
        </p:txBody>
      </p:sp>
      <p:sp>
        <p:nvSpPr>
          <p:cNvPr id="7" name="Slide Number Placeholder 6"/>
          <p:cNvSpPr>
            <a:spLocks noGrp="1" noChangeArrowheads="1"/>
          </p:cNvSpPr>
          <p:nvPr>
            <p:ph type="sldNum" sz="quarter" idx="12"/>
          </p:nvPr>
        </p:nvSpPr>
        <p:spPr>
          <a:xfrm>
            <a:off x="7239000" y="6400800"/>
            <a:ext cx="1905000" cy="457200"/>
          </a:xfrm>
          <a:prstGeom prst="rect">
            <a:avLst/>
          </a:prstGeom>
        </p:spPr>
        <p:txBody>
          <a:bodyPr/>
          <a:lstStyle>
            <a:lvl1pPr>
              <a:defRPr/>
            </a:lvl1pPr>
          </a:lstStyle>
          <a:p>
            <a:pPr>
              <a:defRPr/>
            </a:pPr>
            <a:fld id="{4713C8B4-F2FE-2644-83AD-112A52DC1D3C}"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1109770376"/>
      </p:ext>
    </p:extLst>
  </p:cSld>
  <p:clrMapOvr>
    <a:masterClrMapping/>
  </p:clrMapOvr>
</p:sldLayout>
</file>

<file path=ppt/slideLayouts/slideLayout120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1"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146" indent="0">
              <a:buNone/>
              <a:defRPr sz="2000" b="1"/>
            </a:lvl2pPr>
            <a:lvl3pPr marL="914293" indent="0">
              <a:buNone/>
              <a:defRPr sz="1800" b="1"/>
            </a:lvl3pPr>
            <a:lvl4pPr marL="1371440" indent="0">
              <a:buNone/>
              <a:defRPr sz="1600" b="1"/>
            </a:lvl4pPr>
            <a:lvl5pPr marL="1828586" indent="0">
              <a:buNone/>
              <a:defRPr sz="1600" b="1"/>
            </a:lvl5pPr>
            <a:lvl6pPr marL="2285733" indent="0">
              <a:buNone/>
              <a:defRPr sz="1600" b="1"/>
            </a:lvl6pPr>
            <a:lvl7pPr marL="2742879" indent="0">
              <a:buNone/>
              <a:defRPr sz="1600" b="1"/>
            </a:lvl7pPr>
            <a:lvl8pPr marL="3200026" indent="0">
              <a:buNone/>
              <a:defRPr sz="1600" b="1"/>
            </a:lvl8pPr>
            <a:lvl9pPr marL="3657172"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1"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146" indent="0">
              <a:buNone/>
              <a:defRPr sz="2000" b="1"/>
            </a:lvl2pPr>
            <a:lvl3pPr marL="914293" indent="0">
              <a:buNone/>
              <a:defRPr sz="1800" b="1"/>
            </a:lvl3pPr>
            <a:lvl4pPr marL="1371440" indent="0">
              <a:buNone/>
              <a:defRPr sz="1600" b="1"/>
            </a:lvl4pPr>
            <a:lvl5pPr marL="1828586" indent="0">
              <a:buNone/>
              <a:defRPr sz="1600" b="1"/>
            </a:lvl5pPr>
            <a:lvl6pPr marL="2285733" indent="0">
              <a:buNone/>
              <a:defRPr sz="1600" b="1"/>
            </a:lvl6pPr>
            <a:lvl7pPr marL="2742879" indent="0">
              <a:buNone/>
              <a:defRPr sz="1600" b="1"/>
            </a:lvl7pPr>
            <a:lvl8pPr marL="3200026" indent="0">
              <a:buNone/>
              <a:defRPr sz="1600" b="1"/>
            </a:lvl8pPr>
            <a:lvl9pPr marL="3657172"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Date Placeholder 6"/>
          <p:cNvSpPr>
            <a:spLocks noGrp="1" noChangeArrowheads="1"/>
          </p:cNvSpPr>
          <p:nvPr>
            <p:ph type="dt" sz="half" idx="10"/>
          </p:nvPr>
        </p:nvSpPr>
        <p:spPr>
          <a:xfrm>
            <a:off x="1143000" y="6400800"/>
            <a:ext cx="1905000" cy="457200"/>
          </a:xfrm>
          <a:prstGeom prst="rect">
            <a:avLst/>
          </a:prstGeom>
        </p:spPr>
        <p:txBody>
          <a:bodyPr/>
          <a:lstStyle>
            <a:lvl1pPr>
              <a:defRPr/>
            </a:lvl1pPr>
          </a:lstStyle>
          <a:p>
            <a:pPr>
              <a:defRPr/>
            </a:pPr>
            <a:endParaRPr lang="en-US">
              <a:solidFill>
                <a:srgbClr val="EAEAEA"/>
              </a:solidFill>
            </a:endParaRPr>
          </a:p>
        </p:txBody>
      </p:sp>
      <p:sp>
        <p:nvSpPr>
          <p:cNvPr id="8" name="Footer Placeholder 7"/>
          <p:cNvSpPr>
            <a:spLocks noGrp="1" noChangeArrowheads="1"/>
          </p:cNvSpPr>
          <p:nvPr>
            <p:ph type="ftr" sz="quarter" idx="11"/>
          </p:nvPr>
        </p:nvSpPr>
        <p:spPr>
          <a:xfrm>
            <a:off x="3581400" y="6400800"/>
            <a:ext cx="2895600" cy="457200"/>
          </a:xfrm>
          <a:prstGeom prst="rect">
            <a:avLst/>
          </a:prstGeom>
        </p:spPr>
        <p:txBody>
          <a:bodyPr/>
          <a:lstStyle>
            <a:lvl1pPr>
              <a:defRPr/>
            </a:lvl1pPr>
          </a:lstStyle>
          <a:p>
            <a:pPr>
              <a:defRPr/>
            </a:pPr>
            <a:endParaRPr lang="en-US">
              <a:solidFill>
                <a:srgbClr val="EAEAEA"/>
              </a:solidFill>
            </a:endParaRPr>
          </a:p>
        </p:txBody>
      </p:sp>
      <p:sp>
        <p:nvSpPr>
          <p:cNvPr id="9" name="Slide Number Placeholder 8"/>
          <p:cNvSpPr>
            <a:spLocks noGrp="1" noChangeArrowheads="1"/>
          </p:cNvSpPr>
          <p:nvPr>
            <p:ph type="sldNum" sz="quarter" idx="12"/>
          </p:nvPr>
        </p:nvSpPr>
        <p:spPr>
          <a:xfrm>
            <a:off x="7239000" y="6400800"/>
            <a:ext cx="1905000" cy="457200"/>
          </a:xfrm>
          <a:prstGeom prst="rect">
            <a:avLst/>
          </a:prstGeom>
        </p:spPr>
        <p:txBody>
          <a:bodyPr/>
          <a:lstStyle>
            <a:lvl1pPr>
              <a:defRPr/>
            </a:lvl1pPr>
          </a:lstStyle>
          <a:p>
            <a:pPr>
              <a:defRPr/>
            </a:pPr>
            <a:fld id="{91358057-48B4-6748-93A5-C099F66CFEED}"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3394280025"/>
      </p:ext>
    </p:extLst>
  </p:cSld>
  <p:clrMapOvr>
    <a:masterClrMapping/>
  </p:clrMapOvr>
</p:sldLayout>
</file>

<file path=ppt/slideLayouts/slideLayout121.xml><?xml version="1.0" encoding="utf-8"?>
<p:sldLayout xmlns:a="http://schemas.openxmlformats.org/drawingml/2006/main" xmlns:r="http://schemas.openxmlformats.org/officeDocument/2006/relationships" xmlns:p="http://schemas.openxmlformats.org/presentationml/2006/main" type="tx">
  <p:cSld name="Section Header">
    <p:spTree>
      <p:nvGrpSpPr>
        <p:cNvPr id="1" name=""/>
        <p:cNvGrpSpPr/>
        <p:nvPr/>
      </p:nvGrpSpPr>
      <p:grpSpPr>
        <a:xfrm>
          <a:off x="0" y="0"/>
          <a:ext cx="0" cy="0"/>
          <a:chOff x="0" y="0"/>
          <a:chExt cx="0" cy="0"/>
        </a:xfrm>
      </p:grpSpPr>
      <p:sp>
        <p:nvSpPr>
          <p:cNvPr id="37" name="Title Text"/>
          <p:cNvSpPr txBox="1">
            <a:spLocks noGrp="1"/>
          </p:cNvSpPr>
          <p:nvPr>
            <p:ph type="title"/>
          </p:nvPr>
        </p:nvSpPr>
        <p:spPr>
          <a:xfrm>
            <a:off x="722312" y="4406900"/>
            <a:ext cx="7772401" cy="1362075"/>
          </a:xfrm>
          <a:prstGeom prst="rect">
            <a:avLst/>
          </a:prstGeom>
        </p:spPr>
        <p:txBody>
          <a:bodyPr anchor="t"/>
          <a:lstStyle>
            <a:lvl1pPr>
              <a:defRPr sz="4000" b="1" cap="all"/>
            </a:lvl1pPr>
          </a:lstStyle>
          <a:p>
            <a:r>
              <a:t>Title Text</a:t>
            </a:r>
          </a:p>
        </p:txBody>
      </p:sp>
      <p:sp>
        <p:nvSpPr>
          <p:cNvPr id="38"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vl1pPr>
            <a:lvl2pPr marL="0" indent="457200">
              <a:spcBef>
                <a:spcPts val="400"/>
              </a:spcBef>
              <a:buSzTx/>
              <a:buNone/>
              <a:defRPr sz="2000"/>
            </a:lvl2pPr>
            <a:lvl3pPr marL="0" indent="914400">
              <a:spcBef>
                <a:spcPts val="400"/>
              </a:spcBef>
              <a:buSzTx/>
              <a:buNone/>
              <a:defRPr sz="2000"/>
            </a:lvl3pPr>
            <a:lvl4pPr marL="0" indent="1371600">
              <a:spcBef>
                <a:spcPts val="400"/>
              </a:spcBef>
              <a:buSzTx/>
              <a:buNone/>
              <a:defRPr sz="2000"/>
            </a:lvl4pPr>
            <a:lvl5pPr marL="0" indent="1828800">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39"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553905597"/>
      </p:ext>
    </p:extLst>
  </p:cSld>
  <p:clrMapOvr>
    <a:masterClrMapping/>
  </p:clrMapOvr>
  <p:transition spd="med"/>
</p:sldLayout>
</file>

<file path=ppt/slideLayouts/slideLayout121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Date Placeholder 2"/>
          <p:cNvSpPr>
            <a:spLocks noGrp="1" noChangeArrowheads="1"/>
          </p:cNvSpPr>
          <p:nvPr>
            <p:ph type="dt" sz="half" idx="10"/>
          </p:nvPr>
        </p:nvSpPr>
        <p:spPr>
          <a:xfrm>
            <a:off x="1143000" y="6400800"/>
            <a:ext cx="1905000" cy="457200"/>
          </a:xfrm>
          <a:prstGeom prst="rect">
            <a:avLst/>
          </a:prstGeom>
        </p:spPr>
        <p:txBody>
          <a:bodyPr/>
          <a:lstStyle>
            <a:lvl1pPr>
              <a:defRPr/>
            </a:lvl1pPr>
          </a:lstStyle>
          <a:p>
            <a:pPr>
              <a:defRPr/>
            </a:pPr>
            <a:endParaRPr lang="en-US">
              <a:solidFill>
                <a:srgbClr val="EAEAEA"/>
              </a:solidFill>
            </a:endParaRPr>
          </a:p>
        </p:txBody>
      </p:sp>
      <p:sp>
        <p:nvSpPr>
          <p:cNvPr id="4" name="Footer Placeholder 3"/>
          <p:cNvSpPr>
            <a:spLocks noGrp="1" noChangeArrowheads="1"/>
          </p:cNvSpPr>
          <p:nvPr>
            <p:ph type="ftr" sz="quarter" idx="11"/>
          </p:nvPr>
        </p:nvSpPr>
        <p:spPr>
          <a:xfrm>
            <a:off x="3581400" y="6400800"/>
            <a:ext cx="2895600" cy="457200"/>
          </a:xfrm>
          <a:prstGeom prst="rect">
            <a:avLst/>
          </a:prstGeom>
        </p:spPr>
        <p:txBody>
          <a:bodyPr/>
          <a:lstStyle>
            <a:lvl1pPr>
              <a:defRPr/>
            </a:lvl1pPr>
          </a:lstStyle>
          <a:p>
            <a:pPr>
              <a:defRPr/>
            </a:pPr>
            <a:endParaRPr lang="en-US">
              <a:solidFill>
                <a:srgbClr val="EAEAEA"/>
              </a:solidFill>
            </a:endParaRPr>
          </a:p>
        </p:txBody>
      </p:sp>
      <p:sp>
        <p:nvSpPr>
          <p:cNvPr id="5" name="Slide Number Placeholder 4"/>
          <p:cNvSpPr>
            <a:spLocks noGrp="1" noChangeArrowheads="1"/>
          </p:cNvSpPr>
          <p:nvPr>
            <p:ph type="sldNum" sz="quarter" idx="12"/>
          </p:nvPr>
        </p:nvSpPr>
        <p:spPr>
          <a:xfrm>
            <a:off x="7239000" y="6400800"/>
            <a:ext cx="1905000" cy="457200"/>
          </a:xfrm>
          <a:prstGeom prst="rect">
            <a:avLst/>
          </a:prstGeom>
        </p:spPr>
        <p:txBody>
          <a:bodyPr/>
          <a:lstStyle>
            <a:lvl1pPr>
              <a:defRPr/>
            </a:lvl1pPr>
          </a:lstStyle>
          <a:p>
            <a:pPr>
              <a:defRPr/>
            </a:pPr>
            <a:fld id="{2209EC9E-14B5-6F46-BDFA-EF42821D4B1C}"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2739598045"/>
      </p:ext>
    </p:extLst>
  </p:cSld>
  <p:clrMapOvr>
    <a:masterClrMapping/>
  </p:clrMapOvr>
</p:sldLayout>
</file>

<file path=ppt/slideLayouts/slideLayout121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noChangeArrowheads="1"/>
          </p:cNvSpPr>
          <p:nvPr>
            <p:ph type="dt" sz="half" idx="10"/>
          </p:nvPr>
        </p:nvSpPr>
        <p:spPr>
          <a:xfrm>
            <a:off x="1143000" y="6400800"/>
            <a:ext cx="1905000" cy="457200"/>
          </a:xfrm>
          <a:prstGeom prst="rect">
            <a:avLst/>
          </a:prstGeom>
        </p:spPr>
        <p:txBody>
          <a:bodyPr/>
          <a:lstStyle>
            <a:lvl1pPr>
              <a:defRPr/>
            </a:lvl1pPr>
          </a:lstStyle>
          <a:p>
            <a:pPr>
              <a:defRPr/>
            </a:pPr>
            <a:endParaRPr lang="en-US">
              <a:solidFill>
                <a:srgbClr val="EAEAEA"/>
              </a:solidFill>
            </a:endParaRPr>
          </a:p>
        </p:txBody>
      </p:sp>
      <p:sp>
        <p:nvSpPr>
          <p:cNvPr id="3" name="Footer Placeholder 2"/>
          <p:cNvSpPr>
            <a:spLocks noGrp="1" noChangeArrowheads="1"/>
          </p:cNvSpPr>
          <p:nvPr>
            <p:ph type="ftr" sz="quarter" idx="11"/>
          </p:nvPr>
        </p:nvSpPr>
        <p:spPr>
          <a:xfrm>
            <a:off x="3581400" y="6400800"/>
            <a:ext cx="2895600" cy="457200"/>
          </a:xfrm>
          <a:prstGeom prst="rect">
            <a:avLst/>
          </a:prstGeom>
        </p:spPr>
        <p:txBody>
          <a:bodyPr/>
          <a:lstStyle>
            <a:lvl1pPr>
              <a:defRPr/>
            </a:lvl1pPr>
          </a:lstStyle>
          <a:p>
            <a:pPr>
              <a:defRPr/>
            </a:pPr>
            <a:endParaRPr lang="en-US">
              <a:solidFill>
                <a:srgbClr val="EAEAEA"/>
              </a:solidFill>
            </a:endParaRPr>
          </a:p>
        </p:txBody>
      </p:sp>
      <p:sp>
        <p:nvSpPr>
          <p:cNvPr id="4" name="Slide Number Placeholder 3"/>
          <p:cNvSpPr>
            <a:spLocks noGrp="1" noChangeArrowheads="1"/>
          </p:cNvSpPr>
          <p:nvPr>
            <p:ph type="sldNum" sz="quarter" idx="12"/>
          </p:nvPr>
        </p:nvSpPr>
        <p:spPr>
          <a:xfrm>
            <a:off x="7239000" y="6400800"/>
            <a:ext cx="1905000" cy="457200"/>
          </a:xfrm>
          <a:prstGeom prst="rect">
            <a:avLst/>
          </a:prstGeom>
        </p:spPr>
        <p:txBody>
          <a:bodyPr/>
          <a:lstStyle>
            <a:lvl1pPr>
              <a:defRPr/>
            </a:lvl1pPr>
          </a:lstStyle>
          <a:p>
            <a:pPr>
              <a:defRPr/>
            </a:pPr>
            <a:fld id="{58938A98-3DE3-D449-95CE-E645E2F4A5F2}"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1227164398"/>
      </p:ext>
    </p:extLst>
  </p:cSld>
  <p:clrMapOvr>
    <a:masterClrMapping/>
  </p:clrMapOvr>
</p:sldLayout>
</file>

<file path=ppt/slideLayouts/slideLayout121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1"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1"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146" indent="0">
              <a:buNone/>
              <a:defRPr sz="1200"/>
            </a:lvl2pPr>
            <a:lvl3pPr marL="914293" indent="0">
              <a:buNone/>
              <a:defRPr sz="1000"/>
            </a:lvl3pPr>
            <a:lvl4pPr marL="1371440" indent="0">
              <a:buNone/>
              <a:defRPr sz="900"/>
            </a:lvl4pPr>
            <a:lvl5pPr marL="1828586" indent="0">
              <a:buNone/>
              <a:defRPr sz="900"/>
            </a:lvl5pPr>
            <a:lvl6pPr marL="2285733" indent="0">
              <a:buNone/>
              <a:defRPr sz="900"/>
            </a:lvl6pPr>
            <a:lvl7pPr marL="2742879" indent="0">
              <a:buNone/>
              <a:defRPr sz="900"/>
            </a:lvl7pPr>
            <a:lvl8pPr marL="3200026" indent="0">
              <a:buNone/>
              <a:defRPr sz="900"/>
            </a:lvl8pPr>
            <a:lvl9pPr marL="3657172" indent="0">
              <a:buNone/>
              <a:defRPr sz="900"/>
            </a:lvl9pPr>
          </a:lstStyle>
          <a:p>
            <a:pPr lvl="0"/>
            <a:r>
              <a:rPr lang="en-US" dirty="0"/>
              <a:t>Click to edit Master text styles</a:t>
            </a:r>
          </a:p>
        </p:txBody>
      </p:sp>
      <p:sp>
        <p:nvSpPr>
          <p:cNvPr id="5" name="Date Placeholder 4"/>
          <p:cNvSpPr>
            <a:spLocks noGrp="1" noChangeArrowheads="1"/>
          </p:cNvSpPr>
          <p:nvPr>
            <p:ph type="dt" sz="half" idx="10"/>
          </p:nvPr>
        </p:nvSpPr>
        <p:spPr>
          <a:xfrm>
            <a:off x="1143000" y="6400800"/>
            <a:ext cx="1905000" cy="457200"/>
          </a:xfrm>
          <a:prstGeom prst="rect">
            <a:avLst/>
          </a:prstGeom>
        </p:spPr>
        <p:txBody>
          <a:bodyPr/>
          <a:lstStyle>
            <a:lvl1pPr>
              <a:defRPr/>
            </a:lvl1pPr>
          </a:lstStyle>
          <a:p>
            <a:pPr>
              <a:defRPr/>
            </a:pPr>
            <a:endParaRPr lang="en-US">
              <a:solidFill>
                <a:srgbClr val="EAEAEA"/>
              </a:solidFill>
            </a:endParaRPr>
          </a:p>
        </p:txBody>
      </p:sp>
      <p:sp>
        <p:nvSpPr>
          <p:cNvPr id="6" name="Footer Placeholder 5"/>
          <p:cNvSpPr>
            <a:spLocks noGrp="1" noChangeArrowheads="1"/>
          </p:cNvSpPr>
          <p:nvPr>
            <p:ph type="ftr" sz="quarter" idx="11"/>
          </p:nvPr>
        </p:nvSpPr>
        <p:spPr>
          <a:xfrm>
            <a:off x="3581400" y="6400800"/>
            <a:ext cx="2895600" cy="457200"/>
          </a:xfrm>
          <a:prstGeom prst="rect">
            <a:avLst/>
          </a:prstGeom>
        </p:spPr>
        <p:txBody>
          <a:bodyPr/>
          <a:lstStyle>
            <a:lvl1pPr>
              <a:defRPr/>
            </a:lvl1pPr>
          </a:lstStyle>
          <a:p>
            <a:pPr>
              <a:defRPr/>
            </a:pPr>
            <a:endParaRPr lang="en-US">
              <a:solidFill>
                <a:srgbClr val="EAEAEA"/>
              </a:solidFill>
            </a:endParaRPr>
          </a:p>
        </p:txBody>
      </p:sp>
      <p:sp>
        <p:nvSpPr>
          <p:cNvPr id="7" name="Slide Number Placeholder 6"/>
          <p:cNvSpPr>
            <a:spLocks noGrp="1" noChangeArrowheads="1"/>
          </p:cNvSpPr>
          <p:nvPr>
            <p:ph type="sldNum" sz="quarter" idx="12"/>
          </p:nvPr>
        </p:nvSpPr>
        <p:spPr>
          <a:xfrm>
            <a:off x="7239000" y="6400800"/>
            <a:ext cx="1905000" cy="457200"/>
          </a:xfrm>
          <a:prstGeom prst="rect">
            <a:avLst/>
          </a:prstGeom>
        </p:spPr>
        <p:txBody>
          <a:bodyPr/>
          <a:lstStyle>
            <a:lvl1pPr>
              <a:defRPr/>
            </a:lvl1pPr>
          </a:lstStyle>
          <a:p>
            <a:pPr>
              <a:defRPr/>
            </a:pPr>
            <a:fld id="{68E38142-DC64-2249-9DDD-399A57E35CC3}"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56008719"/>
      </p:ext>
    </p:extLst>
  </p:cSld>
  <p:clrMapOvr>
    <a:masterClrMapping/>
  </p:clrMapOvr>
</p:sldLayout>
</file>

<file path=ppt/slideLayouts/slideLayout121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146" indent="0">
              <a:buNone/>
              <a:defRPr sz="2800"/>
            </a:lvl2pPr>
            <a:lvl3pPr marL="914293" indent="0">
              <a:buNone/>
              <a:defRPr sz="2400"/>
            </a:lvl3pPr>
            <a:lvl4pPr marL="1371440" indent="0">
              <a:buNone/>
              <a:defRPr sz="2000"/>
            </a:lvl4pPr>
            <a:lvl5pPr marL="1828586" indent="0">
              <a:buNone/>
              <a:defRPr sz="2000"/>
            </a:lvl5pPr>
            <a:lvl6pPr marL="2285733" indent="0">
              <a:buNone/>
              <a:defRPr sz="2000"/>
            </a:lvl6pPr>
            <a:lvl7pPr marL="2742879" indent="0">
              <a:buNone/>
              <a:defRPr sz="2000"/>
            </a:lvl7pPr>
            <a:lvl8pPr marL="3200026" indent="0">
              <a:buNone/>
              <a:defRPr sz="2000"/>
            </a:lvl8pPr>
            <a:lvl9pPr marL="3657172"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146" indent="0">
              <a:buNone/>
              <a:defRPr sz="1200"/>
            </a:lvl2pPr>
            <a:lvl3pPr marL="914293" indent="0">
              <a:buNone/>
              <a:defRPr sz="1000"/>
            </a:lvl3pPr>
            <a:lvl4pPr marL="1371440" indent="0">
              <a:buNone/>
              <a:defRPr sz="900"/>
            </a:lvl4pPr>
            <a:lvl5pPr marL="1828586" indent="0">
              <a:buNone/>
              <a:defRPr sz="900"/>
            </a:lvl5pPr>
            <a:lvl6pPr marL="2285733" indent="0">
              <a:buNone/>
              <a:defRPr sz="900"/>
            </a:lvl6pPr>
            <a:lvl7pPr marL="2742879" indent="0">
              <a:buNone/>
              <a:defRPr sz="900"/>
            </a:lvl7pPr>
            <a:lvl8pPr marL="3200026" indent="0">
              <a:buNone/>
              <a:defRPr sz="900"/>
            </a:lvl8pPr>
            <a:lvl9pPr marL="3657172" indent="0">
              <a:buNone/>
              <a:defRPr sz="900"/>
            </a:lvl9pPr>
          </a:lstStyle>
          <a:p>
            <a:pPr lvl="0"/>
            <a:r>
              <a:rPr lang="en-US" dirty="0"/>
              <a:t>Click to edit Master text styles</a:t>
            </a:r>
          </a:p>
        </p:txBody>
      </p:sp>
      <p:sp>
        <p:nvSpPr>
          <p:cNvPr id="5" name="Date Placeholder 4"/>
          <p:cNvSpPr>
            <a:spLocks noGrp="1" noChangeArrowheads="1"/>
          </p:cNvSpPr>
          <p:nvPr>
            <p:ph type="dt" sz="half" idx="10"/>
          </p:nvPr>
        </p:nvSpPr>
        <p:spPr>
          <a:xfrm>
            <a:off x="1143000" y="6400800"/>
            <a:ext cx="1905000" cy="457200"/>
          </a:xfrm>
          <a:prstGeom prst="rect">
            <a:avLst/>
          </a:prstGeom>
        </p:spPr>
        <p:txBody>
          <a:bodyPr/>
          <a:lstStyle>
            <a:lvl1pPr>
              <a:defRPr/>
            </a:lvl1pPr>
          </a:lstStyle>
          <a:p>
            <a:pPr>
              <a:defRPr/>
            </a:pPr>
            <a:endParaRPr lang="en-US">
              <a:solidFill>
                <a:srgbClr val="EAEAEA"/>
              </a:solidFill>
            </a:endParaRPr>
          </a:p>
        </p:txBody>
      </p:sp>
      <p:sp>
        <p:nvSpPr>
          <p:cNvPr id="6" name="Footer Placeholder 5"/>
          <p:cNvSpPr>
            <a:spLocks noGrp="1" noChangeArrowheads="1"/>
          </p:cNvSpPr>
          <p:nvPr>
            <p:ph type="ftr" sz="quarter" idx="11"/>
          </p:nvPr>
        </p:nvSpPr>
        <p:spPr>
          <a:xfrm>
            <a:off x="3581400" y="6400800"/>
            <a:ext cx="2895600" cy="457200"/>
          </a:xfrm>
          <a:prstGeom prst="rect">
            <a:avLst/>
          </a:prstGeom>
        </p:spPr>
        <p:txBody>
          <a:bodyPr/>
          <a:lstStyle>
            <a:lvl1pPr>
              <a:defRPr/>
            </a:lvl1pPr>
          </a:lstStyle>
          <a:p>
            <a:pPr>
              <a:defRPr/>
            </a:pPr>
            <a:endParaRPr lang="en-US">
              <a:solidFill>
                <a:srgbClr val="EAEAEA"/>
              </a:solidFill>
            </a:endParaRPr>
          </a:p>
        </p:txBody>
      </p:sp>
      <p:sp>
        <p:nvSpPr>
          <p:cNvPr id="7" name="Slide Number Placeholder 6"/>
          <p:cNvSpPr>
            <a:spLocks noGrp="1" noChangeArrowheads="1"/>
          </p:cNvSpPr>
          <p:nvPr>
            <p:ph type="sldNum" sz="quarter" idx="12"/>
          </p:nvPr>
        </p:nvSpPr>
        <p:spPr>
          <a:xfrm>
            <a:off x="7239000" y="6400800"/>
            <a:ext cx="1905000" cy="457200"/>
          </a:xfrm>
          <a:prstGeom prst="rect">
            <a:avLst/>
          </a:prstGeom>
        </p:spPr>
        <p:txBody>
          <a:bodyPr/>
          <a:lstStyle>
            <a:lvl1pPr>
              <a:defRPr/>
            </a:lvl1pPr>
          </a:lstStyle>
          <a:p>
            <a:pPr>
              <a:defRPr/>
            </a:pPr>
            <a:fld id="{7C91FB75-1981-E446-84D2-3D73DECABE85}"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2440301956"/>
      </p:ext>
    </p:extLst>
  </p:cSld>
  <p:clrMapOvr>
    <a:masterClrMapping/>
  </p:clrMapOvr>
</p:sldLayout>
</file>

<file path=ppt/slideLayouts/slideLayout121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4" name="Rectangle 8"/>
          <p:cNvSpPr>
            <a:spLocks noChangeArrowheads="1"/>
          </p:cNvSpPr>
          <p:nvPr userDrawn="1"/>
        </p:nvSpPr>
        <p:spPr bwMode="auto">
          <a:xfrm>
            <a:off x="1116013" y="0"/>
            <a:ext cx="8027987" cy="6858000"/>
          </a:xfrm>
          <a:prstGeom prst="rect">
            <a:avLst/>
          </a:prstGeom>
          <a:gradFill rotWithShape="1">
            <a:gsLst>
              <a:gs pos="0">
                <a:srgbClr val="6600CC"/>
              </a:gs>
              <a:gs pos="100000">
                <a:srgbClr val="000000"/>
              </a:gs>
            </a:gsLst>
            <a:path path="rect">
              <a:fillToRect l="50000" t="50000" r="50000" b="50000"/>
            </a:path>
          </a:gradFill>
          <a:ln>
            <a:noFill/>
          </a:ln>
          <a:extLst>
            <a:ext uri="{91240B29-F687-4f45-9708-019B960494DF}">
              <a14:hiddenLine xmlns:a14="http://schemas.microsoft.com/office/drawing/2010/main" xmlns="" w="12700" cap="sq">
                <a:solidFill>
                  <a:srgbClr val="000000"/>
                </a:solidFill>
                <a:round/>
                <a:headEnd type="none" w="sm" len="sm"/>
                <a:tailEnd type="none" w="sm" len="sm"/>
              </a14:hiddenLine>
            </a:ext>
          </a:extLst>
        </p:spPr>
        <p:txBody>
          <a:bodyPr wrap="none"/>
          <a:lstStyle/>
          <a:p>
            <a:endParaRPr lang="en-US">
              <a:solidFill>
                <a:srgbClr val="EAEAEA"/>
              </a:solidFill>
            </a:endParaRPr>
          </a:p>
        </p:txBody>
      </p:sp>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8"/>
          <p:cNvSpPr>
            <a:spLocks noGrp="1" noChangeArrowheads="1"/>
          </p:cNvSpPr>
          <p:nvPr>
            <p:ph type="dt" sz="half" idx="10"/>
          </p:nvPr>
        </p:nvSpPr>
        <p:spPr>
          <a:xfrm>
            <a:off x="1143000" y="6400800"/>
            <a:ext cx="1905000" cy="457200"/>
          </a:xfrm>
          <a:prstGeom prst="rect">
            <a:avLst/>
          </a:prstGeom>
        </p:spPr>
        <p:txBody>
          <a:bodyPr/>
          <a:lstStyle>
            <a:lvl1pPr>
              <a:defRPr/>
            </a:lvl1pPr>
          </a:lstStyle>
          <a:p>
            <a:pPr>
              <a:defRPr/>
            </a:pPr>
            <a:endParaRPr lang="en-US">
              <a:solidFill>
                <a:srgbClr val="EAEAEA"/>
              </a:solidFill>
            </a:endParaRPr>
          </a:p>
        </p:txBody>
      </p:sp>
      <p:sp>
        <p:nvSpPr>
          <p:cNvPr id="6" name="Rectangle 9"/>
          <p:cNvSpPr>
            <a:spLocks noGrp="1" noChangeArrowheads="1"/>
          </p:cNvSpPr>
          <p:nvPr>
            <p:ph type="ftr" sz="quarter" idx="11"/>
          </p:nvPr>
        </p:nvSpPr>
        <p:spPr>
          <a:xfrm>
            <a:off x="3581400" y="6400800"/>
            <a:ext cx="2895600" cy="457200"/>
          </a:xfrm>
          <a:prstGeom prst="rect">
            <a:avLst/>
          </a:prstGeom>
        </p:spPr>
        <p:txBody>
          <a:bodyPr/>
          <a:lstStyle>
            <a:lvl1pPr>
              <a:defRPr/>
            </a:lvl1pPr>
          </a:lstStyle>
          <a:p>
            <a:pPr>
              <a:defRPr/>
            </a:pPr>
            <a:endParaRPr lang="en-US">
              <a:solidFill>
                <a:srgbClr val="EAEAEA"/>
              </a:solidFill>
            </a:endParaRPr>
          </a:p>
        </p:txBody>
      </p:sp>
      <p:sp>
        <p:nvSpPr>
          <p:cNvPr id="7" name="Rectangle 10"/>
          <p:cNvSpPr>
            <a:spLocks noGrp="1" noChangeArrowheads="1"/>
          </p:cNvSpPr>
          <p:nvPr>
            <p:ph type="sldNum" sz="quarter" idx="12"/>
          </p:nvPr>
        </p:nvSpPr>
        <p:spPr>
          <a:xfrm>
            <a:off x="7239000" y="6400800"/>
            <a:ext cx="1905000" cy="457200"/>
          </a:xfrm>
          <a:prstGeom prst="rect">
            <a:avLst/>
          </a:prstGeom>
        </p:spPr>
        <p:txBody>
          <a:bodyPr/>
          <a:lstStyle>
            <a:lvl1pPr>
              <a:defRPr/>
            </a:lvl1pPr>
          </a:lstStyle>
          <a:p>
            <a:pPr>
              <a:defRPr/>
            </a:pPr>
            <a:fld id="{5666E7A8-FC2B-F04C-804E-1F5C52B21959}"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3380083032"/>
      </p:ext>
    </p:extLst>
  </p:cSld>
  <p:clrMapOvr>
    <a:masterClrMapping/>
  </p:clrMapOvr>
</p:sldLayout>
</file>

<file path=ppt/slideLayouts/slideLayout121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7048500" y="304800"/>
            <a:ext cx="1943100" cy="57912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1219200" y="304800"/>
            <a:ext cx="5676900" cy="57912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noChangeArrowheads="1"/>
          </p:cNvSpPr>
          <p:nvPr>
            <p:ph type="dt" sz="half" idx="10"/>
          </p:nvPr>
        </p:nvSpPr>
        <p:spPr>
          <a:xfrm>
            <a:off x="1143000" y="6400800"/>
            <a:ext cx="1905000" cy="457200"/>
          </a:xfrm>
          <a:prstGeom prst="rect">
            <a:avLst/>
          </a:prstGeom>
        </p:spPr>
        <p:txBody>
          <a:bodyPr/>
          <a:lstStyle>
            <a:lvl1pPr>
              <a:defRPr/>
            </a:lvl1pPr>
          </a:lstStyle>
          <a:p>
            <a:pPr>
              <a:defRPr/>
            </a:pPr>
            <a:endParaRPr lang="en-US">
              <a:solidFill>
                <a:srgbClr val="EAEAEA"/>
              </a:solidFill>
            </a:endParaRPr>
          </a:p>
        </p:txBody>
      </p:sp>
      <p:sp>
        <p:nvSpPr>
          <p:cNvPr id="5" name="Footer Placeholder 4"/>
          <p:cNvSpPr>
            <a:spLocks noGrp="1" noChangeArrowheads="1"/>
          </p:cNvSpPr>
          <p:nvPr>
            <p:ph type="ftr" sz="quarter" idx="11"/>
          </p:nvPr>
        </p:nvSpPr>
        <p:spPr>
          <a:xfrm>
            <a:off x="3581400" y="6400800"/>
            <a:ext cx="2895600" cy="457200"/>
          </a:xfrm>
          <a:prstGeom prst="rect">
            <a:avLst/>
          </a:prstGeom>
        </p:spPr>
        <p:txBody>
          <a:bodyPr/>
          <a:lstStyle>
            <a:lvl1pPr>
              <a:defRPr/>
            </a:lvl1pPr>
          </a:lstStyle>
          <a:p>
            <a:pPr>
              <a:defRPr/>
            </a:pPr>
            <a:endParaRPr lang="en-US">
              <a:solidFill>
                <a:srgbClr val="EAEAEA"/>
              </a:solidFill>
            </a:endParaRPr>
          </a:p>
        </p:txBody>
      </p:sp>
      <p:sp>
        <p:nvSpPr>
          <p:cNvPr id="6" name="Slide Number Placeholder 5"/>
          <p:cNvSpPr>
            <a:spLocks noGrp="1" noChangeArrowheads="1"/>
          </p:cNvSpPr>
          <p:nvPr>
            <p:ph type="sldNum" sz="quarter" idx="12"/>
          </p:nvPr>
        </p:nvSpPr>
        <p:spPr>
          <a:xfrm>
            <a:off x="7239000" y="6400800"/>
            <a:ext cx="1905000" cy="457200"/>
          </a:xfrm>
          <a:prstGeom prst="rect">
            <a:avLst/>
          </a:prstGeom>
        </p:spPr>
        <p:txBody>
          <a:bodyPr/>
          <a:lstStyle>
            <a:lvl1pPr>
              <a:defRPr/>
            </a:lvl1pPr>
          </a:lstStyle>
          <a:p>
            <a:pPr>
              <a:defRPr/>
            </a:pPr>
            <a:fld id="{728DA697-271D-8F4C-82F0-40F102230104}"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1183994386"/>
      </p:ext>
    </p:extLst>
  </p:cSld>
  <p:clrMapOvr>
    <a:masterClrMapping/>
  </p:clrMapOvr>
</p:sldLayout>
</file>

<file path=ppt/slideLayouts/slideLayout1216.xml><?xml version="1.0" encoding="utf-8"?>
<p:sldLayout xmlns:a="http://schemas.openxmlformats.org/drawingml/2006/main" xmlns:r="http://schemas.openxmlformats.org/officeDocument/2006/relationships" xmlns:p="http://schemas.openxmlformats.org/presentationml/2006/main" showMasterSp="0" type="title" preserve="1">
  <p:cSld name="Title Slide">
    <p:bg>
      <p:bgPr>
        <a:gradFill rotWithShape="0">
          <a:gsLst>
            <a:gs pos="0">
              <a:schemeClr val="bg2"/>
            </a:gs>
            <a:gs pos="50000">
              <a:schemeClr val="bg1"/>
            </a:gs>
            <a:gs pos="100000">
              <a:schemeClr val="bg2"/>
            </a:gs>
          </a:gsLst>
          <a:lin ang="5400000" scaled="1"/>
        </a:gradFill>
        <a:effectLst/>
      </p:bgPr>
    </p:bg>
    <p:spTree>
      <p:nvGrpSpPr>
        <p:cNvPr id="1" name=""/>
        <p:cNvGrpSpPr/>
        <p:nvPr/>
      </p:nvGrpSpPr>
      <p:grpSpPr>
        <a:xfrm>
          <a:off x="0" y="0"/>
          <a:ext cx="0" cy="0"/>
          <a:chOff x="0" y="0"/>
          <a:chExt cx="0" cy="0"/>
        </a:xfrm>
      </p:grpSpPr>
      <p:sp>
        <p:nvSpPr>
          <p:cNvPr id="4" name="Rectangle 11"/>
          <p:cNvSpPr>
            <a:spLocks noChangeArrowheads="1"/>
          </p:cNvSpPr>
          <p:nvPr userDrawn="1"/>
        </p:nvSpPr>
        <p:spPr bwMode="auto">
          <a:xfrm>
            <a:off x="1547813" y="0"/>
            <a:ext cx="7596187" cy="6858000"/>
          </a:xfrm>
          <a:prstGeom prst="rect">
            <a:avLst/>
          </a:prstGeom>
          <a:gradFill rotWithShape="1">
            <a:gsLst>
              <a:gs pos="0">
                <a:srgbClr val="6600CC"/>
              </a:gs>
              <a:gs pos="100000">
                <a:srgbClr val="000000"/>
              </a:gs>
            </a:gsLst>
            <a:path path="rect">
              <a:fillToRect l="50000" t="50000" r="50000" b="50000"/>
            </a:path>
          </a:gradFill>
          <a:ln>
            <a:noFill/>
          </a:ln>
          <a:extLst>
            <a:ext uri="{91240B29-F687-4f45-9708-019B960494DF}">
              <a14:hiddenLine xmlns:a14="http://schemas.microsoft.com/office/drawing/2010/main" xmlns="" w="12700" cap="sq">
                <a:solidFill>
                  <a:srgbClr val="000000"/>
                </a:solidFill>
                <a:round/>
                <a:headEnd type="none" w="sm" len="sm"/>
                <a:tailEnd type="none" w="sm" len="sm"/>
              </a14:hiddenLine>
            </a:ext>
          </a:extLst>
        </p:spPr>
        <p:txBody>
          <a:bodyPr wrap="none"/>
          <a:lstStyle/>
          <a:p>
            <a:endParaRPr lang="en-US"/>
          </a:p>
        </p:txBody>
      </p:sp>
      <p:grpSp>
        <p:nvGrpSpPr>
          <p:cNvPr id="5" name="Group 2"/>
          <p:cNvGrpSpPr>
            <a:grpSpLocks/>
          </p:cNvGrpSpPr>
          <p:nvPr/>
        </p:nvGrpSpPr>
        <p:grpSpPr bwMode="auto">
          <a:xfrm>
            <a:off x="0" y="0"/>
            <a:ext cx="1828800" cy="6856413"/>
            <a:chOff x="0" y="0"/>
            <a:chExt cx="1152" cy="4319"/>
          </a:xfrm>
        </p:grpSpPr>
        <p:sp>
          <p:nvSpPr>
            <p:cNvPr id="6" name="Rectangle 3"/>
            <p:cNvSpPr>
              <a:spLocks noChangeArrowheads="1"/>
            </p:cNvSpPr>
            <p:nvPr/>
          </p:nvSpPr>
          <p:spPr bwMode="auto">
            <a:xfrm>
              <a:off x="0" y="0"/>
              <a:ext cx="1152" cy="1026"/>
            </a:xfrm>
            <a:prstGeom prst="rect">
              <a:avLst/>
            </a:prstGeom>
            <a:gradFill rotWithShape="0">
              <a:gsLst>
                <a:gs pos="0">
                  <a:schemeClr val="bg2"/>
                </a:gs>
                <a:gs pos="100000">
                  <a:schemeClr val="accent1"/>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92075" tIns="46038" rIns="92075" bIns="46038" anchor="ctr"/>
            <a:lstStyle/>
            <a:p>
              <a:pPr eaLnBrk="0" hangingPunct="0">
                <a:spcBef>
                  <a:spcPct val="50000"/>
                </a:spcBef>
              </a:pPr>
              <a:endParaRPr lang="en-US">
                <a:solidFill>
                  <a:srgbClr val="EAEAEA"/>
                </a:solidFill>
              </a:endParaRPr>
            </a:p>
          </p:txBody>
        </p:sp>
        <p:sp>
          <p:nvSpPr>
            <p:cNvPr id="7" name="Rectangle 4"/>
            <p:cNvSpPr>
              <a:spLocks noChangeArrowheads="1"/>
            </p:cNvSpPr>
            <p:nvPr/>
          </p:nvSpPr>
          <p:spPr bwMode="auto">
            <a:xfrm>
              <a:off x="0" y="2400"/>
              <a:ext cx="1152" cy="1919"/>
            </a:xfrm>
            <a:prstGeom prst="rect">
              <a:avLst/>
            </a:prstGeom>
            <a:gradFill rotWithShape="0">
              <a:gsLst>
                <a:gs pos="0">
                  <a:schemeClr val="accent1"/>
                </a:gs>
                <a:gs pos="100000">
                  <a:schemeClr val="bg2"/>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92075" tIns="46038" rIns="92075" bIns="46038" anchor="ctr"/>
            <a:lstStyle/>
            <a:p>
              <a:pPr eaLnBrk="0" hangingPunct="0">
                <a:spcBef>
                  <a:spcPct val="50000"/>
                </a:spcBef>
              </a:pPr>
              <a:endParaRPr lang="en-US">
                <a:solidFill>
                  <a:srgbClr val="EAEAEA"/>
                </a:solidFill>
              </a:endParaRPr>
            </a:p>
          </p:txBody>
        </p:sp>
        <p:pic>
          <p:nvPicPr>
            <p:cNvPr id="8" name="Picture 5"/>
            <p:cNvPicPr>
              <a:picLocks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0" y="1028"/>
              <a:ext cx="1152" cy="1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sp>
        <p:nvSpPr>
          <p:cNvPr id="8198" name="Rectangle 6"/>
          <p:cNvSpPr>
            <a:spLocks noGrp="1" noChangeArrowheads="1"/>
          </p:cNvSpPr>
          <p:nvPr>
            <p:ph type="ctrTitle" sz="quarter"/>
          </p:nvPr>
        </p:nvSpPr>
        <p:spPr>
          <a:xfrm>
            <a:off x="1905000" y="1676400"/>
            <a:ext cx="6934200" cy="2116138"/>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8199" name="Rectangle 7"/>
          <p:cNvSpPr>
            <a:spLocks noGrp="1" noChangeArrowheads="1"/>
          </p:cNvSpPr>
          <p:nvPr>
            <p:ph type="subTitle" sz="quarter" idx="1"/>
          </p:nvPr>
        </p:nvSpPr>
        <p:spPr>
          <a:xfrm>
            <a:off x="1911350" y="3968750"/>
            <a:ext cx="6400800" cy="1752600"/>
          </a:xfrm>
        </p:spPr>
        <p:txBody>
          <a:bodyPr/>
          <a:lstStyle>
            <a:lvl1pPr marL="0" indent="0">
              <a:buFont typeface="Symbol" pitchFamily="-111" charset="2"/>
              <a:buNone/>
              <a:defRPr b="1" i="0">
                <a:latin typeface="Arial" panose="020B0604020202020204" pitchFamily="34" charset="0"/>
                <a:cs typeface="Arial" panose="020B0604020202020204" pitchFamily="34" charset="0"/>
              </a:defRPr>
            </a:lvl1pPr>
          </a:lstStyle>
          <a:p>
            <a:r>
              <a:rPr lang="en-US" dirty="0"/>
              <a:t>Click to edit Master subtitle style</a:t>
            </a:r>
          </a:p>
        </p:txBody>
      </p:sp>
      <p:sp>
        <p:nvSpPr>
          <p:cNvPr id="9" name="Rectangle 8"/>
          <p:cNvSpPr>
            <a:spLocks noGrp="1" noChangeArrowheads="1"/>
          </p:cNvSpPr>
          <p:nvPr>
            <p:ph type="dt" sz="quarter" idx="10"/>
          </p:nvPr>
        </p:nvSpPr>
        <p:spPr>
          <a:xfrm>
            <a:off x="1828800" y="6400800"/>
            <a:ext cx="1905000" cy="457200"/>
          </a:xfrm>
        </p:spPr>
        <p:txBody>
          <a:bodyPr/>
          <a:lstStyle>
            <a:lvl1pPr>
              <a:defRPr/>
            </a:lvl1pPr>
          </a:lstStyle>
          <a:p>
            <a:pPr>
              <a:defRPr/>
            </a:pPr>
            <a:endParaRPr lang="en-US"/>
          </a:p>
        </p:txBody>
      </p:sp>
      <p:sp>
        <p:nvSpPr>
          <p:cNvPr id="10" name="Rectangle 9"/>
          <p:cNvSpPr>
            <a:spLocks noGrp="1" noChangeArrowheads="1"/>
          </p:cNvSpPr>
          <p:nvPr>
            <p:ph type="ftr" sz="quarter" idx="11"/>
          </p:nvPr>
        </p:nvSpPr>
        <p:spPr>
          <a:xfrm>
            <a:off x="3962400" y="6400800"/>
            <a:ext cx="2895600" cy="457200"/>
          </a:xfrm>
        </p:spPr>
        <p:txBody>
          <a:bodyPr/>
          <a:lstStyle>
            <a:lvl1pPr>
              <a:defRPr/>
            </a:lvl1pPr>
          </a:lstStyle>
          <a:p>
            <a:pPr>
              <a:defRPr/>
            </a:pPr>
            <a:endParaRPr lang="en-US"/>
          </a:p>
        </p:txBody>
      </p:sp>
      <p:sp>
        <p:nvSpPr>
          <p:cNvPr id="11" name="Rectangle 10"/>
          <p:cNvSpPr>
            <a:spLocks noGrp="1" noChangeArrowheads="1"/>
          </p:cNvSpPr>
          <p:nvPr>
            <p:ph type="sldNum" sz="quarter" idx="12"/>
          </p:nvPr>
        </p:nvSpPr>
        <p:spPr/>
        <p:txBody>
          <a:bodyPr/>
          <a:lstStyle>
            <a:lvl1pPr>
              <a:defRPr/>
            </a:lvl1pPr>
          </a:lstStyle>
          <a:p>
            <a:pPr>
              <a:defRPr/>
            </a:pPr>
            <a:fld id="{7298F94F-C63F-8C40-99FB-A279F53032E5}" type="slidenum">
              <a:rPr lang="en-US"/>
              <a:pPr>
                <a:defRPr/>
              </a:pPr>
              <a:t>‹#›</a:t>
            </a:fld>
            <a:endParaRPr lang="en-US"/>
          </a:p>
        </p:txBody>
      </p:sp>
    </p:spTree>
    <p:extLst>
      <p:ext uri="{BB962C8B-B14F-4D97-AF65-F5344CB8AC3E}">
        <p14:creationId xmlns:p14="http://schemas.microsoft.com/office/powerpoint/2010/main" val="637683022"/>
      </p:ext>
    </p:extLst>
  </p:cSld>
  <p:clrMapOvr>
    <a:masterClrMapping/>
  </p:clrMapOvr>
</p:sldLayout>
</file>

<file path=ppt/slideLayouts/slideLayout121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p>
        </p:txBody>
      </p:sp>
      <p:sp>
        <p:nvSpPr>
          <p:cNvPr id="5" name="Rectangle 9"/>
          <p:cNvSpPr>
            <a:spLocks noGrp="1" noChangeArrowheads="1"/>
          </p:cNvSpPr>
          <p:nvPr>
            <p:ph type="ftr" sz="quarter" idx="11"/>
          </p:nvPr>
        </p:nvSpPr>
        <p:spPr>
          <a:ln/>
        </p:spPr>
        <p:txBody>
          <a:bodyPr/>
          <a:lstStyle>
            <a:lvl1pPr>
              <a:defRPr/>
            </a:lvl1pPr>
          </a:lstStyle>
          <a:p>
            <a:pPr>
              <a:defRPr/>
            </a:pPr>
            <a:endParaRPr lang="en-US"/>
          </a:p>
        </p:txBody>
      </p:sp>
      <p:sp>
        <p:nvSpPr>
          <p:cNvPr id="6" name="Rectangle 10"/>
          <p:cNvSpPr>
            <a:spLocks noGrp="1" noChangeArrowheads="1"/>
          </p:cNvSpPr>
          <p:nvPr>
            <p:ph type="sldNum" sz="quarter" idx="12"/>
          </p:nvPr>
        </p:nvSpPr>
        <p:spPr>
          <a:ln/>
        </p:spPr>
        <p:txBody>
          <a:bodyPr/>
          <a:lstStyle>
            <a:lvl1pPr>
              <a:defRPr/>
            </a:lvl1pPr>
          </a:lstStyle>
          <a:p>
            <a:pPr>
              <a:defRPr/>
            </a:pPr>
            <a:fld id="{71490FFE-E974-BF4C-88A6-0C909F8385A8}" type="slidenum">
              <a:rPr lang="en-US"/>
              <a:pPr>
                <a:defRPr/>
              </a:pPr>
              <a:t>‹#›</a:t>
            </a:fld>
            <a:endParaRPr lang="en-US"/>
          </a:p>
        </p:txBody>
      </p:sp>
    </p:spTree>
    <p:extLst>
      <p:ext uri="{BB962C8B-B14F-4D97-AF65-F5344CB8AC3E}">
        <p14:creationId xmlns:p14="http://schemas.microsoft.com/office/powerpoint/2010/main" val="1737021669"/>
      </p:ext>
    </p:extLst>
  </p:cSld>
  <p:clrMapOvr>
    <a:masterClrMapping/>
  </p:clrMapOvr>
</p:sldLayout>
</file>

<file path=ppt/slideLayouts/slideLayout121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1"/>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146" indent="0">
              <a:buNone/>
              <a:defRPr sz="1800"/>
            </a:lvl2pPr>
            <a:lvl3pPr marL="914293" indent="0">
              <a:buNone/>
              <a:defRPr sz="1600"/>
            </a:lvl3pPr>
            <a:lvl4pPr marL="1371440" indent="0">
              <a:buNone/>
              <a:defRPr sz="1400"/>
            </a:lvl4pPr>
            <a:lvl5pPr marL="1828586" indent="0">
              <a:buNone/>
              <a:defRPr sz="1400"/>
            </a:lvl5pPr>
            <a:lvl6pPr marL="2285733" indent="0">
              <a:buNone/>
              <a:defRPr sz="1400"/>
            </a:lvl6pPr>
            <a:lvl7pPr marL="2742879" indent="0">
              <a:buNone/>
              <a:defRPr sz="1400"/>
            </a:lvl7pPr>
            <a:lvl8pPr marL="3200026" indent="0">
              <a:buNone/>
              <a:defRPr sz="1400"/>
            </a:lvl8pPr>
            <a:lvl9pPr marL="3657172" indent="0">
              <a:buNone/>
              <a:defRPr sz="1400"/>
            </a:lvl9pPr>
          </a:lstStyle>
          <a:p>
            <a:pPr lvl="0"/>
            <a:r>
              <a:rPr lang="en-US" dirty="0"/>
              <a:t>Click to edit Master text styles</a:t>
            </a:r>
          </a:p>
        </p:txBody>
      </p:sp>
      <p:sp>
        <p:nvSpPr>
          <p:cNvPr id="4" name="Rectangle 8"/>
          <p:cNvSpPr>
            <a:spLocks noGrp="1" noChangeArrowheads="1"/>
          </p:cNvSpPr>
          <p:nvPr>
            <p:ph type="dt" sz="half" idx="10"/>
          </p:nvPr>
        </p:nvSpPr>
        <p:spPr>
          <a:ln/>
        </p:spPr>
        <p:txBody>
          <a:bodyPr/>
          <a:lstStyle>
            <a:lvl1pPr>
              <a:defRPr/>
            </a:lvl1pPr>
          </a:lstStyle>
          <a:p>
            <a:pPr>
              <a:defRPr/>
            </a:pPr>
            <a:endParaRPr lang="en-US"/>
          </a:p>
        </p:txBody>
      </p:sp>
      <p:sp>
        <p:nvSpPr>
          <p:cNvPr id="5" name="Rectangle 9"/>
          <p:cNvSpPr>
            <a:spLocks noGrp="1" noChangeArrowheads="1"/>
          </p:cNvSpPr>
          <p:nvPr>
            <p:ph type="ftr" sz="quarter" idx="11"/>
          </p:nvPr>
        </p:nvSpPr>
        <p:spPr>
          <a:ln/>
        </p:spPr>
        <p:txBody>
          <a:bodyPr/>
          <a:lstStyle>
            <a:lvl1pPr>
              <a:defRPr/>
            </a:lvl1pPr>
          </a:lstStyle>
          <a:p>
            <a:pPr>
              <a:defRPr/>
            </a:pPr>
            <a:endParaRPr lang="en-US"/>
          </a:p>
        </p:txBody>
      </p:sp>
      <p:sp>
        <p:nvSpPr>
          <p:cNvPr id="6" name="Rectangle 10"/>
          <p:cNvSpPr>
            <a:spLocks noGrp="1" noChangeArrowheads="1"/>
          </p:cNvSpPr>
          <p:nvPr>
            <p:ph type="sldNum" sz="quarter" idx="12"/>
          </p:nvPr>
        </p:nvSpPr>
        <p:spPr>
          <a:ln/>
        </p:spPr>
        <p:txBody>
          <a:bodyPr/>
          <a:lstStyle>
            <a:lvl1pPr>
              <a:defRPr/>
            </a:lvl1pPr>
          </a:lstStyle>
          <a:p>
            <a:pPr>
              <a:defRPr/>
            </a:pPr>
            <a:fld id="{48EBE513-5A3E-7345-BC51-44BCAB70FCCB}" type="slidenum">
              <a:rPr lang="en-US"/>
              <a:pPr>
                <a:defRPr/>
              </a:pPr>
              <a:t>‹#›</a:t>
            </a:fld>
            <a:endParaRPr lang="en-US"/>
          </a:p>
        </p:txBody>
      </p:sp>
    </p:spTree>
    <p:extLst>
      <p:ext uri="{BB962C8B-B14F-4D97-AF65-F5344CB8AC3E}">
        <p14:creationId xmlns:p14="http://schemas.microsoft.com/office/powerpoint/2010/main" val="2560413004"/>
      </p:ext>
    </p:extLst>
  </p:cSld>
  <p:clrMapOvr>
    <a:masterClrMapping/>
  </p:clrMapOvr>
</p:sldLayout>
</file>

<file path=ppt/slideLayouts/slideLayout121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1219200" y="1600200"/>
            <a:ext cx="3810000" cy="4495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5181600" y="1600200"/>
            <a:ext cx="3810000" cy="4495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8"/>
          <p:cNvSpPr>
            <a:spLocks noGrp="1" noChangeArrowheads="1"/>
          </p:cNvSpPr>
          <p:nvPr>
            <p:ph type="dt" sz="half" idx="10"/>
          </p:nvPr>
        </p:nvSpPr>
        <p:spPr>
          <a:ln/>
        </p:spPr>
        <p:txBody>
          <a:bodyPr/>
          <a:lstStyle>
            <a:lvl1pPr>
              <a:defRPr/>
            </a:lvl1pPr>
          </a:lstStyle>
          <a:p>
            <a:pPr>
              <a:defRPr/>
            </a:pPr>
            <a:endParaRPr lang="en-US"/>
          </a:p>
        </p:txBody>
      </p:sp>
      <p:sp>
        <p:nvSpPr>
          <p:cNvPr id="6" name="Rectangle 9"/>
          <p:cNvSpPr>
            <a:spLocks noGrp="1" noChangeArrowheads="1"/>
          </p:cNvSpPr>
          <p:nvPr>
            <p:ph type="ftr" sz="quarter" idx="11"/>
          </p:nvPr>
        </p:nvSpPr>
        <p:spPr>
          <a:ln/>
        </p:spPr>
        <p:txBody>
          <a:bodyPr/>
          <a:lstStyle>
            <a:lvl1pPr>
              <a:defRPr/>
            </a:lvl1pPr>
          </a:lstStyle>
          <a:p>
            <a:pPr>
              <a:defRPr/>
            </a:pPr>
            <a:endParaRPr lang="en-US"/>
          </a:p>
        </p:txBody>
      </p:sp>
      <p:sp>
        <p:nvSpPr>
          <p:cNvPr id="7" name="Rectangle 10"/>
          <p:cNvSpPr>
            <a:spLocks noGrp="1" noChangeArrowheads="1"/>
          </p:cNvSpPr>
          <p:nvPr>
            <p:ph type="sldNum" sz="quarter" idx="12"/>
          </p:nvPr>
        </p:nvSpPr>
        <p:spPr>
          <a:ln/>
        </p:spPr>
        <p:txBody>
          <a:bodyPr/>
          <a:lstStyle>
            <a:lvl1pPr>
              <a:defRPr/>
            </a:lvl1pPr>
          </a:lstStyle>
          <a:p>
            <a:pPr>
              <a:defRPr/>
            </a:pPr>
            <a:fld id="{D367853A-31ED-2B42-B58B-66F4720266A7}" type="slidenum">
              <a:rPr lang="en-US"/>
              <a:pPr>
                <a:defRPr/>
              </a:pPr>
              <a:t>‹#›</a:t>
            </a:fld>
            <a:endParaRPr lang="en-US"/>
          </a:p>
        </p:txBody>
      </p:sp>
    </p:spTree>
    <p:extLst>
      <p:ext uri="{BB962C8B-B14F-4D97-AF65-F5344CB8AC3E}">
        <p14:creationId xmlns:p14="http://schemas.microsoft.com/office/powerpoint/2010/main" val="599352793"/>
      </p:ext>
    </p:extLst>
  </p:cSld>
  <p:clrMapOvr>
    <a:masterClrMapping/>
  </p:clrMapOvr>
</p:sldLayout>
</file>

<file path=ppt/slideLayouts/slideLayout122.xml><?xml version="1.0" encoding="utf-8"?>
<p:sldLayout xmlns:a="http://schemas.openxmlformats.org/drawingml/2006/main" xmlns:r="http://schemas.openxmlformats.org/officeDocument/2006/relationships" xmlns:p="http://schemas.openxmlformats.org/presentationml/2006/main" type="tx">
  <p:cSld name="Two Content">
    <p:spTree>
      <p:nvGrpSpPr>
        <p:cNvPr id="1" name=""/>
        <p:cNvGrpSpPr/>
        <p:nvPr/>
      </p:nvGrpSpPr>
      <p:grpSpPr>
        <a:xfrm>
          <a:off x="0" y="0"/>
          <a:ext cx="0" cy="0"/>
          <a:chOff x="0" y="0"/>
          <a:chExt cx="0" cy="0"/>
        </a:xfrm>
      </p:grpSpPr>
      <p:sp>
        <p:nvSpPr>
          <p:cNvPr id="46" name="Title Text"/>
          <p:cNvSpPr txBox="1">
            <a:spLocks noGrp="1"/>
          </p:cNvSpPr>
          <p:nvPr>
            <p:ph type="title"/>
          </p:nvPr>
        </p:nvSpPr>
        <p:spPr>
          <a:prstGeom prst="rect">
            <a:avLst/>
          </a:prstGeom>
        </p:spPr>
        <p:txBody>
          <a:bodyPr/>
          <a:lstStyle/>
          <a:p>
            <a:r>
              <a:t>Title Text</a:t>
            </a:r>
          </a:p>
        </p:txBody>
      </p:sp>
      <p:sp>
        <p:nvSpPr>
          <p:cNvPr id="47" name="Body Level One…"/>
          <p:cNvSpPr txBox="1">
            <a:spLocks noGrp="1"/>
          </p:cNvSpPr>
          <p:nvPr>
            <p:ph type="body" sz="half" idx="1"/>
          </p:nvPr>
        </p:nvSpPr>
        <p:spPr>
          <a:xfrm>
            <a:off x="1062037" y="1766888"/>
            <a:ext cx="3808414" cy="4113213"/>
          </a:xfrm>
          <a:prstGeom prst="rect">
            <a:avLst/>
          </a:prstGeom>
        </p:spPr>
        <p:txBody>
          <a:bodyPr>
            <a:normAutofit/>
          </a:bodyPr>
          <a:lstStyle>
            <a:lvl1pPr>
              <a:spcBef>
                <a:spcPts val="600"/>
              </a:spcBef>
              <a:buBlip>
                <a:blip r:embed="rId2"/>
              </a:buBlip>
              <a:defRPr sz="2800"/>
            </a:lvl1pPr>
            <a:lvl2pPr marL="790575" indent="-333375">
              <a:spcBef>
                <a:spcPts val="600"/>
              </a:spcBef>
              <a:buBlip>
                <a:blip r:embed="rId3"/>
              </a:buBlip>
              <a:defRPr sz="2800"/>
            </a:lvl2pPr>
            <a:lvl3pPr marL="1234439" indent="-320039">
              <a:spcBef>
                <a:spcPts val="600"/>
              </a:spcBef>
              <a:defRPr sz="2800"/>
            </a:lvl3pPr>
            <a:lvl4pPr marL="1727200" indent="-355600">
              <a:spcBef>
                <a:spcPts val="600"/>
              </a:spcBef>
              <a:defRPr sz="2800"/>
            </a:lvl4pPr>
            <a:lvl5pPr marL="2184400" indent="-355600">
              <a:spcBef>
                <a:spcPts val="600"/>
              </a:spcBef>
              <a:defRPr sz="2800"/>
            </a:lvl5pPr>
          </a:lstStyle>
          <a:p>
            <a:r>
              <a:t>Body Level One</a:t>
            </a:r>
          </a:p>
          <a:p>
            <a:pPr lvl="1"/>
            <a:r>
              <a:t>Body Level Two</a:t>
            </a:r>
          </a:p>
          <a:p>
            <a:pPr lvl="2"/>
            <a:r>
              <a:t>Body Level Three</a:t>
            </a:r>
          </a:p>
          <a:p>
            <a:pPr lvl="3"/>
            <a:r>
              <a:t>Body Level Four</a:t>
            </a:r>
          </a:p>
          <a:p>
            <a:pPr lvl="4"/>
            <a:r>
              <a:t>Body Level Five</a:t>
            </a:r>
          </a:p>
        </p:txBody>
      </p:sp>
      <p:sp>
        <p:nvSpPr>
          <p:cNvPr id="48"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710467162"/>
      </p:ext>
    </p:extLst>
  </p:cSld>
  <p:clrMapOvr>
    <a:masterClrMapping/>
  </p:clrMapOvr>
  <p:transition spd="med"/>
</p:sldLayout>
</file>

<file path=ppt/slideLayouts/slideLayout122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1"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146" indent="0">
              <a:buNone/>
              <a:defRPr sz="2000" b="1"/>
            </a:lvl2pPr>
            <a:lvl3pPr marL="914293" indent="0">
              <a:buNone/>
              <a:defRPr sz="1800" b="1"/>
            </a:lvl3pPr>
            <a:lvl4pPr marL="1371440" indent="0">
              <a:buNone/>
              <a:defRPr sz="1600" b="1"/>
            </a:lvl4pPr>
            <a:lvl5pPr marL="1828586" indent="0">
              <a:buNone/>
              <a:defRPr sz="1600" b="1"/>
            </a:lvl5pPr>
            <a:lvl6pPr marL="2285733" indent="0">
              <a:buNone/>
              <a:defRPr sz="1600" b="1"/>
            </a:lvl6pPr>
            <a:lvl7pPr marL="2742879" indent="0">
              <a:buNone/>
              <a:defRPr sz="1600" b="1"/>
            </a:lvl7pPr>
            <a:lvl8pPr marL="3200026" indent="0">
              <a:buNone/>
              <a:defRPr sz="1600" b="1"/>
            </a:lvl8pPr>
            <a:lvl9pPr marL="3657172"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1"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146" indent="0">
              <a:buNone/>
              <a:defRPr sz="2000" b="1"/>
            </a:lvl2pPr>
            <a:lvl3pPr marL="914293" indent="0">
              <a:buNone/>
              <a:defRPr sz="1800" b="1"/>
            </a:lvl3pPr>
            <a:lvl4pPr marL="1371440" indent="0">
              <a:buNone/>
              <a:defRPr sz="1600" b="1"/>
            </a:lvl4pPr>
            <a:lvl5pPr marL="1828586" indent="0">
              <a:buNone/>
              <a:defRPr sz="1600" b="1"/>
            </a:lvl5pPr>
            <a:lvl6pPr marL="2285733" indent="0">
              <a:buNone/>
              <a:defRPr sz="1600" b="1"/>
            </a:lvl6pPr>
            <a:lvl7pPr marL="2742879" indent="0">
              <a:buNone/>
              <a:defRPr sz="1600" b="1"/>
            </a:lvl7pPr>
            <a:lvl8pPr marL="3200026" indent="0">
              <a:buNone/>
              <a:defRPr sz="1600" b="1"/>
            </a:lvl8pPr>
            <a:lvl9pPr marL="3657172"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8"/>
          <p:cNvSpPr>
            <a:spLocks noGrp="1" noChangeArrowheads="1"/>
          </p:cNvSpPr>
          <p:nvPr>
            <p:ph type="dt" sz="half" idx="10"/>
          </p:nvPr>
        </p:nvSpPr>
        <p:spPr>
          <a:ln/>
        </p:spPr>
        <p:txBody>
          <a:bodyPr/>
          <a:lstStyle>
            <a:lvl1pPr>
              <a:defRPr/>
            </a:lvl1pPr>
          </a:lstStyle>
          <a:p>
            <a:pPr>
              <a:defRPr/>
            </a:pPr>
            <a:endParaRPr lang="en-US"/>
          </a:p>
        </p:txBody>
      </p:sp>
      <p:sp>
        <p:nvSpPr>
          <p:cNvPr id="8" name="Rectangle 9"/>
          <p:cNvSpPr>
            <a:spLocks noGrp="1" noChangeArrowheads="1"/>
          </p:cNvSpPr>
          <p:nvPr>
            <p:ph type="ftr" sz="quarter" idx="11"/>
          </p:nvPr>
        </p:nvSpPr>
        <p:spPr>
          <a:ln/>
        </p:spPr>
        <p:txBody>
          <a:bodyPr/>
          <a:lstStyle>
            <a:lvl1pPr>
              <a:defRPr/>
            </a:lvl1pPr>
          </a:lstStyle>
          <a:p>
            <a:pPr>
              <a:defRPr/>
            </a:pPr>
            <a:endParaRPr lang="en-US"/>
          </a:p>
        </p:txBody>
      </p:sp>
      <p:sp>
        <p:nvSpPr>
          <p:cNvPr id="9" name="Rectangle 10"/>
          <p:cNvSpPr>
            <a:spLocks noGrp="1" noChangeArrowheads="1"/>
          </p:cNvSpPr>
          <p:nvPr>
            <p:ph type="sldNum" sz="quarter" idx="12"/>
          </p:nvPr>
        </p:nvSpPr>
        <p:spPr>
          <a:ln/>
        </p:spPr>
        <p:txBody>
          <a:bodyPr/>
          <a:lstStyle>
            <a:lvl1pPr>
              <a:defRPr/>
            </a:lvl1pPr>
          </a:lstStyle>
          <a:p>
            <a:pPr>
              <a:defRPr/>
            </a:pPr>
            <a:fld id="{DE3673C3-D589-6F48-A343-265012A84573}" type="slidenum">
              <a:rPr lang="en-US"/>
              <a:pPr>
                <a:defRPr/>
              </a:pPr>
              <a:t>‹#›</a:t>
            </a:fld>
            <a:endParaRPr lang="en-US"/>
          </a:p>
        </p:txBody>
      </p:sp>
    </p:spTree>
    <p:extLst>
      <p:ext uri="{BB962C8B-B14F-4D97-AF65-F5344CB8AC3E}">
        <p14:creationId xmlns:p14="http://schemas.microsoft.com/office/powerpoint/2010/main" val="3808897754"/>
      </p:ext>
    </p:extLst>
  </p:cSld>
  <p:clrMapOvr>
    <a:masterClrMapping/>
  </p:clrMapOvr>
</p:sldLayout>
</file>

<file path=ppt/slideLayouts/slideLayout122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8"/>
          <p:cNvSpPr>
            <a:spLocks noGrp="1" noChangeArrowheads="1"/>
          </p:cNvSpPr>
          <p:nvPr>
            <p:ph type="dt" sz="half" idx="10"/>
          </p:nvPr>
        </p:nvSpPr>
        <p:spPr>
          <a:ln/>
        </p:spPr>
        <p:txBody>
          <a:bodyPr/>
          <a:lstStyle>
            <a:lvl1pPr>
              <a:defRPr/>
            </a:lvl1pPr>
          </a:lstStyle>
          <a:p>
            <a:pPr>
              <a:defRPr/>
            </a:pPr>
            <a:endParaRPr lang="en-US"/>
          </a:p>
        </p:txBody>
      </p:sp>
      <p:sp>
        <p:nvSpPr>
          <p:cNvPr id="4" name="Rectangle 9"/>
          <p:cNvSpPr>
            <a:spLocks noGrp="1" noChangeArrowheads="1"/>
          </p:cNvSpPr>
          <p:nvPr>
            <p:ph type="ftr" sz="quarter" idx="11"/>
          </p:nvPr>
        </p:nvSpPr>
        <p:spPr>
          <a:ln/>
        </p:spPr>
        <p:txBody>
          <a:bodyPr/>
          <a:lstStyle>
            <a:lvl1pPr>
              <a:defRPr/>
            </a:lvl1pPr>
          </a:lstStyle>
          <a:p>
            <a:pPr>
              <a:defRPr/>
            </a:pPr>
            <a:endParaRPr lang="en-US"/>
          </a:p>
        </p:txBody>
      </p:sp>
      <p:sp>
        <p:nvSpPr>
          <p:cNvPr id="5" name="Rectangle 10"/>
          <p:cNvSpPr>
            <a:spLocks noGrp="1" noChangeArrowheads="1"/>
          </p:cNvSpPr>
          <p:nvPr>
            <p:ph type="sldNum" sz="quarter" idx="12"/>
          </p:nvPr>
        </p:nvSpPr>
        <p:spPr>
          <a:ln/>
        </p:spPr>
        <p:txBody>
          <a:bodyPr/>
          <a:lstStyle>
            <a:lvl1pPr>
              <a:defRPr/>
            </a:lvl1pPr>
          </a:lstStyle>
          <a:p>
            <a:pPr>
              <a:defRPr/>
            </a:pPr>
            <a:fld id="{B26531B9-6058-9B45-9BCA-4FA62E5A34A0}" type="slidenum">
              <a:rPr lang="en-US"/>
              <a:pPr>
                <a:defRPr/>
              </a:pPr>
              <a:t>‹#›</a:t>
            </a:fld>
            <a:endParaRPr lang="en-US"/>
          </a:p>
        </p:txBody>
      </p:sp>
    </p:spTree>
    <p:extLst>
      <p:ext uri="{BB962C8B-B14F-4D97-AF65-F5344CB8AC3E}">
        <p14:creationId xmlns:p14="http://schemas.microsoft.com/office/powerpoint/2010/main" val="2298697432"/>
      </p:ext>
    </p:extLst>
  </p:cSld>
  <p:clrMapOvr>
    <a:masterClrMapping/>
  </p:clrMapOvr>
</p:sldLayout>
</file>

<file path=ppt/slideLayouts/slideLayout122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8"/>
          <p:cNvSpPr>
            <a:spLocks noGrp="1" noChangeArrowheads="1"/>
          </p:cNvSpPr>
          <p:nvPr>
            <p:ph type="dt" sz="half" idx="10"/>
          </p:nvPr>
        </p:nvSpPr>
        <p:spPr>
          <a:ln/>
        </p:spPr>
        <p:txBody>
          <a:bodyPr/>
          <a:lstStyle>
            <a:lvl1pPr>
              <a:defRPr/>
            </a:lvl1pPr>
          </a:lstStyle>
          <a:p>
            <a:pPr>
              <a:defRPr/>
            </a:pPr>
            <a:endParaRPr lang="en-US"/>
          </a:p>
        </p:txBody>
      </p:sp>
      <p:sp>
        <p:nvSpPr>
          <p:cNvPr id="3" name="Rectangle 9"/>
          <p:cNvSpPr>
            <a:spLocks noGrp="1" noChangeArrowheads="1"/>
          </p:cNvSpPr>
          <p:nvPr>
            <p:ph type="ftr" sz="quarter" idx="11"/>
          </p:nvPr>
        </p:nvSpPr>
        <p:spPr>
          <a:ln/>
        </p:spPr>
        <p:txBody>
          <a:bodyPr/>
          <a:lstStyle>
            <a:lvl1pPr>
              <a:defRPr/>
            </a:lvl1pPr>
          </a:lstStyle>
          <a:p>
            <a:pPr>
              <a:defRPr/>
            </a:pPr>
            <a:endParaRPr lang="en-US"/>
          </a:p>
        </p:txBody>
      </p:sp>
      <p:sp>
        <p:nvSpPr>
          <p:cNvPr id="4" name="Rectangle 10"/>
          <p:cNvSpPr>
            <a:spLocks noGrp="1" noChangeArrowheads="1"/>
          </p:cNvSpPr>
          <p:nvPr>
            <p:ph type="sldNum" sz="quarter" idx="12"/>
          </p:nvPr>
        </p:nvSpPr>
        <p:spPr>
          <a:ln/>
        </p:spPr>
        <p:txBody>
          <a:bodyPr/>
          <a:lstStyle>
            <a:lvl1pPr>
              <a:defRPr/>
            </a:lvl1pPr>
          </a:lstStyle>
          <a:p>
            <a:pPr>
              <a:defRPr/>
            </a:pPr>
            <a:fld id="{5E9C08A5-58EA-3949-96C0-11611134F488}" type="slidenum">
              <a:rPr lang="en-US"/>
              <a:pPr>
                <a:defRPr/>
              </a:pPr>
              <a:t>‹#›</a:t>
            </a:fld>
            <a:endParaRPr lang="en-US"/>
          </a:p>
        </p:txBody>
      </p:sp>
    </p:spTree>
    <p:extLst>
      <p:ext uri="{BB962C8B-B14F-4D97-AF65-F5344CB8AC3E}">
        <p14:creationId xmlns:p14="http://schemas.microsoft.com/office/powerpoint/2010/main" val="2057844378"/>
      </p:ext>
    </p:extLst>
  </p:cSld>
  <p:clrMapOvr>
    <a:masterClrMapping/>
  </p:clrMapOvr>
</p:sldLayout>
</file>

<file path=ppt/slideLayouts/slideLayout122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1"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1"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146" indent="0">
              <a:buNone/>
              <a:defRPr sz="1200"/>
            </a:lvl2pPr>
            <a:lvl3pPr marL="914293" indent="0">
              <a:buNone/>
              <a:defRPr sz="1000"/>
            </a:lvl3pPr>
            <a:lvl4pPr marL="1371440" indent="0">
              <a:buNone/>
              <a:defRPr sz="900"/>
            </a:lvl4pPr>
            <a:lvl5pPr marL="1828586" indent="0">
              <a:buNone/>
              <a:defRPr sz="900"/>
            </a:lvl5pPr>
            <a:lvl6pPr marL="2285733" indent="0">
              <a:buNone/>
              <a:defRPr sz="900"/>
            </a:lvl6pPr>
            <a:lvl7pPr marL="2742879" indent="0">
              <a:buNone/>
              <a:defRPr sz="900"/>
            </a:lvl7pPr>
            <a:lvl8pPr marL="3200026" indent="0">
              <a:buNone/>
              <a:defRPr sz="900"/>
            </a:lvl8pPr>
            <a:lvl9pPr marL="3657172" indent="0">
              <a:buNone/>
              <a:defRPr sz="900"/>
            </a:lvl9pPr>
          </a:lstStyle>
          <a:p>
            <a:pPr lvl="0"/>
            <a:r>
              <a:rPr lang="en-US" dirty="0"/>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p>
        </p:txBody>
      </p:sp>
      <p:sp>
        <p:nvSpPr>
          <p:cNvPr id="6" name="Rectangle 9"/>
          <p:cNvSpPr>
            <a:spLocks noGrp="1" noChangeArrowheads="1"/>
          </p:cNvSpPr>
          <p:nvPr>
            <p:ph type="ftr" sz="quarter" idx="11"/>
          </p:nvPr>
        </p:nvSpPr>
        <p:spPr>
          <a:ln/>
        </p:spPr>
        <p:txBody>
          <a:bodyPr/>
          <a:lstStyle>
            <a:lvl1pPr>
              <a:defRPr/>
            </a:lvl1pPr>
          </a:lstStyle>
          <a:p>
            <a:pPr>
              <a:defRPr/>
            </a:pPr>
            <a:endParaRPr lang="en-US"/>
          </a:p>
        </p:txBody>
      </p:sp>
      <p:sp>
        <p:nvSpPr>
          <p:cNvPr id="7" name="Rectangle 10"/>
          <p:cNvSpPr>
            <a:spLocks noGrp="1" noChangeArrowheads="1"/>
          </p:cNvSpPr>
          <p:nvPr>
            <p:ph type="sldNum" sz="quarter" idx="12"/>
          </p:nvPr>
        </p:nvSpPr>
        <p:spPr>
          <a:ln/>
        </p:spPr>
        <p:txBody>
          <a:bodyPr/>
          <a:lstStyle>
            <a:lvl1pPr>
              <a:defRPr/>
            </a:lvl1pPr>
          </a:lstStyle>
          <a:p>
            <a:pPr>
              <a:defRPr/>
            </a:pPr>
            <a:fld id="{C607F85F-C3E0-144F-A785-C80F46F2FFDB}" type="slidenum">
              <a:rPr lang="en-US"/>
              <a:pPr>
                <a:defRPr/>
              </a:pPr>
              <a:t>‹#›</a:t>
            </a:fld>
            <a:endParaRPr lang="en-US"/>
          </a:p>
        </p:txBody>
      </p:sp>
    </p:spTree>
    <p:extLst>
      <p:ext uri="{BB962C8B-B14F-4D97-AF65-F5344CB8AC3E}">
        <p14:creationId xmlns:p14="http://schemas.microsoft.com/office/powerpoint/2010/main" val="2261578859"/>
      </p:ext>
    </p:extLst>
  </p:cSld>
  <p:clrMapOvr>
    <a:masterClrMapping/>
  </p:clrMapOvr>
</p:sldLayout>
</file>

<file path=ppt/slideLayouts/slideLayout122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146" indent="0">
              <a:buNone/>
              <a:defRPr sz="2800"/>
            </a:lvl2pPr>
            <a:lvl3pPr marL="914293" indent="0">
              <a:buNone/>
              <a:defRPr sz="2400"/>
            </a:lvl3pPr>
            <a:lvl4pPr marL="1371440" indent="0">
              <a:buNone/>
              <a:defRPr sz="2000"/>
            </a:lvl4pPr>
            <a:lvl5pPr marL="1828586" indent="0">
              <a:buNone/>
              <a:defRPr sz="2000"/>
            </a:lvl5pPr>
            <a:lvl6pPr marL="2285733" indent="0">
              <a:buNone/>
              <a:defRPr sz="2000"/>
            </a:lvl6pPr>
            <a:lvl7pPr marL="2742879" indent="0">
              <a:buNone/>
              <a:defRPr sz="2000"/>
            </a:lvl7pPr>
            <a:lvl8pPr marL="3200026" indent="0">
              <a:buNone/>
              <a:defRPr sz="2000"/>
            </a:lvl8pPr>
            <a:lvl9pPr marL="3657172"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146" indent="0">
              <a:buNone/>
              <a:defRPr sz="1200"/>
            </a:lvl2pPr>
            <a:lvl3pPr marL="914293" indent="0">
              <a:buNone/>
              <a:defRPr sz="1000"/>
            </a:lvl3pPr>
            <a:lvl4pPr marL="1371440" indent="0">
              <a:buNone/>
              <a:defRPr sz="900"/>
            </a:lvl4pPr>
            <a:lvl5pPr marL="1828586" indent="0">
              <a:buNone/>
              <a:defRPr sz="900"/>
            </a:lvl5pPr>
            <a:lvl6pPr marL="2285733" indent="0">
              <a:buNone/>
              <a:defRPr sz="900"/>
            </a:lvl6pPr>
            <a:lvl7pPr marL="2742879" indent="0">
              <a:buNone/>
              <a:defRPr sz="900"/>
            </a:lvl7pPr>
            <a:lvl8pPr marL="3200026" indent="0">
              <a:buNone/>
              <a:defRPr sz="900"/>
            </a:lvl8pPr>
            <a:lvl9pPr marL="3657172" indent="0">
              <a:buNone/>
              <a:defRPr sz="900"/>
            </a:lvl9pPr>
          </a:lstStyle>
          <a:p>
            <a:pPr lvl="0"/>
            <a:r>
              <a:rPr lang="en-US" dirty="0"/>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p>
        </p:txBody>
      </p:sp>
      <p:sp>
        <p:nvSpPr>
          <p:cNvPr id="6" name="Rectangle 9"/>
          <p:cNvSpPr>
            <a:spLocks noGrp="1" noChangeArrowheads="1"/>
          </p:cNvSpPr>
          <p:nvPr>
            <p:ph type="ftr" sz="quarter" idx="11"/>
          </p:nvPr>
        </p:nvSpPr>
        <p:spPr>
          <a:ln/>
        </p:spPr>
        <p:txBody>
          <a:bodyPr/>
          <a:lstStyle>
            <a:lvl1pPr>
              <a:defRPr/>
            </a:lvl1pPr>
          </a:lstStyle>
          <a:p>
            <a:pPr>
              <a:defRPr/>
            </a:pPr>
            <a:endParaRPr lang="en-US"/>
          </a:p>
        </p:txBody>
      </p:sp>
      <p:sp>
        <p:nvSpPr>
          <p:cNvPr id="7" name="Rectangle 10"/>
          <p:cNvSpPr>
            <a:spLocks noGrp="1" noChangeArrowheads="1"/>
          </p:cNvSpPr>
          <p:nvPr>
            <p:ph type="sldNum" sz="quarter" idx="12"/>
          </p:nvPr>
        </p:nvSpPr>
        <p:spPr>
          <a:ln/>
        </p:spPr>
        <p:txBody>
          <a:bodyPr/>
          <a:lstStyle>
            <a:lvl1pPr>
              <a:defRPr/>
            </a:lvl1pPr>
          </a:lstStyle>
          <a:p>
            <a:pPr>
              <a:defRPr/>
            </a:pPr>
            <a:fld id="{D144CFF2-95F1-9241-AA25-5FEA49DDA69E}" type="slidenum">
              <a:rPr lang="en-US"/>
              <a:pPr>
                <a:defRPr/>
              </a:pPr>
              <a:t>‹#›</a:t>
            </a:fld>
            <a:endParaRPr lang="en-US"/>
          </a:p>
        </p:txBody>
      </p:sp>
    </p:spTree>
    <p:extLst>
      <p:ext uri="{BB962C8B-B14F-4D97-AF65-F5344CB8AC3E}">
        <p14:creationId xmlns:p14="http://schemas.microsoft.com/office/powerpoint/2010/main" val="1462193929"/>
      </p:ext>
    </p:extLst>
  </p:cSld>
  <p:clrMapOvr>
    <a:masterClrMapping/>
  </p:clrMapOvr>
</p:sldLayout>
</file>

<file path=ppt/slideLayouts/slideLayout122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p>
        </p:txBody>
      </p:sp>
      <p:sp>
        <p:nvSpPr>
          <p:cNvPr id="5" name="Rectangle 9"/>
          <p:cNvSpPr>
            <a:spLocks noGrp="1" noChangeArrowheads="1"/>
          </p:cNvSpPr>
          <p:nvPr>
            <p:ph type="ftr" sz="quarter" idx="11"/>
          </p:nvPr>
        </p:nvSpPr>
        <p:spPr>
          <a:ln/>
        </p:spPr>
        <p:txBody>
          <a:bodyPr/>
          <a:lstStyle>
            <a:lvl1pPr>
              <a:defRPr/>
            </a:lvl1pPr>
          </a:lstStyle>
          <a:p>
            <a:pPr>
              <a:defRPr/>
            </a:pPr>
            <a:endParaRPr lang="en-US"/>
          </a:p>
        </p:txBody>
      </p:sp>
      <p:sp>
        <p:nvSpPr>
          <p:cNvPr id="6" name="Rectangle 10"/>
          <p:cNvSpPr>
            <a:spLocks noGrp="1" noChangeArrowheads="1"/>
          </p:cNvSpPr>
          <p:nvPr>
            <p:ph type="sldNum" sz="quarter" idx="12"/>
          </p:nvPr>
        </p:nvSpPr>
        <p:spPr>
          <a:ln/>
        </p:spPr>
        <p:txBody>
          <a:bodyPr/>
          <a:lstStyle>
            <a:lvl1pPr>
              <a:defRPr/>
            </a:lvl1pPr>
          </a:lstStyle>
          <a:p>
            <a:pPr>
              <a:defRPr/>
            </a:pPr>
            <a:fld id="{95F7B2BF-BE78-014B-AADB-00C0116E2BCC}" type="slidenum">
              <a:rPr lang="en-US"/>
              <a:pPr>
                <a:defRPr/>
              </a:pPr>
              <a:t>‹#›</a:t>
            </a:fld>
            <a:endParaRPr lang="en-US"/>
          </a:p>
        </p:txBody>
      </p:sp>
    </p:spTree>
    <p:extLst>
      <p:ext uri="{BB962C8B-B14F-4D97-AF65-F5344CB8AC3E}">
        <p14:creationId xmlns:p14="http://schemas.microsoft.com/office/powerpoint/2010/main" val="1998009129"/>
      </p:ext>
    </p:extLst>
  </p:cSld>
  <p:clrMapOvr>
    <a:masterClrMapping/>
  </p:clrMapOvr>
</p:sldLayout>
</file>

<file path=ppt/slideLayouts/slideLayout122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7048500" y="304800"/>
            <a:ext cx="1943100" cy="57912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1219200" y="304800"/>
            <a:ext cx="5676900" cy="57912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p>
        </p:txBody>
      </p:sp>
      <p:sp>
        <p:nvSpPr>
          <p:cNvPr id="5" name="Rectangle 9"/>
          <p:cNvSpPr>
            <a:spLocks noGrp="1" noChangeArrowheads="1"/>
          </p:cNvSpPr>
          <p:nvPr>
            <p:ph type="ftr" sz="quarter" idx="11"/>
          </p:nvPr>
        </p:nvSpPr>
        <p:spPr>
          <a:ln/>
        </p:spPr>
        <p:txBody>
          <a:bodyPr/>
          <a:lstStyle>
            <a:lvl1pPr>
              <a:defRPr/>
            </a:lvl1pPr>
          </a:lstStyle>
          <a:p>
            <a:pPr>
              <a:defRPr/>
            </a:pPr>
            <a:endParaRPr lang="en-US"/>
          </a:p>
        </p:txBody>
      </p:sp>
      <p:sp>
        <p:nvSpPr>
          <p:cNvPr id="6" name="Rectangle 10"/>
          <p:cNvSpPr>
            <a:spLocks noGrp="1" noChangeArrowheads="1"/>
          </p:cNvSpPr>
          <p:nvPr>
            <p:ph type="sldNum" sz="quarter" idx="12"/>
          </p:nvPr>
        </p:nvSpPr>
        <p:spPr>
          <a:ln/>
        </p:spPr>
        <p:txBody>
          <a:bodyPr/>
          <a:lstStyle>
            <a:lvl1pPr>
              <a:defRPr/>
            </a:lvl1pPr>
          </a:lstStyle>
          <a:p>
            <a:pPr>
              <a:defRPr/>
            </a:pPr>
            <a:fld id="{1A81C0D1-9729-3947-B63C-8EB7B2730A48}" type="slidenum">
              <a:rPr lang="en-US"/>
              <a:pPr>
                <a:defRPr/>
              </a:pPr>
              <a:t>‹#›</a:t>
            </a:fld>
            <a:endParaRPr lang="en-US"/>
          </a:p>
        </p:txBody>
      </p:sp>
    </p:spTree>
    <p:extLst>
      <p:ext uri="{BB962C8B-B14F-4D97-AF65-F5344CB8AC3E}">
        <p14:creationId xmlns:p14="http://schemas.microsoft.com/office/powerpoint/2010/main" val="38931735"/>
      </p:ext>
    </p:extLst>
  </p:cSld>
  <p:clrMapOvr>
    <a:masterClrMapping/>
  </p:clrMapOvr>
</p:sldLayout>
</file>

<file path=ppt/slideLayouts/slideLayout122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146" indent="0" algn="ctr">
              <a:buNone/>
              <a:defRPr/>
            </a:lvl2pPr>
            <a:lvl3pPr marL="914293" indent="0" algn="ctr">
              <a:buNone/>
              <a:defRPr/>
            </a:lvl3pPr>
            <a:lvl4pPr marL="1371440" indent="0" algn="ctr">
              <a:buNone/>
              <a:defRPr/>
            </a:lvl4pPr>
            <a:lvl5pPr marL="1828586" indent="0" algn="ctr">
              <a:buNone/>
              <a:defRPr/>
            </a:lvl5pPr>
            <a:lvl6pPr marL="2285733" indent="0" algn="ctr">
              <a:buNone/>
              <a:defRPr/>
            </a:lvl6pPr>
            <a:lvl7pPr marL="2742879" indent="0" algn="ctr">
              <a:buNone/>
              <a:defRPr/>
            </a:lvl7pPr>
            <a:lvl8pPr marL="3200026" indent="0" algn="ctr">
              <a:buNone/>
              <a:defRPr/>
            </a:lvl8pPr>
            <a:lvl9pPr marL="3657172"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6EF5D6CC-C455-174B-ACB6-05AE74AF17FB}" type="slidenum">
              <a:rPr lang="en-US"/>
              <a:pPr>
                <a:defRPr/>
              </a:pPr>
              <a:t>‹#›</a:t>
            </a:fld>
            <a:endParaRPr lang="en-US"/>
          </a:p>
        </p:txBody>
      </p:sp>
    </p:spTree>
    <p:extLst>
      <p:ext uri="{BB962C8B-B14F-4D97-AF65-F5344CB8AC3E}">
        <p14:creationId xmlns:p14="http://schemas.microsoft.com/office/powerpoint/2010/main" val="1359464656"/>
      </p:ext>
    </p:extLst>
  </p:cSld>
  <p:clrMapOvr>
    <a:masterClrMapping/>
  </p:clrMapOvr>
</p:sldLayout>
</file>

<file path=ppt/slideLayouts/slideLayout122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BA653BC6-FAF8-6C48-BF99-C3DB249FE43D}" type="slidenum">
              <a:rPr lang="en-US"/>
              <a:pPr>
                <a:defRPr/>
              </a:pPr>
              <a:t>‹#›</a:t>
            </a:fld>
            <a:endParaRPr lang="en-US"/>
          </a:p>
        </p:txBody>
      </p:sp>
    </p:spTree>
    <p:extLst>
      <p:ext uri="{BB962C8B-B14F-4D97-AF65-F5344CB8AC3E}">
        <p14:creationId xmlns:p14="http://schemas.microsoft.com/office/powerpoint/2010/main" val="3886982009"/>
      </p:ext>
    </p:extLst>
  </p:cSld>
  <p:clrMapOvr>
    <a:masterClrMapping/>
  </p:clrMapOvr>
</p:sldLayout>
</file>

<file path=ppt/slideLayouts/slideLayout122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1"/>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146" indent="0">
              <a:buNone/>
              <a:defRPr sz="1800"/>
            </a:lvl2pPr>
            <a:lvl3pPr marL="914293" indent="0">
              <a:buNone/>
              <a:defRPr sz="1600"/>
            </a:lvl3pPr>
            <a:lvl4pPr marL="1371440" indent="0">
              <a:buNone/>
              <a:defRPr sz="1400"/>
            </a:lvl4pPr>
            <a:lvl5pPr marL="1828586" indent="0">
              <a:buNone/>
              <a:defRPr sz="1400"/>
            </a:lvl5pPr>
            <a:lvl6pPr marL="2285733" indent="0">
              <a:buNone/>
              <a:defRPr sz="1400"/>
            </a:lvl6pPr>
            <a:lvl7pPr marL="2742879" indent="0">
              <a:buNone/>
              <a:defRPr sz="1400"/>
            </a:lvl7pPr>
            <a:lvl8pPr marL="3200026" indent="0">
              <a:buNone/>
              <a:defRPr sz="1400"/>
            </a:lvl8pPr>
            <a:lvl9pPr marL="3657172"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2A3E228F-D8DC-A94E-88FF-40C8D71D8926}" type="slidenum">
              <a:rPr lang="en-US"/>
              <a:pPr>
                <a:defRPr/>
              </a:pPr>
              <a:t>‹#›</a:t>
            </a:fld>
            <a:endParaRPr lang="en-US"/>
          </a:p>
        </p:txBody>
      </p:sp>
    </p:spTree>
    <p:extLst>
      <p:ext uri="{BB962C8B-B14F-4D97-AF65-F5344CB8AC3E}">
        <p14:creationId xmlns:p14="http://schemas.microsoft.com/office/powerpoint/2010/main" val="468574132"/>
      </p:ext>
    </p:extLst>
  </p:cSld>
  <p:clrMapOvr>
    <a:masterClrMapping/>
  </p:clrMapOvr>
</p:sldLayout>
</file>

<file path=ppt/slideLayouts/slideLayout123.xml><?xml version="1.0" encoding="utf-8"?>
<p:sldLayout xmlns:a="http://schemas.openxmlformats.org/drawingml/2006/main" xmlns:r="http://schemas.openxmlformats.org/officeDocument/2006/relationships" xmlns:p="http://schemas.openxmlformats.org/presentationml/2006/main" type="tx">
  <p:cSld name="Comparison">
    <p:spTree>
      <p:nvGrpSpPr>
        <p:cNvPr id="1" name=""/>
        <p:cNvGrpSpPr/>
        <p:nvPr/>
      </p:nvGrpSpPr>
      <p:grpSpPr>
        <a:xfrm>
          <a:off x="0" y="0"/>
          <a:ext cx="0" cy="0"/>
          <a:chOff x="0" y="0"/>
          <a:chExt cx="0" cy="0"/>
        </a:xfrm>
      </p:grpSpPr>
      <p:sp>
        <p:nvSpPr>
          <p:cNvPr id="55" name="Title Text"/>
          <p:cNvSpPr txBox="1">
            <a:spLocks noGrp="1"/>
          </p:cNvSpPr>
          <p:nvPr>
            <p:ph type="title"/>
          </p:nvPr>
        </p:nvSpPr>
        <p:spPr>
          <a:xfrm>
            <a:off x="457200" y="274638"/>
            <a:ext cx="8229600" cy="1143001"/>
          </a:xfrm>
          <a:prstGeom prst="rect">
            <a:avLst/>
          </a:prstGeom>
        </p:spPr>
        <p:txBody>
          <a:bodyPr/>
          <a:lstStyle/>
          <a:p>
            <a:r>
              <a:t>Title Text</a:t>
            </a:r>
          </a:p>
        </p:txBody>
      </p:sp>
      <p:sp>
        <p:nvSpPr>
          <p:cNvPr id="56"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vl1pPr>
            <a:lvl2pPr marL="0" indent="457200">
              <a:spcBef>
                <a:spcPts val="500"/>
              </a:spcBef>
              <a:buSzTx/>
              <a:buNone/>
              <a:defRPr sz="2400" b="1"/>
            </a:lvl2pPr>
            <a:lvl3pPr marL="0" indent="914400">
              <a:spcBef>
                <a:spcPts val="500"/>
              </a:spcBef>
              <a:buSzTx/>
              <a:buNone/>
              <a:defRPr sz="2400" b="1"/>
            </a:lvl3pPr>
            <a:lvl4pPr marL="0" indent="1371600">
              <a:spcBef>
                <a:spcPts val="500"/>
              </a:spcBef>
              <a:buSzTx/>
              <a:buNone/>
              <a:defRPr sz="2400" b="1"/>
            </a:lvl4pPr>
            <a:lvl5pPr marL="0" indent="1828800">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57"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pPr>
            <a:endParaRPr/>
          </a:p>
        </p:txBody>
      </p:sp>
      <p:sp>
        <p:nvSpPr>
          <p:cNvPr id="58"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458398059"/>
      </p:ext>
    </p:extLst>
  </p:cSld>
  <p:clrMapOvr>
    <a:masterClrMapping/>
  </p:clrMapOvr>
  <p:transition spd="med"/>
</p:sldLayout>
</file>

<file path=ppt/slideLayouts/slideLayout123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BDDBE10D-3734-3141-899A-DC25F4C1EEEE}" type="slidenum">
              <a:rPr lang="en-US"/>
              <a:pPr>
                <a:defRPr/>
              </a:pPr>
              <a:t>‹#›</a:t>
            </a:fld>
            <a:endParaRPr lang="en-US"/>
          </a:p>
        </p:txBody>
      </p:sp>
    </p:spTree>
    <p:extLst>
      <p:ext uri="{BB962C8B-B14F-4D97-AF65-F5344CB8AC3E}">
        <p14:creationId xmlns:p14="http://schemas.microsoft.com/office/powerpoint/2010/main" val="964274765"/>
      </p:ext>
    </p:extLst>
  </p:cSld>
  <p:clrMapOvr>
    <a:masterClrMapping/>
  </p:clrMapOvr>
</p:sldLayout>
</file>

<file path=ppt/slideLayouts/slideLayout123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1" y="1535113"/>
            <a:ext cx="4040188" cy="639762"/>
          </a:xfrm>
        </p:spPr>
        <p:txBody>
          <a:bodyPr anchor="b"/>
          <a:lstStyle>
            <a:lvl1pPr marL="0" indent="0">
              <a:buNone/>
              <a:defRPr sz="2400" b="1"/>
            </a:lvl1pPr>
            <a:lvl2pPr marL="457146" indent="0">
              <a:buNone/>
              <a:defRPr sz="2000" b="1"/>
            </a:lvl2pPr>
            <a:lvl3pPr marL="914293" indent="0">
              <a:buNone/>
              <a:defRPr sz="1800" b="1"/>
            </a:lvl3pPr>
            <a:lvl4pPr marL="1371440" indent="0">
              <a:buNone/>
              <a:defRPr sz="1600" b="1"/>
            </a:lvl4pPr>
            <a:lvl5pPr marL="1828586" indent="0">
              <a:buNone/>
              <a:defRPr sz="1600" b="1"/>
            </a:lvl5pPr>
            <a:lvl6pPr marL="2285733" indent="0">
              <a:buNone/>
              <a:defRPr sz="1600" b="1"/>
            </a:lvl6pPr>
            <a:lvl7pPr marL="2742879" indent="0">
              <a:buNone/>
              <a:defRPr sz="1600" b="1"/>
            </a:lvl7pPr>
            <a:lvl8pPr marL="3200026" indent="0">
              <a:buNone/>
              <a:defRPr sz="1600" b="1"/>
            </a:lvl8pPr>
            <a:lvl9pPr marL="3657172"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1"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146" indent="0">
              <a:buNone/>
              <a:defRPr sz="2000" b="1"/>
            </a:lvl2pPr>
            <a:lvl3pPr marL="914293" indent="0">
              <a:buNone/>
              <a:defRPr sz="1800" b="1"/>
            </a:lvl3pPr>
            <a:lvl4pPr marL="1371440" indent="0">
              <a:buNone/>
              <a:defRPr sz="1600" b="1"/>
            </a:lvl4pPr>
            <a:lvl5pPr marL="1828586" indent="0">
              <a:buNone/>
              <a:defRPr sz="1600" b="1"/>
            </a:lvl5pPr>
            <a:lvl6pPr marL="2285733" indent="0">
              <a:buNone/>
              <a:defRPr sz="1600" b="1"/>
            </a:lvl6pPr>
            <a:lvl7pPr marL="2742879" indent="0">
              <a:buNone/>
              <a:defRPr sz="1600" b="1"/>
            </a:lvl7pPr>
            <a:lvl8pPr marL="3200026" indent="0">
              <a:buNone/>
              <a:defRPr sz="1600" b="1"/>
            </a:lvl8pPr>
            <a:lvl9pPr marL="3657172"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8"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9" name="Rectangle 6"/>
          <p:cNvSpPr>
            <a:spLocks noGrp="1" noChangeArrowheads="1"/>
          </p:cNvSpPr>
          <p:nvPr>
            <p:ph type="sldNum" sz="quarter" idx="12"/>
          </p:nvPr>
        </p:nvSpPr>
        <p:spPr/>
        <p:txBody>
          <a:bodyPr/>
          <a:lstStyle>
            <a:lvl1pPr eaLnBrk="1" hangingPunct="1">
              <a:defRPr/>
            </a:lvl1pPr>
          </a:lstStyle>
          <a:p>
            <a:pPr>
              <a:defRPr/>
            </a:pPr>
            <a:fld id="{B66CFE51-93F0-FD4C-BAD4-7BEB0EDE35D2}" type="slidenum">
              <a:rPr lang="en-US"/>
              <a:pPr>
                <a:defRPr/>
              </a:pPr>
              <a:t>‹#›</a:t>
            </a:fld>
            <a:endParaRPr lang="en-US"/>
          </a:p>
        </p:txBody>
      </p:sp>
    </p:spTree>
    <p:extLst>
      <p:ext uri="{BB962C8B-B14F-4D97-AF65-F5344CB8AC3E}">
        <p14:creationId xmlns:p14="http://schemas.microsoft.com/office/powerpoint/2010/main" val="3818621549"/>
      </p:ext>
    </p:extLst>
  </p:cSld>
  <p:clrMapOvr>
    <a:masterClrMapping/>
  </p:clrMapOvr>
</p:sldLayout>
</file>

<file path=ppt/slideLayouts/slideLayout123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4"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5" name="Rectangle 6"/>
          <p:cNvSpPr>
            <a:spLocks noGrp="1" noChangeArrowheads="1"/>
          </p:cNvSpPr>
          <p:nvPr>
            <p:ph type="sldNum" sz="quarter" idx="12"/>
          </p:nvPr>
        </p:nvSpPr>
        <p:spPr/>
        <p:txBody>
          <a:bodyPr/>
          <a:lstStyle>
            <a:lvl1pPr eaLnBrk="1" hangingPunct="1">
              <a:defRPr/>
            </a:lvl1pPr>
          </a:lstStyle>
          <a:p>
            <a:pPr>
              <a:defRPr/>
            </a:pPr>
            <a:fld id="{A16E1EF6-48BA-7247-B57B-EEABB3B78360}" type="slidenum">
              <a:rPr lang="en-US"/>
              <a:pPr>
                <a:defRPr/>
              </a:pPr>
              <a:t>‹#›</a:t>
            </a:fld>
            <a:endParaRPr lang="en-US"/>
          </a:p>
        </p:txBody>
      </p:sp>
    </p:spTree>
    <p:extLst>
      <p:ext uri="{BB962C8B-B14F-4D97-AF65-F5344CB8AC3E}">
        <p14:creationId xmlns:p14="http://schemas.microsoft.com/office/powerpoint/2010/main" val="2587950879"/>
      </p:ext>
    </p:extLst>
  </p:cSld>
  <p:clrMapOvr>
    <a:masterClrMapping/>
  </p:clrMapOvr>
</p:sldLayout>
</file>

<file path=ppt/slideLayouts/slideLayout123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3"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4" name="Rectangle 6"/>
          <p:cNvSpPr>
            <a:spLocks noGrp="1" noChangeArrowheads="1"/>
          </p:cNvSpPr>
          <p:nvPr>
            <p:ph type="sldNum" sz="quarter" idx="12"/>
          </p:nvPr>
        </p:nvSpPr>
        <p:spPr/>
        <p:txBody>
          <a:bodyPr/>
          <a:lstStyle>
            <a:lvl1pPr eaLnBrk="1" hangingPunct="1">
              <a:defRPr/>
            </a:lvl1pPr>
          </a:lstStyle>
          <a:p>
            <a:pPr>
              <a:defRPr/>
            </a:pPr>
            <a:fld id="{F9D074B6-0928-104A-800F-440DEA7B9270}" type="slidenum">
              <a:rPr lang="en-US"/>
              <a:pPr>
                <a:defRPr/>
              </a:pPr>
              <a:t>‹#›</a:t>
            </a:fld>
            <a:endParaRPr lang="en-US"/>
          </a:p>
        </p:txBody>
      </p:sp>
    </p:spTree>
    <p:extLst>
      <p:ext uri="{BB962C8B-B14F-4D97-AF65-F5344CB8AC3E}">
        <p14:creationId xmlns:p14="http://schemas.microsoft.com/office/powerpoint/2010/main" val="1645814537"/>
      </p:ext>
    </p:extLst>
  </p:cSld>
  <p:clrMapOvr>
    <a:masterClrMapping/>
  </p:clrMapOvr>
</p:sldLayout>
</file>

<file path=ppt/slideLayouts/slideLayout123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1"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1" y="1435100"/>
            <a:ext cx="3008313" cy="4691063"/>
          </a:xfrm>
        </p:spPr>
        <p:txBody>
          <a:bodyPr/>
          <a:lstStyle>
            <a:lvl1pPr marL="0" indent="0">
              <a:buNone/>
              <a:defRPr sz="1400"/>
            </a:lvl1pPr>
            <a:lvl2pPr marL="457146" indent="0">
              <a:buNone/>
              <a:defRPr sz="1200"/>
            </a:lvl2pPr>
            <a:lvl3pPr marL="914293" indent="0">
              <a:buNone/>
              <a:defRPr sz="1000"/>
            </a:lvl3pPr>
            <a:lvl4pPr marL="1371440" indent="0">
              <a:buNone/>
              <a:defRPr sz="900"/>
            </a:lvl4pPr>
            <a:lvl5pPr marL="1828586" indent="0">
              <a:buNone/>
              <a:defRPr sz="900"/>
            </a:lvl5pPr>
            <a:lvl6pPr marL="2285733" indent="0">
              <a:buNone/>
              <a:defRPr sz="900"/>
            </a:lvl6pPr>
            <a:lvl7pPr marL="2742879" indent="0">
              <a:buNone/>
              <a:defRPr sz="900"/>
            </a:lvl7pPr>
            <a:lvl8pPr marL="3200026" indent="0">
              <a:buNone/>
              <a:defRPr sz="900"/>
            </a:lvl8pPr>
            <a:lvl9pPr marL="3657172"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6B8637C2-05D4-DE46-B277-EAD3C49093D6}" type="slidenum">
              <a:rPr lang="en-US"/>
              <a:pPr>
                <a:defRPr/>
              </a:pPr>
              <a:t>‹#›</a:t>
            </a:fld>
            <a:endParaRPr lang="en-US"/>
          </a:p>
        </p:txBody>
      </p:sp>
    </p:spTree>
    <p:extLst>
      <p:ext uri="{BB962C8B-B14F-4D97-AF65-F5344CB8AC3E}">
        <p14:creationId xmlns:p14="http://schemas.microsoft.com/office/powerpoint/2010/main" val="1591887312"/>
      </p:ext>
    </p:extLst>
  </p:cSld>
  <p:clrMapOvr>
    <a:masterClrMapping/>
  </p:clrMapOvr>
</p:sldLayout>
</file>

<file path=ppt/slideLayouts/slideLayout123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146" indent="0">
              <a:buNone/>
              <a:defRPr sz="2800"/>
            </a:lvl2pPr>
            <a:lvl3pPr marL="914293" indent="0">
              <a:buNone/>
              <a:defRPr sz="2400"/>
            </a:lvl3pPr>
            <a:lvl4pPr marL="1371440" indent="0">
              <a:buNone/>
              <a:defRPr sz="2000"/>
            </a:lvl4pPr>
            <a:lvl5pPr marL="1828586" indent="0">
              <a:buNone/>
              <a:defRPr sz="2000"/>
            </a:lvl5pPr>
            <a:lvl6pPr marL="2285733" indent="0">
              <a:buNone/>
              <a:defRPr sz="2000"/>
            </a:lvl6pPr>
            <a:lvl7pPr marL="2742879" indent="0">
              <a:buNone/>
              <a:defRPr sz="2000"/>
            </a:lvl7pPr>
            <a:lvl8pPr marL="3200026" indent="0">
              <a:buNone/>
              <a:defRPr sz="2000"/>
            </a:lvl8pPr>
            <a:lvl9pPr marL="3657172"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146" indent="0">
              <a:buNone/>
              <a:defRPr sz="1200"/>
            </a:lvl2pPr>
            <a:lvl3pPr marL="914293" indent="0">
              <a:buNone/>
              <a:defRPr sz="1000"/>
            </a:lvl3pPr>
            <a:lvl4pPr marL="1371440" indent="0">
              <a:buNone/>
              <a:defRPr sz="900"/>
            </a:lvl4pPr>
            <a:lvl5pPr marL="1828586" indent="0">
              <a:buNone/>
              <a:defRPr sz="900"/>
            </a:lvl5pPr>
            <a:lvl6pPr marL="2285733" indent="0">
              <a:buNone/>
              <a:defRPr sz="900"/>
            </a:lvl6pPr>
            <a:lvl7pPr marL="2742879" indent="0">
              <a:buNone/>
              <a:defRPr sz="900"/>
            </a:lvl7pPr>
            <a:lvl8pPr marL="3200026" indent="0">
              <a:buNone/>
              <a:defRPr sz="900"/>
            </a:lvl8pPr>
            <a:lvl9pPr marL="3657172"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41093544-53D8-B64A-8158-A61C9E00A1D7}" type="slidenum">
              <a:rPr lang="en-US"/>
              <a:pPr>
                <a:defRPr/>
              </a:pPr>
              <a:t>‹#›</a:t>
            </a:fld>
            <a:endParaRPr lang="en-US"/>
          </a:p>
        </p:txBody>
      </p:sp>
    </p:spTree>
    <p:extLst>
      <p:ext uri="{BB962C8B-B14F-4D97-AF65-F5344CB8AC3E}">
        <p14:creationId xmlns:p14="http://schemas.microsoft.com/office/powerpoint/2010/main" val="1760801965"/>
      </p:ext>
    </p:extLst>
  </p:cSld>
  <p:clrMapOvr>
    <a:masterClrMapping/>
  </p:clrMapOvr>
</p:sldLayout>
</file>

<file path=ppt/slideLayouts/slideLayout123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94B4D363-1939-BD47-8919-74AF4B485ABF}" type="slidenum">
              <a:rPr lang="en-US"/>
              <a:pPr>
                <a:defRPr/>
              </a:pPr>
              <a:t>‹#›</a:t>
            </a:fld>
            <a:endParaRPr lang="en-US"/>
          </a:p>
        </p:txBody>
      </p:sp>
    </p:spTree>
    <p:extLst>
      <p:ext uri="{BB962C8B-B14F-4D97-AF65-F5344CB8AC3E}">
        <p14:creationId xmlns:p14="http://schemas.microsoft.com/office/powerpoint/2010/main" val="238072932"/>
      </p:ext>
    </p:extLst>
  </p:cSld>
  <p:clrMapOvr>
    <a:masterClrMapping/>
  </p:clrMapOvr>
</p:sldLayout>
</file>

<file path=ppt/slideLayouts/slideLayout123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5B98B0AF-B31F-6347-82F0-96D0345B2776}" type="slidenum">
              <a:rPr lang="en-US"/>
              <a:pPr>
                <a:defRPr/>
              </a:pPr>
              <a:t>‹#›</a:t>
            </a:fld>
            <a:endParaRPr lang="en-US"/>
          </a:p>
        </p:txBody>
      </p:sp>
    </p:spTree>
    <p:extLst>
      <p:ext uri="{BB962C8B-B14F-4D97-AF65-F5344CB8AC3E}">
        <p14:creationId xmlns:p14="http://schemas.microsoft.com/office/powerpoint/2010/main" val="1185100012"/>
      </p:ext>
    </p:extLst>
  </p:cSld>
  <p:clrMapOvr>
    <a:masterClrMapping/>
  </p:clrMapOvr>
</p:sldLayout>
</file>

<file path=ppt/slideLayouts/slideLayout1238.xml><?xml version="1.0" encoding="utf-8"?>
<p:sldLayout xmlns:a="http://schemas.openxmlformats.org/drawingml/2006/main" xmlns:r="http://schemas.openxmlformats.org/officeDocument/2006/relationships" xmlns:p="http://schemas.openxmlformats.org/presentationml/2006/main" type="twoObjOverTx" preserve="1">
  <p:cSld name="Title and 2 Content over Tex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half" idx="3"/>
          </p:nvPr>
        </p:nvSpPr>
        <p:spPr>
          <a:xfrm>
            <a:off x="685800" y="4114800"/>
            <a:ext cx="77724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7"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8" name="Rectangle 6"/>
          <p:cNvSpPr>
            <a:spLocks noGrp="1" noChangeArrowheads="1"/>
          </p:cNvSpPr>
          <p:nvPr>
            <p:ph type="sldNum" sz="quarter" idx="12"/>
          </p:nvPr>
        </p:nvSpPr>
        <p:spPr/>
        <p:txBody>
          <a:bodyPr/>
          <a:lstStyle>
            <a:lvl1pPr eaLnBrk="1" hangingPunct="1">
              <a:defRPr/>
            </a:lvl1pPr>
          </a:lstStyle>
          <a:p>
            <a:pPr>
              <a:defRPr/>
            </a:pPr>
            <a:fld id="{EC843C5E-F6DE-5B44-8CEF-62A2672FF977}" type="slidenum">
              <a:rPr lang="en-US"/>
              <a:pPr>
                <a:defRPr/>
              </a:pPr>
              <a:t>‹#›</a:t>
            </a:fld>
            <a:endParaRPr lang="en-US"/>
          </a:p>
        </p:txBody>
      </p:sp>
    </p:spTree>
    <p:extLst>
      <p:ext uri="{BB962C8B-B14F-4D97-AF65-F5344CB8AC3E}">
        <p14:creationId xmlns:p14="http://schemas.microsoft.com/office/powerpoint/2010/main" val="2402585591"/>
      </p:ext>
    </p:extLst>
  </p:cSld>
  <p:clrMapOvr>
    <a:masterClrMapping/>
  </p:clrMapOvr>
</p:sldLayout>
</file>

<file path=ppt/slideLayouts/slideLayout1239.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11266" name="Rectangle 2"/>
          <p:cNvSpPr>
            <a:spLocks noGrp="1" noChangeArrowheads="1"/>
          </p:cNvSpPr>
          <p:nvPr>
            <p:ph type="ctrTitle" sz="quarter"/>
          </p:nvPr>
        </p:nvSpPr>
        <p:spPr>
          <a:xfrm>
            <a:off x="3581400" y="685800"/>
            <a:ext cx="5561013" cy="3352800"/>
          </a:xfrm>
        </p:spPr>
        <p:txBody>
          <a:bodyPr/>
          <a:lstStyle>
            <a:lvl1pPr>
              <a:defRPr>
                <a:solidFill>
                  <a:schemeClr val="bg2"/>
                </a:solidFill>
                <a:effectLst>
                  <a:outerShdw blurRad="38100" dist="38100" dir="2700000" algn="tl">
                    <a:srgbClr val="000000"/>
                  </a:outerShdw>
                </a:effectLst>
              </a:defRPr>
            </a:lvl1pPr>
          </a:lstStyle>
          <a:p>
            <a:r>
              <a:rPr lang="en-US"/>
              <a:t>Click to edit Master title style</a:t>
            </a:r>
          </a:p>
        </p:txBody>
      </p:sp>
      <p:sp>
        <p:nvSpPr>
          <p:cNvPr id="11267" name="Rectangle 3"/>
          <p:cNvSpPr>
            <a:spLocks noGrp="1" noChangeArrowheads="1"/>
          </p:cNvSpPr>
          <p:nvPr>
            <p:ph type="subTitle" sz="quarter" idx="1"/>
          </p:nvPr>
        </p:nvSpPr>
        <p:spPr>
          <a:xfrm>
            <a:off x="5181600" y="4038600"/>
            <a:ext cx="3960813" cy="1752600"/>
          </a:xfrm>
          <a:ln w="9525">
            <a:headEnd/>
            <a:tailEnd/>
          </a:ln>
        </p:spPr>
        <p:txBody>
          <a:bodyPr lIns="92075" tIns="46038" rIns="92075" bIns="46038" anchor="ctr"/>
          <a:lstStyle>
            <a:lvl1pPr marL="0" indent="0" algn="ctr">
              <a:buFont typeface="Wingdings" pitchFamily="-111" charset="2"/>
              <a:buNone/>
              <a:defRPr>
                <a:solidFill>
                  <a:schemeClr val="bg2"/>
                </a:solidFill>
              </a:defRPr>
            </a:lvl1pPr>
          </a:lstStyle>
          <a:p>
            <a:r>
              <a:rPr lang="en-US"/>
              <a:t>Click to edit Master subtitle style</a:t>
            </a:r>
          </a:p>
        </p:txBody>
      </p:sp>
      <p:sp>
        <p:nvSpPr>
          <p:cNvPr id="4" name="Rectangle 4"/>
          <p:cNvSpPr>
            <a:spLocks noGrp="1" noChangeArrowheads="1"/>
          </p:cNvSpPr>
          <p:nvPr>
            <p:ph type="dt" sz="quarter" idx="10"/>
          </p:nvPr>
        </p:nvSpPr>
        <p:spPr>
          <a:xfrm>
            <a:off x="685800" y="6248400"/>
            <a:ext cx="1905000" cy="457200"/>
          </a:xfrm>
        </p:spPr>
        <p:txBody>
          <a:bodyPr/>
          <a:lstStyle>
            <a:lvl1pPr>
              <a:defRPr>
                <a:solidFill>
                  <a:srgbClr val="EAEAEA"/>
                </a:solidFill>
              </a:defRPr>
            </a:lvl1pPr>
          </a:lstStyle>
          <a:p>
            <a:pPr>
              <a:defRPr/>
            </a:pPr>
            <a:endParaRPr lang="en-US"/>
          </a:p>
        </p:txBody>
      </p:sp>
      <p:sp>
        <p:nvSpPr>
          <p:cNvPr id="5" name="Rectangle 5"/>
          <p:cNvSpPr>
            <a:spLocks noGrp="1" noChangeArrowheads="1"/>
          </p:cNvSpPr>
          <p:nvPr>
            <p:ph type="ftr" sz="quarter" idx="11"/>
          </p:nvPr>
        </p:nvSpPr>
        <p:spPr>
          <a:xfrm>
            <a:off x="3124200" y="6248400"/>
            <a:ext cx="2895600" cy="457200"/>
          </a:xfrm>
        </p:spPr>
        <p:txBody>
          <a:bodyPr/>
          <a:lstStyle>
            <a:lvl1pPr>
              <a:defRPr>
                <a:solidFill>
                  <a:srgbClr val="EAEAEA"/>
                </a:solidFill>
              </a:defRPr>
            </a:lvl1pPr>
          </a:lstStyle>
          <a:p>
            <a:pPr>
              <a:defRPr/>
            </a:pPr>
            <a:endParaRPr lang="en-US"/>
          </a:p>
        </p:txBody>
      </p:sp>
      <p:sp>
        <p:nvSpPr>
          <p:cNvPr id="6" name="Rectangle 6"/>
          <p:cNvSpPr>
            <a:spLocks noGrp="1" noChangeArrowheads="1"/>
          </p:cNvSpPr>
          <p:nvPr>
            <p:ph type="sldNum" sz="quarter" idx="12"/>
          </p:nvPr>
        </p:nvSpPr>
        <p:spPr>
          <a:xfrm>
            <a:off x="6553200" y="6248400"/>
            <a:ext cx="1905000" cy="457200"/>
          </a:xfrm>
        </p:spPr>
        <p:txBody>
          <a:bodyPr/>
          <a:lstStyle>
            <a:lvl1pPr>
              <a:defRPr>
                <a:solidFill>
                  <a:srgbClr val="EAEAEA"/>
                </a:solidFill>
              </a:defRPr>
            </a:lvl1pPr>
          </a:lstStyle>
          <a:p>
            <a:pPr>
              <a:defRPr/>
            </a:pPr>
            <a:fld id="{0FAEFDD8-4A2B-A944-ADD6-4698F5ED3C7F}"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261007839"/>
      </p:ext>
    </p:extLst>
  </p:cSld>
  <p:clrMapOvr>
    <a:masterClrMapping/>
  </p:clrMapOvr>
</p:sldLayout>
</file>

<file path=ppt/slideLayouts/slideLayout124.xml><?xml version="1.0" encoding="utf-8"?>
<p:sldLayout xmlns:a="http://schemas.openxmlformats.org/drawingml/2006/main" xmlns:r="http://schemas.openxmlformats.org/officeDocument/2006/relationships" xmlns:p="http://schemas.openxmlformats.org/presentationml/2006/main" type="tx">
  <p:cSld name="Title Only">
    <p:spTree>
      <p:nvGrpSpPr>
        <p:cNvPr id="1" name=""/>
        <p:cNvGrpSpPr/>
        <p:nvPr/>
      </p:nvGrpSpPr>
      <p:grpSpPr>
        <a:xfrm>
          <a:off x="0" y="0"/>
          <a:ext cx="0" cy="0"/>
          <a:chOff x="0" y="0"/>
          <a:chExt cx="0" cy="0"/>
        </a:xfrm>
      </p:grpSpPr>
      <p:sp>
        <p:nvSpPr>
          <p:cNvPr id="65" name="Title Text"/>
          <p:cNvSpPr txBox="1">
            <a:spLocks noGrp="1"/>
          </p:cNvSpPr>
          <p:nvPr>
            <p:ph type="title"/>
          </p:nvPr>
        </p:nvSpPr>
        <p:spPr>
          <a:prstGeom prst="rect">
            <a:avLst/>
          </a:prstGeom>
        </p:spPr>
        <p:txBody>
          <a:bodyPr/>
          <a:lstStyle/>
          <a:p>
            <a:r>
              <a:t>Title Text</a:t>
            </a:r>
          </a:p>
        </p:txBody>
      </p:sp>
      <p:sp>
        <p:nvSpPr>
          <p:cNvPr id="66"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358869378"/>
      </p:ext>
    </p:extLst>
  </p:cSld>
  <p:clrMapOvr>
    <a:masterClrMapping/>
  </p:clrMapOvr>
  <p:transition spd="med"/>
</p:sldLayout>
</file>

<file path=ppt/slideLayouts/slideLayout124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sldNum" sz="quarter" idx="12"/>
          </p:nvPr>
        </p:nvSpPr>
        <p:spPr>
          <a:ln/>
        </p:spPr>
        <p:txBody>
          <a:bodyPr/>
          <a:lstStyle>
            <a:lvl1pPr>
              <a:defRPr/>
            </a:lvl1pPr>
          </a:lstStyle>
          <a:p>
            <a:pPr>
              <a:defRPr/>
            </a:pPr>
            <a:fld id="{DAB54298-CD17-7B4C-9D22-DAF4BA862E46}"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3042219044"/>
      </p:ext>
    </p:extLst>
  </p:cSld>
  <p:clrMapOvr>
    <a:masterClrMapping/>
  </p:clrMapOvr>
</p:sldLayout>
</file>

<file path=ppt/slideLayouts/slideLayout124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sldNum" sz="quarter" idx="12"/>
          </p:nvPr>
        </p:nvSpPr>
        <p:spPr>
          <a:ln/>
        </p:spPr>
        <p:txBody>
          <a:bodyPr/>
          <a:lstStyle>
            <a:lvl1pPr>
              <a:defRPr/>
            </a:lvl1pPr>
          </a:lstStyle>
          <a:p>
            <a:pPr>
              <a:defRPr/>
            </a:pPr>
            <a:fld id="{CC2CD1E0-0075-B642-8768-4C5E7321918B}"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346184683"/>
      </p:ext>
    </p:extLst>
  </p:cSld>
  <p:clrMapOvr>
    <a:masterClrMapping/>
  </p:clrMapOvr>
</p:sldLayout>
</file>

<file path=ppt/slideLayouts/slideLayout124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371600" y="1981200"/>
            <a:ext cx="37338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257800" y="1981200"/>
            <a:ext cx="37338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5"/>
          <p:cNvSpPr>
            <a:spLocks noGrp="1" noChangeArrowheads="1"/>
          </p:cNvSpPr>
          <p:nvPr>
            <p:ph type="sldNum" sz="quarter" idx="12"/>
          </p:nvPr>
        </p:nvSpPr>
        <p:spPr>
          <a:ln/>
        </p:spPr>
        <p:txBody>
          <a:bodyPr/>
          <a:lstStyle>
            <a:lvl1pPr>
              <a:defRPr/>
            </a:lvl1pPr>
          </a:lstStyle>
          <a:p>
            <a:pPr>
              <a:defRPr/>
            </a:pPr>
            <a:fld id="{023650B1-8BDE-0846-8C80-A9A7686D49B5}"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2987613757"/>
      </p:ext>
    </p:extLst>
  </p:cSld>
  <p:clrMapOvr>
    <a:masterClrMapping/>
  </p:clrMapOvr>
</p:sldLayout>
</file>

<file path=ppt/slideLayouts/slideLayout124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5"/>
          <p:cNvSpPr>
            <a:spLocks noGrp="1" noChangeArrowheads="1"/>
          </p:cNvSpPr>
          <p:nvPr>
            <p:ph type="sldNum" sz="quarter" idx="12"/>
          </p:nvPr>
        </p:nvSpPr>
        <p:spPr>
          <a:ln/>
        </p:spPr>
        <p:txBody>
          <a:bodyPr/>
          <a:lstStyle>
            <a:lvl1pPr>
              <a:defRPr/>
            </a:lvl1pPr>
          </a:lstStyle>
          <a:p>
            <a:pPr>
              <a:defRPr/>
            </a:pPr>
            <a:fld id="{647D8C84-6347-DF49-98E4-5D8036785889}"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3202909765"/>
      </p:ext>
    </p:extLst>
  </p:cSld>
  <p:clrMapOvr>
    <a:masterClrMapping/>
  </p:clrMapOvr>
</p:sldLayout>
</file>

<file path=ppt/slideLayouts/slideLayout124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sldNum" sz="quarter" idx="12"/>
          </p:nvPr>
        </p:nvSpPr>
        <p:spPr>
          <a:ln/>
        </p:spPr>
        <p:txBody>
          <a:bodyPr/>
          <a:lstStyle>
            <a:lvl1pPr>
              <a:defRPr/>
            </a:lvl1pPr>
          </a:lstStyle>
          <a:p>
            <a:pPr>
              <a:defRPr/>
            </a:pPr>
            <a:fld id="{45FA47CE-CC6F-014E-9E5C-715D1BE37B8A}"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2884729916"/>
      </p:ext>
    </p:extLst>
  </p:cSld>
  <p:clrMapOvr>
    <a:masterClrMapping/>
  </p:clrMapOvr>
</p:sldLayout>
</file>

<file path=ppt/slideLayouts/slideLayout124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sldNum" sz="quarter" idx="12"/>
          </p:nvPr>
        </p:nvSpPr>
        <p:spPr>
          <a:ln/>
        </p:spPr>
        <p:txBody>
          <a:bodyPr/>
          <a:lstStyle>
            <a:lvl1pPr>
              <a:defRPr/>
            </a:lvl1pPr>
          </a:lstStyle>
          <a:p>
            <a:pPr>
              <a:defRPr/>
            </a:pPr>
            <a:fld id="{987F37AB-3325-E742-BF6A-346E7C0FC594}"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3488020364"/>
      </p:ext>
    </p:extLst>
  </p:cSld>
  <p:clrMapOvr>
    <a:masterClrMapping/>
  </p:clrMapOvr>
</p:sldLayout>
</file>

<file path=ppt/slideLayouts/slideLayout124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5"/>
          <p:cNvSpPr>
            <a:spLocks noGrp="1" noChangeArrowheads="1"/>
          </p:cNvSpPr>
          <p:nvPr>
            <p:ph type="sldNum" sz="quarter" idx="12"/>
          </p:nvPr>
        </p:nvSpPr>
        <p:spPr>
          <a:ln/>
        </p:spPr>
        <p:txBody>
          <a:bodyPr/>
          <a:lstStyle>
            <a:lvl1pPr>
              <a:defRPr/>
            </a:lvl1pPr>
          </a:lstStyle>
          <a:p>
            <a:pPr>
              <a:defRPr/>
            </a:pPr>
            <a:fld id="{13680E82-EA35-8D4B-9E2D-849A9DBE81D9}"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2913630677"/>
      </p:ext>
    </p:extLst>
  </p:cSld>
  <p:clrMapOvr>
    <a:masterClrMapping/>
  </p:clrMapOvr>
</p:sldLayout>
</file>

<file path=ppt/slideLayouts/slideLayout124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5"/>
          <p:cNvSpPr>
            <a:spLocks noGrp="1" noChangeArrowheads="1"/>
          </p:cNvSpPr>
          <p:nvPr>
            <p:ph type="sldNum" sz="quarter" idx="12"/>
          </p:nvPr>
        </p:nvSpPr>
        <p:spPr>
          <a:ln/>
        </p:spPr>
        <p:txBody>
          <a:bodyPr/>
          <a:lstStyle>
            <a:lvl1pPr>
              <a:defRPr/>
            </a:lvl1pPr>
          </a:lstStyle>
          <a:p>
            <a:pPr>
              <a:defRPr/>
            </a:pPr>
            <a:fld id="{C0655224-5D2C-BD41-BE4C-70CCD29E02BB}"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1520689680"/>
      </p:ext>
    </p:extLst>
  </p:cSld>
  <p:clrMapOvr>
    <a:masterClrMapping/>
  </p:clrMapOvr>
</p:sldLayout>
</file>

<file path=ppt/slideLayouts/slideLayout124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sldNum" sz="quarter" idx="12"/>
          </p:nvPr>
        </p:nvSpPr>
        <p:spPr>
          <a:ln/>
        </p:spPr>
        <p:txBody>
          <a:bodyPr/>
          <a:lstStyle>
            <a:lvl1pPr>
              <a:defRPr/>
            </a:lvl1pPr>
          </a:lstStyle>
          <a:p>
            <a:pPr>
              <a:defRPr/>
            </a:pPr>
            <a:fld id="{67939EF8-07BE-A045-B33A-24DBC1C0A513}"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3807727180"/>
      </p:ext>
    </p:extLst>
  </p:cSld>
  <p:clrMapOvr>
    <a:masterClrMapping/>
  </p:clrMapOvr>
</p:sldLayout>
</file>

<file path=ppt/slideLayouts/slideLayout124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7086600" y="533400"/>
            <a:ext cx="1905000" cy="55626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371600" y="533400"/>
            <a:ext cx="5562600" cy="55626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sldNum" sz="quarter" idx="12"/>
          </p:nvPr>
        </p:nvSpPr>
        <p:spPr>
          <a:ln/>
        </p:spPr>
        <p:txBody>
          <a:bodyPr/>
          <a:lstStyle>
            <a:lvl1pPr>
              <a:defRPr/>
            </a:lvl1pPr>
          </a:lstStyle>
          <a:p>
            <a:pPr>
              <a:defRPr/>
            </a:pPr>
            <a:fld id="{3E2CE84B-3A34-1D41-901D-FEDD23308E6E}"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4125826578"/>
      </p:ext>
    </p:extLst>
  </p:cSld>
  <p:clrMapOvr>
    <a:masterClrMapping/>
  </p:clrMapOvr>
</p:sldLayout>
</file>

<file path=ppt/slideLayouts/slideLayout125.xml><?xml version="1.0" encoding="utf-8"?>
<p:sldLayout xmlns:a="http://schemas.openxmlformats.org/drawingml/2006/main" xmlns:r="http://schemas.openxmlformats.org/officeDocument/2006/relationships" xmlns:p="http://schemas.openxmlformats.org/presentationml/2006/main" showMasterSp="0" type="tx">
  <p:cSld name="Blank">
    <p:spTree>
      <p:nvGrpSpPr>
        <p:cNvPr id="1" name=""/>
        <p:cNvGrpSpPr/>
        <p:nvPr/>
      </p:nvGrpSpPr>
      <p:grpSpPr>
        <a:xfrm>
          <a:off x="0" y="0"/>
          <a:ext cx="0" cy="0"/>
          <a:chOff x="0" y="0"/>
          <a:chExt cx="0" cy="0"/>
        </a:xfrm>
      </p:grpSpPr>
      <p:pic>
        <p:nvPicPr>
          <p:cNvPr id="73" name="Picture 2" descr="Picture 2"/>
          <p:cNvPicPr>
            <a:picLocks noChangeAspect="1"/>
          </p:cNvPicPr>
          <p:nvPr/>
        </p:nvPicPr>
        <p:blipFill>
          <a:blip r:embed="rId2" cstate="print"/>
          <a:stretch>
            <a:fillRect/>
          </a:stretch>
        </p:blipFill>
        <p:spPr>
          <a:xfrm>
            <a:off x="0" y="0"/>
            <a:ext cx="685800" cy="6858000"/>
          </a:xfrm>
          <a:prstGeom prst="rect">
            <a:avLst/>
          </a:prstGeom>
          <a:ln w="12700">
            <a:miter lim="400000"/>
          </a:ln>
        </p:spPr>
      </p:pic>
      <p:pic>
        <p:nvPicPr>
          <p:cNvPr id="74" name="Picture 7" descr="Picture 7"/>
          <p:cNvPicPr>
            <a:picLocks noChangeAspect="1"/>
          </p:cNvPicPr>
          <p:nvPr/>
        </p:nvPicPr>
        <p:blipFill>
          <a:blip r:embed="rId3" cstate="print"/>
          <a:stretch>
            <a:fillRect/>
          </a:stretch>
        </p:blipFill>
        <p:spPr>
          <a:xfrm>
            <a:off x="1066800" y="1574800"/>
            <a:ext cx="7772400" cy="130175"/>
          </a:xfrm>
          <a:prstGeom prst="rect">
            <a:avLst/>
          </a:prstGeom>
          <a:ln w="12700">
            <a:miter lim="400000"/>
          </a:ln>
        </p:spPr>
      </p:pic>
      <p:sp>
        <p:nvSpPr>
          <p:cNvPr id="75"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044580289"/>
      </p:ext>
    </p:extLst>
  </p:cSld>
  <p:clrMapOvr>
    <a:masterClrMapping/>
  </p:clrMapOvr>
  <p:transition spd="med"/>
</p:sldLayout>
</file>

<file path=ppt/slideLayouts/slideLayout1250.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11266" name="Rectangle 2"/>
          <p:cNvSpPr>
            <a:spLocks noGrp="1" noChangeArrowheads="1"/>
          </p:cNvSpPr>
          <p:nvPr>
            <p:ph type="ctrTitle" sz="quarter"/>
          </p:nvPr>
        </p:nvSpPr>
        <p:spPr>
          <a:xfrm>
            <a:off x="3581400" y="685800"/>
            <a:ext cx="5561013" cy="3352800"/>
          </a:xfrm>
        </p:spPr>
        <p:txBody>
          <a:bodyPr/>
          <a:lstStyle>
            <a:lvl1pPr>
              <a:defRPr>
                <a:solidFill>
                  <a:schemeClr val="bg2"/>
                </a:solidFill>
                <a:effectLst>
                  <a:outerShdw blurRad="38100" dist="38100" dir="2700000" algn="tl">
                    <a:srgbClr val="000000"/>
                  </a:outerShdw>
                </a:effectLst>
              </a:defRPr>
            </a:lvl1pPr>
          </a:lstStyle>
          <a:p>
            <a:r>
              <a:rPr lang="en-US"/>
              <a:t>Click to edit Master title style</a:t>
            </a:r>
          </a:p>
        </p:txBody>
      </p:sp>
      <p:sp>
        <p:nvSpPr>
          <p:cNvPr id="11267" name="Rectangle 3"/>
          <p:cNvSpPr>
            <a:spLocks noGrp="1" noChangeArrowheads="1"/>
          </p:cNvSpPr>
          <p:nvPr>
            <p:ph type="subTitle" sz="quarter" idx="1"/>
          </p:nvPr>
        </p:nvSpPr>
        <p:spPr>
          <a:xfrm>
            <a:off x="5181600" y="4038600"/>
            <a:ext cx="3960813" cy="1752600"/>
          </a:xfrm>
          <a:ln w="9525">
            <a:headEnd/>
            <a:tailEnd/>
          </a:ln>
        </p:spPr>
        <p:txBody>
          <a:bodyPr lIns="92075" tIns="46038" rIns="92075" bIns="46038" anchor="ctr"/>
          <a:lstStyle>
            <a:lvl1pPr marL="0" indent="0" algn="ctr">
              <a:buFont typeface="Wingdings" pitchFamily="-111" charset="2"/>
              <a:buNone/>
              <a:defRPr>
                <a:solidFill>
                  <a:schemeClr val="bg2"/>
                </a:solidFill>
              </a:defRPr>
            </a:lvl1pPr>
          </a:lstStyle>
          <a:p>
            <a:r>
              <a:rPr lang="en-US"/>
              <a:t>Click to edit Master subtitle style</a:t>
            </a:r>
          </a:p>
        </p:txBody>
      </p:sp>
      <p:sp>
        <p:nvSpPr>
          <p:cNvPr id="4" name="Rectangle 4"/>
          <p:cNvSpPr>
            <a:spLocks noGrp="1" noChangeArrowheads="1"/>
          </p:cNvSpPr>
          <p:nvPr>
            <p:ph type="dt" sz="quarter" idx="10"/>
          </p:nvPr>
        </p:nvSpPr>
        <p:spPr>
          <a:xfrm>
            <a:off x="685800" y="6248400"/>
            <a:ext cx="1905000" cy="457200"/>
          </a:xfrm>
        </p:spPr>
        <p:txBody>
          <a:bodyPr/>
          <a:lstStyle>
            <a:lvl1pPr>
              <a:defRPr>
                <a:solidFill>
                  <a:srgbClr val="EAEAEA"/>
                </a:solidFill>
              </a:defRPr>
            </a:lvl1pPr>
          </a:lstStyle>
          <a:p>
            <a:pPr>
              <a:defRPr/>
            </a:pPr>
            <a:endParaRPr lang="en-US"/>
          </a:p>
        </p:txBody>
      </p:sp>
      <p:sp>
        <p:nvSpPr>
          <p:cNvPr id="5" name="Rectangle 5"/>
          <p:cNvSpPr>
            <a:spLocks noGrp="1" noChangeArrowheads="1"/>
          </p:cNvSpPr>
          <p:nvPr>
            <p:ph type="ftr" sz="quarter" idx="11"/>
          </p:nvPr>
        </p:nvSpPr>
        <p:spPr>
          <a:xfrm>
            <a:off x="3124200" y="6248400"/>
            <a:ext cx="2895600" cy="457200"/>
          </a:xfrm>
        </p:spPr>
        <p:txBody>
          <a:bodyPr/>
          <a:lstStyle>
            <a:lvl1pPr>
              <a:defRPr>
                <a:solidFill>
                  <a:srgbClr val="EAEAEA"/>
                </a:solidFill>
              </a:defRPr>
            </a:lvl1pPr>
          </a:lstStyle>
          <a:p>
            <a:pPr>
              <a:defRPr/>
            </a:pPr>
            <a:endParaRPr lang="en-US"/>
          </a:p>
        </p:txBody>
      </p:sp>
      <p:sp>
        <p:nvSpPr>
          <p:cNvPr id="6" name="Rectangle 6"/>
          <p:cNvSpPr>
            <a:spLocks noGrp="1" noChangeArrowheads="1"/>
          </p:cNvSpPr>
          <p:nvPr>
            <p:ph type="sldNum" sz="quarter" idx="12"/>
          </p:nvPr>
        </p:nvSpPr>
        <p:spPr>
          <a:xfrm>
            <a:off x="6553200" y="6248400"/>
            <a:ext cx="1905000" cy="457200"/>
          </a:xfrm>
        </p:spPr>
        <p:txBody>
          <a:bodyPr/>
          <a:lstStyle>
            <a:lvl1pPr>
              <a:defRPr>
                <a:solidFill>
                  <a:srgbClr val="EAEAEA"/>
                </a:solidFill>
              </a:defRPr>
            </a:lvl1pPr>
          </a:lstStyle>
          <a:p>
            <a:pPr>
              <a:defRPr/>
            </a:pPr>
            <a:fld id="{0FAEFDD8-4A2B-A944-ADD6-4698F5ED3C7F}" type="slidenum">
              <a:rPr lang="en-US"/>
              <a:pPr>
                <a:defRPr/>
              </a:pPr>
              <a:t>‹#›</a:t>
            </a:fld>
            <a:endParaRPr lang="en-US"/>
          </a:p>
        </p:txBody>
      </p:sp>
    </p:spTree>
    <p:extLst>
      <p:ext uri="{BB962C8B-B14F-4D97-AF65-F5344CB8AC3E}">
        <p14:creationId xmlns:p14="http://schemas.microsoft.com/office/powerpoint/2010/main" val="2689870856"/>
      </p:ext>
    </p:extLst>
  </p:cSld>
  <p:clrMapOvr>
    <a:masterClrMapping/>
  </p:clrMapOvr>
</p:sldLayout>
</file>

<file path=ppt/slideLayouts/slideLayout125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
          <p:cNvSpPr>
            <a:spLocks noGrp="1" noChangeArrowheads="1"/>
          </p:cNvSpPr>
          <p:nvPr>
            <p:ph type="dt" sz="half" idx="10"/>
          </p:nvPr>
        </p:nvSpPr>
        <p:spPr>
          <a:ln/>
        </p:spPr>
        <p:txBody>
          <a:bodyPr/>
          <a:lstStyle>
            <a:lvl1pPr>
              <a:defRPr/>
            </a:lvl1pPr>
          </a:lstStyle>
          <a:p>
            <a:pPr>
              <a:defRPr/>
            </a:pPr>
            <a:endParaRPr lang="en-US"/>
          </a:p>
        </p:txBody>
      </p:sp>
      <p:sp>
        <p:nvSpPr>
          <p:cNvPr id="5" name="Rectangle 4"/>
          <p:cNvSpPr>
            <a:spLocks noGrp="1" noChangeArrowheads="1"/>
          </p:cNvSpPr>
          <p:nvPr>
            <p:ph type="ftr" sz="quarter" idx="11"/>
          </p:nvPr>
        </p:nvSpPr>
        <p:spPr>
          <a:ln/>
        </p:spPr>
        <p:txBody>
          <a:bodyPr/>
          <a:lstStyle>
            <a:lvl1pPr>
              <a:defRPr/>
            </a:lvl1pPr>
          </a:lstStyle>
          <a:p>
            <a:pPr>
              <a:defRPr/>
            </a:pPr>
            <a:endParaRPr lang="en-US"/>
          </a:p>
        </p:txBody>
      </p:sp>
      <p:sp>
        <p:nvSpPr>
          <p:cNvPr id="6" name="Rectangle 5"/>
          <p:cNvSpPr>
            <a:spLocks noGrp="1" noChangeArrowheads="1"/>
          </p:cNvSpPr>
          <p:nvPr>
            <p:ph type="sldNum" sz="quarter" idx="12"/>
          </p:nvPr>
        </p:nvSpPr>
        <p:spPr>
          <a:ln/>
        </p:spPr>
        <p:txBody>
          <a:bodyPr/>
          <a:lstStyle>
            <a:lvl1pPr>
              <a:defRPr/>
            </a:lvl1pPr>
          </a:lstStyle>
          <a:p>
            <a:pPr>
              <a:defRPr/>
            </a:pPr>
            <a:fld id="{DAB54298-CD17-7B4C-9D22-DAF4BA862E46}" type="slidenum">
              <a:rPr lang="en-US"/>
              <a:pPr>
                <a:defRPr/>
              </a:pPr>
              <a:t>‹#›</a:t>
            </a:fld>
            <a:endParaRPr lang="en-US"/>
          </a:p>
        </p:txBody>
      </p:sp>
    </p:spTree>
    <p:extLst>
      <p:ext uri="{BB962C8B-B14F-4D97-AF65-F5344CB8AC3E}">
        <p14:creationId xmlns:p14="http://schemas.microsoft.com/office/powerpoint/2010/main" val="416566071"/>
      </p:ext>
    </p:extLst>
  </p:cSld>
  <p:clrMapOvr>
    <a:masterClrMapping/>
  </p:clrMapOvr>
</p:sldLayout>
</file>

<file path=ppt/slideLayouts/slideLayout125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3"/>
          <p:cNvSpPr>
            <a:spLocks noGrp="1" noChangeArrowheads="1"/>
          </p:cNvSpPr>
          <p:nvPr>
            <p:ph type="dt" sz="half" idx="10"/>
          </p:nvPr>
        </p:nvSpPr>
        <p:spPr>
          <a:ln/>
        </p:spPr>
        <p:txBody>
          <a:bodyPr/>
          <a:lstStyle>
            <a:lvl1pPr>
              <a:defRPr/>
            </a:lvl1pPr>
          </a:lstStyle>
          <a:p>
            <a:pPr>
              <a:defRPr/>
            </a:pPr>
            <a:endParaRPr lang="en-US"/>
          </a:p>
        </p:txBody>
      </p:sp>
      <p:sp>
        <p:nvSpPr>
          <p:cNvPr id="5" name="Rectangle 4"/>
          <p:cNvSpPr>
            <a:spLocks noGrp="1" noChangeArrowheads="1"/>
          </p:cNvSpPr>
          <p:nvPr>
            <p:ph type="ftr" sz="quarter" idx="11"/>
          </p:nvPr>
        </p:nvSpPr>
        <p:spPr>
          <a:ln/>
        </p:spPr>
        <p:txBody>
          <a:bodyPr/>
          <a:lstStyle>
            <a:lvl1pPr>
              <a:defRPr/>
            </a:lvl1pPr>
          </a:lstStyle>
          <a:p>
            <a:pPr>
              <a:defRPr/>
            </a:pPr>
            <a:endParaRPr lang="en-US"/>
          </a:p>
        </p:txBody>
      </p:sp>
      <p:sp>
        <p:nvSpPr>
          <p:cNvPr id="6" name="Rectangle 5"/>
          <p:cNvSpPr>
            <a:spLocks noGrp="1" noChangeArrowheads="1"/>
          </p:cNvSpPr>
          <p:nvPr>
            <p:ph type="sldNum" sz="quarter" idx="12"/>
          </p:nvPr>
        </p:nvSpPr>
        <p:spPr>
          <a:ln/>
        </p:spPr>
        <p:txBody>
          <a:bodyPr/>
          <a:lstStyle>
            <a:lvl1pPr>
              <a:defRPr/>
            </a:lvl1pPr>
          </a:lstStyle>
          <a:p>
            <a:pPr>
              <a:defRPr/>
            </a:pPr>
            <a:fld id="{CC2CD1E0-0075-B642-8768-4C5E7321918B}" type="slidenum">
              <a:rPr lang="en-US"/>
              <a:pPr>
                <a:defRPr/>
              </a:pPr>
              <a:t>‹#›</a:t>
            </a:fld>
            <a:endParaRPr lang="en-US"/>
          </a:p>
        </p:txBody>
      </p:sp>
    </p:spTree>
    <p:extLst>
      <p:ext uri="{BB962C8B-B14F-4D97-AF65-F5344CB8AC3E}">
        <p14:creationId xmlns:p14="http://schemas.microsoft.com/office/powerpoint/2010/main" val="1175782710"/>
      </p:ext>
    </p:extLst>
  </p:cSld>
  <p:clrMapOvr>
    <a:masterClrMapping/>
  </p:clrMapOvr>
</p:sldLayout>
</file>

<file path=ppt/slideLayouts/slideLayout125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371600" y="1981200"/>
            <a:ext cx="37338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257800" y="1981200"/>
            <a:ext cx="37338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3"/>
          <p:cNvSpPr>
            <a:spLocks noGrp="1" noChangeArrowheads="1"/>
          </p:cNvSpPr>
          <p:nvPr>
            <p:ph type="dt" sz="half" idx="10"/>
          </p:nvPr>
        </p:nvSpPr>
        <p:spPr>
          <a:ln/>
        </p:spPr>
        <p:txBody>
          <a:bodyPr/>
          <a:lstStyle>
            <a:lvl1pPr>
              <a:defRPr/>
            </a:lvl1pPr>
          </a:lstStyle>
          <a:p>
            <a:pPr>
              <a:defRPr/>
            </a:pPr>
            <a:endParaRPr lang="en-US"/>
          </a:p>
        </p:txBody>
      </p:sp>
      <p:sp>
        <p:nvSpPr>
          <p:cNvPr id="6" name="Rectangle 4"/>
          <p:cNvSpPr>
            <a:spLocks noGrp="1" noChangeArrowheads="1"/>
          </p:cNvSpPr>
          <p:nvPr>
            <p:ph type="ftr" sz="quarter" idx="11"/>
          </p:nvPr>
        </p:nvSpPr>
        <p:spPr>
          <a:ln/>
        </p:spPr>
        <p:txBody>
          <a:bodyPr/>
          <a:lstStyle>
            <a:lvl1pPr>
              <a:defRPr/>
            </a:lvl1pPr>
          </a:lstStyle>
          <a:p>
            <a:pPr>
              <a:defRPr/>
            </a:pPr>
            <a:endParaRPr lang="en-US"/>
          </a:p>
        </p:txBody>
      </p:sp>
      <p:sp>
        <p:nvSpPr>
          <p:cNvPr id="7" name="Rectangle 5"/>
          <p:cNvSpPr>
            <a:spLocks noGrp="1" noChangeArrowheads="1"/>
          </p:cNvSpPr>
          <p:nvPr>
            <p:ph type="sldNum" sz="quarter" idx="12"/>
          </p:nvPr>
        </p:nvSpPr>
        <p:spPr>
          <a:ln/>
        </p:spPr>
        <p:txBody>
          <a:bodyPr/>
          <a:lstStyle>
            <a:lvl1pPr>
              <a:defRPr/>
            </a:lvl1pPr>
          </a:lstStyle>
          <a:p>
            <a:pPr>
              <a:defRPr/>
            </a:pPr>
            <a:fld id="{023650B1-8BDE-0846-8C80-A9A7686D49B5}" type="slidenum">
              <a:rPr lang="en-US"/>
              <a:pPr>
                <a:defRPr/>
              </a:pPr>
              <a:t>‹#›</a:t>
            </a:fld>
            <a:endParaRPr lang="en-US"/>
          </a:p>
        </p:txBody>
      </p:sp>
    </p:spTree>
    <p:extLst>
      <p:ext uri="{BB962C8B-B14F-4D97-AF65-F5344CB8AC3E}">
        <p14:creationId xmlns:p14="http://schemas.microsoft.com/office/powerpoint/2010/main" val="2179878109"/>
      </p:ext>
    </p:extLst>
  </p:cSld>
  <p:clrMapOvr>
    <a:masterClrMapping/>
  </p:clrMapOvr>
</p:sldLayout>
</file>

<file path=ppt/slideLayouts/slideLayout125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3"/>
          <p:cNvSpPr>
            <a:spLocks noGrp="1" noChangeArrowheads="1"/>
          </p:cNvSpPr>
          <p:nvPr>
            <p:ph type="dt" sz="half" idx="10"/>
          </p:nvPr>
        </p:nvSpPr>
        <p:spPr>
          <a:ln/>
        </p:spPr>
        <p:txBody>
          <a:bodyPr/>
          <a:lstStyle>
            <a:lvl1pPr>
              <a:defRPr/>
            </a:lvl1pPr>
          </a:lstStyle>
          <a:p>
            <a:pPr>
              <a:defRPr/>
            </a:pPr>
            <a:endParaRPr lang="en-US"/>
          </a:p>
        </p:txBody>
      </p:sp>
      <p:sp>
        <p:nvSpPr>
          <p:cNvPr id="8" name="Rectangle 4"/>
          <p:cNvSpPr>
            <a:spLocks noGrp="1" noChangeArrowheads="1"/>
          </p:cNvSpPr>
          <p:nvPr>
            <p:ph type="ftr" sz="quarter" idx="11"/>
          </p:nvPr>
        </p:nvSpPr>
        <p:spPr>
          <a:ln/>
        </p:spPr>
        <p:txBody>
          <a:bodyPr/>
          <a:lstStyle>
            <a:lvl1pPr>
              <a:defRPr/>
            </a:lvl1pPr>
          </a:lstStyle>
          <a:p>
            <a:pPr>
              <a:defRPr/>
            </a:pPr>
            <a:endParaRPr lang="en-US"/>
          </a:p>
        </p:txBody>
      </p:sp>
      <p:sp>
        <p:nvSpPr>
          <p:cNvPr id="9" name="Rectangle 5"/>
          <p:cNvSpPr>
            <a:spLocks noGrp="1" noChangeArrowheads="1"/>
          </p:cNvSpPr>
          <p:nvPr>
            <p:ph type="sldNum" sz="quarter" idx="12"/>
          </p:nvPr>
        </p:nvSpPr>
        <p:spPr>
          <a:ln/>
        </p:spPr>
        <p:txBody>
          <a:bodyPr/>
          <a:lstStyle>
            <a:lvl1pPr>
              <a:defRPr/>
            </a:lvl1pPr>
          </a:lstStyle>
          <a:p>
            <a:pPr>
              <a:defRPr/>
            </a:pPr>
            <a:fld id="{647D8C84-6347-DF49-98E4-5D8036785889}" type="slidenum">
              <a:rPr lang="en-US"/>
              <a:pPr>
                <a:defRPr/>
              </a:pPr>
              <a:t>‹#›</a:t>
            </a:fld>
            <a:endParaRPr lang="en-US"/>
          </a:p>
        </p:txBody>
      </p:sp>
    </p:spTree>
    <p:extLst>
      <p:ext uri="{BB962C8B-B14F-4D97-AF65-F5344CB8AC3E}">
        <p14:creationId xmlns:p14="http://schemas.microsoft.com/office/powerpoint/2010/main" val="1473557604"/>
      </p:ext>
    </p:extLst>
  </p:cSld>
  <p:clrMapOvr>
    <a:masterClrMapping/>
  </p:clrMapOvr>
</p:sldLayout>
</file>

<file path=ppt/slideLayouts/slideLayout125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3"/>
          <p:cNvSpPr>
            <a:spLocks noGrp="1" noChangeArrowheads="1"/>
          </p:cNvSpPr>
          <p:nvPr>
            <p:ph type="dt" sz="half" idx="10"/>
          </p:nvPr>
        </p:nvSpPr>
        <p:spPr>
          <a:ln/>
        </p:spPr>
        <p:txBody>
          <a:bodyPr/>
          <a:lstStyle>
            <a:lvl1pPr>
              <a:defRPr/>
            </a:lvl1pPr>
          </a:lstStyle>
          <a:p>
            <a:pPr>
              <a:defRPr/>
            </a:pPr>
            <a:endParaRPr lang="en-US"/>
          </a:p>
        </p:txBody>
      </p:sp>
      <p:sp>
        <p:nvSpPr>
          <p:cNvPr id="4" name="Rectangle 4"/>
          <p:cNvSpPr>
            <a:spLocks noGrp="1" noChangeArrowheads="1"/>
          </p:cNvSpPr>
          <p:nvPr>
            <p:ph type="ftr" sz="quarter" idx="11"/>
          </p:nvPr>
        </p:nvSpPr>
        <p:spPr>
          <a:ln/>
        </p:spPr>
        <p:txBody>
          <a:bodyPr/>
          <a:lstStyle>
            <a:lvl1pPr>
              <a:defRPr/>
            </a:lvl1pPr>
          </a:lstStyle>
          <a:p>
            <a:pPr>
              <a:defRPr/>
            </a:pPr>
            <a:endParaRPr lang="en-US"/>
          </a:p>
        </p:txBody>
      </p:sp>
      <p:sp>
        <p:nvSpPr>
          <p:cNvPr id="5" name="Rectangle 5"/>
          <p:cNvSpPr>
            <a:spLocks noGrp="1" noChangeArrowheads="1"/>
          </p:cNvSpPr>
          <p:nvPr>
            <p:ph type="sldNum" sz="quarter" idx="12"/>
          </p:nvPr>
        </p:nvSpPr>
        <p:spPr>
          <a:ln/>
        </p:spPr>
        <p:txBody>
          <a:bodyPr/>
          <a:lstStyle>
            <a:lvl1pPr>
              <a:defRPr/>
            </a:lvl1pPr>
          </a:lstStyle>
          <a:p>
            <a:pPr>
              <a:defRPr/>
            </a:pPr>
            <a:fld id="{45FA47CE-CC6F-014E-9E5C-715D1BE37B8A}" type="slidenum">
              <a:rPr lang="en-US"/>
              <a:pPr>
                <a:defRPr/>
              </a:pPr>
              <a:t>‹#›</a:t>
            </a:fld>
            <a:endParaRPr lang="en-US"/>
          </a:p>
        </p:txBody>
      </p:sp>
    </p:spTree>
    <p:extLst>
      <p:ext uri="{BB962C8B-B14F-4D97-AF65-F5344CB8AC3E}">
        <p14:creationId xmlns:p14="http://schemas.microsoft.com/office/powerpoint/2010/main" val="1748006676"/>
      </p:ext>
    </p:extLst>
  </p:cSld>
  <p:clrMapOvr>
    <a:masterClrMapping/>
  </p:clrMapOvr>
</p:sldLayout>
</file>

<file path=ppt/slideLayouts/slideLayout125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
          <p:cNvSpPr>
            <a:spLocks noGrp="1" noChangeArrowheads="1"/>
          </p:cNvSpPr>
          <p:nvPr>
            <p:ph type="dt" sz="half" idx="10"/>
          </p:nvPr>
        </p:nvSpPr>
        <p:spPr>
          <a:ln/>
        </p:spPr>
        <p:txBody>
          <a:bodyPr/>
          <a:lstStyle>
            <a:lvl1pPr>
              <a:defRPr/>
            </a:lvl1pPr>
          </a:lstStyle>
          <a:p>
            <a:pPr>
              <a:defRPr/>
            </a:pPr>
            <a:endParaRPr lang="en-US"/>
          </a:p>
        </p:txBody>
      </p:sp>
      <p:sp>
        <p:nvSpPr>
          <p:cNvPr id="3" name="Rectangle 4"/>
          <p:cNvSpPr>
            <a:spLocks noGrp="1" noChangeArrowheads="1"/>
          </p:cNvSpPr>
          <p:nvPr>
            <p:ph type="ftr" sz="quarter" idx="11"/>
          </p:nvPr>
        </p:nvSpPr>
        <p:spPr>
          <a:ln/>
        </p:spPr>
        <p:txBody>
          <a:bodyPr/>
          <a:lstStyle>
            <a:lvl1pPr>
              <a:defRPr/>
            </a:lvl1pPr>
          </a:lstStyle>
          <a:p>
            <a:pPr>
              <a:defRPr/>
            </a:pPr>
            <a:endParaRPr lang="en-US"/>
          </a:p>
        </p:txBody>
      </p:sp>
      <p:sp>
        <p:nvSpPr>
          <p:cNvPr id="4" name="Rectangle 5"/>
          <p:cNvSpPr>
            <a:spLocks noGrp="1" noChangeArrowheads="1"/>
          </p:cNvSpPr>
          <p:nvPr>
            <p:ph type="sldNum" sz="quarter" idx="12"/>
          </p:nvPr>
        </p:nvSpPr>
        <p:spPr>
          <a:ln/>
        </p:spPr>
        <p:txBody>
          <a:bodyPr/>
          <a:lstStyle>
            <a:lvl1pPr>
              <a:defRPr/>
            </a:lvl1pPr>
          </a:lstStyle>
          <a:p>
            <a:pPr>
              <a:defRPr/>
            </a:pPr>
            <a:fld id="{987F37AB-3325-E742-BF6A-346E7C0FC594}" type="slidenum">
              <a:rPr lang="en-US"/>
              <a:pPr>
                <a:defRPr/>
              </a:pPr>
              <a:t>‹#›</a:t>
            </a:fld>
            <a:endParaRPr lang="en-US"/>
          </a:p>
        </p:txBody>
      </p:sp>
    </p:spTree>
    <p:extLst>
      <p:ext uri="{BB962C8B-B14F-4D97-AF65-F5344CB8AC3E}">
        <p14:creationId xmlns:p14="http://schemas.microsoft.com/office/powerpoint/2010/main" val="2075726393"/>
      </p:ext>
    </p:extLst>
  </p:cSld>
  <p:clrMapOvr>
    <a:masterClrMapping/>
  </p:clrMapOvr>
</p:sldLayout>
</file>

<file path=ppt/slideLayouts/slideLayout125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3"/>
          <p:cNvSpPr>
            <a:spLocks noGrp="1" noChangeArrowheads="1"/>
          </p:cNvSpPr>
          <p:nvPr>
            <p:ph type="dt" sz="half" idx="10"/>
          </p:nvPr>
        </p:nvSpPr>
        <p:spPr>
          <a:ln/>
        </p:spPr>
        <p:txBody>
          <a:bodyPr/>
          <a:lstStyle>
            <a:lvl1pPr>
              <a:defRPr/>
            </a:lvl1pPr>
          </a:lstStyle>
          <a:p>
            <a:pPr>
              <a:defRPr/>
            </a:pPr>
            <a:endParaRPr lang="en-US"/>
          </a:p>
        </p:txBody>
      </p:sp>
      <p:sp>
        <p:nvSpPr>
          <p:cNvPr id="6" name="Rectangle 4"/>
          <p:cNvSpPr>
            <a:spLocks noGrp="1" noChangeArrowheads="1"/>
          </p:cNvSpPr>
          <p:nvPr>
            <p:ph type="ftr" sz="quarter" idx="11"/>
          </p:nvPr>
        </p:nvSpPr>
        <p:spPr>
          <a:ln/>
        </p:spPr>
        <p:txBody>
          <a:bodyPr/>
          <a:lstStyle>
            <a:lvl1pPr>
              <a:defRPr/>
            </a:lvl1pPr>
          </a:lstStyle>
          <a:p>
            <a:pPr>
              <a:defRPr/>
            </a:pPr>
            <a:endParaRPr lang="en-US"/>
          </a:p>
        </p:txBody>
      </p:sp>
      <p:sp>
        <p:nvSpPr>
          <p:cNvPr id="7" name="Rectangle 5"/>
          <p:cNvSpPr>
            <a:spLocks noGrp="1" noChangeArrowheads="1"/>
          </p:cNvSpPr>
          <p:nvPr>
            <p:ph type="sldNum" sz="quarter" idx="12"/>
          </p:nvPr>
        </p:nvSpPr>
        <p:spPr>
          <a:ln/>
        </p:spPr>
        <p:txBody>
          <a:bodyPr/>
          <a:lstStyle>
            <a:lvl1pPr>
              <a:defRPr/>
            </a:lvl1pPr>
          </a:lstStyle>
          <a:p>
            <a:pPr>
              <a:defRPr/>
            </a:pPr>
            <a:fld id="{13680E82-EA35-8D4B-9E2D-849A9DBE81D9}" type="slidenum">
              <a:rPr lang="en-US"/>
              <a:pPr>
                <a:defRPr/>
              </a:pPr>
              <a:t>‹#›</a:t>
            </a:fld>
            <a:endParaRPr lang="en-US"/>
          </a:p>
        </p:txBody>
      </p:sp>
    </p:spTree>
    <p:extLst>
      <p:ext uri="{BB962C8B-B14F-4D97-AF65-F5344CB8AC3E}">
        <p14:creationId xmlns:p14="http://schemas.microsoft.com/office/powerpoint/2010/main" val="2311241516"/>
      </p:ext>
    </p:extLst>
  </p:cSld>
  <p:clrMapOvr>
    <a:masterClrMapping/>
  </p:clrMapOvr>
</p:sldLayout>
</file>

<file path=ppt/slideLayouts/slideLayout125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3"/>
          <p:cNvSpPr>
            <a:spLocks noGrp="1" noChangeArrowheads="1"/>
          </p:cNvSpPr>
          <p:nvPr>
            <p:ph type="dt" sz="half" idx="10"/>
          </p:nvPr>
        </p:nvSpPr>
        <p:spPr>
          <a:ln/>
        </p:spPr>
        <p:txBody>
          <a:bodyPr/>
          <a:lstStyle>
            <a:lvl1pPr>
              <a:defRPr/>
            </a:lvl1pPr>
          </a:lstStyle>
          <a:p>
            <a:pPr>
              <a:defRPr/>
            </a:pPr>
            <a:endParaRPr lang="en-US"/>
          </a:p>
        </p:txBody>
      </p:sp>
      <p:sp>
        <p:nvSpPr>
          <p:cNvPr id="6" name="Rectangle 4"/>
          <p:cNvSpPr>
            <a:spLocks noGrp="1" noChangeArrowheads="1"/>
          </p:cNvSpPr>
          <p:nvPr>
            <p:ph type="ftr" sz="quarter" idx="11"/>
          </p:nvPr>
        </p:nvSpPr>
        <p:spPr>
          <a:ln/>
        </p:spPr>
        <p:txBody>
          <a:bodyPr/>
          <a:lstStyle>
            <a:lvl1pPr>
              <a:defRPr/>
            </a:lvl1pPr>
          </a:lstStyle>
          <a:p>
            <a:pPr>
              <a:defRPr/>
            </a:pPr>
            <a:endParaRPr lang="en-US"/>
          </a:p>
        </p:txBody>
      </p:sp>
      <p:sp>
        <p:nvSpPr>
          <p:cNvPr id="7" name="Rectangle 5"/>
          <p:cNvSpPr>
            <a:spLocks noGrp="1" noChangeArrowheads="1"/>
          </p:cNvSpPr>
          <p:nvPr>
            <p:ph type="sldNum" sz="quarter" idx="12"/>
          </p:nvPr>
        </p:nvSpPr>
        <p:spPr>
          <a:ln/>
        </p:spPr>
        <p:txBody>
          <a:bodyPr/>
          <a:lstStyle>
            <a:lvl1pPr>
              <a:defRPr/>
            </a:lvl1pPr>
          </a:lstStyle>
          <a:p>
            <a:pPr>
              <a:defRPr/>
            </a:pPr>
            <a:fld id="{C0655224-5D2C-BD41-BE4C-70CCD29E02BB}" type="slidenum">
              <a:rPr lang="en-US"/>
              <a:pPr>
                <a:defRPr/>
              </a:pPr>
              <a:t>‹#›</a:t>
            </a:fld>
            <a:endParaRPr lang="en-US"/>
          </a:p>
        </p:txBody>
      </p:sp>
    </p:spTree>
    <p:extLst>
      <p:ext uri="{BB962C8B-B14F-4D97-AF65-F5344CB8AC3E}">
        <p14:creationId xmlns:p14="http://schemas.microsoft.com/office/powerpoint/2010/main" val="971557894"/>
      </p:ext>
    </p:extLst>
  </p:cSld>
  <p:clrMapOvr>
    <a:masterClrMapping/>
  </p:clrMapOvr>
</p:sldLayout>
</file>

<file path=ppt/slideLayouts/slideLayout125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
          <p:cNvSpPr>
            <a:spLocks noGrp="1" noChangeArrowheads="1"/>
          </p:cNvSpPr>
          <p:nvPr>
            <p:ph type="dt" sz="half" idx="10"/>
          </p:nvPr>
        </p:nvSpPr>
        <p:spPr>
          <a:ln/>
        </p:spPr>
        <p:txBody>
          <a:bodyPr/>
          <a:lstStyle>
            <a:lvl1pPr>
              <a:defRPr/>
            </a:lvl1pPr>
          </a:lstStyle>
          <a:p>
            <a:pPr>
              <a:defRPr/>
            </a:pPr>
            <a:endParaRPr lang="en-US"/>
          </a:p>
        </p:txBody>
      </p:sp>
      <p:sp>
        <p:nvSpPr>
          <p:cNvPr id="5" name="Rectangle 4"/>
          <p:cNvSpPr>
            <a:spLocks noGrp="1" noChangeArrowheads="1"/>
          </p:cNvSpPr>
          <p:nvPr>
            <p:ph type="ftr" sz="quarter" idx="11"/>
          </p:nvPr>
        </p:nvSpPr>
        <p:spPr>
          <a:ln/>
        </p:spPr>
        <p:txBody>
          <a:bodyPr/>
          <a:lstStyle>
            <a:lvl1pPr>
              <a:defRPr/>
            </a:lvl1pPr>
          </a:lstStyle>
          <a:p>
            <a:pPr>
              <a:defRPr/>
            </a:pPr>
            <a:endParaRPr lang="en-US"/>
          </a:p>
        </p:txBody>
      </p:sp>
      <p:sp>
        <p:nvSpPr>
          <p:cNvPr id="6" name="Rectangle 5"/>
          <p:cNvSpPr>
            <a:spLocks noGrp="1" noChangeArrowheads="1"/>
          </p:cNvSpPr>
          <p:nvPr>
            <p:ph type="sldNum" sz="quarter" idx="12"/>
          </p:nvPr>
        </p:nvSpPr>
        <p:spPr>
          <a:ln/>
        </p:spPr>
        <p:txBody>
          <a:bodyPr/>
          <a:lstStyle>
            <a:lvl1pPr>
              <a:defRPr/>
            </a:lvl1pPr>
          </a:lstStyle>
          <a:p>
            <a:pPr>
              <a:defRPr/>
            </a:pPr>
            <a:fld id="{67939EF8-07BE-A045-B33A-24DBC1C0A513}" type="slidenum">
              <a:rPr lang="en-US"/>
              <a:pPr>
                <a:defRPr/>
              </a:pPr>
              <a:t>‹#›</a:t>
            </a:fld>
            <a:endParaRPr lang="en-US"/>
          </a:p>
        </p:txBody>
      </p:sp>
    </p:spTree>
    <p:extLst>
      <p:ext uri="{BB962C8B-B14F-4D97-AF65-F5344CB8AC3E}">
        <p14:creationId xmlns:p14="http://schemas.microsoft.com/office/powerpoint/2010/main" val="3481815031"/>
      </p:ext>
    </p:extLst>
  </p:cSld>
  <p:clrMapOvr>
    <a:masterClrMapping/>
  </p:clrMapOvr>
</p:sldLayout>
</file>

<file path=ppt/slideLayouts/slideLayout126.xml><?xml version="1.0" encoding="utf-8"?>
<p:sldLayout xmlns:a="http://schemas.openxmlformats.org/drawingml/2006/main" xmlns:r="http://schemas.openxmlformats.org/officeDocument/2006/relationships" xmlns:p="http://schemas.openxmlformats.org/presentationml/2006/main" showMasterSp="0" type="tx">
  <p:cSld name="Blank 0">
    <p:spTree>
      <p:nvGrpSpPr>
        <p:cNvPr id="1" name=""/>
        <p:cNvGrpSpPr/>
        <p:nvPr/>
      </p:nvGrpSpPr>
      <p:grpSpPr>
        <a:xfrm>
          <a:off x="0" y="0"/>
          <a:ext cx="0" cy="0"/>
          <a:chOff x="0" y="0"/>
          <a:chExt cx="0" cy="0"/>
        </a:xfrm>
      </p:grpSpPr>
      <p:sp>
        <p:nvSpPr>
          <p:cNvPr id="82"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683638407"/>
      </p:ext>
    </p:extLst>
  </p:cSld>
  <p:clrMapOvr>
    <a:masterClrMapping/>
  </p:clrMapOvr>
  <p:transition spd="med"/>
</p:sldLayout>
</file>

<file path=ppt/slideLayouts/slideLayout126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7086600" y="533400"/>
            <a:ext cx="1905000" cy="55626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371600" y="533400"/>
            <a:ext cx="5562600" cy="55626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
          <p:cNvSpPr>
            <a:spLocks noGrp="1" noChangeArrowheads="1"/>
          </p:cNvSpPr>
          <p:nvPr>
            <p:ph type="dt" sz="half" idx="10"/>
          </p:nvPr>
        </p:nvSpPr>
        <p:spPr>
          <a:ln/>
        </p:spPr>
        <p:txBody>
          <a:bodyPr/>
          <a:lstStyle>
            <a:lvl1pPr>
              <a:defRPr/>
            </a:lvl1pPr>
          </a:lstStyle>
          <a:p>
            <a:pPr>
              <a:defRPr/>
            </a:pPr>
            <a:endParaRPr lang="en-US"/>
          </a:p>
        </p:txBody>
      </p:sp>
      <p:sp>
        <p:nvSpPr>
          <p:cNvPr id="5" name="Rectangle 4"/>
          <p:cNvSpPr>
            <a:spLocks noGrp="1" noChangeArrowheads="1"/>
          </p:cNvSpPr>
          <p:nvPr>
            <p:ph type="ftr" sz="quarter" idx="11"/>
          </p:nvPr>
        </p:nvSpPr>
        <p:spPr>
          <a:ln/>
        </p:spPr>
        <p:txBody>
          <a:bodyPr/>
          <a:lstStyle>
            <a:lvl1pPr>
              <a:defRPr/>
            </a:lvl1pPr>
          </a:lstStyle>
          <a:p>
            <a:pPr>
              <a:defRPr/>
            </a:pPr>
            <a:endParaRPr lang="en-US"/>
          </a:p>
        </p:txBody>
      </p:sp>
      <p:sp>
        <p:nvSpPr>
          <p:cNvPr id="6" name="Rectangle 5"/>
          <p:cNvSpPr>
            <a:spLocks noGrp="1" noChangeArrowheads="1"/>
          </p:cNvSpPr>
          <p:nvPr>
            <p:ph type="sldNum" sz="quarter" idx="12"/>
          </p:nvPr>
        </p:nvSpPr>
        <p:spPr>
          <a:ln/>
        </p:spPr>
        <p:txBody>
          <a:bodyPr/>
          <a:lstStyle>
            <a:lvl1pPr>
              <a:defRPr/>
            </a:lvl1pPr>
          </a:lstStyle>
          <a:p>
            <a:pPr>
              <a:defRPr/>
            </a:pPr>
            <a:fld id="{3E2CE84B-3A34-1D41-901D-FEDD23308E6E}" type="slidenum">
              <a:rPr lang="en-US"/>
              <a:pPr>
                <a:defRPr/>
              </a:pPr>
              <a:t>‹#›</a:t>
            </a:fld>
            <a:endParaRPr lang="en-US"/>
          </a:p>
        </p:txBody>
      </p:sp>
    </p:spTree>
    <p:extLst>
      <p:ext uri="{BB962C8B-B14F-4D97-AF65-F5344CB8AC3E}">
        <p14:creationId xmlns:p14="http://schemas.microsoft.com/office/powerpoint/2010/main" val="1167719510"/>
      </p:ext>
    </p:extLst>
  </p:cSld>
  <p:clrMapOvr>
    <a:masterClrMapping/>
  </p:clrMapOvr>
</p:sldLayout>
</file>

<file path=ppt/slideLayouts/slideLayout126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4000" cy="6858000"/>
            <a:chOff x="0" y="0"/>
            <a:chExt cx="5760" cy="4320"/>
          </a:xfrm>
        </p:grpSpPr>
        <p:grpSp>
          <p:nvGrpSpPr>
            <p:cNvPr id="5" name="Group 3"/>
            <p:cNvGrpSpPr>
              <a:grpSpLocks/>
            </p:cNvGrpSpPr>
            <p:nvPr userDrawn="1"/>
          </p:nvGrpSpPr>
          <p:grpSpPr bwMode="auto">
            <a:xfrm>
              <a:off x="0" y="0"/>
              <a:ext cx="5760" cy="4320"/>
              <a:chOff x="0" y="0"/>
              <a:chExt cx="5760" cy="4320"/>
            </a:xfrm>
          </p:grpSpPr>
          <p:sp>
            <p:nvSpPr>
              <p:cNvPr id="7" name="Rectangle 4"/>
              <p:cNvSpPr>
                <a:spLocks noChangeArrowheads="1"/>
              </p:cNvSpPr>
              <p:nvPr userDrawn="1"/>
            </p:nvSpPr>
            <p:spPr bwMode="ltGray">
              <a:xfrm>
                <a:off x="0" y="1248"/>
                <a:ext cx="5760" cy="1104"/>
              </a:xfrm>
              <a:prstGeom prst="rect">
                <a:avLst/>
              </a:prstGeom>
              <a:solidFill>
                <a:schemeClr val="accent2"/>
              </a:solidFill>
              <a:ln w="9525">
                <a:noFill/>
                <a:miter lim="800000"/>
                <a:headEnd/>
                <a:tailEnd/>
              </a:ln>
              <a:effectLst/>
            </p:spPr>
            <p:txBody>
              <a:bodyPr wrap="none" anchor="ct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sp>
            <p:nvSpPr>
              <p:cNvPr id="8" name="Rectangle 5" descr="Cacback"/>
              <p:cNvSpPr>
                <a:spLocks noChangeArrowheads="1"/>
              </p:cNvSpPr>
              <p:nvPr userDrawn="1"/>
            </p:nvSpPr>
            <p:spPr bwMode="ltGray">
              <a:xfrm>
                <a:off x="0" y="0"/>
                <a:ext cx="1119" cy="4320"/>
              </a:xfrm>
              <a:prstGeom prst="rect">
                <a:avLst/>
              </a:prstGeom>
              <a:blipFill dpi="0" rotWithShape="0">
                <a:blip r:embed="rId2"/>
                <a:srcRect/>
                <a:tile tx="0" ty="0" sx="100000" sy="100000" flip="none" algn="tl"/>
              </a:blipFill>
              <a:ln w="9525">
                <a:noFill/>
                <a:miter lim="800000"/>
                <a:headEnd/>
                <a:tailEnd/>
              </a:ln>
              <a:effectLst/>
            </p:spPr>
            <p:txBody>
              <a:bodyPr wrap="none" anchor="ct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grpSp>
        <p:sp>
          <p:nvSpPr>
            <p:cNvPr id="6" name="Rectangle 6"/>
            <p:cNvSpPr>
              <a:spLocks noChangeArrowheads="1"/>
            </p:cNvSpPr>
            <p:nvPr/>
          </p:nvSpPr>
          <p:spPr bwMode="white">
            <a:xfrm>
              <a:off x="816" y="2592"/>
              <a:ext cx="701" cy="1728"/>
            </a:xfrm>
            <a:prstGeom prst="rect">
              <a:avLst/>
            </a:prstGeom>
            <a:solidFill>
              <a:schemeClr val="bg1">
                <a:alpha val="50000"/>
              </a:schemeClr>
            </a:solidFill>
            <a:ln w="9525">
              <a:noFill/>
              <a:miter lim="800000"/>
              <a:headEnd/>
              <a:tailEnd/>
            </a:ln>
            <a:effectLst/>
          </p:spPr>
          <p:txBody>
            <a:bodyPr wrap="none" anchor="ct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grpSp>
      <p:grpSp>
        <p:nvGrpSpPr>
          <p:cNvPr id="9" name="Group 7"/>
          <p:cNvGrpSpPr>
            <a:grpSpLocks/>
          </p:cNvGrpSpPr>
          <p:nvPr/>
        </p:nvGrpSpPr>
        <p:grpSpPr bwMode="auto">
          <a:xfrm>
            <a:off x="0" y="1371600"/>
            <a:ext cx="8405813" cy="1246188"/>
            <a:chOff x="0" y="864"/>
            <a:chExt cx="5295" cy="785"/>
          </a:xfrm>
        </p:grpSpPr>
        <p:sp>
          <p:nvSpPr>
            <p:cNvPr id="10" name="Freeform 8"/>
            <p:cNvSpPr>
              <a:spLocks/>
            </p:cNvSpPr>
            <p:nvPr userDrawn="1"/>
          </p:nvSpPr>
          <p:spPr bwMode="auto">
            <a:xfrm rot="-507431">
              <a:off x="0" y="1477"/>
              <a:ext cx="1059" cy="172"/>
            </a:xfrm>
            <a:custGeom>
              <a:avLst/>
              <a:gdLst/>
              <a:ahLst/>
              <a:cxnLst>
                <a:cxn ang="0">
                  <a:pos x="1059" y="0"/>
                </a:cxn>
                <a:cxn ang="0">
                  <a:pos x="147" y="144"/>
                </a:cxn>
                <a:cxn ang="0">
                  <a:pos x="177" y="171"/>
                </a:cxn>
                <a:cxn ang="0">
                  <a:pos x="1059" y="24"/>
                </a:cxn>
                <a:cxn ang="0">
                  <a:pos x="1059" y="0"/>
                </a:cxn>
              </a:cxnLst>
              <a:rect l="0" t="0" r="r" b="b"/>
              <a:pathLst>
                <a:path w="1059" h="172">
                  <a:moveTo>
                    <a:pt x="1059" y="0"/>
                  </a:moveTo>
                  <a:cubicBezTo>
                    <a:pt x="543" y="45"/>
                    <a:pt x="291" y="112"/>
                    <a:pt x="147" y="144"/>
                  </a:cubicBezTo>
                  <a:cubicBezTo>
                    <a:pt x="0" y="172"/>
                    <a:pt x="153" y="147"/>
                    <a:pt x="177" y="171"/>
                  </a:cubicBezTo>
                  <a:cubicBezTo>
                    <a:pt x="329" y="151"/>
                    <a:pt x="339" y="99"/>
                    <a:pt x="1059" y="24"/>
                  </a:cubicBezTo>
                  <a:cubicBezTo>
                    <a:pt x="1059" y="24"/>
                    <a:pt x="1059" y="0"/>
                    <a:pt x="1059" y="0"/>
                  </a:cubicBezTo>
                  <a:close/>
                </a:path>
              </a:pathLst>
            </a:custGeom>
            <a:gradFill rotWithShape="0">
              <a:gsLst>
                <a:gs pos="0">
                  <a:schemeClr val="accent1"/>
                </a:gs>
                <a:gs pos="100000">
                  <a:schemeClr val="bg2"/>
                </a:gs>
              </a:gsLst>
              <a:lin ang="0" scaled="1"/>
            </a:gradFill>
            <a:ln w="9525" cap="flat" cmpd="sng">
              <a:noFill/>
              <a:prstDash val="solid"/>
              <a:round/>
              <a:headEnd type="none" w="med" len="med"/>
              <a:tailEnd type="none" w="med" len="med"/>
            </a:ln>
            <a:effectLst/>
          </p:spPr>
          <p:txBody>
            <a:bodyPr wrap="none" anchor="ct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sp>
          <p:nvSpPr>
            <p:cNvPr id="11" name="Freeform 9"/>
            <p:cNvSpPr>
              <a:spLocks/>
            </p:cNvSpPr>
            <p:nvPr userDrawn="1"/>
          </p:nvSpPr>
          <p:spPr bwMode="auto">
            <a:xfrm rot="-507431">
              <a:off x="1173" y="864"/>
              <a:ext cx="4122" cy="630"/>
            </a:xfrm>
            <a:custGeom>
              <a:avLst/>
              <a:gdLst/>
              <a:ahLst/>
              <a:cxnLst>
                <a:cxn ang="0">
                  <a:pos x="0" y="204"/>
                </a:cxn>
                <a:cxn ang="0">
                  <a:pos x="3544" y="348"/>
                </a:cxn>
                <a:cxn ang="0">
                  <a:pos x="3680" y="630"/>
                </a:cxn>
                <a:cxn ang="0">
                  <a:pos x="3616" y="624"/>
                </a:cxn>
                <a:cxn ang="0">
                  <a:pos x="3534" y="368"/>
                </a:cxn>
                <a:cxn ang="0">
                  <a:pos x="17" y="231"/>
                </a:cxn>
                <a:cxn ang="0">
                  <a:pos x="0" y="204"/>
                </a:cxn>
              </a:cxnLst>
              <a:rect l="0" t="0" r="r" b="b"/>
              <a:pathLst>
                <a:path w="4122" h="630">
                  <a:moveTo>
                    <a:pt x="0" y="204"/>
                  </a:moveTo>
                  <a:cubicBezTo>
                    <a:pt x="255" y="198"/>
                    <a:pt x="1686" y="0"/>
                    <a:pt x="3544" y="348"/>
                  </a:cubicBezTo>
                  <a:cubicBezTo>
                    <a:pt x="4122" y="464"/>
                    <a:pt x="3754" y="614"/>
                    <a:pt x="3680" y="630"/>
                  </a:cubicBezTo>
                  <a:cubicBezTo>
                    <a:pt x="3680" y="630"/>
                    <a:pt x="3642" y="626"/>
                    <a:pt x="3616" y="624"/>
                  </a:cubicBezTo>
                  <a:cubicBezTo>
                    <a:pt x="3678" y="612"/>
                    <a:pt x="4118" y="488"/>
                    <a:pt x="3534" y="368"/>
                  </a:cubicBezTo>
                  <a:cubicBezTo>
                    <a:pt x="2029" y="98"/>
                    <a:pt x="696" y="156"/>
                    <a:pt x="17" y="231"/>
                  </a:cubicBezTo>
                  <a:cubicBezTo>
                    <a:pt x="17" y="231"/>
                    <a:pt x="0" y="204"/>
                    <a:pt x="0" y="204"/>
                  </a:cubicBezTo>
                  <a:close/>
                </a:path>
              </a:pathLst>
            </a:custGeom>
            <a:solidFill>
              <a:schemeClr val="bg2"/>
            </a:solidFill>
            <a:ln w="9525">
              <a:noFill/>
              <a:round/>
              <a:headEnd/>
              <a:tailEnd/>
            </a:ln>
            <a:effectLst/>
          </p:spPr>
          <p:txBody>
            <a:bodyPr wrap="none" anchor="ct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grpSp>
          <p:nvGrpSpPr>
            <p:cNvPr id="12" name="Group 10"/>
            <p:cNvGrpSpPr>
              <a:grpSpLocks/>
            </p:cNvGrpSpPr>
            <p:nvPr userDrawn="1"/>
          </p:nvGrpSpPr>
          <p:grpSpPr bwMode="auto">
            <a:xfrm>
              <a:off x="1008" y="1248"/>
              <a:ext cx="288" cy="288"/>
              <a:chOff x="1033" y="326"/>
              <a:chExt cx="192" cy="192"/>
            </a:xfrm>
          </p:grpSpPr>
          <p:sp>
            <p:nvSpPr>
              <p:cNvPr id="13" name="Oval 11"/>
              <p:cNvSpPr>
                <a:spLocks noChangeArrowheads="1"/>
              </p:cNvSpPr>
              <p:nvPr/>
            </p:nvSpPr>
            <p:spPr bwMode="auto">
              <a:xfrm>
                <a:off x="1033" y="326"/>
                <a:ext cx="192" cy="192"/>
              </a:xfrm>
              <a:prstGeom prst="ellipse">
                <a:avLst/>
              </a:prstGeom>
              <a:gradFill rotWithShape="0">
                <a:gsLst>
                  <a:gs pos="0">
                    <a:schemeClr val="bg2"/>
                  </a:gs>
                  <a:gs pos="100000">
                    <a:srgbClr val="000000"/>
                  </a:gs>
                </a:gsLst>
                <a:path path="shape">
                  <a:fillToRect l="50000" t="50000" r="50000" b="50000"/>
                </a:path>
              </a:gradFill>
              <a:ln w="9525">
                <a:noFill/>
                <a:round/>
                <a:headEnd/>
                <a:tailEnd/>
              </a:ln>
              <a:effectLst/>
            </p:spPr>
            <p:txBody>
              <a:bodyPr wrap="none" anchor="ct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sp>
            <p:nvSpPr>
              <p:cNvPr id="14" name="Oval 12"/>
              <p:cNvSpPr>
                <a:spLocks noChangeArrowheads="1"/>
              </p:cNvSpPr>
              <p:nvPr/>
            </p:nvSpPr>
            <p:spPr bwMode="auto">
              <a:xfrm>
                <a:off x="1129" y="377"/>
                <a:ext cx="47" cy="48"/>
              </a:xfrm>
              <a:prstGeom prst="ellipse">
                <a:avLst/>
              </a:prstGeom>
              <a:gradFill rotWithShape="0">
                <a:gsLst>
                  <a:gs pos="0">
                    <a:srgbClr val="FFFFCC"/>
                  </a:gs>
                  <a:gs pos="100000">
                    <a:schemeClr val="bg2"/>
                  </a:gs>
                </a:gsLst>
                <a:path path="shape">
                  <a:fillToRect l="50000" t="50000" r="50000" b="50000"/>
                </a:path>
              </a:gradFill>
              <a:ln w="9525">
                <a:noFill/>
                <a:round/>
                <a:headEnd/>
                <a:tailEnd/>
              </a:ln>
              <a:effectLst/>
            </p:spPr>
            <p:txBody>
              <a:bodyPr wrap="none" anchor="ct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sp>
            <p:nvSpPr>
              <p:cNvPr id="15" name="Oval 13"/>
              <p:cNvSpPr>
                <a:spLocks noChangeArrowheads="1"/>
              </p:cNvSpPr>
              <p:nvPr/>
            </p:nvSpPr>
            <p:spPr bwMode="auto">
              <a:xfrm>
                <a:off x="1063" y="350"/>
                <a:ext cx="47" cy="48"/>
              </a:xfrm>
              <a:prstGeom prst="ellipse">
                <a:avLst/>
              </a:prstGeom>
              <a:gradFill rotWithShape="0">
                <a:gsLst>
                  <a:gs pos="0">
                    <a:srgbClr val="FFFFCC"/>
                  </a:gs>
                  <a:gs pos="100000">
                    <a:srgbClr val="000000"/>
                  </a:gs>
                </a:gsLst>
                <a:path path="shape">
                  <a:fillToRect l="50000" t="50000" r="50000" b="50000"/>
                </a:path>
              </a:gradFill>
              <a:ln w="9525">
                <a:noFill/>
                <a:round/>
                <a:headEnd/>
                <a:tailEnd/>
              </a:ln>
              <a:effectLst/>
            </p:spPr>
            <p:txBody>
              <a:bodyPr wrap="none" anchor="ct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sp>
            <p:nvSpPr>
              <p:cNvPr id="16" name="Oval 14"/>
              <p:cNvSpPr>
                <a:spLocks noChangeArrowheads="1"/>
              </p:cNvSpPr>
              <p:nvPr/>
            </p:nvSpPr>
            <p:spPr bwMode="auto">
              <a:xfrm>
                <a:off x="1063" y="404"/>
                <a:ext cx="47" cy="48"/>
              </a:xfrm>
              <a:prstGeom prst="ellipse">
                <a:avLst/>
              </a:prstGeom>
              <a:gradFill rotWithShape="0">
                <a:gsLst>
                  <a:gs pos="0">
                    <a:srgbClr val="FFFFCC"/>
                  </a:gs>
                  <a:gs pos="100000">
                    <a:schemeClr val="bg2"/>
                  </a:gs>
                </a:gsLst>
                <a:path path="shape">
                  <a:fillToRect l="50000" t="50000" r="50000" b="50000"/>
                </a:path>
              </a:gradFill>
              <a:ln w="9525">
                <a:noFill/>
                <a:round/>
                <a:headEnd/>
                <a:tailEnd/>
              </a:ln>
              <a:effectLst/>
            </p:spPr>
            <p:txBody>
              <a:bodyPr wrap="none" anchor="ct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sp>
            <p:nvSpPr>
              <p:cNvPr id="17" name="Oval 15"/>
              <p:cNvSpPr>
                <a:spLocks noChangeArrowheads="1"/>
              </p:cNvSpPr>
              <p:nvPr/>
            </p:nvSpPr>
            <p:spPr bwMode="auto">
              <a:xfrm>
                <a:off x="1108" y="422"/>
                <a:ext cx="47" cy="48"/>
              </a:xfrm>
              <a:prstGeom prst="ellipse">
                <a:avLst/>
              </a:prstGeom>
              <a:gradFill rotWithShape="0">
                <a:gsLst>
                  <a:gs pos="0">
                    <a:srgbClr val="FFFFCC"/>
                  </a:gs>
                  <a:gs pos="100000">
                    <a:schemeClr val="bg2"/>
                  </a:gs>
                </a:gsLst>
                <a:path path="shape">
                  <a:fillToRect l="50000" t="50000" r="50000" b="50000"/>
                </a:path>
              </a:gradFill>
              <a:ln w="9525">
                <a:noFill/>
                <a:round/>
                <a:headEnd/>
                <a:tailEnd/>
              </a:ln>
              <a:effectLst/>
            </p:spPr>
            <p:txBody>
              <a:bodyPr wrap="none" anchor="ct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sp>
            <p:nvSpPr>
              <p:cNvPr id="18" name="Oval 16"/>
              <p:cNvSpPr>
                <a:spLocks noChangeArrowheads="1"/>
              </p:cNvSpPr>
              <p:nvPr/>
            </p:nvSpPr>
            <p:spPr bwMode="auto">
              <a:xfrm>
                <a:off x="1168" y="416"/>
                <a:ext cx="47" cy="48"/>
              </a:xfrm>
              <a:prstGeom prst="ellipse">
                <a:avLst/>
              </a:prstGeom>
              <a:gradFill rotWithShape="0">
                <a:gsLst>
                  <a:gs pos="0">
                    <a:srgbClr val="FFFFCC"/>
                  </a:gs>
                  <a:gs pos="100000">
                    <a:srgbClr val="000000"/>
                  </a:gs>
                </a:gsLst>
                <a:path path="shape">
                  <a:fillToRect l="50000" t="50000" r="50000" b="50000"/>
                </a:path>
              </a:gradFill>
              <a:ln w="9525">
                <a:noFill/>
                <a:round/>
                <a:headEnd/>
                <a:tailEnd/>
              </a:ln>
              <a:effectLst/>
            </p:spPr>
            <p:txBody>
              <a:bodyPr wrap="none" anchor="ct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sp>
            <p:nvSpPr>
              <p:cNvPr id="19" name="Oval 17"/>
              <p:cNvSpPr>
                <a:spLocks noChangeArrowheads="1"/>
              </p:cNvSpPr>
              <p:nvPr/>
            </p:nvSpPr>
            <p:spPr bwMode="auto">
              <a:xfrm>
                <a:off x="1120" y="461"/>
                <a:ext cx="47" cy="48"/>
              </a:xfrm>
              <a:prstGeom prst="ellipse">
                <a:avLst/>
              </a:prstGeom>
              <a:gradFill rotWithShape="0">
                <a:gsLst>
                  <a:gs pos="0">
                    <a:srgbClr val="FFFFCC"/>
                  </a:gs>
                  <a:gs pos="100000">
                    <a:srgbClr val="000000"/>
                  </a:gs>
                </a:gsLst>
                <a:path path="shape">
                  <a:fillToRect l="50000" t="50000" r="50000" b="50000"/>
                </a:path>
              </a:gradFill>
              <a:ln w="9525">
                <a:noFill/>
                <a:round/>
                <a:headEnd/>
                <a:tailEnd/>
              </a:ln>
              <a:effectLst/>
            </p:spPr>
            <p:txBody>
              <a:bodyPr wrap="none" anchor="ct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sp>
            <p:nvSpPr>
              <p:cNvPr id="20" name="Oval 18"/>
              <p:cNvSpPr>
                <a:spLocks noChangeArrowheads="1"/>
              </p:cNvSpPr>
              <p:nvPr/>
            </p:nvSpPr>
            <p:spPr bwMode="auto">
              <a:xfrm>
                <a:off x="1063" y="452"/>
                <a:ext cx="47" cy="48"/>
              </a:xfrm>
              <a:prstGeom prst="ellipse">
                <a:avLst/>
              </a:prstGeom>
              <a:gradFill rotWithShape="0">
                <a:gsLst>
                  <a:gs pos="0">
                    <a:srgbClr val="FFFFCC"/>
                  </a:gs>
                  <a:gs pos="100000">
                    <a:srgbClr val="000000"/>
                  </a:gs>
                </a:gsLst>
                <a:path path="shape">
                  <a:fillToRect l="50000" t="50000" r="50000" b="50000"/>
                </a:path>
              </a:gradFill>
              <a:ln w="9525">
                <a:noFill/>
                <a:round/>
                <a:headEnd/>
                <a:tailEnd/>
              </a:ln>
              <a:effectLst/>
            </p:spPr>
            <p:txBody>
              <a:bodyPr wrap="none" anchor="ct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sp>
            <p:nvSpPr>
              <p:cNvPr id="21" name="Oval 19"/>
              <p:cNvSpPr>
                <a:spLocks noChangeArrowheads="1"/>
              </p:cNvSpPr>
              <p:nvPr/>
            </p:nvSpPr>
            <p:spPr bwMode="auto">
              <a:xfrm>
                <a:off x="1117" y="329"/>
                <a:ext cx="47" cy="48"/>
              </a:xfrm>
              <a:prstGeom prst="ellipse">
                <a:avLst/>
              </a:prstGeom>
              <a:gradFill rotWithShape="0">
                <a:gsLst>
                  <a:gs pos="0">
                    <a:srgbClr val="FFFFCC"/>
                  </a:gs>
                  <a:gs pos="100000">
                    <a:srgbClr val="000000"/>
                  </a:gs>
                </a:gsLst>
                <a:path path="shape">
                  <a:fillToRect l="50000" t="50000" r="50000" b="50000"/>
                </a:path>
              </a:gradFill>
              <a:ln w="9525">
                <a:noFill/>
                <a:round/>
                <a:headEnd/>
                <a:tailEnd/>
              </a:ln>
              <a:effectLst/>
            </p:spPr>
            <p:txBody>
              <a:bodyPr wrap="none" anchor="ct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grpSp>
      </p:grpSp>
      <p:sp>
        <p:nvSpPr>
          <p:cNvPr id="172052" name="Rectangle 20"/>
          <p:cNvSpPr>
            <a:spLocks noGrp="1" noChangeArrowheads="1"/>
          </p:cNvSpPr>
          <p:nvPr>
            <p:ph type="ctrTitle"/>
          </p:nvPr>
        </p:nvSpPr>
        <p:spPr>
          <a:xfrm>
            <a:off x="1828800" y="2133600"/>
            <a:ext cx="7315200" cy="1600200"/>
          </a:xfrm>
        </p:spPr>
        <p:txBody>
          <a:bodyPr/>
          <a:lstStyle>
            <a:lvl1pPr algn="l">
              <a:defRPr/>
            </a:lvl1pPr>
          </a:lstStyle>
          <a:p>
            <a:r>
              <a:rPr lang="en-US"/>
              <a:t>Click to edit Master title style</a:t>
            </a:r>
          </a:p>
        </p:txBody>
      </p:sp>
      <p:sp>
        <p:nvSpPr>
          <p:cNvPr id="172053" name="Rectangle 21"/>
          <p:cNvSpPr>
            <a:spLocks noGrp="1" noChangeArrowheads="1"/>
          </p:cNvSpPr>
          <p:nvPr>
            <p:ph type="subTitle" idx="1"/>
          </p:nvPr>
        </p:nvSpPr>
        <p:spPr>
          <a:xfrm>
            <a:off x="1371600" y="4267200"/>
            <a:ext cx="6400800" cy="1752600"/>
          </a:xfrm>
        </p:spPr>
        <p:txBody>
          <a:bodyPr/>
          <a:lstStyle>
            <a:lvl1pPr marL="0" indent="0">
              <a:buFontTx/>
              <a:buNone/>
              <a:defRPr b="1" i="0">
                <a:latin typeface="Arial" panose="020B0604020202020204" pitchFamily="34" charset="0"/>
              </a:defRPr>
            </a:lvl1pPr>
          </a:lstStyle>
          <a:p>
            <a:r>
              <a:rPr lang="en-US" dirty="0"/>
              <a:t>Click to edit Master subtitle style</a:t>
            </a:r>
          </a:p>
        </p:txBody>
      </p:sp>
      <p:sp>
        <p:nvSpPr>
          <p:cNvPr id="22" name="Rectangle 22"/>
          <p:cNvSpPr>
            <a:spLocks noGrp="1" noChangeArrowheads="1"/>
          </p:cNvSpPr>
          <p:nvPr>
            <p:ph type="dt" sz="half" idx="10"/>
          </p:nvPr>
        </p:nvSpPr>
        <p:spPr>
          <a:xfrm>
            <a:off x="1371600" y="6248400"/>
            <a:ext cx="1905000" cy="457200"/>
          </a:xfrm>
        </p:spPr>
        <p:txBody>
          <a:bodyPr/>
          <a:lstStyle>
            <a:lvl1pPr>
              <a:defRPr/>
            </a:lvl1pPr>
          </a:lstStyle>
          <a:p>
            <a:pPr>
              <a:defRPr/>
            </a:pPr>
            <a:endParaRPr lang="en-US"/>
          </a:p>
        </p:txBody>
      </p:sp>
      <p:sp>
        <p:nvSpPr>
          <p:cNvPr id="23" name="Rectangle 23"/>
          <p:cNvSpPr>
            <a:spLocks noGrp="1" noChangeArrowheads="1"/>
          </p:cNvSpPr>
          <p:nvPr>
            <p:ph type="ftr" sz="quarter" idx="11"/>
          </p:nvPr>
        </p:nvSpPr>
        <p:spPr>
          <a:xfrm>
            <a:off x="3733800" y="6248400"/>
            <a:ext cx="2895600" cy="457200"/>
          </a:xfrm>
        </p:spPr>
        <p:txBody>
          <a:bodyPr/>
          <a:lstStyle>
            <a:lvl1pPr>
              <a:defRPr/>
            </a:lvl1pPr>
          </a:lstStyle>
          <a:p>
            <a:pPr>
              <a:defRPr/>
            </a:pPr>
            <a:endParaRPr lang="en-US"/>
          </a:p>
        </p:txBody>
      </p:sp>
      <p:sp>
        <p:nvSpPr>
          <p:cNvPr id="24" name="Rectangle 24"/>
          <p:cNvSpPr>
            <a:spLocks noGrp="1" noChangeArrowheads="1"/>
          </p:cNvSpPr>
          <p:nvPr>
            <p:ph type="sldNum" sz="quarter" idx="12"/>
          </p:nvPr>
        </p:nvSpPr>
        <p:spPr>
          <a:xfrm>
            <a:off x="7086600" y="6248400"/>
            <a:ext cx="1905000" cy="457200"/>
          </a:xfrm>
        </p:spPr>
        <p:txBody>
          <a:bodyPr/>
          <a:lstStyle>
            <a:lvl1pPr>
              <a:defRPr/>
            </a:lvl1pPr>
          </a:lstStyle>
          <a:p>
            <a:pPr>
              <a:defRPr/>
            </a:pPr>
            <a:fld id="{7843B5DF-8CF0-414C-AA3A-92B9DF7F6258}" type="slidenum">
              <a:rPr lang="en-US"/>
              <a:pPr>
                <a:defRPr/>
              </a:pPr>
              <a:t>‹#›</a:t>
            </a:fld>
            <a:endParaRPr lang="en-US"/>
          </a:p>
        </p:txBody>
      </p:sp>
    </p:spTree>
    <p:extLst>
      <p:ext uri="{BB962C8B-B14F-4D97-AF65-F5344CB8AC3E}">
        <p14:creationId xmlns:p14="http://schemas.microsoft.com/office/powerpoint/2010/main" val="157323282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2" fill="hold"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right)">
                                      <p:cBhvr>
                                        <p:cTn id="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126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21"/>
          <p:cNvSpPr>
            <a:spLocks noGrp="1" noChangeArrowheads="1"/>
          </p:cNvSpPr>
          <p:nvPr>
            <p:ph type="dt" sz="half" idx="10"/>
          </p:nvPr>
        </p:nvSpPr>
        <p:spPr>
          <a:ln/>
        </p:spPr>
        <p:txBody>
          <a:bodyPr/>
          <a:lstStyle>
            <a:lvl1pPr>
              <a:defRPr/>
            </a:lvl1pPr>
          </a:lstStyle>
          <a:p>
            <a:pPr>
              <a:defRPr/>
            </a:pPr>
            <a:endParaRPr lang="en-US"/>
          </a:p>
        </p:txBody>
      </p:sp>
      <p:sp>
        <p:nvSpPr>
          <p:cNvPr id="5" name="Rectangle 22"/>
          <p:cNvSpPr>
            <a:spLocks noGrp="1" noChangeArrowheads="1"/>
          </p:cNvSpPr>
          <p:nvPr>
            <p:ph type="ftr" sz="quarter" idx="11"/>
          </p:nvPr>
        </p:nvSpPr>
        <p:spPr>
          <a:ln/>
        </p:spPr>
        <p:txBody>
          <a:bodyPr/>
          <a:lstStyle>
            <a:lvl1pPr>
              <a:defRPr/>
            </a:lvl1pPr>
          </a:lstStyle>
          <a:p>
            <a:pPr>
              <a:defRPr/>
            </a:pPr>
            <a:endParaRPr lang="en-US"/>
          </a:p>
        </p:txBody>
      </p:sp>
      <p:sp>
        <p:nvSpPr>
          <p:cNvPr id="6" name="Rectangle 23"/>
          <p:cNvSpPr>
            <a:spLocks noGrp="1" noChangeArrowheads="1"/>
          </p:cNvSpPr>
          <p:nvPr>
            <p:ph type="sldNum" sz="quarter" idx="12"/>
          </p:nvPr>
        </p:nvSpPr>
        <p:spPr>
          <a:ln/>
        </p:spPr>
        <p:txBody>
          <a:bodyPr/>
          <a:lstStyle>
            <a:lvl1pPr>
              <a:defRPr/>
            </a:lvl1pPr>
          </a:lstStyle>
          <a:p>
            <a:pPr>
              <a:defRPr/>
            </a:pPr>
            <a:fld id="{E67C5B9A-3205-A64A-A795-59EBD00C71BA}" type="slidenum">
              <a:rPr lang="en-US"/>
              <a:pPr>
                <a:defRPr/>
              </a:pPr>
              <a:t>‹#›</a:t>
            </a:fld>
            <a:endParaRPr lang="en-US"/>
          </a:p>
        </p:txBody>
      </p:sp>
    </p:spTree>
    <p:extLst>
      <p:ext uri="{BB962C8B-B14F-4D97-AF65-F5344CB8AC3E}">
        <p14:creationId xmlns:p14="http://schemas.microsoft.com/office/powerpoint/2010/main" val="216716341"/>
      </p:ext>
    </p:extLst>
  </p:cSld>
  <p:clrMapOvr>
    <a:masterClrMapping/>
  </p:clrMapOvr>
</p:sldLayout>
</file>

<file path=ppt/slideLayouts/slideLayout126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21"/>
          <p:cNvSpPr>
            <a:spLocks noGrp="1" noChangeArrowheads="1"/>
          </p:cNvSpPr>
          <p:nvPr>
            <p:ph type="dt" sz="half" idx="10"/>
          </p:nvPr>
        </p:nvSpPr>
        <p:spPr>
          <a:ln/>
        </p:spPr>
        <p:txBody>
          <a:bodyPr/>
          <a:lstStyle>
            <a:lvl1pPr>
              <a:defRPr/>
            </a:lvl1pPr>
          </a:lstStyle>
          <a:p>
            <a:pPr>
              <a:defRPr/>
            </a:pPr>
            <a:endParaRPr lang="en-US"/>
          </a:p>
        </p:txBody>
      </p:sp>
      <p:sp>
        <p:nvSpPr>
          <p:cNvPr id="5" name="Rectangle 22"/>
          <p:cNvSpPr>
            <a:spLocks noGrp="1" noChangeArrowheads="1"/>
          </p:cNvSpPr>
          <p:nvPr>
            <p:ph type="ftr" sz="quarter" idx="11"/>
          </p:nvPr>
        </p:nvSpPr>
        <p:spPr>
          <a:ln/>
        </p:spPr>
        <p:txBody>
          <a:bodyPr/>
          <a:lstStyle>
            <a:lvl1pPr>
              <a:defRPr/>
            </a:lvl1pPr>
          </a:lstStyle>
          <a:p>
            <a:pPr>
              <a:defRPr/>
            </a:pPr>
            <a:endParaRPr lang="en-US"/>
          </a:p>
        </p:txBody>
      </p:sp>
      <p:sp>
        <p:nvSpPr>
          <p:cNvPr id="6" name="Rectangle 23"/>
          <p:cNvSpPr>
            <a:spLocks noGrp="1" noChangeArrowheads="1"/>
          </p:cNvSpPr>
          <p:nvPr>
            <p:ph type="sldNum" sz="quarter" idx="12"/>
          </p:nvPr>
        </p:nvSpPr>
        <p:spPr>
          <a:ln/>
        </p:spPr>
        <p:txBody>
          <a:bodyPr/>
          <a:lstStyle>
            <a:lvl1pPr>
              <a:defRPr/>
            </a:lvl1pPr>
          </a:lstStyle>
          <a:p>
            <a:pPr>
              <a:defRPr/>
            </a:pPr>
            <a:fld id="{5190F02D-DD85-8443-9DD7-C353E0876793}" type="slidenum">
              <a:rPr lang="en-US"/>
              <a:pPr>
                <a:defRPr/>
              </a:pPr>
              <a:t>‹#›</a:t>
            </a:fld>
            <a:endParaRPr lang="en-US"/>
          </a:p>
        </p:txBody>
      </p:sp>
    </p:spTree>
    <p:extLst>
      <p:ext uri="{BB962C8B-B14F-4D97-AF65-F5344CB8AC3E}">
        <p14:creationId xmlns:p14="http://schemas.microsoft.com/office/powerpoint/2010/main" val="1102334896"/>
      </p:ext>
    </p:extLst>
  </p:cSld>
  <p:clrMapOvr>
    <a:masterClrMapping/>
  </p:clrMapOvr>
</p:sldLayout>
</file>

<file path=ppt/slideLayouts/slideLayout126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21"/>
          <p:cNvSpPr>
            <a:spLocks noGrp="1" noChangeArrowheads="1"/>
          </p:cNvSpPr>
          <p:nvPr>
            <p:ph type="dt" sz="half" idx="10"/>
          </p:nvPr>
        </p:nvSpPr>
        <p:spPr>
          <a:ln/>
        </p:spPr>
        <p:txBody>
          <a:bodyPr/>
          <a:lstStyle>
            <a:lvl1pPr>
              <a:defRPr/>
            </a:lvl1pPr>
          </a:lstStyle>
          <a:p>
            <a:pPr>
              <a:defRPr/>
            </a:pPr>
            <a:endParaRPr lang="en-US"/>
          </a:p>
        </p:txBody>
      </p:sp>
      <p:sp>
        <p:nvSpPr>
          <p:cNvPr id="6" name="Rectangle 22"/>
          <p:cNvSpPr>
            <a:spLocks noGrp="1" noChangeArrowheads="1"/>
          </p:cNvSpPr>
          <p:nvPr>
            <p:ph type="ftr" sz="quarter" idx="11"/>
          </p:nvPr>
        </p:nvSpPr>
        <p:spPr>
          <a:ln/>
        </p:spPr>
        <p:txBody>
          <a:bodyPr/>
          <a:lstStyle>
            <a:lvl1pPr>
              <a:defRPr/>
            </a:lvl1pPr>
          </a:lstStyle>
          <a:p>
            <a:pPr>
              <a:defRPr/>
            </a:pPr>
            <a:endParaRPr lang="en-US"/>
          </a:p>
        </p:txBody>
      </p:sp>
      <p:sp>
        <p:nvSpPr>
          <p:cNvPr id="7" name="Rectangle 23"/>
          <p:cNvSpPr>
            <a:spLocks noGrp="1" noChangeArrowheads="1"/>
          </p:cNvSpPr>
          <p:nvPr>
            <p:ph type="sldNum" sz="quarter" idx="12"/>
          </p:nvPr>
        </p:nvSpPr>
        <p:spPr>
          <a:ln/>
        </p:spPr>
        <p:txBody>
          <a:bodyPr/>
          <a:lstStyle>
            <a:lvl1pPr>
              <a:defRPr/>
            </a:lvl1pPr>
          </a:lstStyle>
          <a:p>
            <a:pPr>
              <a:defRPr/>
            </a:pPr>
            <a:fld id="{EFD8FA71-0A4C-2846-8F32-A1444B67AD6B}" type="slidenum">
              <a:rPr lang="en-US"/>
              <a:pPr>
                <a:defRPr/>
              </a:pPr>
              <a:t>‹#›</a:t>
            </a:fld>
            <a:endParaRPr lang="en-US"/>
          </a:p>
        </p:txBody>
      </p:sp>
    </p:spTree>
    <p:extLst>
      <p:ext uri="{BB962C8B-B14F-4D97-AF65-F5344CB8AC3E}">
        <p14:creationId xmlns:p14="http://schemas.microsoft.com/office/powerpoint/2010/main" val="919190109"/>
      </p:ext>
    </p:extLst>
  </p:cSld>
  <p:clrMapOvr>
    <a:masterClrMapping/>
  </p:clrMapOvr>
</p:sldLayout>
</file>

<file path=ppt/slideLayouts/slideLayout126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21"/>
          <p:cNvSpPr>
            <a:spLocks noGrp="1" noChangeArrowheads="1"/>
          </p:cNvSpPr>
          <p:nvPr>
            <p:ph type="dt" sz="half" idx="10"/>
          </p:nvPr>
        </p:nvSpPr>
        <p:spPr>
          <a:ln/>
        </p:spPr>
        <p:txBody>
          <a:bodyPr/>
          <a:lstStyle>
            <a:lvl1pPr>
              <a:defRPr/>
            </a:lvl1pPr>
          </a:lstStyle>
          <a:p>
            <a:pPr>
              <a:defRPr/>
            </a:pPr>
            <a:endParaRPr lang="en-US"/>
          </a:p>
        </p:txBody>
      </p:sp>
      <p:sp>
        <p:nvSpPr>
          <p:cNvPr id="8" name="Rectangle 22"/>
          <p:cNvSpPr>
            <a:spLocks noGrp="1" noChangeArrowheads="1"/>
          </p:cNvSpPr>
          <p:nvPr>
            <p:ph type="ftr" sz="quarter" idx="11"/>
          </p:nvPr>
        </p:nvSpPr>
        <p:spPr>
          <a:ln/>
        </p:spPr>
        <p:txBody>
          <a:bodyPr/>
          <a:lstStyle>
            <a:lvl1pPr>
              <a:defRPr/>
            </a:lvl1pPr>
          </a:lstStyle>
          <a:p>
            <a:pPr>
              <a:defRPr/>
            </a:pPr>
            <a:endParaRPr lang="en-US"/>
          </a:p>
        </p:txBody>
      </p:sp>
      <p:sp>
        <p:nvSpPr>
          <p:cNvPr id="9" name="Rectangle 23"/>
          <p:cNvSpPr>
            <a:spLocks noGrp="1" noChangeArrowheads="1"/>
          </p:cNvSpPr>
          <p:nvPr>
            <p:ph type="sldNum" sz="quarter" idx="12"/>
          </p:nvPr>
        </p:nvSpPr>
        <p:spPr>
          <a:ln/>
        </p:spPr>
        <p:txBody>
          <a:bodyPr/>
          <a:lstStyle>
            <a:lvl1pPr>
              <a:defRPr/>
            </a:lvl1pPr>
          </a:lstStyle>
          <a:p>
            <a:pPr>
              <a:defRPr/>
            </a:pPr>
            <a:fld id="{DC11CE8F-3D0B-6C4E-883B-8263A9F7C257}" type="slidenum">
              <a:rPr lang="en-US"/>
              <a:pPr>
                <a:defRPr/>
              </a:pPr>
              <a:t>‹#›</a:t>
            </a:fld>
            <a:endParaRPr lang="en-US"/>
          </a:p>
        </p:txBody>
      </p:sp>
    </p:spTree>
    <p:extLst>
      <p:ext uri="{BB962C8B-B14F-4D97-AF65-F5344CB8AC3E}">
        <p14:creationId xmlns:p14="http://schemas.microsoft.com/office/powerpoint/2010/main" val="3307275713"/>
      </p:ext>
    </p:extLst>
  </p:cSld>
  <p:clrMapOvr>
    <a:masterClrMapping/>
  </p:clrMapOvr>
</p:sldLayout>
</file>

<file path=ppt/slideLayouts/slideLayout126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21"/>
          <p:cNvSpPr>
            <a:spLocks noGrp="1" noChangeArrowheads="1"/>
          </p:cNvSpPr>
          <p:nvPr>
            <p:ph type="dt" sz="half" idx="10"/>
          </p:nvPr>
        </p:nvSpPr>
        <p:spPr>
          <a:ln/>
        </p:spPr>
        <p:txBody>
          <a:bodyPr/>
          <a:lstStyle>
            <a:lvl1pPr>
              <a:defRPr/>
            </a:lvl1pPr>
          </a:lstStyle>
          <a:p>
            <a:pPr>
              <a:defRPr/>
            </a:pPr>
            <a:endParaRPr lang="en-US"/>
          </a:p>
        </p:txBody>
      </p:sp>
      <p:sp>
        <p:nvSpPr>
          <p:cNvPr id="4" name="Rectangle 22"/>
          <p:cNvSpPr>
            <a:spLocks noGrp="1" noChangeArrowheads="1"/>
          </p:cNvSpPr>
          <p:nvPr>
            <p:ph type="ftr" sz="quarter" idx="11"/>
          </p:nvPr>
        </p:nvSpPr>
        <p:spPr>
          <a:ln/>
        </p:spPr>
        <p:txBody>
          <a:bodyPr/>
          <a:lstStyle>
            <a:lvl1pPr>
              <a:defRPr/>
            </a:lvl1pPr>
          </a:lstStyle>
          <a:p>
            <a:pPr>
              <a:defRPr/>
            </a:pPr>
            <a:endParaRPr lang="en-US"/>
          </a:p>
        </p:txBody>
      </p:sp>
      <p:sp>
        <p:nvSpPr>
          <p:cNvPr id="5" name="Rectangle 23"/>
          <p:cNvSpPr>
            <a:spLocks noGrp="1" noChangeArrowheads="1"/>
          </p:cNvSpPr>
          <p:nvPr>
            <p:ph type="sldNum" sz="quarter" idx="12"/>
          </p:nvPr>
        </p:nvSpPr>
        <p:spPr>
          <a:ln/>
        </p:spPr>
        <p:txBody>
          <a:bodyPr/>
          <a:lstStyle>
            <a:lvl1pPr>
              <a:defRPr/>
            </a:lvl1pPr>
          </a:lstStyle>
          <a:p>
            <a:pPr>
              <a:defRPr/>
            </a:pPr>
            <a:fld id="{A9310E00-14DA-1949-9044-9707830BE543}" type="slidenum">
              <a:rPr lang="en-US"/>
              <a:pPr>
                <a:defRPr/>
              </a:pPr>
              <a:t>‹#›</a:t>
            </a:fld>
            <a:endParaRPr lang="en-US"/>
          </a:p>
        </p:txBody>
      </p:sp>
    </p:spTree>
    <p:extLst>
      <p:ext uri="{BB962C8B-B14F-4D97-AF65-F5344CB8AC3E}">
        <p14:creationId xmlns:p14="http://schemas.microsoft.com/office/powerpoint/2010/main" val="4223576551"/>
      </p:ext>
    </p:extLst>
  </p:cSld>
  <p:clrMapOvr>
    <a:masterClrMapping/>
  </p:clrMapOvr>
</p:sldLayout>
</file>

<file path=ppt/slideLayouts/slideLayout126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21"/>
          <p:cNvSpPr>
            <a:spLocks noGrp="1" noChangeArrowheads="1"/>
          </p:cNvSpPr>
          <p:nvPr>
            <p:ph type="dt" sz="half" idx="10"/>
          </p:nvPr>
        </p:nvSpPr>
        <p:spPr>
          <a:ln/>
        </p:spPr>
        <p:txBody>
          <a:bodyPr/>
          <a:lstStyle>
            <a:lvl1pPr>
              <a:defRPr/>
            </a:lvl1pPr>
          </a:lstStyle>
          <a:p>
            <a:pPr>
              <a:defRPr/>
            </a:pPr>
            <a:endParaRPr lang="en-US"/>
          </a:p>
        </p:txBody>
      </p:sp>
      <p:sp>
        <p:nvSpPr>
          <p:cNvPr id="3" name="Rectangle 22"/>
          <p:cNvSpPr>
            <a:spLocks noGrp="1" noChangeArrowheads="1"/>
          </p:cNvSpPr>
          <p:nvPr>
            <p:ph type="ftr" sz="quarter" idx="11"/>
          </p:nvPr>
        </p:nvSpPr>
        <p:spPr>
          <a:ln/>
        </p:spPr>
        <p:txBody>
          <a:bodyPr/>
          <a:lstStyle>
            <a:lvl1pPr>
              <a:defRPr/>
            </a:lvl1pPr>
          </a:lstStyle>
          <a:p>
            <a:pPr>
              <a:defRPr/>
            </a:pPr>
            <a:endParaRPr lang="en-US"/>
          </a:p>
        </p:txBody>
      </p:sp>
      <p:sp>
        <p:nvSpPr>
          <p:cNvPr id="4" name="Rectangle 23"/>
          <p:cNvSpPr>
            <a:spLocks noGrp="1" noChangeArrowheads="1"/>
          </p:cNvSpPr>
          <p:nvPr>
            <p:ph type="sldNum" sz="quarter" idx="12"/>
          </p:nvPr>
        </p:nvSpPr>
        <p:spPr>
          <a:ln/>
        </p:spPr>
        <p:txBody>
          <a:bodyPr/>
          <a:lstStyle>
            <a:lvl1pPr>
              <a:defRPr/>
            </a:lvl1pPr>
          </a:lstStyle>
          <a:p>
            <a:pPr>
              <a:defRPr/>
            </a:pPr>
            <a:fld id="{AE7222A9-6732-A549-95E1-AF8D2029F55C}" type="slidenum">
              <a:rPr lang="en-US"/>
              <a:pPr>
                <a:defRPr/>
              </a:pPr>
              <a:t>‹#›</a:t>
            </a:fld>
            <a:endParaRPr lang="en-US"/>
          </a:p>
        </p:txBody>
      </p:sp>
    </p:spTree>
    <p:extLst>
      <p:ext uri="{BB962C8B-B14F-4D97-AF65-F5344CB8AC3E}">
        <p14:creationId xmlns:p14="http://schemas.microsoft.com/office/powerpoint/2010/main" val="4066152239"/>
      </p:ext>
    </p:extLst>
  </p:cSld>
  <p:clrMapOvr>
    <a:masterClrMapping/>
  </p:clrMapOvr>
</p:sldLayout>
</file>

<file path=ppt/slideLayouts/slideLayout126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21"/>
          <p:cNvSpPr>
            <a:spLocks noGrp="1" noChangeArrowheads="1"/>
          </p:cNvSpPr>
          <p:nvPr>
            <p:ph type="dt" sz="half" idx="10"/>
          </p:nvPr>
        </p:nvSpPr>
        <p:spPr>
          <a:ln/>
        </p:spPr>
        <p:txBody>
          <a:bodyPr/>
          <a:lstStyle>
            <a:lvl1pPr>
              <a:defRPr/>
            </a:lvl1pPr>
          </a:lstStyle>
          <a:p>
            <a:pPr>
              <a:defRPr/>
            </a:pPr>
            <a:endParaRPr lang="en-US"/>
          </a:p>
        </p:txBody>
      </p:sp>
      <p:sp>
        <p:nvSpPr>
          <p:cNvPr id="6" name="Rectangle 22"/>
          <p:cNvSpPr>
            <a:spLocks noGrp="1" noChangeArrowheads="1"/>
          </p:cNvSpPr>
          <p:nvPr>
            <p:ph type="ftr" sz="quarter" idx="11"/>
          </p:nvPr>
        </p:nvSpPr>
        <p:spPr>
          <a:ln/>
        </p:spPr>
        <p:txBody>
          <a:bodyPr/>
          <a:lstStyle>
            <a:lvl1pPr>
              <a:defRPr/>
            </a:lvl1pPr>
          </a:lstStyle>
          <a:p>
            <a:pPr>
              <a:defRPr/>
            </a:pPr>
            <a:endParaRPr lang="en-US"/>
          </a:p>
        </p:txBody>
      </p:sp>
      <p:sp>
        <p:nvSpPr>
          <p:cNvPr id="7" name="Rectangle 23"/>
          <p:cNvSpPr>
            <a:spLocks noGrp="1" noChangeArrowheads="1"/>
          </p:cNvSpPr>
          <p:nvPr>
            <p:ph type="sldNum" sz="quarter" idx="12"/>
          </p:nvPr>
        </p:nvSpPr>
        <p:spPr>
          <a:ln/>
        </p:spPr>
        <p:txBody>
          <a:bodyPr/>
          <a:lstStyle>
            <a:lvl1pPr>
              <a:defRPr/>
            </a:lvl1pPr>
          </a:lstStyle>
          <a:p>
            <a:pPr>
              <a:defRPr/>
            </a:pPr>
            <a:fld id="{DADB6B9D-94AC-3249-B470-BAF5410F6EEC}" type="slidenum">
              <a:rPr lang="en-US"/>
              <a:pPr>
                <a:defRPr/>
              </a:pPr>
              <a:t>‹#›</a:t>
            </a:fld>
            <a:endParaRPr lang="en-US"/>
          </a:p>
        </p:txBody>
      </p:sp>
    </p:spTree>
    <p:extLst>
      <p:ext uri="{BB962C8B-B14F-4D97-AF65-F5344CB8AC3E}">
        <p14:creationId xmlns:p14="http://schemas.microsoft.com/office/powerpoint/2010/main" val="2216897049"/>
      </p:ext>
    </p:extLst>
  </p:cSld>
  <p:clrMapOvr>
    <a:masterClrMapping/>
  </p:clrMapOvr>
</p:sldLayout>
</file>

<file path=ppt/slideLayouts/slideLayout126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21"/>
          <p:cNvSpPr>
            <a:spLocks noGrp="1" noChangeArrowheads="1"/>
          </p:cNvSpPr>
          <p:nvPr>
            <p:ph type="dt" sz="half" idx="10"/>
          </p:nvPr>
        </p:nvSpPr>
        <p:spPr>
          <a:ln/>
        </p:spPr>
        <p:txBody>
          <a:bodyPr/>
          <a:lstStyle>
            <a:lvl1pPr>
              <a:defRPr/>
            </a:lvl1pPr>
          </a:lstStyle>
          <a:p>
            <a:pPr>
              <a:defRPr/>
            </a:pPr>
            <a:endParaRPr lang="en-US"/>
          </a:p>
        </p:txBody>
      </p:sp>
      <p:sp>
        <p:nvSpPr>
          <p:cNvPr id="6" name="Rectangle 22"/>
          <p:cNvSpPr>
            <a:spLocks noGrp="1" noChangeArrowheads="1"/>
          </p:cNvSpPr>
          <p:nvPr>
            <p:ph type="ftr" sz="quarter" idx="11"/>
          </p:nvPr>
        </p:nvSpPr>
        <p:spPr>
          <a:ln/>
        </p:spPr>
        <p:txBody>
          <a:bodyPr/>
          <a:lstStyle>
            <a:lvl1pPr>
              <a:defRPr/>
            </a:lvl1pPr>
          </a:lstStyle>
          <a:p>
            <a:pPr>
              <a:defRPr/>
            </a:pPr>
            <a:endParaRPr lang="en-US"/>
          </a:p>
        </p:txBody>
      </p:sp>
      <p:sp>
        <p:nvSpPr>
          <p:cNvPr id="7" name="Rectangle 23"/>
          <p:cNvSpPr>
            <a:spLocks noGrp="1" noChangeArrowheads="1"/>
          </p:cNvSpPr>
          <p:nvPr>
            <p:ph type="sldNum" sz="quarter" idx="12"/>
          </p:nvPr>
        </p:nvSpPr>
        <p:spPr>
          <a:ln/>
        </p:spPr>
        <p:txBody>
          <a:bodyPr/>
          <a:lstStyle>
            <a:lvl1pPr>
              <a:defRPr/>
            </a:lvl1pPr>
          </a:lstStyle>
          <a:p>
            <a:pPr>
              <a:defRPr/>
            </a:pPr>
            <a:fld id="{2622B3DD-3192-6546-860D-7126FDF82FC2}" type="slidenum">
              <a:rPr lang="en-US"/>
              <a:pPr>
                <a:defRPr/>
              </a:pPr>
              <a:t>‹#›</a:t>
            </a:fld>
            <a:endParaRPr lang="en-US"/>
          </a:p>
        </p:txBody>
      </p:sp>
    </p:spTree>
    <p:extLst>
      <p:ext uri="{BB962C8B-B14F-4D97-AF65-F5344CB8AC3E}">
        <p14:creationId xmlns:p14="http://schemas.microsoft.com/office/powerpoint/2010/main" val="1888336936"/>
      </p:ext>
    </p:extLst>
  </p:cSld>
  <p:clrMapOvr>
    <a:masterClrMapping/>
  </p:clrMapOvr>
</p:sldLayout>
</file>

<file path=ppt/slideLayouts/slideLayout127.xml><?xml version="1.0" encoding="utf-8"?>
<p:sldLayout xmlns:a="http://schemas.openxmlformats.org/drawingml/2006/main" xmlns:r="http://schemas.openxmlformats.org/officeDocument/2006/relationships" xmlns:p="http://schemas.openxmlformats.org/presentationml/2006/main" type="tx">
  <p:cSld name="Content with Caption">
    <p:spTree>
      <p:nvGrpSpPr>
        <p:cNvPr id="1" name=""/>
        <p:cNvGrpSpPr/>
        <p:nvPr/>
      </p:nvGrpSpPr>
      <p:grpSpPr>
        <a:xfrm>
          <a:off x="0" y="0"/>
          <a:ext cx="0" cy="0"/>
          <a:chOff x="0" y="0"/>
          <a:chExt cx="0" cy="0"/>
        </a:xfrm>
      </p:grpSpPr>
      <p:sp>
        <p:nvSpPr>
          <p:cNvPr id="89" name="Title Text"/>
          <p:cNvSpPr txBox="1">
            <a:spLocks noGrp="1"/>
          </p:cNvSpPr>
          <p:nvPr>
            <p:ph type="title"/>
          </p:nvPr>
        </p:nvSpPr>
        <p:spPr>
          <a:xfrm>
            <a:off x="457200" y="273050"/>
            <a:ext cx="3008314" cy="1162050"/>
          </a:xfrm>
          <a:prstGeom prst="rect">
            <a:avLst/>
          </a:prstGeom>
        </p:spPr>
        <p:txBody>
          <a:bodyPr/>
          <a:lstStyle>
            <a:lvl1pPr>
              <a:defRPr sz="2000" b="1"/>
            </a:lvl1pPr>
          </a:lstStyle>
          <a:p>
            <a:r>
              <a:t>Title Text</a:t>
            </a:r>
          </a:p>
        </p:txBody>
      </p:sp>
      <p:sp>
        <p:nvSpPr>
          <p:cNvPr id="90" name="Body Level One…"/>
          <p:cNvSpPr txBox="1">
            <a:spLocks noGrp="1"/>
          </p:cNvSpPr>
          <p:nvPr>
            <p:ph type="body" idx="1"/>
          </p:nvPr>
        </p:nvSpPr>
        <p:spPr>
          <a:xfrm>
            <a:off x="3575050" y="273050"/>
            <a:ext cx="5111750" cy="5853113"/>
          </a:xfrm>
          <a:prstGeom prst="rect">
            <a:avLst/>
          </a:prstGeom>
        </p:spPr>
        <p:txBody>
          <a:bodyPr>
            <a:normAutofit/>
          </a:bodyPr>
          <a:lstStyle>
            <a:lvl1pPr>
              <a:buBlip>
                <a:blip r:embed="rId2"/>
              </a:buBlip>
            </a:lvl1pPr>
            <a:lvl2pPr>
              <a:buBlip>
                <a:blip r:embed="rId3"/>
              </a:buBlip>
            </a:lvl2pPr>
          </a:lstStyle>
          <a:p>
            <a:r>
              <a:t>Body Level One</a:t>
            </a:r>
          </a:p>
          <a:p>
            <a:pPr lvl="1"/>
            <a:r>
              <a:t>Body Level Two</a:t>
            </a:r>
          </a:p>
          <a:p>
            <a:pPr lvl="2"/>
            <a:r>
              <a:t>Body Level Three</a:t>
            </a:r>
          </a:p>
          <a:p>
            <a:pPr lvl="3"/>
            <a:r>
              <a:t>Body Level Four</a:t>
            </a:r>
          </a:p>
          <a:p>
            <a:pPr lvl="4"/>
            <a:r>
              <a:t>Body Level Five</a:t>
            </a:r>
          </a:p>
        </p:txBody>
      </p:sp>
      <p:sp>
        <p:nvSpPr>
          <p:cNvPr id="91"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pPr>
            <a:endParaRPr/>
          </a:p>
        </p:txBody>
      </p:sp>
      <p:sp>
        <p:nvSpPr>
          <p:cNvPr id="92"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234418355"/>
      </p:ext>
    </p:extLst>
  </p:cSld>
  <p:clrMapOvr>
    <a:masterClrMapping/>
  </p:clrMapOvr>
  <p:transition spd="med"/>
</p:sldLayout>
</file>

<file path=ppt/slideLayouts/slideLayout127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21"/>
          <p:cNvSpPr>
            <a:spLocks noGrp="1" noChangeArrowheads="1"/>
          </p:cNvSpPr>
          <p:nvPr>
            <p:ph type="dt" sz="half" idx="10"/>
          </p:nvPr>
        </p:nvSpPr>
        <p:spPr>
          <a:ln/>
        </p:spPr>
        <p:txBody>
          <a:bodyPr/>
          <a:lstStyle>
            <a:lvl1pPr>
              <a:defRPr/>
            </a:lvl1pPr>
          </a:lstStyle>
          <a:p>
            <a:pPr>
              <a:defRPr/>
            </a:pPr>
            <a:endParaRPr lang="en-US"/>
          </a:p>
        </p:txBody>
      </p:sp>
      <p:sp>
        <p:nvSpPr>
          <p:cNvPr id="5" name="Rectangle 22"/>
          <p:cNvSpPr>
            <a:spLocks noGrp="1" noChangeArrowheads="1"/>
          </p:cNvSpPr>
          <p:nvPr>
            <p:ph type="ftr" sz="quarter" idx="11"/>
          </p:nvPr>
        </p:nvSpPr>
        <p:spPr>
          <a:ln/>
        </p:spPr>
        <p:txBody>
          <a:bodyPr/>
          <a:lstStyle>
            <a:lvl1pPr>
              <a:defRPr/>
            </a:lvl1pPr>
          </a:lstStyle>
          <a:p>
            <a:pPr>
              <a:defRPr/>
            </a:pPr>
            <a:endParaRPr lang="en-US"/>
          </a:p>
        </p:txBody>
      </p:sp>
      <p:sp>
        <p:nvSpPr>
          <p:cNvPr id="6" name="Rectangle 23"/>
          <p:cNvSpPr>
            <a:spLocks noGrp="1" noChangeArrowheads="1"/>
          </p:cNvSpPr>
          <p:nvPr>
            <p:ph type="sldNum" sz="quarter" idx="12"/>
          </p:nvPr>
        </p:nvSpPr>
        <p:spPr>
          <a:ln/>
        </p:spPr>
        <p:txBody>
          <a:bodyPr/>
          <a:lstStyle>
            <a:lvl1pPr>
              <a:defRPr/>
            </a:lvl1pPr>
          </a:lstStyle>
          <a:p>
            <a:pPr>
              <a:defRPr/>
            </a:pPr>
            <a:fld id="{E8A8839D-B1F8-B445-A6D6-0F07D3E1BB13}" type="slidenum">
              <a:rPr lang="en-US"/>
              <a:pPr>
                <a:defRPr/>
              </a:pPr>
              <a:t>‹#›</a:t>
            </a:fld>
            <a:endParaRPr lang="en-US"/>
          </a:p>
        </p:txBody>
      </p:sp>
    </p:spTree>
    <p:extLst>
      <p:ext uri="{BB962C8B-B14F-4D97-AF65-F5344CB8AC3E}">
        <p14:creationId xmlns:p14="http://schemas.microsoft.com/office/powerpoint/2010/main" val="1092222286"/>
      </p:ext>
    </p:extLst>
  </p:cSld>
  <p:clrMapOvr>
    <a:masterClrMapping/>
  </p:clrMapOvr>
</p:sldLayout>
</file>

<file path=ppt/slideLayouts/slideLayout127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867525" y="457200"/>
            <a:ext cx="2058988" cy="56388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457200"/>
            <a:ext cx="6029325" cy="56388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21"/>
          <p:cNvSpPr>
            <a:spLocks noGrp="1" noChangeArrowheads="1"/>
          </p:cNvSpPr>
          <p:nvPr>
            <p:ph type="dt" sz="half" idx="10"/>
          </p:nvPr>
        </p:nvSpPr>
        <p:spPr>
          <a:ln/>
        </p:spPr>
        <p:txBody>
          <a:bodyPr/>
          <a:lstStyle>
            <a:lvl1pPr>
              <a:defRPr/>
            </a:lvl1pPr>
          </a:lstStyle>
          <a:p>
            <a:pPr>
              <a:defRPr/>
            </a:pPr>
            <a:endParaRPr lang="en-US"/>
          </a:p>
        </p:txBody>
      </p:sp>
      <p:sp>
        <p:nvSpPr>
          <p:cNvPr id="5" name="Rectangle 22"/>
          <p:cNvSpPr>
            <a:spLocks noGrp="1" noChangeArrowheads="1"/>
          </p:cNvSpPr>
          <p:nvPr>
            <p:ph type="ftr" sz="quarter" idx="11"/>
          </p:nvPr>
        </p:nvSpPr>
        <p:spPr>
          <a:ln/>
        </p:spPr>
        <p:txBody>
          <a:bodyPr/>
          <a:lstStyle>
            <a:lvl1pPr>
              <a:defRPr/>
            </a:lvl1pPr>
          </a:lstStyle>
          <a:p>
            <a:pPr>
              <a:defRPr/>
            </a:pPr>
            <a:endParaRPr lang="en-US"/>
          </a:p>
        </p:txBody>
      </p:sp>
      <p:sp>
        <p:nvSpPr>
          <p:cNvPr id="6" name="Rectangle 23"/>
          <p:cNvSpPr>
            <a:spLocks noGrp="1" noChangeArrowheads="1"/>
          </p:cNvSpPr>
          <p:nvPr>
            <p:ph type="sldNum" sz="quarter" idx="12"/>
          </p:nvPr>
        </p:nvSpPr>
        <p:spPr>
          <a:ln/>
        </p:spPr>
        <p:txBody>
          <a:bodyPr/>
          <a:lstStyle>
            <a:lvl1pPr>
              <a:defRPr/>
            </a:lvl1pPr>
          </a:lstStyle>
          <a:p>
            <a:pPr>
              <a:defRPr/>
            </a:pPr>
            <a:fld id="{5F08AEA2-C696-C744-A750-8542A4644211}" type="slidenum">
              <a:rPr lang="en-US"/>
              <a:pPr>
                <a:defRPr/>
              </a:pPr>
              <a:t>‹#›</a:t>
            </a:fld>
            <a:endParaRPr lang="en-US"/>
          </a:p>
        </p:txBody>
      </p:sp>
    </p:spTree>
    <p:extLst>
      <p:ext uri="{BB962C8B-B14F-4D97-AF65-F5344CB8AC3E}">
        <p14:creationId xmlns:p14="http://schemas.microsoft.com/office/powerpoint/2010/main" val="3048799236"/>
      </p:ext>
    </p:extLst>
  </p:cSld>
  <p:clrMapOvr>
    <a:masterClrMapping/>
  </p:clrMapOvr>
</p:sldLayout>
</file>

<file path=ppt/slideLayouts/slideLayout1272.xml><?xml version="1.0" encoding="utf-8"?>
<p:sldLayout xmlns:a="http://schemas.openxmlformats.org/drawingml/2006/main" xmlns:r="http://schemas.openxmlformats.org/officeDocument/2006/relationships" xmlns:p="http://schemas.openxmlformats.org/presentationml/2006/main" type="objOnly" preserve="1">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685800" y="457200"/>
            <a:ext cx="8240713" cy="5638800"/>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3" name="Rectangle 21"/>
          <p:cNvSpPr>
            <a:spLocks noGrp="1" noChangeArrowheads="1"/>
          </p:cNvSpPr>
          <p:nvPr>
            <p:ph type="dt" sz="half" idx="10"/>
          </p:nvPr>
        </p:nvSpPr>
        <p:spPr>
          <a:ln/>
        </p:spPr>
        <p:txBody>
          <a:bodyPr/>
          <a:lstStyle>
            <a:lvl1pPr>
              <a:defRPr/>
            </a:lvl1pPr>
          </a:lstStyle>
          <a:p>
            <a:pPr>
              <a:defRPr/>
            </a:pPr>
            <a:endParaRPr lang="en-US"/>
          </a:p>
        </p:txBody>
      </p:sp>
      <p:sp>
        <p:nvSpPr>
          <p:cNvPr id="4" name="Rectangle 22"/>
          <p:cNvSpPr>
            <a:spLocks noGrp="1" noChangeArrowheads="1"/>
          </p:cNvSpPr>
          <p:nvPr>
            <p:ph type="ftr" sz="quarter" idx="11"/>
          </p:nvPr>
        </p:nvSpPr>
        <p:spPr>
          <a:ln/>
        </p:spPr>
        <p:txBody>
          <a:bodyPr/>
          <a:lstStyle>
            <a:lvl1pPr>
              <a:defRPr/>
            </a:lvl1pPr>
          </a:lstStyle>
          <a:p>
            <a:pPr>
              <a:defRPr/>
            </a:pPr>
            <a:endParaRPr lang="en-US"/>
          </a:p>
        </p:txBody>
      </p:sp>
      <p:sp>
        <p:nvSpPr>
          <p:cNvPr id="5" name="Rectangle 23"/>
          <p:cNvSpPr>
            <a:spLocks noGrp="1" noChangeArrowheads="1"/>
          </p:cNvSpPr>
          <p:nvPr>
            <p:ph type="sldNum" sz="quarter" idx="12"/>
          </p:nvPr>
        </p:nvSpPr>
        <p:spPr>
          <a:ln/>
        </p:spPr>
        <p:txBody>
          <a:bodyPr/>
          <a:lstStyle>
            <a:lvl1pPr>
              <a:defRPr/>
            </a:lvl1pPr>
          </a:lstStyle>
          <a:p>
            <a:pPr>
              <a:defRPr/>
            </a:pPr>
            <a:fld id="{B1C475F2-7647-1941-A5AF-5D04A28750B1}" type="slidenum">
              <a:rPr lang="en-US"/>
              <a:pPr>
                <a:defRPr/>
              </a:pPr>
              <a:t>‹#›</a:t>
            </a:fld>
            <a:endParaRPr lang="en-US"/>
          </a:p>
        </p:txBody>
      </p:sp>
    </p:spTree>
    <p:extLst>
      <p:ext uri="{BB962C8B-B14F-4D97-AF65-F5344CB8AC3E}">
        <p14:creationId xmlns:p14="http://schemas.microsoft.com/office/powerpoint/2010/main" val="357106267"/>
      </p:ext>
    </p:extLst>
  </p:cSld>
  <p:clrMapOvr>
    <a:masterClrMapping/>
  </p:clrMapOvr>
</p:sldLayout>
</file>

<file path=ppt/slideLayouts/slideLayout1273.xml><?xml version="1.0" encoding="utf-8"?>
<p:sldLayout xmlns:a="http://schemas.openxmlformats.org/drawingml/2006/main" xmlns:r="http://schemas.openxmlformats.org/officeDocument/2006/relationships" xmlns:p="http://schemas.openxmlformats.org/presentationml/2006/main" type="clipArtAndTx" preserve="1">
  <p:cSld name="Title, Clip Art and Text">
    <p:spTree>
      <p:nvGrpSpPr>
        <p:cNvPr id="1" name=""/>
        <p:cNvGrpSpPr/>
        <p:nvPr/>
      </p:nvGrpSpPr>
      <p:grpSpPr>
        <a:xfrm>
          <a:off x="0" y="0"/>
          <a:ext cx="0" cy="0"/>
          <a:chOff x="0" y="0"/>
          <a:chExt cx="0" cy="0"/>
        </a:xfrm>
      </p:grpSpPr>
      <p:sp>
        <p:nvSpPr>
          <p:cNvPr id="2" name="Title 1"/>
          <p:cNvSpPr>
            <a:spLocks noGrp="1"/>
          </p:cNvSpPr>
          <p:nvPr>
            <p:ph type="title"/>
          </p:nvPr>
        </p:nvSpPr>
        <p:spPr>
          <a:xfrm>
            <a:off x="1154113" y="457200"/>
            <a:ext cx="7772400" cy="1143000"/>
          </a:xfrm>
        </p:spPr>
        <p:txBody>
          <a:bodyPr/>
          <a:lstStyle/>
          <a:p>
            <a:r>
              <a:rPr lang="en-US"/>
              <a:t>Click to edit Master title style</a:t>
            </a:r>
          </a:p>
        </p:txBody>
      </p:sp>
      <p:sp>
        <p:nvSpPr>
          <p:cNvPr id="3" name="ClipArt Placeholder 2"/>
          <p:cNvSpPr>
            <a:spLocks noGrp="1"/>
          </p:cNvSpPr>
          <p:nvPr>
            <p:ph type="clipArt" sz="half" idx="1"/>
          </p:nvPr>
        </p:nvSpPr>
        <p:spPr>
          <a:xfrm>
            <a:off x="685800" y="1981200"/>
            <a:ext cx="3810000" cy="4114800"/>
          </a:xfrm>
        </p:spPr>
        <p:txBody>
          <a:bodyPr/>
          <a:lstStyle>
            <a:lvl1pPr>
              <a:defRPr b="1" i="0">
                <a:latin typeface="Arial" panose="020B0604020202020204" pitchFamily="34" charset="0"/>
              </a:defRPr>
            </a:lvl1pPr>
          </a:lstStyle>
          <a:p>
            <a:pPr lvl="0"/>
            <a:endParaRPr lang="en-US" noProof="0" dirty="0"/>
          </a:p>
        </p:txBody>
      </p:sp>
      <p:sp>
        <p:nvSpPr>
          <p:cNvPr id="4" name="Text Placeholder 3"/>
          <p:cNvSpPr>
            <a:spLocks noGrp="1"/>
          </p:cNvSpPr>
          <p:nvPr>
            <p:ph type="body" sz="half" idx="2"/>
          </p:nvPr>
        </p:nvSpPr>
        <p:spPr>
          <a:xfrm>
            <a:off x="4648200" y="1981200"/>
            <a:ext cx="3810000" cy="4114800"/>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21"/>
          <p:cNvSpPr>
            <a:spLocks noGrp="1" noChangeArrowheads="1"/>
          </p:cNvSpPr>
          <p:nvPr>
            <p:ph type="dt" sz="half" idx="10"/>
          </p:nvPr>
        </p:nvSpPr>
        <p:spPr>
          <a:ln/>
        </p:spPr>
        <p:txBody>
          <a:bodyPr/>
          <a:lstStyle>
            <a:lvl1pPr>
              <a:defRPr/>
            </a:lvl1pPr>
          </a:lstStyle>
          <a:p>
            <a:pPr>
              <a:defRPr/>
            </a:pPr>
            <a:endParaRPr lang="en-US"/>
          </a:p>
        </p:txBody>
      </p:sp>
      <p:sp>
        <p:nvSpPr>
          <p:cNvPr id="6" name="Rectangle 22"/>
          <p:cNvSpPr>
            <a:spLocks noGrp="1" noChangeArrowheads="1"/>
          </p:cNvSpPr>
          <p:nvPr>
            <p:ph type="ftr" sz="quarter" idx="11"/>
          </p:nvPr>
        </p:nvSpPr>
        <p:spPr>
          <a:ln/>
        </p:spPr>
        <p:txBody>
          <a:bodyPr/>
          <a:lstStyle>
            <a:lvl1pPr>
              <a:defRPr/>
            </a:lvl1pPr>
          </a:lstStyle>
          <a:p>
            <a:pPr>
              <a:defRPr/>
            </a:pPr>
            <a:endParaRPr lang="en-US"/>
          </a:p>
        </p:txBody>
      </p:sp>
      <p:sp>
        <p:nvSpPr>
          <p:cNvPr id="7" name="Rectangle 23"/>
          <p:cNvSpPr>
            <a:spLocks noGrp="1" noChangeArrowheads="1"/>
          </p:cNvSpPr>
          <p:nvPr>
            <p:ph type="sldNum" sz="quarter" idx="12"/>
          </p:nvPr>
        </p:nvSpPr>
        <p:spPr>
          <a:ln/>
        </p:spPr>
        <p:txBody>
          <a:bodyPr/>
          <a:lstStyle>
            <a:lvl1pPr>
              <a:defRPr/>
            </a:lvl1pPr>
          </a:lstStyle>
          <a:p>
            <a:pPr>
              <a:defRPr/>
            </a:pPr>
            <a:fld id="{81159D34-EC33-434A-BE66-7DAF9F40F426}" type="slidenum">
              <a:rPr lang="en-US"/>
              <a:pPr>
                <a:defRPr/>
              </a:pPr>
              <a:t>‹#›</a:t>
            </a:fld>
            <a:endParaRPr lang="en-US"/>
          </a:p>
        </p:txBody>
      </p:sp>
    </p:spTree>
    <p:extLst>
      <p:ext uri="{BB962C8B-B14F-4D97-AF65-F5344CB8AC3E}">
        <p14:creationId xmlns:p14="http://schemas.microsoft.com/office/powerpoint/2010/main" val="1508804817"/>
      </p:ext>
    </p:extLst>
  </p:cSld>
  <p:clrMapOvr>
    <a:masterClrMapping/>
  </p:clrMapOvr>
</p:sldLayout>
</file>

<file path=ppt/slideLayouts/slideLayout1274.xml><?xml version="1.0" encoding="utf-8"?>
<p:sldLayout xmlns:a="http://schemas.openxmlformats.org/drawingml/2006/main" xmlns:r="http://schemas.openxmlformats.org/officeDocument/2006/relationships" xmlns:p="http://schemas.openxmlformats.org/presentationml/2006/main" type="txAndClipArt" preserve="1">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1154113" y="457200"/>
            <a:ext cx="7772400" cy="1143000"/>
          </a:xfrm>
        </p:spPr>
        <p:txBody>
          <a:bodyPr/>
          <a:lstStyle/>
          <a:p>
            <a:r>
              <a:rPr lang="en-US"/>
              <a:t>Click to edit Master title style</a:t>
            </a:r>
          </a:p>
        </p:txBody>
      </p:sp>
      <p:sp>
        <p:nvSpPr>
          <p:cNvPr id="3" name="Text Placeholder 2"/>
          <p:cNvSpPr>
            <a:spLocks noGrp="1"/>
          </p:cNvSpPr>
          <p:nvPr>
            <p:ph type="body" sz="half" idx="1"/>
          </p:nvPr>
        </p:nvSpPr>
        <p:spPr>
          <a:xfrm>
            <a:off x="685800" y="1981200"/>
            <a:ext cx="3810000" cy="4114800"/>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lipArt Placeholder 3"/>
          <p:cNvSpPr>
            <a:spLocks noGrp="1"/>
          </p:cNvSpPr>
          <p:nvPr>
            <p:ph type="clipArt" sz="half" idx="2"/>
          </p:nvPr>
        </p:nvSpPr>
        <p:spPr>
          <a:xfrm>
            <a:off x="4648200" y="1981200"/>
            <a:ext cx="3810000" cy="4114800"/>
          </a:xfrm>
        </p:spPr>
        <p:txBody>
          <a:bodyPr/>
          <a:lstStyle>
            <a:lvl1pPr>
              <a:defRPr b="1" i="0">
                <a:latin typeface="Arial" panose="020B0604020202020204" pitchFamily="34" charset="0"/>
              </a:defRPr>
            </a:lvl1pPr>
          </a:lstStyle>
          <a:p>
            <a:pPr lvl="0"/>
            <a:endParaRPr lang="en-US" noProof="0" dirty="0"/>
          </a:p>
        </p:txBody>
      </p:sp>
      <p:sp>
        <p:nvSpPr>
          <p:cNvPr id="5" name="Rectangle 21"/>
          <p:cNvSpPr>
            <a:spLocks noGrp="1" noChangeArrowheads="1"/>
          </p:cNvSpPr>
          <p:nvPr>
            <p:ph type="dt" sz="half" idx="10"/>
          </p:nvPr>
        </p:nvSpPr>
        <p:spPr>
          <a:ln/>
        </p:spPr>
        <p:txBody>
          <a:bodyPr/>
          <a:lstStyle>
            <a:lvl1pPr>
              <a:defRPr/>
            </a:lvl1pPr>
          </a:lstStyle>
          <a:p>
            <a:pPr>
              <a:defRPr/>
            </a:pPr>
            <a:endParaRPr lang="en-US"/>
          </a:p>
        </p:txBody>
      </p:sp>
      <p:sp>
        <p:nvSpPr>
          <p:cNvPr id="6" name="Rectangle 22"/>
          <p:cNvSpPr>
            <a:spLocks noGrp="1" noChangeArrowheads="1"/>
          </p:cNvSpPr>
          <p:nvPr>
            <p:ph type="ftr" sz="quarter" idx="11"/>
          </p:nvPr>
        </p:nvSpPr>
        <p:spPr>
          <a:ln/>
        </p:spPr>
        <p:txBody>
          <a:bodyPr/>
          <a:lstStyle>
            <a:lvl1pPr>
              <a:defRPr/>
            </a:lvl1pPr>
          </a:lstStyle>
          <a:p>
            <a:pPr>
              <a:defRPr/>
            </a:pPr>
            <a:endParaRPr lang="en-US"/>
          </a:p>
        </p:txBody>
      </p:sp>
      <p:sp>
        <p:nvSpPr>
          <p:cNvPr id="7" name="Rectangle 23"/>
          <p:cNvSpPr>
            <a:spLocks noGrp="1" noChangeArrowheads="1"/>
          </p:cNvSpPr>
          <p:nvPr>
            <p:ph type="sldNum" sz="quarter" idx="12"/>
          </p:nvPr>
        </p:nvSpPr>
        <p:spPr>
          <a:ln/>
        </p:spPr>
        <p:txBody>
          <a:bodyPr/>
          <a:lstStyle>
            <a:lvl1pPr>
              <a:defRPr/>
            </a:lvl1pPr>
          </a:lstStyle>
          <a:p>
            <a:pPr>
              <a:defRPr/>
            </a:pPr>
            <a:fld id="{261FDC9A-43CB-F644-9A2B-3250F569F00F}" type="slidenum">
              <a:rPr lang="en-US"/>
              <a:pPr>
                <a:defRPr/>
              </a:pPr>
              <a:t>‹#›</a:t>
            </a:fld>
            <a:endParaRPr lang="en-US"/>
          </a:p>
        </p:txBody>
      </p:sp>
    </p:spTree>
    <p:extLst>
      <p:ext uri="{BB962C8B-B14F-4D97-AF65-F5344CB8AC3E}">
        <p14:creationId xmlns:p14="http://schemas.microsoft.com/office/powerpoint/2010/main" val="3669700605"/>
      </p:ext>
    </p:extLst>
  </p:cSld>
  <p:clrMapOvr>
    <a:masterClrMapping/>
  </p:clrMapOvr>
</p:sldLayout>
</file>

<file path=ppt/slideLayouts/slideLayout127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15E67026-492B-EC44-8B88-C42F494F6924}" type="datetimeFigureOut">
              <a:rPr lang="en-US" smtClean="0"/>
              <a:pPr>
                <a:defRPr/>
              </a:pPr>
              <a:t>2/15/24</a:t>
            </a:fld>
            <a:endParaRPr lang="en-US" dirty="0"/>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C52D8F7B-2FCF-5447-8DB4-6219DC8E1CE4}" type="slidenum">
              <a:rPr lang="en-US" smtClean="0"/>
              <a:pPr>
                <a:defRPr/>
              </a:pPr>
              <a:t>‹#›</a:t>
            </a:fld>
            <a:endParaRPr lang="en-US" dirty="0"/>
          </a:p>
        </p:txBody>
      </p:sp>
    </p:spTree>
    <p:extLst>
      <p:ext uri="{BB962C8B-B14F-4D97-AF65-F5344CB8AC3E}">
        <p14:creationId xmlns:p14="http://schemas.microsoft.com/office/powerpoint/2010/main" val="624481233"/>
      </p:ext>
    </p:extLst>
  </p:cSld>
  <p:clrMapOvr>
    <a:masterClrMapping/>
  </p:clrMapOvr>
</p:sldLayout>
</file>

<file path=ppt/slideLayouts/slideLayout127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7A7652E6-73AF-6D42-AA48-2463A5560065}" type="datetimeFigureOut">
              <a:rPr lang="en-US" smtClean="0"/>
              <a:pPr>
                <a:defRPr/>
              </a:pPr>
              <a:t>2/15/24</a:t>
            </a:fld>
            <a:endParaRPr lang="en-US" dirty="0"/>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E48A8590-9B50-3E49-BA0D-F43CF3DB51E0}" type="slidenum">
              <a:rPr lang="en-US" smtClean="0"/>
              <a:pPr>
                <a:defRPr/>
              </a:pPr>
              <a:t>‹#›</a:t>
            </a:fld>
            <a:endParaRPr lang="en-US" dirty="0"/>
          </a:p>
        </p:txBody>
      </p:sp>
    </p:spTree>
    <p:extLst>
      <p:ext uri="{BB962C8B-B14F-4D97-AF65-F5344CB8AC3E}">
        <p14:creationId xmlns:p14="http://schemas.microsoft.com/office/powerpoint/2010/main" val="2531723313"/>
      </p:ext>
    </p:extLst>
  </p:cSld>
  <p:clrMapOvr>
    <a:masterClrMapping/>
  </p:clrMapOvr>
</p:sldLayout>
</file>

<file path=ppt/slideLayouts/slideLayout127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18332BAE-E9F1-734A-976D-58DD5C59622C}" type="datetimeFigureOut">
              <a:rPr lang="en-US" smtClean="0"/>
              <a:pPr>
                <a:defRPr/>
              </a:pPr>
              <a:t>2/15/24</a:t>
            </a:fld>
            <a:endParaRPr lang="en-US" dirty="0"/>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766E898E-E7D5-FD49-B7DC-0971726D0481}" type="slidenum">
              <a:rPr lang="en-US" smtClean="0"/>
              <a:pPr>
                <a:defRPr/>
              </a:pPr>
              <a:t>‹#›</a:t>
            </a:fld>
            <a:endParaRPr lang="en-US" dirty="0"/>
          </a:p>
        </p:txBody>
      </p:sp>
    </p:spTree>
    <p:extLst>
      <p:ext uri="{BB962C8B-B14F-4D97-AF65-F5344CB8AC3E}">
        <p14:creationId xmlns:p14="http://schemas.microsoft.com/office/powerpoint/2010/main" val="1004706384"/>
      </p:ext>
    </p:extLst>
  </p:cSld>
  <p:clrMapOvr>
    <a:masterClrMapping/>
  </p:clrMapOvr>
</p:sldLayout>
</file>

<file path=ppt/slideLayouts/slideLayout127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A42DF34E-C08B-BC4B-B4A8-3FF3D34F6A61}" type="datetimeFigureOut">
              <a:rPr lang="en-US" smtClean="0"/>
              <a:pPr>
                <a:defRPr/>
              </a:pPr>
              <a:t>2/15/24</a:t>
            </a:fld>
            <a:endParaRPr lang="en-US" dirty="0"/>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06114336-C556-AD4F-80E3-4891DB937912}" type="slidenum">
              <a:rPr lang="en-US" smtClean="0"/>
              <a:pPr>
                <a:defRPr/>
              </a:pPr>
              <a:t>‹#›</a:t>
            </a:fld>
            <a:endParaRPr lang="en-US" dirty="0"/>
          </a:p>
        </p:txBody>
      </p:sp>
    </p:spTree>
    <p:extLst>
      <p:ext uri="{BB962C8B-B14F-4D97-AF65-F5344CB8AC3E}">
        <p14:creationId xmlns:p14="http://schemas.microsoft.com/office/powerpoint/2010/main" val="311544796"/>
      </p:ext>
    </p:extLst>
  </p:cSld>
  <p:clrMapOvr>
    <a:masterClrMapping/>
  </p:clrMapOvr>
</p:sldLayout>
</file>

<file path=ppt/slideLayouts/slideLayout127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10330024-35D8-D94A-8999-7B7B6B51CA1B}" type="datetimeFigureOut">
              <a:rPr lang="en-US" smtClean="0"/>
              <a:pPr>
                <a:defRPr/>
              </a:pPr>
              <a:t>2/15/24</a:t>
            </a:fld>
            <a:endParaRPr lang="en-US" dirty="0"/>
          </a:p>
        </p:txBody>
      </p:sp>
      <p:sp>
        <p:nvSpPr>
          <p:cNvPr id="8"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9"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A9A045FC-3700-984A-B207-4D872868D8EA}" type="slidenum">
              <a:rPr lang="en-US" smtClean="0"/>
              <a:pPr>
                <a:defRPr/>
              </a:pPr>
              <a:t>‹#›</a:t>
            </a:fld>
            <a:endParaRPr lang="en-US" dirty="0"/>
          </a:p>
        </p:txBody>
      </p:sp>
    </p:spTree>
    <p:extLst>
      <p:ext uri="{BB962C8B-B14F-4D97-AF65-F5344CB8AC3E}">
        <p14:creationId xmlns:p14="http://schemas.microsoft.com/office/powerpoint/2010/main" val="889736603"/>
      </p:ext>
    </p:extLst>
  </p:cSld>
  <p:clrMapOvr>
    <a:masterClrMapping/>
  </p:clrMapOvr>
</p:sldLayout>
</file>

<file path=ppt/slideLayouts/slideLayout128.xml><?xml version="1.0" encoding="utf-8"?>
<p:sldLayout xmlns:a="http://schemas.openxmlformats.org/drawingml/2006/main" xmlns:r="http://schemas.openxmlformats.org/officeDocument/2006/relationships" xmlns:p="http://schemas.openxmlformats.org/presentationml/2006/main" type="tx">
  <p:cSld name="Picture with Caption">
    <p:spTree>
      <p:nvGrpSpPr>
        <p:cNvPr id="1" name=""/>
        <p:cNvGrpSpPr/>
        <p:nvPr/>
      </p:nvGrpSpPr>
      <p:grpSpPr>
        <a:xfrm>
          <a:off x="0" y="0"/>
          <a:ext cx="0" cy="0"/>
          <a:chOff x="0" y="0"/>
          <a:chExt cx="0" cy="0"/>
        </a:xfrm>
      </p:grpSpPr>
      <p:sp>
        <p:nvSpPr>
          <p:cNvPr id="99" name="Title Text"/>
          <p:cNvSpPr txBox="1">
            <a:spLocks noGrp="1"/>
          </p:cNvSpPr>
          <p:nvPr>
            <p:ph type="title"/>
          </p:nvPr>
        </p:nvSpPr>
        <p:spPr>
          <a:xfrm>
            <a:off x="1792288" y="4800600"/>
            <a:ext cx="5486401" cy="566738"/>
          </a:xfrm>
          <a:prstGeom prst="rect">
            <a:avLst/>
          </a:prstGeom>
        </p:spPr>
        <p:txBody>
          <a:bodyPr/>
          <a:lstStyle>
            <a:lvl1pPr>
              <a:defRPr sz="2000" b="1"/>
            </a:lvl1pPr>
          </a:lstStyle>
          <a:p>
            <a:r>
              <a:t>Title Text</a:t>
            </a:r>
          </a:p>
        </p:txBody>
      </p:sp>
      <p:sp>
        <p:nvSpPr>
          <p:cNvPr id="100"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101"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vl1pPr>
            <a:lvl2pPr marL="0" indent="457200">
              <a:spcBef>
                <a:spcPts val="300"/>
              </a:spcBef>
              <a:buSzTx/>
              <a:buNone/>
              <a:defRPr sz="1400"/>
            </a:lvl2pPr>
            <a:lvl3pPr marL="0" indent="914400">
              <a:spcBef>
                <a:spcPts val="300"/>
              </a:spcBef>
              <a:buSzTx/>
              <a:buNone/>
              <a:defRPr sz="1400"/>
            </a:lvl3pPr>
            <a:lvl4pPr marL="0" indent="1371600">
              <a:spcBef>
                <a:spcPts val="300"/>
              </a:spcBef>
              <a:buSzTx/>
              <a:buNone/>
              <a:defRPr sz="1400"/>
            </a:lvl4pPr>
            <a:lvl5pPr marL="0" indent="1828800">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102"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919705189"/>
      </p:ext>
    </p:extLst>
  </p:cSld>
  <p:clrMapOvr>
    <a:masterClrMapping/>
  </p:clrMapOvr>
  <p:transition spd="med"/>
</p:sldLayout>
</file>

<file path=ppt/slideLayouts/slideLayout128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905C3A14-E094-2A4E-8099-0EDC7438E730}" type="datetimeFigureOut">
              <a:rPr lang="en-US" smtClean="0"/>
              <a:pPr>
                <a:defRPr/>
              </a:pPr>
              <a:t>2/15/24</a:t>
            </a:fld>
            <a:endParaRPr lang="en-US" dirty="0"/>
          </a:p>
        </p:txBody>
      </p:sp>
      <p:sp>
        <p:nvSpPr>
          <p:cNvPr id="4"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5"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9BAE152D-FDAA-9E47-9A0E-2ED8E9B3CB27}" type="slidenum">
              <a:rPr lang="en-US" smtClean="0"/>
              <a:pPr>
                <a:defRPr/>
              </a:pPr>
              <a:t>‹#›</a:t>
            </a:fld>
            <a:endParaRPr lang="en-US" dirty="0"/>
          </a:p>
        </p:txBody>
      </p:sp>
    </p:spTree>
    <p:extLst>
      <p:ext uri="{BB962C8B-B14F-4D97-AF65-F5344CB8AC3E}">
        <p14:creationId xmlns:p14="http://schemas.microsoft.com/office/powerpoint/2010/main" val="4142425274"/>
      </p:ext>
    </p:extLst>
  </p:cSld>
  <p:clrMapOvr>
    <a:masterClrMapping/>
  </p:clrMapOvr>
</p:sldLayout>
</file>

<file path=ppt/slideLayouts/slideLayout128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E3F908AB-5B50-4F49-94AA-220D160AA4F4}" type="datetimeFigureOut">
              <a:rPr lang="en-US" smtClean="0"/>
              <a:pPr>
                <a:defRPr/>
              </a:pPr>
              <a:t>2/15/24</a:t>
            </a:fld>
            <a:endParaRPr lang="en-US" dirty="0"/>
          </a:p>
        </p:txBody>
      </p:sp>
      <p:sp>
        <p:nvSpPr>
          <p:cNvPr id="3"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4"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18BB8D47-628B-824C-8574-3A1169235049}" type="slidenum">
              <a:rPr lang="en-US" smtClean="0"/>
              <a:pPr>
                <a:defRPr/>
              </a:pPr>
              <a:t>‹#›</a:t>
            </a:fld>
            <a:endParaRPr lang="en-US" dirty="0"/>
          </a:p>
        </p:txBody>
      </p:sp>
    </p:spTree>
    <p:extLst>
      <p:ext uri="{BB962C8B-B14F-4D97-AF65-F5344CB8AC3E}">
        <p14:creationId xmlns:p14="http://schemas.microsoft.com/office/powerpoint/2010/main" val="4241276337"/>
      </p:ext>
    </p:extLst>
  </p:cSld>
  <p:clrMapOvr>
    <a:masterClrMapping/>
  </p:clrMapOvr>
</p:sldLayout>
</file>

<file path=ppt/slideLayouts/slideLayout128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48366DE2-63B7-4041-8918-7F499461D365}" type="datetimeFigureOut">
              <a:rPr lang="en-US" smtClean="0"/>
              <a:pPr>
                <a:defRPr/>
              </a:pPr>
              <a:t>2/15/24</a:t>
            </a:fld>
            <a:endParaRPr lang="en-US" dirty="0"/>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6525CA73-0552-214B-B539-DF47D6D79F0D}" type="slidenum">
              <a:rPr lang="en-US" smtClean="0"/>
              <a:pPr>
                <a:defRPr/>
              </a:pPr>
              <a:t>‹#›</a:t>
            </a:fld>
            <a:endParaRPr lang="en-US" dirty="0"/>
          </a:p>
        </p:txBody>
      </p:sp>
    </p:spTree>
    <p:extLst>
      <p:ext uri="{BB962C8B-B14F-4D97-AF65-F5344CB8AC3E}">
        <p14:creationId xmlns:p14="http://schemas.microsoft.com/office/powerpoint/2010/main" val="1052765783"/>
      </p:ext>
    </p:extLst>
  </p:cSld>
  <p:clrMapOvr>
    <a:masterClrMapping/>
  </p:clrMapOvr>
</p:sldLayout>
</file>

<file path=ppt/slideLayouts/slideLayout128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FE8933BA-218B-C447-AF2D-4B676F47CDE7}" type="datetimeFigureOut">
              <a:rPr lang="en-US" smtClean="0"/>
              <a:pPr>
                <a:defRPr/>
              </a:pPr>
              <a:t>2/15/24</a:t>
            </a:fld>
            <a:endParaRPr lang="en-US" dirty="0"/>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6F44B108-CFD7-CE48-A9BB-702F622A5320}" type="slidenum">
              <a:rPr lang="en-US" smtClean="0"/>
              <a:pPr>
                <a:defRPr/>
              </a:pPr>
              <a:t>‹#›</a:t>
            </a:fld>
            <a:endParaRPr lang="en-US" dirty="0"/>
          </a:p>
        </p:txBody>
      </p:sp>
    </p:spTree>
    <p:extLst>
      <p:ext uri="{BB962C8B-B14F-4D97-AF65-F5344CB8AC3E}">
        <p14:creationId xmlns:p14="http://schemas.microsoft.com/office/powerpoint/2010/main" val="1659172981"/>
      </p:ext>
    </p:extLst>
  </p:cSld>
  <p:clrMapOvr>
    <a:masterClrMapping/>
  </p:clrMapOvr>
</p:sldLayout>
</file>

<file path=ppt/slideLayouts/slideLayout128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9DB22C59-F915-1047-9473-5D5FE98DF12C}" type="datetimeFigureOut">
              <a:rPr lang="en-US" smtClean="0"/>
              <a:pPr>
                <a:defRPr/>
              </a:pPr>
              <a:t>2/15/24</a:t>
            </a:fld>
            <a:endParaRPr lang="en-US" dirty="0"/>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E59E6DFA-5FBA-3043-9187-CA3798BD5BD7}" type="slidenum">
              <a:rPr lang="en-US" smtClean="0"/>
              <a:pPr>
                <a:defRPr/>
              </a:pPr>
              <a:t>‹#›</a:t>
            </a:fld>
            <a:endParaRPr lang="en-US" dirty="0"/>
          </a:p>
        </p:txBody>
      </p:sp>
    </p:spTree>
    <p:extLst>
      <p:ext uri="{BB962C8B-B14F-4D97-AF65-F5344CB8AC3E}">
        <p14:creationId xmlns:p14="http://schemas.microsoft.com/office/powerpoint/2010/main" val="2664623553"/>
      </p:ext>
    </p:extLst>
  </p:cSld>
  <p:clrMapOvr>
    <a:masterClrMapping/>
  </p:clrMapOvr>
</p:sldLayout>
</file>

<file path=ppt/slideLayouts/slideLayout128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E8CF1EB7-CA46-CA4B-BD9C-063522A155A6}" type="datetimeFigureOut">
              <a:rPr lang="en-US" smtClean="0"/>
              <a:pPr>
                <a:defRPr/>
              </a:pPr>
              <a:t>2/15/24</a:t>
            </a:fld>
            <a:endParaRPr lang="en-US" dirty="0"/>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3A81F1A0-283A-9E48-B9B5-B61800A6FBBD}" type="slidenum">
              <a:rPr lang="en-US" smtClean="0"/>
              <a:pPr>
                <a:defRPr/>
              </a:pPr>
              <a:t>‹#›</a:t>
            </a:fld>
            <a:endParaRPr lang="en-US" dirty="0"/>
          </a:p>
        </p:txBody>
      </p:sp>
    </p:spTree>
    <p:extLst>
      <p:ext uri="{BB962C8B-B14F-4D97-AF65-F5344CB8AC3E}">
        <p14:creationId xmlns:p14="http://schemas.microsoft.com/office/powerpoint/2010/main" val="1331835482"/>
      </p:ext>
    </p:extLst>
  </p:cSld>
  <p:clrMapOvr>
    <a:masterClrMapping/>
  </p:clrMapOvr>
</p:sldLayout>
</file>

<file path=ppt/slideLayouts/slideLayout128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Tree>
    <p:extLst>
      <p:ext uri="{BB962C8B-B14F-4D97-AF65-F5344CB8AC3E}">
        <p14:creationId xmlns:p14="http://schemas.microsoft.com/office/powerpoint/2010/main" val="2560209597"/>
      </p:ext>
    </p:extLst>
  </p:cSld>
  <p:clrMapOvr>
    <a:masterClrMapping/>
  </p:clrMapOvr>
</p:sldLayout>
</file>

<file path=ppt/slideLayouts/slideLayout128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a:extLst>
              <a:ext uri="{FF2B5EF4-FFF2-40B4-BE49-F238E27FC236}">
                <a16:creationId xmlns:a16="http://schemas.microsoft.com/office/drawing/2014/main" id="{3DC4270A-A236-E5C7-744D-D5EE17C13091}"/>
              </a:ext>
            </a:extLst>
          </p:cNvPr>
          <p:cNvSpPr>
            <a:spLocks noGrp="1" noChangeArrowheads="1"/>
          </p:cNvSpPr>
          <p:nvPr>
            <p:ph type="dt" sz="half" idx="10"/>
          </p:nvPr>
        </p:nvSpPr>
        <p:spPr/>
        <p:txBody>
          <a:bodyPr/>
          <a:lstStyle>
            <a:lvl1pPr algn="ctr">
              <a:defRPr/>
            </a:lvl1pPr>
          </a:lstStyle>
          <a:p>
            <a:pPr>
              <a:defRPr/>
            </a:pPr>
            <a:endParaRPr lang="en-US"/>
          </a:p>
        </p:txBody>
      </p:sp>
      <p:sp>
        <p:nvSpPr>
          <p:cNvPr id="5" name="Rectangle 5">
            <a:extLst>
              <a:ext uri="{FF2B5EF4-FFF2-40B4-BE49-F238E27FC236}">
                <a16:creationId xmlns:a16="http://schemas.microsoft.com/office/drawing/2014/main" id="{4B073ED2-F440-EE46-ACF7-7CA8200D4FAC}"/>
              </a:ext>
            </a:extLst>
          </p:cNvPr>
          <p:cNvSpPr>
            <a:spLocks noGrp="1" noChangeArrowheads="1"/>
          </p:cNvSpPr>
          <p:nvPr>
            <p:ph type="ftr" sz="quarter" idx="11"/>
          </p:nvPr>
        </p:nvSpPr>
        <p:spPr/>
        <p:txBody>
          <a:bodyPr/>
          <a:lstStyle>
            <a:lvl1pPr>
              <a:defRPr/>
            </a:lvl1pPr>
          </a:lstStyle>
          <a:p>
            <a:pPr>
              <a:defRPr/>
            </a:pPr>
            <a:endParaRPr lang="en-US"/>
          </a:p>
        </p:txBody>
      </p:sp>
      <p:sp>
        <p:nvSpPr>
          <p:cNvPr id="6" name="Rectangle 6">
            <a:extLst>
              <a:ext uri="{FF2B5EF4-FFF2-40B4-BE49-F238E27FC236}">
                <a16:creationId xmlns:a16="http://schemas.microsoft.com/office/drawing/2014/main" id="{7114BFB6-CE96-C359-2469-20AE1E71A7E0}"/>
              </a:ext>
            </a:extLst>
          </p:cNvPr>
          <p:cNvSpPr>
            <a:spLocks noGrp="1" noChangeArrowheads="1"/>
          </p:cNvSpPr>
          <p:nvPr>
            <p:ph type="sldNum" sz="quarter" idx="12"/>
          </p:nvPr>
        </p:nvSpPr>
        <p:spPr/>
        <p:txBody>
          <a:bodyPr/>
          <a:lstStyle>
            <a:lvl1pPr>
              <a:defRPr/>
            </a:lvl1pPr>
          </a:lstStyle>
          <a:p>
            <a:fld id="{294BE67E-7A4E-B345-8063-D07C8211A5C2}" type="slidenum">
              <a:rPr lang="en-US" altLang="en-US"/>
              <a:pPr/>
              <a:t>‹#›</a:t>
            </a:fld>
            <a:endParaRPr lang="en-US" altLang="en-US"/>
          </a:p>
        </p:txBody>
      </p:sp>
    </p:spTree>
    <p:extLst>
      <p:ext uri="{BB962C8B-B14F-4D97-AF65-F5344CB8AC3E}">
        <p14:creationId xmlns:p14="http://schemas.microsoft.com/office/powerpoint/2010/main" val="3501515574"/>
      </p:ext>
    </p:extLst>
  </p:cSld>
  <p:clrMapOvr>
    <a:masterClrMapping/>
  </p:clrMapOvr>
</p:sldLayout>
</file>

<file path=ppt/slideLayouts/slideLayout128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a:extLst>
              <a:ext uri="{FF2B5EF4-FFF2-40B4-BE49-F238E27FC236}">
                <a16:creationId xmlns:a16="http://schemas.microsoft.com/office/drawing/2014/main" id="{833A1891-A2DA-752D-811A-348F6556E1C0}"/>
              </a:ext>
            </a:extLst>
          </p:cNvPr>
          <p:cNvSpPr>
            <a:spLocks noGrp="1" noChangeArrowheads="1"/>
          </p:cNvSpPr>
          <p:nvPr>
            <p:ph type="dt" sz="half" idx="10"/>
          </p:nvPr>
        </p:nvSpPr>
        <p:spPr/>
        <p:txBody>
          <a:bodyPr/>
          <a:lstStyle>
            <a:lvl1pPr algn="ctr">
              <a:defRPr/>
            </a:lvl1pPr>
          </a:lstStyle>
          <a:p>
            <a:pPr>
              <a:defRPr/>
            </a:pPr>
            <a:endParaRPr lang="en-US"/>
          </a:p>
        </p:txBody>
      </p:sp>
      <p:sp>
        <p:nvSpPr>
          <p:cNvPr id="5" name="Rectangle 5">
            <a:extLst>
              <a:ext uri="{FF2B5EF4-FFF2-40B4-BE49-F238E27FC236}">
                <a16:creationId xmlns:a16="http://schemas.microsoft.com/office/drawing/2014/main" id="{3D168940-E556-87D7-5ECA-DC0D677FE55A}"/>
              </a:ext>
            </a:extLst>
          </p:cNvPr>
          <p:cNvSpPr>
            <a:spLocks noGrp="1" noChangeArrowheads="1"/>
          </p:cNvSpPr>
          <p:nvPr>
            <p:ph type="ftr" sz="quarter" idx="11"/>
          </p:nvPr>
        </p:nvSpPr>
        <p:spPr/>
        <p:txBody>
          <a:bodyPr/>
          <a:lstStyle>
            <a:lvl1pPr>
              <a:defRPr/>
            </a:lvl1pPr>
          </a:lstStyle>
          <a:p>
            <a:pPr>
              <a:defRPr/>
            </a:pPr>
            <a:endParaRPr lang="en-US"/>
          </a:p>
        </p:txBody>
      </p:sp>
      <p:sp>
        <p:nvSpPr>
          <p:cNvPr id="6" name="Rectangle 6">
            <a:extLst>
              <a:ext uri="{FF2B5EF4-FFF2-40B4-BE49-F238E27FC236}">
                <a16:creationId xmlns:a16="http://schemas.microsoft.com/office/drawing/2014/main" id="{D547AE5A-D36F-F8A5-12D9-1060AC53134F}"/>
              </a:ext>
            </a:extLst>
          </p:cNvPr>
          <p:cNvSpPr>
            <a:spLocks noGrp="1" noChangeArrowheads="1"/>
          </p:cNvSpPr>
          <p:nvPr>
            <p:ph type="sldNum" sz="quarter" idx="12"/>
          </p:nvPr>
        </p:nvSpPr>
        <p:spPr/>
        <p:txBody>
          <a:bodyPr/>
          <a:lstStyle>
            <a:lvl1pPr>
              <a:defRPr/>
            </a:lvl1pPr>
          </a:lstStyle>
          <a:p>
            <a:fld id="{44D85371-644C-FB40-886F-EF786E1F1A58}" type="slidenum">
              <a:rPr lang="en-US" altLang="en-US"/>
              <a:pPr/>
              <a:t>‹#›</a:t>
            </a:fld>
            <a:endParaRPr lang="en-US" altLang="en-US"/>
          </a:p>
        </p:txBody>
      </p:sp>
    </p:spTree>
    <p:extLst>
      <p:ext uri="{BB962C8B-B14F-4D97-AF65-F5344CB8AC3E}">
        <p14:creationId xmlns:p14="http://schemas.microsoft.com/office/powerpoint/2010/main" val="4237259991"/>
      </p:ext>
    </p:extLst>
  </p:cSld>
  <p:clrMapOvr>
    <a:masterClrMapping/>
  </p:clrMapOvr>
</p:sldLayout>
</file>

<file path=ppt/slideLayouts/slideLayout128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Date Placeholder 4">
            <a:extLst>
              <a:ext uri="{FF2B5EF4-FFF2-40B4-BE49-F238E27FC236}">
                <a16:creationId xmlns:a16="http://schemas.microsoft.com/office/drawing/2014/main" id="{70FBFE21-96DF-E942-7D3E-77166A7E1660}"/>
              </a:ext>
            </a:extLst>
          </p:cNvPr>
          <p:cNvSpPr>
            <a:spLocks noGrp="1" noChangeArrowheads="1"/>
          </p:cNvSpPr>
          <p:nvPr>
            <p:ph type="dt" sz="half" idx="10"/>
          </p:nvPr>
        </p:nvSpPr>
        <p:spPr/>
        <p:txBody>
          <a:bodyPr/>
          <a:lstStyle>
            <a:lvl1pPr algn="ctr">
              <a:defRPr/>
            </a:lvl1pPr>
          </a:lstStyle>
          <a:p>
            <a:pPr>
              <a:defRPr/>
            </a:pPr>
            <a:endParaRPr lang="en-US"/>
          </a:p>
        </p:txBody>
      </p:sp>
      <p:sp>
        <p:nvSpPr>
          <p:cNvPr id="6" name="Footer Placeholder 5">
            <a:extLst>
              <a:ext uri="{FF2B5EF4-FFF2-40B4-BE49-F238E27FC236}">
                <a16:creationId xmlns:a16="http://schemas.microsoft.com/office/drawing/2014/main" id="{1877AF44-23F3-4AE7-BF99-3CD43DAFFD37}"/>
              </a:ext>
            </a:extLst>
          </p:cNvPr>
          <p:cNvSpPr>
            <a:spLocks noGrp="1" noChangeArrowheads="1"/>
          </p:cNvSpPr>
          <p:nvPr>
            <p:ph type="ftr" sz="quarter" idx="11"/>
          </p:nvPr>
        </p:nvSpPr>
        <p:spPr/>
        <p:txBody>
          <a:bodyPr/>
          <a:lstStyle>
            <a:lvl1pPr>
              <a:defRPr/>
            </a:lvl1pPr>
          </a:lstStyle>
          <a:p>
            <a:pPr>
              <a:defRPr/>
            </a:pPr>
            <a:endParaRPr lang="en-US"/>
          </a:p>
        </p:txBody>
      </p:sp>
      <p:sp>
        <p:nvSpPr>
          <p:cNvPr id="7" name="Slide Number Placeholder 6">
            <a:extLst>
              <a:ext uri="{FF2B5EF4-FFF2-40B4-BE49-F238E27FC236}">
                <a16:creationId xmlns:a16="http://schemas.microsoft.com/office/drawing/2014/main" id="{A6984924-870A-18FC-A0E9-A5729FBCB76E}"/>
              </a:ext>
            </a:extLst>
          </p:cNvPr>
          <p:cNvSpPr>
            <a:spLocks noGrp="1" noChangeArrowheads="1"/>
          </p:cNvSpPr>
          <p:nvPr>
            <p:ph type="sldNum" sz="quarter" idx="12"/>
          </p:nvPr>
        </p:nvSpPr>
        <p:spPr/>
        <p:txBody>
          <a:bodyPr/>
          <a:lstStyle>
            <a:lvl1pPr>
              <a:defRPr/>
            </a:lvl1pPr>
          </a:lstStyle>
          <a:p>
            <a:fld id="{0C9B9E56-B6D4-D940-A4D5-F763B23CCB3B}" type="slidenum">
              <a:rPr lang="en-US" altLang="en-US"/>
              <a:pPr/>
              <a:t>‹#›</a:t>
            </a:fld>
            <a:endParaRPr lang="en-US" altLang="en-US"/>
          </a:p>
        </p:txBody>
      </p:sp>
    </p:spTree>
    <p:extLst>
      <p:ext uri="{BB962C8B-B14F-4D97-AF65-F5344CB8AC3E}">
        <p14:creationId xmlns:p14="http://schemas.microsoft.com/office/powerpoint/2010/main" val="3072404649"/>
      </p:ext>
    </p:extLst>
  </p:cSld>
  <p:clrMapOvr>
    <a:masterClrMapping/>
  </p:clrMapOvr>
</p:sldLayout>
</file>

<file path=ppt/slideLayouts/slideLayout129.xml><?xml version="1.0" encoding="utf-8"?>
<p:sldLayout xmlns:a="http://schemas.openxmlformats.org/drawingml/2006/main" xmlns:r="http://schemas.openxmlformats.org/officeDocument/2006/relationships" xmlns:p="http://schemas.openxmlformats.org/presentationml/2006/main" showMasterSp="0" type="tx">
  <p:cSld name="1_Title Slide">
    <p:bg>
      <p:bgPr>
        <a:solidFill>
          <a:srgbClr val="000000"/>
        </a:solidFill>
        <a:effectLst/>
      </p:bgPr>
    </p:bg>
    <p:spTree>
      <p:nvGrpSpPr>
        <p:cNvPr id="1" name=""/>
        <p:cNvGrpSpPr/>
        <p:nvPr/>
      </p:nvGrpSpPr>
      <p:grpSpPr>
        <a:xfrm>
          <a:off x="0" y="0"/>
          <a:ext cx="0" cy="0"/>
          <a:chOff x="0" y="0"/>
          <a:chExt cx="0" cy="0"/>
        </a:xfrm>
      </p:grpSpPr>
      <p:sp>
        <p:nvSpPr>
          <p:cNvPr id="109" name="Title Text"/>
          <p:cNvSpPr txBox="1">
            <a:spLocks noGrp="1"/>
          </p:cNvSpPr>
          <p:nvPr>
            <p:ph type="title"/>
          </p:nvPr>
        </p:nvSpPr>
        <p:spPr>
          <a:xfrm>
            <a:off x="685800" y="2130425"/>
            <a:ext cx="7772400" cy="1470025"/>
          </a:xfrm>
          <a:prstGeom prst="rect">
            <a:avLst/>
          </a:prstGeom>
        </p:spPr>
        <p:txBody>
          <a:bodyPr anchor="ctr"/>
          <a:lstStyle>
            <a:lvl1pPr algn="ctr">
              <a:defRPr>
                <a:solidFill>
                  <a:srgbClr val="000000"/>
                </a:solidFill>
              </a:defRPr>
            </a:lvl1pPr>
          </a:lstStyle>
          <a:p>
            <a:r>
              <a:t>Title Text</a:t>
            </a:r>
          </a:p>
        </p:txBody>
      </p:sp>
      <p:sp>
        <p:nvSpPr>
          <p:cNvPr id="110"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lvl1pPr>
            <a:lvl2pPr marL="0" indent="457200" algn="ctr">
              <a:buSzTx/>
              <a:buNone/>
            </a:lvl2pPr>
            <a:lvl3pPr marL="0" indent="914400" algn="ctr">
              <a:buSzTx/>
              <a:buNone/>
            </a:lvl3pPr>
            <a:lvl4pPr marL="0" indent="1371600" algn="ctr">
              <a:buSzTx/>
              <a:buNone/>
            </a:lvl4pPr>
            <a:lvl5pPr marL="0" indent="1828800" algn="ctr">
              <a:buSzTx/>
              <a:buNone/>
            </a:lvl5pPr>
          </a:lstStyle>
          <a:p>
            <a:r>
              <a:t>Body Level One</a:t>
            </a:r>
          </a:p>
          <a:p>
            <a:pPr lvl="1"/>
            <a:r>
              <a:t>Body Level Two</a:t>
            </a:r>
          </a:p>
          <a:p>
            <a:pPr lvl="2"/>
            <a:r>
              <a:t>Body Level Three</a:t>
            </a:r>
          </a:p>
          <a:p>
            <a:pPr lvl="3"/>
            <a:r>
              <a:t>Body Level Four</a:t>
            </a:r>
          </a:p>
          <a:p>
            <a:pPr lvl="4"/>
            <a:r>
              <a:t>Body Level Five</a:t>
            </a:r>
          </a:p>
        </p:txBody>
      </p:sp>
      <p:sp>
        <p:nvSpPr>
          <p:cNvPr id="111"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903929751"/>
      </p:ext>
    </p:extLst>
  </p:cSld>
  <p:clrMapOvr>
    <a:masterClrMapping/>
  </p:clrMapOvr>
  <p:transition spd="med"/>
</p:sldLayout>
</file>

<file path=ppt/slideLayouts/slideLayout129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a:extLst>
              <a:ext uri="{FF2B5EF4-FFF2-40B4-BE49-F238E27FC236}">
                <a16:creationId xmlns:a16="http://schemas.microsoft.com/office/drawing/2014/main" id="{E733031E-C1CE-F10A-3A0A-9C644DD78E5C}"/>
              </a:ext>
            </a:extLst>
          </p:cNvPr>
          <p:cNvSpPr>
            <a:spLocks noGrp="1" noChangeArrowheads="1"/>
          </p:cNvSpPr>
          <p:nvPr>
            <p:ph type="dt" sz="half" idx="10"/>
          </p:nvPr>
        </p:nvSpPr>
        <p:spPr/>
        <p:txBody>
          <a:bodyPr/>
          <a:lstStyle>
            <a:lvl1pPr algn="ctr">
              <a:defRPr/>
            </a:lvl1pPr>
          </a:lstStyle>
          <a:p>
            <a:pPr>
              <a:defRPr/>
            </a:pPr>
            <a:endParaRPr lang="en-US"/>
          </a:p>
        </p:txBody>
      </p:sp>
      <p:sp>
        <p:nvSpPr>
          <p:cNvPr id="8" name="Rectangle 5">
            <a:extLst>
              <a:ext uri="{FF2B5EF4-FFF2-40B4-BE49-F238E27FC236}">
                <a16:creationId xmlns:a16="http://schemas.microsoft.com/office/drawing/2014/main" id="{EA2C3B3F-3050-2576-DE33-9F63739D330C}"/>
              </a:ext>
            </a:extLst>
          </p:cNvPr>
          <p:cNvSpPr>
            <a:spLocks noGrp="1" noChangeArrowheads="1"/>
          </p:cNvSpPr>
          <p:nvPr>
            <p:ph type="ftr" sz="quarter" idx="11"/>
          </p:nvPr>
        </p:nvSpPr>
        <p:spPr/>
        <p:txBody>
          <a:bodyPr/>
          <a:lstStyle>
            <a:lvl1pPr>
              <a:defRPr/>
            </a:lvl1pPr>
          </a:lstStyle>
          <a:p>
            <a:pPr>
              <a:defRPr/>
            </a:pPr>
            <a:endParaRPr lang="en-US"/>
          </a:p>
        </p:txBody>
      </p:sp>
      <p:sp>
        <p:nvSpPr>
          <p:cNvPr id="9" name="Rectangle 6">
            <a:extLst>
              <a:ext uri="{FF2B5EF4-FFF2-40B4-BE49-F238E27FC236}">
                <a16:creationId xmlns:a16="http://schemas.microsoft.com/office/drawing/2014/main" id="{30D4B5F9-DBEE-52C5-B187-BBE3CBF1DFC5}"/>
              </a:ext>
            </a:extLst>
          </p:cNvPr>
          <p:cNvSpPr>
            <a:spLocks noGrp="1" noChangeArrowheads="1"/>
          </p:cNvSpPr>
          <p:nvPr>
            <p:ph type="sldNum" sz="quarter" idx="12"/>
          </p:nvPr>
        </p:nvSpPr>
        <p:spPr/>
        <p:txBody>
          <a:bodyPr/>
          <a:lstStyle>
            <a:lvl1pPr>
              <a:defRPr/>
            </a:lvl1pPr>
          </a:lstStyle>
          <a:p>
            <a:fld id="{848C9302-00CA-2043-A6E8-DFD3D026E0A4}" type="slidenum">
              <a:rPr lang="en-US" altLang="en-US"/>
              <a:pPr/>
              <a:t>‹#›</a:t>
            </a:fld>
            <a:endParaRPr lang="en-US" altLang="en-US"/>
          </a:p>
        </p:txBody>
      </p:sp>
    </p:spTree>
    <p:extLst>
      <p:ext uri="{BB962C8B-B14F-4D97-AF65-F5344CB8AC3E}">
        <p14:creationId xmlns:p14="http://schemas.microsoft.com/office/powerpoint/2010/main" val="738420603"/>
      </p:ext>
    </p:extLst>
  </p:cSld>
  <p:clrMapOvr>
    <a:masterClrMapping/>
  </p:clrMapOvr>
</p:sldLayout>
</file>

<file path=ppt/slideLayouts/slideLayout129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a:extLst>
              <a:ext uri="{FF2B5EF4-FFF2-40B4-BE49-F238E27FC236}">
                <a16:creationId xmlns:a16="http://schemas.microsoft.com/office/drawing/2014/main" id="{CBD7A44C-195F-FA23-4AF6-5580B65252AF}"/>
              </a:ext>
            </a:extLst>
          </p:cNvPr>
          <p:cNvSpPr>
            <a:spLocks noGrp="1" noChangeArrowheads="1"/>
          </p:cNvSpPr>
          <p:nvPr>
            <p:ph type="dt" sz="half" idx="10"/>
          </p:nvPr>
        </p:nvSpPr>
        <p:spPr/>
        <p:txBody>
          <a:bodyPr/>
          <a:lstStyle>
            <a:lvl1pPr algn="ctr">
              <a:defRPr/>
            </a:lvl1pPr>
          </a:lstStyle>
          <a:p>
            <a:pPr>
              <a:defRPr/>
            </a:pPr>
            <a:endParaRPr lang="en-US"/>
          </a:p>
        </p:txBody>
      </p:sp>
      <p:sp>
        <p:nvSpPr>
          <p:cNvPr id="4" name="Rectangle 5">
            <a:extLst>
              <a:ext uri="{FF2B5EF4-FFF2-40B4-BE49-F238E27FC236}">
                <a16:creationId xmlns:a16="http://schemas.microsoft.com/office/drawing/2014/main" id="{0EBF637F-AA41-9234-C288-1E38B4906097}"/>
              </a:ext>
            </a:extLst>
          </p:cNvPr>
          <p:cNvSpPr>
            <a:spLocks noGrp="1" noChangeArrowheads="1"/>
          </p:cNvSpPr>
          <p:nvPr>
            <p:ph type="ftr" sz="quarter" idx="11"/>
          </p:nvPr>
        </p:nvSpPr>
        <p:spPr/>
        <p:txBody>
          <a:bodyPr/>
          <a:lstStyle>
            <a:lvl1pPr>
              <a:defRPr/>
            </a:lvl1pPr>
          </a:lstStyle>
          <a:p>
            <a:pPr>
              <a:defRPr/>
            </a:pPr>
            <a:endParaRPr lang="en-US"/>
          </a:p>
        </p:txBody>
      </p:sp>
      <p:sp>
        <p:nvSpPr>
          <p:cNvPr id="5" name="Rectangle 6">
            <a:extLst>
              <a:ext uri="{FF2B5EF4-FFF2-40B4-BE49-F238E27FC236}">
                <a16:creationId xmlns:a16="http://schemas.microsoft.com/office/drawing/2014/main" id="{DF84905C-1BD5-3C0E-00EB-C71C2CA69CC9}"/>
              </a:ext>
            </a:extLst>
          </p:cNvPr>
          <p:cNvSpPr>
            <a:spLocks noGrp="1" noChangeArrowheads="1"/>
          </p:cNvSpPr>
          <p:nvPr>
            <p:ph type="sldNum" sz="quarter" idx="12"/>
          </p:nvPr>
        </p:nvSpPr>
        <p:spPr/>
        <p:txBody>
          <a:bodyPr/>
          <a:lstStyle>
            <a:lvl1pPr>
              <a:defRPr/>
            </a:lvl1pPr>
          </a:lstStyle>
          <a:p>
            <a:fld id="{63C9710F-C5CD-F34A-9440-D978B70086C1}" type="slidenum">
              <a:rPr lang="en-US" altLang="en-US"/>
              <a:pPr/>
              <a:t>‹#›</a:t>
            </a:fld>
            <a:endParaRPr lang="en-US" altLang="en-US"/>
          </a:p>
        </p:txBody>
      </p:sp>
    </p:spTree>
    <p:extLst>
      <p:ext uri="{BB962C8B-B14F-4D97-AF65-F5344CB8AC3E}">
        <p14:creationId xmlns:p14="http://schemas.microsoft.com/office/powerpoint/2010/main" val="1984621226"/>
      </p:ext>
    </p:extLst>
  </p:cSld>
  <p:clrMapOvr>
    <a:masterClrMapping/>
  </p:clrMapOvr>
</p:sldLayout>
</file>

<file path=ppt/slideLayouts/slideLayout129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a:extLst>
              <a:ext uri="{FF2B5EF4-FFF2-40B4-BE49-F238E27FC236}">
                <a16:creationId xmlns:a16="http://schemas.microsoft.com/office/drawing/2014/main" id="{82A6640D-37D3-B5B8-362B-580164BFFE57}"/>
              </a:ext>
            </a:extLst>
          </p:cNvPr>
          <p:cNvSpPr>
            <a:spLocks noGrp="1" noChangeArrowheads="1"/>
          </p:cNvSpPr>
          <p:nvPr>
            <p:ph type="dt" sz="half" idx="10"/>
          </p:nvPr>
        </p:nvSpPr>
        <p:spPr/>
        <p:txBody>
          <a:bodyPr/>
          <a:lstStyle>
            <a:lvl1pPr algn="ctr">
              <a:defRPr/>
            </a:lvl1pPr>
          </a:lstStyle>
          <a:p>
            <a:pPr>
              <a:defRPr/>
            </a:pPr>
            <a:endParaRPr lang="en-US"/>
          </a:p>
        </p:txBody>
      </p:sp>
      <p:sp>
        <p:nvSpPr>
          <p:cNvPr id="3" name="Rectangle 5">
            <a:extLst>
              <a:ext uri="{FF2B5EF4-FFF2-40B4-BE49-F238E27FC236}">
                <a16:creationId xmlns:a16="http://schemas.microsoft.com/office/drawing/2014/main" id="{923EA595-C95E-86E1-D12D-01BC0B21E69A}"/>
              </a:ext>
            </a:extLst>
          </p:cNvPr>
          <p:cNvSpPr>
            <a:spLocks noGrp="1" noChangeArrowheads="1"/>
          </p:cNvSpPr>
          <p:nvPr>
            <p:ph type="ftr" sz="quarter" idx="11"/>
          </p:nvPr>
        </p:nvSpPr>
        <p:spPr/>
        <p:txBody>
          <a:bodyPr/>
          <a:lstStyle>
            <a:lvl1pPr>
              <a:defRPr/>
            </a:lvl1pPr>
          </a:lstStyle>
          <a:p>
            <a:pPr>
              <a:defRPr/>
            </a:pPr>
            <a:endParaRPr lang="en-US"/>
          </a:p>
        </p:txBody>
      </p:sp>
      <p:sp>
        <p:nvSpPr>
          <p:cNvPr id="4" name="Rectangle 6">
            <a:extLst>
              <a:ext uri="{FF2B5EF4-FFF2-40B4-BE49-F238E27FC236}">
                <a16:creationId xmlns:a16="http://schemas.microsoft.com/office/drawing/2014/main" id="{121652A3-47D8-5E93-3D05-16FE17098F9B}"/>
              </a:ext>
            </a:extLst>
          </p:cNvPr>
          <p:cNvSpPr>
            <a:spLocks noGrp="1" noChangeArrowheads="1"/>
          </p:cNvSpPr>
          <p:nvPr>
            <p:ph type="sldNum" sz="quarter" idx="12"/>
          </p:nvPr>
        </p:nvSpPr>
        <p:spPr/>
        <p:txBody>
          <a:bodyPr/>
          <a:lstStyle>
            <a:lvl1pPr>
              <a:defRPr/>
            </a:lvl1pPr>
          </a:lstStyle>
          <a:p>
            <a:fld id="{F6A99D72-0297-3B47-919A-664A61FB6CD5}" type="slidenum">
              <a:rPr lang="en-US" altLang="en-US"/>
              <a:pPr/>
              <a:t>‹#›</a:t>
            </a:fld>
            <a:endParaRPr lang="en-US" altLang="en-US"/>
          </a:p>
        </p:txBody>
      </p:sp>
    </p:spTree>
    <p:extLst>
      <p:ext uri="{BB962C8B-B14F-4D97-AF65-F5344CB8AC3E}">
        <p14:creationId xmlns:p14="http://schemas.microsoft.com/office/powerpoint/2010/main" val="2416646757"/>
      </p:ext>
    </p:extLst>
  </p:cSld>
  <p:clrMapOvr>
    <a:masterClrMapping/>
  </p:clrMapOvr>
</p:sldLayout>
</file>

<file path=ppt/slideLayouts/slideLayout129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Date Placeholder 4">
            <a:extLst>
              <a:ext uri="{FF2B5EF4-FFF2-40B4-BE49-F238E27FC236}">
                <a16:creationId xmlns:a16="http://schemas.microsoft.com/office/drawing/2014/main" id="{E59DC558-61D6-4786-2719-D0F938164BE1}"/>
              </a:ext>
            </a:extLst>
          </p:cNvPr>
          <p:cNvSpPr>
            <a:spLocks noGrp="1" noChangeArrowheads="1"/>
          </p:cNvSpPr>
          <p:nvPr>
            <p:ph type="dt" sz="half" idx="10"/>
          </p:nvPr>
        </p:nvSpPr>
        <p:spPr/>
        <p:txBody>
          <a:bodyPr/>
          <a:lstStyle>
            <a:lvl1pPr algn="ctr">
              <a:defRPr/>
            </a:lvl1pPr>
          </a:lstStyle>
          <a:p>
            <a:pPr>
              <a:defRPr/>
            </a:pPr>
            <a:endParaRPr lang="en-US"/>
          </a:p>
        </p:txBody>
      </p:sp>
      <p:sp>
        <p:nvSpPr>
          <p:cNvPr id="6" name="Footer Placeholder 5">
            <a:extLst>
              <a:ext uri="{FF2B5EF4-FFF2-40B4-BE49-F238E27FC236}">
                <a16:creationId xmlns:a16="http://schemas.microsoft.com/office/drawing/2014/main" id="{0BB095A0-A6A6-BB17-FA8D-0450D7E9D137}"/>
              </a:ext>
            </a:extLst>
          </p:cNvPr>
          <p:cNvSpPr>
            <a:spLocks noGrp="1" noChangeArrowheads="1"/>
          </p:cNvSpPr>
          <p:nvPr>
            <p:ph type="ftr" sz="quarter" idx="11"/>
          </p:nvPr>
        </p:nvSpPr>
        <p:spPr/>
        <p:txBody>
          <a:bodyPr/>
          <a:lstStyle>
            <a:lvl1pPr>
              <a:defRPr/>
            </a:lvl1pPr>
          </a:lstStyle>
          <a:p>
            <a:pPr>
              <a:defRPr/>
            </a:pPr>
            <a:endParaRPr lang="en-US"/>
          </a:p>
        </p:txBody>
      </p:sp>
      <p:sp>
        <p:nvSpPr>
          <p:cNvPr id="7" name="Slide Number Placeholder 6">
            <a:extLst>
              <a:ext uri="{FF2B5EF4-FFF2-40B4-BE49-F238E27FC236}">
                <a16:creationId xmlns:a16="http://schemas.microsoft.com/office/drawing/2014/main" id="{C314E022-9814-2BB2-2758-15265FEDF859}"/>
              </a:ext>
            </a:extLst>
          </p:cNvPr>
          <p:cNvSpPr>
            <a:spLocks noGrp="1" noChangeArrowheads="1"/>
          </p:cNvSpPr>
          <p:nvPr>
            <p:ph type="sldNum" sz="quarter" idx="12"/>
          </p:nvPr>
        </p:nvSpPr>
        <p:spPr/>
        <p:txBody>
          <a:bodyPr/>
          <a:lstStyle>
            <a:lvl1pPr>
              <a:defRPr/>
            </a:lvl1pPr>
          </a:lstStyle>
          <a:p>
            <a:fld id="{1B67B2BD-2E2F-9D49-8A58-6949B6E9C1F3}" type="slidenum">
              <a:rPr lang="en-US" altLang="en-US"/>
              <a:pPr/>
              <a:t>‹#›</a:t>
            </a:fld>
            <a:endParaRPr lang="en-US" altLang="en-US"/>
          </a:p>
        </p:txBody>
      </p:sp>
    </p:spTree>
    <p:extLst>
      <p:ext uri="{BB962C8B-B14F-4D97-AF65-F5344CB8AC3E}">
        <p14:creationId xmlns:p14="http://schemas.microsoft.com/office/powerpoint/2010/main" val="1002159463"/>
      </p:ext>
    </p:extLst>
  </p:cSld>
  <p:clrMapOvr>
    <a:masterClrMapping/>
  </p:clrMapOvr>
</p:sldLayout>
</file>

<file path=ppt/slideLayouts/slideLayout129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Date Placeholder 4">
            <a:extLst>
              <a:ext uri="{FF2B5EF4-FFF2-40B4-BE49-F238E27FC236}">
                <a16:creationId xmlns:a16="http://schemas.microsoft.com/office/drawing/2014/main" id="{897AA25B-806E-7F00-249F-02AF99B8D45F}"/>
              </a:ext>
            </a:extLst>
          </p:cNvPr>
          <p:cNvSpPr>
            <a:spLocks noGrp="1" noChangeArrowheads="1"/>
          </p:cNvSpPr>
          <p:nvPr>
            <p:ph type="dt" sz="half" idx="10"/>
          </p:nvPr>
        </p:nvSpPr>
        <p:spPr/>
        <p:txBody>
          <a:bodyPr/>
          <a:lstStyle>
            <a:lvl1pPr algn="ctr">
              <a:defRPr/>
            </a:lvl1pPr>
          </a:lstStyle>
          <a:p>
            <a:pPr>
              <a:defRPr/>
            </a:pPr>
            <a:endParaRPr lang="en-US"/>
          </a:p>
        </p:txBody>
      </p:sp>
      <p:sp>
        <p:nvSpPr>
          <p:cNvPr id="6" name="Footer Placeholder 5">
            <a:extLst>
              <a:ext uri="{FF2B5EF4-FFF2-40B4-BE49-F238E27FC236}">
                <a16:creationId xmlns:a16="http://schemas.microsoft.com/office/drawing/2014/main" id="{D09FEA69-4118-09BC-ECA4-57B26EC625ED}"/>
              </a:ext>
            </a:extLst>
          </p:cNvPr>
          <p:cNvSpPr>
            <a:spLocks noGrp="1" noChangeArrowheads="1"/>
          </p:cNvSpPr>
          <p:nvPr>
            <p:ph type="ftr" sz="quarter" idx="11"/>
          </p:nvPr>
        </p:nvSpPr>
        <p:spPr/>
        <p:txBody>
          <a:bodyPr/>
          <a:lstStyle>
            <a:lvl1pPr>
              <a:defRPr/>
            </a:lvl1pPr>
          </a:lstStyle>
          <a:p>
            <a:pPr>
              <a:defRPr/>
            </a:pPr>
            <a:endParaRPr lang="en-US"/>
          </a:p>
        </p:txBody>
      </p:sp>
      <p:sp>
        <p:nvSpPr>
          <p:cNvPr id="7" name="Slide Number Placeholder 6">
            <a:extLst>
              <a:ext uri="{FF2B5EF4-FFF2-40B4-BE49-F238E27FC236}">
                <a16:creationId xmlns:a16="http://schemas.microsoft.com/office/drawing/2014/main" id="{6EDB1C78-8F87-CC63-FB7F-55EC253C4E4F}"/>
              </a:ext>
            </a:extLst>
          </p:cNvPr>
          <p:cNvSpPr>
            <a:spLocks noGrp="1" noChangeArrowheads="1"/>
          </p:cNvSpPr>
          <p:nvPr>
            <p:ph type="sldNum" sz="quarter" idx="12"/>
          </p:nvPr>
        </p:nvSpPr>
        <p:spPr/>
        <p:txBody>
          <a:bodyPr/>
          <a:lstStyle>
            <a:lvl1pPr>
              <a:defRPr/>
            </a:lvl1pPr>
          </a:lstStyle>
          <a:p>
            <a:fld id="{A93D733A-191F-CF4C-9043-7E3B49F3C917}" type="slidenum">
              <a:rPr lang="en-US" altLang="en-US"/>
              <a:pPr/>
              <a:t>‹#›</a:t>
            </a:fld>
            <a:endParaRPr lang="en-US" altLang="en-US"/>
          </a:p>
        </p:txBody>
      </p:sp>
    </p:spTree>
    <p:extLst>
      <p:ext uri="{BB962C8B-B14F-4D97-AF65-F5344CB8AC3E}">
        <p14:creationId xmlns:p14="http://schemas.microsoft.com/office/powerpoint/2010/main" val="2705130196"/>
      </p:ext>
    </p:extLst>
  </p:cSld>
  <p:clrMapOvr>
    <a:masterClrMapping/>
  </p:clrMapOvr>
</p:sldLayout>
</file>

<file path=ppt/slideLayouts/slideLayout129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a:extLst>
              <a:ext uri="{FF2B5EF4-FFF2-40B4-BE49-F238E27FC236}">
                <a16:creationId xmlns:a16="http://schemas.microsoft.com/office/drawing/2014/main" id="{632B908A-913E-D92B-ACC3-07C43ED28840}"/>
              </a:ext>
            </a:extLst>
          </p:cNvPr>
          <p:cNvSpPr>
            <a:spLocks noGrp="1" noChangeArrowheads="1"/>
          </p:cNvSpPr>
          <p:nvPr>
            <p:ph type="dt" sz="half" idx="10"/>
          </p:nvPr>
        </p:nvSpPr>
        <p:spPr/>
        <p:txBody>
          <a:bodyPr/>
          <a:lstStyle>
            <a:lvl1pPr algn="ctr">
              <a:defRPr/>
            </a:lvl1pPr>
          </a:lstStyle>
          <a:p>
            <a:pPr>
              <a:defRPr/>
            </a:pPr>
            <a:endParaRPr lang="en-US"/>
          </a:p>
        </p:txBody>
      </p:sp>
      <p:sp>
        <p:nvSpPr>
          <p:cNvPr id="5" name="Rectangle 5">
            <a:extLst>
              <a:ext uri="{FF2B5EF4-FFF2-40B4-BE49-F238E27FC236}">
                <a16:creationId xmlns:a16="http://schemas.microsoft.com/office/drawing/2014/main" id="{9EDDC86D-35A6-472E-1B2E-B3DA632611B0}"/>
              </a:ext>
            </a:extLst>
          </p:cNvPr>
          <p:cNvSpPr>
            <a:spLocks noGrp="1" noChangeArrowheads="1"/>
          </p:cNvSpPr>
          <p:nvPr>
            <p:ph type="ftr" sz="quarter" idx="11"/>
          </p:nvPr>
        </p:nvSpPr>
        <p:spPr/>
        <p:txBody>
          <a:bodyPr/>
          <a:lstStyle>
            <a:lvl1pPr>
              <a:defRPr/>
            </a:lvl1pPr>
          </a:lstStyle>
          <a:p>
            <a:pPr>
              <a:defRPr/>
            </a:pPr>
            <a:endParaRPr lang="en-US"/>
          </a:p>
        </p:txBody>
      </p:sp>
      <p:sp>
        <p:nvSpPr>
          <p:cNvPr id="6" name="Rectangle 6">
            <a:extLst>
              <a:ext uri="{FF2B5EF4-FFF2-40B4-BE49-F238E27FC236}">
                <a16:creationId xmlns:a16="http://schemas.microsoft.com/office/drawing/2014/main" id="{C24ADBAA-CF38-3D0A-551F-886F5F1A0F8B}"/>
              </a:ext>
            </a:extLst>
          </p:cNvPr>
          <p:cNvSpPr>
            <a:spLocks noGrp="1" noChangeArrowheads="1"/>
          </p:cNvSpPr>
          <p:nvPr>
            <p:ph type="sldNum" sz="quarter" idx="12"/>
          </p:nvPr>
        </p:nvSpPr>
        <p:spPr/>
        <p:txBody>
          <a:bodyPr/>
          <a:lstStyle>
            <a:lvl1pPr>
              <a:defRPr/>
            </a:lvl1pPr>
          </a:lstStyle>
          <a:p>
            <a:fld id="{33684C74-1386-B841-902C-86EEFE84DA2F}" type="slidenum">
              <a:rPr lang="en-US" altLang="en-US"/>
              <a:pPr/>
              <a:t>‹#›</a:t>
            </a:fld>
            <a:endParaRPr lang="en-US" altLang="en-US"/>
          </a:p>
        </p:txBody>
      </p:sp>
    </p:spTree>
    <p:extLst>
      <p:ext uri="{BB962C8B-B14F-4D97-AF65-F5344CB8AC3E}">
        <p14:creationId xmlns:p14="http://schemas.microsoft.com/office/powerpoint/2010/main" val="2879123708"/>
      </p:ext>
    </p:extLst>
  </p:cSld>
  <p:clrMapOvr>
    <a:masterClrMapping/>
  </p:clrMapOvr>
</p:sldLayout>
</file>

<file path=ppt/slideLayouts/slideLayout129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a:extLst>
              <a:ext uri="{FF2B5EF4-FFF2-40B4-BE49-F238E27FC236}">
                <a16:creationId xmlns:a16="http://schemas.microsoft.com/office/drawing/2014/main" id="{8C68ACEA-0471-C3B5-6D3F-B7073A668D63}"/>
              </a:ext>
            </a:extLst>
          </p:cNvPr>
          <p:cNvSpPr>
            <a:spLocks noGrp="1" noChangeArrowheads="1"/>
          </p:cNvSpPr>
          <p:nvPr>
            <p:ph type="dt" sz="half" idx="10"/>
          </p:nvPr>
        </p:nvSpPr>
        <p:spPr/>
        <p:txBody>
          <a:bodyPr/>
          <a:lstStyle>
            <a:lvl1pPr algn="ctr">
              <a:defRPr/>
            </a:lvl1pPr>
          </a:lstStyle>
          <a:p>
            <a:pPr>
              <a:defRPr/>
            </a:pPr>
            <a:endParaRPr lang="en-US"/>
          </a:p>
        </p:txBody>
      </p:sp>
      <p:sp>
        <p:nvSpPr>
          <p:cNvPr id="5" name="Rectangle 5">
            <a:extLst>
              <a:ext uri="{FF2B5EF4-FFF2-40B4-BE49-F238E27FC236}">
                <a16:creationId xmlns:a16="http://schemas.microsoft.com/office/drawing/2014/main" id="{862B8B52-DD31-094B-4ACA-0593A5A60A41}"/>
              </a:ext>
            </a:extLst>
          </p:cNvPr>
          <p:cNvSpPr>
            <a:spLocks noGrp="1" noChangeArrowheads="1"/>
          </p:cNvSpPr>
          <p:nvPr>
            <p:ph type="ftr" sz="quarter" idx="11"/>
          </p:nvPr>
        </p:nvSpPr>
        <p:spPr/>
        <p:txBody>
          <a:bodyPr/>
          <a:lstStyle>
            <a:lvl1pPr>
              <a:defRPr/>
            </a:lvl1pPr>
          </a:lstStyle>
          <a:p>
            <a:pPr>
              <a:defRPr/>
            </a:pPr>
            <a:endParaRPr lang="en-US"/>
          </a:p>
        </p:txBody>
      </p:sp>
      <p:sp>
        <p:nvSpPr>
          <p:cNvPr id="6" name="Rectangle 6">
            <a:extLst>
              <a:ext uri="{FF2B5EF4-FFF2-40B4-BE49-F238E27FC236}">
                <a16:creationId xmlns:a16="http://schemas.microsoft.com/office/drawing/2014/main" id="{D927E2B9-93D3-DB9F-4DF4-627E90C72807}"/>
              </a:ext>
            </a:extLst>
          </p:cNvPr>
          <p:cNvSpPr>
            <a:spLocks noGrp="1" noChangeArrowheads="1"/>
          </p:cNvSpPr>
          <p:nvPr>
            <p:ph type="sldNum" sz="quarter" idx="12"/>
          </p:nvPr>
        </p:nvSpPr>
        <p:spPr/>
        <p:txBody>
          <a:bodyPr/>
          <a:lstStyle>
            <a:lvl1pPr>
              <a:defRPr/>
            </a:lvl1pPr>
          </a:lstStyle>
          <a:p>
            <a:fld id="{158031EB-DED2-BA43-AED9-8C1320433040}" type="slidenum">
              <a:rPr lang="en-US" altLang="en-US"/>
              <a:pPr/>
              <a:t>‹#›</a:t>
            </a:fld>
            <a:endParaRPr lang="en-US" altLang="en-US"/>
          </a:p>
        </p:txBody>
      </p:sp>
    </p:spTree>
    <p:extLst>
      <p:ext uri="{BB962C8B-B14F-4D97-AF65-F5344CB8AC3E}">
        <p14:creationId xmlns:p14="http://schemas.microsoft.com/office/powerpoint/2010/main" val="2457062910"/>
      </p:ext>
    </p:extLst>
  </p:cSld>
  <p:clrMapOvr>
    <a:masterClrMapping/>
  </p:clrMapOvr>
</p:sldLayout>
</file>

<file path=ppt/slideLayouts/slideLayout1297.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quarter" idx="1"/>
          </p:nvPr>
        </p:nvSpPr>
        <p:spPr>
          <a:xfrm>
            <a:off x="6858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6858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Content Placeholder 5"/>
          <p:cNvSpPr>
            <a:spLocks noGrp="1"/>
          </p:cNvSpPr>
          <p:nvPr>
            <p:ph sz="quarter" idx="4"/>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a:extLst>
              <a:ext uri="{FF2B5EF4-FFF2-40B4-BE49-F238E27FC236}">
                <a16:creationId xmlns:a16="http://schemas.microsoft.com/office/drawing/2014/main" id="{B0B0A461-6009-D969-9434-AA5FEA7EBC2B}"/>
              </a:ext>
            </a:extLst>
          </p:cNvPr>
          <p:cNvSpPr>
            <a:spLocks noGrp="1" noChangeArrowheads="1"/>
          </p:cNvSpPr>
          <p:nvPr>
            <p:ph type="dt" sz="half" idx="10"/>
          </p:nvPr>
        </p:nvSpPr>
        <p:spPr/>
        <p:txBody>
          <a:bodyPr/>
          <a:lstStyle>
            <a:lvl1pPr algn="ctr">
              <a:defRPr/>
            </a:lvl1pPr>
          </a:lstStyle>
          <a:p>
            <a:pPr>
              <a:defRPr/>
            </a:pPr>
            <a:endParaRPr lang="en-US"/>
          </a:p>
        </p:txBody>
      </p:sp>
      <p:sp>
        <p:nvSpPr>
          <p:cNvPr id="8" name="Rectangle 5">
            <a:extLst>
              <a:ext uri="{FF2B5EF4-FFF2-40B4-BE49-F238E27FC236}">
                <a16:creationId xmlns:a16="http://schemas.microsoft.com/office/drawing/2014/main" id="{E6A01393-1D5E-3A17-701C-1C54747FE229}"/>
              </a:ext>
            </a:extLst>
          </p:cNvPr>
          <p:cNvSpPr>
            <a:spLocks noGrp="1" noChangeArrowheads="1"/>
          </p:cNvSpPr>
          <p:nvPr>
            <p:ph type="ftr" sz="quarter" idx="11"/>
          </p:nvPr>
        </p:nvSpPr>
        <p:spPr/>
        <p:txBody>
          <a:bodyPr/>
          <a:lstStyle>
            <a:lvl1pPr>
              <a:defRPr/>
            </a:lvl1pPr>
          </a:lstStyle>
          <a:p>
            <a:pPr>
              <a:defRPr/>
            </a:pPr>
            <a:endParaRPr lang="en-US"/>
          </a:p>
        </p:txBody>
      </p:sp>
      <p:sp>
        <p:nvSpPr>
          <p:cNvPr id="9" name="Rectangle 6">
            <a:extLst>
              <a:ext uri="{FF2B5EF4-FFF2-40B4-BE49-F238E27FC236}">
                <a16:creationId xmlns:a16="http://schemas.microsoft.com/office/drawing/2014/main" id="{9F073FE8-193D-59BD-D537-5AD9F794375B}"/>
              </a:ext>
            </a:extLst>
          </p:cNvPr>
          <p:cNvSpPr>
            <a:spLocks noGrp="1" noChangeArrowheads="1"/>
          </p:cNvSpPr>
          <p:nvPr>
            <p:ph type="sldNum" sz="quarter" idx="12"/>
          </p:nvPr>
        </p:nvSpPr>
        <p:spPr/>
        <p:txBody>
          <a:bodyPr/>
          <a:lstStyle>
            <a:lvl1pPr>
              <a:defRPr/>
            </a:lvl1pPr>
          </a:lstStyle>
          <a:p>
            <a:fld id="{7ED87AA6-2C1D-6D49-8A36-D2F1A4CD6104}" type="slidenum">
              <a:rPr lang="en-US" altLang="en-US"/>
              <a:pPr/>
              <a:t>‹#›</a:t>
            </a:fld>
            <a:endParaRPr lang="en-US" altLang="en-US"/>
          </a:p>
        </p:txBody>
      </p:sp>
    </p:spTree>
    <p:extLst>
      <p:ext uri="{BB962C8B-B14F-4D97-AF65-F5344CB8AC3E}">
        <p14:creationId xmlns:p14="http://schemas.microsoft.com/office/powerpoint/2010/main" val="786157378"/>
      </p:ext>
    </p:extLst>
  </p:cSld>
  <p:clrMapOvr>
    <a:masterClrMapping/>
  </p:clrMapOvr>
</p:sldLayout>
</file>

<file path=ppt/slideLayouts/slideLayout1298.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Rectangle 4">
            <a:extLst>
              <a:ext uri="{FF2B5EF4-FFF2-40B4-BE49-F238E27FC236}">
                <a16:creationId xmlns:a16="http://schemas.microsoft.com/office/drawing/2014/main" id="{7A03EAE5-FE40-7260-BEAC-402BD483CFCC}"/>
              </a:ext>
            </a:extLst>
          </p:cNvPr>
          <p:cNvSpPr>
            <a:spLocks noGrp="1" noChangeArrowheads="1"/>
          </p:cNvSpPr>
          <p:nvPr>
            <p:ph type="dt" sz="half" idx="10"/>
          </p:nvPr>
        </p:nvSpPr>
        <p:spPr/>
        <p:txBody>
          <a:bodyPr/>
          <a:lstStyle>
            <a:lvl1pPr algn="ctr">
              <a:defRPr/>
            </a:lvl1pPr>
          </a:lstStyle>
          <a:p>
            <a:pPr>
              <a:defRPr/>
            </a:pPr>
            <a:endParaRPr lang="en-US"/>
          </a:p>
        </p:txBody>
      </p:sp>
      <p:sp>
        <p:nvSpPr>
          <p:cNvPr id="7" name="Rectangle 5">
            <a:extLst>
              <a:ext uri="{FF2B5EF4-FFF2-40B4-BE49-F238E27FC236}">
                <a16:creationId xmlns:a16="http://schemas.microsoft.com/office/drawing/2014/main" id="{695C73BA-A688-EF8F-C225-399777F00711}"/>
              </a:ext>
            </a:extLst>
          </p:cNvPr>
          <p:cNvSpPr>
            <a:spLocks noGrp="1" noChangeArrowheads="1"/>
          </p:cNvSpPr>
          <p:nvPr>
            <p:ph type="ftr" sz="quarter" idx="11"/>
          </p:nvPr>
        </p:nvSpPr>
        <p:spPr/>
        <p:txBody>
          <a:bodyPr/>
          <a:lstStyle>
            <a:lvl1pPr>
              <a:defRPr/>
            </a:lvl1pPr>
          </a:lstStyle>
          <a:p>
            <a:pPr>
              <a:defRPr/>
            </a:pPr>
            <a:endParaRPr lang="en-US"/>
          </a:p>
        </p:txBody>
      </p:sp>
      <p:sp>
        <p:nvSpPr>
          <p:cNvPr id="8" name="Rectangle 6">
            <a:extLst>
              <a:ext uri="{FF2B5EF4-FFF2-40B4-BE49-F238E27FC236}">
                <a16:creationId xmlns:a16="http://schemas.microsoft.com/office/drawing/2014/main" id="{981FD9A1-C936-8443-96D1-E8B952DA1702}"/>
              </a:ext>
            </a:extLst>
          </p:cNvPr>
          <p:cNvSpPr>
            <a:spLocks noGrp="1" noChangeArrowheads="1"/>
          </p:cNvSpPr>
          <p:nvPr>
            <p:ph type="sldNum" sz="quarter" idx="12"/>
          </p:nvPr>
        </p:nvSpPr>
        <p:spPr/>
        <p:txBody>
          <a:bodyPr/>
          <a:lstStyle>
            <a:lvl1pPr>
              <a:defRPr/>
            </a:lvl1pPr>
          </a:lstStyle>
          <a:p>
            <a:fld id="{4B39E1F4-2983-CA40-9291-50354B8F32F3}" type="slidenum">
              <a:rPr lang="en-US" altLang="en-US"/>
              <a:pPr/>
              <a:t>‹#›</a:t>
            </a:fld>
            <a:endParaRPr lang="en-US" altLang="en-US"/>
          </a:p>
        </p:txBody>
      </p:sp>
    </p:spTree>
    <p:extLst>
      <p:ext uri="{BB962C8B-B14F-4D97-AF65-F5344CB8AC3E}">
        <p14:creationId xmlns:p14="http://schemas.microsoft.com/office/powerpoint/2010/main" val="2086035820"/>
      </p:ext>
    </p:extLst>
  </p:cSld>
  <p:clrMapOvr>
    <a:masterClrMapping/>
  </p:clrMapOvr>
</p:sldLayout>
</file>

<file path=ppt/slideLayouts/slideLayout129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0ED87CB4-A6F5-0740-B5B9-B28E334539BE}" type="slidenum">
              <a:rPr lang="en-US"/>
              <a:pPr>
                <a:defRPr/>
              </a:pPr>
              <a:t>‹#›</a:t>
            </a:fld>
            <a:endParaRPr lang="en-US"/>
          </a:p>
        </p:txBody>
      </p:sp>
    </p:spTree>
    <p:extLst>
      <p:ext uri="{BB962C8B-B14F-4D97-AF65-F5344CB8AC3E}">
        <p14:creationId xmlns:p14="http://schemas.microsoft.com/office/powerpoint/2010/main" val="4294103037"/>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Rectangle 4"/>
          <p:cNvSpPr>
            <a:spLocks noGrp="1" noChangeArrowheads="1"/>
          </p:cNvSpPr>
          <p:nvPr>
            <p:ph type="dt" sz="half" idx="10"/>
          </p:nvPr>
        </p:nvSpPr>
        <p:spPr/>
        <p:txBody>
          <a:bodyPr/>
          <a:lstStyle>
            <a:lvl1pPr algn="ctr">
              <a:defRPr/>
            </a:lvl1pPr>
          </a:lstStyle>
          <a:p>
            <a:pPr>
              <a:defRPr/>
            </a:pPr>
            <a:endParaRPr lang="en-US"/>
          </a:p>
        </p:txBody>
      </p:sp>
      <p:sp>
        <p:nvSpPr>
          <p:cNvPr id="7" name="Rectangle 5"/>
          <p:cNvSpPr>
            <a:spLocks noGrp="1" noChangeArrowheads="1"/>
          </p:cNvSpPr>
          <p:nvPr>
            <p:ph type="ftr" sz="quarter" idx="11"/>
          </p:nvPr>
        </p:nvSpPr>
        <p:spPr/>
        <p:txBody>
          <a:bodyPr/>
          <a:lstStyle>
            <a:lvl1pPr>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vl1pPr>
          </a:lstStyle>
          <a:p>
            <a:pPr>
              <a:defRPr/>
            </a:pPr>
            <a:fld id="{BFC77593-07CE-C543-8177-94D0EF123715}" type="slidenum">
              <a:rPr lang="en-US"/>
              <a:pPr>
                <a:defRPr/>
              </a:pPr>
              <a:t>‹#›</a:t>
            </a:fld>
            <a:endParaRPr lang="en-US"/>
          </a:p>
        </p:txBody>
      </p:sp>
    </p:spTree>
    <p:extLst>
      <p:ext uri="{BB962C8B-B14F-4D97-AF65-F5344CB8AC3E}">
        <p14:creationId xmlns:p14="http://schemas.microsoft.com/office/powerpoint/2010/main" val="1865007278"/>
      </p:ext>
    </p:extLst>
  </p:cSld>
  <p:clrMapOvr>
    <a:masterClrMapping/>
  </p:clrMapOvr>
</p:sldLayout>
</file>

<file path=ppt/slideLayouts/slideLayout130.xml><?xml version="1.0" encoding="utf-8"?>
<p:sldLayout xmlns:a="http://schemas.openxmlformats.org/drawingml/2006/main" xmlns:r="http://schemas.openxmlformats.org/officeDocument/2006/relationships" xmlns:p="http://schemas.openxmlformats.org/presentationml/2006/main" showMasterSp="0" type="tx">
  <p:cSld name="1_Title and Content">
    <p:bg>
      <p:bgPr>
        <a:solidFill>
          <a:srgbClr val="000000"/>
        </a:solidFill>
        <a:effectLst/>
      </p:bgPr>
    </p:bg>
    <p:spTree>
      <p:nvGrpSpPr>
        <p:cNvPr id="1" name=""/>
        <p:cNvGrpSpPr/>
        <p:nvPr/>
      </p:nvGrpSpPr>
      <p:grpSpPr>
        <a:xfrm>
          <a:off x="0" y="0"/>
          <a:ext cx="0" cy="0"/>
          <a:chOff x="0" y="0"/>
          <a:chExt cx="0" cy="0"/>
        </a:xfrm>
      </p:grpSpPr>
      <p:sp>
        <p:nvSpPr>
          <p:cNvPr id="118"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defRPr>
            </a:lvl1pPr>
          </a:lstStyle>
          <a:p>
            <a:r>
              <a:t>Title Text</a:t>
            </a:r>
          </a:p>
        </p:txBody>
      </p:sp>
      <p:sp>
        <p:nvSpPr>
          <p:cNvPr id="119" name="Body Level One…"/>
          <p:cNvSpPr txBox="1">
            <a:spLocks noGrp="1"/>
          </p:cNvSpPr>
          <p:nvPr>
            <p:ph type="body" idx="1"/>
          </p:nvPr>
        </p:nvSpPr>
        <p:spPr>
          <a:xfrm>
            <a:off x="457200" y="1600200"/>
            <a:ext cx="8229600" cy="4525963"/>
          </a:xfrm>
          <a:prstGeom prst="rect">
            <a:avLst/>
          </a:prstGeom>
        </p:spPr>
        <p:txBody>
          <a:bodyPr>
            <a:normAutofit/>
          </a:bodyPr>
          <a:lstStyle>
            <a:lvl1pPr>
              <a:buChar char="•"/>
            </a:lvl1pPr>
            <a:lvl2pPr>
              <a:buChar char="–"/>
            </a:lvl2pPr>
            <a:lvl4pPr>
              <a:buChar char="–"/>
            </a:lvl4pPr>
            <a:lvl5pPr>
              <a:buChar char="»"/>
            </a:lvl5pPr>
          </a:lstStyle>
          <a:p>
            <a:r>
              <a:t>Body Level One</a:t>
            </a:r>
          </a:p>
          <a:p>
            <a:pPr lvl="1"/>
            <a:r>
              <a:t>Body Level Two</a:t>
            </a:r>
          </a:p>
          <a:p>
            <a:pPr lvl="2"/>
            <a:r>
              <a:t>Body Level Three</a:t>
            </a:r>
          </a:p>
          <a:p>
            <a:pPr lvl="3"/>
            <a:r>
              <a:t>Body Level Four</a:t>
            </a:r>
          </a:p>
          <a:p>
            <a:pPr lvl="4"/>
            <a:r>
              <a:t>Body Level Five</a:t>
            </a:r>
          </a:p>
        </p:txBody>
      </p:sp>
      <p:sp>
        <p:nvSpPr>
          <p:cNvPr id="120"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545955616"/>
      </p:ext>
    </p:extLst>
  </p:cSld>
  <p:clrMapOvr>
    <a:masterClrMapping/>
  </p:clrMapOvr>
  <p:transition spd="med"/>
</p:sldLayout>
</file>

<file path=ppt/slideLayouts/slideLayout130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fld id="{294BE67E-7A4E-B345-8063-D07C8211A5C2}" type="slidenum">
              <a:rPr lang="en-US" altLang="en-US" smtClean="0"/>
              <a:pPr/>
              <a:t>‹#›</a:t>
            </a:fld>
            <a:endParaRPr lang="en-US" altLang="en-US"/>
          </a:p>
        </p:txBody>
      </p:sp>
    </p:spTree>
    <p:extLst>
      <p:ext uri="{BB962C8B-B14F-4D97-AF65-F5344CB8AC3E}">
        <p14:creationId xmlns:p14="http://schemas.microsoft.com/office/powerpoint/2010/main" val="3140065274"/>
      </p:ext>
    </p:extLst>
  </p:cSld>
  <p:clrMapOvr>
    <a:masterClrMapping/>
  </p:clrMapOvr>
</p:sldLayout>
</file>

<file path=ppt/slideLayouts/slideLayout130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fld id="{44D85371-644C-FB40-886F-EF786E1F1A58}" type="slidenum">
              <a:rPr lang="en-US" altLang="en-US" smtClean="0"/>
              <a:pPr/>
              <a:t>‹#›</a:t>
            </a:fld>
            <a:endParaRPr lang="en-US" altLang="en-US"/>
          </a:p>
        </p:txBody>
      </p:sp>
    </p:spTree>
    <p:extLst>
      <p:ext uri="{BB962C8B-B14F-4D97-AF65-F5344CB8AC3E}">
        <p14:creationId xmlns:p14="http://schemas.microsoft.com/office/powerpoint/2010/main" val="1643685341"/>
      </p:ext>
    </p:extLst>
  </p:cSld>
  <p:clrMapOvr>
    <a:masterClrMapping/>
  </p:clrMapOvr>
</p:sldLayout>
</file>

<file path=ppt/slideLayouts/slideLayout130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fld id="{0C9B9E56-B6D4-D940-A4D5-F763B23CCB3B}" type="slidenum">
              <a:rPr lang="en-US" altLang="en-US" smtClean="0"/>
              <a:pPr/>
              <a:t>‹#›</a:t>
            </a:fld>
            <a:endParaRPr lang="en-US" altLang="en-US"/>
          </a:p>
        </p:txBody>
      </p:sp>
    </p:spTree>
    <p:extLst>
      <p:ext uri="{BB962C8B-B14F-4D97-AF65-F5344CB8AC3E}">
        <p14:creationId xmlns:p14="http://schemas.microsoft.com/office/powerpoint/2010/main" val="3524365877"/>
      </p:ext>
    </p:extLst>
  </p:cSld>
  <p:clrMapOvr>
    <a:masterClrMapping/>
  </p:clrMapOvr>
</p:sldLayout>
</file>

<file path=ppt/slideLayouts/slideLayout130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fld id="{848C9302-00CA-2043-A6E8-DFD3D026E0A4}" type="slidenum">
              <a:rPr lang="en-US" altLang="en-US" smtClean="0"/>
              <a:pPr/>
              <a:t>‹#›</a:t>
            </a:fld>
            <a:endParaRPr lang="en-US" altLang="en-US"/>
          </a:p>
        </p:txBody>
      </p:sp>
    </p:spTree>
    <p:extLst>
      <p:ext uri="{BB962C8B-B14F-4D97-AF65-F5344CB8AC3E}">
        <p14:creationId xmlns:p14="http://schemas.microsoft.com/office/powerpoint/2010/main" val="1587750152"/>
      </p:ext>
    </p:extLst>
  </p:cSld>
  <p:clrMapOvr>
    <a:masterClrMapping/>
  </p:clrMapOvr>
</p:sldLayout>
</file>

<file path=ppt/slideLayouts/slideLayout130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algn="ct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fld id="{63C9710F-C5CD-F34A-9440-D978B70086C1}" type="slidenum">
              <a:rPr lang="en-US" altLang="en-US" smtClean="0"/>
              <a:pPr/>
              <a:t>‹#›</a:t>
            </a:fld>
            <a:endParaRPr lang="en-US" altLang="en-US"/>
          </a:p>
        </p:txBody>
      </p:sp>
    </p:spTree>
    <p:extLst>
      <p:ext uri="{BB962C8B-B14F-4D97-AF65-F5344CB8AC3E}">
        <p14:creationId xmlns:p14="http://schemas.microsoft.com/office/powerpoint/2010/main" val="1296588453"/>
      </p:ext>
    </p:extLst>
  </p:cSld>
  <p:clrMapOvr>
    <a:masterClrMapping/>
  </p:clrMapOvr>
</p:sldLayout>
</file>

<file path=ppt/slideLayouts/slideLayout130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fld id="{F6A99D72-0297-3B47-919A-664A61FB6CD5}" type="slidenum">
              <a:rPr lang="en-US" altLang="en-US" smtClean="0"/>
              <a:pPr/>
              <a:t>‹#›</a:t>
            </a:fld>
            <a:endParaRPr lang="en-US" altLang="en-US"/>
          </a:p>
        </p:txBody>
      </p:sp>
    </p:spTree>
    <p:extLst>
      <p:ext uri="{BB962C8B-B14F-4D97-AF65-F5344CB8AC3E}">
        <p14:creationId xmlns:p14="http://schemas.microsoft.com/office/powerpoint/2010/main" val="158172236"/>
      </p:ext>
    </p:extLst>
  </p:cSld>
  <p:clrMapOvr>
    <a:masterClrMapping/>
  </p:clrMapOvr>
</p:sldLayout>
</file>

<file path=ppt/slideLayouts/slideLayout130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fld id="{1B67B2BD-2E2F-9D49-8A58-6949B6E9C1F3}" type="slidenum">
              <a:rPr lang="en-US" altLang="en-US" smtClean="0"/>
              <a:pPr/>
              <a:t>‹#›</a:t>
            </a:fld>
            <a:endParaRPr lang="en-US" altLang="en-US"/>
          </a:p>
        </p:txBody>
      </p:sp>
    </p:spTree>
    <p:extLst>
      <p:ext uri="{BB962C8B-B14F-4D97-AF65-F5344CB8AC3E}">
        <p14:creationId xmlns:p14="http://schemas.microsoft.com/office/powerpoint/2010/main" val="931503092"/>
      </p:ext>
    </p:extLst>
  </p:cSld>
  <p:clrMapOvr>
    <a:masterClrMapping/>
  </p:clrMapOvr>
</p:sldLayout>
</file>

<file path=ppt/slideLayouts/slideLayout130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fld id="{A93D733A-191F-CF4C-9043-7E3B49F3C917}" type="slidenum">
              <a:rPr lang="en-US" altLang="en-US" smtClean="0"/>
              <a:pPr/>
              <a:t>‹#›</a:t>
            </a:fld>
            <a:endParaRPr lang="en-US" altLang="en-US"/>
          </a:p>
        </p:txBody>
      </p:sp>
    </p:spTree>
    <p:extLst>
      <p:ext uri="{BB962C8B-B14F-4D97-AF65-F5344CB8AC3E}">
        <p14:creationId xmlns:p14="http://schemas.microsoft.com/office/powerpoint/2010/main" val="275894943"/>
      </p:ext>
    </p:extLst>
  </p:cSld>
  <p:clrMapOvr>
    <a:masterClrMapping/>
  </p:clrMapOvr>
</p:sldLayout>
</file>

<file path=ppt/slideLayouts/slideLayout130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fld id="{33684C74-1386-B841-902C-86EEFE84DA2F}" type="slidenum">
              <a:rPr lang="en-US" altLang="en-US" smtClean="0"/>
              <a:pPr/>
              <a:t>‹#›</a:t>
            </a:fld>
            <a:endParaRPr lang="en-US" altLang="en-US"/>
          </a:p>
        </p:txBody>
      </p:sp>
    </p:spTree>
    <p:extLst>
      <p:ext uri="{BB962C8B-B14F-4D97-AF65-F5344CB8AC3E}">
        <p14:creationId xmlns:p14="http://schemas.microsoft.com/office/powerpoint/2010/main" val="1648480043"/>
      </p:ext>
    </p:extLst>
  </p:cSld>
  <p:clrMapOvr>
    <a:masterClrMapping/>
  </p:clrMapOvr>
</p:sldLayout>
</file>

<file path=ppt/slideLayouts/slideLayout130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fld id="{158031EB-DED2-BA43-AED9-8C1320433040}" type="slidenum">
              <a:rPr lang="en-US" altLang="en-US" smtClean="0"/>
              <a:pPr/>
              <a:t>‹#›</a:t>
            </a:fld>
            <a:endParaRPr lang="en-US" altLang="en-US"/>
          </a:p>
        </p:txBody>
      </p:sp>
    </p:spTree>
    <p:extLst>
      <p:ext uri="{BB962C8B-B14F-4D97-AF65-F5344CB8AC3E}">
        <p14:creationId xmlns:p14="http://schemas.microsoft.com/office/powerpoint/2010/main" val="640645371"/>
      </p:ext>
    </p:extLst>
  </p:cSld>
  <p:clrMapOvr>
    <a:masterClrMapping/>
  </p:clrMapOvr>
</p:sldLayout>
</file>

<file path=ppt/slideLayouts/slideLayout131.xml><?xml version="1.0" encoding="utf-8"?>
<p:sldLayout xmlns:a="http://schemas.openxmlformats.org/drawingml/2006/main" xmlns:r="http://schemas.openxmlformats.org/officeDocument/2006/relationships" xmlns:p="http://schemas.openxmlformats.org/presentationml/2006/main" showMasterSp="0" type="tx">
  <p:cSld name="1_Section Header">
    <p:bg>
      <p:bgPr>
        <a:solidFill>
          <a:srgbClr val="000000"/>
        </a:solidFill>
        <a:effectLst/>
      </p:bgPr>
    </p:bg>
    <p:spTree>
      <p:nvGrpSpPr>
        <p:cNvPr id="1" name=""/>
        <p:cNvGrpSpPr/>
        <p:nvPr/>
      </p:nvGrpSpPr>
      <p:grpSpPr>
        <a:xfrm>
          <a:off x="0" y="0"/>
          <a:ext cx="0" cy="0"/>
          <a:chOff x="0" y="0"/>
          <a:chExt cx="0" cy="0"/>
        </a:xfrm>
      </p:grpSpPr>
      <p:sp>
        <p:nvSpPr>
          <p:cNvPr id="127"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defRPr>
            </a:lvl1pPr>
          </a:lstStyle>
          <a:p>
            <a:r>
              <a:t>Title Text</a:t>
            </a:r>
          </a:p>
        </p:txBody>
      </p:sp>
      <p:sp>
        <p:nvSpPr>
          <p:cNvPr id="128"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vl1pPr>
            <a:lvl2pPr marL="0" indent="457200">
              <a:spcBef>
                <a:spcPts val="400"/>
              </a:spcBef>
              <a:buSzTx/>
              <a:buNone/>
              <a:defRPr sz="2000"/>
            </a:lvl2pPr>
            <a:lvl3pPr marL="0" indent="914400">
              <a:spcBef>
                <a:spcPts val="400"/>
              </a:spcBef>
              <a:buSzTx/>
              <a:buNone/>
              <a:defRPr sz="2000"/>
            </a:lvl3pPr>
            <a:lvl4pPr marL="0" indent="1371600">
              <a:spcBef>
                <a:spcPts val="400"/>
              </a:spcBef>
              <a:buSzTx/>
              <a:buNone/>
              <a:defRPr sz="2000"/>
            </a:lvl4pPr>
            <a:lvl5pPr marL="0" indent="1828800">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129"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685513405"/>
      </p:ext>
    </p:extLst>
  </p:cSld>
  <p:clrMapOvr>
    <a:masterClrMapping/>
  </p:clrMapOvr>
  <p:transition spd="med"/>
</p:sldLayout>
</file>

<file path=ppt/slideLayouts/slideLayout1310.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quarter" idx="1"/>
          </p:nvPr>
        </p:nvSpPr>
        <p:spPr>
          <a:xfrm>
            <a:off x="6858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6858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Content Placeholder 5"/>
          <p:cNvSpPr>
            <a:spLocks noGrp="1"/>
          </p:cNvSpPr>
          <p:nvPr>
            <p:ph sz="quarter" idx="4"/>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fld id="{7ED87AA6-2C1D-6D49-8A36-D2F1A4CD6104}" type="slidenum">
              <a:rPr lang="en-US" altLang="en-US" smtClean="0"/>
              <a:pPr/>
              <a:t>‹#›</a:t>
            </a:fld>
            <a:endParaRPr lang="en-US" altLang="en-US"/>
          </a:p>
        </p:txBody>
      </p:sp>
    </p:spTree>
    <p:extLst>
      <p:ext uri="{BB962C8B-B14F-4D97-AF65-F5344CB8AC3E}">
        <p14:creationId xmlns:p14="http://schemas.microsoft.com/office/powerpoint/2010/main" val="851867130"/>
      </p:ext>
    </p:extLst>
  </p:cSld>
  <p:clrMapOvr>
    <a:masterClrMapping/>
  </p:clrMapOvr>
</p:sldLayout>
</file>

<file path=ppt/slideLayouts/slideLayout1311.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Rectangle 4"/>
          <p:cNvSpPr>
            <a:spLocks noGrp="1" noChangeArrowheads="1"/>
          </p:cNvSpPr>
          <p:nvPr>
            <p:ph type="dt" sz="half" idx="10"/>
          </p:nvPr>
        </p:nvSpPr>
        <p:spPr/>
        <p:txBody>
          <a:bodyPr/>
          <a:lstStyle>
            <a:lvl1pPr algn="ctr">
              <a:defRPr/>
            </a:lvl1pPr>
          </a:lstStyle>
          <a:p>
            <a:pPr>
              <a:defRPr/>
            </a:pPr>
            <a:endParaRPr lang="en-US"/>
          </a:p>
        </p:txBody>
      </p:sp>
      <p:sp>
        <p:nvSpPr>
          <p:cNvPr id="7" name="Rectangle 5"/>
          <p:cNvSpPr>
            <a:spLocks noGrp="1" noChangeArrowheads="1"/>
          </p:cNvSpPr>
          <p:nvPr>
            <p:ph type="ftr" sz="quarter" idx="11"/>
          </p:nvPr>
        </p:nvSpPr>
        <p:spPr/>
        <p:txBody>
          <a:bodyPr/>
          <a:lstStyle>
            <a:lvl1pPr>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vl1pPr>
          </a:lstStyle>
          <a:p>
            <a:fld id="{4B39E1F4-2983-CA40-9291-50354B8F32F3}" type="slidenum">
              <a:rPr lang="en-US" altLang="en-US" smtClean="0"/>
              <a:pPr/>
              <a:t>‹#›</a:t>
            </a:fld>
            <a:endParaRPr lang="en-US" altLang="en-US"/>
          </a:p>
        </p:txBody>
      </p:sp>
    </p:spTree>
    <p:extLst>
      <p:ext uri="{BB962C8B-B14F-4D97-AF65-F5344CB8AC3E}">
        <p14:creationId xmlns:p14="http://schemas.microsoft.com/office/powerpoint/2010/main" val="3770090725"/>
      </p:ext>
    </p:extLst>
  </p:cSld>
  <p:clrMapOvr>
    <a:masterClrMapping/>
  </p:clrMapOvr>
</p:sldLayout>
</file>

<file path=ppt/slideLayouts/slideLayout131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fld id="{C61CD09F-E323-BE4B-8306-244839910779}" type="slidenum">
              <a:rPr lang="en-US" altLang="en-US" smtClean="0"/>
              <a:pPr/>
              <a:t>‹#›</a:t>
            </a:fld>
            <a:endParaRPr lang="en-US" altLang="en-US"/>
          </a:p>
        </p:txBody>
      </p:sp>
    </p:spTree>
    <p:extLst>
      <p:ext uri="{BB962C8B-B14F-4D97-AF65-F5344CB8AC3E}">
        <p14:creationId xmlns:p14="http://schemas.microsoft.com/office/powerpoint/2010/main" val="4294661760"/>
      </p:ext>
    </p:extLst>
  </p:cSld>
  <p:clrMapOvr>
    <a:masterClrMapping/>
  </p:clrMapOvr>
</p:sldLayout>
</file>

<file path=ppt/slideLayouts/slideLayout131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fld id="{E9AF43C6-95F2-B74B-B04F-D471A1BA1D09}" type="slidenum">
              <a:rPr lang="en-US" altLang="en-US" smtClean="0"/>
              <a:pPr/>
              <a:t>‹#›</a:t>
            </a:fld>
            <a:endParaRPr lang="en-US" altLang="en-US"/>
          </a:p>
        </p:txBody>
      </p:sp>
    </p:spTree>
    <p:extLst>
      <p:ext uri="{BB962C8B-B14F-4D97-AF65-F5344CB8AC3E}">
        <p14:creationId xmlns:p14="http://schemas.microsoft.com/office/powerpoint/2010/main" val="59278069"/>
      </p:ext>
    </p:extLst>
  </p:cSld>
  <p:clrMapOvr>
    <a:masterClrMapping/>
  </p:clrMapOvr>
</p:sldLayout>
</file>

<file path=ppt/slideLayouts/slideLayout131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fld id="{CFB2018E-98CC-B14F-BF5F-1549B70D6695}" type="slidenum">
              <a:rPr lang="en-US" altLang="en-US" smtClean="0"/>
              <a:pPr/>
              <a:t>‹#›</a:t>
            </a:fld>
            <a:endParaRPr lang="en-US" altLang="en-US"/>
          </a:p>
        </p:txBody>
      </p:sp>
    </p:spTree>
    <p:extLst>
      <p:ext uri="{BB962C8B-B14F-4D97-AF65-F5344CB8AC3E}">
        <p14:creationId xmlns:p14="http://schemas.microsoft.com/office/powerpoint/2010/main" val="1624544449"/>
      </p:ext>
    </p:extLst>
  </p:cSld>
  <p:clrMapOvr>
    <a:masterClrMapping/>
  </p:clrMapOvr>
</p:sldLayout>
</file>

<file path=ppt/slideLayouts/slideLayout131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fld id="{7BDD35AB-79BF-2247-8DE4-55FAAC209456}" type="slidenum">
              <a:rPr lang="en-US" altLang="en-US" smtClean="0"/>
              <a:pPr/>
              <a:t>‹#›</a:t>
            </a:fld>
            <a:endParaRPr lang="en-US" altLang="en-US"/>
          </a:p>
        </p:txBody>
      </p:sp>
    </p:spTree>
    <p:extLst>
      <p:ext uri="{BB962C8B-B14F-4D97-AF65-F5344CB8AC3E}">
        <p14:creationId xmlns:p14="http://schemas.microsoft.com/office/powerpoint/2010/main" val="4121853848"/>
      </p:ext>
    </p:extLst>
  </p:cSld>
  <p:clrMapOvr>
    <a:masterClrMapping/>
  </p:clrMapOvr>
</p:sldLayout>
</file>

<file path=ppt/slideLayouts/slideLayout131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fld id="{4E415BF1-6463-E242-A89C-E98333CF24FC}" type="slidenum">
              <a:rPr lang="en-US" altLang="en-US" smtClean="0"/>
              <a:pPr/>
              <a:t>‹#›</a:t>
            </a:fld>
            <a:endParaRPr lang="en-US" altLang="en-US"/>
          </a:p>
        </p:txBody>
      </p:sp>
    </p:spTree>
    <p:extLst>
      <p:ext uri="{BB962C8B-B14F-4D97-AF65-F5344CB8AC3E}">
        <p14:creationId xmlns:p14="http://schemas.microsoft.com/office/powerpoint/2010/main" val="1580340101"/>
      </p:ext>
    </p:extLst>
  </p:cSld>
  <p:clrMapOvr>
    <a:masterClrMapping/>
  </p:clrMapOvr>
</p:sldLayout>
</file>

<file path=ppt/slideLayouts/slideLayout131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algn="ct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fld id="{21967801-0427-BA45-AAC4-CA968B326E54}" type="slidenum">
              <a:rPr lang="en-US" altLang="en-US" smtClean="0"/>
              <a:pPr/>
              <a:t>‹#›</a:t>
            </a:fld>
            <a:endParaRPr lang="en-US" altLang="en-US"/>
          </a:p>
        </p:txBody>
      </p:sp>
    </p:spTree>
    <p:extLst>
      <p:ext uri="{BB962C8B-B14F-4D97-AF65-F5344CB8AC3E}">
        <p14:creationId xmlns:p14="http://schemas.microsoft.com/office/powerpoint/2010/main" val="1296919811"/>
      </p:ext>
    </p:extLst>
  </p:cSld>
  <p:clrMapOvr>
    <a:masterClrMapping/>
  </p:clrMapOvr>
</p:sldLayout>
</file>

<file path=ppt/slideLayouts/slideLayout131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fld id="{D1BABD21-51DF-DA4F-BA83-F1081CEB5341}" type="slidenum">
              <a:rPr lang="en-US" altLang="en-US" smtClean="0"/>
              <a:pPr/>
              <a:t>‹#›</a:t>
            </a:fld>
            <a:endParaRPr lang="en-US" altLang="en-US"/>
          </a:p>
        </p:txBody>
      </p:sp>
    </p:spTree>
    <p:extLst>
      <p:ext uri="{BB962C8B-B14F-4D97-AF65-F5344CB8AC3E}">
        <p14:creationId xmlns:p14="http://schemas.microsoft.com/office/powerpoint/2010/main" val="779718086"/>
      </p:ext>
    </p:extLst>
  </p:cSld>
  <p:clrMapOvr>
    <a:masterClrMapping/>
  </p:clrMapOvr>
</p:sldLayout>
</file>

<file path=ppt/slideLayouts/slideLayout131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fld id="{10761101-7BD6-2646-811B-5C8370124E59}" type="slidenum">
              <a:rPr lang="en-US" altLang="en-US" smtClean="0"/>
              <a:pPr/>
              <a:t>‹#›</a:t>
            </a:fld>
            <a:endParaRPr lang="en-US" altLang="en-US"/>
          </a:p>
        </p:txBody>
      </p:sp>
    </p:spTree>
    <p:extLst>
      <p:ext uri="{BB962C8B-B14F-4D97-AF65-F5344CB8AC3E}">
        <p14:creationId xmlns:p14="http://schemas.microsoft.com/office/powerpoint/2010/main" val="1859593943"/>
      </p:ext>
    </p:extLst>
  </p:cSld>
  <p:clrMapOvr>
    <a:masterClrMapping/>
  </p:clrMapOvr>
</p:sldLayout>
</file>

<file path=ppt/slideLayouts/slideLayout132.xml><?xml version="1.0" encoding="utf-8"?>
<p:sldLayout xmlns:a="http://schemas.openxmlformats.org/drawingml/2006/main" xmlns:r="http://schemas.openxmlformats.org/officeDocument/2006/relationships" xmlns:p="http://schemas.openxmlformats.org/presentationml/2006/main" showMasterSp="0" type="tx">
  <p:cSld name="1_Two Content">
    <p:bg>
      <p:bgPr>
        <a:solidFill>
          <a:srgbClr val="000000"/>
        </a:solidFill>
        <a:effectLst/>
      </p:bgPr>
    </p:bg>
    <p:spTree>
      <p:nvGrpSpPr>
        <p:cNvPr id="1" name=""/>
        <p:cNvGrpSpPr/>
        <p:nvPr/>
      </p:nvGrpSpPr>
      <p:grpSpPr>
        <a:xfrm>
          <a:off x="0" y="0"/>
          <a:ext cx="0" cy="0"/>
          <a:chOff x="0" y="0"/>
          <a:chExt cx="0" cy="0"/>
        </a:xfrm>
      </p:grpSpPr>
      <p:sp>
        <p:nvSpPr>
          <p:cNvPr id="136"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defRPr>
            </a:lvl1pPr>
          </a:lstStyle>
          <a:p>
            <a:r>
              <a:t>Title Text</a:t>
            </a:r>
          </a:p>
        </p:txBody>
      </p:sp>
      <p:sp>
        <p:nvSpPr>
          <p:cNvPr id="137"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Char char="•"/>
              <a:defRPr sz="2800"/>
            </a:lvl1pPr>
            <a:lvl2pPr marL="790575" indent="-333375">
              <a:spcBef>
                <a:spcPts val="600"/>
              </a:spcBef>
              <a:buChar char="–"/>
              <a:defRPr sz="2800"/>
            </a:lvl2pPr>
            <a:lvl3pPr marL="1234439" indent="-320039">
              <a:spcBef>
                <a:spcPts val="600"/>
              </a:spcBef>
              <a:defRPr sz="2800"/>
            </a:lvl3pPr>
            <a:lvl4pPr marL="1727200" indent="-355600">
              <a:spcBef>
                <a:spcPts val="600"/>
              </a:spcBef>
              <a:buChar char="–"/>
              <a:defRPr sz="2800"/>
            </a:lvl4pPr>
            <a:lvl5pPr marL="2184400" indent="-355600">
              <a:spcBef>
                <a:spcPts val="600"/>
              </a:spcBef>
              <a:buChar char="»"/>
              <a:defRPr sz="2800"/>
            </a:lvl5pPr>
          </a:lstStyle>
          <a:p>
            <a:r>
              <a:t>Body Level One</a:t>
            </a:r>
          </a:p>
          <a:p>
            <a:pPr lvl="1"/>
            <a:r>
              <a:t>Body Level Two</a:t>
            </a:r>
          </a:p>
          <a:p>
            <a:pPr lvl="2"/>
            <a:r>
              <a:t>Body Level Three</a:t>
            </a:r>
          </a:p>
          <a:p>
            <a:pPr lvl="3"/>
            <a:r>
              <a:t>Body Level Four</a:t>
            </a:r>
          </a:p>
          <a:p>
            <a:pPr lvl="4"/>
            <a:r>
              <a:t>Body Level Five</a:t>
            </a:r>
          </a:p>
        </p:txBody>
      </p:sp>
      <p:sp>
        <p:nvSpPr>
          <p:cNvPr id="138"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070498728"/>
      </p:ext>
    </p:extLst>
  </p:cSld>
  <p:clrMapOvr>
    <a:masterClrMapping/>
  </p:clrMapOvr>
  <p:transition spd="med"/>
</p:sldLayout>
</file>

<file path=ppt/slideLayouts/slideLayout132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fld id="{59B6AA04-D23C-1E4D-95DA-FE5457A05818}" type="slidenum">
              <a:rPr lang="en-US" altLang="en-US" smtClean="0"/>
              <a:pPr/>
              <a:t>‹#›</a:t>
            </a:fld>
            <a:endParaRPr lang="en-US" altLang="en-US"/>
          </a:p>
        </p:txBody>
      </p:sp>
    </p:spTree>
    <p:extLst>
      <p:ext uri="{BB962C8B-B14F-4D97-AF65-F5344CB8AC3E}">
        <p14:creationId xmlns:p14="http://schemas.microsoft.com/office/powerpoint/2010/main" val="4092259721"/>
      </p:ext>
    </p:extLst>
  </p:cSld>
  <p:clrMapOvr>
    <a:masterClrMapping/>
  </p:clrMapOvr>
</p:sldLayout>
</file>

<file path=ppt/slideLayouts/slideLayout132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fld id="{7A27B053-296E-C148-9209-79444358B24B}" type="slidenum">
              <a:rPr lang="en-US" altLang="en-US" smtClean="0"/>
              <a:pPr/>
              <a:t>‹#›</a:t>
            </a:fld>
            <a:endParaRPr lang="en-US" altLang="en-US"/>
          </a:p>
        </p:txBody>
      </p:sp>
    </p:spTree>
    <p:extLst>
      <p:ext uri="{BB962C8B-B14F-4D97-AF65-F5344CB8AC3E}">
        <p14:creationId xmlns:p14="http://schemas.microsoft.com/office/powerpoint/2010/main" val="3821389673"/>
      </p:ext>
    </p:extLst>
  </p:cSld>
  <p:clrMapOvr>
    <a:masterClrMapping/>
  </p:clrMapOvr>
</p:sldLayout>
</file>

<file path=ppt/slideLayouts/slideLayout132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fld id="{C13E7A06-5E9F-EB49-B1AA-F67B764A9143}" type="slidenum">
              <a:rPr lang="en-US" altLang="en-US" smtClean="0"/>
              <a:pPr/>
              <a:t>‹#›</a:t>
            </a:fld>
            <a:endParaRPr lang="en-US" altLang="en-US"/>
          </a:p>
        </p:txBody>
      </p:sp>
    </p:spTree>
    <p:extLst>
      <p:ext uri="{BB962C8B-B14F-4D97-AF65-F5344CB8AC3E}">
        <p14:creationId xmlns:p14="http://schemas.microsoft.com/office/powerpoint/2010/main" val="3809019415"/>
      </p:ext>
    </p:extLst>
  </p:cSld>
  <p:clrMapOvr>
    <a:masterClrMapping/>
  </p:clrMapOvr>
</p:sldLayout>
</file>

<file path=ppt/slideLayouts/slideLayout1323.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quarter" idx="1"/>
          </p:nvPr>
        </p:nvSpPr>
        <p:spPr>
          <a:xfrm>
            <a:off x="6858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6858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Content Placeholder 5"/>
          <p:cNvSpPr>
            <a:spLocks noGrp="1"/>
          </p:cNvSpPr>
          <p:nvPr>
            <p:ph sz="quarter" idx="4"/>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fld id="{58E8A88B-6978-BA40-B5DB-18D526477938}" type="slidenum">
              <a:rPr lang="en-US" altLang="en-US" smtClean="0"/>
              <a:pPr/>
              <a:t>‹#›</a:t>
            </a:fld>
            <a:endParaRPr lang="en-US" altLang="en-US"/>
          </a:p>
        </p:txBody>
      </p:sp>
    </p:spTree>
    <p:extLst>
      <p:ext uri="{BB962C8B-B14F-4D97-AF65-F5344CB8AC3E}">
        <p14:creationId xmlns:p14="http://schemas.microsoft.com/office/powerpoint/2010/main" val="2083665911"/>
      </p:ext>
    </p:extLst>
  </p:cSld>
  <p:clrMapOvr>
    <a:masterClrMapping/>
  </p:clrMapOvr>
</p:sldLayout>
</file>

<file path=ppt/slideLayouts/slideLayout1324.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Rectangle 4"/>
          <p:cNvSpPr>
            <a:spLocks noGrp="1" noChangeArrowheads="1"/>
          </p:cNvSpPr>
          <p:nvPr>
            <p:ph type="dt" sz="half" idx="10"/>
          </p:nvPr>
        </p:nvSpPr>
        <p:spPr/>
        <p:txBody>
          <a:bodyPr/>
          <a:lstStyle>
            <a:lvl1pPr algn="ctr">
              <a:defRPr/>
            </a:lvl1pPr>
          </a:lstStyle>
          <a:p>
            <a:pPr>
              <a:defRPr/>
            </a:pPr>
            <a:endParaRPr lang="en-US"/>
          </a:p>
        </p:txBody>
      </p:sp>
      <p:sp>
        <p:nvSpPr>
          <p:cNvPr id="7" name="Rectangle 5"/>
          <p:cNvSpPr>
            <a:spLocks noGrp="1" noChangeArrowheads="1"/>
          </p:cNvSpPr>
          <p:nvPr>
            <p:ph type="ftr" sz="quarter" idx="11"/>
          </p:nvPr>
        </p:nvSpPr>
        <p:spPr/>
        <p:txBody>
          <a:bodyPr/>
          <a:lstStyle>
            <a:lvl1pPr>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vl1pPr>
          </a:lstStyle>
          <a:p>
            <a:fld id="{CB0EA2AC-5059-3149-962D-B4D844AC07F4}" type="slidenum">
              <a:rPr lang="en-US" altLang="en-US" smtClean="0"/>
              <a:pPr/>
              <a:t>‹#›</a:t>
            </a:fld>
            <a:endParaRPr lang="en-US" altLang="en-US"/>
          </a:p>
        </p:txBody>
      </p:sp>
    </p:spTree>
    <p:extLst>
      <p:ext uri="{BB962C8B-B14F-4D97-AF65-F5344CB8AC3E}">
        <p14:creationId xmlns:p14="http://schemas.microsoft.com/office/powerpoint/2010/main" val="992970914"/>
      </p:ext>
    </p:extLst>
  </p:cSld>
  <p:clrMapOvr>
    <a:masterClrMapping/>
  </p:clrMapOvr>
</p:sldLayout>
</file>

<file path=ppt/slideLayouts/slideLayout132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a:extLst>
              <a:ext uri="{FF2B5EF4-FFF2-40B4-BE49-F238E27FC236}">
                <a16:creationId xmlns:a16="http://schemas.microsoft.com/office/drawing/2014/main" id="{E45E389A-A03E-06AF-0E03-E1F9C57BACBE}"/>
              </a:ext>
            </a:extLst>
          </p:cNvPr>
          <p:cNvGrpSpPr>
            <a:grpSpLocks/>
          </p:cNvGrpSpPr>
          <p:nvPr/>
        </p:nvGrpSpPr>
        <p:grpSpPr bwMode="auto">
          <a:xfrm>
            <a:off x="0" y="0"/>
            <a:ext cx="9148763" cy="6851650"/>
            <a:chOff x="1" y="0"/>
            <a:chExt cx="5763" cy="4316"/>
          </a:xfrm>
        </p:grpSpPr>
        <p:sp>
          <p:nvSpPr>
            <p:cNvPr id="5" name="Freeform 3">
              <a:extLst>
                <a:ext uri="{FF2B5EF4-FFF2-40B4-BE49-F238E27FC236}">
                  <a16:creationId xmlns:a16="http://schemas.microsoft.com/office/drawing/2014/main" id="{83493769-DFF9-AD15-1514-75D7D7D8856A}"/>
                </a:ext>
              </a:extLst>
            </p:cNvPr>
            <p:cNvSpPr>
              <a:spLocks/>
            </p:cNvSpPr>
            <p:nvPr/>
          </p:nvSpPr>
          <p:spPr bwMode="hidden">
            <a:xfrm>
              <a:off x="5045" y="2626"/>
              <a:ext cx="719" cy="1690"/>
            </a:xfrm>
            <a:custGeom>
              <a:avLst/>
              <a:gdLst/>
              <a:ahLst/>
              <a:cxnLst>
                <a:cxn ang="0">
                  <a:pos x="717" y="72"/>
                </a:cxn>
                <a:cxn ang="0">
                  <a:pos x="717" y="0"/>
                </a:cxn>
                <a:cxn ang="0">
                  <a:pos x="699" y="101"/>
                </a:cxn>
                <a:cxn ang="0">
                  <a:pos x="675" y="209"/>
                </a:cxn>
                <a:cxn ang="0">
                  <a:pos x="627" y="389"/>
                </a:cxn>
                <a:cxn ang="0">
                  <a:pos x="574" y="569"/>
                </a:cxn>
                <a:cxn ang="0">
                  <a:pos x="502" y="749"/>
                </a:cxn>
                <a:cxn ang="0">
                  <a:pos x="424" y="935"/>
                </a:cxn>
                <a:cxn ang="0">
                  <a:pos x="334" y="1121"/>
                </a:cxn>
                <a:cxn ang="0">
                  <a:pos x="233" y="1312"/>
                </a:cxn>
                <a:cxn ang="0">
                  <a:pos x="125" y="1498"/>
                </a:cxn>
                <a:cxn ang="0">
                  <a:pos x="0" y="1690"/>
                </a:cxn>
                <a:cxn ang="0">
                  <a:pos x="11" y="1690"/>
                </a:cxn>
                <a:cxn ang="0">
                  <a:pos x="137" y="1498"/>
                </a:cxn>
                <a:cxn ang="0">
                  <a:pos x="245" y="1312"/>
                </a:cxn>
                <a:cxn ang="0">
                  <a:pos x="346" y="1121"/>
                </a:cxn>
                <a:cxn ang="0">
                  <a:pos x="436" y="935"/>
                </a:cxn>
                <a:cxn ang="0">
                  <a:pos x="514" y="749"/>
                </a:cxn>
                <a:cxn ang="0">
                  <a:pos x="585" y="569"/>
                </a:cxn>
                <a:cxn ang="0">
                  <a:pos x="639" y="389"/>
                </a:cxn>
                <a:cxn ang="0">
                  <a:pos x="687" y="209"/>
                </a:cxn>
                <a:cxn ang="0">
                  <a:pos x="705" y="143"/>
                </a:cxn>
                <a:cxn ang="0">
                  <a:pos x="717" y="72"/>
                </a:cxn>
                <a:cxn ang="0">
                  <a:pos x="717" y="72"/>
                </a:cxn>
              </a:cxnLst>
              <a:rect l="0" t="0" r="r" b="b"/>
              <a:pathLst>
                <a:path w="717" h="1690">
                  <a:moveTo>
                    <a:pt x="717" y="72"/>
                  </a:moveTo>
                  <a:lnTo>
                    <a:pt x="717" y="0"/>
                  </a:lnTo>
                  <a:lnTo>
                    <a:pt x="699" y="101"/>
                  </a:lnTo>
                  <a:lnTo>
                    <a:pt x="675" y="209"/>
                  </a:lnTo>
                  <a:lnTo>
                    <a:pt x="627" y="389"/>
                  </a:lnTo>
                  <a:lnTo>
                    <a:pt x="574" y="569"/>
                  </a:lnTo>
                  <a:lnTo>
                    <a:pt x="502" y="749"/>
                  </a:lnTo>
                  <a:lnTo>
                    <a:pt x="424" y="935"/>
                  </a:lnTo>
                  <a:lnTo>
                    <a:pt x="334" y="1121"/>
                  </a:lnTo>
                  <a:lnTo>
                    <a:pt x="233" y="1312"/>
                  </a:lnTo>
                  <a:lnTo>
                    <a:pt x="125" y="1498"/>
                  </a:lnTo>
                  <a:lnTo>
                    <a:pt x="0" y="1690"/>
                  </a:lnTo>
                  <a:lnTo>
                    <a:pt x="11" y="1690"/>
                  </a:lnTo>
                  <a:lnTo>
                    <a:pt x="137" y="1498"/>
                  </a:lnTo>
                  <a:lnTo>
                    <a:pt x="245" y="1312"/>
                  </a:lnTo>
                  <a:lnTo>
                    <a:pt x="346" y="1121"/>
                  </a:lnTo>
                  <a:lnTo>
                    <a:pt x="436" y="935"/>
                  </a:lnTo>
                  <a:lnTo>
                    <a:pt x="514" y="749"/>
                  </a:lnTo>
                  <a:lnTo>
                    <a:pt x="585" y="569"/>
                  </a:lnTo>
                  <a:lnTo>
                    <a:pt x="639" y="389"/>
                  </a:lnTo>
                  <a:lnTo>
                    <a:pt x="687" y="209"/>
                  </a:lnTo>
                  <a:lnTo>
                    <a:pt x="705" y="143"/>
                  </a:lnTo>
                  <a:lnTo>
                    <a:pt x="717" y="72"/>
                  </a:lnTo>
                  <a:lnTo>
                    <a:pt x="717" y="72"/>
                  </a:lnTo>
                  <a:close/>
                </a:path>
              </a:pathLst>
            </a:custGeom>
            <a:gradFill rotWithShape="0">
              <a:gsLst>
                <a:gs pos="0">
                  <a:schemeClr val="bg2"/>
                </a:gs>
                <a:gs pos="100000">
                  <a:schemeClr val="bg2">
                    <a:gamma/>
                    <a:shade val="60784"/>
                    <a:invGamma/>
                  </a:schemeClr>
                </a:gs>
              </a:gsLst>
              <a:lin ang="5400000" scaled="1"/>
            </a:gradFill>
            <a:ln w="9525">
              <a:noFill/>
              <a:round/>
              <a:headEnd/>
              <a:tailEnd/>
            </a:ln>
          </p:spPr>
          <p:txBody>
            <a:bodyPr/>
            <a:lstStyle/>
            <a:p>
              <a:pPr>
                <a:defRPr/>
              </a:pPr>
              <a:endParaRPr lang="en-US" b="1" i="0" dirty="0">
                <a:latin typeface="Arial" panose="020B0604020202020204" pitchFamily="34" charset="0"/>
                <a:ea typeface="ＭＳ Ｐゴシック" charset="-128"/>
                <a:cs typeface="ＭＳ Ｐゴシック" charset="-128"/>
              </a:endParaRPr>
            </a:p>
          </p:txBody>
        </p:sp>
        <p:sp>
          <p:nvSpPr>
            <p:cNvPr id="6" name="Freeform 4">
              <a:extLst>
                <a:ext uri="{FF2B5EF4-FFF2-40B4-BE49-F238E27FC236}">
                  <a16:creationId xmlns:a16="http://schemas.microsoft.com/office/drawing/2014/main" id="{8B27F764-407B-5DB9-B275-4580682727FB}"/>
                </a:ext>
              </a:extLst>
            </p:cNvPr>
            <p:cNvSpPr>
              <a:spLocks/>
            </p:cNvSpPr>
            <p:nvPr/>
          </p:nvSpPr>
          <p:spPr bwMode="hidden">
            <a:xfrm>
              <a:off x="5386" y="3794"/>
              <a:ext cx="378" cy="522"/>
            </a:xfrm>
            <a:custGeom>
              <a:avLst/>
              <a:gdLst/>
              <a:ahLst/>
              <a:cxnLst>
                <a:cxn ang="0">
                  <a:pos x="377" y="0"/>
                </a:cxn>
                <a:cxn ang="0">
                  <a:pos x="293" y="132"/>
                </a:cxn>
                <a:cxn ang="0">
                  <a:pos x="204" y="264"/>
                </a:cxn>
                <a:cxn ang="0">
                  <a:pos x="102" y="396"/>
                </a:cxn>
                <a:cxn ang="0">
                  <a:pos x="0" y="522"/>
                </a:cxn>
                <a:cxn ang="0">
                  <a:pos x="12" y="522"/>
                </a:cxn>
                <a:cxn ang="0">
                  <a:pos x="114" y="402"/>
                </a:cxn>
                <a:cxn ang="0">
                  <a:pos x="204" y="282"/>
                </a:cxn>
                <a:cxn ang="0">
                  <a:pos x="377" y="24"/>
                </a:cxn>
                <a:cxn ang="0">
                  <a:pos x="377" y="0"/>
                </a:cxn>
                <a:cxn ang="0">
                  <a:pos x="377" y="0"/>
                </a:cxn>
              </a:cxnLst>
              <a:rect l="0" t="0" r="r" b="b"/>
              <a:pathLst>
                <a:path w="377" h="522">
                  <a:moveTo>
                    <a:pt x="377" y="0"/>
                  </a:moveTo>
                  <a:lnTo>
                    <a:pt x="293" y="132"/>
                  </a:lnTo>
                  <a:lnTo>
                    <a:pt x="204" y="264"/>
                  </a:lnTo>
                  <a:lnTo>
                    <a:pt x="102" y="396"/>
                  </a:lnTo>
                  <a:lnTo>
                    <a:pt x="0" y="522"/>
                  </a:lnTo>
                  <a:lnTo>
                    <a:pt x="12" y="522"/>
                  </a:lnTo>
                  <a:lnTo>
                    <a:pt x="114" y="402"/>
                  </a:lnTo>
                  <a:lnTo>
                    <a:pt x="204" y="282"/>
                  </a:lnTo>
                  <a:lnTo>
                    <a:pt x="377" y="24"/>
                  </a:lnTo>
                  <a:lnTo>
                    <a:pt x="377" y="0"/>
                  </a:lnTo>
                  <a:lnTo>
                    <a:pt x="377" y="0"/>
                  </a:lnTo>
                  <a:close/>
                </a:path>
              </a:pathLst>
            </a:custGeom>
            <a:gradFill rotWithShape="0">
              <a:gsLst>
                <a:gs pos="0">
                  <a:schemeClr val="bg2"/>
                </a:gs>
                <a:gs pos="100000">
                  <a:schemeClr val="bg2">
                    <a:gamma/>
                    <a:shade val="60784"/>
                    <a:invGamma/>
                  </a:schemeClr>
                </a:gs>
              </a:gsLst>
              <a:lin ang="5400000" scaled="1"/>
            </a:gradFill>
            <a:ln w="9525">
              <a:noFill/>
              <a:round/>
              <a:headEnd/>
              <a:tailEnd/>
            </a:ln>
          </p:spPr>
          <p:txBody>
            <a:bodyPr/>
            <a:lstStyle/>
            <a:p>
              <a:pPr>
                <a:defRPr/>
              </a:pPr>
              <a:endParaRPr lang="en-US" b="1" i="0" dirty="0">
                <a:latin typeface="Arial" panose="020B0604020202020204" pitchFamily="34" charset="0"/>
                <a:ea typeface="ＭＳ Ｐゴシック" charset="-128"/>
                <a:cs typeface="ＭＳ Ｐゴシック" charset="-128"/>
              </a:endParaRPr>
            </a:p>
          </p:txBody>
        </p:sp>
        <p:sp>
          <p:nvSpPr>
            <p:cNvPr id="7" name="Freeform 5">
              <a:extLst>
                <a:ext uri="{FF2B5EF4-FFF2-40B4-BE49-F238E27FC236}">
                  <a16:creationId xmlns:a16="http://schemas.microsoft.com/office/drawing/2014/main" id="{39B9637E-9080-CC35-1FA9-D302EA9DACB3}"/>
                </a:ext>
              </a:extLst>
            </p:cNvPr>
            <p:cNvSpPr>
              <a:spLocks/>
            </p:cNvSpPr>
            <p:nvPr/>
          </p:nvSpPr>
          <p:spPr bwMode="hidden">
            <a:xfrm>
              <a:off x="5680" y="4214"/>
              <a:ext cx="84" cy="102"/>
            </a:xfrm>
            <a:custGeom>
              <a:avLst/>
              <a:gdLst/>
              <a:ahLst/>
              <a:cxnLst>
                <a:cxn ang="0">
                  <a:pos x="0" y="102"/>
                </a:cxn>
                <a:cxn ang="0">
                  <a:pos x="18" y="102"/>
                </a:cxn>
                <a:cxn ang="0">
                  <a:pos x="48" y="60"/>
                </a:cxn>
                <a:cxn ang="0">
                  <a:pos x="84" y="24"/>
                </a:cxn>
                <a:cxn ang="0">
                  <a:pos x="84" y="0"/>
                </a:cxn>
                <a:cxn ang="0">
                  <a:pos x="42" y="54"/>
                </a:cxn>
                <a:cxn ang="0">
                  <a:pos x="0" y="102"/>
                </a:cxn>
                <a:cxn ang="0">
                  <a:pos x="0" y="102"/>
                </a:cxn>
              </a:cxnLst>
              <a:rect l="0" t="0" r="r" b="b"/>
              <a:pathLst>
                <a:path w="84" h="102">
                  <a:moveTo>
                    <a:pt x="0" y="102"/>
                  </a:moveTo>
                  <a:lnTo>
                    <a:pt x="18" y="102"/>
                  </a:lnTo>
                  <a:lnTo>
                    <a:pt x="48" y="60"/>
                  </a:lnTo>
                  <a:lnTo>
                    <a:pt x="84" y="24"/>
                  </a:lnTo>
                  <a:lnTo>
                    <a:pt x="84" y="0"/>
                  </a:lnTo>
                  <a:lnTo>
                    <a:pt x="42" y="54"/>
                  </a:lnTo>
                  <a:lnTo>
                    <a:pt x="0" y="102"/>
                  </a:lnTo>
                  <a:lnTo>
                    <a:pt x="0" y="102"/>
                  </a:lnTo>
                  <a:close/>
                </a:path>
              </a:pathLst>
            </a:custGeom>
            <a:gradFill rotWithShape="0">
              <a:gsLst>
                <a:gs pos="0">
                  <a:schemeClr val="bg2"/>
                </a:gs>
                <a:gs pos="100000">
                  <a:schemeClr val="bg2">
                    <a:gamma/>
                    <a:shade val="60784"/>
                    <a:invGamma/>
                  </a:schemeClr>
                </a:gs>
              </a:gsLst>
              <a:lin ang="5400000" scaled="1"/>
            </a:gradFill>
            <a:ln w="9525">
              <a:noFill/>
              <a:round/>
              <a:headEnd/>
              <a:tailEnd/>
            </a:ln>
          </p:spPr>
          <p:txBody>
            <a:bodyPr/>
            <a:lstStyle/>
            <a:p>
              <a:pPr>
                <a:defRPr/>
              </a:pPr>
              <a:endParaRPr lang="en-US" b="1" i="0" dirty="0">
                <a:latin typeface="Arial" panose="020B0604020202020204" pitchFamily="34" charset="0"/>
                <a:ea typeface="ＭＳ Ｐゴシック" charset="-128"/>
                <a:cs typeface="ＭＳ Ｐゴシック" charset="-128"/>
              </a:endParaRPr>
            </a:p>
          </p:txBody>
        </p:sp>
        <p:grpSp>
          <p:nvGrpSpPr>
            <p:cNvPr id="8" name="Group 6">
              <a:extLst>
                <a:ext uri="{FF2B5EF4-FFF2-40B4-BE49-F238E27FC236}">
                  <a16:creationId xmlns:a16="http://schemas.microsoft.com/office/drawing/2014/main" id="{3958E216-5761-59A8-964E-322E84A6FD5A}"/>
                </a:ext>
              </a:extLst>
            </p:cNvPr>
            <p:cNvGrpSpPr>
              <a:grpSpLocks/>
            </p:cNvGrpSpPr>
            <p:nvPr/>
          </p:nvGrpSpPr>
          <p:grpSpPr bwMode="auto">
            <a:xfrm>
              <a:off x="288" y="0"/>
              <a:ext cx="5098" cy="4316"/>
              <a:chOff x="288" y="0"/>
              <a:chExt cx="5098" cy="4316"/>
            </a:xfrm>
          </p:grpSpPr>
          <p:sp>
            <p:nvSpPr>
              <p:cNvPr id="28" name="Freeform 7">
                <a:extLst>
                  <a:ext uri="{FF2B5EF4-FFF2-40B4-BE49-F238E27FC236}">
                    <a16:creationId xmlns:a16="http://schemas.microsoft.com/office/drawing/2014/main" id="{DD9C02EB-3344-106E-30BB-E9B7A23FCA80}"/>
                  </a:ext>
                </a:extLst>
              </p:cNvPr>
              <p:cNvSpPr>
                <a:spLocks/>
              </p:cNvSpPr>
              <p:nvPr userDrawn="1"/>
            </p:nvSpPr>
            <p:spPr bwMode="hidden">
              <a:xfrm>
                <a:off x="2789" y="0"/>
                <a:ext cx="72" cy="4316"/>
              </a:xfrm>
              <a:custGeom>
                <a:avLst/>
                <a:gdLst/>
                <a:ahLst/>
                <a:cxnLst>
                  <a:cxn ang="0">
                    <a:pos x="0" y="0"/>
                  </a:cxn>
                  <a:cxn ang="0">
                    <a:pos x="60" y="4316"/>
                  </a:cxn>
                  <a:cxn ang="0">
                    <a:pos x="72" y="4316"/>
                  </a:cxn>
                  <a:cxn ang="0">
                    <a:pos x="12" y="0"/>
                  </a:cxn>
                  <a:cxn ang="0">
                    <a:pos x="0" y="0"/>
                  </a:cxn>
                  <a:cxn ang="0">
                    <a:pos x="0" y="0"/>
                  </a:cxn>
                </a:cxnLst>
                <a:rect l="0" t="0" r="r" b="b"/>
                <a:pathLst>
                  <a:path w="72" h="4316">
                    <a:moveTo>
                      <a:pt x="0" y="0"/>
                    </a:moveTo>
                    <a:lnTo>
                      <a:pt x="60" y="4316"/>
                    </a:lnTo>
                    <a:lnTo>
                      <a:pt x="72" y="4316"/>
                    </a:lnTo>
                    <a:lnTo>
                      <a:pt x="12" y="0"/>
                    </a:lnTo>
                    <a:lnTo>
                      <a:pt x="0" y="0"/>
                    </a:lnTo>
                    <a:lnTo>
                      <a:pt x="0" y="0"/>
                    </a:lnTo>
                    <a:close/>
                  </a:path>
                </a:pathLst>
              </a:custGeom>
              <a:gradFill rotWithShape="0">
                <a:gsLst>
                  <a:gs pos="0">
                    <a:schemeClr val="bg1"/>
                  </a:gs>
                  <a:gs pos="100000">
                    <a:schemeClr val="bg1">
                      <a:gamma/>
                      <a:shade val="66667"/>
                      <a:invGamma/>
                    </a:schemeClr>
                  </a:gs>
                </a:gsLst>
                <a:lin ang="5400000" scaled="1"/>
              </a:gradFill>
              <a:ln w="9525">
                <a:noFill/>
                <a:round/>
                <a:headEnd/>
                <a:tailEnd/>
              </a:ln>
            </p:spPr>
            <p:txBody>
              <a:bodyPr/>
              <a:lstStyle/>
              <a:p>
                <a:pPr>
                  <a:defRPr/>
                </a:pPr>
                <a:endParaRPr lang="en-US" b="1" i="0" dirty="0">
                  <a:latin typeface="Arial" panose="020B0604020202020204" pitchFamily="34" charset="0"/>
                  <a:ea typeface="ＭＳ Ｐゴシック" charset="-128"/>
                  <a:cs typeface="ＭＳ Ｐゴシック" charset="-128"/>
                </a:endParaRPr>
              </a:p>
            </p:txBody>
          </p:sp>
          <p:sp>
            <p:nvSpPr>
              <p:cNvPr id="29" name="Freeform 8">
                <a:extLst>
                  <a:ext uri="{FF2B5EF4-FFF2-40B4-BE49-F238E27FC236}">
                    <a16:creationId xmlns:a16="http://schemas.microsoft.com/office/drawing/2014/main" id="{EE426249-6A37-9529-1A3C-77B0940649E3}"/>
                  </a:ext>
                </a:extLst>
              </p:cNvPr>
              <p:cNvSpPr>
                <a:spLocks/>
              </p:cNvSpPr>
              <p:nvPr userDrawn="1"/>
            </p:nvSpPr>
            <p:spPr bwMode="hidden">
              <a:xfrm>
                <a:off x="3089" y="0"/>
                <a:ext cx="174" cy="4316"/>
              </a:xfrm>
              <a:custGeom>
                <a:avLst/>
                <a:gdLst/>
                <a:ahLst/>
                <a:cxnLst>
                  <a:cxn ang="0">
                    <a:pos x="24" y="0"/>
                  </a:cxn>
                  <a:cxn ang="0">
                    <a:pos x="12" y="0"/>
                  </a:cxn>
                  <a:cxn ang="0">
                    <a:pos x="42" y="216"/>
                  </a:cxn>
                  <a:cxn ang="0">
                    <a:pos x="72" y="444"/>
                  </a:cxn>
                  <a:cxn ang="0">
                    <a:pos x="96" y="689"/>
                  </a:cxn>
                  <a:cxn ang="0">
                    <a:pos x="120" y="947"/>
                  </a:cxn>
                  <a:cxn ang="0">
                    <a:pos x="132" y="1211"/>
                  </a:cxn>
                  <a:cxn ang="0">
                    <a:pos x="150" y="1487"/>
                  </a:cxn>
                  <a:cxn ang="0">
                    <a:pos x="156" y="1768"/>
                  </a:cxn>
                  <a:cxn ang="0">
                    <a:pos x="162" y="2062"/>
                  </a:cxn>
                  <a:cxn ang="0">
                    <a:pos x="156" y="2644"/>
                  </a:cxn>
                  <a:cxn ang="0">
                    <a:pos x="126" y="3225"/>
                  </a:cxn>
                  <a:cxn ang="0">
                    <a:pos x="108" y="3507"/>
                  </a:cxn>
                  <a:cxn ang="0">
                    <a:pos x="78" y="3788"/>
                  </a:cxn>
                  <a:cxn ang="0">
                    <a:pos x="42" y="4058"/>
                  </a:cxn>
                  <a:cxn ang="0">
                    <a:pos x="0" y="4316"/>
                  </a:cxn>
                  <a:cxn ang="0">
                    <a:pos x="12" y="4316"/>
                  </a:cxn>
                  <a:cxn ang="0">
                    <a:pos x="54" y="4058"/>
                  </a:cxn>
                  <a:cxn ang="0">
                    <a:pos x="90" y="3782"/>
                  </a:cxn>
                  <a:cxn ang="0">
                    <a:pos x="120" y="3507"/>
                  </a:cxn>
                  <a:cxn ang="0">
                    <a:pos x="138" y="3219"/>
                  </a:cxn>
                  <a:cxn ang="0">
                    <a:pos x="168" y="2638"/>
                  </a:cxn>
                  <a:cxn ang="0">
                    <a:pos x="174" y="2056"/>
                  </a:cxn>
                  <a:cxn ang="0">
                    <a:pos x="168" y="1768"/>
                  </a:cxn>
                  <a:cxn ang="0">
                    <a:pos x="162" y="1487"/>
                  </a:cxn>
                  <a:cxn ang="0">
                    <a:pos x="144" y="1211"/>
                  </a:cxn>
                  <a:cxn ang="0">
                    <a:pos x="132" y="941"/>
                  </a:cxn>
                  <a:cxn ang="0">
                    <a:pos x="108" y="689"/>
                  </a:cxn>
                  <a:cxn ang="0">
                    <a:pos x="84" y="444"/>
                  </a:cxn>
                  <a:cxn ang="0">
                    <a:pos x="54" y="216"/>
                  </a:cxn>
                  <a:cxn ang="0">
                    <a:pos x="24" y="0"/>
                  </a:cxn>
                  <a:cxn ang="0">
                    <a:pos x="24" y="0"/>
                  </a:cxn>
                </a:cxnLst>
                <a:rect l="0" t="0" r="r" b="b"/>
                <a:pathLst>
                  <a:path w="174" h="4316">
                    <a:moveTo>
                      <a:pt x="24" y="0"/>
                    </a:moveTo>
                    <a:lnTo>
                      <a:pt x="12" y="0"/>
                    </a:lnTo>
                    <a:lnTo>
                      <a:pt x="42" y="216"/>
                    </a:lnTo>
                    <a:lnTo>
                      <a:pt x="72" y="444"/>
                    </a:lnTo>
                    <a:lnTo>
                      <a:pt x="96" y="689"/>
                    </a:lnTo>
                    <a:lnTo>
                      <a:pt x="120" y="947"/>
                    </a:lnTo>
                    <a:lnTo>
                      <a:pt x="132" y="1211"/>
                    </a:lnTo>
                    <a:lnTo>
                      <a:pt x="150" y="1487"/>
                    </a:lnTo>
                    <a:lnTo>
                      <a:pt x="156" y="1768"/>
                    </a:lnTo>
                    <a:lnTo>
                      <a:pt x="162" y="2062"/>
                    </a:lnTo>
                    <a:lnTo>
                      <a:pt x="156" y="2644"/>
                    </a:lnTo>
                    <a:lnTo>
                      <a:pt x="126" y="3225"/>
                    </a:lnTo>
                    <a:lnTo>
                      <a:pt x="108" y="3507"/>
                    </a:lnTo>
                    <a:lnTo>
                      <a:pt x="78" y="3788"/>
                    </a:lnTo>
                    <a:lnTo>
                      <a:pt x="42" y="4058"/>
                    </a:lnTo>
                    <a:lnTo>
                      <a:pt x="0" y="4316"/>
                    </a:lnTo>
                    <a:lnTo>
                      <a:pt x="12" y="4316"/>
                    </a:lnTo>
                    <a:lnTo>
                      <a:pt x="54" y="4058"/>
                    </a:lnTo>
                    <a:lnTo>
                      <a:pt x="90" y="3782"/>
                    </a:lnTo>
                    <a:lnTo>
                      <a:pt x="120" y="3507"/>
                    </a:lnTo>
                    <a:lnTo>
                      <a:pt x="138" y="3219"/>
                    </a:lnTo>
                    <a:lnTo>
                      <a:pt x="168" y="2638"/>
                    </a:lnTo>
                    <a:lnTo>
                      <a:pt x="174" y="2056"/>
                    </a:lnTo>
                    <a:lnTo>
                      <a:pt x="168" y="1768"/>
                    </a:lnTo>
                    <a:lnTo>
                      <a:pt x="162" y="1487"/>
                    </a:lnTo>
                    <a:lnTo>
                      <a:pt x="144" y="1211"/>
                    </a:lnTo>
                    <a:lnTo>
                      <a:pt x="132" y="941"/>
                    </a:lnTo>
                    <a:lnTo>
                      <a:pt x="108" y="689"/>
                    </a:lnTo>
                    <a:lnTo>
                      <a:pt x="84" y="444"/>
                    </a:lnTo>
                    <a:lnTo>
                      <a:pt x="54" y="216"/>
                    </a:lnTo>
                    <a:lnTo>
                      <a:pt x="24" y="0"/>
                    </a:lnTo>
                    <a:lnTo>
                      <a:pt x="24" y="0"/>
                    </a:lnTo>
                    <a:close/>
                  </a:path>
                </a:pathLst>
              </a:custGeom>
              <a:gradFill rotWithShape="0">
                <a:gsLst>
                  <a:gs pos="0">
                    <a:schemeClr val="bg1"/>
                  </a:gs>
                  <a:gs pos="100000">
                    <a:schemeClr val="bg1">
                      <a:gamma/>
                      <a:shade val="66667"/>
                      <a:invGamma/>
                    </a:schemeClr>
                  </a:gs>
                </a:gsLst>
                <a:lin ang="5400000" scaled="1"/>
              </a:gradFill>
              <a:ln w="9525">
                <a:noFill/>
                <a:round/>
                <a:headEnd/>
                <a:tailEnd/>
              </a:ln>
            </p:spPr>
            <p:txBody>
              <a:bodyPr/>
              <a:lstStyle/>
              <a:p>
                <a:pPr>
                  <a:defRPr/>
                </a:pPr>
                <a:endParaRPr lang="en-US" b="1" i="0" dirty="0">
                  <a:latin typeface="Arial" panose="020B0604020202020204" pitchFamily="34" charset="0"/>
                  <a:ea typeface="ＭＳ Ｐゴシック" charset="-128"/>
                  <a:cs typeface="ＭＳ Ｐゴシック" charset="-128"/>
                </a:endParaRPr>
              </a:p>
            </p:txBody>
          </p:sp>
          <p:sp>
            <p:nvSpPr>
              <p:cNvPr id="30" name="Freeform 9">
                <a:extLst>
                  <a:ext uri="{FF2B5EF4-FFF2-40B4-BE49-F238E27FC236}">
                    <a16:creationId xmlns:a16="http://schemas.microsoft.com/office/drawing/2014/main" id="{911342C0-5A22-BD09-B07D-51B8BC6A0492}"/>
                  </a:ext>
                </a:extLst>
              </p:cNvPr>
              <p:cNvSpPr>
                <a:spLocks/>
              </p:cNvSpPr>
              <p:nvPr userDrawn="1"/>
            </p:nvSpPr>
            <p:spPr bwMode="hidden">
              <a:xfrm>
                <a:off x="3358" y="0"/>
                <a:ext cx="337" cy="4316"/>
              </a:xfrm>
              <a:custGeom>
                <a:avLst/>
                <a:gdLst/>
                <a:ahLst/>
                <a:cxnLst>
                  <a:cxn ang="0">
                    <a:pos x="329" y="2014"/>
                  </a:cxn>
                  <a:cxn ang="0">
                    <a:pos x="317" y="1726"/>
                  </a:cxn>
                  <a:cxn ang="0">
                    <a:pos x="293" y="1445"/>
                  </a:cxn>
                  <a:cxn ang="0">
                    <a:pos x="263" y="1175"/>
                  </a:cxn>
                  <a:cxn ang="0">
                    <a:pos x="228" y="917"/>
                  </a:cxn>
                  <a:cxn ang="0">
                    <a:pos x="186" y="665"/>
                  </a:cxn>
                  <a:cxn ang="0">
                    <a:pos x="132" y="432"/>
                  </a:cxn>
                  <a:cxn ang="0">
                    <a:pos x="78" y="204"/>
                  </a:cxn>
                  <a:cxn ang="0">
                    <a:pos x="12" y="0"/>
                  </a:cxn>
                  <a:cxn ang="0">
                    <a:pos x="0" y="0"/>
                  </a:cxn>
                  <a:cxn ang="0">
                    <a:pos x="66" y="204"/>
                  </a:cxn>
                  <a:cxn ang="0">
                    <a:pos x="120" y="432"/>
                  </a:cxn>
                  <a:cxn ang="0">
                    <a:pos x="174" y="665"/>
                  </a:cxn>
                  <a:cxn ang="0">
                    <a:pos x="216" y="917"/>
                  </a:cxn>
                  <a:cxn ang="0">
                    <a:pos x="251" y="1175"/>
                  </a:cxn>
                  <a:cxn ang="0">
                    <a:pos x="281" y="1445"/>
                  </a:cxn>
                  <a:cxn ang="0">
                    <a:pos x="305" y="1726"/>
                  </a:cxn>
                  <a:cxn ang="0">
                    <a:pos x="317" y="2014"/>
                  </a:cxn>
                  <a:cxn ang="0">
                    <a:pos x="323" y="2314"/>
                  </a:cxn>
                  <a:cxn ang="0">
                    <a:pos x="317" y="2608"/>
                  </a:cxn>
                  <a:cxn ang="0">
                    <a:pos x="305" y="2907"/>
                  </a:cxn>
                  <a:cxn ang="0">
                    <a:pos x="281" y="3201"/>
                  </a:cxn>
                  <a:cxn ang="0">
                    <a:pos x="257" y="3489"/>
                  </a:cxn>
                  <a:cxn ang="0">
                    <a:pos x="216" y="3777"/>
                  </a:cxn>
                  <a:cxn ang="0">
                    <a:pos x="174" y="4052"/>
                  </a:cxn>
                  <a:cxn ang="0">
                    <a:pos x="120" y="4316"/>
                  </a:cxn>
                  <a:cxn ang="0">
                    <a:pos x="132" y="4316"/>
                  </a:cxn>
                  <a:cxn ang="0">
                    <a:pos x="186" y="4052"/>
                  </a:cxn>
                  <a:cxn ang="0">
                    <a:pos x="228" y="3777"/>
                  </a:cxn>
                  <a:cxn ang="0">
                    <a:pos x="269" y="3489"/>
                  </a:cxn>
                  <a:cxn ang="0">
                    <a:pos x="293" y="3201"/>
                  </a:cxn>
                  <a:cxn ang="0">
                    <a:pos x="317" y="2907"/>
                  </a:cxn>
                  <a:cxn ang="0">
                    <a:pos x="329" y="2608"/>
                  </a:cxn>
                  <a:cxn ang="0">
                    <a:pos x="335" y="2314"/>
                  </a:cxn>
                  <a:cxn ang="0">
                    <a:pos x="329" y="2014"/>
                  </a:cxn>
                  <a:cxn ang="0">
                    <a:pos x="329" y="2014"/>
                  </a:cxn>
                </a:cxnLst>
                <a:rect l="0" t="0" r="r" b="b"/>
                <a:pathLst>
                  <a:path w="335" h="4316">
                    <a:moveTo>
                      <a:pt x="329" y="2014"/>
                    </a:moveTo>
                    <a:lnTo>
                      <a:pt x="317" y="1726"/>
                    </a:lnTo>
                    <a:lnTo>
                      <a:pt x="293" y="1445"/>
                    </a:lnTo>
                    <a:lnTo>
                      <a:pt x="263" y="1175"/>
                    </a:lnTo>
                    <a:lnTo>
                      <a:pt x="228" y="917"/>
                    </a:lnTo>
                    <a:lnTo>
                      <a:pt x="186" y="665"/>
                    </a:lnTo>
                    <a:lnTo>
                      <a:pt x="132" y="432"/>
                    </a:lnTo>
                    <a:lnTo>
                      <a:pt x="78" y="204"/>
                    </a:lnTo>
                    <a:lnTo>
                      <a:pt x="12" y="0"/>
                    </a:lnTo>
                    <a:lnTo>
                      <a:pt x="0" y="0"/>
                    </a:lnTo>
                    <a:lnTo>
                      <a:pt x="66" y="204"/>
                    </a:lnTo>
                    <a:lnTo>
                      <a:pt x="120" y="432"/>
                    </a:lnTo>
                    <a:lnTo>
                      <a:pt x="174" y="665"/>
                    </a:lnTo>
                    <a:lnTo>
                      <a:pt x="216" y="917"/>
                    </a:lnTo>
                    <a:lnTo>
                      <a:pt x="251" y="1175"/>
                    </a:lnTo>
                    <a:lnTo>
                      <a:pt x="281" y="1445"/>
                    </a:lnTo>
                    <a:lnTo>
                      <a:pt x="305" y="1726"/>
                    </a:lnTo>
                    <a:lnTo>
                      <a:pt x="317" y="2014"/>
                    </a:lnTo>
                    <a:lnTo>
                      <a:pt x="323" y="2314"/>
                    </a:lnTo>
                    <a:lnTo>
                      <a:pt x="317" y="2608"/>
                    </a:lnTo>
                    <a:lnTo>
                      <a:pt x="305" y="2907"/>
                    </a:lnTo>
                    <a:lnTo>
                      <a:pt x="281" y="3201"/>
                    </a:lnTo>
                    <a:lnTo>
                      <a:pt x="257" y="3489"/>
                    </a:lnTo>
                    <a:lnTo>
                      <a:pt x="216" y="3777"/>
                    </a:lnTo>
                    <a:lnTo>
                      <a:pt x="174" y="4052"/>
                    </a:lnTo>
                    <a:lnTo>
                      <a:pt x="120" y="4316"/>
                    </a:lnTo>
                    <a:lnTo>
                      <a:pt x="132" y="4316"/>
                    </a:lnTo>
                    <a:lnTo>
                      <a:pt x="186" y="4052"/>
                    </a:lnTo>
                    <a:lnTo>
                      <a:pt x="228" y="3777"/>
                    </a:lnTo>
                    <a:lnTo>
                      <a:pt x="269" y="3489"/>
                    </a:lnTo>
                    <a:lnTo>
                      <a:pt x="293" y="3201"/>
                    </a:lnTo>
                    <a:lnTo>
                      <a:pt x="317" y="2907"/>
                    </a:lnTo>
                    <a:lnTo>
                      <a:pt x="329" y="2608"/>
                    </a:lnTo>
                    <a:lnTo>
                      <a:pt x="335" y="2314"/>
                    </a:lnTo>
                    <a:lnTo>
                      <a:pt x="329" y="2014"/>
                    </a:lnTo>
                    <a:lnTo>
                      <a:pt x="329" y="2014"/>
                    </a:lnTo>
                    <a:close/>
                  </a:path>
                </a:pathLst>
              </a:custGeom>
              <a:gradFill rotWithShape="0">
                <a:gsLst>
                  <a:gs pos="0">
                    <a:schemeClr val="bg1"/>
                  </a:gs>
                  <a:gs pos="100000">
                    <a:schemeClr val="bg1">
                      <a:gamma/>
                      <a:shade val="66667"/>
                      <a:invGamma/>
                    </a:schemeClr>
                  </a:gs>
                </a:gsLst>
                <a:lin ang="5400000" scaled="1"/>
              </a:gradFill>
              <a:ln w="9525">
                <a:noFill/>
                <a:round/>
                <a:headEnd/>
                <a:tailEnd/>
              </a:ln>
            </p:spPr>
            <p:txBody>
              <a:bodyPr/>
              <a:lstStyle/>
              <a:p>
                <a:pPr>
                  <a:defRPr/>
                </a:pPr>
                <a:endParaRPr lang="en-US" b="1" i="0" dirty="0">
                  <a:latin typeface="Arial" panose="020B0604020202020204" pitchFamily="34" charset="0"/>
                  <a:ea typeface="ＭＳ Ｐゴシック" charset="-128"/>
                  <a:cs typeface="ＭＳ Ｐゴシック" charset="-128"/>
                </a:endParaRPr>
              </a:p>
            </p:txBody>
          </p:sp>
          <p:sp>
            <p:nvSpPr>
              <p:cNvPr id="31" name="Freeform 10">
                <a:extLst>
                  <a:ext uri="{FF2B5EF4-FFF2-40B4-BE49-F238E27FC236}">
                    <a16:creationId xmlns:a16="http://schemas.microsoft.com/office/drawing/2014/main" id="{81543FAD-857A-4C10-A0F3-06EB3431F01C}"/>
                  </a:ext>
                </a:extLst>
              </p:cNvPr>
              <p:cNvSpPr>
                <a:spLocks/>
              </p:cNvSpPr>
              <p:nvPr userDrawn="1"/>
            </p:nvSpPr>
            <p:spPr bwMode="hidden">
              <a:xfrm>
                <a:off x="3676" y="0"/>
                <a:ext cx="427" cy="4316"/>
              </a:xfrm>
              <a:custGeom>
                <a:avLst/>
                <a:gdLst/>
                <a:ahLst/>
                <a:cxnLst>
                  <a:cxn ang="0">
                    <a:pos x="413" y="1924"/>
                  </a:cxn>
                  <a:cxn ang="0">
                    <a:pos x="395" y="1690"/>
                  </a:cxn>
                  <a:cxn ang="0">
                    <a:pos x="365" y="1457"/>
                  </a:cxn>
                  <a:cxn ang="0">
                    <a:pos x="329" y="1229"/>
                  </a:cxn>
                  <a:cxn ang="0">
                    <a:pos x="281" y="1001"/>
                  </a:cxn>
                  <a:cxn ang="0">
                    <a:pos x="227" y="761"/>
                  </a:cxn>
                  <a:cxn ang="0">
                    <a:pos x="162" y="522"/>
                  </a:cxn>
                  <a:cxn ang="0">
                    <a:pos x="90" y="270"/>
                  </a:cxn>
                  <a:cxn ang="0">
                    <a:pos x="12" y="0"/>
                  </a:cxn>
                  <a:cxn ang="0">
                    <a:pos x="0" y="0"/>
                  </a:cxn>
                  <a:cxn ang="0">
                    <a:pos x="84" y="270"/>
                  </a:cxn>
                  <a:cxn ang="0">
                    <a:pos x="156" y="522"/>
                  </a:cxn>
                  <a:cxn ang="0">
                    <a:pos x="216" y="767"/>
                  </a:cxn>
                  <a:cxn ang="0">
                    <a:pos x="275" y="1001"/>
                  </a:cxn>
                  <a:cxn ang="0">
                    <a:pos x="317" y="1235"/>
                  </a:cxn>
                  <a:cxn ang="0">
                    <a:pos x="353" y="1463"/>
                  </a:cxn>
                  <a:cxn ang="0">
                    <a:pos x="383" y="1690"/>
                  </a:cxn>
                  <a:cxn ang="0">
                    <a:pos x="401" y="1924"/>
                  </a:cxn>
                  <a:cxn ang="0">
                    <a:pos x="413" y="2188"/>
                  </a:cxn>
                  <a:cxn ang="0">
                    <a:pos x="407" y="2458"/>
                  </a:cxn>
                  <a:cxn ang="0">
                    <a:pos x="395" y="2733"/>
                  </a:cxn>
                  <a:cxn ang="0">
                    <a:pos x="365" y="3021"/>
                  </a:cxn>
                  <a:cxn ang="0">
                    <a:pos x="329" y="3321"/>
                  </a:cxn>
                  <a:cxn ang="0">
                    <a:pos x="275" y="3639"/>
                  </a:cxn>
                  <a:cxn ang="0">
                    <a:pos x="204" y="3968"/>
                  </a:cxn>
                  <a:cxn ang="0">
                    <a:pos x="126" y="4316"/>
                  </a:cxn>
                  <a:cxn ang="0">
                    <a:pos x="138" y="4316"/>
                  </a:cxn>
                  <a:cxn ang="0">
                    <a:pos x="216" y="3968"/>
                  </a:cxn>
                  <a:cxn ang="0">
                    <a:pos x="287" y="3639"/>
                  </a:cxn>
                  <a:cxn ang="0">
                    <a:pos x="341" y="3321"/>
                  </a:cxn>
                  <a:cxn ang="0">
                    <a:pos x="377" y="3021"/>
                  </a:cxn>
                  <a:cxn ang="0">
                    <a:pos x="407" y="2733"/>
                  </a:cxn>
                  <a:cxn ang="0">
                    <a:pos x="419" y="2458"/>
                  </a:cxn>
                  <a:cxn ang="0">
                    <a:pos x="425" y="2188"/>
                  </a:cxn>
                  <a:cxn ang="0">
                    <a:pos x="413" y="1924"/>
                  </a:cxn>
                  <a:cxn ang="0">
                    <a:pos x="413" y="1924"/>
                  </a:cxn>
                </a:cxnLst>
                <a:rect l="0" t="0" r="r" b="b"/>
                <a:pathLst>
                  <a:path w="425" h="4316">
                    <a:moveTo>
                      <a:pt x="413" y="1924"/>
                    </a:moveTo>
                    <a:lnTo>
                      <a:pt x="395" y="1690"/>
                    </a:lnTo>
                    <a:lnTo>
                      <a:pt x="365" y="1457"/>
                    </a:lnTo>
                    <a:lnTo>
                      <a:pt x="329" y="1229"/>
                    </a:lnTo>
                    <a:lnTo>
                      <a:pt x="281" y="1001"/>
                    </a:lnTo>
                    <a:lnTo>
                      <a:pt x="227" y="761"/>
                    </a:lnTo>
                    <a:lnTo>
                      <a:pt x="162" y="522"/>
                    </a:lnTo>
                    <a:lnTo>
                      <a:pt x="90" y="270"/>
                    </a:lnTo>
                    <a:lnTo>
                      <a:pt x="12" y="0"/>
                    </a:lnTo>
                    <a:lnTo>
                      <a:pt x="0" y="0"/>
                    </a:lnTo>
                    <a:lnTo>
                      <a:pt x="84" y="270"/>
                    </a:lnTo>
                    <a:lnTo>
                      <a:pt x="156" y="522"/>
                    </a:lnTo>
                    <a:lnTo>
                      <a:pt x="216" y="767"/>
                    </a:lnTo>
                    <a:lnTo>
                      <a:pt x="275" y="1001"/>
                    </a:lnTo>
                    <a:lnTo>
                      <a:pt x="317" y="1235"/>
                    </a:lnTo>
                    <a:lnTo>
                      <a:pt x="353" y="1463"/>
                    </a:lnTo>
                    <a:lnTo>
                      <a:pt x="383" y="1690"/>
                    </a:lnTo>
                    <a:lnTo>
                      <a:pt x="401" y="1924"/>
                    </a:lnTo>
                    <a:lnTo>
                      <a:pt x="413" y="2188"/>
                    </a:lnTo>
                    <a:lnTo>
                      <a:pt x="407" y="2458"/>
                    </a:lnTo>
                    <a:lnTo>
                      <a:pt x="395" y="2733"/>
                    </a:lnTo>
                    <a:lnTo>
                      <a:pt x="365" y="3021"/>
                    </a:lnTo>
                    <a:lnTo>
                      <a:pt x="329" y="3321"/>
                    </a:lnTo>
                    <a:lnTo>
                      <a:pt x="275" y="3639"/>
                    </a:lnTo>
                    <a:lnTo>
                      <a:pt x="204" y="3968"/>
                    </a:lnTo>
                    <a:lnTo>
                      <a:pt x="126" y="4316"/>
                    </a:lnTo>
                    <a:lnTo>
                      <a:pt x="138" y="4316"/>
                    </a:lnTo>
                    <a:lnTo>
                      <a:pt x="216" y="3968"/>
                    </a:lnTo>
                    <a:lnTo>
                      <a:pt x="287" y="3639"/>
                    </a:lnTo>
                    <a:lnTo>
                      <a:pt x="341" y="3321"/>
                    </a:lnTo>
                    <a:lnTo>
                      <a:pt x="377" y="3021"/>
                    </a:lnTo>
                    <a:lnTo>
                      <a:pt x="407" y="2733"/>
                    </a:lnTo>
                    <a:lnTo>
                      <a:pt x="419" y="2458"/>
                    </a:lnTo>
                    <a:lnTo>
                      <a:pt x="425" y="2188"/>
                    </a:lnTo>
                    <a:lnTo>
                      <a:pt x="413" y="1924"/>
                    </a:lnTo>
                    <a:lnTo>
                      <a:pt x="413" y="1924"/>
                    </a:lnTo>
                    <a:close/>
                  </a:path>
                </a:pathLst>
              </a:custGeom>
              <a:gradFill rotWithShape="0">
                <a:gsLst>
                  <a:gs pos="0">
                    <a:schemeClr val="bg1"/>
                  </a:gs>
                  <a:gs pos="100000">
                    <a:schemeClr val="bg1">
                      <a:gamma/>
                      <a:shade val="66667"/>
                      <a:invGamma/>
                    </a:schemeClr>
                  </a:gs>
                </a:gsLst>
                <a:lin ang="5400000" scaled="1"/>
              </a:gradFill>
              <a:ln w="9525">
                <a:noFill/>
                <a:round/>
                <a:headEnd/>
                <a:tailEnd/>
              </a:ln>
            </p:spPr>
            <p:txBody>
              <a:bodyPr/>
              <a:lstStyle/>
              <a:p>
                <a:pPr>
                  <a:defRPr/>
                </a:pPr>
                <a:endParaRPr lang="en-US" b="1" i="0" dirty="0">
                  <a:latin typeface="Arial" panose="020B0604020202020204" pitchFamily="34" charset="0"/>
                  <a:ea typeface="ＭＳ Ｐゴシック" charset="-128"/>
                  <a:cs typeface="ＭＳ Ｐゴシック" charset="-128"/>
                </a:endParaRPr>
              </a:p>
            </p:txBody>
          </p:sp>
          <p:sp>
            <p:nvSpPr>
              <p:cNvPr id="32" name="Freeform 11">
                <a:extLst>
                  <a:ext uri="{FF2B5EF4-FFF2-40B4-BE49-F238E27FC236}">
                    <a16:creationId xmlns:a16="http://schemas.microsoft.com/office/drawing/2014/main" id="{D783B953-780D-777E-D192-80836AB34530}"/>
                  </a:ext>
                </a:extLst>
              </p:cNvPr>
              <p:cNvSpPr>
                <a:spLocks/>
              </p:cNvSpPr>
              <p:nvPr userDrawn="1"/>
            </p:nvSpPr>
            <p:spPr bwMode="hidden">
              <a:xfrm>
                <a:off x="3946" y="0"/>
                <a:ext cx="558" cy="4316"/>
              </a:xfrm>
              <a:custGeom>
                <a:avLst/>
                <a:gdLst/>
                <a:ahLst/>
                <a:cxnLst>
                  <a:cxn ang="0">
                    <a:pos x="556" y="2020"/>
                  </a:cxn>
                  <a:cxn ang="0">
                    <a:pos x="538" y="1732"/>
                  </a:cxn>
                  <a:cxn ang="0">
                    <a:pos x="503" y="1445"/>
                  </a:cxn>
                  <a:cxn ang="0">
                    <a:pos x="455" y="1175"/>
                  </a:cxn>
                  <a:cxn ang="0">
                    <a:pos x="395" y="911"/>
                  </a:cxn>
                  <a:cxn ang="0">
                    <a:pos x="317" y="659"/>
                  </a:cxn>
                  <a:cxn ang="0">
                    <a:pos x="228" y="426"/>
                  </a:cxn>
                  <a:cxn ang="0">
                    <a:pos x="126" y="204"/>
                  </a:cxn>
                  <a:cxn ang="0">
                    <a:pos x="12" y="0"/>
                  </a:cxn>
                  <a:cxn ang="0">
                    <a:pos x="0" y="0"/>
                  </a:cxn>
                  <a:cxn ang="0">
                    <a:pos x="114" y="204"/>
                  </a:cxn>
                  <a:cxn ang="0">
                    <a:pos x="216" y="426"/>
                  </a:cxn>
                  <a:cxn ang="0">
                    <a:pos x="305" y="659"/>
                  </a:cxn>
                  <a:cxn ang="0">
                    <a:pos x="383" y="911"/>
                  </a:cxn>
                  <a:cxn ang="0">
                    <a:pos x="443" y="1175"/>
                  </a:cxn>
                  <a:cxn ang="0">
                    <a:pos x="491" y="1445"/>
                  </a:cxn>
                  <a:cxn ang="0">
                    <a:pos x="526" y="1732"/>
                  </a:cxn>
                  <a:cxn ang="0">
                    <a:pos x="544" y="2020"/>
                  </a:cxn>
                  <a:cxn ang="0">
                    <a:pos x="544" y="2326"/>
                  </a:cxn>
                  <a:cxn ang="0">
                    <a:pos x="532" y="2632"/>
                  </a:cxn>
                  <a:cxn ang="0">
                    <a:pos x="503" y="2931"/>
                  </a:cxn>
                  <a:cxn ang="0">
                    <a:pos x="455" y="3225"/>
                  </a:cxn>
                  <a:cxn ang="0">
                    <a:pos x="389" y="3513"/>
                  </a:cxn>
                  <a:cxn ang="0">
                    <a:pos x="311" y="3788"/>
                  </a:cxn>
                  <a:cxn ang="0">
                    <a:pos x="216" y="4058"/>
                  </a:cxn>
                  <a:cxn ang="0">
                    <a:pos x="102" y="4316"/>
                  </a:cxn>
                  <a:cxn ang="0">
                    <a:pos x="114" y="4316"/>
                  </a:cxn>
                  <a:cxn ang="0">
                    <a:pos x="228" y="4058"/>
                  </a:cxn>
                  <a:cxn ang="0">
                    <a:pos x="323" y="3788"/>
                  </a:cxn>
                  <a:cxn ang="0">
                    <a:pos x="401" y="3513"/>
                  </a:cxn>
                  <a:cxn ang="0">
                    <a:pos x="467" y="3225"/>
                  </a:cxn>
                  <a:cxn ang="0">
                    <a:pos x="515" y="2931"/>
                  </a:cxn>
                  <a:cxn ang="0">
                    <a:pos x="544" y="2632"/>
                  </a:cxn>
                  <a:cxn ang="0">
                    <a:pos x="556" y="2326"/>
                  </a:cxn>
                  <a:cxn ang="0">
                    <a:pos x="556" y="2020"/>
                  </a:cxn>
                  <a:cxn ang="0">
                    <a:pos x="556" y="2020"/>
                  </a:cxn>
                </a:cxnLst>
                <a:rect l="0" t="0" r="r" b="b"/>
                <a:pathLst>
                  <a:path w="556" h="4316">
                    <a:moveTo>
                      <a:pt x="556" y="2020"/>
                    </a:moveTo>
                    <a:lnTo>
                      <a:pt x="538" y="1732"/>
                    </a:lnTo>
                    <a:lnTo>
                      <a:pt x="503" y="1445"/>
                    </a:lnTo>
                    <a:lnTo>
                      <a:pt x="455" y="1175"/>
                    </a:lnTo>
                    <a:lnTo>
                      <a:pt x="395" y="911"/>
                    </a:lnTo>
                    <a:lnTo>
                      <a:pt x="317" y="659"/>
                    </a:lnTo>
                    <a:lnTo>
                      <a:pt x="228" y="426"/>
                    </a:lnTo>
                    <a:lnTo>
                      <a:pt x="126" y="204"/>
                    </a:lnTo>
                    <a:lnTo>
                      <a:pt x="12" y="0"/>
                    </a:lnTo>
                    <a:lnTo>
                      <a:pt x="0" y="0"/>
                    </a:lnTo>
                    <a:lnTo>
                      <a:pt x="114" y="204"/>
                    </a:lnTo>
                    <a:lnTo>
                      <a:pt x="216" y="426"/>
                    </a:lnTo>
                    <a:lnTo>
                      <a:pt x="305" y="659"/>
                    </a:lnTo>
                    <a:lnTo>
                      <a:pt x="383" y="911"/>
                    </a:lnTo>
                    <a:lnTo>
                      <a:pt x="443" y="1175"/>
                    </a:lnTo>
                    <a:lnTo>
                      <a:pt x="491" y="1445"/>
                    </a:lnTo>
                    <a:lnTo>
                      <a:pt x="526" y="1732"/>
                    </a:lnTo>
                    <a:lnTo>
                      <a:pt x="544" y="2020"/>
                    </a:lnTo>
                    <a:lnTo>
                      <a:pt x="544" y="2326"/>
                    </a:lnTo>
                    <a:lnTo>
                      <a:pt x="532" y="2632"/>
                    </a:lnTo>
                    <a:lnTo>
                      <a:pt x="503" y="2931"/>
                    </a:lnTo>
                    <a:lnTo>
                      <a:pt x="455" y="3225"/>
                    </a:lnTo>
                    <a:lnTo>
                      <a:pt x="389" y="3513"/>
                    </a:lnTo>
                    <a:lnTo>
                      <a:pt x="311" y="3788"/>
                    </a:lnTo>
                    <a:lnTo>
                      <a:pt x="216" y="4058"/>
                    </a:lnTo>
                    <a:lnTo>
                      <a:pt x="102" y="4316"/>
                    </a:lnTo>
                    <a:lnTo>
                      <a:pt x="114" y="4316"/>
                    </a:lnTo>
                    <a:lnTo>
                      <a:pt x="228" y="4058"/>
                    </a:lnTo>
                    <a:lnTo>
                      <a:pt x="323" y="3788"/>
                    </a:lnTo>
                    <a:lnTo>
                      <a:pt x="401" y="3513"/>
                    </a:lnTo>
                    <a:lnTo>
                      <a:pt x="467" y="3225"/>
                    </a:lnTo>
                    <a:lnTo>
                      <a:pt x="515" y="2931"/>
                    </a:lnTo>
                    <a:lnTo>
                      <a:pt x="544" y="2632"/>
                    </a:lnTo>
                    <a:lnTo>
                      <a:pt x="556" y="2326"/>
                    </a:lnTo>
                    <a:lnTo>
                      <a:pt x="556" y="2020"/>
                    </a:lnTo>
                    <a:lnTo>
                      <a:pt x="556" y="2020"/>
                    </a:lnTo>
                    <a:close/>
                  </a:path>
                </a:pathLst>
              </a:custGeom>
              <a:gradFill rotWithShape="0">
                <a:gsLst>
                  <a:gs pos="0">
                    <a:schemeClr val="bg1"/>
                  </a:gs>
                  <a:gs pos="100000">
                    <a:schemeClr val="bg1">
                      <a:gamma/>
                      <a:shade val="66667"/>
                      <a:invGamma/>
                    </a:schemeClr>
                  </a:gs>
                </a:gsLst>
                <a:lin ang="5400000" scaled="1"/>
              </a:gradFill>
              <a:ln w="9525">
                <a:noFill/>
                <a:round/>
                <a:headEnd/>
                <a:tailEnd/>
              </a:ln>
            </p:spPr>
            <p:txBody>
              <a:bodyPr/>
              <a:lstStyle/>
              <a:p>
                <a:pPr>
                  <a:defRPr/>
                </a:pPr>
                <a:endParaRPr lang="en-US" b="1" i="0" dirty="0">
                  <a:latin typeface="Arial" panose="020B0604020202020204" pitchFamily="34" charset="0"/>
                  <a:ea typeface="ＭＳ Ｐゴシック" charset="-128"/>
                  <a:cs typeface="ＭＳ Ｐゴシック" charset="-128"/>
                </a:endParaRPr>
              </a:p>
            </p:txBody>
          </p:sp>
          <p:sp>
            <p:nvSpPr>
              <p:cNvPr id="33" name="Freeform 12">
                <a:extLst>
                  <a:ext uri="{FF2B5EF4-FFF2-40B4-BE49-F238E27FC236}">
                    <a16:creationId xmlns:a16="http://schemas.microsoft.com/office/drawing/2014/main" id="{F203F238-02BF-EFEB-4A41-FC223C49CDBE}"/>
                  </a:ext>
                </a:extLst>
              </p:cNvPr>
              <p:cNvSpPr>
                <a:spLocks/>
              </p:cNvSpPr>
              <p:nvPr userDrawn="1"/>
            </p:nvSpPr>
            <p:spPr bwMode="hidden">
              <a:xfrm>
                <a:off x="4246" y="0"/>
                <a:ext cx="690" cy="4316"/>
              </a:xfrm>
              <a:custGeom>
                <a:avLst/>
                <a:gdLst/>
                <a:ahLst/>
                <a:cxnLst>
                  <a:cxn ang="0">
                    <a:pos x="688" y="2086"/>
                  </a:cxn>
                  <a:cxn ang="0">
                    <a:pos x="670" y="1810"/>
                  </a:cxn>
                  <a:cxn ang="0">
                    <a:pos x="634" y="1541"/>
                  </a:cxn>
                  <a:cxn ang="0">
                    <a:pos x="574" y="1271"/>
                  </a:cxn>
                  <a:cxn ang="0">
                    <a:pos x="497" y="1007"/>
                  </a:cxn>
                  <a:cxn ang="0">
                    <a:pos x="401" y="749"/>
                  </a:cxn>
                  <a:cxn ang="0">
                    <a:pos x="293" y="492"/>
                  </a:cxn>
                  <a:cxn ang="0">
                    <a:pos x="162" y="240"/>
                  </a:cxn>
                  <a:cxn ang="0">
                    <a:pos x="12" y="0"/>
                  </a:cxn>
                  <a:cxn ang="0">
                    <a:pos x="0" y="0"/>
                  </a:cxn>
                  <a:cxn ang="0">
                    <a:pos x="150" y="240"/>
                  </a:cxn>
                  <a:cxn ang="0">
                    <a:pos x="281" y="492"/>
                  </a:cxn>
                  <a:cxn ang="0">
                    <a:pos x="389" y="749"/>
                  </a:cxn>
                  <a:cxn ang="0">
                    <a:pos x="485" y="1007"/>
                  </a:cxn>
                  <a:cxn ang="0">
                    <a:pos x="562" y="1271"/>
                  </a:cxn>
                  <a:cxn ang="0">
                    <a:pos x="622" y="1541"/>
                  </a:cxn>
                  <a:cxn ang="0">
                    <a:pos x="658" y="1810"/>
                  </a:cxn>
                  <a:cxn ang="0">
                    <a:pos x="676" y="2086"/>
                  </a:cxn>
                  <a:cxn ang="0">
                    <a:pos x="676" y="2368"/>
                  </a:cxn>
                  <a:cxn ang="0">
                    <a:pos x="658" y="2650"/>
                  </a:cxn>
                  <a:cxn ang="0">
                    <a:pos x="616" y="2931"/>
                  </a:cxn>
                  <a:cxn ang="0">
                    <a:pos x="556" y="3213"/>
                  </a:cxn>
                  <a:cxn ang="0">
                    <a:pos x="473" y="3495"/>
                  </a:cxn>
                  <a:cxn ang="0">
                    <a:pos x="371" y="3777"/>
                  </a:cxn>
                  <a:cxn ang="0">
                    <a:pos x="251" y="4046"/>
                  </a:cxn>
                  <a:cxn ang="0">
                    <a:pos x="114" y="4316"/>
                  </a:cxn>
                  <a:cxn ang="0">
                    <a:pos x="126" y="4316"/>
                  </a:cxn>
                  <a:cxn ang="0">
                    <a:pos x="263" y="4046"/>
                  </a:cxn>
                  <a:cxn ang="0">
                    <a:pos x="383" y="3777"/>
                  </a:cxn>
                  <a:cxn ang="0">
                    <a:pos x="485" y="3495"/>
                  </a:cxn>
                  <a:cxn ang="0">
                    <a:pos x="568" y="3219"/>
                  </a:cxn>
                  <a:cxn ang="0">
                    <a:pos x="628" y="2937"/>
                  </a:cxn>
                  <a:cxn ang="0">
                    <a:pos x="670" y="2656"/>
                  </a:cxn>
                  <a:cxn ang="0">
                    <a:pos x="688" y="2368"/>
                  </a:cxn>
                  <a:cxn ang="0">
                    <a:pos x="688" y="2086"/>
                  </a:cxn>
                  <a:cxn ang="0">
                    <a:pos x="688" y="2086"/>
                  </a:cxn>
                </a:cxnLst>
                <a:rect l="0" t="0" r="r" b="b"/>
                <a:pathLst>
                  <a:path w="688" h="4316">
                    <a:moveTo>
                      <a:pt x="688" y="2086"/>
                    </a:moveTo>
                    <a:lnTo>
                      <a:pt x="670" y="1810"/>
                    </a:lnTo>
                    <a:lnTo>
                      <a:pt x="634" y="1541"/>
                    </a:lnTo>
                    <a:lnTo>
                      <a:pt x="574" y="1271"/>
                    </a:lnTo>
                    <a:lnTo>
                      <a:pt x="497" y="1007"/>
                    </a:lnTo>
                    <a:lnTo>
                      <a:pt x="401" y="749"/>
                    </a:lnTo>
                    <a:lnTo>
                      <a:pt x="293" y="492"/>
                    </a:lnTo>
                    <a:lnTo>
                      <a:pt x="162" y="240"/>
                    </a:lnTo>
                    <a:lnTo>
                      <a:pt x="12" y="0"/>
                    </a:lnTo>
                    <a:lnTo>
                      <a:pt x="0" y="0"/>
                    </a:lnTo>
                    <a:lnTo>
                      <a:pt x="150" y="240"/>
                    </a:lnTo>
                    <a:lnTo>
                      <a:pt x="281" y="492"/>
                    </a:lnTo>
                    <a:lnTo>
                      <a:pt x="389" y="749"/>
                    </a:lnTo>
                    <a:lnTo>
                      <a:pt x="485" y="1007"/>
                    </a:lnTo>
                    <a:lnTo>
                      <a:pt x="562" y="1271"/>
                    </a:lnTo>
                    <a:lnTo>
                      <a:pt x="622" y="1541"/>
                    </a:lnTo>
                    <a:lnTo>
                      <a:pt x="658" y="1810"/>
                    </a:lnTo>
                    <a:lnTo>
                      <a:pt x="676" y="2086"/>
                    </a:lnTo>
                    <a:lnTo>
                      <a:pt x="676" y="2368"/>
                    </a:lnTo>
                    <a:lnTo>
                      <a:pt x="658" y="2650"/>
                    </a:lnTo>
                    <a:lnTo>
                      <a:pt x="616" y="2931"/>
                    </a:lnTo>
                    <a:lnTo>
                      <a:pt x="556" y="3213"/>
                    </a:lnTo>
                    <a:lnTo>
                      <a:pt x="473" y="3495"/>
                    </a:lnTo>
                    <a:lnTo>
                      <a:pt x="371" y="3777"/>
                    </a:lnTo>
                    <a:lnTo>
                      <a:pt x="251" y="4046"/>
                    </a:lnTo>
                    <a:lnTo>
                      <a:pt x="114" y="4316"/>
                    </a:lnTo>
                    <a:lnTo>
                      <a:pt x="126" y="4316"/>
                    </a:lnTo>
                    <a:lnTo>
                      <a:pt x="263" y="4046"/>
                    </a:lnTo>
                    <a:lnTo>
                      <a:pt x="383" y="3777"/>
                    </a:lnTo>
                    <a:lnTo>
                      <a:pt x="485" y="3495"/>
                    </a:lnTo>
                    <a:lnTo>
                      <a:pt x="568" y="3219"/>
                    </a:lnTo>
                    <a:lnTo>
                      <a:pt x="628" y="2937"/>
                    </a:lnTo>
                    <a:lnTo>
                      <a:pt x="670" y="2656"/>
                    </a:lnTo>
                    <a:lnTo>
                      <a:pt x="688" y="2368"/>
                    </a:lnTo>
                    <a:lnTo>
                      <a:pt x="688" y="2086"/>
                    </a:lnTo>
                    <a:lnTo>
                      <a:pt x="688" y="2086"/>
                    </a:lnTo>
                    <a:close/>
                  </a:path>
                </a:pathLst>
              </a:custGeom>
              <a:gradFill rotWithShape="0">
                <a:gsLst>
                  <a:gs pos="0">
                    <a:schemeClr val="bg1"/>
                  </a:gs>
                  <a:gs pos="100000">
                    <a:schemeClr val="bg1">
                      <a:gamma/>
                      <a:shade val="66667"/>
                      <a:invGamma/>
                    </a:schemeClr>
                  </a:gs>
                </a:gsLst>
                <a:lin ang="5400000" scaled="1"/>
              </a:gradFill>
              <a:ln w="9525">
                <a:noFill/>
                <a:round/>
                <a:headEnd/>
                <a:tailEnd/>
              </a:ln>
            </p:spPr>
            <p:txBody>
              <a:bodyPr/>
              <a:lstStyle/>
              <a:p>
                <a:pPr>
                  <a:defRPr/>
                </a:pPr>
                <a:endParaRPr lang="en-US" b="1" i="0" dirty="0">
                  <a:latin typeface="Arial" panose="020B0604020202020204" pitchFamily="34" charset="0"/>
                  <a:ea typeface="ＭＳ Ｐゴシック" charset="-128"/>
                  <a:cs typeface="ＭＳ Ｐゴシック" charset="-128"/>
                </a:endParaRPr>
              </a:p>
            </p:txBody>
          </p:sp>
          <p:sp>
            <p:nvSpPr>
              <p:cNvPr id="34" name="Freeform 13">
                <a:extLst>
                  <a:ext uri="{FF2B5EF4-FFF2-40B4-BE49-F238E27FC236}">
                    <a16:creationId xmlns:a16="http://schemas.microsoft.com/office/drawing/2014/main" id="{70A8AF11-4424-CC87-A2D9-674F0EA7215B}"/>
                  </a:ext>
                </a:extLst>
              </p:cNvPr>
              <p:cNvSpPr>
                <a:spLocks/>
              </p:cNvSpPr>
              <p:nvPr userDrawn="1"/>
            </p:nvSpPr>
            <p:spPr bwMode="hidden">
              <a:xfrm>
                <a:off x="4522" y="0"/>
                <a:ext cx="864" cy="4316"/>
              </a:xfrm>
              <a:custGeom>
                <a:avLst/>
                <a:gdLst/>
                <a:ahLst/>
                <a:cxnLst>
                  <a:cxn ang="0">
                    <a:pos x="855" y="2128"/>
                  </a:cxn>
                  <a:cxn ang="0">
                    <a:pos x="831" y="1834"/>
                  </a:cxn>
                  <a:cxn ang="0">
                    <a:pos x="808" y="1684"/>
                  </a:cxn>
                  <a:cxn ang="0">
                    <a:pos x="784" y="1541"/>
                  </a:cxn>
                  <a:cxn ang="0">
                    <a:pos x="748" y="1397"/>
                  </a:cxn>
                  <a:cxn ang="0">
                    <a:pos x="712" y="1253"/>
                  </a:cxn>
                  <a:cxn ang="0">
                    <a:pos x="664" y="1115"/>
                  </a:cxn>
                  <a:cxn ang="0">
                    <a:pos x="610" y="977"/>
                  </a:cxn>
                  <a:cxn ang="0">
                    <a:pos x="491" y="719"/>
                  </a:cxn>
                  <a:cxn ang="0">
                    <a:pos x="353" y="468"/>
                  </a:cxn>
                  <a:cxn ang="0">
                    <a:pos x="192" y="228"/>
                  </a:cxn>
                  <a:cxn ang="0">
                    <a:pos x="12" y="0"/>
                  </a:cxn>
                  <a:cxn ang="0">
                    <a:pos x="0" y="0"/>
                  </a:cxn>
                  <a:cxn ang="0">
                    <a:pos x="180" y="228"/>
                  </a:cxn>
                  <a:cxn ang="0">
                    <a:pos x="341" y="468"/>
                  </a:cxn>
                  <a:cxn ang="0">
                    <a:pos x="479" y="719"/>
                  </a:cxn>
                  <a:cxn ang="0">
                    <a:pos x="598" y="983"/>
                  </a:cxn>
                  <a:cxn ang="0">
                    <a:pos x="652" y="1121"/>
                  </a:cxn>
                  <a:cxn ang="0">
                    <a:pos x="700" y="1259"/>
                  </a:cxn>
                  <a:cxn ang="0">
                    <a:pos x="736" y="1403"/>
                  </a:cxn>
                  <a:cxn ang="0">
                    <a:pos x="772" y="1547"/>
                  </a:cxn>
                  <a:cxn ang="0">
                    <a:pos x="802" y="1690"/>
                  </a:cxn>
                  <a:cxn ang="0">
                    <a:pos x="819" y="1834"/>
                  </a:cxn>
                  <a:cxn ang="0">
                    <a:pos x="837" y="1984"/>
                  </a:cxn>
                  <a:cxn ang="0">
                    <a:pos x="843" y="2128"/>
                  </a:cxn>
                  <a:cxn ang="0">
                    <a:pos x="849" y="2278"/>
                  </a:cxn>
                  <a:cxn ang="0">
                    <a:pos x="843" y="2428"/>
                  </a:cxn>
                  <a:cxn ang="0">
                    <a:pos x="831" y="2572"/>
                  </a:cxn>
                  <a:cxn ang="0">
                    <a:pos x="819" y="2721"/>
                  </a:cxn>
                  <a:cxn ang="0">
                    <a:pos x="796" y="2865"/>
                  </a:cxn>
                  <a:cxn ang="0">
                    <a:pos x="766" y="3015"/>
                  </a:cxn>
                  <a:cxn ang="0">
                    <a:pos x="724" y="3159"/>
                  </a:cxn>
                  <a:cxn ang="0">
                    <a:pos x="682" y="3303"/>
                  </a:cxn>
                  <a:cxn ang="0">
                    <a:pos x="586" y="3567"/>
                  </a:cxn>
                  <a:cxn ang="0">
                    <a:pos x="473" y="3824"/>
                  </a:cxn>
                  <a:cxn ang="0">
                    <a:pos x="335" y="4076"/>
                  </a:cxn>
                  <a:cxn ang="0">
                    <a:pos x="180" y="4316"/>
                  </a:cxn>
                  <a:cxn ang="0">
                    <a:pos x="192" y="4316"/>
                  </a:cxn>
                  <a:cxn ang="0">
                    <a:pos x="347" y="4076"/>
                  </a:cxn>
                  <a:cxn ang="0">
                    <a:pos x="485" y="3824"/>
                  </a:cxn>
                  <a:cxn ang="0">
                    <a:pos x="598" y="3573"/>
                  </a:cxn>
                  <a:cxn ang="0">
                    <a:pos x="694" y="3309"/>
                  </a:cxn>
                  <a:cxn ang="0">
                    <a:pos x="736" y="3165"/>
                  </a:cxn>
                  <a:cxn ang="0">
                    <a:pos x="778" y="3021"/>
                  </a:cxn>
                  <a:cxn ang="0">
                    <a:pos x="808" y="2871"/>
                  </a:cxn>
                  <a:cxn ang="0">
                    <a:pos x="831" y="2727"/>
                  </a:cxn>
                  <a:cxn ang="0">
                    <a:pos x="843" y="2578"/>
                  </a:cxn>
                  <a:cxn ang="0">
                    <a:pos x="855" y="2428"/>
                  </a:cxn>
                  <a:cxn ang="0">
                    <a:pos x="861" y="2278"/>
                  </a:cxn>
                  <a:cxn ang="0">
                    <a:pos x="855" y="2128"/>
                  </a:cxn>
                  <a:cxn ang="0">
                    <a:pos x="855" y="2128"/>
                  </a:cxn>
                </a:cxnLst>
                <a:rect l="0" t="0" r="r" b="b"/>
                <a:pathLst>
                  <a:path w="861" h="4316">
                    <a:moveTo>
                      <a:pt x="855" y="2128"/>
                    </a:moveTo>
                    <a:lnTo>
                      <a:pt x="831" y="1834"/>
                    </a:lnTo>
                    <a:lnTo>
                      <a:pt x="808" y="1684"/>
                    </a:lnTo>
                    <a:lnTo>
                      <a:pt x="784" y="1541"/>
                    </a:lnTo>
                    <a:lnTo>
                      <a:pt x="748" y="1397"/>
                    </a:lnTo>
                    <a:lnTo>
                      <a:pt x="712" y="1253"/>
                    </a:lnTo>
                    <a:lnTo>
                      <a:pt x="664" y="1115"/>
                    </a:lnTo>
                    <a:lnTo>
                      <a:pt x="610" y="977"/>
                    </a:lnTo>
                    <a:lnTo>
                      <a:pt x="491" y="719"/>
                    </a:lnTo>
                    <a:lnTo>
                      <a:pt x="353" y="468"/>
                    </a:lnTo>
                    <a:lnTo>
                      <a:pt x="192" y="228"/>
                    </a:lnTo>
                    <a:lnTo>
                      <a:pt x="12" y="0"/>
                    </a:lnTo>
                    <a:lnTo>
                      <a:pt x="0" y="0"/>
                    </a:lnTo>
                    <a:lnTo>
                      <a:pt x="180" y="228"/>
                    </a:lnTo>
                    <a:lnTo>
                      <a:pt x="341" y="468"/>
                    </a:lnTo>
                    <a:lnTo>
                      <a:pt x="479" y="719"/>
                    </a:lnTo>
                    <a:lnTo>
                      <a:pt x="598" y="983"/>
                    </a:lnTo>
                    <a:lnTo>
                      <a:pt x="652" y="1121"/>
                    </a:lnTo>
                    <a:lnTo>
                      <a:pt x="700" y="1259"/>
                    </a:lnTo>
                    <a:lnTo>
                      <a:pt x="736" y="1403"/>
                    </a:lnTo>
                    <a:lnTo>
                      <a:pt x="772" y="1547"/>
                    </a:lnTo>
                    <a:lnTo>
                      <a:pt x="802" y="1690"/>
                    </a:lnTo>
                    <a:lnTo>
                      <a:pt x="819" y="1834"/>
                    </a:lnTo>
                    <a:lnTo>
                      <a:pt x="837" y="1984"/>
                    </a:lnTo>
                    <a:lnTo>
                      <a:pt x="843" y="2128"/>
                    </a:lnTo>
                    <a:lnTo>
                      <a:pt x="849" y="2278"/>
                    </a:lnTo>
                    <a:lnTo>
                      <a:pt x="843" y="2428"/>
                    </a:lnTo>
                    <a:lnTo>
                      <a:pt x="831" y="2572"/>
                    </a:lnTo>
                    <a:lnTo>
                      <a:pt x="819" y="2721"/>
                    </a:lnTo>
                    <a:lnTo>
                      <a:pt x="796" y="2865"/>
                    </a:lnTo>
                    <a:lnTo>
                      <a:pt x="766" y="3015"/>
                    </a:lnTo>
                    <a:lnTo>
                      <a:pt x="724" y="3159"/>
                    </a:lnTo>
                    <a:lnTo>
                      <a:pt x="682" y="3303"/>
                    </a:lnTo>
                    <a:lnTo>
                      <a:pt x="586" y="3567"/>
                    </a:lnTo>
                    <a:lnTo>
                      <a:pt x="473" y="3824"/>
                    </a:lnTo>
                    <a:lnTo>
                      <a:pt x="335" y="4076"/>
                    </a:lnTo>
                    <a:lnTo>
                      <a:pt x="180" y="4316"/>
                    </a:lnTo>
                    <a:lnTo>
                      <a:pt x="192" y="4316"/>
                    </a:lnTo>
                    <a:lnTo>
                      <a:pt x="347" y="4076"/>
                    </a:lnTo>
                    <a:lnTo>
                      <a:pt x="485" y="3824"/>
                    </a:lnTo>
                    <a:lnTo>
                      <a:pt x="598" y="3573"/>
                    </a:lnTo>
                    <a:lnTo>
                      <a:pt x="694" y="3309"/>
                    </a:lnTo>
                    <a:lnTo>
                      <a:pt x="736" y="3165"/>
                    </a:lnTo>
                    <a:lnTo>
                      <a:pt x="778" y="3021"/>
                    </a:lnTo>
                    <a:lnTo>
                      <a:pt x="808" y="2871"/>
                    </a:lnTo>
                    <a:lnTo>
                      <a:pt x="831" y="2727"/>
                    </a:lnTo>
                    <a:lnTo>
                      <a:pt x="843" y="2578"/>
                    </a:lnTo>
                    <a:lnTo>
                      <a:pt x="855" y="2428"/>
                    </a:lnTo>
                    <a:lnTo>
                      <a:pt x="861" y="2278"/>
                    </a:lnTo>
                    <a:lnTo>
                      <a:pt x="855" y="2128"/>
                    </a:lnTo>
                    <a:lnTo>
                      <a:pt x="855" y="2128"/>
                    </a:lnTo>
                    <a:close/>
                  </a:path>
                </a:pathLst>
              </a:custGeom>
              <a:gradFill rotWithShape="0">
                <a:gsLst>
                  <a:gs pos="0">
                    <a:schemeClr val="bg1"/>
                  </a:gs>
                  <a:gs pos="100000">
                    <a:schemeClr val="bg1">
                      <a:gamma/>
                      <a:shade val="66667"/>
                      <a:invGamma/>
                    </a:schemeClr>
                  </a:gs>
                </a:gsLst>
                <a:lin ang="5400000" scaled="1"/>
              </a:gradFill>
              <a:ln w="9525">
                <a:noFill/>
                <a:round/>
                <a:headEnd/>
                <a:tailEnd/>
              </a:ln>
            </p:spPr>
            <p:txBody>
              <a:bodyPr/>
              <a:lstStyle/>
              <a:p>
                <a:pPr>
                  <a:defRPr/>
                </a:pPr>
                <a:endParaRPr lang="en-US" b="1" i="0" dirty="0">
                  <a:latin typeface="Arial" panose="020B0604020202020204" pitchFamily="34" charset="0"/>
                  <a:ea typeface="ＭＳ Ｐゴシック" charset="-128"/>
                  <a:cs typeface="ＭＳ Ｐゴシック" charset="-128"/>
                </a:endParaRPr>
              </a:p>
            </p:txBody>
          </p:sp>
          <p:sp>
            <p:nvSpPr>
              <p:cNvPr id="35" name="Freeform 14">
                <a:extLst>
                  <a:ext uri="{FF2B5EF4-FFF2-40B4-BE49-F238E27FC236}">
                    <a16:creationId xmlns:a16="http://schemas.microsoft.com/office/drawing/2014/main" id="{96E539F8-28A5-258E-1108-08D22E955DB3}"/>
                  </a:ext>
                </a:extLst>
              </p:cNvPr>
              <p:cNvSpPr>
                <a:spLocks/>
              </p:cNvSpPr>
              <p:nvPr userDrawn="1"/>
            </p:nvSpPr>
            <p:spPr bwMode="hidden">
              <a:xfrm>
                <a:off x="2399" y="0"/>
                <a:ext cx="150" cy="4316"/>
              </a:xfrm>
              <a:custGeom>
                <a:avLst/>
                <a:gdLst/>
                <a:ahLst/>
                <a:cxnLst>
                  <a:cxn ang="0">
                    <a:pos x="18" y="1942"/>
                  </a:cxn>
                  <a:cxn ang="0">
                    <a:pos x="30" y="1630"/>
                  </a:cxn>
                  <a:cxn ang="0">
                    <a:pos x="42" y="1331"/>
                  </a:cxn>
                  <a:cxn ang="0">
                    <a:pos x="59" y="1055"/>
                  </a:cxn>
                  <a:cxn ang="0">
                    <a:pos x="77" y="791"/>
                  </a:cxn>
                  <a:cxn ang="0">
                    <a:pos x="83" y="671"/>
                  </a:cxn>
                  <a:cxn ang="0">
                    <a:pos x="95" y="557"/>
                  </a:cxn>
                  <a:cxn ang="0">
                    <a:pos x="107" y="444"/>
                  </a:cxn>
                  <a:cxn ang="0">
                    <a:pos x="113" y="342"/>
                  </a:cxn>
                  <a:cxn ang="0">
                    <a:pos x="125" y="246"/>
                  </a:cxn>
                  <a:cxn ang="0">
                    <a:pos x="131" y="156"/>
                  </a:cxn>
                  <a:cxn ang="0">
                    <a:pos x="143" y="72"/>
                  </a:cxn>
                  <a:cxn ang="0">
                    <a:pos x="149" y="0"/>
                  </a:cxn>
                  <a:cxn ang="0">
                    <a:pos x="137" y="0"/>
                  </a:cxn>
                  <a:cxn ang="0">
                    <a:pos x="131" y="72"/>
                  </a:cxn>
                  <a:cxn ang="0">
                    <a:pos x="119" y="156"/>
                  </a:cxn>
                  <a:cxn ang="0">
                    <a:pos x="113" y="246"/>
                  </a:cxn>
                  <a:cxn ang="0">
                    <a:pos x="101" y="342"/>
                  </a:cxn>
                  <a:cxn ang="0">
                    <a:pos x="95" y="444"/>
                  </a:cxn>
                  <a:cxn ang="0">
                    <a:pos x="83" y="557"/>
                  </a:cxn>
                  <a:cxn ang="0">
                    <a:pos x="71" y="671"/>
                  </a:cxn>
                  <a:cxn ang="0">
                    <a:pos x="65" y="791"/>
                  </a:cxn>
                  <a:cxn ang="0">
                    <a:pos x="48" y="1055"/>
                  </a:cxn>
                  <a:cxn ang="0">
                    <a:pos x="30" y="1331"/>
                  </a:cxn>
                  <a:cxn ang="0">
                    <a:pos x="18" y="1630"/>
                  </a:cxn>
                  <a:cxn ang="0">
                    <a:pos x="6" y="1942"/>
                  </a:cxn>
                  <a:cxn ang="0">
                    <a:pos x="0" y="2278"/>
                  </a:cxn>
                  <a:cxn ang="0">
                    <a:pos x="6" y="2602"/>
                  </a:cxn>
                  <a:cxn ang="0">
                    <a:pos x="12" y="2919"/>
                  </a:cxn>
                  <a:cxn ang="0">
                    <a:pos x="24" y="3219"/>
                  </a:cxn>
                  <a:cxn ang="0">
                    <a:pos x="36" y="3513"/>
                  </a:cxn>
                  <a:cxn ang="0">
                    <a:pos x="59" y="3794"/>
                  </a:cxn>
                  <a:cxn ang="0">
                    <a:pos x="89" y="4058"/>
                  </a:cxn>
                  <a:cxn ang="0">
                    <a:pos x="125" y="4316"/>
                  </a:cxn>
                  <a:cxn ang="0">
                    <a:pos x="137" y="4316"/>
                  </a:cxn>
                  <a:cxn ang="0">
                    <a:pos x="101" y="4058"/>
                  </a:cxn>
                  <a:cxn ang="0">
                    <a:pos x="71" y="3794"/>
                  </a:cxn>
                  <a:cxn ang="0">
                    <a:pos x="48" y="3513"/>
                  </a:cxn>
                  <a:cxn ang="0">
                    <a:pos x="36" y="3225"/>
                  </a:cxn>
                  <a:cxn ang="0">
                    <a:pos x="24" y="2919"/>
                  </a:cxn>
                  <a:cxn ang="0">
                    <a:pos x="18" y="2608"/>
                  </a:cxn>
                  <a:cxn ang="0">
                    <a:pos x="12" y="2278"/>
                  </a:cxn>
                  <a:cxn ang="0">
                    <a:pos x="18" y="1942"/>
                  </a:cxn>
                  <a:cxn ang="0">
                    <a:pos x="18" y="1942"/>
                  </a:cxn>
                </a:cxnLst>
                <a:rect l="0" t="0" r="r" b="b"/>
                <a:pathLst>
                  <a:path w="149" h="4316">
                    <a:moveTo>
                      <a:pt x="18" y="1942"/>
                    </a:moveTo>
                    <a:lnTo>
                      <a:pt x="30" y="1630"/>
                    </a:lnTo>
                    <a:lnTo>
                      <a:pt x="42" y="1331"/>
                    </a:lnTo>
                    <a:lnTo>
                      <a:pt x="59" y="1055"/>
                    </a:lnTo>
                    <a:lnTo>
                      <a:pt x="77" y="791"/>
                    </a:lnTo>
                    <a:lnTo>
                      <a:pt x="83" y="671"/>
                    </a:lnTo>
                    <a:lnTo>
                      <a:pt x="95" y="557"/>
                    </a:lnTo>
                    <a:lnTo>
                      <a:pt x="107" y="444"/>
                    </a:lnTo>
                    <a:lnTo>
                      <a:pt x="113" y="342"/>
                    </a:lnTo>
                    <a:lnTo>
                      <a:pt x="125" y="246"/>
                    </a:lnTo>
                    <a:lnTo>
                      <a:pt x="131" y="156"/>
                    </a:lnTo>
                    <a:lnTo>
                      <a:pt x="143" y="72"/>
                    </a:lnTo>
                    <a:lnTo>
                      <a:pt x="149" y="0"/>
                    </a:lnTo>
                    <a:lnTo>
                      <a:pt x="137" y="0"/>
                    </a:lnTo>
                    <a:lnTo>
                      <a:pt x="131" y="72"/>
                    </a:lnTo>
                    <a:lnTo>
                      <a:pt x="119" y="156"/>
                    </a:lnTo>
                    <a:lnTo>
                      <a:pt x="113" y="246"/>
                    </a:lnTo>
                    <a:lnTo>
                      <a:pt x="101" y="342"/>
                    </a:lnTo>
                    <a:lnTo>
                      <a:pt x="95" y="444"/>
                    </a:lnTo>
                    <a:lnTo>
                      <a:pt x="83" y="557"/>
                    </a:lnTo>
                    <a:lnTo>
                      <a:pt x="71" y="671"/>
                    </a:lnTo>
                    <a:lnTo>
                      <a:pt x="65" y="791"/>
                    </a:lnTo>
                    <a:lnTo>
                      <a:pt x="48" y="1055"/>
                    </a:lnTo>
                    <a:lnTo>
                      <a:pt x="30" y="1331"/>
                    </a:lnTo>
                    <a:lnTo>
                      <a:pt x="18" y="1630"/>
                    </a:lnTo>
                    <a:lnTo>
                      <a:pt x="6" y="1942"/>
                    </a:lnTo>
                    <a:lnTo>
                      <a:pt x="0" y="2278"/>
                    </a:lnTo>
                    <a:lnTo>
                      <a:pt x="6" y="2602"/>
                    </a:lnTo>
                    <a:lnTo>
                      <a:pt x="12" y="2919"/>
                    </a:lnTo>
                    <a:lnTo>
                      <a:pt x="24" y="3219"/>
                    </a:lnTo>
                    <a:lnTo>
                      <a:pt x="36" y="3513"/>
                    </a:lnTo>
                    <a:lnTo>
                      <a:pt x="59" y="3794"/>
                    </a:lnTo>
                    <a:lnTo>
                      <a:pt x="89" y="4058"/>
                    </a:lnTo>
                    <a:lnTo>
                      <a:pt x="125" y="4316"/>
                    </a:lnTo>
                    <a:lnTo>
                      <a:pt x="137" y="4316"/>
                    </a:lnTo>
                    <a:lnTo>
                      <a:pt x="101" y="4058"/>
                    </a:lnTo>
                    <a:lnTo>
                      <a:pt x="71" y="3794"/>
                    </a:lnTo>
                    <a:lnTo>
                      <a:pt x="48" y="3513"/>
                    </a:lnTo>
                    <a:lnTo>
                      <a:pt x="36" y="3225"/>
                    </a:lnTo>
                    <a:lnTo>
                      <a:pt x="24" y="2919"/>
                    </a:lnTo>
                    <a:lnTo>
                      <a:pt x="18" y="2608"/>
                    </a:lnTo>
                    <a:lnTo>
                      <a:pt x="12" y="2278"/>
                    </a:lnTo>
                    <a:lnTo>
                      <a:pt x="18" y="1942"/>
                    </a:lnTo>
                    <a:lnTo>
                      <a:pt x="18" y="1942"/>
                    </a:lnTo>
                    <a:close/>
                  </a:path>
                </a:pathLst>
              </a:custGeom>
              <a:gradFill rotWithShape="0">
                <a:gsLst>
                  <a:gs pos="0">
                    <a:schemeClr val="bg1"/>
                  </a:gs>
                  <a:gs pos="100000">
                    <a:schemeClr val="bg1">
                      <a:gamma/>
                      <a:shade val="66667"/>
                      <a:invGamma/>
                    </a:schemeClr>
                  </a:gs>
                </a:gsLst>
                <a:lin ang="5400000" scaled="1"/>
              </a:gradFill>
              <a:ln w="9525">
                <a:noFill/>
                <a:round/>
                <a:headEnd/>
                <a:tailEnd/>
              </a:ln>
            </p:spPr>
            <p:txBody>
              <a:bodyPr/>
              <a:lstStyle/>
              <a:p>
                <a:pPr>
                  <a:defRPr/>
                </a:pPr>
                <a:endParaRPr lang="en-US" b="1" i="0" dirty="0">
                  <a:latin typeface="Arial" panose="020B0604020202020204" pitchFamily="34" charset="0"/>
                  <a:ea typeface="ＭＳ Ｐゴシック" charset="-128"/>
                  <a:cs typeface="ＭＳ Ｐゴシック" charset="-128"/>
                </a:endParaRPr>
              </a:p>
            </p:txBody>
          </p:sp>
          <p:sp>
            <p:nvSpPr>
              <p:cNvPr id="36" name="Freeform 15">
                <a:extLst>
                  <a:ext uri="{FF2B5EF4-FFF2-40B4-BE49-F238E27FC236}">
                    <a16:creationId xmlns:a16="http://schemas.microsoft.com/office/drawing/2014/main" id="{E56D750F-D5E5-C744-90E0-654F550B6295}"/>
                  </a:ext>
                </a:extLst>
              </p:cNvPr>
              <p:cNvSpPr>
                <a:spLocks/>
              </p:cNvSpPr>
              <p:nvPr userDrawn="1"/>
            </p:nvSpPr>
            <p:spPr bwMode="hidden">
              <a:xfrm>
                <a:off x="1967" y="0"/>
                <a:ext cx="300" cy="4316"/>
              </a:xfrm>
              <a:custGeom>
                <a:avLst/>
                <a:gdLst/>
                <a:ahLst/>
                <a:cxnLst>
                  <a:cxn ang="0">
                    <a:pos x="18" y="2062"/>
                  </a:cxn>
                  <a:cxn ang="0">
                    <a:pos x="30" y="1750"/>
                  </a:cxn>
                  <a:cxn ang="0">
                    <a:pos x="54" y="1451"/>
                  </a:cxn>
                  <a:cxn ang="0">
                    <a:pos x="84" y="1169"/>
                  </a:cxn>
                  <a:cxn ang="0">
                    <a:pos x="126" y="899"/>
                  </a:cxn>
                  <a:cxn ang="0">
                    <a:pos x="162" y="641"/>
                  </a:cxn>
                  <a:cxn ang="0">
                    <a:pos x="209" y="408"/>
                  </a:cxn>
                  <a:cxn ang="0">
                    <a:pos x="251" y="192"/>
                  </a:cxn>
                  <a:cxn ang="0">
                    <a:pos x="299" y="0"/>
                  </a:cxn>
                  <a:cxn ang="0">
                    <a:pos x="287" y="0"/>
                  </a:cxn>
                  <a:cxn ang="0">
                    <a:pos x="239" y="192"/>
                  </a:cxn>
                  <a:cxn ang="0">
                    <a:pos x="198" y="408"/>
                  </a:cxn>
                  <a:cxn ang="0">
                    <a:pos x="156" y="641"/>
                  </a:cxn>
                  <a:cxn ang="0">
                    <a:pos x="114" y="899"/>
                  </a:cxn>
                  <a:cxn ang="0">
                    <a:pos x="78" y="1169"/>
                  </a:cxn>
                  <a:cxn ang="0">
                    <a:pos x="48" y="1451"/>
                  </a:cxn>
                  <a:cxn ang="0">
                    <a:pos x="24" y="1750"/>
                  </a:cxn>
                  <a:cxn ang="0">
                    <a:pos x="6" y="2062"/>
                  </a:cxn>
                  <a:cxn ang="0">
                    <a:pos x="0" y="2374"/>
                  </a:cxn>
                  <a:cxn ang="0">
                    <a:pos x="12" y="2674"/>
                  </a:cxn>
                  <a:cxn ang="0">
                    <a:pos x="30" y="2973"/>
                  </a:cxn>
                  <a:cxn ang="0">
                    <a:pos x="54" y="3255"/>
                  </a:cxn>
                  <a:cxn ang="0">
                    <a:pos x="96" y="3537"/>
                  </a:cxn>
                  <a:cxn ang="0">
                    <a:pos x="144" y="3806"/>
                  </a:cxn>
                  <a:cxn ang="0">
                    <a:pos x="203" y="4064"/>
                  </a:cxn>
                  <a:cxn ang="0">
                    <a:pos x="275" y="4316"/>
                  </a:cxn>
                  <a:cxn ang="0">
                    <a:pos x="287" y="4316"/>
                  </a:cxn>
                  <a:cxn ang="0">
                    <a:pos x="215" y="4064"/>
                  </a:cxn>
                  <a:cxn ang="0">
                    <a:pos x="156" y="3806"/>
                  </a:cxn>
                  <a:cxn ang="0">
                    <a:pos x="108" y="3537"/>
                  </a:cxn>
                  <a:cxn ang="0">
                    <a:pos x="66" y="3261"/>
                  </a:cxn>
                  <a:cxn ang="0">
                    <a:pos x="42" y="2973"/>
                  </a:cxn>
                  <a:cxn ang="0">
                    <a:pos x="24" y="2680"/>
                  </a:cxn>
                  <a:cxn ang="0">
                    <a:pos x="12" y="2374"/>
                  </a:cxn>
                  <a:cxn ang="0">
                    <a:pos x="18" y="2062"/>
                  </a:cxn>
                  <a:cxn ang="0">
                    <a:pos x="18" y="2062"/>
                  </a:cxn>
                </a:cxnLst>
                <a:rect l="0" t="0" r="r" b="b"/>
                <a:pathLst>
                  <a:path w="299" h="4316">
                    <a:moveTo>
                      <a:pt x="18" y="2062"/>
                    </a:moveTo>
                    <a:lnTo>
                      <a:pt x="30" y="1750"/>
                    </a:lnTo>
                    <a:lnTo>
                      <a:pt x="54" y="1451"/>
                    </a:lnTo>
                    <a:lnTo>
                      <a:pt x="84" y="1169"/>
                    </a:lnTo>
                    <a:lnTo>
                      <a:pt x="126" y="899"/>
                    </a:lnTo>
                    <a:lnTo>
                      <a:pt x="162" y="641"/>
                    </a:lnTo>
                    <a:lnTo>
                      <a:pt x="209" y="408"/>
                    </a:lnTo>
                    <a:lnTo>
                      <a:pt x="251" y="192"/>
                    </a:lnTo>
                    <a:lnTo>
                      <a:pt x="299" y="0"/>
                    </a:lnTo>
                    <a:lnTo>
                      <a:pt x="287" y="0"/>
                    </a:lnTo>
                    <a:lnTo>
                      <a:pt x="239" y="192"/>
                    </a:lnTo>
                    <a:lnTo>
                      <a:pt x="198" y="408"/>
                    </a:lnTo>
                    <a:lnTo>
                      <a:pt x="156" y="641"/>
                    </a:lnTo>
                    <a:lnTo>
                      <a:pt x="114" y="899"/>
                    </a:lnTo>
                    <a:lnTo>
                      <a:pt x="78" y="1169"/>
                    </a:lnTo>
                    <a:lnTo>
                      <a:pt x="48" y="1451"/>
                    </a:lnTo>
                    <a:lnTo>
                      <a:pt x="24" y="1750"/>
                    </a:lnTo>
                    <a:lnTo>
                      <a:pt x="6" y="2062"/>
                    </a:lnTo>
                    <a:lnTo>
                      <a:pt x="0" y="2374"/>
                    </a:lnTo>
                    <a:lnTo>
                      <a:pt x="12" y="2674"/>
                    </a:lnTo>
                    <a:lnTo>
                      <a:pt x="30" y="2973"/>
                    </a:lnTo>
                    <a:lnTo>
                      <a:pt x="54" y="3255"/>
                    </a:lnTo>
                    <a:lnTo>
                      <a:pt x="96" y="3537"/>
                    </a:lnTo>
                    <a:lnTo>
                      <a:pt x="144" y="3806"/>
                    </a:lnTo>
                    <a:lnTo>
                      <a:pt x="203" y="4064"/>
                    </a:lnTo>
                    <a:lnTo>
                      <a:pt x="275" y="4316"/>
                    </a:lnTo>
                    <a:lnTo>
                      <a:pt x="287" y="4316"/>
                    </a:lnTo>
                    <a:lnTo>
                      <a:pt x="215" y="4064"/>
                    </a:lnTo>
                    <a:lnTo>
                      <a:pt x="156" y="3806"/>
                    </a:lnTo>
                    <a:lnTo>
                      <a:pt x="108" y="3537"/>
                    </a:lnTo>
                    <a:lnTo>
                      <a:pt x="66" y="3261"/>
                    </a:lnTo>
                    <a:lnTo>
                      <a:pt x="42" y="2973"/>
                    </a:lnTo>
                    <a:lnTo>
                      <a:pt x="24" y="2680"/>
                    </a:lnTo>
                    <a:lnTo>
                      <a:pt x="12" y="2374"/>
                    </a:lnTo>
                    <a:lnTo>
                      <a:pt x="18" y="2062"/>
                    </a:lnTo>
                    <a:lnTo>
                      <a:pt x="18" y="2062"/>
                    </a:lnTo>
                    <a:close/>
                  </a:path>
                </a:pathLst>
              </a:custGeom>
              <a:gradFill rotWithShape="0">
                <a:gsLst>
                  <a:gs pos="0">
                    <a:schemeClr val="bg1"/>
                  </a:gs>
                  <a:gs pos="100000">
                    <a:schemeClr val="bg1">
                      <a:gamma/>
                      <a:shade val="66667"/>
                      <a:invGamma/>
                    </a:schemeClr>
                  </a:gs>
                </a:gsLst>
                <a:lin ang="5400000" scaled="1"/>
              </a:gradFill>
              <a:ln w="9525">
                <a:noFill/>
                <a:round/>
                <a:headEnd/>
                <a:tailEnd/>
              </a:ln>
            </p:spPr>
            <p:txBody>
              <a:bodyPr/>
              <a:lstStyle/>
              <a:p>
                <a:pPr>
                  <a:defRPr/>
                </a:pPr>
                <a:endParaRPr lang="en-US" b="1" i="0" dirty="0">
                  <a:latin typeface="Arial" panose="020B0604020202020204" pitchFamily="34" charset="0"/>
                  <a:ea typeface="ＭＳ Ｐゴシック" charset="-128"/>
                  <a:cs typeface="ＭＳ Ｐゴシック" charset="-128"/>
                </a:endParaRPr>
              </a:p>
            </p:txBody>
          </p:sp>
          <p:sp>
            <p:nvSpPr>
              <p:cNvPr id="37" name="Freeform 16">
                <a:extLst>
                  <a:ext uri="{FF2B5EF4-FFF2-40B4-BE49-F238E27FC236}">
                    <a16:creationId xmlns:a16="http://schemas.microsoft.com/office/drawing/2014/main" id="{DD02E0BC-DA40-9271-EF56-20DC545BCC51}"/>
                  </a:ext>
                </a:extLst>
              </p:cNvPr>
              <p:cNvSpPr>
                <a:spLocks/>
              </p:cNvSpPr>
              <p:nvPr userDrawn="1"/>
            </p:nvSpPr>
            <p:spPr bwMode="hidden">
              <a:xfrm>
                <a:off x="1566" y="0"/>
                <a:ext cx="425" cy="4316"/>
              </a:xfrm>
              <a:custGeom>
                <a:avLst/>
                <a:gdLst/>
                <a:ahLst/>
                <a:cxnLst>
                  <a:cxn ang="0">
                    <a:pos x="424" y="0"/>
                  </a:cxn>
                  <a:cxn ang="0">
                    <a:pos x="412" y="0"/>
                  </a:cxn>
                  <a:cxn ang="0">
                    <a:pos x="316" y="222"/>
                  </a:cxn>
                  <a:cxn ang="0">
                    <a:pos x="239" y="462"/>
                  </a:cxn>
                  <a:cxn ang="0">
                    <a:pos x="167" y="707"/>
                  </a:cxn>
                  <a:cxn ang="0">
                    <a:pos x="107" y="971"/>
                  </a:cxn>
                  <a:cxn ang="0">
                    <a:pos x="65" y="1247"/>
                  </a:cxn>
                  <a:cxn ang="0">
                    <a:pos x="29" y="1529"/>
                  </a:cxn>
                  <a:cxn ang="0">
                    <a:pos x="6" y="1822"/>
                  </a:cxn>
                  <a:cxn ang="0">
                    <a:pos x="0" y="2122"/>
                  </a:cxn>
                  <a:cxn ang="0">
                    <a:pos x="6" y="2404"/>
                  </a:cxn>
                  <a:cxn ang="0">
                    <a:pos x="24" y="2686"/>
                  </a:cxn>
                  <a:cxn ang="0">
                    <a:pos x="47" y="2961"/>
                  </a:cxn>
                  <a:cxn ang="0">
                    <a:pos x="89" y="3243"/>
                  </a:cxn>
                  <a:cxn ang="0">
                    <a:pos x="137" y="3519"/>
                  </a:cxn>
                  <a:cxn ang="0">
                    <a:pos x="197" y="3788"/>
                  </a:cxn>
                  <a:cxn ang="0">
                    <a:pos x="269" y="4058"/>
                  </a:cxn>
                  <a:cxn ang="0">
                    <a:pos x="346" y="4316"/>
                  </a:cxn>
                  <a:cxn ang="0">
                    <a:pos x="358" y="4316"/>
                  </a:cxn>
                  <a:cxn ang="0">
                    <a:pos x="281" y="4058"/>
                  </a:cxn>
                  <a:cxn ang="0">
                    <a:pos x="209" y="3788"/>
                  </a:cxn>
                  <a:cxn ang="0">
                    <a:pos x="149" y="3519"/>
                  </a:cxn>
                  <a:cxn ang="0">
                    <a:pos x="101" y="3243"/>
                  </a:cxn>
                  <a:cxn ang="0">
                    <a:pos x="59" y="2961"/>
                  </a:cxn>
                  <a:cxn ang="0">
                    <a:pos x="35" y="2686"/>
                  </a:cxn>
                  <a:cxn ang="0">
                    <a:pos x="18" y="2404"/>
                  </a:cxn>
                  <a:cxn ang="0">
                    <a:pos x="12" y="2122"/>
                  </a:cxn>
                  <a:cxn ang="0">
                    <a:pos x="18" y="1822"/>
                  </a:cxn>
                  <a:cxn ang="0">
                    <a:pos x="41" y="1529"/>
                  </a:cxn>
                  <a:cxn ang="0">
                    <a:pos x="71" y="1247"/>
                  </a:cxn>
                  <a:cxn ang="0">
                    <a:pos x="119" y="971"/>
                  </a:cxn>
                  <a:cxn ang="0">
                    <a:pos x="179" y="707"/>
                  </a:cxn>
                  <a:cxn ang="0">
                    <a:pos x="245" y="462"/>
                  </a:cxn>
                  <a:cxn ang="0">
                    <a:pos x="328" y="222"/>
                  </a:cxn>
                  <a:cxn ang="0">
                    <a:pos x="424" y="0"/>
                  </a:cxn>
                  <a:cxn ang="0">
                    <a:pos x="424" y="0"/>
                  </a:cxn>
                </a:cxnLst>
                <a:rect l="0" t="0" r="r" b="b"/>
                <a:pathLst>
                  <a:path w="424" h="4316">
                    <a:moveTo>
                      <a:pt x="424" y="0"/>
                    </a:moveTo>
                    <a:lnTo>
                      <a:pt x="412" y="0"/>
                    </a:lnTo>
                    <a:lnTo>
                      <a:pt x="316" y="222"/>
                    </a:lnTo>
                    <a:lnTo>
                      <a:pt x="239" y="462"/>
                    </a:lnTo>
                    <a:lnTo>
                      <a:pt x="167" y="707"/>
                    </a:lnTo>
                    <a:lnTo>
                      <a:pt x="107" y="971"/>
                    </a:lnTo>
                    <a:lnTo>
                      <a:pt x="65" y="1247"/>
                    </a:lnTo>
                    <a:lnTo>
                      <a:pt x="29" y="1529"/>
                    </a:lnTo>
                    <a:lnTo>
                      <a:pt x="6" y="1822"/>
                    </a:lnTo>
                    <a:lnTo>
                      <a:pt x="0" y="2122"/>
                    </a:lnTo>
                    <a:lnTo>
                      <a:pt x="6" y="2404"/>
                    </a:lnTo>
                    <a:lnTo>
                      <a:pt x="24" y="2686"/>
                    </a:lnTo>
                    <a:lnTo>
                      <a:pt x="47" y="2961"/>
                    </a:lnTo>
                    <a:lnTo>
                      <a:pt x="89" y="3243"/>
                    </a:lnTo>
                    <a:lnTo>
                      <a:pt x="137" y="3519"/>
                    </a:lnTo>
                    <a:lnTo>
                      <a:pt x="197" y="3788"/>
                    </a:lnTo>
                    <a:lnTo>
                      <a:pt x="269" y="4058"/>
                    </a:lnTo>
                    <a:lnTo>
                      <a:pt x="346" y="4316"/>
                    </a:lnTo>
                    <a:lnTo>
                      <a:pt x="358" y="4316"/>
                    </a:lnTo>
                    <a:lnTo>
                      <a:pt x="281" y="4058"/>
                    </a:lnTo>
                    <a:lnTo>
                      <a:pt x="209" y="3788"/>
                    </a:lnTo>
                    <a:lnTo>
                      <a:pt x="149" y="3519"/>
                    </a:lnTo>
                    <a:lnTo>
                      <a:pt x="101" y="3243"/>
                    </a:lnTo>
                    <a:lnTo>
                      <a:pt x="59" y="2961"/>
                    </a:lnTo>
                    <a:lnTo>
                      <a:pt x="35" y="2686"/>
                    </a:lnTo>
                    <a:lnTo>
                      <a:pt x="18" y="2404"/>
                    </a:lnTo>
                    <a:lnTo>
                      <a:pt x="12" y="2122"/>
                    </a:lnTo>
                    <a:lnTo>
                      <a:pt x="18" y="1822"/>
                    </a:lnTo>
                    <a:lnTo>
                      <a:pt x="41" y="1529"/>
                    </a:lnTo>
                    <a:lnTo>
                      <a:pt x="71" y="1247"/>
                    </a:lnTo>
                    <a:lnTo>
                      <a:pt x="119" y="971"/>
                    </a:lnTo>
                    <a:lnTo>
                      <a:pt x="179" y="707"/>
                    </a:lnTo>
                    <a:lnTo>
                      <a:pt x="245" y="462"/>
                    </a:lnTo>
                    <a:lnTo>
                      <a:pt x="328" y="222"/>
                    </a:lnTo>
                    <a:lnTo>
                      <a:pt x="424" y="0"/>
                    </a:lnTo>
                    <a:lnTo>
                      <a:pt x="424" y="0"/>
                    </a:lnTo>
                    <a:close/>
                  </a:path>
                </a:pathLst>
              </a:custGeom>
              <a:gradFill rotWithShape="0">
                <a:gsLst>
                  <a:gs pos="0">
                    <a:schemeClr val="bg1"/>
                  </a:gs>
                  <a:gs pos="100000">
                    <a:schemeClr val="bg1">
                      <a:gamma/>
                      <a:shade val="66667"/>
                      <a:invGamma/>
                    </a:schemeClr>
                  </a:gs>
                </a:gsLst>
                <a:lin ang="5400000" scaled="1"/>
              </a:gradFill>
              <a:ln w="9525">
                <a:noFill/>
                <a:round/>
                <a:headEnd/>
                <a:tailEnd/>
              </a:ln>
            </p:spPr>
            <p:txBody>
              <a:bodyPr/>
              <a:lstStyle/>
              <a:p>
                <a:pPr>
                  <a:defRPr/>
                </a:pPr>
                <a:endParaRPr lang="en-US" b="1" i="0" dirty="0">
                  <a:latin typeface="Arial" panose="020B0604020202020204" pitchFamily="34" charset="0"/>
                  <a:ea typeface="ＭＳ Ｐゴシック" charset="-128"/>
                  <a:cs typeface="ＭＳ Ｐゴシック" charset="-128"/>
                </a:endParaRPr>
              </a:p>
            </p:txBody>
          </p:sp>
          <p:sp>
            <p:nvSpPr>
              <p:cNvPr id="38" name="Freeform 17">
                <a:extLst>
                  <a:ext uri="{FF2B5EF4-FFF2-40B4-BE49-F238E27FC236}">
                    <a16:creationId xmlns:a16="http://schemas.microsoft.com/office/drawing/2014/main" id="{187D150B-9B31-3CF8-CAE0-ED907CED2F66}"/>
                  </a:ext>
                </a:extLst>
              </p:cNvPr>
              <p:cNvSpPr>
                <a:spLocks/>
              </p:cNvSpPr>
              <p:nvPr userDrawn="1"/>
            </p:nvSpPr>
            <p:spPr bwMode="hidden">
              <a:xfrm>
                <a:off x="1128" y="0"/>
                <a:ext cx="575" cy="4316"/>
              </a:xfrm>
              <a:custGeom>
                <a:avLst/>
                <a:gdLst/>
                <a:ahLst/>
                <a:cxnLst>
                  <a:cxn ang="0">
                    <a:pos x="12" y="2146"/>
                  </a:cxn>
                  <a:cxn ang="0">
                    <a:pos x="24" y="1846"/>
                  </a:cxn>
                  <a:cxn ang="0">
                    <a:pos x="54" y="1559"/>
                  </a:cxn>
                  <a:cxn ang="0">
                    <a:pos x="96" y="1277"/>
                  </a:cxn>
                  <a:cxn ang="0">
                    <a:pos x="162" y="1001"/>
                  </a:cxn>
                  <a:cxn ang="0">
                    <a:pos x="239" y="731"/>
                  </a:cxn>
                  <a:cxn ang="0">
                    <a:pos x="335" y="480"/>
                  </a:cxn>
                  <a:cxn ang="0">
                    <a:pos x="449" y="234"/>
                  </a:cxn>
                  <a:cxn ang="0">
                    <a:pos x="574" y="0"/>
                  </a:cxn>
                  <a:cxn ang="0">
                    <a:pos x="562" y="0"/>
                  </a:cxn>
                  <a:cxn ang="0">
                    <a:pos x="437" y="234"/>
                  </a:cxn>
                  <a:cxn ang="0">
                    <a:pos x="323" y="480"/>
                  </a:cxn>
                  <a:cxn ang="0">
                    <a:pos x="227" y="737"/>
                  </a:cxn>
                  <a:cxn ang="0">
                    <a:pos x="150" y="1001"/>
                  </a:cxn>
                  <a:cxn ang="0">
                    <a:pos x="84" y="1277"/>
                  </a:cxn>
                  <a:cxn ang="0">
                    <a:pos x="42" y="1559"/>
                  </a:cxn>
                  <a:cxn ang="0">
                    <a:pos x="12" y="1852"/>
                  </a:cxn>
                  <a:cxn ang="0">
                    <a:pos x="0" y="2146"/>
                  </a:cxn>
                  <a:cxn ang="0">
                    <a:pos x="6" y="2434"/>
                  </a:cxn>
                  <a:cxn ang="0">
                    <a:pos x="30" y="2715"/>
                  </a:cxn>
                  <a:cxn ang="0">
                    <a:pos x="66" y="2997"/>
                  </a:cxn>
                  <a:cxn ang="0">
                    <a:pos x="120" y="3273"/>
                  </a:cxn>
                  <a:cxn ang="0">
                    <a:pos x="191" y="3549"/>
                  </a:cxn>
                  <a:cxn ang="0">
                    <a:pos x="275" y="3812"/>
                  </a:cxn>
                  <a:cxn ang="0">
                    <a:pos x="371" y="4070"/>
                  </a:cxn>
                  <a:cxn ang="0">
                    <a:pos x="484" y="4316"/>
                  </a:cxn>
                  <a:cxn ang="0">
                    <a:pos x="496" y="4316"/>
                  </a:cxn>
                  <a:cxn ang="0">
                    <a:pos x="383" y="4070"/>
                  </a:cxn>
                  <a:cxn ang="0">
                    <a:pos x="287" y="3812"/>
                  </a:cxn>
                  <a:cxn ang="0">
                    <a:pos x="203" y="3549"/>
                  </a:cxn>
                  <a:cxn ang="0">
                    <a:pos x="132" y="3273"/>
                  </a:cxn>
                  <a:cxn ang="0">
                    <a:pos x="78" y="2997"/>
                  </a:cxn>
                  <a:cxn ang="0">
                    <a:pos x="42" y="2715"/>
                  </a:cxn>
                  <a:cxn ang="0">
                    <a:pos x="18" y="2434"/>
                  </a:cxn>
                  <a:cxn ang="0">
                    <a:pos x="12" y="2146"/>
                  </a:cxn>
                  <a:cxn ang="0">
                    <a:pos x="12" y="2146"/>
                  </a:cxn>
                </a:cxnLst>
                <a:rect l="0" t="0" r="r" b="b"/>
                <a:pathLst>
                  <a:path w="574" h="4316">
                    <a:moveTo>
                      <a:pt x="12" y="2146"/>
                    </a:moveTo>
                    <a:lnTo>
                      <a:pt x="24" y="1846"/>
                    </a:lnTo>
                    <a:lnTo>
                      <a:pt x="54" y="1559"/>
                    </a:lnTo>
                    <a:lnTo>
                      <a:pt x="96" y="1277"/>
                    </a:lnTo>
                    <a:lnTo>
                      <a:pt x="162" y="1001"/>
                    </a:lnTo>
                    <a:lnTo>
                      <a:pt x="239" y="731"/>
                    </a:lnTo>
                    <a:lnTo>
                      <a:pt x="335" y="480"/>
                    </a:lnTo>
                    <a:lnTo>
                      <a:pt x="449" y="234"/>
                    </a:lnTo>
                    <a:lnTo>
                      <a:pt x="574" y="0"/>
                    </a:lnTo>
                    <a:lnTo>
                      <a:pt x="562" y="0"/>
                    </a:lnTo>
                    <a:lnTo>
                      <a:pt x="437" y="234"/>
                    </a:lnTo>
                    <a:lnTo>
                      <a:pt x="323" y="480"/>
                    </a:lnTo>
                    <a:lnTo>
                      <a:pt x="227" y="737"/>
                    </a:lnTo>
                    <a:lnTo>
                      <a:pt x="150" y="1001"/>
                    </a:lnTo>
                    <a:lnTo>
                      <a:pt x="84" y="1277"/>
                    </a:lnTo>
                    <a:lnTo>
                      <a:pt x="42" y="1559"/>
                    </a:lnTo>
                    <a:lnTo>
                      <a:pt x="12" y="1852"/>
                    </a:lnTo>
                    <a:lnTo>
                      <a:pt x="0" y="2146"/>
                    </a:lnTo>
                    <a:lnTo>
                      <a:pt x="6" y="2434"/>
                    </a:lnTo>
                    <a:lnTo>
                      <a:pt x="30" y="2715"/>
                    </a:lnTo>
                    <a:lnTo>
                      <a:pt x="66" y="2997"/>
                    </a:lnTo>
                    <a:lnTo>
                      <a:pt x="120" y="3273"/>
                    </a:lnTo>
                    <a:lnTo>
                      <a:pt x="191" y="3549"/>
                    </a:lnTo>
                    <a:lnTo>
                      <a:pt x="275" y="3812"/>
                    </a:lnTo>
                    <a:lnTo>
                      <a:pt x="371" y="4070"/>
                    </a:lnTo>
                    <a:lnTo>
                      <a:pt x="484" y="4316"/>
                    </a:lnTo>
                    <a:lnTo>
                      <a:pt x="496" y="4316"/>
                    </a:lnTo>
                    <a:lnTo>
                      <a:pt x="383" y="4070"/>
                    </a:lnTo>
                    <a:lnTo>
                      <a:pt x="287" y="3812"/>
                    </a:lnTo>
                    <a:lnTo>
                      <a:pt x="203" y="3549"/>
                    </a:lnTo>
                    <a:lnTo>
                      <a:pt x="132" y="3273"/>
                    </a:lnTo>
                    <a:lnTo>
                      <a:pt x="78" y="2997"/>
                    </a:lnTo>
                    <a:lnTo>
                      <a:pt x="42" y="2715"/>
                    </a:lnTo>
                    <a:lnTo>
                      <a:pt x="18" y="2434"/>
                    </a:lnTo>
                    <a:lnTo>
                      <a:pt x="12" y="2146"/>
                    </a:lnTo>
                    <a:lnTo>
                      <a:pt x="12" y="2146"/>
                    </a:lnTo>
                    <a:close/>
                  </a:path>
                </a:pathLst>
              </a:custGeom>
              <a:gradFill rotWithShape="0">
                <a:gsLst>
                  <a:gs pos="0">
                    <a:schemeClr val="bg1"/>
                  </a:gs>
                  <a:gs pos="100000">
                    <a:schemeClr val="bg1">
                      <a:gamma/>
                      <a:shade val="66667"/>
                      <a:invGamma/>
                    </a:schemeClr>
                  </a:gs>
                </a:gsLst>
                <a:lin ang="5400000" scaled="1"/>
              </a:gradFill>
              <a:ln w="9525">
                <a:noFill/>
                <a:round/>
                <a:headEnd/>
                <a:tailEnd/>
              </a:ln>
            </p:spPr>
            <p:txBody>
              <a:bodyPr/>
              <a:lstStyle/>
              <a:p>
                <a:pPr>
                  <a:defRPr/>
                </a:pPr>
                <a:endParaRPr lang="en-US" b="1" i="0" dirty="0">
                  <a:latin typeface="Arial" panose="020B0604020202020204" pitchFamily="34" charset="0"/>
                  <a:ea typeface="ＭＳ Ｐゴシック" charset="-128"/>
                  <a:cs typeface="ＭＳ Ｐゴシック" charset="-128"/>
                </a:endParaRPr>
              </a:p>
            </p:txBody>
          </p:sp>
          <p:sp>
            <p:nvSpPr>
              <p:cNvPr id="39" name="Freeform 18">
                <a:extLst>
                  <a:ext uri="{FF2B5EF4-FFF2-40B4-BE49-F238E27FC236}">
                    <a16:creationId xmlns:a16="http://schemas.microsoft.com/office/drawing/2014/main" id="{C82148F1-425E-1CB5-7167-8E192537AEBE}"/>
                  </a:ext>
                </a:extLst>
              </p:cNvPr>
              <p:cNvSpPr>
                <a:spLocks/>
              </p:cNvSpPr>
              <p:nvPr userDrawn="1"/>
            </p:nvSpPr>
            <p:spPr bwMode="hidden">
              <a:xfrm>
                <a:off x="702" y="0"/>
                <a:ext cx="737" cy="4316"/>
              </a:xfrm>
              <a:custGeom>
                <a:avLst/>
                <a:gdLst/>
                <a:ahLst/>
                <a:cxnLst>
                  <a:cxn ang="0">
                    <a:pos x="12" y="2098"/>
                  </a:cxn>
                  <a:cxn ang="0">
                    <a:pos x="29" y="1798"/>
                  </a:cxn>
                  <a:cxn ang="0">
                    <a:pos x="71" y="1505"/>
                  </a:cxn>
                  <a:cxn ang="0">
                    <a:pos x="131" y="1223"/>
                  </a:cxn>
                  <a:cxn ang="0">
                    <a:pos x="215" y="941"/>
                  </a:cxn>
                  <a:cxn ang="0">
                    <a:pos x="316" y="689"/>
                  </a:cxn>
                  <a:cxn ang="0">
                    <a:pos x="442" y="444"/>
                  </a:cxn>
                  <a:cxn ang="0">
                    <a:pos x="580" y="216"/>
                  </a:cxn>
                  <a:cxn ang="0">
                    <a:pos x="735" y="0"/>
                  </a:cxn>
                  <a:cxn ang="0">
                    <a:pos x="723" y="0"/>
                  </a:cxn>
                  <a:cxn ang="0">
                    <a:pos x="568" y="210"/>
                  </a:cxn>
                  <a:cxn ang="0">
                    <a:pos x="430" y="438"/>
                  </a:cxn>
                  <a:cxn ang="0">
                    <a:pos x="311" y="683"/>
                  </a:cxn>
                  <a:cxn ang="0">
                    <a:pos x="209" y="941"/>
                  </a:cxn>
                  <a:cxn ang="0">
                    <a:pos x="125" y="1217"/>
                  </a:cxn>
                  <a:cxn ang="0">
                    <a:pos x="59" y="1505"/>
                  </a:cxn>
                  <a:cxn ang="0">
                    <a:pos x="18" y="1798"/>
                  </a:cxn>
                  <a:cxn ang="0">
                    <a:pos x="0" y="2098"/>
                  </a:cxn>
                  <a:cxn ang="0">
                    <a:pos x="6" y="2404"/>
                  </a:cxn>
                  <a:cxn ang="0">
                    <a:pos x="29" y="2709"/>
                  </a:cxn>
                  <a:cxn ang="0">
                    <a:pos x="77" y="3015"/>
                  </a:cxn>
                  <a:cxn ang="0">
                    <a:pos x="149" y="3315"/>
                  </a:cxn>
                  <a:cxn ang="0">
                    <a:pos x="227" y="3573"/>
                  </a:cxn>
                  <a:cxn ang="0">
                    <a:pos x="316" y="3824"/>
                  </a:cxn>
                  <a:cxn ang="0">
                    <a:pos x="424" y="4076"/>
                  </a:cxn>
                  <a:cxn ang="0">
                    <a:pos x="544" y="4316"/>
                  </a:cxn>
                  <a:cxn ang="0">
                    <a:pos x="556" y="4316"/>
                  </a:cxn>
                  <a:cxn ang="0">
                    <a:pos x="436" y="4076"/>
                  </a:cxn>
                  <a:cxn ang="0">
                    <a:pos x="328" y="3824"/>
                  </a:cxn>
                  <a:cxn ang="0">
                    <a:pos x="239" y="3573"/>
                  </a:cxn>
                  <a:cxn ang="0">
                    <a:pos x="161" y="3315"/>
                  </a:cxn>
                  <a:cxn ang="0">
                    <a:pos x="89" y="3015"/>
                  </a:cxn>
                  <a:cxn ang="0">
                    <a:pos x="41" y="2709"/>
                  </a:cxn>
                  <a:cxn ang="0">
                    <a:pos x="18" y="2404"/>
                  </a:cxn>
                  <a:cxn ang="0">
                    <a:pos x="12" y="2098"/>
                  </a:cxn>
                  <a:cxn ang="0">
                    <a:pos x="12" y="2098"/>
                  </a:cxn>
                </a:cxnLst>
                <a:rect l="0" t="0" r="r" b="b"/>
                <a:pathLst>
                  <a:path w="735" h="4316">
                    <a:moveTo>
                      <a:pt x="12" y="2098"/>
                    </a:moveTo>
                    <a:lnTo>
                      <a:pt x="29" y="1798"/>
                    </a:lnTo>
                    <a:lnTo>
                      <a:pt x="71" y="1505"/>
                    </a:lnTo>
                    <a:lnTo>
                      <a:pt x="131" y="1223"/>
                    </a:lnTo>
                    <a:lnTo>
                      <a:pt x="215" y="941"/>
                    </a:lnTo>
                    <a:lnTo>
                      <a:pt x="316" y="689"/>
                    </a:lnTo>
                    <a:lnTo>
                      <a:pt x="442" y="444"/>
                    </a:lnTo>
                    <a:lnTo>
                      <a:pt x="580" y="216"/>
                    </a:lnTo>
                    <a:lnTo>
                      <a:pt x="735" y="0"/>
                    </a:lnTo>
                    <a:lnTo>
                      <a:pt x="723" y="0"/>
                    </a:lnTo>
                    <a:lnTo>
                      <a:pt x="568" y="210"/>
                    </a:lnTo>
                    <a:lnTo>
                      <a:pt x="430" y="438"/>
                    </a:lnTo>
                    <a:lnTo>
                      <a:pt x="311" y="683"/>
                    </a:lnTo>
                    <a:lnTo>
                      <a:pt x="209" y="941"/>
                    </a:lnTo>
                    <a:lnTo>
                      <a:pt x="125" y="1217"/>
                    </a:lnTo>
                    <a:lnTo>
                      <a:pt x="59" y="1505"/>
                    </a:lnTo>
                    <a:lnTo>
                      <a:pt x="18" y="1798"/>
                    </a:lnTo>
                    <a:lnTo>
                      <a:pt x="0" y="2098"/>
                    </a:lnTo>
                    <a:lnTo>
                      <a:pt x="6" y="2404"/>
                    </a:lnTo>
                    <a:lnTo>
                      <a:pt x="29" y="2709"/>
                    </a:lnTo>
                    <a:lnTo>
                      <a:pt x="77" y="3015"/>
                    </a:lnTo>
                    <a:lnTo>
                      <a:pt x="149" y="3315"/>
                    </a:lnTo>
                    <a:lnTo>
                      <a:pt x="227" y="3573"/>
                    </a:lnTo>
                    <a:lnTo>
                      <a:pt x="316" y="3824"/>
                    </a:lnTo>
                    <a:lnTo>
                      <a:pt x="424" y="4076"/>
                    </a:lnTo>
                    <a:lnTo>
                      <a:pt x="544" y="4316"/>
                    </a:lnTo>
                    <a:lnTo>
                      <a:pt x="556" y="4316"/>
                    </a:lnTo>
                    <a:lnTo>
                      <a:pt x="436" y="4076"/>
                    </a:lnTo>
                    <a:lnTo>
                      <a:pt x="328" y="3824"/>
                    </a:lnTo>
                    <a:lnTo>
                      <a:pt x="239" y="3573"/>
                    </a:lnTo>
                    <a:lnTo>
                      <a:pt x="161" y="3315"/>
                    </a:lnTo>
                    <a:lnTo>
                      <a:pt x="89" y="3015"/>
                    </a:lnTo>
                    <a:lnTo>
                      <a:pt x="41" y="2709"/>
                    </a:lnTo>
                    <a:lnTo>
                      <a:pt x="18" y="2404"/>
                    </a:lnTo>
                    <a:lnTo>
                      <a:pt x="12" y="2098"/>
                    </a:lnTo>
                    <a:lnTo>
                      <a:pt x="12" y="2098"/>
                    </a:lnTo>
                    <a:close/>
                  </a:path>
                </a:pathLst>
              </a:custGeom>
              <a:gradFill rotWithShape="0">
                <a:gsLst>
                  <a:gs pos="0">
                    <a:schemeClr val="bg1"/>
                  </a:gs>
                  <a:gs pos="100000">
                    <a:schemeClr val="bg1">
                      <a:gamma/>
                      <a:shade val="66667"/>
                      <a:invGamma/>
                    </a:schemeClr>
                  </a:gs>
                </a:gsLst>
                <a:lin ang="5400000" scaled="1"/>
              </a:gradFill>
              <a:ln w="9525">
                <a:noFill/>
                <a:round/>
                <a:headEnd/>
                <a:tailEnd/>
              </a:ln>
            </p:spPr>
            <p:txBody>
              <a:bodyPr/>
              <a:lstStyle/>
              <a:p>
                <a:pPr>
                  <a:defRPr/>
                </a:pPr>
                <a:endParaRPr lang="en-US" b="1" i="0" dirty="0">
                  <a:latin typeface="Arial" panose="020B0604020202020204" pitchFamily="34" charset="0"/>
                  <a:ea typeface="ＭＳ Ｐゴシック" charset="-128"/>
                  <a:cs typeface="ＭＳ Ｐゴシック" charset="-128"/>
                </a:endParaRPr>
              </a:p>
            </p:txBody>
          </p:sp>
          <p:sp>
            <p:nvSpPr>
              <p:cNvPr id="40" name="Freeform 19">
                <a:extLst>
                  <a:ext uri="{FF2B5EF4-FFF2-40B4-BE49-F238E27FC236}">
                    <a16:creationId xmlns:a16="http://schemas.microsoft.com/office/drawing/2014/main" id="{934F866E-1399-EB4C-D69D-978A21805764}"/>
                  </a:ext>
                </a:extLst>
              </p:cNvPr>
              <p:cNvSpPr>
                <a:spLocks/>
              </p:cNvSpPr>
              <p:nvPr userDrawn="1"/>
            </p:nvSpPr>
            <p:spPr bwMode="hidden">
              <a:xfrm>
                <a:off x="288" y="0"/>
                <a:ext cx="840" cy="4316"/>
              </a:xfrm>
              <a:custGeom>
                <a:avLst/>
                <a:gdLst/>
                <a:ahLst/>
                <a:cxnLst>
                  <a:cxn ang="0">
                    <a:pos x="18" y="1948"/>
                  </a:cxn>
                  <a:cxn ang="0">
                    <a:pos x="48" y="1708"/>
                  </a:cxn>
                  <a:cxn ang="0">
                    <a:pos x="96" y="1475"/>
                  </a:cxn>
                  <a:cxn ang="0">
                    <a:pos x="161" y="1235"/>
                  </a:cxn>
                  <a:cxn ang="0">
                    <a:pos x="251" y="995"/>
                  </a:cxn>
                  <a:cxn ang="0">
                    <a:pos x="365" y="755"/>
                  </a:cxn>
                  <a:cxn ang="0">
                    <a:pos x="496" y="510"/>
                  </a:cxn>
                  <a:cxn ang="0">
                    <a:pos x="658" y="258"/>
                  </a:cxn>
                  <a:cxn ang="0">
                    <a:pos x="741" y="132"/>
                  </a:cxn>
                  <a:cxn ang="0">
                    <a:pos x="837" y="0"/>
                  </a:cxn>
                  <a:cxn ang="0">
                    <a:pos x="825" y="0"/>
                  </a:cxn>
                  <a:cxn ang="0">
                    <a:pos x="729" y="132"/>
                  </a:cxn>
                  <a:cxn ang="0">
                    <a:pos x="640" y="258"/>
                  </a:cxn>
                  <a:cxn ang="0">
                    <a:pos x="562" y="384"/>
                  </a:cxn>
                  <a:cxn ang="0">
                    <a:pos x="484" y="510"/>
                  </a:cxn>
                  <a:cxn ang="0">
                    <a:pos x="353" y="755"/>
                  </a:cxn>
                  <a:cxn ang="0">
                    <a:pos x="239" y="995"/>
                  </a:cxn>
                  <a:cxn ang="0">
                    <a:pos x="150" y="1235"/>
                  </a:cxn>
                  <a:cxn ang="0">
                    <a:pos x="84" y="1469"/>
                  </a:cxn>
                  <a:cxn ang="0">
                    <a:pos x="36" y="1702"/>
                  </a:cxn>
                  <a:cxn ang="0">
                    <a:pos x="6" y="1942"/>
                  </a:cxn>
                  <a:cxn ang="0">
                    <a:pos x="0" y="2200"/>
                  </a:cxn>
                  <a:cxn ang="0">
                    <a:pos x="12" y="2470"/>
                  </a:cxn>
                  <a:cxn ang="0">
                    <a:pos x="48" y="2739"/>
                  </a:cxn>
                  <a:cxn ang="0">
                    <a:pos x="114" y="3027"/>
                  </a:cxn>
                  <a:cxn ang="0">
                    <a:pos x="150" y="3171"/>
                  </a:cxn>
                  <a:cxn ang="0">
                    <a:pos x="197" y="3321"/>
                  </a:cxn>
                  <a:cxn ang="0">
                    <a:pos x="245" y="3477"/>
                  </a:cxn>
                  <a:cxn ang="0">
                    <a:pos x="305" y="3639"/>
                  </a:cxn>
                  <a:cxn ang="0">
                    <a:pos x="365" y="3800"/>
                  </a:cxn>
                  <a:cxn ang="0">
                    <a:pos x="437" y="3968"/>
                  </a:cxn>
                  <a:cxn ang="0">
                    <a:pos x="508" y="4136"/>
                  </a:cxn>
                  <a:cxn ang="0">
                    <a:pos x="592" y="4316"/>
                  </a:cxn>
                  <a:cxn ang="0">
                    <a:pos x="604" y="4316"/>
                  </a:cxn>
                  <a:cxn ang="0">
                    <a:pos x="520" y="4136"/>
                  </a:cxn>
                  <a:cxn ang="0">
                    <a:pos x="448" y="3968"/>
                  </a:cxn>
                  <a:cxn ang="0">
                    <a:pos x="377" y="3800"/>
                  </a:cxn>
                  <a:cxn ang="0">
                    <a:pos x="317" y="3639"/>
                  </a:cxn>
                  <a:cxn ang="0">
                    <a:pos x="257" y="3477"/>
                  </a:cxn>
                  <a:cxn ang="0">
                    <a:pos x="209" y="3327"/>
                  </a:cxn>
                  <a:cxn ang="0">
                    <a:pos x="161" y="3171"/>
                  </a:cxn>
                  <a:cxn ang="0">
                    <a:pos x="126" y="3027"/>
                  </a:cxn>
                  <a:cxn ang="0">
                    <a:pos x="60" y="2739"/>
                  </a:cxn>
                  <a:cxn ang="0">
                    <a:pos x="24" y="2470"/>
                  </a:cxn>
                  <a:cxn ang="0">
                    <a:pos x="12" y="2206"/>
                  </a:cxn>
                  <a:cxn ang="0">
                    <a:pos x="18" y="1948"/>
                  </a:cxn>
                  <a:cxn ang="0">
                    <a:pos x="18" y="1948"/>
                  </a:cxn>
                </a:cxnLst>
                <a:rect l="0" t="0" r="r" b="b"/>
                <a:pathLst>
                  <a:path w="837" h="4316">
                    <a:moveTo>
                      <a:pt x="18" y="1948"/>
                    </a:moveTo>
                    <a:lnTo>
                      <a:pt x="48" y="1708"/>
                    </a:lnTo>
                    <a:lnTo>
                      <a:pt x="96" y="1475"/>
                    </a:lnTo>
                    <a:lnTo>
                      <a:pt x="161" y="1235"/>
                    </a:lnTo>
                    <a:lnTo>
                      <a:pt x="251" y="995"/>
                    </a:lnTo>
                    <a:lnTo>
                      <a:pt x="365" y="755"/>
                    </a:lnTo>
                    <a:lnTo>
                      <a:pt x="496" y="510"/>
                    </a:lnTo>
                    <a:lnTo>
                      <a:pt x="658" y="258"/>
                    </a:lnTo>
                    <a:lnTo>
                      <a:pt x="741" y="132"/>
                    </a:lnTo>
                    <a:lnTo>
                      <a:pt x="837" y="0"/>
                    </a:lnTo>
                    <a:lnTo>
                      <a:pt x="825" y="0"/>
                    </a:lnTo>
                    <a:lnTo>
                      <a:pt x="729" y="132"/>
                    </a:lnTo>
                    <a:lnTo>
                      <a:pt x="640" y="258"/>
                    </a:lnTo>
                    <a:lnTo>
                      <a:pt x="562" y="384"/>
                    </a:lnTo>
                    <a:lnTo>
                      <a:pt x="484" y="510"/>
                    </a:lnTo>
                    <a:lnTo>
                      <a:pt x="353" y="755"/>
                    </a:lnTo>
                    <a:lnTo>
                      <a:pt x="239" y="995"/>
                    </a:lnTo>
                    <a:lnTo>
                      <a:pt x="150" y="1235"/>
                    </a:lnTo>
                    <a:lnTo>
                      <a:pt x="84" y="1469"/>
                    </a:lnTo>
                    <a:lnTo>
                      <a:pt x="36" y="1702"/>
                    </a:lnTo>
                    <a:lnTo>
                      <a:pt x="6" y="1942"/>
                    </a:lnTo>
                    <a:lnTo>
                      <a:pt x="0" y="2200"/>
                    </a:lnTo>
                    <a:lnTo>
                      <a:pt x="12" y="2470"/>
                    </a:lnTo>
                    <a:lnTo>
                      <a:pt x="48" y="2739"/>
                    </a:lnTo>
                    <a:lnTo>
                      <a:pt x="114" y="3027"/>
                    </a:lnTo>
                    <a:lnTo>
                      <a:pt x="150" y="3171"/>
                    </a:lnTo>
                    <a:lnTo>
                      <a:pt x="197" y="3321"/>
                    </a:lnTo>
                    <a:lnTo>
                      <a:pt x="245" y="3477"/>
                    </a:lnTo>
                    <a:lnTo>
                      <a:pt x="305" y="3639"/>
                    </a:lnTo>
                    <a:lnTo>
                      <a:pt x="365" y="3800"/>
                    </a:lnTo>
                    <a:lnTo>
                      <a:pt x="437" y="3968"/>
                    </a:lnTo>
                    <a:lnTo>
                      <a:pt x="508" y="4136"/>
                    </a:lnTo>
                    <a:lnTo>
                      <a:pt x="592" y="4316"/>
                    </a:lnTo>
                    <a:lnTo>
                      <a:pt x="604" y="4316"/>
                    </a:lnTo>
                    <a:lnTo>
                      <a:pt x="520" y="4136"/>
                    </a:lnTo>
                    <a:lnTo>
                      <a:pt x="448" y="3968"/>
                    </a:lnTo>
                    <a:lnTo>
                      <a:pt x="377" y="3800"/>
                    </a:lnTo>
                    <a:lnTo>
                      <a:pt x="317" y="3639"/>
                    </a:lnTo>
                    <a:lnTo>
                      <a:pt x="257" y="3477"/>
                    </a:lnTo>
                    <a:lnTo>
                      <a:pt x="209" y="3327"/>
                    </a:lnTo>
                    <a:lnTo>
                      <a:pt x="161" y="3171"/>
                    </a:lnTo>
                    <a:lnTo>
                      <a:pt x="126" y="3027"/>
                    </a:lnTo>
                    <a:lnTo>
                      <a:pt x="60" y="2739"/>
                    </a:lnTo>
                    <a:lnTo>
                      <a:pt x="24" y="2470"/>
                    </a:lnTo>
                    <a:lnTo>
                      <a:pt x="12" y="2206"/>
                    </a:lnTo>
                    <a:lnTo>
                      <a:pt x="18" y="1948"/>
                    </a:lnTo>
                    <a:lnTo>
                      <a:pt x="18" y="1948"/>
                    </a:lnTo>
                    <a:close/>
                  </a:path>
                </a:pathLst>
              </a:custGeom>
              <a:gradFill rotWithShape="0">
                <a:gsLst>
                  <a:gs pos="0">
                    <a:schemeClr val="bg1"/>
                  </a:gs>
                  <a:gs pos="100000">
                    <a:schemeClr val="bg1">
                      <a:gamma/>
                      <a:shade val="66667"/>
                      <a:invGamma/>
                    </a:schemeClr>
                  </a:gs>
                </a:gsLst>
                <a:lin ang="5400000" scaled="1"/>
              </a:gradFill>
              <a:ln w="9525">
                <a:noFill/>
                <a:round/>
                <a:headEnd/>
                <a:tailEnd/>
              </a:ln>
            </p:spPr>
            <p:txBody>
              <a:bodyPr/>
              <a:lstStyle/>
              <a:p>
                <a:pPr>
                  <a:defRPr/>
                </a:pPr>
                <a:endParaRPr lang="en-US" b="1" i="0" dirty="0">
                  <a:latin typeface="Arial" panose="020B0604020202020204" pitchFamily="34" charset="0"/>
                  <a:ea typeface="ＭＳ Ｐゴシック" charset="-128"/>
                  <a:cs typeface="ＭＳ Ｐゴシック" charset="-128"/>
                </a:endParaRPr>
              </a:p>
            </p:txBody>
          </p:sp>
        </p:grpSp>
        <p:sp>
          <p:nvSpPr>
            <p:cNvPr id="9" name="Freeform 20">
              <a:extLst>
                <a:ext uri="{FF2B5EF4-FFF2-40B4-BE49-F238E27FC236}">
                  <a16:creationId xmlns:a16="http://schemas.microsoft.com/office/drawing/2014/main" id="{1DDB3105-F76C-417D-DDEE-E6FEA62D95B4}"/>
                </a:ext>
              </a:extLst>
            </p:cNvPr>
            <p:cNvSpPr>
              <a:spLocks/>
            </p:cNvSpPr>
            <p:nvPr/>
          </p:nvSpPr>
          <p:spPr bwMode="hidden">
            <a:xfrm>
              <a:off x="6" y="2901"/>
              <a:ext cx="606" cy="1415"/>
            </a:xfrm>
            <a:custGeom>
              <a:avLst/>
              <a:gdLst/>
              <a:ahLst/>
              <a:cxnLst>
                <a:cxn ang="0">
                  <a:pos x="0" y="54"/>
                </a:cxn>
                <a:cxn ang="0">
                  <a:pos x="42" y="228"/>
                </a:cxn>
                <a:cxn ang="0">
                  <a:pos x="96" y="402"/>
                </a:cxn>
                <a:cxn ang="0">
                  <a:pos x="161" y="576"/>
                </a:cxn>
                <a:cxn ang="0">
                  <a:pos x="227" y="744"/>
                </a:cxn>
                <a:cxn ang="0">
                  <a:pos x="305" y="917"/>
                </a:cxn>
                <a:cxn ang="0">
                  <a:pos x="389" y="1085"/>
                </a:cxn>
                <a:cxn ang="0">
                  <a:pos x="484" y="1253"/>
                </a:cxn>
                <a:cxn ang="0">
                  <a:pos x="586" y="1415"/>
                </a:cxn>
                <a:cxn ang="0">
                  <a:pos x="604" y="1415"/>
                </a:cxn>
                <a:cxn ang="0">
                  <a:pos x="496" y="1247"/>
                </a:cxn>
                <a:cxn ang="0">
                  <a:pos x="401" y="1073"/>
                </a:cxn>
                <a:cxn ang="0">
                  <a:pos x="311" y="899"/>
                </a:cxn>
                <a:cxn ang="0">
                  <a:pos x="233" y="720"/>
                </a:cxn>
                <a:cxn ang="0">
                  <a:pos x="161" y="546"/>
                </a:cxn>
                <a:cxn ang="0">
                  <a:pos x="102" y="366"/>
                </a:cxn>
                <a:cxn ang="0">
                  <a:pos x="48" y="180"/>
                </a:cxn>
                <a:cxn ang="0">
                  <a:pos x="0" y="0"/>
                </a:cxn>
                <a:cxn ang="0">
                  <a:pos x="0" y="54"/>
                </a:cxn>
                <a:cxn ang="0">
                  <a:pos x="0" y="54"/>
                </a:cxn>
              </a:cxnLst>
              <a:rect l="0" t="0" r="r" b="b"/>
              <a:pathLst>
                <a:path w="604" h="1415">
                  <a:moveTo>
                    <a:pt x="0" y="54"/>
                  </a:moveTo>
                  <a:lnTo>
                    <a:pt x="42" y="228"/>
                  </a:lnTo>
                  <a:lnTo>
                    <a:pt x="96" y="402"/>
                  </a:lnTo>
                  <a:lnTo>
                    <a:pt x="161" y="576"/>
                  </a:lnTo>
                  <a:lnTo>
                    <a:pt x="227" y="744"/>
                  </a:lnTo>
                  <a:lnTo>
                    <a:pt x="305" y="917"/>
                  </a:lnTo>
                  <a:lnTo>
                    <a:pt x="389" y="1085"/>
                  </a:lnTo>
                  <a:lnTo>
                    <a:pt x="484" y="1253"/>
                  </a:lnTo>
                  <a:lnTo>
                    <a:pt x="586" y="1415"/>
                  </a:lnTo>
                  <a:lnTo>
                    <a:pt x="604" y="1415"/>
                  </a:lnTo>
                  <a:lnTo>
                    <a:pt x="496" y="1247"/>
                  </a:lnTo>
                  <a:lnTo>
                    <a:pt x="401" y="1073"/>
                  </a:lnTo>
                  <a:lnTo>
                    <a:pt x="311" y="899"/>
                  </a:lnTo>
                  <a:lnTo>
                    <a:pt x="233" y="720"/>
                  </a:lnTo>
                  <a:lnTo>
                    <a:pt x="161" y="546"/>
                  </a:lnTo>
                  <a:lnTo>
                    <a:pt x="102" y="366"/>
                  </a:lnTo>
                  <a:lnTo>
                    <a:pt x="48" y="180"/>
                  </a:lnTo>
                  <a:lnTo>
                    <a:pt x="0" y="0"/>
                  </a:lnTo>
                  <a:lnTo>
                    <a:pt x="0" y="54"/>
                  </a:lnTo>
                  <a:lnTo>
                    <a:pt x="0" y="54"/>
                  </a:lnTo>
                  <a:close/>
                </a:path>
              </a:pathLst>
            </a:custGeom>
            <a:gradFill rotWithShape="0">
              <a:gsLst>
                <a:gs pos="0">
                  <a:schemeClr val="bg2"/>
                </a:gs>
                <a:gs pos="100000">
                  <a:schemeClr val="bg2">
                    <a:gamma/>
                    <a:shade val="60784"/>
                    <a:invGamma/>
                  </a:schemeClr>
                </a:gs>
              </a:gsLst>
              <a:lin ang="5400000" scaled="1"/>
            </a:gradFill>
            <a:ln w="9525">
              <a:noFill/>
              <a:round/>
              <a:headEnd/>
              <a:tailEnd/>
            </a:ln>
          </p:spPr>
          <p:txBody>
            <a:bodyPr/>
            <a:lstStyle/>
            <a:p>
              <a:pPr>
                <a:defRPr/>
              </a:pPr>
              <a:endParaRPr lang="en-US" b="1" i="0" dirty="0">
                <a:latin typeface="Arial" panose="020B0604020202020204" pitchFamily="34" charset="0"/>
                <a:ea typeface="ＭＳ Ｐゴシック" charset="-128"/>
                <a:cs typeface="ＭＳ Ｐゴシック" charset="-128"/>
              </a:endParaRPr>
            </a:p>
          </p:txBody>
        </p:sp>
        <p:sp>
          <p:nvSpPr>
            <p:cNvPr id="10" name="Freeform 21">
              <a:extLst>
                <a:ext uri="{FF2B5EF4-FFF2-40B4-BE49-F238E27FC236}">
                  <a16:creationId xmlns:a16="http://schemas.microsoft.com/office/drawing/2014/main" id="{EBB7EFD6-9E2A-B914-C02E-3BD943A40655}"/>
                </a:ext>
              </a:extLst>
            </p:cNvPr>
            <p:cNvSpPr>
              <a:spLocks/>
            </p:cNvSpPr>
            <p:nvPr/>
          </p:nvSpPr>
          <p:spPr bwMode="hidden">
            <a:xfrm>
              <a:off x="6" y="3890"/>
              <a:ext cx="228" cy="426"/>
            </a:xfrm>
            <a:custGeom>
              <a:avLst/>
              <a:gdLst/>
              <a:ahLst/>
              <a:cxnLst>
                <a:cxn ang="0">
                  <a:pos x="0" y="30"/>
                </a:cxn>
                <a:cxn ang="0">
                  <a:pos x="108" y="240"/>
                </a:cxn>
                <a:cxn ang="0">
                  <a:pos x="215" y="426"/>
                </a:cxn>
                <a:cxn ang="0">
                  <a:pos x="227" y="426"/>
                </a:cxn>
                <a:cxn ang="0">
                  <a:pos x="167" y="330"/>
                </a:cxn>
                <a:cxn ang="0">
                  <a:pos x="114" y="222"/>
                </a:cxn>
                <a:cxn ang="0">
                  <a:pos x="0" y="0"/>
                </a:cxn>
                <a:cxn ang="0">
                  <a:pos x="0" y="30"/>
                </a:cxn>
                <a:cxn ang="0">
                  <a:pos x="0" y="30"/>
                </a:cxn>
              </a:cxnLst>
              <a:rect l="0" t="0" r="r" b="b"/>
              <a:pathLst>
                <a:path w="227" h="426">
                  <a:moveTo>
                    <a:pt x="0" y="30"/>
                  </a:moveTo>
                  <a:lnTo>
                    <a:pt x="108" y="240"/>
                  </a:lnTo>
                  <a:lnTo>
                    <a:pt x="215" y="426"/>
                  </a:lnTo>
                  <a:lnTo>
                    <a:pt x="227" y="426"/>
                  </a:lnTo>
                  <a:lnTo>
                    <a:pt x="167" y="330"/>
                  </a:lnTo>
                  <a:lnTo>
                    <a:pt x="114" y="222"/>
                  </a:lnTo>
                  <a:lnTo>
                    <a:pt x="0" y="0"/>
                  </a:lnTo>
                  <a:lnTo>
                    <a:pt x="0" y="30"/>
                  </a:lnTo>
                  <a:lnTo>
                    <a:pt x="0" y="30"/>
                  </a:lnTo>
                  <a:close/>
                </a:path>
              </a:pathLst>
            </a:custGeom>
            <a:gradFill rotWithShape="0">
              <a:gsLst>
                <a:gs pos="0">
                  <a:schemeClr val="bg2"/>
                </a:gs>
                <a:gs pos="100000">
                  <a:schemeClr val="bg2">
                    <a:gamma/>
                    <a:shade val="60784"/>
                    <a:invGamma/>
                  </a:schemeClr>
                </a:gs>
              </a:gsLst>
              <a:lin ang="5400000" scaled="1"/>
            </a:gradFill>
            <a:ln w="9525">
              <a:noFill/>
              <a:round/>
              <a:headEnd/>
              <a:tailEnd/>
            </a:ln>
          </p:spPr>
          <p:txBody>
            <a:bodyPr/>
            <a:lstStyle/>
            <a:p>
              <a:pPr>
                <a:defRPr/>
              </a:pPr>
              <a:endParaRPr lang="en-US" b="1" i="0" dirty="0">
                <a:latin typeface="Arial" panose="020B0604020202020204" pitchFamily="34" charset="0"/>
                <a:ea typeface="ＭＳ Ｐゴシック" charset="-128"/>
                <a:cs typeface="ＭＳ Ｐゴシック" charset="-128"/>
              </a:endParaRPr>
            </a:p>
          </p:txBody>
        </p:sp>
        <p:sp>
          <p:nvSpPr>
            <p:cNvPr id="11" name="Freeform 22">
              <a:extLst>
                <a:ext uri="{FF2B5EF4-FFF2-40B4-BE49-F238E27FC236}">
                  <a16:creationId xmlns:a16="http://schemas.microsoft.com/office/drawing/2014/main" id="{A37BC501-25D9-819A-94EA-8549D9F4322F}"/>
                </a:ext>
              </a:extLst>
            </p:cNvPr>
            <p:cNvSpPr>
              <a:spLocks/>
            </p:cNvSpPr>
            <p:nvPr/>
          </p:nvSpPr>
          <p:spPr bwMode="hidden">
            <a:xfrm>
              <a:off x="4776" y="0"/>
              <a:ext cx="984" cy="1786"/>
            </a:xfrm>
            <a:custGeom>
              <a:avLst/>
              <a:gdLst/>
              <a:ahLst/>
              <a:cxnLst>
                <a:cxn ang="0">
                  <a:pos x="981" y="1786"/>
                </a:cxn>
                <a:cxn ang="0">
                  <a:pos x="981" y="1720"/>
                </a:cxn>
                <a:cxn ang="0">
                  <a:pos x="969" y="1666"/>
                </a:cxn>
                <a:cxn ang="0">
                  <a:pos x="957" y="1613"/>
                </a:cxn>
                <a:cxn ang="0">
                  <a:pos x="921" y="1487"/>
                </a:cxn>
                <a:cxn ang="0">
                  <a:pos x="885" y="1361"/>
                </a:cxn>
                <a:cxn ang="0">
                  <a:pos x="796" y="1121"/>
                </a:cxn>
                <a:cxn ang="0">
                  <a:pos x="682" y="899"/>
                </a:cxn>
                <a:cxn ang="0">
                  <a:pos x="562" y="689"/>
                </a:cxn>
                <a:cxn ang="0">
                  <a:pos x="431" y="498"/>
                </a:cxn>
                <a:cxn ang="0">
                  <a:pos x="293" y="318"/>
                </a:cxn>
                <a:cxn ang="0">
                  <a:pos x="150" y="150"/>
                </a:cxn>
                <a:cxn ang="0">
                  <a:pos x="12" y="0"/>
                </a:cxn>
                <a:cxn ang="0">
                  <a:pos x="0" y="0"/>
                </a:cxn>
                <a:cxn ang="0">
                  <a:pos x="138" y="150"/>
                </a:cxn>
                <a:cxn ang="0">
                  <a:pos x="275" y="318"/>
                </a:cxn>
                <a:cxn ang="0">
                  <a:pos x="413" y="498"/>
                </a:cxn>
                <a:cxn ang="0">
                  <a:pos x="545" y="689"/>
                </a:cxn>
                <a:cxn ang="0">
                  <a:pos x="670" y="899"/>
                </a:cxn>
                <a:cxn ang="0">
                  <a:pos x="778" y="1121"/>
                </a:cxn>
                <a:cxn ang="0">
                  <a:pos x="873" y="1361"/>
                </a:cxn>
                <a:cxn ang="0">
                  <a:pos x="909" y="1487"/>
                </a:cxn>
                <a:cxn ang="0">
                  <a:pos x="945" y="1619"/>
                </a:cxn>
                <a:cxn ang="0">
                  <a:pos x="963" y="1702"/>
                </a:cxn>
                <a:cxn ang="0">
                  <a:pos x="981" y="1786"/>
                </a:cxn>
                <a:cxn ang="0">
                  <a:pos x="981" y="1786"/>
                </a:cxn>
              </a:cxnLst>
              <a:rect l="0" t="0" r="r" b="b"/>
              <a:pathLst>
                <a:path w="981" h="1786">
                  <a:moveTo>
                    <a:pt x="981" y="1786"/>
                  </a:moveTo>
                  <a:lnTo>
                    <a:pt x="981" y="1720"/>
                  </a:lnTo>
                  <a:lnTo>
                    <a:pt x="969" y="1666"/>
                  </a:lnTo>
                  <a:lnTo>
                    <a:pt x="957" y="1613"/>
                  </a:lnTo>
                  <a:lnTo>
                    <a:pt x="921" y="1487"/>
                  </a:lnTo>
                  <a:lnTo>
                    <a:pt x="885" y="1361"/>
                  </a:lnTo>
                  <a:lnTo>
                    <a:pt x="796" y="1121"/>
                  </a:lnTo>
                  <a:lnTo>
                    <a:pt x="682" y="899"/>
                  </a:lnTo>
                  <a:lnTo>
                    <a:pt x="562" y="689"/>
                  </a:lnTo>
                  <a:lnTo>
                    <a:pt x="431" y="498"/>
                  </a:lnTo>
                  <a:lnTo>
                    <a:pt x="293" y="318"/>
                  </a:lnTo>
                  <a:lnTo>
                    <a:pt x="150" y="150"/>
                  </a:lnTo>
                  <a:lnTo>
                    <a:pt x="12" y="0"/>
                  </a:lnTo>
                  <a:lnTo>
                    <a:pt x="0" y="0"/>
                  </a:lnTo>
                  <a:lnTo>
                    <a:pt x="138" y="150"/>
                  </a:lnTo>
                  <a:lnTo>
                    <a:pt x="275" y="318"/>
                  </a:lnTo>
                  <a:lnTo>
                    <a:pt x="413" y="498"/>
                  </a:lnTo>
                  <a:lnTo>
                    <a:pt x="545" y="689"/>
                  </a:lnTo>
                  <a:lnTo>
                    <a:pt x="670" y="899"/>
                  </a:lnTo>
                  <a:lnTo>
                    <a:pt x="778" y="1121"/>
                  </a:lnTo>
                  <a:lnTo>
                    <a:pt x="873" y="1361"/>
                  </a:lnTo>
                  <a:lnTo>
                    <a:pt x="909" y="1487"/>
                  </a:lnTo>
                  <a:lnTo>
                    <a:pt x="945" y="1619"/>
                  </a:lnTo>
                  <a:lnTo>
                    <a:pt x="963" y="1702"/>
                  </a:lnTo>
                  <a:lnTo>
                    <a:pt x="981" y="1786"/>
                  </a:lnTo>
                  <a:lnTo>
                    <a:pt x="981" y="1786"/>
                  </a:lnTo>
                  <a:close/>
                </a:path>
              </a:pathLst>
            </a:custGeom>
            <a:gradFill rotWithShape="0">
              <a:gsLst>
                <a:gs pos="0">
                  <a:schemeClr val="bg1"/>
                </a:gs>
                <a:gs pos="100000">
                  <a:schemeClr val="bg1">
                    <a:gamma/>
                    <a:shade val="94118"/>
                    <a:invGamma/>
                  </a:schemeClr>
                </a:gs>
              </a:gsLst>
              <a:lin ang="5400000" scaled="1"/>
            </a:gradFill>
            <a:ln w="9525">
              <a:noFill/>
              <a:round/>
              <a:headEnd/>
              <a:tailEnd/>
            </a:ln>
          </p:spPr>
          <p:txBody>
            <a:bodyPr/>
            <a:lstStyle/>
            <a:p>
              <a:pPr>
                <a:defRPr/>
              </a:pPr>
              <a:endParaRPr lang="en-US" b="1" i="0" dirty="0">
                <a:latin typeface="Arial" panose="020B0604020202020204" pitchFamily="34" charset="0"/>
                <a:ea typeface="ＭＳ Ｐゴシック" charset="-128"/>
                <a:cs typeface="ＭＳ Ｐゴシック" charset="-128"/>
              </a:endParaRPr>
            </a:p>
          </p:txBody>
        </p:sp>
        <p:sp>
          <p:nvSpPr>
            <p:cNvPr id="12" name="Freeform 23">
              <a:extLst>
                <a:ext uri="{FF2B5EF4-FFF2-40B4-BE49-F238E27FC236}">
                  <a16:creationId xmlns:a16="http://schemas.microsoft.com/office/drawing/2014/main" id="{090D5A3C-6473-3024-8DB4-2F4E3C165356}"/>
                </a:ext>
              </a:extLst>
            </p:cNvPr>
            <p:cNvSpPr>
              <a:spLocks/>
            </p:cNvSpPr>
            <p:nvPr/>
          </p:nvSpPr>
          <p:spPr bwMode="hidden">
            <a:xfrm>
              <a:off x="5041" y="0"/>
              <a:ext cx="719" cy="845"/>
            </a:xfrm>
            <a:custGeom>
              <a:avLst/>
              <a:gdLst>
                <a:gd name="T0" fmla="*/ 767 w 717"/>
                <a:gd name="T1" fmla="*/ 845 h 845"/>
                <a:gd name="T2" fmla="*/ 767 w 717"/>
                <a:gd name="T3" fmla="*/ 821 h 845"/>
                <a:gd name="T4" fmla="*/ 624 w 717"/>
                <a:gd name="T5" fmla="*/ 605 h 845"/>
                <a:gd name="T6" fmla="*/ 431 w 717"/>
                <a:gd name="T7" fmla="*/ 396 h 845"/>
                <a:gd name="T8" fmla="*/ 246 w 717"/>
                <a:gd name="T9" fmla="*/ 192 h 845"/>
                <a:gd name="T10" fmla="*/ 17 w 717"/>
                <a:gd name="T11" fmla="*/ 0 h 845"/>
                <a:gd name="T12" fmla="*/ 0 w 717"/>
                <a:gd name="T13" fmla="*/ 0 h 845"/>
                <a:gd name="T14" fmla="*/ 234 w 717"/>
                <a:gd name="T15" fmla="*/ 198 h 845"/>
                <a:gd name="T16" fmla="*/ 425 w 717"/>
                <a:gd name="T17" fmla="*/ 408 h 845"/>
                <a:gd name="T18" fmla="*/ 618 w 717"/>
                <a:gd name="T19" fmla="*/ 623 h 845"/>
                <a:gd name="T20" fmla="*/ 767 w 717"/>
                <a:gd name="T21" fmla="*/ 845 h 845"/>
                <a:gd name="T22" fmla="*/ 767 w 717"/>
                <a:gd name="T23" fmla="*/ 845 h 84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717" h="845">
                  <a:moveTo>
                    <a:pt x="717" y="845"/>
                  </a:moveTo>
                  <a:lnTo>
                    <a:pt x="717" y="821"/>
                  </a:lnTo>
                  <a:lnTo>
                    <a:pt x="574" y="605"/>
                  </a:lnTo>
                  <a:lnTo>
                    <a:pt x="406" y="396"/>
                  </a:lnTo>
                  <a:lnTo>
                    <a:pt x="221" y="192"/>
                  </a:lnTo>
                  <a:lnTo>
                    <a:pt x="17" y="0"/>
                  </a:lnTo>
                  <a:lnTo>
                    <a:pt x="0" y="0"/>
                  </a:lnTo>
                  <a:lnTo>
                    <a:pt x="209" y="198"/>
                  </a:lnTo>
                  <a:lnTo>
                    <a:pt x="400" y="408"/>
                  </a:lnTo>
                  <a:lnTo>
                    <a:pt x="568" y="623"/>
                  </a:lnTo>
                  <a:lnTo>
                    <a:pt x="717" y="845"/>
                  </a:lnTo>
                  <a:close/>
                </a:path>
              </a:pathLst>
            </a:custGeom>
            <a:solidFill>
              <a:schemeClr val="bg1"/>
            </a:solidFill>
            <a:ln w="9525">
              <a:noFill/>
              <a:round/>
              <a:headEnd/>
              <a:tailEnd/>
            </a:ln>
          </p:spPr>
          <p:txBody>
            <a:bodyPr/>
            <a:lstStyle/>
            <a:p>
              <a:pPr>
                <a:defRPr/>
              </a:pPr>
              <a:endParaRPr lang="en-US">
                <a:ea typeface="ＭＳ Ｐゴシック" pitchFamily="34" charset="-128"/>
              </a:endParaRPr>
            </a:p>
          </p:txBody>
        </p:sp>
        <p:sp>
          <p:nvSpPr>
            <p:cNvPr id="13" name="Freeform 24">
              <a:extLst>
                <a:ext uri="{FF2B5EF4-FFF2-40B4-BE49-F238E27FC236}">
                  <a16:creationId xmlns:a16="http://schemas.microsoft.com/office/drawing/2014/main" id="{701BAC39-C3E9-EC45-36F3-A9D81BAD4054}"/>
                </a:ext>
              </a:extLst>
            </p:cNvPr>
            <p:cNvSpPr>
              <a:spLocks/>
            </p:cNvSpPr>
            <p:nvPr/>
          </p:nvSpPr>
          <p:spPr bwMode="hidden">
            <a:xfrm>
              <a:off x="5352" y="0"/>
              <a:ext cx="408" cy="414"/>
            </a:xfrm>
            <a:custGeom>
              <a:avLst/>
              <a:gdLst>
                <a:gd name="T0" fmla="*/ 432 w 407"/>
                <a:gd name="T1" fmla="*/ 414 h 414"/>
                <a:gd name="T2" fmla="*/ 432 w 407"/>
                <a:gd name="T3" fmla="*/ 396 h 414"/>
                <a:gd name="T4" fmla="*/ 247 w 407"/>
                <a:gd name="T5" fmla="*/ 192 h 414"/>
                <a:gd name="T6" fmla="*/ 12 w 407"/>
                <a:gd name="T7" fmla="*/ 0 h 414"/>
                <a:gd name="T8" fmla="*/ 0 w 407"/>
                <a:gd name="T9" fmla="*/ 0 h 414"/>
                <a:gd name="T10" fmla="*/ 108 w 407"/>
                <a:gd name="T11" fmla="*/ 102 h 414"/>
                <a:gd name="T12" fmla="*/ 241 w 407"/>
                <a:gd name="T13" fmla="*/ 204 h 414"/>
                <a:gd name="T14" fmla="*/ 432 w 407"/>
                <a:gd name="T15" fmla="*/ 414 h 414"/>
                <a:gd name="T16" fmla="*/ 432 w 407"/>
                <a:gd name="T17" fmla="*/ 414 h 41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07" h="414">
                  <a:moveTo>
                    <a:pt x="407" y="414"/>
                  </a:moveTo>
                  <a:lnTo>
                    <a:pt x="407" y="396"/>
                  </a:lnTo>
                  <a:lnTo>
                    <a:pt x="222" y="192"/>
                  </a:lnTo>
                  <a:lnTo>
                    <a:pt x="12" y="0"/>
                  </a:lnTo>
                  <a:lnTo>
                    <a:pt x="0" y="0"/>
                  </a:lnTo>
                  <a:lnTo>
                    <a:pt x="108" y="102"/>
                  </a:lnTo>
                  <a:lnTo>
                    <a:pt x="216" y="204"/>
                  </a:lnTo>
                  <a:lnTo>
                    <a:pt x="407" y="414"/>
                  </a:lnTo>
                  <a:close/>
                </a:path>
              </a:pathLst>
            </a:custGeom>
            <a:solidFill>
              <a:schemeClr val="bg1"/>
            </a:solidFill>
            <a:ln w="9525">
              <a:noFill/>
              <a:round/>
              <a:headEnd/>
              <a:tailEnd/>
            </a:ln>
          </p:spPr>
          <p:txBody>
            <a:bodyPr/>
            <a:lstStyle/>
            <a:p>
              <a:pPr>
                <a:defRPr/>
              </a:pPr>
              <a:endParaRPr lang="en-US">
                <a:ea typeface="ＭＳ Ｐゴシック" pitchFamily="34" charset="-128"/>
              </a:endParaRPr>
            </a:p>
          </p:txBody>
        </p:sp>
        <p:sp>
          <p:nvSpPr>
            <p:cNvPr id="14" name="Freeform 25">
              <a:extLst>
                <a:ext uri="{FF2B5EF4-FFF2-40B4-BE49-F238E27FC236}">
                  <a16:creationId xmlns:a16="http://schemas.microsoft.com/office/drawing/2014/main" id="{51B0EDC0-BFC2-714F-AC78-72AA201A57F3}"/>
                </a:ext>
              </a:extLst>
            </p:cNvPr>
            <p:cNvSpPr>
              <a:spLocks/>
            </p:cNvSpPr>
            <p:nvPr/>
          </p:nvSpPr>
          <p:spPr bwMode="hidden">
            <a:xfrm>
              <a:off x="6" y="0"/>
              <a:ext cx="858" cy="1409"/>
            </a:xfrm>
            <a:custGeom>
              <a:avLst/>
              <a:gdLst/>
              <a:ahLst/>
              <a:cxnLst>
                <a:cxn ang="0">
                  <a:pos x="0" y="1361"/>
                </a:cxn>
                <a:cxn ang="0">
                  <a:pos x="0" y="1409"/>
                </a:cxn>
                <a:cxn ang="0">
                  <a:pos x="54" y="1211"/>
                </a:cxn>
                <a:cxn ang="0">
                  <a:pos x="126" y="1013"/>
                </a:cxn>
                <a:cxn ang="0">
                  <a:pos x="215" y="827"/>
                </a:cxn>
                <a:cxn ang="0">
                  <a:pos x="311" y="647"/>
                </a:cxn>
                <a:cxn ang="0">
                  <a:pos x="431" y="474"/>
                </a:cxn>
                <a:cxn ang="0">
                  <a:pos x="556" y="312"/>
                </a:cxn>
                <a:cxn ang="0">
                  <a:pos x="700" y="150"/>
                </a:cxn>
                <a:cxn ang="0">
                  <a:pos x="855" y="0"/>
                </a:cxn>
                <a:cxn ang="0">
                  <a:pos x="837" y="0"/>
                </a:cxn>
                <a:cxn ang="0">
                  <a:pos x="688" y="144"/>
                </a:cxn>
                <a:cxn ang="0">
                  <a:pos x="550" y="300"/>
                </a:cxn>
                <a:cxn ang="0">
                  <a:pos x="425" y="462"/>
                </a:cxn>
                <a:cxn ang="0">
                  <a:pos x="311" y="629"/>
                </a:cxn>
                <a:cxn ang="0">
                  <a:pos x="215" y="803"/>
                </a:cxn>
                <a:cxn ang="0">
                  <a:pos x="132" y="983"/>
                </a:cxn>
                <a:cxn ang="0">
                  <a:pos x="60" y="1169"/>
                </a:cxn>
                <a:cxn ang="0">
                  <a:pos x="0" y="1361"/>
                </a:cxn>
                <a:cxn ang="0">
                  <a:pos x="0" y="1361"/>
                </a:cxn>
              </a:cxnLst>
              <a:rect l="0" t="0" r="r" b="b"/>
              <a:pathLst>
                <a:path w="855" h="1409">
                  <a:moveTo>
                    <a:pt x="0" y="1361"/>
                  </a:moveTo>
                  <a:lnTo>
                    <a:pt x="0" y="1409"/>
                  </a:lnTo>
                  <a:lnTo>
                    <a:pt x="54" y="1211"/>
                  </a:lnTo>
                  <a:lnTo>
                    <a:pt x="126" y="1013"/>
                  </a:lnTo>
                  <a:lnTo>
                    <a:pt x="215" y="827"/>
                  </a:lnTo>
                  <a:lnTo>
                    <a:pt x="311" y="647"/>
                  </a:lnTo>
                  <a:lnTo>
                    <a:pt x="431" y="474"/>
                  </a:lnTo>
                  <a:lnTo>
                    <a:pt x="556" y="312"/>
                  </a:lnTo>
                  <a:lnTo>
                    <a:pt x="700" y="150"/>
                  </a:lnTo>
                  <a:lnTo>
                    <a:pt x="855" y="0"/>
                  </a:lnTo>
                  <a:lnTo>
                    <a:pt x="837" y="0"/>
                  </a:lnTo>
                  <a:lnTo>
                    <a:pt x="688" y="144"/>
                  </a:lnTo>
                  <a:lnTo>
                    <a:pt x="550" y="300"/>
                  </a:lnTo>
                  <a:lnTo>
                    <a:pt x="425" y="462"/>
                  </a:lnTo>
                  <a:lnTo>
                    <a:pt x="311" y="629"/>
                  </a:lnTo>
                  <a:lnTo>
                    <a:pt x="215" y="803"/>
                  </a:lnTo>
                  <a:lnTo>
                    <a:pt x="132" y="983"/>
                  </a:lnTo>
                  <a:lnTo>
                    <a:pt x="60" y="1169"/>
                  </a:lnTo>
                  <a:lnTo>
                    <a:pt x="0" y="1361"/>
                  </a:lnTo>
                  <a:lnTo>
                    <a:pt x="0" y="1361"/>
                  </a:lnTo>
                  <a:close/>
                </a:path>
              </a:pathLst>
            </a:custGeom>
            <a:gradFill rotWithShape="0">
              <a:gsLst>
                <a:gs pos="0">
                  <a:schemeClr val="bg1"/>
                </a:gs>
                <a:gs pos="100000">
                  <a:schemeClr val="bg1">
                    <a:gamma/>
                    <a:shade val="94118"/>
                    <a:invGamma/>
                  </a:schemeClr>
                </a:gs>
              </a:gsLst>
              <a:lin ang="5400000" scaled="1"/>
            </a:gradFill>
            <a:ln w="9525">
              <a:noFill/>
              <a:round/>
              <a:headEnd/>
              <a:tailEnd/>
            </a:ln>
          </p:spPr>
          <p:txBody>
            <a:bodyPr/>
            <a:lstStyle/>
            <a:p>
              <a:pPr>
                <a:defRPr/>
              </a:pPr>
              <a:endParaRPr lang="en-US" b="1" i="0" dirty="0">
                <a:latin typeface="Arial" panose="020B0604020202020204" pitchFamily="34" charset="0"/>
                <a:ea typeface="ＭＳ Ｐゴシック" charset="-128"/>
                <a:cs typeface="ＭＳ Ｐゴシック" charset="-128"/>
              </a:endParaRPr>
            </a:p>
          </p:txBody>
        </p:sp>
        <p:sp>
          <p:nvSpPr>
            <p:cNvPr id="15" name="Freeform 26">
              <a:extLst>
                <a:ext uri="{FF2B5EF4-FFF2-40B4-BE49-F238E27FC236}">
                  <a16:creationId xmlns:a16="http://schemas.microsoft.com/office/drawing/2014/main" id="{A952A347-61A9-257E-F391-0C22C825AC2F}"/>
                </a:ext>
              </a:extLst>
            </p:cNvPr>
            <p:cNvSpPr>
              <a:spLocks/>
            </p:cNvSpPr>
            <p:nvPr/>
          </p:nvSpPr>
          <p:spPr bwMode="hidden">
            <a:xfrm>
              <a:off x="6" y="0"/>
              <a:ext cx="588" cy="599"/>
            </a:xfrm>
            <a:custGeom>
              <a:avLst/>
              <a:gdLst>
                <a:gd name="T0" fmla="*/ 636 w 586"/>
                <a:gd name="T1" fmla="*/ 0 h 599"/>
                <a:gd name="T2" fmla="*/ 618 w 586"/>
                <a:gd name="T3" fmla="*/ 0 h 599"/>
                <a:gd name="T4" fmla="*/ 432 w 586"/>
                <a:gd name="T5" fmla="*/ 132 h 599"/>
                <a:gd name="T6" fmla="*/ 282 w 586"/>
                <a:gd name="T7" fmla="*/ 270 h 599"/>
                <a:gd name="T8" fmla="*/ 120 w 586"/>
                <a:gd name="T9" fmla="*/ 420 h 599"/>
                <a:gd name="T10" fmla="*/ 0 w 586"/>
                <a:gd name="T11" fmla="*/ 575 h 599"/>
                <a:gd name="T12" fmla="*/ 0 w 586"/>
                <a:gd name="T13" fmla="*/ 599 h 599"/>
                <a:gd name="T14" fmla="*/ 120 w 586"/>
                <a:gd name="T15" fmla="*/ 432 h 599"/>
                <a:gd name="T16" fmla="*/ 282 w 586"/>
                <a:gd name="T17" fmla="*/ 282 h 599"/>
                <a:gd name="T18" fmla="*/ 438 w 586"/>
                <a:gd name="T19" fmla="*/ 138 h 599"/>
                <a:gd name="T20" fmla="*/ 636 w 586"/>
                <a:gd name="T21" fmla="*/ 0 h 599"/>
                <a:gd name="T22" fmla="*/ 636 w 586"/>
                <a:gd name="T23" fmla="*/ 0 h 59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86" h="599">
                  <a:moveTo>
                    <a:pt x="586" y="0"/>
                  </a:moveTo>
                  <a:lnTo>
                    <a:pt x="568" y="0"/>
                  </a:lnTo>
                  <a:lnTo>
                    <a:pt x="407" y="132"/>
                  </a:lnTo>
                  <a:lnTo>
                    <a:pt x="257" y="270"/>
                  </a:lnTo>
                  <a:lnTo>
                    <a:pt x="120" y="420"/>
                  </a:lnTo>
                  <a:lnTo>
                    <a:pt x="0" y="575"/>
                  </a:lnTo>
                  <a:lnTo>
                    <a:pt x="0" y="599"/>
                  </a:lnTo>
                  <a:lnTo>
                    <a:pt x="120" y="432"/>
                  </a:lnTo>
                  <a:lnTo>
                    <a:pt x="257" y="282"/>
                  </a:lnTo>
                  <a:lnTo>
                    <a:pt x="413" y="138"/>
                  </a:lnTo>
                  <a:lnTo>
                    <a:pt x="586" y="0"/>
                  </a:lnTo>
                  <a:close/>
                </a:path>
              </a:pathLst>
            </a:custGeom>
            <a:solidFill>
              <a:schemeClr val="bg1"/>
            </a:solidFill>
            <a:ln w="9525">
              <a:noFill/>
              <a:round/>
              <a:headEnd/>
              <a:tailEnd/>
            </a:ln>
          </p:spPr>
          <p:txBody>
            <a:bodyPr/>
            <a:lstStyle/>
            <a:p>
              <a:pPr>
                <a:defRPr/>
              </a:pPr>
              <a:endParaRPr lang="en-US">
                <a:ea typeface="ＭＳ Ｐゴシック" pitchFamily="34" charset="-128"/>
              </a:endParaRPr>
            </a:p>
          </p:txBody>
        </p:sp>
        <p:sp>
          <p:nvSpPr>
            <p:cNvPr id="16" name="Freeform 27">
              <a:extLst>
                <a:ext uri="{FF2B5EF4-FFF2-40B4-BE49-F238E27FC236}">
                  <a16:creationId xmlns:a16="http://schemas.microsoft.com/office/drawing/2014/main" id="{32F01D22-4793-A1F4-1D67-5D00E3965C17}"/>
                </a:ext>
              </a:extLst>
            </p:cNvPr>
            <p:cNvSpPr>
              <a:spLocks/>
            </p:cNvSpPr>
            <p:nvPr/>
          </p:nvSpPr>
          <p:spPr bwMode="hidden">
            <a:xfrm>
              <a:off x="6" y="0"/>
              <a:ext cx="270" cy="252"/>
            </a:xfrm>
            <a:custGeom>
              <a:avLst/>
              <a:gdLst>
                <a:gd name="T0" fmla="*/ 294 w 269"/>
                <a:gd name="T1" fmla="*/ 0 h 252"/>
                <a:gd name="T2" fmla="*/ 276 w 269"/>
                <a:gd name="T3" fmla="*/ 0 h 252"/>
                <a:gd name="T4" fmla="*/ 120 w 269"/>
                <a:gd name="T5" fmla="*/ 114 h 252"/>
                <a:gd name="T6" fmla="*/ 60 w 269"/>
                <a:gd name="T7" fmla="*/ 174 h 252"/>
                <a:gd name="T8" fmla="*/ 0 w 269"/>
                <a:gd name="T9" fmla="*/ 234 h 252"/>
                <a:gd name="T10" fmla="*/ 0 w 269"/>
                <a:gd name="T11" fmla="*/ 252 h 252"/>
                <a:gd name="T12" fmla="*/ 126 w 269"/>
                <a:gd name="T13" fmla="*/ 120 h 252"/>
                <a:gd name="T14" fmla="*/ 294 w 269"/>
                <a:gd name="T15" fmla="*/ 0 h 252"/>
                <a:gd name="T16" fmla="*/ 294 w 269"/>
                <a:gd name="T17" fmla="*/ 0 h 2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69" h="252">
                  <a:moveTo>
                    <a:pt x="269" y="0"/>
                  </a:moveTo>
                  <a:lnTo>
                    <a:pt x="251" y="0"/>
                  </a:lnTo>
                  <a:lnTo>
                    <a:pt x="120" y="114"/>
                  </a:lnTo>
                  <a:lnTo>
                    <a:pt x="60" y="174"/>
                  </a:lnTo>
                  <a:lnTo>
                    <a:pt x="0" y="234"/>
                  </a:lnTo>
                  <a:lnTo>
                    <a:pt x="0" y="252"/>
                  </a:lnTo>
                  <a:lnTo>
                    <a:pt x="126" y="120"/>
                  </a:lnTo>
                  <a:lnTo>
                    <a:pt x="269" y="0"/>
                  </a:lnTo>
                  <a:close/>
                </a:path>
              </a:pathLst>
            </a:custGeom>
            <a:solidFill>
              <a:schemeClr val="bg1"/>
            </a:solidFill>
            <a:ln w="9525">
              <a:noFill/>
              <a:round/>
              <a:headEnd/>
              <a:tailEnd/>
            </a:ln>
          </p:spPr>
          <p:txBody>
            <a:bodyPr/>
            <a:lstStyle/>
            <a:p>
              <a:pPr>
                <a:defRPr/>
              </a:pPr>
              <a:endParaRPr lang="en-US">
                <a:ea typeface="ＭＳ Ｐゴシック" pitchFamily="34" charset="-128"/>
              </a:endParaRPr>
            </a:p>
          </p:txBody>
        </p:sp>
        <p:sp>
          <p:nvSpPr>
            <p:cNvPr id="17" name="Line 28">
              <a:extLst>
                <a:ext uri="{FF2B5EF4-FFF2-40B4-BE49-F238E27FC236}">
                  <a16:creationId xmlns:a16="http://schemas.microsoft.com/office/drawing/2014/main" id="{5504C7D5-05A6-8DE5-FE70-BFD1F838D287}"/>
                </a:ext>
              </a:extLst>
            </p:cNvPr>
            <p:cNvSpPr>
              <a:spLocks noChangeShapeType="1"/>
            </p:cNvSpPr>
            <p:nvPr/>
          </p:nvSpPr>
          <p:spPr bwMode="hidden">
            <a:xfrm>
              <a:off x="1" y="2749"/>
              <a:ext cx="5758" cy="0"/>
            </a:xfrm>
            <a:prstGeom prst="line">
              <a:avLst/>
            </a:prstGeom>
            <a:noFill/>
            <a:ln w="15875">
              <a:solidFill>
                <a:schemeClr val="bg1"/>
              </a:solidFill>
              <a:round/>
              <a:headEnd/>
              <a:tailEnd/>
            </a:ln>
          </p:spPr>
          <p:txBody>
            <a:bodyPr/>
            <a:lstStyle/>
            <a:p>
              <a:pPr>
                <a:defRPr/>
              </a:pPr>
              <a:endParaRPr lang="en-US">
                <a:ea typeface="ＭＳ Ｐゴシック" pitchFamily="34" charset="-128"/>
              </a:endParaRPr>
            </a:p>
          </p:txBody>
        </p:sp>
        <p:sp>
          <p:nvSpPr>
            <p:cNvPr id="18" name="Line 29">
              <a:extLst>
                <a:ext uri="{FF2B5EF4-FFF2-40B4-BE49-F238E27FC236}">
                  <a16:creationId xmlns:a16="http://schemas.microsoft.com/office/drawing/2014/main" id="{2C05F104-2346-839C-D103-E05C6F192C8E}"/>
                </a:ext>
              </a:extLst>
            </p:cNvPr>
            <p:cNvSpPr>
              <a:spLocks noChangeShapeType="1"/>
            </p:cNvSpPr>
            <p:nvPr/>
          </p:nvSpPr>
          <p:spPr bwMode="hidden">
            <a:xfrm>
              <a:off x="1" y="2356"/>
              <a:ext cx="5758" cy="0"/>
            </a:xfrm>
            <a:prstGeom prst="line">
              <a:avLst/>
            </a:prstGeom>
            <a:noFill/>
            <a:ln w="15875">
              <a:solidFill>
                <a:schemeClr val="bg1"/>
              </a:solidFill>
              <a:round/>
              <a:headEnd/>
              <a:tailEnd/>
            </a:ln>
          </p:spPr>
          <p:txBody>
            <a:bodyPr/>
            <a:lstStyle/>
            <a:p>
              <a:pPr>
                <a:defRPr/>
              </a:pPr>
              <a:endParaRPr lang="en-US">
                <a:ea typeface="ＭＳ Ｐゴシック" pitchFamily="34" charset="-128"/>
              </a:endParaRPr>
            </a:p>
          </p:txBody>
        </p:sp>
        <p:sp>
          <p:nvSpPr>
            <p:cNvPr id="19" name="Line 30">
              <a:extLst>
                <a:ext uri="{FF2B5EF4-FFF2-40B4-BE49-F238E27FC236}">
                  <a16:creationId xmlns:a16="http://schemas.microsoft.com/office/drawing/2014/main" id="{30128C3A-F3EA-D155-3A59-C3FB8E71B5BB}"/>
                </a:ext>
              </a:extLst>
            </p:cNvPr>
            <p:cNvSpPr>
              <a:spLocks noChangeShapeType="1"/>
            </p:cNvSpPr>
            <p:nvPr/>
          </p:nvSpPr>
          <p:spPr bwMode="hidden">
            <a:xfrm>
              <a:off x="1" y="3142"/>
              <a:ext cx="5758" cy="0"/>
            </a:xfrm>
            <a:prstGeom prst="line">
              <a:avLst/>
            </a:prstGeom>
            <a:noFill/>
            <a:ln w="15875">
              <a:solidFill>
                <a:schemeClr val="bg2"/>
              </a:solidFill>
              <a:round/>
              <a:headEnd/>
              <a:tailEnd/>
            </a:ln>
          </p:spPr>
          <p:txBody>
            <a:bodyPr/>
            <a:lstStyle/>
            <a:p>
              <a:pPr>
                <a:defRPr/>
              </a:pPr>
              <a:endParaRPr lang="en-US">
                <a:ea typeface="ＭＳ Ｐゴシック" pitchFamily="34" charset="-128"/>
              </a:endParaRPr>
            </a:p>
          </p:txBody>
        </p:sp>
        <p:grpSp>
          <p:nvGrpSpPr>
            <p:cNvPr id="20" name="Group 31">
              <a:extLst>
                <a:ext uri="{FF2B5EF4-FFF2-40B4-BE49-F238E27FC236}">
                  <a16:creationId xmlns:a16="http://schemas.microsoft.com/office/drawing/2014/main" id="{DD363CC0-5DC8-FA0C-6F06-A90000135D76}"/>
                </a:ext>
              </a:extLst>
            </p:cNvPr>
            <p:cNvGrpSpPr>
              <a:grpSpLocks/>
            </p:cNvGrpSpPr>
            <p:nvPr/>
          </p:nvGrpSpPr>
          <p:grpSpPr bwMode="auto">
            <a:xfrm>
              <a:off x="1" y="392"/>
              <a:ext cx="5758" cy="1571"/>
              <a:chOff x="1" y="392"/>
              <a:chExt cx="5758" cy="1571"/>
            </a:xfrm>
          </p:grpSpPr>
          <p:sp>
            <p:nvSpPr>
              <p:cNvPr id="23" name="Line 32">
                <a:extLst>
                  <a:ext uri="{FF2B5EF4-FFF2-40B4-BE49-F238E27FC236}">
                    <a16:creationId xmlns:a16="http://schemas.microsoft.com/office/drawing/2014/main" id="{8224C220-67D4-FBF9-A68B-C5692E1B4872}"/>
                  </a:ext>
                </a:extLst>
              </p:cNvPr>
              <p:cNvSpPr>
                <a:spLocks noChangeShapeType="1"/>
              </p:cNvSpPr>
              <p:nvPr userDrawn="1"/>
            </p:nvSpPr>
            <p:spPr bwMode="hidden">
              <a:xfrm>
                <a:off x="1" y="784"/>
                <a:ext cx="5758" cy="0"/>
              </a:xfrm>
              <a:prstGeom prst="line">
                <a:avLst/>
              </a:prstGeom>
              <a:noFill/>
              <a:ln w="15875">
                <a:solidFill>
                  <a:schemeClr val="bg1"/>
                </a:solidFill>
                <a:round/>
                <a:headEnd/>
                <a:tailEnd/>
              </a:ln>
            </p:spPr>
            <p:txBody>
              <a:bodyPr/>
              <a:lstStyle/>
              <a:p>
                <a:pPr>
                  <a:defRPr/>
                </a:pPr>
                <a:endParaRPr lang="en-US">
                  <a:ea typeface="ＭＳ Ｐゴシック" pitchFamily="34" charset="-128"/>
                </a:endParaRPr>
              </a:p>
            </p:txBody>
          </p:sp>
          <p:sp>
            <p:nvSpPr>
              <p:cNvPr id="24" name="Line 33">
                <a:extLst>
                  <a:ext uri="{FF2B5EF4-FFF2-40B4-BE49-F238E27FC236}">
                    <a16:creationId xmlns:a16="http://schemas.microsoft.com/office/drawing/2014/main" id="{37673463-B55E-7AB6-FFA2-0A5148929F5B}"/>
                  </a:ext>
                </a:extLst>
              </p:cNvPr>
              <p:cNvSpPr>
                <a:spLocks noChangeShapeType="1"/>
              </p:cNvSpPr>
              <p:nvPr userDrawn="1"/>
            </p:nvSpPr>
            <p:spPr bwMode="hidden">
              <a:xfrm>
                <a:off x="1" y="1963"/>
                <a:ext cx="5758" cy="0"/>
              </a:xfrm>
              <a:prstGeom prst="line">
                <a:avLst/>
              </a:prstGeom>
              <a:noFill/>
              <a:ln w="15875">
                <a:solidFill>
                  <a:schemeClr val="bg1"/>
                </a:solidFill>
                <a:round/>
                <a:headEnd/>
                <a:tailEnd/>
              </a:ln>
            </p:spPr>
            <p:txBody>
              <a:bodyPr/>
              <a:lstStyle/>
              <a:p>
                <a:pPr>
                  <a:defRPr/>
                </a:pPr>
                <a:endParaRPr lang="en-US">
                  <a:ea typeface="ＭＳ Ｐゴシック" pitchFamily="34" charset="-128"/>
                </a:endParaRPr>
              </a:p>
            </p:txBody>
          </p:sp>
          <p:sp>
            <p:nvSpPr>
              <p:cNvPr id="25" name="Line 34">
                <a:extLst>
                  <a:ext uri="{FF2B5EF4-FFF2-40B4-BE49-F238E27FC236}">
                    <a16:creationId xmlns:a16="http://schemas.microsoft.com/office/drawing/2014/main" id="{63D5F297-AD0C-ACC6-1379-9C2BDF734C97}"/>
                  </a:ext>
                </a:extLst>
              </p:cNvPr>
              <p:cNvSpPr>
                <a:spLocks noChangeShapeType="1"/>
              </p:cNvSpPr>
              <p:nvPr userDrawn="1"/>
            </p:nvSpPr>
            <p:spPr bwMode="hidden">
              <a:xfrm>
                <a:off x="1" y="1570"/>
                <a:ext cx="5758" cy="0"/>
              </a:xfrm>
              <a:prstGeom prst="line">
                <a:avLst/>
              </a:prstGeom>
              <a:noFill/>
              <a:ln w="15875">
                <a:solidFill>
                  <a:schemeClr val="bg1"/>
                </a:solidFill>
                <a:round/>
                <a:headEnd/>
                <a:tailEnd/>
              </a:ln>
            </p:spPr>
            <p:txBody>
              <a:bodyPr/>
              <a:lstStyle/>
              <a:p>
                <a:pPr>
                  <a:defRPr/>
                </a:pPr>
                <a:endParaRPr lang="en-US">
                  <a:ea typeface="ＭＳ Ｐゴシック" pitchFamily="34" charset="-128"/>
                </a:endParaRPr>
              </a:p>
            </p:txBody>
          </p:sp>
          <p:sp>
            <p:nvSpPr>
              <p:cNvPr id="26" name="Line 35">
                <a:extLst>
                  <a:ext uri="{FF2B5EF4-FFF2-40B4-BE49-F238E27FC236}">
                    <a16:creationId xmlns:a16="http://schemas.microsoft.com/office/drawing/2014/main" id="{52C394D1-0186-89F1-8B77-D62C1CEAA931}"/>
                  </a:ext>
                </a:extLst>
              </p:cNvPr>
              <p:cNvSpPr>
                <a:spLocks noChangeShapeType="1"/>
              </p:cNvSpPr>
              <p:nvPr userDrawn="1"/>
            </p:nvSpPr>
            <p:spPr bwMode="hidden">
              <a:xfrm>
                <a:off x="1" y="1177"/>
                <a:ext cx="5758" cy="0"/>
              </a:xfrm>
              <a:prstGeom prst="line">
                <a:avLst/>
              </a:prstGeom>
              <a:noFill/>
              <a:ln w="15875">
                <a:solidFill>
                  <a:schemeClr val="bg1"/>
                </a:solidFill>
                <a:round/>
                <a:headEnd/>
                <a:tailEnd/>
              </a:ln>
            </p:spPr>
            <p:txBody>
              <a:bodyPr/>
              <a:lstStyle/>
              <a:p>
                <a:pPr>
                  <a:defRPr/>
                </a:pPr>
                <a:endParaRPr lang="en-US">
                  <a:ea typeface="ＭＳ Ｐゴシック" pitchFamily="34" charset="-128"/>
                </a:endParaRPr>
              </a:p>
            </p:txBody>
          </p:sp>
          <p:sp>
            <p:nvSpPr>
              <p:cNvPr id="27" name="Line 36">
                <a:extLst>
                  <a:ext uri="{FF2B5EF4-FFF2-40B4-BE49-F238E27FC236}">
                    <a16:creationId xmlns:a16="http://schemas.microsoft.com/office/drawing/2014/main" id="{9B74FC52-0F1F-2202-6E5F-04CAC29FF4A5}"/>
                  </a:ext>
                </a:extLst>
              </p:cNvPr>
              <p:cNvSpPr>
                <a:spLocks noChangeShapeType="1"/>
              </p:cNvSpPr>
              <p:nvPr userDrawn="1"/>
            </p:nvSpPr>
            <p:spPr bwMode="hidden">
              <a:xfrm>
                <a:off x="1" y="392"/>
                <a:ext cx="5758" cy="0"/>
              </a:xfrm>
              <a:prstGeom prst="line">
                <a:avLst/>
              </a:prstGeom>
              <a:noFill/>
              <a:ln w="15875">
                <a:solidFill>
                  <a:schemeClr val="bg1"/>
                </a:solidFill>
                <a:round/>
                <a:headEnd/>
                <a:tailEnd/>
              </a:ln>
            </p:spPr>
            <p:txBody>
              <a:bodyPr/>
              <a:lstStyle/>
              <a:p>
                <a:pPr>
                  <a:defRPr/>
                </a:pPr>
                <a:endParaRPr lang="en-US">
                  <a:ea typeface="ＭＳ Ｐゴシック" pitchFamily="34" charset="-128"/>
                </a:endParaRPr>
              </a:p>
            </p:txBody>
          </p:sp>
        </p:grpSp>
        <p:sp>
          <p:nvSpPr>
            <p:cNvPr id="21" name="Line 37">
              <a:extLst>
                <a:ext uri="{FF2B5EF4-FFF2-40B4-BE49-F238E27FC236}">
                  <a16:creationId xmlns:a16="http://schemas.microsoft.com/office/drawing/2014/main" id="{A1EB9E96-BA0D-0EDC-2707-62ACEFF3B3B2}"/>
                </a:ext>
              </a:extLst>
            </p:cNvPr>
            <p:cNvSpPr>
              <a:spLocks noChangeShapeType="1"/>
            </p:cNvSpPr>
            <p:nvPr/>
          </p:nvSpPr>
          <p:spPr bwMode="hidden">
            <a:xfrm>
              <a:off x="1" y="3928"/>
              <a:ext cx="5758" cy="0"/>
            </a:xfrm>
            <a:prstGeom prst="line">
              <a:avLst/>
            </a:prstGeom>
            <a:noFill/>
            <a:ln w="15875">
              <a:solidFill>
                <a:schemeClr val="bg2"/>
              </a:solidFill>
              <a:round/>
              <a:headEnd/>
              <a:tailEnd/>
            </a:ln>
          </p:spPr>
          <p:txBody>
            <a:bodyPr/>
            <a:lstStyle/>
            <a:p>
              <a:pPr>
                <a:defRPr/>
              </a:pPr>
              <a:endParaRPr lang="en-US">
                <a:ea typeface="ＭＳ Ｐゴシック" pitchFamily="34" charset="-128"/>
              </a:endParaRPr>
            </a:p>
          </p:txBody>
        </p:sp>
        <p:sp>
          <p:nvSpPr>
            <p:cNvPr id="22" name="Line 38">
              <a:extLst>
                <a:ext uri="{FF2B5EF4-FFF2-40B4-BE49-F238E27FC236}">
                  <a16:creationId xmlns:a16="http://schemas.microsoft.com/office/drawing/2014/main" id="{9E104B16-09B3-CDCB-7392-0CE2D48C4F7E}"/>
                </a:ext>
              </a:extLst>
            </p:cNvPr>
            <p:cNvSpPr>
              <a:spLocks noChangeShapeType="1"/>
            </p:cNvSpPr>
            <p:nvPr/>
          </p:nvSpPr>
          <p:spPr bwMode="hidden">
            <a:xfrm>
              <a:off x="1" y="3535"/>
              <a:ext cx="5758" cy="0"/>
            </a:xfrm>
            <a:prstGeom prst="line">
              <a:avLst/>
            </a:prstGeom>
            <a:noFill/>
            <a:ln w="15875">
              <a:solidFill>
                <a:schemeClr val="bg2"/>
              </a:solidFill>
              <a:round/>
              <a:headEnd/>
              <a:tailEnd/>
            </a:ln>
          </p:spPr>
          <p:txBody>
            <a:bodyPr/>
            <a:lstStyle/>
            <a:p>
              <a:pPr>
                <a:defRPr/>
              </a:pPr>
              <a:endParaRPr lang="en-US">
                <a:ea typeface="ＭＳ Ｐゴシック" pitchFamily="34" charset="-128"/>
              </a:endParaRPr>
            </a:p>
          </p:txBody>
        </p:sp>
      </p:grpSp>
      <p:sp>
        <p:nvSpPr>
          <p:cNvPr id="4135" name="Rectangle 39"/>
          <p:cNvSpPr>
            <a:spLocks noGrp="1" noChangeArrowheads="1"/>
          </p:cNvSpPr>
          <p:nvPr>
            <p:ph type="ctrTitle" sz="quarter"/>
          </p:nvPr>
        </p:nvSpPr>
        <p:spPr>
          <a:xfrm>
            <a:off x="685800" y="1692275"/>
            <a:ext cx="7772400" cy="1736725"/>
          </a:xfrm>
        </p:spPr>
        <p:txBody>
          <a:bodyPr anchor="b"/>
          <a:lstStyle>
            <a:lvl1pPr>
              <a:defRPr sz="5400" b="1" i="0">
                <a:latin typeface="Arial" panose="020B0604020202020204" pitchFamily="34" charset="0"/>
              </a:defRPr>
            </a:lvl1pPr>
          </a:lstStyle>
          <a:p>
            <a:r>
              <a:rPr lang="en-US" dirty="0"/>
              <a:t>Click to edit Master title style</a:t>
            </a:r>
          </a:p>
        </p:txBody>
      </p:sp>
      <p:sp>
        <p:nvSpPr>
          <p:cNvPr id="4136" name="Rectangle 40"/>
          <p:cNvSpPr>
            <a:spLocks noGrp="1" noChangeArrowheads="1"/>
          </p:cNvSpPr>
          <p:nvPr>
            <p:ph type="subTitle" sz="quarter" idx="1"/>
          </p:nvPr>
        </p:nvSpPr>
        <p:spPr>
          <a:xfrm>
            <a:off x="1371600" y="3886200"/>
            <a:ext cx="6400800" cy="1752600"/>
          </a:xfrm>
        </p:spPr>
        <p:txBody>
          <a:bodyPr/>
          <a:lstStyle>
            <a:lvl1pPr marL="0" indent="0" algn="ctr">
              <a:buFont typeface="Wingdings" charset="2"/>
              <a:buNone/>
              <a:defRPr/>
            </a:lvl1pPr>
          </a:lstStyle>
          <a:p>
            <a:r>
              <a:rPr lang="en-US"/>
              <a:t>Click to edit Master subtitle style</a:t>
            </a:r>
          </a:p>
        </p:txBody>
      </p:sp>
      <p:sp>
        <p:nvSpPr>
          <p:cNvPr id="41" name="Rectangle 41">
            <a:extLst>
              <a:ext uri="{FF2B5EF4-FFF2-40B4-BE49-F238E27FC236}">
                <a16:creationId xmlns:a16="http://schemas.microsoft.com/office/drawing/2014/main" id="{BD55074A-EC6B-7579-83FB-97283A9BF3EF}"/>
              </a:ext>
            </a:extLst>
          </p:cNvPr>
          <p:cNvSpPr>
            <a:spLocks noGrp="1" noChangeArrowheads="1"/>
          </p:cNvSpPr>
          <p:nvPr>
            <p:ph type="dt" sz="quarter" idx="10"/>
          </p:nvPr>
        </p:nvSpPr>
        <p:spPr/>
        <p:txBody>
          <a:bodyPr/>
          <a:lstStyle>
            <a:lvl1pPr>
              <a:defRPr/>
            </a:lvl1pPr>
          </a:lstStyle>
          <a:p>
            <a:pPr>
              <a:defRPr/>
            </a:pPr>
            <a:endParaRPr lang="en-US"/>
          </a:p>
        </p:txBody>
      </p:sp>
      <p:sp>
        <p:nvSpPr>
          <p:cNvPr id="42" name="Rectangle 42">
            <a:extLst>
              <a:ext uri="{FF2B5EF4-FFF2-40B4-BE49-F238E27FC236}">
                <a16:creationId xmlns:a16="http://schemas.microsoft.com/office/drawing/2014/main" id="{7FD9EB9C-01BD-E620-09FB-13C94851237D}"/>
              </a:ext>
            </a:extLst>
          </p:cNvPr>
          <p:cNvSpPr>
            <a:spLocks noGrp="1" noChangeArrowheads="1"/>
          </p:cNvSpPr>
          <p:nvPr>
            <p:ph type="ftr" sz="quarter" idx="11"/>
          </p:nvPr>
        </p:nvSpPr>
        <p:spPr/>
        <p:txBody>
          <a:bodyPr/>
          <a:lstStyle>
            <a:lvl1pPr>
              <a:defRPr/>
            </a:lvl1pPr>
          </a:lstStyle>
          <a:p>
            <a:pPr>
              <a:defRPr/>
            </a:pPr>
            <a:endParaRPr lang="en-US"/>
          </a:p>
        </p:txBody>
      </p:sp>
      <p:sp>
        <p:nvSpPr>
          <p:cNvPr id="43" name="Rectangle 43">
            <a:extLst>
              <a:ext uri="{FF2B5EF4-FFF2-40B4-BE49-F238E27FC236}">
                <a16:creationId xmlns:a16="http://schemas.microsoft.com/office/drawing/2014/main" id="{6D3D43BC-E184-0213-88F5-4CB5A56387CB}"/>
              </a:ext>
            </a:extLst>
          </p:cNvPr>
          <p:cNvSpPr>
            <a:spLocks noGrp="1" noChangeArrowheads="1"/>
          </p:cNvSpPr>
          <p:nvPr>
            <p:ph type="sldNum" sz="quarter" idx="12"/>
          </p:nvPr>
        </p:nvSpPr>
        <p:spPr/>
        <p:txBody>
          <a:bodyPr/>
          <a:lstStyle>
            <a:lvl1pPr>
              <a:defRPr/>
            </a:lvl1pPr>
          </a:lstStyle>
          <a:p>
            <a:fld id="{CCC24347-8A9E-1844-9EFF-BB310258576B}" type="slidenum">
              <a:rPr lang="en-US" altLang="en-US"/>
              <a:pPr/>
              <a:t>‹#›</a:t>
            </a:fld>
            <a:endParaRPr lang="en-US" altLang="en-US"/>
          </a:p>
        </p:txBody>
      </p:sp>
    </p:spTree>
    <p:extLst>
      <p:ext uri="{BB962C8B-B14F-4D97-AF65-F5344CB8AC3E}">
        <p14:creationId xmlns:p14="http://schemas.microsoft.com/office/powerpoint/2010/main" val="735980756"/>
      </p:ext>
    </p:extLst>
  </p:cSld>
  <p:clrMapOvr>
    <a:masterClrMapping/>
  </p:clrMapOvr>
</p:sldLayout>
</file>

<file path=ppt/slideLayouts/slideLayout132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0">
            <a:extLst>
              <a:ext uri="{FF2B5EF4-FFF2-40B4-BE49-F238E27FC236}">
                <a16:creationId xmlns:a16="http://schemas.microsoft.com/office/drawing/2014/main" id="{789621EA-335F-755E-8290-AF93C3B924D2}"/>
              </a:ext>
            </a:extLst>
          </p:cNvPr>
          <p:cNvSpPr>
            <a:spLocks noGrp="1" noChangeArrowheads="1"/>
          </p:cNvSpPr>
          <p:nvPr>
            <p:ph type="dt" sz="half" idx="10"/>
          </p:nvPr>
        </p:nvSpPr>
        <p:spPr>
          <a:ln/>
        </p:spPr>
        <p:txBody>
          <a:bodyPr/>
          <a:lstStyle>
            <a:lvl1pPr>
              <a:defRPr/>
            </a:lvl1pPr>
          </a:lstStyle>
          <a:p>
            <a:pPr>
              <a:defRPr/>
            </a:pPr>
            <a:endParaRPr lang="en-US"/>
          </a:p>
        </p:txBody>
      </p:sp>
      <p:sp>
        <p:nvSpPr>
          <p:cNvPr id="5" name="Rectangle 41">
            <a:extLst>
              <a:ext uri="{FF2B5EF4-FFF2-40B4-BE49-F238E27FC236}">
                <a16:creationId xmlns:a16="http://schemas.microsoft.com/office/drawing/2014/main" id="{6947EF9E-133E-4BD2-E69A-A1E5B1188FF9}"/>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42">
            <a:extLst>
              <a:ext uri="{FF2B5EF4-FFF2-40B4-BE49-F238E27FC236}">
                <a16:creationId xmlns:a16="http://schemas.microsoft.com/office/drawing/2014/main" id="{5378DD69-AE0F-CBA2-36B7-5F7975C267B3}"/>
              </a:ext>
            </a:extLst>
          </p:cNvPr>
          <p:cNvSpPr>
            <a:spLocks noGrp="1" noChangeArrowheads="1"/>
          </p:cNvSpPr>
          <p:nvPr>
            <p:ph type="sldNum" sz="quarter" idx="12"/>
          </p:nvPr>
        </p:nvSpPr>
        <p:spPr>
          <a:ln/>
        </p:spPr>
        <p:txBody>
          <a:bodyPr/>
          <a:lstStyle>
            <a:lvl1pPr>
              <a:defRPr/>
            </a:lvl1pPr>
          </a:lstStyle>
          <a:p>
            <a:fld id="{736E19C2-F181-FE44-B805-1FA0C56CE3FF}" type="slidenum">
              <a:rPr lang="en-US" altLang="en-US"/>
              <a:pPr/>
              <a:t>‹#›</a:t>
            </a:fld>
            <a:endParaRPr lang="en-US" altLang="en-US"/>
          </a:p>
        </p:txBody>
      </p:sp>
    </p:spTree>
    <p:extLst>
      <p:ext uri="{BB962C8B-B14F-4D97-AF65-F5344CB8AC3E}">
        <p14:creationId xmlns:p14="http://schemas.microsoft.com/office/powerpoint/2010/main" val="105143813"/>
      </p:ext>
    </p:extLst>
  </p:cSld>
  <p:clrMapOvr>
    <a:masterClrMapping/>
  </p:clrMapOvr>
</p:sldLayout>
</file>

<file path=ppt/slideLayouts/slideLayout132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0">
            <a:extLst>
              <a:ext uri="{FF2B5EF4-FFF2-40B4-BE49-F238E27FC236}">
                <a16:creationId xmlns:a16="http://schemas.microsoft.com/office/drawing/2014/main" id="{EDD60ED7-DE61-D296-FEBA-22623E908430}"/>
              </a:ext>
            </a:extLst>
          </p:cNvPr>
          <p:cNvSpPr>
            <a:spLocks noGrp="1" noChangeArrowheads="1"/>
          </p:cNvSpPr>
          <p:nvPr>
            <p:ph type="dt" sz="half" idx="10"/>
          </p:nvPr>
        </p:nvSpPr>
        <p:spPr>
          <a:ln/>
        </p:spPr>
        <p:txBody>
          <a:bodyPr/>
          <a:lstStyle>
            <a:lvl1pPr>
              <a:defRPr/>
            </a:lvl1pPr>
          </a:lstStyle>
          <a:p>
            <a:pPr>
              <a:defRPr/>
            </a:pPr>
            <a:endParaRPr lang="en-US"/>
          </a:p>
        </p:txBody>
      </p:sp>
      <p:sp>
        <p:nvSpPr>
          <p:cNvPr id="5" name="Rectangle 41">
            <a:extLst>
              <a:ext uri="{FF2B5EF4-FFF2-40B4-BE49-F238E27FC236}">
                <a16:creationId xmlns:a16="http://schemas.microsoft.com/office/drawing/2014/main" id="{E8F9898D-5237-C82B-5B82-CAEA5DBEA4E0}"/>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42">
            <a:extLst>
              <a:ext uri="{FF2B5EF4-FFF2-40B4-BE49-F238E27FC236}">
                <a16:creationId xmlns:a16="http://schemas.microsoft.com/office/drawing/2014/main" id="{79228D7C-D6F3-78EC-2BF5-A50EA733F7E0}"/>
              </a:ext>
            </a:extLst>
          </p:cNvPr>
          <p:cNvSpPr>
            <a:spLocks noGrp="1" noChangeArrowheads="1"/>
          </p:cNvSpPr>
          <p:nvPr>
            <p:ph type="sldNum" sz="quarter" idx="12"/>
          </p:nvPr>
        </p:nvSpPr>
        <p:spPr>
          <a:ln/>
        </p:spPr>
        <p:txBody>
          <a:bodyPr/>
          <a:lstStyle>
            <a:lvl1pPr>
              <a:defRPr/>
            </a:lvl1pPr>
          </a:lstStyle>
          <a:p>
            <a:fld id="{7CB1D36D-11D7-FB4A-A89D-B6F10DFC8E03}" type="slidenum">
              <a:rPr lang="en-US" altLang="en-US"/>
              <a:pPr/>
              <a:t>‹#›</a:t>
            </a:fld>
            <a:endParaRPr lang="en-US" altLang="en-US"/>
          </a:p>
        </p:txBody>
      </p:sp>
    </p:spTree>
    <p:extLst>
      <p:ext uri="{BB962C8B-B14F-4D97-AF65-F5344CB8AC3E}">
        <p14:creationId xmlns:p14="http://schemas.microsoft.com/office/powerpoint/2010/main" val="2054910036"/>
      </p:ext>
    </p:extLst>
  </p:cSld>
  <p:clrMapOvr>
    <a:masterClrMapping/>
  </p:clrMapOvr>
</p:sldLayout>
</file>

<file path=ppt/slideLayouts/slideLayout132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0">
            <a:extLst>
              <a:ext uri="{FF2B5EF4-FFF2-40B4-BE49-F238E27FC236}">
                <a16:creationId xmlns:a16="http://schemas.microsoft.com/office/drawing/2014/main" id="{15984BF6-269D-C6A7-3EDC-3EF5A7FFD95C}"/>
              </a:ext>
            </a:extLst>
          </p:cNvPr>
          <p:cNvSpPr>
            <a:spLocks noGrp="1" noChangeArrowheads="1"/>
          </p:cNvSpPr>
          <p:nvPr>
            <p:ph type="dt" sz="half" idx="10"/>
          </p:nvPr>
        </p:nvSpPr>
        <p:spPr>
          <a:ln/>
        </p:spPr>
        <p:txBody>
          <a:bodyPr/>
          <a:lstStyle>
            <a:lvl1pPr>
              <a:defRPr/>
            </a:lvl1pPr>
          </a:lstStyle>
          <a:p>
            <a:pPr>
              <a:defRPr/>
            </a:pPr>
            <a:endParaRPr lang="en-US"/>
          </a:p>
        </p:txBody>
      </p:sp>
      <p:sp>
        <p:nvSpPr>
          <p:cNvPr id="6" name="Rectangle 41">
            <a:extLst>
              <a:ext uri="{FF2B5EF4-FFF2-40B4-BE49-F238E27FC236}">
                <a16:creationId xmlns:a16="http://schemas.microsoft.com/office/drawing/2014/main" id="{27916325-1180-FFEF-6C81-8E91468DB190}"/>
              </a:ext>
            </a:extLst>
          </p:cNvPr>
          <p:cNvSpPr>
            <a:spLocks noGrp="1" noChangeArrowheads="1"/>
          </p:cNvSpPr>
          <p:nvPr>
            <p:ph type="ftr" sz="quarter" idx="11"/>
          </p:nvPr>
        </p:nvSpPr>
        <p:spPr>
          <a:ln/>
        </p:spPr>
        <p:txBody>
          <a:bodyPr/>
          <a:lstStyle>
            <a:lvl1pPr>
              <a:defRPr/>
            </a:lvl1pPr>
          </a:lstStyle>
          <a:p>
            <a:pPr>
              <a:defRPr/>
            </a:pPr>
            <a:endParaRPr lang="en-US"/>
          </a:p>
        </p:txBody>
      </p:sp>
      <p:sp>
        <p:nvSpPr>
          <p:cNvPr id="7" name="Rectangle 42">
            <a:extLst>
              <a:ext uri="{FF2B5EF4-FFF2-40B4-BE49-F238E27FC236}">
                <a16:creationId xmlns:a16="http://schemas.microsoft.com/office/drawing/2014/main" id="{0088B36F-E64B-9961-4040-DB67FBA7C08E}"/>
              </a:ext>
            </a:extLst>
          </p:cNvPr>
          <p:cNvSpPr>
            <a:spLocks noGrp="1" noChangeArrowheads="1"/>
          </p:cNvSpPr>
          <p:nvPr>
            <p:ph type="sldNum" sz="quarter" idx="12"/>
          </p:nvPr>
        </p:nvSpPr>
        <p:spPr>
          <a:ln/>
        </p:spPr>
        <p:txBody>
          <a:bodyPr/>
          <a:lstStyle>
            <a:lvl1pPr>
              <a:defRPr/>
            </a:lvl1pPr>
          </a:lstStyle>
          <a:p>
            <a:fld id="{15486E91-FF63-C042-B9C2-FA9369095839}" type="slidenum">
              <a:rPr lang="en-US" altLang="en-US"/>
              <a:pPr/>
              <a:t>‹#›</a:t>
            </a:fld>
            <a:endParaRPr lang="en-US" altLang="en-US"/>
          </a:p>
        </p:txBody>
      </p:sp>
    </p:spTree>
    <p:extLst>
      <p:ext uri="{BB962C8B-B14F-4D97-AF65-F5344CB8AC3E}">
        <p14:creationId xmlns:p14="http://schemas.microsoft.com/office/powerpoint/2010/main" val="3499255564"/>
      </p:ext>
    </p:extLst>
  </p:cSld>
  <p:clrMapOvr>
    <a:masterClrMapping/>
  </p:clrMapOvr>
</p:sldLayout>
</file>

<file path=ppt/slideLayouts/slideLayout132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0">
            <a:extLst>
              <a:ext uri="{FF2B5EF4-FFF2-40B4-BE49-F238E27FC236}">
                <a16:creationId xmlns:a16="http://schemas.microsoft.com/office/drawing/2014/main" id="{6D960D88-8387-2357-37A5-E27B2D43CD51}"/>
              </a:ext>
            </a:extLst>
          </p:cNvPr>
          <p:cNvSpPr>
            <a:spLocks noGrp="1" noChangeArrowheads="1"/>
          </p:cNvSpPr>
          <p:nvPr>
            <p:ph type="dt" sz="half" idx="10"/>
          </p:nvPr>
        </p:nvSpPr>
        <p:spPr>
          <a:ln/>
        </p:spPr>
        <p:txBody>
          <a:bodyPr/>
          <a:lstStyle>
            <a:lvl1pPr>
              <a:defRPr/>
            </a:lvl1pPr>
          </a:lstStyle>
          <a:p>
            <a:pPr>
              <a:defRPr/>
            </a:pPr>
            <a:endParaRPr lang="en-US"/>
          </a:p>
        </p:txBody>
      </p:sp>
      <p:sp>
        <p:nvSpPr>
          <p:cNvPr id="8" name="Rectangle 41">
            <a:extLst>
              <a:ext uri="{FF2B5EF4-FFF2-40B4-BE49-F238E27FC236}">
                <a16:creationId xmlns:a16="http://schemas.microsoft.com/office/drawing/2014/main" id="{A304120A-AD11-236A-5B36-EA5B788D5A55}"/>
              </a:ext>
            </a:extLst>
          </p:cNvPr>
          <p:cNvSpPr>
            <a:spLocks noGrp="1" noChangeArrowheads="1"/>
          </p:cNvSpPr>
          <p:nvPr>
            <p:ph type="ftr" sz="quarter" idx="11"/>
          </p:nvPr>
        </p:nvSpPr>
        <p:spPr>
          <a:ln/>
        </p:spPr>
        <p:txBody>
          <a:bodyPr/>
          <a:lstStyle>
            <a:lvl1pPr>
              <a:defRPr/>
            </a:lvl1pPr>
          </a:lstStyle>
          <a:p>
            <a:pPr>
              <a:defRPr/>
            </a:pPr>
            <a:endParaRPr lang="en-US"/>
          </a:p>
        </p:txBody>
      </p:sp>
      <p:sp>
        <p:nvSpPr>
          <p:cNvPr id="9" name="Rectangle 42">
            <a:extLst>
              <a:ext uri="{FF2B5EF4-FFF2-40B4-BE49-F238E27FC236}">
                <a16:creationId xmlns:a16="http://schemas.microsoft.com/office/drawing/2014/main" id="{ACF9E7E9-320F-E810-4A14-0ADE4783F48F}"/>
              </a:ext>
            </a:extLst>
          </p:cNvPr>
          <p:cNvSpPr>
            <a:spLocks noGrp="1" noChangeArrowheads="1"/>
          </p:cNvSpPr>
          <p:nvPr>
            <p:ph type="sldNum" sz="quarter" idx="12"/>
          </p:nvPr>
        </p:nvSpPr>
        <p:spPr>
          <a:ln/>
        </p:spPr>
        <p:txBody>
          <a:bodyPr/>
          <a:lstStyle>
            <a:lvl1pPr>
              <a:defRPr/>
            </a:lvl1pPr>
          </a:lstStyle>
          <a:p>
            <a:fld id="{6A41C8EE-5162-EB44-BFBC-4D4B60529860}" type="slidenum">
              <a:rPr lang="en-US" altLang="en-US"/>
              <a:pPr/>
              <a:t>‹#›</a:t>
            </a:fld>
            <a:endParaRPr lang="en-US" altLang="en-US"/>
          </a:p>
        </p:txBody>
      </p:sp>
    </p:spTree>
    <p:extLst>
      <p:ext uri="{BB962C8B-B14F-4D97-AF65-F5344CB8AC3E}">
        <p14:creationId xmlns:p14="http://schemas.microsoft.com/office/powerpoint/2010/main" val="2567589510"/>
      </p:ext>
    </p:extLst>
  </p:cSld>
  <p:clrMapOvr>
    <a:masterClrMapping/>
  </p:clrMapOvr>
</p:sldLayout>
</file>

<file path=ppt/slideLayouts/slideLayout133.xml><?xml version="1.0" encoding="utf-8"?>
<p:sldLayout xmlns:a="http://schemas.openxmlformats.org/drawingml/2006/main" xmlns:r="http://schemas.openxmlformats.org/officeDocument/2006/relationships" xmlns:p="http://schemas.openxmlformats.org/presentationml/2006/main" showMasterSp="0" type="tx">
  <p:cSld name="1_Comparison">
    <p:bg>
      <p:bgPr>
        <a:solidFill>
          <a:srgbClr val="000000"/>
        </a:solidFill>
        <a:effectLst/>
      </p:bgPr>
    </p:bg>
    <p:spTree>
      <p:nvGrpSpPr>
        <p:cNvPr id="1" name=""/>
        <p:cNvGrpSpPr/>
        <p:nvPr/>
      </p:nvGrpSpPr>
      <p:grpSpPr>
        <a:xfrm>
          <a:off x="0" y="0"/>
          <a:ext cx="0" cy="0"/>
          <a:chOff x="0" y="0"/>
          <a:chExt cx="0" cy="0"/>
        </a:xfrm>
      </p:grpSpPr>
      <p:sp>
        <p:nvSpPr>
          <p:cNvPr id="145"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defRPr>
            </a:lvl1pPr>
          </a:lstStyle>
          <a:p>
            <a:r>
              <a:t>Title Text</a:t>
            </a:r>
          </a:p>
        </p:txBody>
      </p:sp>
      <p:sp>
        <p:nvSpPr>
          <p:cNvPr id="146"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vl1pPr>
            <a:lvl2pPr marL="0" indent="457200">
              <a:spcBef>
                <a:spcPts val="500"/>
              </a:spcBef>
              <a:buSzTx/>
              <a:buNone/>
              <a:defRPr sz="2400" b="1"/>
            </a:lvl2pPr>
            <a:lvl3pPr marL="0" indent="914400">
              <a:spcBef>
                <a:spcPts val="500"/>
              </a:spcBef>
              <a:buSzTx/>
              <a:buNone/>
              <a:defRPr sz="2400" b="1"/>
            </a:lvl3pPr>
            <a:lvl4pPr marL="0" indent="1371600">
              <a:spcBef>
                <a:spcPts val="500"/>
              </a:spcBef>
              <a:buSzTx/>
              <a:buNone/>
              <a:defRPr sz="2400" b="1"/>
            </a:lvl4pPr>
            <a:lvl5pPr marL="0" indent="1828800">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147"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pPr>
            <a:endParaRPr/>
          </a:p>
        </p:txBody>
      </p:sp>
      <p:sp>
        <p:nvSpPr>
          <p:cNvPr id="148"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950054788"/>
      </p:ext>
    </p:extLst>
  </p:cSld>
  <p:clrMapOvr>
    <a:masterClrMapping/>
  </p:clrMapOvr>
  <p:transition spd="med"/>
</p:sldLayout>
</file>

<file path=ppt/slideLayouts/slideLayout133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0">
            <a:extLst>
              <a:ext uri="{FF2B5EF4-FFF2-40B4-BE49-F238E27FC236}">
                <a16:creationId xmlns:a16="http://schemas.microsoft.com/office/drawing/2014/main" id="{74B2F14D-FC02-43F6-2156-62F618E4BF83}"/>
              </a:ext>
            </a:extLst>
          </p:cNvPr>
          <p:cNvSpPr>
            <a:spLocks noGrp="1" noChangeArrowheads="1"/>
          </p:cNvSpPr>
          <p:nvPr>
            <p:ph type="dt" sz="half" idx="10"/>
          </p:nvPr>
        </p:nvSpPr>
        <p:spPr>
          <a:ln/>
        </p:spPr>
        <p:txBody>
          <a:bodyPr/>
          <a:lstStyle>
            <a:lvl1pPr>
              <a:defRPr/>
            </a:lvl1pPr>
          </a:lstStyle>
          <a:p>
            <a:pPr>
              <a:defRPr/>
            </a:pPr>
            <a:endParaRPr lang="en-US"/>
          </a:p>
        </p:txBody>
      </p:sp>
      <p:sp>
        <p:nvSpPr>
          <p:cNvPr id="4" name="Rectangle 41">
            <a:extLst>
              <a:ext uri="{FF2B5EF4-FFF2-40B4-BE49-F238E27FC236}">
                <a16:creationId xmlns:a16="http://schemas.microsoft.com/office/drawing/2014/main" id="{59511018-FA77-B3F2-45EC-F36852AD5B91}"/>
              </a:ext>
            </a:extLst>
          </p:cNvPr>
          <p:cNvSpPr>
            <a:spLocks noGrp="1" noChangeArrowheads="1"/>
          </p:cNvSpPr>
          <p:nvPr>
            <p:ph type="ftr" sz="quarter" idx="11"/>
          </p:nvPr>
        </p:nvSpPr>
        <p:spPr>
          <a:ln/>
        </p:spPr>
        <p:txBody>
          <a:bodyPr/>
          <a:lstStyle>
            <a:lvl1pPr>
              <a:defRPr/>
            </a:lvl1pPr>
          </a:lstStyle>
          <a:p>
            <a:pPr>
              <a:defRPr/>
            </a:pPr>
            <a:endParaRPr lang="en-US"/>
          </a:p>
        </p:txBody>
      </p:sp>
      <p:sp>
        <p:nvSpPr>
          <p:cNvPr id="5" name="Rectangle 42">
            <a:extLst>
              <a:ext uri="{FF2B5EF4-FFF2-40B4-BE49-F238E27FC236}">
                <a16:creationId xmlns:a16="http://schemas.microsoft.com/office/drawing/2014/main" id="{AACDF8F7-3280-4ADF-9F0F-4ABBC3DE45A7}"/>
              </a:ext>
            </a:extLst>
          </p:cNvPr>
          <p:cNvSpPr>
            <a:spLocks noGrp="1" noChangeArrowheads="1"/>
          </p:cNvSpPr>
          <p:nvPr>
            <p:ph type="sldNum" sz="quarter" idx="12"/>
          </p:nvPr>
        </p:nvSpPr>
        <p:spPr>
          <a:ln/>
        </p:spPr>
        <p:txBody>
          <a:bodyPr/>
          <a:lstStyle>
            <a:lvl1pPr>
              <a:defRPr/>
            </a:lvl1pPr>
          </a:lstStyle>
          <a:p>
            <a:fld id="{CB05803C-1C40-6243-A05F-BB344D6C1453}" type="slidenum">
              <a:rPr lang="en-US" altLang="en-US"/>
              <a:pPr/>
              <a:t>‹#›</a:t>
            </a:fld>
            <a:endParaRPr lang="en-US" altLang="en-US"/>
          </a:p>
        </p:txBody>
      </p:sp>
    </p:spTree>
    <p:extLst>
      <p:ext uri="{BB962C8B-B14F-4D97-AF65-F5344CB8AC3E}">
        <p14:creationId xmlns:p14="http://schemas.microsoft.com/office/powerpoint/2010/main" val="745652476"/>
      </p:ext>
    </p:extLst>
  </p:cSld>
  <p:clrMapOvr>
    <a:masterClrMapping/>
  </p:clrMapOvr>
</p:sldLayout>
</file>

<file path=ppt/slideLayouts/slideLayout133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0">
            <a:extLst>
              <a:ext uri="{FF2B5EF4-FFF2-40B4-BE49-F238E27FC236}">
                <a16:creationId xmlns:a16="http://schemas.microsoft.com/office/drawing/2014/main" id="{7522840B-8F5E-7092-38DF-994A8B37991E}"/>
              </a:ext>
            </a:extLst>
          </p:cNvPr>
          <p:cNvSpPr>
            <a:spLocks noGrp="1" noChangeArrowheads="1"/>
          </p:cNvSpPr>
          <p:nvPr>
            <p:ph type="dt" sz="half" idx="10"/>
          </p:nvPr>
        </p:nvSpPr>
        <p:spPr>
          <a:ln/>
        </p:spPr>
        <p:txBody>
          <a:bodyPr/>
          <a:lstStyle>
            <a:lvl1pPr>
              <a:defRPr/>
            </a:lvl1pPr>
          </a:lstStyle>
          <a:p>
            <a:pPr>
              <a:defRPr/>
            </a:pPr>
            <a:endParaRPr lang="en-US"/>
          </a:p>
        </p:txBody>
      </p:sp>
      <p:sp>
        <p:nvSpPr>
          <p:cNvPr id="3" name="Rectangle 41">
            <a:extLst>
              <a:ext uri="{FF2B5EF4-FFF2-40B4-BE49-F238E27FC236}">
                <a16:creationId xmlns:a16="http://schemas.microsoft.com/office/drawing/2014/main" id="{E0C3A418-63C9-50C9-11E2-19FBAFEDAE6C}"/>
              </a:ext>
            </a:extLst>
          </p:cNvPr>
          <p:cNvSpPr>
            <a:spLocks noGrp="1" noChangeArrowheads="1"/>
          </p:cNvSpPr>
          <p:nvPr>
            <p:ph type="ftr" sz="quarter" idx="11"/>
          </p:nvPr>
        </p:nvSpPr>
        <p:spPr>
          <a:ln/>
        </p:spPr>
        <p:txBody>
          <a:bodyPr/>
          <a:lstStyle>
            <a:lvl1pPr>
              <a:defRPr/>
            </a:lvl1pPr>
          </a:lstStyle>
          <a:p>
            <a:pPr>
              <a:defRPr/>
            </a:pPr>
            <a:endParaRPr lang="en-US"/>
          </a:p>
        </p:txBody>
      </p:sp>
      <p:sp>
        <p:nvSpPr>
          <p:cNvPr id="4" name="Rectangle 42">
            <a:extLst>
              <a:ext uri="{FF2B5EF4-FFF2-40B4-BE49-F238E27FC236}">
                <a16:creationId xmlns:a16="http://schemas.microsoft.com/office/drawing/2014/main" id="{48F79111-28F5-4961-53BB-101DCD100133}"/>
              </a:ext>
            </a:extLst>
          </p:cNvPr>
          <p:cNvSpPr>
            <a:spLocks noGrp="1" noChangeArrowheads="1"/>
          </p:cNvSpPr>
          <p:nvPr>
            <p:ph type="sldNum" sz="quarter" idx="12"/>
          </p:nvPr>
        </p:nvSpPr>
        <p:spPr>
          <a:ln/>
        </p:spPr>
        <p:txBody>
          <a:bodyPr/>
          <a:lstStyle>
            <a:lvl1pPr>
              <a:defRPr/>
            </a:lvl1pPr>
          </a:lstStyle>
          <a:p>
            <a:fld id="{6CEB036F-295F-4843-A1DC-7E2DBB237DF2}" type="slidenum">
              <a:rPr lang="en-US" altLang="en-US"/>
              <a:pPr/>
              <a:t>‹#›</a:t>
            </a:fld>
            <a:endParaRPr lang="en-US" altLang="en-US"/>
          </a:p>
        </p:txBody>
      </p:sp>
    </p:spTree>
    <p:extLst>
      <p:ext uri="{BB962C8B-B14F-4D97-AF65-F5344CB8AC3E}">
        <p14:creationId xmlns:p14="http://schemas.microsoft.com/office/powerpoint/2010/main" val="4252513167"/>
      </p:ext>
    </p:extLst>
  </p:cSld>
  <p:clrMapOvr>
    <a:masterClrMapping/>
  </p:clrMapOvr>
</p:sldLayout>
</file>

<file path=ppt/slideLayouts/slideLayout133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0">
            <a:extLst>
              <a:ext uri="{FF2B5EF4-FFF2-40B4-BE49-F238E27FC236}">
                <a16:creationId xmlns:a16="http://schemas.microsoft.com/office/drawing/2014/main" id="{7A4DBB2D-54A5-D685-23F1-E6CB8F15B974}"/>
              </a:ext>
            </a:extLst>
          </p:cNvPr>
          <p:cNvSpPr>
            <a:spLocks noGrp="1" noChangeArrowheads="1"/>
          </p:cNvSpPr>
          <p:nvPr>
            <p:ph type="dt" sz="half" idx="10"/>
          </p:nvPr>
        </p:nvSpPr>
        <p:spPr>
          <a:ln/>
        </p:spPr>
        <p:txBody>
          <a:bodyPr/>
          <a:lstStyle>
            <a:lvl1pPr>
              <a:defRPr/>
            </a:lvl1pPr>
          </a:lstStyle>
          <a:p>
            <a:pPr>
              <a:defRPr/>
            </a:pPr>
            <a:endParaRPr lang="en-US"/>
          </a:p>
        </p:txBody>
      </p:sp>
      <p:sp>
        <p:nvSpPr>
          <p:cNvPr id="6" name="Rectangle 41">
            <a:extLst>
              <a:ext uri="{FF2B5EF4-FFF2-40B4-BE49-F238E27FC236}">
                <a16:creationId xmlns:a16="http://schemas.microsoft.com/office/drawing/2014/main" id="{3FA8D9B4-A1C8-3FDD-9555-F10727F13A4B}"/>
              </a:ext>
            </a:extLst>
          </p:cNvPr>
          <p:cNvSpPr>
            <a:spLocks noGrp="1" noChangeArrowheads="1"/>
          </p:cNvSpPr>
          <p:nvPr>
            <p:ph type="ftr" sz="quarter" idx="11"/>
          </p:nvPr>
        </p:nvSpPr>
        <p:spPr>
          <a:ln/>
        </p:spPr>
        <p:txBody>
          <a:bodyPr/>
          <a:lstStyle>
            <a:lvl1pPr>
              <a:defRPr/>
            </a:lvl1pPr>
          </a:lstStyle>
          <a:p>
            <a:pPr>
              <a:defRPr/>
            </a:pPr>
            <a:endParaRPr lang="en-US"/>
          </a:p>
        </p:txBody>
      </p:sp>
      <p:sp>
        <p:nvSpPr>
          <p:cNvPr id="7" name="Rectangle 42">
            <a:extLst>
              <a:ext uri="{FF2B5EF4-FFF2-40B4-BE49-F238E27FC236}">
                <a16:creationId xmlns:a16="http://schemas.microsoft.com/office/drawing/2014/main" id="{97E129B1-CC11-98B8-DF42-ACAA9558A492}"/>
              </a:ext>
            </a:extLst>
          </p:cNvPr>
          <p:cNvSpPr>
            <a:spLocks noGrp="1" noChangeArrowheads="1"/>
          </p:cNvSpPr>
          <p:nvPr>
            <p:ph type="sldNum" sz="quarter" idx="12"/>
          </p:nvPr>
        </p:nvSpPr>
        <p:spPr>
          <a:ln/>
        </p:spPr>
        <p:txBody>
          <a:bodyPr/>
          <a:lstStyle>
            <a:lvl1pPr>
              <a:defRPr/>
            </a:lvl1pPr>
          </a:lstStyle>
          <a:p>
            <a:fld id="{6EBC86F6-7A12-F84C-A1F8-551D0B66B37A}" type="slidenum">
              <a:rPr lang="en-US" altLang="en-US"/>
              <a:pPr/>
              <a:t>‹#›</a:t>
            </a:fld>
            <a:endParaRPr lang="en-US" altLang="en-US"/>
          </a:p>
        </p:txBody>
      </p:sp>
    </p:spTree>
    <p:extLst>
      <p:ext uri="{BB962C8B-B14F-4D97-AF65-F5344CB8AC3E}">
        <p14:creationId xmlns:p14="http://schemas.microsoft.com/office/powerpoint/2010/main" val="4225944285"/>
      </p:ext>
    </p:extLst>
  </p:cSld>
  <p:clrMapOvr>
    <a:masterClrMapping/>
  </p:clrMapOvr>
</p:sldLayout>
</file>

<file path=ppt/slideLayouts/slideLayout133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0">
            <a:extLst>
              <a:ext uri="{FF2B5EF4-FFF2-40B4-BE49-F238E27FC236}">
                <a16:creationId xmlns:a16="http://schemas.microsoft.com/office/drawing/2014/main" id="{8E7CE12F-1C18-14A4-82D4-46ECD60DFC02}"/>
              </a:ext>
            </a:extLst>
          </p:cNvPr>
          <p:cNvSpPr>
            <a:spLocks noGrp="1" noChangeArrowheads="1"/>
          </p:cNvSpPr>
          <p:nvPr>
            <p:ph type="dt" sz="half" idx="10"/>
          </p:nvPr>
        </p:nvSpPr>
        <p:spPr>
          <a:ln/>
        </p:spPr>
        <p:txBody>
          <a:bodyPr/>
          <a:lstStyle>
            <a:lvl1pPr>
              <a:defRPr/>
            </a:lvl1pPr>
          </a:lstStyle>
          <a:p>
            <a:pPr>
              <a:defRPr/>
            </a:pPr>
            <a:endParaRPr lang="en-US"/>
          </a:p>
        </p:txBody>
      </p:sp>
      <p:sp>
        <p:nvSpPr>
          <p:cNvPr id="6" name="Rectangle 41">
            <a:extLst>
              <a:ext uri="{FF2B5EF4-FFF2-40B4-BE49-F238E27FC236}">
                <a16:creationId xmlns:a16="http://schemas.microsoft.com/office/drawing/2014/main" id="{F49A3C9A-7186-F1D5-33BF-5177F077F4A3}"/>
              </a:ext>
            </a:extLst>
          </p:cNvPr>
          <p:cNvSpPr>
            <a:spLocks noGrp="1" noChangeArrowheads="1"/>
          </p:cNvSpPr>
          <p:nvPr>
            <p:ph type="ftr" sz="quarter" idx="11"/>
          </p:nvPr>
        </p:nvSpPr>
        <p:spPr>
          <a:ln/>
        </p:spPr>
        <p:txBody>
          <a:bodyPr/>
          <a:lstStyle>
            <a:lvl1pPr>
              <a:defRPr/>
            </a:lvl1pPr>
          </a:lstStyle>
          <a:p>
            <a:pPr>
              <a:defRPr/>
            </a:pPr>
            <a:endParaRPr lang="en-US"/>
          </a:p>
        </p:txBody>
      </p:sp>
      <p:sp>
        <p:nvSpPr>
          <p:cNvPr id="7" name="Rectangle 42">
            <a:extLst>
              <a:ext uri="{FF2B5EF4-FFF2-40B4-BE49-F238E27FC236}">
                <a16:creationId xmlns:a16="http://schemas.microsoft.com/office/drawing/2014/main" id="{ED5494AB-2ED6-7E99-9C5F-F502B84EF708}"/>
              </a:ext>
            </a:extLst>
          </p:cNvPr>
          <p:cNvSpPr>
            <a:spLocks noGrp="1" noChangeArrowheads="1"/>
          </p:cNvSpPr>
          <p:nvPr>
            <p:ph type="sldNum" sz="quarter" idx="12"/>
          </p:nvPr>
        </p:nvSpPr>
        <p:spPr>
          <a:ln/>
        </p:spPr>
        <p:txBody>
          <a:bodyPr/>
          <a:lstStyle>
            <a:lvl1pPr>
              <a:defRPr/>
            </a:lvl1pPr>
          </a:lstStyle>
          <a:p>
            <a:fld id="{CF057AC5-78E4-AB4C-B572-617FB4E30091}" type="slidenum">
              <a:rPr lang="en-US" altLang="en-US"/>
              <a:pPr/>
              <a:t>‹#›</a:t>
            </a:fld>
            <a:endParaRPr lang="en-US" altLang="en-US"/>
          </a:p>
        </p:txBody>
      </p:sp>
    </p:spTree>
    <p:extLst>
      <p:ext uri="{BB962C8B-B14F-4D97-AF65-F5344CB8AC3E}">
        <p14:creationId xmlns:p14="http://schemas.microsoft.com/office/powerpoint/2010/main" val="3704208919"/>
      </p:ext>
    </p:extLst>
  </p:cSld>
  <p:clrMapOvr>
    <a:masterClrMapping/>
  </p:clrMapOvr>
</p:sldLayout>
</file>

<file path=ppt/slideLayouts/slideLayout133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0">
            <a:extLst>
              <a:ext uri="{FF2B5EF4-FFF2-40B4-BE49-F238E27FC236}">
                <a16:creationId xmlns:a16="http://schemas.microsoft.com/office/drawing/2014/main" id="{F6450D9B-6D9D-22AD-E0C4-51D3960BBCCD}"/>
              </a:ext>
            </a:extLst>
          </p:cNvPr>
          <p:cNvSpPr>
            <a:spLocks noGrp="1" noChangeArrowheads="1"/>
          </p:cNvSpPr>
          <p:nvPr>
            <p:ph type="dt" sz="half" idx="10"/>
          </p:nvPr>
        </p:nvSpPr>
        <p:spPr>
          <a:ln/>
        </p:spPr>
        <p:txBody>
          <a:bodyPr/>
          <a:lstStyle>
            <a:lvl1pPr>
              <a:defRPr/>
            </a:lvl1pPr>
          </a:lstStyle>
          <a:p>
            <a:pPr>
              <a:defRPr/>
            </a:pPr>
            <a:endParaRPr lang="en-US"/>
          </a:p>
        </p:txBody>
      </p:sp>
      <p:sp>
        <p:nvSpPr>
          <p:cNvPr id="5" name="Rectangle 41">
            <a:extLst>
              <a:ext uri="{FF2B5EF4-FFF2-40B4-BE49-F238E27FC236}">
                <a16:creationId xmlns:a16="http://schemas.microsoft.com/office/drawing/2014/main" id="{0A0F4DD5-774B-37A2-0D70-51B3BC1032A2}"/>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42">
            <a:extLst>
              <a:ext uri="{FF2B5EF4-FFF2-40B4-BE49-F238E27FC236}">
                <a16:creationId xmlns:a16="http://schemas.microsoft.com/office/drawing/2014/main" id="{A1906113-EABD-DA1A-D0FE-4829CE0F26C3}"/>
              </a:ext>
            </a:extLst>
          </p:cNvPr>
          <p:cNvSpPr>
            <a:spLocks noGrp="1" noChangeArrowheads="1"/>
          </p:cNvSpPr>
          <p:nvPr>
            <p:ph type="sldNum" sz="quarter" idx="12"/>
          </p:nvPr>
        </p:nvSpPr>
        <p:spPr>
          <a:ln/>
        </p:spPr>
        <p:txBody>
          <a:bodyPr/>
          <a:lstStyle>
            <a:lvl1pPr>
              <a:defRPr/>
            </a:lvl1pPr>
          </a:lstStyle>
          <a:p>
            <a:fld id="{81E69E7D-989B-4041-BC4A-45102154EC8B}" type="slidenum">
              <a:rPr lang="en-US" altLang="en-US"/>
              <a:pPr/>
              <a:t>‹#›</a:t>
            </a:fld>
            <a:endParaRPr lang="en-US" altLang="en-US"/>
          </a:p>
        </p:txBody>
      </p:sp>
    </p:spTree>
    <p:extLst>
      <p:ext uri="{BB962C8B-B14F-4D97-AF65-F5344CB8AC3E}">
        <p14:creationId xmlns:p14="http://schemas.microsoft.com/office/powerpoint/2010/main" val="394969987"/>
      </p:ext>
    </p:extLst>
  </p:cSld>
  <p:clrMapOvr>
    <a:masterClrMapping/>
  </p:clrMapOvr>
</p:sldLayout>
</file>

<file path=ppt/slideLayouts/slideLayout133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0">
            <a:extLst>
              <a:ext uri="{FF2B5EF4-FFF2-40B4-BE49-F238E27FC236}">
                <a16:creationId xmlns:a16="http://schemas.microsoft.com/office/drawing/2014/main" id="{A5508144-1CED-D314-2911-51A57ED5D01B}"/>
              </a:ext>
            </a:extLst>
          </p:cNvPr>
          <p:cNvSpPr>
            <a:spLocks noGrp="1" noChangeArrowheads="1"/>
          </p:cNvSpPr>
          <p:nvPr>
            <p:ph type="dt" sz="half" idx="10"/>
          </p:nvPr>
        </p:nvSpPr>
        <p:spPr>
          <a:ln/>
        </p:spPr>
        <p:txBody>
          <a:bodyPr/>
          <a:lstStyle>
            <a:lvl1pPr>
              <a:defRPr/>
            </a:lvl1pPr>
          </a:lstStyle>
          <a:p>
            <a:pPr>
              <a:defRPr/>
            </a:pPr>
            <a:endParaRPr lang="en-US"/>
          </a:p>
        </p:txBody>
      </p:sp>
      <p:sp>
        <p:nvSpPr>
          <p:cNvPr id="5" name="Rectangle 41">
            <a:extLst>
              <a:ext uri="{FF2B5EF4-FFF2-40B4-BE49-F238E27FC236}">
                <a16:creationId xmlns:a16="http://schemas.microsoft.com/office/drawing/2014/main" id="{95A90613-BB17-6B4A-F5E0-80FE58283398}"/>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42">
            <a:extLst>
              <a:ext uri="{FF2B5EF4-FFF2-40B4-BE49-F238E27FC236}">
                <a16:creationId xmlns:a16="http://schemas.microsoft.com/office/drawing/2014/main" id="{86F90101-2ECB-A735-BD95-5790E25E1B33}"/>
              </a:ext>
            </a:extLst>
          </p:cNvPr>
          <p:cNvSpPr>
            <a:spLocks noGrp="1" noChangeArrowheads="1"/>
          </p:cNvSpPr>
          <p:nvPr>
            <p:ph type="sldNum" sz="quarter" idx="12"/>
          </p:nvPr>
        </p:nvSpPr>
        <p:spPr>
          <a:ln/>
        </p:spPr>
        <p:txBody>
          <a:bodyPr/>
          <a:lstStyle>
            <a:lvl1pPr>
              <a:defRPr/>
            </a:lvl1pPr>
          </a:lstStyle>
          <a:p>
            <a:fld id="{B3AA194B-0591-4C4D-A2A3-21828E05ED66}" type="slidenum">
              <a:rPr lang="en-US" altLang="en-US"/>
              <a:pPr/>
              <a:t>‹#›</a:t>
            </a:fld>
            <a:endParaRPr lang="en-US" altLang="en-US"/>
          </a:p>
        </p:txBody>
      </p:sp>
    </p:spTree>
    <p:extLst>
      <p:ext uri="{BB962C8B-B14F-4D97-AF65-F5344CB8AC3E}">
        <p14:creationId xmlns:p14="http://schemas.microsoft.com/office/powerpoint/2010/main" val="2369058052"/>
      </p:ext>
    </p:extLst>
  </p:cSld>
  <p:clrMapOvr>
    <a:masterClrMapping/>
  </p:clrMapOvr>
</p:sldLayout>
</file>

<file path=ppt/slideLayouts/slideLayout1336.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39825"/>
          </a:xfrm>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91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41763"/>
            <a:ext cx="4038600" cy="218916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0">
            <a:extLst>
              <a:ext uri="{FF2B5EF4-FFF2-40B4-BE49-F238E27FC236}">
                <a16:creationId xmlns:a16="http://schemas.microsoft.com/office/drawing/2014/main" id="{8386C13F-7644-6AB7-44BC-19EF5FFE74CD}"/>
              </a:ext>
            </a:extLst>
          </p:cNvPr>
          <p:cNvSpPr>
            <a:spLocks noGrp="1" noChangeArrowheads="1"/>
          </p:cNvSpPr>
          <p:nvPr>
            <p:ph type="dt" sz="half" idx="10"/>
          </p:nvPr>
        </p:nvSpPr>
        <p:spPr>
          <a:ln/>
        </p:spPr>
        <p:txBody>
          <a:bodyPr/>
          <a:lstStyle>
            <a:lvl1pPr>
              <a:defRPr/>
            </a:lvl1pPr>
          </a:lstStyle>
          <a:p>
            <a:pPr>
              <a:defRPr/>
            </a:pPr>
            <a:endParaRPr lang="en-US"/>
          </a:p>
        </p:txBody>
      </p:sp>
      <p:sp>
        <p:nvSpPr>
          <p:cNvPr id="7" name="Rectangle 41">
            <a:extLst>
              <a:ext uri="{FF2B5EF4-FFF2-40B4-BE49-F238E27FC236}">
                <a16:creationId xmlns:a16="http://schemas.microsoft.com/office/drawing/2014/main" id="{758F43D2-85C4-C7BA-C6C9-868D0B86FFFE}"/>
              </a:ext>
            </a:extLst>
          </p:cNvPr>
          <p:cNvSpPr>
            <a:spLocks noGrp="1" noChangeArrowheads="1"/>
          </p:cNvSpPr>
          <p:nvPr>
            <p:ph type="ftr" sz="quarter" idx="11"/>
          </p:nvPr>
        </p:nvSpPr>
        <p:spPr>
          <a:ln/>
        </p:spPr>
        <p:txBody>
          <a:bodyPr/>
          <a:lstStyle>
            <a:lvl1pPr>
              <a:defRPr/>
            </a:lvl1pPr>
          </a:lstStyle>
          <a:p>
            <a:pPr>
              <a:defRPr/>
            </a:pPr>
            <a:endParaRPr lang="en-US"/>
          </a:p>
        </p:txBody>
      </p:sp>
      <p:sp>
        <p:nvSpPr>
          <p:cNvPr id="8" name="Rectangle 42">
            <a:extLst>
              <a:ext uri="{FF2B5EF4-FFF2-40B4-BE49-F238E27FC236}">
                <a16:creationId xmlns:a16="http://schemas.microsoft.com/office/drawing/2014/main" id="{5E4B84AC-C0FB-6CF8-3B65-18867F41C2B8}"/>
              </a:ext>
            </a:extLst>
          </p:cNvPr>
          <p:cNvSpPr>
            <a:spLocks noGrp="1" noChangeArrowheads="1"/>
          </p:cNvSpPr>
          <p:nvPr>
            <p:ph type="sldNum" sz="quarter" idx="12"/>
          </p:nvPr>
        </p:nvSpPr>
        <p:spPr>
          <a:ln/>
        </p:spPr>
        <p:txBody>
          <a:bodyPr/>
          <a:lstStyle>
            <a:lvl1pPr>
              <a:defRPr/>
            </a:lvl1pPr>
          </a:lstStyle>
          <a:p>
            <a:fld id="{EB498721-999C-9143-AC50-8B47A776012B}" type="slidenum">
              <a:rPr lang="en-US" altLang="en-US"/>
              <a:pPr/>
              <a:t>‹#›</a:t>
            </a:fld>
            <a:endParaRPr lang="en-US" altLang="en-US"/>
          </a:p>
        </p:txBody>
      </p:sp>
    </p:spTree>
    <p:extLst>
      <p:ext uri="{BB962C8B-B14F-4D97-AF65-F5344CB8AC3E}">
        <p14:creationId xmlns:p14="http://schemas.microsoft.com/office/powerpoint/2010/main" val="651826650"/>
      </p:ext>
    </p:extLst>
  </p:cSld>
  <p:clrMapOvr>
    <a:masterClrMapping/>
  </p:clrMapOvr>
</p:sldLayout>
</file>

<file path=ppt/slideLayouts/slideLayout1337.xml><?xml version="1.0" encoding="utf-8"?>
<p:sldLayout xmlns:a="http://schemas.openxmlformats.org/drawingml/2006/main" xmlns:r="http://schemas.openxmlformats.org/officeDocument/2006/relationships" xmlns:p="http://schemas.openxmlformats.org/presentationml/2006/main" type="objOnly" preserve="1">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457200" y="277813"/>
            <a:ext cx="8229600" cy="585311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 name="Rectangle 40">
            <a:extLst>
              <a:ext uri="{FF2B5EF4-FFF2-40B4-BE49-F238E27FC236}">
                <a16:creationId xmlns:a16="http://schemas.microsoft.com/office/drawing/2014/main" id="{84B7F44F-F0A9-06A9-E518-6A4D3D7F1EBF}"/>
              </a:ext>
            </a:extLst>
          </p:cNvPr>
          <p:cNvSpPr>
            <a:spLocks noGrp="1" noChangeArrowheads="1"/>
          </p:cNvSpPr>
          <p:nvPr>
            <p:ph type="dt" sz="half" idx="10"/>
          </p:nvPr>
        </p:nvSpPr>
        <p:spPr>
          <a:ln/>
        </p:spPr>
        <p:txBody>
          <a:bodyPr/>
          <a:lstStyle>
            <a:lvl1pPr>
              <a:defRPr/>
            </a:lvl1pPr>
          </a:lstStyle>
          <a:p>
            <a:pPr>
              <a:defRPr/>
            </a:pPr>
            <a:endParaRPr lang="en-US"/>
          </a:p>
        </p:txBody>
      </p:sp>
      <p:sp>
        <p:nvSpPr>
          <p:cNvPr id="4" name="Rectangle 41">
            <a:extLst>
              <a:ext uri="{FF2B5EF4-FFF2-40B4-BE49-F238E27FC236}">
                <a16:creationId xmlns:a16="http://schemas.microsoft.com/office/drawing/2014/main" id="{0375BFFC-B15D-FCA6-C767-D178F013DB67}"/>
              </a:ext>
            </a:extLst>
          </p:cNvPr>
          <p:cNvSpPr>
            <a:spLocks noGrp="1" noChangeArrowheads="1"/>
          </p:cNvSpPr>
          <p:nvPr>
            <p:ph type="ftr" sz="quarter" idx="11"/>
          </p:nvPr>
        </p:nvSpPr>
        <p:spPr>
          <a:ln/>
        </p:spPr>
        <p:txBody>
          <a:bodyPr/>
          <a:lstStyle>
            <a:lvl1pPr>
              <a:defRPr/>
            </a:lvl1pPr>
          </a:lstStyle>
          <a:p>
            <a:pPr>
              <a:defRPr/>
            </a:pPr>
            <a:endParaRPr lang="en-US"/>
          </a:p>
        </p:txBody>
      </p:sp>
      <p:sp>
        <p:nvSpPr>
          <p:cNvPr id="5" name="Rectangle 42">
            <a:extLst>
              <a:ext uri="{FF2B5EF4-FFF2-40B4-BE49-F238E27FC236}">
                <a16:creationId xmlns:a16="http://schemas.microsoft.com/office/drawing/2014/main" id="{A26FCFF7-BA58-3491-E0B8-6C2C4003CFDC}"/>
              </a:ext>
            </a:extLst>
          </p:cNvPr>
          <p:cNvSpPr>
            <a:spLocks noGrp="1" noChangeArrowheads="1"/>
          </p:cNvSpPr>
          <p:nvPr>
            <p:ph type="sldNum" sz="quarter" idx="12"/>
          </p:nvPr>
        </p:nvSpPr>
        <p:spPr>
          <a:ln/>
        </p:spPr>
        <p:txBody>
          <a:bodyPr/>
          <a:lstStyle>
            <a:lvl1pPr>
              <a:defRPr/>
            </a:lvl1pPr>
          </a:lstStyle>
          <a:p>
            <a:fld id="{F8819E84-5BCD-5840-8C24-4AC439FD3BF2}" type="slidenum">
              <a:rPr lang="en-US" altLang="en-US"/>
              <a:pPr/>
              <a:t>‹#›</a:t>
            </a:fld>
            <a:endParaRPr lang="en-US" altLang="en-US"/>
          </a:p>
        </p:txBody>
      </p:sp>
    </p:spTree>
    <p:extLst>
      <p:ext uri="{BB962C8B-B14F-4D97-AF65-F5344CB8AC3E}">
        <p14:creationId xmlns:p14="http://schemas.microsoft.com/office/powerpoint/2010/main" val="2980322793"/>
      </p:ext>
    </p:extLst>
  </p:cSld>
  <p:clrMapOvr>
    <a:masterClrMapping/>
  </p:clrMapOvr>
</p:sldLayout>
</file>

<file path=ppt/slideLayouts/slideLayout133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a:extLst>
              <a:ext uri="{FF2B5EF4-FFF2-40B4-BE49-F238E27FC236}">
                <a16:creationId xmlns:a16="http://schemas.microsoft.com/office/drawing/2014/main" id="{CD0B46A2-2FE6-71F9-A203-2835D6BCDE72}"/>
              </a:ext>
            </a:extLst>
          </p:cNvPr>
          <p:cNvSpPr>
            <a:spLocks noGrp="1"/>
          </p:cNvSpPr>
          <p:nvPr>
            <p:ph type="dt" sz="half" idx="10"/>
          </p:nvPr>
        </p:nvSpPr>
        <p:spPr/>
        <p:txBody>
          <a:bodyPr/>
          <a:lstStyle>
            <a:lvl1pPr eaLnBrk="0" hangingPunct="0">
              <a:defRPr b="1" i="0">
                <a:latin typeface="Calibri"/>
                <a:cs typeface="Arial" panose="020B0604020202020204" pitchFamily="34" charset="0"/>
              </a:defRPr>
            </a:lvl1pPr>
          </a:lstStyle>
          <a:p>
            <a:pPr>
              <a:defRPr/>
            </a:pPr>
            <a:fld id="{75AAD829-271D-D746-80C8-E28EBDAB0790}" type="datetimeFigureOut">
              <a:rPr lang="en-US" smtClean="0"/>
              <a:pPr>
                <a:defRPr/>
              </a:pPr>
              <a:t>2/15/24</a:t>
            </a:fld>
            <a:endParaRPr lang="en-US" dirty="0"/>
          </a:p>
        </p:txBody>
      </p:sp>
      <p:sp>
        <p:nvSpPr>
          <p:cNvPr id="5" name="Footer Placeholder 4">
            <a:extLst>
              <a:ext uri="{FF2B5EF4-FFF2-40B4-BE49-F238E27FC236}">
                <a16:creationId xmlns:a16="http://schemas.microsoft.com/office/drawing/2014/main" id="{AC0AF83C-DA01-8984-4DA2-DF5FC834DEEF}"/>
              </a:ext>
            </a:extLst>
          </p:cNvPr>
          <p:cNvSpPr>
            <a:spLocks noGrp="1"/>
          </p:cNvSpPr>
          <p:nvPr>
            <p:ph type="ftr" sz="quarter" idx="11"/>
          </p:nvPr>
        </p:nvSpPr>
        <p:spPr/>
        <p:txBody>
          <a:bodyPr/>
          <a:lstStyle>
            <a:lvl1pPr eaLnBrk="0" hangingPunct="0">
              <a:defRPr/>
            </a:lvl1pPr>
          </a:lstStyle>
          <a:p>
            <a:pPr>
              <a:defRPr/>
            </a:pPr>
            <a:endParaRPr lang="en-US"/>
          </a:p>
        </p:txBody>
      </p:sp>
      <p:sp>
        <p:nvSpPr>
          <p:cNvPr id="6" name="Slide Number Placeholder 5">
            <a:extLst>
              <a:ext uri="{FF2B5EF4-FFF2-40B4-BE49-F238E27FC236}">
                <a16:creationId xmlns:a16="http://schemas.microsoft.com/office/drawing/2014/main" id="{45D2245C-13FA-5963-7D79-560BDAB853CD}"/>
              </a:ext>
            </a:extLst>
          </p:cNvPr>
          <p:cNvSpPr>
            <a:spLocks noGrp="1"/>
          </p:cNvSpPr>
          <p:nvPr>
            <p:ph type="sldNum" sz="quarter" idx="12"/>
          </p:nvPr>
        </p:nvSpPr>
        <p:spPr/>
        <p:txBody>
          <a:bodyPr/>
          <a:lstStyle>
            <a:lvl1pPr eaLnBrk="0" hangingPunct="0">
              <a:defRPr b="1" i="0">
                <a:cs typeface="Arial" panose="020B0604020202020204" pitchFamily="34" charset="0"/>
              </a:defRPr>
            </a:lvl1pPr>
          </a:lstStyle>
          <a:p>
            <a:fld id="{F282E1D4-7754-9F43-9C6C-64F0EE8C81DC}" type="slidenum">
              <a:rPr lang="en-US" altLang="en-US" smtClean="0"/>
              <a:pPr/>
              <a:t>‹#›</a:t>
            </a:fld>
            <a:endParaRPr lang="en-US" altLang="en-US" dirty="0"/>
          </a:p>
        </p:txBody>
      </p:sp>
    </p:spTree>
    <p:extLst>
      <p:ext uri="{BB962C8B-B14F-4D97-AF65-F5344CB8AC3E}">
        <p14:creationId xmlns:p14="http://schemas.microsoft.com/office/powerpoint/2010/main" val="3683361633"/>
      </p:ext>
    </p:extLst>
  </p:cSld>
  <p:clrMapOvr>
    <a:masterClrMapping/>
  </p:clrMapOvr>
</p:sldLayout>
</file>

<file path=ppt/slideLayouts/slideLayout133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72795EA5-7760-D828-AE17-8324BE1A5A17}"/>
              </a:ext>
            </a:extLst>
          </p:cNvPr>
          <p:cNvSpPr>
            <a:spLocks noGrp="1"/>
          </p:cNvSpPr>
          <p:nvPr>
            <p:ph type="dt" sz="half" idx="10"/>
          </p:nvPr>
        </p:nvSpPr>
        <p:spPr/>
        <p:txBody>
          <a:bodyPr/>
          <a:lstStyle>
            <a:lvl1pPr eaLnBrk="0" hangingPunct="0">
              <a:defRPr b="1" i="0">
                <a:latin typeface="Calibri"/>
                <a:cs typeface="Arial" panose="020B0604020202020204" pitchFamily="34" charset="0"/>
              </a:defRPr>
            </a:lvl1pPr>
          </a:lstStyle>
          <a:p>
            <a:pPr>
              <a:defRPr/>
            </a:pPr>
            <a:fld id="{B33B68A7-021F-3040-A30C-B1FD1CD34CFE}" type="datetimeFigureOut">
              <a:rPr lang="en-US" smtClean="0"/>
              <a:pPr>
                <a:defRPr/>
              </a:pPr>
              <a:t>2/15/24</a:t>
            </a:fld>
            <a:endParaRPr lang="en-US" dirty="0"/>
          </a:p>
        </p:txBody>
      </p:sp>
      <p:sp>
        <p:nvSpPr>
          <p:cNvPr id="5" name="Footer Placeholder 4">
            <a:extLst>
              <a:ext uri="{FF2B5EF4-FFF2-40B4-BE49-F238E27FC236}">
                <a16:creationId xmlns:a16="http://schemas.microsoft.com/office/drawing/2014/main" id="{E0280F2D-3590-14BF-20FD-C78565144473}"/>
              </a:ext>
            </a:extLst>
          </p:cNvPr>
          <p:cNvSpPr>
            <a:spLocks noGrp="1"/>
          </p:cNvSpPr>
          <p:nvPr>
            <p:ph type="ftr" sz="quarter" idx="11"/>
          </p:nvPr>
        </p:nvSpPr>
        <p:spPr/>
        <p:txBody>
          <a:bodyPr/>
          <a:lstStyle>
            <a:lvl1pPr eaLnBrk="0" hangingPunct="0">
              <a:defRPr/>
            </a:lvl1pPr>
          </a:lstStyle>
          <a:p>
            <a:pPr>
              <a:defRPr/>
            </a:pPr>
            <a:endParaRPr lang="en-US"/>
          </a:p>
        </p:txBody>
      </p:sp>
      <p:sp>
        <p:nvSpPr>
          <p:cNvPr id="6" name="Slide Number Placeholder 5">
            <a:extLst>
              <a:ext uri="{FF2B5EF4-FFF2-40B4-BE49-F238E27FC236}">
                <a16:creationId xmlns:a16="http://schemas.microsoft.com/office/drawing/2014/main" id="{55E89D50-C0CC-2C0A-F721-35324F89A216}"/>
              </a:ext>
            </a:extLst>
          </p:cNvPr>
          <p:cNvSpPr>
            <a:spLocks noGrp="1"/>
          </p:cNvSpPr>
          <p:nvPr>
            <p:ph type="sldNum" sz="quarter" idx="12"/>
          </p:nvPr>
        </p:nvSpPr>
        <p:spPr/>
        <p:txBody>
          <a:bodyPr/>
          <a:lstStyle>
            <a:lvl1pPr eaLnBrk="0" hangingPunct="0">
              <a:defRPr b="1" i="0">
                <a:cs typeface="Arial" panose="020B0604020202020204" pitchFamily="34" charset="0"/>
              </a:defRPr>
            </a:lvl1pPr>
          </a:lstStyle>
          <a:p>
            <a:fld id="{22F65623-F98A-1249-91D1-BF33E6E4B76B}" type="slidenum">
              <a:rPr lang="en-US" altLang="en-US" smtClean="0"/>
              <a:pPr/>
              <a:t>‹#›</a:t>
            </a:fld>
            <a:endParaRPr lang="en-US" altLang="en-US" dirty="0"/>
          </a:p>
        </p:txBody>
      </p:sp>
    </p:spTree>
    <p:extLst>
      <p:ext uri="{BB962C8B-B14F-4D97-AF65-F5344CB8AC3E}">
        <p14:creationId xmlns:p14="http://schemas.microsoft.com/office/powerpoint/2010/main" val="3179945347"/>
      </p:ext>
    </p:extLst>
  </p:cSld>
  <p:clrMapOvr>
    <a:masterClrMapping/>
  </p:clrMapOvr>
</p:sldLayout>
</file>

<file path=ppt/slideLayouts/slideLayout134.xml><?xml version="1.0" encoding="utf-8"?>
<p:sldLayout xmlns:a="http://schemas.openxmlformats.org/drawingml/2006/main" xmlns:r="http://schemas.openxmlformats.org/officeDocument/2006/relationships" xmlns:p="http://schemas.openxmlformats.org/presentationml/2006/main" showMasterSp="0" type="tx">
  <p:cSld name="1_Title Only">
    <p:bg>
      <p:bgPr>
        <a:solidFill>
          <a:srgbClr val="000000"/>
        </a:solidFill>
        <a:effectLst/>
      </p:bgPr>
    </p:bg>
    <p:spTree>
      <p:nvGrpSpPr>
        <p:cNvPr id="1" name=""/>
        <p:cNvGrpSpPr/>
        <p:nvPr/>
      </p:nvGrpSpPr>
      <p:grpSpPr>
        <a:xfrm>
          <a:off x="0" y="0"/>
          <a:ext cx="0" cy="0"/>
          <a:chOff x="0" y="0"/>
          <a:chExt cx="0" cy="0"/>
        </a:xfrm>
      </p:grpSpPr>
      <p:sp>
        <p:nvSpPr>
          <p:cNvPr id="155"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defRPr>
            </a:lvl1pPr>
          </a:lstStyle>
          <a:p>
            <a:r>
              <a:t>Title Text</a:t>
            </a:r>
          </a:p>
        </p:txBody>
      </p:sp>
      <p:sp>
        <p:nvSpPr>
          <p:cNvPr id="156"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798839502"/>
      </p:ext>
    </p:extLst>
  </p:cSld>
  <p:clrMapOvr>
    <a:masterClrMapping/>
  </p:clrMapOvr>
  <p:transition spd="med"/>
</p:sldLayout>
</file>

<file path=ppt/slideLayouts/slideLayout134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a:extLst>
              <a:ext uri="{FF2B5EF4-FFF2-40B4-BE49-F238E27FC236}">
                <a16:creationId xmlns:a16="http://schemas.microsoft.com/office/drawing/2014/main" id="{F074B937-F6E1-4C95-E199-0101812F5F3C}"/>
              </a:ext>
            </a:extLst>
          </p:cNvPr>
          <p:cNvSpPr>
            <a:spLocks noGrp="1"/>
          </p:cNvSpPr>
          <p:nvPr>
            <p:ph type="dt" sz="half" idx="10"/>
          </p:nvPr>
        </p:nvSpPr>
        <p:spPr/>
        <p:txBody>
          <a:bodyPr/>
          <a:lstStyle>
            <a:lvl1pPr eaLnBrk="0" hangingPunct="0">
              <a:defRPr b="1" i="0">
                <a:latin typeface="Calibri"/>
                <a:cs typeface="Arial" panose="020B0604020202020204" pitchFamily="34" charset="0"/>
              </a:defRPr>
            </a:lvl1pPr>
          </a:lstStyle>
          <a:p>
            <a:pPr>
              <a:defRPr/>
            </a:pPr>
            <a:fld id="{8CEFAAD1-4214-F84A-9732-726DE13D1C00}" type="datetimeFigureOut">
              <a:rPr lang="en-US" smtClean="0"/>
              <a:pPr>
                <a:defRPr/>
              </a:pPr>
              <a:t>2/15/24</a:t>
            </a:fld>
            <a:endParaRPr lang="en-US" dirty="0"/>
          </a:p>
        </p:txBody>
      </p:sp>
      <p:sp>
        <p:nvSpPr>
          <p:cNvPr id="5" name="Footer Placeholder 4">
            <a:extLst>
              <a:ext uri="{FF2B5EF4-FFF2-40B4-BE49-F238E27FC236}">
                <a16:creationId xmlns:a16="http://schemas.microsoft.com/office/drawing/2014/main" id="{7C1EC2EB-3F06-7C32-5B4D-5A654693E6BA}"/>
              </a:ext>
            </a:extLst>
          </p:cNvPr>
          <p:cNvSpPr>
            <a:spLocks noGrp="1"/>
          </p:cNvSpPr>
          <p:nvPr>
            <p:ph type="ftr" sz="quarter" idx="11"/>
          </p:nvPr>
        </p:nvSpPr>
        <p:spPr/>
        <p:txBody>
          <a:bodyPr/>
          <a:lstStyle>
            <a:lvl1pPr eaLnBrk="0" hangingPunct="0">
              <a:defRPr/>
            </a:lvl1pPr>
          </a:lstStyle>
          <a:p>
            <a:pPr>
              <a:defRPr/>
            </a:pPr>
            <a:endParaRPr lang="en-US"/>
          </a:p>
        </p:txBody>
      </p:sp>
      <p:sp>
        <p:nvSpPr>
          <p:cNvPr id="6" name="Slide Number Placeholder 5">
            <a:extLst>
              <a:ext uri="{FF2B5EF4-FFF2-40B4-BE49-F238E27FC236}">
                <a16:creationId xmlns:a16="http://schemas.microsoft.com/office/drawing/2014/main" id="{4D223398-1A06-5F43-8007-9CDB1A2230BA}"/>
              </a:ext>
            </a:extLst>
          </p:cNvPr>
          <p:cNvSpPr>
            <a:spLocks noGrp="1"/>
          </p:cNvSpPr>
          <p:nvPr>
            <p:ph type="sldNum" sz="quarter" idx="12"/>
          </p:nvPr>
        </p:nvSpPr>
        <p:spPr/>
        <p:txBody>
          <a:bodyPr/>
          <a:lstStyle>
            <a:lvl1pPr eaLnBrk="0" hangingPunct="0">
              <a:defRPr b="1" i="0">
                <a:cs typeface="Arial" panose="020B0604020202020204" pitchFamily="34" charset="0"/>
              </a:defRPr>
            </a:lvl1pPr>
          </a:lstStyle>
          <a:p>
            <a:fld id="{6AD47651-5845-C642-8775-F8A7878710EA}" type="slidenum">
              <a:rPr lang="en-US" altLang="en-US" smtClean="0"/>
              <a:pPr/>
              <a:t>‹#›</a:t>
            </a:fld>
            <a:endParaRPr lang="en-US" altLang="en-US" dirty="0"/>
          </a:p>
        </p:txBody>
      </p:sp>
    </p:spTree>
    <p:extLst>
      <p:ext uri="{BB962C8B-B14F-4D97-AF65-F5344CB8AC3E}">
        <p14:creationId xmlns:p14="http://schemas.microsoft.com/office/powerpoint/2010/main" val="2338818814"/>
      </p:ext>
    </p:extLst>
  </p:cSld>
  <p:clrMapOvr>
    <a:masterClrMapping/>
  </p:clrMapOvr>
</p:sldLayout>
</file>

<file path=ppt/slideLayouts/slideLayout134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a:extLst>
              <a:ext uri="{FF2B5EF4-FFF2-40B4-BE49-F238E27FC236}">
                <a16:creationId xmlns:a16="http://schemas.microsoft.com/office/drawing/2014/main" id="{96C899EE-07E7-F8CD-7DA7-C3D7CA0C5C41}"/>
              </a:ext>
            </a:extLst>
          </p:cNvPr>
          <p:cNvSpPr>
            <a:spLocks noGrp="1"/>
          </p:cNvSpPr>
          <p:nvPr>
            <p:ph type="dt" sz="half" idx="10"/>
          </p:nvPr>
        </p:nvSpPr>
        <p:spPr/>
        <p:txBody>
          <a:bodyPr/>
          <a:lstStyle>
            <a:lvl1pPr eaLnBrk="0" hangingPunct="0">
              <a:defRPr b="1" i="0">
                <a:latin typeface="Calibri"/>
                <a:cs typeface="Arial" panose="020B0604020202020204" pitchFamily="34" charset="0"/>
              </a:defRPr>
            </a:lvl1pPr>
          </a:lstStyle>
          <a:p>
            <a:pPr>
              <a:defRPr/>
            </a:pPr>
            <a:fld id="{ED049B69-F648-0240-80F2-7C2775D0E84D}" type="datetimeFigureOut">
              <a:rPr lang="en-US" smtClean="0"/>
              <a:pPr>
                <a:defRPr/>
              </a:pPr>
              <a:t>2/15/24</a:t>
            </a:fld>
            <a:endParaRPr lang="en-US" dirty="0"/>
          </a:p>
        </p:txBody>
      </p:sp>
      <p:sp>
        <p:nvSpPr>
          <p:cNvPr id="6" name="Footer Placeholder 4">
            <a:extLst>
              <a:ext uri="{FF2B5EF4-FFF2-40B4-BE49-F238E27FC236}">
                <a16:creationId xmlns:a16="http://schemas.microsoft.com/office/drawing/2014/main" id="{602FA57C-BF8E-6B61-2D1D-8081E23577DC}"/>
              </a:ext>
            </a:extLst>
          </p:cNvPr>
          <p:cNvSpPr>
            <a:spLocks noGrp="1"/>
          </p:cNvSpPr>
          <p:nvPr>
            <p:ph type="ftr" sz="quarter" idx="11"/>
          </p:nvPr>
        </p:nvSpPr>
        <p:spPr/>
        <p:txBody>
          <a:bodyPr/>
          <a:lstStyle>
            <a:lvl1pPr eaLnBrk="0" hangingPunct="0">
              <a:defRPr/>
            </a:lvl1pPr>
          </a:lstStyle>
          <a:p>
            <a:pPr>
              <a:defRPr/>
            </a:pPr>
            <a:endParaRPr lang="en-US"/>
          </a:p>
        </p:txBody>
      </p:sp>
      <p:sp>
        <p:nvSpPr>
          <p:cNvPr id="7" name="Slide Number Placeholder 5">
            <a:extLst>
              <a:ext uri="{FF2B5EF4-FFF2-40B4-BE49-F238E27FC236}">
                <a16:creationId xmlns:a16="http://schemas.microsoft.com/office/drawing/2014/main" id="{F0E53FB1-E064-988E-0485-28D924F11E1D}"/>
              </a:ext>
            </a:extLst>
          </p:cNvPr>
          <p:cNvSpPr>
            <a:spLocks noGrp="1"/>
          </p:cNvSpPr>
          <p:nvPr>
            <p:ph type="sldNum" sz="quarter" idx="12"/>
          </p:nvPr>
        </p:nvSpPr>
        <p:spPr/>
        <p:txBody>
          <a:bodyPr/>
          <a:lstStyle>
            <a:lvl1pPr eaLnBrk="0" hangingPunct="0">
              <a:defRPr b="1" i="0">
                <a:cs typeface="Arial" panose="020B0604020202020204" pitchFamily="34" charset="0"/>
              </a:defRPr>
            </a:lvl1pPr>
          </a:lstStyle>
          <a:p>
            <a:fld id="{AD37195D-D26A-394F-B9B0-B7F4B7692EAC}" type="slidenum">
              <a:rPr lang="en-US" altLang="en-US" smtClean="0"/>
              <a:pPr/>
              <a:t>‹#›</a:t>
            </a:fld>
            <a:endParaRPr lang="en-US" altLang="en-US" dirty="0"/>
          </a:p>
        </p:txBody>
      </p:sp>
    </p:spTree>
    <p:extLst>
      <p:ext uri="{BB962C8B-B14F-4D97-AF65-F5344CB8AC3E}">
        <p14:creationId xmlns:p14="http://schemas.microsoft.com/office/powerpoint/2010/main" val="2213160402"/>
      </p:ext>
    </p:extLst>
  </p:cSld>
  <p:clrMapOvr>
    <a:masterClrMapping/>
  </p:clrMapOvr>
</p:sldLayout>
</file>

<file path=ppt/slideLayouts/slideLayout134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a:extLst>
              <a:ext uri="{FF2B5EF4-FFF2-40B4-BE49-F238E27FC236}">
                <a16:creationId xmlns:a16="http://schemas.microsoft.com/office/drawing/2014/main" id="{E534217D-2F9A-0DEB-1E1E-7A25BFBDB544}"/>
              </a:ext>
            </a:extLst>
          </p:cNvPr>
          <p:cNvSpPr>
            <a:spLocks noGrp="1"/>
          </p:cNvSpPr>
          <p:nvPr>
            <p:ph type="dt" sz="half" idx="10"/>
          </p:nvPr>
        </p:nvSpPr>
        <p:spPr/>
        <p:txBody>
          <a:bodyPr/>
          <a:lstStyle>
            <a:lvl1pPr eaLnBrk="0" hangingPunct="0">
              <a:defRPr b="1" i="0">
                <a:latin typeface="Calibri"/>
                <a:cs typeface="Arial" panose="020B0604020202020204" pitchFamily="34" charset="0"/>
              </a:defRPr>
            </a:lvl1pPr>
          </a:lstStyle>
          <a:p>
            <a:pPr>
              <a:defRPr/>
            </a:pPr>
            <a:fld id="{F2DE317B-24C2-AF49-B2FF-8E60C38F0F1B}" type="datetimeFigureOut">
              <a:rPr lang="en-US" smtClean="0"/>
              <a:pPr>
                <a:defRPr/>
              </a:pPr>
              <a:t>2/15/24</a:t>
            </a:fld>
            <a:endParaRPr lang="en-US" dirty="0"/>
          </a:p>
        </p:txBody>
      </p:sp>
      <p:sp>
        <p:nvSpPr>
          <p:cNvPr id="8" name="Footer Placeholder 4">
            <a:extLst>
              <a:ext uri="{FF2B5EF4-FFF2-40B4-BE49-F238E27FC236}">
                <a16:creationId xmlns:a16="http://schemas.microsoft.com/office/drawing/2014/main" id="{FA4442C3-8027-B52B-352B-263FBD92C9CA}"/>
              </a:ext>
            </a:extLst>
          </p:cNvPr>
          <p:cNvSpPr>
            <a:spLocks noGrp="1"/>
          </p:cNvSpPr>
          <p:nvPr>
            <p:ph type="ftr" sz="quarter" idx="11"/>
          </p:nvPr>
        </p:nvSpPr>
        <p:spPr/>
        <p:txBody>
          <a:bodyPr/>
          <a:lstStyle>
            <a:lvl1pPr eaLnBrk="0" hangingPunct="0">
              <a:defRPr/>
            </a:lvl1pPr>
          </a:lstStyle>
          <a:p>
            <a:pPr>
              <a:defRPr/>
            </a:pPr>
            <a:endParaRPr lang="en-US"/>
          </a:p>
        </p:txBody>
      </p:sp>
      <p:sp>
        <p:nvSpPr>
          <p:cNvPr id="9" name="Slide Number Placeholder 5">
            <a:extLst>
              <a:ext uri="{FF2B5EF4-FFF2-40B4-BE49-F238E27FC236}">
                <a16:creationId xmlns:a16="http://schemas.microsoft.com/office/drawing/2014/main" id="{E469AB95-82A9-5876-68F9-EB914258C370}"/>
              </a:ext>
            </a:extLst>
          </p:cNvPr>
          <p:cNvSpPr>
            <a:spLocks noGrp="1"/>
          </p:cNvSpPr>
          <p:nvPr>
            <p:ph type="sldNum" sz="quarter" idx="12"/>
          </p:nvPr>
        </p:nvSpPr>
        <p:spPr/>
        <p:txBody>
          <a:bodyPr/>
          <a:lstStyle>
            <a:lvl1pPr eaLnBrk="0" hangingPunct="0">
              <a:defRPr b="1" i="0">
                <a:cs typeface="Arial" panose="020B0604020202020204" pitchFamily="34" charset="0"/>
              </a:defRPr>
            </a:lvl1pPr>
          </a:lstStyle>
          <a:p>
            <a:fld id="{8479B413-D031-F74F-9A48-AC9230F49A56}" type="slidenum">
              <a:rPr lang="en-US" altLang="en-US" smtClean="0"/>
              <a:pPr/>
              <a:t>‹#›</a:t>
            </a:fld>
            <a:endParaRPr lang="en-US" altLang="en-US" dirty="0"/>
          </a:p>
        </p:txBody>
      </p:sp>
    </p:spTree>
    <p:extLst>
      <p:ext uri="{BB962C8B-B14F-4D97-AF65-F5344CB8AC3E}">
        <p14:creationId xmlns:p14="http://schemas.microsoft.com/office/powerpoint/2010/main" val="552730854"/>
      </p:ext>
    </p:extLst>
  </p:cSld>
  <p:clrMapOvr>
    <a:masterClrMapping/>
  </p:clrMapOvr>
</p:sldLayout>
</file>

<file path=ppt/slideLayouts/slideLayout134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a:extLst>
              <a:ext uri="{FF2B5EF4-FFF2-40B4-BE49-F238E27FC236}">
                <a16:creationId xmlns:a16="http://schemas.microsoft.com/office/drawing/2014/main" id="{97179C49-4179-A7C2-F6D6-F7FC7BC88580}"/>
              </a:ext>
            </a:extLst>
          </p:cNvPr>
          <p:cNvSpPr>
            <a:spLocks noGrp="1"/>
          </p:cNvSpPr>
          <p:nvPr>
            <p:ph type="dt" sz="half" idx="10"/>
          </p:nvPr>
        </p:nvSpPr>
        <p:spPr/>
        <p:txBody>
          <a:bodyPr/>
          <a:lstStyle>
            <a:lvl1pPr eaLnBrk="0" hangingPunct="0">
              <a:defRPr b="1" i="0">
                <a:latin typeface="Calibri"/>
                <a:cs typeface="Arial" panose="020B0604020202020204" pitchFamily="34" charset="0"/>
              </a:defRPr>
            </a:lvl1pPr>
          </a:lstStyle>
          <a:p>
            <a:pPr>
              <a:defRPr/>
            </a:pPr>
            <a:fld id="{36F18652-5104-A64D-BE2B-8BC2BDD7CA04}" type="datetimeFigureOut">
              <a:rPr lang="en-US" smtClean="0"/>
              <a:pPr>
                <a:defRPr/>
              </a:pPr>
              <a:t>2/15/24</a:t>
            </a:fld>
            <a:endParaRPr lang="en-US" dirty="0"/>
          </a:p>
        </p:txBody>
      </p:sp>
      <p:sp>
        <p:nvSpPr>
          <p:cNvPr id="4" name="Footer Placeholder 4">
            <a:extLst>
              <a:ext uri="{FF2B5EF4-FFF2-40B4-BE49-F238E27FC236}">
                <a16:creationId xmlns:a16="http://schemas.microsoft.com/office/drawing/2014/main" id="{908C6608-D34D-E4AE-CA13-3D5C572272AA}"/>
              </a:ext>
            </a:extLst>
          </p:cNvPr>
          <p:cNvSpPr>
            <a:spLocks noGrp="1"/>
          </p:cNvSpPr>
          <p:nvPr>
            <p:ph type="ftr" sz="quarter" idx="11"/>
          </p:nvPr>
        </p:nvSpPr>
        <p:spPr/>
        <p:txBody>
          <a:bodyPr/>
          <a:lstStyle>
            <a:lvl1pPr eaLnBrk="0" hangingPunct="0">
              <a:defRPr/>
            </a:lvl1pPr>
          </a:lstStyle>
          <a:p>
            <a:pPr>
              <a:defRPr/>
            </a:pPr>
            <a:endParaRPr lang="en-US"/>
          </a:p>
        </p:txBody>
      </p:sp>
      <p:sp>
        <p:nvSpPr>
          <p:cNvPr id="5" name="Slide Number Placeholder 5">
            <a:extLst>
              <a:ext uri="{FF2B5EF4-FFF2-40B4-BE49-F238E27FC236}">
                <a16:creationId xmlns:a16="http://schemas.microsoft.com/office/drawing/2014/main" id="{4B9416AD-485D-4C49-6F33-ECC5790794A5}"/>
              </a:ext>
            </a:extLst>
          </p:cNvPr>
          <p:cNvSpPr>
            <a:spLocks noGrp="1"/>
          </p:cNvSpPr>
          <p:nvPr>
            <p:ph type="sldNum" sz="quarter" idx="12"/>
          </p:nvPr>
        </p:nvSpPr>
        <p:spPr/>
        <p:txBody>
          <a:bodyPr/>
          <a:lstStyle>
            <a:lvl1pPr eaLnBrk="0" hangingPunct="0">
              <a:defRPr b="1" i="0">
                <a:cs typeface="Arial" panose="020B0604020202020204" pitchFamily="34" charset="0"/>
              </a:defRPr>
            </a:lvl1pPr>
          </a:lstStyle>
          <a:p>
            <a:fld id="{94477436-B927-4E4D-A316-DCCE8215D390}" type="slidenum">
              <a:rPr lang="en-US" altLang="en-US" smtClean="0"/>
              <a:pPr/>
              <a:t>‹#›</a:t>
            </a:fld>
            <a:endParaRPr lang="en-US" altLang="en-US" dirty="0"/>
          </a:p>
        </p:txBody>
      </p:sp>
    </p:spTree>
    <p:extLst>
      <p:ext uri="{BB962C8B-B14F-4D97-AF65-F5344CB8AC3E}">
        <p14:creationId xmlns:p14="http://schemas.microsoft.com/office/powerpoint/2010/main" val="3548778939"/>
      </p:ext>
    </p:extLst>
  </p:cSld>
  <p:clrMapOvr>
    <a:masterClrMapping/>
  </p:clrMapOvr>
</p:sldLayout>
</file>

<file path=ppt/slideLayouts/slideLayout134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a:extLst>
              <a:ext uri="{FF2B5EF4-FFF2-40B4-BE49-F238E27FC236}">
                <a16:creationId xmlns:a16="http://schemas.microsoft.com/office/drawing/2014/main" id="{4B784309-5C38-981B-30CF-D6973FC1103A}"/>
              </a:ext>
            </a:extLst>
          </p:cNvPr>
          <p:cNvSpPr>
            <a:spLocks noGrp="1"/>
          </p:cNvSpPr>
          <p:nvPr>
            <p:ph type="dt" sz="half" idx="10"/>
          </p:nvPr>
        </p:nvSpPr>
        <p:spPr/>
        <p:txBody>
          <a:bodyPr/>
          <a:lstStyle>
            <a:lvl1pPr eaLnBrk="0" hangingPunct="0">
              <a:defRPr b="1" i="0">
                <a:latin typeface="Calibri"/>
                <a:cs typeface="Arial" panose="020B0604020202020204" pitchFamily="34" charset="0"/>
              </a:defRPr>
            </a:lvl1pPr>
          </a:lstStyle>
          <a:p>
            <a:pPr>
              <a:defRPr/>
            </a:pPr>
            <a:fld id="{0BFF796E-D588-3E4E-8C53-E6A59DCEDD96}" type="datetimeFigureOut">
              <a:rPr lang="en-US" smtClean="0"/>
              <a:pPr>
                <a:defRPr/>
              </a:pPr>
              <a:t>2/15/24</a:t>
            </a:fld>
            <a:endParaRPr lang="en-US" dirty="0"/>
          </a:p>
        </p:txBody>
      </p:sp>
      <p:sp>
        <p:nvSpPr>
          <p:cNvPr id="3" name="Footer Placeholder 4">
            <a:extLst>
              <a:ext uri="{FF2B5EF4-FFF2-40B4-BE49-F238E27FC236}">
                <a16:creationId xmlns:a16="http://schemas.microsoft.com/office/drawing/2014/main" id="{98CD0B8A-66A9-AB31-8AA9-62A2F7D48537}"/>
              </a:ext>
            </a:extLst>
          </p:cNvPr>
          <p:cNvSpPr>
            <a:spLocks noGrp="1"/>
          </p:cNvSpPr>
          <p:nvPr>
            <p:ph type="ftr" sz="quarter" idx="11"/>
          </p:nvPr>
        </p:nvSpPr>
        <p:spPr/>
        <p:txBody>
          <a:bodyPr/>
          <a:lstStyle>
            <a:lvl1pPr eaLnBrk="0" hangingPunct="0">
              <a:defRPr/>
            </a:lvl1pPr>
          </a:lstStyle>
          <a:p>
            <a:pPr>
              <a:defRPr/>
            </a:pPr>
            <a:endParaRPr lang="en-US"/>
          </a:p>
        </p:txBody>
      </p:sp>
      <p:sp>
        <p:nvSpPr>
          <p:cNvPr id="4" name="Slide Number Placeholder 5">
            <a:extLst>
              <a:ext uri="{FF2B5EF4-FFF2-40B4-BE49-F238E27FC236}">
                <a16:creationId xmlns:a16="http://schemas.microsoft.com/office/drawing/2014/main" id="{DA0C83D0-8297-414C-44BA-24E84ED76C61}"/>
              </a:ext>
            </a:extLst>
          </p:cNvPr>
          <p:cNvSpPr>
            <a:spLocks noGrp="1"/>
          </p:cNvSpPr>
          <p:nvPr>
            <p:ph type="sldNum" sz="quarter" idx="12"/>
          </p:nvPr>
        </p:nvSpPr>
        <p:spPr/>
        <p:txBody>
          <a:bodyPr/>
          <a:lstStyle>
            <a:lvl1pPr eaLnBrk="0" hangingPunct="0">
              <a:defRPr b="1" i="0">
                <a:cs typeface="Arial" panose="020B0604020202020204" pitchFamily="34" charset="0"/>
              </a:defRPr>
            </a:lvl1pPr>
          </a:lstStyle>
          <a:p>
            <a:fld id="{62789101-EDC0-7041-B50F-118A1207304B}" type="slidenum">
              <a:rPr lang="en-US" altLang="en-US" smtClean="0"/>
              <a:pPr/>
              <a:t>‹#›</a:t>
            </a:fld>
            <a:endParaRPr lang="en-US" altLang="en-US" dirty="0"/>
          </a:p>
        </p:txBody>
      </p:sp>
    </p:spTree>
    <p:extLst>
      <p:ext uri="{BB962C8B-B14F-4D97-AF65-F5344CB8AC3E}">
        <p14:creationId xmlns:p14="http://schemas.microsoft.com/office/powerpoint/2010/main" val="3644600018"/>
      </p:ext>
    </p:extLst>
  </p:cSld>
  <p:clrMapOvr>
    <a:masterClrMapping/>
  </p:clrMapOvr>
</p:sldLayout>
</file>

<file path=ppt/slideLayouts/slideLayout134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a:extLst>
              <a:ext uri="{FF2B5EF4-FFF2-40B4-BE49-F238E27FC236}">
                <a16:creationId xmlns:a16="http://schemas.microsoft.com/office/drawing/2014/main" id="{8308900D-DF76-137F-FF1F-DC8F7CAB498E}"/>
              </a:ext>
            </a:extLst>
          </p:cNvPr>
          <p:cNvSpPr>
            <a:spLocks noGrp="1"/>
          </p:cNvSpPr>
          <p:nvPr>
            <p:ph type="dt" sz="half" idx="10"/>
          </p:nvPr>
        </p:nvSpPr>
        <p:spPr/>
        <p:txBody>
          <a:bodyPr/>
          <a:lstStyle>
            <a:lvl1pPr eaLnBrk="0" hangingPunct="0">
              <a:defRPr b="1" i="0">
                <a:latin typeface="Calibri"/>
                <a:cs typeface="Arial" panose="020B0604020202020204" pitchFamily="34" charset="0"/>
              </a:defRPr>
            </a:lvl1pPr>
          </a:lstStyle>
          <a:p>
            <a:pPr>
              <a:defRPr/>
            </a:pPr>
            <a:fld id="{1778FC6E-6830-2343-8EAF-F8F04FA61668}" type="datetimeFigureOut">
              <a:rPr lang="en-US" smtClean="0"/>
              <a:pPr>
                <a:defRPr/>
              </a:pPr>
              <a:t>2/15/24</a:t>
            </a:fld>
            <a:endParaRPr lang="en-US" dirty="0"/>
          </a:p>
        </p:txBody>
      </p:sp>
      <p:sp>
        <p:nvSpPr>
          <p:cNvPr id="6" name="Footer Placeholder 4">
            <a:extLst>
              <a:ext uri="{FF2B5EF4-FFF2-40B4-BE49-F238E27FC236}">
                <a16:creationId xmlns:a16="http://schemas.microsoft.com/office/drawing/2014/main" id="{120EBA83-25DA-586F-48A3-83FCA14F36D2}"/>
              </a:ext>
            </a:extLst>
          </p:cNvPr>
          <p:cNvSpPr>
            <a:spLocks noGrp="1"/>
          </p:cNvSpPr>
          <p:nvPr>
            <p:ph type="ftr" sz="quarter" idx="11"/>
          </p:nvPr>
        </p:nvSpPr>
        <p:spPr/>
        <p:txBody>
          <a:bodyPr/>
          <a:lstStyle>
            <a:lvl1pPr eaLnBrk="0" hangingPunct="0">
              <a:defRPr/>
            </a:lvl1pPr>
          </a:lstStyle>
          <a:p>
            <a:pPr>
              <a:defRPr/>
            </a:pPr>
            <a:endParaRPr lang="en-US"/>
          </a:p>
        </p:txBody>
      </p:sp>
      <p:sp>
        <p:nvSpPr>
          <p:cNvPr id="7" name="Slide Number Placeholder 5">
            <a:extLst>
              <a:ext uri="{FF2B5EF4-FFF2-40B4-BE49-F238E27FC236}">
                <a16:creationId xmlns:a16="http://schemas.microsoft.com/office/drawing/2014/main" id="{D4C20C95-4885-AABC-1752-D9CEB3A548AD}"/>
              </a:ext>
            </a:extLst>
          </p:cNvPr>
          <p:cNvSpPr>
            <a:spLocks noGrp="1"/>
          </p:cNvSpPr>
          <p:nvPr>
            <p:ph type="sldNum" sz="quarter" idx="12"/>
          </p:nvPr>
        </p:nvSpPr>
        <p:spPr/>
        <p:txBody>
          <a:bodyPr/>
          <a:lstStyle>
            <a:lvl1pPr eaLnBrk="0" hangingPunct="0">
              <a:defRPr b="1" i="0">
                <a:cs typeface="Arial" panose="020B0604020202020204" pitchFamily="34" charset="0"/>
              </a:defRPr>
            </a:lvl1pPr>
          </a:lstStyle>
          <a:p>
            <a:fld id="{1BA9CE67-C688-E549-8D58-8EA859654B2F}" type="slidenum">
              <a:rPr lang="en-US" altLang="en-US" smtClean="0"/>
              <a:pPr/>
              <a:t>‹#›</a:t>
            </a:fld>
            <a:endParaRPr lang="en-US" altLang="en-US" dirty="0"/>
          </a:p>
        </p:txBody>
      </p:sp>
    </p:spTree>
    <p:extLst>
      <p:ext uri="{BB962C8B-B14F-4D97-AF65-F5344CB8AC3E}">
        <p14:creationId xmlns:p14="http://schemas.microsoft.com/office/powerpoint/2010/main" val="1276339320"/>
      </p:ext>
    </p:extLst>
  </p:cSld>
  <p:clrMapOvr>
    <a:masterClrMapping/>
  </p:clrMapOvr>
</p:sldLayout>
</file>

<file path=ppt/slideLayouts/slideLayout134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a:extLst>
              <a:ext uri="{FF2B5EF4-FFF2-40B4-BE49-F238E27FC236}">
                <a16:creationId xmlns:a16="http://schemas.microsoft.com/office/drawing/2014/main" id="{C2D67B10-EE82-8A2C-8945-ABF505CDBDD6}"/>
              </a:ext>
            </a:extLst>
          </p:cNvPr>
          <p:cNvSpPr>
            <a:spLocks noGrp="1"/>
          </p:cNvSpPr>
          <p:nvPr>
            <p:ph type="dt" sz="half" idx="10"/>
          </p:nvPr>
        </p:nvSpPr>
        <p:spPr/>
        <p:txBody>
          <a:bodyPr/>
          <a:lstStyle>
            <a:lvl1pPr eaLnBrk="0" hangingPunct="0">
              <a:defRPr b="1" i="0">
                <a:latin typeface="Calibri"/>
                <a:cs typeface="Arial" panose="020B0604020202020204" pitchFamily="34" charset="0"/>
              </a:defRPr>
            </a:lvl1pPr>
          </a:lstStyle>
          <a:p>
            <a:pPr>
              <a:defRPr/>
            </a:pPr>
            <a:fld id="{805B4359-FFC7-CB42-A672-B92531ADBDBF}" type="datetimeFigureOut">
              <a:rPr lang="en-US" smtClean="0"/>
              <a:pPr>
                <a:defRPr/>
              </a:pPr>
              <a:t>2/15/24</a:t>
            </a:fld>
            <a:endParaRPr lang="en-US" dirty="0"/>
          </a:p>
        </p:txBody>
      </p:sp>
      <p:sp>
        <p:nvSpPr>
          <p:cNvPr id="6" name="Footer Placeholder 4">
            <a:extLst>
              <a:ext uri="{FF2B5EF4-FFF2-40B4-BE49-F238E27FC236}">
                <a16:creationId xmlns:a16="http://schemas.microsoft.com/office/drawing/2014/main" id="{81DC03B7-D74A-AE58-EC1F-BEC098D59461}"/>
              </a:ext>
            </a:extLst>
          </p:cNvPr>
          <p:cNvSpPr>
            <a:spLocks noGrp="1"/>
          </p:cNvSpPr>
          <p:nvPr>
            <p:ph type="ftr" sz="quarter" idx="11"/>
          </p:nvPr>
        </p:nvSpPr>
        <p:spPr/>
        <p:txBody>
          <a:bodyPr/>
          <a:lstStyle>
            <a:lvl1pPr eaLnBrk="0" hangingPunct="0">
              <a:defRPr/>
            </a:lvl1pPr>
          </a:lstStyle>
          <a:p>
            <a:pPr>
              <a:defRPr/>
            </a:pPr>
            <a:endParaRPr lang="en-US"/>
          </a:p>
        </p:txBody>
      </p:sp>
      <p:sp>
        <p:nvSpPr>
          <p:cNvPr id="7" name="Slide Number Placeholder 5">
            <a:extLst>
              <a:ext uri="{FF2B5EF4-FFF2-40B4-BE49-F238E27FC236}">
                <a16:creationId xmlns:a16="http://schemas.microsoft.com/office/drawing/2014/main" id="{8E2EB43C-0035-29C0-7CED-712C42309694}"/>
              </a:ext>
            </a:extLst>
          </p:cNvPr>
          <p:cNvSpPr>
            <a:spLocks noGrp="1"/>
          </p:cNvSpPr>
          <p:nvPr>
            <p:ph type="sldNum" sz="quarter" idx="12"/>
          </p:nvPr>
        </p:nvSpPr>
        <p:spPr/>
        <p:txBody>
          <a:bodyPr/>
          <a:lstStyle>
            <a:lvl1pPr eaLnBrk="0" hangingPunct="0">
              <a:defRPr b="1" i="0">
                <a:cs typeface="Arial" panose="020B0604020202020204" pitchFamily="34" charset="0"/>
              </a:defRPr>
            </a:lvl1pPr>
          </a:lstStyle>
          <a:p>
            <a:fld id="{8DC2F47E-2FEF-7340-9ABD-328E42CE8447}" type="slidenum">
              <a:rPr lang="en-US" altLang="en-US" smtClean="0"/>
              <a:pPr/>
              <a:t>‹#›</a:t>
            </a:fld>
            <a:endParaRPr lang="en-US" altLang="en-US" dirty="0"/>
          </a:p>
        </p:txBody>
      </p:sp>
    </p:spTree>
    <p:extLst>
      <p:ext uri="{BB962C8B-B14F-4D97-AF65-F5344CB8AC3E}">
        <p14:creationId xmlns:p14="http://schemas.microsoft.com/office/powerpoint/2010/main" val="3360398948"/>
      </p:ext>
    </p:extLst>
  </p:cSld>
  <p:clrMapOvr>
    <a:masterClrMapping/>
  </p:clrMapOvr>
</p:sldLayout>
</file>

<file path=ppt/slideLayouts/slideLayout134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AD65EB71-F070-85DE-B258-185B4699FAE5}"/>
              </a:ext>
            </a:extLst>
          </p:cNvPr>
          <p:cNvSpPr>
            <a:spLocks noGrp="1"/>
          </p:cNvSpPr>
          <p:nvPr>
            <p:ph type="dt" sz="half" idx="10"/>
          </p:nvPr>
        </p:nvSpPr>
        <p:spPr/>
        <p:txBody>
          <a:bodyPr/>
          <a:lstStyle>
            <a:lvl1pPr eaLnBrk="0" hangingPunct="0">
              <a:defRPr b="1" i="0">
                <a:latin typeface="Calibri"/>
                <a:cs typeface="Arial" panose="020B0604020202020204" pitchFamily="34" charset="0"/>
              </a:defRPr>
            </a:lvl1pPr>
          </a:lstStyle>
          <a:p>
            <a:pPr>
              <a:defRPr/>
            </a:pPr>
            <a:fld id="{8F3340C9-F47A-414B-8E6F-CD1BE0C0D962}" type="datetimeFigureOut">
              <a:rPr lang="en-US" smtClean="0"/>
              <a:pPr>
                <a:defRPr/>
              </a:pPr>
              <a:t>2/15/24</a:t>
            </a:fld>
            <a:endParaRPr lang="en-US" dirty="0"/>
          </a:p>
        </p:txBody>
      </p:sp>
      <p:sp>
        <p:nvSpPr>
          <p:cNvPr id="5" name="Footer Placeholder 4">
            <a:extLst>
              <a:ext uri="{FF2B5EF4-FFF2-40B4-BE49-F238E27FC236}">
                <a16:creationId xmlns:a16="http://schemas.microsoft.com/office/drawing/2014/main" id="{F29597E0-2BB2-A95A-96B2-6F9CBD5F6C24}"/>
              </a:ext>
            </a:extLst>
          </p:cNvPr>
          <p:cNvSpPr>
            <a:spLocks noGrp="1"/>
          </p:cNvSpPr>
          <p:nvPr>
            <p:ph type="ftr" sz="quarter" idx="11"/>
          </p:nvPr>
        </p:nvSpPr>
        <p:spPr/>
        <p:txBody>
          <a:bodyPr/>
          <a:lstStyle>
            <a:lvl1pPr eaLnBrk="0" hangingPunct="0">
              <a:defRPr/>
            </a:lvl1pPr>
          </a:lstStyle>
          <a:p>
            <a:pPr>
              <a:defRPr/>
            </a:pPr>
            <a:endParaRPr lang="en-US"/>
          </a:p>
        </p:txBody>
      </p:sp>
      <p:sp>
        <p:nvSpPr>
          <p:cNvPr id="6" name="Slide Number Placeholder 5">
            <a:extLst>
              <a:ext uri="{FF2B5EF4-FFF2-40B4-BE49-F238E27FC236}">
                <a16:creationId xmlns:a16="http://schemas.microsoft.com/office/drawing/2014/main" id="{436673F7-4968-346C-96C6-C63B7953A742}"/>
              </a:ext>
            </a:extLst>
          </p:cNvPr>
          <p:cNvSpPr>
            <a:spLocks noGrp="1"/>
          </p:cNvSpPr>
          <p:nvPr>
            <p:ph type="sldNum" sz="quarter" idx="12"/>
          </p:nvPr>
        </p:nvSpPr>
        <p:spPr/>
        <p:txBody>
          <a:bodyPr/>
          <a:lstStyle>
            <a:lvl1pPr eaLnBrk="0" hangingPunct="0">
              <a:defRPr b="1" i="0">
                <a:cs typeface="Arial" panose="020B0604020202020204" pitchFamily="34" charset="0"/>
              </a:defRPr>
            </a:lvl1pPr>
          </a:lstStyle>
          <a:p>
            <a:fld id="{573A70C2-6784-304B-BB91-5D7EF6135643}" type="slidenum">
              <a:rPr lang="en-US" altLang="en-US" smtClean="0"/>
              <a:pPr/>
              <a:t>‹#›</a:t>
            </a:fld>
            <a:endParaRPr lang="en-US" altLang="en-US" dirty="0"/>
          </a:p>
        </p:txBody>
      </p:sp>
    </p:spTree>
    <p:extLst>
      <p:ext uri="{BB962C8B-B14F-4D97-AF65-F5344CB8AC3E}">
        <p14:creationId xmlns:p14="http://schemas.microsoft.com/office/powerpoint/2010/main" val="4262351815"/>
      </p:ext>
    </p:extLst>
  </p:cSld>
  <p:clrMapOvr>
    <a:masterClrMapping/>
  </p:clrMapOvr>
</p:sldLayout>
</file>

<file path=ppt/slideLayouts/slideLayout134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4C55FFC0-5002-8D9C-CE01-3FDDB457CCFF}"/>
              </a:ext>
            </a:extLst>
          </p:cNvPr>
          <p:cNvSpPr>
            <a:spLocks noGrp="1"/>
          </p:cNvSpPr>
          <p:nvPr>
            <p:ph type="dt" sz="half" idx="10"/>
          </p:nvPr>
        </p:nvSpPr>
        <p:spPr/>
        <p:txBody>
          <a:bodyPr/>
          <a:lstStyle>
            <a:lvl1pPr eaLnBrk="0" hangingPunct="0">
              <a:defRPr b="1" i="0">
                <a:latin typeface="Calibri"/>
                <a:cs typeface="Arial" panose="020B0604020202020204" pitchFamily="34" charset="0"/>
              </a:defRPr>
            </a:lvl1pPr>
          </a:lstStyle>
          <a:p>
            <a:pPr>
              <a:defRPr/>
            </a:pPr>
            <a:fld id="{65237A1A-97D2-3842-83F2-04ADF7F5150C}" type="datetimeFigureOut">
              <a:rPr lang="en-US" smtClean="0"/>
              <a:pPr>
                <a:defRPr/>
              </a:pPr>
              <a:t>2/15/24</a:t>
            </a:fld>
            <a:endParaRPr lang="en-US" dirty="0"/>
          </a:p>
        </p:txBody>
      </p:sp>
      <p:sp>
        <p:nvSpPr>
          <p:cNvPr id="5" name="Footer Placeholder 4">
            <a:extLst>
              <a:ext uri="{FF2B5EF4-FFF2-40B4-BE49-F238E27FC236}">
                <a16:creationId xmlns:a16="http://schemas.microsoft.com/office/drawing/2014/main" id="{F469F3A6-C1C9-F508-C771-F201AA724287}"/>
              </a:ext>
            </a:extLst>
          </p:cNvPr>
          <p:cNvSpPr>
            <a:spLocks noGrp="1"/>
          </p:cNvSpPr>
          <p:nvPr>
            <p:ph type="ftr" sz="quarter" idx="11"/>
          </p:nvPr>
        </p:nvSpPr>
        <p:spPr/>
        <p:txBody>
          <a:bodyPr/>
          <a:lstStyle>
            <a:lvl1pPr eaLnBrk="0" hangingPunct="0">
              <a:defRPr/>
            </a:lvl1pPr>
          </a:lstStyle>
          <a:p>
            <a:pPr>
              <a:defRPr/>
            </a:pPr>
            <a:endParaRPr lang="en-US"/>
          </a:p>
        </p:txBody>
      </p:sp>
      <p:sp>
        <p:nvSpPr>
          <p:cNvPr id="6" name="Slide Number Placeholder 5">
            <a:extLst>
              <a:ext uri="{FF2B5EF4-FFF2-40B4-BE49-F238E27FC236}">
                <a16:creationId xmlns:a16="http://schemas.microsoft.com/office/drawing/2014/main" id="{1E577B03-305F-D7F6-CB82-54411269C732}"/>
              </a:ext>
            </a:extLst>
          </p:cNvPr>
          <p:cNvSpPr>
            <a:spLocks noGrp="1"/>
          </p:cNvSpPr>
          <p:nvPr>
            <p:ph type="sldNum" sz="quarter" idx="12"/>
          </p:nvPr>
        </p:nvSpPr>
        <p:spPr/>
        <p:txBody>
          <a:bodyPr/>
          <a:lstStyle>
            <a:lvl1pPr eaLnBrk="0" hangingPunct="0">
              <a:defRPr b="1" i="0">
                <a:cs typeface="Arial" panose="020B0604020202020204" pitchFamily="34" charset="0"/>
              </a:defRPr>
            </a:lvl1pPr>
          </a:lstStyle>
          <a:p>
            <a:fld id="{CAF6CA78-85EC-6B46-98D1-3449ABC380EA}" type="slidenum">
              <a:rPr lang="en-US" altLang="en-US" smtClean="0"/>
              <a:pPr/>
              <a:t>‹#›</a:t>
            </a:fld>
            <a:endParaRPr lang="en-US" altLang="en-US" dirty="0"/>
          </a:p>
        </p:txBody>
      </p:sp>
    </p:spTree>
    <p:extLst>
      <p:ext uri="{BB962C8B-B14F-4D97-AF65-F5344CB8AC3E}">
        <p14:creationId xmlns:p14="http://schemas.microsoft.com/office/powerpoint/2010/main" val="1695737907"/>
      </p:ext>
    </p:extLst>
  </p:cSld>
  <p:clrMapOvr>
    <a:masterClrMapping/>
  </p:clrMapOvr>
</p:sldLayout>
</file>

<file path=ppt/slideLayouts/slideLayout134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a:extLst>
              <a:ext uri="{FF2B5EF4-FFF2-40B4-BE49-F238E27FC236}">
                <a16:creationId xmlns:a16="http://schemas.microsoft.com/office/drawing/2014/main" id="{B62F77B5-3B25-0751-5F3A-242E5508AF5E}"/>
              </a:ext>
            </a:extLst>
          </p:cNvPr>
          <p:cNvSpPr>
            <a:spLocks noGrp="1" noChangeArrowheads="1"/>
          </p:cNvSpPr>
          <p:nvPr>
            <p:ph type="dt" sz="half" idx="10"/>
          </p:nvPr>
        </p:nvSpPr>
        <p:spPr/>
        <p:txBody>
          <a:bodyPr/>
          <a:lstStyle>
            <a:lvl1pPr algn="ctr">
              <a:defRPr/>
            </a:lvl1pPr>
          </a:lstStyle>
          <a:p>
            <a:pPr>
              <a:defRPr/>
            </a:pPr>
            <a:endParaRPr lang="en-US"/>
          </a:p>
        </p:txBody>
      </p:sp>
      <p:sp>
        <p:nvSpPr>
          <p:cNvPr id="5" name="Rectangle 5">
            <a:extLst>
              <a:ext uri="{FF2B5EF4-FFF2-40B4-BE49-F238E27FC236}">
                <a16:creationId xmlns:a16="http://schemas.microsoft.com/office/drawing/2014/main" id="{7B7B2257-2A23-6A40-75C6-AD80F28C351F}"/>
              </a:ext>
            </a:extLst>
          </p:cNvPr>
          <p:cNvSpPr>
            <a:spLocks noGrp="1" noChangeArrowheads="1"/>
          </p:cNvSpPr>
          <p:nvPr>
            <p:ph type="ftr" sz="quarter" idx="11"/>
          </p:nvPr>
        </p:nvSpPr>
        <p:spPr/>
        <p:txBody>
          <a:bodyPr/>
          <a:lstStyle>
            <a:lvl1pPr>
              <a:defRPr/>
            </a:lvl1pPr>
          </a:lstStyle>
          <a:p>
            <a:pPr>
              <a:defRPr/>
            </a:pPr>
            <a:endParaRPr lang="en-US"/>
          </a:p>
        </p:txBody>
      </p:sp>
      <p:sp>
        <p:nvSpPr>
          <p:cNvPr id="6" name="Rectangle 6">
            <a:extLst>
              <a:ext uri="{FF2B5EF4-FFF2-40B4-BE49-F238E27FC236}">
                <a16:creationId xmlns:a16="http://schemas.microsoft.com/office/drawing/2014/main" id="{8F49C687-5D09-6AA0-7E87-FCBCED5BEDC0}"/>
              </a:ext>
            </a:extLst>
          </p:cNvPr>
          <p:cNvSpPr>
            <a:spLocks noGrp="1" noChangeArrowheads="1"/>
          </p:cNvSpPr>
          <p:nvPr>
            <p:ph type="sldNum" sz="quarter" idx="12"/>
          </p:nvPr>
        </p:nvSpPr>
        <p:spPr/>
        <p:txBody>
          <a:bodyPr/>
          <a:lstStyle>
            <a:lvl1pPr>
              <a:defRPr/>
            </a:lvl1pPr>
          </a:lstStyle>
          <a:p>
            <a:fld id="{C61CD09F-E323-BE4B-8306-244839910779}" type="slidenum">
              <a:rPr lang="en-US" altLang="en-US"/>
              <a:pPr/>
              <a:t>‹#›</a:t>
            </a:fld>
            <a:endParaRPr lang="en-US" altLang="en-US"/>
          </a:p>
        </p:txBody>
      </p:sp>
    </p:spTree>
    <p:extLst>
      <p:ext uri="{BB962C8B-B14F-4D97-AF65-F5344CB8AC3E}">
        <p14:creationId xmlns:p14="http://schemas.microsoft.com/office/powerpoint/2010/main" val="1501196244"/>
      </p:ext>
    </p:extLst>
  </p:cSld>
  <p:clrMapOvr>
    <a:masterClrMapping/>
  </p:clrMapOvr>
</p:sldLayout>
</file>

<file path=ppt/slideLayouts/slideLayout135.xml><?xml version="1.0" encoding="utf-8"?>
<p:sldLayout xmlns:a="http://schemas.openxmlformats.org/drawingml/2006/main" xmlns:r="http://schemas.openxmlformats.org/officeDocument/2006/relationships" xmlns:p="http://schemas.openxmlformats.org/presentationml/2006/main" showMasterSp="0" type="tx">
  <p:cSld name="1_Blank">
    <p:bg>
      <p:bgPr>
        <a:solidFill>
          <a:srgbClr val="000000"/>
        </a:solidFill>
        <a:effectLst/>
      </p:bgPr>
    </p:bg>
    <p:spTree>
      <p:nvGrpSpPr>
        <p:cNvPr id="1" name=""/>
        <p:cNvGrpSpPr/>
        <p:nvPr/>
      </p:nvGrpSpPr>
      <p:grpSpPr>
        <a:xfrm>
          <a:off x="0" y="0"/>
          <a:ext cx="0" cy="0"/>
          <a:chOff x="0" y="0"/>
          <a:chExt cx="0" cy="0"/>
        </a:xfrm>
      </p:grpSpPr>
      <p:sp>
        <p:nvSpPr>
          <p:cNvPr id="163"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613872002"/>
      </p:ext>
    </p:extLst>
  </p:cSld>
  <p:clrMapOvr>
    <a:masterClrMapping/>
  </p:clrMapOvr>
  <p:transition spd="med"/>
</p:sldLayout>
</file>

<file path=ppt/slideLayouts/slideLayout135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a:extLst>
              <a:ext uri="{FF2B5EF4-FFF2-40B4-BE49-F238E27FC236}">
                <a16:creationId xmlns:a16="http://schemas.microsoft.com/office/drawing/2014/main" id="{52D9CC89-0CD9-A2BE-5BF0-BA014A0FD071}"/>
              </a:ext>
            </a:extLst>
          </p:cNvPr>
          <p:cNvSpPr>
            <a:spLocks noGrp="1" noChangeArrowheads="1"/>
          </p:cNvSpPr>
          <p:nvPr>
            <p:ph type="dt" sz="half" idx="10"/>
          </p:nvPr>
        </p:nvSpPr>
        <p:spPr/>
        <p:txBody>
          <a:bodyPr/>
          <a:lstStyle>
            <a:lvl1pPr algn="ctr">
              <a:defRPr/>
            </a:lvl1pPr>
          </a:lstStyle>
          <a:p>
            <a:pPr>
              <a:defRPr/>
            </a:pPr>
            <a:endParaRPr lang="en-US"/>
          </a:p>
        </p:txBody>
      </p:sp>
      <p:sp>
        <p:nvSpPr>
          <p:cNvPr id="5" name="Rectangle 5">
            <a:extLst>
              <a:ext uri="{FF2B5EF4-FFF2-40B4-BE49-F238E27FC236}">
                <a16:creationId xmlns:a16="http://schemas.microsoft.com/office/drawing/2014/main" id="{C20EB314-DD47-8BB2-D40E-4D5AABD60340}"/>
              </a:ext>
            </a:extLst>
          </p:cNvPr>
          <p:cNvSpPr>
            <a:spLocks noGrp="1" noChangeArrowheads="1"/>
          </p:cNvSpPr>
          <p:nvPr>
            <p:ph type="ftr" sz="quarter" idx="11"/>
          </p:nvPr>
        </p:nvSpPr>
        <p:spPr/>
        <p:txBody>
          <a:bodyPr/>
          <a:lstStyle>
            <a:lvl1pPr>
              <a:defRPr/>
            </a:lvl1pPr>
          </a:lstStyle>
          <a:p>
            <a:pPr>
              <a:defRPr/>
            </a:pPr>
            <a:endParaRPr lang="en-US"/>
          </a:p>
        </p:txBody>
      </p:sp>
      <p:sp>
        <p:nvSpPr>
          <p:cNvPr id="6" name="Rectangle 6">
            <a:extLst>
              <a:ext uri="{FF2B5EF4-FFF2-40B4-BE49-F238E27FC236}">
                <a16:creationId xmlns:a16="http://schemas.microsoft.com/office/drawing/2014/main" id="{61AD4D26-67D6-F387-F594-898A2388632D}"/>
              </a:ext>
            </a:extLst>
          </p:cNvPr>
          <p:cNvSpPr>
            <a:spLocks noGrp="1" noChangeArrowheads="1"/>
          </p:cNvSpPr>
          <p:nvPr>
            <p:ph type="sldNum" sz="quarter" idx="12"/>
          </p:nvPr>
        </p:nvSpPr>
        <p:spPr/>
        <p:txBody>
          <a:bodyPr/>
          <a:lstStyle>
            <a:lvl1pPr>
              <a:defRPr/>
            </a:lvl1pPr>
          </a:lstStyle>
          <a:p>
            <a:fld id="{E9AF43C6-95F2-B74B-B04F-D471A1BA1D09}" type="slidenum">
              <a:rPr lang="en-US" altLang="en-US"/>
              <a:pPr/>
              <a:t>‹#›</a:t>
            </a:fld>
            <a:endParaRPr lang="en-US" altLang="en-US"/>
          </a:p>
        </p:txBody>
      </p:sp>
    </p:spTree>
    <p:extLst>
      <p:ext uri="{BB962C8B-B14F-4D97-AF65-F5344CB8AC3E}">
        <p14:creationId xmlns:p14="http://schemas.microsoft.com/office/powerpoint/2010/main" val="3838286738"/>
      </p:ext>
    </p:extLst>
  </p:cSld>
  <p:clrMapOvr>
    <a:masterClrMapping/>
  </p:clrMapOvr>
</p:sldLayout>
</file>

<file path=ppt/slideLayouts/slideLayout135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a:extLst>
              <a:ext uri="{FF2B5EF4-FFF2-40B4-BE49-F238E27FC236}">
                <a16:creationId xmlns:a16="http://schemas.microsoft.com/office/drawing/2014/main" id="{685579F2-A5E3-17A5-C84C-3D5AC713CE08}"/>
              </a:ext>
            </a:extLst>
          </p:cNvPr>
          <p:cNvSpPr>
            <a:spLocks noGrp="1" noChangeArrowheads="1"/>
          </p:cNvSpPr>
          <p:nvPr>
            <p:ph type="dt" sz="half" idx="10"/>
          </p:nvPr>
        </p:nvSpPr>
        <p:spPr/>
        <p:txBody>
          <a:bodyPr/>
          <a:lstStyle>
            <a:lvl1pPr algn="ctr">
              <a:defRPr/>
            </a:lvl1pPr>
          </a:lstStyle>
          <a:p>
            <a:pPr>
              <a:defRPr/>
            </a:pPr>
            <a:endParaRPr lang="en-US"/>
          </a:p>
        </p:txBody>
      </p:sp>
      <p:sp>
        <p:nvSpPr>
          <p:cNvPr id="5" name="Rectangle 5">
            <a:extLst>
              <a:ext uri="{FF2B5EF4-FFF2-40B4-BE49-F238E27FC236}">
                <a16:creationId xmlns:a16="http://schemas.microsoft.com/office/drawing/2014/main" id="{A7A1AC67-D9F2-F6DF-A1C6-5BF1FF96BCBE}"/>
              </a:ext>
            </a:extLst>
          </p:cNvPr>
          <p:cNvSpPr>
            <a:spLocks noGrp="1" noChangeArrowheads="1"/>
          </p:cNvSpPr>
          <p:nvPr>
            <p:ph type="ftr" sz="quarter" idx="11"/>
          </p:nvPr>
        </p:nvSpPr>
        <p:spPr/>
        <p:txBody>
          <a:bodyPr/>
          <a:lstStyle>
            <a:lvl1pPr>
              <a:defRPr/>
            </a:lvl1pPr>
          </a:lstStyle>
          <a:p>
            <a:pPr>
              <a:defRPr/>
            </a:pPr>
            <a:endParaRPr lang="en-US"/>
          </a:p>
        </p:txBody>
      </p:sp>
      <p:sp>
        <p:nvSpPr>
          <p:cNvPr id="6" name="Rectangle 6">
            <a:extLst>
              <a:ext uri="{FF2B5EF4-FFF2-40B4-BE49-F238E27FC236}">
                <a16:creationId xmlns:a16="http://schemas.microsoft.com/office/drawing/2014/main" id="{C4343838-F1AA-BDBE-C91F-CDD26F6B4141}"/>
              </a:ext>
            </a:extLst>
          </p:cNvPr>
          <p:cNvSpPr>
            <a:spLocks noGrp="1" noChangeArrowheads="1"/>
          </p:cNvSpPr>
          <p:nvPr>
            <p:ph type="sldNum" sz="quarter" idx="12"/>
          </p:nvPr>
        </p:nvSpPr>
        <p:spPr/>
        <p:txBody>
          <a:bodyPr/>
          <a:lstStyle>
            <a:lvl1pPr>
              <a:defRPr/>
            </a:lvl1pPr>
          </a:lstStyle>
          <a:p>
            <a:fld id="{CFB2018E-98CC-B14F-BF5F-1549B70D6695}" type="slidenum">
              <a:rPr lang="en-US" altLang="en-US"/>
              <a:pPr/>
              <a:t>‹#›</a:t>
            </a:fld>
            <a:endParaRPr lang="en-US" altLang="en-US"/>
          </a:p>
        </p:txBody>
      </p:sp>
    </p:spTree>
    <p:extLst>
      <p:ext uri="{BB962C8B-B14F-4D97-AF65-F5344CB8AC3E}">
        <p14:creationId xmlns:p14="http://schemas.microsoft.com/office/powerpoint/2010/main" val="2638263780"/>
      </p:ext>
    </p:extLst>
  </p:cSld>
  <p:clrMapOvr>
    <a:masterClrMapping/>
  </p:clrMapOvr>
</p:sldLayout>
</file>

<file path=ppt/slideLayouts/slideLayout135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Date Placeholder 4">
            <a:extLst>
              <a:ext uri="{FF2B5EF4-FFF2-40B4-BE49-F238E27FC236}">
                <a16:creationId xmlns:a16="http://schemas.microsoft.com/office/drawing/2014/main" id="{83AA3F42-C702-676C-C1B5-783F6214D552}"/>
              </a:ext>
            </a:extLst>
          </p:cNvPr>
          <p:cNvSpPr>
            <a:spLocks noGrp="1" noChangeArrowheads="1"/>
          </p:cNvSpPr>
          <p:nvPr>
            <p:ph type="dt" sz="half" idx="10"/>
          </p:nvPr>
        </p:nvSpPr>
        <p:spPr/>
        <p:txBody>
          <a:bodyPr/>
          <a:lstStyle>
            <a:lvl1pPr algn="ctr">
              <a:defRPr/>
            </a:lvl1pPr>
          </a:lstStyle>
          <a:p>
            <a:pPr>
              <a:defRPr/>
            </a:pPr>
            <a:endParaRPr lang="en-US"/>
          </a:p>
        </p:txBody>
      </p:sp>
      <p:sp>
        <p:nvSpPr>
          <p:cNvPr id="6" name="Footer Placeholder 5">
            <a:extLst>
              <a:ext uri="{FF2B5EF4-FFF2-40B4-BE49-F238E27FC236}">
                <a16:creationId xmlns:a16="http://schemas.microsoft.com/office/drawing/2014/main" id="{0E40A14B-11EF-6DF3-756A-DAE3EE8E7166}"/>
              </a:ext>
            </a:extLst>
          </p:cNvPr>
          <p:cNvSpPr>
            <a:spLocks noGrp="1" noChangeArrowheads="1"/>
          </p:cNvSpPr>
          <p:nvPr>
            <p:ph type="ftr" sz="quarter" idx="11"/>
          </p:nvPr>
        </p:nvSpPr>
        <p:spPr/>
        <p:txBody>
          <a:bodyPr/>
          <a:lstStyle>
            <a:lvl1pPr>
              <a:defRPr/>
            </a:lvl1pPr>
          </a:lstStyle>
          <a:p>
            <a:pPr>
              <a:defRPr/>
            </a:pPr>
            <a:endParaRPr lang="en-US"/>
          </a:p>
        </p:txBody>
      </p:sp>
      <p:sp>
        <p:nvSpPr>
          <p:cNvPr id="7" name="Slide Number Placeholder 6">
            <a:extLst>
              <a:ext uri="{FF2B5EF4-FFF2-40B4-BE49-F238E27FC236}">
                <a16:creationId xmlns:a16="http://schemas.microsoft.com/office/drawing/2014/main" id="{92CDDC0C-B07C-1A68-825D-95806C9EDF31}"/>
              </a:ext>
            </a:extLst>
          </p:cNvPr>
          <p:cNvSpPr>
            <a:spLocks noGrp="1" noChangeArrowheads="1"/>
          </p:cNvSpPr>
          <p:nvPr>
            <p:ph type="sldNum" sz="quarter" idx="12"/>
          </p:nvPr>
        </p:nvSpPr>
        <p:spPr/>
        <p:txBody>
          <a:bodyPr/>
          <a:lstStyle>
            <a:lvl1pPr>
              <a:defRPr/>
            </a:lvl1pPr>
          </a:lstStyle>
          <a:p>
            <a:fld id="{7BDD35AB-79BF-2247-8DE4-55FAAC209456}" type="slidenum">
              <a:rPr lang="en-US" altLang="en-US"/>
              <a:pPr/>
              <a:t>‹#›</a:t>
            </a:fld>
            <a:endParaRPr lang="en-US" altLang="en-US"/>
          </a:p>
        </p:txBody>
      </p:sp>
    </p:spTree>
    <p:extLst>
      <p:ext uri="{BB962C8B-B14F-4D97-AF65-F5344CB8AC3E}">
        <p14:creationId xmlns:p14="http://schemas.microsoft.com/office/powerpoint/2010/main" val="1921893921"/>
      </p:ext>
    </p:extLst>
  </p:cSld>
  <p:clrMapOvr>
    <a:masterClrMapping/>
  </p:clrMapOvr>
</p:sldLayout>
</file>

<file path=ppt/slideLayouts/slideLayout135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a:extLst>
              <a:ext uri="{FF2B5EF4-FFF2-40B4-BE49-F238E27FC236}">
                <a16:creationId xmlns:a16="http://schemas.microsoft.com/office/drawing/2014/main" id="{052925C7-CE26-5997-BB1D-40DA0C531C90}"/>
              </a:ext>
            </a:extLst>
          </p:cNvPr>
          <p:cNvSpPr>
            <a:spLocks noGrp="1" noChangeArrowheads="1"/>
          </p:cNvSpPr>
          <p:nvPr>
            <p:ph type="dt" sz="half" idx="10"/>
          </p:nvPr>
        </p:nvSpPr>
        <p:spPr/>
        <p:txBody>
          <a:bodyPr/>
          <a:lstStyle>
            <a:lvl1pPr algn="ctr">
              <a:defRPr/>
            </a:lvl1pPr>
          </a:lstStyle>
          <a:p>
            <a:pPr>
              <a:defRPr/>
            </a:pPr>
            <a:endParaRPr lang="en-US"/>
          </a:p>
        </p:txBody>
      </p:sp>
      <p:sp>
        <p:nvSpPr>
          <p:cNvPr id="8" name="Rectangle 5">
            <a:extLst>
              <a:ext uri="{FF2B5EF4-FFF2-40B4-BE49-F238E27FC236}">
                <a16:creationId xmlns:a16="http://schemas.microsoft.com/office/drawing/2014/main" id="{C5C66E99-9369-BB51-7B43-4C6102DBCCD4}"/>
              </a:ext>
            </a:extLst>
          </p:cNvPr>
          <p:cNvSpPr>
            <a:spLocks noGrp="1" noChangeArrowheads="1"/>
          </p:cNvSpPr>
          <p:nvPr>
            <p:ph type="ftr" sz="quarter" idx="11"/>
          </p:nvPr>
        </p:nvSpPr>
        <p:spPr/>
        <p:txBody>
          <a:bodyPr/>
          <a:lstStyle>
            <a:lvl1pPr>
              <a:defRPr/>
            </a:lvl1pPr>
          </a:lstStyle>
          <a:p>
            <a:pPr>
              <a:defRPr/>
            </a:pPr>
            <a:endParaRPr lang="en-US"/>
          </a:p>
        </p:txBody>
      </p:sp>
      <p:sp>
        <p:nvSpPr>
          <p:cNvPr id="9" name="Rectangle 6">
            <a:extLst>
              <a:ext uri="{FF2B5EF4-FFF2-40B4-BE49-F238E27FC236}">
                <a16:creationId xmlns:a16="http://schemas.microsoft.com/office/drawing/2014/main" id="{CDABD173-8010-7539-9BCD-00B8B741365E}"/>
              </a:ext>
            </a:extLst>
          </p:cNvPr>
          <p:cNvSpPr>
            <a:spLocks noGrp="1" noChangeArrowheads="1"/>
          </p:cNvSpPr>
          <p:nvPr>
            <p:ph type="sldNum" sz="quarter" idx="12"/>
          </p:nvPr>
        </p:nvSpPr>
        <p:spPr/>
        <p:txBody>
          <a:bodyPr/>
          <a:lstStyle>
            <a:lvl1pPr>
              <a:defRPr/>
            </a:lvl1pPr>
          </a:lstStyle>
          <a:p>
            <a:fld id="{4E415BF1-6463-E242-A89C-E98333CF24FC}" type="slidenum">
              <a:rPr lang="en-US" altLang="en-US"/>
              <a:pPr/>
              <a:t>‹#›</a:t>
            </a:fld>
            <a:endParaRPr lang="en-US" altLang="en-US"/>
          </a:p>
        </p:txBody>
      </p:sp>
    </p:spTree>
    <p:extLst>
      <p:ext uri="{BB962C8B-B14F-4D97-AF65-F5344CB8AC3E}">
        <p14:creationId xmlns:p14="http://schemas.microsoft.com/office/powerpoint/2010/main" val="88423789"/>
      </p:ext>
    </p:extLst>
  </p:cSld>
  <p:clrMapOvr>
    <a:masterClrMapping/>
  </p:clrMapOvr>
</p:sldLayout>
</file>

<file path=ppt/slideLayouts/slideLayout135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a:extLst>
              <a:ext uri="{FF2B5EF4-FFF2-40B4-BE49-F238E27FC236}">
                <a16:creationId xmlns:a16="http://schemas.microsoft.com/office/drawing/2014/main" id="{F5AADC23-BE76-2FA3-C667-5A5226790748}"/>
              </a:ext>
            </a:extLst>
          </p:cNvPr>
          <p:cNvSpPr>
            <a:spLocks noGrp="1" noChangeArrowheads="1"/>
          </p:cNvSpPr>
          <p:nvPr>
            <p:ph type="dt" sz="half" idx="10"/>
          </p:nvPr>
        </p:nvSpPr>
        <p:spPr/>
        <p:txBody>
          <a:bodyPr/>
          <a:lstStyle>
            <a:lvl1pPr algn="ctr">
              <a:defRPr/>
            </a:lvl1pPr>
          </a:lstStyle>
          <a:p>
            <a:pPr>
              <a:defRPr/>
            </a:pPr>
            <a:endParaRPr lang="en-US"/>
          </a:p>
        </p:txBody>
      </p:sp>
      <p:sp>
        <p:nvSpPr>
          <p:cNvPr id="4" name="Rectangle 5">
            <a:extLst>
              <a:ext uri="{FF2B5EF4-FFF2-40B4-BE49-F238E27FC236}">
                <a16:creationId xmlns:a16="http://schemas.microsoft.com/office/drawing/2014/main" id="{8AE8F17A-F463-94D8-21C5-3FE04229675B}"/>
              </a:ext>
            </a:extLst>
          </p:cNvPr>
          <p:cNvSpPr>
            <a:spLocks noGrp="1" noChangeArrowheads="1"/>
          </p:cNvSpPr>
          <p:nvPr>
            <p:ph type="ftr" sz="quarter" idx="11"/>
          </p:nvPr>
        </p:nvSpPr>
        <p:spPr/>
        <p:txBody>
          <a:bodyPr/>
          <a:lstStyle>
            <a:lvl1pPr>
              <a:defRPr/>
            </a:lvl1pPr>
          </a:lstStyle>
          <a:p>
            <a:pPr>
              <a:defRPr/>
            </a:pPr>
            <a:endParaRPr lang="en-US"/>
          </a:p>
        </p:txBody>
      </p:sp>
      <p:sp>
        <p:nvSpPr>
          <p:cNvPr id="5" name="Rectangle 6">
            <a:extLst>
              <a:ext uri="{FF2B5EF4-FFF2-40B4-BE49-F238E27FC236}">
                <a16:creationId xmlns:a16="http://schemas.microsoft.com/office/drawing/2014/main" id="{870450E7-41F5-F680-9BE0-57AA50CD1676}"/>
              </a:ext>
            </a:extLst>
          </p:cNvPr>
          <p:cNvSpPr>
            <a:spLocks noGrp="1" noChangeArrowheads="1"/>
          </p:cNvSpPr>
          <p:nvPr>
            <p:ph type="sldNum" sz="quarter" idx="12"/>
          </p:nvPr>
        </p:nvSpPr>
        <p:spPr/>
        <p:txBody>
          <a:bodyPr/>
          <a:lstStyle>
            <a:lvl1pPr>
              <a:defRPr/>
            </a:lvl1pPr>
          </a:lstStyle>
          <a:p>
            <a:fld id="{21967801-0427-BA45-AAC4-CA968B326E54}" type="slidenum">
              <a:rPr lang="en-US" altLang="en-US"/>
              <a:pPr/>
              <a:t>‹#›</a:t>
            </a:fld>
            <a:endParaRPr lang="en-US" altLang="en-US"/>
          </a:p>
        </p:txBody>
      </p:sp>
    </p:spTree>
    <p:extLst>
      <p:ext uri="{BB962C8B-B14F-4D97-AF65-F5344CB8AC3E}">
        <p14:creationId xmlns:p14="http://schemas.microsoft.com/office/powerpoint/2010/main" val="3016772949"/>
      </p:ext>
    </p:extLst>
  </p:cSld>
  <p:clrMapOvr>
    <a:masterClrMapping/>
  </p:clrMapOvr>
</p:sldLayout>
</file>

<file path=ppt/slideLayouts/slideLayout135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a:extLst>
              <a:ext uri="{FF2B5EF4-FFF2-40B4-BE49-F238E27FC236}">
                <a16:creationId xmlns:a16="http://schemas.microsoft.com/office/drawing/2014/main" id="{092C4B53-AB2B-7944-3595-29A25EF6C90A}"/>
              </a:ext>
            </a:extLst>
          </p:cNvPr>
          <p:cNvSpPr>
            <a:spLocks noGrp="1" noChangeArrowheads="1"/>
          </p:cNvSpPr>
          <p:nvPr>
            <p:ph type="dt" sz="half" idx="10"/>
          </p:nvPr>
        </p:nvSpPr>
        <p:spPr/>
        <p:txBody>
          <a:bodyPr/>
          <a:lstStyle>
            <a:lvl1pPr algn="ctr">
              <a:defRPr/>
            </a:lvl1pPr>
          </a:lstStyle>
          <a:p>
            <a:pPr>
              <a:defRPr/>
            </a:pPr>
            <a:endParaRPr lang="en-US"/>
          </a:p>
        </p:txBody>
      </p:sp>
      <p:sp>
        <p:nvSpPr>
          <p:cNvPr id="3" name="Rectangle 5">
            <a:extLst>
              <a:ext uri="{FF2B5EF4-FFF2-40B4-BE49-F238E27FC236}">
                <a16:creationId xmlns:a16="http://schemas.microsoft.com/office/drawing/2014/main" id="{45816E28-AC55-62F8-D944-AF818F9ACB50}"/>
              </a:ext>
            </a:extLst>
          </p:cNvPr>
          <p:cNvSpPr>
            <a:spLocks noGrp="1" noChangeArrowheads="1"/>
          </p:cNvSpPr>
          <p:nvPr>
            <p:ph type="ftr" sz="quarter" idx="11"/>
          </p:nvPr>
        </p:nvSpPr>
        <p:spPr/>
        <p:txBody>
          <a:bodyPr/>
          <a:lstStyle>
            <a:lvl1pPr>
              <a:defRPr/>
            </a:lvl1pPr>
          </a:lstStyle>
          <a:p>
            <a:pPr>
              <a:defRPr/>
            </a:pPr>
            <a:endParaRPr lang="en-US"/>
          </a:p>
        </p:txBody>
      </p:sp>
      <p:sp>
        <p:nvSpPr>
          <p:cNvPr id="4" name="Rectangle 6">
            <a:extLst>
              <a:ext uri="{FF2B5EF4-FFF2-40B4-BE49-F238E27FC236}">
                <a16:creationId xmlns:a16="http://schemas.microsoft.com/office/drawing/2014/main" id="{75F95247-7691-4642-C206-939687E279D6}"/>
              </a:ext>
            </a:extLst>
          </p:cNvPr>
          <p:cNvSpPr>
            <a:spLocks noGrp="1" noChangeArrowheads="1"/>
          </p:cNvSpPr>
          <p:nvPr>
            <p:ph type="sldNum" sz="quarter" idx="12"/>
          </p:nvPr>
        </p:nvSpPr>
        <p:spPr/>
        <p:txBody>
          <a:bodyPr/>
          <a:lstStyle>
            <a:lvl1pPr>
              <a:defRPr/>
            </a:lvl1pPr>
          </a:lstStyle>
          <a:p>
            <a:fld id="{D1BABD21-51DF-DA4F-BA83-F1081CEB5341}" type="slidenum">
              <a:rPr lang="en-US" altLang="en-US"/>
              <a:pPr/>
              <a:t>‹#›</a:t>
            </a:fld>
            <a:endParaRPr lang="en-US" altLang="en-US"/>
          </a:p>
        </p:txBody>
      </p:sp>
    </p:spTree>
    <p:extLst>
      <p:ext uri="{BB962C8B-B14F-4D97-AF65-F5344CB8AC3E}">
        <p14:creationId xmlns:p14="http://schemas.microsoft.com/office/powerpoint/2010/main" val="787199609"/>
      </p:ext>
    </p:extLst>
  </p:cSld>
  <p:clrMapOvr>
    <a:masterClrMapping/>
  </p:clrMapOvr>
</p:sldLayout>
</file>

<file path=ppt/slideLayouts/slideLayout135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Date Placeholder 4">
            <a:extLst>
              <a:ext uri="{FF2B5EF4-FFF2-40B4-BE49-F238E27FC236}">
                <a16:creationId xmlns:a16="http://schemas.microsoft.com/office/drawing/2014/main" id="{1106BEFA-FC8F-5680-455A-72D24963542A}"/>
              </a:ext>
            </a:extLst>
          </p:cNvPr>
          <p:cNvSpPr>
            <a:spLocks noGrp="1" noChangeArrowheads="1"/>
          </p:cNvSpPr>
          <p:nvPr>
            <p:ph type="dt" sz="half" idx="10"/>
          </p:nvPr>
        </p:nvSpPr>
        <p:spPr/>
        <p:txBody>
          <a:bodyPr/>
          <a:lstStyle>
            <a:lvl1pPr algn="ctr">
              <a:defRPr/>
            </a:lvl1pPr>
          </a:lstStyle>
          <a:p>
            <a:pPr>
              <a:defRPr/>
            </a:pPr>
            <a:endParaRPr lang="en-US"/>
          </a:p>
        </p:txBody>
      </p:sp>
      <p:sp>
        <p:nvSpPr>
          <p:cNvPr id="6" name="Footer Placeholder 5">
            <a:extLst>
              <a:ext uri="{FF2B5EF4-FFF2-40B4-BE49-F238E27FC236}">
                <a16:creationId xmlns:a16="http://schemas.microsoft.com/office/drawing/2014/main" id="{08DEE8C3-A567-3031-629A-468D130C25EC}"/>
              </a:ext>
            </a:extLst>
          </p:cNvPr>
          <p:cNvSpPr>
            <a:spLocks noGrp="1" noChangeArrowheads="1"/>
          </p:cNvSpPr>
          <p:nvPr>
            <p:ph type="ftr" sz="quarter" idx="11"/>
          </p:nvPr>
        </p:nvSpPr>
        <p:spPr/>
        <p:txBody>
          <a:bodyPr/>
          <a:lstStyle>
            <a:lvl1pPr>
              <a:defRPr/>
            </a:lvl1pPr>
          </a:lstStyle>
          <a:p>
            <a:pPr>
              <a:defRPr/>
            </a:pPr>
            <a:endParaRPr lang="en-US"/>
          </a:p>
        </p:txBody>
      </p:sp>
      <p:sp>
        <p:nvSpPr>
          <p:cNvPr id="7" name="Slide Number Placeholder 6">
            <a:extLst>
              <a:ext uri="{FF2B5EF4-FFF2-40B4-BE49-F238E27FC236}">
                <a16:creationId xmlns:a16="http://schemas.microsoft.com/office/drawing/2014/main" id="{D53F65A1-ED92-747C-0E6C-54CCA4B24D51}"/>
              </a:ext>
            </a:extLst>
          </p:cNvPr>
          <p:cNvSpPr>
            <a:spLocks noGrp="1" noChangeArrowheads="1"/>
          </p:cNvSpPr>
          <p:nvPr>
            <p:ph type="sldNum" sz="quarter" idx="12"/>
          </p:nvPr>
        </p:nvSpPr>
        <p:spPr/>
        <p:txBody>
          <a:bodyPr/>
          <a:lstStyle>
            <a:lvl1pPr>
              <a:defRPr/>
            </a:lvl1pPr>
          </a:lstStyle>
          <a:p>
            <a:fld id="{10761101-7BD6-2646-811B-5C8370124E59}" type="slidenum">
              <a:rPr lang="en-US" altLang="en-US"/>
              <a:pPr/>
              <a:t>‹#›</a:t>
            </a:fld>
            <a:endParaRPr lang="en-US" altLang="en-US"/>
          </a:p>
        </p:txBody>
      </p:sp>
    </p:spTree>
    <p:extLst>
      <p:ext uri="{BB962C8B-B14F-4D97-AF65-F5344CB8AC3E}">
        <p14:creationId xmlns:p14="http://schemas.microsoft.com/office/powerpoint/2010/main" val="3333005408"/>
      </p:ext>
    </p:extLst>
  </p:cSld>
  <p:clrMapOvr>
    <a:masterClrMapping/>
  </p:clrMapOvr>
</p:sldLayout>
</file>

<file path=ppt/slideLayouts/slideLayout135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Date Placeholder 4">
            <a:extLst>
              <a:ext uri="{FF2B5EF4-FFF2-40B4-BE49-F238E27FC236}">
                <a16:creationId xmlns:a16="http://schemas.microsoft.com/office/drawing/2014/main" id="{2159C97A-6D3D-B5C5-3E1B-91559A92D3D6}"/>
              </a:ext>
            </a:extLst>
          </p:cNvPr>
          <p:cNvSpPr>
            <a:spLocks noGrp="1" noChangeArrowheads="1"/>
          </p:cNvSpPr>
          <p:nvPr>
            <p:ph type="dt" sz="half" idx="10"/>
          </p:nvPr>
        </p:nvSpPr>
        <p:spPr/>
        <p:txBody>
          <a:bodyPr/>
          <a:lstStyle>
            <a:lvl1pPr algn="ctr">
              <a:defRPr/>
            </a:lvl1pPr>
          </a:lstStyle>
          <a:p>
            <a:pPr>
              <a:defRPr/>
            </a:pPr>
            <a:endParaRPr lang="en-US"/>
          </a:p>
        </p:txBody>
      </p:sp>
      <p:sp>
        <p:nvSpPr>
          <p:cNvPr id="6" name="Footer Placeholder 5">
            <a:extLst>
              <a:ext uri="{FF2B5EF4-FFF2-40B4-BE49-F238E27FC236}">
                <a16:creationId xmlns:a16="http://schemas.microsoft.com/office/drawing/2014/main" id="{ABBF1164-A708-8383-0A7F-EF5FC87F349B}"/>
              </a:ext>
            </a:extLst>
          </p:cNvPr>
          <p:cNvSpPr>
            <a:spLocks noGrp="1" noChangeArrowheads="1"/>
          </p:cNvSpPr>
          <p:nvPr>
            <p:ph type="ftr" sz="quarter" idx="11"/>
          </p:nvPr>
        </p:nvSpPr>
        <p:spPr/>
        <p:txBody>
          <a:bodyPr/>
          <a:lstStyle>
            <a:lvl1pPr>
              <a:defRPr/>
            </a:lvl1pPr>
          </a:lstStyle>
          <a:p>
            <a:pPr>
              <a:defRPr/>
            </a:pPr>
            <a:endParaRPr lang="en-US"/>
          </a:p>
        </p:txBody>
      </p:sp>
      <p:sp>
        <p:nvSpPr>
          <p:cNvPr id="7" name="Slide Number Placeholder 6">
            <a:extLst>
              <a:ext uri="{FF2B5EF4-FFF2-40B4-BE49-F238E27FC236}">
                <a16:creationId xmlns:a16="http://schemas.microsoft.com/office/drawing/2014/main" id="{E7A51164-E023-36A9-4BA5-AB653F046E0F}"/>
              </a:ext>
            </a:extLst>
          </p:cNvPr>
          <p:cNvSpPr>
            <a:spLocks noGrp="1" noChangeArrowheads="1"/>
          </p:cNvSpPr>
          <p:nvPr>
            <p:ph type="sldNum" sz="quarter" idx="12"/>
          </p:nvPr>
        </p:nvSpPr>
        <p:spPr/>
        <p:txBody>
          <a:bodyPr/>
          <a:lstStyle>
            <a:lvl1pPr>
              <a:defRPr/>
            </a:lvl1pPr>
          </a:lstStyle>
          <a:p>
            <a:fld id="{59B6AA04-D23C-1E4D-95DA-FE5457A05818}" type="slidenum">
              <a:rPr lang="en-US" altLang="en-US"/>
              <a:pPr/>
              <a:t>‹#›</a:t>
            </a:fld>
            <a:endParaRPr lang="en-US" altLang="en-US"/>
          </a:p>
        </p:txBody>
      </p:sp>
    </p:spTree>
    <p:extLst>
      <p:ext uri="{BB962C8B-B14F-4D97-AF65-F5344CB8AC3E}">
        <p14:creationId xmlns:p14="http://schemas.microsoft.com/office/powerpoint/2010/main" val="805230896"/>
      </p:ext>
    </p:extLst>
  </p:cSld>
  <p:clrMapOvr>
    <a:masterClrMapping/>
  </p:clrMapOvr>
</p:sldLayout>
</file>

<file path=ppt/slideLayouts/slideLayout135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a:extLst>
              <a:ext uri="{FF2B5EF4-FFF2-40B4-BE49-F238E27FC236}">
                <a16:creationId xmlns:a16="http://schemas.microsoft.com/office/drawing/2014/main" id="{1C143EC3-7083-F29C-D71E-30725DA2AF64}"/>
              </a:ext>
            </a:extLst>
          </p:cNvPr>
          <p:cNvSpPr>
            <a:spLocks noGrp="1" noChangeArrowheads="1"/>
          </p:cNvSpPr>
          <p:nvPr>
            <p:ph type="dt" sz="half" idx="10"/>
          </p:nvPr>
        </p:nvSpPr>
        <p:spPr/>
        <p:txBody>
          <a:bodyPr/>
          <a:lstStyle>
            <a:lvl1pPr algn="ctr">
              <a:defRPr/>
            </a:lvl1pPr>
          </a:lstStyle>
          <a:p>
            <a:pPr>
              <a:defRPr/>
            </a:pPr>
            <a:endParaRPr lang="en-US"/>
          </a:p>
        </p:txBody>
      </p:sp>
      <p:sp>
        <p:nvSpPr>
          <p:cNvPr id="5" name="Rectangle 5">
            <a:extLst>
              <a:ext uri="{FF2B5EF4-FFF2-40B4-BE49-F238E27FC236}">
                <a16:creationId xmlns:a16="http://schemas.microsoft.com/office/drawing/2014/main" id="{2CB96B0C-283C-F045-05A5-1B57CEB1B0CC}"/>
              </a:ext>
            </a:extLst>
          </p:cNvPr>
          <p:cNvSpPr>
            <a:spLocks noGrp="1" noChangeArrowheads="1"/>
          </p:cNvSpPr>
          <p:nvPr>
            <p:ph type="ftr" sz="quarter" idx="11"/>
          </p:nvPr>
        </p:nvSpPr>
        <p:spPr/>
        <p:txBody>
          <a:bodyPr/>
          <a:lstStyle>
            <a:lvl1pPr>
              <a:defRPr/>
            </a:lvl1pPr>
          </a:lstStyle>
          <a:p>
            <a:pPr>
              <a:defRPr/>
            </a:pPr>
            <a:endParaRPr lang="en-US"/>
          </a:p>
        </p:txBody>
      </p:sp>
      <p:sp>
        <p:nvSpPr>
          <p:cNvPr id="6" name="Rectangle 6">
            <a:extLst>
              <a:ext uri="{FF2B5EF4-FFF2-40B4-BE49-F238E27FC236}">
                <a16:creationId xmlns:a16="http://schemas.microsoft.com/office/drawing/2014/main" id="{1FFD13BA-BE00-9CCB-7CCE-733457BAFCA4}"/>
              </a:ext>
            </a:extLst>
          </p:cNvPr>
          <p:cNvSpPr>
            <a:spLocks noGrp="1" noChangeArrowheads="1"/>
          </p:cNvSpPr>
          <p:nvPr>
            <p:ph type="sldNum" sz="quarter" idx="12"/>
          </p:nvPr>
        </p:nvSpPr>
        <p:spPr/>
        <p:txBody>
          <a:bodyPr/>
          <a:lstStyle>
            <a:lvl1pPr>
              <a:defRPr/>
            </a:lvl1pPr>
          </a:lstStyle>
          <a:p>
            <a:fld id="{7A27B053-296E-C148-9209-79444358B24B}" type="slidenum">
              <a:rPr lang="en-US" altLang="en-US"/>
              <a:pPr/>
              <a:t>‹#›</a:t>
            </a:fld>
            <a:endParaRPr lang="en-US" altLang="en-US"/>
          </a:p>
        </p:txBody>
      </p:sp>
    </p:spTree>
    <p:extLst>
      <p:ext uri="{BB962C8B-B14F-4D97-AF65-F5344CB8AC3E}">
        <p14:creationId xmlns:p14="http://schemas.microsoft.com/office/powerpoint/2010/main" val="1193385756"/>
      </p:ext>
    </p:extLst>
  </p:cSld>
  <p:clrMapOvr>
    <a:masterClrMapping/>
  </p:clrMapOvr>
</p:sldLayout>
</file>

<file path=ppt/slideLayouts/slideLayout135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a:extLst>
              <a:ext uri="{FF2B5EF4-FFF2-40B4-BE49-F238E27FC236}">
                <a16:creationId xmlns:a16="http://schemas.microsoft.com/office/drawing/2014/main" id="{6779401D-E8C6-AEA3-1F1A-1FE9AB42011D}"/>
              </a:ext>
            </a:extLst>
          </p:cNvPr>
          <p:cNvSpPr>
            <a:spLocks noGrp="1" noChangeArrowheads="1"/>
          </p:cNvSpPr>
          <p:nvPr>
            <p:ph type="dt" sz="half" idx="10"/>
          </p:nvPr>
        </p:nvSpPr>
        <p:spPr/>
        <p:txBody>
          <a:bodyPr/>
          <a:lstStyle>
            <a:lvl1pPr algn="ctr">
              <a:defRPr/>
            </a:lvl1pPr>
          </a:lstStyle>
          <a:p>
            <a:pPr>
              <a:defRPr/>
            </a:pPr>
            <a:endParaRPr lang="en-US"/>
          </a:p>
        </p:txBody>
      </p:sp>
      <p:sp>
        <p:nvSpPr>
          <p:cNvPr id="5" name="Rectangle 5">
            <a:extLst>
              <a:ext uri="{FF2B5EF4-FFF2-40B4-BE49-F238E27FC236}">
                <a16:creationId xmlns:a16="http://schemas.microsoft.com/office/drawing/2014/main" id="{273B1C5A-AED2-9B45-69ED-6EF9164135BB}"/>
              </a:ext>
            </a:extLst>
          </p:cNvPr>
          <p:cNvSpPr>
            <a:spLocks noGrp="1" noChangeArrowheads="1"/>
          </p:cNvSpPr>
          <p:nvPr>
            <p:ph type="ftr" sz="quarter" idx="11"/>
          </p:nvPr>
        </p:nvSpPr>
        <p:spPr/>
        <p:txBody>
          <a:bodyPr/>
          <a:lstStyle>
            <a:lvl1pPr>
              <a:defRPr/>
            </a:lvl1pPr>
          </a:lstStyle>
          <a:p>
            <a:pPr>
              <a:defRPr/>
            </a:pPr>
            <a:endParaRPr lang="en-US"/>
          </a:p>
        </p:txBody>
      </p:sp>
      <p:sp>
        <p:nvSpPr>
          <p:cNvPr id="6" name="Rectangle 6">
            <a:extLst>
              <a:ext uri="{FF2B5EF4-FFF2-40B4-BE49-F238E27FC236}">
                <a16:creationId xmlns:a16="http://schemas.microsoft.com/office/drawing/2014/main" id="{3DC79F78-7FEB-6A30-E38D-FD8C6FF5F683}"/>
              </a:ext>
            </a:extLst>
          </p:cNvPr>
          <p:cNvSpPr>
            <a:spLocks noGrp="1" noChangeArrowheads="1"/>
          </p:cNvSpPr>
          <p:nvPr>
            <p:ph type="sldNum" sz="quarter" idx="12"/>
          </p:nvPr>
        </p:nvSpPr>
        <p:spPr/>
        <p:txBody>
          <a:bodyPr/>
          <a:lstStyle>
            <a:lvl1pPr>
              <a:defRPr/>
            </a:lvl1pPr>
          </a:lstStyle>
          <a:p>
            <a:fld id="{C13E7A06-5E9F-EB49-B1AA-F67B764A9143}" type="slidenum">
              <a:rPr lang="en-US" altLang="en-US"/>
              <a:pPr/>
              <a:t>‹#›</a:t>
            </a:fld>
            <a:endParaRPr lang="en-US" altLang="en-US"/>
          </a:p>
        </p:txBody>
      </p:sp>
    </p:spTree>
    <p:extLst>
      <p:ext uri="{BB962C8B-B14F-4D97-AF65-F5344CB8AC3E}">
        <p14:creationId xmlns:p14="http://schemas.microsoft.com/office/powerpoint/2010/main" val="430942401"/>
      </p:ext>
    </p:extLst>
  </p:cSld>
  <p:clrMapOvr>
    <a:masterClrMapping/>
  </p:clrMapOvr>
</p:sldLayout>
</file>

<file path=ppt/slideLayouts/slideLayout136.xml><?xml version="1.0" encoding="utf-8"?>
<p:sldLayout xmlns:a="http://schemas.openxmlformats.org/drawingml/2006/main" xmlns:r="http://schemas.openxmlformats.org/officeDocument/2006/relationships" xmlns:p="http://schemas.openxmlformats.org/presentationml/2006/main" showMasterSp="0" type="tx">
  <p:cSld name="1_Content with Caption">
    <p:bg>
      <p:bgPr>
        <a:solidFill>
          <a:srgbClr val="000000"/>
        </a:solidFill>
        <a:effectLst/>
      </p:bgPr>
    </p:bg>
    <p:spTree>
      <p:nvGrpSpPr>
        <p:cNvPr id="1" name=""/>
        <p:cNvGrpSpPr/>
        <p:nvPr/>
      </p:nvGrpSpPr>
      <p:grpSpPr>
        <a:xfrm>
          <a:off x="0" y="0"/>
          <a:ext cx="0" cy="0"/>
          <a:chOff x="0" y="0"/>
          <a:chExt cx="0" cy="0"/>
        </a:xfrm>
      </p:grpSpPr>
      <p:sp>
        <p:nvSpPr>
          <p:cNvPr id="170"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defRPr>
            </a:lvl1pPr>
          </a:lstStyle>
          <a:p>
            <a:r>
              <a:t>Title Text</a:t>
            </a:r>
          </a:p>
        </p:txBody>
      </p:sp>
      <p:sp>
        <p:nvSpPr>
          <p:cNvPr id="171" name="Body Level One…"/>
          <p:cNvSpPr txBox="1">
            <a:spLocks noGrp="1"/>
          </p:cNvSpPr>
          <p:nvPr>
            <p:ph type="body" idx="1"/>
          </p:nvPr>
        </p:nvSpPr>
        <p:spPr>
          <a:xfrm>
            <a:off x="3575050" y="273050"/>
            <a:ext cx="5111750" cy="5853113"/>
          </a:xfrm>
          <a:prstGeom prst="rect">
            <a:avLst/>
          </a:prstGeom>
        </p:spPr>
        <p:txBody>
          <a:bodyPr>
            <a:normAutofit/>
          </a:bodyPr>
          <a:lstStyle>
            <a:lvl1pPr>
              <a:buChar char="•"/>
            </a:lvl1pPr>
            <a:lvl2pPr>
              <a:buChar char="–"/>
            </a:lvl2pPr>
            <a:lvl4pPr>
              <a:buChar char="–"/>
            </a:lvl4pPr>
            <a:lvl5pPr>
              <a:buChar char="»"/>
            </a:lvl5pPr>
          </a:lstStyle>
          <a:p>
            <a:r>
              <a:t>Body Level One</a:t>
            </a:r>
          </a:p>
          <a:p>
            <a:pPr lvl="1"/>
            <a:r>
              <a:t>Body Level Two</a:t>
            </a:r>
          </a:p>
          <a:p>
            <a:pPr lvl="2"/>
            <a:r>
              <a:t>Body Level Three</a:t>
            </a:r>
          </a:p>
          <a:p>
            <a:pPr lvl="3"/>
            <a:r>
              <a:t>Body Level Four</a:t>
            </a:r>
          </a:p>
          <a:p>
            <a:pPr lvl="4"/>
            <a:r>
              <a:t>Body Level Five</a:t>
            </a:r>
          </a:p>
        </p:txBody>
      </p:sp>
      <p:sp>
        <p:nvSpPr>
          <p:cNvPr id="172"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pPr>
            <a:endParaRPr/>
          </a:p>
        </p:txBody>
      </p:sp>
      <p:sp>
        <p:nvSpPr>
          <p:cNvPr id="173"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897885336"/>
      </p:ext>
    </p:extLst>
  </p:cSld>
  <p:clrMapOvr>
    <a:masterClrMapping/>
  </p:clrMapOvr>
  <p:transition spd="med"/>
</p:sldLayout>
</file>

<file path=ppt/slideLayouts/slideLayout1360.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quarter" idx="1"/>
          </p:nvPr>
        </p:nvSpPr>
        <p:spPr>
          <a:xfrm>
            <a:off x="6858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6858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Content Placeholder 5"/>
          <p:cNvSpPr>
            <a:spLocks noGrp="1"/>
          </p:cNvSpPr>
          <p:nvPr>
            <p:ph sz="quarter" idx="4"/>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a:extLst>
              <a:ext uri="{FF2B5EF4-FFF2-40B4-BE49-F238E27FC236}">
                <a16:creationId xmlns:a16="http://schemas.microsoft.com/office/drawing/2014/main" id="{42EAD094-7E5C-0144-EB89-DB4DA0DDFDC3}"/>
              </a:ext>
            </a:extLst>
          </p:cNvPr>
          <p:cNvSpPr>
            <a:spLocks noGrp="1" noChangeArrowheads="1"/>
          </p:cNvSpPr>
          <p:nvPr>
            <p:ph type="dt" sz="half" idx="10"/>
          </p:nvPr>
        </p:nvSpPr>
        <p:spPr/>
        <p:txBody>
          <a:bodyPr/>
          <a:lstStyle>
            <a:lvl1pPr algn="ctr">
              <a:defRPr/>
            </a:lvl1pPr>
          </a:lstStyle>
          <a:p>
            <a:pPr>
              <a:defRPr/>
            </a:pPr>
            <a:endParaRPr lang="en-US"/>
          </a:p>
        </p:txBody>
      </p:sp>
      <p:sp>
        <p:nvSpPr>
          <p:cNvPr id="8" name="Rectangle 5">
            <a:extLst>
              <a:ext uri="{FF2B5EF4-FFF2-40B4-BE49-F238E27FC236}">
                <a16:creationId xmlns:a16="http://schemas.microsoft.com/office/drawing/2014/main" id="{4BD42A65-24B9-915F-14AA-94FA22F2472F}"/>
              </a:ext>
            </a:extLst>
          </p:cNvPr>
          <p:cNvSpPr>
            <a:spLocks noGrp="1" noChangeArrowheads="1"/>
          </p:cNvSpPr>
          <p:nvPr>
            <p:ph type="ftr" sz="quarter" idx="11"/>
          </p:nvPr>
        </p:nvSpPr>
        <p:spPr/>
        <p:txBody>
          <a:bodyPr/>
          <a:lstStyle>
            <a:lvl1pPr>
              <a:defRPr/>
            </a:lvl1pPr>
          </a:lstStyle>
          <a:p>
            <a:pPr>
              <a:defRPr/>
            </a:pPr>
            <a:endParaRPr lang="en-US"/>
          </a:p>
        </p:txBody>
      </p:sp>
      <p:sp>
        <p:nvSpPr>
          <p:cNvPr id="9" name="Rectangle 6">
            <a:extLst>
              <a:ext uri="{FF2B5EF4-FFF2-40B4-BE49-F238E27FC236}">
                <a16:creationId xmlns:a16="http://schemas.microsoft.com/office/drawing/2014/main" id="{D8C25549-2BD2-8B10-D86E-0E6E7477C572}"/>
              </a:ext>
            </a:extLst>
          </p:cNvPr>
          <p:cNvSpPr>
            <a:spLocks noGrp="1" noChangeArrowheads="1"/>
          </p:cNvSpPr>
          <p:nvPr>
            <p:ph type="sldNum" sz="quarter" idx="12"/>
          </p:nvPr>
        </p:nvSpPr>
        <p:spPr/>
        <p:txBody>
          <a:bodyPr/>
          <a:lstStyle>
            <a:lvl1pPr>
              <a:defRPr/>
            </a:lvl1pPr>
          </a:lstStyle>
          <a:p>
            <a:fld id="{58E8A88B-6978-BA40-B5DB-18D526477938}" type="slidenum">
              <a:rPr lang="en-US" altLang="en-US"/>
              <a:pPr/>
              <a:t>‹#›</a:t>
            </a:fld>
            <a:endParaRPr lang="en-US" altLang="en-US"/>
          </a:p>
        </p:txBody>
      </p:sp>
    </p:spTree>
    <p:extLst>
      <p:ext uri="{BB962C8B-B14F-4D97-AF65-F5344CB8AC3E}">
        <p14:creationId xmlns:p14="http://schemas.microsoft.com/office/powerpoint/2010/main" val="181814734"/>
      </p:ext>
    </p:extLst>
  </p:cSld>
  <p:clrMapOvr>
    <a:masterClrMapping/>
  </p:clrMapOvr>
</p:sldLayout>
</file>

<file path=ppt/slideLayouts/slideLayout1361.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Rectangle 4">
            <a:extLst>
              <a:ext uri="{FF2B5EF4-FFF2-40B4-BE49-F238E27FC236}">
                <a16:creationId xmlns:a16="http://schemas.microsoft.com/office/drawing/2014/main" id="{11B1DD2C-506B-836A-5A8A-D5B3CC1BE236}"/>
              </a:ext>
            </a:extLst>
          </p:cNvPr>
          <p:cNvSpPr>
            <a:spLocks noGrp="1" noChangeArrowheads="1"/>
          </p:cNvSpPr>
          <p:nvPr>
            <p:ph type="dt" sz="half" idx="10"/>
          </p:nvPr>
        </p:nvSpPr>
        <p:spPr/>
        <p:txBody>
          <a:bodyPr/>
          <a:lstStyle>
            <a:lvl1pPr algn="ctr">
              <a:defRPr/>
            </a:lvl1pPr>
          </a:lstStyle>
          <a:p>
            <a:pPr>
              <a:defRPr/>
            </a:pPr>
            <a:endParaRPr lang="en-US"/>
          </a:p>
        </p:txBody>
      </p:sp>
      <p:sp>
        <p:nvSpPr>
          <p:cNvPr id="7" name="Rectangle 5">
            <a:extLst>
              <a:ext uri="{FF2B5EF4-FFF2-40B4-BE49-F238E27FC236}">
                <a16:creationId xmlns:a16="http://schemas.microsoft.com/office/drawing/2014/main" id="{6964EA10-7753-A48C-1BBE-BC98569CF965}"/>
              </a:ext>
            </a:extLst>
          </p:cNvPr>
          <p:cNvSpPr>
            <a:spLocks noGrp="1" noChangeArrowheads="1"/>
          </p:cNvSpPr>
          <p:nvPr>
            <p:ph type="ftr" sz="quarter" idx="11"/>
          </p:nvPr>
        </p:nvSpPr>
        <p:spPr/>
        <p:txBody>
          <a:bodyPr/>
          <a:lstStyle>
            <a:lvl1pPr>
              <a:defRPr/>
            </a:lvl1pPr>
          </a:lstStyle>
          <a:p>
            <a:pPr>
              <a:defRPr/>
            </a:pPr>
            <a:endParaRPr lang="en-US"/>
          </a:p>
        </p:txBody>
      </p:sp>
      <p:sp>
        <p:nvSpPr>
          <p:cNvPr id="8" name="Rectangle 6">
            <a:extLst>
              <a:ext uri="{FF2B5EF4-FFF2-40B4-BE49-F238E27FC236}">
                <a16:creationId xmlns:a16="http://schemas.microsoft.com/office/drawing/2014/main" id="{DFA067AF-411F-CB65-2F4C-0AE74E31C887}"/>
              </a:ext>
            </a:extLst>
          </p:cNvPr>
          <p:cNvSpPr>
            <a:spLocks noGrp="1" noChangeArrowheads="1"/>
          </p:cNvSpPr>
          <p:nvPr>
            <p:ph type="sldNum" sz="quarter" idx="12"/>
          </p:nvPr>
        </p:nvSpPr>
        <p:spPr/>
        <p:txBody>
          <a:bodyPr/>
          <a:lstStyle>
            <a:lvl1pPr>
              <a:defRPr/>
            </a:lvl1pPr>
          </a:lstStyle>
          <a:p>
            <a:fld id="{CB0EA2AC-5059-3149-962D-B4D844AC07F4}" type="slidenum">
              <a:rPr lang="en-US" altLang="en-US"/>
              <a:pPr/>
              <a:t>‹#›</a:t>
            </a:fld>
            <a:endParaRPr lang="en-US" altLang="en-US"/>
          </a:p>
        </p:txBody>
      </p:sp>
    </p:spTree>
    <p:extLst>
      <p:ext uri="{BB962C8B-B14F-4D97-AF65-F5344CB8AC3E}">
        <p14:creationId xmlns:p14="http://schemas.microsoft.com/office/powerpoint/2010/main" val="740048442"/>
      </p:ext>
    </p:extLst>
  </p:cSld>
  <p:clrMapOvr>
    <a:masterClrMapping/>
  </p:clrMapOvr>
</p:sldLayout>
</file>

<file path=ppt/slideLayouts/slideLayout1362.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4">
            <a:extLst>
              <a:ext uri="{FF2B5EF4-FFF2-40B4-BE49-F238E27FC236}">
                <a16:creationId xmlns:a16="http://schemas.microsoft.com/office/drawing/2014/main" id="{8558E101-C3EF-3507-36D0-20860921D221}"/>
              </a:ext>
            </a:extLst>
          </p:cNvPr>
          <p:cNvSpPr>
            <a:spLocks noGrp="1" noChangeArrowheads="1"/>
          </p:cNvSpPr>
          <p:nvPr>
            <p:ph type="dt" sz="half" idx="10"/>
          </p:nvPr>
        </p:nvSpPr>
        <p:spPr>
          <a:ln/>
        </p:spPr>
        <p:txBody>
          <a:bodyPr/>
          <a:lstStyle>
            <a:lvl1pPr>
              <a:defRPr/>
            </a:lvl1pPr>
          </a:lstStyle>
          <a:p>
            <a:pPr>
              <a:defRPr/>
            </a:pPr>
            <a:endParaRPr lang="en-GB"/>
          </a:p>
        </p:txBody>
      </p:sp>
      <p:sp>
        <p:nvSpPr>
          <p:cNvPr id="3" name="Rectangle 5">
            <a:extLst>
              <a:ext uri="{FF2B5EF4-FFF2-40B4-BE49-F238E27FC236}">
                <a16:creationId xmlns:a16="http://schemas.microsoft.com/office/drawing/2014/main" id="{26C7C4A5-7F3B-988D-AC22-536E2B826F3D}"/>
              </a:ext>
            </a:extLst>
          </p:cNvPr>
          <p:cNvSpPr>
            <a:spLocks noGrp="1" noChangeArrowheads="1"/>
          </p:cNvSpPr>
          <p:nvPr>
            <p:ph type="ftr" sz="quarter" idx="11"/>
          </p:nvPr>
        </p:nvSpPr>
        <p:spPr>
          <a:ln/>
        </p:spPr>
        <p:txBody>
          <a:bodyPr/>
          <a:lstStyle>
            <a:lvl1pPr>
              <a:defRPr/>
            </a:lvl1pPr>
          </a:lstStyle>
          <a:p>
            <a:pPr>
              <a:defRPr/>
            </a:pPr>
            <a:endParaRPr lang="en-GB"/>
          </a:p>
        </p:txBody>
      </p:sp>
      <p:sp>
        <p:nvSpPr>
          <p:cNvPr id="4" name="Rectangle 6">
            <a:extLst>
              <a:ext uri="{FF2B5EF4-FFF2-40B4-BE49-F238E27FC236}">
                <a16:creationId xmlns:a16="http://schemas.microsoft.com/office/drawing/2014/main" id="{84DEBBCE-EE6E-EBFD-ED72-D2582515FEE4}"/>
              </a:ext>
            </a:extLst>
          </p:cNvPr>
          <p:cNvSpPr>
            <a:spLocks noGrp="1" noChangeArrowheads="1"/>
          </p:cNvSpPr>
          <p:nvPr>
            <p:ph type="sldNum" sz="quarter" idx="12"/>
          </p:nvPr>
        </p:nvSpPr>
        <p:spPr>
          <a:ln/>
        </p:spPr>
        <p:txBody>
          <a:bodyPr/>
          <a:lstStyle>
            <a:lvl1pPr>
              <a:defRPr/>
            </a:lvl1pPr>
          </a:lstStyle>
          <a:p>
            <a:fld id="{42709765-1D37-7F43-8407-92C7F3A99C86}" type="slidenum">
              <a:rPr lang="en-GB" altLang="en-US"/>
              <a:pPr/>
              <a:t>‹#›</a:t>
            </a:fld>
            <a:endParaRPr lang="en-GB" altLang="en-US"/>
          </a:p>
        </p:txBody>
      </p:sp>
    </p:spTree>
    <p:extLst>
      <p:ext uri="{BB962C8B-B14F-4D97-AF65-F5344CB8AC3E}">
        <p14:creationId xmlns:p14="http://schemas.microsoft.com/office/powerpoint/2010/main" val="1602658102"/>
      </p:ext>
    </p:extLst>
  </p:cSld>
  <p:clrMapOvr>
    <a:masterClrMapping/>
  </p:clrMapOvr>
</p:sldLayout>
</file>

<file path=ppt/slideLayouts/slideLayout136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a:extLst>
              <a:ext uri="{FF2B5EF4-FFF2-40B4-BE49-F238E27FC236}">
                <a16:creationId xmlns:a16="http://schemas.microsoft.com/office/drawing/2014/main" id="{0F11D5CE-9356-B766-1817-1A21D913D399}"/>
              </a:ext>
            </a:extLst>
          </p:cNvPr>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a:extLst>
              <a:ext uri="{FF2B5EF4-FFF2-40B4-BE49-F238E27FC236}">
                <a16:creationId xmlns:a16="http://schemas.microsoft.com/office/drawing/2014/main" id="{9972079C-63CA-DA11-BA57-503BF6DF9CE5}"/>
              </a:ext>
            </a:extLst>
          </p:cNvPr>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a:extLst>
              <a:ext uri="{FF2B5EF4-FFF2-40B4-BE49-F238E27FC236}">
                <a16:creationId xmlns:a16="http://schemas.microsoft.com/office/drawing/2014/main" id="{F0F3A73C-3688-DCBA-FE04-B77645C6D61C}"/>
              </a:ext>
            </a:extLst>
          </p:cNvPr>
          <p:cNvSpPr>
            <a:spLocks noGrp="1" noChangeArrowheads="1"/>
          </p:cNvSpPr>
          <p:nvPr>
            <p:ph type="sldNum" sz="quarter" idx="12"/>
          </p:nvPr>
        </p:nvSpPr>
        <p:spPr/>
        <p:txBody>
          <a:bodyPr/>
          <a:lstStyle>
            <a:lvl1pPr eaLnBrk="1" hangingPunct="1">
              <a:defRPr/>
            </a:lvl1pPr>
          </a:lstStyle>
          <a:p>
            <a:fld id="{A17A78F6-2032-E74E-A8B5-F6B36CB25B38}" type="slidenum">
              <a:rPr lang="en-US" altLang="en-US"/>
              <a:pPr/>
              <a:t>‹#›</a:t>
            </a:fld>
            <a:endParaRPr lang="en-US" altLang="en-US"/>
          </a:p>
        </p:txBody>
      </p:sp>
    </p:spTree>
    <p:extLst>
      <p:ext uri="{BB962C8B-B14F-4D97-AF65-F5344CB8AC3E}">
        <p14:creationId xmlns:p14="http://schemas.microsoft.com/office/powerpoint/2010/main" val="3183989553"/>
      </p:ext>
    </p:extLst>
  </p:cSld>
  <p:clrMapOvr>
    <a:masterClrMapping/>
  </p:clrMapOvr>
</p:sldLayout>
</file>

<file path=ppt/slideLayouts/slideLayout136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a:extLst>
              <a:ext uri="{FF2B5EF4-FFF2-40B4-BE49-F238E27FC236}">
                <a16:creationId xmlns:a16="http://schemas.microsoft.com/office/drawing/2014/main" id="{AB1E166F-CB45-EB0C-A1BA-6980DFB2F3E9}"/>
              </a:ext>
            </a:extLst>
          </p:cNvPr>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a:extLst>
              <a:ext uri="{FF2B5EF4-FFF2-40B4-BE49-F238E27FC236}">
                <a16:creationId xmlns:a16="http://schemas.microsoft.com/office/drawing/2014/main" id="{527544D6-0BC3-72E8-BD66-9A5CD5A4BAC4}"/>
              </a:ext>
            </a:extLst>
          </p:cNvPr>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a:extLst>
              <a:ext uri="{FF2B5EF4-FFF2-40B4-BE49-F238E27FC236}">
                <a16:creationId xmlns:a16="http://schemas.microsoft.com/office/drawing/2014/main" id="{6C3CAD2C-EF94-CC61-25A4-90D2D864335A}"/>
              </a:ext>
            </a:extLst>
          </p:cNvPr>
          <p:cNvSpPr>
            <a:spLocks noGrp="1" noChangeArrowheads="1"/>
          </p:cNvSpPr>
          <p:nvPr>
            <p:ph type="sldNum" sz="quarter" idx="12"/>
          </p:nvPr>
        </p:nvSpPr>
        <p:spPr/>
        <p:txBody>
          <a:bodyPr/>
          <a:lstStyle>
            <a:lvl1pPr eaLnBrk="1" hangingPunct="1">
              <a:defRPr/>
            </a:lvl1pPr>
          </a:lstStyle>
          <a:p>
            <a:fld id="{6A553072-BF6F-1341-937B-2E06E8B91401}" type="slidenum">
              <a:rPr lang="en-US" altLang="en-US"/>
              <a:pPr/>
              <a:t>‹#›</a:t>
            </a:fld>
            <a:endParaRPr lang="en-US" altLang="en-US"/>
          </a:p>
        </p:txBody>
      </p:sp>
    </p:spTree>
    <p:extLst>
      <p:ext uri="{BB962C8B-B14F-4D97-AF65-F5344CB8AC3E}">
        <p14:creationId xmlns:p14="http://schemas.microsoft.com/office/powerpoint/2010/main" val="2976883331"/>
      </p:ext>
    </p:extLst>
  </p:cSld>
  <p:clrMapOvr>
    <a:masterClrMapping/>
  </p:clrMapOvr>
</p:sldLayout>
</file>

<file path=ppt/slideLayouts/slideLayout136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a:extLst>
              <a:ext uri="{FF2B5EF4-FFF2-40B4-BE49-F238E27FC236}">
                <a16:creationId xmlns:a16="http://schemas.microsoft.com/office/drawing/2014/main" id="{B7BEA80B-E1F3-6230-59DB-F397A9F7C505}"/>
              </a:ext>
            </a:extLst>
          </p:cNvPr>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a:extLst>
              <a:ext uri="{FF2B5EF4-FFF2-40B4-BE49-F238E27FC236}">
                <a16:creationId xmlns:a16="http://schemas.microsoft.com/office/drawing/2014/main" id="{C7642D66-715A-DC2F-FD17-2184794802F7}"/>
              </a:ext>
            </a:extLst>
          </p:cNvPr>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a:extLst>
              <a:ext uri="{FF2B5EF4-FFF2-40B4-BE49-F238E27FC236}">
                <a16:creationId xmlns:a16="http://schemas.microsoft.com/office/drawing/2014/main" id="{EDDB9392-B026-F97C-DB4A-8A9EECC9E5E2}"/>
              </a:ext>
            </a:extLst>
          </p:cNvPr>
          <p:cNvSpPr>
            <a:spLocks noGrp="1" noChangeArrowheads="1"/>
          </p:cNvSpPr>
          <p:nvPr>
            <p:ph type="sldNum" sz="quarter" idx="12"/>
          </p:nvPr>
        </p:nvSpPr>
        <p:spPr/>
        <p:txBody>
          <a:bodyPr/>
          <a:lstStyle>
            <a:lvl1pPr eaLnBrk="1" hangingPunct="1">
              <a:defRPr/>
            </a:lvl1pPr>
          </a:lstStyle>
          <a:p>
            <a:fld id="{007A6314-D353-7245-ADE2-424131DA24F0}" type="slidenum">
              <a:rPr lang="en-US" altLang="en-US"/>
              <a:pPr/>
              <a:t>‹#›</a:t>
            </a:fld>
            <a:endParaRPr lang="en-US" altLang="en-US"/>
          </a:p>
        </p:txBody>
      </p:sp>
    </p:spTree>
    <p:extLst>
      <p:ext uri="{BB962C8B-B14F-4D97-AF65-F5344CB8AC3E}">
        <p14:creationId xmlns:p14="http://schemas.microsoft.com/office/powerpoint/2010/main" val="1281340908"/>
      </p:ext>
    </p:extLst>
  </p:cSld>
  <p:clrMapOvr>
    <a:masterClrMapping/>
  </p:clrMapOvr>
</p:sldLayout>
</file>

<file path=ppt/slideLayouts/slideLayout136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Date Placeholder 4">
            <a:extLst>
              <a:ext uri="{FF2B5EF4-FFF2-40B4-BE49-F238E27FC236}">
                <a16:creationId xmlns:a16="http://schemas.microsoft.com/office/drawing/2014/main" id="{DC05FEB2-24AE-4622-483E-BBFE5265364C}"/>
              </a:ext>
            </a:extLst>
          </p:cNvPr>
          <p:cNvSpPr>
            <a:spLocks noGrp="1" noChangeArrowheads="1"/>
          </p:cNvSpPr>
          <p:nvPr>
            <p:ph type="dt" sz="half" idx="10"/>
          </p:nvPr>
        </p:nvSpPr>
        <p:spPr/>
        <p:txBody>
          <a:bodyPr/>
          <a:lstStyle>
            <a:lvl1pPr algn="ctr" eaLnBrk="1" hangingPunct="1">
              <a:defRPr/>
            </a:lvl1pPr>
          </a:lstStyle>
          <a:p>
            <a:pPr>
              <a:defRPr/>
            </a:pPr>
            <a:endParaRPr lang="en-US"/>
          </a:p>
        </p:txBody>
      </p:sp>
      <p:sp>
        <p:nvSpPr>
          <p:cNvPr id="6" name="Footer Placeholder 5">
            <a:extLst>
              <a:ext uri="{FF2B5EF4-FFF2-40B4-BE49-F238E27FC236}">
                <a16:creationId xmlns:a16="http://schemas.microsoft.com/office/drawing/2014/main" id="{24B6F2F6-64ED-DE1A-6128-E3CE7BAC6541}"/>
              </a:ext>
            </a:extLst>
          </p:cNvPr>
          <p:cNvSpPr>
            <a:spLocks noGrp="1" noChangeArrowheads="1"/>
          </p:cNvSpPr>
          <p:nvPr>
            <p:ph type="ftr" sz="quarter" idx="11"/>
          </p:nvPr>
        </p:nvSpPr>
        <p:spPr/>
        <p:txBody>
          <a:bodyPr/>
          <a:lstStyle>
            <a:lvl1pPr eaLnBrk="1" hangingPunct="1">
              <a:defRPr/>
            </a:lvl1pPr>
          </a:lstStyle>
          <a:p>
            <a:pPr>
              <a:defRPr/>
            </a:pPr>
            <a:endParaRPr lang="en-US"/>
          </a:p>
        </p:txBody>
      </p:sp>
      <p:sp>
        <p:nvSpPr>
          <p:cNvPr id="7" name="Slide Number Placeholder 6">
            <a:extLst>
              <a:ext uri="{FF2B5EF4-FFF2-40B4-BE49-F238E27FC236}">
                <a16:creationId xmlns:a16="http://schemas.microsoft.com/office/drawing/2014/main" id="{C9D360C9-BD04-8FE2-CEE8-6139D41F98AA}"/>
              </a:ext>
            </a:extLst>
          </p:cNvPr>
          <p:cNvSpPr>
            <a:spLocks noGrp="1" noChangeArrowheads="1"/>
          </p:cNvSpPr>
          <p:nvPr>
            <p:ph type="sldNum" sz="quarter" idx="12"/>
          </p:nvPr>
        </p:nvSpPr>
        <p:spPr/>
        <p:txBody>
          <a:bodyPr/>
          <a:lstStyle>
            <a:lvl1pPr eaLnBrk="1" hangingPunct="1">
              <a:defRPr/>
            </a:lvl1pPr>
          </a:lstStyle>
          <a:p>
            <a:fld id="{1DDE170B-979C-4145-BC66-4EC1603BC699}" type="slidenum">
              <a:rPr lang="en-US" altLang="en-US"/>
              <a:pPr/>
              <a:t>‹#›</a:t>
            </a:fld>
            <a:endParaRPr lang="en-US" altLang="en-US"/>
          </a:p>
        </p:txBody>
      </p:sp>
    </p:spTree>
    <p:extLst>
      <p:ext uri="{BB962C8B-B14F-4D97-AF65-F5344CB8AC3E}">
        <p14:creationId xmlns:p14="http://schemas.microsoft.com/office/powerpoint/2010/main" val="2941036097"/>
      </p:ext>
    </p:extLst>
  </p:cSld>
  <p:clrMapOvr>
    <a:masterClrMapping/>
  </p:clrMapOvr>
</p:sldLayout>
</file>

<file path=ppt/slideLayouts/slideLayout136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a:extLst>
              <a:ext uri="{FF2B5EF4-FFF2-40B4-BE49-F238E27FC236}">
                <a16:creationId xmlns:a16="http://schemas.microsoft.com/office/drawing/2014/main" id="{0977D87C-5A6E-8BC7-6E54-50BB3267A277}"/>
              </a:ext>
            </a:extLst>
          </p:cNvPr>
          <p:cNvSpPr>
            <a:spLocks noGrp="1" noChangeArrowheads="1"/>
          </p:cNvSpPr>
          <p:nvPr>
            <p:ph type="dt" sz="half" idx="10"/>
          </p:nvPr>
        </p:nvSpPr>
        <p:spPr/>
        <p:txBody>
          <a:bodyPr/>
          <a:lstStyle>
            <a:lvl1pPr algn="ctr" eaLnBrk="1" hangingPunct="1">
              <a:defRPr/>
            </a:lvl1pPr>
          </a:lstStyle>
          <a:p>
            <a:pPr>
              <a:defRPr/>
            </a:pPr>
            <a:endParaRPr lang="en-US"/>
          </a:p>
        </p:txBody>
      </p:sp>
      <p:sp>
        <p:nvSpPr>
          <p:cNvPr id="8" name="Rectangle 5">
            <a:extLst>
              <a:ext uri="{FF2B5EF4-FFF2-40B4-BE49-F238E27FC236}">
                <a16:creationId xmlns:a16="http://schemas.microsoft.com/office/drawing/2014/main" id="{A7385800-8F20-0F81-B386-AB63F67E3F51}"/>
              </a:ext>
            </a:extLst>
          </p:cNvPr>
          <p:cNvSpPr>
            <a:spLocks noGrp="1" noChangeArrowheads="1"/>
          </p:cNvSpPr>
          <p:nvPr>
            <p:ph type="ftr" sz="quarter" idx="11"/>
          </p:nvPr>
        </p:nvSpPr>
        <p:spPr/>
        <p:txBody>
          <a:bodyPr/>
          <a:lstStyle>
            <a:lvl1pPr eaLnBrk="1" hangingPunct="1">
              <a:defRPr/>
            </a:lvl1pPr>
          </a:lstStyle>
          <a:p>
            <a:pPr>
              <a:defRPr/>
            </a:pPr>
            <a:endParaRPr lang="en-US"/>
          </a:p>
        </p:txBody>
      </p:sp>
      <p:sp>
        <p:nvSpPr>
          <p:cNvPr id="9" name="Rectangle 6">
            <a:extLst>
              <a:ext uri="{FF2B5EF4-FFF2-40B4-BE49-F238E27FC236}">
                <a16:creationId xmlns:a16="http://schemas.microsoft.com/office/drawing/2014/main" id="{B6D4C60A-1BA5-C32B-E160-FB06C415EA70}"/>
              </a:ext>
            </a:extLst>
          </p:cNvPr>
          <p:cNvSpPr>
            <a:spLocks noGrp="1" noChangeArrowheads="1"/>
          </p:cNvSpPr>
          <p:nvPr>
            <p:ph type="sldNum" sz="quarter" idx="12"/>
          </p:nvPr>
        </p:nvSpPr>
        <p:spPr/>
        <p:txBody>
          <a:bodyPr/>
          <a:lstStyle>
            <a:lvl1pPr eaLnBrk="1" hangingPunct="1">
              <a:defRPr/>
            </a:lvl1pPr>
          </a:lstStyle>
          <a:p>
            <a:fld id="{6D6F7C92-F57A-7844-B55E-8E25B42A1D45}" type="slidenum">
              <a:rPr lang="en-US" altLang="en-US"/>
              <a:pPr/>
              <a:t>‹#›</a:t>
            </a:fld>
            <a:endParaRPr lang="en-US" altLang="en-US"/>
          </a:p>
        </p:txBody>
      </p:sp>
    </p:spTree>
    <p:extLst>
      <p:ext uri="{BB962C8B-B14F-4D97-AF65-F5344CB8AC3E}">
        <p14:creationId xmlns:p14="http://schemas.microsoft.com/office/powerpoint/2010/main" val="163438175"/>
      </p:ext>
    </p:extLst>
  </p:cSld>
  <p:clrMapOvr>
    <a:masterClrMapping/>
  </p:clrMapOvr>
</p:sldLayout>
</file>

<file path=ppt/slideLayouts/slideLayout136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a:extLst>
              <a:ext uri="{FF2B5EF4-FFF2-40B4-BE49-F238E27FC236}">
                <a16:creationId xmlns:a16="http://schemas.microsoft.com/office/drawing/2014/main" id="{F3E67C44-C71D-5FA6-E68E-F4E5D35DB930}"/>
              </a:ext>
            </a:extLst>
          </p:cNvPr>
          <p:cNvSpPr>
            <a:spLocks noGrp="1" noChangeArrowheads="1"/>
          </p:cNvSpPr>
          <p:nvPr>
            <p:ph type="dt" sz="half" idx="10"/>
          </p:nvPr>
        </p:nvSpPr>
        <p:spPr/>
        <p:txBody>
          <a:bodyPr/>
          <a:lstStyle>
            <a:lvl1pPr algn="ctr" eaLnBrk="1" hangingPunct="1">
              <a:defRPr/>
            </a:lvl1pPr>
          </a:lstStyle>
          <a:p>
            <a:pPr>
              <a:defRPr/>
            </a:pPr>
            <a:endParaRPr lang="en-US"/>
          </a:p>
        </p:txBody>
      </p:sp>
      <p:sp>
        <p:nvSpPr>
          <p:cNvPr id="4" name="Rectangle 5">
            <a:extLst>
              <a:ext uri="{FF2B5EF4-FFF2-40B4-BE49-F238E27FC236}">
                <a16:creationId xmlns:a16="http://schemas.microsoft.com/office/drawing/2014/main" id="{3DAF49C3-3D24-5419-2250-477E9FB73153}"/>
              </a:ext>
            </a:extLst>
          </p:cNvPr>
          <p:cNvSpPr>
            <a:spLocks noGrp="1" noChangeArrowheads="1"/>
          </p:cNvSpPr>
          <p:nvPr>
            <p:ph type="ftr" sz="quarter" idx="11"/>
          </p:nvPr>
        </p:nvSpPr>
        <p:spPr/>
        <p:txBody>
          <a:bodyPr/>
          <a:lstStyle>
            <a:lvl1pPr eaLnBrk="1" hangingPunct="1">
              <a:defRPr/>
            </a:lvl1pPr>
          </a:lstStyle>
          <a:p>
            <a:pPr>
              <a:defRPr/>
            </a:pPr>
            <a:endParaRPr lang="en-US"/>
          </a:p>
        </p:txBody>
      </p:sp>
      <p:sp>
        <p:nvSpPr>
          <p:cNvPr id="5" name="Rectangle 6">
            <a:extLst>
              <a:ext uri="{FF2B5EF4-FFF2-40B4-BE49-F238E27FC236}">
                <a16:creationId xmlns:a16="http://schemas.microsoft.com/office/drawing/2014/main" id="{A9AFDC3E-9573-1800-D5B5-7CFF7E10C0C0}"/>
              </a:ext>
            </a:extLst>
          </p:cNvPr>
          <p:cNvSpPr>
            <a:spLocks noGrp="1" noChangeArrowheads="1"/>
          </p:cNvSpPr>
          <p:nvPr>
            <p:ph type="sldNum" sz="quarter" idx="12"/>
          </p:nvPr>
        </p:nvSpPr>
        <p:spPr/>
        <p:txBody>
          <a:bodyPr/>
          <a:lstStyle>
            <a:lvl1pPr eaLnBrk="1" hangingPunct="1">
              <a:defRPr/>
            </a:lvl1pPr>
          </a:lstStyle>
          <a:p>
            <a:fld id="{45B64075-B23D-2A48-A48C-3EE6512A5E34}" type="slidenum">
              <a:rPr lang="en-US" altLang="en-US"/>
              <a:pPr/>
              <a:t>‹#›</a:t>
            </a:fld>
            <a:endParaRPr lang="en-US" altLang="en-US"/>
          </a:p>
        </p:txBody>
      </p:sp>
    </p:spTree>
    <p:extLst>
      <p:ext uri="{BB962C8B-B14F-4D97-AF65-F5344CB8AC3E}">
        <p14:creationId xmlns:p14="http://schemas.microsoft.com/office/powerpoint/2010/main" val="3111455261"/>
      </p:ext>
    </p:extLst>
  </p:cSld>
  <p:clrMapOvr>
    <a:masterClrMapping/>
  </p:clrMapOvr>
</p:sldLayout>
</file>

<file path=ppt/slideLayouts/slideLayout136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a:extLst>
              <a:ext uri="{FF2B5EF4-FFF2-40B4-BE49-F238E27FC236}">
                <a16:creationId xmlns:a16="http://schemas.microsoft.com/office/drawing/2014/main" id="{BBEAEB96-5BBA-5B65-6A75-A0237FCDB364}"/>
              </a:ext>
            </a:extLst>
          </p:cNvPr>
          <p:cNvSpPr>
            <a:spLocks noGrp="1" noChangeArrowheads="1"/>
          </p:cNvSpPr>
          <p:nvPr>
            <p:ph type="dt" sz="half" idx="10"/>
          </p:nvPr>
        </p:nvSpPr>
        <p:spPr/>
        <p:txBody>
          <a:bodyPr/>
          <a:lstStyle>
            <a:lvl1pPr algn="ctr" eaLnBrk="1" hangingPunct="1">
              <a:defRPr/>
            </a:lvl1pPr>
          </a:lstStyle>
          <a:p>
            <a:pPr>
              <a:defRPr/>
            </a:pPr>
            <a:endParaRPr lang="en-US"/>
          </a:p>
        </p:txBody>
      </p:sp>
      <p:sp>
        <p:nvSpPr>
          <p:cNvPr id="3" name="Rectangle 5">
            <a:extLst>
              <a:ext uri="{FF2B5EF4-FFF2-40B4-BE49-F238E27FC236}">
                <a16:creationId xmlns:a16="http://schemas.microsoft.com/office/drawing/2014/main" id="{A5A3CE8F-05BA-FC71-0D01-DD33977CBF69}"/>
              </a:ext>
            </a:extLst>
          </p:cNvPr>
          <p:cNvSpPr>
            <a:spLocks noGrp="1" noChangeArrowheads="1"/>
          </p:cNvSpPr>
          <p:nvPr>
            <p:ph type="ftr" sz="quarter" idx="11"/>
          </p:nvPr>
        </p:nvSpPr>
        <p:spPr/>
        <p:txBody>
          <a:bodyPr/>
          <a:lstStyle>
            <a:lvl1pPr eaLnBrk="1" hangingPunct="1">
              <a:defRPr/>
            </a:lvl1pPr>
          </a:lstStyle>
          <a:p>
            <a:pPr>
              <a:defRPr/>
            </a:pPr>
            <a:endParaRPr lang="en-US"/>
          </a:p>
        </p:txBody>
      </p:sp>
      <p:sp>
        <p:nvSpPr>
          <p:cNvPr id="4" name="Rectangle 6">
            <a:extLst>
              <a:ext uri="{FF2B5EF4-FFF2-40B4-BE49-F238E27FC236}">
                <a16:creationId xmlns:a16="http://schemas.microsoft.com/office/drawing/2014/main" id="{0B26F15B-1D59-B178-B8C5-6F9A73880BF6}"/>
              </a:ext>
            </a:extLst>
          </p:cNvPr>
          <p:cNvSpPr>
            <a:spLocks noGrp="1" noChangeArrowheads="1"/>
          </p:cNvSpPr>
          <p:nvPr>
            <p:ph type="sldNum" sz="quarter" idx="12"/>
          </p:nvPr>
        </p:nvSpPr>
        <p:spPr/>
        <p:txBody>
          <a:bodyPr/>
          <a:lstStyle>
            <a:lvl1pPr eaLnBrk="1" hangingPunct="1">
              <a:defRPr/>
            </a:lvl1pPr>
          </a:lstStyle>
          <a:p>
            <a:fld id="{4A1620AE-DE9E-7948-9A91-16EC64E5CAC5}" type="slidenum">
              <a:rPr lang="en-US" altLang="en-US"/>
              <a:pPr/>
              <a:t>‹#›</a:t>
            </a:fld>
            <a:endParaRPr lang="en-US" altLang="en-US"/>
          </a:p>
        </p:txBody>
      </p:sp>
    </p:spTree>
    <p:extLst>
      <p:ext uri="{BB962C8B-B14F-4D97-AF65-F5344CB8AC3E}">
        <p14:creationId xmlns:p14="http://schemas.microsoft.com/office/powerpoint/2010/main" val="2980054617"/>
      </p:ext>
    </p:extLst>
  </p:cSld>
  <p:clrMapOvr>
    <a:masterClrMapping/>
  </p:clrMapOvr>
</p:sldLayout>
</file>

<file path=ppt/slideLayouts/slideLayout137.xml><?xml version="1.0" encoding="utf-8"?>
<p:sldLayout xmlns:a="http://schemas.openxmlformats.org/drawingml/2006/main" xmlns:r="http://schemas.openxmlformats.org/officeDocument/2006/relationships" xmlns:p="http://schemas.openxmlformats.org/presentationml/2006/main" showMasterSp="0" type="tx">
  <p:cSld name="1_Picture with Caption">
    <p:bg>
      <p:bgPr>
        <a:solidFill>
          <a:srgbClr val="000000"/>
        </a:solidFill>
        <a:effectLst/>
      </p:bgPr>
    </p:bg>
    <p:spTree>
      <p:nvGrpSpPr>
        <p:cNvPr id="1" name=""/>
        <p:cNvGrpSpPr/>
        <p:nvPr/>
      </p:nvGrpSpPr>
      <p:grpSpPr>
        <a:xfrm>
          <a:off x="0" y="0"/>
          <a:ext cx="0" cy="0"/>
          <a:chOff x="0" y="0"/>
          <a:chExt cx="0" cy="0"/>
        </a:xfrm>
      </p:grpSpPr>
      <p:sp>
        <p:nvSpPr>
          <p:cNvPr id="180"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defRPr>
            </a:lvl1pPr>
          </a:lstStyle>
          <a:p>
            <a:r>
              <a:t>Title Text</a:t>
            </a:r>
          </a:p>
        </p:txBody>
      </p:sp>
      <p:sp>
        <p:nvSpPr>
          <p:cNvPr id="181"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182"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vl1pPr>
            <a:lvl2pPr marL="0" indent="457200">
              <a:spcBef>
                <a:spcPts val="300"/>
              </a:spcBef>
              <a:buSzTx/>
              <a:buNone/>
              <a:defRPr sz="1400"/>
            </a:lvl2pPr>
            <a:lvl3pPr marL="0" indent="914400">
              <a:spcBef>
                <a:spcPts val="300"/>
              </a:spcBef>
              <a:buSzTx/>
              <a:buNone/>
              <a:defRPr sz="1400"/>
            </a:lvl3pPr>
            <a:lvl4pPr marL="0" indent="1371600">
              <a:spcBef>
                <a:spcPts val="300"/>
              </a:spcBef>
              <a:buSzTx/>
              <a:buNone/>
              <a:defRPr sz="1400"/>
            </a:lvl4pPr>
            <a:lvl5pPr marL="0" indent="1828800">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183"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127319880"/>
      </p:ext>
    </p:extLst>
  </p:cSld>
  <p:clrMapOvr>
    <a:masterClrMapping/>
  </p:clrMapOvr>
  <p:transition spd="med"/>
</p:sldLayout>
</file>

<file path=ppt/slideLayouts/slideLayout137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Date Placeholder 4">
            <a:extLst>
              <a:ext uri="{FF2B5EF4-FFF2-40B4-BE49-F238E27FC236}">
                <a16:creationId xmlns:a16="http://schemas.microsoft.com/office/drawing/2014/main" id="{E4CA65E9-078E-EE28-31C9-0DBDA6D06CE4}"/>
              </a:ext>
            </a:extLst>
          </p:cNvPr>
          <p:cNvSpPr>
            <a:spLocks noGrp="1" noChangeArrowheads="1"/>
          </p:cNvSpPr>
          <p:nvPr>
            <p:ph type="dt" sz="half" idx="10"/>
          </p:nvPr>
        </p:nvSpPr>
        <p:spPr/>
        <p:txBody>
          <a:bodyPr/>
          <a:lstStyle>
            <a:lvl1pPr algn="ctr" eaLnBrk="1" hangingPunct="1">
              <a:defRPr/>
            </a:lvl1pPr>
          </a:lstStyle>
          <a:p>
            <a:pPr>
              <a:defRPr/>
            </a:pPr>
            <a:endParaRPr lang="en-US"/>
          </a:p>
        </p:txBody>
      </p:sp>
      <p:sp>
        <p:nvSpPr>
          <p:cNvPr id="6" name="Footer Placeholder 5">
            <a:extLst>
              <a:ext uri="{FF2B5EF4-FFF2-40B4-BE49-F238E27FC236}">
                <a16:creationId xmlns:a16="http://schemas.microsoft.com/office/drawing/2014/main" id="{9B6398B7-C53D-7B7C-38E7-438997960F1D}"/>
              </a:ext>
            </a:extLst>
          </p:cNvPr>
          <p:cNvSpPr>
            <a:spLocks noGrp="1" noChangeArrowheads="1"/>
          </p:cNvSpPr>
          <p:nvPr>
            <p:ph type="ftr" sz="quarter" idx="11"/>
          </p:nvPr>
        </p:nvSpPr>
        <p:spPr/>
        <p:txBody>
          <a:bodyPr/>
          <a:lstStyle>
            <a:lvl1pPr eaLnBrk="1" hangingPunct="1">
              <a:defRPr/>
            </a:lvl1pPr>
          </a:lstStyle>
          <a:p>
            <a:pPr>
              <a:defRPr/>
            </a:pPr>
            <a:endParaRPr lang="en-US"/>
          </a:p>
        </p:txBody>
      </p:sp>
      <p:sp>
        <p:nvSpPr>
          <p:cNvPr id="7" name="Slide Number Placeholder 6">
            <a:extLst>
              <a:ext uri="{FF2B5EF4-FFF2-40B4-BE49-F238E27FC236}">
                <a16:creationId xmlns:a16="http://schemas.microsoft.com/office/drawing/2014/main" id="{0EAB845A-A0C5-224D-3D04-ADBFFBE19CD1}"/>
              </a:ext>
            </a:extLst>
          </p:cNvPr>
          <p:cNvSpPr>
            <a:spLocks noGrp="1" noChangeArrowheads="1"/>
          </p:cNvSpPr>
          <p:nvPr>
            <p:ph type="sldNum" sz="quarter" idx="12"/>
          </p:nvPr>
        </p:nvSpPr>
        <p:spPr/>
        <p:txBody>
          <a:bodyPr/>
          <a:lstStyle>
            <a:lvl1pPr eaLnBrk="1" hangingPunct="1">
              <a:defRPr/>
            </a:lvl1pPr>
          </a:lstStyle>
          <a:p>
            <a:fld id="{FB3B627B-A022-0A4B-8629-C57A8448D786}" type="slidenum">
              <a:rPr lang="en-US" altLang="en-US"/>
              <a:pPr/>
              <a:t>‹#›</a:t>
            </a:fld>
            <a:endParaRPr lang="en-US" altLang="en-US"/>
          </a:p>
        </p:txBody>
      </p:sp>
    </p:spTree>
    <p:extLst>
      <p:ext uri="{BB962C8B-B14F-4D97-AF65-F5344CB8AC3E}">
        <p14:creationId xmlns:p14="http://schemas.microsoft.com/office/powerpoint/2010/main" val="1075702692"/>
      </p:ext>
    </p:extLst>
  </p:cSld>
  <p:clrMapOvr>
    <a:masterClrMapping/>
  </p:clrMapOvr>
</p:sldLayout>
</file>

<file path=ppt/slideLayouts/slideLayout137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Date Placeholder 4">
            <a:extLst>
              <a:ext uri="{FF2B5EF4-FFF2-40B4-BE49-F238E27FC236}">
                <a16:creationId xmlns:a16="http://schemas.microsoft.com/office/drawing/2014/main" id="{1250443E-989D-CEC5-7295-11E92D8D640C}"/>
              </a:ext>
            </a:extLst>
          </p:cNvPr>
          <p:cNvSpPr>
            <a:spLocks noGrp="1" noChangeArrowheads="1"/>
          </p:cNvSpPr>
          <p:nvPr>
            <p:ph type="dt" sz="half" idx="10"/>
          </p:nvPr>
        </p:nvSpPr>
        <p:spPr/>
        <p:txBody>
          <a:bodyPr/>
          <a:lstStyle>
            <a:lvl1pPr algn="ctr" eaLnBrk="1" hangingPunct="1">
              <a:defRPr/>
            </a:lvl1pPr>
          </a:lstStyle>
          <a:p>
            <a:pPr>
              <a:defRPr/>
            </a:pPr>
            <a:endParaRPr lang="en-US"/>
          </a:p>
        </p:txBody>
      </p:sp>
      <p:sp>
        <p:nvSpPr>
          <p:cNvPr id="6" name="Footer Placeholder 5">
            <a:extLst>
              <a:ext uri="{FF2B5EF4-FFF2-40B4-BE49-F238E27FC236}">
                <a16:creationId xmlns:a16="http://schemas.microsoft.com/office/drawing/2014/main" id="{7D6665CB-DEDD-846E-BC5D-A4AEC1B50F58}"/>
              </a:ext>
            </a:extLst>
          </p:cNvPr>
          <p:cNvSpPr>
            <a:spLocks noGrp="1" noChangeArrowheads="1"/>
          </p:cNvSpPr>
          <p:nvPr>
            <p:ph type="ftr" sz="quarter" idx="11"/>
          </p:nvPr>
        </p:nvSpPr>
        <p:spPr/>
        <p:txBody>
          <a:bodyPr/>
          <a:lstStyle>
            <a:lvl1pPr eaLnBrk="1" hangingPunct="1">
              <a:defRPr/>
            </a:lvl1pPr>
          </a:lstStyle>
          <a:p>
            <a:pPr>
              <a:defRPr/>
            </a:pPr>
            <a:endParaRPr lang="en-US"/>
          </a:p>
        </p:txBody>
      </p:sp>
      <p:sp>
        <p:nvSpPr>
          <p:cNvPr id="7" name="Slide Number Placeholder 6">
            <a:extLst>
              <a:ext uri="{FF2B5EF4-FFF2-40B4-BE49-F238E27FC236}">
                <a16:creationId xmlns:a16="http://schemas.microsoft.com/office/drawing/2014/main" id="{8E27F11F-B46A-B805-799C-69BB17BFD3FE}"/>
              </a:ext>
            </a:extLst>
          </p:cNvPr>
          <p:cNvSpPr>
            <a:spLocks noGrp="1" noChangeArrowheads="1"/>
          </p:cNvSpPr>
          <p:nvPr>
            <p:ph type="sldNum" sz="quarter" idx="12"/>
          </p:nvPr>
        </p:nvSpPr>
        <p:spPr/>
        <p:txBody>
          <a:bodyPr/>
          <a:lstStyle>
            <a:lvl1pPr eaLnBrk="1" hangingPunct="1">
              <a:defRPr/>
            </a:lvl1pPr>
          </a:lstStyle>
          <a:p>
            <a:fld id="{5702DAB0-D2CB-E342-93F3-9E3EE98E961B}" type="slidenum">
              <a:rPr lang="en-US" altLang="en-US"/>
              <a:pPr/>
              <a:t>‹#›</a:t>
            </a:fld>
            <a:endParaRPr lang="en-US" altLang="en-US"/>
          </a:p>
        </p:txBody>
      </p:sp>
    </p:spTree>
    <p:extLst>
      <p:ext uri="{BB962C8B-B14F-4D97-AF65-F5344CB8AC3E}">
        <p14:creationId xmlns:p14="http://schemas.microsoft.com/office/powerpoint/2010/main" val="3919484336"/>
      </p:ext>
    </p:extLst>
  </p:cSld>
  <p:clrMapOvr>
    <a:masterClrMapping/>
  </p:clrMapOvr>
</p:sldLayout>
</file>

<file path=ppt/slideLayouts/slideLayout137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a:extLst>
              <a:ext uri="{FF2B5EF4-FFF2-40B4-BE49-F238E27FC236}">
                <a16:creationId xmlns:a16="http://schemas.microsoft.com/office/drawing/2014/main" id="{1100CEB8-B5D7-1E43-7A5B-63FB579FE6D3}"/>
              </a:ext>
            </a:extLst>
          </p:cNvPr>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a:extLst>
              <a:ext uri="{FF2B5EF4-FFF2-40B4-BE49-F238E27FC236}">
                <a16:creationId xmlns:a16="http://schemas.microsoft.com/office/drawing/2014/main" id="{DDA3084B-83B4-AACE-42B6-6073A53BA109}"/>
              </a:ext>
            </a:extLst>
          </p:cNvPr>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a:extLst>
              <a:ext uri="{FF2B5EF4-FFF2-40B4-BE49-F238E27FC236}">
                <a16:creationId xmlns:a16="http://schemas.microsoft.com/office/drawing/2014/main" id="{3B145AF7-9C22-EB90-2BAD-880F7C7D3A14}"/>
              </a:ext>
            </a:extLst>
          </p:cNvPr>
          <p:cNvSpPr>
            <a:spLocks noGrp="1" noChangeArrowheads="1"/>
          </p:cNvSpPr>
          <p:nvPr>
            <p:ph type="sldNum" sz="quarter" idx="12"/>
          </p:nvPr>
        </p:nvSpPr>
        <p:spPr/>
        <p:txBody>
          <a:bodyPr/>
          <a:lstStyle>
            <a:lvl1pPr eaLnBrk="1" hangingPunct="1">
              <a:defRPr/>
            </a:lvl1pPr>
          </a:lstStyle>
          <a:p>
            <a:fld id="{CD574974-24B4-4449-B072-839E30D22D83}" type="slidenum">
              <a:rPr lang="en-US" altLang="en-US"/>
              <a:pPr/>
              <a:t>‹#›</a:t>
            </a:fld>
            <a:endParaRPr lang="en-US" altLang="en-US"/>
          </a:p>
        </p:txBody>
      </p:sp>
    </p:spTree>
    <p:extLst>
      <p:ext uri="{BB962C8B-B14F-4D97-AF65-F5344CB8AC3E}">
        <p14:creationId xmlns:p14="http://schemas.microsoft.com/office/powerpoint/2010/main" val="43229159"/>
      </p:ext>
    </p:extLst>
  </p:cSld>
  <p:clrMapOvr>
    <a:masterClrMapping/>
  </p:clrMapOvr>
</p:sldLayout>
</file>

<file path=ppt/slideLayouts/slideLayout137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a:extLst>
              <a:ext uri="{FF2B5EF4-FFF2-40B4-BE49-F238E27FC236}">
                <a16:creationId xmlns:a16="http://schemas.microsoft.com/office/drawing/2014/main" id="{EAF0B2F5-78CE-647F-0E8E-CBBAF3E6A70B}"/>
              </a:ext>
            </a:extLst>
          </p:cNvPr>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a:extLst>
              <a:ext uri="{FF2B5EF4-FFF2-40B4-BE49-F238E27FC236}">
                <a16:creationId xmlns:a16="http://schemas.microsoft.com/office/drawing/2014/main" id="{6ACEEE51-4B22-AD66-4E31-40348B7ADC59}"/>
              </a:ext>
            </a:extLst>
          </p:cNvPr>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a:extLst>
              <a:ext uri="{FF2B5EF4-FFF2-40B4-BE49-F238E27FC236}">
                <a16:creationId xmlns:a16="http://schemas.microsoft.com/office/drawing/2014/main" id="{33C6269F-FE87-14DA-CE80-2945EAC61895}"/>
              </a:ext>
            </a:extLst>
          </p:cNvPr>
          <p:cNvSpPr>
            <a:spLocks noGrp="1" noChangeArrowheads="1"/>
          </p:cNvSpPr>
          <p:nvPr>
            <p:ph type="sldNum" sz="quarter" idx="12"/>
          </p:nvPr>
        </p:nvSpPr>
        <p:spPr/>
        <p:txBody>
          <a:bodyPr/>
          <a:lstStyle>
            <a:lvl1pPr eaLnBrk="1" hangingPunct="1">
              <a:defRPr/>
            </a:lvl1pPr>
          </a:lstStyle>
          <a:p>
            <a:fld id="{9B4B7B61-C253-A742-A1D8-5BFD7DDE8D0B}" type="slidenum">
              <a:rPr lang="en-US" altLang="en-US"/>
              <a:pPr/>
              <a:t>‹#›</a:t>
            </a:fld>
            <a:endParaRPr lang="en-US" altLang="en-US"/>
          </a:p>
        </p:txBody>
      </p:sp>
    </p:spTree>
    <p:extLst>
      <p:ext uri="{BB962C8B-B14F-4D97-AF65-F5344CB8AC3E}">
        <p14:creationId xmlns:p14="http://schemas.microsoft.com/office/powerpoint/2010/main" val="2733883171"/>
      </p:ext>
    </p:extLst>
  </p:cSld>
  <p:clrMapOvr>
    <a:masterClrMapping/>
  </p:clrMapOvr>
</p:sldLayout>
</file>

<file path=ppt/slideLayouts/slideLayout1374.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quarter" idx="1"/>
          </p:nvPr>
        </p:nvSpPr>
        <p:spPr>
          <a:xfrm>
            <a:off x="6858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6858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Content Placeholder 5"/>
          <p:cNvSpPr>
            <a:spLocks noGrp="1"/>
          </p:cNvSpPr>
          <p:nvPr>
            <p:ph sz="quarter" idx="4"/>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a:extLst>
              <a:ext uri="{FF2B5EF4-FFF2-40B4-BE49-F238E27FC236}">
                <a16:creationId xmlns:a16="http://schemas.microsoft.com/office/drawing/2014/main" id="{C4FC5B58-69C6-542B-D6B0-9D22EA92DE08}"/>
              </a:ext>
            </a:extLst>
          </p:cNvPr>
          <p:cNvSpPr>
            <a:spLocks noGrp="1" noChangeArrowheads="1"/>
          </p:cNvSpPr>
          <p:nvPr>
            <p:ph type="dt" sz="half" idx="10"/>
          </p:nvPr>
        </p:nvSpPr>
        <p:spPr/>
        <p:txBody>
          <a:bodyPr/>
          <a:lstStyle>
            <a:lvl1pPr algn="ctr" eaLnBrk="1" hangingPunct="1">
              <a:defRPr/>
            </a:lvl1pPr>
          </a:lstStyle>
          <a:p>
            <a:pPr>
              <a:defRPr/>
            </a:pPr>
            <a:endParaRPr lang="en-US"/>
          </a:p>
        </p:txBody>
      </p:sp>
      <p:sp>
        <p:nvSpPr>
          <p:cNvPr id="8" name="Rectangle 5">
            <a:extLst>
              <a:ext uri="{FF2B5EF4-FFF2-40B4-BE49-F238E27FC236}">
                <a16:creationId xmlns:a16="http://schemas.microsoft.com/office/drawing/2014/main" id="{B62BAD49-C552-B991-06E5-539D7AAEC220}"/>
              </a:ext>
            </a:extLst>
          </p:cNvPr>
          <p:cNvSpPr>
            <a:spLocks noGrp="1" noChangeArrowheads="1"/>
          </p:cNvSpPr>
          <p:nvPr>
            <p:ph type="ftr" sz="quarter" idx="11"/>
          </p:nvPr>
        </p:nvSpPr>
        <p:spPr/>
        <p:txBody>
          <a:bodyPr/>
          <a:lstStyle>
            <a:lvl1pPr eaLnBrk="1" hangingPunct="1">
              <a:defRPr/>
            </a:lvl1pPr>
          </a:lstStyle>
          <a:p>
            <a:pPr>
              <a:defRPr/>
            </a:pPr>
            <a:endParaRPr lang="en-US"/>
          </a:p>
        </p:txBody>
      </p:sp>
      <p:sp>
        <p:nvSpPr>
          <p:cNvPr id="9" name="Rectangle 6">
            <a:extLst>
              <a:ext uri="{FF2B5EF4-FFF2-40B4-BE49-F238E27FC236}">
                <a16:creationId xmlns:a16="http://schemas.microsoft.com/office/drawing/2014/main" id="{EBF886A7-E73B-AB8E-6735-7201D52FC83A}"/>
              </a:ext>
            </a:extLst>
          </p:cNvPr>
          <p:cNvSpPr>
            <a:spLocks noGrp="1" noChangeArrowheads="1"/>
          </p:cNvSpPr>
          <p:nvPr>
            <p:ph type="sldNum" sz="quarter" idx="12"/>
          </p:nvPr>
        </p:nvSpPr>
        <p:spPr/>
        <p:txBody>
          <a:bodyPr/>
          <a:lstStyle>
            <a:lvl1pPr eaLnBrk="1" hangingPunct="1">
              <a:defRPr/>
            </a:lvl1pPr>
          </a:lstStyle>
          <a:p>
            <a:fld id="{F22A6610-2AB9-164D-8345-BF1E8714F9BB}" type="slidenum">
              <a:rPr lang="en-US" altLang="en-US"/>
              <a:pPr/>
              <a:t>‹#›</a:t>
            </a:fld>
            <a:endParaRPr lang="en-US" altLang="en-US"/>
          </a:p>
        </p:txBody>
      </p:sp>
    </p:spTree>
    <p:extLst>
      <p:ext uri="{BB962C8B-B14F-4D97-AF65-F5344CB8AC3E}">
        <p14:creationId xmlns:p14="http://schemas.microsoft.com/office/powerpoint/2010/main" val="2893599670"/>
      </p:ext>
    </p:extLst>
  </p:cSld>
  <p:clrMapOvr>
    <a:masterClrMapping/>
  </p:clrMapOvr>
</p:sldLayout>
</file>

<file path=ppt/slideLayouts/slideLayout1375.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Rectangle 4">
            <a:extLst>
              <a:ext uri="{FF2B5EF4-FFF2-40B4-BE49-F238E27FC236}">
                <a16:creationId xmlns:a16="http://schemas.microsoft.com/office/drawing/2014/main" id="{3EADC18F-2EB2-10E0-701F-6DB42228D3AA}"/>
              </a:ext>
            </a:extLst>
          </p:cNvPr>
          <p:cNvSpPr>
            <a:spLocks noGrp="1" noChangeArrowheads="1"/>
          </p:cNvSpPr>
          <p:nvPr>
            <p:ph type="dt" sz="half" idx="10"/>
          </p:nvPr>
        </p:nvSpPr>
        <p:spPr/>
        <p:txBody>
          <a:bodyPr/>
          <a:lstStyle>
            <a:lvl1pPr algn="ctr" eaLnBrk="1" hangingPunct="1">
              <a:defRPr/>
            </a:lvl1pPr>
          </a:lstStyle>
          <a:p>
            <a:pPr>
              <a:defRPr/>
            </a:pPr>
            <a:endParaRPr lang="en-US"/>
          </a:p>
        </p:txBody>
      </p:sp>
      <p:sp>
        <p:nvSpPr>
          <p:cNvPr id="7" name="Rectangle 5">
            <a:extLst>
              <a:ext uri="{FF2B5EF4-FFF2-40B4-BE49-F238E27FC236}">
                <a16:creationId xmlns:a16="http://schemas.microsoft.com/office/drawing/2014/main" id="{B56BAFA2-26CC-6074-B6E5-64D91AF5A9F2}"/>
              </a:ext>
            </a:extLst>
          </p:cNvPr>
          <p:cNvSpPr>
            <a:spLocks noGrp="1" noChangeArrowheads="1"/>
          </p:cNvSpPr>
          <p:nvPr>
            <p:ph type="ftr" sz="quarter" idx="11"/>
          </p:nvPr>
        </p:nvSpPr>
        <p:spPr/>
        <p:txBody>
          <a:bodyPr/>
          <a:lstStyle>
            <a:lvl1pPr eaLnBrk="1" hangingPunct="1">
              <a:defRPr/>
            </a:lvl1pPr>
          </a:lstStyle>
          <a:p>
            <a:pPr>
              <a:defRPr/>
            </a:pPr>
            <a:endParaRPr lang="en-US"/>
          </a:p>
        </p:txBody>
      </p:sp>
      <p:sp>
        <p:nvSpPr>
          <p:cNvPr id="8" name="Rectangle 6">
            <a:extLst>
              <a:ext uri="{FF2B5EF4-FFF2-40B4-BE49-F238E27FC236}">
                <a16:creationId xmlns:a16="http://schemas.microsoft.com/office/drawing/2014/main" id="{2C997D70-6D50-9D57-EEBA-97D5394E6D9E}"/>
              </a:ext>
            </a:extLst>
          </p:cNvPr>
          <p:cNvSpPr>
            <a:spLocks noGrp="1" noChangeArrowheads="1"/>
          </p:cNvSpPr>
          <p:nvPr>
            <p:ph type="sldNum" sz="quarter" idx="12"/>
          </p:nvPr>
        </p:nvSpPr>
        <p:spPr/>
        <p:txBody>
          <a:bodyPr/>
          <a:lstStyle>
            <a:lvl1pPr eaLnBrk="1" hangingPunct="1">
              <a:defRPr/>
            </a:lvl1pPr>
          </a:lstStyle>
          <a:p>
            <a:fld id="{915FD85A-B7CB-1A46-8388-5495EB7AD43C}" type="slidenum">
              <a:rPr lang="en-US" altLang="en-US"/>
              <a:pPr/>
              <a:t>‹#›</a:t>
            </a:fld>
            <a:endParaRPr lang="en-US" altLang="en-US"/>
          </a:p>
        </p:txBody>
      </p:sp>
    </p:spTree>
    <p:extLst>
      <p:ext uri="{BB962C8B-B14F-4D97-AF65-F5344CB8AC3E}">
        <p14:creationId xmlns:p14="http://schemas.microsoft.com/office/powerpoint/2010/main" val="2400807846"/>
      </p:ext>
    </p:extLst>
  </p:cSld>
  <p:clrMapOvr>
    <a:masterClrMapping/>
  </p:clrMapOvr>
</p:sldLayout>
</file>

<file path=ppt/slideLayouts/slideLayout1376.xml><?xml version="1.0" encoding="utf-8"?>
<p:sldLayout xmlns:a="http://schemas.openxmlformats.org/drawingml/2006/main" xmlns:r="http://schemas.openxmlformats.org/officeDocument/2006/relationships" xmlns:p="http://schemas.openxmlformats.org/presentationml/2006/main" type="tbl">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398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able Placeholder 2"/>
          <p:cNvSpPr>
            <a:spLocks noGrp="1"/>
          </p:cNvSpPr>
          <p:nvPr>
            <p:ph type="tbl" idx="1"/>
          </p:nvPr>
        </p:nvSpPr>
        <p:spPr>
          <a:xfrm>
            <a:off x="457200" y="1600200"/>
            <a:ext cx="8229600" cy="4525963"/>
          </a:xfrm>
        </p:spPr>
        <p:txBody>
          <a:bodyPr/>
          <a:lstStyle>
            <a:lvl1pPr>
              <a:defRPr b="1" i="0">
                <a:latin typeface="Arial" panose="020B0604020202020204" pitchFamily="34" charset="0"/>
                <a:cs typeface="Arial" panose="020B0604020202020204" pitchFamily="34" charset="0"/>
              </a:defRPr>
            </a:lvl1pPr>
          </a:lstStyle>
          <a:p>
            <a:pPr lvl="0"/>
            <a:endParaRPr lang="en-US" noProof="0" dirty="0"/>
          </a:p>
        </p:txBody>
      </p:sp>
      <p:sp>
        <p:nvSpPr>
          <p:cNvPr id="4" name="Rectangle 69">
            <a:extLst>
              <a:ext uri="{FF2B5EF4-FFF2-40B4-BE49-F238E27FC236}">
                <a16:creationId xmlns:a16="http://schemas.microsoft.com/office/drawing/2014/main" id="{95CEEE87-8013-1CF8-FE90-A992F49DF59C}"/>
              </a:ext>
            </a:extLst>
          </p:cNvPr>
          <p:cNvSpPr>
            <a:spLocks noGrp="1" noChangeArrowheads="1"/>
          </p:cNvSpPr>
          <p:nvPr>
            <p:ph type="dt" sz="half" idx="10"/>
          </p:nvPr>
        </p:nvSpPr>
        <p:spPr/>
        <p:txBody>
          <a:bodyPr/>
          <a:lstStyle>
            <a:lvl1pPr eaLnBrk="1" hangingPunct="1">
              <a:defRPr b="1" i="0">
                <a:solidFill>
                  <a:srgbClr val="FFFFFF"/>
                </a:solidFill>
                <a:latin typeface="Arial" panose="020B0604020202020204" pitchFamily="34" charset="0"/>
              </a:defRPr>
            </a:lvl1pPr>
          </a:lstStyle>
          <a:p>
            <a:pPr>
              <a:defRPr/>
            </a:pPr>
            <a:endParaRPr lang="en-US" dirty="0"/>
          </a:p>
        </p:txBody>
      </p:sp>
      <p:sp>
        <p:nvSpPr>
          <p:cNvPr id="5" name="Rectangle 70">
            <a:extLst>
              <a:ext uri="{FF2B5EF4-FFF2-40B4-BE49-F238E27FC236}">
                <a16:creationId xmlns:a16="http://schemas.microsoft.com/office/drawing/2014/main" id="{B57E6A84-BB06-479B-A9B6-4CD8CD96FBAE}"/>
              </a:ext>
            </a:extLst>
          </p:cNvPr>
          <p:cNvSpPr>
            <a:spLocks noGrp="1" noChangeArrowheads="1"/>
          </p:cNvSpPr>
          <p:nvPr>
            <p:ph type="ftr" sz="quarter" idx="11"/>
          </p:nvPr>
        </p:nvSpPr>
        <p:spPr/>
        <p:txBody>
          <a:bodyPr/>
          <a:lstStyle>
            <a:lvl1pPr eaLnBrk="1" hangingPunct="1">
              <a:defRPr b="1" i="0">
                <a:solidFill>
                  <a:srgbClr val="FFFFFF"/>
                </a:solidFill>
                <a:latin typeface="Arial" panose="020B0604020202020204" pitchFamily="34" charset="0"/>
              </a:defRPr>
            </a:lvl1pPr>
          </a:lstStyle>
          <a:p>
            <a:pPr>
              <a:defRPr/>
            </a:pPr>
            <a:endParaRPr lang="en-US" dirty="0"/>
          </a:p>
        </p:txBody>
      </p:sp>
      <p:sp>
        <p:nvSpPr>
          <p:cNvPr id="6" name="Rectangle 71">
            <a:extLst>
              <a:ext uri="{FF2B5EF4-FFF2-40B4-BE49-F238E27FC236}">
                <a16:creationId xmlns:a16="http://schemas.microsoft.com/office/drawing/2014/main" id="{0A31E033-2767-EFF7-4632-F0B400A4D224}"/>
              </a:ext>
            </a:extLst>
          </p:cNvPr>
          <p:cNvSpPr>
            <a:spLocks noGrp="1" noChangeArrowheads="1"/>
          </p:cNvSpPr>
          <p:nvPr>
            <p:ph type="sldNum" sz="quarter" idx="12"/>
          </p:nvPr>
        </p:nvSpPr>
        <p:spPr/>
        <p:txBody>
          <a:bodyPr/>
          <a:lstStyle>
            <a:lvl1pPr eaLnBrk="1" hangingPunct="1">
              <a:defRPr b="1" i="0">
                <a:solidFill>
                  <a:srgbClr val="FFFFFF"/>
                </a:solidFill>
                <a:latin typeface="Arial" panose="020B0604020202020204" pitchFamily="34" charset="0"/>
              </a:defRPr>
            </a:lvl1pPr>
          </a:lstStyle>
          <a:p>
            <a:fld id="{C6318BC3-F59D-9E4E-AE97-87284CAAEE48}" type="slidenum">
              <a:rPr lang="en-US" altLang="en-US" smtClean="0"/>
              <a:pPr/>
              <a:t>‹#›</a:t>
            </a:fld>
            <a:endParaRPr lang="en-US" altLang="en-US" dirty="0"/>
          </a:p>
        </p:txBody>
      </p:sp>
    </p:spTree>
    <p:extLst>
      <p:ext uri="{BB962C8B-B14F-4D97-AF65-F5344CB8AC3E}">
        <p14:creationId xmlns:p14="http://schemas.microsoft.com/office/powerpoint/2010/main" val="2140969867"/>
      </p:ext>
    </p:extLst>
  </p:cSld>
  <p:clrMapOvr>
    <a:masterClrMapping/>
  </p:clrMapOvr>
</p:sldLayout>
</file>

<file path=ppt/slideLayouts/slideLayout137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7170" name="Rectangle 2"/>
          <p:cNvSpPr>
            <a:spLocks noGrp="1" noChangeArrowheads="1"/>
          </p:cNvSpPr>
          <p:nvPr>
            <p:ph type="ctrTitle" sz="quarter"/>
          </p:nvPr>
        </p:nvSpPr>
        <p:spPr>
          <a:xfrm>
            <a:off x="3581400" y="685800"/>
            <a:ext cx="5561013" cy="3352800"/>
          </a:xfrm>
        </p:spPr>
        <p:txBody>
          <a:bodyPr/>
          <a:lstStyle>
            <a:lvl1pPr>
              <a:defRPr b="1" i="0">
                <a:solidFill>
                  <a:schemeClr val="bg2"/>
                </a:solidFill>
                <a:effectLst>
                  <a:outerShdw blurRad="38100" dist="38100" dir="2700000" algn="tl">
                    <a:srgbClr val="000000"/>
                  </a:outerShdw>
                </a:effectLst>
                <a:latin typeface="Arial" panose="020B0604020202020204" pitchFamily="34" charset="0"/>
              </a:defRPr>
            </a:lvl1pPr>
          </a:lstStyle>
          <a:p>
            <a:r>
              <a:rPr lang="en-US" dirty="0"/>
              <a:t>Click to edit Master title style</a:t>
            </a:r>
          </a:p>
        </p:txBody>
      </p:sp>
      <p:sp>
        <p:nvSpPr>
          <p:cNvPr id="7171" name="Rectangle 3"/>
          <p:cNvSpPr>
            <a:spLocks noGrp="1" noChangeArrowheads="1"/>
          </p:cNvSpPr>
          <p:nvPr>
            <p:ph type="subTitle" sz="quarter" idx="1"/>
          </p:nvPr>
        </p:nvSpPr>
        <p:spPr>
          <a:xfrm>
            <a:off x="5181600" y="4038600"/>
            <a:ext cx="3960813" cy="1752600"/>
          </a:xfrm>
          <a:ln w="9525">
            <a:headEnd/>
            <a:tailEnd/>
          </a:ln>
        </p:spPr>
        <p:txBody>
          <a:bodyPr lIns="92075" tIns="46038" rIns="92075" bIns="46038" anchor="ctr"/>
          <a:lstStyle>
            <a:lvl1pPr marL="0" indent="0" algn="ctr">
              <a:buFont typeface="Wingdings" charset="2"/>
              <a:buNone/>
              <a:defRPr b="1" i="0">
                <a:solidFill>
                  <a:schemeClr val="bg2"/>
                </a:solidFill>
                <a:latin typeface="Arial" panose="020B0604020202020204" pitchFamily="34" charset="0"/>
              </a:defRPr>
            </a:lvl1pPr>
          </a:lstStyle>
          <a:p>
            <a:r>
              <a:rPr lang="en-US" dirty="0"/>
              <a:t>Click to edit Master subtitle style</a:t>
            </a:r>
          </a:p>
        </p:txBody>
      </p:sp>
      <p:sp>
        <p:nvSpPr>
          <p:cNvPr id="4" name="Rectangle 4"/>
          <p:cNvSpPr>
            <a:spLocks noGrp="1" noChangeArrowheads="1"/>
          </p:cNvSpPr>
          <p:nvPr>
            <p:ph type="dt" sz="quarter" idx="10"/>
          </p:nvPr>
        </p:nvSpPr>
        <p:spPr>
          <a:xfrm>
            <a:off x="685800" y="6248400"/>
            <a:ext cx="1905000" cy="457200"/>
          </a:xfrm>
        </p:spPr>
        <p:txBody>
          <a:bodyPr/>
          <a:lstStyle>
            <a:lvl1pPr>
              <a:defRPr b="1" i="0">
                <a:solidFill>
                  <a:srgbClr val="EAEAEA"/>
                </a:solidFill>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xfrm>
            <a:off x="3124200" y="6248400"/>
            <a:ext cx="2895600" cy="457200"/>
          </a:xfrm>
        </p:spPr>
        <p:txBody>
          <a:bodyPr/>
          <a:lstStyle>
            <a:lvl1pPr>
              <a:defRPr b="1" i="0">
                <a:solidFill>
                  <a:srgbClr val="EAEAEA"/>
                </a:solidFill>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xfrm>
            <a:off x="6553200" y="6248400"/>
            <a:ext cx="1905000" cy="457200"/>
          </a:xfrm>
        </p:spPr>
        <p:txBody>
          <a:bodyPr/>
          <a:lstStyle>
            <a:lvl1pPr>
              <a:defRPr b="1" i="0">
                <a:solidFill>
                  <a:srgbClr val="EAEAEA"/>
                </a:solidFill>
                <a:latin typeface="Arial" panose="020B0604020202020204" pitchFamily="34" charset="0"/>
              </a:defRPr>
            </a:lvl1pPr>
          </a:lstStyle>
          <a:p>
            <a:pPr>
              <a:defRPr/>
            </a:pPr>
            <a:fld id="{F4D64DBD-0555-BF42-AC8A-981CF3C8EA55}" type="slidenum">
              <a:rPr lang="en-US" smtClean="0"/>
              <a:pPr>
                <a:defRPr/>
              </a:pPr>
              <a:t>‹#›</a:t>
            </a:fld>
            <a:endParaRPr lang="en-US" dirty="0"/>
          </a:p>
        </p:txBody>
      </p:sp>
    </p:spTree>
    <p:extLst>
      <p:ext uri="{BB962C8B-B14F-4D97-AF65-F5344CB8AC3E}">
        <p14:creationId xmlns:p14="http://schemas.microsoft.com/office/powerpoint/2010/main" val="1474316575"/>
      </p:ext>
    </p:extLst>
  </p:cSld>
  <p:clrMapOvr>
    <a:masterClrMapping/>
  </p:clrMapOvr>
</p:sldLayout>
</file>

<file path=ppt/slideLayouts/slideLayout137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3"/>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4"/>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A7288387-08BE-4C49-93D6-9C93A6F980E6}"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3831076554"/>
      </p:ext>
    </p:extLst>
  </p:cSld>
  <p:clrMapOvr>
    <a:masterClrMapping/>
  </p:clrMapOvr>
</p:sldLayout>
</file>

<file path=ppt/slideLayouts/slideLayout137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3"/>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4"/>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DC0B30FC-3D07-B448-B8D0-C0F7D11073A9}"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752214271"/>
      </p:ext>
    </p:extLst>
  </p:cSld>
  <p:clrMapOvr>
    <a:masterClrMapping/>
  </p:clrMapOvr>
</p:sldLayout>
</file>

<file path=ppt/slideLayouts/slideLayout138.xml><?xml version="1.0" encoding="utf-8"?>
<p:sldLayout xmlns:a="http://schemas.openxmlformats.org/drawingml/2006/main" xmlns:r="http://schemas.openxmlformats.org/officeDocument/2006/relationships" xmlns:p="http://schemas.openxmlformats.org/presentationml/2006/main" showMasterSp="0" type="tx">
  <p:cSld name="2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190" name="Title Text"/>
          <p:cNvSpPr txBox="1">
            <a:spLocks noGrp="1"/>
          </p:cNvSpPr>
          <p:nvPr>
            <p:ph type="title"/>
          </p:nvPr>
        </p:nvSpPr>
        <p:spPr>
          <a:xfrm>
            <a:off x="685800" y="22860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91"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algn="ct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lgn="ctr">
              <a:defRPr b="1" i="0">
                <a:latin typeface="Arial" panose="020B0604020202020204" pitchFamily="34" charset="0"/>
                <a:ea typeface="Arial" panose="020B0604020202020204" pitchFamily="34" charset="0"/>
                <a:cs typeface="Arial" panose="020B0604020202020204" pitchFamily="34" charset="0"/>
                <a:sym typeface="Arial"/>
              </a:defRPr>
            </a:lvl3pPr>
            <a:lvl4pPr algn="ct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lgn="ct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92"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118322254"/>
      </p:ext>
    </p:extLst>
  </p:cSld>
  <p:clrMapOvr>
    <a:masterClrMapping/>
  </p:clrMapOvr>
  <p:transition spd="med"/>
</p:sldLayout>
</file>

<file path=ppt/slideLayouts/slideLayout138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1371600" y="1981200"/>
            <a:ext cx="37338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5257800" y="1981200"/>
            <a:ext cx="37338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3"/>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4"/>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5"/>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D36B0A9A-1B31-4F45-99F9-C7CC83E9D2E9}"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105774945"/>
      </p:ext>
    </p:extLst>
  </p:cSld>
  <p:clrMapOvr>
    <a:masterClrMapping/>
  </p:clrMapOvr>
</p:sldLayout>
</file>

<file path=ppt/slideLayouts/slideLayout138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3"/>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8" name="Rectangle 4"/>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9" name="Rectangle 5"/>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76F3E0BE-D481-A34E-A02E-299168217BDC}"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2823399592"/>
      </p:ext>
    </p:extLst>
  </p:cSld>
  <p:clrMapOvr>
    <a:masterClrMapping/>
  </p:clrMapOvr>
</p:sldLayout>
</file>

<file path=ppt/slideLayouts/slideLayout138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3"/>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4"/>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A77FF8F9-80CD-3444-A10F-30B29C1F1F24}"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795514253"/>
      </p:ext>
    </p:extLst>
  </p:cSld>
  <p:clrMapOvr>
    <a:masterClrMapping/>
  </p:clrMapOvr>
</p:sldLayout>
</file>

<file path=ppt/slideLayouts/slideLayout138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3" name="Rectangle 4"/>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5"/>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AA7DF6B6-F036-C647-A072-3A250B2BC996}"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609906568"/>
      </p:ext>
    </p:extLst>
  </p:cSld>
  <p:clrMapOvr>
    <a:masterClrMapping/>
  </p:clrMapOvr>
</p:sldLayout>
</file>

<file path=ppt/slideLayouts/slideLayout138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3"/>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4"/>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5"/>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66D6E47F-DEDD-1E4B-8A65-F8BA43F9237A}"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3283144629"/>
      </p:ext>
    </p:extLst>
  </p:cSld>
  <p:clrMapOvr>
    <a:masterClrMapping/>
  </p:clrMapOvr>
</p:sldLayout>
</file>

<file path=ppt/slideLayouts/slideLayout138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3"/>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4"/>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5"/>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952A737A-1295-3646-A6BA-DEF25E441DDA}"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2844909395"/>
      </p:ext>
    </p:extLst>
  </p:cSld>
  <p:clrMapOvr>
    <a:masterClrMapping/>
  </p:clrMapOvr>
</p:sldLayout>
</file>

<file path=ppt/slideLayouts/slideLayout138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3"/>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4"/>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163326D5-4F68-234C-8646-346E7E30477A}"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4248185758"/>
      </p:ext>
    </p:extLst>
  </p:cSld>
  <p:clrMapOvr>
    <a:masterClrMapping/>
  </p:clrMapOvr>
</p:sldLayout>
</file>

<file path=ppt/slideLayouts/slideLayout138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7086600" y="533400"/>
            <a:ext cx="1905000" cy="55626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1371600" y="533400"/>
            <a:ext cx="5562600" cy="55626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3"/>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4"/>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1B421687-6B90-E147-A163-04CBA725B0E5}"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3468384053"/>
      </p:ext>
    </p:extLst>
  </p:cSld>
  <p:clrMapOvr>
    <a:masterClrMapping/>
  </p:clrMapOvr>
</p:sldLayout>
</file>

<file path=ppt/slideLayouts/slideLayout138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p:txBody>
          <a:bodyPr/>
          <a:lstStyle>
            <a:lvl1pPr algn="ct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0ED87CB4-A6F5-0740-B5B9-B28E334539BE}" type="slidenum">
              <a:rPr lang="en-US" smtClean="0"/>
              <a:pPr>
                <a:defRPr/>
              </a:pPr>
              <a:t>‹#›</a:t>
            </a:fld>
            <a:endParaRPr lang="en-US" dirty="0"/>
          </a:p>
        </p:txBody>
      </p:sp>
    </p:spTree>
    <p:extLst>
      <p:ext uri="{BB962C8B-B14F-4D97-AF65-F5344CB8AC3E}">
        <p14:creationId xmlns:p14="http://schemas.microsoft.com/office/powerpoint/2010/main" val="3061900155"/>
      </p:ext>
    </p:extLst>
  </p:cSld>
  <p:clrMapOvr>
    <a:masterClrMapping/>
  </p:clrMapOvr>
</p:sldLayout>
</file>

<file path=ppt/slideLayouts/slideLayout138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FBC27992-B5C5-A844-93FB-E7FD2ABFB745}" type="slidenum">
              <a:rPr lang="en-US" smtClean="0"/>
              <a:pPr>
                <a:defRPr/>
              </a:pPr>
              <a:t>‹#›</a:t>
            </a:fld>
            <a:endParaRPr lang="en-US" dirty="0"/>
          </a:p>
        </p:txBody>
      </p:sp>
    </p:spTree>
    <p:extLst>
      <p:ext uri="{BB962C8B-B14F-4D97-AF65-F5344CB8AC3E}">
        <p14:creationId xmlns:p14="http://schemas.microsoft.com/office/powerpoint/2010/main" val="4200238131"/>
      </p:ext>
    </p:extLst>
  </p:cSld>
  <p:clrMapOvr>
    <a:masterClrMapping/>
  </p:clrMapOvr>
</p:sldLayout>
</file>

<file path=ppt/slideLayouts/slideLayout139.xml><?xml version="1.0" encoding="utf-8"?>
<p:sldLayout xmlns:a="http://schemas.openxmlformats.org/drawingml/2006/main" xmlns:r="http://schemas.openxmlformats.org/officeDocument/2006/relationships" xmlns:p="http://schemas.openxmlformats.org/presentationml/2006/main" showMasterSp="0" type="tx">
  <p:cSld name="2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199"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200"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01"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487194602"/>
      </p:ext>
    </p:extLst>
  </p:cSld>
  <p:clrMapOvr>
    <a:masterClrMapping/>
  </p:clrMapOvr>
  <p:transition spd="med"/>
</p:sldLayout>
</file>

<file path=ppt/slideLayouts/slideLayout139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p:txBody>
          <a:bodyPr/>
          <a:lstStyle>
            <a:lvl1pPr algn="ct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2AEAEA5E-BC0A-6C49-840F-70571C3621CD}" type="slidenum">
              <a:rPr lang="en-US" smtClean="0"/>
              <a:pPr>
                <a:defRPr/>
              </a:pPr>
              <a:t>‹#›</a:t>
            </a:fld>
            <a:endParaRPr lang="en-US" dirty="0"/>
          </a:p>
        </p:txBody>
      </p:sp>
    </p:spTree>
    <p:extLst>
      <p:ext uri="{BB962C8B-B14F-4D97-AF65-F5344CB8AC3E}">
        <p14:creationId xmlns:p14="http://schemas.microsoft.com/office/powerpoint/2010/main" val="555296550"/>
      </p:ext>
    </p:extLst>
  </p:cSld>
  <p:clrMapOvr>
    <a:masterClrMapping/>
  </p:clrMapOvr>
</p:sldLayout>
</file>

<file path=ppt/slideLayouts/slideLayout139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p:txBody>
          <a:bodyPr/>
          <a:lstStyle>
            <a:lvl1pPr algn="ct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EDC587DB-0570-9347-A22A-51B9FD2977CE}" type="slidenum">
              <a:rPr lang="en-US" smtClean="0"/>
              <a:pPr>
                <a:defRPr/>
              </a:pPr>
              <a:t>‹#›</a:t>
            </a:fld>
            <a:endParaRPr lang="en-US" dirty="0"/>
          </a:p>
        </p:txBody>
      </p:sp>
    </p:spTree>
    <p:extLst>
      <p:ext uri="{BB962C8B-B14F-4D97-AF65-F5344CB8AC3E}">
        <p14:creationId xmlns:p14="http://schemas.microsoft.com/office/powerpoint/2010/main" val="2319364752"/>
      </p:ext>
    </p:extLst>
  </p:cSld>
  <p:clrMapOvr>
    <a:masterClrMapping/>
  </p:clrMapOvr>
</p:sldLayout>
</file>

<file path=ppt/slideLayouts/slideLayout139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lgn="ctr">
              <a:defRPr b="1" i="0">
                <a:latin typeface="Arial" panose="020B0604020202020204" pitchFamily="34" charset="0"/>
              </a:defRPr>
            </a:lvl1pPr>
          </a:lstStyle>
          <a:p>
            <a:pPr>
              <a:defRPr/>
            </a:pPr>
            <a:endParaRPr lang="en-US" dirty="0"/>
          </a:p>
        </p:txBody>
      </p:sp>
      <p:sp>
        <p:nvSpPr>
          <p:cNvPr id="8"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9"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80283C6B-B1EC-F343-8F2A-EEE00D3F743B}" type="slidenum">
              <a:rPr lang="en-US" smtClean="0"/>
              <a:pPr>
                <a:defRPr/>
              </a:pPr>
              <a:t>‹#›</a:t>
            </a:fld>
            <a:endParaRPr lang="en-US" dirty="0"/>
          </a:p>
        </p:txBody>
      </p:sp>
    </p:spTree>
    <p:extLst>
      <p:ext uri="{BB962C8B-B14F-4D97-AF65-F5344CB8AC3E}">
        <p14:creationId xmlns:p14="http://schemas.microsoft.com/office/powerpoint/2010/main" val="2857532317"/>
      </p:ext>
    </p:extLst>
  </p:cSld>
  <p:clrMapOvr>
    <a:masterClrMapping/>
  </p:clrMapOvr>
</p:sldLayout>
</file>

<file path=ppt/slideLayouts/slideLayout139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algn="ctr">
              <a:defRPr b="1" i="0">
                <a:latin typeface="Arial" panose="020B0604020202020204" pitchFamily="34" charset="0"/>
              </a:defRPr>
            </a:lvl1pPr>
          </a:lstStyle>
          <a:p>
            <a:pPr>
              <a:defRPr/>
            </a:pPr>
            <a:endParaRPr lang="en-US" dirty="0"/>
          </a:p>
        </p:txBody>
      </p:sp>
      <p:sp>
        <p:nvSpPr>
          <p:cNvPr id="4"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5"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5FE8624F-FBE7-CB4C-A1D1-155976309F53}" type="slidenum">
              <a:rPr lang="en-US" smtClean="0"/>
              <a:pPr>
                <a:defRPr/>
              </a:pPr>
              <a:t>‹#›</a:t>
            </a:fld>
            <a:endParaRPr lang="en-US" dirty="0"/>
          </a:p>
        </p:txBody>
      </p:sp>
    </p:spTree>
    <p:extLst>
      <p:ext uri="{BB962C8B-B14F-4D97-AF65-F5344CB8AC3E}">
        <p14:creationId xmlns:p14="http://schemas.microsoft.com/office/powerpoint/2010/main" val="1760229534"/>
      </p:ext>
    </p:extLst>
  </p:cSld>
  <p:clrMapOvr>
    <a:masterClrMapping/>
  </p:clrMapOvr>
</p:sldLayout>
</file>

<file path=ppt/slideLayouts/slideLayout139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b="1" i="0">
                <a:latin typeface="Arial" panose="020B0604020202020204" pitchFamily="34" charset="0"/>
              </a:defRPr>
            </a:lvl1pPr>
          </a:lstStyle>
          <a:p>
            <a:pPr>
              <a:defRPr/>
            </a:pPr>
            <a:endParaRPr lang="en-US" dirty="0"/>
          </a:p>
        </p:txBody>
      </p:sp>
      <p:sp>
        <p:nvSpPr>
          <p:cNvPr id="3"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4"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8F421922-639B-D94E-850D-61AE0215CE64}" type="slidenum">
              <a:rPr lang="en-US" smtClean="0"/>
              <a:pPr>
                <a:defRPr/>
              </a:pPr>
              <a:t>‹#›</a:t>
            </a:fld>
            <a:endParaRPr lang="en-US" dirty="0"/>
          </a:p>
        </p:txBody>
      </p:sp>
    </p:spTree>
    <p:extLst>
      <p:ext uri="{BB962C8B-B14F-4D97-AF65-F5344CB8AC3E}">
        <p14:creationId xmlns:p14="http://schemas.microsoft.com/office/powerpoint/2010/main" val="578788346"/>
      </p:ext>
    </p:extLst>
  </p:cSld>
  <p:clrMapOvr>
    <a:masterClrMapping/>
  </p:clrMapOvr>
</p:sldLayout>
</file>

<file path=ppt/slideLayouts/slideLayout139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lgn="ct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2C636029-28F8-C74C-BC4F-B27B77B54025}" type="slidenum">
              <a:rPr lang="en-US" smtClean="0"/>
              <a:pPr>
                <a:defRPr/>
              </a:pPr>
              <a:t>‹#›</a:t>
            </a:fld>
            <a:endParaRPr lang="en-US" dirty="0"/>
          </a:p>
        </p:txBody>
      </p:sp>
    </p:spTree>
    <p:extLst>
      <p:ext uri="{BB962C8B-B14F-4D97-AF65-F5344CB8AC3E}">
        <p14:creationId xmlns:p14="http://schemas.microsoft.com/office/powerpoint/2010/main" val="47463181"/>
      </p:ext>
    </p:extLst>
  </p:cSld>
  <p:clrMapOvr>
    <a:masterClrMapping/>
  </p:clrMapOvr>
</p:sldLayout>
</file>

<file path=ppt/slideLayouts/slideLayout139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lgn="ct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88D8F855-A994-7F47-89C6-145F3C0CDBEB}" type="slidenum">
              <a:rPr lang="en-US" smtClean="0"/>
              <a:pPr>
                <a:defRPr/>
              </a:pPr>
              <a:t>‹#›</a:t>
            </a:fld>
            <a:endParaRPr lang="en-US" dirty="0"/>
          </a:p>
        </p:txBody>
      </p:sp>
    </p:spTree>
    <p:extLst>
      <p:ext uri="{BB962C8B-B14F-4D97-AF65-F5344CB8AC3E}">
        <p14:creationId xmlns:p14="http://schemas.microsoft.com/office/powerpoint/2010/main" val="1601296741"/>
      </p:ext>
    </p:extLst>
  </p:cSld>
  <p:clrMapOvr>
    <a:masterClrMapping/>
  </p:clrMapOvr>
</p:sldLayout>
</file>

<file path=ppt/slideLayouts/slideLayout139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9C9D741A-F786-5548-9EBD-86A2A7B0A3C7}" type="slidenum">
              <a:rPr lang="en-US" smtClean="0"/>
              <a:pPr>
                <a:defRPr/>
              </a:pPr>
              <a:t>‹#›</a:t>
            </a:fld>
            <a:endParaRPr lang="en-US" dirty="0"/>
          </a:p>
        </p:txBody>
      </p:sp>
    </p:spTree>
    <p:extLst>
      <p:ext uri="{BB962C8B-B14F-4D97-AF65-F5344CB8AC3E}">
        <p14:creationId xmlns:p14="http://schemas.microsoft.com/office/powerpoint/2010/main" val="1321233116"/>
      </p:ext>
    </p:extLst>
  </p:cSld>
  <p:clrMapOvr>
    <a:masterClrMapping/>
  </p:clrMapOvr>
</p:sldLayout>
</file>

<file path=ppt/slideLayouts/slideLayout139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B0D56EDB-A00C-A541-A783-1B1F87027E28}" type="slidenum">
              <a:rPr lang="en-US" smtClean="0"/>
              <a:pPr>
                <a:defRPr/>
              </a:pPr>
              <a:t>‹#›</a:t>
            </a:fld>
            <a:endParaRPr lang="en-US" dirty="0"/>
          </a:p>
        </p:txBody>
      </p:sp>
    </p:spTree>
    <p:extLst>
      <p:ext uri="{BB962C8B-B14F-4D97-AF65-F5344CB8AC3E}">
        <p14:creationId xmlns:p14="http://schemas.microsoft.com/office/powerpoint/2010/main" val="2983253565"/>
      </p:ext>
    </p:extLst>
  </p:cSld>
  <p:clrMapOvr>
    <a:masterClrMapping/>
  </p:clrMapOvr>
</p:sldLayout>
</file>

<file path=ppt/slideLayouts/slideLayout1399.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quarter" idx="1"/>
          </p:nvPr>
        </p:nvSpPr>
        <p:spPr>
          <a:xfrm>
            <a:off x="6858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6858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Content Placeholder 5"/>
          <p:cNvSpPr>
            <a:spLocks noGrp="1"/>
          </p:cNvSpPr>
          <p:nvPr>
            <p:ph sz="quarter" idx="4"/>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lgn="ctr">
              <a:defRPr b="1" i="0">
                <a:latin typeface="Arial" panose="020B0604020202020204" pitchFamily="34" charset="0"/>
              </a:defRPr>
            </a:lvl1pPr>
          </a:lstStyle>
          <a:p>
            <a:pPr>
              <a:defRPr/>
            </a:pPr>
            <a:endParaRPr lang="en-US" dirty="0"/>
          </a:p>
        </p:txBody>
      </p:sp>
      <p:sp>
        <p:nvSpPr>
          <p:cNvPr id="8"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9"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94C04B50-37E3-C44F-8A3C-E0EECB2AD8EF}" type="slidenum">
              <a:rPr lang="en-US" smtClean="0"/>
              <a:pPr>
                <a:defRPr/>
              </a:pPr>
              <a:t>‹#›</a:t>
            </a:fld>
            <a:endParaRPr lang="en-US" dirty="0"/>
          </a:p>
        </p:txBody>
      </p:sp>
    </p:spTree>
    <p:extLst>
      <p:ext uri="{BB962C8B-B14F-4D97-AF65-F5344CB8AC3E}">
        <p14:creationId xmlns:p14="http://schemas.microsoft.com/office/powerpoint/2010/main" val="3453262078"/>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6"/>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177" indent="0" algn="ctr">
              <a:buNone/>
              <a:defRPr/>
            </a:lvl2pPr>
            <a:lvl3pPr marL="914353" indent="0" algn="ctr">
              <a:buNone/>
              <a:defRPr/>
            </a:lvl3pPr>
            <a:lvl4pPr marL="1371530" indent="0" algn="ctr">
              <a:buNone/>
              <a:defRPr/>
            </a:lvl4pPr>
            <a:lvl5pPr marL="1828706" indent="0" algn="ctr">
              <a:buNone/>
              <a:defRPr/>
            </a:lvl5pPr>
            <a:lvl6pPr marL="2285883" indent="0" algn="ctr">
              <a:buNone/>
              <a:defRPr/>
            </a:lvl6pPr>
            <a:lvl7pPr marL="2743060" indent="0" algn="ctr">
              <a:buNone/>
              <a:defRPr/>
            </a:lvl7pPr>
            <a:lvl8pPr marL="3200236" indent="0" algn="ctr">
              <a:buNone/>
              <a:defRPr/>
            </a:lvl8pPr>
            <a:lvl9pPr marL="3657413"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0ED87CB4-A6F5-0740-B5B9-B28E334539BE}" type="slidenum">
              <a:rPr lang="en-US"/>
              <a:pPr>
                <a:defRPr/>
              </a:pPr>
              <a:t>‹#›</a:t>
            </a:fld>
            <a:endParaRPr lang="en-US"/>
          </a:p>
        </p:txBody>
      </p:sp>
    </p:spTree>
    <p:extLst>
      <p:ext uri="{BB962C8B-B14F-4D97-AF65-F5344CB8AC3E}">
        <p14:creationId xmlns:p14="http://schemas.microsoft.com/office/powerpoint/2010/main" val="905117278"/>
      </p:ext>
    </p:extLst>
  </p:cSld>
  <p:clrMapOvr>
    <a:masterClrMapping/>
  </p:clrMapOvr>
</p:sldLayout>
</file>

<file path=ppt/slideLayouts/slideLayout140.xml><?xml version="1.0" encoding="utf-8"?>
<p:sldLayout xmlns:a="http://schemas.openxmlformats.org/drawingml/2006/main" xmlns:r="http://schemas.openxmlformats.org/officeDocument/2006/relationships" xmlns:p="http://schemas.openxmlformats.org/presentationml/2006/main" showMasterSp="0" type="tx">
  <p:cSld name="2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208"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209"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10"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46315930"/>
      </p:ext>
    </p:extLst>
  </p:cSld>
  <p:clrMapOvr>
    <a:masterClrMapping/>
  </p:clrMapOvr>
  <p:transition spd="med"/>
</p:sldLayout>
</file>

<file path=ppt/slideLayouts/slideLayout1400.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Rectangle 4"/>
          <p:cNvSpPr>
            <a:spLocks noGrp="1" noChangeArrowheads="1"/>
          </p:cNvSpPr>
          <p:nvPr>
            <p:ph type="dt" sz="half" idx="10"/>
          </p:nvPr>
        </p:nvSpPr>
        <p:spPr/>
        <p:txBody>
          <a:bodyPr/>
          <a:lstStyle>
            <a:lvl1pPr algn="ctr">
              <a:defRPr b="1" i="0">
                <a:latin typeface="Arial" panose="020B0604020202020204" pitchFamily="34" charset="0"/>
              </a:defRPr>
            </a:lvl1pPr>
          </a:lstStyle>
          <a:p>
            <a:pPr>
              <a:defRPr/>
            </a:pPr>
            <a:endParaRPr lang="en-US" dirty="0"/>
          </a:p>
        </p:txBody>
      </p:sp>
      <p:sp>
        <p:nvSpPr>
          <p:cNvPr id="7"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8"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BFC77593-07CE-C543-8177-94D0EF123715}" type="slidenum">
              <a:rPr lang="en-US" smtClean="0"/>
              <a:pPr>
                <a:defRPr/>
              </a:pPr>
              <a:t>‹#›</a:t>
            </a:fld>
            <a:endParaRPr lang="en-US" dirty="0"/>
          </a:p>
        </p:txBody>
      </p:sp>
    </p:spTree>
    <p:extLst>
      <p:ext uri="{BB962C8B-B14F-4D97-AF65-F5344CB8AC3E}">
        <p14:creationId xmlns:p14="http://schemas.microsoft.com/office/powerpoint/2010/main" val="2833527352"/>
      </p:ext>
    </p:extLst>
  </p:cSld>
  <p:clrMapOvr>
    <a:masterClrMapping/>
  </p:clrMapOvr>
</p:sldLayout>
</file>

<file path=ppt/slideLayouts/slideLayout140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7170" name="Rectangle 2"/>
          <p:cNvSpPr>
            <a:spLocks noGrp="1" noChangeArrowheads="1"/>
          </p:cNvSpPr>
          <p:nvPr>
            <p:ph type="ctrTitle" sz="quarter"/>
          </p:nvPr>
        </p:nvSpPr>
        <p:spPr>
          <a:xfrm>
            <a:off x="3581400" y="685800"/>
            <a:ext cx="5561013" cy="3352800"/>
          </a:xfrm>
        </p:spPr>
        <p:txBody>
          <a:bodyPr/>
          <a:lstStyle>
            <a:lvl1pPr>
              <a:defRPr b="1" i="0">
                <a:solidFill>
                  <a:schemeClr val="bg2"/>
                </a:solidFill>
                <a:effectLst>
                  <a:outerShdw blurRad="38100" dist="38100" dir="2700000" algn="tl">
                    <a:srgbClr val="000000"/>
                  </a:outerShdw>
                </a:effectLst>
                <a:latin typeface="Arial" panose="020B0604020202020204" pitchFamily="34" charset="0"/>
              </a:defRPr>
            </a:lvl1pPr>
          </a:lstStyle>
          <a:p>
            <a:r>
              <a:rPr lang="en-US" dirty="0"/>
              <a:t>Click to edit Master title style</a:t>
            </a:r>
          </a:p>
        </p:txBody>
      </p:sp>
      <p:sp>
        <p:nvSpPr>
          <p:cNvPr id="7171" name="Rectangle 3"/>
          <p:cNvSpPr>
            <a:spLocks noGrp="1" noChangeArrowheads="1"/>
          </p:cNvSpPr>
          <p:nvPr>
            <p:ph type="subTitle" sz="quarter" idx="1"/>
          </p:nvPr>
        </p:nvSpPr>
        <p:spPr>
          <a:xfrm>
            <a:off x="5181600" y="4038600"/>
            <a:ext cx="3960813" cy="1752600"/>
          </a:xfrm>
          <a:ln w="9525">
            <a:headEnd/>
            <a:tailEnd/>
          </a:ln>
        </p:spPr>
        <p:txBody>
          <a:bodyPr lIns="92075" tIns="46038" rIns="92075" bIns="46038" anchor="ctr"/>
          <a:lstStyle>
            <a:lvl1pPr marL="0" indent="0" algn="ctr">
              <a:buFont typeface="Wingdings" charset="2"/>
              <a:buNone/>
              <a:defRPr b="1" i="0">
                <a:solidFill>
                  <a:schemeClr val="bg2"/>
                </a:solidFill>
                <a:latin typeface="Arial" panose="020B0604020202020204" pitchFamily="34" charset="0"/>
              </a:defRPr>
            </a:lvl1pPr>
          </a:lstStyle>
          <a:p>
            <a:r>
              <a:rPr lang="en-US" dirty="0"/>
              <a:t>Click to edit Master subtitle style</a:t>
            </a:r>
          </a:p>
        </p:txBody>
      </p:sp>
      <p:sp>
        <p:nvSpPr>
          <p:cNvPr id="4" name="Rectangle 4"/>
          <p:cNvSpPr>
            <a:spLocks noGrp="1" noChangeArrowheads="1"/>
          </p:cNvSpPr>
          <p:nvPr>
            <p:ph type="dt" sz="quarter" idx="10"/>
          </p:nvPr>
        </p:nvSpPr>
        <p:spPr>
          <a:xfrm>
            <a:off x="685800" y="6248400"/>
            <a:ext cx="1905000" cy="457200"/>
          </a:xfrm>
        </p:spPr>
        <p:txBody>
          <a:bodyPr/>
          <a:lstStyle>
            <a:lvl1pPr>
              <a:defRPr b="1" i="0">
                <a:solidFill>
                  <a:srgbClr val="EAEAEA"/>
                </a:solidFill>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xfrm>
            <a:off x="3124200" y="6248400"/>
            <a:ext cx="2895600" cy="457200"/>
          </a:xfrm>
        </p:spPr>
        <p:txBody>
          <a:bodyPr/>
          <a:lstStyle>
            <a:lvl1pPr>
              <a:defRPr b="1" i="0">
                <a:solidFill>
                  <a:srgbClr val="EAEAEA"/>
                </a:solidFill>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xfrm>
            <a:off x="6553200" y="6248400"/>
            <a:ext cx="1905000" cy="457200"/>
          </a:xfrm>
        </p:spPr>
        <p:txBody>
          <a:bodyPr/>
          <a:lstStyle>
            <a:lvl1pPr>
              <a:defRPr b="1" i="0">
                <a:solidFill>
                  <a:srgbClr val="EAEAEA"/>
                </a:solidFill>
                <a:latin typeface="Arial" panose="020B0604020202020204" pitchFamily="34" charset="0"/>
              </a:defRPr>
            </a:lvl1pPr>
          </a:lstStyle>
          <a:p>
            <a:pPr>
              <a:defRPr/>
            </a:pPr>
            <a:fld id="{F4D64DBD-0555-BF42-AC8A-981CF3C8EA55}" type="slidenum">
              <a:rPr lang="en-US" smtClean="0"/>
              <a:pPr>
                <a:defRPr/>
              </a:pPr>
              <a:t>‹#›</a:t>
            </a:fld>
            <a:endParaRPr lang="en-US" dirty="0"/>
          </a:p>
        </p:txBody>
      </p:sp>
    </p:spTree>
    <p:extLst>
      <p:ext uri="{BB962C8B-B14F-4D97-AF65-F5344CB8AC3E}">
        <p14:creationId xmlns:p14="http://schemas.microsoft.com/office/powerpoint/2010/main" val="4293890874"/>
      </p:ext>
    </p:extLst>
  </p:cSld>
  <p:clrMapOvr>
    <a:masterClrMapping/>
  </p:clrMapOvr>
</p:sldLayout>
</file>

<file path=ppt/slideLayouts/slideLayout140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3"/>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4"/>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A7288387-08BE-4C49-93D6-9C93A6F980E6}" type="slidenum">
              <a:rPr lang="en-US" smtClean="0"/>
              <a:pPr>
                <a:defRPr/>
              </a:pPr>
              <a:t>‹#›</a:t>
            </a:fld>
            <a:endParaRPr lang="en-US" dirty="0"/>
          </a:p>
        </p:txBody>
      </p:sp>
    </p:spTree>
    <p:extLst>
      <p:ext uri="{BB962C8B-B14F-4D97-AF65-F5344CB8AC3E}">
        <p14:creationId xmlns:p14="http://schemas.microsoft.com/office/powerpoint/2010/main" val="2051616586"/>
      </p:ext>
    </p:extLst>
  </p:cSld>
  <p:clrMapOvr>
    <a:masterClrMapping/>
  </p:clrMapOvr>
</p:sldLayout>
</file>

<file path=ppt/slideLayouts/slideLayout140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3"/>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4"/>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DC0B30FC-3D07-B448-B8D0-C0F7D11073A9}" type="slidenum">
              <a:rPr lang="en-US" smtClean="0"/>
              <a:pPr>
                <a:defRPr/>
              </a:pPr>
              <a:t>‹#›</a:t>
            </a:fld>
            <a:endParaRPr lang="en-US" dirty="0"/>
          </a:p>
        </p:txBody>
      </p:sp>
    </p:spTree>
    <p:extLst>
      <p:ext uri="{BB962C8B-B14F-4D97-AF65-F5344CB8AC3E}">
        <p14:creationId xmlns:p14="http://schemas.microsoft.com/office/powerpoint/2010/main" val="2587302811"/>
      </p:ext>
    </p:extLst>
  </p:cSld>
  <p:clrMapOvr>
    <a:masterClrMapping/>
  </p:clrMapOvr>
</p:sldLayout>
</file>

<file path=ppt/slideLayouts/slideLayout140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1371600" y="1981200"/>
            <a:ext cx="37338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5257800" y="1981200"/>
            <a:ext cx="37338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3"/>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4"/>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5"/>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D36B0A9A-1B31-4F45-99F9-C7CC83E9D2E9}" type="slidenum">
              <a:rPr lang="en-US" smtClean="0"/>
              <a:pPr>
                <a:defRPr/>
              </a:pPr>
              <a:t>‹#›</a:t>
            </a:fld>
            <a:endParaRPr lang="en-US" dirty="0"/>
          </a:p>
        </p:txBody>
      </p:sp>
    </p:spTree>
    <p:extLst>
      <p:ext uri="{BB962C8B-B14F-4D97-AF65-F5344CB8AC3E}">
        <p14:creationId xmlns:p14="http://schemas.microsoft.com/office/powerpoint/2010/main" val="3416819826"/>
      </p:ext>
    </p:extLst>
  </p:cSld>
  <p:clrMapOvr>
    <a:masterClrMapping/>
  </p:clrMapOvr>
</p:sldLayout>
</file>

<file path=ppt/slideLayouts/slideLayout140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3"/>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8" name="Rectangle 4"/>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9" name="Rectangle 5"/>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76F3E0BE-D481-A34E-A02E-299168217BDC}" type="slidenum">
              <a:rPr lang="en-US" smtClean="0"/>
              <a:pPr>
                <a:defRPr/>
              </a:pPr>
              <a:t>‹#›</a:t>
            </a:fld>
            <a:endParaRPr lang="en-US" dirty="0"/>
          </a:p>
        </p:txBody>
      </p:sp>
    </p:spTree>
    <p:extLst>
      <p:ext uri="{BB962C8B-B14F-4D97-AF65-F5344CB8AC3E}">
        <p14:creationId xmlns:p14="http://schemas.microsoft.com/office/powerpoint/2010/main" val="1707492310"/>
      </p:ext>
    </p:extLst>
  </p:cSld>
  <p:clrMapOvr>
    <a:masterClrMapping/>
  </p:clrMapOvr>
</p:sldLayout>
</file>

<file path=ppt/slideLayouts/slideLayout140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3"/>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4" name="Rectangle 4"/>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A77FF8F9-80CD-3444-A10F-30B29C1F1F24}" type="slidenum">
              <a:rPr lang="en-US" smtClean="0"/>
              <a:pPr>
                <a:defRPr/>
              </a:pPr>
              <a:t>‹#›</a:t>
            </a:fld>
            <a:endParaRPr lang="en-US" dirty="0"/>
          </a:p>
        </p:txBody>
      </p:sp>
    </p:spTree>
    <p:extLst>
      <p:ext uri="{BB962C8B-B14F-4D97-AF65-F5344CB8AC3E}">
        <p14:creationId xmlns:p14="http://schemas.microsoft.com/office/powerpoint/2010/main" val="2444849801"/>
      </p:ext>
    </p:extLst>
  </p:cSld>
  <p:clrMapOvr>
    <a:masterClrMapping/>
  </p:clrMapOvr>
</p:sldLayout>
</file>

<file path=ppt/slideLayouts/slideLayout140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3" name="Rectangle 4"/>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4" name="Rectangle 5"/>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AA7DF6B6-F036-C647-A072-3A250B2BC996}" type="slidenum">
              <a:rPr lang="en-US" smtClean="0"/>
              <a:pPr>
                <a:defRPr/>
              </a:pPr>
              <a:t>‹#›</a:t>
            </a:fld>
            <a:endParaRPr lang="en-US" dirty="0"/>
          </a:p>
        </p:txBody>
      </p:sp>
    </p:spTree>
    <p:extLst>
      <p:ext uri="{BB962C8B-B14F-4D97-AF65-F5344CB8AC3E}">
        <p14:creationId xmlns:p14="http://schemas.microsoft.com/office/powerpoint/2010/main" val="2313078734"/>
      </p:ext>
    </p:extLst>
  </p:cSld>
  <p:clrMapOvr>
    <a:masterClrMapping/>
  </p:clrMapOvr>
</p:sldLayout>
</file>

<file path=ppt/slideLayouts/slideLayout140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3"/>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4"/>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5"/>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66D6E47F-DEDD-1E4B-8A65-F8BA43F9237A}" type="slidenum">
              <a:rPr lang="en-US" smtClean="0"/>
              <a:pPr>
                <a:defRPr/>
              </a:pPr>
              <a:t>‹#›</a:t>
            </a:fld>
            <a:endParaRPr lang="en-US" dirty="0"/>
          </a:p>
        </p:txBody>
      </p:sp>
    </p:spTree>
    <p:extLst>
      <p:ext uri="{BB962C8B-B14F-4D97-AF65-F5344CB8AC3E}">
        <p14:creationId xmlns:p14="http://schemas.microsoft.com/office/powerpoint/2010/main" val="2721981457"/>
      </p:ext>
    </p:extLst>
  </p:cSld>
  <p:clrMapOvr>
    <a:masterClrMapping/>
  </p:clrMapOvr>
</p:sldLayout>
</file>

<file path=ppt/slideLayouts/slideLayout140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3"/>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4"/>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5"/>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952A737A-1295-3646-A6BA-DEF25E441DDA}" type="slidenum">
              <a:rPr lang="en-US" smtClean="0"/>
              <a:pPr>
                <a:defRPr/>
              </a:pPr>
              <a:t>‹#›</a:t>
            </a:fld>
            <a:endParaRPr lang="en-US" dirty="0"/>
          </a:p>
        </p:txBody>
      </p:sp>
    </p:spTree>
    <p:extLst>
      <p:ext uri="{BB962C8B-B14F-4D97-AF65-F5344CB8AC3E}">
        <p14:creationId xmlns:p14="http://schemas.microsoft.com/office/powerpoint/2010/main" val="1186835338"/>
      </p:ext>
    </p:extLst>
  </p:cSld>
  <p:clrMapOvr>
    <a:masterClrMapping/>
  </p:clrMapOvr>
</p:sldLayout>
</file>

<file path=ppt/slideLayouts/slideLayout141.xml><?xml version="1.0" encoding="utf-8"?>
<p:sldLayout xmlns:a="http://schemas.openxmlformats.org/drawingml/2006/main" xmlns:r="http://schemas.openxmlformats.org/officeDocument/2006/relationships" xmlns:p="http://schemas.openxmlformats.org/presentationml/2006/main" showMasterSp="0" type="tx">
  <p:cSld name="2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217"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218"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1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856390776"/>
      </p:ext>
    </p:extLst>
  </p:cSld>
  <p:clrMapOvr>
    <a:masterClrMapping/>
  </p:clrMapOvr>
  <p:transition spd="med"/>
</p:sldLayout>
</file>

<file path=ppt/slideLayouts/slideLayout14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3"/>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4"/>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163326D5-4F68-234C-8646-346E7E30477A}" type="slidenum">
              <a:rPr lang="en-US" smtClean="0"/>
              <a:pPr>
                <a:defRPr/>
              </a:pPr>
              <a:t>‹#›</a:t>
            </a:fld>
            <a:endParaRPr lang="en-US" dirty="0"/>
          </a:p>
        </p:txBody>
      </p:sp>
    </p:spTree>
    <p:extLst>
      <p:ext uri="{BB962C8B-B14F-4D97-AF65-F5344CB8AC3E}">
        <p14:creationId xmlns:p14="http://schemas.microsoft.com/office/powerpoint/2010/main" val="3304783333"/>
      </p:ext>
    </p:extLst>
  </p:cSld>
  <p:clrMapOvr>
    <a:masterClrMapping/>
  </p:clrMapOvr>
</p:sldLayout>
</file>

<file path=ppt/slideLayouts/slideLayout14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7086600" y="533400"/>
            <a:ext cx="1905000" cy="55626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1371600" y="533400"/>
            <a:ext cx="5562600" cy="55626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3"/>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4"/>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1B421687-6B90-E147-A163-04CBA725B0E5}" type="slidenum">
              <a:rPr lang="en-US" smtClean="0"/>
              <a:pPr>
                <a:defRPr/>
              </a:pPr>
              <a:t>‹#›</a:t>
            </a:fld>
            <a:endParaRPr lang="en-US" dirty="0"/>
          </a:p>
        </p:txBody>
      </p:sp>
    </p:spTree>
    <p:extLst>
      <p:ext uri="{BB962C8B-B14F-4D97-AF65-F5344CB8AC3E}">
        <p14:creationId xmlns:p14="http://schemas.microsoft.com/office/powerpoint/2010/main" val="3279355166"/>
      </p:ext>
    </p:extLst>
  </p:cSld>
  <p:clrMapOvr>
    <a:masterClrMapping/>
  </p:clrMapOvr>
</p:sldLayout>
</file>

<file path=ppt/slideLayouts/slideLayout141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3175" y="2438400"/>
            <a:ext cx="9147175" cy="1063625"/>
            <a:chOff x="-2" y="1536"/>
            <a:chExt cx="5762" cy="670"/>
          </a:xfrm>
        </p:grpSpPr>
        <p:grpSp>
          <p:nvGrpSpPr>
            <p:cNvPr id="5" name="Group 3"/>
            <p:cNvGrpSpPr>
              <a:grpSpLocks/>
            </p:cNvGrpSpPr>
            <p:nvPr/>
          </p:nvGrpSpPr>
          <p:grpSpPr bwMode="auto">
            <a:xfrm flipH="1">
              <a:off x="-2" y="1562"/>
              <a:ext cx="5763" cy="640"/>
              <a:chOff x="-3" y="1562"/>
              <a:chExt cx="5763" cy="640"/>
            </a:xfrm>
          </p:grpSpPr>
          <p:sp>
            <p:nvSpPr>
              <p:cNvPr id="8" name="Freeform 4"/>
              <p:cNvSpPr>
                <a:spLocks/>
              </p:cNvSpPr>
              <p:nvPr/>
            </p:nvSpPr>
            <p:spPr bwMode="ltGray">
              <a:xfrm rot="-5400000">
                <a:off x="2558" y="-993"/>
                <a:ext cx="624" cy="5745"/>
              </a:xfrm>
              <a:custGeom>
                <a:avLst/>
                <a:gdLst>
                  <a:gd name="T0" fmla="*/ 0 w 1000"/>
                  <a:gd name="T1" fmla="*/ 0 h 720"/>
                  <a:gd name="T2" fmla="*/ 0 w 1000"/>
                  <a:gd name="T3" fmla="*/ 2147483647 h 720"/>
                  <a:gd name="T4" fmla="*/ 14 w 1000"/>
                  <a:gd name="T5" fmla="*/ 2147483647 h 720"/>
                  <a:gd name="T6" fmla="*/ 14 w 1000"/>
                  <a:gd name="T7" fmla="*/ 0 h 720"/>
                  <a:gd name="T8" fmla="*/ 0 w 1000"/>
                  <a:gd name="T9" fmla="*/ 0 h 72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00" h="720">
                    <a:moveTo>
                      <a:pt x="0" y="0"/>
                    </a:moveTo>
                    <a:lnTo>
                      <a:pt x="0" y="720"/>
                    </a:lnTo>
                    <a:lnTo>
                      <a:pt x="1000" y="720"/>
                    </a:lnTo>
                    <a:lnTo>
                      <a:pt x="1000" y="0"/>
                    </a:lnTo>
                    <a:lnTo>
                      <a:pt x="0" y="0"/>
                    </a:lnTo>
                    <a:close/>
                  </a:path>
                </a:pathLst>
              </a:custGeom>
              <a:solidFill>
                <a:schemeClr val="accent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sp>
            <p:nvSpPr>
              <p:cNvPr id="9" name="Freeform 5"/>
              <p:cNvSpPr>
                <a:spLocks/>
              </p:cNvSpPr>
              <p:nvPr/>
            </p:nvSpPr>
            <p:spPr bwMode="ltGray">
              <a:xfrm rot="-5400000">
                <a:off x="1322" y="1669"/>
                <a:ext cx="624" cy="421"/>
              </a:xfrm>
              <a:custGeom>
                <a:avLst/>
                <a:gdLst>
                  <a:gd name="T0" fmla="*/ 0 w 624"/>
                  <a:gd name="T1" fmla="*/ 0 h 317"/>
                  <a:gd name="T2" fmla="*/ 0 w 624"/>
                  <a:gd name="T3" fmla="*/ 3490 h 317"/>
                  <a:gd name="T4" fmla="*/ 624 w 624"/>
                  <a:gd name="T5" fmla="*/ 3490 h 317"/>
                  <a:gd name="T6" fmla="*/ 624 w 624"/>
                  <a:gd name="T7" fmla="*/ 0 h 317"/>
                  <a:gd name="T8" fmla="*/ 0 w 624"/>
                  <a:gd name="T9" fmla="*/ 0 h 3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24" h="317">
                    <a:moveTo>
                      <a:pt x="0" y="0"/>
                    </a:moveTo>
                    <a:cubicBezTo>
                      <a:pt x="0" y="0"/>
                      <a:pt x="0" y="272"/>
                      <a:pt x="0" y="272"/>
                    </a:cubicBezTo>
                    <a:cubicBezTo>
                      <a:pt x="432" y="224"/>
                      <a:pt x="520" y="317"/>
                      <a:pt x="624" y="272"/>
                    </a:cubicBezTo>
                    <a:lnTo>
                      <a:pt x="624" y="0"/>
                    </a:lnTo>
                    <a:lnTo>
                      <a:pt x="0" y="0"/>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sp>
            <p:nvSpPr>
              <p:cNvPr id="10" name="Freeform 6"/>
              <p:cNvSpPr>
                <a:spLocks/>
              </p:cNvSpPr>
              <p:nvPr/>
            </p:nvSpPr>
            <p:spPr bwMode="ltGray">
              <a:xfrm rot="-5400000">
                <a:off x="982" y="1669"/>
                <a:ext cx="624" cy="422"/>
              </a:xfrm>
              <a:custGeom>
                <a:avLst/>
                <a:gdLst>
                  <a:gd name="T0" fmla="*/ 0 w 624"/>
                  <a:gd name="T1" fmla="*/ 0 h 317"/>
                  <a:gd name="T2" fmla="*/ 0 w 624"/>
                  <a:gd name="T3" fmla="*/ 3574 h 317"/>
                  <a:gd name="T4" fmla="*/ 624 w 624"/>
                  <a:gd name="T5" fmla="*/ 3574 h 317"/>
                  <a:gd name="T6" fmla="*/ 624 w 624"/>
                  <a:gd name="T7" fmla="*/ 0 h 317"/>
                  <a:gd name="T8" fmla="*/ 0 w 624"/>
                  <a:gd name="T9" fmla="*/ 0 h 3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24" h="317">
                    <a:moveTo>
                      <a:pt x="0" y="0"/>
                    </a:moveTo>
                    <a:lnTo>
                      <a:pt x="0" y="272"/>
                    </a:lnTo>
                    <a:cubicBezTo>
                      <a:pt x="104" y="317"/>
                      <a:pt x="432" y="240"/>
                      <a:pt x="624" y="272"/>
                    </a:cubicBezTo>
                    <a:lnTo>
                      <a:pt x="624" y="0"/>
                    </a:lnTo>
                    <a:lnTo>
                      <a:pt x="0" y="0"/>
                    </a:lnTo>
                    <a:close/>
                  </a:path>
                </a:pathLst>
              </a:custGeom>
              <a:solidFill>
                <a:schemeClr val="folHlink"/>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sp>
            <p:nvSpPr>
              <p:cNvPr id="11" name="Freeform 7"/>
              <p:cNvSpPr>
                <a:spLocks/>
              </p:cNvSpPr>
              <p:nvPr/>
            </p:nvSpPr>
            <p:spPr bwMode="ltGray">
              <a:xfrm rot="-5400000">
                <a:off x="-58" y="1755"/>
                <a:ext cx="624" cy="255"/>
              </a:xfrm>
              <a:custGeom>
                <a:avLst/>
                <a:gdLst>
                  <a:gd name="T0" fmla="*/ 0 w 624"/>
                  <a:gd name="T1" fmla="*/ 2 h 370"/>
                  <a:gd name="T2" fmla="*/ 0 w 624"/>
                  <a:gd name="T3" fmla="*/ 11 h 370"/>
                  <a:gd name="T4" fmla="*/ 624 w 624"/>
                  <a:gd name="T5" fmla="*/ 11 h 370"/>
                  <a:gd name="T6" fmla="*/ 624 w 624"/>
                  <a:gd name="T7" fmla="*/ 2 h 370"/>
                  <a:gd name="T8" fmla="*/ 384 w 624"/>
                  <a:gd name="T9" fmla="*/ 1 h 370"/>
                  <a:gd name="T10" fmla="*/ 0 w 624"/>
                  <a:gd name="T11" fmla="*/ 2 h 37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24" h="370">
                    <a:moveTo>
                      <a:pt x="0" y="53"/>
                    </a:moveTo>
                    <a:lnTo>
                      <a:pt x="0" y="325"/>
                    </a:lnTo>
                    <a:cubicBezTo>
                      <a:pt x="104" y="370"/>
                      <a:pt x="520" y="370"/>
                      <a:pt x="624" y="325"/>
                    </a:cubicBezTo>
                    <a:lnTo>
                      <a:pt x="624" y="53"/>
                    </a:lnTo>
                    <a:cubicBezTo>
                      <a:pt x="584" y="0"/>
                      <a:pt x="488" y="8"/>
                      <a:pt x="384" y="8"/>
                    </a:cubicBezTo>
                    <a:cubicBezTo>
                      <a:pt x="280" y="8"/>
                      <a:pt x="80" y="44"/>
                      <a:pt x="0" y="53"/>
                    </a:cubicBez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sp>
            <p:nvSpPr>
              <p:cNvPr id="12" name="Freeform 8"/>
              <p:cNvSpPr>
                <a:spLocks/>
              </p:cNvSpPr>
              <p:nvPr/>
            </p:nvSpPr>
            <p:spPr bwMode="ltGray">
              <a:xfrm rot="-5400000">
                <a:off x="664" y="1733"/>
                <a:ext cx="624" cy="294"/>
              </a:xfrm>
              <a:custGeom>
                <a:avLst/>
                <a:gdLst>
                  <a:gd name="T0" fmla="*/ 0 w 624"/>
                  <a:gd name="T1" fmla="*/ 0 h 317"/>
                  <a:gd name="T2" fmla="*/ 0 w 624"/>
                  <a:gd name="T3" fmla="*/ 137 h 317"/>
                  <a:gd name="T4" fmla="*/ 624 w 624"/>
                  <a:gd name="T5" fmla="*/ 137 h 317"/>
                  <a:gd name="T6" fmla="*/ 624 w 624"/>
                  <a:gd name="T7" fmla="*/ 0 h 317"/>
                  <a:gd name="T8" fmla="*/ 0 w 624"/>
                  <a:gd name="T9" fmla="*/ 0 h 3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24" h="317">
                    <a:moveTo>
                      <a:pt x="0" y="0"/>
                    </a:moveTo>
                    <a:lnTo>
                      <a:pt x="0" y="272"/>
                    </a:lnTo>
                    <a:cubicBezTo>
                      <a:pt x="104" y="317"/>
                      <a:pt x="520" y="317"/>
                      <a:pt x="624" y="272"/>
                    </a:cubicBezTo>
                    <a:lnTo>
                      <a:pt x="624" y="0"/>
                    </a:lnTo>
                    <a:cubicBezTo>
                      <a:pt x="240" y="42"/>
                      <a:pt x="130" y="0"/>
                      <a:pt x="0" y="0"/>
                    </a:cubicBezTo>
                    <a:close/>
                  </a:path>
                </a:pathLst>
              </a:custGeom>
              <a:solidFill>
                <a:schemeClr val="tx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sp>
            <p:nvSpPr>
              <p:cNvPr id="13" name="Freeform 9"/>
              <p:cNvSpPr>
                <a:spLocks/>
              </p:cNvSpPr>
              <p:nvPr/>
            </p:nvSpPr>
            <p:spPr bwMode="ltGray">
              <a:xfrm rot="-5400000">
                <a:off x="442" y="1699"/>
                <a:ext cx="624" cy="362"/>
              </a:xfrm>
              <a:custGeom>
                <a:avLst/>
                <a:gdLst>
                  <a:gd name="T0" fmla="*/ 0 w 624"/>
                  <a:gd name="T1" fmla="*/ 0 h 272"/>
                  <a:gd name="T2" fmla="*/ 0 w 624"/>
                  <a:gd name="T3" fmla="*/ 3561 h 272"/>
                  <a:gd name="T4" fmla="*/ 240 w 624"/>
                  <a:gd name="T5" fmla="*/ 3144 h 272"/>
                  <a:gd name="T6" fmla="*/ 624 w 624"/>
                  <a:gd name="T7" fmla="*/ 3561 h 272"/>
                  <a:gd name="T8" fmla="*/ 624 w 624"/>
                  <a:gd name="T9" fmla="*/ 0 h 272"/>
                  <a:gd name="T10" fmla="*/ 0 w 624"/>
                  <a:gd name="T11" fmla="*/ 0 h 27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24" h="272">
                    <a:moveTo>
                      <a:pt x="0" y="0"/>
                    </a:moveTo>
                    <a:cubicBezTo>
                      <a:pt x="0" y="0"/>
                      <a:pt x="0" y="272"/>
                      <a:pt x="0" y="272"/>
                    </a:cubicBezTo>
                    <a:cubicBezTo>
                      <a:pt x="96" y="240"/>
                      <a:pt x="136" y="240"/>
                      <a:pt x="240" y="240"/>
                    </a:cubicBezTo>
                    <a:cubicBezTo>
                      <a:pt x="344" y="240"/>
                      <a:pt x="528" y="272"/>
                      <a:pt x="624" y="272"/>
                    </a:cubicBezTo>
                    <a:lnTo>
                      <a:pt x="624" y="0"/>
                    </a:lnTo>
                    <a:lnTo>
                      <a:pt x="0" y="0"/>
                    </a:lnTo>
                    <a:close/>
                  </a:path>
                </a:pathLst>
              </a:custGeom>
              <a:solidFill>
                <a:schemeClr val="accent2"/>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sp>
            <p:nvSpPr>
              <p:cNvPr id="14" name="Freeform 10"/>
              <p:cNvSpPr>
                <a:spLocks/>
              </p:cNvSpPr>
              <p:nvPr/>
            </p:nvSpPr>
            <p:spPr bwMode="ltGray">
              <a:xfrm rot="-5400000">
                <a:off x="154" y="1729"/>
                <a:ext cx="632" cy="315"/>
              </a:xfrm>
              <a:custGeom>
                <a:avLst/>
                <a:gdLst>
                  <a:gd name="T0" fmla="*/ 8 w 632"/>
                  <a:gd name="T1" fmla="*/ 13 h 362"/>
                  <a:gd name="T2" fmla="*/ 8 w 632"/>
                  <a:gd name="T3" fmla="*/ 90 h 362"/>
                  <a:gd name="T4" fmla="*/ 248 w 632"/>
                  <a:gd name="T5" fmla="*/ 90 h 362"/>
                  <a:gd name="T6" fmla="*/ 632 w 632"/>
                  <a:gd name="T7" fmla="*/ 90 h 362"/>
                  <a:gd name="T8" fmla="*/ 632 w 632"/>
                  <a:gd name="T9" fmla="*/ 13 h 362"/>
                  <a:gd name="T10" fmla="*/ 104 w 632"/>
                  <a:gd name="T11" fmla="*/ 13 h 362"/>
                  <a:gd name="T12" fmla="*/ 8 w 632"/>
                  <a:gd name="T13" fmla="*/ 13 h 36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32" h="362">
                    <a:moveTo>
                      <a:pt x="8" y="45"/>
                    </a:moveTo>
                    <a:lnTo>
                      <a:pt x="8" y="317"/>
                    </a:lnTo>
                    <a:cubicBezTo>
                      <a:pt x="48" y="362"/>
                      <a:pt x="144" y="317"/>
                      <a:pt x="248" y="317"/>
                    </a:cubicBezTo>
                    <a:cubicBezTo>
                      <a:pt x="352" y="317"/>
                      <a:pt x="568" y="362"/>
                      <a:pt x="632" y="317"/>
                    </a:cubicBezTo>
                    <a:lnTo>
                      <a:pt x="632" y="45"/>
                    </a:lnTo>
                    <a:cubicBezTo>
                      <a:pt x="544" y="0"/>
                      <a:pt x="208" y="45"/>
                      <a:pt x="104" y="45"/>
                    </a:cubicBezTo>
                    <a:cubicBezTo>
                      <a:pt x="0" y="45"/>
                      <a:pt x="28" y="45"/>
                      <a:pt x="8" y="45"/>
                    </a:cubicBezTo>
                    <a:close/>
                  </a:path>
                </a:pathLst>
              </a:cu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sp>
            <p:nvSpPr>
              <p:cNvPr id="15" name="Freeform 11"/>
              <p:cNvSpPr>
                <a:spLocks/>
              </p:cNvSpPr>
              <p:nvPr/>
            </p:nvSpPr>
            <p:spPr bwMode="ltGray">
              <a:xfrm rot="-5400000">
                <a:off x="3209" y="1665"/>
                <a:ext cx="624" cy="421"/>
              </a:xfrm>
              <a:custGeom>
                <a:avLst/>
                <a:gdLst>
                  <a:gd name="T0" fmla="*/ 0 w 624"/>
                  <a:gd name="T1" fmla="*/ 0 h 317"/>
                  <a:gd name="T2" fmla="*/ 0 w 624"/>
                  <a:gd name="T3" fmla="*/ 3490 h 317"/>
                  <a:gd name="T4" fmla="*/ 624 w 624"/>
                  <a:gd name="T5" fmla="*/ 3490 h 317"/>
                  <a:gd name="T6" fmla="*/ 624 w 624"/>
                  <a:gd name="T7" fmla="*/ 0 h 317"/>
                  <a:gd name="T8" fmla="*/ 0 w 624"/>
                  <a:gd name="T9" fmla="*/ 0 h 3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24" h="317">
                    <a:moveTo>
                      <a:pt x="0" y="0"/>
                    </a:moveTo>
                    <a:cubicBezTo>
                      <a:pt x="0" y="0"/>
                      <a:pt x="0" y="272"/>
                      <a:pt x="0" y="272"/>
                    </a:cubicBezTo>
                    <a:cubicBezTo>
                      <a:pt x="432" y="224"/>
                      <a:pt x="520" y="317"/>
                      <a:pt x="624" y="272"/>
                    </a:cubicBezTo>
                    <a:lnTo>
                      <a:pt x="624" y="0"/>
                    </a:lnTo>
                    <a:lnTo>
                      <a:pt x="0" y="0"/>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sp>
            <p:nvSpPr>
              <p:cNvPr id="16" name="Freeform 12"/>
              <p:cNvSpPr>
                <a:spLocks/>
              </p:cNvSpPr>
              <p:nvPr/>
            </p:nvSpPr>
            <p:spPr bwMode="ltGray">
              <a:xfrm rot="-5400000">
                <a:off x="2870" y="1664"/>
                <a:ext cx="624" cy="422"/>
              </a:xfrm>
              <a:custGeom>
                <a:avLst/>
                <a:gdLst>
                  <a:gd name="T0" fmla="*/ 0 w 624"/>
                  <a:gd name="T1" fmla="*/ 0 h 317"/>
                  <a:gd name="T2" fmla="*/ 0 w 624"/>
                  <a:gd name="T3" fmla="*/ 3574 h 317"/>
                  <a:gd name="T4" fmla="*/ 624 w 624"/>
                  <a:gd name="T5" fmla="*/ 3574 h 317"/>
                  <a:gd name="T6" fmla="*/ 624 w 624"/>
                  <a:gd name="T7" fmla="*/ 0 h 317"/>
                  <a:gd name="T8" fmla="*/ 0 w 624"/>
                  <a:gd name="T9" fmla="*/ 0 h 3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24" h="317">
                    <a:moveTo>
                      <a:pt x="0" y="0"/>
                    </a:moveTo>
                    <a:lnTo>
                      <a:pt x="0" y="272"/>
                    </a:lnTo>
                    <a:cubicBezTo>
                      <a:pt x="104" y="317"/>
                      <a:pt x="432" y="240"/>
                      <a:pt x="624" y="272"/>
                    </a:cubicBezTo>
                    <a:lnTo>
                      <a:pt x="624" y="0"/>
                    </a:lnTo>
                    <a:lnTo>
                      <a:pt x="0" y="0"/>
                    </a:lnTo>
                    <a:close/>
                  </a:path>
                </a:pathLst>
              </a:custGeom>
              <a:solidFill>
                <a:schemeClr val="tx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sp>
            <p:nvSpPr>
              <p:cNvPr id="17" name="Freeform 13"/>
              <p:cNvSpPr>
                <a:spLocks/>
              </p:cNvSpPr>
              <p:nvPr/>
            </p:nvSpPr>
            <p:spPr bwMode="ltGray">
              <a:xfrm rot="-5400000">
                <a:off x="1828" y="1750"/>
                <a:ext cx="624" cy="255"/>
              </a:xfrm>
              <a:custGeom>
                <a:avLst/>
                <a:gdLst>
                  <a:gd name="T0" fmla="*/ 0 w 624"/>
                  <a:gd name="T1" fmla="*/ 2 h 370"/>
                  <a:gd name="T2" fmla="*/ 0 w 624"/>
                  <a:gd name="T3" fmla="*/ 11 h 370"/>
                  <a:gd name="T4" fmla="*/ 624 w 624"/>
                  <a:gd name="T5" fmla="*/ 11 h 370"/>
                  <a:gd name="T6" fmla="*/ 624 w 624"/>
                  <a:gd name="T7" fmla="*/ 2 h 370"/>
                  <a:gd name="T8" fmla="*/ 384 w 624"/>
                  <a:gd name="T9" fmla="*/ 1 h 370"/>
                  <a:gd name="T10" fmla="*/ 0 w 624"/>
                  <a:gd name="T11" fmla="*/ 2 h 37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24" h="370">
                    <a:moveTo>
                      <a:pt x="0" y="53"/>
                    </a:moveTo>
                    <a:lnTo>
                      <a:pt x="0" y="325"/>
                    </a:lnTo>
                    <a:cubicBezTo>
                      <a:pt x="104" y="370"/>
                      <a:pt x="520" y="370"/>
                      <a:pt x="624" y="325"/>
                    </a:cubicBezTo>
                    <a:lnTo>
                      <a:pt x="624" y="53"/>
                    </a:lnTo>
                    <a:cubicBezTo>
                      <a:pt x="584" y="0"/>
                      <a:pt x="488" y="8"/>
                      <a:pt x="384" y="8"/>
                    </a:cubicBezTo>
                    <a:cubicBezTo>
                      <a:pt x="280" y="8"/>
                      <a:pt x="80" y="44"/>
                      <a:pt x="0" y="53"/>
                    </a:cubicBezTo>
                    <a:close/>
                  </a:path>
                </a:pathLst>
              </a:cu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sp>
            <p:nvSpPr>
              <p:cNvPr id="18" name="Freeform 14"/>
              <p:cNvSpPr>
                <a:spLocks/>
              </p:cNvSpPr>
              <p:nvPr/>
            </p:nvSpPr>
            <p:spPr bwMode="ltGray">
              <a:xfrm rot="-5400000">
                <a:off x="2551" y="1728"/>
                <a:ext cx="624" cy="294"/>
              </a:xfrm>
              <a:custGeom>
                <a:avLst/>
                <a:gdLst>
                  <a:gd name="T0" fmla="*/ 0 w 624"/>
                  <a:gd name="T1" fmla="*/ 0 h 317"/>
                  <a:gd name="T2" fmla="*/ 0 w 624"/>
                  <a:gd name="T3" fmla="*/ 137 h 317"/>
                  <a:gd name="T4" fmla="*/ 624 w 624"/>
                  <a:gd name="T5" fmla="*/ 137 h 317"/>
                  <a:gd name="T6" fmla="*/ 624 w 624"/>
                  <a:gd name="T7" fmla="*/ 0 h 317"/>
                  <a:gd name="T8" fmla="*/ 0 w 624"/>
                  <a:gd name="T9" fmla="*/ 0 h 3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24" h="317">
                    <a:moveTo>
                      <a:pt x="0" y="0"/>
                    </a:moveTo>
                    <a:lnTo>
                      <a:pt x="0" y="272"/>
                    </a:lnTo>
                    <a:cubicBezTo>
                      <a:pt x="104" y="317"/>
                      <a:pt x="520" y="317"/>
                      <a:pt x="624" y="272"/>
                    </a:cubicBezTo>
                    <a:lnTo>
                      <a:pt x="624" y="0"/>
                    </a:lnTo>
                    <a:cubicBezTo>
                      <a:pt x="240" y="42"/>
                      <a:pt x="130" y="0"/>
                      <a:pt x="0" y="0"/>
                    </a:cubicBezTo>
                    <a:close/>
                  </a:path>
                </a:pathLst>
              </a:custGeom>
              <a:solidFill>
                <a:schemeClr val="folHlink"/>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sp>
            <p:nvSpPr>
              <p:cNvPr id="19" name="Freeform 15"/>
              <p:cNvSpPr>
                <a:spLocks/>
              </p:cNvSpPr>
              <p:nvPr/>
            </p:nvSpPr>
            <p:spPr bwMode="ltGray">
              <a:xfrm rot="-5400000">
                <a:off x="2328" y="1695"/>
                <a:ext cx="624" cy="361"/>
              </a:xfrm>
              <a:custGeom>
                <a:avLst/>
                <a:gdLst>
                  <a:gd name="T0" fmla="*/ 0 w 624"/>
                  <a:gd name="T1" fmla="*/ 0 h 272"/>
                  <a:gd name="T2" fmla="*/ 0 w 624"/>
                  <a:gd name="T3" fmla="*/ 3473 h 272"/>
                  <a:gd name="T4" fmla="*/ 240 w 624"/>
                  <a:gd name="T5" fmla="*/ 3070 h 272"/>
                  <a:gd name="T6" fmla="*/ 624 w 624"/>
                  <a:gd name="T7" fmla="*/ 3473 h 272"/>
                  <a:gd name="T8" fmla="*/ 624 w 624"/>
                  <a:gd name="T9" fmla="*/ 0 h 272"/>
                  <a:gd name="T10" fmla="*/ 0 w 624"/>
                  <a:gd name="T11" fmla="*/ 0 h 27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24" h="272">
                    <a:moveTo>
                      <a:pt x="0" y="0"/>
                    </a:moveTo>
                    <a:cubicBezTo>
                      <a:pt x="0" y="0"/>
                      <a:pt x="0" y="272"/>
                      <a:pt x="0" y="272"/>
                    </a:cubicBezTo>
                    <a:cubicBezTo>
                      <a:pt x="96" y="240"/>
                      <a:pt x="136" y="240"/>
                      <a:pt x="240" y="240"/>
                    </a:cubicBezTo>
                    <a:cubicBezTo>
                      <a:pt x="344" y="240"/>
                      <a:pt x="528" y="272"/>
                      <a:pt x="624" y="272"/>
                    </a:cubicBezTo>
                    <a:lnTo>
                      <a:pt x="624" y="0"/>
                    </a:lnTo>
                    <a:lnTo>
                      <a:pt x="0" y="0"/>
                    </a:lnTo>
                    <a:close/>
                  </a:path>
                </a:pathLst>
              </a:custGeom>
              <a:solidFill>
                <a:schemeClr val="accent2"/>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sp>
            <p:nvSpPr>
              <p:cNvPr id="20" name="Freeform 16"/>
              <p:cNvSpPr>
                <a:spLocks/>
              </p:cNvSpPr>
              <p:nvPr/>
            </p:nvSpPr>
            <p:spPr bwMode="ltGray">
              <a:xfrm rot="-5400000">
                <a:off x="2043" y="1721"/>
                <a:ext cx="632" cy="316"/>
              </a:xfrm>
              <a:custGeom>
                <a:avLst/>
                <a:gdLst>
                  <a:gd name="T0" fmla="*/ 8 w 632"/>
                  <a:gd name="T1" fmla="*/ 13 h 362"/>
                  <a:gd name="T2" fmla="*/ 8 w 632"/>
                  <a:gd name="T3" fmla="*/ 93 h 362"/>
                  <a:gd name="T4" fmla="*/ 248 w 632"/>
                  <a:gd name="T5" fmla="*/ 93 h 362"/>
                  <a:gd name="T6" fmla="*/ 632 w 632"/>
                  <a:gd name="T7" fmla="*/ 93 h 362"/>
                  <a:gd name="T8" fmla="*/ 632 w 632"/>
                  <a:gd name="T9" fmla="*/ 13 h 362"/>
                  <a:gd name="T10" fmla="*/ 104 w 632"/>
                  <a:gd name="T11" fmla="*/ 13 h 362"/>
                  <a:gd name="T12" fmla="*/ 8 w 632"/>
                  <a:gd name="T13" fmla="*/ 13 h 36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32" h="362">
                    <a:moveTo>
                      <a:pt x="8" y="45"/>
                    </a:moveTo>
                    <a:lnTo>
                      <a:pt x="8" y="317"/>
                    </a:lnTo>
                    <a:cubicBezTo>
                      <a:pt x="48" y="362"/>
                      <a:pt x="144" y="317"/>
                      <a:pt x="248" y="317"/>
                    </a:cubicBezTo>
                    <a:cubicBezTo>
                      <a:pt x="352" y="317"/>
                      <a:pt x="568" y="362"/>
                      <a:pt x="632" y="317"/>
                    </a:cubicBezTo>
                    <a:lnTo>
                      <a:pt x="632" y="45"/>
                    </a:lnTo>
                    <a:cubicBezTo>
                      <a:pt x="544" y="0"/>
                      <a:pt x="208" y="45"/>
                      <a:pt x="104" y="45"/>
                    </a:cubicBezTo>
                    <a:cubicBezTo>
                      <a:pt x="0" y="45"/>
                      <a:pt x="28" y="45"/>
                      <a:pt x="8" y="45"/>
                    </a:cubicBezTo>
                    <a:close/>
                  </a:path>
                </a:pathLst>
              </a:custGeom>
              <a:solidFill>
                <a:schemeClr val="hlink"/>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sp>
            <p:nvSpPr>
              <p:cNvPr id="21" name="Freeform 17"/>
              <p:cNvSpPr>
                <a:spLocks/>
              </p:cNvSpPr>
              <p:nvPr/>
            </p:nvSpPr>
            <p:spPr bwMode="ltGray">
              <a:xfrm rot="-5400000">
                <a:off x="4075" y="1669"/>
                <a:ext cx="624" cy="421"/>
              </a:xfrm>
              <a:custGeom>
                <a:avLst/>
                <a:gdLst>
                  <a:gd name="T0" fmla="*/ 0 w 624"/>
                  <a:gd name="T1" fmla="*/ 0 h 317"/>
                  <a:gd name="T2" fmla="*/ 0 w 624"/>
                  <a:gd name="T3" fmla="*/ 3490 h 317"/>
                  <a:gd name="T4" fmla="*/ 624 w 624"/>
                  <a:gd name="T5" fmla="*/ 3490 h 317"/>
                  <a:gd name="T6" fmla="*/ 624 w 624"/>
                  <a:gd name="T7" fmla="*/ 0 h 317"/>
                  <a:gd name="T8" fmla="*/ 0 w 624"/>
                  <a:gd name="T9" fmla="*/ 0 h 3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24" h="317">
                    <a:moveTo>
                      <a:pt x="0" y="0"/>
                    </a:moveTo>
                    <a:cubicBezTo>
                      <a:pt x="0" y="0"/>
                      <a:pt x="0" y="272"/>
                      <a:pt x="0" y="272"/>
                    </a:cubicBezTo>
                    <a:cubicBezTo>
                      <a:pt x="432" y="224"/>
                      <a:pt x="520" y="317"/>
                      <a:pt x="624" y="272"/>
                    </a:cubicBezTo>
                    <a:lnTo>
                      <a:pt x="624" y="0"/>
                    </a:lnTo>
                    <a:lnTo>
                      <a:pt x="0" y="0"/>
                    </a:lnTo>
                    <a:close/>
                  </a:path>
                </a:pathLst>
              </a:custGeom>
              <a:solidFill>
                <a:schemeClr val="hlink"/>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sp>
            <p:nvSpPr>
              <p:cNvPr id="22" name="Freeform 18"/>
              <p:cNvSpPr>
                <a:spLocks/>
              </p:cNvSpPr>
              <p:nvPr/>
            </p:nvSpPr>
            <p:spPr bwMode="ltGray">
              <a:xfrm rot="-5400000">
                <a:off x="3736" y="1669"/>
                <a:ext cx="624" cy="422"/>
              </a:xfrm>
              <a:custGeom>
                <a:avLst/>
                <a:gdLst>
                  <a:gd name="T0" fmla="*/ 0 w 624"/>
                  <a:gd name="T1" fmla="*/ 0 h 317"/>
                  <a:gd name="T2" fmla="*/ 0 w 624"/>
                  <a:gd name="T3" fmla="*/ 3574 h 317"/>
                  <a:gd name="T4" fmla="*/ 624 w 624"/>
                  <a:gd name="T5" fmla="*/ 3574 h 317"/>
                  <a:gd name="T6" fmla="*/ 624 w 624"/>
                  <a:gd name="T7" fmla="*/ 0 h 317"/>
                  <a:gd name="T8" fmla="*/ 0 w 624"/>
                  <a:gd name="T9" fmla="*/ 0 h 3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24" h="317">
                    <a:moveTo>
                      <a:pt x="0" y="0"/>
                    </a:moveTo>
                    <a:lnTo>
                      <a:pt x="0" y="272"/>
                    </a:lnTo>
                    <a:cubicBezTo>
                      <a:pt x="104" y="317"/>
                      <a:pt x="432" y="240"/>
                      <a:pt x="624" y="272"/>
                    </a:cubicBezTo>
                    <a:lnTo>
                      <a:pt x="624" y="0"/>
                    </a:lnTo>
                    <a:lnTo>
                      <a:pt x="0" y="0"/>
                    </a:lnTo>
                    <a:close/>
                  </a:path>
                </a:pathLst>
              </a:cu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sp>
            <p:nvSpPr>
              <p:cNvPr id="23" name="Freeform 19"/>
              <p:cNvSpPr>
                <a:spLocks/>
              </p:cNvSpPr>
              <p:nvPr/>
            </p:nvSpPr>
            <p:spPr bwMode="ltGray">
              <a:xfrm rot="-5400000">
                <a:off x="4581" y="1750"/>
                <a:ext cx="624" cy="255"/>
              </a:xfrm>
              <a:custGeom>
                <a:avLst/>
                <a:gdLst>
                  <a:gd name="T0" fmla="*/ 0 w 624"/>
                  <a:gd name="T1" fmla="*/ 2 h 370"/>
                  <a:gd name="T2" fmla="*/ 0 w 624"/>
                  <a:gd name="T3" fmla="*/ 11 h 370"/>
                  <a:gd name="T4" fmla="*/ 624 w 624"/>
                  <a:gd name="T5" fmla="*/ 11 h 370"/>
                  <a:gd name="T6" fmla="*/ 624 w 624"/>
                  <a:gd name="T7" fmla="*/ 2 h 370"/>
                  <a:gd name="T8" fmla="*/ 384 w 624"/>
                  <a:gd name="T9" fmla="*/ 1 h 370"/>
                  <a:gd name="T10" fmla="*/ 0 w 624"/>
                  <a:gd name="T11" fmla="*/ 2 h 37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24" h="370">
                    <a:moveTo>
                      <a:pt x="0" y="53"/>
                    </a:moveTo>
                    <a:lnTo>
                      <a:pt x="0" y="325"/>
                    </a:lnTo>
                    <a:cubicBezTo>
                      <a:pt x="104" y="370"/>
                      <a:pt x="520" y="370"/>
                      <a:pt x="624" y="325"/>
                    </a:cubicBezTo>
                    <a:lnTo>
                      <a:pt x="624" y="53"/>
                    </a:lnTo>
                    <a:cubicBezTo>
                      <a:pt x="584" y="0"/>
                      <a:pt x="488" y="8"/>
                      <a:pt x="384" y="8"/>
                    </a:cubicBezTo>
                    <a:cubicBezTo>
                      <a:pt x="280" y="8"/>
                      <a:pt x="80" y="44"/>
                      <a:pt x="0" y="53"/>
                    </a:cubicBezTo>
                    <a:close/>
                  </a:path>
                </a:pathLst>
              </a:custGeom>
              <a:solidFill>
                <a:schemeClr val="folHlink"/>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sp>
            <p:nvSpPr>
              <p:cNvPr id="24" name="Freeform 20"/>
              <p:cNvSpPr>
                <a:spLocks/>
              </p:cNvSpPr>
              <p:nvPr/>
            </p:nvSpPr>
            <p:spPr bwMode="ltGray">
              <a:xfrm>
                <a:off x="5469" y="1562"/>
                <a:ext cx="291" cy="625"/>
              </a:xfrm>
              <a:custGeom>
                <a:avLst/>
                <a:gdLst>
                  <a:gd name="T0" fmla="*/ 0 w 291"/>
                  <a:gd name="T1" fmla="*/ 624 h 625"/>
                  <a:gd name="T2" fmla="*/ 291 w 291"/>
                  <a:gd name="T3" fmla="*/ 625 h 625"/>
                  <a:gd name="T4" fmla="*/ 291 w 291"/>
                  <a:gd name="T5" fmla="*/ 6 h 625"/>
                  <a:gd name="T6" fmla="*/ 0 w 291"/>
                  <a:gd name="T7" fmla="*/ 0 h 625"/>
                  <a:gd name="T8" fmla="*/ 0 w 291"/>
                  <a:gd name="T9" fmla="*/ 624 h 62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1" h="625">
                    <a:moveTo>
                      <a:pt x="0" y="624"/>
                    </a:moveTo>
                    <a:lnTo>
                      <a:pt x="291" y="625"/>
                    </a:lnTo>
                    <a:lnTo>
                      <a:pt x="291" y="6"/>
                    </a:lnTo>
                    <a:lnTo>
                      <a:pt x="0" y="0"/>
                    </a:lnTo>
                    <a:cubicBezTo>
                      <a:pt x="39" y="384"/>
                      <a:pt x="0" y="494"/>
                      <a:pt x="0" y="624"/>
                    </a:cubicBezTo>
                    <a:close/>
                  </a:path>
                </a:pathLst>
              </a:custGeom>
              <a:solidFill>
                <a:schemeClr val="tx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sp>
            <p:nvSpPr>
              <p:cNvPr id="25" name="Freeform 21"/>
              <p:cNvSpPr>
                <a:spLocks/>
              </p:cNvSpPr>
              <p:nvPr/>
            </p:nvSpPr>
            <p:spPr bwMode="ltGray">
              <a:xfrm rot="-5400000">
                <a:off x="5081" y="1695"/>
                <a:ext cx="624" cy="361"/>
              </a:xfrm>
              <a:custGeom>
                <a:avLst/>
                <a:gdLst>
                  <a:gd name="T0" fmla="*/ 0 w 624"/>
                  <a:gd name="T1" fmla="*/ 0 h 272"/>
                  <a:gd name="T2" fmla="*/ 0 w 624"/>
                  <a:gd name="T3" fmla="*/ 3473 h 272"/>
                  <a:gd name="T4" fmla="*/ 240 w 624"/>
                  <a:gd name="T5" fmla="*/ 3070 h 272"/>
                  <a:gd name="T6" fmla="*/ 624 w 624"/>
                  <a:gd name="T7" fmla="*/ 3473 h 272"/>
                  <a:gd name="T8" fmla="*/ 624 w 624"/>
                  <a:gd name="T9" fmla="*/ 0 h 272"/>
                  <a:gd name="T10" fmla="*/ 0 w 624"/>
                  <a:gd name="T11" fmla="*/ 0 h 27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24" h="272">
                    <a:moveTo>
                      <a:pt x="0" y="0"/>
                    </a:moveTo>
                    <a:cubicBezTo>
                      <a:pt x="0" y="0"/>
                      <a:pt x="0" y="272"/>
                      <a:pt x="0" y="272"/>
                    </a:cubicBezTo>
                    <a:cubicBezTo>
                      <a:pt x="96" y="240"/>
                      <a:pt x="136" y="240"/>
                      <a:pt x="240" y="240"/>
                    </a:cubicBezTo>
                    <a:cubicBezTo>
                      <a:pt x="344" y="240"/>
                      <a:pt x="528" y="272"/>
                      <a:pt x="624" y="272"/>
                    </a:cubicBezTo>
                    <a:lnTo>
                      <a:pt x="624" y="0"/>
                    </a:lnTo>
                    <a:lnTo>
                      <a:pt x="0" y="0"/>
                    </a:lnTo>
                    <a:close/>
                  </a:path>
                </a:pathLst>
              </a:custGeom>
              <a:solidFill>
                <a:schemeClr val="accent2"/>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sp>
            <p:nvSpPr>
              <p:cNvPr id="26" name="Freeform 22"/>
              <p:cNvSpPr>
                <a:spLocks/>
              </p:cNvSpPr>
              <p:nvPr/>
            </p:nvSpPr>
            <p:spPr bwMode="ltGray">
              <a:xfrm rot="-5400000">
                <a:off x="4797" y="1721"/>
                <a:ext cx="632" cy="316"/>
              </a:xfrm>
              <a:custGeom>
                <a:avLst/>
                <a:gdLst>
                  <a:gd name="T0" fmla="*/ 8 w 632"/>
                  <a:gd name="T1" fmla="*/ 13 h 362"/>
                  <a:gd name="T2" fmla="*/ 8 w 632"/>
                  <a:gd name="T3" fmla="*/ 93 h 362"/>
                  <a:gd name="T4" fmla="*/ 248 w 632"/>
                  <a:gd name="T5" fmla="*/ 93 h 362"/>
                  <a:gd name="T6" fmla="*/ 632 w 632"/>
                  <a:gd name="T7" fmla="*/ 93 h 362"/>
                  <a:gd name="T8" fmla="*/ 632 w 632"/>
                  <a:gd name="T9" fmla="*/ 13 h 362"/>
                  <a:gd name="T10" fmla="*/ 104 w 632"/>
                  <a:gd name="T11" fmla="*/ 13 h 362"/>
                  <a:gd name="T12" fmla="*/ 8 w 632"/>
                  <a:gd name="T13" fmla="*/ 13 h 36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32" h="362">
                    <a:moveTo>
                      <a:pt x="8" y="45"/>
                    </a:moveTo>
                    <a:lnTo>
                      <a:pt x="8" y="317"/>
                    </a:lnTo>
                    <a:cubicBezTo>
                      <a:pt x="48" y="362"/>
                      <a:pt x="144" y="317"/>
                      <a:pt x="248" y="317"/>
                    </a:cubicBezTo>
                    <a:cubicBezTo>
                      <a:pt x="352" y="317"/>
                      <a:pt x="568" y="362"/>
                      <a:pt x="632" y="317"/>
                    </a:cubicBezTo>
                    <a:lnTo>
                      <a:pt x="632" y="45"/>
                    </a:lnTo>
                    <a:cubicBezTo>
                      <a:pt x="544" y="0"/>
                      <a:pt x="208" y="45"/>
                      <a:pt x="104" y="45"/>
                    </a:cubicBezTo>
                    <a:cubicBezTo>
                      <a:pt x="0" y="45"/>
                      <a:pt x="28" y="45"/>
                      <a:pt x="8" y="45"/>
                    </a:cubicBezTo>
                    <a:close/>
                  </a:path>
                </a:pathLst>
              </a:cu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grpSp>
        <p:sp>
          <p:nvSpPr>
            <p:cNvPr id="6" name="Freeform 23"/>
            <p:cNvSpPr>
              <a:spLocks/>
            </p:cNvSpPr>
            <p:nvPr/>
          </p:nvSpPr>
          <p:spPr bwMode="ltGray">
            <a:xfrm flipH="1">
              <a:off x="-2" y="1536"/>
              <a:ext cx="5762" cy="412"/>
            </a:xfrm>
            <a:custGeom>
              <a:avLst/>
              <a:gdLst>
                <a:gd name="T0" fmla="*/ 0 w 5762"/>
                <a:gd name="T1" fmla="*/ 362 h 385"/>
                <a:gd name="T2" fmla="*/ 5762 w 5762"/>
                <a:gd name="T3" fmla="*/ 345 h 385"/>
                <a:gd name="T4" fmla="*/ 5762 w 5762"/>
                <a:gd name="T5" fmla="*/ 4 h 385"/>
                <a:gd name="T6" fmla="*/ 0 w 5762"/>
                <a:gd name="T7" fmla="*/ 0 h 385"/>
                <a:gd name="T8" fmla="*/ 0 w 5762"/>
                <a:gd name="T9" fmla="*/ 362 h 38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762" h="385">
                  <a:moveTo>
                    <a:pt x="0" y="196"/>
                  </a:moveTo>
                  <a:cubicBezTo>
                    <a:pt x="1667" y="385"/>
                    <a:pt x="2275" y="93"/>
                    <a:pt x="5762" y="188"/>
                  </a:cubicBezTo>
                  <a:lnTo>
                    <a:pt x="5762" y="4"/>
                  </a:lnTo>
                  <a:lnTo>
                    <a:pt x="0" y="0"/>
                  </a:lnTo>
                  <a:lnTo>
                    <a:pt x="0" y="196"/>
                  </a:lnTo>
                  <a:close/>
                </a:path>
              </a:pathLst>
            </a:custGeom>
            <a:gradFill rotWithShape="0">
              <a:gsLst>
                <a:gs pos="0">
                  <a:schemeClr val="bg1"/>
                </a:gs>
                <a:gs pos="100000">
                  <a:srgbClr val="767676"/>
                </a:gs>
              </a:gsLst>
              <a:lin ang="5400000" scaled="1"/>
            </a:gradFill>
            <a:ln>
              <a:noFill/>
            </a:ln>
            <a:extLst>
              <a:ext uri="{91240B29-F687-4f45-9708-019B960494DF}">
                <a14:hiddenLine xmlns:a14="http://schemas.microsoft.com/office/drawing/2010/main" xmlns="" w="9525" cap="flat">
                  <a:solidFill>
                    <a:srgbClr val="000000"/>
                  </a:solidFill>
                  <a:prstDash val="solid"/>
                  <a:miter lim="800000"/>
                  <a:headEnd type="none" w="med" len="med"/>
                  <a:tailEnd type="none" w="med" len="med"/>
                </a14:hiddenLine>
              </a:ext>
            </a:extLst>
          </p:spPr>
          <p:txBody>
            <a:bodyPr wrap="none" anchor="ctr"/>
            <a:lstStyle/>
            <a:p>
              <a:endParaRPr lang="en-US" b="1" i="0" dirty="0">
                <a:latin typeface="Arial" panose="020B0604020202020204" pitchFamily="34" charset="0"/>
              </a:endParaRPr>
            </a:p>
          </p:txBody>
        </p:sp>
        <p:sp>
          <p:nvSpPr>
            <p:cNvPr id="7" name="Freeform 24"/>
            <p:cNvSpPr>
              <a:spLocks/>
            </p:cNvSpPr>
            <p:nvPr/>
          </p:nvSpPr>
          <p:spPr bwMode="ltGray">
            <a:xfrm flipH="1">
              <a:off x="-2" y="2017"/>
              <a:ext cx="5761" cy="189"/>
            </a:xfrm>
            <a:custGeom>
              <a:avLst/>
              <a:gdLst>
                <a:gd name="T0" fmla="*/ 0 w 5761"/>
                <a:gd name="T1" fmla="*/ 28 h 189"/>
                <a:gd name="T2" fmla="*/ 5761 w 5761"/>
                <a:gd name="T3" fmla="*/ 0 h 189"/>
                <a:gd name="T4" fmla="*/ 5761 w 5761"/>
                <a:gd name="T5" fmla="*/ 189 h 189"/>
                <a:gd name="T6" fmla="*/ 1 w 5761"/>
                <a:gd name="T7" fmla="*/ 189 h 189"/>
                <a:gd name="T8" fmla="*/ 0 w 5761"/>
                <a:gd name="T9" fmla="*/ 28 h 1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761" h="189">
                  <a:moveTo>
                    <a:pt x="0" y="28"/>
                  </a:moveTo>
                  <a:cubicBezTo>
                    <a:pt x="961" y="0"/>
                    <a:pt x="4971" y="161"/>
                    <a:pt x="5761" y="0"/>
                  </a:cubicBezTo>
                  <a:lnTo>
                    <a:pt x="5761" y="189"/>
                  </a:lnTo>
                  <a:lnTo>
                    <a:pt x="1" y="189"/>
                  </a:lnTo>
                  <a:lnTo>
                    <a:pt x="0" y="28"/>
                  </a:lnTo>
                  <a:close/>
                </a:path>
              </a:pathLst>
            </a:custGeom>
            <a:gradFill rotWithShape="0">
              <a:gsLst>
                <a:gs pos="0">
                  <a:srgbClr val="767676"/>
                </a:gs>
                <a:gs pos="100000">
                  <a:schemeClr val="bg1"/>
                </a:gs>
              </a:gsLst>
              <a:lin ang="5400000" scaled="1"/>
            </a:gradFill>
            <a:ln>
              <a:noFill/>
            </a:ln>
            <a:extLst>
              <a:ext uri="{91240B29-F687-4f45-9708-019B960494DF}">
                <a14:hiddenLine xmlns:a14="http://schemas.microsoft.com/office/drawing/2010/main" xmlns="" w="9525" cap="flat">
                  <a:solidFill>
                    <a:srgbClr val="000000"/>
                  </a:solidFill>
                  <a:prstDash val="solid"/>
                  <a:miter lim="800000"/>
                  <a:headEnd/>
                  <a:tailEnd/>
                </a14:hiddenLine>
              </a:ext>
            </a:extLst>
          </p:spPr>
          <p:txBody>
            <a:bodyPr wrap="none" anchor="ctr"/>
            <a:lstStyle/>
            <a:p>
              <a:endParaRPr lang="en-US" b="1" i="0" dirty="0">
                <a:latin typeface="Arial" panose="020B0604020202020204" pitchFamily="34" charset="0"/>
              </a:endParaRPr>
            </a:p>
          </p:txBody>
        </p:sp>
      </p:grpSp>
      <p:sp>
        <p:nvSpPr>
          <p:cNvPr id="4121" name="Rectangle 25"/>
          <p:cNvSpPr>
            <a:spLocks noGrp="1" noChangeArrowheads="1"/>
          </p:cNvSpPr>
          <p:nvPr>
            <p:ph type="ctrTitle"/>
          </p:nvPr>
        </p:nvSpPr>
        <p:spPr>
          <a:xfrm>
            <a:off x="1173163" y="198438"/>
            <a:ext cx="7772400" cy="2286000"/>
          </a:xfrm>
        </p:spPr>
        <p:txBody>
          <a:bodyPr anchor="b">
            <a:spAutoFit/>
          </a:bodyPr>
          <a:lstStyle>
            <a:lvl1pPr>
              <a:defRPr sz="7200"/>
            </a:lvl1pPr>
          </a:lstStyle>
          <a:p>
            <a:r>
              <a:rPr lang="en-US"/>
              <a:t>Click to edit Master title style</a:t>
            </a:r>
          </a:p>
        </p:txBody>
      </p:sp>
      <p:sp>
        <p:nvSpPr>
          <p:cNvPr id="4122" name="Rectangle 26"/>
          <p:cNvSpPr>
            <a:spLocks noGrp="1" noChangeArrowheads="1"/>
          </p:cNvSpPr>
          <p:nvPr>
            <p:ph type="subTitle" idx="1"/>
          </p:nvPr>
        </p:nvSpPr>
        <p:spPr>
          <a:xfrm>
            <a:off x="1166813" y="3886200"/>
            <a:ext cx="6400800" cy="1752600"/>
          </a:xfrm>
        </p:spPr>
        <p:txBody>
          <a:bodyPr/>
          <a:lstStyle>
            <a:lvl1pPr marL="0" indent="0">
              <a:buFont typeface="Wingdings" charset="2"/>
              <a:buNone/>
              <a:defRPr sz="4000" b="1" i="0">
                <a:latin typeface="Arial" panose="020B0604020202020204" pitchFamily="34" charset="0"/>
              </a:defRPr>
            </a:lvl1pPr>
          </a:lstStyle>
          <a:p>
            <a:r>
              <a:rPr lang="en-US" dirty="0"/>
              <a:t>Click to edit Master subtitle style</a:t>
            </a:r>
          </a:p>
        </p:txBody>
      </p:sp>
      <p:sp>
        <p:nvSpPr>
          <p:cNvPr id="27" name="Rectangle 27"/>
          <p:cNvSpPr>
            <a:spLocks noGrp="1" noChangeArrowheads="1"/>
          </p:cNvSpPr>
          <p:nvPr>
            <p:ph type="dt" sz="half" idx="10"/>
          </p:nvPr>
        </p:nvSpPr>
        <p:spPr>
          <a:xfrm>
            <a:off x="1166813" y="6248400"/>
            <a:ext cx="1905000" cy="457200"/>
          </a:xfrm>
        </p:spPr>
        <p:txBody>
          <a:bodyPr/>
          <a:lstStyle>
            <a:lvl1pPr>
              <a:defRPr b="1" i="0">
                <a:solidFill>
                  <a:srgbClr val="000000"/>
                </a:solidFill>
                <a:latin typeface="Arial" panose="020B0604020202020204" pitchFamily="34" charset="0"/>
              </a:defRPr>
            </a:lvl1pPr>
          </a:lstStyle>
          <a:p>
            <a:pPr>
              <a:defRPr/>
            </a:pPr>
            <a:endParaRPr lang="en-US" dirty="0"/>
          </a:p>
        </p:txBody>
      </p:sp>
      <p:sp>
        <p:nvSpPr>
          <p:cNvPr id="28" name="Rectangle 28"/>
          <p:cNvSpPr>
            <a:spLocks noGrp="1" noChangeArrowheads="1"/>
          </p:cNvSpPr>
          <p:nvPr>
            <p:ph type="ftr" sz="quarter" idx="11"/>
          </p:nvPr>
        </p:nvSpPr>
        <p:spPr/>
        <p:txBody>
          <a:bodyPr/>
          <a:lstStyle>
            <a:lvl1pPr>
              <a:defRPr b="1" i="0">
                <a:solidFill>
                  <a:srgbClr val="000000"/>
                </a:solidFill>
                <a:latin typeface="Arial" panose="020B0604020202020204" pitchFamily="34" charset="0"/>
              </a:defRPr>
            </a:lvl1pPr>
          </a:lstStyle>
          <a:p>
            <a:pPr>
              <a:defRPr/>
            </a:pPr>
            <a:endParaRPr lang="en-US" dirty="0"/>
          </a:p>
        </p:txBody>
      </p:sp>
      <p:sp>
        <p:nvSpPr>
          <p:cNvPr id="29" name="Rectangle 29"/>
          <p:cNvSpPr>
            <a:spLocks noGrp="1" noChangeArrowheads="1"/>
          </p:cNvSpPr>
          <p:nvPr>
            <p:ph type="sldNum" sz="quarter" idx="12"/>
          </p:nvPr>
        </p:nvSpPr>
        <p:spPr/>
        <p:txBody>
          <a:bodyPr/>
          <a:lstStyle>
            <a:lvl1pPr>
              <a:defRPr b="1" i="0">
                <a:solidFill>
                  <a:srgbClr val="000000"/>
                </a:solidFill>
                <a:latin typeface="Arial" panose="020B0604020202020204" pitchFamily="34" charset="0"/>
              </a:defRPr>
            </a:lvl1pPr>
          </a:lstStyle>
          <a:p>
            <a:pPr>
              <a:defRPr/>
            </a:pPr>
            <a:fld id="{CEB03B29-E359-1246-AB1B-AADDF4BD6BAB}" type="slidenum">
              <a:rPr lang="en-US" smtClean="0"/>
              <a:pPr>
                <a:defRPr/>
              </a:pPr>
              <a:t>‹#›</a:t>
            </a:fld>
            <a:endParaRPr lang="en-US" dirty="0"/>
          </a:p>
        </p:txBody>
      </p:sp>
    </p:spTree>
    <p:extLst>
      <p:ext uri="{BB962C8B-B14F-4D97-AF65-F5344CB8AC3E}">
        <p14:creationId xmlns:p14="http://schemas.microsoft.com/office/powerpoint/2010/main" val="827416603"/>
      </p:ext>
    </p:extLst>
  </p:cSld>
  <p:clrMapOvr>
    <a:masterClrMapping/>
  </p:clrMapOvr>
</p:sldLayout>
</file>

<file path=ppt/slideLayouts/slideLayout141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27"/>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28"/>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29"/>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98F04E4E-B7B1-1C44-8F0B-0A491CB39FB5}" type="slidenum">
              <a:rPr lang="en-US" smtClean="0"/>
              <a:pPr>
                <a:defRPr/>
              </a:pPr>
              <a:t>‹#›</a:t>
            </a:fld>
            <a:endParaRPr lang="en-US" dirty="0"/>
          </a:p>
        </p:txBody>
      </p:sp>
    </p:spTree>
    <p:extLst>
      <p:ext uri="{BB962C8B-B14F-4D97-AF65-F5344CB8AC3E}">
        <p14:creationId xmlns:p14="http://schemas.microsoft.com/office/powerpoint/2010/main" val="3210648022"/>
      </p:ext>
    </p:extLst>
  </p:cSld>
  <p:clrMapOvr>
    <a:masterClrMapping/>
  </p:clrMapOvr>
</p:sldLayout>
</file>

<file path=ppt/slideLayouts/slideLayout141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27"/>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28"/>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29"/>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CF9B4F69-8263-754A-B074-0E2CAFF0B35A}" type="slidenum">
              <a:rPr lang="en-US" smtClean="0"/>
              <a:pPr>
                <a:defRPr/>
              </a:pPr>
              <a:t>‹#›</a:t>
            </a:fld>
            <a:endParaRPr lang="en-US" dirty="0"/>
          </a:p>
        </p:txBody>
      </p:sp>
    </p:spTree>
    <p:extLst>
      <p:ext uri="{BB962C8B-B14F-4D97-AF65-F5344CB8AC3E}">
        <p14:creationId xmlns:p14="http://schemas.microsoft.com/office/powerpoint/2010/main" val="576741521"/>
      </p:ext>
    </p:extLst>
  </p:cSld>
  <p:clrMapOvr>
    <a:masterClrMapping/>
  </p:clrMapOvr>
</p:sldLayout>
</file>

<file path=ppt/slideLayouts/slideLayout141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173163"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5135563"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27"/>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28"/>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29"/>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F450DA79-52E3-DE46-B51B-543CAC550AAE}" type="slidenum">
              <a:rPr lang="en-US" smtClean="0"/>
              <a:pPr>
                <a:defRPr/>
              </a:pPr>
              <a:t>‹#›</a:t>
            </a:fld>
            <a:endParaRPr lang="en-US" dirty="0"/>
          </a:p>
        </p:txBody>
      </p:sp>
    </p:spTree>
    <p:extLst>
      <p:ext uri="{BB962C8B-B14F-4D97-AF65-F5344CB8AC3E}">
        <p14:creationId xmlns:p14="http://schemas.microsoft.com/office/powerpoint/2010/main" val="227233953"/>
      </p:ext>
    </p:extLst>
  </p:cSld>
  <p:clrMapOvr>
    <a:masterClrMapping/>
  </p:clrMapOvr>
</p:sldLayout>
</file>

<file path=ppt/slideLayouts/slideLayout141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27"/>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8" name="Rectangle 28"/>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9" name="Rectangle 29"/>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48066373-CB87-984C-8943-1FF129C9B0D3}" type="slidenum">
              <a:rPr lang="en-US" smtClean="0"/>
              <a:pPr>
                <a:defRPr/>
              </a:pPr>
              <a:t>‹#›</a:t>
            </a:fld>
            <a:endParaRPr lang="en-US" dirty="0"/>
          </a:p>
        </p:txBody>
      </p:sp>
    </p:spTree>
    <p:extLst>
      <p:ext uri="{BB962C8B-B14F-4D97-AF65-F5344CB8AC3E}">
        <p14:creationId xmlns:p14="http://schemas.microsoft.com/office/powerpoint/2010/main" val="1988094688"/>
      </p:ext>
    </p:extLst>
  </p:cSld>
  <p:clrMapOvr>
    <a:masterClrMapping/>
  </p:clrMapOvr>
</p:sldLayout>
</file>

<file path=ppt/slideLayouts/slideLayout141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27"/>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4" name="Rectangle 28"/>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5" name="Rectangle 29"/>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72AAC422-FC9C-8640-9A7E-C86733F81376}" type="slidenum">
              <a:rPr lang="en-US" smtClean="0"/>
              <a:pPr>
                <a:defRPr/>
              </a:pPr>
              <a:t>‹#›</a:t>
            </a:fld>
            <a:endParaRPr lang="en-US" dirty="0"/>
          </a:p>
        </p:txBody>
      </p:sp>
    </p:spTree>
    <p:extLst>
      <p:ext uri="{BB962C8B-B14F-4D97-AF65-F5344CB8AC3E}">
        <p14:creationId xmlns:p14="http://schemas.microsoft.com/office/powerpoint/2010/main" val="3142694992"/>
      </p:ext>
    </p:extLst>
  </p:cSld>
  <p:clrMapOvr>
    <a:masterClrMapping/>
  </p:clrMapOvr>
</p:sldLayout>
</file>

<file path=ppt/slideLayouts/slideLayout141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27"/>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3" name="Rectangle 28"/>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4" name="Rectangle 29"/>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AE783E5E-91A4-A041-9326-958BAC0E758C}" type="slidenum">
              <a:rPr lang="en-US" smtClean="0"/>
              <a:pPr>
                <a:defRPr/>
              </a:pPr>
              <a:t>‹#›</a:t>
            </a:fld>
            <a:endParaRPr lang="en-US" dirty="0"/>
          </a:p>
        </p:txBody>
      </p:sp>
    </p:spTree>
    <p:extLst>
      <p:ext uri="{BB962C8B-B14F-4D97-AF65-F5344CB8AC3E}">
        <p14:creationId xmlns:p14="http://schemas.microsoft.com/office/powerpoint/2010/main" val="1110142859"/>
      </p:ext>
    </p:extLst>
  </p:cSld>
  <p:clrMapOvr>
    <a:masterClrMapping/>
  </p:clrMapOvr>
</p:sldLayout>
</file>

<file path=ppt/slideLayouts/slideLayout141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27"/>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28"/>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29"/>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79406770-2033-D040-BE3A-777DE0AB983C}" type="slidenum">
              <a:rPr lang="en-US" smtClean="0"/>
              <a:pPr>
                <a:defRPr/>
              </a:pPr>
              <a:t>‹#›</a:t>
            </a:fld>
            <a:endParaRPr lang="en-US" dirty="0"/>
          </a:p>
        </p:txBody>
      </p:sp>
    </p:spTree>
    <p:extLst>
      <p:ext uri="{BB962C8B-B14F-4D97-AF65-F5344CB8AC3E}">
        <p14:creationId xmlns:p14="http://schemas.microsoft.com/office/powerpoint/2010/main" val="306608281"/>
      </p:ext>
    </p:extLst>
  </p:cSld>
  <p:clrMapOvr>
    <a:masterClrMapping/>
  </p:clrMapOvr>
</p:sldLayout>
</file>

<file path=ppt/slideLayouts/slideLayout142.xml><?xml version="1.0" encoding="utf-8"?>
<p:sldLayout xmlns:a="http://schemas.openxmlformats.org/drawingml/2006/main" xmlns:r="http://schemas.openxmlformats.org/officeDocument/2006/relationships" xmlns:p="http://schemas.openxmlformats.org/presentationml/2006/main" showMasterSp="0" type="tx">
  <p:cSld name="2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226"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227"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28"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22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920443364"/>
      </p:ext>
    </p:extLst>
  </p:cSld>
  <p:clrMapOvr>
    <a:masterClrMapping/>
  </p:clrMapOvr>
  <p:transition spd="med"/>
</p:sldLayout>
</file>

<file path=ppt/slideLayouts/slideLayout142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27"/>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28"/>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29"/>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CD7EC3BD-E2FE-1648-A11F-BF612C2FC07E}" type="slidenum">
              <a:rPr lang="en-US" smtClean="0"/>
              <a:pPr>
                <a:defRPr/>
              </a:pPr>
              <a:t>‹#›</a:t>
            </a:fld>
            <a:endParaRPr lang="en-US" dirty="0"/>
          </a:p>
        </p:txBody>
      </p:sp>
    </p:spTree>
    <p:extLst>
      <p:ext uri="{BB962C8B-B14F-4D97-AF65-F5344CB8AC3E}">
        <p14:creationId xmlns:p14="http://schemas.microsoft.com/office/powerpoint/2010/main" val="1915746428"/>
      </p:ext>
    </p:extLst>
  </p:cSld>
  <p:clrMapOvr>
    <a:masterClrMapping/>
  </p:clrMapOvr>
</p:sldLayout>
</file>

<file path=ppt/slideLayouts/slideLayout142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27"/>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28"/>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29"/>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FCDF20F8-93B7-804D-AFD0-99C92878FDC5}" type="slidenum">
              <a:rPr lang="en-US" smtClean="0"/>
              <a:pPr>
                <a:defRPr/>
              </a:pPr>
              <a:t>‹#›</a:t>
            </a:fld>
            <a:endParaRPr lang="en-US" dirty="0"/>
          </a:p>
        </p:txBody>
      </p:sp>
    </p:spTree>
    <p:extLst>
      <p:ext uri="{BB962C8B-B14F-4D97-AF65-F5344CB8AC3E}">
        <p14:creationId xmlns:p14="http://schemas.microsoft.com/office/powerpoint/2010/main" val="3770554290"/>
      </p:ext>
    </p:extLst>
  </p:cSld>
  <p:clrMapOvr>
    <a:masterClrMapping/>
  </p:clrMapOvr>
</p:sldLayout>
</file>

<file path=ppt/slideLayouts/slideLayout142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7002463" y="457200"/>
            <a:ext cx="1943100" cy="56388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173163" y="457200"/>
            <a:ext cx="5676900" cy="56388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27"/>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28"/>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29"/>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5F301904-FD1C-2D46-93D6-D2CD25E3DC1B}" type="slidenum">
              <a:rPr lang="en-US" smtClean="0"/>
              <a:pPr>
                <a:defRPr/>
              </a:pPr>
              <a:t>‹#›</a:t>
            </a:fld>
            <a:endParaRPr lang="en-US" dirty="0"/>
          </a:p>
        </p:txBody>
      </p:sp>
    </p:spTree>
    <p:extLst>
      <p:ext uri="{BB962C8B-B14F-4D97-AF65-F5344CB8AC3E}">
        <p14:creationId xmlns:p14="http://schemas.microsoft.com/office/powerpoint/2010/main" val="248943303"/>
      </p:ext>
    </p:extLst>
  </p:cSld>
  <p:clrMapOvr>
    <a:masterClrMapping/>
  </p:clrMapOvr>
</p:sldLayout>
</file>

<file path=ppt/slideLayouts/slideLayout142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Date Placeholder 3"/>
          <p:cNvSpPr>
            <a:spLocks noGrp="1"/>
          </p:cNvSpPr>
          <p:nvPr>
            <p:ph type="dt" sz="half" idx="10"/>
          </p:nvPr>
        </p:nvSpPr>
        <p:spPr/>
        <p:txBody>
          <a:bodyPr/>
          <a:lstStyle>
            <a:lvl1pPr>
              <a:defRPr b="1" i="0">
                <a:latin typeface="Arial" panose="020B0604020202020204" pitchFamily="34" charset="0"/>
              </a:defRPr>
            </a:lvl1pPr>
          </a:lstStyle>
          <a:p>
            <a:endParaRPr lang="en-US" dirty="0">
              <a:solidFill>
                <a:srgbClr val="000000"/>
              </a:solidFill>
            </a:endParaRPr>
          </a:p>
        </p:txBody>
      </p:sp>
      <p:sp>
        <p:nvSpPr>
          <p:cNvPr id="5" name="Footer Placeholder 4"/>
          <p:cNvSpPr>
            <a:spLocks noGrp="1"/>
          </p:cNvSpPr>
          <p:nvPr>
            <p:ph type="ftr" sz="quarter" idx="11"/>
          </p:nvPr>
        </p:nvSpPr>
        <p:spPr/>
        <p:txBody>
          <a:bodyPr/>
          <a:lstStyle>
            <a:lvl1pPr>
              <a:defRPr b="1" i="0">
                <a:latin typeface="Arial" panose="020B0604020202020204" pitchFamily="34" charset="0"/>
              </a:defRPr>
            </a:lvl1pPr>
          </a:lstStyle>
          <a:p>
            <a:endParaRPr lang="en-US" dirty="0">
              <a:solidFill>
                <a:srgbClr val="000000"/>
              </a:solidFill>
            </a:endParaRPr>
          </a:p>
        </p:txBody>
      </p:sp>
      <p:sp>
        <p:nvSpPr>
          <p:cNvPr id="6" name="Slide Number Placeholder 5"/>
          <p:cNvSpPr>
            <a:spLocks noGrp="1"/>
          </p:cNvSpPr>
          <p:nvPr>
            <p:ph type="sldNum" sz="quarter" idx="12"/>
          </p:nvPr>
        </p:nvSpPr>
        <p:spPr/>
        <p:txBody>
          <a:bodyPr/>
          <a:lstStyle>
            <a:lvl1pPr>
              <a:defRPr b="1" i="0">
                <a:latin typeface="Arial" panose="020B0604020202020204" pitchFamily="34" charset="0"/>
              </a:defRPr>
            </a:lvl1pPr>
          </a:lstStyle>
          <a:p>
            <a:fld id="{FB0D0F1F-C09E-D04A-9F68-5525B9C1B24A}"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41970234"/>
      </p:ext>
    </p:extLst>
  </p:cSld>
  <p:clrMapOvr>
    <a:masterClrMapping/>
  </p:clrMapOvr>
</p:sldLayout>
</file>

<file path=ppt/slideLayouts/slideLayout142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p:txBody>
          <a:bodyPr/>
          <a:lstStyle>
            <a:lvl1pPr>
              <a:defRPr b="1" i="0">
                <a:latin typeface="Arial" panose="020B0604020202020204" pitchFamily="34" charset="0"/>
              </a:defRPr>
            </a:lvl1pPr>
          </a:lstStyle>
          <a:p>
            <a:endParaRPr lang="en-US" dirty="0">
              <a:solidFill>
                <a:srgbClr val="000000"/>
              </a:solidFill>
            </a:endParaRPr>
          </a:p>
        </p:txBody>
      </p:sp>
      <p:sp>
        <p:nvSpPr>
          <p:cNvPr id="5" name="Footer Placeholder 4"/>
          <p:cNvSpPr>
            <a:spLocks noGrp="1"/>
          </p:cNvSpPr>
          <p:nvPr>
            <p:ph type="ftr" sz="quarter" idx="11"/>
          </p:nvPr>
        </p:nvSpPr>
        <p:spPr/>
        <p:txBody>
          <a:bodyPr/>
          <a:lstStyle>
            <a:lvl1pPr>
              <a:defRPr b="1" i="0">
                <a:latin typeface="Arial" panose="020B0604020202020204" pitchFamily="34" charset="0"/>
              </a:defRPr>
            </a:lvl1pPr>
          </a:lstStyle>
          <a:p>
            <a:endParaRPr lang="en-US" dirty="0">
              <a:solidFill>
                <a:srgbClr val="000000"/>
              </a:solidFill>
            </a:endParaRPr>
          </a:p>
        </p:txBody>
      </p:sp>
      <p:sp>
        <p:nvSpPr>
          <p:cNvPr id="6" name="Slide Number Placeholder 5"/>
          <p:cNvSpPr>
            <a:spLocks noGrp="1"/>
          </p:cNvSpPr>
          <p:nvPr>
            <p:ph type="sldNum" sz="quarter" idx="12"/>
          </p:nvPr>
        </p:nvSpPr>
        <p:spPr/>
        <p:txBody>
          <a:bodyPr/>
          <a:lstStyle>
            <a:lvl1pPr>
              <a:defRPr b="1" i="0">
                <a:latin typeface="Arial" panose="020B0604020202020204" pitchFamily="34" charset="0"/>
              </a:defRPr>
            </a:lvl1pPr>
          </a:lstStyle>
          <a:p>
            <a:fld id="{E6442F7F-5327-1D4A-A82D-1DA7FCA68451}"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520234284"/>
      </p:ext>
    </p:extLst>
  </p:cSld>
  <p:clrMapOvr>
    <a:masterClrMapping/>
  </p:clrMapOvr>
</p:sldLayout>
</file>

<file path=ppt/slideLayouts/slideLayout142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Date Placeholder 3"/>
          <p:cNvSpPr>
            <a:spLocks noGrp="1"/>
          </p:cNvSpPr>
          <p:nvPr>
            <p:ph type="dt" sz="half" idx="10"/>
          </p:nvPr>
        </p:nvSpPr>
        <p:spPr/>
        <p:txBody>
          <a:bodyPr/>
          <a:lstStyle>
            <a:lvl1pPr>
              <a:defRPr b="1" i="0">
                <a:latin typeface="Arial" panose="020B0604020202020204" pitchFamily="34" charset="0"/>
              </a:defRPr>
            </a:lvl1pPr>
          </a:lstStyle>
          <a:p>
            <a:endParaRPr lang="en-US" dirty="0">
              <a:solidFill>
                <a:srgbClr val="000000"/>
              </a:solidFill>
            </a:endParaRPr>
          </a:p>
        </p:txBody>
      </p:sp>
      <p:sp>
        <p:nvSpPr>
          <p:cNvPr id="5" name="Footer Placeholder 4"/>
          <p:cNvSpPr>
            <a:spLocks noGrp="1"/>
          </p:cNvSpPr>
          <p:nvPr>
            <p:ph type="ftr" sz="quarter" idx="11"/>
          </p:nvPr>
        </p:nvSpPr>
        <p:spPr/>
        <p:txBody>
          <a:bodyPr/>
          <a:lstStyle>
            <a:lvl1pPr>
              <a:defRPr b="1" i="0">
                <a:latin typeface="Arial" panose="020B0604020202020204" pitchFamily="34" charset="0"/>
              </a:defRPr>
            </a:lvl1pPr>
          </a:lstStyle>
          <a:p>
            <a:endParaRPr lang="en-US" dirty="0">
              <a:solidFill>
                <a:srgbClr val="000000"/>
              </a:solidFill>
            </a:endParaRPr>
          </a:p>
        </p:txBody>
      </p:sp>
      <p:sp>
        <p:nvSpPr>
          <p:cNvPr id="6" name="Slide Number Placeholder 5"/>
          <p:cNvSpPr>
            <a:spLocks noGrp="1"/>
          </p:cNvSpPr>
          <p:nvPr>
            <p:ph type="sldNum" sz="quarter" idx="12"/>
          </p:nvPr>
        </p:nvSpPr>
        <p:spPr/>
        <p:txBody>
          <a:bodyPr/>
          <a:lstStyle>
            <a:lvl1pPr>
              <a:defRPr b="1" i="0">
                <a:latin typeface="Arial" panose="020B0604020202020204" pitchFamily="34" charset="0"/>
              </a:defRPr>
            </a:lvl1pPr>
          </a:lstStyle>
          <a:p>
            <a:fld id="{8BE242FD-081A-5D4A-B8A6-D95EB17AAEDD}"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333443390"/>
      </p:ext>
    </p:extLst>
  </p:cSld>
  <p:clrMapOvr>
    <a:masterClrMapping/>
  </p:clrMapOvr>
</p:sldLayout>
</file>

<file path=ppt/slideLayouts/slideLayout142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Date Placeholder 4"/>
          <p:cNvSpPr>
            <a:spLocks noGrp="1"/>
          </p:cNvSpPr>
          <p:nvPr>
            <p:ph type="dt" sz="half" idx="10"/>
          </p:nvPr>
        </p:nvSpPr>
        <p:spPr/>
        <p:txBody>
          <a:bodyPr/>
          <a:lstStyle>
            <a:lvl1pPr>
              <a:defRPr b="1" i="0">
                <a:latin typeface="Arial" panose="020B0604020202020204" pitchFamily="34" charset="0"/>
              </a:defRPr>
            </a:lvl1pPr>
          </a:lstStyle>
          <a:p>
            <a:endParaRPr lang="en-US" dirty="0">
              <a:solidFill>
                <a:srgbClr val="000000"/>
              </a:solidFill>
            </a:endParaRPr>
          </a:p>
        </p:txBody>
      </p:sp>
      <p:sp>
        <p:nvSpPr>
          <p:cNvPr id="6" name="Footer Placeholder 5"/>
          <p:cNvSpPr>
            <a:spLocks noGrp="1"/>
          </p:cNvSpPr>
          <p:nvPr>
            <p:ph type="ftr" sz="quarter" idx="11"/>
          </p:nvPr>
        </p:nvSpPr>
        <p:spPr/>
        <p:txBody>
          <a:bodyPr/>
          <a:lstStyle>
            <a:lvl1pPr>
              <a:defRPr b="1" i="0">
                <a:latin typeface="Arial" panose="020B0604020202020204" pitchFamily="34" charset="0"/>
              </a:defRPr>
            </a:lvl1pPr>
          </a:lstStyle>
          <a:p>
            <a:endParaRPr lang="en-US" dirty="0">
              <a:solidFill>
                <a:srgbClr val="000000"/>
              </a:solidFill>
            </a:endParaRPr>
          </a:p>
        </p:txBody>
      </p:sp>
      <p:sp>
        <p:nvSpPr>
          <p:cNvPr id="7" name="Slide Number Placeholder 6"/>
          <p:cNvSpPr>
            <a:spLocks noGrp="1"/>
          </p:cNvSpPr>
          <p:nvPr>
            <p:ph type="sldNum" sz="quarter" idx="12"/>
          </p:nvPr>
        </p:nvSpPr>
        <p:spPr/>
        <p:txBody>
          <a:bodyPr/>
          <a:lstStyle>
            <a:lvl1pPr>
              <a:defRPr b="1" i="0">
                <a:latin typeface="Arial" panose="020B0604020202020204" pitchFamily="34" charset="0"/>
              </a:defRPr>
            </a:lvl1pPr>
          </a:lstStyle>
          <a:p>
            <a:fld id="{487CEBE7-825D-9747-8DD3-28EE17F033C6}"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309761352"/>
      </p:ext>
    </p:extLst>
  </p:cSld>
  <p:clrMapOvr>
    <a:masterClrMapping/>
  </p:clrMapOvr>
</p:sldLayout>
</file>

<file path=ppt/slideLayouts/slideLayout142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Date Placeholder 6"/>
          <p:cNvSpPr>
            <a:spLocks noGrp="1"/>
          </p:cNvSpPr>
          <p:nvPr>
            <p:ph type="dt" sz="half" idx="10"/>
          </p:nvPr>
        </p:nvSpPr>
        <p:spPr/>
        <p:txBody>
          <a:bodyPr/>
          <a:lstStyle>
            <a:lvl1pPr>
              <a:defRPr b="1" i="0">
                <a:latin typeface="Arial" panose="020B0604020202020204" pitchFamily="34" charset="0"/>
              </a:defRPr>
            </a:lvl1pPr>
          </a:lstStyle>
          <a:p>
            <a:endParaRPr lang="en-US" dirty="0">
              <a:solidFill>
                <a:srgbClr val="000000"/>
              </a:solidFill>
            </a:endParaRPr>
          </a:p>
        </p:txBody>
      </p:sp>
      <p:sp>
        <p:nvSpPr>
          <p:cNvPr id="8" name="Footer Placeholder 7"/>
          <p:cNvSpPr>
            <a:spLocks noGrp="1"/>
          </p:cNvSpPr>
          <p:nvPr>
            <p:ph type="ftr" sz="quarter" idx="11"/>
          </p:nvPr>
        </p:nvSpPr>
        <p:spPr/>
        <p:txBody>
          <a:bodyPr/>
          <a:lstStyle>
            <a:lvl1pPr>
              <a:defRPr b="1" i="0">
                <a:latin typeface="Arial" panose="020B0604020202020204" pitchFamily="34" charset="0"/>
              </a:defRPr>
            </a:lvl1pPr>
          </a:lstStyle>
          <a:p>
            <a:endParaRPr lang="en-US" dirty="0">
              <a:solidFill>
                <a:srgbClr val="000000"/>
              </a:solidFill>
            </a:endParaRPr>
          </a:p>
        </p:txBody>
      </p:sp>
      <p:sp>
        <p:nvSpPr>
          <p:cNvPr id="9" name="Slide Number Placeholder 8"/>
          <p:cNvSpPr>
            <a:spLocks noGrp="1"/>
          </p:cNvSpPr>
          <p:nvPr>
            <p:ph type="sldNum" sz="quarter" idx="12"/>
          </p:nvPr>
        </p:nvSpPr>
        <p:spPr/>
        <p:txBody>
          <a:bodyPr/>
          <a:lstStyle>
            <a:lvl1pPr>
              <a:defRPr b="1" i="0">
                <a:latin typeface="Arial" panose="020B0604020202020204" pitchFamily="34" charset="0"/>
              </a:defRPr>
            </a:lvl1pPr>
          </a:lstStyle>
          <a:p>
            <a:fld id="{0C23D07B-D4C7-194D-918D-5C86CB4EBD0C}"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12017567"/>
      </p:ext>
    </p:extLst>
  </p:cSld>
  <p:clrMapOvr>
    <a:masterClrMapping/>
  </p:clrMapOvr>
</p:sldLayout>
</file>

<file path=ppt/slideLayouts/slideLayout142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Date Placeholder 2"/>
          <p:cNvSpPr>
            <a:spLocks noGrp="1"/>
          </p:cNvSpPr>
          <p:nvPr>
            <p:ph type="dt" sz="half" idx="10"/>
          </p:nvPr>
        </p:nvSpPr>
        <p:spPr/>
        <p:txBody>
          <a:bodyPr/>
          <a:lstStyle>
            <a:lvl1pPr>
              <a:defRPr b="1" i="0">
                <a:latin typeface="Arial" panose="020B0604020202020204" pitchFamily="34" charset="0"/>
              </a:defRPr>
            </a:lvl1pPr>
          </a:lstStyle>
          <a:p>
            <a:endParaRPr lang="en-US" dirty="0">
              <a:solidFill>
                <a:srgbClr val="000000"/>
              </a:solidFill>
            </a:endParaRPr>
          </a:p>
        </p:txBody>
      </p:sp>
      <p:sp>
        <p:nvSpPr>
          <p:cNvPr id="4" name="Footer Placeholder 3"/>
          <p:cNvSpPr>
            <a:spLocks noGrp="1"/>
          </p:cNvSpPr>
          <p:nvPr>
            <p:ph type="ftr" sz="quarter" idx="11"/>
          </p:nvPr>
        </p:nvSpPr>
        <p:spPr/>
        <p:txBody>
          <a:bodyPr/>
          <a:lstStyle>
            <a:lvl1pPr>
              <a:defRPr b="1" i="0">
                <a:latin typeface="Arial" panose="020B0604020202020204" pitchFamily="34" charset="0"/>
              </a:defRPr>
            </a:lvl1pPr>
          </a:lstStyle>
          <a:p>
            <a:endParaRPr lang="en-US" dirty="0">
              <a:solidFill>
                <a:srgbClr val="000000"/>
              </a:solidFill>
            </a:endParaRPr>
          </a:p>
        </p:txBody>
      </p:sp>
      <p:sp>
        <p:nvSpPr>
          <p:cNvPr id="5" name="Slide Number Placeholder 4"/>
          <p:cNvSpPr>
            <a:spLocks noGrp="1"/>
          </p:cNvSpPr>
          <p:nvPr>
            <p:ph type="sldNum" sz="quarter" idx="12"/>
          </p:nvPr>
        </p:nvSpPr>
        <p:spPr/>
        <p:txBody>
          <a:bodyPr/>
          <a:lstStyle>
            <a:lvl1pPr>
              <a:defRPr b="1" i="0">
                <a:latin typeface="Arial" panose="020B0604020202020204" pitchFamily="34" charset="0"/>
              </a:defRPr>
            </a:lvl1pPr>
          </a:lstStyle>
          <a:p>
            <a:fld id="{E612CF2D-EEF6-AB44-9F70-9FF61BB6C210}"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801856355"/>
      </p:ext>
    </p:extLst>
  </p:cSld>
  <p:clrMapOvr>
    <a:masterClrMapping/>
  </p:clrMapOvr>
</p:sldLayout>
</file>

<file path=ppt/slideLayouts/slideLayout142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b="1" i="0">
                <a:latin typeface="Arial" panose="020B0604020202020204" pitchFamily="34" charset="0"/>
              </a:defRPr>
            </a:lvl1pPr>
          </a:lstStyle>
          <a:p>
            <a:endParaRPr lang="en-US" dirty="0">
              <a:solidFill>
                <a:srgbClr val="000000"/>
              </a:solidFill>
            </a:endParaRPr>
          </a:p>
        </p:txBody>
      </p:sp>
      <p:sp>
        <p:nvSpPr>
          <p:cNvPr id="3" name="Footer Placeholder 2"/>
          <p:cNvSpPr>
            <a:spLocks noGrp="1"/>
          </p:cNvSpPr>
          <p:nvPr>
            <p:ph type="ftr" sz="quarter" idx="11"/>
          </p:nvPr>
        </p:nvSpPr>
        <p:spPr/>
        <p:txBody>
          <a:bodyPr/>
          <a:lstStyle>
            <a:lvl1pPr>
              <a:defRPr b="1" i="0">
                <a:latin typeface="Arial" panose="020B0604020202020204" pitchFamily="34" charset="0"/>
              </a:defRPr>
            </a:lvl1pPr>
          </a:lstStyle>
          <a:p>
            <a:endParaRPr lang="en-US" dirty="0">
              <a:solidFill>
                <a:srgbClr val="000000"/>
              </a:solidFill>
            </a:endParaRPr>
          </a:p>
        </p:txBody>
      </p:sp>
      <p:sp>
        <p:nvSpPr>
          <p:cNvPr id="4" name="Slide Number Placeholder 3"/>
          <p:cNvSpPr>
            <a:spLocks noGrp="1"/>
          </p:cNvSpPr>
          <p:nvPr>
            <p:ph type="sldNum" sz="quarter" idx="12"/>
          </p:nvPr>
        </p:nvSpPr>
        <p:spPr/>
        <p:txBody>
          <a:bodyPr/>
          <a:lstStyle>
            <a:lvl1pPr>
              <a:defRPr b="1" i="0">
                <a:latin typeface="Arial" panose="020B0604020202020204" pitchFamily="34" charset="0"/>
              </a:defRPr>
            </a:lvl1pPr>
          </a:lstStyle>
          <a:p>
            <a:fld id="{23237F27-C42A-1C4C-B3ED-ACCFC03BE24C}"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823151882"/>
      </p:ext>
    </p:extLst>
  </p:cSld>
  <p:clrMapOvr>
    <a:masterClrMapping/>
  </p:clrMapOvr>
</p:sldLayout>
</file>

<file path=ppt/slideLayouts/slideLayout143.xml><?xml version="1.0" encoding="utf-8"?>
<p:sldLayout xmlns:a="http://schemas.openxmlformats.org/drawingml/2006/main" xmlns:r="http://schemas.openxmlformats.org/officeDocument/2006/relationships" xmlns:p="http://schemas.openxmlformats.org/presentationml/2006/main" showMasterSp="0" type="tx">
  <p:cSld name="2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236"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237"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214800422"/>
      </p:ext>
    </p:extLst>
  </p:cSld>
  <p:clrMapOvr>
    <a:masterClrMapping/>
  </p:clrMapOvr>
  <p:transition spd="med"/>
</p:sldLayout>
</file>

<file path=ppt/slideLayouts/slideLayout143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Date Placeholder 4"/>
          <p:cNvSpPr>
            <a:spLocks noGrp="1"/>
          </p:cNvSpPr>
          <p:nvPr>
            <p:ph type="dt" sz="half" idx="10"/>
          </p:nvPr>
        </p:nvSpPr>
        <p:spPr/>
        <p:txBody>
          <a:bodyPr/>
          <a:lstStyle>
            <a:lvl1pPr>
              <a:defRPr b="1" i="0">
                <a:latin typeface="Arial" panose="020B0604020202020204" pitchFamily="34" charset="0"/>
              </a:defRPr>
            </a:lvl1pPr>
          </a:lstStyle>
          <a:p>
            <a:endParaRPr lang="en-US" dirty="0">
              <a:solidFill>
                <a:srgbClr val="000000"/>
              </a:solidFill>
            </a:endParaRPr>
          </a:p>
        </p:txBody>
      </p:sp>
      <p:sp>
        <p:nvSpPr>
          <p:cNvPr id="6" name="Footer Placeholder 5"/>
          <p:cNvSpPr>
            <a:spLocks noGrp="1"/>
          </p:cNvSpPr>
          <p:nvPr>
            <p:ph type="ftr" sz="quarter" idx="11"/>
          </p:nvPr>
        </p:nvSpPr>
        <p:spPr/>
        <p:txBody>
          <a:bodyPr/>
          <a:lstStyle>
            <a:lvl1pPr>
              <a:defRPr b="1" i="0">
                <a:latin typeface="Arial" panose="020B0604020202020204" pitchFamily="34" charset="0"/>
              </a:defRPr>
            </a:lvl1pPr>
          </a:lstStyle>
          <a:p>
            <a:endParaRPr lang="en-US" dirty="0">
              <a:solidFill>
                <a:srgbClr val="000000"/>
              </a:solidFill>
            </a:endParaRPr>
          </a:p>
        </p:txBody>
      </p:sp>
      <p:sp>
        <p:nvSpPr>
          <p:cNvPr id="7" name="Slide Number Placeholder 6"/>
          <p:cNvSpPr>
            <a:spLocks noGrp="1"/>
          </p:cNvSpPr>
          <p:nvPr>
            <p:ph type="sldNum" sz="quarter" idx="12"/>
          </p:nvPr>
        </p:nvSpPr>
        <p:spPr/>
        <p:txBody>
          <a:bodyPr/>
          <a:lstStyle>
            <a:lvl1pPr>
              <a:defRPr b="1" i="0">
                <a:latin typeface="Arial" panose="020B0604020202020204" pitchFamily="34" charset="0"/>
              </a:defRPr>
            </a:lvl1pPr>
          </a:lstStyle>
          <a:p>
            <a:fld id="{0B901A9D-5DCC-8E4D-B8A2-ECB3B5987208}"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821467343"/>
      </p:ext>
    </p:extLst>
  </p:cSld>
  <p:clrMapOvr>
    <a:masterClrMapping/>
  </p:clrMapOvr>
</p:sldLayout>
</file>

<file path=ppt/slideLayouts/slideLayout143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Date Placeholder 4"/>
          <p:cNvSpPr>
            <a:spLocks noGrp="1"/>
          </p:cNvSpPr>
          <p:nvPr>
            <p:ph type="dt" sz="half" idx="10"/>
          </p:nvPr>
        </p:nvSpPr>
        <p:spPr/>
        <p:txBody>
          <a:bodyPr/>
          <a:lstStyle>
            <a:lvl1pPr>
              <a:defRPr b="1" i="0">
                <a:latin typeface="Arial" panose="020B0604020202020204" pitchFamily="34" charset="0"/>
              </a:defRPr>
            </a:lvl1pPr>
          </a:lstStyle>
          <a:p>
            <a:endParaRPr lang="en-US" dirty="0">
              <a:solidFill>
                <a:srgbClr val="000000"/>
              </a:solidFill>
            </a:endParaRPr>
          </a:p>
        </p:txBody>
      </p:sp>
      <p:sp>
        <p:nvSpPr>
          <p:cNvPr id="6" name="Footer Placeholder 5"/>
          <p:cNvSpPr>
            <a:spLocks noGrp="1"/>
          </p:cNvSpPr>
          <p:nvPr>
            <p:ph type="ftr" sz="quarter" idx="11"/>
          </p:nvPr>
        </p:nvSpPr>
        <p:spPr/>
        <p:txBody>
          <a:bodyPr/>
          <a:lstStyle>
            <a:lvl1pPr>
              <a:defRPr b="1" i="0">
                <a:latin typeface="Arial" panose="020B0604020202020204" pitchFamily="34" charset="0"/>
              </a:defRPr>
            </a:lvl1pPr>
          </a:lstStyle>
          <a:p>
            <a:endParaRPr lang="en-US" dirty="0">
              <a:solidFill>
                <a:srgbClr val="000000"/>
              </a:solidFill>
            </a:endParaRPr>
          </a:p>
        </p:txBody>
      </p:sp>
      <p:sp>
        <p:nvSpPr>
          <p:cNvPr id="7" name="Slide Number Placeholder 6"/>
          <p:cNvSpPr>
            <a:spLocks noGrp="1"/>
          </p:cNvSpPr>
          <p:nvPr>
            <p:ph type="sldNum" sz="quarter" idx="12"/>
          </p:nvPr>
        </p:nvSpPr>
        <p:spPr/>
        <p:txBody>
          <a:bodyPr/>
          <a:lstStyle>
            <a:lvl1pPr>
              <a:defRPr b="1" i="0">
                <a:latin typeface="Arial" panose="020B0604020202020204" pitchFamily="34" charset="0"/>
              </a:defRPr>
            </a:lvl1pPr>
          </a:lstStyle>
          <a:p>
            <a:fld id="{9CED652C-B65B-D541-B56F-E8DC95AECCAA}"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066181381"/>
      </p:ext>
    </p:extLst>
  </p:cSld>
  <p:clrMapOvr>
    <a:masterClrMapping/>
  </p:clrMapOvr>
</p:sldLayout>
</file>

<file path=ppt/slideLayouts/slideLayout143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p:txBody>
          <a:bodyPr/>
          <a:lstStyle>
            <a:lvl1pPr>
              <a:defRPr b="1" i="0">
                <a:latin typeface="Arial" panose="020B0604020202020204" pitchFamily="34" charset="0"/>
              </a:defRPr>
            </a:lvl1pPr>
          </a:lstStyle>
          <a:p>
            <a:endParaRPr lang="en-US" dirty="0">
              <a:solidFill>
                <a:srgbClr val="000000"/>
              </a:solidFill>
            </a:endParaRPr>
          </a:p>
        </p:txBody>
      </p:sp>
      <p:sp>
        <p:nvSpPr>
          <p:cNvPr id="5" name="Footer Placeholder 4"/>
          <p:cNvSpPr>
            <a:spLocks noGrp="1"/>
          </p:cNvSpPr>
          <p:nvPr>
            <p:ph type="ftr" sz="quarter" idx="11"/>
          </p:nvPr>
        </p:nvSpPr>
        <p:spPr/>
        <p:txBody>
          <a:bodyPr/>
          <a:lstStyle>
            <a:lvl1pPr>
              <a:defRPr b="1" i="0">
                <a:latin typeface="Arial" panose="020B0604020202020204" pitchFamily="34" charset="0"/>
              </a:defRPr>
            </a:lvl1pPr>
          </a:lstStyle>
          <a:p>
            <a:endParaRPr lang="en-US" dirty="0">
              <a:solidFill>
                <a:srgbClr val="000000"/>
              </a:solidFill>
            </a:endParaRPr>
          </a:p>
        </p:txBody>
      </p:sp>
      <p:sp>
        <p:nvSpPr>
          <p:cNvPr id="6" name="Slide Number Placeholder 5"/>
          <p:cNvSpPr>
            <a:spLocks noGrp="1"/>
          </p:cNvSpPr>
          <p:nvPr>
            <p:ph type="sldNum" sz="quarter" idx="12"/>
          </p:nvPr>
        </p:nvSpPr>
        <p:spPr/>
        <p:txBody>
          <a:bodyPr/>
          <a:lstStyle>
            <a:lvl1pPr>
              <a:defRPr b="1" i="0">
                <a:latin typeface="Arial" panose="020B0604020202020204" pitchFamily="34" charset="0"/>
              </a:defRPr>
            </a:lvl1pPr>
          </a:lstStyle>
          <a:p>
            <a:fld id="{B9270237-B254-9A40-A8D7-CF771F7852F9}"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568638967"/>
      </p:ext>
    </p:extLst>
  </p:cSld>
  <p:clrMapOvr>
    <a:masterClrMapping/>
  </p:clrMapOvr>
</p:sldLayout>
</file>

<file path=ppt/slideLayouts/slideLayout143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p:txBody>
          <a:bodyPr/>
          <a:lstStyle>
            <a:lvl1pPr>
              <a:defRPr b="1" i="0">
                <a:latin typeface="Arial" panose="020B0604020202020204" pitchFamily="34" charset="0"/>
              </a:defRPr>
            </a:lvl1pPr>
          </a:lstStyle>
          <a:p>
            <a:endParaRPr lang="en-US" dirty="0">
              <a:solidFill>
                <a:srgbClr val="000000"/>
              </a:solidFill>
            </a:endParaRPr>
          </a:p>
        </p:txBody>
      </p:sp>
      <p:sp>
        <p:nvSpPr>
          <p:cNvPr id="5" name="Footer Placeholder 4"/>
          <p:cNvSpPr>
            <a:spLocks noGrp="1"/>
          </p:cNvSpPr>
          <p:nvPr>
            <p:ph type="ftr" sz="quarter" idx="11"/>
          </p:nvPr>
        </p:nvSpPr>
        <p:spPr/>
        <p:txBody>
          <a:bodyPr/>
          <a:lstStyle>
            <a:lvl1pPr>
              <a:defRPr b="1" i="0">
                <a:latin typeface="Arial" panose="020B0604020202020204" pitchFamily="34" charset="0"/>
              </a:defRPr>
            </a:lvl1pPr>
          </a:lstStyle>
          <a:p>
            <a:endParaRPr lang="en-US" dirty="0">
              <a:solidFill>
                <a:srgbClr val="000000"/>
              </a:solidFill>
            </a:endParaRPr>
          </a:p>
        </p:txBody>
      </p:sp>
      <p:sp>
        <p:nvSpPr>
          <p:cNvPr id="6" name="Slide Number Placeholder 5"/>
          <p:cNvSpPr>
            <a:spLocks noGrp="1"/>
          </p:cNvSpPr>
          <p:nvPr>
            <p:ph type="sldNum" sz="quarter" idx="12"/>
          </p:nvPr>
        </p:nvSpPr>
        <p:spPr/>
        <p:txBody>
          <a:bodyPr/>
          <a:lstStyle>
            <a:lvl1pPr>
              <a:defRPr b="1" i="0">
                <a:latin typeface="Arial" panose="020B0604020202020204" pitchFamily="34" charset="0"/>
              </a:defRPr>
            </a:lvl1pPr>
          </a:lstStyle>
          <a:p>
            <a:fld id="{5FA92530-6234-FE46-AF72-EC1D81779755}"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063186571"/>
      </p:ext>
    </p:extLst>
  </p:cSld>
  <p:clrMapOvr>
    <a:masterClrMapping/>
  </p:clrMapOvr>
</p:sldLayout>
</file>

<file path=ppt/slideLayouts/slideLayout143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2"/>
          <p:cNvSpPr>
            <a:spLocks noGrp="1" noChangeArrowheads="1"/>
          </p:cNvSpPr>
          <p:nvPr>
            <p:ph type="dt" sz="half" idx="10"/>
          </p:nvPr>
        </p:nvSpPr>
        <p:spPr/>
        <p:txBody>
          <a:bodyPr/>
          <a:lstStyle>
            <a:lvl1pPr eaLnBrk="0" hangingPunct="0">
              <a:defRPr b="1" i="0">
                <a:latin typeface="Arial" panose="020B0604020202020204" pitchFamily="34" charset="0"/>
              </a:defRPr>
            </a:lvl1pPr>
          </a:lstStyle>
          <a:p>
            <a:pPr>
              <a:defRPr/>
            </a:pPr>
            <a:endParaRPr lang="en-US" dirty="0"/>
          </a:p>
        </p:txBody>
      </p:sp>
      <p:sp>
        <p:nvSpPr>
          <p:cNvPr id="5" name="Rectangle 13"/>
          <p:cNvSpPr>
            <a:spLocks noGrp="1" noChangeArrowheads="1"/>
          </p:cNvSpPr>
          <p:nvPr>
            <p:ph type="ftr" sz="quarter" idx="11"/>
          </p:nvPr>
        </p:nvSpPr>
        <p:spPr/>
        <p:txBody>
          <a:bodyPr/>
          <a:lstStyle>
            <a:lvl1pPr eaLnBrk="0" hangingPunct="0">
              <a:defRPr b="1" i="0">
                <a:latin typeface="Arial" panose="020B0604020202020204" pitchFamily="34" charset="0"/>
              </a:defRPr>
            </a:lvl1pPr>
          </a:lstStyle>
          <a:p>
            <a:pPr>
              <a:defRPr/>
            </a:pPr>
            <a:endParaRPr lang="en-US" dirty="0"/>
          </a:p>
        </p:txBody>
      </p:sp>
      <p:sp>
        <p:nvSpPr>
          <p:cNvPr id="6" name="Rectangle 14"/>
          <p:cNvSpPr>
            <a:spLocks noGrp="1" noChangeArrowheads="1"/>
          </p:cNvSpPr>
          <p:nvPr>
            <p:ph type="sldNum" sz="quarter" idx="12"/>
          </p:nvPr>
        </p:nvSpPr>
        <p:spPr/>
        <p:txBody>
          <a:bodyPr/>
          <a:lstStyle>
            <a:lvl1pPr eaLnBrk="0" hangingPunct="0">
              <a:defRPr b="1" i="0">
                <a:latin typeface="Arial" panose="020B0604020202020204" pitchFamily="34" charset="0"/>
                <a:ea typeface="ＭＳ Ｐゴシック" charset="0"/>
                <a:cs typeface="ＭＳ Ｐゴシック" charset="0"/>
              </a:defRPr>
            </a:lvl1pPr>
          </a:lstStyle>
          <a:p>
            <a:pPr>
              <a:defRPr/>
            </a:pPr>
            <a:fld id="{2DDA6D14-D0CC-2D44-AFEF-798D3B6851A1}" type="slidenum">
              <a:rPr lang="en-US" smtClean="0"/>
              <a:pPr>
                <a:defRPr/>
              </a:pPr>
              <a:t>‹#›</a:t>
            </a:fld>
            <a:endParaRPr lang="en-US" dirty="0"/>
          </a:p>
        </p:txBody>
      </p:sp>
    </p:spTree>
    <p:extLst>
      <p:ext uri="{BB962C8B-B14F-4D97-AF65-F5344CB8AC3E}">
        <p14:creationId xmlns:p14="http://schemas.microsoft.com/office/powerpoint/2010/main" val="3992921388"/>
      </p:ext>
    </p:extLst>
  </p:cSld>
  <p:clrMapOvr>
    <a:masterClrMapping/>
  </p:clrMapOvr>
  <p:transition/>
</p:sldLayout>
</file>

<file path=ppt/slideLayouts/slideLayout143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12"/>
          <p:cNvSpPr>
            <a:spLocks noGrp="1" noChangeArrowheads="1"/>
          </p:cNvSpPr>
          <p:nvPr>
            <p:ph type="dt" sz="half" idx="10"/>
          </p:nvPr>
        </p:nvSpPr>
        <p:spPr/>
        <p:txBody>
          <a:bodyPr/>
          <a:lstStyle>
            <a:lvl1pPr eaLnBrk="0" hangingPunct="0">
              <a:defRPr b="1" i="0">
                <a:latin typeface="Arial" panose="020B0604020202020204" pitchFamily="34" charset="0"/>
              </a:defRPr>
            </a:lvl1pPr>
          </a:lstStyle>
          <a:p>
            <a:pPr>
              <a:defRPr/>
            </a:pPr>
            <a:endParaRPr lang="en-US" dirty="0"/>
          </a:p>
        </p:txBody>
      </p:sp>
      <p:sp>
        <p:nvSpPr>
          <p:cNvPr id="5" name="Rectangle 13"/>
          <p:cNvSpPr>
            <a:spLocks noGrp="1" noChangeArrowheads="1"/>
          </p:cNvSpPr>
          <p:nvPr>
            <p:ph type="ftr" sz="quarter" idx="11"/>
          </p:nvPr>
        </p:nvSpPr>
        <p:spPr/>
        <p:txBody>
          <a:bodyPr/>
          <a:lstStyle>
            <a:lvl1pPr eaLnBrk="0" hangingPunct="0">
              <a:defRPr b="1" i="0">
                <a:latin typeface="Arial" panose="020B0604020202020204" pitchFamily="34" charset="0"/>
              </a:defRPr>
            </a:lvl1pPr>
          </a:lstStyle>
          <a:p>
            <a:pPr>
              <a:defRPr/>
            </a:pPr>
            <a:endParaRPr lang="en-US" dirty="0"/>
          </a:p>
        </p:txBody>
      </p:sp>
      <p:sp>
        <p:nvSpPr>
          <p:cNvPr id="6" name="Rectangle 14"/>
          <p:cNvSpPr>
            <a:spLocks noGrp="1" noChangeArrowheads="1"/>
          </p:cNvSpPr>
          <p:nvPr>
            <p:ph type="sldNum" sz="quarter" idx="12"/>
          </p:nvPr>
        </p:nvSpPr>
        <p:spPr/>
        <p:txBody>
          <a:bodyPr/>
          <a:lstStyle>
            <a:lvl1pPr eaLnBrk="0" hangingPunct="0">
              <a:defRPr b="1" i="0">
                <a:latin typeface="Arial" panose="020B0604020202020204" pitchFamily="34" charset="0"/>
                <a:ea typeface="ＭＳ Ｐゴシック" charset="0"/>
                <a:cs typeface="ＭＳ Ｐゴシック" charset="0"/>
              </a:defRPr>
            </a:lvl1pPr>
          </a:lstStyle>
          <a:p>
            <a:pPr>
              <a:defRPr/>
            </a:pPr>
            <a:fld id="{44907301-DADE-224C-85F9-0339FAB2C091}" type="slidenum">
              <a:rPr lang="en-US" smtClean="0"/>
              <a:pPr>
                <a:defRPr/>
              </a:pPr>
              <a:t>‹#›</a:t>
            </a:fld>
            <a:endParaRPr lang="en-US" dirty="0"/>
          </a:p>
        </p:txBody>
      </p:sp>
    </p:spTree>
    <p:extLst>
      <p:ext uri="{BB962C8B-B14F-4D97-AF65-F5344CB8AC3E}">
        <p14:creationId xmlns:p14="http://schemas.microsoft.com/office/powerpoint/2010/main" val="4048022760"/>
      </p:ext>
    </p:extLst>
  </p:cSld>
  <p:clrMapOvr>
    <a:masterClrMapping/>
  </p:clrMapOvr>
  <p:transition/>
</p:sldLayout>
</file>

<file path=ppt/slideLayouts/slideLayout143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30725"/>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12"/>
          <p:cNvSpPr>
            <a:spLocks noGrp="1" noChangeArrowheads="1"/>
          </p:cNvSpPr>
          <p:nvPr>
            <p:ph type="dt" sz="half" idx="10"/>
          </p:nvPr>
        </p:nvSpPr>
        <p:spPr/>
        <p:txBody>
          <a:bodyPr/>
          <a:lstStyle>
            <a:lvl1pPr eaLnBrk="0" hangingPunct="0">
              <a:defRPr b="1" i="0">
                <a:latin typeface="Arial" panose="020B0604020202020204" pitchFamily="34" charset="0"/>
              </a:defRPr>
            </a:lvl1pPr>
          </a:lstStyle>
          <a:p>
            <a:pPr>
              <a:defRPr/>
            </a:pPr>
            <a:endParaRPr lang="en-US" dirty="0"/>
          </a:p>
        </p:txBody>
      </p:sp>
      <p:sp>
        <p:nvSpPr>
          <p:cNvPr id="6" name="Rectangle 13"/>
          <p:cNvSpPr>
            <a:spLocks noGrp="1" noChangeArrowheads="1"/>
          </p:cNvSpPr>
          <p:nvPr>
            <p:ph type="ftr" sz="quarter" idx="11"/>
          </p:nvPr>
        </p:nvSpPr>
        <p:spPr/>
        <p:txBody>
          <a:bodyPr/>
          <a:lstStyle>
            <a:lvl1pPr eaLnBrk="0" hangingPunct="0">
              <a:defRPr b="1" i="0">
                <a:latin typeface="Arial" panose="020B0604020202020204" pitchFamily="34" charset="0"/>
              </a:defRPr>
            </a:lvl1pPr>
          </a:lstStyle>
          <a:p>
            <a:pPr>
              <a:defRPr/>
            </a:pPr>
            <a:endParaRPr lang="en-US" dirty="0"/>
          </a:p>
        </p:txBody>
      </p:sp>
      <p:sp>
        <p:nvSpPr>
          <p:cNvPr id="7" name="Rectangle 14"/>
          <p:cNvSpPr>
            <a:spLocks noGrp="1" noChangeArrowheads="1"/>
          </p:cNvSpPr>
          <p:nvPr>
            <p:ph type="sldNum" sz="quarter" idx="12"/>
          </p:nvPr>
        </p:nvSpPr>
        <p:spPr/>
        <p:txBody>
          <a:bodyPr/>
          <a:lstStyle>
            <a:lvl1pPr eaLnBrk="0" hangingPunct="0">
              <a:defRPr b="1" i="0">
                <a:latin typeface="Arial" panose="020B0604020202020204" pitchFamily="34" charset="0"/>
                <a:ea typeface="ＭＳ Ｐゴシック" charset="0"/>
                <a:cs typeface="ＭＳ Ｐゴシック" charset="0"/>
              </a:defRPr>
            </a:lvl1pPr>
          </a:lstStyle>
          <a:p>
            <a:pPr>
              <a:defRPr/>
            </a:pPr>
            <a:fld id="{C4AA3823-0EA3-8943-BB85-002670C4551D}" type="slidenum">
              <a:rPr lang="en-US" smtClean="0"/>
              <a:pPr>
                <a:defRPr/>
              </a:pPr>
              <a:t>‹#›</a:t>
            </a:fld>
            <a:endParaRPr lang="en-US" dirty="0"/>
          </a:p>
        </p:txBody>
      </p:sp>
    </p:spTree>
    <p:extLst>
      <p:ext uri="{BB962C8B-B14F-4D97-AF65-F5344CB8AC3E}">
        <p14:creationId xmlns:p14="http://schemas.microsoft.com/office/powerpoint/2010/main" val="562835501"/>
      </p:ext>
    </p:extLst>
  </p:cSld>
  <p:clrMapOvr>
    <a:masterClrMapping/>
  </p:clrMapOvr>
  <p:transition/>
</p:sldLayout>
</file>

<file path=ppt/slideLayouts/slideLayout143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12"/>
          <p:cNvSpPr>
            <a:spLocks noGrp="1" noChangeArrowheads="1"/>
          </p:cNvSpPr>
          <p:nvPr>
            <p:ph type="dt" sz="half" idx="10"/>
          </p:nvPr>
        </p:nvSpPr>
        <p:spPr/>
        <p:txBody>
          <a:bodyPr/>
          <a:lstStyle>
            <a:lvl1pPr eaLnBrk="0" hangingPunct="0">
              <a:defRPr b="1" i="0">
                <a:latin typeface="Arial" panose="020B0604020202020204" pitchFamily="34" charset="0"/>
              </a:defRPr>
            </a:lvl1pPr>
          </a:lstStyle>
          <a:p>
            <a:pPr>
              <a:defRPr/>
            </a:pPr>
            <a:endParaRPr lang="en-US" dirty="0"/>
          </a:p>
        </p:txBody>
      </p:sp>
      <p:sp>
        <p:nvSpPr>
          <p:cNvPr id="8" name="Rectangle 13"/>
          <p:cNvSpPr>
            <a:spLocks noGrp="1" noChangeArrowheads="1"/>
          </p:cNvSpPr>
          <p:nvPr>
            <p:ph type="ftr" sz="quarter" idx="11"/>
          </p:nvPr>
        </p:nvSpPr>
        <p:spPr/>
        <p:txBody>
          <a:bodyPr/>
          <a:lstStyle>
            <a:lvl1pPr eaLnBrk="0" hangingPunct="0">
              <a:defRPr b="1" i="0">
                <a:latin typeface="Arial" panose="020B0604020202020204" pitchFamily="34" charset="0"/>
              </a:defRPr>
            </a:lvl1pPr>
          </a:lstStyle>
          <a:p>
            <a:pPr>
              <a:defRPr/>
            </a:pPr>
            <a:endParaRPr lang="en-US" dirty="0"/>
          </a:p>
        </p:txBody>
      </p:sp>
      <p:sp>
        <p:nvSpPr>
          <p:cNvPr id="9" name="Rectangle 14"/>
          <p:cNvSpPr>
            <a:spLocks noGrp="1" noChangeArrowheads="1"/>
          </p:cNvSpPr>
          <p:nvPr>
            <p:ph type="sldNum" sz="quarter" idx="12"/>
          </p:nvPr>
        </p:nvSpPr>
        <p:spPr/>
        <p:txBody>
          <a:bodyPr/>
          <a:lstStyle>
            <a:lvl1pPr eaLnBrk="0" hangingPunct="0">
              <a:defRPr b="1" i="0">
                <a:latin typeface="Arial" panose="020B0604020202020204" pitchFamily="34" charset="0"/>
                <a:ea typeface="ＭＳ Ｐゴシック" charset="0"/>
                <a:cs typeface="ＭＳ Ｐゴシック" charset="0"/>
              </a:defRPr>
            </a:lvl1pPr>
          </a:lstStyle>
          <a:p>
            <a:pPr>
              <a:defRPr/>
            </a:pPr>
            <a:fld id="{B27F5613-22FF-1742-90CB-ACCF538F9F0E}" type="slidenum">
              <a:rPr lang="en-US" smtClean="0"/>
              <a:pPr>
                <a:defRPr/>
              </a:pPr>
              <a:t>‹#›</a:t>
            </a:fld>
            <a:endParaRPr lang="en-US" dirty="0"/>
          </a:p>
        </p:txBody>
      </p:sp>
    </p:spTree>
    <p:extLst>
      <p:ext uri="{BB962C8B-B14F-4D97-AF65-F5344CB8AC3E}">
        <p14:creationId xmlns:p14="http://schemas.microsoft.com/office/powerpoint/2010/main" val="1379580188"/>
      </p:ext>
    </p:extLst>
  </p:cSld>
  <p:clrMapOvr>
    <a:masterClrMapping/>
  </p:clrMapOvr>
  <p:transition/>
</p:sldLayout>
</file>

<file path=ppt/slideLayouts/slideLayout143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12"/>
          <p:cNvSpPr>
            <a:spLocks noGrp="1" noChangeArrowheads="1"/>
          </p:cNvSpPr>
          <p:nvPr>
            <p:ph type="dt" sz="half" idx="10"/>
          </p:nvPr>
        </p:nvSpPr>
        <p:spPr/>
        <p:txBody>
          <a:bodyPr/>
          <a:lstStyle>
            <a:lvl1pPr eaLnBrk="0" hangingPunct="0">
              <a:defRPr b="1" i="0">
                <a:latin typeface="Arial" panose="020B0604020202020204" pitchFamily="34" charset="0"/>
              </a:defRPr>
            </a:lvl1pPr>
          </a:lstStyle>
          <a:p>
            <a:pPr>
              <a:defRPr/>
            </a:pPr>
            <a:endParaRPr lang="en-US" dirty="0"/>
          </a:p>
        </p:txBody>
      </p:sp>
      <p:sp>
        <p:nvSpPr>
          <p:cNvPr id="4" name="Rectangle 13"/>
          <p:cNvSpPr>
            <a:spLocks noGrp="1" noChangeArrowheads="1"/>
          </p:cNvSpPr>
          <p:nvPr>
            <p:ph type="ftr" sz="quarter" idx="11"/>
          </p:nvPr>
        </p:nvSpPr>
        <p:spPr/>
        <p:txBody>
          <a:bodyPr/>
          <a:lstStyle>
            <a:lvl1pPr eaLnBrk="0" hangingPunct="0">
              <a:defRPr b="1" i="0">
                <a:latin typeface="Arial" panose="020B0604020202020204" pitchFamily="34" charset="0"/>
              </a:defRPr>
            </a:lvl1pPr>
          </a:lstStyle>
          <a:p>
            <a:pPr>
              <a:defRPr/>
            </a:pPr>
            <a:endParaRPr lang="en-US" dirty="0"/>
          </a:p>
        </p:txBody>
      </p:sp>
      <p:sp>
        <p:nvSpPr>
          <p:cNvPr id="5" name="Rectangle 14"/>
          <p:cNvSpPr>
            <a:spLocks noGrp="1" noChangeArrowheads="1"/>
          </p:cNvSpPr>
          <p:nvPr>
            <p:ph type="sldNum" sz="quarter" idx="12"/>
          </p:nvPr>
        </p:nvSpPr>
        <p:spPr/>
        <p:txBody>
          <a:bodyPr/>
          <a:lstStyle>
            <a:lvl1pPr eaLnBrk="0" hangingPunct="0">
              <a:defRPr b="1" i="0">
                <a:latin typeface="Arial" panose="020B0604020202020204" pitchFamily="34" charset="0"/>
                <a:ea typeface="ＭＳ Ｐゴシック" charset="0"/>
                <a:cs typeface="ＭＳ Ｐゴシック" charset="0"/>
              </a:defRPr>
            </a:lvl1pPr>
          </a:lstStyle>
          <a:p>
            <a:pPr>
              <a:defRPr/>
            </a:pPr>
            <a:fld id="{751022B9-DFC7-9248-8CCD-1D5C892DDA4D}" type="slidenum">
              <a:rPr lang="en-US" smtClean="0"/>
              <a:pPr>
                <a:defRPr/>
              </a:pPr>
              <a:t>‹#›</a:t>
            </a:fld>
            <a:endParaRPr lang="en-US" dirty="0"/>
          </a:p>
        </p:txBody>
      </p:sp>
    </p:spTree>
    <p:extLst>
      <p:ext uri="{BB962C8B-B14F-4D97-AF65-F5344CB8AC3E}">
        <p14:creationId xmlns:p14="http://schemas.microsoft.com/office/powerpoint/2010/main" val="246600722"/>
      </p:ext>
    </p:extLst>
  </p:cSld>
  <p:clrMapOvr>
    <a:masterClrMapping/>
  </p:clrMapOvr>
  <p:transition/>
</p:sldLayout>
</file>

<file path=ppt/slideLayouts/slideLayout143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2"/>
          <p:cNvSpPr>
            <a:spLocks noGrp="1" noChangeArrowheads="1"/>
          </p:cNvSpPr>
          <p:nvPr>
            <p:ph type="dt" sz="half" idx="10"/>
          </p:nvPr>
        </p:nvSpPr>
        <p:spPr/>
        <p:txBody>
          <a:bodyPr/>
          <a:lstStyle>
            <a:lvl1pPr eaLnBrk="0" hangingPunct="0">
              <a:defRPr b="1" i="0">
                <a:latin typeface="Arial" panose="020B0604020202020204" pitchFamily="34" charset="0"/>
              </a:defRPr>
            </a:lvl1pPr>
          </a:lstStyle>
          <a:p>
            <a:pPr>
              <a:defRPr/>
            </a:pPr>
            <a:endParaRPr lang="en-US" dirty="0"/>
          </a:p>
        </p:txBody>
      </p:sp>
      <p:sp>
        <p:nvSpPr>
          <p:cNvPr id="3" name="Rectangle 13"/>
          <p:cNvSpPr>
            <a:spLocks noGrp="1" noChangeArrowheads="1"/>
          </p:cNvSpPr>
          <p:nvPr>
            <p:ph type="ftr" sz="quarter" idx="11"/>
          </p:nvPr>
        </p:nvSpPr>
        <p:spPr/>
        <p:txBody>
          <a:bodyPr/>
          <a:lstStyle>
            <a:lvl1pPr eaLnBrk="0" hangingPunct="0">
              <a:defRPr b="1" i="0">
                <a:latin typeface="Arial" panose="020B0604020202020204" pitchFamily="34" charset="0"/>
              </a:defRPr>
            </a:lvl1pPr>
          </a:lstStyle>
          <a:p>
            <a:pPr>
              <a:defRPr/>
            </a:pPr>
            <a:endParaRPr lang="en-US" dirty="0"/>
          </a:p>
        </p:txBody>
      </p:sp>
      <p:sp>
        <p:nvSpPr>
          <p:cNvPr id="4" name="Rectangle 14"/>
          <p:cNvSpPr>
            <a:spLocks noGrp="1" noChangeArrowheads="1"/>
          </p:cNvSpPr>
          <p:nvPr>
            <p:ph type="sldNum" sz="quarter" idx="12"/>
          </p:nvPr>
        </p:nvSpPr>
        <p:spPr/>
        <p:txBody>
          <a:bodyPr/>
          <a:lstStyle>
            <a:lvl1pPr eaLnBrk="0" hangingPunct="0">
              <a:defRPr b="1" i="0">
                <a:latin typeface="Arial" panose="020B0604020202020204" pitchFamily="34" charset="0"/>
                <a:ea typeface="ＭＳ Ｐゴシック" charset="0"/>
                <a:cs typeface="ＭＳ Ｐゴシック" charset="0"/>
              </a:defRPr>
            </a:lvl1pPr>
          </a:lstStyle>
          <a:p>
            <a:pPr>
              <a:defRPr/>
            </a:pPr>
            <a:fld id="{ABA10BB2-A608-C544-AC46-3E26C2738759}" type="slidenum">
              <a:rPr lang="en-US" smtClean="0"/>
              <a:pPr>
                <a:defRPr/>
              </a:pPr>
              <a:t>‹#›</a:t>
            </a:fld>
            <a:endParaRPr lang="en-US" dirty="0"/>
          </a:p>
        </p:txBody>
      </p:sp>
    </p:spTree>
    <p:extLst>
      <p:ext uri="{BB962C8B-B14F-4D97-AF65-F5344CB8AC3E}">
        <p14:creationId xmlns:p14="http://schemas.microsoft.com/office/powerpoint/2010/main" val="3400313471"/>
      </p:ext>
    </p:extLst>
  </p:cSld>
  <p:clrMapOvr>
    <a:masterClrMapping/>
  </p:clrMapOvr>
  <p:transition/>
</p:sldLayout>
</file>

<file path=ppt/slideLayouts/slideLayout144.xml><?xml version="1.0" encoding="utf-8"?>
<p:sldLayout xmlns:a="http://schemas.openxmlformats.org/drawingml/2006/main" xmlns:r="http://schemas.openxmlformats.org/officeDocument/2006/relationships" xmlns:p="http://schemas.openxmlformats.org/presentationml/2006/main" showMasterSp="0" type="tx">
  <p:cSld name="2_Blank">
    <p:bg>
      <p:bgPr>
        <a:solidFill>
          <a:schemeClr val="accent3">
            <a:lumOff val="44000"/>
          </a:schemeClr>
        </a:solidFill>
        <a:effectLst/>
      </p:bgPr>
    </p:bg>
    <p:spTree>
      <p:nvGrpSpPr>
        <p:cNvPr id="1" name=""/>
        <p:cNvGrpSpPr/>
        <p:nvPr/>
      </p:nvGrpSpPr>
      <p:grpSpPr>
        <a:xfrm>
          <a:off x="0" y="0"/>
          <a:ext cx="0" cy="0"/>
          <a:chOff x="0" y="0"/>
          <a:chExt cx="0" cy="0"/>
        </a:xfrm>
      </p:grpSpPr>
      <p:sp>
        <p:nvSpPr>
          <p:cNvPr id="24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461489817"/>
      </p:ext>
    </p:extLst>
  </p:cSld>
  <p:clrMapOvr>
    <a:masterClrMapping/>
  </p:clrMapOvr>
  <p:transition spd="med"/>
</p:sldLayout>
</file>

<file path=ppt/slideLayouts/slideLayout144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12"/>
          <p:cNvSpPr>
            <a:spLocks noGrp="1" noChangeArrowheads="1"/>
          </p:cNvSpPr>
          <p:nvPr>
            <p:ph type="dt" sz="half" idx="10"/>
          </p:nvPr>
        </p:nvSpPr>
        <p:spPr/>
        <p:txBody>
          <a:bodyPr/>
          <a:lstStyle>
            <a:lvl1pPr eaLnBrk="0" hangingPunct="0">
              <a:defRPr b="1" i="0">
                <a:latin typeface="Arial" panose="020B0604020202020204" pitchFamily="34" charset="0"/>
              </a:defRPr>
            </a:lvl1pPr>
          </a:lstStyle>
          <a:p>
            <a:pPr>
              <a:defRPr/>
            </a:pPr>
            <a:endParaRPr lang="en-US" dirty="0"/>
          </a:p>
        </p:txBody>
      </p:sp>
      <p:sp>
        <p:nvSpPr>
          <p:cNvPr id="6" name="Rectangle 13"/>
          <p:cNvSpPr>
            <a:spLocks noGrp="1" noChangeArrowheads="1"/>
          </p:cNvSpPr>
          <p:nvPr>
            <p:ph type="ftr" sz="quarter" idx="11"/>
          </p:nvPr>
        </p:nvSpPr>
        <p:spPr/>
        <p:txBody>
          <a:bodyPr/>
          <a:lstStyle>
            <a:lvl1pPr eaLnBrk="0" hangingPunct="0">
              <a:defRPr b="1" i="0">
                <a:latin typeface="Arial" panose="020B0604020202020204" pitchFamily="34" charset="0"/>
              </a:defRPr>
            </a:lvl1pPr>
          </a:lstStyle>
          <a:p>
            <a:pPr>
              <a:defRPr/>
            </a:pPr>
            <a:endParaRPr lang="en-US" dirty="0"/>
          </a:p>
        </p:txBody>
      </p:sp>
      <p:sp>
        <p:nvSpPr>
          <p:cNvPr id="7" name="Rectangle 14"/>
          <p:cNvSpPr>
            <a:spLocks noGrp="1" noChangeArrowheads="1"/>
          </p:cNvSpPr>
          <p:nvPr>
            <p:ph type="sldNum" sz="quarter" idx="12"/>
          </p:nvPr>
        </p:nvSpPr>
        <p:spPr/>
        <p:txBody>
          <a:bodyPr/>
          <a:lstStyle>
            <a:lvl1pPr eaLnBrk="0" hangingPunct="0">
              <a:defRPr b="1" i="0">
                <a:latin typeface="Arial" panose="020B0604020202020204" pitchFamily="34" charset="0"/>
                <a:ea typeface="ＭＳ Ｐゴシック" charset="0"/>
                <a:cs typeface="ＭＳ Ｐゴシック" charset="0"/>
              </a:defRPr>
            </a:lvl1pPr>
          </a:lstStyle>
          <a:p>
            <a:pPr>
              <a:defRPr/>
            </a:pPr>
            <a:fld id="{ECE22325-0364-034C-A34D-F7245D27852F}" type="slidenum">
              <a:rPr lang="en-US" smtClean="0"/>
              <a:pPr>
                <a:defRPr/>
              </a:pPr>
              <a:t>‹#›</a:t>
            </a:fld>
            <a:endParaRPr lang="en-US" dirty="0"/>
          </a:p>
        </p:txBody>
      </p:sp>
    </p:spTree>
    <p:extLst>
      <p:ext uri="{BB962C8B-B14F-4D97-AF65-F5344CB8AC3E}">
        <p14:creationId xmlns:p14="http://schemas.microsoft.com/office/powerpoint/2010/main" val="4107976853"/>
      </p:ext>
    </p:extLst>
  </p:cSld>
  <p:clrMapOvr>
    <a:masterClrMapping/>
  </p:clrMapOvr>
  <p:transition/>
</p:sldLayout>
</file>

<file path=ppt/slideLayouts/slideLayout144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12"/>
          <p:cNvSpPr>
            <a:spLocks noGrp="1" noChangeArrowheads="1"/>
          </p:cNvSpPr>
          <p:nvPr>
            <p:ph type="dt" sz="half" idx="10"/>
          </p:nvPr>
        </p:nvSpPr>
        <p:spPr/>
        <p:txBody>
          <a:bodyPr/>
          <a:lstStyle>
            <a:lvl1pPr eaLnBrk="0" hangingPunct="0">
              <a:defRPr b="1" i="0">
                <a:latin typeface="Arial" panose="020B0604020202020204" pitchFamily="34" charset="0"/>
              </a:defRPr>
            </a:lvl1pPr>
          </a:lstStyle>
          <a:p>
            <a:pPr>
              <a:defRPr/>
            </a:pPr>
            <a:endParaRPr lang="en-US" dirty="0"/>
          </a:p>
        </p:txBody>
      </p:sp>
      <p:sp>
        <p:nvSpPr>
          <p:cNvPr id="6" name="Rectangle 13"/>
          <p:cNvSpPr>
            <a:spLocks noGrp="1" noChangeArrowheads="1"/>
          </p:cNvSpPr>
          <p:nvPr>
            <p:ph type="ftr" sz="quarter" idx="11"/>
          </p:nvPr>
        </p:nvSpPr>
        <p:spPr/>
        <p:txBody>
          <a:bodyPr/>
          <a:lstStyle>
            <a:lvl1pPr eaLnBrk="0" hangingPunct="0">
              <a:defRPr b="1" i="0">
                <a:latin typeface="Arial" panose="020B0604020202020204" pitchFamily="34" charset="0"/>
              </a:defRPr>
            </a:lvl1pPr>
          </a:lstStyle>
          <a:p>
            <a:pPr>
              <a:defRPr/>
            </a:pPr>
            <a:endParaRPr lang="en-US" dirty="0"/>
          </a:p>
        </p:txBody>
      </p:sp>
      <p:sp>
        <p:nvSpPr>
          <p:cNvPr id="7" name="Rectangle 14"/>
          <p:cNvSpPr>
            <a:spLocks noGrp="1" noChangeArrowheads="1"/>
          </p:cNvSpPr>
          <p:nvPr>
            <p:ph type="sldNum" sz="quarter" idx="12"/>
          </p:nvPr>
        </p:nvSpPr>
        <p:spPr/>
        <p:txBody>
          <a:bodyPr/>
          <a:lstStyle>
            <a:lvl1pPr eaLnBrk="0" hangingPunct="0">
              <a:defRPr b="1" i="0">
                <a:latin typeface="Arial" panose="020B0604020202020204" pitchFamily="34" charset="0"/>
                <a:ea typeface="ＭＳ Ｐゴシック" charset="0"/>
                <a:cs typeface="ＭＳ Ｐゴシック" charset="0"/>
              </a:defRPr>
            </a:lvl1pPr>
          </a:lstStyle>
          <a:p>
            <a:pPr>
              <a:defRPr/>
            </a:pPr>
            <a:fld id="{D21E6A4E-0F40-C943-8FD4-C0D1B1A665D9}" type="slidenum">
              <a:rPr lang="en-US" smtClean="0"/>
              <a:pPr>
                <a:defRPr/>
              </a:pPr>
              <a:t>‹#›</a:t>
            </a:fld>
            <a:endParaRPr lang="en-US" dirty="0"/>
          </a:p>
        </p:txBody>
      </p:sp>
    </p:spTree>
    <p:extLst>
      <p:ext uri="{BB962C8B-B14F-4D97-AF65-F5344CB8AC3E}">
        <p14:creationId xmlns:p14="http://schemas.microsoft.com/office/powerpoint/2010/main" val="3042790331"/>
      </p:ext>
    </p:extLst>
  </p:cSld>
  <p:clrMapOvr>
    <a:masterClrMapping/>
  </p:clrMapOvr>
  <p:transition/>
</p:sldLayout>
</file>

<file path=ppt/slideLayouts/slideLayout144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2"/>
          <p:cNvSpPr>
            <a:spLocks noGrp="1" noChangeArrowheads="1"/>
          </p:cNvSpPr>
          <p:nvPr>
            <p:ph type="dt" sz="half" idx="10"/>
          </p:nvPr>
        </p:nvSpPr>
        <p:spPr/>
        <p:txBody>
          <a:bodyPr/>
          <a:lstStyle>
            <a:lvl1pPr eaLnBrk="0" hangingPunct="0">
              <a:defRPr b="1" i="0">
                <a:latin typeface="Arial" panose="020B0604020202020204" pitchFamily="34" charset="0"/>
              </a:defRPr>
            </a:lvl1pPr>
          </a:lstStyle>
          <a:p>
            <a:pPr>
              <a:defRPr/>
            </a:pPr>
            <a:endParaRPr lang="en-US" dirty="0"/>
          </a:p>
        </p:txBody>
      </p:sp>
      <p:sp>
        <p:nvSpPr>
          <p:cNvPr id="5" name="Rectangle 13"/>
          <p:cNvSpPr>
            <a:spLocks noGrp="1" noChangeArrowheads="1"/>
          </p:cNvSpPr>
          <p:nvPr>
            <p:ph type="ftr" sz="quarter" idx="11"/>
          </p:nvPr>
        </p:nvSpPr>
        <p:spPr/>
        <p:txBody>
          <a:bodyPr/>
          <a:lstStyle>
            <a:lvl1pPr eaLnBrk="0" hangingPunct="0">
              <a:defRPr b="1" i="0">
                <a:latin typeface="Arial" panose="020B0604020202020204" pitchFamily="34" charset="0"/>
              </a:defRPr>
            </a:lvl1pPr>
          </a:lstStyle>
          <a:p>
            <a:pPr>
              <a:defRPr/>
            </a:pPr>
            <a:endParaRPr lang="en-US" dirty="0"/>
          </a:p>
        </p:txBody>
      </p:sp>
      <p:sp>
        <p:nvSpPr>
          <p:cNvPr id="6" name="Rectangle 14"/>
          <p:cNvSpPr>
            <a:spLocks noGrp="1" noChangeArrowheads="1"/>
          </p:cNvSpPr>
          <p:nvPr>
            <p:ph type="sldNum" sz="quarter" idx="12"/>
          </p:nvPr>
        </p:nvSpPr>
        <p:spPr/>
        <p:txBody>
          <a:bodyPr/>
          <a:lstStyle>
            <a:lvl1pPr eaLnBrk="0" hangingPunct="0">
              <a:defRPr b="1" i="0">
                <a:latin typeface="Arial" panose="020B0604020202020204" pitchFamily="34" charset="0"/>
                <a:ea typeface="ＭＳ Ｐゴシック" charset="0"/>
                <a:cs typeface="ＭＳ Ｐゴシック" charset="0"/>
              </a:defRPr>
            </a:lvl1pPr>
          </a:lstStyle>
          <a:p>
            <a:pPr>
              <a:defRPr/>
            </a:pPr>
            <a:fld id="{81309A25-FA88-C34C-9890-FFE95AAB18BE}" type="slidenum">
              <a:rPr lang="en-US" smtClean="0"/>
              <a:pPr>
                <a:defRPr/>
              </a:pPr>
              <a:t>‹#›</a:t>
            </a:fld>
            <a:endParaRPr lang="en-US" dirty="0"/>
          </a:p>
        </p:txBody>
      </p:sp>
    </p:spTree>
    <p:extLst>
      <p:ext uri="{BB962C8B-B14F-4D97-AF65-F5344CB8AC3E}">
        <p14:creationId xmlns:p14="http://schemas.microsoft.com/office/powerpoint/2010/main" val="74188841"/>
      </p:ext>
    </p:extLst>
  </p:cSld>
  <p:clrMapOvr>
    <a:masterClrMapping/>
  </p:clrMapOvr>
  <p:transition/>
</p:sldLayout>
</file>

<file path=ppt/slideLayouts/slideLayout144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2"/>
          <p:cNvSpPr>
            <a:spLocks noGrp="1" noChangeArrowheads="1"/>
          </p:cNvSpPr>
          <p:nvPr>
            <p:ph type="dt" sz="half" idx="10"/>
          </p:nvPr>
        </p:nvSpPr>
        <p:spPr/>
        <p:txBody>
          <a:bodyPr/>
          <a:lstStyle>
            <a:lvl1pPr eaLnBrk="0" hangingPunct="0">
              <a:defRPr b="1" i="0">
                <a:latin typeface="Arial" panose="020B0604020202020204" pitchFamily="34" charset="0"/>
              </a:defRPr>
            </a:lvl1pPr>
          </a:lstStyle>
          <a:p>
            <a:pPr>
              <a:defRPr/>
            </a:pPr>
            <a:endParaRPr lang="en-US" dirty="0"/>
          </a:p>
        </p:txBody>
      </p:sp>
      <p:sp>
        <p:nvSpPr>
          <p:cNvPr id="5" name="Rectangle 13"/>
          <p:cNvSpPr>
            <a:spLocks noGrp="1" noChangeArrowheads="1"/>
          </p:cNvSpPr>
          <p:nvPr>
            <p:ph type="ftr" sz="quarter" idx="11"/>
          </p:nvPr>
        </p:nvSpPr>
        <p:spPr/>
        <p:txBody>
          <a:bodyPr/>
          <a:lstStyle>
            <a:lvl1pPr eaLnBrk="0" hangingPunct="0">
              <a:defRPr b="1" i="0">
                <a:latin typeface="Arial" panose="020B0604020202020204" pitchFamily="34" charset="0"/>
              </a:defRPr>
            </a:lvl1pPr>
          </a:lstStyle>
          <a:p>
            <a:pPr>
              <a:defRPr/>
            </a:pPr>
            <a:endParaRPr lang="en-US" dirty="0"/>
          </a:p>
        </p:txBody>
      </p:sp>
      <p:sp>
        <p:nvSpPr>
          <p:cNvPr id="6" name="Rectangle 14"/>
          <p:cNvSpPr>
            <a:spLocks noGrp="1" noChangeArrowheads="1"/>
          </p:cNvSpPr>
          <p:nvPr>
            <p:ph type="sldNum" sz="quarter" idx="12"/>
          </p:nvPr>
        </p:nvSpPr>
        <p:spPr/>
        <p:txBody>
          <a:bodyPr/>
          <a:lstStyle>
            <a:lvl1pPr eaLnBrk="0" hangingPunct="0">
              <a:defRPr b="1" i="0">
                <a:latin typeface="Arial" panose="020B0604020202020204" pitchFamily="34" charset="0"/>
                <a:ea typeface="ＭＳ Ｐゴシック" charset="0"/>
                <a:cs typeface="ＭＳ Ｐゴシック" charset="0"/>
              </a:defRPr>
            </a:lvl1pPr>
          </a:lstStyle>
          <a:p>
            <a:pPr>
              <a:defRPr/>
            </a:pPr>
            <a:fld id="{A41E6253-BA10-1841-97C5-99C09B9A6C5E}" type="slidenum">
              <a:rPr lang="en-US" smtClean="0"/>
              <a:pPr>
                <a:defRPr/>
              </a:pPr>
              <a:t>‹#›</a:t>
            </a:fld>
            <a:endParaRPr lang="en-US" dirty="0"/>
          </a:p>
        </p:txBody>
      </p:sp>
    </p:spTree>
    <p:extLst>
      <p:ext uri="{BB962C8B-B14F-4D97-AF65-F5344CB8AC3E}">
        <p14:creationId xmlns:p14="http://schemas.microsoft.com/office/powerpoint/2010/main" val="2439207310"/>
      </p:ext>
    </p:extLst>
  </p:cSld>
  <p:clrMapOvr>
    <a:masterClrMapping/>
  </p:clrMapOvr>
  <p:transition/>
</p:sldLayout>
</file>

<file path=ppt/slideLayouts/slideLayout1444.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12"/>
          <p:cNvSpPr>
            <a:spLocks noGrp="1" noChangeArrowheads="1"/>
          </p:cNvSpPr>
          <p:nvPr>
            <p:ph type="dt" sz="half" idx="10"/>
          </p:nvPr>
        </p:nvSpPr>
        <p:spPr/>
        <p:txBody>
          <a:bodyPr/>
          <a:lstStyle>
            <a:lvl1pPr eaLnBrk="0" hangingPunct="0">
              <a:defRPr b="1" i="0">
                <a:latin typeface="Arial" panose="020B0604020202020204" pitchFamily="34" charset="0"/>
              </a:defRPr>
            </a:lvl1pPr>
          </a:lstStyle>
          <a:p>
            <a:pPr>
              <a:defRPr/>
            </a:pPr>
            <a:endParaRPr lang="en-US" dirty="0"/>
          </a:p>
        </p:txBody>
      </p:sp>
      <p:sp>
        <p:nvSpPr>
          <p:cNvPr id="5" name="Rectangle 13"/>
          <p:cNvSpPr>
            <a:spLocks noGrp="1" noChangeArrowheads="1"/>
          </p:cNvSpPr>
          <p:nvPr>
            <p:ph type="ftr" sz="quarter" idx="11"/>
          </p:nvPr>
        </p:nvSpPr>
        <p:spPr/>
        <p:txBody>
          <a:bodyPr/>
          <a:lstStyle>
            <a:lvl1pPr eaLnBrk="0" hangingPunct="0">
              <a:defRPr b="1" i="0">
                <a:latin typeface="Arial" panose="020B0604020202020204" pitchFamily="34" charset="0"/>
              </a:defRPr>
            </a:lvl1pPr>
          </a:lstStyle>
          <a:p>
            <a:pPr>
              <a:defRPr/>
            </a:pPr>
            <a:endParaRPr lang="en-US" dirty="0"/>
          </a:p>
        </p:txBody>
      </p:sp>
      <p:sp>
        <p:nvSpPr>
          <p:cNvPr id="6" name="Rectangle 14"/>
          <p:cNvSpPr>
            <a:spLocks noGrp="1" noChangeArrowheads="1"/>
          </p:cNvSpPr>
          <p:nvPr>
            <p:ph type="sldNum" sz="quarter" idx="12"/>
          </p:nvPr>
        </p:nvSpPr>
        <p:spPr/>
        <p:txBody>
          <a:bodyPr/>
          <a:lstStyle>
            <a:lvl1pPr eaLnBrk="0" hangingPunct="0">
              <a:defRPr b="1" i="0">
                <a:latin typeface="Arial" panose="020B0604020202020204" pitchFamily="34" charset="0"/>
                <a:ea typeface="ＭＳ Ｐゴシック" charset="0"/>
                <a:cs typeface="ＭＳ Ｐゴシック" charset="0"/>
              </a:defRPr>
            </a:lvl1pPr>
          </a:lstStyle>
          <a:p>
            <a:pPr>
              <a:defRPr/>
            </a:pPr>
            <a:fld id="{C9C72472-7C96-9545-B1C7-B84BDF176180}" type="slidenum">
              <a:rPr lang="en-US" smtClean="0"/>
              <a:pPr>
                <a:defRPr/>
              </a:pPr>
              <a:t>‹#›</a:t>
            </a:fld>
            <a:endParaRPr lang="en-US" dirty="0"/>
          </a:p>
        </p:txBody>
      </p:sp>
    </p:spTree>
    <p:extLst>
      <p:ext uri="{BB962C8B-B14F-4D97-AF65-F5344CB8AC3E}">
        <p14:creationId xmlns:p14="http://schemas.microsoft.com/office/powerpoint/2010/main" val="2639497530"/>
      </p:ext>
    </p:extLst>
  </p:cSld>
  <p:clrMapOvr>
    <a:masterClrMapping/>
  </p:clrMapOvr>
  <p:transition/>
</p:sldLayout>
</file>

<file path=ppt/slideLayouts/slideLayout144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b="1" i="0">
                <a:latin typeface="Arial" panose="020B0604020202020204" pitchFamily="34" charset="0"/>
              </a:defRPr>
            </a:lvl1pPr>
            <a:lvl2pPr marL="456726" indent="0" algn="ctr">
              <a:buNone/>
              <a:defRPr/>
            </a:lvl2pPr>
            <a:lvl3pPr marL="913455" indent="0" algn="ctr">
              <a:buNone/>
              <a:defRPr/>
            </a:lvl3pPr>
            <a:lvl4pPr marL="1370172" indent="0" algn="ctr">
              <a:buNone/>
              <a:defRPr/>
            </a:lvl4pPr>
            <a:lvl5pPr marL="1826907" indent="0" algn="ctr">
              <a:buNone/>
              <a:defRPr/>
            </a:lvl5pPr>
            <a:lvl6pPr marL="2283619" indent="0" algn="ctr">
              <a:buNone/>
              <a:defRPr/>
            </a:lvl6pPr>
            <a:lvl7pPr marL="2740344" indent="0" algn="ctr">
              <a:buNone/>
              <a:defRPr/>
            </a:lvl7pPr>
            <a:lvl8pPr marL="3197066" indent="0" algn="ctr">
              <a:buNone/>
              <a:defRPr/>
            </a:lvl8pPr>
            <a:lvl9pPr marL="3653791"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C0260D57-83FF-5F46-B361-179B0B82F8E8}" type="slidenum">
              <a:rPr lang="en-US" smtClean="0"/>
              <a:pPr>
                <a:defRPr/>
              </a:pPr>
              <a:t>‹#›</a:t>
            </a:fld>
            <a:endParaRPr lang="en-US" dirty="0"/>
          </a:p>
        </p:txBody>
      </p:sp>
    </p:spTree>
    <p:extLst>
      <p:ext uri="{BB962C8B-B14F-4D97-AF65-F5344CB8AC3E}">
        <p14:creationId xmlns:p14="http://schemas.microsoft.com/office/powerpoint/2010/main" val="1765985253"/>
      </p:ext>
    </p:extLst>
  </p:cSld>
  <p:clrMapOvr>
    <a:masterClrMapping/>
  </p:clrMapOvr>
</p:sldLayout>
</file>

<file path=ppt/slideLayouts/slideLayout144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A958550B-3443-FB4B-BB34-AA6BFBE0EC61}" type="slidenum">
              <a:rPr lang="en-US" smtClean="0"/>
              <a:pPr>
                <a:defRPr/>
              </a:pPr>
              <a:t>‹#›</a:t>
            </a:fld>
            <a:endParaRPr lang="en-US" dirty="0"/>
          </a:p>
        </p:txBody>
      </p:sp>
    </p:spTree>
    <p:extLst>
      <p:ext uri="{BB962C8B-B14F-4D97-AF65-F5344CB8AC3E}">
        <p14:creationId xmlns:p14="http://schemas.microsoft.com/office/powerpoint/2010/main" val="358615158"/>
      </p:ext>
    </p:extLst>
  </p:cSld>
  <p:clrMapOvr>
    <a:masterClrMapping/>
  </p:clrMapOvr>
</p:sldLayout>
</file>

<file path=ppt/slideLayouts/slideLayout144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defRPr>
            </a:lvl1pPr>
            <a:lvl2pPr marL="456726" indent="0">
              <a:buNone/>
              <a:defRPr sz="1800"/>
            </a:lvl2pPr>
            <a:lvl3pPr marL="913455" indent="0">
              <a:buNone/>
              <a:defRPr sz="1600"/>
            </a:lvl3pPr>
            <a:lvl4pPr marL="1370172" indent="0">
              <a:buNone/>
              <a:defRPr sz="1400"/>
            </a:lvl4pPr>
            <a:lvl5pPr marL="1826907" indent="0">
              <a:buNone/>
              <a:defRPr sz="1400"/>
            </a:lvl5pPr>
            <a:lvl6pPr marL="2283619" indent="0">
              <a:buNone/>
              <a:defRPr sz="1400"/>
            </a:lvl6pPr>
            <a:lvl7pPr marL="2740344" indent="0">
              <a:buNone/>
              <a:defRPr sz="1400"/>
            </a:lvl7pPr>
            <a:lvl8pPr marL="3197066" indent="0">
              <a:buNone/>
              <a:defRPr sz="1400"/>
            </a:lvl8pPr>
            <a:lvl9pPr marL="3653791"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EFFDA08C-7148-3846-AD81-BD957C17960A}" type="slidenum">
              <a:rPr lang="en-US" smtClean="0"/>
              <a:pPr>
                <a:defRPr/>
              </a:pPr>
              <a:t>‹#›</a:t>
            </a:fld>
            <a:endParaRPr lang="en-US" dirty="0"/>
          </a:p>
        </p:txBody>
      </p:sp>
    </p:spTree>
    <p:extLst>
      <p:ext uri="{BB962C8B-B14F-4D97-AF65-F5344CB8AC3E}">
        <p14:creationId xmlns:p14="http://schemas.microsoft.com/office/powerpoint/2010/main" val="604731689"/>
      </p:ext>
    </p:extLst>
  </p:cSld>
  <p:clrMapOvr>
    <a:masterClrMapping/>
  </p:clrMapOvr>
</p:sldLayout>
</file>

<file path=ppt/slideLayouts/slideLayout144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0FDFD999-6572-FF49-BEA1-0D059E856774}" type="slidenum">
              <a:rPr lang="en-US" smtClean="0"/>
              <a:pPr>
                <a:defRPr/>
              </a:pPr>
              <a:t>‹#›</a:t>
            </a:fld>
            <a:endParaRPr lang="en-US" dirty="0"/>
          </a:p>
        </p:txBody>
      </p:sp>
    </p:spTree>
    <p:extLst>
      <p:ext uri="{BB962C8B-B14F-4D97-AF65-F5344CB8AC3E}">
        <p14:creationId xmlns:p14="http://schemas.microsoft.com/office/powerpoint/2010/main" val="705218762"/>
      </p:ext>
    </p:extLst>
  </p:cSld>
  <p:clrMapOvr>
    <a:masterClrMapping/>
  </p:clrMapOvr>
</p:sldLayout>
</file>

<file path=ppt/slideLayouts/slideLayout144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6726" indent="0">
              <a:buNone/>
              <a:defRPr sz="2000" b="1"/>
            </a:lvl2pPr>
            <a:lvl3pPr marL="913455" indent="0">
              <a:buNone/>
              <a:defRPr sz="1800" b="1"/>
            </a:lvl3pPr>
            <a:lvl4pPr marL="1370172" indent="0">
              <a:buNone/>
              <a:defRPr sz="1600" b="1"/>
            </a:lvl4pPr>
            <a:lvl5pPr marL="1826907" indent="0">
              <a:buNone/>
              <a:defRPr sz="1600" b="1"/>
            </a:lvl5pPr>
            <a:lvl6pPr marL="2283619" indent="0">
              <a:buNone/>
              <a:defRPr sz="1600" b="1"/>
            </a:lvl6pPr>
            <a:lvl7pPr marL="2740344" indent="0">
              <a:buNone/>
              <a:defRPr sz="1600" b="1"/>
            </a:lvl7pPr>
            <a:lvl8pPr marL="3197066" indent="0">
              <a:buNone/>
              <a:defRPr sz="1600" b="1"/>
            </a:lvl8pPr>
            <a:lvl9pPr marL="3653791"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46" y="1535113"/>
            <a:ext cx="4041775" cy="639762"/>
          </a:xfrm>
        </p:spPr>
        <p:txBody>
          <a:bodyPr anchor="b"/>
          <a:lstStyle>
            <a:lvl1pPr marL="0" indent="0">
              <a:buNone/>
              <a:defRPr sz="2400" b="1" i="0">
                <a:latin typeface="Arial" panose="020B0604020202020204" pitchFamily="34" charset="0"/>
              </a:defRPr>
            </a:lvl1pPr>
            <a:lvl2pPr marL="456726" indent="0">
              <a:buNone/>
              <a:defRPr sz="2000" b="1"/>
            </a:lvl2pPr>
            <a:lvl3pPr marL="913455" indent="0">
              <a:buNone/>
              <a:defRPr sz="1800" b="1"/>
            </a:lvl3pPr>
            <a:lvl4pPr marL="1370172" indent="0">
              <a:buNone/>
              <a:defRPr sz="1600" b="1"/>
            </a:lvl4pPr>
            <a:lvl5pPr marL="1826907" indent="0">
              <a:buNone/>
              <a:defRPr sz="1600" b="1"/>
            </a:lvl5pPr>
            <a:lvl6pPr marL="2283619" indent="0">
              <a:buNone/>
              <a:defRPr sz="1600" b="1"/>
            </a:lvl6pPr>
            <a:lvl7pPr marL="2740344" indent="0">
              <a:buNone/>
              <a:defRPr sz="1600" b="1"/>
            </a:lvl7pPr>
            <a:lvl8pPr marL="3197066" indent="0">
              <a:buNone/>
              <a:defRPr sz="1600" b="1"/>
            </a:lvl8pPr>
            <a:lvl9pPr marL="3653791"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46"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6902DC1D-8C7A-4249-B63C-731CD264F660}" type="slidenum">
              <a:rPr lang="en-US" smtClean="0"/>
              <a:pPr>
                <a:defRPr/>
              </a:pPr>
              <a:t>‹#›</a:t>
            </a:fld>
            <a:endParaRPr lang="en-US" dirty="0"/>
          </a:p>
        </p:txBody>
      </p:sp>
    </p:spTree>
    <p:extLst>
      <p:ext uri="{BB962C8B-B14F-4D97-AF65-F5344CB8AC3E}">
        <p14:creationId xmlns:p14="http://schemas.microsoft.com/office/powerpoint/2010/main" val="963326740"/>
      </p:ext>
    </p:extLst>
  </p:cSld>
  <p:clrMapOvr>
    <a:masterClrMapping/>
  </p:clrMapOvr>
</p:sldLayout>
</file>

<file path=ppt/slideLayouts/slideLayout145.xml><?xml version="1.0" encoding="utf-8"?>
<p:sldLayout xmlns:a="http://schemas.openxmlformats.org/drawingml/2006/main" xmlns:r="http://schemas.openxmlformats.org/officeDocument/2006/relationships" xmlns:p="http://schemas.openxmlformats.org/presentationml/2006/main" showMasterSp="0" type="tx">
  <p:cSld name="2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251"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252"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53"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25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65941505"/>
      </p:ext>
    </p:extLst>
  </p:cSld>
  <p:clrMapOvr>
    <a:masterClrMapping/>
  </p:clrMapOvr>
  <p:transition spd="med"/>
</p:sldLayout>
</file>

<file path=ppt/slideLayouts/slideLayout145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F8EF48BB-F565-E847-990E-AE6D66287A12}" type="slidenum">
              <a:rPr lang="en-US" smtClean="0"/>
              <a:pPr>
                <a:defRPr/>
              </a:pPr>
              <a:t>‹#›</a:t>
            </a:fld>
            <a:endParaRPr lang="en-US" dirty="0"/>
          </a:p>
        </p:txBody>
      </p:sp>
    </p:spTree>
    <p:extLst>
      <p:ext uri="{BB962C8B-B14F-4D97-AF65-F5344CB8AC3E}">
        <p14:creationId xmlns:p14="http://schemas.microsoft.com/office/powerpoint/2010/main" val="1722016516"/>
      </p:ext>
    </p:extLst>
  </p:cSld>
  <p:clrMapOvr>
    <a:masterClrMapping/>
  </p:clrMapOvr>
</p:sldLayout>
</file>

<file path=ppt/slideLayouts/slideLayout145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8C6B065B-65A7-5141-89A6-A26064F05FF0}" type="slidenum">
              <a:rPr lang="en-US" smtClean="0"/>
              <a:pPr>
                <a:defRPr/>
              </a:pPr>
              <a:t>‹#›</a:t>
            </a:fld>
            <a:endParaRPr lang="en-US" dirty="0"/>
          </a:p>
        </p:txBody>
      </p:sp>
    </p:spTree>
    <p:extLst>
      <p:ext uri="{BB962C8B-B14F-4D97-AF65-F5344CB8AC3E}">
        <p14:creationId xmlns:p14="http://schemas.microsoft.com/office/powerpoint/2010/main" val="4254930158"/>
      </p:ext>
    </p:extLst>
  </p:cSld>
  <p:clrMapOvr>
    <a:masterClrMapping/>
  </p:clrMapOvr>
</p:sldLayout>
</file>

<file path=ppt/slideLayouts/slideLayout145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21"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71"/>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21" y="1435101"/>
            <a:ext cx="3008313" cy="4691063"/>
          </a:xfrm>
        </p:spPr>
        <p:txBody>
          <a:bodyPr/>
          <a:lstStyle>
            <a:lvl1pPr marL="0" indent="0">
              <a:buNone/>
              <a:defRPr sz="1400" b="1" i="0">
                <a:latin typeface="Arial" panose="020B0604020202020204" pitchFamily="34" charset="0"/>
              </a:defRPr>
            </a:lvl1pPr>
            <a:lvl2pPr marL="456726" indent="0">
              <a:buNone/>
              <a:defRPr sz="1200"/>
            </a:lvl2pPr>
            <a:lvl3pPr marL="913455" indent="0">
              <a:buNone/>
              <a:defRPr sz="1000"/>
            </a:lvl3pPr>
            <a:lvl4pPr marL="1370172" indent="0">
              <a:buNone/>
              <a:defRPr sz="900"/>
            </a:lvl4pPr>
            <a:lvl5pPr marL="1826907" indent="0">
              <a:buNone/>
              <a:defRPr sz="900"/>
            </a:lvl5pPr>
            <a:lvl6pPr marL="2283619" indent="0">
              <a:buNone/>
              <a:defRPr sz="900"/>
            </a:lvl6pPr>
            <a:lvl7pPr marL="2740344" indent="0">
              <a:buNone/>
              <a:defRPr sz="900"/>
            </a:lvl7pPr>
            <a:lvl8pPr marL="3197066" indent="0">
              <a:buNone/>
              <a:defRPr sz="900"/>
            </a:lvl8pPr>
            <a:lvl9pPr marL="3653791"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BDDD306E-992C-1E4E-97A9-FEBBA540905D}" type="slidenum">
              <a:rPr lang="en-US" smtClean="0"/>
              <a:pPr>
                <a:defRPr/>
              </a:pPr>
              <a:t>‹#›</a:t>
            </a:fld>
            <a:endParaRPr lang="en-US" dirty="0"/>
          </a:p>
        </p:txBody>
      </p:sp>
    </p:spTree>
    <p:extLst>
      <p:ext uri="{BB962C8B-B14F-4D97-AF65-F5344CB8AC3E}">
        <p14:creationId xmlns:p14="http://schemas.microsoft.com/office/powerpoint/2010/main" val="627928588"/>
      </p:ext>
    </p:extLst>
  </p:cSld>
  <p:clrMapOvr>
    <a:masterClrMapping/>
  </p:clrMapOvr>
</p:sldLayout>
</file>

<file path=ppt/slideLayouts/slideLayout145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6726" indent="0">
              <a:buNone/>
              <a:defRPr sz="2800"/>
            </a:lvl2pPr>
            <a:lvl3pPr marL="913455" indent="0">
              <a:buNone/>
              <a:defRPr sz="2400"/>
            </a:lvl3pPr>
            <a:lvl4pPr marL="1370172" indent="0">
              <a:buNone/>
              <a:defRPr sz="2000"/>
            </a:lvl4pPr>
            <a:lvl5pPr marL="1826907" indent="0">
              <a:buNone/>
              <a:defRPr sz="2000"/>
            </a:lvl5pPr>
            <a:lvl6pPr marL="2283619" indent="0">
              <a:buNone/>
              <a:defRPr sz="2000"/>
            </a:lvl6pPr>
            <a:lvl7pPr marL="2740344" indent="0">
              <a:buNone/>
              <a:defRPr sz="2000"/>
            </a:lvl7pPr>
            <a:lvl8pPr marL="3197066" indent="0">
              <a:buNone/>
              <a:defRPr sz="2000"/>
            </a:lvl8pPr>
            <a:lvl9pPr marL="3653791"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6726" indent="0">
              <a:buNone/>
              <a:defRPr sz="1200"/>
            </a:lvl2pPr>
            <a:lvl3pPr marL="913455" indent="0">
              <a:buNone/>
              <a:defRPr sz="1000"/>
            </a:lvl3pPr>
            <a:lvl4pPr marL="1370172" indent="0">
              <a:buNone/>
              <a:defRPr sz="900"/>
            </a:lvl4pPr>
            <a:lvl5pPr marL="1826907" indent="0">
              <a:buNone/>
              <a:defRPr sz="900"/>
            </a:lvl5pPr>
            <a:lvl6pPr marL="2283619" indent="0">
              <a:buNone/>
              <a:defRPr sz="900"/>
            </a:lvl6pPr>
            <a:lvl7pPr marL="2740344" indent="0">
              <a:buNone/>
              <a:defRPr sz="900"/>
            </a:lvl7pPr>
            <a:lvl8pPr marL="3197066" indent="0">
              <a:buNone/>
              <a:defRPr sz="900"/>
            </a:lvl8pPr>
            <a:lvl9pPr marL="3653791"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C56048E8-A159-5A4C-B064-36E2D20E6409}" type="slidenum">
              <a:rPr lang="en-US" smtClean="0"/>
              <a:pPr>
                <a:defRPr/>
              </a:pPr>
              <a:t>‹#›</a:t>
            </a:fld>
            <a:endParaRPr lang="en-US" dirty="0"/>
          </a:p>
        </p:txBody>
      </p:sp>
    </p:spTree>
    <p:extLst>
      <p:ext uri="{BB962C8B-B14F-4D97-AF65-F5344CB8AC3E}">
        <p14:creationId xmlns:p14="http://schemas.microsoft.com/office/powerpoint/2010/main" val="2759393691"/>
      </p:ext>
    </p:extLst>
  </p:cSld>
  <p:clrMapOvr>
    <a:masterClrMapping/>
  </p:clrMapOvr>
</p:sldLayout>
</file>

<file path=ppt/slideLayouts/slideLayout145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59C8BB1D-CC13-EE4C-B117-703D4E048AE8}" type="slidenum">
              <a:rPr lang="en-US" smtClean="0"/>
              <a:pPr>
                <a:defRPr/>
              </a:pPr>
              <a:t>‹#›</a:t>
            </a:fld>
            <a:endParaRPr lang="en-US" dirty="0"/>
          </a:p>
        </p:txBody>
      </p:sp>
    </p:spTree>
    <p:extLst>
      <p:ext uri="{BB962C8B-B14F-4D97-AF65-F5344CB8AC3E}">
        <p14:creationId xmlns:p14="http://schemas.microsoft.com/office/powerpoint/2010/main" val="2862730812"/>
      </p:ext>
    </p:extLst>
  </p:cSld>
  <p:clrMapOvr>
    <a:masterClrMapping/>
  </p:clrMapOvr>
</p:sldLayout>
</file>

<file path=ppt/slideLayouts/slideLayout145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59"/>
            <a:ext cx="2057400" cy="5851525"/>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4659"/>
            <a:ext cx="6019800" cy="5851525"/>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A8FE597B-2E86-C742-9AEE-AEDDCFAF8BD9}" type="slidenum">
              <a:rPr lang="en-US" smtClean="0"/>
              <a:pPr>
                <a:defRPr/>
              </a:pPr>
              <a:t>‹#›</a:t>
            </a:fld>
            <a:endParaRPr lang="en-US" dirty="0"/>
          </a:p>
        </p:txBody>
      </p:sp>
    </p:spTree>
    <p:extLst>
      <p:ext uri="{BB962C8B-B14F-4D97-AF65-F5344CB8AC3E}">
        <p14:creationId xmlns:p14="http://schemas.microsoft.com/office/powerpoint/2010/main" val="282161755"/>
      </p:ext>
    </p:extLst>
  </p:cSld>
  <p:clrMapOvr>
    <a:masterClrMapping/>
  </p:clrMapOvr>
</p:sldLayout>
</file>

<file path=ppt/slideLayouts/slideLayout1456.xml><?xml version="1.0" encoding="utf-8"?>
<p:sldLayout xmlns:a="http://schemas.openxmlformats.org/drawingml/2006/main" xmlns:r="http://schemas.openxmlformats.org/officeDocument/2006/relationships" xmlns:p="http://schemas.openxmlformats.org/presentationml/2006/main" type="txAndClipArt" preserve="1">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sz="half" idx="1"/>
          </p:nvPr>
        </p:nvSpPr>
        <p:spPr>
          <a:xfrm>
            <a:off x="457200" y="1600200"/>
            <a:ext cx="4038600" cy="4525963"/>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lipArt Placeholder 3"/>
          <p:cNvSpPr>
            <a:spLocks noGrp="1"/>
          </p:cNvSpPr>
          <p:nvPr>
            <p:ph type="clipArt" sz="half" idx="2"/>
          </p:nvPr>
        </p:nvSpPr>
        <p:spPr>
          <a:xfrm>
            <a:off x="4648200" y="1600200"/>
            <a:ext cx="4038600" cy="4525963"/>
          </a:xfrm>
        </p:spPr>
        <p:txBody>
          <a:bodyPr/>
          <a:lstStyle>
            <a:lvl1pPr>
              <a:defRPr b="1" i="0">
                <a:latin typeface="Arial" panose="020B0604020202020204" pitchFamily="34" charset="0"/>
              </a:defRPr>
            </a:lvl1pPr>
          </a:lstStyle>
          <a:p>
            <a:pPr lvl="0"/>
            <a:endParaRPr lang="en-US" noProof="0" dirty="0"/>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EB48EB08-5597-314A-97DA-855E9376E776}" type="slidenum">
              <a:rPr lang="en-US" smtClean="0"/>
              <a:pPr>
                <a:defRPr/>
              </a:pPr>
              <a:t>‹#›</a:t>
            </a:fld>
            <a:endParaRPr lang="en-US" dirty="0"/>
          </a:p>
        </p:txBody>
      </p:sp>
    </p:spTree>
    <p:extLst>
      <p:ext uri="{BB962C8B-B14F-4D97-AF65-F5344CB8AC3E}">
        <p14:creationId xmlns:p14="http://schemas.microsoft.com/office/powerpoint/2010/main" val="2801594259"/>
      </p:ext>
    </p:extLst>
  </p:cSld>
  <p:clrMapOvr>
    <a:masterClrMapping/>
  </p:clrMapOvr>
</p:sldLayout>
</file>

<file path=ppt/slideLayouts/slideLayout145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6726" indent="0" algn="ctr">
              <a:buNone/>
              <a:defRPr/>
            </a:lvl2pPr>
            <a:lvl3pPr marL="913455" indent="0" algn="ctr">
              <a:buNone/>
              <a:defRPr/>
            </a:lvl3pPr>
            <a:lvl4pPr marL="1370172" indent="0" algn="ctr">
              <a:buNone/>
              <a:defRPr/>
            </a:lvl4pPr>
            <a:lvl5pPr marL="1826907" indent="0" algn="ctr">
              <a:buNone/>
              <a:defRPr/>
            </a:lvl5pPr>
            <a:lvl6pPr marL="2283619" indent="0" algn="ctr">
              <a:buNone/>
              <a:defRPr/>
            </a:lvl6pPr>
            <a:lvl7pPr marL="2740344" indent="0" algn="ctr">
              <a:buNone/>
              <a:defRPr/>
            </a:lvl7pPr>
            <a:lvl8pPr marL="3197066" indent="0" algn="ctr">
              <a:buNone/>
              <a:defRPr/>
            </a:lvl8pPr>
            <a:lvl9pPr marL="3653791"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BAB26FEC-32C2-F449-A0FD-F76361D4F731}" type="slidenum">
              <a:rPr lang="en-US"/>
              <a:pPr>
                <a:defRPr/>
              </a:pPr>
              <a:t>‹#›</a:t>
            </a:fld>
            <a:endParaRPr lang="en-US"/>
          </a:p>
        </p:txBody>
      </p:sp>
    </p:spTree>
    <p:extLst>
      <p:ext uri="{BB962C8B-B14F-4D97-AF65-F5344CB8AC3E}">
        <p14:creationId xmlns:p14="http://schemas.microsoft.com/office/powerpoint/2010/main" val="3785565885"/>
      </p:ext>
    </p:extLst>
  </p:cSld>
  <p:clrMapOvr>
    <a:masterClrMapping/>
  </p:clrMapOvr>
</p:sldLayout>
</file>

<file path=ppt/slideLayouts/slideLayout145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6249EC8D-AABC-2D4A-BFE2-3FFF85D83CE1}" type="slidenum">
              <a:rPr lang="en-US"/>
              <a:pPr>
                <a:defRPr/>
              </a:pPr>
              <a:t>‹#›</a:t>
            </a:fld>
            <a:endParaRPr lang="en-US"/>
          </a:p>
        </p:txBody>
      </p:sp>
    </p:spTree>
    <p:extLst>
      <p:ext uri="{BB962C8B-B14F-4D97-AF65-F5344CB8AC3E}">
        <p14:creationId xmlns:p14="http://schemas.microsoft.com/office/powerpoint/2010/main" val="1163555363"/>
      </p:ext>
    </p:extLst>
  </p:cSld>
  <p:clrMapOvr>
    <a:masterClrMapping/>
  </p:clrMapOvr>
</p:sldLayout>
</file>

<file path=ppt/slideLayouts/slideLayout145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6726" indent="0">
              <a:buNone/>
              <a:defRPr sz="1800"/>
            </a:lvl2pPr>
            <a:lvl3pPr marL="913455" indent="0">
              <a:buNone/>
              <a:defRPr sz="1600"/>
            </a:lvl3pPr>
            <a:lvl4pPr marL="1370172" indent="0">
              <a:buNone/>
              <a:defRPr sz="1400"/>
            </a:lvl4pPr>
            <a:lvl5pPr marL="1826907" indent="0">
              <a:buNone/>
              <a:defRPr sz="1400"/>
            </a:lvl5pPr>
            <a:lvl6pPr marL="2283619" indent="0">
              <a:buNone/>
              <a:defRPr sz="1400"/>
            </a:lvl6pPr>
            <a:lvl7pPr marL="2740344" indent="0">
              <a:buNone/>
              <a:defRPr sz="1400"/>
            </a:lvl7pPr>
            <a:lvl8pPr marL="3197066" indent="0">
              <a:buNone/>
              <a:defRPr sz="1400"/>
            </a:lvl8pPr>
            <a:lvl9pPr marL="3653791"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924AEAE8-442E-A14D-9C2C-2CEB6259141F}" type="slidenum">
              <a:rPr lang="en-US"/>
              <a:pPr>
                <a:defRPr/>
              </a:pPr>
              <a:t>‹#›</a:t>
            </a:fld>
            <a:endParaRPr lang="en-US"/>
          </a:p>
        </p:txBody>
      </p:sp>
    </p:spTree>
    <p:extLst>
      <p:ext uri="{BB962C8B-B14F-4D97-AF65-F5344CB8AC3E}">
        <p14:creationId xmlns:p14="http://schemas.microsoft.com/office/powerpoint/2010/main" val="3890774411"/>
      </p:ext>
    </p:extLst>
  </p:cSld>
  <p:clrMapOvr>
    <a:masterClrMapping/>
  </p:clrMapOvr>
</p:sldLayout>
</file>

<file path=ppt/slideLayouts/slideLayout146.xml><?xml version="1.0" encoding="utf-8"?>
<p:sldLayout xmlns:a="http://schemas.openxmlformats.org/drawingml/2006/main" xmlns:r="http://schemas.openxmlformats.org/officeDocument/2006/relationships" xmlns:p="http://schemas.openxmlformats.org/presentationml/2006/main" showMasterSp="0" type="tx">
  <p:cSld name="2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261"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262"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263"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6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233999512"/>
      </p:ext>
    </p:extLst>
  </p:cSld>
  <p:clrMapOvr>
    <a:masterClrMapping/>
  </p:clrMapOvr>
  <p:transition spd="med"/>
</p:sldLayout>
</file>

<file path=ppt/slideLayouts/slideLayout146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7089B166-FBC0-F744-86DD-0214B0E7D05B}" type="slidenum">
              <a:rPr lang="en-US"/>
              <a:pPr>
                <a:defRPr/>
              </a:pPr>
              <a:t>‹#›</a:t>
            </a:fld>
            <a:endParaRPr lang="en-US"/>
          </a:p>
        </p:txBody>
      </p:sp>
    </p:spTree>
    <p:extLst>
      <p:ext uri="{BB962C8B-B14F-4D97-AF65-F5344CB8AC3E}">
        <p14:creationId xmlns:p14="http://schemas.microsoft.com/office/powerpoint/2010/main" val="2103486983"/>
      </p:ext>
    </p:extLst>
  </p:cSld>
  <p:clrMapOvr>
    <a:masterClrMapping/>
  </p:clrMapOvr>
</p:sldLayout>
</file>

<file path=ppt/slideLayouts/slideLayout146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6726" indent="0">
              <a:buNone/>
              <a:defRPr sz="2000" b="1"/>
            </a:lvl2pPr>
            <a:lvl3pPr marL="913455" indent="0">
              <a:buNone/>
              <a:defRPr sz="1800" b="1"/>
            </a:lvl3pPr>
            <a:lvl4pPr marL="1370172" indent="0">
              <a:buNone/>
              <a:defRPr sz="1600" b="1"/>
            </a:lvl4pPr>
            <a:lvl5pPr marL="1826907" indent="0">
              <a:buNone/>
              <a:defRPr sz="1600" b="1"/>
            </a:lvl5pPr>
            <a:lvl6pPr marL="2283619" indent="0">
              <a:buNone/>
              <a:defRPr sz="1600" b="1"/>
            </a:lvl6pPr>
            <a:lvl7pPr marL="2740344" indent="0">
              <a:buNone/>
              <a:defRPr sz="1600" b="1"/>
            </a:lvl7pPr>
            <a:lvl8pPr marL="3197066" indent="0">
              <a:buNone/>
              <a:defRPr sz="1600" b="1"/>
            </a:lvl8pPr>
            <a:lvl9pPr marL="3653791"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46"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6726" indent="0">
              <a:buNone/>
              <a:defRPr sz="2000" b="1"/>
            </a:lvl2pPr>
            <a:lvl3pPr marL="913455" indent="0">
              <a:buNone/>
              <a:defRPr sz="1800" b="1"/>
            </a:lvl3pPr>
            <a:lvl4pPr marL="1370172" indent="0">
              <a:buNone/>
              <a:defRPr sz="1600" b="1"/>
            </a:lvl4pPr>
            <a:lvl5pPr marL="1826907" indent="0">
              <a:buNone/>
              <a:defRPr sz="1600" b="1"/>
            </a:lvl5pPr>
            <a:lvl6pPr marL="2283619" indent="0">
              <a:buNone/>
              <a:defRPr sz="1600" b="1"/>
            </a:lvl6pPr>
            <a:lvl7pPr marL="2740344" indent="0">
              <a:buNone/>
              <a:defRPr sz="1600" b="1"/>
            </a:lvl7pPr>
            <a:lvl8pPr marL="3197066" indent="0">
              <a:buNone/>
              <a:defRPr sz="1600" b="1"/>
            </a:lvl8pPr>
            <a:lvl9pPr marL="3653791"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46"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8"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9" name="Rectangle 6"/>
          <p:cNvSpPr>
            <a:spLocks noGrp="1" noChangeArrowheads="1"/>
          </p:cNvSpPr>
          <p:nvPr>
            <p:ph type="sldNum" sz="quarter" idx="12"/>
          </p:nvPr>
        </p:nvSpPr>
        <p:spPr/>
        <p:txBody>
          <a:bodyPr/>
          <a:lstStyle>
            <a:lvl1pPr eaLnBrk="1" hangingPunct="1">
              <a:defRPr/>
            </a:lvl1pPr>
          </a:lstStyle>
          <a:p>
            <a:pPr>
              <a:defRPr/>
            </a:pPr>
            <a:fld id="{FC14A4CB-D1C6-BC40-B73B-2862185E9D7E}" type="slidenum">
              <a:rPr lang="en-US"/>
              <a:pPr>
                <a:defRPr/>
              </a:pPr>
              <a:t>‹#›</a:t>
            </a:fld>
            <a:endParaRPr lang="en-US"/>
          </a:p>
        </p:txBody>
      </p:sp>
    </p:spTree>
    <p:extLst>
      <p:ext uri="{BB962C8B-B14F-4D97-AF65-F5344CB8AC3E}">
        <p14:creationId xmlns:p14="http://schemas.microsoft.com/office/powerpoint/2010/main" val="1456746828"/>
      </p:ext>
    </p:extLst>
  </p:cSld>
  <p:clrMapOvr>
    <a:masterClrMapping/>
  </p:clrMapOvr>
</p:sldLayout>
</file>

<file path=ppt/slideLayouts/slideLayout146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4"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5" name="Rectangle 6"/>
          <p:cNvSpPr>
            <a:spLocks noGrp="1" noChangeArrowheads="1"/>
          </p:cNvSpPr>
          <p:nvPr>
            <p:ph type="sldNum" sz="quarter" idx="12"/>
          </p:nvPr>
        </p:nvSpPr>
        <p:spPr/>
        <p:txBody>
          <a:bodyPr/>
          <a:lstStyle>
            <a:lvl1pPr eaLnBrk="1" hangingPunct="1">
              <a:defRPr/>
            </a:lvl1pPr>
          </a:lstStyle>
          <a:p>
            <a:pPr>
              <a:defRPr/>
            </a:pPr>
            <a:fld id="{84EB9CB5-80DC-F34A-874C-6D7BDB7469C8}" type="slidenum">
              <a:rPr lang="en-US"/>
              <a:pPr>
                <a:defRPr/>
              </a:pPr>
              <a:t>‹#›</a:t>
            </a:fld>
            <a:endParaRPr lang="en-US"/>
          </a:p>
        </p:txBody>
      </p:sp>
    </p:spTree>
    <p:extLst>
      <p:ext uri="{BB962C8B-B14F-4D97-AF65-F5344CB8AC3E}">
        <p14:creationId xmlns:p14="http://schemas.microsoft.com/office/powerpoint/2010/main" val="625548173"/>
      </p:ext>
    </p:extLst>
  </p:cSld>
  <p:clrMapOvr>
    <a:masterClrMapping/>
  </p:clrMapOvr>
</p:sldLayout>
</file>

<file path=ppt/slideLayouts/slideLayout146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3"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4" name="Rectangle 6"/>
          <p:cNvSpPr>
            <a:spLocks noGrp="1" noChangeArrowheads="1"/>
          </p:cNvSpPr>
          <p:nvPr>
            <p:ph type="sldNum" sz="quarter" idx="12"/>
          </p:nvPr>
        </p:nvSpPr>
        <p:spPr/>
        <p:txBody>
          <a:bodyPr/>
          <a:lstStyle>
            <a:lvl1pPr eaLnBrk="1" hangingPunct="1">
              <a:defRPr/>
            </a:lvl1pPr>
          </a:lstStyle>
          <a:p>
            <a:pPr>
              <a:defRPr/>
            </a:pPr>
            <a:fld id="{379811BC-EA1B-594F-ABC0-AE3412868B3F}" type="slidenum">
              <a:rPr lang="en-US"/>
              <a:pPr>
                <a:defRPr/>
              </a:pPr>
              <a:t>‹#›</a:t>
            </a:fld>
            <a:endParaRPr lang="en-US"/>
          </a:p>
        </p:txBody>
      </p:sp>
    </p:spTree>
    <p:extLst>
      <p:ext uri="{BB962C8B-B14F-4D97-AF65-F5344CB8AC3E}">
        <p14:creationId xmlns:p14="http://schemas.microsoft.com/office/powerpoint/2010/main" val="826887037"/>
      </p:ext>
    </p:extLst>
  </p:cSld>
  <p:clrMapOvr>
    <a:masterClrMapping/>
  </p:clrMapOvr>
</p:sldLayout>
</file>

<file path=ppt/slideLayouts/slideLayout146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21"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71"/>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21" y="1435101"/>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6726" indent="0">
              <a:buNone/>
              <a:defRPr sz="1200"/>
            </a:lvl2pPr>
            <a:lvl3pPr marL="913455" indent="0">
              <a:buNone/>
              <a:defRPr sz="1000"/>
            </a:lvl3pPr>
            <a:lvl4pPr marL="1370172" indent="0">
              <a:buNone/>
              <a:defRPr sz="900"/>
            </a:lvl4pPr>
            <a:lvl5pPr marL="1826907" indent="0">
              <a:buNone/>
              <a:defRPr sz="900"/>
            </a:lvl5pPr>
            <a:lvl6pPr marL="2283619" indent="0">
              <a:buNone/>
              <a:defRPr sz="900"/>
            </a:lvl6pPr>
            <a:lvl7pPr marL="2740344" indent="0">
              <a:buNone/>
              <a:defRPr sz="900"/>
            </a:lvl7pPr>
            <a:lvl8pPr marL="3197066" indent="0">
              <a:buNone/>
              <a:defRPr sz="900"/>
            </a:lvl8pPr>
            <a:lvl9pPr marL="3653791"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2DA7B62C-82AA-B148-9A2E-1E32FD55AB57}" type="slidenum">
              <a:rPr lang="en-US"/>
              <a:pPr>
                <a:defRPr/>
              </a:pPr>
              <a:t>‹#›</a:t>
            </a:fld>
            <a:endParaRPr lang="en-US"/>
          </a:p>
        </p:txBody>
      </p:sp>
    </p:spTree>
    <p:extLst>
      <p:ext uri="{BB962C8B-B14F-4D97-AF65-F5344CB8AC3E}">
        <p14:creationId xmlns:p14="http://schemas.microsoft.com/office/powerpoint/2010/main" val="1387480581"/>
      </p:ext>
    </p:extLst>
  </p:cSld>
  <p:clrMapOvr>
    <a:masterClrMapping/>
  </p:clrMapOvr>
</p:sldLayout>
</file>

<file path=ppt/slideLayouts/slideLayout146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6726" indent="0">
              <a:buNone/>
              <a:defRPr sz="2800"/>
            </a:lvl2pPr>
            <a:lvl3pPr marL="913455" indent="0">
              <a:buNone/>
              <a:defRPr sz="2400"/>
            </a:lvl3pPr>
            <a:lvl4pPr marL="1370172" indent="0">
              <a:buNone/>
              <a:defRPr sz="2000"/>
            </a:lvl4pPr>
            <a:lvl5pPr marL="1826907" indent="0">
              <a:buNone/>
              <a:defRPr sz="2000"/>
            </a:lvl5pPr>
            <a:lvl6pPr marL="2283619" indent="0">
              <a:buNone/>
              <a:defRPr sz="2000"/>
            </a:lvl6pPr>
            <a:lvl7pPr marL="2740344" indent="0">
              <a:buNone/>
              <a:defRPr sz="2000"/>
            </a:lvl7pPr>
            <a:lvl8pPr marL="3197066" indent="0">
              <a:buNone/>
              <a:defRPr sz="2000"/>
            </a:lvl8pPr>
            <a:lvl9pPr marL="3653791"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6726" indent="0">
              <a:buNone/>
              <a:defRPr sz="1200"/>
            </a:lvl2pPr>
            <a:lvl3pPr marL="913455" indent="0">
              <a:buNone/>
              <a:defRPr sz="1000"/>
            </a:lvl3pPr>
            <a:lvl4pPr marL="1370172" indent="0">
              <a:buNone/>
              <a:defRPr sz="900"/>
            </a:lvl4pPr>
            <a:lvl5pPr marL="1826907" indent="0">
              <a:buNone/>
              <a:defRPr sz="900"/>
            </a:lvl5pPr>
            <a:lvl6pPr marL="2283619" indent="0">
              <a:buNone/>
              <a:defRPr sz="900"/>
            </a:lvl6pPr>
            <a:lvl7pPr marL="2740344" indent="0">
              <a:buNone/>
              <a:defRPr sz="900"/>
            </a:lvl7pPr>
            <a:lvl8pPr marL="3197066" indent="0">
              <a:buNone/>
              <a:defRPr sz="900"/>
            </a:lvl8pPr>
            <a:lvl9pPr marL="3653791"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E0E277BA-91BA-2543-830A-718D2ED986F9}" type="slidenum">
              <a:rPr lang="en-US"/>
              <a:pPr>
                <a:defRPr/>
              </a:pPr>
              <a:t>‹#›</a:t>
            </a:fld>
            <a:endParaRPr lang="en-US"/>
          </a:p>
        </p:txBody>
      </p:sp>
    </p:spTree>
    <p:extLst>
      <p:ext uri="{BB962C8B-B14F-4D97-AF65-F5344CB8AC3E}">
        <p14:creationId xmlns:p14="http://schemas.microsoft.com/office/powerpoint/2010/main" val="581086672"/>
      </p:ext>
    </p:extLst>
  </p:cSld>
  <p:clrMapOvr>
    <a:masterClrMapping/>
  </p:clrMapOvr>
</p:sldLayout>
</file>

<file path=ppt/slideLayouts/slideLayout146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A5A70D5F-817E-9C4B-9E02-6D24CECAC1BE}" type="slidenum">
              <a:rPr lang="en-US"/>
              <a:pPr>
                <a:defRPr/>
              </a:pPr>
              <a:t>‹#›</a:t>
            </a:fld>
            <a:endParaRPr lang="en-US"/>
          </a:p>
        </p:txBody>
      </p:sp>
    </p:spTree>
    <p:extLst>
      <p:ext uri="{BB962C8B-B14F-4D97-AF65-F5344CB8AC3E}">
        <p14:creationId xmlns:p14="http://schemas.microsoft.com/office/powerpoint/2010/main" val="2718403212"/>
      </p:ext>
    </p:extLst>
  </p:cSld>
  <p:clrMapOvr>
    <a:masterClrMapping/>
  </p:clrMapOvr>
</p:sldLayout>
</file>

<file path=ppt/slideLayouts/slideLayout146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F348F843-CD70-3745-BDAE-24B446177906}" type="slidenum">
              <a:rPr lang="en-US"/>
              <a:pPr>
                <a:defRPr/>
              </a:pPr>
              <a:t>‹#›</a:t>
            </a:fld>
            <a:endParaRPr lang="en-US"/>
          </a:p>
        </p:txBody>
      </p:sp>
    </p:spTree>
    <p:extLst>
      <p:ext uri="{BB962C8B-B14F-4D97-AF65-F5344CB8AC3E}">
        <p14:creationId xmlns:p14="http://schemas.microsoft.com/office/powerpoint/2010/main" val="437926564"/>
      </p:ext>
    </p:extLst>
  </p:cSld>
  <p:clrMapOvr>
    <a:masterClrMapping/>
  </p:clrMapOvr>
</p:sldLayout>
</file>

<file path=ppt/slideLayouts/slideLayout1468.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quarter" idx="1"/>
          </p:nvPr>
        </p:nvSpPr>
        <p:spPr>
          <a:xfrm>
            <a:off x="6858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6858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Content Placeholder 5"/>
          <p:cNvSpPr>
            <a:spLocks noGrp="1"/>
          </p:cNvSpPr>
          <p:nvPr>
            <p:ph sz="quarter" idx="4"/>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8"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9" name="Rectangle 6"/>
          <p:cNvSpPr>
            <a:spLocks noGrp="1" noChangeArrowheads="1"/>
          </p:cNvSpPr>
          <p:nvPr>
            <p:ph type="sldNum" sz="quarter" idx="12"/>
          </p:nvPr>
        </p:nvSpPr>
        <p:spPr/>
        <p:txBody>
          <a:bodyPr/>
          <a:lstStyle>
            <a:lvl1pPr eaLnBrk="1" hangingPunct="1">
              <a:defRPr/>
            </a:lvl1pPr>
          </a:lstStyle>
          <a:p>
            <a:pPr>
              <a:defRPr/>
            </a:pPr>
            <a:fld id="{D968BDE9-2066-3941-8482-5CC13874CC43}" type="slidenum">
              <a:rPr lang="en-US"/>
              <a:pPr>
                <a:defRPr/>
              </a:pPr>
              <a:t>‹#›</a:t>
            </a:fld>
            <a:endParaRPr lang="en-US"/>
          </a:p>
        </p:txBody>
      </p:sp>
    </p:spTree>
    <p:extLst>
      <p:ext uri="{BB962C8B-B14F-4D97-AF65-F5344CB8AC3E}">
        <p14:creationId xmlns:p14="http://schemas.microsoft.com/office/powerpoint/2010/main" val="659141146"/>
      </p:ext>
    </p:extLst>
  </p:cSld>
  <p:clrMapOvr>
    <a:masterClrMapping/>
  </p:clrMapOvr>
</p:sldLayout>
</file>

<file path=ppt/slideLayouts/slideLayout1469.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7"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8" name="Rectangle 6"/>
          <p:cNvSpPr>
            <a:spLocks noGrp="1" noChangeArrowheads="1"/>
          </p:cNvSpPr>
          <p:nvPr>
            <p:ph type="sldNum" sz="quarter" idx="12"/>
          </p:nvPr>
        </p:nvSpPr>
        <p:spPr/>
        <p:txBody>
          <a:bodyPr/>
          <a:lstStyle>
            <a:lvl1pPr eaLnBrk="1" hangingPunct="1">
              <a:defRPr/>
            </a:lvl1pPr>
          </a:lstStyle>
          <a:p>
            <a:pPr>
              <a:defRPr/>
            </a:pPr>
            <a:fld id="{D696C44B-CABA-7842-B99E-3AE2CB991771}" type="slidenum">
              <a:rPr lang="en-US"/>
              <a:pPr>
                <a:defRPr/>
              </a:pPr>
              <a:t>‹#›</a:t>
            </a:fld>
            <a:endParaRPr lang="en-US"/>
          </a:p>
        </p:txBody>
      </p:sp>
    </p:spTree>
    <p:extLst>
      <p:ext uri="{BB962C8B-B14F-4D97-AF65-F5344CB8AC3E}">
        <p14:creationId xmlns:p14="http://schemas.microsoft.com/office/powerpoint/2010/main" val="783516780"/>
      </p:ext>
    </p:extLst>
  </p:cSld>
  <p:clrMapOvr>
    <a:masterClrMapping/>
  </p:clrMapOvr>
</p:sldLayout>
</file>

<file path=ppt/slideLayouts/slideLayout147.xml><?xml version="1.0" encoding="utf-8"?>
<p:sldLayout xmlns:a="http://schemas.openxmlformats.org/drawingml/2006/main" xmlns:r="http://schemas.openxmlformats.org/officeDocument/2006/relationships" xmlns:p="http://schemas.openxmlformats.org/presentationml/2006/main" showMasterSp="0" type="tx">
  <p:cSld name="3_Title and Content">
    <p:bg>
      <p:bgPr>
        <a:solidFill>
          <a:srgbClr val="000000"/>
        </a:solidFill>
        <a:effectLst/>
      </p:bgPr>
    </p:bg>
    <p:spTree>
      <p:nvGrpSpPr>
        <p:cNvPr id="1" name=""/>
        <p:cNvGrpSpPr/>
        <p:nvPr/>
      </p:nvGrpSpPr>
      <p:grpSpPr>
        <a:xfrm>
          <a:off x="0" y="0"/>
          <a:ext cx="0" cy="0"/>
          <a:chOff x="0" y="0"/>
          <a:chExt cx="0" cy="0"/>
        </a:xfrm>
      </p:grpSpPr>
      <p:grpSp>
        <p:nvGrpSpPr>
          <p:cNvPr id="334" name="Group 2"/>
          <p:cNvGrpSpPr/>
          <p:nvPr/>
        </p:nvGrpSpPr>
        <p:grpSpPr>
          <a:xfrm>
            <a:off x="0" y="2286000"/>
            <a:ext cx="9144000" cy="3581400"/>
            <a:chOff x="0" y="0"/>
            <a:chExt cx="9144000" cy="3581400"/>
          </a:xfrm>
        </p:grpSpPr>
        <p:sp>
          <p:nvSpPr>
            <p:cNvPr id="271" name="Rectangle 3"/>
            <p:cNvSpPr/>
            <p:nvPr/>
          </p:nvSpPr>
          <p:spPr>
            <a:xfrm>
              <a:off x="0" y="304800"/>
              <a:ext cx="9144000" cy="838200"/>
            </a:xfrm>
            <a:prstGeom prst="rect">
              <a:avLst/>
            </a:prstGeom>
            <a:gradFill flip="none" rotWithShape="1">
              <a:gsLst>
                <a:gs pos="0">
                  <a:srgbClr val="000000"/>
                </a:gs>
                <a:gs pos="100000">
                  <a:srgbClr val="262626"/>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2" name="Rectangle 4"/>
            <p:cNvSpPr/>
            <p:nvPr/>
          </p:nvSpPr>
          <p:spPr>
            <a:xfrm>
              <a:off x="0" y="1143000"/>
              <a:ext cx="9144000" cy="1828800"/>
            </a:xfrm>
            <a:prstGeom prst="rect">
              <a:avLst/>
            </a:prstGeom>
            <a:gradFill flip="none" rotWithShape="1">
              <a:gsLst>
                <a:gs pos="0">
                  <a:srgbClr val="262626"/>
                </a:gs>
                <a:gs pos="100000">
                  <a:srgbClr val="000000"/>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3" name="Rectangle 5"/>
            <p:cNvSpPr/>
            <p:nvPr/>
          </p:nvSpPr>
          <p:spPr>
            <a:xfrm>
              <a:off x="15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4" name="Rectangle 6"/>
            <p:cNvSpPr/>
            <p:nvPr/>
          </p:nvSpPr>
          <p:spPr>
            <a:xfrm>
              <a:off x="30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5" name="Rectangle 7"/>
            <p:cNvSpPr/>
            <p:nvPr/>
          </p:nvSpPr>
          <p:spPr>
            <a:xfrm>
              <a:off x="45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6" name="Rectangle 8"/>
            <p:cNvSpPr/>
            <p:nvPr/>
          </p:nvSpPr>
          <p:spPr>
            <a:xfrm>
              <a:off x="60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7" name="Rectangle 9"/>
            <p:cNvSpPr/>
            <p:nvPr/>
          </p:nvSpPr>
          <p:spPr>
            <a:xfrm>
              <a:off x="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8" name="Rectangle 10"/>
            <p:cNvSpPr/>
            <p:nvPr/>
          </p:nvSpPr>
          <p:spPr>
            <a:xfrm>
              <a:off x="76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9" name="Rectangle 11"/>
            <p:cNvSpPr/>
            <p:nvPr/>
          </p:nvSpPr>
          <p:spPr>
            <a:xfrm>
              <a:off x="91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80" name="Rectangle 12"/>
            <p:cNvSpPr/>
            <p:nvPr/>
          </p:nvSpPr>
          <p:spPr>
            <a:xfrm>
              <a:off x="106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81" name="Rectangle 13"/>
            <p:cNvSpPr/>
            <p:nvPr/>
          </p:nvSpPr>
          <p:spPr>
            <a:xfrm>
              <a:off x="121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82" name="Rectangle 14"/>
            <p:cNvSpPr/>
            <p:nvPr/>
          </p:nvSpPr>
          <p:spPr>
            <a:xfrm>
              <a:off x="137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83" name="Rectangle 15"/>
            <p:cNvSpPr/>
            <p:nvPr/>
          </p:nvSpPr>
          <p:spPr>
            <a:xfrm>
              <a:off x="152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84" name="Rectangle 16"/>
            <p:cNvSpPr/>
            <p:nvPr/>
          </p:nvSpPr>
          <p:spPr>
            <a:xfrm>
              <a:off x="167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85" name="Rectangle 17"/>
            <p:cNvSpPr/>
            <p:nvPr/>
          </p:nvSpPr>
          <p:spPr>
            <a:xfrm>
              <a:off x="182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86" name="Rectangle 18"/>
            <p:cNvSpPr/>
            <p:nvPr/>
          </p:nvSpPr>
          <p:spPr>
            <a:xfrm>
              <a:off x="198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87" name="Rectangle 19"/>
            <p:cNvSpPr/>
            <p:nvPr/>
          </p:nvSpPr>
          <p:spPr>
            <a:xfrm>
              <a:off x="213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88" name="Rectangle 20"/>
            <p:cNvSpPr/>
            <p:nvPr/>
          </p:nvSpPr>
          <p:spPr>
            <a:xfrm>
              <a:off x="2286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89" name="Rectangle 21"/>
            <p:cNvSpPr/>
            <p:nvPr/>
          </p:nvSpPr>
          <p:spPr>
            <a:xfrm>
              <a:off x="243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90" name="Rectangle 22"/>
            <p:cNvSpPr/>
            <p:nvPr/>
          </p:nvSpPr>
          <p:spPr>
            <a:xfrm>
              <a:off x="2590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91" name="Rectangle 23"/>
            <p:cNvSpPr/>
            <p:nvPr/>
          </p:nvSpPr>
          <p:spPr>
            <a:xfrm>
              <a:off x="274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92" name="Rectangle 24"/>
            <p:cNvSpPr/>
            <p:nvPr/>
          </p:nvSpPr>
          <p:spPr>
            <a:xfrm>
              <a:off x="289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93" name="Rectangle 25"/>
            <p:cNvSpPr/>
            <p:nvPr/>
          </p:nvSpPr>
          <p:spPr>
            <a:xfrm>
              <a:off x="304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94" name="Rectangle 26"/>
            <p:cNvSpPr/>
            <p:nvPr/>
          </p:nvSpPr>
          <p:spPr>
            <a:xfrm>
              <a:off x="320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95" name="Rectangle 27"/>
            <p:cNvSpPr/>
            <p:nvPr/>
          </p:nvSpPr>
          <p:spPr>
            <a:xfrm>
              <a:off x="335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96" name="Rectangle 28"/>
            <p:cNvSpPr/>
            <p:nvPr/>
          </p:nvSpPr>
          <p:spPr>
            <a:xfrm>
              <a:off x="350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97" name="Rectangle 29"/>
            <p:cNvSpPr/>
            <p:nvPr/>
          </p:nvSpPr>
          <p:spPr>
            <a:xfrm>
              <a:off x="365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98" name="Rectangle 30"/>
            <p:cNvSpPr/>
            <p:nvPr/>
          </p:nvSpPr>
          <p:spPr>
            <a:xfrm>
              <a:off x="381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99" name="Rectangle 31"/>
            <p:cNvSpPr/>
            <p:nvPr/>
          </p:nvSpPr>
          <p:spPr>
            <a:xfrm>
              <a:off x="396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00" name="Rectangle 32"/>
            <p:cNvSpPr/>
            <p:nvPr/>
          </p:nvSpPr>
          <p:spPr>
            <a:xfrm>
              <a:off x="411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01" name="Rectangle 33"/>
            <p:cNvSpPr/>
            <p:nvPr/>
          </p:nvSpPr>
          <p:spPr>
            <a:xfrm>
              <a:off x="426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02" name="Rectangle 34"/>
            <p:cNvSpPr/>
            <p:nvPr/>
          </p:nvSpPr>
          <p:spPr>
            <a:xfrm>
              <a:off x="441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03" name="Rectangle 35"/>
            <p:cNvSpPr/>
            <p:nvPr/>
          </p:nvSpPr>
          <p:spPr>
            <a:xfrm>
              <a:off x="457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04" name="Rectangle 36"/>
            <p:cNvSpPr/>
            <p:nvPr/>
          </p:nvSpPr>
          <p:spPr>
            <a:xfrm>
              <a:off x="472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05" name="Rectangle 37"/>
            <p:cNvSpPr/>
            <p:nvPr/>
          </p:nvSpPr>
          <p:spPr>
            <a:xfrm>
              <a:off x="487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06" name="Rectangle 38"/>
            <p:cNvSpPr/>
            <p:nvPr/>
          </p:nvSpPr>
          <p:spPr>
            <a:xfrm>
              <a:off x="502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07" name="Rectangle 39"/>
            <p:cNvSpPr/>
            <p:nvPr/>
          </p:nvSpPr>
          <p:spPr>
            <a:xfrm>
              <a:off x="518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08" name="Rectangle 40"/>
            <p:cNvSpPr/>
            <p:nvPr/>
          </p:nvSpPr>
          <p:spPr>
            <a:xfrm>
              <a:off x="533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09" name="Rectangle 41"/>
            <p:cNvSpPr/>
            <p:nvPr/>
          </p:nvSpPr>
          <p:spPr>
            <a:xfrm>
              <a:off x="548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0" name="Rectangle 42"/>
            <p:cNvSpPr/>
            <p:nvPr/>
          </p:nvSpPr>
          <p:spPr>
            <a:xfrm>
              <a:off x="563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1" name="Rectangle 43"/>
            <p:cNvSpPr/>
            <p:nvPr/>
          </p:nvSpPr>
          <p:spPr>
            <a:xfrm>
              <a:off x="579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2" name="Rectangle 44"/>
            <p:cNvSpPr/>
            <p:nvPr/>
          </p:nvSpPr>
          <p:spPr>
            <a:xfrm>
              <a:off x="594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3" name="Rectangle 45"/>
            <p:cNvSpPr/>
            <p:nvPr/>
          </p:nvSpPr>
          <p:spPr>
            <a:xfrm>
              <a:off x="6019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4" name="Rectangle 46"/>
            <p:cNvSpPr/>
            <p:nvPr/>
          </p:nvSpPr>
          <p:spPr>
            <a:xfrm>
              <a:off x="624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5" name="Rectangle 47"/>
            <p:cNvSpPr/>
            <p:nvPr/>
          </p:nvSpPr>
          <p:spPr>
            <a:xfrm>
              <a:off x="6400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6" name="Rectangle 48"/>
            <p:cNvSpPr/>
            <p:nvPr/>
          </p:nvSpPr>
          <p:spPr>
            <a:xfrm>
              <a:off x="655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7" name="Rectangle 49"/>
            <p:cNvSpPr/>
            <p:nvPr/>
          </p:nvSpPr>
          <p:spPr>
            <a:xfrm>
              <a:off x="670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8" name="Rectangle 50"/>
            <p:cNvSpPr/>
            <p:nvPr/>
          </p:nvSpPr>
          <p:spPr>
            <a:xfrm>
              <a:off x="685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9" name="Rectangle 51"/>
            <p:cNvSpPr/>
            <p:nvPr/>
          </p:nvSpPr>
          <p:spPr>
            <a:xfrm>
              <a:off x="701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0" name="Rectangle 52"/>
            <p:cNvSpPr/>
            <p:nvPr/>
          </p:nvSpPr>
          <p:spPr>
            <a:xfrm>
              <a:off x="716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1" name="Rectangle 53"/>
            <p:cNvSpPr/>
            <p:nvPr/>
          </p:nvSpPr>
          <p:spPr>
            <a:xfrm>
              <a:off x="731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2" name="Rectangle 54"/>
            <p:cNvSpPr/>
            <p:nvPr/>
          </p:nvSpPr>
          <p:spPr>
            <a:xfrm>
              <a:off x="746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3" name="Rectangle 55"/>
            <p:cNvSpPr/>
            <p:nvPr/>
          </p:nvSpPr>
          <p:spPr>
            <a:xfrm>
              <a:off x="762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4" name="Rectangle 56"/>
            <p:cNvSpPr/>
            <p:nvPr/>
          </p:nvSpPr>
          <p:spPr>
            <a:xfrm>
              <a:off x="777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5" name="Rectangle 57"/>
            <p:cNvSpPr/>
            <p:nvPr/>
          </p:nvSpPr>
          <p:spPr>
            <a:xfrm>
              <a:off x="792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6" name="Rectangle 58"/>
            <p:cNvSpPr/>
            <p:nvPr/>
          </p:nvSpPr>
          <p:spPr>
            <a:xfrm>
              <a:off x="807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7" name="Rectangle 59"/>
            <p:cNvSpPr/>
            <p:nvPr/>
          </p:nvSpPr>
          <p:spPr>
            <a:xfrm>
              <a:off x="822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8" name="Rectangle 60"/>
            <p:cNvSpPr/>
            <p:nvPr/>
          </p:nvSpPr>
          <p:spPr>
            <a:xfrm>
              <a:off x="838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9" name="Rectangle 61"/>
            <p:cNvSpPr/>
            <p:nvPr/>
          </p:nvSpPr>
          <p:spPr>
            <a:xfrm>
              <a:off x="853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0" name="Rectangle 62"/>
            <p:cNvSpPr/>
            <p:nvPr/>
          </p:nvSpPr>
          <p:spPr>
            <a:xfrm>
              <a:off x="868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1" name="Rectangle 63"/>
            <p:cNvSpPr/>
            <p:nvPr/>
          </p:nvSpPr>
          <p:spPr>
            <a:xfrm>
              <a:off x="883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2" name="Rectangle 64"/>
            <p:cNvSpPr/>
            <p:nvPr/>
          </p:nvSpPr>
          <p:spPr>
            <a:xfrm>
              <a:off x="899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3" name="Rectangle 65"/>
            <p:cNvSpPr/>
            <p:nvPr/>
          </p:nvSpPr>
          <p:spPr>
            <a:xfrm>
              <a:off x="0" y="1219200"/>
              <a:ext cx="9144000" cy="762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pic>
        <p:nvPicPr>
          <p:cNvPr id="335" name="Picture 71" descr="Picture 71"/>
          <p:cNvPicPr>
            <a:picLocks noChangeAspect="1"/>
          </p:cNvPicPr>
          <p:nvPr/>
        </p:nvPicPr>
        <p:blipFill>
          <a:blip r:embed="rId2" cstate="print"/>
          <a:stretch>
            <a:fillRect/>
          </a:stretch>
        </p:blipFill>
        <p:spPr>
          <a:xfrm>
            <a:off x="685800" y="1652588"/>
            <a:ext cx="914400" cy="176213"/>
          </a:xfrm>
          <a:prstGeom prst="rect">
            <a:avLst/>
          </a:prstGeom>
          <a:ln w="12700">
            <a:miter lim="400000"/>
          </a:ln>
        </p:spPr>
      </p:pic>
      <p:sp>
        <p:nvSpPr>
          <p:cNvPr id="336" name="Title Text"/>
          <p:cNvSpPr txBox="1">
            <a:spLocks noGrp="1"/>
          </p:cNvSpPr>
          <p:nvPr>
            <p:ph type="title"/>
          </p:nvPr>
        </p:nvSpPr>
        <p:spPr>
          <a:xfrm>
            <a:off x="571500" y="685800"/>
            <a:ext cx="8001000" cy="914400"/>
          </a:xfrm>
          <a:prstGeom prst="rect">
            <a:avLst/>
          </a:prstGeom>
        </p:spPr>
        <p:txBody>
          <a:bodyPr anchor="ctr"/>
          <a:lstStyle>
            <a:lvl1pPr>
              <a:defRPr sz="4000">
                <a:solidFill>
                  <a:schemeClr val="accent3">
                    <a:lumOff val="44000"/>
                  </a:schemeClr>
                </a:solidFill>
                <a:latin typeface="+mj-lt"/>
                <a:ea typeface="+mj-ea"/>
                <a:cs typeface="+mj-cs"/>
                <a:sym typeface="Helvetica"/>
              </a:defRPr>
            </a:lvl1pPr>
          </a:lstStyle>
          <a:p>
            <a:r>
              <a:t>Title Text</a:t>
            </a:r>
          </a:p>
        </p:txBody>
      </p:sp>
      <p:sp>
        <p:nvSpPr>
          <p:cNvPr id="337" name="Body Level One…"/>
          <p:cNvSpPr txBox="1">
            <a:spLocks noGrp="1"/>
          </p:cNvSpPr>
          <p:nvPr>
            <p:ph type="body" idx="1"/>
          </p:nvPr>
        </p:nvSpPr>
        <p:spPr>
          <a:xfrm>
            <a:off x="571500" y="1981200"/>
            <a:ext cx="8001000" cy="3810000"/>
          </a:xfrm>
          <a:prstGeom prst="rect">
            <a:avLst/>
          </a:prstGeom>
        </p:spPr>
        <p:txBody>
          <a:bodyPr>
            <a:normAutofit/>
          </a:bodyPr>
          <a:lstStyle>
            <a:lvl1pPr marL="454025" indent="-352425">
              <a:lnSpc>
                <a:spcPct val="110000"/>
              </a:lnSpc>
              <a:buClr>
                <a:srgbClr val="960000"/>
              </a:buClr>
              <a:buChar char="✓"/>
              <a:defRPr>
                <a:solidFill>
                  <a:schemeClr val="accent3">
                    <a:lumOff val="44000"/>
                  </a:schemeClr>
                </a:solidFill>
                <a:latin typeface="+mj-lt"/>
                <a:ea typeface="+mj-ea"/>
                <a:cs typeface="+mj-cs"/>
                <a:sym typeface="Helvetica"/>
              </a:defRPr>
            </a:lvl1pPr>
            <a:lvl2pPr marL="969282" indent="-400957">
              <a:lnSpc>
                <a:spcPct val="110000"/>
              </a:lnSpc>
              <a:buClr>
                <a:srgbClr val="960000"/>
              </a:buClr>
              <a:buChar char="✓"/>
              <a:defRPr>
                <a:solidFill>
                  <a:schemeClr val="accent3">
                    <a:lumOff val="44000"/>
                  </a:schemeClr>
                </a:solidFill>
                <a:latin typeface="+mj-lt"/>
                <a:ea typeface="+mj-ea"/>
                <a:cs typeface="+mj-cs"/>
                <a:sym typeface="Helvetica"/>
              </a:defRPr>
            </a:lvl2pPr>
            <a:lvl3pPr marL="1477433" indent="-423333">
              <a:lnSpc>
                <a:spcPct val="110000"/>
              </a:lnSpc>
              <a:buClr>
                <a:srgbClr val="960000"/>
              </a:buClr>
              <a:buChar char="✓"/>
              <a:defRPr>
                <a:solidFill>
                  <a:schemeClr val="accent3">
                    <a:lumOff val="44000"/>
                  </a:schemeClr>
                </a:solidFill>
                <a:latin typeface="+mj-lt"/>
                <a:ea typeface="+mj-ea"/>
                <a:cs typeface="+mj-cs"/>
                <a:sym typeface="Helvetica"/>
              </a:defRPr>
            </a:lvl3pPr>
            <a:lvl4pPr marL="2025650" indent="-482600">
              <a:lnSpc>
                <a:spcPct val="110000"/>
              </a:lnSpc>
              <a:buClr>
                <a:srgbClr val="960000"/>
              </a:buClr>
              <a:buChar char="✓"/>
              <a:defRPr>
                <a:solidFill>
                  <a:schemeClr val="accent3">
                    <a:lumOff val="44000"/>
                  </a:schemeClr>
                </a:solidFill>
                <a:latin typeface="+mj-lt"/>
                <a:ea typeface="+mj-ea"/>
                <a:cs typeface="+mj-cs"/>
                <a:sym typeface="Helvetica"/>
              </a:defRPr>
            </a:lvl4pPr>
            <a:lvl5pPr marL="2525078" indent="-472439">
              <a:lnSpc>
                <a:spcPct val="110000"/>
              </a:lnSpc>
              <a:buClr>
                <a:srgbClr val="960000"/>
              </a:buClr>
              <a:buChar char="✓"/>
              <a:defRPr>
                <a:solidFill>
                  <a:schemeClr val="accent3">
                    <a:lumOff val="44000"/>
                  </a:schemeClr>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338" name="Slide Number"/>
          <p:cNvSpPr txBox="1">
            <a:spLocks noGrp="1"/>
          </p:cNvSpPr>
          <p:nvPr>
            <p:ph type="sldNum" sz="quarter" idx="2"/>
          </p:nvPr>
        </p:nvSpPr>
        <p:spPr>
          <a:xfrm>
            <a:off x="8040546" y="6248400"/>
            <a:ext cx="301908" cy="307340"/>
          </a:xfrm>
          <a:prstGeom prst="rect">
            <a:avLst/>
          </a:prstGeom>
        </p:spPr>
        <p:txBody>
          <a:bodyPr anchor="t"/>
          <a:lstStyle>
            <a:lvl1pPr>
              <a:defRPr>
                <a:solidFill>
                  <a:schemeClr val="accent3">
                    <a:lumOff val="44000"/>
                  </a:schemeClr>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1647536663"/>
      </p:ext>
    </p:extLst>
  </p:cSld>
  <p:clrMapOvr>
    <a:masterClrMapping/>
  </p:clrMapOvr>
  <p:transition spd="med"/>
</p:sldLayout>
</file>

<file path=ppt/slideLayouts/slideLayout147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a:solidFill>
                  <a:schemeClr val="tx1">
                    <a:tint val="75000"/>
                  </a:schemeClr>
                </a:solidFill>
              </a:defRPr>
            </a:lvl1pPr>
            <a:lvl2pPr marL="456726" indent="0" algn="ctr">
              <a:buNone/>
              <a:defRPr>
                <a:solidFill>
                  <a:schemeClr val="tx1">
                    <a:tint val="75000"/>
                  </a:schemeClr>
                </a:solidFill>
              </a:defRPr>
            </a:lvl2pPr>
            <a:lvl3pPr marL="913455" indent="0" algn="ctr">
              <a:buNone/>
              <a:defRPr>
                <a:solidFill>
                  <a:schemeClr val="tx1">
                    <a:tint val="75000"/>
                  </a:schemeClr>
                </a:solidFill>
              </a:defRPr>
            </a:lvl3pPr>
            <a:lvl4pPr marL="1370172" indent="0" algn="ctr">
              <a:buNone/>
              <a:defRPr>
                <a:solidFill>
                  <a:schemeClr val="tx1">
                    <a:tint val="75000"/>
                  </a:schemeClr>
                </a:solidFill>
              </a:defRPr>
            </a:lvl4pPr>
            <a:lvl5pPr marL="1826907" indent="0" algn="ctr">
              <a:buNone/>
              <a:defRPr>
                <a:solidFill>
                  <a:schemeClr val="tx1">
                    <a:tint val="75000"/>
                  </a:schemeClr>
                </a:solidFill>
              </a:defRPr>
            </a:lvl5pPr>
            <a:lvl6pPr marL="2283619" indent="0" algn="ctr">
              <a:buNone/>
              <a:defRPr>
                <a:solidFill>
                  <a:schemeClr val="tx1">
                    <a:tint val="75000"/>
                  </a:schemeClr>
                </a:solidFill>
              </a:defRPr>
            </a:lvl6pPr>
            <a:lvl7pPr marL="2740344" indent="0" algn="ctr">
              <a:buNone/>
              <a:defRPr>
                <a:solidFill>
                  <a:schemeClr val="tx1">
                    <a:tint val="75000"/>
                  </a:schemeClr>
                </a:solidFill>
              </a:defRPr>
            </a:lvl7pPr>
            <a:lvl8pPr marL="3197066" indent="0" algn="ctr">
              <a:buNone/>
              <a:defRPr>
                <a:solidFill>
                  <a:schemeClr val="tx1">
                    <a:tint val="75000"/>
                  </a:schemeClr>
                </a:solidFill>
              </a:defRPr>
            </a:lvl8pPr>
            <a:lvl9pPr marL="3653791"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15E67026-492B-EC44-8B88-C42F494F6924}" type="datetimeFigureOut">
              <a:rPr lang="en-US" smtClean="0"/>
              <a:pPr>
                <a:defRPr/>
              </a:pPr>
              <a:t>2/15/24</a:t>
            </a:fld>
            <a:endParaRPr lang="en-US" dirty="0"/>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C52D8F7B-2FCF-5447-8DB4-6219DC8E1CE4}" type="slidenum">
              <a:rPr lang="en-US" smtClean="0"/>
              <a:pPr>
                <a:defRPr/>
              </a:pPr>
              <a:t>‹#›</a:t>
            </a:fld>
            <a:endParaRPr lang="en-US" dirty="0"/>
          </a:p>
        </p:txBody>
      </p:sp>
    </p:spTree>
    <p:extLst>
      <p:ext uri="{BB962C8B-B14F-4D97-AF65-F5344CB8AC3E}">
        <p14:creationId xmlns:p14="http://schemas.microsoft.com/office/powerpoint/2010/main" val="1790086169"/>
      </p:ext>
    </p:extLst>
  </p:cSld>
  <p:clrMapOvr>
    <a:masterClrMapping/>
  </p:clrMapOvr>
</p:sldLayout>
</file>

<file path=ppt/slideLayouts/slideLayout147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7A7652E6-73AF-6D42-AA48-2463A5560065}" type="datetimeFigureOut">
              <a:rPr lang="en-US" smtClean="0"/>
              <a:pPr>
                <a:defRPr/>
              </a:pPr>
              <a:t>2/15/24</a:t>
            </a:fld>
            <a:endParaRPr lang="en-US" dirty="0"/>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E48A8590-9B50-3E49-BA0D-F43CF3DB51E0}" type="slidenum">
              <a:rPr lang="en-US" smtClean="0"/>
              <a:pPr>
                <a:defRPr/>
              </a:pPr>
              <a:t>‹#›</a:t>
            </a:fld>
            <a:endParaRPr lang="en-US" dirty="0"/>
          </a:p>
        </p:txBody>
      </p:sp>
    </p:spTree>
    <p:extLst>
      <p:ext uri="{BB962C8B-B14F-4D97-AF65-F5344CB8AC3E}">
        <p14:creationId xmlns:p14="http://schemas.microsoft.com/office/powerpoint/2010/main" val="339370916"/>
      </p:ext>
    </p:extLst>
  </p:cSld>
  <p:clrMapOvr>
    <a:masterClrMapping/>
  </p:clrMapOvr>
</p:sldLayout>
</file>

<file path=ppt/slideLayouts/slideLayout147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solidFill>
                  <a:schemeClr val="tx1">
                    <a:tint val="75000"/>
                  </a:schemeClr>
                </a:solidFill>
              </a:defRPr>
            </a:lvl1pPr>
            <a:lvl2pPr marL="456726" indent="0">
              <a:buNone/>
              <a:defRPr sz="1800">
                <a:solidFill>
                  <a:schemeClr val="tx1">
                    <a:tint val="75000"/>
                  </a:schemeClr>
                </a:solidFill>
              </a:defRPr>
            </a:lvl2pPr>
            <a:lvl3pPr marL="913455" indent="0">
              <a:buNone/>
              <a:defRPr sz="1600">
                <a:solidFill>
                  <a:schemeClr val="tx1">
                    <a:tint val="75000"/>
                  </a:schemeClr>
                </a:solidFill>
              </a:defRPr>
            </a:lvl3pPr>
            <a:lvl4pPr marL="1370172" indent="0">
              <a:buNone/>
              <a:defRPr sz="1400">
                <a:solidFill>
                  <a:schemeClr val="tx1">
                    <a:tint val="75000"/>
                  </a:schemeClr>
                </a:solidFill>
              </a:defRPr>
            </a:lvl4pPr>
            <a:lvl5pPr marL="1826907" indent="0">
              <a:buNone/>
              <a:defRPr sz="1400">
                <a:solidFill>
                  <a:schemeClr val="tx1">
                    <a:tint val="75000"/>
                  </a:schemeClr>
                </a:solidFill>
              </a:defRPr>
            </a:lvl5pPr>
            <a:lvl6pPr marL="2283619" indent="0">
              <a:buNone/>
              <a:defRPr sz="1400">
                <a:solidFill>
                  <a:schemeClr val="tx1">
                    <a:tint val="75000"/>
                  </a:schemeClr>
                </a:solidFill>
              </a:defRPr>
            </a:lvl6pPr>
            <a:lvl7pPr marL="2740344" indent="0">
              <a:buNone/>
              <a:defRPr sz="1400">
                <a:solidFill>
                  <a:schemeClr val="tx1">
                    <a:tint val="75000"/>
                  </a:schemeClr>
                </a:solidFill>
              </a:defRPr>
            </a:lvl7pPr>
            <a:lvl8pPr marL="3197066" indent="0">
              <a:buNone/>
              <a:defRPr sz="1400">
                <a:solidFill>
                  <a:schemeClr val="tx1">
                    <a:tint val="75000"/>
                  </a:schemeClr>
                </a:solidFill>
              </a:defRPr>
            </a:lvl8pPr>
            <a:lvl9pPr marL="3653791"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18332BAE-E9F1-734A-976D-58DD5C59622C}" type="datetimeFigureOut">
              <a:rPr lang="en-US" smtClean="0"/>
              <a:pPr>
                <a:defRPr/>
              </a:pPr>
              <a:t>2/15/24</a:t>
            </a:fld>
            <a:endParaRPr lang="en-US" dirty="0"/>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766E898E-E7D5-FD49-B7DC-0971726D0481}" type="slidenum">
              <a:rPr lang="en-US" smtClean="0"/>
              <a:pPr>
                <a:defRPr/>
              </a:pPr>
              <a:t>‹#›</a:t>
            </a:fld>
            <a:endParaRPr lang="en-US" dirty="0"/>
          </a:p>
        </p:txBody>
      </p:sp>
    </p:spTree>
    <p:extLst>
      <p:ext uri="{BB962C8B-B14F-4D97-AF65-F5344CB8AC3E}">
        <p14:creationId xmlns:p14="http://schemas.microsoft.com/office/powerpoint/2010/main" val="1839546812"/>
      </p:ext>
    </p:extLst>
  </p:cSld>
  <p:clrMapOvr>
    <a:masterClrMapping/>
  </p:clrMapOvr>
</p:sldLayout>
</file>

<file path=ppt/slideLayouts/slideLayout147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A42DF34E-C08B-BC4B-B4A8-3FF3D34F6A61}" type="datetimeFigureOut">
              <a:rPr lang="en-US" smtClean="0"/>
              <a:pPr>
                <a:defRPr/>
              </a:pPr>
              <a:t>2/15/24</a:t>
            </a:fld>
            <a:endParaRPr lang="en-US" dirty="0"/>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06114336-C556-AD4F-80E3-4891DB937912}" type="slidenum">
              <a:rPr lang="en-US" smtClean="0"/>
              <a:pPr>
                <a:defRPr/>
              </a:pPr>
              <a:t>‹#›</a:t>
            </a:fld>
            <a:endParaRPr lang="en-US" dirty="0"/>
          </a:p>
        </p:txBody>
      </p:sp>
    </p:spTree>
    <p:extLst>
      <p:ext uri="{BB962C8B-B14F-4D97-AF65-F5344CB8AC3E}">
        <p14:creationId xmlns:p14="http://schemas.microsoft.com/office/powerpoint/2010/main" val="656471992"/>
      </p:ext>
    </p:extLst>
  </p:cSld>
  <p:clrMapOvr>
    <a:masterClrMapping/>
  </p:clrMapOvr>
</p:sldLayout>
</file>

<file path=ppt/slideLayouts/slideLayout147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6726" indent="0">
              <a:buNone/>
              <a:defRPr sz="2000" b="1"/>
            </a:lvl2pPr>
            <a:lvl3pPr marL="913455" indent="0">
              <a:buNone/>
              <a:defRPr sz="1800" b="1"/>
            </a:lvl3pPr>
            <a:lvl4pPr marL="1370172" indent="0">
              <a:buNone/>
              <a:defRPr sz="1600" b="1"/>
            </a:lvl4pPr>
            <a:lvl5pPr marL="1826907" indent="0">
              <a:buNone/>
              <a:defRPr sz="1600" b="1"/>
            </a:lvl5pPr>
            <a:lvl6pPr marL="2283619" indent="0">
              <a:buNone/>
              <a:defRPr sz="1600" b="1"/>
            </a:lvl6pPr>
            <a:lvl7pPr marL="2740344" indent="0">
              <a:buNone/>
              <a:defRPr sz="1600" b="1"/>
            </a:lvl7pPr>
            <a:lvl8pPr marL="3197066" indent="0">
              <a:buNone/>
              <a:defRPr sz="1600" b="1"/>
            </a:lvl8pPr>
            <a:lvl9pPr marL="3653791"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46" y="1535113"/>
            <a:ext cx="4041775" cy="639762"/>
          </a:xfrm>
        </p:spPr>
        <p:txBody>
          <a:bodyPr anchor="b"/>
          <a:lstStyle>
            <a:lvl1pPr marL="0" indent="0">
              <a:buNone/>
              <a:defRPr sz="2400" b="1"/>
            </a:lvl1pPr>
            <a:lvl2pPr marL="456726" indent="0">
              <a:buNone/>
              <a:defRPr sz="2000" b="1"/>
            </a:lvl2pPr>
            <a:lvl3pPr marL="913455" indent="0">
              <a:buNone/>
              <a:defRPr sz="1800" b="1"/>
            </a:lvl3pPr>
            <a:lvl4pPr marL="1370172" indent="0">
              <a:buNone/>
              <a:defRPr sz="1600" b="1"/>
            </a:lvl4pPr>
            <a:lvl5pPr marL="1826907" indent="0">
              <a:buNone/>
              <a:defRPr sz="1600" b="1"/>
            </a:lvl5pPr>
            <a:lvl6pPr marL="2283619" indent="0">
              <a:buNone/>
              <a:defRPr sz="1600" b="1"/>
            </a:lvl6pPr>
            <a:lvl7pPr marL="2740344" indent="0">
              <a:buNone/>
              <a:defRPr sz="1600" b="1"/>
            </a:lvl7pPr>
            <a:lvl8pPr marL="3197066" indent="0">
              <a:buNone/>
              <a:defRPr sz="1600" b="1"/>
            </a:lvl8pPr>
            <a:lvl9pPr marL="3653791"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4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10330024-35D8-D94A-8999-7B7B6B51CA1B}" type="datetimeFigureOut">
              <a:rPr lang="en-US" smtClean="0"/>
              <a:pPr>
                <a:defRPr/>
              </a:pPr>
              <a:t>2/15/24</a:t>
            </a:fld>
            <a:endParaRPr lang="en-US" dirty="0"/>
          </a:p>
        </p:txBody>
      </p:sp>
      <p:sp>
        <p:nvSpPr>
          <p:cNvPr id="8"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9"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A9A045FC-3700-984A-B207-4D872868D8EA}" type="slidenum">
              <a:rPr lang="en-US" smtClean="0"/>
              <a:pPr>
                <a:defRPr/>
              </a:pPr>
              <a:t>‹#›</a:t>
            </a:fld>
            <a:endParaRPr lang="en-US" dirty="0"/>
          </a:p>
        </p:txBody>
      </p:sp>
    </p:spTree>
    <p:extLst>
      <p:ext uri="{BB962C8B-B14F-4D97-AF65-F5344CB8AC3E}">
        <p14:creationId xmlns:p14="http://schemas.microsoft.com/office/powerpoint/2010/main" val="3871564938"/>
      </p:ext>
    </p:extLst>
  </p:cSld>
  <p:clrMapOvr>
    <a:masterClrMapping/>
  </p:clrMapOvr>
</p:sldLayout>
</file>

<file path=ppt/slideLayouts/slideLayout147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905C3A14-E094-2A4E-8099-0EDC7438E730}" type="datetimeFigureOut">
              <a:rPr lang="en-US" smtClean="0"/>
              <a:pPr>
                <a:defRPr/>
              </a:pPr>
              <a:t>2/15/24</a:t>
            </a:fld>
            <a:endParaRPr lang="en-US" dirty="0"/>
          </a:p>
        </p:txBody>
      </p:sp>
      <p:sp>
        <p:nvSpPr>
          <p:cNvPr id="4"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5"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9BAE152D-FDAA-9E47-9A0E-2ED8E9B3CB27}" type="slidenum">
              <a:rPr lang="en-US" smtClean="0"/>
              <a:pPr>
                <a:defRPr/>
              </a:pPr>
              <a:t>‹#›</a:t>
            </a:fld>
            <a:endParaRPr lang="en-US" dirty="0"/>
          </a:p>
        </p:txBody>
      </p:sp>
    </p:spTree>
    <p:extLst>
      <p:ext uri="{BB962C8B-B14F-4D97-AF65-F5344CB8AC3E}">
        <p14:creationId xmlns:p14="http://schemas.microsoft.com/office/powerpoint/2010/main" val="1889103903"/>
      </p:ext>
    </p:extLst>
  </p:cSld>
  <p:clrMapOvr>
    <a:masterClrMapping/>
  </p:clrMapOvr>
</p:sldLayout>
</file>

<file path=ppt/slideLayouts/slideLayout147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E3F908AB-5B50-4F49-94AA-220D160AA4F4}" type="datetimeFigureOut">
              <a:rPr lang="en-US" smtClean="0"/>
              <a:pPr>
                <a:defRPr/>
              </a:pPr>
              <a:t>2/15/24</a:t>
            </a:fld>
            <a:endParaRPr lang="en-US" dirty="0"/>
          </a:p>
        </p:txBody>
      </p:sp>
      <p:sp>
        <p:nvSpPr>
          <p:cNvPr id="3"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4"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18BB8D47-628B-824C-8574-3A1169235049}" type="slidenum">
              <a:rPr lang="en-US" smtClean="0"/>
              <a:pPr>
                <a:defRPr/>
              </a:pPr>
              <a:t>‹#›</a:t>
            </a:fld>
            <a:endParaRPr lang="en-US" dirty="0"/>
          </a:p>
        </p:txBody>
      </p:sp>
    </p:spTree>
    <p:extLst>
      <p:ext uri="{BB962C8B-B14F-4D97-AF65-F5344CB8AC3E}">
        <p14:creationId xmlns:p14="http://schemas.microsoft.com/office/powerpoint/2010/main" val="3257749416"/>
      </p:ext>
    </p:extLst>
  </p:cSld>
  <p:clrMapOvr>
    <a:masterClrMapping/>
  </p:clrMapOvr>
</p:sldLayout>
</file>

<file path=ppt/slideLayouts/slideLayout147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21"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71"/>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21" y="1435101"/>
            <a:ext cx="3008313" cy="4691063"/>
          </a:xfrm>
        </p:spPr>
        <p:txBody>
          <a:bodyPr/>
          <a:lstStyle>
            <a:lvl1pPr marL="0" indent="0">
              <a:buNone/>
              <a:defRPr sz="1400"/>
            </a:lvl1pPr>
            <a:lvl2pPr marL="456726" indent="0">
              <a:buNone/>
              <a:defRPr sz="1200"/>
            </a:lvl2pPr>
            <a:lvl3pPr marL="913455" indent="0">
              <a:buNone/>
              <a:defRPr sz="1000"/>
            </a:lvl3pPr>
            <a:lvl4pPr marL="1370172" indent="0">
              <a:buNone/>
              <a:defRPr sz="900"/>
            </a:lvl4pPr>
            <a:lvl5pPr marL="1826907" indent="0">
              <a:buNone/>
              <a:defRPr sz="900"/>
            </a:lvl5pPr>
            <a:lvl6pPr marL="2283619" indent="0">
              <a:buNone/>
              <a:defRPr sz="900"/>
            </a:lvl6pPr>
            <a:lvl7pPr marL="2740344" indent="0">
              <a:buNone/>
              <a:defRPr sz="900"/>
            </a:lvl7pPr>
            <a:lvl8pPr marL="3197066" indent="0">
              <a:buNone/>
              <a:defRPr sz="900"/>
            </a:lvl8pPr>
            <a:lvl9pPr marL="3653791"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48366DE2-63B7-4041-8918-7F499461D365}" type="datetimeFigureOut">
              <a:rPr lang="en-US" smtClean="0"/>
              <a:pPr>
                <a:defRPr/>
              </a:pPr>
              <a:t>2/15/24</a:t>
            </a:fld>
            <a:endParaRPr lang="en-US" dirty="0"/>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6525CA73-0552-214B-B539-DF47D6D79F0D}" type="slidenum">
              <a:rPr lang="en-US" smtClean="0"/>
              <a:pPr>
                <a:defRPr/>
              </a:pPr>
              <a:t>‹#›</a:t>
            </a:fld>
            <a:endParaRPr lang="en-US" dirty="0"/>
          </a:p>
        </p:txBody>
      </p:sp>
    </p:spTree>
    <p:extLst>
      <p:ext uri="{BB962C8B-B14F-4D97-AF65-F5344CB8AC3E}">
        <p14:creationId xmlns:p14="http://schemas.microsoft.com/office/powerpoint/2010/main" val="982301031"/>
      </p:ext>
    </p:extLst>
  </p:cSld>
  <p:clrMapOvr>
    <a:masterClrMapping/>
  </p:clrMapOvr>
</p:sldLayout>
</file>

<file path=ppt/slideLayouts/slideLayout147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6726" indent="0">
              <a:buNone/>
              <a:defRPr sz="2800"/>
            </a:lvl2pPr>
            <a:lvl3pPr marL="913455" indent="0">
              <a:buNone/>
              <a:defRPr sz="2400"/>
            </a:lvl3pPr>
            <a:lvl4pPr marL="1370172" indent="0">
              <a:buNone/>
              <a:defRPr sz="2000"/>
            </a:lvl4pPr>
            <a:lvl5pPr marL="1826907" indent="0">
              <a:buNone/>
              <a:defRPr sz="2000"/>
            </a:lvl5pPr>
            <a:lvl6pPr marL="2283619" indent="0">
              <a:buNone/>
              <a:defRPr sz="2000"/>
            </a:lvl6pPr>
            <a:lvl7pPr marL="2740344" indent="0">
              <a:buNone/>
              <a:defRPr sz="2000"/>
            </a:lvl7pPr>
            <a:lvl8pPr marL="3197066" indent="0">
              <a:buNone/>
              <a:defRPr sz="2000"/>
            </a:lvl8pPr>
            <a:lvl9pPr marL="3653791"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726" indent="0">
              <a:buNone/>
              <a:defRPr sz="1200"/>
            </a:lvl2pPr>
            <a:lvl3pPr marL="913455" indent="0">
              <a:buNone/>
              <a:defRPr sz="1000"/>
            </a:lvl3pPr>
            <a:lvl4pPr marL="1370172" indent="0">
              <a:buNone/>
              <a:defRPr sz="900"/>
            </a:lvl4pPr>
            <a:lvl5pPr marL="1826907" indent="0">
              <a:buNone/>
              <a:defRPr sz="900"/>
            </a:lvl5pPr>
            <a:lvl6pPr marL="2283619" indent="0">
              <a:buNone/>
              <a:defRPr sz="900"/>
            </a:lvl6pPr>
            <a:lvl7pPr marL="2740344" indent="0">
              <a:buNone/>
              <a:defRPr sz="900"/>
            </a:lvl7pPr>
            <a:lvl8pPr marL="3197066" indent="0">
              <a:buNone/>
              <a:defRPr sz="900"/>
            </a:lvl8pPr>
            <a:lvl9pPr marL="3653791"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FE8933BA-218B-C447-AF2D-4B676F47CDE7}" type="datetimeFigureOut">
              <a:rPr lang="en-US" smtClean="0"/>
              <a:pPr>
                <a:defRPr/>
              </a:pPr>
              <a:t>2/15/24</a:t>
            </a:fld>
            <a:endParaRPr lang="en-US" dirty="0"/>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6F44B108-CFD7-CE48-A9BB-702F622A5320}" type="slidenum">
              <a:rPr lang="en-US" smtClean="0"/>
              <a:pPr>
                <a:defRPr/>
              </a:pPr>
              <a:t>‹#›</a:t>
            </a:fld>
            <a:endParaRPr lang="en-US" dirty="0"/>
          </a:p>
        </p:txBody>
      </p:sp>
    </p:spTree>
    <p:extLst>
      <p:ext uri="{BB962C8B-B14F-4D97-AF65-F5344CB8AC3E}">
        <p14:creationId xmlns:p14="http://schemas.microsoft.com/office/powerpoint/2010/main" val="1984689480"/>
      </p:ext>
    </p:extLst>
  </p:cSld>
  <p:clrMapOvr>
    <a:masterClrMapping/>
  </p:clrMapOvr>
</p:sldLayout>
</file>

<file path=ppt/slideLayouts/slideLayout147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9DB22C59-F915-1047-9473-5D5FE98DF12C}" type="datetimeFigureOut">
              <a:rPr lang="en-US" smtClean="0"/>
              <a:pPr>
                <a:defRPr/>
              </a:pPr>
              <a:t>2/15/24</a:t>
            </a:fld>
            <a:endParaRPr lang="en-US" dirty="0"/>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E59E6DFA-5FBA-3043-9187-CA3798BD5BD7}" type="slidenum">
              <a:rPr lang="en-US" smtClean="0"/>
              <a:pPr>
                <a:defRPr/>
              </a:pPr>
              <a:t>‹#›</a:t>
            </a:fld>
            <a:endParaRPr lang="en-US" dirty="0"/>
          </a:p>
        </p:txBody>
      </p:sp>
    </p:spTree>
    <p:extLst>
      <p:ext uri="{BB962C8B-B14F-4D97-AF65-F5344CB8AC3E}">
        <p14:creationId xmlns:p14="http://schemas.microsoft.com/office/powerpoint/2010/main" val="2256533012"/>
      </p:ext>
    </p:extLst>
  </p:cSld>
  <p:clrMapOvr>
    <a:masterClrMapping/>
  </p:clrMapOvr>
</p:sldLayout>
</file>

<file path=ppt/slideLayouts/slideLayout148.xml><?xml version="1.0" encoding="utf-8"?>
<p:sldLayout xmlns:a="http://schemas.openxmlformats.org/drawingml/2006/main" xmlns:r="http://schemas.openxmlformats.org/officeDocument/2006/relationships" xmlns:p="http://schemas.openxmlformats.org/presentationml/2006/main" showMasterSp="0" type="tx">
  <p:cSld name="3_Section Header">
    <p:bg>
      <p:bgPr>
        <a:solidFill>
          <a:srgbClr val="000000"/>
        </a:solidFill>
        <a:effectLst/>
      </p:bgPr>
    </p:bg>
    <p:spTree>
      <p:nvGrpSpPr>
        <p:cNvPr id="1" name=""/>
        <p:cNvGrpSpPr/>
        <p:nvPr/>
      </p:nvGrpSpPr>
      <p:grpSpPr>
        <a:xfrm>
          <a:off x="0" y="0"/>
          <a:ext cx="0" cy="0"/>
          <a:chOff x="0" y="0"/>
          <a:chExt cx="0" cy="0"/>
        </a:xfrm>
      </p:grpSpPr>
      <p:grpSp>
        <p:nvGrpSpPr>
          <p:cNvPr id="408" name="Group 2"/>
          <p:cNvGrpSpPr/>
          <p:nvPr/>
        </p:nvGrpSpPr>
        <p:grpSpPr>
          <a:xfrm>
            <a:off x="0" y="2286000"/>
            <a:ext cx="9144000" cy="3581400"/>
            <a:chOff x="0" y="0"/>
            <a:chExt cx="9144000" cy="3581400"/>
          </a:xfrm>
        </p:grpSpPr>
        <p:sp>
          <p:nvSpPr>
            <p:cNvPr id="345" name="Rectangle 3"/>
            <p:cNvSpPr/>
            <p:nvPr/>
          </p:nvSpPr>
          <p:spPr>
            <a:xfrm>
              <a:off x="0" y="304800"/>
              <a:ext cx="9144000" cy="838200"/>
            </a:xfrm>
            <a:prstGeom prst="rect">
              <a:avLst/>
            </a:prstGeom>
            <a:gradFill flip="none" rotWithShape="1">
              <a:gsLst>
                <a:gs pos="0">
                  <a:srgbClr val="000000"/>
                </a:gs>
                <a:gs pos="100000">
                  <a:srgbClr val="262626"/>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6" name="Rectangle 4"/>
            <p:cNvSpPr/>
            <p:nvPr/>
          </p:nvSpPr>
          <p:spPr>
            <a:xfrm>
              <a:off x="0" y="1143000"/>
              <a:ext cx="9144000" cy="1828800"/>
            </a:xfrm>
            <a:prstGeom prst="rect">
              <a:avLst/>
            </a:prstGeom>
            <a:gradFill flip="none" rotWithShape="1">
              <a:gsLst>
                <a:gs pos="0">
                  <a:srgbClr val="262626"/>
                </a:gs>
                <a:gs pos="100000">
                  <a:srgbClr val="000000"/>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7" name="Rectangle 5"/>
            <p:cNvSpPr/>
            <p:nvPr/>
          </p:nvSpPr>
          <p:spPr>
            <a:xfrm>
              <a:off x="15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8" name="Rectangle 6"/>
            <p:cNvSpPr/>
            <p:nvPr/>
          </p:nvSpPr>
          <p:spPr>
            <a:xfrm>
              <a:off x="30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9" name="Rectangle 7"/>
            <p:cNvSpPr/>
            <p:nvPr/>
          </p:nvSpPr>
          <p:spPr>
            <a:xfrm>
              <a:off x="45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0" name="Rectangle 8"/>
            <p:cNvSpPr/>
            <p:nvPr/>
          </p:nvSpPr>
          <p:spPr>
            <a:xfrm>
              <a:off x="60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1" name="Rectangle 9"/>
            <p:cNvSpPr/>
            <p:nvPr/>
          </p:nvSpPr>
          <p:spPr>
            <a:xfrm>
              <a:off x="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2" name="Rectangle 10"/>
            <p:cNvSpPr/>
            <p:nvPr/>
          </p:nvSpPr>
          <p:spPr>
            <a:xfrm>
              <a:off x="76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3" name="Rectangle 11"/>
            <p:cNvSpPr/>
            <p:nvPr/>
          </p:nvSpPr>
          <p:spPr>
            <a:xfrm>
              <a:off x="91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4" name="Rectangle 12"/>
            <p:cNvSpPr/>
            <p:nvPr/>
          </p:nvSpPr>
          <p:spPr>
            <a:xfrm>
              <a:off x="106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5" name="Rectangle 13"/>
            <p:cNvSpPr/>
            <p:nvPr/>
          </p:nvSpPr>
          <p:spPr>
            <a:xfrm>
              <a:off x="121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6" name="Rectangle 14"/>
            <p:cNvSpPr/>
            <p:nvPr/>
          </p:nvSpPr>
          <p:spPr>
            <a:xfrm>
              <a:off x="137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7" name="Rectangle 15"/>
            <p:cNvSpPr/>
            <p:nvPr/>
          </p:nvSpPr>
          <p:spPr>
            <a:xfrm>
              <a:off x="152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8" name="Rectangle 16"/>
            <p:cNvSpPr/>
            <p:nvPr/>
          </p:nvSpPr>
          <p:spPr>
            <a:xfrm>
              <a:off x="167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9" name="Rectangle 17"/>
            <p:cNvSpPr/>
            <p:nvPr/>
          </p:nvSpPr>
          <p:spPr>
            <a:xfrm>
              <a:off x="182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0" name="Rectangle 18"/>
            <p:cNvSpPr/>
            <p:nvPr/>
          </p:nvSpPr>
          <p:spPr>
            <a:xfrm>
              <a:off x="198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1" name="Rectangle 19"/>
            <p:cNvSpPr/>
            <p:nvPr/>
          </p:nvSpPr>
          <p:spPr>
            <a:xfrm>
              <a:off x="213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2" name="Rectangle 20"/>
            <p:cNvSpPr/>
            <p:nvPr/>
          </p:nvSpPr>
          <p:spPr>
            <a:xfrm>
              <a:off x="2286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3" name="Rectangle 21"/>
            <p:cNvSpPr/>
            <p:nvPr/>
          </p:nvSpPr>
          <p:spPr>
            <a:xfrm>
              <a:off x="243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4" name="Rectangle 22"/>
            <p:cNvSpPr/>
            <p:nvPr/>
          </p:nvSpPr>
          <p:spPr>
            <a:xfrm>
              <a:off x="2590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5" name="Rectangle 23"/>
            <p:cNvSpPr/>
            <p:nvPr/>
          </p:nvSpPr>
          <p:spPr>
            <a:xfrm>
              <a:off x="274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6" name="Rectangle 24"/>
            <p:cNvSpPr/>
            <p:nvPr/>
          </p:nvSpPr>
          <p:spPr>
            <a:xfrm>
              <a:off x="289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7" name="Rectangle 25"/>
            <p:cNvSpPr/>
            <p:nvPr/>
          </p:nvSpPr>
          <p:spPr>
            <a:xfrm>
              <a:off x="304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8" name="Rectangle 26"/>
            <p:cNvSpPr/>
            <p:nvPr/>
          </p:nvSpPr>
          <p:spPr>
            <a:xfrm>
              <a:off x="320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9" name="Rectangle 27"/>
            <p:cNvSpPr/>
            <p:nvPr/>
          </p:nvSpPr>
          <p:spPr>
            <a:xfrm>
              <a:off x="335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0" name="Rectangle 28"/>
            <p:cNvSpPr/>
            <p:nvPr/>
          </p:nvSpPr>
          <p:spPr>
            <a:xfrm>
              <a:off x="350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1" name="Rectangle 29"/>
            <p:cNvSpPr/>
            <p:nvPr/>
          </p:nvSpPr>
          <p:spPr>
            <a:xfrm>
              <a:off x="365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2" name="Rectangle 30"/>
            <p:cNvSpPr/>
            <p:nvPr/>
          </p:nvSpPr>
          <p:spPr>
            <a:xfrm>
              <a:off x="381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3" name="Rectangle 31"/>
            <p:cNvSpPr/>
            <p:nvPr/>
          </p:nvSpPr>
          <p:spPr>
            <a:xfrm>
              <a:off x="396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4" name="Rectangle 32"/>
            <p:cNvSpPr/>
            <p:nvPr/>
          </p:nvSpPr>
          <p:spPr>
            <a:xfrm>
              <a:off x="411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5" name="Rectangle 33"/>
            <p:cNvSpPr/>
            <p:nvPr/>
          </p:nvSpPr>
          <p:spPr>
            <a:xfrm>
              <a:off x="426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6" name="Rectangle 34"/>
            <p:cNvSpPr/>
            <p:nvPr/>
          </p:nvSpPr>
          <p:spPr>
            <a:xfrm>
              <a:off x="441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7" name="Rectangle 35"/>
            <p:cNvSpPr/>
            <p:nvPr/>
          </p:nvSpPr>
          <p:spPr>
            <a:xfrm>
              <a:off x="457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8" name="Rectangle 36"/>
            <p:cNvSpPr/>
            <p:nvPr/>
          </p:nvSpPr>
          <p:spPr>
            <a:xfrm>
              <a:off x="472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9" name="Rectangle 37"/>
            <p:cNvSpPr/>
            <p:nvPr/>
          </p:nvSpPr>
          <p:spPr>
            <a:xfrm>
              <a:off x="487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0" name="Rectangle 38"/>
            <p:cNvSpPr/>
            <p:nvPr/>
          </p:nvSpPr>
          <p:spPr>
            <a:xfrm>
              <a:off x="502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1" name="Rectangle 39"/>
            <p:cNvSpPr/>
            <p:nvPr/>
          </p:nvSpPr>
          <p:spPr>
            <a:xfrm>
              <a:off x="518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2" name="Rectangle 40"/>
            <p:cNvSpPr/>
            <p:nvPr/>
          </p:nvSpPr>
          <p:spPr>
            <a:xfrm>
              <a:off x="533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3" name="Rectangle 41"/>
            <p:cNvSpPr/>
            <p:nvPr/>
          </p:nvSpPr>
          <p:spPr>
            <a:xfrm>
              <a:off x="548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4" name="Rectangle 42"/>
            <p:cNvSpPr/>
            <p:nvPr/>
          </p:nvSpPr>
          <p:spPr>
            <a:xfrm>
              <a:off x="563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5" name="Rectangle 43"/>
            <p:cNvSpPr/>
            <p:nvPr/>
          </p:nvSpPr>
          <p:spPr>
            <a:xfrm>
              <a:off x="579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6" name="Rectangle 44"/>
            <p:cNvSpPr/>
            <p:nvPr/>
          </p:nvSpPr>
          <p:spPr>
            <a:xfrm>
              <a:off x="594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7" name="Rectangle 45"/>
            <p:cNvSpPr/>
            <p:nvPr/>
          </p:nvSpPr>
          <p:spPr>
            <a:xfrm>
              <a:off x="6019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8" name="Rectangle 46"/>
            <p:cNvSpPr/>
            <p:nvPr/>
          </p:nvSpPr>
          <p:spPr>
            <a:xfrm>
              <a:off x="624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9" name="Rectangle 47"/>
            <p:cNvSpPr/>
            <p:nvPr/>
          </p:nvSpPr>
          <p:spPr>
            <a:xfrm>
              <a:off x="6400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0" name="Rectangle 48"/>
            <p:cNvSpPr/>
            <p:nvPr/>
          </p:nvSpPr>
          <p:spPr>
            <a:xfrm>
              <a:off x="655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1" name="Rectangle 49"/>
            <p:cNvSpPr/>
            <p:nvPr/>
          </p:nvSpPr>
          <p:spPr>
            <a:xfrm>
              <a:off x="670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2" name="Rectangle 50"/>
            <p:cNvSpPr/>
            <p:nvPr/>
          </p:nvSpPr>
          <p:spPr>
            <a:xfrm>
              <a:off x="685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3" name="Rectangle 51"/>
            <p:cNvSpPr/>
            <p:nvPr/>
          </p:nvSpPr>
          <p:spPr>
            <a:xfrm>
              <a:off x="701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4" name="Rectangle 52"/>
            <p:cNvSpPr/>
            <p:nvPr/>
          </p:nvSpPr>
          <p:spPr>
            <a:xfrm>
              <a:off x="716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5" name="Rectangle 53"/>
            <p:cNvSpPr/>
            <p:nvPr/>
          </p:nvSpPr>
          <p:spPr>
            <a:xfrm>
              <a:off x="731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6" name="Rectangle 54"/>
            <p:cNvSpPr/>
            <p:nvPr/>
          </p:nvSpPr>
          <p:spPr>
            <a:xfrm>
              <a:off x="746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7" name="Rectangle 55"/>
            <p:cNvSpPr/>
            <p:nvPr/>
          </p:nvSpPr>
          <p:spPr>
            <a:xfrm>
              <a:off x="762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8" name="Rectangle 56"/>
            <p:cNvSpPr/>
            <p:nvPr/>
          </p:nvSpPr>
          <p:spPr>
            <a:xfrm>
              <a:off x="777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9" name="Rectangle 57"/>
            <p:cNvSpPr/>
            <p:nvPr/>
          </p:nvSpPr>
          <p:spPr>
            <a:xfrm>
              <a:off x="792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00" name="Rectangle 58"/>
            <p:cNvSpPr/>
            <p:nvPr/>
          </p:nvSpPr>
          <p:spPr>
            <a:xfrm>
              <a:off x="807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01" name="Rectangle 59"/>
            <p:cNvSpPr/>
            <p:nvPr/>
          </p:nvSpPr>
          <p:spPr>
            <a:xfrm>
              <a:off x="822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02" name="Rectangle 60"/>
            <p:cNvSpPr/>
            <p:nvPr/>
          </p:nvSpPr>
          <p:spPr>
            <a:xfrm>
              <a:off x="838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03" name="Rectangle 61"/>
            <p:cNvSpPr/>
            <p:nvPr/>
          </p:nvSpPr>
          <p:spPr>
            <a:xfrm>
              <a:off x="853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04" name="Rectangle 62"/>
            <p:cNvSpPr/>
            <p:nvPr/>
          </p:nvSpPr>
          <p:spPr>
            <a:xfrm>
              <a:off x="868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05" name="Rectangle 63"/>
            <p:cNvSpPr/>
            <p:nvPr/>
          </p:nvSpPr>
          <p:spPr>
            <a:xfrm>
              <a:off x="883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06" name="Rectangle 64"/>
            <p:cNvSpPr/>
            <p:nvPr/>
          </p:nvSpPr>
          <p:spPr>
            <a:xfrm>
              <a:off x="899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07" name="Rectangle 65"/>
            <p:cNvSpPr/>
            <p:nvPr/>
          </p:nvSpPr>
          <p:spPr>
            <a:xfrm>
              <a:off x="0" y="1219200"/>
              <a:ext cx="9144000" cy="762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pic>
        <p:nvPicPr>
          <p:cNvPr id="409" name="Picture 71" descr="Picture 71"/>
          <p:cNvPicPr>
            <a:picLocks noChangeAspect="1"/>
          </p:cNvPicPr>
          <p:nvPr/>
        </p:nvPicPr>
        <p:blipFill>
          <a:blip r:embed="rId2" cstate="print"/>
          <a:stretch>
            <a:fillRect/>
          </a:stretch>
        </p:blipFill>
        <p:spPr>
          <a:xfrm>
            <a:off x="685800" y="1652588"/>
            <a:ext cx="914400" cy="176213"/>
          </a:xfrm>
          <a:prstGeom prst="rect">
            <a:avLst/>
          </a:prstGeom>
          <a:ln w="12700">
            <a:miter lim="400000"/>
          </a:ln>
        </p:spPr>
      </p:pic>
      <p:sp>
        <p:nvSpPr>
          <p:cNvPr id="410" name="Title Text"/>
          <p:cNvSpPr txBox="1">
            <a:spLocks noGrp="1"/>
          </p:cNvSpPr>
          <p:nvPr>
            <p:ph type="title"/>
          </p:nvPr>
        </p:nvSpPr>
        <p:spPr>
          <a:xfrm>
            <a:off x="722312" y="4406900"/>
            <a:ext cx="7772401" cy="1362075"/>
          </a:xfrm>
          <a:prstGeom prst="rect">
            <a:avLst/>
          </a:prstGeom>
        </p:spPr>
        <p:txBody>
          <a:bodyPr anchor="t"/>
          <a:lstStyle>
            <a:lvl1pPr>
              <a:defRPr sz="4000" b="1" cap="all">
                <a:solidFill>
                  <a:schemeClr val="accent3">
                    <a:lumOff val="44000"/>
                  </a:schemeClr>
                </a:solidFill>
                <a:latin typeface="+mj-lt"/>
                <a:ea typeface="+mj-ea"/>
                <a:cs typeface="+mj-cs"/>
                <a:sym typeface="Helvetica"/>
              </a:defRPr>
            </a:lvl1pPr>
          </a:lstStyle>
          <a:p>
            <a:r>
              <a:t>Title Text</a:t>
            </a:r>
          </a:p>
        </p:txBody>
      </p:sp>
      <p:sp>
        <p:nvSpPr>
          <p:cNvPr id="411"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lnSpc>
                <a:spcPct val="110000"/>
              </a:lnSpc>
              <a:spcBef>
                <a:spcPts val="400"/>
              </a:spcBef>
              <a:buSzTx/>
              <a:buNone/>
              <a:defRPr sz="2000">
                <a:solidFill>
                  <a:schemeClr val="accent3">
                    <a:lumOff val="44000"/>
                  </a:schemeClr>
                </a:solidFill>
                <a:latin typeface="+mj-lt"/>
                <a:ea typeface="+mj-ea"/>
                <a:cs typeface="+mj-cs"/>
                <a:sym typeface="Helvetica"/>
              </a:defRPr>
            </a:lvl1pPr>
            <a:lvl2pPr marL="0" indent="457200">
              <a:lnSpc>
                <a:spcPct val="110000"/>
              </a:lnSpc>
              <a:spcBef>
                <a:spcPts val="400"/>
              </a:spcBef>
              <a:buSzTx/>
              <a:buNone/>
              <a:defRPr sz="2000">
                <a:solidFill>
                  <a:schemeClr val="accent3">
                    <a:lumOff val="44000"/>
                  </a:schemeClr>
                </a:solidFill>
                <a:latin typeface="+mj-lt"/>
                <a:ea typeface="+mj-ea"/>
                <a:cs typeface="+mj-cs"/>
                <a:sym typeface="Helvetica"/>
              </a:defRPr>
            </a:lvl2pPr>
            <a:lvl3pPr marL="0" indent="914400">
              <a:lnSpc>
                <a:spcPct val="110000"/>
              </a:lnSpc>
              <a:spcBef>
                <a:spcPts val="400"/>
              </a:spcBef>
              <a:buSzTx/>
              <a:buNone/>
              <a:defRPr sz="2000">
                <a:solidFill>
                  <a:schemeClr val="accent3">
                    <a:lumOff val="44000"/>
                  </a:schemeClr>
                </a:solidFill>
                <a:latin typeface="+mj-lt"/>
                <a:ea typeface="+mj-ea"/>
                <a:cs typeface="+mj-cs"/>
                <a:sym typeface="Helvetica"/>
              </a:defRPr>
            </a:lvl3pPr>
            <a:lvl4pPr marL="0" indent="1371600">
              <a:lnSpc>
                <a:spcPct val="110000"/>
              </a:lnSpc>
              <a:spcBef>
                <a:spcPts val="400"/>
              </a:spcBef>
              <a:buSzTx/>
              <a:buNone/>
              <a:defRPr sz="2000">
                <a:solidFill>
                  <a:schemeClr val="accent3">
                    <a:lumOff val="44000"/>
                  </a:schemeClr>
                </a:solidFill>
                <a:latin typeface="+mj-lt"/>
                <a:ea typeface="+mj-ea"/>
                <a:cs typeface="+mj-cs"/>
                <a:sym typeface="Helvetica"/>
              </a:defRPr>
            </a:lvl4pPr>
            <a:lvl5pPr marL="0" indent="1828800">
              <a:lnSpc>
                <a:spcPct val="110000"/>
              </a:lnSpc>
              <a:spcBef>
                <a:spcPts val="400"/>
              </a:spcBef>
              <a:buSzTx/>
              <a:buNone/>
              <a:defRPr sz="2000">
                <a:solidFill>
                  <a:schemeClr val="accent3">
                    <a:lumOff val="44000"/>
                  </a:schemeClr>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412" name="Slide Number"/>
          <p:cNvSpPr txBox="1">
            <a:spLocks noGrp="1"/>
          </p:cNvSpPr>
          <p:nvPr>
            <p:ph type="sldNum" sz="quarter" idx="2"/>
          </p:nvPr>
        </p:nvSpPr>
        <p:spPr>
          <a:xfrm>
            <a:off x="8040546" y="6248400"/>
            <a:ext cx="301908" cy="307340"/>
          </a:xfrm>
          <a:prstGeom prst="rect">
            <a:avLst/>
          </a:prstGeom>
        </p:spPr>
        <p:txBody>
          <a:bodyPr anchor="t"/>
          <a:lstStyle>
            <a:lvl1pPr>
              <a:defRPr>
                <a:solidFill>
                  <a:schemeClr val="accent3">
                    <a:lumOff val="44000"/>
                  </a:schemeClr>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43031957"/>
      </p:ext>
    </p:extLst>
  </p:cSld>
  <p:clrMapOvr>
    <a:masterClrMapping/>
  </p:clrMapOvr>
  <p:transition spd="med"/>
</p:sldLayout>
</file>

<file path=ppt/slideLayouts/slideLayout148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59"/>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59"/>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E8CF1EB7-CA46-CA4B-BD9C-063522A155A6}" type="datetimeFigureOut">
              <a:rPr lang="en-US" smtClean="0"/>
              <a:pPr>
                <a:defRPr/>
              </a:pPr>
              <a:t>2/15/24</a:t>
            </a:fld>
            <a:endParaRPr lang="en-US" dirty="0"/>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3A81F1A0-283A-9E48-B9B5-B61800A6FBBD}" type="slidenum">
              <a:rPr lang="en-US" smtClean="0"/>
              <a:pPr>
                <a:defRPr/>
              </a:pPr>
              <a:t>‹#›</a:t>
            </a:fld>
            <a:endParaRPr lang="en-US" dirty="0"/>
          </a:p>
        </p:txBody>
      </p:sp>
    </p:spTree>
    <p:extLst>
      <p:ext uri="{BB962C8B-B14F-4D97-AF65-F5344CB8AC3E}">
        <p14:creationId xmlns:p14="http://schemas.microsoft.com/office/powerpoint/2010/main" val="997965162"/>
      </p:ext>
    </p:extLst>
  </p:cSld>
  <p:clrMapOvr>
    <a:masterClrMapping/>
  </p:clrMapOvr>
</p:sldLayout>
</file>

<file path=ppt/slideLayouts/slideLayout1481.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3"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4"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9E9F5AEF-92C3-2542-AB3C-55F5535DB34B}" type="slidenum">
              <a:rPr lang="en-US" smtClean="0"/>
              <a:pPr>
                <a:defRPr/>
              </a:pPr>
              <a:t>‹#›</a:t>
            </a:fld>
            <a:endParaRPr lang="en-US" dirty="0"/>
          </a:p>
        </p:txBody>
      </p:sp>
    </p:spTree>
    <p:extLst>
      <p:ext uri="{BB962C8B-B14F-4D97-AF65-F5344CB8AC3E}">
        <p14:creationId xmlns:p14="http://schemas.microsoft.com/office/powerpoint/2010/main" val="2883570717"/>
      </p:ext>
    </p:extLst>
  </p:cSld>
  <p:clrMapOvr>
    <a:masterClrMapping/>
  </p:clrMapOvr>
</p:sldLayout>
</file>

<file path=ppt/slideLayouts/slideLayout148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Rectangle 2"/>
          <p:cNvSpPr>
            <a:spLocks noChangeArrowheads="1"/>
          </p:cNvSpPr>
          <p:nvPr/>
        </p:nvSpPr>
        <p:spPr bwMode="auto">
          <a:xfrm>
            <a:off x="0" y="0"/>
            <a:ext cx="4572000" cy="6858000"/>
          </a:xfrm>
          <a:prstGeom prst="rect">
            <a:avLst/>
          </a:prstGeom>
          <a:solidFill>
            <a:srgbClr val="CAE2CA"/>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91376" tIns="45688" rIns="91376" bIns="45688" anchor="ctr"/>
          <a:lstStyle/>
          <a:p>
            <a:pPr algn="ctr"/>
            <a:endParaRPr kumimoji="1" lang="en-US" b="1" i="0" dirty="0">
              <a:solidFill>
                <a:srgbClr val="003366"/>
              </a:solidFill>
              <a:latin typeface="Arial" panose="020B0604020202020204" pitchFamily="34" charset="0"/>
            </a:endParaRPr>
          </a:p>
        </p:txBody>
      </p:sp>
      <p:sp>
        <p:nvSpPr>
          <p:cNvPr id="5" name="AutoShape 3"/>
          <p:cNvSpPr>
            <a:spLocks noChangeArrowheads="1"/>
          </p:cNvSpPr>
          <p:nvPr/>
        </p:nvSpPr>
        <p:spPr bwMode="auto">
          <a:xfrm>
            <a:off x="685800" y="990600"/>
            <a:ext cx="5181600" cy="1905000"/>
          </a:xfrm>
          <a:prstGeom prst="roundRect">
            <a:avLst>
              <a:gd name="adj" fmla="val 50000"/>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lIns="91376" tIns="45688" rIns="91376" bIns="45688" anchor="ctr"/>
          <a:lstStyle/>
          <a:p>
            <a:pPr algn="ctr"/>
            <a:endParaRPr kumimoji="1" lang="en-US" b="1" i="0" dirty="0">
              <a:solidFill>
                <a:srgbClr val="003366"/>
              </a:solidFill>
              <a:latin typeface="Arial" panose="020B0604020202020204" pitchFamily="34" charset="0"/>
            </a:endParaRPr>
          </a:p>
        </p:txBody>
      </p:sp>
      <p:grpSp>
        <p:nvGrpSpPr>
          <p:cNvPr id="6" name="Group 15"/>
          <p:cNvGrpSpPr>
            <a:grpSpLocks/>
          </p:cNvGrpSpPr>
          <p:nvPr/>
        </p:nvGrpSpPr>
        <p:grpSpPr bwMode="auto">
          <a:xfrm>
            <a:off x="3632200" y="4889500"/>
            <a:ext cx="4876800" cy="319088"/>
            <a:chOff x="2288" y="3080"/>
            <a:chExt cx="3072" cy="201"/>
          </a:xfrm>
        </p:grpSpPr>
        <p:sp>
          <p:nvSpPr>
            <p:cNvPr id="7" name="AutoShape 6"/>
            <p:cNvSpPr>
              <a:spLocks noChangeArrowheads="1"/>
            </p:cNvSpPr>
            <p:nvPr/>
          </p:nvSpPr>
          <p:spPr bwMode="auto">
            <a:xfrm flipH="1">
              <a:off x="2288" y="3080"/>
              <a:ext cx="2914" cy="200"/>
            </a:xfrm>
            <a:prstGeom prst="roundRect">
              <a:avLst>
                <a:gd name="adj" fmla="val 0"/>
              </a:avLst>
            </a:pr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b="1" i="0" dirty="0">
                <a:solidFill>
                  <a:srgbClr val="003366"/>
                </a:solidFill>
                <a:latin typeface="Arial" panose="020B0604020202020204" pitchFamily="34" charset="0"/>
              </a:endParaRPr>
            </a:p>
          </p:txBody>
        </p:sp>
        <p:sp>
          <p:nvSpPr>
            <p:cNvPr id="8" name="AutoShape 7"/>
            <p:cNvSpPr>
              <a:spLocks noChangeArrowheads="1"/>
            </p:cNvSpPr>
            <p:nvPr/>
          </p:nvSpPr>
          <p:spPr bwMode="auto">
            <a:xfrm>
              <a:off x="5196" y="3080"/>
              <a:ext cx="164" cy="201"/>
            </a:xfrm>
            <a:prstGeom prst="flowChartDelay">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b="1" i="0" dirty="0">
                <a:solidFill>
                  <a:srgbClr val="003366"/>
                </a:solidFill>
                <a:latin typeface="Arial" panose="020B0604020202020204" pitchFamily="34" charset="0"/>
              </a:endParaRPr>
            </a:p>
          </p:txBody>
        </p:sp>
      </p:grpSp>
      <p:sp>
        <p:nvSpPr>
          <p:cNvPr id="8196" name="Rectangle 4"/>
          <p:cNvSpPr>
            <a:spLocks noGrp="1" noChangeArrowheads="1"/>
          </p:cNvSpPr>
          <p:nvPr>
            <p:ph type="subTitle" idx="1"/>
          </p:nvPr>
        </p:nvSpPr>
        <p:spPr>
          <a:xfrm>
            <a:off x="4673600" y="2927354"/>
            <a:ext cx="3657600" cy="1822450"/>
          </a:xfrm>
        </p:spPr>
        <p:txBody>
          <a:bodyPr anchor="b"/>
          <a:lstStyle>
            <a:lvl1pPr marL="0" indent="0">
              <a:buFont typeface="Wingdings" charset="2"/>
              <a:buNone/>
              <a:defRPr b="1" i="0">
                <a:solidFill>
                  <a:schemeClr val="tx2"/>
                </a:solidFill>
                <a:latin typeface="Arial" panose="020B0604020202020204" pitchFamily="34" charset="0"/>
              </a:defRPr>
            </a:lvl1pPr>
          </a:lstStyle>
          <a:p>
            <a:r>
              <a:rPr lang="en-US" dirty="0"/>
              <a:t>Click to edit Master subtitle style</a:t>
            </a:r>
          </a:p>
        </p:txBody>
      </p:sp>
      <p:sp>
        <p:nvSpPr>
          <p:cNvPr id="8203" name="Rectangle 11"/>
          <p:cNvSpPr>
            <a:spLocks noGrp="1" noChangeArrowheads="1"/>
          </p:cNvSpPr>
          <p:nvPr>
            <p:ph type="ctrTitle" sz="quarter"/>
          </p:nvPr>
        </p:nvSpPr>
        <p:spPr>
          <a:xfrm>
            <a:off x="936625" y="1425575"/>
            <a:ext cx="7772400" cy="1143000"/>
          </a:xfrm>
        </p:spPr>
        <p:txBody>
          <a:bodyPr anchor="ctr"/>
          <a:lstStyle>
            <a:lvl1pPr algn="ctr">
              <a:defRPr b="1" i="0">
                <a:solidFill>
                  <a:schemeClr val="tx1"/>
                </a:solidFill>
                <a:latin typeface="Arial" panose="020B0604020202020204" pitchFamily="34" charset="0"/>
              </a:defRPr>
            </a:lvl1pPr>
          </a:lstStyle>
          <a:p>
            <a:r>
              <a:rPr lang="en-US" dirty="0"/>
              <a:t>Click to edit Master title style</a:t>
            </a:r>
          </a:p>
        </p:txBody>
      </p:sp>
      <p:sp>
        <p:nvSpPr>
          <p:cNvPr id="9" name="Rectangle 8"/>
          <p:cNvSpPr>
            <a:spLocks noGrp="1" noChangeArrowheads="1"/>
          </p:cNvSpPr>
          <p:nvPr>
            <p:ph type="dt" sz="quarter" idx="10"/>
          </p:nvPr>
        </p:nvSpPr>
        <p:spPr>
          <a:xfrm>
            <a:off x="2667000" y="6549972"/>
            <a:ext cx="1905000" cy="308028"/>
          </a:xfrm>
        </p:spPr>
        <p:txBody>
          <a:bodyPr/>
          <a:lstStyle>
            <a:lvl1pPr eaLnBrk="0" hangingPunct="0">
              <a:defRPr b="1" i="0">
                <a:solidFill>
                  <a:srgbClr val="FFFFFF"/>
                </a:solidFill>
                <a:latin typeface="Arial" panose="020B0604020202020204" pitchFamily="34" charset="0"/>
              </a:defRPr>
            </a:lvl1pPr>
          </a:lstStyle>
          <a:p>
            <a:pPr>
              <a:defRPr/>
            </a:pPr>
            <a:endParaRPr lang="en-US" dirty="0"/>
          </a:p>
        </p:txBody>
      </p:sp>
      <p:sp>
        <p:nvSpPr>
          <p:cNvPr id="10" name="Rectangle 9"/>
          <p:cNvSpPr>
            <a:spLocks noGrp="1" noChangeArrowheads="1"/>
          </p:cNvSpPr>
          <p:nvPr>
            <p:ph type="ftr" sz="quarter" idx="11"/>
          </p:nvPr>
        </p:nvSpPr>
        <p:spPr>
          <a:xfrm>
            <a:off x="5195894" y="6549972"/>
            <a:ext cx="3279775" cy="308028"/>
          </a:xfrm>
        </p:spPr>
        <p:txBody>
          <a:bodyPr/>
          <a:lstStyle>
            <a:lvl1pPr algn="r" eaLnBrk="0" hangingPunct="0">
              <a:defRPr b="1" i="0">
                <a:latin typeface="Arial" panose="020B0604020202020204" pitchFamily="34" charset="0"/>
              </a:defRPr>
            </a:lvl1pPr>
          </a:lstStyle>
          <a:p>
            <a:pPr>
              <a:defRPr/>
            </a:pPr>
            <a:endParaRPr lang="en-US" dirty="0"/>
          </a:p>
        </p:txBody>
      </p:sp>
      <p:sp>
        <p:nvSpPr>
          <p:cNvPr id="11" name="Rectangle 10"/>
          <p:cNvSpPr>
            <a:spLocks noGrp="1" noChangeArrowheads="1"/>
          </p:cNvSpPr>
          <p:nvPr>
            <p:ph type="sldNum" sz="quarter" idx="12"/>
          </p:nvPr>
        </p:nvSpPr>
        <p:spPr>
          <a:xfrm>
            <a:off x="9531" y="6356099"/>
            <a:ext cx="587375" cy="492378"/>
          </a:xfrm>
        </p:spPr>
        <p:txBody>
          <a:bodyPr anchorCtr="0"/>
          <a:lstStyle>
            <a:lvl1pPr eaLnBrk="0" hangingPunct="0">
              <a:defRPr b="1" i="0">
                <a:latin typeface="Arial" panose="020B0604020202020204" pitchFamily="34" charset="0"/>
              </a:defRPr>
            </a:lvl1pPr>
          </a:lstStyle>
          <a:p>
            <a:pPr>
              <a:defRPr/>
            </a:pPr>
            <a:fld id="{3648C958-12DE-3946-A9E6-98A01D7DB3B6}" type="slidenum">
              <a:rPr lang="en-US" smtClean="0"/>
              <a:pPr>
                <a:defRPr/>
              </a:pPr>
              <a:t>‹#›</a:t>
            </a:fld>
            <a:endParaRPr lang="en-US" dirty="0"/>
          </a:p>
        </p:txBody>
      </p:sp>
    </p:spTree>
    <p:extLst>
      <p:ext uri="{BB962C8B-B14F-4D97-AF65-F5344CB8AC3E}">
        <p14:creationId xmlns:p14="http://schemas.microsoft.com/office/powerpoint/2010/main" val="2749931287"/>
      </p:ext>
    </p:extLst>
  </p:cSld>
  <p:clrMapOvr>
    <a:masterClrMapping/>
  </p:clrMapOvr>
</p:sldLayout>
</file>

<file path=ppt/slideLayouts/slideLayout148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8"/>
          <p:cNvSpPr>
            <a:spLocks noGrp="1" noChangeArrowheads="1"/>
          </p:cNvSpPr>
          <p:nvPr>
            <p:ph type="dt" sz="half" idx="10"/>
          </p:nvPr>
        </p:nvSpPr>
        <p:spPr/>
        <p:txBody>
          <a:bodyPr/>
          <a:lstStyle>
            <a:lvl1pPr eaLnBrk="0" hangingPunct="0">
              <a:defRPr b="1" i="0">
                <a:latin typeface="Arial" panose="020B0604020202020204" pitchFamily="34" charset="0"/>
              </a:defRPr>
            </a:lvl1pPr>
          </a:lstStyle>
          <a:p>
            <a:pPr>
              <a:defRPr/>
            </a:pPr>
            <a:endParaRPr lang="en-US" dirty="0"/>
          </a:p>
        </p:txBody>
      </p:sp>
      <p:sp>
        <p:nvSpPr>
          <p:cNvPr id="5" name="Rectangle 9"/>
          <p:cNvSpPr>
            <a:spLocks noGrp="1" noChangeArrowheads="1"/>
          </p:cNvSpPr>
          <p:nvPr>
            <p:ph type="ftr" sz="quarter" idx="11"/>
          </p:nvPr>
        </p:nvSpPr>
        <p:spPr/>
        <p:txBody>
          <a:bodyPr/>
          <a:lstStyle>
            <a:lvl1pPr eaLnBrk="0" hangingPunct="0">
              <a:defRPr b="1" i="0">
                <a:latin typeface="Arial" panose="020B0604020202020204" pitchFamily="34" charset="0"/>
              </a:defRPr>
            </a:lvl1pPr>
          </a:lstStyle>
          <a:p>
            <a:pPr>
              <a:defRPr/>
            </a:pPr>
            <a:endParaRPr lang="en-US" dirty="0"/>
          </a:p>
        </p:txBody>
      </p:sp>
      <p:sp>
        <p:nvSpPr>
          <p:cNvPr id="6" name="Rectangle 10"/>
          <p:cNvSpPr>
            <a:spLocks noGrp="1" noChangeArrowheads="1"/>
          </p:cNvSpPr>
          <p:nvPr>
            <p:ph type="sldNum" sz="quarter" idx="12"/>
          </p:nvPr>
        </p:nvSpPr>
        <p:spPr/>
        <p:txBody>
          <a:bodyPr/>
          <a:lstStyle>
            <a:lvl1pPr eaLnBrk="0" hangingPunct="0">
              <a:defRPr b="1" i="0">
                <a:latin typeface="Arial" panose="020B0604020202020204" pitchFamily="34" charset="0"/>
              </a:defRPr>
            </a:lvl1pPr>
          </a:lstStyle>
          <a:p>
            <a:pPr>
              <a:defRPr/>
            </a:pPr>
            <a:fld id="{5CD5E526-007E-F44E-A2D0-E822CBFD2D0D}" type="slidenum">
              <a:rPr lang="en-US" smtClean="0"/>
              <a:pPr>
                <a:defRPr/>
              </a:pPr>
              <a:t>‹#›</a:t>
            </a:fld>
            <a:endParaRPr lang="en-US" dirty="0"/>
          </a:p>
        </p:txBody>
      </p:sp>
    </p:spTree>
    <p:extLst>
      <p:ext uri="{BB962C8B-B14F-4D97-AF65-F5344CB8AC3E}">
        <p14:creationId xmlns:p14="http://schemas.microsoft.com/office/powerpoint/2010/main" val="2197734036"/>
      </p:ext>
    </p:extLst>
  </p:cSld>
  <p:clrMapOvr>
    <a:masterClrMapping/>
  </p:clrMapOvr>
</p:sldLayout>
</file>

<file path=ppt/slideLayouts/slideLayout148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6"/>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6880" indent="0">
              <a:buNone/>
              <a:defRPr sz="1800"/>
            </a:lvl2pPr>
            <a:lvl3pPr marL="913758" indent="0">
              <a:buNone/>
              <a:defRPr sz="1600"/>
            </a:lvl3pPr>
            <a:lvl4pPr marL="1370639" indent="0">
              <a:buNone/>
              <a:defRPr sz="1400"/>
            </a:lvl4pPr>
            <a:lvl5pPr marL="1827517" indent="0">
              <a:buNone/>
              <a:defRPr sz="1400"/>
            </a:lvl5pPr>
            <a:lvl6pPr marL="2284398" indent="0">
              <a:buNone/>
              <a:defRPr sz="1400"/>
            </a:lvl6pPr>
            <a:lvl7pPr marL="2741275" indent="0">
              <a:buNone/>
              <a:defRPr sz="1400"/>
            </a:lvl7pPr>
            <a:lvl8pPr marL="3198156" indent="0">
              <a:buNone/>
              <a:defRPr sz="1400"/>
            </a:lvl8pPr>
            <a:lvl9pPr marL="3655033" indent="0">
              <a:buNone/>
              <a:defRPr sz="1400"/>
            </a:lvl9pPr>
          </a:lstStyle>
          <a:p>
            <a:pPr lvl="0"/>
            <a:r>
              <a:rPr lang="en-US" dirty="0"/>
              <a:t>Click to edit Master text styles</a:t>
            </a:r>
          </a:p>
        </p:txBody>
      </p:sp>
      <p:sp>
        <p:nvSpPr>
          <p:cNvPr id="4" name="Rectangle 8"/>
          <p:cNvSpPr>
            <a:spLocks noGrp="1" noChangeArrowheads="1"/>
          </p:cNvSpPr>
          <p:nvPr>
            <p:ph type="dt" sz="half" idx="10"/>
          </p:nvPr>
        </p:nvSpPr>
        <p:spPr/>
        <p:txBody>
          <a:bodyPr/>
          <a:lstStyle>
            <a:lvl1pPr eaLnBrk="0" hangingPunct="0">
              <a:defRPr b="1" i="0">
                <a:latin typeface="Arial" panose="020B0604020202020204" pitchFamily="34" charset="0"/>
              </a:defRPr>
            </a:lvl1pPr>
          </a:lstStyle>
          <a:p>
            <a:pPr>
              <a:defRPr/>
            </a:pPr>
            <a:endParaRPr lang="en-US" dirty="0"/>
          </a:p>
        </p:txBody>
      </p:sp>
      <p:sp>
        <p:nvSpPr>
          <p:cNvPr id="5" name="Rectangle 9"/>
          <p:cNvSpPr>
            <a:spLocks noGrp="1" noChangeArrowheads="1"/>
          </p:cNvSpPr>
          <p:nvPr>
            <p:ph type="ftr" sz="quarter" idx="11"/>
          </p:nvPr>
        </p:nvSpPr>
        <p:spPr/>
        <p:txBody>
          <a:bodyPr/>
          <a:lstStyle>
            <a:lvl1pPr eaLnBrk="0" hangingPunct="0">
              <a:defRPr b="1" i="0">
                <a:latin typeface="Arial" panose="020B0604020202020204" pitchFamily="34" charset="0"/>
              </a:defRPr>
            </a:lvl1pPr>
          </a:lstStyle>
          <a:p>
            <a:pPr>
              <a:defRPr/>
            </a:pPr>
            <a:endParaRPr lang="en-US" dirty="0"/>
          </a:p>
        </p:txBody>
      </p:sp>
      <p:sp>
        <p:nvSpPr>
          <p:cNvPr id="6" name="Rectangle 10"/>
          <p:cNvSpPr>
            <a:spLocks noGrp="1" noChangeArrowheads="1"/>
          </p:cNvSpPr>
          <p:nvPr>
            <p:ph type="sldNum" sz="quarter" idx="12"/>
          </p:nvPr>
        </p:nvSpPr>
        <p:spPr/>
        <p:txBody>
          <a:bodyPr/>
          <a:lstStyle>
            <a:lvl1pPr eaLnBrk="0" hangingPunct="0">
              <a:defRPr b="1" i="0">
                <a:latin typeface="Arial" panose="020B0604020202020204" pitchFamily="34" charset="0"/>
              </a:defRPr>
            </a:lvl1pPr>
          </a:lstStyle>
          <a:p>
            <a:pPr>
              <a:defRPr/>
            </a:pPr>
            <a:fld id="{C3383F4C-975D-E041-8514-8E4D930F84A4}" type="slidenum">
              <a:rPr lang="en-US" smtClean="0"/>
              <a:pPr>
                <a:defRPr/>
              </a:pPr>
              <a:t>‹#›</a:t>
            </a:fld>
            <a:endParaRPr lang="en-US" dirty="0"/>
          </a:p>
        </p:txBody>
      </p:sp>
    </p:spTree>
    <p:extLst>
      <p:ext uri="{BB962C8B-B14F-4D97-AF65-F5344CB8AC3E}">
        <p14:creationId xmlns:p14="http://schemas.microsoft.com/office/powerpoint/2010/main" val="1343256930"/>
      </p:ext>
    </p:extLst>
  </p:cSld>
  <p:clrMapOvr>
    <a:masterClrMapping/>
  </p:clrMapOvr>
</p:sldLayout>
</file>

<file path=ppt/slideLayouts/slideLayout148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914400" y="2362200"/>
            <a:ext cx="3924300" cy="3733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991100" y="2362200"/>
            <a:ext cx="3924300" cy="3733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8"/>
          <p:cNvSpPr>
            <a:spLocks noGrp="1" noChangeArrowheads="1"/>
          </p:cNvSpPr>
          <p:nvPr>
            <p:ph type="dt" sz="half" idx="10"/>
          </p:nvPr>
        </p:nvSpPr>
        <p:spPr/>
        <p:txBody>
          <a:bodyPr/>
          <a:lstStyle>
            <a:lvl1pPr eaLnBrk="0" hangingPunct="0">
              <a:defRPr b="1" i="0">
                <a:latin typeface="Arial" panose="020B0604020202020204" pitchFamily="34" charset="0"/>
              </a:defRPr>
            </a:lvl1pPr>
          </a:lstStyle>
          <a:p>
            <a:pPr>
              <a:defRPr/>
            </a:pPr>
            <a:endParaRPr lang="en-US" dirty="0"/>
          </a:p>
        </p:txBody>
      </p:sp>
      <p:sp>
        <p:nvSpPr>
          <p:cNvPr id="6" name="Rectangle 9"/>
          <p:cNvSpPr>
            <a:spLocks noGrp="1" noChangeArrowheads="1"/>
          </p:cNvSpPr>
          <p:nvPr>
            <p:ph type="ftr" sz="quarter" idx="11"/>
          </p:nvPr>
        </p:nvSpPr>
        <p:spPr/>
        <p:txBody>
          <a:bodyPr/>
          <a:lstStyle>
            <a:lvl1pPr eaLnBrk="0" hangingPunct="0">
              <a:defRPr b="1" i="0">
                <a:latin typeface="Arial" panose="020B0604020202020204" pitchFamily="34" charset="0"/>
              </a:defRPr>
            </a:lvl1pPr>
          </a:lstStyle>
          <a:p>
            <a:pPr>
              <a:defRPr/>
            </a:pPr>
            <a:endParaRPr lang="en-US" dirty="0"/>
          </a:p>
        </p:txBody>
      </p:sp>
      <p:sp>
        <p:nvSpPr>
          <p:cNvPr id="7" name="Rectangle 10"/>
          <p:cNvSpPr>
            <a:spLocks noGrp="1" noChangeArrowheads="1"/>
          </p:cNvSpPr>
          <p:nvPr>
            <p:ph type="sldNum" sz="quarter" idx="12"/>
          </p:nvPr>
        </p:nvSpPr>
        <p:spPr/>
        <p:txBody>
          <a:bodyPr/>
          <a:lstStyle>
            <a:lvl1pPr eaLnBrk="0" hangingPunct="0">
              <a:defRPr b="1" i="0">
                <a:latin typeface="Arial" panose="020B0604020202020204" pitchFamily="34" charset="0"/>
              </a:defRPr>
            </a:lvl1pPr>
          </a:lstStyle>
          <a:p>
            <a:pPr>
              <a:defRPr/>
            </a:pPr>
            <a:fld id="{DEEE58EA-59D6-D14E-8595-38C3FC1FBD9E}" type="slidenum">
              <a:rPr lang="en-US" smtClean="0"/>
              <a:pPr>
                <a:defRPr/>
              </a:pPr>
              <a:t>‹#›</a:t>
            </a:fld>
            <a:endParaRPr lang="en-US" dirty="0"/>
          </a:p>
        </p:txBody>
      </p:sp>
    </p:spTree>
    <p:extLst>
      <p:ext uri="{BB962C8B-B14F-4D97-AF65-F5344CB8AC3E}">
        <p14:creationId xmlns:p14="http://schemas.microsoft.com/office/powerpoint/2010/main" val="4092337799"/>
      </p:ext>
    </p:extLst>
  </p:cSld>
  <p:clrMapOvr>
    <a:masterClrMapping/>
  </p:clrMapOvr>
</p:sldLayout>
</file>

<file path=ppt/slideLayouts/slideLayout148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1" y="1535113"/>
            <a:ext cx="4040188" cy="639762"/>
          </a:xfrm>
        </p:spPr>
        <p:txBody>
          <a:bodyPr anchor="b"/>
          <a:lstStyle>
            <a:lvl1pPr marL="0" indent="0">
              <a:buNone/>
              <a:defRPr sz="2400" b="1" i="0">
                <a:latin typeface="Arial" panose="020B0604020202020204" pitchFamily="34" charset="0"/>
              </a:defRPr>
            </a:lvl1pPr>
            <a:lvl2pPr marL="456880" indent="0">
              <a:buNone/>
              <a:defRPr sz="2000" b="1"/>
            </a:lvl2pPr>
            <a:lvl3pPr marL="913758" indent="0">
              <a:buNone/>
              <a:defRPr sz="1800" b="1"/>
            </a:lvl3pPr>
            <a:lvl4pPr marL="1370639" indent="0">
              <a:buNone/>
              <a:defRPr sz="1600" b="1"/>
            </a:lvl4pPr>
            <a:lvl5pPr marL="1827517" indent="0">
              <a:buNone/>
              <a:defRPr sz="1600" b="1"/>
            </a:lvl5pPr>
            <a:lvl6pPr marL="2284398" indent="0">
              <a:buNone/>
              <a:defRPr sz="1600" b="1"/>
            </a:lvl6pPr>
            <a:lvl7pPr marL="2741275" indent="0">
              <a:buNone/>
              <a:defRPr sz="1600" b="1"/>
            </a:lvl7pPr>
            <a:lvl8pPr marL="3198156" indent="0">
              <a:buNone/>
              <a:defRPr sz="1600" b="1"/>
            </a:lvl8pPr>
            <a:lvl9pPr marL="3655033"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1"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31" y="1535113"/>
            <a:ext cx="4041775" cy="639762"/>
          </a:xfrm>
        </p:spPr>
        <p:txBody>
          <a:bodyPr anchor="b"/>
          <a:lstStyle>
            <a:lvl1pPr marL="0" indent="0">
              <a:buNone/>
              <a:defRPr sz="2400" b="1" i="0">
                <a:latin typeface="Arial" panose="020B0604020202020204" pitchFamily="34" charset="0"/>
              </a:defRPr>
            </a:lvl1pPr>
            <a:lvl2pPr marL="456880" indent="0">
              <a:buNone/>
              <a:defRPr sz="2000" b="1"/>
            </a:lvl2pPr>
            <a:lvl3pPr marL="913758" indent="0">
              <a:buNone/>
              <a:defRPr sz="1800" b="1"/>
            </a:lvl3pPr>
            <a:lvl4pPr marL="1370639" indent="0">
              <a:buNone/>
              <a:defRPr sz="1600" b="1"/>
            </a:lvl4pPr>
            <a:lvl5pPr marL="1827517" indent="0">
              <a:buNone/>
              <a:defRPr sz="1600" b="1"/>
            </a:lvl5pPr>
            <a:lvl6pPr marL="2284398" indent="0">
              <a:buNone/>
              <a:defRPr sz="1600" b="1"/>
            </a:lvl6pPr>
            <a:lvl7pPr marL="2741275" indent="0">
              <a:buNone/>
              <a:defRPr sz="1600" b="1"/>
            </a:lvl7pPr>
            <a:lvl8pPr marL="3198156" indent="0">
              <a:buNone/>
              <a:defRPr sz="1600" b="1"/>
            </a:lvl8pPr>
            <a:lvl9pPr marL="3655033"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31"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8"/>
          <p:cNvSpPr>
            <a:spLocks noGrp="1" noChangeArrowheads="1"/>
          </p:cNvSpPr>
          <p:nvPr>
            <p:ph type="dt" sz="half" idx="10"/>
          </p:nvPr>
        </p:nvSpPr>
        <p:spPr/>
        <p:txBody>
          <a:bodyPr/>
          <a:lstStyle>
            <a:lvl1pPr eaLnBrk="0" hangingPunct="0">
              <a:defRPr b="1" i="0">
                <a:latin typeface="Arial" panose="020B0604020202020204" pitchFamily="34" charset="0"/>
              </a:defRPr>
            </a:lvl1pPr>
          </a:lstStyle>
          <a:p>
            <a:pPr>
              <a:defRPr/>
            </a:pPr>
            <a:endParaRPr lang="en-US" dirty="0"/>
          </a:p>
        </p:txBody>
      </p:sp>
      <p:sp>
        <p:nvSpPr>
          <p:cNvPr id="8" name="Rectangle 9"/>
          <p:cNvSpPr>
            <a:spLocks noGrp="1" noChangeArrowheads="1"/>
          </p:cNvSpPr>
          <p:nvPr>
            <p:ph type="ftr" sz="quarter" idx="11"/>
          </p:nvPr>
        </p:nvSpPr>
        <p:spPr/>
        <p:txBody>
          <a:bodyPr/>
          <a:lstStyle>
            <a:lvl1pPr eaLnBrk="0" hangingPunct="0">
              <a:defRPr b="1" i="0">
                <a:latin typeface="Arial" panose="020B0604020202020204" pitchFamily="34" charset="0"/>
              </a:defRPr>
            </a:lvl1pPr>
          </a:lstStyle>
          <a:p>
            <a:pPr>
              <a:defRPr/>
            </a:pPr>
            <a:endParaRPr lang="en-US" dirty="0"/>
          </a:p>
        </p:txBody>
      </p:sp>
      <p:sp>
        <p:nvSpPr>
          <p:cNvPr id="9" name="Rectangle 10"/>
          <p:cNvSpPr>
            <a:spLocks noGrp="1" noChangeArrowheads="1"/>
          </p:cNvSpPr>
          <p:nvPr>
            <p:ph type="sldNum" sz="quarter" idx="12"/>
          </p:nvPr>
        </p:nvSpPr>
        <p:spPr/>
        <p:txBody>
          <a:bodyPr/>
          <a:lstStyle>
            <a:lvl1pPr eaLnBrk="0" hangingPunct="0">
              <a:defRPr b="1" i="0">
                <a:latin typeface="Arial" panose="020B0604020202020204" pitchFamily="34" charset="0"/>
              </a:defRPr>
            </a:lvl1pPr>
          </a:lstStyle>
          <a:p>
            <a:pPr>
              <a:defRPr/>
            </a:pPr>
            <a:fld id="{84F34329-36FB-8045-A857-6B87ACF05743}" type="slidenum">
              <a:rPr lang="en-US" smtClean="0"/>
              <a:pPr>
                <a:defRPr/>
              </a:pPr>
              <a:t>‹#›</a:t>
            </a:fld>
            <a:endParaRPr lang="en-US" dirty="0"/>
          </a:p>
        </p:txBody>
      </p:sp>
    </p:spTree>
    <p:extLst>
      <p:ext uri="{BB962C8B-B14F-4D97-AF65-F5344CB8AC3E}">
        <p14:creationId xmlns:p14="http://schemas.microsoft.com/office/powerpoint/2010/main" val="4135776075"/>
      </p:ext>
    </p:extLst>
  </p:cSld>
  <p:clrMapOvr>
    <a:masterClrMapping/>
  </p:clrMapOvr>
</p:sldLayout>
</file>

<file path=ppt/slideLayouts/slideLayout148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8"/>
          <p:cNvSpPr>
            <a:spLocks noGrp="1" noChangeArrowheads="1"/>
          </p:cNvSpPr>
          <p:nvPr>
            <p:ph type="dt" sz="half" idx="10"/>
          </p:nvPr>
        </p:nvSpPr>
        <p:spPr/>
        <p:txBody>
          <a:bodyPr/>
          <a:lstStyle>
            <a:lvl1pPr eaLnBrk="0" hangingPunct="0">
              <a:defRPr b="1" i="0">
                <a:latin typeface="Arial" panose="020B0604020202020204" pitchFamily="34" charset="0"/>
              </a:defRPr>
            </a:lvl1pPr>
          </a:lstStyle>
          <a:p>
            <a:pPr>
              <a:defRPr/>
            </a:pPr>
            <a:endParaRPr lang="en-US" dirty="0"/>
          </a:p>
        </p:txBody>
      </p:sp>
      <p:sp>
        <p:nvSpPr>
          <p:cNvPr id="4" name="Rectangle 9"/>
          <p:cNvSpPr>
            <a:spLocks noGrp="1" noChangeArrowheads="1"/>
          </p:cNvSpPr>
          <p:nvPr>
            <p:ph type="ftr" sz="quarter" idx="11"/>
          </p:nvPr>
        </p:nvSpPr>
        <p:spPr/>
        <p:txBody>
          <a:bodyPr/>
          <a:lstStyle>
            <a:lvl1pPr eaLnBrk="0" hangingPunct="0">
              <a:defRPr b="1" i="0">
                <a:latin typeface="Arial" panose="020B0604020202020204" pitchFamily="34" charset="0"/>
              </a:defRPr>
            </a:lvl1pPr>
          </a:lstStyle>
          <a:p>
            <a:pPr>
              <a:defRPr/>
            </a:pPr>
            <a:endParaRPr lang="en-US" dirty="0"/>
          </a:p>
        </p:txBody>
      </p:sp>
      <p:sp>
        <p:nvSpPr>
          <p:cNvPr id="5" name="Rectangle 10"/>
          <p:cNvSpPr>
            <a:spLocks noGrp="1" noChangeArrowheads="1"/>
          </p:cNvSpPr>
          <p:nvPr>
            <p:ph type="sldNum" sz="quarter" idx="12"/>
          </p:nvPr>
        </p:nvSpPr>
        <p:spPr/>
        <p:txBody>
          <a:bodyPr/>
          <a:lstStyle>
            <a:lvl1pPr eaLnBrk="0" hangingPunct="0">
              <a:defRPr b="1" i="0">
                <a:latin typeface="Arial" panose="020B0604020202020204" pitchFamily="34" charset="0"/>
              </a:defRPr>
            </a:lvl1pPr>
          </a:lstStyle>
          <a:p>
            <a:pPr>
              <a:defRPr/>
            </a:pPr>
            <a:fld id="{5053B6AF-E929-294A-A862-EBA6E7B5D9B9}" type="slidenum">
              <a:rPr lang="en-US" smtClean="0"/>
              <a:pPr>
                <a:defRPr/>
              </a:pPr>
              <a:t>‹#›</a:t>
            </a:fld>
            <a:endParaRPr lang="en-US" dirty="0"/>
          </a:p>
        </p:txBody>
      </p:sp>
    </p:spTree>
    <p:extLst>
      <p:ext uri="{BB962C8B-B14F-4D97-AF65-F5344CB8AC3E}">
        <p14:creationId xmlns:p14="http://schemas.microsoft.com/office/powerpoint/2010/main" val="1597951272"/>
      </p:ext>
    </p:extLst>
  </p:cSld>
  <p:clrMapOvr>
    <a:masterClrMapping/>
  </p:clrMapOvr>
</p:sldLayout>
</file>

<file path=ppt/slideLayouts/slideLayout148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8"/>
          <p:cNvSpPr>
            <a:spLocks noGrp="1" noChangeArrowheads="1"/>
          </p:cNvSpPr>
          <p:nvPr>
            <p:ph type="dt" sz="half" idx="10"/>
          </p:nvPr>
        </p:nvSpPr>
        <p:spPr/>
        <p:txBody>
          <a:bodyPr/>
          <a:lstStyle>
            <a:lvl1pPr eaLnBrk="0" hangingPunct="0">
              <a:defRPr b="1" i="0">
                <a:latin typeface="Arial" panose="020B0604020202020204" pitchFamily="34" charset="0"/>
              </a:defRPr>
            </a:lvl1pPr>
          </a:lstStyle>
          <a:p>
            <a:pPr>
              <a:defRPr/>
            </a:pPr>
            <a:endParaRPr lang="en-US" dirty="0"/>
          </a:p>
        </p:txBody>
      </p:sp>
      <p:sp>
        <p:nvSpPr>
          <p:cNvPr id="3" name="Rectangle 9"/>
          <p:cNvSpPr>
            <a:spLocks noGrp="1" noChangeArrowheads="1"/>
          </p:cNvSpPr>
          <p:nvPr>
            <p:ph type="ftr" sz="quarter" idx="11"/>
          </p:nvPr>
        </p:nvSpPr>
        <p:spPr/>
        <p:txBody>
          <a:bodyPr/>
          <a:lstStyle>
            <a:lvl1pPr eaLnBrk="0" hangingPunct="0">
              <a:defRPr b="1" i="0">
                <a:latin typeface="Arial" panose="020B0604020202020204" pitchFamily="34" charset="0"/>
              </a:defRPr>
            </a:lvl1pPr>
          </a:lstStyle>
          <a:p>
            <a:pPr>
              <a:defRPr/>
            </a:pPr>
            <a:endParaRPr lang="en-US" dirty="0"/>
          </a:p>
        </p:txBody>
      </p:sp>
      <p:sp>
        <p:nvSpPr>
          <p:cNvPr id="4" name="Rectangle 10"/>
          <p:cNvSpPr>
            <a:spLocks noGrp="1" noChangeArrowheads="1"/>
          </p:cNvSpPr>
          <p:nvPr>
            <p:ph type="sldNum" sz="quarter" idx="12"/>
          </p:nvPr>
        </p:nvSpPr>
        <p:spPr/>
        <p:txBody>
          <a:bodyPr/>
          <a:lstStyle>
            <a:lvl1pPr eaLnBrk="0" hangingPunct="0">
              <a:defRPr b="1" i="0">
                <a:latin typeface="Arial" panose="020B0604020202020204" pitchFamily="34" charset="0"/>
              </a:defRPr>
            </a:lvl1pPr>
          </a:lstStyle>
          <a:p>
            <a:pPr>
              <a:defRPr/>
            </a:pPr>
            <a:fld id="{C2298EEC-5975-2044-AE96-C560D72AB1B9}" type="slidenum">
              <a:rPr lang="en-US" smtClean="0"/>
              <a:pPr>
                <a:defRPr/>
              </a:pPr>
              <a:t>‹#›</a:t>
            </a:fld>
            <a:endParaRPr lang="en-US" dirty="0"/>
          </a:p>
        </p:txBody>
      </p:sp>
    </p:spTree>
    <p:extLst>
      <p:ext uri="{BB962C8B-B14F-4D97-AF65-F5344CB8AC3E}">
        <p14:creationId xmlns:p14="http://schemas.microsoft.com/office/powerpoint/2010/main" val="1017069946"/>
      </p:ext>
    </p:extLst>
  </p:cSld>
  <p:clrMapOvr>
    <a:masterClrMapping/>
  </p:clrMapOvr>
</p:sldLayout>
</file>

<file path=ppt/slideLayouts/slideLayout148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4" y="273050"/>
            <a:ext cx="3008313" cy="1162050"/>
          </a:xfrm>
        </p:spPr>
        <p:txBody>
          <a:bodyPr/>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4" y="1435100"/>
            <a:ext cx="3008313" cy="4691063"/>
          </a:xfrm>
        </p:spPr>
        <p:txBody>
          <a:bodyPr/>
          <a:lstStyle>
            <a:lvl1pPr marL="0" indent="0">
              <a:buNone/>
              <a:defRPr sz="1400" b="1" i="0">
                <a:latin typeface="Arial" panose="020B0604020202020204" pitchFamily="34" charset="0"/>
              </a:defRPr>
            </a:lvl1pPr>
            <a:lvl2pPr marL="456880" indent="0">
              <a:buNone/>
              <a:defRPr sz="1200"/>
            </a:lvl2pPr>
            <a:lvl3pPr marL="913758" indent="0">
              <a:buNone/>
              <a:defRPr sz="1000"/>
            </a:lvl3pPr>
            <a:lvl4pPr marL="1370639" indent="0">
              <a:buNone/>
              <a:defRPr sz="900"/>
            </a:lvl4pPr>
            <a:lvl5pPr marL="1827517" indent="0">
              <a:buNone/>
              <a:defRPr sz="900"/>
            </a:lvl5pPr>
            <a:lvl6pPr marL="2284398" indent="0">
              <a:buNone/>
              <a:defRPr sz="900"/>
            </a:lvl6pPr>
            <a:lvl7pPr marL="2741275" indent="0">
              <a:buNone/>
              <a:defRPr sz="900"/>
            </a:lvl7pPr>
            <a:lvl8pPr marL="3198156" indent="0">
              <a:buNone/>
              <a:defRPr sz="900"/>
            </a:lvl8pPr>
            <a:lvl9pPr marL="3655033" indent="0">
              <a:buNone/>
              <a:defRPr sz="900"/>
            </a:lvl9pPr>
          </a:lstStyle>
          <a:p>
            <a:pPr lvl="0"/>
            <a:r>
              <a:rPr lang="en-US" dirty="0"/>
              <a:t>Click to edit Master text styles</a:t>
            </a:r>
          </a:p>
        </p:txBody>
      </p:sp>
      <p:sp>
        <p:nvSpPr>
          <p:cNvPr id="5" name="Rectangle 8"/>
          <p:cNvSpPr>
            <a:spLocks noGrp="1" noChangeArrowheads="1"/>
          </p:cNvSpPr>
          <p:nvPr>
            <p:ph type="dt" sz="half" idx="10"/>
          </p:nvPr>
        </p:nvSpPr>
        <p:spPr/>
        <p:txBody>
          <a:bodyPr/>
          <a:lstStyle>
            <a:lvl1pPr eaLnBrk="0" hangingPunct="0">
              <a:defRPr b="1" i="0">
                <a:latin typeface="Arial" panose="020B0604020202020204" pitchFamily="34" charset="0"/>
              </a:defRPr>
            </a:lvl1pPr>
          </a:lstStyle>
          <a:p>
            <a:pPr>
              <a:defRPr/>
            </a:pPr>
            <a:endParaRPr lang="en-US" dirty="0"/>
          </a:p>
        </p:txBody>
      </p:sp>
      <p:sp>
        <p:nvSpPr>
          <p:cNvPr id="6" name="Rectangle 9"/>
          <p:cNvSpPr>
            <a:spLocks noGrp="1" noChangeArrowheads="1"/>
          </p:cNvSpPr>
          <p:nvPr>
            <p:ph type="ftr" sz="quarter" idx="11"/>
          </p:nvPr>
        </p:nvSpPr>
        <p:spPr/>
        <p:txBody>
          <a:bodyPr/>
          <a:lstStyle>
            <a:lvl1pPr eaLnBrk="0" hangingPunct="0">
              <a:defRPr b="1" i="0">
                <a:latin typeface="Arial" panose="020B0604020202020204" pitchFamily="34" charset="0"/>
              </a:defRPr>
            </a:lvl1pPr>
          </a:lstStyle>
          <a:p>
            <a:pPr>
              <a:defRPr/>
            </a:pPr>
            <a:endParaRPr lang="en-US" dirty="0"/>
          </a:p>
        </p:txBody>
      </p:sp>
      <p:sp>
        <p:nvSpPr>
          <p:cNvPr id="7" name="Rectangle 10"/>
          <p:cNvSpPr>
            <a:spLocks noGrp="1" noChangeArrowheads="1"/>
          </p:cNvSpPr>
          <p:nvPr>
            <p:ph type="sldNum" sz="quarter" idx="12"/>
          </p:nvPr>
        </p:nvSpPr>
        <p:spPr/>
        <p:txBody>
          <a:bodyPr/>
          <a:lstStyle>
            <a:lvl1pPr eaLnBrk="0" hangingPunct="0">
              <a:defRPr b="1" i="0">
                <a:latin typeface="Arial" panose="020B0604020202020204" pitchFamily="34" charset="0"/>
              </a:defRPr>
            </a:lvl1pPr>
          </a:lstStyle>
          <a:p>
            <a:pPr>
              <a:defRPr/>
            </a:pPr>
            <a:fld id="{DE8481B0-56EC-E54C-8B69-C6049B09C6F1}" type="slidenum">
              <a:rPr lang="en-US" smtClean="0"/>
              <a:pPr>
                <a:defRPr/>
              </a:pPr>
              <a:t>‹#›</a:t>
            </a:fld>
            <a:endParaRPr lang="en-US" dirty="0"/>
          </a:p>
        </p:txBody>
      </p:sp>
    </p:spTree>
    <p:extLst>
      <p:ext uri="{BB962C8B-B14F-4D97-AF65-F5344CB8AC3E}">
        <p14:creationId xmlns:p14="http://schemas.microsoft.com/office/powerpoint/2010/main" val="3333579066"/>
      </p:ext>
    </p:extLst>
  </p:cSld>
  <p:clrMapOvr>
    <a:masterClrMapping/>
  </p:clrMapOvr>
</p:sldLayout>
</file>

<file path=ppt/slideLayouts/slideLayout149.xml><?xml version="1.0" encoding="utf-8"?>
<p:sldLayout xmlns:a="http://schemas.openxmlformats.org/drawingml/2006/main" xmlns:r="http://schemas.openxmlformats.org/officeDocument/2006/relationships" xmlns:p="http://schemas.openxmlformats.org/presentationml/2006/main" showMasterSp="0" type="tx">
  <p:cSld name="3_Two Content">
    <p:bg>
      <p:bgPr>
        <a:solidFill>
          <a:srgbClr val="000000"/>
        </a:solidFill>
        <a:effectLst/>
      </p:bgPr>
    </p:bg>
    <p:spTree>
      <p:nvGrpSpPr>
        <p:cNvPr id="1" name=""/>
        <p:cNvGrpSpPr/>
        <p:nvPr/>
      </p:nvGrpSpPr>
      <p:grpSpPr>
        <a:xfrm>
          <a:off x="0" y="0"/>
          <a:ext cx="0" cy="0"/>
          <a:chOff x="0" y="0"/>
          <a:chExt cx="0" cy="0"/>
        </a:xfrm>
      </p:grpSpPr>
      <p:grpSp>
        <p:nvGrpSpPr>
          <p:cNvPr id="482" name="Group 2"/>
          <p:cNvGrpSpPr/>
          <p:nvPr/>
        </p:nvGrpSpPr>
        <p:grpSpPr>
          <a:xfrm>
            <a:off x="0" y="2286000"/>
            <a:ext cx="9144000" cy="3581400"/>
            <a:chOff x="0" y="0"/>
            <a:chExt cx="9144000" cy="3581400"/>
          </a:xfrm>
        </p:grpSpPr>
        <p:sp>
          <p:nvSpPr>
            <p:cNvPr id="419" name="Rectangle 3"/>
            <p:cNvSpPr/>
            <p:nvPr/>
          </p:nvSpPr>
          <p:spPr>
            <a:xfrm>
              <a:off x="0" y="304800"/>
              <a:ext cx="9144000" cy="838200"/>
            </a:xfrm>
            <a:prstGeom prst="rect">
              <a:avLst/>
            </a:prstGeom>
            <a:gradFill flip="none" rotWithShape="1">
              <a:gsLst>
                <a:gs pos="0">
                  <a:srgbClr val="000000"/>
                </a:gs>
                <a:gs pos="100000">
                  <a:srgbClr val="262626"/>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20" name="Rectangle 4"/>
            <p:cNvSpPr/>
            <p:nvPr/>
          </p:nvSpPr>
          <p:spPr>
            <a:xfrm>
              <a:off x="0" y="1143000"/>
              <a:ext cx="9144000" cy="1828800"/>
            </a:xfrm>
            <a:prstGeom prst="rect">
              <a:avLst/>
            </a:prstGeom>
            <a:gradFill flip="none" rotWithShape="1">
              <a:gsLst>
                <a:gs pos="0">
                  <a:srgbClr val="262626"/>
                </a:gs>
                <a:gs pos="100000">
                  <a:srgbClr val="000000"/>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21" name="Rectangle 5"/>
            <p:cNvSpPr/>
            <p:nvPr/>
          </p:nvSpPr>
          <p:spPr>
            <a:xfrm>
              <a:off x="15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22" name="Rectangle 6"/>
            <p:cNvSpPr/>
            <p:nvPr/>
          </p:nvSpPr>
          <p:spPr>
            <a:xfrm>
              <a:off x="30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23" name="Rectangle 7"/>
            <p:cNvSpPr/>
            <p:nvPr/>
          </p:nvSpPr>
          <p:spPr>
            <a:xfrm>
              <a:off x="45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24" name="Rectangle 8"/>
            <p:cNvSpPr/>
            <p:nvPr/>
          </p:nvSpPr>
          <p:spPr>
            <a:xfrm>
              <a:off x="60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25" name="Rectangle 9"/>
            <p:cNvSpPr/>
            <p:nvPr/>
          </p:nvSpPr>
          <p:spPr>
            <a:xfrm>
              <a:off x="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26" name="Rectangle 10"/>
            <p:cNvSpPr/>
            <p:nvPr/>
          </p:nvSpPr>
          <p:spPr>
            <a:xfrm>
              <a:off x="76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27" name="Rectangle 11"/>
            <p:cNvSpPr/>
            <p:nvPr/>
          </p:nvSpPr>
          <p:spPr>
            <a:xfrm>
              <a:off x="91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28" name="Rectangle 12"/>
            <p:cNvSpPr/>
            <p:nvPr/>
          </p:nvSpPr>
          <p:spPr>
            <a:xfrm>
              <a:off x="106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29" name="Rectangle 13"/>
            <p:cNvSpPr/>
            <p:nvPr/>
          </p:nvSpPr>
          <p:spPr>
            <a:xfrm>
              <a:off x="121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30" name="Rectangle 14"/>
            <p:cNvSpPr/>
            <p:nvPr/>
          </p:nvSpPr>
          <p:spPr>
            <a:xfrm>
              <a:off x="137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31" name="Rectangle 15"/>
            <p:cNvSpPr/>
            <p:nvPr/>
          </p:nvSpPr>
          <p:spPr>
            <a:xfrm>
              <a:off x="152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32" name="Rectangle 16"/>
            <p:cNvSpPr/>
            <p:nvPr/>
          </p:nvSpPr>
          <p:spPr>
            <a:xfrm>
              <a:off x="167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33" name="Rectangle 17"/>
            <p:cNvSpPr/>
            <p:nvPr/>
          </p:nvSpPr>
          <p:spPr>
            <a:xfrm>
              <a:off x="182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34" name="Rectangle 18"/>
            <p:cNvSpPr/>
            <p:nvPr/>
          </p:nvSpPr>
          <p:spPr>
            <a:xfrm>
              <a:off x="198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35" name="Rectangle 19"/>
            <p:cNvSpPr/>
            <p:nvPr/>
          </p:nvSpPr>
          <p:spPr>
            <a:xfrm>
              <a:off x="213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36" name="Rectangle 20"/>
            <p:cNvSpPr/>
            <p:nvPr/>
          </p:nvSpPr>
          <p:spPr>
            <a:xfrm>
              <a:off x="2286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37" name="Rectangle 21"/>
            <p:cNvSpPr/>
            <p:nvPr/>
          </p:nvSpPr>
          <p:spPr>
            <a:xfrm>
              <a:off x="243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38" name="Rectangle 22"/>
            <p:cNvSpPr/>
            <p:nvPr/>
          </p:nvSpPr>
          <p:spPr>
            <a:xfrm>
              <a:off x="2590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39" name="Rectangle 23"/>
            <p:cNvSpPr/>
            <p:nvPr/>
          </p:nvSpPr>
          <p:spPr>
            <a:xfrm>
              <a:off x="274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40" name="Rectangle 24"/>
            <p:cNvSpPr/>
            <p:nvPr/>
          </p:nvSpPr>
          <p:spPr>
            <a:xfrm>
              <a:off x="289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41" name="Rectangle 25"/>
            <p:cNvSpPr/>
            <p:nvPr/>
          </p:nvSpPr>
          <p:spPr>
            <a:xfrm>
              <a:off x="304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42" name="Rectangle 26"/>
            <p:cNvSpPr/>
            <p:nvPr/>
          </p:nvSpPr>
          <p:spPr>
            <a:xfrm>
              <a:off x="320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43" name="Rectangle 27"/>
            <p:cNvSpPr/>
            <p:nvPr/>
          </p:nvSpPr>
          <p:spPr>
            <a:xfrm>
              <a:off x="335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44" name="Rectangle 28"/>
            <p:cNvSpPr/>
            <p:nvPr/>
          </p:nvSpPr>
          <p:spPr>
            <a:xfrm>
              <a:off x="350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45" name="Rectangle 29"/>
            <p:cNvSpPr/>
            <p:nvPr/>
          </p:nvSpPr>
          <p:spPr>
            <a:xfrm>
              <a:off x="365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46" name="Rectangle 30"/>
            <p:cNvSpPr/>
            <p:nvPr/>
          </p:nvSpPr>
          <p:spPr>
            <a:xfrm>
              <a:off x="381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47" name="Rectangle 31"/>
            <p:cNvSpPr/>
            <p:nvPr/>
          </p:nvSpPr>
          <p:spPr>
            <a:xfrm>
              <a:off x="396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48" name="Rectangle 32"/>
            <p:cNvSpPr/>
            <p:nvPr/>
          </p:nvSpPr>
          <p:spPr>
            <a:xfrm>
              <a:off x="411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49" name="Rectangle 33"/>
            <p:cNvSpPr/>
            <p:nvPr/>
          </p:nvSpPr>
          <p:spPr>
            <a:xfrm>
              <a:off x="426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50" name="Rectangle 34"/>
            <p:cNvSpPr/>
            <p:nvPr/>
          </p:nvSpPr>
          <p:spPr>
            <a:xfrm>
              <a:off x="441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51" name="Rectangle 35"/>
            <p:cNvSpPr/>
            <p:nvPr/>
          </p:nvSpPr>
          <p:spPr>
            <a:xfrm>
              <a:off x="457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52" name="Rectangle 36"/>
            <p:cNvSpPr/>
            <p:nvPr/>
          </p:nvSpPr>
          <p:spPr>
            <a:xfrm>
              <a:off x="472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53" name="Rectangle 37"/>
            <p:cNvSpPr/>
            <p:nvPr/>
          </p:nvSpPr>
          <p:spPr>
            <a:xfrm>
              <a:off x="487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54" name="Rectangle 38"/>
            <p:cNvSpPr/>
            <p:nvPr/>
          </p:nvSpPr>
          <p:spPr>
            <a:xfrm>
              <a:off x="502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55" name="Rectangle 39"/>
            <p:cNvSpPr/>
            <p:nvPr/>
          </p:nvSpPr>
          <p:spPr>
            <a:xfrm>
              <a:off x="518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56" name="Rectangle 40"/>
            <p:cNvSpPr/>
            <p:nvPr/>
          </p:nvSpPr>
          <p:spPr>
            <a:xfrm>
              <a:off x="533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57" name="Rectangle 41"/>
            <p:cNvSpPr/>
            <p:nvPr/>
          </p:nvSpPr>
          <p:spPr>
            <a:xfrm>
              <a:off x="548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58" name="Rectangle 42"/>
            <p:cNvSpPr/>
            <p:nvPr/>
          </p:nvSpPr>
          <p:spPr>
            <a:xfrm>
              <a:off x="563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59" name="Rectangle 43"/>
            <p:cNvSpPr/>
            <p:nvPr/>
          </p:nvSpPr>
          <p:spPr>
            <a:xfrm>
              <a:off x="579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60" name="Rectangle 44"/>
            <p:cNvSpPr/>
            <p:nvPr/>
          </p:nvSpPr>
          <p:spPr>
            <a:xfrm>
              <a:off x="594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61" name="Rectangle 45"/>
            <p:cNvSpPr/>
            <p:nvPr/>
          </p:nvSpPr>
          <p:spPr>
            <a:xfrm>
              <a:off x="6019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62" name="Rectangle 46"/>
            <p:cNvSpPr/>
            <p:nvPr/>
          </p:nvSpPr>
          <p:spPr>
            <a:xfrm>
              <a:off x="624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63" name="Rectangle 47"/>
            <p:cNvSpPr/>
            <p:nvPr/>
          </p:nvSpPr>
          <p:spPr>
            <a:xfrm>
              <a:off x="6400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64" name="Rectangle 48"/>
            <p:cNvSpPr/>
            <p:nvPr/>
          </p:nvSpPr>
          <p:spPr>
            <a:xfrm>
              <a:off x="655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65" name="Rectangle 49"/>
            <p:cNvSpPr/>
            <p:nvPr/>
          </p:nvSpPr>
          <p:spPr>
            <a:xfrm>
              <a:off x="670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66" name="Rectangle 50"/>
            <p:cNvSpPr/>
            <p:nvPr/>
          </p:nvSpPr>
          <p:spPr>
            <a:xfrm>
              <a:off x="685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67" name="Rectangle 51"/>
            <p:cNvSpPr/>
            <p:nvPr/>
          </p:nvSpPr>
          <p:spPr>
            <a:xfrm>
              <a:off x="701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68" name="Rectangle 52"/>
            <p:cNvSpPr/>
            <p:nvPr/>
          </p:nvSpPr>
          <p:spPr>
            <a:xfrm>
              <a:off x="716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69" name="Rectangle 53"/>
            <p:cNvSpPr/>
            <p:nvPr/>
          </p:nvSpPr>
          <p:spPr>
            <a:xfrm>
              <a:off x="731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70" name="Rectangle 54"/>
            <p:cNvSpPr/>
            <p:nvPr/>
          </p:nvSpPr>
          <p:spPr>
            <a:xfrm>
              <a:off x="746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71" name="Rectangle 55"/>
            <p:cNvSpPr/>
            <p:nvPr/>
          </p:nvSpPr>
          <p:spPr>
            <a:xfrm>
              <a:off x="762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72" name="Rectangle 56"/>
            <p:cNvSpPr/>
            <p:nvPr/>
          </p:nvSpPr>
          <p:spPr>
            <a:xfrm>
              <a:off x="777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73" name="Rectangle 57"/>
            <p:cNvSpPr/>
            <p:nvPr/>
          </p:nvSpPr>
          <p:spPr>
            <a:xfrm>
              <a:off x="792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74" name="Rectangle 58"/>
            <p:cNvSpPr/>
            <p:nvPr/>
          </p:nvSpPr>
          <p:spPr>
            <a:xfrm>
              <a:off x="807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75" name="Rectangle 59"/>
            <p:cNvSpPr/>
            <p:nvPr/>
          </p:nvSpPr>
          <p:spPr>
            <a:xfrm>
              <a:off x="822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76" name="Rectangle 60"/>
            <p:cNvSpPr/>
            <p:nvPr/>
          </p:nvSpPr>
          <p:spPr>
            <a:xfrm>
              <a:off x="838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77" name="Rectangle 61"/>
            <p:cNvSpPr/>
            <p:nvPr/>
          </p:nvSpPr>
          <p:spPr>
            <a:xfrm>
              <a:off x="853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78" name="Rectangle 62"/>
            <p:cNvSpPr/>
            <p:nvPr/>
          </p:nvSpPr>
          <p:spPr>
            <a:xfrm>
              <a:off x="868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79" name="Rectangle 63"/>
            <p:cNvSpPr/>
            <p:nvPr/>
          </p:nvSpPr>
          <p:spPr>
            <a:xfrm>
              <a:off x="883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80" name="Rectangle 64"/>
            <p:cNvSpPr/>
            <p:nvPr/>
          </p:nvSpPr>
          <p:spPr>
            <a:xfrm>
              <a:off x="899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81" name="Rectangle 65"/>
            <p:cNvSpPr/>
            <p:nvPr/>
          </p:nvSpPr>
          <p:spPr>
            <a:xfrm>
              <a:off x="0" y="1219200"/>
              <a:ext cx="9144000" cy="762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pic>
        <p:nvPicPr>
          <p:cNvPr id="483" name="Picture 71" descr="Picture 71"/>
          <p:cNvPicPr>
            <a:picLocks noChangeAspect="1"/>
          </p:cNvPicPr>
          <p:nvPr/>
        </p:nvPicPr>
        <p:blipFill>
          <a:blip r:embed="rId2" cstate="print"/>
          <a:stretch>
            <a:fillRect/>
          </a:stretch>
        </p:blipFill>
        <p:spPr>
          <a:xfrm>
            <a:off x="685800" y="1652588"/>
            <a:ext cx="914400" cy="176213"/>
          </a:xfrm>
          <a:prstGeom prst="rect">
            <a:avLst/>
          </a:prstGeom>
          <a:ln w="12700">
            <a:miter lim="400000"/>
          </a:ln>
        </p:spPr>
      </p:pic>
      <p:sp>
        <p:nvSpPr>
          <p:cNvPr id="484" name="Title Text"/>
          <p:cNvSpPr txBox="1">
            <a:spLocks noGrp="1"/>
          </p:cNvSpPr>
          <p:nvPr>
            <p:ph type="title"/>
          </p:nvPr>
        </p:nvSpPr>
        <p:spPr>
          <a:xfrm>
            <a:off x="571500" y="685800"/>
            <a:ext cx="8001000" cy="914400"/>
          </a:xfrm>
          <a:prstGeom prst="rect">
            <a:avLst/>
          </a:prstGeom>
        </p:spPr>
        <p:txBody>
          <a:bodyPr anchor="ctr"/>
          <a:lstStyle>
            <a:lvl1pPr>
              <a:defRPr sz="4000">
                <a:solidFill>
                  <a:schemeClr val="accent3">
                    <a:lumOff val="44000"/>
                  </a:schemeClr>
                </a:solidFill>
                <a:latin typeface="+mj-lt"/>
                <a:ea typeface="+mj-ea"/>
                <a:cs typeface="+mj-cs"/>
                <a:sym typeface="Helvetica"/>
              </a:defRPr>
            </a:lvl1pPr>
          </a:lstStyle>
          <a:p>
            <a:r>
              <a:t>Title Text</a:t>
            </a:r>
          </a:p>
        </p:txBody>
      </p:sp>
      <p:sp>
        <p:nvSpPr>
          <p:cNvPr id="485" name="Body Level One…"/>
          <p:cNvSpPr txBox="1">
            <a:spLocks noGrp="1"/>
          </p:cNvSpPr>
          <p:nvPr>
            <p:ph type="body" sz="half" idx="1"/>
          </p:nvPr>
        </p:nvSpPr>
        <p:spPr>
          <a:xfrm>
            <a:off x="571500" y="1981200"/>
            <a:ext cx="3924300" cy="3810000"/>
          </a:xfrm>
          <a:prstGeom prst="rect">
            <a:avLst/>
          </a:prstGeom>
        </p:spPr>
        <p:txBody>
          <a:bodyPr>
            <a:normAutofit/>
          </a:bodyPr>
          <a:lstStyle>
            <a:lvl1pPr marL="454025" indent="-352425">
              <a:lnSpc>
                <a:spcPct val="110000"/>
              </a:lnSpc>
              <a:spcBef>
                <a:spcPts val="600"/>
              </a:spcBef>
              <a:buClr>
                <a:srgbClr val="960000"/>
              </a:buClr>
              <a:buChar char="✓"/>
              <a:defRPr sz="2800">
                <a:solidFill>
                  <a:schemeClr val="accent3">
                    <a:lumOff val="44000"/>
                  </a:schemeClr>
                </a:solidFill>
                <a:latin typeface="+mj-lt"/>
                <a:ea typeface="+mj-ea"/>
                <a:cs typeface="+mj-cs"/>
                <a:sym typeface="Helvetica"/>
              </a:defRPr>
            </a:lvl1pPr>
            <a:lvl2pPr marL="977636" indent="-409311">
              <a:lnSpc>
                <a:spcPct val="110000"/>
              </a:lnSpc>
              <a:spcBef>
                <a:spcPts val="600"/>
              </a:spcBef>
              <a:buClr>
                <a:srgbClr val="960000"/>
              </a:buClr>
              <a:buChar char="✓"/>
              <a:defRPr sz="2800">
                <a:solidFill>
                  <a:schemeClr val="accent3">
                    <a:lumOff val="44000"/>
                  </a:schemeClr>
                </a:solidFill>
                <a:latin typeface="+mj-lt"/>
                <a:ea typeface="+mj-ea"/>
                <a:cs typeface="+mj-cs"/>
                <a:sym typeface="Helvetica"/>
              </a:defRPr>
            </a:lvl2pPr>
            <a:lvl3pPr marL="1498600" indent="-444500">
              <a:lnSpc>
                <a:spcPct val="110000"/>
              </a:lnSpc>
              <a:spcBef>
                <a:spcPts val="600"/>
              </a:spcBef>
              <a:buClr>
                <a:srgbClr val="960000"/>
              </a:buClr>
              <a:buChar char="✓"/>
              <a:defRPr sz="2800">
                <a:solidFill>
                  <a:schemeClr val="accent3">
                    <a:lumOff val="44000"/>
                  </a:schemeClr>
                </a:solidFill>
                <a:latin typeface="+mj-lt"/>
                <a:ea typeface="+mj-ea"/>
                <a:cs typeface="+mj-cs"/>
                <a:sym typeface="Helvetica"/>
              </a:defRPr>
            </a:lvl3pPr>
            <a:lvl4pPr marL="2012244" indent="-469194">
              <a:lnSpc>
                <a:spcPct val="110000"/>
              </a:lnSpc>
              <a:spcBef>
                <a:spcPts val="600"/>
              </a:spcBef>
              <a:buClr>
                <a:srgbClr val="960000"/>
              </a:buClr>
              <a:buChar char="✓"/>
              <a:defRPr sz="2800">
                <a:solidFill>
                  <a:schemeClr val="accent3">
                    <a:lumOff val="44000"/>
                  </a:schemeClr>
                </a:solidFill>
                <a:latin typeface="+mj-lt"/>
                <a:ea typeface="+mj-ea"/>
                <a:cs typeface="+mj-cs"/>
                <a:sym typeface="Helvetica"/>
              </a:defRPr>
            </a:lvl4pPr>
            <a:lvl5pPr marL="2511954" indent="-459316">
              <a:lnSpc>
                <a:spcPct val="110000"/>
              </a:lnSpc>
              <a:spcBef>
                <a:spcPts val="600"/>
              </a:spcBef>
              <a:buClr>
                <a:srgbClr val="960000"/>
              </a:buClr>
              <a:buChar char="✓"/>
              <a:defRPr sz="2800">
                <a:solidFill>
                  <a:schemeClr val="accent3">
                    <a:lumOff val="44000"/>
                  </a:schemeClr>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486" name="Slide Number"/>
          <p:cNvSpPr txBox="1">
            <a:spLocks noGrp="1"/>
          </p:cNvSpPr>
          <p:nvPr>
            <p:ph type="sldNum" sz="quarter" idx="2"/>
          </p:nvPr>
        </p:nvSpPr>
        <p:spPr>
          <a:xfrm>
            <a:off x="8040546" y="6248400"/>
            <a:ext cx="301908" cy="307340"/>
          </a:xfrm>
          <a:prstGeom prst="rect">
            <a:avLst/>
          </a:prstGeom>
        </p:spPr>
        <p:txBody>
          <a:bodyPr anchor="t"/>
          <a:lstStyle>
            <a:lvl1pPr>
              <a:defRPr>
                <a:solidFill>
                  <a:schemeClr val="accent3">
                    <a:lumOff val="44000"/>
                  </a:schemeClr>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1039697430"/>
      </p:ext>
    </p:extLst>
  </p:cSld>
  <p:clrMapOvr>
    <a:masterClrMapping/>
  </p:clrMapOvr>
  <p:transition spd="med"/>
</p:sldLayout>
</file>

<file path=ppt/slideLayouts/slideLayout149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6880" indent="0">
              <a:buNone/>
              <a:defRPr sz="2800"/>
            </a:lvl2pPr>
            <a:lvl3pPr marL="913758" indent="0">
              <a:buNone/>
              <a:defRPr sz="2400"/>
            </a:lvl3pPr>
            <a:lvl4pPr marL="1370639" indent="0">
              <a:buNone/>
              <a:defRPr sz="2000"/>
            </a:lvl4pPr>
            <a:lvl5pPr marL="1827517" indent="0">
              <a:buNone/>
              <a:defRPr sz="2000"/>
            </a:lvl5pPr>
            <a:lvl6pPr marL="2284398" indent="0">
              <a:buNone/>
              <a:defRPr sz="2000"/>
            </a:lvl6pPr>
            <a:lvl7pPr marL="2741275" indent="0">
              <a:buNone/>
              <a:defRPr sz="2000"/>
            </a:lvl7pPr>
            <a:lvl8pPr marL="3198156" indent="0">
              <a:buNone/>
              <a:defRPr sz="2000"/>
            </a:lvl8pPr>
            <a:lvl9pPr marL="3655033"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6880" indent="0">
              <a:buNone/>
              <a:defRPr sz="1200"/>
            </a:lvl2pPr>
            <a:lvl3pPr marL="913758" indent="0">
              <a:buNone/>
              <a:defRPr sz="1000"/>
            </a:lvl3pPr>
            <a:lvl4pPr marL="1370639" indent="0">
              <a:buNone/>
              <a:defRPr sz="900"/>
            </a:lvl4pPr>
            <a:lvl5pPr marL="1827517" indent="0">
              <a:buNone/>
              <a:defRPr sz="900"/>
            </a:lvl5pPr>
            <a:lvl6pPr marL="2284398" indent="0">
              <a:buNone/>
              <a:defRPr sz="900"/>
            </a:lvl6pPr>
            <a:lvl7pPr marL="2741275" indent="0">
              <a:buNone/>
              <a:defRPr sz="900"/>
            </a:lvl7pPr>
            <a:lvl8pPr marL="3198156" indent="0">
              <a:buNone/>
              <a:defRPr sz="900"/>
            </a:lvl8pPr>
            <a:lvl9pPr marL="3655033" indent="0">
              <a:buNone/>
              <a:defRPr sz="900"/>
            </a:lvl9pPr>
          </a:lstStyle>
          <a:p>
            <a:pPr lvl="0"/>
            <a:r>
              <a:rPr lang="en-US" dirty="0"/>
              <a:t>Click to edit Master text styles</a:t>
            </a:r>
          </a:p>
        </p:txBody>
      </p:sp>
      <p:sp>
        <p:nvSpPr>
          <p:cNvPr id="5" name="Rectangle 8"/>
          <p:cNvSpPr>
            <a:spLocks noGrp="1" noChangeArrowheads="1"/>
          </p:cNvSpPr>
          <p:nvPr>
            <p:ph type="dt" sz="half" idx="10"/>
          </p:nvPr>
        </p:nvSpPr>
        <p:spPr/>
        <p:txBody>
          <a:bodyPr/>
          <a:lstStyle>
            <a:lvl1pPr eaLnBrk="0" hangingPunct="0">
              <a:defRPr b="1" i="0">
                <a:latin typeface="Arial" panose="020B0604020202020204" pitchFamily="34" charset="0"/>
              </a:defRPr>
            </a:lvl1pPr>
          </a:lstStyle>
          <a:p>
            <a:pPr>
              <a:defRPr/>
            </a:pPr>
            <a:endParaRPr lang="en-US" dirty="0"/>
          </a:p>
        </p:txBody>
      </p:sp>
      <p:sp>
        <p:nvSpPr>
          <p:cNvPr id="6" name="Rectangle 9"/>
          <p:cNvSpPr>
            <a:spLocks noGrp="1" noChangeArrowheads="1"/>
          </p:cNvSpPr>
          <p:nvPr>
            <p:ph type="ftr" sz="quarter" idx="11"/>
          </p:nvPr>
        </p:nvSpPr>
        <p:spPr/>
        <p:txBody>
          <a:bodyPr/>
          <a:lstStyle>
            <a:lvl1pPr eaLnBrk="0" hangingPunct="0">
              <a:defRPr b="1" i="0">
                <a:latin typeface="Arial" panose="020B0604020202020204" pitchFamily="34" charset="0"/>
              </a:defRPr>
            </a:lvl1pPr>
          </a:lstStyle>
          <a:p>
            <a:pPr>
              <a:defRPr/>
            </a:pPr>
            <a:endParaRPr lang="en-US" dirty="0"/>
          </a:p>
        </p:txBody>
      </p:sp>
      <p:sp>
        <p:nvSpPr>
          <p:cNvPr id="7" name="Rectangle 10"/>
          <p:cNvSpPr>
            <a:spLocks noGrp="1" noChangeArrowheads="1"/>
          </p:cNvSpPr>
          <p:nvPr>
            <p:ph type="sldNum" sz="quarter" idx="12"/>
          </p:nvPr>
        </p:nvSpPr>
        <p:spPr/>
        <p:txBody>
          <a:bodyPr/>
          <a:lstStyle>
            <a:lvl1pPr eaLnBrk="0" hangingPunct="0">
              <a:defRPr b="1" i="0">
                <a:latin typeface="Arial" panose="020B0604020202020204" pitchFamily="34" charset="0"/>
              </a:defRPr>
            </a:lvl1pPr>
          </a:lstStyle>
          <a:p>
            <a:pPr>
              <a:defRPr/>
            </a:pPr>
            <a:fld id="{FE8D880C-F111-DE4E-BC69-B898C79D15EE}" type="slidenum">
              <a:rPr lang="en-US" smtClean="0"/>
              <a:pPr>
                <a:defRPr/>
              </a:pPr>
              <a:t>‹#›</a:t>
            </a:fld>
            <a:endParaRPr lang="en-US" dirty="0"/>
          </a:p>
        </p:txBody>
      </p:sp>
    </p:spTree>
    <p:extLst>
      <p:ext uri="{BB962C8B-B14F-4D97-AF65-F5344CB8AC3E}">
        <p14:creationId xmlns:p14="http://schemas.microsoft.com/office/powerpoint/2010/main" val="2229733906"/>
      </p:ext>
    </p:extLst>
  </p:cSld>
  <p:clrMapOvr>
    <a:masterClrMapping/>
  </p:clrMapOvr>
</p:sldLayout>
</file>

<file path=ppt/slideLayouts/slideLayout149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8"/>
          <p:cNvSpPr>
            <a:spLocks noGrp="1" noChangeArrowheads="1"/>
          </p:cNvSpPr>
          <p:nvPr>
            <p:ph type="dt" sz="half" idx="10"/>
          </p:nvPr>
        </p:nvSpPr>
        <p:spPr/>
        <p:txBody>
          <a:bodyPr/>
          <a:lstStyle>
            <a:lvl1pPr eaLnBrk="0" hangingPunct="0">
              <a:defRPr b="1" i="0">
                <a:latin typeface="Arial" panose="020B0604020202020204" pitchFamily="34" charset="0"/>
              </a:defRPr>
            </a:lvl1pPr>
          </a:lstStyle>
          <a:p>
            <a:pPr>
              <a:defRPr/>
            </a:pPr>
            <a:endParaRPr lang="en-US" dirty="0"/>
          </a:p>
        </p:txBody>
      </p:sp>
      <p:sp>
        <p:nvSpPr>
          <p:cNvPr id="5" name="Rectangle 9"/>
          <p:cNvSpPr>
            <a:spLocks noGrp="1" noChangeArrowheads="1"/>
          </p:cNvSpPr>
          <p:nvPr>
            <p:ph type="ftr" sz="quarter" idx="11"/>
          </p:nvPr>
        </p:nvSpPr>
        <p:spPr/>
        <p:txBody>
          <a:bodyPr/>
          <a:lstStyle>
            <a:lvl1pPr eaLnBrk="0" hangingPunct="0">
              <a:defRPr b="1" i="0">
                <a:latin typeface="Arial" panose="020B0604020202020204" pitchFamily="34" charset="0"/>
              </a:defRPr>
            </a:lvl1pPr>
          </a:lstStyle>
          <a:p>
            <a:pPr>
              <a:defRPr/>
            </a:pPr>
            <a:endParaRPr lang="en-US" dirty="0"/>
          </a:p>
        </p:txBody>
      </p:sp>
      <p:sp>
        <p:nvSpPr>
          <p:cNvPr id="6" name="Rectangle 10"/>
          <p:cNvSpPr>
            <a:spLocks noGrp="1" noChangeArrowheads="1"/>
          </p:cNvSpPr>
          <p:nvPr>
            <p:ph type="sldNum" sz="quarter" idx="12"/>
          </p:nvPr>
        </p:nvSpPr>
        <p:spPr/>
        <p:txBody>
          <a:bodyPr/>
          <a:lstStyle>
            <a:lvl1pPr eaLnBrk="0" hangingPunct="0">
              <a:defRPr b="1" i="0">
                <a:latin typeface="Arial" panose="020B0604020202020204" pitchFamily="34" charset="0"/>
              </a:defRPr>
            </a:lvl1pPr>
          </a:lstStyle>
          <a:p>
            <a:pPr>
              <a:defRPr/>
            </a:pPr>
            <a:fld id="{3526472E-5335-254C-9C38-DD6A0E161E36}" type="slidenum">
              <a:rPr lang="en-US" smtClean="0"/>
              <a:pPr>
                <a:defRPr/>
              </a:pPr>
              <a:t>‹#›</a:t>
            </a:fld>
            <a:endParaRPr lang="en-US" dirty="0"/>
          </a:p>
        </p:txBody>
      </p:sp>
    </p:spTree>
    <p:extLst>
      <p:ext uri="{BB962C8B-B14F-4D97-AF65-F5344CB8AC3E}">
        <p14:creationId xmlns:p14="http://schemas.microsoft.com/office/powerpoint/2010/main" val="442745522"/>
      </p:ext>
    </p:extLst>
  </p:cSld>
  <p:clrMapOvr>
    <a:masterClrMapping/>
  </p:clrMapOvr>
</p:sldLayout>
</file>

<file path=ppt/slideLayouts/slideLayout149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915150" y="762000"/>
            <a:ext cx="2000250" cy="53340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914400" y="762000"/>
            <a:ext cx="5848350" cy="53340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8"/>
          <p:cNvSpPr>
            <a:spLocks noGrp="1" noChangeArrowheads="1"/>
          </p:cNvSpPr>
          <p:nvPr>
            <p:ph type="dt" sz="half" idx="10"/>
          </p:nvPr>
        </p:nvSpPr>
        <p:spPr/>
        <p:txBody>
          <a:bodyPr/>
          <a:lstStyle>
            <a:lvl1pPr eaLnBrk="0" hangingPunct="0">
              <a:defRPr b="1" i="0">
                <a:latin typeface="Arial" panose="020B0604020202020204" pitchFamily="34" charset="0"/>
              </a:defRPr>
            </a:lvl1pPr>
          </a:lstStyle>
          <a:p>
            <a:pPr>
              <a:defRPr/>
            </a:pPr>
            <a:endParaRPr lang="en-US" dirty="0"/>
          </a:p>
        </p:txBody>
      </p:sp>
      <p:sp>
        <p:nvSpPr>
          <p:cNvPr id="5" name="Rectangle 9"/>
          <p:cNvSpPr>
            <a:spLocks noGrp="1" noChangeArrowheads="1"/>
          </p:cNvSpPr>
          <p:nvPr>
            <p:ph type="ftr" sz="quarter" idx="11"/>
          </p:nvPr>
        </p:nvSpPr>
        <p:spPr/>
        <p:txBody>
          <a:bodyPr/>
          <a:lstStyle>
            <a:lvl1pPr eaLnBrk="0" hangingPunct="0">
              <a:defRPr b="1" i="0">
                <a:latin typeface="Arial" panose="020B0604020202020204" pitchFamily="34" charset="0"/>
              </a:defRPr>
            </a:lvl1pPr>
          </a:lstStyle>
          <a:p>
            <a:pPr>
              <a:defRPr/>
            </a:pPr>
            <a:endParaRPr lang="en-US" dirty="0"/>
          </a:p>
        </p:txBody>
      </p:sp>
      <p:sp>
        <p:nvSpPr>
          <p:cNvPr id="6" name="Rectangle 10"/>
          <p:cNvSpPr>
            <a:spLocks noGrp="1" noChangeArrowheads="1"/>
          </p:cNvSpPr>
          <p:nvPr>
            <p:ph type="sldNum" sz="quarter" idx="12"/>
          </p:nvPr>
        </p:nvSpPr>
        <p:spPr/>
        <p:txBody>
          <a:bodyPr/>
          <a:lstStyle>
            <a:lvl1pPr eaLnBrk="0" hangingPunct="0">
              <a:defRPr b="1" i="0">
                <a:latin typeface="Arial" panose="020B0604020202020204" pitchFamily="34" charset="0"/>
              </a:defRPr>
            </a:lvl1pPr>
          </a:lstStyle>
          <a:p>
            <a:pPr>
              <a:defRPr/>
            </a:pPr>
            <a:fld id="{F623026D-8A6D-534F-AE4E-0D05609DF2D7}" type="slidenum">
              <a:rPr lang="en-US" smtClean="0"/>
              <a:pPr>
                <a:defRPr/>
              </a:pPr>
              <a:t>‹#›</a:t>
            </a:fld>
            <a:endParaRPr lang="en-US" dirty="0"/>
          </a:p>
        </p:txBody>
      </p:sp>
    </p:spTree>
    <p:extLst>
      <p:ext uri="{BB962C8B-B14F-4D97-AF65-F5344CB8AC3E}">
        <p14:creationId xmlns:p14="http://schemas.microsoft.com/office/powerpoint/2010/main" val="2554263788"/>
      </p:ext>
    </p:extLst>
  </p:cSld>
  <p:clrMapOvr>
    <a:masterClrMapping/>
  </p:clrMapOvr>
</p:sldLayout>
</file>

<file path=ppt/slideLayouts/slideLayout149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C9A546A1-B38D-3147-845C-ABBC4C465E5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255236060"/>
      </p:ext>
    </p:extLst>
  </p:cSld>
  <p:clrMapOvr>
    <a:masterClrMapping/>
  </p:clrMapOvr>
</p:sldLayout>
</file>

<file path=ppt/slideLayouts/slideLayout149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408B9C82-07FD-CE4F-BA86-417A5D1D61B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947130270"/>
      </p:ext>
    </p:extLst>
  </p:cSld>
  <p:clrMapOvr>
    <a:masterClrMapping/>
  </p:clrMapOvr>
</p:sldLayout>
</file>

<file path=ppt/slideLayouts/slideLayout149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84377843-20D1-594F-83E6-D86DC29B27D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092183610"/>
      </p:ext>
    </p:extLst>
  </p:cSld>
  <p:clrMapOvr>
    <a:masterClrMapping/>
  </p:clrMapOvr>
</p:sldLayout>
</file>

<file path=ppt/slideLayouts/slideLayout149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8C8943C9-A40B-A54A-ABFF-4839B316269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570070904"/>
      </p:ext>
    </p:extLst>
  </p:cSld>
  <p:clrMapOvr>
    <a:masterClrMapping/>
  </p:clrMapOvr>
</p:sldLayout>
</file>

<file path=ppt/slideLayouts/slideLayout149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1412CD6B-61CF-1F4B-A031-A03CC79BED9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895172459"/>
      </p:ext>
    </p:extLst>
  </p:cSld>
  <p:clrMapOvr>
    <a:masterClrMapping/>
  </p:clrMapOvr>
</p:sldLayout>
</file>

<file path=ppt/slideLayouts/slideLayout149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F4054FD1-BEF4-6F47-9C02-2838B57B1B7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206736844"/>
      </p:ext>
    </p:extLst>
  </p:cSld>
  <p:clrMapOvr>
    <a:masterClrMapping/>
  </p:clrMapOvr>
</p:sldLayout>
</file>

<file path=ppt/slideLayouts/slideLayout149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34B57525-7970-B44F-8C24-B21F82FC03B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629369115"/>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FBC27992-B5C5-A844-93FB-E7FD2ABFB745}" type="slidenum">
              <a:rPr lang="en-US"/>
              <a:pPr>
                <a:defRPr/>
              </a:pPr>
              <a:t>‹#›</a:t>
            </a:fld>
            <a:endParaRPr lang="en-US"/>
          </a:p>
        </p:txBody>
      </p:sp>
    </p:spTree>
    <p:extLst>
      <p:ext uri="{BB962C8B-B14F-4D97-AF65-F5344CB8AC3E}">
        <p14:creationId xmlns:p14="http://schemas.microsoft.com/office/powerpoint/2010/main" val="2678242600"/>
      </p:ext>
    </p:extLst>
  </p:cSld>
  <p:clrMapOvr>
    <a:masterClrMapping/>
  </p:clrMapOvr>
</p:sldLayout>
</file>

<file path=ppt/slideLayouts/slideLayout150.xml><?xml version="1.0" encoding="utf-8"?>
<p:sldLayout xmlns:a="http://schemas.openxmlformats.org/drawingml/2006/main" xmlns:r="http://schemas.openxmlformats.org/officeDocument/2006/relationships" xmlns:p="http://schemas.openxmlformats.org/presentationml/2006/main" showMasterSp="0" type="tx">
  <p:cSld name="3_Comparison">
    <p:bg>
      <p:bgPr>
        <a:solidFill>
          <a:srgbClr val="000000"/>
        </a:solidFill>
        <a:effectLst/>
      </p:bgPr>
    </p:bg>
    <p:spTree>
      <p:nvGrpSpPr>
        <p:cNvPr id="1" name=""/>
        <p:cNvGrpSpPr/>
        <p:nvPr/>
      </p:nvGrpSpPr>
      <p:grpSpPr>
        <a:xfrm>
          <a:off x="0" y="0"/>
          <a:ext cx="0" cy="0"/>
          <a:chOff x="0" y="0"/>
          <a:chExt cx="0" cy="0"/>
        </a:xfrm>
      </p:grpSpPr>
      <p:grpSp>
        <p:nvGrpSpPr>
          <p:cNvPr id="556" name="Group 2"/>
          <p:cNvGrpSpPr/>
          <p:nvPr/>
        </p:nvGrpSpPr>
        <p:grpSpPr>
          <a:xfrm>
            <a:off x="0" y="2286000"/>
            <a:ext cx="9144000" cy="3581400"/>
            <a:chOff x="0" y="0"/>
            <a:chExt cx="9144000" cy="3581400"/>
          </a:xfrm>
        </p:grpSpPr>
        <p:sp>
          <p:nvSpPr>
            <p:cNvPr id="493" name="Rectangle 3"/>
            <p:cNvSpPr/>
            <p:nvPr/>
          </p:nvSpPr>
          <p:spPr>
            <a:xfrm>
              <a:off x="0" y="304800"/>
              <a:ext cx="9144000" cy="838200"/>
            </a:xfrm>
            <a:prstGeom prst="rect">
              <a:avLst/>
            </a:prstGeom>
            <a:gradFill flip="none" rotWithShape="1">
              <a:gsLst>
                <a:gs pos="0">
                  <a:srgbClr val="000000"/>
                </a:gs>
                <a:gs pos="100000">
                  <a:srgbClr val="262626"/>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94" name="Rectangle 4"/>
            <p:cNvSpPr/>
            <p:nvPr/>
          </p:nvSpPr>
          <p:spPr>
            <a:xfrm>
              <a:off x="0" y="1143000"/>
              <a:ext cx="9144000" cy="1828800"/>
            </a:xfrm>
            <a:prstGeom prst="rect">
              <a:avLst/>
            </a:prstGeom>
            <a:gradFill flip="none" rotWithShape="1">
              <a:gsLst>
                <a:gs pos="0">
                  <a:srgbClr val="262626"/>
                </a:gs>
                <a:gs pos="100000">
                  <a:srgbClr val="000000"/>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95" name="Rectangle 5"/>
            <p:cNvSpPr/>
            <p:nvPr/>
          </p:nvSpPr>
          <p:spPr>
            <a:xfrm>
              <a:off x="15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96" name="Rectangle 6"/>
            <p:cNvSpPr/>
            <p:nvPr/>
          </p:nvSpPr>
          <p:spPr>
            <a:xfrm>
              <a:off x="30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97" name="Rectangle 7"/>
            <p:cNvSpPr/>
            <p:nvPr/>
          </p:nvSpPr>
          <p:spPr>
            <a:xfrm>
              <a:off x="45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98" name="Rectangle 8"/>
            <p:cNvSpPr/>
            <p:nvPr/>
          </p:nvSpPr>
          <p:spPr>
            <a:xfrm>
              <a:off x="60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99" name="Rectangle 9"/>
            <p:cNvSpPr/>
            <p:nvPr/>
          </p:nvSpPr>
          <p:spPr>
            <a:xfrm>
              <a:off x="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0" name="Rectangle 10"/>
            <p:cNvSpPr/>
            <p:nvPr/>
          </p:nvSpPr>
          <p:spPr>
            <a:xfrm>
              <a:off x="76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1" name="Rectangle 11"/>
            <p:cNvSpPr/>
            <p:nvPr/>
          </p:nvSpPr>
          <p:spPr>
            <a:xfrm>
              <a:off x="91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2" name="Rectangle 12"/>
            <p:cNvSpPr/>
            <p:nvPr/>
          </p:nvSpPr>
          <p:spPr>
            <a:xfrm>
              <a:off x="106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3" name="Rectangle 13"/>
            <p:cNvSpPr/>
            <p:nvPr/>
          </p:nvSpPr>
          <p:spPr>
            <a:xfrm>
              <a:off x="121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4" name="Rectangle 14"/>
            <p:cNvSpPr/>
            <p:nvPr/>
          </p:nvSpPr>
          <p:spPr>
            <a:xfrm>
              <a:off x="137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5" name="Rectangle 15"/>
            <p:cNvSpPr/>
            <p:nvPr/>
          </p:nvSpPr>
          <p:spPr>
            <a:xfrm>
              <a:off x="152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6" name="Rectangle 16"/>
            <p:cNvSpPr/>
            <p:nvPr/>
          </p:nvSpPr>
          <p:spPr>
            <a:xfrm>
              <a:off x="167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7" name="Rectangle 17"/>
            <p:cNvSpPr/>
            <p:nvPr/>
          </p:nvSpPr>
          <p:spPr>
            <a:xfrm>
              <a:off x="182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8" name="Rectangle 18"/>
            <p:cNvSpPr/>
            <p:nvPr/>
          </p:nvSpPr>
          <p:spPr>
            <a:xfrm>
              <a:off x="198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9" name="Rectangle 19"/>
            <p:cNvSpPr/>
            <p:nvPr/>
          </p:nvSpPr>
          <p:spPr>
            <a:xfrm>
              <a:off x="213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0" name="Rectangle 20"/>
            <p:cNvSpPr/>
            <p:nvPr/>
          </p:nvSpPr>
          <p:spPr>
            <a:xfrm>
              <a:off x="2286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1" name="Rectangle 21"/>
            <p:cNvSpPr/>
            <p:nvPr/>
          </p:nvSpPr>
          <p:spPr>
            <a:xfrm>
              <a:off x="243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2" name="Rectangle 22"/>
            <p:cNvSpPr/>
            <p:nvPr/>
          </p:nvSpPr>
          <p:spPr>
            <a:xfrm>
              <a:off x="2590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3" name="Rectangle 23"/>
            <p:cNvSpPr/>
            <p:nvPr/>
          </p:nvSpPr>
          <p:spPr>
            <a:xfrm>
              <a:off x="274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4" name="Rectangle 24"/>
            <p:cNvSpPr/>
            <p:nvPr/>
          </p:nvSpPr>
          <p:spPr>
            <a:xfrm>
              <a:off x="289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5" name="Rectangle 25"/>
            <p:cNvSpPr/>
            <p:nvPr/>
          </p:nvSpPr>
          <p:spPr>
            <a:xfrm>
              <a:off x="304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6" name="Rectangle 26"/>
            <p:cNvSpPr/>
            <p:nvPr/>
          </p:nvSpPr>
          <p:spPr>
            <a:xfrm>
              <a:off x="320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7" name="Rectangle 27"/>
            <p:cNvSpPr/>
            <p:nvPr/>
          </p:nvSpPr>
          <p:spPr>
            <a:xfrm>
              <a:off x="335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8" name="Rectangle 28"/>
            <p:cNvSpPr/>
            <p:nvPr/>
          </p:nvSpPr>
          <p:spPr>
            <a:xfrm>
              <a:off x="350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9" name="Rectangle 29"/>
            <p:cNvSpPr/>
            <p:nvPr/>
          </p:nvSpPr>
          <p:spPr>
            <a:xfrm>
              <a:off x="365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20" name="Rectangle 30"/>
            <p:cNvSpPr/>
            <p:nvPr/>
          </p:nvSpPr>
          <p:spPr>
            <a:xfrm>
              <a:off x="381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21" name="Rectangle 31"/>
            <p:cNvSpPr/>
            <p:nvPr/>
          </p:nvSpPr>
          <p:spPr>
            <a:xfrm>
              <a:off x="396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22" name="Rectangle 32"/>
            <p:cNvSpPr/>
            <p:nvPr/>
          </p:nvSpPr>
          <p:spPr>
            <a:xfrm>
              <a:off x="411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23" name="Rectangle 33"/>
            <p:cNvSpPr/>
            <p:nvPr/>
          </p:nvSpPr>
          <p:spPr>
            <a:xfrm>
              <a:off x="426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24" name="Rectangle 34"/>
            <p:cNvSpPr/>
            <p:nvPr/>
          </p:nvSpPr>
          <p:spPr>
            <a:xfrm>
              <a:off x="441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25" name="Rectangle 35"/>
            <p:cNvSpPr/>
            <p:nvPr/>
          </p:nvSpPr>
          <p:spPr>
            <a:xfrm>
              <a:off x="457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26" name="Rectangle 36"/>
            <p:cNvSpPr/>
            <p:nvPr/>
          </p:nvSpPr>
          <p:spPr>
            <a:xfrm>
              <a:off x="472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27" name="Rectangle 37"/>
            <p:cNvSpPr/>
            <p:nvPr/>
          </p:nvSpPr>
          <p:spPr>
            <a:xfrm>
              <a:off x="487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28" name="Rectangle 38"/>
            <p:cNvSpPr/>
            <p:nvPr/>
          </p:nvSpPr>
          <p:spPr>
            <a:xfrm>
              <a:off x="502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29" name="Rectangle 39"/>
            <p:cNvSpPr/>
            <p:nvPr/>
          </p:nvSpPr>
          <p:spPr>
            <a:xfrm>
              <a:off x="518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30" name="Rectangle 40"/>
            <p:cNvSpPr/>
            <p:nvPr/>
          </p:nvSpPr>
          <p:spPr>
            <a:xfrm>
              <a:off x="533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31" name="Rectangle 41"/>
            <p:cNvSpPr/>
            <p:nvPr/>
          </p:nvSpPr>
          <p:spPr>
            <a:xfrm>
              <a:off x="548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32" name="Rectangle 42"/>
            <p:cNvSpPr/>
            <p:nvPr/>
          </p:nvSpPr>
          <p:spPr>
            <a:xfrm>
              <a:off x="563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33" name="Rectangle 43"/>
            <p:cNvSpPr/>
            <p:nvPr/>
          </p:nvSpPr>
          <p:spPr>
            <a:xfrm>
              <a:off x="579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34" name="Rectangle 44"/>
            <p:cNvSpPr/>
            <p:nvPr/>
          </p:nvSpPr>
          <p:spPr>
            <a:xfrm>
              <a:off x="594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35" name="Rectangle 45"/>
            <p:cNvSpPr/>
            <p:nvPr/>
          </p:nvSpPr>
          <p:spPr>
            <a:xfrm>
              <a:off x="6019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36" name="Rectangle 46"/>
            <p:cNvSpPr/>
            <p:nvPr/>
          </p:nvSpPr>
          <p:spPr>
            <a:xfrm>
              <a:off x="624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37" name="Rectangle 47"/>
            <p:cNvSpPr/>
            <p:nvPr/>
          </p:nvSpPr>
          <p:spPr>
            <a:xfrm>
              <a:off x="6400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38" name="Rectangle 48"/>
            <p:cNvSpPr/>
            <p:nvPr/>
          </p:nvSpPr>
          <p:spPr>
            <a:xfrm>
              <a:off x="655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39" name="Rectangle 49"/>
            <p:cNvSpPr/>
            <p:nvPr/>
          </p:nvSpPr>
          <p:spPr>
            <a:xfrm>
              <a:off x="670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40" name="Rectangle 50"/>
            <p:cNvSpPr/>
            <p:nvPr/>
          </p:nvSpPr>
          <p:spPr>
            <a:xfrm>
              <a:off x="685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41" name="Rectangle 51"/>
            <p:cNvSpPr/>
            <p:nvPr/>
          </p:nvSpPr>
          <p:spPr>
            <a:xfrm>
              <a:off x="701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42" name="Rectangle 52"/>
            <p:cNvSpPr/>
            <p:nvPr/>
          </p:nvSpPr>
          <p:spPr>
            <a:xfrm>
              <a:off x="716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43" name="Rectangle 53"/>
            <p:cNvSpPr/>
            <p:nvPr/>
          </p:nvSpPr>
          <p:spPr>
            <a:xfrm>
              <a:off x="731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44" name="Rectangle 54"/>
            <p:cNvSpPr/>
            <p:nvPr/>
          </p:nvSpPr>
          <p:spPr>
            <a:xfrm>
              <a:off x="746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45" name="Rectangle 55"/>
            <p:cNvSpPr/>
            <p:nvPr/>
          </p:nvSpPr>
          <p:spPr>
            <a:xfrm>
              <a:off x="762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46" name="Rectangle 56"/>
            <p:cNvSpPr/>
            <p:nvPr/>
          </p:nvSpPr>
          <p:spPr>
            <a:xfrm>
              <a:off x="777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47" name="Rectangle 57"/>
            <p:cNvSpPr/>
            <p:nvPr/>
          </p:nvSpPr>
          <p:spPr>
            <a:xfrm>
              <a:off x="792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48" name="Rectangle 58"/>
            <p:cNvSpPr/>
            <p:nvPr/>
          </p:nvSpPr>
          <p:spPr>
            <a:xfrm>
              <a:off x="807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49" name="Rectangle 59"/>
            <p:cNvSpPr/>
            <p:nvPr/>
          </p:nvSpPr>
          <p:spPr>
            <a:xfrm>
              <a:off x="822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50" name="Rectangle 60"/>
            <p:cNvSpPr/>
            <p:nvPr/>
          </p:nvSpPr>
          <p:spPr>
            <a:xfrm>
              <a:off x="838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51" name="Rectangle 61"/>
            <p:cNvSpPr/>
            <p:nvPr/>
          </p:nvSpPr>
          <p:spPr>
            <a:xfrm>
              <a:off x="853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52" name="Rectangle 62"/>
            <p:cNvSpPr/>
            <p:nvPr/>
          </p:nvSpPr>
          <p:spPr>
            <a:xfrm>
              <a:off x="868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53" name="Rectangle 63"/>
            <p:cNvSpPr/>
            <p:nvPr/>
          </p:nvSpPr>
          <p:spPr>
            <a:xfrm>
              <a:off x="883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54" name="Rectangle 64"/>
            <p:cNvSpPr/>
            <p:nvPr/>
          </p:nvSpPr>
          <p:spPr>
            <a:xfrm>
              <a:off x="899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55" name="Rectangle 65"/>
            <p:cNvSpPr/>
            <p:nvPr/>
          </p:nvSpPr>
          <p:spPr>
            <a:xfrm>
              <a:off x="0" y="1219200"/>
              <a:ext cx="9144000" cy="762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pic>
        <p:nvPicPr>
          <p:cNvPr id="557" name="Picture 71" descr="Picture 71"/>
          <p:cNvPicPr>
            <a:picLocks noChangeAspect="1"/>
          </p:cNvPicPr>
          <p:nvPr/>
        </p:nvPicPr>
        <p:blipFill>
          <a:blip r:embed="rId2" cstate="print"/>
          <a:stretch>
            <a:fillRect/>
          </a:stretch>
        </p:blipFill>
        <p:spPr>
          <a:xfrm>
            <a:off x="685800" y="1652588"/>
            <a:ext cx="914400" cy="176213"/>
          </a:xfrm>
          <a:prstGeom prst="rect">
            <a:avLst/>
          </a:prstGeom>
          <a:ln w="12700">
            <a:miter lim="400000"/>
          </a:ln>
        </p:spPr>
      </p:pic>
      <p:sp>
        <p:nvSpPr>
          <p:cNvPr id="558" name="Title Text"/>
          <p:cNvSpPr txBox="1">
            <a:spLocks noGrp="1"/>
          </p:cNvSpPr>
          <p:nvPr>
            <p:ph type="title"/>
          </p:nvPr>
        </p:nvSpPr>
        <p:spPr>
          <a:xfrm>
            <a:off x="457200" y="274638"/>
            <a:ext cx="8229600" cy="1143001"/>
          </a:xfrm>
          <a:prstGeom prst="rect">
            <a:avLst/>
          </a:prstGeom>
        </p:spPr>
        <p:txBody>
          <a:bodyPr anchor="ctr"/>
          <a:lstStyle>
            <a:lvl1pPr>
              <a:defRPr sz="4000">
                <a:solidFill>
                  <a:schemeClr val="accent3">
                    <a:lumOff val="44000"/>
                  </a:schemeClr>
                </a:solidFill>
                <a:latin typeface="+mj-lt"/>
                <a:ea typeface="+mj-ea"/>
                <a:cs typeface="+mj-cs"/>
                <a:sym typeface="Helvetica"/>
              </a:defRPr>
            </a:lvl1pPr>
          </a:lstStyle>
          <a:p>
            <a:r>
              <a:t>Title Text</a:t>
            </a:r>
          </a:p>
        </p:txBody>
      </p:sp>
      <p:sp>
        <p:nvSpPr>
          <p:cNvPr id="559"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lnSpc>
                <a:spcPct val="110000"/>
              </a:lnSpc>
              <a:spcBef>
                <a:spcPts val="500"/>
              </a:spcBef>
              <a:buSzTx/>
              <a:buNone/>
              <a:defRPr sz="2400" b="1">
                <a:solidFill>
                  <a:schemeClr val="accent3">
                    <a:lumOff val="44000"/>
                  </a:schemeClr>
                </a:solidFill>
                <a:latin typeface="+mj-lt"/>
                <a:ea typeface="+mj-ea"/>
                <a:cs typeface="+mj-cs"/>
                <a:sym typeface="Helvetica"/>
              </a:defRPr>
            </a:lvl1pPr>
            <a:lvl2pPr marL="0" indent="457200">
              <a:lnSpc>
                <a:spcPct val="110000"/>
              </a:lnSpc>
              <a:spcBef>
                <a:spcPts val="500"/>
              </a:spcBef>
              <a:buSzTx/>
              <a:buNone/>
              <a:defRPr sz="2400" b="1">
                <a:solidFill>
                  <a:schemeClr val="accent3">
                    <a:lumOff val="44000"/>
                  </a:schemeClr>
                </a:solidFill>
                <a:latin typeface="+mj-lt"/>
                <a:ea typeface="+mj-ea"/>
                <a:cs typeface="+mj-cs"/>
                <a:sym typeface="Helvetica"/>
              </a:defRPr>
            </a:lvl2pPr>
            <a:lvl3pPr marL="0" indent="914400">
              <a:lnSpc>
                <a:spcPct val="110000"/>
              </a:lnSpc>
              <a:spcBef>
                <a:spcPts val="500"/>
              </a:spcBef>
              <a:buSzTx/>
              <a:buNone/>
              <a:defRPr sz="2400" b="1">
                <a:solidFill>
                  <a:schemeClr val="accent3">
                    <a:lumOff val="44000"/>
                  </a:schemeClr>
                </a:solidFill>
                <a:latin typeface="+mj-lt"/>
                <a:ea typeface="+mj-ea"/>
                <a:cs typeface="+mj-cs"/>
                <a:sym typeface="Helvetica"/>
              </a:defRPr>
            </a:lvl3pPr>
            <a:lvl4pPr marL="0" indent="1371600">
              <a:lnSpc>
                <a:spcPct val="110000"/>
              </a:lnSpc>
              <a:spcBef>
                <a:spcPts val="500"/>
              </a:spcBef>
              <a:buSzTx/>
              <a:buNone/>
              <a:defRPr sz="2400" b="1">
                <a:solidFill>
                  <a:schemeClr val="accent3">
                    <a:lumOff val="44000"/>
                  </a:schemeClr>
                </a:solidFill>
                <a:latin typeface="+mj-lt"/>
                <a:ea typeface="+mj-ea"/>
                <a:cs typeface="+mj-cs"/>
                <a:sym typeface="Helvetica"/>
              </a:defRPr>
            </a:lvl4pPr>
            <a:lvl5pPr marL="0" indent="1828800">
              <a:lnSpc>
                <a:spcPct val="110000"/>
              </a:lnSpc>
              <a:spcBef>
                <a:spcPts val="500"/>
              </a:spcBef>
              <a:buSzTx/>
              <a:buNone/>
              <a:defRPr sz="2400" b="1">
                <a:solidFill>
                  <a:schemeClr val="accent3">
                    <a:lumOff val="44000"/>
                  </a:schemeClr>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560"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lnSpc>
                <a:spcPct val="110000"/>
              </a:lnSpc>
              <a:spcBef>
                <a:spcPts val="500"/>
              </a:spcBef>
              <a:buSzTx/>
              <a:buNone/>
              <a:defRPr sz="2400" b="1">
                <a:solidFill>
                  <a:schemeClr val="accent3">
                    <a:lumOff val="44000"/>
                  </a:schemeClr>
                </a:solidFill>
                <a:latin typeface="+mj-lt"/>
                <a:ea typeface="+mj-ea"/>
                <a:cs typeface="+mj-cs"/>
                <a:sym typeface="Helvetica"/>
              </a:defRPr>
            </a:pPr>
            <a:endParaRPr/>
          </a:p>
        </p:txBody>
      </p:sp>
      <p:sp>
        <p:nvSpPr>
          <p:cNvPr id="561" name="Slide Number"/>
          <p:cNvSpPr txBox="1">
            <a:spLocks noGrp="1"/>
          </p:cNvSpPr>
          <p:nvPr>
            <p:ph type="sldNum" sz="quarter" idx="2"/>
          </p:nvPr>
        </p:nvSpPr>
        <p:spPr>
          <a:xfrm>
            <a:off x="8040546" y="6248400"/>
            <a:ext cx="301908" cy="307340"/>
          </a:xfrm>
          <a:prstGeom prst="rect">
            <a:avLst/>
          </a:prstGeom>
        </p:spPr>
        <p:txBody>
          <a:bodyPr anchor="t"/>
          <a:lstStyle>
            <a:lvl1pPr>
              <a:defRPr>
                <a:solidFill>
                  <a:schemeClr val="accent3">
                    <a:lumOff val="44000"/>
                  </a:schemeClr>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3535024939"/>
      </p:ext>
    </p:extLst>
  </p:cSld>
  <p:clrMapOvr>
    <a:masterClrMapping/>
  </p:clrMapOvr>
  <p:transition spd="med"/>
</p:sldLayout>
</file>

<file path=ppt/slideLayouts/slideLayout150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0FA38B8A-3F9F-AD47-8B30-675F7676257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428298917"/>
      </p:ext>
    </p:extLst>
  </p:cSld>
  <p:clrMapOvr>
    <a:masterClrMapping/>
  </p:clrMapOvr>
</p:sldLayout>
</file>

<file path=ppt/slideLayouts/slideLayout150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E017FEDB-5848-DA47-BB6A-83F80EA7A9C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575673465"/>
      </p:ext>
    </p:extLst>
  </p:cSld>
  <p:clrMapOvr>
    <a:masterClrMapping/>
  </p:clrMapOvr>
</p:sldLayout>
</file>

<file path=ppt/slideLayouts/slideLayout150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9201A1FA-E421-9349-8557-55724CE7ED8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306536388"/>
      </p:ext>
    </p:extLst>
  </p:cSld>
  <p:clrMapOvr>
    <a:masterClrMapping/>
  </p:clrMapOvr>
</p:sldLayout>
</file>

<file path=ppt/slideLayouts/slideLayout150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7D05C500-2FF2-7C42-9F0B-DFEC83D119C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91459508"/>
      </p:ext>
    </p:extLst>
  </p:cSld>
  <p:clrMapOvr>
    <a:masterClrMapping/>
  </p:clrMapOvr>
</p:sldLayout>
</file>

<file path=ppt/slideLayouts/slideLayout1504.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quarter" idx="1"/>
          </p:nvPr>
        </p:nvSpPr>
        <p:spPr>
          <a:xfrm>
            <a:off x="6858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6858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Content Placeholder 5"/>
          <p:cNvSpPr>
            <a:spLocks noGrp="1"/>
          </p:cNvSpPr>
          <p:nvPr>
            <p:ph sz="quarter" idx="4"/>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90478F21-F95A-2040-8AD3-6B55E4DAD13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044309870"/>
      </p:ext>
    </p:extLst>
  </p:cSld>
  <p:clrMapOvr>
    <a:masterClrMapping/>
  </p:clrMapOvr>
</p:sldLayout>
</file>

<file path=ppt/slideLayouts/slideLayout1505.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7"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8" name="Rectangle 6"/>
          <p:cNvSpPr>
            <a:spLocks noGrp="1" noChangeArrowheads="1"/>
          </p:cNvSpPr>
          <p:nvPr>
            <p:ph type="sldNum" sz="quarter" idx="12"/>
          </p:nvPr>
        </p:nvSpPr>
        <p:spPr>
          <a:ln/>
        </p:spPr>
        <p:txBody>
          <a:bodyPr/>
          <a:lstStyle>
            <a:lvl1pPr>
              <a:defRPr/>
            </a:lvl1pPr>
          </a:lstStyle>
          <a:p>
            <a:pPr>
              <a:defRPr/>
            </a:pPr>
            <a:fld id="{0B29822C-117F-EC4C-A226-3ED541EDA32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80966253"/>
      </p:ext>
    </p:extLst>
  </p:cSld>
  <p:clrMapOvr>
    <a:masterClrMapping/>
  </p:clrMapOvr>
</p:sldLayout>
</file>

<file path=ppt/slideLayouts/slideLayout150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530" y="2130537"/>
            <a:ext cx="7772977" cy="1469371"/>
          </a:xfrm>
          <a:prstGeom prst="rect">
            <a:avLst/>
          </a:prstGeom>
        </p:spPr>
        <p:txBody>
          <a:bodyPr vert="horz" lIns="91255" tIns="45626" rIns="91255" bIns="45626"/>
          <a:lstStyle/>
          <a:p>
            <a:r>
              <a:rPr lang="en-US"/>
              <a:t>Click to edit Master title style</a:t>
            </a:r>
          </a:p>
        </p:txBody>
      </p:sp>
      <p:sp>
        <p:nvSpPr>
          <p:cNvPr id="3" name="Subtitle 2"/>
          <p:cNvSpPr>
            <a:spLocks noGrp="1"/>
          </p:cNvSpPr>
          <p:nvPr>
            <p:ph type="subTitle" idx="1"/>
          </p:nvPr>
        </p:nvSpPr>
        <p:spPr>
          <a:xfrm>
            <a:off x="1371041" y="3885640"/>
            <a:ext cx="6401955" cy="1753721"/>
          </a:xfrm>
          <a:prstGeom prst="rect">
            <a:avLst/>
          </a:prstGeom>
        </p:spPr>
        <p:txBody>
          <a:bodyPr vert="horz" lIns="91255" tIns="45626" rIns="91255" bIns="45626"/>
          <a:lstStyle>
            <a:lvl1pPr marL="0" indent="0" algn="ctr">
              <a:buNone/>
              <a:defRPr/>
            </a:lvl1pPr>
            <a:lvl2pPr marL="402584" indent="0" algn="ctr">
              <a:buNone/>
              <a:defRPr/>
            </a:lvl2pPr>
            <a:lvl3pPr marL="805168" indent="0" algn="ctr">
              <a:buNone/>
              <a:defRPr/>
            </a:lvl3pPr>
            <a:lvl4pPr marL="1207753" indent="0" algn="ctr">
              <a:buNone/>
              <a:defRPr/>
            </a:lvl4pPr>
            <a:lvl5pPr marL="1610338" indent="0" algn="ctr">
              <a:buNone/>
              <a:defRPr/>
            </a:lvl5pPr>
            <a:lvl6pPr marL="2012926" indent="0" algn="ctr">
              <a:buNone/>
              <a:defRPr/>
            </a:lvl6pPr>
            <a:lvl7pPr marL="2415511" indent="0" algn="ctr">
              <a:buNone/>
              <a:defRPr/>
            </a:lvl7pPr>
            <a:lvl8pPr marL="2818094" indent="0" algn="ctr">
              <a:buNone/>
              <a:defRPr/>
            </a:lvl8pPr>
            <a:lvl9pPr marL="3220680" indent="0" algn="ctr">
              <a:buNone/>
              <a:defRPr/>
            </a:lvl9pPr>
          </a:lstStyle>
          <a:p>
            <a:r>
              <a:rPr lang="en-US"/>
              <a:t>Click to edit Master subtitle style</a:t>
            </a:r>
          </a:p>
        </p:txBody>
      </p:sp>
    </p:spTree>
    <p:extLst>
      <p:ext uri="{BB962C8B-B14F-4D97-AF65-F5344CB8AC3E}">
        <p14:creationId xmlns:p14="http://schemas.microsoft.com/office/powerpoint/2010/main" val="633573711"/>
      </p:ext>
    </p:extLst>
  </p:cSld>
  <p:clrMapOvr>
    <a:masterClrMapping/>
  </p:clrMapOvr>
</p:sldLayout>
</file>

<file path=ppt/slideLayouts/slideLayout150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507" y="274544"/>
            <a:ext cx="8229023" cy="1143000"/>
          </a:xfrm>
          <a:prstGeom prst="rect">
            <a:avLst/>
          </a:prstGeom>
        </p:spPr>
        <p:txBody>
          <a:bodyPr vert="horz" lIns="91255" tIns="45626" rIns="91255" bIns="45626"/>
          <a:lstStyle/>
          <a:p>
            <a:r>
              <a:rPr lang="en-US"/>
              <a:t>Click to edit Master title style</a:t>
            </a:r>
          </a:p>
        </p:txBody>
      </p:sp>
      <p:sp>
        <p:nvSpPr>
          <p:cNvPr id="3" name="Content Placeholder 2"/>
          <p:cNvSpPr>
            <a:spLocks noGrp="1"/>
          </p:cNvSpPr>
          <p:nvPr>
            <p:ph idx="1"/>
          </p:nvPr>
        </p:nvSpPr>
        <p:spPr>
          <a:xfrm>
            <a:off x="457507" y="1599643"/>
            <a:ext cx="8229023" cy="4527176"/>
          </a:xfrm>
          <a:prstGeom prst="rect">
            <a:avLst/>
          </a:prstGeom>
        </p:spPr>
        <p:txBody>
          <a:bodyPr vert="horz" lIns="91255" tIns="45626" rIns="91255" bIns="45626"/>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747714080"/>
      </p:ext>
    </p:extLst>
  </p:cSld>
  <p:clrMapOvr>
    <a:masterClrMapping/>
  </p:clrMapOvr>
</p:sldLayout>
</file>

<file path=ppt/slideLayouts/slideLayout150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3038" y="4406713"/>
            <a:ext cx="7771534" cy="1362916"/>
          </a:xfrm>
          <a:prstGeom prst="rect">
            <a:avLst/>
          </a:prstGeom>
        </p:spPr>
        <p:txBody>
          <a:bodyPr vert="horz" lIns="91255" tIns="45626" rIns="91255" bIns="45626" anchor="t"/>
          <a:lstStyle>
            <a:lvl1pPr algn="l">
              <a:defRPr sz="3530" b="1" cap="all"/>
            </a:lvl1pPr>
          </a:lstStyle>
          <a:p>
            <a:r>
              <a:rPr lang="en-US"/>
              <a:t>Click to edit Master title style</a:t>
            </a:r>
          </a:p>
        </p:txBody>
      </p:sp>
      <p:sp>
        <p:nvSpPr>
          <p:cNvPr id="3" name="Text Placeholder 2"/>
          <p:cNvSpPr>
            <a:spLocks noGrp="1"/>
          </p:cNvSpPr>
          <p:nvPr>
            <p:ph type="body" idx="1"/>
          </p:nvPr>
        </p:nvSpPr>
        <p:spPr>
          <a:xfrm>
            <a:off x="723038" y="2906526"/>
            <a:ext cx="7771534" cy="1500187"/>
          </a:xfrm>
          <a:prstGeom prst="rect">
            <a:avLst/>
          </a:prstGeom>
        </p:spPr>
        <p:txBody>
          <a:bodyPr vert="horz" lIns="91255" tIns="45626" rIns="91255" bIns="45626" anchor="b"/>
          <a:lstStyle>
            <a:lvl1pPr marL="0" indent="0">
              <a:buNone/>
              <a:defRPr sz="1765"/>
            </a:lvl1pPr>
            <a:lvl2pPr marL="402584" indent="0">
              <a:buNone/>
              <a:defRPr sz="1588"/>
            </a:lvl2pPr>
            <a:lvl3pPr marL="805168" indent="0">
              <a:buNone/>
              <a:defRPr sz="1412"/>
            </a:lvl3pPr>
            <a:lvl4pPr marL="1207753" indent="0">
              <a:buNone/>
              <a:defRPr sz="1235"/>
            </a:lvl4pPr>
            <a:lvl5pPr marL="1610338" indent="0">
              <a:buNone/>
              <a:defRPr sz="1235"/>
            </a:lvl5pPr>
            <a:lvl6pPr marL="2012926" indent="0">
              <a:buNone/>
              <a:defRPr sz="1235"/>
            </a:lvl6pPr>
            <a:lvl7pPr marL="2415511" indent="0">
              <a:buNone/>
              <a:defRPr sz="1235"/>
            </a:lvl7pPr>
            <a:lvl8pPr marL="2818094" indent="0">
              <a:buNone/>
              <a:defRPr sz="1235"/>
            </a:lvl8pPr>
            <a:lvl9pPr marL="3220680" indent="0">
              <a:buNone/>
              <a:defRPr sz="1235"/>
            </a:lvl9pPr>
          </a:lstStyle>
          <a:p>
            <a:pPr lvl="0"/>
            <a:r>
              <a:rPr lang="en-US"/>
              <a:t>Click to edit Master text styles</a:t>
            </a:r>
          </a:p>
        </p:txBody>
      </p:sp>
    </p:spTree>
    <p:extLst>
      <p:ext uri="{BB962C8B-B14F-4D97-AF65-F5344CB8AC3E}">
        <p14:creationId xmlns:p14="http://schemas.microsoft.com/office/powerpoint/2010/main" val="3725808083"/>
      </p:ext>
    </p:extLst>
  </p:cSld>
  <p:clrMapOvr>
    <a:masterClrMapping/>
  </p:clrMapOvr>
</p:sldLayout>
</file>

<file path=ppt/slideLayouts/slideLayout150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457507" y="274544"/>
            <a:ext cx="8229023" cy="1143000"/>
          </a:xfrm>
          <a:prstGeom prst="rect">
            <a:avLst/>
          </a:prstGeom>
        </p:spPr>
        <p:txBody>
          <a:bodyPr vert="horz" lIns="91255" tIns="45626" rIns="91255" bIns="45626"/>
          <a:lstStyle/>
          <a:p>
            <a:r>
              <a:rPr lang="en-US"/>
              <a:t>Click to edit Master title style</a:t>
            </a:r>
          </a:p>
        </p:txBody>
      </p:sp>
      <p:sp>
        <p:nvSpPr>
          <p:cNvPr id="3" name="Content Placeholder 2"/>
          <p:cNvSpPr>
            <a:spLocks noGrp="1"/>
          </p:cNvSpPr>
          <p:nvPr>
            <p:ph sz="half" idx="1"/>
          </p:nvPr>
        </p:nvSpPr>
        <p:spPr>
          <a:xfrm>
            <a:off x="457489" y="1599643"/>
            <a:ext cx="4045238" cy="4527176"/>
          </a:xfrm>
          <a:prstGeom prst="rect">
            <a:avLst/>
          </a:prstGeom>
        </p:spPr>
        <p:txBody>
          <a:bodyPr vert="horz" lIns="91255" tIns="45626" rIns="91255" bIns="45626"/>
          <a:lstStyle>
            <a:lvl1pPr>
              <a:defRPr sz="2471"/>
            </a:lvl1pPr>
            <a:lvl2pPr>
              <a:defRPr sz="2206"/>
            </a:lvl2pPr>
            <a:lvl3pPr>
              <a:defRPr sz="1765"/>
            </a:lvl3pPr>
            <a:lvl4pPr>
              <a:defRPr sz="1588"/>
            </a:lvl4pPr>
            <a:lvl5pPr>
              <a:defRPr sz="1588"/>
            </a:lvl5pPr>
            <a:lvl6pPr>
              <a:defRPr sz="1588"/>
            </a:lvl6pPr>
            <a:lvl7pPr>
              <a:defRPr sz="1588"/>
            </a:lvl7pPr>
            <a:lvl8pPr>
              <a:defRPr sz="1588"/>
            </a:lvl8pPr>
            <a:lvl9pPr>
              <a:defRPr sz="1588"/>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1291" y="1599643"/>
            <a:ext cx="4045239" cy="4527176"/>
          </a:xfrm>
          <a:prstGeom prst="rect">
            <a:avLst/>
          </a:prstGeom>
        </p:spPr>
        <p:txBody>
          <a:bodyPr vert="horz" lIns="91255" tIns="45626" rIns="91255" bIns="45626"/>
          <a:lstStyle>
            <a:lvl1pPr>
              <a:defRPr sz="2471"/>
            </a:lvl1pPr>
            <a:lvl2pPr>
              <a:defRPr sz="2206"/>
            </a:lvl2pPr>
            <a:lvl3pPr>
              <a:defRPr sz="1765"/>
            </a:lvl3pPr>
            <a:lvl4pPr>
              <a:defRPr sz="1588"/>
            </a:lvl4pPr>
            <a:lvl5pPr>
              <a:defRPr sz="1588"/>
            </a:lvl5pPr>
            <a:lvl6pPr>
              <a:defRPr sz="1588"/>
            </a:lvl6pPr>
            <a:lvl7pPr>
              <a:defRPr sz="1588"/>
            </a:lvl7pPr>
            <a:lvl8pPr>
              <a:defRPr sz="1588"/>
            </a:lvl8pPr>
            <a:lvl9pPr>
              <a:defRPr sz="1588"/>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782987535"/>
      </p:ext>
    </p:extLst>
  </p:cSld>
  <p:clrMapOvr>
    <a:masterClrMapping/>
  </p:clrMapOvr>
</p:sldLayout>
</file>

<file path=ppt/slideLayouts/slideLayout151.xml><?xml version="1.0" encoding="utf-8"?>
<p:sldLayout xmlns:a="http://schemas.openxmlformats.org/drawingml/2006/main" xmlns:r="http://schemas.openxmlformats.org/officeDocument/2006/relationships" xmlns:p="http://schemas.openxmlformats.org/presentationml/2006/main" showMasterSp="0" type="tx">
  <p:cSld name="3_Title Only">
    <p:bg>
      <p:bgPr>
        <a:solidFill>
          <a:srgbClr val="000000"/>
        </a:solidFill>
        <a:effectLst/>
      </p:bgPr>
    </p:bg>
    <p:spTree>
      <p:nvGrpSpPr>
        <p:cNvPr id="1" name=""/>
        <p:cNvGrpSpPr/>
        <p:nvPr/>
      </p:nvGrpSpPr>
      <p:grpSpPr>
        <a:xfrm>
          <a:off x="0" y="0"/>
          <a:ext cx="0" cy="0"/>
          <a:chOff x="0" y="0"/>
          <a:chExt cx="0" cy="0"/>
        </a:xfrm>
      </p:grpSpPr>
      <p:grpSp>
        <p:nvGrpSpPr>
          <p:cNvPr id="631" name="Group 2"/>
          <p:cNvGrpSpPr/>
          <p:nvPr/>
        </p:nvGrpSpPr>
        <p:grpSpPr>
          <a:xfrm>
            <a:off x="0" y="2286000"/>
            <a:ext cx="9144000" cy="3581400"/>
            <a:chOff x="0" y="0"/>
            <a:chExt cx="9144000" cy="3581400"/>
          </a:xfrm>
        </p:grpSpPr>
        <p:sp>
          <p:nvSpPr>
            <p:cNvPr id="568" name="Rectangle 3"/>
            <p:cNvSpPr/>
            <p:nvPr/>
          </p:nvSpPr>
          <p:spPr>
            <a:xfrm>
              <a:off x="0" y="304800"/>
              <a:ext cx="9144000" cy="838200"/>
            </a:xfrm>
            <a:prstGeom prst="rect">
              <a:avLst/>
            </a:prstGeom>
            <a:gradFill flip="none" rotWithShape="1">
              <a:gsLst>
                <a:gs pos="0">
                  <a:srgbClr val="000000"/>
                </a:gs>
                <a:gs pos="100000">
                  <a:srgbClr val="262626"/>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69" name="Rectangle 4"/>
            <p:cNvSpPr/>
            <p:nvPr/>
          </p:nvSpPr>
          <p:spPr>
            <a:xfrm>
              <a:off x="0" y="1143000"/>
              <a:ext cx="9144000" cy="1828800"/>
            </a:xfrm>
            <a:prstGeom prst="rect">
              <a:avLst/>
            </a:prstGeom>
            <a:gradFill flip="none" rotWithShape="1">
              <a:gsLst>
                <a:gs pos="0">
                  <a:srgbClr val="262626"/>
                </a:gs>
                <a:gs pos="100000">
                  <a:srgbClr val="000000"/>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70" name="Rectangle 5"/>
            <p:cNvSpPr/>
            <p:nvPr/>
          </p:nvSpPr>
          <p:spPr>
            <a:xfrm>
              <a:off x="15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71" name="Rectangle 6"/>
            <p:cNvSpPr/>
            <p:nvPr/>
          </p:nvSpPr>
          <p:spPr>
            <a:xfrm>
              <a:off x="30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72" name="Rectangle 7"/>
            <p:cNvSpPr/>
            <p:nvPr/>
          </p:nvSpPr>
          <p:spPr>
            <a:xfrm>
              <a:off x="45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73" name="Rectangle 8"/>
            <p:cNvSpPr/>
            <p:nvPr/>
          </p:nvSpPr>
          <p:spPr>
            <a:xfrm>
              <a:off x="60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74" name="Rectangle 9"/>
            <p:cNvSpPr/>
            <p:nvPr/>
          </p:nvSpPr>
          <p:spPr>
            <a:xfrm>
              <a:off x="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75" name="Rectangle 10"/>
            <p:cNvSpPr/>
            <p:nvPr/>
          </p:nvSpPr>
          <p:spPr>
            <a:xfrm>
              <a:off x="76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76" name="Rectangle 11"/>
            <p:cNvSpPr/>
            <p:nvPr/>
          </p:nvSpPr>
          <p:spPr>
            <a:xfrm>
              <a:off x="91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77" name="Rectangle 12"/>
            <p:cNvSpPr/>
            <p:nvPr/>
          </p:nvSpPr>
          <p:spPr>
            <a:xfrm>
              <a:off x="106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78" name="Rectangle 13"/>
            <p:cNvSpPr/>
            <p:nvPr/>
          </p:nvSpPr>
          <p:spPr>
            <a:xfrm>
              <a:off x="121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79" name="Rectangle 14"/>
            <p:cNvSpPr/>
            <p:nvPr/>
          </p:nvSpPr>
          <p:spPr>
            <a:xfrm>
              <a:off x="137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80" name="Rectangle 15"/>
            <p:cNvSpPr/>
            <p:nvPr/>
          </p:nvSpPr>
          <p:spPr>
            <a:xfrm>
              <a:off x="152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81" name="Rectangle 16"/>
            <p:cNvSpPr/>
            <p:nvPr/>
          </p:nvSpPr>
          <p:spPr>
            <a:xfrm>
              <a:off x="167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82" name="Rectangle 17"/>
            <p:cNvSpPr/>
            <p:nvPr/>
          </p:nvSpPr>
          <p:spPr>
            <a:xfrm>
              <a:off x="182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83" name="Rectangle 18"/>
            <p:cNvSpPr/>
            <p:nvPr/>
          </p:nvSpPr>
          <p:spPr>
            <a:xfrm>
              <a:off x="198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84" name="Rectangle 19"/>
            <p:cNvSpPr/>
            <p:nvPr/>
          </p:nvSpPr>
          <p:spPr>
            <a:xfrm>
              <a:off x="213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85" name="Rectangle 20"/>
            <p:cNvSpPr/>
            <p:nvPr/>
          </p:nvSpPr>
          <p:spPr>
            <a:xfrm>
              <a:off x="2286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86" name="Rectangle 21"/>
            <p:cNvSpPr/>
            <p:nvPr/>
          </p:nvSpPr>
          <p:spPr>
            <a:xfrm>
              <a:off x="243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87" name="Rectangle 22"/>
            <p:cNvSpPr/>
            <p:nvPr/>
          </p:nvSpPr>
          <p:spPr>
            <a:xfrm>
              <a:off x="2590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88" name="Rectangle 23"/>
            <p:cNvSpPr/>
            <p:nvPr/>
          </p:nvSpPr>
          <p:spPr>
            <a:xfrm>
              <a:off x="274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89" name="Rectangle 24"/>
            <p:cNvSpPr/>
            <p:nvPr/>
          </p:nvSpPr>
          <p:spPr>
            <a:xfrm>
              <a:off x="289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90" name="Rectangle 25"/>
            <p:cNvSpPr/>
            <p:nvPr/>
          </p:nvSpPr>
          <p:spPr>
            <a:xfrm>
              <a:off x="304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91" name="Rectangle 26"/>
            <p:cNvSpPr/>
            <p:nvPr/>
          </p:nvSpPr>
          <p:spPr>
            <a:xfrm>
              <a:off x="320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92" name="Rectangle 27"/>
            <p:cNvSpPr/>
            <p:nvPr/>
          </p:nvSpPr>
          <p:spPr>
            <a:xfrm>
              <a:off x="335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93" name="Rectangle 28"/>
            <p:cNvSpPr/>
            <p:nvPr/>
          </p:nvSpPr>
          <p:spPr>
            <a:xfrm>
              <a:off x="350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94" name="Rectangle 29"/>
            <p:cNvSpPr/>
            <p:nvPr/>
          </p:nvSpPr>
          <p:spPr>
            <a:xfrm>
              <a:off x="365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95" name="Rectangle 30"/>
            <p:cNvSpPr/>
            <p:nvPr/>
          </p:nvSpPr>
          <p:spPr>
            <a:xfrm>
              <a:off x="381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96" name="Rectangle 31"/>
            <p:cNvSpPr/>
            <p:nvPr/>
          </p:nvSpPr>
          <p:spPr>
            <a:xfrm>
              <a:off x="396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97" name="Rectangle 32"/>
            <p:cNvSpPr/>
            <p:nvPr/>
          </p:nvSpPr>
          <p:spPr>
            <a:xfrm>
              <a:off x="411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98" name="Rectangle 33"/>
            <p:cNvSpPr/>
            <p:nvPr/>
          </p:nvSpPr>
          <p:spPr>
            <a:xfrm>
              <a:off x="426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99" name="Rectangle 34"/>
            <p:cNvSpPr/>
            <p:nvPr/>
          </p:nvSpPr>
          <p:spPr>
            <a:xfrm>
              <a:off x="441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00" name="Rectangle 35"/>
            <p:cNvSpPr/>
            <p:nvPr/>
          </p:nvSpPr>
          <p:spPr>
            <a:xfrm>
              <a:off x="457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01" name="Rectangle 36"/>
            <p:cNvSpPr/>
            <p:nvPr/>
          </p:nvSpPr>
          <p:spPr>
            <a:xfrm>
              <a:off x="472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02" name="Rectangle 37"/>
            <p:cNvSpPr/>
            <p:nvPr/>
          </p:nvSpPr>
          <p:spPr>
            <a:xfrm>
              <a:off x="487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03" name="Rectangle 38"/>
            <p:cNvSpPr/>
            <p:nvPr/>
          </p:nvSpPr>
          <p:spPr>
            <a:xfrm>
              <a:off x="502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04" name="Rectangle 39"/>
            <p:cNvSpPr/>
            <p:nvPr/>
          </p:nvSpPr>
          <p:spPr>
            <a:xfrm>
              <a:off x="518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05" name="Rectangle 40"/>
            <p:cNvSpPr/>
            <p:nvPr/>
          </p:nvSpPr>
          <p:spPr>
            <a:xfrm>
              <a:off x="533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06" name="Rectangle 41"/>
            <p:cNvSpPr/>
            <p:nvPr/>
          </p:nvSpPr>
          <p:spPr>
            <a:xfrm>
              <a:off x="548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07" name="Rectangle 42"/>
            <p:cNvSpPr/>
            <p:nvPr/>
          </p:nvSpPr>
          <p:spPr>
            <a:xfrm>
              <a:off x="563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08" name="Rectangle 43"/>
            <p:cNvSpPr/>
            <p:nvPr/>
          </p:nvSpPr>
          <p:spPr>
            <a:xfrm>
              <a:off x="579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09" name="Rectangle 44"/>
            <p:cNvSpPr/>
            <p:nvPr/>
          </p:nvSpPr>
          <p:spPr>
            <a:xfrm>
              <a:off x="594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10" name="Rectangle 45"/>
            <p:cNvSpPr/>
            <p:nvPr/>
          </p:nvSpPr>
          <p:spPr>
            <a:xfrm>
              <a:off x="6019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11" name="Rectangle 46"/>
            <p:cNvSpPr/>
            <p:nvPr/>
          </p:nvSpPr>
          <p:spPr>
            <a:xfrm>
              <a:off x="624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12" name="Rectangle 47"/>
            <p:cNvSpPr/>
            <p:nvPr/>
          </p:nvSpPr>
          <p:spPr>
            <a:xfrm>
              <a:off x="6400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13" name="Rectangle 48"/>
            <p:cNvSpPr/>
            <p:nvPr/>
          </p:nvSpPr>
          <p:spPr>
            <a:xfrm>
              <a:off x="655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14" name="Rectangle 49"/>
            <p:cNvSpPr/>
            <p:nvPr/>
          </p:nvSpPr>
          <p:spPr>
            <a:xfrm>
              <a:off x="670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15" name="Rectangle 50"/>
            <p:cNvSpPr/>
            <p:nvPr/>
          </p:nvSpPr>
          <p:spPr>
            <a:xfrm>
              <a:off x="685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16" name="Rectangle 51"/>
            <p:cNvSpPr/>
            <p:nvPr/>
          </p:nvSpPr>
          <p:spPr>
            <a:xfrm>
              <a:off x="701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17" name="Rectangle 52"/>
            <p:cNvSpPr/>
            <p:nvPr/>
          </p:nvSpPr>
          <p:spPr>
            <a:xfrm>
              <a:off x="716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18" name="Rectangle 53"/>
            <p:cNvSpPr/>
            <p:nvPr/>
          </p:nvSpPr>
          <p:spPr>
            <a:xfrm>
              <a:off x="731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19" name="Rectangle 54"/>
            <p:cNvSpPr/>
            <p:nvPr/>
          </p:nvSpPr>
          <p:spPr>
            <a:xfrm>
              <a:off x="746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20" name="Rectangle 55"/>
            <p:cNvSpPr/>
            <p:nvPr/>
          </p:nvSpPr>
          <p:spPr>
            <a:xfrm>
              <a:off x="762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21" name="Rectangle 56"/>
            <p:cNvSpPr/>
            <p:nvPr/>
          </p:nvSpPr>
          <p:spPr>
            <a:xfrm>
              <a:off x="777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22" name="Rectangle 57"/>
            <p:cNvSpPr/>
            <p:nvPr/>
          </p:nvSpPr>
          <p:spPr>
            <a:xfrm>
              <a:off x="792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23" name="Rectangle 58"/>
            <p:cNvSpPr/>
            <p:nvPr/>
          </p:nvSpPr>
          <p:spPr>
            <a:xfrm>
              <a:off x="807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24" name="Rectangle 59"/>
            <p:cNvSpPr/>
            <p:nvPr/>
          </p:nvSpPr>
          <p:spPr>
            <a:xfrm>
              <a:off x="822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25" name="Rectangle 60"/>
            <p:cNvSpPr/>
            <p:nvPr/>
          </p:nvSpPr>
          <p:spPr>
            <a:xfrm>
              <a:off x="838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26" name="Rectangle 61"/>
            <p:cNvSpPr/>
            <p:nvPr/>
          </p:nvSpPr>
          <p:spPr>
            <a:xfrm>
              <a:off x="853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27" name="Rectangle 62"/>
            <p:cNvSpPr/>
            <p:nvPr/>
          </p:nvSpPr>
          <p:spPr>
            <a:xfrm>
              <a:off x="868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28" name="Rectangle 63"/>
            <p:cNvSpPr/>
            <p:nvPr/>
          </p:nvSpPr>
          <p:spPr>
            <a:xfrm>
              <a:off x="883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29" name="Rectangle 64"/>
            <p:cNvSpPr/>
            <p:nvPr/>
          </p:nvSpPr>
          <p:spPr>
            <a:xfrm>
              <a:off x="899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30" name="Rectangle 65"/>
            <p:cNvSpPr/>
            <p:nvPr/>
          </p:nvSpPr>
          <p:spPr>
            <a:xfrm>
              <a:off x="0" y="1219200"/>
              <a:ext cx="9144000" cy="762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pic>
        <p:nvPicPr>
          <p:cNvPr id="632" name="Picture 71" descr="Picture 71"/>
          <p:cNvPicPr>
            <a:picLocks noChangeAspect="1"/>
          </p:cNvPicPr>
          <p:nvPr/>
        </p:nvPicPr>
        <p:blipFill>
          <a:blip r:embed="rId2" cstate="print"/>
          <a:stretch>
            <a:fillRect/>
          </a:stretch>
        </p:blipFill>
        <p:spPr>
          <a:xfrm>
            <a:off x="685800" y="1652588"/>
            <a:ext cx="914400" cy="176213"/>
          </a:xfrm>
          <a:prstGeom prst="rect">
            <a:avLst/>
          </a:prstGeom>
          <a:ln w="12700">
            <a:miter lim="400000"/>
          </a:ln>
        </p:spPr>
      </p:pic>
      <p:sp>
        <p:nvSpPr>
          <p:cNvPr id="633" name="Title Text"/>
          <p:cNvSpPr txBox="1">
            <a:spLocks noGrp="1"/>
          </p:cNvSpPr>
          <p:nvPr>
            <p:ph type="title"/>
          </p:nvPr>
        </p:nvSpPr>
        <p:spPr>
          <a:xfrm>
            <a:off x="571500" y="685800"/>
            <a:ext cx="8001000" cy="914400"/>
          </a:xfrm>
          <a:prstGeom prst="rect">
            <a:avLst/>
          </a:prstGeom>
        </p:spPr>
        <p:txBody>
          <a:bodyPr anchor="ctr"/>
          <a:lstStyle>
            <a:lvl1pPr>
              <a:defRPr sz="4000">
                <a:solidFill>
                  <a:schemeClr val="accent3">
                    <a:lumOff val="44000"/>
                  </a:schemeClr>
                </a:solidFill>
                <a:latin typeface="+mj-lt"/>
                <a:ea typeface="+mj-ea"/>
                <a:cs typeface="+mj-cs"/>
                <a:sym typeface="Helvetica"/>
              </a:defRPr>
            </a:lvl1pPr>
          </a:lstStyle>
          <a:p>
            <a:r>
              <a:t>Title Text</a:t>
            </a:r>
          </a:p>
        </p:txBody>
      </p:sp>
      <p:sp>
        <p:nvSpPr>
          <p:cNvPr id="634" name="Slide Number"/>
          <p:cNvSpPr txBox="1">
            <a:spLocks noGrp="1"/>
          </p:cNvSpPr>
          <p:nvPr>
            <p:ph type="sldNum" sz="quarter" idx="2"/>
          </p:nvPr>
        </p:nvSpPr>
        <p:spPr>
          <a:xfrm>
            <a:off x="8040546" y="6248400"/>
            <a:ext cx="301908" cy="307340"/>
          </a:xfrm>
          <a:prstGeom prst="rect">
            <a:avLst/>
          </a:prstGeom>
        </p:spPr>
        <p:txBody>
          <a:bodyPr anchor="t"/>
          <a:lstStyle>
            <a:lvl1pPr>
              <a:defRPr>
                <a:solidFill>
                  <a:schemeClr val="accent3">
                    <a:lumOff val="44000"/>
                  </a:schemeClr>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735519204"/>
      </p:ext>
    </p:extLst>
  </p:cSld>
  <p:clrMapOvr>
    <a:masterClrMapping/>
  </p:clrMapOvr>
  <p:transition spd="med"/>
</p:sldLayout>
</file>

<file path=ppt/slideLayouts/slideLayout151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507" y="274544"/>
            <a:ext cx="8229023" cy="1143000"/>
          </a:xfrm>
          <a:prstGeom prst="rect">
            <a:avLst/>
          </a:prstGeom>
        </p:spPr>
        <p:txBody>
          <a:bodyPr vert="horz" lIns="91255" tIns="45626" rIns="91255" bIns="45626"/>
          <a:lstStyle>
            <a:lvl1pPr>
              <a:defRPr/>
            </a:lvl1pPr>
          </a:lstStyle>
          <a:p>
            <a:r>
              <a:rPr lang="en-US"/>
              <a:t>Click to edit Master title style</a:t>
            </a:r>
          </a:p>
        </p:txBody>
      </p:sp>
      <p:sp>
        <p:nvSpPr>
          <p:cNvPr id="3" name="Text Placeholder 2"/>
          <p:cNvSpPr>
            <a:spLocks noGrp="1"/>
          </p:cNvSpPr>
          <p:nvPr>
            <p:ph type="body" idx="1"/>
          </p:nvPr>
        </p:nvSpPr>
        <p:spPr>
          <a:xfrm>
            <a:off x="457489" y="1535206"/>
            <a:ext cx="4039465" cy="640136"/>
          </a:xfrm>
          <a:prstGeom prst="rect">
            <a:avLst/>
          </a:prstGeom>
        </p:spPr>
        <p:txBody>
          <a:bodyPr vert="horz" lIns="91255" tIns="45626" rIns="91255" bIns="45626" anchor="b"/>
          <a:lstStyle>
            <a:lvl1pPr marL="0" indent="0">
              <a:buNone/>
              <a:defRPr sz="2206" b="1"/>
            </a:lvl1pPr>
            <a:lvl2pPr marL="402584" indent="0">
              <a:buNone/>
              <a:defRPr sz="1765" b="1"/>
            </a:lvl2pPr>
            <a:lvl3pPr marL="805168" indent="0">
              <a:buNone/>
              <a:defRPr sz="1588" b="1"/>
            </a:lvl3pPr>
            <a:lvl4pPr marL="1207753" indent="0">
              <a:buNone/>
              <a:defRPr sz="1412" b="1"/>
            </a:lvl4pPr>
            <a:lvl5pPr marL="1610338" indent="0">
              <a:buNone/>
              <a:defRPr sz="1412" b="1"/>
            </a:lvl5pPr>
            <a:lvl6pPr marL="2012926" indent="0">
              <a:buNone/>
              <a:defRPr sz="1412" b="1"/>
            </a:lvl6pPr>
            <a:lvl7pPr marL="2415511" indent="0">
              <a:buNone/>
              <a:defRPr sz="1412" b="1"/>
            </a:lvl7pPr>
            <a:lvl8pPr marL="2818094" indent="0">
              <a:buNone/>
              <a:defRPr sz="1412" b="1"/>
            </a:lvl8pPr>
            <a:lvl9pPr marL="3220680" indent="0">
              <a:buNone/>
              <a:defRPr sz="1412" b="1"/>
            </a:lvl9pPr>
          </a:lstStyle>
          <a:p>
            <a:pPr lvl="0"/>
            <a:r>
              <a:rPr lang="en-US"/>
              <a:t>Click to edit Master text styles</a:t>
            </a:r>
          </a:p>
        </p:txBody>
      </p:sp>
      <p:sp>
        <p:nvSpPr>
          <p:cNvPr id="4" name="Content Placeholder 3"/>
          <p:cNvSpPr>
            <a:spLocks noGrp="1"/>
          </p:cNvSpPr>
          <p:nvPr>
            <p:ph sz="half" idx="2"/>
          </p:nvPr>
        </p:nvSpPr>
        <p:spPr>
          <a:xfrm>
            <a:off x="457489" y="2175344"/>
            <a:ext cx="4039465" cy="3951474"/>
          </a:xfrm>
          <a:prstGeom prst="rect">
            <a:avLst/>
          </a:prstGeom>
        </p:spPr>
        <p:txBody>
          <a:bodyPr vert="horz" lIns="91255" tIns="45626" rIns="91255" bIns="45626"/>
          <a:lstStyle>
            <a:lvl1pPr>
              <a:defRPr sz="2206"/>
            </a:lvl1pPr>
            <a:lvl2pPr>
              <a:defRPr sz="1765"/>
            </a:lvl2pPr>
            <a:lvl3pPr>
              <a:defRPr sz="1588"/>
            </a:lvl3pPr>
            <a:lvl4pPr>
              <a:defRPr sz="1412"/>
            </a:lvl4pPr>
            <a:lvl5pPr>
              <a:defRPr sz="1412"/>
            </a:lvl5pPr>
            <a:lvl6pPr>
              <a:defRPr sz="1412"/>
            </a:lvl6pPr>
            <a:lvl7pPr>
              <a:defRPr sz="1412"/>
            </a:lvl7pPr>
            <a:lvl8pPr>
              <a:defRPr sz="1412"/>
            </a:lvl8pPr>
            <a:lvl9pPr>
              <a:defRPr sz="1412"/>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606" y="1535206"/>
            <a:ext cx="4040909" cy="640136"/>
          </a:xfrm>
          <a:prstGeom prst="rect">
            <a:avLst/>
          </a:prstGeom>
        </p:spPr>
        <p:txBody>
          <a:bodyPr vert="horz" lIns="91255" tIns="45626" rIns="91255" bIns="45626" anchor="b"/>
          <a:lstStyle>
            <a:lvl1pPr marL="0" indent="0">
              <a:buNone/>
              <a:defRPr sz="2206" b="1"/>
            </a:lvl1pPr>
            <a:lvl2pPr marL="402584" indent="0">
              <a:buNone/>
              <a:defRPr sz="1765" b="1"/>
            </a:lvl2pPr>
            <a:lvl3pPr marL="805168" indent="0">
              <a:buNone/>
              <a:defRPr sz="1588" b="1"/>
            </a:lvl3pPr>
            <a:lvl4pPr marL="1207753" indent="0">
              <a:buNone/>
              <a:defRPr sz="1412" b="1"/>
            </a:lvl4pPr>
            <a:lvl5pPr marL="1610338" indent="0">
              <a:buNone/>
              <a:defRPr sz="1412" b="1"/>
            </a:lvl5pPr>
            <a:lvl6pPr marL="2012926" indent="0">
              <a:buNone/>
              <a:defRPr sz="1412" b="1"/>
            </a:lvl6pPr>
            <a:lvl7pPr marL="2415511" indent="0">
              <a:buNone/>
              <a:defRPr sz="1412" b="1"/>
            </a:lvl7pPr>
            <a:lvl8pPr marL="2818094" indent="0">
              <a:buNone/>
              <a:defRPr sz="1412" b="1"/>
            </a:lvl8pPr>
            <a:lvl9pPr marL="3220680" indent="0">
              <a:buNone/>
              <a:defRPr sz="1412" b="1"/>
            </a:lvl9pPr>
          </a:lstStyle>
          <a:p>
            <a:pPr lvl="0"/>
            <a:r>
              <a:rPr lang="en-US"/>
              <a:t>Click to edit Master text styles</a:t>
            </a:r>
          </a:p>
        </p:txBody>
      </p:sp>
      <p:sp>
        <p:nvSpPr>
          <p:cNvPr id="6" name="Content Placeholder 5"/>
          <p:cNvSpPr>
            <a:spLocks noGrp="1"/>
          </p:cNvSpPr>
          <p:nvPr>
            <p:ph sz="quarter" idx="4"/>
          </p:nvPr>
        </p:nvSpPr>
        <p:spPr>
          <a:xfrm>
            <a:off x="4645606" y="2175344"/>
            <a:ext cx="4040909" cy="3951474"/>
          </a:xfrm>
          <a:prstGeom prst="rect">
            <a:avLst/>
          </a:prstGeom>
        </p:spPr>
        <p:txBody>
          <a:bodyPr vert="horz" lIns="91255" tIns="45626" rIns="91255" bIns="45626"/>
          <a:lstStyle>
            <a:lvl1pPr>
              <a:defRPr sz="2206"/>
            </a:lvl1pPr>
            <a:lvl2pPr>
              <a:defRPr sz="1765"/>
            </a:lvl2pPr>
            <a:lvl3pPr>
              <a:defRPr sz="1588"/>
            </a:lvl3pPr>
            <a:lvl4pPr>
              <a:defRPr sz="1412"/>
            </a:lvl4pPr>
            <a:lvl5pPr>
              <a:defRPr sz="1412"/>
            </a:lvl5pPr>
            <a:lvl6pPr>
              <a:defRPr sz="1412"/>
            </a:lvl6pPr>
            <a:lvl7pPr>
              <a:defRPr sz="1412"/>
            </a:lvl7pPr>
            <a:lvl8pPr>
              <a:defRPr sz="1412"/>
            </a:lvl8pPr>
            <a:lvl9pPr>
              <a:defRPr sz="1412"/>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93029593"/>
      </p:ext>
    </p:extLst>
  </p:cSld>
  <p:clrMapOvr>
    <a:masterClrMapping/>
  </p:clrMapOvr>
</p:sldLayout>
</file>

<file path=ppt/slideLayouts/slideLayout151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507" y="274544"/>
            <a:ext cx="8229023" cy="1143000"/>
          </a:xfrm>
          <a:prstGeom prst="rect">
            <a:avLst/>
          </a:prstGeom>
        </p:spPr>
        <p:txBody>
          <a:bodyPr vert="horz" lIns="91255" tIns="45626" rIns="91255" bIns="45626"/>
          <a:lstStyle/>
          <a:p>
            <a:r>
              <a:rPr lang="en-US"/>
              <a:t>Click to edit Master title style</a:t>
            </a:r>
          </a:p>
        </p:txBody>
      </p:sp>
    </p:spTree>
    <p:extLst>
      <p:ext uri="{BB962C8B-B14F-4D97-AF65-F5344CB8AC3E}">
        <p14:creationId xmlns:p14="http://schemas.microsoft.com/office/powerpoint/2010/main" val="1075647099"/>
      </p:ext>
    </p:extLst>
  </p:cSld>
  <p:clrMapOvr>
    <a:masterClrMapping/>
  </p:clrMapOvr>
</p:sldLayout>
</file>

<file path=ppt/slideLayouts/slideLayout151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737280376"/>
      </p:ext>
    </p:extLst>
  </p:cSld>
  <p:clrMapOvr>
    <a:masterClrMapping/>
  </p:clrMapOvr>
</p:sldLayout>
</file>

<file path=ppt/slideLayouts/slideLayout151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495" y="273144"/>
            <a:ext cx="3007591" cy="1162610"/>
          </a:xfrm>
          <a:prstGeom prst="rect">
            <a:avLst/>
          </a:prstGeom>
        </p:spPr>
        <p:txBody>
          <a:bodyPr vert="horz" lIns="91255" tIns="45626" rIns="91255" bIns="45626" anchor="b"/>
          <a:lstStyle>
            <a:lvl1pPr algn="l">
              <a:defRPr sz="1765" b="1"/>
            </a:lvl1pPr>
          </a:lstStyle>
          <a:p>
            <a:r>
              <a:rPr lang="en-US"/>
              <a:t>Click to edit Master title style</a:t>
            </a:r>
          </a:p>
        </p:txBody>
      </p:sp>
      <p:sp>
        <p:nvSpPr>
          <p:cNvPr id="3" name="Content Placeholder 2"/>
          <p:cNvSpPr>
            <a:spLocks noGrp="1"/>
          </p:cNvSpPr>
          <p:nvPr>
            <p:ph idx="1"/>
          </p:nvPr>
        </p:nvSpPr>
        <p:spPr>
          <a:xfrm>
            <a:off x="3574762" y="273144"/>
            <a:ext cx="5111750" cy="5853672"/>
          </a:xfrm>
          <a:prstGeom prst="rect">
            <a:avLst/>
          </a:prstGeom>
        </p:spPr>
        <p:txBody>
          <a:bodyPr vert="horz" lIns="91255" tIns="45626" rIns="91255" bIns="45626"/>
          <a:lstStyle>
            <a:lvl1pPr>
              <a:defRPr sz="2824"/>
            </a:lvl1pPr>
            <a:lvl2pPr>
              <a:defRPr sz="2471"/>
            </a:lvl2pPr>
            <a:lvl3pPr>
              <a:defRPr sz="2206"/>
            </a:lvl3pPr>
            <a:lvl4pPr>
              <a:defRPr sz="1765"/>
            </a:lvl4pPr>
            <a:lvl5pPr>
              <a:defRPr sz="1765"/>
            </a:lvl5pPr>
            <a:lvl6pPr>
              <a:defRPr sz="1765"/>
            </a:lvl6pPr>
            <a:lvl7pPr>
              <a:defRPr sz="1765"/>
            </a:lvl7pPr>
            <a:lvl8pPr>
              <a:defRPr sz="1765"/>
            </a:lvl8pPr>
            <a:lvl9pPr>
              <a:defRPr sz="1765"/>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495" y="1435755"/>
            <a:ext cx="3007591" cy="4691062"/>
          </a:xfrm>
          <a:prstGeom prst="rect">
            <a:avLst/>
          </a:prstGeom>
        </p:spPr>
        <p:txBody>
          <a:bodyPr vert="horz" lIns="91255" tIns="45626" rIns="91255" bIns="45626"/>
          <a:lstStyle>
            <a:lvl1pPr marL="0" indent="0">
              <a:buNone/>
              <a:defRPr sz="1235"/>
            </a:lvl1pPr>
            <a:lvl2pPr marL="402584" indent="0">
              <a:buNone/>
              <a:defRPr sz="1059"/>
            </a:lvl2pPr>
            <a:lvl3pPr marL="805168" indent="0">
              <a:buNone/>
              <a:defRPr sz="882"/>
            </a:lvl3pPr>
            <a:lvl4pPr marL="1207753" indent="0">
              <a:buNone/>
              <a:defRPr sz="794"/>
            </a:lvl4pPr>
            <a:lvl5pPr marL="1610338" indent="0">
              <a:buNone/>
              <a:defRPr sz="794"/>
            </a:lvl5pPr>
            <a:lvl6pPr marL="2012926" indent="0">
              <a:buNone/>
              <a:defRPr sz="794"/>
            </a:lvl6pPr>
            <a:lvl7pPr marL="2415511" indent="0">
              <a:buNone/>
              <a:defRPr sz="794"/>
            </a:lvl7pPr>
            <a:lvl8pPr marL="2818094" indent="0">
              <a:buNone/>
              <a:defRPr sz="794"/>
            </a:lvl8pPr>
            <a:lvl9pPr marL="3220680" indent="0">
              <a:buNone/>
              <a:defRPr sz="794"/>
            </a:lvl9pPr>
          </a:lstStyle>
          <a:p>
            <a:pPr lvl="0"/>
            <a:r>
              <a:rPr lang="en-US"/>
              <a:t>Click to edit Master text styles</a:t>
            </a:r>
          </a:p>
        </p:txBody>
      </p:sp>
    </p:spTree>
    <p:extLst>
      <p:ext uri="{BB962C8B-B14F-4D97-AF65-F5344CB8AC3E}">
        <p14:creationId xmlns:p14="http://schemas.microsoft.com/office/powerpoint/2010/main" val="2386297585"/>
      </p:ext>
    </p:extLst>
  </p:cSld>
  <p:clrMapOvr>
    <a:masterClrMapping/>
  </p:clrMapOvr>
</p:sldLayout>
</file>

<file path=ppt/slideLayouts/slideLayout151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450" y="4800339"/>
            <a:ext cx="5486977" cy="567297"/>
          </a:xfrm>
          <a:prstGeom prst="rect">
            <a:avLst/>
          </a:prstGeom>
        </p:spPr>
        <p:txBody>
          <a:bodyPr vert="horz" lIns="91255" tIns="45626" rIns="91255" bIns="45626" anchor="b"/>
          <a:lstStyle>
            <a:lvl1pPr algn="l">
              <a:defRPr sz="1765" b="1"/>
            </a:lvl1pPr>
          </a:lstStyle>
          <a:p>
            <a:r>
              <a:rPr lang="en-US"/>
              <a:t>Click to edit Master title style</a:t>
            </a:r>
          </a:p>
        </p:txBody>
      </p:sp>
      <p:sp>
        <p:nvSpPr>
          <p:cNvPr id="3" name="Picture Placeholder 2"/>
          <p:cNvSpPr>
            <a:spLocks noGrp="1"/>
          </p:cNvSpPr>
          <p:nvPr>
            <p:ph type="pic" idx="1"/>
          </p:nvPr>
        </p:nvSpPr>
        <p:spPr>
          <a:xfrm>
            <a:off x="1792450" y="612122"/>
            <a:ext cx="5486977" cy="4115360"/>
          </a:xfrm>
          <a:prstGeom prst="rect">
            <a:avLst/>
          </a:prstGeom>
        </p:spPr>
        <p:txBody>
          <a:bodyPr vert="horz" lIns="91255" tIns="45626" rIns="91255" bIns="45626"/>
          <a:lstStyle>
            <a:lvl1pPr marL="0" indent="0">
              <a:buNone/>
              <a:defRPr sz="2824"/>
            </a:lvl1pPr>
            <a:lvl2pPr marL="402584" indent="0">
              <a:buNone/>
              <a:defRPr sz="2471"/>
            </a:lvl2pPr>
            <a:lvl3pPr marL="805168" indent="0">
              <a:buNone/>
              <a:defRPr sz="2206"/>
            </a:lvl3pPr>
            <a:lvl4pPr marL="1207753" indent="0">
              <a:buNone/>
              <a:defRPr sz="1765"/>
            </a:lvl4pPr>
            <a:lvl5pPr marL="1610338" indent="0">
              <a:buNone/>
              <a:defRPr sz="1765"/>
            </a:lvl5pPr>
            <a:lvl6pPr marL="2012926" indent="0">
              <a:buNone/>
              <a:defRPr sz="1765"/>
            </a:lvl6pPr>
            <a:lvl7pPr marL="2415511" indent="0">
              <a:buNone/>
              <a:defRPr sz="1765"/>
            </a:lvl7pPr>
            <a:lvl8pPr marL="2818094" indent="0">
              <a:buNone/>
              <a:defRPr sz="1765"/>
            </a:lvl8pPr>
            <a:lvl9pPr marL="3220680" indent="0">
              <a:buNone/>
              <a:defRPr sz="1765"/>
            </a:lvl9pPr>
          </a:lstStyle>
          <a:p>
            <a:pPr lvl="0"/>
            <a:endParaRPr lang="en-US" noProof="0"/>
          </a:p>
        </p:txBody>
      </p:sp>
      <p:sp>
        <p:nvSpPr>
          <p:cNvPr id="4" name="Text Placeholder 3"/>
          <p:cNvSpPr>
            <a:spLocks noGrp="1"/>
          </p:cNvSpPr>
          <p:nvPr>
            <p:ph type="body" sz="half" idx="2"/>
          </p:nvPr>
        </p:nvSpPr>
        <p:spPr>
          <a:xfrm>
            <a:off x="1792450" y="5367618"/>
            <a:ext cx="5486977" cy="804022"/>
          </a:xfrm>
          <a:prstGeom prst="rect">
            <a:avLst/>
          </a:prstGeom>
        </p:spPr>
        <p:txBody>
          <a:bodyPr vert="horz" lIns="91255" tIns="45626" rIns="91255" bIns="45626"/>
          <a:lstStyle>
            <a:lvl1pPr marL="0" indent="0">
              <a:buNone/>
              <a:defRPr sz="1235"/>
            </a:lvl1pPr>
            <a:lvl2pPr marL="402584" indent="0">
              <a:buNone/>
              <a:defRPr sz="1059"/>
            </a:lvl2pPr>
            <a:lvl3pPr marL="805168" indent="0">
              <a:buNone/>
              <a:defRPr sz="882"/>
            </a:lvl3pPr>
            <a:lvl4pPr marL="1207753" indent="0">
              <a:buNone/>
              <a:defRPr sz="794"/>
            </a:lvl4pPr>
            <a:lvl5pPr marL="1610338" indent="0">
              <a:buNone/>
              <a:defRPr sz="794"/>
            </a:lvl5pPr>
            <a:lvl6pPr marL="2012926" indent="0">
              <a:buNone/>
              <a:defRPr sz="794"/>
            </a:lvl6pPr>
            <a:lvl7pPr marL="2415511" indent="0">
              <a:buNone/>
              <a:defRPr sz="794"/>
            </a:lvl7pPr>
            <a:lvl8pPr marL="2818094" indent="0">
              <a:buNone/>
              <a:defRPr sz="794"/>
            </a:lvl8pPr>
            <a:lvl9pPr marL="3220680" indent="0">
              <a:buNone/>
              <a:defRPr sz="794"/>
            </a:lvl9pPr>
          </a:lstStyle>
          <a:p>
            <a:pPr lvl="0"/>
            <a:r>
              <a:rPr lang="en-US"/>
              <a:t>Click to edit Master text styles</a:t>
            </a:r>
          </a:p>
        </p:txBody>
      </p:sp>
    </p:spTree>
    <p:extLst>
      <p:ext uri="{BB962C8B-B14F-4D97-AF65-F5344CB8AC3E}">
        <p14:creationId xmlns:p14="http://schemas.microsoft.com/office/powerpoint/2010/main" val="1508299846"/>
      </p:ext>
    </p:extLst>
  </p:cSld>
  <p:clrMapOvr>
    <a:masterClrMapping/>
  </p:clrMapOvr>
</p:sldLayout>
</file>

<file path=ppt/slideLayouts/slideLayout151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a:xfrm>
            <a:off x="457507" y="274544"/>
            <a:ext cx="8229023" cy="1143000"/>
          </a:xfrm>
          <a:prstGeom prst="rect">
            <a:avLst/>
          </a:prstGeom>
        </p:spPr>
        <p:txBody>
          <a:bodyPr vert="horz" lIns="91255" tIns="45626" rIns="91255" bIns="45626"/>
          <a:lstStyle/>
          <a:p>
            <a:r>
              <a:rPr lang="en-US"/>
              <a:t>Click to edit Master title style</a:t>
            </a:r>
          </a:p>
        </p:txBody>
      </p:sp>
      <p:sp>
        <p:nvSpPr>
          <p:cNvPr id="3" name="Vertical Text Placeholder 2"/>
          <p:cNvSpPr>
            <a:spLocks noGrp="1"/>
          </p:cNvSpPr>
          <p:nvPr>
            <p:ph type="body" orient="vert" idx="1"/>
          </p:nvPr>
        </p:nvSpPr>
        <p:spPr>
          <a:xfrm>
            <a:off x="457507" y="1599643"/>
            <a:ext cx="8229023" cy="4527176"/>
          </a:xfrm>
          <a:prstGeom prst="rect">
            <a:avLst/>
          </a:prstGeom>
        </p:spPr>
        <p:txBody>
          <a:bodyPr vert="eaVert" lIns="91255" tIns="45626" rIns="91255" bIns="45626"/>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982922650"/>
      </p:ext>
    </p:extLst>
  </p:cSld>
  <p:clrMapOvr>
    <a:masterClrMapping/>
  </p:clrMapOvr>
</p:sldLayout>
</file>

<file path=ppt/slideLayouts/slideLayout151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995" y="274545"/>
            <a:ext cx="2056535" cy="5852272"/>
          </a:xfrm>
          <a:prstGeom prst="rect">
            <a:avLst/>
          </a:prstGeom>
        </p:spPr>
        <p:txBody>
          <a:bodyPr vert="eaVert" lIns="91255" tIns="45626" rIns="91255" bIns="45626"/>
          <a:lstStyle/>
          <a:p>
            <a:r>
              <a:rPr lang="en-US"/>
              <a:t>Click to edit Master title style</a:t>
            </a:r>
          </a:p>
        </p:txBody>
      </p:sp>
      <p:sp>
        <p:nvSpPr>
          <p:cNvPr id="3" name="Vertical Text Placeholder 2"/>
          <p:cNvSpPr>
            <a:spLocks noGrp="1"/>
          </p:cNvSpPr>
          <p:nvPr>
            <p:ph type="body" orient="vert" idx="1"/>
          </p:nvPr>
        </p:nvSpPr>
        <p:spPr>
          <a:xfrm>
            <a:off x="457507" y="274545"/>
            <a:ext cx="6033943" cy="5852272"/>
          </a:xfrm>
          <a:prstGeom prst="rect">
            <a:avLst/>
          </a:prstGeom>
        </p:spPr>
        <p:txBody>
          <a:bodyPr vert="eaVert" lIns="91255" tIns="45626" rIns="91255" bIns="45626"/>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712019413"/>
      </p:ext>
    </p:extLst>
  </p:cSld>
  <p:clrMapOvr>
    <a:masterClrMapping/>
  </p:clrMapOvr>
</p:sldLayout>
</file>

<file path=ppt/slideLayouts/slideLayout1517.xml><?xml version="1.0" encoding="utf-8"?>
<p:sldLayout xmlns:a="http://schemas.openxmlformats.org/drawingml/2006/main" xmlns:r="http://schemas.openxmlformats.org/officeDocument/2006/relationships" xmlns:p="http://schemas.openxmlformats.org/presentationml/2006/main" type="tx">
  <p:cSld name="Title and Content">
    <p:spTree>
      <p:nvGrpSpPr>
        <p:cNvPr id="1" name=""/>
        <p:cNvGrpSpPr/>
        <p:nvPr/>
      </p:nvGrpSpPr>
      <p:grpSpPr>
        <a:xfrm>
          <a:off x="0" y="0"/>
          <a:ext cx="0" cy="0"/>
          <a:chOff x="0" y="0"/>
          <a:chExt cx="0" cy="0"/>
        </a:xfrm>
      </p:grpSpPr>
      <p:sp>
        <p:nvSpPr>
          <p:cNvPr id="317" name="Title Text"/>
          <p:cNvSpPr txBox="1">
            <a:spLocks noGrp="1"/>
          </p:cNvSpPr>
          <p:nvPr>
            <p:ph type="title"/>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r>
              <a:rPr dirty="0"/>
              <a:t>Title Text</a:t>
            </a:r>
          </a:p>
        </p:txBody>
      </p:sp>
      <p:sp>
        <p:nvSpPr>
          <p:cNvPr id="318" name="Body Level One…"/>
          <p:cNvSpPr txBox="1">
            <a:spLocks noGrp="1"/>
          </p:cNvSpPr>
          <p:nvPr>
            <p:ph type="body" idx="1"/>
          </p:nvPr>
        </p:nvSpPr>
        <p:spPr>
          <a:xfrm>
            <a:off x="685800" y="1981200"/>
            <a:ext cx="7772400" cy="4114800"/>
          </a:xfrm>
          <a:prstGeom prst="rect">
            <a:avLst/>
          </a:prstGeom>
        </p:spPr>
        <p:txBody>
          <a:bodyPr>
            <a:normAutofit/>
          </a:bodyPr>
          <a:lstStyle>
            <a:lvl1pPr>
              <a:buBlip>
                <a:blip r:embed="rId2"/>
              </a:buBlip>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19"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2229870842"/>
      </p:ext>
    </p:extLst>
  </p:cSld>
  <p:clrMapOvr>
    <a:masterClrMapping/>
  </p:clrMapOvr>
  <p:transition spd="med"/>
</p:sldLayout>
</file>

<file path=ppt/slideLayouts/slideLayout1518.xml><?xml version="1.0" encoding="utf-8"?>
<p:sldLayout xmlns:a="http://schemas.openxmlformats.org/drawingml/2006/main" xmlns:r="http://schemas.openxmlformats.org/officeDocument/2006/relationships" xmlns:p="http://schemas.openxmlformats.org/presentationml/2006/main" type="tx">
  <p:cSld name="Section Header">
    <p:spTree>
      <p:nvGrpSpPr>
        <p:cNvPr id="1" name=""/>
        <p:cNvGrpSpPr/>
        <p:nvPr/>
      </p:nvGrpSpPr>
      <p:grpSpPr>
        <a:xfrm>
          <a:off x="0" y="0"/>
          <a:ext cx="0" cy="0"/>
          <a:chOff x="0" y="0"/>
          <a:chExt cx="0" cy="0"/>
        </a:xfrm>
      </p:grpSpPr>
      <p:sp>
        <p:nvSpPr>
          <p:cNvPr id="326" name="Title Text"/>
          <p:cNvSpPr txBox="1">
            <a:spLocks noGrp="1"/>
          </p:cNvSpPr>
          <p:nvPr>
            <p:ph type="title"/>
          </p:nvPr>
        </p:nvSpPr>
        <p:spPr>
          <a:xfrm>
            <a:off x="722312" y="4406900"/>
            <a:ext cx="7772401" cy="1362075"/>
          </a:xfrm>
          <a:prstGeom prst="rect">
            <a:avLst/>
          </a:prstGeom>
        </p:spPr>
        <p:txBody>
          <a:bodyPr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327" name="Body Level One…"/>
          <p:cNvSpPr txBox="1">
            <a:spLocks noGrp="1"/>
          </p:cNvSpPr>
          <p:nvPr>
            <p:ph type="body" sz="quarter" idx="1"/>
          </p:nvPr>
        </p:nvSpPr>
        <p:spPr>
          <a:xfrm>
            <a:off x="722312" y="2906714"/>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cs typeface="Arial" panose="020B0604020202020204" pitchFamily="34" charset="0"/>
              </a:defRPr>
            </a:lvl1pPr>
            <a:lvl2pPr marL="0" indent="456342">
              <a:spcBef>
                <a:spcPts val="400"/>
              </a:spcBef>
              <a:buSzTx/>
              <a:buNone/>
              <a:defRPr sz="2000" b="1" i="0">
                <a:latin typeface="Arial" panose="020B0604020202020204" pitchFamily="34" charset="0"/>
                <a:cs typeface="Arial" panose="020B0604020202020204" pitchFamily="34" charset="0"/>
              </a:defRPr>
            </a:lvl2pPr>
            <a:lvl3pPr marL="0" indent="912690">
              <a:spcBef>
                <a:spcPts val="400"/>
              </a:spcBef>
              <a:buSzTx/>
              <a:buNone/>
              <a:defRPr sz="2000" b="1" i="0">
                <a:latin typeface="Arial" panose="020B0604020202020204" pitchFamily="34" charset="0"/>
                <a:cs typeface="Arial" panose="020B0604020202020204" pitchFamily="34" charset="0"/>
              </a:defRPr>
            </a:lvl3pPr>
            <a:lvl4pPr marL="0" indent="1369015">
              <a:spcBef>
                <a:spcPts val="400"/>
              </a:spcBef>
              <a:buSzTx/>
              <a:buNone/>
              <a:defRPr sz="2000" b="1" i="0">
                <a:latin typeface="Arial" panose="020B0604020202020204" pitchFamily="34" charset="0"/>
                <a:cs typeface="Arial" panose="020B0604020202020204" pitchFamily="34" charset="0"/>
              </a:defRPr>
            </a:lvl4pPr>
            <a:lvl5pPr marL="0" indent="1825374">
              <a:spcBef>
                <a:spcPts val="400"/>
              </a:spcBef>
              <a:buSzTx/>
              <a:buNone/>
              <a:defRPr sz="2000"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28"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2569361691"/>
      </p:ext>
    </p:extLst>
  </p:cSld>
  <p:clrMapOvr>
    <a:masterClrMapping/>
  </p:clrMapOvr>
  <p:transition spd="med"/>
</p:sldLayout>
</file>

<file path=ppt/slideLayouts/slideLayout1519.xml><?xml version="1.0" encoding="utf-8"?>
<p:sldLayout xmlns:a="http://schemas.openxmlformats.org/drawingml/2006/main" xmlns:r="http://schemas.openxmlformats.org/officeDocument/2006/relationships" xmlns:p="http://schemas.openxmlformats.org/presentationml/2006/main" type="tx">
  <p:cSld name="Two Content">
    <p:spTree>
      <p:nvGrpSpPr>
        <p:cNvPr id="1" name=""/>
        <p:cNvGrpSpPr/>
        <p:nvPr/>
      </p:nvGrpSpPr>
      <p:grpSpPr>
        <a:xfrm>
          <a:off x="0" y="0"/>
          <a:ext cx="0" cy="0"/>
          <a:chOff x="0" y="0"/>
          <a:chExt cx="0" cy="0"/>
        </a:xfrm>
      </p:grpSpPr>
      <p:sp>
        <p:nvSpPr>
          <p:cNvPr id="335" name="Title Text"/>
          <p:cNvSpPr txBox="1">
            <a:spLocks noGrp="1"/>
          </p:cNvSpPr>
          <p:nvPr>
            <p:ph type="title"/>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r>
              <a:rPr dirty="0"/>
              <a:t>Title Text</a:t>
            </a:r>
          </a:p>
        </p:txBody>
      </p:sp>
      <p:sp>
        <p:nvSpPr>
          <p:cNvPr id="336"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Blip>
                <a:blip r:embed="rId2"/>
              </a:buBlip>
              <a:defRPr sz="2800" b="1" i="0">
                <a:latin typeface="Arial" panose="020B0604020202020204" pitchFamily="34" charset="0"/>
                <a:cs typeface="Arial" panose="020B0604020202020204" pitchFamily="34" charset="0"/>
              </a:defRPr>
            </a:lvl1pPr>
            <a:lvl2pPr marL="789082" indent="-332754">
              <a:spcBef>
                <a:spcPts val="600"/>
              </a:spcBef>
              <a:defRPr sz="2800" b="1" i="0">
                <a:latin typeface="Arial" panose="020B0604020202020204" pitchFamily="34" charset="0"/>
                <a:cs typeface="Arial" panose="020B0604020202020204" pitchFamily="34" charset="0"/>
              </a:defRPr>
            </a:lvl2pPr>
            <a:lvl3pPr marL="1232107" indent="-319440">
              <a:spcBef>
                <a:spcPts val="600"/>
              </a:spcBef>
              <a:defRPr sz="2800" b="1" i="0">
                <a:latin typeface="Arial" panose="020B0604020202020204" pitchFamily="34" charset="0"/>
                <a:cs typeface="Arial" panose="020B0604020202020204" pitchFamily="34" charset="0"/>
              </a:defRPr>
            </a:lvl3pPr>
            <a:lvl4pPr marL="1723956" indent="-354934">
              <a:spcBef>
                <a:spcPts val="600"/>
              </a:spcBef>
              <a:defRPr sz="2800" b="1" i="0">
                <a:latin typeface="Arial" panose="020B0604020202020204" pitchFamily="34" charset="0"/>
                <a:cs typeface="Arial" panose="020B0604020202020204" pitchFamily="34" charset="0"/>
              </a:defRPr>
            </a:lvl4pPr>
            <a:lvl5pPr marL="2180286" indent="-354934">
              <a:spcBef>
                <a:spcPts val="600"/>
              </a:spcBef>
              <a:defRPr sz="2800"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37"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1353678231"/>
      </p:ext>
    </p:extLst>
  </p:cSld>
  <p:clrMapOvr>
    <a:masterClrMapping/>
  </p:clrMapOvr>
  <p:transition spd="med"/>
</p:sldLayout>
</file>

<file path=ppt/slideLayouts/slideLayout152.xml><?xml version="1.0" encoding="utf-8"?>
<p:sldLayout xmlns:a="http://schemas.openxmlformats.org/drawingml/2006/main" xmlns:r="http://schemas.openxmlformats.org/officeDocument/2006/relationships" xmlns:p="http://schemas.openxmlformats.org/presentationml/2006/main" showMasterSp="0" type="tx">
  <p:cSld name="3_Blank">
    <p:bg>
      <p:bgPr>
        <a:solidFill>
          <a:srgbClr val="000000"/>
        </a:solidFill>
        <a:effectLst/>
      </p:bgPr>
    </p:bg>
    <p:spTree>
      <p:nvGrpSpPr>
        <p:cNvPr id="1" name=""/>
        <p:cNvGrpSpPr/>
        <p:nvPr/>
      </p:nvGrpSpPr>
      <p:grpSpPr>
        <a:xfrm>
          <a:off x="0" y="0"/>
          <a:ext cx="0" cy="0"/>
          <a:chOff x="0" y="0"/>
          <a:chExt cx="0" cy="0"/>
        </a:xfrm>
      </p:grpSpPr>
      <p:grpSp>
        <p:nvGrpSpPr>
          <p:cNvPr id="704" name="Group 2"/>
          <p:cNvGrpSpPr/>
          <p:nvPr/>
        </p:nvGrpSpPr>
        <p:grpSpPr>
          <a:xfrm>
            <a:off x="0" y="2286000"/>
            <a:ext cx="9144000" cy="3581400"/>
            <a:chOff x="0" y="0"/>
            <a:chExt cx="9144000" cy="3581400"/>
          </a:xfrm>
        </p:grpSpPr>
        <p:sp>
          <p:nvSpPr>
            <p:cNvPr id="641" name="Rectangle 3"/>
            <p:cNvSpPr/>
            <p:nvPr/>
          </p:nvSpPr>
          <p:spPr>
            <a:xfrm>
              <a:off x="0" y="304800"/>
              <a:ext cx="9144000" cy="838200"/>
            </a:xfrm>
            <a:prstGeom prst="rect">
              <a:avLst/>
            </a:prstGeom>
            <a:gradFill flip="none" rotWithShape="1">
              <a:gsLst>
                <a:gs pos="0">
                  <a:srgbClr val="000000"/>
                </a:gs>
                <a:gs pos="100000">
                  <a:srgbClr val="262626"/>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2" name="Rectangle 4"/>
            <p:cNvSpPr/>
            <p:nvPr/>
          </p:nvSpPr>
          <p:spPr>
            <a:xfrm>
              <a:off x="0" y="1143000"/>
              <a:ext cx="9144000" cy="1828800"/>
            </a:xfrm>
            <a:prstGeom prst="rect">
              <a:avLst/>
            </a:prstGeom>
            <a:gradFill flip="none" rotWithShape="1">
              <a:gsLst>
                <a:gs pos="0">
                  <a:srgbClr val="262626"/>
                </a:gs>
                <a:gs pos="100000">
                  <a:srgbClr val="000000"/>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3" name="Rectangle 5"/>
            <p:cNvSpPr/>
            <p:nvPr/>
          </p:nvSpPr>
          <p:spPr>
            <a:xfrm>
              <a:off x="15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4" name="Rectangle 6"/>
            <p:cNvSpPr/>
            <p:nvPr/>
          </p:nvSpPr>
          <p:spPr>
            <a:xfrm>
              <a:off x="30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5" name="Rectangle 7"/>
            <p:cNvSpPr/>
            <p:nvPr/>
          </p:nvSpPr>
          <p:spPr>
            <a:xfrm>
              <a:off x="45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6" name="Rectangle 8"/>
            <p:cNvSpPr/>
            <p:nvPr/>
          </p:nvSpPr>
          <p:spPr>
            <a:xfrm>
              <a:off x="60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7" name="Rectangle 9"/>
            <p:cNvSpPr/>
            <p:nvPr/>
          </p:nvSpPr>
          <p:spPr>
            <a:xfrm>
              <a:off x="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8" name="Rectangle 10"/>
            <p:cNvSpPr/>
            <p:nvPr/>
          </p:nvSpPr>
          <p:spPr>
            <a:xfrm>
              <a:off x="76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9" name="Rectangle 11"/>
            <p:cNvSpPr/>
            <p:nvPr/>
          </p:nvSpPr>
          <p:spPr>
            <a:xfrm>
              <a:off x="91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0" name="Rectangle 12"/>
            <p:cNvSpPr/>
            <p:nvPr/>
          </p:nvSpPr>
          <p:spPr>
            <a:xfrm>
              <a:off x="106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1" name="Rectangle 13"/>
            <p:cNvSpPr/>
            <p:nvPr/>
          </p:nvSpPr>
          <p:spPr>
            <a:xfrm>
              <a:off x="121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2" name="Rectangle 14"/>
            <p:cNvSpPr/>
            <p:nvPr/>
          </p:nvSpPr>
          <p:spPr>
            <a:xfrm>
              <a:off x="137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3" name="Rectangle 15"/>
            <p:cNvSpPr/>
            <p:nvPr/>
          </p:nvSpPr>
          <p:spPr>
            <a:xfrm>
              <a:off x="152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4" name="Rectangle 16"/>
            <p:cNvSpPr/>
            <p:nvPr/>
          </p:nvSpPr>
          <p:spPr>
            <a:xfrm>
              <a:off x="167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5" name="Rectangle 17"/>
            <p:cNvSpPr/>
            <p:nvPr/>
          </p:nvSpPr>
          <p:spPr>
            <a:xfrm>
              <a:off x="182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6" name="Rectangle 18"/>
            <p:cNvSpPr/>
            <p:nvPr/>
          </p:nvSpPr>
          <p:spPr>
            <a:xfrm>
              <a:off x="198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7" name="Rectangle 19"/>
            <p:cNvSpPr/>
            <p:nvPr/>
          </p:nvSpPr>
          <p:spPr>
            <a:xfrm>
              <a:off x="213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8" name="Rectangle 20"/>
            <p:cNvSpPr/>
            <p:nvPr/>
          </p:nvSpPr>
          <p:spPr>
            <a:xfrm>
              <a:off x="2286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9" name="Rectangle 21"/>
            <p:cNvSpPr/>
            <p:nvPr/>
          </p:nvSpPr>
          <p:spPr>
            <a:xfrm>
              <a:off x="243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60" name="Rectangle 22"/>
            <p:cNvSpPr/>
            <p:nvPr/>
          </p:nvSpPr>
          <p:spPr>
            <a:xfrm>
              <a:off x="2590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61" name="Rectangle 23"/>
            <p:cNvSpPr/>
            <p:nvPr/>
          </p:nvSpPr>
          <p:spPr>
            <a:xfrm>
              <a:off x="274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62" name="Rectangle 24"/>
            <p:cNvSpPr/>
            <p:nvPr/>
          </p:nvSpPr>
          <p:spPr>
            <a:xfrm>
              <a:off x="289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63" name="Rectangle 25"/>
            <p:cNvSpPr/>
            <p:nvPr/>
          </p:nvSpPr>
          <p:spPr>
            <a:xfrm>
              <a:off x="304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64" name="Rectangle 26"/>
            <p:cNvSpPr/>
            <p:nvPr/>
          </p:nvSpPr>
          <p:spPr>
            <a:xfrm>
              <a:off x="320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65" name="Rectangle 27"/>
            <p:cNvSpPr/>
            <p:nvPr/>
          </p:nvSpPr>
          <p:spPr>
            <a:xfrm>
              <a:off x="335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66" name="Rectangle 28"/>
            <p:cNvSpPr/>
            <p:nvPr/>
          </p:nvSpPr>
          <p:spPr>
            <a:xfrm>
              <a:off x="350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67" name="Rectangle 29"/>
            <p:cNvSpPr/>
            <p:nvPr/>
          </p:nvSpPr>
          <p:spPr>
            <a:xfrm>
              <a:off x="365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68" name="Rectangle 30"/>
            <p:cNvSpPr/>
            <p:nvPr/>
          </p:nvSpPr>
          <p:spPr>
            <a:xfrm>
              <a:off x="381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69" name="Rectangle 31"/>
            <p:cNvSpPr/>
            <p:nvPr/>
          </p:nvSpPr>
          <p:spPr>
            <a:xfrm>
              <a:off x="396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70" name="Rectangle 32"/>
            <p:cNvSpPr/>
            <p:nvPr/>
          </p:nvSpPr>
          <p:spPr>
            <a:xfrm>
              <a:off x="411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71" name="Rectangle 33"/>
            <p:cNvSpPr/>
            <p:nvPr/>
          </p:nvSpPr>
          <p:spPr>
            <a:xfrm>
              <a:off x="426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72" name="Rectangle 34"/>
            <p:cNvSpPr/>
            <p:nvPr/>
          </p:nvSpPr>
          <p:spPr>
            <a:xfrm>
              <a:off x="441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73" name="Rectangle 35"/>
            <p:cNvSpPr/>
            <p:nvPr/>
          </p:nvSpPr>
          <p:spPr>
            <a:xfrm>
              <a:off x="457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74" name="Rectangle 36"/>
            <p:cNvSpPr/>
            <p:nvPr/>
          </p:nvSpPr>
          <p:spPr>
            <a:xfrm>
              <a:off x="472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75" name="Rectangle 37"/>
            <p:cNvSpPr/>
            <p:nvPr/>
          </p:nvSpPr>
          <p:spPr>
            <a:xfrm>
              <a:off x="487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76" name="Rectangle 38"/>
            <p:cNvSpPr/>
            <p:nvPr/>
          </p:nvSpPr>
          <p:spPr>
            <a:xfrm>
              <a:off x="502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77" name="Rectangle 39"/>
            <p:cNvSpPr/>
            <p:nvPr/>
          </p:nvSpPr>
          <p:spPr>
            <a:xfrm>
              <a:off x="518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78" name="Rectangle 40"/>
            <p:cNvSpPr/>
            <p:nvPr/>
          </p:nvSpPr>
          <p:spPr>
            <a:xfrm>
              <a:off x="533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79" name="Rectangle 41"/>
            <p:cNvSpPr/>
            <p:nvPr/>
          </p:nvSpPr>
          <p:spPr>
            <a:xfrm>
              <a:off x="548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80" name="Rectangle 42"/>
            <p:cNvSpPr/>
            <p:nvPr/>
          </p:nvSpPr>
          <p:spPr>
            <a:xfrm>
              <a:off x="563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81" name="Rectangle 43"/>
            <p:cNvSpPr/>
            <p:nvPr/>
          </p:nvSpPr>
          <p:spPr>
            <a:xfrm>
              <a:off x="579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82" name="Rectangle 44"/>
            <p:cNvSpPr/>
            <p:nvPr/>
          </p:nvSpPr>
          <p:spPr>
            <a:xfrm>
              <a:off x="594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83" name="Rectangle 45"/>
            <p:cNvSpPr/>
            <p:nvPr/>
          </p:nvSpPr>
          <p:spPr>
            <a:xfrm>
              <a:off x="6019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84" name="Rectangle 46"/>
            <p:cNvSpPr/>
            <p:nvPr/>
          </p:nvSpPr>
          <p:spPr>
            <a:xfrm>
              <a:off x="624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85" name="Rectangle 47"/>
            <p:cNvSpPr/>
            <p:nvPr/>
          </p:nvSpPr>
          <p:spPr>
            <a:xfrm>
              <a:off x="6400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86" name="Rectangle 48"/>
            <p:cNvSpPr/>
            <p:nvPr/>
          </p:nvSpPr>
          <p:spPr>
            <a:xfrm>
              <a:off x="655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87" name="Rectangle 49"/>
            <p:cNvSpPr/>
            <p:nvPr/>
          </p:nvSpPr>
          <p:spPr>
            <a:xfrm>
              <a:off x="670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88" name="Rectangle 50"/>
            <p:cNvSpPr/>
            <p:nvPr/>
          </p:nvSpPr>
          <p:spPr>
            <a:xfrm>
              <a:off x="685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89" name="Rectangle 51"/>
            <p:cNvSpPr/>
            <p:nvPr/>
          </p:nvSpPr>
          <p:spPr>
            <a:xfrm>
              <a:off x="701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90" name="Rectangle 52"/>
            <p:cNvSpPr/>
            <p:nvPr/>
          </p:nvSpPr>
          <p:spPr>
            <a:xfrm>
              <a:off x="716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91" name="Rectangle 53"/>
            <p:cNvSpPr/>
            <p:nvPr/>
          </p:nvSpPr>
          <p:spPr>
            <a:xfrm>
              <a:off x="731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92" name="Rectangle 54"/>
            <p:cNvSpPr/>
            <p:nvPr/>
          </p:nvSpPr>
          <p:spPr>
            <a:xfrm>
              <a:off x="746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93" name="Rectangle 55"/>
            <p:cNvSpPr/>
            <p:nvPr/>
          </p:nvSpPr>
          <p:spPr>
            <a:xfrm>
              <a:off x="762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94" name="Rectangle 56"/>
            <p:cNvSpPr/>
            <p:nvPr/>
          </p:nvSpPr>
          <p:spPr>
            <a:xfrm>
              <a:off x="777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95" name="Rectangle 57"/>
            <p:cNvSpPr/>
            <p:nvPr/>
          </p:nvSpPr>
          <p:spPr>
            <a:xfrm>
              <a:off x="792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96" name="Rectangle 58"/>
            <p:cNvSpPr/>
            <p:nvPr/>
          </p:nvSpPr>
          <p:spPr>
            <a:xfrm>
              <a:off x="807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97" name="Rectangle 59"/>
            <p:cNvSpPr/>
            <p:nvPr/>
          </p:nvSpPr>
          <p:spPr>
            <a:xfrm>
              <a:off x="822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98" name="Rectangle 60"/>
            <p:cNvSpPr/>
            <p:nvPr/>
          </p:nvSpPr>
          <p:spPr>
            <a:xfrm>
              <a:off x="838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99" name="Rectangle 61"/>
            <p:cNvSpPr/>
            <p:nvPr/>
          </p:nvSpPr>
          <p:spPr>
            <a:xfrm>
              <a:off x="853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0" name="Rectangle 62"/>
            <p:cNvSpPr/>
            <p:nvPr/>
          </p:nvSpPr>
          <p:spPr>
            <a:xfrm>
              <a:off x="868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1" name="Rectangle 63"/>
            <p:cNvSpPr/>
            <p:nvPr/>
          </p:nvSpPr>
          <p:spPr>
            <a:xfrm>
              <a:off x="883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2" name="Rectangle 64"/>
            <p:cNvSpPr/>
            <p:nvPr/>
          </p:nvSpPr>
          <p:spPr>
            <a:xfrm>
              <a:off x="899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3" name="Rectangle 65"/>
            <p:cNvSpPr/>
            <p:nvPr/>
          </p:nvSpPr>
          <p:spPr>
            <a:xfrm>
              <a:off x="0" y="1219200"/>
              <a:ext cx="9144000" cy="762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pic>
        <p:nvPicPr>
          <p:cNvPr id="705" name="Picture 71" descr="Picture 71"/>
          <p:cNvPicPr>
            <a:picLocks noChangeAspect="1"/>
          </p:cNvPicPr>
          <p:nvPr/>
        </p:nvPicPr>
        <p:blipFill>
          <a:blip r:embed="rId2" cstate="print"/>
          <a:stretch>
            <a:fillRect/>
          </a:stretch>
        </p:blipFill>
        <p:spPr>
          <a:xfrm>
            <a:off x="685800" y="1652588"/>
            <a:ext cx="914400" cy="176213"/>
          </a:xfrm>
          <a:prstGeom prst="rect">
            <a:avLst/>
          </a:prstGeom>
          <a:ln w="12700">
            <a:miter lim="400000"/>
          </a:ln>
        </p:spPr>
      </p:pic>
      <p:sp>
        <p:nvSpPr>
          <p:cNvPr id="706" name="Slide Number"/>
          <p:cNvSpPr txBox="1">
            <a:spLocks noGrp="1"/>
          </p:cNvSpPr>
          <p:nvPr>
            <p:ph type="sldNum" sz="quarter" idx="2"/>
          </p:nvPr>
        </p:nvSpPr>
        <p:spPr>
          <a:xfrm>
            <a:off x="8040546" y="6248400"/>
            <a:ext cx="301908" cy="307340"/>
          </a:xfrm>
          <a:prstGeom prst="rect">
            <a:avLst/>
          </a:prstGeom>
        </p:spPr>
        <p:txBody>
          <a:bodyPr anchor="t"/>
          <a:lstStyle>
            <a:lvl1pPr>
              <a:defRPr>
                <a:solidFill>
                  <a:schemeClr val="accent3">
                    <a:lumOff val="44000"/>
                  </a:schemeClr>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990156863"/>
      </p:ext>
    </p:extLst>
  </p:cSld>
  <p:clrMapOvr>
    <a:masterClrMapping/>
  </p:clrMapOvr>
  <p:transition spd="med"/>
</p:sldLayout>
</file>

<file path=ppt/slideLayouts/slideLayout1520.xml><?xml version="1.0" encoding="utf-8"?>
<p:sldLayout xmlns:a="http://schemas.openxmlformats.org/drawingml/2006/main" xmlns:r="http://schemas.openxmlformats.org/officeDocument/2006/relationships" xmlns:p="http://schemas.openxmlformats.org/presentationml/2006/main" type="tx">
  <p:cSld name="Comparison">
    <p:spTree>
      <p:nvGrpSpPr>
        <p:cNvPr id="1" name=""/>
        <p:cNvGrpSpPr/>
        <p:nvPr/>
      </p:nvGrpSpPr>
      <p:grpSpPr>
        <a:xfrm>
          <a:off x="0" y="0"/>
          <a:ext cx="0" cy="0"/>
          <a:chOff x="0" y="0"/>
          <a:chExt cx="0" cy="0"/>
        </a:xfrm>
      </p:grpSpPr>
      <p:sp>
        <p:nvSpPr>
          <p:cNvPr id="344" name="Title Text"/>
          <p:cNvSpPr txBox="1">
            <a:spLocks noGrp="1"/>
          </p:cNvSpPr>
          <p:nvPr>
            <p:ph type="title"/>
          </p:nvPr>
        </p:nvSpPr>
        <p:spPr>
          <a:xfrm>
            <a:off x="457200" y="274638"/>
            <a:ext cx="8229600" cy="1143001"/>
          </a:xfrm>
          <a:prstGeom prst="rect">
            <a:avLst/>
          </a:prstGeom>
        </p:spPr>
        <p:txBody>
          <a:bodyPr/>
          <a:lstStyle>
            <a:lvl1pPr>
              <a:defRPr b="1" i="0">
                <a:latin typeface="Arial" panose="020B0604020202020204" pitchFamily="34" charset="0"/>
                <a:cs typeface="Arial" panose="020B0604020202020204" pitchFamily="34" charset="0"/>
              </a:defRPr>
            </a:lvl1pPr>
          </a:lstStyle>
          <a:p>
            <a:r>
              <a:rPr dirty="0"/>
              <a:t>Title Text</a:t>
            </a:r>
          </a:p>
        </p:txBody>
      </p:sp>
      <p:sp>
        <p:nvSpPr>
          <p:cNvPr id="345"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cs typeface="Arial" panose="020B0604020202020204" pitchFamily="34" charset="0"/>
              </a:defRPr>
            </a:lvl1pPr>
            <a:lvl2pPr marL="0" indent="456342">
              <a:spcBef>
                <a:spcPts val="500"/>
              </a:spcBef>
              <a:buSzTx/>
              <a:buNone/>
              <a:defRPr sz="2400" b="1" i="0">
                <a:latin typeface="Arial" panose="020B0604020202020204" pitchFamily="34" charset="0"/>
                <a:cs typeface="Arial" panose="020B0604020202020204" pitchFamily="34" charset="0"/>
              </a:defRPr>
            </a:lvl2pPr>
            <a:lvl3pPr marL="0" indent="912690">
              <a:spcBef>
                <a:spcPts val="500"/>
              </a:spcBef>
              <a:buSzTx/>
              <a:buNone/>
              <a:defRPr sz="2400" b="1" i="0">
                <a:latin typeface="Arial" panose="020B0604020202020204" pitchFamily="34" charset="0"/>
                <a:cs typeface="Arial" panose="020B0604020202020204" pitchFamily="34" charset="0"/>
              </a:defRPr>
            </a:lvl3pPr>
            <a:lvl4pPr marL="0" indent="1369015">
              <a:spcBef>
                <a:spcPts val="500"/>
              </a:spcBef>
              <a:buSzTx/>
              <a:buNone/>
              <a:defRPr sz="2400" b="1" i="0">
                <a:latin typeface="Arial" panose="020B0604020202020204" pitchFamily="34" charset="0"/>
                <a:cs typeface="Arial" panose="020B0604020202020204" pitchFamily="34" charset="0"/>
              </a:defRPr>
            </a:lvl4pPr>
            <a:lvl5pPr marL="0" indent="1825374">
              <a:spcBef>
                <a:spcPts val="500"/>
              </a:spcBef>
              <a:buSzTx/>
              <a:buNone/>
              <a:defRPr sz="2400"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46" name="Text Placeholder 4"/>
          <p:cNvSpPr>
            <a:spLocks noGrp="1"/>
          </p:cNvSpPr>
          <p:nvPr>
            <p:ph type="body" sz="quarter" idx="21"/>
          </p:nvPr>
        </p:nvSpPr>
        <p:spPr>
          <a:xfrm>
            <a:off x="4645062" y="1535112"/>
            <a:ext cx="4041776"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pPr>
            <a:endParaRPr dirty="0"/>
          </a:p>
        </p:txBody>
      </p:sp>
      <p:sp>
        <p:nvSpPr>
          <p:cNvPr id="347"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4240863396"/>
      </p:ext>
    </p:extLst>
  </p:cSld>
  <p:clrMapOvr>
    <a:masterClrMapping/>
  </p:clrMapOvr>
  <p:transition spd="med"/>
</p:sldLayout>
</file>

<file path=ppt/slideLayouts/slideLayout1521.xml><?xml version="1.0" encoding="utf-8"?>
<p:sldLayout xmlns:a="http://schemas.openxmlformats.org/drawingml/2006/main" xmlns:r="http://schemas.openxmlformats.org/officeDocument/2006/relationships" xmlns:p="http://schemas.openxmlformats.org/presentationml/2006/main" type="tx">
  <p:cSld name="Title Only">
    <p:spTree>
      <p:nvGrpSpPr>
        <p:cNvPr id="1" name=""/>
        <p:cNvGrpSpPr/>
        <p:nvPr/>
      </p:nvGrpSpPr>
      <p:grpSpPr>
        <a:xfrm>
          <a:off x="0" y="0"/>
          <a:ext cx="0" cy="0"/>
          <a:chOff x="0" y="0"/>
          <a:chExt cx="0" cy="0"/>
        </a:xfrm>
      </p:grpSpPr>
      <p:sp>
        <p:nvSpPr>
          <p:cNvPr id="354" name="Title Text"/>
          <p:cNvSpPr txBox="1">
            <a:spLocks noGrp="1"/>
          </p:cNvSpPr>
          <p:nvPr>
            <p:ph type="title"/>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r>
              <a:rPr dirty="0"/>
              <a:t>Title Text</a:t>
            </a:r>
          </a:p>
        </p:txBody>
      </p:sp>
      <p:sp>
        <p:nvSpPr>
          <p:cNvPr id="355"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1295360482"/>
      </p:ext>
    </p:extLst>
  </p:cSld>
  <p:clrMapOvr>
    <a:masterClrMapping/>
  </p:clrMapOvr>
  <p:transition spd="med"/>
</p:sldLayout>
</file>

<file path=ppt/slideLayouts/slideLayout1522.xml><?xml version="1.0" encoding="utf-8"?>
<p:sldLayout xmlns:a="http://schemas.openxmlformats.org/drawingml/2006/main" xmlns:r="http://schemas.openxmlformats.org/officeDocument/2006/relationships" xmlns:p="http://schemas.openxmlformats.org/presentationml/2006/main" type="tx">
  <p:cSld name="Content with Caption">
    <p:spTree>
      <p:nvGrpSpPr>
        <p:cNvPr id="1" name=""/>
        <p:cNvGrpSpPr/>
        <p:nvPr/>
      </p:nvGrpSpPr>
      <p:grpSpPr>
        <a:xfrm>
          <a:off x="0" y="0"/>
          <a:ext cx="0" cy="0"/>
          <a:chOff x="0" y="0"/>
          <a:chExt cx="0" cy="0"/>
        </a:xfrm>
      </p:grpSpPr>
      <p:sp>
        <p:nvSpPr>
          <p:cNvPr id="369" name="Title Text"/>
          <p:cNvSpPr txBox="1">
            <a:spLocks noGrp="1"/>
          </p:cNvSpPr>
          <p:nvPr>
            <p:ph type="title"/>
          </p:nvPr>
        </p:nvSpPr>
        <p:spPr>
          <a:xfrm>
            <a:off x="457237" y="273050"/>
            <a:ext cx="3008315" cy="1162050"/>
          </a:xfrm>
          <a:prstGeom prst="rect">
            <a:avLst/>
          </a:prstGeom>
        </p:spPr>
        <p:txBody>
          <a:bodyPr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370" name="Body Level One…"/>
          <p:cNvSpPr txBox="1">
            <a:spLocks noGrp="1"/>
          </p:cNvSpPr>
          <p:nvPr>
            <p:ph type="body" idx="1"/>
          </p:nvPr>
        </p:nvSpPr>
        <p:spPr>
          <a:xfrm>
            <a:off x="3575050" y="273088"/>
            <a:ext cx="5111750" cy="5853113"/>
          </a:xfrm>
          <a:prstGeom prst="rect">
            <a:avLst/>
          </a:prstGeom>
        </p:spPr>
        <p:txBody>
          <a:bodyPr>
            <a:normAutofit/>
          </a:bodyPr>
          <a:lstStyle>
            <a:lvl1pPr>
              <a:buBlip>
                <a:blip r:embed="rId2"/>
              </a:buBlip>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71" name="Text Placeholder 3"/>
          <p:cNvSpPr>
            <a:spLocks noGrp="1"/>
          </p:cNvSpPr>
          <p:nvPr>
            <p:ph type="body" sz="half" idx="21"/>
          </p:nvPr>
        </p:nvSpPr>
        <p:spPr>
          <a:xfrm>
            <a:off x="457237" y="1435101"/>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pPr>
            <a:endParaRPr dirty="0"/>
          </a:p>
        </p:txBody>
      </p:sp>
      <p:sp>
        <p:nvSpPr>
          <p:cNvPr id="372"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3452526196"/>
      </p:ext>
    </p:extLst>
  </p:cSld>
  <p:clrMapOvr>
    <a:masterClrMapping/>
  </p:clrMapOvr>
  <p:transition spd="med"/>
</p:sldLayout>
</file>

<file path=ppt/slideLayouts/slideLayout1523.xml><?xml version="1.0" encoding="utf-8"?>
<p:sldLayout xmlns:a="http://schemas.openxmlformats.org/drawingml/2006/main" xmlns:r="http://schemas.openxmlformats.org/officeDocument/2006/relationships" xmlns:p="http://schemas.openxmlformats.org/presentationml/2006/main" type="tx">
  <p:cSld name="Picture with Caption">
    <p:spTree>
      <p:nvGrpSpPr>
        <p:cNvPr id="1" name=""/>
        <p:cNvGrpSpPr/>
        <p:nvPr/>
      </p:nvGrpSpPr>
      <p:grpSpPr>
        <a:xfrm>
          <a:off x="0" y="0"/>
          <a:ext cx="0" cy="0"/>
          <a:chOff x="0" y="0"/>
          <a:chExt cx="0" cy="0"/>
        </a:xfrm>
      </p:grpSpPr>
      <p:sp>
        <p:nvSpPr>
          <p:cNvPr id="379" name="Title Text"/>
          <p:cNvSpPr txBox="1">
            <a:spLocks noGrp="1"/>
          </p:cNvSpPr>
          <p:nvPr>
            <p:ph type="title"/>
          </p:nvPr>
        </p:nvSpPr>
        <p:spPr>
          <a:xfrm>
            <a:off x="1792288" y="4800600"/>
            <a:ext cx="5486401" cy="566738"/>
          </a:xfrm>
          <a:prstGeom prst="rect">
            <a:avLst/>
          </a:prstGeom>
        </p:spPr>
        <p:txBody>
          <a:bodyPr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380"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381"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cs typeface="Arial" panose="020B0604020202020204" pitchFamily="34" charset="0"/>
              </a:defRPr>
            </a:lvl1pPr>
            <a:lvl2pPr marL="0" indent="456342">
              <a:spcBef>
                <a:spcPts val="300"/>
              </a:spcBef>
              <a:buSzTx/>
              <a:buNone/>
              <a:defRPr sz="1400" b="1" i="0">
                <a:latin typeface="Arial" panose="020B0604020202020204" pitchFamily="34" charset="0"/>
                <a:cs typeface="Arial" panose="020B0604020202020204" pitchFamily="34" charset="0"/>
              </a:defRPr>
            </a:lvl2pPr>
            <a:lvl3pPr marL="0" indent="912690">
              <a:spcBef>
                <a:spcPts val="300"/>
              </a:spcBef>
              <a:buSzTx/>
              <a:buNone/>
              <a:defRPr sz="1400" b="1" i="0">
                <a:latin typeface="Arial" panose="020B0604020202020204" pitchFamily="34" charset="0"/>
                <a:cs typeface="Arial" panose="020B0604020202020204" pitchFamily="34" charset="0"/>
              </a:defRPr>
            </a:lvl3pPr>
            <a:lvl4pPr marL="0" indent="1369015">
              <a:spcBef>
                <a:spcPts val="300"/>
              </a:spcBef>
              <a:buSzTx/>
              <a:buNone/>
              <a:defRPr sz="1400" b="1" i="0">
                <a:latin typeface="Arial" panose="020B0604020202020204" pitchFamily="34" charset="0"/>
                <a:cs typeface="Arial" panose="020B0604020202020204" pitchFamily="34" charset="0"/>
              </a:defRPr>
            </a:lvl4pPr>
            <a:lvl5pPr marL="0" indent="1825374">
              <a:spcBef>
                <a:spcPts val="300"/>
              </a:spcBef>
              <a:buSzTx/>
              <a:buNone/>
              <a:defRPr sz="1400"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82"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1345684160"/>
      </p:ext>
    </p:extLst>
  </p:cSld>
  <p:clrMapOvr>
    <a:masterClrMapping/>
  </p:clrMapOvr>
  <p:transition spd="med"/>
</p:sldLayout>
</file>

<file path=ppt/slideLayouts/slideLayout1524.xml><?xml version="1.0" encoding="utf-8"?>
<p:sldLayout xmlns:a="http://schemas.openxmlformats.org/drawingml/2006/main" xmlns:r="http://schemas.openxmlformats.org/officeDocument/2006/relationships" xmlns:p="http://schemas.openxmlformats.org/presentationml/2006/main" type="tx">
  <p:cSld name="Title and Vertical Text">
    <p:spTree>
      <p:nvGrpSpPr>
        <p:cNvPr id="1" name=""/>
        <p:cNvGrpSpPr/>
        <p:nvPr/>
      </p:nvGrpSpPr>
      <p:grpSpPr>
        <a:xfrm>
          <a:off x="0" y="0"/>
          <a:ext cx="0" cy="0"/>
          <a:chOff x="0" y="0"/>
          <a:chExt cx="0" cy="0"/>
        </a:xfrm>
      </p:grpSpPr>
      <p:sp>
        <p:nvSpPr>
          <p:cNvPr id="389" name="Title Text"/>
          <p:cNvSpPr txBox="1">
            <a:spLocks noGrp="1"/>
          </p:cNvSpPr>
          <p:nvPr>
            <p:ph type="title"/>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r>
              <a:rPr dirty="0"/>
              <a:t>Title Text</a:t>
            </a:r>
          </a:p>
        </p:txBody>
      </p:sp>
      <p:sp>
        <p:nvSpPr>
          <p:cNvPr id="390" name="Body Level One…"/>
          <p:cNvSpPr txBox="1">
            <a:spLocks noGrp="1"/>
          </p:cNvSpPr>
          <p:nvPr>
            <p:ph type="body" idx="1"/>
          </p:nvPr>
        </p:nvSpPr>
        <p:spPr>
          <a:xfrm>
            <a:off x="685800" y="1981200"/>
            <a:ext cx="7772400" cy="4114800"/>
          </a:xfrm>
          <a:prstGeom prst="rect">
            <a:avLst/>
          </a:prstGeom>
        </p:spPr>
        <p:txBody>
          <a:bodyPr vert="eaVert">
            <a:normAutofit/>
          </a:bodyPr>
          <a:lstStyle>
            <a:lvl1pPr>
              <a:buBlip>
                <a:blip r:embed="rId2"/>
              </a:buBlip>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91"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1371196923"/>
      </p:ext>
    </p:extLst>
  </p:cSld>
  <p:clrMapOvr>
    <a:masterClrMapping/>
  </p:clrMapOvr>
  <p:transition spd="med"/>
</p:sldLayout>
</file>

<file path=ppt/slideLayouts/slideLayout1525.xml><?xml version="1.0" encoding="utf-8"?>
<p:sldLayout xmlns:a="http://schemas.openxmlformats.org/drawingml/2006/main" xmlns:r="http://schemas.openxmlformats.org/officeDocument/2006/relationships" xmlns:p="http://schemas.openxmlformats.org/presentationml/2006/main" type="tx">
  <p:cSld name="Vertical Title and Text">
    <p:spTree>
      <p:nvGrpSpPr>
        <p:cNvPr id="1" name=""/>
        <p:cNvGrpSpPr/>
        <p:nvPr/>
      </p:nvGrpSpPr>
      <p:grpSpPr>
        <a:xfrm>
          <a:off x="0" y="0"/>
          <a:ext cx="0" cy="0"/>
          <a:chOff x="0" y="0"/>
          <a:chExt cx="0" cy="0"/>
        </a:xfrm>
      </p:grpSpPr>
      <p:sp>
        <p:nvSpPr>
          <p:cNvPr id="398" name="Title Text"/>
          <p:cNvSpPr txBox="1">
            <a:spLocks noGrp="1"/>
          </p:cNvSpPr>
          <p:nvPr>
            <p:ph type="title"/>
          </p:nvPr>
        </p:nvSpPr>
        <p:spPr>
          <a:xfrm>
            <a:off x="6515100" y="609600"/>
            <a:ext cx="1943100" cy="5486400"/>
          </a:xfrm>
          <a:prstGeom prst="rect">
            <a:avLst/>
          </a:prstGeom>
        </p:spPr>
        <p:txBody>
          <a:bodyPr vert="eaVert"/>
          <a:lstStyle>
            <a:lvl1pPr>
              <a:defRPr b="1" i="0">
                <a:latin typeface="Arial" panose="020B0604020202020204" pitchFamily="34" charset="0"/>
                <a:cs typeface="Arial" panose="020B0604020202020204" pitchFamily="34" charset="0"/>
              </a:defRPr>
            </a:lvl1pPr>
          </a:lstStyle>
          <a:p>
            <a:r>
              <a:rPr dirty="0"/>
              <a:t>Title Text</a:t>
            </a:r>
          </a:p>
        </p:txBody>
      </p:sp>
      <p:sp>
        <p:nvSpPr>
          <p:cNvPr id="399" name="Body Level One…"/>
          <p:cNvSpPr txBox="1">
            <a:spLocks noGrp="1"/>
          </p:cNvSpPr>
          <p:nvPr>
            <p:ph type="body" idx="1"/>
          </p:nvPr>
        </p:nvSpPr>
        <p:spPr>
          <a:xfrm>
            <a:off x="685800" y="609600"/>
            <a:ext cx="5676900" cy="5486400"/>
          </a:xfrm>
          <a:prstGeom prst="rect">
            <a:avLst/>
          </a:prstGeom>
        </p:spPr>
        <p:txBody>
          <a:bodyPr vert="eaVert">
            <a:normAutofit/>
          </a:bodyPr>
          <a:lstStyle>
            <a:lvl1pPr>
              <a:buBlip>
                <a:blip r:embed="rId2"/>
              </a:buBlip>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00"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1640343854"/>
      </p:ext>
    </p:extLst>
  </p:cSld>
  <p:clrMapOvr>
    <a:masterClrMapping/>
  </p:clrMapOvr>
  <p:transition spd="med"/>
</p:sldLayout>
</file>

<file path=ppt/slideLayouts/slideLayout1526.xml><?xml version="1.0" encoding="utf-8"?>
<p:sldLayout xmlns:a="http://schemas.openxmlformats.org/drawingml/2006/main" xmlns:r="http://schemas.openxmlformats.org/officeDocument/2006/relationships" xmlns:p="http://schemas.openxmlformats.org/presentationml/2006/main" showMasterSp="0" type="tx">
  <p:cSld name="1_Title Slide">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07" name="Title Text"/>
          <p:cNvSpPr txBox="1">
            <a:spLocks noGrp="1"/>
          </p:cNvSpPr>
          <p:nvPr>
            <p:ph type="title"/>
          </p:nvPr>
        </p:nvSpPr>
        <p:spPr>
          <a:xfrm>
            <a:off x="685800" y="2286000"/>
            <a:ext cx="7772400" cy="1143000"/>
          </a:xfrm>
          <a:prstGeom prst="rect">
            <a:avLst/>
          </a:prstGeom>
          <a:noFill/>
          <a:effectLst>
            <a:outerShdw blurRad="38100" dist="38099" dir="2700000" rotWithShape="0">
              <a:srgbClr val="000000"/>
            </a:outerShdw>
          </a:effectLst>
        </p:spPr>
        <p:txBody>
          <a:bodyPr/>
          <a:lstStyle>
            <a:lvl1pPr>
              <a:defRPr sz="4400">
                <a:solidFill>
                  <a:srgbClr val="FFFF66"/>
                </a:solidFill>
                <a:latin typeface="Trebuchet MS"/>
                <a:ea typeface="Trebuchet MS"/>
                <a:cs typeface="Trebuchet MS"/>
                <a:sym typeface="Trebuchet MS"/>
              </a:defRPr>
            </a:lvl1pPr>
          </a:lstStyle>
          <a:p>
            <a:r>
              <a:t>Title Text</a:t>
            </a:r>
          </a:p>
        </p:txBody>
      </p:sp>
      <p:sp>
        <p:nvSpPr>
          <p:cNvPr id="408" name="Body Level One…"/>
          <p:cNvSpPr txBox="1">
            <a:spLocks noGrp="1"/>
          </p:cNvSpPr>
          <p:nvPr>
            <p:ph type="body" sz="quarter" idx="1"/>
          </p:nvPr>
        </p:nvSpPr>
        <p:spPr>
          <a:xfrm>
            <a:off x="1371600" y="3886201"/>
            <a:ext cx="6400800" cy="1752601"/>
          </a:xfrm>
          <a:prstGeom prst="rect">
            <a:avLst/>
          </a:prstGeom>
          <a:effectLst>
            <a:outerShdw blurRad="38100" dist="38099" dir="2700000" rotWithShape="0">
              <a:srgbClr val="000000"/>
            </a:outerShdw>
          </a:effectLst>
        </p:spPr>
        <p:txBody>
          <a:bodyPr>
            <a:normAutofit/>
          </a:bodyPr>
          <a:lstStyle>
            <a:lvl1pPr marL="0" indent="0" algn="ctr">
              <a:buSzTx/>
              <a:buNone/>
              <a:defRPr>
                <a:solidFill>
                  <a:srgbClr val="FFFF66"/>
                </a:solidFill>
                <a:latin typeface="Trebuchet MS"/>
                <a:ea typeface="Trebuchet MS"/>
                <a:cs typeface="Trebuchet MS"/>
                <a:sym typeface="Trebuchet MS"/>
              </a:defRPr>
            </a:lvl1pPr>
            <a:lvl2pPr algn="ctr">
              <a:buSzPct val="100000"/>
              <a:buChar char="•"/>
              <a:defRPr>
                <a:solidFill>
                  <a:srgbClr val="FFFF66"/>
                </a:solidFill>
                <a:latin typeface="Trebuchet MS"/>
                <a:ea typeface="Trebuchet MS"/>
                <a:cs typeface="Trebuchet MS"/>
                <a:sym typeface="Trebuchet MS"/>
              </a:defRPr>
            </a:lvl2pPr>
            <a:lvl3pPr algn="ctr">
              <a:buSzPct val="100000"/>
              <a:buChar char="•"/>
              <a:defRPr>
                <a:solidFill>
                  <a:srgbClr val="FFFF66"/>
                </a:solidFill>
                <a:latin typeface="Trebuchet MS"/>
                <a:ea typeface="Trebuchet MS"/>
                <a:cs typeface="Trebuchet MS"/>
                <a:sym typeface="Trebuchet MS"/>
              </a:defRPr>
            </a:lvl3pPr>
            <a:lvl4pPr algn="ctr">
              <a:buSzPct val="100000"/>
              <a:buChar char="•"/>
              <a:defRPr>
                <a:solidFill>
                  <a:srgbClr val="FFFF66"/>
                </a:solidFill>
                <a:latin typeface="Trebuchet MS"/>
                <a:ea typeface="Trebuchet MS"/>
                <a:cs typeface="Trebuchet MS"/>
                <a:sym typeface="Trebuchet MS"/>
              </a:defRPr>
            </a:lvl4pPr>
            <a:lvl5pPr algn="ctr">
              <a:defRPr>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09"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4031629699"/>
      </p:ext>
    </p:extLst>
  </p:cSld>
  <p:clrMapOvr>
    <a:masterClrMapping/>
  </p:clrMapOvr>
  <p:transition spd="med"/>
</p:sldLayout>
</file>

<file path=ppt/slideLayouts/slideLayout1527.xml><?xml version="1.0" encoding="utf-8"?>
<p:sldLayout xmlns:a="http://schemas.openxmlformats.org/drawingml/2006/main" xmlns:r="http://schemas.openxmlformats.org/officeDocument/2006/relationships" xmlns:p="http://schemas.openxmlformats.org/presentationml/2006/main" showMasterSp="0" type="tx">
  <p:cSld name="1_Title and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16" name="Title Text"/>
          <p:cNvSpPr txBox="1">
            <a:spLocks noGrp="1"/>
          </p:cNvSpPr>
          <p:nvPr>
            <p:ph type="title"/>
          </p:nvPr>
        </p:nvSpPr>
        <p:spPr>
          <a:xfrm>
            <a:off x="457200" y="609600"/>
            <a:ext cx="8458200" cy="1143000"/>
          </a:xfrm>
          <a:prstGeom prst="rect">
            <a:avLst/>
          </a:prstGeom>
          <a:noFill/>
          <a:effectLst>
            <a:outerShdw blurRad="38100" dist="38099" dir="2700000" rotWithShape="0">
              <a:srgbClr val="000000"/>
            </a:outerShdw>
          </a:effectLst>
        </p:spPr>
        <p:txBody>
          <a:bodyPr/>
          <a:lstStyle>
            <a:lvl1pPr>
              <a:defRPr sz="4400">
                <a:solidFill>
                  <a:srgbClr val="FFFF66"/>
                </a:solidFill>
                <a:latin typeface="Trebuchet MS"/>
                <a:ea typeface="Trebuchet MS"/>
                <a:cs typeface="Trebuchet MS"/>
                <a:sym typeface="Trebuchet MS"/>
              </a:defRPr>
            </a:lvl1pPr>
          </a:lstStyle>
          <a:p>
            <a:r>
              <a:t>Title Text</a:t>
            </a:r>
          </a:p>
        </p:txBody>
      </p:sp>
      <p:sp>
        <p:nvSpPr>
          <p:cNvPr id="417" name="Body Level One…"/>
          <p:cNvSpPr txBox="1">
            <a:spLocks noGrp="1"/>
          </p:cNvSpPr>
          <p:nvPr>
            <p:ph type="body" idx="1"/>
          </p:nvPr>
        </p:nvSpPr>
        <p:spPr>
          <a:xfrm>
            <a:off x="457200" y="1981200"/>
            <a:ext cx="8458200" cy="4114800"/>
          </a:xfrm>
          <a:prstGeom prst="rect">
            <a:avLst/>
          </a:prstGeom>
          <a:effectLst>
            <a:outerShdw blurRad="38100" dist="38099" dir="2700000" rotWithShape="0">
              <a:srgbClr val="000000"/>
            </a:outerShdw>
          </a:effectLst>
        </p:spPr>
        <p:txBody>
          <a:bodyPr>
            <a:normAutofit/>
          </a:bodyPr>
          <a:lstStyle>
            <a:lvl1pPr>
              <a:buSzPct val="100000"/>
              <a:buFont typeface="Times Roman"/>
              <a:buChar char="•"/>
              <a:defRPr>
                <a:solidFill>
                  <a:srgbClr val="FFFF66"/>
                </a:solidFill>
                <a:latin typeface="Trebuchet MS"/>
                <a:ea typeface="Trebuchet MS"/>
                <a:cs typeface="Trebuchet MS"/>
                <a:sym typeface="Trebuchet MS"/>
              </a:defRPr>
            </a:lvl1pPr>
            <a:lvl2pPr>
              <a:buSzPct val="100000"/>
              <a:buFont typeface="Times Roman"/>
              <a:buChar char="•"/>
              <a:defRPr>
                <a:solidFill>
                  <a:srgbClr val="FFFF66"/>
                </a:solidFill>
                <a:latin typeface="Trebuchet MS"/>
                <a:ea typeface="Trebuchet MS"/>
                <a:cs typeface="Trebuchet MS"/>
                <a:sym typeface="Trebuchet MS"/>
              </a:defRPr>
            </a:lvl2pPr>
            <a:lvl3pPr>
              <a:buSzPct val="100000"/>
              <a:buFont typeface="Times Roman"/>
              <a:buChar char="•"/>
              <a:defRPr>
                <a:solidFill>
                  <a:srgbClr val="FFFF66"/>
                </a:solidFill>
                <a:latin typeface="Trebuchet MS"/>
                <a:ea typeface="Trebuchet MS"/>
                <a:cs typeface="Trebuchet MS"/>
                <a:sym typeface="Trebuchet MS"/>
              </a:defRPr>
            </a:lvl3pPr>
            <a:lvl4pPr>
              <a:buSzPct val="100000"/>
              <a:buFont typeface="Times Roman"/>
              <a:buChar char="•"/>
              <a:defRPr>
                <a:solidFill>
                  <a:srgbClr val="FFFF66"/>
                </a:solidFill>
                <a:latin typeface="Trebuchet MS"/>
                <a:ea typeface="Trebuchet MS"/>
                <a:cs typeface="Trebuchet MS"/>
                <a:sym typeface="Trebuchet MS"/>
              </a:defRPr>
            </a:lvl4pPr>
            <a:lvl5pPr>
              <a:buFont typeface="Times Roman"/>
              <a:defRPr>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18"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2234936189"/>
      </p:ext>
    </p:extLst>
  </p:cSld>
  <p:clrMapOvr>
    <a:masterClrMapping/>
  </p:clrMapOvr>
  <p:transition spd="med"/>
</p:sldLayout>
</file>

<file path=ppt/slideLayouts/slideLayout1528.xml><?xml version="1.0" encoding="utf-8"?>
<p:sldLayout xmlns:a="http://schemas.openxmlformats.org/drawingml/2006/main" xmlns:r="http://schemas.openxmlformats.org/officeDocument/2006/relationships" xmlns:p="http://schemas.openxmlformats.org/presentationml/2006/main" showMasterSp="0" type="tx">
  <p:cSld name="1_Section Header">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25" name="Title Text"/>
          <p:cNvSpPr txBox="1">
            <a:spLocks noGrp="1"/>
          </p:cNvSpPr>
          <p:nvPr>
            <p:ph type="title"/>
          </p:nvPr>
        </p:nvSpPr>
        <p:spPr>
          <a:xfrm>
            <a:off x="722312" y="4406900"/>
            <a:ext cx="7772401" cy="1362075"/>
          </a:xfrm>
          <a:prstGeom prst="rect">
            <a:avLst/>
          </a:prstGeom>
          <a:noFill/>
          <a:effectLst>
            <a:outerShdw blurRad="38100" dist="38099" dir="2700000" rotWithShape="0">
              <a:srgbClr val="000000"/>
            </a:outerShdw>
          </a:effectLst>
        </p:spPr>
        <p:txBody>
          <a:bodyPr anchor="t"/>
          <a:lstStyle>
            <a:lvl1pPr algn="l">
              <a:defRPr sz="4000" cap="all">
                <a:solidFill>
                  <a:srgbClr val="FFFF66"/>
                </a:solidFill>
                <a:latin typeface="Trebuchet MS"/>
                <a:ea typeface="Trebuchet MS"/>
                <a:cs typeface="Trebuchet MS"/>
                <a:sym typeface="Trebuchet MS"/>
              </a:defRPr>
            </a:lvl1pPr>
          </a:lstStyle>
          <a:p>
            <a:r>
              <a:t>Title Text</a:t>
            </a:r>
          </a:p>
        </p:txBody>
      </p:sp>
      <p:sp>
        <p:nvSpPr>
          <p:cNvPr id="426" name="Body Level One…"/>
          <p:cNvSpPr txBox="1">
            <a:spLocks noGrp="1"/>
          </p:cNvSpPr>
          <p:nvPr>
            <p:ph type="body" sz="quarter" idx="1"/>
          </p:nvPr>
        </p:nvSpPr>
        <p:spPr>
          <a:xfrm>
            <a:off x="722312" y="2906714"/>
            <a:ext cx="7772401" cy="1500188"/>
          </a:xfrm>
          <a:prstGeom prst="rect">
            <a:avLst/>
          </a:prstGeom>
          <a:effectLst>
            <a:outerShdw blurRad="38100" dist="38099" dir="2700000" rotWithShape="0">
              <a:srgbClr val="000000"/>
            </a:outerShdw>
          </a:effectLst>
        </p:spPr>
        <p:txBody>
          <a:bodyPr anchor="b">
            <a:normAutofit/>
          </a:bodyPr>
          <a:lstStyle>
            <a:lvl1pPr marL="0" indent="0">
              <a:spcBef>
                <a:spcPts val="400"/>
              </a:spcBef>
              <a:buSzTx/>
              <a:buNone/>
              <a:defRPr sz="2000">
                <a:solidFill>
                  <a:srgbClr val="FFFF66"/>
                </a:solidFill>
                <a:latin typeface="Trebuchet MS"/>
                <a:ea typeface="Trebuchet MS"/>
                <a:cs typeface="Trebuchet MS"/>
                <a:sym typeface="Trebuchet MS"/>
              </a:defRPr>
            </a:lvl1pPr>
            <a:lvl2pPr marL="0" indent="456342">
              <a:spcBef>
                <a:spcPts val="400"/>
              </a:spcBef>
              <a:buSzTx/>
              <a:buNone/>
              <a:defRPr sz="2000">
                <a:solidFill>
                  <a:srgbClr val="FFFF66"/>
                </a:solidFill>
                <a:latin typeface="Trebuchet MS"/>
                <a:ea typeface="Trebuchet MS"/>
                <a:cs typeface="Trebuchet MS"/>
                <a:sym typeface="Trebuchet MS"/>
              </a:defRPr>
            </a:lvl2pPr>
            <a:lvl3pPr marL="0" indent="912690">
              <a:spcBef>
                <a:spcPts val="400"/>
              </a:spcBef>
              <a:buSzTx/>
              <a:buNone/>
              <a:defRPr sz="2000">
                <a:solidFill>
                  <a:srgbClr val="FFFF66"/>
                </a:solidFill>
                <a:latin typeface="Trebuchet MS"/>
                <a:ea typeface="Trebuchet MS"/>
                <a:cs typeface="Trebuchet MS"/>
                <a:sym typeface="Trebuchet MS"/>
              </a:defRPr>
            </a:lvl3pPr>
            <a:lvl4pPr marL="0" indent="1369015">
              <a:spcBef>
                <a:spcPts val="400"/>
              </a:spcBef>
              <a:buSzTx/>
              <a:buNone/>
              <a:defRPr sz="2000">
                <a:solidFill>
                  <a:srgbClr val="FFFF66"/>
                </a:solidFill>
                <a:latin typeface="Trebuchet MS"/>
                <a:ea typeface="Trebuchet MS"/>
                <a:cs typeface="Trebuchet MS"/>
                <a:sym typeface="Trebuchet MS"/>
              </a:defRPr>
            </a:lvl4pPr>
            <a:lvl5pPr marL="0" indent="1825374">
              <a:spcBef>
                <a:spcPts val="400"/>
              </a:spcBef>
              <a:buSzTx/>
              <a:buNone/>
              <a:defRPr sz="2000">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27"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1976620049"/>
      </p:ext>
    </p:extLst>
  </p:cSld>
  <p:clrMapOvr>
    <a:masterClrMapping/>
  </p:clrMapOvr>
  <p:transition spd="med"/>
</p:sldLayout>
</file>

<file path=ppt/slideLayouts/slideLayout1529.xml><?xml version="1.0" encoding="utf-8"?>
<p:sldLayout xmlns:a="http://schemas.openxmlformats.org/drawingml/2006/main" xmlns:r="http://schemas.openxmlformats.org/officeDocument/2006/relationships" xmlns:p="http://schemas.openxmlformats.org/presentationml/2006/main" showMasterSp="0" type="tx">
  <p:cSld name="1_Two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34" name="Title Text"/>
          <p:cNvSpPr txBox="1">
            <a:spLocks noGrp="1"/>
          </p:cNvSpPr>
          <p:nvPr>
            <p:ph type="title"/>
          </p:nvPr>
        </p:nvSpPr>
        <p:spPr>
          <a:xfrm>
            <a:off x="457200" y="609600"/>
            <a:ext cx="8458200" cy="1143000"/>
          </a:xfrm>
          <a:prstGeom prst="rect">
            <a:avLst/>
          </a:prstGeom>
          <a:noFill/>
          <a:effectLst>
            <a:outerShdw blurRad="38100" dist="38099" dir="2700000" rotWithShape="0">
              <a:srgbClr val="000000"/>
            </a:outerShdw>
          </a:effectLst>
        </p:spPr>
        <p:txBody>
          <a:bodyPr/>
          <a:lstStyle>
            <a:lvl1pPr>
              <a:defRPr sz="4400">
                <a:solidFill>
                  <a:srgbClr val="FFFF66"/>
                </a:solidFill>
                <a:latin typeface="Trebuchet MS"/>
                <a:ea typeface="Trebuchet MS"/>
                <a:cs typeface="Trebuchet MS"/>
                <a:sym typeface="Trebuchet MS"/>
              </a:defRPr>
            </a:lvl1pPr>
          </a:lstStyle>
          <a:p>
            <a:r>
              <a:t>Title Text</a:t>
            </a:r>
          </a:p>
        </p:txBody>
      </p:sp>
      <p:sp>
        <p:nvSpPr>
          <p:cNvPr id="435" name="Body Level One…"/>
          <p:cNvSpPr txBox="1">
            <a:spLocks noGrp="1"/>
          </p:cNvSpPr>
          <p:nvPr>
            <p:ph type="body" sz="half" idx="1"/>
          </p:nvPr>
        </p:nvSpPr>
        <p:spPr>
          <a:xfrm>
            <a:off x="685800" y="1981200"/>
            <a:ext cx="3810000" cy="4114800"/>
          </a:xfrm>
          <a:prstGeom prst="rect">
            <a:avLst/>
          </a:prstGeom>
          <a:effectLst>
            <a:outerShdw blurRad="38100" dist="38099" dir="2700000" rotWithShape="0">
              <a:srgbClr val="000000"/>
            </a:outerShdw>
          </a:effectLst>
        </p:spPr>
        <p:txBody>
          <a:bodyPr>
            <a:normAutofit/>
          </a:bodyPr>
          <a:lstStyle>
            <a:lvl1pPr>
              <a:spcBef>
                <a:spcPts val="600"/>
              </a:spcBef>
              <a:buSzPct val="100000"/>
              <a:buFont typeface="Times Roman"/>
              <a:buChar char="•"/>
              <a:defRPr sz="2800">
                <a:solidFill>
                  <a:srgbClr val="FFFF66"/>
                </a:solidFill>
                <a:latin typeface="Trebuchet MS"/>
                <a:ea typeface="Trebuchet MS"/>
                <a:cs typeface="Trebuchet MS"/>
                <a:sym typeface="Trebuchet MS"/>
              </a:defRPr>
            </a:lvl1pPr>
            <a:lvl2pPr marL="789082" indent="-332754">
              <a:spcBef>
                <a:spcPts val="600"/>
              </a:spcBef>
              <a:buSzPct val="100000"/>
              <a:buFont typeface="Times Roman"/>
              <a:buChar char="•"/>
              <a:defRPr sz="2800">
                <a:solidFill>
                  <a:srgbClr val="FFFF66"/>
                </a:solidFill>
                <a:latin typeface="Trebuchet MS"/>
                <a:ea typeface="Trebuchet MS"/>
                <a:cs typeface="Trebuchet MS"/>
                <a:sym typeface="Trebuchet MS"/>
              </a:defRPr>
            </a:lvl2pPr>
            <a:lvl3pPr marL="1232107" indent="-319440">
              <a:spcBef>
                <a:spcPts val="600"/>
              </a:spcBef>
              <a:buSzPct val="100000"/>
              <a:buFont typeface="Times Roman"/>
              <a:buChar char="•"/>
              <a:defRPr sz="2800">
                <a:solidFill>
                  <a:srgbClr val="FFFF66"/>
                </a:solidFill>
                <a:latin typeface="Trebuchet MS"/>
                <a:ea typeface="Trebuchet MS"/>
                <a:cs typeface="Trebuchet MS"/>
                <a:sym typeface="Trebuchet MS"/>
              </a:defRPr>
            </a:lvl3pPr>
            <a:lvl4pPr marL="1723956" indent="-354934">
              <a:spcBef>
                <a:spcPts val="600"/>
              </a:spcBef>
              <a:buSzPct val="100000"/>
              <a:buFont typeface="Times Roman"/>
              <a:buChar char="•"/>
              <a:defRPr sz="2800">
                <a:solidFill>
                  <a:srgbClr val="FFFF66"/>
                </a:solidFill>
                <a:latin typeface="Trebuchet MS"/>
                <a:ea typeface="Trebuchet MS"/>
                <a:cs typeface="Trebuchet MS"/>
                <a:sym typeface="Trebuchet MS"/>
              </a:defRPr>
            </a:lvl4pPr>
            <a:lvl5pPr marL="2180286" indent="-354934">
              <a:spcBef>
                <a:spcPts val="600"/>
              </a:spcBef>
              <a:buFont typeface="Times Roman"/>
              <a:defRPr sz="2800">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36"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1401577487"/>
      </p:ext>
    </p:extLst>
  </p:cSld>
  <p:clrMapOvr>
    <a:masterClrMapping/>
  </p:clrMapOvr>
  <p:transition spd="med"/>
</p:sldLayout>
</file>

<file path=ppt/slideLayouts/slideLayout153.xml><?xml version="1.0" encoding="utf-8"?>
<p:sldLayout xmlns:a="http://schemas.openxmlformats.org/drawingml/2006/main" xmlns:r="http://schemas.openxmlformats.org/officeDocument/2006/relationships" xmlns:p="http://schemas.openxmlformats.org/presentationml/2006/main" showMasterSp="0" type="tx">
  <p:cSld name="3_Content with Caption">
    <p:bg>
      <p:bgPr>
        <a:solidFill>
          <a:srgbClr val="000000"/>
        </a:solidFill>
        <a:effectLst/>
      </p:bgPr>
    </p:bg>
    <p:spTree>
      <p:nvGrpSpPr>
        <p:cNvPr id="1" name=""/>
        <p:cNvGrpSpPr/>
        <p:nvPr/>
      </p:nvGrpSpPr>
      <p:grpSpPr>
        <a:xfrm>
          <a:off x="0" y="0"/>
          <a:ext cx="0" cy="0"/>
          <a:chOff x="0" y="0"/>
          <a:chExt cx="0" cy="0"/>
        </a:xfrm>
      </p:grpSpPr>
      <p:grpSp>
        <p:nvGrpSpPr>
          <p:cNvPr id="776" name="Group 2"/>
          <p:cNvGrpSpPr/>
          <p:nvPr/>
        </p:nvGrpSpPr>
        <p:grpSpPr>
          <a:xfrm>
            <a:off x="0" y="2286000"/>
            <a:ext cx="9144000" cy="3581400"/>
            <a:chOff x="0" y="0"/>
            <a:chExt cx="9144000" cy="3581400"/>
          </a:xfrm>
        </p:grpSpPr>
        <p:sp>
          <p:nvSpPr>
            <p:cNvPr id="713" name="Rectangle 3"/>
            <p:cNvSpPr/>
            <p:nvPr/>
          </p:nvSpPr>
          <p:spPr>
            <a:xfrm>
              <a:off x="0" y="304800"/>
              <a:ext cx="9144000" cy="838200"/>
            </a:xfrm>
            <a:prstGeom prst="rect">
              <a:avLst/>
            </a:prstGeom>
            <a:gradFill flip="none" rotWithShape="1">
              <a:gsLst>
                <a:gs pos="0">
                  <a:srgbClr val="000000"/>
                </a:gs>
                <a:gs pos="100000">
                  <a:srgbClr val="262626"/>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4" name="Rectangle 4"/>
            <p:cNvSpPr/>
            <p:nvPr/>
          </p:nvSpPr>
          <p:spPr>
            <a:xfrm>
              <a:off x="0" y="1143000"/>
              <a:ext cx="9144000" cy="1828800"/>
            </a:xfrm>
            <a:prstGeom prst="rect">
              <a:avLst/>
            </a:prstGeom>
            <a:gradFill flip="none" rotWithShape="1">
              <a:gsLst>
                <a:gs pos="0">
                  <a:srgbClr val="262626"/>
                </a:gs>
                <a:gs pos="100000">
                  <a:srgbClr val="000000"/>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5" name="Rectangle 5"/>
            <p:cNvSpPr/>
            <p:nvPr/>
          </p:nvSpPr>
          <p:spPr>
            <a:xfrm>
              <a:off x="15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6" name="Rectangle 6"/>
            <p:cNvSpPr/>
            <p:nvPr/>
          </p:nvSpPr>
          <p:spPr>
            <a:xfrm>
              <a:off x="30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7" name="Rectangle 7"/>
            <p:cNvSpPr/>
            <p:nvPr/>
          </p:nvSpPr>
          <p:spPr>
            <a:xfrm>
              <a:off x="45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8" name="Rectangle 8"/>
            <p:cNvSpPr/>
            <p:nvPr/>
          </p:nvSpPr>
          <p:spPr>
            <a:xfrm>
              <a:off x="60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9" name="Rectangle 9"/>
            <p:cNvSpPr/>
            <p:nvPr/>
          </p:nvSpPr>
          <p:spPr>
            <a:xfrm>
              <a:off x="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0" name="Rectangle 10"/>
            <p:cNvSpPr/>
            <p:nvPr/>
          </p:nvSpPr>
          <p:spPr>
            <a:xfrm>
              <a:off x="76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1" name="Rectangle 11"/>
            <p:cNvSpPr/>
            <p:nvPr/>
          </p:nvSpPr>
          <p:spPr>
            <a:xfrm>
              <a:off x="91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2" name="Rectangle 12"/>
            <p:cNvSpPr/>
            <p:nvPr/>
          </p:nvSpPr>
          <p:spPr>
            <a:xfrm>
              <a:off x="106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3" name="Rectangle 13"/>
            <p:cNvSpPr/>
            <p:nvPr/>
          </p:nvSpPr>
          <p:spPr>
            <a:xfrm>
              <a:off x="121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4" name="Rectangle 14"/>
            <p:cNvSpPr/>
            <p:nvPr/>
          </p:nvSpPr>
          <p:spPr>
            <a:xfrm>
              <a:off x="137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5" name="Rectangle 15"/>
            <p:cNvSpPr/>
            <p:nvPr/>
          </p:nvSpPr>
          <p:spPr>
            <a:xfrm>
              <a:off x="152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6" name="Rectangle 16"/>
            <p:cNvSpPr/>
            <p:nvPr/>
          </p:nvSpPr>
          <p:spPr>
            <a:xfrm>
              <a:off x="167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7" name="Rectangle 17"/>
            <p:cNvSpPr/>
            <p:nvPr/>
          </p:nvSpPr>
          <p:spPr>
            <a:xfrm>
              <a:off x="182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8" name="Rectangle 18"/>
            <p:cNvSpPr/>
            <p:nvPr/>
          </p:nvSpPr>
          <p:spPr>
            <a:xfrm>
              <a:off x="198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9" name="Rectangle 19"/>
            <p:cNvSpPr/>
            <p:nvPr/>
          </p:nvSpPr>
          <p:spPr>
            <a:xfrm>
              <a:off x="213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0" name="Rectangle 20"/>
            <p:cNvSpPr/>
            <p:nvPr/>
          </p:nvSpPr>
          <p:spPr>
            <a:xfrm>
              <a:off x="2286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1" name="Rectangle 21"/>
            <p:cNvSpPr/>
            <p:nvPr/>
          </p:nvSpPr>
          <p:spPr>
            <a:xfrm>
              <a:off x="243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2" name="Rectangle 22"/>
            <p:cNvSpPr/>
            <p:nvPr/>
          </p:nvSpPr>
          <p:spPr>
            <a:xfrm>
              <a:off x="2590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3" name="Rectangle 23"/>
            <p:cNvSpPr/>
            <p:nvPr/>
          </p:nvSpPr>
          <p:spPr>
            <a:xfrm>
              <a:off x="274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4" name="Rectangle 24"/>
            <p:cNvSpPr/>
            <p:nvPr/>
          </p:nvSpPr>
          <p:spPr>
            <a:xfrm>
              <a:off x="289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5" name="Rectangle 25"/>
            <p:cNvSpPr/>
            <p:nvPr/>
          </p:nvSpPr>
          <p:spPr>
            <a:xfrm>
              <a:off x="304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6" name="Rectangle 26"/>
            <p:cNvSpPr/>
            <p:nvPr/>
          </p:nvSpPr>
          <p:spPr>
            <a:xfrm>
              <a:off x="320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7" name="Rectangle 27"/>
            <p:cNvSpPr/>
            <p:nvPr/>
          </p:nvSpPr>
          <p:spPr>
            <a:xfrm>
              <a:off x="335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8" name="Rectangle 28"/>
            <p:cNvSpPr/>
            <p:nvPr/>
          </p:nvSpPr>
          <p:spPr>
            <a:xfrm>
              <a:off x="350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9" name="Rectangle 29"/>
            <p:cNvSpPr/>
            <p:nvPr/>
          </p:nvSpPr>
          <p:spPr>
            <a:xfrm>
              <a:off x="365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0" name="Rectangle 30"/>
            <p:cNvSpPr/>
            <p:nvPr/>
          </p:nvSpPr>
          <p:spPr>
            <a:xfrm>
              <a:off x="381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1" name="Rectangle 31"/>
            <p:cNvSpPr/>
            <p:nvPr/>
          </p:nvSpPr>
          <p:spPr>
            <a:xfrm>
              <a:off x="396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2" name="Rectangle 32"/>
            <p:cNvSpPr/>
            <p:nvPr/>
          </p:nvSpPr>
          <p:spPr>
            <a:xfrm>
              <a:off x="411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3" name="Rectangle 33"/>
            <p:cNvSpPr/>
            <p:nvPr/>
          </p:nvSpPr>
          <p:spPr>
            <a:xfrm>
              <a:off x="426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4" name="Rectangle 34"/>
            <p:cNvSpPr/>
            <p:nvPr/>
          </p:nvSpPr>
          <p:spPr>
            <a:xfrm>
              <a:off x="441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5" name="Rectangle 35"/>
            <p:cNvSpPr/>
            <p:nvPr/>
          </p:nvSpPr>
          <p:spPr>
            <a:xfrm>
              <a:off x="457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6" name="Rectangle 36"/>
            <p:cNvSpPr/>
            <p:nvPr/>
          </p:nvSpPr>
          <p:spPr>
            <a:xfrm>
              <a:off x="472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7" name="Rectangle 37"/>
            <p:cNvSpPr/>
            <p:nvPr/>
          </p:nvSpPr>
          <p:spPr>
            <a:xfrm>
              <a:off x="487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8" name="Rectangle 38"/>
            <p:cNvSpPr/>
            <p:nvPr/>
          </p:nvSpPr>
          <p:spPr>
            <a:xfrm>
              <a:off x="502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9" name="Rectangle 39"/>
            <p:cNvSpPr/>
            <p:nvPr/>
          </p:nvSpPr>
          <p:spPr>
            <a:xfrm>
              <a:off x="518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0" name="Rectangle 40"/>
            <p:cNvSpPr/>
            <p:nvPr/>
          </p:nvSpPr>
          <p:spPr>
            <a:xfrm>
              <a:off x="533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1" name="Rectangle 41"/>
            <p:cNvSpPr/>
            <p:nvPr/>
          </p:nvSpPr>
          <p:spPr>
            <a:xfrm>
              <a:off x="548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2" name="Rectangle 42"/>
            <p:cNvSpPr/>
            <p:nvPr/>
          </p:nvSpPr>
          <p:spPr>
            <a:xfrm>
              <a:off x="563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3" name="Rectangle 43"/>
            <p:cNvSpPr/>
            <p:nvPr/>
          </p:nvSpPr>
          <p:spPr>
            <a:xfrm>
              <a:off x="579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4" name="Rectangle 44"/>
            <p:cNvSpPr/>
            <p:nvPr/>
          </p:nvSpPr>
          <p:spPr>
            <a:xfrm>
              <a:off x="594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5" name="Rectangle 45"/>
            <p:cNvSpPr/>
            <p:nvPr/>
          </p:nvSpPr>
          <p:spPr>
            <a:xfrm>
              <a:off x="6019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6" name="Rectangle 46"/>
            <p:cNvSpPr/>
            <p:nvPr/>
          </p:nvSpPr>
          <p:spPr>
            <a:xfrm>
              <a:off x="624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7" name="Rectangle 47"/>
            <p:cNvSpPr/>
            <p:nvPr/>
          </p:nvSpPr>
          <p:spPr>
            <a:xfrm>
              <a:off x="6400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8" name="Rectangle 48"/>
            <p:cNvSpPr/>
            <p:nvPr/>
          </p:nvSpPr>
          <p:spPr>
            <a:xfrm>
              <a:off x="655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9" name="Rectangle 49"/>
            <p:cNvSpPr/>
            <p:nvPr/>
          </p:nvSpPr>
          <p:spPr>
            <a:xfrm>
              <a:off x="670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0" name="Rectangle 50"/>
            <p:cNvSpPr/>
            <p:nvPr/>
          </p:nvSpPr>
          <p:spPr>
            <a:xfrm>
              <a:off x="685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1" name="Rectangle 51"/>
            <p:cNvSpPr/>
            <p:nvPr/>
          </p:nvSpPr>
          <p:spPr>
            <a:xfrm>
              <a:off x="701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2" name="Rectangle 52"/>
            <p:cNvSpPr/>
            <p:nvPr/>
          </p:nvSpPr>
          <p:spPr>
            <a:xfrm>
              <a:off x="716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3" name="Rectangle 53"/>
            <p:cNvSpPr/>
            <p:nvPr/>
          </p:nvSpPr>
          <p:spPr>
            <a:xfrm>
              <a:off x="731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4" name="Rectangle 54"/>
            <p:cNvSpPr/>
            <p:nvPr/>
          </p:nvSpPr>
          <p:spPr>
            <a:xfrm>
              <a:off x="746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5" name="Rectangle 55"/>
            <p:cNvSpPr/>
            <p:nvPr/>
          </p:nvSpPr>
          <p:spPr>
            <a:xfrm>
              <a:off x="762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6" name="Rectangle 56"/>
            <p:cNvSpPr/>
            <p:nvPr/>
          </p:nvSpPr>
          <p:spPr>
            <a:xfrm>
              <a:off x="777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7" name="Rectangle 57"/>
            <p:cNvSpPr/>
            <p:nvPr/>
          </p:nvSpPr>
          <p:spPr>
            <a:xfrm>
              <a:off x="792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8" name="Rectangle 58"/>
            <p:cNvSpPr/>
            <p:nvPr/>
          </p:nvSpPr>
          <p:spPr>
            <a:xfrm>
              <a:off x="807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9" name="Rectangle 59"/>
            <p:cNvSpPr/>
            <p:nvPr/>
          </p:nvSpPr>
          <p:spPr>
            <a:xfrm>
              <a:off x="822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0" name="Rectangle 60"/>
            <p:cNvSpPr/>
            <p:nvPr/>
          </p:nvSpPr>
          <p:spPr>
            <a:xfrm>
              <a:off x="838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1" name="Rectangle 61"/>
            <p:cNvSpPr/>
            <p:nvPr/>
          </p:nvSpPr>
          <p:spPr>
            <a:xfrm>
              <a:off x="853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2" name="Rectangle 62"/>
            <p:cNvSpPr/>
            <p:nvPr/>
          </p:nvSpPr>
          <p:spPr>
            <a:xfrm>
              <a:off x="868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3" name="Rectangle 63"/>
            <p:cNvSpPr/>
            <p:nvPr/>
          </p:nvSpPr>
          <p:spPr>
            <a:xfrm>
              <a:off x="883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4" name="Rectangle 64"/>
            <p:cNvSpPr/>
            <p:nvPr/>
          </p:nvSpPr>
          <p:spPr>
            <a:xfrm>
              <a:off x="899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5" name="Rectangle 65"/>
            <p:cNvSpPr/>
            <p:nvPr/>
          </p:nvSpPr>
          <p:spPr>
            <a:xfrm>
              <a:off x="0" y="1219200"/>
              <a:ext cx="9144000" cy="762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pic>
        <p:nvPicPr>
          <p:cNvPr id="777" name="Picture 71" descr="Picture 71"/>
          <p:cNvPicPr>
            <a:picLocks noChangeAspect="1"/>
          </p:cNvPicPr>
          <p:nvPr/>
        </p:nvPicPr>
        <p:blipFill>
          <a:blip r:embed="rId2" cstate="print"/>
          <a:stretch>
            <a:fillRect/>
          </a:stretch>
        </p:blipFill>
        <p:spPr>
          <a:xfrm>
            <a:off x="685800" y="1652588"/>
            <a:ext cx="914400" cy="176213"/>
          </a:xfrm>
          <a:prstGeom prst="rect">
            <a:avLst/>
          </a:prstGeom>
          <a:ln w="12700">
            <a:miter lim="400000"/>
          </a:ln>
        </p:spPr>
      </p:pic>
      <p:sp>
        <p:nvSpPr>
          <p:cNvPr id="778" name="Title Text"/>
          <p:cNvSpPr txBox="1">
            <a:spLocks noGrp="1"/>
          </p:cNvSpPr>
          <p:nvPr>
            <p:ph type="title"/>
          </p:nvPr>
        </p:nvSpPr>
        <p:spPr>
          <a:xfrm>
            <a:off x="457200" y="273050"/>
            <a:ext cx="3008314" cy="1162050"/>
          </a:xfrm>
          <a:prstGeom prst="rect">
            <a:avLst/>
          </a:prstGeom>
        </p:spPr>
        <p:txBody>
          <a:bodyPr/>
          <a:lstStyle>
            <a:lvl1pPr>
              <a:defRPr sz="2000" b="1">
                <a:solidFill>
                  <a:schemeClr val="accent3">
                    <a:lumOff val="44000"/>
                  </a:schemeClr>
                </a:solidFill>
                <a:latin typeface="+mj-lt"/>
                <a:ea typeface="+mj-ea"/>
                <a:cs typeface="+mj-cs"/>
                <a:sym typeface="Helvetica"/>
              </a:defRPr>
            </a:lvl1pPr>
          </a:lstStyle>
          <a:p>
            <a:r>
              <a:t>Title Text</a:t>
            </a:r>
          </a:p>
        </p:txBody>
      </p:sp>
      <p:sp>
        <p:nvSpPr>
          <p:cNvPr id="779" name="Body Level One…"/>
          <p:cNvSpPr txBox="1">
            <a:spLocks noGrp="1"/>
          </p:cNvSpPr>
          <p:nvPr>
            <p:ph type="body" idx="1"/>
          </p:nvPr>
        </p:nvSpPr>
        <p:spPr>
          <a:xfrm>
            <a:off x="3575050" y="273050"/>
            <a:ext cx="5111750" cy="5853113"/>
          </a:xfrm>
          <a:prstGeom prst="rect">
            <a:avLst/>
          </a:prstGeom>
        </p:spPr>
        <p:txBody>
          <a:bodyPr>
            <a:normAutofit/>
          </a:bodyPr>
          <a:lstStyle>
            <a:lvl1pPr marL="454025" indent="-352425">
              <a:lnSpc>
                <a:spcPct val="110000"/>
              </a:lnSpc>
              <a:buClr>
                <a:srgbClr val="960000"/>
              </a:buClr>
              <a:buChar char="✓"/>
              <a:defRPr>
                <a:solidFill>
                  <a:schemeClr val="accent3">
                    <a:lumOff val="44000"/>
                  </a:schemeClr>
                </a:solidFill>
                <a:latin typeface="+mj-lt"/>
                <a:ea typeface="+mj-ea"/>
                <a:cs typeface="+mj-cs"/>
                <a:sym typeface="Helvetica"/>
              </a:defRPr>
            </a:lvl1pPr>
            <a:lvl2pPr marL="969282" indent="-400957">
              <a:lnSpc>
                <a:spcPct val="110000"/>
              </a:lnSpc>
              <a:buClr>
                <a:srgbClr val="960000"/>
              </a:buClr>
              <a:buChar char="✓"/>
              <a:defRPr>
                <a:solidFill>
                  <a:schemeClr val="accent3">
                    <a:lumOff val="44000"/>
                  </a:schemeClr>
                </a:solidFill>
                <a:latin typeface="+mj-lt"/>
                <a:ea typeface="+mj-ea"/>
                <a:cs typeface="+mj-cs"/>
                <a:sym typeface="Helvetica"/>
              </a:defRPr>
            </a:lvl2pPr>
            <a:lvl3pPr marL="1477433" indent="-423333">
              <a:lnSpc>
                <a:spcPct val="110000"/>
              </a:lnSpc>
              <a:buClr>
                <a:srgbClr val="960000"/>
              </a:buClr>
              <a:buChar char="✓"/>
              <a:defRPr>
                <a:solidFill>
                  <a:schemeClr val="accent3">
                    <a:lumOff val="44000"/>
                  </a:schemeClr>
                </a:solidFill>
                <a:latin typeface="+mj-lt"/>
                <a:ea typeface="+mj-ea"/>
                <a:cs typeface="+mj-cs"/>
                <a:sym typeface="Helvetica"/>
              </a:defRPr>
            </a:lvl3pPr>
            <a:lvl4pPr marL="2025650" indent="-482600">
              <a:lnSpc>
                <a:spcPct val="110000"/>
              </a:lnSpc>
              <a:buClr>
                <a:srgbClr val="960000"/>
              </a:buClr>
              <a:buChar char="✓"/>
              <a:defRPr>
                <a:solidFill>
                  <a:schemeClr val="accent3">
                    <a:lumOff val="44000"/>
                  </a:schemeClr>
                </a:solidFill>
                <a:latin typeface="+mj-lt"/>
                <a:ea typeface="+mj-ea"/>
                <a:cs typeface="+mj-cs"/>
                <a:sym typeface="Helvetica"/>
              </a:defRPr>
            </a:lvl4pPr>
            <a:lvl5pPr marL="2525078" indent="-472439">
              <a:lnSpc>
                <a:spcPct val="110000"/>
              </a:lnSpc>
              <a:buClr>
                <a:srgbClr val="960000"/>
              </a:buClr>
              <a:buChar char="✓"/>
              <a:defRPr>
                <a:solidFill>
                  <a:schemeClr val="accent3">
                    <a:lumOff val="44000"/>
                  </a:schemeClr>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780"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lnSpc>
                <a:spcPct val="110000"/>
              </a:lnSpc>
              <a:spcBef>
                <a:spcPts val="300"/>
              </a:spcBef>
              <a:buSzTx/>
              <a:buNone/>
              <a:defRPr sz="1400">
                <a:solidFill>
                  <a:schemeClr val="accent3">
                    <a:lumOff val="44000"/>
                  </a:schemeClr>
                </a:solidFill>
                <a:latin typeface="+mj-lt"/>
                <a:ea typeface="+mj-ea"/>
                <a:cs typeface="+mj-cs"/>
                <a:sym typeface="Helvetica"/>
              </a:defRPr>
            </a:pPr>
            <a:endParaRPr/>
          </a:p>
        </p:txBody>
      </p:sp>
      <p:sp>
        <p:nvSpPr>
          <p:cNvPr id="781" name="Slide Number"/>
          <p:cNvSpPr txBox="1">
            <a:spLocks noGrp="1"/>
          </p:cNvSpPr>
          <p:nvPr>
            <p:ph type="sldNum" sz="quarter" idx="2"/>
          </p:nvPr>
        </p:nvSpPr>
        <p:spPr>
          <a:xfrm>
            <a:off x="8040546" y="6248400"/>
            <a:ext cx="301908" cy="307340"/>
          </a:xfrm>
          <a:prstGeom prst="rect">
            <a:avLst/>
          </a:prstGeom>
        </p:spPr>
        <p:txBody>
          <a:bodyPr anchor="t"/>
          <a:lstStyle>
            <a:lvl1pPr>
              <a:defRPr>
                <a:solidFill>
                  <a:schemeClr val="accent3">
                    <a:lumOff val="44000"/>
                  </a:schemeClr>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906789997"/>
      </p:ext>
    </p:extLst>
  </p:cSld>
  <p:clrMapOvr>
    <a:masterClrMapping/>
  </p:clrMapOvr>
  <p:transition spd="med"/>
</p:sldLayout>
</file>

<file path=ppt/slideLayouts/slideLayout1530.xml><?xml version="1.0" encoding="utf-8"?>
<p:sldLayout xmlns:a="http://schemas.openxmlformats.org/drawingml/2006/main" xmlns:r="http://schemas.openxmlformats.org/officeDocument/2006/relationships" xmlns:p="http://schemas.openxmlformats.org/presentationml/2006/main" showMasterSp="0" type="tx">
  <p:cSld name="1_Comparis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43" name="Title Text"/>
          <p:cNvSpPr txBox="1">
            <a:spLocks noGrp="1"/>
          </p:cNvSpPr>
          <p:nvPr>
            <p:ph type="title"/>
          </p:nvPr>
        </p:nvSpPr>
        <p:spPr>
          <a:xfrm>
            <a:off x="457200" y="274638"/>
            <a:ext cx="8229600" cy="1143001"/>
          </a:xfrm>
          <a:prstGeom prst="rect">
            <a:avLst/>
          </a:prstGeom>
          <a:noFill/>
          <a:effectLst>
            <a:outerShdw blurRad="38100" dist="38099" dir="2700000" rotWithShape="0">
              <a:srgbClr val="000000"/>
            </a:outerShdw>
          </a:effectLst>
        </p:spPr>
        <p:txBody>
          <a:bodyPr/>
          <a:lstStyle>
            <a:lvl1pPr>
              <a:defRPr sz="4400">
                <a:solidFill>
                  <a:srgbClr val="FFFF66"/>
                </a:solidFill>
                <a:latin typeface="Trebuchet MS"/>
                <a:ea typeface="Trebuchet MS"/>
                <a:cs typeface="Trebuchet MS"/>
                <a:sym typeface="Trebuchet MS"/>
              </a:defRPr>
            </a:lvl1pPr>
          </a:lstStyle>
          <a:p>
            <a:r>
              <a:t>Title Text</a:t>
            </a:r>
          </a:p>
        </p:txBody>
      </p:sp>
      <p:sp>
        <p:nvSpPr>
          <p:cNvPr id="444" name="Body Level One…"/>
          <p:cNvSpPr txBox="1">
            <a:spLocks noGrp="1"/>
          </p:cNvSpPr>
          <p:nvPr>
            <p:ph type="body" sz="quarter" idx="1"/>
          </p:nvPr>
        </p:nvSpPr>
        <p:spPr>
          <a:xfrm>
            <a:off x="457200" y="1535112"/>
            <a:ext cx="4040188" cy="639763"/>
          </a:xfrm>
          <a:prstGeom prst="rect">
            <a:avLst/>
          </a:prstGeom>
          <a:effectLst>
            <a:outerShdw blurRad="38100" dist="38099" dir="2700000" rotWithShape="0">
              <a:srgbClr val="000000"/>
            </a:outerShdw>
          </a:effectLst>
        </p:spPr>
        <p:txBody>
          <a:bodyPr anchor="b">
            <a:normAutofit/>
          </a:bodyPr>
          <a:lstStyle>
            <a:lvl1pPr marL="0" indent="0">
              <a:spcBef>
                <a:spcPts val="500"/>
              </a:spcBef>
              <a:buSzTx/>
              <a:buNone/>
              <a:defRPr sz="2400" b="1">
                <a:solidFill>
                  <a:srgbClr val="FFFF66"/>
                </a:solidFill>
                <a:latin typeface="Trebuchet MS"/>
                <a:ea typeface="Trebuchet MS"/>
                <a:cs typeface="Trebuchet MS"/>
                <a:sym typeface="Trebuchet MS"/>
              </a:defRPr>
            </a:lvl1pPr>
            <a:lvl2pPr marL="0" indent="456342">
              <a:spcBef>
                <a:spcPts val="500"/>
              </a:spcBef>
              <a:buSzTx/>
              <a:buNone/>
              <a:defRPr sz="2400" b="1">
                <a:solidFill>
                  <a:srgbClr val="FFFF66"/>
                </a:solidFill>
                <a:latin typeface="Trebuchet MS"/>
                <a:ea typeface="Trebuchet MS"/>
                <a:cs typeface="Trebuchet MS"/>
                <a:sym typeface="Trebuchet MS"/>
              </a:defRPr>
            </a:lvl2pPr>
            <a:lvl3pPr marL="0" indent="912690">
              <a:spcBef>
                <a:spcPts val="500"/>
              </a:spcBef>
              <a:buSzTx/>
              <a:buNone/>
              <a:defRPr sz="2400" b="1">
                <a:solidFill>
                  <a:srgbClr val="FFFF66"/>
                </a:solidFill>
                <a:latin typeface="Trebuchet MS"/>
                <a:ea typeface="Trebuchet MS"/>
                <a:cs typeface="Trebuchet MS"/>
                <a:sym typeface="Trebuchet MS"/>
              </a:defRPr>
            </a:lvl3pPr>
            <a:lvl4pPr marL="0" indent="1369015">
              <a:spcBef>
                <a:spcPts val="500"/>
              </a:spcBef>
              <a:buSzTx/>
              <a:buNone/>
              <a:defRPr sz="2400" b="1">
                <a:solidFill>
                  <a:srgbClr val="FFFF66"/>
                </a:solidFill>
                <a:latin typeface="Trebuchet MS"/>
                <a:ea typeface="Trebuchet MS"/>
                <a:cs typeface="Trebuchet MS"/>
                <a:sym typeface="Trebuchet MS"/>
              </a:defRPr>
            </a:lvl4pPr>
            <a:lvl5pPr marL="0" indent="1825374">
              <a:spcBef>
                <a:spcPts val="500"/>
              </a:spcBef>
              <a:buSzTx/>
              <a:buNone/>
              <a:defRPr sz="2400" b="1">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45" name="Text Placeholder 4"/>
          <p:cNvSpPr>
            <a:spLocks noGrp="1"/>
          </p:cNvSpPr>
          <p:nvPr>
            <p:ph type="body" sz="quarter" idx="21"/>
          </p:nvPr>
        </p:nvSpPr>
        <p:spPr>
          <a:xfrm>
            <a:off x="4645062" y="1535112"/>
            <a:ext cx="4041776" cy="639763"/>
          </a:xfrm>
          <a:prstGeom prst="rect">
            <a:avLst/>
          </a:prstGeom>
          <a:effectLst>
            <a:outerShdw blurRad="38100" dist="38099" dir="2700000" rotWithShape="0">
              <a:srgbClr val="000000"/>
            </a:outerShdw>
          </a:effectLst>
        </p:spPr>
        <p:txBody>
          <a:bodyPr anchor="b">
            <a:normAutofit/>
          </a:bodyPr>
          <a:lstStyle/>
          <a:p>
            <a:pPr marL="0" indent="0" rtl="0">
              <a:spcBef>
                <a:spcPts val="500"/>
              </a:spcBef>
              <a:buSzTx/>
              <a:buNone/>
              <a:defRPr sz="2400" b="1">
                <a:solidFill>
                  <a:srgbClr val="FFFF66"/>
                </a:solidFill>
                <a:latin typeface="Trebuchet MS"/>
                <a:ea typeface="Trebuchet MS"/>
                <a:cs typeface="Trebuchet MS"/>
                <a:sym typeface="Trebuchet MS"/>
              </a:defRPr>
            </a:pPr>
            <a:endParaRPr/>
          </a:p>
        </p:txBody>
      </p:sp>
      <p:sp>
        <p:nvSpPr>
          <p:cNvPr id="446"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12105953"/>
      </p:ext>
    </p:extLst>
  </p:cSld>
  <p:clrMapOvr>
    <a:masterClrMapping/>
  </p:clrMapOvr>
  <p:transition spd="med"/>
</p:sldLayout>
</file>

<file path=ppt/slideLayouts/slideLayout1531.xml><?xml version="1.0" encoding="utf-8"?>
<p:sldLayout xmlns:a="http://schemas.openxmlformats.org/drawingml/2006/main" xmlns:r="http://schemas.openxmlformats.org/officeDocument/2006/relationships" xmlns:p="http://schemas.openxmlformats.org/presentationml/2006/main" showMasterSp="0" type="tx">
  <p:cSld name="1_Title Only">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53" name="Title Text"/>
          <p:cNvSpPr txBox="1">
            <a:spLocks noGrp="1"/>
          </p:cNvSpPr>
          <p:nvPr>
            <p:ph type="title"/>
          </p:nvPr>
        </p:nvSpPr>
        <p:spPr>
          <a:xfrm>
            <a:off x="457200" y="609600"/>
            <a:ext cx="8458200" cy="1143000"/>
          </a:xfrm>
          <a:prstGeom prst="rect">
            <a:avLst/>
          </a:prstGeom>
          <a:noFill/>
          <a:effectLst>
            <a:outerShdw blurRad="38100" dist="38099" dir="2700000" rotWithShape="0">
              <a:srgbClr val="000000"/>
            </a:outerShdw>
          </a:effectLst>
        </p:spPr>
        <p:txBody>
          <a:bodyPr/>
          <a:lstStyle>
            <a:lvl1pPr>
              <a:defRPr sz="4400">
                <a:solidFill>
                  <a:srgbClr val="FFFF66"/>
                </a:solidFill>
                <a:latin typeface="Trebuchet MS"/>
                <a:ea typeface="Trebuchet MS"/>
                <a:cs typeface="Trebuchet MS"/>
                <a:sym typeface="Trebuchet MS"/>
              </a:defRPr>
            </a:lvl1pPr>
          </a:lstStyle>
          <a:p>
            <a:r>
              <a:t>Title Text</a:t>
            </a:r>
          </a:p>
        </p:txBody>
      </p:sp>
      <p:sp>
        <p:nvSpPr>
          <p:cNvPr id="454"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2228861873"/>
      </p:ext>
    </p:extLst>
  </p:cSld>
  <p:clrMapOvr>
    <a:masterClrMapping/>
  </p:clrMapOvr>
  <p:transition spd="med"/>
</p:sldLayout>
</file>

<file path=ppt/slideLayouts/slideLayout1532.xml><?xml version="1.0" encoding="utf-8"?>
<p:sldLayout xmlns:a="http://schemas.openxmlformats.org/drawingml/2006/main" xmlns:r="http://schemas.openxmlformats.org/officeDocument/2006/relationships" xmlns:p="http://schemas.openxmlformats.org/presentationml/2006/main" showMasterSp="0" type="tx">
  <p:cSld name="1_Blank">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61"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4067253783"/>
      </p:ext>
    </p:extLst>
  </p:cSld>
  <p:clrMapOvr>
    <a:masterClrMapping/>
  </p:clrMapOvr>
  <p:transition spd="med"/>
</p:sldLayout>
</file>

<file path=ppt/slideLayouts/slideLayout1533.xml><?xml version="1.0" encoding="utf-8"?>
<p:sldLayout xmlns:a="http://schemas.openxmlformats.org/drawingml/2006/main" xmlns:r="http://schemas.openxmlformats.org/officeDocument/2006/relationships" xmlns:p="http://schemas.openxmlformats.org/presentationml/2006/main" showMasterSp="0" type="tx">
  <p:cSld name="1_Content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68" name="Title Text"/>
          <p:cNvSpPr txBox="1">
            <a:spLocks noGrp="1"/>
          </p:cNvSpPr>
          <p:nvPr>
            <p:ph type="title"/>
          </p:nvPr>
        </p:nvSpPr>
        <p:spPr>
          <a:xfrm>
            <a:off x="457237" y="273050"/>
            <a:ext cx="3008315" cy="1162050"/>
          </a:xfrm>
          <a:prstGeom prst="rect">
            <a:avLst/>
          </a:prstGeom>
          <a:noFill/>
          <a:effectLst>
            <a:outerShdw blurRad="38100" dist="38099" dir="2700000" rotWithShape="0">
              <a:srgbClr val="000000"/>
            </a:outerShdw>
          </a:effectLst>
        </p:spPr>
        <p:txBody>
          <a:bodyPr anchor="b"/>
          <a:lstStyle>
            <a:lvl1pPr algn="l">
              <a:defRPr sz="2000">
                <a:solidFill>
                  <a:srgbClr val="FFFF66"/>
                </a:solidFill>
                <a:latin typeface="Trebuchet MS"/>
                <a:ea typeface="Trebuchet MS"/>
                <a:cs typeface="Trebuchet MS"/>
                <a:sym typeface="Trebuchet MS"/>
              </a:defRPr>
            </a:lvl1pPr>
          </a:lstStyle>
          <a:p>
            <a:r>
              <a:t>Title Text</a:t>
            </a:r>
          </a:p>
        </p:txBody>
      </p:sp>
      <p:sp>
        <p:nvSpPr>
          <p:cNvPr id="469" name="Body Level One…"/>
          <p:cNvSpPr txBox="1">
            <a:spLocks noGrp="1"/>
          </p:cNvSpPr>
          <p:nvPr>
            <p:ph type="body" idx="1"/>
          </p:nvPr>
        </p:nvSpPr>
        <p:spPr>
          <a:xfrm>
            <a:off x="3575050" y="273088"/>
            <a:ext cx="5111750" cy="5853113"/>
          </a:xfrm>
          <a:prstGeom prst="rect">
            <a:avLst/>
          </a:prstGeom>
          <a:effectLst>
            <a:outerShdw blurRad="38100" dist="38099" dir="2700000" rotWithShape="0">
              <a:srgbClr val="000000"/>
            </a:outerShdw>
          </a:effectLst>
        </p:spPr>
        <p:txBody>
          <a:bodyPr>
            <a:normAutofit/>
          </a:bodyPr>
          <a:lstStyle>
            <a:lvl1pPr>
              <a:buSzPct val="100000"/>
              <a:buFont typeface="Times Roman"/>
              <a:buChar char="•"/>
              <a:defRPr>
                <a:solidFill>
                  <a:srgbClr val="FFFF66"/>
                </a:solidFill>
                <a:latin typeface="Trebuchet MS"/>
                <a:ea typeface="Trebuchet MS"/>
                <a:cs typeface="Trebuchet MS"/>
                <a:sym typeface="Trebuchet MS"/>
              </a:defRPr>
            </a:lvl1pPr>
            <a:lvl2pPr>
              <a:buSzPct val="100000"/>
              <a:buFont typeface="Times Roman"/>
              <a:buChar char="•"/>
              <a:defRPr>
                <a:solidFill>
                  <a:srgbClr val="FFFF66"/>
                </a:solidFill>
                <a:latin typeface="Trebuchet MS"/>
                <a:ea typeface="Trebuchet MS"/>
                <a:cs typeface="Trebuchet MS"/>
                <a:sym typeface="Trebuchet MS"/>
              </a:defRPr>
            </a:lvl2pPr>
            <a:lvl3pPr>
              <a:buSzPct val="100000"/>
              <a:buFont typeface="Times Roman"/>
              <a:buChar char="•"/>
              <a:defRPr>
                <a:solidFill>
                  <a:srgbClr val="FFFF66"/>
                </a:solidFill>
                <a:latin typeface="Trebuchet MS"/>
                <a:ea typeface="Trebuchet MS"/>
                <a:cs typeface="Trebuchet MS"/>
                <a:sym typeface="Trebuchet MS"/>
              </a:defRPr>
            </a:lvl3pPr>
            <a:lvl4pPr>
              <a:buSzPct val="100000"/>
              <a:buFont typeface="Times Roman"/>
              <a:buChar char="•"/>
              <a:defRPr>
                <a:solidFill>
                  <a:srgbClr val="FFFF66"/>
                </a:solidFill>
                <a:latin typeface="Trebuchet MS"/>
                <a:ea typeface="Trebuchet MS"/>
                <a:cs typeface="Trebuchet MS"/>
                <a:sym typeface="Trebuchet MS"/>
              </a:defRPr>
            </a:lvl4pPr>
            <a:lvl5pPr>
              <a:buFont typeface="Times Roman"/>
              <a:defRPr>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70" name="Text Placeholder 3"/>
          <p:cNvSpPr>
            <a:spLocks noGrp="1"/>
          </p:cNvSpPr>
          <p:nvPr>
            <p:ph type="body" sz="half" idx="21"/>
          </p:nvPr>
        </p:nvSpPr>
        <p:spPr>
          <a:xfrm>
            <a:off x="457237" y="1435101"/>
            <a:ext cx="3008315" cy="4691063"/>
          </a:xfrm>
          <a:prstGeom prst="rect">
            <a:avLst/>
          </a:prstGeom>
          <a:effectLst>
            <a:outerShdw blurRad="38100" dist="38099" dir="2700000" rotWithShape="0">
              <a:srgbClr val="000000"/>
            </a:outerShdw>
          </a:effectLst>
        </p:spPr>
        <p:txBody>
          <a:bodyPr>
            <a:normAutofit/>
          </a:bodyPr>
          <a:lstStyle/>
          <a:p>
            <a:pPr marL="0" indent="0" rtl="0">
              <a:spcBef>
                <a:spcPts val="300"/>
              </a:spcBef>
              <a:buSzTx/>
              <a:buNone/>
              <a:defRPr sz="1400">
                <a:solidFill>
                  <a:srgbClr val="FFFF66"/>
                </a:solidFill>
                <a:latin typeface="Trebuchet MS"/>
                <a:ea typeface="Trebuchet MS"/>
                <a:cs typeface="Trebuchet MS"/>
                <a:sym typeface="Trebuchet MS"/>
              </a:defRPr>
            </a:pPr>
            <a:endParaRPr/>
          </a:p>
        </p:txBody>
      </p:sp>
      <p:sp>
        <p:nvSpPr>
          <p:cNvPr id="471"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2322077784"/>
      </p:ext>
    </p:extLst>
  </p:cSld>
  <p:clrMapOvr>
    <a:masterClrMapping/>
  </p:clrMapOvr>
  <p:transition spd="med"/>
</p:sldLayout>
</file>

<file path=ppt/slideLayouts/slideLayout1534.xml><?xml version="1.0" encoding="utf-8"?>
<p:sldLayout xmlns:a="http://schemas.openxmlformats.org/drawingml/2006/main" xmlns:r="http://schemas.openxmlformats.org/officeDocument/2006/relationships" xmlns:p="http://schemas.openxmlformats.org/presentationml/2006/main" showMasterSp="0" type="tx">
  <p:cSld name="1_Picture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78" name="Title Text"/>
          <p:cNvSpPr txBox="1">
            <a:spLocks noGrp="1"/>
          </p:cNvSpPr>
          <p:nvPr>
            <p:ph type="title"/>
          </p:nvPr>
        </p:nvSpPr>
        <p:spPr>
          <a:xfrm>
            <a:off x="1792288" y="4800600"/>
            <a:ext cx="5486401" cy="566738"/>
          </a:xfrm>
          <a:prstGeom prst="rect">
            <a:avLst/>
          </a:prstGeom>
          <a:noFill/>
          <a:effectLst>
            <a:outerShdw blurRad="38100" dist="38099" dir="2700000" rotWithShape="0">
              <a:srgbClr val="000000"/>
            </a:outerShdw>
          </a:effectLst>
        </p:spPr>
        <p:txBody>
          <a:bodyPr anchor="b"/>
          <a:lstStyle>
            <a:lvl1pPr algn="l">
              <a:defRPr sz="2000">
                <a:solidFill>
                  <a:srgbClr val="FFFF66"/>
                </a:solidFill>
                <a:latin typeface="Trebuchet MS"/>
                <a:ea typeface="Trebuchet MS"/>
                <a:cs typeface="Trebuchet MS"/>
                <a:sym typeface="Trebuchet MS"/>
              </a:defRPr>
            </a:lvl1pPr>
          </a:lstStyle>
          <a:p>
            <a:r>
              <a:t>Title Text</a:t>
            </a:r>
          </a:p>
        </p:txBody>
      </p:sp>
      <p:sp>
        <p:nvSpPr>
          <p:cNvPr id="479" name="Picture Placeholder 2"/>
          <p:cNvSpPr>
            <a:spLocks noGrp="1"/>
          </p:cNvSpPr>
          <p:nvPr>
            <p:ph type="pic" sz="half" idx="21"/>
          </p:nvPr>
        </p:nvSpPr>
        <p:spPr>
          <a:xfrm>
            <a:off x="1792288" y="612775"/>
            <a:ext cx="5486401" cy="4114800"/>
          </a:xfrm>
          <a:prstGeom prst="rect">
            <a:avLst/>
          </a:prstGeom>
          <a:effectLst>
            <a:outerShdw blurRad="38100" dist="38099" dir="2700000" rotWithShape="0">
              <a:srgbClr val="000000"/>
            </a:outerShdw>
          </a:effectLst>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480" name="Body Level One…"/>
          <p:cNvSpPr txBox="1">
            <a:spLocks noGrp="1"/>
          </p:cNvSpPr>
          <p:nvPr>
            <p:ph type="body" sz="quarter" idx="1"/>
          </p:nvPr>
        </p:nvSpPr>
        <p:spPr>
          <a:xfrm>
            <a:off x="1792288" y="5367337"/>
            <a:ext cx="5486401" cy="804863"/>
          </a:xfrm>
          <a:prstGeom prst="rect">
            <a:avLst/>
          </a:prstGeom>
          <a:effectLst>
            <a:outerShdw blurRad="38100" dist="38099" dir="2700000" rotWithShape="0">
              <a:srgbClr val="000000"/>
            </a:outerShdw>
          </a:effectLst>
        </p:spPr>
        <p:txBody>
          <a:bodyPr>
            <a:normAutofit/>
          </a:bodyPr>
          <a:lstStyle>
            <a:lvl1pPr marL="0" indent="0">
              <a:spcBef>
                <a:spcPts val="300"/>
              </a:spcBef>
              <a:buSzTx/>
              <a:buNone/>
              <a:defRPr sz="1400">
                <a:solidFill>
                  <a:srgbClr val="FFFF66"/>
                </a:solidFill>
                <a:latin typeface="Trebuchet MS"/>
                <a:ea typeface="Trebuchet MS"/>
                <a:cs typeface="Trebuchet MS"/>
                <a:sym typeface="Trebuchet MS"/>
              </a:defRPr>
            </a:lvl1pPr>
            <a:lvl2pPr marL="0" indent="456342">
              <a:spcBef>
                <a:spcPts val="300"/>
              </a:spcBef>
              <a:buSzTx/>
              <a:buNone/>
              <a:defRPr sz="1400">
                <a:solidFill>
                  <a:srgbClr val="FFFF66"/>
                </a:solidFill>
                <a:latin typeface="Trebuchet MS"/>
                <a:ea typeface="Trebuchet MS"/>
                <a:cs typeface="Trebuchet MS"/>
                <a:sym typeface="Trebuchet MS"/>
              </a:defRPr>
            </a:lvl2pPr>
            <a:lvl3pPr marL="0" indent="912690">
              <a:spcBef>
                <a:spcPts val="300"/>
              </a:spcBef>
              <a:buSzTx/>
              <a:buNone/>
              <a:defRPr sz="1400">
                <a:solidFill>
                  <a:srgbClr val="FFFF66"/>
                </a:solidFill>
                <a:latin typeface="Trebuchet MS"/>
                <a:ea typeface="Trebuchet MS"/>
                <a:cs typeface="Trebuchet MS"/>
                <a:sym typeface="Trebuchet MS"/>
              </a:defRPr>
            </a:lvl3pPr>
            <a:lvl4pPr marL="0" indent="1369015">
              <a:spcBef>
                <a:spcPts val="300"/>
              </a:spcBef>
              <a:buSzTx/>
              <a:buNone/>
              <a:defRPr sz="1400">
                <a:solidFill>
                  <a:srgbClr val="FFFF66"/>
                </a:solidFill>
                <a:latin typeface="Trebuchet MS"/>
                <a:ea typeface="Trebuchet MS"/>
                <a:cs typeface="Trebuchet MS"/>
                <a:sym typeface="Trebuchet MS"/>
              </a:defRPr>
            </a:lvl4pPr>
            <a:lvl5pPr marL="0" indent="1825374">
              <a:spcBef>
                <a:spcPts val="300"/>
              </a:spcBef>
              <a:buSzTx/>
              <a:buNone/>
              <a:defRPr sz="1400">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81"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3284333933"/>
      </p:ext>
    </p:extLst>
  </p:cSld>
  <p:clrMapOvr>
    <a:masterClrMapping/>
  </p:clrMapOvr>
  <p:transition spd="med"/>
</p:sldLayout>
</file>

<file path=ppt/slideLayouts/slideLayout1535.xml><?xml version="1.0" encoding="utf-8"?>
<p:sldLayout xmlns:a="http://schemas.openxmlformats.org/drawingml/2006/main" xmlns:r="http://schemas.openxmlformats.org/officeDocument/2006/relationships" xmlns:p="http://schemas.openxmlformats.org/presentationml/2006/main" showMasterSp="0" type="tx">
  <p:cSld name="1_Title and Vertical Tex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88" name="Title Text"/>
          <p:cNvSpPr txBox="1">
            <a:spLocks noGrp="1"/>
          </p:cNvSpPr>
          <p:nvPr>
            <p:ph type="title"/>
          </p:nvPr>
        </p:nvSpPr>
        <p:spPr>
          <a:xfrm>
            <a:off x="457200" y="609600"/>
            <a:ext cx="8458200" cy="1143000"/>
          </a:xfrm>
          <a:prstGeom prst="rect">
            <a:avLst/>
          </a:prstGeom>
          <a:noFill/>
          <a:effectLst>
            <a:outerShdw blurRad="38100" dist="38099" dir="2700000" rotWithShape="0">
              <a:srgbClr val="000000"/>
            </a:outerShdw>
          </a:effectLst>
        </p:spPr>
        <p:txBody>
          <a:bodyPr/>
          <a:lstStyle>
            <a:lvl1pPr>
              <a:defRPr sz="4400">
                <a:solidFill>
                  <a:srgbClr val="FFFF66"/>
                </a:solidFill>
                <a:latin typeface="Trebuchet MS"/>
                <a:ea typeface="Trebuchet MS"/>
                <a:cs typeface="Trebuchet MS"/>
                <a:sym typeface="Trebuchet MS"/>
              </a:defRPr>
            </a:lvl1pPr>
          </a:lstStyle>
          <a:p>
            <a:r>
              <a:t>Title Text</a:t>
            </a:r>
          </a:p>
        </p:txBody>
      </p:sp>
      <p:sp>
        <p:nvSpPr>
          <p:cNvPr id="489" name="Body Level One…"/>
          <p:cNvSpPr txBox="1">
            <a:spLocks noGrp="1"/>
          </p:cNvSpPr>
          <p:nvPr>
            <p:ph type="body" idx="1"/>
          </p:nvPr>
        </p:nvSpPr>
        <p:spPr>
          <a:xfrm>
            <a:off x="457200" y="1981200"/>
            <a:ext cx="8458200" cy="4114800"/>
          </a:xfrm>
          <a:prstGeom prst="rect">
            <a:avLst/>
          </a:prstGeom>
          <a:effectLst>
            <a:outerShdw blurRad="38100" dist="38099" dir="2700000" rotWithShape="0">
              <a:srgbClr val="000000"/>
            </a:outerShdw>
          </a:effectLst>
        </p:spPr>
        <p:txBody>
          <a:bodyPr vert="eaVert">
            <a:normAutofit/>
          </a:bodyPr>
          <a:lstStyle>
            <a:lvl1pPr>
              <a:buSzPct val="100000"/>
              <a:buFont typeface="Times Roman"/>
              <a:buChar char="•"/>
              <a:defRPr>
                <a:solidFill>
                  <a:srgbClr val="FFFF66"/>
                </a:solidFill>
                <a:latin typeface="Trebuchet MS"/>
                <a:ea typeface="Trebuchet MS"/>
                <a:cs typeface="Trebuchet MS"/>
                <a:sym typeface="Trebuchet MS"/>
              </a:defRPr>
            </a:lvl1pPr>
            <a:lvl2pPr>
              <a:buSzPct val="100000"/>
              <a:buFont typeface="Times Roman"/>
              <a:buChar char="•"/>
              <a:defRPr>
                <a:solidFill>
                  <a:srgbClr val="FFFF66"/>
                </a:solidFill>
                <a:latin typeface="Trebuchet MS"/>
                <a:ea typeface="Trebuchet MS"/>
                <a:cs typeface="Trebuchet MS"/>
                <a:sym typeface="Trebuchet MS"/>
              </a:defRPr>
            </a:lvl2pPr>
            <a:lvl3pPr>
              <a:buSzPct val="100000"/>
              <a:buFont typeface="Times Roman"/>
              <a:buChar char="•"/>
              <a:defRPr>
                <a:solidFill>
                  <a:srgbClr val="FFFF66"/>
                </a:solidFill>
                <a:latin typeface="Trebuchet MS"/>
                <a:ea typeface="Trebuchet MS"/>
                <a:cs typeface="Trebuchet MS"/>
                <a:sym typeface="Trebuchet MS"/>
              </a:defRPr>
            </a:lvl3pPr>
            <a:lvl4pPr>
              <a:buSzPct val="100000"/>
              <a:buFont typeface="Times Roman"/>
              <a:buChar char="•"/>
              <a:defRPr>
                <a:solidFill>
                  <a:srgbClr val="FFFF66"/>
                </a:solidFill>
                <a:latin typeface="Trebuchet MS"/>
                <a:ea typeface="Trebuchet MS"/>
                <a:cs typeface="Trebuchet MS"/>
                <a:sym typeface="Trebuchet MS"/>
              </a:defRPr>
            </a:lvl4pPr>
            <a:lvl5pPr>
              <a:buFont typeface="Times Roman"/>
              <a:defRPr>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90"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1201554477"/>
      </p:ext>
    </p:extLst>
  </p:cSld>
  <p:clrMapOvr>
    <a:masterClrMapping/>
  </p:clrMapOvr>
  <p:transition spd="med"/>
</p:sldLayout>
</file>

<file path=ppt/slideLayouts/slideLayout1536.xml><?xml version="1.0" encoding="utf-8"?>
<p:sldLayout xmlns:a="http://schemas.openxmlformats.org/drawingml/2006/main" xmlns:r="http://schemas.openxmlformats.org/officeDocument/2006/relationships" xmlns:p="http://schemas.openxmlformats.org/presentationml/2006/main" showMasterSp="0" type="tx">
  <p:cSld name="1_Vertical Title and Tex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97" name="Title Text"/>
          <p:cNvSpPr txBox="1">
            <a:spLocks noGrp="1"/>
          </p:cNvSpPr>
          <p:nvPr>
            <p:ph type="title"/>
          </p:nvPr>
        </p:nvSpPr>
        <p:spPr>
          <a:xfrm>
            <a:off x="6515100" y="609600"/>
            <a:ext cx="1943100" cy="5486400"/>
          </a:xfrm>
          <a:prstGeom prst="rect">
            <a:avLst/>
          </a:prstGeom>
          <a:noFill/>
          <a:effectLst>
            <a:outerShdw blurRad="38100" dist="38099" dir="2700000" rotWithShape="0">
              <a:srgbClr val="000000"/>
            </a:outerShdw>
          </a:effectLst>
        </p:spPr>
        <p:txBody>
          <a:bodyPr vert="eaVert"/>
          <a:lstStyle>
            <a:lvl1pPr>
              <a:defRPr sz="4400">
                <a:solidFill>
                  <a:srgbClr val="FFFF66"/>
                </a:solidFill>
                <a:latin typeface="Trebuchet MS"/>
                <a:ea typeface="Trebuchet MS"/>
                <a:cs typeface="Trebuchet MS"/>
                <a:sym typeface="Trebuchet MS"/>
              </a:defRPr>
            </a:lvl1pPr>
          </a:lstStyle>
          <a:p>
            <a:r>
              <a:t>Title Text</a:t>
            </a:r>
          </a:p>
        </p:txBody>
      </p:sp>
      <p:sp>
        <p:nvSpPr>
          <p:cNvPr id="498" name="Body Level One…"/>
          <p:cNvSpPr txBox="1">
            <a:spLocks noGrp="1"/>
          </p:cNvSpPr>
          <p:nvPr>
            <p:ph type="body" idx="1"/>
          </p:nvPr>
        </p:nvSpPr>
        <p:spPr>
          <a:xfrm>
            <a:off x="685800" y="609600"/>
            <a:ext cx="5676900" cy="5486400"/>
          </a:xfrm>
          <a:prstGeom prst="rect">
            <a:avLst/>
          </a:prstGeom>
          <a:effectLst>
            <a:outerShdw blurRad="38100" dist="38099" dir="2700000" rotWithShape="0">
              <a:srgbClr val="000000"/>
            </a:outerShdw>
          </a:effectLst>
        </p:spPr>
        <p:txBody>
          <a:bodyPr vert="eaVert">
            <a:normAutofit/>
          </a:bodyPr>
          <a:lstStyle>
            <a:lvl1pPr>
              <a:buSzPct val="100000"/>
              <a:buFont typeface="Times Roman"/>
              <a:buChar char="•"/>
              <a:defRPr>
                <a:solidFill>
                  <a:srgbClr val="FFFF66"/>
                </a:solidFill>
                <a:latin typeface="Trebuchet MS"/>
                <a:ea typeface="Trebuchet MS"/>
                <a:cs typeface="Trebuchet MS"/>
                <a:sym typeface="Trebuchet MS"/>
              </a:defRPr>
            </a:lvl1pPr>
            <a:lvl2pPr>
              <a:buSzPct val="100000"/>
              <a:buFont typeface="Times Roman"/>
              <a:buChar char="•"/>
              <a:defRPr>
                <a:solidFill>
                  <a:srgbClr val="FFFF66"/>
                </a:solidFill>
                <a:latin typeface="Trebuchet MS"/>
                <a:ea typeface="Trebuchet MS"/>
                <a:cs typeface="Trebuchet MS"/>
                <a:sym typeface="Trebuchet MS"/>
              </a:defRPr>
            </a:lvl2pPr>
            <a:lvl3pPr>
              <a:buSzPct val="100000"/>
              <a:buFont typeface="Times Roman"/>
              <a:buChar char="•"/>
              <a:defRPr>
                <a:solidFill>
                  <a:srgbClr val="FFFF66"/>
                </a:solidFill>
                <a:latin typeface="Trebuchet MS"/>
                <a:ea typeface="Trebuchet MS"/>
                <a:cs typeface="Trebuchet MS"/>
                <a:sym typeface="Trebuchet MS"/>
              </a:defRPr>
            </a:lvl3pPr>
            <a:lvl4pPr>
              <a:buSzPct val="100000"/>
              <a:buFont typeface="Times Roman"/>
              <a:buChar char="•"/>
              <a:defRPr>
                <a:solidFill>
                  <a:srgbClr val="FFFF66"/>
                </a:solidFill>
                <a:latin typeface="Trebuchet MS"/>
                <a:ea typeface="Trebuchet MS"/>
                <a:cs typeface="Trebuchet MS"/>
                <a:sym typeface="Trebuchet MS"/>
              </a:defRPr>
            </a:lvl4pPr>
            <a:lvl5pPr>
              <a:buFont typeface="Times Roman"/>
              <a:defRPr>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99"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819999360"/>
      </p:ext>
    </p:extLst>
  </p:cSld>
  <p:clrMapOvr>
    <a:masterClrMapping/>
  </p:clrMapOvr>
  <p:transition spd="med"/>
</p:sldLayout>
</file>

<file path=ppt/slideLayouts/slideLayout1537.xml><?xml version="1.0" encoding="utf-8"?>
<p:sldLayout xmlns:a="http://schemas.openxmlformats.org/drawingml/2006/main" xmlns:r="http://schemas.openxmlformats.org/officeDocument/2006/relationships" xmlns:p="http://schemas.openxmlformats.org/presentationml/2006/main" showMasterSp="0" type="tx">
  <p:cSld name="2_Blank">
    <p:bg>
      <p:bgPr>
        <a:blipFill rotWithShape="1">
          <a:blip r:embed="rId2" cstate="print"/>
          <a:srcRect/>
          <a:tile tx="0" ty="0" sx="100000" sy="100000" flip="none" algn="tl"/>
        </a:blipFill>
        <a:effectLst/>
      </p:bgPr>
    </p:bg>
    <p:spTree>
      <p:nvGrpSpPr>
        <p:cNvPr id="1" name=""/>
        <p:cNvGrpSpPr/>
        <p:nvPr/>
      </p:nvGrpSpPr>
      <p:grpSpPr>
        <a:xfrm>
          <a:off x="0" y="0"/>
          <a:ext cx="0" cy="0"/>
          <a:chOff x="0" y="0"/>
          <a:chExt cx="0" cy="0"/>
        </a:xfrm>
      </p:grpSpPr>
      <p:sp>
        <p:nvSpPr>
          <p:cNvPr id="506"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165818078"/>
      </p:ext>
    </p:extLst>
  </p:cSld>
  <p:clrMapOvr>
    <a:masterClrMapping/>
  </p:clrMapOvr>
  <p:transition spd="med"/>
</p:sldLayout>
</file>

<file path=ppt/slideLayouts/slideLayout1538.xml><?xml version="1.0" encoding="utf-8"?>
<p:sldLayout xmlns:a="http://schemas.openxmlformats.org/drawingml/2006/main" xmlns:r="http://schemas.openxmlformats.org/officeDocument/2006/relationships" xmlns:p="http://schemas.openxmlformats.org/presentationml/2006/main" showMasterSp="0" type="tx">
  <p:cSld name="3_Blank">
    <p:bg>
      <p:bgPr>
        <a:gradFill flip="none" rotWithShape="1">
          <a:gsLst>
            <a:gs pos="0">
              <a:srgbClr val="0000FF"/>
            </a:gs>
            <a:gs pos="100000">
              <a:srgbClr val="000000"/>
            </a:gs>
          </a:gsLst>
          <a:lin ang="0" scaled="0"/>
        </a:gradFill>
        <a:effectLst/>
      </p:bgPr>
    </p:bg>
    <p:spTree>
      <p:nvGrpSpPr>
        <p:cNvPr id="1" name=""/>
        <p:cNvGrpSpPr/>
        <p:nvPr/>
      </p:nvGrpSpPr>
      <p:grpSpPr>
        <a:xfrm>
          <a:off x="0" y="0"/>
          <a:ext cx="0" cy="0"/>
          <a:chOff x="0" y="0"/>
          <a:chExt cx="0" cy="0"/>
        </a:xfrm>
      </p:grpSpPr>
      <p:grpSp>
        <p:nvGrpSpPr>
          <p:cNvPr id="515" name="Group 2"/>
          <p:cNvGrpSpPr/>
          <p:nvPr/>
        </p:nvGrpSpPr>
        <p:grpSpPr>
          <a:xfrm>
            <a:off x="-1" y="1271"/>
            <a:ext cx="9131302" cy="6845618"/>
            <a:chOff x="0" y="0"/>
            <a:chExt cx="9131300" cy="6845617"/>
          </a:xfrm>
        </p:grpSpPr>
        <p:sp>
          <p:nvSpPr>
            <p:cNvPr id="513" name="Freeform 3"/>
            <p:cNvSpPr/>
            <p:nvPr/>
          </p:nvSpPr>
          <p:spPr>
            <a:xfrm>
              <a:off x="5387975" y="1584641"/>
              <a:ext cx="3743326" cy="5259389"/>
            </a:xfrm>
            <a:custGeom>
              <a:avLst/>
              <a:gdLst/>
              <a:ahLst/>
              <a:cxnLst>
                <a:cxn ang="0">
                  <a:pos x="wd2" y="hd2"/>
                </a:cxn>
                <a:cxn ang="5400000">
                  <a:pos x="wd2" y="hd2"/>
                </a:cxn>
                <a:cxn ang="10800000">
                  <a:pos x="wd2" y="hd2"/>
                </a:cxn>
                <a:cxn ang="16200000">
                  <a:pos x="wd2" y="hd2"/>
                </a:cxn>
              </a:cxnLst>
              <a:rect l="0" t="0" r="r" b="b"/>
              <a:pathLst>
                <a:path w="21600" h="21600" extrusionOk="0">
                  <a:moveTo>
                    <a:pt x="17450" y="21593"/>
                  </a:moveTo>
                  <a:lnTo>
                    <a:pt x="21600" y="21600"/>
                  </a:lnTo>
                  <a:lnTo>
                    <a:pt x="21600" y="9369"/>
                  </a:lnTo>
                  <a:lnTo>
                    <a:pt x="0" y="0"/>
                  </a:lnTo>
                  <a:lnTo>
                    <a:pt x="1841" y="978"/>
                  </a:lnTo>
                  <a:lnTo>
                    <a:pt x="3353" y="1819"/>
                  </a:lnTo>
                  <a:lnTo>
                    <a:pt x="5056" y="2875"/>
                  </a:lnTo>
                  <a:lnTo>
                    <a:pt x="6705" y="3990"/>
                  </a:lnTo>
                  <a:lnTo>
                    <a:pt x="9124" y="5887"/>
                  </a:lnTo>
                  <a:lnTo>
                    <a:pt x="11267" y="7902"/>
                  </a:lnTo>
                  <a:lnTo>
                    <a:pt x="12824" y="9662"/>
                  </a:lnTo>
                  <a:lnTo>
                    <a:pt x="14180" y="11481"/>
                  </a:lnTo>
                  <a:lnTo>
                    <a:pt x="15252" y="13300"/>
                  </a:lnTo>
                  <a:lnTo>
                    <a:pt x="16040" y="14963"/>
                  </a:lnTo>
                  <a:lnTo>
                    <a:pt x="16571" y="16371"/>
                  </a:lnTo>
                  <a:lnTo>
                    <a:pt x="17066" y="18112"/>
                  </a:lnTo>
                  <a:lnTo>
                    <a:pt x="17313" y="19638"/>
                  </a:lnTo>
                  <a:lnTo>
                    <a:pt x="17450" y="21593"/>
                  </a:lnTo>
                </a:path>
              </a:pathLst>
            </a:custGeom>
            <a:gradFill flip="none" rotWithShape="1">
              <a:gsLst>
                <a:gs pos="0">
                  <a:srgbClr val="182F76"/>
                </a:gs>
                <a:gs pos="100000">
                  <a:srgbClr val="3366FF"/>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514" name="Arc 4"/>
            <p:cNvSpPr/>
            <p:nvPr/>
          </p:nvSpPr>
          <p:spPr>
            <a:xfrm>
              <a:off x="0" y="0"/>
              <a:ext cx="8410576" cy="684561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11929" y="0"/>
                    <a:pt x="21600" y="9671"/>
                    <a:pt x="21600" y="21600"/>
                  </a:cubicBezTo>
                </a:path>
              </a:pathLst>
            </a:custGeom>
            <a:noFill/>
            <a:ln w="12700" cap="rnd">
              <a:solidFill>
                <a:srgbClr val="3366FF"/>
              </a:solidFill>
              <a:prstDash val="solid"/>
              <a:round/>
            </a:ln>
            <a:effectLst/>
          </p:spPr>
          <p:txBody>
            <a:bodyPr wrap="square" lIns="45719" tIns="45719" rIns="45719" bIns="45719" numCol="1" anchor="ctr">
              <a:noAutofit/>
            </a:bodyPr>
            <a:lstStyle/>
            <a:p>
              <a:pPr>
                <a:defRPr>
                  <a:solidFill>
                    <a:srgbClr val="FFFFFF"/>
                  </a:solidFill>
                  <a:latin typeface="Times New Roman"/>
                  <a:ea typeface="Times New Roman"/>
                  <a:cs typeface="Times New Roman"/>
                  <a:sym typeface="Times New Roman"/>
                </a:defRPr>
              </a:pPr>
              <a:endParaRPr/>
            </a:p>
          </p:txBody>
        </p:sp>
      </p:grpSp>
      <p:sp>
        <p:nvSpPr>
          <p:cNvPr id="516" name="Slide Number"/>
          <p:cNvSpPr txBox="1">
            <a:spLocks noGrp="1"/>
          </p:cNvSpPr>
          <p:nvPr>
            <p:ph type="sldNum" sz="quarter" idx="2"/>
          </p:nvPr>
        </p:nvSpPr>
        <p:spPr>
          <a:xfrm>
            <a:off x="8175803" y="6333228"/>
            <a:ext cx="282397" cy="287544"/>
          </a:xfrm>
          <a:prstGeom prst="rect">
            <a:avLst/>
          </a:prstGeom>
        </p:spPr>
        <p:txBody>
          <a:bodyPr lIns="45948" tIns="45948" rIns="45948" bIns="45948" anchor="ctr"/>
          <a:lstStyle>
            <a:lvl1pPr>
              <a:defRPr>
                <a:solidFill>
                  <a:srgbClr val="FFFFFF"/>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880534480"/>
      </p:ext>
    </p:extLst>
  </p:cSld>
  <p:clrMapOvr>
    <a:masterClrMapping/>
  </p:clrMapOvr>
  <p:transition spd="med"/>
</p:sldLayout>
</file>

<file path=ppt/slideLayouts/slideLayout1539.xml><?xml version="1.0" encoding="utf-8"?>
<p:sldLayout xmlns:a="http://schemas.openxmlformats.org/drawingml/2006/main" xmlns:r="http://schemas.openxmlformats.org/officeDocument/2006/relationships" xmlns:p="http://schemas.openxmlformats.org/presentationml/2006/main" showMasterSp="0" type="tx">
  <p:cSld name="2_Title Slide">
    <p:bg>
      <p:bgPr>
        <a:solidFill>
          <a:srgbClr val="FFFFFF"/>
        </a:solidFill>
        <a:effectLst/>
      </p:bgPr>
    </p:bg>
    <p:spTree>
      <p:nvGrpSpPr>
        <p:cNvPr id="1" name=""/>
        <p:cNvGrpSpPr/>
        <p:nvPr/>
      </p:nvGrpSpPr>
      <p:grpSpPr>
        <a:xfrm>
          <a:off x="0" y="0"/>
          <a:ext cx="0" cy="0"/>
          <a:chOff x="0" y="0"/>
          <a:chExt cx="0" cy="0"/>
        </a:xfrm>
      </p:grpSpPr>
      <p:sp>
        <p:nvSpPr>
          <p:cNvPr id="523" name="Title Text"/>
          <p:cNvSpPr txBox="1">
            <a:spLocks noGrp="1"/>
          </p:cNvSpPr>
          <p:nvPr>
            <p:ph type="title"/>
          </p:nvPr>
        </p:nvSpPr>
        <p:spPr>
          <a:xfrm>
            <a:off x="685800" y="2130426"/>
            <a:ext cx="7772400" cy="1470026"/>
          </a:xfrm>
          <a:prstGeom prst="rect">
            <a:avLst/>
          </a:prstGeom>
          <a:noFill/>
        </p:spPr>
        <p:txBody>
          <a:bodyPr/>
          <a:lstStyle>
            <a:lvl1pPr defTabSz="456342">
              <a:defRPr sz="4400" b="0">
                <a:solidFill>
                  <a:srgbClr val="000000"/>
                </a:solidFill>
                <a:latin typeface="Calibri"/>
                <a:ea typeface="Calibri"/>
                <a:cs typeface="Calibri"/>
                <a:sym typeface="Calibri"/>
              </a:defRPr>
            </a:lvl1pPr>
          </a:lstStyle>
          <a:p>
            <a:r>
              <a:t>Title Text</a:t>
            </a:r>
          </a:p>
        </p:txBody>
      </p:sp>
      <p:sp>
        <p:nvSpPr>
          <p:cNvPr id="524" name="Body Level One…"/>
          <p:cNvSpPr txBox="1">
            <a:spLocks noGrp="1"/>
          </p:cNvSpPr>
          <p:nvPr>
            <p:ph type="body" sz="quarter" idx="1"/>
          </p:nvPr>
        </p:nvSpPr>
        <p:spPr>
          <a:xfrm>
            <a:off x="1371600" y="3886201"/>
            <a:ext cx="6400800" cy="1752601"/>
          </a:xfrm>
          <a:prstGeom prst="rect">
            <a:avLst/>
          </a:prstGeom>
        </p:spPr>
        <p:txBody>
          <a:bodyPr>
            <a:normAutofit/>
          </a:bodyPr>
          <a:lstStyle>
            <a:lvl1pPr marL="0" indent="0" algn="ctr" defTabSz="456342">
              <a:buSzTx/>
              <a:buNone/>
              <a:defRPr>
                <a:solidFill>
                  <a:srgbClr val="888888"/>
                </a:solidFill>
                <a:latin typeface="Calibri"/>
                <a:ea typeface="Calibri"/>
                <a:cs typeface="Calibri"/>
                <a:sym typeface="Calibri"/>
              </a:defRPr>
            </a:lvl1pPr>
            <a:lvl2pPr marL="0" indent="456342" algn="ctr" defTabSz="456342">
              <a:buSzTx/>
              <a:buNone/>
              <a:defRPr>
                <a:solidFill>
                  <a:srgbClr val="888888"/>
                </a:solidFill>
                <a:latin typeface="Calibri"/>
                <a:ea typeface="Calibri"/>
                <a:cs typeface="Calibri"/>
                <a:sym typeface="Calibri"/>
              </a:defRPr>
            </a:lvl2pPr>
            <a:lvl3pPr marL="0" indent="912690" algn="ctr" defTabSz="456342">
              <a:buSzTx/>
              <a:buNone/>
              <a:defRPr>
                <a:solidFill>
                  <a:srgbClr val="888888"/>
                </a:solidFill>
                <a:latin typeface="Calibri"/>
                <a:ea typeface="Calibri"/>
                <a:cs typeface="Calibri"/>
                <a:sym typeface="Calibri"/>
              </a:defRPr>
            </a:lvl3pPr>
            <a:lvl4pPr marL="0" indent="1369015" algn="ctr" defTabSz="456342">
              <a:buSzTx/>
              <a:buNone/>
              <a:defRPr>
                <a:solidFill>
                  <a:srgbClr val="888888"/>
                </a:solidFill>
                <a:latin typeface="Calibri"/>
                <a:ea typeface="Calibri"/>
                <a:cs typeface="Calibri"/>
                <a:sym typeface="Calibri"/>
              </a:defRPr>
            </a:lvl4pPr>
            <a:lvl5pPr marL="0" indent="1825374" algn="ctr" defTabSz="456342">
              <a:buSzTx/>
              <a:buNone/>
              <a:defRPr>
                <a:solidFill>
                  <a:srgbClr val="888888"/>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525" name="Slide Number"/>
          <p:cNvSpPr txBox="1">
            <a:spLocks noGrp="1"/>
          </p:cNvSpPr>
          <p:nvPr>
            <p:ph type="sldNum" sz="quarter" idx="2"/>
          </p:nvPr>
        </p:nvSpPr>
        <p:spPr>
          <a:xfrm>
            <a:off x="8428354" y="6414849"/>
            <a:ext cx="258447" cy="248127"/>
          </a:xfrm>
          <a:prstGeom prst="rect">
            <a:avLst/>
          </a:prstGeom>
        </p:spPr>
        <p:txBody>
          <a:bodyPr anchor="ctr"/>
          <a:lstStyle>
            <a:lvl1pPr defTabSz="91269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3031390953"/>
      </p:ext>
    </p:extLst>
  </p:cSld>
  <p:clrMapOvr>
    <a:masterClrMapping/>
  </p:clrMapOvr>
  <p:transition spd="med"/>
</p:sldLayout>
</file>

<file path=ppt/slideLayouts/slideLayout154.xml><?xml version="1.0" encoding="utf-8"?>
<p:sldLayout xmlns:a="http://schemas.openxmlformats.org/drawingml/2006/main" xmlns:r="http://schemas.openxmlformats.org/officeDocument/2006/relationships" xmlns:p="http://schemas.openxmlformats.org/presentationml/2006/main" showMasterSp="0" type="tx">
  <p:cSld name="3_Picture with Caption">
    <p:bg>
      <p:bgPr>
        <a:solidFill>
          <a:srgbClr val="000000"/>
        </a:solidFill>
        <a:effectLst/>
      </p:bgPr>
    </p:bg>
    <p:spTree>
      <p:nvGrpSpPr>
        <p:cNvPr id="1" name=""/>
        <p:cNvGrpSpPr/>
        <p:nvPr/>
      </p:nvGrpSpPr>
      <p:grpSpPr>
        <a:xfrm>
          <a:off x="0" y="0"/>
          <a:ext cx="0" cy="0"/>
          <a:chOff x="0" y="0"/>
          <a:chExt cx="0" cy="0"/>
        </a:xfrm>
      </p:grpSpPr>
      <p:grpSp>
        <p:nvGrpSpPr>
          <p:cNvPr id="851" name="Group 2"/>
          <p:cNvGrpSpPr/>
          <p:nvPr/>
        </p:nvGrpSpPr>
        <p:grpSpPr>
          <a:xfrm>
            <a:off x="0" y="2286000"/>
            <a:ext cx="9144000" cy="3581400"/>
            <a:chOff x="0" y="0"/>
            <a:chExt cx="9144000" cy="3581400"/>
          </a:xfrm>
        </p:grpSpPr>
        <p:sp>
          <p:nvSpPr>
            <p:cNvPr id="788" name="Rectangle 3"/>
            <p:cNvSpPr/>
            <p:nvPr/>
          </p:nvSpPr>
          <p:spPr>
            <a:xfrm>
              <a:off x="0" y="304800"/>
              <a:ext cx="9144000" cy="838200"/>
            </a:xfrm>
            <a:prstGeom prst="rect">
              <a:avLst/>
            </a:prstGeom>
            <a:gradFill flip="none" rotWithShape="1">
              <a:gsLst>
                <a:gs pos="0">
                  <a:srgbClr val="000000"/>
                </a:gs>
                <a:gs pos="100000">
                  <a:srgbClr val="262626"/>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9" name="Rectangle 4"/>
            <p:cNvSpPr/>
            <p:nvPr/>
          </p:nvSpPr>
          <p:spPr>
            <a:xfrm>
              <a:off x="0" y="1143000"/>
              <a:ext cx="9144000" cy="1828800"/>
            </a:xfrm>
            <a:prstGeom prst="rect">
              <a:avLst/>
            </a:prstGeom>
            <a:gradFill flip="none" rotWithShape="1">
              <a:gsLst>
                <a:gs pos="0">
                  <a:srgbClr val="262626"/>
                </a:gs>
                <a:gs pos="100000">
                  <a:srgbClr val="000000"/>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0" name="Rectangle 5"/>
            <p:cNvSpPr/>
            <p:nvPr/>
          </p:nvSpPr>
          <p:spPr>
            <a:xfrm>
              <a:off x="15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1" name="Rectangle 6"/>
            <p:cNvSpPr/>
            <p:nvPr/>
          </p:nvSpPr>
          <p:spPr>
            <a:xfrm>
              <a:off x="30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2" name="Rectangle 7"/>
            <p:cNvSpPr/>
            <p:nvPr/>
          </p:nvSpPr>
          <p:spPr>
            <a:xfrm>
              <a:off x="45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3" name="Rectangle 8"/>
            <p:cNvSpPr/>
            <p:nvPr/>
          </p:nvSpPr>
          <p:spPr>
            <a:xfrm>
              <a:off x="60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4" name="Rectangle 9"/>
            <p:cNvSpPr/>
            <p:nvPr/>
          </p:nvSpPr>
          <p:spPr>
            <a:xfrm>
              <a:off x="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5" name="Rectangle 10"/>
            <p:cNvSpPr/>
            <p:nvPr/>
          </p:nvSpPr>
          <p:spPr>
            <a:xfrm>
              <a:off x="76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6" name="Rectangle 11"/>
            <p:cNvSpPr/>
            <p:nvPr/>
          </p:nvSpPr>
          <p:spPr>
            <a:xfrm>
              <a:off x="91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7" name="Rectangle 12"/>
            <p:cNvSpPr/>
            <p:nvPr/>
          </p:nvSpPr>
          <p:spPr>
            <a:xfrm>
              <a:off x="106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8" name="Rectangle 13"/>
            <p:cNvSpPr/>
            <p:nvPr/>
          </p:nvSpPr>
          <p:spPr>
            <a:xfrm>
              <a:off x="121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9" name="Rectangle 14"/>
            <p:cNvSpPr/>
            <p:nvPr/>
          </p:nvSpPr>
          <p:spPr>
            <a:xfrm>
              <a:off x="137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00" name="Rectangle 15"/>
            <p:cNvSpPr/>
            <p:nvPr/>
          </p:nvSpPr>
          <p:spPr>
            <a:xfrm>
              <a:off x="152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01" name="Rectangle 16"/>
            <p:cNvSpPr/>
            <p:nvPr/>
          </p:nvSpPr>
          <p:spPr>
            <a:xfrm>
              <a:off x="167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02" name="Rectangle 17"/>
            <p:cNvSpPr/>
            <p:nvPr/>
          </p:nvSpPr>
          <p:spPr>
            <a:xfrm>
              <a:off x="182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03" name="Rectangle 18"/>
            <p:cNvSpPr/>
            <p:nvPr/>
          </p:nvSpPr>
          <p:spPr>
            <a:xfrm>
              <a:off x="198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04" name="Rectangle 19"/>
            <p:cNvSpPr/>
            <p:nvPr/>
          </p:nvSpPr>
          <p:spPr>
            <a:xfrm>
              <a:off x="213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05" name="Rectangle 20"/>
            <p:cNvSpPr/>
            <p:nvPr/>
          </p:nvSpPr>
          <p:spPr>
            <a:xfrm>
              <a:off x="2286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06" name="Rectangle 21"/>
            <p:cNvSpPr/>
            <p:nvPr/>
          </p:nvSpPr>
          <p:spPr>
            <a:xfrm>
              <a:off x="243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07" name="Rectangle 22"/>
            <p:cNvSpPr/>
            <p:nvPr/>
          </p:nvSpPr>
          <p:spPr>
            <a:xfrm>
              <a:off x="2590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08" name="Rectangle 23"/>
            <p:cNvSpPr/>
            <p:nvPr/>
          </p:nvSpPr>
          <p:spPr>
            <a:xfrm>
              <a:off x="274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09" name="Rectangle 24"/>
            <p:cNvSpPr/>
            <p:nvPr/>
          </p:nvSpPr>
          <p:spPr>
            <a:xfrm>
              <a:off x="289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10" name="Rectangle 25"/>
            <p:cNvSpPr/>
            <p:nvPr/>
          </p:nvSpPr>
          <p:spPr>
            <a:xfrm>
              <a:off x="304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11" name="Rectangle 26"/>
            <p:cNvSpPr/>
            <p:nvPr/>
          </p:nvSpPr>
          <p:spPr>
            <a:xfrm>
              <a:off x="320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12" name="Rectangle 27"/>
            <p:cNvSpPr/>
            <p:nvPr/>
          </p:nvSpPr>
          <p:spPr>
            <a:xfrm>
              <a:off x="335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13" name="Rectangle 28"/>
            <p:cNvSpPr/>
            <p:nvPr/>
          </p:nvSpPr>
          <p:spPr>
            <a:xfrm>
              <a:off x="350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14" name="Rectangle 29"/>
            <p:cNvSpPr/>
            <p:nvPr/>
          </p:nvSpPr>
          <p:spPr>
            <a:xfrm>
              <a:off x="365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15" name="Rectangle 30"/>
            <p:cNvSpPr/>
            <p:nvPr/>
          </p:nvSpPr>
          <p:spPr>
            <a:xfrm>
              <a:off x="381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16" name="Rectangle 31"/>
            <p:cNvSpPr/>
            <p:nvPr/>
          </p:nvSpPr>
          <p:spPr>
            <a:xfrm>
              <a:off x="396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17" name="Rectangle 32"/>
            <p:cNvSpPr/>
            <p:nvPr/>
          </p:nvSpPr>
          <p:spPr>
            <a:xfrm>
              <a:off x="411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18" name="Rectangle 33"/>
            <p:cNvSpPr/>
            <p:nvPr/>
          </p:nvSpPr>
          <p:spPr>
            <a:xfrm>
              <a:off x="426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19" name="Rectangle 34"/>
            <p:cNvSpPr/>
            <p:nvPr/>
          </p:nvSpPr>
          <p:spPr>
            <a:xfrm>
              <a:off x="441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20" name="Rectangle 35"/>
            <p:cNvSpPr/>
            <p:nvPr/>
          </p:nvSpPr>
          <p:spPr>
            <a:xfrm>
              <a:off x="457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21" name="Rectangle 36"/>
            <p:cNvSpPr/>
            <p:nvPr/>
          </p:nvSpPr>
          <p:spPr>
            <a:xfrm>
              <a:off x="472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22" name="Rectangle 37"/>
            <p:cNvSpPr/>
            <p:nvPr/>
          </p:nvSpPr>
          <p:spPr>
            <a:xfrm>
              <a:off x="487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23" name="Rectangle 38"/>
            <p:cNvSpPr/>
            <p:nvPr/>
          </p:nvSpPr>
          <p:spPr>
            <a:xfrm>
              <a:off x="502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24" name="Rectangle 39"/>
            <p:cNvSpPr/>
            <p:nvPr/>
          </p:nvSpPr>
          <p:spPr>
            <a:xfrm>
              <a:off x="518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25" name="Rectangle 40"/>
            <p:cNvSpPr/>
            <p:nvPr/>
          </p:nvSpPr>
          <p:spPr>
            <a:xfrm>
              <a:off x="533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26" name="Rectangle 41"/>
            <p:cNvSpPr/>
            <p:nvPr/>
          </p:nvSpPr>
          <p:spPr>
            <a:xfrm>
              <a:off x="548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27" name="Rectangle 42"/>
            <p:cNvSpPr/>
            <p:nvPr/>
          </p:nvSpPr>
          <p:spPr>
            <a:xfrm>
              <a:off x="563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28" name="Rectangle 43"/>
            <p:cNvSpPr/>
            <p:nvPr/>
          </p:nvSpPr>
          <p:spPr>
            <a:xfrm>
              <a:off x="579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29" name="Rectangle 44"/>
            <p:cNvSpPr/>
            <p:nvPr/>
          </p:nvSpPr>
          <p:spPr>
            <a:xfrm>
              <a:off x="594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30" name="Rectangle 45"/>
            <p:cNvSpPr/>
            <p:nvPr/>
          </p:nvSpPr>
          <p:spPr>
            <a:xfrm>
              <a:off x="6019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31" name="Rectangle 46"/>
            <p:cNvSpPr/>
            <p:nvPr/>
          </p:nvSpPr>
          <p:spPr>
            <a:xfrm>
              <a:off x="624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32" name="Rectangle 47"/>
            <p:cNvSpPr/>
            <p:nvPr/>
          </p:nvSpPr>
          <p:spPr>
            <a:xfrm>
              <a:off x="6400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33" name="Rectangle 48"/>
            <p:cNvSpPr/>
            <p:nvPr/>
          </p:nvSpPr>
          <p:spPr>
            <a:xfrm>
              <a:off x="655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34" name="Rectangle 49"/>
            <p:cNvSpPr/>
            <p:nvPr/>
          </p:nvSpPr>
          <p:spPr>
            <a:xfrm>
              <a:off x="670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35" name="Rectangle 50"/>
            <p:cNvSpPr/>
            <p:nvPr/>
          </p:nvSpPr>
          <p:spPr>
            <a:xfrm>
              <a:off x="685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36" name="Rectangle 51"/>
            <p:cNvSpPr/>
            <p:nvPr/>
          </p:nvSpPr>
          <p:spPr>
            <a:xfrm>
              <a:off x="701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37" name="Rectangle 52"/>
            <p:cNvSpPr/>
            <p:nvPr/>
          </p:nvSpPr>
          <p:spPr>
            <a:xfrm>
              <a:off x="716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38" name="Rectangle 53"/>
            <p:cNvSpPr/>
            <p:nvPr/>
          </p:nvSpPr>
          <p:spPr>
            <a:xfrm>
              <a:off x="731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39" name="Rectangle 54"/>
            <p:cNvSpPr/>
            <p:nvPr/>
          </p:nvSpPr>
          <p:spPr>
            <a:xfrm>
              <a:off x="746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40" name="Rectangle 55"/>
            <p:cNvSpPr/>
            <p:nvPr/>
          </p:nvSpPr>
          <p:spPr>
            <a:xfrm>
              <a:off x="762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41" name="Rectangle 56"/>
            <p:cNvSpPr/>
            <p:nvPr/>
          </p:nvSpPr>
          <p:spPr>
            <a:xfrm>
              <a:off x="777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42" name="Rectangle 57"/>
            <p:cNvSpPr/>
            <p:nvPr/>
          </p:nvSpPr>
          <p:spPr>
            <a:xfrm>
              <a:off x="792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43" name="Rectangle 58"/>
            <p:cNvSpPr/>
            <p:nvPr/>
          </p:nvSpPr>
          <p:spPr>
            <a:xfrm>
              <a:off x="807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44" name="Rectangle 59"/>
            <p:cNvSpPr/>
            <p:nvPr/>
          </p:nvSpPr>
          <p:spPr>
            <a:xfrm>
              <a:off x="822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45" name="Rectangle 60"/>
            <p:cNvSpPr/>
            <p:nvPr/>
          </p:nvSpPr>
          <p:spPr>
            <a:xfrm>
              <a:off x="838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46" name="Rectangle 61"/>
            <p:cNvSpPr/>
            <p:nvPr/>
          </p:nvSpPr>
          <p:spPr>
            <a:xfrm>
              <a:off x="853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47" name="Rectangle 62"/>
            <p:cNvSpPr/>
            <p:nvPr/>
          </p:nvSpPr>
          <p:spPr>
            <a:xfrm>
              <a:off x="868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48" name="Rectangle 63"/>
            <p:cNvSpPr/>
            <p:nvPr/>
          </p:nvSpPr>
          <p:spPr>
            <a:xfrm>
              <a:off x="883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49" name="Rectangle 64"/>
            <p:cNvSpPr/>
            <p:nvPr/>
          </p:nvSpPr>
          <p:spPr>
            <a:xfrm>
              <a:off x="899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50" name="Rectangle 65"/>
            <p:cNvSpPr/>
            <p:nvPr/>
          </p:nvSpPr>
          <p:spPr>
            <a:xfrm>
              <a:off x="0" y="1219200"/>
              <a:ext cx="9144000" cy="762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pic>
        <p:nvPicPr>
          <p:cNvPr id="852" name="Picture 71" descr="Picture 71"/>
          <p:cNvPicPr>
            <a:picLocks noChangeAspect="1"/>
          </p:cNvPicPr>
          <p:nvPr/>
        </p:nvPicPr>
        <p:blipFill>
          <a:blip r:embed="rId2" cstate="print"/>
          <a:stretch>
            <a:fillRect/>
          </a:stretch>
        </p:blipFill>
        <p:spPr>
          <a:xfrm>
            <a:off x="685800" y="1652588"/>
            <a:ext cx="914400" cy="176213"/>
          </a:xfrm>
          <a:prstGeom prst="rect">
            <a:avLst/>
          </a:prstGeom>
          <a:ln w="12700">
            <a:miter lim="400000"/>
          </a:ln>
        </p:spPr>
      </p:pic>
      <p:sp>
        <p:nvSpPr>
          <p:cNvPr id="853" name="Title Text"/>
          <p:cNvSpPr txBox="1">
            <a:spLocks noGrp="1"/>
          </p:cNvSpPr>
          <p:nvPr>
            <p:ph type="title"/>
          </p:nvPr>
        </p:nvSpPr>
        <p:spPr>
          <a:xfrm>
            <a:off x="1792288" y="4800600"/>
            <a:ext cx="5486401" cy="566738"/>
          </a:xfrm>
          <a:prstGeom prst="rect">
            <a:avLst/>
          </a:prstGeom>
        </p:spPr>
        <p:txBody>
          <a:bodyPr/>
          <a:lstStyle>
            <a:lvl1pPr>
              <a:defRPr sz="2000" b="1">
                <a:solidFill>
                  <a:schemeClr val="accent3">
                    <a:lumOff val="44000"/>
                  </a:schemeClr>
                </a:solidFill>
                <a:latin typeface="+mj-lt"/>
                <a:ea typeface="+mj-ea"/>
                <a:cs typeface="+mj-cs"/>
                <a:sym typeface="Helvetica"/>
              </a:defRPr>
            </a:lvl1pPr>
          </a:lstStyle>
          <a:p>
            <a:r>
              <a:t>Title Text</a:t>
            </a:r>
          </a:p>
        </p:txBody>
      </p:sp>
      <p:sp>
        <p:nvSpPr>
          <p:cNvPr id="854"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855"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lnSpc>
                <a:spcPct val="110000"/>
              </a:lnSpc>
              <a:spcBef>
                <a:spcPts val="300"/>
              </a:spcBef>
              <a:buSzTx/>
              <a:buNone/>
              <a:defRPr sz="1400">
                <a:solidFill>
                  <a:schemeClr val="accent3">
                    <a:lumOff val="44000"/>
                  </a:schemeClr>
                </a:solidFill>
                <a:latin typeface="+mj-lt"/>
                <a:ea typeface="+mj-ea"/>
                <a:cs typeface="+mj-cs"/>
                <a:sym typeface="Helvetica"/>
              </a:defRPr>
            </a:lvl1pPr>
            <a:lvl2pPr marL="0" indent="457200">
              <a:lnSpc>
                <a:spcPct val="110000"/>
              </a:lnSpc>
              <a:spcBef>
                <a:spcPts val="300"/>
              </a:spcBef>
              <a:buSzTx/>
              <a:buNone/>
              <a:defRPr sz="1400">
                <a:solidFill>
                  <a:schemeClr val="accent3">
                    <a:lumOff val="44000"/>
                  </a:schemeClr>
                </a:solidFill>
                <a:latin typeface="+mj-lt"/>
                <a:ea typeface="+mj-ea"/>
                <a:cs typeface="+mj-cs"/>
                <a:sym typeface="Helvetica"/>
              </a:defRPr>
            </a:lvl2pPr>
            <a:lvl3pPr marL="0" indent="914400">
              <a:lnSpc>
                <a:spcPct val="110000"/>
              </a:lnSpc>
              <a:spcBef>
                <a:spcPts val="300"/>
              </a:spcBef>
              <a:buSzTx/>
              <a:buNone/>
              <a:defRPr sz="1400">
                <a:solidFill>
                  <a:schemeClr val="accent3">
                    <a:lumOff val="44000"/>
                  </a:schemeClr>
                </a:solidFill>
                <a:latin typeface="+mj-lt"/>
                <a:ea typeface="+mj-ea"/>
                <a:cs typeface="+mj-cs"/>
                <a:sym typeface="Helvetica"/>
              </a:defRPr>
            </a:lvl3pPr>
            <a:lvl4pPr marL="0" indent="1371600">
              <a:lnSpc>
                <a:spcPct val="110000"/>
              </a:lnSpc>
              <a:spcBef>
                <a:spcPts val="300"/>
              </a:spcBef>
              <a:buSzTx/>
              <a:buNone/>
              <a:defRPr sz="1400">
                <a:solidFill>
                  <a:schemeClr val="accent3">
                    <a:lumOff val="44000"/>
                  </a:schemeClr>
                </a:solidFill>
                <a:latin typeface="+mj-lt"/>
                <a:ea typeface="+mj-ea"/>
                <a:cs typeface="+mj-cs"/>
                <a:sym typeface="Helvetica"/>
              </a:defRPr>
            </a:lvl4pPr>
            <a:lvl5pPr marL="0" indent="1828800">
              <a:lnSpc>
                <a:spcPct val="110000"/>
              </a:lnSpc>
              <a:spcBef>
                <a:spcPts val="300"/>
              </a:spcBef>
              <a:buSzTx/>
              <a:buNone/>
              <a:defRPr sz="1400">
                <a:solidFill>
                  <a:schemeClr val="accent3">
                    <a:lumOff val="44000"/>
                  </a:schemeClr>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856" name="Slide Number"/>
          <p:cNvSpPr txBox="1">
            <a:spLocks noGrp="1"/>
          </p:cNvSpPr>
          <p:nvPr>
            <p:ph type="sldNum" sz="quarter" idx="2"/>
          </p:nvPr>
        </p:nvSpPr>
        <p:spPr>
          <a:xfrm>
            <a:off x="8040546" y="6248400"/>
            <a:ext cx="301908" cy="307340"/>
          </a:xfrm>
          <a:prstGeom prst="rect">
            <a:avLst/>
          </a:prstGeom>
        </p:spPr>
        <p:txBody>
          <a:bodyPr anchor="t"/>
          <a:lstStyle>
            <a:lvl1pPr>
              <a:defRPr>
                <a:solidFill>
                  <a:schemeClr val="accent3">
                    <a:lumOff val="44000"/>
                  </a:schemeClr>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3427117128"/>
      </p:ext>
    </p:extLst>
  </p:cSld>
  <p:clrMapOvr>
    <a:masterClrMapping/>
  </p:clrMapOvr>
  <p:transition spd="med"/>
</p:sldLayout>
</file>

<file path=ppt/slideLayouts/slideLayout1540.xml><?xml version="1.0" encoding="utf-8"?>
<p:sldLayout xmlns:a="http://schemas.openxmlformats.org/drawingml/2006/main" xmlns:r="http://schemas.openxmlformats.org/officeDocument/2006/relationships" xmlns:p="http://schemas.openxmlformats.org/presentationml/2006/main" showMasterSp="0" type="tx">
  <p:cSld name="2_Title and Content">
    <p:bg>
      <p:bgPr>
        <a:solidFill>
          <a:srgbClr val="FFFFFF"/>
        </a:solidFill>
        <a:effectLst/>
      </p:bgPr>
    </p:bg>
    <p:spTree>
      <p:nvGrpSpPr>
        <p:cNvPr id="1" name=""/>
        <p:cNvGrpSpPr/>
        <p:nvPr/>
      </p:nvGrpSpPr>
      <p:grpSpPr>
        <a:xfrm>
          <a:off x="0" y="0"/>
          <a:ext cx="0" cy="0"/>
          <a:chOff x="0" y="0"/>
          <a:chExt cx="0" cy="0"/>
        </a:xfrm>
      </p:grpSpPr>
      <p:sp>
        <p:nvSpPr>
          <p:cNvPr id="532" name="Title Text"/>
          <p:cNvSpPr txBox="1">
            <a:spLocks noGrp="1"/>
          </p:cNvSpPr>
          <p:nvPr>
            <p:ph type="title"/>
          </p:nvPr>
        </p:nvSpPr>
        <p:spPr>
          <a:xfrm>
            <a:off x="457200" y="274638"/>
            <a:ext cx="8229600" cy="1143001"/>
          </a:xfrm>
          <a:prstGeom prst="rect">
            <a:avLst/>
          </a:prstGeom>
          <a:noFill/>
        </p:spPr>
        <p:txBody>
          <a:bodyPr/>
          <a:lstStyle>
            <a:lvl1pPr defTabSz="456342">
              <a:defRPr sz="4400" b="0">
                <a:solidFill>
                  <a:srgbClr val="000000"/>
                </a:solidFill>
                <a:latin typeface="Calibri"/>
                <a:ea typeface="Calibri"/>
                <a:cs typeface="Calibri"/>
                <a:sym typeface="Calibri"/>
              </a:defRPr>
            </a:lvl1pPr>
          </a:lstStyle>
          <a:p>
            <a:r>
              <a:t>Title Text</a:t>
            </a:r>
          </a:p>
        </p:txBody>
      </p:sp>
      <p:sp>
        <p:nvSpPr>
          <p:cNvPr id="533" name="Body Level One…"/>
          <p:cNvSpPr txBox="1">
            <a:spLocks noGrp="1"/>
          </p:cNvSpPr>
          <p:nvPr>
            <p:ph type="body" idx="1"/>
          </p:nvPr>
        </p:nvSpPr>
        <p:spPr>
          <a:xfrm>
            <a:off x="457200" y="1600200"/>
            <a:ext cx="8229600" cy="4525963"/>
          </a:xfrm>
          <a:prstGeom prst="rect">
            <a:avLst/>
          </a:prstGeom>
        </p:spPr>
        <p:txBody>
          <a:bodyPr>
            <a:normAutofit/>
          </a:bodyPr>
          <a:lstStyle>
            <a:lvl1pPr defTabSz="456342">
              <a:buSzPct val="100000"/>
              <a:buFont typeface="Arial"/>
              <a:buChar char="•"/>
              <a:defRPr>
                <a:solidFill>
                  <a:srgbClr val="000000"/>
                </a:solidFill>
                <a:latin typeface="Calibri"/>
                <a:ea typeface="Calibri"/>
                <a:cs typeface="Calibri"/>
                <a:sym typeface="Calibri"/>
              </a:defRPr>
            </a:lvl1pPr>
            <a:lvl2pPr defTabSz="456342">
              <a:buSzPct val="100000"/>
              <a:buFont typeface="Arial"/>
              <a:buChar char="–"/>
              <a:defRPr>
                <a:solidFill>
                  <a:srgbClr val="000000"/>
                </a:solidFill>
                <a:latin typeface="Calibri"/>
                <a:ea typeface="Calibri"/>
                <a:cs typeface="Calibri"/>
                <a:sym typeface="Calibri"/>
              </a:defRPr>
            </a:lvl2pPr>
            <a:lvl3pPr defTabSz="456342">
              <a:buSzPct val="100000"/>
              <a:buFont typeface="Arial"/>
              <a:buChar char="•"/>
              <a:defRPr>
                <a:solidFill>
                  <a:srgbClr val="000000"/>
                </a:solidFill>
                <a:latin typeface="Calibri"/>
                <a:ea typeface="Calibri"/>
                <a:cs typeface="Calibri"/>
                <a:sym typeface="Calibri"/>
              </a:defRPr>
            </a:lvl3pPr>
            <a:lvl4pPr defTabSz="456342">
              <a:buSzPct val="100000"/>
              <a:buFont typeface="Arial"/>
              <a:buChar char="–"/>
              <a:defRPr>
                <a:solidFill>
                  <a:srgbClr val="000000"/>
                </a:solidFill>
                <a:latin typeface="Calibri"/>
                <a:ea typeface="Calibri"/>
                <a:cs typeface="Calibri"/>
                <a:sym typeface="Calibri"/>
              </a:defRPr>
            </a:lvl4pPr>
            <a:lvl5pPr defTabSz="456342">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534" name="Slide Number"/>
          <p:cNvSpPr txBox="1">
            <a:spLocks noGrp="1"/>
          </p:cNvSpPr>
          <p:nvPr>
            <p:ph type="sldNum" sz="quarter" idx="2"/>
          </p:nvPr>
        </p:nvSpPr>
        <p:spPr>
          <a:xfrm>
            <a:off x="8428354" y="6414849"/>
            <a:ext cx="258447" cy="248127"/>
          </a:xfrm>
          <a:prstGeom prst="rect">
            <a:avLst/>
          </a:prstGeom>
        </p:spPr>
        <p:txBody>
          <a:bodyPr anchor="ctr"/>
          <a:lstStyle>
            <a:lvl1pPr defTabSz="91269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3805385441"/>
      </p:ext>
    </p:extLst>
  </p:cSld>
  <p:clrMapOvr>
    <a:masterClrMapping/>
  </p:clrMapOvr>
  <p:transition spd="med"/>
</p:sldLayout>
</file>

<file path=ppt/slideLayouts/slideLayout1541.xml><?xml version="1.0" encoding="utf-8"?>
<p:sldLayout xmlns:a="http://schemas.openxmlformats.org/drawingml/2006/main" xmlns:r="http://schemas.openxmlformats.org/officeDocument/2006/relationships" xmlns:p="http://schemas.openxmlformats.org/presentationml/2006/main" showMasterSp="0" type="tx">
  <p:cSld name="2_Section Header">
    <p:bg>
      <p:bgPr>
        <a:solidFill>
          <a:srgbClr val="FFFFFF"/>
        </a:solidFill>
        <a:effectLst/>
      </p:bgPr>
    </p:bg>
    <p:spTree>
      <p:nvGrpSpPr>
        <p:cNvPr id="1" name=""/>
        <p:cNvGrpSpPr/>
        <p:nvPr/>
      </p:nvGrpSpPr>
      <p:grpSpPr>
        <a:xfrm>
          <a:off x="0" y="0"/>
          <a:ext cx="0" cy="0"/>
          <a:chOff x="0" y="0"/>
          <a:chExt cx="0" cy="0"/>
        </a:xfrm>
      </p:grpSpPr>
      <p:sp>
        <p:nvSpPr>
          <p:cNvPr id="541" name="Title Text"/>
          <p:cNvSpPr txBox="1">
            <a:spLocks noGrp="1"/>
          </p:cNvSpPr>
          <p:nvPr>
            <p:ph type="title"/>
          </p:nvPr>
        </p:nvSpPr>
        <p:spPr>
          <a:xfrm>
            <a:off x="722312" y="4406900"/>
            <a:ext cx="7772401" cy="1362075"/>
          </a:xfrm>
          <a:prstGeom prst="rect">
            <a:avLst/>
          </a:prstGeom>
          <a:noFill/>
        </p:spPr>
        <p:txBody>
          <a:bodyPr anchor="t"/>
          <a:lstStyle>
            <a:lvl1pPr algn="l" defTabSz="456342">
              <a:defRPr sz="4000" cap="all">
                <a:solidFill>
                  <a:srgbClr val="000000"/>
                </a:solidFill>
                <a:latin typeface="Calibri"/>
                <a:ea typeface="Calibri"/>
                <a:cs typeface="Calibri"/>
                <a:sym typeface="Calibri"/>
              </a:defRPr>
            </a:lvl1pPr>
          </a:lstStyle>
          <a:p>
            <a:r>
              <a:t>Title Text</a:t>
            </a:r>
          </a:p>
        </p:txBody>
      </p:sp>
      <p:sp>
        <p:nvSpPr>
          <p:cNvPr id="542" name="Body Level One…"/>
          <p:cNvSpPr txBox="1">
            <a:spLocks noGrp="1"/>
          </p:cNvSpPr>
          <p:nvPr>
            <p:ph type="body" sz="quarter" idx="1"/>
          </p:nvPr>
        </p:nvSpPr>
        <p:spPr>
          <a:xfrm>
            <a:off x="722312" y="2906714"/>
            <a:ext cx="7772401" cy="1500188"/>
          </a:xfrm>
          <a:prstGeom prst="rect">
            <a:avLst/>
          </a:prstGeom>
        </p:spPr>
        <p:txBody>
          <a:bodyPr anchor="b">
            <a:normAutofit/>
          </a:bodyPr>
          <a:lstStyle>
            <a:lvl1pPr marL="0" indent="0" defTabSz="456342">
              <a:spcBef>
                <a:spcPts val="400"/>
              </a:spcBef>
              <a:buSzTx/>
              <a:buNone/>
              <a:defRPr sz="2000">
                <a:solidFill>
                  <a:srgbClr val="888888"/>
                </a:solidFill>
                <a:latin typeface="Calibri"/>
                <a:ea typeface="Calibri"/>
                <a:cs typeface="Calibri"/>
                <a:sym typeface="Calibri"/>
              </a:defRPr>
            </a:lvl1pPr>
            <a:lvl2pPr marL="0" indent="456342" defTabSz="456342">
              <a:spcBef>
                <a:spcPts val="400"/>
              </a:spcBef>
              <a:buSzTx/>
              <a:buNone/>
              <a:defRPr sz="2000">
                <a:solidFill>
                  <a:srgbClr val="888888"/>
                </a:solidFill>
                <a:latin typeface="Calibri"/>
                <a:ea typeface="Calibri"/>
                <a:cs typeface="Calibri"/>
                <a:sym typeface="Calibri"/>
              </a:defRPr>
            </a:lvl2pPr>
            <a:lvl3pPr marL="0" indent="912690" defTabSz="456342">
              <a:spcBef>
                <a:spcPts val="400"/>
              </a:spcBef>
              <a:buSzTx/>
              <a:buNone/>
              <a:defRPr sz="2000">
                <a:solidFill>
                  <a:srgbClr val="888888"/>
                </a:solidFill>
                <a:latin typeface="Calibri"/>
                <a:ea typeface="Calibri"/>
                <a:cs typeface="Calibri"/>
                <a:sym typeface="Calibri"/>
              </a:defRPr>
            </a:lvl3pPr>
            <a:lvl4pPr marL="0" indent="1369015" defTabSz="456342">
              <a:spcBef>
                <a:spcPts val="400"/>
              </a:spcBef>
              <a:buSzTx/>
              <a:buNone/>
              <a:defRPr sz="2000">
                <a:solidFill>
                  <a:srgbClr val="888888"/>
                </a:solidFill>
                <a:latin typeface="Calibri"/>
                <a:ea typeface="Calibri"/>
                <a:cs typeface="Calibri"/>
                <a:sym typeface="Calibri"/>
              </a:defRPr>
            </a:lvl4pPr>
            <a:lvl5pPr marL="0" indent="1825374" defTabSz="456342">
              <a:spcBef>
                <a:spcPts val="400"/>
              </a:spcBef>
              <a:buSzTx/>
              <a:buNone/>
              <a:defRPr sz="2000">
                <a:solidFill>
                  <a:srgbClr val="888888"/>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543" name="Slide Number"/>
          <p:cNvSpPr txBox="1">
            <a:spLocks noGrp="1"/>
          </p:cNvSpPr>
          <p:nvPr>
            <p:ph type="sldNum" sz="quarter" idx="2"/>
          </p:nvPr>
        </p:nvSpPr>
        <p:spPr>
          <a:xfrm>
            <a:off x="8428354" y="6414849"/>
            <a:ext cx="258447" cy="248127"/>
          </a:xfrm>
          <a:prstGeom prst="rect">
            <a:avLst/>
          </a:prstGeom>
        </p:spPr>
        <p:txBody>
          <a:bodyPr anchor="ctr"/>
          <a:lstStyle>
            <a:lvl1pPr defTabSz="91269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1203313330"/>
      </p:ext>
    </p:extLst>
  </p:cSld>
  <p:clrMapOvr>
    <a:masterClrMapping/>
  </p:clrMapOvr>
  <p:transition spd="med"/>
</p:sldLayout>
</file>

<file path=ppt/slideLayouts/slideLayout1542.xml><?xml version="1.0" encoding="utf-8"?>
<p:sldLayout xmlns:a="http://schemas.openxmlformats.org/drawingml/2006/main" xmlns:r="http://schemas.openxmlformats.org/officeDocument/2006/relationships" xmlns:p="http://schemas.openxmlformats.org/presentationml/2006/main" showMasterSp="0" type="tx">
  <p:cSld name="2_Two Content">
    <p:bg>
      <p:bgPr>
        <a:solidFill>
          <a:srgbClr val="FFFFFF"/>
        </a:solidFill>
        <a:effectLst/>
      </p:bgPr>
    </p:bg>
    <p:spTree>
      <p:nvGrpSpPr>
        <p:cNvPr id="1" name=""/>
        <p:cNvGrpSpPr/>
        <p:nvPr/>
      </p:nvGrpSpPr>
      <p:grpSpPr>
        <a:xfrm>
          <a:off x="0" y="0"/>
          <a:ext cx="0" cy="0"/>
          <a:chOff x="0" y="0"/>
          <a:chExt cx="0" cy="0"/>
        </a:xfrm>
      </p:grpSpPr>
      <p:sp>
        <p:nvSpPr>
          <p:cNvPr id="550" name="Title Text"/>
          <p:cNvSpPr txBox="1">
            <a:spLocks noGrp="1"/>
          </p:cNvSpPr>
          <p:nvPr>
            <p:ph type="title"/>
          </p:nvPr>
        </p:nvSpPr>
        <p:spPr>
          <a:xfrm>
            <a:off x="457200" y="274638"/>
            <a:ext cx="8229600" cy="1143001"/>
          </a:xfrm>
          <a:prstGeom prst="rect">
            <a:avLst/>
          </a:prstGeom>
          <a:noFill/>
        </p:spPr>
        <p:txBody>
          <a:bodyPr/>
          <a:lstStyle>
            <a:lvl1pPr defTabSz="456342">
              <a:defRPr sz="4400" b="0">
                <a:solidFill>
                  <a:srgbClr val="000000"/>
                </a:solidFill>
                <a:latin typeface="Calibri"/>
                <a:ea typeface="Calibri"/>
                <a:cs typeface="Calibri"/>
                <a:sym typeface="Calibri"/>
              </a:defRPr>
            </a:lvl1pPr>
          </a:lstStyle>
          <a:p>
            <a:r>
              <a:t>Title Text</a:t>
            </a:r>
          </a:p>
        </p:txBody>
      </p:sp>
      <p:sp>
        <p:nvSpPr>
          <p:cNvPr id="551" name="Body Level One…"/>
          <p:cNvSpPr txBox="1">
            <a:spLocks noGrp="1"/>
          </p:cNvSpPr>
          <p:nvPr>
            <p:ph type="body" sz="half" idx="1"/>
          </p:nvPr>
        </p:nvSpPr>
        <p:spPr>
          <a:xfrm>
            <a:off x="457200" y="1600200"/>
            <a:ext cx="4038600" cy="4525963"/>
          </a:xfrm>
          <a:prstGeom prst="rect">
            <a:avLst/>
          </a:prstGeom>
        </p:spPr>
        <p:txBody>
          <a:bodyPr>
            <a:normAutofit/>
          </a:bodyPr>
          <a:lstStyle>
            <a:lvl1pPr defTabSz="456342">
              <a:spcBef>
                <a:spcPts val="600"/>
              </a:spcBef>
              <a:buSzPct val="100000"/>
              <a:buFont typeface="Arial"/>
              <a:buChar char="•"/>
              <a:defRPr sz="2800">
                <a:solidFill>
                  <a:srgbClr val="000000"/>
                </a:solidFill>
                <a:latin typeface="Calibri"/>
                <a:ea typeface="Calibri"/>
                <a:cs typeface="Calibri"/>
                <a:sym typeface="Calibri"/>
              </a:defRPr>
            </a:lvl1pPr>
            <a:lvl2pPr marL="789082" indent="-332754" defTabSz="456342">
              <a:spcBef>
                <a:spcPts val="600"/>
              </a:spcBef>
              <a:buSzPct val="100000"/>
              <a:buFont typeface="Arial"/>
              <a:buChar char="–"/>
              <a:defRPr sz="2800">
                <a:solidFill>
                  <a:srgbClr val="000000"/>
                </a:solidFill>
                <a:latin typeface="Calibri"/>
                <a:ea typeface="Calibri"/>
                <a:cs typeface="Calibri"/>
                <a:sym typeface="Calibri"/>
              </a:defRPr>
            </a:lvl2pPr>
            <a:lvl3pPr marL="1232107" indent="-319440" defTabSz="456342">
              <a:spcBef>
                <a:spcPts val="600"/>
              </a:spcBef>
              <a:buSzPct val="100000"/>
              <a:buFont typeface="Arial"/>
              <a:buChar char="•"/>
              <a:defRPr sz="2800">
                <a:solidFill>
                  <a:srgbClr val="000000"/>
                </a:solidFill>
                <a:latin typeface="Calibri"/>
                <a:ea typeface="Calibri"/>
                <a:cs typeface="Calibri"/>
                <a:sym typeface="Calibri"/>
              </a:defRPr>
            </a:lvl3pPr>
            <a:lvl4pPr marL="1723956" indent="-354934" defTabSz="456342">
              <a:spcBef>
                <a:spcPts val="600"/>
              </a:spcBef>
              <a:buSzPct val="100000"/>
              <a:buFont typeface="Arial"/>
              <a:buChar char="–"/>
              <a:defRPr sz="2800">
                <a:solidFill>
                  <a:srgbClr val="000000"/>
                </a:solidFill>
                <a:latin typeface="Calibri"/>
                <a:ea typeface="Calibri"/>
                <a:cs typeface="Calibri"/>
                <a:sym typeface="Calibri"/>
              </a:defRPr>
            </a:lvl4pPr>
            <a:lvl5pPr marL="2180286" indent="-354934" defTabSz="456342">
              <a:spcBef>
                <a:spcPts val="600"/>
              </a:spcBef>
              <a:buFont typeface="Arial"/>
              <a:buChar char="»"/>
              <a:defRPr sz="2800">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552" name="Slide Number"/>
          <p:cNvSpPr txBox="1">
            <a:spLocks noGrp="1"/>
          </p:cNvSpPr>
          <p:nvPr>
            <p:ph type="sldNum" sz="quarter" idx="2"/>
          </p:nvPr>
        </p:nvSpPr>
        <p:spPr>
          <a:xfrm>
            <a:off x="8428354" y="6414849"/>
            <a:ext cx="258447" cy="248127"/>
          </a:xfrm>
          <a:prstGeom prst="rect">
            <a:avLst/>
          </a:prstGeom>
        </p:spPr>
        <p:txBody>
          <a:bodyPr anchor="ctr"/>
          <a:lstStyle>
            <a:lvl1pPr defTabSz="91269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3007541763"/>
      </p:ext>
    </p:extLst>
  </p:cSld>
  <p:clrMapOvr>
    <a:masterClrMapping/>
  </p:clrMapOvr>
  <p:transition spd="med"/>
</p:sldLayout>
</file>

<file path=ppt/slideLayouts/slideLayout1543.xml><?xml version="1.0" encoding="utf-8"?>
<p:sldLayout xmlns:a="http://schemas.openxmlformats.org/drawingml/2006/main" xmlns:r="http://schemas.openxmlformats.org/officeDocument/2006/relationships" xmlns:p="http://schemas.openxmlformats.org/presentationml/2006/main" showMasterSp="0" type="tx">
  <p:cSld name="2_Comparison">
    <p:bg>
      <p:bgPr>
        <a:solidFill>
          <a:srgbClr val="FFFFFF"/>
        </a:solidFill>
        <a:effectLst/>
      </p:bgPr>
    </p:bg>
    <p:spTree>
      <p:nvGrpSpPr>
        <p:cNvPr id="1" name=""/>
        <p:cNvGrpSpPr/>
        <p:nvPr/>
      </p:nvGrpSpPr>
      <p:grpSpPr>
        <a:xfrm>
          <a:off x="0" y="0"/>
          <a:ext cx="0" cy="0"/>
          <a:chOff x="0" y="0"/>
          <a:chExt cx="0" cy="0"/>
        </a:xfrm>
      </p:grpSpPr>
      <p:sp>
        <p:nvSpPr>
          <p:cNvPr id="559" name="Title Text"/>
          <p:cNvSpPr txBox="1">
            <a:spLocks noGrp="1"/>
          </p:cNvSpPr>
          <p:nvPr>
            <p:ph type="title"/>
          </p:nvPr>
        </p:nvSpPr>
        <p:spPr>
          <a:xfrm>
            <a:off x="457200" y="274638"/>
            <a:ext cx="8229600" cy="1143001"/>
          </a:xfrm>
          <a:prstGeom prst="rect">
            <a:avLst/>
          </a:prstGeom>
          <a:noFill/>
        </p:spPr>
        <p:txBody>
          <a:bodyPr/>
          <a:lstStyle>
            <a:lvl1pPr defTabSz="456342">
              <a:defRPr sz="4400" b="0">
                <a:solidFill>
                  <a:srgbClr val="000000"/>
                </a:solidFill>
                <a:latin typeface="Calibri"/>
                <a:ea typeface="Calibri"/>
                <a:cs typeface="Calibri"/>
                <a:sym typeface="Calibri"/>
              </a:defRPr>
            </a:lvl1pPr>
          </a:lstStyle>
          <a:p>
            <a:r>
              <a:t>Title Text</a:t>
            </a:r>
          </a:p>
        </p:txBody>
      </p:sp>
      <p:sp>
        <p:nvSpPr>
          <p:cNvPr id="560"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defTabSz="456342">
              <a:spcBef>
                <a:spcPts val="500"/>
              </a:spcBef>
              <a:buSzTx/>
              <a:buNone/>
              <a:defRPr sz="2400" b="1">
                <a:solidFill>
                  <a:srgbClr val="000000"/>
                </a:solidFill>
                <a:latin typeface="Calibri"/>
                <a:ea typeface="Calibri"/>
                <a:cs typeface="Calibri"/>
                <a:sym typeface="Calibri"/>
              </a:defRPr>
            </a:lvl1pPr>
            <a:lvl2pPr marL="0" indent="456342" defTabSz="456342">
              <a:spcBef>
                <a:spcPts val="500"/>
              </a:spcBef>
              <a:buSzTx/>
              <a:buNone/>
              <a:defRPr sz="2400" b="1">
                <a:solidFill>
                  <a:srgbClr val="000000"/>
                </a:solidFill>
                <a:latin typeface="Calibri"/>
                <a:ea typeface="Calibri"/>
                <a:cs typeface="Calibri"/>
                <a:sym typeface="Calibri"/>
              </a:defRPr>
            </a:lvl2pPr>
            <a:lvl3pPr marL="0" indent="912690" defTabSz="456342">
              <a:spcBef>
                <a:spcPts val="500"/>
              </a:spcBef>
              <a:buSzTx/>
              <a:buNone/>
              <a:defRPr sz="2400" b="1">
                <a:solidFill>
                  <a:srgbClr val="000000"/>
                </a:solidFill>
                <a:latin typeface="Calibri"/>
                <a:ea typeface="Calibri"/>
                <a:cs typeface="Calibri"/>
                <a:sym typeface="Calibri"/>
              </a:defRPr>
            </a:lvl3pPr>
            <a:lvl4pPr marL="0" indent="1369015" defTabSz="456342">
              <a:spcBef>
                <a:spcPts val="500"/>
              </a:spcBef>
              <a:buSzTx/>
              <a:buNone/>
              <a:defRPr sz="2400" b="1">
                <a:solidFill>
                  <a:srgbClr val="000000"/>
                </a:solidFill>
                <a:latin typeface="Calibri"/>
                <a:ea typeface="Calibri"/>
                <a:cs typeface="Calibri"/>
                <a:sym typeface="Calibri"/>
              </a:defRPr>
            </a:lvl4pPr>
            <a:lvl5pPr marL="0" indent="1825374" defTabSz="456342">
              <a:spcBef>
                <a:spcPts val="500"/>
              </a:spcBef>
              <a:buSzTx/>
              <a:buNone/>
              <a:defRPr sz="2400" b="1">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561" name="Text Placeholder 4"/>
          <p:cNvSpPr>
            <a:spLocks noGrp="1"/>
          </p:cNvSpPr>
          <p:nvPr>
            <p:ph type="body" sz="quarter" idx="21"/>
          </p:nvPr>
        </p:nvSpPr>
        <p:spPr>
          <a:xfrm>
            <a:off x="4645062" y="1535112"/>
            <a:ext cx="4041776" cy="639763"/>
          </a:xfrm>
          <a:prstGeom prst="rect">
            <a:avLst/>
          </a:prstGeom>
        </p:spPr>
        <p:txBody>
          <a:bodyPr anchor="b">
            <a:normAutofit/>
          </a:bodyPr>
          <a:lstStyle/>
          <a:p>
            <a:pPr marL="0" indent="0" defTabSz="456342" rtl="0">
              <a:spcBef>
                <a:spcPts val="500"/>
              </a:spcBef>
              <a:buSzTx/>
              <a:buNone/>
              <a:defRPr sz="2400" b="1">
                <a:solidFill>
                  <a:srgbClr val="000000"/>
                </a:solidFill>
                <a:latin typeface="Calibri"/>
                <a:ea typeface="Calibri"/>
                <a:cs typeface="Calibri"/>
                <a:sym typeface="Calibri"/>
              </a:defRPr>
            </a:pPr>
            <a:endParaRPr/>
          </a:p>
        </p:txBody>
      </p:sp>
      <p:sp>
        <p:nvSpPr>
          <p:cNvPr id="562" name="Slide Number"/>
          <p:cNvSpPr txBox="1">
            <a:spLocks noGrp="1"/>
          </p:cNvSpPr>
          <p:nvPr>
            <p:ph type="sldNum" sz="quarter" idx="2"/>
          </p:nvPr>
        </p:nvSpPr>
        <p:spPr>
          <a:xfrm>
            <a:off x="8428354" y="6414849"/>
            <a:ext cx="258447" cy="248127"/>
          </a:xfrm>
          <a:prstGeom prst="rect">
            <a:avLst/>
          </a:prstGeom>
        </p:spPr>
        <p:txBody>
          <a:bodyPr anchor="ctr"/>
          <a:lstStyle>
            <a:lvl1pPr defTabSz="91269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1458008655"/>
      </p:ext>
    </p:extLst>
  </p:cSld>
  <p:clrMapOvr>
    <a:masterClrMapping/>
  </p:clrMapOvr>
  <p:transition spd="med"/>
</p:sldLayout>
</file>

<file path=ppt/slideLayouts/slideLayout1544.xml><?xml version="1.0" encoding="utf-8"?>
<p:sldLayout xmlns:a="http://schemas.openxmlformats.org/drawingml/2006/main" xmlns:r="http://schemas.openxmlformats.org/officeDocument/2006/relationships" xmlns:p="http://schemas.openxmlformats.org/presentationml/2006/main" showMasterSp="0" type="tx">
  <p:cSld name="2_Title Only">
    <p:bg>
      <p:bgPr>
        <a:solidFill>
          <a:srgbClr val="FFFFFF"/>
        </a:solidFill>
        <a:effectLst/>
      </p:bgPr>
    </p:bg>
    <p:spTree>
      <p:nvGrpSpPr>
        <p:cNvPr id="1" name=""/>
        <p:cNvGrpSpPr/>
        <p:nvPr/>
      </p:nvGrpSpPr>
      <p:grpSpPr>
        <a:xfrm>
          <a:off x="0" y="0"/>
          <a:ext cx="0" cy="0"/>
          <a:chOff x="0" y="0"/>
          <a:chExt cx="0" cy="0"/>
        </a:xfrm>
      </p:grpSpPr>
      <p:sp>
        <p:nvSpPr>
          <p:cNvPr id="569" name="Title Text"/>
          <p:cNvSpPr txBox="1">
            <a:spLocks noGrp="1"/>
          </p:cNvSpPr>
          <p:nvPr>
            <p:ph type="title"/>
          </p:nvPr>
        </p:nvSpPr>
        <p:spPr>
          <a:xfrm>
            <a:off x="457200" y="274638"/>
            <a:ext cx="8229600" cy="1143001"/>
          </a:xfrm>
          <a:prstGeom prst="rect">
            <a:avLst/>
          </a:prstGeom>
          <a:noFill/>
        </p:spPr>
        <p:txBody>
          <a:bodyPr/>
          <a:lstStyle>
            <a:lvl1pPr defTabSz="456342">
              <a:defRPr sz="4400" b="0">
                <a:solidFill>
                  <a:srgbClr val="000000"/>
                </a:solidFill>
                <a:latin typeface="Calibri"/>
                <a:ea typeface="Calibri"/>
                <a:cs typeface="Calibri"/>
                <a:sym typeface="Calibri"/>
              </a:defRPr>
            </a:lvl1pPr>
          </a:lstStyle>
          <a:p>
            <a:r>
              <a:t>Title Text</a:t>
            </a:r>
          </a:p>
        </p:txBody>
      </p:sp>
      <p:sp>
        <p:nvSpPr>
          <p:cNvPr id="570" name="Slide Number"/>
          <p:cNvSpPr txBox="1">
            <a:spLocks noGrp="1"/>
          </p:cNvSpPr>
          <p:nvPr>
            <p:ph type="sldNum" sz="quarter" idx="2"/>
          </p:nvPr>
        </p:nvSpPr>
        <p:spPr>
          <a:xfrm>
            <a:off x="8428354" y="6414849"/>
            <a:ext cx="258447" cy="248127"/>
          </a:xfrm>
          <a:prstGeom prst="rect">
            <a:avLst/>
          </a:prstGeom>
        </p:spPr>
        <p:txBody>
          <a:bodyPr anchor="ctr"/>
          <a:lstStyle>
            <a:lvl1pPr defTabSz="91269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2619322515"/>
      </p:ext>
    </p:extLst>
  </p:cSld>
  <p:clrMapOvr>
    <a:masterClrMapping/>
  </p:clrMapOvr>
  <p:transition spd="med"/>
</p:sldLayout>
</file>

<file path=ppt/slideLayouts/slideLayout1545.xml><?xml version="1.0" encoding="utf-8"?>
<p:sldLayout xmlns:a="http://schemas.openxmlformats.org/drawingml/2006/main" xmlns:r="http://schemas.openxmlformats.org/officeDocument/2006/relationships" xmlns:p="http://schemas.openxmlformats.org/presentationml/2006/main" showMasterSp="0" type="tx">
  <p:cSld name="4_Blank">
    <p:bg>
      <p:bgPr>
        <a:solidFill>
          <a:srgbClr val="FFFFFF"/>
        </a:solidFill>
        <a:effectLst/>
      </p:bgPr>
    </p:bg>
    <p:spTree>
      <p:nvGrpSpPr>
        <p:cNvPr id="1" name=""/>
        <p:cNvGrpSpPr/>
        <p:nvPr/>
      </p:nvGrpSpPr>
      <p:grpSpPr>
        <a:xfrm>
          <a:off x="0" y="0"/>
          <a:ext cx="0" cy="0"/>
          <a:chOff x="0" y="0"/>
          <a:chExt cx="0" cy="0"/>
        </a:xfrm>
      </p:grpSpPr>
      <p:sp>
        <p:nvSpPr>
          <p:cNvPr id="577" name="Slide Number"/>
          <p:cNvSpPr txBox="1">
            <a:spLocks noGrp="1"/>
          </p:cNvSpPr>
          <p:nvPr>
            <p:ph type="sldNum" sz="quarter" idx="2"/>
          </p:nvPr>
        </p:nvSpPr>
        <p:spPr>
          <a:xfrm>
            <a:off x="8428354" y="6414849"/>
            <a:ext cx="258447" cy="248127"/>
          </a:xfrm>
          <a:prstGeom prst="rect">
            <a:avLst/>
          </a:prstGeom>
        </p:spPr>
        <p:txBody>
          <a:bodyPr anchor="ctr"/>
          <a:lstStyle>
            <a:lvl1pPr defTabSz="91269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3830585594"/>
      </p:ext>
    </p:extLst>
  </p:cSld>
  <p:clrMapOvr>
    <a:masterClrMapping/>
  </p:clrMapOvr>
  <p:transition spd="med"/>
</p:sldLayout>
</file>

<file path=ppt/slideLayouts/slideLayout1546.xml><?xml version="1.0" encoding="utf-8"?>
<p:sldLayout xmlns:a="http://schemas.openxmlformats.org/drawingml/2006/main" xmlns:r="http://schemas.openxmlformats.org/officeDocument/2006/relationships" xmlns:p="http://schemas.openxmlformats.org/presentationml/2006/main" showMasterSp="0" type="tx">
  <p:cSld name="2_Content with Caption">
    <p:bg>
      <p:bgPr>
        <a:solidFill>
          <a:srgbClr val="FFFFFF"/>
        </a:solidFill>
        <a:effectLst/>
      </p:bgPr>
    </p:bg>
    <p:spTree>
      <p:nvGrpSpPr>
        <p:cNvPr id="1" name=""/>
        <p:cNvGrpSpPr/>
        <p:nvPr/>
      </p:nvGrpSpPr>
      <p:grpSpPr>
        <a:xfrm>
          <a:off x="0" y="0"/>
          <a:ext cx="0" cy="0"/>
          <a:chOff x="0" y="0"/>
          <a:chExt cx="0" cy="0"/>
        </a:xfrm>
      </p:grpSpPr>
      <p:sp>
        <p:nvSpPr>
          <p:cNvPr id="584" name="Title Text"/>
          <p:cNvSpPr txBox="1">
            <a:spLocks noGrp="1"/>
          </p:cNvSpPr>
          <p:nvPr>
            <p:ph type="title"/>
          </p:nvPr>
        </p:nvSpPr>
        <p:spPr>
          <a:xfrm>
            <a:off x="457237" y="273050"/>
            <a:ext cx="3008315" cy="1162050"/>
          </a:xfrm>
          <a:prstGeom prst="rect">
            <a:avLst/>
          </a:prstGeom>
          <a:noFill/>
        </p:spPr>
        <p:txBody>
          <a:bodyPr anchor="b"/>
          <a:lstStyle>
            <a:lvl1pPr algn="l" defTabSz="456342">
              <a:defRPr sz="2000">
                <a:solidFill>
                  <a:srgbClr val="000000"/>
                </a:solidFill>
                <a:latin typeface="Calibri"/>
                <a:ea typeface="Calibri"/>
                <a:cs typeface="Calibri"/>
                <a:sym typeface="Calibri"/>
              </a:defRPr>
            </a:lvl1pPr>
          </a:lstStyle>
          <a:p>
            <a:r>
              <a:t>Title Text</a:t>
            </a:r>
          </a:p>
        </p:txBody>
      </p:sp>
      <p:sp>
        <p:nvSpPr>
          <p:cNvPr id="585" name="Body Level One…"/>
          <p:cNvSpPr txBox="1">
            <a:spLocks noGrp="1"/>
          </p:cNvSpPr>
          <p:nvPr>
            <p:ph type="body" idx="1"/>
          </p:nvPr>
        </p:nvSpPr>
        <p:spPr>
          <a:xfrm>
            <a:off x="3575050" y="273088"/>
            <a:ext cx="5111750" cy="5853113"/>
          </a:xfrm>
          <a:prstGeom prst="rect">
            <a:avLst/>
          </a:prstGeom>
        </p:spPr>
        <p:txBody>
          <a:bodyPr>
            <a:normAutofit/>
          </a:bodyPr>
          <a:lstStyle>
            <a:lvl1pPr defTabSz="456342">
              <a:buSzPct val="100000"/>
              <a:buFont typeface="Arial"/>
              <a:buChar char="•"/>
              <a:defRPr>
                <a:solidFill>
                  <a:srgbClr val="000000"/>
                </a:solidFill>
                <a:latin typeface="Calibri"/>
                <a:ea typeface="Calibri"/>
                <a:cs typeface="Calibri"/>
                <a:sym typeface="Calibri"/>
              </a:defRPr>
            </a:lvl1pPr>
            <a:lvl2pPr defTabSz="456342">
              <a:buSzPct val="100000"/>
              <a:buFont typeface="Arial"/>
              <a:buChar char="–"/>
              <a:defRPr>
                <a:solidFill>
                  <a:srgbClr val="000000"/>
                </a:solidFill>
                <a:latin typeface="Calibri"/>
                <a:ea typeface="Calibri"/>
                <a:cs typeface="Calibri"/>
                <a:sym typeface="Calibri"/>
              </a:defRPr>
            </a:lvl2pPr>
            <a:lvl3pPr defTabSz="456342">
              <a:buSzPct val="100000"/>
              <a:buFont typeface="Arial"/>
              <a:buChar char="•"/>
              <a:defRPr>
                <a:solidFill>
                  <a:srgbClr val="000000"/>
                </a:solidFill>
                <a:latin typeface="Calibri"/>
                <a:ea typeface="Calibri"/>
                <a:cs typeface="Calibri"/>
                <a:sym typeface="Calibri"/>
              </a:defRPr>
            </a:lvl3pPr>
            <a:lvl4pPr defTabSz="456342">
              <a:buSzPct val="100000"/>
              <a:buFont typeface="Arial"/>
              <a:buChar char="–"/>
              <a:defRPr>
                <a:solidFill>
                  <a:srgbClr val="000000"/>
                </a:solidFill>
                <a:latin typeface="Calibri"/>
                <a:ea typeface="Calibri"/>
                <a:cs typeface="Calibri"/>
                <a:sym typeface="Calibri"/>
              </a:defRPr>
            </a:lvl4pPr>
            <a:lvl5pPr defTabSz="456342">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586" name="Text Placeholder 3"/>
          <p:cNvSpPr>
            <a:spLocks noGrp="1"/>
          </p:cNvSpPr>
          <p:nvPr>
            <p:ph type="body" sz="half" idx="21"/>
          </p:nvPr>
        </p:nvSpPr>
        <p:spPr>
          <a:xfrm>
            <a:off x="457237" y="1435101"/>
            <a:ext cx="3008315" cy="4691063"/>
          </a:xfrm>
          <a:prstGeom prst="rect">
            <a:avLst/>
          </a:prstGeom>
        </p:spPr>
        <p:txBody>
          <a:bodyPr>
            <a:normAutofit/>
          </a:bodyPr>
          <a:lstStyle/>
          <a:p>
            <a:pPr marL="0" indent="0" defTabSz="456342" rtl="0">
              <a:spcBef>
                <a:spcPts val="300"/>
              </a:spcBef>
              <a:buSzTx/>
              <a:buNone/>
              <a:defRPr sz="1400">
                <a:solidFill>
                  <a:srgbClr val="000000"/>
                </a:solidFill>
                <a:latin typeface="Calibri"/>
                <a:ea typeface="Calibri"/>
                <a:cs typeface="Calibri"/>
                <a:sym typeface="Calibri"/>
              </a:defRPr>
            </a:pPr>
            <a:endParaRPr/>
          </a:p>
        </p:txBody>
      </p:sp>
      <p:sp>
        <p:nvSpPr>
          <p:cNvPr id="587" name="Slide Number"/>
          <p:cNvSpPr txBox="1">
            <a:spLocks noGrp="1"/>
          </p:cNvSpPr>
          <p:nvPr>
            <p:ph type="sldNum" sz="quarter" idx="2"/>
          </p:nvPr>
        </p:nvSpPr>
        <p:spPr>
          <a:xfrm>
            <a:off x="8428354" y="6414849"/>
            <a:ext cx="258447" cy="248127"/>
          </a:xfrm>
          <a:prstGeom prst="rect">
            <a:avLst/>
          </a:prstGeom>
        </p:spPr>
        <p:txBody>
          <a:bodyPr anchor="ctr"/>
          <a:lstStyle>
            <a:lvl1pPr defTabSz="91269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3207468107"/>
      </p:ext>
    </p:extLst>
  </p:cSld>
  <p:clrMapOvr>
    <a:masterClrMapping/>
  </p:clrMapOvr>
  <p:transition spd="med"/>
</p:sldLayout>
</file>

<file path=ppt/slideLayouts/slideLayout1547.xml><?xml version="1.0" encoding="utf-8"?>
<p:sldLayout xmlns:a="http://schemas.openxmlformats.org/drawingml/2006/main" xmlns:r="http://schemas.openxmlformats.org/officeDocument/2006/relationships" xmlns:p="http://schemas.openxmlformats.org/presentationml/2006/main" showMasterSp="0" type="tx">
  <p:cSld name="2_Picture with Caption">
    <p:bg>
      <p:bgPr>
        <a:solidFill>
          <a:srgbClr val="FFFFFF"/>
        </a:solidFill>
        <a:effectLst/>
      </p:bgPr>
    </p:bg>
    <p:spTree>
      <p:nvGrpSpPr>
        <p:cNvPr id="1" name=""/>
        <p:cNvGrpSpPr/>
        <p:nvPr/>
      </p:nvGrpSpPr>
      <p:grpSpPr>
        <a:xfrm>
          <a:off x="0" y="0"/>
          <a:ext cx="0" cy="0"/>
          <a:chOff x="0" y="0"/>
          <a:chExt cx="0" cy="0"/>
        </a:xfrm>
      </p:grpSpPr>
      <p:sp>
        <p:nvSpPr>
          <p:cNvPr id="594" name="Title Text"/>
          <p:cNvSpPr txBox="1">
            <a:spLocks noGrp="1"/>
          </p:cNvSpPr>
          <p:nvPr>
            <p:ph type="title"/>
          </p:nvPr>
        </p:nvSpPr>
        <p:spPr>
          <a:xfrm>
            <a:off x="1792288" y="4800600"/>
            <a:ext cx="5486401" cy="566738"/>
          </a:xfrm>
          <a:prstGeom prst="rect">
            <a:avLst/>
          </a:prstGeom>
          <a:noFill/>
        </p:spPr>
        <p:txBody>
          <a:bodyPr anchor="b"/>
          <a:lstStyle>
            <a:lvl1pPr algn="l" defTabSz="456342">
              <a:defRPr sz="2000">
                <a:solidFill>
                  <a:srgbClr val="000000"/>
                </a:solidFill>
                <a:latin typeface="Calibri"/>
                <a:ea typeface="Calibri"/>
                <a:cs typeface="Calibri"/>
                <a:sym typeface="Calibri"/>
              </a:defRPr>
            </a:lvl1pPr>
          </a:lstStyle>
          <a:p>
            <a:r>
              <a:t>Title Text</a:t>
            </a:r>
          </a:p>
        </p:txBody>
      </p:sp>
      <p:sp>
        <p:nvSpPr>
          <p:cNvPr id="595"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596"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defTabSz="456342">
              <a:spcBef>
                <a:spcPts val="300"/>
              </a:spcBef>
              <a:buSzTx/>
              <a:buNone/>
              <a:defRPr sz="1400">
                <a:solidFill>
                  <a:srgbClr val="000000"/>
                </a:solidFill>
                <a:latin typeface="Calibri"/>
                <a:ea typeface="Calibri"/>
                <a:cs typeface="Calibri"/>
                <a:sym typeface="Calibri"/>
              </a:defRPr>
            </a:lvl1pPr>
            <a:lvl2pPr marL="0" indent="456342" defTabSz="456342">
              <a:spcBef>
                <a:spcPts val="300"/>
              </a:spcBef>
              <a:buSzTx/>
              <a:buNone/>
              <a:defRPr sz="1400">
                <a:solidFill>
                  <a:srgbClr val="000000"/>
                </a:solidFill>
                <a:latin typeface="Calibri"/>
                <a:ea typeface="Calibri"/>
                <a:cs typeface="Calibri"/>
                <a:sym typeface="Calibri"/>
              </a:defRPr>
            </a:lvl2pPr>
            <a:lvl3pPr marL="0" indent="912690" defTabSz="456342">
              <a:spcBef>
                <a:spcPts val="300"/>
              </a:spcBef>
              <a:buSzTx/>
              <a:buNone/>
              <a:defRPr sz="1400">
                <a:solidFill>
                  <a:srgbClr val="000000"/>
                </a:solidFill>
                <a:latin typeface="Calibri"/>
                <a:ea typeface="Calibri"/>
                <a:cs typeface="Calibri"/>
                <a:sym typeface="Calibri"/>
              </a:defRPr>
            </a:lvl3pPr>
            <a:lvl4pPr marL="0" indent="1369015" defTabSz="456342">
              <a:spcBef>
                <a:spcPts val="300"/>
              </a:spcBef>
              <a:buSzTx/>
              <a:buNone/>
              <a:defRPr sz="1400">
                <a:solidFill>
                  <a:srgbClr val="000000"/>
                </a:solidFill>
                <a:latin typeface="Calibri"/>
                <a:ea typeface="Calibri"/>
                <a:cs typeface="Calibri"/>
                <a:sym typeface="Calibri"/>
              </a:defRPr>
            </a:lvl4pPr>
            <a:lvl5pPr marL="0" indent="1825374" defTabSz="456342">
              <a:spcBef>
                <a:spcPts val="300"/>
              </a:spcBef>
              <a:buSzTx/>
              <a:buNone/>
              <a:defRPr sz="1400">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597" name="Slide Number"/>
          <p:cNvSpPr txBox="1">
            <a:spLocks noGrp="1"/>
          </p:cNvSpPr>
          <p:nvPr>
            <p:ph type="sldNum" sz="quarter" idx="2"/>
          </p:nvPr>
        </p:nvSpPr>
        <p:spPr>
          <a:xfrm>
            <a:off x="8428354" y="6414849"/>
            <a:ext cx="258447" cy="248127"/>
          </a:xfrm>
          <a:prstGeom prst="rect">
            <a:avLst/>
          </a:prstGeom>
        </p:spPr>
        <p:txBody>
          <a:bodyPr anchor="ctr"/>
          <a:lstStyle>
            <a:lvl1pPr defTabSz="91269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1995851753"/>
      </p:ext>
    </p:extLst>
  </p:cSld>
  <p:clrMapOvr>
    <a:masterClrMapping/>
  </p:clrMapOvr>
  <p:transition spd="med"/>
</p:sldLayout>
</file>

<file path=ppt/slideLayouts/slideLayout1548.xml><?xml version="1.0" encoding="utf-8"?>
<p:sldLayout xmlns:a="http://schemas.openxmlformats.org/drawingml/2006/main" xmlns:r="http://schemas.openxmlformats.org/officeDocument/2006/relationships" xmlns:p="http://schemas.openxmlformats.org/presentationml/2006/main" showMasterSp="0" type="tx">
  <p:cSld name="2_Title and Vertical Text">
    <p:bg>
      <p:bgPr>
        <a:solidFill>
          <a:srgbClr val="FFFFFF"/>
        </a:solidFill>
        <a:effectLst/>
      </p:bgPr>
    </p:bg>
    <p:spTree>
      <p:nvGrpSpPr>
        <p:cNvPr id="1" name=""/>
        <p:cNvGrpSpPr/>
        <p:nvPr/>
      </p:nvGrpSpPr>
      <p:grpSpPr>
        <a:xfrm>
          <a:off x="0" y="0"/>
          <a:ext cx="0" cy="0"/>
          <a:chOff x="0" y="0"/>
          <a:chExt cx="0" cy="0"/>
        </a:xfrm>
      </p:grpSpPr>
      <p:sp>
        <p:nvSpPr>
          <p:cNvPr id="604" name="Title Text"/>
          <p:cNvSpPr txBox="1">
            <a:spLocks noGrp="1"/>
          </p:cNvSpPr>
          <p:nvPr>
            <p:ph type="title"/>
          </p:nvPr>
        </p:nvSpPr>
        <p:spPr>
          <a:xfrm>
            <a:off x="457200" y="274638"/>
            <a:ext cx="8229600" cy="1143001"/>
          </a:xfrm>
          <a:prstGeom prst="rect">
            <a:avLst/>
          </a:prstGeom>
          <a:noFill/>
        </p:spPr>
        <p:txBody>
          <a:bodyPr/>
          <a:lstStyle>
            <a:lvl1pPr defTabSz="456342">
              <a:defRPr sz="4400" b="0">
                <a:solidFill>
                  <a:srgbClr val="000000"/>
                </a:solidFill>
                <a:latin typeface="Calibri"/>
                <a:ea typeface="Calibri"/>
                <a:cs typeface="Calibri"/>
                <a:sym typeface="Calibri"/>
              </a:defRPr>
            </a:lvl1pPr>
          </a:lstStyle>
          <a:p>
            <a:r>
              <a:t>Title Text</a:t>
            </a:r>
          </a:p>
        </p:txBody>
      </p:sp>
      <p:sp>
        <p:nvSpPr>
          <p:cNvPr id="605" name="Body Level One…"/>
          <p:cNvSpPr txBox="1">
            <a:spLocks noGrp="1"/>
          </p:cNvSpPr>
          <p:nvPr>
            <p:ph type="body" idx="1"/>
          </p:nvPr>
        </p:nvSpPr>
        <p:spPr>
          <a:xfrm>
            <a:off x="457200" y="1600200"/>
            <a:ext cx="8229600" cy="4525963"/>
          </a:xfrm>
          <a:prstGeom prst="rect">
            <a:avLst/>
          </a:prstGeom>
        </p:spPr>
        <p:txBody>
          <a:bodyPr vert="eaVert">
            <a:normAutofit/>
          </a:bodyPr>
          <a:lstStyle>
            <a:lvl1pPr defTabSz="456342">
              <a:buSzPct val="100000"/>
              <a:buFont typeface="Arial"/>
              <a:buChar char="•"/>
              <a:defRPr>
                <a:solidFill>
                  <a:srgbClr val="000000"/>
                </a:solidFill>
                <a:latin typeface="Calibri"/>
                <a:ea typeface="Calibri"/>
                <a:cs typeface="Calibri"/>
                <a:sym typeface="Calibri"/>
              </a:defRPr>
            </a:lvl1pPr>
            <a:lvl2pPr defTabSz="456342">
              <a:buSzPct val="100000"/>
              <a:buFont typeface="Arial"/>
              <a:buChar char="–"/>
              <a:defRPr>
                <a:solidFill>
                  <a:srgbClr val="000000"/>
                </a:solidFill>
                <a:latin typeface="Calibri"/>
                <a:ea typeface="Calibri"/>
                <a:cs typeface="Calibri"/>
                <a:sym typeface="Calibri"/>
              </a:defRPr>
            </a:lvl2pPr>
            <a:lvl3pPr defTabSz="456342">
              <a:buSzPct val="100000"/>
              <a:buFont typeface="Arial"/>
              <a:buChar char="•"/>
              <a:defRPr>
                <a:solidFill>
                  <a:srgbClr val="000000"/>
                </a:solidFill>
                <a:latin typeface="Calibri"/>
                <a:ea typeface="Calibri"/>
                <a:cs typeface="Calibri"/>
                <a:sym typeface="Calibri"/>
              </a:defRPr>
            </a:lvl3pPr>
            <a:lvl4pPr defTabSz="456342">
              <a:buSzPct val="100000"/>
              <a:buFont typeface="Arial"/>
              <a:buChar char="–"/>
              <a:defRPr>
                <a:solidFill>
                  <a:srgbClr val="000000"/>
                </a:solidFill>
                <a:latin typeface="Calibri"/>
                <a:ea typeface="Calibri"/>
                <a:cs typeface="Calibri"/>
                <a:sym typeface="Calibri"/>
              </a:defRPr>
            </a:lvl4pPr>
            <a:lvl5pPr defTabSz="456342">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606" name="Slide Number"/>
          <p:cNvSpPr txBox="1">
            <a:spLocks noGrp="1"/>
          </p:cNvSpPr>
          <p:nvPr>
            <p:ph type="sldNum" sz="quarter" idx="2"/>
          </p:nvPr>
        </p:nvSpPr>
        <p:spPr>
          <a:xfrm>
            <a:off x="8428354" y="6414849"/>
            <a:ext cx="258447" cy="248127"/>
          </a:xfrm>
          <a:prstGeom prst="rect">
            <a:avLst/>
          </a:prstGeom>
        </p:spPr>
        <p:txBody>
          <a:bodyPr anchor="ctr"/>
          <a:lstStyle>
            <a:lvl1pPr defTabSz="91269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1080680698"/>
      </p:ext>
    </p:extLst>
  </p:cSld>
  <p:clrMapOvr>
    <a:masterClrMapping/>
  </p:clrMapOvr>
  <p:transition spd="med"/>
</p:sldLayout>
</file>

<file path=ppt/slideLayouts/slideLayout1549.xml><?xml version="1.0" encoding="utf-8"?>
<p:sldLayout xmlns:a="http://schemas.openxmlformats.org/drawingml/2006/main" xmlns:r="http://schemas.openxmlformats.org/officeDocument/2006/relationships" xmlns:p="http://schemas.openxmlformats.org/presentationml/2006/main" showMasterSp="0" type="tx">
  <p:cSld name="2_Vertical Title and Text">
    <p:bg>
      <p:bgPr>
        <a:solidFill>
          <a:srgbClr val="FFFFFF"/>
        </a:solidFill>
        <a:effectLst/>
      </p:bgPr>
    </p:bg>
    <p:spTree>
      <p:nvGrpSpPr>
        <p:cNvPr id="1" name=""/>
        <p:cNvGrpSpPr/>
        <p:nvPr/>
      </p:nvGrpSpPr>
      <p:grpSpPr>
        <a:xfrm>
          <a:off x="0" y="0"/>
          <a:ext cx="0" cy="0"/>
          <a:chOff x="0" y="0"/>
          <a:chExt cx="0" cy="0"/>
        </a:xfrm>
      </p:grpSpPr>
      <p:sp>
        <p:nvSpPr>
          <p:cNvPr id="613" name="Title Text"/>
          <p:cNvSpPr txBox="1">
            <a:spLocks noGrp="1"/>
          </p:cNvSpPr>
          <p:nvPr>
            <p:ph type="title"/>
          </p:nvPr>
        </p:nvSpPr>
        <p:spPr>
          <a:xfrm>
            <a:off x="6629400" y="274675"/>
            <a:ext cx="2057400" cy="5851526"/>
          </a:xfrm>
          <a:prstGeom prst="rect">
            <a:avLst/>
          </a:prstGeom>
          <a:noFill/>
        </p:spPr>
        <p:txBody>
          <a:bodyPr vert="eaVert"/>
          <a:lstStyle>
            <a:lvl1pPr defTabSz="456342">
              <a:defRPr sz="4400" b="0">
                <a:solidFill>
                  <a:srgbClr val="000000"/>
                </a:solidFill>
                <a:latin typeface="Calibri"/>
                <a:ea typeface="Calibri"/>
                <a:cs typeface="Calibri"/>
                <a:sym typeface="Calibri"/>
              </a:defRPr>
            </a:lvl1pPr>
          </a:lstStyle>
          <a:p>
            <a:r>
              <a:t>Title Text</a:t>
            </a:r>
          </a:p>
        </p:txBody>
      </p:sp>
      <p:sp>
        <p:nvSpPr>
          <p:cNvPr id="614" name="Body Level One…"/>
          <p:cNvSpPr txBox="1">
            <a:spLocks noGrp="1"/>
          </p:cNvSpPr>
          <p:nvPr>
            <p:ph type="body" idx="1"/>
          </p:nvPr>
        </p:nvSpPr>
        <p:spPr>
          <a:xfrm>
            <a:off x="457200" y="274675"/>
            <a:ext cx="6019800" cy="5851526"/>
          </a:xfrm>
          <a:prstGeom prst="rect">
            <a:avLst/>
          </a:prstGeom>
        </p:spPr>
        <p:txBody>
          <a:bodyPr vert="eaVert">
            <a:normAutofit/>
          </a:bodyPr>
          <a:lstStyle>
            <a:lvl1pPr defTabSz="456342">
              <a:buSzPct val="100000"/>
              <a:buFont typeface="Arial"/>
              <a:buChar char="•"/>
              <a:defRPr>
                <a:solidFill>
                  <a:srgbClr val="000000"/>
                </a:solidFill>
                <a:latin typeface="Calibri"/>
                <a:ea typeface="Calibri"/>
                <a:cs typeface="Calibri"/>
                <a:sym typeface="Calibri"/>
              </a:defRPr>
            </a:lvl1pPr>
            <a:lvl2pPr defTabSz="456342">
              <a:buSzPct val="100000"/>
              <a:buFont typeface="Arial"/>
              <a:buChar char="–"/>
              <a:defRPr>
                <a:solidFill>
                  <a:srgbClr val="000000"/>
                </a:solidFill>
                <a:latin typeface="Calibri"/>
                <a:ea typeface="Calibri"/>
                <a:cs typeface="Calibri"/>
                <a:sym typeface="Calibri"/>
              </a:defRPr>
            </a:lvl2pPr>
            <a:lvl3pPr defTabSz="456342">
              <a:buSzPct val="100000"/>
              <a:buFont typeface="Arial"/>
              <a:buChar char="•"/>
              <a:defRPr>
                <a:solidFill>
                  <a:srgbClr val="000000"/>
                </a:solidFill>
                <a:latin typeface="Calibri"/>
                <a:ea typeface="Calibri"/>
                <a:cs typeface="Calibri"/>
                <a:sym typeface="Calibri"/>
              </a:defRPr>
            </a:lvl3pPr>
            <a:lvl4pPr defTabSz="456342">
              <a:buSzPct val="100000"/>
              <a:buFont typeface="Arial"/>
              <a:buChar char="–"/>
              <a:defRPr>
                <a:solidFill>
                  <a:srgbClr val="000000"/>
                </a:solidFill>
                <a:latin typeface="Calibri"/>
                <a:ea typeface="Calibri"/>
                <a:cs typeface="Calibri"/>
                <a:sym typeface="Calibri"/>
              </a:defRPr>
            </a:lvl4pPr>
            <a:lvl5pPr defTabSz="456342">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615" name="Slide Number"/>
          <p:cNvSpPr txBox="1">
            <a:spLocks noGrp="1"/>
          </p:cNvSpPr>
          <p:nvPr>
            <p:ph type="sldNum" sz="quarter" idx="2"/>
          </p:nvPr>
        </p:nvSpPr>
        <p:spPr>
          <a:xfrm>
            <a:off x="8428354" y="6414849"/>
            <a:ext cx="258447" cy="248127"/>
          </a:xfrm>
          <a:prstGeom prst="rect">
            <a:avLst/>
          </a:prstGeom>
        </p:spPr>
        <p:txBody>
          <a:bodyPr anchor="ctr"/>
          <a:lstStyle>
            <a:lvl1pPr defTabSz="91269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517153316"/>
      </p:ext>
    </p:extLst>
  </p:cSld>
  <p:clrMapOvr>
    <a:masterClrMapping/>
  </p:clrMapOvr>
  <p:transition spd="med"/>
</p:sldLayout>
</file>

<file path=ppt/slideLayouts/slideLayout155.xml><?xml version="1.0" encoding="utf-8"?>
<p:sldLayout xmlns:a="http://schemas.openxmlformats.org/drawingml/2006/main" xmlns:r="http://schemas.openxmlformats.org/officeDocument/2006/relationships" xmlns:p="http://schemas.openxmlformats.org/presentationml/2006/main" showMasterSp="0" type="tx">
  <p:cSld name="4_Title Only">
    <p:bg>
      <p:bgPr>
        <a:gradFill flip="none" rotWithShape="1">
          <a:gsLst>
            <a:gs pos="0">
              <a:srgbClr val="000066"/>
            </a:gs>
            <a:gs pos="100000">
              <a:srgbClr val="00005D"/>
            </a:gs>
          </a:gsLst>
          <a:lin ang="5400000" scaled="0"/>
        </a:gradFill>
        <a:effectLst/>
      </p:bgPr>
    </p:bg>
    <p:spTree>
      <p:nvGrpSpPr>
        <p:cNvPr id="1" name=""/>
        <p:cNvGrpSpPr/>
        <p:nvPr/>
      </p:nvGrpSpPr>
      <p:grpSpPr>
        <a:xfrm>
          <a:off x="0" y="0"/>
          <a:ext cx="0" cy="0"/>
          <a:chOff x="0" y="0"/>
          <a:chExt cx="0" cy="0"/>
        </a:xfrm>
      </p:grpSpPr>
      <p:grpSp>
        <p:nvGrpSpPr>
          <p:cNvPr id="1013" name="Group 2"/>
          <p:cNvGrpSpPr/>
          <p:nvPr/>
        </p:nvGrpSpPr>
        <p:grpSpPr>
          <a:xfrm>
            <a:off x="3707" y="1422400"/>
            <a:ext cx="9143469" cy="5435600"/>
            <a:chOff x="0" y="0"/>
            <a:chExt cx="9143467" cy="5435600"/>
          </a:xfrm>
        </p:grpSpPr>
        <p:grpSp>
          <p:nvGrpSpPr>
            <p:cNvPr id="876" name="Group 3"/>
            <p:cNvGrpSpPr/>
            <p:nvPr/>
          </p:nvGrpSpPr>
          <p:grpSpPr>
            <a:xfrm>
              <a:off x="28042" y="0"/>
              <a:ext cx="9115426" cy="5435600"/>
              <a:chOff x="0" y="0"/>
              <a:chExt cx="9115425" cy="5435600"/>
            </a:xfrm>
          </p:grpSpPr>
          <p:sp>
            <p:nvSpPr>
              <p:cNvPr id="863" name="Freeform 4"/>
              <p:cNvSpPr/>
              <p:nvPr/>
            </p:nvSpPr>
            <p:spPr>
              <a:xfrm>
                <a:off x="2189162" y="349250"/>
                <a:ext cx="4468813" cy="3349625"/>
              </a:xfrm>
              <a:custGeom>
                <a:avLst/>
                <a:gdLst/>
                <a:ahLst/>
                <a:cxnLst>
                  <a:cxn ang="0">
                    <a:pos x="wd2" y="hd2"/>
                  </a:cxn>
                  <a:cxn ang="5400000">
                    <a:pos x="wd2" y="hd2"/>
                  </a:cxn>
                  <a:cxn ang="10800000">
                    <a:pos x="wd2" y="hd2"/>
                  </a:cxn>
                  <a:cxn ang="16200000">
                    <a:pos x="wd2" y="hd2"/>
                  </a:cxn>
                </a:cxnLst>
                <a:rect l="0" t="0" r="r" b="b"/>
                <a:pathLst>
                  <a:path w="21600" h="21600" extrusionOk="0">
                    <a:moveTo>
                      <a:pt x="7290" y="870"/>
                    </a:moveTo>
                    <a:lnTo>
                      <a:pt x="4819" y="4484"/>
                    </a:lnTo>
                    <a:lnTo>
                      <a:pt x="506" y="4822"/>
                    </a:lnTo>
                    <a:lnTo>
                      <a:pt x="0" y="6419"/>
                    </a:lnTo>
                    <a:lnTo>
                      <a:pt x="2854" y="10503"/>
                    </a:lnTo>
                    <a:lnTo>
                      <a:pt x="4688" y="9234"/>
                    </a:lnTo>
                    <a:lnTo>
                      <a:pt x="7612" y="11107"/>
                    </a:lnTo>
                    <a:lnTo>
                      <a:pt x="8563" y="13707"/>
                    </a:lnTo>
                    <a:lnTo>
                      <a:pt x="8310" y="14844"/>
                    </a:lnTo>
                    <a:lnTo>
                      <a:pt x="8625" y="16983"/>
                    </a:lnTo>
                    <a:lnTo>
                      <a:pt x="8816" y="20464"/>
                    </a:lnTo>
                    <a:lnTo>
                      <a:pt x="11226" y="21600"/>
                    </a:lnTo>
                    <a:lnTo>
                      <a:pt x="12937" y="20730"/>
                    </a:lnTo>
                    <a:lnTo>
                      <a:pt x="12300" y="18191"/>
                    </a:lnTo>
                    <a:lnTo>
                      <a:pt x="15277" y="15918"/>
                    </a:lnTo>
                    <a:lnTo>
                      <a:pt x="17503" y="15785"/>
                    </a:lnTo>
                    <a:lnTo>
                      <a:pt x="18769" y="13912"/>
                    </a:lnTo>
                    <a:lnTo>
                      <a:pt x="18116" y="10247"/>
                    </a:lnTo>
                    <a:lnTo>
                      <a:pt x="19996" y="9142"/>
                    </a:lnTo>
                    <a:lnTo>
                      <a:pt x="21600" y="4648"/>
                    </a:lnTo>
                    <a:lnTo>
                      <a:pt x="19321" y="0"/>
                    </a:lnTo>
                  </a:path>
                </a:pathLst>
              </a:custGeom>
              <a:noFill/>
              <a:ln w="15240" cap="flat">
                <a:solidFill>
                  <a:srgbClr val="00007A"/>
                </a:solidFill>
                <a:prstDash val="solid"/>
                <a:round/>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64" name="Freeform 5"/>
              <p:cNvSpPr/>
              <p:nvPr/>
            </p:nvSpPr>
            <p:spPr>
              <a:xfrm>
                <a:off x="1035050" y="349250"/>
                <a:ext cx="6296025" cy="3756025"/>
              </a:xfrm>
              <a:custGeom>
                <a:avLst/>
                <a:gdLst/>
                <a:ahLst/>
                <a:cxnLst>
                  <a:cxn ang="0">
                    <a:pos x="wd2" y="hd2"/>
                  </a:cxn>
                  <a:cxn ang="5400000">
                    <a:pos x="wd2" y="hd2"/>
                  </a:cxn>
                  <a:cxn ang="10800000">
                    <a:pos x="wd2" y="hd2"/>
                  </a:cxn>
                  <a:cxn ang="16200000">
                    <a:pos x="wd2" y="hd2"/>
                  </a:cxn>
                </a:cxnLst>
                <a:rect l="0" t="0" r="r" b="b"/>
                <a:pathLst>
                  <a:path w="21600" h="21600" extrusionOk="0">
                    <a:moveTo>
                      <a:pt x="7750" y="593"/>
                    </a:moveTo>
                    <a:lnTo>
                      <a:pt x="6252" y="2392"/>
                    </a:lnTo>
                    <a:lnTo>
                      <a:pt x="5087" y="1972"/>
                    </a:lnTo>
                    <a:lnTo>
                      <a:pt x="2881" y="2867"/>
                    </a:lnTo>
                    <a:lnTo>
                      <a:pt x="948" y="2985"/>
                    </a:lnTo>
                    <a:lnTo>
                      <a:pt x="0" y="5733"/>
                    </a:lnTo>
                    <a:lnTo>
                      <a:pt x="496" y="6628"/>
                    </a:lnTo>
                    <a:lnTo>
                      <a:pt x="1258" y="5971"/>
                    </a:lnTo>
                    <a:lnTo>
                      <a:pt x="2342" y="6272"/>
                    </a:lnTo>
                    <a:lnTo>
                      <a:pt x="2745" y="7760"/>
                    </a:lnTo>
                    <a:lnTo>
                      <a:pt x="1890" y="9312"/>
                    </a:lnTo>
                    <a:lnTo>
                      <a:pt x="2881" y="10444"/>
                    </a:lnTo>
                    <a:lnTo>
                      <a:pt x="3959" y="10088"/>
                    </a:lnTo>
                    <a:lnTo>
                      <a:pt x="4907" y="11101"/>
                    </a:lnTo>
                    <a:lnTo>
                      <a:pt x="6841" y="11220"/>
                    </a:lnTo>
                    <a:lnTo>
                      <a:pt x="8774" y="13009"/>
                    </a:lnTo>
                    <a:lnTo>
                      <a:pt x="9226" y="15273"/>
                    </a:lnTo>
                    <a:lnTo>
                      <a:pt x="8818" y="19336"/>
                    </a:lnTo>
                    <a:lnTo>
                      <a:pt x="9226" y="20705"/>
                    </a:lnTo>
                    <a:lnTo>
                      <a:pt x="11611" y="20468"/>
                    </a:lnTo>
                    <a:lnTo>
                      <a:pt x="12467" y="21600"/>
                    </a:lnTo>
                    <a:lnTo>
                      <a:pt x="14128" y="18679"/>
                    </a:lnTo>
                    <a:lnTo>
                      <a:pt x="13817" y="16588"/>
                    </a:lnTo>
                    <a:lnTo>
                      <a:pt x="15348" y="15273"/>
                    </a:lnTo>
                    <a:lnTo>
                      <a:pt x="16426" y="15693"/>
                    </a:lnTo>
                    <a:lnTo>
                      <a:pt x="17864" y="14744"/>
                    </a:lnTo>
                    <a:lnTo>
                      <a:pt x="18545" y="10718"/>
                    </a:lnTo>
                    <a:lnTo>
                      <a:pt x="19841" y="8417"/>
                    </a:lnTo>
                    <a:lnTo>
                      <a:pt x="21600" y="8180"/>
                    </a:lnTo>
                    <a:lnTo>
                      <a:pt x="21284" y="6692"/>
                    </a:lnTo>
                    <a:lnTo>
                      <a:pt x="19982" y="5140"/>
                    </a:lnTo>
                    <a:lnTo>
                      <a:pt x="20789" y="1917"/>
                    </a:lnTo>
                    <a:lnTo>
                      <a:pt x="19552" y="0"/>
                    </a:lnTo>
                  </a:path>
                </a:pathLst>
              </a:custGeom>
              <a:noFill/>
              <a:ln w="16510" cap="flat">
                <a:solidFill>
                  <a:srgbClr val="00007A"/>
                </a:solidFill>
                <a:prstDash val="solid"/>
                <a:round/>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65" name="Freeform 6"/>
              <p:cNvSpPr/>
              <p:nvPr/>
            </p:nvSpPr>
            <p:spPr>
              <a:xfrm>
                <a:off x="0" y="274637"/>
                <a:ext cx="9099550" cy="4932363"/>
              </a:xfrm>
              <a:custGeom>
                <a:avLst/>
                <a:gdLst/>
                <a:ahLst/>
                <a:cxnLst>
                  <a:cxn ang="0">
                    <a:pos x="wd2" y="hd2"/>
                  </a:cxn>
                  <a:cxn ang="5400000">
                    <a:pos x="wd2" y="hd2"/>
                  </a:cxn>
                  <a:cxn ang="10800000">
                    <a:pos x="wd2" y="hd2"/>
                  </a:cxn>
                  <a:cxn ang="16200000">
                    <a:pos x="wd2" y="hd2"/>
                  </a:cxn>
                </a:cxnLst>
                <a:rect l="0" t="0" r="r" b="b"/>
                <a:pathLst>
                  <a:path w="21600" h="21600" extrusionOk="0">
                    <a:moveTo>
                      <a:pt x="305" y="0"/>
                    </a:moveTo>
                    <a:lnTo>
                      <a:pt x="501" y="2280"/>
                    </a:lnTo>
                    <a:lnTo>
                      <a:pt x="0" y="4630"/>
                    </a:lnTo>
                    <a:lnTo>
                      <a:pt x="313" y="8488"/>
                    </a:lnTo>
                    <a:lnTo>
                      <a:pt x="1556" y="10532"/>
                    </a:lnTo>
                    <a:lnTo>
                      <a:pt x="3320" y="11818"/>
                    </a:lnTo>
                    <a:lnTo>
                      <a:pt x="5426" y="11478"/>
                    </a:lnTo>
                    <a:lnTo>
                      <a:pt x="6613" y="13487"/>
                    </a:lnTo>
                    <a:lnTo>
                      <a:pt x="6229" y="14780"/>
                    </a:lnTo>
                    <a:lnTo>
                      <a:pt x="4281" y="14891"/>
                    </a:lnTo>
                    <a:lnTo>
                      <a:pt x="3433" y="14050"/>
                    </a:lnTo>
                    <a:lnTo>
                      <a:pt x="2785" y="14891"/>
                    </a:lnTo>
                    <a:lnTo>
                      <a:pt x="3595" y="17547"/>
                    </a:lnTo>
                    <a:lnTo>
                      <a:pt x="3667" y="20196"/>
                    </a:lnTo>
                    <a:lnTo>
                      <a:pt x="5694" y="21600"/>
                    </a:lnTo>
                    <a:lnTo>
                      <a:pt x="6195" y="20314"/>
                    </a:lnTo>
                    <a:lnTo>
                      <a:pt x="7827" y="19445"/>
                    </a:lnTo>
                    <a:lnTo>
                      <a:pt x="9835" y="20592"/>
                    </a:lnTo>
                    <a:lnTo>
                      <a:pt x="12142" y="19549"/>
                    </a:lnTo>
                    <a:lnTo>
                      <a:pt x="12974" y="20314"/>
                    </a:lnTo>
                    <a:lnTo>
                      <a:pt x="14549" y="18409"/>
                    </a:lnTo>
                    <a:lnTo>
                      <a:pt x="15544" y="16066"/>
                    </a:lnTo>
                    <a:lnTo>
                      <a:pt x="16464" y="16115"/>
                    </a:lnTo>
                    <a:lnTo>
                      <a:pt x="17161" y="16998"/>
                    </a:lnTo>
                    <a:lnTo>
                      <a:pt x="18898" y="14891"/>
                    </a:lnTo>
                    <a:lnTo>
                      <a:pt x="20364" y="15190"/>
                    </a:lnTo>
                    <a:lnTo>
                      <a:pt x="21600" y="14384"/>
                    </a:lnTo>
                  </a:path>
                </a:pathLst>
              </a:custGeom>
              <a:noFill/>
              <a:ln w="16510" cap="flat">
                <a:solidFill>
                  <a:srgbClr val="00007A"/>
                </a:solidFill>
                <a:prstDash val="solid"/>
                <a:round/>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66" name="Freeform 7"/>
              <p:cNvSpPr/>
              <p:nvPr/>
            </p:nvSpPr>
            <p:spPr>
              <a:xfrm>
                <a:off x="352425" y="395287"/>
                <a:ext cx="8750300" cy="4381501"/>
              </a:xfrm>
              <a:custGeom>
                <a:avLst/>
                <a:gdLst/>
                <a:ahLst/>
                <a:cxnLst>
                  <a:cxn ang="0">
                    <a:pos x="wd2" y="hd2"/>
                  </a:cxn>
                  <a:cxn ang="5400000">
                    <a:pos x="wd2" y="hd2"/>
                  </a:cxn>
                  <a:cxn ang="10800000">
                    <a:pos x="wd2" y="hd2"/>
                  </a:cxn>
                  <a:cxn ang="16200000">
                    <a:pos x="wd2" y="hd2"/>
                  </a:cxn>
                </a:cxnLst>
                <a:rect l="0" t="0" r="r" b="b"/>
                <a:pathLst>
                  <a:path w="21600" h="21600" extrusionOk="0">
                    <a:moveTo>
                      <a:pt x="940" y="0"/>
                    </a:moveTo>
                    <a:lnTo>
                      <a:pt x="0" y="2630"/>
                    </a:lnTo>
                    <a:lnTo>
                      <a:pt x="321" y="6425"/>
                    </a:lnTo>
                    <a:lnTo>
                      <a:pt x="952" y="6832"/>
                    </a:lnTo>
                    <a:lnTo>
                      <a:pt x="1854" y="8507"/>
                    </a:lnTo>
                    <a:lnTo>
                      <a:pt x="2183" y="11277"/>
                    </a:lnTo>
                    <a:lnTo>
                      <a:pt x="3288" y="11731"/>
                    </a:lnTo>
                    <a:lnTo>
                      <a:pt x="4930" y="10557"/>
                    </a:lnTo>
                    <a:lnTo>
                      <a:pt x="5122" y="11684"/>
                    </a:lnTo>
                    <a:lnTo>
                      <a:pt x="6352" y="11841"/>
                    </a:lnTo>
                    <a:lnTo>
                      <a:pt x="7297" y="14596"/>
                    </a:lnTo>
                    <a:lnTo>
                      <a:pt x="6536" y="16951"/>
                    </a:lnTo>
                    <a:lnTo>
                      <a:pt x="5126" y="17350"/>
                    </a:lnTo>
                    <a:lnTo>
                      <a:pt x="3887" y="16998"/>
                    </a:lnTo>
                    <a:lnTo>
                      <a:pt x="3539" y="17562"/>
                    </a:lnTo>
                    <a:lnTo>
                      <a:pt x="3950" y="18900"/>
                    </a:lnTo>
                    <a:lnTo>
                      <a:pt x="3887" y="19863"/>
                    </a:lnTo>
                    <a:lnTo>
                      <a:pt x="4456" y="21600"/>
                    </a:lnTo>
                    <a:lnTo>
                      <a:pt x="6509" y="20528"/>
                    </a:lnTo>
                    <a:lnTo>
                      <a:pt x="6760" y="19503"/>
                    </a:lnTo>
                    <a:lnTo>
                      <a:pt x="7426" y="19964"/>
                    </a:lnTo>
                    <a:lnTo>
                      <a:pt x="9162" y="19158"/>
                    </a:lnTo>
                    <a:lnTo>
                      <a:pt x="9573" y="21240"/>
                    </a:lnTo>
                    <a:lnTo>
                      <a:pt x="11247" y="19886"/>
                    </a:lnTo>
                    <a:lnTo>
                      <a:pt x="12791" y="20277"/>
                    </a:lnTo>
                    <a:lnTo>
                      <a:pt x="13802" y="18994"/>
                    </a:lnTo>
                    <a:lnTo>
                      <a:pt x="14084" y="16286"/>
                    </a:lnTo>
                    <a:lnTo>
                      <a:pt x="15726" y="16333"/>
                    </a:lnTo>
                    <a:lnTo>
                      <a:pt x="15949" y="15057"/>
                    </a:lnTo>
                    <a:lnTo>
                      <a:pt x="16611" y="15112"/>
                    </a:lnTo>
                    <a:lnTo>
                      <a:pt x="17497" y="16388"/>
                    </a:lnTo>
                    <a:lnTo>
                      <a:pt x="18951" y="14197"/>
                    </a:lnTo>
                    <a:lnTo>
                      <a:pt x="20475" y="13970"/>
                    </a:lnTo>
                    <a:lnTo>
                      <a:pt x="21032" y="12295"/>
                    </a:lnTo>
                    <a:lnTo>
                      <a:pt x="21600" y="12404"/>
                    </a:lnTo>
                  </a:path>
                </a:pathLst>
              </a:custGeom>
              <a:noFill/>
              <a:ln w="15240" cap="flat">
                <a:solidFill>
                  <a:srgbClr val="00007A"/>
                </a:solidFill>
                <a:prstDash val="solid"/>
                <a:round/>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67" name="Freeform 8"/>
              <p:cNvSpPr/>
              <p:nvPr/>
            </p:nvSpPr>
            <p:spPr>
              <a:xfrm>
                <a:off x="7651750" y="139700"/>
                <a:ext cx="1254125" cy="1887538"/>
              </a:xfrm>
              <a:custGeom>
                <a:avLst/>
                <a:gdLst/>
                <a:ahLst/>
                <a:cxnLst>
                  <a:cxn ang="0">
                    <a:pos x="wd2" y="hd2"/>
                  </a:cxn>
                  <a:cxn ang="5400000">
                    <a:pos x="wd2" y="hd2"/>
                  </a:cxn>
                  <a:cxn ang="10800000">
                    <a:pos x="wd2" y="hd2"/>
                  </a:cxn>
                  <a:cxn ang="16200000">
                    <a:pos x="wd2" y="hd2"/>
                  </a:cxn>
                </a:cxnLst>
                <a:rect l="0" t="0" r="r" b="b"/>
                <a:pathLst>
                  <a:path w="21600" h="21600" extrusionOk="0">
                    <a:moveTo>
                      <a:pt x="3801" y="0"/>
                    </a:moveTo>
                    <a:lnTo>
                      <a:pt x="5742" y="4233"/>
                    </a:lnTo>
                    <a:lnTo>
                      <a:pt x="4347" y="11681"/>
                    </a:lnTo>
                    <a:lnTo>
                      <a:pt x="12413" y="14006"/>
                    </a:lnTo>
                    <a:lnTo>
                      <a:pt x="16542" y="19002"/>
                    </a:lnTo>
                    <a:lnTo>
                      <a:pt x="21600" y="21600"/>
                    </a:lnTo>
                    <a:lnTo>
                      <a:pt x="14765" y="20183"/>
                    </a:lnTo>
                    <a:lnTo>
                      <a:pt x="9925" y="16041"/>
                    </a:lnTo>
                    <a:lnTo>
                      <a:pt x="3801" y="15478"/>
                    </a:lnTo>
                    <a:lnTo>
                      <a:pt x="0" y="9065"/>
                    </a:lnTo>
                    <a:lnTo>
                      <a:pt x="1312" y="3797"/>
                    </a:lnTo>
                  </a:path>
                </a:pathLst>
              </a:custGeom>
              <a:noFill/>
              <a:ln w="15240" cap="flat">
                <a:solidFill>
                  <a:srgbClr val="00007A"/>
                </a:solidFill>
                <a:prstDash val="solid"/>
                <a:round/>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68" name="Freeform 9"/>
              <p:cNvSpPr/>
              <p:nvPr/>
            </p:nvSpPr>
            <p:spPr>
              <a:xfrm>
                <a:off x="8180387" y="0"/>
                <a:ext cx="919163" cy="17732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775" y="6343"/>
                    </a:lnTo>
                    <a:lnTo>
                      <a:pt x="336" y="12743"/>
                    </a:lnTo>
                    <a:lnTo>
                      <a:pt x="1492" y="14755"/>
                    </a:lnTo>
                    <a:lnTo>
                      <a:pt x="8730" y="14290"/>
                    </a:lnTo>
                    <a:lnTo>
                      <a:pt x="12833" y="20401"/>
                    </a:lnTo>
                    <a:lnTo>
                      <a:pt x="21600" y="21600"/>
                    </a:lnTo>
                  </a:path>
                </a:pathLst>
              </a:custGeom>
              <a:noFill/>
              <a:ln w="16510" cap="flat">
                <a:solidFill>
                  <a:srgbClr val="00007A"/>
                </a:solidFill>
                <a:prstDash val="solid"/>
                <a:round/>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69" name="Freeform 10"/>
              <p:cNvSpPr/>
              <p:nvPr/>
            </p:nvSpPr>
            <p:spPr>
              <a:xfrm>
                <a:off x="5192712" y="114300"/>
                <a:ext cx="3922713" cy="3803650"/>
              </a:xfrm>
              <a:custGeom>
                <a:avLst/>
                <a:gdLst/>
                <a:ahLst/>
                <a:cxnLst>
                  <a:cxn ang="0">
                    <a:pos x="wd2" y="hd2"/>
                  </a:cxn>
                  <a:cxn ang="5400000">
                    <a:pos x="wd2" y="hd2"/>
                  </a:cxn>
                  <a:cxn ang="10800000">
                    <a:pos x="wd2" y="hd2"/>
                  </a:cxn>
                  <a:cxn ang="16200000">
                    <a:pos x="wd2" y="hd2"/>
                  </a:cxn>
                </a:cxnLst>
                <a:rect l="0" t="0" r="r" b="b"/>
                <a:pathLst>
                  <a:path w="21600" h="21600" extrusionOk="0">
                    <a:moveTo>
                      <a:pt x="9773" y="0"/>
                    </a:moveTo>
                    <a:lnTo>
                      <a:pt x="10306" y="2028"/>
                    </a:lnTo>
                    <a:lnTo>
                      <a:pt x="12177" y="3056"/>
                    </a:lnTo>
                    <a:lnTo>
                      <a:pt x="12273" y="4940"/>
                    </a:lnTo>
                    <a:lnTo>
                      <a:pt x="11731" y="6599"/>
                    </a:lnTo>
                    <a:lnTo>
                      <a:pt x="12535" y="8339"/>
                    </a:lnTo>
                    <a:lnTo>
                      <a:pt x="12719" y="9998"/>
                    </a:lnTo>
                    <a:lnTo>
                      <a:pt x="11460" y="10295"/>
                    </a:lnTo>
                    <a:lnTo>
                      <a:pt x="8095" y="12477"/>
                    </a:lnTo>
                    <a:lnTo>
                      <a:pt x="8523" y="13126"/>
                    </a:lnTo>
                    <a:lnTo>
                      <a:pt x="8357" y="14640"/>
                    </a:lnTo>
                    <a:lnTo>
                      <a:pt x="6836" y="16380"/>
                    </a:lnTo>
                    <a:lnTo>
                      <a:pt x="4712" y="17832"/>
                    </a:lnTo>
                    <a:lnTo>
                      <a:pt x="1329" y="18264"/>
                    </a:lnTo>
                    <a:lnTo>
                      <a:pt x="166" y="20293"/>
                    </a:lnTo>
                    <a:lnTo>
                      <a:pt x="0" y="21600"/>
                    </a:lnTo>
                    <a:lnTo>
                      <a:pt x="1862" y="19644"/>
                    </a:lnTo>
                    <a:lnTo>
                      <a:pt x="5498" y="18841"/>
                    </a:lnTo>
                    <a:lnTo>
                      <a:pt x="7815" y="17183"/>
                    </a:lnTo>
                    <a:lnTo>
                      <a:pt x="10752" y="17904"/>
                    </a:lnTo>
                    <a:lnTo>
                      <a:pt x="14581" y="17183"/>
                    </a:lnTo>
                    <a:lnTo>
                      <a:pt x="17334" y="15731"/>
                    </a:lnTo>
                    <a:lnTo>
                      <a:pt x="17605" y="14424"/>
                    </a:lnTo>
                    <a:lnTo>
                      <a:pt x="19555" y="13486"/>
                    </a:lnTo>
                    <a:lnTo>
                      <a:pt x="20621" y="13991"/>
                    </a:lnTo>
                    <a:lnTo>
                      <a:pt x="21600" y="13333"/>
                    </a:lnTo>
                  </a:path>
                </a:pathLst>
              </a:custGeom>
              <a:noFill/>
              <a:ln w="16510" cap="flat">
                <a:solidFill>
                  <a:srgbClr val="00007A"/>
                </a:solidFill>
                <a:prstDash val="solid"/>
                <a:round/>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70" name="Freeform 11"/>
              <p:cNvSpPr/>
              <p:nvPr/>
            </p:nvSpPr>
            <p:spPr>
              <a:xfrm>
                <a:off x="3724275" y="271462"/>
                <a:ext cx="2220913" cy="2141538"/>
              </a:xfrm>
              <a:custGeom>
                <a:avLst/>
                <a:gdLst/>
                <a:ahLst/>
                <a:cxnLst>
                  <a:cxn ang="0">
                    <a:pos x="wd2" y="hd2"/>
                  </a:cxn>
                  <a:cxn ang="5400000">
                    <a:pos x="wd2" y="hd2"/>
                  </a:cxn>
                  <a:cxn ang="10800000">
                    <a:pos x="wd2" y="hd2"/>
                  </a:cxn>
                  <a:cxn ang="16200000">
                    <a:pos x="wd2" y="hd2"/>
                  </a:cxn>
                </a:cxnLst>
                <a:rect l="0" t="0" r="r" b="b"/>
                <a:pathLst>
                  <a:path w="21600" h="21600" extrusionOk="0">
                    <a:moveTo>
                      <a:pt x="9573" y="2482"/>
                    </a:moveTo>
                    <a:lnTo>
                      <a:pt x="6500" y="2482"/>
                    </a:lnTo>
                    <a:lnTo>
                      <a:pt x="3165" y="8118"/>
                    </a:lnTo>
                    <a:lnTo>
                      <a:pt x="0" y="10776"/>
                    </a:lnTo>
                    <a:lnTo>
                      <a:pt x="7519" y="12537"/>
                    </a:lnTo>
                    <a:lnTo>
                      <a:pt x="6562" y="16156"/>
                    </a:lnTo>
                    <a:lnTo>
                      <a:pt x="9526" y="17389"/>
                    </a:lnTo>
                    <a:lnTo>
                      <a:pt x="7689" y="21600"/>
                    </a:lnTo>
                    <a:lnTo>
                      <a:pt x="14837" y="16572"/>
                    </a:lnTo>
                    <a:lnTo>
                      <a:pt x="14297" y="12425"/>
                    </a:lnTo>
                    <a:lnTo>
                      <a:pt x="18234" y="11993"/>
                    </a:lnTo>
                    <a:lnTo>
                      <a:pt x="21600" y="9623"/>
                    </a:lnTo>
                    <a:lnTo>
                      <a:pt x="20303" y="6661"/>
                    </a:lnTo>
                    <a:lnTo>
                      <a:pt x="20705" y="3138"/>
                    </a:lnTo>
                    <a:lnTo>
                      <a:pt x="18080" y="2626"/>
                    </a:lnTo>
                    <a:lnTo>
                      <a:pt x="14328" y="0"/>
                    </a:lnTo>
                    <a:lnTo>
                      <a:pt x="9573" y="2482"/>
                    </a:lnTo>
                    <a:close/>
                  </a:path>
                </a:pathLst>
              </a:custGeom>
              <a:noFill/>
              <a:ln w="17780" cap="flat">
                <a:solidFill>
                  <a:srgbClr val="00007A"/>
                </a:solidFill>
                <a:prstDash val="solid"/>
                <a:round/>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71" name="Freeform 12"/>
              <p:cNvSpPr/>
              <p:nvPr/>
            </p:nvSpPr>
            <p:spPr>
              <a:xfrm>
                <a:off x="6754812" y="1801812"/>
                <a:ext cx="1993901" cy="1285876"/>
              </a:xfrm>
              <a:custGeom>
                <a:avLst/>
                <a:gdLst/>
                <a:ahLst/>
                <a:cxnLst>
                  <a:cxn ang="0">
                    <a:pos x="wd2" y="hd2"/>
                  </a:cxn>
                  <a:cxn ang="5400000">
                    <a:pos x="wd2" y="hd2"/>
                  </a:cxn>
                  <a:cxn ang="10800000">
                    <a:pos x="wd2" y="hd2"/>
                  </a:cxn>
                  <a:cxn ang="16200000">
                    <a:pos x="wd2" y="hd2"/>
                  </a:cxn>
                </a:cxnLst>
                <a:rect l="0" t="0" r="r" b="b"/>
                <a:pathLst>
                  <a:path w="21600" h="21600" extrusionOk="0">
                    <a:moveTo>
                      <a:pt x="12365" y="4880"/>
                    </a:moveTo>
                    <a:lnTo>
                      <a:pt x="13070" y="880"/>
                    </a:lnTo>
                    <a:lnTo>
                      <a:pt x="15203" y="0"/>
                    </a:lnTo>
                    <a:lnTo>
                      <a:pt x="16905" y="2080"/>
                    </a:lnTo>
                    <a:lnTo>
                      <a:pt x="18608" y="6613"/>
                    </a:lnTo>
                    <a:lnTo>
                      <a:pt x="21600" y="6107"/>
                    </a:lnTo>
                    <a:lnTo>
                      <a:pt x="21462" y="9573"/>
                    </a:lnTo>
                    <a:lnTo>
                      <a:pt x="17473" y="11493"/>
                    </a:lnTo>
                    <a:lnTo>
                      <a:pt x="15117" y="11120"/>
                    </a:lnTo>
                    <a:lnTo>
                      <a:pt x="12365" y="12827"/>
                    </a:lnTo>
                    <a:lnTo>
                      <a:pt x="10164" y="16880"/>
                    </a:lnTo>
                    <a:lnTo>
                      <a:pt x="7275" y="14320"/>
                    </a:lnTo>
                    <a:lnTo>
                      <a:pt x="4403" y="21600"/>
                    </a:lnTo>
                    <a:lnTo>
                      <a:pt x="1135" y="20373"/>
                    </a:lnTo>
                    <a:lnTo>
                      <a:pt x="0" y="16027"/>
                    </a:lnTo>
                    <a:lnTo>
                      <a:pt x="2700" y="12880"/>
                    </a:lnTo>
                    <a:lnTo>
                      <a:pt x="4265" y="7493"/>
                    </a:lnTo>
                    <a:lnTo>
                      <a:pt x="7532" y="4000"/>
                    </a:lnTo>
                    <a:lnTo>
                      <a:pt x="12365" y="5040"/>
                    </a:lnTo>
                  </a:path>
                </a:pathLst>
              </a:custGeom>
              <a:noFill/>
              <a:ln w="17780" cap="flat">
                <a:solidFill>
                  <a:srgbClr val="00007A"/>
                </a:solidFill>
                <a:prstDash val="solid"/>
                <a:round/>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72" name="Freeform 13"/>
              <p:cNvSpPr/>
              <p:nvPr/>
            </p:nvSpPr>
            <p:spPr>
              <a:xfrm>
                <a:off x="4594225" y="4095750"/>
                <a:ext cx="4521200" cy="1250950"/>
              </a:xfrm>
              <a:custGeom>
                <a:avLst/>
                <a:gdLst/>
                <a:ahLst/>
                <a:cxnLst>
                  <a:cxn ang="0">
                    <a:pos x="wd2" y="hd2"/>
                  </a:cxn>
                  <a:cxn ang="5400000">
                    <a:pos x="wd2" y="hd2"/>
                  </a:cxn>
                  <a:cxn ang="10800000">
                    <a:pos x="wd2" y="hd2"/>
                  </a:cxn>
                  <a:cxn ang="16200000">
                    <a:pos x="wd2" y="hd2"/>
                  </a:cxn>
                </a:cxnLst>
                <a:rect l="0" t="0" r="r" b="b"/>
                <a:pathLst>
                  <a:path w="21600" h="21600" extrusionOk="0">
                    <a:moveTo>
                      <a:pt x="21524" y="439"/>
                    </a:moveTo>
                    <a:lnTo>
                      <a:pt x="18908" y="0"/>
                    </a:lnTo>
                    <a:lnTo>
                      <a:pt x="17277" y="2220"/>
                    </a:lnTo>
                    <a:lnTo>
                      <a:pt x="14683" y="1206"/>
                    </a:lnTo>
                    <a:lnTo>
                      <a:pt x="13189" y="9704"/>
                    </a:lnTo>
                    <a:lnTo>
                      <a:pt x="12135" y="5811"/>
                    </a:lnTo>
                    <a:lnTo>
                      <a:pt x="10254" y="8443"/>
                    </a:lnTo>
                    <a:lnTo>
                      <a:pt x="10959" y="14117"/>
                    </a:lnTo>
                    <a:lnTo>
                      <a:pt x="8130" y="11293"/>
                    </a:lnTo>
                    <a:lnTo>
                      <a:pt x="6735" y="14802"/>
                    </a:lnTo>
                    <a:lnTo>
                      <a:pt x="0" y="18091"/>
                    </a:lnTo>
                    <a:lnTo>
                      <a:pt x="2184" y="21600"/>
                    </a:lnTo>
                    <a:lnTo>
                      <a:pt x="7888" y="18530"/>
                    </a:lnTo>
                    <a:lnTo>
                      <a:pt x="9647" y="20504"/>
                    </a:lnTo>
                    <a:lnTo>
                      <a:pt x="15897" y="18941"/>
                    </a:lnTo>
                    <a:lnTo>
                      <a:pt x="17596" y="20504"/>
                    </a:lnTo>
                    <a:lnTo>
                      <a:pt x="18627" y="16337"/>
                    </a:lnTo>
                    <a:lnTo>
                      <a:pt x="20569" y="19626"/>
                    </a:lnTo>
                    <a:lnTo>
                      <a:pt x="20599" y="9292"/>
                    </a:lnTo>
                    <a:lnTo>
                      <a:pt x="21600" y="7072"/>
                    </a:lnTo>
                  </a:path>
                </a:pathLst>
              </a:custGeom>
              <a:noFill/>
              <a:ln w="17780" cap="flat">
                <a:solidFill>
                  <a:srgbClr val="00007A"/>
                </a:solidFill>
                <a:prstDash val="solid"/>
                <a:round/>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73" name="Freeform 14"/>
              <p:cNvSpPr/>
              <p:nvPr/>
            </p:nvSpPr>
            <p:spPr>
              <a:xfrm>
                <a:off x="8609012" y="41275"/>
                <a:ext cx="506413" cy="135572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177" y="7917"/>
                    </a:lnTo>
                    <a:lnTo>
                      <a:pt x="7177" y="16036"/>
                    </a:lnTo>
                    <a:lnTo>
                      <a:pt x="18147" y="21600"/>
                    </a:lnTo>
                    <a:lnTo>
                      <a:pt x="18824" y="14594"/>
                    </a:lnTo>
                    <a:lnTo>
                      <a:pt x="16115" y="10117"/>
                    </a:lnTo>
                    <a:lnTo>
                      <a:pt x="21600" y="6070"/>
                    </a:lnTo>
                  </a:path>
                </a:pathLst>
              </a:custGeom>
              <a:noFill/>
              <a:ln w="17780" cap="flat">
                <a:solidFill>
                  <a:srgbClr val="00007A"/>
                </a:solidFill>
                <a:prstDash val="solid"/>
                <a:round/>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74" name="Freeform 15"/>
              <p:cNvSpPr/>
              <p:nvPr/>
            </p:nvSpPr>
            <p:spPr>
              <a:xfrm>
                <a:off x="7832725" y="4241800"/>
                <a:ext cx="1025525" cy="622300"/>
              </a:xfrm>
              <a:custGeom>
                <a:avLst/>
                <a:gdLst/>
                <a:ahLst/>
                <a:cxnLst>
                  <a:cxn ang="0">
                    <a:pos x="wd2" y="hd2"/>
                  </a:cxn>
                  <a:cxn ang="5400000">
                    <a:pos x="wd2" y="hd2"/>
                  </a:cxn>
                  <a:cxn ang="10800000">
                    <a:pos x="wd2" y="hd2"/>
                  </a:cxn>
                  <a:cxn ang="16200000">
                    <a:pos x="wd2" y="hd2"/>
                  </a:cxn>
                </a:cxnLst>
                <a:rect l="0" t="0" r="r" b="b"/>
                <a:pathLst>
                  <a:path w="21600" h="21600" extrusionOk="0">
                    <a:moveTo>
                      <a:pt x="16852" y="0"/>
                    </a:moveTo>
                    <a:lnTo>
                      <a:pt x="10700" y="3361"/>
                    </a:lnTo>
                    <a:lnTo>
                      <a:pt x="7958" y="6006"/>
                    </a:lnTo>
                    <a:lnTo>
                      <a:pt x="4815" y="11902"/>
                    </a:lnTo>
                    <a:lnTo>
                      <a:pt x="0" y="21600"/>
                    </a:lnTo>
                    <a:lnTo>
                      <a:pt x="12037" y="14492"/>
                    </a:lnTo>
                    <a:lnTo>
                      <a:pt x="14445" y="10029"/>
                    </a:lnTo>
                    <a:lnTo>
                      <a:pt x="21600" y="7824"/>
                    </a:lnTo>
                    <a:lnTo>
                      <a:pt x="16852" y="0"/>
                    </a:lnTo>
                    <a:close/>
                  </a:path>
                </a:pathLst>
              </a:custGeom>
              <a:noFill/>
              <a:ln w="17780" cap="flat">
                <a:solidFill>
                  <a:srgbClr val="00007A"/>
                </a:solidFill>
                <a:prstDash val="solid"/>
                <a:round/>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75" name="Freeform 16"/>
              <p:cNvSpPr/>
              <p:nvPr/>
            </p:nvSpPr>
            <p:spPr>
              <a:xfrm>
                <a:off x="47625" y="2387600"/>
                <a:ext cx="4343400" cy="3048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58" y="3780"/>
                    </a:lnTo>
                    <a:lnTo>
                      <a:pt x="3032" y="4320"/>
                    </a:lnTo>
                    <a:lnTo>
                      <a:pt x="4547" y="8100"/>
                    </a:lnTo>
                    <a:lnTo>
                      <a:pt x="4168" y="10800"/>
                    </a:lnTo>
                    <a:lnTo>
                      <a:pt x="5305" y="12420"/>
                    </a:lnTo>
                    <a:lnTo>
                      <a:pt x="4547" y="15660"/>
                    </a:lnTo>
                    <a:lnTo>
                      <a:pt x="4926" y="18360"/>
                    </a:lnTo>
                    <a:lnTo>
                      <a:pt x="11747" y="21060"/>
                    </a:lnTo>
                    <a:lnTo>
                      <a:pt x="13263" y="19440"/>
                    </a:lnTo>
                    <a:lnTo>
                      <a:pt x="17432" y="19440"/>
                    </a:lnTo>
                    <a:lnTo>
                      <a:pt x="18189" y="18360"/>
                    </a:lnTo>
                    <a:lnTo>
                      <a:pt x="21600" y="21060"/>
                    </a:lnTo>
                    <a:lnTo>
                      <a:pt x="20842" y="21600"/>
                    </a:lnTo>
                    <a:lnTo>
                      <a:pt x="18189" y="20520"/>
                    </a:lnTo>
                    <a:lnTo>
                      <a:pt x="17053" y="21060"/>
                    </a:lnTo>
                    <a:lnTo>
                      <a:pt x="12884" y="21600"/>
                    </a:lnTo>
                    <a:lnTo>
                      <a:pt x="11368" y="21600"/>
                    </a:lnTo>
                    <a:lnTo>
                      <a:pt x="3789" y="20520"/>
                    </a:lnTo>
                    <a:lnTo>
                      <a:pt x="1516" y="21060"/>
                    </a:lnTo>
                    <a:lnTo>
                      <a:pt x="758" y="18900"/>
                    </a:lnTo>
                    <a:lnTo>
                      <a:pt x="2274" y="16200"/>
                    </a:lnTo>
                    <a:lnTo>
                      <a:pt x="2653" y="12420"/>
                    </a:lnTo>
                    <a:lnTo>
                      <a:pt x="1137" y="9720"/>
                    </a:lnTo>
                    <a:lnTo>
                      <a:pt x="1895" y="7020"/>
                    </a:lnTo>
                    <a:lnTo>
                      <a:pt x="379" y="5940"/>
                    </a:lnTo>
                    <a:lnTo>
                      <a:pt x="0" y="0"/>
                    </a:lnTo>
                    <a:close/>
                  </a:path>
                </a:pathLst>
              </a:custGeom>
              <a:noFill/>
              <a:ln w="9525" cap="flat">
                <a:solidFill>
                  <a:srgbClr val="00007A"/>
                </a:solidFill>
                <a:prstDash val="solid"/>
                <a:round/>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1012" name="Group 17"/>
            <p:cNvGrpSpPr/>
            <p:nvPr/>
          </p:nvGrpSpPr>
          <p:grpSpPr>
            <a:xfrm>
              <a:off x="0" y="2217622"/>
              <a:ext cx="2193877" cy="2694461"/>
              <a:chOff x="0" y="0"/>
              <a:chExt cx="2193877" cy="2694460"/>
            </a:xfrm>
          </p:grpSpPr>
          <p:sp>
            <p:nvSpPr>
              <p:cNvPr id="877" name="Rectangle 18"/>
              <p:cNvSpPr/>
              <p:nvPr/>
            </p:nvSpPr>
            <p:spPr>
              <a:xfrm rot="6798887">
                <a:off x="96305" y="2522652"/>
                <a:ext cx="119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78" name="Rectangle 19"/>
              <p:cNvSpPr/>
              <p:nvPr/>
            </p:nvSpPr>
            <p:spPr>
              <a:xfrm rot="6798887">
                <a:off x="48680" y="2519477"/>
                <a:ext cx="119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79" name="Rectangle 20"/>
              <p:cNvSpPr/>
              <p:nvPr/>
            </p:nvSpPr>
            <p:spPr>
              <a:xfrm rot="6798887">
                <a:off x="7405" y="2509952"/>
                <a:ext cx="119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80" name="Rectangle 21"/>
              <p:cNvSpPr/>
              <p:nvPr/>
            </p:nvSpPr>
            <p:spPr>
              <a:xfrm rot="5999912">
                <a:off x="328080" y="2525827"/>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81" name="Rectangle 22"/>
              <p:cNvSpPr/>
              <p:nvPr/>
            </p:nvSpPr>
            <p:spPr>
              <a:xfrm rot="5999912">
                <a:off x="286805" y="2532177"/>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82" name="Rectangle 23"/>
              <p:cNvSpPr/>
              <p:nvPr/>
            </p:nvSpPr>
            <p:spPr>
              <a:xfrm rot="6250139">
                <a:off x="239180" y="2532177"/>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83" name="Rectangle 24"/>
              <p:cNvSpPr/>
              <p:nvPr/>
            </p:nvSpPr>
            <p:spPr>
              <a:xfrm rot="6238076">
                <a:off x="191555" y="2529002"/>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84" name="Rectangle 25"/>
              <p:cNvSpPr/>
              <p:nvPr/>
            </p:nvSpPr>
            <p:spPr>
              <a:xfrm rot="5380717">
                <a:off x="572555" y="2500427"/>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85" name="Rectangle 26"/>
              <p:cNvSpPr/>
              <p:nvPr/>
            </p:nvSpPr>
            <p:spPr>
              <a:xfrm rot="5380717">
                <a:off x="524930" y="2506777"/>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86" name="Rectangle 27"/>
              <p:cNvSpPr/>
              <p:nvPr/>
            </p:nvSpPr>
            <p:spPr>
              <a:xfrm rot="5583201">
                <a:off x="477305" y="2513127"/>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87" name="Rectangle 28"/>
              <p:cNvSpPr/>
              <p:nvPr/>
            </p:nvSpPr>
            <p:spPr>
              <a:xfrm rot="5737625">
                <a:off x="426505" y="2522652"/>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88" name="Rectangle 29"/>
              <p:cNvSpPr/>
              <p:nvPr/>
            </p:nvSpPr>
            <p:spPr>
              <a:xfrm rot="4715477">
                <a:off x="817029" y="2436927"/>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89" name="Rectangle 30"/>
              <p:cNvSpPr/>
              <p:nvPr/>
            </p:nvSpPr>
            <p:spPr>
              <a:xfrm rot="4924949">
                <a:off x="767817" y="2446452"/>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0" name="Rectangle 31"/>
              <p:cNvSpPr/>
              <p:nvPr/>
            </p:nvSpPr>
            <p:spPr>
              <a:xfrm rot="4924949">
                <a:off x="720192" y="2468677"/>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1" name="Rectangle 32"/>
              <p:cNvSpPr/>
              <p:nvPr/>
            </p:nvSpPr>
            <p:spPr>
              <a:xfrm rot="5041351">
                <a:off x="674155" y="2471852"/>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2" name="Rectangle 33"/>
              <p:cNvSpPr/>
              <p:nvPr/>
            </p:nvSpPr>
            <p:spPr>
              <a:xfrm rot="3816888">
                <a:off x="1050392" y="2332152"/>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3" name="Rectangle 34"/>
              <p:cNvSpPr/>
              <p:nvPr/>
            </p:nvSpPr>
            <p:spPr>
              <a:xfrm rot="3816888">
                <a:off x="1002767" y="2360727"/>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4" name="Rectangle 35"/>
              <p:cNvSpPr/>
              <p:nvPr/>
            </p:nvSpPr>
            <p:spPr>
              <a:xfrm rot="4104185">
                <a:off x="958317" y="2376602"/>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5" name="Rectangle 36"/>
              <p:cNvSpPr/>
              <p:nvPr/>
            </p:nvSpPr>
            <p:spPr>
              <a:xfrm rot="4325343">
                <a:off x="909104" y="2398827"/>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6" name="Rectangle 37"/>
              <p:cNvSpPr/>
              <p:nvPr/>
            </p:nvSpPr>
            <p:spPr>
              <a:xfrm rot="3368036">
                <a:off x="1266292" y="2205152"/>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7" name="Rectangle 38"/>
              <p:cNvSpPr/>
              <p:nvPr/>
            </p:nvSpPr>
            <p:spPr>
              <a:xfrm rot="3368036">
                <a:off x="1221842" y="2230552"/>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8" name="Rectangle 39"/>
              <p:cNvSpPr/>
              <p:nvPr/>
            </p:nvSpPr>
            <p:spPr>
              <a:xfrm rot="3368036">
                <a:off x="1180567" y="2259127"/>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9" name="Rectangle 40"/>
              <p:cNvSpPr/>
              <p:nvPr/>
            </p:nvSpPr>
            <p:spPr>
              <a:xfrm rot="3816888">
                <a:off x="1134529" y="2287702"/>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0" name="Rectangle 41"/>
              <p:cNvSpPr/>
              <p:nvPr/>
            </p:nvSpPr>
            <p:spPr>
              <a:xfrm rot="2302266">
                <a:off x="1461554" y="2054340"/>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1" name="Rectangle 42"/>
              <p:cNvSpPr/>
              <p:nvPr/>
            </p:nvSpPr>
            <p:spPr>
              <a:xfrm rot="2302266">
                <a:off x="1423454" y="2084502"/>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2" name="Rectangle 43"/>
              <p:cNvSpPr/>
              <p:nvPr/>
            </p:nvSpPr>
            <p:spPr>
              <a:xfrm rot="2707562">
                <a:off x="1386942" y="2116252"/>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3" name="Rectangle 44"/>
              <p:cNvSpPr/>
              <p:nvPr/>
            </p:nvSpPr>
            <p:spPr>
              <a:xfrm rot="2707562">
                <a:off x="1345667" y="2144827"/>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4" name="Rectangle 45"/>
              <p:cNvSpPr/>
              <p:nvPr/>
            </p:nvSpPr>
            <p:spPr>
              <a:xfrm rot="1525831">
                <a:off x="1626654" y="1873365"/>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5" name="Rectangle 46"/>
              <p:cNvSpPr/>
              <p:nvPr/>
            </p:nvSpPr>
            <p:spPr>
              <a:xfrm rot="1525831">
                <a:off x="1598079" y="1911465"/>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6" name="Rectangle 47"/>
              <p:cNvSpPr/>
              <p:nvPr/>
            </p:nvSpPr>
            <p:spPr>
              <a:xfrm rot="1788116">
                <a:off x="1567917" y="1946390"/>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7" name="Rectangle 48"/>
              <p:cNvSpPr/>
              <p:nvPr/>
            </p:nvSpPr>
            <p:spPr>
              <a:xfrm rot="1788116">
                <a:off x="1534579" y="1986077"/>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8" name="Rectangle 49"/>
              <p:cNvSpPr/>
              <p:nvPr/>
            </p:nvSpPr>
            <p:spPr>
              <a:xfrm rot="841630">
                <a:off x="1763179" y="1686040"/>
                <a:ext cx="119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9" name="Rectangle 50"/>
              <p:cNvSpPr/>
              <p:nvPr/>
            </p:nvSpPr>
            <p:spPr>
              <a:xfrm rot="841630">
                <a:off x="1742542" y="1722552"/>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0" name="Rectangle 51"/>
              <p:cNvSpPr/>
              <p:nvPr/>
            </p:nvSpPr>
            <p:spPr>
              <a:xfrm rot="1308690">
                <a:off x="1720317" y="1763827"/>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1" name="Rectangle 52"/>
              <p:cNvSpPr/>
              <p:nvPr/>
            </p:nvSpPr>
            <p:spPr>
              <a:xfrm rot="1308690">
                <a:off x="1685392" y="1797165"/>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2" name="Rectangle 53"/>
              <p:cNvSpPr/>
              <p:nvPr/>
            </p:nvSpPr>
            <p:spPr>
              <a:xfrm rot="469913">
                <a:off x="1856842" y="1479665"/>
                <a:ext cx="12858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3" name="Rectangle 54"/>
              <p:cNvSpPr/>
              <p:nvPr/>
            </p:nvSpPr>
            <p:spPr>
              <a:xfrm rot="559869">
                <a:off x="1840967" y="1519352"/>
                <a:ext cx="12858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4" name="Rectangle 55"/>
              <p:cNvSpPr/>
              <p:nvPr/>
            </p:nvSpPr>
            <p:spPr>
              <a:xfrm rot="734079">
                <a:off x="1828267" y="1560627"/>
                <a:ext cx="12858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5" name="Rectangle 56"/>
              <p:cNvSpPr/>
              <p:nvPr/>
            </p:nvSpPr>
            <p:spPr>
              <a:xfrm rot="734079">
                <a:off x="1807629" y="1605077"/>
                <a:ext cx="119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6" name="Rectangle 57"/>
              <p:cNvSpPr/>
              <p:nvPr/>
            </p:nvSpPr>
            <p:spPr>
              <a:xfrm rot="21306096">
                <a:off x="1918754" y="1274877"/>
                <a:ext cx="12858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7" name="Rectangle 58"/>
              <p:cNvSpPr/>
              <p:nvPr/>
            </p:nvSpPr>
            <p:spPr>
              <a:xfrm rot="21599993">
                <a:off x="1902879" y="1316152"/>
                <a:ext cx="12858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8" name="Rectangle 59"/>
              <p:cNvSpPr/>
              <p:nvPr/>
            </p:nvSpPr>
            <p:spPr>
              <a:xfrm rot="21599993">
                <a:off x="1901292" y="1355840"/>
                <a:ext cx="12858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9" name="Rectangle 60"/>
              <p:cNvSpPr/>
              <p:nvPr/>
            </p:nvSpPr>
            <p:spPr>
              <a:xfrm rot="214188">
                <a:off x="1883829" y="1397115"/>
                <a:ext cx="12858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20" name="Rectangle 61"/>
              <p:cNvSpPr/>
              <p:nvPr/>
            </p:nvSpPr>
            <p:spPr>
              <a:xfrm rot="20917612">
                <a:off x="1931454" y="1066915"/>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21" name="Rectangle 62"/>
              <p:cNvSpPr/>
              <p:nvPr/>
            </p:nvSpPr>
            <p:spPr>
              <a:xfrm rot="21119601">
                <a:off x="1933042" y="1108190"/>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22" name="Rectangle 63"/>
              <p:cNvSpPr/>
              <p:nvPr/>
            </p:nvSpPr>
            <p:spPr>
              <a:xfrm rot="21119601">
                <a:off x="1933042" y="1146290"/>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23" name="Rectangle 64"/>
              <p:cNvSpPr/>
              <p:nvPr/>
            </p:nvSpPr>
            <p:spPr>
              <a:xfrm rot="21329454">
                <a:off x="1931454" y="1187565"/>
                <a:ext cx="12858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24" name="Rectangle 65"/>
              <p:cNvSpPr/>
              <p:nvPr/>
            </p:nvSpPr>
            <p:spPr>
              <a:xfrm rot="20467714">
                <a:off x="1912404" y="873240"/>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25" name="Rectangle 66"/>
              <p:cNvSpPr/>
              <p:nvPr/>
            </p:nvSpPr>
            <p:spPr>
              <a:xfrm rot="20630728">
                <a:off x="1921929" y="906577"/>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26" name="Rectangle 67"/>
              <p:cNvSpPr/>
              <p:nvPr/>
            </p:nvSpPr>
            <p:spPr>
              <a:xfrm rot="20630728">
                <a:off x="1926692" y="944677"/>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27" name="Rectangle 68"/>
              <p:cNvSpPr/>
              <p:nvPr/>
            </p:nvSpPr>
            <p:spPr>
              <a:xfrm rot="20793741">
                <a:off x="1931454" y="987540"/>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28" name="Rectangle 69"/>
              <p:cNvSpPr/>
              <p:nvPr/>
            </p:nvSpPr>
            <p:spPr>
              <a:xfrm rot="20056058">
                <a:off x="1845729" y="689090"/>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29" name="Rectangle 70"/>
              <p:cNvSpPr/>
              <p:nvPr/>
            </p:nvSpPr>
            <p:spPr>
              <a:xfrm rot="20258047">
                <a:off x="1863192" y="728777"/>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30" name="Rectangle 71"/>
              <p:cNvSpPr/>
              <p:nvPr/>
            </p:nvSpPr>
            <p:spPr>
              <a:xfrm rot="20258047">
                <a:off x="1875892" y="765290"/>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31" name="Rectangle 72"/>
              <p:cNvSpPr/>
              <p:nvPr/>
            </p:nvSpPr>
            <p:spPr>
              <a:xfrm rot="20258047">
                <a:off x="1891767" y="797040"/>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32" name="Rectangle 73"/>
              <p:cNvSpPr/>
              <p:nvPr/>
            </p:nvSpPr>
            <p:spPr>
              <a:xfrm rot="19671255">
                <a:off x="1744129" y="531927"/>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33" name="Rectangle 74"/>
              <p:cNvSpPr/>
              <p:nvPr/>
            </p:nvSpPr>
            <p:spPr>
              <a:xfrm rot="19755826">
                <a:off x="1764767" y="558915"/>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34" name="Rectangle 75"/>
              <p:cNvSpPr/>
              <p:nvPr/>
            </p:nvSpPr>
            <p:spPr>
              <a:xfrm rot="19847617">
                <a:off x="1788579" y="593840"/>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35" name="Rectangle 76"/>
              <p:cNvSpPr/>
              <p:nvPr/>
            </p:nvSpPr>
            <p:spPr>
              <a:xfrm rot="19847617">
                <a:off x="1809217" y="620827"/>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36" name="Rectangle 77"/>
              <p:cNvSpPr/>
              <p:nvPr/>
            </p:nvSpPr>
            <p:spPr>
              <a:xfrm rot="19133264">
                <a:off x="1606017" y="389052"/>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37" name="Rectangle 78"/>
              <p:cNvSpPr/>
              <p:nvPr/>
            </p:nvSpPr>
            <p:spPr>
              <a:xfrm rot="19133264">
                <a:off x="1639354" y="419215"/>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38" name="Rectangle 79"/>
              <p:cNvSpPr/>
              <p:nvPr/>
            </p:nvSpPr>
            <p:spPr>
              <a:xfrm rot="19133264">
                <a:off x="1663167" y="446202"/>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39" name="Rectangle 80"/>
              <p:cNvSpPr/>
              <p:nvPr/>
            </p:nvSpPr>
            <p:spPr>
              <a:xfrm rot="19257134">
                <a:off x="1691742" y="471602"/>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40" name="Freeform 81"/>
              <p:cNvSpPr/>
              <p:nvPr/>
            </p:nvSpPr>
            <p:spPr>
              <a:xfrm>
                <a:off x="767817" y="428740"/>
                <a:ext cx="285751" cy="239713"/>
              </a:xfrm>
              <a:custGeom>
                <a:avLst/>
                <a:gdLst/>
                <a:ahLst/>
                <a:cxnLst>
                  <a:cxn ang="0">
                    <a:pos x="wd2" y="hd2"/>
                  </a:cxn>
                  <a:cxn ang="5400000">
                    <a:pos x="wd2" y="hd2"/>
                  </a:cxn>
                  <a:cxn ang="10800000">
                    <a:pos x="wd2" y="hd2"/>
                  </a:cxn>
                  <a:cxn ang="16200000">
                    <a:pos x="wd2" y="hd2"/>
                  </a:cxn>
                </a:cxnLst>
                <a:rect l="0" t="0" r="r" b="b"/>
                <a:pathLst>
                  <a:path w="21600" h="21600" extrusionOk="0">
                    <a:moveTo>
                      <a:pt x="0" y="20599"/>
                    </a:moveTo>
                    <a:lnTo>
                      <a:pt x="3360" y="21028"/>
                    </a:lnTo>
                    <a:lnTo>
                      <a:pt x="7680" y="6580"/>
                    </a:lnTo>
                    <a:lnTo>
                      <a:pt x="11280" y="21600"/>
                    </a:lnTo>
                    <a:lnTo>
                      <a:pt x="15480" y="21600"/>
                    </a:lnTo>
                    <a:lnTo>
                      <a:pt x="21600" y="1287"/>
                    </a:lnTo>
                    <a:lnTo>
                      <a:pt x="17760" y="1430"/>
                    </a:lnTo>
                    <a:lnTo>
                      <a:pt x="13440" y="16021"/>
                    </a:lnTo>
                    <a:lnTo>
                      <a:pt x="9480" y="0"/>
                    </a:lnTo>
                    <a:lnTo>
                      <a:pt x="5760" y="0"/>
                    </a:lnTo>
                    <a:lnTo>
                      <a:pt x="0" y="20599"/>
                    </a:lnTo>
                    <a:close/>
                  </a:path>
                </a:pathLst>
              </a:custGeom>
              <a:solidFill>
                <a:srgbClr val="00007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41" name="Rectangle 82"/>
              <p:cNvSpPr/>
              <p:nvPr/>
            </p:nvSpPr>
            <p:spPr>
              <a:xfrm rot="6575641">
                <a:off x="-348196" y="1341552"/>
                <a:ext cx="194627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42" name="Rectangle 83"/>
              <p:cNvSpPr/>
              <p:nvPr/>
            </p:nvSpPr>
            <p:spPr>
              <a:xfrm rot="238799">
                <a:off x="2642" y="1354252"/>
                <a:ext cx="16367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43" name="Rectangle 84"/>
              <p:cNvSpPr/>
              <p:nvPr/>
            </p:nvSpPr>
            <p:spPr>
              <a:xfrm rot="18642971">
                <a:off x="1436154" y="284278"/>
                <a:ext cx="12858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44" name="Rectangle 85"/>
              <p:cNvSpPr/>
              <p:nvPr/>
            </p:nvSpPr>
            <p:spPr>
              <a:xfrm rot="18642971">
                <a:off x="1472667" y="306503"/>
                <a:ext cx="12858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45" name="Rectangle 86"/>
              <p:cNvSpPr/>
              <p:nvPr/>
            </p:nvSpPr>
            <p:spPr>
              <a:xfrm rot="18642971">
                <a:off x="1510767" y="323965"/>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46" name="Rectangle 87"/>
              <p:cNvSpPr/>
              <p:nvPr/>
            </p:nvSpPr>
            <p:spPr>
              <a:xfrm rot="18938967">
                <a:off x="1542517" y="343015"/>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47" name="Rectangle 88"/>
              <p:cNvSpPr/>
              <p:nvPr/>
            </p:nvSpPr>
            <p:spPr>
              <a:xfrm rot="17961497">
                <a:off x="1247242" y="211253"/>
                <a:ext cx="119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48" name="Rectangle 89"/>
              <p:cNvSpPr/>
              <p:nvPr/>
            </p:nvSpPr>
            <p:spPr>
              <a:xfrm rot="17961497">
                <a:off x="1290104" y="223953"/>
                <a:ext cx="119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49" name="Rectangle 90"/>
              <p:cNvSpPr/>
              <p:nvPr/>
            </p:nvSpPr>
            <p:spPr>
              <a:xfrm rot="18085367">
                <a:off x="1325029" y="233478"/>
                <a:ext cx="12858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50" name="Rectangle 91"/>
              <p:cNvSpPr/>
              <p:nvPr/>
            </p:nvSpPr>
            <p:spPr>
              <a:xfrm rot="18379200">
                <a:off x="1364717" y="252528"/>
                <a:ext cx="12858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51" name="Rectangle 92"/>
              <p:cNvSpPr/>
              <p:nvPr/>
            </p:nvSpPr>
            <p:spPr>
              <a:xfrm rot="17261750">
                <a:off x="1026579" y="163628"/>
                <a:ext cx="119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52" name="Rectangle 93"/>
              <p:cNvSpPr/>
              <p:nvPr/>
            </p:nvSpPr>
            <p:spPr>
              <a:xfrm rot="17349641">
                <a:off x="1071029" y="173153"/>
                <a:ext cx="119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53" name="Rectangle 94"/>
              <p:cNvSpPr/>
              <p:nvPr/>
            </p:nvSpPr>
            <p:spPr>
              <a:xfrm rot="17349641">
                <a:off x="1120242" y="179503"/>
                <a:ext cx="119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54" name="Rectangle 95"/>
              <p:cNvSpPr/>
              <p:nvPr/>
            </p:nvSpPr>
            <p:spPr>
              <a:xfrm rot="17610754">
                <a:off x="1167867" y="185853"/>
                <a:ext cx="119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55" name="Rectangle 96"/>
              <p:cNvSpPr/>
              <p:nvPr/>
            </p:nvSpPr>
            <p:spPr>
              <a:xfrm rot="16737784">
                <a:off x="794805" y="160453"/>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56" name="Rectangle 97"/>
              <p:cNvSpPr/>
              <p:nvPr/>
            </p:nvSpPr>
            <p:spPr>
              <a:xfrm rot="16926630">
                <a:off x="844017" y="157278"/>
                <a:ext cx="119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57" name="Rectangle 98"/>
              <p:cNvSpPr/>
              <p:nvPr/>
            </p:nvSpPr>
            <p:spPr>
              <a:xfrm rot="16953279">
                <a:off x="890054" y="154103"/>
                <a:ext cx="119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58" name="Rectangle 99"/>
              <p:cNvSpPr/>
              <p:nvPr/>
            </p:nvSpPr>
            <p:spPr>
              <a:xfrm rot="17019377">
                <a:off x="940854" y="154103"/>
                <a:ext cx="119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59" name="Rectangle 100"/>
              <p:cNvSpPr/>
              <p:nvPr/>
            </p:nvSpPr>
            <p:spPr>
              <a:xfrm rot="16404871">
                <a:off x="559855" y="192203"/>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60" name="Rectangle 101"/>
              <p:cNvSpPr/>
              <p:nvPr/>
            </p:nvSpPr>
            <p:spPr>
              <a:xfrm rot="16239516">
                <a:off x="607480" y="182678"/>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61" name="Rectangle 102"/>
              <p:cNvSpPr/>
              <p:nvPr/>
            </p:nvSpPr>
            <p:spPr>
              <a:xfrm rot="16311061">
                <a:off x="661455" y="176328"/>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62" name="Rectangle 103"/>
              <p:cNvSpPr/>
              <p:nvPr/>
            </p:nvSpPr>
            <p:spPr>
              <a:xfrm rot="16435146">
                <a:off x="709080" y="169978"/>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63" name="Rectangle 104"/>
              <p:cNvSpPr/>
              <p:nvPr/>
            </p:nvSpPr>
            <p:spPr>
              <a:xfrm rot="15467838">
                <a:off x="323317" y="262053"/>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64" name="Rectangle 105"/>
              <p:cNvSpPr/>
              <p:nvPr/>
            </p:nvSpPr>
            <p:spPr>
              <a:xfrm rot="15379567">
                <a:off x="372530" y="246178"/>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65" name="Rectangle 106"/>
              <p:cNvSpPr/>
              <p:nvPr/>
            </p:nvSpPr>
            <p:spPr>
              <a:xfrm rot="15489056">
                <a:off x="418567" y="230303"/>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66" name="Rectangle 107"/>
              <p:cNvSpPr/>
              <p:nvPr/>
            </p:nvSpPr>
            <p:spPr>
              <a:xfrm rot="15680431">
                <a:off x="461430" y="211253"/>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67" name="Rectangle 108"/>
              <p:cNvSpPr/>
              <p:nvPr/>
            </p:nvSpPr>
            <p:spPr>
              <a:xfrm rot="14223709">
                <a:off x="5817" y="404928"/>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68" name="Rectangle 109"/>
              <p:cNvSpPr/>
              <p:nvPr/>
            </p:nvSpPr>
            <p:spPr>
              <a:xfrm rot="14431653">
                <a:off x="99480" y="354128"/>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69" name="Rectangle 110"/>
              <p:cNvSpPr/>
              <p:nvPr/>
            </p:nvSpPr>
            <p:spPr>
              <a:xfrm rot="14797584">
                <a:off x="142342" y="331903"/>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70" name="Rectangle 111"/>
              <p:cNvSpPr/>
              <p:nvPr/>
            </p:nvSpPr>
            <p:spPr>
              <a:xfrm rot="14797584">
                <a:off x="185205" y="316028"/>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71" name="Rectangle 112"/>
              <p:cNvSpPr/>
              <p:nvPr/>
            </p:nvSpPr>
            <p:spPr>
              <a:xfrm rot="15142296">
                <a:off x="234417" y="293803"/>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72" name="Rectangle 113"/>
              <p:cNvSpPr/>
              <p:nvPr/>
            </p:nvSpPr>
            <p:spPr>
              <a:xfrm rot="19723229">
                <a:off x="-3708" y="1698740"/>
                <a:ext cx="119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73" name="Rectangle 114"/>
              <p:cNvSpPr/>
              <p:nvPr/>
            </p:nvSpPr>
            <p:spPr>
              <a:xfrm rot="3283993">
                <a:off x="807504" y="1881302"/>
                <a:ext cx="38417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74" name="Rectangle 115"/>
              <p:cNvSpPr/>
              <p:nvPr/>
            </p:nvSpPr>
            <p:spPr>
              <a:xfrm rot="3283993">
                <a:off x="51854" y="801802"/>
                <a:ext cx="38417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75" name="Rectangle 116"/>
              <p:cNvSpPr/>
              <p:nvPr/>
            </p:nvSpPr>
            <p:spPr>
              <a:xfrm rot="19723229">
                <a:off x="1107542" y="885940"/>
                <a:ext cx="5032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76" name="Rectangle 117"/>
              <p:cNvSpPr/>
              <p:nvPr/>
            </p:nvSpPr>
            <p:spPr>
              <a:xfrm rot="5908517">
                <a:off x="313792" y="2575040"/>
                <a:ext cx="21907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77" name="Rectangle 118"/>
              <p:cNvSpPr/>
              <p:nvPr/>
            </p:nvSpPr>
            <p:spPr>
              <a:xfrm rot="6683973">
                <a:off x="67729" y="2575040"/>
                <a:ext cx="228601"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78" name="Rectangle 119"/>
              <p:cNvSpPr/>
              <p:nvPr/>
            </p:nvSpPr>
            <p:spPr>
              <a:xfrm rot="5245609">
                <a:off x="569379" y="2540115"/>
                <a:ext cx="209551"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79" name="Rectangle 120"/>
              <p:cNvSpPr/>
              <p:nvPr/>
            </p:nvSpPr>
            <p:spPr>
              <a:xfrm rot="4500520">
                <a:off x="824967" y="2467090"/>
                <a:ext cx="209551"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80" name="Rectangle 121"/>
              <p:cNvSpPr/>
              <p:nvPr/>
            </p:nvSpPr>
            <p:spPr>
              <a:xfrm rot="3805226">
                <a:off x="1059917" y="2357552"/>
                <a:ext cx="209551"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81" name="Rectangle 122"/>
              <p:cNvSpPr/>
              <p:nvPr/>
            </p:nvSpPr>
            <p:spPr>
              <a:xfrm rot="3060137">
                <a:off x="1286929" y="2214677"/>
                <a:ext cx="209551"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82" name="Rectangle 123"/>
              <p:cNvSpPr/>
              <p:nvPr/>
            </p:nvSpPr>
            <p:spPr>
              <a:xfrm rot="2090281">
                <a:off x="1485367" y="2046402"/>
                <a:ext cx="209551"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83" name="Rectangle 124"/>
              <p:cNvSpPr/>
              <p:nvPr/>
            </p:nvSpPr>
            <p:spPr>
              <a:xfrm rot="14431653">
                <a:off x="-32283" y="338252"/>
                <a:ext cx="209551"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84" name="Rectangle 125"/>
              <p:cNvSpPr/>
              <p:nvPr/>
            </p:nvSpPr>
            <p:spPr>
              <a:xfrm rot="15193499">
                <a:off x="212192" y="222365"/>
                <a:ext cx="209551"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85" name="Rectangle 126"/>
              <p:cNvSpPr/>
              <p:nvPr/>
            </p:nvSpPr>
            <p:spPr>
              <a:xfrm rot="16629380">
                <a:off x="705904" y="112827"/>
                <a:ext cx="21907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86" name="Rectangle 127"/>
              <p:cNvSpPr/>
              <p:nvPr/>
            </p:nvSpPr>
            <p:spPr>
              <a:xfrm rot="17301498">
                <a:off x="944029" y="106477"/>
                <a:ext cx="2381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87" name="Rectangle 128"/>
              <p:cNvSpPr/>
              <p:nvPr/>
            </p:nvSpPr>
            <p:spPr>
              <a:xfrm rot="17923694">
                <a:off x="1169454" y="147753"/>
                <a:ext cx="246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88" name="Rectangle 129"/>
              <p:cNvSpPr/>
              <p:nvPr/>
            </p:nvSpPr>
            <p:spPr>
              <a:xfrm rot="18411383">
                <a:off x="1375829" y="217603"/>
                <a:ext cx="2651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89" name="Rectangle 130"/>
              <p:cNvSpPr/>
              <p:nvPr/>
            </p:nvSpPr>
            <p:spPr>
              <a:xfrm rot="18989755">
                <a:off x="1558392" y="323965"/>
                <a:ext cx="2651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90" name="Rectangle 131"/>
              <p:cNvSpPr/>
              <p:nvPr/>
            </p:nvSpPr>
            <p:spPr>
              <a:xfrm rot="19409993">
                <a:off x="1702854" y="463665"/>
                <a:ext cx="2746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91" name="Rectangle 132"/>
              <p:cNvSpPr/>
              <p:nvPr/>
            </p:nvSpPr>
            <p:spPr>
              <a:xfrm rot="19871442">
                <a:off x="1817154" y="627177"/>
                <a:ext cx="2651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92" name="Rectangle 133"/>
              <p:cNvSpPr/>
              <p:nvPr/>
            </p:nvSpPr>
            <p:spPr>
              <a:xfrm rot="20427881">
                <a:off x="1898117" y="812915"/>
                <a:ext cx="2651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93" name="Rectangle 134"/>
              <p:cNvSpPr/>
              <p:nvPr/>
            </p:nvSpPr>
            <p:spPr>
              <a:xfrm rot="20846155">
                <a:off x="1929867" y="1011352"/>
                <a:ext cx="2651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94" name="Rectangle 135"/>
              <p:cNvSpPr/>
              <p:nvPr/>
            </p:nvSpPr>
            <p:spPr>
              <a:xfrm rot="21312177">
                <a:off x="1921929" y="1227252"/>
                <a:ext cx="2651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95" name="Rectangle 136"/>
              <p:cNvSpPr/>
              <p:nvPr/>
            </p:nvSpPr>
            <p:spPr>
              <a:xfrm rot="696742">
                <a:off x="1783817" y="1657465"/>
                <a:ext cx="2381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96" name="Rectangle 137"/>
              <p:cNvSpPr/>
              <p:nvPr/>
            </p:nvSpPr>
            <p:spPr>
              <a:xfrm rot="1529991">
                <a:off x="1648879" y="1860665"/>
                <a:ext cx="222251"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97" name="Freeform 138"/>
              <p:cNvSpPr/>
              <p:nvPr/>
            </p:nvSpPr>
            <p:spPr>
              <a:xfrm>
                <a:off x="1345667" y="1338377"/>
                <a:ext cx="323851" cy="190501"/>
              </a:xfrm>
              <a:custGeom>
                <a:avLst/>
                <a:gdLst/>
                <a:ahLst/>
                <a:cxnLst>
                  <a:cxn ang="0">
                    <a:pos x="wd2" y="hd2"/>
                  </a:cxn>
                  <a:cxn ang="5400000">
                    <a:pos x="wd2" y="hd2"/>
                  </a:cxn>
                  <a:cxn ang="10800000">
                    <a:pos x="wd2" y="hd2"/>
                  </a:cxn>
                  <a:cxn ang="16200000">
                    <a:pos x="wd2" y="hd2"/>
                  </a:cxn>
                </a:cxnLst>
                <a:rect l="0" t="0" r="r" b="b"/>
                <a:pathLst>
                  <a:path w="21600" h="21600" extrusionOk="0">
                    <a:moveTo>
                      <a:pt x="17788" y="21600"/>
                    </a:moveTo>
                    <a:lnTo>
                      <a:pt x="21600" y="2160"/>
                    </a:lnTo>
                    <a:lnTo>
                      <a:pt x="4447" y="0"/>
                    </a:lnTo>
                    <a:lnTo>
                      <a:pt x="0" y="19440"/>
                    </a:lnTo>
                    <a:lnTo>
                      <a:pt x="3176" y="20520"/>
                    </a:lnTo>
                    <a:lnTo>
                      <a:pt x="6353" y="5400"/>
                    </a:lnTo>
                    <a:lnTo>
                      <a:pt x="10800" y="6480"/>
                    </a:lnTo>
                    <a:lnTo>
                      <a:pt x="8259" y="19440"/>
                    </a:lnTo>
                    <a:lnTo>
                      <a:pt x="10800" y="19440"/>
                    </a:lnTo>
                    <a:lnTo>
                      <a:pt x="13976" y="6480"/>
                    </a:lnTo>
                    <a:lnTo>
                      <a:pt x="17153" y="6480"/>
                    </a:lnTo>
                    <a:lnTo>
                      <a:pt x="14612" y="20520"/>
                    </a:lnTo>
                    <a:lnTo>
                      <a:pt x="17788" y="21600"/>
                    </a:lnTo>
                    <a:close/>
                  </a:path>
                </a:pathLst>
              </a:custGeom>
              <a:solidFill>
                <a:srgbClr val="00007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98" name="Freeform 139"/>
              <p:cNvSpPr/>
              <p:nvPr/>
            </p:nvSpPr>
            <p:spPr>
              <a:xfrm>
                <a:off x="26454" y="681152"/>
                <a:ext cx="142876" cy="123826"/>
              </a:xfrm>
              <a:custGeom>
                <a:avLst/>
                <a:gdLst/>
                <a:ahLst/>
                <a:cxnLst>
                  <a:cxn ang="0">
                    <a:pos x="wd2" y="hd2"/>
                  </a:cxn>
                  <a:cxn ang="5400000">
                    <a:pos x="wd2" y="hd2"/>
                  </a:cxn>
                  <a:cxn ang="10800000">
                    <a:pos x="wd2" y="hd2"/>
                  </a:cxn>
                  <a:cxn ang="16200000">
                    <a:pos x="wd2" y="hd2"/>
                  </a:cxn>
                </a:cxnLst>
                <a:rect l="0" t="0" r="r" b="b"/>
                <a:pathLst>
                  <a:path w="21600" h="21600" extrusionOk="0">
                    <a:moveTo>
                      <a:pt x="15840" y="9969"/>
                    </a:moveTo>
                    <a:lnTo>
                      <a:pt x="4320" y="6646"/>
                    </a:lnTo>
                    <a:lnTo>
                      <a:pt x="0" y="8308"/>
                    </a:lnTo>
                    <a:lnTo>
                      <a:pt x="8640" y="21600"/>
                    </a:lnTo>
                    <a:lnTo>
                      <a:pt x="11520" y="19938"/>
                    </a:lnTo>
                    <a:lnTo>
                      <a:pt x="5760" y="9969"/>
                    </a:lnTo>
                    <a:lnTo>
                      <a:pt x="17280" y="14954"/>
                    </a:lnTo>
                    <a:lnTo>
                      <a:pt x="21600" y="11631"/>
                    </a:lnTo>
                    <a:lnTo>
                      <a:pt x="12960" y="0"/>
                    </a:lnTo>
                    <a:lnTo>
                      <a:pt x="10080" y="1662"/>
                    </a:lnTo>
                    <a:lnTo>
                      <a:pt x="15840" y="9969"/>
                    </a:lnTo>
                    <a:close/>
                  </a:path>
                </a:pathLst>
              </a:custGeom>
              <a:solidFill>
                <a:srgbClr val="00007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99" name="Freeform 140"/>
              <p:cNvSpPr/>
              <p:nvPr/>
            </p:nvSpPr>
            <p:spPr>
              <a:xfrm>
                <a:off x="150279" y="568440"/>
                <a:ext cx="160339" cy="141288"/>
              </a:xfrm>
              <a:custGeom>
                <a:avLst/>
                <a:gdLst/>
                <a:ahLst/>
                <a:cxnLst>
                  <a:cxn ang="0">
                    <a:pos x="wd2" y="hd2"/>
                  </a:cxn>
                  <a:cxn ang="5400000">
                    <a:pos x="wd2" y="hd2"/>
                  </a:cxn>
                  <a:cxn ang="10800000">
                    <a:pos x="wd2" y="hd2"/>
                  </a:cxn>
                  <a:cxn ang="16200000">
                    <a:pos x="wd2" y="hd2"/>
                  </a:cxn>
                </a:cxnLst>
                <a:rect l="0" t="0" r="r" b="b"/>
                <a:pathLst>
                  <a:path w="21600" h="21600" extrusionOk="0">
                    <a:moveTo>
                      <a:pt x="11549" y="21600"/>
                    </a:moveTo>
                    <a:lnTo>
                      <a:pt x="13901" y="20144"/>
                    </a:lnTo>
                    <a:lnTo>
                      <a:pt x="10265" y="8494"/>
                    </a:lnTo>
                    <a:lnTo>
                      <a:pt x="19034" y="15775"/>
                    </a:lnTo>
                    <a:lnTo>
                      <a:pt x="21600" y="14319"/>
                    </a:lnTo>
                    <a:lnTo>
                      <a:pt x="17750" y="0"/>
                    </a:lnTo>
                    <a:lnTo>
                      <a:pt x="15184" y="2912"/>
                    </a:lnTo>
                    <a:lnTo>
                      <a:pt x="17750" y="9951"/>
                    </a:lnTo>
                    <a:lnTo>
                      <a:pt x="10265" y="5582"/>
                    </a:lnTo>
                    <a:lnTo>
                      <a:pt x="7699" y="7038"/>
                    </a:lnTo>
                    <a:lnTo>
                      <a:pt x="9624" y="16503"/>
                    </a:lnTo>
                    <a:lnTo>
                      <a:pt x="3850" y="9951"/>
                    </a:lnTo>
                    <a:lnTo>
                      <a:pt x="0" y="12863"/>
                    </a:lnTo>
                    <a:lnTo>
                      <a:pt x="11549" y="21600"/>
                    </a:lnTo>
                    <a:close/>
                  </a:path>
                </a:pathLst>
              </a:custGeom>
              <a:solidFill>
                <a:srgbClr val="00007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00" name="Freeform 141"/>
              <p:cNvSpPr/>
              <p:nvPr/>
            </p:nvSpPr>
            <p:spPr>
              <a:xfrm>
                <a:off x="1071029" y="1919402"/>
                <a:ext cx="131764" cy="123826"/>
              </a:xfrm>
              <a:custGeom>
                <a:avLst/>
                <a:gdLst/>
                <a:ahLst/>
                <a:cxnLst>
                  <a:cxn ang="0">
                    <a:pos x="wd2" y="hd2"/>
                  </a:cxn>
                  <a:cxn ang="5400000">
                    <a:pos x="wd2" y="hd2"/>
                  </a:cxn>
                  <a:cxn ang="10800000">
                    <a:pos x="wd2" y="hd2"/>
                  </a:cxn>
                  <a:cxn ang="16200000">
                    <a:pos x="wd2" y="hd2"/>
                  </a:cxn>
                </a:cxnLst>
                <a:rect l="0" t="0" r="r" b="b"/>
                <a:pathLst>
                  <a:path w="21600" h="21600" extrusionOk="0">
                    <a:moveTo>
                      <a:pt x="9369" y="21600"/>
                    </a:moveTo>
                    <a:lnTo>
                      <a:pt x="21600" y="13292"/>
                    </a:lnTo>
                    <a:lnTo>
                      <a:pt x="14053" y="0"/>
                    </a:lnTo>
                    <a:lnTo>
                      <a:pt x="0" y="8308"/>
                    </a:lnTo>
                    <a:lnTo>
                      <a:pt x="1561" y="9969"/>
                    </a:lnTo>
                    <a:lnTo>
                      <a:pt x="10930" y="4985"/>
                    </a:lnTo>
                    <a:lnTo>
                      <a:pt x="14053" y="8308"/>
                    </a:lnTo>
                    <a:lnTo>
                      <a:pt x="6246" y="13292"/>
                    </a:lnTo>
                    <a:lnTo>
                      <a:pt x="7807" y="14954"/>
                    </a:lnTo>
                    <a:lnTo>
                      <a:pt x="15614" y="9969"/>
                    </a:lnTo>
                    <a:lnTo>
                      <a:pt x="17176" y="13292"/>
                    </a:lnTo>
                    <a:lnTo>
                      <a:pt x="7807" y="18277"/>
                    </a:lnTo>
                    <a:lnTo>
                      <a:pt x="9369" y="21600"/>
                    </a:lnTo>
                    <a:close/>
                  </a:path>
                </a:pathLst>
              </a:custGeom>
              <a:solidFill>
                <a:srgbClr val="00007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01" name="Freeform 142"/>
              <p:cNvSpPr/>
              <p:nvPr/>
            </p:nvSpPr>
            <p:spPr>
              <a:xfrm>
                <a:off x="1488542" y="776402"/>
                <a:ext cx="142876" cy="114301"/>
              </a:xfrm>
              <a:custGeom>
                <a:avLst/>
                <a:gdLst/>
                <a:ahLst/>
                <a:cxnLst>
                  <a:cxn ang="0">
                    <a:pos x="wd2" y="hd2"/>
                  </a:cxn>
                  <a:cxn ang="5400000">
                    <a:pos x="wd2" y="hd2"/>
                  </a:cxn>
                  <a:cxn ang="10800000">
                    <a:pos x="wd2" y="hd2"/>
                  </a:cxn>
                  <a:cxn ang="16200000">
                    <a:pos x="wd2" y="hd2"/>
                  </a:cxn>
                </a:cxnLst>
                <a:rect l="0" t="0" r="r" b="b"/>
                <a:pathLst>
                  <a:path w="21600" h="21600" extrusionOk="0">
                    <a:moveTo>
                      <a:pt x="21600" y="9000"/>
                    </a:moveTo>
                    <a:lnTo>
                      <a:pt x="15840" y="0"/>
                    </a:lnTo>
                    <a:lnTo>
                      <a:pt x="0" y="10800"/>
                    </a:lnTo>
                    <a:lnTo>
                      <a:pt x="5760" y="21600"/>
                    </a:lnTo>
                    <a:lnTo>
                      <a:pt x="8640" y="19800"/>
                    </a:lnTo>
                    <a:lnTo>
                      <a:pt x="4320" y="12600"/>
                    </a:lnTo>
                    <a:lnTo>
                      <a:pt x="8640" y="9000"/>
                    </a:lnTo>
                    <a:lnTo>
                      <a:pt x="12960" y="16200"/>
                    </a:lnTo>
                    <a:lnTo>
                      <a:pt x="14400" y="14400"/>
                    </a:lnTo>
                    <a:lnTo>
                      <a:pt x="11520" y="7200"/>
                    </a:lnTo>
                    <a:lnTo>
                      <a:pt x="14400" y="3600"/>
                    </a:lnTo>
                    <a:lnTo>
                      <a:pt x="18720" y="12600"/>
                    </a:lnTo>
                    <a:lnTo>
                      <a:pt x="21600" y="9000"/>
                    </a:lnTo>
                    <a:close/>
                  </a:path>
                </a:pathLst>
              </a:custGeom>
              <a:solidFill>
                <a:srgbClr val="00007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02" name="Freeform 143"/>
              <p:cNvSpPr/>
              <p:nvPr/>
            </p:nvSpPr>
            <p:spPr>
              <a:xfrm>
                <a:off x="1421867" y="671627"/>
                <a:ext cx="142876" cy="133351"/>
              </a:xfrm>
              <a:custGeom>
                <a:avLst/>
                <a:gdLst/>
                <a:ahLst/>
                <a:cxnLst>
                  <a:cxn ang="0">
                    <a:pos x="wd2" y="hd2"/>
                  </a:cxn>
                  <a:cxn ang="5400000">
                    <a:pos x="wd2" y="hd2"/>
                  </a:cxn>
                  <a:cxn ang="10800000">
                    <a:pos x="wd2" y="hd2"/>
                  </a:cxn>
                  <a:cxn ang="16200000">
                    <a:pos x="wd2" y="hd2"/>
                  </a:cxn>
                </a:cxnLst>
                <a:rect l="0" t="0" r="r" b="b"/>
                <a:pathLst>
                  <a:path w="21600" h="21600" extrusionOk="0">
                    <a:moveTo>
                      <a:pt x="10080" y="15429"/>
                    </a:moveTo>
                    <a:lnTo>
                      <a:pt x="17280" y="3086"/>
                    </a:lnTo>
                    <a:lnTo>
                      <a:pt x="15840" y="0"/>
                    </a:lnTo>
                    <a:lnTo>
                      <a:pt x="0" y="10800"/>
                    </a:lnTo>
                    <a:lnTo>
                      <a:pt x="1440" y="13886"/>
                    </a:lnTo>
                    <a:lnTo>
                      <a:pt x="12960" y="6171"/>
                    </a:lnTo>
                    <a:lnTo>
                      <a:pt x="4320" y="18514"/>
                    </a:lnTo>
                    <a:lnTo>
                      <a:pt x="5760" y="21600"/>
                    </a:lnTo>
                    <a:lnTo>
                      <a:pt x="21600" y="10800"/>
                    </a:lnTo>
                    <a:lnTo>
                      <a:pt x="20160" y="7714"/>
                    </a:lnTo>
                    <a:lnTo>
                      <a:pt x="10080" y="15429"/>
                    </a:lnTo>
                    <a:close/>
                  </a:path>
                </a:pathLst>
              </a:custGeom>
              <a:solidFill>
                <a:srgbClr val="00007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03" name="Freeform 144"/>
              <p:cNvSpPr/>
              <p:nvPr/>
            </p:nvSpPr>
            <p:spPr>
              <a:xfrm>
                <a:off x="5817" y="2451215"/>
                <a:ext cx="12701" cy="190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0"/>
                    </a:lnTo>
                    <a:lnTo>
                      <a:pt x="0" y="21600"/>
                    </a:lnTo>
                    <a:lnTo>
                      <a:pt x="21600" y="0"/>
                    </a:lnTo>
                    <a:close/>
                  </a:path>
                </a:pathLst>
              </a:custGeom>
              <a:solidFill>
                <a:srgbClr val="00007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04" name="Freeform 145"/>
              <p:cNvSpPr/>
              <p:nvPr/>
            </p:nvSpPr>
            <p:spPr>
              <a:xfrm>
                <a:off x="7404" y="416040"/>
                <a:ext cx="47626" cy="76201"/>
              </a:xfrm>
              <a:custGeom>
                <a:avLst/>
                <a:gdLst/>
                <a:ahLst/>
                <a:cxnLst>
                  <a:cxn ang="0">
                    <a:pos x="wd2" y="hd2"/>
                  </a:cxn>
                  <a:cxn ang="5400000">
                    <a:pos x="wd2" y="hd2"/>
                  </a:cxn>
                  <a:cxn ang="10800000">
                    <a:pos x="wd2" y="hd2"/>
                  </a:cxn>
                  <a:cxn ang="16200000">
                    <a:pos x="wd2" y="hd2"/>
                  </a:cxn>
                </a:cxnLst>
                <a:rect l="0" t="0" r="r" b="b"/>
                <a:pathLst>
                  <a:path w="21600" h="21600" extrusionOk="0">
                    <a:moveTo>
                      <a:pt x="12960" y="21600"/>
                    </a:moveTo>
                    <a:lnTo>
                      <a:pt x="21600" y="18900"/>
                    </a:lnTo>
                    <a:lnTo>
                      <a:pt x="0" y="0"/>
                    </a:lnTo>
                    <a:lnTo>
                      <a:pt x="0" y="10800"/>
                    </a:lnTo>
                    <a:lnTo>
                      <a:pt x="12960" y="21600"/>
                    </a:lnTo>
                    <a:close/>
                  </a:path>
                </a:pathLst>
              </a:custGeom>
              <a:solidFill>
                <a:srgbClr val="00007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05" name="Freeform 146"/>
              <p:cNvSpPr/>
              <p:nvPr/>
            </p:nvSpPr>
            <p:spPr>
              <a:xfrm>
                <a:off x="7404" y="2460740"/>
                <a:ext cx="57151" cy="1047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4400" y="0"/>
                    </a:lnTo>
                    <a:lnTo>
                      <a:pt x="0" y="11782"/>
                    </a:lnTo>
                    <a:lnTo>
                      <a:pt x="0" y="21600"/>
                    </a:lnTo>
                    <a:lnTo>
                      <a:pt x="21600" y="0"/>
                    </a:lnTo>
                    <a:close/>
                  </a:path>
                </a:pathLst>
              </a:custGeom>
              <a:solidFill>
                <a:srgbClr val="00007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06" name="Rectangle 147"/>
              <p:cNvSpPr/>
              <p:nvPr/>
            </p:nvSpPr>
            <p:spPr>
              <a:xfrm rot="244926">
                <a:off x="1864779" y="1441565"/>
                <a:ext cx="25558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07" name="Rectangle 148"/>
              <p:cNvSpPr/>
              <p:nvPr/>
            </p:nvSpPr>
            <p:spPr>
              <a:xfrm rot="16001411">
                <a:off x="456667" y="147752"/>
                <a:ext cx="21907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08" name="Freeform 149"/>
              <p:cNvSpPr/>
              <p:nvPr/>
            </p:nvSpPr>
            <p:spPr>
              <a:xfrm>
                <a:off x="216954" y="2034159"/>
                <a:ext cx="224302" cy="242432"/>
              </a:xfrm>
              <a:custGeom>
                <a:avLst/>
                <a:gdLst/>
                <a:ahLst/>
                <a:cxnLst>
                  <a:cxn ang="0">
                    <a:pos x="wd2" y="hd2"/>
                  </a:cxn>
                  <a:cxn ang="5400000">
                    <a:pos x="wd2" y="hd2"/>
                  </a:cxn>
                  <a:cxn ang="10800000">
                    <a:pos x="wd2" y="hd2"/>
                  </a:cxn>
                  <a:cxn ang="16200000">
                    <a:pos x="wd2" y="hd2"/>
                  </a:cxn>
                </a:cxnLst>
                <a:rect l="0" t="0" r="r" b="b"/>
                <a:pathLst>
                  <a:path w="21194" h="21419" extrusionOk="0">
                    <a:moveTo>
                      <a:pt x="0" y="14125"/>
                    </a:moveTo>
                    <a:cubicBezTo>
                      <a:pt x="900" y="19455"/>
                      <a:pt x="3750" y="21419"/>
                      <a:pt x="8850" y="21419"/>
                    </a:cubicBezTo>
                    <a:cubicBezTo>
                      <a:pt x="16650" y="21138"/>
                      <a:pt x="15900" y="18053"/>
                      <a:pt x="17550" y="16650"/>
                    </a:cubicBezTo>
                    <a:cubicBezTo>
                      <a:pt x="17850" y="8375"/>
                      <a:pt x="12600" y="11601"/>
                      <a:pt x="9300" y="7533"/>
                    </a:cubicBezTo>
                    <a:cubicBezTo>
                      <a:pt x="8850" y="5710"/>
                      <a:pt x="11700" y="1362"/>
                      <a:pt x="15600" y="4588"/>
                    </a:cubicBezTo>
                    <a:cubicBezTo>
                      <a:pt x="16200" y="5570"/>
                      <a:pt x="16650" y="6972"/>
                      <a:pt x="17550" y="7253"/>
                    </a:cubicBezTo>
                    <a:cubicBezTo>
                      <a:pt x="18450" y="7533"/>
                      <a:pt x="21600" y="7533"/>
                      <a:pt x="21150" y="6411"/>
                    </a:cubicBezTo>
                    <a:cubicBezTo>
                      <a:pt x="20700" y="5289"/>
                      <a:pt x="18900" y="520"/>
                      <a:pt x="14550" y="100"/>
                    </a:cubicBezTo>
                    <a:cubicBezTo>
                      <a:pt x="11550" y="-181"/>
                      <a:pt x="7200" y="-181"/>
                      <a:pt x="5400" y="4448"/>
                    </a:cubicBezTo>
                    <a:cubicBezTo>
                      <a:pt x="2250" y="12302"/>
                      <a:pt x="12450" y="10900"/>
                      <a:pt x="13500" y="14827"/>
                    </a:cubicBezTo>
                    <a:cubicBezTo>
                      <a:pt x="14400" y="18053"/>
                      <a:pt x="5100" y="20437"/>
                      <a:pt x="4200" y="13985"/>
                    </a:cubicBezTo>
                    <a:cubicBezTo>
                      <a:pt x="1800" y="14406"/>
                      <a:pt x="2250" y="13564"/>
                      <a:pt x="0" y="14125"/>
                    </a:cubicBezTo>
                    <a:close/>
                  </a:path>
                </a:pathLst>
              </a:custGeom>
              <a:solidFill>
                <a:srgbClr val="00007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09" name="Freeform 150"/>
              <p:cNvSpPr/>
              <p:nvPr/>
            </p:nvSpPr>
            <p:spPr>
              <a:xfrm rot="18742963">
                <a:off x="979624" y="1997119"/>
                <a:ext cx="105920" cy="108623"/>
              </a:xfrm>
              <a:custGeom>
                <a:avLst/>
                <a:gdLst/>
                <a:ahLst/>
                <a:cxnLst>
                  <a:cxn ang="0">
                    <a:pos x="wd2" y="hd2"/>
                  </a:cxn>
                  <a:cxn ang="5400000">
                    <a:pos x="wd2" y="hd2"/>
                  </a:cxn>
                  <a:cxn ang="10800000">
                    <a:pos x="wd2" y="hd2"/>
                  </a:cxn>
                  <a:cxn ang="16200000">
                    <a:pos x="wd2" y="hd2"/>
                  </a:cxn>
                </a:cxnLst>
                <a:rect l="0" t="0" r="r" b="b"/>
                <a:pathLst>
                  <a:path w="21194" h="21419" extrusionOk="0">
                    <a:moveTo>
                      <a:pt x="0" y="14125"/>
                    </a:moveTo>
                    <a:cubicBezTo>
                      <a:pt x="900" y="19455"/>
                      <a:pt x="3750" y="21419"/>
                      <a:pt x="8850" y="21419"/>
                    </a:cubicBezTo>
                    <a:cubicBezTo>
                      <a:pt x="16650" y="21138"/>
                      <a:pt x="15900" y="18053"/>
                      <a:pt x="17550" y="16650"/>
                    </a:cubicBezTo>
                    <a:cubicBezTo>
                      <a:pt x="16950" y="6411"/>
                      <a:pt x="12600" y="11601"/>
                      <a:pt x="9300" y="7533"/>
                    </a:cubicBezTo>
                    <a:cubicBezTo>
                      <a:pt x="8850" y="5710"/>
                      <a:pt x="11700" y="1362"/>
                      <a:pt x="15600" y="4588"/>
                    </a:cubicBezTo>
                    <a:cubicBezTo>
                      <a:pt x="16200" y="5570"/>
                      <a:pt x="16650" y="6972"/>
                      <a:pt x="17550" y="7253"/>
                    </a:cubicBezTo>
                    <a:cubicBezTo>
                      <a:pt x="18450" y="7533"/>
                      <a:pt x="21600" y="7533"/>
                      <a:pt x="21150" y="6411"/>
                    </a:cubicBezTo>
                    <a:cubicBezTo>
                      <a:pt x="20700" y="5289"/>
                      <a:pt x="18900" y="520"/>
                      <a:pt x="14550" y="100"/>
                    </a:cubicBezTo>
                    <a:cubicBezTo>
                      <a:pt x="11550" y="-181"/>
                      <a:pt x="7200" y="-181"/>
                      <a:pt x="5400" y="4448"/>
                    </a:cubicBezTo>
                    <a:cubicBezTo>
                      <a:pt x="2250" y="12302"/>
                      <a:pt x="12450" y="10900"/>
                      <a:pt x="13500" y="14827"/>
                    </a:cubicBezTo>
                    <a:cubicBezTo>
                      <a:pt x="14400" y="18053"/>
                      <a:pt x="5100" y="20437"/>
                      <a:pt x="4200" y="13985"/>
                    </a:cubicBezTo>
                    <a:cubicBezTo>
                      <a:pt x="1800" y="14406"/>
                      <a:pt x="2250" y="13564"/>
                      <a:pt x="0" y="14125"/>
                    </a:cubicBezTo>
                    <a:close/>
                  </a:path>
                </a:pathLst>
              </a:custGeom>
              <a:solidFill>
                <a:srgbClr val="00007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10" name="Freeform 151"/>
              <p:cNvSpPr/>
              <p:nvPr/>
            </p:nvSpPr>
            <p:spPr>
              <a:xfrm>
                <a:off x="369354" y="333490"/>
                <a:ext cx="552451" cy="20193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814" y="9883"/>
                    </a:lnTo>
                    <a:lnTo>
                      <a:pt x="21600" y="21600"/>
                    </a:lnTo>
                    <a:lnTo>
                      <a:pt x="3352" y="11479"/>
                    </a:lnTo>
                    <a:lnTo>
                      <a:pt x="0" y="0"/>
                    </a:lnTo>
                    <a:close/>
                  </a:path>
                </a:pathLst>
              </a:custGeom>
              <a:gradFill flip="none" rotWithShape="1">
                <a:gsLst>
                  <a:gs pos="0">
                    <a:srgbClr val="00007A"/>
                  </a:gs>
                  <a:gs pos="100000">
                    <a:srgbClr val="000076"/>
                  </a:gs>
                </a:gsLst>
                <a:lin ang="189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11" name="Oval 152"/>
              <p:cNvSpPr/>
              <p:nvPr/>
            </p:nvSpPr>
            <p:spPr>
              <a:xfrm>
                <a:off x="473694" y="1187996"/>
                <a:ext cx="335835" cy="294414"/>
              </a:xfrm>
              <a:custGeom>
                <a:avLst/>
                <a:gdLst/>
                <a:ahLst/>
                <a:cxnLst>
                  <a:cxn ang="0">
                    <a:pos x="wd2" y="hd2"/>
                  </a:cxn>
                  <a:cxn ang="5400000">
                    <a:pos x="wd2" y="hd2"/>
                  </a:cxn>
                  <a:cxn ang="10800000">
                    <a:pos x="wd2" y="hd2"/>
                  </a:cxn>
                  <a:cxn ang="16200000">
                    <a:pos x="wd2" y="hd2"/>
                  </a:cxn>
                </a:cxnLst>
                <a:rect l="0" t="0" r="r" b="b"/>
                <a:pathLst>
                  <a:path w="19022" h="18988" extrusionOk="0">
                    <a:moveTo>
                      <a:pt x="744" y="14818"/>
                    </a:moveTo>
                    <a:cubicBezTo>
                      <a:pt x="-1289" y="10477"/>
                      <a:pt x="988" y="4575"/>
                      <a:pt x="5830" y="1634"/>
                    </a:cubicBezTo>
                    <a:cubicBezTo>
                      <a:pt x="10672" y="-1306"/>
                      <a:pt x="16245" y="-171"/>
                      <a:pt x="18278" y="4170"/>
                    </a:cubicBezTo>
                    <a:cubicBezTo>
                      <a:pt x="20311" y="8511"/>
                      <a:pt x="18034" y="14413"/>
                      <a:pt x="13192" y="17354"/>
                    </a:cubicBezTo>
                    <a:cubicBezTo>
                      <a:pt x="8350" y="20294"/>
                      <a:pt x="2777" y="19159"/>
                      <a:pt x="744" y="14818"/>
                    </a:cubicBezTo>
                    <a:close/>
                  </a:path>
                </a:pathLst>
              </a:custGeom>
              <a:gradFill flip="none" rotWithShape="1">
                <a:gsLst>
                  <a:gs pos="0">
                    <a:srgbClr val="00006F"/>
                  </a:gs>
                  <a:gs pos="50000">
                    <a:srgbClr val="00007A"/>
                  </a:gs>
                  <a:gs pos="100000">
                    <a:srgbClr val="00006F"/>
                  </a:gs>
                </a:gsLst>
                <a:lin ang="189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1014" name="Title Text"/>
          <p:cNvSpPr txBox="1">
            <a:spLocks noGrp="1"/>
          </p:cNvSpPr>
          <p:nvPr>
            <p:ph type="title"/>
          </p:nvPr>
        </p:nvSpPr>
        <p:spPr>
          <a:xfrm>
            <a:off x="301625" y="228600"/>
            <a:ext cx="8540750" cy="1143000"/>
          </a:xfrm>
          <a:prstGeom prst="rect">
            <a:avLst/>
          </a:prstGeom>
        </p:spPr>
        <p:txBody>
          <a:bodyPr anchor="ctr"/>
          <a:lstStyle>
            <a:lvl1pPr algn="ctr">
              <a:defRPr>
                <a:solidFill>
                  <a:srgbClr val="CCECFF"/>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1015" name="Slide Number"/>
          <p:cNvSpPr txBox="1">
            <a:spLocks noGrp="1"/>
          </p:cNvSpPr>
          <p:nvPr>
            <p:ph type="sldNum" sz="quarter" idx="2"/>
          </p:nvPr>
        </p:nvSpPr>
        <p:spPr>
          <a:xfrm>
            <a:off x="8592951" y="6245225"/>
            <a:ext cx="249425" cy="246221"/>
          </a:xfrm>
          <a:prstGeom prst="rect">
            <a:avLst/>
          </a:prstGeom>
        </p:spPr>
        <p:txBody>
          <a:bodyPr anchor="t"/>
          <a:lstStyle>
            <a:lvl1pPr algn="r">
              <a:defRPr sz="1000" b="1" i="0">
                <a:solidFill>
                  <a:schemeClr val="accent3">
                    <a:lumOff val="44000"/>
                  </a:schemeClr>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412911902"/>
      </p:ext>
    </p:extLst>
  </p:cSld>
  <p:clrMapOvr>
    <a:masterClrMapping/>
  </p:clrMapOvr>
  <p:transition spd="med"/>
</p:sldLayout>
</file>

<file path=ppt/slideLayouts/slideLayout1550.xml><?xml version="1.0" encoding="utf-8"?>
<p:sldLayout xmlns:a="http://schemas.openxmlformats.org/drawingml/2006/main" xmlns:r="http://schemas.openxmlformats.org/officeDocument/2006/relationships" xmlns:p="http://schemas.openxmlformats.org/presentationml/2006/main" showMasterSp="0" type="tx">
  <p:cSld name="3_Title Slide">
    <p:bg>
      <p:bgPr>
        <a:solidFill>
          <a:srgbClr val="0A0E5B"/>
        </a:solidFill>
        <a:effectLst/>
      </p:bgPr>
    </p:bg>
    <p:spTree>
      <p:nvGrpSpPr>
        <p:cNvPr id="1" name=""/>
        <p:cNvGrpSpPr/>
        <p:nvPr/>
      </p:nvGrpSpPr>
      <p:grpSpPr>
        <a:xfrm>
          <a:off x="0" y="0"/>
          <a:ext cx="0" cy="0"/>
          <a:chOff x="0" y="0"/>
          <a:chExt cx="0" cy="0"/>
        </a:xfrm>
      </p:grpSpPr>
      <p:sp>
        <p:nvSpPr>
          <p:cNvPr id="622" name="Rectangle 2"/>
          <p:cNvSpPr/>
          <p:nvPr/>
        </p:nvSpPr>
        <p:spPr>
          <a:xfrm>
            <a:off x="1066800" y="2995651"/>
            <a:ext cx="8077201" cy="3862388"/>
          </a:xfrm>
          <a:prstGeom prst="rect">
            <a:avLst/>
          </a:prstGeom>
          <a:gradFill>
            <a:gsLst>
              <a:gs pos="0">
                <a:srgbClr val="060833"/>
              </a:gs>
              <a:gs pos="100000">
                <a:srgbClr val="1822CD"/>
              </a:gs>
            </a:gsLst>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sp>
        <p:nvSpPr>
          <p:cNvPr id="623" name="Rectangle 3"/>
          <p:cNvSpPr/>
          <p:nvPr/>
        </p:nvSpPr>
        <p:spPr>
          <a:xfrm>
            <a:off x="0" y="2995651"/>
            <a:ext cx="1066800" cy="3862388"/>
          </a:xfrm>
          <a:prstGeom prst="rect">
            <a:avLst/>
          </a:prstGeom>
          <a:gradFill>
            <a:gsLst>
              <a:gs pos="0">
                <a:srgbClr val="03051B"/>
              </a:gs>
              <a:gs pos="100000">
                <a:srgbClr val="1822CD"/>
              </a:gs>
            </a:gsLst>
            <a:lin ang="5400000"/>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grpSp>
        <p:nvGrpSpPr>
          <p:cNvPr id="629" name="Group 7"/>
          <p:cNvGrpSpPr/>
          <p:nvPr/>
        </p:nvGrpSpPr>
        <p:grpSpPr>
          <a:xfrm>
            <a:off x="-1" y="1905000"/>
            <a:ext cx="6172201" cy="2438400"/>
            <a:chOff x="0" y="0"/>
            <a:chExt cx="6172199" cy="2438400"/>
          </a:xfrm>
        </p:grpSpPr>
        <p:sp>
          <p:nvSpPr>
            <p:cNvPr id="624" name="Oval 8"/>
            <p:cNvSpPr/>
            <p:nvPr/>
          </p:nvSpPr>
          <p:spPr>
            <a:xfrm>
              <a:off x="788987" y="788987"/>
              <a:ext cx="573089" cy="569913"/>
            </a:xfrm>
            <a:prstGeom prst="ellipse">
              <a:avLst/>
            </a:prstGeom>
            <a:gradFill flip="none" rotWithShape="1">
              <a:gsLst>
                <a:gs pos="0">
                  <a:srgbClr val="1822CD"/>
                </a:gs>
                <a:gs pos="100000">
                  <a:srgbClr val="080B40"/>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25" name="Oval 9"/>
            <p:cNvSpPr/>
            <p:nvPr/>
          </p:nvSpPr>
          <p:spPr>
            <a:xfrm>
              <a:off x="942975" y="955675"/>
              <a:ext cx="260350" cy="247650"/>
            </a:xfrm>
            <a:prstGeom prst="ellipse">
              <a:avLst/>
            </a:prstGeom>
            <a:gradFill flip="none" rotWithShape="1">
              <a:gsLst>
                <a:gs pos="0">
                  <a:srgbClr val="FFFFFF"/>
                </a:gs>
                <a:gs pos="100000">
                  <a:srgbClr val="1822CD"/>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26" name="Rectangle 10"/>
            <p:cNvSpPr/>
            <p:nvPr/>
          </p:nvSpPr>
          <p:spPr>
            <a:xfrm>
              <a:off x="0" y="1084262"/>
              <a:ext cx="2286000" cy="12701"/>
            </a:xfrm>
            <a:prstGeom prst="rect">
              <a:avLst/>
            </a:prstGeom>
            <a:gradFill flip="none" rotWithShape="1">
              <a:gsLst>
                <a:gs pos="0">
                  <a:srgbClr val="0A0E5B"/>
                </a:gs>
                <a:gs pos="5000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27" name="Rectangle 11"/>
            <p:cNvSpPr/>
            <p:nvPr/>
          </p:nvSpPr>
          <p:spPr>
            <a:xfrm>
              <a:off x="1074737" y="0"/>
              <a:ext cx="12701" cy="2438400"/>
            </a:xfrm>
            <a:prstGeom prst="rect">
              <a:avLst/>
            </a:prstGeom>
            <a:gradFill flip="none" rotWithShape="1">
              <a:gsLst>
                <a:gs pos="0">
                  <a:srgbClr val="0A0E5B"/>
                </a:gs>
                <a:gs pos="50000">
                  <a:srgbClr val="FFFFFF"/>
                </a:gs>
                <a:gs pos="100000">
                  <a:srgbClr val="0A0E5B"/>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28" name="Rectangle 12"/>
            <p:cNvSpPr/>
            <p:nvPr/>
          </p:nvSpPr>
          <p:spPr>
            <a:xfrm>
              <a:off x="1144587" y="1084262"/>
              <a:ext cx="5027613" cy="12701"/>
            </a:xfrm>
            <a:prstGeom prst="rect">
              <a:avLst/>
            </a:prstGeom>
            <a:gradFill flip="none" rotWithShape="1">
              <a:gsLst>
                <a:gs pos="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sp>
        <p:nvSpPr>
          <p:cNvPr id="630" name="Body Level One…"/>
          <p:cNvSpPr txBox="1">
            <a:spLocks noGrp="1"/>
          </p:cNvSpPr>
          <p:nvPr>
            <p:ph type="body" sz="quarter" idx="1"/>
          </p:nvPr>
        </p:nvSpPr>
        <p:spPr>
          <a:xfrm>
            <a:off x="1371600" y="3886201"/>
            <a:ext cx="6400800" cy="1752601"/>
          </a:xfrm>
          <a:prstGeom prst="rect">
            <a:avLst/>
          </a:prstGeom>
        </p:spPr>
        <p:txBody>
          <a:bodyPr>
            <a:normAutofit/>
          </a:bodyPr>
          <a:lstStyle>
            <a:lvl1pPr marL="0" indent="0" algn="ctr">
              <a:buSzTx/>
              <a:buNone/>
              <a:defRPr>
                <a:solidFill>
                  <a:srgbClr val="FFFFFF"/>
                </a:solidFill>
                <a:latin typeface="Times Roman"/>
                <a:ea typeface="Times Roman"/>
                <a:cs typeface="Times Roman"/>
                <a:sym typeface="Times Roman"/>
              </a:defRPr>
            </a:lvl1pPr>
            <a:lvl2pPr algn="ctr">
              <a:buSzPct val="100000"/>
              <a:buChar char="•"/>
              <a:defRPr>
                <a:solidFill>
                  <a:srgbClr val="FFFFFF"/>
                </a:solidFill>
                <a:latin typeface="Times Roman"/>
                <a:ea typeface="Times Roman"/>
                <a:cs typeface="Times Roman"/>
                <a:sym typeface="Times Roman"/>
              </a:defRPr>
            </a:lvl2pPr>
            <a:lvl3pPr algn="ctr">
              <a:buSzPct val="100000"/>
              <a:buChar char="•"/>
              <a:defRPr>
                <a:solidFill>
                  <a:srgbClr val="FFFFFF"/>
                </a:solidFill>
                <a:latin typeface="Times Roman"/>
                <a:ea typeface="Times Roman"/>
                <a:cs typeface="Times Roman"/>
                <a:sym typeface="Times Roman"/>
              </a:defRPr>
            </a:lvl3pPr>
            <a:lvl4pPr algn="ctr">
              <a:buSzPct val="100000"/>
              <a:buChar char="➢"/>
              <a:defRPr>
                <a:solidFill>
                  <a:srgbClr val="FFFFFF"/>
                </a:solidFill>
                <a:latin typeface="Times Roman"/>
                <a:ea typeface="Times Roman"/>
                <a:cs typeface="Times Roman"/>
                <a:sym typeface="Times Roman"/>
              </a:defRPr>
            </a:lvl4pPr>
            <a:lvl5pPr algn="ctr">
              <a:buChar char="▪"/>
              <a:defRPr>
                <a:solidFill>
                  <a:srgbClr val="FFFFFF"/>
                </a:solidFill>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631" name="Title Text"/>
          <p:cNvSpPr txBox="1">
            <a:spLocks noGrp="1"/>
          </p:cNvSpPr>
          <p:nvPr>
            <p:ph type="title"/>
          </p:nvPr>
        </p:nvSpPr>
        <p:spPr>
          <a:xfrm>
            <a:off x="609600" y="990600"/>
            <a:ext cx="8229600" cy="1143000"/>
          </a:xfrm>
          <a:prstGeom prst="rect">
            <a:avLst/>
          </a:prstGeom>
          <a:noFill/>
          <a:effectLst>
            <a:outerShdw blurRad="63500" dist="12700" dir="16200000" rotWithShape="0">
              <a:srgbClr val="FFFFFF">
                <a:alpha val="74998"/>
              </a:srgbClr>
            </a:outerShdw>
          </a:effectLst>
        </p:spPr>
        <p:txBody>
          <a:bodyPr/>
          <a:lstStyle>
            <a:lvl1pPr>
              <a:defRPr sz="4400" b="1" i="0">
                <a:solidFill>
                  <a:srgbClr val="4460EE"/>
                </a:solidFill>
                <a:latin typeface="Arial" panose="020B0604020202020204" pitchFamily="34" charset="0"/>
                <a:cs typeface="Arial" panose="020B0604020202020204" pitchFamily="34" charset="0"/>
              </a:defRPr>
            </a:lvl1pPr>
          </a:lstStyle>
          <a:p>
            <a:r>
              <a:rPr dirty="0"/>
              <a:t>Title Text</a:t>
            </a:r>
          </a:p>
        </p:txBody>
      </p:sp>
      <p:sp>
        <p:nvSpPr>
          <p:cNvPr id="632"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FFFFFF"/>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784352259"/>
      </p:ext>
    </p:extLst>
  </p:cSld>
  <p:clrMapOvr>
    <a:masterClrMapping/>
  </p:clrMapOvr>
  <p:transition spd="med"/>
</p:sldLayout>
</file>

<file path=ppt/slideLayouts/slideLayout1551.xml><?xml version="1.0" encoding="utf-8"?>
<p:sldLayout xmlns:a="http://schemas.openxmlformats.org/drawingml/2006/main" xmlns:r="http://schemas.openxmlformats.org/officeDocument/2006/relationships" xmlns:p="http://schemas.openxmlformats.org/presentationml/2006/main" showMasterSp="0" type="tx">
  <p:cSld name="3_Title and Content">
    <p:bg>
      <p:bgPr>
        <a:solidFill>
          <a:srgbClr val="0A0E5B"/>
        </a:solidFill>
        <a:effectLst/>
      </p:bgPr>
    </p:bg>
    <p:spTree>
      <p:nvGrpSpPr>
        <p:cNvPr id="1" name=""/>
        <p:cNvGrpSpPr/>
        <p:nvPr/>
      </p:nvGrpSpPr>
      <p:grpSpPr>
        <a:xfrm>
          <a:off x="0" y="0"/>
          <a:ext cx="0" cy="0"/>
          <a:chOff x="0" y="0"/>
          <a:chExt cx="0" cy="0"/>
        </a:xfrm>
      </p:grpSpPr>
      <p:sp>
        <p:nvSpPr>
          <p:cNvPr id="639" name="Rectangle 2"/>
          <p:cNvSpPr/>
          <p:nvPr/>
        </p:nvSpPr>
        <p:spPr>
          <a:xfrm>
            <a:off x="1066800" y="1458913"/>
            <a:ext cx="8077201" cy="5399088"/>
          </a:xfrm>
          <a:prstGeom prst="rect">
            <a:avLst/>
          </a:prstGeom>
          <a:gradFill>
            <a:gsLst>
              <a:gs pos="0">
                <a:srgbClr val="060833"/>
              </a:gs>
              <a:gs pos="100000">
                <a:srgbClr val="1822CD"/>
              </a:gs>
            </a:gsLst>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sp>
        <p:nvSpPr>
          <p:cNvPr id="640" name="Rectangle 3"/>
          <p:cNvSpPr/>
          <p:nvPr/>
        </p:nvSpPr>
        <p:spPr>
          <a:xfrm>
            <a:off x="0" y="1447800"/>
            <a:ext cx="1066800" cy="5410200"/>
          </a:xfrm>
          <a:prstGeom prst="rect">
            <a:avLst/>
          </a:prstGeom>
          <a:gradFill>
            <a:gsLst>
              <a:gs pos="0">
                <a:srgbClr val="03051B"/>
              </a:gs>
              <a:gs pos="100000">
                <a:srgbClr val="1822CD"/>
              </a:gs>
            </a:gsLst>
            <a:lin ang="5400000"/>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grpSp>
        <p:nvGrpSpPr>
          <p:cNvPr id="646" name="Group 7"/>
          <p:cNvGrpSpPr/>
          <p:nvPr/>
        </p:nvGrpSpPr>
        <p:grpSpPr>
          <a:xfrm>
            <a:off x="-1" y="355600"/>
            <a:ext cx="6172201" cy="2438400"/>
            <a:chOff x="0" y="0"/>
            <a:chExt cx="6172199" cy="2438400"/>
          </a:xfrm>
        </p:grpSpPr>
        <p:sp>
          <p:nvSpPr>
            <p:cNvPr id="641" name="Oval 8"/>
            <p:cNvSpPr/>
            <p:nvPr/>
          </p:nvSpPr>
          <p:spPr>
            <a:xfrm>
              <a:off x="788987" y="788987"/>
              <a:ext cx="573089" cy="569913"/>
            </a:xfrm>
            <a:prstGeom prst="ellipse">
              <a:avLst/>
            </a:prstGeom>
            <a:gradFill flip="none" rotWithShape="1">
              <a:gsLst>
                <a:gs pos="0">
                  <a:srgbClr val="1822CD"/>
                </a:gs>
                <a:gs pos="100000">
                  <a:srgbClr val="080B40"/>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42" name="Oval 9"/>
            <p:cNvSpPr/>
            <p:nvPr/>
          </p:nvSpPr>
          <p:spPr>
            <a:xfrm>
              <a:off x="942975" y="955675"/>
              <a:ext cx="260350" cy="247650"/>
            </a:xfrm>
            <a:prstGeom prst="ellipse">
              <a:avLst/>
            </a:prstGeom>
            <a:gradFill flip="none" rotWithShape="1">
              <a:gsLst>
                <a:gs pos="0">
                  <a:srgbClr val="FFFFFF"/>
                </a:gs>
                <a:gs pos="100000">
                  <a:srgbClr val="1822CD"/>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43" name="Rectangle 10"/>
            <p:cNvSpPr/>
            <p:nvPr/>
          </p:nvSpPr>
          <p:spPr>
            <a:xfrm>
              <a:off x="0" y="1084262"/>
              <a:ext cx="2286000" cy="12701"/>
            </a:xfrm>
            <a:prstGeom prst="rect">
              <a:avLst/>
            </a:prstGeom>
            <a:gradFill flip="none" rotWithShape="1">
              <a:gsLst>
                <a:gs pos="0">
                  <a:srgbClr val="0A0E5B"/>
                </a:gs>
                <a:gs pos="5000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44" name="Rectangle 11"/>
            <p:cNvSpPr/>
            <p:nvPr/>
          </p:nvSpPr>
          <p:spPr>
            <a:xfrm>
              <a:off x="1074737" y="0"/>
              <a:ext cx="12701" cy="2438400"/>
            </a:xfrm>
            <a:prstGeom prst="rect">
              <a:avLst/>
            </a:prstGeom>
            <a:gradFill flip="none" rotWithShape="1">
              <a:gsLst>
                <a:gs pos="0">
                  <a:srgbClr val="0A0E5B"/>
                </a:gs>
                <a:gs pos="50000">
                  <a:srgbClr val="FFFFFF"/>
                </a:gs>
                <a:gs pos="100000">
                  <a:srgbClr val="0A0E5B"/>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45" name="Rectangle 12"/>
            <p:cNvSpPr/>
            <p:nvPr/>
          </p:nvSpPr>
          <p:spPr>
            <a:xfrm>
              <a:off x="1144587" y="1084262"/>
              <a:ext cx="5027613" cy="12701"/>
            </a:xfrm>
            <a:prstGeom prst="rect">
              <a:avLst/>
            </a:prstGeom>
            <a:gradFill flip="none" rotWithShape="1">
              <a:gsLst>
                <a:gs pos="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sp>
        <p:nvSpPr>
          <p:cNvPr id="647" name="Title Text"/>
          <p:cNvSpPr txBox="1">
            <a:spLocks noGrp="1"/>
          </p:cNvSpPr>
          <p:nvPr>
            <p:ph type="title"/>
          </p:nvPr>
        </p:nvSpPr>
        <p:spPr>
          <a:xfrm>
            <a:off x="152400" y="152400"/>
            <a:ext cx="8915400" cy="1143000"/>
          </a:xfrm>
          <a:prstGeom prst="rect">
            <a:avLst/>
          </a:prstGeom>
          <a:noFill/>
          <a:effectLst>
            <a:outerShdw blurRad="63500" dist="12700" dir="16200000" rotWithShape="0">
              <a:srgbClr val="FFFFFF">
                <a:alpha val="74998"/>
              </a:srgbClr>
            </a:outerShdw>
          </a:effectLst>
        </p:spPr>
        <p:txBody>
          <a:bodyPr/>
          <a:lstStyle>
            <a:lvl1pPr>
              <a:defRPr sz="4400" b="1" i="0">
                <a:solidFill>
                  <a:srgbClr val="4460EE"/>
                </a:solidFill>
                <a:latin typeface="Arial" panose="020B0604020202020204" pitchFamily="34" charset="0"/>
                <a:cs typeface="Arial" panose="020B0604020202020204" pitchFamily="34" charset="0"/>
              </a:defRPr>
            </a:lvl1pPr>
          </a:lstStyle>
          <a:p>
            <a:r>
              <a:rPr dirty="0"/>
              <a:t>Title Text</a:t>
            </a:r>
          </a:p>
        </p:txBody>
      </p:sp>
      <p:sp>
        <p:nvSpPr>
          <p:cNvPr id="648" name="Body Level One…"/>
          <p:cNvSpPr txBox="1">
            <a:spLocks noGrp="1"/>
          </p:cNvSpPr>
          <p:nvPr>
            <p:ph type="body" idx="1"/>
          </p:nvPr>
        </p:nvSpPr>
        <p:spPr>
          <a:xfrm>
            <a:off x="1219200" y="1676400"/>
            <a:ext cx="7772401" cy="4572000"/>
          </a:xfrm>
          <a:prstGeom prst="rect">
            <a:avLst/>
          </a:prstGeom>
        </p:spPr>
        <p:txBody>
          <a:bodyPr>
            <a:normAutofit/>
          </a:bodyPr>
          <a:lstStyle>
            <a:lvl1pPr>
              <a:buClr>
                <a:srgbClr val="4460EE"/>
              </a:buClr>
              <a:buSzPct val="100000"/>
              <a:buFont typeface="Times Roman"/>
              <a:buChar char="•"/>
              <a:defRPr>
                <a:solidFill>
                  <a:srgbClr val="FFFFFF"/>
                </a:solidFill>
                <a:latin typeface="Times Roman"/>
                <a:ea typeface="Times Roman"/>
                <a:cs typeface="Times Roman"/>
                <a:sym typeface="Times Roman"/>
              </a:defRPr>
            </a:lvl1pPr>
            <a:lvl2pPr>
              <a:buClr>
                <a:srgbClr val="4460EE"/>
              </a:buClr>
              <a:buSzPct val="100000"/>
              <a:buFont typeface="Times Roman"/>
              <a:buChar char="•"/>
              <a:defRPr>
                <a:solidFill>
                  <a:srgbClr val="FFFFFF"/>
                </a:solidFill>
                <a:latin typeface="Times Roman"/>
                <a:ea typeface="Times Roman"/>
                <a:cs typeface="Times Roman"/>
                <a:sym typeface="Times Roman"/>
              </a:defRPr>
            </a:lvl2pPr>
            <a:lvl3pPr>
              <a:buClr>
                <a:srgbClr val="4460EE"/>
              </a:buClr>
              <a:buSzPct val="100000"/>
              <a:buFont typeface="Times Roman"/>
              <a:buChar char="•"/>
              <a:defRPr>
                <a:solidFill>
                  <a:srgbClr val="FFFFFF"/>
                </a:solidFill>
                <a:latin typeface="Times Roman"/>
                <a:ea typeface="Times Roman"/>
                <a:cs typeface="Times Roman"/>
                <a:sym typeface="Times Roman"/>
              </a:defRPr>
            </a:lvl3pPr>
            <a:lvl4pPr>
              <a:buClr>
                <a:srgbClr val="4460EE"/>
              </a:buClr>
              <a:buSzPct val="100000"/>
              <a:buFont typeface="Times Roman"/>
              <a:buChar char="➢"/>
              <a:defRPr>
                <a:solidFill>
                  <a:srgbClr val="FFFFFF"/>
                </a:solidFill>
                <a:latin typeface="Times Roman"/>
                <a:ea typeface="Times Roman"/>
                <a:cs typeface="Times Roman"/>
                <a:sym typeface="Times Roman"/>
              </a:defRPr>
            </a:lvl4pPr>
            <a:lvl5pPr>
              <a:buClr>
                <a:srgbClr val="4460EE"/>
              </a:buClr>
              <a:buFont typeface="Times Roman"/>
              <a:buChar char="▪"/>
              <a:defRPr>
                <a:solidFill>
                  <a:srgbClr val="FFFFFF"/>
                </a:solidFill>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649" name="Slide Number"/>
          <p:cNvSpPr txBox="1">
            <a:spLocks noGrp="1"/>
          </p:cNvSpPr>
          <p:nvPr>
            <p:ph type="sldNum" sz="quarter" idx="2"/>
          </p:nvPr>
        </p:nvSpPr>
        <p:spPr>
          <a:xfrm>
            <a:off x="8709837" y="6324600"/>
            <a:ext cx="281763" cy="286909"/>
          </a:xfrm>
          <a:prstGeom prst="rect">
            <a:avLst/>
          </a:prstGeom>
        </p:spPr>
        <p:txBody>
          <a:bodyPr anchor="t"/>
          <a:lstStyle>
            <a:lvl1pPr>
              <a:defRPr>
                <a:solidFill>
                  <a:srgbClr val="FFFFFF"/>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528403598"/>
      </p:ext>
    </p:extLst>
  </p:cSld>
  <p:clrMapOvr>
    <a:masterClrMapping/>
  </p:clrMapOvr>
  <p:transition spd="med"/>
</p:sldLayout>
</file>

<file path=ppt/slideLayouts/slideLayout1552.xml><?xml version="1.0" encoding="utf-8"?>
<p:sldLayout xmlns:a="http://schemas.openxmlformats.org/drawingml/2006/main" xmlns:r="http://schemas.openxmlformats.org/officeDocument/2006/relationships" xmlns:p="http://schemas.openxmlformats.org/presentationml/2006/main" showMasterSp="0" type="tx">
  <p:cSld name="3_Section Header">
    <p:bg>
      <p:bgPr>
        <a:solidFill>
          <a:srgbClr val="0A0E5B"/>
        </a:solidFill>
        <a:effectLst/>
      </p:bgPr>
    </p:bg>
    <p:spTree>
      <p:nvGrpSpPr>
        <p:cNvPr id="1" name=""/>
        <p:cNvGrpSpPr/>
        <p:nvPr/>
      </p:nvGrpSpPr>
      <p:grpSpPr>
        <a:xfrm>
          <a:off x="0" y="0"/>
          <a:ext cx="0" cy="0"/>
          <a:chOff x="0" y="0"/>
          <a:chExt cx="0" cy="0"/>
        </a:xfrm>
      </p:grpSpPr>
      <p:sp>
        <p:nvSpPr>
          <p:cNvPr id="656" name="Rectangle 2"/>
          <p:cNvSpPr/>
          <p:nvPr/>
        </p:nvSpPr>
        <p:spPr>
          <a:xfrm>
            <a:off x="1066800" y="1458913"/>
            <a:ext cx="8077201" cy="5399088"/>
          </a:xfrm>
          <a:prstGeom prst="rect">
            <a:avLst/>
          </a:prstGeom>
          <a:gradFill>
            <a:gsLst>
              <a:gs pos="0">
                <a:srgbClr val="060833"/>
              </a:gs>
              <a:gs pos="100000">
                <a:srgbClr val="1822CD"/>
              </a:gs>
            </a:gsLst>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sp>
        <p:nvSpPr>
          <p:cNvPr id="657" name="Rectangle 3"/>
          <p:cNvSpPr/>
          <p:nvPr/>
        </p:nvSpPr>
        <p:spPr>
          <a:xfrm>
            <a:off x="0" y="1447800"/>
            <a:ext cx="1066800" cy="5410200"/>
          </a:xfrm>
          <a:prstGeom prst="rect">
            <a:avLst/>
          </a:prstGeom>
          <a:gradFill>
            <a:gsLst>
              <a:gs pos="0">
                <a:srgbClr val="03051B"/>
              </a:gs>
              <a:gs pos="100000">
                <a:srgbClr val="1822CD"/>
              </a:gs>
            </a:gsLst>
            <a:lin ang="5400000"/>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grpSp>
        <p:nvGrpSpPr>
          <p:cNvPr id="663" name="Group 7"/>
          <p:cNvGrpSpPr/>
          <p:nvPr/>
        </p:nvGrpSpPr>
        <p:grpSpPr>
          <a:xfrm>
            <a:off x="-1" y="355600"/>
            <a:ext cx="6172201" cy="2438400"/>
            <a:chOff x="0" y="0"/>
            <a:chExt cx="6172199" cy="2438400"/>
          </a:xfrm>
        </p:grpSpPr>
        <p:sp>
          <p:nvSpPr>
            <p:cNvPr id="658" name="Oval 8"/>
            <p:cNvSpPr/>
            <p:nvPr/>
          </p:nvSpPr>
          <p:spPr>
            <a:xfrm>
              <a:off x="788987" y="788987"/>
              <a:ext cx="573089" cy="569913"/>
            </a:xfrm>
            <a:prstGeom prst="ellipse">
              <a:avLst/>
            </a:prstGeom>
            <a:gradFill flip="none" rotWithShape="1">
              <a:gsLst>
                <a:gs pos="0">
                  <a:srgbClr val="1822CD"/>
                </a:gs>
                <a:gs pos="100000">
                  <a:srgbClr val="080B40"/>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59" name="Oval 9"/>
            <p:cNvSpPr/>
            <p:nvPr/>
          </p:nvSpPr>
          <p:spPr>
            <a:xfrm>
              <a:off x="942975" y="955675"/>
              <a:ext cx="260350" cy="247650"/>
            </a:xfrm>
            <a:prstGeom prst="ellipse">
              <a:avLst/>
            </a:prstGeom>
            <a:gradFill flip="none" rotWithShape="1">
              <a:gsLst>
                <a:gs pos="0">
                  <a:srgbClr val="FFFFFF"/>
                </a:gs>
                <a:gs pos="100000">
                  <a:srgbClr val="1822CD"/>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60" name="Rectangle 10"/>
            <p:cNvSpPr/>
            <p:nvPr/>
          </p:nvSpPr>
          <p:spPr>
            <a:xfrm>
              <a:off x="0" y="1084262"/>
              <a:ext cx="2286000" cy="12701"/>
            </a:xfrm>
            <a:prstGeom prst="rect">
              <a:avLst/>
            </a:prstGeom>
            <a:gradFill flip="none" rotWithShape="1">
              <a:gsLst>
                <a:gs pos="0">
                  <a:srgbClr val="0A0E5B"/>
                </a:gs>
                <a:gs pos="5000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61" name="Rectangle 11"/>
            <p:cNvSpPr/>
            <p:nvPr/>
          </p:nvSpPr>
          <p:spPr>
            <a:xfrm>
              <a:off x="1074737" y="0"/>
              <a:ext cx="12701" cy="2438400"/>
            </a:xfrm>
            <a:prstGeom prst="rect">
              <a:avLst/>
            </a:prstGeom>
            <a:gradFill flip="none" rotWithShape="1">
              <a:gsLst>
                <a:gs pos="0">
                  <a:srgbClr val="0A0E5B"/>
                </a:gs>
                <a:gs pos="50000">
                  <a:srgbClr val="FFFFFF"/>
                </a:gs>
                <a:gs pos="100000">
                  <a:srgbClr val="0A0E5B"/>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62" name="Rectangle 12"/>
            <p:cNvSpPr/>
            <p:nvPr/>
          </p:nvSpPr>
          <p:spPr>
            <a:xfrm>
              <a:off x="1144587" y="1084262"/>
              <a:ext cx="5027613" cy="12701"/>
            </a:xfrm>
            <a:prstGeom prst="rect">
              <a:avLst/>
            </a:prstGeom>
            <a:gradFill flip="none" rotWithShape="1">
              <a:gsLst>
                <a:gs pos="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sp>
        <p:nvSpPr>
          <p:cNvPr id="664" name="Title Text"/>
          <p:cNvSpPr txBox="1">
            <a:spLocks noGrp="1"/>
          </p:cNvSpPr>
          <p:nvPr>
            <p:ph type="title"/>
          </p:nvPr>
        </p:nvSpPr>
        <p:spPr>
          <a:xfrm>
            <a:off x="722312" y="4406900"/>
            <a:ext cx="7772401" cy="1362075"/>
          </a:xfrm>
          <a:prstGeom prst="rect">
            <a:avLst/>
          </a:prstGeom>
          <a:noFill/>
          <a:effectLst>
            <a:outerShdw blurRad="63500" dist="12700" dir="16200000" rotWithShape="0">
              <a:srgbClr val="FFFFFF">
                <a:alpha val="74998"/>
              </a:srgbClr>
            </a:outerShdw>
          </a:effectLst>
        </p:spPr>
        <p:txBody>
          <a:bodyPr anchor="t"/>
          <a:lstStyle>
            <a:lvl1pPr algn="l">
              <a:defRPr sz="4000" b="1" i="0" cap="all">
                <a:solidFill>
                  <a:srgbClr val="4460EE"/>
                </a:solidFill>
                <a:latin typeface="Arial" panose="020B0604020202020204" pitchFamily="34" charset="0"/>
                <a:cs typeface="Arial" panose="020B0604020202020204" pitchFamily="34" charset="0"/>
              </a:defRPr>
            </a:lvl1pPr>
          </a:lstStyle>
          <a:p>
            <a:r>
              <a:rPr dirty="0"/>
              <a:t>Title Text</a:t>
            </a:r>
          </a:p>
        </p:txBody>
      </p:sp>
      <p:sp>
        <p:nvSpPr>
          <p:cNvPr id="665" name="Body Level One…"/>
          <p:cNvSpPr txBox="1">
            <a:spLocks noGrp="1"/>
          </p:cNvSpPr>
          <p:nvPr>
            <p:ph type="body" sz="quarter" idx="1"/>
          </p:nvPr>
        </p:nvSpPr>
        <p:spPr>
          <a:xfrm>
            <a:off x="722312" y="2906714"/>
            <a:ext cx="7772401" cy="1500188"/>
          </a:xfrm>
          <a:prstGeom prst="rect">
            <a:avLst/>
          </a:prstGeom>
        </p:spPr>
        <p:txBody>
          <a:bodyPr anchor="b">
            <a:normAutofit/>
          </a:bodyPr>
          <a:lstStyle>
            <a:lvl1pPr marL="0" indent="0">
              <a:spcBef>
                <a:spcPts val="400"/>
              </a:spcBef>
              <a:buSzTx/>
              <a:buNone/>
              <a:defRPr sz="2000">
                <a:solidFill>
                  <a:srgbClr val="FFFFFF"/>
                </a:solidFill>
                <a:latin typeface="Times Roman"/>
                <a:ea typeface="Times Roman"/>
                <a:cs typeface="Times Roman"/>
                <a:sym typeface="Times Roman"/>
              </a:defRPr>
            </a:lvl1pPr>
            <a:lvl2pPr marL="0" indent="456342">
              <a:spcBef>
                <a:spcPts val="400"/>
              </a:spcBef>
              <a:buSzTx/>
              <a:buNone/>
              <a:defRPr sz="2000">
                <a:solidFill>
                  <a:srgbClr val="FFFFFF"/>
                </a:solidFill>
                <a:latin typeface="Times Roman"/>
                <a:ea typeface="Times Roman"/>
                <a:cs typeface="Times Roman"/>
                <a:sym typeface="Times Roman"/>
              </a:defRPr>
            </a:lvl2pPr>
            <a:lvl3pPr marL="0" indent="912690">
              <a:spcBef>
                <a:spcPts val="400"/>
              </a:spcBef>
              <a:buSzTx/>
              <a:buNone/>
              <a:defRPr sz="2000">
                <a:solidFill>
                  <a:srgbClr val="FFFFFF"/>
                </a:solidFill>
                <a:latin typeface="Times Roman"/>
                <a:ea typeface="Times Roman"/>
                <a:cs typeface="Times Roman"/>
                <a:sym typeface="Times Roman"/>
              </a:defRPr>
            </a:lvl3pPr>
            <a:lvl4pPr marL="0" indent="1369015">
              <a:spcBef>
                <a:spcPts val="400"/>
              </a:spcBef>
              <a:buSzTx/>
              <a:buNone/>
              <a:defRPr sz="2000">
                <a:solidFill>
                  <a:srgbClr val="FFFFFF"/>
                </a:solidFill>
                <a:latin typeface="Times Roman"/>
                <a:ea typeface="Times Roman"/>
                <a:cs typeface="Times Roman"/>
                <a:sym typeface="Times Roman"/>
              </a:defRPr>
            </a:lvl4pPr>
            <a:lvl5pPr marL="0" indent="1825374">
              <a:spcBef>
                <a:spcPts val="400"/>
              </a:spcBef>
              <a:buSzTx/>
              <a:buNone/>
              <a:defRPr sz="2000">
                <a:solidFill>
                  <a:srgbClr val="FFFFFF"/>
                </a:solidFill>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666" name="Slide Number"/>
          <p:cNvSpPr txBox="1">
            <a:spLocks noGrp="1"/>
          </p:cNvSpPr>
          <p:nvPr>
            <p:ph type="sldNum" sz="quarter" idx="2"/>
          </p:nvPr>
        </p:nvSpPr>
        <p:spPr>
          <a:xfrm>
            <a:off x="8709837" y="6324600"/>
            <a:ext cx="281763" cy="286909"/>
          </a:xfrm>
          <a:prstGeom prst="rect">
            <a:avLst/>
          </a:prstGeom>
        </p:spPr>
        <p:txBody>
          <a:bodyPr anchor="t"/>
          <a:lstStyle>
            <a:lvl1pPr>
              <a:defRPr>
                <a:solidFill>
                  <a:srgbClr val="FFFFFF"/>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685967912"/>
      </p:ext>
    </p:extLst>
  </p:cSld>
  <p:clrMapOvr>
    <a:masterClrMapping/>
  </p:clrMapOvr>
  <p:transition spd="med"/>
</p:sldLayout>
</file>

<file path=ppt/slideLayouts/slideLayout1553.xml><?xml version="1.0" encoding="utf-8"?>
<p:sldLayout xmlns:a="http://schemas.openxmlformats.org/drawingml/2006/main" xmlns:r="http://schemas.openxmlformats.org/officeDocument/2006/relationships" xmlns:p="http://schemas.openxmlformats.org/presentationml/2006/main" showMasterSp="0" type="tx">
  <p:cSld name="3_Two Content">
    <p:bg>
      <p:bgPr>
        <a:solidFill>
          <a:srgbClr val="0A0E5B"/>
        </a:solidFill>
        <a:effectLst/>
      </p:bgPr>
    </p:bg>
    <p:spTree>
      <p:nvGrpSpPr>
        <p:cNvPr id="1" name=""/>
        <p:cNvGrpSpPr/>
        <p:nvPr/>
      </p:nvGrpSpPr>
      <p:grpSpPr>
        <a:xfrm>
          <a:off x="0" y="0"/>
          <a:ext cx="0" cy="0"/>
          <a:chOff x="0" y="0"/>
          <a:chExt cx="0" cy="0"/>
        </a:xfrm>
      </p:grpSpPr>
      <p:sp>
        <p:nvSpPr>
          <p:cNvPr id="673" name="Rectangle 2"/>
          <p:cNvSpPr/>
          <p:nvPr/>
        </p:nvSpPr>
        <p:spPr>
          <a:xfrm>
            <a:off x="1066800" y="1458913"/>
            <a:ext cx="8077201" cy="5399088"/>
          </a:xfrm>
          <a:prstGeom prst="rect">
            <a:avLst/>
          </a:prstGeom>
          <a:gradFill>
            <a:gsLst>
              <a:gs pos="0">
                <a:srgbClr val="060833"/>
              </a:gs>
              <a:gs pos="100000">
                <a:srgbClr val="1822CD"/>
              </a:gs>
            </a:gsLst>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sp>
        <p:nvSpPr>
          <p:cNvPr id="674" name="Rectangle 3"/>
          <p:cNvSpPr/>
          <p:nvPr/>
        </p:nvSpPr>
        <p:spPr>
          <a:xfrm>
            <a:off x="0" y="1447800"/>
            <a:ext cx="1066800" cy="5410200"/>
          </a:xfrm>
          <a:prstGeom prst="rect">
            <a:avLst/>
          </a:prstGeom>
          <a:gradFill>
            <a:gsLst>
              <a:gs pos="0">
                <a:srgbClr val="03051B"/>
              </a:gs>
              <a:gs pos="100000">
                <a:srgbClr val="1822CD"/>
              </a:gs>
            </a:gsLst>
            <a:lin ang="5400000"/>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grpSp>
        <p:nvGrpSpPr>
          <p:cNvPr id="680" name="Group 7"/>
          <p:cNvGrpSpPr/>
          <p:nvPr/>
        </p:nvGrpSpPr>
        <p:grpSpPr>
          <a:xfrm>
            <a:off x="-1" y="355600"/>
            <a:ext cx="6172201" cy="2438400"/>
            <a:chOff x="0" y="0"/>
            <a:chExt cx="6172199" cy="2438400"/>
          </a:xfrm>
        </p:grpSpPr>
        <p:sp>
          <p:nvSpPr>
            <p:cNvPr id="675" name="Oval 8"/>
            <p:cNvSpPr/>
            <p:nvPr/>
          </p:nvSpPr>
          <p:spPr>
            <a:xfrm>
              <a:off x="788987" y="788987"/>
              <a:ext cx="573089" cy="569913"/>
            </a:xfrm>
            <a:prstGeom prst="ellipse">
              <a:avLst/>
            </a:prstGeom>
            <a:gradFill flip="none" rotWithShape="1">
              <a:gsLst>
                <a:gs pos="0">
                  <a:srgbClr val="1822CD"/>
                </a:gs>
                <a:gs pos="100000">
                  <a:srgbClr val="080B40"/>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76" name="Oval 9"/>
            <p:cNvSpPr/>
            <p:nvPr/>
          </p:nvSpPr>
          <p:spPr>
            <a:xfrm>
              <a:off x="942975" y="955675"/>
              <a:ext cx="260350" cy="247650"/>
            </a:xfrm>
            <a:prstGeom prst="ellipse">
              <a:avLst/>
            </a:prstGeom>
            <a:gradFill flip="none" rotWithShape="1">
              <a:gsLst>
                <a:gs pos="0">
                  <a:srgbClr val="FFFFFF"/>
                </a:gs>
                <a:gs pos="100000">
                  <a:srgbClr val="1822CD"/>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77" name="Rectangle 10"/>
            <p:cNvSpPr/>
            <p:nvPr/>
          </p:nvSpPr>
          <p:spPr>
            <a:xfrm>
              <a:off x="0" y="1084262"/>
              <a:ext cx="2286000" cy="12701"/>
            </a:xfrm>
            <a:prstGeom prst="rect">
              <a:avLst/>
            </a:prstGeom>
            <a:gradFill flip="none" rotWithShape="1">
              <a:gsLst>
                <a:gs pos="0">
                  <a:srgbClr val="0A0E5B"/>
                </a:gs>
                <a:gs pos="5000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78" name="Rectangle 11"/>
            <p:cNvSpPr/>
            <p:nvPr/>
          </p:nvSpPr>
          <p:spPr>
            <a:xfrm>
              <a:off x="1074737" y="0"/>
              <a:ext cx="12701" cy="2438400"/>
            </a:xfrm>
            <a:prstGeom prst="rect">
              <a:avLst/>
            </a:prstGeom>
            <a:gradFill flip="none" rotWithShape="1">
              <a:gsLst>
                <a:gs pos="0">
                  <a:srgbClr val="0A0E5B"/>
                </a:gs>
                <a:gs pos="50000">
                  <a:srgbClr val="FFFFFF"/>
                </a:gs>
                <a:gs pos="100000">
                  <a:srgbClr val="0A0E5B"/>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79" name="Rectangle 12"/>
            <p:cNvSpPr/>
            <p:nvPr/>
          </p:nvSpPr>
          <p:spPr>
            <a:xfrm>
              <a:off x="1144587" y="1084262"/>
              <a:ext cx="5027613" cy="12701"/>
            </a:xfrm>
            <a:prstGeom prst="rect">
              <a:avLst/>
            </a:prstGeom>
            <a:gradFill flip="none" rotWithShape="1">
              <a:gsLst>
                <a:gs pos="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sp>
        <p:nvSpPr>
          <p:cNvPr id="681" name="Title Text"/>
          <p:cNvSpPr txBox="1">
            <a:spLocks noGrp="1"/>
          </p:cNvSpPr>
          <p:nvPr>
            <p:ph type="title"/>
          </p:nvPr>
        </p:nvSpPr>
        <p:spPr>
          <a:xfrm>
            <a:off x="152400" y="152400"/>
            <a:ext cx="8915400" cy="1143000"/>
          </a:xfrm>
          <a:prstGeom prst="rect">
            <a:avLst/>
          </a:prstGeom>
          <a:noFill/>
          <a:effectLst>
            <a:outerShdw blurRad="63500" dist="12700" dir="16200000" rotWithShape="0">
              <a:srgbClr val="FFFFFF">
                <a:alpha val="74998"/>
              </a:srgbClr>
            </a:outerShdw>
          </a:effectLst>
        </p:spPr>
        <p:txBody>
          <a:bodyPr/>
          <a:lstStyle>
            <a:lvl1pPr>
              <a:defRPr sz="4400" b="1" i="0">
                <a:solidFill>
                  <a:srgbClr val="4460EE"/>
                </a:solidFill>
                <a:latin typeface="Arial" panose="020B0604020202020204" pitchFamily="34" charset="0"/>
                <a:cs typeface="Arial" panose="020B0604020202020204" pitchFamily="34" charset="0"/>
              </a:defRPr>
            </a:lvl1pPr>
          </a:lstStyle>
          <a:p>
            <a:r>
              <a:rPr dirty="0"/>
              <a:t>Title Text</a:t>
            </a:r>
          </a:p>
        </p:txBody>
      </p:sp>
      <p:sp>
        <p:nvSpPr>
          <p:cNvPr id="682" name="Body Level One…"/>
          <p:cNvSpPr txBox="1">
            <a:spLocks noGrp="1"/>
          </p:cNvSpPr>
          <p:nvPr>
            <p:ph type="body" sz="half" idx="1"/>
          </p:nvPr>
        </p:nvSpPr>
        <p:spPr>
          <a:xfrm>
            <a:off x="1219200" y="1676400"/>
            <a:ext cx="3810000" cy="4572000"/>
          </a:xfrm>
          <a:prstGeom prst="rect">
            <a:avLst/>
          </a:prstGeom>
        </p:spPr>
        <p:txBody>
          <a:bodyPr>
            <a:normAutofit/>
          </a:bodyPr>
          <a:lstStyle>
            <a:lvl1pPr>
              <a:spcBef>
                <a:spcPts val="600"/>
              </a:spcBef>
              <a:buClr>
                <a:srgbClr val="4460EE"/>
              </a:buClr>
              <a:buSzPct val="100000"/>
              <a:buFont typeface="Times Roman"/>
              <a:buChar char="•"/>
              <a:defRPr sz="2800">
                <a:solidFill>
                  <a:srgbClr val="FFFFFF"/>
                </a:solidFill>
                <a:latin typeface="Times Roman"/>
                <a:ea typeface="Times Roman"/>
                <a:cs typeface="Times Roman"/>
                <a:sym typeface="Times Roman"/>
              </a:defRPr>
            </a:lvl1pPr>
            <a:lvl2pPr marL="789082" indent="-332754">
              <a:spcBef>
                <a:spcPts val="600"/>
              </a:spcBef>
              <a:buClr>
                <a:srgbClr val="4460EE"/>
              </a:buClr>
              <a:buSzPct val="100000"/>
              <a:buFont typeface="Times Roman"/>
              <a:buChar char="•"/>
              <a:defRPr sz="2800">
                <a:solidFill>
                  <a:srgbClr val="FFFFFF"/>
                </a:solidFill>
                <a:latin typeface="Times Roman"/>
                <a:ea typeface="Times Roman"/>
                <a:cs typeface="Times Roman"/>
                <a:sym typeface="Times Roman"/>
              </a:defRPr>
            </a:lvl2pPr>
            <a:lvl3pPr marL="1232107" indent="-319440">
              <a:spcBef>
                <a:spcPts val="600"/>
              </a:spcBef>
              <a:buClr>
                <a:srgbClr val="4460EE"/>
              </a:buClr>
              <a:buSzPct val="100000"/>
              <a:buFont typeface="Times Roman"/>
              <a:buChar char="•"/>
              <a:defRPr sz="2800">
                <a:solidFill>
                  <a:srgbClr val="FFFFFF"/>
                </a:solidFill>
                <a:latin typeface="Times Roman"/>
                <a:ea typeface="Times Roman"/>
                <a:cs typeface="Times Roman"/>
                <a:sym typeface="Times Roman"/>
              </a:defRPr>
            </a:lvl3pPr>
            <a:lvl4pPr marL="1723956" indent="-354934">
              <a:spcBef>
                <a:spcPts val="600"/>
              </a:spcBef>
              <a:buClr>
                <a:srgbClr val="4460EE"/>
              </a:buClr>
              <a:buSzPct val="100000"/>
              <a:buFont typeface="Times Roman"/>
              <a:buChar char="➢"/>
              <a:defRPr sz="2800">
                <a:solidFill>
                  <a:srgbClr val="FFFFFF"/>
                </a:solidFill>
                <a:latin typeface="Times Roman"/>
                <a:ea typeface="Times Roman"/>
                <a:cs typeface="Times Roman"/>
                <a:sym typeface="Times Roman"/>
              </a:defRPr>
            </a:lvl4pPr>
            <a:lvl5pPr marL="2180286" indent="-354934">
              <a:spcBef>
                <a:spcPts val="600"/>
              </a:spcBef>
              <a:buClr>
                <a:srgbClr val="4460EE"/>
              </a:buClr>
              <a:buFont typeface="Times Roman"/>
              <a:buChar char="▪"/>
              <a:defRPr sz="2800">
                <a:solidFill>
                  <a:srgbClr val="FFFFFF"/>
                </a:solidFill>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683" name="Slide Number"/>
          <p:cNvSpPr txBox="1">
            <a:spLocks noGrp="1"/>
          </p:cNvSpPr>
          <p:nvPr>
            <p:ph type="sldNum" sz="quarter" idx="2"/>
          </p:nvPr>
        </p:nvSpPr>
        <p:spPr>
          <a:xfrm>
            <a:off x="8709837" y="6324600"/>
            <a:ext cx="281763" cy="286909"/>
          </a:xfrm>
          <a:prstGeom prst="rect">
            <a:avLst/>
          </a:prstGeom>
        </p:spPr>
        <p:txBody>
          <a:bodyPr anchor="t"/>
          <a:lstStyle>
            <a:lvl1pPr>
              <a:defRPr>
                <a:solidFill>
                  <a:srgbClr val="FFFFFF"/>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02039827"/>
      </p:ext>
    </p:extLst>
  </p:cSld>
  <p:clrMapOvr>
    <a:masterClrMapping/>
  </p:clrMapOvr>
  <p:transition spd="med"/>
</p:sldLayout>
</file>

<file path=ppt/slideLayouts/slideLayout1554.xml><?xml version="1.0" encoding="utf-8"?>
<p:sldLayout xmlns:a="http://schemas.openxmlformats.org/drawingml/2006/main" xmlns:r="http://schemas.openxmlformats.org/officeDocument/2006/relationships" xmlns:p="http://schemas.openxmlformats.org/presentationml/2006/main" showMasterSp="0" type="tx">
  <p:cSld name="3_Comparison">
    <p:bg>
      <p:bgPr>
        <a:solidFill>
          <a:srgbClr val="0A0E5B"/>
        </a:solidFill>
        <a:effectLst/>
      </p:bgPr>
    </p:bg>
    <p:spTree>
      <p:nvGrpSpPr>
        <p:cNvPr id="1" name=""/>
        <p:cNvGrpSpPr/>
        <p:nvPr/>
      </p:nvGrpSpPr>
      <p:grpSpPr>
        <a:xfrm>
          <a:off x="0" y="0"/>
          <a:ext cx="0" cy="0"/>
          <a:chOff x="0" y="0"/>
          <a:chExt cx="0" cy="0"/>
        </a:xfrm>
      </p:grpSpPr>
      <p:sp>
        <p:nvSpPr>
          <p:cNvPr id="690" name="Rectangle 2"/>
          <p:cNvSpPr/>
          <p:nvPr/>
        </p:nvSpPr>
        <p:spPr>
          <a:xfrm>
            <a:off x="1066800" y="1458913"/>
            <a:ext cx="8077201" cy="5399088"/>
          </a:xfrm>
          <a:prstGeom prst="rect">
            <a:avLst/>
          </a:prstGeom>
          <a:gradFill>
            <a:gsLst>
              <a:gs pos="0">
                <a:srgbClr val="060833"/>
              </a:gs>
              <a:gs pos="100000">
                <a:srgbClr val="1822CD"/>
              </a:gs>
            </a:gsLst>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sp>
        <p:nvSpPr>
          <p:cNvPr id="691" name="Rectangle 3"/>
          <p:cNvSpPr/>
          <p:nvPr/>
        </p:nvSpPr>
        <p:spPr>
          <a:xfrm>
            <a:off x="0" y="1447800"/>
            <a:ext cx="1066800" cy="5410200"/>
          </a:xfrm>
          <a:prstGeom prst="rect">
            <a:avLst/>
          </a:prstGeom>
          <a:gradFill>
            <a:gsLst>
              <a:gs pos="0">
                <a:srgbClr val="03051B"/>
              </a:gs>
              <a:gs pos="100000">
                <a:srgbClr val="1822CD"/>
              </a:gs>
            </a:gsLst>
            <a:lin ang="5400000"/>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grpSp>
        <p:nvGrpSpPr>
          <p:cNvPr id="697" name="Group 7"/>
          <p:cNvGrpSpPr/>
          <p:nvPr/>
        </p:nvGrpSpPr>
        <p:grpSpPr>
          <a:xfrm>
            <a:off x="-1" y="355600"/>
            <a:ext cx="6172201" cy="2438400"/>
            <a:chOff x="0" y="0"/>
            <a:chExt cx="6172199" cy="2438400"/>
          </a:xfrm>
        </p:grpSpPr>
        <p:sp>
          <p:nvSpPr>
            <p:cNvPr id="692" name="Oval 8"/>
            <p:cNvSpPr/>
            <p:nvPr/>
          </p:nvSpPr>
          <p:spPr>
            <a:xfrm>
              <a:off x="788987" y="788987"/>
              <a:ext cx="573089" cy="569913"/>
            </a:xfrm>
            <a:prstGeom prst="ellipse">
              <a:avLst/>
            </a:prstGeom>
            <a:gradFill flip="none" rotWithShape="1">
              <a:gsLst>
                <a:gs pos="0">
                  <a:srgbClr val="1822CD"/>
                </a:gs>
                <a:gs pos="100000">
                  <a:srgbClr val="080B40"/>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93" name="Oval 9"/>
            <p:cNvSpPr/>
            <p:nvPr/>
          </p:nvSpPr>
          <p:spPr>
            <a:xfrm>
              <a:off x="942975" y="955675"/>
              <a:ext cx="260350" cy="247650"/>
            </a:xfrm>
            <a:prstGeom prst="ellipse">
              <a:avLst/>
            </a:prstGeom>
            <a:gradFill flip="none" rotWithShape="1">
              <a:gsLst>
                <a:gs pos="0">
                  <a:srgbClr val="FFFFFF"/>
                </a:gs>
                <a:gs pos="100000">
                  <a:srgbClr val="1822CD"/>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94" name="Rectangle 10"/>
            <p:cNvSpPr/>
            <p:nvPr/>
          </p:nvSpPr>
          <p:spPr>
            <a:xfrm>
              <a:off x="0" y="1084262"/>
              <a:ext cx="2286000" cy="12701"/>
            </a:xfrm>
            <a:prstGeom prst="rect">
              <a:avLst/>
            </a:prstGeom>
            <a:gradFill flip="none" rotWithShape="1">
              <a:gsLst>
                <a:gs pos="0">
                  <a:srgbClr val="0A0E5B"/>
                </a:gs>
                <a:gs pos="5000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95" name="Rectangle 11"/>
            <p:cNvSpPr/>
            <p:nvPr/>
          </p:nvSpPr>
          <p:spPr>
            <a:xfrm>
              <a:off x="1074737" y="0"/>
              <a:ext cx="12701" cy="2438400"/>
            </a:xfrm>
            <a:prstGeom prst="rect">
              <a:avLst/>
            </a:prstGeom>
            <a:gradFill flip="none" rotWithShape="1">
              <a:gsLst>
                <a:gs pos="0">
                  <a:srgbClr val="0A0E5B"/>
                </a:gs>
                <a:gs pos="50000">
                  <a:srgbClr val="FFFFFF"/>
                </a:gs>
                <a:gs pos="100000">
                  <a:srgbClr val="0A0E5B"/>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96" name="Rectangle 12"/>
            <p:cNvSpPr/>
            <p:nvPr/>
          </p:nvSpPr>
          <p:spPr>
            <a:xfrm>
              <a:off x="1144587" y="1084262"/>
              <a:ext cx="5027613" cy="12701"/>
            </a:xfrm>
            <a:prstGeom prst="rect">
              <a:avLst/>
            </a:prstGeom>
            <a:gradFill flip="none" rotWithShape="1">
              <a:gsLst>
                <a:gs pos="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sp>
        <p:nvSpPr>
          <p:cNvPr id="698" name="Title Text"/>
          <p:cNvSpPr txBox="1">
            <a:spLocks noGrp="1"/>
          </p:cNvSpPr>
          <p:nvPr>
            <p:ph type="title"/>
          </p:nvPr>
        </p:nvSpPr>
        <p:spPr>
          <a:xfrm>
            <a:off x="457200" y="274638"/>
            <a:ext cx="8229600" cy="1143001"/>
          </a:xfrm>
          <a:prstGeom prst="rect">
            <a:avLst/>
          </a:prstGeom>
          <a:noFill/>
          <a:effectLst>
            <a:outerShdw blurRad="63500" dist="12700" dir="16200000" rotWithShape="0">
              <a:srgbClr val="FFFFFF">
                <a:alpha val="74998"/>
              </a:srgbClr>
            </a:outerShdw>
          </a:effectLst>
        </p:spPr>
        <p:txBody>
          <a:bodyPr/>
          <a:lstStyle>
            <a:lvl1pPr>
              <a:defRPr sz="4400" b="1" i="0">
                <a:solidFill>
                  <a:srgbClr val="4460EE"/>
                </a:solidFill>
                <a:latin typeface="Arial" panose="020B0604020202020204" pitchFamily="34" charset="0"/>
                <a:cs typeface="Arial" panose="020B0604020202020204" pitchFamily="34" charset="0"/>
              </a:defRPr>
            </a:lvl1pPr>
          </a:lstStyle>
          <a:p>
            <a:r>
              <a:rPr dirty="0"/>
              <a:t>Title Text</a:t>
            </a:r>
          </a:p>
        </p:txBody>
      </p:sp>
      <p:sp>
        <p:nvSpPr>
          <p:cNvPr id="699"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rgbClr val="FFFFFF"/>
                </a:solidFill>
                <a:latin typeface="Times Roman"/>
                <a:ea typeface="Times Roman"/>
                <a:cs typeface="Times Roman"/>
                <a:sym typeface="Times Roman"/>
              </a:defRPr>
            </a:lvl1pPr>
            <a:lvl2pPr marL="0" indent="456342">
              <a:spcBef>
                <a:spcPts val="500"/>
              </a:spcBef>
              <a:buSzTx/>
              <a:buNone/>
              <a:defRPr sz="2400" b="1">
                <a:solidFill>
                  <a:srgbClr val="FFFFFF"/>
                </a:solidFill>
                <a:latin typeface="Times Roman"/>
                <a:ea typeface="Times Roman"/>
                <a:cs typeface="Times Roman"/>
                <a:sym typeface="Times Roman"/>
              </a:defRPr>
            </a:lvl2pPr>
            <a:lvl3pPr marL="0" indent="912690">
              <a:spcBef>
                <a:spcPts val="500"/>
              </a:spcBef>
              <a:buSzTx/>
              <a:buNone/>
              <a:defRPr sz="2400" b="1">
                <a:solidFill>
                  <a:srgbClr val="FFFFFF"/>
                </a:solidFill>
                <a:latin typeface="Times Roman"/>
                <a:ea typeface="Times Roman"/>
                <a:cs typeface="Times Roman"/>
                <a:sym typeface="Times Roman"/>
              </a:defRPr>
            </a:lvl3pPr>
            <a:lvl4pPr marL="0" indent="1369015">
              <a:spcBef>
                <a:spcPts val="500"/>
              </a:spcBef>
              <a:buSzTx/>
              <a:buNone/>
              <a:defRPr sz="2400" b="1">
                <a:solidFill>
                  <a:srgbClr val="FFFFFF"/>
                </a:solidFill>
                <a:latin typeface="Times Roman"/>
                <a:ea typeface="Times Roman"/>
                <a:cs typeface="Times Roman"/>
                <a:sym typeface="Times Roman"/>
              </a:defRPr>
            </a:lvl4pPr>
            <a:lvl5pPr marL="0" indent="1825374">
              <a:spcBef>
                <a:spcPts val="500"/>
              </a:spcBef>
              <a:buSzTx/>
              <a:buNone/>
              <a:defRPr sz="2400" b="1">
                <a:solidFill>
                  <a:srgbClr val="FFFFFF"/>
                </a:solidFill>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700" name="Text Placeholder 4"/>
          <p:cNvSpPr>
            <a:spLocks noGrp="1"/>
          </p:cNvSpPr>
          <p:nvPr>
            <p:ph type="body" sz="quarter" idx="21"/>
          </p:nvPr>
        </p:nvSpPr>
        <p:spPr>
          <a:xfrm>
            <a:off x="4645062" y="1535112"/>
            <a:ext cx="4041776" cy="639763"/>
          </a:xfrm>
          <a:prstGeom prst="rect">
            <a:avLst/>
          </a:prstGeom>
        </p:spPr>
        <p:txBody>
          <a:bodyPr anchor="b">
            <a:normAutofit/>
          </a:bodyPr>
          <a:lstStyle/>
          <a:p>
            <a:pPr marL="0" indent="0" rtl="0">
              <a:spcBef>
                <a:spcPts val="500"/>
              </a:spcBef>
              <a:buSzTx/>
              <a:buNone/>
              <a:defRPr sz="2400" b="1">
                <a:solidFill>
                  <a:srgbClr val="FFFFFF"/>
                </a:solidFill>
                <a:latin typeface="Times Roman"/>
                <a:ea typeface="Times Roman"/>
                <a:cs typeface="Times Roman"/>
                <a:sym typeface="Times Roman"/>
              </a:defRPr>
            </a:pPr>
            <a:endParaRPr/>
          </a:p>
        </p:txBody>
      </p:sp>
      <p:sp>
        <p:nvSpPr>
          <p:cNvPr id="701" name="Slide Number"/>
          <p:cNvSpPr txBox="1">
            <a:spLocks noGrp="1"/>
          </p:cNvSpPr>
          <p:nvPr>
            <p:ph type="sldNum" sz="quarter" idx="2"/>
          </p:nvPr>
        </p:nvSpPr>
        <p:spPr>
          <a:xfrm>
            <a:off x="8709837" y="6324600"/>
            <a:ext cx="281763" cy="286909"/>
          </a:xfrm>
          <a:prstGeom prst="rect">
            <a:avLst/>
          </a:prstGeom>
        </p:spPr>
        <p:txBody>
          <a:bodyPr anchor="t"/>
          <a:lstStyle>
            <a:lvl1pPr>
              <a:defRPr>
                <a:solidFill>
                  <a:srgbClr val="FFFFFF"/>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237025855"/>
      </p:ext>
    </p:extLst>
  </p:cSld>
  <p:clrMapOvr>
    <a:masterClrMapping/>
  </p:clrMapOvr>
  <p:transition spd="med"/>
</p:sldLayout>
</file>

<file path=ppt/slideLayouts/slideLayout1555.xml><?xml version="1.0" encoding="utf-8"?>
<p:sldLayout xmlns:a="http://schemas.openxmlformats.org/drawingml/2006/main" xmlns:r="http://schemas.openxmlformats.org/officeDocument/2006/relationships" xmlns:p="http://schemas.openxmlformats.org/presentationml/2006/main" showMasterSp="0" type="tx">
  <p:cSld name="3_Title Only">
    <p:bg>
      <p:bgPr>
        <a:solidFill>
          <a:srgbClr val="0A0E5B"/>
        </a:solidFill>
        <a:effectLst/>
      </p:bgPr>
    </p:bg>
    <p:spTree>
      <p:nvGrpSpPr>
        <p:cNvPr id="1" name=""/>
        <p:cNvGrpSpPr/>
        <p:nvPr/>
      </p:nvGrpSpPr>
      <p:grpSpPr>
        <a:xfrm>
          <a:off x="0" y="0"/>
          <a:ext cx="0" cy="0"/>
          <a:chOff x="0" y="0"/>
          <a:chExt cx="0" cy="0"/>
        </a:xfrm>
      </p:grpSpPr>
      <p:sp>
        <p:nvSpPr>
          <p:cNvPr id="708" name="Rectangle 2"/>
          <p:cNvSpPr/>
          <p:nvPr/>
        </p:nvSpPr>
        <p:spPr>
          <a:xfrm>
            <a:off x="1066800" y="1458913"/>
            <a:ext cx="8077201" cy="5399088"/>
          </a:xfrm>
          <a:prstGeom prst="rect">
            <a:avLst/>
          </a:prstGeom>
          <a:gradFill>
            <a:gsLst>
              <a:gs pos="0">
                <a:srgbClr val="060833"/>
              </a:gs>
              <a:gs pos="100000">
                <a:srgbClr val="1822CD"/>
              </a:gs>
            </a:gsLst>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sp>
        <p:nvSpPr>
          <p:cNvPr id="709" name="Rectangle 3"/>
          <p:cNvSpPr/>
          <p:nvPr/>
        </p:nvSpPr>
        <p:spPr>
          <a:xfrm>
            <a:off x="0" y="1447800"/>
            <a:ext cx="1066800" cy="5410200"/>
          </a:xfrm>
          <a:prstGeom prst="rect">
            <a:avLst/>
          </a:prstGeom>
          <a:gradFill>
            <a:gsLst>
              <a:gs pos="0">
                <a:srgbClr val="03051B"/>
              </a:gs>
              <a:gs pos="100000">
                <a:srgbClr val="1822CD"/>
              </a:gs>
            </a:gsLst>
            <a:lin ang="5400000"/>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grpSp>
        <p:nvGrpSpPr>
          <p:cNvPr id="715" name="Group 7"/>
          <p:cNvGrpSpPr/>
          <p:nvPr/>
        </p:nvGrpSpPr>
        <p:grpSpPr>
          <a:xfrm>
            <a:off x="-1" y="355600"/>
            <a:ext cx="6172201" cy="2438400"/>
            <a:chOff x="0" y="0"/>
            <a:chExt cx="6172199" cy="2438400"/>
          </a:xfrm>
        </p:grpSpPr>
        <p:sp>
          <p:nvSpPr>
            <p:cNvPr id="710" name="Oval 8"/>
            <p:cNvSpPr/>
            <p:nvPr/>
          </p:nvSpPr>
          <p:spPr>
            <a:xfrm>
              <a:off x="788987" y="788987"/>
              <a:ext cx="573089" cy="569913"/>
            </a:xfrm>
            <a:prstGeom prst="ellipse">
              <a:avLst/>
            </a:prstGeom>
            <a:gradFill flip="none" rotWithShape="1">
              <a:gsLst>
                <a:gs pos="0">
                  <a:srgbClr val="1822CD"/>
                </a:gs>
                <a:gs pos="100000">
                  <a:srgbClr val="080B40"/>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11" name="Oval 9"/>
            <p:cNvSpPr/>
            <p:nvPr/>
          </p:nvSpPr>
          <p:spPr>
            <a:xfrm>
              <a:off x="942975" y="955675"/>
              <a:ext cx="260350" cy="247650"/>
            </a:xfrm>
            <a:prstGeom prst="ellipse">
              <a:avLst/>
            </a:prstGeom>
            <a:gradFill flip="none" rotWithShape="1">
              <a:gsLst>
                <a:gs pos="0">
                  <a:srgbClr val="FFFFFF"/>
                </a:gs>
                <a:gs pos="100000">
                  <a:srgbClr val="1822CD"/>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12" name="Rectangle 10"/>
            <p:cNvSpPr/>
            <p:nvPr/>
          </p:nvSpPr>
          <p:spPr>
            <a:xfrm>
              <a:off x="0" y="1084262"/>
              <a:ext cx="2286000" cy="12701"/>
            </a:xfrm>
            <a:prstGeom prst="rect">
              <a:avLst/>
            </a:prstGeom>
            <a:gradFill flip="none" rotWithShape="1">
              <a:gsLst>
                <a:gs pos="0">
                  <a:srgbClr val="0A0E5B"/>
                </a:gs>
                <a:gs pos="5000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13" name="Rectangle 11"/>
            <p:cNvSpPr/>
            <p:nvPr/>
          </p:nvSpPr>
          <p:spPr>
            <a:xfrm>
              <a:off x="1074737" y="0"/>
              <a:ext cx="12701" cy="2438400"/>
            </a:xfrm>
            <a:prstGeom prst="rect">
              <a:avLst/>
            </a:prstGeom>
            <a:gradFill flip="none" rotWithShape="1">
              <a:gsLst>
                <a:gs pos="0">
                  <a:srgbClr val="0A0E5B"/>
                </a:gs>
                <a:gs pos="50000">
                  <a:srgbClr val="FFFFFF"/>
                </a:gs>
                <a:gs pos="100000">
                  <a:srgbClr val="0A0E5B"/>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14" name="Rectangle 12"/>
            <p:cNvSpPr/>
            <p:nvPr/>
          </p:nvSpPr>
          <p:spPr>
            <a:xfrm>
              <a:off x="1144587" y="1084262"/>
              <a:ext cx="5027613" cy="12701"/>
            </a:xfrm>
            <a:prstGeom prst="rect">
              <a:avLst/>
            </a:prstGeom>
            <a:gradFill flip="none" rotWithShape="1">
              <a:gsLst>
                <a:gs pos="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sp>
        <p:nvSpPr>
          <p:cNvPr id="716" name="Title Text"/>
          <p:cNvSpPr txBox="1">
            <a:spLocks noGrp="1"/>
          </p:cNvSpPr>
          <p:nvPr>
            <p:ph type="title"/>
          </p:nvPr>
        </p:nvSpPr>
        <p:spPr>
          <a:xfrm>
            <a:off x="152400" y="152400"/>
            <a:ext cx="8915400" cy="1143000"/>
          </a:xfrm>
          <a:prstGeom prst="rect">
            <a:avLst/>
          </a:prstGeom>
          <a:noFill/>
          <a:effectLst>
            <a:outerShdw blurRad="63500" dist="12700" dir="16200000" rotWithShape="0">
              <a:srgbClr val="FFFFFF">
                <a:alpha val="74998"/>
              </a:srgbClr>
            </a:outerShdw>
          </a:effectLst>
        </p:spPr>
        <p:txBody>
          <a:bodyPr/>
          <a:lstStyle>
            <a:lvl1pPr>
              <a:defRPr sz="4400" b="1" i="0">
                <a:solidFill>
                  <a:srgbClr val="4460EE"/>
                </a:solidFill>
                <a:latin typeface="Arial" panose="020B0604020202020204" pitchFamily="34" charset="0"/>
                <a:cs typeface="Arial" panose="020B0604020202020204" pitchFamily="34" charset="0"/>
              </a:defRPr>
            </a:lvl1pPr>
          </a:lstStyle>
          <a:p>
            <a:r>
              <a:rPr dirty="0"/>
              <a:t>Title Text</a:t>
            </a:r>
          </a:p>
        </p:txBody>
      </p:sp>
      <p:sp>
        <p:nvSpPr>
          <p:cNvPr id="717" name="Slide Number"/>
          <p:cNvSpPr txBox="1">
            <a:spLocks noGrp="1"/>
          </p:cNvSpPr>
          <p:nvPr>
            <p:ph type="sldNum" sz="quarter" idx="2"/>
          </p:nvPr>
        </p:nvSpPr>
        <p:spPr>
          <a:xfrm>
            <a:off x="8709837" y="6324600"/>
            <a:ext cx="281763" cy="286909"/>
          </a:xfrm>
          <a:prstGeom prst="rect">
            <a:avLst/>
          </a:prstGeom>
        </p:spPr>
        <p:txBody>
          <a:bodyPr anchor="t"/>
          <a:lstStyle>
            <a:lvl1pPr>
              <a:defRPr>
                <a:solidFill>
                  <a:srgbClr val="FFFFFF"/>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00180581"/>
      </p:ext>
    </p:extLst>
  </p:cSld>
  <p:clrMapOvr>
    <a:masterClrMapping/>
  </p:clrMapOvr>
  <p:transition spd="med"/>
</p:sldLayout>
</file>

<file path=ppt/slideLayouts/slideLayout1556.xml><?xml version="1.0" encoding="utf-8"?>
<p:sldLayout xmlns:a="http://schemas.openxmlformats.org/drawingml/2006/main" xmlns:r="http://schemas.openxmlformats.org/officeDocument/2006/relationships" xmlns:p="http://schemas.openxmlformats.org/presentationml/2006/main" showMasterSp="0" type="tx">
  <p:cSld name="5_Blank">
    <p:bg>
      <p:bgPr>
        <a:solidFill>
          <a:srgbClr val="0A0E5B"/>
        </a:solidFill>
        <a:effectLst/>
      </p:bgPr>
    </p:bg>
    <p:spTree>
      <p:nvGrpSpPr>
        <p:cNvPr id="1" name=""/>
        <p:cNvGrpSpPr/>
        <p:nvPr/>
      </p:nvGrpSpPr>
      <p:grpSpPr>
        <a:xfrm>
          <a:off x="0" y="0"/>
          <a:ext cx="0" cy="0"/>
          <a:chOff x="0" y="0"/>
          <a:chExt cx="0" cy="0"/>
        </a:xfrm>
      </p:grpSpPr>
      <p:sp>
        <p:nvSpPr>
          <p:cNvPr id="724" name="Rectangle 2"/>
          <p:cNvSpPr/>
          <p:nvPr/>
        </p:nvSpPr>
        <p:spPr>
          <a:xfrm>
            <a:off x="1066800" y="1458913"/>
            <a:ext cx="8077201" cy="5399088"/>
          </a:xfrm>
          <a:prstGeom prst="rect">
            <a:avLst/>
          </a:prstGeom>
          <a:gradFill>
            <a:gsLst>
              <a:gs pos="0">
                <a:srgbClr val="060833"/>
              </a:gs>
              <a:gs pos="100000">
                <a:srgbClr val="1822CD"/>
              </a:gs>
            </a:gsLst>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sp>
        <p:nvSpPr>
          <p:cNvPr id="725" name="Rectangle 3"/>
          <p:cNvSpPr/>
          <p:nvPr/>
        </p:nvSpPr>
        <p:spPr>
          <a:xfrm>
            <a:off x="0" y="1447800"/>
            <a:ext cx="1066800" cy="5410200"/>
          </a:xfrm>
          <a:prstGeom prst="rect">
            <a:avLst/>
          </a:prstGeom>
          <a:gradFill>
            <a:gsLst>
              <a:gs pos="0">
                <a:srgbClr val="03051B"/>
              </a:gs>
              <a:gs pos="100000">
                <a:srgbClr val="1822CD"/>
              </a:gs>
            </a:gsLst>
            <a:lin ang="5400000"/>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grpSp>
        <p:nvGrpSpPr>
          <p:cNvPr id="731" name="Group 7"/>
          <p:cNvGrpSpPr/>
          <p:nvPr/>
        </p:nvGrpSpPr>
        <p:grpSpPr>
          <a:xfrm>
            <a:off x="-1" y="355600"/>
            <a:ext cx="6172201" cy="2438400"/>
            <a:chOff x="0" y="0"/>
            <a:chExt cx="6172199" cy="2438400"/>
          </a:xfrm>
        </p:grpSpPr>
        <p:sp>
          <p:nvSpPr>
            <p:cNvPr id="726" name="Oval 8"/>
            <p:cNvSpPr/>
            <p:nvPr/>
          </p:nvSpPr>
          <p:spPr>
            <a:xfrm>
              <a:off x="788987" y="788987"/>
              <a:ext cx="573089" cy="569913"/>
            </a:xfrm>
            <a:prstGeom prst="ellipse">
              <a:avLst/>
            </a:prstGeom>
            <a:gradFill flip="none" rotWithShape="1">
              <a:gsLst>
                <a:gs pos="0">
                  <a:srgbClr val="1822CD"/>
                </a:gs>
                <a:gs pos="100000">
                  <a:srgbClr val="080B40"/>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27" name="Oval 9"/>
            <p:cNvSpPr/>
            <p:nvPr/>
          </p:nvSpPr>
          <p:spPr>
            <a:xfrm>
              <a:off x="942975" y="955675"/>
              <a:ext cx="260350" cy="247650"/>
            </a:xfrm>
            <a:prstGeom prst="ellipse">
              <a:avLst/>
            </a:prstGeom>
            <a:gradFill flip="none" rotWithShape="1">
              <a:gsLst>
                <a:gs pos="0">
                  <a:srgbClr val="FFFFFF"/>
                </a:gs>
                <a:gs pos="100000">
                  <a:srgbClr val="1822CD"/>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28" name="Rectangle 10"/>
            <p:cNvSpPr/>
            <p:nvPr/>
          </p:nvSpPr>
          <p:spPr>
            <a:xfrm>
              <a:off x="0" y="1084262"/>
              <a:ext cx="2286000" cy="12701"/>
            </a:xfrm>
            <a:prstGeom prst="rect">
              <a:avLst/>
            </a:prstGeom>
            <a:gradFill flip="none" rotWithShape="1">
              <a:gsLst>
                <a:gs pos="0">
                  <a:srgbClr val="0A0E5B"/>
                </a:gs>
                <a:gs pos="5000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29" name="Rectangle 11"/>
            <p:cNvSpPr/>
            <p:nvPr/>
          </p:nvSpPr>
          <p:spPr>
            <a:xfrm>
              <a:off x="1074737" y="0"/>
              <a:ext cx="12701" cy="2438400"/>
            </a:xfrm>
            <a:prstGeom prst="rect">
              <a:avLst/>
            </a:prstGeom>
            <a:gradFill flip="none" rotWithShape="1">
              <a:gsLst>
                <a:gs pos="0">
                  <a:srgbClr val="0A0E5B"/>
                </a:gs>
                <a:gs pos="50000">
                  <a:srgbClr val="FFFFFF"/>
                </a:gs>
                <a:gs pos="100000">
                  <a:srgbClr val="0A0E5B"/>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30" name="Rectangle 12"/>
            <p:cNvSpPr/>
            <p:nvPr/>
          </p:nvSpPr>
          <p:spPr>
            <a:xfrm>
              <a:off x="1144587" y="1084262"/>
              <a:ext cx="5027613" cy="12701"/>
            </a:xfrm>
            <a:prstGeom prst="rect">
              <a:avLst/>
            </a:prstGeom>
            <a:gradFill flip="none" rotWithShape="1">
              <a:gsLst>
                <a:gs pos="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sp>
        <p:nvSpPr>
          <p:cNvPr id="732" name="Slide Number"/>
          <p:cNvSpPr txBox="1">
            <a:spLocks noGrp="1"/>
          </p:cNvSpPr>
          <p:nvPr>
            <p:ph type="sldNum" sz="quarter" idx="2"/>
          </p:nvPr>
        </p:nvSpPr>
        <p:spPr>
          <a:xfrm>
            <a:off x="8709837" y="6324600"/>
            <a:ext cx="281763" cy="286909"/>
          </a:xfrm>
          <a:prstGeom prst="rect">
            <a:avLst/>
          </a:prstGeom>
        </p:spPr>
        <p:txBody>
          <a:bodyPr anchor="t"/>
          <a:lstStyle>
            <a:lvl1pPr>
              <a:defRPr>
                <a:solidFill>
                  <a:srgbClr val="FFFFFF"/>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463757736"/>
      </p:ext>
    </p:extLst>
  </p:cSld>
  <p:clrMapOvr>
    <a:masterClrMapping/>
  </p:clrMapOvr>
  <p:transition spd="med"/>
</p:sldLayout>
</file>

<file path=ppt/slideLayouts/slideLayout1557.xml><?xml version="1.0" encoding="utf-8"?>
<p:sldLayout xmlns:a="http://schemas.openxmlformats.org/drawingml/2006/main" xmlns:r="http://schemas.openxmlformats.org/officeDocument/2006/relationships" xmlns:p="http://schemas.openxmlformats.org/presentationml/2006/main" showMasterSp="0" type="tx">
  <p:cSld name="3_Content with Caption">
    <p:bg>
      <p:bgPr>
        <a:solidFill>
          <a:srgbClr val="0A0E5B"/>
        </a:solidFill>
        <a:effectLst/>
      </p:bgPr>
    </p:bg>
    <p:spTree>
      <p:nvGrpSpPr>
        <p:cNvPr id="1" name=""/>
        <p:cNvGrpSpPr/>
        <p:nvPr/>
      </p:nvGrpSpPr>
      <p:grpSpPr>
        <a:xfrm>
          <a:off x="0" y="0"/>
          <a:ext cx="0" cy="0"/>
          <a:chOff x="0" y="0"/>
          <a:chExt cx="0" cy="0"/>
        </a:xfrm>
      </p:grpSpPr>
      <p:sp>
        <p:nvSpPr>
          <p:cNvPr id="739" name="Rectangle 2"/>
          <p:cNvSpPr/>
          <p:nvPr/>
        </p:nvSpPr>
        <p:spPr>
          <a:xfrm>
            <a:off x="1066800" y="1458913"/>
            <a:ext cx="8077201" cy="5399088"/>
          </a:xfrm>
          <a:prstGeom prst="rect">
            <a:avLst/>
          </a:prstGeom>
          <a:gradFill>
            <a:gsLst>
              <a:gs pos="0">
                <a:srgbClr val="060833"/>
              </a:gs>
              <a:gs pos="100000">
                <a:srgbClr val="1822CD"/>
              </a:gs>
            </a:gsLst>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sp>
        <p:nvSpPr>
          <p:cNvPr id="740" name="Rectangle 3"/>
          <p:cNvSpPr/>
          <p:nvPr/>
        </p:nvSpPr>
        <p:spPr>
          <a:xfrm>
            <a:off x="0" y="1447800"/>
            <a:ext cx="1066800" cy="5410200"/>
          </a:xfrm>
          <a:prstGeom prst="rect">
            <a:avLst/>
          </a:prstGeom>
          <a:gradFill>
            <a:gsLst>
              <a:gs pos="0">
                <a:srgbClr val="03051B"/>
              </a:gs>
              <a:gs pos="100000">
                <a:srgbClr val="1822CD"/>
              </a:gs>
            </a:gsLst>
            <a:lin ang="5400000"/>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grpSp>
        <p:nvGrpSpPr>
          <p:cNvPr id="746" name="Group 7"/>
          <p:cNvGrpSpPr/>
          <p:nvPr/>
        </p:nvGrpSpPr>
        <p:grpSpPr>
          <a:xfrm>
            <a:off x="-1" y="355600"/>
            <a:ext cx="6172201" cy="2438400"/>
            <a:chOff x="0" y="0"/>
            <a:chExt cx="6172199" cy="2438400"/>
          </a:xfrm>
        </p:grpSpPr>
        <p:sp>
          <p:nvSpPr>
            <p:cNvPr id="741" name="Oval 8"/>
            <p:cNvSpPr/>
            <p:nvPr/>
          </p:nvSpPr>
          <p:spPr>
            <a:xfrm>
              <a:off x="788987" y="788987"/>
              <a:ext cx="573089" cy="569913"/>
            </a:xfrm>
            <a:prstGeom prst="ellipse">
              <a:avLst/>
            </a:prstGeom>
            <a:gradFill flip="none" rotWithShape="1">
              <a:gsLst>
                <a:gs pos="0">
                  <a:srgbClr val="1822CD"/>
                </a:gs>
                <a:gs pos="100000">
                  <a:srgbClr val="080B40"/>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42" name="Oval 9"/>
            <p:cNvSpPr/>
            <p:nvPr/>
          </p:nvSpPr>
          <p:spPr>
            <a:xfrm>
              <a:off x="942975" y="955675"/>
              <a:ext cx="260350" cy="247650"/>
            </a:xfrm>
            <a:prstGeom prst="ellipse">
              <a:avLst/>
            </a:prstGeom>
            <a:gradFill flip="none" rotWithShape="1">
              <a:gsLst>
                <a:gs pos="0">
                  <a:srgbClr val="FFFFFF"/>
                </a:gs>
                <a:gs pos="100000">
                  <a:srgbClr val="1822CD"/>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43" name="Rectangle 10"/>
            <p:cNvSpPr/>
            <p:nvPr/>
          </p:nvSpPr>
          <p:spPr>
            <a:xfrm>
              <a:off x="0" y="1084262"/>
              <a:ext cx="2286000" cy="12701"/>
            </a:xfrm>
            <a:prstGeom prst="rect">
              <a:avLst/>
            </a:prstGeom>
            <a:gradFill flip="none" rotWithShape="1">
              <a:gsLst>
                <a:gs pos="0">
                  <a:srgbClr val="0A0E5B"/>
                </a:gs>
                <a:gs pos="5000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44" name="Rectangle 11"/>
            <p:cNvSpPr/>
            <p:nvPr/>
          </p:nvSpPr>
          <p:spPr>
            <a:xfrm>
              <a:off x="1074737" y="0"/>
              <a:ext cx="12701" cy="2438400"/>
            </a:xfrm>
            <a:prstGeom prst="rect">
              <a:avLst/>
            </a:prstGeom>
            <a:gradFill flip="none" rotWithShape="1">
              <a:gsLst>
                <a:gs pos="0">
                  <a:srgbClr val="0A0E5B"/>
                </a:gs>
                <a:gs pos="50000">
                  <a:srgbClr val="FFFFFF"/>
                </a:gs>
                <a:gs pos="100000">
                  <a:srgbClr val="0A0E5B"/>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45" name="Rectangle 12"/>
            <p:cNvSpPr/>
            <p:nvPr/>
          </p:nvSpPr>
          <p:spPr>
            <a:xfrm>
              <a:off x="1144587" y="1084262"/>
              <a:ext cx="5027613" cy="12701"/>
            </a:xfrm>
            <a:prstGeom prst="rect">
              <a:avLst/>
            </a:prstGeom>
            <a:gradFill flip="none" rotWithShape="1">
              <a:gsLst>
                <a:gs pos="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sp>
        <p:nvSpPr>
          <p:cNvPr id="747" name="Title Text"/>
          <p:cNvSpPr txBox="1">
            <a:spLocks noGrp="1"/>
          </p:cNvSpPr>
          <p:nvPr>
            <p:ph type="title"/>
          </p:nvPr>
        </p:nvSpPr>
        <p:spPr>
          <a:xfrm>
            <a:off x="457237" y="273050"/>
            <a:ext cx="3008315" cy="1162050"/>
          </a:xfrm>
          <a:prstGeom prst="rect">
            <a:avLst/>
          </a:prstGeom>
          <a:noFill/>
          <a:effectLst>
            <a:outerShdw blurRad="63500" dist="12700" dir="16200000" rotWithShape="0">
              <a:srgbClr val="FFFFFF">
                <a:alpha val="74998"/>
              </a:srgbClr>
            </a:outerShdw>
          </a:effectLst>
        </p:spPr>
        <p:txBody>
          <a:bodyPr anchor="b"/>
          <a:lstStyle>
            <a:lvl1pPr algn="l">
              <a:defRPr sz="2000" b="1" i="0">
                <a:solidFill>
                  <a:srgbClr val="4460EE"/>
                </a:solidFill>
                <a:latin typeface="Arial" panose="020B0604020202020204" pitchFamily="34" charset="0"/>
                <a:cs typeface="Arial" panose="020B0604020202020204" pitchFamily="34" charset="0"/>
              </a:defRPr>
            </a:lvl1pPr>
          </a:lstStyle>
          <a:p>
            <a:r>
              <a:rPr dirty="0"/>
              <a:t>Title Text</a:t>
            </a:r>
          </a:p>
        </p:txBody>
      </p:sp>
      <p:sp>
        <p:nvSpPr>
          <p:cNvPr id="748" name="Body Level One…"/>
          <p:cNvSpPr txBox="1">
            <a:spLocks noGrp="1"/>
          </p:cNvSpPr>
          <p:nvPr>
            <p:ph type="body" idx="1"/>
          </p:nvPr>
        </p:nvSpPr>
        <p:spPr>
          <a:xfrm>
            <a:off x="3575050" y="273088"/>
            <a:ext cx="5111750" cy="5853113"/>
          </a:xfrm>
          <a:prstGeom prst="rect">
            <a:avLst/>
          </a:prstGeom>
        </p:spPr>
        <p:txBody>
          <a:bodyPr>
            <a:normAutofit/>
          </a:bodyPr>
          <a:lstStyle>
            <a:lvl1pPr>
              <a:buClr>
                <a:srgbClr val="4460EE"/>
              </a:buClr>
              <a:buSzPct val="100000"/>
              <a:buFont typeface="Times Roman"/>
              <a:buChar char="•"/>
              <a:defRPr>
                <a:solidFill>
                  <a:srgbClr val="FFFFFF"/>
                </a:solidFill>
                <a:latin typeface="Times Roman"/>
                <a:ea typeface="Times Roman"/>
                <a:cs typeface="Times Roman"/>
                <a:sym typeface="Times Roman"/>
              </a:defRPr>
            </a:lvl1pPr>
            <a:lvl2pPr>
              <a:buClr>
                <a:srgbClr val="4460EE"/>
              </a:buClr>
              <a:buSzPct val="100000"/>
              <a:buFont typeface="Times Roman"/>
              <a:buChar char="•"/>
              <a:defRPr>
                <a:solidFill>
                  <a:srgbClr val="FFFFFF"/>
                </a:solidFill>
                <a:latin typeface="Times Roman"/>
                <a:ea typeface="Times Roman"/>
                <a:cs typeface="Times Roman"/>
                <a:sym typeface="Times Roman"/>
              </a:defRPr>
            </a:lvl2pPr>
            <a:lvl3pPr>
              <a:buClr>
                <a:srgbClr val="4460EE"/>
              </a:buClr>
              <a:buSzPct val="100000"/>
              <a:buFont typeface="Times Roman"/>
              <a:buChar char="•"/>
              <a:defRPr>
                <a:solidFill>
                  <a:srgbClr val="FFFFFF"/>
                </a:solidFill>
                <a:latin typeface="Times Roman"/>
                <a:ea typeface="Times Roman"/>
                <a:cs typeface="Times Roman"/>
                <a:sym typeface="Times Roman"/>
              </a:defRPr>
            </a:lvl3pPr>
            <a:lvl4pPr>
              <a:buClr>
                <a:srgbClr val="4460EE"/>
              </a:buClr>
              <a:buSzPct val="100000"/>
              <a:buFont typeface="Times Roman"/>
              <a:buChar char="➢"/>
              <a:defRPr>
                <a:solidFill>
                  <a:srgbClr val="FFFFFF"/>
                </a:solidFill>
                <a:latin typeface="Times Roman"/>
                <a:ea typeface="Times Roman"/>
                <a:cs typeface="Times Roman"/>
                <a:sym typeface="Times Roman"/>
              </a:defRPr>
            </a:lvl4pPr>
            <a:lvl5pPr>
              <a:buClr>
                <a:srgbClr val="4460EE"/>
              </a:buClr>
              <a:buFont typeface="Times Roman"/>
              <a:buChar char="▪"/>
              <a:defRPr>
                <a:solidFill>
                  <a:srgbClr val="FFFFFF"/>
                </a:solidFill>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749" name="Text Placeholder 3"/>
          <p:cNvSpPr>
            <a:spLocks noGrp="1"/>
          </p:cNvSpPr>
          <p:nvPr>
            <p:ph type="body" sz="half" idx="21"/>
          </p:nvPr>
        </p:nvSpPr>
        <p:spPr>
          <a:xfrm>
            <a:off x="457237" y="1435101"/>
            <a:ext cx="3008315" cy="4691063"/>
          </a:xfrm>
          <a:prstGeom prst="rect">
            <a:avLst/>
          </a:prstGeom>
        </p:spPr>
        <p:txBody>
          <a:bodyPr>
            <a:normAutofit/>
          </a:bodyPr>
          <a:lstStyle/>
          <a:p>
            <a:pPr marL="0" indent="0" rtl="0">
              <a:spcBef>
                <a:spcPts val="300"/>
              </a:spcBef>
              <a:buSzTx/>
              <a:buNone/>
              <a:defRPr sz="1400">
                <a:solidFill>
                  <a:srgbClr val="FFFFFF"/>
                </a:solidFill>
                <a:latin typeface="Times Roman"/>
                <a:ea typeface="Times Roman"/>
                <a:cs typeface="Times Roman"/>
                <a:sym typeface="Times Roman"/>
              </a:defRPr>
            </a:pPr>
            <a:endParaRPr/>
          </a:p>
        </p:txBody>
      </p:sp>
      <p:sp>
        <p:nvSpPr>
          <p:cNvPr id="750" name="Slide Number"/>
          <p:cNvSpPr txBox="1">
            <a:spLocks noGrp="1"/>
          </p:cNvSpPr>
          <p:nvPr>
            <p:ph type="sldNum" sz="quarter" idx="2"/>
          </p:nvPr>
        </p:nvSpPr>
        <p:spPr>
          <a:xfrm>
            <a:off x="8709837" y="6324600"/>
            <a:ext cx="281763" cy="286909"/>
          </a:xfrm>
          <a:prstGeom prst="rect">
            <a:avLst/>
          </a:prstGeom>
        </p:spPr>
        <p:txBody>
          <a:bodyPr anchor="t"/>
          <a:lstStyle>
            <a:lvl1pPr>
              <a:defRPr>
                <a:solidFill>
                  <a:srgbClr val="FFFFFF"/>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98105427"/>
      </p:ext>
    </p:extLst>
  </p:cSld>
  <p:clrMapOvr>
    <a:masterClrMapping/>
  </p:clrMapOvr>
  <p:transition spd="med"/>
</p:sldLayout>
</file>

<file path=ppt/slideLayouts/slideLayout1558.xml><?xml version="1.0" encoding="utf-8"?>
<p:sldLayout xmlns:a="http://schemas.openxmlformats.org/drawingml/2006/main" xmlns:r="http://schemas.openxmlformats.org/officeDocument/2006/relationships" xmlns:p="http://schemas.openxmlformats.org/presentationml/2006/main" showMasterSp="0" type="tx">
  <p:cSld name="3_Picture with Caption">
    <p:bg>
      <p:bgPr>
        <a:solidFill>
          <a:srgbClr val="0A0E5B"/>
        </a:solidFill>
        <a:effectLst/>
      </p:bgPr>
    </p:bg>
    <p:spTree>
      <p:nvGrpSpPr>
        <p:cNvPr id="1" name=""/>
        <p:cNvGrpSpPr/>
        <p:nvPr/>
      </p:nvGrpSpPr>
      <p:grpSpPr>
        <a:xfrm>
          <a:off x="0" y="0"/>
          <a:ext cx="0" cy="0"/>
          <a:chOff x="0" y="0"/>
          <a:chExt cx="0" cy="0"/>
        </a:xfrm>
      </p:grpSpPr>
      <p:sp>
        <p:nvSpPr>
          <p:cNvPr id="757" name="Rectangle 2"/>
          <p:cNvSpPr/>
          <p:nvPr/>
        </p:nvSpPr>
        <p:spPr>
          <a:xfrm>
            <a:off x="1066800" y="1458913"/>
            <a:ext cx="8077201" cy="5399088"/>
          </a:xfrm>
          <a:prstGeom prst="rect">
            <a:avLst/>
          </a:prstGeom>
          <a:gradFill>
            <a:gsLst>
              <a:gs pos="0">
                <a:srgbClr val="060833"/>
              </a:gs>
              <a:gs pos="100000">
                <a:srgbClr val="1822CD"/>
              </a:gs>
            </a:gsLst>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sp>
        <p:nvSpPr>
          <p:cNvPr id="758" name="Rectangle 3"/>
          <p:cNvSpPr/>
          <p:nvPr/>
        </p:nvSpPr>
        <p:spPr>
          <a:xfrm>
            <a:off x="0" y="1447800"/>
            <a:ext cx="1066800" cy="5410200"/>
          </a:xfrm>
          <a:prstGeom prst="rect">
            <a:avLst/>
          </a:prstGeom>
          <a:gradFill>
            <a:gsLst>
              <a:gs pos="0">
                <a:srgbClr val="03051B"/>
              </a:gs>
              <a:gs pos="100000">
                <a:srgbClr val="1822CD"/>
              </a:gs>
            </a:gsLst>
            <a:lin ang="5400000"/>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grpSp>
        <p:nvGrpSpPr>
          <p:cNvPr id="764" name="Group 7"/>
          <p:cNvGrpSpPr/>
          <p:nvPr/>
        </p:nvGrpSpPr>
        <p:grpSpPr>
          <a:xfrm>
            <a:off x="-1" y="355600"/>
            <a:ext cx="6172201" cy="2438400"/>
            <a:chOff x="0" y="0"/>
            <a:chExt cx="6172199" cy="2438400"/>
          </a:xfrm>
        </p:grpSpPr>
        <p:sp>
          <p:nvSpPr>
            <p:cNvPr id="759" name="Oval 8"/>
            <p:cNvSpPr/>
            <p:nvPr/>
          </p:nvSpPr>
          <p:spPr>
            <a:xfrm>
              <a:off x="788987" y="788987"/>
              <a:ext cx="573089" cy="569913"/>
            </a:xfrm>
            <a:prstGeom prst="ellipse">
              <a:avLst/>
            </a:prstGeom>
            <a:gradFill flip="none" rotWithShape="1">
              <a:gsLst>
                <a:gs pos="0">
                  <a:srgbClr val="1822CD"/>
                </a:gs>
                <a:gs pos="100000">
                  <a:srgbClr val="080B40"/>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60" name="Oval 9"/>
            <p:cNvSpPr/>
            <p:nvPr/>
          </p:nvSpPr>
          <p:spPr>
            <a:xfrm>
              <a:off x="942975" y="955675"/>
              <a:ext cx="260350" cy="247650"/>
            </a:xfrm>
            <a:prstGeom prst="ellipse">
              <a:avLst/>
            </a:prstGeom>
            <a:gradFill flip="none" rotWithShape="1">
              <a:gsLst>
                <a:gs pos="0">
                  <a:srgbClr val="FFFFFF"/>
                </a:gs>
                <a:gs pos="100000">
                  <a:srgbClr val="1822CD"/>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61" name="Rectangle 10"/>
            <p:cNvSpPr/>
            <p:nvPr/>
          </p:nvSpPr>
          <p:spPr>
            <a:xfrm>
              <a:off x="0" y="1084262"/>
              <a:ext cx="2286000" cy="12701"/>
            </a:xfrm>
            <a:prstGeom prst="rect">
              <a:avLst/>
            </a:prstGeom>
            <a:gradFill flip="none" rotWithShape="1">
              <a:gsLst>
                <a:gs pos="0">
                  <a:srgbClr val="0A0E5B"/>
                </a:gs>
                <a:gs pos="5000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62" name="Rectangle 11"/>
            <p:cNvSpPr/>
            <p:nvPr/>
          </p:nvSpPr>
          <p:spPr>
            <a:xfrm>
              <a:off x="1074737" y="0"/>
              <a:ext cx="12701" cy="2438400"/>
            </a:xfrm>
            <a:prstGeom prst="rect">
              <a:avLst/>
            </a:prstGeom>
            <a:gradFill flip="none" rotWithShape="1">
              <a:gsLst>
                <a:gs pos="0">
                  <a:srgbClr val="0A0E5B"/>
                </a:gs>
                <a:gs pos="50000">
                  <a:srgbClr val="FFFFFF"/>
                </a:gs>
                <a:gs pos="100000">
                  <a:srgbClr val="0A0E5B"/>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63" name="Rectangle 12"/>
            <p:cNvSpPr/>
            <p:nvPr/>
          </p:nvSpPr>
          <p:spPr>
            <a:xfrm>
              <a:off x="1144587" y="1084262"/>
              <a:ext cx="5027613" cy="12701"/>
            </a:xfrm>
            <a:prstGeom prst="rect">
              <a:avLst/>
            </a:prstGeom>
            <a:gradFill flip="none" rotWithShape="1">
              <a:gsLst>
                <a:gs pos="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sp>
        <p:nvSpPr>
          <p:cNvPr id="765" name="Title Text"/>
          <p:cNvSpPr txBox="1">
            <a:spLocks noGrp="1"/>
          </p:cNvSpPr>
          <p:nvPr>
            <p:ph type="title"/>
          </p:nvPr>
        </p:nvSpPr>
        <p:spPr>
          <a:xfrm>
            <a:off x="1792288" y="4800600"/>
            <a:ext cx="5486401" cy="566738"/>
          </a:xfrm>
          <a:prstGeom prst="rect">
            <a:avLst/>
          </a:prstGeom>
          <a:noFill/>
          <a:effectLst>
            <a:outerShdw blurRad="63500" dist="12700" dir="16200000" rotWithShape="0">
              <a:srgbClr val="FFFFFF">
                <a:alpha val="74998"/>
              </a:srgbClr>
            </a:outerShdw>
          </a:effectLst>
        </p:spPr>
        <p:txBody>
          <a:bodyPr anchor="b"/>
          <a:lstStyle>
            <a:lvl1pPr algn="l">
              <a:defRPr sz="2000" b="1" i="0">
                <a:solidFill>
                  <a:srgbClr val="4460EE"/>
                </a:solidFill>
                <a:latin typeface="Arial" panose="020B0604020202020204" pitchFamily="34" charset="0"/>
                <a:cs typeface="Arial" panose="020B0604020202020204" pitchFamily="34" charset="0"/>
              </a:defRPr>
            </a:lvl1pPr>
          </a:lstStyle>
          <a:p>
            <a:r>
              <a:rPr dirty="0"/>
              <a:t>Title Text</a:t>
            </a:r>
          </a:p>
        </p:txBody>
      </p:sp>
      <p:sp>
        <p:nvSpPr>
          <p:cNvPr id="766"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767"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rgbClr val="FFFFFF"/>
                </a:solidFill>
                <a:latin typeface="Times Roman"/>
                <a:ea typeface="Times Roman"/>
                <a:cs typeface="Times Roman"/>
                <a:sym typeface="Times Roman"/>
              </a:defRPr>
            </a:lvl1pPr>
            <a:lvl2pPr marL="0" indent="456342">
              <a:spcBef>
                <a:spcPts val="300"/>
              </a:spcBef>
              <a:buSzTx/>
              <a:buNone/>
              <a:defRPr sz="1400">
                <a:solidFill>
                  <a:srgbClr val="FFFFFF"/>
                </a:solidFill>
                <a:latin typeface="Times Roman"/>
                <a:ea typeface="Times Roman"/>
                <a:cs typeface="Times Roman"/>
                <a:sym typeface="Times Roman"/>
              </a:defRPr>
            </a:lvl2pPr>
            <a:lvl3pPr marL="0" indent="912690">
              <a:spcBef>
                <a:spcPts val="300"/>
              </a:spcBef>
              <a:buSzTx/>
              <a:buNone/>
              <a:defRPr sz="1400">
                <a:solidFill>
                  <a:srgbClr val="FFFFFF"/>
                </a:solidFill>
                <a:latin typeface="Times Roman"/>
                <a:ea typeface="Times Roman"/>
                <a:cs typeface="Times Roman"/>
                <a:sym typeface="Times Roman"/>
              </a:defRPr>
            </a:lvl3pPr>
            <a:lvl4pPr marL="0" indent="1369015">
              <a:spcBef>
                <a:spcPts val="300"/>
              </a:spcBef>
              <a:buSzTx/>
              <a:buNone/>
              <a:defRPr sz="1400">
                <a:solidFill>
                  <a:srgbClr val="FFFFFF"/>
                </a:solidFill>
                <a:latin typeface="Times Roman"/>
                <a:ea typeface="Times Roman"/>
                <a:cs typeface="Times Roman"/>
                <a:sym typeface="Times Roman"/>
              </a:defRPr>
            </a:lvl4pPr>
            <a:lvl5pPr marL="0" indent="1825374">
              <a:spcBef>
                <a:spcPts val="300"/>
              </a:spcBef>
              <a:buSzTx/>
              <a:buNone/>
              <a:defRPr sz="1400">
                <a:solidFill>
                  <a:srgbClr val="FFFFFF"/>
                </a:solidFill>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768" name="Slide Number"/>
          <p:cNvSpPr txBox="1">
            <a:spLocks noGrp="1"/>
          </p:cNvSpPr>
          <p:nvPr>
            <p:ph type="sldNum" sz="quarter" idx="2"/>
          </p:nvPr>
        </p:nvSpPr>
        <p:spPr>
          <a:xfrm>
            <a:off x="8709837" y="6324600"/>
            <a:ext cx="281763" cy="286909"/>
          </a:xfrm>
          <a:prstGeom prst="rect">
            <a:avLst/>
          </a:prstGeom>
        </p:spPr>
        <p:txBody>
          <a:bodyPr anchor="t"/>
          <a:lstStyle>
            <a:lvl1pPr>
              <a:defRPr>
                <a:solidFill>
                  <a:srgbClr val="FFFFFF"/>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221579208"/>
      </p:ext>
    </p:extLst>
  </p:cSld>
  <p:clrMapOvr>
    <a:masterClrMapping/>
  </p:clrMapOvr>
  <p:transition spd="med"/>
</p:sldLayout>
</file>

<file path=ppt/slideLayouts/slideLayout1559.xml><?xml version="1.0" encoding="utf-8"?>
<p:sldLayout xmlns:a="http://schemas.openxmlformats.org/drawingml/2006/main" xmlns:r="http://schemas.openxmlformats.org/officeDocument/2006/relationships" xmlns:p="http://schemas.openxmlformats.org/presentationml/2006/main" showMasterSp="0" type="tx">
  <p:cSld name="3_Title and Vertical Text">
    <p:bg>
      <p:bgPr>
        <a:solidFill>
          <a:srgbClr val="0A0E5B"/>
        </a:solidFill>
        <a:effectLst/>
      </p:bgPr>
    </p:bg>
    <p:spTree>
      <p:nvGrpSpPr>
        <p:cNvPr id="1" name=""/>
        <p:cNvGrpSpPr/>
        <p:nvPr/>
      </p:nvGrpSpPr>
      <p:grpSpPr>
        <a:xfrm>
          <a:off x="0" y="0"/>
          <a:ext cx="0" cy="0"/>
          <a:chOff x="0" y="0"/>
          <a:chExt cx="0" cy="0"/>
        </a:xfrm>
      </p:grpSpPr>
      <p:sp>
        <p:nvSpPr>
          <p:cNvPr id="775" name="Rectangle 2"/>
          <p:cNvSpPr/>
          <p:nvPr/>
        </p:nvSpPr>
        <p:spPr>
          <a:xfrm>
            <a:off x="1066800" y="1458913"/>
            <a:ext cx="8077201" cy="5399088"/>
          </a:xfrm>
          <a:prstGeom prst="rect">
            <a:avLst/>
          </a:prstGeom>
          <a:gradFill>
            <a:gsLst>
              <a:gs pos="0">
                <a:srgbClr val="060833"/>
              </a:gs>
              <a:gs pos="100000">
                <a:srgbClr val="1822CD"/>
              </a:gs>
            </a:gsLst>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sp>
        <p:nvSpPr>
          <p:cNvPr id="776" name="Rectangle 3"/>
          <p:cNvSpPr/>
          <p:nvPr/>
        </p:nvSpPr>
        <p:spPr>
          <a:xfrm>
            <a:off x="0" y="1447800"/>
            <a:ext cx="1066800" cy="5410200"/>
          </a:xfrm>
          <a:prstGeom prst="rect">
            <a:avLst/>
          </a:prstGeom>
          <a:gradFill>
            <a:gsLst>
              <a:gs pos="0">
                <a:srgbClr val="03051B"/>
              </a:gs>
              <a:gs pos="100000">
                <a:srgbClr val="1822CD"/>
              </a:gs>
            </a:gsLst>
            <a:lin ang="5400000"/>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grpSp>
        <p:nvGrpSpPr>
          <p:cNvPr id="782" name="Group 7"/>
          <p:cNvGrpSpPr/>
          <p:nvPr/>
        </p:nvGrpSpPr>
        <p:grpSpPr>
          <a:xfrm>
            <a:off x="-1" y="355600"/>
            <a:ext cx="6172201" cy="2438400"/>
            <a:chOff x="0" y="0"/>
            <a:chExt cx="6172199" cy="2438400"/>
          </a:xfrm>
        </p:grpSpPr>
        <p:sp>
          <p:nvSpPr>
            <p:cNvPr id="777" name="Oval 8"/>
            <p:cNvSpPr/>
            <p:nvPr/>
          </p:nvSpPr>
          <p:spPr>
            <a:xfrm>
              <a:off x="788987" y="788987"/>
              <a:ext cx="573089" cy="569913"/>
            </a:xfrm>
            <a:prstGeom prst="ellipse">
              <a:avLst/>
            </a:prstGeom>
            <a:gradFill flip="none" rotWithShape="1">
              <a:gsLst>
                <a:gs pos="0">
                  <a:srgbClr val="1822CD"/>
                </a:gs>
                <a:gs pos="100000">
                  <a:srgbClr val="080B40"/>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78" name="Oval 9"/>
            <p:cNvSpPr/>
            <p:nvPr/>
          </p:nvSpPr>
          <p:spPr>
            <a:xfrm>
              <a:off x="942975" y="955675"/>
              <a:ext cx="260350" cy="247650"/>
            </a:xfrm>
            <a:prstGeom prst="ellipse">
              <a:avLst/>
            </a:prstGeom>
            <a:gradFill flip="none" rotWithShape="1">
              <a:gsLst>
                <a:gs pos="0">
                  <a:srgbClr val="FFFFFF"/>
                </a:gs>
                <a:gs pos="100000">
                  <a:srgbClr val="1822CD"/>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79" name="Rectangle 10"/>
            <p:cNvSpPr/>
            <p:nvPr/>
          </p:nvSpPr>
          <p:spPr>
            <a:xfrm>
              <a:off x="0" y="1084262"/>
              <a:ext cx="2286000" cy="12701"/>
            </a:xfrm>
            <a:prstGeom prst="rect">
              <a:avLst/>
            </a:prstGeom>
            <a:gradFill flip="none" rotWithShape="1">
              <a:gsLst>
                <a:gs pos="0">
                  <a:srgbClr val="0A0E5B"/>
                </a:gs>
                <a:gs pos="5000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80" name="Rectangle 11"/>
            <p:cNvSpPr/>
            <p:nvPr/>
          </p:nvSpPr>
          <p:spPr>
            <a:xfrm>
              <a:off x="1074737" y="0"/>
              <a:ext cx="12701" cy="2438400"/>
            </a:xfrm>
            <a:prstGeom prst="rect">
              <a:avLst/>
            </a:prstGeom>
            <a:gradFill flip="none" rotWithShape="1">
              <a:gsLst>
                <a:gs pos="0">
                  <a:srgbClr val="0A0E5B"/>
                </a:gs>
                <a:gs pos="50000">
                  <a:srgbClr val="FFFFFF"/>
                </a:gs>
                <a:gs pos="100000">
                  <a:srgbClr val="0A0E5B"/>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81" name="Rectangle 12"/>
            <p:cNvSpPr/>
            <p:nvPr/>
          </p:nvSpPr>
          <p:spPr>
            <a:xfrm>
              <a:off x="1144587" y="1084262"/>
              <a:ext cx="5027613" cy="12701"/>
            </a:xfrm>
            <a:prstGeom prst="rect">
              <a:avLst/>
            </a:prstGeom>
            <a:gradFill flip="none" rotWithShape="1">
              <a:gsLst>
                <a:gs pos="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sp>
        <p:nvSpPr>
          <p:cNvPr id="783" name="Title Text"/>
          <p:cNvSpPr txBox="1">
            <a:spLocks noGrp="1"/>
          </p:cNvSpPr>
          <p:nvPr>
            <p:ph type="title"/>
          </p:nvPr>
        </p:nvSpPr>
        <p:spPr>
          <a:xfrm>
            <a:off x="152400" y="152400"/>
            <a:ext cx="8915400" cy="1143000"/>
          </a:xfrm>
          <a:prstGeom prst="rect">
            <a:avLst/>
          </a:prstGeom>
          <a:noFill/>
          <a:effectLst>
            <a:outerShdw blurRad="63500" dist="12700" dir="16200000" rotWithShape="0">
              <a:srgbClr val="FFFFFF">
                <a:alpha val="74998"/>
              </a:srgbClr>
            </a:outerShdw>
          </a:effectLst>
        </p:spPr>
        <p:txBody>
          <a:bodyPr/>
          <a:lstStyle>
            <a:lvl1pPr>
              <a:defRPr sz="4400" b="1" i="0">
                <a:solidFill>
                  <a:srgbClr val="4460EE"/>
                </a:solidFill>
                <a:latin typeface="Arial" panose="020B0604020202020204" pitchFamily="34" charset="0"/>
                <a:cs typeface="Arial" panose="020B0604020202020204" pitchFamily="34" charset="0"/>
              </a:defRPr>
            </a:lvl1pPr>
          </a:lstStyle>
          <a:p>
            <a:r>
              <a:rPr dirty="0"/>
              <a:t>Title Text</a:t>
            </a:r>
          </a:p>
        </p:txBody>
      </p:sp>
      <p:sp>
        <p:nvSpPr>
          <p:cNvPr id="784" name="Body Level One…"/>
          <p:cNvSpPr txBox="1">
            <a:spLocks noGrp="1"/>
          </p:cNvSpPr>
          <p:nvPr>
            <p:ph type="body" idx="1"/>
          </p:nvPr>
        </p:nvSpPr>
        <p:spPr>
          <a:xfrm>
            <a:off x="1219200" y="1676400"/>
            <a:ext cx="7772401" cy="4572000"/>
          </a:xfrm>
          <a:prstGeom prst="rect">
            <a:avLst/>
          </a:prstGeom>
        </p:spPr>
        <p:txBody>
          <a:bodyPr vert="eaVert">
            <a:normAutofit/>
          </a:bodyPr>
          <a:lstStyle>
            <a:lvl1pPr>
              <a:buClr>
                <a:srgbClr val="4460EE"/>
              </a:buClr>
              <a:buSzPct val="100000"/>
              <a:buFont typeface="Times Roman"/>
              <a:buChar char="•"/>
              <a:defRPr>
                <a:solidFill>
                  <a:srgbClr val="FFFFFF"/>
                </a:solidFill>
                <a:latin typeface="Times Roman"/>
                <a:ea typeface="Times Roman"/>
                <a:cs typeface="Times Roman"/>
                <a:sym typeface="Times Roman"/>
              </a:defRPr>
            </a:lvl1pPr>
            <a:lvl2pPr>
              <a:buClr>
                <a:srgbClr val="4460EE"/>
              </a:buClr>
              <a:buSzPct val="100000"/>
              <a:buFont typeface="Times Roman"/>
              <a:buChar char="•"/>
              <a:defRPr>
                <a:solidFill>
                  <a:srgbClr val="FFFFFF"/>
                </a:solidFill>
                <a:latin typeface="Times Roman"/>
                <a:ea typeface="Times Roman"/>
                <a:cs typeface="Times Roman"/>
                <a:sym typeface="Times Roman"/>
              </a:defRPr>
            </a:lvl2pPr>
            <a:lvl3pPr>
              <a:buClr>
                <a:srgbClr val="4460EE"/>
              </a:buClr>
              <a:buSzPct val="100000"/>
              <a:buFont typeface="Times Roman"/>
              <a:buChar char="•"/>
              <a:defRPr>
                <a:solidFill>
                  <a:srgbClr val="FFFFFF"/>
                </a:solidFill>
                <a:latin typeface="Times Roman"/>
                <a:ea typeface="Times Roman"/>
                <a:cs typeface="Times Roman"/>
                <a:sym typeface="Times Roman"/>
              </a:defRPr>
            </a:lvl3pPr>
            <a:lvl4pPr>
              <a:buClr>
                <a:srgbClr val="4460EE"/>
              </a:buClr>
              <a:buSzPct val="100000"/>
              <a:buFont typeface="Times Roman"/>
              <a:buChar char="➢"/>
              <a:defRPr>
                <a:solidFill>
                  <a:srgbClr val="FFFFFF"/>
                </a:solidFill>
                <a:latin typeface="Times Roman"/>
                <a:ea typeface="Times Roman"/>
                <a:cs typeface="Times Roman"/>
                <a:sym typeface="Times Roman"/>
              </a:defRPr>
            </a:lvl4pPr>
            <a:lvl5pPr>
              <a:buClr>
                <a:srgbClr val="4460EE"/>
              </a:buClr>
              <a:buFont typeface="Times Roman"/>
              <a:buChar char="▪"/>
              <a:defRPr>
                <a:solidFill>
                  <a:srgbClr val="FFFFFF"/>
                </a:solidFill>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785" name="Slide Number"/>
          <p:cNvSpPr txBox="1">
            <a:spLocks noGrp="1"/>
          </p:cNvSpPr>
          <p:nvPr>
            <p:ph type="sldNum" sz="quarter" idx="2"/>
          </p:nvPr>
        </p:nvSpPr>
        <p:spPr>
          <a:xfrm>
            <a:off x="8709837" y="6324600"/>
            <a:ext cx="281763" cy="286909"/>
          </a:xfrm>
          <a:prstGeom prst="rect">
            <a:avLst/>
          </a:prstGeom>
        </p:spPr>
        <p:txBody>
          <a:bodyPr anchor="t"/>
          <a:lstStyle>
            <a:lvl1pPr>
              <a:defRPr>
                <a:solidFill>
                  <a:srgbClr val="FFFFFF"/>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85556437"/>
      </p:ext>
    </p:extLst>
  </p:cSld>
  <p:clrMapOvr>
    <a:masterClrMapping/>
  </p:clrMapOvr>
  <p:transition spd="med"/>
</p:sldLayout>
</file>

<file path=ppt/slideLayouts/slideLayout156.xml><?xml version="1.0" encoding="utf-8"?>
<p:sldLayout xmlns:a="http://schemas.openxmlformats.org/drawingml/2006/main" xmlns:r="http://schemas.openxmlformats.org/officeDocument/2006/relationships" xmlns:p="http://schemas.openxmlformats.org/presentationml/2006/main" type="tx">
  <p:cSld name="4_Blank">
    <p:spTree>
      <p:nvGrpSpPr>
        <p:cNvPr id="1" name=""/>
        <p:cNvGrpSpPr/>
        <p:nvPr/>
      </p:nvGrpSpPr>
      <p:grpSpPr>
        <a:xfrm>
          <a:off x="0" y="0"/>
          <a:ext cx="0" cy="0"/>
          <a:chOff x="0" y="0"/>
          <a:chExt cx="0" cy="0"/>
        </a:xfrm>
      </p:grpSpPr>
      <p:sp>
        <p:nvSpPr>
          <p:cNvPr id="1022"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456723502"/>
      </p:ext>
    </p:extLst>
  </p:cSld>
  <p:clrMapOvr>
    <a:masterClrMapping/>
  </p:clrMapOvr>
  <p:transition spd="med"/>
</p:sldLayout>
</file>

<file path=ppt/slideLayouts/slideLayout1560.xml><?xml version="1.0" encoding="utf-8"?>
<p:sldLayout xmlns:a="http://schemas.openxmlformats.org/drawingml/2006/main" xmlns:r="http://schemas.openxmlformats.org/officeDocument/2006/relationships" xmlns:p="http://schemas.openxmlformats.org/presentationml/2006/main" showMasterSp="0" type="tx">
  <p:cSld name="3_Vertical Title and Text">
    <p:bg>
      <p:bgPr>
        <a:solidFill>
          <a:srgbClr val="0A0E5B"/>
        </a:solidFill>
        <a:effectLst/>
      </p:bgPr>
    </p:bg>
    <p:spTree>
      <p:nvGrpSpPr>
        <p:cNvPr id="1" name=""/>
        <p:cNvGrpSpPr/>
        <p:nvPr/>
      </p:nvGrpSpPr>
      <p:grpSpPr>
        <a:xfrm>
          <a:off x="0" y="0"/>
          <a:ext cx="0" cy="0"/>
          <a:chOff x="0" y="0"/>
          <a:chExt cx="0" cy="0"/>
        </a:xfrm>
      </p:grpSpPr>
      <p:sp>
        <p:nvSpPr>
          <p:cNvPr id="792" name="Rectangle 2"/>
          <p:cNvSpPr/>
          <p:nvPr/>
        </p:nvSpPr>
        <p:spPr>
          <a:xfrm>
            <a:off x="1066800" y="1458913"/>
            <a:ext cx="8077201" cy="5399088"/>
          </a:xfrm>
          <a:prstGeom prst="rect">
            <a:avLst/>
          </a:prstGeom>
          <a:gradFill>
            <a:gsLst>
              <a:gs pos="0">
                <a:srgbClr val="060833"/>
              </a:gs>
              <a:gs pos="100000">
                <a:srgbClr val="1822CD"/>
              </a:gs>
            </a:gsLst>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sp>
        <p:nvSpPr>
          <p:cNvPr id="793" name="Rectangle 3"/>
          <p:cNvSpPr/>
          <p:nvPr/>
        </p:nvSpPr>
        <p:spPr>
          <a:xfrm>
            <a:off x="0" y="1447800"/>
            <a:ext cx="1066800" cy="5410200"/>
          </a:xfrm>
          <a:prstGeom prst="rect">
            <a:avLst/>
          </a:prstGeom>
          <a:gradFill>
            <a:gsLst>
              <a:gs pos="0">
                <a:srgbClr val="03051B"/>
              </a:gs>
              <a:gs pos="100000">
                <a:srgbClr val="1822CD"/>
              </a:gs>
            </a:gsLst>
            <a:lin ang="5400000"/>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grpSp>
        <p:nvGrpSpPr>
          <p:cNvPr id="799" name="Group 7"/>
          <p:cNvGrpSpPr/>
          <p:nvPr/>
        </p:nvGrpSpPr>
        <p:grpSpPr>
          <a:xfrm>
            <a:off x="-1" y="355600"/>
            <a:ext cx="6172201" cy="2438400"/>
            <a:chOff x="0" y="0"/>
            <a:chExt cx="6172199" cy="2438400"/>
          </a:xfrm>
        </p:grpSpPr>
        <p:sp>
          <p:nvSpPr>
            <p:cNvPr id="794" name="Oval 8"/>
            <p:cNvSpPr/>
            <p:nvPr/>
          </p:nvSpPr>
          <p:spPr>
            <a:xfrm>
              <a:off x="788987" y="788987"/>
              <a:ext cx="573089" cy="569913"/>
            </a:xfrm>
            <a:prstGeom prst="ellipse">
              <a:avLst/>
            </a:prstGeom>
            <a:gradFill flip="none" rotWithShape="1">
              <a:gsLst>
                <a:gs pos="0">
                  <a:srgbClr val="1822CD"/>
                </a:gs>
                <a:gs pos="100000">
                  <a:srgbClr val="080B40"/>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95" name="Oval 9"/>
            <p:cNvSpPr/>
            <p:nvPr/>
          </p:nvSpPr>
          <p:spPr>
            <a:xfrm>
              <a:off x="942975" y="955675"/>
              <a:ext cx="260350" cy="247650"/>
            </a:xfrm>
            <a:prstGeom prst="ellipse">
              <a:avLst/>
            </a:prstGeom>
            <a:gradFill flip="none" rotWithShape="1">
              <a:gsLst>
                <a:gs pos="0">
                  <a:srgbClr val="FFFFFF"/>
                </a:gs>
                <a:gs pos="100000">
                  <a:srgbClr val="1822CD"/>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96" name="Rectangle 10"/>
            <p:cNvSpPr/>
            <p:nvPr/>
          </p:nvSpPr>
          <p:spPr>
            <a:xfrm>
              <a:off x="0" y="1084262"/>
              <a:ext cx="2286000" cy="12701"/>
            </a:xfrm>
            <a:prstGeom prst="rect">
              <a:avLst/>
            </a:prstGeom>
            <a:gradFill flip="none" rotWithShape="1">
              <a:gsLst>
                <a:gs pos="0">
                  <a:srgbClr val="0A0E5B"/>
                </a:gs>
                <a:gs pos="5000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97" name="Rectangle 11"/>
            <p:cNvSpPr/>
            <p:nvPr/>
          </p:nvSpPr>
          <p:spPr>
            <a:xfrm>
              <a:off x="1074737" y="0"/>
              <a:ext cx="12701" cy="2438400"/>
            </a:xfrm>
            <a:prstGeom prst="rect">
              <a:avLst/>
            </a:prstGeom>
            <a:gradFill flip="none" rotWithShape="1">
              <a:gsLst>
                <a:gs pos="0">
                  <a:srgbClr val="0A0E5B"/>
                </a:gs>
                <a:gs pos="50000">
                  <a:srgbClr val="FFFFFF"/>
                </a:gs>
                <a:gs pos="100000">
                  <a:srgbClr val="0A0E5B"/>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98" name="Rectangle 12"/>
            <p:cNvSpPr/>
            <p:nvPr/>
          </p:nvSpPr>
          <p:spPr>
            <a:xfrm>
              <a:off x="1144587" y="1084262"/>
              <a:ext cx="5027613" cy="12701"/>
            </a:xfrm>
            <a:prstGeom prst="rect">
              <a:avLst/>
            </a:prstGeom>
            <a:gradFill flip="none" rotWithShape="1">
              <a:gsLst>
                <a:gs pos="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sp>
        <p:nvSpPr>
          <p:cNvPr id="800" name="Title Text"/>
          <p:cNvSpPr txBox="1">
            <a:spLocks noGrp="1"/>
          </p:cNvSpPr>
          <p:nvPr>
            <p:ph type="title"/>
          </p:nvPr>
        </p:nvSpPr>
        <p:spPr>
          <a:xfrm>
            <a:off x="6838950" y="152400"/>
            <a:ext cx="2228850" cy="6096000"/>
          </a:xfrm>
          <a:prstGeom prst="rect">
            <a:avLst/>
          </a:prstGeom>
          <a:noFill/>
          <a:effectLst>
            <a:outerShdw blurRad="63500" dist="12700" dir="16200000" rotWithShape="0">
              <a:srgbClr val="FFFFFF">
                <a:alpha val="74998"/>
              </a:srgbClr>
            </a:outerShdw>
          </a:effectLst>
        </p:spPr>
        <p:txBody>
          <a:bodyPr vert="eaVert"/>
          <a:lstStyle>
            <a:lvl1pPr>
              <a:defRPr sz="4400" b="1" i="0">
                <a:solidFill>
                  <a:srgbClr val="4460EE"/>
                </a:solidFill>
                <a:latin typeface="Arial" panose="020B0604020202020204" pitchFamily="34" charset="0"/>
                <a:cs typeface="Arial" panose="020B0604020202020204" pitchFamily="34" charset="0"/>
              </a:defRPr>
            </a:lvl1pPr>
          </a:lstStyle>
          <a:p>
            <a:r>
              <a:rPr dirty="0"/>
              <a:t>Title Text</a:t>
            </a:r>
          </a:p>
        </p:txBody>
      </p:sp>
      <p:sp>
        <p:nvSpPr>
          <p:cNvPr id="801" name="Body Level One…"/>
          <p:cNvSpPr txBox="1">
            <a:spLocks noGrp="1"/>
          </p:cNvSpPr>
          <p:nvPr>
            <p:ph type="body" idx="1"/>
          </p:nvPr>
        </p:nvSpPr>
        <p:spPr>
          <a:xfrm>
            <a:off x="152400" y="152400"/>
            <a:ext cx="6534150" cy="6096000"/>
          </a:xfrm>
          <a:prstGeom prst="rect">
            <a:avLst/>
          </a:prstGeom>
        </p:spPr>
        <p:txBody>
          <a:bodyPr vert="eaVert">
            <a:normAutofit/>
          </a:bodyPr>
          <a:lstStyle>
            <a:lvl1pPr>
              <a:buClr>
                <a:srgbClr val="4460EE"/>
              </a:buClr>
              <a:buSzPct val="100000"/>
              <a:buFont typeface="Times Roman"/>
              <a:buChar char="•"/>
              <a:defRPr>
                <a:solidFill>
                  <a:srgbClr val="FFFFFF"/>
                </a:solidFill>
                <a:latin typeface="Times Roman"/>
                <a:ea typeface="Times Roman"/>
                <a:cs typeface="Times Roman"/>
                <a:sym typeface="Times Roman"/>
              </a:defRPr>
            </a:lvl1pPr>
            <a:lvl2pPr>
              <a:buClr>
                <a:srgbClr val="4460EE"/>
              </a:buClr>
              <a:buSzPct val="100000"/>
              <a:buFont typeface="Times Roman"/>
              <a:buChar char="•"/>
              <a:defRPr>
                <a:solidFill>
                  <a:srgbClr val="FFFFFF"/>
                </a:solidFill>
                <a:latin typeface="Times Roman"/>
                <a:ea typeface="Times Roman"/>
                <a:cs typeface="Times Roman"/>
                <a:sym typeface="Times Roman"/>
              </a:defRPr>
            </a:lvl2pPr>
            <a:lvl3pPr>
              <a:buClr>
                <a:srgbClr val="4460EE"/>
              </a:buClr>
              <a:buSzPct val="100000"/>
              <a:buFont typeface="Times Roman"/>
              <a:buChar char="•"/>
              <a:defRPr>
                <a:solidFill>
                  <a:srgbClr val="FFFFFF"/>
                </a:solidFill>
                <a:latin typeface="Times Roman"/>
                <a:ea typeface="Times Roman"/>
                <a:cs typeface="Times Roman"/>
                <a:sym typeface="Times Roman"/>
              </a:defRPr>
            </a:lvl3pPr>
            <a:lvl4pPr>
              <a:buClr>
                <a:srgbClr val="4460EE"/>
              </a:buClr>
              <a:buSzPct val="100000"/>
              <a:buFont typeface="Times Roman"/>
              <a:buChar char="➢"/>
              <a:defRPr>
                <a:solidFill>
                  <a:srgbClr val="FFFFFF"/>
                </a:solidFill>
                <a:latin typeface="Times Roman"/>
                <a:ea typeface="Times Roman"/>
                <a:cs typeface="Times Roman"/>
                <a:sym typeface="Times Roman"/>
              </a:defRPr>
            </a:lvl4pPr>
            <a:lvl5pPr>
              <a:buClr>
                <a:srgbClr val="4460EE"/>
              </a:buClr>
              <a:buFont typeface="Times Roman"/>
              <a:buChar char="▪"/>
              <a:defRPr>
                <a:solidFill>
                  <a:srgbClr val="FFFFFF"/>
                </a:solidFill>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802" name="Slide Number"/>
          <p:cNvSpPr txBox="1">
            <a:spLocks noGrp="1"/>
          </p:cNvSpPr>
          <p:nvPr>
            <p:ph type="sldNum" sz="quarter" idx="2"/>
          </p:nvPr>
        </p:nvSpPr>
        <p:spPr>
          <a:xfrm>
            <a:off x="8709837" y="6324600"/>
            <a:ext cx="281763" cy="286909"/>
          </a:xfrm>
          <a:prstGeom prst="rect">
            <a:avLst/>
          </a:prstGeom>
        </p:spPr>
        <p:txBody>
          <a:bodyPr anchor="t"/>
          <a:lstStyle>
            <a:lvl1pPr>
              <a:defRPr>
                <a:solidFill>
                  <a:srgbClr val="FFFFFF"/>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572978117"/>
      </p:ext>
    </p:extLst>
  </p:cSld>
  <p:clrMapOvr>
    <a:masterClrMapping/>
  </p:clrMapOvr>
  <p:transition spd="med"/>
</p:sldLayout>
</file>

<file path=ppt/slideLayouts/slideLayout1561.xml><?xml version="1.0" encoding="utf-8"?>
<p:sldLayout xmlns:a="http://schemas.openxmlformats.org/drawingml/2006/main" xmlns:r="http://schemas.openxmlformats.org/officeDocument/2006/relationships" xmlns:p="http://schemas.openxmlformats.org/presentationml/2006/main" showMasterSp="0" type="tx">
  <p:cSld name="4_Title Slide">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817" name="Group 2"/>
          <p:cNvGrpSpPr/>
          <p:nvPr/>
        </p:nvGrpSpPr>
        <p:grpSpPr>
          <a:xfrm>
            <a:off x="-1" y="76"/>
            <a:ext cx="9144001" cy="6860193"/>
            <a:chOff x="0" y="38"/>
            <a:chExt cx="9144000" cy="6860192"/>
          </a:xfrm>
        </p:grpSpPr>
        <p:sp>
          <p:nvSpPr>
            <p:cNvPr id="809"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810"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811"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812"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813"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814"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815"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816"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grpSp>
      <p:sp>
        <p:nvSpPr>
          <p:cNvPr id="818" name="Title Text"/>
          <p:cNvSpPr txBox="1">
            <a:spLocks noGrp="1"/>
          </p:cNvSpPr>
          <p:nvPr>
            <p:ph type="title"/>
          </p:nvPr>
        </p:nvSpPr>
        <p:spPr>
          <a:xfrm>
            <a:off x="685800" y="2286000"/>
            <a:ext cx="77724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819" name="Body Level One…"/>
          <p:cNvSpPr txBox="1">
            <a:spLocks noGrp="1"/>
          </p:cNvSpPr>
          <p:nvPr>
            <p:ph type="body" sz="quarter" idx="1"/>
          </p:nvPr>
        </p:nvSpPr>
        <p:spPr>
          <a:xfrm>
            <a:off x="1371600" y="3886201"/>
            <a:ext cx="6400800" cy="1752601"/>
          </a:xfrm>
          <a:prstGeom prst="rect">
            <a:avLst/>
          </a:prstGeom>
        </p:spPr>
        <p:txBody>
          <a:bodyPr>
            <a:normAutofit/>
          </a:bodyPr>
          <a:lstStyle>
            <a:lvl1pPr marL="0" indent="0" algn="ctr">
              <a:buSzTx/>
              <a:buNone/>
              <a:defRPr b="1" i="0">
                <a:solidFill>
                  <a:srgbClr val="FFFFFF"/>
                </a:solidFill>
                <a:latin typeface="Arial" panose="020B0604020202020204" pitchFamily="34" charset="0"/>
                <a:cs typeface="Arial" panose="020B0604020202020204" pitchFamily="34" charset="0"/>
              </a:defRPr>
            </a:lvl1pPr>
            <a:lvl2pPr algn="ctr">
              <a:buSzPct val="100000"/>
              <a:buChar char="–"/>
              <a:defRPr b="1" i="0">
                <a:solidFill>
                  <a:srgbClr val="FFFFFF"/>
                </a:solidFill>
                <a:latin typeface="Arial" panose="020B0604020202020204" pitchFamily="34" charset="0"/>
                <a:cs typeface="Arial" panose="020B0604020202020204" pitchFamily="34" charset="0"/>
              </a:defRPr>
            </a:lvl2pPr>
            <a:lvl3pPr algn="ctr">
              <a:buSzPct val="100000"/>
              <a:buChar char="•"/>
              <a:defRPr b="1" i="0">
                <a:solidFill>
                  <a:srgbClr val="FFFFFF"/>
                </a:solidFill>
                <a:latin typeface="Arial" panose="020B0604020202020204" pitchFamily="34" charset="0"/>
                <a:cs typeface="Arial" panose="020B0604020202020204" pitchFamily="34" charset="0"/>
              </a:defRPr>
            </a:lvl3pPr>
            <a:lvl4pPr algn="ctr">
              <a:buSzPct val="100000"/>
              <a:buChar char="–"/>
              <a:defRPr b="1" i="0">
                <a:solidFill>
                  <a:srgbClr val="FFFFFF"/>
                </a:solidFill>
                <a:latin typeface="Arial" panose="020B0604020202020204" pitchFamily="34" charset="0"/>
                <a:cs typeface="Arial" panose="020B0604020202020204" pitchFamily="34" charset="0"/>
              </a:defRPr>
            </a:lvl4pPr>
            <a:lvl5pPr algn="ct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20" name="Slide Number"/>
          <p:cNvSpPr txBox="1">
            <a:spLocks noGrp="1"/>
          </p:cNvSpPr>
          <p:nvPr>
            <p:ph type="sldNum" sz="quarter" idx="2"/>
          </p:nvPr>
        </p:nvSpPr>
        <p:spPr>
          <a:xfrm>
            <a:off x="8176437" y="6418691"/>
            <a:ext cx="281763" cy="286910"/>
          </a:xfrm>
          <a:prstGeom prst="rect">
            <a:avLst/>
          </a:prstGeom>
        </p:spPr>
        <p:txBody>
          <a:bodyPr/>
          <a:lstStyle>
            <a:lvl1pPr>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273860216"/>
      </p:ext>
    </p:extLst>
  </p:cSld>
  <p:clrMapOvr>
    <a:masterClrMapping/>
  </p:clrMapOvr>
  <p:transition spd="med"/>
</p:sldLayout>
</file>

<file path=ppt/slideLayouts/slideLayout1562.xml><?xml version="1.0" encoding="utf-8"?>
<p:sldLayout xmlns:a="http://schemas.openxmlformats.org/drawingml/2006/main" xmlns:r="http://schemas.openxmlformats.org/officeDocument/2006/relationships" xmlns:p="http://schemas.openxmlformats.org/presentationml/2006/main" showMasterSp="0" type="tx">
  <p:cSld name="4_Title and Content">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835" name="Group 2"/>
          <p:cNvGrpSpPr/>
          <p:nvPr/>
        </p:nvGrpSpPr>
        <p:grpSpPr>
          <a:xfrm>
            <a:off x="-1" y="76"/>
            <a:ext cx="9144001" cy="6860193"/>
            <a:chOff x="0" y="38"/>
            <a:chExt cx="9144000" cy="6860192"/>
          </a:xfrm>
        </p:grpSpPr>
        <p:sp>
          <p:nvSpPr>
            <p:cNvPr id="827"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828"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829"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830"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831"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832"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833"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834"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grpSp>
      <p:sp>
        <p:nvSpPr>
          <p:cNvPr id="836"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837" name="Body Level One…"/>
          <p:cNvSpPr txBox="1">
            <a:spLocks noGrp="1"/>
          </p:cNvSpPr>
          <p:nvPr>
            <p:ph type="body" idx="1"/>
          </p:nvPr>
        </p:nvSpPr>
        <p:spPr>
          <a:xfrm>
            <a:off x="0" y="1981200"/>
            <a:ext cx="9144000" cy="4114800"/>
          </a:xfrm>
          <a:prstGeom prst="rect">
            <a:avLst/>
          </a:prstGeom>
        </p:spPr>
        <p:txBody>
          <a:bodyPr>
            <a:normAutofit/>
          </a:bodyPr>
          <a:lstStyle>
            <a:lvl1pPr>
              <a:buSzPct val="100000"/>
              <a:buChar char="•"/>
              <a:defRPr b="1" i="0">
                <a:solidFill>
                  <a:srgbClr val="FFFFFF"/>
                </a:solidFill>
                <a:latin typeface="Arial" panose="020B0604020202020204" pitchFamily="34" charset="0"/>
                <a:cs typeface="Arial" panose="020B0604020202020204" pitchFamily="34" charset="0"/>
              </a:defRPr>
            </a:lvl1pPr>
            <a:lvl2pPr>
              <a:buSzPct val="100000"/>
              <a:buChar char="–"/>
              <a:defRPr b="1" i="0">
                <a:solidFill>
                  <a:srgbClr val="FFFFFF"/>
                </a:solidFill>
                <a:latin typeface="Arial" panose="020B0604020202020204" pitchFamily="34" charset="0"/>
                <a:cs typeface="Arial" panose="020B0604020202020204" pitchFamily="34" charset="0"/>
              </a:defRPr>
            </a:lvl2pPr>
            <a:lvl3pPr>
              <a:buSzPct val="100000"/>
              <a:buChar char="•"/>
              <a:defRPr b="1" i="0">
                <a:solidFill>
                  <a:srgbClr val="FFFFFF"/>
                </a:solidFill>
                <a:latin typeface="Arial" panose="020B0604020202020204" pitchFamily="34" charset="0"/>
                <a:cs typeface="Arial" panose="020B0604020202020204" pitchFamily="34" charset="0"/>
              </a:defRPr>
            </a:lvl3pPr>
            <a:lvl4pPr>
              <a:buSzPct val="100000"/>
              <a:buChar char="–"/>
              <a:defRPr b="1" i="0">
                <a:solidFill>
                  <a:srgbClr val="FFFFFF"/>
                </a:solidFill>
                <a:latin typeface="Arial" panose="020B0604020202020204" pitchFamily="34" charset="0"/>
                <a:cs typeface="Arial" panose="020B0604020202020204" pitchFamily="34" charset="0"/>
              </a:defRPr>
            </a:lvl4pPr>
            <a:lvl5pP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38"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302831773"/>
      </p:ext>
    </p:extLst>
  </p:cSld>
  <p:clrMapOvr>
    <a:masterClrMapping/>
  </p:clrMapOvr>
  <p:transition spd="med"/>
</p:sldLayout>
</file>

<file path=ppt/slideLayouts/slideLayout1563.xml><?xml version="1.0" encoding="utf-8"?>
<p:sldLayout xmlns:a="http://schemas.openxmlformats.org/drawingml/2006/main" xmlns:r="http://schemas.openxmlformats.org/officeDocument/2006/relationships" xmlns:p="http://schemas.openxmlformats.org/presentationml/2006/main" showMasterSp="0" type="tx">
  <p:cSld name="4_Section Header">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853" name="Group 2"/>
          <p:cNvGrpSpPr/>
          <p:nvPr/>
        </p:nvGrpSpPr>
        <p:grpSpPr>
          <a:xfrm>
            <a:off x="-1" y="76"/>
            <a:ext cx="9144001" cy="6860193"/>
            <a:chOff x="0" y="38"/>
            <a:chExt cx="9144000" cy="6860192"/>
          </a:xfrm>
        </p:grpSpPr>
        <p:sp>
          <p:nvSpPr>
            <p:cNvPr id="845"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846"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847"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848"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849"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850"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851"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852"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grpSp>
      <p:sp>
        <p:nvSpPr>
          <p:cNvPr id="854" name="Title Text"/>
          <p:cNvSpPr txBox="1">
            <a:spLocks noGrp="1"/>
          </p:cNvSpPr>
          <p:nvPr>
            <p:ph type="title"/>
          </p:nvPr>
        </p:nvSpPr>
        <p:spPr>
          <a:xfrm>
            <a:off x="722312" y="4406900"/>
            <a:ext cx="7772401" cy="1362075"/>
          </a:xfrm>
          <a:prstGeom prst="rect">
            <a:avLst/>
          </a:prstGeom>
          <a:noFill/>
        </p:spPr>
        <p:txBody>
          <a:bodyPr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855" name="Body Level One…"/>
          <p:cNvSpPr txBox="1">
            <a:spLocks noGrp="1"/>
          </p:cNvSpPr>
          <p:nvPr>
            <p:ph type="body" sz="quarter" idx="1"/>
          </p:nvPr>
        </p:nvSpPr>
        <p:spPr>
          <a:xfrm>
            <a:off x="722312" y="2906714"/>
            <a:ext cx="7772401" cy="1500188"/>
          </a:xfrm>
          <a:prstGeom prst="rect">
            <a:avLst/>
          </a:prstGeom>
        </p:spPr>
        <p:txBody>
          <a:bodyPr anchor="b">
            <a:normAutofit/>
          </a:bodyPr>
          <a:lstStyle>
            <a:lvl1pPr marL="0" indent="0">
              <a:spcBef>
                <a:spcPts val="400"/>
              </a:spcBef>
              <a:buSzTx/>
              <a:buNone/>
              <a:defRPr sz="2000" b="1" i="0">
                <a:solidFill>
                  <a:srgbClr val="FFFFFF"/>
                </a:solidFill>
                <a:latin typeface="Arial" panose="020B0604020202020204" pitchFamily="34" charset="0"/>
                <a:cs typeface="Arial" panose="020B0604020202020204" pitchFamily="34" charset="0"/>
              </a:defRPr>
            </a:lvl1pPr>
            <a:lvl2pPr marL="0" indent="456342">
              <a:spcBef>
                <a:spcPts val="400"/>
              </a:spcBef>
              <a:buSzTx/>
              <a:buNone/>
              <a:defRPr sz="2000" b="1" i="0">
                <a:solidFill>
                  <a:srgbClr val="FFFFFF"/>
                </a:solidFill>
                <a:latin typeface="Arial" panose="020B0604020202020204" pitchFamily="34" charset="0"/>
                <a:cs typeface="Arial" panose="020B0604020202020204" pitchFamily="34" charset="0"/>
              </a:defRPr>
            </a:lvl2pPr>
            <a:lvl3pPr marL="0" indent="912690">
              <a:spcBef>
                <a:spcPts val="400"/>
              </a:spcBef>
              <a:buSzTx/>
              <a:buNone/>
              <a:defRPr sz="2000" b="1" i="0">
                <a:solidFill>
                  <a:srgbClr val="FFFFFF"/>
                </a:solidFill>
                <a:latin typeface="Arial" panose="020B0604020202020204" pitchFamily="34" charset="0"/>
                <a:cs typeface="Arial" panose="020B0604020202020204" pitchFamily="34" charset="0"/>
              </a:defRPr>
            </a:lvl3pPr>
            <a:lvl4pPr marL="0" indent="1369015">
              <a:spcBef>
                <a:spcPts val="400"/>
              </a:spcBef>
              <a:buSzTx/>
              <a:buNone/>
              <a:defRPr sz="2000" b="1" i="0">
                <a:solidFill>
                  <a:srgbClr val="FFFFFF"/>
                </a:solidFill>
                <a:latin typeface="Arial" panose="020B0604020202020204" pitchFamily="34" charset="0"/>
                <a:cs typeface="Arial" panose="020B0604020202020204" pitchFamily="34" charset="0"/>
              </a:defRPr>
            </a:lvl4pPr>
            <a:lvl5pPr marL="0" indent="1825374">
              <a:spcBef>
                <a:spcPts val="400"/>
              </a:spcBef>
              <a:buSzTx/>
              <a:buNone/>
              <a:defRPr sz="20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56"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228504581"/>
      </p:ext>
    </p:extLst>
  </p:cSld>
  <p:clrMapOvr>
    <a:masterClrMapping/>
  </p:clrMapOvr>
  <p:transition spd="med"/>
</p:sldLayout>
</file>

<file path=ppt/slideLayouts/slideLayout1564.xml><?xml version="1.0" encoding="utf-8"?>
<p:sldLayout xmlns:a="http://schemas.openxmlformats.org/drawingml/2006/main" xmlns:r="http://schemas.openxmlformats.org/officeDocument/2006/relationships" xmlns:p="http://schemas.openxmlformats.org/presentationml/2006/main" showMasterSp="0" type="tx">
  <p:cSld name="4_Two Content">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871" name="Group 2"/>
          <p:cNvGrpSpPr/>
          <p:nvPr/>
        </p:nvGrpSpPr>
        <p:grpSpPr>
          <a:xfrm>
            <a:off x="-1" y="76"/>
            <a:ext cx="9144001" cy="6860193"/>
            <a:chOff x="0" y="38"/>
            <a:chExt cx="9144000" cy="6860192"/>
          </a:xfrm>
        </p:grpSpPr>
        <p:sp>
          <p:nvSpPr>
            <p:cNvPr id="863"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864"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865"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866"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867"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868"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869"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870"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grpSp>
      <p:sp>
        <p:nvSpPr>
          <p:cNvPr id="872"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873"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SzPct val="100000"/>
              <a:buChar char="•"/>
              <a:defRPr sz="2800" b="1" i="0">
                <a:solidFill>
                  <a:srgbClr val="FFFFFF"/>
                </a:solidFill>
                <a:latin typeface="Arial" panose="020B0604020202020204" pitchFamily="34" charset="0"/>
                <a:cs typeface="Arial" panose="020B0604020202020204" pitchFamily="34" charset="0"/>
              </a:defRPr>
            </a:lvl1pPr>
            <a:lvl2pPr marL="789082" indent="-332754">
              <a:spcBef>
                <a:spcPts val="600"/>
              </a:spcBef>
              <a:buSzPct val="100000"/>
              <a:buChar char="–"/>
              <a:defRPr sz="2800" b="1" i="0">
                <a:solidFill>
                  <a:srgbClr val="FFFFFF"/>
                </a:solidFill>
                <a:latin typeface="Arial" panose="020B0604020202020204" pitchFamily="34" charset="0"/>
                <a:cs typeface="Arial" panose="020B0604020202020204" pitchFamily="34" charset="0"/>
              </a:defRPr>
            </a:lvl2pPr>
            <a:lvl3pPr marL="1232107" indent="-319440">
              <a:spcBef>
                <a:spcPts val="600"/>
              </a:spcBef>
              <a:buSzPct val="100000"/>
              <a:buChar char="•"/>
              <a:defRPr sz="2800" b="1" i="0">
                <a:solidFill>
                  <a:srgbClr val="FFFFFF"/>
                </a:solidFill>
                <a:latin typeface="Arial" panose="020B0604020202020204" pitchFamily="34" charset="0"/>
                <a:cs typeface="Arial" panose="020B0604020202020204" pitchFamily="34" charset="0"/>
              </a:defRPr>
            </a:lvl3pPr>
            <a:lvl4pPr marL="1723956" indent="-354934">
              <a:spcBef>
                <a:spcPts val="600"/>
              </a:spcBef>
              <a:buSzPct val="100000"/>
              <a:buChar char="–"/>
              <a:defRPr sz="2800" b="1" i="0">
                <a:solidFill>
                  <a:srgbClr val="FFFFFF"/>
                </a:solidFill>
                <a:latin typeface="Arial" panose="020B0604020202020204" pitchFamily="34" charset="0"/>
                <a:cs typeface="Arial" panose="020B0604020202020204" pitchFamily="34" charset="0"/>
              </a:defRPr>
            </a:lvl4pPr>
            <a:lvl5pPr marL="2180286" indent="-354934">
              <a:spcBef>
                <a:spcPts val="600"/>
              </a:spcBef>
              <a:buChar char="»"/>
              <a:defRPr sz="28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74"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376322085"/>
      </p:ext>
    </p:extLst>
  </p:cSld>
  <p:clrMapOvr>
    <a:masterClrMapping/>
  </p:clrMapOvr>
  <p:transition spd="med"/>
</p:sldLayout>
</file>

<file path=ppt/slideLayouts/slideLayout1565.xml><?xml version="1.0" encoding="utf-8"?>
<p:sldLayout xmlns:a="http://schemas.openxmlformats.org/drawingml/2006/main" xmlns:r="http://schemas.openxmlformats.org/officeDocument/2006/relationships" xmlns:p="http://schemas.openxmlformats.org/presentationml/2006/main" showMasterSp="0" type="tx">
  <p:cSld name="4_Comparison">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889" name="Group 2"/>
          <p:cNvGrpSpPr/>
          <p:nvPr/>
        </p:nvGrpSpPr>
        <p:grpSpPr>
          <a:xfrm>
            <a:off x="-1" y="76"/>
            <a:ext cx="9144001" cy="6860193"/>
            <a:chOff x="0" y="38"/>
            <a:chExt cx="9144000" cy="6860192"/>
          </a:xfrm>
        </p:grpSpPr>
        <p:sp>
          <p:nvSpPr>
            <p:cNvPr id="881"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882"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883"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884"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885"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886"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887"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888"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grpSp>
      <p:sp>
        <p:nvSpPr>
          <p:cNvPr id="890" name="Title Text"/>
          <p:cNvSpPr txBox="1">
            <a:spLocks noGrp="1"/>
          </p:cNvSpPr>
          <p:nvPr>
            <p:ph type="title"/>
          </p:nvPr>
        </p:nvSpPr>
        <p:spPr>
          <a:xfrm>
            <a:off x="457200" y="274638"/>
            <a:ext cx="8229600" cy="1143001"/>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891"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solidFill>
                  <a:srgbClr val="FFFFFF"/>
                </a:solidFill>
                <a:latin typeface="Arial" panose="020B0604020202020204" pitchFamily="34" charset="0"/>
                <a:cs typeface="Arial" panose="020B0604020202020204" pitchFamily="34" charset="0"/>
              </a:defRPr>
            </a:lvl1pPr>
            <a:lvl2pPr marL="0" indent="456342">
              <a:spcBef>
                <a:spcPts val="500"/>
              </a:spcBef>
              <a:buSzTx/>
              <a:buNone/>
              <a:defRPr sz="2400" b="1" i="0">
                <a:solidFill>
                  <a:srgbClr val="FFFFFF"/>
                </a:solidFill>
                <a:latin typeface="Arial" panose="020B0604020202020204" pitchFamily="34" charset="0"/>
                <a:cs typeface="Arial" panose="020B0604020202020204" pitchFamily="34" charset="0"/>
              </a:defRPr>
            </a:lvl2pPr>
            <a:lvl3pPr marL="0" indent="912690">
              <a:spcBef>
                <a:spcPts val="500"/>
              </a:spcBef>
              <a:buSzTx/>
              <a:buNone/>
              <a:defRPr sz="2400" b="1" i="0">
                <a:solidFill>
                  <a:srgbClr val="FFFFFF"/>
                </a:solidFill>
                <a:latin typeface="Arial" panose="020B0604020202020204" pitchFamily="34" charset="0"/>
                <a:cs typeface="Arial" panose="020B0604020202020204" pitchFamily="34" charset="0"/>
              </a:defRPr>
            </a:lvl3pPr>
            <a:lvl4pPr marL="0" indent="1369015">
              <a:spcBef>
                <a:spcPts val="500"/>
              </a:spcBef>
              <a:buSzTx/>
              <a:buNone/>
              <a:defRPr sz="2400" b="1" i="0">
                <a:solidFill>
                  <a:srgbClr val="FFFFFF"/>
                </a:solidFill>
                <a:latin typeface="Arial" panose="020B0604020202020204" pitchFamily="34" charset="0"/>
                <a:cs typeface="Arial" panose="020B0604020202020204" pitchFamily="34" charset="0"/>
              </a:defRPr>
            </a:lvl4pPr>
            <a:lvl5pPr marL="0" indent="1825374">
              <a:spcBef>
                <a:spcPts val="500"/>
              </a:spcBef>
              <a:buSzTx/>
              <a:buNone/>
              <a:defRPr sz="24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92" name="Text Placeholder 4"/>
          <p:cNvSpPr>
            <a:spLocks noGrp="1"/>
          </p:cNvSpPr>
          <p:nvPr>
            <p:ph type="body" sz="quarter" idx="21"/>
          </p:nvPr>
        </p:nvSpPr>
        <p:spPr>
          <a:xfrm>
            <a:off x="4645062" y="1535112"/>
            <a:ext cx="4041776"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FFFFFF"/>
                </a:solidFill>
              </a:defRPr>
            </a:pPr>
            <a:endParaRPr dirty="0"/>
          </a:p>
        </p:txBody>
      </p:sp>
      <p:sp>
        <p:nvSpPr>
          <p:cNvPr id="893"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083507317"/>
      </p:ext>
    </p:extLst>
  </p:cSld>
  <p:clrMapOvr>
    <a:masterClrMapping/>
  </p:clrMapOvr>
  <p:transition spd="med"/>
</p:sldLayout>
</file>

<file path=ppt/slideLayouts/slideLayout1566.xml><?xml version="1.0" encoding="utf-8"?>
<p:sldLayout xmlns:a="http://schemas.openxmlformats.org/drawingml/2006/main" xmlns:r="http://schemas.openxmlformats.org/officeDocument/2006/relationships" xmlns:p="http://schemas.openxmlformats.org/presentationml/2006/main" showMasterSp="0" type="tx">
  <p:cSld name="4_Title Only">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908" name="Group 2"/>
          <p:cNvGrpSpPr/>
          <p:nvPr/>
        </p:nvGrpSpPr>
        <p:grpSpPr>
          <a:xfrm>
            <a:off x="-1" y="76"/>
            <a:ext cx="9144001" cy="6860193"/>
            <a:chOff x="0" y="38"/>
            <a:chExt cx="9144000" cy="6860192"/>
          </a:xfrm>
        </p:grpSpPr>
        <p:sp>
          <p:nvSpPr>
            <p:cNvPr id="900"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901"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902"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903"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904"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905"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906"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907"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grpSp>
      <p:sp>
        <p:nvSpPr>
          <p:cNvPr id="909"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910"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109583946"/>
      </p:ext>
    </p:extLst>
  </p:cSld>
  <p:clrMapOvr>
    <a:masterClrMapping/>
  </p:clrMapOvr>
  <p:transition spd="med"/>
</p:sldLayout>
</file>

<file path=ppt/slideLayouts/slideLayout1567.xml><?xml version="1.0" encoding="utf-8"?>
<p:sldLayout xmlns:a="http://schemas.openxmlformats.org/drawingml/2006/main" xmlns:r="http://schemas.openxmlformats.org/officeDocument/2006/relationships" xmlns:p="http://schemas.openxmlformats.org/presentationml/2006/main" showMasterSp="0" type="tx">
  <p:cSld name="6_Blank">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925" name="Group 2"/>
          <p:cNvGrpSpPr/>
          <p:nvPr/>
        </p:nvGrpSpPr>
        <p:grpSpPr>
          <a:xfrm>
            <a:off x="-1" y="76"/>
            <a:ext cx="9144001" cy="6860193"/>
            <a:chOff x="0" y="38"/>
            <a:chExt cx="9144000" cy="6860192"/>
          </a:xfrm>
        </p:grpSpPr>
        <p:sp>
          <p:nvSpPr>
            <p:cNvPr id="917"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918"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919"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920"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921"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922"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923"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924"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grpSp>
      <p:sp>
        <p:nvSpPr>
          <p:cNvPr id="926"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54667679"/>
      </p:ext>
    </p:extLst>
  </p:cSld>
  <p:clrMapOvr>
    <a:masterClrMapping/>
  </p:clrMapOvr>
  <p:transition spd="med"/>
</p:sldLayout>
</file>

<file path=ppt/slideLayouts/slideLayout1568.xml><?xml version="1.0" encoding="utf-8"?>
<p:sldLayout xmlns:a="http://schemas.openxmlformats.org/drawingml/2006/main" xmlns:r="http://schemas.openxmlformats.org/officeDocument/2006/relationships" xmlns:p="http://schemas.openxmlformats.org/presentationml/2006/main" showMasterSp="0" type="tx">
  <p:cSld name="Blank 0">
    <p:bg>
      <p:bgPr>
        <a:solidFill>
          <a:srgbClr val="000000"/>
        </a:solidFill>
        <a:effectLst/>
      </p:bgPr>
    </p:bg>
    <p:spTree>
      <p:nvGrpSpPr>
        <p:cNvPr id="1" name=""/>
        <p:cNvGrpSpPr/>
        <p:nvPr/>
      </p:nvGrpSpPr>
      <p:grpSpPr>
        <a:xfrm>
          <a:off x="0" y="0"/>
          <a:ext cx="0" cy="0"/>
          <a:chOff x="0" y="0"/>
          <a:chExt cx="0" cy="0"/>
        </a:xfrm>
      </p:grpSpPr>
      <p:sp>
        <p:nvSpPr>
          <p:cNvPr id="933"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844987349"/>
      </p:ext>
    </p:extLst>
  </p:cSld>
  <p:clrMapOvr>
    <a:masterClrMapping/>
  </p:clrMapOvr>
  <p:transition spd="med"/>
</p:sldLayout>
</file>

<file path=ppt/slideLayouts/slideLayout1569.xml><?xml version="1.0" encoding="utf-8"?>
<p:sldLayout xmlns:a="http://schemas.openxmlformats.org/drawingml/2006/main" xmlns:r="http://schemas.openxmlformats.org/officeDocument/2006/relationships" xmlns:p="http://schemas.openxmlformats.org/presentationml/2006/main" showMasterSp="0" type="tx">
  <p:cSld name="4_Content with Caption">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948" name="Group 2"/>
          <p:cNvGrpSpPr/>
          <p:nvPr/>
        </p:nvGrpSpPr>
        <p:grpSpPr>
          <a:xfrm>
            <a:off x="-1" y="76"/>
            <a:ext cx="9144001" cy="6860193"/>
            <a:chOff x="0" y="38"/>
            <a:chExt cx="9144000" cy="6860192"/>
          </a:xfrm>
        </p:grpSpPr>
        <p:sp>
          <p:nvSpPr>
            <p:cNvPr id="940"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941"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942"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943"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944"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945"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946"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947"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grpSp>
      <p:sp>
        <p:nvSpPr>
          <p:cNvPr id="949" name="Title Text"/>
          <p:cNvSpPr txBox="1">
            <a:spLocks noGrp="1"/>
          </p:cNvSpPr>
          <p:nvPr>
            <p:ph type="title"/>
          </p:nvPr>
        </p:nvSpPr>
        <p:spPr>
          <a:xfrm>
            <a:off x="457237" y="273050"/>
            <a:ext cx="3008315" cy="1162050"/>
          </a:xfrm>
          <a:prstGeom prst="rect">
            <a:avLst/>
          </a:prstGeom>
          <a:noFill/>
        </p:spPr>
        <p:txBody>
          <a:bodyPr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950" name="Body Level One…"/>
          <p:cNvSpPr txBox="1">
            <a:spLocks noGrp="1"/>
          </p:cNvSpPr>
          <p:nvPr>
            <p:ph type="body" idx="1"/>
          </p:nvPr>
        </p:nvSpPr>
        <p:spPr>
          <a:xfrm>
            <a:off x="3575050" y="273088"/>
            <a:ext cx="5111750" cy="5853113"/>
          </a:xfrm>
          <a:prstGeom prst="rect">
            <a:avLst/>
          </a:prstGeom>
        </p:spPr>
        <p:txBody>
          <a:bodyPr>
            <a:normAutofit/>
          </a:bodyPr>
          <a:lstStyle>
            <a:lvl1pPr>
              <a:buSzPct val="100000"/>
              <a:buChar char="•"/>
              <a:defRPr b="1" i="0">
                <a:solidFill>
                  <a:srgbClr val="FFFFFF"/>
                </a:solidFill>
                <a:latin typeface="Arial" panose="020B0604020202020204" pitchFamily="34" charset="0"/>
                <a:cs typeface="Arial" panose="020B0604020202020204" pitchFamily="34" charset="0"/>
              </a:defRPr>
            </a:lvl1pPr>
            <a:lvl2pPr>
              <a:buSzPct val="100000"/>
              <a:buChar char="–"/>
              <a:defRPr b="1" i="0">
                <a:solidFill>
                  <a:srgbClr val="FFFFFF"/>
                </a:solidFill>
                <a:latin typeface="Arial" panose="020B0604020202020204" pitchFamily="34" charset="0"/>
                <a:cs typeface="Arial" panose="020B0604020202020204" pitchFamily="34" charset="0"/>
              </a:defRPr>
            </a:lvl2pPr>
            <a:lvl3pPr>
              <a:buSzPct val="100000"/>
              <a:buChar char="•"/>
              <a:defRPr b="1" i="0">
                <a:solidFill>
                  <a:srgbClr val="FFFFFF"/>
                </a:solidFill>
                <a:latin typeface="Arial" panose="020B0604020202020204" pitchFamily="34" charset="0"/>
                <a:cs typeface="Arial" panose="020B0604020202020204" pitchFamily="34" charset="0"/>
              </a:defRPr>
            </a:lvl3pPr>
            <a:lvl4pPr>
              <a:buSzPct val="100000"/>
              <a:buChar char="–"/>
              <a:defRPr b="1" i="0">
                <a:solidFill>
                  <a:srgbClr val="FFFFFF"/>
                </a:solidFill>
                <a:latin typeface="Arial" panose="020B0604020202020204" pitchFamily="34" charset="0"/>
                <a:cs typeface="Arial" panose="020B0604020202020204" pitchFamily="34" charset="0"/>
              </a:defRPr>
            </a:lvl4pPr>
            <a:lvl5pP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51" name="Text Placeholder 3"/>
          <p:cNvSpPr>
            <a:spLocks noGrp="1"/>
          </p:cNvSpPr>
          <p:nvPr>
            <p:ph type="body" sz="half" idx="21"/>
          </p:nvPr>
        </p:nvSpPr>
        <p:spPr>
          <a:xfrm>
            <a:off x="457237" y="1435101"/>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FFFFFF"/>
                </a:solidFill>
              </a:defRPr>
            </a:pPr>
            <a:endParaRPr dirty="0"/>
          </a:p>
        </p:txBody>
      </p:sp>
      <p:sp>
        <p:nvSpPr>
          <p:cNvPr id="952"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662048192"/>
      </p:ext>
    </p:extLst>
  </p:cSld>
  <p:clrMapOvr>
    <a:masterClrMapping/>
  </p:clrMapOvr>
  <p:transition spd="med"/>
</p:sldLayout>
</file>

<file path=ppt/slideLayouts/slideLayout157.xml><?xml version="1.0" encoding="utf-8"?>
<p:sldLayout xmlns:a="http://schemas.openxmlformats.org/drawingml/2006/main" xmlns:r="http://schemas.openxmlformats.org/officeDocument/2006/relationships" xmlns:p="http://schemas.openxmlformats.org/presentationml/2006/main" showMasterSp="0" type="tx">
  <p:cSld name="1_Blank 0">
    <p:spTree>
      <p:nvGrpSpPr>
        <p:cNvPr id="1" name=""/>
        <p:cNvGrpSpPr/>
        <p:nvPr/>
      </p:nvGrpSpPr>
      <p:grpSpPr>
        <a:xfrm>
          <a:off x="0" y="0"/>
          <a:ext cx="0" cy="0"/>
          <a:chOff x="0" y="0"/>
          <a:chExt cx="0" cy="0"/>
        </a:xfrm>
      </p:grpSpPr>
      <p:sp>
        <p:nvSpPr>
          <p:cNvPr id="1029"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459071405"/>
      </p:ext>
    </p:extLst>
  </p:cSld>
  <p:clrMapOvr>
    <a:masterClrMapping/>
  </p:clrMapOvr>
  <p:transition spd="med"/>
</p:sldLayout>
</file>

<file path=ppt/slideLayouts/slideLayout1570.xml><?xml version="1.0" encoding="utf-8"?>
<p:sldLayout xmlns:a="http://schemas.openxmlformats.org/drawingml/2006/main" xmlns:r="http://schemas.openxmlformats.org/officeDocument/2006/relationships" xmlns:p="http://schemas.openxmlformats.org/presentationml/2006/main" showMasterSp="0" type="tx">
  <p:cSld name="4_Picture with Caption">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967" name="Group 2"/>
          <p:cNvGrpSpPr/>
          <p:nvPr/>
        </p:nvGrpSpPr>
        <p:grpSpPr>
          <a:xfrm>
            <a:off x="-1" y="76"/>
            <a:ext cx="9144001" cy="6860193"/>
            <a:chOff x="0" y="38"/>
            <a:chExt cx="9144000" cy="6860192"/>
          </a:xfrm>
        </p:grpSpPr>
        <p:sp>
          <p:nvSpPr>
            <p:cNvPr id="959"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960"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961"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962"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963"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964"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965"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966"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grpSp>
      <p:sp>
        <p:nvSpPr>
          <p:cNvPr id="968" name="Title Text"/>
          <p:cNvSpPr txBox="1">
            <a:spLocks noGrp="1"/>
          </p:cNvSpPr>
          <p:nvPr>
            <p:ph type="title"/>
          </p:nvPr>
        </p:nvSpPr>
        <p:spPr>
          <a:xfrm>
            <a:off x="1792288" y="4800600"/>
            <a:ext cx="5486401" cy="566738"/>
          </a:xfrm>
          <a:prstGeom prst="rect">
            <a:avLst/>
          </a:prstGeom>
          <a:noFill/>
        </p:spPr>
        <p:txBody>
          <a:bodyPr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969"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970"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solidFill>
                  <a:srgbClr val="FFFFFF"/>
                </a:solidFill>
                <a:latin typeface="Arial" panose="020B0604020202020204" pitchFamily="34" charset="0"/>
                <a:cs typeface="Arial" panose="020B0604020202020204" pitchFamily="34" charset="0"/>
              </a:defRPr>
            </a:lvl1pPr>
            <a:lvl2pPr marL="0" indent="456342">
              <a:spcBef>
                <a:spcPts val="300"/>
              </a:spcBef>
              <a:buSzTx/>
              <a:buNone/>
              <a:defRPr sz="1400" b="1" i="0">
                <a:solidFill>
                  <a:srgbClr val="FFFFFF"/>
                </a:solidFill>
                <a:latin typeface="Arial" panose="020B0604020202020204" pitchFamily="34" charset="0"/>
                <a:cs typeface="Arial" panose="020B0604020202020204" pitchFamily="34" charset="0"/>
              </a:defRPr>
            </a:lvl2pPr>
            <a:lvl3pPr marL="0" indent="912690">
              <a:spcBef>
                <a:spcPts val="300"/>
              </a:spcBef>
              <a:buSzTx/>
              <a:buNone/>
              <a:defRPr sz="1400" b="1" i="0">
                <a:solidFill>
                  <a:srgbClr val="FFFFFF"/>
                </a:solidFill>
                <a:latin typeface="Arial" panose="020B0604020202020204" pitchFamily="34" charset="0"/>
                <a:cs typeface="Arial" panose="020B0604020202020204" pitchFamily="34" charset="0"/>
              </a:defRPr>
            </a:lvl3pPr>
            <a:lvl4pPr marL="0" indent="1369015">
              <a:spcBef>
                <a:spcPts val="300"/>
              </a:spcBef>
              <a:buSzTx/>
              <a:buNone/>
              <a:defRPr sz="1400" b="1" i="0">
                <a:solidFill>
                  <a:srgbClr val="FFFFFF"/>
                </a:solidFill>
                <a:latin typeface="Arial" panose="020B0604020202020204" pitchFamily="34" charset="0"/>
                <a:cs typeface="Arial" panose="020B0604020202020204" pitchFamily="34" charset="0"/>
              </a:defRPr>
            </a:lvl4pPr>
            <a:lvl5pPr marL="0" indent="1825374">
              <a:spcBef>
                <a:spcPts val="300"/>
              </a:spcBef>
              <a:buSzTx/>
              <a:buNone/>
              <a:defRPr sz="14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71"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768412537"/>
      </p:ext>
    </p:extLst>
  </p:cSld>
  <p:clrMapOvr>
    <a:masterClrMapping/>
  </p:clrMapOvr>
  <p:transition spd="med"/>
</p:sldLayout>
</file>

<file path=ppt/slideLayouts/slideLayout1571.xml><?xml version="1.0" encoding="utf-8"?>
<p:sldLayout xmlns:a="http://schemas.openxmlformats.org/drawingml/2006/main" xmlns:r="http://schemas.openxmlformats.org/officeDocument/2006/relationships" xmlns:p="http://schemas.openxmlformats.org/presentationml/2006/main" showMasterSp="0" type="tx">
  <p:cSld name="4_Title and Vertical Text">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986" name="Group 2"/>
          <p:cNvGrpSpPr/>
          <p:nvPr/>
        </p:nvGrpSpPr>
        <p:grpSpPr>
          <a:xfrm>
            <a:off x="-1" y="76"/>
            <a:ext cx="9144001" cy="6860193"/>
            <a:chOff x="0" y="38"/>
            <a:chExt cx="9144000" cy="6860192"/>
          </a:xfrm>
        </p:grpSpPr>
        <p:sp>
          <p:nvSpPr>
            <p:cNvPr id="978"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979"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980"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981"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982"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983"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984"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985"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grpSp>
      <p:sp>
        <p:nvSpPr>
          <p:cNvPr id="987"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988" name="Body Level One…"/>
          <p:cNvSpPr txBox="1">
            <a:spLocks noGrp="1"/>
          </p:cNvSpPr>
          <p:nvPr>
            <p:ph type="body" idx="1"/>
          </p:nvPr>
        </p:nvSpPr>
        <p:spPr>
          <a:xfrm>
            <a:off x="0" y="1981200"/>
            <a:ext cx="9144000" cy="4114800"/>
          </a:xfrm>
          <a:prstGeom prst="rect">
            <a:avLst/>
          </a:prstGeom>
        </p:spPr>
        <p:txBody>
          <a:bodyPr vert="eaVert">
            <a:normAutofit/>
          </a:bodyPr>
          <a:lstStyle>
            <a:lvl1pPr>
              <a:buSzPct val="100000"/>
              <a:buChar char="•"/>
              <a:defRPr b="1" i="0">
                <a:solidFill>
                  <a:srgbClr val="FFFFFF"/>
                </a:solidFill>
                <a:latin typeface="Arial" panose="020B0604020202020204" pitchFamily="34" charset="0"/>
                <a:cs typeface="Arial" panose="020B0604020202020204" pitchFamily="34" charset="0"/>
              </a:defRPr>
            </a:lvl1pPr>
            <a:lvl2pPr>
              <a:buSzPct val="100000"/>
              <a:buChar char="–"/>
              <a:defRPr b="1" i="0">
                <a:solidFill>
                  <a:srgbClr val="FFFFFF"/>
                </a:solidFill>
                <a:latin typeface="Arial" panose="020B0604020202020204" pitchFamily="34" charset="0"/>
                <a:cs typeface="Arial" panose="020B0604020202020204" pitchFamily="34" charset="0"/>
              </a:defRPr>
            </a:lvl2pPr>
            <a:lvl3pPr>
              <a:buSzPct val="100000"/>
              <a:buChar char="•"/>
              <a:defRPr b="1" i="0">
                <a:solidFill>
                  <a:srgbClr val="FFFFFF"/>
                </a:solidFill>
                <a:latin typeface="Arial" panose="020B0604020202020204" pitchFamily="34" charset="0"/>
                <a:cs typeface="Arial" panose="020B0604020202020204" pitchFamily="34" charset="0"/>
              </a:defRPr>
            </a:lvl3pPr>
            <a:lvl4pPr>
              <a:buSzPct val="100000"/>
              <a:buChar char="–"/>
              <a:defRPr b="1" i="0">
                <a:solidFill>
                  <a:srgbClr val="FFFFFF"/>
                </a:solidFill>
                <a:latin typeface="Arial" panose="020B0604020202020204" pitchFamily="34" charset="0"/>
                <a:cs typeface="Arial" panose="020B0604020202020204" pitchFamily="34" charset="0"/>
              </a:defRPr>
            </a:lvl4pPr>
            <a:lvl5pP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89"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766580457"/>
      </p:ext>
    </p:extLst>
  </p:cSld>
  <p:clrMapOvr>
    <a:masterClrMapping/>
  </p:clrMapOvr>
  <p:transition spd="med"/>
</p:sldLayout>
</file>

<file path=ppt/slideLayouts/slideLayout1572.xml><?xml version="1.0" encoding="utf-8"?>
<p:sldLayout xmlns:a="http://schemas.openxmlformats.org/drawingml/2006/main" xmlns:r="http://schemas.openxmlformats.org/officeDocument/2006/relationships" xmlns:p="http://schemas.openxmlformats.org/presentationml/2006/main" showMasterSp="0" type="tx">
  <p:cSld name="4_Vertical Title and Text">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1004" name="Group 2"/>
          <p:cNvGrpSpPr/>
          <p:nvPr/>
        </p:nvGrpSpPr>
        <p:grpSpPr>
          <a:xfrm>
            <a:off x="-1" y="76"/>
            <a:ext cx="9144001" cy="6860193"/>
            <a:chOff x="0" y="38"/>
            <a:chExt cx="9144000" cy="6860192"/>
          </a:xfrm>
        </p:grpSpPr>
        <p:sp>
          <p:nvSpPr>
            <p:cNvPr id="996"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997"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998"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999"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000"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001"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002"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003"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grpSp>
      <p:sp>
        <p:nvSpPr>
          <p:cNvPr id="1005" name="Title Text"/>
          <p:cNvSpPr txBox="1">
            <a:spLocks noGrp="1"/>
          </p:cNvSpPr>
          <p:nvPr>
            <p:ph type="title"/>
          </p:nvPr>
        </p:nvSpPr>
        <p:spPr>
          <a:xfrm>
            <a:off x="6515100" y="609600"/>
            <a:ext cx="1943100" cy="5486400"/>
          </a:xfrm>
          <a:prstGeom prst="rect">
            <a:avLst/>
          </a:prstGeom>
          <a:noFill/>
        </p:spPr>
        <p:txBody>
          <a:bodyPr vert="eaVert"/>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006" name="Body Level One…"/>
          <p:cNvSpPr txBox="1">
            <a:spLocks noGrp="1"/>
          </p:cNvSpPr>
          <p:nvPr>
            <p:ph type="body" idx="1"/>
          </p:nvPr>
        </p:nvSpPr>
        <p:spPr>
          <a:xfrm>
            <a:off x="685800" y="609600"/>
            <a:ext cx="5676900" cy="5486400"/>
          </a:xfrm>
          <a:prstGeom prst="rect">
            <a:avLst/>
          </a:prstGeom>
        </p:spPr>
        <p:txBody>
          <a:bodyPr vert="eaVert">
            <a:normAutofit/>
          </a:bodyPr>
          <a:lstStyle>
            <a:lvl1pPr>
              <a:buSzPct val="100000"/>
              <a:buChar char="•"/>
              <a:defRPr b="1" i="0">
                <a:solidFill>
                  <a:srgbClr val="FFFFFF"/>
                </a:solidFill>
                <a:latin typeface="Arial" panose="020B0604020202020204" pitchFamily="34" charset="0"/>
                <a:cs typeface="Arial" panose="020B0604020202020204" pitchFamily="34" charset="0"/>
              </a:defRPr>
            </a:lvl1pPr>
            <a:lvl2pPr>
              <a:buSzPct val="100000"/>
              <a:buChar char="–"/>
              <a:defRPr b="1" i="0">
                <a:solidFill>
                  <a:srgbClr val="FFFFFF"/>
                </a:solidFill>
                <a:latin typeface="Arial" panose="020B0604020202020204" pitchFamily="34" charset="0"/>
                <a:cs typeface="Arial" panose="020B0604020202020204" pitchFamily="34" charset="0"/>
              </a:defRPr>
            </a:lvl2pPr>
            <a:lvl3pPr>
              <a:buSzPct val="100000"/>
              <a:buChar char="•"/>
              <a:defRPr b="1" i="0">
                <a:solidFill>
                  <a:srgbClr val="FFFFFF"/>
                </a:solidFill>
                <a:latin typeface="Arial" panose="020B0604020202020204" pitchFamily="34" charset="0"/>
                <a:cs typeface="Arial" panose="020B0604020202020204" pitchFamily="34" charset="0"/>
              </a:defRPr>
            </a:lvl3pPr>
            <a:lvl4pPr>
              <a:buSzPct val="100000"/>
              <a:buChar char="–"/>
              <a:defRPr b="1" i="0">
                <a:solidFill>
                  <a:srgbClr val="FFFFFF"/>
                </a:solidFill>
                <a:latin typeface="Arial" panose="020B0604020202020204" pitchFamily="34" charset="0"/>
                <a:cs typeface="Arial" panose="020B0604020202020204" pitchFamily="34" charset="0"/>
              </a:defRPr>
            </a:lvl4pPr>
            <a:lvl5pP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07"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102092398"/>
      </p:ext>
    </p:extLst>
  </p:cSld>
  <p:clrMapOvr>
    <a:masterClrMapping/>
  </p:clrMapOvr>
  <p:transition spd="med"/>
</p:sldLayout>
</file>

<file path=ppt/slideLayouts/slideLayout1573.xml><?xml version="1.0" encoding="utf-8"?>
<p:sldLayout xmlns:a="http://schemas.openxmlformats.org/drawingml/2006/main" xmlns:r="http://schemas.openxmlformats.org/officeDocument/2006/relationships" xmlns:p="http://schemas.openxmlformats.org/presentationml/2006/main" showMasterSp="0" type="tx">
  <p:cSld name="Title and 4 Content">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1022" name="Group 2"/>
          <p:cNvGrpSpPr/>
          <p:nvPr/>
        </p:nvGrpSpPr>
        <p:grpSpPr>
          <a:xfrm>
            <a:off x="-1" y="76"/>
            <a:ext cx="9144001" cy="6860193"/>
            <a:chOff x="0" y="38"/>
            <a:chExt cx="9144000" cy="6860192"/>
          </a:xfrm>
        </p:grpSpPr>
        <p:sp>
          <p:nvSpPr>
            <p:cNvPr id="1014"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015"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016"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017"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018"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019"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020"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021"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grpSp>
      <p:sp>
        <p:nvSpPr>
          <p:cNvPr id="1023" name="Title Text"/>
          <p:cNvSpPr txBox="1">
            <a:spLocks noGrp="1"/>
          </p:cNvSpPr>
          <p:nvPr>
            <p:ph type="title"/>
          </p:nvPr>
        </p:nvSpPr>
        <p:spPr>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024" name="Body Level One…"/>
          <p:cNvSpPr txBox="1">
            <a:spLocks noGrp="1"/>
          </p:cNvSpPr>
          <p:nvPr>
            <p:ph type="body" sz="quarter" idx="1"/>
          </p:nvPr>
        </p:nvSpPr>
        <p:spPr>
          <a:xfrm>
            <a:off x="685800" y="1981200"/>
            <a:ext cx="3810000" cy="1981200"/>
          </a:xfrm>
          <a:prstGeom prst="rect">
            <a:avLst/>
          </a:prstGeom>
        </p:spPr>
        <p:txBody>
          <a:bodyPr>
            <a:normAutofit/>
          </a:bodyPr>
          <a:lstStyle>
            <a:lvl1pPr>
              <a:buSzPct val="100000"/>
              <a:buChar char="•"/>
              <a:defRPr b="1" i="0">
                <a:solidFill>
                  <a:srgbClr val="FFFFFF"/>
                </a:solidFill>
                <a:latin typeface="Arial" panose="020B0604020202020204" pitchFamily="34" charset="0"/>
                <a:cs typeface="Arial" panose="020B0604020202020204" pitchFamily="34" charset="0"/>
              </a:defRPr>
            </a:lvl1pPr>
            <a:lvl2pPr>
              <a:buSzPct val="100000"/>
              <a:buChar char="–"/>
              <a:defRPr b="1" i="0">
                <a:solidFill>
                  <a:srgbClr val="FFFFFF"/>
                </a:solidFill>
                <a:latin typeface="Arial" panose="020B0604020202020204" pitchFamily="34" charset="0"/>
                <a:cs typeface="Arial" panose="020B0604020202020204" pitchFamily="34" charset="0"/>
              </a:defRPr>
            </a:lvl2pPr>
            <a:lvl3pPr>
              <a:buSzPct val="100000"/>
              <a:buChar char="•"/>
              <a:defRPr b="1" i="0">
                <a:solidFill>
                  <a:srgbClr val="FFFFFF"/>
                </a:solidFill>
                <a:latin typeface="Arial" panose="020B0604020202020204" pitchFamily="34" charset="0"/>
                <a:cs typeface="Arial" panose="020B0604020202020204" pitchFamily="34" charset="0"/>
              </a:defRPr>
            </a:lvl3pPr>
            <a:lvl4pPr>
              <a:buSzPct val="100000"/>
              <a:buChar char="–"/>
              <a:defRPr b="1" i="0">
                <a:solidFill>
                  <a:srgbClr val="FFFFFF"/>
                </a:solidFill>
                <a:latin typeface="Arial" panose="020B0604020202020204" pitchFamily="34" charset="0"/>
                <a:cs typeface="Arial" panose="020B0604020202020204" pitchFamily="34" charset="0"/>
              </a:defRPr>
            </a:lvl4pPr>
            <a:lvl5pP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25"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044385457"/>
      </p:ext>
    </p:extLst>
  </p:cSld>
  <p:clrMapOvr>
    <a:masterClrMapping/>
  </p:clrMapOvr>
  <p:transition spd="med"/>
</p:sldLayout>
</file>

<file path=ppt/slideLayouts/slideLayout1574.xml><?xml version="1.0" encoding="utf-8"?>
<p:sldLayout xmlns:a="http://schemas.openxmlformats.org/drawingml/2006/main" xmlns:r="http://schemas.openxmlformats.org/officeDocument/2006/relationships" xmlns:p="http://schemas.openxmlformats.org/presentationml/2006/main" showMasterSp="0" type="tx">
  <p:cSld name="Title and Table">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1040" name="Group 2"/>
          <p:cNvGrpSpPr/>
          <p:nvPr/>
        </p:nvGrpSpPr>
        <p:grpSpPr>
          <a:xfrm>
            <a:off x="-1" y="76"/>
            <a:ext cx="9144001" cy="6860193"/>
            <a:chOff x="0" y="38"/>
            <a:chExt cx="9144000" cy="6860192"/>
          </a:xfrm>
        </p:grpSpPr>
        <p:sp>
          <p:nvSpPr>
            <p:cNvPr id="1032"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033"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034"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035"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036"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037"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038"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039"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grpSp>
      <p:sp>
        <p:nvSpPr>
          <p:cNvPr id="1041" name="Title Text"/>
          <p:cNvSpPr txBox="1">
            <a:spLocks noGrp="1"/>
          </p:cNvSpPr>
          <p:nvPr>
            <p:ph type="title"/>
          </p:nvPr>
        </p:nvSpPr>
        <p:spPr>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042"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269592061"/>
      </p:ext>
    </p:extLst>
  </p:cSld>
  <p:clrMapOvr>
    <a:masterClrMapping/>
  </p:clrMapOvr>
  <p:transition spd="med"/>
</p:sldLayout>
</file>

<file path=ppt/slideLayouts/slideLayout1575.xml><?xml version="1.0" encoding="utf-8"?>
<p:sldLayout xmlns:a="http://schemas.openxmlformats.org/drawingml/2006/main" xmlns:r="http://schemas.openxmlformats.org/officeDocument/2006/relationships" xmlns:p="http://schemas.openxmlformats.org/presentationml/2006/main" showMasterSp="0" type="tx">
  <p:cSld name="5_Title Slide">
    <p:bg>
      <p:bgPr>
        <a:solidFill>
          <a:srgbClr val="FFFFFF"/>
        </a:solidFill>
        <a:effectLst/>
      </p:bgPr>
    </p:bg>
    <p:spTree>
      <p:nvGrpSpPr>
        <p:cNvPr id="1" name=""/>
        <p:cNvGrpSpPr/>
        <p:nvPr/>
      </p:nvGrpSpPr>
      <p:grpSpPr>
        <a:xfrm>
          <a:off x="0" y="0"/>
          <a:ext cx="0" cy="0"/>
          <a:chOff x="0" y="0"/>
          <a:chExt cx="0" cy="0"/>
        </a:xfrm>
      </p:grpSpPr>
      <p:sp>
        <p:nvSpPr>
          <p:cNvPr id="1049" name="Rectangle 2"/>
          <p:cNvSpPr/>
          <p:nvPr/>
        </p:nvSpPr>
        <p:spPr>
          <a:xfrm>
            <a:off x="1" y="0"/>
            <a:ext cx="4572001" cy="6858000"/>
          </a:xfrm>
          <a:prstGeom prst="rect">
            <a:avLst/>
          </a:prstGeom>
          <a:solidFill>
            <a:srgbClr val="CAE2CA"/>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sp>
        <p:nvSpPr>
          <p:cNvPr id="1050" name="AutoShape 3"/>
          <p:cNvSpPr/>
          <p:nvPr/>
        </p:nvSpPr>
        <p:spPr>
          <a:xfrm>
            <a:off x="685800" y="990600"/>
            <a:ext cx="5181600" cy="1905000"/>
          </a:xfrm>
          <a:prstGeom prst="roundRect">
            <a:avLst>
              <a:gd name="adj" fmla="val 50000"/>
            </a:avLst>
          </a:prstGeom>
          <a:solidFill>
            <a:srgbClr val="FFFFFF"/>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grpSp>
        <p:nvGrpSpPr>
          <p:cNvPr id="1053" name="Group 15"/>
          <p:cNvGrpSpPr/>
          <p:nvPr/>
        </p:nvGrpSpPr>
        <p:grpSpPr>
          <a:xfrm>
            <a:off x="3632200" y="4889500"/>
            <a:ext cx="4876800" cy="319088"/>
            <a:chOff x="0" y="0"/>
            <a:chExt cx="4876800" cy="319087"/>
          </a:xfrm>
        </p:grpSpPr>
        <p:sp>
          <p:nvSpPr>
            <p:cNvPr id="1051" name="AutoShape 6"/>
            <p:cNvSpPr/>
            <p:nvPr/>
          </p:nvSpPr>
          <p:spPr>
            <a:xfrm flipH="1">
              <a:off x="0" y="0"/>
              <a:ext cx="4625975"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052" name="AutoShape 7"/>
            <p:cNvSpPr/>
            <p:nvPr/>
          </p:nvSpPr>
          <p:spPr>
            <a:xfrm>
              <a:off x="4616450" y="0"/>
              <a:ext cx="26035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054" name="Body Level One…"/>
          <p:cNvSpPr txBox="1">
            <a:spLocks noGrp="1"/>
          </p:cNvSpPr>
          <p:nvPr>
            <p:ph type="body" sz="quarter" idx="1"/>
          </p:nvPr>
        </p:nvSpPr>
        <p:spPr>
          <a:xfrm>
            <a:off x="4673601" y="2927350"/>
            <a:ext cx="3657601" cy="1822450"/>
          </a:xfrm>
          <a:prstGeom prst="rect">
            <a:avLst/>
          </a:prstGeom>
        </p:spPr>
        <p:txBody>
          <a:bodyPr anchor="b">
            <a:normAutofit/>
          </a:bodyPr>
          <a:lstStyle>
            <a:lvl1pPr marL="0" indent="0">
              <a:spcBef>
                <a:spcPts val="600"/>
              </a:spcBef>
              <a:buSzTx/>
              <a:buNone/>
              <a:defRPr sz="2800" b="1" i="0">
                <a:solidFill>
                  <a:srgbClr val="006666"/>
                </a:solidFill>
                <a:latin typeface="Arial" panose="020B0604020202020204" pitchFamily="34" charset="0"/>
                <a:cs typeface="Arial" panose="020B0604020202020204" pitchFamily="34" charset="0"/>
              </a:defRPr>
            </a:lvl1pPr>
            <a:lvl2pPr marL="789082" indent="-332754">
              <a:spcBef>
                <a:spcPts val="600"/>
              </a:spcBef>
              <a:buSzPct val="75000"/>
              <a:buChar char="–"/>
              <a:defRPr sz="2800" b="1" i="0">
                <a:solidFill>
                  <a:srgbClr val="006666"/>
                </a:solidFill>
                <a:latin typeface="Arial" panose="020B0604020202020204" pitchFamily="34" charset="0"/>
                <a:cs typeface="Arial" panose="020B0604020202020204" pitchFamily="34" charset="0"/>
              </a:defRPr>
            </a:lvl2pPr>
            <a:lvl3pPr marL="1232107" indent="-319440">
              <a:spcBef>
                <a:spcPts val="600"/>
              </a:spcBef>
              <a:buSzPct val="75000"/>
              <a:defRPr sz="2800" b="1" i="0">
                <a:solidFill>
                  <a:srgbClr val="006666"/>
                </a:solidFill>
                <a:latin typeface="Arial" panose="020B0604020202020204" pitchFamily="34" charset="0"/>
                <a:cs typeface="Arial" panose="020B0604020202020204" pitchFamily="34" charset="0"/>
              </a:defRPr>
            </a:lvl3pPr>
            <a:lvl4pPr marL="1723956" indent="-354934">
              <a:spcBef>
                <a:spcPts val="600"/>
              </a:spcBef>
              <a:buSzPct val="80000"/>
              <a:buChar char="–"/>
              <a:defRPr sz="2800" b="1" i="0">
                <a:solidFill>
                  <a:srgbClr val="006666"/>
                </a:solidFill>
                <a:latin typeface="Arial" panose="020B0604020202020204" pitchFamily="34" charset="0"/>
                <a:cs typeface="Arial" panose="020B0604020202020204" pitchFamily="34" charset="0"/>
              </a:defRPr>
            </a:lvl4pPr>
            <a:lvl5pPr marL="2180286" indent="-354934">
              <a:spcBef>
                <a:spcPts val="600"/>
              </a:spcBef>
              <a:buSzPct val="65000"/>
              <a:buChar char="●"/>
              <a:defRPr sz="2800" b="1" i="0">
                <a:solidFill>
                  <a:srgbClr val="006666"/>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55" name="Title Text"/>
          <p:cNvSpPr txBox="1">
            <a:spLocks noGrp="1"/>
          </p:cNvSpPr>
          <p:nvPr>
            <p:ph type="title"/>
          </p:nvPr>
        </p:nvSpPr>
        <p:spPr>
          <a:xfrm>
            <a:off x="936625" y="1425575"/>
            <a:ext cx="7772400" cy="1143000"/>
          </a:xfrm>
          <a:prstGeom prst="rect">
            <a:avLst/>
          </a:prstGeom>
          <a:noFill/>
        </p:spPr>
        <p:txBody>
          <a:bodyPr/>
          <a:lstStyle>
            <a:lvl1pPr>
              <a:lnSpc>
                <a:spcPct val="90000"/>
              </a:lnSpc>
              <a:defRPr sz="3600" b="1" i="0">
                <a:solidFill>
                  <a:srgbClr val="003366"/>
                </a:solidFill>
                <a:latin typeface="Arial" panose="020B0604020202020204" pitchFamily="34" charset="0"/>
                <a:cs typeface="Arial" panose="020B0604020202020204" pitchFamily="34" charset="0"/>
              </a:defRPr>
            </a:lvl1pPr>
          </a:lstStyle>
          <a:p>
            <a:r>
              <a:rPr dirty="0"/>
              <a:t>Title Text</a:t>
            </a:r>
          </a:p>
        </p:txBody>
      </p:sp>
      <p:sp>
        <p:nvSpPr>
          <p:cNvPr id="1056" name="Slide Number"/>
          <p:cNvSpPr txBox="1">
            <a:spLocks noGrp="1"/>
          </p:cNvSpPr>
          <p:nvPr>
            <p:ph type="sldNum" sz="quarter" idx="2"/>
          </p:nvPr>
        </p:nvSpPr>
        <p:spPr>
          <a:xfrm>
            <a:off x="9525" y="6356214"/>
            <a:ext cx="499314" cy="492261"/>
          </a:xfrm>
          <a:prstGeom prst="rect">
            <a:avLst/>
          </a:prstGeom>
        </p:spPr>
        <p:txBody>
          <a:bodyPr/>
          <a:lstStyle>
            <a:lvl1pPr algn="l">
              <a:defRPr sz="2600" b="1" i="0">
                <a:solidFill>
                  <a:srgbClr val="FFFFFF"/>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873774080"/>
      </p:ext>
    </p:extLst>
  </p:cSld>
  <p:clrMapOvr>
    <a:masterClrMapping/>
  </p:clrMapOvr>
  <p:transition spd="med"/>
</p:sldLayout>
</file>

<file path=ppt/slideLayouts/slideLayout1576.xml><?xml version="1.0" encoding="utf-8"?>
<p:sldLayout xmlns:a="http://schemas.openxmlformats.org/drawingml/2006/main" xmlns:r="http://schemas.openxmlformats.org/officeDocument/2006/relationships" xmlns:p="http://schemas.openxmlformats.org/presentationml/2006/main" showMasterSp="0" type="tx">
  <p:cSld name="5_Title and Content">
    <p:bg>
      <p:bgPr>
        <a:solidFill>
          <a:srgbClr val="FFFFFF"/>
        </a:solidFill>
        <a:effectLst/>
      </p:bgPr>
    </p:bg>
    <p:spTree>
      <p:nvGrpSpPr>
        <p:cNvPr id="1" name=""/>
        <p:cNvGrpSpPr/>
        <p:nvPr/>
      </p:nvGrpSpPr>
      <p:grpSpPr>
        <a:xfrm>
          <a:off x="0" y="0"/>
          <a:ext cx="0" cy="0"/>
          <a:chOff x="0" y="0"/>
          <a:chExt cx="0" cy="0"/>
        </a:xfrm>
      </p:grpSpPr>
      <p:grpSp>
        <p:nvGrpSpPr>
          <p:cNvPr id="1065" name="Group 2"/>
          <p:cNvGrpSpPr/>
          <p:nvPr/>
        </p:nvGrpSpPr>
        <p:grpSpPr>
          <a:xfrm>
            <a:off x="2" y="0"/>
            <a:ext cx="3200401" cy="6858000"/>
            <a:chOff x="1" y="0"/>
            <a:chExt cx="3200400" cy="6858000"/>
          </a:xfrm>
        </p:grpSpPr>
        <p:sp>
          <p:nvSpPr>
            <p:cNvPr id="1063" name="Rectangle 3"/>
            <p:cNvSpPr/>
            <p:nvPr/>
          </p:nvSpPr>
          <p:spPr>
            <a:xfrm>
              <a:off x="1" y="0"/>
              <a:ext cx="762001" cy="68580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064" name="Rectangle 4"/>
            <p:cNvSpPr/>
            <p:nvPr/>
          </p:nvSpPr>
          <p:spPr>
            <a:xfrm>
              <a:off x="685801" y="0"/>
              <a:ext cx="2514601" cy="10668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066" name="AutoShape 5"/>
          <p:cNvSpPr/>
          <p:nvPr/>
        </p:nvSpPr>
        <p:spPr>
          <a:xfrm>
            <a:off x="762000" y="762000"/>
            <a:ext cx="5105400" cy="609600"/>
          </a:xfrm>
          <a:prstGeom prst="roundRect">
            <a:avLst>
              <a:gd name="adj" fmla="val 50000"/>
            </a:avLst>
          </a:prstGeom>
          <a:solidFill>
            <a:srgbClr val="FFFFFF"/>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grpSp>
        <p:nvGrpSpPr>
          <p:cNvPr id="1069" name="Group 11"/>
          <p:cNvGrpSpPr/>
          <p:nvPr/>
        </p:nvGrpSpPr>
        <p:grpSpPr>
          <a:xfrm>
            <a:off x="228600" y="1981200"/>
            <a:ext cx="7391400" cy="319088"/>
            <a:chOff x="0" y="0"/>
            <a:chExt cx="7391400" cy="319087"/>
          </a:xfrm>
        </p:grpSpPr>
        <p:sp>
          <p:nvSpPr>
            <p:cNvPr id="1067" name="AutoShape 12"/>
            <p:cNvSpPr/>
            <p:nvPr/>
          </p:nvSpPr>
          <p:spPr>
            <a:xfrm>
              <a:off x="381000" y="0"/>
              <a:ext cx="7010400"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068" name="AutoShape 13"/>
            <p:cNvSpPr/>
            <p:nvPr/>
          </p:nvSpPr>
          <p:spPr>
            <a:xfrm flipH="1">
              <a:off x="0" y="0"/>
              <a:ext cx="39370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070" name="Title Text"/>
          <p:cNvSpPr txBox="1">
            <a:spLocks noGrp="1"/>
          </p:cNvSpPr>
          <p:nvPr>
            <p:ph type="title"/>
          </p:nvPr>
        </p:nvSpPr>
        <p:spPr>
          <a:xfrm>
            <a:off x="914400" y="762000"/>
            <a:ext cx="8001000" cy="1143000"/>
          </a:xfrm>
          <a:prstGeom prst="rect">
            <a:avLst/>
          </a:prstGeom>
          <a:noFill/>
        </p:spPr>
        <p:txBody>
          <a:bodyPr anchor="b"/>
          <a:lstStyle>
            <a:lvl1pPr algn="l">
              <a:lnSpc>
                <a:spcPct val="90000"/>
              </a:lnSpc>
              <a:defRPr sz="3600" b="1" i="0">
                <a:solidFill>
                  <a:srgbClr val="006666"/>
                </a:solidFill>
                <a:latin typeface="Arial" panose="020B0604020202020204" pitchFamily="34" charset="0"/>
                <a:cs typeface="Arial" panose="020B0604020202020204" pitchFamily="34" charset="0"/>
              </a:defRPr>
            </a:lvl1pPr>
          </a:lstStyle>
          <a:p>
            <a:r>
              <a:rPr dirty="0"/>
              <a:t>Title Text</a:t>
            </a:r>
          </a:p>
        </p:txBody>
      </p:sp>
      <p:sp>
        <p:nvSpPr>
          <p:cNvPr id="1071" name="Body Level One…"/>
          <p:cNvSpPr txBox="1">
            <a:spLocks noGrp="1"/>
          </p:cNvSpPr>
          <p:nvPr>
            <p:ph type="body" idx="1"/>
          </p:nvPr>
        </p:nvSpPr>
        <p:spPr>
          <a:xfrm>
            <a:off x="914400" y="2362200"/>
            <a:ext cx="8001000" cy="3733800"/>
          </a:xfrm>
          <a:prstGeom prst="rect">
            <a:avLst/>
          </a:prstGeom>
        </p:spPr>
        <p:txBody>
          <a:bodyPr>
            <a:normAutofit/>
          </a:bodyPr>
          <a:lstStyle>
            <a:lvl1pPr>
              <a:spcBef>
                <a:spcPts val="600"/>
              </a:spcBef>
              <a:buClr>
                <a:srgbClr val="003366"/>
              </a:buClr>
              <a:buSzPct val="75000"/>
              <a:buChar char="●"/>
              <a:defRPr sz="2800" b="1" i="0">
                <a:solidFill>
                  <a:srgbClr val="003366"/>
                </a:solidFill>
                <a:latin typeface="Arial" panose="020B0604020202020204" pitchFamily="34" charset="0"/>
                <a:cs typeface="Arial" panose="020B0604020202020204" pitchFamily="34" charset="0"/>
              </a:defRPr>
            </a:lvl1pPr>
            <a:lvl2pPr marL="789082" indent="-332754">
              <a:spcBef>
                <a:spcPts val="600"/>
              </a:spcBef>
              <a:buClr>
                <a:srgbClr val="003366"/>
              </a:buClr>
              <a:buSzPct val="75000"/>
              <a:buChar char="–"/>
              <a:defRPr sz="2800" b="1" i="0">
                <a:solidFill>
                  <a:srgbClr val="003366"/>
                </a:solidFill>
                <a:latin typeface="Arial" panose="020B0604020202020204" pitchFamily="34" charset="0"/>
                <a:cs typeface="Arial" panose="020B0604020202020204" pitchFamily="34" charset="0"/>
              </a:defRPr>
            </a:lvl2pPr>
            <a:lvl3pPr marL="1232107" indent="-319440">
              <a:spcBef>
                <a:spcPts val="600"/>
              </a:spcBef>
              <a:buClr>
                <a:srgbClr val="003366"/>
              </a:buClr>
              <a:buSzPct val="75000"/>
              <a:defRPr sz="2800" b="1" i="0">
                <a:solidFill>
                  <a:srgbClr val="003366"/>
                </a:solidFill>
                <a:latin typeface="Arial" panose="020B0604020202020204" pitchFamily="34" charset="0"/>
                <a:cs typeface="Arial" panose="020B0604020202020204" pitchFamily="34" charset="0"/>
              </a:defRPr>
            </a:lvl3pPr>
            <a:lvl4pPr marL="1723956" indent="-354934">
              <a:spcBef>
                <a:spcPts val="600"/>
              </a:spcBef>
              <a:buClr>
                <a:srgbClr val="003366"/>
              </a:buClr>
              <a:buSzPct val="80000"/>
              <a:buChar char="–"/>
              <a:defRPr sz="2800" b="1" i="0">
                <a:solidFill>
                  <a:srgbClr val="003366"/>
                </a:solidFill>
                <a:latin typeface="Arial" panose="020B0604020202020204" pitchFamily="34" charset="0"/>
                <a:cs typeface="Arial" panose="020B0604020202020204" pitchFamily="34" charset="0"/>
              </a:defRPr>
            </a:lvl4pPr>
            <a:lvl5pPr marL="2180286" indent="-354934">
              <a:spcBef>
                <a:spcPts val="600"/>
              </a:spcBef>
              <a:buClr>
                <a:srgbClr val="003366"/>
              </a:buClr>
              <a:buSzPct val="65000"/>
              <a:buChar char="●"/>
              <a:defRPr sz="2800" b="1" i="0">
                <a:solidFill>
                  <a:srgbClr val="003366"/>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72" name="Slide Number"/>
          <p:cNvSpPr txBox="1">
            <a:spLocks noGrp="1"/>
          </p:cNvSpPr>
          <p:nvPr>
            <p:ph type="sldNum" sz="quarter" idx="2"/>
          </p:nvPr>
        </p:nvSpPr>
        <p:spPr>
          <a:xfrm>
            <a:off x="128169" y="6340339"/>
            <a:ext cx="499315" cy="492261"/>
          </a:xfrm>
          <a:prstGeom prst="rect">
            <a:avLst/>
          </a:prstGeom>
        </p:spPr>
        <p:txBody>
          <a:bodyPr/>
          <a:lstStyle>
            <a:lvl1pPr algn="ctr">
              <a:defRPr sz="2600" b="1" i="0">
                <a:solidFill>
                  <a:srgbClr val="FFFFFF"/>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649864517"/>
      </p:ext>
    </p:extLst>
  </p:cSld>
  <p:clrMapOvr>
    <a:masterClrMapping/>
  </p:clrMapOvr>
  <p:transition spd="med"/>
</p:sldLayout>
</file>

<file path=ppt/slideLayouts/slideLayout1577.xml><?xml version="1.0" encoding="utf-8"?>
<p:sldLayout xmlns:a="http://schemas.openxmlformats.org/drawingml/2006/main" xmlns:r="http://schemas.openxmlformats.org/officeDocument/2006/relationships" xmlns:p="http://schemas.openxmlformats.org/presentationml/2006/main" showMasterSp="0" type="tx">
  <p:cSld name="5_Section Header">
    <p:bg>
      <p:bgPr>
        <a:solidFill>
          <a:srgbClr val="FFFFFF"/>
        </a:solidFill>
        <a:effectLst/>
      </p:bgPr>
    </p:bg>
    <p:spTree>
      <p:nvGrpSpPr>
        <p:cNvPr id="1" name=""/>
        <p:cNvGrpSpPr/>
        <p:nvPr/>
      </p:nvGrpSpPr>
      <p:grpSpPr>
        <a:xfrm>
          <a:off x="0" y="0"/>
          <a:ext cx="0" cy="0"/>
          <a:chOff x="0" y="0"/>
          <a:chExt cx="0" cy="0"/>
        </a:xfrm>
      </p:grpSpPr>
      <p:grpSp>
        <p:nvGrpSpPr>
          <p:cNvPr id="1081" name="Group 2"/>
          <p:cNvGrpSpPr/>
          <p:nvPr/>
        </p:nvGrpSpPr>
        <p:grpSpPr>
          <a:xfrm>
            <a:off x="2" y="0"/>
            <a:ext cx="3200401" cy="6858000"/>
            <a:chOff x="1" y="0"/>
            <a:chExt cx="3200400" cy="6858000"/>
          </a:xfrm>
        </p:grpSpPr>
        <p:sp>
          <p:nvSpPr>
            <p:cNvPr id="1079" name="Rectangle 3"/>
            <p:cNvSpPr/>
            <p:nvPr/>
          </p:nvSpPr>
          <p:spPr>
            <a:xfrm>
              <a:off x="1" y="0"/>
              <a:ext cx="762001" cy="68580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080" name="Rectangle 4"/>
            <p:cNvSpPr/>
            <p:nvPr/>
          </p:nvSpPr>
          <p:spPr>
            <a:xfrm>
              <a:off x="685801" y="0"/>
              <a:ext cx="2514601" cy="10668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082" name="AutoShape 5"/>
          <p:cNvSpPr/>
          <p:nvPr/>
        </p:nvSpPr>
        <p:spPr>
          <a:xfrm>
            <a:off x="762000" y="762000"/>
            <a:ext cx="5105400" cy="609600"/>
          </a:xfrm>
          <a:prstGeom prst="roundRect">
            <a:avLst>
              <a:gd name="adj" fmla="val 50000"/>
            </a:avLst>
          </a:prstGeom>
          <a:solidFill>
            <a:srgbClr val="FFFFFF"/>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grpSp>
        <p:nvGrpSpPr>
          <p:cNvPr id="1085" name="Group 11"/>
          <p:cNvGrpSpPr/>
          <p:nvPr/>
        </p:nvGrpSpPr>
        <p:grpSpPr>
          <a:xfrm>
            <a:off x="228600" y="1981200"/>
            <a:ext cx="7391400" cy="319088"/>
            <a:chOff x="0" y="0"/>
            <a:chExt cx="7391400" cy="319087"/>
          </a:xfrm>
        </p:grpSpPr>
        <p:sp>
          <p:nvSpPr>
            <p:cNvPr id="1083" name="AutoShape 12"/>
            <p:cNvSpPr/>
            <p:nvPr/>
          </p:nvSpPr>
          <p:spPr>
            <a:xfrm>
              <a:off x="381000" y="0"/>
              <a:ext cx="7010400"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084" name="AutoShape 13"/>
            <p:cNvSpPr/>
            <p:nvPr/>
          </p:nvSpPr>
          <p:spPr>
            <a:xfrm flipH="1">
              <a:off x="0" y="0"/>
              <a:ext cx="39370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086" name="Title Text"/>
          <p:cNvSpPr txBox="1">
            <a:spLocks noGrp="1"/>
          </p:cNvSpPr>
          <p:nvPr>
            <p:ph type="title"/>
          </p:nvPr>
        </p:nvSpPr>
        <p:spPr>
          <a:xfrm>
            <a:off x="722312" y="4406900"/>
            <a:ext cx="7772401" cy="1362075"/>
          </a:xfrm>
          <a:prstGeom prst="rect">
            <a:avLst/>
          </a:prstGeom>
          <a:noFill/>
        </p:spPr>
        <p:txBody>
          <a:bodyPr anchor="t"/>
          <a:lstStyle>
            <a:lvl1pPr algn="l">
              <a:lnSpc>
                <a:spcPct val="90000"/>
              </a:lnSpc>
              <a:defRPr sz="4000" b="1" i="0" cap="all">
                <a:solidFill>
                  <a:srgbClr val="006666"/>
                </a:solidFill>
                <a:latin typeface="Arial" panose="020B0604020202020204" pitchFamily="34" charset="0"/>
                <a:cs typeface="Arial" panose="020B0604020202020204" pitchFamily="34" charset="0"/>
              </a:defRPr>
            </a:lvl1pPr>
          </a:lstStyle>
          <a:p>
            <a:r>
              <a:rPr dirty="0"/>
              <a:t>Title Text</a:t>
            </a:r>
          </a:p>
        </p:txBody>
      </p:sp>
      <p:sp>
        <p:nvSpPr>
          <p:cNvPr id="1087" name="Body Level One…"/>
          <p:cNvSpPr txBox="1">
            <a:spLocks noGrp="1"/>
          </p:cNvSpPr>
          <p:nvPr>
            <p:ph type="body" sz="quarter" idx="1"/>
          </p:nvPr>
        </p:nvSpPr>
        <p:spPr>
          <a:xfrm>
            <a:off x="722312" y="2906714"/>
            <a:ext cx="7772401" cy="1500188"/>
          </a:xfrm>
          <a:prstGeom prst="rect">
            <a:avLst/>
          </a:prstGeom>
        </p:spPr>
        <p:txBody>
          <a:bodyPr anchor="b">
            <a:normAutofit/>
          </a:bodyPr>
          <a:lstStyle>
            <a:lvl1pPr marL="0" indent="0">
              <a:spcBef>
                <a:spcPts val="400"/>
              </a:spcBef>
              <a:buSzTx/>
              <a:buNone/>
              <a:defRPr sz="2000" b="1" i="0">
                <a:solidFill>
                  <a:srgbClr val="003366"/>
                </a:solidFill>
                <a:latin typeface="Arial" panose="020B0604020202020204" pitchFamily="34" charset="0"/>
                <a:cs typeface="Arial" panose="020B0604020202020204" pitchFamily="34" charset="0"/>
              </a:defRPr>
            </a:lvl1pPr>
            <a:lvl2pPr marL="0" indent="456342">
              <a:spcBef>
                <a:spcPts val="400"/>
              </a:spcBef>
              <a:buSzTx/>
              <a:buNone/>
              <a:defRPr sz="2000" b="1" i="0">
                <a:solidFill>
                  <a:srgbClr val="003366"/>
                </a:solidFill>
                <a:latin typeface="Arial" panose="020B0604020202020204" pitchFamily="34" charset="0"/>
                <a:cs typeface="Arial" panose="020B0604020202020204" pitchFamily="34" charset="0"/>
              </a:defRPr>
            </a:lvl2pPr>
            <a:lvl3pPr marL="0" indent="912690">
              <a:spcBef>
                <a:spcPts val="400"/>
              </a:spcBef>
              <a:buSzTx/>
              <a:buNone/>
              <a:defRPr sz="2000" b="1" i="0">
                <a:solidFill>
                  <a:srgbClr val="003366"/>
                </a:solidFill>
                <a:latin typeface="Arial" panose="020B0604020202020204" pitchFamily="34" charset="0"/>
                <a:cs typeface="Arial" panose="020B0604020202020204" pitchFamily="34" charset="0"/>
              </a:defRPr>
            </a:lvl3pPr>
            <a:lvl4pPr marL="0" indent="1369015">
              <a:spcBef>
                <a:spcPts val="400"/>
              </a:spcBef>
              <a:buSzTx/>
              <a:buNone/>
              <a:defRPr sz="2000" b="1" i="0">
                <a:solidFill>
                  <a:srgbClr val="003366"/>
                </a:solidFill>
                <a:latin typeface="Arial" panose="020B0604020202020204" pitchFamily="34" charset="0"/>
                <a:cs typeface="Arial" panose="020B0604020202020204" pitchFamily="34" charset="0"/>
              </a:defRPr>
            </a:lvl4pPr>
            <a:lvl5pPr marL="0" indent="1825374">
              <a:spcBef>
                <a:spcPts val="400"/>
              </a:spcBef>
              <a:buSzTx/>
              <a:buNone/>
              <a:defRPr sz="2000" b="1" i="0">
                <a:solidFill>
                  <a:srgbClr val="003366"/>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88" name="Slide Number"/>
          <p:cNvSpPr txBox="1">
            <a:spLocks noGrp="1"/>
          </p:cNvSpPr>
          <p:nvPr>
            <p:ph type="sldNum" sz="quarter" idx="2"/>
          </p:nvPr>
        </p:nvSpPr>
        <p:spPr>
          <a:xfrm>
            <a:off x="128169" y="6340339"/>
            <a:ext cx="499315" cy="492261"/>
          </a:xfrm>
          <a:prstGeom prst="rect">
            <a:avLst/>
          </a:prstGeom>
        </p:spPr>
        <p:txBody>
          <a:bodyPr/>
          <a:lstStyle>
            <a:lvl1pPr algn="ctr">
              <a:defRPr sz="2600" b="1" i="0">
                <a:solidFill>
                  <a:srgbClr val="FFFFFF"/>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446943465"/>
      </p:ext>
    </p:extLst>
  </p:cSld>
  <p:clrMapOvr>
    <a:masterClrMapping/>
  </p:clrMapOvr>
  <p:transition spd="med"/>
</p:sldLayout>
</file>

<file path=ppt/slideLayouts/slideLayout1578.xml><?xml version="1.0" encoding="utf-8"?>
<p:sldLayout xmlns:a="http://schemas.openxmlformats.org/drawingml/2006/main" xmlns:r="http://schemas.openxmlformats.org/officeDocument/2006/relationships" xmlns:p="http://schemas.openxmlformats.org/presentationml/2006/main" showMasterSp="0" type="tx">
  <p:cSld name="5_Two Content">
    <p:bg>
      <p:bgPr>
        <a:solidFill>
          <a:srgbClr val="FFFFFF"/>
        </a:solidFill>
        <a:effectLst/>
      </p:bgPr>
    </p:bg>
    <p:spTree>
      <p:nvGrpSpPr>
        <p:cNvPr id="1" name=""/>
        <p:cNvGrpSpPr/>
        <p:nvPr/>
      </p:nvGrpSpPr>
      <p:grpSpPr>
        <a:xfrm>
          <a:off x="0" y="0"/>
          <a:ext cx="0" cy="0"/>
          <a:chOff x="0" y="0"/>
          <a:chExt cx="0" cy="0"/>
        </a:xfrm>
      </p:grpSpPr>
      <p:grpSp>
        <p:nvGrpSpPr>
          <p:cNvPr id="1097" name="Group 2"/>
          <p:cNvGrpSpPr/>
          <p:nvPr/>
        </p:nvGrpSpPr>
        <p:grpSpPr>
          <a:xfrm>
            <a:off x="2" y="0"/>
            <a:ext cx="3200401" cy="6858000"/>
            <a:chOff x="1" y="0"/>
            <a:chExt cx="3200400" cy="6858000"/>
          </a:xfrm>
        </p:grpSpPr>
        <p:sp>
          <p:nvSpPr>
            <p:cNvPr id="1095" name="Rectangle 3"/>
            <p:cNvSpPr/>
            <p:nvPr/>
          </p:nvSpPr>
          <p:spPr>
            <a:xfrm>
              <a:off x="1" y="0"/>
              <a:ext cx="762001" cy="68580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096" name="Rectangle 4"/>
            <p:cNvSpPr/>
            <p:nvPr/>
          </p:nvSpPr>
          <p:spPr>
            <a:xfrm>
              <a:off x="685801" y="0"/>
              <a:ext cx="2514601" cy="10668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098" name="AutoShape 5"/>
          <p:cNvSpPr/>
          <p:nvPr/>
        </p:nvSpPr>
        <p:spPr>
          <a:xfrm>
            <a:off x="762000" y="762000"/>
            <a:ext cx="5105400" cy="609600"/>
          </a:xfrm>
          <a:prstGeom prst="roundRect">
            <a:avLst>
              <a:gd name="adj" fmla="val 50000"/>
            </a:avLst>
          </a:prstGeom>
          <a:solidFill>
            <a:srgbClr val="FFFFFF"/>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grpSp>
        <p:nvGrpSpPr>
          <p:cNvPr id="1101" name="Group 11"/>
          <p:cNvGrpSpPr/>
          <p:nvPr/>
        </p:nvGrpSpPr>
        <p:grpSpPr>
          <a:xfrm>
            <a:off x="228600" y="1981200"/>
            <a:ext cx="7391400" cy="319088"/>
            <a:chOff x="0" y="0"/>
            <a:chExt cx="7391400" cy="319087"/>
          </a:xfrm>
        </p:grpSpPr>
        <p:sp>
          <p:nvSpPr>
            <p:cNvPr id="1099" name="AutoShape 12"/>
            <p:cNvSpPr/>
            <p:nvPr/>
          </p:nvSpPr>
          <p:spPr>
            <a:xfrm>
              <a:off x="381000" y="0"/>
              <a:ext cx="7010400"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00" name="AutoShape 13"/>
            <p:cNvSpPr/>
            <p:nvPr/>
          </p:nvSpPr>
          <p:spPr>
            <a:xfrm flipH="1">
              <a:off x="0" y="0"/>
              <a:ext cx="39370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02" name="Title Text"/>
          <p:cNvSpPr txBox="1">
            <a:spLocks noGrp="1"/>
          </p:cNvSpPr>
          <p:nvPr>
            <p:ph type="title"/>
          </p:nvPr>
        </p:nvSpPr>
        <p:spPr>
          <a:xfrm>
            <a:off x="914400" y="762000"/>
            <a:ext cx="8001000" cy="1143000"/>
          </a:xfrm>
          <a:prstGeom prst="rect">
            <a:avLst/>
          </a:prstGeom>
          <a:noFill/>
        </p:spPr>
        <p:txBody>
          <a:bodyPr anchor="b"/>
          <a:lstStyle>
            <a:lvl1pPr algn="l">
              <a:lnSpc>
                <a:spcPct val="90000"/>
              </a:lnSpc>
              <a:defRPr sz="3600" b="1" i="0">
                <a:solidFill>
                  <a:srgbClr val="006666"/>
                </a:solidFill>
                <a:latin typeface="Arial" panose="020B0604020202020204" pitchFamily="34" charset="0"/>
                <a:cs typeface="Arial" panose="020B0604020202020204" pitchFamily="34" charset="0"/>
              </a:defRPr>
            </a:lvl1pPr>
          </a:lstStyle>
          <a:p>
            <a:r>
              <a:rPr dirty="0"/>
              <a:t>Title Text</a:t>
            </a:r>
          </a:p>
        </p:txBody>
      </p:sp>
      <p:sp>
        <p:nvSpPr>
          <p:cNvPr id="1103" name="Body Level One…"/>
          <p:cNvSpPr txBox="1">
            <a:spLocks noGrp="1"/>
          </p:cNvSpPr>
          <p:nvPr>
            <p:ph type="body" sz="half" idx="1"/>
          </p:nvPr>
        </p:nvSpPr>
        <p:spPr>
          <a:xfrm>
            <a:off x="914400" y="2362200"/>
            <a:ext cx="3924300" cy="3733800"/>
          </a:xfrm>
          <a:prstGeom prst="rect">
            <a:avLst/>
          </a:prstGeom>
        </p:spPr>
        <p:txBody>
          <a:bodyPr>
            <a:normAutofit/>
          </a:bodyPr>
          <a:lstStyle>
            <a:lvl1pPr>
              <a:spcBef>
                <a:spcPts val="600"/>
              </a:spcBef>
              <a:buClr>
                <a:srgbClr val="003366"/>
              </a:buClr>
              <a:buSzPct val="75000"/>
              <a:buChar char="●"/>
              <a:defRPr sz="2800" b="1" i="0">
                <a:solidFill>
                  <a:srgbClr val="003366"/>
                </a:solidFill>
                <a:latin typeface="Arial" panose="020B0604020202020204" pitchFamily="34" charset="0"/>
                <a:cs typeface="Arial" panose="020B0604020202020204" pitchFamily="34" charset="0"/>
              </a:defRPr>
            </a:lvl1pPr>
            <a:lvl2pPr marL="789082" indent="-332754">
              <a:spcBef>
                <a:spcPts val="600"/>
              </a:spcBef>
              <a:buClr>
                <a:srgbClr val="003366"/>
              </a:buClr>
              <a:buSzPct val="75000"/>
              <a:buChar char="–"/>
              <a:defRPr sz="2800" b="1" i="0">
                <a:solidFill>
                  <a:srgbClr val="003366"/>
                </a:solidFill>
                <a:latin typeface="Arial" panose="020B0604020202020204" pitchFamily="34" charset="0"/>
                <a:cs typeface="Arial" panose="020B0604020202020204" pitchFamily="34" charset="0"/>
              </a:defRPr>
            </a:lvl2pPr>
            <a:lvl3pPr marL="1232107" indent="-319440">
              <a:spcBef>
                <a:spcPts val="600"/>
              </a:spcBef>
              <a:buClr>
                <a:srgbClr val="003366"/>
              </a:buClr>
              <a:buSzPct val="75000"/>
              <a:defRPr sz="2800" b="1" i="0">
                <a:solidFill>
                  <a:srgbClr val="003366"/>
                </a:solidFill>
                <a:latin typeface="Arial" panose="020B0604020202020204" pitchFamily="34" charset="0"/>
                <a:cs typeface="Arial" panose="020B0604020202020204" pitchFamily="34" charset="0"/>
              </a:defRPr>
            </a:lvl3pPr>
            <a:lvl4pPr marL="1723956" indent="-354934">
              <a:spcBef>
                <a:spcPts val="600"/>
              </a:spcBef>
              <a:buClr>
                <a:srgbClr val="003366"/>
              </a:buClr>
              <a:buSzPct val="80000"/>
              <a:buChar char="–"/>
              <a:defRPr sz="2800" b="1" i="0">
                <a:solidFill>
                  <a:srgbClr val="003366"/>
                </a:solidFill>
                <a:latin typeface="Arial" panose="020B0604020202020204" pitchFamily="34" charset="0"/>
                <a:cs typeface="Arial" panose="020B0604020202020204" pitchFamily="34" charset="0"/>
              </a:defRPr>
            </a:lvl4pPr>
            <a:lvl5pPr marL="2180286" indent="-354934">
              <a:spcBef>
                <a:spcPts val="600"/>
              </a:spcBef>
              <a:buClr>
                <a:srgbClr val="003366"/>
              </a:buClr>
              <a:buSzPct val="65000"/>
              <a:buChar char="●"/>
              <a:defRPr sz="2800" b="1" i="0">
                <a:solidFill>
                  <a:srgbClr val="003366"/>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104" name="Slide Number"/>
          <p:cNvSpPr txBox="1">
            <a:spLocks noGrp="1"/>
          </p:cNvSpPr>
          <p:nvPr>
            <p:ph type="sldNum" sz="quarter" idx="2"/>
          </p:nvPr>
        </p:nvSpPr>
        <p:spPr>
          <a:xfrm>
            <a:off x="128169" y="6340339"/>
            <a:ext cx="499315" cy="492261"/>
          </a:xfrm>
          <a:prstGeom prst="rect">
            <a:avLst/>
          </a:prstGeom>
        </p:spPr>
        <p:txBody>
          <a:bodyPr/>
          <a:lstStyle>
            <a:lvl1pPr algn="ctr">
              <a:defRPr sz="2600" b="1" i="0">
                <a:solidFill>
                  <a:srgbClr val="FFFFFF"/>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821320154"/>
      </p:ext>
    </p:extLst>
  </p:cSld>
  <p:clrMapOvr>
    <a:masterClrMapping/>
  </p:clrMapOvr>
  <p:transition spd="med"/>
</p:sldLayout>
</file>

<file path=ppt/slideLayouts/slideLayout1579.xml><?xml version="1.0" encoding="utf-8"?>
<p:sldLayout xmlns:a="http://schemas.openxmlformats.org/drawingml/2006/main" xmlns:r="http://schemas.openxmlformats.org/officeDocument/2006/relationships" xmlns:p="http://schemas.openxmlformats.org/presentationml/2006/main" showMasterSp="0" type="tx">
  <p:cSld name="5_Comparison">
    <p:bg>
      <p:bgPr>
        <a:solidFill>
          <a:srgbClr val="FFFFFF"/>
        </a:solidFill>
        <a:effectLst/>
      </p:bgPr>
    </p:bg>
    <p:spTree>
      <p:nvGrpSpPr>
        <p:cNvPr id="1" name=""/>
        <p:cNvGrpSpPr/>
        <p:nvPr/>
      </p:nvGrpSpPr>
      <p:grpSpPr>
        <a:xfrm>
          <a:off x="0" y="0"/>
          <a:ext cx="0" cy="0"/>
          <a:chOff x="0" y="0"/>
          <a:chExt cx="0" cy="0"/>
        </a:xfrm>
      </p:grpSpPr>
      <p:grpSp>
        <p:nvGrpSpPr>
          <p:cNvPr id="1113" name="Group 2"/>
          <p:cNvGrpSpPr/>
          <p:nvPr/>
        </p:nvGrpSpPr>
        <p:grpSpPr>
          <a:xfrm>
            <a:off x="2" y="0"/>
            <a:ext cx="3200401" cy="6858000"/>
            <a:chOff x="1" y="0"/>
            <a:chExt cx="3200400" cy="6858000"/>
          </a:xfrm>
        </p:grpSpPr>
        <p:sp>
          <p:nvSpPr>
            <p:cNvPr id="1111" name="Rectangle 3"/>
            <p:cNvSpPr/>
            <p:nvPr/>
          </p:nvSpPr>
          <p:spPr>
            <a:xfrm>
              <a:off x="1" y="0"/>
              <a:ext cx="762001" cy="68580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12" name="Rectangle 4"/>
            <p:cNvSpPr/>
            <p:nvPr/>
          </p:nvSpPr>
          <p:spPr>
            <a:xfrm>
              <a:off x="685801" y="0"/>
              <a:ext cx="2514601" cy="10668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14" name="AutoShape 5"/>
          <p:cNvSpPr/>
          <p:nvPr/>
        </p:nvSpPr>
        <p:spPr>
          <a:xfrm>
            <a:off x="762000" y="762000"/>
            <a:ext cx="5105400" cy="609600"/>
          </a:xfrm>
          <a:prstGeom prst="roundRect">
            <a:avLst>
              <a:gd name="adj" fmla="val 50000"/>
            </a:avLst>
          </a:prstGeom>
          <a:solidFill>
            <a:srgbClr val="FFFFFF"/>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grpSp>
        <p:nvGrpSpPr>
          <p:cNvPr id="1117" name="Group 11"/>
          <p:cNvGrpSpPr/>
          <p:nvPr/>
        </p:nvGrpSpPr>
        <p:grpSpPr>
          <a:xfrm>
            <a:off x="228600" y="1981200"/>
            <a:ext cx="7391400" cy="319088"/>
            <a:chOff x="0" y="0"/>
            <a:chExt cx="7391400" cy="319087"/>
          </a:xfrm>
        </p:grpSpPr>
        <p:sp>
          <p:nvSpPr>
            <p:cNvPr id="1115" name="AutoShape 12"/>
            <p:cNvSpPr/>
            <p:nvPr/>
          </p:nvSpPr>
          <p:spPr>
            <a:xfrm>
              <a:off x="381000" y="0"/>
              <a:ext cx="7010400"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16" name="AutoShape 13"/>
            <p:cNvSpPr/>
            <p:nvPr/>
          </p:nvSpPr>
          <p:spPr>
            <a:xfrm flipH="1">
              <a:off x="0" y="0"/>
              <a:ext cx="39370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18" name="Title Text"/>
          <p:cNvSpPr txBox="1">
            <a:spLocks noGrp="1"/>
          </p:cNvSpPr>
          <p:nvPr>
            <p:ph type="title"/>
          </p:nvPr>
        </p:nvSpPr>
        <p:spPr>
          <a:xfrm>
            <a:off x="457200" y="274638"/>
            <a:ext cx="8229600" cy="1143001"/>
          </a:xfrm>
          <a:prstGeom prst="rect">
            <a:avLst/>
          </a:prstGeom>
          <a:noFill/>
        </p:spPr>
        <p:txBody>
          <a:bodyPr anchor="b"/>
          <a:lstStyle>
            <a:lvl1pPr algn="l">
              <a:lnSpc>
                <a:spcPct val="90000"/>
              </a:lnSpc>
              <a:defRPr sz="3600" b="1" i="0">
                <a:solidFill>
                  <a:srgbClr val="006666"/>
                </a:solidFill>
                <a:latin typeface="Arial" panose="020B0604020202020204" pitchFamily="34" charset="0"/>
                <a:cs typeface="Arial" panose="020B0604020202020204" pitchFamily="34" charset="0"/>
              </a:defRPr>
            </a:lvl1pPr>
          </a:lstStyle>
          <a:p>
            <a:r>
              <a:rPr dirty="0"/>
              <a:t>Title Text</a:t>
            </a:r>
          </a:p>
        </p:txBody>
      </p:sp>
      <p:sp>
        <p:nvSpPr>
          <p:cNvPr id="1119"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solidFill>
                  <a:srgbClr val="003366"/>
                </a:solidFill>
                <a:latin typeface="Arial" panose="020B0604020202020204" pitchFamily="34" charset="0"/>
                <a:cs typeface="Arial" panose="020B0604020202020204" pitchFamily="34" charset="0"/>
              </a:defRPr>
            </a:lvl1pPr>
            <a:lvl2pPr marL="0" indent="456342">
              <a:spcBef>
                <a:spcPts val="500"/>
              </a:spcBef>
              <a:buSzTx/>
              <a:buNone/>
              <a:defRPr sz="2400" b="1" i="0">
                <a:solidFill>
                  <a:srgbClr val="003366"/>
                </a:solidFill>
                <a:latin typeface="Arial" panose="020B0604020202020204" pitchFamily="34" charset="0"/>
                <a:cs typeface="Arial" panose="020B0604020202020204" pitchFamily="34" charset="0"/>
              </a:defRPr>
            </a:lvl2pPr>
            <a:lvl3pPr marL="0" indent="912690">
              <a:spcBef>
                <a:spcPts val="500"/>
              </a:spcBef>
              <a:buSzTx/>
              <a:buNone/>
              <a:defRPr sz="2400" b="1" i="0">
                <a:solidFill>
                  <a:srgbClr val="003366"/>
                </a:solidFill>
                <a:latin typeface="Arial" panose="020B0604020202020204" pitchFamily="34" charset="0"/>
                <a:cs typeface="Arial" panose="020B0604020202020204" pitchFamily="34" charset="0"/>
              </a:defRPr>
            </a:lvl3pPr>
            <a:lvl4pPr marL="0" indent="1369015">
              <a:spcBef>
                <a:spcPts val="500"/>
              </a:spcBef>
              <a:buSzTx/>
              <a:buNone/>
              <a:defRPr sz="2400" b="1" i="0">
                <a:solidFill>
                  <a:srgbClr val="003366"/>
                </a:solidFill>
                <a:latin typeface="Arial" panose="020B0604020202020204" pitchFamily="34" charset="0"/>
                <a:cs typeface="Arial" panose="020B0604020202020204" pitchFamily="34" charset="0"/>
              </a:defRPr>
            </a:lvl4pPr>
            <a:lvl5pPr marL="0" indent="1825374">
              <a:spcBef>
                <a:spcPts val="500"/>
              </a:spcBef>
              <a:buSzTx/>
              <a:buNone/>
              <a:defRPr sz="2400" b="1" i="0">
                <a:solidFill>
                  <a:srgbClr val="003366"/>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120" name="Text Placeholder 4"/>
          <p:cNvSpPr>
            <a:spLocks noGrp="1"/>
          </p:cNvSpPr>
          <p:nvPr>
            <p:ph type="body" sz="quarter" idx="21"/>
          </p:nvPr>
        </p:nvSpPr>
        <p:spPr>
          <a:xfrm>
            <a:off x="4645062" y="1535112"/>
            <a:ext cx="4041776"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003366"/>
                </a:solidFill>
              </a:defRPr>
            </a:pPr>
            <a:endParaRPr dirty="0"/>
          </a:p>
        </p:txBody>
      </p:sp>
      <p:sp>
        <p:nvSpPr>
          <p:cNvPr id="1121" name="Slide Number"/>
          <p:cNvSpPr txBox="1">
            <a:spLocks noGrp="1"/>
          </p:cNvSpPr>
          <p:nvPr>
            <p:ph type="sldNum" sz="quarter" idx="2"/>
          </p:nvPr>
        </p:nvSpPr>
        <p:spPr>
          <a:xfrm>
            <a:off x="128169" y="6340339"/>
            <a:ext cx="499315" cy="492261"/>
          </a:xfrm>
          <a:prstGeom prst="rect">
            <a:avLst/>
          </a:prstGeom>
        </p:spPr>
        <p:txBody>
          <a:bodyPr/>
          <a:lstStyle>
            <a:lvl1pPr algn="ctr">
              <a:defRPr sz="2600" b="1" i="0">
                <a:solidFill>
                  <a:srgbClr val="FFFFFF"/>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582976834"/>
      </p:ext>
    </p:extLst>
  </p:cSld>
  <p:clrMapOvr>
    <a:masterClrMapping/>
  </p:clrMapOvr>
  <p:transition spd="med"/>
</p:sldLayout>
</file>

<file path=ppt/slideLayouts/slideLayout158.xml><?xml version="1.0" encoding="utf-8"?>
<p:sldLayout xmlns:a="http://schemas.openxmlformats.org/drawingml/2006/main" xmlns:r="http://schemas.openxmlformats.org/officeDocument/2006/relationships" xmlns:p="http://schemas.openxmlformats.org/presentationml/2006/main" showMasterSp="0" type="tx">
  <p:cSld name="5_Blank">
    <p:spTree>
      <p:nvGrpSpPr>
        <p:cNvPr id="1" name=""/>
        <p:cNvGrpSpPr/>
        <p:nvPr/>
      </p:nvGrpSpPr>
      <p:grpSpPr>
        <a:xfrm>
          <a:off x="0" y="0"/>
          <a:ext cx="0" cy="0"/>
          <a:chOff x="0" y="0"/>
          <a:chExt cx="0" cy="0"/>
        </a:xfrm>
      </p:grpSpPr>
      <p:pic>
        <p:nvPicPr>
          <p:cNvPr id="1036" name="Picture 2" descr="Picture 2"/>
          <p:cNvPicPr>
            <a:picLocks noChangeAspect="1"/>
          </p:cNvPicPr>
          <p:nvPr/>
        </p:nvPicPr>
        <p:blipFill>
          <a:blip r:embed="rId2" cstate="print"/>
          <a:stretch>
            <a:fillRect/>
          </a:stretch>
        </p:blipFill>
        <p:spPr>
          <a:xfrm>
            <a:off x="0" y="0"/>
            <a:ext cx="685800" cy="6858000"/>
          </a:xfrm>
          <a:prstGeom prst="rect">
            <a:avLst/>
          </a:prstGeom>
          <a:ln w="12700">
            <a:miter lim="400000"/>
          </a:ln>
        </p:spPr>
      </p:pic>
      <p:pic>
        <p:nvPicPr>
          <p:cNvPr id="1037" name="Picture 7" descr="Picture 7"/>
          <p:cNvPicPr>
            <a:picLocks noChangeAspect="1"/>
          </p:cNvPicPr>
          <p:nvPr/>
        </p:nvPicPr>
        <p:blipFill>
          <a:blip r:embed="rId3" cstate="print"/>
          <a:stretch>
            <a:fillRect/>
          </a:stretch>
        </p:blipFill>
        <p:spPr>
          <a:xfrm>
            <a:off x="1066800" y="1574800"/>
            <a:ext cx="7772400" cy="130175"/>
          </a:xfrm>
          <a:prstGeom prst="rect">
            <a:avLst/>
          </a:prstGeom>
          <a:ln w="12700">
            <a:miter lim="400000"/>
          </a:ln>
        </p:spPr>
      </p:pic>
      <p:sp>
        <p:nvSpPr>
          <p:cNvPr id="1038"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759949399"/>
      </p:ext>
    </p:extLst>
  </p:cSld>
  <p:clrMapOvr>
    <a:masterClrMapping/>
  </p:clrMapOvr>
  <p:transition spd="med"/>
</p:sldLayout>
</file>

<file path=ppt/slideLayouts/slideLayout1580.xml><?xml version="1.0" encoding="utf-8"?>
<p:sldLayout xmlns:a="http://schemas.openxmlformats.org/drawingml/2006/main" xmlns:r="http://schemas.openxmlformats.org/officeDocument/2006/relationships" xmlns:p="http://schemas.openxmlformats.org/presentationml/2006/main" showMasterSp="0" type="tx">
  <p:cSld name="5_Title Only">
    <p:bg>
      <p:bgPr>
        <a:solidFill>
          <a:srgbClr val="FFFFFF"/>
        </a:solidFill>
        <a:effectLst/>
      </p:bgPr>
    </p:bg>
    <p:spTree>
      <p:nvGrpSpPr>
        <p:cNvPr id="1" name=""/>
        <p:cNvGrpSpPr/>
        <p:nvPr/>
      </p:nvGrpSpPr>
      <p:grpSpPr>
        <a:xfrm>
          <a:off x="0" y="0"/>
          <a:ext cx="0" cy="0"/>
          <a:chOff x="0" y="0"/>
          <a:chExt cx="0" cy="0"/>
        </a:xfrm>
      </p:grpSpPr>
      <p:grpSp>
        <p:nvGrpSpPr>
          <p:cNvPr id="1130" name="Group 2"/>
          <p:cNvGrpSpPr/>
          <p:nvPr/>
        </p:nvGrpSpPr>
        <p:grpSpPr>
          <a:xfrm>
            <a:off x="2" y="0"/>
            <a:ext cx="3200401" cy="6858000"/>
            <a:chOff x="1" y="0"/>
            <a:chExt cx="3200400" cy="6858000"/>
          </a:xfrm>
        </p:grpSpPr>
        <p:sp>
          <p:nvSpPr>
            <p:cNvPr id="1128" name="Rectangle 3"/>
            <p:cNvSpPr/>
            <p:nvPr/>
          </p:nvSpPr>
          <p:spPr>
            <a:xfrm>
              <a:off x="1" y="0"/>
              <a:ext cx="762001" cy="68580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29" name="Rectangle 4"/>
            <p:cNvSpPr/>
            <p:nvPr/>
          </p:nvSpPr>
          <p:spPr>
            <a:xfrm>
              <a:off x="685801" y="0"/>
              <a:ext cx="2514601" cy="10668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31" name="AutoShape 5"/>
          <p:cNvSpPr/>
          <p:nvPr/>
        </p:nvSpPr>
        <p:spPr>
          <a:xfrm>
            <a:off x="762000" y="762000"/>
            <a:ext cx="5105400" cy="609600"/>
          </a:xfrm>
          <a:prstGeom prst="roundRect">
            <a:avLst>
              <a:gd name="adj" fmla="val 50000"/>
            </a:avLst>
          </a:prstGeom>
          <a:solidFill>
            <a:srgbClr val="FFFFFF"/>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grpSp>
        <p:nvGrpSpPr>
          <p:cNvPr id="1134" name="Group 11"/>
          <p:cNvGrpSpPr/>
          <p:nvPr/>
        </p:nvGrpSpPr>
        <p:grpSpPr>
          <a:xfrm>
            <a:off x="228600" y="1981200"/>
            <a:ext cx="7391400" cy="319088"/>
            <a:chOff x="0" y="0"/>
            <a:chExt cx="7391400" cy="319087"/>
          </a:xfrm>
        </p:grpSpPr>
        <p:sp>
          <p:nvSpPr>
            <p:cNvPr id="1132" name="AutoShape 12"/>
            <p:cNvSpPr/>
            <p:nvPr/>
          </p:nvSpPr>
          <p:spPr>
            <a:xfrm>
              <a:off x="381000" y="0"/>
              <a:ext cx="7010400"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33" name="AutoShape 13"/>
            <p:cNvSpPr/>
            <p:nvPr/>
          </p:nvSpPr>
          <p:spPr>
            <a:xfrm flipH="1">
              <a:off x="0" y="0"/>
              <a:ext cx="39370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35" name="Title Text"/>
          <p:cNvSpPr txBox="1">
            <a:spLocks noGrp="1"/>
          </p:cNvSpPr>
          <p:nvPr>
            <p:ph type="title"/>
          </p:nvPr>
        </p:nvSpPr>
        <p:spPr>
          <a:xfrm>
            <a:off x="914400" y="762000"/>
            <a:ext cx="8001000" cy="1143000"/>
          </a:xfrm>
          <a:prstGeom prst="rect">
            <a:avLst/>
          </a:prstGeom>
          <a:noFill/>
        </p:spPr>
        <p:txBody>
          <a:bodyPr anchor="b"/>
          <a:lstStyle>
            <a:lvl1pPr algn="l">
              <a:lnSpc>
                <a:spcPct val="90000"/>
              </a:lnSpc>
              <a:defRPr sz="3600" b="1" i="0">
                <a:solidFill>
                  <a:srgbClr val="006666"/>
                </a:solidFill>
                <a:latin typeface="Arial" panose="020B0604020202020204" pitchFamily="34" charset="0"/>
                <a:cs typeface="Arial" panose="020B0604020202020204" pitchFamily="34" charset="0"/>
              </a:defRPr>
            </a:lvl1pPr>
          </a:lstStyle>
          <a:p>
            <a:r>
              <a:rPr dirty="0"/>
              <a:t>Title Text</a:t>
            </a:r>
          </a:p>
        </p:txBody>
      </p:sp>
      <p:sp>
        <p:nvSpPr>
          <p:cNvPr id="1136" name="Slide Number"/>
          <p:cNvSpPr txBox="1">
            <a:spLocks noGrp="1"/>
          </p:cNvSpPr>
          <p:nvPr>
            <p:ph type="sldNum" sz="quarter" idx="2"/>
          </p:nvPr>
        </p:nvSpPr>
        <p:spPr>
          <a:xfrm>
            <a:off x="128169" y="6340339"/>
            <a:ext cx="499315" cy="492261"/>
          </a:xfrm>
          <a:prstGeom prst="rect">
            <a:avLst/>
          </a:prstGeom>
        </p:spPr>
        <p:txBody>
          <a:bodyPr/>
          <a:lstStyle>
            <a:lvl1pPr algn="ctr">
              <a:defRPr sz="2600" b="1" i="0">
                <a:solidFill>
                  <a:srgbClr val="FFFFFF"/>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841519201"/>
      </p:ext>
    </p:extLst>
  </p:cSld>
  <p:clrMapOvr>
    <a:masterClrMapping/>
  </p:clrMapOvr>
  <p:transition spd="med"/>
</p:sldLayout>
</file>

<file path=ppt/slideLayouts/slideLayout1581.xml><?xml version="1.0" encoding="utf-8"?>
<p:sldLayout xmlns:a="http://schemas.openxmlformats.org/drawingml/2006/main" xmlns:r="http://schemas.openxmlformats.org/officeDocument/2006/relationships" xmlns:p="http://schemas.openxmlformats.org/presentationml/2006/main" showMasterSp="0" type="tx">
  <p:cSld name="7_Blank">
    <p:bg>
      <p:bgPr>
        <a:solidFill>
          <a:srgbClr val="FFFFFF"/>
        </a:solidFill>
        <a:effectLst/>
      </p:bgPr>
    </p:bg>
    <p:spTree>
      <p:nvGrpSpPr>
        <p:cNvPr id="1" name=""/>
        <p:cNvGrpSpPr/>
        <p:nvPr/>
      </p:nvGrpSpPr>
      <p:grpSpPr>
        <a:xfrm>
          <a:off x="0" y="0"/>
          <a:ext cx="0" cy="0"/>
          <a:chOff x="0" y="0"/>
          <a:chExt cx="0" cy="0"/>
        </a:xfrm>
      </p:grpSpPr>
      <p:grpSp>
        <p:nvGrpSpPr>
          <p:cNvPr id="1145" name="Group 2"/>
          <p:cNvGrpSpPr/>
          <p:nvPr/>
        </p:nvGrpSpPr>
        <p:grpSpPr>
          <a:xfrm>
            <a:off x="2" y="0"/>
            <a:ext cx="3200401" cy="6858000"/>
            <a:chOff x="1" y="0"/>
            <a:chExt cx="3200400" cy="6858000"/>
          </a:xfrm>
        </p:grpSpPr>
        <p:sp>
          <p:nvSpPr>
            <p:cNvPr id="1143" name="Rectangle 3"/>
            <p:cNvSpPr/>
            <p:nvPr/>
          </p:nvSpPr>
          <p:spPr>
            <a:xfrm>
              <a:off x="1" y="0"/>
              <a:ext cx="762001" cy="68580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44" name="Rectangle 4"/>
            <p:cNvSpPr/>
            <p:nvPr/>
          </p:nvSpPr>
          <p:spPr>
            <a:xfrm>
              <a:off x="685801" y="0"/>
              <a:ext cx="2514601" cy="10668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46" name="AutoShape 5"/>
          <p:cNvSpPr/>
          <p:nvPr/>
        </p:nvSpPr>
        <p:spPr>
          <a:xfrm>
            <a:off x="762000" y="762000"/>
            <a:ext cx="5105400" cy="609600"/>
          </a:xfrm>
          <a:prstGeom prst="roundRect">
            <a:avLst>
              <a:gd name="adj" fmla="val 50000"/>
            </a:avLst>
          </a:prstGeom>
          <a:solidFill>
            <a:srgbClr val="FFFFFF"/>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grpSp>
        <p:nvGrpSpPr>
          <p:cNvPr id="1149" name="Group 11"/>
          <p:cNvGrpSpPr/>
          <p:nvPr/>
        </p:nvGrpSpPr>
        <p:grpSpPr>
          <a:xfrm>
            <a:off x="228600" y="1981200"/>
            <a:ext cx="7391400" cy="319088"/>
            <a:chOff x="0" y="0"/>
            <a:chExt cx="7391400" cy="319087"/>
          </a:xfrm>
        </p:grpSpPr>
        <p:sp>
          <p:nvSpPr>
            <p:cNvPr id="1147" name="AutoShape 12"/>
            <p:cNvSpPr/>
            <p:nvPr/>
          </p:nvSpPr>
          <p:spPr>
            <a:xfrm>
              <a:off x="381000" y="0"/>
              <a:ext cx="7010400"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48" name="AutoShape 13"/>
            <p:cNvSpPr/>
            <p:nvPr/>
          </p:nvSpPr>
          <p:spPr>
            <a:xfrm flipH="1">
              <a:off x="0" y="0"/>
              <a:ext cx="39370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50" name="Slide Number"/>
          <p:cNvSpPr txBox="1">
            <a:spLocks noGrp="1"/>
          </p:cNvSpPr>
          <p:nvPr>
            <p:ph type="sldNum" sz="quarter" idx="2"/>
          </p:nvPr>
        </p:nvSpPr>
        <p:spPr>
          <a:xfrm>
            <a:off x="128169" y="6340339"/>
            <a:ext cx="499315" cy="492261"/>
          </a:xfrm>
          <a:prstGeom prst="rect">
            <a:avLst/>
          </a:prstGeom>
        </p:spPr>
        <p:txBody>
          <a:bodyPr/>
          <a:lstStyle>
            <a:lvl1pPr algn="ctr">
              <a:defRPr sz="2600" b="1" i="0">
                <a:solidFill>
                  <a:srgbClr val="FFFFFF"/>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513538780"/>
      </p:ext>
    </p:extLst>
  </p:cSld>
  <p:clrMapOvr>
    <a:masterClrMapping/>
  </p:clrMapOvr>
  <p:transition spd="med"/>
</p:sldLayout>
</file>

<file path=ppt/slideLayouts/slideLayout1582.xml><?xml version="1.0" encoding="utf-8"?>
<p:sldLayout xmlns:a="http://schemas.openxmlformats.org/drawingml/2006/main" xmlns:r="http://schemas.openxmlformats.org/officeDocument/2006/relationships" xmlns:p="http://schemas.openxmlformats.org/presentationml/2006/main" showMasterSp="0" type="tx">
  <p:cSld name="5_Content with Caption">
    <p:bg>
      <p:bgPr>
        <a:solidFill>
          <a:srgbClr val="FFFFFF"/>
        </a:solidFill>
        <a:effectLst/>
      </p:bgPr>
    </p:bg>
    <p:spTree>
      <p:nvGrpSpPr>
        <p:cNvPr id="1" name=""/>
        <p:cNvGrpSpPr/>
        <p:nvPr/>
      </p:nvGrpSpPr>
      <p:grpSpPr>
        <a:xfrm>
          <a:off x="0" y="0"/>
          <a:ext cx="0" cy="0"/>
          <a:chOff x="0" y="0"/>
          <a:chExt cx="0" cy="0"/>
        </a:xfrm>
      </p:grpSpPr>
      <p:grpSp>
        <p:nvGrpSpPr>
          <p:cNvPr id="1159" name="Group 2"/>
          <p:cNvGrpSpPr/>
          <p:nvPr/>
        </p:nvGrpSpPr>
        <p:grpSpPr>
          <a:xfrm>
            <a:off x="2" y="0"/>
            <a:ext cx="3200401" cy="6858000"/>
            <a:chOff x="1" y="0"/>
            <a:chExt cx="3200400" cy="6858000"/>
          </a:xfrm>
        </p:grpSpPr>
        <p:sp>
          <p:nvSpPr>
            <p:cNvPr id="1157" name="Rectangle 3"/>
            <p:cNvSpPr/>
            <p:nvPr/>
          </p:nvSpPr>
          <p:spPr>
            <a:xfrm>
              <a:off x="1" y="0"/>
              <a:ext cx="762001" cy="68580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58" name="Rectangle 4"/>
            <p:cNvSpPr/>
            <p:nvPr/>
          </p:nvSpPr>
          <p:spPr>
            <a:xfrm>
              <a:off x="685801" y="0"/>
              <a:ext cx="2514601" cy="10668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60" name="AutoShape 5"/>
          <p:cNvSpPr/>
          <p:nvPr/>
        </p:nvSpPr>
        <p:spPr>
          <a:xfrm>
            <a:off x="762000" y="762000"/>
            <a:ext cx="5105400" cy="609600"/>
          </a:xfrm>
          <a:prstGeom prst="roundRect">
            <a:avLst>
              <a:gd name="adj" fmla="val 50000"/>
            </a:avLst>
          </a:prstGeom>
          <a:solidFill>
            <a:srgbClr val="FFFFFF"/>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grpSp>
        <p:nvGrpSpPr>
          <p:cNvPr id="1163" name="Group 11"/>
          <p:cNvGrpSpPr/>
          <p:nvPr/>
        </p:nvGrpSpPr>
        <p:grpSpPr>
          <a:xfrm>
            <a:off x="228600" y="1981200"/>
            <a:ext cx="7391400" cy="319088"/>
            <a:chOff x="0" y="0"/>
            <a:chExt cx="7391400" cy="319087"/>
          </a:xfrm>
        </p:grpSpPr>
        <p:sp>
          <p:nvSpPr>
            <p:cNvPr id="1161" name="AutoShape 12"/>
            <p:cNvSpPr/>
            <p:nvPr/>
          </p:nvSpPr>
          <p:spPr>
            <a:xfrm>
              <a:off x="381000" y="0"/>
              <a:ext cx="7010400"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62" name="AutoShape 13"/>
            <p:cNvSpPr/>
            <p:nvPr/>
          </p:nvSpPr>
          <p:spPr>
            <a:xfrm flipH="1">
              <a:off x="0" y="0"/>
              <a:ext cx="39370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64" name="Title Text"/>
          <p:cNvSpPr txBox="1">
            <a:spLocks noGrp="1"/>
          </p:cNvSpPr>
          <p:nvPr>
            <p:ph type="title"/>
          </p:nvPr>
        </p:nvSpPr>
        <p:spPr>
          <a:xfrm>
            <a:off x="457237" y="273050"/>
            <a:ext cx="3008315" cy="1162050"/>
          </a:xfrm>
          <a:prstGeom prst="rect">
            <a:avLst/>
          </a:prstGeom>
          <a:noFill/>
        </p:spPr>
        <p:txBody>
          <a:bodyPr anchor="b"/>
          <a:lstStyle>
            <a:lvl1pPr algn="l">
              <a:lnSpc>
                <a:spcPct val="90000"/>
              </a:lnSpc>
              <a:defRPr sz="2000" b="1" i="0">
                <a:solidFill>
                  <a:srgbClr val="006666"/>
                </a:solidFill>
                <a:latin typeface="Arial" panose="020B0604020202020204" pitchFamily="34" charset="0"/>
                <a:cs typeface="Arial" panose="020B0604020202020204" pitchFamily="34" charset="0"/>
              </a:defRPr>
            </a:lvl1pPr>
          </a:lstStyle>
          <a:p>
            <a:r>
              <a:rPr dirty="0"/>
              <a:t>Title Text</a:t>
            </a:r>
          </a:p>
        </p:txBody>
      </p:sp>
      <p:sp>
        <p:nvSpPr>
          <p:cNvPr id="1165" name="Body Level One…"/>
          <p:cNvSpPr txBox="1">
            <a:spLocks noGrp="1"/>
          </p:cNvSpPr>
          <p:nvPr>
            <p:ph type="body" idx="1"/>
          </p:nvPr>
        </p:nvSpPr>
        <p:spPr>
          <a:xfrm>
            <a:off x="3575050" y="273088"/>
            <a:ext cx="5111750" cy="5853113"/>
          </a:xfrm>
          <a:prstGeom prst="rect">
            <a:avLst/>
          </a:prstGeom>
        </p:spPr>
        <p:txBody>
          <a:bodyPr>
            <a:normAutofit/>
          </a:bodyPr>
          <a:lstStyle>
            <a:lvl1pPr>
              <a:buClr>
                <a:srgbClr val="003366"/>
              </a:buClr>
              <a:buSzPct val="75000"/>
              <a:buChar char="●"/>
              <a:defRPr b="1" i="0">
                <a:solidFill>
                  <a:srgbClr val="003366"/>
                </a:solidFill>
                <a:latin typeface="Arial" panose="020B0604020202020204" pitchFamily="34" charset="0"/>
                <a:cs typeface="Arial" panose="020B0604020202020204" pitchFamily="34" charset="0"/>
              </a:defRPr>
            </a:lvl1pPr>
            <a:lvl2pPr>
              <a:buClr>
                <a:srgbClr val="003366"/>
              </a:buClr>
              <a:buSzPct val="75000"/>
              <a:buChar char="–"/>
              <a:defRPr b="1" i="0">
                <a:solidFill>
                  <a:srgbClr val="003366"/>
                </a:solidFill>
                <a:latin typeface="Arial" panose="020B0604020202020204" pitchFamily="34" charset="0"/>
                <a:cs typeface="Arial" panose="020B0604020202020204" pitchFamily="34" charset="0"/>
              </a:defRPr>
            </a:lvl2pPr>
            <a:lvl3pPr>
              <a:buClr>
                <a:srgbClr val="003366"/>
              </a:buClr>
              <a:buSzPct val="75000"/>
              <a:defRPr b="1" i="0">
                <a:solidFill>
                  <a:srgbClr val="003366"/>
                </a:solidFill>
                <a:latin typeface="Arial" panose="020B0604020202020204" pitchFamily="34" charset="0"/>
                <a:cs typeface="Arial" panose="020B0604020202020204" pitchFamily="34" charset="0"/>
              </a:defRPr>
            </a:lvl3pPr>
            <a:lvl4pPr>
              <a:buClr>
                <a:srgbClr val="003366"/>
              </a:buClr>
              <a:buSzPct val="80000"/>
              <a:buChar char="–"/>
              <a:defRPr b="1" i="0">
                <a:solidFill>
                  <a:srgbClr val="003366"/>
                </a:solidFill>
                <a:latin typeface="Arial" panose="020B0604020202020204" pitchFamily="34" charset="0"/>
                <a:cs typeface="Arial" panose="020B0604020202020204" pitchFamily="34" charset="0"/>
              </a:defRPr>
            </a:lvl4pPr>
            <a:lvl5pPr>
              <a:buClr>
                <a:srgbClr val="003366"/>
              </a:buClr>
              <a:buSzPct val="65000"/>
              <a:buChar char="●"/>
              <a:defRPr b="1" i="0">
                <a:solidFill>
                  <a:srgbClr val="003366"/>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166" name="Text Placeholder 3"/>
          <p:cNvSpPr>
            <a:spLocks noGrp="1"/>
          </p:cNvSpPr>
          <p:nvPr>
            <p:ph type="body" sz="half" idx="21"/>
          </p:nvPr>
        </p:nvSpPr>
        <p:spPr>
          <a:xfrm>
            <a:off x="457237" y="1435101"/>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003366"/>
                </a:solidFill>
              </a:defRPr>
            </a:pPr>
            <a:endParaRPr dirty="0"/>
          </a:p>
        </p:txBody>
      </p:sp>
      <p:sp>
        <p:nvSpPr>
          <p:cNvPr id="1167" name="Slide Number"/>
          <p:cNvSpPr txBox="1">
            <a:spLocks noGrp="1"/>
          </p:cNvSpPr>
          <p:nvPr>
            <p:ph type="sldNum" sz="quarter" idx="2"/>
          </p:nvPr>
        </p:nvSpPr>
        <p:spPr>
          <a:xfrm>
            <a:off x="128169" y="6340339"/>
            <a:ext cx="499315" cy="492261"/>
          </a:xfrm>
          <a:prstGeom prst="rect">
            <a:avLst/>
          </a:prstGeom>
        </p:spPr>
        <p:txBody>
          <a:bodyPr/>
          <a:lstStyle>
            <a:lvl1pPr algn="ctr">
              <a:defRPr sz="2600" b="1" i="0">
                <a:solidFill>
                  <a:srgbClr val="FFFFFF"/>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460412079"/>
      </p:ext>
    </p:extLst>
  </p:cSld>
  <p:clrMapOvr>
    <a:masterClrMapping/>
  </p:clrMapOvr>
  <p:transition spd="med"/>
</p:sldLayout>
</file>

<file path=ppt/slideLayouts/slideLayout1583.xml><?xml version="1.0" encoding="utf-8"?>
<p:sldLayout xmlns:a="http://schemas.openxmlformats.org/drawingml/2006/main" xmlns:r="http://schemas.openxmlformats.org/officeDocument/2006/relationships" xmlns:p="http://schemas.openxmlformats.org/presentationml/2006/main" showMasterSp="0" type="tx">
  <p:cSld name="5_Picture with Caption">
    <p:bg>
      <p:bgPr>
        <a:solidFill>
          <a:srgbClr val="FFFFFF"/>
        </a:solidFill>
        <a:effectLst/>
      </p:bgPr>
    </p:bg>
    <p:spTree>
      <p:nvGrpSpPr>
        <p:cNvPr id="1" name=""/>
        <p:cNvGrpSpPr/>
        <p:nvPr/>
      </p:nvGrpSpPr>
      <p:grpSpPr>
        <a:xfrm>
          <a:off x="0" y="0"/>
          <a:ext cx="0" cy="0"/>
          <a:chOff x="0" y="0"/>
          <a:chExt cx="0" cy="0"/>
        </a:xfrm>
      </p:grpSpPr>
      <p:grpSp>
        <p:nvGrpSpPr>
          <p:cNvPr id="1176" name="Group 2"/>
          <p:cNvGrpSpPr/>
          <p:nvPr/>
        </p:nvGrpSpPr>
        <p:grpSpPr>
          <a:xfrm>
            <a:off x="2" y="0"/>
            <a:ext cx="3200401" cy="6858000"/>
            <a:chOff x="1" y="0"/>
            <a:chExt cx="3200400" cy="6858000"/>
          </a:xfrm>
        </p:grpSpPr>
        <p:sp>
          <p:nvSpPr>
            <p:cNvPr id="1174" name="Rectangle 3"/>
            <p:cNvSpPr/>
            <p:nvPr/>
          </p:nvSpPr>
          <p:spPr>
            <a:xfrm>
              <a:off x="1" y="0"/>
              <a:ext cx="762001" cy="68580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75" name="Rectangle 4"/>
            <p:cNvSpPr/>
            <p:nvPr/>
          </p:nvSpPr>
          <p:spPr>
            <a:xfrm>
              <a:off x="685801" y="0"/>
              <a:ext cx="2514601" cy="10668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77" name="AutoShape 5"/>
          <p:cNvSpPr/>
          <p:nvPr/>
        </p:nvSpPr>
        <p:spPr>
          <a:xfrm>
            <a:off x="762000" y="762000"/>
            <a:ext cx="5105400" cy="609600"/>
          </a:xfrm>
          <a:prstGeom prst="roundRect">
            <a:avLst>
              <a:gd name="adj" fmla="val 50000"/>
            </a:avLst>
          </a:prstGeom>
          <a:solidFill>
            <a:srgbClr val="FFFFFF"/>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grpSp>
        <p:nvGrpSpPr>
          <p:cNvPr id="1180" name="Group 11"/>
          <p:cNvGrpSpPr/>
          <p:nvPr/>
        </p:nvGrpSpPr>
        <p:grpSpPr>
          <a:xfrm>
            <a:off x="228600" y="1981200"/>
            <a:ext cx="7391400" cy="319088"/>
            <a:chOff x="0" y="0"/>
            <a:chExt cx="7391400" cy="319087"/>
          </a:xfrm>
        </p:grpSpPr>
        <p:sp>
          <p:nvSpPr>
            <p:cNvPr id="1178" name="AutoShape 12"/>
            <p:cNvSpPr/>
            <p:nvPr/>
          </p:nvSpPr>
          <p:spPr>
            <a:xfrm>
              <a:off x="381000" y="0"/>
              <a:ext cx="7010400"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79" name="AutoShape 13"/>
            <p:cNvSpPr/>
            <p:nvPr/>
          </p:nvSpPr>
          <p:spPr>
            <a:xfrm flipH="1">
              <a:off x="0" y="0"/>
              <a:ext cx="39370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81" name="Title Text"/>
          <p:cNvSpPr txBox="1">
            <a:spLocks noGrp="1"/>
          </p:cNvSpPr>
          <p:nvPr>
            <p:ph type="title"/>
          </p:nvPr>
        </p:nvSpPr>
        <p:spPr>
          <a:xfrm>
            <a:off x="1792288" y="4800600"/>
            <a:ext cx="5486401" cy="566738"/>
          </a:xfrm>
          <a:prstGeom prst="rect">
            <a:avLst/>
          </a:prstGeom>
          <a:noFill/>
        </p:spPr>
        <p:txBody>
          <a:bodyPr anchor="b"/>
          <a:lstStyle>
            <a:lvl1pPr algn="l">
              <a:lnSpc>
                <a:spcPct val="90000"/>
              </a:lnSpc>
              <a:defRPr sz="2000" b="1" i="0">
                <a:solidFill>
                  <a:srgbClr val="006666"/>
                </a:solidFill>
                <a:latin typeface="Arial" panose="020B0604020202020204" pitchFamily="34" charset="0"/>
                <a:cs typeface="Arial" panose="020B0604020202020204" pitchFamily="34" charset="0"/>
              </a:defRPr>
            </a:lvl1pPr>
          </a:lstStyle>
          <a:p>
            <a:r>
              <a:rPr dirty="0"/>
              <a:t>Title Text</a:t>
            </a:r>
          </a:p>
        </p:txBody>
      </p:sp>
      <p:sp>
        <p:nvSpPr>
          <p:cNvPr id="1182"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1183"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solidFill>
                  <a:srgbClr val="003366"/>
                </a:solidFill>
                <a:latin typeface="Arial" panose="020B0604020202020204" pitchFamily="34" charset="0"/>
                <a:cs typeface="Arial" panose="020B0604020202020204" pitchFamily="34" charset="0"/>
              </a:defRPr>
            </a:lvl1pPr>
            <a:lvl2pPr marL="0" indent="456342">
              <a:spcBef>
                <a:spcPts val="300"/>
              </a:spcBef>
              <a:buSzTx/>
              <a:buNone/>
              <a:defRPr sz="1400" b="1" i="0">
                <a:solidFill>
                  <a:srgbClr val="003366"/>
                </a:solidFill>
                <a:latin typeface="Arial" panose="020B0604020202020204" pitchFamily="34" charset="0"/>
                <a:cs typeface="Arial" panose="020B0604020202020204" pitchFamily="34" charset="0"/>
              </a:defRPr>
            </a:lvl2pPr>
            <a:lvl3pPr marL="0" indent="912690">
              <a:spcBef>
                <a:spcPts val="300"/>
              </a:spcBef>
              <a:buSzTx/>
              <a:buNone/>
              <a:defRPr sz="1400" b="1" i="0">
                <a:solidFill>
                  <a:srgbClr val="003366"/>
                </a:solidFill>
                <a:latin typeface="Arial" panose="020B0604020202020204" pitchFamily="34" charset="0"/>
                <a:cs typeface="Arial" panose="020B0604020202020204" pitchFamily="34" charset="0"/>
              </a:defRPr>
            </a:lvl3pPr>
            <a:lvl4pPr marL="0" indent="1369015">
              <a:spcBef>
                <a:spcPts val="300"/>
              </a:spcBef>
              <a:buSzTx/>
              <a:buNone/>
              <a:defRPr sz="1400" b="1" i="0">
                <a:solidFill>
                  <a:srgbClr val="003366"/>
                </a:solidFill>
                <a:latin typeface="Arial" panose="020B0604020202020204" pitchFamily="34" charset="0"/>
                <a:cs typeface="Arial" panose="020B0604020202020204" pitchFamily="34" charset="0"/>
              </a:defRPr>
            </a:lvl4pPr>
            <a:lvl5pPr marL="0" indent="1825374">
              <a:spcBef>
                <a:spcPts val="300"/>
              </a:spcBef>
              <a:buSzTx/>
              <a:buNone/>
              <a:defRPr sz="1400" b="1" i="0">
                <a:solidFill>
                  <a:srgbClr val="003366"/>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184" name="Slide Number"/>
          <p:cNvSpPr txBox="1">
            <a:spLocks noGrp="1"/>
          </p:cNvSpPr>
          <p:nvPr>
            <p:ph type="sldNum" sz="quarter" idx="2"/>
          </p:nvPr>
        </p:nvSpPr>
        <p:spPr>
          <a:xfrm>
            <a:off x="128169" y="6340339"/>
            <a:ext cx="499315" cy="492261"/>
          </a:xfrm>
          <a:prstGeom prst="rect">
            <a:avLst/>
          </a:prstGeom>
        </p:spPr>
        <p:txBody>
          <a:bodyPr/>
          <a:lstStyle>
            <a:lvl1pPr algn="ctr">
              <a:defRPr sz="2600" b="1" i="0">
                <a:solidFill>
                  <a:srgbClr val="FFFFFF"/>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046959701"/>
      </p:ext>
    </p:extLst>
  </p:cSld>
  <p:clrMapOvr>
    <a:masterClrMapping/>
  </p:clrMapOvr>
  <p:transition spd="med"/>
</p:sldLayout>
</file>

<file path=ppt/slideLayouts/slideLayout1584.xml><?xml version="1.0" encoding="utf-8"?>
<p:sldLayout xmlns:a="http://schemas.openxmlformats.org/drawingml/2006/main" xmlns:r="http://schemas.openxmlformats.org/officeDocument/2006/relationships" xmlns:p="http://schemas.openxmlformats.org/presentationml/2006/main" showMasterSp="0" type="tx">
  <p:cSld name="5_Title and Vertical Text">
    <p:bg>
      <p:bgPr>
        <a:solidFill>
          <a:srgbClr val="FFFFFF"/>
        </a:solidFill>
        <a:effectLst/>
      </p:bgPr>
    </p:bg>
    <p:spTree>
      <p:nvGrpSpPr>
        <p:cNvPr id="1" name=""/>
        <p:cNvGrpSpPr/>
        <p:nvPr/>
      </p:nvGrpSpPr>
      <p:grpSpPr>
        <a:xfrm>
          <a:off x="0" y="0"/>
          <a:ext cx="0" cy="0"/>
          <a:chOff x="0" y="0"/>
          <a:chExt cx="0" cy="0"/>
        </a:xfrm>
      </p:grpSpPr>
      <p:grpSp>
        <p:nvGrpSpPr>
          <p:cNvPr id="1193" name="Group 2"/>
          <p:cNvGrpSpPr/>
          <p:nvPr/>
        </p:nvGrpSpPr>
        <p:grpSpPr>
          <a:xfrm>
            <a:off x="2" y="0"/>
            <a:ext cx="3200401" cy="6858000"/>
            <a:chOff x="1" y="0"/>
            <a:chExt cx="3200400" cy="6858000"/>
          </a:xfrm>
        </p:grpSpPr>
        <p:sp>
          <p:nvSpPr>
            <p:cNvPr id="1191" name="Rectangle 3"/>
            <p:cNvSpPr/>
            <p:nvPr/>
          </p:nvSpPr>
          <p:spPr>
            <a:xfrm>
              <a:off x="1" y="0"/>
              <a:ext cx="762001" cy="68580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92" name="Rectangle 4"/>
            <p:cNvSpPr/>
            <p:nvPr/>
          </p:nvSpPr>
          <p:spPr>
            <a:xfrm>
              <a:off x="685801" y="0"/>
              <a:ext cx="2514601" cy="10668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94" name="AutoShape 5"/>
          <p:cNvSpPr/>
          <p:nvPr/>
        </p:nvSpPr>
        <p:spPr>
          <a:xfrm>
            <a:off x="762000" y="762000"/>
            <a:ext cx="5105400" cy="609600"/>
          </a:xfrm>
          <a:prstGeom prst="roundRect">
            <a:avLst>
              <a:gd name="adj" fmla="val 50000"/>
            </a:avLst>
          </a:prstGeom>
          <a:solidFill>
            <a:srgbClr val="FFFFFF"/>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grpSp>
        <p:nvGrpSpPr>
          <p:cNvPr id="1197" name="Group 11"/>
          <p:cNvGrpSpPr/>
          <p:nvPr/>
        </p:nvGrpSpPr>
        <p:grpSpPr>
          <a:xfrm>
            <a:off x="228600" y="1981200"/>
            <a:ext cx="7391400" cy="319088"/>
            <a:chOff x="0" y="0"/>
            <a:chExt cx="7391400" cy="319087"/>
          </a:xfrm>
        </p:grpSpPr>
        <p:sp>
          <p:nvSpPr>
            <p:cNvPr id="1195" name="AutoShape 12"/>
            <p:cNvSpPr/>
            <p:nvPr/>
          </p:nvSpPr>
          <p:spPr>
            <a:xfrm>
              <a:off x="381000" y="0"/>
              <a:ext cx="7010400"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96" name="AutoShape 13"/>
            <p:cNvSpPr/>
            <p:nvPr/>
          </p:nvSpPr>
          <p:spPr>
            <a:xfrm flipH="1">
              <a:off x="0" y="0"/>
              <a:ext cx="39370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98" name="Title Text"/>
          <p:cNvSpPr txBox="1">
            <a:spLocks noGrp="1"/>
          </p:cNvSpPr>
          <p:nvPr>
            <p:ph type="title"/>
          </p:nvPr>
        </p:nvSpPr>
        <p:spPr>
          <a:xfrm>
            <a:off x="914400" y="762000"/>
            <a:ext cx="8001000" cy="1143000"/>
          </a:xfrm>
          <a:prstGeom prst="rect">
            <a:avLst/>
          </a:prstGeom>
          <a:noFill/>
        </p:spPr>
        <p:txBody>
          <a:bodyPr anchor="b"/>
          <a:lstStyle>
            <a:lvl1pPr algn="l">
              <a:lnSpc>
                <a:spcPct val="90000"/>
              </a:lnSpc>
              <a:defRPr sz="3600" b="1" i="0">
                <a:solidFill>
                  <a:srgbClr val="006666"/>
                </a:solidFill>
                <a:latin typeface="Arial" panose="020B0604020202020204" pitchFamily="34" charset="0"/>
                <a:cs typeface="Arial" panose="020B0604020202020204" pitchFamily="34" charset="0"/>
              </a:defRPr>
            </a:lvl1pPr>
          </a:lstStyle>
          <a:p>
            <a:r>
              <a:rPr dirty="0"/>
              <a:t>Title Text</a:t>
            </a:r>
          </a:p>
        </p:txBody>
      </p:sp>
      <p:sp>
        <p:nvSpPr>
          <p:cNvPr id="1199" name="Body Level One…"/>
          <p:cNvSpPr txBox="1">
            <a:spLocks noGrp="1"/>
          </p:cNvSpPr>
          <p:nvPr>
            <p:ph type="body" idx="1"/>
          </p:nvPr>
        </p:nvSpPr>
        <p:spPr>
          <a:xfrm>
            <a:off x="914400" y="2362200"/>
            <a:ext cx="8001000" cy="3733800"/>
          </a:xfrm>
          <a:prstGeom prst="rect">
            <a:avLst/>
          </a:prstGeom>
        </p:spPr>
        <p:txBody>
          <a:bodyPr vert="eaVert">
            <a:normAutofit/>
          </a:bodyPr>
          <a:lstStyle>
            <a:lvl1pPr>
              <a:spcBef>
                <a:spcPts val="600"/>
              </a:spcBef>
              <a:buClr>
                <a:srgbClr val="003366"/>
              </a:buClr>
              <a:buSzPct val="75000"/>
              <a:buChar char="●"/>
              <a:defRPr sz="2800" b="1" i="0">
                <a:solidFill>
                  <a:srgbClr val="003366"/>
                </a:solidFill>
                <a:latin typeface="Arial" panose="020B0604020202020204" pitchFamily="34" charset="0"/>
                <a:cs typeface="Arial" panose="020B0604020202020204" pitchFamily="34" charset="0"/>
              </a:defRPr>
            </a:lvl1pPr>
            <a:lvl2pPr marL="789082" indent="-332754">
              <a:spcBef>
                <a:spcPts val="600"/>
              </a:spcBef>
              <a:buClr>
                <a:srgbClr val="003366"/>
              </a:buClr>
              <a:buSzPct val="75000"/>
              <a:buChar char="–"/>
              <a:defRPr sz="2800" b="1" i="0">
                <a:solidFill>
                  <a:srgbClr val="003366"/>
                </a:solidFill>
                <a:latin typeface="Arial" panose="020B0604020202020204" pitchFamily="34" charset="0"/>
                <a:cs typeface="Arial" panose="020B0604020202020204" pitchFamily="34" charset="0"/>
              </a:defRPr>
            </a:lvl2pPr>
            <a:lvl3pPr marL="1232107" indent="-319440">
              <a:spcBef>
                <a:spcPts val="600"/>
              </a:spcBef>
              <a:buClr>
                <a:srgbClr val="003366"/>
              </a:buClr>
              <a:buSzPct val="75000"/>
              <a:defRPr sz="2800" b="1" i="0">
                <a:solidFill>
                  <a:srgbClr val="003366"/>
                </a:solidFill>
                <a:latin typeface="Arial" panose="020B0604020202020204" pitchFamily="34" charset="0"/>
                <a:cs typeface="Arial" panose="020B0604020202020204" pitchFamily="34" charset="0"/>
              </a:defRPr>
            </a:lvl3pPr>
            <a:lvl4pPr marL="1723956" indent="-354934">
              <a:spcBef>
                <a:spcPts val="600"/>
              </a:spcBef>
              <a:buClr>
                <a:srgbClr val="003366"/>
              </a:buClr>
              <a:buSzPct val="80000"/>
              <a:buChar char="–"/>
              <a:defRPr sz="2800" b="1" i="0">
                <a:solidFill>
                  <a:srgbClr val="003366"/>
                </a:solidFill>
                <a:latin typeface="Arial" panose="020B0604020202020204" pitchFamily="34" charset="0"/>
                <a:cs typeface="Arial" panose="020B0604020202020204" pitchFamily="34" charset="0"/>
              </a:defRPr>
            </a:lvl4pPr>
            <a:lvl5pPr marL="2180286" indent="-354934">
              <a:spcBef>
                <a:spcPts val="600"/>
              </a:spcBef>
              <a:buClr>
                <a:srgbClr val="003366"/>
              </a:buClr>
              <a:buSzPct val="65000"/>
              <a:buChar char="●"/>
              <a:defRPr sz="2800" b="1" i="0">
                <a:solidFill>
                  <a:srgbClr val="003366"/>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200" name="Slide Number"/>
          <p:cNvSpPr txBox="1">
            <a:spLocks noGrp="1"/>
          </p:cNvSpPr>
          <p:nvPr>
            <p:ph type="sldNum" sz="quarter" idx="2"/>
          </p:nvPr>
        </p:nvSpPr>
        <p:spPr>
          <a:xfrm>
            <a:off x="128169" y="6340339"/>
            <a:ext cx="499315" cy="492261"/>
          </a:xfrm>
          <a:prstGeom prst="rect">
            <a:avLst/>
          </a:prstGeom>
        </p:spPr>
        <p:txBody>
          <a:bodyPr/>
          <a:lstStyle>
            <a:lvl1pPr algn="ctr">
              <a:defRPr sz="2600" b="1" i="0">
                <a:solidFill>
                  <a:srgbClr val="FFFFFF"/>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606860449"/>
      </p:ext>
    </p:extLst>
  </p:cSld>
  <p:clrMapOvr>
    <a:masterClrMapping/>
  </p:clrMapOvr>
  <p:transition spd="med"/>
</p:sldLayout>
</file>

<file path=ppt/slideLayouts/slideLayout1585.xml><?xml version="1.0" encoding="utf-8"?>
<p:sldLayout xmlns:a="http://schemas.openxmlformats.org/drawingml/2006/main" xmlns:r="http://schemas.openxmlformats.org/officeDocument/2006/relationships" xmlns:p="http://schemas.openxmlformats.org/presentationml/2006/main" showMasterSp="0" type="tx">
  <p:cSld name="5_Vertical Title and Text">
    <p:bg>
      <p:bgPr>
        <a:solidFill>
          <a:srgbClr val="FFFFFF"/>
        </a:solidFill>
        <a:effectLst/>
      </p:bgPr>
    </p:bg>
    <p:spTree>
      <p:nvGrpSpPr>
        <p:cNvPr id="1" name=""/>
        <p:cNvGrpSpPr/>
        <p:nvPr/>
      </p:nvGrpSpPr>
      <p:grpSpPr>
        <a:xfrm>
          <a:off x="0" y="0"/>
          <a:ext cx="0" cy="0"/>
          <a:chOff x="0" y="0"/>
          <a:chExt cx="0" cy="0"/>
        </a:xfrm>
      </p:grpSpPr>
      <p:grpSp>
        <p:nvGrpSpPr>
          <p:cNvPr id="1209" name="Group 2"/>
          <p:cNvGrpSpPr/>
          <p:nvPr/>
        </p:nvGrpSpPr>
        <p:grpSpPr>
          <a:xfrm>
            <a:off x="2" y="0"/>
            <a:ext cx="3200401" cy="6858000"/>
            <a:chOff x="1" y="0"/>
            <a:chExt cx="3200400" cy="6858000"/>
          </a:xfrm>
        </p:grpSpPr>
        <p:sp>
          <p:nvSpPr>
            <p:cNvPr id="1207" name="Rectangle 3"/>
            <p:cNvSpPr/>
            <p:nvPr/>
          </p:nvSpPr>
          <p:spPr>
            <a:xfrm>
              <a:off x="1" y="0"/>
              <a:ext cx="762001" cy="68580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208" name="Rectangle 4"/>
            <p:cNvSpPr/>
            <p:nvPr/>
          </p:nvSpPr>
          <p:spPr>
            <a:xfrm>
              <a:off x="685801" y="0"/>
              <a:ext cx="2514601" cy="10668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210" name="AutoShape 5"/>
          <p:cNvSpPr/>
          <p:nvPr/>
        </p:nvSpPr>
        <p:spPr>
          <a:xfrm>
            <a:off x="762000" y="762000"/>
            <a:ext cx="5105400" cy="609600"/>
          </a:xfrm>
          <a:prstGeom prst="roundRect">
            <a:avLst>
              <a:gd name="adj" fmla="val 50000"/>
            </a:avLst>
          </a:prstGeom>
          <a:solidFill>
            <a:srgbClr val="FFFFFF"/>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grpSp>
        <p:nvGrpSpPr>
          <p:cNvPr id="1213" name="Group 11"/>
          <p:cNvGrpSpPr/>
          <p:nvPr/>
        </p:nvGrpSpPr>
        <p:grpSpPr>
          <a:xfrm>
            <a:off x="228600" y="1981200"/>
            <a:ext cx="7391400" cy="319088"/>
            <a:chOff x="0" y="0"/>
            <a:chExt cx="7391400" cy="319087"/>
          </a:xfrm>
        </p:grpSpPr>
        <p:sp>
          <p:nvSpPr>
            <p:cNvPr id="1211" name="AutoShape 12"/>
            <p:cNvSpPr/>
            <p:nvPr/>
          </p:nvSpPr>
          <p:spPr>
            <a:xfrm>
              <a:off x="381000" y="0"/>
              <a:ext cx="7010400"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212" name="AutoShape 13"/>
            <p:cNvSpPr/>
            <p:nvPr/>
          </p:nvSpPr>
          <p:spPr>
            <a:xfrm flipH="1">
              <a:off x="0" y="0"/>
              <a:ext cx="39370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214" name="Title Text"/>
          <p:cNvSpPr txBox="1">
            <a:spLocks noGrp="1"/>
          </p:cNvSpPr>
          <p:nvPr>
            <p:ph type="title"/>
          </p:nvPr>
        </p:nvSpPr>
        <p:spPr>
          <a:xfrm>
            <a:off x="6915150" y="762000"/>
            <a:ext cx="2000251" cy="5334000"/>
          </a:xfrm>
          <a:prstGeom prst="rect">
            <a:avLst/>
          </a:prstGeom>
          <a:noFill/>
        </p:spPr>
        <p:txBody>
          <a:bodyPr vert="eaVert" anchor="b"/>
          <a:lstStyle>
            <a:lvl1pPr algn="l">
              <a:lnSpc>
                <a:spcPct val="90000"/>
              </a:lnSpc>
              <a:defRPr sz="3600" b="1" i="0">
                <a:solidFill>
                  <a:srgbClr val="006666"/>
                </a:solidFill>
                <a:latin typeface="Arial" panose="020B0604020202020204" pitchFamily="34" charset="0"/>
                <a:cs typeface="Arial" panose="020B0604020202020204" pitchFamily="34" charset="0"/>
              </a:defRPr>
            </a:lvl1pPr>
          </a:lstStyle>
          <a:p>
            <a:r>
              <a:rPr dirty="0"/>
              <a:t>Title Text</a:t>
            </a:r>
          </a:p>
        </p:txBody>
      </p:sp>
      <p:sp>
        <p:nvSpPr>
          <p:cNvPr id="1215" name="Body Level One…"/>
          <p:cNvSpPr txBox="1">
            <a:spLocks noGrp="1"/>
          </p:cNvSpPr>
          <p:nvPr>
            <p:ph type="body" idx="1"/>
          </p:nvPr>
        </p:nvSpPr>
        <p:spPr>
          <a:xfrm>
            <a:off x="914400" y="762000"/>
            <a:ext cx="5848350" cy="5334000"/>
          </a:xfrm>
          <a:prstGeom prst="rect">
            <a:avLst/>
          </a:prstGeom>
        </p:spPr>
        <p:txBody>
          <a:bodyPr vert="eaVert">
            <a:normAutofit/>
          </a:bodyPr>
          <a:lstStyle>
            <a:lvl1pPr>
              <a:spcBef>
                <a:spcPts val="600"/>
              </a:spcBef>
              <a:buClr>
                <a:srgbClr val="003366"/>
              </a:buClr>
              <a:buSzPct val="75000"/>
              <a:buChar char="●"/>
              <a:defRPr sz="2800" b="1" i="0">
                <a:solidFill>
                  <a:srgbClr val="003366"/>
                </a:solidFill>
                <a:latin typeface="Arial" panose="020B0604020202020204" pitchFamily="34" charset="0"/>
                <a:cs typeface="Arial" panose="020B0604020202020204" pitchFamily="34" charset="0"/>
              </a:defRPr>
            </a:lvl1pPr>
            <a:lvl2pPr marL="789082" indent="-332754">
              <a:spcBef>
                <a:spcPts val="600"/>
              </a:spcBef>
              <a:buClr>
                <a:srgbClr val="003366"/>
              </a:buClr>
              <a:buSzPct val="75000"/>
              <a:buChar char="–"/>
              <a:defRPr sz="2800" b="1" i="0">
                <a:solidFill>
                  <a:srgbClr val="003366"/>
                </a:solidFill>
                <a:latin typeface="Arial" panose="020B0604020202020204" pitchFamily="34" charset="0"/>
                <a:cs typeface="Arial" panose="020B0604020202020204" pitchFamily="34" charset="0"/>
              </a:defRPr>
            </a:lvl2pPr>
            <a:lvl3pPr marL="1232107" indent="-319440">
              <a:spcBef>
                <a:spcPts val="600"/>
              </a:spcBef>
              <a:buClr>
                <a:srgbClr val="003366"/>
              </a:buClr>
              <a:buSzPct val="75000"/>
              <a:defRPr sz="2800" b="1" i="0">
                <a:solidFill>
                  <a:srgbClr val="003366"/>
                </a:solidFill>
                <a:latin typeface="Arial" panose="020B0604020202020204" pitchFamily="34" charset="0"/>
                <a:cs typeface="Arial" panose="020B0604020202020204" pitchFamily="34" charset="0"/>
              </a:defRPr>
            </a:lvl3pPr>
            <a:lvl4pPr marL="1723956" indent="-354934">
              <a:spcBef>
                <a:spcPts val="600"/>
              </a:spcBef>
              <a:buClr>
                <a:srgbClr val="003366"/>
              </a:buClr>
              <a:buSzPct val="80000"/>
              <a:buChar char="–"/>
              <a:defRPr sz="2800" b="1" i="0">
                <a:solidFill>
                  <a:srgbClr val="003366"/>
                </a:solidFill>
                <a:latin typeface="Arial" panose="020B0604020202020204" pitchFamily="34" charset="0"/>
                <a:cs typeface="Arial" panose="020B0604020202020204" pitchFamily="34" charset="0"/>
              </a:defRPr>
            </a:lvl4pPr>
            <a:lvl5pPr marL="2180286" indent="-354934">
              <a:spcBef>
                <a:spcPts val="600"/>
              </a:spcBef>
              <a:buClr>
                <a:srgbClr val="003366"/>
              </a:buClr>
              <a:buSzPct val="65000"/>
              <a:buChar char="●"/>
              <a:defRPr sz="2800" b="1" i="0">
                <a:solidFill>
                  <a:srgbClr val="003366"/>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216" name="Slide Number"/>
          <p:cNvSpPr txBox="1">
            <a:spLocks noGrp="1"/>
          </p:cNvSpPr>
          <p:nvPr>
            <p:ph type="sldNum" sz="quarter" idx="2"/>
          </p:nvPr>
        </p:nvSpPr>
        <p:spPr>
          <a:xfrm>
            <a:off x="128169" y="6340339"/>
            <a:ext cx="499315" cy="492261"/>
          </a:xfrm>
          <a:prstGeom prst="rect">
            <a:avLst/>
          </a:prstGeom>
        </p:spPr>
        <p:txBody>
          <a:bodyPr/>
          <a:lstStyle>
            <a:lvl1pPr algn="ctr">
              <a:defRPr sz="2600" b="1" i="0">
                <a:solidFill>
                  <a:srgbClr val="FFFFFF"/>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092496100"/>
      </p:ext>
    </p:extLst>
  </p:cSld>
  <p:clrMapOvr>
    <a:masterClrMapping/>
  </p:clrMapOvr>
  <p:transition spd="med"/>
</p:sldLayout>
</file>

<file path=ppt/slideLayouts/slideLayout1586.xml><?xml version="1.0" encoding="utf-8"?>
<p:sldLayout xmlns:a="http://schemas.openxmlformats.org/drawingml/2006/main" xmlns:r="http://schemas.openxmlformats.org/officeDocument/2006/relationships" xmlns:p="http://schemas.openxmlformats.org/presentationml/2006/main" showMasterSp="0" type="tx">
  <p:cSld name="6_Title Slide">
    <p:bg>
      <p:bgPr>
        <a:solidFill>
          <a:srgbClr val="000000"/>
        </a:solidFill>
        <a:effectLst/>
      </p:bgPr>
    </p:bg>
    <p:spTree>
      <p:nvGrpSpPr>
        <p:cNvPr id="1" name=""/>
        <p:cNvGrpSpPr/>
        <p:nvPr/>
      </p:nvGrpSpPr>
      <p:grpSpPr>
        <a:xfrm>
          <a:off x="0" y="0"/>
          <a:ext cx="0" cy="0"/>
          <a:chOff x="0" y="0"/>
          <a:chExt cx="0" cy="0"/>
        </a:xfrm>
      </p:grpSpPr>
      <p:sp>
        <p:nvSpPr>
          <p:cNvPr id="1223" name="Title Text"/>
          <p:cNvSpPr txBox="1">
            <a:spLocks noGrp="1"/>
          </p:cNvSpPr>
          <p:nvPr>
            <p:ph type="title"/>
          </p:nvPr>
        </p:nvSpPr>
        <p:spPr>
          <a:xfrm>
            <a:off x="685800" y="2130426"/>
            <a:ext cx="7772400" cy="1470026"/>
          </a:xfrm>
          <a:prstGeom prst="rect">
            <a:avLst/>
          </a:prstGeom>
          <a:noFill/>
        </p:spPr>
        <p:txBody>
          <a:bodyPr/>
          <a:lstStyle>
            <a:lvl1pPr>
              <a:defRPr sz="4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224" name="Body Level One…"/>
          <p:cNvSpPr txBox="1">
            <a:spLocks noGrp="1"/>
          </p:cNvSpPr>
          <p:nvPr>
            <p:ph type="body" sz="quarter" idx="1"/>
          </p:nvPr>
        </p:nvSpPr>
        <p:spPr>
          <a:xfrm>
            <a:off x="1371600" y="3886201"/>
            <a:ext cx="6400800" cy="1752601"/>
          </a:xfrm>
          <a:prstGeom prst="rect">
            <a:avLst/>
          </a:prstGeom>
        </p:spPr>
        <p:txBody>
          <a:bodyPr>
            <a:normAutofit/>
          </a:bodyPr>
          <a:lstStyle>
            <a:lvl1pPr marL="0" indent="0" algn="ctr">
              <a:buSzTx/>
              <a:buNone/>
              <a:defRPr b="1" i="0">
                <a:solidFill>
                  <a:srgbClr val="000000"/>
                </a:solidFill>
                <a:latin typeface="Arial" panose="020B0604020202020204" pitchFamily="34" charset="0"/>
                <a:cs typeface="Arial" panose="020B0604020202020204" pitchFamily="34" charset="0"/>
              </a:defRPr>
            </a:lvl1pPr>
            <a:lvl2pPr marL="0" indent="456342" algn="ctr">
              <a:buSzTx/>
              <a:buNone/>
              <a:defRPr b="1" i="0">
                <a:solidFill>
                  <a:srgbClr val="000000"/>
                </a:solidFill>
                <a:latin typeface="Arial" panose="020B0604020202020204" pitchFamily="34" charset="0"/>
                <a:cs typeface="Arial" panose="020B0604020202020204" pitchFamily="34" charset="0"/>
              </a:defRPr>
            </a:lvl2pPr>
            <a:lvl3pPr marL="0" indent="912690" algn="ctr">
              <a:buSzTx/>
              <a:buNone/>
              <a:defRPr b="1" i="0">
                <a:solidFill>
                  <a:srgbClr val="000000"/>
                </a:solidFill>
                <a:latin typeface="Arial" panose="020B0604020202020204" pitchFamily="34" charset="0"/>
                <a:cs typeface="Arial" panose="020B0604020202020204" pitchFamily="34" charset="0"/>
              </a:defRPr>
            </a:lvl3pPr>
            <a:lvl4pPr marL="0" indent="1369015" algn="ctr">
              <a:buSzTx/>
              <a:buNone/>
              <a:defRPr b="1" i="0">
                <a:solidFill>
                  <a:srgbClr val="000000"/>
                </a:solidFill>
                <a:latin typeface="Arial" panose="020B0604020202020204" pitchFamily="34" charset="0"/>
                <a:cs typeface="Arial" panose="020B0604020202020204" pitchFamily="34" charset="0"/>
              </a:defRPr>
            </a:lvl4pPr>
            <a:lvl5pPr marL="0" indent="1825374" algn="ctr">
              <a:buSzTx/>
              <a:buNone/>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225" name="Slide Number"/>
          <p:cNvSpPr txBox="1">
            <a:spLocks noGrp="1"/>
          </p:cNvSpPr>
          <p:nvPr>
            <p:ph type="sldNum" sz="quarter" idx="2"/>
          </p:nvPr>
        </p:nvSpPr>
        <p:spPr>
          <a:xfrm>
            <a:off x="8405037" y="6245226"/>
            <a:ext cx="281763" cy="286910"/>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107447272"/>
      </p:ext>
    </p:extLst>
  </p:cSld>
  <p:clrMapOvr>
    <a:masterClrMapping/>
  </p:clrMapOvr>
  <p:transition spd="med"/>
</p:sldLayout>
</file>

<file path=ppt/slideLayouts/slideLayout1587.xml><?xml version="1.0" encoding="utf-8"?>
<p:sldLayout xmlns:a="http://schemas.openxmlformats.org/drawingml/2006/main" xmlns:r="http://schemas.openxmlformats.org/officeDocument/2006/relationships" xmlns:p="http://schemas.openxmlformats.org/presentationml/2006/main" showMasterSp="0" type="tx">
  <p:cSld name="6_Title and Content">
    <p:bg>
      <p:bgPr>
        <a:solidFill>
          <a:srgbClr val="000000"/>
        </a:solidFill>
        <a:effectLst/>
      </p:bgPr>
    </p:bg>
    <p:spTree>
      <p:nvGrpSpPr>
        <p:cNvPr id="1" name=""/>
        <p:cNvGrpSpPr/>
        <p:nvPr/>
      </p:nvGrpSpPr>
      <p:grpSpPr>
        <a:xfrm>
          <a:off x="0" y="0"/>
          <a:ext cx="0" cy="0"/>
          <a:chOff x="0" y="0"/>
          <a:chExt cx="0" cy="0"/>
        </a:xfrm>
      </p:grpSpPr>
      <p:sp>
        <p:nvSpPr>
          <p:cNvPr id="1232" name="Title Text"/>
          <p:cNvSpPr txBox="1">
            <a:spLocks noGrp="1"/>
          </p:cNvSpPr>
          <p:nvPr>
            <p:ph type="title"/>
          </p:nvPr>
        </p:nvSpPr>
        <p:spPr>
          <a:xfrm>
            <a:off x="457200" y="274638"/>
            <a:ext cx="8229600" cy="1143001"/>
          </a:xfrm>
          <a:prstGeom prst="rect">
            <a:avLst/>
          </a:prstGeom>
          <a:noFill/>
        </p:spPr>
        <p:txBody>
          <a:bodyPr/>
          <a:lstStyle>
            <a:lvl1pPr>
              <a:defRPr sz="4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233" name="Body Level One…"/>
          <p:cNvSpPr txBox="1">
            <a:spLocks noGrp="1"/>
          </p:cNvSpPr>
          <p:nvPr>
            <p:ph type="body" idx="1"/>
          </p:nvPr>
        </p:nvSpPr>
        <p:spPr>
          <a:xfrm>
            <a:off x="457200" y="1600200"/>
            <a:ext cx="8229600" cy="4525963"/>
          </a:xfrm>
          <a:prstGeom prst="rect">
            <a:avLst/>
          </a:prstGeom>
        </p:spPr>
        <p:txBody>
          <a:bodyPr>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234" name="Slide Number"/>
          <p:cNvSpPr txBox="1">
            <a:spLocks noGrp="1"/>
          </p:cNvSpPr>
          <p:nvPr>
            <p:ph type="sldNum" sz="quarter" idx="2"/>
          </p:nvPr>
        </p:nvSpPr>
        <p:spPr>
          <a:xfrm>
            <a:off x="8405037" y="6245226"/>
            <a:ext cx="281763" cy="286910"/>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968546196"/>
      </p:ext>
    </p:extLst>
  </p:cSld>
  <p:clrMapOvr>
    <a:masterClrMapping/>
  </p:clrMapOvr>
  <p:transition spd="med"/>
</p:sldLayout>
</file>

<file path=ppt/slideLayouts/slideLayout1588.xml><?xml version="1.0" encoding="utf-8"?>
<p:sldLayout xmlns:a="http://schemas.openxmlformats.org/drawingml/2006/main" xmlns:r="http://schemas.openxmlformats.org/officeDocument/2006/relationships" xmlns:p="http://schemas.openxmlformats.org/presentationml/2006/main" showMasterSp="0" type="tx">
  <p:cSld name="6_Section Header">
    <p:bg>
      <p:bgPr>
        <a:solidFill>
          <a:srgbClr val="000000"/>
        </a:solidFill>
        <a:effectLst/>
      </p:bgPr>
    </p:bg>
    <p:spTree>
      <p:nvGrpSpPr>
        <p:cNvPr id="1" name=""/>
        <p:cNvGrpSpPr/>
        <p:nvPr/>
      </p:nvGrpSpPr>
      <p:grpSpPr>
        <a:xfrm>
          <a:off x="0" y="0"/>
          <a:ext cx="0" cy="0"/>
          <a:chOff x="0" y="0"/>
          <a:chExt cx="0" cy="0"/>
        </a:xfrm>
      </p:grpSpPr>
      <p:sp>
        <p:nvSpPr>
          <p:cNvPr id="1241" name="Title Text"/>
          <p:cNvSpPr txBox="1">
            <a:spLocks noGrp="1"/>
          </p:cNvSpPr>
          <p:nvPr>
            <p:ph type="title"/>
          </p:nvPr>
        </p:nvSpPr>
        <p:spPr>
          <a:xfrm>
            <a:off x="722312" y="4406900"/>
            <a:ext cx="7772401" cy="1362075"/>
          </a:xfrm>
          <a:prstGeom prst="rect">
            <a:avLst/>
          </a:prstGeom>
          <a:noFill/>
        </p:spPr>
        <p:txBody>
          <a:bodyPr anchor="t"/>
          <a:lstStyle>
            <a:lvl1pPr algn="l">
              <a:defRPr sz="4000" b="1" i="0" cap="all">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242" name="Body Level One…"/>
          <p:cNvSpPr txBox="1">
            <a:spLocks noGrp="1"/>
          </p:cNvSpPr>
          <p:nvPr>
            <p:ph type="body" sz="quarter" idx="1"/>
          </p:nvPr>
        </p:nvSpPr>
        <p:spPr>
          <a:xfrm>
            <a:off x="722312" y="2906714"/>
            <a:ext cx="7772401" cy="1500188"/>
          </a:xfrm>
          <a:prstGeom prst="rect">
            <a:avLst/>
          </a:prstGeom>
        </p:spPr>
        <p:txBody>
          <a:bodyPr anchor="b">
            <a:normAutofit/>
          </a:bodyPr>
          <a:lstStyle>
            <a:lvl1pPr marL="0" indent="0">
              <a:spcBef>
                <a:spcPts val="400"/>
              </a:spcBef>
              <a:buSzTx/>
              <a:buNone/>
              <a:defRPr sz="2000" b="1" i="0">
                <a:solidFill>
                  <a:srgbClr val="000000"/>
                </a:solidFill>
                <a:latin typeface="Arial" panose="020B0604020202020204" pitchFamily="34" charset="0"/>
                <a:cs typeface="Arial" panose="020B0604020202020204" pitchFamily="34" charset="0"/>
              </a:defRPr>
            </a:lvl1pPr>
            <a:lvl2pPr marL="0" indent="456342">
              <a:spcBef>
                <a:spcPts val="400"/>
              </a:spcBef>
              <a:buSzTx/>
              <a:buNone/>
              <a:defRPr sz="2000" b="1" i="0">
                <a:solidFill>
                  <a:srgbClr val="000000"/>
                </a:solidFill>
                <a:latin typeface="Arial" panose="020B0604020202020204" pitchFamily="34" charset="0"/>
                <a:cs typeface="Arial" panose="020B0604020202020204" pitchFamily="34" charset="0"/>
              </a:defRPr>
            </a:lvl2pPr>
            <a:lvl3pPr marL="0" indent="912690">
              <a:spcBef>
                <a:spcPts val="400"/>
              </a:spcBef>
              <a:buSzTx/>
              <a:buNone/>
              <a:defRPr sz="2000" b="1" i="0">
                <a:solidFill>
                  <a:srgbClr val="000000"/>
                </a:solidFill>
                <a:latin typeface="Arial" panose="020B0604020202020204" pitchFamily="34" charset="0"/>
                <a:cs typeface="Arial" panose="020B0604020202020204" pitchFamily="34" charset="0"/>
              </a:defRPr>
            </a:lvl3pPr>
            <a:lvl4pPr marL="0" indent="1369015">
              <a:spcBef>
                <a:spcPts val="400"/>
              </a:spcBef>
              <a:buSzTx/>
              <a:buNone/>
              <a:defRPr sz="2000" b="1" i="0">
                <a:solidFill>
                  <a:srgbClr val="000000"/>
                </a:solidFill>
                <a:latin typeface="Arial" panose="020B0604020202020204" pitchFamily="34" charset="0"/>
                <a:cs typeface="Arial" panose="020B0604020202020204" pitchFamily="34" charset="0"/>
              </a:defRPr>
            </a:lvl4pPr>
            <a:lvl5pPr marL="0" indent="1825374">
              <a:spcBef>
                <a:spcPts val="4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243" name="Slide Number"/>
          <p:cNvSpPr txBox="1">
            <a:spLocks noGrp="1"/>
          </p:cNvSpPr>
          <p:nvPr>
            <p:ph type="sldNum" sz="quarter" idx="2"/>
          </p:nvPr>
        </p:nvSpPr>
        <p:spPr>
          <a:xfrm>
            <a:off x="8405037" y="6245226"/>
            <a:ext cx="281763" cy="286910"/>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896321703"/>
      </p:ext>
    </p:extLst>
  </p:cSld>
  <p:clrMapOvr>
    <a:masterClrMapping/>
  </p:clrMapOvr>
  <p:transition spd="med"/>
</p:sldLayout>
</file>

<file path=ppt/slideLayouts/slideLayout1589.xml><?xml version="1.0" encoding="utf-8"?>
<p:sldLayout xmlns:a="http://schemas.openxmlformats.org/drawingml/2006/main" xmlns:r="http://schemas.openxmlformats.org/officeDocument/2006/relationships" xmlns:p="http://schemas.openxmlformats.org/presentationml/2006/main" showMasterSp="0" type="tx">
  <p:cSld name="6_Two Content">
    <p:bg>
      <p:bgPr>
        <a:solidFill>
          <a:srgbClr val="000000"/>
        </a:solidFill>
        <a:effectLst/>
      </p:bgPr>
    </p:bg>
    <p:spTree>
      <p:nvGrpSpPr>
        <p:cNvPr id="1" name=""/>
        <p:cNvGrpSpPr/>
        <p:nvPr/>
      </p:nvGrpSpPr>
      <p:grpSpPr>
        <a:xfrm>
          <a:off x="0" y="0"/>
          <a:ext cx="0" cy="0"/>
          <a:chOff x="0" y="0"/>
          <a:chExt cx="0" cy="0"/>
        </a:xfrm>
      </p:grpSpPr>
      <p:sp>
        <p:nvSpPr>
          <p:cNvPr id="1250" name="Title Text"/>
          <p:cNvSpPr txBox="1">
            <a:spLocks noGrp="1"/>
          </p:cNvSpPr>
          <p:nvPr>
            <p:ph type="title"/>
          </p:nvPr>
        </p:nvSpPr>
        <p:spPr>
          <a:xfrm>
            <a:off x="457200" y="274638"/>
            <a:ext cx="8229600" cy="1143001"/>
          </a:xfrm>
          <a:prstGeom prst="rect">
            <a:avLst/>
          </a:prstGeom>
          <a:noFill/>
        </p:spPr>
        <p:txBody>
          <a:bodyPr/>
          <a:lstStyle>
            <a:lvl1pPr>
              <a:defRPr sz="4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251"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SzPct val="100000"/>
              <a:buChar char="•"/>
              <a:defRPr sz="2800" b="1" i="0">
                <a:solidFill>
                  <a:srgbClr val="000000"/>
                </a:solidFill>
                <a:latin typeface="Arial" panose="020B0604020202020204" pitchFamily="34" charset="0"/>
                <a:cs typeface="Arial" panose="020B0604020202020204" pitchFamily="34" charset="0"/>
              </a:defRPr>
            </a:lvl1pPr>
            <a:lvl2pPr marL="789082" indent="-332754">
              <a:spcBef>
                <a:spcPts val="600"/>
              </a:spcBef>
              <a:buSzPct val="100000"/>
              <a:buChar char="–"/>
              <a:defRPr sz="2800" b="1" i="0">
                <a:solidFill>
                  <a:srgbClr val="000000"/>
                </a:solidFill>
                <a:latin typeface="Arial" panose="020B0604020202020204" pitchFamily="34" charset="0"/>
                <a:cs typeface="Arial" panose="020B0604020202020204" pitchFamily="34" charset="0"/>
              </a:defRPr>
            </a:lvl2pPr>
            <a:lvl3pPr marL="1232107" indent="-319440">
              <a:spcBef>
                <a:spcPts val="600"/>
              </a:spcBef>
              <a:buSzPct val="100000"/>
              <a:buChar char="•"/>
              <a:defRPr sz="2800" b="1" i="0">
                <a:solidFill>
                  <a:srgbClr val="000000"/>
                </a:solidFill>
                <a:latin typeface="Arial" panose="020B0604020202020204" pitchFamily="34" charset="0"/>
                <a:cs typeface="Arial" panose="020B0604020202020204" pitchFamily="34" charset="0"/>
              </a:defRPr>
            </a:lvl3pPr>
            <a:lvl4pPr marL="1723956" indent="-354934">
              <a:spcBef>
                <a:spcPts val="600"/>
              </a:spcBef>
              <a:buSzPct val="100000"/>
              <a:buChar char="–"/>
              <a:defRPr sz="2800" b="1" i="0">
                <a:solidFill>
                  <a:srgbClr val="000000"/>
                </a:solidFill>
                <a:latin typeface="Arial" panose="020B0604020202020204" pitchFamily="34" charset="0"/>
                <a:cs typeface="Arial" panose="020B0604020202020204" pitchFamily="34" charset="0"/>
              </a:defRPr>
            </a:lvl4pPr>
            <a:lvl5pPr marL="2180286" indent="-354934">
              <a:spcBef>
                <a:spcPts val="600"/>
              </a:spcBef>
              <a:buChar char="»"/>
              <a:defRPr sz="28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252" name="Slide Number"/>
          <p:cNvSpPr txBox="1">
            <a:spLocks noGrp="1"/>
          </p:cNvSpPr>
          <p:nvPr>
            <p:ph type="sldNum" sz="quarter" idx="2"/>
          </p:nvPr>
        </p:nvSpPr>
        <p:spPr>
          <a:xfrm>
            <a:off x="8405037" y="6245226"/>
            <a:ext cx="281763" cy="286910"/>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504669355"/>
      </p:ext>
    </p:extLst>
  </p:cSld>
  <p:clrMapOvr>
    <a:masterClrMapping/>
  </p:clrMapOvr>
  <p:transition spd="med"/>
</p:sldLayout>
</file>

<file path=ppt/slideLayouts/slideLayout159.xml><?xml version="1.0" encoding="utf-8"?>
<p:sldLayout xmlns:a="http://schemas.openxmlformats.org/drawingml/2006/main" xmlns:r="http://schemas.openxmlformats.org/officeDocument/2006/relationships" xmlns:p="http://schemas.openxmlformats.org/presentationml/2006/main" showMasterSp="0" type="tx">
  <p:cSld name="2_Blank 0">
    <p:spTree>
      <p:nvGrpSpPr>
        <p:cNvPr id="1" name=""/>
        <p:cNvGrpSpPr/>
        <p:nvPr/>
      </p:nvGrpSpPr>
      <p:grpSpPr>
        <a:xfrm>
          <a:off x="0" y="0"/>
          <a:ext cx="0" cy="0"/>
          <a:chOff x="0" y="0"/>
          <a:chExt cx="0" cy="0"/>
        </a:xfrm>
      </p:grpSpPr>
      <p:sp>
        <p:nvSpPr>
          <p:cNvPr id="1045"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317124423"/>
      </p:ext>
    </p:extLst>
  </p:cSld>
  <p:clrMapOvr>
    <a:masterClrMapping/>
  </p:clrMapOvr>
  <p:transition spd="med"/>
</p:sldLayout>
</file>

<file path=ppt/slideLayouts/slideLayout1590.xml><?xml version="1.0" encoding="utf-8"?>
<p:sldLayout xmlns:a="http://schemas.openxmlformats.org/drawingml/2006/main" xmlns:r="http://schemas.openxmlformats.org/officeDocument/2006/relationships" xmlns:p="http://schemas.openxmlformats.org/presentationml/2006/main" showMasterSp="0" type="tx">
  <p:cSld name="6_Comparison">
    <p:bg>
      <p:bgPr>
        <a:solidFill>
          <a:srgbClr val="000000"/>
        </a:solidFill>
        <a:effectLst/>
      </p:bgPr>
    </p:bg>
    <p:spTree>
      <p:nvGrpSpPr>
        <p:cNvPr id="1" name=""/>
        <p:cNvGrpSpPr/>
        <p:nvPr/>
      </p:nvGrpSpPr>
      <p:grpSpPr>
        <a:xfrm>
          <a:off x="0" y="0"/>
          <a:ext cx="0" cy="0"/>
          <a:chOff x="0" y="0"/>
          <a:chExt cx="0" cy="0"/>
        </a:xfrm>
      </p:grpSpPr>
      <p:sp>
        <p:nvSpPr>
          <p:cNvPr id="1259" name="Title Text"/>
          <p:cNvSpPr txBox="1">
            <a:spLocks noGrp="1"/>
          </p:cNvSpPr>
          <p:nvPr>
            <p:ph type="title"/>
          </p:nvPr>
        </p:nvSpPr>
        <p:spPr>
          <a:xfrm>
            <a:off x="457200" y="274638"/>
            <a:ext cx="8229600" cy="1143001"/>
          </a:xfrm>
          <a:prstGeom prst="rect">
            <a:avLst/>
          </a:prstGeom>
          <a:noFill/>
        </p:spPr>
        <p:txBody>
          <a:bodyPr/>
          <a:lstStyle>
            <a:lvl1pPr>
              <a:defRPr sz="4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260"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solidFill>
                  <a:srgbClr val="000000"/>
                </a:solidFill>
                <a:latin typeface="Arial" panose="020B0604020202020204" pitchFamily="34" charset="0"/>
                <a:cs typeface="Arial" panose="020B0604020202020204" pitchFamily="34" charset="0"/>
              </a:defRPr>
            </a:lvl1pPr>
            <a:lvl2pPr marL="0" indent="456342">
              <a:spcBef>
                <a:spcPts val="500"/>
              </a:spcBef>
              <a:buSzTx/>
              <a:buNone/>
              <a:defRPr sz="2400" b="1" i="0">
                <a:solidFill>
                  <a:srgbClr val="000000"/>
                </a:solidFill>
                <a:latin typeface="Arial" panose="020B0604020202020204" pitchFamily="34" charset="0"/>
                <a:cs typeface="Arial" panose="020B0604020202020204" pitchFamily="34" charset="0"/>
              </a:defRPr>
            </a:lvl2pPr>
            <a:lvl3pPr marL="0" indent="912690">
              <a:spcBef>
                <a:spcPts val="500"/>
              </a:spcBef>
              <a:buSzTx/>
              <a:buNone/>
              <a:defRPr sz="2400" b="1" i="0">
                <a:solidFill>
                  <a:srgbClr val="000000"/>
                </a:solidFill>
                <a:latin typeface="Arial" panose="020B0604020202020204" pitchFamily="34" charset="0"/>
                <a:cs typeface="Arial" panose="020B0604020202020204" pitchFamily="34" charset="0"/>
              </a:defRPr>
            </a:lvl3pPr>
            <a:lvl4pPr marL="0" indent="1369015">
              <a:spcBef>
                <a:spcPts val="500"/>
              </a:spcBef>
              <a:buSzTx/>
              <a:buNone/>
              <a:defRPr sz="2400" b="1" i="0">
                <a:solidFill>
                  <a:srgbClr val="000000"/>
                </a:solidFill>
                <a:latin typeface="Arial" panose="020B0604020202020204" pitchFamily="34" charset="0"/>
                <a:cs typeface="Arial" panose="020B0604020202020204" pitchFamily="34" charset="0"/>
              </a:defRPr>
            </a:lvl4pPr>
            <a:lvl5pPr marL="0" indent="1825374">
              <a:spcBef>
                <a:spcPts val="500"/>
              </a:spcBef>
              <a:buSzTx/>
              <a:buNone/>
              <a:defRPr sz="2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261" name="Text Placeholder 4"/>
          <p:cNvSpPr>
            <a:spLocks noGrp="1"/>
          </p:cNvSpPr>
          <p:nvPr>
            <p:ph type="body" sz="quarter" idx="21"/>
          </p:nvPr>
        </p:nvSpPr>
        <p:spPr>
          <a:xfrm>
            <a:off x="4645062" y="1535112"/>
            <a:ext cx="4041776"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000000"/>
                </a:solidFill>
              </a:defRPr>
            </a:pPr>
            <a:endParaRPr dirty="0"/>
          </a:p>
        </p:txBody>
      </p:sp>
      <p:sp>
        <p:nvSpPr>
          <p:cNvPr id="1262" name="Slide Number"/>
          <p:cNvSpPr txBox="1">
            <a:spLocks noGrp="1"/>
          </p:cNvSpPr>
          <p:nvPr>
            <p:ph type="sldNum" sz="quarter" idx="2"/>
          </p:nvPr>
        </p:nvSpPr>
        <p:spPr>
          <a:xfrm>
            <a:off x="8405037" y="6245226"/>
            <a:ext cx="281763" cy="286910"/>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638064345"/>
      </p:ext>
    </p:extLst>
  </p:cSld>
  <p:clrMapOvr>
    <a:masterClrMapping/>
  </p:clrMapOvr>
  <p:transition spd="med"/>
</p:sldLayout>
</file>

<file path=ppt/slideLayouts/slideLayout1591.xml><?xml version="1.0" encoding="utf-8"?>
<p:sldLayout xmlns:a="http://schemas.openxmlformats.org/drawingml/2006/main" xmlns:r="http://schemas.openxmlformats.org/officeDocument/2006/relationships" xmlns:p="http://schemas.openxmlformats.org/presentationml/2006/main" showMasterSp="0" type="tx">
  <p:cSld name="6_Title Only">
    <p:bg>
      <p:bgPr>
        <a:solidFill>
          <a:srgbClr val="000000"/>
        </a:solidFill>
        <a:effectLst/>
      </p:bgPr>
    </p:bg>
    <p:spTree>
      <p:nvGrpSpPr>
        <p:cNvPr id="1" name=""/>
        <p:cNvGrpSpPr/>
        <p:nvPr/>
      </p:nvGrpSpPr>
      <p:grpSpPr>
        <a:xfrm>
          <a:off x="0" y="0"/>
          <a:ext cx="0" cy="0"/>
          <a:chOff x="0" y="0"/>
          <a:chExt cx="0" cy="0"/>
        </a:xfrm>
      </p:grpSpPr>
      <p:sp>
        <p:nvSpPr>
          <p:cNvPr id="1269" name="Title Text"/>
          <p:cNvSpPr txBox="1">
            <a:spLocks noGrp="1"/>
          </p:cNvSpPr>
          <p:nvPr>
            <p:ph type="title"/>
          </p:nvPr>
        </p:nvSpPr>
        <p:spPr>
          <a:xfrm>
            <a:off x="457200" y="274638"/>
            <a:ext cx="8229600" cy="1143001"/>
          </a:xfrm>
          <a:prstGeom prst="rect">
            <a:avLst/>
          </a:prstGeom>
          <a:noFill/>
        </p:spPr>
        <p:txBody>
          <a:bodyPr/>
          <a:lstStyle>
            <a:lvl1pPr>
              <a:defRPr sz="4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270" name="Slide Number"/>
          <p:cNvSpPr txBox="1">
            <a:spLocks noGrp="1"/>
          </p:cNvSpPr>
          <p:nvPr>
            <p:ph type="sldNum" sz="quarter" idx="2"/>
          </p:nvPr>
        </p:nvSpPr>
        <p:spPr>
          <a:xfrm>
            <a:off x="8405037" y="6245226"/>
            <a:ext cx="281763" cy="286910"/>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964023736"/>
      </p:ext>
    </p:extLst>
  </p:cSld>
  <p:clrMapOvr>
    <a:masterClrMapping/>
  </p:clrMapOvr>
  <p:transition spd="med"/>
</p:sldLayout>
</file>

<file path=ppt/slideLayouts/slideLayout1592.xml><?xml version="1.0" encoding="utf-8"?>
<p:sldLayout xmlns:a="http://schemas.openxmlformats.org/drawingml/2006/main" xmlns:r="http://schemas.openxmlformats.org/officeDocument/2006/relationships" xmlns:p="http://schemas.openxmlformats.org/presentationml/2006/main" showMasterSp="0" type="tx">
  <p:cSld name="8_Blank">
    <p:bg>
      <p:bgPr>
        <a:solidFill>
          <a:srgbClr val="000000"/>
        </a:solidFill>
        <a:effectLst/>
      </p:bgPr>
    </p:bg>
    <p:spTree>
      <p:nvGrpSpPr>
        <p:cNvPr id="1" name=""/>
        <p:cNvGrpSpPr/>
        <p:nvPr/>
      </p:nvGrpSpPr>
      <p:grpSpPr>
        <a:xfrm>
          <a:off x="0" y="0"/>
          <a:ext cx="0" cy="0"/>
          <a:chOff x="0" y="0"/>
          <a:chExt cx="0" cy="0"/>
        </a:xfrm>
      </p:grpSpPr>
      <p:sp>
        <p:nvSpPr>
          <p:cNvPr id="1277" name="Slide Number"/>
          <p:cNvSpPr txBox="1">
            <a:spLocks noGrp="1"/>
          </p:cNvSpPr>
          <p:nvPr>
            <p:ph type="sldNum" sz="quarter" idx="2"/>
          </p:nvPr>
        </p:nvSpPr>
        <p:spPr>
          <a:xfrm>
            <a:off x="8405037" y="6245226"/>
            <a:ext cx="281763" cy="286910"/>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57685570"/>
      </p:ext>
    </p:extLst>
  </p:cSld>
  <p:clrMapOvr>
    <a:masterClrMapping/>
  </p:clrMapOvr>
  <p:transition spd="med"/>
</p:sldLayout>
</file>

<file path=ppt/slideLayouts/slideLayout1593.xml><?xml version="1.0" encoding="utf-8"?>
<p:sldLayout xmlns:a="http://schemas.openxmlformats.org/drawingml/2006/main" xmlns:r="http://schemas.openxmlformats.org/officeDocument/2006/relationships" xmlns:p="http://schemas.openxmlformats.org/presentationml/2006/main" showMasterSp="0" type="tx">
  <p:cSld name="6_Content with Caption">
    <p:bg>
      <p:bgPr>
        <a:solidFill>
          <a:srgbClr val="000000"/>
        </a:solidFill>
        <a:effectLst/>
      </p:bgPr>
    </p:bg>
    <p:spTree>
      <p:nvGrpSpPr>
        <p:cNvPr id="1" name=""/>
        <p:cNvGrpSpPr/>
        <p:nvPr/>
      </p:nvGrpSpPr>
      <p:grpSpPr>
        <a:xfrm>
          <a:off x="0" y="0"/>
          <a:ext cx="0" cy="0"/>
          <a:chOff x="0" y="0"/>
          <a:chExt cx="0" cy="0"/>
        </a:xfrm>
      </p:grpSpPr>
      <p:sp>
        <p:nvSpPr>
          <p:cNvPr id="1284" name="Title Text"/>
          <p:cNvSpPr txBox="1">
            <a:spLocks noGrp="1"/>
          </p:cNvSpPr>
          <p:nvPr>
            <p:ph type="title"/>
          </p:nvPr>
        </p:nvSpPr>
        <p:spPr>
          <a:xfrm>
            <a:off x="457237" y="273050"/>
            <a:ext cx="3008315" cy="1162050"/>
          </a:xfrm>
          <a:prstGeom prst="rect">
            <a:avLst/>
          </a:prstGeom>
          <a:noFill/>
        </p:spPr>
        <p:txBody>
          <a:bodyPr anchor="b"/>
          <a:lstStyle>
            <a:lvl1pPr algn="l">
              <a:defRPr sz="20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285" name="Body Level One…"/>
          <p:cNvSpPr txBox="1">
            <a:spLocks noGrp="1"/>
          </p:cNvSpPr>
          <p:nvPr>
            <p:ph type="body" idx="1"/>
          </p:nvPr>
        </p:nvSpPr>
        <p:spPr>
          <a:xfrm>
            <a:off x="3575050" y="273088"/>
            <a:ext cx="5111750" cy="5853113"/>
          </a:xfrm>
          <a:prstGeom prst="rect">
            <a:avLst/>
          </a:prstGeom>
        </p:spPr>
        <p:txBody>
          <a:bodyPr>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286" name="Text Placeholder 3"/>
          <p:cNvSpPr>
            <a:spLocks noGrp="1"/>
          </p:cNvSpPr>
          <p:nvPr>
            <p:ph type="body" sz="half" idx="21"/>
          </p:nvPr>
        </p:nvSpPr>
        <p:spPr>
          <a:xfrm>
            <a:off x="457237" y="1435101"/>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000000"/>
                </a:solidFill>
              </a:defRPr>
            </a:pPr>
            <a:endParaRPr dirty="0"/>
          </a:p>
        </p:txBody>
      </p:sp>
      <p:sp>
        <p:nvSpPr>
          <p:cNvPr id="1287" name="Slide Number"/>
          <p:cNvSpPr txBox="1">
            <a:spLocks noGrp="1"/>
          </p:cNvSpPr>
          <p:nvPr>
            <p:ph type="sldNum" sz="quarter" idx="2"/>
          </p:nvPr>
        </p:nvSpPr>
        <p:spPr>
          <a:xfrm>
            <a:off x="8405037" y="6245226"/>
            <a:ext cx="281763" cy="286910"/>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854371536"/>
      </p:ext>
    </p:extLst>
  </p:cSld>
  <p:clrMapOvr>
    <a:masterClrMapping/>
  </p:clrMapOvr>
  <p:transition spd="med"/>
</p:sldLayout>
</file>

<file path=ppt/slideLayouts/slideLayout1594.xml><?xml version="1.0" encoding="utf-8"?>
<p:sldLayout xmlns:a="http://schemas.openxmlformats.org/drawingml/2006/main" xmlns:r="http://schemas.openxmlformats.org/officeDocument/2006/relationships" xmlns:p="http://schemas.openxmlformats.org/presentationml/2006/main" showMasterSp="0" type="tx">
  <p:cSld name="6_Picture with Caption">
    <p:bg>
      <p:bgPr>
        <a:solidFill>
          <a:srgbClr val="000000"/>
        </a:solidFill>
        <a:effectLst/>
      </p:bgPr>
    </p:bg>
    <p:spTree>
      <p:nvGrpSpPr>
        <p:cNvPr id="1" name=""/>
        <p:cNvGrpSpPr/>
        <p:nvPr/>
      </p:nvGrpSpPr>
      <p:grpSpPr>
        <a:xfrm>
          <a:off x="0" y="0"/>
          <a:ext cx="0" cy="0"/>
          <a:chOff x="0" y="0"/>
          <a:chExt cx="0" cy="0"/>
        </a:xfrm>
      </p:grpSpPr>
      <p:sp>
        <p:nvSpPr>
          <p:cNvPr id="1294" name="Title Text"/>
          <p:cNvSpPr txBox="1">
            <a:spLocks noGrp="1"/>
          </p:cNvSpPr>
          <p:nvPr>
            <p:ph type="title"/>
          </p:nvPr>
        </p:nvSpPr>
        <p:spPr>
          <a:xfrm>
            <a:off x="1792288" y="4800600"/>
            <a:ext cx="5486401" cy="566738"/>
          </a:xfrm>
          <a:prstGeom prst="rect">
            <a:avLst/>
          </a:prstGeom>
          <a:noFill/>
        </p:spPr>
        <p:txBody>
          <a:bodyPr anchor="b"/>
          <a:lstStyle>
            <a:lvl1pPr algn="l">
              <a:defRPr sz="20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295"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1296"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solidFill>
                  <a:srgbClr val="000000"/>
                </a:solidFill>
                <a:latin typeface="Arial" panose="020B0604020202020204" pitchFamily="34" charset="0"/>
                <a:cs typeface="Arial" panose="020B0604020202020204" pitchFamily="34" charset="0"/>
              </a:defRPr>
            </a:lvl1pPr>
            <a:lvl2pPr marL="0" indent="456342">
              <a:spcBef>
                <a:spcPts val="300"/>
              </a:spcBef>
              <a:buSzTx/>
              <a:buNone/>
              <a:defRPr sz="1400" b="1" i="0">
                <a:solidFill>
                  <a:srgbClr val="000000"/>
                </a:solidFill>
                <a:latin typeface="Arial" panose="020B0604020202020204" pitchFamily="34" charset="0"/>
                <a:cs typeface="Arial" panose="020B0604020202020204" pitchFamily="34" charset="0"/>
              </a:defRPr>
            </a:lvl2pPr>
            <a:lvl3pPr marL="0" indent="912690">
              <a:spcBef>
                <a:spcPts val="300"/>
              </a:spcBef>
              <a:buSzTx/>
              <a:buNone/>
              <a:defRPr sz="1400" b="1" i="0">
                <a:solidFill>
                  <a:srgbClr val="000000"/>
                </a:solidFill>
                <a:latin typeface="Arial" panose="020B0604020202020204" pitchFamily="34" charset="0"/>
                <a:cs typeface="Arial" panose="020B0604020202020204" pitchFamily="34" charset="0"/>
              </a:defRPr>
            </a:lvl3pPr>
            <a:lvl4pPr marL="0" indent="1369015">
              <a:spcBef>
                <a:spcPts val="300"/>
              </a:spcBef>
              <a:buSzTx/>
              <a:buNone/>
              <a:defRPr sz="1400" b="1" i="0">
                <a:solidFill>
                  <a:srgbClr val="000000"/>
                </a:solidFill>
                <a:latin typeface="Arial" panose="020B0604020202020204" pitchFamily="34" charset="0"/>
                <a:cs typeface="Arial" panose="020B0604020202020204" pitchFamily="34" charset="0"/>
              </a:defRPr>
            </a:lvl4pPr>
            <a:lvl5pPr marL="0" indent="1825374">
              <a:spcBef>
                <a:spcPts val="3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297" name="Slide Number"/>
          <p:cNvSpPr txBox="1">
            <a:spLocks noGrp="1"/>
          </p:cNvSpPr>
          <p:nvPr>
            <p:ph type="sldNum" sz="quarter" idx="2"/>
          </p:nvPr>
        </p:nvSpPr>
        <p:spPr>
          <a:xfrm>
            <a:off x="8405037" y="6245226"/>
            <a:ext cx="281763" cy="286910"/>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329692643"/>
      </p:ext>
    </p:extLst>
  </p:cSld>
  <p:clrMapOvr>
    <a:masterClrMapping/>
  </p:clrMapOvr>
  <p:transition spd="med"/>
</p:sldLayout>
</file>

<file path=ppt/slideLayouts/slideLayout1595.xml><?xml version="1.0" encoding="utf-8"?>
<p:sldLayout xmlns:a="http://schemas.openxmlformats.org/drawingml/2006/main" xmlns:r="http://schemas.openxmlformats.org/officeDocument/2006/relationships" xmlns:p="http://schemas.openxmlformats.org/presentationml/2006/main" showMasterSp="0" type="tx">
  <p:cSld name="6_Title and Vertical Text">
    <p:bg>
      <p:bgPr>
        <a:solidFill>
          <a:srgbClr val="000000"/>
        </a:solidFill>
        <a:effectLst/>
      </p:bgPr>
    </p:bg>
    <p:spTree>
      <p:nvGrpSpPr>
        <p:cNvPr id="1" name=""/>
        <p:cNvGrpSpPr/>
        <p:nvPr/>
      </p:nvGrpSpPr>
      <p:grpSpPr>
        <a:xfrm>
          <a:off x="0" y="0"/>
          <a:ext cx="0" cy="0"/>
          <a:chOff x="0" y="0"/>
          <a:chExt cx="0" cy="0"/>
        </a:xfrm>
      </p:grpSpPr>
      <p:sp>
        <p:nvSpPr>
          <p:cNvPr id="1304" name="Title Text"/>
          <p:cNvSpPr txBox="1">
            <a:spLocks noGrp="1"/>
          </p:cNvSpPr>
          <p:nvPr>
            <p:ph type="title"/>
          </p:nvPr>
        </p:nvSpPr>
        <p:spPr>
          <a:xfrm>
            <a:off x="457200" y="274638"/>
            <a:ext cx="8229600" cy="1143001"/>
          </a:xfrm>
          <a:prstGeom prst="rect">
            <a:avLst/>
          </a:prstGeom>
          <a:noFill/>
        </p:spPr>
        <p:txBody>
          <a:bodyPr/>
          <a:lstStyle>
            <a:lvl1pPr>
              <a:defRPr sz="4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305" name="Body Level One…"/>
          <p:cNvSpPr txBox="1">
            <a:spLocks noGrp="1"/>
          </p:cNvSpPr>
          <p:nvPr>
            <p:ph type="body" idx="1"/>
          </p:nvPr>
        </p:nvSpPr>
        <p:spPr>
          <a:xfrm>
            <a:off x="457200" y="1600200"/>
            <a:ext cx="8229600" cy="4525963"/>
          </a:xfrm>
          <a:prstGeom prst="rect">
            <a:avLst/>
          </a:prstGeom>
        </p:spPr>
        <p:txBody>
          <a:bodyPr vert="eaVert">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306" name="Slide Number"/>
          <p:cNvSpPr txBox="1">
            <a:spLocks noGrp="1"/>
          </p:cNvSpPr>
          <p:nvPr>
            <p:ph type="sldNum" sz="quarter" idx="2"/>
          </p:nvPr>
        </p:nvSpPr>
        <p:spPr>
          <a:xfrm>
            <a:off x="8405037" y="6245226"/>
            <a:ext cx="281763" cy="286910"/>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431229002"/>
      </p:ext>
    </p:extLst>
  </p:cSld>
  <p:clrMapOvr>
    <a:masterClrMapping/>
  </p:clrMapOvr>
  <p:transition spd="med"/>
</p:sldLayout>
</file>

<file path=ppt/slideLayouts/slideLayout1596.xml><?xml version="1.0" encoding="utf-8"?>
<p:sldLayout xmlns:a="http://schemas.openxmlformats.org/drawingml/2006/main" xmlns:r="http://schemas.openxmlformats.org/officeDocument/2006/relationships" xmlns:p="http://schemas.openxmlformats.org/presentationml/2006/main" showMasterSp="0" type="tx">
  <p:cSld name="6_Vertical Title and Text">
    <p:bg>
      <p:bgPr>
        <a:solidFill>
          <a:srgbClr val="000000"/>
        </a:solidFill>
        <a:effectLst/>
      </p:bgPr>
    </p:bg>
    <p:spTree>
      <p:nvGrpSpPr>
        <p:cNvPr id="1" name=""/>
        <p:cNvGrpSpPr/>
        <p:nvPr/>
      </p:nvGrpSpPr>
      <p:grpSpPr>
        <a:xfrm>
          <a:off x="0" y="0"/>
          <a:ext cx="0" cy="0"/>
          <a:chOff x="0" y="0"/>
          <a:chExt cx="0" cy="0"/>
        </a:xfrm>
      </p:grpSpPr>
      <p:sp>
        <p:nvSpPr>
          <p:cNvPr id="1313" name="Title Text"/>
          <p:cNvSpPr txBox="1">
            <a:spLocks noGrp="1"/>
          </p:cNvSpPr>
          <p:nvPr>
            <p:ph type="title"/>
          </p:nvPr>
        </p:nvSpPr>
        <p:spPr>
          <a:xfrm>
            <a:off x="6629400" y="274675"/>
            <a:ext cx="2057400" cy="5851526"/>
          </a:xfrm>
          <a:prstGeom prst="rect">
            <a:avLst/>
          </a:prstGeom>
          <a:noFill/>
        </p:spPr>
        <p:txBody>
          <a:bodyPr vert="eaVert"/>
          <a:lstStyle>
            <a:lvl1pPr>
              <a:defRPr sz="4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314" name="Body Level One…"/>
          <p:cNvSpPr txBox="1">
            <a:spLocks noGrp="1"/>
          </p:cNvSpPr>
          <p:nvPr>
            <p:ph type="body" idx="1"/>
          </p:nvPr>
        </p:nvSpPr>
        <p:spPr>
          <a:xfrm>
            <a:off x="457200" y="274675"/>
            <a:ext cx="6019800" cy="5851526"/>
          </a:xfrm>
          <a:prstGeom prst="rect">
            <a:avLst/>
          </a:prstGeom>
        </p:spPr>
        <p:txBody>
          <a:bodyPr vert="eaVert">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315" name="Slide Number"/>
          <p:cNvSpPr txBox="1">
            <a:spLocks noGrp="1"/>
          </p:cNvSpPr>
          <p:nvPr>
            <p:ph type="sldNum" sz="quarter" idx="2"/>
          </p:nvPr>
        </p:nvSpPr>
        <p:spPr>
          <a:xfrm>
            <a:off x="8405037" y="6245226"/>
            <a:ext cx="281763" cy="286910"/>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50737378"/>
      </p:ext>
    </p:extLst>
  </p:cSld>
  <p:clrMapOvr>
    <a:masterClrMapping/>
  </p:clrMapOvr>
  <p:transition spd="med"/>
</p:sldLayout>
</file>

<file path=ppt/slideLayouts/slideLayout1597.xml><?xml version="1.0" encoding="utf-8"?>
<p:sldLayout xmlns:a="http://schemas.openxmlformats.org/drawingml/2006/main" xmlns:r="http://schemas.openxmlformats.org/officeDocument/2006/relationships" xmlns:p="http://schemas.openxmlformats.org/presentationml/2006/main" showMasterSp="0" type="tx">
  <p:cSld name="7_Title Slide">
    <p:bg>
      <p:bgPr>
        <a:solidFill>
          <a:srgbClr val="000000"/>
        </a:solidFill>
        <a:effectLst/>
      </p:bgPr>
    </p:bg>
    <p:spTree>
      <p:nvGrpSpPr>
        <p:cNvPr id="1" name=""/>
        <p:cNvGrpSpPr/>
        <p:nvPr/>
      </p:nvGrpSpPr>
      <p:grpSpPr>
        <a:xfrm>
          <a:off x="0" y="0"/>
          <a:ext cx="0" cy="0"/>
          <a:chOff x="0" y="0"/>
          <a:chExt cx="0" cy="0"/>
        </a:xfrm>
      </p:grpSpPr>
      <p:sp>
        <p:nvSpPr>
          <p:cNvPr id="1322" name="Title Text"/>
          <p:cNvSpPr txBox="1">
            <a:spLocks noGrp="1"/>
          </p:cNvSpPr>
          <p:nvPr>
            <p:ph type="title"/>
          </p:nvPr>
        </p:nvSpPr>
        <p:spPr>
          <a:xfrm>
            <a:off x="685800" y="2130426"/>
            <a:ext cx="7772400" cy="1470026"/>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323" name="Body Level One…"/>
          <p:cNvSpPr txBox="1">
            <a:spLocks noGrp="1"/>
          </p:cNvSpPr>
          <p:nvPr>
            <p:ph type="body" sz="quarter" idx="1"/>
          </p:nvPr>
        </p:nvSpPr>
        <p:spPr>
          <a:xfrm>
            <a:off x="1371600" y="3886201"/>
            <a:ext cx="6400800" cy="1752601"/>
          </a:xfrm>
          <a:prstGeom prst="rect">
            <a:avLst/>
          </a:prstGeom>
        </p:spPr>
        <p:txBody>
          <a:bodyPr>
            <a:normAutofit/>
          </a:bodyPr>
          <a:lstStyle>
            <a:lvl1pPr marL="0" indent="0" algn="ctr">
              <a:buSzTx/>
              <a:buNone/>
              <a:defRPr b="1" i="0">
                <a:solidFill>
                  <a:srgbClr val="FFFFFF"/>
                </a:solidFill>
                <a:latin typeface="Arial" panose="020B0604020202020204" pitchFamily="34" charset="0"/>
                <a:cs typeface="Arial" panose="020B0604020202020204" pitchFamily="34" charset="0"/>
              </a:defRPr>
            </a:lvl1pPr>
            <a:lvl2pPr marL="0" indent="456342" algn="ctr">
              <a:buSzTx/>
              <a:buNone/>
              <a:defRPr b="1" i="0">
                <a:solidFill>
                  <a:srgbClr val="FFFFFF"/>
                </a:solidFill>
                <a:latin typeface="Arial" panose="020B0604020202020204" pitchFamily="34" charset="0"/>
                <a:cs typeface="Arial" panose="020B0604020202020204" pitchFamily="34" charset="0"/>
              </a:defRPr>
            </a:lvl2pPr>
            <a:lvl3pPr marL="0" indent="912690" algn="ctr">
              <a:buSzTx/>
              <a:buNone/>
              <a:defRPr b="1" i="0">
                <a:solidFill>
                  <a:srgbClr val="FFFFFF"/>
                </a:solidFill>
                <a:latin typeface="Arial" panose="020B0604020202020204" pitchFamily="34" charset="0"/>
                <a:cs typeface="Arial" panose="020B0604020202020204" pitchFamily="34" charset="0"/>
              </a:defRPr>
            </a:lvl3pPr>
            <a:lvl4pPr marL="0" indent="1369015" algn="ctr">
              <a:buSzTx/>
              <a:buNone/>
              <a:defRPr b="1" i="0">
                <a:solidFill>
                  <a:srgbClr val="FFFFFF"/>
                </a:solidFill>
                <a:latin typeface="Arial" panose="020B0604020202020204" pitchFamily="34" charset="0"/>
                <a:cs typeface="Arial" panose="020B0604020202020204" pitchFamily="34" charset="0"/>
              </a:defRPr>
            </a:lvl4pPr>
            <a:lvl5pPr marL="0" indent="1825374" algn="ctr">
              <a:buSzTx/>
              <a:buNone/>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324"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661359435"/>
      </p:ext>
    </p:extLst>
  </p:cSld>
  <p:clrMapOvr>
    <a:masterClrMapping/>
  </p:clrMapOvr>
  <p:transition spd="med"/>
</p:sldLayout>
</file>

<file path=ppt/slideLayouts/slideLayout1598.xml><?xml version="1.0" encoding="utf-8"?>
<p:sldLayout xmlns:a="http://schemas.openxmlformats.org/drawingml/2006/main" xmlns:r="http://schemas.openxmlformats.org/officeDocument/2006/relationships" xmlns:p="http://schemas.openxmlformats.org/presentationml/2006/main" showMasterSp="0" type="tx">
  <p:cSld name="7_Title and Content">
    <p:bg>
      <p:bgPr>
        <a:solidFill>
          <a:srgbClr val="000000"/>
        </a:solidFill>
        <a:effectLst/>
      </p:bgPr>
    </p:bg>
    <p:spTree>
      <p:nvGrpSpPr>
        <p:cNvPr id="1" name=""/>
        <p:cNvGrpSpPr/>
        <p:nvPr/>
      </p:nvGrpSpPr>
      <p:grpSpPr>
        <a:xfrm>
          <a:off x="0" y="0"/>
          <a:ext cx="0" cy="0"/>
          <a:chOff x="0" y="0"/>
          <a:chExt cx="0" cy="0"/>
        </a:xfrm>
      </p:grpSpPr>
      <p:sp>
        <p:nvSpPr>
          <p:cNvPr id="1331" name="Title Text"/>
          <p:cNvSpPr txBox="1">
            <a:spLocks noGrp="1"/>
          </p:cNvSpPr>
          <p:nvPr>
            <p:ph type="title"/>
          </p:nvPr>
        </p:nvSpPr>
        <p:spPr>
          <a:xfrm>
            <a:off x="38100" y="44450"/>
            <a:ext cx="9070976"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332" name="Body Level One…"/>
          <p:cNvSpPr txBox="1">
            <a:spLocks noGrp="1"/>
          </p:cNvSpPr>
          <p:nvPr>
            <p:ph type="body" idx="1"/>
          </p:nvPr>
        </p:nvSpPr>
        <p:spPr>
          <a:xfrm>
            <a:off x="685800" y="1981200"/>
            <a:ext cx="7772400" cy="4114800"/>
          </a:xfrm>
          <a:prstGeom prst="rect">
            <a:avLst/>
          </a:prstGeom>
        </p:spPr>
        <p:txBody>
          <a:bodyPr>
            <a:normAutofit/>
          </a:bodyPr>
          <a:lstStyle>
            <a:lvl1pPr>
              <a:buSzPct val="100000"/>
              <a:buChar char="•"/>
              <a:defRPr b="1" i="0">
                <a:solidFill>
                  <a:srgbClr val="FFFFFF"/>
                </a:solidFill>
                <a:latin typeface="Arial" panose="020B0604020202020204" pitchFamily="34" charset="0"/>
                <a:cs typeface="Arial" panose="020B0604020202020204" pitchFamily="34" charset="0"/>
              </a:defRPr>
            </a:lvl1pPr>
            <a:lvl2pPr>
              <a:buSzPct val="100000"/>
              <a:buChar char="–"/>
              <a:defRPr b="1" i="0">
                <a:solidFill>
                  <a:srgbClr val="FFFFFF"/>
                </a:solidFill>
                <a:latin typeface="Arial" panose="020B0604020202020204" pitchFamily="34" charset="0"/>
                <a:cs typeface="Arial" panose="020B0604020202020204" pitchFamily="34" charset="0"/>
              </a:defRPr>
            </a:lvl2pPr>
            <a:lvl3pPr>
              <a:buSzPct val="100000"/>
              <a:buChar char="•"/>
              <a:defRPr b="1" i="0">
                <a:solidFill>
                  <a:srgbClr val="FFFFFF"/>
                </a:solidFill>
                <a:latin typeface="Arial" panose="020B0604020202020204" pitchFamily="34" charset="0"/>
                <a:cs typeface="Arial" panose="020B0604020202020204" pitchFamily="34" charset="0"/>
              </a:defRPr>
            </a:lvl3pPr>
            <a:lvl4pPr>
              <a:buSzPct val="100000"/>
              <a:buChar char="–"/>
              <a:defRPr b="1" i="0">
                <a:solidFill>
                  <a:srgbClr val="FFFFFF"/>
                </a:solidFill>
                <a:latin typeface="Arial" panose="020B0604020202020204" pitchFamily="34" charset="0"/>
                <a:cs typeface="Arial" panose="020B0604020202020204" pitchFamily="34" charset="0"/>
              </a:defRPr>
            </a:lvl4pPr>
            <a:lvl5pP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333"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326631892"/>
      </p:ext>
    </p:extLst>
  </p:cSld>
  <p:clrMapOvr>
    <a:masterClrMapping/>
  </p:clrMapOvr>
  <p:transition spd="med"/>
</p:sldLayout>
</file>

<file path=ppt/slideLayouts/slideLayout1599.xml><?xml version="1.0" encoding="utf-8"?>
<p:sldLayout xmlns:a="http://schemas.openxmlformats.org/drawingml/2006/main" xmlns:r="http://schemas.openxmlformats.org/officeDocument/2006/relationships" xmlns:p="http://schemas.openxmlformats.org/presentationml/2006/main" showMasterSp="0" type="tx">
  <p:cSld name="7_Section Header">
    <p:bg>
      <p:bgPr>
        <a:solidFill>
          <a:srgbClr val="000000"/>
        </a:solidFill>
        <a:effectLst/>
      </p:bgPr>
    </p:bg>
    <p:spTree>
      <p:nvGrpSpPr>
        <p:cNvPr id="1" name=""/>
        <p:cNvGrpSpPr/>
        <p:nvPr/>
      </p:nvGrpSpPr>
      <p:grpSpPr>
        <a:xfrm>
          <a:off x="0" y="0"/>
          <a:ext cx="0" cy="0"/>
          <a:chOff x="0" y="0"/>
          <a:chExt cx="0" cy="0"/>
        </a:xfrm>
      </p:grpSpPr>
      <p:sp>
        <p:nvSpPr>
          <p:cNvPr id="1340" name="Title Text"/>
          <p:cNvSpPr txBox="1">
            <a:spLocks noGrp="1"/>
          </p:cNvSpPr>
          <p:nvPr>
            <p:ph type="title"/>
          </p:nvPr>
        </p:nvSpPr>
        <p:spPr>
          <a:xfrm>
            <a:off x="722312" y="4406900"/>
            <a:ext cx="7772401" cy="1362075"/>
          </a:xfrm>
          <a:prstGeom prst="rect">
            <a:avLst/>
          </a:prstGeom>
          <a:noFill/>
        </p:spPr>
        <p:txBody>
          <a:bodyPr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1341" name="Body Level One…"/>
          <p:cNvSpPr txBox="1">
            <a:spLocks noGrp="1"/>
          </p:cNvSpPr>
          <p:nvPr>
            <p:ph type="body" sz="quarter" idx="1"/>
          </p:nvPr>
        </p:nvSpPr>
        <p:spPr>
          <a:xfrm>
            <a:off x="722312" y="2906714"/>
            <a:ext cx="7772401" cy="1500188"/>
          </a:xfrm>
          <a:prstGeom prst="rect">
            <a:avLst/>
          </a:prstGeom>
        </p:spPr>
        <p:txBody>
          <a:bodyPr anchor="b">
            <a:normAutofit/>
          </a:bodyPr>
          <a:lstStyle>
            <a:lvl1pPr marL="0" indent="0">
              <a:spcBef>
                <a:spcPts val="400"/>
              </a:spcBef>
              <a:buSzTx/>
              <a:buNone/>
              <a:defRPr sz="2000" b="1" i="0">
                <a:solidFill>
                  <a:srgbClr val="FFFFFF"/>
                </a:solidFill>
                <a:latin typeface="Arial" panose="020B0604020202020204" pitchFamily="34" charset="0"/>
                <a:cs typeface="Arial" panose="020B0604020202020204" pitchFamily="34" charset="0"/>
              </a:defRPr>
            </a:lvl1pPr>
            <a:lvl2pPr marL="0" indent="456342">
              <a:spcBef>
                <a:spcPts val="400"/>
              </a:spcBef>
              <a:buSzTx/>
              <a:buNone/>
              <a:defRPr sz="2000" b="1" i="0">
                <a:solidFill>
                  <a:srgbClr val="FFFFFF"/>
                </a:solidFill>
                <a:latin typeface="Arial" panose="020B0604020202020204" pitchFamily="34" charset="0"/>
                <a:cs typeface="Arial" panose="020B0604020202020204" pitchFamily="34" charset="0"/>
              </a:defRPr>
            </a:lvl2pPr>
            <a:lvl3pPr marL="0" indent="912690">
              <a:spcBef>
                <a:spcPts val="400"/>
              </a:spcBef>
              <a:buSzTx/>
              <a:buNone/>
              <a:defRPr sz="2000" b="1" i="0">
                <a:solidFill>
                  <a:srgbClr val="FFFFFF"/>
                </a:solidFill>
                <a:latin typeface="Arial" panose="020B0604020202020204" pitchFamily="34" charset="0"/>
                <a:cs typeface="Arial" panose="020B0604020202020204" pitchFamily="34" charset="0"/>
              </a:defRPr>
            </a:lvl3pPr>
            <a:lvl4pPr marL="0" indent="1369015">
              <a:spcBef>
                <a:spcPts val="400"/>
              </a:spcBef>
              <a:buSzTx/>
              <a:buNone/>
              <a:defRPr sz="2000" b="1" i="0">
                <a:solidFill>
                  <a:srgbClr val="FFFFFF"/>
                </a:solidFill>
                <a:latin typeface="Arial" panose="020B0604020202020204" pitchFamily="34" charset="0"/>
                <a:cs typeface="Arial" panose="020B0604020202020204" pitchFamily="34" charset="0"/>
              </a:defRPr>
            </a:lvl4pPr>
            <a:lvl5pPr marL="0" indent="1825374">
              <a:spcBef>
                <a:spcPts val="400"/>
              </a:spcBef>
              <a:buSzTx/>
              <a:buNone/>
              <a:defRPr sz="20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342"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65106578"/>
      </p:ext>
    </p:extLst>
  </p:cSld>
  <p:clrMapOvr>
    <a:masterClrMapping/>
  </p:clrMapOvr>
  <p:transition spd="med"/>
</p:sldLayout>
</file>

<file path=ppt/slideLayouts/slideLayout1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1"/>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177" indent="0">
              <a:buNone/>
              <a:defRPr sz="1800"/>
            </a:lvl2pPr>
            <a:lvl3pPr marL="914353" indent="0">
              <a:buNone/>
              <a:defRPr sz="1600"/>
            </a:lvl3pPr>
            <a:lvl4pPr marL="1371530" indent="0">
              <a:buNone/>
              <a:defRPr sz="1400"/>
            </a:lvl4pPr>
            <a:lvl5pPr marL="1828706" indent="0">
              <a:buNone/>
              <a:defRPr sz="1400"/>
            </a:lvl5pPr>
            <a:lvl6pPr marL="2285883" indent="0">
              <a:buNone/>
              <a:defRPr sz="1400"/>
            </a:lvl6pPr>
            <a:lvl7pPr marL="2743060" indent="0">
              <a:buNone/>
              <a:defRPr sz="1400"/>
            </a:lvl7pPr>
            <a:lvl8pPr marL="3200236" indent="0">
              <a:buNone/>
              <a:defRPr sz="1400"/>
            </a:lvl8pPr>
            <a:lvl9pPr marL="3657413"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2AEAEA5E-BC0A-6C49-840F-70571C3621CD}" type="slidenum">
              <a:rPr lang="en-US"/>
              <a:pPr>
                <a:defRPr/>
              </a:pPr>
              <a:t>‹#›</a:t>
            </a:fld>
            <a:endParaRPr lang="en-US"/>
          </a:p>
        </p:txBody>
      </p:sp>
    </p:spTree>
    <p:extLst>
      <p:ext uri="{BB962C8B-B14F-4D97-AF65-F5344CB8AC3E}">
        <p14:creationId xmlns:p14="http://schemas.microsoft.com/office/powerpoint/2010/main" val="285410634"/>
      </p:ext>
    </p:extLst>
  </p:cSld>
  <p:clrMapOvr>
    <a:masterClrMapping/>
  </p:clrMapOvr>
</p:sldLayout>
</file>

<file path=ppt/slideLayouts/slideLayout160.xml><?xml version="1.0" encoding="utf-8"?>
<p:sldLayout xmlns:a="http://schemas.openxmlformats.org/drawingml/2006/main" xmlns:r="http://schemas.openxmlformats.org/officeDocument/2006/relationships" xmlns:p="http://schemas.openxmlformats.org/presentationml/2006/main" showMasterSp="0" type="tx">
  <p:cSld name="3_Title Slide">
    <p:spTree>
      <p:nvGrpSpPr>
        <p:cNvPr id="1" name=""/>
        <p:cNvGrpSpPr/>
        <p:nvPr/>
      </p:nvGrpSpPr>
      <p:grpSpPr>
        <a:xfrm>
          <a:off x="0" y="0"/>
          <a:ext cx="0" cy="0"/>
          <a:chOff x="0" y="0"/>
          <a:chExt cx="0" cy="0"/>
        </a:xfrm>
      </p:grpSpPr>
      <p:pic>
        <p:nvPicPr>
          <p:cNvPr id="1052" name="Picture 2" descr="Picture 2"/>
          <p:cNvPicPr>
            <a:picLocks noChangeAspect="1"/>
          </p:cNvPicPr>
          <p:nvPr/>
        </p:nvPicPr>
        <p:blipFill>
          <a:blip r:embed="rId2" cstate="print"/>
          <a:stretch>
            <a:fillRect/>
          </a:stretch>
        </p:blipFill>
        <p:spPr>
          <a:xfrm>
            <a:off x="0" y="0"/>
            <a:ext cx="685800" cy="6858000"/>
          </a:xfrm>
          <a:prstGeom prst="rect">
            <a:avLst/>
          </a:prstGeom>
          <a:ln w="12700">
            <a:miter lim="400000"/>
          </a:ln>
        </p:spPr>
      </p:pic>
      <p:pic>
        <p:nvPicPr>
          <p:cNvPr id="1053" name="Picture 7" descr="Picture 7"/>
          <p:cNvPicPr>
            <a:picLocks noChangeAspect="1"/>
          </p:cNvPicPr>
          <p:nvPr/>
        </p:nvPicPr>
        <p:blipFill>
          <a:blip r:embed="rId3" cstate="print"/>
          <a:stretch>
            <a:fillRect/>
          </a:stretch>
        </p:blipFill>
        <p:spPr>
          <a:xfrm>
            <a:off x="1066800" y="1574800"/>
            <a:ext cx="7772400" cy="130175"/>
          </a:xfrm>
          <a:prstGeom prst="rect">
            <a:avLst/>
          </a:prstGeom>
          <a:ln w="12700">
            <a:miter lim="400000"/>
          </a:ln>
        </p:spPr>
      </p:pic>
      <p:sp>
        <p:nvSpPr>
          <p:cNvPr id="1054" name="Title Text"/>
          <p:cNvSpPr txBox="1">
            <a:spLocks noGrp="1"/>
          </p:cNvSpPr>
          <p:nvPr>
            <p:ph type="title"/>
          </p:nvPr>
        </p:nvSpPr>
        <p:spPr>
          <a:xfrm>
            <a:off x="685800" y="2286000"/>
            <a:ext cx="7772400" cy="1143000"/>
          </a:xfrm>
          <a:prstGeom prst="rect">
            <a:avLst/>
          </a:prstGeom>
        </p:spPr>
        <p:txBody>
          <a:bodyPr/>
          <a:lstStyle/>
          <a:p>
            <a:r>
              <a:t>Title Text</a:t>
            </a:r>
          </a:p>
        </p:txBody>
      </p:sp>
      <p:sp>
        <p:nvSpPr>
          <p:cNvPr id="1055"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lvl1pPr>
            <a:lvl2pPr algn="ctr">
              <a:buBlip>
                <a:blip r:embed="rId4"/>
              </a:buBlip>
            </a:lvl2pPr>
            <a:lvl3pPr algn="ctr"/>
            <a:lvl4pPr algn="ctr"/>
            <a:lvl5pPr algn="ctr"/>
          </a:lstStyle>
          <a:p>
            <a:r>
              <a:t>Body Level One</a:t>
            </a:r>
          </a:p>
          <a:p>
            <a:pPr lvl="1"/>
            <a:r>
              <a:t>Body Level Two</a:t>
            </a:r>
          </a:p>
          <a:p>
            <a:pPr lvl="2"/>
            <a:r>
              <a:t>Body Level Three</a:t>
            </a:r>
          </a:p>
          <a:p>
            <a:pPr lvl="3"/>
            <a:r>
              <a:t>Body Level Four</a:t>
            </a:r>
          </a:p>
          <a:p>
            <a:pPr lvl="4"/>
            <a:r>
              <a:t>Body Level Five</a:t>
            </a:r>
          </a:p>
        </p:txBody>
      </p:sp>
      <p:sp>
        <p:nvSpPr>
          <p:cNvPr id="1056"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556067943"/>
      </p:ext>
    </p:extLst>
  </p:cSld>
  <p:clrMapOvr>
    <a:masterClrMapping/>
  </p:clrMapOvr>
  <p:transition spd="med"/>
</p:sldLayout>
</file>

<file path=ppt/slideLayouts/slideLayout1600.xml><?xml version="1.0" encoding="utf-8"?>
<p:sldLayout xmlns:a="http://schemas.openxmlformats.org/drawingml/2006/main" xmlns:r="http://schemas.openxmlformats.org/officeDocument/2006/relationships" xmlns:p="http://schemas.openxmlformats.org/presentationml/2006/main" showMasterSp="0" type="tx">
  <p:cSld name="7_Two Content">
    <p:bg>
      <p:bgPr>
        <a:solidFill>
          <a:srgbClr val="000000"/>
        </a:solidFill>
        <a:effectLst/>
      </p:bgPr>
    </p:bg>
    <p:spTree>
      <p:nvGrpSpPr>
        <p:cNvPr id="1" name=""/>
        <p:cNvGrpSpPr/>
        <p:nvPr/>
      </p:nvGrpSpPr>
      <p:grpSpPr>
        <a:xfrm>
          <a:off x="0" y="0"/>
          <a:ext cx="0" cy="0"/>
          <a:chOff x="0" y="0"/>
          <a:chExt cx="0" cy="0"/>
        </a:xfrm>
      </p:grpSpPr>
      <p:sp>
        <p:nvSpPr>
          <p:cNvPr id="1349" name="Title Text"/>
          <p:cNvSpPr txBox="1">
            <a:spLocks noGrp="1"/>
          </p:cNvSpPr>
          <p:nvPr>
            <p:ph type="title"/>
          </p:nvPr>
        </p:nvSpPr>
        <p:spPr>
          <a:xfrm>
            <a:off x="38100" y="44450"/>
            <a:ext cx="9070976"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350"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SzPct val="100000"/>
              <a:buChar char="•"/>
              <a:defRPr sz="2800" b="1" i="0">
                <a:solidFill>
                  <a:srgbClr val="FFFFFF"/>
                </a:solidFill>
                <a:latin typeface="Arial" panose="020B0604020202020204" pitchFamily="34" charset="0"/>
                <a:cs typeface="Arial" panose="020B0604020202020204" pitchFamily="34" charset="0"/>
              </a:defRPr>
            </a:lvl1pPr>
            <a:lvl2pPr marL="789082" indent="-332754">
              <a:spcBef>
                <a:spcPts val="600"/>
              </a:spcBef>
              <a:buSzPct val="100000"/>
              <a:buChar char="–"/>
              <a:defRPr sz="2800" b="1" i="0">
                <a:solidFill>
                  <a:srgbClr val="FFFFFF"/>
                </a:solidFill>
                <a:latin typeface="Arial" panose="020B0604020202020204" pitchFamily="34" charset="0"/>
                <a:cs typeface="Arial" panose="020B0604020202020204" pitchFamily="34" charset="0"/>
              </a:defRPr>
            </a:lvl2pPr>
            <a:lvl3pPr marL="1232107" indent="-319440">
              <a:spcBef>
                <a:spcPts val="600"/>
              </a:spcBef>
              <a:buSzPct val="100000"/>
              <a:buChar char="•"/>
              <a:defRPr sz="2800" b="1" i="0">
                <a:solidFill>
                  <a:srgbClr val="FFFFFF"/>
                </a:solidFill>
                <a:latin typeface="Arial" panose="020B0604020202020204" pitchFamily="34" charset="0"/>
                <a:cs typeface="Arial" panose="020B0604020202020204" pitchFamily="34" charset="0"/>
              </a:defRPr>
            </a:lvl3pPr>
            <a:lvl4pPr marL="1723956" indent="-354934">
              <a:spcBef>
                <a:spcPts val="600"/>
              </a:spcBef>
              <a:buSzPct val="100000"/>
              <a:buChar char="–"/>
              <a:defRPr sz="2800" b="1" i="0">
                <a:solidFill>
                  <a:srgbClr val="FFFFFF"/>
                </a:solidFill>
                <a:latin typeface="Arial" panose="020B0604020202020204" pitchFamily="34" charset="0"/>
                <a:cs typeface="Arial" panose="020B0604020202020204" pitchFamily="34" charset="0"/>
              </a:defRPr>
            </a:lvl4pPr>
            <a:lvl5pPr marL="2180286" indent="-354934">
              <a:spcBef>
                <a:spcPts val="600"/>
              </a:spcBef>
              <a:buChar char="»"/>
              <a:defRPr sz="28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351"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687533186"/>
      </p:ext>
    </p:extLst>
  </p:cSld>
  <p:clrMapOvr>
    <a:masterClrMapping/>
  </p:clrMapOvr>
  <p:transition spd="med"/>
</p:sldLayout>
</file>

<file path=ppt/slideLayouts/slideLayout1601.xml><?xml version="1.0" encoding="utf-8"?>
<p:sldLayout xmlns:a="http://schemas.openxmlformats.org/drawingml/2006/main" xmlns:r="http://schemas.openxmlformats.org/officeDocument/2006/relationships" xmlns:p="http://schemas.openxmlformats.org/presentationml/2006/main" showMasterSp="0" type="tx">
  <p:cSld name="7_Comparison">
    <p:bg>
      <p:bgPr>
        <a:solidFill>
          <a:srgbClr val="000000"/>
        </a:solidFill>
        <a:effectLst/>
      </p:bgPr>
    </p:bg>
    <p:spTree>
      <p:nvGrpSpPr>
        <p:cNvPr id="1" name=""/>
        <p:cNvGrpSpPr/>
        <p:nvPr/>
      </p:nvGrpSpPr>
      <p:grpSpPr>
        <a:xfrm>
          <a:off x="0" y="0"/>
          <a:ext cx="0" cy="0"/>
          <a:chOff x="0" y="0"/>
          <a:chExt cx="0" cy="0"/>
        </a:xfrm>
      </p:grpSpPr>
      <p:sp>
        <p:nvSpPr>
          <p:cNvPr id="1358" name="Title Text"/>
          <p:cNvSpPr txBox="1">
            <a:spLocks noGrp="1"/>
          </p:cNvSpPr>
          <p:nvPr>
            <p:ph type="title"/>
          </p:nvPr>
        </p:nvSpPr>
        <p:spPr>
          <a:xfrm>
            <a:off x="457200" y="274638"/>
            <a:ext cx="8229600" cy="1143001"/>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359"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solidFill>
                  <a:srgbClr val="FFFFFF"/>
                </a:solidFill>
                <a:latin typeface="Arial" panose="020B0604020202020204" pitchFamily="34" charset="0"/>
                <a:cs typeface="Arial" panose="020B0604020202020204" pitchFamily="34" charset="0"/>
              </a:defRPr>
            </a:lvl1pPr>
            <a:lvl2pPr marL="0" indent="456342">
              <a:spcBef>
                <a:spcPts val="500"/>
              </a:spcBef>
              <a:buSzTx/>
              <a:buNone/>
              <a:defRPr sz="2400" b="1" i="0">
                <a:solidFill>
                  <a:srgbClr val="FFFFFF"/>
                </a:solidFill>
                <a:latin typeface="Arial" panose="020B0604020202020204" pitchFamily="34" charset="0"/>
                <a:cs typeface="Arial" panose="020B0604020202020204" pitchFamily="34" charset="0"/>
              </a:defRPr>
            </a:lvl2pPr>
            <a:lvl3pPr marL="0" indent="912690">
              <a:spcBef>
                <a:spcPts val="500"/>
              </a:spcBef>
              <a:buSzTx/>
              <a:buNone/>
              <a:defRPr sz="2400" b="1" i="0">
                <a:solidFill>
                  <a:srgbClr val="FFFFFF"/>
                </a:solidFill>
                <a:latin typeface="Arial" panose="020B0604020202020204" pitchFamily="34" charset="0"/>
                <a:cs typeface="Arial" panose="020B0604020202020204" pitchFamily="34" charset="0"/>
              </a:defRPr>
            </a:lvl3pPr>
            <a:lvl4pPr marL="0" indent="1369015">
              <a:spcBef>
                <a:spcPts val="500"/>
              </a:spcBef>
              <a:buSzTx/>
              <a:buNone/>
              <a:defRPr sz="2400" b="1" i="0">
                <a:solidFill>
                  <a:srgbClr val="FFFFFF"/>
                </a:solidFill>
                <a:latin typeface="Arial" panose="020B0604020202020204" pitchFamily="34" charset="0"/>
                <a:cs typeface="Arial" panose="020B0604020202020204" pitchFamily="34" charset="0"/>
              </a:defRPr>
            </a:lvl4pPr>
            <a:lvl5pPr marL="0" indent="1825374">
              <a:spcBef>
                <a:spcPts val="500"/>
              </a:spcBef>
              <a:buSzTx/>
              <a:buNone/>
              <a:defRPr sz="24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360" name="Text Placeholder 4"/>
          <p:cNvSpPr>
            <a:spLocks noGrp="1"/>
          </p:cNvSpPr>
          <p:nvPr>
            <p:ph type="body" sz="quarter" idx="21"/>
          </p:nvPr>
        </p:nvSpPr>
        <p:spPr>
          <a:xfrm>
            <a:off x="4645062" y="1535112"/>
            <a:ext cx="4041776"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FFFFFF"/>
                </a:solidFill>
              </a:defRPr>
            </a:pPr>
            <a:endParaRPr dirty="0"/>
          </a:p>
        </p:txBody>
      </p:sp>
      <p:sp>
        <p:nvSpPr>
          <p:cNvPr id="1361"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576459331"/>
      </p:ext>
    </p:extLst>
  </p:cSld>
  <p:clrMapOvr>
    <a:masterClrMapping/>
  </p:clrMapOvr>
  <p:transition spd="med"/>
</p:sldLayout>
</file>

<file path=ppt/slideLayouts/slideLayout1602.xml><?xml version="1.0" encoding="utf-8"?>
<p:sldLayout xmlns:a="http://schemas.openxmlformats.org/drawingml/2006/main" xmlns:r="http://schemas.openxmlformats.org/officeDocument/2006/relationships" xmlns:p="http://schemas.openxmlformats.org/presentationml/2006/main" showMasterSp="0" type="tx">
  <p:cSld name="7_Title Only">
    <p:bg>
      <p:bgPr>
        <a:solidFill>
          <a:srgbClr val="000000"/>
        </a:solidFill>
        <a:effectLst/>
      </p:bgPr>
    </p:bg>
    <p:spTree>
      <p:nvGrpSpPr>
        <p:cNvPr id="1" name=""/>
        <p:cNvGrpSpPr/>
        <p:nvPr/>
      </p:nvGrpSpPr>
      <p:grpSpPr>
        <a:xfrm>
          <a:off x="0" y="0"/>
          <a:ext cx="0" cy="0"/>
          <a:chOff x="0" y="0"/>
          <a:chExt cx="0" cy="0"/>
        </a:xfrm>
      </p:grpSpPr>
      <p:sp>
        <p:nvSpPr>
          <p:cNvPr id="1368" name="Title Text"/>
          <p:cNvSpPr txBox="1">
            <a:spLocks noGrp="1"/>
          </p:cNvSpPr>
          <p:nvPr>
            <p:ph type="title"/>
          </p:nvPr>
        </p:nvSpPr>
        <p:spPr>
          <a:xfrm>
            <a:off x="38100" y="44450"/>
            <a:ext cx="9070976"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369"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511211684"/>
      </p:ext>
    </p:extLst>
  </p:cSld>
  <p:clrMapOvr>
    <a:masterClrMapping/>
  </p:clrMapOvr>
  <p:transition spd="med"/>
</p:sldLayout>
</file>

<file path=ppt/slideLayouts/slideLayout1603.xml><?xml version="1.0" encoding="utf-8"?>
<p:sldLayout xmlns:a="http://schemas.openxmlformats.org/drawingml/2006/main" xmlns:r="http://schemas.openxmlformats.org/officeDocument/2006/relationships" xmlns:p="http://schemas.openxmlformats.org/presentationml/2006/main" showMasterSp="0" type="tx">
  <p:cSld name="9_Blank">
    <p:bg>
      <p:bgPr>
        <a:solidFill>
          <a:srgbClr val="000000"/>
        </a:solidFill>
        <a:effectLst/>
      </p:bgPr>
    </p:bg>
    <p:spTree>
      <p:nvGrpSpPr>
        <p:cNvPr id="1" name=""/>
        <p:cNvGrpSpPr/>
        <p:nvPr/>
      </p:nvGrpSpPr>
      <p:grpSpPr>
        <a:xfrm>
          <a:off x="0" y="0"/>
          <a:ext cx="0" cy="0"/>
          <a:chOff x="0" y="0"/>
          <a:chExt cx="0" cy="0"/>
        </a:xfrm>
      </p:grpSpPr>
      <p:sp>
        <p:nvSpPr>
          <p:cNvPr id="1376"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858125045"/>
      </p:ext>
    </p:extLst>
  </p:cSld>
  <p:clrMapOvr>
    <a:masterClrMapping/>
  </p:clrMapOvr>
  <p:transition spd="med"/>
</p:sldLayout>
</file>

<file path=ppt/slideLayouts/slideLayout1604.xml><?xml version="1.0" encoding="utf-8"?>
<p:sldLayout xmlns:a="http://schemas.openxmlformats.org/drawingml/2006/main" xmlns:r="http://schemas.openxmlformats.org/officeDocument/2006/relationships" xmlns:p="http://schemas.openxmlformats.org/presentationml/2006/main" showMasterSp="0" type="tx">
  <p:cSld name="7_Content with Caption">
    <p:bg>
      <p:bgPr>
        <a:solidFill>
          <a:srgbClr val="000000"/>
        </a:solidFill>
        <a:effectLst/>
      </p:bgPr>
    </p:bg>
    <p:spTree>
      <p:nvGrpSpPr>
        <p:cNvPr id="1" name=""/>
        <p:cNvGrpSpPr/>
        <p:nvPr/>
      </p:nvGrpSpPr>
      <p:grpSpPr>
        <a:xfrm>
          <a:off x="0" y="0"/>
          <a:ext cx="0" cy="0"/>
          <a:chOff x="0" y="0"/>
          <a:chExt cx="0" cy="0"/>
        </a:xfrm>
      </p:grpSpPr>
      <p:sp>
        <p:nvSpPr>
          <p:cNvPr id="1383" name="Title Text"/>
          <p:cNvSpPr txBox="1">
            <a:spLocks noGrp="1"/>
          </p:cNvSpPr>
          <p:nvPr>
            <p:ph type="title"/>
          </p:nvPr>
        </p:nvSpPr>
        <p:spPr>
          <a:xfrm>
            <a:off x="457237" y="273050"/>
            <a:ext cx="3008315" cy="1162050"/>
          </a:xfrm>
          <a:prstGeom prst="rect">
            <a:avLst/>
          </a:prstGeom>
          <a:noFill/>
        </p:spPr>
        <p:txBody>
          <a:bodyPr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1384" name="Body Level One…"/>
          <p:cNvSpPr txBox="1">
            <a:spLocks noGrp="1"/>
          </p:cNvSpPr>
          <p:nvPr>
            <p:ph type="body" idx="1"/>
          </p:nvPr>
        </p:nvSpPr>
        <p:spPr>
          <a:xfrm>
            <a:off x="3575050" y="273088"/>
            <a:ext cx="5111750" cy="5853113"/>
          </a:xfrm>
          <a:prstGeom prst="rect">
            <a:avLst/>
          </a:prstGeom>
        </p:spPr>
        <p:txBody>
          <a:bodyPr>
            <a:normAutofit/>
          </a:bodyPr>
          <a:lstStyle>
            <a:lvl1pPr>
              <a:buSzPct val="100000"/>
              <a:buChar char="•"/>
              <a:defRPr b="1" i="0">
                <a:solidFill>
                  <a:srgbClr val="FFFFFF"/>
                </a:solidFill>
                <a:latin typeface="Arial" panose="020B0604020202020204" pitchFamily="34" charset="0"/>
                <a:cs typeface="Arial" panose="020B0604020202020204" pitchFamily="34" charset="0"/>
              </a:defRPr>
            </a:lvl1pPr>
            <a:lvl2pPr>
              <a:buSzPct val="100000"/>
              <a:buChar char="–"/>
              <a:defRPr b="1" i="0">
                <a:solidFill>
                  <a:srgbClr val="FFFFFF"/>
                </a:solidFill>
                <a:latin typeface="Arial" panose="020B0604020202020204" pitchFamily="34" charset="0"/>
                <a:cs typeface="Arial" panose="020B0604020202020204" pitchFamily="34" charset="0"/>
              </a:defRPr>
            </a:lvl2pPr>
            <a:lvl3pPr>
              <a:buSzPct val="100000"/>
              <a:buChar char="•"/>
              <a:defRPr b="1" i="0">
                <a:solidFill>
                  <a:srgbClr val="FFFFFF"/>
                </a:solidFill>
                <a:latin typeface="Arial" panose="020B0604020202020204" pitchFamily="34" charset="0"/>
                <a:cs typeface="Arial" panose="020B0604020202020204" pitchFamily="34" charset="0"/>
              </a:defRPr>
            </a:lvl3pPr>
            <a:lvl4pPr>
              <a:buSzPct val="100000"/>
              <a:buChar char="–"/>
              <a:defRPr b="1" i="0">
                <a:solidFill>
                  <a:srgbClr val="FFFFFF"/>
                </a:solidFill>
                <a:latin typeface="Arial" panose="020B0604020202020204" pitchFamily="34" charset="0"/>
                <a:cs typeface="Arial" panose="020B0604020202020204" pitchFamily="34" charset="0"/>
              </a:defRPr>
            </a:lvl4pPr>
            <a:lvl5pP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385" name="Text Placeholder 3"/>
          <p:cNvSpPr>
            <a:spLocks noGrp="1"/>
          </p:cNvSpPr>
          <p:nvPr>
            <p:ph type="body" sz="half" idx="21"/>
          </p:nvPr>
        </p:nvSpPr>
        <p:spPr>
          <a:xfrm>
            <a:off x="457237" y="1435101"/>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FFFFFF"/>
                </a:solidFill>
              </a:defRPr>
            </a:pPr>
            <a:endParaRPr dirty="0"/>
          </a:p>
        </p:txBody>
      </p:sp>
      <p:sp>
        <p:nvSpPr>
          <p:cNvPr id="1386"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977005433"/>
      </p:ext>
    </p:extLst>
  </p:cSld>
  <p:clrMapOvr>
    <a:masterClrMapping/>
  </p:clrMapOvr>
  <p:transition spd="med"/>
</p:sldLayout>
</file>

<file path=ppt/slideLayouts/slideLayout1605.xml><?xml version="1.0" encoding="utf-8"?>
<p:sldLayout xmlns:a="http://schemas.openxmlformats.org/drawingml/2006/main" xmlns:r="http://schemas.openxmlformats.org/officeDocument/2006/relationships" xmlns:p="http://schemas.openxmlformats.org/presentationml/2006/main" showMasterSp="0" type="tx">
  <p:cSld name="7_Picture with Caption">
    <p:bg>
      <p:bgPr>
        <a:solidFill>
          <a:srgbClr val="000000"/>
        </a:solidFill>
        <a:effectLst/>
      </p:bgPr>
    </p:bg>
    <p:spTree>
      <p:nvGrpSpPr>
        <p:cNvPr id="1" name=""/>
        <p:cNvGrpSpPr/>
        <p:nvPr/>
      </p:nvGrpSpPr>
      <p:grpSpPr>
        <a:xfrm>
          <a:off x="0" y="0"/>
          <a:ext cx="0" cy="0"/>
          <a:chOff x="0" y="0"/>
          <a:chExt cx="0" cy="0"/>
        </a:xfrm>
      </p:grpSpPr>
      <p:sp>
        <p:nvSpPr>
          <p:cNvPr id="1393" name="Title Text"/>
          <p:cNvSpPr txBox="1">
            <a:spLocks noGrp="1"/>
          </p:cNvSpPr>
          <p:nvPr>
            <p:ph type="title"/>
          </p:nvPr>
        </p:nvSpPr>
        <p:spPr>
          <a:xfrm>
            <a:off x="1792288" y="4800600"/>
            <a:ext cx="5486401" cy="566738"/>
          </a:xfrm>
          <a:prstGeom prst="rect">
            <a:avLst/>
          </a:prstGeom>
          <a:noFill/>
        </p:spPr>
        <p:txBody>
          <a:bodyPr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1394"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1395"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solidFill>
                  <a:srgbClr val="FFFFFF"/>
                </a:solidFill>
                <a:latin typeface="Arial" panose="020B0604020202020204" pitchFamily="34" charset="0"/>
                <a:cs typeface="Arial" panose="020B0604020202020204" pitchFamily="34" charset="0"/>
              </a:defRPr>
            </a:lvl1pPr>
            <a:lvl2pPr marL="0" indent="456342">
              <a:spcBef>
                <a:spcPts val="300"/>
              </a:spcBef>
              <a:buSzTx/>
              <a:buNone/>
              <a:defRPr sz="1400" b="1" i="0">
                <a:solidFill>
                  <a:srgbClr val="FFFFFF"/>
                </a:solidFill>
                <a:latin typeface="Arial" panose="020B0604020202020204" pitchFamily="34" charset="0"/>
                <a:cs typeface="Arial" panose="020B0604020202020204" pitchFamily="34" charset="0"/>
              </a:defRPr>
            </a:lvl2pPr>
            <a:lvl3pPr marL="0" indent="912690">
              <a:spcBef>
                <a:spcPts val="300"/>
              </a:spcBef>
              <a:buSzTx/>
              <a:buNone/>
              <a:defRPr sz="1400" b="1" i="0">
                <a:solidFill>
                  <a:srgbClr val="FFFFFF"/>
                </a:solidFill>
                <a:latin typeface="Arial" panose="020B0604020202020204" pitchFamily="34" charset="0"/>
                <a:cs typeface="Arial" panose="020B0604020202020204" pitchFamily="34" charset="0"/>
              </a:defRPr>
            </a:lvl3pPr>
            <a:lvl4pPr marL="0" indent="1369015">
              <a:spcBef>
                <a:spcPts val="300"/>
              </a:spcBef>
              <a:buSzTx/>
              <a:buNone/>
              <a:defRPr sz="1400" b="1" i="0">
                <a:solidFill>
                  <a:srgbClr val="FFFFFF"/>
                </a:solidFill>
                <a:latin typeface="Arial" panose="020B0604020202020204" pitchFamily="34" charset="0"/>
                <a:cs typeface="Arial" panose="020B0604020202020204" pitchFamily="34" charset="0"/>
              </a:defRPr>
            </a:lvl4pPr>
            <a:lvl5pPr marL="0" indent="1825374">
              <a:spcBef>
                <a:spcPts val="300"/>
              </a:spcBef>
              <a:buSzTx/>
              <a:buNone/>
              <a:defRPr sz="14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396"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752931451"/>
      </p:ext>
    </p:extLst>
  </p:cSld>
  <p:clrMapOvr>
    <a:masterClrMapping/>
  </p:clrMapOvr>
  <p:transition spd="med"/>
</p:sldLayout>
</file>

<file path=ppt/slideLayouts/slideLayout1606.xml><?xml version="1.0" encoding="utf-8"?>
<p:sldLayout xmlns:a="http://schemas.openxmlformats.org/drawingml/2006/main" xmlns:r="http://schemas.openxmlformats.org/officeDocument/2006/relationships" xmlns:p="http://schemas.openxmlformats.org/presentationml/2006/main" showMasterSp="0" type="tx">
  <p:cSld name="7_Title and Vertical Text">
    <p:bg>
      <p:bgPr>
        <a:solidFill>
          <a:srgbClr val="000000"/>
        </a:solidFill>
        <a:effectLst/>
      </p:bgPr>
    </p:bg>
    <p:spTree>
      <p:nvGrpSpPr>
        <p:cNvPr id="1" name=""/>
        <p:cNvGrpSpPr/>
        <p:nvPr/>
      </p:nvGrpSpPr>
      <p:grpSpPr>
        <a:xfrm>
          <a:off x="0" y="0"/>
          <a:ext cx="0" cy="0"/>
          <a:chOff x="0" y="0"/>
          <a:chExt cx="0" cy="0"/>
        </a:xfrm>
      </p:grpSpPr>
      <p:sp>
        <p:nvSpPr>
          <p:cNvPr id="1403" name="Title Text"/>
          <p:cNvSpPr txBox="1">
            <a:spLocks noGrp="1"/>
          </p:cNvSpPr>
          <p:nvPr>
            <p:ph type="title"/>
          </p:nvPr>
        </p:nvSpPr>
        <p:spPr>
          <a:xfrm>
            <a:off x="38100" y="44450"/>
            <a:ext cx="9070976"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404" name="Body Level One…"/>
          <p:cNvSpPr txBox="1">
            <a:spLocks noGrp="1"/>
          </p:cNvSpPr>
          <p:nvPr>
            <p:ph type="body" idx="1"/>
          </p:nvPr>
        </p:nvSpPr>
        <p:spPr>
          <a:xfrm>
            <a:off x="685800" y="1981200"/>
            <a:ext cx="7772400" cy="4114800"/>
          </a:xfrm>
          <a:prstGeom prst="rect">
            <a:avLst/>
          </a:prstGeom>
        </p:spPr>
        <p:txBody>
          <a:bodyPr vert="eaVert">
            <a:normAutofit/>
          </a:bodyPr>
          <a:lstStyle>
            <a:lvl1pPr>
              <a:buSzPct val="100000"/>
              <a:buChar char="•"/>
              <a:defRPr b="1" i="0">
                <a:solidFill>
                  <a:srgbClr val="FFFFFF"/>
                </a:solidFill>
                <a:latin typeface="Arial" panose="020B0604020202020204" pitchFamily="34" charset="0"/>
                <a:cs typeface="Arial" panose="020B0604020202020204" pitchFamily="34" charset="0"/>
              </a:defRPr>
            </a:lvl1pPr>
            <a:lvl2pPr>
              <a:buSzPct val="100000"/>
              <a:buChar char="–"/>
              <a:defRPr b="1" i="0">
                <a:solidFill>
                  <a:srgbClr val="FFFFFF"/>
                </a:solidFill>
                <a:latin typeface="Arial" panose="020B0604020202020204" pitchFamily="34" charset="0"/>
                <a:cs typeface="Arial" panose="020B0604020202020204" pitchFamily="34" charset="0"/>
              </a:defRPr>
            </a:lvl2pPr>
            <a:lvl3pPr>
              <a:buSzPct val="100000"/>
              <a:buChar char="•"/>
              <a:defRPr b="1" i="0">
                <a:solidFill>
                  <a:srgbClr val="FFFFFF"/>
                </a:solidFill>
                <a:latin typeface="Arial" panose="020B0604020202020204" pitchFamily="34" charset="0"/>
                <a:cs typeface="Arial" panose="020B0604020202020204" pitchFamily="34" charset="0"/>
              </a:defRPr>
            </a:lvl3pPr>
            <a:lvl4pPr>
              <a:buSzPct val="100000"/>
              <a:buChar char="–"/>
              <a:defRPr b="1" i="0">
                <a:solidFill>
                  <a:srgbClr val="FFFFFF"/>
                </a:solidFill>
                <a:latin typeface="Arial" panose="020B0604020202020204" pitchFamily="34" charset="0"/>
                <a:cs typeface="Arial" panose="020B0604020202020204" pitchFamily="34" charset="0"/>
              </a:defRPr>
            </a:lvl4pPr>
            <a:lvl5pP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405"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496721337"/>
      </p:ext>
    </p:extLst>
  </p:cSld>
  <p:clrMapOvr>
    <a:masterClrMapping/>
  </p:clrMapOvr>
  <p:transition spd="med"/>
</p:sldLayout>
</file>

<file path=ppt/slideLayouts/slideLayout1607.xml><?xml version="1.0" encoding="utf-8"?>
<p:sldLayout xmlns:a="http://schemas.openxmlformats.org/drawingml/2006/main" xmlns:r="http://schemas.openxmlformats.org/officeDocument/2006/relationships" xmlns:p="http://schemas.openxmlformats.org/presentationml/2006/main" showMasterSp="0" type="tx">
  <p:cSld name="7_Vertical Title and Text">
    <p:bg>
      <p:bgPr>
        <a:solidFill>
          <a:srgbClr val="000000"/>
        </a:solidFill>
        <a:effectLst/>
      </p:bgPr>
    </p:bg>
    <p:spTree>
      <p:nvGrpSpPr>
        <p:cNvPr id="1" name=""/>
        <p:cNvGrpSpPr/>
        <p:nvPr/>
      </p:nvGrpSpPr>
      <p:grpSpPr>
        <a:xfrm>
          <a:off x="0" y="0"/>
          <a:ext cx="0" cy="0"/>
          <a:chOff x="0" y="0"/>
          <a:chExt cx="0" cy="0"/>
        </a:xfrm>
      </p:grpSpPr>
      <p:sp>
        <p:nvSpPr>
          <p:cNvPr id="1412" name="Title Text"/>
          <p:cNvSpPr txBox="1">
            <a:spLocks noGrp="1"/>
          </p:cNvSpPr>
          <p:nvPr>
            <p:ph type="title"/>
          </p:nvPr>
        </p:nvSpPr>
        <p:spPr>
          <a:xfrm>
            <a:off x="6515100" y="609600"/>
            <a:ext cx="1943100" cy="5486400"/>
          </a:xfrm>
          <a:prstGeom prst="rect">
            <a:avLst/>
          </a:prstGeom>
          <a:noFill/>
        </p:spPr>
        <p:txBody>
          <a:bodyPr vert="eaVert"/>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413" name="Body Level One…"/>
          <p:cNvSpPr txBox="1">
            <a:spLocks noGrp="1"/>
          </p:cNvSpPr>
          <p:nvPr>
            <p:ph type="body" idx="1"/>
          </p:nvPr>
        </p:nvSpPr>
        <p:spPr>
          <a:xfrm>
            <a:off x="685800" y="609600"/>
            <a:ext cx="5676900" cy="5486400"/>
          </a:xfrm>
          <a:prstGeom prst="rect">
            <a:avLst/>
          </a:prstGeom>
        </p:spPr>
        <p:txBody>
          <a:bodyPr vert="eaVert">
            <a:normAutofit/>
          </a:bodyPr>
          <a:lstStyle>
            <a:lvl1pPr>
              <a:buSzPct val="100000"/>
              <a:buChar char="•"/>
              <a:defRPr b="1" i="0">
                <a:solidFill>
                  <a:srgbClr val="FFFFFF"/>
                </a:solidFill>
                <a:latin typeface="Arial" panose="020B0604020202020204" pitchFamily="34" charset="0"/>
                <a:cs typeface="Arial" panose="020B0604020202020204" pitchFamily="34" charset="0"/>
              </a:defRPr>
            </a:lvl1pPr>
            <a:lvl2pPr>
              <a:buSzPct val="100000"/>
              <a:buChar char="–"/>
              <a:defRPr b="1" i="0">
                <a:solidFill>
                  <a:srgbClr val="FFFFFF"/>
                </a:solidFill>
                <a:latin typeface="Arial" panose="020B0604020202020204" pitchFamily="34" charset="0"/>
                <a:cs typeface="Arial" panose="020B0604020202020204" pitchFamily="34" charset="0"/>
              </a:defRPr>
            </a:lvl2pPr>
            <a:lvl3pPr>
              <a:buSzPct val="100000"/>
              <a:buChar char="•"/>
              <a:defRPr b="1" i="0">
                <a:solidFill>
                  <a:srgbClr val="FFFFFF"/>
                </a:solidFill>
                <a:latin typeface="Arial" panose="020B0604020202020204" pitchFamily="34" charset="0"/>
                <a:cs typeface="Arial" panose="020B0604020202020204" pitchFamily="34" charset="0"/>
              </a:defRPr>
            </a:lvl3pPr>
            <a:lvl4pPr>
              <a:buSzPct val="100000"/>
              <a:buChar char="–"/>
              <a:defRPr b="1" i="0">
                <a:solidFill>
                  <a:srgbClr val="FFFFFF"/>
                </a:solidFill>
                <a:latin typeface="Arial" panose="020B0604020202020204" pitchFamily="34" charset="0"/>
                <a:cs typeface="Arial" panose="020B0604020202020204" pitchFamily="34" charset="0"/>
              </a:defRPr>
            </a:lvl4pPr>
            <a:lvl5pP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414"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252743496"/>
      </p:ext>
    </p:extLst>
  </p:cSld>
  <p:clrMapOvr>
    <a:masterClrMapping/>
  </p:clrMapOvr>
  <p:transition spd="med"/>
</p:sldLayout>
</file>

<file path=ppt/slideLayouts/slideLayout1608.xml><?xml version="1.0" encoding="utf-8"?>
<p:sldLayout xmlns:a="http://schemas.openxmlformats.org/drawingml/2006/main" xmlns:r="http://schemas.openxmlformats.org/officeDocument/2006/relationships" xmlns:p="http://schemas.openxmlformats.org/presentationml/2006/main" showMasterSp="0" type="tx">
  <p:cSld name="1_Title and 4 Content">
    <p:bg>
      <p:bgPr>
        <a:solidFill>
          <a:srgbClr val="000000"/>
        </a:solidFill>
        <a:effectLst/>
      </p:bgPr>
    </p:bg>
    <p:spTree>
      <p:nvGrpSpPr>
        <p:cNvPr id="1" name=""/>
        <p:cNvGrpSpPr/>
        <p:nvPr/>
      </p:nvGrpSpPr>
      <p:grpSpPr>
        <a:xfrm>
          <a:off x="0" y="0"/>
          <a:ext cx="0" cy="0"/>
          <a:chOff x="0" y="0"/>
          <a:chExt cx="0" cy="0"/>
        </a:xfrm>
      </p:grpSpPr>
      <p:sp>
        <p:nvSpPr>
          <p:cNvPr id="1421" name="Title Text"/>
          <p:cNvSpPr txBox="1">
            <a:spLocks noGrp="1"/>
          </p:cNvSpPr>
          <p:nvPr>
            <p:ph type="title"/>
          </p:nvPr>
        </p:nvSpPr>
        <p:spPr>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422" name="Body Level One…"/>
          <p:cNvSpPr txBox="1">
            <a:spLocks noGrp="1"/>
          </p:cNvSpPr>
          <p:nvPr>
            <p:ph type="body" sz="quarter" idx="1"/>
          </p:nvPr>
        </p:nvSpPr>
        <p:spPr>
          <a:xfrm>
            <a:off x="685800" y="1981200"/>
            <a:ext cx="3810000" cy="1981200"/>
          </a:xfrm>
          <a:prstGeom prst="rect">
            <a:avLst/>
          </a:prstGeom>
        </p:spPr>
        <p:txBody>
          <a:bodyPr>
            <a:normAutofit/>
          </a:bodyPr>
          <a:lstStyle>
            <a:lvl1pPr>
              <a:buSzPct val="100000"/>
              <a:buChar char="•"/>
              <a:defRPr b="1" i="0">
                <a:solidFill>
                  <a:srgbClr val="FFFFFF"/>
                </a:solidFill>
                <a:latin typeface="Arial" panose="020B0604020202020204" pitchFamily="34" charset="0"/>
                <a:cs typeface="Arial" panose="020B0604020202020204" pitchFamily="34" charset="0"/>
              </a:defRPr>
            </a:lvl1pPr>
            <a:lvl2pPr>
              <a:buSzPct val="100000"/>
              <a:buChar char="–"/>
              <a:defRPr b="1" i="0">
                <a:solidFill>
                  <a:srgbClr val="FFFFFF"/>
                </a:solidFill>
                <a:latin typeface="Arial" panose="020B0604020202020204" pitchFamily="34" charset="0"/>
                <a:cs typeface="Arial" panose="020B0604020202020204" pitchFamily="34" charset="0"/>
              </a:defRPr>
            </a:lvl2pPr>
            <a:lvl3pPr>
              <a:buSzPct val="100000"/>
              <a:buChar char="•"/>
              <a:defRPr b="1" i="0">
                <a:solidFill>
                  <a:srgbClr val="FFFFFF"/>
                </a:solidFill>
                <a:latin typeface="Arial" panose="020B0604020202020204" pitchFamily="34" charset="0"/>
                <a:cs typeface="Arial" panose="020B0604020202020204" pitchFamily="34" charset="0"/>
              </a:defRPr>
            </a:lvl3pPr>
            <a:lvl4pPr>
              <a:buSzPct val="100000"/>
              <a:buChar char="–"/>
              <a:defRPr b="1" i="0">
                <a:solidFill>
                  <a:srgbClr val="FFFFFF"/>
                </a:solidFill>
                <a:latin typeface="Arial" panose="020B0604020202020204" pitchFamily="34" charset="0"/>
                <a:cs typeface="Arial" panose="020B0604020202020204" pitchFamily="34" charset="0"/>
              </a:defRPr>
            </a:lvl4pPr>
            <a:lvl5pP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423"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964312780"/>
      </p:ext>
    </p:extLst>
  </p:cSld>
  <p:clrMapOvr>
    <a:masterClrMapping/>
  </p:clrMapOvr>
  <p:transition spd="med"/>
</p:sldLayout>
</file>

<file path=ppt/slideLayouts/slideLayout1609.xml><?xml version="1.0" encoding="utf-8"?>
<p:sldLayout xmlns:a="http://schemas.openxmlformats.org/drawingml/2006/main" xmlns:r="http://schemas.openxmlformats.org/officeDocument/2006/relationships" xmlns:p="http://schemas.openxmlformats.org/presentationml/2006/main" showMasterSp="0" type="tx">
  <p:cSld name="Title, Content, and 2 Content">
    <p:bg>
      <p:bgPr>
        <a:solidFill>
          <a:srgbClr val="000000"/>
        </a:solidFill>
        <a:effectLst/>
      </p:bgPr>
    </p:bg>
    <p:spTree>
      <p:nvGrpSpPr>
        <p:cNvPr id="1" name=""/>
        <p:cNvGrpSpPr/>
        <p:nvPr/>
      </p:nvGrpSpPr>
      <p:grpSpPr>
        <a:xfrm>
          <a:off x="0" y="0"/>
          <a:ext cx="0" cy="0"/>
          <a:chOff x="0" y="0"/>
          <a:chExt cx="0" cy="0"/>
        </a:xfrm>
      </p:grpSpPr>
      <p:sp>
        <p:nvSpPr>
          <p:cNvPr id="1430" name="Title Text"/>
          <p:cNvSpPr txBox="1">
            <a:spLocks noGrp="1"/>
          </p:cNvSpPr>
          <p:nvPr>
            <p:ph type="title"/>
          </p:nvPr>
        </p:nvSpPr>
        <p:spPr>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431" name="Body Level One…"/>
          <p:cNvSpPr txBox="1">
            <a:spLocks noGrp="1"/>
          </p:cNvSpPr>
          <p:nvPr>
            <p:ph type="body" sz="half" idx="1"/>
          </p:nvPr>
        </p:nvSpPr>
        <p:spPr>
          <a:xfrm>
            <a:off x="685800" y="1981200"/>
            <a:ext cx="3810000" cy="4114800"/>
          </a:xfrm>
          <a:prstGeom prst="rect">
            <a:avLst/>
          </a:prstGeom>
        </p:spPr>
        <p:txBody>
          <a:bodyPr>
            <a:normAutofit/>
          </a:bodyPr>
          <a:lstStyle>
            <a:lvl1pPr>
              <a:buSzPct val="100000"/>
              <a:buChar char="•"/>
              <a:defRPr b="1" i="0">
                <a:solidFill>
                  <a:srgbClr val="FFFFFF"/>
                </a:solidFill>
                <a:latin typeface="Arial" panose="020B0604020202020204" pitchFamily="34" charset="0"/>
                <a:cs typeface="Arial" panose="020B0604020202020204" pitchFamily="34" charset="0"/>
              </a:defRPr>
            </a:lvl1pPr>
            <a:lvl2pPr>
              <a:buSzPct val="100000"/>
              <a:buChar char="–"/>
              <a:defRPr b="1" i="0">
                <a:solidFill>
                  <a:srgbClr val="FFFFFF"/>
                </a:solidFill>
                <a:latin typeface="Arial" panose="020B0604020202020204" pitchFamily="34" charset="0"/>
                <a:cs typeface="Arial" panose="020B0604020202020204" pitchFamily="34" charset="0"/>
              </a:defRPr>
            </a:lvl2pPr>
            <a:lvl3pPr>
              <a:buSzPct val="100000"/>
              <a:buChar char="•"/>
              <a:defRPr b="1" i="0">
                <a:solidFill>
                  <a:srgbClr val="FFFFFF"/>
                </a:solidFill>
                <a:latin typeface="Arial" panose="020B0604020202020204" pitchFamily="34" charset="0"/>
                <a:cs typeface="Arial" panose="020B0604020202020204" pitchFamily="34" charset="0"/>
              </a:defRPr>
            </a:lvl3pPr>
            <a:lvl4pPr>
              <a:buSzPct val="100000"/>
              <a:buChar char="–"/>
              <a:defRPr b="1" i="0">
                <a:solidFill>
                  <a:srgbClr val="FFFFFF"/>
                </a:solidFill>
                <a:latin typeface="Arial" panose="020B0604020202020204" pitchFamily="34" charset="0"/>
                <a:cs typeface="Arial" panose="020B0604020202020204" pitchFamily="34" charset="0"/>
              </a:defRPr>
            </a:lvl4pPr>
            <a:lvl5pP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432"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410129758"/>
      </p:ext>
    </p:extLst>
  </p:cSld>
  <p:clrMapOvr>
    <a:masterClrMapping/>
  </p:clrMapOvr>
  <p:transition spd="med"/>
</p:sldLayout>
</file>

<file path=ppt/slideLayouts/slideLayout161.xml><?xml version="1.0" encoding="utf-8"?>
<p:sldLayout xmlns:a="http://schemas.openxmlformats.org/drawingml/2006/main" xmlns:r="http://schemas.openxmlformats.org/officeDocument/2006/relationships" xmlns:p="http://schemas.openxmlformats.org/presentationml/2006/main" type="tx">
  <p:cSld name="6_Blank">
    <p:spTree>
      <p:nvGrpSpPr>
        <p:cNvPr id="1" name=""/>
        <p:cNvGrpSpPr/>
        <p:nvPr/>
      </p:nvGrpSpPr>
      <p:grpSpPr>
        <a:xfrm>
          <a:off x="0" y="0"/>
          <a:ext cx="0" cy="0"/>
          <a:chOff x="0" y="0"/>
          <a:chExt cx="0" cy="0"/>
        </a:xfrm>
      </p:grpSpPr>
      <p:sp>
        <p:nvSpPr>
          <p:cNvPr id="1063"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486944099"/>
      </p:ext>
    </p:extLst>
  </p:cSld>
  <p:clrMapOvr>
    <a:masterClrMapping/>
  </p:clrMapOvr>
  <p:transition spd="med"/>
</p:sldLayout>
</file>

<file path=ppt/slideLayouts/slideLayout1610.xml><?xml version="1.0" encoding="utf-8"?>
<p:sldLayout xmlns:a="http://schemas.openxmlformats.org/drawingml/2006/main" xmlns:r="http://schemas.openxmlformats.org/officeDocument/2006/relationships" xmlns:p="http://schemas.openxmlformats.org/presentationml/2006/main" showMasterSp="0" type="tx">
  <p:cSld name="8_Title Slide">
    <p:bg>
      <p:bgPr>
        <a:solidFill>
          <a:srgbClr val="000000"/>
        </a:solidFill>
        <a:effectLst/>
      </p:bgPr>
    </p:bg>
    <p:spTree>
      <p:nvGrpSpPr>
        <p:cNvPr id="1" name=""/>
        <p:cNvGrpSpPr/>
        <p:nvPr/>
      </p:nvGrpSpPr>
      <p:grpSpPr>
        <a:xfrm>
          <a:off x="0" y="0"/>
          <a:ext cx="0" cy="0"/>
          <a:chOff x="0" y="0"/>
          <a:chExt cx="0" cy="0"/>
        </a:xfrm>
      </p:grpSpPr>
      <p:sp>
        <p:nvSpPr>
          <p:cNvPr id="1439" name="Title Text"/>
          <p:cNvSpPr txBox="1">
            <a:spLocks noGrp="1"/>
          </p:cNvSpPr>
          <p:nvPr>
            <p:ph type="title"/>
          </p:nvPr>
        </p:nvSpPr>
        <p:spPr>
          <a:xfrm>
            <a:off x="685800" y="2286000"/>
            <a:ext cx="77724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440" name="Body Level One…"/>
          <p:cNvSpPr txBox="1">
            <a:spLocks noGrp="1"/>
          </p:cNvSpPr>
          <p:nvPr>
            <p:ph type="body" sz="quarter" idx="1"/>
          </p:nvPr>
        </p:nvSpPr>
        <p:spPr>
          <a:xfrm>
            <a:off x="1371600" y="3886201"/>
            <a:ext cx="6400800" cy="1752601"/>
          </a:xfrm>
          <a:prstGeom prst="rect">
            <a:avLst/>
          </a:prstGeom>
        </p:spPr>
        <p:txBody>
          <a:bodyPr>
            <a:normAutofit/>
          </a:bodyPr>
          <a:lstStyle>
            <a:lvl1pPr marL="0" indent="0" algn="ctr">
              <a:buSzTx/>
              <a:buNone/>
              <a:defRPr b="1" i="0">
                <a:solidFill>
                  <a:srgbClr val="000000"/>
                </a:solidFill>
                <a:latin typeface="Arial" panose="020B0604020202020204" pitchFamily="34" charset="0"/>
                <a:cs typeface="Arial" panose="020B0604020202020204" pitchFamily="34" charset="0"/>
              </a:defRPr>
            </a:lvl1pPr>
            <a:lvl2pPr algn="ctr">
              <a:buSzPct val="100000"/>
              <a:buChar char="–"/>
              <a:defRPr b="1" i="0">
                <a:solidFill>
                  <a:srgbClr val="000000"/>
                </a:solidFill>
                <a:latin typeface="Arial" panose="020B0604020202020204" pitchFamily="34" charset="0"/>
                <a:cs typeface="Arial" panose="020B0604020202020204" pitchFamily="34" charset="0"/>
              </a:defRPr>
            </a:lvl2pPr>
            <a:lvl3pPr algn="ctr">
              <a:buSzPct val="100000"/>
              <a:buChar char="•"/>
              <a:defRPr b="1" i="0">
                <a:solidFill>
                  <a:srgbClr val="000000"/>
                </a:solidFill>
                <a:latin typeface="Arial" panose="020B0604020202020204" pitchFamily="34" charset="0"/>
                <a:cs typeface="Arial" panose="020B0604020202020204" pitchFamily="34" charset="0"/>
              </a:defRPr>
            </a:lvl3pPr>
            <a:lvl4pPr algn="ctr">
              <a:buSzPct val="100000"/>
              <a:buChar char="–"/>
              <a:defRPr b="1" i="0">
                <a:solidFill>
                  <a:srgbClr val="000000"/>
                </a:solidFill>
                <a:latin typeface="Arial" panose="020B0604020202020204" pitchFamily="34" charset="0"/>
                <a:cs typeface="Arial" panose="020B0604020202020204" pitchFamily="34" charset="0"/>
              </a:defRPr>
            </a:lvl4pPr>
            <a:lvl5pPr algn="ct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441"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782813176"/>
      </p:ext>
    </p:extLst>
  </p:cSld>
  <p:clrMapOvr>
    <a:masterClrMapping/>
  </p:clrMapOvr>
  <p:transition spd="med"/>
</p:sldLayout>
</file>

<file path=ppt/slideLayouts/slideLayout1611.xml><?xml version="1.0" encoding="utf-8"?>
<p:sldLayout xmlns:a="http://schemas.openxmlformats.org/drawingml/2006/main" xmlns:r="http://schemas.openxmlformats.org/officeDocument/2006/relationships" xmlns:p="http://schemas.openxmlformats.org/presentationml/2006/main" showMasterSp="0" type="tx">
  <p:cSld name="8_Title and Content">
    <p:bg>
      <p:bgPr>
        <a:solidFill>
          <a:srgbClr val="000000"/>
        </a:solidFill>
        <a:effectLst/>
      </p:bgPr>
    </p:bg>
    <p:spTree>
      <p:nvGrpSpPr>
        <p:cNvPr id="1" name=""/>
        <p:cNvGrpSpPr/>
        <p:nvPr/>
      </p:nvGrpSpPr>
      <p:grpSpPr>
        <a:xfrm>
          <a:off x="0" y="0"/>
          <a:ext cx="0" cy="0"/>
          <a:chOff x="0" y="0"/>
          <a:chExt cx="0" cy="0"/>
        </a:xfrm>
      </p:grpSpPr>
      <p:sp>
        <p:nvSpPr>
          <p:cNvPr id="1448"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449" name="Body Level One…"/>
          <p:cNvSpPr txBox="1">
            <a:spLocks noGrp="1"/>
          </p:cNvSpPr>
          <p:nvPr>
            <p:ph type="body" idx="1"/>
          </p:nvPr>
        </p:nvSpPr>
        <p:spPr>
          <a:xfrm>
            <a:off x="685800" y="1981200"/>
            <a:ext cx="7772400" cy="4114800"/>
          </a:xfrm>
          <a:prstGeom prst="rect">
            <a:avLst/>
          </a:prstGeom>
        </p:spPr>
        <p:txBody>
          <a:bodyPr>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450"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126760350"/>
      </p:ext>
    </p:extLst>
  </p:cSld>
  <p:clrMapOvr>
    <a:masterClrMapping/>
  </p:clrMapOvr>
  <p:transition spd="med"/>
</p:sldLayout>
</file>

<file path=ppt/slideLayouts/slideLayout1612.xml><?xml version="1.0" encoding="utf-8"?>
<p:sldLayout xmlns:a="http://schemas.openxmlformats.org/drawingml/2006/main" xmlns:r="http://schemas.openxmlformats.org/officeDocument/2006/relationships" xmlns:p="http://schemas.openxmlformats.org/presentationml/2006/main" showMasterSp="0" type="tx">
  <p:cSld name="8_Section Header">
    <p:bg>
      <p:bgPr>
        <a:solidFill>
          <a:srgbClr val="000000"/>
        </a:solidFill>
        <a:effectLst/>
      </p:bgPr>
    </p:bg>
    <p:spTree>
      <p:nvGrpSpPr>
        <p:cNvPr id="1" name=""/>
        <p:cNvGrpSpPr/>
        <p:nvPr/>
      </p:nvGrpSpPr>
      <p:grpSpPr>
        <a:xfrm>
          <a:off x="0" y="0"/>
          <a:ext cx="0" cy="0"/>
          <a:chOff x="0" y="0"/>
          <a:chExt cx="0" cy="0"/>
        </a:xfrm>
      </p:grpSpPr>
      <p:sp>
        <p:nvSpPr>
          <p:cNvPr id="1457" name="Title Text"/>
          <p:cNvSpPr txBox="1">
            <a:spLocks noGrp="1"/>
          </p:cNvSpPr>
          <p:nvPr>
            <p:ph type="title"/>
          </p:nvPr>
        </p:nvSpPr>
        <p:spPr>
          <a:xfrm>
            <a:off x="722312" y="4406900"/>
            <a:ext cx="7772401" cy="1362075"/>
          </a:xfrm>
          <a:prstGeom prst="rect">
            <a:avLst/>
          </a:prstGeom>
          <a:noFill/>
        </p:spPr>
        <p:txBody>
          <a:bodyPr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1458" name="Body Level One…"/>
          <p:cNvSpPr txBox="1">
            <a:spLocks noGrp="1"/>
          </p:cNvSpPr>
          <p:nvPr>
            <p:ph type="body" sz="quarter" idx="1"/>
          </p:nvPr>
        </p:nvSpPr>
        <p:spPr>
          <a:xfrm>
            <a:off x="722312" y="2906714"/>
            <a:ext cx="7772401" cy="1500188"/>
          </a:xfrm>
          <a:prstGeom prst="rect">
            <a:avLst/>
          </a:prstGeom>
        </p:spPr>
        <p:txBody>
          <a:bodyPr anchor="b">
            <a:normAutofit/>
          </a:bodyPr>
          <a:lstStyle>
            <a:lvl1pPr marL="0" indent="0">
              <a:spcBef>
                <a:spcPts val="400"/>
              </a:spcBef>
              <a:buSzTx/>
              <a:buNone/>
              <a:defRPr sz="2000" b="1" i="0">
                <a:solidFill>
                  <a:srgbClr val="000000"/>
                </a:solidFill>
                <a:latin typeface="Arial" panose="020B0604020202020204" pitchFamily="34" charset="0"/>
                <a:cs typeface="Arial" panose="020B0604020202020204" pitchFamily="34" charset="0"/>
              </a:defRPr>
            </a:lvl1pPr>
            <a:lvl2pPr marL="0" indent="456342">
              <a:spcBef>
                <a:spcPts val="400"/>
              </a:spcBef>
              <a:buSzTx/>
              <a:buNone/>
              <a:defRPr sz="2000" b="1" i="0">
                <a:solidFill>
                  <a:srgbClr val="000000"/>
                </a:solidFill>
                <a:latin typeface="Arial" panose="020B0604020202020204" pitchFamily="34" charset="0"/>
                <a:cs typeface="Arial" panose="020B0604020202020204" pitchFamily="34" charset="0"/>
              </a:defRPr>
            </a:lvl2pPr>
            <a:lvl3pPr marL="0" indent="912690">
              <a:spcBef>
                <a:spcPts val="400"/>
              </a:spcBef>
              <a:buSzTx/>
              <a:buNone/>
              <a:defRPr sz="2000" b="1" i="0">
                <a:solidFill>
                  <a:srgbClr val="000000"/>
                </a:solidFill>
                <a:latin typeface="Arial" panose="020B0604020202020204" pitchFamily="34" charset="0"/>
                <a:cs typeface="Arial" panose="020B0604020202020204" pitchFamily="34" charset="0"/>
              </a:defRPr>
            </a:lvl3pPr>
            <a:lvl4pPr marL="0" indent="1369015">
              <a:spcBef>
                <a:spcPts val="400"/>
              </a:spcBef>
              <a:buSzTx/>
              <a:buNone/>
              <a:defRPr sz="2000" b="1" i="0">
                <a:solidFill>
                  <a:srgbClr val="000000"/>
                </a:solidFill>
                <a:latin typeface="Arial" panose="020B0604020202020204" pitchFamily="34" charset="0"/>
                <a:cs typeface="Arial" panose="020B0604020202020204" pitchFamily="34" charset="0"/>
              </a:defRPr>
            </a:lvl4pPr>
            <a:lvl5pPr marL="0" indent="1825374">
              <a:spcBef>
                <a:spcPts val="4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459"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395724031"/>
      </p:ext>
    </p:extLst>
  </p:cSld>
  <p:clrMapOvr>
    <a:masterClrMapping/>
  </p:clrMapOvr>
  <p:transition spd="med"/>
</p:sldLayout>
</file>

<file path=ppt/slideLayouts/slideLayout1613.xml><?xml version="1.0" encoding="utf-8"?>
<p:sldLayout xmlns:a="http://schemas.openxmlformats.org/drawingml/2006/main" xmlns:r="http://schemas.openxmlformats.org/officeDocument/2006/relationships" xmlns:p="http://schemas.openxmlformats.org/presentationml/2006/main" showMasterSp="0" type="tx">
  <p:cSld name="8_Two Content">
    <p:bg>
      <p:bgPr>
        <a:solidFill>
          <a:srgbClr val="000000"/>
        </a:solidFill>
        <a:effectLst/>
      </p:bgPr>
    </p:bg>
    <p:spTree>
      <p:nvGrpSpPr>
        <p:cNvPr id="1" name=""/>
        <p:cNvGrpSpPr/>
        <p:nvPr/>
      </p:nvGrpSpPr>
      <p:grpSpPr>
        <a:xfrm>
          <a:off x="0" y="0"/>
          <a:ext cx="0" cy="0"/>
          <a:chOff x="0" y="0"/>
          <a:chExt cx="0" cy="0"/>
        </a:xfrm>
      </p:grpSpPr>
      <p:sp>
        <p:nvSpPr>
          <p:cNvPr id="1466"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467"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SzPct val="100000"/>
              <a:buChar char="•"/>
              <a:defRPr sz="2800" b="1" i="0">
                <a:solidFill>
                  <a:srgbClr val="000000"/>
                </a:solidFill>
                <a:latin typeface="Arial" panose="020B0604020202020204" pitchFamily="34" charset="0"/>
                <a:cs typeface="Arial" panose="020B0604020202020204" pitchFamily="34" charset="0"/>
              </a:defRPr>
            </a:lvl1pPr>
            <a:lvl2pPr marL="789082" indent="-332754">
              <a:spcBef>
                <a:spcPts val="600"/>
              </a:spcBef>
              <a:buSzPct val="100000"/>
              <a:buChar char="–"/>
              <a:defRPr sz="2800" b="1" i="0">
                <a:solidFill>
                  <a:srgbClr val="000000"/>
                </a:solidFill>
                <a:latin typeface="Arial" panose="020B0604020202020204" pitchFamily="34" charset="0"/>
                <a:cs typeface="Arial" panose="020B0604020202020204" pitchFamily="34" charset="0"/>
              </a:defRPr>
            </a:lvl2pPr>
            <a:lvl3pPr marL="1232107" indent="-319440">
              <a:spcBef>
                <a:spcPts val="600"/>
              </a:spcBef>
              <a:buSzPct val="100000"/>
              <a:buChar char="•"/>
              <a:defRPr sz="2800" b="1" i="0">
                <a:solidFill>
                  <a:srgbClr val="000000"/>
                </a:solidFill>
                <a:latin typeface="Arial" panose="020B0604020202020204" pitchFamily="34" charset="0"/>
                <a:cs typeface="Arial" panose="020B0604020202020204" pitchFamily="34" charset="0"/>
              </a:defRPr>
            </a:lvl3pPr>
            <a:lvl4pPr marL="1723956" indent="-354934">
              <a:spcBef>
                <a:spcPts val="600"/>
              </a:spcBef>
              <a:buSzPct val="100000"/>
              <a:buChar char="–"/>
              <a:defRPr sz="2800" b="1" i="0">
                <a:solidFill>
                  <a:srgbClr val="000000"/>
                </a:solidFill>
                <a:latin typeface="Arial" panose="020B0604020202020204" pitchFamily="34" charset="0"/>
                <a:cs typeface="Arial" panose="020B0604020202020204" pitchFamily="34" charset="0"/>
              </a:defRPr>
            </a:lvl4pPr>
            <a:lvl5pPr marL="2180286" indent="-354934">
              <a:spcBef>
                <a:spcPts val="600"/>
              </a:spcBef>
              <a:buChar char="»"/>
              <a:defRPr sz="28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468"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54753737"/>
      </p:ext>
    </p:extLst>
  </p:cSld>
  <p:clrMapOvr>
    <a:masterClrMapping/>
  </p:clrMapOvr>
  <p:transition spd="med"/>
</p:sldLayout>
</file>

<file path=ppt/slideLayouts/slideLayout1614.xml><?xml version="1.0" encoding="utf-8"?>
<p:sldLayout xmlns:a="http://schemas.openxmlformats.org/drawingml/2006/main" xmlns:r="http://schemas.openxmlformats.org/officeDocument/2006/relationships" xmlns:p="http://schemas.openxmlformats.org/presentationml/2006/main" showMasterSp="0" type="tx">
  <p:cSld name="8_Comparison">
    <p:bg>
      <p:bgPr>
        <a:solidFill>
          <a:srgbClr val="000000"/>
        </a:solidFill>
        <a:effectLst/>
      </p:bgPr>
    </p:bg>
    <p:spTree>
      <p:nvGrpSpPr>
        <p:cNvPr id="1" name=""/>
        <p:cNvGrpSpPr/>
        <p:nvPr/>
      </p:nvGrpSpPr>
      <p:grpSpPr>
        <a:xfrm>
          <a:off x="0" y="0"/>
          <a:ext cx="0" cy="0"/>
          <a:chOff x="0" y="0"/>
          <a:chExt cx="0" cy="0"/>
        </a:xfrm>
      </p:grpSpPr>
      <p:sp>
        <p:nvSpPr>
          <p:cNvPr id="1475" name="Title Text"/>
          <p:cNvSpPr txBox="1">
            <a:spLocks noGrp="1"/>
          </p:cNvSpPr>
          <p:nvPr>
            <p:ph type="title"/>
          </p:nvPr>
        </p:nvSpPr>
        <p:spPr>
          <a:xfrm>
            <a:off x="457200" y="274638"/>
            <a:ext cx="8229600" cy="1143001"/>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476"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solidFill>
                  <a:srgbClr val="000000"/>
                </a:solidFill>
                <a:latin typeface="Arial" panose="020B0604020202020204" pitchFamily="34" charset="0"/>
                <a:cs typeface="Arial" panose="020B0604020202020204" pitchFamily="34" charset="0"/>
              </a:defRPr>
            </a:lvl1pPr>
            <a:lvl2pPr marL="0" indent="456342">
              <a:spcBef>
                <a:spcPts val="500"/>
              </a:spcBef>
              <a:buSzTx/>
              <a:buNone/>
              <a:defRPr sz="2400" b="1" i="0">
                <a:solidFill>
                  <a:srgbClr val="000000"/>
                </a:solidFill>
                <a:latin typeface="Arial" panose="020B0604020202020204" pitchFamily="34" charset="0"/>
                <a:cs typeface="Arial" panose="020B0604020202020204" pitchFamily="34" charset="0"/>
              </a:defRPr>
            </a:lvl2pPr>
            <a:lvl3pPr marL="0" indent="912690">
              <a:spcBef>
                <a:spcPts val="500"/>
              </a:spcBef>
              <a:buSzTx/>
              <a:buNone/>
              <a:defRPr sz="2400" b="1" i="0">
                <a:solidFill>
                  <a:srgbClr val="000000"/>
                </a:solidFill>
                <a:latin typeface="Arial" panose="020B0604020202020204" pitchFamily="34" charset="0"/>
                <a:cs typeface="Arial" panose="020B0604020202020204" pitchFamily="34" charset="0"/>
              </a:defRPr>
            </a:lvl3pPr>
            <a:lvl4pPr marL="0" indent="1369015">
              <a:spcBef>
                <a:spcPts val="500"/>
              </a:spcBef>
              <a:buSzTx/>
              <a:buNone/>
              <a:defRPr sz="2400" b="1" i="0">
                <a:solidFill>
                  <a:srgbClr val="000000"/>
                </a:solidFill>
                <a:latin typeface="Arial" panose="020B0604020202020204" pitchFamily="34" charset="0"/>
                <a:cs typeface="Arial" panose="020B0604020202020204" pitchFamily="34" charset="0"/>
              </a:defRPr>
            </a:lvl4pPr>
            <a:lvl5pPr marL="0" indent="1825374">
              <a:spcBef>
                <a:spcPts val="500"/>
              </a:spcBef>
              <a:buSzTx/>
              <a:buNone/>
              <a:defRPr sz="2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477" name="Text Placeholder 4"/>
          <p:cNvSpPr>
            <a:spLocks noGrp="1"/>
          </p:cNvSpPr>
          <p:nvPr>
            <p:ph type="body" sz="quarter" idx="21"/>
          </p:nvPr>
        </p:nvSpPr>
        <p:spPr>
          <a:xfrm>
            <a:off x="4645062" y="1535112"/>
            <a:ext cx="4041776"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000000"/>
                </a:solidFill>
              </a:defRPr>
            </a:pPr>
            <a:endParaRPr dirty="0"/>
          </a:p>
        </p:txBody>
      </p:sp>
      <p:sp>
        <p:nvSpPr>
          <p:cNvPr id="1478"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601729956"/>
      </p:ext>
    </p:extLst>
  </p:cSld>
  <p:clrMapOvr>
    <a:masterClrMapping/>
  </p:clrMapOvr>
  <p:transition spd="med"/>
</p:sldLayout>
</file>

<file path=ppt/slideLayouts/slideLayout1615.xml><?xml version="1.0" encoding="utf-8"?>
<p:sldLayout xmlns:a="http://schemas.openxmlformats.org/drawingml/2006/main" xmlns:r="http://schemas.openxmlformats.org/officeDocument/2006/relationships" xmlns:p="http://schemas.openxmlformats.org/presentationml/2006/main" showMasterSp="0" type="tx">
  <p:cSld name="8_Title Only">
    <p:bg>
      <p:bgPr>
        <a:solidFill>
          <a:srgbClr val="000000"/>
        </a:solidFill>
        <a:effectLst/>
      </p:bgPr>
    </p:bg>
    <p:spTree>
      <p:nvGrpSpPr>
        <p:cNvPr id="1" name=""/>
        <p:cNvGrpSpPr/>
        <p:nvPr/>
      </p:nvGrpSpPr>
      <p:grpSpPr>
        <a:xfrm>
          <a:off x="0" y="0"/>
          <a:ext cx="0" cy="0"/>
          <a:chOff x="0" y="0"/>
          <a:chExt cx="0" cy="0"/>
        </a:xfrm>
      </p:grpSpPr>
      <p:sp>
        <p:nvSpPr>
          <p:cNvPr id="1485"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486"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811181796"/>
      </p:ext>
    </p:extLst>
  </p:cSld>
  <p:clrMapOvr>
    <a:masterClrMapping/>
  </p:clrMapOvr>
  <p:transition spd="med"/>
</p:sldLayout>
</file>

<file path=ppt/slideLayouts/slideLayout1616.xml><?xml version="1.0" encoding="utf-8"?>
<p:sldLayout xmlns:a="http://schemas.openxmlformats.org/drawingml/2006/main" xmlns:r="http://schemas.openxmlformats.org/officeDocument/2006/relationships" xmlns:p="http://schemas.openxmlformats.org/presentationml/2006/main" showMasterSp="0" type="tx">
  <p:cSld name="10_Blank">
    <p:bg>
      <p:bgPr>
        <a:solidFill>
          <a:srgbClr val="000000"/>
        </a:solidFill>
        <a:effectLst/>
      </p:bgPr>
    </p:bg>
    <p:spTree>
      <p:nvGrpSpPr>
        <p:cNvPr id="1" name=""/>
        <p:cNvGrpSpPr/>
        <p:nvPr/>
      </p:nvGrpSpPr>
      <p:grpSpPr>
        <a:xfrm>
          <a:off x="0" y="0"/>
          <a:ext cx="0" cy="0"/>
          <a:chOff x="0" y="0"/>
          <a:chExt cx="0" cy="0"/>
        </a:xfrm>
      </p:grpSpPr>
      <p:sp>
        <p:nvSpPr>
          <p:cNvPr id="1493"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724813066"/>
      </p:ext>
    </p:extLst>
  </p:cSld>
  <p:clrMapOvr>
    <a:masterClrMapping/>
  </p:clrMapOvr>
  <p:transition spd="med"/>
</p:sldLayout>
</file>

<file path=ppt/slideLayouts/slideLayout1617.xml><?xml version="1.0" encoding="utf-8"?>
<p:sldLayout xmlns:a="http://schemas.openxmlformats.org/drawingml/2006/main" xmlns:r="http://schemas.openxmlformats.org/officeDocument/2006/relationships" xmlns:p="http://schemas.openxmlformats.org/presentationml/2006/main" showMasterSp="0" type="tx">
  <p:cSld name="1_Blank 0">
    <p:bg>
      <p:bgPr>
        <a:solidFill>
          <a:srgbClr val="000000"/>
        </a:solidFill>
        <a:effectLst/>
      </p:bgPr>
    </p:bg>
    <p:spTree>
      <p:nvGrpSpPr>
        <p:cNvPr id="1" name=""/>
        <p:cNvGrpSpPr/>
        <p:nvPr/>
      </p:nvGrpSpPr>
      <p:grpSpPr>
        <a:xfrm>
          <a:off x="0" y="0"/>
          <a:ext cx="0" cy="0"/>
          <a:chOff x="0" y="0"/>
          <a:chExt cx="0" cy="0"/>
        </a:xfrm>
      </p:grpSpPr>
      <p:sp>
        <p:nvSpPr>
          <p:cNvPr id="1500"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316098602"/>
      </p:ext>
    </p:extLst>
  </p:cSld>
  <p:clrMapOvr>
    <a:masterClrMapping/>
  </p:clrMapOvr>
  <p:transition spd="med"/>
</p:sldLayout>
</file>

<file path=ppt/slideLayouts/slideLayout1618.xml><?xml version="1.0" encoding="utf-8"?>
<p:sldLayout xmlns:a="http://schemas.openxmlformats.org/drawingml/2006/main" xmlns:r="http://schemas.openxmlformats.org/officeDocument/2006/relationships" xmlns:p="http://schemas.openxmlformats.org/presentationml/2006/main" showMasterSp="0" type="tx">
  <p:cSld name="8_Content with Caption">
    <p:bg>
      <p:bgPr>
        <a:solidFill>
          <a:srgbClr val="000000"/>
        </a:solidFill>
        <a:effectLst/>
      </p:bgPr>
    </p:bg>
    <p:spTree>
      <p:nvGrpSpPr>
        <p:cNvPr id="1" name=""/>
        <p:cNvGrpSpPr/>
        <p:nvPr/>
      </p:nvGrpSpPr>
      <p:grpSpPr>
        <a:xfrm>
          <a:off x="0" y="0"/>
          <a:ext cx="0" cy="0"/>
          <a:chOff x="0" y="0"/>
          <a:chExt cx="0" cy="0"/>
        </a:xfrm>
      </p:grpSpPr>
      <p:sp>
        <p:nvSpPr>
          <p:cNvPr id="1507" name="Title Text"/>
          <p:cNvSpPr txBox="1">
            <a:spLocks noGrp="1"/>
          </p:cNvSpPr>
          <p:nvPr>
            <p:ph type="title"/>
          </p:nvPr>
        </p:nvSpPr>
        <p:spPr>
          <a:xfrm>
            <a:off x="457237" y="273050"/>
            <a:ext cx="3008315" cy="1162050"/>
          </a:xfrm>
          <a:prstGeom prst="rect">
            <a:avLst/>
          </a:prstGeom>
          <a:noFill/>
        </p:spPr>
        <p:txBody>
          <a:bodyPr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1508" name="Body Level One…"/>
          <p:cNvSpPr txBox="1">
            <a:spLocks noGrp="1"/>
          </p:cNvSpPr>
          <p:nvPr>
            <p:ph type="body" idx="1"/>
          </p:nvPr>
        </p:nvSpPr>
        <p:spPr>
          <a:xfrm>
            <a:off x="3575050" y="273088"/>
            <a:ext cx="5111750" cy="5853113"/>
          </a:xfrm>
          <a:prstGeom prst="rect">
            <a:avLst/>
          </a:prstGeom>
        </p:spPr>
        <p:txBody>
          <a:bodyPr>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509" name="Text Placeholder 3"/>
          <p:cNvSpPr>
            <a:spLocks noGrp="1"/>
          </p:cNvSpPr>
          <p:nvPr>
            <p:ph type="body" sz="half" idx="21"/>
          </p:nvPr>
        </p:nvSpPr>
        <p:spPr>
          <a:xfrm>
            <a:off x="457237" y="1435101"/>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000000"/>
                </a:solidFill>
              </a:defRPr>
            </a:pPr>
            <a:endParaRPr dirty="0"/>
          </a:p>
        </p:txBody>
      </p:sp>
      <p:sp>
        <p:nvSpPr>
          <p:cNvPr id="1510"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851768577"/>
      </p:ext>
    </p:extLst>
  </p:cSld>
  <p:clrMapOvr>
    <a:masterClrMapping/>
  </p:clrMapOvr>
  <p:transition spd="med"/>
</p:sldLayout>
</file>

<file path=ppt/slideLayouts/slideLayout1619.xml><?xml version="1.0" encoding="utf-8"?>
<p:sldLayout xmlns:a="http://schemas.openxmlformats.org/drawingml/2006/main" xmlns:r="http://schemas.openxmlformats.org/officeDocument/2006/relationships" xmlns:p="http://schemas.openxmlformats.org/presentationml/2006/main" showMasterSp="0" type="tx">
  <p:cSld name="8_Picture with Caption">
    <p:bg>
      <p:bgPr>
        <a:solidFill>
          <a:srgbClr val="000000"/>
        </a:solidFill>
        <a:effectLst/>
      </p:bgPr>
    </p:bg>
    <p:spTree>
      <p:nvGrpSpPr>
        <p:cNvPr id="1" name=""/>
        <p:cNvGrpSpPr/>
        <p:nvPr/>
      </p:nvGrpSpPr>
      <p:grpSpPr>
        <a:xfrm>
          <a:off x="0" y="0"/>
          <a:ext cx="0" cy="0"/>
          <a:chOff x="0" y="0"/>
          <a:chExt cx="0" cy="0"/>
        </a:xfrm>
      </p:grpSpPr>
      <p:sp>
        <p:nvSpPr>
          <p:cNvPr id="1517" name="Title Text"/>
          <p:cNvSpPr txBox="1">
            <a:spLocks noGrp="1"/>
          </p:cNvSpPr>
          <p:nvPr>
            <p:ph type="title"/>
          </p:nvPr>
        </p:nvSpPr>
        <p:spPr>
          <a:xfrm>
            <a:off x="1792288" y="4800600"/>
            <a:ext cx="5486401" cy="566738"/>
          </a:xfrm>
          <a:prstGeom prst="rect">
            <a:avLst/>
          </a:prstGeom>
          <a:noFill/>
        </p:spPr>
        <p:txBody>
          <a:bodyPr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1518"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1519"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solidFill>
                  <a:srgbClr val="000000"/>
                </a:solidFill>
                <a:latin typeface="Arial" panose="020B0604020202020204" pitchFamily="34" charset="0"/>
                <a:cs typeface="Arial" panose="020B0604020202020204" pitchFamily="34" charset="0"/>
              </a:defRPr>
            </a:lvl1pPr>
            <a:lvl2pPr marL="0" indent="456342">
              <a:spcBef>
                <a:spcPts val="300"/>
              </a:spcBef>
              <a:buSzTx/>
              <a:buNone/>
              <a:defRPr sz="1400" b="1" i="0">
                <a:solidFill>
                  <a:srgbClr val="000000"/>
                </a:solidFill>
                <a:latin typeface="Arial" panose="020B0604020202020204" pitchFamily="34" charset="0"/>
                <a:cs typeface="Arial" panose="020B0604020202020204" pitchFamily="34" charset="0"/>
              </a:defRPr>
            </a:lvl2pPr>
            <a:lvl3pPr marL="0" indent="912690">
              <a:spcBef>
                <a:spcPts val="300"/>
              </a:spcBef>
              <a:buSzTx/>
              <a:buNone/>
              <a:defRPr sz="1400" b="1" i="0">
                <a:solidFill>
                  <a:srgbClr val="000000"/>
                </a:solidFill>
                <a:latin typeface="Arial" panose="020B0604020202020204" pitchFamily="34" charset="0"/>
                <a:cs typeface="Arial" panose="020B0604020202020204" pitchFamily="34" charset="0"/>
              </a:defRPr>
            </a:lvl3pPr>
            <a:lvl4pPr marL="0" indent="1369015">
              <a:spcBef>
                <a:spcPts val="300"/>
              </a:spcBef>
              <a:buSzTx/>
              <a:buNone/>
              <a:defRPr sz="1400" b="1" i="0">
                <a:solidFill>
                  <a:srgbClr val="000000"/>
                </a:solidFill>
                <a:latin typeface="Arial" panose="020B0604020202020204" pitchFamily="34" charset="0"/>
                <a:cs typeface="Arial" panose="020B0604020202020204" pitchFamily="34" charset="0"/>
              </a:defRPr>
            </a:lvl4pPr>
            <a:lvl5pPr marL="0" indent="1825374">
              <a:spcBef>
                <a:spcPts val="3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520"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097598312"/>
      </p:ext>
    </p:extLst>
  </p:cSld>
  <p:clrMapOvr>
    <a:masterClrMapping/>
  </p:clrMapOvr>
  <p:transition spd="med"/>
</p:sldLayout>
</file>

<file path=ppt/slideLayouts/slideLayout162.xml><?xml version="1.0" encoding="utf-8"?>
<p:sldLayout xmlns:a="http://schemas.openxmlformats.org/drawingml/2006/main" xmlns:r="http://schemas.openxmlformats.org/officeDocument/2006/relationships" xmlns:p="http://schemas.openxmlformats.org/presentationml/2006/main" showMasterSp="0" type="tx">
  <p:cSld name="3_Blank 0">
    <p:spTree>
      <p:nvGrpSpPr>
        <p:cNvPr id="1" name=""/>
        <p:cNvGrpSpPr/>
        <p:nvPr/>
      </p:nvGrpSpPr>
      <p:grpSpPr>
        <a:xfrm>
          <a:off x="0" y="0"/>
          <a:ext cx="0" cy="0"/>
          <a:chOff x="0" y="0"/>
          <a:chExt cx="0" cy="0"/>
        </a:xfrm>
      </p:grpSpPr>
      <p:sp>
        <p:nvSpPr>
          <p:cNvPr id="1070"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495351121"/>
      </p:ext>
    </p:extLst>
  </p:cSld>
  <p:clrMapOvr>
    <a:masterClrMapping/>
  </p:clrMapOvr>
  <p:transition spd="med"/>
</p:sldLayout>
</file>

<file path=ppt/slideLayouts/slideLayout1620.xml><?xml version="1.0" encoding="utf-8"?>
<p:sldLayout xmlns:a="http://schemas.openxmlformats.org/drawingml/2006/main" xmlns:r="http://schemas.openxmlformats.org/officeDocument/2006/relationships" xmlns:p="http://schemas.openxmlformats.org/presentationml/2006/main" showMasterSp="0" type="tx">
  <p:cSld name="8_Title and Vertical Text">
    <p:bg>
      <p:bgPr>
        <a:solidFill>
          <a:srgbClr val="000000"/>
        </a:solidFill>
        <a:effectLst/>
      </p:bgPr>
    </p:bg>
    <p:spTree>
      <p:nvGrpSpPr>
        <p:cNvPr id="1" name=""/>
        <p:cNvGrpSpPr/>
        <p:nvPr/>
      </p:nvGrpSpPr>
      <p:grpSpPr>
        <a:xfrm>
          <a:off x="0" y="0"/>
          <a:ext cx="0" cy="0"/>
          <a:chOff x="0" y="0"/>
          <a:chExt cx="0" cy="0"/>
        </a:xfrm>
      </p:grpSpPr>
      <p:sp>
        <p:nvSpPr>
          <p:cNvPr id="1527"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528" name="Body Level One…"/>
          <p:cNvSpPr txBox="1">
            <a:spLocks noGrp="1"/>
          </p:cNvSpPr>
          <p:nvPr>
            <p:ph type="body" idx="1"/>
          </p:nvPr>
        </p:nvSpPr>
        <p:spPr>
          <a:xfrm>
            <a:off x="685800" y="1981200"/>
            <a:ext cx="7772400" cy="4114800"/>
          </a:xfrm>
          <a:prstGeom prst="rect">
            <a:avLst/>
          </a:prstGeom>
        </p:spPr>
        <p:txBody>
          <a:bodyPr vert="eaVert">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529"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102029047"/>
      </p:ext>
    </p:extLst>
  </p:cSld>
  <p:clrMapOvr>
    <a:masterClrMapping/>
  </p:clrMapOvr>
  <p:transition spd="med"/>
</p:sldLayout>
</file>

<file path=ppt/slideLayouts/slideLayout1621.xml><?xml version="1.0" encoding="utf-8"?>
<p:sldLayout xmlns:a="http://schemas.openxmlformats.org/drawingml/2006/main" xmlns:r="http://schemas.openxmlformats.org/officeDocument/2006/relationships" xmlns:p="http://schemas.openxmlformats.org/presentationml/2006/main" showMasterSp="0" type="tx">
  <p:cSld name="8_Vertical Title and Text">
    <p:bg>
      <p:bgPr>
        <a:solidFill>
          <a:srgbClr val="000000"/>
        </a:solidFill>
        <a:effectLst/>
      </p:bgPr>
    </p:bg>
    <p:spTree>
      <p:nvGrpSpPr>
        <p:cNvPr id="1" name=""/>
        <p:cNvGrpSpPr/>
        <p:nvPr/>
      </p:nvGrpSpPr>
      <p:grpSpPr>
        <a:xfrm>
          <a:off x="0" y="0"/>
          <a:ext cx="0" cy="0"/>
          <a:chOff x="0" y="0"/>
          <a:chExt cx="0" cy="0"/>
        </a:xfrm>
      </p:grpSpPr>
      <p:sp>
        <p:nvSpPr>
          <p:cNvPr id="1536" name="Title Text"/>
          <p:cNvSpPr txBox="1">
            <a:spLocks noGrp="1"/>
          </p:cNvSpPr>
          <p:nvPr>
            <p:ph type="title"/>
          </p:nvPr>
        </p:nvSpPr>
        <p:spPr>
          <a:xfrm>
            <a:off x="6515100" y="609600"/>
            <a:ext cx="1943100" cy="5486400"/>
          </a:xfrm>
          <a:prstGeom prst="rect">
            <a:avLst/>
          </a:prstGeom>
          <a:noFill/>
        </p:spPr>
        <p:txBody>
          <a:bodyPr vert="eaVert"/>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537" name="Body Level One…"/>
          <p:cNvSpPr txBox="1">
            <a:spLocks noGrp="1"/>
          </p:cNvSpPr>
          <p:nvPr>
            <p:ph type="body" idx="1"/>
          </p:nvPr>
        </p:nvSpPr>
        <p:spPr>
          <a:xfrm>
            <a:off x="685800" y="609600"/>
            <a:ext cx="5676900" cy="5486400"/>
          </a:xfrm>
          <a:prstGeom prst="rect">
            <a:avLst/>
          </a:prstGeom>
        </p:spPr>
        <p:txBody>
          <a:bodyPr vert="eaVert">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538"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332972854"/>
      </p:ext>
    </p:extLst>
  </p:cSld>
  <p:clrMapOvr>
    <a:masterClrMapping/>
  </p:clrMapOvr>
  <p:transition spd="med"/>
</p:sldLayout>
</file>

<file path=ppt/slideLayouts/slideLayout1622.xml><?xml version="1.0" encoding="utf-8"?>
<p:sldLayout xmlns:a="http://schemas.openxmlformats.org/drawingml/2006/main" xmlns:r="http://schemas.openxmlformats.org/officeDocument/2006/relationships" xmlns:p="http://schemas.openxmlformats.org/presentationml/2006/main" showMasterSp="0" type="tx">
  <p:cSld name="9_Title Slide">
    <p:bg>
      <p:bgPr>
        <a:solidFill>
          <a:srgbClr val="000000"/>
        </a:solidFill>
        <a:effectLst/>
      </p:bgPr>
    </p:bg>
    <p:spTree>
      <p:nvGrpSpPr>
        <p:cNvPr id="1" name=""/>
        <p:cNvGrpSpPr/>
        <p:nvPr/>
      </p:nvGrpSpPr>
      <p:grpSpPr>
        <a:xfrm>
          <a:off x="0" y="0"/>
          <a:ext cx="0" cy="0"/>
          <a:chOff x="0" y="0"/>
          <a:chExt cx="0" cy="0"/>
        </a:xfrm>
      </p:grpSpPr>
      <p:sp>
        <p:nvSpPr>
          <p:cNvPr id="1545" name="Title Text"/>
          <p:cNvSpPr txBox="1">
            <a:spLocks noGrp="1"/>
          </p:cNvSpPr>
          <p:nvPr>
            <p:ph type="title"/>
          </p:nvPr>
        </p:nvSpPr>
        <p:spPr>
          <a:xfrm>
            <a:off x="685800" y="2286000"/>
            <a:ext cx="77724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546" name="Body Level One…"/>
          <p:cNvSpPr txBox="1">
            <a:spLocks noGrp="1"/>
          </p:cNvSpPr>
          <p:nvPr>
            <p:ph type="body" sz="quarter" idx="1"/>
          </p:nvPr>
        </p:nvSpPr>
        <p:spPr>
          <a:xfrm>
            <a:off x="1371600" y="3886201"/>
            <a:ext cx="6400800" cy="1752601"/>
          </a:xfrm>
          <a:prstGeom prst="rect">
            <a:avLst/>
          </a:prstGeom>
        </p:spPr>
        <p:txBody>
          <a:bodyPr>
            <a:normAutofit/>
          </a:bodyPr>
          <a:lstStyle>
            <a:lvl1pPr marL="0" indent="0" algn="ctr">
              <a:buSzTx/>
              <a:buNone/>
              <a:defRPr b="1" i="0">
                <a:solidFill>
                  <a:srgbClr val="000000"/>
                </a:solidFill>
                <a:latin typeface="Arial" panose="020B0604020202020204" pitchFamily="34" charset="0"/>
                <a:cs typeface="Arial" panose="020B0604020202020204" pitchFamily="34" charset="0"/>
              </a:defRPr>
            </a:lvl1pPr>
            <a:lvl2pPr algn="ctr">
              <a:buSzPct val="100000"/>
              <a:buChar char="–"/>
              <a:defRPr b="1" i="0">
                <a:solidFill>
                  <a:srgbClr val="000000"/>
                </a:solidFill>
                <a:latin typeface="Arial" panose="020B0604020202020204" pitchFamily="34" charset="0"/>
                <a:cs typeface="Arial" panose="020B0604020202020204" pitchFamily="34" charset="0"/>
              </a:defRPr>
            </a:lvl2pPr>
            <a:lvl3pPr algn="ctr">
              <a:buSzPct val="100000"/>
              <a:buChar char="•"/>
              <a:defRPr b="1" i="0">
                <a:solidFill>
                  <a:srgbClr val="000000"/>
                </a:solidFill>
                <a:latin typeface="Arial" panose="020B0604020202020204" pitchFamily="34" charset="0"/>
                <a:cs typeface="Arial" panose="020B0604020202020204" pitchFamily="34" charset="0"/>
              </a:defRPr>
            </a:lvl3pPr>
            <a:lvl4pPr algn="ctr">
              <a:buSzPct val="100000"/>
              <a:buChar char="–"/>
              <a:defRPr b="1" i="0">
                <a:solidFill>
                  <a:srgbClr val="000000"/>
                </a:solidFill>
                <a:latin typeface="Arial" panose="020B0604020202020204" pitchFamily="34" charset="0"/>
                <a:cs typeface="Arial" panose="020B0604020202020204" pitchFamily="34" charset="0"/>
              </a:defRPr>
            </a:lvl4pPr>
            <a:lvl5pPr algn="ct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547"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013508207"/>
      </p:ext>
    </p:extLst>
  </p:cSld>
  <p:clrMapOvr>
    <a:masterClrMapping/>
  </p:clrMapOvr>
  <p:transition spd="med"/>
</p:sldLayout>
</file>

<file path=ppt/slideLayouts/slideLayout1623.xml><?xml version="1.0" encoding="utf-8"?>
<p:sldLayout xmlns:a="http://schemas.openxmlformats.org/drawingml/2006/main" xmlns:r="http://schemas.openxmlformats.org/officeDocument/2006/relationships" xmlns:p="http://schemas.openxmlformats.org/presentationml/2006/main" showMasterSp="0" type="tx">
  <p:cSld name="9_Title and Content">
    <p:bg>
      <p:bgPr>
        <a:solidFill>
          <a:srgbClr val="000000"/>
        </a:solidFill>
        <a:effectLst/>
      </p:bgPr>
    </p:bg>
    <p:spTree>
      <p:nvGrpSpPr>
        <p:cNvPr id="1" name=""/>
        <p:cNvGrpSpPr/>
        <p:nvPr/>
      </p:nvGrpSpPr>
      <p:grpSpPr>
        <a:xfrm>
          <a:off x="0" y="0"/>
          <a:ext cx="0" cy="0"/>
          <a:chOff x="0" y="0"/>
          <a:chExt cx="0" cy="0"/>
        </a:xfrm>
      </p:grpSpPr>
      <p:sp>
        <p:nvSpPr>
          <p:cNvPr id="1554"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555" name="Body Level One…"/>
          <p:cNvSpPr txBox="1">
            <a:spLocks noGrp="1"/>
          </p:cNvSpPr>
          <p:nvPr>
            <p:ph type="body" idx="1"/>
          </p:nvPr>
        </p:nvSpPr>
        <p:spPr>
          <a:xfrm>
            <a:off x="685800" y="1981200"/>
            <a:ext cx="7772400" cy="4114800"/>
          </a:xfrm>
          <a:prstGeom prst="rect">
            <a:avLst/>
          </a:prstGeom>
        </p:spPr>
        <p:txBody>
          <a:bodyPr>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556"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28767827"/>
      </p:ext>
    </p:extLst>
  </p:cSld>
  <p:clrMapOvr>
    <a:masterClrMapping/>
  </p:clrMapOvr>
  <p:transition spd="med"/>
</p:sldLayout>
</file>

<file path=ppt/slideLayouts/slideLayout1624.xml><?xml version="1.0" encoding="utf-8"?>
<p:sldLayout xmlns:a="http://schemas.openxmlformats.org/drawingml/2006/main" xmlns:r="http://schemas.openxmlformats.org/officeDocument/2006/relationships" xmlns:p="http://schemas.openxmlformats.org/presentationml/2006/main" showMasterSp="0" type="tx">
  <p:cSld name="9_Section Header">
    <p:bg>
      <p:bgPr>
        <a:solidFill>
          <a:srgbClr val="000000"/>
        </a:solidFill>
        <a:effectLst/>
      </p:bgPr>
    </p:bg>
    <p:spTree>
      <p:nvGrpSpPr>
        <p:cNvPr id="1" name=""/>
        <p:cNvGrpSpPr/>
        <p:nvPr/>
      </p:nvGrpSpPr>
      <p:grpSpPr>
        <a:xfrm>
          <a:off x="0" y="0"/>
          <a:ext cx="0" cy="0"/>
          <a:chOff x="0" y="0"/>
          <a:chExt cx="0" cy="0"/>
        </a:xfrm>
      </p:grpSpPr>
      <p:sp>
        <p:nvSpPr>
          <p:cNvPr id="1563" name="Title Text"/>
          <p:cNvSpPr txBox="1">
            <a:spLocks noGrp="1"/>
          </p:cNvSpPr>
          <p:nvPr>
            <p:ph type="title"/>
          </p:nvPr>
        </p:nvSpPr>
        <p:spPr>
          <a:xfrm>
            <a:off x="722312" y="4406900"/>
            <a:ext cx="7772401" cy="1362075"/>
          </a:xfrm>
          <a:prstGeom prst="rect">
            <a:avLst/>
          </a:prstGeom>
          <a:noFill/>
        </p:spPr>
        <p:txBody>
          <a:bodyPr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1564" name="Body Level One…"/>
          <p:cNvSpPr txBox="1">
            <a:spLocks noGrp="1"/>
          </p:cNvSpPr>
          <p:nvPr>
            <p:ph type="body" sz="quarter" idx="1"/>
          </p:nvPr>
        </p:nvSpPr>
        <p:spPr>
          <a:xfrm>
            <a:off x="722312" y="2906714"/>
            <a:ext cx="7772401" cy="1500188"/>
          </a:xfrm>
          <a:prstGeom prst="rect">
            <a:avLst/>
          </a:prstGeom>
        </p:spPr>
        <p:txBody>
          <a:bodyPr anchor="b">
            <a:normAutofit/>
          </a:bodyPr>
          <a:lstStyle>
            <a:lvl1pPr marL="0" indent="0">
              <a:spcBef>
                <a:spcPts val="400"/>
              </a:spcBef>
              <a:buSzTx/>
              <a:buNone/>
              <a:defRPr sz="2000" b="1" i="0">
                <a:solidFill>
                  <a:srgbClr val="000000"/>
                </a:solidFill>
                <a:latin typeface="Arial" panose="020B0604020202020204" pitchFamily="34" charset="0"/>
                <a:cs typeface="Arial" panose="020B0604020202020204" pitchFamily="34" charset="0"/>
              </a:defRPr>
            </a:lvl1pPr>
            <a:lvl2pPr marL="0" indent="456342">
              <a:spcBef>
                <a:spcPts val="400"/>
              </a:spcBef>
              <a:buSzTx/>
              <a:buNone/>
              <a:defRPr sz="2000" b="1" i="0">
                <a:solidFill>
                  <a:srgbClr val="000000"/>
                </a:solidFill>
                <a:latin typeface="Arial" panose="020B0604020202020204" pitchFamily="34" charset="0"/>
                <a:cs typeface="Arial" panose="020B0604020202020204" pitchFamily="34" charset="0"/>
              </a:defRPr>
            </a:lvl2pPr>
            <a:lvl3pPr marL="0" indent="912690">
              <a:spcBef>
                <a:spcPts val="400"/>
              </a:spcBef>
              <a:buSzTx/>
              <a:buNone/>
              <a:defRPr sz="2000" b="1" i="0">
                <a:solidFill>
                  <a:srgbClr val="000000"/>
                </a:solidFill>
                <a:latin typeface="Arial" panose="020B0604020202020204" pitchFamily="34" charset="0"/>
                <a:cs typeface="Arial" panose="020B0604020202020204" pitchFamily="34" charset="0"/>
              </a:defRPr>
            </a:lvl3pPr>
            <a:lvl4pPr marL="0" indent="1369015">
              <a:spcBef>
                <a:spcPts val="400"/>
              </a:spcBef>
              <a:buSzTx/>
              <a:buNone/>
              <a:defRPr sz="2000" b="1" i="0">
                <a:solidFill>
                  <a:srgbClr val="000000"/>
                </a:solidFill>
                <a:latin typeface="Arial" panose="020B0604020202020204" pitchFamily="34" charset="0"/>
                <a:cs typeface="Arial" panose="020B0604020202020204" pitchFamily="34" charset="0"/>
              </a:defRPr>
            </a:lvl4pPr>
            <a:lvl5pPr marL="0" indent="1825374">
              <a:spcBef>
                <a:spcPts val="4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565"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265049260"/>
      </p:ext>
    </p:extLst>
  </p:cSld>
  <p:clrMapOvr>
    <a:masterClrMapping/>
  </p:clrMapOvr>
  <p:transition spd="med"/>
</p:sldLayout>
</file>

<file path=ppt/slideLayouts/slideLayout1625.xml><?xml version="1.0" encoding="utf-8"?>
<p:sldLayout xmlns:a="http://schemas.openxmlformats.org/drawingml/2006/main" xmlns:r="http://schemas.openxmlformats.org/officeDocument/2006/relationships" xmlns:p="http://schemas.openxmlformats.org/presentationml/2006/main" showMasterSp="0" type="tx">
  <p:cSld name="9_Two Content">
    <p:bg>
      <p:bgPr>
        <a:solidFill>
          <a:srgbClr val="000000"/>
        </a:solidFill>
        <a:effectLst/>
      </p:bgPr>
    </p:bg>
    <p:spTree>
      <p:nvGrpSpPr>
        <p:cNvPr id="1" name=""/>
        <p:cNvGrpSpPr/>
        <p:nvPr/>
      </p:nvGrpSpPr>
      <p:grpSpPr>
        <a:xfrm>
          <a:off x="0" y="0"/>
          <a:ext cx="0" cy="0"/>
          <a:chOff x="0" y="0"/>
          <a:chExt cx="0" cy="0"/>
        </a:xfrm>
      </p:grpSpPr>
      <p:sp>
        <p:nvSpPr>
          <p:cNvPr id="1572"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573"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SzPct val="100000"/>
              <a:buChar char="•"/>
              <a:defRPr sz="2800" b="1" i="0">
                <a:solidFill>
                  <a:srgbClr val="000000"/>
                </a:solidFill>
                <a:latin typeface="Arial" panose="020B0604020202020204" pitchFamily="34" charset="0"/>
                <a:cs typeface="Arial" panose="020B0604020202020204" pitchFamily="34" charset="0"/>
              </a:defRPr>
            </a:lvl1pPr>
            <a:lvl2pPr marL="789082" indent="-332754">
              <a:spcBef>
                <a:spcPts val="600"/>
              </a:spcBef>
              <a:buSzPct val="100000"/>
              <a:buChar char="–"/>
              <a:defRPr sz="2800" b="1" i="0">
                <a:solidFill>
                  <a:srgbClr val="000000"/>
                </a:solidFill>
                <a:latin typeface="Arial" panose="020B0604020202020204" pitchFamily="34" charset="0"/>
                <a:cs typeface="Arial" panose="020B0604020202020204" pitchFamily="34" charset="0"/>
              </a:defRPr>
            </a:lvl2pPr>
            <a:lvl3pPr marL="1232107" indent="-319440">
              <a:spcBef>
                <a:spcPts val="600"/>
              </a:spcBef>
              <a:buSzPct val="100000"/>
              <a:buChar char="•"/>
              <a:defRPr sz="2800" b="1" i="0">
                <a:solidFill>
                  <a:srgbClr val="000000"/>
                </a:solidFill>
                <a:latin typeface="Arial" panose="020B0604020202020204" pitchFamily="34" charset="0"/>
                <a:cs typeface="Arial" panose="020B0604020202020204" pitchFamily="34" charset="0"/>
              </a:defRPr>
            </a:lvl3pPr>
            <a:lvl4pPr marL="1723956" indent="-354934">
              <a:spcBef>
                <a:spcPts val="600"/>
              </a:spcBef>
              <a:buSzPct val="100000"/>
              <a:buChar char="–"/>
              <a:defRPr sz="2800" b="1" i="0">
                <a:solidFill>
                  <a:srgbClr val="000000"/>
                </a:solidFill>
                <a:latin typeface="Arial" panose="020B0604020202020204" pitchFamily="34" charset="0"/>
                <a:cs typeface="Arial" panose="020B0604020202020204" pitchFamily="34" charset="0"/>
              </a:defRPr>
            </a:lvl4pPr>
            <a:lvl5pPr marL="2180286" indent="-354934">
              <a:spcBef>
                <a:spcPts val="600"/>
              </a:spcBef>
              <a:buChar char="»"/>
              <a:defRPr sz="28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574"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62082946"/>
      </p:ext>
    </p:extLst>
  </p:cSld>
  <p:clrMapOvr>
    <a:masterClrMapping/>
  </p:clrMapOvr>
  <p:transition spd="med"/>
</p:sldLayout>
</file>

<file path=ppt/slideLayouts/slideLayout1626.xml><?xml version="1.0" encoding="utf-8"?>
<p:sldLayout xmlns:a="http://schemas.openxmlformats.org/drawingml/2006/main" xmlns:r="http://schemas.openxmlformats.org/officeDocument/2006/relationships" xmlns:p="http://schemas.openxmlformats.org/presentationml/2006/main" showMasterSp="0" type="tx">
  <p:cSld name="9_Comparison">
    <p:bg>
      <p:bgPr>
        <a:solidFill>
          <a:srgbClr val="000000"/>
        </a:solidFill>
        <a:effectLst/>
      </p:bgPr>
    </p:bg>
    <p:spTree>
      <p:nvGrpSpPr>
        <p:cNvPr id="1" name=""/>
        <p:cNvGrpSpPr/>
        <p:nvPr/>
      </p:nvGrpSpPr>
      <p:grpSpPr>
        <a:xfrm>
          <a:off x="0" y="0"/>
          <a:ext cx="0" cy="0"/>
          <a:chOff x="0" y="0"/>
          <a:chExt cx="0" cy="0"/>
        </a:xfrm>
      </p:grpSpPr>
      <p:sp>
        <p:nvSpPr>
          <p:cNvPr id="1581" name="Title Text"/>
          <p:cNvSpPr txBox="1">
            <a:spLocks noGrp="1"/>
          </p:cNvSpPr>
          <p:nvPr>
            <p:ph type="title"/>
          </p:nvPr>
        </p:nvSpPr>
        <p:spPr>
          <a:xfrm>
            <a:off x="457200" y="274638"/>
            <a:ext cx="8229600" cy="1143001"/>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582"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solidFill>
                  <a:srgbClr val="000000"/>
                </a:solidFill>
                <a:latin typeface="Arial" panose="020B0604020202020204" pitchFamily="34" charset="0"/>
                <a:cs typeface="Arial" panose="020B0604020202020204" pitchFamily="34" charset="0"/>
              </a:defRPr>
            </a:lvl1pPr>
            <a:lvl2pPr marL="0" indent="456342">
              <a:spcBef>
                <a:spcPts val="500"/>
              </a:spcBef>
              <a:buSzTx/>
              <a:buNone/>
              <a:defRPr sz="2400" b="1" i="0">
                <a:solidFill>
                  <a:srgbClr val="000000"/>
                </a:solidFill>
                <a:latin typeface="Arial" panose="020B0604020202020204" pitchFamily="34" charset="0"/>
                <a:cs typeface="Arial" panose="020B0604020202020204" pitchFamily="34" charset="0"/>
              </a:defRPr>
            </a:lvl2pPr>
            <a:lvl3pPr marL="0" indent="912690">
              <a:spcBef>
                <a:spcPts val="500"/>
              </a:spcBef>
              <a:buSzTx/>
              <a:buNone/>
              <a:defRPr sz="2400" b="1" i="0">
                <a:solidFill>
                  <a:srgbClr val="000000"/>
                </a:solidFill>
                <a:latin typeface="Arial" panose="020B0604020202020204" pitchFamily="34" charset="0"/>
                <a:cs typeface="Arial" panose="020B0604020202020204" pitchFamily="34" charset="0"/>
              </a:defRPr>
            </a:lvl3pPr>
            <a:lvl4pPr marL="0" indent="1369015">
              <a:spcBef>
                <a:spcPts val="500"/>
              </a:spcBef>
              <a:buSzTx/>
              <a:buNone/>
              <a:defRPr sz="2400" b="1" i="0">
                <a:solidFill>
                  <a:srgbClr val="000000"/>
                </a:solidFill>
                <a:latin typeface="Arial" panose="020B0604020202020204" pitchFamily="34" charset="0"/>
                <a:cs typeface="Arial" panose="020B0604020202020204" pitchFamily="34" charset="0"/>
              </a:defRPr>
            </a:lvl4pPr>
            <a:lvl5pPr marL="0" indent="1825374">
              <a:spcBef>
                <a:spcPts val="500"/>
              </a:spcBef>
              <a:buSzTx/>
              <a:buNone/>
              <a:defRPr sz="2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583" name="Text Placeholder 4"/>
          <p:cNvSpPr>
            <a:spLocks noGrp="1"/>
          </p:cNvSpPr>
          <p:nvPr>
            <p:ph type="body" sz="quarter" idx="21"/>
          </p:nvPr>
        </p:nvSpPr>
        <p:spPr>
          <a:xfrm>
            <a:off x="4645062" y="1535112"/>
            <a:ext cx="4041776"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000000"/>
                </a:solidFill>
              </a:defRPr>
            </a:pPr>
            <a:endParaRPr dirty="0"/>
          </a:p>
        </p:txBody>
      </p:sp>
      <p:sp>
        <p:nvSpPr>
          <p:cNvPr id="1584"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566704901"/>
      </p:ext>
    </p:extLst>
  </p:cSld>
  <p:clrMapOvr>
    <a:masterClrMapping/>
  </p:clrMapOvr>
  <p:transition spd="med"/>
</p:sldLayout>
</file>

<file path=ppt/slideLayouts/slideLayout1627.xml><?xml version="1.0" encoding="utf-8"?>
<p:sldLayout xmlns:a="http://schemas.openxmlformats.org/drawingml/2006/main" xmlns:r="http://schemas.openxmlformats.org/officeDocument/2006/relationships" xmlns:p="http://schemas.openxmlformats.org/presentationml/2006/main" showMasterSp="0" type="tx">
  <p:cSld name="9_Title Only">
    <p:bg>
      <p:bgPr>
        <a:solidFill>
          <a:srgbClr val="000000"/>
        </a:solidFill>
        <a:effectLst/>
      </p:bgPr>
    </p:bg>
    <p:spTree>
      <p:nvGrpSpPr>
        <p:cNvPr id="1" name=""/>
        <p:cNvGrpSpPr/>
        <p:nvPr/>
      </p:nvGrpSpPr>
      <p:grpSpPr>
        <a:xfrm>
          <a:off x="0" y="0"/>
          <a:ext cx="0" cy="0"/>
          <a:chOff x="0" y="0"/>
          <a:chExt cx="0" cy="0"/>
        </a:xfrm>
      </p:grpSpPr>
      <p:sp>
        <p:nvSpPr>
          <p:cNvPr id="1591"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592"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652489651"/>
      </p:ext>
    </p:extLst>
  </p:cSld>
  <p:clrMapOvr>
    <a:masterClrMapping/>
  </p:clrMapOvr>
  <p:transition spd="med"/>
</p:sldLayout>
</file>

<file path=ppt/slideLayouts/slideLayout1628.xml><?xml version="1.0" encoding="utf-8"?>
<p:sldLayout xmlns:a="http://schemas.openxmlformats.org/drawingml/2006/main" xmlns:r="http://schemas.openxmlformats.org/officeDocument/2006/relationships" xmlns:p="http://schemas.openxmlformats.org/presentationml/2006/main" showMasterSp="0" type="tx">
  <p:cSld name="11_Blank">
    <p:bg>
      <p:bgPr>
        <a:solidFill>
          <a:srgbClr val="000000"/>
        </a:solidFill>
        <a:effectLst/>
      </p:bgPr>
    </p:bg>
    <p:spTree>
      <p:nvGrpSpPr>
        <p:cNvPr id="1" name=""/>
        <p:cNvGrpSpPr/>
        <p:nvPr/>
      </p:nvGrpSpPr>
      <p:grpSpPr>
        <a:xfrm>
          <a:off x="0" y="0"/>
          <a:ext cx="0" cy="0"/>
          <a:chOff x="0" y="0"/>
          <a:chExt cx="0" cy="0"/>
        </a:xfrm>
      </p:grpSpPr>
      <p:sp>
        <p:nvSpPr>
          <p:cNvPr id="1599"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854825874"/>
      </p:ext>
    </p:extLst>
  </p:cSld>
  <p:clrMapOvr>
    <a:masterClrMapping/>
  </p:clrMapOvr>
  <p:transition spd="med"/>
</p:sldLayout>
</file>

<file path=ppt/slideLayouts/slideLayout1629.xml><?xml version="1.0" encoding="utf-8"?>
<p:sldLayout xmlns:a="http://schemas.openxmlformats.org/drawingml/2006/main" xmlns:r="http://schemas.openxmlformats.org/officeDocument/2006/relationships" xmlns:p="http://schemas.openxmlformats.org/presentationml/2006/main" showMasterSp="0" type="tx">
  <p:cSld name="9_Content with Caption">
    <p:bg>
      <p:bgPr>
        <a:solidFill>
          <a:srgbClr val="000000"/>
        </a:solidFill>
        <a:effectLst/>
      </p:bgPr>
    </p:bg>
    <p:spTree>
      <p:nvGrpSpPr>
        <p:cNvPr id="1" name=""/>
        <p:cNvGrpSpPr/>
        <p:nvPr/>
      </p:nvGrpSpPr>
      <p:grpSpPr>
        <a:xfrm>
          <a:off x="0" y="0"/>
          <a:ext cx="0" cy="0"/>
          <a:chOff x="0" y="0"/>
          <a:chExt cx="0" cy="0"/>
        </a:xfrm>
      </p:grpSpPr>
      <p:sp>
        <p:nvSpPr>
          <p:cNvPr id="1606" name="Title Text"/>
          <p:cNvSpPr txBox="1">
            <a:spLocks noGrp="1"/>
          </p:cNvSpPr>
          <p:nvPr>
            <p:ph type="title"/>
          </p:nvPr>
        </p:nvSpPr>
        <p:spPr>
          <a:xfrm>
            <a:off x="457237" y="273050"/>
            <a:ext cx="3008315" cy="1162050"/>
          </a:xfrm>
          <a:prstGeom prst="rect">
            <a:avLst/>
          </a:prstGeom>
          <a:noFill/>
        </p:spPr>
        <p:txBody>
          <a:bodyPr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1607" name="Body Level One…"/>
          <p:cNvSpPr txBox="1">
            <a:spLocks noGrp="1"/>
          </p:cNvSpPr>
          <p:nvPr>
            <p:ph type="body" idx="1"/>
          </p:nvPr>
        </p:nvSpPr>
        <p:spPr>
          <a:xfrm>
            <a:off x="3575050" y="273088"/>
            <a:ext cx="5111750" cy="5853113"/>
          </a:xfrm>
          <a:prstGeom prst="rect">
            <a:avLst/>
          </a:prstGeom>
        </p:spPr>
        <p:txBody>
          <a:bodyPr>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608" name="Text Placeholder 3"/>
          <p:cNvSpPr>
            <a:spLocks noGrp="1"/>
          </p:cNvSpPr>
          <p:nvPr>
            <p:ph type="body" sz="half" idx="21"/>
          </p:nvPr>
        </p:nvSpPr>
        <p:spPr>
          <a:xfrm>
            <a:off x="457237" y="1435101"/>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000000"/>
                </a:solidFill>
              </a:defRPr>
            </a:pPr>
            <a:endParaRPr dirty="0"/>
          </a:p>
        </p:txBody>
      </p:sp>
      <p:sp>
        <p:nvSpPr>
          <p:cNvPr id="1609"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835474309"/>
      </p:ext>
    </p:extLst>
  </p:cSld>
  <p:clrMapOvr>
    <a:masterClrMapping/>
  </p:clrMapOvr>
  <p:transition spd="med"/>
</p:sldLayout>
</file>

<file path=ppt/slideLayouts/slideLayout163.xml><?xml version="1.0" encoding="utf-8"?>
<p:sldLayout xmlns:a="http://schemas.openxmlformats.org/drawingml/2006/main" xmlns:r="http://schemas.openxmlformats.org/officeDocument/2006/relationships" xmlns:p="http://schemas.openxmlformats.org/presentationml/2006/main" type="tx">
  <p:cSld name="7_Blank">
    <p:spTree>
      <p:nvGrpSpPr>
        <p:cNvPr id="1" name=""/>
        <p:cNvGrpSpPr/>
        <p:nvPr/>
      </p:nvGrpSpPr>
      <p:grpSpPr>
        <a:xfrm>
          <a:off x="0" y="0"/>
          <a:ext cx="0" cy="0"/>
          <a:chOff x="0" y="0"/>
          <a:chExt cx="0" cy="0"/>
        </a:xfrm>
      </p:grpSpPr>
      <p:sp>
        <p:nvSpPr>
          <p:cNvPr id="1077"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317477744"/>
      </p:ext>
    </p:extLst>
  </p:cSld>
  <p:clrMapOvr>
    <a:masterClrMapping/>
  </p:clrMapOvr>
  <p:transition spd="med"/>
</p:sldLayout>
</file>

<file path=ppt/slideLayouts/slideLayout1630.xml><?xml version="1.0" encoding="utf-8"?>
<p:sldLayout xmlns:a="http://schemas.openxmlformats.org/drawingml/2006/main" xmlns:r="http://schemas.openxmlformats.org/officeDocument/2006/relationships" xmlns:p="http://schemas.openxmlformats.org/presentationml/2006/main" showMasterSp="0" type="tx">
  <p:cSld name="9_Picture with Caption">
    <p:bg>
      <p:bgPr>
        <a:solidFill>
          <a:srgbClr val="000000"/>
        </a:solidFill>
        <a:effectLst/>
      </p:bgPr>
    </p:bg>
    <p:spTree>
      <p:nvGrpSpPr>
        <p:cNvPr id="1" name=""/>
        <p:cNvGrpSpPr/>
        <p:nvPr/>
      </p:nvGrpSpPr>
      <p:grpSpPr>
        <a:xfrm>
          <a:off x="0" y="0"/>
          <a:ext cx="0" cy="0"/>
          <a:chOff x="0" y="0"/>
          <a:chExt cx="0" cy="0"/>
        </a:xfrm>
      </p:grpSpPr>
      <p:sp>
        <p:nvSpPr>
          <p:cNvPr id="1616" name="Title Text"/>
          <p:cNvSpPr txBox="1">
            <a:spLocks noGrp="1"/>
          </p:cNvSpPr>
          <p:nvPr>
            <p:ph type="title"/>
          </p:nvPr>
        </p:nvSpPr>
        <p:spPr>
          <a:xfrm>
            <a:off x="1792288" y="4800600"/>
            <a:ext cx="5486401" cy="566738"/>
          </a:xfrm>
          <a:prstGeom prst="rect">
            <a:avLst/>
          </a:prstGeom>
          <a:noFill/>
        </p:spPr>
        <p:txBody>
          <a:bodyPr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1617"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1618"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solidFill>
                  <a:srgbClr val="000000"/>
                </a:solidFill>
                <a:latin typeface="Arial" panose="020B0604020202020204" pitchFamily="34" charset="0"/>
                <a:cs typeface="Arial" panose="020B0604020202020204" pitchFamily="34" charset="0"/>
              </a:defRPr>
            </a:lvl1pPr>
            <a:lvl2pPr marL="0" indent="456342">
              <a:spcBef>
                <a:spcPts val="300"/>
              </a:spcBef>
              <a:buSzTx/>
              <a:buNone/>
              <a:defRPr sz="1400" b="1" i="0">
                <a:solidFill>
                  <a:srgbClr val="000000"/>
                </a:solidFill>
                <a:latin typeface="Arial" panose="020B0604020202020204" pitchFamily="34" charset="0"/>
                <a:cs typeface="Arial" panose="020B0604020202020204" pitchFamily="34" charset="0"/>
              </a:defRPr>
            </a:lvl2pPr>
            <a:lvl3pPr marL="0" indent="912690">
              <a:spcBef>
                <a:spcPts val="300"/>
              </a:spcBef>
              <a:buSzTx/>
              <a:buNone/>
              <a:defRPr sz="1400" b="1" i="0">
                <a:solidFill>
                  <a:srgbClr val="000000"/>
                </a:solidFill>
                <a:latin typeface="Arial" panose="020B0604020202020204" pitchFamily="34" charset="0"/>
                <a:cs typeface="Arial" panose="020B0604020202020204" pitchFamily="34" charset="0"/>
              </a:defRPr>
            </a:lvl3pPr>
            <a:lvl4pPr marL="0" indent="1369015">
              <a:spcBef>
                <a:spcPts val="300"/>
              </a:spcBef>
              <a:buSzTx/>
              <a:buNone/>
              <a:defRPr sz="1400" b="1" i="0">
                <a:solidFill>
                  <a:srgbClr val="000000"/>
                </a:solidFill>
                <a:latin typeface="Arial" panose="020B0604020202020204" pitchFamily="34" charset="0"/>
                <a:cs typeface="Arial" panose="020B0604020202020204" pitchFamily="34" charset="0"/>
              </a:defRPr>
            </a:lvl4pPr>
            <a:lvl5pPr marL="0" indent="1825374">
              <a:spcBef>
                <a:spcPts val="3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619"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216183707"/>
      </p:ext>
    </p:extLst>
  </p:cSld>
  <p:clrMapOvr>
    <a:masterClrMapping/>
  </p:clrMapOvr>
  <p:transition spd="med"/>
</p:sldLayout>
</file>

<file path=ppt/slideLayouts/slideLayout1631.xml><?xml version="1.0" encoding="utf-8"?>
<p:sldLayout xmlns:a="http://schemas.openxmlformats.org/drawingml/2006/main" xmlns:r="http://schemas.openxmlformats.org/officeDocument/2006/relationships" xmlns:p="http://schemas.openxmlformats.org/presentationml/2006/main" showMasterSp="0" type="tx">
  <p:cSld name="9_Title and Vertical Text">
    <p:bg>
      <p:bgPr>
        <a:solidFill>
          <a:srgbClr val="000000"/>
        </a:solidFill>
        <a:effectLst/>
      </p:bgPr>
    </p:bg>
    <p:spTree>
      <p:nvGrpSpPr>
        <p:cNvPr id="1" name=""/>
        <p:cNvGrpSpPr/>
        <p:nvPr/>
      </p:nvGrpSpPr>
      <p:grpSpPr>
        <a:xfrm>
          <a:off x="0" y="0"/>
          <a:ext cx="0" cy="0"/>
          <a:chOff x="0" y="0"/>
          <a:chExt cx="0" cy="0"/>
        </a:xfrm>
      </p:grpSpPr>
      <p:sp>
        <p:nvSpPr>
          <p:cNvPr id="1626"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627" name="Body Level One…"/>
          <p:cNvSpPr txBox="1">
            <a:spLocks noGrp="1"/>
          </p:cNvSpPr>
          <p:nvPr>
            <p:ph type="body" idx="1"/>
          </p:nvPr>
        </p:nvSpPr>
        <p:spPr>
          <a:xfrm>
            <a:off x="685800" y="1981200"/>
            <a:ext cx="7772400" cy="4114800"/>
          </a:xfrm>
          <a:prstGeom prst="rect">
            <a:avLst/>
          </a:prstGeom>
        </p:spPr>
        <p:txBody>
          <a:bodyPr vert="eaVert">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628"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341707572"/>
      </p:ext>
    </p:extLst>
  </p:cSld>
  <p:clrMapOvr>
    <a:masterClrMapping/>
  </p:clrMapOvr>
  <p:transition spd="med"/>
</p:sldLayout>
</file>

<file path=ppt/slideLayouts/slideLayout1632.xml><?xml version="1.0" encoding="utf-8"?>
<p:sldLayout xmlns:a="http://schemas.openxmlformats.org/drawingml/2006/main" xmlns:r="http://schemas.openxmlformats.org/officeDocument/2006/relationships" xmlns:p="http://schemas.openxmlformats.org/presentationml/2006/main" showMasterSp="0" type="tx">
  <p:cSld name="9_Vertical Title and Text">
    <p:bg>
      <p:bgPr>
        <a:solidFill>
          <a:srgbClr val="000000"/>
        </a:solidFill>
        <a:effectLst/>
      </p:bgPr>
    </p:bg>
    <p:spTree>
      <p:nvGrpSpPr>
        <p:cNvPr id="1" name=""/>
        <p:cNvGrpSpPr/>
        <p:nvPr/>
      </p:nvGrpSpPr>
      <p:grpSpPr>
        <a:xfrm>
          <a:off x="0" y="0"/>
          <a:ext cx="0" cy="0"/>
          <a:chOff x="0" y="0"/>
          <a:chExt cx="0" cy="0"/>
        </a:xfrm>
      </p:grpSpPr>
      <p:sp>
        <p:nvSpPr>
          <p:cNvPr id="1635" name="Title Text"/>
          <p:cNvSpPr txBox="1">
            <a:spLocks noGrp="1"/>
          </p:cNvSpPr>
          <p:nvPr>
            <p:ph type="title"/>
          </p:nvPr>
        </p:nvSpPr>
        <p:spPr>
          <a:xfrm>
            <a:off x="6515100" y="609600"/>
            <a:ext cx="1943100" cy="5486400"/>
          </a:xfrm>
          <a:prstGeom prst="rect">
            <a:avLst/>
          </a:prstGeom>
          <a:noFill/>
        </p:spPr>
        <p:txBody>
          <a:bodyPr vert="eaVert"/>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636" name="Body Level One…"/>
          <p:cNvSpPr txBox="1">
            <a:spLocks noGrp="1"/>
          </p:cNvSpPr>
          <p:nvPr>
            <p:ph type="body" idx="1"/>
          </p:nvPr>
        </p:nvSpPr>
        <p:spPr>
          <a:xfrm>
            <a:off x="685800" y="609600"/>
            <a:ext cx="5676900" cy="5486400"/>
          </a:xfrm>
          <a:prstGeom prst="rect">
            <a:avLst/>
          </a:prstGeom>
        </p:spPr>
        <p:txBody>
          <a:bodyPr vert="eaVert">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637"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785164237"/>
      </p:ext>
    </p:extLst>
  </p:cSld>
  <p:clrMapOvr>
    <a:masterClrMapping/>
  </p:clrMapOvr>
  <p:transition spd="med"/>
</p:sldLayout>
</file>

<file path=ppt/slideLayouts/slideLayout1633.xml><?xml version="1.0" encoding="utf-8"?>
<p:sldLayout xmlns:a="http://schemas.openxmlformats.org/drawingml/2006/main" xmlns:r="http://schemas.openxmlformats.org/officeDocument/2006/relationships" xmlns:p="http://schemas.openxmlformats.org/presentationml/2006/main" showMasterSp="0" type="tx">
  <p:cSld name="10_Title Slide">
    <p:bg>
      <p:bgPr>
        <a:solidFill>
          <a:srgbClr val="000000"/>
        </a:solidFill>
        <a:effectLst/>
      </p:bgPr>
    </p:bg>
    <p:spTree>
      <p:nvGrpSpPr>
        <p:cNvPr id="1" name=""/>
        <p:cNvGrpSpPr/>
        <p:nvPr/>
      </p:nvGrpSpPr>
      <p:grpSpPr>
        <a:xfrm>
          <a:off x="0" y="0"/>
          <a:ext cx="0" cy="0"/>
          <a:chOff x="0" y="0"/>
          <a:chExt cx="0" cy="0"/>
        </a:xfrm>
      </p:grpSpPr>
      <p:sp>
        <p:nvSpPr>
          <p:cNvPr id="1644" name="Title Text"/>
          <p:cNvSpPr txBox="1">
            <a:spLocks noGrp="1"/>
          </p:cNvSpPr>
          <p:nvPr>
            <p:ph type="title"/>
          </p:nvPr>
        </p:nvSpPr>
        <p:spPr>
          <a:xfrm>
            <a:off x="685800" y="2286000"/>
            <a:ext cx="77724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645" name="Body Level One…"/>
          <p:cNvSpPr txBox="1">
            <a:spLocks noGrp="1"/>
          </p:cNvSpPr>
          <p:nvPr>
            <p:ph type="body" sz="quarter" idx="1"/>
          </p:nvPr>
        </p:nvSpPr>
        <p:spPr>
          <a:xfrm>
            <a:off x="1371600" y="3886201"/>
            <a:ext cx="6400800" cy="1752601"/>
          </a:xfrm>
          <a:prstGeom prst="rect">
            <a:avLst/>
          </a:prstGeom>
        </p:spPr>
        <p:txBody>
          <a:bodyPr>
            <a:normAutofit/>
          </a:bodyPr>
          <a:lstStyle>
            <a:lvl1pPr marL="0" indent="0" algn="ctr">
              <a:buSzTx/>
              <a:buNone/>
              <a:defRPr b="1" i="0">
                <a:solidFill>
                  <a:srgbClr val="000000"/>
                </a:solidFill>
                <a:latin typeface="Arial" panose="020B0604020202020204" pitchFamily="34" charset="0"/>
                <a:cs typeface="Arial" panose="020B0604020202020204" pitchFamily="34" charset="0"/>
              </a:defRPr>
            </a:lvl1pPr>
            <a:lvl2pPr algn="ctr">
              <a:buSzPct val="100000"/>
              <a:buChar char="–"/>
              <a:defRPr b="1" i="0">
                <a:solidFill>
                  <a:srgbClr val="000000"/>
                </a:solidFill>
                <a:latin typeface="Arial" panose="020B0604020202020204" pitchFamily="34" charset="0"/>
                <a:cs typeface="Arial" panose="020B0604020202020204" pitchFamily="34" charset="0"/>
              </a:defRPr>
            </a:lvl2pPr>
            <a:lvl3pPr algn="ctr">
              <a:buSzPct val="100000"/>
              <a:buChar char="•"/>
              <a:defRPr b="1" i="0">
                <a:solidFill>
                  <a:srgbClr val="000000"/>
                </a:solidFill>
                <a:latin typeface="Arial" panose="020B0604020202020204" pitchFamily="34" charset="0"/>
                <a:cs typeface="Arial" panose="020B0604020202020204" pitchFamily="34" charset="0"/>
              </a:defRPr>
            </a:lvl3pPr>
            <a:lvl4pPr algn="ctr">
              <a:buSzPct val="100000"/>
              <a:buChar char="–"/>
              <a:defRPr b="1" i="0">
                <a:solidFill>
                  <a:srgbClr val="000000"/>
                </a:solidFill>
                <a:latin typeface="Arial" panose="020B0604020202020204" pitchFamily="34" charset="0"/>
                <a:cs typeface="Arial" panose="020B0604020202020204" pitchFamily="34" charset="0"/>
              </a:defRPr>
            </a:lvl4pPr>
            <a:lvl5pPr algn="ct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646"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273445855"/>
      </p:ext>
    </p:extLst>
  </p:cSld>
  <p:clrMapOvr>
    <a:masterClrMapping/>
  </p:clrMapOvr>
  <p:transition spd="med"/>
</p:sldLayout>
</file>

<file path=ppt/slideLayouts/slideLayout1634.xml><?xml version="1.0" encoding="utf-8"?>
<p:sldLayout xmlns:a="http://schemas.openxmlformats.org/drawingml/2006/main" xmlns:r="http://schemas.openxmlformats.org/officeDocument/2006/relationships" xmlns:p="http://schemas.openxmlformats.org/presentationml/2006/main" showMasterSp="0" type="tx">
  <p:cSld name="10_Title and Content">
    <p:bg>
      <p:bgPr>
        <a:solidFill>
          <a:srgbClr val="000000"/>
        </a:solidFill>
        <a:effectLst/>
      </p:bgPr>
    </p:bg>
    <p:spTree>
      <p:nvGrpSpPr>
        <p:cNvPr id="1" name=""/>
        <p:cNvGrpSpPr/>
        <p:nvPr/>
      </p:nvGrpSpPr>
      <p:grpSpPr>
        <a:xfrm>
          <a:off x="0" y="0"/>
          <a:ext cx="0" cy="0"/>
          <a:chOff x="0" y="0"/>
          <a:chExt cx="0" cy="0"/>
        </a:xfrm>
      </p:grpSpPr>
      <p:sp>
        <p:nvSpPr>
          <p:cNvPr id="1653"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654" name="Body Level One…"/>
          <p:cNvSpPr txBox="1">
            <a:spLocks noGrp="1"/>
          </p:cNvSpPr>
          <p:nvPr>
            <p:ph type="body" idx="1"/>
          </p:nvPr>
        </p:nvSpPr>
        <p:spPr>
          <a:xfrm>
            <a:off x="685800" y="1981200"/>
            <a:ext cx="7772400" cy="4114800"/>
          </a:xfrm>
          <a:prstGeom prst="rect">
            <a:avLst/>
          </a:prstGeom>
        </p:spPr>
        <p:txBody>
          <a:bodyPr>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655"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720667442"/>
      </p:ext>
    </p:extLst>
  </p:cSld>
  <p:clrMapOvr>
    <a:masterClrMapping/>
  </p:clrMapOvr>
  <p:transition spd="med"/>
</p:sldLayout>
</file>

<file path=ppt/slideLayouts/slideLayout1635.xml><?xml version="1.0" encoding="utf-8"?>
<p:sldLayout xmlns:a="http://schemas.openxmlformats.org/drawingml/2006/main" xmlns:r="http://schemas.openxmlformats.org/officeDocument/2006/relationships" xmlns:p="http://schemas.openxmlformats.org/presentationml/2006/main" showMasterSp="0" type="tx">
  <p:cSld name="10_Section Header">
    <p:bg>
      <p:bgPr>
        <a:solidFill>
          <a:srgbClr val="000000"/>
        </a:solidFill>
        <a:effectLst/>
      </p:bgPr>
    </p:bg>
    <p:spTree>
      <p:nvGrpSpPr>
        <p:cNvPr id="1" name=""/>
        <p:cNvGrpSpPr/>
        <p:nvPr/>
      </p:nvGrpSpPr>
      <p:grpSpPr>
        <a:xfrm>
          <a:off x="0" y="0"/>
          <a:ext cx="0" cy="0"/>
          <a:chOff x="0" y="0"/>
          <a:chExt cx="0" cy="0"/>
        </a:xfrm>
      </p:grpSpPr>
      <p:sp>
        <p:nvSpPr>
          <p:cNvPr id="1662" name="Title Text"/>
          <p:cNvSpPr txBox="1">
            <a:spLocks noGrp="1"/>
          </p:cNvSpPr>
          <p:nvPr>
            <p:ph type="title"/>
          </p:nvPr>
        </p:nvSpPr>
        <p:spPr>
          <a:xfrm>
            <a:off x="722312" y="4406900"/>
            <a:ext cx="7772401" cy="1362075"/>
          </a:xfrm>
          <a:prstGeom prst="rect">
            <a:avLst/>
          </a:prstGeom>
          <a:noFill/>
        </p:spPr>
        <p:txBody>
          <a:bodyPr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1663" name="Body Level One…"/>
          <p:cNvSpPr txBox="1">
            <a:spLocks noGrp="1"/>
          </p:cNvSpPr>
          <p:nvPr>
            <p:ph type="body" sz="quarter" idx="1"/>
          </p:nvPr>
        </p:nvSpPr>
        <p:spPr>
          <a:xfrm>
            <a:off x="722312" y="2906714"/>
            <a:ext cx="7772401" cy="1500188"/>
          </a:xfrm>
          <a:prstGeom prst="rect">
            <a:avLst/>
          </a:prstGeom>
        </p:spPr>
        <p:txBody>
          <a:bodyPr anchor="b">
            <a:normAutofit/>
          </a:bodyPr>
          <a:lstStyle>
            <a:lvl1pPr marL="0" indent="0">
              <a:spcBef>
                <a:spcPts val="400"/>
              </a:spcBef>
              <a:buSzTx/>
              <a:buNone/>
              <a:defRPr sz="2000" b="1" i="0">
                <a:solidFill>
                  <a:srgbClr val="000000"/>
                </a:solidFill>
                <a:latin typeface="Arial" panose="020B0604020202020204" pitchFamily="34" charset="0"/>
                <a:cs typeface="Arial" panose="020B0604020202020204" pitchFamily="34" charset="0"/>
              </a:defRPr>
            </a:lvl1pPr>
            <a:lvl2pPr marL="0" indent="456342">
              <a:spcBef>
                <a:spcPts val="400"/>
              </a:spcBef>
              <a:buSzTx/>
              <a:buNone/>
              <a:defRPr sz="2000" b="1" i="0">
                <a:solidFill>
                  <a:srgbClr val="000000"/>
                </a:solidFill>
                <a:latin typeface="Arial" panose="020B0604020202020204" pitchFamily="34" charset="0"/>
                <a:cs typeface="Arial" panose="020B0604020202020204" pitchFamily="34" charset="0"/>
              </a:defRPr>
            </a:lvl2pPr>
            <a:lvl3pPr marL="0" indent="912690">
              <a:spcBef>
                <a:spcPts val="400"/>
              </a:spcBef>
              <a:buSzTx/>
              <a:buNone/>
              <a:defRPr sz="2000" b="1" i="0">
                <a:solidFill>
                  <a:srgbClr val="000000"/>
                </a:solidFill>
                <a:latin typeface="Arial" panose="020B0604020202020204" pitchFamily="34" charset="0"/>
                <a:cs typeface="Arial" panose="020B0604020202020204" pitchFamily="34" charset="0"/>
              </a:defRPr>
            </a:lvl3pPr>
            <a:lvl4pPr marL="0" indent="1369015">
              <a:spcBef>
                <a:spcPts val="400"/>
              </a:spcBef>
              <a:buSzTx/>
              <a:buNone/>
              <a:defRPr sz="2000" b="1" i="0">
                <a:solidFill>
                  <a:srgbClr val="000000"/>
                </a:solidFill>
                <a:latin typeface="Arial" panose="020B0604020202020204" pitchFamily="34" charset="0"/>
                <a:cs typeface="Arial" panose="020B0604020202020204" pitchFamily="34" charset="0"/>
              </a:defRPr>
            </a:lvl4pPr>
            <a:lvl5pPr marL="0" indent="1825374">
              <a:spcBef>
                <a:spcPts val="4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664"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578561823"/>
      </p:ext>
    </p:extLst>
  </p:cSld>
  <p:clrMapOvr>
    <a:masterClrMapping/>
  </p:clrMapOvr>
  <p:transition spd="med"/>
</p:sldLayout>
</file>

<file path=ppt/slideLayouts/slideLayout1636.xml><?xml version="1.0" encoding="utf-8"?>
<p:sldLayout xmlns:a="http://schemas.openxmlformats.org/drawingml/2006/main" xmlns:r="http://schemas.openxmlformats.org/officeDocument/2006/relationships" xmlns:p="http://schemas.openxmlformats.org/presentationml/2006/main" showMasterSp="0" type="tx">
  <p:cSld name="10_Two Content">
    <p:bg>
      <p:bgPr>
        <a:solidFill>
          <a:srgbClr val="000000"/>
        </a:solidFill>
        <a:effectLst/>
      </p:bgPr>
    </p:bg>
    <p:spTree>
      <p:nvGrpSpPr>
        <p:cNvPr id="1" name=""/>
        <p:cNvGrpSpPr/>
        <p:nvPr/>
      </p:nvGrpSpPr>
      <p:grpSpPr>
        <a:xfrm>
          <a:off x="0" y="0"/>
          <a:ext cx="0" cy="0"/>
          <a:chOff x="0" y="0"/>
          <a:chExt cx="0" cy="0"/>
        </a:xfrm>
      </p:grpSpPr>
      <p:sp>
        <p:nvSpPr>
          <p:cNvPr id="1671"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672"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SzPct val="100000"/>
              <a:buChar char="•"/>
              <a:defRPr sz="2800" b="1" i="0">
                <a:solidFill>
                  <a:srgbClr val="000000"/>
                </a:solidFill>
                <a:latin typeface="Arial" panose="020B0604020202020204" pitchFamily="34" charset="0"/>
                <a:cs typeface="Arial" panose="020B0604020202020204" pitchFamily="34" charset="0"/>
              </a:defRPr>
            </a:lvl1pPr>
            <a:lvl2pPr marL="789082" indent="-332754">
              <a:spcBef>
                <a:spcPts val="600"/>
              </a:spcBef>
              <a:buSzPct val="100000"/>
              <a:buChar char="–"/>
              <a:defRPr sz="2800" b="1" i="0">
                <a:solidFill>
                  <a:srgbClr val="000000"/>
                </a:solidFill>
                <a:latin typeface="Arial" panose="020B0604020202020204" pitchFamily="34" charset="0"/>
                <a:cs typeface="Arial" panose="020B0604020202020204" pitchFamily="34" charset="0"/>
              </a:defRPr>
            </a:lvl2pPr>
            <a:lvl3pPr marL="1232107" indent="-319440">
              <a:spcBef>
                <a:spcPts val="600"/>
              </a:spcBef>
              <a:buSzPct val="100000"/>
              <a:buChar char="•"/>
              <a:defRPr sz="2800" b="1" i="0">
                <a:solidFill>
                  <a:srgbClr val="000000"/>
                </a:solidFill>
                <a:latin typeface="Arial" panose="020B0604020202020204" pitchFamily="34" charset="0"/>
                <a:cs typeface="Arial" panose="020B0604020202020204" pitchFamily="34" charset="0"/>
              </a:defRPr>
            </a:lvl3pPr>
            <a:lvl4pPr marL="1723956" indent="-354934">
              <a:spcBef>
                <a:spcPts val="600"/>
              </a:spcBef>
              <a:buSzPct val="100000"/>
              <a:buChar char="–"/>
              <a:defRPr sz="2800" b="1" i="0">
                <a:solidFill>
                  <a:srgbClr val="000000"/>
                </a:solidFill>
                <a:latin typeface="Arial" panose="020B0604020202020204" pitchFamily="34" charset="0"/>
                <a:cs typeface="Arial" panose="020B0604020202020204" pitchFamily="34" charset="0"/>
              </a:defRPr>
            </a:lvl4pPr>
            <a:lvl5pPr marL="2180286" indent="-354934">
              <a:spcBef>
                <a:spcPts val="600"/>
              </a:spcBef>
              <a:buChar char="»"/>
              <a:defRPr sz="28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673"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195128252"/>
      </p:ext>
    </p:extLst>
  </p:cSld>
  <p:clrMapOvr>
    <a:masterClrMapping/>
  </p:clrMapOvr>
  <p:transition spd="med"/>
</p:sldLayout>
</file>

<file path=ppt/slideLayouts/slideLayout1637.xml><?xml version="1.0" encoding="utf-8"?>
<p:sldLayout xmlns:a="http://schemas.openxmlformats.org/drawingml/2006/main" xmlns:r="http://schemas.openxmlformats.org/officeDocument/2006/relationships" xmlns:p="http://schemas.openxmlformats.org/presentationml/2006/main" showMasterSp="0" type="tx">
  <p:cSld name="10_Comparison">
    <p:bg>
      <p:bgPr>
        <a:solidFill>
          <a:srgbClr val="000000"/>
        </a:solidFill>
        <a:effectLst/>
      </p:bgPr>
    </p:bg>
    <p:spTree>
      <p:nvGrpSpPr>
        <p:cNvPr id="1" name=""/>
        <p:cNvGrpSpPr/>
        <p:nvPr/>
      </p:nvGrpSpPr>
      <p:grpSpPr>
        <a:xfrm>
          <a:off x="0" y="0"/>
          <a:ext cx="0" cy="0"/>
          <a:chOff x="0" y="0"/>
          <a:chExt cx="0" cy="0"/>
        </a:xfrm>
      </p:grpSpPr>
      <p:sp>
        <p:nvSpPr>
          <p:cNvPr id="1680" name="Title Text"/>
          <p:cNvSpPr txBox="1">
            <a:spLocks noGrp="1"/>
          </p:cNvSpPr>
          <p:nvPr>
            <p:ph type="title"/>
          </p:nvPr>
        </p:nvSpPr>
        <p:spPr>
          <a:xfrm>
            <a:off x="457200" y="274638"/>
            <a:ext cx="8229600" cy="1143001"/>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681"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solidFill>
                  <a:srgbClr val="000000"/>
                </a:solidFill>
                <a:latin typeface="Arial" panose="020B0604020202020204" pitchFamily="34" charset="0"/>
                <a:cs typeface="Arial" panose="020B0604020202020204" pitchFamily="34" charset="0"/>
              </a:defRPr>
            </a:lvl1pPr>
            <a:lvl2pPr marL="0" indent="456342">
              <a:spcBef>
                <a:spcPts val="500"/>
              </a:spcBef>
              <a:buSzTx/>
              <a:buNone/>
              <a:defRPr sz="2400" b="1" i="0">
                <a:solidFill>
                  <a:srgbClr val="000000"/>
                </a:solidFill>
                <a:latin typeface="Arial" panose="020B0604020202020204" pitchFamily="34" charset="0"/>
                <a:cs typeface="Arial" panose="020B0604020202020204" pitchFamily="34" charset="0"/>
              </a:defRPr>
            </a:lvl2pPr>
            <a:lvl3pPr marL="0" indent="912690">
              <a:spcBef>
                <a:spcPts val="500"/>
              </a:spcBef>
              <a:buSzTx/>
              <a:buNone/>
              <a:defRPr sz="2400" b="1" i="0">
                <a:solidFill>
                  <a:srgbClr val="000000"/>
                </a:solidFill>
                <a:latin typeface="Arial" panose="020B0604020202020204" pitchFamily="34" charset="0"/>
                <a:cs typeface="Arial" panose="020B0604020202020204" pitchFamily="34" charset="0"/>
              </a:defRPr>
            </a:lvl3pPr>
            <a:lvl4pPr marL="0" indent="1369015">
              <a:spcBef>
                <a:spcPts val="500"/>
              </a:spcBef>
              <a:buSzTx/>
              <a:buNone/>
              <a:defRPr sz="2400" b="1" i="0">
                <a:solidFill>
                  <a:srgbClr val="000000"/>
                </a:solidFill>
                <a:latin typeface="Arial" panose="020B0604020202020204" pitchFamily="34" charset="0"/>
                <a:cs typeface="Arial" panose="020B0604020202020204" pitchFamily="34" charset="0"/>
              </a:defRPr>
            </a:lvl4pPr>
            <a:lvl5pPr marL="0" indent="1825374">
              <a:spcBef>
                <a:spcPts val="500"/>
              </a:spcBef>
              <a:buSzTx/>
              <a:buNone/>
              <a:defRPr sz="2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682" name="Text Placeholder 4"/>
          <p:cNvSpPr>
            <a:spLocks noGrp="1"/>
          </p:cNvSpPr>
          <p:nvPr>
            <p:ph type="body" sz="quarter" idx="21"/>
          </p:nvPr>
        </p:nvSpPr>
        <p:spPr>
          <a:xfrm>
            <a:off x="4645062" y="1535112"/>
            <a:ext cx="4041776"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000000"/>
                </a:solidFill>
              </a:defRPr>
            </a:pPr>
            <a:endParaRPr dirty="0"/>
          </a:p>
        </p:txBody>
      </p:sp>
      <p:sp>
        <p:nvSpPr>
          <p:cNvPr id="1683"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622916835"/>
      </p:ext>
    </p:extLst>
  </p:cSld>
  <p:clrMapOvr>
    <a:masterClrMapping/>
  </p:clrMapOvr>
  <p:transition spd="med"/>
</p:sldLayout>
</file>

<file path=ppt/slideLayouts/slideLayout1638.xml><?xml version="1.0" encoding="utf-8"?>
<p:sldLayout xmlns:a="http://schemas.openxmlformats.org/drawingml/2006/main" xmlns:r="http://schemas.openxmlformats.org/officeDocument/2006/relationships" xmlns:p="http://schemas.openxmlformats.org/presentationml/2006/main" showMasterSp="0" type="tx">
  <p:cSld name="10_Title Only">
    <p:bg>
      <p:bgPr>
        <a:solidFill>
          <a:srgbClr val="000000"/>
        </a:solidFill>
        <a:effectLst/>
      </p:bgPr>
    </p:bg>
    <p:spTree>
      <p:nvGrpSpPr>
        <p:cNvPr id="1" name=""/>
        <p:cNvGrpSpPr/>
        <p:nvPr/>
      </p:nvGrpSpPr>
      <p:grpSpPr>
        <a:xfrm>
          <a:off x="0" y="0"/>
          <a:ext cx="0" cy="0"/>
          <a:chOff x="0" y="0"/>
          <a:chExt cx="0" cy="0"/>
        </a:xfrm>
      </p:grpSpPr>
      <p:sp>
        <p:nvSpPr>
          <p:cNvPr id="1690"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691"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159011681"/>
      </p:ext>
    </p:extLst>
  </p:cSld>
  <p:clrMapOvr>
    <a:masterClrMapping/>
  </p:clrMapOvr>
  <p:transition spd="med"/>
</p:sldLayout>
</file>

<file path=ppt/slideLayouts/slideLayout1639.xml><?xml version="1.0" encoding="utf-8"?>
<p:sldLayout xmlns:a="http://schemas.openxmlformats.org/drawingml/2006/main" xmlns:r="http://schemas.openxmlformats.org/officeDocument/2006/relationships" xmlns:p="http://schemas.openxmlformats.org/presentationml/2006/main" showMasterSp="0" type="tx">
  <p:cSld name="12_Blank">
    <p:bg>
      <p:bgPr>
        <a:solidFill>
          <a:srgbClr val="000000"/>
        </a:solidFill>
        <a:effectLst/>
      </p:bgPr>
    </p:bg>
    <p:spTree>
      <p:nvGrpSpPr>
        <p:cNvPr id="1" name=""/>
        <p:cNvGrpSpPr/>
        <p:nvPr/>
      </p:nvGrpSpPr>
      <p:grpSpPr>
        <a:xfrm>
          <a:off x="0" y="0"/>
          <a:ext cx="0" cy="0"/>
          <a:chOff x="0" y="0"/>
          <a:chExt cx="0" cy="0"/>
        </a:xfrm>
      </p:grpSpPr>
      <p:sp>
        <p:nvSpPr>
          <p:cNvPr id="1698"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150595127"/>
      </p:ext>
    </p:extLst>
  </p:cSld>
  <p:clrMapOvr>
    <a:masterClrMapping/>
  </p:clrMapOvr>
  <p:transition spd="med"/>
</p:sldLayout>
</file>

<file path=ppt/slideLayouts/slideLayout164.xml><?xml version="1.0" encoding="utf-8"?>
<p:sldLayout xmlns:a="http://schemas.openxmlformats.org/drawingml/2006/main" xmlns:r="http://schemas.openxmlformats.org/officeDocument/2006/relationships" xmlns:p="http://schemas.openxmlformats.org/presentationml/2006/main" showMasterSp="0" type="tx">
  <p:cSld name="4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1084" name="Title Text"/>
          <p:cNvSpPr txBox="1">
            <a:spLocks noGrp="1"/>
          </p:cNvSpPr>
          <p:nvPr>
            <p:ph type="title"/>
          </p:nvPr>
        </p:nvSpPr>
        <p:spPr>
          <a:xfrm>
            <a:off x="685800" y="22860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85"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algn="ct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lgn="ctr">
              <a:defRPr b="1" i="0">
                <a:latin typeface="Arial" panose="020B0604020202020204" pitchFamily="34" charset="0"/>
                <a:ea typeface="Arial" panose="020B0604020202020204" pitchFamily="34" charset="0"/>
                <a:cs typeface="Arial" panose="020B0604020202020204" pitchFamily="34" charset="0"/>
                <a:sym typeface="Arial"/>
              </a:defRPr>
            </a:lvl3pPr>
            <a:lvl4pPr algn="ct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lgn="ct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8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506254017"/>
      </p:ext>
    </p:extLst>
  </p:cSld>
  <p:clrMapOvr>
    <a:masterClrMapping/>
  </p:clrMapOvr>
  <p:transition spd="med"/>
</p:sldLayout>
</file>

<file path=ppt/slideLayouts/slideLayout1640.xml><?xml version="1.0" encoding="utf-8"?>
<p:sldLayout xmlns:a="http://schemas.openxmlformats.org/drawingml/2006/main" xmlns:r="http://schemas.openxmlformats.org/officeDocument/2006/relationships" xmlns:p="http://schemas.openxmlformats.org/presentationml/2006/main" showMasterSp="0" type="tx">
  <p:cSld name="10_Content with Caption">
    <p:bg>
      <p:bgPr>
        <a:solidFill>
          <a:srgbClr val="000000"/>
        </a:solidFill>
        <a:effectLst/>
      </p:bgPr>
    </p:bg>
    <p:spTree>
      <p:nvGrpSpPr>
        <p:cNvPr id="1" name=""/>
        <p:cNvGrpSpPr/>
        <p:nvPr/>
      </p:nvGrpSpPr>
      <p:grpSpPr>
        <a:xfrm>
          <a:off x="0" y="0"/>
          <a:ext cx="0" cy="0"/>
          <a:chOff x="0" y="0"/>
          <a:chExt cx="0" cy="0"/>
        </a:xfrm>
      </p:grpSpPr>
      <p:sp>
        <p:nvSpPr>
          <p:cNvPr id="1705" name="Title Text"/>
          <p:cNvSpPr txBox="1">
            <a:spLocks noGrp="1"/>
          </p:cNvSpPr>
          <p:nvPr>
            <p:ph type="title"/>
          </p:nvPr>
        </p:nvSpPr>
        <p:spPr>
          <a:xfrm>
            <a:off x="457237" y="273050"/>
            <a:ext cx="3008315" cy="1162050"/>
          </a:xfrm>
          <a:prstGeom prst="rect">
            <a:avLst/>
          </a:prstGeom>
          <a:noFill/>
        </p:spPr>
        <p:txBody>
          <a:bodyPr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1706" name="Body Level One…"/>
          <p:cNvSpPr txBox="1">
            <a:spLocks noGrp="1"/>
          </p:cNvSpPr>
          <p:nvPr>
            <p:ph type="body" idx="1"/>
          </p:nvPr>
        </p:nvSpPr>
        <p:spPr>
          <a:xfrm>
            <a:off x="3575050" y="273088"/>
            <a:ext cx="5111750" cy="5853113"/>
          </a:xfrm>
          <a:prstGeom prst="rect">
            <a:avLst/>
          </a:prstGeom>
        </p:spPr>
        <p:txBody>
          <a:bodyPr>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707" name="Text Placeholder 3"/>
          <p:cNvSpPr>
            <a:spLocks noGrp="1"/>
          </p:cNvSpPr>
          <p:nvPr>
            <p:ph type="body" sz="half" idx="21"/>
          </p:nvPr>
        </p:nvSpPr>
        <p:spPr>
          <a:xfrm>
            <a:off x="457237" y="1435101"/>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000000"/>
                </a:solidFill>
              </a:defRPr>
            </a:pPr>
            <a:endParaRPr dirty="0"/>
          </a:p>
        </p:txBody>
      </p:sp>
      <p:sp>
        <p:nvSpPr>
          <p:cNvPr id="1708"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532915078"/>
      </p:ext>
    </p:extLst>
  </p:cSld>
  <p:clrMapOvr>
    <a:masterClrMapping/>
  </p:clrMapOvr>
  <p:transition spd="med"/>
</p:sldLayout>
</file>

<file path=ppt/slideLayouts/slideLayout1641.xml><?xml version="1.0" encoding="utf-8"?>
<p:sldLayout xmlns:a="http://schemas.openxmlformats.org/drawingml/2006/main" xmlns:r="http://schemas.openxmlformats.org/officeDocument/2006/relationships" xmlns:p="http://schemas.openxmlformats.org/presentationml/2006/main" showMasterSp="0" type="tx">
  <p:cSld name="10_Picture with Caption">
    <p:bg>
      <p:bgPr>
        <a:solidFill>
          <a:srgbClr val="000000"/>
        </a:solidFill>
        <a:effectLst/>
      </p:bgPr>
    </p:bg>
    <p:spTree>
      <p:nvGrpSpPr>
        <p:cNvPr id="1" name=""/>
        <p:cNvGrpSpPr/>
        <p:nvPr/>
      </p:nvGrpSpPr>
      <p:grpSpPr>
        <a:xfrm>
          <a:off x="0" y="0"/>
          <a:ext cx="0" cy="0"/>
          <a:chOff x="0" y="0"/>
          <a:chExt cx="0" cy="0"/>
        </a:xfrm>
      </p:grpSpPr>
      <p:sp>
        <p:nvSpPr>
          <p:cNvPr id="1715" name="Title Text"/>
          <p:cNvSpPr txBox="1">
            <a:spLocks noGrp="1"/>
          </p:cNvSpPr>
          <p:nvPr>
            <p:ph type="title"/>
          </p:nvPr>
        </p:nvSpPr>
        <p:spPr>
          <a:xfrm>
            <a:off x="1792288" y="4800600"/>
            <a:ext cx="5486401" cy="566738"/>
          </a:xfrm>
          <a:prstGeom prst="rect">
            <a:avLst/>
          </a:prstGeom>
          <a:noFill/>
        </p:spPr>
        <p:txBody>
          <a:bodyPr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1716"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1717"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solidFill>
                  <a:srgbClr val="000000"/>
                </a:solidFill>
                <a:latin typeface="Arial" panose="020B0604020202020204" pitchFamily="34" charset="0"/>
                <a:cs typeface="Arial" panose="020B0604020202020204" pitchFamily="34" charset="0"/>
              </a:defRPr>
            </a:lvl1pPr>
            <a:lvl2pPr marL="0" indent="456342">
              <a:spcBef>
                <a:spcPts val="300"/>
              </a:spcBef>
              <a:buSzTx/>
              <a:buNone/>
              <a:defRPr sz="1400" b="1" i="0">
                <a:solidFill>
                  <a:srgbClr val="000000"/>
                </a:solidFill>
                <a:latin typeface="Arial" panose="020B0604020202020204" pitchFamily="34" charset="0"/>
                <a:cs typeface="Arial" panose="020B0604020202020204" pitchFamily="34" charset="0"/>
              </a:defRPr>
            </a:lvl2pPr>
            <a:lvl3pPr marL="0" indent="912690">
              <a:spcBef>
                <a:spcPts val="300"/>
              </a:spcBef>
              <a:buSzTx/>
              <a:buNone/>
              <a:defRPr sz="1400" b="1" i="0">
                <a:solidFill>
                  <a:srgbClr val="000000"/>
                </a:solidFill>
                <a:latin typeface="Arial" panose="020B0604020202020204" pitchFamily="34" charset="0"/>
                <a:cs typeface="Arial" panose="020B0604020202020204" pitchFamily="34" charset="0"/>
              </a:defRPr>
            </a:lvl3pPr>
            <a:lvl4pPr marL="0" indent="1369015">
              <a:spcBef>
                <a:spcPts val="300"/>
              </a:spcBef>
              <a:buSzTx/>
              <a:buNone/>
              <a:defRPr sz="1400" b="1" i="0">
                <a:solidFill>
                  <a:srgbClr val="000000"/>
                </a:solidFill>
                <a:latin typeface="Arial" panose="020B0604020202020204" pitchFamily="34" charset="0"/>
                <a:cs typeface="Arial" panose="020B0604020202020204" pitchFamily="34" charset="0"/>
              </a:defRPr>
            </a:lvl4pPr>
            <a:lvl5pPr marL="0" indent="1825374">
              <a:spcBef>
                <a:spcPts val="3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718"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246179820"/>
      </p:ext>
    </p:extLst>
  </p:cSld>
  <p:clrMapOvr>
    <a:masterClrMapping/>
  </p:clrMapOvr>
  <p:transition spd="med"/>
</p:sldLayout>
</file>

<file path=ppt/slideLayouts/slideLayout1642.xml><?xml version="1.0" encoding="utf-8"?>
<p:sldLayout xmlns:a="http://schemas.openxmlformats.org/drawingml/2006/main" xmlns:r="http://schemas.openxmlformats.org/officeDocument/2006/relationships" xmlns:p="http://schemas.openxmlformats.org/presentationml/2006/main" showMasterSp="0" type="tx">
  <p:cSld name="10_Title and Vertical Text">
    <p:bg>
      <p:bgPr>
        <a:solidFill>
          <a:srgbClr val="000000"/>
        </a:solidFill>
        <a:effectLst/>
      </p:bgPr>
    </p:bg>
    <p:spTree>
      <p:nvGrpSpPr>
        <p:cNvPr id="1" name=""/>
        <p:cNvGrpSpPr/>
        <p:nvPr/>
      </p:nvGrpSpPr>
      <p:grpSpPr>
        <a:xfrm>
          <a:off x="0" y="0"/>
          <a:ext cx="0" cy="0"/>
          <a:chOff x="0" y="0"/>
          <a:chExt cx="0" cy="0"/>
        </a:xfrm>
      </p:grpSpPr>
      <p:sp>
        <p:nvSpPr>
          <p:cNvPr id="1725"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726" name="Body Level One…"/>
          <p:cNvSpPr txBox="1">
            <a:spLocks noGrp="1"/>
          </p:cNvSpPr>
          <p:nvPr>
            <p:ph type="body" idx="1"/>
          </p:nvPr>
        </p:nvSpPr>
        <p:spPr>
          <a:xfrm>
            <a:off x="685800" y="1981200"/>
            <a:ext cx="7772400" cy="4114800"/>
          </a:xfrm>
          <a:prstGeom prst="rect">
            <a:avLst/>
          </a:prstGeom>
        </p:spPr>
        <p:txBody>
          <a:bodyPr vert="eaVert">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727"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238822592"/>
      </p:ext>
    </p:extLst>
  </p:cSld>
  <p:clrMapOvr>
    <a:masterClrMapping/>
  </p:clrMapOvr>
  <p:transition spd="med"/>
</p:sldLayout>
</file>

<file path=ppt/slideLayouts/slideLayout1643.xml><?xml version="1.0" encoding="utf-8"?>
<p:sldLayout xmlns:a="http://schemas.openxmlformats.org/drawingml/2006/main" xmlns:r="http://schemas.openxmlformats.org/officeDocument/2006/relationships" xmlns:p="http://schemas.openxmlformats.org/presentationml/2006/main" showMasterSp="0" type="tx">
  <p:cSld name="10_Vertical Title and Text">
    <p:bg>
      <p:bgPr>
        <a:solidFill>
          <a:srgbClr val="000000"/>
        </a:solidFill>
        <a:effectLst/>
      </p:bgPr>
    </p:bg>
    <p:spTree>
      <p:nvGrpSpPr>
        <p:cNvPr id="1" name=""/>
        <p:cNvGrpSpPr/>
        <p:nvPr/>
      </p:nvGrpSpPr>
      <p:grpSpPr>
        <a:xfrm>
          <a:off x="0" y="0"/>
          <a:ext cx="0" cy="0"/>
          <a:chOff x="0" y="0"/>
          <a:chExt cx="0" cy="0"/>
        </a:xfrm>
      </p:grpSpPr>
      <p:sp>
        <p:nvSpPr>
          <p:cNvPr id="1734" name="Title Text"/>
          <p:cNvSpPr txBox="1">
            <a:spLocks noGrp="1"/>
          </p:cNvSpPr>
          <p:nvPr>
            <p:ph type="title"/>
          </p:nvPr>
        </p:nvSpPr>
        <p:spPr>
          <a:xfrm>
            <a:off x="6515100" y="609600"/>
            <a:ext cx="1943100" cy="5486400"/>
          </a:xfrm>
          <a:prstGeom prst="rect">
            <a:avLst/>
          </a:prstGeom>
          <a:noFill/>
        </p:spPr>
        <p:txBody>
          <a:bodyPr vert="eaVert"/>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735" name="Body Level One…"/>
          <p:cNvSpPr txBox="1">
            <a:spLocks noGrp="1"/>
          </p:cNvSpPr>
          <p:nvPr>
            <p:ph type="body" idx="1"/>
          </p:nvPr>
        </p:nvSpPr>
        <p:spPr>
          <a:xfrm>
            <a:off x="685800" y="609600"/>
            <a:ext cx="5676900" cy="5486400"/>
          </a:xfrm>
          <a:prstGeom prst="rect">
            <a:avLst/>
          </a:prstGeom>
        </p:spPr>
        <p:txBody>
          <a:bodyPr vert="eaVert">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736"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57257721"/>
      </p:ext>
    </p:extLst>
  </p:cSld>
  <p:clrMapOvr>
    <a:masterClrMapping/>
  </p:clrMapOvr>
  <p:transition spd="med"/>
</p:sldLayout>
</file>

<file path=ppt/slideLayouts/slideLayout1644.xml><?xml version="1.0" encoding="utf-8"?>
<p:sldLayout xmlns:a="http://schemas.openxmlformats.org/drawingml/2006/main" xmlns:r="http://schemas.openxmlformats.org/officeDocument/2006/relationships" xmlns:p="http://schemas.openxmlformats.org/presentationml/2006/main" showMasterSp="0" type="tx">
  <p:cSld name="11_Title Slide">
    <p:bg>
      <p:bgPr>
        <a:solidFill>
          <a:srgbClr val="FFFFFF"/>
        </a:solidFill>
        <a:effectLst/>
      </p:bgPr>
    </p:bg>
    <p:spTree>
      <p:nvGrpSpPr>
        <p:cNvPr id="1" name=""/>
        <p:cNvGrpSpPr/>
        <p:nvPr/>
      </p:nvGrpSpPr>
      <p:grpSpPr>
        <a:xfrm>
          <a:off x="0" y="0"/>
          <a:ext cx="0" cy="0"/>
          <a:chOff x="0" y="0"/>
          <a:chExt cx="0" cy="0"/>
        </a:xfrm>
      </p:grpSpPr>
      <p:sp>
        <p:nvSpPr>
          <p:cNvPr id="1743" name="Title Text"/>
          <p:cNvSpPr txBox="1">
            <a:spLocks noGrp="1"/>
          </p:cNvSpPr>
          <p:nvPr>
            <p:ph type="title"/>
          </p:nvPr>
        </p:nvSpPr>
        <p:spPr>
          <a:xfrm>
            <a:off x="685436" y="2130106"/>
            <a:ext cx="7773128" cy="1470291"/>
          </a:xfrm>
          <a:prstGeom prst="rect">
            <a:avLst/>
          </a:prstGeom>
          <a:noFill/>
        </p:spPr>
        <p:txBody>
          <a:bodyPr lIns="32857" tIns="32857" rIns="32857" bIns="32857"/>
          <a:lstStyle>
            <a:lvl1pPr defTabSz="321022">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744" name="Body Level One…"/>
          <p:cNvSpPr txBox="1">
            <a:spLocks noGrp="1"/>
          </p:cNvSpPr>
          <p:nvPr>
            <p:ph type="body" sz="quarter" idx="1"/>
          </p:nvPr>
        </p:nvSpPr>
        <p:spPr>
          <a:xfrm>
            <a:off x="1371990" y="3886163"/>
            <a:ext cx="6400019" cy="1752737"/>
          </a:xfrm>
          <a:prstGeom prst="rect">
            <a:avLst/>
          </a:prstGeom>
        </p:spPr>
        <p:txBody>
          <a:bodyPr lIns="32857" tIns="32857" rIns="32857" bIns="32857">
            <a:normAutofit/>
          </a:bodyPr>
          <a:lstStyle>
            <a:lvl1pPr marL="0" indent="0" algn="ctr" defTabSz="321022">
              <a:spcBef>
                <a:spcPts val="500"/>
              </a:spcBef>
              <a:buSzTx/>
              <a:buNone/>
              <a:defRPr sz="2300" b="1" i="0">
                <a:solidFill>
                  <a:srgbClr val="000000"/>
                </a:solidFill>
                <a:latin typeface="Arial" panose="020B0604020202020204" pitchFamily="34" charset="0"/>
                <a:cs typeface="Arial" panose="020B0604020202020204" pitchFamily="34" charset="0"/>
              </a:defRPr>
            </a:lvl1pPr>
            <a:lvl2pPr marL="0" indent="321022" algn="ctr" defTabSz="321022">
              <a:spcBef>
                <a:spcPts val="500"/>
              </a:spcBef>
              <a:buSzTx/>
              <a:buNone/>
              <a:defRPr sz="2300" b="1" i="0">
                <a:solidFill>
                  <a:srgbClr val="000000"/>
                </a:solidFill>
                <a:latin typeface="Arial" panose="020B0604020202020204" pitchFamily="34" charset="0"/>
                <a:cs typeface="Arial" panose="020B0604020202020204" pitchFamily="34" charset="0"/>
              </a:defRPr>
            </a:lvl2pPr>
            <a:lvl3pPr marL="0" indent="642045" algn="ctr" defTabSz="321022">
              <a:spcBef>
                <a:spcPts val="500"/>
              </a:spcBef>
              <a:buSzTx/>
              <a:buNone/>
              <a:defRPr sz="2300" b="1" i="0">
                <a:solidFill>
                  <a:srgbClr val="000000"/>
                </a:solidFill>
                <a:latin typeface="Arial" panose="020B0604020202020204" pitchFamily="34" charset="0"/>
                <a:cs typeface="Arial" panose="020B0604020202020204" pitchFamily="34" charset="0"/>
              </a:defRPr>
            </a:lvl3pPr>
            <a:lvl4pPr marL="0" indent="963070" algn="ctr" defTabSz="321022">
              <a:spcBef>
                <a:spcPts val="500"/>
              </a:spcBef>
              <a:buSzTx/>
              <a:buNone/>
              <a:defRPr sz="2300" b="1" i="0">
                <a:solidFill>
                  <a:srgbClr val="000000"/>
                </a:solidFill>
                <a:latin typeface="Arial" panose="020B0604020202020204" pitchFamily="34" charset="0"/>
                <a:cs typeface="Arial" panose="020B0604020202020204" pitchFamily="34" charset="0"/>
              </a:defRPr>
            </a:lvl4pPr>
            <a:lvl5pPr marL="0" indent="1284091" algn="ctr" defTabSz="321022">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745"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884909828"/>
      </p:ext>
    </p:extLst>
  </p:cSld>
  <p:clrMapOvr>
    <a:masterClrMapping/>
  </p:clrMapOvr>
  <p:transition spd="med"/>
</p:sldLayout>
</file>

<file path=ppt/slideLayouts/slideLayout1645.xml><?xml version="1.0" encoding="utf-8"?>
<p:sldLayout xmlns:a="http://schemas.openxmlformats.org/drawingml/2006/main" xmlns:r="http://schemas.openxmlformats.org/officeDocument/2006/relationships" xmlns:p="http://schemas.openxmlformats.org/presentationml/2006/main" showMasterSp="0" type="tx">
  <p:cSld name="11_Title and Content">
    <p:bg>
      <p:bgPr>
        <a:solidFill>
          <a:srgbClr val="FFFFFF"/>
        </a:solidFill>
        <a:effectLst/>
      </p:bgPr>
    </p:bg>
    <p:spTree>
      <p:nvGrpSpPr>
        <p:cNvPr id="1" name=""/>
        <p:cNvGrpSpPr/>
        <p:nvPr/>
      </p:nvGrpSpPr>
      <p:grpSpPr>
        <a:xfrm>
          <a:off x="0" y="0"/>
          <a:ext cx="0" cy="0"/>
          <a:chOff x="0" y="0"/>
          <a:chExt cx="0" cy="0"/>
        </a:xfrm>
      </p:grpSpPr>
      <p:sp>
        <p:nvSpPr>
          <p:cNvPr id="1752" name="Title Text"/>
          <p:cNvSpPr txBox="1">
            <a:spLocks noGrp="1"/>
          </p:cNvSpPr>
          <p:nvPr>
            <p:ph type="title"/>
          </p:nvPr>
        </p:nvSpPr>
        <p:spPr>
          <a:xfrm>
            <a:off x="321507" y="193135"/>
            <a:ext cx="5786029" cy="802687"/>
          </a:xfrm>
          <a:prstGeom prst="rect">
            <a:avLst/>
          </a:prstGeom>
          <a:noFill/>
        </p:spPr>
        <p:txBody>
          <a:bodyPr lIns="32857" tIns="32857" rIns="32857" bIns="32857"/>
          <a:lstStyle>
            <a:lvl1pPr defTabSz="321022">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753" name="Body Level One…"/>
          <p:cNvSpPr txBox="1">
            <a:spLocks noGrp="1"/>
          </p:cNvSpPr>
          <p:nvPr>
            <p:ph type="body" sz="half" idx="1"/>
          </p:nvPr>
        </p:nvSpPr>
        <p:spPr>
          <a:xfrm>
            <a:off x="321507" y="1125353"/>
            <a:ext cx="5786029" cy="3181720"/>
          </a:xfrm>
          <a:prstGeom prst="rect">
            <a:avLst/>
          </a:prstGeom>
        </p:spPr>
        <p:txBody>
          <a:bodyPr lIns="32857" tIns="32857" rIns="32857" bIns="32857">
            <a:normAutofit/>
          </a:bodyPr>
          <a:lstStyle>
            <a:lvl1pPr marL="240766" indent="-240766" defTabSz="321022">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0766" indent="80256" defTabSz="321022">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0766" indent="401280" defTabSz="321022">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0766" indent="722306" defTabSz="321022">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0766" indent="1043340" defTabSz="321022">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754"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099137413"/>
      </p:ext>
    </p:extLst>
  </p:cSld>
  <p:clrMapOvr>
    <a:masterClrMapping/>
  </p:clrMapOvr>
  <p:transition spd="med"/>
</p:sldLayout>
</file>

<file path=ppt/slideLayouts/slideLayout1646.xml><?xml version="1.0" encoding="utf-8"?>
<p:sldLayout xmlns:a="http://schemas.openxmlformats.org/drawingml/2006/main" xmlns:r="http://schemas.openxmlformats.org/officeDocument/2006/relationships" xmlns:p="http://schemas.openxmlformats.org/presentationml/2006/main" showMasterSp="0" type="tx">
  <p:cSld name="11_Section Header">
    <p:bg>
      <p:bgPr>
        <a:solidFill>
          <a:srgbClr val="FFFFFF"/>
        </a:solidFill>
        <a:effectLst/>
      </p:bgPr>
    </p:bg>
    <p:spTree>
      <p:nvGrpSpPr>
        <p:cNvPr id="1" name=""/>
        <p:cNvGrpSpPr/>
        <p:nvPr/>
      </p:nvGrpSpPr>
      <p:grpSpPr>
        <a:xfrm>
          <a:off x="0" y="0"/>
          <a:ext cx="0" cy="0"/>
          <a:chOff x="0" y="0"/>
          <a:chExt cx="0" cy="0"/>
        </a:xfrm>
      </p:grpSpPr>
      <p:sp>
        <p:nvSpPr>
          <p:cNvPr id="1761" name="Title Text"/>
          <p:cNvSpPr txBox="1">
            <a:spLocks noGrp="1"/>
          </p:cNvSpPr>
          <p:nvPr>
            <p:ph type="title"/>
          </p:nvPr>
        </p:nvSpPr>
        <p:spPr>
          <a:xfrm>
            <a:off x="722306" y="4406431"/>
            <a:ext cx="7772011" cy="1363116"/>
          </a:xfrm>
          <a:prstGeom prst="rect">
            <a:avLst/>
          </a:prstGeom>
          <a:noFill/>
        </p:spPr>
        <p:txBody>
          <a:bodyPr lIns="32857" tIns="32857" rIns="32857" bIns="32857" anchor="t"/>
          <a:lstStyle>
            <a:lvl1pPr algn="l" defTabSz="321022">
              <a:defRPr b="1" i="0" cap="all">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762" name="Body Level One…"/>
          <p:cNvSpPr txBox="1">
            <a:spLocks noGrp="1"/>
          </p:cNvSpPr>
          <p:nvPr>
            <p:ph type="body" sz="quarter" idx="1"/>
          </p:nvPr>
        </p:nvSpPr>
        <p:spPr>
          <a:xfrm>
            <a:off x="722306" y="2907085"/>
            <a:ext cx="7772011" cy="1499317"/>
          </a:xfrm>
          <a:prstGeom prst="rect">
            <a:avLst/>
          </a:prstGeom>
        </p:spPr>
        <p:txBody>
          <a:bodyPr lIns="32857" tIns="32857" rIns="32857" bIns="32857" anchor="b">
            <a:normAutofit/>
          </a:bodyPr>
          <a:lstStyle>
            <a:lvl1pPr marL="0" indent="0" defTabSz="321022">
              <a:spcBef>
                <a:spcPts val="500"/>
              </a:spcBef>
              <a:buSzTx/>
              <a:buNone/>
              <a:defRPr sz="1400" b="1" i="0">
                <a:solidFill>
                  <a:srgbClr val="000000"/>
                </a:solidFill>
                <a:latin typeface="Arial" panose="020B0604020202020204" pitchFamily="34" charset="0"/>
                <a:cs typeface="Arial" panose="020B0604020202020204" pitchFamily="34" charset="0"/>
              </a:defRPr>
            </a:lvl1pPr>
            <a:lvl2pPr marL="0" indent="321022" defTabSz="321022">
              <a:spcBef>
                <a:spcPts val="500"/>
              </a:spcBef>
              <a:buSzTx/>
              <a:buNone/>
              <a:defRPr sz="1400" b="1" i="0">
                <a:solidFill>
                  <a:srgbClr val="000000"/>
                </a:solidFill>
                <a:latin typeface="Arial" panose="020B0604020202020204" pitchFamily="34" charset="0"/>
                <a:cs typeface="Arial" panose="020B0604020202020204" pitchFamily="34" charset="0"/>
              </a:defRPr>
            </a:lvl2pPr>
            <a:lvl3pPr marL="0" indent="642045" defTabSz="321022">
              <a:spcBef>
                <a:spcPts val="500"/>
              </a:spcBef>
              <a:buSzTx/>
              <a:buNone/>
              <a:defRPr sz="1400" b="1" i="0">
                <a:solidFill>
                  <a:srgbClr val="000000"/>
                </a:solidFill>
                <a:latin typeface="Arial" panose="020B0604020202020204" pitchFamily="34" charset="0"/>
                <a:cs typeface="Arial" panose="020B0604020202020204" pitchFamily="34" charset="0"/>
              </a:defRPr>
            </a:lvl3pPr>
            <a:lvl4pPr marL="0" indent="963070" defTabSz="321022">
              <a:spcBef>
                <a:spcPts val="500"/>
              </a:spcBef>
              <a:buSzTx/>
              <a:buNone/>
              <a:defRPr sz="1400" b="1" i="0">
                <a:solidFill>
                  <a:srgbClr val="000000"/>
                </a:solidFill>
                <a:latin typeface="Arial" panose="020B0604020202020204" pitchFamily="34" charset="0"/>
                <a:cs typeface="Arial" panose="020B0604020202020204" pitchFamily="34" charset="0"/>
              </a:defRPr>
            </a:lvl4pPr>
            <a:lvl5pPr marL="0" indent="1284091" defTabSz="321022">
              <a:spcBef>
                <a:spcPts val="5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763"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711421454"/>
      </p:ext>
    </p:extLst>
  </p:cSld>
  <p:clrMapOvr>
    <a:masterClrMapping/>
  </p:clrMapOvr>
  <p:transition spd="med"/>
</p:sldLayout>
</file>

<file path=ppt/slideLayouts/slideLayout1647.xml><?xml version="1.0" encoding="utf-8"?>
<p:sldLayout xmlns:a="http://schemas.openxmlformats.org/drawingml/2006/main" xmlns:r="http://schemas.openxmlformats.org/officeDocument/2006/relationships" xmlns:p="http://schemas.openxmlformats.org/presentationml/2006/main" showMasterSp="0" type="tx">
  <p:cSld name="11_Two Content">
    <p:bg>
      <p:bgPr>
        <a:solidFill>
          <a:srgbClr val="FFFFFF"/>
        </a:solidFill>
        <a:effectLst/>
      </p:bgPr>
    </p:bg>
    <p:spTree>
      <p:nvGrpSpPr>
        <p:cNvPr id="1" name=""/>
        <p:cNvGrpSpPr/>
        <p:nvPr/>
      </p:nvGrpSpPr>
      <p:grpSpPr>
        <a:xfrm>
          <a:off x="0" y="0"/>
          <a:ext cx="0" cy="0"/>
          <a:chOff x="0" y="0"/>
          <a:chExt cx="0" cy="0"/>
        </a:xfrm>
      </p:grpSpPr>
      <p:sp>
        <p:nvSpPr>
          <p:cNvPr id="1770" name="Title Text"/>
          <p:cNvSpPr txBox="1">
            <a:spLocks noGrp="1"/>
          </p:cNvSpPr>
          <p:nvPr>
            <p:ph type="title"/>
          </p:nvPr>
        </p:nvSpPr>
        <p:spPr>
          <a:xfrm>
            <a:off x="321507" y="193135"/>
            <a:ext cx="5786029" cy="802687"/>
          </a:xfrm>
          <a:prstGeom prst="rect">
            <a:avLst/>
          </a:prstGeom>
          <a:noFill/>
        </p:spPr>
        <p:txBody>
          <a:bodyPr lIns="32857" tIns="32857" rIns="32857" bIns="32857"/>
          <a:lstStyle>
            <a:lvl1pPr defTabSz="321022">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771" name="Body Level One…"/>
          <p:cNvSpPr txBox="1">
            <a:spLocks noGrp="1"/>
          </p:cNvSpPr>
          <p:nvPr>
            <p:ph type="body" sz="quarter" idx="1"/>
          </p:nvPr>
        </p:nvSpPr>
        <p:spPr>
          <a:xfrm>
            <a:off x="321538" y="1125353"/>
            <a:ext cx="2838871" cy="3181720"/>
          </a:xfrm>
          <a:prstGeom prst="rect">
            <a:avLst/>
          </a:prstGeom>
        </p:spPr>
        <p:txBody>
          <a:bodyPr lIns="32857" tIns="32857" rIns="32857" bIns="32857">
            <a:normAutofit/>
          </a:bodyPr>
          <a:lstStyle>
            <a:lvl1pPr marL="240766" indent="-240766" defTabSz="321022">
              <a:spcBef>
                <a:spcPts val="500"/>
              </a:spcBef>
              <a:buSzTx/>
              <a:buNone/>
              <a:defRPr sz="2000" b="1" i="0">
                <a:solidFill>
                  <a:srgbClr val="000000"/>
                </a:solidFill>
                <a:latin typeface="Arial" panose="020B0604020202020204" pitchFamily="34" charset="0"/>
                <a:cs typeface="Arial" panose="020B0604020202020204" pitchFamily="34" charset="0"/>
              </a:defRPr>
            </a:lvl1pPr>
            <a:lvl2pPr marL="240766" indent="80256" defTabSz="321022">
              <a:spcBef>
                <a:spcPts val="500"/>
              </a:spcBef>
              <a:buSzTx/>
              <a:buNone/>
              <a:defRPr sz="2000" b="1" i="0">
                <a:solidFill>
                  <a:srgbClr val="000000"/>
                </a:solidFill>
                <a:latin typeface="Arial" panose="020B0604020202020204" pitchFamily="34" charset="0"/>
                <a:cs typeface="Arial" panose="020B0604020202020204" pitchFamily="34" charset="0"/>
              </a:defRPr>
            </a:lvl2pPr>
            <a:lvl3pPr marL="240766" indent="401280" defTabSz="321022">
              <a:spcBef>
                <a:spcPts val="500"/>
              </a:spcBef>
              <a:buSzTx/>
              <a:buNone/>
              <a:defRPr sz="2000" b="1" i="0">
                <a:solidFill>
                  <a:srgbClr val="000000"/>
                </a:solidFill>
                <a:latin typeface="Arial" panose="020B0604020202020204" pitchFamily="34" charset="0"/>
                <a:cs typeface="Arial" panose="020B0604020202020204" pitchFamily="34" charset="0"/>
              </a:defRPr>
            </a:lvl3pPr>
            <a:lvl4pPr marL="240766" indent="722306" defTabSz="321022">
              <a:spcBef>
                <a:spcPts val="500"/>
              </a:spcBef>
              <a:buSzTx/>
              <a:buNone/>
              <a:defRPr sz="2000" b="1" i="0">
                <a:solidFill>
                  <a:srgbClr val="000000"/>
                </a:solidFill>
                <a:latin typeface="Arial" panose="020B0604020202020204" pitchFamily="34" charset="0"/>
                <a:cs typeface="Arial" panose="020B0604020202020204" pitchFamily="34" charset="0"/>
              </a:defRPr>
            </a:lvl4pPr>
            <a:lvl5pPr marL="240766" indent="1043340" defTabSz="321022">
              <a:spcBef>
                <a:spcPts val="5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772"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828845447"/>
      </p:ext>
    </p:extLst>
  </p:cSld>
  <p:clrMapOvr>
    <a:masterClrMapping/>
  </p:clrMapOvr>
  <p:transition spd="med"/>
</p:sldLayout>
</file>

<file path=ppt/slideLayouts/slideLayout1648.xml><?xml version="1.0" encoding="utf-8"?>
<p:sldLayout xmlns:a="http://schemas.openxmlformats.org/drawingml/2006/main" xmlns:r="http://schemas.openxmlformats.org/officeDocument/2006/relationships" xmlns:p="http://schemas.openxmlformats.org/presentationml/2006/main" showMasterSp="0" type="tx">
  <p:cSld name="11_Comparison">
    <p:bg>
      <p:bgPr>
        <a:solidFill>
          <a:srgbClr val="FFFFFF"/>
        </a:solidFill>
        <a:effectLst/>
      </p:bgPr>
    </p:bg>
    <p:spTree>
      <p:nvGrpSpPr>
        <p:cNvPr id="1" name=""/>
        <p:cNvGrpSpPr/>
        <p:nvPr/>
      </p:nvGrpSpPr>
      <p:grpSpPr>
        <a:xfrm>
          <a:off x="0" y="0"/>
          <a:ext cx="0" cy="0"/>
          <a:chOff x="0" y="0"/>
          <a:chExt cx="0" cy="0"/>
        </a:xfrm>
      </p:grpSpPr>
      <p:sp>
        <p:nvSpPr>
          <p:cNvPr id="1779" name="Title Text"/>
          <p:cNvSpPr txBox="1">
            <a:spLocks noGrp="1"/>
          </p:cNvSpPr>
          <p:nvPr>
            <p:ph type="title"/>
          </p:nvPr>
        </p:nvSpPr>
        <p:spPr>
          <a:xfrm>
            <a:off x="457733" y="274632"/>
            <a:ext cx="8228595" cy="1143188"/>
          </a:xfrm>
          <a:prstGeom prst="rect">
            <a:avLst/>
          </a:prstGeom>
          <a:noFill/>
        </p:spPr>
        <p:txBody>
          <a:bodyPr lIns="32857" tIns="32857" rIns="32857" bIns="32857"/>
          <a:lstStyle>
            <a:lvl1pPr defTabSz="321022">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780" name="Body Level One…"/>
          <p:cNvSpPr txBox="1">
            <a:spLocks noGrp="1"/>
          </p:cNvSpPr>
          <p:nvPr>
            <p:ph type="body" sz="quarter" idx="1"/>
          </p:nvPr>
        </p:nvSpPr>
        <p:spPr>
          <a:xfrm>
            <a:off x="457733" y="1535040"/>
            <a:ext cx="4040062" cy="639694"/>
          </a:xfrm>
          <a:prstGeom prst="rect">
            <a:avLst/>
          </a:prstGeom>
        </p:spPr>
        <p:txBody>
          <a:bodyPr lIns="32857" tIns="32857" rIns="32857" bIns="32857" anchor="b">
            <a:normAutofit/>
          </a:bodyPr>
          <a:lstStyle>
            <a:lvl1pPr marL="0" indent="0" defTabSz="321022">
              <a:spcBef>
                <a:spcPts val="500"/>
              </a:spcBef>
              <a:buSzTx/>
              <a:buNone/>
              <a:defRPr sz="1700" b="1" i="0">
                <a:solidFill>
                  <a:srgbClr val="000000"/>
                </a:solidFill>
                <a:latin typeface="Arial" panose="020B0604020202020204" pitchFamily="34" charset="0"/>
                <a:cs typeface="Arial" panose="020B0604020202020204" pitchFamily="34" charset="0"/>
              </a:defRPr>
            </a:lvl1pPr>
            <a:lvl2pPr marL="0" indent="321022" defTabSz="321022">
              <a:spcBef>
                <a:spcPts val="500"/>
              </a:spcBef>
              <a:buSzTx/>
              <a:buNone/>
              <a:defRPr sz="1700" b="1" i="0">
                <a:solidFill>
                  <a:srgbClr val="000000"/>
                </a:solidFill>
                <a:latin typeface="Arial" panose="020B0604020202020204" pitchFamily="34" charset="0"/>
                <a:cs typeface="Arial" panose="020B0604020202020204" pitchFamily="34" charset="0"/>
              </a:defRPr>
            </a:lvl2pPr>
            <a:lvl3pPr marL="0" indent="642045" defTabSz="321022">
              <a:spcBef>
                <a:spcPts val="500"/>
              </a:spcBef>
              <a:buSzTx/>
              <a:buNone/>
              <a:defRPr sz="1700" b="1" i="0">
                <a:solidFill>
                  <a:srgbClr val="000000"/>
                </a:solidFill>
                <a:latin typeface="Arial" panose="020B0604020202020204" pitchFamily="34" charset="0"/>
                <a:cs typeface="Arial" panose="020B0604020202020204" pitchFamily="34" charset="0"/>
              </a:defRPr>
            </a:lvl3pPr>
            <a:lvl4pPr marL="0" indent="963070" defTabSz="321022">
              <a:spcBef>
                <a:spcPts val="500"/>
              </a:spcBef>
              <a:buSzTx/>
              <a:buNone/>
              <a:defRPr sz="1700" b="1" i="0">
                <a:solidFill>
                  <a:srgbClr val="000000"/>
                </a:solidFill>
                <a:latin typeface="Arial" panose="020B0604020202020204" pitchFamily="34" charset="0"/>
                <a:cs typeface="Arial" panose="020B0604020202020204" pitchFamily="34" charset="0"/>
              </a:defRPr>
            </a:lvl4pPr>
            <a:lvl5pPr marL="0" indent="1284091" defTabSz="321022">
              <a:spcBef>
                <a:spcPts val="500"/>
              </a:spcBef>
              <a:buSzTx/>
              <a:buNone/>
              <a:defRPr sz="17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781" name="Text Placeholder 4"/>
          <p:cNvSpPr>
            <a:spLocks noGrp="1"/>
          </p:cNvSpPr>
          <p:nvPr>
            <p:ph type="body" sz="quarter" idx="21"/>
          </p:nvPr>
        </p:nvSpPr>
        <p:spPr>
          <a:xfrm>
            <a:off x="4645121" y="1535040"/>
            <a:ext cx="4041178" cy="639693"/>
          </a:xfrm>
          <a:prstGeom prst="rect">
            <a:avLst/>
          </a:prstGeom>
        </p:spPr>
        <p:txBody>
          <a:bodyPr lIns="32857" tIns="32857" rIns="32857" bIns="32857" anchor="b">
            <a:normAutofit/>
          </a:bodyPr>
          <a:lstStyle>
            <a:lvl1pPr>
              <a:defRPr b="1" i="0">
                <a:latin typeface="Arial" panose="020B0604020202020204" pitchFamily="34" charset="0"/>
                <a:cs typeface="Arial" panose="020B0604020202020204" pitchFamily="34" charset="0"/>
              </a:defRPr>
            </a:lvl1pPr>
          </a:lstStyle>
          <a:p>
            <a:pPr marL="0" indent="0" defTabSz="321022" rtl="0">
              <a:spcBef>
                <a:spcPts val="500"/>
              </a:spcBef>
              <a:buSzTx/>
              <a:buNone/>
              <a:defRPr sz="1700" b="1">
                <a:solidFill>
                  <a:srgbClr val="000000"/>
                </a:solidFill>
              </a:defRPr>
            </a:pPr>
            <a:endParaRPr dirty="0"/>
          </a:p>
        </p:txBody>
      </p:sp>
      <p:sp>
        <p:nvSpPr>
          <p:cNvPr id="1782"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688849626"/>
      </p:ext>
    </p:extLst>
  </p:cSld>
  <p:clrMapOvr>
    <a:masterClrMapping/>
  </p:clrMapOvr>
  <p:transition spd="med"/>
</p:sldLayout>
</file>

<file path=ppt/slideLayouts/slideLayout1649.xml><?xml version="1.0" encoding="utf-8"?>
<p:sldLayout xmlns:a="http://schemas.openxmlformats.org/drawingml/2006/main" xmlns:r="http://schemas.openxmlformats.org/officeDocument/2006/relationships" xmlns:p="http://schemas.openxmlformats.org/presentationml/2006/main" showMasterSp="0" type="tx">
  <p:cSld name="11_Title Only">
    <p:bg>
      <p:bgPr>
        <a:solidFill>
          <a:srgbClr val="FFFFFF"/>
        </a:solidFill>
        <a:effectLst/>
      </p:bgPr>
    </p:bg>
    <p:spTree>
      <p:nvGrpSpPr>
        <p:cNvPr id="1" name=""/>
        <p:cNvGrpSpPr/>
        <p:nvPr/>
      </p:nvGrpSpPr>
      <p:grpSpPr>
        <a:xfrm>
          <a:off x="0" y="0"/>
          <a:ext cx="0" cy="0"/>
          <a:chOff x="0" y="0"/>
          <a:chExt cx="0" cy="0"/>
        </a:xfrm>
      </p:grpSpPr>
      <p:sp>
        <p:nvSpPr>
          <p:cNvPr id="1789" name="Title Text"/>
          <p:cNvSpPr txBox="1">
            <a:spLocks noGrp="1"/>
          </p:cNvSpPr>
          <p:nvPr>
            <p:ph type="title"/>
          </p:nvPr>
        </p:nvSpPr>
        <p:spPr>
          <a:xfrm>
            <a:off x="321507" y="193135"/>
            <a:ext cx="5786029" cy="802687"/>
          </a:xfrm>
          <a:prstGeom prst="rect">
            <a:avLst/>
          </a:prstGeom>
          <a:noFill/>
        </p:spPr>
        <p:txBody>
          <a:bodyPr lIns="32857" tIns="32857" rIns="32857" bIns="32857"/>
          <a:lstStyle>
            <a:lvl1pPr defTabSz="321022">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790"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895709240"/>
      </p:ext>
    </p:extLst>
  </p:cSld>
  <p:clrMapOvr>
    <a:masterClrMapping/>
  </p:clrMapOvr>
  <p:transition spd="med"/>
</p:sldLayout>
</file>

<file path=ppt/slideLayouts/slideLayout165.xml><?xml version="1.0" encoding="utf-8"?>
<p:sldLayout xmlns:a="http://schemas.openxmlformats.org/drawingml/2006/main" xmlns:r="http://schemas.openxmlformats.org/officeDocument/2006/relationships" xmlns:p="http://schemas.openxmlformats.org/presentationml/2006/main" showMasterSp="0" type="tx">
  <p:cSld name="5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1093" name="Title Text"/>
          <p:cNvSpPr txBox="1">
            <a:spLocks noGrp="1"/>
          </p:cNvSpPr>
          <p:nvPr>
            <p:ph type="title"/>
          </p:nvPr>
        </p:nvSpPr>
        <p:spPr>
          <a:xfrm>
            <a:off x="685800" y="22860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94"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algn="ct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lgn="ctr">
              <a:defRPr b="1" i="0">
                <a:latin typeface="Arial" panose="020B0604020202020204" pitchFamily="34" charset="0"/>
                <a:ea typeface="Arial" panose="020B0604020202020204" pitchFamily="34" charset="0"/>
                <a:cs typeface="Arial" panose="020B0604020202020204" pitchFamily="34" charset="0"/>
                <a:sym typeface="Arial"/>
              </a:defRPr>
            </a:lvl3pPr>
            <a:lvl4pPr algn="ct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lgn="ct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95"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620049810"/>
      </p:ext>
    </p:extLst>
  </p:cSld>
  <p:clrMapOvr>
    <a:masterClrMapping/>
  </p:clrMapOvr>
  <p:transition spd="med"/>
</p:sldLayout>
</file>

<file path=ppt/slideLayouts/slideLayout1650.xml><?xml version="1.0" encoding="utf-8"?>
<p:sldLayout xmlns:a="http://schemas.openxmlformats.org/drawingml/2006/main" xmlns:r="http://schemas.openxmlformats.org/officeDocument/2006/relationships" xmlns:p="http://schemas.openxmlformats.org/presentationml/2006/main" showMasterSp="0" type="tx">
  <p:cSld name="13_Blank">
    <p:bg>
      <p:bgPr>
        <a:solidFill>
          <a:srgbClr val="FFFFFF"/>
        </a:solidFill>
        <a:effectLst/>
      </p:bgPr>
    </p:bg>
    <p:spTree>
      <p:nvGrpSpPr>
        <p:cNvPr id="1" name=""/>
        <p:cNvGrpSpPr/>
        <p:nvPr/>
      </p:nvGrpSpPr>
      <p:grpSpPr>
        <a:xfrm>
          <a:off x="0" y="0"/>
          <a:ext cx="0" cy="0"/>
          <a:chOff x="0" y="0"/>
          <a:chExt cx="0" cy="0"/>
        </a:xfrm>
      </p:grpSpPr>
      <p:sp>
        <p:nvSpPr>
          <p:cNvPr id="1797"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197343391"/>
      </p:ext>
    </p:extLst>
  </p:cSld>
  <p:clrMapOvr>
    <a:masterClrMapping/>
  </p:clrMapOvr>
  <p:transition spd="med"/>
</p:sldLayout>
</file>

<file path=ppt/slideLayouts/slideLayout1651.xml><?xml version="1.0" encoding="utf-8"?>
<p:sldLayout xmlns:a="http://schemas.openxmlformats.org/drawingml/2006/main" xmlns:r="http://schemas.openxmlformats.org/officeDocument/2006/relationships" xmlns:p="http://schemas.openxmlformats.org/presentationml/2006/main" showMasterSp="0" type="tx">
  <p:cSld name="11_Content with Caption">
    <p:bg>
      <p:bgPr>
        <a:solidFill>
          <a:srgbClr val="FFFFFF"/>
        </a:solidFill>
        <a:effectLst/>
      </p:bgPr>
    </p:bg>
    <p:spTree>
      <p:nvGrpSpPr>
        <p:cNvPr id="1" name=""/>
        <p:cNvGrpSpPr/>
        <p:nvPr/>
      </p:nvGrpSpPr>
      <p:grpSpPr>
        <a:xfrm>
          <a:off x="0" y="0"/>
          <a:ext cx="0" cy="0"/>
          <a:chOff x="0" y="0"/>
          <a:chExt cx="0" cy="0"/>
        </a:xfrm>
      </p:grpSpPr>
      <p:sp>
        <p:nvSpPr>
          <p:cNvPr id="1804" name="Title Text"/>
          <p:cNvSpPr txBox="1">
            <a:spLocks noGrp="1"/>
          </p:cNvSpPr>
          <p:nvPr>
            <p:ph type="title"/>
          </p:nvPr>
        </p:nvSpPr>
        <p:spPr>
          <a:xfrm>
            <a:off x="457733" y="273517"/>
            <a:ext cx="3007439" cy="1161049"/>
          </a:xfrm>
          <a:prstGeom prst="rect">
            <a:avLst/>
          </a:prstGeom>
          <a:noFill/>
        </p:spPr>
        <p:txBody>
          <a:bodyPr lIns="32857" tIns="32857" rIns="32857" bIns="32857" anchor="b"/>
          <a:lstStyle>
            <a:lvl1pPr algn="l" defTabSz="321022">
              <a:defRPr sz="1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805" name="Body Level One…"/>
          <p:cNvSpPr txBox="1">
            <a:spLocks noGrp="1"/>
          </p:cNvSpPr>
          <p:nvPr>
            <p:ph type="body" idx="1"/>
          </p:nvPr>
        </p:nvSpPr>
        <p:spPr>
          <a:xfrm>
            <a:off x="3574544" y="273517"/>
            <a:ext cx="5111755" cy="5852131"/>
          </a:xfrm>
          <a:prstGeom prst="rect">
            <a:avLst/>
          </a:prstGeom>
        </p:spPr>
        <p:txBody>
          <a:bodyPr lIns="32857" tIns="32857" rIns="32857" bIns="32857">
            <a:normAutofit/>
          </a:bodyPr>
          <a:lstStyle>
            <a:lvl1pPr marL="240766" indent="-240766" defTabSz="321022">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0766" indent="80256" defTabSz="321022">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0766" indent="401280" defTabSz="321022">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0766" indent="722306" defTabSz="321022">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0766" indent="1043340" defTabSz="321022">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806" name="Text Placeholder 3"/>
          <p:cNvSpPr>
            <a:spLocks noGrp="1"/>
          </p:cNvSpPr>
          <p:nvPr>
            <p:ph type="body" sz="half" idx="21"/>
          </p:nvPr>
        </p:nvSpPr>
        <p:spPr>
          <a:xfrm>
            <a:off x="457732" y="1434565"/>
            <a:ext cx="3007441" cy="4691082"/>
          </a:xfrm>
          <a:prstGeom prst="rect">
            <a:avLst/>
          </a:prstGeom>
        </p:spPr>
        <p:txBody>
          <a:bodyPr lIns="32857" tIns="32857" rIns="32857" bIns="32857">
            <a:normAutofit/>
          </a:bodyPr>
          <a:lstStyle>
            <a:lvl1pPr>
              <a:defRPr b="1" i="0">
                <a:latin typeface="Arial" panose="020B0604020202020204" pitchFamily="34" charset="0"/>
                <a:cs typeface="Arial" panose="020B0604020202020204" pitchFamily="34" charset="0"/>
              </a:defRPr>
            </a:lvl1pPr>
          </a:lstStyle>
          <a:p>
            <a:pPr marL="0" indent="0" defTabSz="321022" rtl="0">
              <a:spcBef>
                <a:spcPts val="500"/>
              </a:spcBef>
              <a:buSzTx/>
              <a:buNone/>
              <a:defRPr sz="1000">
                <a:solidFill>
                  <a:srgbClr val="000000"/>
                </a:solidFill>
              </a:defRPr>
            </a:pPr>
            <a:endParaRPr dirty="0"/>
          </a:p>
        </p:txBody>
      </p:sp>
      <p:sp>
        <p:nvSpPr>
          <p:cNvPr id="1807"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047686846"/>
      </p:ext>
    </p:extLst>
  </p:cSld>
  <p:clrMapOvr>
    <a:masterClrMapping/>
  </p:clrMapOvr>
  <p:transition spd="med"/>
</p:sldLayout>
</file>

<file path=ppt/slideLayouts/slideLayout1652.xml><?xml version="1.0" encoding="utf-8"?>
<p:sldLayout xmlns:a="http://schemas.openxmlformats.org/drawingml/2006/main" xmlns:r="http://schemas.openxmlformats.org/officeDocument/2006/relationships" xmlns:p="http://schemas.openxmlformats.org/presentationml/2006/main" showMasterSp="0" type="tx">
  <p:cSld name="11_Picture with Caption">
    <p:bg>
      <p:bgPr>
        <a:solidFill>
          <a:srgbClr val="FFFFFF"/>
        </a:solidFill>
        <a:effectLst/>
      </p:bgPr>
    </p:bg>
    <p:spTree>
      <p:nvGrpSpPr>
        <p:cNvPr id="1" name=""/>
        <p:cNvGrpSpPr/>
        <p:nvPr/>
      </p:nvGrpSpPr>
      <p:grpSpPr>
        <a:xfrm>
          <a:off x="0" y="0"/>
          <a:ext cx="0" cy="0"/>
          <a:chOff x="0" y="0"/>
          <a:chExt cx="0" cy="0"/>
        </a:xfrm>
      </p:grpSpPr>
      <p:sp>
        <p:nvSpPr>
          <p:cNvPr id="1814" name="Title Text"/>
          <p:cNvSpPr txBox="1">
            <a:spLocks noGrp="1"/>
          </p:cNvSpPr>
          <p:nvPr>
            <p:ph type="title"/>
          </p:nvPr>
        </p:nvSpPr>
        <p:spPr>
          <a:xfrm>
            <a:off x="1791737" y="4800517"/>
            <a:ext cx="5486848" cy="567128"/>
          </a:xfrm>
          <a:prstGeom prst="rect">
            <a:avLst/>
          </a:prstGeom>
          <a:noFill/>
        </p:spPr>
        <p:txBody>
          <a:bodyPr lIns="32857" tIns="32857" rIns="32857" bIns="32857" anchor="b"/>
          <a:lstStyle>
            <a:lvl1pPr algn="l" defTabSz="321022">
              <a:defRPr sz="1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815" name="Picture Placeholder 2"/>
          <p:cNvSpPr>
            <a:spLocks noGrp="1"/>
          </p:cNvSpPr>
          <p:nvPr>
            <p:ph type="pic" sz="half" idx="21"/>
          </p:nvPr>
        </p:nvSpPr>
        <p:spPr>
          <a:xfrm>
            <a:off x="1791737" y="612929"/>
            <a:ext cx="5486848" cy="4115024"/>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1816" name="Body Level One…"/>
          <p:cNvSpPr txBox="1">
            <a:spLocks noGrp="1"/>
          </p:cNvSpPr>
          <p:nvPr>
            <p:ph type="body" sz="quarter" idx="1"/>
          </p:nvPr>
        </p:nvSpPr>
        <p:spPr>
          <a:xfrm>
            <a:off x="1791737" y="5367646"/>
            <a:ext cx="5486848" cy="804919"/>
          </a:xfrm>
          <a:prstGeom prst="rect">
            <a:avLst/>
          </a:prstGeom>
        </p:spPr>
        <p:txBody>
          <a:bodyPr lIns="32857" tIns="32857" rIns="32857" bIns="32857">
            <a:normAutofit/>
          </a:bodyPr>
          <a:lstStyle>
            <a:lvl1pPr marL="0" indent="0" defTabSz="321022">
              <a:spcBef>
                <a:spcPts val="500"/>
              </a:spcBef>
              <a:buSzTx/>
              <a:buNone/>
              <a:defRPr sz="1000" b="1" i="0">
                <a:solidFill>
                  <a:srgbClr val="000000"/>
                </a:solidFill>
                <a:latin typeface="Arial" panose="020B0604020202020204" pitchFamily="34" charset="0"/>
                <a:cs typeface="Arial" panose="020B0604020202020204" pitchFamily="34" charset="0"/>
              </a:defRPr>
            </a:lvl1pPr>
            <a:lvl2pPr marL="0" indent="321022" defTabSz="321022">
              <a:spcBef>
                <a:spcPts val="500"/>
              </a:spcBef>
              <a:buSzTx/>
              <a:buNone/>
              <a:defRPr sz="1000" b="1" i="0">
                <a:solidFill>
                  <a:srgbClr val="000000"/>
                </a:solidFill>
                <a:latin typeface="Arial" panose="020B0604020202020204" pitchFamily="34" charset="0"/>
                <a:cs typeface="Arial" panose="020B0604020202020204" pitchFamily="34" charset="0"/>
              </a:defRPr>
            </a:lvl2pPr>
            <a:lvl3pPr marL="0" indent="642045" defTabSz="321022">
              <a:spcBef>
                <a:spcPts val="500"/>
              </a:spcBef>
              <a:buSzTx/>
              <a:buNone/>
              <a:defRPr sz="1000" b="1" i="0">
                <a:solidFill>
                  <a:srgbClr val="000000"/>
                </a:solidFill>
                <a:latin typeface="Arial" panose="020B0604020202020204" pitchFamily="34" charset="0"/>
                <a:cs typeface="Arial" panose="020B0604020202020204" pitchFamily="34" charset="0"/>
              </a:defRPr>
            </a:lvl3pPr>
            <a:lvl4pPr marL="0" indent="963070" defTabSz="321022">
              <a:spcBef>
                <a:spcPts val="500"/>
              </a:spcBef>
              <a:buSzTx/>
              <a:buNone/>
              <a:defRPr sz="1000" b="1" i="0">
                <a:solidFill>
                  <a:srgbClr val="000000"/>
                </a:solidFill>
                <a:latin typeface="Arial" panose="020B0604020202020204" pitchFamily="34" charset="0"/>
                <a:cs typeface="Arial" panose="020B0604020202020204" pitchFamily="34" charset="0"/>
              </a:defRPr>
            </a:lvl4pPr>
            <a:lvl5pPr marL="0" indent="1284091" defTabSz="321022">
              <a:spcBef>
                <a:spcPts val="500"/>
              </a:spcBef>
              <a:buSzTx/>
              <a:buNone/>
              <a:defRPr sz="1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817"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513246456"/>
      </p:ext>
    </p:extLst>
  </p:cSld>
  <p:clrMapOvr>
    <a:masterClrMapping/>
  </p:clrMapOvr>
  <p:transition spd="med"/>
</p:sldLayout>
</file>

<file path=ppt/slideLayouts/slideLayout1653.xml><?xml version="1.0" encoding="utf-8"?>
<p:sldLayout xmlns:a="http://schemas.openxmlformats.org/drawingml/2006/main" xmlns:r="http://schemas.openxmlformats.org/officeDocument/2006/relationships" xmlns:p="http://schemas.openxmlformats.org/presentationml/2006/main" showMasterSp="0" type="tx">
  <p:cSld name="11_Title and Vertical Text">
    <p:bg>
      <p:bgPr>
        <a:solidFill>
          <a:srgbClr val="FFFFFF"/>
        </a:solidFill>
        <a:effectLst/>
      </p:bgPr>
    </p:bg>
    <p:spTree>
      <p:nvGrpSpPr>
        <p:cNvPr id="1" name=""/>
        <p:cNvGrpSpPr/>
        <p:nvPr/>
      </p:nvGrpSpPr>
      <p:grpSpPr>
        <a:xfrm>
          <a:off x="0" y="0"/>
          <a:ext cx="0" cy="0"/>
          <a:chOff x="0" y="0"/>
          <a:chExt cx="0" cy="0"/>
        </a:xfrm>
      </p:grpSpPr>
      <p:sp>
        <p:nvSpPr>
          <p:cNvPr id="1824" name="Title Text"/>
          <p:cNvSpPr txBox="1">
            <a:spLocks noGrp="1"/>
          </p:cNvSpPr>
          <p:nvPr>
            <p:ph type="title"/>
          </p:nvPr>
        </p:nvSpPr>
        <p:spPr>
          <a:xfrm>
            <a:off x="321507" y="193135"/>
            <a:ext cx="5786029" cy="802687"/>
          </a:xfrm>
          <a:prstGeom prst="rect">
            <a:avLst/>
          </a:prstGeom>
          <a:noFill/>
        </p:spPr>
        <p:txBody>
          <a:bodyPr lIns="32857" tIns="32857" rIns="32857" bIns="32857"/>
          <a:lstStyle>
            <a:lvl1pPr defTabSz="321022">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825" name="Body Level One…"/>
          <p:cNvSpPr txBox="1">
            <a:spLocks noGrp="1"/>
          </p:cNvSpPr>
          <p:nvPr>
            <p:ph type="body" sz="half" idx="1"/>
          </p:nvPr>
        </p:nvSpPr>
        <p:spPr>
          <a:xfrm>
            <a:off x="321507" y="1125353"/>
            <a:ext cx="5786029" cy="3181720"/>
          </a:xfrm>
          <a:prstGeom prst="rect">
            <a:avLst/>
          </a:prstGeom>
        </p:spPr>
        <p:txBody>
          <a:bodyPr vert="eaVert" lIns="32857" tIns="32857" rIns="32857" bIns="32857">
            <a:normAutofit/>
          </a:bodyPr>
          <a:lstStyle>
            <a:lvl1pPr marL="240766" indent="-240766" defTabSz="321022">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0766" indent="80256" defTabSz="321022">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0766" indent="401280" defTabSz="321022">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0766" indent="722306" defTabSz="321022">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0766" indent="1043340" defTabSz="321022">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826"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351910831"/>
      </p:ext>
    </p:extLst>
  </p:cSld>
  <p:clrMapOvr>
    <a:masterClrMapping/>
  </p:clrMapOvr>
  <p:transition spd="med"/>
</p:sldLayout>
</file>

<file path=ppt/slideLayouts/slideLayout1654.xml><?xml version="1.0" encoding="utf-8"?>
<p:sldLayout xmlns:a="http://schemas.openxmlformats.org/drawingml/2006/main" xmlns:r="http://schemas.openxmlformats.org/officeDocument/2006/relationships" xmlns:p="http://schemas.openxmlformats.org/presentationml/2006/main" showMasterSp="0" type="tx">
  <p:cSld name="11_Vertical Title and Text">
    <p:bg>
      <p:bgPr>
        <a:solidFill>
          <a:srgbClr val="FFFFFF"/>
        </a:solidFill>
        <a:effectLst/>
      </p:bgPr>
    </p:bg>
    <p:spTree>
      <p:nvGrpSpPr>
        <p:cNvPr id="1" name=""/>
        <p:cNvGrpSpPr/>
        <p:nvPr/>
      </p:nvGrpSpPr>
      <p:grpSpPr>
        <a:xfrm>
          <a:off x="0" y="0"/>
          <a:ext cx="0" cy="0"/>
          <a:chOff x="0" y="0"/>
          <a:chExt cx="0" cy="0"/>
        </a:xfrm>
      </p:grpSpPr>
      <p:sp>
        <p:nvSpPr>
          <p:cNvPr id="1833" name="Title Text"/>
          <p:cNvSpPr txBox="1">
            <a:spLocks noGrp="1"/>
          </p:cNvSpPr>
          <p:nvPr>
            <p:ph type="title"/>
          </p:nvPr>
        </p:nvSpPr>
        <p:spPr>
          <a:xfrm>
            <a:off x="4661865" y="193136"/>
            <a:ext cx="1445671" cy="4113907"/>
          </a:xfrm>
          <a:prstGeom prst="rect">
            <a:avLst/>
          </a:prstGeom>
          <a:noFill/>
        </p:spPr>
        <p:txBody>
          <a:bodyPr vert="eaVert" lIns="32857" tIns="32857" rIns="32857" bIns="32857"/>
          <a:lstStyle>
            <a:lvl1pPr defTabSz="321022">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834" name="Body Level One…"/>
          <p:cNvSpPr txBox="1">
            <a:spLocks noGrp="1"/>
          </p:cNvSpPr>
          <p:nvPr>
            <p:ph type="body" sz="half" idx="1"/>
          </p:nvPr>
        </p:nvSpPr>
        <p:spPr>
          <a:xfrm>
            <a:off x="321507" y="193136"/>
            <a:ext cx="4233190" cy="4113907"/>
          </a:xfrm>
          <a:prstGeom prst="rect">
            <a:avLst/>
          </a:prstGeom>
        </p:spPr>
        <p:txBody>
          <a:bodyPr vert="eaVert" lIns="32857" tIns="32857" rIns="32857" bIns="32857">
            <a:normAutofit/>
          </a:bodyPr>
          <a:lstStyle>
            <a:lvl1pPr marL="240766" indent="-240766" defTabSz="321022">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0766" indent="80256" defTabSz="321022">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0766" indent="401280" defTabSz="321022">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0766" indent="722306" defTabSz="321022">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0766" indent="1043340" defTabSz="321022">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835"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644537819"/>
      </p:ext>
    </p:extLst>
  </p:cSld>
  <p:clrMapOvr>
    <a:masterClrMapping/>
  </p:clrMapOvr>
  <p:transition spd="med"/>
</p:sldLayout>
</file>

<file path=ppt/slideLayouts/slideLayout1655.xml><?xml version="1.0" encoding="utf-8"?>
<p:sldLayout xmlns:a="http://schemas.openxmlformats.org/drawingml/2006/main" xmlns:r="http://schemas.openxmlformats.org/officeDocument/2006/relationships" xmlns:p="http://schemas.openxmlformats.org/presentationml/2006/main" showMasterSp="0" type="tx">
  <p:cSld name="12_Title Slide">
    <p:bg>
      <p:bgPr>
        <a:solidFill>
          <a:srgbClr val="000000"/>
        </a:solidFill>
        <a:effectLst/>
      </p:bgPr>
    </p:bg>
    <p:spTree>
      <p:nvGrpSpPr>
        <p:cNvPr id="1" name=""/>
        <p:cNvGrpSpPr/>
        <p:nvPr/>
      </p:nvGrpSpPr>
      <p:grpSpPr>
        <a:xfrm>
          <a:off x="0" y="0"/>
          <a:ext cx="0" cy="0"/>
          <a:chOff x="0" y="0"/>
          <a:chExt cx="0" cy="0"/>
        </a:xfrm>
      </p:grpSpPr>
      <p:sp>
        <p:nvSpPr>
          <p:cNvPr id="1842" name="Title Text"/>
          <p:cNvSpPr txBox="1">
            <a:spLocks noGrp="1"/>
          </p:cNvSpPr>
          <p:nvPr>
            <p:ph type="title"/>
          </p:nvPr>
        </p:nvSpPr>
        <p:spPr>
          <a:xfrm>
            <a:off x="685800" y="2286000"/>
            <a:ext cx="7772400" cy="1143000"/>
          </a:xfrm>
          <a:prstGeom prst="rect">
            <a:avLst/>
          </a:prstGeom>
          <a:noFill/>
        </p:spPr>
        <p:txBody>
          <a:bodyPr lIns="45671" tIns="45671" rIns="45671" bIns="45671"/>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843" name="Body Level One…"/>
          <p:cNvSpPr txBox="1">
            <a:spLocks noGrp="1"/>
          </p:cNvSpPr>
          <p:nvPr>
            <p:ph type="body" sz="quarter" idx="1"/>
          </p:nvPr>
        </p:nvSpPr>
        <p:spPr>
          <a:xfrm>
            <a:off x="1371600" y="3886201"/>
            <a:ext cx="6400800" cy="1752601"/>
          </a:xfrm>
          <a:prstGeom prst="rect">
            <a:avLst/>
          </a:prstGeom>
        </p:spPr>
        <p:txBody>
          <a:bodyPr lIns="45671" tIns="45671" rIns="45671" bIns="45671">
            <a:normAutofit/>
          </a:bodyPr>
          <a:lstStyle>
            <a:lvl1pPr marL="0" indent="0" algn="ctr">
              <a:buSzTx/>
              <a:buNone/>
              <a:defRPr b="1" i="0">
                <a:solidFill>
                  <a:srgbClr val="000000"/>
                </a:solidFill>
                <a:latin typeface="Arial" panose="020B0604020202020204" pitchFamily="34" charset="0"/>
                <a:cs typeface="Arial" panose="020B0604020202020204" pitchFamily="34" charset="0"/>
              </a:defRPr>
            </a:lvl1pPr>
            <a:lvl2pPr marL="782953" indent="-326235" algn="ctr">
              <a:buSzPct val="100000"/>
              <a:buChar char="–"/>
              <a:defRPr b="1" i="0">
                <a:solidFill>
                  <a:srgbClr val="000000"/>
                </a:solidFill>
                <a:latin typeface="Arial" panose="020B0604020202020204" pitchFamily="34" charset="0"/>
                <a:cs typeface="Arial" panose="020B0604020202020204" pitchFamily="34" charset="0"/>
              </a:defRPr>
            </a:lvl2pPr>
            <a:lvl3pPr marL="1217927" indent="-304484" algn="ctr">
              <a:buSzPct val="100000"/>
              <a:buChar char="•"/>
              <a:defRPr b="1" i="0">
                <a:solidFill>
                  <a:srgbClr val="000000"/>
                </a:solidFill>
                <a:latin typeface="Arial" panose="020B0604020202020204" pitchFamily="34" charset="0"/>
                <a:cs typeface="Arial" panose="020B0604020202020204" pitchFamily="34" charset="0"/>
              </a:defRPr>
            </a:lvl3pPr>
            <a:lvl4pPr marL="1735554" indent="-365380" algn="ctr">
              <a:buSzPct val="100000"/>
              <a:buChar char="–"/>
              <a:defRPr b="1" i="0">
                <a:solidFill>
                  <a:srgbClr val="000000"/>
                </a:solidFill>
                <a:latin typeface="Arial" panose="020B0604020202020204" pitchFamily="34" charset="0"/>
                <a:cs typeface="Arial" panose="020B0604020202020204" pitchFamily="34" charset="0"/>
              </a:defRPr>
            </a:lvl4pPr>
            <a:lvl5pPr marL="2192275" indent="-365380" algn="ct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844" name="Slide Number"/>
          <p:cNvSpPr txBox="1">
            <a:spLocks noGrp="1"/>
          </p:cNvSpPr>
          <p:nvPr>
            <p:ph type="sldNum" sz="quarter" idx="2"/>
          </p:nvPr>
        </p:nvSpPr>
        <p:spPr>
          <a:xfrm>
            <a:off x="8147959" y="6248400"/>
            <a:ext cx="310242" cy="307678"/>
          </a:xfrm>
          <a:prstGeom prst="rect">
            <a:avLst/>
          </a:prstGeom>
        </p:spPr>
        <p:txBody>
          <a:bodyPr lIns="45671" tIns="45671" rIns="45671" bIns="45671"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240519011"/>
      </p:ext>
    </p:extLst>
  </p:cSld>
  <p:clrMapOvr>
    <a:masterClrMapping/>
  </p:clrMapOvr>
  <p:transition spd="med"/>
</p:sldLayout>
</file>

<file path=ppt/slideLayouts/slideLayout1656.xml><?xml version="1.0" encoding="utf-8"?>
<p:sldLayout xmlns:a="http://schemas.openxmlformats.org/drawingml/2006/main" xmlns:r="http://schemas.openxmlformats.org/officeDocument/2006/relationships" xmlns:p="http://schemas.openxmlformats.org/presentationml/2006/main" showMasterSp="0" type="tx">
  <p:cSld name="12_Title and Content">
    <p:bg>
      <p:bgPr>
        <a:solidFill>
          <a:srgbClr val="000000"/>
        </a:solidFill>
        <a:effectLst/>
      </p:bgPr>
    </p:bg>
    <p:spTree>
      <p:nvGrpSpPr>
        <p:cNvPr id="1" name=""/>
        <p:cNvGrpSpPr/>
        <p:nvPr/>
      </p:nvGrpSpPr>
      <p:grpSpPr>
        <a:xfrm>
          <a:off x="0" y="0"/>
          <a:ext cx="0" cy="0"/>
          <a:chOff x="0" y="0"/>
          <a:chExt cx="0" cy="0"/>
        </a:xfrm>
      </p:grpSpPr>
      <p:sp>
        <p:nvSpPr>
          <p:cNvPr id="1851" name="Title Text"/>
          <p:cNvSpPr txBox="1">
            <a:spLocks noGrp="1"/>
          </p:cNvSpPr>
          <p:nvPr>
            <p:ph type="title"/>
          </p:nvPr>
        </p:nvSpPr>
        <p:spPr>
          <a:xfrm>
            <a:off x="0" y="609600"/>
            <a:ext cx="9144000" cy="1143000"/>
          </a:xfrm>
          <a:prstGeom prst="rect">
            <a:avLst/>
          </a:prstGeom>
          <a:noFill/>
        </p:spPr>
        <p:txBody>
          <a:bodyPr lIns="45671" tIns="45671" rIns="45671" bIns="45671"/>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852" name="Body Level One…"/>
          <p:cNvSpPr txBox="1">
            <a:spLocks noGrp="1"/>
          </p:cNvSpPr>
          <p:nvPr>
            <p:ph type="body" idx="1"/>
          </p:nvPr>
        </p:nvSpPr>
        <p:spPr>
          <a:xfrm>
            <a:off x="685800" y="1981200"/>
            <a:ext cx="7772400" cy="4114800"/>
          </a:xfrm>
          <a:prstGeom prst="rect">
            <a:avLst/>
          </a:prstGeom>
        </p:spPr>
        <p:txBody>
          <a:bodyPr lIns="45671" tIns="45671" rIns="45671" bIns="45671">
            <a:normAutofit/>
          </a:bodyPr>
          <a:lstStyle>
            <a:lvl1pPr marL="342542" indent="-342542">
              <a:buSzPct val="100000"/>
              <a:buChar char="•"/>
              <a:defRPr b="1" i="0">
                <a:solidFill>
                  <a:srgbClr val="000000"/>
                </a:solidFill>
                <a:latin typeface="Arial" panose="020B0604020202020204" pitchFamily="34" charset="0"/>
                <a:cs typeface="Arial" panose="020B0604020202020204" pitchFamily="34" charset="0"/>
              </a:defRPr>
            </a:lvl1pPr>
            <a:lvl2pPr marL="782953" indent="-326235">
              <a:buSzPct val="100000"/>
              <a:buChar char="–"/>
              <a:defRPr b="1" i="0">
                <a:solidFill>
                  <a:srgbClr val="000000"/>
                </a:solidFill>
                <a:latin typeface="Arial" panose="020B0604020202020204" pitchFamily="34" charset="0"/>
                <a:cs typeface="Arial" panose="020B0604020202020204" pitchFamily="34" charset="0"/>
              </a:defRPr>
            </a:lvl2pPr>
            <a:lvl3pPr marL="1217927" indent="-304484">
              <a:buSzPct val="100000"/>
              <a:buChar char="•"/>
              <a:defRPr b="1" i="0">
                <a:solidFill>
                  <a:srgbClr val="000000"/>
                </a:solidFill>
                <a:latin typeface="Arial" panose="020B0604020202020204" pitchFamily="34" charset="0"/>
                <a:cs typeface="Arial" panose="020B0604020202020204" pitchFamily="34" charset="0"/>
              </a:defRPr>
            </a:lvl3pPr>
            <a:lvl4pPr marL="1735554" indent="-365380">
              <a:buSzPct val="100000"/>
              <a:buChar char="–"/>
              <a:defRPr b="1" i="0">
                <a:solidFill>
                  <a:srgbClr val="000000"/>
                </a:solidFill>
                <a:latin typeface="Arial" panose="020B0604020202020204" pitchFamily="34" charset="0"/>
                <a:cs typeface="Arial" panose="020B0604020202020204" pitchFamily="34" charset="0"/>
              </a:defRPr>
            </a:lvl4pPr>
            <a:lvl5pPr marL="2192275" indent="-365380">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853" name="Slide Number"/>
          <p:cNvSpPr txBox="1">
            <a:spLocks noGrp="1"/>
          </p:cNvSpPr>
          <p:nvPr>
            <p:ph type="sldNum" sz="quarter" idx="2"/>
          </p:nvPr>
        </p:nvSpPr>
        <p:spPr>
          <a:xfrm>
            <a:off x="8147959" y="6248400"/>
            <a:ext cx="310242" cy="307678"/>
          </a:xfrm>
          <a:prstGeom prst="rect">
            <a:avLst/>
          </a:prstGeom>
        </p:spPr>
        <p:txBody>
          <a:bodyPr lIns="45671" tIns="45671" rIns="45671" bIns="45671"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986434055"/>
      </p:ext>
    </p:extLst>
  </p:cSld>
  <p:clrMapOvr>
    <a:masterClrMapping/>
  </p:clrMapOvr>
  <p:transition spd="med"/>
</p:sldLayout>
</file>

<file path=ppt/slideLayouts/slideLayout1657.xml><?xml version="1.0" encoding="utf-8"?>
<p:sldLayout xmlns:a="http://schemas.openxmlformats.org/drawingml/2006/main" xmlns:r="http://schemas.openxmlformats.org/officeDocument/2006/relationships" xmlns:p="http://schemas.openxmlformats.org/presentationml/2006/main" showMasterSp="0" type="tx">
  <p:cSld name="12_Section Header">
    <p:bg>
      <p:bgPr>
        <a:solidFill>
          <a:srgbClr val="000000"/>
        </a:solidFill>
        <a:effectLst/>
      </p:bgPr>
    </p:bg>
    <p:spTree>
      <p:nvGrpSpPr>
        <p:cNvPr id="1" name=""/>
        <p:cNvGrpSpPr/>
        <p:nvPr/>
      </p:nvGrpSpPr>
      <p:grpSpPr>
        <a:xfrm>
          <a:off x="0" y="0"/>
          <a:ext cx="0" cy="0"/>
          <a:chOff x="0" y="0"/>
          <a:chExt cx="0" cy="0"/>
        </a:xfrm>
      </p:grpSpPr>
      <p:sp>
        <p:nvSpPr>
          <p:cNvPr id="1860" name="Title Text"/>
          <p:cNvSpPr txBox="1">
            <a:spLocks noGrp="1"/>
          </p:cNvSpPr>
          <p:nvPr>
            <p:ph type="title"/>
          </p:nvPr>
        </p:nvSpPr>
        <p:spPr>
          <a:xfrm>
            <a:off x="722312" y="4406900"/>
            <a:ext cx="7772401" cy="1362075"/>
          </a:xfrm>
          <a:prstGeom prst="rect">
            <a:avLst/>
          </a:prstGeom>
          <a:noFill/>
        </p:spPr>
        <p:txBody>
          <a:bodyPr lIns="45671" tIns="45671" rIns="45671" bIns="45671"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1861" name="Body Level One…"/>
          <p:cNvSpPr txBox="1">
            <a:spLocks noGrp="1"/>
          </p:cNvSpPr>
          <p:nvPr>
            <p:ph type="body" sz="quarter" idx="1"/>
          </p:nvPr>
        </p:nvSpPr>
        <p:spPr>
          <a:xfrm>
            <a:off x="722312" y="2906714"/>
            <a:ext cx="7772401" cy="1500188"/>
          </a:xfrm>
          <a:prstGeom prst="rect">
            <a:avLst/>
          </a:prstGeom>
        </p:spPr>
        <p:txBody>
          <a:bodyPr lIns="45671" tIns="45671" rIns="45671" bIns="45671" anchor="b">
            <a:normAutofit/>
          </a:bodyPr>
          <a:lstStyle>
            <a:lvl1pPr marL="0" indent="0">
              <a:spcBef>
                <a:spcPts val="400"/>
              </a:spcBef>
              <a:buSzTx/>
              <a:buNone/>
              <a:defRPr sz="2000" b="1" i="0">
                <a:solidFill>
                  <a:srgbClr val="000000"/>
                </a:solidFill>
                <a:latin typeface="Arial" panose="020B0604020202020204" pitchFamily="34" charset="0"/>
                <a:cs typeface="Arial" panose="020B0604020202020204" pitchFamily="34" charset="0"/>
              </a:defRPr>
            </a:lvl1pPr>
            <a:lvl2pPr marL="0" indent="456725">
              <a:spcBef>
                <a:spcPts val="400"/>
              </a:spcBef>
              <a:buSzTx/>
              <a:buNone/>
              <a:defRPr sz="2000" b="1" i="0">
                <a:solidFill>
                  <a:srgbClr val="000000"/>
                </a:solidFill>
                <a:latin typeface="Arial" panose="020B0604020202020204" pitchFamily="34" charset="0"/>
                <a:cs typeface="Arial" panose="020B0604020202020204" pitchFamily="34" charset="0"/>
              </a:defRPr>
            </a:lvl2pPr>
            <a:lvl3pPr marL="0" indent="913454">
              <a:spcBef>
                <a:spcPts val="400"/>
              </a:spcBef>
              <a:buSzTx/>
              <a:buNone/>
              <a:defRPr sz="2000" b="1" i="0">
                <a:solidFill>
                  <a:srgbClr val="000000"/>
                </a:solidFill>
                <a:latin typeface="Arial" panose="020B0604020202020204" pitchFamily="34" charset="0"/>
                <a:cs typeface="Arial" panose="020B0604020202020204" pitchFamily="34" charset="0"/>
              </a:defRPr>
            </a:lvl3pPr>
            <a:lvl4pPr marL="0" indent="1370171">
              <a:spcBef>
                <a:spcPts val="400"/>
              </a:spcBef>
              <a:buSzTx/>
              <a:buNone/>
              <a:defRPr sz="2000" b="1" i="0">
                <a:solidFill>
                  <a:srgbClr val="000000"/>
                </a:solidFill>
                <a:latin typeface="Arial" panose="020B0604020202020204" pitchFamily="34" charset="0"/>
                <a:cs typeface="Arial" panose="020B0604020202020204" pitchFamily="34" charset="0"/>
              </a:defRPr>
            </a:lvl4pPr>
            <a:lvl5pPr marL="0" indent="1826907">
              <a:spcBef>
                <a:spcPts val="4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862" name="Slide Number"/>
          <p:cNvSpPr txBox="1">
            <a:spLocks noGrp="1"/>
          </p:cNvSpPr>
          <p:nvPr>
            <p:ph type="sldNum" sz="quarter" idx="2"/>
          </p:nvPr>
        </p:nvSpPr>
        <p:spPr>
          <a:xfrm>
            <a:off x="8147959" y="6248400"/>
            <a:ext cx="310242" cy="307678"/>
          </a:xfrm>
          <a:prstGeom prst="rect">
            <a:avLst/>
          </a:prstGeom>
        </p:spPr>
        <p:txBody>
          <a:bodyPr lIns="45671" tIns="45671" rIns="45671" bIns="45671"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009542752"/>
      </p:ext>
    </p:extLst>
  </p:cSld>
  <p:clrMapOvr>
    <a:masterClrMapping/>
  </p:clrMapOvr>
  <p:transition spd="med"/>
</p:sldLayout>
</file>

<file path=ppt/slideLayouts/slideLayout1658.xml><?xml version="1.0" encoding="utf-8"?>
<p:sldLayout xmlns:a="http://schemas.openxmlformats.org/drawingml/2006/main" xmlns:r="http://schemas.openxmlformats.org/officeDocument/2006/relationships" xmlns:p="http://schemas.openxmlformats.org/presentationml/2006/main" showMasterSp="0" type="tx">
  <p:cSld name="12_Two Content">
    <p:bg>
      <p:bgPr>
        <a:solidFill>
          <a:srgbClr val="000000"/>
        </a:solidFill>
        <a:effectLst/>
      </p:bgPr>
    </p:bg>
    <p:spTree>
      <p:nvGrpSpPr>
        <p:cNvPr id="1" name=""/>
        <p:cNvGrpSpPr/>
        <p:nvPr/>
      </p:nvGrpSpPr>
      <p:grpSpPr>
        <a:xfrm>
          <a:off x="0" y="0"/>
          <a:ext cx="0" cy="0"/>
          <a:chOff x="0" y="0"/>
          <a:chExt cx="0" cy="0"/>
        </a:xfrm>
      </p:grpSpPr>
      <p:sp>
        <p:nvSpPr>
          <p:cNvPr id="1869" name="Title Text"/>
          <p:cNvSpPr txBox="1">
            <a:spLocks noGrp="1"/>
          </p:cNvSpPr>
          <p:nvPr>
            <p:ph type="title"/>
          </p:nvPr>
        </p:nvSpPr>
        <p:spPr>
          <a:xfrm>
            <a:off x="0" y="609600"/>
            <a:ext cx="9144000" cy="1143000"/>
          </a:xfrm>
          <a:prstGeom prst="rect">
            <a:avLst/>
          </a:prstGeom>
          <a:noFill/>
        </p:spPr>
        <p:txBody>
          <a:bodyPr lIns="45671" tIns="45671" rIns="45671" bIns="45671"/>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870" name="Body Level One…"/>
          <p:cNvSpPr txBox="1">
            <a:spLocks noGrp="1"/>
          </p:cNvSpPr>
          <p:nvPr>
            <p:ph type="body" sz="half" idx="1"/>
          </p:nvPr>
        </p:nvSpPr>
        <p:spPr>
          <a:xfrm>
            <a:off x="685800" y="1981200"/>
            <a:ext cx="3810000" cy="4114800"/>
          </a:xfrm>
          <a:prstGeom prst="rect">
            <a:avLst/>
          </a:prstGeom>
        </p:spPr>
        <p:txBody>
          <a:bodyPr lIns="45671" tIns="45671" rIns="45671" bIns="45671">
            <a:normAutofit/>
          </a:bodyPr>
          <a:lstStyle>
            <a:lvl1pPr marL="342542" indent="-342542">
              <a:spcBef>
                <a:spcPts val="600"/>
              </a:spcBef>
              <a:buSzPct val="100000"/>
              <a:buChar char="•"/>
              <a:defRPr sz="2800" b="1" i="0">
                <a:solidFill>
                  <a:srgbClr val="000000"/>
                </a:solidFill>
                <a:latin typeface="Arial" panose="020B0604020202020204" pitchFamily="34" charset="0"/>
                <a:cs typeface="Arial" panose="020B0604020202020204" pitchFamily="34" charset="0"/>
              </a:defRPr>
            </a:lvl1pPr>
            <a:lvl2pPr marL="789750" indent="-333032">
              <a:spcBef>
                <a:spcPts val="600"/>
              </a:spcBef>
              <a:buSzPct val="100000"/>
              <a:buChar char="–"/>
              <a:defRPr sz="2800" b="1" i="0">
                <a:solidFill>
                  <a:srgbClr val="000000"/>
                </a:solidFill>
                <a:latin typeface="Arial" panose="020B0604020202020204" pitchFamily="34" charset="0"/>
                <a:cs typeface="Arial" panose="020B0604020202020204" pitchFamily="34" charset="0"/>
              </a:defRPr>
            </a:lvl2pPr>
            <a:lvl3pPr marL="1233151" indent="-319708">
              <a:spcBef>
                <a:spcPts val="600"/>
              </a:spcBef>
              <a:buSzPct val="100000"/>
              <a:buChar char="•"/>
              <a:defRPr sz="2800" b="1" i="0">
                <a:solidFill>
                  <a:srgbClr val="000000"/>
                </a:solidFill>
                <a:latin typeface="Arial" panose="020B0604020202020204" pitchFamily="34" charset="0"/>
                <a:cs typeface="Arial" panose="020B0604020202020204" pitchFamily="34" charset="0"/>
              </a:defRPr>
            </a:lvl3pPr>
            <a:lvl4pPr marL="1725405" indent="-355231">
              <a:spcBef>
                <a:spcPts val="600"/>
              </a:spcBef>
              <a:buSzPct val="100000"/>
              <a:buChar char="–"/>
              <a:defRPr sz="2800" b="1" i="0">
                <a:solidFill>
                  <a:srgbClr val="000000"/>
                </a:solidFill>
                <a:latin typeface="Arial" panose="020B0604020202020204" pitchFamily="34" charset="0"/>
                <a:cs typeface="Arial" panose="020B0604020202020204" pitchFamily="34" charset="0"/>
              </a:defRPr>
            </a:lvl4pPr>
            <a:lvl5pPr marL="2182126" indent="-355231">
              <a:spcBef>
                <a:spcPts val="600"/>
              </a:spcBef>
              <a:buChar char="»"/>
              <a:defRPr sz="28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871" name="Slide Number"/>
          <p:cNvSpPr txBox="1">
            <a:spLocks noGrp="1"/>
          </p:cNvSpPr>
          <p:nvPr>
            <p:ph type="sldNum" sz="quarter" idx="2"/>
          </p:nvPr>
        </p:nvSpPr>
        <p:spPr>
          <a:xfrm>
            <a:off x="8147959" y="6248400"/>
            <a:ext cx="310242" cy="307678"/>
          </a:xfrm>
          <a:prstGeom prst="rect">
            <a:avLst/>
          </a:prstGeom>
        </p:spPr>
        <p:txBody>
          <a:bodyPr lIns="45671" tIns="45671" rIns="45671" bIns="45671"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844833975"/>
      </p:ext>
    </p:extLst>
  </p:cSld>
  <p:clrMapOvr>
    <a:masterClrMapping/>
  </p:clrMapOvr>
  <p:transition spd="med"/>
</p:sldLayout>
</file>

<file path=ppt/slideLayouts/slideLayout1659.xml><?xml version="1.0" encoding="utf-8"?>
<p:sldLayout xmlns:a="http://schemas.openxmlformats.org/drawingml/2006/main" xmlns:r="http://schemas.openxmlformats.org/officeDocument/2006/relationships" xmlns:p="http://schemas.openxmlformats.org/presentationml/2006/main" showMasterSp="0" type="tx">
  <p:cSld name="12_Comparison">
    <p:bg>
      <p:bgPr>
        <a:solidFill>
          <a:srgbClr val="000000"/>
        </a:solidFill>
        <a:effectLst/>
      </p:bgPr>
    </p:bg>
    <p:spTree>
      <p:nvGrpSpPr>
        <p:cNvPr id="1" name=""/>
        <p:cNvGrpSpPr/>
        <p:nvPr/>
      </p:nvGrpSpPr>
      <p:grpSpPr>
        <a:xfrm>
          <a:off x="0" y="0"/>
          <a:ext cx="0" cy="0"/>
          <a:chOff x="0" y="0"/>
          <a:chExt cx="0" cy="0"/>
        </a:xfrm>
      </p:grpSpPr>
      <p:sp>
        <p:nvSpPr>
          <p:cNvPr id="1878" name="Title Text"/>
          <p:cNvSpPr txBox="1">
            <a:spLocks noGrp="1"/>
          </p:cNvSpPr>
          <p:nvPr>
            <p:ph type="title"/>
          </p:nvPr>
        </p:nvSpPr>
        <p:spPr>
          <a:xfrm>
            <a:off x="457200" y="274638"/>
            <a:ext cx="8229600" cy="1143001"/>
          </a:xfrm>
          <a:prstGeom prst="rect">
            <a:avLst/>
          </a:prstGeom>
          <a:noFill/>
        </p:spPr>
        <p:txBody>
          <a:bodyPr lIns="45671" tIns="45671" rIns="45671" bIns="45671"/>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879" name="Body Level One…"/>
          <p:cNvSpPr txBox="1">
            <a:spLocks noGrp="1"/>
          </p:cNvSpPr>
          <p:nvPr>
            <p:ph type="body" sz="quarter" idx="1"/>
          </p:nvPr>
        </p:nvSpPr>
        <p:spPr>
          <a:xfrm>
            <a:off x="457200" y="1535112"/>
            <a:ext cx="4040188" cy="639763"/>
          </a:xfrm>
          <a:prstGeom prst="rect">
            <a:avLst/>
          </a:prstGeom>
        </p:spPr>
        <p:txBody>
          <a:bodyPr lIns="45671" tIns="45671" rIns="45671" bIns="45671" anchor="b">
            <a:normAutofit/>
          </a:bodyPr>
          <a:lstStyle>
            <a:lvl1pPr marL="0" indent="0">
              <a:spcBef>
                <a:spcPts val="500"/>
              </a:spcBef>
              <a:buSzTx/>
              <a:buNone/>
              <a:defRPr sz="2400" b="1" i="0">
                <a:solidFill>
                  <a:srgbClr val="000000"/>
                </a:solidFill>
                <a:latin typeface="Arial" panose="020B0604020202020204" pitchFamily="34" charset="0"/>
                <a:cs typeface="Arial" panose="020B0604020202020204" pitchFamily="34" charset="0"/>
              </a:defRPr>
            </a:lvl1pPr>
            <a:lvl2pPr marL="0" indent="456725">
              <a:spcBef>
                <a:spcPts val="500"/>
              </a:spcBef>
              <a:buSzTx/>
              <a:buNone/>
              <a:defRPr sz="2400" b="1" i="0">
                <a:solidFill>
                  <a:srgbClr val="000000"/>
                </a:solidFill>
                <a:latin typeface="Arial" panose="020B0604020202020204" pitchFamily="34" charset="0"/>
                <a:cs typeface="Arial" panose="020B0604020202020204" pitchFamily="34" charset="0"/>
              </a:defRPr>
            </a:lvl2pPr>
            <a:lvl3pPr marL="0" indent="913454">
              <a:spcBef>
                <a:spcPts val="500"/>
              </a:spcBef>
              <a:buSzTx/>
              <a:buNone/>
              <a:defRPr sz="2400" b="1" i="0">
                <a:solidFill>
                  <a:srgbClr val="000000"/>
                </a:solidFill>
                <a:latin typeface="Arial" panose="020B0604020202020204" pitchFamily="34" charset="0"/>
                <a:cs typeface="Arial" panose="020B0604020202020204" pitchFamily="34" charset="0"/>
              </a:defRPr>
            </a:lvl3pPr>
            <a:lvl4pPr marL="0" indent="1370171">
              <a:spcBef>
                <a:spcPts val="500"/>
              </a:spcBef>
              <a:buSzTx/>
              <a:buNone/>
              <a:defRPr sz="2400" b="1" i="0">
                <a:solidFill>
                  <a:srgbClr val="000000"/>
                </a:solidFill>
                <a:latin typeface="Arial" panose="020B0604020202020204" pitchFamily="34" charset="0"/>
                <a:cs typeface="Arial" panose="020B0604020202020204" pitchFamily="34" charset="0"/>
              </a:defRPr>
            </a:lvl4pPr>
            <a:lvl5pPr marL="0" indent="1826907">
              <a:spcBef>
                <a:spcPts val="500"/>
              </a:spcBef>
              <a:buSzTx/>
              <a:buNone/>
              <a:defRPr sz="2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880" name="Text Placeholder 4"/>
          <p:cNvSpPr>
            <a:spLocks noGrp="1"/>
          </p:cNvSpPr>
          <p:nvPr>
            <p:ph type="body" sz="quarter" idx="21"/>
          </p:nvPr>
        </p:nvSpPr>
        <p:spPr>
          <a:xfrm>
            <a:off x="4645045" y="1535112"/>
            <a:ext cx="4041776" cy="639763"/>
          </a:xfrm>
          <a:prstGeom prst="rect">
            <a:avLst/>
          </a:prstGeom>
        </p:spPr>
        <p:txBody>
          <a:bodyPr lIns="45671" tIns="45671" rIns="45671" bIns="45671"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000000"/>
                </a:solidFill>
              </a:defRPr>
            </a:pPr>
            <a:endParaRPr dirty="0"/>
          </a:p>
        </p:txBody>
      </p:sp>
      <p:sp>
        <p:nvSpPr>
          <p:cNvPr id="1881" name="Slide Number"/>
          <p:cNvSpPr txBox="1">
            <a:spLocks noGrp="1"/>
          </p:cNvSpPr>
          <p:nvPr>
            <p:ph type="sldNum" sz="quarter" idx="2"/>
          </p:nvPr>
        </p:nvSpPr>
        <p:spPr>
          <a:xfrm>
            <a:off x="8147959" y="6248400"/>
            <a:ext cx="310242" cy="307678"/>
          </a:xfrm>
          <a:prstGeom prst="rect">
            <a:avLst/>
          </a:prstGeom>
        </p:spPr>
        <p:txBody>
          <a:bodyPr lIns="45671" tIns="45671" rIns="45671" bIns="45671"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902010024"/>
      </p:ext>
    </p:extLst>
  </p:cSld>
  <p:clrMapOvr>
    <a:masterClrMapping/>
  </p:clrMapOvr>
  <p:transition spd="med"/>
</p:sldLayout>
</file>

<file path=ppt/slideLayouts/slideLayout166.xml><?xml version="1.0" encoding="utf-8"?>
<p:sldLayout xmlns:a="http://schemas.openxmlformats.org/drawingml/2006/main" xmlns:r="http://schemas.openxmlformats.org/officeDocument/2006/relationships" xmlns:p="http://schemas.openxmlformats.org/presentationml/2006/main" showMasterSp="0" type="tx">
  <p:cSld name="4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1102"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103"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10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106929556"/>
      </p:ext>
    </p:extLst>
  </p:cSld>
  <p:clrMapOvr>
    <a:masterClrMapping/>
  </p:clrMapOvr>
  <p:transition spd="med"/>
</p:sldLayout>
</file>

<file path=ppt/slideLayouts/slideLayout1660.xml><?xml version="1.0" encoding="utf-8"?>
<p:sldLayout xmlns:a="http://schemas.openxmlformats.org/drawingml/2006/main" xmlns:r="http://schemas.openxmlformats.org/officeDocument/2006/relationships" xmlns:p="http://schemas.openxmlformats.org/presentationml/2006/main" showMasterSp="0" type="tx">
  <p:cSld name="12_Title Only">
    <p:bg>
      <p:bgPr>
        <a:solidFill>
          <a:srgbClr val="000000"/>
        </a:solidFill>
        <a:effectLst/>
      </p:bgPr>
    </p:bg>
    <p:spTree>
      <p:nvGrpSpPr>
        <p:cNvPr id="1" name=""/>
        <p:cNvGrpSpPr/>
        <p:nvPr/>
      </p:nvGrpSpPr>
      <p:grpSpPr>
        <a:xfrm>
          <a:off x="0" y="0"/>
          <a:ext cx="0" cy="0"/>
          <a:chOff x="0" y="0"/>
          <a:chExt cx="0" cy="0"/>
        </a:xfrm>
      </p:grpSpPr>
      <p:sp>
        <p:nvSpPr>
          <p:cNvPr id="1888" name="Title Text"/>
          <p:cNvSpPr txBox="1">
            <a:spLocks noGrp="1"/>
          </p:cNvSpPr>
          <p:nvPr>
            <p:ph type="title"/>
          </p:nvPr>
        </p:nvSpPr>
        <p:spPr>
          <a:xfrm>
            <a:off x="0" y="609600"/>
            <a:ext cx="9144000" cy="1143000"/>
          </a:xfrm>
          <a:prstGeom prst="rect">
            <a:avLst/>
          </a:prstGeom>
          <a:noFill/>
        </p:spPr>
        <p:txBody>
          <a:bodyPr lIns="45671" tIns="45671" rIns="45671" bIns="45671"/>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889" name="Slide Number"/>
          <p:cNvSpPr txBox="1">
            <a:spLocks noGrp="1"/>
          </p:cNvSpPr>
          <p:nvPr>
            <p:ph type="sldNum" sz="quarter" idx="2"/>
          </p:nvPr>
        </p:nvSpPr>
        <p:spPr>
          <a:xfrm>
            <a:off x="8147959" y="6248400"/>
            <a:ext cx="310242" cy="307678"/>
          </a:xfrm>
          <a:prstGeom prst="rect">
            <a:avLst/>
          </a:prstGeom>
        </p:spPr>
        <p:txBody>
          <a:bodyPr lIns="45671" tIns="45671" rIns="45671" bIns="45671"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516135009"/>
      </p:ext>
    </p:extLst>
  </p:cSld>
  <p:clrMapOvr>
    <a:masterClrMapping/>
  </p:clrMapOvr>
  <p:transition spd="med"/>
</p:sldLayout>
</file>

<file path=ppt/slideLayouts/slideLayout1661.xml><?xml version="1.0" encoding="utf-8"?>
<p:sldLayout xmlns:a="http://schemas.openxmlformats.org/drawingml/2006/main" xmlns:r="http://schemas.openxmlformats.org/officeDocument/2006/relationships" xmlns:p="http://schemas.openxmlformats.org/presentationml/2006/main" showMasterSp="0" type="tx">
  <p:cSld name="14_Blank">
    <p:bg>
      <p:bgPr>
        <a:solidFill>
          <a:srgbClr val="000000"/>
        </a:solidFill>
        <a:effectLst/>
      </p:bgPr>
    </p:bg>
    <p:spTree>
      <p:nvGrpSpPr>
        <p:cNvPr id="1" name=""/>
        <p:cNvGrpSpPr/>
        <p:nvPr/>
      </p:nvGrpSpPr>
      <p:grpSpPr>
        <a:xfrm>
          <a:off x="0" y="0"/>
          <a:ext cx="0" cy="0"/>
          <a:chOff x="0" y="0"/>
          <a:chExt cx="0" cy="0"/>
        </a:xfrm>
      </p:grpSpPr>
      <p:sp>
        <p:nvSpPr>
          <p:cNvPr id="1896" name="Slide Number"/>
          <p:cNvSpPr txBox="1">
            <a:spLocks noGrp="1"/>
          </p:cNvSpPr>
          <p:nvPr>
            <p:ph type="sldNum" sz="quarter" idx="2"/>
          </p:nvPr>
        </p:nvSpPr>
        <p:spPr>
          <a:xfrm>
            <a:off x="8147959" y="6248400"/>
            <a:ext cx="310242" cy="307678"/>
          </a:xfrm>
          <a:prstGeom prst="rect">
            <a:avLst/>
          </a:prstGeom>
        </p:spPr>
        <p:txBody>
          <a:bodyPr lIns="45671" tIns="45671" rIns="45671" bIns="45671"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70695251"/>
      </p:ext>
    </p:extLst>
  </p:cSld>
  <p:clrMapOvr>
    <a:masterClrMapping/>
  </p:clrMapOvr>
  <p:transition spd="med"/>
</p:sldLayout>
</file>

<file path=ppt/slideLayouts/slideLayout1662.xml><?xml version="1.0" encoding="utf-8"?>
<p:sldLayout xmlns:a="http://schemas.openxmlformats.org/drawingml/2006/main" xmlns:r="http://schemas.openxmlformats.org/officeDocument/2006/relationships" xmlns:p="http://schemas.openxmlformats.org/presentationml/2006/main" showMasterSp="0" type="tx">
  <p:cSld name="12_Content with Caption">
    <p:bg>
      <p:bgPr>
        <a:solidFill>
          <a:srgbClr val="000000"/>
        </a:solidFill>
        <a:effectLst/>
      </p:bgPr>
    </p:bg>
    <p:spTree>
      <p:nvGrpSpPr>
        <p:cNvPr id="1" name=""/>
        <p:cNvGrpSpPr/>
        <p:nvPr/>
      </p:nvGrpSpPr>
      <p:grpSpPr>
        <a:xfrm>
          <a:off x="0" y="0"/>
          <a:ext cx="0" cy="0"/>
          <a:chOff x="0" y="0"/>
          <a:chExt cx="0" cy="0"/>
        </a:xfrm>
      </p:grpSpPr>
      <p:sp>
        <p:nvSpPr>
          <p:cNvPr id="1903" name="Title Text"/>
          <p:cNvSpPr txBox="1">
            <a:spLocks noGrp="1"/>
          </p:cNvSpPr>
          <p:nvPr>
            <p:ph type="title"/>
          </p:nvPr>
        </p:nvSpPr>
        <p:spPr>
          <a:xfrm>
            <a:off x="457220" y="273050"/>
            <a:ext cx="3008315" cy="1162050"/>
          </a:xfrm>
          <a:prstGeom prst="rect">
            <a:avLst/>
          </a:prstGeom>
          <a:noFill/>
        </p:spPr>
        <p:txBody>
          <a:bodyPr lIns="45671" tIns="45671" rIns="45671" bIns="45671"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1904" name="Body Level One…"/>
          <p:cNvSpPr txBox="1">
            <a:spLocks noGrp="1"/>
          </p:cNvSpPr>
          <p:nvPr>
            <p:ph type="body" idx="1"/>
          </p:nvPr>
        </p:nvSpPr>
        <p:spPr>
          <a:xfrm>
            <a:off x="3575050" y="273071"/>
            <a:ext cx="5111750" cy="5853113"/>
          </a:xfrm>
          <a:prstGeom prst="rect">
            <a:avLst/>
          </a:prstGeom>
        </p:spPr>
        <p:txBody>
          <a:bodyPr lIns="45671" tIns="45671" rIns="45671" bIns="45671">
            <a:normAutofit/>
          </a:bodyPr>
          <a:lstStyle>
            <a:lvl1pPr marL="342542" indent="-342542">
              <a:buSzPct val="100000"/>
              <a:buChar char="•"/>
              <a:defRPr b="1" i="0">
                <a:solidFill>
                  <a:srgbClr val="000000"/>
                </a:solidFill>
                <a:latin typeface="Arial" panose="020B0604020202020204" pitchFamily="34" charset="0"/>
                <a:cs typeface="Arial" panose="020B0604020202020204" pitchFamily="34" charset="0"/>
              </a:defRPr>
            </a:lvl1pPr>
            <a:lvl2pPr marL="782953" indent="-326235">
              <a:buSzPct val="100000"/>
              <a:buChar char="–"/>
              <a:defRPr b="1" i="0">
                <a:solidFill>
                  <a:srgbClr val="000000"/>
                </a:solidFill>
                <a:latin typeface="Arial" panose="020B0604020202020204" pitchFamily="34" charset="0"/>
                <a:cs typeface="Arial" panose="020B0604020202020204" pitchFamily="34" charset="0"/>
              </a:defRPr>
            </a:lvl2pPr>
            <a:lvl3pPr marL="1217927" indent="-304484">
              <a:buSzPct val="100000"/>
              <a:buChar char="•"/>
              <a:defRPr b="1" i="0">
                <a:solidFill>
                  <a:srgbClr val="000000"/>
                </a:solidFill>
                <a:latin typeface="Arial" panose="020B0604020202020204" pitchFamily="34" charset="0"/>
                <a:cs typeface="Arial" panose="020B0604020202020204" pitchFamily="34" charset="0"/>
              </a:defRPr>
            </a:lvl3pPr>
            <a:lvl4pPr marL="1735554" indent="-365380">
              <a:buSzPct val="100000"/>
              <a:buChar char="–"/>
              <a:defRPr b="1" i="0">
                <a:solidFill>
                  <a:srgbClr val="000000"/>
                </a:solidFill>
                <a:latin typeface="Arial" panose="020B0604020202020204" pitchFamily="34" charset="0"/>
                <a:cs typeface="Arial" panose="020B0604020202020204" pitchFamily="34" charset="0"/>
              </a:defRPr>
            </a:lvl4pPr>
            <a:lvl5pPr marL="2192275" indent="-365380">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905" name="Text Placeholder 3"/>
          <p:cNvSpPr>
            <a:spLocks noGrp="1"/>
          </p:cNvSpPr>
          <p:nvPr>
            <p:ph type="body" sz="half" idx="21"/>
          </p:nvPr>
        </p:nvSpPr>
        <p:spPr>
          <a:xfrm>
            <a:off x="457220" y="1435101"/>
            <a:ext cx="3008315" cy="4691063"/>
          </a:xfrm>
          <a:prstGeom prst="rect">
            <a:avLst/>
          </a:prstGeom>
        </p:spPr>
        <p:txBody>
          <a:bodyPr lIns="45671" tIns="45671" rIns="45671" bIns="45671">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000000"/>
                </a:solidFill>
              </a:defRPr>
            </a:pPr>
            <a:endParaRPr dirty="0"/>
          </a:p>
        </p:txBody>
      </p:sp>
      <p:sp>
        <p:nvSpPr>
          <p:cNvPr id="1906" name="Slide Number"/>
          <p:cNvSpPr txBox="1">
            <a:spLocks noGrp="1"/>
          </p:cNvSpPr>
          <p:nvPr>
            <p:ph type="sldNum" sz="quarter" idx="2"/>
          </p:nvPr>
        </p:nvSpPr>
        <p:spPr>
          <a:xfrm>
            <a:off x="8147959" y="6248400"/>
            <a:ext cx="310242" cy="307678"/>
          </a:xfrm>
          <a:prstGeom prst="rect">
            <a:avLst/>
          </a:prstGeom>
        </p:spPr>
        <p:txBody>
          <a:bodyPr lIns="45671" tIns="45671" rIns="45671" bIns="45671"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642943112"/>
      </p:ext>
    </p:extLst>
  </p:cSld>
  <p:clrMapOvr>
    <a:masterClrMapping/>
  </p:clrMapOvr>
  <p:transition spd="med"/>
</p:sldLayout>
</file>

<file path=ppt/slideLayouts/slideLayout1663.xml><?xml version="1.0" encoding="utf-8"?>
<p:sldLayout xmlns:a="http://schemas.openxmlformats.org/drawingml/2006/main" xmlns:r="http://schemas.openxmlformats.org/officeDocument/2006/relationships" xmlns:p="http://schemas.openxmlformats.org/presentationml/2006/main" showMasterSp="0" type="tx">
  <p:cSld name="12_Picture with Caption">
    <p:bg>
      <p:bgPr>
        <a:solidFill>
          <a:srgbClr val="000000"/>
        </a:solidFill>
        <a:effectLst/>
      </p:bgPr>
    </p:bg>
    <p:spTree>
      <p:nvGrpSpPr>
        <p:cNvPr id="1" name=""/>
        <p:cNvGrpSpPr/>
        <p:nvPr/>
      </p:nvGrpSpPr>
      <p:grpSpPr>
        <a:xfrm>
          <a:off x="0" y="0"/>
          <a:ext cx="0" cy="0"/>
          <a:chOff x="0" y="0"/>
          <a:chExt cx="0" cy="0"/>
        </a:xfrm>
      </p:grpSpPr>
      <p:sp>
        <p:nvSpPr>
          <p:cNvPr id="1913" name="Title Text"/>
          <p:cNvSpPr txBox="1">
            <a:spLocks noGrp="1"/>
          </p:cNvSpPr>
          <p:nvPr>
            <p:ph type="title"/>
          </p:nvPr>
        </p:nvSpPr>
        <p:spPr>
          <a:xfrm>
            <a:off x="1792288" y="4800600"/>
            <a:ext cx="5486401" cy="566738"/>
          </a:xfrm>
          <a:prstGeom prst="rect">
            <a:avLst/>
          </a:prstGeom>
          <a:noFill/>
        </p:spPr>
        <p:txBody>
          <a:bodyPr lIns="45671" tIns="45671" rIns="45671" bIns="45671"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1914"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1915" name="Body Level One…"/>
          <p:cNvSpPr txBox="1">
            <a:spLocks noGrp="1"/>
          </p:cNvSpPr>
          <p:nvPr>
            <p:ph type="body" sz="quarter" idx="1"/>
          </p:nvPr>
        </p:nvSpPr>
        <p:spPr>
          <a:xfrm>
            <a:off x="1792288" y="5367337"/>
            <a:ext cx="5486401" cy="804863"/>
          </a:xfrm>
          <a:prstGeom prst="rect">
            <a:avLst/>
          </a:prstGeom>
        </p:spPr>
        <p:txBody>
          <a:bodyPr lIns="45671" tIns="45671" rIns="45671" bIns="45671">
            <a:normAutofit/>
          </a:bodyPr>
          <a:lstStyle>
            <a:lvl1pPr marL="0" indent="0">
              <a:spcBef>
                <a:spcPts val="300"/>
              </a:spcBef>
              <a:buSzTx/>
              <a:buNone/>
              <a:defRPr sz="1400" b="1" i="0">
                <a:solidFill>
                  <a:srgbClr val="000000"/>
                </a:solidFill>
                <a:latin typeface="Arial" panose="020B0604020202020204" pitchFamily="34" charset="0"/>
                <a:cs typeface="Arial" panose="020B0604020202020204" pitchFamily="34" charset="0"/>
              </a:defRPr>
            </a:lvl1pPr>
            <a:lvl2pPr marL="0" indent="456725">
              <a:spcBef>
                <a:spcPts val="300"/>
              </a:spcBef>
              <a:buSzTx/>
              <a:buNone/>
              <a:defRPr sz="1400" b="1" i="0">
                <a:solidFill>
                  <a:srgbClr val="000000"/>
                </a:solidFill>
                <a:latin typeface="Arial" panose="020B0604020202020204" pitchFamily="34" charset="0"/>
                <a:cs typeface="Arial" panose="020B0604020202020204" pitchFamily="34" charset="0"/>
              </a:defRPr>
            </a:lvl2pPr>
            <a:lvl3pPr marL="0" indent="913454">
              <a:spcBef>
                <a:spcPts val="300"/>
              </a:spcBef>
              <a:buSzTx/>
              <a:buNone/>
              <a:defRPr sz="1400" b="1" i="0">
                <a:solidFill>
                  <a:srgbClr val="000000"/>
                </a:solidFill>
                <a:latin typeface="Arial" panose="020B0604020202020204" pitchFamily="34" charset="0"/>
                <a:cs typeface="Arial" panose="020B0604020202020204" pitchFamily="34" charset="0"/>
              </a:defRPr>
            </a:lvl3pPr>
            <a:lvl4pPr marL="0" indent="1370171">
              <a:spcBef>
                <a:spcPts val="300"/>
              </a:spcBef>
              <a:buSzTx/>
              <a:buNone/>
              <a:defRPr sz="1400" b="1" i="0">
                <a:solidFill>
                  <a:srgbClr val="000000"/>
                </a:solidFill>
                <a:latin typeface="Arial" panose="020B0604020202020204" pitchFamily="34" charset="0"/>
                <a:cs typeface="Arial" panose="020B0604020202020204" pitchFamily="34" charset="0"/>
              </a:defRPr>
            </a:lvl4pPr>
            <a:lvl5pPr marL="0" indent="1826907">
              <a:spcBef>
                <a:spcPts val="3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916" name="Slide Number"/>
          <p:cNvSpPr txBox="1">
            <a:spLocks noGrp="1"/>
          </p:cNvSpPr>
          <p:nvPr>
            <p:ph type="sldNum" sz="quarter" idx="2"/>
          </p:nvPr>
        </p:nvSpPr>
        <p:spPr>
          <a:xfrm>
            <a:off x="8147959" y="6248400"/>
            <a:ext cx="310242" cy="307678"/>
          </a:xfrm>
          <a:prstGeom prst="rect">
            <a:avLst/>
          </a:prstGeom>
        </p:spPr>
        <p:txBody>
          <a:bodyPr lIns="45671" tIns="45671" rIns="45671" bIns="45671"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224620316"/>
      </p:ext>
    </p:extLst>
  </p:cSld>
  <p:clrMapOvr>
    <a:masterClrMapping/>
  </p:clrMapOvr>
  <p:transition spd="med"/>
</p:sldLayout>
</file>

<file path=ppt/slideLayouts/slideLayout1664.xml><?xml version="1.0" encoding="utf-8"?>
<p:sldLayout xmlns:a="http://schemas.openxmlformats.org/drawingml/2006/main" xmlns:r="http://schemas.openxmlformats.org/officeDocument/2006/relationships" xmlns:p="http://schemas.openxmlformats.org/presentationml/2006/main" showMasterSp="0" type="tx">
  <p:cSld name="12_Title and Vertical Text">
    <p:bg>
      <p:bgPr>
        <a:solidFill>
          <a:srgbClr val="000000"/>
        </a:solidFill>
        <a:effectLst/>
      </p:bgPr>
    </p:bg>
    <p:spTree>
      <p:nvGrpSpPr>
        <p:cNvPr id="1" name=""/>
        <p:cNvGrpSpPr/>
        <p:nvPr/>
      </p:nvGrpSpPr>
      <p:grpSpPr>
        <a:xfrm>
          <a:off x="0" y="0"/>
          <a:ext cx="0" cy="0"/>
          <a:chOff x="0" y="0"/>
          <a:chExt cx="0" cy="0"/>
        </a:xfrm>
      </p:grpSpPr>
      <p:sp>
        <p:nvSpPr>
          <p:cNvPr id="1923" name="Title Text"/>
          <p:cNvSpPr txBox="1">
            <a:spLocks noGrp="1"/>
          </p:cNvSpPr>
          <p:nvPr>
            <p:ph type="title"/>
          </p:nvPr>
        </p:nvSpPr>
        <p:spPr>
          <a:xfrm>
            <a:off x="0" y="609600"/>
            <a:ext cx="9144000" cy="1143000"/>
          </a:xfrm>
          <a:prstGeom prst="rect">
            <a:avLst/>
          </a:prstGeom>
          <a:noFill/>
        </p:spPr>
        <p:txBody>
          <a:bodyPr lIns="45671" tIns="45671" rIns="45671" bIns="45671"/>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924" name="Body Level One…"/>
          <p:cNvSpPr txBox="1">
            <a:spLocks noGrp="1"/>
          </p:cNvSpPr>
          <p:nvPr>
            <p:ph type="body" idx="1"/>
          </p:nvPr>
        </p:nvSpPr>
        <p:spPr>
          <a:xfrm>
            <a:off x="685800" y="1981200"/>
            <a:ext cx="7772400" cy="4114800"/>
          </a:xfrm>
          <a:prstGeom prst="rect">
            <a:avLst/>
          </a:prstGeom>
        </p:spPr>
        <p:txBody>
          <a:bodyPr vert="eaVert" lIns="45671" tIns="45671" rIns="45671" bIns="45671">
            <a:normAutofit/>
          </a:bodyPr>
          <a:lstStyle>
            <a:lvl1pPr marL="342542" indent="-342542">
              <a:buSzPct val="100000"/>
              <a:buChar char="•"/>
              <a:defRPr b="1" i="0">
                <a:solidFill>
                  <a:srgbClr val="000000"/>
                </a:solidFill>
                <a:latin typeface="Arial" panose="020B0604020202020204" pitchFamily="34" charset="0"/>
                <a:cs typeface="Arial" panose="020B0604020202020204" pitchFamily="34" charset="0"/>
              </a:defRPr>
            </a:lvl1pPr>
            <a:lvl2pPr marL="782953" indent="-326235">
              <a:buSzPct val="100000"/>
              <a:buChar char="–"/>
              <a:defRPr b="1" i="0">
                <a:solidFill>
                  <a:srgbClr val="000000"/>
                </a:solidFill>
                <a:latin typeface="Arial" panose="020B0604020202020204" pitchFamily="34" charset="0"/>
                <a:cs typeface="Arial" panose="020B0604020202020204" pitchFamily="34" charset="0"/>
              </a:defRPr>
            </a:lvl2pPr>
            <a:lvl3pPr marL="1217927" indent="-304484">
              <a:buSzPct val="100000"/>
              <a:buChar char="•"/>
              <a:defRPr b="1" i="0">
                <a:solidFill>
                  <a:srgbClr val="000000"/>
                </a:solidFill>
                <a:latin typeface="Arial" panose="020B0604020202020204" pitchFamily="34" charset="0"/>
                <a:cs typeface="Arial" panose="020B0604020202020204" pitchFamily="34" charset="0"/>
              </a:defRPr>
            </a:lvl3pPr>
            <a:lvl4pPr marL="1735554" indent="-365380">
              <a:buSzPct val="100000"/>
              <a:buChar char="–"/>
              <a:defRPr b="1" i="0">
                <a:solidFill>
                  <a:srgbClr val="000000"/>
                </a:solidFill>
                <a:latin typeface="Arial" panose="020B0604020202020204" pitchFamily="34" charset="0"/>
                <a:cs typeface="Arial" panose="020B0604020202020204" pitchFamily="34" charset="0"/>
              </a:defRPr>
            </a:lvl4pPr>
            <a:lvl5pPr marL="2192275" indent="-365380">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925" name="Slide Number"/>
          <p:cNvSpPr txBox="1">
            <a:spLocks noGrp="1"/>
          </p:cNvSpPr>
          <p:nvPr>
            <p:ph type="sldNum" sz="quarter" idx="2"/>
          </p:nvPr>
        </p:nvSpPr>
        <p:spPr>
          <a:xfrm>
            <a:off x="8147959" y="6248400"/>
            <a:ext cx="310242" cy="307678"/>
          </a:xfrm>
          <a:prstGeom prst="rect">
            <a:avLst/>
          </a:prstGeom>
        </p:spPr>
        <p:txBody>
          <a:bodyPr lIns="45671" tIns="45671" rIns="45671" bIns="45671"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45849140"/>
      </p:ext>
    </p:extLst>
  </p:cSld>
  <p:clrMapOvr>
    <a:masterClrMapping/>
  </p:clrMapOvr>
  <p:transition spd="med"/>
</p:sldLayout>
</file>

<file path=ppt/slideLayouts/slideLayout1665.xml><?xml version="1.0" encoding="utf-8"?>
<p:sldLayout xmlns:a="http://schemas.openxmlformats.org/drawingml/2006/main" xmlns:r="http://schemas.openxmlformats.org/officeDocument/2006/relationships" xmlns:p="http://schemas.openxmlformats.org/presentationml/2006/main" showMasterSp="0" type="tx">
  <p:cSld name="12_Vertical Title and Text">
    <p:bg>
      <p:bgPr>
        <a:solidFill>
          <a:srgbClr val="000000"/>
        </a:solidFill>
        <a:effectLst/>
      </p:bgPr>
    </p:bg>
    <p:spTree>
      <p:nvGrpSpPr>
        <p:cNvPr id="1" name=""/>
        <p:cNvGrpSpPr/>
        <p:nvPr/>
      </p:nvGrpSpPr>
      <p:grpSpPr>
        <a:xfrm>
          <a:off x="0" y="0"/>
          <a:ext cx="0" cy="0"/>
          <a:chOff x="0" y="0"/>
          <a:chExt cx="0" cy="0"/>
        </a:xfrm>
      </p:grpSpPr>
      <p:sp>
        <p:nvSpPr>
          <p:cNvPr id="1932" name="Title Text"/>
          <p:cNvSpPr txBox="1">
            <a:spLocks noGrp="1"/>
          </p:cNvSpPr>
          <p:nvPr>
            <p:ph type="title"/>
          </p:nvPr>
        </p:nvSpPr>
        <p:spPr>
          <a:xfrm>
            <a:off x="6515100" y="609600"/>
            <a:ext cx="1943100" cy="5486400"/>
          </a:xfrm>
          <a:prstGeom prst="rect">
            <a:avLst/>
          </a:prstGeom>
          <a:noFill/>
        </p:spPr>
        <p:txBody>
          <a:bodyPr vert="eaVert" lIns="45671" tIns="45671" rIns="45671" bIns="45671"/>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933" name="Body Level One…"/>
          <p:cNvSpPr txBox="1">
            <a:spLocks noGrp="1"/>
          </p:cNvSpPr>
          <p:nvPr>
            <p:ph type="body" idx="1"/>
          </p:nvPr>
        </p:nvSpPr>
        <p:spPr>
          <a:xfrm>
            <a:off x="685800" y="609600"/>
            <a:ext cx="5676900" cy="5486400"/>
          </a:xfrm>
          <a:prstGeom prst="rect">
            <a:avLst/>
          </a:prstGeom>
        </p:spPr>
        <p:txBody>
          <a:bodyPr vert="eaVert" lIns="45671" tIns="45671" rIns="45671" bIns="45671">
            <a:normAutofit/>
          </a:bodyPr>
          <a:lstStyle>
            <a:lvl1pPr marL="342542" indent="-342542">
              <a:buSzPct val="100000"/>
              <a:buChar char="•"/>
              <a:defRPr b="1" i="0">
                <a:solidFill>
                  <a:srgbClr val="000000"/>
                </a:solidFill>
                <a:latin typeface="Arial" panose="020B0604020202020204" pitchFamily="34" charset="0"/>
                <a:cs typeface="Arial" panose="020B0604020202020204" pitchFamily="34" charset="0"/>
              </a:defRPr>
            </a:lvl1pPr>
            <a:lvl2pPr marL="782953" indent="-326235">
              <a:buSzPct val="100000"/>
              <a:buChar char="–"/>
              <a:defRPr b="1" i="0">
                <a:solidFill>
                  <a:srgbClr val="000000"/>
                </a:solidFill>
                <a:latin typeface="Arial" panose="020B0604020202020204" pitchFamily="34" charset="0"/>
                <a:cs typeface="Arial" panose="020B0604020202020204" pitchFamily="34" charset="0"/>
              </a:defRPr>
            </a:lvl2pPr>
            <a:lvl3pPr marL="1217927" indent="-304484">
              <a:buSzPct val="100000"/>
              <a:buChar char="•"/>
              <a:defRPr b="1" i="0">
                <a:solidFill>
                  <a:srgbClr val="000000"/>
                </a:solidFill>
                <a:latin typeface="Arial" panose="020B0604020202020204" pitchFamily="34" charset="0"/>
                <a:cs typeface="Arial" panose="020B0604020202020204" pitchFamily="34" charset="0"/>
              </a:defRPr>
            </a:lvl3pPr>
            <a:lvl4pPr marL="1735554" indent="-365380">
              <a:buSzPct val="100000"/>
              <a:buChar char="–"/>
              <a:defRPr b="1" i="0">
                <a:solidFill>
                  <a:srgbClr val="000000"/>
                </a:solidFill>
                <a:latin typeface="Arial" panose="020B0604020202020204" pitchFamily="34" charset="0"/>
                <a:cs typeface="Arial" panose="020B0604020202020204" pitchFamily="34" charset="0"/>
              </a:defRPr>
            </a:lvl4pPr>
            <a:lvl5pPr marL="2192275" indent="-365380">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934" name="Slide Number"/>
          <p:cNvSpPr txBox="1">
            <a:spLocks noGrp="1"/>
          </p:cNvSpPr>
          <p:nvPr>
            <p:ph type="sldNum" sz="quarter" idx="2"/>
          </p:nvPr>
        </p:nvSpPr>
        <p:spPr>
          <a:xfrm>
            <a:off x="8147959" y="6248400"/>
            <a:ext cx="310242" cy="307678"/>
          </a:xfrm>
          <a:prstGeom prst="rect">
            <a:avLst/>
          </a:prstGeom>
        </p:spPr>
        <p:txBody>
          <a:bodyPr lIns="45671" tIns="45671" rIns="45671" bIns="45671"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491032539"/>
      </p:ext>
    </p:extLst>
  </p:cSld>
  <p:clrMapOvr>
    <a:masterClrMapping/>
  </p:clrMapOvr>
  <p:transition spd="med"/>
</p:sldLayout>
</file>

<file path=ppt/slideLayouts/slideLayout1666.xml><?xml version="1.0" encoding="utf-8"?>
<p:sldLayout xmlns:a="http://schemas.openxmlformats.org/drawingml/2006/main" xmlns:r="http://schemas.openxmlformats.org/officeDocument/2006/relationships" xmlns:p="http://schemas.openxmlformats.org/presentationml/2006/main" showMasterSp="0" type="tx">
  <p:cSld name="13_Title Slide">
    <p:bg>
      <p:bgPr>
        <a:solidFill>
          <a:srgbClr val="FFFFFF"/>
        </a:solidFill>
        <a:effectLst/>
      </p:bgPr>
    </p:bg>
    <p:spTree>
      <p:nvGrpSpPr>
        <p:cNvPr id="1" name=""/>
        <p:cNvGrpSpPr/>
        <p:nvPr/>
      </p:nvGrpSpPr>
      <p:grpSpPr>
        <a:xfrm>
          <a:off x="0" y="0"/>
          <a:ext cx="0" cy="0"/>
          <a:chOff x="0" y="0"/>
          <a:chExt cx="0" cy="0"/>
        </a:xfrm>
      </p:grpSpPr>
      <p:sp>
        <p:nvSpPr>
          <p:cNvPr id="1941" name="Title Text"/>
          <p:cNvSpPr txBox="1">
            <a:spLocks noGrp="1"/>
          </p:cNvSpPr>
          <p:nvPr>
            <p:ph type="title"/>
          </p:nvPr>
        </p:nvSpPr>
        <p:spPr>
          <a:xfrm>
            <a:off x="685436" y="2130088"/>
            <a:ext cx="7773128" cy="1470290"/>
          </a:xfrm>
          <a:prstGeom prst="rect">
            <a:avLst/>
          </a:prstGeom>
          <a:noFill/>
        </p:spPr>
        <p:txBody>
          <a:bodyPr lIns="32890" tIns="32890" rIns="32890" bIns="32890"/>
          <a:lstStyle>
            <a:lvl1pPr defTabSz="321326">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942" name="Body Level One…"/>
          <p:cNvSpPr txBox="1">
            <a:spLocks noGrp="1"/>
          </p:cNvSpPr>
          <p:nvPr>
            <p:ph type="body" sz="quarter" idx="1"/>
          </p:nvPr>
        </p:nvSpPr>
        <p:spPr>
          <a:xfrm>
            <a:off x="1371990" y="3886163"/>
            <a:ext cx="6400019" cy="1752737"/>
          </a:xfrm>
          <a:prstGeom prst="rect">
            <a:avLst/>
          </a:prstGeom>
        </p:spPr>
        <p:txBody>
          <a:bodyPr lIns="32890" tIns="32890" rIns="32890" bIns="32890">
            <a:normAutofit/>
          </a:bodyPr>
          <a:lstStyle>
            <a:lvl1pPr marL="0" indent="0" algn="ctr" defTabSz="321326">
              <a:spcBef>
                <a:spcPts val="500"/>
              </a:spcBef>
              <a:buSzTx/>
              <a:buNone/>
              <a:defRPr sz="2300" b="1" i="0">
                <a:solidFill>
                  <a:srgbClr val="000000"/>
                </a:solidFill>
                <a:latin typeface="Arial" panose="020B0604020202020204" pitchFamily="34" charset="0"/>
                <a:cs typeface="Arial" panose="020B0604020202020204" pitchFamily="34" charset="0"/>
              </a:defRPr>
            </a:lvl1pPr>
            <a:lvl2pPr marL="0" indent="321326" algn="ctr" defTabSz="321326">
              <a:spcBef>
                <a:spcPts val="500"/>
              </a:spcBef>
              <a:buSzTx/>
              <a:buNone/>
              <a:defRPr sz="2300" b="1" i="0">
                <a:solidFill>
                  <a:srgbClr val="000000"/>
                </a:solidFill>
                <a:latin typeface="Arial" panose="020B0604020202020204" pitchFamily="34" charset="0"/>
                <a:cs typeface="Arial" panose="020B0604020202020204" pitchFamily="34" charset="0"/>
              </a:defRPr>
            </a:lvl2pPr>
            <a:lvl3pPr marL="0" indent="642653" algn="ctr" defTabSz="321326">
              <a:spcBef>
                <a:spcPts val="500"/>
              </a:spcBef>
              <a:buSzTx/>
              <a:buNone/>
              <a:defRPr sz="2300" b="1" i="0">
                <a:solidFill>
                  <a:srgbClr val="000000"/>
                </a:solidFill>
                <a:latin typeface="Arial" panose="020B0604020202020204" pitchFamily="34" charset="0"/>
                <a:cs typeface="Arial" panose="020B0604020202020204" pitchFamily="34" charset="0"/>
              </a:defRPr>
            </a:lvl3pPr>
            <a:lvl4pPr marL="0" indent="963981" algn="ctr" defTabSz="321326">
              <a:spcBef>
                <a:spcPts val="500"/>
              </a:spcBef>
              <a:buSzTx/>
              <a:buNone/>
              <a:defRPr sz="2300" b="1" i="0">
                <a:solidFill>
                  <a:srgbClr val="000000"/>
                </a:solidFill>
                <a:latin typeface="Arial" panose="020B0604020202020204" pitchFamily="34" charset="0"/>
                <a:cs typeface="Arial" panose="020B0604020202020204" pitchFamily="34" charset="0"/>
              </a:defRPr>
            </a:lvl4pPr>
            <a:lvl5pPr marL="0" indent="1285307" algn="ctr" defTabSz="321326">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943" name="Slide Number"/>
          <p:cNvSpPr txBox="1">
            <a:spLocks noGrp="1"/>
          </p:cNvSpPr>
          <p:nvPr>
            <p:ph type="sldNum" sz="quarter" idx="2"/>
          </p:nvPr>
        </p:nvSpPr>
        <p:spPr>
          <a:xfrm>
            <a:off x="4608281" y="4391888"/>
            <a:ext cx="383281" cy="395733"/>
          </a:xfrm>
          <a:prstGeom prst="rect">
            <a:avLst/>
          </a:prstGeom>
        </p:spPr>
        <p:txBody>
          <a:bodyPr lIns="32890" tIns="32890" rIns="32890" bIns="32890"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968863179"/>
      </p:ext>
    </p:extLst>
  </p:cSld>
  <p:clrMapOvr>
    <a:masterClrMapping/>
  </p:clrMapOvr>
  <p:transition spd="med"/>
</p:sldLayout>
</file>

<file path=ppt/slideLayouts/slideLayout1667.xml><?xml version="1.0" encoding="utf-8"?>
<p:sldLayout xmlns:a="http://schemas.openxmlformats.org/drawingml/2006/main" xmlns:r="http://schemas.openxmlformats.org/officeDocument/2006/relationships" xmlns:p="http://schemas.openxmlformats.org/presentationml/2006/main" showMasterSp="0" type="tx">
  <p:cSld name="13_Title and Content">
    <p:bg>
      <p:bgPr>
        <a:solidFill>
          <a:srgbClr val="FFFFFF"/>
        </a:solidFill>
        <a:effectLst/>
      </p:bgPr>
    </p:bg>
    <p:spTree>
      <p:nvGrpSpPr>
        <p:cNvPr id="1" name=""/>
        <p:cNvGrpSpPr/>
        <p:nvPr/>
      </p:nvGrpSpPr>
      <p:grpSpPr>
        <a:xfrm>
          <a:off x="0" y="0"/>
          <a:ext cx="0" cy="0"/>
          <a:chOff x="0" y="0"/>
          <a:chExt cx="0" cy="0"/>
        </a:xfrm>
      </p:grpSpPr>
      <p:sp>
        <p:nvSpPr>
          <p:cNvPr id="1950" name="Title Text"/>
          <p:cNvSpPr txBox="1">
            <a:spLocks noGrp="1"/>
          </p:cNvSpPr>
          <p:nvPr>
            <p:ph type="title"/>
          </p:nvPr>
        </p:nvSpPr>
        <p:spPr>
          <a:xfrm>
            <a:off x="321507" y="193135"/>
            <a:ext cx="5786029" cy="802687"/>
          </a:xfrm>
          <a:prstGeom prst="rect">
            <a:avLst/>
          </a:prstGeom>
          <a:noFill/>
        </p:spPr>
        <p:txBody>
          <a:bodyPr lIns="32890" tIns="32890" rIns="32890" bIns="32890"/>
          <a:lstStyle>
            <a:lvl1pPr defTabSz="321326">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951" name="Body Level One…"/>
          <p:cNvSpPr txBox="1">
            <a:spLocks noGrp="1"/>
          </p:cNvSpPr>
          <p:nvPr>
            <p:ph type="body" sz="half" idx="1"/>
          </p:nvPr>
        </p:nvSpPr>
        <p:spPr>
          <a:xfrm>
            <a:off x="321507" y="1125334"/>
            <a:ext cx="5786029" cy="3181720"/>
          </a:xfrm>
          <a:prstGeom prst="rect">
            <a:avLst/>
          </a:prstGeom>
        </p:spPr>
        <p:txBody>
          <a:bodyPr lIns="32890" tIns="32890" rIns="32890" bIns="32890">
            <a:normAutofit/>
          </a:bodyPr>
          <a:lstStyle>
            <a:lvl1pPr marL="240995" indent="-240995" defTabSz="321326">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0995" indent="80332" defTabSz="321326">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0995" indent="401659" defTabSz="321326">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0995" indent="722987" defTabSz="321326">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0995" indent="1044319" defTabSz="321326">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952" name="Slide Number"/>
          <p:cNvSpPr txBox="1">
            <a:spLocks noGrp="1"/>
          </p:cNvSpPr>
          <p:nvPr>
            <p:ph type="sldNum" sz="quarter" idx="2"/>
          </p:nvPr>
        </p:nvSpPr>
        <p:spPr>
          <a:xfrm>
            <a:off x="4608281" y="4391888"/>
            <a:ext cx="383281" cy="395733"/>
          </a:xfrm>
          <a:prstGeom prst="rect">
            <a:avLst/>
          </a:prstGeom>
        </p:spPr>
        <p:txBody>
          <a:bodyPr lIns="32890" tIns="32890" rIns="32890" bIns="32890"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697128031"/>
      </p:ext>
    </p:extLst>
  </p:cSld>
  <p:clrMapOvr>
    <a:masterClrMapping/>
  </p:clrMapOvr>
  <p:transition spd="med"/>
</p:sldLayout>
</file>

<file path=ppt/slideLayouts/slideLayout1668.xml><?xml version="1.0" encoding="utf-8"?>
<p:sldLayout xmlns:a="http://schemas.openxmlformats.org/drawingml/2006/main" xmlns:r="http://schemas.openxmlformats.org/officeDocument/2006/relationships" xmlns:p="http://schemas.openxmlformats.org/presentationml/2006/main" showMasterSp="0" type="tx">
  <p:cSld name="13_Section Header">
    <p:bg>
      <p:bgPr>
        <a:solidFill>
          <a:srgbClr val="FFFFFF"/>
        </a:solidFill>
        <a:effectLst/>
      </p:bgPr>
    </p:bg>
    <p:spTree>
      <p:nvGrpSpPr>
        <p:cNvPr id="1" name=""/>
        <p:cNvGrpSpPr/>
        <p:nvPr/>
      </p:nvGrpSpPr>
      <p:grpSpPr>
        <a:xfrm>
          <a:off x="0" y="0"/>
          <a:ext cx="0" cy="0"/>
          <a:chOff x="0" y="0"/>
          <a:chExt cx="0" cy="0"/>
        </a:xfrm>
      </p:grpSpPr>
      <p:sp>
        <p:nvSpPr>
          <p:cNvPr id="1959" name="Title Text"/>
          <p:cNvSpPr txBox="1">
            <a:spLocks noGrp="1"/>
          </p:cNvSpPr>
          <p:nvPr>
            <p:ph type="title"/>
          </p:nvPr>
        </p:nvSpPr>
        <p:spPr>
          <a:xfrm>
            <a:off x="722287" y="4406412"/>
            <a:ext cx="7772011" cy="1363116"/>
          </a:xfrm>
          <a:prstGeom prst="rect">
            <a:avLst/>
          </a:prstGeom>
          <a:noFill/>
        </p:spPr>
        <p:txBody>
          <a:bodyPr lIns="32890" tIns="32890" rIns="32890" bIns="32890" anchor="t"/>
          <a:lstStyle>
            <a:lvl1pPr algn="l" defTabSz="321326">
              <a:defRPr b="1" i="0" cap="all">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960" name="Body Level One…"/>
          <p:cNvSpPr txBox="1">
            <a:spLocks noGrp="1"/>
          </p:cNvSpPr>
          <p:nvPr>
            <p:ph type="body" sz="quarter" idx="1"/>
          </p:nvPr>
        </p:nvSpPr>
        <p:spPr>
          <a:xfrm>
            <a:off x="722287" y="2907085"/>
            <a:ext cx="7772011" cy="1499317"/>
          </a:xfrm>
          <a:prstGeom prst="rect">
            <a:avLst/>
          </a:prstGeom>
        </p:spPr>
        <p:txBody>
          <a:bodyPr lIns="32890" tIns="32890" rIns="32890" bIns="32890" anchor="b">
            <a:normAutofit/>
          </a:bodyPr>
          <a:lstStyle>
            <a:lvl1pPr marL="0" indent="0" defTabSz="321326">
              <a:spcBef>
                <a:spcPts val="500"/>
              </a:spcBef>
              <a:buSzTx/>
              <a:buNone/>
              <a:defRPr sz="1400" b="1" i="0">
                <a:solidFill>
                  <a:srgbClr val="000000"/>
                </a:solidFill>
                <a:latin typeface="Arial" panose="020B0604020202020204" pitchFamily="34" charset="0"/>
                <a:cs typeface="Arial" panose="020B0604020202020204" pitchFamily="34" charset="0"/>
              </a:defRPr>
            </a:lvl1pPr>
            <a:lvl2pPr marL="0" indent="321326" defTabSz="321326">
              <a:spcBef>
                <a:spcPts val="500"/>
              </a:spcBef>
              <a:buSzTx/>
              <a:buNone/>
              <a:defRPr sz="1400" b="1" i="0">
                <a:solidFill>
                  <a:srgbClr val="000000"/>
                </a:solidFill>
                <a:latin typeface="Arial" panose="020B0604020202020204" pitchFamily="34" charset="0"/>
                <a:cs typeface="Arial" panose="020B0604020202020204" pitchFamily="34" charset="0"/>
              </a:defRPr>
            </a:lvl2pPr>
            <a:lvl3pPr marL="0" indent="642653" defTabSz="321326">
              <a:spcBef>
                <a:spcPts val="500"/>
              </a:spcBef>
              <a:buSzTx/>
              <a:buNone/>
              <a:defRPr sz="1400" b="1" i="0">
                <a:solidFill>
                  <a:srgbClr val="000000"/>
                </a:solidFill>
                <a:latin typeface="Arial" panose="020B0604020202020204" pitchFamily="34" charset="0"/>
                <a:cs typeface="Arial" panose="020B0604020202020204" pitchFamily="34" charset="0"/>
              </a:defRPr>
            </a:lvl3pPr>
            <a:lvl4pPr marL="0" indent="963981" defTabSz="321326">
              <a:spcBef>
                <a:spcPts val="500"/>
              </a:spcBef>
              <a:buSzTx/>
              <a:buNone/>
              <a:defRPr sz="1400" b="1" i="0">
                <a:solidFill>
                  <a:srgbClr val="000000"/>
                </a:solidFill>
                <a:latin typeface="Arial" panose="020B0604020202020204" pitchFamily="34" charset="0"/>
                <a:cs typeface="Arial" panose="020B0604020202020204" pitchFamily="34" charset="0"/>
              </a:defRPr>
            </a:lvl4pPr>
            <a:lvl5pPr marL="0" indent="1285307" defTabSz="321326">
              <a:spcBef>
                <a:spcPts val="5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961" name="Slide Number"/>
          <p:cNvSpPr txBox="1">
            <a:spLocks noGrp="1"/>
          </p:cNvSpPr>
          <p:nvPr>
            <p:ph type="sldNum" sz="quarter" idx="2"/>
          </p:nvPr>
        </p:nvSpPr>
        <p:spPr>
          <a:xfrm>
            <a:off x="4608281" y="4391888"/>
            <a:ext cx="383281" cy="395733"/>
          </a:xfrm>
          <a:prstGeom prst="rect">
            <a:avLst/>
          </a:prstGeom>
        </p:spPr>
        <p:txBody>
          <a:bodyPr lIns="32890" tIns="32890" rIns="32890" bIns="32890"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482875189"/>
      </p:ext>
    </p:extLst>
  </p:cSld>
  <p:clrMapOvr>
    <a:masterClrMapping/>
  </p:clrMapOvr>
  <p:transition spd="med"/>
</p:sldLayout>
</file>

<file path=ppt/slideLayouts/slideLayout1669.xml><?xml version="1.0" encoding="utf-8"?>
<p:sldLayout xmlns:a="http://schemas.openxmlformats.org/drawingml/2006/main" xmlns:r="http://schemas.openxmlformats.org/officeDocument/2006/relationships" xmlns:p="http://schemas.openxmlformats.org/presentationml/2006/main" showMasterSp="0" type="tx">
  <p:cSld name="13_Two Content">
    <p:bg>
      <p:bgPr>
        <a:solidFill>
          <a:srgbClr val="FFFFFF"/>
        </a:solidFill>
        <a:effectLst/>
      </p:bgPr>
    </p:bg>
    <p:spTree>
      <p:nvGrpSpPr>
        <p:cNvPr id="1" name=""/>
        <p:cNvGrpSpPr/>
        <p:nvPr/>
      </p:nvGrpSpPr>
      <p:grpSpPr>
        <a:xfrm>
          <a:off x="0" y="0"/>
          <a:ext cx="0" cy="0"/>
          <a:chOff x="0" y="0"/>
          <a:chExt cx="0" cy="0"/>
        </a:xfrm>
      </p:grpSpPr>
      <p:sp>
        <p:nvSpPr>
          <p:cNvPr id="1968" name="Title Text"/>
          <p:cNvSpPr txBox="1">
            <a:spLocks noGrp="1"/>
          </p:cNvSpPr>
          <p:nvPr>
            <p:ph type="title"/>
          </p:nvPr>
        </p:nvSpPr>
        <p:spPr>
          <a:xfrm>
            <a:off x="321507" y="193135"/>
            <a:ext cx="5786029" cy="802687"/>
          </a:xfrm>
          <a:prstGeom prst="rect">
            <a:avLst/>
          </a:prstGeom>
          <a:noFill/>
        </p:spPr>
        <p:txBody>
          <a:bodyPr lIns="32890" tIns="32890" rIns="32890" bIns="32890"/>
          <a:lstStyle>
            <a:lvl1pPr defTabSz="321326">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969" name="Body Level One…"/>
          <p:cNvSpPr txBox="1">
            <a:spLocks noGrp="1"/>
          </p:cNvSpPr>
          <p:nvPr>
            <p:ph type="body" sz="quarter" idx="1"/>
          </p:nvPr>
        </p:nvSpPr>
        <p:spPr>
          <a:xfrm>
            <a:off x="321518" y="1125334"/>
            <a:ext cx="2838872" cy="3181720"/>
          </a:xfrm>
          <a:prstGeom prst="rect">
            <a:avLst/>
          </a:prstGeom>
        </p:spPr>
        <p:txBody>
          <a:bodyPr lIns="32890" tIns="32890" rIns="32890" bIns="32890">
            <a:normAutofit/>
          </a:bodyPr>
          <a:lstStyle>
            <a:lvl1pPr marL="240995" indent="-240995" defTabSz="321326">
              <a:spcBef>
                <a:spcPts val="500"/>
              </a:spcBef>
              <a:buSzTx/>
              <a:buNone/>
              <a:defRPr sz="2000" b="1" i="0">
                <a:solidFill>
                  <a:srgbClr val="000000"/>
                </a:solidFill>
                <a:latin typeface="Arial" panose="020B0604020202020204" pitchFamily="34" charset="0"/>
                <a:cs typeface="Arial" panose="020B0604020202020204" pitchFamily="34" charset="0"/>
              </a:defRPr>
            </a:lvl1pPr>
            <a:lvl2pPr marL="240995" indent="80332" defTabSz="321326">
              <a:spcBef>
                <a:spcPts val="500"/>
              </a:spcBef>
              <a:buSzTx/>
              <a:buNone/>
              <a:defRPr sz="2000" b="1" i="0">
                <a:solidFill>
                  <a:srgbClr val="000000"/>
                </a:solidFill>
                <a:latin typeface="Arial" panose="020B0604020202020204" pitchFamily="34" charset="0"/>
                <a:cs typeface="Arial" panose="020B0604020202020204" pitchFamily="34" charset="0"/>
              </a:defRPr>
            </a:lvl2pPr>
            <a:lvl3pPr marL="240995" indent="401659" defTabSz="321326">
              <a:spcBef>
                <a:spcPts val="500"/>
              </a:spcBef>
              <a:buSzTx/>
              <a:buNone/>
              <a:defRPr sz="2000" b="1" i="0">
                <a:solidFill>
                  <a:srgbClr val="000000"/>
                </a:solidFill>
                <a:latin typeface="Arial" panose="020B0604020202020204" pitchFamily="34" charset="0"/>
                <a:cs typeface="Arial" panose="020B0604020202020204" pitchFamily="34" charset="0"/>
              </a:defRPr>
            </a:lvl3pPr>
            <a:lvl4pPr marL="240995" indent="722987" defTabSz="321326">
              <a:spcBef>
                <a:spcPts val="500"/>
              </a:spcBef>
              <a:buSzTx/>
              <a:buNone/>
              <a:defRPr sz="2000" b="1" i="0">
                <a:solidFill>
                  <a:srgbClr val="000000"/>
                </a:solidFill>
                <a:latin typeface="Arial" panose="020B0604020202020204" pitchFamily="34" charset="0"/>
                <a:cs typeface="Arial" panose="020B0604020202020204" pitchFamily="34" charset="0"/>
              </a:defRPr>
            </a:lvl4pPr>
            <a:lvl5pPr marL="240995" indent="1044319" defTabSz="321326">
              <a:spcBef>
                <a:spcPts val="5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970" name="Slide Number"/>
          <p:cNvSpPr txBox="1">
            <a:spLocks noGrp="1"/>
          </p:cNvSpPr>
          <p:nvPr>
            <p:ph type="sldNum" sz="quarter" idx="2"/>
          </p:nvPr>
        </p:nvSpPr>
        <p:spPr>
          <a:xfrm>
            <a:off x="4608281" y="4391888"/>
            <a:ext cx="383281" cy="395733"/>
          </a:xfrm>
          <a:prstGeom prst="rect">
            <a:avLst/>
          </a:prstGeom>
        </p:spPr>
        <p:txBody>
          <a:bodyPr lIns="32890" tIns="32890" rIns="32890" bIns="32890"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940052481"/>
      </p:ext>
    </p:extLst>
  </p:cSld>
  <p:clrMapOvr>
    <a:masterClrMapping/>
  </p:clrMapOvr>
  <p:transition spd="med"/>
</p:sldLayout>
</file>

<file path=ppt/slideLayouts/slideLayout167.xml><?xml version="1.0" encoding="utf-8"?>
<p:sldLayout xmlns:a="http://schemas.openxmlformats.org/drawingml/2006/main" xmlns:r="http://schemas.openxmlformats.org/officeDocument/2006/relationships" xmlns:p="http://schemas.openxmlformats.org/presentationml/2006/main" showMasterSp="0" type="tx">
  <p:cSld name="6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1111" name="Title Text"/>
          <p:cNvSpPr txBox="1">
            <a:spLocks noGrp="1"/>
          </p:cNvSpPr>
          <p:nvPr>
            <p:ph type="title"/>
          </p:nvPr>
        </p:nvSpPr>
        <p:spPr>
          <a:xfrm>
            <a:off x="685800" y="22860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112"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algn="ct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lgn="ctr">
              <a:defRPr b="1" i="0">
                <a:latin typeface="Arial" panose="020B0604020202020204" pitchFamily="34" charset="0"/>
                <a:ea typeface="Arial" panose="020B0604020202020204" pitchFamily="34" charset="0"/>
                <a:cs typeface="Arial" panose="020B0604020202020204" pitchFamily="34" charset="0"/>
                <a:sym typeface="Arial"/>
              </a:defRPr>
            </a:lvl3pPr>
            <a:lvl4pPr algn="ct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lgn="ct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113"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625851993"/>
      </p:ext>
    </p:extLst>
  </p:cSld>
  <p:clrMapOvr>
    <a:masterClrMapping/>
  </p:clrMapOvr>
  <p:transition spd="med"/>
</p:sldLayout>
</file>

<file path=ppt/slideLayouts/slideLayout1670.xml><?xml version="1.0" encoding="utf-8"?>
<p:sldLayout xmlns:a="http://schemas.openxmlformats.org/drawingml/2006/main" xmlns:r="http://schemas.openxmlformats.org/officeDocument/2006/relationships" xmlns:p="http://schemas.openxmlformats.org/presentationml/2006/main" showMasterSp="0" type="tx">
  <p:cSld name="13_Comparison">
    <p:bg>
      <p:bgPr>
        <a:solidFill>
          <a:srgbClr val="FFFFFF"/>
        </a:solidFill>
        <a:effectLst/>
      </p:bgPr>
    </p:bg>
    <p:spTree>
      <p:nvGrpSpPr>
        <p:cNvPr id="1" name=""/>
        <p:cNvGrpSpPr/>
        <p:nvPr/>
      </p:nvGrpSpPr>
      <p:grpSpPr>
        <a:xfrm>
          <a:off x="0" y="0"/>
          <a:ext cx="0" cy="0"/>
          <a:chOff x="0" y="0"/>
          <a:chExt cx="0" cy="0"/>
        </a:xfrm>
      </p:grpSpPr>
      <p:sp>
        <p:nvSpPr>
          <p:cNvPr id="1977" name="Title Text"/>
          <p:cNvSpPr txBox="1">
            <a:spLocks noGrp="1"/>
          </p:cNvSpPr>
          <p:nvPr>
            <p:ph type="title"/>
          </p:nvPr>
        </p:nvSpPr>
        <p:spPr>
          <a:xfrm>
            <a:off x="457714" y="274632"/>
            <a:ext cx="8228595" cy="1143188"/>
          </a:xfrm>
          <a:prstGeom prst="rect">
            <a:avLst/>
          </a:prstGeom>
          <a:noFill/>
        </p:spPr>
        <p:txBody>
          <a:bodyPr lIns="32890" tIns="32890" rIns="32890" bIns="32890"/>
          <a:lstStyle>
            <a:lvl1pPr defTabSz="321326">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978" name="Body Level One…"/>
          <p:cNvSpPr txBox="1">
            <a:spLocks noGrp="1"/>
          </p:cNvSpPr>
          <p:nvPr>
            <p:ph type="body" sz="quarter" idx="1"/>
          </p:nvPr>
        </p:nvSpPr>
        <p:spPr>
          <a:xfrm>
            <a:off x="457714" y="1535040"/>
            <a:ext cx="4040062" cy="639694"/>
          </a:xfrm>
          <a:prstGeom prst="rect">
            <a:avLst/>
          </a:prstGeom>
        </p:spPr>
        <p:txBody>
          <a:bodyPr lIns="32890" tIns="32890" rIns="32890" bIns="32890" anchor="b">
            <a:normAutofit/>
          </a:bodyPr>
          <a:lstStyle>
            <a:lvl1pPr marL="0" indent="0" defTabSz="321326">
              <a:spcBef>
                <a:spcPts val="500"/>
              </a:spcBef>
              <a:buSzTx/>
              <a:buNone/>
              <a:defRPr sz="1700" b="1" i="0">
                <a:solidFill>
                  <a:srgbClr val="000000"/>
                </a:solidFill>
                <a:latin typeface="Arial" panose="020B0604020202020204" pitchFamily="34" charset="0"/>
                <a:cs typeface="Arial" panose="020B0604020202020204" pitchFamily="34" charset="0"/>
              </a:defRPr>
            </a:lvl1pPr>
            <a:lvl2pPr marL="0" indent="321326" defTabSz="321326">
              <a:spcBef>
                <a:spcPts val="500"/>
              </a:spcBef>
              <a:buSzTx/>
              <a:buNone/>
              <a:defRPr sz="1700" b="1" i="0">
                <a:solidFill>
                  <a:srgbClr val="000000"/>
                </a:solidFill>
                <a:latin typeface="Arial" panose="020B0604020202020204" pitchFamily="34" charset="0"/>
                <a:cs typeface="Arial" panose="020B0604020202020204" pitchFamily="34" charset="0"/>
              </a:defRPr>
            </a:lvl2pPr>
            <a:lvl3pPr marL="0" indent="642653" defTabSz="321326">
              <a:spcBef>
                <a:spcPts val="500"/>
              </a:spcBef>
              <a:buSzTx/>
              <a:buNone/>
              <a:defRPr sz="1700" b="1" i="0">
                <a:solidFill>
                  <a:srgbClr val="000000"/>
                </a:solidFill>
                <a:latin typeface="Arial" panose="020B0604020202020204" pitchFamily="34" charset="0"/>
                <a:cs typeface="Arial" panose="020B0604020202020204" pitchFamily="34" charset="0"/>
              </a:defRPr>
            </a:lvl3pPr>
            <a:lvl4pPr marL="0" indent="963981" defTabSz="321326">
              <a:spcBef>
                <a:spcPts val="500"/>
              </a:spcBef>
              <a:buSzTx/>
              <a:buNone/>
              <a:defRPr sz="1700" b="1" i="0">
                <a:solidFill>
                  <a:srgbClr val="000000"/>
                </a:solidFill>
                <a:latin typeface="Arial" panose="020B0604020202020204" pitchFamily="34" charset="0"/>
                <a:cs typeface="Arial" panose="020B0604020202020204" pitchFamily="34" charset="0"/>
              </a:defRPr>
            </a:lvl4pPr>
            <a:lvl5pPr marL="0" indent="1285307" defTabSz="321326">
              <a:spcBef>
                <a:spcPts val="500"/>
              </a:spcBef>
              <a:buSzTx/>
              <a:buNone/>
              <a:defRPr sz="17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979" name="Text Placeholder 4"/>
          <p:cNvSpPr>
            <a:spLocks noGrp="1"/>
          </p:cNvSpPr>
          <p:nvPr>
            <p:ph type="body" sz="quarter" idx="21"/>
          </p:nvPr>
        </p:nvSpPr>
        <p:spPr>
          <a:xfrm>
            <a:off x="4645121" y="1535040"/>
            <a:ext cx="4041178" cy="639693"/>
          </a:xfrm>
          <a:prstGeom prst="rect">
            <a:avLst/>
          </a:prstGeom>
        </p:spPr>
        <p:txBody>
          <a:bodyPr lIns="32890" tIns="32890" rIns="32890" bIns="32890" anchor="b">
            <a:normAutofit/>
          </a:bodyPr>
          <a:lstStyle>
            <a:lvl1pPr>
              <a:defRPr b="1" i="0">
                <a:latin typeface="Arial" panose="020B0604020202020204" pitchFamily="34" charset="0"/>
                <a:cs typeface="Arial" panose="020B0604020202020204" pitchFamily="34" charset="0"/>
              </a:defRPr>
            </a:lvl1pPr>
          </a:lstStyle>
          <a:p>
            <a:pPr marL="0" indent="0" defTabSz="321326" rtl="0">
              <a:spcBef>
                <a:spcPts val="500"/>
              </a:spcBef>
              <a:buSzTx/>
              <a:buNone/>
              <a:defRPr sz="1700" b="1">
                <a:solidFill>
                  <a:srgbClr val="000000"/>
                </a:solidFill>
              </a:defRPr>
            </a:pPr>
            <a:endParaRPr dirty="0"/>
          </a:p>
        </p:txBody>
      </p:sp>
      <p:sp>
        <p:nvSpPr>
          <p:cNvPr id="1980" name="Slide Number"/>
          <p:cNvSpPr txBox="1">
            <a:spLocks noGrp="1"/>
          </p:cNvSpPr>
          <p:nvPr>
            <p:ph type="sldNum" sz="quarter" idx="2"/>
          </p:nvPr>
        </p:nvSpPr>
        <p:spPr>
          <a:xfrm>
            <a:off x="4608281" y="4391888"/>
            <a:ext cx="383281" cy="395733"/>
          </a:xfrm>
          <a:prstGeom prst="rect">
            <a:avLst/>
          </a:prstGeom>
        </p:spPr>
        <p:txBody>
          <a:bodyPr lIns="32890" tIns="32890" rIns="32890" bIns="32890"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097480565"/>
      </p:ext>
    </p:extLst>
  </p:cSld>
  <p:clrMapOvr>
    <a:masterClrMapping/>
  </p:clrMapOvr>
  <p:transition spd="med"/>
</p:sldLayout>
</file>

<file path=ppt/slideLayouts/slideLayout1671.xml><?xml version="1.0" encoding="utf-8"?>
<p:sldLayout xmlns:a="http://schemas.openxmlformats.org/drawingml/2006/main" xmlns:r="http://schemas.openxmlformats.org/officeDocument/2006/relationships" xmlns:p="http://schemas.openxmlformats.org/presentationml/2006/main" showMasterSp="0" type="tx">
  <p:cSld name="13_Title Only">
    <p:bg>
      <p:bgPr>
        <a:solidFill>
          <a:srgbClr val="FFFFFF"/>
        </a:solidFill>
        <a:effectLst/>
      </p:bgPr>
    </p:bg>
    <p:spTree>
      <p:nvGrpSpPr>
        <p:cNvPr id="1" name=""/>
        <p:cNvGrpSpPr/>
        <p:nvPr/>
      </p:nvGrpSpPr>
      <p:grpSpPr>
        <a:xfrm>
          <a:off x="0" y="0"/>
          <a:ext cx="0" cy="0"/>
          <a:chOff x="0" y="0"/>
          <a:chExt cx="0" cy="0"/>
        </a:xfrm>
      </p:grpSpPr>
      <p:sp>
        <p:nvSpPr>
          <p:cNvPr id="1987" name="Title Text"/>
          <p:cNvSpPr txBox="1">
            <a:spLocks noGrp="1"/>
          </p:cNvSpPr>
          <p:nvPr>
            <p:ph type="title"/>
          </p:nvPr>
        </p:nvSpPr>
        <p:spPr>
          <a:xfrm>
            <a:off x="321507" y="193135"/>
            <a:ext cx="5786029" cy="802687"/>
          </a:xfrm>
          <a:prstGeom prst="rect">
            <a:avLst/>
          </a:prstGeom>
          <a:noFill/>
        </p:spPr>
        <p:txBody>
          <a:bodyPr lIns="32890" tIns="32890" rIns="32890" bIns="32890"/>
          <a:lstStyle>
            <a:lvl1pPr defTabSz="321326">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988" name="Slide Number"/>
          <p:cNvSpPr txBox="1">
            <a:spLocks noGrp="1"/>
          </p:cNvSpPr>
          <p:nvPr>
            <p:ph type="sldNum" sz="quarter" idx="2"/>
          </p:nvPr>
        </p:nvSpPr>
        <p:spPr>
          <a:xfrm>
            <a:off x="4608281" y="4391888"/>
            <a:ext cx="383281" cy="395733"/>
          </a:xfrm>
          <a:prstGeom prst="rect">
            <a:avLst/>
          </a:prstGeom>
        </p:spPr>
        <p:txBody>
          <a:bodyPr lIns="32890" tIns="32890" rIns="32890" bIns="32890"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67187008"/>
      </p:ext>
    </p:extLst>
  </p:cSld>
  <p:clrMapOvr>
    <a:masterClrMapping/>
  </p:clrMapOvr>
  <p:transition spd="med"/>
</p:sldLayout>
</file>

<file path=ppt/slideLayouts/slideLayout1672.xml><?xml version="1.0" encoding="utf-8"?>
<p:sldLayout xmlns:a="http://schemas.openxmlformats.org/drawingml/2006/main" xmlns:r="http://schemas.openxmlformats.org/officeDocument/2006/relationships" xmlns:p="http://schemas.openxmlformats.org/presentationml/2006/main" showMasterSp="0" type="tx">
  <p:cSld name="15_Blank">
    <p:bg>
      <p:bgPr>
        <a:solidFill>
          <a:srgbClr val="FFFFFF"/>
        </a:solidFill>
        <a:effectLst/>
      </p:bgPr>
    </p:bg>
    <p:spTree>
      <p:nvGrpSpPr>
        <p:cNvPr id="1" name=""/>
        <p:cNvGrpSpPr/>
        <p:nvPr/>
      </p:nvGrpSpPr>
      <p:grpSpPr>
        <a:xfrm>
          <a:off x="0" y="0"/>
          <a:ext cx="0" cy="0"/>
          <a:chOff x="0" y="0"/>
          <a:chExt cx="0" cy="0"/>
        </a:xfrm>
      </p:grpSpPr>
      <p:sp>
        <p:nvSpPr>
          <p:cNvPr id="1995" name="Slide Number"/>
          <p:cNvSpPr txBox="1">
            <a:spLocks noGrp="1"/>
          </p:cNvSpPr>
          <p:nvPr>
            <p:ph type="sldNum" sz="quarter" idx="2"/>
          </p:nvPr>
        </p:nvSpPr>
        <p:spPr>
          <a:xfrm>
            <a:off x="4608281" y="4391888"/>
            <a:ext cx="383281" cy="395733"/>
          </a:xfrm>
          <a:prstGeom prst="rect">
            <a:avLst/>
          </a:prstGeom>
        </p:spPr>
        <p:txBody>
          <a:bodyPr lIns="32890" tIns="32890" rIns="32890" bIns="32890"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544420446"/>
      </p:ext>
    </p:extLst>
  </p:cSld>
  <p:clrMapOvr>
    <a:masterClrMapping/>
  </p:clrMapOvr>
  <p:transition spd="med"/>
</p:sldLayout>
</file>

<file path=ppt/slideLayouts/slideLayout1673.xml><?xml version="1.0" encoding="utf-8"?>
<p:sldLayout xmlns:a="http://schemas.openxmlformats.org/drawingml/2006/main" xmlns:r="http://schemas.openxmlformats.org/officeDocument/2006/relationships" xmlns:p="http://schemas.openxmlformats.org/presentationml/2006/main" showMasterSp="0" type="tx">
  <p:cSld name="13_Content with Caption">
    <p:bg>
      <p:bgPr>
        <a:solidFill>
          <a:srgbClr val="FFFFFF"/>
        </a:solidFill>
        <a:effectLst/>
      </p:bgPr>
    </p:bg>
    <p:spTree>
      <p:nvGrpSpPr>
        <p:cNvPr id="1" name=""/>
        <p:cNvGrpSpPr/>
        <p:nvPr/>
      </p:nvGrpSpPr>
      <p:grpSpPr>
        <a:xfrm>
          <a:off x="0" y="0"/>
          <a:ext cx="0" cy="0"/>
          <a:chOff x="0" y="0"/>
          <a:chExt cx="0" cy="0"/>
        </a:xfrm>
      </p:grpSpPr>
      <p:sp>
        <p:nvSpPr>
          <p:cNvPr id="2002" name="Title Text"/>
          <p:cNvSpPr txBox="1">
            <a:spLocks noGrp="1"/>
          </p:cNvSpPr>
          <p:nvPr>
            <p:ph type="title"/>
          </p:nvPr>
        </p:nvSpPr>
        <p:spPr>
          <a:xfrm>
            <a:off x="457714" y="273517"/>
            <a:ext cx="3007439" cy="1161049"/>
          </a:xfrm>
          <a:prstGeom prst="rect">
            <a:avLst/>
          </a:prstGeom>
          <a:noFill/>
        </p:spPr>
        <p:txBody>
          <a:bodyPr lIns="32890" tIns="32890" rIns="32890" bIns="32890" anchor="b"/>
          <a:lstStyle>
            <a:lvl1pPr algn="l" defTabSz="321326">
              <a:defRPr sz="1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003" name="Body Level One…"/>
          <p:cNvSpPr txBox="1">
            <a:spLocks noGrp="1"/>
          </p:cNvSpPr>
          <p:nvPr>
            <p:ph type="body" idx="1"/>
          </p:nvPr>
        </p:nvSpPr>
        <p:spPr>
          <a:xfrm>
            <a:off x="3574544" y="273517"/>
            <a:ext cx="5111755" cy="5852131"/>
          </a:xfrm>
          <a:prstGeom prst="rect">
            <a:avLst/>
          </a:prstGeom>
        </p:spPr>
        <p:txBody>
          <a:bodyPr lIns="32890" tIns="32890" rIns="32890" bIns="32890">
            <a:normAutofit/>
          </a:bodyPr>
          <a:lstStyle>
            <a:lvl1pPr marL="240995" indent="-240995" defTabSz="321326">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0995" indent="80332" defTabSz="321326">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0995" indent="401659" defTabSz="321326">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0995" indent="722987" defTabSz="321326">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0995" indent="1044319" defTabSz="321326">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004" name="Text Placeholder 3"/>
          <p:cNvSpPr>
            <a:spLocks noGrp="1"/>
          </p:cNvSpPr>
          <p:nvPr>
            <p:ph type="body" sz="half" idx="21"/>
          </p:nvPr>
        </p:nvSpPr>
        <p:spPr>
          <a:xfrm>
            <a:off x="457713" y="1434565"/>
            <a:ext cx="3007441" cy="4691082"/>
          </a:xfrm>
          <a:prstGeom prst="rect">
            <a:avLst/>
          </a:prstGeom>
        </p:spPr>
        <p:txBody>
          <a:bodyPr lIns="32890" tIns="32890" rIns="32890" bIns="32890">
            <a:normAutofit/>
          </a:bodyPr>
          <a:lstStyle>
            <a:lvl1pPr>
              <a:defRPr b="1" i="0">
                <a:latin typeface="Arial" panose="020B0604020202020204" pitchFamily="34" charset="0"/>
                <a:cs typeface="Arial" panose="020B0604020202020204" pitchFamily="34" charset="0"/>
              </a:defRPr>
            </a:lvl1pPr>
          </a:lstStyle>
          <a:p>
            <a:pPr marL="0" indent="0" defTabSz="321326" rtl="0">
              <a:spcBef>
                <a:spcPts val="500"/>
              </a:spcBef>
              <a:buSzTx/>
              <a:buNone/>
              <a:defRPr sz="1000">
                <a:solidFill>
                  <a:srgbClr val="000000"/>
                </a:solidFill>
              </a:defRPr>
            </a:pPr>
            <a:endParaRPr dirty="0"/>
          </a:p>
        </p:txBody>
      </p:sp>
      <p:sp>
        <p:nvSpPr>
          <p:cNvPr id="2005" name="Slide Number"/>
          <p:cNvSpPr txBox="1">
            <a:spLocks noGrp="1"/>
          </p:cNvSpPr>
          <p:nvPr>
            <p:ph type="sldNum" sz="quarter" idx="2"/>
          </p:nvPr>
        </p:nvSpPr>
        <p:spPr>
          <a:xfrm>
            <a:off x="4608281" y="4391888"/>
            <a:ext cx="383281" cy="395733"/>
          </a:xfrm>
          <a:prstGeom prst="rect">
            <a:avLst/>
          </a:prstGeom>
        </p:spPr>
        <p:txBody>
          <a:bodyPr lIns="32890" tIns="32890" rIns="32890" bIns="32890"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254345820"/>
      </p:ext>
    </p:extLst>
  </p:cSld>
  <p:clrMapOvr>
    <a:masterClrMapping/>
  </p:clrMapOvr>
  <p:transition spd="med"/>
</p:sldLayout>
</file>

<file path=ppt/slideLayouts/slideLayout1674.xml><?xml version="1.0" encoding="utf-8"?>
<p:sldLayout xmlns:a="http://schemas.openxmlformats.org/drawingml/2006/main" xmlns:r="http://schemas.openxmlformats.org/officeDocument/2006/relationships" xmlns:p="http://schemas.openxmlformats.org/presentationml/2006/main" showMasterSp="0" type="tx">
  <p:cSld name="13_Picture with Caption">
    <p:bg>
      <p:bgPr>
        <a:solidFill>
          <a:srgbClr val="FFFFFF"/>
        </a:solidFill>
        <a:effectLst/>
      </p:bgPr>
    </p:bg>
    <p:spTree>
      <p:nvGrpSpPr>
        <p:cNvPr id="1" name=""/>
        <p:cNvGrpSpPr/>
        <p:nvPr/>
      </p:nvGrpSpPr>
      <p:grpSpPr>
        <a:xfrm>
          <a:off x="0" y="0"/>
          <a:ext cx="0" cy="0"/>
          <a:chOff x="0" y="0"/>
          <a:chExt cx="0" cy="0"/>
        </a:xfrm>
      </p:grpSpPr>
      <p:sp>
        <p:nvSpPr>
          <p:cNvPr id="2012" name="Title Text"/>
          <p:cNvSpPr txBox="1">
            <a:spLocks noGrp="1"/>
          </p:cNvSpPr>
          <p:nvPr>
            <p:ph type="title"/>
          </p:nvPr>
        </p:nvSpPr>
        <p:spPr>
          <a:xfrm>
            <a:off x="1791737" y="4800498"/>
            <a:ext cx="5486848" cy="567128"/>
          </a:xfrm>
          <a:prstGeom prst="rect">
            <a:avLst/>
          </a:prstGeom>
          <a:noFill/>
        </p:spPr>
        <p:txBody>
          <a:bodyPr lIns="32890" tIns="32890" rIns="32890" bIns="32890" anchor="b"/>
          <a:lstStyle>
            <a:lvl1pPr algn="l" defTabSz="321326">
              <a:defRPr sz="1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013" name="Picture Placeholder 2"/>
          <p:cNvSpPr>
            <a:spLocks noGrp="1"/>
          </p:cNvSpPr>
          <p:nvPr>
            <p:ph type="pic" sz="half" idx="21"/>
          </p:nvPr>
        </p:nvSpPr>
        <p:spPr>
          <a:xfrm>
            <a:off x="1791737" y="612910"/>
            <a:ext cx="5486848" cy="4115024"/>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2014" name="Body Level One…"/>
          <p:cNvSpPr txBox="1">
            <a:spLocks noGrp="1"/>
          </p:cNvSpPr>
          <p:nvPr>
            <p:ph type="body" sz="quarter" idx="1"/>
          </p:nvPr>
        </p:nvSpPr>
        <p:spPr>
          <a:xfrm>
            <a:off x="1791737" y="5367627"/>
            <a:ext cx="5486848" cy="804920"/>
          </a:xfrm>
          <a:prstGeom prst="rect">
            <a:avLst/>
          </a:prstGeom>
        </p:spPr>
        <p:txBody>
          <a:bodyPr lIns="32890" tIns="32890" rIns="32890" bIns="32890">
            <a:normAutofit/>
          </a:bodyPr>
          <a:lstStyle>
            <a:lvl1pPr marL="0" indent="0" defTabSz="321326">
              <a:spcBef>
                <a:spcPts val="500"/>
              </a:spcBef>
              <a:buSzTx/>
              <a:buNone/>
              <a:defRPr sz="1000" b="1" i="0">
                <a:solidFill>
                  <a:srgbClr val="000000"/>
                </a:solidFill>
                <a:latin typeface="Arial" panose="020B0604020202020204" pitchFamily="34" charset="0"/>
                <a:cs typeface="Arial" panose="020B0604020202020204" pitchFamily="34" charset="0"/>
              </a:defRPr>
            </a:lvl1pPr>
            <a:lvl2pPr marL="0" indent="321326" defTabSz="321326">
              <a:spcBef>
                <a:spcPts val="500"/>
              </a:spcBef>
              <a:buSzTx/>
              <a:buNone/>
              <a:defRPr sz="1000" b="1" i="0">
                <a:solidFill>
                  <a:srgbClr val="000000"/>
                </a:solidFill>
                <a:latin typeface="Arial" panose="020B0604020202020204" pitchFamily="34" charset="0"/>
                <a:cs typeface="Arial" panose="020B0604020202020204" pitchFamily="34" charset="0"/>
              </a:defRPr>
            </a:lvl2pPr>
            <a:lvl3pPr marL="0" indent="642653" defTabSz="321326">
              <a:spcBef>
                <a:spcPts val="500"/>
              </a:spcBef>
              <a:buSzTx/>
              <a:buNone/>
              <a:defRPr sz="1000" b="1" i="0">
                <a:solidFill>
                  <a:srgbClr val="000000"/>
                </a:solidFill>
                <a:latin typeface="Arial" panose="020B0604020202020204" pitchFamily="34" charset="0"/>
                <a:cs typeface="Arial" panose="020B0604020202020204" pitchFamily="34" charset="0"/>
              </a:defRPr>
            </a:lvl3pPr>
            <a:lvl4pPr marL="0" indent="963981" defTabSz="321326">
              <a:spcBef>
                <a:spcPts val="500"/>
              </a:spcBef>
              <a:buSzTx/>
              <a:buNone/>
              <a:defRPr sz="1000" b="1" i="0">
                <a:solidFill>
                  <a:srgbClr val="000000"/>
                </a:solidFill>
                <a:latin typeface="Arial" panose="020B0604020202020204" pitchFamily="34" charset="0"/>
                <a:cs typeface="Arial" panose="020B0604020202020204" pitchFamily="34" charset="0"/>
              </a:defRPr>
            </a:lvl4pPr>
            <a:lvl5pPr marL="0" indent="1285307" defTabSz="321326">
              <a:spcBef>
                <a:spcPts val="500"/>
              </a:spcBef>
              <a:buSzTx/>
              <a:buNone/>
              <a:defRPr sz="1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015" name="Slide Number"/>
          <p:cNvSpPr txBox="1">
            <a:spLocks noGrp="1"/>
          </p:cNvSpPr>
          <p:nvPr>
            <p:ph type="sldNum" sz="quarter" idx="2"/>
          </p:nvPr>
        </p:nvSpPr>
        <p:spPr>
          <a:xfrm>
            <a:off x="4608281" y="4391888"/>
            <a:ext cx="383281" cy="395733"/>
          </a:xfrm>
          <a:prstGeom prst="rect">
            <a:avLst/>
          </a:prstGeom>
        </p:spPr>
        <p:txBody>
          <a:bodyPr lIns="32890" tIns="32890" rIns="32890" bIns="32890"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409293455"/>
      </p:ext>
    </p:extLst>
  </p:cSld>
  <p:clrMapOvr>
    <a:masterClrMapping/>
  </p:clrMapOvr>
  <p:transition spd="med"/>
</p:sldLayout>
</file>

<file path=ppt/slideLayouts/slideLayout1675.xml><?xml version="1.0" encoding="utf-8"?>
<p:sldLayout xmlns:a="http://schemas.openxmlformats.org/drawingml/2006/main" xmlns:r="http://schemas.openxmlformats.org/officeDocument/2006/relationships" xmlns:p="http://schemas.openxmlformats.org/presentationml/2006/main" showMasterSp="0" type="tx">
  <p:cSld name="13_Title and Vertical Text">
    <p:bg>
      <p:bgPr>
        <a:solidFill>
          <a:srgbClr val="FFFFFF"/>
        </a:solidFill>
        <a:effectLst/>
      </p:bgPr>
    </p:bg>
    <p:spTree>
      <p:nvGrpSpPr>
        <p:cNvPr id="1" name=""/>
        <p:cNvGrpSpPr/>
        <p:nvPr/>
      </p:nvGrpSpPr>
      <p:grpSpPr>
        <a:xfrm>
          <a:off x="0" y="0"/>
          <a:ext cx="0" cy="0"/>
          <a:chOff x="0" y="0"/>
          <a:chExt cx="0" cy="0"/>
        </a:xfrm>
      </p:grpSpPr>
      <p:sp>
        <p:nvSpPr>
          <p:cNvPr id="2022" name="Title Text"/>
          <p:cNvSpPr txBox="1">
            <a:spLocks noGrp="1"/>
          </p:cNvSpPr>
          <p:nvPr>
            <p:ph type="title"/>
          </p:nvPr>
        </p:nvSpPr>
        <p:spPr>
          <a:xfrm>
            <a:off x="321507" y="193135"/>
            <a:ext cx="5786029" cy="802687"/>
          </a:xfrm>
          <a:prstGeom prst="rect">
            <a:avLst/>
          </a:prstGeom>
          <a:noFill/>
        </p:spPr>
        <p:txBody>
          <a:bodyPr lIns="32890" tIns="32890" rIns="32890" bIns="32890"/>
          <a:lstStyle>
            <a:lvl1pPr defTabSz="321326">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023" name="Body Level One…"/>
          <p:cNvSpPr txBox="1">
            <a:spLocks noGrp="1"/>
          </p:cNvSpPr>
          <p:nvPr>
            <p:ph type="body" sz="half" idx="1"/>
          </p:nvPr>
        </p:nvSpPr>
        <p:spPr>
          <a:xfrm>
            <a:off x="321507" y="1125334"/>
            <a:ext cx="5786029" cy="3181720"/>
          </a:xfrm>
          <a:prstGeom prst="rect">
            <a:avLst/>
          </a:prstGeom>
        </p:spPr>
        <p:txBody>
          <a:bodyPr vert="eaVert" lIns="32890" tIns="32890" rIns="32890" bIns="32890">
            <a:normAutofit/>
          </a:bodyPr>
          <a:lstStyle>
            <a:lvl1pPr marL="240995" indent="-240995" defTabSz="321326">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0995" indent="80332" defTabSz="321326">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0995" indent="401659" defTabSz="321326">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0995" indent="722987" defTabSz="321326">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0995" indent="1044319" defTabSz="321326">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024" name="Slide Number"/>
          <p:cNvSpPr txBox="1">
            <a:spLocks noGrp="1"/>
          </p:cNvSpPr>
          <p:nvPr>
            <p:ph type="sldNum" sz="quarter" idx="2"/>
          </p:nvPr>
        </p:nvSpPr>
        <p:spPr>
          <a:xfrm>
            <a:off x="4608281" y="4391888"/>
            <a:ext cx="383281" cy="395733"/>
          </a:xfrm>
          <a:prstGeom prst="rect">
            <a:avLst/>
          </a:prstGeom>
        </p:spPr>
        <p:txBody>
          <a:bodyPr lIns="32890" tIns="32890" rIns="32890" bIns="32890"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88488211"/>
      </p:ext>
    </p:extLst>
  </p:cSld>
  <p:clrMapOvr>
    <a:masterClrMapping/>
  </p:clrMapOvr>
  <p:transition spd="med"/>
</p:sldLayout>
</file>

<file path=ppt/slideLayouts/slideLayout1676.xml><?xml version="1.0" encoding="utf-8"?>
<p:sldLayout xmlns:a="http://schemas.openxmlformats.org/drawingml/2006/main" xmlns:r="http://schemas.openxmlformats.org/officeDocument/2006/relationships" xmlns:p="http://schemas.openxmlformats.org/presentationml/2006/main" showMasterSp="0" type="tx">
  <p:cSld name="13_Vertical Title and Text">
    <p:bg>
      <p:bgPr>
        <a:solidFill>
          <a:srgbClr val="FFFFFF"/>
        </a:solidFill>
        <a:effectLst/>
      </p:bgPr>
    </p:bg>
    <p:spTree>
      <p:nvGrpSpPr>
        <p:cNvPr id="1" name=""/>
        <p:cNvGrpSpPr/>
        <p:nvPr/>
      </p:nvGrpSpPr>
      <p:grpSpPr>
        <a:xfrm>
          <a:off x="0" y="0"/>
          <a:ext cx="0" cy="0"/>
          <a:chOff x="0" y="0"/>
          <a:chExt cx="0" cy="0"/>
        </a:xfrm>
      </p:grpSpPr>
      <p:sp>
        <p:nvSpPr>
          <p:cNvPr id="2031" name="Title Text"/>
          <p:cNvSpPr txBox="1">
            <a:spLocks noGrp="1"/>
          </p:cNvSpPr>
          <p:nvPr>
            <p:ph type="title"/>
          </p:nvPr>
        </p:nvSpPr>
        <p:spPr>
          <a:xfrm>
            <a:off x="4661865" y="193136"/>
            <a:ext cx="1445671" cy="4113907"/>
          </a:xfrm>
          <a:prstGeom prst="rect">
            <a:avLst/>
          </a:prstGeom>
          <a:noFill/>
        </p:spPr>
        <p:txBody>
          <a:bodyPr vert="eaVert" lIns="32890" tIns="32890" rIns="32890" bIns="32890"/>
          <a:lstStyle>
            <a:lvl1pPr defTabSz="321326">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032" name="Body Level One…"/>
          <p:cNvSpPr txBox="1">
            <a:spLocks noGrp="1"/>
          </p:cNvSpPr>
          <p:nvPr>
            <p:ph type="body" sz="half" idx="1"/>
          </p:nvPr>
        </p:nvSpPr>
        <p:spPr>
          <a:xfrm>
            <a:off x="321507" y="193136"/>
            <a:ext cx="4233190" cy="4113907"/>
          </a:xfrm>
          <a:prstGeom prst="rect">
            <a:avLst/>
          </a:prstGeom>
        </p:spPr>
        <p:txBody>
          <a:bodyPr vert="eaVert" lIns="32890" tIns="32890" rIns="32890" bIns="32890">
            <a:normAutofit/>
          </a:bodyPr>
          <a:lstStyle>
            <a:lvl1pPr marL="240995" indent="-240995" defTabSz="321326">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0995" indent="80332" defTabSz="321326">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0995" indent="401659" defTabSz="321326">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0995" indent="722987" defTabSz="321326">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0995" indent="1044319" defTabSz="321326">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033" name="Slide Number"/>
          <p:cNvSpPr txBox="1">
            <a:spLocks noGrp="1"/>
          </p:cNvSpPr>
          <p:nvPr>
            <p:ph type="sldNum" sz="quarter" idx="2"/>
          </p:nvPr>
        </p:nvSpPr>
        <p:spPr>
          <a:xfrm>
            <a:off x="4608281" y="4391888"/>
            <a:ext cx="383281" cy="395733"/>
          </a:xfrm>
          <a:prstGeom prst="rect">
            <a:avLst/>
          </a:prstGeom>
        </p:spPr>
        <p:txBody>
          <a:bodyPr lIns="32890" tIns="32890" rIns="32890" bIns="32890"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442000676"/>
      </p:ext>
    </p:extLst>
  </p:cSld>
  <p:clrMapOvr>
    <a:masterClrMapping/>
  </p:clrMapOvr>
  <p:transition spd="med"/>
</p:sldLayout>
</file>

<file path=ppt/slideLayouts/slideLayout1677.xml><?xml version="1.0" encoding="utf-8"?>
<p:sldLayout xmlns:a="http://schemas.openxmlformats.org/drawingml/2006/main" xmlns:r="http://schemas.openxmlformats.org/officeDocument/2006/relationships" xmlns:p="http://schemas.openxmlformats.org/presentationml/2006/main" showMasterSp="0" type="tx">
  <p:cSld name="14_Title Slide">
    <p:bg>
      <p:bgPr>
        <a:solidFill>
          <a:srgbClr val="FFFFFF"/>
        </a:solidFill>
        <a:effectLst/>
      </p:bgPr>
    </p:bg>
    <p:spTree>
      <p:nvGrpSpPr>
        <p:cNvPr id="1" name=""/>
        <p:cNvGrpSpPr/>
        <p:nvPr/>
      </p:nvGrpSpPr>
      <p:grpSpPr>
        <a:xfrm>
          <a:off x="0" y="0"/>
          <a:ext cx="0" cy="0"/>
          <a:chOff x="0" y="0"/>
          <a:chExt cx="0" cy="0"/>
        </a:xfrm>
      </p:grpSpPr>
      <p:sp>
        <p:nvSpPr>
          <p:cNvPr id="2040" name="Title Text"/>
          <p:cNvSpPr txBox="1">
            <a:spLocks noGrp="1"/>
          </p:cNvSpPr>
          <p:nvPr>
            <p:ph type="title"/>
          </p:nvPr>
        </p:nvSpPr>
        <p:spPr>
          <a:xfrm>
            <a:off x="685436" y="2130076"/>
            <a:ext cx="7773128" cy="1470290"/>
          </a:xfrm>
          <a:prstGeom prst="rect">
            <a:avLst/>
          </a:prstGeom>
          <a:noFill/>
        </p:spPr>
        <p:txBody>
          <a:bodyPr lIns="32910" tIns="32910" rIns="32910" bIns="32910"/>
          <a:lstStyle>
            <a:lvl1pPr defTabSz="321503">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041" name="Body Level One…"/>
          <p:cNvSpPr txBox="1">
            <a:spLocks noGrp="1"/>
          </p:cNvSpPr>
          <p:nvPr>
            <p:ph type="body" sz="quarter" idx="1"/>
          </p:nvPr>
        </p:nvSpPr>
        <p:spPr>
          <a:xfrm>
            <a:off x="1371990" y="3886163"/>
            <a:ext cx="6400019" cy="1752737"/>
          </a:xfrm>
          <a:prstGeom prst="rect">
            <a:avLst/>
          </a:prstGeom>
        </p:spPr>
        <p:txBody>
          <a:bodyPr lIns="32910" tIns="32910" rIns="32910" bIns="32910">
            <a:normAutofit/>
          </a:bodyPr>
          <a:lstStyle>
            <a:lvl1pPr marL="0" indent="0" algn="ctr" defTabSz="321503">
              <a:spcBef>
                <a:spcPts val="500"/>
              </a:spcBef>
              <a:buSzTx/>
              <a:buNone/>
              <a:defRPr sz="2300" b="1" i="0">
                <a:solidFill>
                  <a:srgbClr val="000000"/>
                </a:solidFill>
                <a:latin typeface="Arial" panose="020B0604020202020204" pitchFamily="34" charset="0"/>
                <a:cs typeface="Arial" panose="020B0604020202020204" pitchFamily="34" charset="0"/>
              </a:defRPr>
            </a:lvl1pPr>
            <a:lvl2pPr marL="0" indent="321503" algn="ctr" defTabSz="321503">
              <a:spcBef>
                <a:spcPts val="500"/>
              </a:spcBef>
              <a:buSzTx/>
              <a:buNone/>
              <a:defRPr sz="2300" b="1" i="0">
                <a:solidFill>
                  <a:srgbClr val="000000"/>
                </a:solidFill>
                <a:latin typeface="Arial" panose="020B0604020202020204" pitchFamily="34" charset="0"/>
                <a:cs typeface="Arial" panose="020B0604020202020204" pitchFamily="34" charset="0"/>
              </a:defRPr>
            </a:lvl2pPr>
            <a:lvl3pPr marL="0" indent="643006" algn="ctr" defTabSz="321503">
              <a:spcBef>
                <a:spcPts val="500"/>
              </a:spcBef>
              <a:buSzTx/>
              <a:buNone/>
              <a:defRPr sz="2300" b="1" i="0">
                <a:solidFill>
                  <a:srgbClr val="000000"/>
                </a:solidFill>
                <a:latin typeface="Arial" panose="020B0604020202020204" pitchFamily="34" charset="0"/>
                <a:cs typeface="Arial" panose="020B0604020202020204" pitchFamily="34" charset="0"/>
              </a:defRPr>
            </a:lvl3pPr>
            <a:lvl4pPr marL="0" indent="964508" algn="ctr" defTabSz="321503">
              <a:spcBef>
                <a:spcPts val="500"/>
              </a:spcBef>
              <a:buSzTx/>
              <a:buNone/>
              <a:defRPr sz="2300" b="1" i="0">
                <a:solidFill>
                  <a:srgbClr val="000000"/>
                </a:solidFill>
                <a:latin typeface="Arial" panose="020B0604020202020204" pitchFamily="34" charset="0"/>
                <a:cs typeface="Arial" panose="020B0604020202020204" pitchFamily="34" charset="0"/>
              </a:defRPr>
            </a:lvl4pPr>
            <a:lvl5pPr marL="0" indent="1286012" algn="ctr" defTabSz="321503">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042" name="Slide Number"/>
          <p:cNvSpPr txBox="1">
            <a:spLocks noGrp="1"/>
          </p:cNvSpPr>
          <p:nvPr>
            <p:ph type="sldNum" sz="quarter" idx="2"/>
          </p:nvPr>
        </p:nvSpPr>
        <p:spPr>
          <a:xfrm>
            <a:off x="4608281" y="4391888"/>
            <a:ext cx="383321" cy="395773"/>
          </a:xfrm>
          <a:prstGeom prst="rect">
            <a:avLst/>
          </a:prstGeom>
        </p:spPr>
        <p:txBody>
          <a:bodyPr lIns="32910" tIns="32910" rIns="32910" bIns="32910"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874010811"/>
      </p:ext>
    </p:extLst>
  </p:cSld>
  <p:clrMapOvr>
    <a:masterClrMapping/>
  </p:clrMapOvr>
  <p:transition spd="med"/>
</p:sldLayout>
</file>

<file path=ppt/slideLayouts/slideLayout1678.xml><?xml version="1.0" encoding="utf-8"?>
<p:sldLayout xmlns:a="http://schemas.openxmlformats.org/drawingml/2006/main" xmlns:r="http://schemas.openxmlformats.org/officeDocument/2006/relationships" xmlns:p="http://schemas.openxmlformats.org/presentationml/2006/main" showMasterSp="0" type="tx">
  <p:cSld name="14_Title and Content">
    <p:bg>
      <p:bgPr>
        <a:solidFill>
          <a:srgbClr val="FFFFFF"/>
        </a:solidFill>
        <a:effectLst/>
      </p:bgPr>
    </p:bg>
    <p:spTree>
      <p:nvGrpSpPr>
        <p:cNvPr id="1" name=""/>
        <p:cNvGrpSpPr/>
        <p:nvPr/>
      </p:nvGrpSpPr>
      <p:grpSpPr>
        <a:xfrm>
          <a:off x="0" y="0"/>
          <a:ext cx="0" cy="0"/>
          <a:chOff x="0" y="0"/>
          <a:chExt cx="0" cy="0"/>
        </a:xfrm>
      </p:grpSpPr>
      <p:sp>
        <p:nvSpPr>
          <p:cNvPr id="2049" name="Title Text"/>
          <p:cNvSpPr txBox="1">
            <a:spLocks noGrp="1"/>
          </p:cNvSpPr>
          <p:nvPr>
            <p:ph type="title"/>
          </p:nvPr>
        </p:nvSpPr>
        <p:spPr>
          <a:xfrm>
            <a:off x="321507" y="193135"/>
            <a:ext cx="5786029" cy="802687"/>
          </a:xfrm>
          <a:prstGeom prst="rect">
            <a:avLst/>
          </a:prstGeom>
          <a:noFill/>
        </p:spPr>
        <p:txBody>
          <a:bodyPr lIns="32910" tIns="32910" rIns="32910" bIns="32910"/>
          <a:lstStyle>
            <a:lvl1pPr defTabSz="321503">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050" name="Body Level One…"/>
          <p:cNvSpPr txBox="1">
            <a:spLocks noGrp="1"/>
          </p:cNvSpPr>
          <p:nvPr>
            <p:ph type="body" sz="half" idx="1"/>
          </p:nvPr>
        </p:nvSpPr>
        <p:spPr>
          <a:xfrm>
            <a:off x="321507" y="1125324"/>
            <a:ext cx="5786029" cy="3181720"/>
          </a:xfrm>
          <a:prstGeom prst="rect">
            <a:avLst/>
          </a:prstGeom>
        </p:spPr>
        <p:txBody>
          <a:bodyPr lIns="32910" tIns="32910" rIns="32910" bIns="32910">
            <a:normAutofit/>
          </a:bodyPr>
          <a:lstStyle>
            <a:lvl1pPr marL="241126" indent="-241126" defTabSz="321503">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1126" indent="80376" defTabSz="321503">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1126" indent="401879" defTabSz="321503">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1126" indent="723381" defTabSz="321503">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1126" indent="1044885" defTabSz="321503">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051" name="Slide Number"/>
          <p:cNvSpPr txBox="1">
            <a:spLocks noGrp="1"/>
          </p:cNvSpPr>
          <p:nvPr>
            <p:ph type="sldNum" sz="quarter" idx="2"/>
          </p:nvPr>
        </p:nvSpPr>
        <p:spPr>
          <a:xfrm>
            <a:off x="4608281" y="4391888"/>
            <a:ext cx="383321" cy="395773"/>
          </a:xfrm>
          <a:prstGeom prst="rect">
            <a:avLst/>
          </a:prstGeom>
        </p:spPr>
        <p:txBody>
          <a:bodyPr lIns="32910" tIns="32910" rIns="32910" bIns="32910"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94546986"/>
      </p:ext>
    </p:extLst>
  </p:cSld>
  <p:clrMapOvr>
    <a:masterClrMapping/>
  </p:clrMapOvr>
  <p:transition spd="med"/>
</p:sldLayout>
</file>

<file path=ppt/slideLayouts/slideLayout1679.xml><?xml version="1.0" encoding="utf-8"?>
<p:sldLayout xmlns:a="http://schemas.openxmlformats.org/drawingml/2006/main" xmlns:r="http://schemas.openxmlformats.org/officeDocument/2006/relationships" xmlns:p="http://schemas.openxmlformats.org/presentationml/2006/main" showMasterSp="0" type="tx">
  <p:cSld name="14_Section Header">
    <p:bg>
      <p:bgPr>
        <a:solidFill>
          <a:srgbClr val="FFFFFF"/>
        </a:solidFill>
        <a:effectLst/>
      </p:bgPr>
    </p:bg>
    <p:spTree>
      <p:nvGrpSpPr>
        <p:cNvPr id="1" name=""/>
        <p:cNvGrpSpPr/>
        <p:nvPr/>
      </p:nvGrpSpPr>
      <p:grpSpPr>
        <a:xfrm>
          <a:off x="0" y="0"/>
          <a:ext cx="0" cy="0"/>
          <a:chOff x="0" y="0"/>
          <a:chExt cx="0" cy="0"/>
        </a:xfrm>
      </p:grpSpPr>
      <p:sp>
        <p:nvSpPr>
          <p:cNvPr id="2058" name="Title Text"/>
          <p:cNvSpPr txBox="1">
            <a:spLocks noGrp="1"/>
          </p:cNvSpPr>
          <p:nvPr>
            <p:ph type="title"/>
          </p:nvPr>
        </p:nvSpPr>
        <p:spPr>
          <a:xfrm>
            <a:off x="722276" y="4406401"/>
            <a:ext cx="7772011" cy="1363116"/>
          </a:xfrm>
          <a:prstGeom prst="rect">
            <a:avLst/>
          </a:prstGeom>
          <a:noFill/>
        </p:spPr>
        <p:txBody>
          <a:bodyPr lIns="32910" tIns="32910" rIns="32910" bIns="32910" anchor="t"/>
          <a:lstStyle>
            <a:lvl1pPr algn="l" defTabSz="321503">
              <a:defRPr b="1" i="0" cap="all">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059" name="Body Level One…"/>
          <p:cNvSpPr txBox="1">
            <a:spLocks noGrp="1"/>
          </p:cNvSpPr>
          <p:nvPr>
            <p:ph type="body" sz="quarter" idx="1"/>
          </p:nvPr>
        </p:nvSpPr>
        <p:spPr>
          <a:xfrm>
            <a:off x="722276" y="2907085"/>
            <a:ext cx="7772011" cy="1499317"/>
          </a:xfrm>
          <a:prstGeom prst="rect">
            <a:avLst/>
          </a:prstGeom>
        </p:spPr>
        <p:txBody>
          <a:bodyPr lIns="32910" tIns="32910" rIns="32910" bIns="32910" anchor="b">
            <a:normAutofit/>
          </a:bodyPr>
          <a:lstStyle>
            <a:lvl1pPr marL="0" indent="0" defTabSz="321503">
              <a:spcBef>
                <a:spcPts val="500"/>
              </a:spcBef>
              <a:buSzTx/>
              <a:buNone/>
              <a:defRPr sz="1400" b="1" i="0">
                <a:solidFill>
                  <a:srgbClr val="000000"/>
                </a:solidFill>
                <a:latin typeface="Arial" panose="020B0604020202020204" pitchFamily="34" charset="0"/>
                <a:cs typeface="Arial" panose="020B0604020202020204" pitchFamily="34" charset="0"/>
              </a:defRPr>
            </a:lvl1pPr>
            <a:lvl2pPr marL="0" indent="321503" defTabSz="321503">
              <a:spcBef>
                <a:spcPts val="500"/>
              </a:spcBef>
              <a:buSzTx/>
              <a:buNone/>
              <a:defRPr sz="1400" b="1" i="0">
                <a:solidFill>
                  <a:srgbClr val="000000"/>
                </a:solidFill>
                <a:latin typeface="Arial" panose="020B0604020202020204" pitchFamily="34" charset="0"/>
                <a:cs typeface="Arial" panose="020B0604020202020204" pitchFamily="34" charset="0"/>
              </a:defRPr>
            </a:lvl2pPr>
            <a:lvl3pPr marL="0" indent="643006" defTabSz="321503">
              <a:spcBef>
                <a:spcPts val="500"/>
              </a:spcBef>
              <a:buSzTx/>
              <a:buNone/>
              <a:defRPr sz="1400" b="1" i="0">
                <a:solidFill>
                  <a:srgbClr val="000000"/>
                </a:solidFill>
                <a:latin typeface="Arial" panose="020B0604020202020204" pitchFamily="34" charset="0"/>
                <a:cs typeface="Arial" panose="020B0604020202020204" pitchFamily="34" charset="0"/>
              </a:defRPr>
            </a:lvl3pPr>
            <a:lvl4pPr marL="0" indent="964508" defTabSz="321503">
              <a:spcBef>
                <a:spcPts val="500"/>
              </a:spcBef>
              <a:buSzTx/>
              <a:buNone/>
              <a:defRPr sz="1400" b="1" i="0">
                <a:solidFill>
                  <a:srgbClr val="000000"/>
                </a:solidFill>
                <a:latin typeface="Arial" panose="020B0604020202020204" pitchFamily="34" charset="0"/>
                <a:cs typeface="Arial" panose="020B0604020202020204" pitchFamily="34" charset="0"/>
              </a:defRPr>
            </a:lvl4pPr>
            <a:lvl5pPr marL="0" indent="1286012" defTabSz="321503">
              <a:spcBef>
                <a:spcPts val="5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060" name="Slide Number"/>
          <p:cNvSpPr txBox="1">
            <a:spLocks noGrp="1"/>
          </p:cNvSpPr>
          <p:nvPr>
            <p:ph type="sldNum" sz="quarter" idx="2"/>
          </p:nvPr>
        </p:nvSpPr>
        <p:spPr>
          <a:xfrm>
            <a:off x="4608281" y="4391888"/>
            <a:ext cx="383321" cy="395773"/>
          </a:xfrm>
          <a:prstGeom prst="rect">
            <a:avLst/>
          </a:prstGeom>
        </p:spPr>
        <p:txBody>
          <a:bodyPr lIns="32910" tIns="32910" rIns="32910" bIns="32910"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622244935"/>
      </p:ext>
    </p:extLst>
  </p:cSld>
  <p:clrMapOvr>
    <a:masterClrMapping/>
  </p:clrMapOvr>
  <p:transition spd="med"/>
</p:sldLayout>
</file>

<file path=ppt/slideLayouts/slideLayout168.xml><?xml version="1.0" encoding="utf-8"?>
<p:sldLayout xmlns:a="http://schemas.openxmlformats.org/drawingml/2006/main" xmlns:r="http://schemas.openxmlformats.org/officeDocument/2006/relationships" xmlns:p="http://schemas.openxmlformats.org/presentationml/2006/main" showMasterSp="0" type="tx">
  <p:cSld name="4_Two Content">
    <p:bg>
      <p:bgPr>
        <a:gradFill flip="none" rotWithShape="1">
          <a:gsLst>
            <a:gs pos="0">
              <a:srgbClr val="663300"/>
            </a:gs>
            <a:gs pos="50000">
              <a:srgbClr val="996600"/>
            </a:gs>
            <a:gs pos="100000">
              <a:srgbClr val="663300"/>
            </a:gs>
          </a:gsLst>
          <a:lin ang="5400000" scaled="0"/>
        </a:gradFill>
        <a:effectLst/>
      </p:bgPr>
    </p:bg>
    <p:spTree>
      <p:nvGrpSpPr>
        <p:cNvPr id="1" name=""/>
        <p:cNvGrpSpPr/>
        <p:nvPr/>
      </p:nvGrpSpPr>
      <p:grpSpPr>
        <a:xfrm>
          <a:off x="0" y="0"/>
          <a:ext cx="0" cy="0"/>
          <a:chOff x="0" y="0"/>
          <a:chExt cx="0" cy="0"/>
        </a:xfrm>
      </p:grpSpPr>
      <p:grpSp>
        <p:nvGrpSpPr>
          <p:cNvPr id="1154" name="Group 2"/>
          <p:cNvGrpSpPr/>
          <p:nvPr/>
        </p:nvGrpSpPr>
        <p:grpSpPr>
          <a:xfrm>
            <a:off x="3800475" y="1789113"/>
            <a:ext cx="5350047" cy="5056188"/>
            <a:chOff x="0" y="0"/>
            <a:chExt cx="5350046" cy="5056187"/>
          </a:xfrm>
        </p:grpSpPr>
        <p:sp>
          <p:nvSpPr>
            <p:cNvPr id="1120" name="Rectangle 3"/>
            <p:cNvSpPr/>
            <p:nvPr/>
          </p:nvSpPr>
          <p:spPr>
            <a:xfrm>
              <a:off x="2914650" y="377824"/>
              <a:ext cx="312738" cy="161925"/>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121" name="Oval 4"/>
            <p:cNvSpPr/>
            <p:nvPr/>
          </p:nvSpPr>
          <p:spPr>
            <a:xfrm>
              <a:off x="3024187" y="92074"/>
              <a:ext cx="74613" cy="74613"/>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122" name="Rectangle 5"/>
            <p:cNvSpPr/>
            <p:nvPr/>
          </p:nvSpPr>
          <p:spPr>
            <a:xfrm>
              <a:off x="3991359" y="650874"/>
              <a:ext cx="951732" cy="3157539"/>
            </a:xfrm>
            <a:custGeom>
              <a:avLst/>
              <a:gdLst/>
              <a:ahLst/>
              <a:cxnLst>
                <a:cxn ang="0">
                  <a:pos x="wd2" y="hd2"/>
                </a:cxn>
                <a:cxn ang="5400000">
                  <a:pos x="wd2" y="hd2"/>
                </a:cxn>
                <a:cxn ang="10800000">
                  <a:pos x="wd2" y="hd2"/>
                </a:cxn>
                <a:cxn ang="16200000">
                  <a:pos x="wd2" y="hd2"/>
                </a:cxn>
              </a:cxnLst>
              <a:rect l="0" t="0" r="r" b="b"/>
              <a:pathLst>
                <a:path w="21600" h="21600" extrusionOk="0">
                  <a:moveTo>
                    <a:pt x="21324" y="0"/>
                  </a:moveTo>
                  <a:lnTo>
                    <a:pt x="21600" y="25"/>
                  </a:lnTo>
                  <a:lnTo>
                    <a:pt x="276" y="21600"/>
                  </a:lnTo>
                  <a:lnTo>
                    <a:pt x="0" y="21575"/>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123" name="Freeform 6"/>
            <p:cNvSpPr/>
            <p:nvPr/>
          </p:nvSpPr>
          <p:spPr>
            <a:xfrm>
              <a:off x="3932237" y="3779837"/>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5891" y="21600"/>
                  </a:moveTo>
                  <a:lnTo>
                    <a:pt x="13745" y="17550"/>
                  </a:lnTo>
                  <a:lnTo>
                    <a:pt x="19636" y="13500"/>
                  </a:lnTo>
                  <a:lnTo>
                    <a:pt x="21600" y="8100"/>
                  </a:lnTo>
                  <a:lnTo>
                    <a:pt x="19636" y="2700"/>
                  </a:lnTo>
                  <a:lnTo>
                    <a:pt x="11782" y="0"/>
                  </a:lnTo>
                  <a:lnTo>
                    <a:pt x="3927" y="2700"/>
                  </a:lnTo>
                  <a:lnTo>
                    <a:pt x="0" y="8100"/>
                  </a:lnTo>
                  <a:lnTo>
                    <a:pt x="0" y="13500"/>
                  </a:lnTo>
                  <a:lnTo>
                    <a:pt x="5891" y="21600"/>
                  </a:lnTo>
                  <a:close/>
                  <a:moveTo>
                    <a:pt x="13745" y="4050"/>
                  </a:moveTo>
                  <a:lnTo>
                    <a:pt x="17673" y="5400"/>
                  </a:lnTo>
                  <a:lnTo>
                    <a:pt x="19636" y="8100"/>
                  </a:lnTo>
                  <a:lnTo>
                    <a:pt x="19636" y="10800"/>
                  </a:lnTo>
                  <a:lnTo>
                    <a:pt x="11782" y="16200"/>
                  </a:lnTo>
                  <a:lnTo>
                    <a:pt x="7855" y="17550"/>
                  </a:lnTo>
                  <a:lnTo>
                    <a:pt x="3927" y="10800"/>
                  </a:lnTo>
                  <a:lnTo>
                    <a:pt x="5891" y="5400"/>
                  </a:lnTo>
                  <a:lnTo>
                    <a:pt x="9818" y="4050"/>
                  </a:lnTo>
                  <a:lnTo>
                    <a:pt x="13745"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124" name="Rectangle 7"/>
            <p:cNvSpPr/>
            <p:nvPr/>
          </p:nvSpPr>
          <p:spPr>
            <a:xfrm>
              <a:off x="4866237" y="648095"/>
              <a:ext cx="97326" cy="3171034"/>
            </a:xfrm>
            <a:custGeom>
              <a:avLst/>
              <a:gdLst/>
              <a:ahLst/>
              <a:cxnLst>
                <a:cxn ang="0">
                  <a:pos x="wd2" y="hd2"/>
                </a:cxn>
                <a:cxn ang="5400000">
                  <a:pos x="wd2" y="hd2"/>
                </a:cxn>
                <a:cxn ang="10800000">
                  <a:pos x="wd2" y="hd2"/>
                </a:cxn>
                <a:cxn ang="16200000">
                  <a:pos x="wd2" y="hd2"/>
                </a:cxn>
              </a:cxnLst>
              <a:rect l="0" t="0" r="r" b="b"/>
              <a:pathLst>
                <a:path w="21600" h="21600" extrusionOk="0">
                  <a:moveTo>
                    <a:pt x="18782" y="0"/>
                  </a:moveTo>
                  <a:lnTo>
                    <a:pt x="21600" y="2"/>
                  </a:lnTo>
                  <a:lnTo>
                    <a:pt x="2818" y="21600"/>
                  </a:lnTo>
                  <a:lnTo>
                    <a:pt x="0" y="2159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125" name="Rectangle 8"/>
            <p:cNvSpPr/>
            <p:nvPr/>
          </p:nvSpPr>
          <p:spPr>
            <a:xfrm>
              <a:off x="4965529" y="649012"/>
              <a:ext cx="384518" cy="1351513"/>
            </a:xfrm>
            <a:custGeom>
              <a:avLst/>
              <a:gdLst/>
              <a:ahLst/>
              <a:cxnLst>
                <a:cxn ang="0">
                  <a:pos x="wd2" y="hd2"/>
                </a:cxn>
                <a:cxn ang="5400000">
                  <a:pos x="wd2" y="hd2"/>
                </a:cxn>
                <a:cxn ang="10800000">
                  <a:pos x="wd2" y="hd2"/>
                </a:cxn>
                <a:cxn ang="16200000">
                  <a:pos x="wd2" y="hd2"/>
                </a:cxn>
              </a:cxnLst>
              <a:rect l="0" t="0" r="r" b="b"/>
              <a:pathLst>
                <a:path w="21600" h="21600" extrusionOk="0">
                  <a:moveTo>
                    <a:pt x="0" y="54"/>
                  </a:moveTo>
                  <a:lnTo>
                    <a:pt x="688" y="0"/>
                  </a:lnTo>
                  <a:lnTo>
                    <a:pt x="21600" y="21546"/>
                  </a:lnTo>
                  <a:lnTo>
                    <a:pt x="20912"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126" name="Rectangle 9"/>
            <p:cNvSpPr/>
            <p:nvPr/>
          </p:nvSpPr>
          <p:spPr>
            <a:xfrm>
              <a:off x="1140127" y="1179683"/>
              <a:ext cx="1063021" cy="3055596"/>
            </a:xfrm>
            <a:custGeom>
              <a:avLst/>
              <a:gdLst/>
              <a:ahLst/>
              <a:cxnLst>
                <a:cxn ang="0">
                  <a:pos x="wd2" y="hd2"/>
                </a:cxn>
                <a:cxn ang="5400000">
                  <a:pos x="wd2" y="hd2"/>
                </a:cxn>
                <a:cxn ang="10800000">
                  <a:pos x="wd2" y="hd2"/>
                </a:cxn>
                <a:cxn ang="16200000">
                  <a:pos x="wd2" y="hd2"/>
                </a:cxn>
              </a:cxnLst>
              <a:rect l="0" t="0" r="r" b="b"/>
              <a:pathLst>
                <a:path w="21600" h="21600" extrusionOk="0">
                  <a:moveTo>
                    <a:pt x="0" y="29"/>
                  </a:moveTo>
                  <a:lnTo>
                    <a:pt x="244" y="0"/>
                  </a:lnTo>
                  <a:lnTo>
                    <a:pt x="21600" y="21571"/>
                  </a:lnTo>
                  <a:lnTo>
                    <a:pt x="21356"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127" name="Rectangle 10"/>
            <p:cNvSpPr/>
            <p:nvPr/>
          </p:nvSpPr>
          <p:spPr>
            <a:xfrm>
              <a:off x="39266" y="1187306"/>
              <a:ext cx="1083518" cy="3192751"/>
            </a:xfrm>
            <a:custGeom>
              <a:avLst/>
              <a:gdLst/>
              <a:ahLst/>
              <a:cxnLst>
                <a:cxn ang="0">
                  <a:pos x="wd2" y="hd2"/>
                </a:cxn>
                <a:cxn ang="5400000">
                  <a:pos x="wd2" y="hd2"/>
                </a:cxn>
                <a:cxn ang="10800000">
                  <a:pos x="wd2" y="hd2"/>
                </a:cxn>
                <a:cxn ang="16200000">
                  <a:pos x="wd2" y="hd2"/>
                </a:cxn>
              </a:cxnLst>
              <a:rect l="0" t="0" r="r" b="b"/>
              <a:pathLst>
                <a:path w="21600" h="21600" extrusionOk="0">
                  <a:moveTo>
                    <a:pt x="21360" y="0"/>
                  </a:moveTo>
                  <a:lnTo>
                    <a:pt x="21600" y="27"/>
                  </a:lnTo>
                  <a:lnTo>
                    <a:pt x="240" y="21600"/>
                  </a:lnTo>
                  <a:lnTo>
                    <a:pt x="0" y="2157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128" name="Rectangle 11"/>
            <p:cNvSpPr/>
            <p:nvPr/>
          </p:nvSpPr>
          <p:spPr>
            <a:xfrm>
              <a:off x="904041" y="1183192"/>
              <a:ext cx="236618" cy="3018415"/>
            </a:xfrm>
            <a:custGeom>
              <a:avLst/>
              <a:gdLst/>
              <a:ahLst/>
              <a:cxnLst>
                <a:cxn ang="0">
                  <a:pos x="wd2" y="hd2"/>
                </a:cxn>
                <a:cxn ang="5400000">
                  <a:pos x="wd2" y="hd2"/>
                </a:cxn>
                <a:cxn ang="10800000">
                  <a:pos x="wd2" y="hd2"/>
                </a:cxn>
                <a:cxn ang="16200000">
                  <a:pos x="wd2" y="hd2"/>
                </a:cxn>
              </a:cxnLst>
              <a:rect l="0" t="0" r="r" b="b"/>
              <a:pathLst>
                <a:path w="21600" h="21600" extrusionOk="0">
                  <a:moveTo>
                    <a:pt x="20444" y="0"/>
                  </a:moveTo>
                  <a:lnTo>
                    <a:pt x="21600" y="7"/>
                  </a:lnTo>
                  <a:lnTo>
                    <a:pt x="1156" y="21600"/>
                  </a:lnTo>
                  <a:lnTo>
                    <a:pt x="0" y="2159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129" name="Freeform 12"/>
            <p:cNvSpPr/>
            <p:nvPr/>
          </p:nvSpPr>
          <p:spPr>
            <a:xfrm>
              <a:off x="2560637" y="3006724"/>
              <a:ext cx="989013" cy="247651"/>
            </a:xfrm>
            <a:custGeom>
              <a:avLst/>
              <a:gdLst/>
              <a:ahLst/>
              <a:cxnLst>
                <a:cxn ang="0">
                  <a:pos x="wd2" y="hd2"/>
                </a:cxn>
                <a:cxn ang="5400000">
                  <a:pos x="wd2" y="hd2"/>
                </a:cxn>
                <a:cxn ang="10800000">
                  <a:pos x="wd2" y="hd2"/>
                </a:cxn>
                <a:cxn ang="16200000">
                  <a:pos x="wd2" y="hd2"/>
                </a:cxn>
              </a:cxnLst>
              <a:rect l="0" t="0" r="r" b="b"/>
              <a:pathLst>
                <a:path w="21600" h="21600" extrusionOk="0">
                  <a:moveTo>
                    <a:pt x="208" y="2492"/>
                  </a:moveTo>
                  <a:lnTo>
                    <a:pt x="5617" y="4985"/>
                  </a:lnTo>
                  <a:lnTo>
                    <a:pt x="8702" y="4985"/>
                  </a:lnTo>
                  <a:lnTo>
                    <a:pt x="12274" y="4154"/>
                  </a:lnTo>
                  <a:lnTo>
                    <a:pt x="16399" y="2492"/>
                  </a:lnTo>
                  <a:lnTo>
                    <a:pt x="21184" y="0"/>
                  </a:lnTo>
                  <a:lnTo>
                    <a:pt x="21600" y="15785"/>
                  </a:lnTo>
                  <a:lnTo>
                    <a:pt x="17231" y="19108"/>
                  </a:lnTo>
                  <a:lnTo>
                    <a:pt x="14354" y="20769"/>
                  </a:lnTo>
                  <a:lnTo>
                    <a:pt x="11025" y="21600"/>
                  </a:lnTo>
                  <a:lnTo>
                    <a:pt x="7454" y="21600"/>
                  </a:lnTo>
                  <a:lnTo>
                    <a:pt x="3744" y="20769"/>
                  </a:lnTo>
                  <a:lnTo>
                    <a:pt x="0" y="18277"/>
                  </a:lnTo>
                  <a:lnTo>
                    <a:pt x="208" y="2492"/>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130" name="Freeform 13"/>
            <p:cNvSpPr/>
            <p:nvPr/>
          </p:nvSpPr>
          <p:spPr>
            <a:xfrm>
              <a:off x="3759200" y="3911599"/>
              <a:ext cx="1581150" cy="200026"/>
            </a:xfrm>
            <a:custGeom>
              <a:avLst/>
              <a:gdLst/>
              <a:ahLst/>
              <a:cxnLst>
                <a:cxn ang="0">
                  <a:pos x="wd2" y="hd2"/>
                </a:cxn>
                <a:cxn ang="5400000">
                  <a:pos x="wd2" y="hd2"/>
                </a:cxn>
                <a:cxn ang="10800000">
                  <a:pos x="wd2" y="hd2"/>
                </a:cxn>
                <a:cxn ang="16200000">
                  <a:pos x="wd2" y="hd2"/>
                </a:cxn>
              </a:cxnLst>
              <a:rect l="0" t="0" r="r" b="b"/>
              <a:pathLst>
                <a:path w="21600" h="21600" extrusionOk="0">
                  <a:moveTo>
                    <a:pt x="16401" y="1029"/>
                  </a:moveTo>
                  <a:lnTo>
                    <a:pt x="8723" y="1029"/>
                  </a:lnTo>
                  <a:lnTo>
                    <a:pt x="7287" y="0"/>
                  </a:lnTo>
                  <a:lnTo>
                    <a:pt x="4829" y="0"/>
                  </a:lnTo>
                  <a:lnTo>
                    <a:pt x="3915" y="1029"/>
                  </a:lnTo>
                  <a:lnTo>
                    <a:pt x="1175" y="1029"/>
                  </a:lnTo>
                  <a:lnTo>
                    <a:pt x="522" y="2057"/>
                  </a:lnTo>
                  <a:lnTo>
                    <a:pt x="131" y="3086"/>
                  </a:lnTo>
                  <a:lnTo>
                    <a:pt x="0" y="4114"/>
                  </a:lnTo>
                  <a:lnTo>
                    <a:pt x="261" y="7200"/>
                  </a:lnTo>
                  <a:lnTo>
                    <a:pt x="392" y="8229"/>
                  </a:lnTo>
                  <a:lnTo>
                    <a:pt x="653" y="9257"/>
                  </a:lnTo>
                  <a:lnTo>
                    <a:pt x="1305" y="10286"/>
                  </a:lnTo>
                  <a:lnTo>
                    <a:pt x="1958" y="12343"/>
                  </a:lnTo>
                  <a:lnTo>
                    <a:pt x="3132" y="14400"/>
                  </a:lnTo>
                  <a:lnTo>
                    <a:pt x="4568" y="15429"/>
                  </a:lnTo>
                  <a:lnTo>
                    <a:pt x="6373" y="17486"/>
                  </a:lnTo>
                  <a:lnTo>
                    <a:pt x="8462" y="18514"/>
                  </a:lnTo>
                  <a:lnTo>
                    <a:pt x="10941" y="20571"/>
                  </a:lnTo>
                  <a:lnTo>
                    <a:pt x="13530" y="20571"/>
                  </a:lnTo>
                  <a:lnTo>
                    <a:pt x="16401" y="21600"/>
                  </a:lnTo>
                  <a:lnTo>
                    <a:pt x="21600" y="21600"/>
                  </a:lnTo>
                  <a:lnTo>
                    <a:pt x="21600" y="2057"/>
                  </a:lnTo>
                  <a:lnTo>
                    <a:pt x="19120" y="2057"/>
                  </a:lnTo>
                  <a:lnTo>
                    <a:pt x="16401" y="1029"/>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131" name="Freeform 14"/>
            <p:cNvSpPr/>
            <p:nvPr/>
          </p:nvSpPr>
          <p:spPr>
            <a:xfrm>
              <a:off x="3797300" y="3997324"/>
              <a:ext cx="1543051" cy="388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535" y="4761"/>
                  </a:lnTo>
                  <a:lnTo>
                    <a:pt x="1471" y="8464"/>
                  </a:lnTo>
                  <a:lnTo>
                    <a:pt x="2675" y="12078"/>
                  </a:lnTo>
                  <a:lnTo>
                    <a:pt x="4414" y="15252"/>
                  </a:lnTo>
                  <a:lnTo>
                    <a:pt x="6531" y="17897"/>
                  </a:lnTo>
                  <a:lnTo>
                    <a:pt x="9206" y="20013"/>
                  </a:lnTo>
                  <a:lnTo>
                    <a:pt x="10677" y="20542"/>
                  </a:lnTo>
                  <a:lnTo>
                    <a:pt x="12394" y="21071"/>
                  </a:lnTo>
                  <a:lnTo>
                    <a:pt x="14133" y="21600"/>
                  </a:lnTo>
                  <a:lnTo>
                    <a:pt x="19059" y="21600"/>
                  </a:lnTo>
                  <a:lnTo>
                    <a:pt x="21600" y="21071"/>
                  </a:lnTo>
                  <a:lnTo>
                    <a:pt x="21600" y="5290"/>
                  </a:lnTo>
                  <a:lnTo>
                    <a:pt x="15604" y="5290"/>
                  </a:lnTo>
                  <a:lnTo>
                    <a:pt x="11212" y="4761"/>
                  </a:lnTo>
                  <a:lnTo>
                    <a:pt x="7066" y="3703"/>
                  </a:lnTo>
                  <a:lnTo>
                    <a:pt x="3344" y="2116"/>
                  </a:lnTo>
                  <a:lnTo>
                    <a:pt x="1605" y="1058"/>
                  </a:lnTo>
                  <a:lnTo>
                    <a:pt x="0" y="0"/>
                  </a:lnTo>
                  <a:close/>
                </a:path>
              </a:pathLst>
            </a:custGeom>
            <a:gradFill flip="none" rotWithShape="1">
              <a:gsLst>
                <a:gs pos="0">
                  <a:srgbClr val="663300"/>
                </a:gs>
                <a:gs pos="100000">
                  <a:srgbClr val="82582E"/>
                </a:gs>
              </a:gsLst>
              <a:lin ang="189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132" name="Freeform 15"/>
            <p:cNvSpPr/>
            <p:nvPr/>
          </p:nvSpPr>
          <p:spPr>
            <a:xfrm>
              <a:off x="3825875" y="3911599"/>
              <a:ext cx="1514476" cy="142876"/>
            </a:xfrm>
            <a:custGeom>
              <a:avLst/>
              <a:gdLst/>
              <a:ahLst/>
              <a:cxnLst>
                <a:cxn ang="0">
                  <a:pos x="wd2" y="hd2"/>
                </a:cxn>
                <a:cxn ang="5400000">
                  <a:pos x="wd2" y="hd2"/>
                </a:cxn>
                <a:cxn ang="10800000">
                  <a:pos x="wd2" y="hd2"/>
                </a:cxn>
                <a:cxn ang="16200000">
                  <a:pos x="wd2" y="hd2"/>
                </a:cxn>
              </a:cxnLst>
              <a:rect l="0" t="0" r="r" b="b"/>
              <a:pathLst>
                <a:path w="21600" h="21600" extrusionOk="0">
                  <a:moveTo>
                    <a:pt x="15899" y="0"/>
                  </a:moveTo>
                  <a:lnTo>
                    <a:pt x="3679" y="0"/>
                  </a:lnTo>
                  <a:lnTo>
                    <a:pt x="2862" y="1440"/>
                  </a:lnTo>
                  <a:lnTo>
                    <a:pt x="2180" y="1440"/>
                  </a:lnTo>
                  <a:lnTo>
                    <a:pt x="1226" y="2880"/>
                  </a:lnTo>
                  <a:lnTo>
                    <a:pt x="681" y="2880"/>
                  </a:lnTo>
                  <a:lnTo>
                    <a:pt x="273" y="4320"/>
                  </a:lnTo>
                  <a:lnTo>
                    <a:pt x="136" y="4320"/>
                  </a:lnTo>
                  <a:lnTo>
                    <a:pt x="0" y="5760"/>
                  </a:lnTo>
                  <a:lnTo>
                    <a:pt x="136" y="7200"/>
                  </a:lnTo>
                  <a:lnTo>
                    <a:pt x="545" y="8640"/>
                  </a:lnTo>
                  <a:lnTo>
                    <a:pt x="1226" y="10080"/>
                  </a:lnTo>
                  <a:lnTo>
                    <a:pt x="2317" y="12960"/>
                  </a:lnTo>
                  <a:lnTo>
                    <a:pt x="3816" y="14400"/>
                  </a:lnTo>
                  <a:lnTo>
                    <a:pt x="5701" y="15840"/>
                  </a:lnTo>
                  <a:lnTo>
                    <a:pt x="7745" y="18720"/>
                  </a:lnTo>
                  <a:lnTo>
                    <a:pt x="10198" y="20160"/>
                  </a:lnTo>
                  <a:lnTo>
                    <a:pt x="12901" y="20160"/>
                  </a:lnTo>
                  <a:lnTo>
                    <a:pt x="15763" y="21600"/>
                  </a:lnTo>
                  <a:lnTo>
                    <a:pt x="21600" y="21600"/>
                  </a:lnTo>
                  <a:lnTo>
                    <a:pt x="21600" y="1440"/>
                  </a:lnTo>
                  <a:lnTo>
                    <a:pt x="17534" y="1440"/>
                  </a:lnTo>
                  <a:lnTo>
                    <a:pt x="15899"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133" name="Freeform 16"/>
            <p:cNvSpPr/>
            <p:nvPr/>
          </p:nvSpPr>
          <p:spPr>
            <a:xfrm>
              <a:off x="1055687" y="657224"/>
              <a:ext cx="161926" cy="246064"/>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672"/>
                  </a:lnTo>
                  <a:lnTo>
                    <a:pt x="6353" y="10034"/>
                  </a:lnTo>
                  <a:lnTo>
                    <a:pt x="6353" y="21600"/>
                  </a:lnTo>
                  <a:lnTo>
                    <a:pt x="15247" y="21600"/>
                  </a:lnTo>
                  <a:lnTo>
                    <a:pt x="15247" y="9197"/>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134" name="Freeform 17"/>
            <p:cNvSpPr/>
            <p:nvPr/>
          </p:nvSpPr>
          <p:spPr>
            <a:xfrm>
              <a:off x="1055687" y="893762"/>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1520" y="21600"/>
                  </a:moveTo>
                  <a:lnTo>
                    <a:pt x="17280" y="16200"/>
                  </a:lnTo>
                  <a:lnTo>
                    <a:pt x="21600" y="8100"/>
                  </a:lnTo>
                  <a:lnTo>
                    <a:pt x="20160" y="5400"/>
                  </a:lnTo>
                  <a:lnTo>
                    <a:pt x="15840" y="1350"/>
                  </a:lnTo>
                  <a:lnTo>
                    <a:pt x="10080" y="0"/>
                  </a:lnTo>
                  <a:lnTo>
                    <a:pt x="5760" y="0"/>
                  </a:lnTo>
                  <a:lnTo>
                    <a:pt x="2880" y="2700"/>
                  </a:lnTo>
                  <a:lnTo>
                    <a:pt x="0" y="8100"/>
                  </a:lnTo>
                  <a:lnTo>
                    <a:pt x="2880" y="14850"/>
                  </a:lnTo>
                  <a:lnTo>
                    <a:pt x="7200" y="18900"/>
                  </a:lnTo>
                  <a:lnTo>
                    <a:pt x="11520" y="21600"/>
                  </a:lnTo>
                  <a:close/>
                  <a:moveTo>
                    <a:pt x="11520" y="2700"/>
                  </a:moveTo>
                  <a:lnTo>
                    <a:pt x="15840" y="4050"/>
                  </a:lnTo>
                  <a:lnTo>
                    <a:pt x="17280" y="5400"/>
                  </a:lnTo>
                  <a:lnTo>
                    <a:pt x="17280" y="10800"/>
                  </a:lnTo>
                  <a:lnTo>
                    <a:pt x="12960" y="14850"/>
                  </a:lnTo>
                  <a:lnTo>
                    <a:pt x="11520" y="17550"/>
                  </a:lnTo>
                  <a:lnTo>
                    <a:pt x="7200" y="14850"/>
                  </a:lnTo>
                  <a:lnTo>
                    <a:pt x="4320" y="6750"/>
                  </a:lnTo>
                  <a:lnTo>
                    <a:pt x="7200" y="2700"/>
                  </a:lnTo>
                  <a:lnTo>
                    <a:pt x="11520"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135" name="Freeform 18"/>
            <p:cNvSpPr/>
            <p:nvPr/>
          </p:nvSpPr>
          <p:spPr>
            <a:xfrm>
              <a:off x="1055687" y="10175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2880" y="20400"/>
                  </a:lnTo>
                  <a:lnTo>
                    <a:pt x="5760" y="21600"/>
                  </a:lnTo>
                  <a:lnTo>
                    <a:pt x="12960" y="21600"/>
                  </a:lnTo>
                  <a:lnTo>
                    <a:pt x="18720" y="19200"/>
                  </a:lnTo>
                  <a:lnTo>
                    <a:pt x="21600" y="14400"/>
                  </a:lnTo>
                  <a:lnTo>
                    <a:pt x="20160" y="8400"/>
                  </a:lnTo>
                  <a:lnTo>
                    <a:pt x="11520" y="1200"/>
                  </a:lnTo>
                  <a:lnTo>
                    <a:pt x="11520" y="0"/>
                  </a:lnTo>
                  <a:lnTo>
                    <a:pt x="5760" y="4800"/>
                  </a:lnTo>
                  <a:lnTo>
                    <a:pt x="1440" y="9600"/>
                  </a:lnTo>
                  <a:lnTo>
                    <a:pt x="0" y="13200"/>
                  </a:lnTo>
                  <a:lnTo>
                    <a:pt x="0" y="18000"/>
                  </a:lnTo>
                  <a:close/>
                  <a:moveTo>
                    <a:pt x="2880" y="13200"/>
                  </a:moveTo>
                  <a:lnTo>
                    <a:pt x="4320" y="9600"/>
                  </a:lnTo>
                  <a:lnTo>
                    <a:pt x="11520" y="3600"/>
                  </a:lnTo>
                  <a:lnTo>
                    <a:pt x="15840" y="6000"/>
                  </a:lnTo>
                  <a:lnTo>
                    <a:pt x="17280" y="9600"/>
                  </a:lnTo>
                  <a:lnTo>
                    <a:pt x="18720" y="14400"/>
                  </a:lnTo>
                  <a:lnTo>
                    <a:pt x="18720" y="16800"/>
                  </a:lnTo>
                  <a:lnTo>
                    <a:pt x="15840" y="19200"/>
                  </a:lnTo>
                  <a:lnTo>
                    <a:pt x="10080" y="20400"/>
                  </a:lnTo>
                  <a:lnTo>
                    <a:pt x="4320" y="18000"/>
                  </a:lnTo>
                  <a:lnTo>
                    <a:pt x="2880" y="15600"/>
                  </a:lnTo>
                  <a:lnTo>
                    <a:pt x="288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136" name="Freeform 19"/>
            <p:cNvSpPr/>
            <p:nvPr/>
          </p:nvSpPr>
          <p:spPr>
            <a:xfrm>
              <a:off x="4883150" y="123824"/>
              <a:ext cx="161925" cy="2476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831"/>
                  </a:lnTo>
                  <a:lnTo>
                    <a:pt x="6353" y="9969"/>
                  </a:lnTo>
                  <a:lnTo>
                    <a:pt x="6353" y="21600"/>
                  </a:lnTo>
                  <a:lnTo>
                    <a:pt x="15247" y="21600"/>
                  </a:lnTo>
                  <a:lnTo>
                    <a:pt x="15247" y="9138"/>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137" name="Freeform 20"/>
            <p:cNvSpPr/>
            <p:nvPr/>
          </p:nvSpPr>
          <p:spPr>
            <a:xfrm>
              <a:off x="4892675" y="352424"/>
              <a:ext cx="133350" cy="152401"/>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16971" y="17550"/>
                  </a:lnTo>
                  <a:lnTo>
                    <a:pt x="21600" y="12150"/>
                  </a:lnTo>
                  <a:lnTo>
                    <a:pt x="21600" y="6750"/>
                  </a:lnTo>
                  <a:lnTo>
                    <a:pt x="16971" y="1350"/>
                  </a:lnTo>
                  <a:lnTo>
                    <a:pt x="10800" y="0"/>
                  </a:lnTo>
                  <a:lnTo>
                    <a:pt x="6171" y="1350"/>
                  </a:lnTo>
                  <a:lnTo>
                    <a:pt x="3086" y="4050"/>
                  </a:lnTo>
                  <a:lnTo>
                    <a:pt x="0" y="9450"/>
                  </a:lnTo>
                  <a:lnTo>
                    <a:pt x="3086" y="14850"/>
                  </a:lnTo>
                  <a:lnTo>
                    <a:pt x="10800" y="21600"/>
                  </a:lnTo>
                  <a:close/>
                  <a:moveTo>
                    <a:pt x="12343" y="2700"/>
                  </a:moveTo>
                  <a:lnTo>
                    <a:pt x="16971" y="4050"/>
                  </a:lnTo>
                  <a:lnTo>
                    <a:pt x="18514" y="6750"/>
                  </a:lnTo>
                  <a:lnTo>
                    <a:pt x="18514" y="9450"/>
                  </a:lnTo>
                  <a:lnTo>
                    <a:pt x="16971" y="12150"/>
                  </a:lnTo>
                  <a:lnTo>
                    <a:pt x="13886" y="16200"/>
                  </a:lnTo>
                  <a:lnTo>
                    <a:pt x="10800" y="18900"/>
                  </a:lnTo>
                  <a:lnTo>
                    <a:pt x="7714" y="16200"/>
                  </a:lnTo>
                  <a:lnTo>
                    <a:pt x="4629" y="12150"/>
                  </a:lnTo>
                  <a:lnTo>
                    <a:pt x="4629" y="6750"/>
                  </a:lnTo>
                  <a:lnTo>
                    <a:pt x="7714" y="4050"/>
                  </a:lnTo>
                  <a:lnTo>
                    <a:pt x="12343"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138" name="Freeform 21"/>
            <p:cNvSpPr/>
            <p:nvPr/>
          </p:nvSpPr>
          <p:spPr>
            <a:xfrm>
              <a:off x="4883150" y="485774"/>
              <a:ext cx="142875" cy="171451"/>
            </a:xfrm>
            <a:custGeom>
              <a:avLst/>
              <a:gdLst/>
              <a:ahLst/>
              <a:cxnLst>
                <a:cxn ang="0">
                  <a:pos x="wd2" y="hd2"/>
                </a:cxn>
                <a:cxn ang="5400000">
                  <a:pos x="wd2" y="hd2"/>
                </a:cxn>
                <a:cxn ang="10800000">
                  <a:pos x="wd2" y="hd2"/>
                </a:cxn>
                <a:cxn ang="16200000">
                  <a:pos x="wd2" y="hd2"/>
                </a:cxn>
              </a:cxnLst>
              <a:rect l="0" t="0" r="r" b="b"/>
              <a:pathLst>
                <a:path w="21600" h="21600" extrusionOk="0">
                  <a:moveTo>
                    <a:pt x="1440" y="18000"/>
                  </a:moveTo>
                  <a:lnTo>
                    <a:pt x="4320" y="20400"/>
                  </a:lnTo>
                  <a:lnTo>
                    <a:pt x="7200" y="21600"/>
                  </a:lnTo>
                  <a:lnTo>
                    <a:pt x="14400" y="21600"/>
                  </a:lnTo>
                  <a:lnTo>
                    <a:pt x="20160" y="19200"/>
                  </a:lnTo>
                  <a:lnTo>
                    <a:pt x="21600" y="16800"/>
                  </a:lnTo>
                  <a:lnTo>
                    <a:pt x="21600" y="13200"/>
                  </a:lnTo>
                  <a:lnTo>
                    <a:pt x="20160" y="7200"/>
                  </a:lnTo>
                  <a:lnTo>
                    <a:pt x="17280" y="3600"/>
                  </a:lnTo>
                  <a:lnTo>
                    <a:pt x="12960" y="0"/>
                  </a:lnTo>
                  <a:lnTo>
                    <a:pt x="11520" y="0"/>
                  </a:lnTo>
                  <a:lnTo>
                    <a:pt x="5760" y="4800"/>
                  </a:lnTo>
                  <a:lnTo>
                    <a:pt x="2880" y="9600"/>
                  </a:lnTo>
                  <a:lnTo>
                    <a:pt x="0" y="13200"/>
                  </a:lnTo>
                  <a:lnTo>
                    <a:pt x="1440" y="18000"/>
                  </a:lnTo>
                  <a:close/>
                  <a:moveTo>
                    <a:pt x="4320" y="13200"/>
                  </a:moveTo>
                  <a:lnTo>
                    <a:pt x="5760" y="9600"/>
                  </a:lnTo>
                  <a:lnTo>
                    <a:pt x="8640" y="6000"/>
                  </a:lnTo>
                  <a:lnTo>
                    <a:pt x="10080" y="3600"/>
                  </a:lnTo>
                  <a:lnTo>
                    <a:pt x="11520" y="2400"/>
                  </a:lnTo>
                  <a:lnTo>
                    <a:pt x="18720" y="8400"/>
                  </a:lnTo>
                  <a:lnTo>
                    <a:pt x="20160" y="13200"/>
                  </a:lnTo>
                  <a:lnTo>
                    <a:pt x="15840" y="18000"/>
                  </a:lnTo>
                  <a:lnTo>
                    <a:pt x="12960" y="19200"/>
                  </a:lnTo>
                  <a:lnTo>
                    <a:pt x="7200" y="19200"/>
                  </a:lnTo>
                  <a:lnTo>
                    <a:pt x="5760" y="16800"/>
                  </a:lnTo>
                  <a:lnTo>
                    <a:pt x="4320" y="15600"/>
                  </a:lnTo>
                  <a:lnTo>
                    <a:pt x="432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139" name="Freeform 22"/>
            <p:cNvSpPr/>
            <p:nvPr/>
          </p:nvSpPr>
          <p:spPr>
            <a:xfrm>
              <a:off x="4816475" y="3806824"/>
              <a:ext cx="104775" cy="152401"/>
            </a:xfrm>
            <a:custGeom>
              <a:avLst/>
              <a:gdLst/>
              <a:ahLst/>
              <a:cxnLst>
                <a:cxn ang="0">
                  <a:pos x="wd2" y="hd2"/>
                </a:cxn>
                <a:cxn ang="5400000">
                  <a:pos x="wd2" y="hd2"/>
                </a:cxn>
                <a:cxn ang="10800000">
                  <a:pos x="wd2" y="hd2"/>
                </a:cxn>
                <a:cxn ang="16200000">
                  <a:pos x="wd2" y="hd2"/>
                </a:cxn>
              </a:cxnLst>
              <a:rect l="0" t="0" r="r" b="b"/>
              <a:pathLst>
                <a:path w="21600" h="21600" extrusionOk="0">
                  <a:moveTo>
                    <a:pt x="9818" y="21600"/>
                  </a:moveTo>
                  <a:lnTo>
                    <a:pt x="17673" y="16200"/>
                  </a:lnTo>
                  <a:lnTo>
                    <a:pt x="21600" y="10800"/>
                  </a:lnTo>
                  <a:lnTo>
                    <a:pt x="21600" y="5400"/>
                  </a:lnTo>
                  <a:lnTo>
                    <a:pt x="17673" y="1350"/>
                  </a:lnTo>
                  <a:lnTo>
                    <a:pt x="9818" y="0"/>
                  </a:lnTo>
                  <a:lnTo>
                    <a:pt x="5891" y="0"/>
                  </a:lnTo>
                  <a:lnTo>
                    <a:pt x="1964" y="2700"/>
                  </a:lnTo>
                  <a:lnTo>
                    <a:pt x="0" y="8100"/>
                  </a:lnTo>
                  <a:lnTo>
                    <a:pt x="1964" y="13500"/>
                  </a:lnTo>
                  <a:lnTo>
                    <a:pt x="5891" y="18900"/>
                  </a:lnTo>
                  <a:lnTo>
                    <a:pt x="9818" y="21600"/>
                  </a:lnTo>
                  <a:close/>
                  <a:moveTo>
                    <a:pt x="9818" y="2700"/>
                  </a:moveTo>
                  <a:lnTo>
                    <a:pt x="15709" y="4050"/>
                  </a:lnTo>
                  <a:lnTo>
                    <a:pt x="17673" y="5400"/>
                  </a:lnTo>
                  <a:lnTo>
                    <a:pt x="17673" y="8100"/>
                  </a:lnTo>
                  <a:lnTo>
                    <a:pt x="15709" y="10800"/>
                  </a:lnTo>
                  <a:lnTo>
                    <a:pt x="11782" y="14850"/>
                  </a:lnTo>
                  <a:lnTo>
                    <a:pt x="9818" y="17550"/>
                  </a:lnTo>
                  <a:lnTo>
                    <a:pt x="5891" y="14850"/>
                  </a:lnTo>
                  <a:lnTo>
                    <a:pt x="1964" y="6750"/>
                  </a:lnTo>
                  <a:lnTo>
                    <a:pt x="5891" y="2700"/>
                  </a:lnTo>
                  <a:lnTo>
                    <a:pt x="9818"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140" name="Freeform 23"/>
            <p:cNvSpPr/>
            <p:nvPr/>
          </p:nvSpPr>
          <p:spPr>
            <a:xfrm>
              <a:off x="989012" y="0"/>
              <a:ext cx="4132263" cy="704850"/>
            </a:xfrm>
            <a:custGeom>
              <a:avLst/>
              <a:gdLst/>
              <a:ahLst/>
              <a:cxnLst>
                <a:cxn ang="0">
                  <a:pos x="wd2" y="hd2"/>
                </a:cxn>
                <a:cxn ang="5400000">
                  <a:pos x="wd2" y="hd2"/>
                </a:cxn>
                <a:cxn ang="10800000">
                  <a:pos x="wd2" y="hd2"/>
                </a:cxn>
                <a:cxn ang="16200000">
                  <a:pos x="wd2" y="hd2"/>
                </a:cxn>
              </a:cxnLst>
              <a:rect l="0" t="0" r="r" b="b"/>
              <a:pathLst>
                <a:path w="21600" h="21600" extrusionOk="0">
                  <a:moveTo>
                    <a:pt x="21458" y="0"/>
                  </a:moveTo>
                  <a:lnTo>
                    <a:pt x="21600" y="3503"/>
                  </a:lnTo>
                  <a:lnTo>
                    <a:pt x="50" y="21600"/>
                  </a:lnTo>
                  <a:lnTo>
                    <a:pt x="0" y="19265"/>
                  </a:lnTo>
                  <a:lnTo>
                    <a:pt x="10200" y="4670"/>
                  </a:lnTo>
                  <a:lnTo>
                    <a:pt x="11250" y="3795"/>
                  </a:lnTo>
                  <a:lnTo>
                    <a:pt x="21458"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141" name="Freeform 24"/>
            <p:cNvSpPr/>
            <p:nvPr/>
          </p:nvSpPr>
          <p:spPr>
            <a:xfrm>
              <a:off x="857250" y="4200524"/>
              <a:ext cx="133350" cy="150814"/>
            </a:xfrm>
            <a:custGeom>
              <a:avLst/>
              <a:gdLst/>
              <a:ahLst/>
              <a:cxnLst>
                <a:cxn ang="0">
                  <a:pos x="wd2" y="hd2"/>
                </a:cxn>
                <a:cxn ang="5400000">
                  <a:pos x="wd2" y="hd2"/>
                </a:cxn>
                <a:cxn ang="10800000">
                  <a:pos x="wd2" y="hd2"/>
                </a:cxn>
                <a:cxn ang="16200000">
                  <a:pos x="wd2" y="hd2"/>
                </a:cxn>
              </a:cxnLst>
              <a:rect l="0" t="0" r="r" b="b"/>
              <a:pathLst>
                <a:path w="21600" h="21600" extrusionOk="0">
                  <a:moveTo>
                    <a:pt x="9257" y="21600"/>
                  </a:moveTo>
                  <a:lnTo>
                    <a:pt x="15429" y="17507"/>
                  </a:lnTo>
                  <a:lnTo>
                    <a:pt x="20057" y="12051"/>
                  </a:lnTo>
                  <a:lnTo>
                    <a:pt x="21600" y="9549"/>
                  </a:lnTo>
                  <a:lnTo>
                    <a:pt x="21600" y="6821"/>
                  </a:lnTo>
                  <a:lnTo>
                    <a:pt x="18514" y="1364"/>
                  </a:lnTo>
                  <a:lnTo>
                    <a:pt x="10800" y="0"/>
                  </a:lnTo>
                  <a:lnTo>
                    <a:pt x="7714" y="0"/>
                  </a:lnTo>
                  <a:lnTo>
                    <a:pt x="3086" y="2728"/>
                  </a:lnTo>
                  <a:lnTo>
                    <a:pt x="0" y="5457"/>
                  </a:lnTo>
                  <a:lnTo>
                    <a:pt x="0" y="8185"/>
                  </a:lnTo>
                  <a:lnTo>
                    <a:pt x="1543" y="13415"/>
                  </a:lnTo>
                  <a:lnTo>
                    <a:pt x="6171" y="18872"/>
                  </a:lnTo>
                  <a:lnTo>
                    <a:pt x="9257" y="21600"/>
                  </a:lnTo>
                  <a:close/>
                  <a:moveTo>
                    <a:pt x="12343" y="2728"/>
                  </a:moveTo>
                  <a:lnTo>
                    <a:pt x="16971" y="4093"/>
                  </a:lnTo>
                  <a:lnTo>
                    <a:pt x="18514" y="6821"/>
                  </a:lnTo>
                  <a:lnTo>
                    <a:pt x="18514" y="9549"/>
                  </a:lnTo>
                  <a:lnTo>
                    <a:pt x="16971" y="12051"/>
                  </a:lnTo>
                  <a:lnTo>
                    <a:pt x="10800" y="17507"/>
                  </a:lnTo>
                  <a:lnTo>
                    <a:pt x="9257" y="17507"/>
                  </a:lnTo>
                  <a:lnTo>
                    <a:pt x="6171" y="14779"/>
                  </a:lnTo>
                  <a:lnTo>
                    <a:pt x="4629" y="10914"/>
                  </a:lnTo>
                  <a:lnTo>
                    <a:pt x="4629" y="6821"/>
                  </a:lnTo>
                  <a:lnTo>
                    <a:pt x="7714" y="2728"/>
                  </a:lnTo>
                  <a:lnTo>
                    <a:pt x="12343" y="272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142" name="Freeform 25"/>
            <p:cNvSpPr/>
            <p:nvPr/>
          </p:nvSpPr>
          <p:spPr>
            <a:xfrm>
              <a:off x="2198687" y="43576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2880" y="19200"/>
                  </a:moveTo>
                  <a:lnTo>
                    <a:pt x="5760" y="21600"/>
                  </a:lnTo>
                  <a:lnTo>
                    <a:pt x="10080" y="21600"/>
                  </a:lnTo>
                  <a:lnTo>
                    <a:pt x="15840" y="20400"/>
                  </a:lnTo>
                  <a:lnTo>
                    <a:pt x="20160" y="15600"/>
                  </a:lnTo>
                  <a:lnTo>
                    <a:pt x="21600" y="13200"/>
                  </a:lnTo>
                  <a:lnTo>
                    <a:pt x="20160" y="9600"/>
                  </a:lnTo>
                  <a:lnTo>
                    <a:pt x="15840" y="4800"/>
                  </a:lnTo>
                  <a:lnTo>
                    <a:pt x="11520" y="2400"/>
                  </a:lnTo>
                  <a:lnTo>
                    <a:pt x="8640" y="0"/>
                  </a:lnTo>
                  <a:lnTo>
                    <a:pt x="5760" y="0"/>
                  </a:lnTo>
                  <a:lnTo>
                    <a:pt x="2880" y="6000"/>
                  </a:lnTo>
                  <a:lnTo>
                    <a:pt x="0" y="10800"/>
                  </a:lnTo>
                  <a:lnTo>
                    <a:pt x="0" y="15600"/>
                  </a:lnTo>
                  <a:lnTo>
                    <a:pt x="2880" y="19200"/>
                  </a:lnTo>
                  <a:close/>
                  <a:moveTo>
                    <a:pt x="2880" y="14400"/>
                  </a:moveTo>
                  <a:lnTo>
                    <a:pt x="7200" y="3600"/>
                  </a:lnTo>
                  <a:lnTo>
                    <a:pt x="7200" y="2400"/>
                  </a:lnTo>
                  <a:lnTo>
                    <a:pt x="15840" y="7200"/>
                  </a:lnTo>
                  <a:lnTo>
                    <a:pt x="18720" y="10800"/>
                  </a:lnTo>
                  <a:lnTo>
                    <a:pt x="18720" y="14400"/>
                  </a:lnTo>
                  <a:lnTo>
                    <a:pt x="17280" y="16800"/>
                  </a:lnTo>
                  <a:lnTo>
                    <a:pt x="11520" y="19200"/>
                  </a:lnTo>
                  <a:lnTo>
                    <a:pt x="8640" y="19200"/>
                  </a:lnTo>
                  <a:lnTo>
                    <a:pt x="5760" y="18000"/>
                  </a:lnTo>
                  <a:lnTo>
                    <a:pt x="4320" y="16800"/>
                  </a:lnTo>
                  <a:lnTo>
                    <a:pt x="2880" y="144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143" name="Freeform 26"/>
            <p:cNvSpPr/>
            <p:nvPr/>
          </p:nvSpPr>
          <p:spPr>
            <a:xfrm>
              <a:off x="9524" y="4357687"/>
              <a:ext cx="114301" cy="1428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8640"/>
                  </a:lnTo>
                  <a:lnTo>
                    <a:pt x="18254" y="2880"/>
                  </a:lnTo>
                  <a:lnTo>
                    <a:pt x="10952" y="0"/>
                  </a:lnTo>
                  <a:lnTo>
                    <a:pt x="3651" y="2880"/>
                  </a:lnTo>
                  <a:lnTo>
                    <a:pt x="0" y="8640"/>
                  </a:lnTo>
                  <a:lnTo>
                    <a:pt x="1825" y="14400"/>
                  </a:lnTo>
                  <a:lnTo>
                    <a:pt x="9127" y="18720"/>
                  </a:lnTo>
                  <a:lnTo>
                    <a:pt x="16428" y="21600"/>
                  </a:lnTo>
                  <a:lnTo>
                    <a:pt x="21600" y="21600"/>
                  </a:lnTo>
                  <a:close/>
                  <a:moveTo>
                    <a:pt x="7301" y="4320"/>
                  </a:moveTo>
                  <a:lnTo>
                    <a:pt x="16428" y="4320"/>
                  </a:lnTo>
                  <a:lnTo>
                    <a:pt x="18254" y="10080"/>
                  </a:lnTo>
                  <a:lnTo>
                    <a:pt x="18254" y="18720"/>
                  </a:lnTo>
                  <a:lnTo>
                    <a:pt x="7301" y="15840"/>
                  </a:lnTo>
                  <a:lnTo>
                    <a:pt x="3651" y="11520"/>
                  </a:lnTo>
                  <a:lnTo>
                    <a:pt x="3651" y="7200"/>
                  </a:lnTo>
                  <a:lnTo>
                    <a:pt x="7301" y="432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144" name="Oval 27"/>
            <p:cNvSpPr/>
            <p:nvPr/>
          </p:nvSpPr>
          <p:spPr>
            <a:xfrm>
              <a:off x="79374" y="4303712"/>
              <a:ext cx="2190751" cy="617539"/>
            </a:xfrm>
            <a:prstGeom prst="ellipse">
              <a:avLst/>
            </a:pr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145" name="Oval 28"/>
            <p:cNvSpPr/>
            <p:nvPr/>
          </p:nvSpPr>
          <p:spPr>
            <a:xfrm>
              <a:off x="0" y="4297362"/>
              <a:ext cx="2384426" cy="457201"/>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146" name="Oval 29"/>
            <p:cNvSpPr/>
            <p:nvPr/>
          </p:nvSpPr>
          <p:spPr>
            <a:xfrm>
              <a:off x="74612" y="4338637"/>
              <a:ext cx="2262189" cy="349251"/>
            </a:xfrm>
            <a:prstGeom prst="ellipse">
              <a:avLst/>
            </a:prstGeom>
            <a:gradFill flip="none" rotWithShape="1">
              <a:gsLst>
                <a:gs pos="0">
                  <a:srgbClr val="663300"/>
                </a:gs>
                <a:gs pos="100000">
                  <a:srgbClr val="82582E"/>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147" name="Freeform 30"/>
            <p:cNvSpPr/>
            <p:nvPr/>
          </p:nvSpPr>
          <p:spPr>
            <a:xfrm>
              <a:off x="2141537" y="4224337"/>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5840" y="21600"/>
                  </a:moveTo>
                  <a:lnTo>
                    <a:pt x="18720" y="14850"/>
                  </a:lnTo>
                  <a:lnTo>
                    <a:pt x="21600" y="9450"/>
                  </a:lnTo>
                  <a:lnTo>
                    <a:pt x="18720" y="4050"/>
                  </a:lnTo>
                  <a:lnTo>
                    <a:pt x="14400" y="0"/>
                  </a:lnTo>
                  <a:lnTo>
                    <a:pt x="7200" y="1350"/>
                  </a:lnTo>
                  <a:lnTo>
                    <a:pt x="1440" y="6750"/>
                  </a:lnTo>
                  <a:lnTo>
                    <a:pt x="0" y="9450"/>
                  </a:lnTo>
                  <a:lnTo>
                    <a:pt x="1440" y="13500"/>
                  </a:lnTo>
                  <a:lnTo>
                    <a:pt x="5760" y="17550"/>
                  </a:lnTo>
                  <a:lnTo>
                    <a:pt x="11520" y="20250"/>
                  </a:lnTo>
                  <a:lnTo>
                    <a:pt x="15840" y="21600"/>
                  </a:lnTo>
                  <a:close/>
                  <a:moveTo>
                    <a:pt x="10080" y="4050"/>
                  </a:moveTo>
                  <a:lnTo>
                    <a:pt x="14400" y="4050"/>
                  </a:lnTo>
                  <a:lnTo>
                    <a:pt x="17280" y="5400"/>
                  </a:lnTo>
                  <a:lnTo>
                    <a:pt x="17280" y="10800"/>
                  </a:lnTo>
                  <a:lnTo>
                    <a:pt x="15840" y="16200"/>
                  </a:lnTo>
                  <a:lnTo>
                    <a:pt x="14400" y="17550"/>
                  </a:lnTo>
                  <a:lnTo>
                    <a:pt x="14400" y="18900"/>
                  </a:lnTo>
                  <a:lnTo>
                    <a:pt x="10080" y="16200"/>
                  </a:lnTo>
                  <a:lnTo>
                    <a:pt x="7200" y="14850"/>
                  </a:lnTo>
                  <a:lnTo>
                    <a:pt x="4320" y="9450"/>
                  </a:lnTo>
                  <a:lnTo>
                    <a:pt x="5760" y="6750"/>
                  </a:lnTo>
                  <a:lnTo>
                    <a:pt x="10080"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148" name="Freeform 31"/>
            <p:cNvSpPr/>
            <p:nvPr/>
          </p:nvSpPr>
          <p:spPr>
            <a:xfrm>
              <a:off x="4806950" y="3930649"/>
              <a:ext cx="114300"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3600" y="20400"/>
                  </a:lnTo>
                  <a:lnTo>
                    <a:pt x="7200" y="21600"/>
                  </a:lnTo>
                  <a:lnTo>
                    <a:pt x="14400" y="21600"/>
                  </a:lnTo>
                  <a:lnTo>
                    <a:pt x="19800" y="19200"/>
                  </a:lnTo>
                  <a:lnTo>
                    <a:pt x="21600" y="13200"/>
                  </a:lnTo>
                  <a:lnTo>
                    <a:pt x="18000" y="3600"/>
                  </a:lnTo>
                  <a:lnTo>
                    <a:pt x="12600" y="0"/>
                  </a:lnTo>
                  <a:lnTo>
                    <a:pt x="10800" y="0"/>
                  </a:lnTo>
                  <a:lnTo>
                    <a:pt x="5400" y="4800"/>
                  </a:lnTo>
                  <a:lnTo>
                    <a:pt x="1800" y="9600"/>
                  </a:lnTo>
                  <a:lnTo>
                    <a:pt x="0" y="13200"/>
                  </a:lnTo>
                  <a:lnTo>
                    <a:pt x="0" y="18000"/>
                  </a:lnTo>
                  <a:close/>
                  <a:moveTo>
                    <a:pt x="3600" y="13200"/>
                  </a:moveTo>
                  <a:lnTo>
                    <a:pt x="5400" y="9600"/>
                  </a:lnTo>
                  <a:lnTo>
                    <a:pt x="9000" y="4800"/>
                  </a:lnTo>
                  <a:lnTo>
                    <a:pt x="10800" y="3600"/>
                  </a:lnTo>
                  <a:lnTo>
                    <a:pt x="16200" y="6000"/>
                  </a:lnTo>
                  <a:lnTo>
                    <a:pt x="18000" y="9600"/>
                  </a:lnTo>
                  <a:lnTo>
                    <a:pt x="19800" y="14400"/>
                  </a:lnTo>
                  <a:lnTo>
                    <a:pt x="19800" y="16800"/>
                  </a:lnTo>
                  <a:lnTo>
                    <a:pt x="16200" y="19200"/>
                  </a:lnTo>
                  <a:lnTo>
                    <a:pt x="9000" y="20400"/>
                  </a:lnTo>
                  <a:lnTo>
                    <a:pt x="7200" y="19200"/>
                  </a:lnTo>
                  <a:lnTo>
                    <a:pt x="3600" y="18000"/>
                  </a:lnTo>
                  <a:lnTo>
                    <a:pt x="360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149" name="Rectangle 32"/>
            <p:cNvSpPr/>
            <p:nvPr/>
          </p:nvSpPr>
          <p:spPr>
            <a:xfrm>
              <a:off x="2927350" y="1025525"/>
              <a:ext cx="274638" cy="4030663"/>
            </a:xfrm>
            <a:prstGeom prst="rect">
              <a:avLst/>
            </a:pr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150" name="Rectangle 33"/>
            <p:cNvSpPr/>
            <p:nvPr/>
          </p:nvSpPr>
          <p:spPr>
            <a:xfrm>
              <a:off x="3006725" y="663574"/>
              <a:ext cx="120650" cy="381000"/>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151" name="AutoShape 34"/>
            <p:cNvSpPr/>
            <p:nvPr/>
          </p:nvSpPr>
          <p:spPr>
            <a:xfrm>
              <a:off x="2898775" y="977899"/>
              <a:ext cx="325438" cy="82551"/>
            </a:xfrm>
            <a:prstGeom prst="roundRect">
              <a:avLst>
                <a:gd name="adj" fmla="val 16667"/>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152" name="Freeform 35"/>
            <p:cNvSpPr/>
            <p:nvPr/>
          </p:nvSpPr>
          <p:spPr>
            <a:xfrm>
              <a:off x="3035300" y="638175"/>
              <a:ext cx="400050" cy="2501900"/>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1029" y="1151"/>
                  </a:lnTo>
                  <a:lnTo>
                    <a:pt x="1029" y="822"/>
                  </a:lnTo>
                  <a:lnTo>
                    <a:pt x="0" y="164"/>
                  </a:lnTo>
                  <a:lnTo>
                    <a:pt x="6171" y="0"/>
                  </a:lnTo>
                  <a:lnTo>
                    <a:pt x="6686" y="658"/>
                  </a:lnTo>
                  <a:lnTo>
                    <a:pt x="7543" y="905"/>
                  </a:lnTo>
                </a:path>
              </a:pathLst>
            </a:cu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153" name="Freeform 36"/>
            <p:cNvSpPr/>
            <p:nvPr/>
          </p:nvSpPr>
          <p:spPr>
            <a:xfrm>
              <a:off x="2817812" y="466725"/>
              <a:ext cx="503239" cy="219075"/>
            </a:xfrm>
            <a:custGeom>
              <a:avLst/>
              <a:gdLst/>
              <a:ahLst/>
              <a:cxnLst>
                <a:cxn ang="0">
                  <a:pos x="wd2" y="hd2"/>
                </a:cxn>
                <a:cxn ang="5400000">
                  <a:pos x="wd2" y="hd2"/>
                </a:cxn>
                <a:cxn ang="10800000">
                  <a:pos x="wd2" y="hd2"/>
                </a:cxn>
                <a:cxn ang="16200000">
                  <a:pos x="wd2" y="hd2"/>
                </a:cxn>
              </a:cxnLst>
              <a:rect l="0" t="0" r="r" b="b"/>
              <a:pathLst>
                <a:path w="21600" h="21600" extrusionOk="0">
                  <a:moveTo>
                    <a:pt x="11005" y="0"/>
                  </a:moveTo>
                  <a:lnTo>
                    <a:pt x="15516" y="939"/>
                  </a:lnTo>
                  <a:lnTo>
                    <a:pt x="18797" y="5635"/>
                  </a:lnTo>
                  <a:lnTo>
                    <a:pt x="20780" y="12209"/>
                  </a:lnTo>
                  <a:lnTo>
                    <a:pt x="21600" y="21600"/>
                  </a:lnTo>
                  <a:lnTo>
                    <a:pt x="0" y="21600"/>
                  </a:lnTo>
                  <a:lnTo>
                    <a:pt x="752" y="12209"/>
                  </a:lnTo>
                  <a:lnTo>
                    <a:pt x="3213" y="5635"/>
                  </a:lnTo>
                  <a:lnTo>
                    <a:pt x="6494" y="939"/>
                  </a:lnTo>
                  <a:lnTo>
                    <a:pt x="11005"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1155" name="Title Text"/>
          <p:cNvSpPr txBox="1">
            <a:spLocks noGrp="1"/>
          </p:cNvSpPr>
          <p:nvPr>
            <p:ph type="title"/>
          </p:nvPr>
        </p:nvSpPr>
        <p:spPr>
          <a:xfrm>
            <a:off x="457200" y="277813"/>
            <a:ext cx="8229600" cy="1143001"/>
          </a:xfrm>
          <a:prstGeom prst="rect">
            <a:avLst/>
          </a:prstGeom>
        </p:spPr>
        <p:txBody>
          <a:bodyPr anchor="ctr"/>
          <a:lstStyle>
            <a:lvl1pPr algn="ctr">
              <a:defRPr b="1" i="0">
                <a:solidFill>
                  <a:srgbClr val="DBBD71"/>
                </a:solidFill>
                <a:effectLst>
                  <a:outerShdw blurRad="38100" dist="38100" dir="2700000" rotWithShape="0">
                    <a:srgbClr val="000000"/>
                  </a:outerShdw>
                </a:effectLst>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156" name="Body Level One…"/>
          <p:cNvSpPr txBox="1">
            <a:spLocks noGrp="1"/>
          </p:cNvSpPr>
          <p:nvPr>
            <p:ph type="body" sz="half" idx="1"/>
          </p:nvPr>
        </p:nvSpPr>
        <p:spPr>
          <a:xfrm>
            <a:off x="457200" y="1600200"/>
            <a:ext cx="4038600" cy="4530725"/>
          </a:xfrm>
          <a:prstGeom prst="rect">
            <a:avLst/>
          </a:prstGeom>
        </p:spPr>
        <p:txBody>
          <a:bodyPr>
            <a:normAutofit/>
          </a:bodyPr>
          <a:lstStyle>
            <a:lvl1pPr>
              <a:spcBef>
                <a:spcPts val="600"/>
              </a:spcBef>
              <a:buClr>
                <a:srgbClr val="FFCC66"/>
              </a:buClr>
              <a:buSzPct val="65000"/>
              <a:buChar char="■"/>
              <a:defRPr sz="2800">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vl2pPr marL="790575" indent="-333375">
              <a:spcBef>
                <a:spcPts val="600"/>
              </a:spcBef>
              <a:buClr>
                <a:srgbClr val="FFCC66"/>
              </a:buClr>
              <a:buSzPct val="65000"/>
              <a:buChar char="■"/>
              <a:defRPr sz="2800">
                <a:solidFill>
                  <a:schemeClr val="accent3">
                    <a:lumOff val="44000"/>
                  </a:schemeClr>
                </a:solidFill>
                <a:effectLst>
                  <a:outerShdw blurRad="38100" dist="38100" dir="2700000" rotWithShape="0">
                    <a:srgbClr val="000000"/>
                  </a:outerShdw>
                </a:effectLst>
                <a:latin typeface="Tahoma"/>
                <a:ea typeface="Tahoma"/>
                <a:cs typeface="Tahoma"/>
                <a:sym typeface="Tahoma"/>
              </a:defRPr>
            </a:lvl2pPr>
            <a:lvl3pPr marL="1234439" indent="-320039">
              <a:spcBef>
                <a:spcPts val="600"/>
              </a:spcBef>
              <a:buClr>
                <a:srgbClr val="FFCC66"/>
              </a:buClr>
              <a:buSzPct val="65000"/>
              <a:buChar char="■"/>
              <a:defRPr sz="2800">
                <a:solidFill>
                  <a:schemeClr val="accent3">
                    <a:lumOff val="44000"/>
                  </a:schemeClr>
                </a:solidFill>
                <a:effectLst>
                  <a:outerShdw blurRad="38100" dist="38100" dir="2700000" rotWithShape="0">
                    <a:srgbClr val="000000"/>
                  </a:outerShdw>
                </a:effectLst>
                <a:latin typeface="Tahoma"/>
                <a:ea typeface="Tahoma"/>
                <a:cs typeface="Tahoma"/>
                <a:sym typeface="Tahoma"/>
              </a:defRPr>
            </a:lvl3pPr>
            <a:lvl4pPr marL="1727200" indent="-355600">
              <a:spcBef>
                <a:spcPts val="600"/>
              </a:spcBef>
              <a:buClr>
                <a:srgbClr val="FFCC66"/>
              </a:buClr>
              <a:buSzPct val="65000"/>
              <a:buChar char="■"/>
              <a:defRPr sz="2800">
                <a:solidFill>
                  <a:schemeClr val="accent3">
                    <a:lumOff val="44000"/>
                  </a:schemeClr>
                </a:solidFill>
                <a:effectLst>
                  <a:outerShdw blurRad="38100" dist="38100" dir="2700000" rotWithShape="0">
                    <a:srgbClr val="000000"/>
                  </a:outerShdw>
                </a:effectLst>
                <a:latin typeface="Tahoma"/>
                <a:ea typeface="Tahoma"/>
                <a:cs typeface="Tahoma"/>
                <a:sym typeface="Tahoma"/>
              </a:defRPr>
            </a:lvl4pPr>
            <a:lvl5pPr marL="2184400" indent="-355600">
              <a:spcBef>
                <a:spcPts val="600"/>
              </a:spcBef>
              <a:buClr>
                <a:srgbClr val="FFCC66"/>
              </a:buClr>
              <a:buSzPct val="65000"/>
              <a:buChar char="■"/>
              <a:defRPr sz="2800">
                <a:solidFill>
                  <a:schemeClr val="accent3">
                    <a:lumOff val="44000"/>
                  </a:schemeClr>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1157" name="Slide Number"/>
          <p:cNvSpPr txBox="1">
            <a:spLocks noGrp="1"/>
          </p:cNvSpPr>
          <p:nvPr>
            <p:ph type="sldNum" sz="quarter" idx="2"/>
          </p:nvPr>
        </p:nvSpPr>
        <p:spPr>
          <a:xfrm>
            <a:off x="8416270" y="6466522"/>
            <a:ext cx="270531" cy="269241"/>
          </a:xfrm>
          <a:prstGeom prst="rect">
            <a:avLst/>
          </a:prstGeom>
        </p:spPr>
        <p:txBody>
          <a:bodyPr/>
          <a:lstStyle>
            <a:lvl1pPr algn="r">
              <a:defRPr sz="1200">
                <a:solidFill>
                  <a:schemeClr val="accent3">
                    <a:lumOff val="44000"/>
                  </a:schemeClr>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060531768"/>
      </p:ext>
    </p:extLst>
  </p:cSld>
  <p:clrMapOvr>
    <a:masterClrMapping/>
  </p:clrMapOvr>
  <p:transition spd="med"/>
</p:sldLayout>
</file>

<file path=ppt/slideLayouts/slideLayout1680.xml><?xml version="1.0" encoding="utf-8"?>
<p:sldLayout xmlns:a="http://schemas.openxmlformats.org/drawingml/2006/main" xmlns:r="http://schemas.openxmlformats.org/officeDocument/2006/relationships" xmlns:p="http://schemas.openxmlformats.org/presentationml/2006/main" showMasterSp="0" type="tx">
  <p:cSld name="14_Two Content">
    <p:bg>
      <p:bgPr>
        <a:solidFill>
          <a:srgbClr val="FFFFFF"/>
        </a:solidFill>
        <a:effectLst/>
      </p:bgPr>
    </p:bg>
    <p:spTree>
      <p:nvGrpSpPr>
        <p:cNvPr id="1" name=""/>
        <p:cNvGrpSpPr/>
        <p:nvPr/>
      </p:nvGrpSpPr>
      <p:grpSpPr>
        <a:xfrm>
          <a:off x="0" y="0"/>
          <a:ext cx="0" cy="0"/>
          <a:chOff x="0" y="0"/>
          <a:chExt cx="0" cy="0"/>
        </a:xfrm>
      </p:grpSpPr>
      <p:sp>
        <p:nvSpPr>
          <p:cNvPr id="2067" name="Title Text"/>
          <p:cNvSpPr txBox="1">
            <a:spLocks noGrp="1"/>
          </p:cNvSpPr>
          <p:nvPr>
            <p:ph type="title"/>
          </p:nvPr>
        </p:nvSpPr>
        <p:spPr>
          <a:xfrm>
            <a:off x="321507" y="193135"/>
            <a:ext cx="5786029" cy="802687"/>
          </a:xfrm>
          <a:prstGeom prst="rect">
            <a:avLst/>
          </a:prstGeom>
          <a:noFill/>
        </p:spPr>
        <p:txBody>
          <a:bodyPr lIns="32910" tIns="32910" rIns="32910" bIns="32910"/>
          <a:lstStyle>
            <a:lvl1pPr defTabSz="321503">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068" name="Body Level One…"/>
          <p:cNvSpPr txBox="1">
            <a:spLocks noGrp="1"/>
          </p:cNvSpPr>
          <p:nvPr>
            <p:ph type="body" sz="quarter" idx="1"/>
          </p:nvPr>
        </p:nvSpPr>
        <p:spPr>
          <a:xfrm>
            <a:off x="321507" y="1125324"/>
            <a:ext cx="2838872" cy="3181720"/>
          </a:xfrm>
          <a:prstGeom prst="rect">
            <a:avLst/>
          </a:prstGeom>
        </p:spPr>
        <p:txBody>
          <a:bodyPr lIns="32910" tIns="32910" rIns="32910" bIns="32910">
            <a:normAutofit/>
          </a:bodyPr>
          <a:lstStyle>
            <a:lvl1pPr marL="241126" indent="-241126" defTabSz="321503">
              <a:spcBef>
                <a:spcPts val="500"/>
              </a:spcBef>
              <a:buSzTx/>
              <a:buNone/>
              <a:defRPr sz="2000" b="1" i="0">
                <a:solidFill>
                  <a:srgbClr val="000000"/>
                </a:solidFill>
                <a:latin typeface="Arial" panose="020B0604020202020204" pitchFamily="34" charset="0"/>
                <a:cs typeface="Arial" panose="020B0604020202020204" pitchFamily="34" charset="0"/>
              </a:defRPr>
            </a:lvl1pPr>
            <a:lvl2pPr marL="241126" indent="80376" defTabSz="321503">
              <a:spcBef>
                <a:spcPts val="500"/>
              </a:spcBef>
              <a:buSzTx/>
              <a:buNone/>
              <a:defRPr sz="2000" b="1" i="0">
                <a:solidFill>
                  <a:srgbClr val="000000"/>
                </a:solidFill>
                <a:latin typeface="Arial" panose="020B0604020202020204" pitchFamily="34" charset="0"/>
                <a:cs typeface="Arial" panose="020B0604020202020204" pitchFamily="34" charset="0"/>
              </a:defRPr>
            </a:lvl2pPr>
            <a:lvl3pPr marL="241126" indent="401879" defTabSz="321503">
              <a:spcBef>
                <a:spcPts val="500"/>
              </a:spcBef>
              <a:buSzTx/>
              <a:buNone/>
              <a:defRPr sz="2000" b="1" i="0">
                <a:solidFill>
                  <a:srgbClr val="000000"/>
                </a:solidFill>
                <a:latin typeface="Arial" panose="020B0604020202020204" pitchFamily="34" charset="0"/>
                <a:cs typeface="Arial" panose="020B0604020202020204" pitchFamily="34" charset="0"/>
              </a:defRPr>
            </a:lvl3pPr>
            <a:lvl4pPr marL="241126" indent="723381" defTabSz="321503">
              <a:spcBef>
                <a:spcPts val="500"/>
              </a:spcBef>
              <a:buSzTx/>
              <a:buNone/>
              <a:defRPr sz="2000" b="1" i="0">
                <a:solidFill>
                  <a:srgbClr val="000000"/>
                </a:solidFill>
                <a:latin typeface="Arial" panose="020B0604020202020204" pitchFamily="34" charset="0"/>
                <a:cs typeface="Arial" panose="020B0604020202020204" pitchFamily="34" charset="0"/>
              </a:defRPr>
            </a:lvl4pPr>
            <a:lvl5pPr marL="241126" indent="1044885" defTabSz="321503">
              <a:spcBef>
                <a:spcPts val="5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069" name="Slide Number"/>
          <p:cNvSpPr txBox="1">
            <a:spLocks noGrp="1"/>
          </p:cNvSpPr>
          <p:nvPr>
            <p:ph type="sldNum" sz="quarter" idx="2"/>
          </p:nvPr>
        </p:nvSpPr>
        <p:spPr>
          <a:xfrm>
            <a:off x="4608281" y="4391888"/>
            <a:ext cx="383321" cy="395773"/>
          </a:xfrm>
          <a:prstGeom prst="rect">
            <a:avLst/>
          </a:prstGeom>
        </p:spPr>
        <p:txBody>
          <a:bodyPr lIns="32910" tIns="32910" rIns="32910" bIns="32910"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725497736"/>
      </p:ext>
    </p:extLst>
  </p:cSld>
  <p:clrMapOvr>
    <a:masterClrMapping/>
  </p:clrMapOvr>
  <p:transition spd="med"/>
</p:sldLayout>
</file>

<file path=ppt/slideLayouts/slideLayout1681.xml><?xml version="1.0" encoding="utf-8"?>
<p:sldLayout xmlns:a="http://schemas.openxmlformats.org/drawingml/2006/main" xmlns:r="http://schemas.openxmlformats.org/officeDocument/2006/relationships" xmlns:p="http://schemas.openxmlformats.org/presentationml/2006/main" showMasterSp="0" type="tx">
  <p:cSld name="14_Comparison">
    <p:bg>
      <p:bgPr>
        <a:solidFill>
          <a:srgbClr val="FFFFFF"/>
        </a:solidFill>
        <a:effectLst/>
      </p:bgPr>
    </p:bg>
    <p:spTree>
      <p:nvGrpSpPr>
        <p:cNvPr id="1" name=""/>
        <p:cNvGrpSpPr/>
        <p:nvPr/>
      </p:nvGrpSpPr>
      <p:grpSpPr>
        <a:xfrm>
          <a:off x="0" y="0"/>
          <a:ext cx="0" cy="0"/>
          <a:chOff x="0" y="0"/>
          <a:chExt cx="0" cy="0"/>
        </a:xfrm>
      </p:grpSpPr>
      <p:sp>
        <p:nvSpPr>
          <p:cNvPr id="2076" name="Title Text"/>
          <p:cNvSpPr txBox="1">
            <a:spLocks noGrp="1"/>
          </p:cNvSpPr>
          <p:nvPr>
            <p:ph type="title"/>
          </p:nvPr>
        </p:nvSpPr>
        <p:spPr>
          <a:xfrm>
            <a:off x="457703" y="274632"/>
            <a:ext cx="8228595" cy="1143188"/>
          </a:xfrm>
          <a:prstGeom prst="rect">
            <a:avLst/>
          </a:prstGeom>
          <a:noFill/>
        </p:spPr>
        <p:txBody>
          <a:bodyPr lIns="32910" tIns="32910" rIns="32910" bIns="32910"/>
          <a:lstStyle>
            <a:lvl1pPr defTabSz="321503">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077" name="Body Level One…"/>
          <p:cNvSpPr txBox="1">
            <a:spLocks noGrp="1"/>
          </p:cNvSpPr>
          <p:nvPr>
            <p:ph type="body" sz="quarter" idx="1"/>
          </p:nvPr>
        </p:nvSpPr>
        <p:spPr>
          <a:xfrm>
            <a:off x="457703" y="1535040"/>
            <a:ext cx="4040062" cy="639694"/>
          </a:xfrm>
          <a:prstGeom prst="rect">
            <a:avLst/>
          </a:prstGeom>
        </p:spPr>
        <p:txBody>
          <a:bodyPr lIns="32910" tIns="32910" rIns="32910" bIns="32910" anchor="b">
            <a:normAutofit/>
          </a:bodyPr>
          <a:lstStyle>
            <a:lvl1pPr marL="0" indent="0" defTabSz="321503">
              <a:spcBef>
                <a:spcPts val="500"/>
              </a:spcBef>
              <a:buSzTx/>
              <a:buNone/>
              <a:defRPr sz="1700" b="1" i="0">
                <a:solidFill>
                  <a:srgbClr val="000000"/>
                </a:solidFill>
                <a:latin typeface="Arial" panose="020B0604020202020204" pitchFamily="34" charset="0"/>
                <a:cs typeface="Arial" panose="020B0604020202020204" pitchFamily="34" charset="0"/>
              </a:defRPr>
            </a:lvl1pPr>
            <a:lvl2pPr marL="0" indent="321503" defTabSz="321503">
              <a:spcBef>
                <a:spcPts val="500"/>
              </a:spcBef>
              <a:buSzTx/>
              <a:buNone/>
              <a:defRPr sz="1700" b="1" i="0">
                <a:solidFill>
                  <a:srgbClr val="000000"/>
                </a:solidFill>
                <a:latin typeface="Arial" panose="020B0604020202020204" pitchFamily="34" charset="0"/>
                <a:cs typeface="Arial" panose="020B0604020202020204" pitchFamily="34" charset="0"/>
              </a:defRPr>
            </a:lvl2pPr>
            <a:lvl3pPr marL="0" indent="643006" defTabSz="321503">
              <a:spcBef>
                <a:spcPts val="500"/>
              </a:spcBef>
              <a:buSzTx/>
              <a:buNone/>
              <a:defRPr sz="1700" b="1" i="0">
                <a:solidFill>
                  <a:srgbClr val="000000"/>
                </a:solidFill>
                <a:latin typeface="Arial" panose="020B0604020202020204" pitchFamily="34" charset="0"/>
                <a:cs typeface="Arial" panose="020B0604020202020204" pitchFamily="34" charset="0"/>
              </a:defRPr>
            </a:lvl3pPr>
            <a:lvl4pPr marL="0" indent="964508" defTabSz="321503">
              <a:spcBef>
                <a:spcPts val="500"/>
              </a:spcBef>
              <a:buSzTx/>
              <a:buNone/>
              <a:defRPr sz="1700" b="1" i="0">
                <a:solidFill>
                  <a:srgbClr val="000000"/>
                </a:solidFill>
                <a:latin typeface="Arial" panose="020B0604020202020204" pitchFamily="34" charset="0"/>
                <a:cs typeface="Arial" panose="020B0604020202020204" pitchFamily="34" charset="0"/>
              </a:defRPr>
            </a:lvl4pPr>
            <a:lvl5pPr marL="0" indent="1286012" defTabSz="321503">
              <a:spcBef>
                <a:spcPts val="500"/>
              </a:spcBef>
              <a:buSzTx/>
              <a:buNone/>
              <a:defRPr sz="17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078" name="Text Placeholder 4"/>
          <p:cNvSpPr>
            <a:spLocks noGrp="1"/>
          </p:cNvSpPr>
          <p:nvPr>
            <p:ph type="body" sz="quarter" idx="21"/>
          </p:nvPr>
        </p:nvSpPr>
        <p:spPr>
          <a:xfrm>
            <a:off x="4645121" y="1535040"/>
            <a:ext cx="4041178" cy="639693"/>
          </a:xfrm>
          <a:prstGeom prst="rect">
            <a:avLst/>
          </a:prstGeom>
        </p:spPr>
        <p:txBody>
          <a:bodyPr lIns="32910" tIns="32910" rIns="32910" bIns="32910" anchor="b">
            <a:normAutofit/>
          </a:bodyPr>
          <a:lstStyle>
            <a:lvl1pPr>
              <a:defRPr b="1" i="0">
                <a:latin typeface="Arial" panose="020B0604020202020204" pitchFamily="34" charset="0"/>
                <a:cs typeface="Arial" panose="020B0604020202020204" pitchFamily="34" charset="0"/>
              </a:defRPr>
            </a:lvl1pPr>
          </a:lstStyle>
          <a:p>
            <a:pPr marL="0" indent="0" defTabSz="321503" rtl="0">
              <a:spcBef>
                <a:spcPts val="500"/>
              </a:spcBef>
              <a:buSzTx/>
              <a:buNone/>
              <a:defRPr sz="1700" b="1">
                <a:solidFill>
                  <a:srgbClr val="000000"/>
                </a:solidFill>
              </a:defRPr>
            </a:pPr>
            <a:endParaRPr dirty="0"/>
          </a:p>
        </p:txBody>
      </p:sp>
      <p:sp>
        <p:nvSpPr>
          <p:cNvPr id="2079" name="Slide Number"/>
          <p:cNvSpPr txBox="1">
            <a:spLocks noGrp="1"/>
          </p:cNvSpPr>
          <p:nvPr>
            <p:ph type="sldNum" sz="quarter" idx="2"/>
          </p:nvPr>
        </p:nvSpPr>
        <p:spPr>
          <a:xfrm>
            <a:off x="4608281" y="4391888"/>
            <a:ext cx="383321" cy="395773"/>
          </a:xfrm>
          <a:prstGeom prst="rect">
            <a:avLst/>
          </a:prstGeom>
        </p:spPr>
        <p:txBody>
          <a:bodyPr lIns="32910" tIns="32910" rIns="32910" bIns="32910"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105037263"/>
      </p:ext>
    </p:extLst>
  </p:cSld>
  <p:clrMapOvr>
    <a:masterClrMapping/>
  </p:clrMapOvr>
  <p:transition spd="med"/>
</p:sldLayout>
</file>

<file path=ppt/slideLayouts/slideLayout1682.xml><?xml version="1.0" encoding="utf-8"?>
<p:sldLayout xmlns:a="http://schemas.openxmlformats.org/drawingml/2006/main" xmlns:r="http://schemas.openxmlformats.org/officeDocument/2006/relationships" xmlns:p="http://schemas.openxmlformats.org/presentationml/2006/main" showMasterSp="0" type="tx">
  <p:cSld name="14_Title Only">
    <p:bg>
      <p:bgPr>
        <a:solidFill>
          <a:srgbClr val="FFFFFF"/>
        </a:solidFill>
        <a:effectLst/>
      </p:bgPr>
    </p:bg>
    <p:spTree>
      <p:nvGrpSpPr>
        <p:cNvPr id="1" name=""/>
        <p:cNvGrpSpPr/>
        <p:nvPr/>
      </p:nvGrpSpPr>
      <p:grpSpPr>
        <a:xfrm>
          <a:off x="0" y="0"/>
          <a:ext cx="0" cy="0"/>
          <a:chOff x="0" y="0"/>
          <a:chExt cx="0" cy="0"/>
        </a:xfrm>
      </p:grpSpPr>
      <p:sp>
        <p:nvSpPr>
          <p:cNvPr id="2086" name="Title Text"/>
          <p:cNvSpPr txBox="1">
            <a:spLocks noGrp="1"/>
          </p:cNvSpPr>
          <p:nvPr>
            <p:ph type="title"/>
          </p:nvPr>
        </p:nvSpPr>
        <p:spPr>
          <a:xfrm>
            <a:off x="321507" y="193135"/>
            <a:ext cx="5786029" cy="802687"/>
          </a:xfrm>
          <a:prstGeom prst="rect">
            <a:avLst/>
          </a:prstGeom>
          <a:noFill/>
        </p:spPr>
        <p:txBody>
          <a:bodyPr lIns="32910" tIns="32910" rIns="32910" bIns="32910"/>
          <a:lstStyle>
            <a:lvl1pPr defTabSz="321503">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087" name="Slide Number"/>
          <p:cNvSpPr txBox="1">
            <a:spLocks noGrp="1"/>
          </p:cNvSpPr>
          <p:nvPr>
            <p:ph type="sldNum" sz="quarter" idx="2"/>
          </p:nvPr>
        </p:nvSpPr>
        <p:spPr>
          <a:xfrm>
            <a:off x="4608281" y="4391888"/>
            <a:ext cx="383321" cy="395773"/>
          </a:xfrm>
          <a:prstGeom prst="rect">
            <a:avLst/>
          </a:prstGeom>
        </p:spPr>
        <p:txBody>
          <a:bodyPr lIns="32910" tIns="32910" rIns="32910" bIns="32910"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049877459"/>
      </p:ext>
    </p:extLst>
  </p:cSld>
  <p:clrMapOvr>
    <a:masterClrMapping/>
  </p:clrMapOvr>
  <p:transition spd="med"/>
</p:sldLayout>
</file>

<file path=ppt/slideLayouts/slideLayout1683.xml><?xml version="1.0" encoding="utf-8"?>
<p:sldLayout xmlns:a="http://schemas.openxmlformats.org/drawingml/2006/main" xmlns:r="http://schemas.openxmlformats.org/officeDocument/2006/relationships" xmlns:p="http://schemas.openxmlformats.org/presentationml/2006/main" showMasterSp="0" type="tx">
  <p:cSld name="16_Blank">
    <p:bg>
      <p:bgPr>
        <a:solidFill>
          <a:srgbClr val="FFFFFF"/>
        </a:solidFill>
        <a:effectLst/>
      </p:bgPr>
    </p:bg>
    <p:spTree>
      <p:nvGrpSpPr>
        <p:cNvPr id="1" name=""/>
        <p:cNvGrpSpPr/>
        <p:nvPr/>
      </p:nvGrpSpPr>
      <p:grpSpPr>
        <a:xfrm>
          <a:off x="0" y="0"/>
          <a:ext cx="0" cy="0"/>
          <a:chOff x="0" y="0"/>
          <a:chExt cx="0" cy="0"/>
        </a:xfrm>
      </p:grpSpPr>
      <p:sp>
        <p:nvSpPr>
          <p:cNvPr id="2094" name="Slide Number"/>
          <p:cNvSpPr txBox="1">
            <a:spLocks noGrp="1"/>
          </p:cNvSpPr>
          <p:nvPr>
            <p:ph type="sldNum" sz="quarter" idx="2"/>
          </p:nvPr>
        </p:nvSpPr>
        <p:spPr>
          <a:xfrm>
            <a:off x="4608281" y="4391888"/>
            <a:ext cx="383321" cy="395773"/>
          </a:xfrm>
          <a:prstGeom prst="rect">
            <a:avLst/>
          </a:prstGeom>
        </p:spPr>
        <p:txBody>
          <a:bodyPr lIns="32910" tIns="32910" rIns="32910" bIns="32910"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547895177"/>
      </p:ext>
    </p:extLst>
  </p:cSld>
  <p:clrMapOvr>
    <a:masterClrMapping/>
  </p:clrMapOvr>
  <p:transition spd="med"/>
</p:sldLayout>
</file>

<file path=ppt/slideLayouts/slideLayout1684.xml><?xml version="1.0" encoding="utf-8"?>
<p:sldLayout xmlns:a="http://schemas.openxmlformats.org/drawingml/2006/main" xmlns:r="http://schemas.openxmlformats.org/officeDocument/2006/relationships" xmlns:p="http://schemas.openxmlformats.org/presentationml/2006/main" showMasterSp="0" type="tx">
  <p:cSld name="14_Content with Caption">
    <p:bg>
      <p:bgPr>
        <a:solidFill>
          <a:srgbClr val="FFFFFF"/>
        </a:solidFill>
        <a:effectLst/>
      </p:bgPr>
    </p:bg>
    <p:spTree>
      <p:nvGrpSpPr>
        <p:cNvPr id="1" name=""/>
        <p:cNvGrpSpPr/>
        <p:nvPr/>
      </p:nvGrpSpPr>
      <p:grpSpPr>
        <a:xfrm>
          <a:off x="0" y="0"/>
          <a:ext cx="0" cy="0"/>
          <a:chOff x="0" y="0"/>
          <a:chExt cx="0" cy="0"/>
        </a:xfrm>
      </p:grpSpPr>
      <p:sp>
        <p:nvSpPr>
          <p:cNvPr id="2101" name="Title Text"/>
          <p:cNvSpPr txBox="1">
            <a:spLocks noGrp="1"/>
          </p:cNvSpPr>
          <p:nvPr>
            <p:ph type="title"/>
          </p:nvPr>
        </p:nvSpPr>
        <p:spPr>
          <a:xfrm>
            <a:off x="457703" y="273517"/>
            <a:ext cx="3007439" cy="1161049"/>
          </a:xfrm>
          <a:prstGeom prst="rect">
            <a:avLst/>
          </a:prstGeom>
          <a:noFill/>
        </p:spPr>
        <p:txBody>
          <a:bodyPr lIns="32910" tIns="32910" rIns="32910" bIns="32910" anchor="b"/>
          <a:lstStyle>
            <a:lvl1pPr algn="l" defTabSz="321503">
              <a:defRPr sz="1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102" name="Body Level One…"/>
          <p:cNvSpPr txBox="1">
            <a:spLocks noGrp="1"/>
          </p:cNvSpPr>
          <p:nvPr>
            <p:ph type="body" idx="1"/>
          </p:nvPr>
        </p:nvSpPr>
        <p:spPr>
          <a:xfrm>
            <a:off x="3574543" y="273517"/>
            <a:ext cx="5111755" cy="5852131"/>
          </a:xfrm>
          <a:prstGeom prst="rect">
            <a:avLst/>
          </a:prstGeom>
        </p:spPr>
        <p:txBody>
          <a:bodyPr lIns="32910" tIns="32910" rIns="32910" bIns="32910">
            <a:normAutofit/>
          </a:bodyPr>
          <a:lstStyle>
            <a:lvl1pPr marL="241126" indent="-241126" defTabSz="321503">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1126" indent="80376" defTabSz="321503">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1126" indent="401879" defTabSz="321503">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1126" indent="723381" defTabSz="321503">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1126" indent="1044885" defTabSz="321503">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103" name="Text Placeholder 3"/>
          <p:cNvSpPr>
            <a:spLocks noGrp="1"/>
          </p:cNvSpPr>
          <p:nvPr>
            <p:ph type="body" sz="half" idx="21"/>
          </p:nvPr>
        </p:nvSpPr>
        <p:spPr>
          <a:xfrm>
            <a:off x="457702" y="1434565"/>
            <a:ext cx="3007441" cy="4691082"/>
          </a:xfrm>
          <a:prstGeom prst="rect">
            <a:avLst/>
          </a:prstGeom>
        </p:spPr>
        <p:txBody>
          <a:bodyPr lIns="32910" tIns="32910" rIns="32910" bIns="32910">
            <a:normAutofit/>
          </a:bodyPr>
          <a:lstStyle>
            <a:lvl1pPr>
              <a:defRPr b="1" i="0">
                <a:latin typeface="Arial" panose="020B0604020202020204" pitchFamily="34" charset="0"/>
                <a:cs typeface="Arial" panose="020B0604020202020204" pitchFamily="34" charset="0"/>
              </a:defRPr>
            </a:lvl1pPr>
          </a:lstStyle>
          <a:p>
            <a:pPr marL="0" indent="0" defTabSz="321503" rtl="0">
              <a:spcBef>
                <a:spcPts val="500"/>
              </a:spcBef>
              <a:buSzTx/>
              <a:buNone/>
              <a:defRPr sz="1000">
                <a:solidFill>
                  <a:srgbClr val="000000"/>
                </a:solidFill>
              </a:defRPr>
            </a:pPr>
            <a:endParaRPr dirty="0"/>
          </a:p>
        </p:txBody>
      </p:sp>
      <p:sp>
        <p:nvSpPr>
          <p:cNvPr id="2104" name="Slide Number"/>
          <p:cNvSpPr txBox="1">
            <a:spLocks noGrp="1"/>
          </p:cNvSpPr>
          <p:nvPr>
            <p:ph type="sldNum" sz="quarter" idx="2"/>
          </p:nvPr>
        </p:nvSpPr>
        <p:spPr>
          <a:xfrm>
            <a:off x="4608281" y="4391888"/>
            <a:ext cx="383321" cy="395773"/>
          </a:xfrm>
          <a:prstGeom prst="rect">
            <a:avLst/>
          </a:prstGeom>
        </p:spPr>
        <p:txBody>
          <a:bodyPr lIns="32910" tIns="32910" rIns="32910" bIns="32910"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818283236"/>
      </p:ext>
    </p:extLst>
  </p:cSld>
  <p:clrMapOvr>
    <a:masterClrMapping/>
  </p:clrMapOvr>
  <p:transition spd="med"/>
</p:sldLayout>
</file>

<file path=ppt/slideLayouts/slideLayout1685.xml><?xml version="1.0" encoding="utf-8"?>
<p:sldLayout xmlns:a="http://schemas.openxmlformats.org/drawingml/2006/main" xmlns:r="http://schemas.openxmlformats.org/officeDocument/2006/relationships" xmlns:p="http://schemas.openxmlformats.org/presentationml/2006/main" showMasterSp="0" type="tx">
  <p:cSld name="14_Picture with Caption">
    <p:bg>
      <p:bgPr>
        <a:solidFill>
          <a:srgbClr val="FFFFFF"/>
        </a:solidFill>
        <a:effectLst/>
      </p:bgPr>
    </p:bg>
    <p:spTree>
      <p:nvGrpSpPr>
        <p:cNvPr id="1" name=""/>
        <p:cNvGrpSpPr/>
        <p:nvPr/>
      </p:nvGrpSpPr>
      <p:grpSpPr>
        <a:xfrm>
          <a:off x="0" y="0"/>
          <a:ext cx="0" cy="0"/>
          <a:chOff x="0" y="0"/>
          <a:chExt cx="0" cy="0"/>
        </a:xfrm>
      </p:grpSpPr>
      <p:sp>
        <p:nvSpPr>
          <p:cNvPr id="2111" name="Title Text"/>
          <p:cNvSpPr txBox="1">
            <a:spLocks noGrp="1"/>
          </p:cNvSpPr>
          <p:nvPr>
            <p:ph type="title"/>
          </p:nvPr>
        </p:nvSpPr>
        <p:spPr>
          <a:xfrm>
            <a:off x="1791737" y="4800487"/>
            <a:ext cx="5486848" cy="567129"/>
          </a:xfrm>
          <a:prstGeom prst="rect">
            <a:avLst/>
          </a:prstGeom>
          <a:noFill/>
        </p:spPr>
        <p:txBody>
          <a:bodyPr lIns="32910" tIns="32910" rIns="32910" bIns="32910" anchor="b"/>
          <a:lstStyle>
            <a:lvl1pPr algn="l" defTabSz="321503">
              <a:defRPr sz="1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112" name="Picture Placeholder 2"/>
          <p:cNvSpPr>
            <a:spLocks noGrp="1"/>
          </p:cNvSpPr>
          <p:nvPr>
            <p:ph type="pic" sz="half" idx="21"/>
          </p:nvPr>
        </p:nvSpPr>
        <p:spPr>
          <a:xfrm>
            <a:off x="1791737" y="612899"/>
            <a:ext cx="5486848" cy="4115024"/>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2113" name="Body Level One…"/>
          <p:cNvSpPr txBox="1">
            <a:spLocks noGrp="1"/>
          </p:cNvSpPr>
          <p:nvPr>
            <p:ph type="body" sz="quarter" idx="1"/>
          </p:nvPr>
        </p:nvSpPr>
        <p:spPr>
          <a:xfrm>
            <a:off x="1791737" y="5367616"/>
            <a:ext cx="5486848" cy="804920"/>
          </a:xfrm>
          <a:prstGeom prst="rect">
            <a:avLst/>
          </a:prstGeom>
        </p:spPr>
        <p:txBody>
          <a:bodyPr lIns="32910" tIns="32910" rIns="32910" bIns="32910">
            <a:normAutofit/>
          </a:bodyPr>
          <a:lstStyle>
            <a:lvl1pPr marL="0" indent="0" defTabSz="321503">
              <a:spcBef>
                <a:spcPts val="500"/>
              </a:spcBef>
              <a:buSzTx/>
              <a:buNone/>
              <a:defRPr sz="1000" b="1" i="0">
                <a:solidFill>
                  <a:srgbClr val="000000"/>
                </a:solidFill>
                <a:latin typeface="Arial" panose="020B0604020202020204" pitchFamily="34" charset="0"/>
                <a:cs typeface="Arial" panose="020B0604020202020204" pitchFamily="34" charset="0"/>
              </a:defRPr>
            </a:lvl1pPr>
            <a:lvl2pPr marL="0" indent="321503" defTabSz="321503">
              <a:spcBef>
                <a:spcPts val="500"/>
              </a:spcBef>
              <a:buSzTx/>
              <a:buNone/>
              <a:defRPr sz="1000" b="1" i="0">
                <a:solidFill>
                  <a:srgbClr val="000000"/>
                </a:solidFill>
                <a:latin typeface="Arial" panose="020B0604020202020204" pitchFamily="34" charset="0"/>
                <a:cs typeface="Arial" panose="020B0604020202020204" pitchFamily="34" charset="0"/>
              </a:defRPr>
            </a:lvl2pPr>
            <a:lvl3pPr marL="0" indent="643006" defTabSz="321503">
              <a:spcBef>
                <a:spcPts val="500"/>
              </a:spcBef>
              <a:buSzTx/>
              <a:buNone/>
              <a:defRPr sz="1000" b="1" i="0">
                <a:solidFill>
                  <a:srgbClr val="000000"/>
                </a:solidFill>
                <a:latin typeface="Arial" panose="020B0604020202020204" pitchFamily="34" charset="0"/>
                <a:cs typeface="Arial" panose="020B0604020202020204" pitchFamily="34" charset="0"/>
              </a:defRPr>
            </a:lvl3pPr>
            <a:lvl4pPr marL="0" indent="964508" defTabSz="321503">
              <a:spcBef>
                <a:spcPts val="500"/>
              </a:spcBef>
              <a:buSzTx/>
              <a:buNone/>
              <a:defRPr sz="1000" b="1" i="0">
                <a:solidFill>
                  <a:srgbClr val="000000"/>
                </a:solidFill>
                <a:latin typeface="Arial" panose="020B0604020202020204" pitchFamily="34" charset="0"/>
                <a:cs typeface="Arial" panose="020B0604020202020204" pitchFamily="34" charset="0"/>
              </a:defRPr>
            </a:lvl4pPr>
            <a:lvl5pPr marL="0" indent="1286012" defTabSz="321503">
              <a:spcBef>
                <a:spcPts val="500"/>
              </a:spcBef>
              <a:buSzTx/>
              <a:buNone/>
              <a:defRPr sz="1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114" name="Slide Number"/>
          <p:cNvSpPr txBox="1">
            <a:spLocks noGrp="1"/>
          </p:cNvSpPr>
          <p:nvPr>
            <p:ph type="sldNum" sz="quarter" idx="2"/>
          </p:nvPr>
        </p:nvSpPr>
        <p:spPr>
          <a:xfrm>
            <a:off x="4608281" y="4391888"/>
            <a:ext cx="383321" cy="395773"/>
          </a:xfrm>
          <a:prstGeom prst="rect">
            <a:avLst/>
          </a:prstGeom>
        </p:spPr>
        <p:txBody>
          <a:bodyPr lIns="32910" tIns="32910" rIns="32910" bIns="32910"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921871889"/>
      </p:ext>
    </p:extLst>
  </p:cSld>
  <p:clrMapOvr>
    <a:masterClrMapping/>
  </p:clrMapOvr>
  <p:transition spd="med"/>
</p:sldLayout>
</file>

<file path=ppt/slideLayouts/slideLayout1686.xml><?xml version="1.0" encoding="utf-8"?>
<p:sldLayout xmlns:a="http://schemas.openxmlformats.org/drawingml/2006/main" xmlns:r="http://schemas.openxmlformats.org/officeDocument/2006/relationships" xmlns:p="http://schemas.openxmlformats.org/presentationml/2006/main" showMasterSp="0" type="tx">
  <p:cSld name="14_Title and Vertical Text">
    <p:bg>
      <p:bgPr>
        <a:solidFill>
          <a:srgbClr val="FFFFFF"/>
        </a:solidFill>
        <a:effectLst/>
      </p:bgPr>
    </p:bg>
    <p:spTree>
      <p:nvGrpSpPr>
        <p:cNvPr id="1" name=""/>
        <p:cNvGrpSpPr/>
        <p:nvPr/>
      </p:nvGrpSpPr>
      <p:grpSpPr>
        <a:xfrm>
          <a:off x="0" y="0"/>
          <a:ext cx="0" cy="0"/>
          <a:chOff x="0" y="0"/>
          <a:chExt cx="0" cy="0"/>
        </a:xfrm>
      </p:grpSpPr>
      <p:sp>
        <p:nvSpPr>
          <p:cNvPr id="2121" name="Title Text"/>
          <p:cNvSpPr txBox="1">
            <a:spLocks noGrp="1"/>
          </p:cNvSpPr>
          <p:nvPr>
            <p:ph type="title"/>
          </p:nvPr>
        </p:nvSpPr>
        <p:spPr>
          <a:xfrm>
            <a:off x="321507" y="193135"/>
            <a:ext cx="5786029" cy="802687"/>
          </a:xfrm>
          <a:prstGeom prst="rect">
            <a:avLst/>
          </a:prstGeom>
          <a:noFill/>
        </p:spPr>
        <p:txBody>
          <a:bodyPr lIns="32910" tIns="32910" rIns="32910" bIns="32910"/>
          <a:lstStyle>
            <a:lvl1pPr defTabSz="321503">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122" name="Body Level One…"/>
          <p:cNvSpPr txBox="1">
            <a:spLocks noGrp="1"/>
          </p:cNvSpPr>
          <p:nvPr>
            <p:ph type="body" sz="half" idx="1"/>
          </p:nvPr>
        </p:nvSpPr>
        <p:spPr>
          <a:xfrm>
            <a:off x="321507" y="1125324"/>
            <a:ext cx="5786029" cy="3181720"/>
          </a:xfrm>
          <a:prstGeom prst="rect">
            <a:avLst/>
          </a:prstGeom>
        </p:spPr>
        <p:txBody>
          <a:bodyPr vert="eaVert" lIns="32910" tIns="32910" rIns="32910" bIns="32910">
            <a:normAutofit/>
          </a:bodyPr>
          <a:lstStyle>
            <a:lvl1pPr marL="241126" indent="-241126" defTabSz="321503">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1126" indent="80376" defTabSz="321503">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1126" indent="401879" defTabSz="321503">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1126" indent="723381" defTabSz="321503">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1126" indent="1044885" defTabSz="321503">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123" name="Slide Number"/>
          <p:cNvSpPr txBox="1">
            <a:spLocks noGrp="1"/>
          </p:cNvSpPr>
          <p:nvPr>
            <p:ph type="sldNum" sz="quarter" idx="2"/>
          </p:nvPr>
        </p:nvSpPr>
        <p:spPr>
          <a:xfrm>
            <a:off x="4608281" y="4391888"/>
            <a:ext cx="383321" cy="395773"/>
          </a:xfrm>
          <a:prstGeom prst="rect">
            <a:avLst/>
          </a:prstGeom>
        </p:spPr>
        <p:txBody>
          <a:bodyPr lIns="32910" tIns="32910" rIns="32910" bIns="32910"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619213751"/>
      </p:ext>
    </p:extLst>
  </p:cSld>
  <p:clrMapOvr>
    <a:masterClrMapping/>
  </p:clrMapOvr>
  <p:transition spd="med"/>
</p:sldLayout>
</file>

<file path=ppt/slideLayouts/slideLayout1687.xml><?xml version="1.0" encoding="utf-8"?>
<p:sldLayout xmlns:a="http://schemas.openxmlformats.org/drawingml/2006/main" xmlns:r="http://schemas.openxmlformats.org/officeDocument/2006/relationships" xmlns:p="http://schemas.openxmlformats.org/presentationml/2006/main" showMasterSp="0" type="tx">
  <p:cSld name="14_Vertical Title and Text">
    <p:bg>
      <p:bgPr>
        <a:solidFill>
          <a:srgbClr val="FFFFFF"/>
        </a:solidFill>
        <a:effectLst/>
      </p:bgPr>
    </p:bg>
    <p:spTree>
      <p:nvGrpSpPr>
        <p:cNvPr id="1" name=""/>
        <p:cNvGrpSpPr/>
        <p:nvPr/>
      </p:nvGrpSpPr>
      <p:grpSpPr>
        <a:xfrm>
          <a:off x="0" y="0"/>
          <a:ext cx="0" cy="0"/>
          <a:chOff x="0" y="0"/>
          <a:chExt cx="0" cy="0"/>
        </a:xfrm>
      </p:grpSpPr>
      <p:sp>
        <p:nvSpPr>
          <p:cNvPr id="2130" name="Title Text"/>
          <p:cNvSpPr txBox="1">
            <a:spLocks noGrp="1"/>
          </p:cNvSpPr>
          <p:nvPr>
            <p:ph type="title"/>
          </p:nvPr>
        </p:nvSpPr>
        <p:spPr>
          <a:xfrm>
            <a:off x="4661865" y="193136"/>
            <a:ext cx="1445671" cy="4113907"/>
          </a:xfrm>
          <a:prstGeom prst="rect">
            <a:avLst/>
          </a:prstGeom>
          <a:noFill/>
        </p:spPr>
        <p:txBody>
          <a:bodyPr vert="eaVert" lIns="32910" tIns="32910" rIns="32910" bIns="32910"/>
          <a:lstStyle>
            <a:lvl1pPr defTabSz="321503">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131" name="Body Level One…"/>
          <p:cNvSpPr txBox="1">
            <a:spLocks noGrp="1"/>
          </p:cNvSpPr>
          <p:nvPr>
            <p:ph type="body" sz="half" idx="1"/>
          </p:nvPr>
        </p:nvSpPr>
        <p:spPr>
          <a:xfrm>
            <a:off x="321507" y="193136"/>
            <a:ext cx="4233190" cy="4113907"/>
          </a:xfrm>
          <a:prstGeom prst="rect">
            <a:avLst/>
          </a:prstGeom>
        </p:spPr>
        <p:txBody>
          <a:bodyPr vert="eaVert" lIns="32910" tIns="32910" rIns="32910" bIns="32910">
            <a:normAutofit/>
          </a:bodyPr>
          <a:lstStyle>
            <a:lvl1pPr marL="241126" indent="-241126" defTabSz="321503">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1126" indent="80376" defTabSz="321503">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1126" indent="401879" defTabSz="321503">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1126" indent="723381" defTabSz="321503">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1126" indent="1044885" defTabSz="321503">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132" name="Slide Number"/>
          <p:cNvSpPr txBox="1">
            <a:spLocks noGrp="1"/>
          </p:cNvSpPr>
          <p:nvPr>
            <p:ph type="sldNum" sz="quarter" idx="2"/>
          </p:nvPr>
        </p:nvSpPr>
        <p:spPr>
          <a:xfrm>
            <a:off x="4608281" y="4391888"/>
            <a:ext cx="383321" cy="395773"/>
          </a:xfrm>
          <a:prstGeom prst="rect">
            <a:avLst/>
          </a:prstGeom>
        </p:spPr>
        <p:txBody>
          <a:bodyPr lIns="32910" tIns="32910" rIns="32910" bIns="32910"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637855573"/>
      </p:ext>
    </p:extLst>
  </p:cSld>
  <p:clrMapOvr>
    <a:masterClrMapping/>
  </p:clrMapOvr>
  <p:transition spd="med"/>
</p:sldLayout>
</file>

<file path=ppt/slideLayouts/slideLayout1688.xml><?xml version="1.0" encoding="utf-8"?>
<p:sldLayout xmlns:a="http://schemas.openxmlformats.org/drawingml/2006/main" xmlns:r="http://schemas.openxmlformats.org/officeDocument/2006/relationships" xmlns:p="http://schemas.openxmlformats.org/presentationml/2006/main" showMasterSp="0" type="tx">
  <p:cSld name="15_Title Slide">
    <p:spTree>
      <p:nvGrpSpPr>
        <p:cNvPr id="1" name=""/>
        <p:cNvGrpSpPr/>
        <p:nvPr/>
      </p:nvGrpSpPr>
      <p:grpSpPr>
        <a:xfrm>
          <a:off x="0" y="0"/>
          <a:ext cx="0" cy="0"/>
          <a:chOff x="0" y="0"/>
          <a:chExt cx="0" cy="0"/>
        </a:xfrm>
      </p:grpSpPr>
      <p:grpSp>
        <p:nvGrpSpPr>
          <p:cNvPr id="2377" name="Group 318"/>
          <p:cNvGrpSpPr/>
          <p:nvPr/>
        </p:nvGrpSpPr>
        <p:grpSpPr>
          <a:xfrm>
            <a:off x="634" y="108585"/>
            <a:ext cx="10407653" cy="6749415"/>
            <a:chOff x="0" y="0"/>
            <a:chExt cx="10407651" cy="6749414"/>
          </a:xfrm>
        </p:grpSpPr>
        <p:grpSp>
          <p:nvGrpSpPr>
            <p:cNvPr id="2345" name="Group 313"/>
            <p:cNvGrpSpPr/>
            <p:nvPr/>
          </p:nvGrpSpPr>
          <p:grpSpPr>
            <a:xfrm>
              <a:off x="-1" y="-1"/>
              <a:ext cx="10407653" cy="6489701"/>
              <a:chOff x="0" y="0"/>
              <a:chExt cx="10407651" cy="6489699"/>
            </a:xfrm>
          </p:grpSpPr>
          <p:grpSp>
            <p:nvGrpSpPr>
              <p:cNvPr id="2332" name="Group 312"/>
              <p:cNvGrpSpPr/>
              <p:nvPr/>
            </p:nvGrpSpPr>
            <p:grpSpPr>
              <a:xfrm>
                <a:off x="-1" y="120015"/>
                <a:ext cx="10407653" cy="6369685"/>
                <a:chOff x="0" y="0"/>
                <a:chExt cx="10407651" cy="6369684"/>
              </a:xfrm>
            </p:grpSpPr>
            <p:sp>
              <p:nvSpPr>
                <p:cNvPr id="2139" name="Line 94"/>
                <p:cNvSpPr/>
                <p:nvPr/>
              </p:nvSpPr>
              <p:spPr>
                <a:xfrm>
                  <a:off x="0" y="708659"/>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40" name="Line 95"/>
                <p:cNvSpPr/>
                <p:nvPr/>
              </p:nvSpPr>
              <p:spPr>
                <a:xfrm>
                  <a:off x="0" y="1503997"/>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41" name="Line 96"/>
                <p:cNvSpPr/>
                <p:nvPr/>
              </p:nvSpPr>
              <p:spPr>
                <a:xfrm>
                  <a:off x="0" y="2331085"/>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42" name="Line 97"/>
                <p:cNvSpPr/>
                <p:nvPr/>
              </p:nvSpPr>
              <p:spPr>
                <a:xfrm>
                  <a:off x="0" y="3126422"/>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43" name="Line 98"/>
                <p:cNvSpPr/>
                <p:nvPr/>
              </p:nvSpPr>
              <p:spPr>
                <a:xfrm>
                  <a:off x="0" y="3951922"/>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44" name="Line 99"/>
                <p:cNvSpPr/>
                <p:nvPr/>
              </p:nvSpPr>
              <p:spPr>
                <a:xfrm>
                  <a:off x="0" y="4747259"/>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45" name="Line 100"/>
                <p:cNvSpPr/>
                <p:nvPr/>
              </p:nvSpPr>
              <p:spPr>
                <a:xfrm>
                  <a:off x="0" y="5574347"/>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46" name="Line 101"/>
                <p:cNvSpPr/>
                <p:nvPr/>
              </p:nvSpPr>
              <p:spPr>
                <a:xfrm>
                  <a:off x="0" y="6369684"/>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grpSp>
              <p:nvGrpSpPr>
                <p:cNvPr id="2183" name="Group 311"/>
                <p:cNvGrpSpPr/>
                <p:nvPr/>
              </p:nvGrpSpPr>
              <p:grpSpPr>
                <a:xfrm>
                  <a:off x="766127" y="0"/>
                  <a:ext cx="2859724" cy="6369685"/>
                  <a:chOff x="0" y="0"/>
                  <a:chExt cx="2859722" cy="6369685"/>
                </a:xfrm>
              </p:grpSpPr>
              <p:grpSp>
                <p:nvGrpSpPr>
                  <p:cNvPr id="2155" name="Group 305"/>
                  <p:cNvGrpSpPr/>
                  <p:nvPr/>
                </p:nvGrpSpPr>
                <p:grpSpPr>
                  <a:xfrm>
                    <a:off x="0" y="0"/>
                    <a:ext cx="1548448" cy="1503998"/>
                    <a:chOff x="0" y="0"/>
                    <a:chExt cx="1548447" cy="1503997"/>
                  </a:xfrm>
                </p:grpSpPr>
                <p:sp>
                  <p:nvSpPr>
                    <p:cNvPr id="2147" name="Line 104"/>
                    <p:cNvSpPr/>
                    <p:nvPr/>
                  </p:nvSpPr>
                  <p:spPr>
                    <a:xfrm flipH="1">
                      <a:off x="-1" y="0"/>
                      <a:ext cx="2" cy="619125"/>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48" name="Line 105"/>
                    <p:cNvSpPr/>
                    <p:nvPr/>
                  </p:nvSpPr>
                  <p:spPr>
                    <a:xfrm flipH="1">
                      <a:off x="795337" y="0"/>
                      <a:ext cx="1" cy="619125"/>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49" name="Line 106"/>
                    <p:cNvSpPr/>
                    <p:nvPr/>
                  </p:nvSpPr>
                  <p:spPr>
                    <a:xfrm flipH="1">
                      <a:off x="795337" y="795337"/>
                      <a:ext cx="1" cy="619126"/>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50" name="Line 107"/>
                    <p:cNvSpPr/>
                    <p:nvPr/>
                  </p:nvSpPr>
                  <p:spPr>
                    <a:xfrm flipH="1">
                      <a:off x="-1" y="795337"/>
                      <a:ext cx="2" cy="619126"/>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51" name="Line 108"/>
                    <p:cNvSpPr/>
                    <p:nvPr/>
                  </p:nvSpPr>
                  <p:spPr>
                    <a:xfrm>
                      <a:off x="89535" y="708659"/>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52" name="Line 109"/>
                    <p:cNvSpPr/>
                    <p:nvPr/>
                  </p:nvSpPr>
                  <p:spPr>
                    <a:xfrm>
                      <a:off x="929322" y="708659"/>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53" name="Line 110"/>
                    <p:cNvSpPr/>
                    <p:nvPr/>
                  </p:nvSpPr>
                  <p:spPr>
                    <a:xfrm>
                      <a:off x="929322" y="1503997"/>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54" name="Line 111"/>
                    <p:cNvSpPr/>
                    <p:nvPr/>
                  </p:nvSpPr>
                  <p:spPr>
                    <a:xfrm>
                      <a:off x="89535" y="1503997"/>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grpSp>
              <p:grpSp>
                <p:nvGrpSpPr>
                  <p:cNvPr id="2164" name="Group 112"/>
                  <p:cNvGrpSpPr/>
                  <p:nvPr/>
                </p:nvGrpSpPr>
                <p:grpSpPr>
                  <a:xfrm>
                    <a:off x="192087" y="1622425"/>
                    <a:ext cx="2667636" cy="1503998"/>
                    <a:chOff x="0" y="0"/>
                    <a:chExt cx="2667635" cy="1503997"/>
                  </a:xfrm>
                </p:grpSpPr>
                <p:sp>
                  <p:nvSpPr>
                    <p:cNvPr id="2156" name="Line 113"/>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57" name="Line 114"/>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58" name="Line 115"/>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59" name="Line 116"/>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60" name="Line 117"/>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61" name="Line 118"/>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62" name="Line 119"/>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63" name="Line 120"/>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grpSp>
              <p:grpSp>
                <p:nvGrpSpPr>
                  <p:cNvPr id="2173" name="Group 121"/>
                  <p:cNvGrpSpPr/>
                  <p:nvPr/>
                </p:nvGrpSpPr>
                <p:grpSpPr>
                  <a:xfrm>
                    <a:off x="192087" y="3243262"/>
                    <a:ext cx="2667636" cy="1503999"/>
                    <a:chOff x="0" y="0"/>
                    <a:chExt cx="2667635" cy="1503997"/>
                  </a:xfrm>
                </p:grpSpPr>
                <p:sp>
                  <p:nvSpPr>
                    <p:cNvPr id="2165" name="Line 122"/>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66" name="Line 123"/>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67" name="Line 124"/>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68" name="Line 125"/>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69" name="Line 126"/>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70" name="Line 127"/>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71" name="Line 128"/>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72" name="Line 129"/>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grpSp>
              <p:grpSp>
                <p:nvGrpSpPr>
                  <p:cNvPr id="2182" name="Group 130"/>
                  <p:cNvGrpSpPr/>
                  <p:nvPr/>
                </p:nvGrpSpPr>
                <p:grpSpPr>
                  <a:xfrm>
                    <a:off x="192087" y="4865687"/>
                    <a:ext cx="2667636" cy="1503999"/>
                    <a:chOff x="0" y="0"/>
                    <a:chExt cx="2667635" cy="1503997"/>
                  </a:xfrm>
                </p:grpSpPr>
                <p:sp>
                  <p:nvSpPr>
                    <p:cNvPr id="2174" name="Line 131"/>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75" name="Line 132"/>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76" name="Line 133"/>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77" name="Line 134"/>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78" name="Line 135"/>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79" name="Line 136"/>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80" name="Line 137"/>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81" name="Line 138"/>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grpSp>
            </p:grpSp>
            <p:grpSp>
              <p:nvGrpSpPr>
                <p:cNvPr id="2220" name="Group 310"/>
                <p:cNvGrpSpPr/>
                <p:nvPr/>
              </p:nvGrpSpPr>
              <p:grpSpPr>
                <a:xfrm>
                  <a:off x="2461577" y="0"/>
                  <a:ext cx="2859724" cy="6369685"/>
                  <a:chOff x="0" y="0"/>
                  <a:chExt cx="2859722" cy="6369685"/>
                </a:xfrm>
              </p:grpSpPr>
              <p:grpSp>
                <p:nvGrpSpPr>
                  <p:cNvPr id="2192" name="Group 304"/>
                  <p:cNvGrpSpPr/>
                  <p:nvPr/>
                </p:nvGrpSpPr>
                <p:grpSpPr>
                  <a:xfrm>
                    <a:off x="0" y="0"/>
                    <a:ext cx="1548448" cy="1503998"/>
                    <a:chOff x="0" y="0"/>
                    <a:chExt cx="1548447" cy="1503997"/>
                  </a:xfrm>
                </p:grpSpPr>
                <p:sp>
                  <p:nvSpPr>
                    <p:cNvPr id="2184" name="Line 141"/>
                    <p:cNvSpPr/>
                    <p:nvPr/>
                  </p:nvSpPr>
                  <p:spPr>
                    <a:xfrm flipH="1">
                      <a:off x="-1" y="0"/>
                      <a:ext cx="2" cy="619125"/>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85" name="Line 142"/>
                    <p:cNvSpPr/>
                    <p:nvPr/>
                  </p:nvSpPr>
                  <p:spPr>
                    <a:xfrm flipH="1">
                      <a:off x="795337" y="0"/>
                      <a:ext cx="1" cy="619125"/>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86" name="Line 143"/>
                    <p:cNvSpPr/>
                    <p:nvPr/>
                  </p:nvSpPr>
                  <p:spPr>
                    <a:xfrm flipH="1">
                      <a:off x="795337" y="795337"/>
                      <a:ext cx="1" cy="619126"/>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87" name="Line 144"/>
                    <p:cNvSpPr/>
                    <p:nvPr/>
                  </p:nvSpPr>
                  <p:spPr>
                    <a:xfrm flipH="1">
                      <a:off x="-1" y="795337"/>
                      <a:ext cx="2" cy="619126"/>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88" name="Line 145"/>
                    <p:cNvSpPr/>
                    <p:nvPr/>
                  </p:nvSpPr>
                  <p:spPr>
                    <a:xfrm>
                      <a:off x="89535" y="708659"/>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89" name="Line 146"/>
                    <p:cNvSpPr/>
                    <p:nvPr/>
                  </p:nvSpPr>
                  <p:spPr>
                    <a:xfrm>
                      <a:off x="929322" y="708659"/>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90" name="Line 147"/>
                    <p:cNvSpPr/>
                    <p:nvPr/>
                  </p:nvSpPr>
                  <p:spPr>
                    <a:xfrm>
                      <a:off x="929322" y="1503997"/>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91" name="Line 148"/>
                    <p:cNvSpPr/>
                    <p:nvPr/>
                  </p:nvSpPr>
                  <p:spPr>
                    <a:xfrm>
                      <a:off x="89535" y="1503997"/>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grpSp>
              <p:grpSp>
                <p:nvGrpSpPr>
                  <p:cNvPr id="2201" name="Group 149"/>
                  <p:cNvGrpSpPr/>
                  <p:nvPr/>
                </p:nvGrpSpPr>
                <p:grpSpPr>
                  <a:xfrm>
                    <a:off x="192087" y="1622425"/>
                    <a:ext cx="2667636" cy="1503998"/>
                    <a:chOff x="0" y="0"/>
                    <a:chExt cx="2667635" cy="1503997"/>
                  </a:xfrm>
                </p:grpSpPr>
                <p:sp>
                  <p:nvSpPr>
                    <p:cNvPr id="2193" name="Line 150"/>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94" name="Line 151"/>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95" name="Line 152"/>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96" name="Line 153"/>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97" name="Line 154"/>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98" name="Line 155"/>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99" name="Line 156"/>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00" name="Line 157"/>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grpSp>
              <p:grpSp>
                <p:nvGrpSpPr>
                  <p:cNvPr id="2210" name="Group 158"/>
                  <p:cNvGrpSpPr/>
                  <p:nvPr/>
                </p:nvGrpSpPr>
                <p:grpSpPr>
                  <a:xfrm>
                    <a:off x="192087" y="3243262"/>
                    <a:ext cx="2667636" cy="1503999"/>
                    <a:chOff x="0" y="0"/>
                    <a:chExt cx="2667635" cy="1503997"/>
                  </a:xfrm>
                </p:grpSpPr>
                <p:sp>
                  <p:nvSpPr>
                    <p:cNvPr id="2202" name="Line 159"/>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03" name="Line 160"/>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04" name="Line 161"/>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05" name="Line 162"/>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06" name="Line 163"/>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07" name="Line 164"/>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08" name="Line 165"/>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09" name="Line 166"/>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grpSp>
              <p:grpSp>
                <p:nvGrpSpPr>
                  <p:cNvPr id="2219" name="Group 167"/>
                  <p:cNvGrpSpPr/>
                  <p:nvPr/>
                </p:nvGrpSpPr>
                <p:grpSpPr>
                  <a:xfrm>
                    <a:off x="192087" y="4865687"/>
                    <a:ext cx="2667636" cy="1503999"/>
                    <a:chOff x="0" y="0"/>
                    <a:chExt cx="2667635" cy="1503997"/>
                  </a:xfrm>
                </p:grpSpPr>
                <p:sp>
                  <p:nvSpPr>
                    <p:cNvPr id="2211" name="Line 168"/>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12" name="Line 169"/>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13" name="Line 170"/>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14" name="Line 171"/>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15" name="Line 172"/>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16" name="Line 173"/>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17" name="Line 174"/>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18" name="Line 175"/>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grpSp>
            </p:grpSp>
            <p:grpSp>
              <p:nvGrpSpPr>
                <p:cNvPr id="2257" name="Group 309"/>
                <p:cNvGrpSpPr/>
                <p:nvPr/>
              </p:nvGrpSpPr>
              <p:grpSpPr>
                <a:xfrm>
                  <a:off x="4157028" y="0"/>
                  <a:ext cx="2859723" cy="6369685"/>
                  <a:chOff x="0" y="0"/>
                  <a:chExt cx="2859722" cy="6369685"/>
                </a:xfrm>
              </p:grpSpPr>
              <p:grpSp>
                <p:nvGrpSpPr>
                  <p:cNvPr id="2229" name="Group 303"/>
                  <p:cNvGrpSpPr/>
                  <p:nvPr/>
                </p:nvGrpSpPr>
                <p:grpSpPr>
                  <a:xfrm>
                    <a:off x="0" y="0"/>
                    <a:ext cx="1548448" cy="1503998"/>
                    <a:chOff x="0" y="0"/>
                    <a:chExt cx="1548447" cy="1503997"/>
                  </a:xfrm>
                </p:grpSpPr>
                <p:sp>
                  <p:nvSpPr>
                    <p:cNvPr id="2221" name="Line 178"/>
                    <p:cNvSpPr/>
                    <p:nvPr/>
                  </p:nvSpPr>
                  <p:spPr>
                    <a:xfrm flipH="1">
                      <a:off x="-1" y="0"/>
                      <a:ext cx="2" cy="619125"/>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22" name="Line 179"/>
                    <p:cNvSpPr/>
                    <p:nvPr/>
                  </p:nvSpPr>
                  <p:spPr>
                    <a:xfrm flipH="1">
                      <a:off x="795337" y="0"/>
                      <a:ext cx="1" cy="619125"/>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23" name="Line 180"/>
                    <p:cNvSpPr/>
                    <p:nvPr/>
                  </p:nvSpPr>
                  <p:spPr>
                    <a:xfrm flipH="1">
                      <a:off x="795337" y="795337"/>
                      <a:ext cx="1" cy="619126"/>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24" name="Line 181"/>
                    <p:cNvSpPr/>
                    <p:nvPr/>
                  </p:nvSpPr>
                  <p:spPr>
                    <a:xfrm flipH="1">
                      <a:off x="-1" y="795337"/>
                      <a:ext cx="2" cy="619126"/>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25" name="Line 182"/>
                    <p:cNvSpPr/>
                    <p:nvPr/>
                  </p:nvSpPr>
                  <p:spPr>
                    <a:xfrm>
                      <a:off x="89535" y="708659"/>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26" name="Line 183"/>
                    <p:cNvSpPr/>
                    <p:nvPr/>
                  </p:nvSpPr>
                  <p:spPr>
                    <a:xfrm>
                      <a:off x="929322" y="708659"/>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27" name="Line 184"/>
                    <p:cNvSpPr/>
                    <p:nvPr/>
                  </p:nvSpPr>
                  <p:spPr>
                    <a:xfrm>
                      <a:off x="929322" y="1503997"/>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28" name="Line 185"/>
                    <p:cNvSpPr/>
                    <p:nvPr/>
                  </p:nvSpPr>
                  <p:spPr>
                    <a:xfrm>
                      <a:off x="89535" y="1503997"/>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grpSp>
              <p:grpSp>
                <p:nvGrpSpPr>
                  <p:cNvPr id="2238" name="Group 186"/>
                  <p:cNvGrpSpPr/>
                  <p:nvPr/>
                </p:nvGrpSpPr>
                <p:grpSpPr>
                  <a:xfrm>
                    <a:off x="192087" y="1622425"/>
                    <a:ext cx="2667636" cy="1503998"/>
                    <a:chOff x="0" y="0"/>
                    <a:chExt cx="2667635" cy="1503997"/>
                  </a:xfrm>
                </p:grpSpPr>
                <p:sp>
                  <p:nvSpPr>
                    <p:cNvPr id="2230" name="Line 187"/>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31" name="Line 188"/>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32" name="Line 189"/>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33" name="Line 190"/>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34" name="Line 191"/>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35" name="Line 192"/>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36" name="Line 193"/>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37" name="Line 194"/>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grpSp>
              <p:grpSp>
                <p:nvGrpSpPr>
                  <p:cNvPr id="2247" name="Group 195"/>
                  <p:cNvGrpSpPr/>
                  <p:nvPr/>
                </p:nvGrpSpPr>
                <p:grpSpPr>
                  <a:xfrm>
                    <a:off x="192087" y="3243262"/>
                    <a:ext cx="2667636" cy="1503999"/>
                    <a:chOff x="0" y="0"/>
                    <a:chExt cx="2667635" cy="1503997"/>
                  </a:xfrm>
                </p:grpSpPr>
                <p:sp>
                  <p:nvSpPr>
                    <p:cNvPr id="2239" name="Line 196"/>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40" name="Line 197"/>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41" name="Line 198"/>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42" name="Line 199"/>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43" name="Line 200"/>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44" name="Line 201"/>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45" name="Line 202"/>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46" name="Line 203"/>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grpSp>
              <p:grpSp>
                <p:nvGrpSpPr>
                  <p:cNvPr id="2256" name="Group 204"/>
                  <p:cNvGrpSpPr/>
                  <p:nvPr/>
                </p:nvGrpSpPr>
                <p:grpSpPr>
                  <a:xfrm>
                    <a:off x="192087" y="4865687"/>
                    <a:ext cx="2667636" cy="1503999"/>
                    <a:chOff x="0" y="0"/>
                    <a:chExt cx="2667635" cy="1503997"/>
                  </a:xfrm>
                </p:grpSpPr>
                <p:sp>
                  <p:nvSpPr>
                    <p:cNvPr id="2248" name="Line 205"/>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49" name="Line 206"/>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50" name="Line 207"/>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51" name="Line 208"/>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52" name="Line 209"/>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53" name="Line 210"/>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54" name="Line 211"/>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55" name="Line 212"/>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grpSp>
            </p:grpSp>
            <p:grpSp>
              <p:nvGrpSpPr>
                <p:cNvPr id="2294" name="Group 308"/>
                <p:cNvGrpSpPr/>
                <p:nvPr/>
              </p:nvGrpSpPr>
              <p:grpSpPr>
                <a:xfrm>
                  <a:off x="5852478" y="0"/>
                  <a:ext cx="2859723" cy="6369685"/>
                  <a:chOff x="0" y="0"/>
                  <a:chExt cx="2859722" cy="6369685"/>
                </a:xfrm>
              </p:grpSpPr>
              <p:grpSp>
                <p:nvGrpSpPr>
                  <p:cNvPr id="2266" name="Group 302"/>
                  <p:cNvGrpSpPr/>
                  <p:nvPr/>
                </p:nvGrpSpPr>
                <p:grpSpPr>
                  <a:xfrm>
                    <a:off x="0" y="0"/>
                    <a:ext cx="1548448" cy="1503998"/>
                    <a:chOff x="0" y="0"/>
                    <a:chExt cx="1548447" cy="1503997"/>
                  </a:xfrm>
                </p:grpSpPr>
                <p:sp>
                  <p:nvSpPr>
                    <p:cNvPr id="2258" name="Line 215"/>
                    <p:cNvSpPr/>
                    <p:nvPr/>
                  </p:nvSpPr>
                  <p:spPr>
                    <a:xfrm flipH="1">
                      <a:off x="-1" y="0"/>
                      <a:ext cx="2" cy="619125"/>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59" name="Line 216"/>
                    <p:cNvSpPr/>
                    <p:nvPr/>
                  </p:nvSpPr>
                  <p:spPr>
                    <a:xfrm flipH="1">
                      <a:off x="795337" y="0"/>
                      <a:ext cx="1" cy="619125"/>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60" name="Line 217"/>
                    <p:cNvSpPr/>
                    <p:nvPr/>
                  </p:nvSpPr>
                  <p:spPr>
                    <a:xfrm flipH="1">
                      <a:off x="795337" y="795337"/>
                      <a:ext cx="1" cy="619126"/>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61" name="Line 218"/>
                    <p:cNvSpPr/>
                    <p:nvPr/>
                  </p:nvSpPr>
                  <p:spPr>
                    <a:xfrm flipH="1">
                      <a:off x="-1" y="795337"/>
                      <a:ext cx="2" cy="619126"/>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62" name="Line 219"/>
                    <p:cNvSpPr/>
                    <p:nvPr/>
                  </p:nvSpPr>
                  <p:spPr>
                    <a:xfrm>
                      <a:off x="89535" y="708659"/>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63" name="Line 220"/>
                    <p:cNvSpPr/>
                    <p:nvPr/>
                  </p:nvSpPr>
                  <p:spPr>
                    <a:xfrm>
                      <a:off x="929322" y="708659"/>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64" name="Line 221"/>
                    <p:cNvSpPr/>
                    <p:nvPr/>
                  </p:nvSpPr>
                  <p:spPr>
                    <a:xfrm>
                      <a:off x="929322" y="1503997"/>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65" name="Line 222"/>
                    <p:cNvSpPr/>
                    <p:nvPr/>
                  </p:nvSpPr>
                  <p:spPr>
                    <a:xfrm>
                      <a:off x="89535" y="1503997"/>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grpSp>
              <p:grpSp>
                <p:nvGrpSpPr>
                  <p:cNvPr id="2275" name="Group 223"/>
                  <p:cNvGrpSpPr/>
                  <p:nvPr/>
                </p:nvGrpSpPr>
                <p:grpSpPr>
                  <a:xfrm>
                    <a:off x="192087" y="1622425"/>
                    <a:ext cx="2667636" cy="1503998"/>
                    <a:chOff x="0" y="0"/>
                    <a:chExt cx="2667635" cy="1503997"/>
                  </a:xfrm>
                </p:grpSpPr>
                <p:sp>
                  <p:nvSpPr>
                    <p:cNvPr id="2267" name="Line 224"/>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68" name="Line 225"/>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69" name="Line 226"/>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70" name="Line 227"/>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71" name="Line 228"/>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72" name="Line 229"/>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73" name="Line 230"/>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74" name="Line 231"/>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grpSp>
              <p:grpSp>
                <p:nvGrpSpPr>
                  <p:cNvPr id="2284" name="Group 232"/>
                  <p:cNvGrpSpPr/>
                  <p:nvPr/>
                </p:nvGrpSpPr>
                <p:grpSpPr>
                  <a:xfrm>
                    <a:off x="192087" y="3243262"/>
                    <a:ext cx="2667636" cy="1503999"/>
                    <a:chOff x="0" y="0"/>
                    <a:chExt cx="2667635" cy="1503997"/>
                  </a:xfrm>
                </p:grpSpPr>
                <p:sp>
                  <p:nvSpPr>
                    <p:cNvPr id="2276" name="Line 233"/>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77" name="Line 234"/>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78" name="Line 235"/>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79" name="Line 236"/>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80" name="Line 237"/>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81" name="Line 238"/>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82" name="Line 239"/>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83" name="Line 240"/>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grpSp>
              <p:grpSp>
                <p:nvGrpSpPr>
                  <p:cNvPr id="2293" name="Group 241"/>
                  <p:cNvGrpSpPr/>
                  <p:nvPr/>
                </p:nvGrpSpPr>
                <p:grpSpPr>
                  <a:xfrm>
                    <a:off x="192087" y="4865687"/>
                    <a:ext cx="2667636" cy="1503999"/>
                    <a:chOff x="0" y="0"/>
                    <a:chExt cx="2667635" cy="1503997"/>
                  </a:xfrm>
                </p:grpSpPr>
                <p:sp>
                  <p:nvSpPr>
                    <p:cNvPr id="2285" name="Line 242"/>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86" name="Line 243"/>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87" name="Line 244"/>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88" name="Line 245"/>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89" name="Line 246"/>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90" name="Line 247"/>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91" name="Line 248"/>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92" name="Line 249"/>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grpSp>
            </p:grpSp>
            <p:grpSp>
              <p:nvGrpSpPr>
                <p:cNvPr id="2331" name="Group 307"/>
                <p:cNvGrpSpPr/>
                <p:nvPr/>
              </p:nvGrpSpPr>
              <p:grpSpPr>
                <a:xfrm>
                  <a:off x="7547928" y="0"/>
                  <a:ext cx="2859724" cy="6369685"/>
                  <a:chOff x="0" y="0"/>
                  <a:chExt cx="2859722" cy="6369685"/>
                </a:xfrm>
              </p:grpSpPr>
              <p:grpSp>
                <p:nvGrpSpPr>
                  <p:cNvPr id="2303" name="Group 301"/>
                  <p:cNvGrpSpPr/>
                  <p:nvPr/>
                </p:nvGrpSpPr>
                <p:grpSpPr>
                  <a:xfrm>
                    <a:off x="0" y="0"/>
                    <a:ext cx="1548448" cy="1503998"/>
                    <a:chOff x="0" y="0"/>
                    <a:chExt cx="1548447" cy="1503997"/>
                  </a:xfrm>
                </p:grpSpPr>
                <p:sp>
                  <p:nvSpPr>
                    <p:cNvPr id="2295" name="Line 252"/>
                    <p:cNvSpPr/>
                    <p:nvPr/>
                  </p:nvSpPr>
                  <p:spPr>
                    <a:xfrm flipH="1">
                      <a:off x="-1" y="0"/>
                      <a:ext cx="2" cy="619125"/>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96" name="Line 253"/>
                    <p:cNvSpPr/>
                    <p:nvPr/>
                  </p:nvSpPr>
                  <p:spPr>
                    <a:xfrm flipH="1">
                      <a:off x="795337" y="0"/>
                      <a:ext cx="1" cy="619125"/>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97" name="Line 254"/>
                    <p:cNvSpPr/>
                    <p:nvPr/>
                  </p:nvSpPr>
                  <p:spPr>
                    <a:xfrm flipH="1">
                      <a:off x="795337" y="795337"/>
                      <a:ext cx="1" cy="619126"/>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98" name="Line 255"/>
                    <p:cNvSpPr/>
                    <p:nvPr/>
                  </p:nvSpPr>
                  <p:spPr>
                    <a:xfrm flipH="1">
                      <a:off x="-1" y="795337"/>
                      <a:ext cx="2" cy="619126"/>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99" name="Line 256"/>
                    <p:cNvSpPr/>
                    <p:nvPr/>
                  </p:nvSpPr>
                  <p:spPr>
                    <a:xfrm>
                      <a:off x="89535" y="708659"/>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300" name="Line 257"/>
                    <p:cNvSpPr/>
                    <p:nvPr/>
                  </p:nvSpPr>
                  <p:spPr>
                    <a:xfrm>
                      <a:off x="929322" y="708659"/>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301" name="Line 258"/>
                    <p:cNvSpPr/>
                    <p:nvPr/>
                  </p:nvSpPr>
                  <p:spPr>
                    <a:xfrm>
                      <a:off x="929322" y="1503997"/>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302" name="Line 259"/>
                    <p:cNvSpPr/>
                    <p:nvPr/>
                  </p:nvSpPr>
                  <p:spPr>
                    <a:xfrm>
                      <a:off x="89535" y="1503997"/>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grpSp>
              <p:grpSp>
                <p:nvGrpSpPr>
                  <p:cNvPr id="2312" name="Group 260"/>
                  <p:cNvGrpSpPr/>
                  <p:nvPr/>
                </p:nvGrpSpPr>
                <p:grpSpPr>
                  <a:xfrm>
                    <a:off x="192087" y="1622425"/>
                    <a:ext cx="2667636" cy="1503998"/>
                    <a:chOff x="0" y="0"/>
                    <a:chExt cx="2667635" cy="1503997"/>
                  </a:xfrm>
                </p:grpSpPr>
                <p:sp>
                  <p:nvSpPr>
                    <p:cNvPr id="2304" name="Line 261"/>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305" name="Line 262"/>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306" name="Line 263"/>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307" name="Line 264"/>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308" name="Line 265"/>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309" name="Line 266"/>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310" name="Line 267"/>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311" name="Line 268"/>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grpSp>
              <p:grpSp>
                <p:nvGrpSpPr>
                  <p:cNvPr id="2321" name="Group 269"/>
                  <p:cNvGrpSpPr/>
                  <p:nvPr/>
                </p:nvGrpSpPr>
                <p:grpSpPr>
                  <a:xfrm>
                    <a:off x="192087" y="3243262"/>
                    <a:ext cx="2667636" cy="1503999"/>
                    <a:chOff x="0" y="0"/>
                    <a:chExt cx="2667635" cy="1503997"/>
                  </a:xfrm>
                </p:grpSpPr>
                <p:sp>
                  <p:nvSpPr>
                    <p:cNvPr id="2313" name="Line 270"/>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314" name="Line 271"/>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315" name="Line 272"/>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316" name="Line 273"/>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317" name="Line 274"/>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318" name="Line 275"/>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319" name="Line 276"/>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320" name="Line 277"/>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grpSp>
              <p:grpSp>
                <p:nvGrpSpPr>
                  <p:cNvPr id="2330" name="Group 278"/>
                  <p:cNvGrpSpPr/>
                  <p:nvPr/>
                </p:nvGrpSpPr>
                <p:grpSpPr>
                  <a:xfrm>
                    <a:off x="192087" y="4865687"/>
                    <a:ext cx="2667636" cy="1503999"/>
                    <a:chOff x="0" y="0"/>
                    <a:chExt cx="2667635" cy="1503997"/>
                  </a:xfrm>
                </p:grpSpPr>
                <p:sp>
                  <p:nvSpPr>
                    <p:cNvPr id="2322" name="Line 279"/>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323" name="Line 280"/>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324" name="Line 281"/>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325" name="Line 282"/>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326" name="Line 283"/>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327" name="Line 284"/>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328" name="Line 285"/>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329" name="Line 286"/>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grpSp>
            </p:grpSp>
          </p:grpSp>
          <p:grpSp>
            <p:nvGrpSpPr>
              <p:cNvPr id="2344" name="Group 306"/>
              <p:cNvGrpSpPr/>
              <p:nvPr/>
            </p:nvGrpSpPr>
            <p:grpSpPr>
              <a:xfrm>
                <a:off x="4762" y="0"/>
                <a:ext cx="9096377" cy="1"/>
                <a:chOff x="0" y="0"/>
                <a:chExt cx="9096375" cy="0"/>
              </a:xfrm>
            </p:grpSpPr>
            <p:sp>
              <p:nvSpPr>
                <p:cNvPr id="2333" name="Line 290"/>
                <p:cNvSpPr/>
                <p:nvPr/>
              </p:nvSpPr>
              <p:spPr>
                <a:xfrm>
                  <a:off x="0" y="0"/>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334" name="Line 291"/>
                <p:cNvSpPr/>
                <p:nvPr/>
              </p:nvSpPr>
              <p:spPr>
                <a:xfrm>
                  <a:off x="855662" y="0"/>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335" name="Line 292"/>
                <p:cNvSpPr/>
                <p:nvPr/>
              </p:nvSpPr>
              <p:spPr>
                <a:xfrm>
                  <a:off x="1695450" y="0"/>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336" name="Line 293"/>
                <p:cNvSpPr/>
                <p:nvPr/>
              </p:nvSpPr>
              <p:spPr>
                <a:xfrm>
                  <a:off x="2551112" y="0"/>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337" name="Line 294"/>
                <p:cNvSpPr/>
                <p:nvPr/>
              </p:nvSpPr>
              <p:spPr>
                <a:xfrm>
                  <a:off x="3390900" y="0"/>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338" name="Line 295"/>
                <p:cNvSpPr/>
                <p:nvPr/>
              </p:nvSpPr>
              <p:spPr>
                <a:xfrm>
                  <a:off x="4246562" y="0"/>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339" name="Line 296"/>
                <p:cNvSpPr/>
                <p:nvPr/>
              </p:nvSpPr>
              <p:spPr>
                <a:xfrm>
                  <a:off x="5086350" y="0"/>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340" name="Line 297"/>
                <p:cNvSpPr/>
                <p:nvPr/>
              </p:nvSpPr>
              <p:spPr>
                <a:xfrm>
                  <a:off x="5942013" y="0"/>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341" name="Line 298"/>
                <p:cNvSpPr/>
                <p:nvPr/>
              </p:nvSpPr>
              <p:spPr>
                <a:xfrm>
                  <a:off x="6781800" y="0"/>
                  <a:ext cx="619126" cy="0"/>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342" name="Line 299"/>
                <p:cNvSpPr/>
                <p:nvPr/>
              </p:nvSpPr>
              <p:spPr>
                <a:xfrm>
                  <a:off x="7637463" y="0"/>
                  <a:ext cx="619126" cy="0"/>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343" name="Line 300"/>
                <p:cNvSpPr/>
                <p:nvPr/>
              </p:nvSpPr>
              <p:spPr>
                <a:xfrm>
                  <a:off x="8477250" y="0"/>
                  <a:ext cx="619126" cy="0"/>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grpSp>
        </p:grpSp>
        <p:grpSp>
          <p:nvGrpSpPr>
            <p:cNvPr id="2351" name="Group 315"/>
            <p:cNvGrpSpPr/>
            <p:nvPr/>
          </p:nvGrpSpPr>
          <p:grpSpPr>
            <a:xfrm>
              <a:off x="532764" y="1796414"/>
              <a:ext cx="8077202" cy="1676401"/>
              <a:chOff x="0" y="0"/>
              <a:chExt cx="8077200" cy="1676400"/>
            </a:xfrm>
          </p:grpSpPr>
          <p:sp>
            <p:nvSpPr>
              <p:cNvPr id="2346" name="Rectangle 9"/>
              <p:cNvSpPr/>
              <p:nvPr/>
            </p:nvSpPr>
            <p:spPr>
              <a:xfrm>
                <a:off x="4038600" y="0"/>
                <a:ext cx="4038601" cy="838200"/>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47" name="Rectangle 10"/>
              <p:cNvSpPr/>
              <p:nvPr/>
            </p:nvSpPr>
            <p:spPr>
              <a:xfrm>
                <a:off x="4038600" y="838200"/>
                <a:ext cx="4038601" cy="838200"/>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48" name="Rectangle 11"/>
              <p:cNvSpPr/>
              <p:nvPr/>
            </p:nvSpPr>
            <p:spPr>
              <a:xfrm>
                <a:off x="-1" y="838200"/>
                <a:ext cx="4038601" cy="838200"/>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49" name="Rectangle 12"/>
              <p:cNvSpPr/>
              <p:nvPr/>
            </p:nvSpPr>
            <p:spPr>
              <a:xfrm>
                <a:off x="-1" y="0"/>
                <a:ext cx="4038601" cy="838200"/>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50" name="Rectangle 13"/>
              <p:cNvSpPr/>
              <p:nvPr/>
            </p:nvSpPr>
            <p:spPr>
              <a:xfrm>
                <a:off x="152400" y="152400"/>
                <a:ext cx="7772401" cy="1371600"/>
              </a:xfrm>
              <a:prstGeom prst="rect">
                <a:avLst/>
              </a:prstGeom>
              <a:solidFill>
                <a:srgbClr val="FEFED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2376" name="Group 287"/>
            <p:cNvGrpSpPr/>
            <p:nvPr/>
          </p:nvGrpSpPr>
          <p:grpSpPr>
            <a:xfrm>
              <a:off x="304165" y="6674802"/>
              <a:ext cx="8458201" cy="74613"/>
              <a:chOff x="0" y="0"/>
              <a:chExt cx="8458200" cy="74612"/>
            </a:xfrm>
          </p:grpSpPr>
          <p:grpSp>
            <p:nvGrpSpPr>
              <p:cNvPr id="2354" name="Group 73"/>
              <p:cNvGrpSpPr/>
              <p:nvPr/>
            </p:nvGrpSpPr>
            <p:grpSpPr>
              <a:xfrm>
                <a:off x="-1" y="-1"/>
                <a:ext cx="990601" cy="74614"/>
                <a:chOff x="0" y="0"/>
                <a:chExt cx="990600" cy="74612"/>
              </a:xfrm>
            </p:grpSpPr>
            <p:sp>
              <p:nvSpPr>
                <p:cNvPr id="2352" name="Rectangle 16"/>
                <p:cNvSpPr/>
                <p:nvPr/>
              </p:nvSpPr>
              <p:spPr>
                <a:xfrm>
                  <a:off x="495300" y="-1"/>
                  <a:ext cx="495301" cy="74614"/>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53" name="Rectangle 17"/>
                <p:cNvSpPr/>
                <p:nvPr/>
              </p:nvSpPr>
              <p:spPr>
                <a:xfrm>
                  <a:off x="0" y="-1"/>
                  <a:ext cx="495301" cy="74614"/>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2357" name="Group 72"/>
              <p:cNvGrpSpPr/>
              <p:nvPr/>
            </p:nvGrpSpPr>
            <p:grpSpPr>
              <a:xfrm>
                <a:off x="1066800" y="-1"/>
                <a:ext cx="990601" cy="74614"/>
                <a:chOff x="0" y="0"/>
                <a:chExt cx="990600" cy="74612"/>
              </a:xfrm>
            </p:grpSpPr>
            <p:sp>
              <p:nvSpPr>
                <p:cNvPr id="2355" name="Rectangle 15"/>
                <p:cNvSpPr/>
                <p:nvPr/>
              </p:nvSpPr>
              <p:spPr>
                <a:xfrm>
                  <a:off x="495300" y="-1"/>
                  <a:ext cx="495301" cy="74614"/>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56" name="Rectangle 18"/>
                <p:cNvSpPr/>
                <p:nvPr/>
              </p:nvSpPr>
              <p:spPr>
                <a:xfrm>
                  <a:off x="0" y="-1"/>
                  <a:ext cx="495301" cy="74614"/>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2360" name="Group 74"/>
              <p:cNvGrpSpPr/>
              <p:nvPr/>
            </p:nvGrpSpPr>
            <p:grpSpPr>
              <a:xfrm>
                <a:off x="2133600" y="-1"/>
                <a:ext cx="990601" cy="74614"/>
                <a:chOff x="0" y="0"/>
                <a:chExt cx="990600" cy="74612"/>
              </a:xfrm>
            </p:grpSpPr>
            <p:sp>
              <p:nvSpPr>
                <p:cNvPr id="2358" name="Rectangle 75"/>
                <p:cNvSpPr/>
                <p:nvPr/>
              </p:nvSpPr>
              <p:spPr>
                <a:xfrm>
                  <a:off x="495300" y="-1"/>
                  <a:ext cx="495301" cy="74614"/>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59" name="Rectangle 76"/>
                <p:cNvSpPr/>
                <p:nvPr/>
              </p:nvSpPr>
              <p:spPr>
                <a:xfrm>
                  <a:off x="0" y="-1"/>
                  <a:ext cx="495301" cy="74614"/>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2363" name="Group 77"/>
              <p:cNvGrpSpPr/>
              <p:nvPr/>
            </p:nvGrpSpPr>
            <p:grpSpPr>
              <a:xfrm>
                <a:off x="3200400" y="-1"/>
                <a:ext cx="990601" cy="74614"/>
                <a:chOff x="0" y="0"/>
                <a:chExt cx="990600" cy="74612"/>
              </a:xfrm>
            </p:grpSpPr>
            <p:sp>
              <p:nvSpPr>
                <p:cNvPr id="2361" name="Rectangle 78"/>
                <p:cNvSpPr/>
                <p:nvPr/>
              </p:nvSpPr>
              <p:spPr>
                <a:xfrm>
                  <a:off x="495300" y="-1"/>
                  <a:ext cx="495301" cy="74614"/>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62" name="Rectangle 79"/>
                <p:cNvSpPr/>
                <p:nvPr/>
              </p:nvSpPr>
              <p:spPr>
                <a:xfrm>
                  <a:off x="0" y="-1"/>
                  <a:ext cx="495301" cy="74614"/>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2366" name="Group 80"/>
              <p:cNvGrpSpPr/>
              <p:nvPr/>
            </p:nvGrpSpPr>
            <p:grpSpPr>
              <a:xfrm>
                <a:off x="4267200" y="-1"/>
                <a:ext cx="990601" cy="74614"/>
                <a:chOff x="0" y="0"/>
                <a:chExt cx="990600" cy="74612"/>
              </a:xfrm>
            </p:grpSpPr>
            <p:sp>
              <p:nvSpPr>
                <p:cNvPr id="2364" name="Rectangle 81"/>
                <p:cNvSpPr/>
                <p:nvPr/>
              </p:nvSpPr>
              <p:spPr>
                <a:xfrm>
                  <a:off x="495300" y="-1"/>
                  <a:ext cx="495301" cy="74614"/>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65" name="Rectangle 82"/>
                <p:cNvSpPr/>
                <p:nvPr/>
              </p:nvSpPr>
              <p:spPr>
                <a:xfrm>
                  <a:off x="0" y="-1"/>
                  <a:ext cx="495301" cy="74614"/>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2369" name="Group 83"/>
              <p:cNvGrpSpPr/>
              <p:nvPr/>
            </p:nvGrpSpPr>
            <p:grpSpPr>
              <a:xfrm>
                <a:off x="5334000" y="-1"/>
                <a:ext cx="990601" cy="74614"/>
                <a:chOff x="0" y="0"/>
                <a:chExt cx="990600" cy="74612"/>
              </a:xfrm>
            </p:grpSpPr>
            <p:sp>
              <p:nvSpPr>
                <p:cNvPr id="2367" name="Rectangle 84"/>
                <p:cNvSpPr/>
                <p:nvPr/>
              </p:nvSpPr>
              <p:spPr>
                <a:xfrm>
                  <a:off x="495300" y="-1"/>
                  <a:ext cx="495301" cy="74614"/>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68" name="Rectangle 85"/>
                <p:cNvSpPr/>
                <p:nvPr/>
              </p:nvSpPr>
              <p:spPr>
                <a:xfrm>
                  <a:off x="0" y="-1"/>
                  <a:ext cx="495301" cy="74614"/>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2372" name="Group 86"/>
              <p:cNvGrpSpPr/>
              <p:nvPr/>
            </p:nvGrpSpPr>
            <p:grpSpPr>
              <a:xfrm>
                <a:off x="6400800" y="-1"/>
                <a:ext cx="990601" cy="74614"/>
                <a:chOff x="0" y="0"/>
                <a:chExt cx="990600" cy="74612"/>
              </a:xfrm>
            </p:grpSpPr>
            <p:sp>
              <p:nvSpPr>
                <p:cNvPr id="2370" name="Rectangle 87"/>
                <p:cNvSpPr/>
                <p:nvPr/>
              </p:nvSpPr>
              <p:spPr>
                <a:xfrm>
                  <a:off x="495300" y="-1"/>
                  <a:ext cx="495301" cy="74614"/>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71" name="Rectangle 88"/>
                <p:cNvSpPr/>
                <p:nvPr/>
              </p:nvSpPr>
              <p:spPr>
                <a:xfrm>
                  <a:off x="0" y="-1"/>
                  <a:ext cx="495301" cy="74614"/>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2375" name="Group 89"/>
              <p:cNvGrpSpPr/>
              <p:nvPr/>
            </p:nvGrpSpPr>
            <p:grpSpPr>
              <a:xfrm>
                <a:off x="7467600" y="-1"/>
                <a:ext cx="990601" cy="74614"/>
                <a:chOff x="0" y="0"/>
                <a:chExt cx="990600" cy="74612"/>
              </a:xfrm>
            </p:grpSpPr>
            <p:sp>
              <p:nvSpPr>
                <p:cNvPr id="2373" name="Rectangle 90"/>
                <p:cNvSpPr/>
                <p:nvPr/>
              </p:nvSpPr>
              <p:spPr>
                <a:xfrm>
                  <a:off x="495300" y="-1"/>
                  <a:ext cx="495301" cy="74614"/>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74" name="Rectangle 91"/>
                <p:cNvSpPr/>
                <p:nvPr/>
              </p:nvSpPr>
              <p:spPr>
                <a:xfrm>
                  <a:off x="0" y="-1"/>
                  <a:ext cx="495301" cy="74614"/>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grpSp>
      <p:pic>
        <p:nvPicPr>
          <p:cNvPr id="2378" name="Picture 319" descr="Picture 319"/>
          <p:cNvPicPr>
            <a:picLocks/>
          </p:cNvPicPr>
          <p:nvPr/>
        </p:nvPicPr>
        <p:blipFill>
          <a:blip r:embed="rId2" cstate="print"/>
          <a:stretch>
            <a:fillRect/>
          </a:stretch>
        </p:blipFill>
        <p:spPr>
          <a:xfrm>
            <a:off x="4456112" y="3403600"/>
            <a:ext cx="246063" cy="246064"/>
          </a:xfrm>
          <a:prstGeom prst="rect">
            <a:avLst/>
          </a:prstGeom>
          <a:ln w="12700">
            <a:miter lim="400000"/>
          </a:ln>
        </p:spPr>
      </p:pic>
      <p:sp>
        <p:nvSpPr>
          <p:cNvPr id="2379" name="Title Text"/>
          <p:cNvSpPr txBox="1">
            <a:spLocks noGrp="1"/>
          </p:cNvSpPr>
          <p:nvPr>
            <p:ph type="title"/>
          </p:nvPr>
        </p:nvSpPr>
        <p:spPr>
          <a:xfrm>
            <a:off x="685800" y="2133600"/>
            <a:ext cx="7772400" cy="1143000"/>
          </a:xfrm>
          <a:prstGeom prst="rect">
            <a:avLst/>
          </a:prstGeom>
        </p:spPr>
        <p:txBody>
          <a:bodyPr lIns="45719" tIns="45719" rIns="45719" bIns="45719"/>
          <a:lstStyle>
            <a:lvl1pPr>
              <a:defRPr b="1" i="0">
                <a:latin typeface="Arial" panose="020B0604020202020204" pitchFamily="34" charset="0"/>
                <a:cs typeface="Arial" panose="020B0604020202020204" pitchFamily="34" charset="0"/>
              </a:defRPr>
            </a:lvl1pPr>
          </a:lstStyle>
          <a:p>
            <a:r>
              <a:rPr dirty="0"/>
              <a:t>Title Text</a:t>
            </a:r>
          </a:p>
        </p:txBody>
      </p:sp>
      <p:sp>
        <p:nvSpPr>
          <p:cNvPr id="2380" name="Body Level One…"/>
          <p:cNvSpPr txBox="1">
            <a:spLocks noGrp="1"/>
          </p:cNvSpPr>
          <p:nvPr>
            <p:ph type="body" sz="quarter" idx="1"/>
          </p:nvPr>
        </p:nvSpPr>
        <p:spPr>
          <a:xfrm>
            <a:off x="1371600" y="3886200"/>
            <a:ext cx="6400800" cy="1752600"/>
          </a:xfrm>
          <a:prstGeom prst="rect">
            <a:avLst/>
          </a:prstGeom>
        </p:spPr>
        <p:txBody>
          <a:bodyPr lIns="45719" tIns="45719" rIns="45719" bIns="45719" anchor="ctr">
            <a:normAutofit/>
          </a:bodyPr>
          <a:lstStyle>
            <a:lvl1pPr marL="0" indent="0" algn="ctr">
              <a:buSzTx/>
              <a:buNone/>
              <a:defRPr b="1" i="0">
                <a:latin typeface="Arial" panose="020B0604020202020204" pitchFamily="34" charset="0"/>
                <a:cs typeface="Arial" panose="020B0604020202020204" pitchFamily="34" charset="0"/>
              </a:defRPr>
            </a:lvl1pPr>
            <a:lvl2pPr marL="783771" indent="-326571" algn="ctr">
              <a:defRPr b="1" i="0">
                <a:latin typeface="Arial" panose="020B0604020202020204" pitchFamily="34" charset="0"/>
                <a:cs typeface="Arial" panose="020B0604020202020204" pitchFamily="34" charset="0"/>
              </a:defRPr>
            </a:lvl2pPr>
            <a:lvl3pPr marL="1219200" indent="-304800" algn="ctr">
              <a:defRPr b="1" i="0">
                <a:latin typeface="Arial" panose="020B0604020202020204" pitchFamily="34" charset="0"/>
                <a:cs typeface="Arial" panose="020B0604020202020204" pitchFamily="34" charset="0"/>
              </a:defRPr>
            </a:lvl3pPr>
            <a:lvl4pPr marL="1737360" indent="-365760" algn="ctr">
              <a:defRPr b="1" i="0">
                <a:latin typeface="Arial" panose="020B0604020202020204" pitchFamily="34" charset="0"/>
                <a:cs typeface="Arial" panose="020B0604020202020204" pitchFamily="34" charset="0"/>
              </a:defRPr>
            </a:lvl4pPr>
            <a:lvl5pPr marL="2194560" indent="-365760" algn="ctr">
              <a:defRPr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381" name="Slide Number"/>
          <p:cNvSpPr txBox="1">
            <a:spLocks noGrp="1"/>
          </p:cNvSpPr>
          <p:nvPr>
            <p:ph type="sldNum" sz="quarter" idx="2"/>
          </p:nvPr>
        </p:nvSpPr>
        <p:spPr>
          <a:xfrm>
            <a:off x="8191886" y="6410960"/>
            <a:ext cx="266315" cy="294641"/>
          </a:xfrm>
          <a:prstGeom prst="rect">
            <a:avLst/>
          </a:prstGeom>
        </p:spPr>
        <p:txBody>
          <a:bodyPr lIns="45719" tIns="45719" rIns="45719" bIns="45719"/>
          <a:lstStyle/>
          <a:p>
            <a:fld id="{86CB4B4D-7CA3-9044-876B-883B54F8677D}" type="slidenum">
              <a:rPr/>
              <a:pPr/>
              <a:t>‹#›</a:t>
            </a:fld>
            <a:endParaRPr/>
          </a:p>
        </p:txBody>
      </p:sp>
    </p:spTree>
    <p:extLst>
      <p:ext uri="{BB962C8B-B14F-4D97-AF65-F5344CB8AC3E}">
        <p14:creationId xmlns:p14="http://schemas.microsoft.com/office/powerpoint/2010/main" val="354741135"/>
      </p:ext>
    </p:extLst>
  </p:cSld>
  <p:clrMapOvr>
    <a:masterClrMapping/>
  </p:clrMapOvr>
  <p:transition spd="med"/>
</p:sldLayout>
</file>

<file path=ppt/slideLayouts/slideLayout1689.xml><?xml version="1.0" encoding="utf-8"?>
<p:sldLayout xmlns:a="http://schemas.openxmlformats.org/drawingml/2006/main" xmlns:r="http://schemas.openxmlformats.org/officeDocument/2006/relationships" xmlns:p="http://schemas.openxmlformats.org/presentationml/2006/main" type="tx">
  <p:cSld name="15_Title and Content">
    <p:spTree>
      <p:nvGrpSpPr>
        <p:cNvPr id="1" name=""/>
        <p:cNvGrpSpPr/>
        <p:nvPr/>
      </p:nvGrpSpPr>
      <p:grpSpPr>
        <a:xfrm>
          <a:off x="0" y="0"/>
          <a:ext cx="0" cy="0"/>
          <a:chOff x="0" y="0"/>
          <a:chExt cx="0" cy="0"/>
        </a:xfrm>
      </p:grpSpPr>
      <p:sp>
        <p:nvSpPr>
          <p:cNvPr id="2388" name="Title Text"/>
          <p:cNvSpPr txBox="1">
            <a:spLocks noGrp="1"/>
          </p:cNvSpPr>
          <p:nvPr>
            <p:ph type="title"/>
          </p:nvPr>
        </p:nvSpPr>
        <p:spPr>
          <a:prstGeom prst="rect">
            <a:avLst/>
          </a:prstGeom>
        </p:spPr>
        <p:txBody>
          <a:bodyPr lIns="45719" tIns="45719" rIns="45719" bIns="45719"/>
          <a:lstStyle>
            <a:lvl1pPr>
              <a:defRPr b="1" i="0">
                <a:latin typeface="Arial" panose="020B0604020202020204" pitchFamily="34" charset="0"/>
                <a:cs typeface="Arial" panose="020B0604020202020204" pitchFamily="34" charset="0"/>
              </a:defRPr>
            </a:lvl1pPr>
          </a:lstStyle>
          <a:p>
            <a:r>
              <a:rPr dirty="0"/>
              <a:t>Title Text</a:t>
            </a:r>
          </a:p>
        </p:txBody>
      </p:sp>
      <p:sp>
        <p:nvSpPr>
          <p:cNvPr id="2389" name="Body Level One…"/>
          <p:cNvSpPr txBox="1">
            <a:spLocks noGrp="1"/>
          </p:cNvSpPr>
          <p:nvPr>
            <p:ph type="body" idx="1"/>
          </p:nvPr>
        </p:nvSpPr>
        <p:spPr>
          <a:xfrm>
            <a:off x="685800" y="1981200"/>
            <a:ext cx="7772400" cy="4114800"/>
          </a:xfrm>
          <a:prstGeom prst="rect">
            <a:avLst/>
          </a:prstGeom>
        </p:spPr>
        <p:txBody>
          <a:bodyPr lIns="45719" tIns="45719" rIns="45719" bIns="45719">
            <a:normAutofit/>
          </a:bodyPr>
          <a:lstStyle>
            <a:lvl1pPr marL="342900" indent="-342900">
              <a:buBlip>
                <a:blip r:embed="rId2"/>
              </a:buBlip>
              <a:defRPr b="1" i="0">
                <a:latin typeface="Arial" panose="020B0604020202020204" pitchFamily="34" charset="0"/>
                <a:cs typeface="Arial" panose="020B0604020202020204" pitchFamily="34" charset="0"/>
              </a:defRPr>
            </a:lvl1pPr>
            <a:lvl2pPr marL="783771" indent="-326571">
              <a:defRPr b="1" i="0">
                <a:latin typeface="Arial" panose="020B0604020202020204" pitchFamily="34" charset="0"/>
                <a:cs typeface="Arial" panose="020B0604020202020204" pitchFamily="34" charset="0"/>
              </a:defRPr>
            </a:lvl2pPr>
            <a:lvl3pPr marL="1219200" indent="-304800">
              <a:defRPr b="1" i="0">
                <a:latin typeface="Arial" panose="020B0604020202020204" pitchFamily="34" charset="0"/>
                <a:cs typeface="Arial" panose="020B0604020202020204" pitchFamily="34" charset="0"/>
              </a:defRPr>
            </a:lvl3pPr>
            <a:lvl4pPr marL="1737360" indent="-365760">
              <a:defRPr b="1" i="0">
                <a:latin typeface="Arial" panose="020B0604020202020204" pitchFamily="34" charset="0"/>
                <a:cs typeface="Arial" panose="020B0604020202020204" pitchFamily="34" charset="0"/>
              </a:defRPr>
            </a:lvl4pPr>
            <a:lvl5pPr marL="2194560" indent="-365760">
              <a:defRPr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390" name="Slide Number"/>
          <p:cNvSpPr txBox="1">
            <a:spLocks noGrp="1"/>
          </p:cNvSpPr>
          <p:nvPr>
            <p:ph type="sldNum" sz="quarter" idx="2"/>
          </p:nvPr>
        </p:nvSpPr>
        <p:spPr>
          <a:xfrm>
            <a:off x="8191886" y="6334760"/>
            <a:ext cx="266315" cy="294641"/>
          </a:xfrm>
          <a:prstGeom prst="rect">
            <a:avLst/>
          </a:prstGeom>
        </p:spPr>
        <p:txBody>
          <a:bodyPr lIns="45719" tIns="45719" rIns="45719" bIns="45719"/>
          <a:lstStyle/>
          <a:p>
            <a:fld id="{86CB4B4D-7CA3-9044-876B-883B54F8677D}" type="slidenum">
              <a:rPr/>
              <a:pPr/>
              <a:t>‹#›</a:t>
            </a:fld>
            <a:endParaRPr/>
          </a:p>
        </p:txBody>
      </p:sp>
    </p:spTree>
    <p:extLst>
      <p:ext uri="{BB962C8B-B14F-4D97-AF65-F5344CB8AC3E}">
        <p14:creationId xmlns:p14="http://schemas.microsoft.com/office/powerpoint/2010/main" val="2276202419"/>
      </p:ext>
    </p:extLst>
  </p:cSld>
  <p:clrMapOvr>
    <a:masterClrMapping/>
  </p:clrMapOvr>
  <p:transition spd="med"/>
</p:sldLayout>
</file>

<file path=ppt/slideLayouts/slideLayout169.xml><?xml version="1.0" encoding="utf-8"?>
<p:sldLayout xmlns:a="http://schemas.openxmlformats.org/drawingml/2006/main" xmlns:r="http://schemas.openxmlformats.org/officeDocument/2006/relationships" xmlns:p="http://schemas.openxmlformats.org/presentationml/2006/main" showMasterSp="0" type="tx">
  <p:cSld name="7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1164" name="Title Text"/>
          <p:cNvSpPr txBox="1">
            <a:spLocks noGrp="1"/>
          </p:cNvSpPr>
          <p:nvPr>
            <p:ph type="title"/>
          </p:nvPr>
        </p:nvSpPr>
        <p:spPr>
          <a:xfrm>
            <a:off x="685800" y="22860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165"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algn="ct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lgn="ctr">
              <a:defRPr b="1" i="0">
                <a:latin typeface="Arial" panose="020B0604020202020204" pitchFamily="34" charset="0"/>
                <a:ea typeface="Arial" panose="020B0604020202020204" pitchFamily="34" charset="0"/>
                <a:cs typeface="Arial" panose="020B0604020202020204" pitchFamily="34" charset="0"/>
                <a:sym typeface="Arial"/>
              </a:defRPr>
            </a:lvl3pPr>
            <a:lvl4pPr algn="ct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lgn="ct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16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69172627"/>
      </p:ext>
    </p:extLst>
  </p:cSld>
  <p:clrMapOvr>
    <a:masterClrMapping/>
  </p:clrMapOvr>
  <p:transition spd="med"/>
</p:sldLayout>
</file>

<file path=ppt/slideLayouts/slideLayout1690.xml><?xml version="1.0" encoding="utf-8"?>
<p:sldLayout xmlns:a="http://schemas.openxmlformats.org/drawingml/2006/main" xmlns:r="http://schemas.openxmlformats.org/officeDocument/2006/relationships" xmlns:p="http://schemas.openxmlformats.org/presentationml/2006/main" type="tx">
  <p:cSld name="15_Section Header">
    <p:spTree>
      <p:nvGrpSpPr>
        <p:cNvPr id="1" name=""/>
        <p:cNvGrpSpPr/>
        <p:nvPr/>
      </p:nvGrpSpPr>
      <p:grpSpPr>
        <a:xfrm>
          <a:off x="0" y="0"/>
          <a:ext cx="0" cy="0"/>
          <a:chOff x="0" y="0"/>
          <a:chExt cx="0" cy="0"/>
        </a:xfrm>
      </p:grpSpPr>
      <p:sp>
        <p:nvSpPr>
          <p:cNvPr id="2397" name="Title Text"/>
          <p:cNvSpPr txBox="1">
            <a:spLocks noGrp="1"/>
          </p:cNvSpPr>
          <p:nvPr>
            <p:ph type="title"/>
          </p:nvPr>
        </p:nvSpPr>
        <p:spPr>
          <a:xfrm>
            <a:off x="722312" y="4406900"/>
            <a:ext cx="7772401" cy="1362075"/>
          </a:xfrm>
          <a:prstGeom prst="rect">
            <a:avLst/>
          </a:prstGeom>
        </p:spPr>
        <p:txBody>
          <a:bodyPr lIns="45719" tIns="45719" rIns="45719" bIns="45719"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2398" name="Body Level One…"/>
          <p:cNvSpPr txBox="1">
            <a:spLocks noGrp="1"/>
          </p:cNvSpPr>
          <p:nvPr>
            <p:ph type="body" sz="quarter" idx="1"/>
          </p:nvPr>
        </p:nvSpPr>
        <p:spPr>
          <a:xfrm>
            <a:off x="722312" y="2906713"/>
            <a:ext cx="7772401" cy="1500188"/>
          </a:xfrm>
          <a:prstGeom prst="rect">
            <a:avLst/>
          </a:prstGeom>
        </p:spPr>
        <p:txBody>
          <a:bodyPr lIns="45719" tIns="45719" rIns="45719" bIns="45719" anchor="b">
            <a:normAutofit/>
          </a:bodyPr>
          <a:lstStyle>
            <a:lvl1pPr marL="0" indent="0">
              <a:spcBef>
                <a:spcPts val="400"/>
              </a:spcBef>
              <a:buSzTx/>
              <a:buNone/>
              <a:defRPr sz="2000" b="1" i="0">
                <a:latin typeface="Arial" panose="020B0604020202020204" pitchFamily="34" charset="0"/>
                <a:cs typeface="Arial" panose="020B0604020202020204" pitchFamily="34" charset="0"/>
              </a:defRPr>
            </a:lvl1pPr>
            <a:lvl2pPr marL="0" indent="457200">
              <a:spcBef>
                <a:spcPts val="400"/>
              </a:spcBef>
              <a:buSzTx/>
              <a:buNone/>
              <a:defRPr sz="2000" b="1" i="0">
                <a:latin typeface="Arial" panose="020B0604020202020204" pitchFamily="34" charset="0"/>
                <a:cs typeface="Arial" panose="020B0604020202020204" pitchFamily="34" charset="0"/>
              </a:defRPr>
            </a:lvl2pPr>
            <a:lvl3pPr marL="0" indent="914400">
              <a:spcBef>
                <a:spcPts val="400"/>
              </a:spcBef>
              <a:buSzTx/>
              <a:buNone/>
              <a:defRPr sz="2000" b="1" i="0">
                <a:latin typeface="Arial" panose="020B0604020202020204" pitchFamily="34" charset="0"/>
                <a:cs typeface="Arial" panose="020B0604020202020204" pitchFamily="34" charset="0"/>
              </a:defRPr>
            </a:lvl3pPr>
            <a:lvl4pPr marL="0" indent="1371600">
              <a:spcBef>
                <a:spcPts val="400"/>
              </a:spcBef>
              <a:buSzTx/>
              <a:buNone/>
              <a:defRPr sz="2000" b="1" i="0">
                <a:latin typeface="Arial" panose="020B0604020202020204" pitchFamily="34" charset="0"/>
                <a:cs typeface="Arial" panose="020B0604020202020204" pitchFamily="34" charset="0"/>
              </a:defRPr>
            </a:lvl4pPr>
            <a:lvl5pPr marL="0" indent="1828800">
              <a:spcBef>
                <a:spcPts val="400"/>
              </a:spcBef>
              <a:buSzTx/>
              <a:buNone/>
              <a:defRPr sz="2000"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399" name="Slide Number"/>
          <p:cNvSpPr txBox="1">
            <a:spLocks noGrp="1"/>
          </p:cNvSpPr>
          <p:nvPr>
            <p:ph type="sldNum" sz="quarter" idx="2"/>
          </p:nvPr>
        </p:nvSpPr>
        <p:spPr>
          <a:xfrm>
            <a:off x="8191886" y="6334760"/>
            <a:ext cx="266315" cy="294641"/>
          </a:xfrm>
          <a:prstGeom prst="rect">
            <a:avLst/>
          </a:prstGeom>
        </p:spPr>
        <p:txBody>
          <a:bodyPr lIns="45719" tIns="45719" rIns="45719" bIns="45719"/>
          <a:lstStyle/>
          <a:p>
            <a:fld id="{86CB4B4D-7CA3-9044-876B-883B54F8677D}" type="slidenum">
              <a:rPr/>
              <a:pPr/>
              <a:t>‹#›</a:t>
            </a:fld>
            <a:endParaRPr/>
          </a:p>
        </p:txBody>
      </p:sp>
    </p:spTree>
    <p:extLst>
      <p:ext uri="{BB962C8B-B14F-4D97-AF65-F5344CB8AC3E}">
        <p14:creationId xmlns:p14="http://schemas.microsoft.com/office/powerpoint/2010/main" val="4084900255"/>
      </p:ext>
    </p:extLst>
  </p:cSld>
  <p:clrMapOvr>
    <a:masterClrMapping/>
  </p:clrMapOvr>
  <p:transition spd="med"/>
</p:sldLayout>
</file>

<file path=ppt/slideLayouts/slideLayout1691.xml><?xml version="1.0" encoding="utf-8"?>
<p:sldLayout xmlns:a="http://schemas.openxmlformats.org/drawingml/2006/main" xmlns:r="http://schemas.openxmlformats.org/officeDocument/2006/relationships" xmlns:p="http://schemas.openxmlformats.org/presentationml/2006/main" type="tx">
  <p:cSld name="15_Two Content">
    <p:spTree>
      <p:nvGrpSpPr>
        <p:cNvPr id="1" name=""/>
        <p:cNvGrpSpPr/>
        <p:nvPr/>
      </p:nvGrpSpPr>
      <p:grpSpPr>
        <a:xfrm>
          <a:off x="0" y="0"/>
          <a:ext cx="0" cy="0"/>
          <a:chOff x="0" y="0"/>
          <a:chExt cx="0" cy="0"/>
        </a:xfrm>
      </p:grpSpPr>
      <p:sp>
        <p:nvSpPr>
          <p:cNvPr id="2406" name="Title Text"/>
          <p:cNvSpPr txBox="1">
            <a:spLocks noGrp="1"/>
          </p:cNvSpPr>
          <p:nvPr>
            <p:ph type="title"/>
          </p:nvPr>
        </p:nvSpPr>
        <p:spPr>
          <a:prstGeom prst="rect">
            <a:avLst/>
          </a:prstGeom>
        </p:spPr>
        <p:txBody>
          <a:bodyPr lIns="45719" tIns="45719" rIns="45719" bIns="45719"/>
          <a:lstStyle>
            <a:lvl1pPr>
              <a:defRPr b="1" i="0">
                <a:latin typeface="Arial" panose="020B0604020202020204" pitchFamily="34" charset="0"/>
                <a:cs typeface="Arial" panose="020B0604020202020204" pitchFamily="34" charset="0"/>
              </a:defRPr>
            </a:lvl1pPr>
          </a:lstStyle>
          <a:p>
            <a:r>
              <a:rPr dirty="0"/>
              <a:t>Title Text</a:t>
            </a:r>
          </a:p>
        </p:txBody>
      </p:sp>
      <p:sp>
        <p:nvSpPr>
          <p:cNvPr id="2407" name="Body Level One…"/>
          <p:cNvSpPr txBox="1">
            <a:spLocks noGrp="1"/>
          </p:cNvSpPr>
          <p:nvPr>
            <p:ph type="body" sz="half" idx="1"/>
          </p:nvPr>
        </p:nvSpPr>
        <p:spPr>
          <a:xfrm>
            <a:off x="685800" y="1981200"/>
            <a:ext cx="3810000" cy="4114800"/>
          </a:xfrm>
          <a:prstGeom prst="rect">
            <a:avLst/>
          </a:prstGeom>
        </p:spPr>
        <p:txBody>
          <a:bodyPr lIns="45719" tIns="45719" rIns="45719" bIns="45719">
            <a:normAutofit/>
          </a:bodyPr>
          <a:lstStyle>
            <a:lvl1pPr marL="342900" indent="-342900">
              <a:spcBef>
                <a:spcPts val="600"/>
              </a:spcBef>
              <a:buBlip>
                <a:blip r:embed="rId2"/>
              </a:buBlip>
              <a:defRPr sz="2800" b="1" i="0">
                <a:latin typeface="Arial" panose="020B0604020202020204" pitchFamily="34" charset="0"/>
                <a:cs typeface="Arial" panose="020B0604020202020204" pitchFamily="34" charset="0"/>
              </a:defRPr>
            </a:lvl1pPr>
            <a:lvl2pPr marL="790575" indent="-333375">
              <a:spcBef>
                <a:spcPts val="600"/>
              </a:spcBef>
              <a:defRPr sz="2800" b="1" i="0">
                <a:latin typeface="Arial" panose="020B0604020202020204" pitchFamily="34" charset="0"/>
                <a:cs typeface="Arial" panose="020B0604020202020204" pitchFamily="34" charset="0"/>
              </a:defRPr>
            </a:lvl2pPr>
            <a:lvl3pPr marL="1234439" indent="-320039">
              <a:spcBef>
                <a:spcPts val="600"/>
              </a:spcBef>
              <a:defRPr sz="2800" b="1" i="0">
                <a:latin typeface="Arial" panose="020B0604020202020204" pitchFamily="34" charset="0"/>
                <a:cs typeface="Arial" panose="020B0604020202020204" pitchFamily="34" charset="0"/>
              </a:defRPr>
            </a:lvl3pPr>
            <a:lvl4pPr marL="1727200" indent="-355600">
              <a:spcBef>
                <a:spcPts val="600"/>
              </a:spcBef>
              <a:defRPr sz="2800" b="1" i="0">
                <a:latin typeface="Arial" panose="020B0604020202020204" pitchFamily="34" charset="0"/>
                <a:cs typeface="Arial" panose="020B0604020202020204" pitchFamily="34" charset="0"/>
              </a:defRPr>
            </a:lvl4pPr>
            <a:lvl5pPr marL="2184400" indent="-355600">
              <a:spcBef>
                <a:spcPts val="600"/>
              </a:spcBef>
              <a:defRPr sz="2800"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408" name="Slide Number"/>
          <p:cNvSpPr txBox="1">
            <a:spLocks noGrp="1"/>
          </p:cNvSpPr>
          <p:nvPr>
            <p:ph type="sldNum" sz="quarter" idx="2"/>
          </p:nvPr>
        </p:nvSpPr>
        <p:spPr>
          <a:xfrm>
            <a:off x="8191886" y="6334760"/>
            <a:ext cx="266315" cy="294641"/>
          </a:xfrm>
          <a:prstGeom prst="rect">
            <a:avLst/>
          </a:prstGeom>
        </p:spPr>
        <p:txBody>
          <a:bodyPr lIns="45719" tIns="45719" rIns="45719" bIns="45719"/>
          <a:lstStyle/>
          <a:p>
            <a:fld id="{86CB4B4D-7CA3-9044-876B-883B54F8677D}" type="slidenum">
              <a:rPr/>
              <a:pPr/>
              <a:t>‹#›</a:t>
            </a:fld>
            <a:endParaRPr/>
          </a:p>
        </p:txBody>
      </p:sp>
    </p:spTree>
    <p:extLst>
      <p:ext uri="{BB962C8B-B14F-4D97-AF65-F5344CB8AC3E}">
        <p14:creationId xmlns:p14="http://schemas.microsoft.com/office/powerpoint/2010/main" val="2351051987"/>
      </p:ext>
    </p:extLst>
  </p:cSld>
  <p:clrMapOvr>
    <a:masterClrMapping/>
  </p:clrMapOvr>
  <p:transition spd="med"/>
</p:sldLayout>
</file>

<file path=ppt/slideLayouts/slideLayout1692.xml><?xml version="1.0" encoding="utf-8"?>
<p:sldLayout xmlns:a="http://schemas.openxmlformats.org/drawingml/2006/main" xmlns:r="http://schemas.openxmlformats.org/officeDocument/2006/relationships" xmlns:p="http://schemas.openxmlformats.org/presentationml/2006/main" type="tx">
  <p:cSld name="15_Comparison">
    <p:spTree>
      <p:nvGrpSpPr>
        <p:cNvPr id="1" name=""/>
        <p:cNvGrpSpPr/>
        <p:nvPr/>
      </p:nvGrpSpPr>
      <p:grpSpPr>
        <a:xfrm>
          <a:off x="0" y="0"/>
          <a:ext cx="0" cy="0"/>
          <a:chOff x="0" y="0"/>
          <a:chExt cx="0" cy="0"/>
        </a:xfrm>
      </p:grpSpPr>
      <p:sp>
        <p:nvSpPr>
          <p:cNvPr id="2415" name="Title Text"/>
          <p:cNvSpPr txBox="1">
            <a:spLocks noGrp="1"/>
          </p:cNvSpPr>
          <p:nvPr>
            <p:ph type="title"/>
          </p:nvPr>
        </p:nvSpPr>
        <p:spPr>
          <a:xfrm>
            <a:off x="457200" y="274638"/>
            <a:ext cx="8229600" cy="1143001"/>
          </a:xfrm>
          <a:prstGeom prst="rect">
            <a:avLst/>
          </a:prstGeom>
        </p:spPr>
        <p:txBody>
          <a:bodyPr lIns="45719" tIns="45719" rIns="45719" bIns="45719"/>
          <a:lstStyle>
            <a:lvl1pPr>
              <a:defRPr b="1" i="0">
                <a:latin typeface="Arial" panose="020B0604020202020204" pitchFamily="34" charset="0"/>
                <a:cs typeface="Arial" panose="020B0604020202020204" pitchFamily="34" charset="0"/>
              </a:defRPr>
            </a:lvl1pPr>
          </a:lstStyle>
          <a:p>
            <a:r>
              <a:rPr dirty="0"/>
              <a:t>Title Text</a:t>
            </a:r>
          </a:p>
        </p:txBody>
      </p:sp>
      <p:sp>
        <p:nvSpPr>
          <p:cNvPr id="2416" name="Body Level One…"/>
          <p:cNvSpPr txBox="1">
            <a:spLocks noGrp="1"/>
          </p:cNvSpPr>
          <p:nvPr>
            <p:ph type="body" sz="quarter" idx="1"/>
          </p:nvPr>
        </p:nvSpPr>
        <p:spPr>
          <a:xfrm>
            <a:off x="457200" y="1535112"/>
            <a:ext cx="4040188" cy="639763"/>
          </a:xfrm>
          <a:prstGeom prst="rect">
            <a:avLst/>
          </a:prstGeom>
        </p:spPr>
        <p:txBody>
          <a:bodyPr lIns="45719" tIns="45719" rIns="45719" bIns="45719" anchor="b">
            <a:normAutofit/>
          </a:bodyPr>
          <a:lstStyle>
            <a:lvl1pPr marL="0" indent="0">
              <a:spcBef>
                <a:spcPts val="500"/>
              </a:spcBef>
              <a:buSzTx/>
              <a:buNone/>
              <a:defRPr sz="2400" b="1" i="0">
                <a:latin typeface="Arial" panose="020B0604020202020204" pitchFamily="34" charset="0"/>
                <a:cs typeface="Arial" panose="020B0604020202020204" pitchFamily="34" charset="0"/>
              </a:defRPr>
            </a:lvl1pPr>
            <a:lvl2pPr marL="0" indent="457200">
              <a:spcBef>
                <a:spcPts val="500"/>
              </a:spcBef>
              <a:buSzTx/>
              <a:buNone/>
              <a:defRPr sz="2400" b="1" i="0">
                <a:latin typeface="Arial" panose="020B0604020202020204" pitchFamily="34" charset="0"/>
                <a:cs typeface="Arial" panose="020B0604020202020204" pitchFamily="34" charset="0"/>
              </a:defRPr>
            </a:lvl2pPr>
            <a:lvl3pPr marL="0" indent="914400">
              <a:spcBef>
                <a:spcPts val="500"/>
              </a:spcBef>
              <a:buSzTx/>
              <a:buNone/>
              <a:defRPr sz="2400" b="1" i="0">
                <a:latin typeface="Arial" panose="020B0604020202020204" pitchFamily="34" charset="0"/>
                <a:cs typeface="Arial" panose="020B0604020202020204" pitchFamily="34" charset="0"/>
              </a:defRPr>
            </a:lvl3pPr>
            <a:lvl4pPr marL="0" indent="1371600">
              <a:spcBef>
                <a:spcPts val="500"/>
              </a:spcBef>
              <a:buSzTx/>
              <a:buNone/>
              <a:defRPr sz="2400" b="1" i="0">
                <a:latin typeface="Arial" panose="020B0604020202020204" pitchFamily="34" charset="0"/>
                <a:cs typeface="Arial" panose="020B0604020202020204" pitchFamily="34" charset="0"/>
              </a:defRPr>
            </a:lvl4pPr>
            <a:lvl5pPr marL="0" indent="1828800">
              <a:spcBef>
                <a:spcPts val="500"/>
              </a:spcBef>
              <a:buSzTx/>
              <a:buNone/>
              <a:defRPr sz="2400"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417" name="Text Placeholder 4"/>
          <p:cNvSpPr>
            <a:spLocks noGrp="1"/>
          </p:cNvSpPr>
          <p:nvPr>
            <p:ph type="body" sz="quarter" idx="21"/>
          </p:nvPr>
        </p:nvSpPr>
        <p:spPr>
          <a:xfrm>
            <a:off x="4645025" y="1535112"/>
            <a:ext cx="4041775" cy="639763"/>
          </a:xfrm>
          <a:prstGeom prst="rect">
            <a:avLst/>
          </a:prstGeom>
        </p:spPr>
        <p:txBody>
          <a:bodyPr lIns="45719" tIns="45719" rIns="45719" bIns="45719"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pPr>
            <a:endParaRPr dirty="0"/>
          </a:p>
        </p:txBody>
      </p:sp>
      <p:sp>
        <p:nvSpPr>
          <p:cNvPr id="2418" name="Slide Number"/>
          <p:cNvSpPr txBox="1">
            <a:spLocks noGrp="1"/>
          </p:cNvSpPr>
          <p:nvPr>
            <p:ph type="sldNum" sz="quarter" idx="2"/>
          </p:nvPr>
        </p:nvSpPr>
        <p:spPr>
          <a:xfrm>
            <a:off x="8191886" y="6334760"/>
            <a:ext cx="266315" cy="294641"/>
          </a:xfrm>
          <a:prstGeom prst="rect">
            <a:avLst/>
          </a:prstGeom>
        </p:spPr>
        <p:txBody>
          <a:bodyPr lIns="45719" tIns="45719" rIns="45719" bIns="45719"/>
          <a:lstStyle/>
          <a:p>
            <a:fld id="{86CB4B4D-7CA3-9044-876B-883B54F8677D}" type="slidenum">
              <a:rPr/>
              <a:pPr/>
              <a:t>‹#›</a:t>
            </a:fld>
            <a:endParaRPr/>
          </a:p>
        </p:txBody>
      </p:sp>
    </p:spTree>
    <p:extLst>
      <p:ext uri="{BB962C8B-B14F-4D97-AF65-F5344CB8AC3E}">
        <p14:creationId xmlns:p14="http://schemas.microsoft.com/office/powerpoint/2010/main" val="3747502222"/>
      </p:ext>
    </p:extLst>
  </p:cSld>
  <p:clrMapOvr>
    <a:masterClrMapping/>
  </p:clrMapOvr>
  <p:transition spd="med"/>
</p:sldLayout>
</file>

<file path=ppt/slideLayouts/slideLayout1693.xml><?xml version="1.0" encoding="utf-8"?>
<p:sldLayout xmlns:a="http://schemas.openxmlformats.org/drawingml/2006/main" xmlns:r="http://schemas.openxmlformats.org/officeDocument/2006/relationships" xmlns:p="http://schemas.openxmlformats.org/presentationml/2006/main" type="tx">
  <p:cSld name="15_Title Only">
    <p:spTree>
      <p:nvGrpSpPr>
        <p:cNvPr id="1" name=""/>
        <p:cNvGrpSpPr/>
        <p:nvPr/>
      </p:nvGrpSpPr>
      <p:grpSpPr>
        <a:xfrm>
          <a:off x="0" y="0"/>
          <a:ext cx="0" cy="0"/>
          <a:chOff x="0" y="0"/>
          <a:chExt cx="0" cy="0"/>
        </a:xfrm>
      </p:grpSpPr>
      <p:sp>
        <p:nvSpPr>
          <p:cNvPr id="2425" name="Title Text"/>
          <p:cNvSpPr txBox="1">
            <a:spLocks noGrp="1"/>
          </p:cNvSpPr>
          <p:nvPr>
            <p:ph type="title"/>
          </p:nvPr>
        </p:nvSpPr>
        <p:spPr>
          <a:prstGeom prst="rect">
            <a:avLst/>
          </a:prstGeom>
        </p:spPr>
        <p:txBody>
          <a:bodyPr lIns="45719" tIns="45719" rIns="45719" bIns="45719"/>
          <a:lstStyle>
            <a:lvl1pPr>
              <a:defRPr b="1" i="0">
                <a:latin typeface="Arial" panose="020B0604020202020204" pitchFamily="34" charset="0"/>
                <a:cs typeface="Arial" panose="020B0604020202020204" pitchFamily="34" charset="0"/>
              </a:defRPr>
            </a:lvl1pPr>
          </a:lstStyle>
          <a:p>
            <a:r>
              <a:rPr dirty="0"/>
              <a:t>Title Text</a:t>
            </a:r>
          </a:p>
        </p:txBody>
      </p:sp>
      <p:sp>
        <p:nvSpPr>
          <p:cNvPr id="2426" name="Slide Number"/>
          <p:cNvSpPr txBox="1">
            <a:spLocks noGrp="1"/>
          </p:cNvSpPr>
          <p:nvPr>
            <p:ph type="sldNum" sz="quarter" idx="2"/>
          </p:nvPr>
        </p:nvSpPr>
        <p:spPr>
          <a:xfrm>
            <a:off x="8191886" y="6334760"/>
            <a:ext cx="266315" cy="294641"/>
          </a:xfrm>
          <a:prstGeom prst="rect">
            <a:avLst/>
          </a:prstGeom>
        </p:spPr>
        <p:txBody>
          <a:bodyPr lIns="45719" tIns="45719" rIns="45719" bIns="45719"/>
          <a:lstStyle/>
          <a:p>
            <a:fld id="{86CB4B4D-7CA3-9044-876B-883B54F8677D}" type="slidenum">
              <a:rPr/>
              <a:pPr/>
              <a:t>‹#›</a:t>
            </a:fld>
            <a:endParaRPr/>
          </a:p>
        </p:txBody>
      </p:sp>
    </p:spTree>
    <p:extLst>
      <p:ext uri="{BB962C8B-B14F-4D97-AF65-F5344CB8AC3E}">
        <p14:creationId xmlns:p14="http://schemas.microsoft.com/office/powerpoint/2010/main" val="3956478195"/>
      </p:ext>
    </p:extLst>
  </p:cSld>
  <p:clrMapOvr>
    <a:masterClrMapping/>
  </p:clrMapOvr>
  <p:transition spd="med"/>
</p:sldLayout>
</file>

<file path=ppt/slideLayouts/slideLayout1694.xml><?xml version="1.0" encoding="utf-8"?>
<p:sldLayout xmlns:a="http://schemas.openxmlformats.org/drawingml/2006/main" xmlns:r="http://schemas.openxmlformats.org/officeDocument/2006/relationships" xmlns:p="http://schemas.openxmlformats.org/presentationml/2006/main" showMasterSp="0" type="tx">
  <p:cSld name="Title Only 0">
    <p:bg>
      <p:bgPr>
        <a:solidFill>
          <a:srgbClr val="000000"/>
        </a:solidFill>
        <a:effectLst/>
      </p:bgPr>
    </p:bg>
    <p:spTree>
      <p:nvGrpSpPr>
        <p:cNvPr id="1" name=""/>
        <p:cNvGrpSpPr/>
        <p:nvPr/>
      </p:nvGrpSpPr>
      <p:grpSpPr>
        <a:xfrm>
          <a:off x="0" y="0"/>
          <a:ext cx="0" cy="0"/>
          <a:chOff x="0" y="0"/>
          <a:chExt cx="0" cy="0"/>
        </a:xfrm>
      </p:grpSpPr>
      <p:sp>
        <p:nvSpPr>
          <p:cNvPr id="2433" name="Title Text"/>
          <p:cNvSpPr txBox="1">
            <a:spLocks noGrp="1"/>
          </p:cNvSpPr>
          <p:nvPr>
            <p:ph type="title"/>
          </p:nvPr>
        </p:nvSpPr>
        <p:spPr>
          <a:prstGeom prst="rect">
            <a:avLst/>
          </a:prstGeom>
        </p:spPr>
        <p:txBody>
          <a:bodyPr lIns="45719" tIns="45719" rIns="45719" bIns="45719"/>
          <a:lstStyle>
            <a:lvl1pPr>
              <a:defRPr b="1" i="0">
                <a:latin typeface="Arial" panose="020B0604020202020204" pitchFamily="34" charset="0"/>
                <a:cs typeface="Arial" panose="020B0604020202020204" pitchFamily="34" charset="0"/>
              </a:defRPr>
            </a:lvl1pPr>
          </a:lstStyle>
          <a:p>
            <a:r>
              <a:rPr dirty="0"/>
              <a:t>Title Text</a:t>
            </a:r>
          </a:p>
        </p:txBody>
      </p:sp>
      <p:sp>
        <p:nvSpPr>
          <p:cNvPr id="2434" name="Slide Number"/>
          <p:cNvSpPr txBox="1">
            <a:spLocks noGrp="1"/>
          </p:cNvSpPr>
          <p:nvPr>
            <p:ph type="sldNum" sz="quarter" idx="2"/>
          </p:nvPr>
        </p:nvSpPr>
        <p:spPr>
          <a:xfrm>
            <a:off x="8191886" y="6334760"/>
            <a:ext cx="266315" cy="294641"/>
          </a:xfrm>
          <a:prstGeom prst="rect">
            <a:avLst/>
          </a:prstGeom>
        </p:spPr>
        <p:txBody>
          <a:bodyPr lIns="45719" tIns="45719" rIns="45719" bIns="45719"/>
          <a:lstStyle/>
          <a:p>
            <a:fld id="{86CB4B4D-7CA3-9044-876B-883B54F8677D}" type="slidenum">
              <a:rPr/>
              <a:pPr/>
              <a:t>‹#›</a:t>
            </a:fld>
            <a:endParaRPr/>
          </a:p>
        </p:txBody>
      </p:sp>
    </p:spTree>
    <p:extLst>
      <p:ext uri="{BB962C8B-B14F-4D97-AF65-F5344CB8AC3E}">
        <p14:creationId xmlns:p14="http://schemas.microsoft.com/office/powerpoint/2010/main" val="2244143877"/>
      </p:ext>
    </p:extLst>
  </p:cSld>
  <p:clrMapOvr>
    <a:masterClrMapping/>
  </p:clrMapOvr>
  <p:transition spd="med"/>
</p:sldLayout>
</file>

<file path=ppt/slideLayouts/slideLayout1695.xml><?xml version="1.0" encoding="utf-8"?>
<p:sldLayout xmlns:a="http://schemas.openxmlformats.org/drawingml/2006/main" xmlns:r="http://schemas.openxmlformats.org/officeDocument/2006/relationships" xmlns:p="http://schemas.openxmlformats.org/presentationml/2006/main" type="tx">
  <p:cSld name="17_Blank">
    <p:spTree>
      <p:nvGrpSpPr>
        <p:cNvPr id="1" name=""/>
        <p:cNvGrpSpPr/>
        <p:nvPr/>
      </p:nvGrpSpPr>
      <p:grpSpPr>
        <a:xfrm>
          <a:off x="0" y="0"/>
          <a:ext cx="0" cy="0"/>
          <a:chOff x="0" y="0"/>
          <a:chExt cx="0" cy="0"/>
        </a:xfrm>
      </p:grpSpPr>
      <p:sp>
        <p:nvSpPr>
          <p:cNvPr id="2441" name="Slide Number"/>
          <p:cNvSpPr txBox="1">
            <a:spLocks noGrp="1"/>
          </p:cNvSpPr>
          <p:nvPr>
            <p:ph type="sldNum" sz="quarter" idx="2"/>
          </p:nvPr>
        </p:nvSpPr>
        <p:spPr>
          <a:xfrm>
            <a:off x="8191886" y="6334760"/>
            <a:ext cx="266315" cy="294641"/>
          </a:xfrm>
          <a:prstGeom prst="rect">
            <a:avLst/>
          </a:prstGeom>
        </p:spPr>
        <p:txBody>
          <a:bodyPr lIns="45719" tIns="45719" rIns="45719" bIns="45719"/>
          <a:lstStyle/>
          <a:p>
            <a:fld id="{86CB4B4D-7CA3-9044-876B-883B54F8677D}" type="slidenum">
              <a:rPr/>
              <a:pPr/>
              <a:t>‹#›</a:t>
            </a:fld>
            <a:endParaRPr/>
          </a:p>
        </p:txBody>
      </p:sp>
    </p:spTree>
    <p:extLst>
      <p:ext uri="{BB962C8B-B14F-4D97-AF65-F5344CB8AC3E}">
        <p14:creationId xmlns:p14="http://schemas.microsoft.com/office/powerpoint/2010/main" val="2472306959"/>
      </p:ext>
    </p:extLst>
  </p:cSld>
  <p:clrMapOvr>
    <a:masterClrMapping/>
  </p:clrMapOvr>
  <p:transition spd="med"/>
</p:sldLayout>
</file>

<file path=ppt/slideLayouts/slideLayout1696.xml><?xml version="1.0" encoding="utf-8"?>
<p:sldLayout xmlns:a="http://schemas.openxmlformats.org/drawingml/2006/main" xmlns:r="http://schemas.openxmlformats.org/officeDocument/2006/relationships" xmlns:p="http://schemas.openxmlformats.org/presentationml/2006/main" type="tx">
  <p:cSld name="15_Content with Caption">
    <p:spTree>
      <p:nvGrpSpPr>
        <p:cNvPr id="1" name=""/>
        <p:cNvGrpSpPr/>
        <p:nvPr/>
      </p:nvGrpSpPr>
      <p:grpSpPr>
        <a:xfrm>
          <a:off x="0" y="0"/>
          <a:ext cx="0" cy="0"/>
          <a:chOff x="0" y="0"/>
          <a:chExt cx="0" cy="0"/>
        </a:xfrm>
      </p:grpSpPr>
      <p:sp>
        <p:nvSpPr>
          <p:cNvPr id="2448" name="Title Text"/>
          <p:cNvSpPr txBox="1">
            <a:spLocks noGrp="1"/>
          </p:cNvSpPr>
          <p:nvPr>
            <p:ph type="title"/>
          </p:nvPr>
        </p:nvSpPr>
        <p:spPr>
          <a:xfrm>
            <a:off x="457200" y="273050"/>
            <a:ext cx="3008314" cy="1162050"/>
          </a:xfrm>
          <a:prstGeom prst="rect">
            <a:avLst/>
          </a:prstGeom>
        </p:spPr>
        <p:txBody>
          <a:bodyPr lIns="45719" tIns="45719" rIns="45719" bIns="45719"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2449" name="Body Level One…"/>
          <p:cNvSpPr txBox="1">
            <a:spLocks noGrp="1"/>
          </p:cNvSpPr>
          <p:nvPr>
            <p:ph type="body" idx="1"/>
          </p:nvPr>
        </p:nvSpPr>
        <p:spPr>
          <a:xfrm>
            <a:off x="3575050" y="273050"/>
            <a:ext cx="5111750" cy="5853113"/>
          </a:xfrm>
          <a:prstGeom prst="rect">
            <a:avLst/>
          </a:prstGeom>
        </p:spPr>
        <p:txBody>
          <a:bodyPr lIns="45719" tIns="45719" rIns="45719" bIns="45719">
            <a:normAutofit/>
          </a:bodyPr>
          <a:lstStyle>
            <a:lvl1pPr marL="342900" indent="-342900">
              <a:buBlip>
                <a:blip r:embed="rId2"/>
              </a:buBlip>
              <a:defRPr b="1" i="0">
                <a:latin typeface="Arial" panose="020B0604020202020204" pitchFamily="34" charset="0"/>
                <a:cs typeface="Arial" panose="020B0604020202020204" pitchFamily="34" charset="0"/>
              </a:defRPr>
            </a:lvl1pPr>
            <a:lvl2pPr marL="783771" indent="-326571">
              <a:defRPr b="1" i="0">
                <a:latin typeface="Arial" panose="020B0604020202020204" pitchFamily="34" charset="0"/>
                <a:cs typeface="Arial" panose="020B0604020202020204" pitchFamily="34" charset="0"/>
              </a:defRPr>
            </a:lvl2pPr>
            <a:lvl3pPr marL="1219200" indent="-304800">
              <a:defRPr b="1" i="0">
                <a:latin typeface="Arial" panose="020B0604020202020204" pitchFamily="34" charset="0"/>
                <a:cs typeface="Arial" panose="020B0604020202020204" pitchFamily="34" charset="0"/>
              </a:defRPr>
            </a:lvl3pPr>
            <a:lvl4pPr marL="1737360" indent="-365760">
              <a:defRPr b="1" i="0">
                <a:latin typeface="Arial" panose="020B0604020202020204" pitchFamily="34" charset="0"/>
                <a:cs typeface="Arial" panose="020B0604020202020204" pitchFamily="34" charset="0"/>
              </a:defRPr>
            </a:lvl4pPr>
            <a:lvl5pPr marL="2194560" indent="-365760">
              <a:defRPr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450" name="Text Placeholder 3"/>
          <p:cNvSpPr>
            <a:spLocks noGrp="1"/>
          </p:cNvSpPr>
          <p:nvPr>
            <p:ph type="body" sz="half" idx="21"/>
          </p:nvPr>
        </p:nvSpPr>
        <p:spPr>
          <a:xfrm>
            <a:off x="457199" y="1435100"/>
            <a:ext cx="3008315" cy="4691063"/>
          </a:xfrm>
          <a:prstGeom prst="rect">
            <a:avLst/>
          </a:prstGeom>
        </p:spPr>
        <p:txBody>
          <a:bodyPr lIns="45719" tIns="45719" rIns="45719" bIns="45719">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pPr>
            <a:endParaRPr dirty="0"/>
          </a:p>
        </p:txBody>
      </p:sp>
      <p:sp>
        <p:nvSpPr>
          <p:cNvPr id="2451" name="Slide Number"/>
          <p:cNvSpPr txBox="1">
            <a:spLocks noGrp="1"/>
          </p:cNvSpPr>
          <p:nvPr>
            <p:ph type="sldNum" sz="quarter" idx="2"/>
          </p:nvPr>
        </p:nvSpPr>
        <p:spPr>
          <a:xfrm>
            <a:off x="8191886" y="6334760"/>
            <a:ext cx="266315" cy="294641"/>
          </a:xfrm>
          <a:prstGeom prst="rect">
            <a:avLst/>
          </a:prstGeom>
        </p:spPr>
        <p:txBody>
          <a:bodyPr lIns="45719" tIns="45719" rIns="45719" bIns="45719"/>
          <a:lstStyle/>
          <a:p>
            <a:fld id="{86CB4B4D-7CA3-9044-876B-883B54F8677D}" type="slidenum">
              <a:rPr/>
              <a:pPr/>
              <a:t>‹#›</a:t>
            </a:fld>
            <a:endParaRPr/>
          </a:p>
        </p:txBody>
      </p:sp>
    </p:spTree>
    <p:extLst>
      <p:ext uri="{BB962C8B-B14F-4D97-AF65-F5344CB8AC3E}">
        <p14:creationId xmlns:p14="http://schemas.microsoft.com/office/powerpoint/2010/main" val="1894147430"/>
      </p:ext>
    </p:extLst>
  </p:cSld>
  <p:clrMapOvr>
    <a:masterClrMapping/>
  </p:clrMapOvr>
  <p:transition spd="med"/>
</p:sldLayout>
</file>

<file path=ppt/slideLayouts/slideLayout1697.xml><?xml version="1.0" encoding="utf-8"?>
<p:sldLayout xmlns:a="http://schemas.openxmlformats.org/drawingml/2006/main" xmlns:r="http://schemas.openxmlformats.org/officeDocument/2006/relationships" xmlns:p="http://schemas.openxmlformats.org/presentationml/2006/main" type="tx">
  <p:cSld name="15_Picture with Caption">
    <p:spTree>
      <p:nvGrpSpPr>
        <p:cNvPr id="1" name=""/>
        <p:cNvGrpSpPr/>
        <p:nvPr/>
      </p:nvGrpSpPr>
      <p:grpSpPr>
        <a:xfrm>
          <a:off x="0" y="0"/>
          <a:ext cx="0" cy="0"/>
          <a:chOff x="0" y="0"/>
          <a:chExt cx="0" cy="0"/>
        </a:xfrm>
      </p:grpSpPr>
      <p:sp>
        <p:nvSpPr>
          <p:cNvPr id="2458" name="Title Text"/>
          <p:cNvSpPr txBox="1">
            <a:spLocks noGrp="1"/>
          </p:cNvSpPr>
          <p:nvPr>
            <p:ph type="title"/>
          </p:nvPr>
        </p:nvSpPr>
        <p:spPr>
          <a:xfrm>
            <a:off x="1792288" y="4800600"/>
            <a:ext cx="5486401" cy="566738"/>
          </a:xfrm>
          <a:prstGeom prst="rect">
            <a:avLst/>
          </a:prstGeom>
        </p:spPr>
        <p:txBody>
          <a:bodyPr lIns="45719" tIns="45719" rIns="45719" bIns="45719"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2459"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2460" name="Body Level One…"/>
          <p:cNvSpPr txBox="1">
            <a:spLocks noGrp="1"/>
          </p:cNvSpPr>
          <p:nvPr>
            <p:ph type="body" sz="quarter" idx="1"/>
          </p:nvPr>
        </p:nvSpPr>
        <p:spPr>
          <a:xfrm>
            <a:off x="1792288" y="5367337"/>
            <a:ext cx="5486401" cy="804863"/>
          </a:xfrm>
          <a:prstGeom prst="rect">
            <a:avLst/>
          </a:prstGeom>
        </p:spPr>
        <p:txBody>
          <a:bodyPr lIns="45719" tIns="45719" rIns="45719" bIns="45719">
            <a:normAutofit/>
          </a:bodyPr>
          <a:lstStyle>
            <a:lvl1pPr marL="0" indent="0">
              <a:spcBef>
                <a:spcPts val="300"/>
              </a:spcBef>
              <a:buSzTx/>
              <a:buNone/>
              <a:defRPr sz="1400" b="1" i="0">
                <a:latin typeface="Arial" panose="020B0604020202020204" pitchFamily="34" charset="0"/>
                <a:cs typeface="Arial" panose="020B0604020202020204" pitchFamily="34" charset="0"/>
              </a:defRPr>
            </a:lvl1pPr>
            <a:lvl2pPr marL="0" indent="457200">
              <a:spcBef>
                <a:spcPts val="300"/>
              </a:spcBef>
              <a:buSzTx/>
              <a:buNone/>
              <a:defRPr sz="1400" b="1" i="0">
                <a:latin typeface="Arial" panose="020B0604020202020204" pitchFamily="34" charset="0"/>
                <a:cs typeface="Arial" panose="020B0604020202020204" pitchFamily="34" charset="0"/>
              </a:defRPr>
            </a:lvl2pPr>
            <a:lvl3pPr marL="0" indent="914400">
              <a:spcBef>
                <a:spcPts val="300"/>
              </a:spcBef>
              <a:buSzTx/>
              <a:buNone/>
              <a:defRPr sz="1400" b="1" i="0">
                <a:latin typeface="Arial" panose="020B0604020202020204" pitchFamily="34" charset="0"/>
                <a:cs typeface="Arial" panose="020B0604020202020204" pitchFamily="34" charset="0"/>
              </a:defRPr>
            </a:lvl3pPr>
            <a:lvl4pPr marL="0" indent="1371600">
              <a:spcBef>
                <a:spcPts val="300"/>
              </a:spcBef>
              <a:buSzTx/>
              <a:buNone/>
              <a:defRPr sz="1400" b="1" i="0">
                <a:latin typeface="Arial" panose="020B0604020202020204" pitchFamily="34" charset="0"/>
                <a:cs typeface="Arial" panose="020B0604020202020204" pitchFamily="34" charset="0"/>
              </a:defRPr>
            </a:lvl4pPr>
            <a:lvl5pPr marL="0" indent="1828800">
              <a:spcBef>
                <a:spcPts val="300"/>
              </a:spcBef>
              <a:buSzTx/>
              <a:buNone/>
              <a:defRPr sz="1400"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461" name="Slide Number"/>
          <p:cNvSpPr txBox="1">
            <a:spLocks noGrp="1"/>
          </p:cNvSpPr>
          <p:nvPr>
            <p:ph type="sldNum" sz="quarter" idx="2"/>
          </p:nvPr>
        </p:nvSpPr>
        <p:spPr>
          <a:xfrm>
            <a:off x="8191886" y="6334760"/>
            <a:ext cx="266315" cy="294641"/>
          </a:xfrm>
          <a:prstGeom prst="rect">
            <a:avLst/>
          </a:prstGeom>
        </p:spPr>
        <p:txBody>
          <a:bodyPr lIns="45719" tIns="45719" rIns="45719" bIns="45719"/>
          <a:lstStyle/>
          <a:p>
            <a:fld id="{86CB4B4D-7CA3-9044-876B-883B54F8677D}" type="slidenum">
              <a:rPr/>
              <a:pPr/>
              <a:t>‹#›</a:t>
            </a:fld>
            <a:endParaRPr/>
          </a:p>
        </p:txBody>
      </p:sp>
    </p:spTree>
    <p:extLst>
      <p:ext uri="{BB962C8B-B14F-4D97-AF65-F5344CB8AC3E}">
        <p14:creationId xmlns:p14="http://schemas.microsoft.com/office/powerpoint/2010/main" val="70979319"/>
      </p:ext>
    </p:extLst>
  </p:cSld>
  <p:clrMapOvr>
    <a:masterClrMapping/>
  </p:clrMapOvr>
  <p:transition spd="med"/>
</p:sldLayout>
</file>

<file path=ppt/slideLayouts/slideLayout1698.xml><?xml version="1.0" encoding="utf-8"?>
<p:sldLayout xmlns:a="http://schemas.openxmlformats.org/drawingml/2006/main" xmlns:r="http://schemas.openxmlformats.org/officeDocument/2006/relationships" xmlns:p="http://schemas.openxmlformats.org/presentationml/2006/main" type="tx">
  <p:cSld name="15_Title and Vertical Text">
    <p:spTree>
      <p:nvGrpSpPr>
        <p:cNvPr id="1" name=""/>
        <p:cNvGrpSpPr/>
        <p:nvPr/>
      </p:nvGrpSpPr>
      <p:grpSpPr>
        <a:xfrm>
          <a:off x="0" y="0"/>
          <a:ext cx="0" cy="0"/>
          <a:chOff x="0" y="0"/>
          <a:chExt cx="0" cy="0"/>
        </a:xfrm>
      </p:grpSpPr>
      <p:sp>
        <p:nvSpPr>
          <p:cNvPr id="2468" name="Title Text"/>
          <p:cNvSpPr txBox="1">
            <a:spLocks noGrp="1"/>
          </p:cNvSpPr>
          <p:nvPr>
            <p:ph type="title"/>
          </p:nvPr>
        </p:nvSpPr>
        <p:spPr>
          <a:prstGeom prst="rect">
            <a:avLst/>
          </a:prstGeom>
        </p:spPr>
        <p:txBody>
          <a:bodyPr lIns="45719" tIns="45719" rIns="45719" bIns="45719"/>
          <a:lstStyle>
            <a:lvl1pPr>
              <a:defRPr b="1" i="0">
                <a:latin typeface="Arial" panose="020B0604020202020204" pitchFamily="34" charset="0"/>
                <a:cs typeface="Arial" panose="020B0604020202020204" pitchFamily="34" charset="0"/>
              </a:defRPr>
            </a:lvl1pPr>
          </a:lstStyle>
          <a:p>
            <a:r>
              <a:rPr dirty="0"/>
              <a:t>Title Text</a:t>
            </a:r>
          </a:p>
        </p:txBody>
      </p:sp>
      <p:sp>
        <p:nvSpPr>
          <p:cNvPr id="2469" name="Body Level One…"/>
          <p:cNvSpPr txBox="1">
            <a:spLocks noGrp="1"/>
          </p:cNvSpPr>
          <p:nvPr>
            <p:ph type="body" idx="1"/>
          </p:nvPr>
        </p:nvSpPr>
        <p:spPr>
          <a:xfrm>
            <a:off x="685800" y="1981200"/>
            <a:ext cx="7772400" cy="4114800"/>
          </a:xfrm>
          <a:prstGeom prst="rect">
            <a:avLst/>
          </a:prstGeom>
        </p:spPr>
        <p:txBody>
          <a:bodyPr vert="eaVert" lIns="45719" tIns="45719" rIns="45719" bIns="45719">
            <a:normAutofit/>
          </a:bodyPr>
          <a:lstStyle>
            <a:lvl1pPr marL="342900" indent="-342900">
              <a:buBlip>
                <a:blip r:embed="rId2"/>
              </a:buBlip>
              <a:defRPr b="1" i="0">
                <a:latin typeface="Arial" panose="020B0604020202020204" pitchFamily="34" charset="0"/>
                <a:cs typeface="Arial" panose="020B0604020202020204" pitchFamily="34" charset="0"/>
              </a:defRPr>
            </a:lvl1pPr>
            <a:lvl2pPr marL="783771" indent="-326571">
              <a:defRPr b="1" i="0">
                <a:latin typeface="Arial" panose="020B0604020202020204" pitchFamily="34" charset="0"/>
                <a:cs typeface="Arial" panose="020B0604020202020204" pitchFamily="34" charset="0"/>
              </a:defRPr>
            </a:lvl2pPr>
            <a:lvl3pPr marL="1219200" indent="-304800">
              <a:defRPr b="1" i="0">
                <a:latin typeface="Arial" panose="020B0604020202020204" pitchFamily="34" charset="0"/>
                <a:cs typeface="Arial" panose="020B0604020202020204" pitchFamily="34" charset="0"/>
              </a:defRPr>
            </a:lvl3pPr>
            <a:lvl4pPr marL="1737360" indent="-365760">
              <a:defRPr b="1" i="0">
                <a:latin typeface="Arial" panose="020B0604020202020204" pitchFamily="34" charset="0"/>
                <a:cs typeface="Arial" panose="020B0604020202020204" pitchFamily="34" charset="0"/>
              </a:defRPr>
            </a:lvl4pPr>
            <a:lvl5pPr marL="2194560" indent="-365760">
              <a:defRPr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470" name="Slide Number"/>
          <p:cNvSpPr txBox="1">
            <a:spLocks noGrp="1"/>
          </p:cNvSpPr>
          <p:nvPr>
            <p:ph type="sldNum" sz="quarter" idx="2"/>
          </p:nvPr>
        </p:nvSpPr>
        <p:spPr>
          <a:xfrm>
            <a:off x="8191886" y="6334760"/>
            <a:ext cx="266315" cy="294641"/>
          </a:xfrm>
          <a:prstGeom prst="rect">
            <a:avLst/>
          </a:prstGeom>
        </p:spPr>
        <p:txBody>
          <a:bodyPr lIns="45719" tIns="45719" rIns="45719" bIns="45719"/>
          <a:lstStyle/>
          <a:p>
            <a:fld id="{86CB4B4D-7CA3-9044-876B-883B54F8677D}" type="slidenum">
              <a:rPr/>
              <a:pPr/>
              <a:t>‹#›</a:t>
            </a:fld>
            <a:endParaRPr/>
          </a:p>
        </p:txBody>
      </p:sp>
    </p:spTree>
    <p:extLst>
      <p:ext uri="{BB962C8B-B14F-4D97-AF65-F5344CB8AC3E}">
        <p14:creationId xmlns:p14="http://schemas.microsoft.com/office/powerpoint/2010/main" val="2037794103"/>
      </p:ext>
    </p:extLst>
  </p:cSld>
  <p:clrMapOvr>
    <a:masterClrMapping/>
  </p:clrMapOvr>
  <p:transition spd="med"/>
</p:sldLayout>
</file>

<file path=ppt/slideLayouts/slideLayout1699.xml><?xml version="1.0" encoding="utf-8"?>
<p:sldLayout xmlns:a="http://schemas.openxmlformats.org/drawingml/2006/main" xmlns:r="http://schemas.openxmlformats.org/officeDocument/2006/relationships" xmlns:p="http://schemas.openxmlformats.org/presentationml/2006/main" type="tx">
  <p:cSld name="15_Vertical Title and Text">
    <p:spTree>
      <p:nvGrpSpPr>
        <p:cNvPr id="1" name=""/>
        <p:cNvGrpSpPr/>
        <p:nvPr/>
      </p:nvGrpSpPr>
      <p:grpSpPr>
        <a:xfrm>
          <a:off x="0" y="0"/>
          <a:ext cx="0" cy="0"/>
          <a:chOff x="0" y="0"/>
          <a:chExt cx="0" cy="0"/>
        </a:xfrm>
      </p:grpSpPr>
      <p:sp>
        <p:nvSpPr>
          <p:cNvPr id="2477" name="Title Text"/>
          <p:cNvSpPr txBox="1">
            <a:spLocks noGrp="1"/>
          </p:cNvSpPr>
          <p:nvPr>
            <p:ph type="title"/>
          </p:nvPr>
        </p:nvSpPr>
        <p:spPr>
          <a:xfrm>
            <a:off x="6515100" y="609600"/>
            <a:ext cx="1943100" cy="5486400"/>
          </a:xfrm>
          <a:prstGeom prst="rect">
            <a:avLst/>
          </a:prstGeom>
        </p:spPr>
        <p:txBody>
          <a:bodyPr vert="eaVert" lIns="45719" tIns="45719" rIns="45719" bIns="45719"/>
          <a:lstStyle>
            <a:lvl1pPr>
              <a:defRPr b="1" i="0">
                <a:latin typeface="Arial" panose="020B0604020202020204" pitchFamily="34" charset="0"/>
                <a:cs typeface="Arial" panose="020B0604020202020204" pitchFamily="34" charset="0"/>
              </a:defRPr>
            </a:lvl1pPr>
          </a:lstStyle>
          <a:p>
            <a:r>
              <a:rPr dirty="0"/>
              <a:t>Title Text</a:t>
            </a:r>
          </a:p>
        </p:txBody>
      </p:sp>
      <p:sp>
        <p:nvSpPr>
          <p:cNvPr id="2478" name="Body Level One…"/>
          <p:cNvSpPr txBox="1">
            <a:spLocks noGrp="1"/>
          </p:cNvSpPr>
          <p:nvPr>
            <p:ph type="body" idx="1"/>
          </p:nvPr>
        </p:nvSpPr>
        <p:spPr>
          <a:xfrm>
            <a:off x="685800" y="609600"/>
            <a:ext cx="5676900" cy="5486400"/>
          </a:xfrm>
          <a:prstGeom prst="rect">
            <a:avLst/>
          </a:prstGeom>
        </p:spPr>
        <p:txBody>
          <a:bodyPr vert="eaVert" lIns="45719" tIns="45719" rIns="45719" bIns="45719">
            <a:normAutofit/>
          </a:bodyPr>
          <a:lstStyle>
            <a:lvl1pPr marL="342900" indent="-342900">
              <a:buBlip>
                <a:blip r:embed="rId2"/>
              </a:buBlip>
              <a:defRPr b="1" i="0">
                <a:latin typeface="Arial" panose="020B0604020202020204" pitchFamily="34" charset="0"/>
                <a:cs typeface="Arial" panose="020B0604020202020204" pitchFamily="34" charset="0"/>
              </a:defRPr>
            </a:lvl1pPr>
            <a:lvl2pPr marL="783771" indent="-326571">
              <a:defRPr b="1" i="0">
                <a:latin typeface="Arial" panose="020B0604020202020204" pitchFamily="34" charset="0"/>
                <a:cs typeface="Arial" panose="020B0604020202020204" pitchFamily="34" charset="0"/>
              </a:defRPr>
            </a:lvl2pPr>
            <a:lvl3pPr marL="1219200" indent="-304800">
              <a:defRPr b="1" i="0">
                <a:latin typeface="Arial" panose="020B0604020202020204" pitchFamily="34" charset="0"/>
                <a:cs typeface="Arial" panose="020B0604020202020204" pitchFamily="34" charset="0"/>
              </a:defRPr>
            </a:lvl3pPr>
            <a:lvl4pPr marL="1737360" indent="-365760">
              <a:defRPr b="1" i="0">
                <a:latin typeface="Arial" panose="020B0604020202020204" pitchFamily="34" charset="0"/>
                <a:cs typeface="Arial" panose="020B0604020202020204" pitchFamily="34" charset="0"/>
              </a:defRPr>
            </a:lvl4pPr>
            <a:lvl5pPr marL="2194560" indent="-365760">
              <a:defRPr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479" name="Slide Number"/>
          <p:cNvSpPr txBox="1">
            <a:spLocks noGrp="1"/>
          </p:cNvSpPr>
          <p:nvPr>
            <p:ph type="sldNum" sz="quarter" idx="2"/>
          </p:nvPr>
        </p:nvSpPr>
        <p:spPr>
          <a:xfrm>
            <a:off x="8191886" y="6334760"/>
            <a:ext cx="266315" cy="294641"/>
          </a:xfrm>
          <a:prstGeom prst="rect">
            <a:avLst/>
          </a:prstGeom>
        </p:spPr>
        <p:txBody>
          <a:bodyPr lIns="45719" tIns="45719" rIns="45719" bIns="45719"/>
          <a:lstStyle/>
          <a:p>
            <a:fld id="{86CB4B4D-7CA3-9044-876B-883B54F8677D}" type="slidenum">
              <a:rPr/>
              <a:pPr/>
              <a:t>‹#›</a:t>
            </a:fld>
            <a:endParaRPr/>
          </a:p>
        </p:txBody>
      </p:sp>
    </p:spTree>
    <p:extLst>
      <p:ext uri="{BB962C8B-B14F-4D97-AF65-F5344CB8AC3E}">
        <p14:creationId xmlns:p14="http://schemas.microsoft.com/office/powerpoint/2010/main" val="1122384031"/>
      </p:ext>
    </p:extLst>
  </p:cSld>
  <p:clrMapOvr>
    <a:masterClrMapping/>
  </p:clrMapOvr>
  <p:transition spd="med"/>
</p:sldLayout>
</file>

<file path=ppt/slideLayouts/slideLayout1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EDC587DB-0570-9347-A22A-51B9FD2977CE}" type="slidenum">
              <a:rPr lang="en-US"/>
              <a:pPr>
                <a:defRPr/>
              </a:pPr>
              <a:t>‹#›</a:t>
            </a:fld>
            <a:endParaRPr lang="en-US"/>
          </a:p>
        </p:txBody>
      </p:sp>
    </p:spTree>
    <p:extLst>
      <p:ext uri="{BB962C8B-B14F-4D97-AF65-F5344CB8AC3E}">
        <p14:creationId xmlns:p14="http://schemas.microsoft.com/office/powerpoint/2010/main" val="3893826811"/>
      </p:ext>
    </p:extLst>
  </p:cSld>
  <p:clrMapOvr>
    <a:masterClrMapping/>
  </p:clrMapOvr>
</p:sldLayout>
</file>

<file path=ppt/slideLayouts/slideLayout170.xml><?xml version="1.0" encoding="utf-8"?>
<p:sldLayout xmlns:a="http://schemas.openxmlformats.org/drawingml/2006/main" xmlns:r="http://schemas.openxmlformats.org/officeDocument/2006/relationships" xmlns:p="http://schemas.openxmlformats.org/presentationml/2006/main" showMasterSp="0" type="tx">
  <p:cSld name="8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1173" name="Title Text"/>
          <p:cNvSpPr txBox="1">
            <a:spLocks noGrp="1"/>
          </p:cNvSpPr>
          <p:nvPr>
            <p:ph type="title"/>
          </p:nvPr>
        </p:nvSpPr>
        <p:spPr>
          <a:xfrm>
            <a:off x="685800" y="22860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174"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algn="ct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lgn="ctr">
              <a:defRPr b="1" i="0">
                <a:latin typeface="Arial" panose="020B0604020202020204" pitchFamily="34" charset="0"/>
                <a:ea typeface="Arial" panose="020B0604020202020204" pitchFamily="34" charset="0"/>
                <a:cs typeface="Arial" panose="020B0604020202020204" pitchFamily="34" charset="0"/>
                <a:sym typeface="Arial"/>
              </a:defRPr>
            </a:lvl3pPr>
            <a:lvl4pPr algn="ct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lgn="ct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175"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077016577"/>
      </p:ext>
    </p:extLst>
  </p:cSld>
  <p:clrMapOvr>
    <a:masterClrMapping/>
  </p:clrMapOvr>
  <p:transition spd="med"/>
</p:sldLayout>
</file>

<file path=ppt/slideLayouts/slideLayout1700.xml><?xml version="1.0" encoding="utf-8"?>
<p:sldLayout xmlns:a="http://schemas.openxmlformats.org/drawingml/2006/main" xmlns:r="http://schemas.openxmlformats.org/officeDocument/2006/relationships" xmlns:p="http://schemas.openxmlformats.org/presentationml/2006/main" showMasterSp="0" type="tx">
  <p:cSld name="16_Title Slide">
    <p:bg>
      <p:bgPr>
        <a:solidFill>
          <a:srgbClr val="000000"/>
        </a:solidFill>
        <a:effectLst/>
      </p:bgPr>
    </p:bg>
    <p:spTree>
      <p:nvGrpSpPr>
        <p:cNvPr id="1" name=""/>
        <p:cNvGrpSpPr/>
        <p:nvPr/>
      </p:nvGrpSpPr>
      <p:grpSpPr>
        <a:xfrm>
          <a:off x="0" y="0"/>
          <a:ext cx="0" cy="0"/>
          <a:chOff x="0" y="0"/>
          <a:chExt cx="0" cy="0"/>
        </a:xfrm>
      </p:grpSpPr>
      <p:sp>
        <p:nvSpPr>
          <p:cNvPr id="2486" name="Title Text"/>
          <p:cNvSpPr txBox="1">
            <a:spLocks noGrp="1"/>
          </p:cNvSpPr>
          <p:nvPr>
            <p:ph type="title"/>
          </p:nvPr>
        </p:nvSpPr>
        <p:spPr>
          <a:xfrm>
            <a:off x="685800" y="2130425"/>
            <a:ext cx="7772400" cy="1470025"/>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487" name="Body Level One…"/>
          <p:cNvSpPr txBox="1">
            <a:spLocks noGrp="1"/>
          </p:cNvSpPr>
          <p:nvPr>
            <p:ph type="body" sz="quarter" idx="1"/>
          </p:nvPr>
        </p:nvSpPr>
        <p:spPr>
          <a:xfrm>
            <a:off x="1371600" y="3886200"/>
            <a:ext cx="6400800" cy="1752600"/>
          </a:xfrm>
          <a:prstGeom prst="rect">
            <a:avLst/>
          </a:prstGeom>
        </p:spPr>
        <p:txBody>
          <a:bodyPr lIns="45719" tIns="45719" rIns="45719" bIns="45719">
            <a:normAutofit/>
          </a:bodyPr>
          <a:lstStyle>
            <a:lvl1pPr marL="0" indent="0" algn="ctr">
              <a:buSzTx/>
              <a:buNone/>
              <a:defRPr b="1" i="0">
                <a:solidFill>
                  <a:srgbClr val="FFFFFF"/>
                </a:solidFill>
                <a:latin typeface="Arial" panose="020B0604020202020204" pitchFamily="34" charset="0"/>
                <a:cs typeface="Arial" panose="020B0604020202020204" pitchFamily="34" charset="0"/>
              </a:defRPr>
            </a:lvl1pPr>
            <a:lvl2pPr marL="0" indent="457200" algn="ctr">
              <a:buSzTx/>
              <a:buNone/>
              <a:defRPr b="1" i="0">
                <a:solidFill>
                  <a:srgbClr val="FFFFFF"/>
                </a:solidFill>
                <a:latin typeface="Arial" panose="020B0604020202020204" pitchFamily="34" charset="0"/>
                <a:cs typeface="Arial" panose="020B0604020202020204" pitchFamily="34" charset="0"/>
              </a:defRPr>
            </a:lvl2pPr>
            <a:lvl3pPr marL="0" indent="914400" algn="ctr">
              <a:buSzTx/>
              <a:buNone/>
              <a:defRPr b="1" i="0">
                <a:solidFill>
                  <a:srgbClr val="FFFFFF"/>
                </a:solidFill>
                <a:latin typeface="Arial" panose="020B0604020202020204" pitchFamily="34" charset="0"/>
                <a:cs typeface="Arial" panose="020B0604020202020204" pitchFamily="34" charset="0"/>
              </a:defRPr>
            </a:lvl3pPr>
            <a:lvl4pPr marL="0" indent="1371600" algn="ctr">
              <a:buSzTx/>
              <a:buNone/>
              <a:defRPr b="1" i="0">
                <a:solidFill>
                  <a:srgbClr val="FFFFFF"/>
                </a:solidFill>
                <a:latin typeface="Arial" panose="020B0604020202020204" pitchFamily="34" charset="0"/>
                <a:cs typeface="Arial" panose="020B0604020202020204" pitchFamily="34" charset="0"/>
              </a:defRPr>
            </a:lvl4pPr>
            <a:lvl5pPr marL="0" indent="1828800" algn="ctr">
              <a:buSzTx/>
              <a:buNone/>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488"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379023596"/>
      </p:ext>
    </p:extLst>
  </p:cSld>
  <p:clrMapOvr>
    <a:masterClrMapping/>
  </p:clrMapOvr>
  <p:transition spd="med"/>
</p:sldLayout>
</file>

<file path=ppt/slideLayouts/slideLayout1701.xml><?xml version="1.0" encoding="utf-8"?>
<p:sldLayout xmlns:a="http://schemas.openxmlformats.org/drawingml/2006/main" xmlns:r="http://schemas.openxmlformats.org/officeDocument/2006/relationships" xmlns:p="http://schemas.openxmlformats.org/presentationml/2006/main" showMasterSp="0" type="tx">
  <p:cSld name="16_Title and Content">
    <p:bg>
      <p:bgPr>
        <a:solidFill>
          <a:srgbClr val="000000"/>
        </a:solidFill>
        <a:effectLst/>
      </p:bgPr>
    </p:bg>
    <p:spTree>
      <p:nvGrpSpPr>
        <p:cNvPr id="1" name=""/>
        <p:cNvGrpSpPr/>
        <p:nvPr/>
      </p:nvGrpSpPr>
      <p:grpSpPr>
        <a:xfrm>
          <a:off x="0" y="0"/>
          <a:ext cx="0" cy="0"/>
          <a:chOff x="0" y="0"/>
          <a:chExt cx="0" cy="0"/>
        </a:xfrm>
      </p:grpSpPr>
      <p:sp>
        <p:nvSpPr>
          <p:cNvPr id="2495" name="Title Text"/>
          <p:cNvSpPr txBox="1">
            <a:spLocks noGrp="1"/>
          </p:cNvSpPr>
          <p:nvPr>
            <p:ph type="title"/>
          </p:nvPr>
        </p:nvSpPr>
        <p:spPr>
          <a:xfrm>
            <a:off x="38100" y="44450"/>
            <a:ext cx="9070975" cy="1143000"/>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496" name="Body Level One…"/>
          <p:cNvSpPr txBox="1">
            <a:spLocks noGrp="1"/>
          </p:cNvSpPr>
          <p:nvPr>
            <p:ph type="body" idx="1"/>
          </p:nvPr>
        </p:nvSpPr>
        <p:spPr>
          <a:xfrm>
            <a:off x="685800" y="1981200"/>
            <a:ext cx="7772400" cy="4114800"/>
          </a:xfrm>
          <a:prstGeom prst="rect">
            <a:avLst/>
          </a:prstGeom>
        </p:spPr>
        <p:txBody>
          <a:bodyPr lIns="45719" tIns="45719" rIns="45719" bIns="45719">
            <a:normAutofit/>
          </a:bodyPr>
          <a:lstStyle>
            <a:lvl1pPr marL="342900" indent="-342900">
              <a:buSzPct val="100000"/>
              <a:buChar char="•"/>
              <a:defRPr b="1" i="0">
                <a:solidFill>
                  <a:srgbClr val="FFFFFF"/>
                </a:solidFill>
                <a:latin typeface="Arial" panose="020B0604020202020204" pitchFamily="34" charset="0"/>
                <a:cs typeface="Arial" panose="020B0604020202020204" pitchFamily="34" charset="0"/>
              </a:defRPr>
            </a:lvl1pPr>
            <a:lvl2pPr marL="783771" indent="-326571">
              <a:buSzPct val="100000"/>
              <a:buChar char="–"/>
              <a:defRPr b="1" i="0">
                <a:solidFill>
                  <a:srgbClr val="FFFFFF"/>
                </a:solidFill>
                <a:latin typeface="Arial" panose="020B0604020202020204" pitchFamily="34" charset="0"/>
                <a:cs typeface="Arial" panose="020B0604020202020204" pitchFamily="34" charset="0"/>
              </a:defRPr>
            </a:lvl2pPr>
            <a:lvl3pPr marL="1219200" indent="-304800">
              <a:buSzPct val="100000"/>
              <a:buChar char="•"/>
              <a:defRPr b="1" i="0">
                <a:solidFill>
                  <a:srgbClr val="FFFFFF"/>
                </a:solidFill>
                <a:latin typeface="Arial" panose="020B0604020202020204" pitchFamily="34" charset="0"/>
                <a:cs typeface="Arial" panose="020B0604020202020204" pitchFamily="34" charset="0"/>
              </a:defRPr>
            </a:lvl3pPr>
            <a:lvl4pPr marL="1737360" indent="-365760">
              <a:buSzPct val="100000"/>
              <a:buChar char="–"/>
              <a:defRPr b="1" i="0">
                <a:solidFill>
                  <a:srgbClr val="FFFFFF"/>
                </a:solidFill>
                <a:latin typeface="Arial" panose="020B0604020202020204" pitchFamily="34" charset="0"/>
                <a:cs typeface="Arial" panose="020B0604020202020204" pitchFamily="34" charset="0"/>
              </a:defRPr>
            </a:lvl4pPr>
            <a:lvl5pPr marL="2194560" indent="-365760">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497"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278523805"/>
      </p:ext>
    </p:extLst>
  </p:cSld>
  <p:clrMapOvr>
    <a:masterClrMapping/>
  </p:clrMapOvr>
  <p:transition spd="med"/>
</p:sldLayout>
</file>

<file path=ppt/slideLayouts/slideLayout1702.xml><?xml version="1.0" encoding="utf-8"?>
<p:sldLayout xmlns:a="http://schemas.openxmlformats.org/drawingml/2006/main" xmlns:r="http://schemas.openxmlformats.org/officeDocument/2006/relationships" xmlns:p="http://schemas.openxmlformats.org/presentationml/2006/main" showMasterSp="0" type="tx">
  <p:cSld name="16_Section Header">
    <p:bg>
      <p:bgPr>
        <a:solidFill>
          <a:srgbClr val="000000"/>
        </a:solidFill>
        <a:effectLst/>
      </p:bgPr>
    </p:bg>
    <p:spTree>
      <p:nvGrpSpPr>
        <p:cNvPr id="1" name=""/>
        <p:cNvGrpSpPr/>
        <p:nvPr/>
      </p:nvGrpSpPr>
      <p:grpSpPr>
        <a:xfrm>
          <a:off x="0" y="0"/>
          <a:ext cx="0" cy="0"/>
          <a:chOff x="0" y="0"/>
          <a:chExt cx="0" cy="0"/>
        </a:xfrm>
      </p:grpSpPr>
      <p:sp>
        <p:nvSpPr>
          <p:cNvPr id="2504" name="Title Text"/>
          <p:cNvSpPr txBox="1">
            <a:spLocks noGrp="1"/>
          </p:cNvSpPr>
          <p:nvPr>
            <p:ph type="title"/>
          </p:nvPr>
        </p:nvSpPr>
        <p:spPr>
          <a:xfrm>
            <a:off x="722312" y="4406900"/>
            <a:ext cx="7772401" cy="1362075"/>
          </a:xfrm>
          <a:prstGeom prst="rect">
            <a:avLst/>
          </a:prstGeom>
          <a:noFill/>
        </p:spPr>
        <p:txBody>
          <a:bodyPr lIns="45719" tIns="45719" rIns="45719" bIns="45719"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2505" name="Body Level One…"/>
          <p:cNvSpPr txBox="1">
            <a:spLocks noGrp="1"/>
          </p:cNvSpPr>
          <p:nvPr>
            <p:ph type="body" sz="quarter" idx="1"/>
          </p:nvPr>
        </p:nvSpPr>
        <p:spPr>
          <a:xfrm>
            <a:off x="722312" y="2906713"/>
            <a:ext cx="7772401" cy="1500188"/>
          </a:xfrm>
          <a:prstGeom prst="rect">
            <a:avLst/>
          </a:prstGeom>
        </p:spPr>
        <p:txBody>
          <a:bodyPr lIns="45719" tIns="45719" rIns="45719" bIns="45719" anchor="b">
            <a:normAutofit/>
          </a:bodyPr>
          <a:lstStyle>
            <a:lvl1pPr marL="0" indent="0">
              <a:spcBef>
                <a:spcPts val="400"/>
              </a:spcBef>
              <a:buSzTx/>
              <a:buNone/>
              <a:defRPr sz="2000" b="1" i="0">
                <a:solidFill>
                  <a:srgbClr val="FFFFFF"/>
                </a:solidFill>
                <a:latin typeface="Arial" panose="020B0604020202020204" pitchFamily="34" charset="0"/>
                <a:cs typeface="Arial" panose="020B0604020202020204" pitchFamily="34" charset="0"/>
              </a:defRPr>
            </a:lvl1pPr>
            <a:lvl2pPr marL="0" indent="457200">
              <a:spcBef>
                <a:spcPts val="400"/>
              </a:spcBef>
              <a:buSzTx/>
              <a:buNone/>
              <a:defRPr sz="2000" b="1" i="0">
                <a:solidFill>
                  <a:srgbClr val="FFFFFF"/>
                </a:solidFill>
                <a:latin typeface="Arial" panose="020B0604020202020204" pitchFamily="34" charset="0"/>
                <a:cs typeface="Arial" panose="020B0604020202020204" pitchFamily="34" charset="0"/>
              </a:defRPr>
            </a:lvl2pPr>
            <a:lvl3pPr marL="0" indent="914400">
              <a:spcBef>
                <a:spcPts val="400"/>
              </a:spcBef>
              <a:buSzTx/>
              <a:buNone/>
              <a:defRPr sz="2000" b="1" i="0">
                <a:solidFill>
                  <a:srgbClr val="FFFFFF"/>
                </a:solidFill>
                <a:latin typeface="Arial" panose="020B0604020202020204" pitchFamily="34" charset="0"/>
                <a:cs typeface="Arial" panose="020B0604020202020204" pitchFamily="34" charset="0"/>
              </a:defRPr>
            </a:lvl3pPr>
            <a:lvl4pPr marL="0" indent="1371600">
              <a:spcBef>
                <a:spcPts val="400"/>
              </a:spcBef>
              <a:buSzTx/>
              <a:buNone/>
              <a:defRPr sz="2000" b="1" i="0">
                <a:solidFill>
                  <a:srgbClr val="FFFFFF"/>
                </a:solidFill>
                <a:latin typeface="Arial" panose="020B0604020202020204" pitchFamily="34" charset="0"/>
                <a:cs typeface="Arial" panose="020B0604020202020204" pitchFamily="34" charset="0"/>
              </a:defRPr>
            </a:lvl4pPr>
            <a:lvl5pPr marL="0" indent="1828800">
              <a:spcBef>
                <a:spcPts val="400"/>
              </a:spcBef>
              <a:buSzTx/>
              <a:buNone/>
              <a:defRPr sz="20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506"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518914226"/>
      </p:ext>
    </p:extLst>
  </p:cSld>
  <p:clrMapOvr>
    <a:masterClrMapping/>
  </p:clrMapOvr>
  <p:transition spd="med"/>
</p:sldLayout>
</file>

<file path=ppt/slideLayouts/slideLayout1703.xml><?xml version="1.0" encoding="utf-8"?>
<p:sldLayout xmlns:a="http://schemas.openxmlformats.org/drawingml/2006/main" xmlns:r="http://schemas.openxmlformats.org/officeDocument/2006/relationships" xmlns:p="http://schemas.openxmlformats.org/presentationml/2006/main" showMasterSp="0" type="tx">
  <p:cSld name="16_Two Content">
    <p:bg>
      <p:bgPr>
        <a:solidFill>
          <a:srgbClr val="000000"/>
        </a:solidFill>
        <a:effectLst/>
      </p:bgPr>
    </p:bg>
    <p:spTree>
      <p:nvGrpSpPr>
        <p:cNvPr id="1" name=""/>
        <p:cNvGrpSpPr/>
        <p:nvPr/>
      </p:nvGrpSpPr>
      <p:grpSpPr>
        <a:xfrm>
          <a:off x="0" y="0"/>
          <a:ext cx="0" cy="0"/>
          <a:chOff x="0" y="0"/>
          <a:chExt cx="0" cy="0"/>
        </a:xfrm>
      </p:grpSpPr>
      <p:sp>
        <p:nvSpPr>
          <p:cNvPr id="2513" name="Title Text"/>
          <p:cNvSpPr txBox="1">
            <a:spLocks noGrp="1"/>
          </p:cNvSpPr>
          <p:nvPr>
            <p:ph type="title"/>
          </p:nvPr>
        </p:nvSpPr>
        <p:spPr>
          <a:xfrm>
            <a:off x="38100" y="44450"/>
            <a:ext cx="9070975" cy="1143000"/>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514" name="Body Level One…"/>
          <p:cNvSpPr txBox="1">
            <a:spLocks noGrp="1"/>
          </p:cNvSpPr>
          <p:nvPr>
            <p:ph type="body" sz="half" idx="1"/>
          </p:nvPr>
        </p:nvSpPr>
        <p:spPr>
          <a:xfrm>
            <a:off x="685800" y="1981200"/>
            <a:ext cx="3810000" cy="4114800"/>
          </a:xfrm>
          <a:prstGeom prst="rect">
            <a:avLst/>
          </a:prstGeom>
        </p:spPr>
        <p:txBody>
          <a:bodyPr lIns="45719" tIns="45719" rIns="45719" bIns="45719">
            <a:normAutofit/>
          </a:bodyPr>
          <a:lstStyle>
            <a:lvl1pPr marL="342900" indent="-342900">
              <a:spcBef>
                <a:spcPts val="600"/>
              </a:spcBef>
              <a:buSzPct val="100000"/>
              <a:buChar char="•"/>
              <a:defRPr sz="2800" b="1" i="0">
                <a:solidFill>
                  <a:srgbClr val="FFFFFF"/>
                </a:solidFill>
                <a:latin typeface="Arial" panose="020B0604020202020204" pitchFamily="34" charset="0"/>
                <a:cs typeface="Arial" panose="020B0604020202020204" pitchFamily="34" charset="0"/>
              </a:defRPr>
            </a:lvl1pPr>
            <a:lvl2pPr marL="790575" indent="-333375">
              <a:spcBef>
                <a:spcPts val="600"/>
              </a:spcBef>
              <a:buSzPct val="100000"/>
              <a:buChar char="–"/>
              <a:defRPr sz="2800" b="1" i="0">
                <a:solidFill>
                  <a:srgbClr val="FFFFFF"/>
                </a:solidFill>
                <a:latin typeface="Arial" panose="020B0604020202020204" pitchFamily="34" charset="0"/>
                <a:cs typeface="Arial" panose="020B0604020202020204" pitchFamily="34" charset="0"/>
              </a:defRPr>
            </a:lvl2pPr>
            <a:lvl3pPr marL="1234439" indent="-320039">
              <a:spcBef>
                <a:spcPts val="600"/>
              </a:spcBef>
              <a:buSzPct val="100000"/>
              <a:buChar char="•"/>
              <a:defRPr sz="2800" b="1" i="0">
                <a:solidFill>
                  <a:srgbClr val="FFFFFF"/>
                </a:solidFill>
                <a:latin typeface="Arial" panose="020B0604020202020204" pitchFamily="34" charset="0"/>
                <a:cs typeface="Arial" panose="020B0604020202020204" pitchFamily="34" charset="0"/>
              </a:defRPr>
            </a:lvl3pPr>
            <a:lvl4pPr marL="1727200" indent="-355600">
              <a:spcBef>
                <a:spcPts val="600"/>
              </a:spcBef>
              <a:buSzPct val="100000"/>
              <a:buChar char="–"/>
              <a:defRPr sz="2800" b="1" i="0">
                <a:solidFill>
                  <a:srgbClr val="FFFFFF"/>
                </a:solidFill>
                <a:latin typeface="Arial" panose="020B0604020202020204" pitchFamily="34" charset="0"/>
                <a:cs typeface="Arial" panose="020B0604020202020204" pitchFamily="34" charset="0"/>
              </a:defRPr>
            </a:lvl4pPr>
            <a:lvl5pPr marL="2184400" indent="-355600">
              <a:spcBef>
                <a:spcPts val="600"/>
              </a:spcBef>
              <a:buChar char="»"/>
              <a:defRPr sz="28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515"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267387157"/>
      </p:ext>
    </p:extLst>
  </p:cSld>
  <p:clrMapOvr>
    <a:masterClrMapping/>
  </p:clrMapOvr>
  <p:transition spd="med"/>
</p:sldLayout>
</file>

<file path=ppt/slideLayouts/slideLayout1704.xml><?xml version="1.0" encoding="utf-8"?>
<p:sldLayout xmlns:a="http://schemas.openxmlformats.org/drawingml/2006/main" xmlns:r="http://schemas.openxmlformats.org/officeDocument/2006/relationships" xmlns:p="http://schemas.openxmlformats.org/presentationml/2006/main" showMasterSp="0" type="tx">
  <p:cSld name="16_Comparison">
    <p:bg>
      <p:bgPr>
        <a:solidFill>
          <a:srgbClr val="000000"/>
        </a:solidFill>
        <a:effectLst/>
      </p:bgPr>
    </p:bg>
    <p:spTree>
      <p:nvGrpSpPr>
        <p:cNvPr id="1" name=""/>
        <p:cNvGrpSpPr/>
        <p:nvPr/>
      </p:nvGrpSpPr>
      <p:grpSpPr>
        <a:xfrm>
          <a:off x="0" y="0"/>
          <a:ext cx="0" cy="0"/>
          <a:chOff x="0" y="0"/>
          <a:chExt cx="0" cy="0"/>
        </a:xfrm>
      </p:grpSpPr>
      <p:sp>
        <p:nvSpPr>
          <p:cNvPr id="2522"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523" name="Body Level One…"/>
          <p:cNvSpPr txBox="1">
            <a:spLocks noGrp="1"/>
          </p:cNvSpPr>
          <p:nvPr>
            <p:ph type="body" sz="quarter" idx="1"/>
          </p:nvPr>
        </p:nvSpPr>
        <p:spPr>
          <a:xfrm>
            <a:off x="457200" y="1535112"/>
            <a:ext cx="4040188" cy="639763"/>
          </a:xfrm>
          <a:prstGeom prst="rect">
            <a:avLst/>
          </a:prstGeom>
        </p:spPr>
        <p:txBody>
          <a:bodyPr lIns="45719" tIns="45719" rIns="45719" bIns="45719" anchor="b">
            <a:normAutofit/>
          </a:bodyPr>
          <a:lstStyle>
            <a:lvl1pPr marL="0" indent="0">
              <a:spcBef>
                <a:spcPts val="500"/>
              </a:spcBef>
              <a:buSzTx/>
              <a:buNone/>
              <a:defRPr sz="2400" b="1" i="0">
                <a:solidFill>
                  <a:srgbClr val="FFFFFF"/>
                </a:solidFill>
                <a:latin typeface="Arial" panose="020B0604020202020204" pitchFamily="34" charset="0"/>
                <a:cs typeface="Arial" panose="020B0604020202020204" pitchFamily="34" charset="0"/>
              </a:defRPr>
            </a:lvl1pPr>
            <a:lvl2pPr marL="0" indent="457200">
              <a:spcBef>
                <a:spcPts val="500"/>
              </a:spcBef>
              <a:buSzTx/>
              <a:buNone/>
              <a:defRPr sz="2400" b="1" i="0">
                <a:solidFill>
                  <a:srgbClr val="FFFFFF"/>
                </a:solidFill>
                <a:latin typeface="Arial" panose="020B0604020202020204" pitchFamily="34" charset="0"/>
                <a:cs typeface="Arial" panose="020B0604020202020204" pitchFamily="34" charset="0"/>
              </a:defRPr>
            </a:lvl2pPr>
            <a:lvl3pPr marL="0" indent="914400">
              <a:spcBef>
                <a:spcPts val="500"/>
              </a:spcBef>
              <a:buSzTx/>
              <a:buNone/>
              <a:defRPr sz="2400" b="1" i="0">
                <a:solidFill>
                  <a:srgbClr val="FFFFFF"/>
                </a:solidFill>
                <a:latin typeface="Arial" panose="020B0604020202020204" pitchFamily="34" charset="0"/>
                <a:cs typeface="Arial" panose="020B0604020202020204" pitchFamily="34" charset="0"/>
              </a:defRPr>
            </a:lvl3pPr>
            <a:lvl4pPr marL="0" indent="1371600">
              <a:spcBef>
                <a:spcPts val="500"/>
              </a:spcBef>
              <a:buSzTx/>
              <a:buNone/>
              <a:defRPr sz="2400" b="1" i="0">
                <a:solidFill>
                  <a:srgbClr val="FFFFFF"/>
                </a:solidFill>
                <a:latin typeface="Arial" panose="020B0604020202020204" pitchFamily="34" charset="0"/>
                <a:cs typeface="Arial" panose="020B0604020202020204" pitchFamily="34" charset="0"/>
              </a:defRPr>
            </a:lvl4pPr>
            <a:lvl5pPr marL="0" indent="1828800">
              <a:spcBef>
                <a:spcPts val="500"/>
              </a:spcBef>
              <a:buSzTx/>
              <a:buNone/>
              <a:defRPr sz="24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524" name="Text Placeholder 4"/>
          <p:cNvSpPr>
            <a:spLocks noGrp="1"/>
          </p:cNvSpPr>
          <p:nvPr>
            <p:ph type="body" sz="quarter" idx="21"/>
          </p:nvPr>
        </p:nvSpPr>
        <p:spPr>
          <a:xfrm>
            <a:off x="4645025" y="1535112"/>
            <a:ext cx="4041775" cy="639763"/>
          </a:xfrm>
          <a:prstGeom prst="rect">
            <a:avLst/>
          </a:prstGeom>
        </p:spPr>
        <p:txBody>
          <a:bodyPr lIns="45719" tIns="45719" rIns="45719" bIns="45719"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FFFFFF"/>
                </a:solidFill>
              </a:defRPr>
            </a:pPr>
            <a:endParaRPr dirty="0"/>
          </a:p>
        </p:txBody>
      </p:sp>
      <p:sp>
        <p:nvSpPr>
          <p:cNvPr id="2525"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159746699"/>
      </p:ext>
    </p:extLst>
  </p:cSld>
  <p:clrMapOvr>
    <a:masterClrMapping/>
  </p:clrMapOvr>
  <p:transition spd="med"/>
</p:sldLayout>
</file>

<file path=ppt/slideLayouts/slideLayout1705.xml><?xml version="1.0" encoding="utf-8"?>
<p:sldLayout xmlns:a="http://schemas.openxmlformats.org/drawingml/2006/main" xmlns:r="http://schemas.openxmlformats.org/officeDocument/2006/relationships" xmlns:p="http://schemas.openxmlformats.org/presentationml/2006/main" showMasterSp="0" type="tx">
  <p:cSld name="16_Title Only">
    <p:bg>
      <p:bgPr>
        <a:solidFill>
          <a:srgbClr val="000000"/>
        </a:solidFill>
        <a:effectLst/>
      </p:bgPr>
    </p:bg>
    <p:spTree>
      <p:nvGrpSpPr>
        <p:cNvPr id="1" name=""/>
        <p:cNvGrpSpPr/>
        <p:nvPr/>
      </p:nvGrpSpPr>
      <p:grpSpPr>
        <a:xfrm>
          <a:off x="0" y="0"/>
          <a:ext cx="0" cy="0"/>
          <a:chOff x="0" y="0"/>
          <a:chExt cx="0" cy="0"/>
        </a:xfrm>
      </p:grpSpPr>
      <p:sp>
        <p:nvSpPr>
          <p:cNvPr id="2532" name="Title Text"/>
          <p:cNvSpPr txBox="1">
            <a:spLocks noGrp="1"/>
          </p:cNvSpPr>
          <p:nvPr>
            <p:ph type="title"/>
          </p:nvPr>
        </p:nvSpPr>
        <p:spPr>
          <a:xfrm>
            <a:off x="38100" y="44450"/>
            <a:ext cx="9070975" cy="1143000"/>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533"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11233823"/>
      </p:ext>
    </p:extLst>
  </p:cSld>
  <p:clrMapOvr>
    <a:masterClrMapping/>
  </p:clrMapOvr>
  <p:transition spd="med"/>
</p:sldLayout>
</file>

<file path=ppt/slideLayouts/slideLayout1706.xml><?xml version="1.0" encoding="utf-8"?>
<p:sldLayout xmlns:a="http://schemas.openxmlformats.org/drawingml/2006/main" xmlns:r="http://schemas.openxmlformats.org/officeDocument/2006/relationships" xmlns:p="http://schemas.openxmlformats.org/presentationml/2006/main" showMasterSp="0" type="tx">
  <p:cSld name="18_Blank">
    <p:bg>
      <p:bgPr>
        <a:solidFill>
          <a:srgbClr val="000000"/>
        </a:solidFill>
        <a:effectLst/>
      </p:bgPr>
    </p:bg>
    <p:spTree>
      <p:nvGrpSpPr>
        <p:cNvPr id="1" name=""/>
        <p:cNvGrpSpPr/>
        <p:nvPr/>
      </p:nvGrpSpPr>
      <p:grpSpPr>
        <a:xfrm>
          <a:off x="0" y="0"/>
          <a:ext cx="0" cy="0"/>
          <a:chOff x="0" y="0"/>
          <a:chExt cx="0" cy="0"/>
        </a:xfrm>
      </p:grpSpPr>
      <p:sp>
        <p:nvSpPr>
          <p:cNvPr id="2540"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754710290"/>
      </p:ext>
    </p:extLst>
  </p:cSld>
  <p:clrMapOvr>
    <a:masterClrMapping/>
  </p:clrMapOvr>
  <p:transition spd="med"/>
</p:sldLayout>
</file>

<file path=ppt/slideLayouts/slideLayout1707.xml><?xml version="1.0" encoding="utf-8"?>
<p:sldLayout xmlns:a="http://schemas.openxmlformats.org/drawingml/2006/main" xmlns:r="http://schemas.openxmlformats.org/officeDocument/2006/relationships" xmlns:p="http://schemas.openxmlformats.org/presentationml/2006/main" showMasterSp="0" type="tx">
  <p:cSld name="16_Content with Caption">
    <p:bg>
      <p:bgPr>
        <a:solidFill>
          <a:srgbClr val="000000"/>
        </a:solidFill>
        <a:effectLst/>
      </p:bgPr>
    </p:bg>
    <p:spTree>
      <p:nvGrpSpPr>
        <p:cNvPr id="1" name=""/>
        <p:cNvGrpSpPr/>
        <p:nvPr/>
      </p:nvGrpSpPr>
      <p:grpSpPr>
        <a:xfrm>
          <a:off x="0" y="0"/>
          <a:ext cx="0" cy="0"/>
          <a:chOff x="0" y="0"/>
          <a:chExt cx="0" cy="0"/>
        </a:xfrm>
      </p:grpSpPr>
      <p:sp>
        <p:nvSpPr>
          <p:cNvPr id="2547" name="Title Text"/>
          <p:cNvSpPr txBox="1">
            <a:spLocks noGrp="1"/>
          </p:cNvSpPr>
          <p:nvPr>
            <p:ph type="title"/>
          </p:nvPr>
        </p:nvSpPr>
        <p:spPr>
          <a:xfrm>
            <a:off x="457200" y="273050"/>
            <a:ext cx="3008314" cy="1162050"/>
          </a:xfrm>
          <a:prstGeom prst="rect">
            <a:avLst/>
          </a:prstGeom>
          <a:noFill/>
        </p:spPr>
        <p:txBody>
          <a:bodyPr lIns="45719" tIns="45719" rIns="45719" bIns="45719"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2548" name="Body Level One…"/>
          <p:cNvSpPr txBox="1">
            <a:spLocks noGrp="1"/>
          </p:cNvSpPr>
          <p:nvPr>
            <p:ph type="body" idx="1"/>
          </p:nvPr>
        </p:nvSpPr>
        <p:spPr>
          <a:xfrm>
            <a:off x="3575050" y="273050"/>
            <a:ext cx="5111750" cy="5853113"/>
          </a:xfrm>
          <a:prstGeom prst="rect">
            <a:avLst/>
          </a:prstGeom>
        </p:spPr>
        <p:txBody>
          <a:bodyPr lIns="45719" tIns="45719" rIns="45719" bIns="45719">
            <a:normAutofit/>
          </a:bodyPr>
          <a:lstStyle>
            <a:lvl1pPr marL="342900" indent="-342900">
              <a:buSzPct val="100000"/>
              <a:buChar char="•"/>
              <a:defRPr b="1" i="0">
                <a:solidFill>
                  <a:srgbClr val="FFFFFF"/>
                </a:solidFill>
                <a:latin typeface="Arial" panose="020B0604020202020204" pitchFamily="34" charset="0"/>
                <a:cs typeface="Arial" panose="020B0604020202020204" pitchFamily="34" charset="0"/>
              </a:defRPr>
            </a:lvl1pPr>
            <a:lvl2pPr marL="783771" indent="-326571">
              <a:buSzPct val="100000"/>
              <a:buChar char="–"/>
              <a:defRPr b="1" i="0">
                <a:solidFill>
                  <a:srgbClr val="FFFFFF"/>
                </a:solidFill>
                <a:latin typeface="Arial" panose="020B0604020202020204" pitchFamily="34" charset="0"/>
                <a:cs typeface="Arial" panose="020B0604020202020204" pitchFamily="34" charset="0"/>
              </a:defRPr>
            </a:lvl2pPr>
            <a:lvl3pPr marL="1219200" indent="-304800">
              <a:buSzPct val="100000"/>
              <a:buChar char="•"/>
              <a:defRPr b="1" i="0">
                <a:solidFill>
                  <a:srgbClr val="FFFFFF"/>
                </a:solidFill>
                <a:latin typeface="Arial" panose="020B0604020202020204" pitchFamily="34" charset="0"/>
                <a:cs typeface="Arial" panose="020B0604020202020204" pitchFamily="34" charset="0"/>
              </a:defRPr>
            </a:lvl3pPr>
            <a:lvl4pPr marL="1737360" indent="-365760">
              <a:buSzPct val="100000"/>
              <a:buChar char="–"/>
              <a:defRPr b="1" i="0">
                <a:solidFill>
                  <a:srgbClr val="FFFFFF"/>
                </a:solidFill>
                <a:latin typeface="Arial" panose="020B0604020202020204" pitchFamily="34" charset="0"/>
                <a:cs typeface="Arial" panose="020B0604020202020204" pitchFamily="34" charset="0"/>
              </a:defRPr>
            </a:lvl4pPr>
            <a:lvl5pPr marL="2194560" indent="-365760">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549" name="Text Placeholder 3"/>
          <p:cNvSpPr>
            <a:spLocks noGrp="1"/>
          </p:cNvSpPr>
          <p:nvPr>
            <p:ph type="body" sz="half" idx="21"/>
          </p:nvPr>
        </p:nvSpPr>
        <p:spPr>
          <a:xfrm>
            <a:off x="457199" y="1435100"/>
            <a:ext cx="3008315" cy="4691063"/>
          </a:xfrm>
          <a:prstGeom prst="rect">
            <a:avLst/>
          </a:prstGeom>
        </p:spPr>
        <p:txBody>
          <a:bodyPr lIns="45719" tIns="45719" rIns="45719" bIns="45719">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FFFFFF"/>
                </a:solidFill>
              </a:defRPr>
            </a:pPr>
            <a:endParaRPr dirty="0"/>
          </a:p>
        </p:txBody>
      </p:sp>
      <p:sp>
        <p:nvSpPr>
          <p:cNvPr id="2550"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600216044"/>
      </p:ext>
    </p:extLst>
  </p:cSld>
  <p:clrMapOvr>
    <a:masterClrMapping/>
  </p:clrMapOvr>
  <p:transition spd="med"/>
</p:sldLayout>
</file>

<file path=ppt/slideLayouts/slideLayout1708.xml><?xml version="1.0" encoding="utf-8"?>
<p:sldLayout xmlns:a="http://schemas.openxmlformats.org/drawingml/2006/main" xmlns:r="http://schemas.openxmlformats.org/officeDocument/2006/relationships" xmlns:p="http://schemas.openxmlformats.org/presentationml/2006/main" showMasterSp="0" type="tx">
  <p:cSld name="16_Picture with Caption">
    <p:bg>
      <p:bgPr>
        <a:solidFill>
          <a:srgbClr val="000000"/>
        </a:solidFill>
        <a:effectLst/>
      </p:bgPr>
    </p:bg>
    <p:spTree>
      <p:nvGrpSpPr>
        <p:cNvPr id="1" name=""/>
        <p:cNvGrpSpPr/>
        <p:nvPr/>
      </p:nvGrpSpPr>
      <p:grpSpPr>
        <a:xfrm>
          <a:off x="0" y="0"/>
          <a:ext cx="0" cy="0"/>
          <a:chOff x="0" y="0"/>
          <a:chExt cx="0" cy="0"/>
        </a:xfrm>
      </p:grpSpPr>
      <p:sp>
        <p:nvSpPr>
          <p:cNvPr id="2557" name="Title Text"/>
          <p:cNvSpPr txBox="1">
            <a:spLocks noGrp="1"/>
          </p:cNvSpPr>
          <p:nvPr>
            <p:ph type="title"/>
          </p:nvPr>
        </p:nvSpPr>
        <p:spPr>
          <a:xfrm>
            <a:off x="1792288" y="4800600"/>
            <a:ext cx="5486401" cy="566738"/>
          </a:xfrm>
          <a:prstGeom prst="rect">
            <a:avLst/>
          </a:prstGeom>
          <a:noFill/>
        </p:spPr>
        <p:txBody>
          <a:bodyPr lIns="45719" tIns="45719" rIns="45719" bIns="45719"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2558"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2559" name="Body Level One…"/>
          <p:cNvSpPr txBox="1">
            <a:spLocks noGrp="1"/>
          </p:cNvSpPr>
          <p:nvPr>
            <p:ph type="body" sz="quarter" idx="1"/>
          </p:nvPr>
        </p:nvSpPr>
        <p:spPr>
          <a:xfrm>
            <a:off x="1792288" y="5367337"/>
            <a:ext cx="5486401" cy="804863"/>
          </a:xfrm>
          <a:prstGeom prst="rect">
            <a:avLst/>
          </a:prstGeom>
        </p:spPr>
        <p:txBody>
          <a:bodyPr lIns="45719" tIns="45719" rIns="45719" bIns="45719">
            <a:normAutofit/>
          </a:bodyPr>
          <a:lstStyle>
            <a:lvl1pPr marL="0" indent="0">
              <a:spcBef>
                <a:spcPts val="300"/>
              </a:spcBef>
              <a:buSzTx/>
              <a:buNone/>
              <a:defRPr sz="1400" b="1" i="0">
                <a:solidFill>
                  <a:srgbClr val="FFFFFF"/>
                </a:solidFill>
                <a:latin typeface="Arial" panose="020B0604020202020204" pitchFamily="34" charset="0"/>
                <a:cs typeface="Arial" panose="020B0604020202020204" pitchFamily="34" charset="0"/>
              </a:defRPr>
            </a:lvl1pPr>
            <a:lvl2pPr marL="0" indent="457200">
              <a:spcBef>
                <a:spcPts val="300"/>
              </a:spcBef>
              <a:buSzTx/>
              <a:buNone/>
              <a:defRPr sz="1400" b="1" i="0">
                <a:solidFill>
                  <a:srgbClr val="FFFFFF"/>
                </a:solidFill>
                <a:latin typeface="Arial" panose="020B0604020202020204" pitchFamily="34" charset="0"/>
                <a:cs typeface="Arial" panose="020B0604020202020204" pitchFamily="34" charset="0"/>
              </a:defRPr>
            </a:lvl2pPr>
            <a:lvl3pPr marL="0" indent="914400">
              <a:spcBef>
                <a:spcPts val="300"/>
              </a:spcBef>
              <a:buSzTx/>
              <a:buNone/>
              <a:defRPr sz="1400" b="1" i="0">
                <a:solidFill>
                  <a:srgbClr val="FFFFFF"/>
                </a:solidFill>
                <a:latin typeface="Arial" panose="020B0604020202020204" pitchFamily="34" charset="0"/>
                <a:cs typeface="Arial" panose="020B0604020202020204" pitchFamily="34" charset="0"/>
              </a:defRPr>
            </a:lvl3pPr>
            <a:lvl4pPr marL="0" indent="1371600">
              <a:spcBef>
                <a:spcPts val="300"/>
              </a:spcBef>
              <a:buSzTx/>
              <a:buNone/>
              <a:defRPr sz="1400" b="1" i="0">
                <a:solidFill>
                  <a:srgbClr val="FFFFFF"/>
                </a:solidFill>
                <a:latin typeface="Arial" panose="020B0604020202020204" pitchFamily="34" charset="0"/>
                <a:cs typeface="Arial" panose="020B0604020202020204" pitchFamily="34" charset="0"/>
              </a:defRPr>
            </a:lvl4pPr>
            <a:lvl5pPr marL="0" indent="1828800">
              <a:spcBef>
                <a:spcPts val="300"/>
              </a:spcBef>
              <a:buSzTx/>
              <a:buNone/>
              <a:defRPr sz="14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560"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685362907"/>
      </p:ext>
    </p:extLst>
  </p:cSld>
  <p:clrMapOvr>
    <a:masterClrMapping/>
  </p:clrMapOvr>
  <p:transition spd="med"/>
</p:sldLayout>
</file>

<file path=ppt/slideLayouts/slideLayout1709.xml><?xml version="1.0" encoding="utf-8"?>
<p:sldLayout xmlns:a="http://schemas.openxmlformats.org/drawingml/2006/main" xmlns:r="http://schemas.openxmlformats.org/officeDocument/2006/relationships" xmlns:p="http://schemas.openxmlformats.org/presentationml/2006/main" showMasterSp="0" type="tx">
  <p:cSld name="16_Title and Vertical Text">
    <p:bg>
      <p:bgPr>
        <a:solidFill>
          <a:srgbClr val="000000"/>
        </a:solidFill>
        <a:effectLst/>
      </p:bgPr>
    </p:bg>
    <p:spTree>
      <p:nvGrpSpPr>
        <p:cNvPr id="1" name=""/>
        <p:cNvGrpSpPr/>
        <p:nvPr/>
      </p:nvGrpSpPr>
      <p:grpSpPr>
        <a:xfrm>
          <a:off x="0" y="0"/>
          <a:ext cx="0" cy="0"/>
          <a:chOff x="0" y="0"/>
          <a:chExt cx="0" cy="0"/>
        </a:xfrm>
      </p:grpSpPr>
      <p:sp>
        <p:nvSpPr>
          <p:cNvPr id="2567" name="Title Text"/>
          <p:cNvSpPr txBox="1">
            <a:spLocks noGrp="1"/>
          </p:cNvSpPr>
          <p:nvPr>
            <p:ph type="title"/>
          </p:nvPr>
        </p:nvSpPr>
        <p:spPr>
          <a:xfrm>
            <a:off x="38100" y="44450"/>
            <a:ext cx="9070975" cy="1143000"/>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568" name="Body Level One…"/>
          <p:cNvSpPr txBox="1">
            <a:spLocks noGrp="1"/>
          </p:cNvSpPr>
          <p:nvPr>
            <p:ph type="body" idx="1"/>
          </p:nvPr>
        </p:nvSpPr>
        <p:spPr>
          <a:xfrm>
            <a:off x="685800" y="1981200"/>
            <a:ext cx="7772400" cy="4114800"/>
          </a:xfrm>
          <a:prstGeom prst="rect">
            <a:avLst/>
          </a:prstGeom>
        </p:spPr>
        <p:txBody>
          <a:bodyPr vert="eaVert" lIns="45719" tIns="45719" rIns="45719" bIns="45719">
            <a:normAutofit/>
          </a:bodyPr>
          <a:lstStyle>
            <a:lvl1pPr marL="342900" indent="-342900">
              <a:buSzPct val="100000"/>
              <a:buChar char="•"/>
              <a:defRPr b="1" i="0">
                <a:solidFill>
                  <a:srgbClr val="FFFFFF"/>
                </a:solidFill>
                <a:latin typeface="Arial" panose="020B0604020202020204" pitchFamily="34" charset="0"/>
                <a:cs typeface="Arial" panose="020B0604020202020204" pitchFamily="34" charset="0"/>
              </a:defRPr>
            </a:lvl1pPr>
            <a:lvl2pPr marL="783771" indent="-326571">
              <a:buSzPct val="100000"/>
              <a:buChar char="–"/>
              <a:defRPr b="1" i="0">
                <a:solidFill>
                  <a:srgbClr val="FFFFFF"/>
                </a:solidFill>
                <a:latin typeface="Arial" panose="020B0604020202020204" pitchFamily="34" charset="0"/>
                <a:cs typeface="Arial" panose="020B0604020202020204" pitchFamily="34" charset="0"/>
              </a:defRPr>
            </a:lvl2pPr>
            <a:lvl3pPr marL="1219200" indent="-304800">
              <a:buSzPct val="100000"/>
              <a:buChar char="•"/>
              <a:defRPr b="1" i="0">
                <a:solidFill>
                  <a:srgbClr val="FFFFFF"/>
                </a:solidFill>
                <a:latin typeface="Arial" panose="020B0604020202020204" pitchFamily="34" charset="0"/>
                <a:cs typeface="Arial" panose="020B0604020202020204" pitchFamily="34" charset="0"/>
              </a:defRPr>
            </a:lvl3pPr>
            <a:lvl4pPr marL="1737360" indent="-365760">
              <a:buSzPct val="100000"/>
              <a:buChar char="–"/>
              <a:defRPr b="1" i="0">
                <a:solidFill>
                  <a:srgbClr val="FFFFFF"/>
                </a:solidFill>
                <a:latin typeface="Arial" panose="020B0604020202020204" pitchFamily="34" charset="0"/>
                <a:cs typeface="Arial" panose="020B0604020202020204" pitchFamily="34" charset="0"/>
              </a:defRPr>
            </a:lvl4pPr>
            <a:lvl5pPr marL="2194560" indent="-365760">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569"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415247013"/>
      </p:ext>
    </p:extLst>
  </p:cSld>
  <p:clrMapOvr>
    <a:masterClrMapping/>
  </p:clrMapOvr>
  <p:transition spd="med"/>
</p:sldLayout>
</file>

<file path=ppt/slideLayouts/slideLayout171.xml><?xml version="1.0" encoding="utf-8"?>
<p:sldLayout xmlns:a="http://schemas.openxmlformats.org/drawingml/2006/main" xmlns:r="http://schemas.openxmlformats.org/officeDocument/2006/relationships" xmlns:p="http://schemas.openxmlformats.org/presentationml/2006/main" showMasterSp="0" type="tx">
  <p:cSld name="9_Title Slide">
    <p:bg>
      <p:bgPr>
        <a:solidFill>
          <a:srgbClr val="000000"/>
        </a:solidFill>
        <a:effectLst/>
      </p:bgPr>
    </p:bg>
    <p:spTree>
      <p:nvGrpSpPr>
        <p:cNvPr id="1" name=""/>
        <p:cNvGrpSpPr/>
        <p:nvPr/>
      </p:nvGrpSpPr>
      <p:grpSpPr>
        <a:xfrm>
          <a:off x="0" y="0"/>
          <a:ext cx="0" cy="0"/>
          <a:chOff x="0" y="0"/>
          <a:chExt cx="0" cy="0"/>
        </a:xfrm>
      </p:grpSpPr>
      <p:sp>
        <p:nvSpPr>
          <p:cNvPr id="1182" name="Title Text"/>
          <p:cNvSpPr txBox="1">
            <a:spLocks noGrp="1"/>
          </p:cNvSpPr>
          <p:nvPr>
            <p:ph type="title"/>
          </p:nvPr>
        </p:nvSpPr>
        <p:spPr>
          <a:xfrm>
            <a:off x="685800" y="2130425"/>
            <a:ext cx="7772400" cy="1470025"/>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183"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184"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308930993"/>
      </p:ext>
    </p:extLst>
  </p:cSld>
  <p:clrMapOvr>
    <a:masterClrMapping/>
  </p:clrMapOvr>
  <p:transition spd="med"/>
</p:sldLayout>
</file>

<file path=ppt/slideLayouts/slideLayout1710.xml><?xml version="1.0" encoding="utf-8"?>
<p:sldLayout xmlns:a="http://schemas.openxmlformats.org/drawingml/2006/main" xmlns:r="http://schemas.openxmlformats.org/officeDocument/2006/relationships" xmlns:p="http://schemas.openxmlformats.org/presentationml/2006/main" showMasterSp="0" type="tx">
  <p:cSld name="16_Vertical Title and Text">
    <p:bg>
      <p:bgPr>
        <a:solidFill>
          <a:srgbClr val="000000"/>
        </a:solidFill>
        <a:effectLst/>
      </p:bgPr>
    </p:bg>
    <p:spTree>
      <p:nvGrpSpPr>
        <p:cNvPr id="1" name=""/>
        <p:cNvGrpSpPr/>
        <p:nvPr/>
      </p:nvGrpSpPr>
      <p:grpSpPr>
        <a:xfrm>
          <a:off x="0" y="0"/>
          <a:ext cx="0" cy="0"/>
          <a:chOff x="0" y="0"/>
          <a:chExt cx="0" cy="0"/>
        </a:xfrm>
      </p:grpSpPr>
      <p:sp>
        <p:nvSpPr>
          <p:cNvPr id="2576" name="Title Text"/>
          <p:cNvSpPr txBox="1">
            <a:spLocks noGrp="1"/>
          </p:cNvSpPr>
          <p:nvPr>
            <p:ph type="title"/>
          </p:nvPr>
        </p:nvSpPr>
        <p:spPr>
          <a:xfrm>
            <a:off x="6515100" y="609600"/>
            <a:ext cx="1943100" cy="5486400"/>
          </a:xfrm>
          <a:prstGeom prst="rect">
            <a:avLst/>
          </a:prstGeom>
          <a:noFill/>
        </p:spPr>
        <p:txBody>
          <a:bodyPr vert="eaVert"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577" name="Body Level One…"/>
          <p:cNvSpPr txBox="1">
            <a:spLocks noGrp="1"/>
          </p:cNvSpPr>
          <p:nvPr>
            <p:ph type="body" idx="1"/>
          </p:nvPr>
        </p:nvSpPr>
        <p:spPr>
          <a:xfrm>
            <a:off x="685800" y="609600"/>
            <a:ext cx="5676900" cy="5486400"/>
          </a:xfrm>
          <a:prstGeom prst="rect">
            <a:avLst/>
          </a:prstGeom>
        </p:spPr>
        <p:txBody>
          <a:bodyPr vert="eaVert" lIns="45719" tIns="45719" rIns="45719" bIns="45719">
            <a:normAutofit/>
          </a:bodyPr>
          <a:lstStyle>
            <a:lvl1pPr marL="342900" indent="-342900">
              <a:buSzPct val="100000"/>
              <a:buChar char="•"/>
              <a:defRPr b="1" i="0">
                <a:solidFill>
                  <a:srgbClr val="FFFFFF"/>
                </a:solidFill>
                <a:latin typeface="Arial" panose="020B0604020202020204" pitchFamily="34" charset="0"/>
                <a:cs typeface="Arial" panose="020B0604020202020204" pitchFamily="34" charset="0"/>
              </a:defRPr>
            </a:lvl1pPr>
            <a:lvl2pPr marL="783771" indent="-326571">
              <a:buSzPct val="100000"/>
              <a:buChar char="–"/>
              <a:defRPr b="1" i="0">
                <a:solidFill>
                  <a:srgbClr val="FFFFFF"/>
                </a:solidFill>
                <a:latin typeface="Arial" panose="020B0604020202020204" pitchFamily="34" charset="0"/>
                <a:cs typeface="Arial" panose="020B0604020202020204" pitchFamily="34" charset="0"/>
              </a:defRPr>
            </a:lvl2pPr>
            <a:lvl3pPr marL="1219200" indent="-304800">
              <a:buSzPct val="100000"/>
              <a:buChar char="•"/>
              <a:defRPr b="1" i="0">
                <a:solidFill>
                  <a:srgbClr val="FFFFFF"/>
                </a:solidFill>
                <a:latin typeface="Arial" panose="020B0604020202020204" pitchFamily="34" charset="0"/>
                <a:cs typeface="Arial" panose="020B0604020202020204" pitchFamily="34" charset="0"/>
              </a:defRPr>
            </a:lvl3pPr>
            <a:lvl4pPr marL="1737360" indent="-365760">
              <a:buSzPct val="100000"/>
              <a:buChar char="–"/>
              <a:defRPr b="1" i="0">
                <a:solidFill>
                  <a:srgbClr val="FFFFFF"/>
                </a:solidFill>
                <a:latin typeface="Arial" panose="020B0604020202020204" pitchFamily="34" charset="0"/>
                <a:cs typeface="Arial" panose="020B0604020202020204" pitchFamily="34" charset="0"/>
              </a:defRPr>
            </a:lvl4pPr>
            <a:lvl5pPr marL="2194560" indent="-365760">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578"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062001525"/>
      </p:ext>
    </p:extLst>
  </p:cSld>
  <p:clrMapOvr>
    <a:masterClrMapping/>
  </p:clrMapOvr>
  <p:transition spd="med"/>
</p:sldLayout>
</file>

<file path=ppt/slideLayouts/slideLayout1711.xml><?xml version="1.0" encoding="utf-8"?>
<p:sldLayout xmlns:a="http://schemas.openxmlformats.org/drawingml/2006/main" xmlns:r="http://schemas.openxmlformats.org/officeDocument/2006/relationships" xmlns:p="http://schemas.openxmlformats.org/presentationml/2006/main" showMasterSp="0" type="tx">
  <p:cSld name="2_Title and 4 Content">
    <p:bg>
      <p:bgPr>
        <a:solidFill>
          <a:srgbClr val="000000"/>
        </a:solidFill>
        <a:effectLst/>
      </p:bgPr>
    </p:bg>
    <p:spTree>
      <p:nvGrpSpPr>
        <p:cNvPr id="1" name=""/>
        <p:cNvGrpSpPr/>
        <p:nvPr/>
      </p:nvGrpSpPr>
      <p:grpSpPr>
        <a:xfrm>
          <a:off x="0" y="0"/>
          <a:ext cx="0" cy="0"/>
          <a:chOff x="0" y="0"/>
          <a:chExt cx="0" cy="0"/>
        </a:xfrm>
      </p:grpSpPr>
      <p:sp>
        <p:nvSpPr>
          <p:cNvPr id="2585" name="Title Text"/>
          <p:cNvSpPr txBox="1">
            <a:spLocks noGrp="1"/>
          </p:cNvSpPr>
          <p:nvPr>
            <p:ph type="title"/>
          </p:nvPr>
        </p:nvSpPr>
        <p:spPr>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586" name="Body Level One…"/>
          <p:cNvSpPr txBox="1">
            <a:spLocks noGrp="1"/>
          </p:cNvSpPr>
          <p:nvPr>
            <p:ph type="body" sz="quarter" idx="1"/>
          </p:nvPr>
        </p:nvSpPr>
        <p:spPr>
          <a:xfrm>
            <a:off x="685800" y="1981200"/>
            <a:ext cx="3810000" cy="1981200"/>
          </a:xfrm>
          <a:prstGeom prst="rect">
            <a:avLst/>
          </a:prstGeom>
        </p:spPr>
        <p:txBody>
          <a:bodyPr lIns="45719" tIns="45719" rIns="45719" bIns="45719">
            <a:normAutofit/>
          </a:bodyPr>
          <a:lstStyle>
            <a:lvl1pPr marL="342900" indent="-342900">
              <a:buSzPct val="100000"/>
              <a:buChar char="•"/>
              <a:defRPr b="1" i="0">
                <a:solidFill>
                  <a:srgbClr val="FFFFFF"/>
                </a:solidFill>
                <a:latin typeface="Arial" panose="020B0604020202020204" pitchFamily="34" charset="0"/>
                <a:cs typeface="Arial" panose="020B0604020202020204" pitchFamily="34" charset="0"/>
              </a:defRPr>
            </a:lvl1pPr>
            <a:lvl2pPr marL="783771" indent="-326571">
              <a:buSzPct val="100000"/>
              <a:buChar char="–"/>
              <a:defRPr b="1" i="0">
                <a:solidFill>
                  <a:srgbClr val="FFFFFF"/>
                </a:solidFill>
                <a:latin typeface="Arial" panose="020B0604020202020204" pitchFamily="34" charset="0"/>
                <a:cs typeface="Arial" panose="020B0604020202020204" pitchFamily="34" charset="0"/>
              </a:defRPr>
            </a:lvl2pPr>
            <a:lvl3pPr marL="1219200" indent="-304800">
              <a:buSzPct val="100000"/>
              <a:buChar char="•"/>
              <a:defRPr b="1" i="0">
                <a:solidFill>
                  <a:srgbClr val="FFFFFF"/>
                </a:solidFill>
                <a:latin typeface="Arial" panose="020B0604020202020204" pitchFamily="34" charset="0"/>
                <a:cs typeface="Arial" panose="020B0604020202020204" pitchFamily="34" charset="0"/>
              </a:defRPr>
            </a:lvl3pPr>
            <a:lvl4pPr marL="1737360" indent="-365760">
              <a:buSzPct val="100000"/>
              <a:buChar char="–"/>
              <a:defRPr b="1" i="0">
                <a:solidFill>
                  <a:srgbClr val="FFFFFF"/>
                </a:solidFill>
                <a:latin typeface="Arial" panose="020B0604020202020204" pitchFamily="34" charset="0"/>
                <a:cs typeface="Arial" panose="020B0604020202020204" pitchFamily="34" charset="0"/>
              </a:defRPr>
            </a:lvl4pPr>
            <a:lvl5pPr marL="2194560" indent="-365760">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587"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680384502"/>
      </p:ext>
    </p:extLst>
  </p:cSld>
  <p:clrMapOvr>
    <a:masterClrMapping/>
  </p:clrMapOvr>
  <p:transition spd="med"/>
</p:sldLayout>
</file>

<file path=ppt/slideLayouts/slideLayout1712.xml><?xml version="1.0" encoding="utf-8"?>
<p:sldLayout xmlns:a="http://schemas.openxmlformats.org/drawingml/2006/main" xmlns:r="http://schemas.openxmlformats.org/officeDocument/2006/relationships" xmlns:p="http://schemas.openxmlformats.org/presentationml/2006/main" showMasterSp="0" type="tx">
  <p:cSld name="1_Title, Content, and 2 Content">
    <p:bg>
      <p:bgPr>
        <a:solidFill>
          <a:srgbClr val="000000"/>
        </a:solidFill>
        <a:effectLst/>
      </p:bgPr>
    </p:bg>
    <p:spTree>
      <p:nvGrpSpPr>
        <p:cNvPr id="1" name=""/>
        <p:cNvGrpSpPr/>
        <p:nvPr/>
      </p:nvGrpSpPr>
      <p:grpSpPr>
        <a:xfrm>
          <a:off x="0" y="0"/>
          <a:ext cx="0" cy="0"/>
          <a:chOff x="0" y="0"/>
          <a:chExt cx="0" cy="0"/>
        </a:xfrm>
      </p:grpSpPr>
      <p:sp>
        <p:nvSpPr>
          <p:cNvPr id="2594" name="Title Text"/>
          <p:cNvSpPr txBox="1">
            <a:spLocks noGrp="1"/>
          </p:cNvSpPr>
          <p:nvPr>
            <p:ph type="title"/>
          </p:nvPr>
        </p:nvSpPr>
        <p:spPr>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595" name="Body Level One…"/>
          <p:cNvSpPr txBox="1">
            <a:spLocks noGrp="1"/>
          </p:cNvSpPr>
          <p:nvPr>
            <p:ph type="body" sz="half" idx="1"/>
          </p:nvPr>
        </p:nvSpPr>
        <p:spPr>
          <a:xfrm>
            <a:off x="685800" y="1981200"/>
            <a:ext cx="3810000" cy="4114800"/>
          </a:xfrm>
          <a:prstGeom prst="rect">
            <a:avLst/>
          </a:prstGeom>
        </p:spPr>
        <p:txBody>
          <a:bodyPr lIns="45719" tIns="45719" rIns="45719" bIns="45719">
            <a:normAutofit/>
          </a:bodyPr>
          <a:lstStyle>
            <a:lvl1pPr marL="342900" indent="-342900">
              <a:buSzPct val="100000"/>
              <a:buChar char="•"/>
              <a:defRPr b="1" i="0">
                <a:solidFill>
                  <a:srgbClr val="FFFFFF"/>
                </a:solidFill>
                <a:latin typeface="Arial" panose="020B0604020202020204" pitchFamily="34" charset="0"/>
                <a:cs typeface="Arial" panose="020B0604020202020204" pitchFamily="34" charset="0"/>
              </a:defRPr>
            </a:lvl1pPr>
            <a:lvl2pPr marL="783771" indent="-326571">
              <a:buSzPct val="100000"/>
              <a:buChar char="–"/>
              <a:defRPr b="1" i="0">
                <a:solidFill>
                  <a:srgbClr val="FFFFFF"/>
                </a:solidFill>
                <a:latin typeface="Arial" panose="020B0604020202020204" pitchFamily="34" charset="0"/>
                <a:cs typeface="Arial" panose="020B0604020202020204" pitchFamily="34" charset="0"/>
              </a:defRPr>
            </a:lvl2pPr>
            <a:lvl3pPr marL="1219200" indent="-304800">
              <a:buSzPct val="100000"/>
              <a:buChar char="•"/>
              <a:defRPr b="1" i="0">
                <a:solidFill>
                  <a:srgbClr val="FFFFFF"/>
                </a:solidFill>
                <a:latin typeface="Arial" panose="020B0604020202020204" pitchFamily="34" charset="0"/>
                <a:cs typeface="Arial" panose="020B0604020202020204" pitchFamily="34" charset="0"/>
              </a:defRPr>
            </a:lvl3pPr>
            <a:lvl4pPr marL="1737360" indent="-365760">
              <a:buSzPct val="100000"/>
              <a:buChar char="–"/>
              <a:defRPr b="1" i="0">
                <a:solidFill>
                  <a:srgbClr val="FFFFFF"/>
                </a:solidFill>
                <a:latin typeface="Arial" panose="020B0604020202020204" pitchFamily="34" charset="0"/>
                <a:cs typeface="Arial" panose="020B0604020202020204" pitchFamily="34" charset="0"/>
              </a:defRPr>
            </a:lvl4pPr>
            <a:lvl5pPr marL="2194560" indent="-365760">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596"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886151789"/>
      </p:ext>
    </p:extLst>
  </p:cSld>
  <p:clrMapOvr>
    <a:masterClrMapping/>
  </p:clrMapOvr>
  <p:transition spd="med"/>
</p:sldLayout>
</file>

<file path=ppt/slideLayouts/slideLayout1713.xml><?xml version="1.0" encoding="utf-8"?>
<p:sldLayout xmlns:a="http://schemas.openxmlformats.org/drawingml/2006/main" xmlns:r="http://schemas.openxmlformats.org/officeDocument/2006/relationships" xmlns:p="http://schemas.openxmlformats.org/presentationml/2006/main" showMasterSp="0" type="tx">
  <p:cSld name="17_Title Slide">
    <p:bg>
      <p:bgPr>
        <a:solidFill>
          <a:srgbClr val="FFFFFF"/>
        </a:solidFill>
        <a:effectLst/>
      </p:bgPr>
    </p:bg>
    <p:spTree>
      <p:nvGrpSpPr>
        <p:cNvPr id="1" name=""/>
        <p:cNvGrpSpPr/>
        <p:nvPr/>
      </p:nvGrpSpPr>
      <p:grpSpPr>
        <a:xfrm>
          <a:off x="0" y="0"/>
          <a:ext cx="0" cy="0"/>
          <a:chOff x="0" y="0"/>
          <a:chExt cx="0" cy="0"/>
        </a:xfrm>
      </p:grpSpPr>
      <p:sp>
        <p:nvSpPr>
          <p:cNvPr id="2603" name="Title Text"/>
          <p:cNvSpPr txBox="1">
            <a:spLocks noGrp="1"/>
          </p:cNvSpPr>
          <p:nvPr>
            <p:ph type="title"/>
          </p:nvPr>
        </p:nvSpPr>
        <p:spPr>
          <a:xfrm>
            <a:off x="685800" y="2130425"/>
            <a:ext cx="7772400" cy="1470025"/>
          </a:xfrm>
          <a:prstGeom prst="rect">
            <a:avLst/>
          </a:prstGeom>
          <a:noFill/>
        </p:spPr>
        <p:txBody>
          <a:bodyPr lIns="45719" tIns="45719" rIns="45719" bIns="45719"/>
          <a:lstStyle>
            <a:lvl1pPr>
              <a:defRPr sz="4400" b="0">
                <a:solidFill>
                  <a:srgbClr val="000000"/>
                </a:solidFill>
                <a:latin typeface="Calibri"/>
                <a:ea typeface="Calibri"/>
                <a:cs typeface="Calibri"/>
                <a:sym typeface="Calibri"/>
              </a:defRPr>
            </a:lvl1pPr>
          </a:lstStyle>
          <a:p>
            <a:r>
              <a:t>Title Text</a:t>
            </a:r>
          </a:p>
        </p:txBody>
      </p:sp>
      <p:sp>
        <p:nvSpPr>
          <p:cNvPr id="2604" name="Body Level One…"/>
          <p:cNvSpPr txBox="1">
            <a:spLocks noGrp="1"/>
          </p:cNvSpPr>
          <p:nvPr>
            <p:ph type="body" sz="quarter" idx="1"/>
          </p:nvPr>
        </p:nvSpPr>
        <p:spPr>
          <a:xfrm>
            <a:off x="1371600" y="3886200"/>
            <a:ext cx="6400800" cy="1752600"/>
          </a:xfrm>
          <a:prstGeom prst="rect">
            <a:avLst/>
          </a:prstGeom>
        </p:spPr>
        <p:txBody>
          <a:bodyPr lIns="45719" tIns="45719" rIns="45719" bIns="45719">
            <a:normAutofit/>
          </a:bodyPr>
          <a:lstStyle>
            <a:lvl1pPr marL="0" indent="0" algn="ctr">
              <a:buSzTx/>
              <a:buNone/>
              <a:defRPr>
                <a:solidFill>
                  <a:srgbClr val="888888"/>
                </a:solidFill>
                <a:latin typeface="Calibri"/>
                <a:ea typeface="Calibri"/>
                <a:cs typeface="Calibri"/>
                <a:sym typeface="Calibri"/>
              </a:defRPr>
            </a:lvl1pPr>
            <a:lvl2pPr marL="0" indent="457200" algn="ctr">
              <a:buSzTx/>
              <a:buNone/>
              <a:defRPr>
                <a:solidFill>
                  <a:srgbClr val="888888"/>
                </a:solidFill>
                <a:latin typeface="Calibri"/>
                <a:ea typeface="Calibri"/>
                <a:cs typeface="Calibri"/>
                <a:sym typeface="Calibri"/>
              </a:defRPr>
            </a:lvl2pPr>
            <a:lvl3pPr marL="0" indent="914400" algn="ctr">
              <a:buSzTx/>
              <a:buNone/>
              <a:defRPr>
                <a:solidFill>
                  <a:srgbClr val="888888"/>
                </a:solidFill>
                <a:latin typeface="Calibri"/>
                <a:ea typeface="Calibri"/>
                <a:cs typeface="Calibri"/>
                <a:sym typeface="Calibri"/>
              </a:defRPr>
            </a:lvl3pPr>
            <a:lvl4pPr marL="0" indent="1371600" algn="ctr">
              <a:buSzTx/>
              <a:buNone/>
              <a:defRPr>
                <a:solidFill>
                  <a:srgbClr val="888888"/>
                </a:solidFill>
                <a:latin typeface="Calibri"/>
                <a:ea typeface="Calibri"/>
                <a:cs typeface="Calibri"/>
                <a:sym typeface="Calibri"/>
              </a:defRPr>
            </a:lvl4pPr>
            <a:lvl5pPr marL="0" indent="1828800" algn="ctr">
              <a:buSzTx/>
              <a:buNone/>
              <a:defRPr>
                <a:solidFill>
                  <a:srgbClr val="888888"/>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2605" name="Slide Number"/>
          <p:cNvSpPr txBox="1">
            <a:spLocks noGrp="1"/>
          </p:cNvSpPr>
          <p:nvPr>
            <p:ph type="sldNum" sz="quarter" idx="2"/>
          </p:nvPr>
        </p:nvSpPr>
        <p:spPr>
          <a:xfrm>
            <a:off x="8428176" y="6414760"/>
            <a:ext cx="258624" cy="248305"/>
          </a:xfrm>
          <a:prstGeom prst="rect">
            <a:avLst/>
          </a:prstGeom>
        </p:spPr>
        <p:txBody>
          <a:bodyPr lIns="45719" tIns="45719" rIns="45719" bIns="45719" anchor="ctr"/>
          <a:lstStyle>
            <a:lvl1pPr>
              <a:defRPr sz="1200">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2539796884"/>
      </p:ext>
    </p:extLst>
  </p:cSld>
  <p:clrMapOvr>
    <a:masterClrMapping/>
  </p:clrMapOvr>
  <p:transition spd="med"/>
</p:sldLayout>
</file>

<file path=ppt/slideLayouts/slideLayout1714.xml><?xml version="1.0" encoding="utf-8"?>
<p:sldLayout xmlns:a="http://schemas.openxmlformats.org/drawingml/2006/main" xmlns:r="http://schemas.openxmlformats.org/officeDocument/2006/relationships" xmlns:p="http://schemas.openxmlformats.org/presentationml/2006/main" showMasterSp="0" type="tx">
  <p:cSld name="17_Title and Content">
    <p:bg>
      <p:bgPr>
        <a:solidFill>
          <a:srgbClr val="FFFFFF"/>
        </a:solidFill>
        <a:effectLst/>
      </p:bgPr>
    </p:bg>
    <p:spTree>
      <p:nvGrpSpPr>
        <p:cNvPr id="1" name=""/>
        <p:cNvGrpSpPr/>
        <p:nvPr/>
      </p:nvGrpSpPr>
      <p:grpSpPr>
        <a:xfrm>
          <a:off x="0" y="0"/>
          <a:ext cx="0" cy="0"/>
          <a:chOff x="0" y="0"/>
          <a:chExt cx="0" cy="0"/>
        </a:xfrm>
      </p:grpSpPr>
      <p:sp>
        <p:nvSpPr>
          <p:cNvPr id="2612"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0">
                <a:solidFill>
                  <a:srgbClr val="000000"/>
                </a:solidFill>
                <a:latin typeface="Calibri"/>
                <a:ea typeface="Calibri"/>
                <a:cs typeface="Calibri"/>
                <a:sym typeface="Calibri"/>
              </a:defRPr>
            </a:lvl1pPr>
          </a:lstStyle>
          <a:p>
            <a:r>
              <a:t>Title Text</a:t>
            </a:r>
          </a:p>
        </p:txBody>
      </p:sp>
      <p:sp>
        <p:nvSpPr>
          <p:cNvPr id="2613" name="Body Level One…"/>
          <p:cNvSpPr txBox="1">
            <a:spLocks noGrp="1"/>
          </p:cNvSpPr>
          <p:nvPr>
            <p:ph type="body" idx="1"/>
          </p:nvPr>
        </p:nvSpPr>
        <p:spPr>
          <a:xfrm>
            <a:off x="457200" y="1600200"/>
            <a:ext cx="8229600" cy="4525963"/>
          </a:xfrm>
          <a:prstGeom prst="rect">
            <a:avLst/>
          </a:prstGeom>
        </p:spPr>
        <p:txBody>
          <a:bodyPr lIns="45719" tIns="45719" rIns="45719" bIns="45719">
            <a:normAutofit/>
          </a:bodyPr>
          <a:lstStyle>
            <a:lvl1pPr marL="342900" indent="-342900">
              <a:buSzPct val="100000"/>
              <a:buFont typeface="Arial"/>
              <a:buChar char="•"/>
              <a:defRPr>
                <a:solidFill>
                  <a:srgbClr val="000000"/>
                </a:solidFill>
                <a:latin typeface="Calibri"/>
                <a:ea typeface="Calibri"/>
                <a:cs typeface="Calibri"/>
                <a:sym typeface="Calibri"/>
              </a:defRPr>
            </a:lvl1pPr>
            <a:lvl2pPr marL="783771" indent="-326571">
              <a:buSzPct val="100000"/>
              <a:buFont typeface="Arial"/>
              <a:buChar char="–"/>
              <a:defRPr>
                <a:solidFill>
                  <a:srgbClr val="000000"/>
                </a:solidFill>
                <a:latin typeface="Calibri"/>
                <a:ea typeface="Calibri"/>
                <a:cs typeface="Calibri"/>
                <a:sym typeface="Calibri"/>
              </a:defRPr>
            </a:lvl2pPr>
            <a:lvl3pPr marL="1219200" indent="-304800">
              <a:buSzPct val="100000"/>
              <a:buFont typeface="Arial"/>
              <a:buChar char="•"/>
              <a:defRPr>
                <a:solidFill>
                  <a:srgbClr val="000000"/>
                </a:solidFill>
                <a:latin typeface="Calibri"/>
                <a:ea typeface="Calibri"/>
                <a:cs typeface="Calibri"/>
                <a:sym typeface="Calibri"/>
              </a:defRPr>
            </a:lvl3pPr>
            <a:lvl4pPr marL="1737360" indent="-365760">
              <a:buSzPct val="100000"/>
              <a:buFont typeface="Arial"/>
              <a:buChar char="–"/>
              <a:defRPr>
                <a:solidFill>
                  <a:srgbClr val="000000"/>
                </a:solidFill>
                <a:latin typeface="Calibri"/>
                <a:ea typeface="Calibri"/>
                <a:cs typeface="Calibri"/>
                <a:sym typeface="Calibri"/>
              </a:defRPr>
            </a:lvl4pPr>
            <a:lvl5pPr marL="2194560" indent="-365760">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2614" name="Slide Number"/>
          <p:cNvSpPr txBox="1">
            <a:spLocks noGrp="1"/>
          </p:cNvSpPr>
          <p:nvPr>
            <p:ph type="sldNum" sz="quarter" idx="2"/>
          </p:nvPr>
        </p:nvSpPr>
        <p:spPr>
          <a:xfrm>
            <a:off x="8428176" y="6414760"/>
            <a:ext cx="258624" cy="248305"/>
          </a:xfrm>
          <a:prstGeom prst="rect">
            <a:avLst/>
          </a:prstGeom>
        </p:spPr>
        <p:txBody>
          <a:bodyPr lIns="45719" tIns="45719" rIns="45719" bIns="45719" anchor="ctr"/>
          <a:lstStyle>
            <a:lvl1pPr>
              <a:defRPr sz="1200">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1684783991"/>
      </p:ext>
    </p:extLst>
  </p:cSld>
  <p:clrMapOvr>
    <a:masterClrMapping/>
  </p:clrMapOvr>
  <p:transition spd="med"/>
</p:sldLayout>
</file>

<file path=ppt/slideLayouts/slideLayout1715.xml><?xml version="1.0" encoding="utf-8"?>
<p:sldLayout xmlns:a="http://schemas.openxmlformats.org/drawingml/2006/main" xmlns:r="http://schemas.openxmlformats.org/officeDocument/2006/relationships" xmlns:p="http://schemas.openxmlformats.org/presentationml/2006/main" showMasterSp="0" type="tx">
  <p:cSld name="17_Section Header">
    <p:bg>
      <p:bgPr>
        <a:solidFill>
          <a:srgbClr val="FFFFFF"/>
        </a:solidFill>
        <a:effectLst/>
      </p:bgPr>
    </p:bg>
    <p:spTree>
      <p:nvGrpSpPr>
        <p:cNvPr id="1" name=""/>
        <p:cNvGrpSpPr/>
        <p:nvPr/>
      </p:nvGrpSpPr>
      <p:grpSpPr>
        <a:xfrm>
          <a:off x="0" y="0"/>
          <a:ext cx="0" cy="0"/>
          <a:chOff x="0" y="0"/>
          <a:chExt cx="0" cy="0"/>
        </a:xfrm>
      </p:grpSpPr>
      <p:sp>
        <p:nvSpPr>
          <p:cNvPr id="2621" name="Title Text"/>
          <p:cNvSpPr txBox="1">
            <a:spLocks noGrp="1"/>
          </p:cNvSpPr>
          <p:nvPr>
            <p:ph type="title"/>
          </p:nvPr>
        </p:nvSpPr>
        <p:spPr>
          <a:xfrm>
            <a:off x="722312" y="4406900"/>
            <a:ext cx="7772401" cy="1362075"/>
          </a:xfrm>
          <a:prstGeom prst="rect">
            <a:avLst/>
          </a:prstGeom>
          <a:noFill/>
        </p:spPr>
        <p:txBody>
          <a:bodyPr lIns="45719" tIns="45719" rIns="45719" bIns="45719" anchor="t"/>
          <a:lstStyle>
            <a:lvl1pPr algn="l">
              <a:defRPr sz="4000" cap="all">
                <a:solidFill>
                  <a:srgbClr val="000000"/>
                </a:solidFill>
                <a:latin typeface="Calibri"/>
                <a:ea typeface="Calibri"/>
                <a:cs typeface="Calibri"/>
                <a:sym typeface="Calibri"/>
              </a:defRPr>
            </a:lvl1pPr>
          </a:lstStyle>
          <a:p>
            <a:r>
              <a:t>Title Text</a:t>
            </a:r>
          </a:p>
        </p:txBody>
      </p:sp>
      <p:sp>
        <p:nvSpPr>
          <p:cNvPr id="2622" name="Body Level One…"/>
          <p:cNvSpPr txBox="1">
            <a:spLocks noGrp="1"/>
          </p:cNvSpPr>
          <p:nvPr>
            <p:ph type="body" sz="quarter" idx="1"/>
          </p:nvPr>
        </p:nvSpPr>
        <p:spPr>
          <a:xfrm>
            <a:off x="722312" y="2906713"/>
            <a:ext cx="7772401" cy="1500188"/>
          </a:xfrm>
          <a:prstGeom prst="rect">
            <a:avLst/>
          </a:prstGeom>
        </p:spPr>
        <p:txBody>
          <a:bodyPr lIns="45719" tIns="45719" rIns="45719" bIns="45719" anchor="b">
            <a:normAutofit/>
          </a:bodyPr>
          <a:lstStyle>
            <a:lvl1pPr marL="0" indent="0">
              <a:spcBef>
                <a:spcPts val="400"/>
              </a:spcBef>
              <a:buSzTx/>
              <a:buNone/>
              <a:defRPr sz="2000">
                <a:solidFill>
                  <a:srgbClr val="888888"/>
                </a:solidFill>
                <a:latin typeface="Calibri"/>
                <a:ea typeface="Calibri"/>
                <a:cs typeface="Calibri"/>
                <a:sym typeface="Calibri"/>
              </a:defRPr>
            </a:lvl1pPr>
            <a:lvl2pPr marL="0" indent="457200">
              <a:spcBef>
                <a:spcPts val="400"/>
              </a:spcBef>
              <a:buSzTx/>
              <a:buNone/>
              <a:defRPr sz="2000">
                <a:solidFill>
                  <a:srgbClr val="888888"/>
                </a:solidFill>
                <a:latin typeface="Calibri"/>
                <a:ea typeface="Calibri"/>
                <a:cs typeface="Calibri"/>
                <a:sym typeface="Calibri"/>
              </a:defRPr>
            </a:lvl2pPr>
            <a:lvl3pPr marL="0" indent="914400">
              <a:spcBef>
                <a:spcPts val="400"/>
              </a:spcBef>
              <a:buSzTx/>
              <a:buNone/>
              <a:defRPr sz="2000">
                <a:solidFill>
                  <a:srgbClr val="888888"/>
                </a:solidFill>
                <a:latin typeface="Calibri"/>
                <a:ea typeface="Calibri"/>
                <a:cs typeface="Calibri"/>
                <a:sym typeface="Calibri"/>
              </a:defRPr>
            </a:lvl3pPr>
            <a:lvl4pPr marL="0" indent="1371600">
              <a:spcBef>
                <a:spcPts val="400"/>
              </a:spcBef>
              <a:buSzTx/>
              <a:buNone/>
              <a:defRPr sz="2000">
                <a:solidFill>
                  <a:srgbClr val="888888"/>
                </a:solidFill>
                <a:latin typeface="Calibri"/>
                <a:ea typeface="Calibri"/>
                <a:cs typeface="Calibri"/>
                <a:sym typeface="Calibri"/>
              </a:defRPr>
            </a:lvl4pPr>
            <a:lvl5pPr marL="0" indent="1828800">
              <a:spcBef>
                <a:spcPts val="400"/>
              </a:spcBef>
              <a:buSzTx/>
              <a:buNone/>
              <a:defRPr sz="2000">
                <a:solidFill>
                  <a:srgbClr val="888888"/>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2623" name="Slide Number"/>
          <p:cNvSpPr txBox="1">
            <a:spLocks noGrp="1"/>
          </p:cNvSpPr>
          <p:nvPr>
            <p:ph type="sldNum" sz="quarter" idx="2"/>
          </p:nvPr>
        </p:nvSpPr>
        <p:spPr>
          <a:xfrm>
            <a:off x="8428176" y="6414760"/>
            <a:ext cx="258624" cy="248305"/>
          </a:xfrm>
          <a:prstGeom prst="rect">
            <a:avLst/>
          </a:prstGeom>
        </p:spPr>
        <p:txBody>
          <a:bodyPr lIns="45719" tIns="45719" rIns="45719" bIns="45719" anchor="ctr"/>
          <a:lstStyle>
            <a:lvl1pPr>
              <a:defRPr sz="1200">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3292594970"/>
      </p:ext>
    </p:extLst>
  </p:cSld>
  <p:clrMapOvr>
    <a:masterClrMapping/>
  </p:clrMapOvr>
  <p:transition spd="med"/>
</p:sldLayout>
</file>

<file path=ppt/slideLayouts/slideLayout1716.xml><?xml version="1.0" encoding="utf-8"?>
<p:sldLayout xmlns:a="http://schemas.openxmlformats.org/drawingml/2006/main" xmlns:r="http://schemas.openxmlformats.org/officeDocument/2006/relationships" xmlns:p="http://schemas.openxmlformats.org/presentationml/2006/main" showMasterSp="0" type="tx">
  <p:cSld name="17_Two Content">
    <p:bg>
      <p:bgPr>
        <a:solidFill>
          <a:srgbClr val="FFFFFF"/>
        </a:solidFill>
        <a:effectLst/>
      </p:bgPr>
    </p:bg>
    <p:spTree>
      <p:nvGrpSpPr>
        <p:cNvPr id="1" name=""/>
        <p:cNvGrpSpPr/>
        <p:nvPr/>
      </p:nvGrpSpPr>
      <p:grpSpPr>
        <a:xfrm>
          <a:off x="0" y="0"/>
          <a:ext cx="0" cy="0"/>
          <a:chOff x="0" y="0"/>
          <a:chExt cx="0" cy="0"/>
        </a:xfrm>
      </p:grpSpPr>
      <p:sp>
        <p:nvSpPr>
          <p:cNvPr id="2630"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0">
                <a:solidFill>
                  <a:srgbClr val="000000"/>
                </a:solidFill>
                <a:latin typeface="Calibri"/>
                <a:ea typeface="Calibri"/>
                <a:cs typeface="Calibri"/>
                <a:sym typeface="Calibri"/>
              </a:defRPr>
            </a:lvl1pPr>
          </a:lstStyle>
          <a:p>
            <a:r>
              <a:t>Title Text</a:t>
            </a:r>
          </a:p>
        </p:txBody>
      </p:sp>
      <p:sp>
        <p:nvSpPr>
          <p:cNvPr id="2631" name="Body Level One…"/>
          <p:cNvSpPr txBox="1">
            <a:spLocks noGrp="1"/>
          </p:cNvSpPr>
          <p:nvPr>
            <p:ph type="body" sz="half" idx="1"/>
          </p:nvPr>
        </p:nvSpPr>
        <p:spPr>
          <a:xfrm>
            <a:off x="457200" y="1600200"/>
            <a:ext cx="4038600" cy="4525963"/>
          </a:xfrm>
          <a:prstGeom prst="rect">
            <a:avLst/>
          </a:prstGeom>
        </p:spPr>
        <p:txBody>
          <a:bodyPr lIns="45719" tIns="45719" rIns="45719" bIns="45719">
            <a:normAutofit/>
          </a:bodyPr>
          <a:lstStyle>
            <a:lvl1pPr marL="342900" indent="-342900">
              <a:spcBef>
                <a:spcPts val="600"/>
              </a:spcBef>
              <a:buSzPct val="100000"/>
              <a:buFont typeface="Arial"/>
              <a:buChar char="•"/>
              <a:defRPr sz="2800">
                <a:solidFill>
                  <a:srgbClr val="000000"/>
                </a:solidFill>
                <a:latin typeface="Calibri"/>
                <a:ea typeface="Calibri"/>
                <a:cs typeface="Calibri"/>
                <a:sym typeface="Calibri"/>
              </a:defRPr>
            </a:lvl1pPr>
            <a:lvl2pPr marL="790575" indent="-333375">
              <a:spcBef>
                <a:spcPts val="600"/>
              </a:spcBef>
              <a:buSzPct val="100000"/>
              <a:buFont typeface="Arial"/>
              <a:buChar char="–"/>
              <a:defRPr sz="2800">
                <a:solidFill>
                  <a:srgbClr val="000000"/>
                </a:solidFill>
                <a:latin typeface="Calibri"/>
                <a:ea typeface="Calibri"/>
                <a:cs typeface="Calibri"/>
                <a:sym typeface="Calibri"/>
              </a:defRPr>
            </a:lvl2pPr>
            <a:lvl3pPr marL="1234439" indent="-320039">
              <a:spcBef>
                <a:spcPts val="600"/>
              </a:spcBef>
              <a:buSzPct val="100000"/>
              <a:buFont typeface="Arial"/>
              <a:buChar char="•"/>
              <a:defRPr sz="2800">
                <a:solidFill>
                  <a:srgbClr val="000000"/>
                </a:solidFill>
                <a:latin typeface="Calibri"/>
                <a:ea typeface="Calibri"/>
                <a:cs typeface="Calibri"/>
                <a:sym typeface="Calibri"/>
              </a:defRPr>
            </a:lvl3pPr>
            <a:lvl4pPr marL="1727200" indent="-355600">
              <a:spcBef>
                <a:spcPts val="600"/>
              </a:spcBef>
              <a:buSzPct val="100000"/>
              <a:buFont typeface="Arial"/>
              <a:buChar char="–"/>
              <a:defRPr sz="2800">
                <a:solidFill>
                  <a:srgbClr val="000000"/>
                </a:solidFill>
                <a:latin typeface="Calibri"/>
                <a:ea typeface="Calibri"/>
                <a:cs typeface="Calibri"/>
                <a:sym typeface="Calibri"/>
              </a:defRPr>
            </a:lvl4pPr>
            <a:lvl5pPr marL="2184400" indent="-355600">
              <a:spcBef>
                <a:spcPts val="600"/>
              </a:spcBef>
              <a:buFont typeface="Arial"/>
              <a:buChar char="»"/>
              <a:defRPr sz="2800">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2632" name="Slide Number"/>
          <p:cNvSpPr txBox="1">
            <a:spLocks noGrp="1"/>
          </p:cNvSpPr>
          <p:nvPr>
            <p:ph type="sldNum" sz="quarter" idx="2"/>
          </p:nvPr>
        </p:nvSpPr>
        <p:spPr>
          <a:xfrm>
            <a:off x="8428176" y="6414760"/>
            <a:ext cx="258624" cy="248305"/>
          </a:xfrm>
          <a:prstGeom prst="rect">
            <a:avLst/>
          </a:prstGeom>
        </p:spPr>
        <p:txBody>
          <a:bodyPr lIns="45719" tIns="45719" rIns="45719" bIns="45719" anchor="ctr"/>
          <a:lstStyle>
            <a:lvl1pPr>
              <a:defRPr sz="1200">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1079480278"/>
      </p:ext>
    </p:extLst>
  </p:cSld>
  <p:clrMapOvr>
    <a:masterClrMapping/>
  </p:clrMapOvr>
  <p:transition spd="med"/>
</p:sldLayout>
</file>

<file path=ppt/slideLayouts/slideLayout1717.xml><?xml version="1.0" encoding="utf-8"?>
<p:sldLayout xmlns:a="http://schemas.openxmlformats.org/drawingml/2006/main" xmlns:r="http://schemas.openxmlformats.org/officeDocument/2006/relationships" xmlns:p="http://schemas.openxmlformats.org/presentationml/2006/main" showMasterSp="0" type="tx">
  <p:cSld name="17_Comparison">
    <p:bg>
      <p:bgPr>
        <a:solidFill>
          <a:srgbClr val="FFFFFF"/>
        </a:solidFill>
        <a:effectLst/>
      </p:bgPr>
    </p:bg>
    <p:spTree>
      <p:nvGrpSpPr>
        <p:cNvPr id="1" name=""/>
        <p:cNvGrpSpPr/>
        <p:nvPr/>
      </p:nvGrpSpPr>
      <p:grpSpPr>
        <a:xfrm>
          <a:off x="0" y="0"/>
          <a:ext cx="0" cy="0"/>
          <a:chOff x="0" y="0"/>
          <a:chExt cx="0" cy="0"/>
        </a:xfrm>
      </p:grpSpPr>
      <p:sp>
        <p:nvSpPr>
          <p:cNvPr id="2639"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0">
                <a:solidFill>
                  <a:srgbClr val="000000"/>
                </a:solidFill>
                <a:latin typeface="Calibri"/>
                <a:ea typeface="Calibri"/>
                <a:cs typeface="Calibri"/>
                <a:sym typeface="Calibri"/>
              </a:defRPr>
            </a:lvl1pPr>
          </a:lstStyle>
          <a:p>
            <a:r>
              <a:t>Title Text</a:t>
            </a:r>
          </a:p>
        </p:txBody>
      </p:sp>
      <p:sp>
        <p:nvSpPr>
          <p:cNvPr id="2640" name="Body Level One…"/>
          <p:cNvSpPr txBox="1">
            <a:spLocks noGrp="1"/>
          </p:cNvSpPr>
          <p:nvPr>
            <p:ph type="body" sz="quarter" idx="1"/>
          </p:nvPr>
        </p:nvSpPr>
        <p:spPr>
          <a:xfrm>
            <a:off x="457200" y="1535112"/>
            <a:ext cx="4040188" cy="639763"/>
          </a:xfrm>
          <a:prstGeom prst="rect">
            <a:avLst/>
          </a:prstGeom>
        </p:spPr>
        <p:txBody>
          <a:bodyPr lIns="45719" tIns="45719" rIns="45719" bIns="45719" anchor="b">
            <a:normAutofit/>
          </a:bodyPr>
          <a:lstStyle>
            <a:lvl1pPr marL="0" indent="0">
              <a:spcBef>
                <a:spcPts val="500"/>
              </a:spcBef>
              <a:buSzTx/>
              <a:buNone/>
              <a:defRPr sz="2400" b="1">
                <a:solidFill>
                  <a:srgbClr val="000000"/>
                </a:solidFill>
                <a:latin typeface="Calibri"/>
                <a:ea typeface="Calibri"/>
                <a:cs typeface="Calibri"/>
                <a:sym typeface="Calibri"/>
              </a:defRPr>
            </a:lvl1pPr>
            <a:lvl2pPr marL="0" indent="457200">
              <a:spcBef>
                <a:spcPts val="500"/>
              </a:spcBef>
              <a:buSzTx/>
              <a:buNone/>
              <a:defRPr sz="2400" b="1">
                <a:solidFill>
                  <a:srgbClr val="000000"/>
                </a:solidFill>
                <a:latin typeface="Calibri"/>
                <a:ea typeface="Calibri"/>
                <a:cs typeface="Calibri"/>
                <a:sym typeface="Calibri"/>
              </a:defRPr>
            </a:lvl2pPr>
            <a:lvl3pPr marL="0" indent="914400">
              <a:spcBef>
                <a:spcPts val="500"/>
              </a:spcBef>
              <a:buSzTx/>
              <a:buNone/>
              <a:defRPr sz="2400" b="1">
                <a:solidFill>
                  <a:srgbClr val="000000"/>
                </a:solidFill>
                <a:latin typeface="Calibri"/>
                <a:ea typeface="Calibri"/>
                <a:cs typeface="Calibri"/>
                <a:sym typeface="Calibri"/>
              </a:defRPr>
            </a:lvl3pPr>
            <a:lvl4pPr marL="0" indent="1371600">
              <a:spcBef>
                <a:spcPts val="500"/>
              </a:spcBef>
              <a:buSzTx/>
              <a:buNone/>
              <a:defRPr sz="2400" b="1">
                <a:solidFill>
                  <a:srgbClr val="000000"/>
                </a:solidFill>
                <a:latin typeface="Calibri"/>
                <a:ea typeface="Calibri"/>
                <a:cs typeface="Calibri"/>
                <a:sym typeface="Calibri"/>
              </a:defRPr>
            </a:lvl4pPr>
            <a:lvl5pPr marL="0" indent="1828800">
              <a:spcBef>
                <a:spcPts val="500"/>
              </a:spcBef>
              <a:buSzTx/>
              <a:buNone/>
              <a:defRPr sz="2400" b="1">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2641" name="Text Placeholder 4"/>
          <p:cNvSpPr>
            <a:spLocks noGrp="1"/>
          </p:cNvSpPr>
          <p:nvPr>
            <p:ph type="body" sz="quarter" idx="21"/>
          </p:nvPr>
        </p:nvSpPr>
        <p:spPr>
          <a:xfrm>
            <a:off x="4645025" y="1535112"/>
            <a:ext cx="4041775" cy="639763"/>
          </a:xfrm>
          <a:prstGeom prst="rect">
            <a:avLst/>
          </a:prstGeom>
        </p:spPr>
        <p:txBody>
          <a:bodyPr lIns="45719" tIns="45719" rIns="45719" bIns="45719" anchor="b">
            <a:normAutofit/>
          </a:bodyPr>
          <a:lstStyle/>
          <a:p>
            <a:pPr marL="0" indent="0" rtl="0">
              <a:spcBef>
                <a:spcPts val="500"/>
              </a:spcBef>
              <a:buSzTx/>
              <a:buNone/>
              <a:defRPr sz="2400" b="1">
                <a:solidFill>
                  <a:srgbClr val="000000"/>
                </a:solidFill>
                <a:latin typeface="Calibri"/>
                <a:ea typeface="Calibri"/>
                <a:cs typeface="Calibri"/>
                <a:sym typeface="Calibri"/>
              </a:defRPr>
            </a:pPr>
            <a:endParaRPr/>
          </a:p>
        </p:txBody>
      </p:sp>
      <p:sp>
        <p:nvSpPr>
          <p:cNvPr id="2642" name="Slide Number"/>
          <p:cNvSpPr txBox="1">
            <a:spLocks noGrp="1"/>
          </p:cNvSpPr>
          <p:nvPr>
            <p:ph type="sldNum" sz="quarter" idx="2"/>
          </p:nvPr>
        </p:nvSpPr>
        <p:spPr>
          <a:xfrm>
            <a:off x="8428176" y="6414760"/>
            <a:ext cx="258624" cy="248305"/>
          </a:xfrm>
          <a:prstGeom prst="rect">
            <a:avLst/>
          </a:prstGeom>
        </p:spPr>
        <p:txBody>
          <a:bodyPr lIns="45719" tIns="45719" rIns="45719" bIns="45719" anchor="ctr"/>
          <a:lstStyle>
            <a:lvl1pPr>
              <a:defRPr sz="1200">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1574802758"/>
      </p:ext>
    </p:extLst>
  </p:cSld>
  <p:clrMapOvr>
    <a:masterClrMapping/>
  </p:clrMapOvr>
  <p:transition spd="med"/>
</p:sldLayout>
</file>

<file path=ppt/slideLayouts/slideLayout1718.xml><?xml version="1.0" encoding="utf-8"?>
<p:sldLayout xmlns:a="http://schemas.openxmlformats.org/drawingml/2006/main" xmlns:r="http://schemas.openxmlformats.org/officeDocument/2006/relationships" xmlns:p="http://schemas.openxmlformats.org/presentationml/2006/main" showMasterSp="0" type="tx">
  <p:cSld name="17_Title Only">
    <p:bg>
      <p:bgPr>
        <a:solidFill>
          <a:srgbClr val="FFFFFF"/>
        </a:solidFill>
        <a:effectLst/>
      </p:bgPr>
    </p:bg>
    <p:spTree>
      <p:nvGrpSpPr>
        <p:cNvPr id="1" name=""/>
        <p:cNvGrpSpPr/>
        <p:nvPr/>
      </p:nvGrpSpPr>
      <p:grpSpPr>
        <a:xfrm>
          <a:off x="0" y="0"/>
          <a:ext cx="0" cy="0"/>
          <a:chOff x="0" y="0"/>
          <a:chExt cx="0" cy="0"/>
        </a:xfrm>
      </p:grpSpPr>
      <p:sp>
        <p:nvSpPr>
          <p:cNvPr id="2649"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0">
                <a:solidFill>
                  <a:srgbClr val="000000"/>
                </a:solidFill>
                <a:latin typeface="Calibri"/>
                <a:ea typeface="Calibri"/>
                <a:cs typeface="Calibri"/>
                <a:sym typeface="Calibri"/>
              </a:defRPr>
            </a:lvl1pPr>
          </a:lstStyle>
          <a:p>
            <a:r>
              <a:t>Title Text</a:t>
            </a:r>
          </a:p>
        </p:txBody>
      </p:sp>
      <p:sp>
        <p:nvSpPr>
          <p:cNvPr id="2650" name="Slide Number"/>
          <p:cNvSpPr txBox="1">
            <a:spLocks noGrp="1"/>
          </p:cNvSpPr>
          <p:nvPr>
            <p:ph type="sldNum" sz="quarter" idx="2"/>
          </p:nvPr>
        </p:nvSpPr>
        <p:spPr>
          <a:xfrm>
            <a:off x="8428176" y="6414760"/>
            <a:ext cx="258624" cy="248305"/>
          </a:xfrm>
          <a:prstGeom prst="rect">
            <a:avLst/>
          </a:prstGeom>
        </p:spPr>
        <p:txBody>
          <a:bodyPr lIns="45719" tIns="45719" rIns="45719" bIns="45719" anchor="ctr"/>
          <a:lstStyle>
            <a:lvl1pPr>
              <a:defRPr sz="1200">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871865894"/>
      </p:ext>
    </p:extLst>
  </p:cSld>
  <p:clrMapOvr>
    <a:masterClrMapping/>
  </p:clrMapOvr>
  <p:transition spd="med"/>
</p:sldLayout>
</file>

<file path=ppt/slideLayouts/slideLayout1719.xml><?xml version="1.0" encoding="utf-8"?>
<p:sldLayout xmlns:a="http://schemas.openxmlformats.org/drawingml/2006/main" xmlns:r="http://schemas.openxmlformats.org/officeDocument/2006/relationships" xmlns:p="http://schemas.openxmlformats.org/presentationml/2006/main" showMasterSp="0" type="tx">
  <p:cSld name="19_Blank">
    <p:bg>
      <p:bgPr>
        <a:solidFill>
          <a:srgbClr val="FFFFFF"/>
        </a:solidFill>
        <a:effectLst/>
      </p:bgPr>
    </p:bg>
    <p:spTree>
      <p:nvGrpSpPr>
        <p:cNvPr id="1" name=""/>
        <p:cNvGrpSpPr/>
        <p:nvPr/>
      </p:nvGrpSpPr>
      <p:grpSpPr>
        <a:xfrm>
          <a:off x="0" y="0"/>
          <a:ext cx="0" cy="0"/>
          <a:chOff x="0" y="0"/>
          <a:chExt cx="0" cy="0"/>
        </a:xfrm>
      </p:grpSpPr>
      <p:sp>
        <p:nvSpPr>
          <p:cNvPr id="2657" name="Slide Number"/>
          <p:cNvSpPr txBox="1">
            <a:spLocks noGrp="1"/>
          </p:cNvSpPr>
          <p:nvPr>
            <p:ph type="sldNum" sz="quarter" idx="2"/>
          </p:nvPr>
        </p:nvSpPr>
        <p:spPr>
          <a:xfrm>
            <a:off x="8428176" y="6414760"/>
            <a:ext cx="258624" cy="248305"/>
          </a:xfrm>
          <a:prstGeom prst="rect">
            <a:avLst/>
          </a:prstGeom>
        </p:spPr>
        <p:txBody>
          <a:bodyPr lIns="45719" tIns="45719" rIns="45719" bIns="45719" anchor="ctr"/>
          <a:lstStyle>
            <a:lvl1pPr>
              <a:defRPr sz="1200">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1769958638"/>
      </p:ext>
    </p:extLst>
  </p:cSld>
  <p:clrMapOvr>
    <a:masterClrMapping/>
  </p:clrMapOvr>
  <p:transition spd="med"/>
</p:sldLayout>
</file>

<file path=ppt/slideLayouts/slideLayout172.xml><?xml version="1.0" encoding="utf-8"?>
<p:sldLayout xmlns:a="http://schemas.openxmlformats.org/drawingml/2006/main" xmlns:r="http://schemas.openxmlformats.org/officeDocument/2006/relationships" xmlns:p="http://schemas.openxmlformats.org/presentationml/2006/main" showMasterSp="0" type="tx">
  <p:cSld name="8_Blank">
    <p:bg>
      <p:bgPr>
        <a:solidFill>
          <a:schemeClr val="accent3">
            <a:lumOff val="44000"/>
          </a:schemeClr>
        </a:solidFill>
        <a:effectLst/>
      </p:bgPr>
    </p:bg>
    <p:spTree>
      <p:nvGrpSpPr>
        <p:cNvPr id="1" name=""/>
        <p:cNvGrpSpPr/>
        <p:nvPr/>
      </p:nvGrpSpPr>
      <p:grpSpPr>
        <a:xfrm>
          <a:off x="0" y="0"/>
          <a:ext cx="0" cy="0"/>
          <a:chOff x="0" y="0"/>
          <a:chExt cx="0" cy="0"/>
        </a:xfrm>
      </p:grpSpPr>
      <p:sp>
        <p:nvSpPr>
          <p:cNvPr id="1191"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457081612"/>
      </p:ext>
    </p:extLst>
  </p:cSld>
  <p:clrMapOvr>
    <a:masterClrMapping/>
  </p:clrMapOvr>
  <p:transition spd="med"/>
</p:sldLayout>
</file>

<file path=ppt/slideLayouts/slideLayout1720.xml><?xml version="1.0" encoding="utf-8"?>
<p:sldLayout xmlns:a="http://schemas.openxmlformats.org/drawingml/2006/main" xmlns:r="http://schemas.openxmlformats.org/officeDocument/2006/relationships" xmlns:p="http://schemas.openxmlformats.org/presentationml/2006/main" showMasterSp="0" type="tx">
  <p:cSld name="17_Content with Caption">
    <p:bg>
      <p:bgPr>
        <a:solidFill>
          <a:srgbClr val="FFFFFF"/>
        </a:solidFill>
        <a:effectLst/>
      </p:bgPr>
    </p:bg>
    <p:spTree>
      <p:nvGrpSpPr>
        <p:cNvPr id="1" name=""/>
        <p:cNvGrpSpPr/>
        <p:nvPr/>
      </p:nvGrpSpPr>
      <p:grpSpPr>
        <a:xfrm>
          <a:off x="0" y="0"/>
          <a:ext cx="0" cy="0"/>
          <a:chOff x="0" y="0"/>
          <a:chExt cx="0" cy="0"/>
        </a:xfrm>
      </p:grpSpPr>
      <p:sp>
        <p:nvSpPr>
          <p:cNvPr id="2664" name="Title Text"/>
          <p:cNvSpPr txBox="1">
            <a:spLocks noGrp="1"/>
          </p:cNvSpPr>
          <p:nvPr>
            <p:ph type="title"/>
          </p:nvPr>
        </p:nvSpPr>
        <p:spPr>
          <a:xfrm>
            <a:off x="457200" y="273050"/>
            <a:ext cx="3008314" cy="1162050"/>
          </a:xfrm>
          <a:prstGeom prst="rect">
            <a:avLst/>
          </a:prstGeom>
          <a:noFill/>
        </p:spPr>
        <p:txBody>
          <a:bodyPr lIns="45719" tIns="45719" rIns="45719" bIns="45719" anchor="b"/>
          <a:lstStyle>
            <a:lvl1pPr algn="l">
              <a:defRPr sz="2000">
                <a:solidFill>
                  <a:srgbClr val="000000"/>
                </a:solidFill>
                <a:latin typeface="Calibri"/>
                <a:ea typeface="Calibri"/>
                <a:cs typeface="Calibri"/>
                <a:sym typeface="Calibri"/>
              </a:defRPr>
            </a:lvl1pPr>
          </a:lstStyle>
          <a:p>
            <a:r>
              <a:t>Title Text</a:t>
            </a:r>
          </a:p>
        </p:txBody>
      </p:sp>
      <p:sp>
        <p:nvSpPr>
          <p:cNvPr id="2665" name="Body Level One…"/>
          <p:cNvSpPr txBox="1">
            <a:spLocks noGrp="1"/>
          </p:cNvSpPr>
          <p:nvPr>
            <p:ph type="body" idx="1"/>
          </p:nvPr>
        </p:nvSpPr>
        <p:spPr>
          <a:xfrm>
            <a:off x="3575050" y="273050"/>
            <a:ext cx="5111750" cy="5853113"/>
          </a:xfrm>
          <a:prstGeom prst="rect">
            <a:avLst/>
          </a:prstGeom>
        </p:spPr>
        <p:txBody>
          <a:bodyPr lIns="45719" tIns="45719" rIns="45719" bIns="45719">
            <a:normAutofit/>
          </a:bodyPr>
          <a:lstStyle>
            <a:lvl1pPr marL="342900" indent="-342900">
              <a:buSzPct val="100000"/>
              <a:buFont typeface="Arial"/>
              <a:buChar char="•"/>
              <a:defRPr>
                <a:solidFill>
                  <a:srgbClr val="000000"/>
                </a:solidFill>
                <a:latin typeface="Calibri"/>
                <a:ea typeface="Calibri"/>
                <a:cs typeface="Calibri"/>
                <a:sym typeface="Calibri"/>
              </a:defRPr>
            </a:lvl1pPr>
            <a:lvl2pPr marL="783771" indent="-326571">
              <a:buSzPct val="100000"/>
              <a:buFont typeface="Arial"/>
              <a:buChar char="–"/>
              <a:defRPr>
                <a:solidFill>
                  <a:srgbClr val="000000"/>
                </a:solidFill>
                <a:latin typeface="Calibri"/>
                <a:ea typeface="Calibri"/>
                <a:cs typeface="Calibri"/>
                <a:sym typeface="Calibri"/>
              </a:defRPr>
            </a:lvl2pPr>
            <a:lvl3pPr marL="1219200" indent="-304800">
              <a:buSzPct val="100000"/>
              <a:buFont typeface="Arial"/>
              <a:buChar char="•"/>
              <a:defRPr>
                <a:solidFill>
                  <a:srgbClr val="000000"/>
                </a:solidFill>
                <a:latin typeface="Calibri"/>
                <a:ea typeface="Calibri"/>
                <a:cs typeface="Calibri"/>
                <a:sym typeface="Calibri"/>
              </a:defRPr>
            </a:lvl3pPr>
            <a:lvl4pPr marL="1737360" indent="-365760">
              <a:buSzPct val="100000"/>
              <a:buFont typeface="Arial"/>
              <a:buChar char="–"/>
              <a:defRPr>
                <a:solidFill>
                  <a:srgbClr val="000000"/>
                </a:solidFill>
                <a:latin typeface="Calibri"/>
                <a:ea typeface="Calibri"/>
                <a:cs typeface="Calibri"/>
                <a:sym typeface="Calibri"/>
              </a:defRPr>
            </a:lvl4pPr>
            <a:lvl5pPr marL="2194560" indent="-365760">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2666" name="Text Placeholder 3"/>
          <p:cNvSpPr>
            <a:spLocks noGrp="1"/>
          </p:cNvSpPr>
          <p:nvPr>
            <p:ph type="body" sz="half" idx="21"/>
          </p:nvPr>
        </p:nvSpPr>
        <p:spPr>
          <a:xfrm>
            <a:off x="457199" y="1435100"/>
            <a:ext cx="3008315" cy="4691063"/>
          </a:xfrm>
          <a:prstGeom prst="rect">
            <a:avLst/>
          </a:prstGeom>
        </p:spPr>
        <p:txBody>
          <a:bodyPr lIns="45719" tIns="45719" rIns="45719" bIns="45719">
            <a:normAutofit/>
          </a:bodyPr>
          <a:lstStyle/>
          <a:p>
            <a:pPr marL="0" indent="0" rtl="0">
              <a:spcBef>
                <a:spcPts val="300"/>
              </a:spcBef>
              <a:buSzTx/>
              <a:buNone/>
              <a:defRPr sz="1400">
                <a:solidFill>
                  <a:srgbClr val="000000"/>
                </a:solidFill>
                <a:latin typeface="Calibri"/>
                <a:ea typeface="Calibri"/>
                <a:cs typeface="Calibri"/>
                <a:sym typeface="Calibri"/>
              </a:defRPr>
            </a:pPr>
            <a:endParaRPr/>
          </a:p>
        </p:txBody>
      </p:sp>
      <p:sp>
        <p:nvSpPr>
          <p:cNvPr id="2667" name="Slide Number"/>
          <p:cNvSpPr txBox="1">
            <a:spLocks noGrp="1"/>
          </p:cNvSpPr>
          <p:nvPr>
            <p:ph type="sldNum" sz="quarter" idx="2"/>
          </p:nvPr>
        </p:nvSpPr>
        <p:spPr>
          <a:xfrm>
            <a:off x="8428176" y="6414760"/>
            <a:ext cx="258624" cy="248305"/>
          </a:xfrm>
          <a:prstGeom prst="rect">
            <a:avLst/>
          </a:prstGeom>
        </p:spPr>
        <p:txBody>
          <a:bodyPr lIns="45719" tIns="45719" rIns="45719" bIns="45719" anchor="ctr"/>
          <a:lstStyle>
            <a:lvl1pPr>
              <a:defRPr sz="1200">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2069615617"/>
      </p:ext>
    </p:extLst>
  </p:cSld>
  <p:clrMapOvr>
    <a:masterClrMapping/>
  </p:clrMapOvr>
  <p:transition spd="med"/>
</p:sldLayout>
</file>

<file path=ppt/slideLayouts/slideLayout1721.xml><?xml version="1.0" encoding="utf-8"?>
<p:sldLayout xmlns:a="http://schemas.openxmlformats.org/drawingml/2006/main" xmlns:r="http://schemas.openxmlformats.org/officeDocument/2006/relationships" xmlns:p="http://schemas.openxmlformats.org/presentationml/2006/main" showMasterSp="0" type="tx">
  <p:cSld name="17_Picture with Caption">
    <p:bg>
      <p:bgPr>
        <a:solidFill>
          <a:srgbClr val="FFFFFF"/>
        </a:solidFill>
        <a:effectLst/>
      </p:bgPr>
    </p:bg>
    <p:spTree>
      <p:nvGrpSpPr>
        <p:cNvPr id="1" name=""/>
        <p:cNvGrpSpPr/>
        <p:nvPr/>
      </p:nvGrpSpPr>
      <p:grpSpPr>
        <a:xfrm>
          <a:off x="0" y="0"/>
          <a:ext cx="0" cy="0"/>
          <a:chOff x="0" y="0"/>
          <a:chExt cx="0" cy="0"/>
        </a:xfrm>
      </p:grpSpPr>
      <p:sp>
        <p:nvSpPr>
          <p:cNvPr id="2674" name="Title Text"/>
          <p:cNvSpPr txBox="1">
            <a:spLocks noGrp="1"/>
          </p:cNvSpPr>
          <p:nvPr>
            <p:ph type="title"/>
          </p:nvPr>
        </p:nvSpPr>
        <p:spPr>
          <a:xfrm>
            <a:off x="1792288" y="4800600"/>
            <a:ext cx="5486401" cy="566738"/>
          </a:xfrm>
          <a:prstGeom prst="rect">
            <a:avLst/>
          </a:prstGeom>
          <a:noFill/>
        </p:spPr>
        <p:txBody>
          <a:bodyPr lIns="45719" tIns="45719" rIns="45719" bIns="45719" anchor="b"/>
          <a:lstStyle>
            <a:lvl1pPr algn="l">
              <a:defRPr sz="2000">
                <a:solidFill>
                  <a:srgbClr val="000000"/>
                </a:solidFill>
                <a:latin typeface="Calibri"/>
                <a:ea typeface="Calibri"/>
                <a:cs typeface="Calibri"/>
                <a:sym typeface="Calibri"/>
              </a:defRPr>
            </a:lvl1pPr>
          </a:lstStyle>
          <a:p>
            <a:r>
              <a:t>Title Text</a:t>
            </a:r>
          </a:p>
        </p:txBody>
      </p:sp>
      <p:sp>
        <p:nvSpPr>
          <p:cNvPr id="2675"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2676" name="Body Level One…"/>
          <p:cNvSpPr txBox="1">
            <a:spLocks noGrp="1"/>
          </p:cNvSpPr>
          <p:nvPr>
            <p:ph type="body" sz="quarter" idx="1"/>
          </p:nvPr>
        </p:nvSpPr>
        <p:spPr>
          <a:xfrm>
            <a:off x="1792288" y="5367337"/>
            <a:ext cx="5486401" cy="804863"/>
          </a:xfrm>
          <a:prstGeom prst="rect">
            <a:avLst/>
          </a:prstGeom>
        </p:spPr>
        <p:txBody>
          <a:bodyPr lIns="45719" tIns="45719" rIns="45719" bIns="45719">
            <a:normAutofit/>
          </a:bodyPr>
          <a:lstStyle>
            <a:lvl1pPr marL="0" indent="0">
              <a:spcBef>
                <a:spcPts val="300"/>
              </a:spcBef>
              <a:buSzTx/>
              <a:buNone/>
              <a:defRPr sz="1400">
                <a:solidFill>
                  <a:srgbClr val="000000"/>
                </a:solidFill>
                <a:latin typeface="Calibri"/>
                <a:ea typeface="Calibri"/>
                <a:cs typeface="Calibri"/>
                <a:sym typeface="Calibri"/>
              </a:defRPr>
            </a:lvl1pPr>
            <a:lvl2pPr marL="0" indent="457200">
              <a:spcBef>
                <a:spcPts val="300"/>
              </a:spcBef>
              <a:buSzTx/>
              <a:buNone/>
              <a:defRPr sz="1400">
                <a:solidFill>
                  <a:srgbClr val="000000"/>
                </a:solidFill>
                <a:latin typeface="Calibri"/>
                <a:ea typeface="Calibri"/>
                <a:cs typeface="Calibri"/>
                <a:sym typeface="Calibri"/>
              </a:defRPr>
            </a:lvl2pPr>
            <a:lvl3pPr marL="0" indent="914400">
              <a:spcBef>
                <a:spcPts val="300"/>
              </a:spcBef>
              <a:buSzTx/>
              <a:buNone/>
              <a:defRPr sz="1400">
                <a:solidFill>
                  <a:srgbClr val="000000"/>
                </a:solidFill>
                <a:latin typeface="Calibri"/>
                <a:ea typeface="Calibri"/>
                <a:cs typeface="Calibri"/>
                <a:sym typeface="Calibri"/>
              </a:defRPr>
            </a:lvl3pPr>
            <a:lvl4pPr marL="0" indent="1371600">
              <a:spcBef>
                <a:spcPts val="300"/>
              </a:spcBef>
              <a:buSzTx/>
              <a:buNone/>
              <a:defRPr sz="1400">
                <a:solidFill>
                  <a:srgbClr val="000000"/>
                </a:solidFill>
                <a:latin typeface="Calibri"/>
                <a:ea typeface="Calibri"/>
                <a:cs typeface="Calibri"/>
                <a:sym typeface="Calibri"/>
              </a:defRPr>
            </a:lvl4pPr>
            <a:lvl5pPr marL="0" indent="1828800">
              <a:spcBef>
                <a:spcPts val="300"/>
              </a:spcBef>
              <a:buSzTx/>
              <a:buNone/>
              <a:defRPr sz="1400">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2677" name="Slide Number"/>
          <p:cNvSpPr txBox="1">
            <a:spLocks noGrp="1"/>
          </p:cNvSpPr>
          <p:nvPr>
            <p:ph type="sldNum" sz="quarter" idx="2"/>
          </p:nvPr>
        </p:nvSpPr>
        <p:spPr>
          <a:xfrm>
            <a:off x="8428176" y="6414760"/>
            <a:ext cx="258624" cy="248305"/>
          </a:xfrm>
          <a:prstGeom prst="rect">
            <a:avLst/>
          </a:prstGeom>
        </p:spPr>
        <p:txBody>
          <a:bodyPr lIns="45719" tIns="45719" rIns="45719" bIns="45719" anchor="ctr"/>
          <a:lstStyle>
            <a:lvl1pPr>
              <a:defRPr sz="1200">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2422022567"/>
      </p:ext>
    </p:extLst>
  </p:cSld>
  <p:clrMapOvr>
    <a:masterClrMapping/>
  </p:clrMapOvr>
  <p:transition spd="med"/>
</p:sldLayout>
</file>

<file path=ppt/slideLayouts/slideLayout1722.xml><?xml version="1.0" encoding="utf-8"?>
<p:sldLayout xmlns:a="http://schemas.openxmlformats.org/drawingml/2006/main" xmlns:r="http://schemas.openxmlformats.org/officeDocument/2006/relationships" xmlns:p="http://schemas.openxmlformats.org/presentationml/2006/main" showMasterSp="0" type="tx">
  <p:cSld name="17_Title and Vertical Text">
    <p:bg>
      <p:bgPr>
        <a:solidFill>
          <a:srgbClr val="FFFFFF"/>
        </a:solidFill>
        <a:effectLst/>
      </p:bgPr>
    </p:bg>
    <p:spTree>
      <p:nvGrpSpPr>
        <p:cNvPr id="1" name=""/>
        <p:cNvGrpSpPr/>
        <p:nvPr/>
      </p:nvGrpSpPr>
      <p:grpSpPr>
        <a:xfrm>
          <a:off x="0" y="0"/>
          <a:ext cx="0" cy="0"/>
          <a:chOff x="0" y="0"/>
          <a:chExt cx="0" cy="0"/>
        </a:xfrm>
      </p:grpSpPr>
      <p:sp>
        <p:nvSpPr>
          <p:cNvPr id="2684"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0">
                <a:solidFill>
                  <a:srgbClr val="000000"/>
                </a:solidFill>
                <a:latin typeface="Calibri"/>
                <a:ea typeface="Calibri"/>
                <a:cs typeface="Calibri"/>
                <a:sym typeface="Calibri"/>
              </a:defRPr>
            </a:lvl1pPr>
          </a:lstStyle>
          <a:p>
            <a:r>
              <a:t>Title Text</a:t>
            </a:r>
          </a:p>
        </p:txBody>
      </p:sp>
      <p:sp>
        <p:nvSpPr>
          <p:cNvPr id="2685" name="Body Level One…"/>
          <p:cNvSpPr txBox="1">
            <a:spLocks noGrp="1"/>
          </p:cNvSpPr>
          <p:nvPr>
            <p:ph type="body" idx="1"/>
          </p:nvPr>
        </p:nvSpPr>
        <p:spPr>
          <a:xfrm>
            <a:off x="457200" y="1600200"/>
            <a:ext cx="8229600" cy="4525963"/>
          </a:xfrm>
          <a:prstGeom prst="rect">
            <a:avLst/>
          </a:prstGeom>
        </p:spPr>
        <p:txBody>
          <a:bodyPr vert="eaVert" lIns="45719" tIns="45719" rIns="45719" bIns="45719">
            <a:normAutofit/>
          </a:bodyPr>
          <a:lstStyle>
            <a:lvl1pPr marL="342900" indent="-342900">
              <a:buSzPct val="100000"/>
              <a:buFont typeface="Arial"/>
              <a:buChar char="•"/>
              <a:defRPr>
                <a:solidFill>
                  <a:srgbClr val="000000"/>
                </a:solidFill>
                <a:latin typeface="Calibri"/>
                <a:ea typeface="Calibri"/>
                <a:cs typeface="Calibri"/>
                <a:sym typeface="Calibri"/>
              </a:defRPr>
            </a:lvl1pPr>
            <a:lvl2pPr marL="783771" indent="-326571">
              <a:buSzPct val="100000"/>
              <a:buFont typeface="Arial"/>
              <a:buChar char="–"/>
              <a:defRPr>
                <a:solidFill>
                  <a:srgbClr val="000000"/>
                </a:solidFill>
                <a:latin typeface="Calibri"/>
                <a:ea typeface="Calibri"/>
                <a:cs typeface="Calibri"/>
                <a:sym typeface="Calibri"/>
              </a:defRPr>
            </a:lvl2pPr>
            <a:lvl3pPr marL="1219200" indent="-304800">
              <a:buSzPct val="100000"/>
              <a:buFont typeface="Arial"/>
              <a:buChar char="•"/>
              <a:defRPr>
                <a:solidFill>
                  <a:srgbClr val="000000"/>
                </a:solidFill>
                <a:latin typeface="Calibri"/>
                <a:ea typeface="Calibri"/>
                <a:cs typeface="Calibri"/>
                <a:sym typeface="Calibri"/>
              </a:defRPr>
            </a:lvl3pPr>
            <a:lvl4pPr marL="1737360" indent="-365760">
              <a:buSzPct val="100000"/>
              <a:buFont typeface="Arial"/>
              <a:buChar char="–"/>
              <a:defRPr>
                <a:solidFill>
                  <a:srgbClr val="000000"/>
                </a:solidFill>
                <a:latin typeface="Calibri"/>
                <a:ea typeface="Calibri"/>
                <a:cs typeface="Calibri"/>
                <a:sym typeface="Calibri"/>
              </a:defRPr>
            </a:lvl4pPr>
            <a:lvl5pPr marL="2194560" indent="-365760">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2686" name="Slide Number"/>
          <p:cNvSpPr txBox="1">
            <a:spLocks noGrp="1"/>
          </p:cNvSpPr>
          <p:nvPr>
            <p:ph type="sldNum" sz="quarter" idx="2"/>
          </p:nvPr>
        </p:nvSpPr>
        <p:spPr>
          <a:xfrm>
            <a:off x="8428176" y="6414760"/>
            <a:ext cx="258624" cy="248305"/>
          </a:xfrm>
          <a:prstGeom prst="rect">
            <a:avLst/>
          </a:prstGeom>
        </p:spPr>
        <p:txBody>
          <a:bodyPr lIns="45719" tIns="45719" rIns="45719" bIns="45719" anchor="ctr"/>
          <a:lstStyle>
            <a:lvl1pPr>
              <a:defRPr sz="1200">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3955161505"/>
      </p:ext>
    </p:extLst>
  </p:cSld>
  <p:clrMapOvr>
    <a:masterClrMapping/>
  </p:clrMapOvr>
  <p:transition spd="med"/>
</p:sldLayout>
</file>

<file path=ppt/slideLayouts/slideLayout1723.xml><?xml version="1.0" encoding="utf-8"?>
<p:sldLayout xmlns:a="http://schemas.openxmlformats.org/drawingml/2006/main" xmlns:r="http://schemas.openxmlformats.org/officeDocument/2006/relationships" xmlns:p="http://schemas.openxmlformats.org/presentationml/2006/main" showMasterSp="0" type="tx">
  <p:cSld name="17_Vertical Title and Text">
    <p:bg>
      <p:bgPr>
        <a:solidFill>
          <a:srgbClr val="FFFFFF"/>
        </a:solidFill>
        <a:effectLst/>
      </p:bgPr>
    </p:bg>
    <p:spTree>
      <p:nvGrpSpPr>
        <p:cNvPr id="1" name=""/>
        <p:cNvGrpSpPr/>
        <p:nvPr/>
      </p:nvGrpSpPr>
      <p:grpSpPr>
        <a:xfrm>
          <a:off x="0" y="0"/>
          <a:ext cx="0" cy="0"/>
          <a:chOff x="0" y="0"/>
          <a:chExt cx="0" cy="0"/>
        </a:xfrm>
      </p:grpSpPr>
      <p:sp>
        <p:nvSpPr>
          <p:cNvPr id="2693" name="Title Text"/>
          <p:cNvSpPr txBox="1">
            <a:spLocks noGrp="1"/>
          </p:cNvSpPr>
          <p:nvPr>
            <p:ph type="title"/>
          </p:nvPr>
        </p:nvSpPr>
        <p:spPr>
          <a:xfrm>
            <a:off x="6629400" y="274638"/>
            <a:ext cx="2057400" cy="5851526"/>
          </a:xfrm>
          <a:prstGeom prst="rect">
            <a:avLst/>
          </a:prstGeom>
          <a:noFill/>
        </p:spPr>
        <p:txBody>
          <a:bodyPr vert="eaVert" lIns="45719" tIns="45719" rIns="45719" bIns="45719"/>
          <a:lstStyle>
            <a:lvl1pPr>
              <a:defRPr sz="4400" b="0">
                <a:solidFill>
                  <a:srgbClr val="000000"/>
                </a:solidFill>
                <a:latin typeface="Calibri"/>
                <a:ea typeface="Calibri"/>
                <a:cs typeface="Calibri"/>
                <a:sym typeface="Calibri"/>
              </a:defRPr>
            </a:lvl1pPr>
          </a:lstStyle>
          <a:p>
            <a:r>
              <a:t>Title Text</a:t>
            </a:r>
          </a:p>
        </p:txBody>
      </p:sp>
      <p:sp>
        <p:nvSpPr>
          <p:cNvPr id="2694" name="Body Level One…"/>
          <p:cNvSpPr txBox="1">
            <a:spLocks noGrp="1"/>
          </p:cNvSpPr>
          <p:nvPr>
            <p:ph type="body" idx="1"/>
          </p:nvPr>
        </p:nvSpPr>
        <p:spPr>
          <a:xfrm>
            <a:off x="457200" y="274638"/>
            <a:ext cx="6019800" cy="5851526"/>
          </a:xfrm>
          <a:prstGeom prst="rect">
            <a:avLst/>
          </a:prstGeom>
        </p:spPr>
        <p:txBody>
          <a:bodyPr vert="eaVert" lIns="45719" tIns="45719" rIns="45719" bIns="45719">
            <a:normAutofit/>
          </a:bodyPr>
          <a:lstStyle>
            <a:lvl1pPr marL="342900" indent="-342900">
              <a:buSzPct val="100000"/>
              <a:buFont typeface="Arial"/>
              <a:buChar char="•"/>
              <a:defRPr>
                <a:solidFill>
                  <a:srgbClr val="000000"/>
                </a:solidFill>
                <a:latin typeface="Calibri"/>
                <a:ea typeface="Calibri"/>
                <a:cs typeface="Calibri"/>
                <a:sym typeface="Calibri"/>
              </a:defRPr>
            </a:lvl1pPr>
            <a:lvl2pPr marL="783771" indent="-326571">
              <a:buSzPct val="100000"/>
              <a:buFont typeface="Arial"/>
              <a:buChar char="–"/>
              <a:defRPr>
                <a:solidFill>
                  <a:srgbClr val="000000"/>
                </a:solidFill>
                <a:latin typeface="Calibri"/>
                <a:ea typeface="Calibri"/>
                <a:cs typeface="Calibri"/>
                <a:sym typeface="Calibri"/>
              </a:defRPr>
            </a:lvl2pPr>
            <a:lvl3pPr marL="1219200" indent="-304800">
              <a:buSzPct val="100000"/>
              <a:buFont typeface="Arial"/>
              <a:buChar char="•"/>
              <a:defRPr>
                <a:solidFill>
                  <a:srgbClr val="000000"/>
                </a:solidFill>
                <a:latin typeface="Calibri"/>
                <a:ea typeface="Calibri"/>
                <a:cs typeface="Calibri"/>
                <a:sym typeface="Calibri"/>
              </a:defRPr>
            </a:lvl3pPr>
            <a:lvl4pPr marL="1737360" indent="-365760">
              <a:buSzPct val="100000"/>
              <a:buFont typeface="Arial"/>
              <a:buChar char="–"/>
              <a:defRPr>
                <a:solidFill>
                  <a:srgbClr val="000000"/>
                </a:solidFill>
                <a:latin typeface="Calibri"/>
                <a:ea typeface="Calibri"/>
                <a:cs typeface="Calibri"/>
                <a:sym typeface="Calibri"/>
              </a:defRPr>
            </a:lvl4pPr>
            <a:lvl5pPr marL="2194560" indent="-365760">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2695" name="Slide Number"/>
          <p:cNvSpPr txBox="1">
            <a:spLocks noGrp="1"/>
          </p:cNvSpPr>
          <p:nvPr>
            <p:ph type="sldNum" sz="quarter" idx="2"/>
          </p:nvPr>
        </p:nvSpPr>
        <p:spPr>
          <a:xfrm>
            <a:off x="8428176" y="6414760"/>
            <a:ext cx="258624" cy="248305"/>
          </a:xfrm>
          <a:prstGeom prst="rect">
            <a:avLst/>
          </a:prstGeom>
        </p:spPr>
        <p:txBody>
          <a:bodyPr lIns="45719" tIns="45719" rIns="45719" bIns="45719" anchor="ctr"/>
          <a:lstStyle>
            <a:lvl1pPr>
              <a:defRPr sz="1200">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1771994319"/>
      </p:ext>
    </p:extLst>
  </p:cSld>
  <p:clrMapOvr>
    <a:masterClrMapping/>
  </p:clrMapOvr>
  <p:transition spd="med"/>
</p:sldLayout>
</file>

<file path=ppt/slideLayouts/slideLayout1724.xml><?xml version="1.0" encoding="utf-8"?>
<p:sldLayout xmlns:a="http://schemas.openxmlformats.org/drawingml/2006/main" xmlns:r="http://schemas.openxmlformats.org/officeDocument/2006/relationships" xmlns:p="http://schemas.openxmlformats.org/presentationml/2006/main" showMasterSp="0" type="tx">
  <p:cSld name="18_Title Slide">
    <p:bg>
      <p:bgPr>
        <a:solidFill>
          <a:srgbClr val="000000"/>
        </a:solidFill>
        <a:effectLst/>
      </p:bgPr>
    </p:bg>
    <p:spTree>
      <p:nvGrpSpPr>
        <p:cNvPr id="1" name=""/>
        <p:cNvGrpSpPr/>
        <p:nvPr/>
      </p:nvGrpSpPr>
      <p:grpSpPr>
        <a:xfrm>
          <a:off x="0" y="0"/>
          <a:ext cx="0" cy="0"/>
          <a:chOff x="0" y="0"/>
          <a:chExt cx="0" cy="0"/>
        </a:xfrm>
      </p:grpSpPr>
      <p:sp>
        <p:nvSpPr>
          <p:cNvPr id="2702" name="Title Text"/>
          <p:cNvSpPr txBox="1">
            <a:spLocks noGrp="1"/>
          </p:cNvSpPr>
          <p:nvPr>
            <p:ph type="title"/>
          </p:nvPr>
        </p:nvSpPr>
        <p:spPr>
          <a:xfrm>
            <a:off x="685800" y="2286000"/>
            <a:ext cx="7772400" cy="1143000"/>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703" name="Body Level One…"/>
          <p:cNvSpPr txBox="1">
            <a:spLocks noGrp="1"/>
          </p:cNvSpPr>
          <p:nvPr>
            <p:ph type="body" sz="quarter" idx="1"/>
          </p:nvPr>
        </p:nvSpPr>
        <p:spPr>
          <a:xfrm>
            <a:off x="1371600" y="3886200"/>
            <a:ext cx="6400800" cy="1752600"/>
          </a:xfrm>
          <a:prstGeom prst="rect">
            <a:avLst/>
          </a:prstGeom>
        </p:spPr>
        <p:txBody>
          <a:bodyPr lIns="45719" tIns="45719" rIns="45719" bIns="45719">
            <a:normAutofit/>
          </a:bodyPr>
          <a:lstStyle>
            <a:lvl1pPr marL="0" indent="0" algn="ctr">
              <a:buSzTx/>
              <a:buNone/>
              <a:defRPr b="1" i="0">
                <a:solidFill>
                  <a:srgbClr val="000000"/>
                </a:solidFill>
                <a:latin typeface="Arial" panose="020B0604020202020204" pitchFamily="34" charset="0"/>
                <a:cs typeface="Arial" panose="020B0604020202020204" pitchFamily="34" charset="0"/>
              </a:defRPr>
            </a:lvl1pPr>
            <a:lvl2pPr marL="783771" indent="-326571" algn="ctr">
              <a:buSzPct val="100000"/>
              <a:buChar char="–"/>
              <a:defRPr b="1" i="0">
                <a:solidFill>
                  <a:srgbClr val="000000"/>
                </a:solidFill>
                <a:latin typeface="Arial" panose="020B0604020202020204" pitchFamily="34" charset="0"/>
                <a:cs typeface="Arial" panose="020B0604020202020204" pitchFamily="34" charset="0"/>
              </a:defRPr>
            </a:lvl2pPr>
            <a:lvl3pPr marL="1219200" indent="-304800" algn="ctr">
              <a:buSzPct val="100000"/>
              <a:buChar char="•"/>
              <a:defRPr b="1" i="0">
                <a:solidFill>
                  <a:srgbClr val="000000"/>
                </a:solidFill>
                <a:latin typeface="Arial" panose="020B0604020202020204" pitchFamily="34" charset="0"/>
                <a:cs typeface="Arial" panose="020B0604020202020204" pitchFamily="34" charset="0"/>
              </a:defRPr>
            </a:lvl3pPr>
            <a:lvl4pPr marL="1737360" indent="-365760" algn="ctr">
              <a:buSzPct val="100000"/>
              <a:buChar char="–"/>
              <a:defRPr b="1" i="0">
                <a:solidFill>
                  <a:srgbClr val="000000"/>
                </a:solidFill>
                <a:latin typeface="Arial" panose="020B0604020202020204" pitchFamily="34" charset="0"/>
                <a:cs typeface="Arial" panose="020B0604020202020204" pitchFamily="34" charset="0"/>
              </a:defRPr>
            </a:lvl4pPr>
            <a:lvl5pPr marL="2194560" indent="-365760" algn="ct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704" name="Slide Number"/>
          <p:cNvSpPr txBox="1">
            <a:spLocks noGrp="1"/>
          </p:cNvSpPr>
          <p:nvPr>
            <p:ph type="sldNum" sz="quarter" idx="2"/>
          </p:nvPr>
        </p:nvSpPr>
        <p:spPr>
          <a:xfrm>
            <a:off x="8147862" y="6248400"/>
            <a:ext cx="310339" cy="307775"/>
          </a:xfrm>
          <a:prstGeom prst="rect">
            <a:avLst/>
          </a:prstGeom>
        </p:spPr>
        <p:txBody>
          <a:bodyPr lIns="45719" tIns="45719" rIns="45719" bIns="45719"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522615213"/>
      </p:ext>
    </p:extLst>
  </p:cSld>
  <p:clrMapOvr>
    <a:masterClrMapping/>
  </p:clrMapOvr>
  <p:transition spd="med"/>
</p:sldLayout>
</file>

<file path=ppt/slideLayouts/slideLayout1725.xml><?xml version="1.0" encoding="utf-8"?>
<p:sldLayout xmlns:a="http://schemas.openxmlformats.org/drawingml/2006/main" xmlns:r="http://schemas.openxmlformats.org/officeDocument/2006/relationships" xmlns:p="http://schemas.openxmlformats.org/presentationml/2006/main" showMasterSp="0" type="tx">
  <p:cSld name="18_Title and Content">
    <p:bg>
      <p:bgPr>
        <a:solidFill>
          <a:srgbClr val="000000"/>
        </a:solidFill>
        <a:effectLst/>
      </p:bgPr>
    </p:bg>
    <p:spTree>
      <p:nvGrpSpPr>
        <p:cNvPr id="1" name=""/>
        <p:cNvGrpSpPr/>
        <p:nvPr/>
      </p:nvGrpSpPr>
      <p:grpSpPr>
        <a:xfrm>
          <a:off x="0" y="0"/>
          <a:ext cx="0" cy="0"/>
          <a:chOff x="0" y="0"/>
          <a:chExt cx="0" cy="0"/>
        </a:xfrm>
      </p:grpSpPr>
      <p:sp>
        <p:nvSpPr>
          <p:cNvPr id="2711" name="Title Text"/>
          <p:cNvSpPr txBox="1">
            <a:spLocks noGrp="1"/>
          </p:cNvSpPr>
          <p:nvPr>
            <p:ph type="title"/>
          </p:nvPr>
        </p:nvSpPr>
        <p:spPr>
          <a:xfrm>
            <a:off x="0" y="609600"/>
            <a:ext cx="9144000" cy="1143000"/>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712" name="Body Level One…"/>
          <p:cNvSpPr txBox="1">
            <a:spLocks noGrp="1"/>
          </p:cNvSpPr>
          <p:nvPr>
            <p:ph type="body" idx="1"/>
          </p:nvPr>
        </p:nvSpPr>
        <p:spPr>
          <a:xfrm>
            <a:off x="685800" y="1981200"/>
            <a:ext cx="7772400" cy="4114800"/>
          </a:xfrm>
          <a:prstGeom prst="rect">
            <a:avLst/>
          </a:prstGeom>
        </p:spPr>
        <p:txBody>
          <a:bodyPr lIns="45719" tIns="45719" rIns="45719" bIns="45719">
            <a:normAutofit/>
          </a:bodyPr>
          <a:lstStyle>
            <a:lvl1pPr marL="342900" indent="-342900">
              <a:buSzPct val="100000"/>
              <a:buChar char="•"/>
              <a:defRPr b="1" i="0">
                <a:solidFill>
                  <a:srgbClr val="000000"/>
                </a:solidFill>
                <a:latin typeface="Arial" panose="020B0604020202020204" pitchFamily="34" charset="0"/>
                <a:cs typeface="Arial" panose="020B0604020202020204" pitchFamily="34" charset="0"/>
              </a:defRPr>
            </a:lvl1pPr>
            <a:lvl2pPr marL="783771" indent="-326571">
              <a:buSzPct val="100000"/>
              <a:buChar char="–"/>
              <a:defRPr b="1" i="0">
                <a:solidFill>
                  <a:srgbClr val="000000"/>
                </a:solidFill>
                <a:latin typeface="Arial" panose="020B0604020202020204" pitchFamily="34" charset="0"/>
                <a:cs typeface="Arial" panose="020B0604020202020204" pitchFamily="34" charset="0"/>
              </a:defRPr>
            </a:lvl2pPr>
            <a:lvl3pPr marL="1219200" indent="-304800">
              <a:buSzPct val="100000"/>
              <a:buChar char="•"/>
              <a:defRPr b="1" i="0">
                <a:solidFill>
                  <a:srgbClr val="000000"/>
                </a:solidFill>
                <a:latin typeface="Arial" panose="020B0604020202020204" pitchFamily="34" charset="0"/>
                <a:cs typeface="Arial" panose="020B0604020202020204" pitchFamily="34" charset="0"/>
              </a:defRPr>
            </a:lvl3pPr>
            <a:lvl4pPr marL="1737360" indent="-365760">
              <a:buSzPct val="100000"/>
              <a:buChar char="–"/>
              <a:defRPr b="1" i="0">
                <a:solidFill>
                  <a:srgbClr val="000000"/>
                </a:solidFill>
                <a:latin typeface="Arial" panose="020B0604020202020204" pitchFamily="34" charset="0"/>
                <a:cs typeface="Arial" panose="020B0604020202020204" pitchFamily="34" charset="0"/>
              </a:defRPr>
            </a:lvl4pPr>
            <a:lvl5pPr marL="2194560" indent="-365760">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713" name="Slide Number"/>
          <p:cNvSpPr txBox="1">
            <a:spLocks noGrp="1"/>
          </p:cNvSpPr>
          <p:nvPr>
            <p:ph type="sldNum" sz="quarter" idx="2"/>
          </p:nvPr>
        </p:nvSpPr>
        <p:spPr>
          <a:xfrm>
            <a:off x="8147862" y="6248400"/>
            <a:ext cx="310339" cy="307775"/>
          </a:xfrm>
          <a:prstGeom prst="rect">
            <a:avLst/>
          </a:prstGeom>
        </p:spPr>
        <p:txBody>
          <a:bodyPr lIns="45719" tIns="45719" rIns="45719" bIns="45719"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680910547"/>
      </p:ext>
    </p:extLst>
  </p:cSld>
  <p:clrMapOvr>
    <a:masterClrMapping/>
  </p:clrMapOvr>
  <p:transition spd="med"/>
</p:sldLayout>
</file>

<file path=ppt/slideLayouts/slideLayout1726.xml><?xml version="1.0" encoding="utf-8"?>
<p:sldLayout xmlns:a="http://schemas.openxmlformats.org/drawingml/2006/main" xmlns:r="http://schemas.openxmlformats.org/officeDocument/2006/relationships" xmlns:p="http://schemas.openxmlformats.org/presentationml/2006/main" showMasterSp="0" type="tx">
  <p:cSld name="18_Section Header">
    <p:bg>
      <p:bgPr>
        <a:solidFill>
          <a:srgbClr val="000000"/>
        </a:solidFill>
        <a:effectLst/>
      </p:bgPr>
    </p:bg>
    <p:spTree>
      <p:nvGrpSpPr>
        <p:cNvPr id="1" name=""/>
        <p:cNvGrpSpPr/>
        <p:nvPr/>
      </p:nvGrpSpPr>
      <p:grpSpPr>
        <a:xfrm>
          <a:off x="0" y="0"/>
          <a:ext cx="0" cy="0"/>
          <a:chOff x="0" y="0"/>
          <a:chExt cx="0" cy="0"/>
        </a:xfrm>
      </p:grpSpPr>
      <p:sp>
        <p:nvSpPr>
          <p:cNvPr id="2720" name="Title Text"/>
          <p:cNvSpPr txBox="1">
            <a:spLocks noGrp="1"/>
          </p:cNvSpPr>
          <p:nvPr>
            <p:ph type="title"/>
          </p:nvPr>
        </p:nvSpPr>
        <p:spPr>
          <a:xfrm>
            <a:off x="722312" y="4406900"/>
            <a:ext cx="7772401" cy="1362075"/>
          </a:xfrm>
          <a:prstGeom prst="rect">
            <a:avLst/>
          </a:prstGeom>
          <a:noFill/>
        </p:spPr>
        <p:txBody>
          <a:bodyPr lIns="45719" tIns="45719" rIns="45719" bIns="45719"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2721" name="Body Level One…"/>
          <p:cNvSpPr txBox="1">
            <a:spLocks noGrp="1"/>
          </p:cNvSpPr>
          <p:nvPr>
            <p:ph type="body" sz="quarter" idx="1"/>
          </p:nvPr>
        </p:nvSpPr>
        <p:spPr>
          <a:xfrm>
            <a:off x="722312" y="2906713"/>
            <a:ext cx="7772401" cy="1500188"/>
          </a:xfrm>
          <a:prstGeom prst="rect">
            <a:avLst/>
          </a:prstGeom>
        </p:spPr>
        <p:txBody>
          <a:bodyPr lIns="45719" tIns="45719" rIns="45719" bIns="45719" anchor="b">
            <a:normAutofit/>
          </a:bodyPr>
          <a:lstStyle>
            <a:lvl1pPr marL="0" indent="0">
              <a:spcBef>
                <a:spcPts val="400"/>
              </a:spcBef>
              <a:buSzTx/>
              <a:buNone/>
              <a:defRPr sz="2000" b="1" i="0">
                <a:solidFill>
                  <a:srgbClr val="000000"/>
                </a:solidFill>
                <a:latin typeface="Arial" panose="020B0604020202020204" pitchFamily="34" charset="0"/>
                <a:cs typeface="Arial" panose="020B0604020202020204" pitchFamily="34" charset="0"/>
              </a:defRPr>
            </a:lvl1pPr>
            <a:lvl2pPr marL="0" indent="457200">
              <a:spcBef>
                <a:spcPts val="400"/>
              </a:spcBef>
              <a:buSzTx/>
              <a:buNone/>
              <a:defRPr sz="2000" b="1" i="0">
                <a:solidFill>
                  <a:srgbClr val="000000"/>
                </a:solidFill>
                <a:latin typeface="Arial" panose="020B0604020202020204" pitchFamily="34" charset="0"/>
                <a:cs typeface="Arial" panose="020B0604020202020204" pitchFamily="34" charset="0"/>
              </a:defRPr>
            </a:lvl2pPr>
            <a:lvl3pPr marL="0" indent="914400">
              <a:spcBef>
                <a:spcPts val="400"/>
              </a:spcBef>
              <a:buSzTx/>
              <a:buNone/>
              <a:defRPr sz="2000" b="1" i="0">
                <a:solidFill>
                  <a:srgbClr val="000000"/>
                </a:solidFill>
                <a:latin typeface="Arial" panose="020B0604020202020204" pitchFamily="34" charset="0"/>
                <a:cs typeface="Arial" panose="020B0604020202020204" pitchFamily="34" charset="0"/>
              </a:defRPr>
            </a:lvl3pPr>
            <a:lvl4pPr marL="0" indent="1371600">
              <a:spcBef>
                <a:spcPts val="400"/>
              </a:spcBef>
              <a:buSzTx/>
              <a:buNone/>
              <a:defRPr sz="2000" b="1" i="0">
                <a:solidFill>
                  <a:srgbClr val="000000"/>
                </a:solidFill>
                <a:latin typeface="Arial" panose="020B0604020202020204" pitchFamily="34" charset="0"/>
                <a:cs typeface="Arial" panose="020B0604020202020204" pitchFamily="34" charset="0"/>
              </a:defRPr>
            </a:lvl4pPr>
            <a:lvl5pPr marL="0" indent="1828800">
              <a:spcBef>
                <a:spcPts val="4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722" name="Slide Number"/>
          <p:cNvSpPr txBox="1">
            <a:spLocks noGrp="1"/>
          </p:cNvSpPr>
          <p:nvPr>
            <p:ph type="sldNum" sz="quarter" idx="2"/>
          </p:nvPr>
        </p:nvSpPr>
        <p:spPr>
          <a:xfrm>
            <a:off x="8147862" y="6248400"/>
            <a:ext cx="310339" cy="307775"/>
          </a:xfrm>
          <a:prstGeom prst="rect">
            <a:avLst/>
          </a:prstGeom>
        </p:spPr>
        <p:txBody>
          <a:bodyPr lIns="45719" tIns="45719" rIns="45719" bIns="45719"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734014341"/>
      </p:ext>
    </p:extLst>
  </p:cSld>
  <p:clrMapOvr>
    <a:masterClrMapping/>
  </p:clrMapOvr>
  <p:transition spd="med"/>
</p:sldLayout>
</file>

<file path=ppt/slideLayouts/slideLayout1727.xml><?xml version="1.0" encoding="utf-8"?>
<p:sldLayout xmlns:a="http://schemas.openxmlformats.org/drawingml/2006/main" xmlns:r="http://schemas.openxmlformats.org/officeDocument/2006/relationships" xmlns:p="http://schemas.openxmlformats.org/presentationml/2006/main" showMasterSp="0" type="tx">
  <p:cSld name="18_Two Content">
    <p:bg>
      <p:bgPr>
        <a:solidFill>
          <a:srgbClr val="000000"/>
        </a:solidFill>
        <a:effectLst/>
      </p:bgPr>
    </p:bg>
    <p:spTree>
      <p:nvGrpSpPr>
        <p:cNvPr id="1" name=""/>
        <p:cNvGrpSpPr/>
        <p:nvPr/>
      </p:nvGrpSpPr>
      <p:grpSpPr>
        <a:xfrm>
          <a:off x="0" y="0"/>
          <a:ext cx="0" cy="0"/>
          <a:chOff x="0" y="0"/>
          <a:chExt cx="0" cy="0"/>
        </a:xfrm>
      </p:grpSpPr>
      <p:sp>
        <p:nvSpPr>
          <p:cNvPr id="2729" name="Title Text"/>
          <p:cNvSpPr txBox="1">
            <a:spLocks noGrp="1"/>
          </p:cNvSpPr>
          <p:nvPr>
            <p:ph type="title"/>
          </p:nvPr>
        </p:nvSpPr>
        <p:spPr>
          <a:xfrm>
            <a:off x="0" y="609600"/>
            <a:ext cx="9144000" cy="1143000"/>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730" name="Body Level One…"/>
          <p:cNvSpPr txBox="1">
            <a:spLocks noGrp="1"/>
          </p:cNvSpPr>
          <p:nvPr>
            <p:ph type="body" sz="half" idx="1"/>
          </p:nvPr>
        </p:nvSpPr>
        <p:spPr>
          <a:xfrm>
            <a:off x="685800" y="1981200"/>
            <a:ext cx="3810000" cy="4114800"/>
          </a:xfrm>
          <a:prstGeom prst="rect">
            <a:avLst/>
          </a:prstGeom>
        </p:spPr>
        <p:txBody>
          <a:bodyPr lIns="45719" tIns="45719" rIns="45719" bIns="45719">
            <a:normAutofit/>
          </a:bodyPr>
          <a:lstStyle>
            <a:lvl1pPr marL="342900" indent="-342900">
              <a:spcBef>
                <a:spcPts val="600"/>
              </a:spcBef>
              <a:buSzPct val="100000"/>
              <a:buChar char="•"/>
              <a:defRPr sz="2800" b="1" i="0">
                <a:solidFill>
                  <a:srgbClr val="000000"/>
                </a:solidFill>
                <a:latin typeface="Arial" panose="020B0604020202020204" pitchFamily="34" charset="0"/>
                <a:cs typeface="Arial" panose="020B0604020202020204" pitchFamily="34" charset="0"/>
              </a:defRPr>
            </a:lvl1pPr>
            <a:lvl2pPr marL="790575" indent="-333375">
              <a:spcBef>
                <a:spcPts val="600"/>
              </a:spcBef>
              <a:buSzPct val="100000"/>
              <a:buChar char="–"/>
              <a:defRPr sz="2800" b="1" i="0">
                <a:solidFill>
                  <a:srgbClr val="000000"/>
                </a:solidFill>
                <a:latin typeface="Arial" panose="020B0604020202020204" pitchFamily="34" charset="0"/>
                <a:cs typeface="Arial" panose="020B0604020202020204" pitchFamily="34" charset="0"/>
              </a:defRPr>
            </a:lvl2pPr>
            <a:lvl3pPr marL="1234439" indent="-320039">
              <a:spcBef>
                <a:spcPts val="600"/>
              </a:spcBef>
              <a:buSzPct val="100000"/>
              <a:buChar char="•"/>
              <a:defRPr sz="2800" b="1" i="0">
                <a:solidFill>
                  <a:srgbClr val="000000"/>
                </a:solidFill>
                <a:latin typeface="Arial" panose="020B0604020202020204" pitchFamily="34" charset="0"/>
                <a:cs typeface="Arial" panose="020B0604020202020204" pitchFamily="34" charset="0"/>
              </a:defRPr>
            </a:lvl3pPr>
            <a:lvl4pPr marL="1727200" indent="-355600">
              <a:spcBef>
                <a:spcPts val="600"/>
              </a:spcBef>
              <a:buSzPct val="100000"/>
              <a:buChar char="–"/>
              <a:defRPr sz="2800" b="1" i="0">
                <a:solidFill>
                  <a:srgbClr val="000000"/>
                </a:solidFill>
                <a:latin typeface="Arial" panose="020B0604020202020204" pitchFamily="34" charset="0"/>
                <a:cs typeface="Arial" panose="020B0604020202020204" pitchFamily="34" charset="0"/>
              </a:defRPr>
            </a:lvl4pPr>
            <a:lvl5pPr marL="2184400" indent="-355600">
              <a:spcBef>
                <a:spcPts val="600"/>
              </a:spcBef>
              <a:buChar char="»"/>
              <a:defRPr sz="28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731" name="Slide Number"/>
          <p:cNvSpPr txBox="1">
            <a:spLocks noGrp="1"/>
          </p:cNvSpPr>
          <p:nvPr>
            <p:ph type="sldNum" sz="quarter" idx="2"/>
          </p:nvPr>
        </p:nvSpPr>
        <p:spPr>
          <a:xfrm>
            <a:off x="8147862" y="6248400"/>
            <a:ext cx="310339" cy="307775"/>
          </a:xfrm>
          <a:prstGeom prst="rect">
            <a:avLst/>
          </a:prstGeom>
        </p:spPr>
        <p:txBody>
          <a:bodyPr lIns="45719" tIns="45719" rIns="45719" bIns="45719"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739020552"/>
      </p:ext>
    </p:extLst>
  </p:cSld>
  <p:clrMapOvr>
    <a:masterClrMapping/>
  </p:clrMapOvr>
  <p:transition spd="med"/>
</p:sldLayout>
</file>

<file path=ppt/slideLayouts/slideLayout1728.xml><?xml version="1.0" encoding="utf-8"?>
<p:sldLayout xmlns:a="http://schemas.openxmlformats.org/drawingml/2006/main" xmlns:r="http://schemas.openxmlformats.org/officeDocument/2006/relationships" xmlns:p="http://schemas.openxmlformats.org/presentationml/2006/main" showMasterSp="0" type="tx">
  <p:cSld name="18_Comparison">
    <p:bg>
      <p:bgPr>
        <a:solidFill>
          <a:srgbClr val="000000"/>
        </a:solidFill>
        <a:effectLst/>
      </p:bgPr>
    </p:bg>
    <p:spTree>
      <p:nvGrpSpPr>
        <p:cNvPr id="1" name=""/>
        <p:cNvGrpSpPr/>
        <p:nvPr/>
      </p:nvGrpSpPr>
      <p:grpSpPr>
        <a:xfrm>
          <a:off x="0" y="0"/>
          <a:ext cx="0" cy="0"/>
          <a:chOff x="0" y="0"/>
          <a:chExt cx="0" cy="0"/>
        </a:xfrm>
      </p:grpSpPr>
      <p:sp>
        <p:nvSpPr>
          <p:cNvPr id="2738"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739" name="Body Level One…"/>
          <p:cNvSpPr txBox="1">
            <a:spLocks noGrp="1"/>
          </p:cNvSpPr>
          <p:nvPr>
            <p:ph type="body" sz="quarter" idx="1"/>
          </p:nvPr>
        </p:nvSpPr>
        <p:spPr>
          <a:xfrm>
            <a:off x="457200" y="1535112"/>
            <a:ext cx="4040188" cy="639763"/>
          </a:xfrm>
          <a:prstGeom prst="rect">
            <a:avLst/>
          </a:prstGeom>
        </p:spPr>
        <p:txBody>
          <a:bodyPr lIns="45719" tIns="45719" rIns="45719" bIns="45719" anchor="b">
            <a:normAutofit/>
          </a:bodyPr>
          <a:lstStyle>
            <a:lvl1pPr marL="0" indent="0">
              <a:spcBef>
                <a:spcPts val="500"/>
              </a:spcBef>
              <a:buSzTx/>
              <a:buNone/>
              <a:defRPr sz="2400" b="1" i="0">
                <a:solidFill>
                  <a:srgbClr val="000000"/>
                </a:solidFill>
                <a:latin typeface="Arial" panose="020B0604020202020204" pitchFamily="34" charset="0"/>
                <a:cs typeface="Arial" panose="020B0604020202020204" pitchFamily="34" charset="0"/>
              </a:defRPr>
            </a:lvl1pPr>
            <a:lvl2pPr marL="0" indent="457200">
              <a:spcBef>
                <a:spcPts val="500"/>
              </a:spcBef>
              <a:buSzTx/>
              <a:buNone/>
              <a:defRPr sz="2400" b="1" i="0">
                <a:solidFill>
                  <a:srgbClr val="000000"/>
                </a:solidFill>
                <a:latin typeface="Arial" panose="020B0604020202020204" pitchFamily="34" charset="0"/>
                <a:cs typeface="Arial" panose="020B0604020202020204" pitchFamily="34" charset="0"/>
              </a:defRPr>
            </a:lvl2pPr>
            <a:lvl3pPr marL="0" indent="914400">
              <a:spcBef>
                <a:spcPts val="500"/>
              </a:spcBef>
              <a:buSzTx/>
              <a:buNone/>
              <a:defRPr sz="2400" b="1" i="0">
                <a:solidFill>
                  <a:srgbClr val="000000"/>
                </a:solidFill>
                <a:latin typeface="Arial" panose="020B0604020202020204" pitchFamily="34" charset="0"/>
                <a:cs typeface="Arial" panose="020B0604020202020204" pitchFamily="34" charset="0"/>
              </a:defRPr>
            </a:lvl3pPr>
            <a:lvl4pPr marL="0" indent="1371600">
              <a:spcBef>
                <a:spcPts val="500"/>
              </a:spcBef>
              <a:buSzTx/>
              <a:buNone/>
              <a:defRPr sz="2400" b="1" i="0">
                <a:solidFill>
                  <a:srgbClr val="000000"/>
                </a:solidFill>
                <a:latin typeface="Arial" panose="020B0604020202020204" pitchFamily="34" charset="0"/>
                <a:cs typeface="Arial" panose="020B0604020202020204" pitchFamily="34" charset="0"/>
              </a:defRPr>
            </a:lvl4pPr>
            <a:lvl5pPr marL="0" indent="1828800">
              <a:spcBef>
                <a:spcPts val="500"/>
              </a:spcBef>
              <a:buSzTx/>
              <a:buNone/>
              <a:defRPr sz="2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740" name="Text Placeholder 4"/>
          <p:cNvSpPr>
            <a:spLocks noGrp="1"/>
          </p:cNvSpPr>
          <p:nvPr>
            <p:ph type="body" sz="quarter" idx="21"/>
          </p:nvPr>
        </p:nvSpPr>
        <p:spPr>
          <a:xfrm>
            <a:off x="4645025" y="1535112"/>
            <a:ext cx="4041775" cy="639763"/>
          </a:xfrm>
          <a:prstGeom prst="rect">
            <a:avLst/>
          </a:prstGeom>
        </p:spPr>
        <p:txBody>
          <a:bodyPr lIns="45719" tIns="45719" rIns="45719" bIns="45719"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000000"/>
                </a:solidFill>
              </a:defRPr>
            </a:pPr>
            <a:endParaRPr dirty="0"/>
          </a:p>
        </p:txBody>
      </p:sp>
      <p:sp>
        <p:nvSpPr>
          <p:cNvPr id="2741" name="Slide Number"/>
          <p:cNvSpPr txBox="1">
            <a:spLocks noGrp="1"/>
          </p:cNvSpPr>
          <p:nvPr>
            <p:ph type="sldNum" sz="quarter" idx="2"/>
          </p:nvPr>
        </p:nvSpPr>
        <p:spPr>
          <a:xfrm>
            <a:off x="8147862" y="6248400"/>
            <a:ext cx="310339" cy="307775"/>
          </a:xfrm>
          <a:prstGeom prst="rect">
            <a:avLst/>
          </a:prstGeom>
        </p:spPr>
        <p:txBody>
          <a:bodyPr lIns="45719" tIns="45719" rIns="45719" bIns="45719"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900495012"/>
      </p:ext>
    </p:extLst>
  </p:cSld>
  <p:clrMapOvr>
    <a:masterClrMapping/>
  </p:clrMapOvr>
  <p:transition spd="med"/>
</p:sldLayout>
</file>

<file path=ppt/slideLayouts/slideLayout1729.xml><?xml version="1.0" encoding="utf-8"?>
<p:sldLayout xmlns:a="http://schemas.openxmlformats.org/drawingml/2006/main" xmlns:r="http://schemas.openxmlformats.org/officeDocument/2006/relationships" xmlns:p="http://schemas.openxmlformats.org/presentationml/2006/main" showMasterSp="0" type="tx">
  <p:cSld name="18_Title Only">
    <p:bg>
      <p:bgPr>
        <a:solidFill>
          <a:srgbClr val="000000"/>
        </a:solidFill>
        <a:effectLst/>
      </p:bgPr>
    </p:bg>
    <p:spTree>
      <p:nvGrpSpPr>
        <p:cNvPr id="1" name=""/>
        <p:cNvGrpSpPr/>
        <p:nvPr/>
      </p:nvGrpSpPr>
      <p:grpSpPr>
        <a:xfrm>
          <a:off x="0" y="0"/>
          <a:ext cx="0" cy="0"/>
          <a:chOff x="0" y="0"/>
          <a:chExt cx="0" cy="0"/>
        </a:xfrm>
      </p:grpSpPr>
      <p:sp>
        <p:nvSpPr>
          <p:cNvPr id="2748" name="Title Text"/>
          <p:cNvSpPr txBox="1">
            <a:spLocks noGrp="1"/>
          </p:cNvSpPr>
          <p:nvPr>
            <p:ph type="title"/>
          </p:nvPr>
        </p:nvSpPr>
        <p:spPr>
          <a:xfrm>
            <a:off x="0" y="609600"/>
            <a:ext cx="9144000" cy="1143000"/>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749" name="Slide Number"/>
          <p:cNvSpPr txBox="1">
            <a:spLocks noGrp="1"/>
          </p:cNvSpPr>
          <p:nvPr>
            <p:ph type="sldNum" sz="quarter" idx="2"/>
          </p:nvPr>
        </p:nvSpPr>
        <p:spPr>
          <a:xfrm>
            <a:off x="8147862" y="6248400"/>
            <a:ext cx="310339" cy="307775"/>
          </a:xfrm>
          <a:prstGeom prst="rect">
            <a:avLst/>
          </a:prstGeom>
        </p:spPr>
        <p:txBody>
          <a:bodyPr lIns="45719" tIns="45719" rIns="45719" bIns="45719"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673151779"/>
      </p:ext>
    </p:extLst>
  </p:cSld>
  <p:clrMapOvr>
    <a:masterClrMapping/>
  </p:clrMapOvr>
  <p:transition spd="med"/>
</p:sldLayout>
</file>

<file path=ppt/slideLayouts/slideLayout173.xml><?xml version="1.0" encoding="utf-8"?>
<p:sldLayout xmlns:a="http://schemas.openxmlformats.org/drawingml/2006/main" xmlns:r="http://schemas.openxmlformats.org/officeDocument/2006/relationships" xmlns:p="http://schemas.openxmlformats.org/presentationml/2006/main" showMasterSp="0" type="tx">
  <p:cSld name="10_Title Slide">
    <p:bg>
      <p:bgPr>
        <a:solidFill>
          <a:srgbClr val="000000"/>
        </a:solidFill>
        <a:effectLst/>
      </p:bgPr>
    </p:bg>
    <p:spTree>
      <p:nvGrpSpPr>
        <p:cNvPr id="1" name=""/>
        <p:cNvGrpSpPr/>
        <p:nvPr/>
      </p:nvGrpSpPr>
      <p:grpSpPr>
        <a:xfrm>
          <a:off x="0" y="0"/>
          <a:ext cx="0" cy="0"/>
          <a:chOff x="0" y="0"/>
          <a:chExt cx="0" cy="0"/>
        </a:xfrm>
      </p:grpSpPr>
      <p:grpSp>
        <p:nvGrpSpPr>
          <p:cNvPr id="1200" name="Group 4"/>
          <p:cNvGrpSpPr/>
          <p:nvPr/>
        </p:nvGrpSpPr>
        <p:grpSpPr>
          <a:xfrm>
            <a:off x="177800" y="230188"/>
            <a:ext cx="203200" cy="6503987"/>
            <a:chOff x="0" y="0"/>
            <a:chExt cx="203200" cy="6503986"/>
          </a:xfrm>
        </p:grpSpPr>
        <p:sp>
          <p:nvSpPr>
            <p:cNvPr id="1198" name="Rectangle 5"/>
            <p:cNvSpPr/>
            <p:nvPr/>
          </p:nvSpPr>
          <p:spPr>
            <a:xfrm>
              <a:off x="127000" y="26987"/>
              <a:ext cx="76200" cy="6477000"/>
            </a:xfrm>
            <a:prstGeom prst="rect">
              <a:avLst/>
            </a:prstGeom>
            <a:gradFill flip="none" rotWithShape="1">
              <a:gsLst>
                <a:gs pos="0">
                  <a:srgbClr val="000000"/>
                </a:gs>
                <a:gs pos="100000">
                  <a:srgbClr val="0099CC"/>
                </a:gs>
              </a:gsLst>
              <a:lin ang="5400000" scaled="0"/>
            </a:gradFill>
            <a:ln w="12700" cap="flat">
              <a:noFill/>
              <a:miter lim="4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199" name="Rectangle 6"/>
            <p:cNvSpPr/>
            <p:nvPr/>
          </p:nvSpPr>
          <p:spPr>
            <a:xfrm>
              <a:off x="0" y="0"/>
              <a:ext cx="76200" cy="6256336"/>
            </a:xfrm>
            <a:prstGeom prst="rect">
              <a:avLst/>
            </a:prstGeom>
            <a:gradFill flip="none" rotWithShape="1">
              <a:gsLst>
                <a:gs pos="0">
                  <a:srgbClr val="000000"/>
                </a:gs>
                <a:gs pos="100000">
                  <a:srgbClr val="00FFFF"/>
                </a:gs>
              </a:gsLst>
              <a:lin ang="5400000" scaled="0"/>
            </a:gradFill>
            <a:ln w="12700" cap="flat">
              <a:noFill/>
              <a:miter lim="400000"/>
            </a:ln>
            <a:effectLst/>
          </p:spPr>
          <p:txBody>
            <a:bodyPr wrap="square" lIns="45719" tIns="45719" rIns="45719" bIns="45719" numCol="1" anchor="ctr">
              <a:noAutofit/>
            </a:bodyPr>
            <a:lstStyle/>
            <a:p>
              <a:pPr>
                <a:defRPr b="0">
                  <a:solidFill>
                    <a:srgbClr val="F8F8F8"/>
                  </a:solidFill>
                </a:defRPr>
              </a:pPr>
              <a:endParaRPr/>
            </a:p>
          </p:txBody>
        </p:sp>
      </p:grpSp>
      <p:grpSp>
        <p:nvGrpSpPr>
          <p:cNvPr id="1203" name="Group 7"/>
          <p:cNvGrpSpPr/>
          <p:nvPr/>
        </p:nvGrpSpPr>
        <p:grpSpPr>
          <a:xfrm>
            <a:off x="8793163" y="220662"/>
            <a:ext cx="198437" cy="6408738"/>
            <a:chOff x="0" y="0"/>
            <a:chExt cx="198436" cy="6408736"/>
          </a:xfrm>
        </p:grpSpPr>
        <p:sp>
          <p:nvSpPr>
            <p:cNvPr id="1201" name="Rectangle 8"/>
            <p:cNvSpPr/>
            <p:nvPr/>
          </p:nvSpPr>
          <p:spPr>
            <a:xfrm>
              <a:off x="130174" y="-1"/>
              <a:ext cx="68263" cy="6332539"/>
            </a:xfrm>
            <a:prstGeom prst="rect">
              <a:avLst/>
            </a:prstGeom>
            <a:gradFill flip="none" rotWithShape="1">
              <a:gsLst>
                <a:gs pos="0">
                  <a:srgbClr val="6699FF"/>
                </a:gs>
                <a:gs pos="100000">
                  <a:srgbClr val="000000"/>
                </a:gs>
              </a:gsLst>
              <a:lin ang="5400000" scaled="0"/>
            </a:gradFill>
            <a:ln w="12700" cap="flat">
              <a:noFill/>
              <a:miter lim="4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202" name="Rectangle 9"/>
            <p:cNvSpPr/>
            <p:nvPr/>
          </p:nvSpPr>
          <p:spPr>
            <a:xfrm>
              <a:off x="0" y="160337"/>
              <a:ext cx="77788" cy="6248400"/>
            </a:xfrm>
            <a:prstGeom prst="rect">
              <a:avLst/>
            </a:prstGeom>
            <a:gradFill flip="none" rotWithShape="1">
              <a:gsLst>
                <a:gs pos="0">
                  <a:srgbClr val="9933FF"/>
                </a:gs>
                <a:gs pos="100000">
                  <a:srgbClr val="000000"/>
                </a:gs>
              </a:gsLst>
              <a:lin ang="5400000" scaled="0"/>
            </a:gradFill>
            <a:ln w="12700" cap="flat">
              <a:noFill/>
              <a:miter lim="4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1206" name="Group 10"/>
          <p:cNvGrpSpPr/>
          <p:nvPr/>
        </p:nvGrpSpPr>
        <p:grpSpPr>
          <a:xfrm>
            <a:off x="412749" y="6477000"/>
            <a:ext cx="8686801" cy="227807"/>
            <a:chOff x="0" y="0"/>
            <a:chExt cx="8686800" cy="227806"/>
          </a:xfrm>
        </p:grpSpPr>
        <p:sp>
          <p:nvSpPr>
            <p:cNvPr id="1204" name="Rectangle 11"/>
            <p:cNvSpPr/>
            <p:nvPr/>
          </p:nvSpPr>
          <p:spPr>
            <a:xfrm>
              <a:off x="0" y="0"/>
              <a:ext cx="8686800" cy="76200"/>
            </a:xfrm>
            <a:prstGeom prst="rect">
              <a:avLst/>
            </a:prstGeom>
            <a:gradFill flip="none" rotWithShape="1">
              <a:gsLst>
                <a:gs pos="0">
                  <a:srgbClr val="000000"/>
                </a:gs>
                <a:gs pos="100000">
                  <a:srgbClr val="6699FF"/>
                </a:gs>
              </a:gsLst>
              <a:lin ang="0" scaled="0"/>
            </a:gradFill>
            <a:ln w="12700" cap="flat">
              <a:noFill/>
              <a:miter lim="4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205" name="Rectangle 12"/>
            <p:cNvSpPr/>
            <p:nvPr/>
          </p:nvSpPr>
          <p:spPr>
            <a:xfrm>
              <a:off x="793" y="151606"/>
              <a:ext cx="8501064" cy="76201"/>
            </a:xfrm>
            <a:prstGeom prst="rect">
              <a:avLst/>
            </a:prstGeom>
            <a:gradFill flip="none" rotWithShape="1">
              <a:gsLst>
                <a:gs pos="0">
                  <a:srgbClr val="000000"/>
                </a:gs>
                <a:gs pos="100000">
                  <a:srgbClr val="00FFFF"/>
                </a:gs>
              </a:gsLst>
              <a:lin ang="0" scaled="0"/>
            </a:gradFill>
            <a:ln w="12700" cap="flat">
              <a:noFill/>
              <a:miter lim="4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1209" name="Group 13"/>
          <p:cNvGrpSpPr/>
          <p:nvPr/>
        </p:nvGrpSpPr>
        <p:grpSpPr>
          <a:xfrm>
            <a:off x="75406" y="177006"/>
            <a:ext cx="8746333" cy="161132"/>
            <a:chOff x="0" y="0"/>
            <a:chExt cx="8746332" cy="161130"/>
          </a:xfrm>
        </p:grpSpPr>
        <p:sp>
          <p:nvSpPr>
            <p:cNvPr id="1207" name="Rectangle 14"/>
            <p:cNvSpPr/>
            <p:nvPr/>
          </p:nvSpPr>
          <p:spPr>
            <a:xfrm>
              <a:off x="219868" y="102393"/>
              <a:ext cx="8526465" cy="58738"/>
            </a:xfrm>
            <a:prstGeom prst="rect">
              <a:avLst/>
            </a:prstGeom>
            <a:gradFill flip="none" rotWithShape="1">
              <a:gsLst>
                <a:gs pos="0">
                  <a:srgbClr val="00FFFF"/>
                </a:gs>
                <a:gs pos="100000">
                  <a:srgbClr val="000000"/>
                </a:gs>
              </a:gsLst>
              <a:lin ang="0" scaled="0"/>
            </a:gradFill>
            <a:ln w="12700" cap="flat">
              <a:noFill/>
              <a:miter lim="4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208" name="Rectangle 15"/>
            <p:cNvSpPr/>
            <p:nvPr/>
          </p:nvSpPr>
          <p:spPr>
            <a:xfrm>
              <a:off x="0" y="0"/>
              <a:ext cx="8745539" cy="60325"/>
            </a:xfrm>
            <a:prstGeom prst="rect">
              <a:avLst/>
            </a:prstGeom>
            <a:gradFill flip="none" rotWithShape="1">
              <a:gsLst>
                <a:gs pos="0">
                  <a:srgbClr val="6699FF"/>
                </a:gs>
                <a:gs pos="100000">
                  <a:srgbClr val="000000"/>
                </a:gs>
              </a:gsLst>
              <a:lin ang="0" scaled="0"/>
            </a:gradFill>
            <a:ln w="12700" cap="flat">
              <a:noFill/>
              <a:miter lim="4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1210" name="Title Text"/>
          <p:cNvSpPr txBox="1">
            <a:spLocks noGrp="1"/>
          </p:cNvSpPr>
          <p:nvPr>
            <p:ph type="title"/>
          </p:nvPr>
        </p:nvSpPr>
        <p:spPr>
          <a:xfrm>
            <a:off x="685800" y="1219200"/>
            <a:ext cx="7772400" cy="1143000"/>
          </a:xfrm>
          <a:prstGeom prst="rect">
            <a:avLst/>
          </a:prstGeom>
        </p:spPr>
        <p:txBody>
          <a:bodyPr anchor="t"/>
          <a:lstStyle>
            <a:lvl1pPr algn="ctr">
              <a:defRPr sz="4000">
                <a:solidFill>
                  <a:srgbClr val="F8F8F8"/>
                </a:solidFill>
                <a:latin typeface="+mj-lt"/>
                <a:ea typeface="+mj-ea"/>
                <a:cs typeface="+mj-cs"/>
                <a:sym typeface="Helvetica"/>
              </a:defRPr>
            </a:lvl1pPr>
          </a:lstStyle>
          <a:p>
            <a:r>
              <a:t>Title Text</a:t>
            </a:r>
          </a:p>
        </p:txBody>
      </p:sp>
      <p:sp>
        <p:nvSpPr>
          <p:cNvPr id="1211" name="Body Level One…"/>
          <p:cNvSpPr txBox="1">
            <a:spLocks noGrp="1"/>
          </p:cNvSpPr>
          <p:nvPr>
            <p:ph type="body" sz="quarter" idx="1"/>
          </p:nvPr>
        </p:nvSpPr>
        <p:spPr>
          <a:xfrm>
            <a:off x="1371600" y="2667000"/>
            <a:ext cx="6400800" cy="1752600"/>
          </a:xfrm>
          <a:prstGeom prst="rect">
            <a:avLst/>
          </a:prstGeom>
        </p:spPr>
        <p:txBody>
          <a:bodyPr>
            <a:normAutofit/>
          </a:bodyPr>
          <a:lstStyle>
            <a:lvl1pPr marL="0" indent="0" algn="ctr">
              <a:spcBef>
                <a:spcPts val="600"/>
              </a:spcBef>
              <a:buSzTx/>
              <a:buNone/>
              <a:defRPr sz="2800">
                <a:solidFill>
                  <a:srgbClr val="F8F8F8"/>
                </a:solidFill>
                <a:latin typeface="+mj-lt"/>
                <a:ea typeface="+mj-ea"/>
                <a:cs typeface="+mj-cs"/>
                <a:sym typeface="Helvetica"/>
              </a:defRPr>
            </a:lvl1pPr>
            <a:lvl2pPr marL="742950" indent="-285750" algn="ctr">
              <a:spcBef>
                <a:spcPts val="600"/>
              </a:spcBef>
              <a:buChar char="–"/>
              <a:defRPr sz="2800">
                <a:solidFill>
                  <a:srgbClr val="F8F8F8"/>
                </a:solidFill>
                <a:latin typeface="+mj-lt"/>
                <a:ea typeface="+mj-ea"/>
                <a:cs typeface="+mj-cs"/>
                <a:sym typeface="Helvetica"/>
              </a:defRPr>
            </a:lvl2pPr>
            <a:lvl3pPr marL="1181100" indent="-266700" algn="ctr">
              <a:spcBef>
                <a:spcPts val="600"/>
              </a:spcBef>
              <a:defRPr sz="2800">
                <a:solidFill>
                  <a:srgbClr val="F8F8F8"/>
                </a:solidFill>
                <a:latin typeface="+mj-lt"/>
                <a:ea typeface="+mj-ea"/>
                <a:cs typeface="+mj-cs"/>
                <a:sym typeface="Helvetica"/>
              </a:defRPr>
            </a:lvl3pPr>
            <a:lvl4pPr marL="1691639" indent="-320039" algn="ctr">
              <a:spcBef>
                <a:spcPts val="600"/>
              </a:spcBef>
              <a:buChar char="–"/>
              <a:defRPr sz="2800">
                <a:solidFill>
                  <a:srgbClr val="F8F8F8"/>
                </a:solidFill>
                <a:latin typeface="+mj-lt"/>
                <a:ea typeface="+mj-ea"/>
                <a:cs typeface="+mj-cs"/>
                <a:sym typeface="Helvetica"/>
              </a:defRPr>
            </a:lvl4pPr>
            <a:lvl5pPr marL="2148839" indent="-320039" algn="ctr">
              <a:spcBef>
                <a:spcPts val="600"/>
              </a:spcBef>
              <a:buChar char="»"/>
              <a:defRPr sz="2800">
                <a:solidFill>
                  <a:srgbClr val="F8F8F8"/>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1212" name="Slide Number"/>
          <p:cNvSpPr txBox="1">
            <a:spLocks noGrp="1"/>
          </p:cNvSpPr>
          <p:nvPr>
            <p:ph type="sldNum" sz="quarter" idx="2"/>
          </p:nvPr>
        </p:nvSpPr>
        <p:spPr>
          <a:xfrm>
            <a:off x="8461092" y="6164897"/>
            <a:ext cx="301909" cy="307341"/>
          </a:xfrm>
          <a:prstGeom prst="rect">
            <a:avLst/>
          </a:prstGeom>
        </p:spPr>
        <p:txBody>
          <a:bodyPr/>
          <a:lstStyle>
            <a:lvl1pPr algn="r">
              <a:defRPr b="1">
                <a:solidFill>
                  <a:srgbClr val="808080"/>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1244156172"/>
      </p:ext>
    </p:extLst>
  </p:cSld>
  <p:clrMapOvr>
    <a:masterClrMapping/>
  </p:clrMapOvr>
  <p:transition spd="med"/>
</p:sldLayout>
</file>

<file path=ppt/slideLayouts/slideLayout1730.xml><?xml version="1.0" encoding="utf-8"?>
<p:sldLayout xmlns:a="http://schemas.openxmlformats.org/drawingml/2006/main" xmlns:r="http://schemas.openxmlformats.org/officeDocument/2006/relationships" xmlns:p="http://schemas.openxmlformats.org/presentationml/2006/main" showMasterSp="0" type="tx">
  <p:cSld name="20_Blank">
    <p:bg>
      <p:bgPr>
        <a:solidFill>
          <a:srgbClr val="000000"/>
        </a:solidFill>
        <a:effectLst/>
      </p:bgPr>
    </p:bg>
    <p:spTree>
      <p:nvGrpSpPr>
        <p:cNvPr id="1" name=""/>
        <p:cNvGrpSpPr/>
        <p:nvPr/>
      </p:nvGrpSpPr>
      <p:grpSpPr>
        <a:xfrm>
          <a:off x="0" y="0"/>
          <a:ext cx="0" cy="0"/>
          <a:chOff x="0" y="0"/>
          <a:chExt cx="0" cy="0"/>
        </a:xfrm>
      </p:grpSpPr>
      <p:sp>
        <p:nvSpPr>
          <p:cNvPr id="2756" name="Slide Number"/>
          <p:cNvSpPr txBox="1">
            <a:spLocks noGrp="1"/>
          </p:cNvSpPr>
          <p:nvPr>
            <p:ph type="sldNum" sz="quarter" idx="2"/>
          </p:nvPr>
        </p:nvSpPr>
        <p:spPr>
          <a:xfrm>
            <a:off x="8147862" y="6248400"/>
            <a:ext cx="310339" cy="307775"/>
          </a:xfrm>
          <a:prstGeom prst="rect">
            <a:avLst/>
          </a:prstGeom>
        </p:spPr>
        <p:txBody>
          <a:bodyPr lIns="45719" tIns="45719" rIns="45719" bIns="45719"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097341257"/>
      </p:ext>
    </p:extLst>
  </p:cSld>
  <p:clrMapOvr>
    <a:masterClrMapping/>
  </p:clrMapOvr>
  <p:transition spd="med"/>
</p:sldLayout>
</file>

<file path=ppt/slideLayouts/slideLayout1731.xml><?xml version="1.0" encoding="utf-8"?>
<p:sldLayout xmlns:a="http://schemas.openxmlformats.org/drawingml/2006/main" xmlns:r="http://schemas.openxmlformats.org/officeDocument/2006/relationships" xmlns:p="http://schemas.openxmlformats.org/presentationml/2006/main" showMasterSp="0" type="tx">
  <p:cSld name="18_Content with Caption">
    <p:bg>
      <p:bgPr>
        <a:solidFill>
          <a:srgbClr val="000000"/>
        </a:solidFill>
        <a:effectLst/>
      </p:bgPr>
    </p:bg>
    <p:spTree>
      <p:nvGrpSpPr>
        <p:cNvPr id="1" name=""/>
        <p:cNvGrpSpPr/>
        <p:nvPr/>
      </p:nvGrpSpPr>
      <p:grpSpPr>
        <a:xfrm>
          <a:off x="0" y="0"/>
          <a:ext cx="0" cy="0"/>
          <a:chOff x="0" y="0"/>
          <a:chExt cx="0" cy="0"/>
        </a:xfrm>
      </p:grpSpPr>
      <p:sp>
        <p:nvSpPr>
          <p:cNvPr id="2763" name="Title Text"/>
          <p:cNvSpPr txBox="1">
            <a:spLocks noGrp="1"/>
          </p:cNvSpPr>
          <p:nvPr>
            <p:ph type="title"/>
          </p:nvPr>
        </p:nvSpPr>
        <p:spPr>
          <a:xfrm>
            <a:off x="457200" y="273050"/>
            <a:ext cx="3008314" cy="1162050"/>
          </a:xfrm>
          <a:prstGeom prst="rect">
            <a:avLst/>
          </a:prstGeom>
          <a:noFill/>
        </p:spPr>
        <p:txBody>
          <a:bodyPr lIns="45719" tIns="45719" rIns="45719" bIns="45719"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2764" name="Body Level One…"/>
          <p:cNvSpPr txBox="1">
            <a:spLocks noGrp="1"/>
          </p:cNvSpPr>
          <p:nvPr>
            <p:ph type="body" idx="1"/>
          </p:nvPr>
        </p:nvSpPr>
        <p:spPr>
          <a:xfrm>
            <a:off x="3575050" y="273050"/>
            <a:ext cx="5111750" cy="5853113"/>
          </a:xfrm>
          <a:prstGeom prst="rect">
            <a:avLst/>
          </a:prstGeom>
        </p:spPr>
        <p:txBody>
          <a:bodyPr lIns="45719" tIns="45719" rIns="45719" bIns="45719">
            <a:normAutofit/>
          </a:bodyPr>
          <a:lstStyle>
            <a:lvl1pPr marL="342900" indent="-342900">
              <a:buSzPct val="100000"/>
              <a:buChar char="•"/>
              <a:defRPr b="1" i="0">
                <a:solidFill>
                  <a:srgbClr val="000000"/>
                </a:solidFill>
                <a:latin typeface="Arial" panose="020B0604020202020204" pitchFamily="34" charset="0"/>
                <a:cs typeface="Arial" panose="020B0604020202020204" pitchFamily="34" charset="0"/>
              </a:defRPr>
            </a:lvl1pPr>
            <a:lvl2pPr marL="783771" indent="-326571">
              <a:buSzPct val="100000"/>
              <a:buChar char="–"/>
              <a:defRPr b="1" i="0">
                <a:solidFill>
                  <a:srgbClr val="000000"/>
                </a:solidFill>
                <a:latin typeface="Arial" panose="020B0604020202020204" pitchFamily="34" charset="0"/>
                <a:cs typeface="Arial" panose="020B0604020202020204" pitchFamily="34" charset="0"/>
              </a:defRPr>
            </a:lvl2pPr>
            <a:lvl3pPr marL="1219200" indent="-304800">
              <a:buSzPct val="100000"/>
              <a:buChar char="•"/>
              <a:defRPr b="1" i="0">
                <a:solidFill>
                  <a:srgbClr val="000000"/>
                </a:solidFill>
                <a:latin typeface="Arial" panose="020B0604020202020204" pitchFamily="34" charset="0"/>
                <a:cs typeface="Arial" panose="020B0604020202020204" pitchFamily="34" charset="0"/>
              </a:defRPr>
            </a:lvl3pPr>
            <a:lvl4pPr marL="1737360" indent="-365760">
              <a:buSzPct val="100000"/>
              <a:buChar char="–"/>
              <a:defRPr b="1" i="0">
                <a:solidFill>
                  <a:srgbClr val="000000"/>
                </a:solidFill>
                <a:latin typeface="Arial" panose="020B0604020202020204" pitchFamily="34" charset="0"/>
                <a:cs typeface="Arial" panose="020B0604020202020204" pitchFamily="34" charset="0"/>
              </a:defRPr>
            </a:lvl4pPr>
            <a:lvl5pPr marL="2194560" indent="-365760">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765" name="Text Placeholder 3"/>
          <p:cNvSpPr>
            <a:spLocks noGrp="1"/>
          </p:cNvSpPr>
          <p:nvPr>
            <p:ph type="body" sz="half" idx="21"/>
          </p:nvPr>
        </p:nvSpPr>
        <p:spPr>
          <a:xfrm>
            <a:off x="457199" y="1435100"/>
            <a:ext cx="3008315" cy="4691063"/>
          </a:xfrm>
          <a:prstGeom prst="rect">
            <a:avLst/>
          </a:prstGeom>
        </p:spPr>
        <p:txBody>
          <a:bodyPr lIns="45719" tIns="45719" rIns="45719" bIns="45719">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000000"/>
                </a:solidFill>
              </a:defRPr>
            </a:pPr>
            <a:endParaRPr dirty="0"/>
          </a:p>
        </p:txBody>
      </p:sp>
      <p:sp>
        <p:nvSpPr>
          <p:cNvPr id="2766" name="Slide Number"/>
          <p:cNvSpPr txBox="1">
            <a:spLocks noGrp="1"/>
          </p:cNvSpPr>
          <p:nvPr>
            <p:ph type="sldNum" sz="quarter" idx="2"/>
          </p:nvPr>
        </p:nvSpPr>
        <p:spPr>
          <a:xfrm>
            <a:off x="8147862" y="6248400"/>
            <a:ext cx="310339" cy="307775"/>
          </a:xfrm>
          <a:prstGeom prst="rect">
            <a:avLst/>
          </a:prstGeom>
        </p:spPr>
        <p:txBody>
          <a:bodyPr lIns="45719" tIns="45719" rIns="45719" bIns="45719"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101380848"/>
      </p:ext>
    </p:extLst>
  </p:cSld>
  <p:clrMapOvr>
    <a:masterClrMapping/>
  </p:clrMapOvr>
  <p:transition spd="med"/>
</p:sldLayout>
</file>

<file path=ppt/slideLayouts/slideLayout1732.xml><?xml version="1.0" encoding="utf-8"?>
<p:sldLayout xmlns:a="http://schemas.openxmlformats.org/drawingml/2006/main" xmlns:r="http://schemas.openxmlformats.org/officeDocument/2006/relationships" xmlns:p="http://schemas.openxmlformats.org/presentationml/2006/main" showMasterSp="0" type="tx">
  <p:cSld name="18_Picture with Caption">
    <p:bg>
      <p:bgPr>
        <a:solidFill>
          <a:srgbClr val="000000"/>
        </a:solidFill>
        <a:effectLst/>
      </p:bgPr>
    </p:bg>
    <p:spTree>
      <p:nvGrpSpPr>
        <p:cNvPr id="1" name=""/>
        <p:cNvGrpSpPr/>
        <p:nvPr/>
      </p:nvGrpSpPr>
      <p:grpSpPr>
        <a:xfrm>
          <a:off x="0" y="0"/>
          <a:ext cx="0" cy="0"/>
          <a:chOff x="0" y="0"/>
          <a:chExt cx="0" cy="0"/>
        </a:xfrm>
      </p:grpSpPr>
      <p:sp>
        <p:nvSpPr>
          <p:cNvPr id="2773" name="Title Text"/>
          <p:cNvSpPr txBox="1">
            <a:spLocks noGrp="1"/>
          </p:cNvSpPr>
          <p:nvPr>
            <p:ph type="title"/>
          </p:nvPr>
        </p:nvSpPr>
        <p:spPr>
          <a:xfrm>
            <a:off x="1792288" y="4800600"/>
            <a:ext cx="5486401" cy="566738"/>
          </a:xfrm>
          <a:prstGeom prst="rect">
            <a:avLst/>
          </a:prstGeom>
          <a:noFill/>
        </p:spPr>
        <p:txBody>
          <a:bodyPr lIns="45719" tIns="45719" rIns="45719" bIns="45719"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2774"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2775" name="Body Level One…"/>
          <p:cNvSpPr txBox="1">
            <a:spLocks noGrp="1"/>
          </p:cNvSpPr>
          <p:nvPr>
            <p:ph type="body" sz="quarter" idx="1"/>
          </p:nvPr>
        </p:nvSpPr>
        <p:spPr>
          <a:xfrm>
            <a:off x="1792288" y="5367337"/>
            <a:ext cx="5486401" cy="804863"/>
          </a:xfrm>
          <a:prstGeom prst="rect">
            <a:avLst/>
          </a:prstGeom>
        </p:spPr>
        <p:txBody>
          <a:bodyPr lIns="45719" tIns="45719" rIns="45719" bIns="45719">
            <a:normAutofit/>
          </a:bodyPr>
          <a:lstStyle>
            <a:lvl1pPr marL="0" indent="0">
              <a:spcBef>
                <a:spcPts val="300"/>
              </a:spcBef>
              <a:buSzTx/>
              <a:buNone/>
              <a:defRPr sz="1400" b="1" i="0">
                <a:solidFill>
                  <a:srgbClr val="000000"/>
                </a:solidFill>
                <a:latin typeface="Arial" panose="020B0604020202020204" pitchFamily="34" charset="0"/>
                <a:cs typeface="Arial" panose="020B0604020202020204" pitchFamily="34" charset="0"/>
              </a:defRPr>
            </a:lvl1pPr>
            <a:lvl2pPr marL="0" indent="457200">
              <a:spcBef>
                <a:spcPts val="300"/>
              </a:spcBef>
              <a:buSzTx/>
              <a:buNone/>
              <a:defRPr sz="1400" b="1" i="0">
                <a:solidFill>
                  <a:srgbClr val="000000"/>
                </a:solidFill>
                <a:latin typeface="Arial" panose="020B0604020202020204" pitchFamily="34" charset="0"/>
                <a:cs typeface="Arial" panose="020B0604020202020204" pitchFamily="34" charset="0"/>
              </a:defRPr>
            </a:lvl2pPr>
            <a:lvl3pPr marL="0" indent="914400">
              <a:spcBef>
                <a:spcPts val="300"/>
              </a:spcBef>
              <a:buSzTx/>
              <a:buNone/>
              <a:defRPr sz="1400" b="1" i="0">
                <a:solidFill>
                  <a:srgbClr val="000000"/>
                </a:solidFill>
                <a:latin typeface="Arial" panose="020B0604020202020204" pitchFamily="34" charset="0"/>
                <a:cs typeface="Arial" panose="020B0604020202020204" pitchFamily="34" charset="0"/>
              </a:defRPr>
            </a:lvl3pPr>
            <a:lvl4pPr marL="0" indent="1371600">
              <a:spcBef>
                <a:spcPts val="300"/>
              </a:spcBef>
              <a:buSzTx/>
              <a:buNone/>
              <a:defRPr sz="1400" b="1" i="0">
                <a:solidFill>
                  <a:srgbClr val="000000"/>
                </a:solidFill>
                <a:latin typeface="Arial" panose="020B0604020202020204" pitchFamily="34" charset="0"/>
                <a:cs typeface="Arial" panose="020B0604020202020204" pitchFamily="34" charset="0"/>
              </a:defRPr>
            </a:lvl4pPr>
            <a:lvl5pPr marL="0" indent="1828800">
              <a:spcBef>
                <a:spcPts val="3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776" name="Slide Number"/>
          <p:cNvSpPr txBox="1">
            <a:spLocks noGrp="1"/>
          </p:cNvSpPr>
          <p:nvPr>
            <p:ph type="sldNum" sz="quarter" idx="2"/>
          </p:nvPr>
        </p:nvSpPr>
        <p:spPr>
          <a:xfrm>
            <a:off x="8147862" y="6248400"/>
            <a:ext cx="310339" cy="307775"/>
          </a:xfrm>
          <a:prstGeom prst="rect">
            <a:avLst/>
          </a:prstGeom>
        </p:spPr>
        <p:txBody>
          <a:bodyPr lIns="45719" tIns="45719" rIns="45719" bIns="45719"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75387917"/>
      </p:ext>
    </p:extLst>
  </p:cSld>
  <p:clrMapOvr>
    <a:masterClrMapping/>
  </p:clrMapOvr>
  <p:transition spd="med"/>
</p:sldLayout>
</file>

<file path=ppt/slideLayouts/slideLayout1733.xml><?xml version="1.0" encoding="utf-8"?>
<p:sldLayout xmlns:a="http://schemas.openxmlformats.org/drawingml/2006/main" xmlns:r="http://schemas.openxmlformats.org/officeDocument/2006/relationships" xmlns:p="http://schemas.openxmlformats.org/presentationml/2006/main" showMasterSp="0" type="tx">
  <p:cSld name="18_Title and Vertical Text">
    <p:bg>
      <p:bgPr>
        <a:solidFill>
          <a:srgbClr val="000000"/>
        </a:solidFill>
        <a:effectLst/>
      </p:bgPr>
    </p:bg>
    <p:spTree>
      <p:nvGrpSpPr>
        <p:cNvPr id="1" name=""/>
        <p:cNvGrpSpPr/>
        <p:nvPr/>
      </p:nvGrpSpPr>
      <p:grpSpPr>
        <a:xfrm>
          <a:off x="0" y="0"/>
          <a:ext cx="0" cy="0"/>
          <a:chOff x="0" y="0"/>
          <a:chExt cx="0" cy="0"/>
        </a:xfrm>
      </p:grpSpPr>
      <p:sp>
        <p:nvSpPr>
          <p:cNvPr id="2783" name="Title Text"/>
          <p:cNvSpPr txBox="1">
            <a:spLocks noGrp="1"/>
          </p:cNvSpPr>
          <p:nvPr>
            <p:ph type="title"/>
          </p:nvPr>
        </p:nvSpPr>
        <p:spPr>
          <a:xfrm>
            <a:off x="0" y="609600"/>
            <a:ext cx="9144000" cy="1143000"/>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784" name="Body Level One…"/>
          <p:cNvSpPr txBox="1">
            <a:spLocks noGrp="1"/>
          </p:cNvSpPr>
          <p:nvPr>
            <p:ph type="body" idx="1"/>
          </p:nvPr>
        </p:nvSpPr>
        <p:spPr>
          <a:xfrm>
            <a:off x="685800" y="1981200"/>
            <a:ext cx="7772400" cy="4114800"/>
          </a:xfrm>
          <a:prstGeom prst="rect">
            <a:avLst/>
          </a:prstGeom>
        </p:spPr>
        <p:txBody>
          <a:bodyPr vert="eaVert" lIns="45719" tIns="45719" rIns="45719" bIns="45719">
            <a:normAutofit/>
          </a:bodyPr>
          <a:lstStyle>
            <a:lvl1pPr marL="342900" indent="-342900">
              <a:buSzPct val="100000"/>
              <a:buChar char="•"/>
              <a:defRPr b="1" i="0">
                <a:solidFill>
                  <a:srgbClr val="000000"/>
                </a:solidFill>
                <a:latin typeface="Arial" panose="020B0604020202020204" pitchFamily="34" charset="0"/>
                <a:cs typeface="Arial" panose="020B0604020202020204" pitchFamily="34" charset="0"/>
              </a:defRPr>
            </a:lvl1pPr>
            <a:lvl2pPr marL="783771" indent="-326571">
              <a:buSzPct val="100000"/>
              <a:buChar char="–"/>
              <a:defRPr b="1" i="0">
                <a:solidFill>
                  <a:srgbClr val="000000"/>
                </a:solidFill>
                <a:latin typeface="Arial" panose="020B0604020202020204" pitchFamily="34" charset="0"/>
                <a:cs typeface="Arial" panose="020B0604020202020204" pitchFamily="34" charset="0"/>
              </a:defRPr>
            </a:lvl2pPr>
            <a:lvl3pPr marL="1219200" indent="-304800">
              <a:buSzPct val="100000"/>
              <a:buChar char="•"/>
              <a:defRPr b="1" i="0">
                <a:solidFill>
                  <a:srgbClr val="000000"/>
                </a:solidFill>
                <a:latin typeface="Arial" panose="020B0604020202020204" pitchFamily="34" charset="0"/>
                <a:cs typeface="Arial" panose="020B0604020202020204" pitchFamily="34" charset="0"/>
              </a:defRPr>
            </a:lvl3pPr>
            <a:lvl4pPr marL="1737360" indent="-365760">
              <a:buSzPct val="100000"/>
              <a:buChar char="–"/>
              <a:defRPr b="1" i="0">
                <a:solidFill>
                  <a:srgbClr val="000000"/>
                </a:solidFill>
                <a:latin typeface="Arial" panose="020B0604020202020204" pitchFamily="34" charset="0"/>
                <a:cs typeface="Arial" panose="020B0604020202020204" pitchFamily="34" charset="0"/>
              </a:defRPr>
            </a:lvl4pPr>
            <a:lvl5pPr marL="2194560" indent="-365760">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785" name="Slide Number"/>
          <p:cNvSpPr txBox="1">
            <a:spLocks noGrp="1"/>
          </p:cNvSpPr>
          <p:nvPr>
            <p:ph type="sldNum" sz="quarter" idx="2"/>
          </p:nvPr>
        </p:nvSpPr>
        <p:spPr>
          <a:xfrm>
            <a:off x="8147862" y="6248400"/>
            <a:ext cx="310339" cy="307775"/>
          </a:xfrm>
          <a:prstGeom prst="rect">
            <a:avLst/>
          </a:prstGeom>
        </p:spPr>
        <p:txBody>
          <a:bodyPr lIns="45719" tIns="45719" rIns="45719" bIns="45719"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592140925"/>
      </p:ext>
    </p:extLst>
  </p:cSld>
  <p:clrMapOvr>
    <a:masterClrMapping/>
  </p:clrMapOvr>
  <p:transition spd="med"/>
</p:sldLayout>
</file>

<file path=ppt/slideLayouts/slideLayout1734.xml><?xml version="1.0" encoding="utf-8"?>
<p:sldLayout xmlns:a="http://schemas.openxmlformats.org/drawingml/2006/main" xmlns:r="http://schemas.openxmlformats.org/officeDocument/2006/relationships" xmlns:p="http://schemas.openxmlformats.org/presentationml/2006/main" showMasterSp="0" type="tx">
  <p:cSld name="18_Vertical Title and Text">
    <p:bg>
      <p:bgPr>
        <a:solidFill>
          <a:srgbClr val="000000"/>
        </a:solidFill>
        <a:effectLst/>
      </p:bgPr>
    </p:bg>
    <p:spTree>
      <p:nvGrpSpPr>
        <p:cNvPr id="1" name=""/>
        <p:cNvGrpSpPr/>
        <p:nvPr/>
      </p:nvGrpSpPr>
      <p:grpSpPr>
        <a:xfrm>
          <a:off x="0" y="0"/>
          <a:ext cx="0" cy="0"/>
          <a:chOff x="0" y="0"/>
          <a:chExt cx="0" cy="0"/>
        </a:xfrm>
      </p:grpSpPr>
      <p:sp>
        <p:nvSpPr>
          <p:cNvPr id="2792" name="Title Text"/>
          <p:cNvSpPr txBox="1">
            <a:spLocks noGrp="1"/>
          </p:cNvSpPr>
          <p:nvPr>
            <p:ph type="title"/>
          </p:nvPr>
        </p:nvSpPr>
        <p:spPr>
          <a:xfrm>
            <a:off x="6515100" y="609600"/>
            <a:ext cx="1943100" cy="5486400"/>
          </a:xfrm>
          <a:prstGeom prst="rect">
            <a:avLst/>
          </a:prstGeom>
          <a:noFill/>
        </p:spPr>
        <p:txBody>
          <a:bodyPr vert="eaVert"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793" name="Body Level One…"/>
          <p:cNvSpPr txBox="1">
            <a:spLocks noGrp="1"/>
          </p:cNvSpPr>
          <p:nvPr>
            <p:ph type="body" idx="1"/>
          </p:nvPr>
        </p:nvSpPr>
        <p:spPr>
          <a:xfrm>
            <a:off x="685800" y="609600"/>
            <a:ext cx="5676900" cy="5486400"/>
          </a:xfrm>
          <a:prstGeom prst="rect">
            <a:avLst/>
          </a:prstGeom>
        </p:spPr>
        <p:txBody>
          <a:bodyPr vert="eaVert" lIns="45719" tIns="45719" rIns="45719" bIns="45719">
            <a:normAutofit/>
          </a:bodyPr>
          <a:lstStyle>
            <a:lvl1pPr marL="342900" indent="-342900">
              <a:buSzPct val="100000"/>
              <a:buChar char="•"/>
              <a:defRPr b="1" i="0">
                <a:solidFill>
                  <a:srgbClr val="000000"/>
                </a:solidFill>
                <a:latin typeface="Arial" panose="020B0604020202020204" pitchFamily="34" charset="0"/>
                <a:cs typeface="Arial" panose="020B0604020202020204" pitchFamily="34" charset="0"/>
              </a:defRPr>
            </a:lvl1pPr>
            <a:lvl2pPr marL="783771" indent="-326571">
              <a:buSzPct val="100000"/>
              <a:buChar char="–"/>
              <a:defRPr b="1" i="0">
                <a:solidFill>
                  <a:srgbClr val="000000"/>
                </a:solidFill>
                <a:latin typeface="Arial" panose="020B0604020202020204" pitchFamily="34" charset="0"/>
                <a:cs typeface="Arial" panose="020B0604020202020204" pitchFamily="34" charset="0"/>
              </a:defRPr>
            </a:lvl2pPr>
            <a:lvl3pPr marL="1219200" indent="-304800">
              <a:buSzPct val="100000"/>
              <a:buChar char="•"/>
              <a:defRPr b="1" i="0">
                <a:solidFill>
                  <a:srgbClr val="000000"/>
                </a:solidFill>
                <a:latin typeface="Arial" panose="020B0604020202020204" pitchFamily="34" charset="0"/>
                <a:cs typeface="Arial" panose="020B0604020202020204" pitchFamily="34" charset="0"/>
              </a:defRPr>
            </a:lvl3pPr>
            <a:lvl4pPr marL="1737360" indent="-365760">
              <a:buSzPct val="100000"/>
              <a:buChar char="–"/>
              <a:defRPr b="1" i="0">
                <a:solidFill>
                  <a:srgbClr val="000000"/>
                </a:solidFill>
                <a:latin typeface="Arial" panose="020B0604020202020204" pitchFamily="34" charset="0"/>
                <a:cs typeface="Arial" panose="020B0604020202020204" pitchFamily="34" charset="0"/>
              </a:defRPr>
            </a:lvl4pPr>
            <a:lvl5pPr marL="2194560" indent="-365760">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794" name="Slide Number"/>
          <p:cNvSpPr txBox="1">
            <a:spLocks noGrp="1"/>
          </p:cNvSpPr>
          <p:nvPr>
            <p:ph type="sldNum" sz="quarter" idx="2"/>
          </p:nvPr>
        </p:nvSpPr>
        <p:spPr>
          <a:xfrm>
            <a:off x="8147862" y="6248400"/>
            <a:ext cx="310339" cy="307775"/>
          </a:xfrm>
          <a:prstGeom prst="rect">
            <a:avLst/>
          </a:prstGeom>
        </p:spPr>
        <p:txBody>
          <a:bodyPr lIns="45719" tIns="45719" rIns="45719" bIns="45719"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166937171"/>
      </p:ext>
    </p:extLst>
  </p:cSld>
  <p:clrMapOvr>
    <a:masterClrMapping/>
  </p:clrMapOvr>
  <p:transition spd="med"/>
</p:sldLayout>
</file>

<file path=ppt/slideLayouts/slideLayout1735.xml><?xml version="1.0" encoding="utf-8"?>
<p:sldLayout xmlns:a="http://schemas.openxmlformats.org/drawingml/2006/main" xmlns:r="http://schemas.openxmlformats.org/officeDocument/2006/relationships" xmlns:p="http://schemas.openxmlformats.org/presentationml/2006/main" showMasterSp="0" type="tx">
  <p:cSld name="19_Title Slide">
    <p:bg>
      <p:bgPr>
        <a:solidFill>
          <a:srgbClr val="000000"/>
        </a:solidFill>
        <a:effectLst/>
      </p:bgPr>
    </p:bg>
    <p:spTree>
      <p:nvGrpSpPr>
        <p:cNvPr id="1" name=""/>
        <p:cNvGrpSpPr/>
        <p:nvPr/>
      </p:nvGrpSpPr>
      <p:grpSpPr>
        <a:xfrm>
          <a:off x="0" y="0"/>
          <a:ext cx="0" cy="0"/>
          <a:chOff x="0" y="0"/>
          <a:chExt cx="0" cy="0"/>
        </a:xfrm>
      </p:grpSpPr>
      <p:sp>
        <p:nvSpPr>
          <p:cNvPr id="2801" name="Title Text"/>
          <p:cNvSpPr txBox="1">
            <a:spLocks noGrp="1"/>
          </p:cNvSpPr>
          <p:nvPr>
            <p:ph type="title"/>
          </p:nvPr>
        </p:nvSpPr>
        <p:spPr>
          <a:xfrm>
            <a:off x="685800" y="2286000"/>
            <a:ext cx="7772400" cy="1143000"/>
          </a:xfrm>
          <a:prstGeom prst="rect">
            <a:avLst/>
          </a:prstGeom>
          <a:noFill/>
        </p:spPr>
        <p:txBody>
          <a:bodyPr lIns="45702" tIns="45702" rIns="45702" bIns="45702"/>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802" name="Body Level One…"/>
          <p:cNvSpPr txBox="1">
            <a:spLocks noGrp="1"/>
          </p:cNvSpPr>
          <p:nvPr>
            <p:ph type="body" sz="quarter" idx="1"/>
          </p:nvPr>
        </p:nvSpPr>
        <p:spPr>
          <a:xfrm>
            <a:off x="1371600" y="3886201"/>
            <a:ext cx="6400800" cy="1752601"/>
          </a:xfrm>
          <a:prstGeom prst="rect">
            <a:avLst/>
          </a:prstGeom>
        </p:spPr>
        <p:txBody>
          <a:bodyPr lIns="45702" tIns="45702" rIns="45702" bIns="45702">
            <a:normAutofit/>
          </a:bodyPr>
          <a:lstStyle>
            <a:lvl1pPr marL="0" indent="0" algn="ctr">
              <a:buSzTx/>
              <a:buNone/>
              <a:defRPr b="1" i="0">
                <a:solidFill>
                  <a:srgbClr val="000000"/>
                </a:solidFill>
                <a:latin typeface="Arial" panose="020B0604020202020204" pitchFamily="34" charset="0"/>
                <a:cs typeface="Arial" panose="020B0604020202020204" pitchFamily="34" charset="0"/>
              </a:defRPr>
            </a:lvl1pPr>
            <a:lvl2pPr marL="783459" indent="-326443" algn="ctr">
              <a:buSzPct val="100000"/>
              <a:buChar char="–"/>
              <a:defRPr b="1" i="0">
                <a:solidFill>
                  <a:srgbClr val="000000"/>
                </a:solidFill>
                <a:latin typeface="Arial" panose="020B0604020202020204" pitchFamily="34" charset="0"/>
                <a:cs typeface="Arial" panose="020B0604020202020204" pitchFamily="34" charset="0"/>
              </a:defRPr>
            </a:lvl2pPr>
            <a:lvl3pPr marL="1218714" indent="-304679" algn="ctr">
              <a:buSzPct val="100000"/>
              <a:buChar char="•"/>
              <a:defRPr b="1" i="0">
                <a:solidFill>
                  <a:srgbClr val="000000"/>
                </a:solidFill>
                <a:latin typeface="Arial" panose="020B0604020202020204" pitchFamily="34" charset="0"/>
                <a:cs typeface="Arial" panose="020B0604020202020204" pitchFamily="34" charset="0"/>
              </a:defRPr>
            </a:lvl3pPr>
            <a:lvl4pPr marL="1736672" indent="-365616" algn="ctr">
              <a:buSzPct val="100000"/>
              <a:buChar char="–"/>
              <a:defRPr b="1" i="0">
                <a:solidFill>
                  <a:srgbClr val="000000"/>
                </a:solidFill>
                <a:latin typeface="Arial" panose="020B0604020202020204" pitchFamily="34" charset="0"/>
                <a:cs typeface="Arial" panose="020B0604020202020204" pitchFamily="34" charset="0"/>
              </a:defRPr>
            </a:lvl4pPr>
            <a:lvl5pPr marL="2193689" indent="-365616" algn="ct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803" name="Slide Number"/>
          <p:cNvSpPr txBox="1">
            <a:spLocks noGrp="1"/>
          </p:cNvSpPr>
          <p:nvPr>
            <p:ph type="sldNum" sz="quarter" idx="2"/>
          </p:nvPr>
        </p:nvSpPr>
        <p:spPr>
          <a:xfrm>
            <a:off x="8147896" y="6248400"/>
            <a:ext cx="310305" cy="307740"/>
          </a:xfrm>
          <a:prstGeom prst="rect">
            <a:avLst/>
          </a:prstGeom>
        </p:spPr>
        <p:txBody>
          <a:bodyPr lIns="45702" tIns="45702" rIns="45702" bIns="45702"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005357865"/>
      </p:ext>
    </p:extLst>
  </p:cSld>
  <p:clrMapOvr>
    <a:masterClrMapping/>
  </p:clrMapOvr>
  <p:transition spd="med"/>
</p:sldLayout>
</file>

<file path=ppt/slideLayouts/slideLayout1736.xml><?xml version="1.0" encoding="utf-8"?>
<p:sldLayout xmlns:a="http://schemas.openxmlformats.org/drawingml/2006/main" xmlns:r="http://schemas.openxmlformats.org/officeDocument/2006/relationships" xmlns:p="http://schemas.openxmlformats.org/presentationml/2006/main" showMasterSp="0" type="tx">
  <p:cSld name="19_Title and Content">
    <p:bg>
      <p:bgPr>
        <a:solidFill>
          <a:srgbClr val="000000"/>
        </a:solidFill>
        <a:effectLst/>
      </p:bgPr>
    </p:bg>
    <p:spTree>
      <p:nvGrpSpPr>
        <p:cNvPr id="1" name=""/>
        <p:cNvGrpSpPr/>
        <p:nvPr/>
      </p:nvGrpSpPr>
      <p:grpSpPr>
        <a:xfrm>
          <a:off x="0" y="0"/>
          <a:ext cx="0" cy="0"/>
          <a:chOff x="0" y="0"/>
          <a:chExt cx="0" cy="0"/>
        </a:xfrm>
      </p:grpSpPr>
      <p:sp>
        <p:nvSpPr>
          <p:cNvPr id="2810" name="Title Text"/>
          <p:cNvSpPr txBox="1">
            <a:spLocks noGrp="1"/>
          </p:cNvSpPr>
          <p:nvPr>
            <p:ph type="title"/>
          </p:nvPr>
        </p:nvSpPr>
        <p:spPr>
          <a:xfrm>
            <a:off x="0" y="609600"/>
            <a:ext cx="9144000" cy="1143000"/>
          </a:xfrm>
          <a:prstGeom prst="rect">
            <a:avLst/>
          </a:prstGeom>
          <a:noFill/>
        </p:spPr>
        <p:txBody>
          <a:bodyPr lIns="45702" tIns="45702" rIns="45702" bIns="45702"/>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811" name="Body Level One…"/>
          <p:cNvSpPr txBox="1">
            <a:spLocks noGrp="1"/>
          </p:cNvSpPr>
          <p:nvPr>
            <p:ph type="body" idx="1"/>
          </p:nvPr>
        </p:nvSpPr>
        <p:spPr>
          <a:xfrm>
            <a:off x="685800" y="1981200"/>
            <a:ext cx="7772400" cy="4114800"/>
          </a:xfrm>
          <a:prstGeom prst="rect">
            <a:avLst/>
          </a:prstGeom>
        </p:spPr>
        <p:txBody>
          <a:bodyPr lIns="45702" tIns="45702" rIns="45702" bIns="45702">
            <a:normAutofit/>
          </a:bodyPr>
          <a:lstStyle>
            <a:lvl1pPr marL="342764" indent="-342764">
              <a:buSzPct val="100000"/>
              <a:buChar char="•"/>
              <a:defRPr b="1" i="0">
                <a:solidFill>
                  <a:srgbClr val="000000"/>
                </a:solidFill>
                <a:latin typeface="Arial" panose="020B0604020202020204" pitchFamily="34" charset="0"/>
                <a:cs typeface="Arial" panose="020B0604020202020204" pitchFamily="34" charset="0"/>
              </a:defRPr>
            </a:lvl1pPr>
            <a:lvl2pPr marL="783459" indent="-326443">
              <a:buSzPct val="100000"/>
              <a:buChar char="–"/>
              <a:defRPr b="1" i="0">
                <a:solidFill>
                  <a:srgbClr val="000000"/>
                </a:solidFill>
                <a:latin typeface="Arial" panose="020B0604020202020204" pitchFamily="34" charset="0"/>
                <a:cs typeface="Arial" panose="020B0604020202020204" pitchFamily="34" charset="0"/>
              </a:defRPr>
            </a:lvl2pPr>
            <a:lvl3pPr marL="1218714" indent="-304679">
              <a:buSzPct val="100000"/>
              <a:buChar char="•"/>
              <a:defRPr b="1" i="0">
                <a:solidFill>
                  <a:srgbClr val="000000"/>
                </a:solidFill>
                <a:latin typeface="Arial" panose="020B0604020202020204" pitchFamily="34" charset="0"/>
                <a:cs typeface="Arial" panose="020B0604020202020204" pitchFamily="34" charset="0"/>
              </a:defRPr>
            </a:lvl3pPr>
            <a:lvl4pPr marL="1736672" indent="-365616">
              <a:buSzPct val="100000"/>
              <a:buChar char="–"/>
              <a:defRPr b="1" i="0">
                <a:solidFill>
                  <a:srgbClr val="000000"/>
                </a:solidFill>
                <a:latin typeface="Arial" panose="020B0604020202020204" pitchFamily="34" charset="0"/>
                <a:cs typeface="Arial" panose="020B0604020202020204" pitchFamily="34" charset="0"/>
              </a:defRPr>
            </a:lvl4pPr>
            <a:lvl5pPr marL="2193689" indent="-365616">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812" name="Slide Number"/>
          <p:cNvSpPr txBox="1">
            <a:spLocks noGrp="1"/>
          </p:cNvSpPr>
          <p:nvPr>
            <p:ph type="sldNum" sz="quarter" idx="2"/>
          </p:nvPr>
        </p:nvSpPr>
        <p:spPr>
          <a:xfrm>
            <a:off x="8147896" y="6248400"/>
            <a:ext cx="310305" cy="307740"/>
          </a:xfrm>
          <a:prstGeom prst="rect">
            <a:avLst/>
          </a:prstGeom>
        </p:spPr>
        <p:txBody>
          <a:bodyPr lIns="45702" tIns="45702" rIns="45702" bIns="45702"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619839064"/>
      </p:ext>
    </p:extLst>
  </p:cSld>
  <p:clrMapOvr>
    <a:masterClrMapping/>
  </p:clrMapOvr>
  <p:transition spd="med"/>
</p:sldLayout>
</file>

<file path=ppt/slideLayouts/slideLayout1737.xml><?xml version="1.0" encoding="utf-8"?>
<p:sldLayout xmlns:a="http://schemas.openxmlformats.org/drawingml/2006/main" xmlns:r="http://schemas.openxmlformats.org/officeDocument/2006/relationships" xmlns:p="http://schemas.openxmlformats.org/presentationml/2006/main" showMasterSp="0" type="tx">
  <p:cSld name="19_Section Header">
    <p:bg>
      <p:bgPr>
        <a:solidFill>
          <a:srgbClr val="000000"/>
        </a:solidFill>
        <a:effectLst/>
      </p:bgPr>
    </p:bg>
    <p:spTree>
      <p:nvGrpSpPr>
        <p:cNvPr id="1" name=""/>
        <p:cNvGrpSpPr/>
        <p:nvPr/>
      </p:nvGrpSpPr>
      <p:grpSpPr>
        <a:xfrm>
          <a:off x="0" y="0"/>
          <a:ext cx="0" cy="0"/>
          <a:chOff x="0" y="0"/>
          <a:chExt cx="0" cy="0"/>
        </a:xfrm>
      </p:grpSpPr>
      <p:sp>
        <p:nvSpPr>
          <p:cNvPr id="2819" name="Title Text"/>
          <p:cNvSpPr txBox="1">
            <a:spLocks noGrp="1"/>
          </p:cNvSpPr>
          <p:nvPr>
            <p:ph type="title"/>
          </p:nvPr>
        </p:nvSpPr>
        <p:spPr>
          <a:xfrm>
            <a:off x="722312" y="4406900"/>
            <a:ext cx="7772401" cy="1362075"/>
          </a:xfrm>
          <a:prstGeom prst="rect">
            <a:avLst/>
          </a:prstGeom>
          <a:noFill/>
        </p:spPr>
        <p:txBody>
          <a:bodyPr lIns="45702" tIns="45702" rIns="45702" bIns="45702"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2820" name="Body Level One…"/>
          <p:cNvSpPr txBox="1">
            <a:spLocks noGrp="1"/>
          </p:cNvSpPr>
          <p:nvPr>
            <p:ph type="body" sz="quarter" idx="1"/>
          </p:nvPr>
        </p:nvSpPr>
        <p:spPr>
          <a:xfrm>
            <a:off x="722312" y="2906714"/>
            <a:ext cx="7772401" cy="1500188"/>
          </a:xfrm>
          <a:prstGeom prst="rect">
            <a:avLst/>
          </a:prstGeom>
        </p:spPr>
        <p:txBody>
          <a:bodyPr lIns="45702" tIns="45702" rIns="45702" bIns="45702" anchor="b">
            <a:normAutofit/>
          </a:bodyPr>
          <a:lstStyle>
            <a:lvl1pPr marL="0" indent="0">
              <a:spcBef>
                <a:spcPts val="400"/>
              </a:spcBef>
              <a:buSzTx/>
              <a:buNone/>
              <a:defRPr sz="2000" b="1" i="0">
                <a:solidFill>
                  <a:srgbClr val="000000"/>
                </a:solidFill>
                <a:latin typeface="Arial" panose="020B0604020202020204" pitchFamily="34" charset="0"/>
                <a:cs typeface="Arial" panose="020B0604020202020204" pitchFamily="34" charset="0"/>
              </a:defRPr>
            </a:lvl1pPr>
            <a:lvl2pPr marL="0" indent="457020">
              <a:spcBef>
                <a:spcPts val="400"/>
              </a:spcBef>
              <a:buSzTx/>
              <a:buNone/>
              <a:defRPr sz="2000" b="1" i="0">
                <a:solidFill>
                  <a:srgbClr val="000000"/>
                </a:solidFill>
                <a:latin typeface="Arial" panose="020B0604020202020204" pitchFamily="34" charset="0"/>
                <a:cs typeface="Arial" panose="020B0604020202020204" pitchFamily="34" charset="0"/>
              </a:defRPr>
            </a:lvl2pPr>
            <a:lvl3pPr marL="0" indent="914040">
              <a:spcBef>
                <a:spcPts val="400"/>
              </a:spcBef>
              <a:buSzTx/>
              <a:buNone/>
              <a:defRPr sz="2000" b="1" i="0">
                <a:solidFill>
                  <a:srgbClr val="000000"/>
                </a:solidFill>
                <a:latin typeface="Arial" panose="020B0604020202020204" pitchFamily="34" charset="0"/>
                <a:cs typeface="Arial" panose="020B0604020202020204" pitchFamily="34" charset="0"/>
              </a:defRPr>
            </a:lvl3pPr>
            <a:lvl4pPr marL="0" indent="1371056">
              <a:spcBef>
                <a:spcPts val="400"/>
              </a:spcBef>
              <a:buSzTx/>
              <a:buNone/>
              <a:defRPr sz="2000" b="1" i="0">
                <a:solidFill>
                  <a:srgbClr val="000000"/>
                </a:solidFill>
                <a:latin typeface="Arial" panose="020B0604020202020204" pitchFamily="34" charset="0"/>
                <a:cs typeface="Arial" panose="020B0604020202020204" pitchFamily="34" charset="0"/>
              </a:defRPr>
            </a:lvl4pPr>
            <a:lvl5pPr marL="0" indent="1828080">
              <a:spcBef>
                <a:spcPts val="4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821" name="Slide Number"/>
          <p:cNvSpPr txBox="1">
            <a:spLocks noGrp="1"/>
          </p:cNvSpPr>
          <p:nvPr>
            <p:ph type="sldNum" sz="quarter" idx="2"/>
          </p:nvPr>
        </p:nvSpPr>
        <p:spPr>
          <a:xfrm>
            <a:off x="8147896" y="6248400"/>
            <a:ext cx="310305" cy="307740"/>
          </a:xfrm>
          <a:prstGeom prst="rect">
            <a:avLst/>
          </a:prstGeom>
        </p:spPr>
        <p:txBody>
          <a:bodyPr lIns="45702" tIns="45702" rIns="45702" bIns="45702"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540269703"/>
      </p:ext>
    </p:extLst>
  </p:cSld>
  <p:clrMapOvr>
    <a:masterClrMapping/>
  </p:clrMapOvr>
  <p:transition spd="med"/>
</p:sldLayout>
</file>

<file path=ppt/slideLayouts/slideLayout1738.xml><?xml version="1.0" encoding="utf-8"?>
<p:sldLayout xmlns:a="http://schemas.openxmlformats.org/drawingml/2006/main" xmlns:r="http://schemas.openxmlformats.org/officeDocument/2006/relationships" xmlns:p="http://schemas.openxmlformats.org/presentationml/2006/main" showMasterSp="0" type="tx">
  <p:cSld name="19_Two Content">
    <p:bg>
      <p:bgPr>
        <a:solidFill>
          <a:srgbClr val="000000"/>
        </a:solidFill>
        <a:effectLst/>
      </p:bgPr>
    </p:bg>
    <p:spTree>
      <p:nvGrpSpPr>
        <p:cNvPr id="1" name=""/>
        <p:cNvGrpSpPr/>
        <p:nvPr/>
      </p:nvGrpSpPr>
      <p:grpSpPr>
        <a:xfrm>
          <a:off x="0" y="0"/>
          <a:ext cx="0" cy="0"/>
          <a:chOff x="0" y="0"/>
          <a:chExt cx="0" cy="0"/>
        </a:xfrm>
      </p:grpSpPr>
      <p:sp>
        <p:nvSpPr>
          <p:cNvPr id="2828" name="Title Text"/>
          <p:cNvSpPr txBox="1">
            <a:spLocks noGrp="1"/>
          </p:cNvSpPr>
          <p:nvPr>
            <p:ph type="title"/>
          </p:nvPr>
        </p:nvSpPr>
        <p:spPr>
          <a:xfrm>
            <a:off x="0" y="609600"/>
            <a:ext cx="9144000" cy="1143000"/>
          </a:xfrm>
          <a:prstGeom prst="rect">
            <a:avLst/>
          </a:prstGeom>
          <a:noFill/>
        </p:spPr>
        <p:txBody>
          <a:bodyPr lIns="45702" tIns="45702" rIns="45702" bIns="45702"/>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829" name="Body Level One…"/>
          <p:cNvSpPr txBox="1">
            <a:spLocks noGrp="1"/>
          </p:cNvSpPr>
          <p:nvPr>
            <p:ph type="body" sz="half" idx="1"/>
          </p:nvPr>
        </p:nvSpPr>
        <p:spPr>
          <a:xfrm>
            <a:off x="685800" y="1981200"/>
            <a:ext cx="3810000" cy="4114800"/>
          </a:xfrm>
          <a:prstGeom prst="rect">
            <a:avLst/>
          </a:prstGeom>
        </p:spPr>
        <p:txBody>
          <a:bodyPr lIns="45702" tIns="45702" rIns="45702" bIns="45702">
            <a:normAutofit/>
          </a:bodyPr>
          <a:lstStyle>
            <a:lvl1pPr marL="342764" indent="-342764">
              <a:spcBef>
                <a:spcPts val="600"/>
              </a:spcBef>
              <a:buSzPct val="100000"/>
              <a:buChar char="•"/>
              <a:defRPr sz="2800" b="1" i="0">
                <a:solidFill>
                  <a:srgbClr val="000000"/>
                </a:solidFill>
                <a:latin typeface="Arial" panose="020B0604020202020204" pitchFamily="34" charset="0"/>
                <a:cs typeface="Arial" panose="020B0604020202020204" pitchFamily="34" charset="0"/>
              </a:defRPr>
            </a:lvl1pPr>
            <a:lvl2pPr marL="790260" indent="-333244">
              <a:spcBef>
                <a:spcPts val="600"/>
              </a:spcBef>
              <a:buSzPct val="100000"/>
              <a:buChar char="–"/>
              <a:defRPr sz="2800" b="1" i="0">
                <a:solidFill>
                  <a:srgbClr val="000000"/>
                </a:solidFill>
                <a:latin typeface="Arial" panose="020B0604020202020204" pitchFamily="34" charset="0"/>
                <a:cs typeface="Arial" panose="020B0604020202020204" pitchFamily="34" charset="0"/>
              </a:defRPr>
            </a:lvl2pPr>
            <a:lvl3pPr marL="1233949" indent="-319913">
              <a:spcBef>
                <a:spcPts val="600"/>
              </a:spcBef>
              <a:buSzPct val="100000"/>
              <a:buChar char="•"/>
              <a:defRPr sz="2800" b="1" i="0">
                <a:solidFill>
                  <a:srgbClr val="000000"/>
                </a:solidFill>
                <a:latin typeface="Arial" panose="020B0604020202020204" pitchFamily="34" charset="0"/>
                <a:cs typeface="Arial" panose="020B0604020202020204" pitchFamily="34" charset="0"/>
              </a:defRPr>
            </a:lvl3pPr>
            <a:lvl4pPr marL="1726515" indent="-355459">
              <a:spcBef>
                <a:spcPts val="600"/>
              </a:spcBef>
              <a:buSzPct val="100000"/>
              <a:buChar char="–"/>
              <a:defRPr sz="2800" b="1" i="0">
                <a:solidFill>
                  <a:srgbClr val="000000"/>
                </a:solidFill>
                <a:latin typeface="Arial" panose="020B0604020202020204" pitchFamily="34" charset="0"/>
                <a:cs typeface="Arial" panose="020B0604020202020204" pitchFamily="34" charset="0"/>
              </a:defRPr>
            </a:lvl4pPr>
            <a:lvl5pPr marL="2183533" indent="-355460">
              <a:spcBef>
                <a:spcPts val="600"/>
              </a:spcBef>
              <a:buChar char="»"/>
              <a:defRPr sz="28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830" name="Slide Number"/>
          <p:cNvSpPr txBox="1">
            <a:spLocks noGrp="1"/>
          </p:cNvSpPr>
          <p:nvPr>
            <p:ph type="sldNum" sz="quarter" idx="2"/>
          </p:nvPr>
        </p:nvSpPr>
        <p:spPr>
          <a:xfrm>
            <a:off x="8147896" y="6248400"/>
            <a:ext cx="310305" cy="307740"/>
          </a:xfrm>
          <a:prstGeom prst="rect">
            <a:avLst/>
          </a:prstGeom>
        </p:spPr>
        <p:txBody>
          <a:bodyPr lIns="45702" tIns="45702" rIns="45702" bIns="45702"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720836838"/>
      </p:ext>
    </p:extLst>
  </p:cSld>
  <p:clrMapOvr>
    <a:masterClrMapping/>
  </p:clrMapOvr>
  <p:transition spd="med"/>
</p:sldLayout>
</file>

<file path=ppt/slideLayouts/slideLayout1739.xml><?xml version="1.0" encoding="utf-8"?>
<p:sldLayout xmlns:a="http://schemas.openxmlformats.org/drawingml/2006/main" xmlns:r="http://schemas.openxmlformats.org/officeDocument/2006/relationships" xmlns:p="http://schemas.openxmlformats.org/presentationml/2006/main" showMasterSp="0" type="tx">
  <p:cSld name="19_Comparison">
    <p:bg>
      <p:bgPr>
        <a:solidFill>
          <a:srgbClr val="000000"/>
        </a:solidFill>
        <a:effectLst/>
      </p:bgPr>
    </p:bg>
    <p:spTree>
      <p:nvGrpSpPr>
        <p:cNvPr id="1" name=""/>
        <p:cNvGrpSpPr/>
        <p:nvPr/>
      </p:nvGrpSpPr>
      <p:grpSpPr>
        <a:xfrm>
          <a:off x="0" y="0"/>
          <a:ext cx="0" cy="0"/>
          <a:chOff x="0" y="0"/>
          <a:chExt cx="0" cy="0"/>
        </a:xfrm>
      </p:grpSpPr>
      <p:sp>
        <p:nvSpPr>
          <p:cNvPr id="2837" name="Title Text"/>
          <p:cNvSpPr txBox="1">
            <a:spLocks noGrp="1"/>
          </p:cNvSpPr>
          <p:nvPr>
            <p:ph type="title"/>
          </p:nvPr>
        </p:nvSpPr>
        <p:spPr>
          <a:xfrm>
            <a:off x="457200" y="274638"/>
            <a:ext cx="8229600" cy="1143001"/>
          </a:xfrm>
          <a:prstGeom prst="rect">
            <a:avLst/>
          </a:prstGeom>
          <a:noFill/>
        </p:spPr>
        <p:txBody>
          <a:bodyPr lIns="45702" tIns="45702" rIns="45702" bIns="45702"/>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838" name="Body Level One…"/>
          <p:cNvSpPr txBox="1">
            <a:spLocks noGrp="1"/>
          </p:cNvSpPr>
          <p:nvPr>
            <p:ph type="body" sz="quarter" idx="1"/>
          </p:nvPr>
        </p:nvSpPr>
        <p:spPr>
          <a:xfrm>
            <a:off x="457200" y="1535112"/>
            <a:ext cx="4040188" cy="639763"/>
          </a:xfrm>
          <a:prstGeom prst="rect">
            <a:avLst/>
          </a:prstGeom>
        </p:spPr>
        <p:txBody>
          <a:bodyPr lIns="45702" tIns="45702" rIns="45702" bIns="45702" anchor="b">
            <a:normAutofit/>
          </a:bodyPr>
          <a:lstStyle>
            <a:lvl1pPr marL="0" indent="0">
              <a:spcBef>
                <a:spcPts val="500"/>
              </a:spcBef>
              <a:buSzTx/>
              <a:buNone/>
              <a:defRPr sz="2400" b="1" i="0">
                <a:solidFill>
                  <a:srgbClr val="000000"/>
                </a:solidFill>
                <a:latin typeface="Arial" panose="020B0604020202020204" pitchFamily="34" charset="0"/>
                <a:cs typeface="Arial" panose="020B0604020202020204" pitchFamily="34" charset="0"/>
              </a:defRPr>
            </a:lvl1pPr>
            <a:lvl2pPr marL="0" indent="457020">
              <a:spcBef>
                <a:spcPts val="500"/>
              </a:spcBef>
              <a:buSzTx/>
              <a:buNone/>
              <a:defRPr sz="2400" b="1" i="0">
                <a:solidFill>
                  <a:srgbClr val="000000"/>
                </a:solidFill>
                <a:latin typeface="Arial" panose="020B0604020202020204" pitchFamily="34" charset="0"/>
                <a:cs typeface="Arial" panose="020B0604020202020204" pitchFamily="34" charset="0"/>
              </a:defRPr>
            </a:lvl2pPr>
            <a:lvl3pPr marL="0" indent="914040">
              <a:spcBef>
                <a:spcPts val="500"/>
              </a:spcBef>
              <a:buSzTx/>
              <a:buNone/>
              <a:defRPr sz="2400" b="1" i="0">
                <a:solidFill>
                  <a:srgbClr val="000000"/>
                </a:solidFill>
                <a:latin typeface="Arial" panose="020B0604020202020204" pitchFamily="34" charset="0"/>
                <a:cs typeface="Arial" panose="020B0604020202020204" pitchFamily="34" charset="0"/>
              </a:defRPr>
            </a:lvl3pPr>
            <a:lvl4pPr marL="0" indent="1371056">
              <a:spcBef>
                <a:spcPts val="500"/>
              </a:spcBef>
              <a:buSzTx/>
              <a:buNone/>
              <a:defRPr sz="2400" b="1" i="0">
                <a:solidFill>
                  <a:srgbClr val="000000"/>
                </a:solidFill>
                <a:latin typeface="Arial" panose="020B0604020202020204" pitchFamily="34" charset="0"/>
                <a:cs typeface="Arial" panose="020B0604020202020204" pitchFamily="34" charset="0"/>
              </a:defRPr>
            </a:lvl4pPr>
            <a:lvl5pPr marL="0" indent="1828080">
              <a:spcBef>
                <a:spcPts val="500"/>
              </a:spcBef>
              <a:buSzTx/>
              <a:buNone/>
              <a:defRPr sz="2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839" name="Text Placeholder 4"/>
          <p:cNvSpPr>
            <a:spLocks noGrp="1"/>
          </p:cNvSpPr>
          <p:nvPr>
            <p:ph type="body" sz="quarter" idx="21"/>
          </p:nvPr>
        </p:nvSpPr>
        <p:spPr>
          <a:xfrm>
            <a:off x="4645033" y="1535112"/>
            <a:ext cx="4041776" cy="639763"/>
          </a:xfrm>
          <a:prstGeom prst="rect">
            <a:avLst/>
          </a:prstGeom>
        </p:spPr>
        <p:txBody>
          <a:bodyPr lIns="45702" tIns="45702" rIns="45702" bIns="45702"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000000"/>
                </a:solidFill>
              </a:defRPr>
            </a:pPr>
            <a:endParaRPr dirty="0"/>
          </a:p>
        </p:txBody>
      </p:sp>
      <p:sp>
        <p:nvSpPr>
          <p:cNvPr id="2840" name="Slide Number"/>
          <p:cNvSpPr txBox="1">
            <a:spLocks noGrp="1"/>
          </p:cNvSpPr>
          <p:nvPr>
            <p:ph type="sldNum" sz="quarter" idx="2"/>
          </p:nvPr>
        </p:nvSpPr>
        <p:spPr>
          <a:xfrm>
            <a:off x="8147896" y="6248400"/>
            <a:ext cx="310305" cy="307740"/>
          </a:xfrm>
          <a:prstGeom prst="rect">
            <a:avLst/>
          </a:prstGeom>
        </p:spPr>
        <p:txBody>
          <a:bodyPr lIns="45702" tIns="45702" rIns="45702" bIns="45702"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51620393"/>
      </p:ext>
    </p:extLst>
  </p:cSld>
  <p:clrMapOvr>
    <a:masterClrMapping/>
  </p:clrMapOvr>
  <p:transition spd="med"/>
</p:sldLayout>
</file>

<file path=ppt/slideLayouts/slideLayout174.xml><?xml version="1.0" encoding="utf-8"?>
<p:sldLayout xmlns:a="http://schemas.openxmlformats.org/drawingml/2006/main" xmlns:r="http://schemas.openxmlformats.org/officeDocument/2006/relationships" xmlns:p="http://schemas.openxmlformats.org/presentationml/2006/main" showMasterSp="0" type="tx">
  <p:cSld name="11_Title Slide">
    <p:bg>
      <p:bgPr>
        <a:solidFill>
          <a:srgbClr val="000000"/>
        </a:solidFill>
        <a:effectLst/>
      </p:bgPr>
    </p:bg>
    <p:spTree>
      <p:nvGrpSpPr>
        <p:cNvPr id="1" name=""/>
        <p:cNvGrpSpPr/>
        <p:nvPr/>
      </p:nvGrpSpPr>
      <p:grpSpPr>
        <a:xfrm>
          <a:off x="0" y="0"/>
          <a:ext cx="0" cy="0"/>
          <a:chOff x="0" y="0"/>
          <a:chExt cx="0" cy="0"/>
        </a:xfrm>
      </p:grpSpPr>
      <p:grpSp>
        <p:nvGrpSpPr>
          <p:cNvPr id="1230" name="Group 2"/>
          <p:cNvGrpSpPr/>
          <p:nvPr/>
        </p:nvGrpSpPr>
        <p:grpSpPr>
          <a:xfrm>
            <a:off x="3953333" y="1538745"/>
            <a:ext cx="5415635" cy="5887123"/>
            <a:chOff x="0" y="0"/>
            <a:chExt cx="5415634" cy="5887122"/>
          </a:xfrm>
        </p:grpSpPr>
        <p:sp>
          <p:nvSpPr>
            <p:cNvPr id="1219" name="AutoShape 3"/>
            <p:cNvSpPr/>
            <p:nvPr/>
          </p:nvSpPr>
          <p:spPr>
            <a:xfrm rot="13500000" flipH="1">
              <a:off x="3115804" y="4462005"/>
              <a:ext cx="901701" cy="90170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0" y="0"/>
                  </a:lnTo>
                  <a:close/>
                </a:path>
              </a:pathLst>
            </a:custGeom>
            <a:noFill/>
            <a:ln w="12700" cap="flat">
              <a:solidFill>
                <a:srgbClr val="006600"/>
              </a:solidFill>
              <a:prstDash val="solid"/>
              <a:miter lim="8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220" name="AutoShape 4"/>
            <p:cNvSpPr/>
            <p:nvPr/>
          </p:nvSpPr>
          <p:spPr>
            <a:xfrm rot="16200000">
              <a:off x="3525380" y="3730167"/>
              <a:ext cx="1362075" cy="13525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0" y="0"/>
                  </a:lnTo>
                  <a:close/>
                </a:path>
              </a:pathLst>
            </a:custGeom>
            <a:noFill/>
            <a:ln w="12700" cap="flat">
              <a:solidFill>
                <a:srgbClr val="006600"/>
              </a:solidFill>
              <a:prstDash val="solid"/>
              <a:miter lim="8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221" name="AutoShape 5"/>
            <p:cNvSpPr/>
            <p:nvPr/>
          </p:nvSpPr>
          <p:spPr>
            <a:xfrm>
              <a:off x="3900029" y="2607804"/>
              <a:ext cx="1282701" cy="1282701"/>
            </a:xfrm>
            <a:prstGeom prst="diamond">
              <a:avLst/>
            </a:prstGeom>
            <a:noFill/>
            <a:ln w="12700" cap="flat">
              <a:solidFill>
                <a:srgbClr val="006600"/>
              </a:solidFill>
              <a:prstDash val="solid"/>
              <a:miter lim="8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222" name="AutoShape 6"/>
            <p:cNvSpPr/>
            <p:nvPr/>
          </p:nvSpPr>
          <p:spPr>
            <a:xfrm rot="13500000">
              <a:off x="412292" y="3484105"/>
              <a:ext cx="1990725" cy="1990726"/>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0" y="0"/>
                  </a:lnTo>
                  <a:close/>
                </a:path>
              </a:pathLst>
            </a:custGeom>
            <a:noFill/>
            <a:ln w="12700" cap="flat">
              <a:solidFill>
                <a:srgbClr val="006600"/>
              </a:solidFill>
              <a:prstDash val="solid"/>
              <a:miter lim="8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223" name="AutoShape 7"/>
            <p:cNvSpPr/>
            <p:nvPr/>
          </p:nvSpPr>
          <p:spPr>
            <a:xfrm rot="8100000" flipH="1">
              <a:off x="1953754" y="2422067"/>
              <a:ext cx="901701" cy="90170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0" y="0"/>
                  </a:lnTo>
                  <a:close/>
                </a:path>
              </a:pathLst>
            </a:custGeom>
            <a:noFill/>
            <a:ln w="12700" cap="flat">
              <a:solidFill>
                <a:srgbClr val="006600"/>
              </a:solidFill>
              <a:prstDash val="solid"/>
              <a:miter lim="8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1228" name="Group 8"/>
            <p:cNvGrpSpPr/>
            <p:nvPr/>
          </p:nvGrpSpPr>
          <p:grpSpPr>
            <a:xfrm>
              <a:off x="3006267" y="1928355"/>
              <a:ext cx="638176" cy="1901824"/>
              <a:chOff x="0" y="0"/>
              <a:chExt cx="638174" cy="1901822"/>
            </a:xfrm>
          </p:grpSpPr>
          <p:sp>
            <p:nvSpPr>
              <p:cNvPr id="1224" name="Line 9"/>
              <p:cNvSpPr/>
              <p:nvPr/>
            </p:nvSpPr>
            <p:spPr>
              <a:xfrm flipH="1">
                <a:off x="635000" y="15875"/>
                <a:ext cx="1" cy="1244600"/>
              </a:xfrm>
              <a:prstGeom prst="line">
                <a:avLst/>
              </a:prstGeom>
              <a:noFill/>
              <a:ln w="12700" cap="flat">
                <a:solidFill>
                  <a:srgbClr val="006600"/>
                </a:solidFill>
                <a:prstDash val="solid"/>
                <a:round/>
              </a:ln>
              <a:effectLst/>
            </p:spPr>
            <p:txBody>
              <a:bodyPr wrap="square" lIns="45719" tIns="45719" rIns="45719" bIns="45719" numCol="1" anchor="t">
                <a:noAutofit/>
              </a:bodyPr>
              <a:lstStyle/>
              <a:p>
                <a:endParaRPr/>
              </a:p>
            </p:txBody>
          </p:sp>
          <p:sp>
            <p:nvSpPr>
              <p:cNvPr id="1225" name="Line 10"/>
              <p:cNvSpPr/>
              <p:nvPr/>
            </p:nvSpPr>
            <p:spPr>
              <a:xfrm flipH="1">
                <a:off x="6349" y="631824"/>
                <a:ext cx="2" cy="1270000"/>
              </a:xfrm>
              <a:prstGeom prst="line">
                <a:avLst/>
              </a:prstGeom>
              <a:noFill/>
              <a:ln w="12700" cap="flat">
                <a:solidFill>
                  <a:srgbClr val="006600"/>
                </a:solidFill>
                <a:prstDash val="solid"/>
                <a:round/>
              </a:ln>
              <a:effectLst/>
            </p:spPr>
            <p:txBody>
              <a:bodyPr wrap="square" lIns="45719" tIns="45719" rIns="45719" bIns="45719" numCol="1" anchor="t">
                <a:noAutofit/>
              </a:bodyPr>
              <a:lstStyle/>
              <a:p>
                <a:endParaRPr/>
              </a:p>
            </p:txBody>
          </p:sp>
          <p:sp>
            <p:nvSpPr>
              <p:cNvPr id="1226" name="Line 11"/>
              <p:cNvSpPr/>
              <p:nvPr/>
            </p:nvSpPr>
            <p:spPr>
              <a:xfrm flipV="1">
                <a:off x="6350" y="1263650"/>
                <a:ext cx="631825" cy="631825"/>
              </a:xfrm>
              <a:prstGeom prst="line">
                <a:avLst/>
              </a:prstGeom>
              <a:noFill/>
              <a:ln w="12700" cap="flat">
                <a:solidFill>
                  <a:srgbClr val="006600"/>
                </a:solidFill>
                <a:prstDash val="solid"/>
                <a:round/>
              </a:ln>
              <a:effectLst/>
            </p:spPr>
            <p:txBody>
              <a:bodyPr wrap="square" lIns="45719" tIns="45719" rIns="45719" bIns="45719" numCol="1" anchor="t">
                <a:noAutofit/>
              </a:bodyPr>
              <a:lstStyle/>
              <a:p>
                <a:endParaRPr/>
              </a:p>
            </p:txBody>
          </p:sp>
          <p:sp>
            <p:nvSpPr>
              <p:cNvPr id="1227" name="Line 12"/>
              <p:cNvSpPr/>
              <p:nvPr/>
            </p:nvSpPr>
            <p:spPr>
              <a:xfrm flipV="1">
                <a:off x="0" y="0"/>
                <a:ext cx="638175" cy="638175"/>
              </a:xfrm>
              <a:prstGeom prst="line">
                <a:avLst/>
              </a:prstGeom>
              <a:noFill/>
              <a:ln w="12700" cap="flat">
                <a:solidFill>
                  <a:srgbClr val="006600"/>
                </a:solidFill>
                <a:prstDash val="solid"/>
                <a:round/>
              </a:ln>
              <a:effectLst/>
            </p:spPr>
            <p:txBody>
              <a:bodyPr wrap="square" lIns="45719" tIns="45719" rIns="45719" bIns="45719" numCol="1" anchor="t">
                <a:noAutofit/>
              </a:bodyPr>
              <a:lstStyle/>
              <a:p>
                <a:endParaRPr/>
              </a:p>
            </p:txBody>
          </p:sp>
        </p:grpSp>
        <p:sp>
          <p:nvSpPr>
            <p:cNvPr id="1229" name="AutoShape 13"/>
            <p:cNvSpPr/>
            <p:nvPr/>
          </p:nvSpPr>
          <p:spPr>
            <a:xfrm rot="18900000">
              <a:off x="3012617" y="412292"/>
              <a:ext cx="1990726" cy="1990725"/>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0" y="0"/>
                  </a:lnTo>
                  <a:close/>
                </a:path>
              </a:pathLst>
            </a:custGeom>
            <a:noFill/>
            <a:ln w="12700" cap="flat">
              <a:solidFill>
                <a:srgbClr val="006600"/>
              </a:solidFill>
              <a:prstDash val="solid"/>
              <a:miter lim="8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1238" name="Group 15"/>
          <p:cNvGrpSpPr/>
          <p:nvPr/>
        </p:nvGrpSpPr>
        <p:grpSpPr>
          <a:xfrm>
            <a:off x="3344863" y="2457450"/>
            <a:ext cx="5449887" cy="4684136"/>
            <a:chOff x="0" y="0"/>
            <a:chExt cx="5449886" cy="4684135"/>
          </a:xfrm>
        </p:grpSpPr>
        <p:sp>
          <p:nvSpPr>
            <p:cNvPr id="1231" name="AutoShape 16"/>
            <p:cNvSpPr/>
            <p:nvPr/>
          </p:nvSpPr>
          <p:spPr>
            <a:xfrm>
              <a:off x="4167186" y="898524"/>
              <a:ext cx="1282701" cy="1282702"/>
            </a:xfrm>
            <a:prstGeom prst="diamond">
              <a:avLst/>
            </a:prstGeom>
            <a:solidFill>
              <a:srgbClr val="669900"/>
            </a:solidFill>
            <a:ln w="12700" cap="flat">
              <a:solidFill>
                <a:srgbClr val="669900"/>
              </a:solidFill>
              <a:prstDash val="solid"/>
              <a:miter lim="8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232" name="Freeform 17"/>
            <p:cNvSpPr/>
            <p:nvPr/>
          </p:nvSpPr>
          <p:spPr>
            <a:xfrm>
              <a:off x="3101974" y="614362"/>
              <a:ext cx="638175" cy="1890714"/>
            </a:xfrm>
            <a:custGeom>
              <a:avLst/>
              <a:gdLst/>
              <a:ahLst/>
              <a:cxnLst>
                <a:cxn ang="0">
                  <a:pos x="wd2" y="hd2"/>
                </a:cxn>
                <a:cxn ang="5400000">
                  <a:pos x="wd2" y="hd2"/>
                </a:cxn>
                <a:cxn ang="10800000">
                  <a:pos x="wd2" y="hd2"/>
                </a:cxn>
                <a:cxn ang="16200000">
                  <a:pos x="wd2" y="hd2"/>
                </a:cxn>
              </a:cxnLst>
              <a:rect l="0" t="0" r="r" b="b"/>
              <a:pathLst>
                <a:path w="21600" h="21600" extrusionOk="0">
                  <a:moveTo>
                    <a:pt x="21439" y="0"/>
                  </a:moveTo>
                  <a:lnTo>
                    <a:pt x="0" y="7236"/>
                  </a:lnTo>
                  <a:lnTo>
                    <a:pt x="0" y="21600"/>
                  </a:lnTo>
                  <a:lnTo>
                    <a:pt x="21600" y="14309"/>
                  </a:lnTo>
                  <a:lnTo>
                    <a:pt x="21439" y="0"/>
                  </a:lnTo>
                </a:path>
              </a:pathLst>
            </a:custGeom>
            <a:solidFill>
              <a:srgbClr val="669900"/>
            </a:solidFill>
            <a:ln w="12700" cap="flat">
              <a:solidFill>
                <a:srgbClr val="669900"/>
              </a:solidFill>
              <a:prstDash val="solid"/>
              <a:round/>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233" name="AutoShape 18"/>
            <p:cNvSpPr/>
            <p:nvPr/>
          </p:nvSpPr>
          <p:spPr>
            <a:xfrm rot="18900000">
              <a:off x="666749" y="1717675"/>
              <a:ext cx="1990725" cy="1990726"/>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0" y="0"/>
                  </a:lnTo>
                  <a:close/>
                </a:path>
              </a:pathLst>
            </a:custGeom>
            <a:solidFill>
              <a:srgbClr val="669900"/>
            </a:solidFill>
            <a:ln w="12700" cap="flat">
              <a:solidFill>
                <a:srgbClr val="669900"/>
              </a:solidFill>
              <a:prstDash val="solid"/>
              <a:miter lim="8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234" name="AutoShape 19"/>
            <p:cNvSpPr/>
            <p:nvPr/>
          </p:nvSpPr>
          <p:spPr>
            <a:xfrm rot="13500000" flipH="1">
              <a:off x="2706686" y="3595687"/>
              <a:ext cx="901700" cy="90170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0" y="0"/>
                  </a:lnTo>
                  <a:close/>
                </a:path>
              </a:pathLst>
            </a:custGeom>
            <a:solidFill>
              <a:srgbClr val="669900"/>
            </a:solidFill>
            <a:ln w="12700" cap="flat">
              <a:solidFill>
                <a:srgbClr val="669900"/>
              </a:solidFill>
              <a:prstDash val="solid"/>
              <a:miter lim="8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235" name="AutoShape 20"/>
            <p:cNvSpPr/>
            <p:nvPr/>
          </p:nvSpPr>
          <p:spPr>
            <a:xfrm rot="16200000">
              <a:off x="3676648" y="2189163"/>
              <a:ext cx="1362076" cy="135255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0" y="0"/>
                  </a:lnTo>
                  <a:close/>
                </a:path>
              </a:pathLst>
            </a:custGeom>
            <a:solidFill>
              <a:srgbClr val="669900"/>
            </a:solidFill>
            <a:ln w="12700" cap="flat">
              <a:solidFill>
                <a:srgbClr val="669900"/>
              </a:solidFill>
              <a:prstDash val="solid"/>
              <a:miter lim="8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236" name="AutoShape 21"/>
            <p:cNvSpPr/>
            <p:nvPr/>
          </p:nvSpPr>
          <p:spPr>
            <a:xfrm rot="10800000">
              <a:off x="0" y="0"/>
              <a:ext cx="1990725" cy="1990726"/>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0" y="0"/>
                  </a:lnTo>
                  <a:close/>
                </a:path>
              </a:pathLst>
            </a:custGeom>
            <a:solidFill>
              <a:srgbClr val="669900"/>
            </a:solidFill>
            <a:ln w="12700" cap="flat">
              <a:solidFill>
                <a:srgbClr val="669900"/>
              </a:solidFill>
              <a:prstDash val="solid"/>
              <a:miter lim="8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237" name="AutoShape 22"/>
            <p:cNvSpPr/>
            <p:nvPr/>
          </p:nvSpPr>
          <p:spPr>
            <a:xfrm rot="8100000" flipH="1">
              <a:off x="2068511" y="1831975"/>
              <a:ext cx="901701" cy="90170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0" y="0"/>
                  </a:lnTo>
                  <a:close/>
                </a:path>
              </a:pathLst>
            </a:custGeom>
            <a:solidFill>
              <a:srgbClr val="669900"/>
            </a:solidFill>
            <a:ln w="12700" cap="flat">
              <a:solidFill>
                <a:srgbClr val="669900"/>
              </a:solidFill>
              <a:prstDash val="solid"/>
              <a:miter lim="8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1239" name="Rectangle 23"/>
          <p:cNvSpPr/>
          <p:nvPr/>
        </p:nvSpPr>
        <p:spPr>
          <a:xfrm>
            <a:off x="6588125" y="5181600"/>
            <a:ext cx="2555875" cy="381000"/>
          </a:xfrm>
          <a:prstGeom prst="rect">
            <a:avLst/>
          </a:prstGeom>
          <a:solidFill>
            <a:srgbClr val="FFCC00"/>
          </a:solidFill>
          <a:ln w="12700">
            <a:miter lim="400000"/>
          </a:ln>
        </p:spPr>
        <p:txBody>
          <a:bodyPr lIns="45719" rIns="45719" anchor="ctr"/>
          <a:lstStyle/>
          <a:p>
            <a:pPr algn="l">
              <a:defRPr b="0">
                <a:solidFill>
                  <a:srgbClr val="F8F8F8"/>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240" name="Title Text"/>
          <p:cNvSpPr txBox="1">
            <a:spLocks noGrp="1"/>
          </p:cNvSpPr>
          <p:nvPr>
            <p:ph type="title"/>
          </p:nvPr>
        </p:nvSpPr>
        <p:spPr>
          <a:xfrm>
            <a:off x="914400" y="228600"/>
            <a:ext cx="7772400" cy="2438400"/>
          </a:xfrm>
          <a:prstGeom prst="rect">
            <a:avLst/>
          </a:prstGeom>
        </p:spPr>
        <p:txBody>
          <a:bodyPr lIns="46037" tIns="46037" rIns="46037" bIns="46037"/>
          <a:lstStyle>
            <a:lvl1pPr algn="r">
              <a:defRPr sz="6600" b="1" i="0">
                <a:solidFill>
                  <a:srgbClr val="6666FF"/>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241" name="Body Level One…"/>
          <p:cNvSpPr txBox="1">
            <a:spLocks noGrp="1"/>
          </p:cNvSpPr>
          <p:nvPr>
            <p:ph type="body" sz="quarter" idx="1"/>
          </p:nvPr>
        </p:nvSpPr>
        <p:spPr>
          <a:xfrm>
            <a:off x="4876800" y="4368800"/>
            <a:ext cx="4259263" cy="742950"/>
          </a:xfrm>
          <a:prstGeom prst="rect">
            <a:avLst/>
          </a:prstGeom>
          <a:solidFill>
            <a:srgbClr val="6666FF"/>
          </a:solidFill>
          <a:ln>
            <a:solidFill>
              <a:srgbClr val="6666FF"/>
            </a:solidFill>
            <a:round/>
          </a:ln>
        </p:spPr>
        <p:txBody>
          <a:bodyPr lIns="0" tIns="0" rIns="0" bIns="0" anchor="b">
            <a:normAutofit/>
          </a:bodyPr>
          <a:lstStyle>
            <a:lvl1pPr marL="0" indent="0">
              <a:spcBef>
                <a:spcPts val="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702128" indent="-244928">
              <a:spcBef>
                <a:spcPts val="0"/>
              </a:spcBef>
              <a:buSzPct val="65000"/>
              <a:buChar char="■"/>
              <a:defRPr sz="2400" b="1" i="0">
                <a:latin typeface="Arial" panose="020B0604020202020204" pitchFamily="34" charset="0"/>
                <a:ea typeface="Arial" panose="020B0604020202020204" pitchFamily="34" charset="0"/>
                <a:cs typeface="Arial" panose="020B0604020202020204" pitchFamily="34" charset="0"/>
                <a:sym typeface="Arial"/>
              </a:defRPr>
            </a:lvl2pPr>
            <a:lvl3pPr marL="1085850" indent="-228600">
              <a:spcBef>
                <a:spcPts val="0"/>
              </a:spcBef>
              <a:buSzPct val="60000"/>
              <a:buChar char="◆"/>
              <a:defRPr sz="2400" b="1" i="0">
                <a:latin typeface="Arial" panose="020B0604020202020204" pitchFamily="34" charset="0"/>
                <a:ea typeface="Arial" panose="020B0604020202020204" pitchFamily="34" charset="0"/>
                <a:cs typeface="Arial" panose="020B0604020202020204" pitchFamily="34" charset="0"/>
                <a:sym typeface="Arial"/>
              </a:defRPr>
            </a:lvl3pPr>
            <a:lvl4pPr marL="1474469" indent="-274319">
              <a:spcBef>
                <a:spcPts val="0"/>
              </a:spcBef>
              <a:buSzPct val="70000"/>
              <a:buChar char="■"/>
              <a:defRPr sz="2400" b="1" i="0">
                <a:latin typeface="Arial" panose="020B0604020202020204" pitchFamily="34" charset="0"/>
                <a:ea typeface="Arial" panose="020B0604020202020204" pitchFamily="34" charset="0"/>
                <a:cs typeface="Arial" panose="020B0604020202020204" pitchFamily="34" charset="0"/>
                <a:sym typeface="Arial"/>
              </a:defRPr>
            </a:lvl4pPr>
            <a:lvl5pPr marL="1817370" indent="-274320">
              <a:spcBef>
                <a:spcPts val="0"/>
              </a:spcBef>
              <a:buSzPct val="65000"/>
              <a:buChar char="◆"/>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242" name="Slide Number"/>
          <p:cNvSpPr txBox="1">
            <a:spLocks noGrp="1"/>
          </p:cNvSpPr>
          <p:nvPr>
            <p:ph type="sldNum" sz="quarter" idx="2"/>
          </p:nvPr>
        </p:nvSpPr>
        <p:spPr>
          <a:xfrm>
            <a:off x="1371600" y="6334140"/>
            <a:ext cx="304800" cy="523860"/>
          </a:xfrm>
          <a:prstGeom prst="rect">
            <a:avLst/>
          </a:prstGeom>
          <a:solidFill>
            <a:srgbClr val="669900"/>
          </a:solidFill>
        </p:spPr>
        <p:txBody>
          <a:bodyPr wrap="square" lIns="46037" tIns="46037" rIns="46037" bIns="46037"/>
          <a:lstStyle>
            <a:lvl1pPr algn="r">
              <a:defRPr b="1" i="0">
                <a:solidFill>
                  <a:srgbClr val="F8F8F8"/>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17155229"/>
      </p:ext>
    </p:extLst>
  </p:cSld>
  <p:clrMapOvr>
    <a:masterClrMapping/>
  </p:clrMapOvr>
  <p:transition spd="med"/>
</p:sldLayout>
</file>

<file path=ppt/slideLayouts/slideLayout1740.xml><?xml version="1.0" encoding="utf-8"?>
<p:sldLayout xmlns:a="http://schemas.openxmlformats.org/drawingml/2006/main" xmlns:r="http://schemas.openxmlformats.org/officeDocument/2006/relationships" xmlns:p="http://schemas.openxmlformats.org/presentationml/2006/main" showMasterSp="0" type="tx">
  <p:cSld name="19_Title Only">
    <p:bg>
      <p:bgPr>
        <a:solidFill>
          <a:srgbClr val="000000"/>
        </a:solidFill>
        <a:effectLst/>
      </p:bgPr>
    </p:bg>
    <p:spTree>
      <p:nvGrpSpPr>
        <p:cNvPr id="1" name=""/>
        <p:cNvGrpSpPr/>
        <p:nvPr/>
      </p:nvGrpSpPr>
      <p:grpSpPr>
        <a:xfrm>
          <a:off x="0" y="0"/>
          <a:ext cx="0" cy="0"/>
          <a:chOff x="0" y="0"/>
          <a:chExt cx="0" cy="0"/>
        </a:xfrm>
      </p:grpSpPr>
      <p:sp>
        <p:nvSpPr>
          <p:cNvPr id="2847" name="Title Text"/>
          <p:cNvSpPr txBox="1">
            <a:spLocks noGrp="1"/>
          </p:cNvSpPr>
          <p:nvPr>
            <p:ph type="title"/>
          </p:nvPr>
        </p:nvSpPr>
        <p:spPr>
          <a:xfrm>
            <a:off x="0" y="609600"/>
            <a:ext cx="9144000" cy="1143000"/>
          </a:xfrm>
          <a:prstGeom prst="rect">
            <a:avLst/>
          </a:prstGeom>
          <a:noFill/>
        </p:spPr>
        <p:txBody>
          <a:bodyPr lIns="45702" tIns="45702" rIns="45702" bIns="45702"/>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848" name="Slide Number"/>
          <p:cNvSpPr txBox="1">
            <a:spLocks noGrp="1"/>
          </p:cNvSpPr>
          <p:nvPr>
            <p:ph type="sldNum" sz="quarter" idx="2"/>
          </p:nvPr>
        </p:nvSpPr>
        <p:spPr>
          <a:xfrm>
            <a:off x="8147896" y="6248400"/>
            <a:ext cx="310305" cy="307740"/>
          </a:xfrm>
          <a:prstGeom prst="rect">
            <a:avLst/>
          </a:prstGeom>
        </p:spPr>
        <p:txBody>
          <a:bodyPr lIns="45702" tIns="45702" rIns="45702" bIns="45702"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458839474"/>
      </p:ext>
    </p:extLst>
  </p:cSld>
  <p:clrMapOvr>
    <a:masterClrMapping/>
  </p:clrMapOvr>
  <p:transition spd="med"/>
</p:sldLayout>
</file>

<file path=ppt/slideLayouts/slideLayout1741.xml><?xml version="1.0" encoding="utf-8"?>
<p:sldLayout xmlns:a="http://schemas.openxmlformats.org/drawingml/2006/main" xmlns:r="http://schemas.openxmlformats.org/officeDocument/2006/relationships" xmlns:p="http://schemas.openxmlformats.org/presentationml/2006/main" showMasterSp="0" type="tx">
  <p:cSld name="21_Blank">
    <p:bg>
      <p:bgPr>
        <a:solidFill>
          <a:srgbClr val="000000"/>
        </a:solidFill>
        <a:effectLst/>
      </p:bgPr>
    </p:bg>
    <p:spTree>
      <p:nvGrpSpPr>
        <p:cNvPr id="1" name=""/>
        <p:cNvGrpSpPr/>
        <p:nvPr/>
      </p:nvGrpSpPr>
      <p:grpSpPr>
        <a:xfrm>
          <a:off x="0" y="0"/>
          <a:ext cx="0" cy="0"/>
          <a:chOff x="0" y="0"/>
          <a:chExt cx="0" cy="0"/>
        </a:xfrm>
      </p:grpSpPr>
      <p:sp>
        <p:nvSpPr>
          <p:cNvPr id="2855" name="Slide Number"/>
          <p:cNvSpPr txBox="1">
            <a:spLocks noGrp="1"/>
          </p:cNvSpPr>
          <p:nvPr>
            <p:ph type="sldNum" sz="quarter" idx="2"/>
          </p:nvPr>
        </p:nvSpPr>
        <p:spPr>
          <a:xfrm>
            <a:off x="8147896" y="6248400"/>
            <a:ext cx="310305" cy="307740"/>
          </a:xfrm>
          <a:prstGeom prst="rect">
            <a:avLst/>
          </a:prstGeom>
        </p:spPr>
        <p:txBody>
          <a:bodyPr lIns="45702" tIns="45702" rIns="45702" bIns="45702"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267732221"/>
      </p:ext>
    </p:extLst>
  </p:cSld>
  <p:clrMapOvr>
    <a:masterClrMapping/>
  </p:clrMapOvr>
  <p:transition spd="med"/>
</p:sldLayout>
</file>

<file path=ppt/slideLayouts/slideLayout1742.xml><?xml version="1.0" encoding="utf-8"?>
<p:sldLayout xmlns:a="http://schemas.openxmlformats.org/drawingml/2006/main" xmlns:r="http://schemas.openxmlformats.org/officeDocument/2006/relationships" xmlns:p="http://schemas.openxmlformats.org/presentationml/2006/main" showMasterSp="0" type="tx">
  <p:cSld name="19_Content with Caption">
    <p:bg>
      <p:bgPr>
        <a:solidFill>
          <a:srgbClr val="000000"/>
        </a:solidFill>
        <a:effectLst/>
      </p:bgPr>
    </p:bg>
    <p:spTree>
      <p:nvGrpSpPr>
        <p:cNvPr id="1" name=""/>
        <p:cNvGrpSpPr/>
        <p:nvPr/>
      </p:nvGrpSpPr>
      <p:grpSpPr>
        <a:xfrm>
          <a:off x="0" y="0"/>
          <a:ext cx="0" cy="0"/>
          <a:chOff x="0" y="0"/>
          <a:chExt cx="0" cy="0"/>
        </a:xfrm>
      </p:grpSpPr>
      <p:sp>
        <p:nvSpPr>
          <p:cNvPr id="2862" name="Title Text"/>
          <p:cNvSpPr txBox="1">
            <a:spLocks noGrp="1"/>
          </p:cNvSpPr>
          <p:nvPr>
            <p:ph type="title"/>
          </p:nvPr>
        </p:nvSpPr>
        <p:spPr>
          <a:xfrm>
            <a:off x="457207" y="273050"/>
            <a:ext cx="3008315" cy="1162050"/>
          </a:xfrm>
          <a:prstGeom prst="rect">
            <a:avLst/>
          </a:prstGeom>
          <a:noFill/>
        </p:spPr>
        <p:txBody>
          <a:bodyPr lIns="45702" tIns="45702" rIns="45702" bIns="45702"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2863" name="Body Level One…"/>
          <p:cNvSpPr txBox="1">
            <a:spLocks noGrp="1"/>
          </p:cNvSpPr>
          <p:nvPr>
            <p:ph type="body" idx="1"/>
          </p:nvPr>
        </p:nvSpPr>
        <p:spPr>
          <a:xfrm>
            <a:off x="3575050" y="273057"/>
            <a:ext cx="5111750" cy="5853114"/>
          </a:xfrm>
          <a:prstGeom prst="rect">
            <a:avLst/>
          </a:prstGeom>
        </p:spPr>
        <p:txBody>
          <a:bodyPr lIns="45702" tIns="45702" rIns="45702" bIns="45702">
            <a:normAutofit/>
          </a:bodyPr>
          <a:lstStyle>
            <a:lvl1pPr marL="342764" indent="-342764">
              <a:buSzPct val="100000"/>
              <a:buChar char="•"/>
              <a:defRPr b="1" i="0">
                <a:solidFill>
                  <a:srgbClr val="000000"/>
                </a:solidFill>
                <a:latin typeface="Arial" panose="020B0604020202020204" pitchFamily="34" charset="0"/>
                <a:cs typeface="Arial" panose="020B0604020202020204" pitchFamily="34" charset="0"/>
              </a:defRPr>
            </a:lvl1pPr>
            <a:lvl2pPr marL="783459" indent="-326443">
              <a:buSzPct val="100000"/>
              <a:buChar char="–"/>
              <a:defRPr b="1" i="0">
                <a:solidFill>
                  <a:srgbClr val="000000"/>
                </a:solidFill>
                <a:latin typeface="Arial" panose="020B0604020202020204" pitchFamily="34" charset="0"/>
                <a:cs typeface="Arial" panose="020B0604020202020204" pitchFamily="34" charset="0"/>
              </a:defRPr>
            </a:lvl2pPr>
            <a:lvl3pPr marL="1218714" indent="-304679">
              <a:buSzPct val="100000"/>
              <a:buChar char="•"/>
              <a:defRPr b="1" i="0">
                <a:solidFill>
                  <a:srgbClr val="000000"/>
                </a:solidFill>
                <a:latin typeface="Arial" panose="020B0604020202020204" pitchFamily="34" charset="0"/>
                <a:cs typeface="Arial" panose="020B0604020202020204" pitchFamily="34" charset="0"/>
              </a:defRPr>
            </a:lvl3pPr>
            <a:lvl4pPr marL="1736672" indent="-365616">
              <a:buSzPct val="100000"/>
              <a:buChar char="–"/>
              <a:defRPr b="1" i="0">
                <a:solidFill>
                  <a:srgbClr val="000000"/>
                </a:solidFill>
                <a:latin typeface="Arial" panose="020B0604020202020204" pitchFamily="34" charset="0"/>
                <a:cs typeface="Arial" panose="020B0604020202020204" pitchFamily="34" charset="0"/>
              </a:defRPr>
            </a:lvl4pPr>
            <a:lvl5pPr marL="2193689" indent="-365616">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864" name="Text Placeholder 3"/>
          <p:cNvSpPr>
            <a:spLocks noGrp="1"/>
          </p:cNvSpPr>
          <p:nvPr>
            <p:ph type="body" sz="half" idx="21"/>
          </p:nvPr>
        </p:nvSpPr>
        <p:spPr>
          <a:xfrm>
            <a:off x="457207" y="1435101"/>
            <a:ext cx="3008315" cy="4691063"/>
          </a:xfrm>
          <a:prstGeom prst="rect">
            <a:avLst/>
          </a:prstGeom>
        </p:spPr>
        <p:txBody>
          <a:bodyPr lIns="45702" tIns="45702" rIns="45702" bIns="45702">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000000"/>
                </a:solidFill>
              </a:defRPr>
            </a:pPr>
            <a:endParaRPr dirty="0"/>
          </a:p>
        </p:txBody>
      </p:sp>
      <p:sp>
        <p:nvSpPr>
          <p:cNvPr id="2865" name="Slide Number"/>
          <p:cNvSpPr txBox="1">
            <a:spLocks noGrp="1"/>
          </p:cNvSpPr>
          <p:nvPr>
            <p:ph type="sldNum" sz="quarter" idx="2"/>
          </p:nvPr>
        </p:nvSpPr>
        <p:spPr>
          <a:xfrm>
            <a:off x="8147896" y="6248400"/>
            <a:ext cx="310305" cy="307740"/>
          </a:xfrm>
          <a:prstGeom prst="rect">
            <a:avLst/>
          </a:prstGeom>
        </p:spPr>
        <p:txBody>
          <a:bodyPr lIns="45702" tIns="45702" rIns="45702" bIns="45702"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498433690"/>
      </p:ext>
    </p:extLst>
  </p:cSld>
  <p:clrMapOvr>
    <a:masterClrMapping/>
  </p:clrMapOvr>
  <p:transition spd="med"/>
</p:sldLayout>
</file>

<file path=ppt/slideLayouts/slideLayout1743.xml><?xml version="1.0" encoding="utf-8"?>
<p:sldLayout xmlns:a="http://schemas.openxmlformats.org/drawingml/2006/main" xmlns:r="http://schemas.openxmlformats.org/officeDocument/2006/relationships" xmlns:p="http://schemas.openxmlformats.org/presentationml/2006/main" showMasterSp="0" type="tx">
  <p:cSld name="19_Picture with Caption">
    <p:bg>
      <p:bgPr>
        <a:solidFill>
          <a:srgbClr val="000000"/>
        </a:solidFill>
        <a:effectLst/>
      </p:bgPr>
    </p:bg>
    <p:spTree>
      <p:nvGrpSpPr>
        <p:cNvPr id="1" name=""/>
        <p:cNvGrpSpPr/>
        <p:nvPr/>
      </p:nvGrpSpPr>
      <p:grpSpPr>
        <a:xfrm>
          <a:off x="0" y="0"/>
          <a:ext cx="0" cy="0"/>
          <a:chOff x="0" y="0"/>
          <a:chExt cx="0" cy="0"/>
        </a:xfrm>
      </p:grpSpPr>
      <p:sp>
        <p:nvSpPr>
          <p:cNvPr id="2872" name="Title Text"/>
          <p:cNvSpPr txBox="1">
            <a:spLocks noGrp="1"/>
          </p:cNvSpPr>
          <p:nvPr>
            <p:ph type="title"/>
          </p:nvPr>
        </p:nvSpPr>
        <p:spPr>
          <a:xfrm>
            <a:off x="1792288" y="4800600"/>
            <a:ext cx="5486401" cy="566738"/>
          </a:xfrm>
          <a:prstGeom prst="rect">
            <a:avLst/>
          </a:prstGeom>
          <a:noFill/>
        </p:spPr>
        <p:txBody>
          <a:bodyPr lIns="45702" tIns="45702" rIns="45702" bIns="45702"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2873"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2874" name="Body Level One…"/>
          <p:cNvSpPr txBox="1">
            <a:spLocks noGrp="1"/>
          </p:cNvSpPr>
          <p:nvPr>
            <p:ph type="body" sz="quarter" idx="1"/>
          </p:nvPr>
        </p:nvSpPr>
        <p:spPr>
          <a:xfrm>
            <a:off x="1792288" y="5367337"/>
            <a:ext cx="5486401" cy="804863"/>
          </a:xfrm>
          <a:prstGeom prst="rect">
            <a:avLst/>
          </a:prstGeom>
        </p:spPr>
        <p:txBody>
          <a:bodyPr lIns="45702" tIns="45702" rIns="45702" bIns="45702">
            <a:normAutofit/>
          </a:bodyPr>
          <a:lstStyle>
            <a:lvl1pPr marL="0" indent="0">
              <a:spcBef>
                <a:spcPts val="300"/>
              </a:spcBef>
              <a:buSzTx/>
              <a:buNone/>
              <a:defRPr sz="1400" b="1" i="0">
                <a:solidFill>
                  <a:srgbClr val="000000"/>
                </a:solidFill>
                <a:latin typeface="Arial" panose="020B0604020202020204" pitchFamily="34" charset="0"/>
                <a:cs typeface="Arial" panose="020B0604020202020204" pitchFamily="34" charset="0"/>
              </a:defRPr>
            </a:lvl1pPr>
            <a:lvl2pPr marL="0" indent="457020">
              <a:spcBef>
                <a:spcPts val="300"/>
              </a:spcBef>
              <a:buSzTx/>
              <a:buNone/>
              <a:defRPr sz="1400" b="1" i="0">
                <a:solidFill>
                  <a:srgbClr val="000000"/>
                </a:solidFill>
                <a:latin typeface="Arial" panose="020B0604020202020204" pitchFamily="34" charset="0"/>
                <a:cs typeface="Arial" panose="020B0604020202020204" pitchFamily="34" charset="0"/>
              </a:defRPr>
            </a:lvl2pPr>
            <a:lvl3pPr marL="0" indent="914040">
              <a:spcBef>
                <a:spcPts val="300"/>
              </a:spcBef>
              <a:buSzTx/>
              <a:buNone/>
              <a:defRPr sz="1400" b="1" i="0">
                <a:solidFill>
                  <a:srgbClr val="000000"/>
                </a:solidFill>
                <a:latin typeface="Arial" panose="020B0604020202020204" pitchFamily="34" charset="0"/>
                <a:cs typeface="Arial" panose="020B0604020202020204" pitchFamily="34" charset="0"/>
              </a:defRPr>
            </a:lvl3pPr>
            <a:lvl4pPr marL="0" indent="1371056">
              <a:spcBef>
                <a:spcPts val="300"/>
              </a:spcBef>
              <a:buSzTx/>
              <a:buNone/>
              <a:defRPr sz="1400" b="1" i="0">
                <a:solidFill>
                  <a:srgbClr val="000000"/>
                </a:solidFill>
                <a:latin typeface="Arial" panose="020B0604020202020204" pitchFamily="34" charset="0"/>
                <a:cs typeface="Arial" panose="020B0604020202020204" pitchFamily="34" charset="0"/>
              </a:defRPr>
            </a:lvl4pPr>
            <a:lvl5pPr marL="0" indent="1828080">
              <a:spcBef>
                <a:spcPts val="3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875" name="Slide Number"/>
          <p:cNvSpPr txBox="1">
            <a:spLocks noGrp="1"/>
          </p:cNvSpPr>
          <p:nvPr>
            <p:ph type="sldNum" sz="quarter" idx="2"/>
          </p:nvPr>
        </p:nvSpPr>
        <p:spPr>
          <a:xfrm>
            <a:off x="8147896" y="6248400"/>
            <a:ext cx="310305" cy="307740"/>
          </a:xfrm>
          <a:prstGeom prst="rect">
            <a:avLst/>
          </a:prstGeom>
        </p:spPr>
        <p:txBody>
          <a:bodyPr lIns="45702" tIns="45702" rIns="45702" bIns="45702"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719688926"/>
      </p:ext>
    </p:extLst>
  </p:cSld>
  <p:clrMapOvr>
    <a:masterClrMapping/>
  </p:clrMapOvr>
  <p:transition spd="med"/>
</p:sldLayout>
</file>

<file path=ppt/slideLayouts/slideLayout1744.xml><?xml version="1.0" encoding="utf-8"?>
<p:sldLayout xmlns:a="http://schemas.openxmlformats.org/drawingml/2006/main" xmlns:r="http://schemas.openxmlformats.org/officeDocument/2006/relationships" xmlns:p="http://schemas.openxmlformats.org/presentationml/2006/main" showMasterSp="0" type="tx">
  <p:cSld name="19_Title and Vertical Text">
    <p:bg>
      <p:bgPr>
        <a:solidFill>
          <a:srgbClr val="000000"/>
        </a:solidFill>
        <a:effectLst/>
      </p:bgPr>
    </p:bg>
    <p:spTree>
      <p:nvGrpSpPr>
        <p:cNvPr id="1" name=""/>
        <p:cNvGrpSpPr/>
        <p:nvPr/>
      </p:nvGrpSpPr>
      <p:grpSpPr>
        <a:xfrm>
          <a:off x="0" y="0"/>
          <a:ext cx="0" cy="0"/>
          <a:chOff x="0" y="0"/>
          <a:chExt cx="0" cy="0"/>
        </a:xfrm>
      </p:grpSpPr>
      <p:sp>
        <p:nvSpPr>
          <p:cNvPr id="2882" name="Title Text"/>
          <p:cNvSpPr txBox="1">
            <a:spLocks noGrp="1"/>
          </p:cNvSpPr>
          <p:nvPr>
            <p:ph type="title"/>
          </p:nvPr>
        </p:nvSpPr>
        <p:spPr>
          <a:xfrm>
            <a:off x="0" y="609600"/>
            <a:ext cx="9144000" cy="1143000"/>
          </a:xfrm>
          <a:prstGeom prst="rect">
            <a:avLst/>
          </a:prstGeom>
          <a:noFill/>
        </p:spPr>
        <p:txBody>
          <a:bodyPr lIns="45702" tIns="45702" rIns="45702" bIns="45702"/>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883" name="Body Level One…"/>
          <p:cNvSpPr txBox="1">
            <a:spLocks noGrp="1"/>
          </p:cNvSpPr>
          <p:nvPr>
            <p:ph type="body" idx="1"/>
          </p:nvPr>
        </p:nvSpPr>
        <p:spPr>
          <a:xfrm>
            <a:off x="685800" y="1981200"/>
            <a:ext cx="7772400" cy="4114800"/>
          </a:xfrm>
          <a:prstGeom prst="rect">
            <a:avLst/>
          </a:prstGeom>
        </p:spPr>
        <p:txBody>
          <a:bodyPr vert="eaVert" lIns="45702" tIns="45702" rIns="45702" bIns="45702">
            <a:normAutofit/>
          </a:bodyPr>
          <a:lstStyle>
            <a:lvl1pPr marL="342764" indent="-342764">
              <a:buSzPct val="100000"/>
              <a:buChar char="•"/>
              <a:defRPr b="1" i="0">
                <a:solidFill>
                  <a:srgbClr val="000000"/>
                </a:solidFill>
                <a:latin typeface="Arial" panose="020B0604020202020204" pitchFamily="34" charset="0"/>
                <a:cs typeface="Arial" panose="020B0604020202020204" pitchFamily="34" charset="0"/>
              </a:defRPr>
            </a:lvl1pPr>
            <a:lvl2pPr marL="783459" indent="-326443">
              <a:buSzPct val="100000"/>
              <a:buChar char="–"/>
              <a:defRPr b="1" i="0">
                <a:solidFill>
                  <a:srgbClr val="000000"/>
                </a:solidFill>
                <a:latin typeface="Arial" panose="020B0604020202020204" pitchFamily="34" charset="0"/>
                <a:cs typeface="Arial" panose="020B0604020202020204" pitchFamily="34" charset="0"/>
              </a:defRPr>
            </a:lvl2pPr>
            <a:lvl3pPr marL="1218714" indent="-304679">
              <a:buSzPct val="100000"/>
              <a:buChar char="•"/>
              <a:defRPr b="1" i="0">
                <a:solidFill>
                  <a:srgbClr val="000000"/>
                </a:solidFill>
                <a:latin typeface="Arial" panose="020B0604020202020204" pitchFamily="34" charset="0"/>
                <a:cs typeface="Arial" panose="020B0604020202020204" pitchFamily="34" charset="0"/>
              </a:defRPr>
            </a:lvl3pPr>
            <a:lvl4pPr marL="1736672" indent="-365616">
              <a:buSzPct val="100000"/>
              <a:buChar char="–"/>
              <a:defRPr b="1" i="0">
                <a:solidFill>
                  <a:srgbClr val="000000"/>
                </a:solidFill>
                <a:latin typeface="Arial" panose="020B0604020202020204" pitchFamily="34" charset="0"/>
                <a:cs typeface="Arial" panose="020B0604020202020204" pitchFamily="34" charset="0"/>
              </a:defRPr>
            </a:lvl4pPr>
            <a:lvl5pPr marL="2193689" indent="-365616">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884" name="Slide Number"/>
          <p:cNvSpPr txBox="1">
            <a:spLocks noGrp="1"/>
          </p:cNvSpPr>
          <p:nvPr>
            <p:ph type="sldNum" sz="quarter" idx="2"/>
          </p:nvPr>
        </p:nvSpPr>
        <p:spPr>
          <a:xfrm>
            <a:off x="8147896" y="6248400"/>
            <a:ext cx="310305" cy="307740"/>
          </a:xfrm>
          <a:prstGeom prst="rect">
            <a:avLst/>
          </a:prstGeom>
        </p:spPr>
        <p:txBody>
          <a:bodyPr lIns="45702" tIns="45702" rIns="45702" bIns="45702"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799736032"/>
      </p:ext>
    </p:extLst>
  </p:cSld>
  <p:clrMapOvr>
    <a:masterClrMapping/>
  </p:clrMapOvr>
  <p:transition spd="med"/>
</p:sldLayout>
</file>

<file path=ppt/slideLayouts/slideLayout1745.xml><?xml version="1.0" encoding="utf-8"?>
<p:sldLayout xmlns:a="http://schemas.openxmlformats.org/drawingml/2006/main" xmlns:r="http://schemas.openxmlformats.org/officeDocument/2006/relationships" xmlns:p="http://schemas.openxmlformats.org/presentationml/2006/main" showMasterSp="0" type="tx">
  <p:cSld name="19_Vertical Title and Text">
    <p:bg>
      <p:bgPr>
        <a:solidFill>
          <a:srgbClr val="000000"/>
        </a:solidFill>
        <a:effectLst/>
      </p:bgPr>
    </p:bg>
    <p:spTree>
      <p:nvGrpSpPr>
        <p:cNvPr id="1" name=""/>
        <p:cNvGrpSpPr/>
        <p:nvPr/>
      </p:nvGrpSpPr>
      <p:grpSpPr>
        <a:xfrm>
          <a:off x="0" y="0"/>
          <a:ext cx="0" cy="0"/>
          <a:chOff x="0" y="0"/>
          <a:chExt cx="0" cy="0"/>
        </a:xfrm>
      </p:grpSpPr>
      <p:sp>
        <p:nvSpPr>
          <p:cNvPr id="2891" name="Title Text"/>
          <p:cNvSpPr txBox="1">
            <a:spLocks noGrp="1"/>
          </p:cNvSpPr>
          <p:nvPr>
            <p:ph type="title"/>
          </p:nvPr>
        </p:nvSpPr>
        <p:spPr>
          <a:xfrm>
            <a:off x="6515100" y="609600"/>
            <a:ext cx="1943100" cy="5486400"/>
          </a:xfrm>
          <a:prstGeom prst="rect">
            <a:avLst/>
          </a:prstGeom>
          <a:noFill/>
        </p:spPr>
        <p:txBody>
          <a:bodyPr vert="eaVert" lIns="45702" tIns="45702" rIns="45702" bIns="45702"/>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892" name="Body Level One…"/>
          <p:cNvSpPr txBox="1">
            <a:spLocks noGrp="1"/>
          </p:cNvSpPr>
          <p:nvPr>
            <p:ph type="body" idx="1"/>
          </p:nvPr>
        </p:nvSpPr>
        <p:spPr>
          <a:xfrm>
            <a:off x="685800" y="609600"/>
            <a:ext cx="5676900" cy="5486400"/>
          </a:xfrm>
          <a:prstGeom prst="rect">
            <a:avLst/>
          </a:prstGeom>
        </p:spPr>
        <p:txBody>
          <a:bodyPr vert="eaVert" lIns="45702" tIns="45702" rIns="45702" bIns="45702">
            <a:normAutofit/>
          </a:bodyPr>
          <a:lstStyle>
            <a:lvl1pPr marL="342764" indent="-342764">
              <a:buSzPct val="100000"/>
              <a:buChar char="•"/>
              <a:defRPr b="1" i="0">
                <a:solidFill>
                  <a:srgbClr val="000000"/>
                </a:solidFill>
                <a:latin typeface="Arial" panose="020B0604020202020204" pitchFamily="34" charset="0"/>
                <a:cs typeface="Arial" panose="020B0604020202020204" pitchFamily="34" charset="0"/>
              </a:defRPr>
            </a:lvl1pPr>
            <a:lvl2pPr marL="783459" indent="-326443">
              <a:buSzPct val="100000"/>
              <a:buChar char="–"/>
              <a:defRPr b="1" i="0">
                <a:solidFill>
                  <a:srgbClr val="000000"/>
                </a:solidFill>
                <a:latin typeface="Arial" panose="020B0604020202020204" pitchFamily="34" charset="0"/>
                <a:cs typeface="Arial" panose="020B0604020202020204" pitchFamily="34" charset="0"/>
              </a:defRPr>
            </a:lvl2pPr>
            <a:lvl3pPr marL="1218714" indent="-304679">
              <a:buSzPct val="100000"/>
              <a:buChar char="•"/>
              <a:defRPr b="1" i="0">
                <a:solidFill>
                  <a:srgbClr val="000000"/>
                </a:solidFill>
                <a:latin typeface="Arial" panose="020B0604020202020204" pitchFamily="34" charset="0"/>
                <a:cs typeface="Arial" panose="020B0604020202020204" pitchFamily="34" charset="0"/>
              </a:defRPr>
            </a:lvl3pPr>
            <a:lvl4pPr marL="1736672" indent="-365616">
              <a:buSzPct val="100000"/>
              <a:buChar char="–"/>
              <a:defRPr b="1" i="0">
                <a:solidFill>
                  <a:srgbClr val="000000"/>
                </a:solidFill>
                <a:latin typeface="Arial" panose="020B0604020202020204" pitchFamily="34" charset="0"/>
                <a:cs typeface="Arial" panose="020B0604020202020204" pitchFamily="34" charset="0"/>
              </a:defRPr>
            </a:lvl4pPr>
            <a:lvl5pPr marL="2193689" indent="-365616">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893" name="Slide Number"/>
          <p:cNvSpPr txBox="1">
            <a:spLocks noGrp="1"/>
          </p:cNvSpPr>
          <p:nvPr>
            <p:ph type="sldNum" sz="quarter" idx="2"/>
          </p:nvPr>
        </p:nvSpPr>
        <p:spPr>
          <a:xfrm>
            <a:off x="8147896" y="6248400"/>
            <a:ext cx="310305" cy="307740"/>
          </a:xfrm>
          <a:prstGeom prst="rect">
            <a:avLst/>
          </a:prstGeom>
        </p:spPr>
        <p:txBody>
          <a:bodyPr lIns="45702" tIns="45702" rIns="45702" bIns="45702"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259751773"/>
      </p:ext>
    </p:extLst>
  </p:cSld>
  <p:clrMapOvr>
    <a:masterClrMapping/>
  </p:clrMapOvr>
  <p:transition spd="med"/>
</p:sldLayout>
</file>

<file path=ppt/slideLayouts/slideLayout1746.xml><?xml version="1.0" encoding="utf-8"?>
<p:sldLayout xmlns:a="http://schemas.openxmlformats.org/drawingml/2006/main" xmlns:r="http://schemas.openxmlformats.org/officeDocument/2006/relationships" xmlns:p="http://schemas.openxmlformats.org/presentationml/2006/main" showMasterSp="0" type="tx">
  <p:cSld name="20_Title Slide">
    <p:bg>
      <p:bgPr>
        <a:solidFill>
          <a:srgbClr val="000000"/>
        </a:solidFill>
        <a:effectLst/>
      </p:bgPr>
    </p:bg>
    <p:spTree>
      <p:nvGrpSpPr>
        <p:cNvPr id="1" name=""/>
        <p:cNvGrpSpPr/>
        <p:nvPr/>
      </p:nvGrpSpPr>
      <p:grpSpPr>
        <a:xfrm>
          <a:off x="0" y="0"/>
          <a:ext cx="0" cy="0"/>
          <a:chOff x="0" y="0"/>
          <a:chExt cx="0" cy="0"/>
        </a:xfrm>
      </p:grpSpPr>
      <p:sp>
        <p:nvSpPr>
          <p:cNvPr id="2900" name="Title Text"/>
          <p:cNvSpPr txBox="1">
            <a:spLocks noGrp="1"/>
          </p:cNvSpPr>
          <p:nvPr>
            <p:ph type="title"/>
          </p:nvPr>
        </p:nvSpPr>
        <p:spPr>
          <a:xfrm>
            <a:off x="685800" y="2286000"/>
            <a:ext cx="7772400" cy="1143000"/>
          </a:xfrm>
          <a:prstGeom prst="rect">
            <a:avLst/>
          </a:prstGeom>
          <a:noFill/>
        </p:spPr>
        <p:txBody>
          <a:bodyPr lIns="45714" tIns="45714" rIns="45714" bIns="45714"/>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901" name="Body Level One…"/>
          <p:cNvSpPr txBox="1">
            <a:spLocks noGrp="1"/>
          </p:cNvSpPr>
          <p:nvPr>
            <p:ph type="body" sz="quarter" idx="1"/>
          </p:nvPr>
        </p:nvSpPr>
        <p:spPr>
          <a:xfrm>
            <a:off x="1371600" y="3886201"/>
            <a:ext cx="6400800" cy="1752601"/>
          </a:xfrm>
          <a:prstGeom prst="rect">
            <a:avLst/>
          </a:prstGeom>
        </p:spPr>
        <p:txBody>
          <a:bodyPr lIns="45714" tIns="45714" rIns="45714" bIns="45714">
            <a:normAutofit/>
          </a:bodyPr>
          <a:lstStyle>
            <a:lvl1pPr marL="0" indent="0" algn="ctr">
              <a:buSzTx/>
              <a:buNone/>
              <a:defRPr b="1" i="0">
                <a:solidFill>
                  <a:srgbClr val="000000"/>
                </a:solidFill>
                <a:latin typeface="Arial" panose="020B0604020202020204" pitchFamily="34" charset="0"/>
                <a:cs typeface="Arial" panose="020B0604020202020204" pitchFamily="34" charset="0"/>
              </a:defRPr>
            </a:lvl1pPr>
            <a:lvl2pPr marL="783654" indent="-326523" algn="ctr">
              <a:buSzPct val="100000"/>
              <a:buChar char="–"/>
              <a:defRPr b="1" i="0">
                <a:solidFill>
                  <a:srgbClr val="000000"/>
                </a:solidFill>
                <a:latin typeface="Arial" panose="020B0604020202020204" pitchFamily="34" charset="0"/>
                <a:cs typeface="Arial" panose="020B0604020202020204" pitchFamily="34" charset="0"/>
              </a:defRPr>
            </a:lvl2pPr>
            <a:lvl3pPr marL="1219017" indent="-304755" algn="ctr">
              <a:buSzPct val="100000"/>
              <a:buChar char="•"/>
              <a:defRPr b="1" i="0">
                <a:solidFill>
                  <a:srgbClr val="000000"/>
                </a:solidFill>
                <a:latin typeface="Arial" panose="020B0604020202020204" pitchFamily="34" charset="0"/>
                <a:cs typeface="Arial" panose="020B0604020202020204" pitchFamily="34" charset="0"/>
              </a:defRPr>
            </a:lvl3pPr>
            <a:lvl4pPr marL="1737101" indent="-365707" algn="ctr">
              <a:buSzPct val="100000"/>
              <a:buChar char="–"/>
              <a:defRPr b="1" i="0">
                <a:solidFill>
                  <a:srgbClr val="000000"/>
                </a:solidFill>
                <a:latin typeface="Arial" panose="020B0604020202020204" pitchFamily="34" charset="0"/>
                <a:cs typeface="Arial" panose="020B0604020202020204" pitchFamily="34" charset="0"/>
              </a:defRPr>
            </a:lvl4pPr>
            <a:lvl5pPr marL="2194234" indent="-365707" algn="ct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902" name="Slide Number"/>
          <p:cNvSpPr txBox="1">
            <a:spLocks noGrp="1"/>
          </p:cNvSpPr>
          <p:nvPr>
            <p:ph type="sldNum" sz="quarter" idx="2"/>
          </p:nvPr>
        </p:nvSpPr>
        <p:spPr>
          <a:xfrm>
            <a:off x="8147872" y="6248400"/>
            <a:ext cx="310329" cy="307764"/>
          </a:xfrm>
          <a:prstGeom prst="rect">
            <a:avLst/>
          </a:prstGeom>
        </p:spPr>
        <p:txBody>
          <a:bodyPr lIns="45714" tIns="45714" rIns="45714" bIns="45714"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749818260"/>
      </p:ext>
    </p:extLst>
  </p:cSld>
  <p:clrMapOvr>
    <a:masterClrMapping/>
  </p:clrMapOvr>
  <p:transition spd="med"/>
</p:sldLayout>
</file>

<file path=ppt/slideLayouts/slideLayout1747.xml><?xml version="1.0" encoding="utf-8"?>
<p:sldLayout xmlns:a="http://schemas.openxmlformats.org/drawingml/2006/main" xmlns:r="http://schemas.openxmlformats.org/officeDocument/2006/relationships" xmlns:p="http://schemas.openxmlformats.org/presentationml/2006/main" showMasterSp="0" type="tx">
  <p:cSld name="20_Title and Content">
    <p:bg>
      <p:bgPr>
        <a:solidFill>
          <a:srgbClr val="000000"/>
        </a:solidFill>
        <a:effectLst/>
      </p:bgPr>
    </p:bg>
    <p:spTree>
      <p:nvGrpSpPr>
        <p:cNvPr id="1" name=""/>
        <p:cNvGrpSpPr/>
        <p:nvPr/>
      </p:nvGrpSpPr>
      <p:grpSpPr>
        <a:xfrm>
          <a:off x="0" y="0"/>
          <a:ext cx="0" cy="0"/>
          <a:chOff x="0" y="0"/>
          <a:chExt cx="0" cy="0"/>
        </a:xfrm>
      </p:grpSpPr>
      <p:sp>
        <p:nvSpPr>
          <p:cNvPr id="2909" name="Title Text"/>
          <p:cNvSpPr txBox="1">
            <a:spLocks noGrp="1"/>
          </p:cNvSpPr>
          <p:nvPr>
            <p:ph type="title"/>
          </p:nvPr>
        </p:nvSpPr>
        <p:spPr>
          <a:xfrm>
            <a:off x="0" y="609600"/>
            <a:ext cx="9144000" cy="1143000"/>
          </a:xfrm>
          <a:prstGeom prst="rect">
            <a:avLst/>
          </a:prstGeom>
          <a:noFill/>
        </p:spPr>
        <p:txBody>
          <a:bodyPr lIns="45714" tIns="45714" rIns="45714" bIns="45714"/>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910" name="Body Level One…"/>
          <p:cNvSpPr txBox="1">
            <a:spLocks noGrp="1"/>
          </p:cNvSpPr>
          <p:nvPr>
            <p:ph type="body" idx="1"/>
          </p:nvPr>
        </p:nvSpPr>
        <p:spPr>
          <a:xfrm>
            <a:off x="685800" y="1981200"/>
            <a:ext cx="7772400" cy="4114800"/>
          </a:xfrm>
          <a:prstGeom prst="rect">
            <a:avLst/>
          </a:prstGeom>
        </p:spPr>
        <p:txBody>
          <a:bodyPr lIns="45714" tIns="45714" rIns="45714" bIns="45714">
            <a:normAutofit/>
          </a:bodyPr>
          <a:lstStyle>
            <a:lvl1pPr marL="342849" indent="-342849">
              <a:buSzPct val="100000"/>
              <a:buChar char="•"/>
              <a:defRPr b="1" i="0">
                <a:solidFill>
                  <a:srgbClr val="000000"/>
                </a:solidFill>
                <a:latin typeface="Arial" panose="020B0604020202020204" pitchFamily="34" charset="0"/>
                <a:cs typeface="Arial" panose="020B0604020202020204" pitchFamily="34" charset="0"/>
              </a:defRPr>
            </a:lvl1pPr>
            <a:lvl2pPr marL="783654" indent="-326523">
              <a:buSzPct val="100000"/>
              <a:buChar char="–"/>
              <a:defRPr b="1" i="0">
                <a:solidFill>
                  <a:srgbClr val="000000"/>
                </a:solidFill>
                <a:latin typeface="Arial" panose="020B0604020202020204" pitchFamily="34" charset="0"/>
                <a:cs typeface="Arial" panose="020B0604020202020204" pitchFamily="34" charset="0"/>
              </a:defRPr>
            </a:lvl2pPr>
            <a:lvl3pPr marL="1219017" indent="-304755">
              <a:buSzPct val="100000"/>
              <a:buChar char="•"/>
              <a:defRPr b="1" i="0">
                <a:solidFill>
                  <a:srgbClr val="000000"/>
                </a:solidFill>
                <a:latin typeface="Arial" panose="020B0604020202020204" pitchFamily="34" charset="0"/>
                <a:cs typeface="Arial" panose="020B0604020202020204" pitchFamily="34" charset="0"/>
              </a:defRPr>
            </a:lvl3pPr>
            <a:lvl4pPr marL="1737101" indent="-365707">
              <a:buSzPct val="100000"/>
              <a:buChar char="–"/>
              <a:defRPr b="1" i="0">
                <a:solidFill>
                  <a:srgbClr val="000000"/>
                </a:solidFill>
                <a:latin typeface="Arial" panose="020B0604020202020204" pitchFamily="34" charset="0"/>
                <a:cs typeface="Arial" panose="020B0604020202020204" pitchFamily="34" charset="0"/>
              </a:defRPr>
            </a:lvl4pPr>
            <a:lvl5pPr marL="2194234" indent="-365707">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911" name="Slide Number"/>
          <p:cNvSpPr txBox="1">
            <a:spLocks noGrp="1"/>
          </p:cNvSpPr>
          <p:nvPr>
            <p:ph type="sldNum" sz="quarter" idx="2"/>
          </p:nvPr>
        </p:nvSpPr>
        <p:spPr>
          <a:xfrm>
            <a:off x="8147872" y="6248400"/>
            <a:ext cx="310329" cy="307764"/>
          </a:xfrm>
          <a:prstGeom prst="rect">
            <a:avLst/>
          </a:prstGeom>
        </p:spPr>
        <p:txBody>
          <a:bodyPr lIns="45714" tIns="45714" rIns="45714" bIns="45714"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555395955"/>
      </p:ext>
    </p:extLst>
  </p:cSld>
  <p:clrMapOvr>
    <a:masterClrMapping/>
  </p:clrMapOvr>
  <p:transition spd="med"/>
</p:sldLayout>
</file>

<file path=ppt/slideLayouts/slideLayout1748.xml><?xml version="1.0" encoding="utf-8"?>
<p:sldLayout xmlns:a="http://schemas.openxmlformats.org/drawingml/2006/main" xmlns:r="http://schemas.openxmlformats.org/officeDocument/2006/relationships" xmlns:p="http://schemas.openxmlformats.org/presentationml/2006/main" showMasterSp="0" type="tx">
  <p:cSld name="20_Section Header">
    <p:bg>
      <p:bgPr>
        <a:solidFill>
          <a:srgbClr val="000000"/>
        </a:solidFill>
        <a:effectLst/>
      </p:bgPr>
    </p:bg>
    <p:spTree>
      <p:nvGrpSpPr>
        <p:cNvPr id="1" name=""/>
        <p:cNvGrpSpPr/>
        <p:nvPr/>
      </p:nvGrpSpPr>
      <p:grpSpPr>
        <a:xfrm>
          <a:off x="0" y="0"/>
          <a:ext cx="0" cy="0"/>
          <a:chOff x="0" y="0"/>
          <a:chExt cx="0" cy="0"/>
        </a:xfrm>
      </p:grpSpPr>
      <p:sp>
        <p:nvSpPr>
          <p:cNvPr id="2918" name="Title Text"/>
          <p:cNvSpPr txBox="1">
            <a:spLocks noGrp="1"/>
          </p:cNvSpPr>
          <p:nvPr>
            <p:ph type="title"/>
          </p:nvPr>
        </p:nvSpPr>
        <p:spPr>
          <a:xfrm>
            <a:off x="722312" y="4406900"/>
            <a:ext cx="7772401" cy="1362075"/>
          </a:xfrm>
          <a:prstGeom prst="rect">
            <a:avLst/>
          </a:prstGeom>
          <a:noFill/>
        </p:spPr>
        <p:txBody>
          <a:bodyPr lIns="45714" tIns="45714" rIns="45714" bIns="45714"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2919" name="Body Level One…"/>
          <p:cNvSpPr txBox="1">
            <a:spLocks noGrp="1"/>
          </p:cNvSpPr>
          <p:nvPr>
            <p:ph type="body" sz="quarter" idx="1"/>
          </p:nvPr>
        </p:nvSpPr>
        <p:spPr>
          <a:xfrm>
            <a:off x="722312" y="2906714"/>
            <a:ext cx="7772401" cy="1500188"/>
          </a:xfrm>
          <a:prstGeom prst="rect">
            <a:avLst/>
          </a:prstGeom>
        </p:spPr>
        <p:txBody>
          <a:bodyPr lIns="45714" tIns="45714" rIns="45714" bIns="45714" anchor="b">
            <a:normAutofit/>
          </a:bodyPr>
          <a:lstStyle>
            <a:lvl1pPr marL="0" indent="0">
              <a:spcBef>
                <a:spcPts val="400"/>
              </a:spcBef>
              <a:buSzTx/>
              <a:buNone/>
              <a:defRPr sz="2000" b="1" i="0">
                <a:solidFill>
                  <a:srgbClr val="000000"/>
                </a:solidFill>
                <a:latin typeface="Arial" panose="020B0604020202020204" pitchFamily="34" charset="0"/>
                <a:cs typeface="Arial" panose="020B0604020202020204" pitchFamily="34" charset="0"/>
              </a:defRPr>
            </a:lvl1pPr>
            <a:lvl2pPr marL="0" indent="457131">
              <a:spcBef>
                <a:spcPts val="400"/>
              </a:spcBef>
              <a:buSzTx/>
              <a:buNone/>
              <a:defRPr sz="2000" b="1" i="0">
                <a:solidFill>
                  <a:srgbClr val="000000"/>
                </a:solidFill>
                <a:latin typeface="Arial" panose="020B0604020202020204" pitchFamily="34" charset="0"/>
                <a:cs typeface="Arial" panose="020B0604020202020204" pitchFamily="34" charset="0"/>
              </a:defRPr>
            </a:lvl2pPr>
            <a:lvl3pPr marL="0" indent="914265">
              <a:spcBef>
                <a:spcPts val="400"/>
              </a:spcBef>
              <a:buSzTx/>
              <a:buNone/>
              <a:defRPr sz="2000" b="1" i="0">
                <a:solidFill>
                  <a:srgbClr val="000000"/>
                </a:solidFill>
                <a:latin typeface="Arial" panose="020B0604020202020204" pitchFamily="34" charset="0"/>
                <a:cs typeface="Arial" panose="020B0604020202020204" pitchFamily="34" charset="0"/>
              </a:defRPr>
            </a:lvl3pPr>
            <a:lvl4pPr marL="0" indent="1371396">
              <a:spcBef>
                <a:spcPts val="400"/>
              </a:spcBef>
              <a:buSzTx/>
              <a:buNone/>
              <a:defRPr sz="2000" b="1" i="0">
                <a:solidFill>
                  <a:srgbClr val="000000"/>
                </a:solidFill>
                <a:latin typeface="Arial" panose="020B0604020202020204" pitchFamily="34" charset="0"/>
                <a:cs typeface="Arial" panose="020B0604020202020204" pitchFamily="34" charset="0"/>
              </a:defRPr>
            </a:lvl4pPr>
            <a:lvl5pPr marL="0" indent="1828530">
              <a:spcBef>
                <a:spcPts val="4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920" name="Slide Number"/>
          <p:cNvSpPr txBox="1">
            <a:spLocks noGrp="1"/>
          </p:cNvSpPr>
          <p:nvPr>
            <p:ph type="sldNum" sz="quarter" idx="2"/>
          </p:nvPr>
        </p:nvSpPr>
        <p:spPr>
          <a:xfrm>
            <a:off x="8147872" y="6248400"/>
            <a:ext cx="310329" cy="307764"/>
          </a:xfrm>
          <a:prstGeom prst="rect">
            <a:avLst/>
          </a:prstGeom>
        </p:spPr>
        <p:txBody>
          <a:bodyPr lIns="45714" tIns="45714" rIns="45714" bIns="45714"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190213642"/>
      </p:ext>
    </p:extLst>
  </p:cSld>
  <p:clrMapOvr>
    <a:masterClrMapping/>
  </p:clrMapOvr>
  <p:transition spd="med"/>
</p:sldLayout>
</file>

<file path=ppt/slideLayouts/slideLayout1749.xml><?xml version="1.0" encoding="utf-8"?>
<p:sldLayout xmlns:a="http://schemas.openxmlformats.org/drawingml/2006/main" xmlns:r="http://schemas.openxmlformats.org/officeDocument/2006/relationships" xmlns:p="http://schemas.openxmlformats.org/presentationml/2006/main" showMasterSp="0" type="tx">
  <p:cSld name="20_Two Content">
    <p:bg>
      <p:bgPr>
        <a:solidFill>
          <a:srgbClr val="000000"/>
        </a:solidFill>
        <a:effectLst/>
      </p:bgPr>
    </p:bg>
    <p:spTree>
      <p:nvGrpSpPr>
        <p:cNvPr id="1" name=""/>
        <p:cNvGrpSpPr/>
        <p:nvPr/>
      </p:nvGrpSpPr>
      <p:grpSpPr>
        <a:xfrm>
          <a:off x="0" y="0"/>
          <a:ext cx="0" cy="0"/>
          <a:chOff x="0" y="0"/>
          <a:chExt cx="0" cy="0"/>
        </a:xfrm>
      </p:grpSpPr>
      <p:sp>
        <p:nvSpPr>
          <p:cNvPr id="2927" name="Title Text"/>
          <p:cNvSpPr txBox="1">
            <a:spLocks noGrp="1"/>
          </p:cNvSpPr>
          <p:nvPr>
            <p:ph type="title"/>
          </p:nvPr>
        </p:nvSpPr>
        <p:spPr>
          <a:xfrm>
            <a:off x="0" y="609600"/>
            <a:ext cx="9144000" cy="1143000"/>
          </a:xfrm>
          <a:prstGeom prst="rect">
            <a:avLst/>
          </a:prstGeom>
          <a:noFill/>
        </p:spPr>
        <p:txBody>
          <a:bodyPr lIns="45714" tIns="45714" rIns="45714" bIns="45714"/>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928" name="Body Level One…"/>
          <p:cNvSpPr txBox="1">
            <a:spLocks noGrp="1"/>
          </p:cNvSpPr>
          <p:nvPr>
            <p:ph type="body" sz="half" idx="1"/>
          </p:nvPr>
        </p:nvSpPr>
        <p:spPr>
          <a:xfrm>
            <a:off x="685800" y="1981200"/>
            <a:ext cx="3810000" cy="4114800"/>
          </a:xfrm>
          <a:prstGeom prst="rect">
            <a:avLst/>
          </a:prstGeom>
        </p:spPr>
        <p:txBody>
          <a:bodyPr lIns="45714" tIns="45714" rIns="45714" bIns="45714">
            <a:normAutofit/>
          </a:bodyPr>
          <a:lstStyle>
            <a:lvl1pPr marL="342849" indent="-342849">
              <a:spcBef>
                <a:spcPts val="600"/>
              </a:spcBef>
              <a:buSzPct val="100000"/>
              <a:buChar char="•"/>
              <a:defRPr sz="2800" b="1" i="0">
                <a:solidFill>
                  <a:srgbClr val="000000"/>
                </a:solidFill>
                <a:latin typeface="Arial" panose="020B0604020202020204" pitchFamily="34" charset="0"/>
                <a:cs typeface="Arial" panose="020B0604020202020204" pitchFamily="34" charset="0"/>
              </a:defRPr>
            </a:lvl1pPr>
            <a:lvl2pPr marL="790456" indent="-333325">
              <a:spcBef>
                <a:spcPts val="600"/>
              </a:spcBef>
              <a:buSzPct val="100000"/>
              <a:buChar char="–"/>
              <a:defRPr sz="2800" b="1" i="0">
                <a:solidFill>
                  <a:srgbClr val="000000"/>
                </a:solidFill>
                <a:latin typeface="Arial" panose="020B0604020202020204" pitchFamily="34" charset="0"/>
                <a:cs typeface="Arial" panose="020B0604020202020204" pitchFamily="34" charset="0"/>
              </a:defRPr>
            </a:lvl2pPr>
            <a:lvl3pPr marL="1234255" indent="-319993">
              <a:spcBef>
                <a:spcPts val="600"/>
              </a:spcBef>
              <a:buSzPct val="100000"/>
              <a:buChar char="•"/>
              <a:defRPr sz="2800" b="1" i="0">
                <a:solidFill>
                  <a:srgbClr val="000000"/>
                </a:solidFill>
                <a:latin typeface="Arial" panose="020B0604020202020204" pitchFamily="34" charset="0"/>
                <a:cs typeface="Arial" panose="020B0604020202020204" pitchFamily="34" charset="0"/>
              </a:defRPr>
            </a:lvl3pPr>
            <a:lvl4pPr marL="1726942" indent="-355548">
              <a:spcBef>
                <a:spcPts val="600"/>
              </a:spcBef>
              <a:buSzPct val="100000"/>
              <a:buChar char="–"/>
              <a:defRPr sz="2800" b="1" i="0">
                <a:solidFill>
                  <a:srgbClr val="000000"/>
                </a:solidFill>
                <a:latin typeface="Arial" panose="020B0604020202020204" pitchFamily="34" charset="0"/>
                <a:cs typeface="Arial" panose="020B0604020202020204" pitchFamily="34" charset="0"/>
              </a:defRPr>
            </a:lvl4pPr>
            <a:lvl5pPr marL="2184075" indent="-355548">
              <a:spcBef>
                <a:spcPts val="600"/>
              </a:spcBef>
              <a:buChar char="»"/>
              <a:defRPr sz="28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929" name="Slide Number"/>
          <p:cNvSpPr txBox="1">
            <a:spLocks noGrp="1"/>
          </p:cNvSpPr>
          <p:nvPr>
            <p:ph type="sldNum" sz="quarter" idx="2"/>
          </p:nvPr>
        </p:nvSpPr>
        <p:spPr>
          <a:xfrm>
            <a:off x="8147872" y="6248400"/>
            <a:ext cx="310329" cy="307764"/>
          </a:xfrm>
          <a:prstGeom prst="rect">
            <a:avLst/>
          </a:prstGeom>
        </p:spPr>
        <p:txBody>
          <a:bodyPr lIns="45714" tIns="45714" rIns="45714" bIns="45714"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289831559"/>
      </p:ext>
    </p:extLst>
  </p:cSld>
  <p:clrMapOvr>
    <a:masterClrMapping/>
  </p:clrMapOvr>
  <p:transition spd="med"/>
</p:sldLayout>
</file>

<file path=ppt/slideLayouts/slideLayout175.xml><?xml version="1.0" encoding="utf-8"?>
<p:sldLayout xmlns:a="http://schemas.openxmlformats.org/drawingml/2006/main" xmlns:r="http://schemas.openxmlformats.org/officeDocument/2006/relationships" xmlns:p="http://schemas.openxmlformats.org/presentationml/2006/main" showMasterSp="0" type="tx">
  <p:cSld name="5_Title and Content">
    <p:bg>
      <p:bgPr>
        <a:solidFill>
          <a:srgbClr val="003399"/>
        </a:solidFill>
        <a:effectLst/>
      </p:bgPr>
    </p:bg>
    <p:spTree>
      <p:nvGrpSpPr>
        <p:cNvPr id="1" name=""/>
        <p:cNvGrpSpPr/>
        <p:nvPr/>
      </p:nvGrpSpPr>
      <p:grpSpPr>
        <a:xfrm>
          <a:off x="0" y="0"/>
          <a:ext cx="0" cy="0"/>
          <a:chOff x="0" y="0"/>
          <a:chExt cx="0" cy="0"/>
        </a:xfrm>
      </p:grpSpPr>
      <p:grpSp>
        <p:nvGrpSpPr>
          <p:cNvPr id="1257" name="Group 4"/>
          <p:cNvGrpSpPr/>
          <p:nvPr/>
        </p:nvGrpSpPr>
        <p:grpSpPr>
          <a:xfrm>
            <a:off x="0" y="0"/>
            <a:ext cx="9140826" cy="6850064"/>
            <a:chOff x="0" y="0"/>
            <a:chExt cx="9140825" cy="6850063"/>
          </a:xfrm>
        </p:grpSpPr>
        <p:grpSp>
          <p:nvGrpSpPr>
            <p:cNvPr id="1254" name="Group 5"/>
            <p:cNvGrpSpPr/>
            <p:nvPr/>
          </p:nvGrpSpPr>
          <p:grpSpPr>
            <a:xfrm>
              <a:off x="2743200" y="3540125"/>
              <a:ext cx="6392863" cy="3309939"/>
              <a:chOff x="0" y="0"/>
              <a:chExt cx="6392862" cy="3309937"/>
            </a:xfrm>
          </p:grpSpPr>
          <p:sp>
            <p:nvSpPr>
              <p:cNvPr id="1249" name="Freeform 6"/>
              <p:cNvSpPr/>
              <p:nvPr/>
            </p:nvSpPr>
            <p:spPr>
              <a:xfrm>
                <a:off x="0" y="657225"/>
                <a:ext cx="4575175" cy="2652713"/>
              </a:xfrm>
              <a:custGeom>
                <a:avLst/>
                <a:gdLst/>
                <a:ahLst/>
                <a:cxnLst>
                  <a:cxn ang="0">
                    <a:pos x="wd2" y="hd2"/>
                  </a:cxn>
                  <a:cxn ang="5400000">
                    <a:pos x="wd2" y="hd2"/>
                  </a:cxn>
                  <a:cxn ang="10800000">
                    <a:pos x="wd2" y="hd2"/>
                  </a:cxn>
                  <a:cxn ang="16200000">
                    <a:pos x="wd2" y="hd2"/>
                  </a:cxn>
                </a:cxnLst>
                <a:rect l="0" t="0" r="r" b="b"/>
                <a:pathLst>
                  <a:path w="21600" h="21600" extrusionOk="0">
                    <a:moveTo>
                      <a:pt x="20783" y="7032"/>
                    </a:moveTo>
                    <a:lnTo>
                      <a:pt x="20536" y="6825"/>
                    </a:lnTo>
                    <a:lnTo>
                      <a:pt x="20176" y="6541"/>
                    </a:lnTo>
                    <a:lnTo>
                      <a:pt x="19726" y="6256"/>
                    </a:lnTo>
                    <a:lnTo>
                      <a:pt x="19194" y="5907"/>
                    </a:lnTo>
                    <a:lnTo>
                      <a:pt x="18587" y="5481"/>
                    </a:lnTo>
                    <a:lnTo>
                      <a:pt x="17898" y="5132"/>
                    </a:lnTo>
                    <a:lnTo>
                      <a:pt x="16511" y="4434"/>
                    </a:lnTo>
                    <a:lnTo>
                      <a:pt x="15574" y="4007"/>
                    </a:lnTo>
                    <a:lnTo>
                      <a:pt x="14765" y="3581"/>
                    </a:lnTo>
                    <a:lnTo>
                      <a:pt x="14075" y="3167"/>
                    </a:lnTo>
                    <a:lnTo>
                      <a:pt x="13543" y="2740"/>
                    </a:lnTo>
                    <a:lnTo>
                      <a:pt x="13056" y="2314"/>
                    </a:lnTo>
                    <a:lnTo>
                      <a:pt x="12689" y="1965"/>
                    </a:lnTo>
                    <a:lnTo>
                      <a:pt x="12404" y="1616"/>
                    </a:lnTo>
                    <a:lnTo>
                      <a:pt x="12202" y="1331"/>
                    </a:lnTo>
                    <a:lnTo>
                      <a:pt x="12037" y="1047"/>
                    </a:lnTo>
                    <a:lnTo>
                      <a:pt x="11917" y="776"/>
                    </a:lnTo>
                    <a:lnTo>
                      <a:pt x="11879" y="556"/>
                    </a:lnTo>
                    <a:lnTo>
                      <a:pt x="11834" y="349"/>
                    </a:lnTo>
                    <a:lnTo>
                      <a:pt x="11879" y="65"/>
                    </a:lnTo>
                    <a:lnTo>
                      <a:pt x="11879" y="0"/>
                    </a:lnTo>
                    <a:lnTo>
                      <a:pt x="11752" y="349"/>
                    </a:lnTo>
                    <a:lnTo>
                      <a:pt x="11669" y="633"/>
                    </a:lnTo>
                    <a:lnTo>
                      <a:pt x="11669" y="982"/>
                    </a:lnTo>
                    <a:lnTo>
                      <a:pt x="11752" y="1267"/>
                    </a:lnTo>
                    <a:lnTo>
                      <a:pt x="11917" y="1551"/>
                    </a:lnTo>
                    <a:lnTo>
                      <a:pt x="12119" y="1823"/>
                    </a:lnTo>
                    <a:lnTo>
                      <a:pt x="12366" y="2107"/>
                    </a:lnTo>
                    <a:lnTo>
                      <a:pt x="12651" y="2391"/>
                    </a:lnTo>
                    <a:lnTo>
                      <a:pt x="13018" y="2676"/>
                    </a:lnTo>
                    <a:lnTo>
                      <a:pt x="13423" y="2947"/>
                    </a:lnTo>
                    <a:lnTo>
                      <a:pt x="14278" y="3451"/>
                    </a:lnTo>
                    <a:lnTo>
                      <a:pt x="15289" y="4007"/>
                    </a:lnTo>
                    <a:lnTo>
                      <a:pt x="16354" y="4498"/>
                    </a:lnTo>
                    <a:lnTo>
                      <a:pt x="17126" y="4925"/>
                    </a:lnTo>
                    <a:lnTo>
                      <a:pt x="17853" y="5274"/>
                    </a:lnTo>
                    <a:lnTo>
                      <a:pt x="18467" y="5623"/>
                    </a:lnTo>
                    <a:lnTo>
                      <a:pt x="19037" y="5972"/>
                    </a:lnTo>
                    <a:lnTo>
                      <a:pt x="19524" y="6256"/>
                    </a:lnTo>
                    <a:lnTo>
                      <a:pt x="19929" y="6541"/>
                    </a:lnTo>
                    <a:lnTo>
                      <a:pt x="20296" y="6825"/>
                    </a:lnTo>
                    <a:lnTo>
                      <a:pt x="20536" y="7032"/>
                    </a:lnTo>
                    <a:lnTo>
                      <a:pt x="20746" y="7239"/>
                    </a:lnTo>
                    <a:lnTo>
                      <a:pt x="20866" y="7459"/>
                    </a:lnTo>
                    <a:lnTo>
                      <a:pt x="20948" y="7665"/>
                    </a:lnTo>
                    <a:lnTo>
                      <a:pt x="20985" y="7950"/>
                    </a:lnTo>
                    <a:lnTo>
                      <a:pt x="20948" y="8299"/>
                    </a:lnTo>
                    <a:lnTo>
                      <a:pt x="20866" y="8583"/>
                    </a:lnTo>
                    <a:lnTo>
                      <a:pt x="20701" y="8932"/>
                    </a:lnTo>
                    <a:lnTo>
                      <a:pt x="20461" y="9217"/>
                    </a:lnTo>
                    <a:lnTo>
                      <a:pt x="20176" y="9501"/>
                    </a:lnTo>
                    <a:lnTo>
                      <a:pt x="19809" y="9772"/>
                    </a:lnTo>
                    <a:lnTo>
                      <a:pt x="19404" y="10057"/>
                    </a:lnTo>
                    <a:lnTo>
                      <a:pt x="18954" y="10341"/>
                    </a:lnTo>
                    <a:lnTo>
                      <a:pt x="18422" y="10625"/>
                    </a:lnTo>
                    <a:lnTo>
                      <a:pt x="17853" y="10897"/>
                    </a:lnTo>
                    <a:lnTo>
                      <a:pt x="17246" y="11181"/>
                    </a:lnTo>
                    <a:lnTo>
                      <a:pt x="16593" y="11466"/>
                    </a:lnTo>
                    <a:lnTo>
                      <a:pt x="15214" y="12022"/>
                    </a:lnTo>
                    <a:lnTo>
                      <a:pt x="13663" y="12655"/>
                    </a:lnTo>
                    <a:lnTo>
                      <a:pt x="12037" y="13366"/>
                    </a:lnTo>
                    <a:lnTo>
                      <a:pt x="10328" y="14141"/>
                    </a:lnTo>
                    <a:lnTo>
                      <a:pt x="8582" y="15046"/>
                    </a:lnTo>
                    <a:lnTo>
                      <a:pt x="6835" y="16042"/>
                    </a:lnTo>
                    <a:lnTo>
                      <a:pt x="5044" y="17166"/>
                    </a:lnTo>
                    <a:lnTo>
                      <a:pt x="3298" y="18498"/>
                    </a:lnTo>
                    <a:lnTo>
                      <a:pt x="1626" y="19971"/>
                    </a:lnTo>
                    <a:lnTo>
                      <a:pt x="0" y="21600"/>
                    </a:lnTo>
                    <a:lnTo>
                      <a:pt x="2646" y="21600"/>
                    </a:lnTo>
                    <a:lnTo>
                      <a:pt x="4152" y="20256"/>
                    </a:lnTo>
                    <a:lnTo>
                      <a:pt x="5651" y="18989"/>
                    </a:lnTo>
                    <a:lnTo>
                      <a:pt x="7158" y="17942"/>
                    </a:lnTo>
                    <a:lnTo>
                      <a:pt x="8582" y="16946"/>
                    </a:lnTo>
                    <a:lnTo>
                      <a:pt x="10006" y="16042"/>
                    </a:lnTo>
                    <a:lnTo>
                      <a:pt x="11385" y="15331"/>
                    </a:lnTo>
                    <a:lnTo>
                      <a:pt x="12689" y="14633"/>
                    </a:lnTo>
                    <a:lnTo>
                      <a:pt x="13948" y="13999"/>
                    </a:lnTo>
                    <a:lnTo>
                      <a:pt x="15132" y="13508"/>
                    </a:lnTo>
                    <a:lnTo>
                      <a:pt x="16226" y="13017"/>
                    </a:lnTo>
                    <a:lnTo>
                      <a:pt x="17246" y="12590"/>
                    </a:lnTo>
                    <a:lnTo>
                      <a:pt x="18182" y="12241"/>
                    </a:lnTo>
                    <a:lnTo>
                      <a:pt x="18992" y="11815"/>
                    </a:lnTo>
                    <a:lnTo>
                      <a:pt x="19681" y="11530"/>
                    </a:lnTo>
                    <a:lnTo>
                      <a:pt x="20251" y="11181"/>
                    </a:lnTo>
                    <a:lnTo>
                      <a:pt x="20701" y="10832"/>
                    </a:lnTo>
                    <a:lnTo>
                      <a:pt x="20985" y="10548"/>
                    </a:lnTo>
                    <a:lnTo>
                      <a:pt x="21188" y="10264"/>
                    </a:lnTo>
                    <a:lnTo>
                      <a:pt x="21353" y="9915"/>
                    </a:lnTo>
                    <a:lnTo>
                      <a:pt x="21473" y="9630"/>
                    </a:lnTo>
                    <a:lnTo>
                      <a:pt x="21555" y="9359"/>
                    </a:lnTo>
                    <a:lnTo>
                      <a:pt x="21600" y="9074"/>
                    </a:lnTo>
                    <a:lnTo>
                      <a:pt x="21555" y="8506"/>
                    </a:lnTo>
                    <a:lnTo>
                      <a:pt x="21390" y="8014"/>
                    </a:lnTo>
                    <a:lnTo>
                      <a:pt x="21233" y="7601"/>
                    </a:lnTo>
                    <a:lnTo>
                      <a:pt x="20985" y="7239"/>
                    </a:lnTo>
                    <a:lnTo>
                      <a:pt x="20783" y="7032"/>
                    </a:lnTo>
                    <a:close/>
                  </a:path>
                </a:pathLst>
              </a:custGeom>
              <a:gradFill flip="none" rotWithShape="1">
                <a:gsLst>
                  <a:gs pos="0">
                    <a:srgbClr val="003399"/>
                  </a:gs>
                  <a:gs pos="100000">
                    <a:srgbClr val="002E8B"/>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250" name="Freeform 7"/>
              <p:cNvSpPr/>
              <p:nvPr/>
            </p:nvSpPr>
            <p:spPr>
              <a:xfrm>
                <a:off x="3876675" y="700087"/>
                <a:ext cx="1998663" cy="1287464"/>
              </a:xfrm>
              <a:custGeom>
                <a:avLst/>
                <a:gdLst/>
                <a:ahLst/>
                <a:cxnLst>
                  <a:cxn ang="0">
                    <a:pos x="wd2" y="hd2"/>
                  </a:cxn>
                  <a:cxn ang="5400000">
                    <a:pos x="wd2" y="hd2"/>
                  </a:cxn>
                  <a:cxn ang="10800000">
                    <a:pos x="wd2" y="hd2"/>
                  </a:cxn>
                  <a:cxn ang="16200000">
                    <a:pos x="wd2" y="hd2"/>
                  </a:cxn>
                </a:cxnLst>
                <a:rect l="0" t="0" r="r" b="b"/>
                <a:pathLst>
                  <a:path w="21600" h="21600" extrusionOk="0">
                    <a:moveTo>
                      <a:pt x="21600" y="16380"/>
                    </a:moveTo>
                    <a:lnTo>
                      <a:pt x="21411" y="15661"/>
                    </a:lnTo>
                    <a:lnTo>
                      <a:pt x="21223" y="15075"/>
                    </a:lnTo>
                    <a:lnTo>
                      <a:pt x="20862" y="14356"/>
                    </a:lnTo>
                    <a:lnTo>
                      <a:pt x="20382" y="13770"/>
                    </a:lnTo>
                    <a:lnTo>
                      <a:pt x="19267" y="12758"/>
                    </a:lnTo>
                    <a:lnTo>
                      <a:pt x="17877" y="11745"/>
                    </a:lnTo>
                    <a:lnTo>
                      <a:pt x="16196" y="10867"/>
                    </a:lnTo>
                    <a:lnTo>
                      <a:pt x="14429" y="10147"/>
                    </a:lnTo>
                    <a:lnTo>
                      <a:pt x="12473" y="9269"/>
                    </a:lnTo>
                    <a:lnTo>
                      <a:pt x="8561" y="7830"/>
                    </a:lnTo>
                    <a:lnTo>
                      <a:pt x="6708" y="6951"/>
                    </a:lnTo>
                    <a:lnTo>
                      <a:pt x="4941" y="6099"/>
                    </a:lnTo>
                    <a:lnTo>
                      <a:pt x="3346" y="5220"/>
                    </a:lnTo>
                    <a:lnTo>
                      <a:pt x="2042" y="4048"/>
                    </a:lnTo>
                    <a:lnTo>
                      <a:pt x="926" y="2903"/>
                    </a:lnTo>
                    <a:lnTo>
                      <a:pt x="566" y="2317"/>
                    </a:lnTo>
                    <a:lnTo>
                      <a:pt x="275" y="1598"/>
                    </a:lnTo>
                    <a:lnTo>
                      <a:pt x="86" y="879"/>
                    </a:lnTo>
                    <a:lnTo>
                      <a:pt x="0" y="0"/>
                    </a:lnTo>
                    <a:lnTo>
                      <a:pt x="0" y="1012"/>
                    </a:lnTo>
                    <a:lnTo>
                      <a:pt x="86" y="1598"/>
                    </a:lnTo>
                    <a:lnTo>
                      <a:pt x="275" y="2317"/>
                    </a:lnTo>
                    <a:lnTo>
                      <a:pt x="566" y="3036"/>
                    </a:lnTo>
                    <a:lnTo>
                      <a:pt x="926" y="3782"/>
                    </a:lnTo>
                    <a:lnTo>
                      <a:pt x="1493" y="4634"/>
                    </a:lnTo>
                    <a:lnTo>
                      <a:pt x="2145" y="5513"/>
                    </a:lnTo>
                    <a:lnTo>
                      <a:pt x="3071" y="6392"/>
                    </a:lnTo>
                    <a:lnTo>
                      <a:pt x="4186" y="7404"/>
                    </a:lnTo>
                    <a:lnTo>
                      <a:pt x="5593" y="8256"/>
                    </a:lnTo>
                    <a:lnTo>
                      <a:pt x="7171" y="9269"/>
                    </a:lnTo>
                    <a:lnTo>
                      <a:pt x="9024" y="10147"/>
                    </a:lnTo>
                    <a:lnTo>
                      <a:pt x="11272" y="11026"/>
                    </a:lnTo>
                    <a:lnTo>
                      <a:pt x="12850" y="11586"/>
                    </a:lnTo>
                    <a:lnTo>
                      <a:pt x="14240" y="12331"/>
                    </a:lnTo>
                    <a:lnTo>
                      <a:pt x="15458" y="13051"/>
                    </a:lnTo>
                    <a:lnTo>
                      <a:pt x="16573" y="13636"/>
                    </a:lnTo>
                    <a:lnTo>
                      <a:pt x="17414" y="14356"/>
                    </a:lnTo>
                    <a:lnTo>
                      <a:pt x="18066" y="15075"/>
                    </a:lnTo>
                    <a:lnTo>
                      <a:pt x="18529" y="15794"/>
                    </a:lnTo>
                    <a:lnTo>
                      <a:pt x="18906" y="16513"/>
                    </a:lnTo>
                    <a:lnTo>
                      <a:pt x="19078" y="17259"/>
                    </a:lnTo>
                    <a:lnTo>
                      <a:pt x="19181" y="17978"/>
                    </a:lnTo>
                    <a:lnTo>
                      <a:pt x="19078" y="18564"/>
                    </a:lnTo>
                    <a:lnTo>
                      <a:pt x="18803" y="19283"/>
                    </a:lnTo>
                    <a:lnTo>
                      <a:pt x="18529" y="19869"/>
                    </a:lnTo>
                    <a:lnTo>
                      <a:pt x="18066" y="20428"/>
                    </a:lnTo>
                    <a:lnTo>
                      <a:pt x="16762" y="21600"/>
                    </a:lnTo>
                    <a:lnTo>
                      <a:pt x="17963" y="21014"/>
                    </a:lnTo>
                    <a:lnTo>
                      <a:pt x="18992" y="20428"/>
                    </a:lnTo>
                    <a:lnTo>
                      <a:pt x="19833" y="19869"/>
                    </a:lnTo>
                    <a:lnTo>
                      <a:pt x="20571" y="19283"/>
                    </a:lnTo>
                    <a:lnTo>
                      <a:pt x="21034" y="18697"/>
                    </a:lnTo>
                    <a:lnTo>
                      <a:pt x="21411" y="17978"/>
                    </a:lnTo>
                    <a:lnTo>
                      <a:pt x="21600" y="17259"/>
                    </a:lnTo>
                    <a:lnTo>
                      <a:pt x="21600" y="16380"/>
                    </a:lnTo>
                    <a:close/>
                  </a:path>
                </a:pathLst>
              </a:custGeom>
              <a:gradFill flip="none" rotWithShape="1">
                <a:gsLst>
                  <a:gs pos="0">
                    <a:srgbClr val="003399"/>
                  </a:gs>
                  <a:gs pos="100000">
                    <a:srgbClr val="002E8B"/>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251" name="Freeform 8"/>
              <p:cNvSpPr/>
              <p:nvPr/>
            </p:nvSpPr>
            <p:spPr>
              <a:xfrm>
                <a:off x="1860550" y="1771650"/>
                <a:ext cx="4522788" cy="1538288"/>
              </a:xfrm>
              <a:custGeom>
                <a:avLst/>
                <a:gdLst/>
                <a:ahLst/>
                <a:cxnLst>
                  <a:cxn ang="0">
                    <a:pos x="wd2" y="hd2"/>
                  </a:cxn>
                  <a:cxn ang="5400000">
                    <a:pos x="wd2" y="hd2"/>
                  </a:cxn>
                  <a:cxn ang="10800000">
                    <a:pos x="wd2" y="hd2"/>
                  </a:cxn>
                  <a:cxn ang="16200000">
                    <a:pos x="wd2" y="hd2"/>
                  </a:cxn>
                </a:cxnLst>
                <a:rect l="0" t="0" r="r" b="b"/>
                <a:pathLst>
                  <a:path w="21600" h="21600" extrusionOk="0">
                    <a:moveTo>
                      <a:pt x="698" y="21355"/>
                    </a:moveTo>
                    <a:lnTo>
                      <a:pt x="0" y="21600"/>
                    </a:lnTo>
                    <a:lnTo>
                      <a:pt x="2964" y="21600"/>
                    </a:lnTo>
                    <a:lnTo>
                      <a:pt x="3290" y="21110"/>
                    </a:lnTo>
                    <a:lnTo>
                      <a:pt x="3662" y="20374"/>
                    </a:lnTo>
                    <a:lnTo>
                      <a:pt x="4200" y="19527"/>
                    </a:lnTo>
                    <a:lnTo>
                      <a:pt x="4814" y="18680"/>
                    </a:lnTo>
                    <a:lnTo>
                      <a:pt x="5512" y="17699"/>
                    </a:lnTo>
                    <a:lnTo>
                      <a:pt x="6338" y="16607"/>
                    </a:lnTo>
                    <a:lnTo>
                      <a:pt x="7286" y="15515"/>
                    </a:lnTo>
                    <a:lnTo>
                      <a:pt x="8355" y="14311"/>
                    </a:lnTo>
                    <a:lnTo>
                      <a:pt x="9545" y="12973"/>
                    </a:lnTo>
                    <a:lnTo>
                      <a:pt x="10864" y="11636"/>
                    </a:lnTo>
                    <a:lnTo>
                      <a:pt x="12305" y="10298"/>
                    </a:lnTo>
                    <a:lnTo>
                      <a:pt x="13867" y="8983"/>
                    </a:lnTo>
                    <a:lnTo>
                      <a:pt x="15595" y="7646"/>
                    </a:lnTo>
                    <a:lnTo>
                      <a:pt x="17445" y="6308"/>
                    </a:lnTo>
                    <a:lnTo>
                      <a:pt x="19462" y="4971"/>
                    </a:lnTo>
                    <a:lnTo>
                      <a:pt x="21600" y="3633"/>
                    </a:lnTo>
                    <a:lnTo>
                      <a:pt x="21600" y="0"/>
                    </a:lnTo>
                    <a:lnTo>
                      <a:pt x="21357" y="357"/>
                    </a:lnTo>
                    <a:lnTo>
                      <a:pt x="21024" y="736"/>
                    </a:lnTo>
                    <a:lnTo>
                      <a:pt x="20614" y="1204"/>
                    </a:lnTo>
                    <a:lnTo>
                      <a:pt x="20076" y="1694"/>
                    </a:lnTo>
                    <a:lnTo>
                      <a:pt x="19500" y="2185"/>
                    </a:lnTo>
                    <a:lnTo>
                      <a:pt x="18886" y="2675"/>
                    </a:lnTo>
                    <a:lnTo>
                      <a:pt x="18188" y="3277"/>
                    </a:lnTo>
                    <a:lnTo>
                      <a:pt x="17445" y="3767"/>
                    </a:lnTo>
                    <a:lnTo>
                      <a:pt x="14322" y="6175"/>
                    </a:lnTo>
                    <a:lnTo>
                      <a:pt x="12798" y="7267"/>
                    </a:lnTo>
                    <a:lnTo>
                      <a:pt x="12055" y="7891"/>
                    </a:lnTo>
                    <a:lnTo>
                      <a:pt x="11395" y="8493"/>
                    </a:lnTo>
                    <a:lnTo>
                      <a:pt x="8393" y="11279"/>
                    </a:lnTo>
                    <a:lnTo>
                      <a:pt x="6914" y="12862"/>
                    </a:lnTo>
                    <a:lnTo>
                      <a:pt x="5512" y="14422"/>
                    </a:lnTo>
                    <a:lnTo>
                      <a:pt x="4155" y="16005"/>
                    </a:lnTo>
                    <a:lnTo>
                      <a:pt x="2881" y="17699"/>
                    </a:lnTo>
                    <a:lnTo>
                      <a:pt x="1729" y="19527"/>
                    </a:lnTo>
                    <a:lnTo>
                      <a:pt x="698" y="21355"/>
                    </a:lnTo>
                    <a:close/>
                  </a:path>
                </a:pathLst>
              </a:custGeom>
              <a:gradFill flip="none" rotWithShape="1">
                <a:gsLst>
                  <a:gs pos="0">
                    <a:srgbClr val="002A7D"/>
                  </a:gs>
                  <a:gs pos="100000">
                    <a:srgbClr val="003399"/>
                  </a:gs>
                </a:gsLst>
                <a:lin ang="54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252" name="Freeform 9"/>
              <p:cNvSpPr/>
              <p:nvPr/>
            </p:nvSpPr>
            <p:spPr>
              <a:xfrm>
                <a:off x="1619250" y="0"/>
                <a:ext cx="4773613" cy="3309938"/>
              </a:xfrm>
              <a:custGeom>
                <a:avLst/>
                <a:gdLst/>
                <a:ahLst/>
                <a:cxnLst>
                  <a:cxn ang="0">
                    <a:pos x="wd2" y="hd2"/>
                  </a:cxn>
                  <a:cxn ang="5400000">
                    <a:pos x="wd2" y="hd2"/>
                  </a:cxn>
                  <a:cxn ang="10800000">
                    <a:pos x="wd2" y="hd2"/>
                  </a:cxn>
                  <a:cxn ang="16200000">
                    <a:pos x="wd2" y="hd2"/>
                  </a:cxn>
                </a:cxnLst>
                <a:rect l="0" t="0" r="r" b="b"/>
                <a:pathLst>
                  <a:path w="21600" h="21600" extrusionOk="0">
                    <a:moveTo>
                      <a:pt x="10250" y="4569"/>
                    </a:moveTo>
                    <a:lnTo>
                      <a:pt x="10294" y="4911"/>
                    </a:lnTo>
                    <a:lnTo>
                      <a:pt x="10373" y="5190"/>
                    </a:lnTo>
                    <a:lnTo>
                      <a:pt x="10488" y="5470"/>
                    </a:lnTo>
                    <a:lnTo>
                      <a:pt x="10646" y="5698"/>
                    </a:lnTo>
                    <a:lnTo>
                      <a:pt x="11069" y="6143"/>
                    </a:lnTo>
                    <a:lnTo>
                      <a:pt x="11658" y="6599"/>
                    </a:lnTo>
                    <a:lnTo>
                      <a:pt x="12319" y="6941"/>
                    </a:lnTo>
                    <a:lnTo>
                      <a:pt x="13059" y="7273"/>
                    </a:lnTo>
                    <a:lnTo>
                      <a:pt x="13842" y="7614"/>
                    </a:lnTo>
                    <a:lnTo>
                      <a:pt x="15480" y="8174"/>
                    </a:lnTo>
                    <a:lnTo>
                      <a:pt x="16299" y="8516"/>
                    </a:lnTo>
                    <a:lnTo>
                      <a:pt x="17039" y="8795"/>
                    </a:lnTo>
                    <a:lnTo>
                      <a:pt x="17700" y="9137"/>
                    </a:lnTo>
                    <a:lnTo>
                      <a:pt x="18324" y="9531"/>
                    </a:lnTo>
                    <a:lnTo>
                      <a:pt x="18791" y="9925"/>
                    </a:lnTo>
                    <a:lnTo>
                      <a:pt x="18949" y="10153"/>
                    </a:lnTo>
                    <a:lnTo>
                      <a:pt x="19100" y="10432"/>
                    </a:lnTo>
                    <a:lnTo>
                      <a:pt x="19222" y="10660"/>
                    </a:lnTo>
                    <a:lnTo>
                      <a:pt x="19258" y="10940"/>
                    </a:lnTo>
                    <a:lnTo>
                      <a:pt x="19258" y="11220"/>
                    </a:lnTo>
                    <a:lnTo>
                      <a:pt x="19222" y="11447"/>
                    </a:lnTo>
                    <a:lnTo>
                      <a:pt x="19143" y="11675"/>
                    </a:lnTo>
                    <a:lnTo>
                      <a:pt x="18985" y="11903"/>
                    </a:lnTo>
                    <a:lnTo>
                      <a:pt x="18791" y="12121"/>
                    </a:lnTo>
                    <a:lnTo>
                      <a:pt x="18554" y="12297"/>
                    </a:lnTo>
                    <a:lnTo>
                      <a:pt x="18281" y="12515"/>
                    </a:lnTo>
                    <a:lnTo>
                      <a:pt x="17972" y="12691"/>
                    </a:lnTo>
                    <a:lnTo>
                      <a:pt x="17585" y="12856"/>
                    </a:lnTo>
                    <a:lnTo>
                      <a:pt x="17154" y="13022"/>
                    </a:lnTo>
                    <a:lnTo>
                      <a:pt x="16723" y="13198"/>
                    </a:lnTo>
                    <a:lnTo>
                      <a:pt x="16220" y="13364"/>
                    </a:lnTo>
                    <a:lnTo>
                      <a:pt x="15128" y="13758"/>
                    </a:lnTo>
                    <a:lnTo>
                      <a:pt x="13878" y="14214"/>
                    </a:lnTo>
                    <a:lnTo>
                      <a:pt x="12513" y="14721"/>
                    </a:lnTo>
                    <a:lnTo>
                      <a:pt x="10998" y="15281"/>
                    </a:lnTo>
                    <a:lnTo>
                      <a:pt x="9396" y="15954"/>
                    </a:lnTo>
                    <a:lnTo>
                      <a:pt x="7679" y="16752"/>
                    </a:lnTo>
                    <a:lnTo>
                      <a:pt x="5890" y="17705"/>
                    </a:lnTo>
                    <a:lnTo>
                      <a:pt x="3980" y="18834"/>
                    </a:lnTo>
                    <a:lnTo>
                      <a:pt x="2026" y="20129"/>
                    </a:lnTo>
                    <a:lnTo>
                      <a:pt x="0" y="21600"/>
                    </a:lnTo>
                    <a:lnTo>
                      <a:pt x="1092" y="21600"/>
                    </a:lnTo>
                    <a:lnTo>
                      <a:pt x="1753" y="21486"/>
                    </a:lnTo>
                    <a:lnTo>
                      <a:pt x="2773" y="20637"/>
                    </a:lnTo>
                    <a:lnTo>
                      <a:pt x="3857" y="19787"/>
                    </a:lnTo>
                    <a:lnTo>
                      <a:pt x="5028" y="19000"/>
                    </a:lnTo>
                    <a:lnTo>
                      <a:pt x="6314" y="18264"/>
                    </a:lnTo>
                    <a:lnTo>
                      <a:pt x="7643" y="17539"/>
                    </a:lnTo>
                    <a:lnTo>
                      <a:pt x="9044" y="16803"/>
                    </a:lnTo>
                    <a:lnTo>
                      <a:pt x="11931" y="15508"/>
                    </a:lnTo>
                    <a:lnTo>
                      <a:pt x="12556" y="15229"/>
                    </a:lnTo>
                    <a:lnTo>
                      <a:pt x="13253" y="14939"/>
                    </a:lnTo>
                    <a:lnTo>
                      <a:pt x="14697" y="14431"/>
                    </a:lnTo>
                    <a:lnTo>
                      <a:pt x="17656" y="13312"/>
                    </a:lnTo>
                    <a:lnTo>
                      <a:pt x="18324" y="13084"/>
                    </a:lnTo>
                    <a:lnTo>
                      <a:pt x="18985" y="12805"/>
                    </a:lnTo>
                    <a:lnTo>
                      <a:pt x="19610" y="12577"/>
                    </a:lnTo>
                    <a:lnTo>
                      <a:pt x="20156" y="12349"/>
                    </a:lnTo>
                    <a:lnTo>
                      <a:pt x="20659" y="12121"/>
                    </a:lnTo>
                    <a:lnTo>
                      <a:pt x="21054" y="11903"/>
                    </a:lnTo>
                    <a:lnTo>
                      <a:pt x="21363" y="11727"/>
                    </a:lnTo>
                    <a:lnTo>
                      <a:pt x="21600" y="11561"/>
                    </a:lnTo>
                    <a:lnTo>
                      <a:pt x="21600" y="9023"/>
                    </a:lnTo>
                    <a:lnTo>
                      <a:pt x="21126" y="8909"/>
                    </a:lnTo>
                    <a:lnTo>
                      <a:pt x="20544" y="8744"/>
                    </a:lnTo>
                    <a:lnTo>
                      <a:pt x="19919" y="8567"/>
                    </a:lnTo>
                    <a:lnTo>
                      <a:pt x="19179" y="8350"/>
                    </a:lnTo>
                    <a:lnTo>
                      <a:pt x="18439" y="8122"/>
                    </a:lnTo>
                    <a:lnTo>
                      <a:pt x="17656" y="7842"/>
                    </a:lnTo>
                    <a:lnTo>
                      <a:pt x="16098" y="7273"/>
                    </a:lnTo>
                    <a:lnTo>
                      <a:pt x="15358" y="6941"/>
                    </a:lnTo>
                    <a:lnTo>
                      <a:pt x="14697" y="6599"/>
                    </a:lnTo>
                    <a:lnTo>
                      <a:pt x="14072" y="6257"/>
                    </a:lnTo>
                    <a:lnTo>
                      <a:pt x="13526" y="5864"/>
                    </a:lnTo>
                    <a:lnTo>
                      <a:pt x="13102" y="5532"/>
                    </a:lnTo>
                    <a:lnTo>
                      <a:pt x="12786" y="5128"/>
                    </a:lnTo>
                    <a:lnTo>
                      <a:pt x="12707" y="4911"/>
                    </a:lnTo>
                    <a:lnTo>
                      <a:pt x="12628" y="4734"/>
                    </a:lnTo>
                    <a:lnTo>
                      <a:pt x="12592" y="4517"/>
                    </a:lnTo>
                    <a:lnTo>
                      <a:pt x="12628" y="4341"/>
                    </a:lnTo>
                    <a:lnTo>
                      <a:pt x="12786" y="3947"/>
                    </a:lnTo>
                    <a:lnTo>
                      <a:pt x="13023" y="3553"/>
                    </a:lnTo>
                    <a:lnTo>
                      <a:pt x="13375" y="3274"/>
                    </a:lnTo>
                    <a:lnTo>
                      <a:pt x="13799" y="2994"/>
                    </a:lnTo>
                    <a:lnTo>
                      <a:pt x="14266" y="2766"/>
                    </a:lnTo>
                    <a:lnTo>
                      <a:pt x="14812" y="2538"/>
                    </a:lnTo>
                    <a:lnTo>
                      <a:pt x="16062" y="2207"/>
                    </a:lnTo>
                    <a:lnTo>
                      <a:pt x="17462" y="1865"/>
                    </a:lnTo>
                    <a:lnTo>
                      <a:pt x="18870" y="1637"/>
                    </a:lnTo>
                    <a:lnTo>
                      <a:pt x="20307" y="1295"/>
                    </a:lnTo>
                    <a:lnTo>
                      <a:pt x="20975" y="1129"/>
                    </a:lnTo>
                    <a:lnTo>
                      <a:pt x="21600" y="901"/>
                    </a:lnTo>
                    <a:lnTo>
                      <a:pt x="21600" y="0"/>
                    </a:lnTo>
                    <a:lnTo>
                      <a:pt x="20896" y="228"/>
                    </a:lnTo>
                    <a:lnTo>
                      <a:pt x="20077" y="456"/>
                    </a:lnTo>
                    <a:lnTo>
                      <a:pt x="19222" y="684"/>
                    </a:lnTo>
                    <a:lnTo>
                      <a:pt x="18324" y="849"/>
                    </a:lnTo>
                    <a:lnTo>
                      <a:pt x="16414" y="1243"/>
                    </a:lnTo>
                    <a:lnTo>
                      <a:pt x="15480" y="1409"/>
                    </a:lnTo>
                    <a:lnTo>
                      <a:pt x="14582" y="1637"/>
                    </a:lnTo>
                    <a:lnTo>
                      <a:pt x="13684" y="1803"/>
                    </a:lnTo>
                    <a:lnTo>
                      <a:pt x="12865" y="2093"/>
                    </a:lnTo>
                    <a:lnTo>
                      <a:pt x="12125" y="2372"/>
                    </a:lnTo>
                    <a:lnTo>
                      <a:pt x="11500" y="2704"/>
                    </a:lnTo>
                    <a:lnTo>
                      <a:pt x="10954" y="3108"/>
                    </a:lnTo>
                    <a:lnTo>
                      <a:pt x="10567" y="3502"/>
                    </a:lnTo>
                    <a:lnTo>
                      <a:pt x="10452" y="3719"/>
                    </a:lnTo>
                    <a:lnTo>
                      <a:pt x="10329" y="4009"/>
                    </a:lnTo>
                    <a:lnTo>
                      <a:pt x="10250" y="4289"/>
                    </a:lnTo>
                    <a:lnTo>
                      <a:pt x="10250" y="4569"/>
                    </a:lnTo>
                    <a:close/>
                  </a:path>
                </a:pathLst>
              </a:custGeom>
              <a:solidFill>
                <a:srgbClr val="0033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253" name="Freeform 10"/>
              <p:cNvSpPr/>
              <p:nvPr/>
            </p:nvSpPr>
            <p:spPr>
              <a:xfrm>
                <a:off x="4402137" y="138112"/>
                <a:ext cx="1981201" cy="855664"/>
              </a:xfrm>
              <a:custGeom>
                <a:avLst/>
                <a:gdLst/>
                <a:ahLst/>
                <a:cxnLst>
                  <a:cxn ang="0">
                    <a:pos x="wd2" y="hd2"/>
                  </a:cxn>
                  <a:cxn ang="5400000">
                    <a:pos x="wd2" y="hd2"/>
                  </a:cxn>
                  <a:cxn ang="10800000">
                    <a:pos x="wd2" y="hd2"/>
                  </a:cxn>
                  <a:cxn ang="16200000">
                    <a:pos x="wd2" y="hd2"/>
                  </a:cxn>
                </a:cxnLst>
                <a:rect l="0" t="0" r="r" b="b"/>
                <a:pathLst>
                  <a:path w="21600" h="21600" extrusionOk="0">
                    <a:moveTo>
                      <a:pt x="0" y="13305"/>
                    </a:moveTo>
                    <a:lnTo>
                      <a:pt x="0" y="14427"/>
                    </a:lnTo>
                    <a:lnTo>
                      <a:pt x="87" y="15509"/>
                    </a:lnTo>
                    <a:lnTo>
                      <a:pt x="467" y="16591"/>
                    </a:lnTo>
                    <a:lnTo>
                      <a:pt x="935" y="17472"/>
                    </a:lnTo>
                    <a:lnTo>
                      <a:pt x="1592" y="18554"/>
                    </a:lnTo>
                    <a:lnTo>
                      <a:pt x="2440" y="19636"/>
                    </a:lnTo>
                    <a:lnTo>
                      <a:pt x="3375" y="20518"/>
                    </a:lnTo>
                    <a:lnTo>
                      <a:pt x="4413" y="21600"/>
                    </a:lnTo>
                    <a:lnTo>
                      <a:pt x="3669" y="20718"/>
                    </a:lnTo>
                    <a:lnTo>
                      <a:pt x="3098" y="19636"/>
                    </a:lnTo>
                    <a:lnTo>
                      <a:pt x="2717" y="18755"/>
                    </a:lnTo>
                    <a:lnTo>
                      <a:pt x="2440" y="17913"/>
                    </a:lnTo>
                    <a:lnTo>
                      <a:pt x="2354" y="17032"/>
                    </a:lnTo>
                    <a:lnTo>
                      <a:pt x="2354" y="16150"/>
                    </a:lnTo>
                    <a:lnTo>
                      <a:pt x="2440" y="15268"/>
                    </a:lnTo>
                    <a:lnTo>
                      <a:pt x="3098" y="13745"/>
                    </a:lnTo>
                    <a:lnTo>
                      <a:pt x="3479" y="13104"/>
                    </a:lnTo>
                    <a:lnTo>
                      <a:pt x="4604" y="11782"/>
                    </a:lnTo>
                    <a:lnTo>
                      <a:pt x="6110" y="10499"/>
                    </a:lnTo>
                    <a:lnTo>
                      <a:pt x="7702" y="9377"/>
                    </a:lnTo>
                    <a:lnTo>
                      <a:pt x="9588" y="8536"/>
                    </a:lnTo>
                    <a:lnTo>
                      <a:pt x="11458" y="7654"/>
                    </a:lnTo>
                    <a:lnTo>
                      <a:pt x="15404" y="6131"/>
                    </a:lnTo>
                    <a:lnTo>
                      <a:pt x="17187" y="5450"/>
                    </a:lnTo>
                    <a:lnTo>
                      <a:pt x="18883" y="4809"/>
                    </a:lnTo>
                    <a:lnTo>
                      <a:pt x="20388" y="4609"/>
                    </a:lnTo>
                    <a:lnTo>
                      <a:pt x="21600" y="4168"/>
                    </a:lnTo>
                    <a:lnTo>
                      <a:pt x="21600" y="0"/>
                    </a:lnTo>
                    <a:lnTo>
                      <a:pt x="20094" y="882"/>
                    </a:lnTo>
                    <a:lnTo>
                      <a:pt x="18502" y="1523"/>
                    </a:lnTo>
                    <a:lnTo>
                      <a:pt x="15127" y="2845"/>
                    </a:lnTo>
                    <a:lnTo>
                      <a:pt x="11648" y="3727"/>
                    </a:lnTo>
                    <a:lnTo>
                      <a:pt x="8360" y="5049"/>
                    </a:lnTo>
                    <a:lnTo>
                      <a:pt x="6767" y="5691"/>
                    </a:lnTo>
                    <a:lnTo>
                      <a:pt x="5348" y="6332"/>
                    </a:lnTo>
                    <a:lnTo>
                      <a:pt x="3946" y="7213"/>
                    </a:lnTo>
                    <a:lnTo>
                      <a:pt x="2821" y="8095"/>
                    </a:lnTo>
                    <a:lnTo>
                      <a:pt x="1783" y="9177"/>
                    </a:lnTo>
                    <a:lnTo>
                      <a:pt x="935" y="10259"/>
                    </a:lnTo>
                    <a:lnTo>
                      <a:pt x="381" y="11782"/>
                    </a:lnTo>
                    <a:lnTo>
                      <a:pt x="0" y="13305"/>
                    </a:lnTo>
                    <a:close/>
                  </a:path>
                </a:pathLst>
              </a:custGeom>
              <a:gradFill flip="none" rotWithShape="1">
                <a:gsLst>
                  <a:gs pos="0">
                    <a:srgbClr val="002D86"/>
                  </a:gs>
                  <a:gs pos="100000">
                    <a:srgbClr val="003399"/>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1255" name="Freeform 11"/>
            <p:cNvSpPr/>
            <p:nvPr/>
          </p:nvSpPr>
          <p:spPr>
            <a:xfrm>
              <a:off x="5273675" y="2128837"/>
              <a:ext cx="2897188" cy="2439989"/>
            </a:xfrm>
            <a:custGeom>
              <a:avLst/>
              <a:gdLst/>
              <a:ahLst/>
              <a:cxnLst>
                <a:cxn ang="0">
                  <a:pos x="wd2" y="hd2"/>
                </a:cxn>
                <a:cxn ang="5400000">
                  <a:pos x="wd2" y="hd2"/>
                </a:cxn>
                <a:cxn ang="10800000">
                  <a:pos x="wd2" y="hd2"/>
                </a:cxn>
                <a:cxn ang="16200000">
                  <a:pos x="wd2" y="hd2"/>
                </a:cxn>
              </a:cxnLst>
              <a:rect l="0" t="0" r="r" b="b"/>
              <a:pathLst>
                <a:path w="21600" h="21600" extrusionOk="0">
                  <a:moveTo>
                    <a:pt x="7253" y="15998"/>
                  </a:moveTo>
                  <a:lnTo>
                    <a:pt x="9238" y="15601"/>
                  </a:lnTo>
                  <a:lnTo>
                    <a:pt x="11082" y="15204"/>
                  </a:lnTo>
                  <a:lnTo>
                    <a:pt x="12766" y="14880"/>
                  </a:lnTo>
                  <a:lnTo>
                    <a:pt x="14300" y="14483"/>
                  </a:lnTo>
                  <a:lnTo>
                    <a:pt x="15673" y="14072"/>
                  </a:lnTo>
                  <a:lnTo>
                    <a:pt x="16896" y="13675"/>
                  </a:lnTo>
                  <a:lnTo>
                    <a:pt x="18025" y="13189"/>
                  </a:lnTo>
                  <a:lnTo>
                    <a:pt x="18938" y="12792"/>
                  </a:lnTo>
                  <a:lnTo>
                    <a:pt x="19756" y="12234"/>
                  </a:lnTo>
                  <a:lnTo>
                    <a:pt x="20424" y="11763"/>
                  </a:lnTo>
                  <a:lnTo>
                    <a:pt x="20885" y="11116"/>
                  </a:lnTo>
                  <a:lnTo>
                    <a:pt x="21290" y="10469"/>
                  </a:lnTo>
                  <a:lnTo>
                    <a:pt x="21497" y="9837"/>
                  </a:lnTo>
                  <a:lnTo>
                    <a:pt x="21600" y="9028"/>
                  </a:lnTo>
                  <a:lnTo>
                    <a:pt x="21544" y="8234"/>
                  </a:lnTo>
                  <a:lnTo>
                    <a:pt x="21346" y="7352"/>
                  </a:lnTo>
                  <a:lnTo>
                    <a:pt x="21083" y="6720"/>
                  </a:lnTo>
                  <a:lnTo>
                    <a:pt x="20678" y="5999"/>
                  </a:lnTo>
                  <a:lnTo>
                    <a:pt x="20170" y="5352"/>
                  </a:lnTo>
                  <a:lnTo>
                    <a:pt x="19559" y="4720"/>
                  </a:lnTo>
                  <a:lnTo>
                    <a:pt x="18891" y="4073"/>
                  </a:lnTo>
                  <a:lnTo>
                    <a:pt x="18129" y="3441"/>
                  </a:lnTo>
                  <a:lnTo>
                    <a:pt x="16642" y="2309"/>
                  </a:lnTo>
                  <a:lnTo>
                    <a:pt x="15880" y="1838"/>
                  </a:lnTo>
                  <a:lnTo>
                    <a:pt x="15165" y="1353"/>
                  </a:lnTo>
                  <a:lnTo>
                    <a:pt x="14450" y="956"/>
                  </a:lnTo>
                  <a:lnTo>
                    <a:pt x="13886" y="632"/>
                  </a:lnTo>
                  <a:lnTo>
                    <a:pt x="13378" y="397"/>
                  </a:lnTo>
                  <a:lnTo>
                    <a:pt x="13020" y="147"/>
                  </a:lnTo>
                  <a:lnTo>
                    <a:pt x="12766" y="74"/>
                  </a:lnTo>
                  <a:lnTo>
                    <a:pt x="12663" y="0"/>
                  </a:lnTo>
                  <a:lnTo>
                    <a:pt x="14093" y="794"/>
                  </a:lnTo>
                  <a:lnTo>
                    <a:pt x="15570" y="1750"/>
                  </a:lnTo>
                  <a:lnTo>
                    <a:pt x="17000" y="2720"/>
                  </a:lnTo>
                  <a:lnTo>
                    <a:pt x="18326" y="3749"/>
                  </a:lnTo>
                  <a:lnTo>
                    <a:pt x="18938" y="4235"/>
                  </a:lnTo>
                  <a:lnTo>
                    <a:pt x="19455" y="4793"/>
                  </a:lnTo>
                  <a:lnTo>
                    <a:pt x="19963" y="5352"/>
                  </a:lnTo>
                  <a:lnTo>
                    <a:pt x="20424" y="5911"/>
                  </a:lnTo>
                  <a:lnTo>
                    <a:pt x="20782" y="6470"/>
                  </a:lnTo>
                  <a:lnTo>
                    <a:pt x="21036" y="7028"/>
                  </a:lnTo>
                  <a:lnTo>
                    <a:pt x="21186" y="7675"/>
                  </a:lnTo>
                  <a:lnTo>
                    <a:pt x="21290" y="8234"/>
                  </a:lnTo>
                  <a:lnTo>
                    <a:pt x="21243" y="8793"/>
                  </a:lnTo>
                  <a:lnTo>
                    <a:pt x="21083" y="9352"/>
                  </a:lnTo>
                  <a:lnTo>
                    <a:pt x="20829" y="9837"/>
                  </a:lnTo>
                  <a:lnTo>
                    <a:pt x="20424" y="10322"/>
                  </a:lnTo>
                  <a:lnTo>
                    <a:pt x="19963" y="10719"/>
                  </a:lnTo>
                  <a:lnTo>
                    <a:pt x="19399" y="11116"/>
                  </a:lnTo>
                  <a:lnTo>
                    <a:pt x="18787" y="11440"/>
                  </a:lnTo>
                  <a:lnTo>
                    <a:pt x="18072" y="11763"/>
                  </a:lnTo>
                  <a:lnTo>
                    <a:pt x="17254" y="12072"/>
                  </a:lnTo>
                  <a:lnTo>
                    <a:pt x="16445" y="12395"/>
                  </a:lnTo>
                  <a:lnTo>
                    <a:pt x="14601" y="12881"/>
                  </a:lnTo>
                  <a:lnTo>
                    <a:pt x="12710" y="13351"/>
                  </a:lnTo>
                  <a:lnTo>
                    <a:pt x="10668" y="13836"/>
                  </a:lnTo>
                  <a:lnTo>
                    <a:pt x="8683" y="14233"/>
                  </a:lnTo>
                  <a:lnTo>
                    <a:pt x="6736" y="14630"/>
                  </a:lnTo>
                  <a:lnTo>
                    <a:pt x="4901" y="15116"/>
                  </a:lnTo>
                  <a:lnTo>
                    <a:pt x="4083" y="15351"/>
                  </a:lnTo>
                  <a:lnTo>
                    <a:pt x="3321" y="15674"/>
                  </a:lnTo>
                  <a:lnTo>
                    <a:pt x="2606" y="15910"/>
                  </a:lnTo>
                  <a:lnTo>
                    <a:pt x="1938" y="16233"/>
                  </a:lnTo>
                  <a:lnTo>
                    <a:pt x="1383" y="16557"/>
                  </a:lnTo>
                  <a:lnTo>
                    <a:pt x="866" y="16880"/>
                  </a:lnTo>
                  <a:lnTo>
                    <a:pt x="508" y="17277"/>
                  </a:lnTo>
                  <a:lnTo>
                    <a:pt x="207" y="17674"/>
                  </a:lnTo>
                  <a:lnTo>
                    <a:pt x="56" y="18071"/>
                  </a:lnTo>
                  <a:lnTo>
                    <a:pt x="0" y="18556"/>
                  </a:lnTo>
                  <a:lnTo>
                    <a:pt x="103" y="19042"/>
                  </a:lnTo>
                  <a:lnTo>
                    <a:pt x="254" y="19512"/>
                  </a:lnTo>
                  <a:lnTo>
                    <a:pt x="508" y="19924"/>
                  </a:lnTo>
                  <a:lnTo>
                    <a:pt x="922" y="20321"/>
                  </a:lnTo>
                  <a:lnTo>
                    <a:pt x="1326" y="20644"/>
                  </a:lnTo>
                  <a:lnTo>
                    <a:pt x="1844" y="20953"/>
                  </a:lnTo>
                  <a:lnTo>
                    <a:pt x="3067" y="21600"/>
                  </a:lnTo>
                  <a:lnTo>
                    <a:pt x="2502" y="21203"/>
                  </a:lnTo>
                  <a:lnTo>
                    <a:pt x="2041" y="20791"/>
                  </a:lnTo>
                  <a:lnTo>
                    <a:pt x="1637" y="20394"/>
                  </a:lnTo>
                  <a:lnTo>
                    <a:pt x="1383" y="19997"/>
                  </a:lnTo>
                  <a:lnTo>
                    <a:pt x="1176" y="19600"/>
                  </a:lnTo>
                  <a:lnTo>
                    <a:pt x="1129" y="19203"/>
                  </a:lnTo>
                  <a:lnTo>
                    <a:pt x="1176" y="18792"/>
                  </a:lnTo>
                  <a:lnTo>
                    <a:pt x="1326" y="18483"/>
                  </a:lnTo>
                  <a:lnTo>
                    <a:pt x="1637" y="18071"/>
                  </a:lnTo>
                  <a:lnTo>
                    <a:pt x="1994" y="17762"/>
                  </a:lnTo>
                  <a:lnTo>
                    <a:pt x="2559" y="17439"/>
                  </a:lnTo>
                  <a:lnTo>
                    <a:pt x="3217" y="17115"/>
                  </a:lnTo>
                  <a:lnTo>
                    <a:pt x="3979" y="16792"/>
                  </a:lnTo>
                  <a:lnTo>
                    <a:pt x="4958" y="16483"/>
                  </a:lnTo>
                  <a:lnTo>
                    <a:pt x="6030" y="16233"/>
                  </a:lnTo>
                  <a:lnTo>
                    <a:pt x="7253" y="15998"/>
                  </a:lnTo>
                  <a:close/>
                </a:path>
              </a:pathLst>
            </a:custGeom>
            <a:gradFill flip="none" rotWithShape="1">
              <a:gsLst>
                <a:gs pos="0">
                  <a:srgbClr val="002B82"/>
                </a:gs>
                <a:gs pos="100000">
                  <a:srgbClr val="003399"/>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256" name="Freeform 12"/>
            <p:cNvSpPr/>
            <p:nvPr/>
          </p:nvSpPr>
          <p:spPr>
            <a:xfrm>
              <a:off x="0" y="0"/>
              <a:ext cx="9140826" cy="2819401"/>
            </a:xfrm>
            <a:prstGeom prst="rect">
              <a:avLst/>
            </a:prstGeom>
            <a:gradFill flip="none" rotWithShape="1">
              <a:gsLst>
                <a:gs pos="0">
                  <a:srgbClr val="000514"/>
                </a:gs>
                <a:gs pos="100000">
                  <a:srgbClr val="003399"/>
                </a:gs>
              </a:gsLst>
              <a:lin ang="54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1258" name="Title Text"/>
          <p:cNvSpPr txBox="1">
            <a:spLocks noGrp="1"/>
          </p:cNvSpPr>
          <p:nvPr>
            <p:ph type="title"/>
          </p:nvPr>
        </p:nvSpPr>
        <p:spPr>
          <a:xfrm>
            <a:off x="457200" y="274638"/>
            <a:ext cx="8229600" cy="1143001"/>
          </a:xfrm>
          <a:prstGeom prst="rect">
            <a:avLst/>
          </a:prstGeom>
        </p:spPr>
        <p:txBody>
          <a:bodyPr anchor="ctr"/>
          <a:lstStyle>
            <a:lvl1pPr algn="ctr">
              <a:defRPr b="1">
                <a:solidFill>
                  <a:srgbClr val="E5E5FF"/>
                </a:solidFill>
                <a:effectLst>
                  <a:outerShdw blurRad="38100" dist="38100" dir="2700000" rotWithShape="0">
                    <a:srgbClr val="000000"/>
                  </a:outerShdw>
                </a:effectLst>
                <a:latin typeface="Garamond"/>
                <a:ea typeface="Garamond"/>
                <a:cs typeface="Garamond"/>
                <a:sym typeface="Garamond"/>
              </a:defRPr>
            </a:lvl1pPr>
          </a:lstStyle>
          <a:p>
            <a:r>
              <a:t>Title Text</a:t>
            </a:r>
          </a:p>
        </p:txBody>
      </p:sp>
      <p:sp>
        <p:nvSpPr>
          <p:cNvPr id="1259" name="Body Level One…"/>
          <p:cNvSpPr txBox="1">
            <a:spLocks noGrp="1"/>
          </p:cNvSpPr>
          <p:nvPr>
            <p:ph type="body" idx="1"/>
          </p:nvPr>
        </p:nvSpPr>
        <p:spPr>
          <a:xfrm>
            <a:off x="457200" y="1600200"/>
            <a:ext cx="8229600" cy="4525963"/>
          </a:xfrm>
          <a:prstGeom prst="rect">
            <a:avLst/>
          </a:prstGeom>
        </p:spPr>
        <p:txBody>
          <a:bodyPr>
            <a:normAutofit/>
          </a:bodyPr>
          <a:lstStyle>
            <a:lvl1pPr>
              <a:buClr>
                <a:srgbClr val="FFCC00"/>
              </a:buClr>
              <a:buSzPct val="70000"/>
              <a:buChar char="■"/>
              <a:defRPr>
                <a:solidFill>
                  <a:schemeClr val="accent3">
                    <a:lumOff val="44000"/>
                  </a:schemeClr>
                </a:solidFill>
                <a:effectLst>
                  <a:outerShdw blurRad="38100" dist="38100" dir="2700000" rotWithShape="0">
                    <a:srgbClr val="000000"/>
                  </a:outerShdw>
                </a:effectLst>
                <a:latin typeface="Garamond"/>
                <a:ea typeface="Garamond"/>
                <a:cs typeface="Garamond"/>
                <a:sym typeface="Garamond"/>
              </a:defRPr>
            </a:lvl1pPr>
            <a:lvl2pPr>
              <a:buClr>
                <a:srgbClr val="FFCC00"/>
              </a:buClr>
              <a:buSzPct val="70000"/>
              <a:buChar char="■"/>
              <a:defRPr>
                <a:solidFill>
                  <a:schemeClr val="accent3">
                    <a:lumOff val="44000"/>
                  </a:schemeClr>
                </a:solidFill>
                <a:effectLst>
                  <a:outerShdw blurRad="38100" dist="38100" dir="2700000" rotWithShape="0">
                    <a:srgbClr val="000000"/>
                  </a:outerShdw>
                </a:effectLst>
                <a:latin typeface="Garamond"/>
                <a:ea typeface="Garamond"/>
                <a:cs typeface="Garamond"/>
                <a:sym typeface="Garamond"/>
              </a:defRPr>
            </a:lvl2pPr>
            <a:lvl3pPr>
              <a:buClr>
                <a:srgbClr val="FFCC00"/>
              </a:buClr>
              <a:buSzPct val="70000"/>
              <a:buChar char="■"/>
              <a:defRPr>
                <a:solidFill>
                  <a:schemeClr val="accent3">
                    <a:lumOff val="44000"/>
                  </a:schemeClr>
                </a:solidFill>
                <a:effectLst>
                  <a:outerShdw blurRad="38100" dist="38100" dir="2700000" rotWithShape="0">
                    <a:srgbClr val="000000"/>
                  </a:outerShdw>
                </a:effectLst>
                <a:latin typeface="Garamond"/>
                <a:ea typeface="Garamond"/>
                <a:cs typeface="Garamond"/>
                <a:sym typeface="Garamond"/>
              </a:defRPr>
            </a:lvl3pPr>
            <a:lvl4pPr>
              <a:buClr>
                <a:srgbClr val="FFCC00"/>
              </a:buClr>
              <a:buSzPct val="70000"/>
              <a:buChar char="■"/>
              <a:defRPr>
                <a:solidFill>
                  <a:schemeClr val="accent3">
                    <a:lumOff val="44000"/>
                  </a:schemeClr>
                </a:solidFill>
                <a:effectLst>
                  <a:outerShdw blurRad="38100" dist="38100" dir="2700000" rotWithShape="0">
                    <a:srgbClr val="000000"/>
                  </a:outerShdw>
                </a:effectLst>
                <a:latin typeface="Garamond"/>
                <a:ea typeface="Garamond"/>
                <a:cs typeface="Garamond"/>
                <a:sym typeface="Garamond"/>
              </a:defRPr>
            </a:lvl4pPr>
            <a:lvl5pPr>
              <a:buClr>
                <a:srgbClr val="FFCC00"/>
              </a:buClr>
              <a:buSzPct val="70000"/>
              <a:buChar char="■"/>
              <a:defRPr>
                <a:solidFill>
                  <a:schemeClr val="accent3">
                    <a:lumOff val="44000"/>
                  </a:schemeClr>
                </a:solidFill>
                <a:effectLst>
                  <a:outerShdw blurRad="38100" dist="38100" dir="2700000" rotWithShape="0">
                    <a:srgbClr val="000000"/>
                  </a:outerShdw>
                </a:effectLst>
                <a:latin typeface="Garamond"/>
                <a:ea typeface="Garamond"/>
                <a:cs typeface="Garamond"/>
                <a:sym typeface="Garamond"/>
              </a:defRPr>
            </a:lvl5pPr>
          </a:lstStyle>
          <a:p>
            <a:r>
              <a:t>Body Level One</a:t>
            </a:r>
          </a:p>
          <a:p>
            <a:pPr lvl="1"/>
            <a:r>
              <a:t>Body Level Two</a:t>
            </a:r>
          </a:p>
          <a:p>
            <a:pPr lvl="2"/>
            <a:r>
              <a:t>Body Level Three</a:t>
            </a:r>
          </a:p>
          <a:p>
            <a:pPr lvl="3"/>
            <a:r>
              <a:t>Body Level Four</a:t>
            </a:r>
          </a:p>
          <a:p>
            <a:pPr lvl="4"/>
            <a:r>
              <a:t>Body Level Five</a:t>
            </a:r>
          </a:p>
        </p:txBody>
      </p:sp>
      <p:sp>
        <p:nvSpPr>
          <p:cNvPr id="1260" name="Slide Number"/>
          <p:cNvSpPr txBox="1">
            <a:spLocks noGrp="1"/>
          </p:cNvSpPr>
          <p:nvPr>
            <p:ph type="sldNum" sz="quarter" idx="2"/>
          </p:nvPr>
        </p:nvSpPr>
        <p:spPr>
          <a:xfrm>
            <a:off x="8406918" y="6447652"/>
            <a:ext cx="279883" cy="276999"/>
          </a:xfrm>
          <a:prstGeom prst="rect">
            <a:avLst/>
          </a:prstGeom>
        </p:spPr>
        <p:txBody>
          <a:bodyPr/>
          <a:lstStyle>
            <a:lvl1pPr algn="r">
              <a:defRPr sz="1200" b="1" i="0">
                <a:solidFill>
                  <a:schemeClr val="accent3">
                    <a:lumOff val="44000"/>
                  </a:schemeClr>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481559475"/>
      </p:ext>
    </p:extLst>
  </p:cSld>
  <p:clrMapOvr>
    <a:masterClrMapping/>
  </p:clrMapOvr>
  <p:transition spd="med"/>
</p:sldLayout>
</file>

<file path=ppt/slideLayouts/slideLayout1750.xml><?xml version="1.0" encoding="utf-8"?>
<p:sldLayout xmlns:a="http://schemas.openxmlformats.org/drawingml/2006/main" xmlns:r="http://schemas.openxmlformats.org/officeDocument/2006/relationships" xmlns:p="http://schemas.openxmlformats.org/presentationml/2006/main" showMasterSp="0" type="tx">
  <p:cSld name="20_Comparison">
    <p:bg>
      <p:bgPr>
        <a:solidFill>
          <a:srgbClr val="000000"/>
        </a:solidFill>
        <a:effectLst/>
      </p:bgPr>
    </p:bg>
    <p:spTree>
      <p:nvGrpSpPr>
        <p:cNvPr id="1" name=""/>
        <p:cNvGrpSpPr/>
        <p:nvPr/>
      </p:nvGrpSpPr>
      <p:grpSpPr>
        <a:xfrm>
          <a:off x="0" y="0"/>
          <a:ext cx="0" cy="0"/>
          <a:chOff x="0" y="0"/>
          <a:chExt cx="0" cy="0"/>
        </a:xfrm>
      </p:grpSpPr>
      <p:sp>
        <p:nvSpPr>
          <p:cNvPr id="2936" name="Title Text"/>
          <p:cNvSpPr txBox="1">
            <a:spLocks noGrp="1"/>
          </p:cNvSpPr>
          <p:nvPr>
            <p:ph type="title"/>
          </p:nvPr>
        </p:nvSpPr>
        <p:spPr>
          <a:xfrm>
            <a:off x="457200" y="274638"/>
            <a:ext cx="8229600" cy="1143001"/>
          </a:xfrm>
          <a:prstGeom prst="rect">
            <a:avLst/>
          </a:prstGeom>
          <a:noFill/>
        </p:spPr>
        <p:txBody>
          <a:bodyPr lIns="45714" tIns="45714" rIns="45714" bIns="45714"/>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937" name="Body Level One…"/>
          <p:cNvSpPr txBox="1">
            <a:spLocks noGrp="1"/>
          </p:cNvSpPr>
          <p:nvPr>
            <p:ph type="body" sz="quarter" idx="1"/>
          </p:nvPr>
        </p:nvSpPr>
        <p:spPr>
          <a:xfrm>
            <a:off x="457200" y="1535112"/>
            <a:ext cx="4040188" cy="639763"/>
          </a:xfrm>
          <a:prstGeom prst="rect">
            <a:avLst/>
          </a:prstGeom>
        </p:spPr>
        <p:txBody>
          <a:bodyPr lIns="45714" tIns="45714" rIns="45714" bIns="45714" anchor="b">
            <a:normAutofit/>
          </a:bodyPr>
          <a:lstStyle>
            <a:lvl1pPr marL="0" indent="0">
              <a:spcBef>
                <a:spcPts val="500"/>
              </a:spcBef>
              <a:buSzTx/>
              <a:buNone/>
              <a:defRPr sz="2400" b="1" i="0">
                <a:solidFill>
                  <a:srgbClr val="000000"/>
                </a:solidFill>
                <a:latin typeface="Arial" panose="020B0604020202020204" pitchFamily="34" charset="0"/>
                <a:cs typeface="Arial" panose="020B0604020202020204" pitchFamily="34" charset="0"/>
              </a:defRPr>
            </a:lvl1pPr>
            <a:lvl2pPr marL="0" indent="457131">
              <a:spcBef>
                <a:spcPts val="500"/>
              </a:spcBef>
              <a:buSzTx/>
              <a:buNone/>
              <a:defRPr sz="2400" b="1" i="0">
                <a:solidFill>
                  <a:srgbClr val="000000"/>
                </a:solidFill>
                <a:latin typeface="Arial" panose="020B0604020202020204" pitchFamily="34" charset="0"/>
                <a:cs typeface="Arial" panose="020B0604020202020204" pitchFamily="34" charset="0"/>
              </a:defRPr>
            </a:lvl2pPr>
            <a:lvl3pPr marL="0" indent="914265">
              <a:spcBef>
                <a:spcPts val="500"/>
              </a:spcBef>
              <a:buSzTx/>
              <a:buNone/>
              <a:defRPr sz="2400" b="1" i="0">
                <a:solidFill>
                  <a:srgbClr val="000000"/>
                </a:solidFill>
                <a:latin typeface="Arial" panose="020B0604020202020204" pitchFamily="34" charset="0"/>
                <a:cs typeface="Arial" panose="020B0604020202020204" pitchFamily="34" charset="0"/>
              </a:defRPr>
            </a:lvl3pPr>
            <a:lvl4pPr marL="0" indent="1371396">
              <a:spcBef>
                <a:spcPts val="500"/>
              </a:spcBef>
              <a:buSzTx/>
              <a:buNone/>
              <a:defRPr sz="2400" b="1" i="0">
                <a:solidFill>
                  <a:srgbClr val="000000"/>
                </a:solidFill>
                <a:latin typeface="Arial" panose="020B0604020202020204" pitchFamily="34" charset="0"/>
                <a:cs typeface="Arial" panose="020B0604020202020204" pitchFamily="34" charset="0"/>
              </a:defRPr>
            </a:lvl4pPr>
            <a:lvl5pPr marL="0" indent="1828530">
              <a:spcBef>
                <a:spcPts val="500"/>
              </a:spcBef>
              <a:buSzTx/>
              <a:buNone/>
              <a:defRPr sz="2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938" name="Text Placeholder 4"/>
          <p:cNvSpPr>
            <a:spLocks noGrp="1"/>
          </p:cNvSpPr>
          <p:nvPr>
            <p:ph type="body" sz="quarter" idx="21"/>
          </p:nvPr>
        </p:nvSpPr>
        <p:spPr>
          <a:xfrm>
            <a:off x="4645028" y="1535112"/>
            <a:ext cx="4041776" cy="639763"/>
          </a:xfrm>
          <a:prstGeom prst="rect">
            <a:avLst/>
          </a:prstGeom>
        </p:spPr>
        <p:txBody>
          <a:bodyPr lIns="45714" tIns="45714" rIns="45714" bIns="45714"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000000"/>
                </a:solidFill>
              </a:defRPr>
            </a:pPr>
            <a:endParaRPr dirty="0"/>
          </a:p>
        </p:txBody>
      </p:sp>
      <p:sp>
        <p:nvSpPr>
          <p:cNvPr id="2939" name="Slide Number"/>
          <p:cNvSpPr txBox="1">
            <a:spLocks noGrp="1"/>
          </p:cNvSpPr>
          <p:nvPr>
            <p:ph type="sldNum" sz="quarter" idx="2"/>
          </p:nvPr>
        </p:nvSpPr>
        <p:spPr>
          <a:xfrm>
            <a:off x="8147872" y="6248400"/>
            <a:ext cx="310329" cy="307764"/>
          </a:xfrm>
          <a:prstGeom prst="rect">
            <a:avLst/>
          </a:prstGeom>
        </p:spPr>
        <p:txBody>
          <a:bodyPr lIns="45714" tIns="45714" rIns="45714" bIns="45714"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382033141"/>
      </p:ext>
    </p:extLst>
  </p:cSld>
  <p:clrMapOvr>
    <a:masterClrMapping/>
  </p:clrMapOvr>
  <p:transition spd="med"/>
</p:sldLayout>
</file>

<file path=ppt/slideLayouts/slideLayout1751.xml><?xml version="1.0" encoding="utf-8"?>
<p:sldLayout xmlns:a="http://schemas.openxmlformats.org/drawingml/2006/main" xmlns:r="http://schemas.openxmlformats.org/officeDocument/2006/relationships" xmlns:p="http://schemas.openxmlformats.org/presentationml/2006/main" showMasterSp="0" type="tx">
  <p:cSld name="20_Title Only">
    <p:bg>
      <p:bgPr>
        <a:solidFill>
          <a:srgbClr val="000000"/>
        </a:solidFill>
        <a:effectLst/>
      </p:bgPr>
    </p:bg>
    <p:spTree>
      <p:nvGrpSpPr>
        <p:cNvPr id="1" name=""/>
        <p:cNvGrpSpPr/>
        <p:nvPr/>
      </p:nvGrpSpPr>
      <p:grpSpPr>
        <a:xfrm>
          <a:off x="0" y="0"/>
          <a:ext cx="0" cy="0"/>
          <a:chOff x="0" y="0"/>
          <a:chExt cx="0" cy="0"/>
        </a:xfrm>
      </p:grpSpPr>
      <p:sp>
        <p:nvSpPr>
          <p:cNvPr id="2946" name="Title Text"/>
          <p:cNvSpPr txBox="1">
            <a:spLocks noGrp="1"/>
          </p:cNvSpPr>
          <p:nvPr>
            <p:ph type="title"/>
          </p:nvPr>
        </p:nvSpPr>
        <p:spPr>
          <a:xfrm>
            <a:off x="0" y="609600"/>
            <a:ext cx="9144000" cy="1143000"/>
          </a:xfrm>
          <a:prstGeom prst="rect">
            <a:avLst/>
          </a:prstGeom>
          <a:noFill/>
        </p:spPr>
        <p:txBody>
          <a:bodyPr lIns="45714" tIns="45714" rIns="45714" bIns="45714"/>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947" name="Slide Number"/>
          <p:cNvSpPr txBox="1">
            <a:spLocks noGrp="1"/>
          </p:cNvSpPr>
          <p:nvPr>
            <p:ph type="sldNum" sz="quarter" idx="2"/>
          </p:nvPr>
        </p:nvSpPr>
        <p:spPr>
          <a:xfrm>
            <a:off x="8147872" y="6248400"/>
            <a:ext cx="310329" cy="307764"/>
          </a:xfrm>
          <a:prstGeom prst="rect">
            <a:avLst/>
          </a:prstGeom>
        </p:spPr>
        <p:txBody>
          <a:bodyPr lIns="45714" tIns="45714" rIns="45714" bIns="45714"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757141579"/>
      </p:ext>
    </p:extLst>
  </p:cSld>
  <p:clrMapOvr>
    <a:masterClrMapping/>
  </p:clrMapOvr>
  <p:transition spd="med"/>
</p:sldLayout>
</file>

<file path=ppt/slideLayouts/slideLayout1752.xml><?xml version="1.0" encoding="utf-8"?>
<p:sldLayout xmlns:a="http://schemas.openxmlformats.org/drawingml/2006/main" xmlns:r="http://schemas.openxmlformats.org/officeDocument/2006/relationships" xmlns:p="http://schemas.openxmlformats.org/presentationml/2006/main" showMasterSp="0" type="tx">
  <p:cSld name="22_Blank">
    <p:bg>
      <p:bgPr>
        <a:solidFill>
          <a:srgbClr val="000000"/>
        </a:solidFill>
        <a:effectLst/>
      </p:bgPr>
    </p:bg>
    <p:spTree>
      <p:nvGrpSpPr>
        <p:cNvPr id="1" name=""/>
        <p:cNvGrpSpPr/>
        <p:nvPr/>
      </p:nvGrpSpPr>
      <p:grpSpPr>
        <a:xfrm>
          <a:off x="0" y="0"/>
          <a:ext cx="0" cy="0"/>
          <a:chOff x="0" y="0"/>
          <a:chExt cx="0" cy="0"/>
        </a:xfrm>
      </p:grpSpPr>
      <p:sp>
        <p:nvSpPr>
          <p:cNvPr id="2954" name="Slide Number"/>
          <p:cNvSpPr txBox="1">
            <a:spLocks noGrp="1"/>
          </p:cNvSpPr>
          <p:nvPr>
            <p:ph type="sldNum" sz="quarter" idx="2"/>
          </p:nvPr>
        </p:nvSpPr>
        <p:spPr>
          <a:xfrm>
            <a:off x="8147872" y="6248400"/>
            <a:ext cx="310329" cy="307764"/>
          </a:xfrm>
          <a:prstGeom prst="rect">
            <a:avLst/>
          </a:prstGeom>
        </p:spPr>
        <p:txBody>
          <a:bodyPr lIns="45714" tIns="45714" rIns="45714" bIns="45714"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678388312"/>
      </p:ext>
    </p:extLst>
  </p:cSld>
  <p:clrMapOvr>
    <a:masterClrMapping/>
  </p:clrMapOvr>
  <p:transition spd="med"/>
</p:sldLayout>
</file>

<file path=ppt/slideLayouts/slideLayout1753.xml><?xml version="1.0" encoding="utf-8"?>
<p:sldLayout xmlns:a="http://schemas.openxmlformats.org/drawingml/2006/main" xmlns:r="http://schemas.openxmlformats.org/officeDocument/2006/relationships" xmlns:p="http://schemas.openxmlformats.org/presentationml/2006/main" showMasterSp="0" type="tx">
  <p:cSld name="20_Content with Caption">
    <p:bg>
      <p:bgPr>
        <a:solidFill>
          <a:srgbClr val="000000"/>
        </a:solidFill>
        <a:effectLst/>
      </p:bgPr>
    </p:bg>
    <p:spTree>
      <p:nvGrpSpPr>
        <p:cNvPr id="1" name=""/>
        <p:cNvGrpSpPr/>
        <p:nvPr/>
      </p:nvGrpSpPr>
      <p:grpSpPr>
        <a:xfrm>
          <a:off x="0" y="0"/>
          <a:ext cx="0" cy="0"/>
          <a:chOff x="0" y="0"/>
          <a:chExt cx="0" cy="0"/>
        </a:xfrm>
      </p:grpSpPr>
      <p:sp>
        <p:nvSpPr>
          <p:cNvPr id="2961" name="Title Text"/>
          <p:cNvSpPr txBox="1">
            <a:spLocks noGrp="1"/>
          </p:cNvSpPr>
          <p:nvPr>
            <p:ph type="title"/>
          </p:nvPr>
        </p:nvSpPr>
        <p:spPr>
          <a:xfrm>
            <a:off x="457203" y="273050"/>
            <a:ext cx="3008314" cy="1162050"/>
          </a:xfrm>
          <a:prstGeom prst="rect">
            <a:avLst/>
          </a:prstGeom>
          <a:noFill/>
        </p:spPr>
        <p:txBody>
          <a:bodyPr lIns="45714" tIns="45714" rIns="45714" bIns="45714"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2962" name="Body Level One…"/>
          <p:cNvSpPr txBox="1">
            <a:spLocks noGrp="1"/>
          </p:cNvSpPr>
          <p:nvPr>
            <p:ph type="body" idx="1"/>
          </p:nvPr>
        </p:nvSpPr>
        <p:spPr>
          <a:xfrm>
            <a:off x="3575050" y="273053"/>
            <a:ext cx="5111750" cy="5853113"/>
          </a:xfrm>
          <a:prstGeom prst="rect">
            <a:avLst/>
          </a:prstGeom>
        </p:spPr>
        <p:txBody>
          <a:bodyPr lIns="45714" tIns="45714" rIns="45714" bIns="45714">
            <a:normAutofit/>
          </a:bodyPr>
          <a:lstStyle>
            <a:lvl1pPr marL="342849" indent="-342849">
              <a:buSzPct val="100000"/>
              <a:buChar char="•"/>
              <a:defRPr b="1" i="0">
                <a:solidFill>
                  <a:srgbClr val="000000"/>
                </a:solidFill>
                <a:latin typeface="Arial" panose="020B0604020202020204" pitchFamily="34" charset="0"/>
                <a:cs typeface="Arial" panose="020B0604020202020204" pitchFamily="34" charset="0"/>
              </a:defRPr>
            </a:lvl1pPr>
            <a:lvl2pPr marL="783654" indent="-326523">
              <a:buSzPct val="100000"/>
              <a:buChar char="–"/>
              <a:defRPr b="1" i="0">
                <a:solidFill>
                  <a:srgbClr val="000000"/>
                </a:solidFill>
                <a:latin typeface="Arial" panose="020B0604020202020204" pitchFamily="34" charset="0"/>
                <a:cs typeface="Arial" panose="020B0604020202020204" pitchFamily="34" charset="0"/>
              </a:defRPr>
            </a:lvl2pPr>
            <a:lvl3pPr marL="1219017" indent="-304755">
              <a:buSzPct val="100000"/>
              <a:buChar char="•"/>
              <a:defRPr b="1" i="0">
                <a:solidFill>
                  <a:srgbClr val="000000"/>
                </a:solidFill>
                <a:latin typeface="Arial" panose="020B0604020202020204" pitchFamily="34" charset="0"/>
                <a:cs typeface="Arial" panose="020B0604020202020204" pitchFamily="34" charset="0"/>
              </a:defRPr>
            </a:lvl3pPr>
            <a:lvl4pPr marL="1737101" indent="-365707">
              <a:buSzPct val="100000"/>
              <a:buChar char="–"/>
              <a:defRPr b="1" i="0">
                <a:solidFill>
                  <a:srgbClr val="000000"/>
                </a:solidFill>
                <a:latin typeface="Arial" panose="020B0604020202020204" pitchFamily="34" charset="0"/>
                <a:cs typeface="Arial" panose="020B0604020202020204" pitchFamily="34" charset="0"/>
              </a:defRPr>
            </a:lvl4pPr>
            <a:lvl5pPr marL="2194234" indent="-365707">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963" name="Text Placeholder 3"/>
          <p:cNvSpPr>
            <a:spLocks noGrp="1"/>
          </p:cNvSpPr>
          <p:nvPr>
            <p:ph type="body" sz="half" idx="21"/>
          </p:nvPr>
        </p:nvSpPr>
        <p:spPr>
          <a:xfrm>
            <a:off x="457202" y="1435101"/>
            <a:ext cx="3008315" cy="4691063"/>
          </a:xfrm>
          <a:prstGeom prst="rect">
            <a:avLst/>
          </a:prstGeom>
        </p:spPr>
        <p:txBody>
          <a:bodyPr lIns="45714" tIns="45714" rIns="45714" bIns="45714">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000000"/>
                </a:solidFill>
              </a:defRPr>
            </a:pPr>
            <a:endParaRPr dirty="0"/>
          </a:p>
        </p:txBody>
      </p:sp>
      <p:sp>
        <p:nvSpPr>
          <p:cNvPr id="2964" name="Slide Number"/>
          <p:cNvSpPr txBox="1">
            <a:spLocks noGrp="1"/>
          </p:cNvSpPr>
          <p:nvPr>
            <p:ph type="sldNum" sz="quarter" idx="2"/>
          </p:nvPr>
        </p:nvSpPr>
        <p:spPr>
          <a:xfrm>
            <a:off x="8147872" y="6248400"/>
            <a:ext cx="310329" cy="307764"/>
          </a:xfrm>
          <a:prstGeom prst="rect">
            <a:avLst/>
          </a:prstGeom>
        </p:spPr>
        <p:txBody>
          <a:bodyPr lIns="45714" tIns="45714" rIns="45714" bIns="45714"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204758210"/>
      </p:ext>
    </p:extLst>
  </p:cSld>
  <p:clrMapOvr>
    <a:masterClrMapping/>
  </p:clrMapOvr>
  <p:transition spd="med"/>
</p:sldLayout>
</file>

<file path=ppt/slideLayouts/slideLayout1754.xml><?xml version="1.0" encoding="utf-8"?>
<p:sldLayout xmlns:a="http://schemas.openxmlformats.org/drawingml/2006/main" xmlns:r="http://schemas.openxmlformats.org/officeDocument/2006/relationships" xmlns:p="http://schemas.openxmlformats.org/presentationml/2006/main" showMasterSp="0" type="tx">
  <p:cSld name="20_Picture with Caption">
    <p:bg>
      <p:bgPr>
        <a:solidFill>
          <a:srgbClr val="000000"/>
        </a:solidFill>
        <a:effectLst/>
      </p:bgPr>
    </p:bg>
    <p:spTree>
      <p:nvGrpSpPr>
        <p:cNvPr id="1" name=""/>
        <p:cNvGrpSpPr/>
        <p:nvPr/>
      </p:nvGrpSpPr>
      <p:grpSpPr>
        <a:xfrm>
          <a:off x="0" y="0"/>
          <a:ext cx="0" cy="0"/>
          <a:chOff x="0" y="0"/>
          <a:chExt cx="0" cy="0"/>
        </a:xfrm>
      </p:grpSpPr>
      <p:sp>
        <p:nvSpPr>
          <p:cNvPr id="2971" name="Title Text"/>
          <p:cNvSpPr txBox="1">
            <a:spLocks noGrp="1"/>
          </p:cNvSpPr>
          <p:nvPr>
            <p:ph type="title"/>
          </p:nvPr>
        </p:nvSpPr>
        <p:spPr>
          <a:xfrm>
            <a:off x="1792288" y="4800600"/>
            <a:ext cx="5486401" cy="566738"/>
          </a:xfrm>
          <a:prstGeom prst="rect">
            <a:avLst/>
          </a:prstGeom>
          <a:noFill/>
        </p:spPr>
        <p:txBody>
          <a:bodyPr lIns="45714" tIns="45714" rIns="45714" bIns="45714"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2972"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2973" name="Body Level One…"/>
          <p:cNvSpPr txBox="1">
            <a:spLocks noGrp="1"/>
          </p:cNvSpPr>
          <p:nvPr>
            <p:ph type="body" sz="quarter" idx="1"/>
          </p:nvPr>
        </p:nvSpPr>
        <p:spPr>
          <a:xfrm>
            <a:off x="1792288" y="5367337"/>
            <a:ext cx="5486401" cy="804863"/>
          </a:xfrm>
          <a:prstGeom prst="rect">
            <a:avLst/>
          </a:prstGeom>
        </p:spPr>
        <p:txBody>
          <a:bodyPr lIns="45714" tIns="45714" rIns="45714" bIns="45714">
            <a:normAutofit/>
          </a:bodyPr>
          <a:lstStyle>
            <a:lvl1pPr marL="0" indent="0">
              <a:spcBef>
                <a:spcPts val="300"/>
              </a:spcBef>
              <a:buSzTx/>
              <a:buNone/>
              <a:defRPr sz="1400" b="1" i="0">
                <a:solidFill>
                  <a:srgbClr val="000000"/>
                </a:solidFill>
                <a:latin typeface="Arial" panose="020B0604020202020204" pitchFamily="34" charset="0"/>
                <a:cs typeface="Arial" panose="020B0604020202020204" pitchFamily="34" charset="0"/>
              </a:defRPr>
            </a:lvl1pPr>
            <a:lvl2pPr marL="0" indent="457131">
              <a:spcBef>
                <a:spcPts val="300"/>
              </a:spcBef>
              <a:buSzTx/>
              <a:buNone/>
              <a:defRPr sz="1400" b="1" i="0">
                <a:solidFill>
                  <a:srgbClr val="000000"/>
                </a:solidFill>
                <a:latin typeface="Arial" panose="020B0604020202020204" pitchFamily="34" charset="0"/>
                <a:cs typeface="Arial" panose="020B0604020202020204" pitchFamily="34" charset="0"/>
              </a:defRPr>
            </a:lvl2pPr>
            <a:lvl3pPr marL="0" indent="914265">
              <a:spcBef>
                <a:spcPts val="300"/>
              </a:spcBef>
              <a:buSzTx/>
              <a:buNone/>
              <a:defRPr sz="1400" b="1" i="0">
                <a:solidFill>
                  <a:srgbClr val="000000"/>
                </a:solidFill>
                <a:latin typeface="Arial" panose="020B0604020202020204" pitchFamily="34" charset="0"/>
                <a:cs typeface="Arial" panose="020B0604020202020204" pitchFamily="34" charset="0"/>
              </a:defRPr>
            </a:lvl3pPr>
            <a:lvl4pPr marL="0" indent="1371396">
              <a:spcBef>
                <a:spcPts val="300"/>
              </a:spcBef>
              <a:buSzTx/>
              <a:buNone/>
              <a:defRPr sz="1400" b="1" i="0">
                <a:solidFill>
                  <a:srgbClr val="000000"/>
                </a:solidFill>
                <a:latin typeface="Arial" panose="020B0604020202020204" pitchFamily="34" charset="0"/>
                <a:cs typeface="Arial" panose="020B0604020202020204" pitchFamily="34" charset="0"/>
              </a:defRPr>
            </a:lvl4pPr>
            <a:lvl5pPr marL="0" indent="1828530">
              <a:spcBef>
                <a:spcPts val="3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974" name="Slide Number"/>
          <p:cNvSpPr txBox="1">
            <a:spLocks noGrp="1"/>
          </p:cNvSpPr>
          <p:nvPr>
            <p:ph type="sldNum" sz="quarter" idx="2"/>
          </p:nvPr>
        </p:nvSpPr>
        <p:spPr>
          <a:xfrm>
            <a:off x="8147872" y="6248400"/>
            <a:ext cx="310329" cy="307764"/>
          </a:xfrm>
          <a:prstGeom prst="rect">
            <a:avLst/>
          </a:prstGeom>
        </p:spPr>
        <p:txBody>
          <a:bodyPr lIns="45714" tIns="45714" rIns="45714" bIns="45714"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31444073"/>
      </p:ext>
    </p:extLst>
  </p:cSld>
  <p:clrMapOvr>
    <a:masterClrMapping/>
  </p:clrMapOvr>
  <p:transition spd="med"/>
</p:sldLayout>
</file>

<file path=ppt/slideLayouts/slideLayout1755.xml><?xml version="1.0" encoding="utf-8"?>
<p:sldLayout xmlns:a="http://schemas.openxmlformats.org/drawingml/2006/main" xmlns:r="http://schemas.openxmlformats.org/officeDocument/2006/relationships" xmlns:p="http://schemas.openxmlformats.org/presentationml/2006/main" showMasterSp="0" type="tx">
  <p:cSld name="20_Title and Vertical Text">
    <p:bg>
      <p:bgPr>
        <a:solidFill>
          <a:srgbClr val="000000"/>
        </a:solidFill>
        <a:effectLst/>
      </p:bgPr>
    </p:bg>
    <p:spTree>
      <p:nvGrpSpPr>
        <p:cNvPr id="1" name=""/>
        <p:cNvGrpSpPr/>
        <p:nvPr/>
      </p:nvGrpSpPr>
      <p:grpSpPr>
        <a:xfrm>
          <a:off x="0" y="0"/>
          <a:ext cx="0" cy="0"/>
          <a:chOff x="0" y="0"/>
          <a:chExt cx="0" cy="0"/>
        </a:xfrm>
      </p:grpSpPr>
      <p:sp>
        <p:nvSpPr>
          <p:cNvPr id="2981" name="Title Text"/>
          <p:cNvSpPr txBox="1">
            <a:spLocks noGrp="1"/>
          </p:cNvSpPr>
          <p:nvPr>
            <p:ph type="title"/>
          </p:nvPr>
        </p:nvSpPr>
        <p:spPr>
          <a:xfrm>
            <a:off x="0" y="609600"/>
            <a:ext cx="9144000" cy="1143000"/>
          </a:xfrm>
          <a:prstGeom prst="rect">
            <a:avLst/>
          </a:prstGeom>
          <a:noFill/>
        </p:spPr>
        <p:txBody>
          <a:bodyPr lIns="45714" tIns="45714" rIns="45714" bIns="45714"/>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982" name="Body Level One…"/>
          <p:cNvSpPr txBox="1">
            <a:spLocks noGrp="1"/>
          </p:cNvSpPr>
          <p:nvPr>
            <p:ph type="body" idx="1"/>
          </p:nvPr>
        </p:nvSpPr>
        <p:spPr>
          <a:xfrm>
            <a:off x="685800" y="1981200"/>
            <a:ext cx="7772400" cy="4114800"/>
          </a:xfrm>
          <a:prstGeom prst="rect">
            <a:avLst/>
          </a:prstGeom>
        </p:spPr>
        <p:txBody>
          <a:bodyPr vert="eaVert" lIns="45714" tIns="45714" rIns="45714" bIns="45714">
            <a:normAutofit/>
          </a:bodyPr>
          <a:lstStyle>
            <a:lvl1pPr marL="342849" indent="-342849">
              <a:buSzPct val="100000"/>
              <a:buChar char="•"/>
              <a:defRPr b="1" i="0">
                <a:solidFill>
                  <a:srgbClr val="000000"/>
                </a:solidFill>
                <a:latin typeface="Arial" panose="020B0604020202020204" pitchFamily="34" charset="0"/>
                <a:cs typeface="Arial" panose="020B0604020202020204" pitchFamily="34" charset="0"/>
              </a:defRPr>
            </a:lvl1pPr>
            <a:lvl2pPr marL="783654" indent="-326523">
              <a:buSzPct val="100000"/>
              <a:buChar char="–"/>
              <a:defRPr b="1" i="0">
                <a:solidFill>
                  <a:srgbClr val="000000"/>
                </a:solidFill>
                <a:latin typeface="Arial" panose="020B0604020202020204" pitchFamily="34" charset="0"/>
                <a:cs typeface="Arial" panose="020B0604020202020204" pitchFamily="34" charset="0"/>
              </a:defRPr>
            </a:lvl2pPr>
            <a:lvl3pPr marL="1219017" indent="-304755">
              <a:buSzPct val="100000"/>
              <a:buChar char="•"/>
              <a:defRPr b="1" i="0">
                <a:solidFill>
                  <a:srgbClr val="000000"/>
                </a:solidFill>
                <a:latin typeface="Arial" panose="020B0604020202020204" pitchFamily="34" charset="0"/>
                <a:cs typeface="Arial" panose="020B0604020202020204" pitchFamily="34" charset="0"/>
              </a:defRPr>
            </a:lvl3pPr>
            <a:lvl4pPr marL="1737101" indent="-365707">
              <a:buSzPct val="100000"/>
              <a:buChar char="–"/>
              <a:defRPr b="1" i="0">
                <a:solidFill>
                  <a:srgbClr val="000000"/>
                </a:solidFill>
                <a:latin typeface="Arial" panose="020B0604020202020204" pitchFamily="34" charset="0"/>
                <a:cs typeface="Arial" panose="020B0604020202020204" pitchFamily="34" charset="0"/>
              </a:defRPr>
            </a:lvl4pPr>
            <a:lvl5pPr marL="2194234" indent="-365707">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983" name="Slide Number"/>
          <p:cNvSpPr txBox="1">
            <a:spLocks noGrp="1"/>
          </p:cNvSpPr>
          <p:nvPr>
            <p:ph type="sldNum" sz="quarter" idx="2"/>
          </p:nvPr>
        </p:nvSpPr>
        <p:spPr>
          <a:xfrm>
            <a:off x="8147872" y="6248400"/>
            <a:ext cx="310329" cy="307764"/>
          </a:xfrm>
          <a:prstGeom prst="rect">
            <a:avLst/>
          </a:prstGeom>
        </p:spPr>
        <p:txBody>
          <a:bodyPr lIns="45714" tIns="45714" rIns="45714" bIns="45714"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826995354"/>
      </p:ext>
    </p:extLst>
  </p:cSld>
  <p:clrMapOvr>
    <a:masterClrMapping/>
  </p:clrMapOvr>
  <p:transition spd="med"/>
</p:sldLayout>
</file>

<file path=ppt/slideLayouts/slideLayout1756.xml><?xml version="1.0" encoding="utf-8"?>
<p:sldLayout xmlns:a="http://schemas.openxmlformats.org/drawingml/2006/main" xmlns:r="http://schemas.openxmlformats.org/officeDocument/2006/relationships" xmlns:p="http://schemas.openxmlformats.org/presentationml/2006/main" showMasterSp="0" type="tx">
  <p:cSld name="20_Vertical Title and Text">
    <p:bg>
      <p:bgPr>
        <a:solidFill>
          <a:srgbClr val="000000"/>
        </a:solidFill>
        <a:effectLst/>
      </p:bgPr>
    </p:bg>
    <p:spTree>
      <p:nvGrpSpPr>
        <p:cNvPr id="1" name=""/>
        <p:cNvGrpSpPr/>
        <p:nvPr/>
      </p:nvGrpSpPr>
      <p:grpSpPr>
        <a:xfrm>
          <a:off x="0" y="0"/>
          <a:ext cx="0" cy="0"/>
          <a:chOff x="0" y="0"/>
          <a:chExt cx="0" cy="0"/>
        </a:xfrm>
      </p:grpSpPr>
      <p:sp>
        <p:nvSpPr>
          <p:cNvPr id="2990" name="Title Text"/>
          <p:cNvSpPr txBox="1">
            <a:spLocks noGrp="1"/>
          </p:cNvSpPr>
          <p:nvPr>
            <p:ph type="title"/>
          </p:nvPr>
        </p:nvSpPr>
        <p:spPr>
          <a:xfrm>
            <a:off x="6515100" y="609600"/>
            <a:ext cx="1943100" cy="5486400"/>
          </a:xfrm>
          <a:prstGeom prst="rect">
            <a:avLst/>
          </a:prstGeom>
          <a:noFill/>
        </p:spPr>
        <p:txBody>
          <a:bodyPr vert="eaVert" lIns="45714" tIns="45714" rIns="45714" bIns="45714"/>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991" name="Body Level One…"/>
          <p:cNvSpPr txBox="1">
            <a:spLocks noGrp="1"/>
          </p:cNvSpPr>
          <p:nvPr>
            <p:ph type="body" idx="1"/>
          </p:nvPr>
        </p:nvSpPr>
        <p:spPr>
          <a:xfrm>
            <a:off x="685800" y="609600"/>
            <a:ext cx="5676900" cy="5486400"/>
          </a:xfrm>
          <a:prstGeom prst="rect">
            <a:avLst/>
          </a:prstGeom>
        </p:spPr>
        <p:txBody>
          <a:bodyPr vert="eaVert" lIns="45714" tIns="45714" rIns="45714" bIns="45714">
            <a:normAutofit/>
          </a:bodyPr>
          <a:lstStyle>
            <a:lvl1pPr marL="342849" indent="-342849">
              <a:buSzPct val="100000"/>
              <a:buChar char="•"/>
              <a:defRPr b="1" i="0">
                <a:solidFill>
                  <a:srgbClr val="000000"/>
                </a:solidFill>
                <a:latin typeface="Arial" panose="020B0604020202020204" pitchFamily="34" charset="0"/>
                <a:cs typeface="Arial" panose="020B0604020202020204" pitchFamily="34" charset="0"/>
              </a:defRPr>
            </a:lvl1pPr>
            <a:lvl2pPr marL="783654" indent="-326523">
              <a:buSzPct val="100000"/>
              <a:buChar char="–"/>
              <a:defRPr b="1" i="0">
                <a:solidFill>
                  <a:srgbClr val="000000"/>
                </a:solidFill>
                <a:latin typeface="Arial" panose="020B0604020202020204" pitchFamily="34" charset="0"/>
                <a:cs typeface="Arial" panose="020B0604020202020204" pitchFamily="34" charset="0"/>
              </a:defRPr>
            </a:lvl2pPr>
            <a:lvl3pPr marL="1219017" indent="-304755">
              <a:buSzPct val="100000"/>
              <a:buChar char="•"/>
              <a:defRPr b="1" i="0">
                <a:solidFill>
                  <a:srgbClr val="000000"/>
                </a:solidFill>
                <a:latin typeface="Arial" panose="020B0604020202020204" pitchFamily="34" charset="0"/>
                <a:cs typeface="Arial" panose="020B0604020202020204" pitchFamily="34" charset="0"/>
              </a:defRPr>
            </a:lvl3pPr>
            <a:lvl4pPr marL="1737101" indent="-365707">
              <a:buSzPct val="100000"/>
              <a:buChar char="–"/>
              <a:defRPr b="1" i="0">
                <a:solidFill>
                  <a:srgbClr val="000000"/>
                </a:solidFill>
                <a:latin typeface="Arial" panose="020B0604020202020204" pitchFamily="34" charset="0"/>
                <a:cs typeface="Arial" panose="020B0604020202020204" pitchFamily="34" charset="0"/>
              </a:defRPr>
            </a:lvl4pPr>
            <a:lvl5pPr marL="2194234" indent="-365707">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992" name="Slide Number"/>
          <p:cNvSpPr txBox="1">
            <a:spLocks noGrp="1"/>
          </p:cNvSpPr>
          <p:nvPr>
            <p:ph type="sldNum" sz="quarter" idx="2"/>
          </p:nvPr>
        </p:nvSpPr>
        <p:spPr>
          <a:xfrm>
            <a:off x="8147872" y="6248400"/>
            <a:ext cx="310329" cy="307764"/>
          </a:xfrm>
          <a:prstGeom prst="rect">
            <a:avLst/>
          </a:prstGeom>
        </p:spPr>
        <p:txBody>
          <a:bodyPr lIns="45714" tIns="45714" rIns="45714" bIns="45714"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99185397"/>
      </p:ext>
    </p:extLst>
  </p:cSld>
  <p:clrMapOvr>
    <a:masterClrMapping/>
  </p:clrMapOvr>
  <p:transition spd="med"/>
</p:sldLayout>
</file>

<file path=ppt/slideLayouts/slideLayout1757.xml><?xml version="1.0" encoding="utf-8"?>
<p:sldLayout xmlns:a="http://schemas.openxmlformats.org/drawingml/2006/main" xmlns:r="http://schemas.openxmlformats.org/officeDocument/2006/relationships" xmlns:p="http://schemas.openxmlformats.org/presentationml/2006/main" showMasterSp="0" type="tx">
  <p:cSld name="21_Title Slide">
    <p:bg>
      <p:bgPr>
        <a:solidFill>
          <a:srgbClr val="FFFFFF"/>
        </a:solidFill>
        <a:effectLst/>
      </p:bgPr>
    </p:bg>
    <p:spTree>
      <p:nvGrpSpPr>
        <p:cNvPr id="1" name=""/>
        <p:cNvGrpSpPr/>
        <p:nvPr/>
      </p:nvGrpSpPr>
      <p:grpSpPr>
        <a:xfrm>
          <a:off x="0" y="0"/>
          <a:ext cx="0" cy="0"/>
          <a:chOff x="0" y="0"/>
          <a:chExt cx="0" cy="0"/>
        </a:xfrm>
      </p:grpSpPr>
      <p:sp>
        <p:nvSpPr>
          <p:cNvPr id="2999" name="Title Text"/>
          <p:cNvSpPr txBox="1">
            <a:spLocks noGrp="1"/>
          </p:cNvSpPr>
          <p:nvPr>
            <p:ph type="title"/>
          </p:nvPr>
        </p:nvSpPr>
        <p:spPr>
          <a:xfrm>
            <a:off x="685436" y="2130080"/>
            <a:ext cx="7773128" cy="1470290"/>
          </a:xfrm>
          <a:prstGeom prst="rect">
            <a:avLst/>
          </a:prstGeom>
          <a:noFill/>
        </p:spPr>
        <p:txBody>
          <a:bodyPr lIns="32903" tIns="32903" rIns="32903" bIns="32903"/>
          <a:lstStyle>
            <a:lvl1pPr defTabSz="321454">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000" name="Body Level One…"/>
          <p:cNvSpPr txBox="1">
            <a:spLocks noGrp="1"/>
          </p:cNvSpPr>
          <p:nvPr>
            <p:ph type="body" sz="quarter" idx="1"/>
          </p:nvPr>
        </p:nvSpPr>
        <p:spPr>
          <a:xfrm>
            <a:off x="1371990" y="3886163"/>
            <a:ext cx="6400019" cy="1752737"/>
          </a:xfrm>
          <a:prstGeom prst="rect">
            <a:avLst/>
          </a:prstGeom>
        </p:spPr>
        <p:txBody>
          <a:bodyPr lIns="32903" tIns="32903" rIns="32903" bIns="32903">
            <a:normAutofit/>
          </a:bodyPr>
          <a:lstStyle>
            <a:lvl1pPr marL="0" indent="0" algn="ctr" defTabSz="321454">
              <a:spcBef>
                <a:spcPts val="500"/>
              </a:spcBef>
              <a:buSzTx/>
              <a:buNone/>
              <a:defRPr sz="2300" b="1" i="0">
                <a:solidFill>
                  <a:srgbClr val="000000"/>
                </a:solidFill>
                <a:latin typeface="Arial" panose="020B0604020202020204" pitchFamily="34" charset="0"/>
                <a:cs typeface="Arial" panose="020B0604020202020204" pitchFamily="34" charset="0"/>
              </a:defRPr>
            </a:lvl1pPr>
            <a:lvl2pPr marL="0" indent="321454" algn="ctr" defTabSz="321454">
              <a:spcBef>
                <a:spcPts val="500"/>
              </a:spcBef>
              <a:buSzTx/>
              <a:buNone/>
              <a:defRPr sz="2300" b="1" i="0">
                <a:solidFill>
                  <a:srgbClr val="000000"/>
                </a:solidFill>
                <a:latin typeface="Arial" panose="020B0604020202020204" pitchFamily="34" charset="0"/>
                <a:cs typeface="Arial" panose="020B0604020202020204" pitchFamily="34" charset="0"/>
              </a:defRPr>
            </a:lvl2pPr>
            <a:lvl3pPr marL="0" indent="642909" algn="ctr" defTabSz="321454">
              <a:spcBef>
                <a:spcPts val="500"/>
              </a:spcBef>
              <a:buSzTx/>
              <a:buNone/>
              <a:defRPr sz="2300" b="1" i="0">
                <a:solidFill>
                  <a:srgbClr val="000000"/>
                </a:solidFill>
                <a:latin typeface="Arial" panose="020B0604020202020204" pitchFamily="34" charset="0"/>
                <a:cs typeface="Arial" panose="020B0604020202020204" pitchFamily="34" charset="0"/>
              </a:defRPr>
            </a:lvl3pPr>
            <a:lvl4pPr marL="0" indent="964364" algn="ctr" defTabSz="321454">
              <a:spcBef>
                <a:spcPts val="500"/>
              </a:spcBef>
              <a:buSzTx/>
              <a:buNone/>
              <a:defRPr sz="2300" b="1" i="0">
                <a:solidFill>
                  <a:srgbClr val="000000"/>
                </a:solidFill>
                <a:latin typeface="Arial" panose="020B0604020202020204" pitchFamily="34" charset="0"/>
                <a:cs typeface="Arial" panose="020B0604020202020204" pitchFamily="34" charset="0"/>
              </a:defRPr>
            </a:lvl4pPr>
            <a:lvl5pPr marL="0" indent="1285819" algn="ctr" defTabSz="321454">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001" name="Slide Number"/>
          <p:cNvSpPr txBox="1">
            <a:spLocks noGrp="1"/>
          </p:cNvSpPr>
          <p:nvPr>
            <p:ph type="sldNum" sz="quarter" idx="2"/>
          </p:nvPr>
        </p:nvSpPr>
        <p:spPr>
          <a:xfrm>
            <a:off x="4608281" y="4391888"/>
            <a:ext cx="383309" cy="395761"/>
          </a:xfrm>
          <a:prstGeom prst="rect">
            <a:avLst/>
          </a:prstGeom>
        </p:spPr>
        <p:txBody>
          <a:bodyPr lIns="32903" tIns="32903" rIns="32903" bIns="32903"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254615397"/>
      </p:ext>
    </p:extLst>
  </p:cSld>
  <p:clrMapOvr>
    <a:masterClrMapping/>
  </p:clrMapOvr>
  <p:transition spd="med"/>
</p:sldLayout>
</file>

<file path=ppt/slideLayouts/slideLayout1758.xml><?xml version="1.0" encoding="utf-8"?>
<p:sldLayout xmlns:a="http://schemas.openxmlformats.org/drawingml/2006/main" xmlns:r="http://schemas.openxmlformats.org/officeDocument/2006/relationships" xmlns:p="http://schemas.openxmlformats.org/presentationml/2006/main" showMasterSp="0" type="tx">
  <p:cSld name="21_Title and Content">
    <p:bg>
      <p:bgPr>
        <a:solidFill>
          <a:srgbClr val="FFFFFF"/>
        </a:solidFill>
        <a:effectLst/>
      </p:bgPr>
    </p:bg>
    <p:spTree>
      <p:nvGrpSpPr>
        <p:cNvPr id="1" name=""/>
        <p:cNvGrpSpPr/>
        <p:nvPr/>
      </p:nvGrpSpPr>
      <p:grpSpPr>
        <a:xfrm>
          <a:off x="0" y="0"/>
          <a:ext cx="0" cy="0"/>
          <a:chOff x="0" y="0"/>
          <a:chExt cx="0" cy="0"/>
        </a:xfrm>
      </p:grpSpPr>
      <p:sp>
        <p:nvSpPr>
          <p:cNvPr id="3008" name="Title Text"/>
          <p:cNvSpPr txBox="1">
            <a:spLocks noGrp="1"/>
          </p:cNvSpPr>
          <p:nvPr>
            <p:ph type="title"/>
          </p:nvPr>
        </p:nvSpPr>
        <p:spPr>
          <a:xfrm>
            <a:off x="321507" y="193135"/>
            <a:ext cx="5786029" cy="802687"/>
          </a:xfrm>
          <a:prstGeom prst="rect">
            <a:avLst/>
          </a:prstGeom>
          <a:noFill/>
        </p:spPr>
        <p:txBody>
          <a:bodyPr lIns="32903" tIns="32903" rIns="32903" bIns="32903"/>
          <a:lstStyle>
            <a:lvl1pPr defTabSz="321454">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009" name="Body Level One…"/>
          <p:cNvSpPr txBox="1">
            <a:spLocks noGrp="1"/>
          </p:cNvSpPr>
          <p:nvPr>
            <p:ph type="body" sz="half" idx="1"/>
          </p:nvPr>
        </p:nvSpPr>
        <p:spPr>
          <a:xfrm>
            <a:off x="321507" y="1125327"/>
            <a:ext cx="5786029" cy="3181720"/>
          </a:xfrm>
          <a:prstGeom prst="rect">
            <a:avLst/>
          </a:prstGeom>
        </p:spPr>
        <p:txBody>
          <a:bodyPr lIns="32903" tIns="32903" rIns="32903" bIns="32903">
            <a:normAutofit/>
          </a:bodyPr>
          <a:lstStyle>
            <a:lvl1pPr marL="241091" indent="-241091" defTabSz="321454">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1091" indent="80363" defTabSz="321454">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1091" indent="401818" defTabSz="321454">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1091" indent="723275" defTabSz="321454">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1091" indent="1044730" defTabSz="321454">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010" name="Slide Number"/>
          <p:cNvSpPr txBox="1">
            <a:spLocks noGrp="1"/>
          </p:cNvSpPr>
          <p:nvPr>
            <p:ph type="sldNum" sz="quarter" idx="2"/>
          </p:nvPr>
        </p:nvSpPr>
        <p:spPr>
          <a:xfrm>
            <a:off x="4608281" y="4391888"/>
            <a:ext cx="383309" cy="395761"/>
          </a:xfrm>
          <a:prstGeom prst="rect">
            <a:avLst/>
          </a:prstGeom>
        </p:spPr>
        <p:txBody>
          <a:bodyPr lIns="32903" tIns="32903" rIns="32903" bIns="32903"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823339523"/>
      </p:ext>
    </p:extLst>
  </p:cSld>
  <p:clrMapOvr>
    <a:masterClrMapping/>
  </p:clrMapOvr>
  <p:transition spd="med"/>
</p:sldLayout>
</file>

<file path=ppt/slideLayouts/slideLayout1759.xml><?xml version="1.0" encoding="utf-8"?>
<p:sldLayout xmlns:a="http://schemas.openxmlformats.org/drawingml/2006/main" xmlns:r="http://schemas.openxmlformats.org/officeDocument/2006/relationships" xmlns:p="http://schemas.openxmlformats.org/presentationml/2006/main" showMasterSp="0" type="tx">
  <p:cSld name="21_Section Header">
    <p:bg>
      <p:bgPr>
        <a:solidFill>
          <a:srgbClr val="FFFFFF"/>
        </a:solidFill>
        <a:effectLst/>
      </p:bgPr>
    </p:bg>
    <p:spTree>
      <p:nvGrpSpPr>
        <p:cNvPr id="1" name=""/>
        <p:cNvGrpSpPr/>
        <p:nvPr/>
      </p:nvGrpSpPr>
      <p:grpSpPr>
        <a:xfrm>
          <a:off x="0" y="0"/>
          <a:ext cx="0" cy="0"/>
          <a:chOff x="0" y="0"/>
          <a:chExt cx="0" cy="0"/>
        </a:xfrm>
      </p:grpSpPr>
      <p:sp>
        <p:nvSpPr>
          <p:cNvPr id="3017" name="Title Text"/>
          <p:cNvSpPr txBox="1">
            <a:spLocks noGrp="1"/>
          </p:cNvSpPr>
          <p:nvPr>
            <p:ph type="title"/>
          </p:nvPr>
        </p:nvSpPr>
        <p:spPr>
          <a:xfrm>
            <a:off x="722279" y="4406405"/>
            <a:ext cx="7772011" cy="1363116"/>
          </a:xfrm>
          <a:prstGeom prst="rect">
            <a:avLst/>
          </a:prstGeom>
          <a:noFill/>
        </p:spPr>
        <p:txBody>
          <a:bodyPr lIns="32903" tIns="32903" rIns="32903" bIns="32903" anchor="t"/>
          <a:lstStyle>
            <a:lvl1pPr algn="l" defTabSz="321454">
              <a:defRPr b="1" i="0" cap="all">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018" name="Body Level One…"/>
          <p:cNvSpPr txBox="1">
            <a:spLocks noGrp="1"/>
          </p:cNvSpPr>
          <p:nvPr>
            <p:ph type="body" sz="quarter" idx="1"/>
          </p:nvPr>
        </p:nvSpPr>
        <p:spPr>
          <a:xfrm>
            <a:off x="722279" y="2907085"/>
            <a:ext cx="7772011" cy="1499317"/>
          </a:xfrm>
          <a:prstGeom prst="rect">
            <a:avLst/>
          </a:prstGeom>
        </p:spPr>
        <p:txBody>
          <a:bodyPr lIns="32903" tIns="32903" rIns="32903" bIns="32903" anchor="b">
            <a:normAutofit/>
          </a:bodyPr>
          <a:lstStyle>
            <a:lvl1pPr marL="0" indent="0" defTabSz="321454">
              <a:spcBef>
                <a:spcPts val="500"/>
              </a:spcBef>
              <a:buSzTx/>
              <a:buNone/>
              <a:defRPr sz="1400" b="1" i="0">
                <a:solidFill>
                  <a:srgbClr val="000000"/>
                </a:solidFill>
                <a:latin typeface="Arial" panose="020B0604020202020204" pitchFamily="34" charset="0"/>
                <a:cs typeface="Arial" panose="020B0604020202020204" pitchFamily="34" charset="0"/>
              </a:defRPr>
            </a:lvl1pPr>
            <a:lvl2pPr marL="0" indent="321454" defTabSz="321454">
              <a:spcBef>
                <a:spcPts val="500"/>
              </a:spcBef>
              <a:buSzTx/>
              <a:buNone/>
              <a:defRPr sz="1400" b="1" i="0">
                <a:solidFill>
                  <a:srgbClr val="000000"/>
                </a:solidFill>
                <a:latin typeface="Arial" panose="020B0604020202020204" pitchFamily="34" charset="0"/>
                <a:cs typeface="Arial" panose="020B0604020202020204" pitchFamily="34" charset="0"/>
              </a:defRPr>
            </a:lvl2pPr>
            <a:lvl3pPr marL="0" indent="642909" defTabSz="321454">
              <a:spcBef>
                <a:spcPts val="500"/>
              </a:spcBef>
              <a:buSzTx/>
              <a:buNone/>
              <a:defRPr sz="1400" b="1" i="0">
                <a:solidFill>
                  <a:srgbClr val="000000"/>
                </a:solidFill>
                <a:latin typeface="Arial" panose="020B0604020202020204" pitchFamily="34" charset="0"/>
                <a:cs typeface="Arial" panose="020B0604020202020204" pitchFamily="34" charset="0"/>
              </a:defRPr>
            </a:lvl3pPr>
            <a:lvl4pPr marL="0" indent="964364" defTabSz="321454">
              <a:spcBef>
                <a:spcPts val="500"/>
              </a:spcBef>
              <a:buSzTx/>
              <a:buNone/>
              <a:defRPr sz="1400" b="1" i="0">
                <a:solidFill>
                  <a:srgbClr val="000000"/>
                </a:solidFill>
                <a:latin typeface="Arial" panose="020B0604020202020204" pitchFamily="34" charset="0"/>
                <a:cs typeface="Arial" panose="020B0604020202020204" pitchFamily="34" charset="0"/>
              </a:defRPr>
            </a:lvl4pPr>
            <a:lvl5pPr marL="0" indent="1285819" defTabSz="321454">
              <a:spcBef>
                <a:spcPts val="5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019" name="Slide Number"/>
          <p:cNvSpPr txBox="1">
            <a:spLocks noGrp="1"/>
          </p:cNvSpPr>
          <p:nvPr>
            <p:ph type="sldNum" sz="quarter" idx="2"/>
          </p:nvPr>
        </p:nvSpPr>
        <p:spPr>
          <a:xfrm>
            <a:off x="4608281" y="4391888"/>
            <a:ext cx="383309" cy="395761"/>
          </a:xfrm>
          <a:prstGeom prst="rect">
            <a:avLst/>
          </a:prstGeom>
        </p:spPr>
        <p:txBody>
          <a:bodyPr lIns="32903" tIns="32903" rIns="32903" bIns="32903"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861655349"/>
      </p:ext>
    </p:extLst>
  </p:cSld>
  <p:clrMapOvr>
    <a:masterClrMapping/>
  </p:clrMapOvr>
  <p:transition spd="med"/>
</p:sldLayout>
</file>

<file path=ppt/slideLayouts/slideLayout176.xml><?xml version="1.0" encoding="utf-8"?>
<p:sldLayout xmlns:a="http://schemas.openxmlformats.org/drawingml/2006/main" xmlns:r="http://schemas.openxmlformats.org/officeDocument/2006/relationships" xmlns:p="http://schemas.openxmlformats.org/presentationml/2006/main" showMasterSp="0" type="tx">
  <p:cSld name="12_Title Slide">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1267" name="Title Text"/>
          <p:cNvSpPr txBox="1">
            <a:spLocks noGrp="1"/>
          </p:cNvSpPr>
          <p:nvPr>
            <p:ph type="title"/>
          </p:nvPr>
        </p:nvSpPr>
        <p:spPr>
          <a:xfrm>
            <a:off x="304800" y="2286000"/>
            <a:ext cx="7467600" cy="1143000"/>
          </a:xfrm>
          <a:prstGeom prst="rect">
            <a:avLst/>
          </a:prstGeom>
          <a:effectLst>
            <a:outerShdw blurRad="50800" dist="25399" dir="2700000" rotWithShape="0">
              <a:schemeClr val="accent3">
                <a:lumOff val="44000"/>
                <a:alpha val="74998"/>
              </a:schemeClr>
            </a:outerShdw>
          </a:effectLst>
        </p:spPr>
        <p:txBody>
          <a:bodyPr anchor="ctr"/>
          <a:lstStyle>
            <a:lvl1pPr algn="r">
              <a:defRPr>
                <a:solidFill>
                  <a:srgbClr val="000000"/>
                </a:solidFill>
                <a:latin typeface="Impact"/>
                <a:ea typeface="Impact"/>
                <a:cs typeface="Impact"/>
                <a:sym typeface="Impact"/>
              </a:defRPr>
            </a:lvl1pPr>
          </a:lstStyle>
          <a:p>
            <a:r>
              <a:t>Title Text</a:t>
            </a:r>
          </a:p>
        </p:txBody>
      </p:sp>
      <p:sp>
        <p:nvSpPr>
          <p:cNvPr id="1268" name="Body Level One…"/>
          <p:cNvSpPr txBox="1">
            <a:spLocks noGrp="1"/>
          </p:cNvSpPr>
          <p:nvPr>
            <p:ph type="body" sz="quarter" idx="1"/>
          </p:nvPr>
        </p:nvSpPr>
        <p:spPr>
          <a:xfrm>
            <a:off x="1371600" y="3886200"/>
            <a:ext cx="6400800" cy="1752600"/>
          </a:xfrm>
          <a:prstGeom prst="rect">
            <a:avLst/>
          </a:prstGeom>
          <a:effectLst>
            <a:outerShdw blurRad="50800" dist="25399" dir="2700000" rotWithShape="0">
              <a:schemeClr val="accent3">
                <a:lumOff val="44000"/>
                <a:alpha val="74998"/>
              </a:schemeClr>
            </a:outerShdw>
          </a:effectLst>
        </p:spPr>
        <p:txBody>
          <a:bodyPr>
            <a:normAutofit/>
          </a:bodyPr>
          <a:lstStyle>
            <a:lvl1pPr marL="0" indent="0" algn="r">
              <a:buSzTx/>
              <a:buNone/>
              <a:defRPr>
                <a:latin typeface="Impact"/>
                <a:ea typeface="Impact"/>
                <a:cs typeface="Impact"/>
                <a:sym typeface="Impact"/>
              </a:defRPr>
            </a:lvl1pPr>
            <a:lvl2pPr algn="r">
              <a:buChar char="▭"/>
              <a:defRPr>
                <a:latin typeface="Impact"/>
                <a:ea typeface="Impact"/>
                <a:cs typeface="Impact"/>
                <a:sym typeface="Impact"/>
              </a:defRPr>
            </a:lvl2pPr>
            <a:lvl3pPr algn="r">
              <a:buChar char="▭"/>
              <a:defRPr>
                <a:latin typeface="Impact"/>
                <a:ea typeface="Impact"/>
                <a:cs typeface="Impact"/>
                <a:sym typeface="Impact"/>
              </a:defRPr>
            </a:lvl3pPr>
            <a:lvl4pPr algn="r">
              <a:buChar char="▭"/>
              <a:defRPr>
                <a:latin typeface="Impact"/>
                <a:ea typeface="Impact"/>
                <a:cs typeface="Impact"/>
                <a:sym typeface="Impact"/>
              </a:defRPr>
            </a:lvl4pPr>
            <a:lvl5pPr algn="r">
              <a:buChar char="▭"/>
              <a:defRPr>
                <a:latin typeface="Impact"/>
                <a:ea typeface="Impact"/>
                <a:cs typeface="Impact"/>
                <a:sym typeface="Impact"/>
              </a:defRPr>
            </a:lvl5pPr>
          </a:lstStyle>
          <a:p>
            <a:r>
              <a:t>Body Level One</a:t>
            </a:r>
          </a:p>
          <a:p>
            <a:pPr lvl="1"/>
            <a:r>
              <a:t>Body Level Two</a:t>
            </a:r>
          </a:p>
          <a:p>
            <a:pPr lvl="2"/>
            <a:r>
              <a:t>Body Level Three</a:t>
            </a:r>
          </a:p>
          <a:p>
            <a:pPr lvl="3"/>
            <a:r>
              <a:t>Body Level Four</a:t>
            </a:r>
          </a:p>
          <a:p>
            <a:pPr lvl="4"/>
            <a:r>
              <a:t>Body Level Five</a:t>
            </a:r>
          </a:p>
        </p:txBody>
      </p:sp>
      <p:sp>
        <p:nvSpPr>
          <p:cNvPr id="1269" name="Slide Number"/>
          <p:cNvSpPr txBox="1">
            <a:spLocks noGrp="1"/>
          </p:cNvSpPr>
          <p:nvPr>
            <p:ph type="sldNum" sz="quarter" idx="2"/>
          </p:nvPr>
        </p:nvSpPr>
        <p:spPr>
          <a:xfrm>
            <a:off x="7538262" y="6248400"/>
            <a:ext cx="310339" cy="307777"/>
          </a:xfrm>
          <a:prstGeom prst="rect">
            <a:avLst/>
          </a:prstGeom>
          <a:effectLst>
            <a:outerShdw blurRad="38100" dist="12700" dir="2700000" rotWithShape="0">
              <a:schemeClr val="accent3">
                <a:lumOff val="44000"/>
                <a:alpha val="74998"/>
              </a:schemeClr>
            </a:outerShdw>
          </a:effectLst>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558143854"/>
      </p:ext>
    </p:extLst>
  </p:cSld>
  <p:clrMapOvr>
    <a:masterClrMapping/>
  </p:clrMapOvr>
  <p:transition spd="med"/>
</p:sldLayout>
</file>

<file path=ppt/slideLayouts/slideLayout1760.xml><?xml version="1.0" encoding="utf-8"?>
<p:sldLayout xmlns:a="http://schemas.openxmlformats.org/drawingml/2006/main" xmlns:r="http://schemas.openxmlformats.org/officeDocument/2006/relationships" xmlns:p="http://schemas.openxmlformats.org/presentationml/2006/main" showMasterSp="0" type="tx">
  <p:cSld name="21_Two Content">
    <p:bg>
      <p:bgPr>
        <a:solidFill>
          <a:srgbClr val="FFFFFF"/>
        </a:solidFill>
        <a:effectLst/>
      </p:bgPr>
    </p:bg>
    <p:spTree>
      <p:nvGrpSpPr>
        <p:cNvPr id="1" name=""/>
        <p:cNvGrpSpPr/>
        <p:nvPr/>
      </p:nvGrpSpPr>
      <p:grpSpPr>
        <a:xfrm>
          <a:off x="0" y="0"/>
          <a:ext cx="0" cy="0"/>
          <a:chOff x="0" y="0"/>
          <a:chExt cx="0" cy="0"/>
        </a:xfrm>
      </p:grpSpPr>
      <p:sp>
        <p:nvSpPr>
          <p:cNvPr id="3026" name="Title Text"/>
          <p:cNvSpPr txBox="1">
            <a:spLocks noGrp="1"/>
          </p:cNvSpPr>
          <p:nvPr>
            <p:ph type="title"/>
          </p:nvPr>
        </p:nvSpPr>
        <p:spPr>
          <a:xfrm>
            <a:off x="321507" y="193135"/>
            <a:ext cx="5786029" cy="802687"/>
          </a:xfrm>
          <a:prstGeom prst="rect">
            <a:avLst/>
          </a:prstGeom>
          <a:noFill/>
        </p:spPr>
        <p:txBody>
          <a:bodyPr lIns="32903" tIns="32903" rIns="32903" bIns="32903"/>
          <a:lstStyle>
            <a:lvl1pPr defTabSz="321454">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027" name="Body Level One…"/>
          <p:cNvSpPr txBox="1">
            <a:spLocks noGrp="1"/>
          </p:cNvSpPr>
          <p:nvPr>
            <p:ph type="body" sz="quarter" idx="1"/>
          </p:nvPr>
        </p:nvSpPr>
        <p:spPr>
          <a:xfrm>
            <a:off x="321510" y="1125327"/>
            <a:ext cx="2838872" cy="3181720"/>
          </a:xfrm>
          <a:prstGeom prst="rect">
            <a:avLst/>
          </a:prstGeom>
        </p:spPr>
        <p:txBody>
          <a:bodyPr lIns="32903" tIns="32903" rIns="32903" bIns="32903">
            <a:normAutofit/>
          </a:bodyPr>
          <a:lstStyle>
            <a:lvl1pPr marL="241091" indent="-241091" defTabSz="321454">
              <a:spcBef>
                <a:spcPts val="500"/>
              </a:spcBef>
              <a:buSzTx/>
              <a:buNone/>
              <a:defRPr sz="2000" b="1" i="0">
                <a:solidFill>
                  <a:srgbClr val="000000"/>
                </a:solidFill>
                <a:latin typeface="Arial" panose="020B0604020202020204" pitchFamily="34" charset="0"/>
                <a:cs typeface="Arial" panose="020B0604020202020204" pitchFamily="34" charset="0"/>
              </a:defRPr>
            </a:lvl1pPr>
            <a:lvl2pPr marL="241091" indent="80363" defTabSz="321454">
              <a:spcBef>
                <a:spcPts val="500"/>
              </a:spcBef>
              <a:buSzTx/>
              <a:buNone/>
              <a:defRPr sz="2000" b="1" i="0">
                <a:solidFill>
                  <a:srgbClr val="000000"/>
                </a:solidFill>
                <a:latin typeface="Arial" panose="020B0604020202020204" pitchFamily="34" charset="0"/>
                <a:cs typeface="Arial" panose="020B0604020202020204" pitchFamily="34" charset="0"/>
              </a:defRPr>
            </a:lvl2pPr>
            <a:lvl3pPr marL="241091" indent="401818" defTabSz="321454">
              <a:spcBef>
                <a:spcPts val="500"/>
              </a:spcBef>
              <a:buSzTx/>
              <a:buNone/>
              <a:defRPr sz="2000" b="1" i="0">
                <a:solidFill>
                  <a:srgbClr val="000000"/>
                </a:solidFill>
                <a:latin typeface="Arial" panose="020B0604020202020204" pitchFamily="34" charset="0"/>
                <a:cs typeface="Arial" panose="020B0604020202020204" pitchFamily="34" charset="0"/>
              </a:defRPr>
            </a:lvl3pPr>
            <a:lvl4pPr marL="241091" indent="723275" defTabSz="321454">
              <a:spcBef>
                <a:spcPts val="500"/>
              </a:spcBef>
              <a:buSzTx/>
              <a:buNone/>
              <a:defRPr sz="2000" b="1" i="0">
                <a:solidFill>
                  <a:srgbClr val="000000"/>
                </a:solidFill>
                <a:latin typeface="Arial" panose="020B0604020202020204" pitchFamily="34" charset="0"/>
                <a:cs typeface="Arial" panose="020B0604020202020204" pitchFamily="34" charset="0"/>
              </a:defRPr>
            </a:lvl4pPr>
            <a:lvl5pPr marL="241091" indent="1044730" defTabSz="321454">
              <a:spcBef>
                <a:spcPts val="5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028" name="Slide Number"/>
          <p:cNvSpPr txBox="1">
            <a:spLocks noGrp="1"/>
          </p:cNvSpPr>
          <p:nvPr>
            <p:ph type="sldNum" sz="quarter" idx="2"/>
          </p:nvPr>
        </p:nvSpPr>
        <p:spPr>
          <a:xfrm>
            <a:off x="4608281" y="4391888"/>
            <a:ext cx="383309" cy="395761"/>
          </a:xfrm>
          <a:prstGeom prst="rect">
            <a:avLst/>
          </a:prstGeom>
        </p:spPr>
        <p:txBody>
          <a:bodyPr lIns="32903" tIns="32903" rIns="32903" bIns="32903"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874723642"/>
      </p:ext>
    </p:extLst>
  </p:cSld>
  <p:clrMapOvr>
    <a:masterClrMapping/>
  </p:clrMapOvr>
  <p:transition spd="med"/>
</p:sldLayout>
</file>

<file path=ppt/slideLayouts/slideLayout1761.xml><?xml version="1.0" encoding="utf-8"?>
<p:sldLayout xmlns:a="http://schemas.openxmlformats.org/drawingml/2006/main" xmlns:r="http://schemas.openxmlformats.org/officeDocument/2006/relationships" xmlns:p="http://schemas.openxmlformats.org/presentationml/2006/main" showMasterSp="0" type="tx">
  <p:cSld name="21_Comparison">
    <p:bg>
      <p:bgPr>
        <a:solidFill>
          <a:srgbClr val="FFFFFF"/>
        </a:solidFill>
        <a:effectLst/>
      </p:bgPr>
    </p:bg>
    <p:spTree>
      <p:nvGrpSpPr>
        <p:cNvPr id="1" name=""/>
        <p:cNvGrpSpPr/>
        <p:nvPr/>
      </p:nvGrpSpPr>
      <p:grpSpPr>
        <a:xfrm>
          <a:off x="0" y="0"/>
          <a:ext cx="0" cy="0"/>
          <a:chOff x="0" y="0"/>
          <a:chExt cx="0" cy="0"/>
        </a:xfrm>
      </p:grpSpPr>
      <p:sp>
        <p:nvSpPr>
          <p:cNvPr id="3035" name="Title Text"/>
          <p:cNvSpPr txBox="1">
            <a:spLocks noGrp="1"/>
          </p:cNvSpPr>
          <p:nvPr>
            <p:ph type="title"/>
          </p:nvPr>
        </p:nvSpPr>
        <p:spPr>
          <a:xfrm>
            <a:off x="457705" y="274632"/>
            <a:ext cx="8228596" cy="1143188"/>
          </a:xfrm>
          <a:prstGeom prst="rect">
            <a:avLst/>
          </a:prstGeom>
          <a:noFill/>
        </p:spPr>
        <p:txBody>
          <a:bodyPr lIns="32903" tIns="32903" rIns="32903" bIns="32903"/>
          <a:lstStyle>
            <a:lvl1pPr defTabSz="321454">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036" name="Body Level One…"/>
          <p:cNvSpPr txBox="1">
            <a:spLocks noGrp="1"/>
          </p:cNvSpPr>
          <p:nvPr>
            <p:ph type="body" sz="quarter" idx="1"/>
          </p:nvPr>
        </p:nvSpPr>
        <p:spPr>
          <a:xfrm>
            <a:off x="457705" y="1535040"/>
            <a:ext cx="4040063" cy="639694"/>
          </a:xfrm>
          <a:prstGeom prst="rect">
            <a:avLst/>
          </a:prstGeom>
        </p:spPr>
        <p:txBody>
          <a:bodyPr lIns="32903" tIns="32903" rIns="32903" bIns="32903" anchor="b">
            <a:normAutofit/>
          </a:bodyPr>
          <a:lstStyle>
            <a:lvl1pPr marL="0" indent="0" defTabSz="321454">
              <a:spcBef>
                <a:spcPts val="500"/>
              </a:spcBef>
              <a:buSzTx/>
              <a:buNone/>
              <a:defRPr sz="1700" b="1" i="0">
                <a:solidFill>
                  <a:srgbClr val="000000"/>
                </a:solidFill>
                <a:latin typeface="Arial" panose="020B0604020202020204" pitchFamily="34" charset="0"/>
                <a:cs typeface="Arial" panose="020B0604020202020204" pitchFamily="34" charset="0"/>
              </a:defRPr>
            </a:lvl1pPr>
            <a:lvl2pPr marL="0" indent="321454" defTabSz="321454">
              <a:spcBef>
                <a:spcPts val="500"/>
              </a:spcBef>
              <a:buSzTx/>
              <a:buNone/>
              <a:defRPr sz="1700" b="1" i="0">
                <a:solidFill>
                  <a:srgbClr val="000000"/>
                </a:solidFill>
                <a:latin typeface="Arial" panose="020B0604020202020204" pitchFamily="34" charset="0"/>
                <a:cs typeface="Arial" panose="020B0604020202020204" pitchFamily="34" charset="0"/>
              </a:defRPr>
            </a:lvl2pPr>
            <a:lvl3pPr marL="0" indent="642909" defTabSz="321454">
              <a:spcBef>
                <a:spcPts val="500"/>
              </a:spcBef>
              <a:buSzTx/>
              <a:buNone/>
              <a:defRPr sz="1700" b="1" i="0">
                <a:solidFill>
                  <a:srgbClr val="000000"/>
                </a:solidFill>
                <a:latin typeface="Arial" panose="020B0604020202020204" pitchFamily="34" charset="0"/>
                <a:cs typeface="Arial" panose="020B0604020202020204" pitchFamily="34" charset="0"/>
              </a:defRPr>
            </a:lvl3pPr>
            <a:lvl4pPr marL="0" indent="964364" defTabSz="321454">
              <a:spcBef>
                <a:spcPts val="500"/>
              </a:spcBef>
              <a:buSzTx/>
              <a:buNone/>
              <a:defRPr sz="1700" b="1" i="0">
                <a:solidFill>
                  <a:srgbClr val="000000"/>
                </a:solidFill>
                <a:latin typeface="Arial" panose="020B0604020202020204" pitchFamily="34" charset="0"/>
                <a:cs typeface="Arial" panose="020B0604020202020204" pitchFamily="34" charset="0"/>
              </a:defRPr>
            </a:lvl4pPr>
            <a:lvl5pPr marL="0" indent="1285819" defTabSz="321454">
              <a:spcBef>
                <a:spcPts val="500"/>
              </a:spcBef>
              <a:buSzTx/>
              <a:buNone/>
              <a:defRPr sz="17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037" name="Text Placeholder 4"/>
          <p:cNvSpPr>
            <a:spLocks noGrp="1"/>
          </p:cNvSpPr>
          <p:nvPr>
            <p:ph type="body" sz="quarter" idx="21"/>
          </p:nvPr>
        </p:nvSpPr>
        <p:spPr>
          <a:xfrm>
            <a:off x="4645121" y="1535040"/>
            <a:ext cx="4041178" cy="639693"/>
          </a:xfrm>
          <a:prstGeom prst="rect">
            <a:avLst/>
          </a:prstGeom>
        </p:spPr>
        <p:txBody>
          <a:bodyPr lIns="32903" tIns="32903" rIns="32903" bIns="32903" anchor="b">
            <a:normAutofit/>
          </a:bodyPr>
          <a:lstStyle>
            <a:lvl1pPr>
              <a:defRPr b="1" i="0">
                <a:latin typeface="Arial" panose="020B0604020202020204" pitchFamily="34" charset="0"/>
                <a:cs typeface="Arial" panose="020B0604020202020204" pitchFamily="34" charset="0"/>
              </a:defRPr>
            </a:lvl1pPr>
          </a:lstStyle>
          <a:p>
            <a:pPr marL="0" indent="0" defTabSz="321454" rtl="0">
              <a:spcBef>
                <a:spcPts val="500"/>
              </a:spcBef>
              <a:buSzTx/>
              <a:buNone/>
              <a:defRPr sz="1700" b="1">
                <a:solidFill>
                  <a:srgbClr val="000000"/>
                </a:solidFill>
              </a:defRPr>
            </a:pPr>
            <a:endParaRPr dirty="0"/>
          </a:p>
        </p:txBody>
      </p:sp>
      <p:sp>
        <p:nvSpPr>
          <p:cNvPr id="3038" name="Slide Number"/>
          <p:cNvSpPr txBox="1">
            <a:spLocks noGrp="1"/>
          </p:cNvSpPr>
          <p:nvPr>
            <p:ph type="sldNum" sz="quarter" idx="2"/>
          </p:nvPr>
        </p:nvSpPr>
        <p:spPr>
          <a:xfrm>
            <a:off x="4608281" y="4391888"/>
            <a:ext cx="383309" cy="395761"/>
          </a:xfrm>
          <a:prstGeom prst="rect">
            <a:avLst/>
          </a:prstGeom>
        </p:spPr>
        <p:txBody>
          <a:bodyPr lIns="32903" tIns="32903" rIns="32903" bIns="32903"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175439178"/>
      </p:ext>
    </p:extLst>
  </p:cSld>
  <p:clrMapOvr>
    <a:masterClrMapping/>
  </p:clrMapOvr>
  <p:transition spd="med"/>
</p:sldLayout>
</file>

<file path=ppt/slideLayouts/slideLayout1762.xml><?xml version="1.0" encoding="utf-8"?>
<p:sldLayout xmlns:a="http://schemas.openxmlformats.org/drawingml/2006/main" xmlns:r="http://schemas.openxmlformats.org/officeDocument/2006/relationships" xmlns:p="http://schemas.openxmlformats.org/presentationml/2006/main" showMasterSp="0" type="tx">
  <p:cSld name="21_Title Only">
    <p:bg>
      <p:bgPr>
        <a:solidFill>
          <a:srgbClr val="FFFFFF"/>
        </a:solidFill>
        <a:effectLst/>
      </p:bgPr>
    </p:bg>
    <p:spTree>
      <p:nvGrpSpPr>
        <p:cNvPr id="1" name=""/>
        <p:cNvGrpSpPr/>
        <p:nvPr/>
      </p:nvGrpSpPr>
      <p:grpSpPr>
        <a:xfrm>
          <a:off x="0" y="0"/>
          <a:ext cx="0" cy="0"/>
          <a:chOff x="0" y="0"/>
          <a:chExt cx="0" cy="0"/>
        </a:xfrm>
      </p:grpSpPr>
      <p:sp>
        <p:nvSpPr>
          <p:cNvPr id="3045" name="Title Text"/>
          <p:cNvSpPr txBox="1">
            <a:spLocks noGrp="1"/>
          </p:cNvSpPr>
          <p:nvPr>
            <p:ph type="title"/>
          </p:nvPr>
        </p:nvSpPr>
        <p:spPr>
          <a:xfrm>
            <a:off x="321507" y="193135"/>
            <a:ext cx="5786029" cy="802687"/>
          </a:xfrm>
          <a:prstGeom prst="rect">
            <a:avLst/>
          </a:prstGeom>
          <a:noFill/>
        </p:spPr>
        <p:txBody>
          <a:bodyPr lIns="32903" tIns="32903" rIns="32903" bIns="32903"/>
          <a:lstStyle>
            <a:lvl1pPr defTabSz="321454">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046" name="Slide Number"/>
          <p:cNvSpPr txBox="1">
            <a:spLocks noGrp="1"/>
          </p:cNvSpPr>
          <p:nvPr>
            <p:ph type="sldNum" sz="quarter" idx="2"/>
          </p:nvPr>
        </p:nvSpPr>
        <p:spPr>
          <a:xfrm>
            <a:off x="4608281" y="4391888"/>
            <a:ext cx="383309" cy="395761"/>
          </a:xfrm>
          <a:prstGeom prst="rect">
            <a:avLst/>
          </a:prstGeom>
        </p:spPr>
        <p:txBody>
          <a:bodyPr lIns="32903" tIns="32903" rIns="32903" bIns="32903"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873654608"/>
      </p:ext>
    </p:extLst>
  </p:cSld>
  <p:clrMapOvr>
    <a:masterClrMapping/>
  </p:clrMapOvr>
  <p:transition spd="med"/>
</p:sldLayout>
</file>

<file path=ppt/slideLayouts/slideLayout1763.xml><?xml version="1.0" encoding="utf-8"?>
<p:sldLayout xmlns:a="http://schemas.openxmlformats.org/drawingml/2006/main" xmlns:r="http://schemas.openxmlformats.org/officeDocument/2006/relationships" xmlns:p="http://schemas.openxmlformats.org/presentationml/2006/main" showMasterSp="0" type="tx">
  <p:cSld name="23_Blank">
    <p:bg>
      <p:bgPr>
        <a:solidFill>
          <a:srgbClr val="FFFFFF"/>
        </a:solidFill>
        <a:effectLst/>
      </p:bgPr>
    </p:bg>
    <p:spTree>
      <p:nvGrpSpPr>
        <p:cNvPr id="1" name=""/>
        <p:cNvGrpSpPr/>
        <p:nvPr/>
      </p:nvGrpSpPr>
      <p:grpSpPr>
        <a:xfrm>
          <a:off x="0" y="0"/>
          <a:ext cx="0" cy="0"/>
          <a:chOff x="0" y="0"/>
          <a:chExt cx="0" cy="0"/>
        </a:xfrm>
      </p:grpSpPr>
      <p:sp>
        <p:nvSpPr>
          <p:cNvPr id="3053" name="Slide Number"/>
          <p:cNvSpPr txBox="1">
            <a:spLocks noGrp="1"/>
          </p:cNvSpPr>
          <p:nvPr>
            <p:ph type="sldNum" sz="quarter" idx="2"/>
          </p:nvPr>
        </p:nvSpPr>
        <p:spPr>
          <a:xfrm>
            <a:off x="4608281" y="4391888"/>
            <a:ext cx="383309" cy="395761"/>
          </a:xfrm>
          <a:prstGeom prst="rect">
            <a:avLst/>
          </a:prstGeom>
        </p:spPr>
        <p:txBody>
          <a:bodyPr lIns="32903" tIns="32903" rIns="32903" bIns="32903"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128963096"/>
      </p:ext>
    </p:extLst>
  </p:cSld>
  <p:clrMapOvr>
    <a:masterClrMapping/>
  </p:clrMapOvr>
  <p:transition spd="med"/>
</p:sldLayout>
</file>

<file path=ppt/slideLayouts/slideLayout1764.xml><?xml version="1.0" encoding="utf-8"?>
<p:sldLayout xmlns:a="http://schemas.openxmlformats.org/drawingml/2006/main" xmlns:r="http://schemas.openxmlformats.org/officeDocument/2006/relationships" xmlns:p="http://schemas.openxmlformats.org/presentationml/2006/main" showMasterSp="0" type="tx">
  <p:cSld name="21_Content with Caption">
    <p:bg>
      <p:bgPr>
        <a:solidFill>
          <a:srgbClr val="FFFFFF"/>
        </a:solidFill>
        <a:effectLst/>
      </p:bgPr>
    </p:bg>
    <p:spTree>
      <p:nvGrpSpPr>
        <p:cNvPr id="1" name=""/>
        <p:cNvGrpSpPr/>
        <p:nvPr/>
      </p:nvGrpSpPr>
      <p:grpSpPr>
        <a:xfrm>
          <a:off x="0" y="0"/>
          <a:ext cx="0" cy="0"/>
          <a:chOff x="0" y="0"/>
          <a:chExt cx="0" cy="0"/>
        </a:xfrm>
      </p:grpSpPr>
      <p:sp>
        <p:nvSpPr>
          <p:cNvPr id="3060" name="Title Text"/>
          <p:cNvSpPr txBox="1">
            <a:spLocks noGrp="1"/>
          </p:cNvSpPr>
          <p:nvPr>
            <p:ph type="title"/>
          </p:nvPr>
        </p:nvSpPr>
        <p:spPr>
          <a:xfrm>
            <a:off x="457705" y="273517"/>
            <a:ext cx="3007440" cy="1161049"/>
          </a:xfrm>
          <a:prstGeom prst="rect">
            <a:avLst/>
          </a:prstGeom>
          <a:noFill/>
        </p:spPr>
        <p:txBody>
          <a:bodyPr lIns="32903" tIns="32903" rIns="32903" bIns="32903" anchor="b"/>
          <a:lstStyle>
            <a:lvl1pPr algn="l" defTabSz="321454">
              <a:defRPr sz="1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061" name="Body Level One…"/>
          <p:cNvSpPr txBox="1">
            <a:spLocks noGrp="1"/>
          </p:cNvSpPr>
          <p:nvPr>
            <p:ph type="body" idx="1"/>
          </p:nvPr>
        </p:nvSpPr>
        <p:spPr>
          <a:xfrm>
            <a:off x="3574544" y="273517"/>
            <a:ext cx="5111755" cy="5852131"/>
          </a:xfrm>
          <a:prstGeom prst="rect">
            <a:avLst/>
          </a:prstGeom>
        </p:spPr>
        <p:txBody>
          <a:bodyPr lIns="32903" tIns="32903" rIns="32903" bIns="32903">
            <a:normAutofit/>
          </a:bodyPr>
          <a:lstStyle>
            <a:lvl1pPr marL="241091" indent="-241091" defTabSz="321454">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1091" indent="80363" defTabSz="321454">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1091" indent="401818" defTabSz="321454">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1091" indent="723275" defTabSz="321454">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1091" indent="1044730" defTabSz="321454">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062" name="Text Placeholder 3"/>
          <p:cNvSpPr>
            <a:spLocks noGrp="1"/>
          </p:cNvSpPr>
          <p:nvPr>
            <p:ph type="body" sz="half" idx="21"/>
          </p:nvPr>
        </p:nvSpPr>
        <p:spPr>
          <a:xfrm>
            <a:off x="457705" y="1434565"/>
            <a:ext cx="3007441" cy="4691082"/>
          </a:xfrm>
          <a:prstGeom prst="rect">
            <a:avLst/>
          </a:prstGeom>
        </p:spPr>
        <p:txBody>
          <a:bodyPr lIns="32903" tIns="32903" rIns="32903" bIns="32903">
            <a:normAutofit/>
          </a:bodyPr>
          <a:lstStyle>
            <a:lvl1pPr>
              <a:defRPr b="1" i="0">
                <a:latin typeface="Arial" panose="020B0604020202020204" pitchFamily="34" charset="0"/>
                <a:cs typeface="Arial" panose="020B0604020202020204" pitchFamily="34" charset="0"/>
              </a:defRPr>
            </a:lvl1pPr>
          </a:lstStyle>
          <a:p>
            <a:pPr marL="0" indent="0" defTabSz="321454" rtl="0">
              <a:spcBef>
                <a:spcPts val="500"/>
              </a:spcBef>
              <a:buSzTx/>
              <a:buNone/>
              <a:defRPr sz="1000">
                <a:solidFill>
                  <a:srgbClr val="000000"/>
                </a:solidFill>
              </a:defRPr>
            </a:pPr>
            <a:endParaRPr dirty="0"/>
          </a:p>
        </p:txBody>
      </p:sp>
      <p:sp>
        <p:nvSpPr>
          <p:cNvPr id="3063" name="Slide Number"/>
          <p:cNvSpPr txBox="1">
            <a:spLocks noGrp="1"/>
          </p:cNvSpPr>
          <p:nvPr>
            <p:ph type="sldNum" sz="quarter" idx="2"/>
          </p:nvPr>
        </p:nvSpPr>
        <p:spPr>
          <a:xfrm>
            <a:off x="4608281" y="4391888"/>
            <a:ext cx="383309" cy="395761"/>
          </a:xfrm>
          <a:prstGeom prst="rect">
            <a:avLst/>
          </a:prstGeom>
        </p:spPr>
        <p:txBody>
          <a:bodyPr lIns="32903" tIns="32903" rIns="32903" bIns="32903"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871300311"/>
      </p:ext>
    </p:extLst>
  </p:cSld>
  <p:clrMapOvr>
    <a:masterClrMapping/>
  </p:clrMapOvr>
  <p:transition spd="med"/>
</p:sldLayout>
</file>

<file path=ppt/slideLayouts/slideLayout1765.xml><?xml version="1.0" encoding="utf-8"?>
<p:sldLayout xmlns:a="http://schemas.openxmlformats.org/drawingml/2006/main" xmlns:r="http://schemas.openxmlformats.org/officeDocument/2006/relationships" xmlns:p="http://schemas.openxmlformats.org/presentationml/2006/main" showMasterSp="0" type="tx">
  <p:cSld name="21_Picture with Caption">
    <p:bg>
      <p:bgPr>
        <a:solidFill>
          <a:srgbClr val="FFFFFF"/>
        </a:solidFill>
        <a:effectLst/>
      </p:bgPr>
    </p:bg>
    <p:spTree>
      <p:nvGrpSpPr>
        <p:cNvPr id="1" name=""/>
        <p:cNvGrpSpPr/>
        <p:nvPr/>
      </p:nvGrpSpPr>
      <p:grpSpPr>
        <a:xfrm>
          <a:off x="0" y="0"/>
          <a:ext cx="0" cy="0"/>
          <a:chOff x="0" y="0"/>
          <a:chExt cx="0" cy="0"/>
        </a:xfrm>
      </p:grpSpPr>
      <p:sp>
        <p:nvSpPr>
          <p:cNvPr id="3070" name="Title Text"/>
          <p:cNvSpPr txBox="1">
            <a:spLocks noGrp="1"/>
          </p:cNvSpPr>
          <p:nvPr>
            <p:ph type="title"/>
          </p:nvPr>
        </p:nvSpPr>
        <p:spPr>
          <a:xfrm>
            <a:off x="1791737" y="4800491"/>
            <a:ext cx="5486848" cy="567128"/>
          </a:xfrm>
          <a:prstGeom prst="rect">
            <a:avLst/>
          </a:prstGeom>
          <a:noFill/>
        </p:spPr>
        <p:txBody>
          <a:bodyPr lIns="32903" tIns="32903" rIns="32903" bIns="32903" anchor="b"/>
          <a:lstStyle>
            <a:lvl1pPr algn="l" defTabSz="321454">
              <a:defRPr sz="1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071" name="Picture Placeholder 2"/>
          <p:cNvSpPr>
            <a:spLocks noGrp="1"/>
          </p:cNvSpPr>
          <p:nvPr>
            <p:ph type="pic" sz="half" idx="21"/>
          </p:nvPr>
        </p:nvSpPr>
        <p:spPr>
          <a:xfrm>
            <a:off x="1791737" y="612902"/>
            <a:ext cx="5486848" cy="4115024"/>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3072" name="Body Level One…"/>
          <p:cNvSpPr txBox="1">
            <a:spLocks noGrp="1"/>
          </p:cNvSpPr>
          <p:nvPr>
            <p:ph type="body" sz="quarter" idx="1"/>
          </p:nvPr>
        </p:nvSpPr>
        <p:spPr>
          <a:xfrm>
            <a:off x="1791737" y="5367618"/>
            <a:ext cx="5486848" cy="804920"/>
          </a:xfrm>
          <a:prstGeom prst="rect">
            <a:avLst/>
          </a:prstGeom>
        </p:spPr>
        <p:txBody>
          <a:bodyPr lIns="32903" tIns="32903" rIns="32903" bIns="32903">
            <a:normAutofit/>
          </a:bodyPr>
          <a:lstStyle>
            <a:lvl1pPr marL="0" indent="0" defTabSz="321454">
              <a:spcBef>
                <a:spcPts val="500"/>
              </a:spcBef>
              <a:buSzTx/>
              <a:buNone/>
              <a:defRPr sz="1000" b="1" i="0">
                <a:solidFill>
                  <a:srgbClr val="000000"/>
                </a:solidFill>
                <a:latin typeface="Arial" panose="020B0604020202020204" pitchFamily="34" charset="0"/>
                <a:cs typeface="Arial" panose="020B0604020202020204" pitchFamily="34" charset="0"/>
              </a:defRPr>
            </a:lvl1pPr>
            <a:lvl2pPr marL="0" indent="321454" defTabSz="321454">
              <a:spcBef>
                <a:spcPts val="500"/>
              </a:spcBef>
              <a:buSzTx/>
              <a:buNone/>
              <a:defRPr sz="1000" b="1" i="0">
                <a:solidFill>
                  <a:srgbClr val="000000"/>
                </a:solidFill>
                <a:latin typeface="Arial" panose="020B0604020202020204" pitchFamily="34" charset="0"/>
                <a:cs typeface="Arial" panose="020B0604020202020204" pitchFamily="34" charset="0"/>
              </a:defRPr>
            </a:lvl2pPr>
            <a:lvl3pPr marL="0" indent="642909" defTabSz="321454">
              <a:spcBef>
                <a:spcPts val="500"/>
              </a:spcBef>
              <a:buSzTx/>
              <a:buNone/>
              <a:defRPr sz="1000" b="1" i="0">
                <a:solidFill>
                  <a:srgbClr val="000000"/>
                </a:solidFill>
                <a:latin typeface="Arial" panose="020B0604020202020204" pitchFamily="34" charset="0"/>
                <a:cs typeface="Arial" panose="020B0604020202020204" pitchFamily="34" charset="0"/>
              </a:defRPr>
            </a:lvl3pPr>
            <a:lvl4pPr marL="0" indent="964364" defTabSz="321454">
              <a:spcBef>
                <a:spcPts val="500"/>
              </a:spcBef>
              <a:buSzTx/>
              <a:buNone/>
              <a:defRPr sz="1000" b="1" i="0">
                <a:solidFill>
                  <a:srgbClr val="000000"/>
                </a:solidFill>
                <a:latin typeface="Arial" panose="020B0604020202020204" pitchFamily="34" charset="0"/>
                <a:cs typeface="Arial" panose="020B0604020202020204" pitchFamily="34" charset="0"/>
              </a:defRPr>
            </a:lvl4pPr>
            <a:lvl5pPr marL="0" indent="1285819" defTabSz="321454">
              <a:spcBef>
                <a:spcPts val="500"/>
              </a:spcBef>
              <a:buSzTx/>
              <a:buNone/>
              <a:defRPr sz="1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073" name="Slide Number"/>
          <p:cNvSpPr txBox="1">
            <a:spLocks noGrp="1"/>
          </p:cNvSpPr>
          <p:nvPr>
            <p:ph type="sldNum" sz="quarter" idx="2"/>
          </p:nvPr>
        </p:nvSpPr>
        <p:spPr>
          <a:xfrm>
            <a:off x="4608281" y="4391888"/>
            <a:ext cx="383309" cy="395761"/>
          </a:xfrm>
          <a:prstGeom prst="rect">
            <a:avLst/>
          </a:prstGeom>
        </p:spPr>
        <p:txBody>
          <a:bodyPr lIns="32903" tIns="32903" rIns="32903" bIns="32903"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365739190"/>
      </p:ext>
    </p:extLst>
  </p:cSld>
  <p:clrMapOvr>
    <a:masterClrMapping/>
  </p:clrMapOvr>
  <p:transition spd="med"/>
</p:sldLayout>
</file>

<file path=ppt/slideLayouts/slideLayout1766.xml><?xml version="1.0" encoding="utf-8"?>
<p:sldLayout xmlns:a="http://schemas.openxmlformats.org/drawingml/2006/main" xmlns:r="http://schemas.openxmlformats.org/officeDocument/2006/relationships" xmlns:p="http://schemas.openxmlformats.org/presentationml/2006/main" showMasterSp="0" type="tx">
  <p:cSld name="21_Title and Vertical Text">
    <p:bg>
      <p:bgPr>
        <a:solidFill>
          <a:srgbClr val="FFFFFF"/>
        </a:solidFill>
        <a:effectLst/>
      </p:bgPr>
    </p:bg>
    <p:spTree>
      <p:nvGrpSpPr>
        <p:cNvPr id="1" name=""/>
        <p:cNvGrpSpPr/>
        <p:nvPr/>
      </p:nvGrpSpPr>
      <p:grpSpPr>
        <a:xfrm>
          <a:off x="0" y="0"/>
          <a:ext cx="0" cy="0"/>
          <a:chOff x="0" y="0"/>
          <a:chExt cx="0" cy="0"/>
        </a:xfrm>
      </p:grpSpPr>
      <p:sp>
        <p:nvSpPr>
          <p:cNvPr id="3080" name="Title Text"/>
          <p:cNvSpPr txBox="1">
            <a:spLocks noGrp="1"/>
          </p:cNvSpPr>
          <p:nvPr>
            <p:ph type="title"/>
          </p:nvPr>
        </p:nvSpPr>
        <p:spPr>
          <a:xfrm>
            <a:off x="321507" y="193135"/>
            <a:ext cx="5786029" cy="802687"/>
          </a:xfrm>
          <a:prstGeom prst="rect">
            <a:avLst/>
          </a:prstGeom>
          <a:noFill/>
        </p:spPr>
        <p:txBody>
          <a:bodyPr lIns="32903" tIns="32903" rIns="32903" bIns="32903"/>
          <a:lstStyle>
            <a:lvl1pPr defTabSz="321454">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081" name="Body Level One…"/>
          <p:cNvSpPr txBox="1">
            <a:spLocks noGrp="1"/>
          </p:cNvSpPr>
          <p:nvPr>
            <p:ph type="body" sz="half" idx="1"/>
          </p:nvPr>
        </p:nvSpPr>
        <p:spPr>
          <a:xfrm>
            <a:off x="321507" y="1125327"/>
            <a:ext cx="5786029" cy="3181720"/>
          </a:xfrm>
          <a:prstGeom prst="rect">
            <a:avLst/>
          </a:prstGeom>
        </p:spPr>
        <p:txBody>
          <a:bodyPr vert="eaVert" lIns="32903" tIns="32903" rIns="32903" bIns="32903">
            <a:normAutofit/>
          </a:bodyPr>
          <a:lstStyle>
            <a:lvl1pPr marL="241091" indent="-241091" defTabSz="321454">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1091" indent="80363" defTabSz="321454">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1091" indent="401818" defTabSz="321454">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1091" indent="723275" defTabSz="321454">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1091" indent="1044730" defTabSz="321454">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082" name="Slide Number"/>
          <p:cNvSpPr txBox="1">
            <a:spLocks noGrp="1"/>
          </p:cNvSpPr>
          <p:nvPr>
            <p:ph type="sldNum" sz="quarter" idx="2"/>
          </p:nvPr>
        </p:nvSpPr>
        <p:spPr>
          <a:xfrm>
            <a:off x="4608281" y="4391888"/>
            <a:ext cx="383309" cy="395761"/>
          </a:xfrm>
          <a:prstGeom prst="rect">
            <a:avLst/>
          </a:prstGeom>
        </p:spPr>
        <p:txBody>
          <a:bodyPr lIns="32903" tIns="32903" rIns="32903" bIns="32903"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469003645"/>
      </p:ext>
    </p:extLst>
  </p:cSld>
  <p:clrMapOvr>
    <a:masterClrMapping/>
  </p:clrMapOvr>
  <p:transition spd="med"/>
</p:sldLayout>
</file>

<file path=ppt/slideLayouts/slideLayout1767.xml><?xml version="1.0" encoding="utf-8"?>
<p:sldLayout xmlns:a="http://schemas.openxmlformats.org/drawingml/2006/main" xmlns:r="http://schemas.openxmlformats.org/officeDocument/2006/relationships" xmlns:p="http://schemas.openxmlformats.org/presentationml/2006/main" showMasterSp="0" type="tx">
  <p:cSld name="21_Vertical Title and Text">
    <p:bg>
      <p:bgPr>
        <a:solidFill>
          <a:srgbClr val="FFFFFF"/>
        </a:solidFill>
        <a:effectLst/>
      </p:bgPr>
    </p:bg>
    <p:spTree>
      <p:nvGrpSpPr>
        <p:cNvPr id="1" name=""/>
        <p:cNvGrpSpPr/>
        <p:nvPr/>
      </p:nvGrpSpPr>
      <p:grpSpPr>
        <a:xfrm>
          <a:off x="0" y="0"/>
          <a:ext cx="0" cy="0"/>
          <a:chOff x="0" y="0"/>
          <a:chExt cx="0" cy="0"/>
        </a:xfrm>
      </p:grpSpPr>
      <p:sp>
        <p:nvSpPr>
          <p:cNvPr id="3089" name="Title Text"/>
          <p:cNvSpPr txBox="1">
            <a:spLocks noGrp="1"/>
          </p:cNvSpPr>
          <p:nvPr>
            <p:ph type="title"/>
          </p:nvPr>
        </p:nvSpPr>
        <p:spPr>
          <a:xfrm>
            <a:off x="4661865" y="193136"/>
            <a:ext cx="1445671" cy="4113907"/>
          </a:xfrm>
          <a:prstGeom prst="rect">
            <a:avLst/>
          </a:prstGeom>
          <a:noFill/>
        </p:spPr>
        <p:txBody>
          <a:bodyPr vert="eaVert" lIns="32903" tIns="32903" rIns="32903" bIns="32903"/>
          <a:lstStyle>
            <a:lvl1pPr defTabSz="321454">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090" name="Body Level One…"/>
          <p:cNvSpPr txBox="1">
            <a:spLocks noGrp="1"/>
          </p:cNvSpPr>
          <p:nvPr>
            <p:ph type="body" sz="half" idx="1"/>
          </p:nvPr>
        </p:nvSpPr>
        <p:spPr>
          <a:xfrm>
            <a:off x="321507" y="193136"/>
            <a:ext cx="4233190" cy="4113907"/>
          </a:xfrm>
          <a:prstGeom prst="rect">
            <a:avLst/>
          </a:prstGeom>
        </p:spPr>
        <p:txBody>
          <a:bodyPr vert="eaVert" lIns="32903" tIns="32903" rIns="32903" bIns="32903">
            <a:normAutofit/>
          </a:bodyPr>
          <a:lstStyle>
            <a:lvl1pPr marL="241091" indent="-241091" defTabSz="321454">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1091" indent="80363" defTabSz="321454">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1091" indent="401818" defTabSz="321454">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1091" indent="723275" defTabSz="321454">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1091" indent="1044730" defTabSz="321454">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091" name="Slide Number"/>
          <p:cNvSpPr txBox="1">
            <a:spLocks noGrp="1"/>
          </p:cNvSpPr>
          <p:nvPr>
            <p:ph type="sldNum" sz="quarter" idx="2"/>
          </p:nvPr>
        </p:nvSpPr>
        <p:spPr>
          <a:xfrm>
            <a:off x="4608281" y="4391888"/>
            <a:ext cx="383309" cy="395761"/>
          </a:xfrm>
          <a:prstGeom prst="rect">
            <a:avLst/>
          </a:prstGeom>
        </p:spPr>
        <p:txBody>
          <a:bodyPr lIns="32903" tIns="32903" rIns="32903" bIns="32903"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298646160"/>
      </p:ext>
    </p:extLst>
  </p:cSld>
  <p:clrMapOvr>
    <a:masterClrMapping/>
  </p:clrMapOvr>
  <p:transition spd="med"/>
</p:sldLayout>
</file>

<file path=ppt/slideLayouts/slideLayout1768.xml><?xml version="1.0" encoding="utf-8"?>
<p:sldLayout xmlns:a="http://schemas.openxmlformats.org/drawingml/2006/main" xmlns:r="http://schemas.openxmlformats.org/officeDocument/2006/relationships" xmlns:p="http://schemas.openxmlformats.org/presentationml/2006/main" showMasterSp="0" type="tx">
  <p:cSld name="22_Title Slide">
    <p:bg>
      <p:bgPr>
        <a:solidFill>
          <a:srgbClr val="FFFFFF"/>
        </a:solidFill>
        <a:effectLst/>
      </p:bgPr>
    </p:bg>
    <p:spTree>
      <p:nvGrpSpPr>
        <p:cNvPr id="1" name=""/>
        <p:cNvGrpSpPr/>
        <p:nvPr/>
      </p:nvGrpSpPr>
      <p:grpSpPr>
        <a:xfrm>
          <a:off x="0" y="0"/>
          <a:ext cx="0" cy="0"/>
          <a:chOff x="0" y="0"/>
          <a:chExt cx="0" cy="0"/>
        </a:xfrm>
      </p:grpSpPr>
      <p:sp>
        <p:nvSpPr>
          <p:cNvPr id="3098" name="Title Text"/>
          <p:cNvSpPr txBox="1">
            <a:spLocks noGrp="1"/>
          </p:cNvSpPr>
          <p:nvPr>
            <p:ph type="title"/>
          </p:nvPr>
        </p:nvSpPr>
        <p:spPr>
          <a:xfrm>
            <a:off x="685800" y="2130426"/>
            <a:ext cx="7772400" cy="1470026"/>
          </a:xfrm>
          <a:prstGeom prst="rect">
            <a:avLst/>
          </a:prstGeom>
          <a:noFill/>
        </p:spPr>
        <p:txBody>
          <a:bodyPr lIns="45702" tIns="45702" rIns="45702" bIns="45702"/>
          <a:lstStyle>
            <a:lvl1pPr defTabSz="457020">
              <a:defRPr sz="4400" b="0">
                <a:solidFill>
                  <a:srgbClr val="000000"/>
                </a:solidFill>
                <a:latin typeface="Calibri"/>
                <a:ea typeface="Calibri"/>
                <a:cs typeface="Calibri"/>
                <a:sym typeface="Calibri"/>
              </a:defRPr>
            </a:lvl1pPr>
          </a:lstStyle>
          <a:p>
            <a:r>
              <a:t>Title Text</a:t>
            </a:r>
          </a:p>
        </p:txBody>
      </p:sp>
      <p:sp>
        <p:nvSpPr>
          <p:cNvPr id="3099" name="Body Level One…"/>
          <p:cNvSpPr txBox="1">
            <a:spLocks noGrp="1"/>
          </p:cNvSpPr>
          <p:nvPr>
            <p:ph type="body" sz="quarter" idx="1"/>
          </p:nvPr>
        </p:nvSpPr>
        <p:spPr>
          <a:xfrm>
            <a:off x="1371600" y="3886201"/>
            <a:ext cx="6400800" cy="1752601"/>
          </a:xfrm>
          <a:prstGeom prst="rect">
            <a:avLst/>
          </a:prstGeom>
        </p:spPr>
        <p:txBody>
          <a:bodyPr lIns="45702" tIns="45702" rIns="45702" bIns="45702">
            <a:normAutofit/>
          </a:bodyPr>
          <a:lstStyle>
            <a:lvl1pPr marL="0" indent="0" algn="ctr" defTabSz="457020">
              <a:buSzTx/>
              <a:buNone/>
              <a:defRPr>
                <a:solidFill>
                  <a:srgbClr val="888888"/>
                </a:solidFill>
                <a:latin typeface="Calibri"/>
                <a:ea typeface="Calibri"/>
                <a:cs typeface="Calibri"/>
                <a:sym typeface="Calibri"/>
              </a:defRPr>
            </a:lvl1pPr>
            <a:lvl2pPr marL="0" indent="457020" algn="ctr" defTabSz="457020">
              <a:buSzTx/>
              <a:buNone/>
              <a:defRPr>
                <a:solidFill>
                  <a:srgbClr val="888888"/>
                </a:solidFill>
                <a:latin typeface="Calibri"/>
                <a:ea typeface="Calibri"/>
                <a:cs typeface="Calibri"/>
                <a:sym typeface="Calibri"/>
              </a:defRPr>
            </a:lvl2pPr>
            <a:lvl3pPr marL="0" indent="914040" algn="ctr" defTabSz="457020">
              <a:buSzTx/>
              <a:buNone/>
              <a:defRPr>
                <a:solidFill>
                  <a:srgbClr val="888888"/>
                </a:solidFill>
                <a:latin typeface="Calibri"/>
                <a:ea typeface="Calibri"/>
                <a:cs typeface="Calibri"/>
                <a:sym typeface="Calibri"/>
              </a:defRPr>
            </a:lvl3pPr>
            <a:lvl4pPr marL="0" indent="1371056" algn="ctr" defTabSz="457020">
              <a:buSzTx/>
              <a:buNone/>
              <a:defRPr>
                <a:solidFill>
                  <a:srgbClr val="888888"/>
                </a:solidFill>
                <a:latin typeface="Calibri"/>
                <a:ea typeface="Calibri"/>
                <a:cs typeface="Calibri"/>
                <a:sym typeface="Calibri"/>
              </a:defRPr>
            </a:lvl4pPr>
            <a:lvl5pPr marL="0" indent="1828080" algn="ctr" defTabSz="457020">
              <a:buSzTx/>
              <a:buNone/>
              <a:defRPr>
                <a:solidFill>
                  <a:srgbClr val="888888"/>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3100" name="Slide Number"/>
          <p:cNvSpPr txBox="1">
            <a:spLocks noGrp="1"/>
          </p:cNvSpPr>
          <p:nvPr>
            <p:ph type="sldNum" sz="quarter" idx="2"/>
          </p:nvPr>
        </p:nvSpPr>
        <p:spPr>
          <a:xfrm>
            <a:off x="8428212" y="6414778"/>
            <a:ext cx="258588" cy="248269"/>
          </a:xfrm>
          <a:prstGeom prst="rect">
            <a:avLst/>
          </a:prstGeom>
        </p:spPr>
        <p:txBody>
          <a:bodyPr lIns="45702" tIns="45702" rIns="45702" bIns="45702" anchor="ctr"/>
          <a:lstStyle>
            <a:lvl1pPr defTabSz="91404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1356869443"/>
      </p:ext>
    </p:extLst>
  </p:cSld>
  <p:clrMapOvr>
    <a:masterClrMapping/>
  </p:clrMapOvr>
  <p:transition spd="med"/>
</p:sldLayout>
</file>

<file path=ppt/slideLayouts/slideLayout1769.xml><?xml version="1.0" encoding="utf-8"?>
<p:sldLayout xmlns:a="http://schemas.openxmlformats.org/drawingml/2006/main" xmlns:r="http://schemas.openxmlformats.org/officeDocument/2006/relationships" xmlns:p="http://schemas.openxmlformats.org/presentationml/2006/main" showMasterSp="0" type="tx">
  <p:cSld name="22_Title and Content">
    <p:bg>
      <p:bgPr>
        <a:solidFill>
          <a:srgbClr val="FFFFFF"/>
        </a:solidFill>
        <a:effectLst/>
      </p:bgPr>
    </p:bg>
    <p:spTree>
      <p:nvGrpSpPr>
        <p:cNvPr id="1" name=""/>
        <p:cNvGrpSpPr/>
        <p:nvPr/>
      </p:nvGrpSpPr>
      <p:grpSpPr>
        <a:xfrm>
          <a:off x="0" y="0"/>
          <a:ext cx="0" cy="0"/>
          <a:chOff x="0" y="0"/>
          <a:chExt cx="0" cy="0"/>
        </a:xfrm>
      </p:grpSpPr>
      <p:sp>
        <p:nvSpPr>
          <p:cNvPr id="3107" name="Title Text"/>
          <p:cNvSpPr txBox="1">
            <a:spLocks noGrp="1"/>
          </p:cNvSpPr>
          <p:nvPr>
            <p:ph type="title"/>
          </p:nvPr>
        </p:nvSpPr>
        <p:spPr>
          <a:xfrm>
            <a:off x="457200" y="274638"/>
            <a:ext cx="8229600" cy="1143001"/>
          </a:xfrm>
          <a:prstGeom prst="rect">
            <a:avLst/>
          </a:prstGeom>
          <a:noFill/>
        </p:spPr>
        <p:txBody>
          <a:bodyPr lIns="45702" tIns="45702" rIns="45702" bIns="45702"/>
          <a:lstStyle>
            <a:lvl1pPr defTabSz="457020">
              <a:defRPr sz="4400" b="0">
                <a:solidFill>
                  <a:srgbClr val="000000"/>
                </a:solidFill>
                <a:latin typeface="Calibri"/>
                <a:ea typeface="Calibri"/>
                <a:cs typeface="Calibri"/>
                <a:sym typeface="Calibri"/>
              </a:defRPr>
            </a:lvl1pPr>
          </a:lstStyle>
          <a:p>
            <a:r>
              <a:t>Title Text</a:t>
            </a:r>
          </a:p>
        </p:txBody>
      </p:sp>
      <p:sp>
        <p:nvSpPr>
          <p:cNvPr id="3108" name="Body Level One…"/>
          <p:cNvSpPr txBox="1">
            <a:spLocks noGrp="1"/>
          </p:cNvSpPr>
          <p:nvPr>
            <p:ph type="body" idx="1"/>
          </p:nvPr>
        </p:nvSpPr>
        <p:spPr>
          <a:xfrm>
            <a:off x="457200" y="1600200"/>
            <a:ext cx="8229600" cy="4525963"/>
          </a:xfrm>
          <a:prstGeom prst="rect">
            <a:avLst/>
          </a:prstGeom>
        </p:spPr>
        <p:txBody>
          <a:bodyPr lIns="45702" tIns="45702" rIns="45702" bIns="45702">
            <a:normAutofit/>
          </a:bodyPr>
          <a:lstStyle>
            <a:lvl1pPr marL="342764" indent="-342764" defTabSz="457020">
              <a:buSzPct val="100000"/>
              <a:buFont typeface="Arial"/>
              <a:buChar char="•"/>
              <a:defRPr>
                <a:solidFill>
                  <a:srgbClr val="000000"/>
                </a:solidFill>
                <a:latin typeface="Calibri"/>
                <a:ea typeface="Calibri"/>
                <a:cs typeface="Calibri"/>
                <a:sym typeface="Calibri"/>
              </a:defRPr>
            </a:lvl1pPr>
            <a:lvl2pPr marL="783459" indent="-326443" defTabSz="457020">
              <a:buSzPct val="100000"/>
              <a:buFont typeface="Arial"/>
              <a:buChar char="–"/>
              <a:defRPr>
                <a:solidFill>
                  <a:srgbClr val="000000"/>
                </a:solidFill>
                <a:latin typeface="Calibri"/>
                <a:ea typeface="Calibri"/>
                <a:cs typeface="Calibri"/>
                <a:sym typeface="Calibri"/>
              </a:defRPr>
            </a:lvl2pPr>
            <a:lvl3pPr marL="1218714" indent="-304679" defTabSz="457020">
              <a:buSzPct val="100000"/>
              <a:buFont typeface="Arial"/>
              <a:buChar char="•"/>
              <a:defRPr>
                <a:solidFill>
                  <a:srgbClr val="000000"/>
                </a:solidFill>
                <a:latin typeface="Calibri"/>
                <a:ea typeface="Calibri"/>
                <a:cs typeface="Calibri"/>
                <a:sym typeface="Calibri"/>
              </a:defRPr>
            </a:lvl3pPr>
            <a:lvl4pPr marL="1736672" indent="-365616" defTabSz="457020">
              <a:buSzPct val="100000"/>
              <a:buFont typeface="Arial"/>
              <a:buChar char="–"/>
              <a:defRPr>
                <a:solidFill>
                  <a:srgbClr val="000000"/>
                </a:solidFill>
                <a:latin typeface="Calibri"/>
                <a:ea typeface="Calibri"/>
                <a:cs typeface="Calibri"/>
                <a:sym typeface="Calibri"/>
              </a:defRPr>
            </a:lvl4pPr>
            <a:lvl5pPr marL="2193689" indent="-365616" defTabSz="457020">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3109" name="Slide Number"/>
          <p:cNvSpPr txBox="1">
            <a:spLocks noGrp="1"/>
          </p:cNvSpPr>
          <p:nvPr>
            <p:ph type="sldNum" sz="quarter" idx="2"/>
          </p:nvPr>
        </p:nvSpPr>
        <p:spPr>
          <a:xfrm>
            <a:off x="8428212" y="6414778"/>
            <a:ext cx="258588" cy="248269"/>
          </a:xfrm>
          <a:prstGeom prst="rect">
            <a:avLst/>
          </a:prstGeom>
        </p:spPr>
        <p:txBody>
          <a:bodyPr lIns="45702" tIns="45702" rIns="45702" bIns="45702" anchor="ctr"/>
          <a:lstStyle>
            <a:lvl1pPr defTabSz="91404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1487389256"/>
      </p:ext>
    </p:extLst>
  </p:cSld>
  <p:clrMapOvr>
    <a:masterClrMapping/>
  </p:clrMapOvr>
  <p:transition spd="med"/>
</p:sldLayout>
</file>

<file path=ppt/slideLayouts/slideLayout177.xml><?xml version="1.0" encoding="utf-8"?>
<p:sldLayout xmlns:a="http://schemas.openxmlformats.org/drawingml/2006/main" xmlns:r="http://schemas.openxmlformats.org/officeDocument/2006/relationships" xmlns:p="http://schemas.openxmlformats.org/presentationml/2006/main" showMasterSp="0" type="tx">
  <p:cSld name="9_Blank">
    <p:bg>
      <p:bgPr>
        <a:solidFill>
          <a:schemeClr val="accent3">
            <a:lumOff val="44000"/>
          </a:schemeClr>
        </a:solidFill>
        <a:effectLst/>
      </p:bgPr>
    </p:bg>
    <p:spTree>
      <p:nvGrpSpPr>
        <p:cNvPr id="1" name=""/>
        <p:cNvGrpSpPr/>
        <p:nvPr/>
      </p:nvGrpSpPr>
      <p:grpSpPr>
        <a:xfrm>
          <a:off x="0" y="0"/>
          <a:ext cx="0" cy="0"/>
          <a:chOff x="0" y="0"/>
          <a:chExt cx="0" cy="0"/>
        </a:xfrm>
      </p:grpSpPr>
      <p:sp>
        <p:nvSpPr>
          <p:cNvPr id="127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393575577"/>
      </p:ext>
    </p:extLst>
  </p:cSld>
  <p:clrMapOvr>
    <a:masterClrMapping/>
  </p:clrMapOvr>
  <p:transition spd="med"/>
</p:sldLayout>
</file>

<file path=ppt/slideLayouts/slideLayout1770.xml><?xml version="1.0" encoding="utf-8"?>
<p:sldLayout xmlns:a="http://schemas.openxmlformats.org/drawingml/2006/main" xmlns:r="http://schemas.openxmlformats.org/officeDocument/2006/relationships" xmlns:p="http://schemas.openxmlformats.org/presentationml/2006/main" showMasterSp="0" type="tx">
  <p:cSld name="22_Section Header">
    <p:bg>
      <p:bgPr>
        <a:solidFill>
          <a:srgbClr val="FFFFFF"/>
        </a:solidFill>
        <a:effectLst/>
      </p:bgPr>
    </p:bg>
    <p:spTree>
      <p:nvGrpSpPr>
        <p:cNvPr id="1" name=""/>
        <p:cNvGrpSpPr/>
        <p:nvPr/>
      </p:nvGrpSpPr>
      <p:grpSpPr>
        <a:xfrm>
          <a:off x="0" y="0"/>
          <a:ext cx="0" cy="0"/>
          <a:chOff x="0" y="0"/>
          <a:chExt cx="0" cy="0"/>
        </a:xfrm>
      </p:grpSpPr>
      <p:sp>
        <p:nvSpPr>
          <p:cNvPr id="3116" name="Title Text"/>
          <p:cNvSpPr txBox="1">
            <a:spLocks noGrp="1"/>
          </p:cNvSpPr>
          <p:nvPr>
            <p:ph type="title"/>
          </p:nvPr>
        </p:nvSpPr>
        <p:spPr>
          <a:xfrm>
            <a:off x="722312" y="4406900"/>
            <a:ext cx="7772401" cy="1362075"/>
          </a:xfrm>
          <a:prstGeom prst="rect">
            <a:avLst/>
          </a:prstGeom>
          <a:noFill/>
        </p:spPr>
        <p:txBody>
          <a:bodyPr lIns="45702" tIns="45702" rIns="45702" bIns="45702" anchor="t"/>
          <a:lstStyle>
            <a:lvl1pPr algn="l" defTabSz="457020">
              <a:defRPr sz="4000" cap="all">
                <a:solidFill>
                  <a:srgbClr val="000000"/>
                </a:solidFill>
                <a:latin typeface="Calibri"/>
                <a:ea typeface="Calibri"/>
                <a:cs typeface="Calibri"/>
                <a:sym typeface="Calibri"/>
              </a:defRPr>
            </a:lvl1pPr>
          </a:lstStyle>
          <a:p>
            <a:r>
              <a:t>Title Text</a:t>
            </a:r>
          </a:p>
        </p:txBody>
      </p:sp>
      <p:sp>
        <p:nvSpPr>
          <p:cNvPr id="3117" name="Body Level One…"/>
          <p:cNvSpPr txBox="1">
            <a:spLocks noGrp="1"/>
          </p:cNvSpPr>
          <p:nvPr>
            <p:ph type="body" sz="quarter" idx="1"/>
          </p:nvPr>
        </p:nvSpPr>
        <p:spPr>
          <a:xfrm>
            <a:off x="722312" y="2906714"/>
            <a:ext cx="7772401" cy="1500188"/>
          </a:xfrm>
          <a:prstGeom prst="rect">
            <a:avLst/>
          </a:prstGeom>
        </p:spPr>
        <p:txBody>
          <a:bodyPr lIns="45702" tIns="45702" rIns="45702" bIns="45702" anchor="b">
            <a:normAutofit/>
          </a:bodyPr>
          <a:lstStyle>
            <a:lvl1pPr marL="0" indent="0" defTabSz="457020">
              <a:spcBef>
                <a:spcPts val="400"/>
              </a:spcBef>
              <a:buSzTx/>
              <a:buNone/>
              <a:defRPr sz="2000">
                <a:solidFill>
                  <a:srgbClr val="888888"/>
                </a:solidFill>
                <a:latin typeface="Calibri"/>
                <a:ea typeface="Calibri"/>
                <a:cs typeface="Calibri"/>
                <a:sym typeface="Calibri"/>
              </a:defRPr>
            </a:lvl1pPr>
            <a:lvl2pPr marL="0" indent="457020" defTabSz="457020">
              <a:spcBef>
                <a:spcPts val="400"/>
              </a:spcBef>
              <a:buSzTx/>
              <a:buNone/>
              <a:defRPr sz="2000">
                <a:solidFill>
                  <a:srgbClr val="888888"/>
                </a:solidFill>
                <a:latin typeface="Calibri"/>
                <a:ea typeface="Calibri"/>
                <a:cs typeface="Calibri"/>
                <a:sym typeface="Calibri"/>
              </a:defRPr>
            </a:lvl2pPr>
            <a:lvl3pPr marL="0" indent="914040" defTabSz="457020">
              <a:spcBef>
                <a:spcPts val="400"/>
              </a:spcBef>
              <a:buSzTx/>
              <a:buNone/>
              <a:defRPr sz="2000">
                <a:solidFill>
                  <a:srgbClr val="888888"/>
                </a:solidFill>
                <a:latin typeface="Calibri"/>
                <a:ea typeface="Calibri"/>
                <a:cs typeface="Calibri"/>
                <a:sym typeface="Calibri"/>
              </a:defRPr>
            </a:lvl3pPr>
            <a:lvl4pPr marL="0" indent="1371056" defTabSz="457020">
              <a:spcBef>
                <a:spcPts val="400"/>
              </a:spcBef>
              <a:buSzTx/>
              <a:buNone/>
              <a:defRPr sz="2000">
                <a:solidFill>
                  <a:srgbClr val="888888"/>
                </a:solidFill>
                <a:latin typeface="Calibri"/>
                <a:ea typeface="Calibri"/>
                <a:cs typeface="Calibri"/>
                <a:sym typeface="Calibri"/>
              </a:defRPr>
            </a:lvl4pPr>
            <a:lvl5pPr marL="0" indent="1828080" defTabSz="457020">
              <a:spcBef>
                <a:spcPts val="400"/>
              </a:spcBef>
              <a:buSzTx/>
              <a:buNone/>
              <a:defRPr sz="2000">
                <a:solidFill>
                  <a:srgbClr val="888888"/>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3118" name="Slide Number"/>
          <p:cNvSpPr txBox="1">
            <a:spLocks noGrp="1"/>
          </p:cNvSpPr>
          <p:nvPr>
            <p:ph type="sldNum" sz="quarter" idx="2"/>
          </p:nvPr>
        </p:nvSpPr>
        <p:spPr>
          <a:xfrm>
            <a:off x="8428212" y="6414778"/>
            <a:ext cx="258588" cy="248269"/>
          </a:xfrm>
          <a:prstGeom prst="rect">
            <a:avLst/>
          </a:prstGeom>
        </p:spPr>
        <p:txBody>
          <a:bodyPr lIns="45702" tIns="45702" rIns="45702" bIns="45702" anchor="ctr"/>
          <a:lstStyle>
            <a:lvl1pPr defTabSz="91404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250277369"/>
      </p:ext>
    </p:extLst>
  </p:cSld>
  <p:clrMapOvr>
    <a:masterClrMapping/>
  </p:clrMapOvr>
  <p:transition spd="med"/>
</p:sldLayout>
</file>

<file path=ppt/slideLayouts/slideLayout1771.xml><?xml version="1.0" encoding="utf-8"?>
<p:sldLayout xmlns:a="http://schemas.openxmlformats.org/drawingml/2006/main" xmlns:r="http://schemas.openxmlformats.org/officeDocument/2006/relationships" xmlns:p="http://schemas.openxmlformats.org/presentationml/2006/main" showMasterSp="0" type="tx">
  <p:cSld name="22_Two Content">
    <p:bg>
      <p:bgPr>
        <a:solidFill>
          <a:srgbClr val="FFFFFF"/>
        </a:solidFill>
        <a:effectLst/>
      </p:bgPr>
    </p:bg>
    <p:spTree>
      <p:nvGrpSpPr>
        <p:cNvPr id="1" name=""/>
        <p:cNvGrpSpPr/>
        <p:nvPr/>
      </p:nvGrpSpPr>
      <p:grpSpPr>
        <a:xfrm>
          <a:off x="0" y="0"/>
          <a:ext cx="0" cy="0"/>
          <a:chOff x="0" y="0"/>
          <a:chExt cx="0" cy="0"/>
        </a:xfrm>
      </p:grpSpPr>
      <p:sp>
        <p:nvSpPr>
          <p:cNvPr id="3125" name="Title Text"/>
          <p:cNvSpPr txBox="1">
            <a:spLocks noGrp="1"/>
          </p:cNvSpPr>
          <p:nvPr>
            <p:ph type="title"/>
          </p:nvPr>
        </p:nvSpPr>
        <p:spPr>
          <a:xfrm>
            <a:off x="457200" y="274638"/>
            <a:ext cx="8229600" cy="1143001"/>
          </a:xfrm>
          <a:prstGeom prst="rect">
            <a:avLst/>
          </a:prstGeom>
          <a:noFill/>
        </p:spPr>
        <p:txBody>
          <a:bodyPr lIns="45702" tIns="45702" rIns="45702" bIns="45702"/>
          <a:lstStyle>
            <a:lvl1pPr defTabSz="457020">
              <a:defRPr sz="4400" b="0">
                <a:solidFill>
                  <a:srgbClr val="000000"/>
                </a:solidFill>
                <a:latin typeface="Calibri"/>
                <a:ea typeface="Calibri"/>
                <a:cs typeface="Calibri"/>
                <a:sym typeface="Calibri"/>
              </a:defRPr>
            </a:lvl1pPr>
          </a:lstStyle>
          <a:p>
            <a:r>
              <a:t>Title Text</a:t>
            </a:r>
          </a:p>
        </p:txBody>
      </p:sp>
      <p:sp>
        <p:nvSpPr>
          <p:cNvPr id="3126" name="Body Level One…"/>
          <p:cNvSpPr txBox="1">
            <a:spLocks noGrp="1"/>
          </p:cNvSpPr>
          <p:nvPr>
            <p:ph type="body" sz="half" idx="1"/>
          </p:nvPr>
        </p:nvSpPr>
        <p:spPr>
          <a:xfrm>
            <a:off x="457200" y="1600200"/>
            <a:ext cx="4038600" cy="4525963"/>
          </a:xfrm>
          <a:prstGeom prst="rect">
            <a:avLst/>
          </a:prstGeom>
        </p:spPr>
        <p:txBody>
          <a:bodyPr lIns="45702" tIns="45702" rIns="45702" bIns="45702">
            <a:normAutofit/>
          </a:bodyPr>
          <a:lstStyle>
            <a:lvl1pPr marL="342764" indent="-342764" defTabSz="457020">
              <a:spcBef>
                <a:spcPts val="600"/>
              </a:spcBef>
              <a:buSzPct val="100000"/>
              <a:buFont typeface="Arial"/>
              <a:buChar char="•"/>
              <a:defRPr sz="2800">
                <a:solidFill>
                  <a:srgbClr val="000000"/>
                </a:solidFill>
                <a:latin typeface="Calibri"/>
                <a:ea typeface="Calibri"/>
                <a:cs typeface="Calibri"/>
                <a:sym typeface="Calibri"/>
              </a:defRPr>
            </a:lvl1pPr>
            <a:lvl2pPr marL="790260" indent="-333244" defTabSz="457020">
              <a:spcBef>
                <a:spcPts val="600"/>
              </a:spcBef>
              <a:buSzPct val="100000"/>
              <a:buFont typeface="Arial"/>
              <a:buChar char="–"/>
              <a:defRPr sz="2800">
                <a:solidFill>
                  <a:srgbClr val="000000"/>
                </a:solidFill>
                <a:latin typeface="Calibri"/>
                <a:ea typeface="Calibri"/>
                <a:cs typeface="Calibri"/>
                <a:sym typeface="Calibri"/>
              </a:defRPr>
            </a:lvl2pPr>
            <a:lvl3pPr marL="1233949" indent="-319913" defTabSz="457020">
              <a:spcBef>
                <a:spcPts val="600"/>
              </a:spcBef>
              <a:buSzPct val="100000"/>
              <a:buFont typeface="Arial"/>
              <a:buChar char="•"/>
              <a:defRPr sz="2800">
                <a:solidFill>
                  <a:srgbClr val="000000"/>
                </a:solidFill>
                <a:latin typeface="Calibri"/>
                <a:ea typeface="Calibri"/>
                <a:cs typeface="Calibri"/>
                <a:sym typeface="Calibri"/>
              </a:defRPr>
            </a:lvl3pPr>
            <a:lvl4pPr marL="1726515" indent="-355459" defTabSz="457020">
              <a:spcBef>
                <a:spcPts val="600"/>
              </a:spcBef>
              <a:buSzPct val="100000"/>
              <a:buFont typeface="Arial"/>
              <a:buChar char="–"/>
              <a:defRPr sz="2800">
                <a:solidFill>
                  <a:srgbClr val="000000"/>
                </a:solidFill>
                <a:latin typeface="Calibri"/>
                <a:ea typeface="Calibri"/>
                <a:cs typeface="Calibri"/>
                <a:sym typeface="Calibri"/>
              </a:defRPr>
            </a:lvl4pPr>
            <a:lvl5pPr marL="2183533" indent="-355460" defTabSz="457020">
              <a:spcBef>
                <a:spcPts val="600"/>
              </a:spcBef>
              <a:buFont typeface="Arial"/>
              <a:buChar char="»"/>
              <a:defRPr sz="2800">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3127" name="Slide Number"/>
          <p:cNvSpPr txBox="1">
            <a:spLocks noGrp="1"/>
          </p:cNvSpPr>
          <p:nvPr>
            <p:ph type="sldNum" sz="quarter" idx="2"/>
          </p:nvPr>
        </p:nvSpPr>
        <p:spPr>
          <a:xfrm>
            <a:off x="8428212" y="6414778"/>
            <a:ext cx="258588" cy="248269"/>
          </a:xfrm>
          <a:prstGeom prst="rect">
            <a:avLst/>
          </a:prstGeom>
        </p:spPr>
        <p:txBody>
          <a:bodyPr lIns="45702" tIns="45702" rIns="45702" bIns="45702" anchor="ctr"/>
          <a:lstStyle>
            <a:lvl1pPr defTabSz="91404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915731747"/>
      </p:ext>
    </p:extLst>
  </p:cSld>
  <p:clrMapOvr>
    <a:masterClrMapping/>
  </p:clrMapOvr>
  <p:transition spd="med"/>
</p:sldLayout>
</file>

<file path=ppt/slideLayouts/slideLayout1772.xml><?xml version="1.0" encoding="utf-8"?>
<p:sldLayout xmlns:a="http://schemas.openxmlformats.org/drawingml/2006/main" xmlns:r="http://schemas.openxmlformats.org/officeDocument/2006/relationships" xmlns:p="http://schemas.openxmlformats.org/presentationml/2006/main" showMasterSp="0" type="tx">
  <p:cSld name="22_Comparison">
    <p:bg>
      <p:bgPr>
        <a:solidFill>
          <a:srgbClr val="FFFFFF"/>
        </a:solidFill>
        <a:effectLst/>
      </p:bgPr>
    </p:bg>
    <p:spTree>
      <p:nvGrpSpPr>
        <p:cNvPr id="1" name=""/>
        <p:cNvGrpSpPr/>
        <p:nvPr/>
      </p:nvGrpSpPr>
      <p:grpSpPr>
        <a:xfrm>
          <a:off x="0" y="0"/>
          <a:ext cx="0" cy="0"/>
          <a:chOff x="0" y="0"/>
          <a:chExt cx="0" cy="0"/>
        </a:xfrm>
      </p:grpSpPr>
      <p:sp>
        <p:nvSpPr>
          <p:cNvPr id="3134" name="Title Text"/>
          <p:cNvSpPr txBox="1">
            <a:spLocks noGrp="1"/>
          </p:cNvSpPr>
          <p:nvPr>
            <p:ph type="title"/>
          </p:nvPr>
        </p:nvSpPr>
        <p:spPr>
          <a:xfrm>
            <a:off x="457200" y="274638"/>
            <a:ext cx="8229600" cy="1143001"/>
          </a:xfrm>
          <a:prstGeom prst="rect">
            <a:avLst/>
          </a:prstGeom>
          <a:noFill/>
        </p:spPr>
        <p:txBody>
          <a:bodyPr lIns="45702" tIns="45702" rIns="45702" bIns="45702"/>
          <a:lstStyle>
            <a:lvl1pPr defTabSz="457020">
              <a:defRPr sz="4400" b="0">
                <a:solidFill>
                  <a:srgbClr val="000000"/>
                </a:solidFill>
                <a:latin typeface="Calibri"/>
                <a:ea typeface="Calibri"/>
                <a:cs typeface="Calibri"/>
                <a:sym typeface="Calibri"/>
              </a:defRPr>
            </a:lvl1pPr>
          </a:lstStyle>
          <a:p>
            <a:r>
              <a:t>Title Text</a:t>
            </a:r>
          </a:p>
        </p:txBody>
      </p:sp>
      <p:sp>
        <p:nvSpPr>
          <p:cNvPr id="3135" name="Body Level One…"/>
          <p:cNvSpPr txBox="1">
            <a:spLocks noGrp="1"/>
          </p:cNvSpPr>
          <p:nvPr>
            <p:ph type="body" sz="quarter" idx="1"/>
          </p:nvPr>
        </p:nvSpPr>
        <p:spPr>
          <a:xfrm>
            <a:off x="457200" y="1535112"/>
            <a:ext cx="4040188" cy="639763"/>
          </a:xfrm>
          <a:prstGeom prst="rect">
            <a:avLst/>
          </a:prstGeom>
        </p:spPr>
        <p:txBody>
          <a:bodyPr lIns="45702" tIns="45702" rIns="45702" bIns="45702" anchor="b">
            <a:normAutofit/>
          </a:bodyPr>
          <a:lstStyle>
            <a:lvl1pPr marL="0" indent="0" defTabSz="457020">
              <a:spcBef>
                <a:spcPts val="500"/>
              </a:spcBef>
              <a:buSzTx/>
              <a:buNone/>
              <a:defRPr sz="2400" b="1">
                <a:solidFill>
                  <a:srgbClr val="000000"/>
                </a:solidFill>
                <a:latin typeface="Calibri"/>
                <a:ea typeface="Calibri"/>
                <a:cs typeface="Calibri"/>
                <a:sym typeface="Calibri"/>
              </a:defRPr>
            </a:lvl1pPr>
            <a:lvl2pPr marL="0" indent="457020" defTabSz="457020">
              <a:spcBef>
                <a:spcPts val="500"/>
              </a:spcBef>
              <a:buSzTx/>
              <a:buNone/>
              <a:defRPr sz="2400" b="1">
                <a:solidFill>
                  <a:srgbClr val="000000"/>
                </a:solidFill>
                <a:latin typeface="Calibri"/>
                <a:ea typeface="Calibri"/>
                <a:cs typeface="Calibri"/>
                <a:sym typeface="Calibri"/>
              </a:defRPr>
            </a:lvl2pPr>
            <a:lvl3pPr marL="0" indent="914040" defTabSz="457020">
              <a:spcBef>
                <a:spcPts val="500"/>
              </a:spcBef>
              <a:buSzTx/>
              <a:buNone/>
              <a:defRPr sz="2400" b="1">
                <a:solidFill>
                  <a:srgbClr val="000000"/>
                </a:solidFill>
                <a:latin typeface="Calibri"/>
                <a:ea typeface="Calibri"/>
                <a:cs typeface="Calibri"/>
                <a:sym typeface="Calibri"/>
              </a:defRPr>
            </a:lvl3pPr>
            <a:lvl4pPr marL="0" indent="1371056" defTabSz="457020">
              <a:spcBef>
                <a:spcPts val="500"/>
              </a:spcBef>
              <a:buSzTx/>
              <a:buNone/>
              <a:defRPr sz="2400" b="1">
                <a:solidFill>
                  <a:srgbClr val="000000"/>
                </a:solidFill>
                <a:latin typeface="Calibri"/>
                <a:ea typeface="Calibri"/>
                <a:cs typeface="Calibri"/>
                <a:sym typeface="Calibri"/>
              </a:defRPr>
            </a:lvl4pPr>
            <a:lvl5pPr marL="0" indent="1828080" defTabSz="457020">
              <a:spcBef>
                <a:spcPts val="500"/>
              </a:spcBef>
              <a:buSzTx/>
              <a:buNone/>
              <a:defRPr sz="2400" b="1">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3136" name="Text Placeholder 4"/>
          <p:cNvSpPr>
            <a:spLocks noGrp="1"/>
          </p:cNvSpPr>
          <p:nvPr>
            <p:ph type="body" sz="quarter" idx="21"/>
          </p:nvPr>
        </p:nvSpPr>
        <p:spPr>
          <a:xfrm>
            <a:off x="4645033" y="1535112"/>
            <a:ext cx="4041776" cy="639763"/>
          </a:xfrm>
          <a:prstGeom prst="rect">
            <a:avLst/>
          </a:prstGeom>
        </p:spPr>
        <p:txBody>
          <a:bodyPr lIns="45702" tIns="45702" rIns="45702" bIns="45702" anchor="b">
            <a:normAutofit/>
          </a:bodyPr>
          <a:lstStyle/>
          <a:p>
            <a:pPr marL="0" indent="0" defTabSz="457020" rtl="0">
              <a:spcBef>
                <a:spcPts val="500"/>
              </a:spcBef>
              <a:buSzTx/>
              <a:buNone/>
              <a:defRPr sz="2400" b="1">
                <a:solidFill>
                  <a:srgbClr val="000000"/>
                </a:solidFill>
                <a:latin typeface="Calibri"/>
                <a:ea typeface="Calibri"/>
                <a:cs typeface="Calibri"/>
                <a:sym typeface="Calibri"/>
              </a:defRPr>
            </a:pPr>
            <a:endParaRPr/>
          </a:p>
        </p:txBody>
      </p:sp>
      <p:sp>
        <p:nvSpPr>
          <p:cNvPr id="3137" name="Slide Number"/>
          <p:cNvSpPr txBox="1">
            <a:spLocks noGrp="1"/>
          </p:cNvSpPr>
          <p:nvPr>
            <p:ph type="sldNum" sz="quarter" idx="2"/>
          </p:nvPr>
        </p:nvSpPr>
        <p:spPr>
          <a:xfrm>
            <a:off x="8428212" y="6414778"/>
            <a:ext cx="258588" cy="248269"/>
          </a:xfrm>
          <a:prstGeom prst="rect">
            <a:avLst/>
          </a:prstGeom>
        </p:spPr>
        <p:txBody>
          <a:bodyPr lIns="45702" tIns="45702" rIns="45702" bIns="45702" anchor="ctr"/>
          <a:lstStyle>
            <a:lvl1pPr defTabSz="91404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1770755932"/>
      </p:ext>
    </p:extLst>
  </p:cSld>
  <p:clrMapOvr>
    <a:masterClrMapping/>
  </p:clrMapOvr>
  <p:transition spd="med"/>
</p:sldLayout>
</file>

<file path=ppt/slideLayouts/slideLayout1773.xml><?xml version="1.0" encoding="utf-8"?>
<p:sldLayout xmlns:a="http://schemas.openxmlformats.org/drawingml/2006/main" xmlns:r="http://schemas.openxmlformats.org/officeDocument/2006/relationships" xmlns:p="http://schemas.openxmlformats.org/presentationml/2006/main" showMasterSp="0" type="tx">
  <p:cSld name="22_Title Only">
    <p:bg>
      <p:bgPr>
        <a:solidFill>
          <a:srgbClr val="FFFFFF"/>
        </a:solidFill>
        <a:effectLst/>
      </p:bgPr>
    </p:bg>
    <p:spTree>
      <p:nvGrpSpPr>
        <p:cNvPr id="1" name=""/>
        <p:cNvGrpSpPr/>
        <p:nvPr/>
      </p:nvGrpSpPr>
      <p:grpSpPr>
        <a:xfrm>
          <a:off x="0" y="0"/>
          <a:ext cx="0" cy="0"/>
          <a:chOff x="0" y="0"/>
          <a:chExt cx="0" cy="0"/>
        </a:xfrm>
      </p:grpSpPr>
      <p:sp>
        <p:nvSpPr>
          <p:cNvPr id="3144" name="Title Text"/>
          <p:cNvSpPr txBox="1">
            <a:spLocks noGrp="1"/>
          </p:cNvSpPr>
          <p:nvPr>
            <p:ph type="title"/>
          </p:nvPr>
        </p:nvSpPr>
        <p:spPr>
          <a:xfrm>
            <a:off x="457200" y="274638"/>
            <a:ext cx="8229600" cy="1143001"/>
          </a:xfrm>
          <a:prstGeom prst="rect">
            <a:avLst/>
          </a:prstGeom>
          <a:noFill/>
        </p:spPr>
        <p:txBody>
          <a:bodyPr lIns="45702" tIns="45702" rIns="45702" bIns="45702"/>
          <a:lstStyle>
            <a:lvl1pPr defTabSz="457020">
              <a:defRPr sz="4400" b="0">
                <a:solidFill>
                  <a:srgbClr val="000000"/>
                </a:solidFill>
                <a:latin typeface="Calibri"/>
                <a:ea typeface="Calibri"/>
                <a:cs typeface="Calibri"/>
                <a:sym typeface="Calibri"/>
              </a:defRPr>
            </a:lvl1pPr>
          </a:lstStyle>
          <a:p>
            <a:r>
              <a:t>Title Text</a:t>
            </a:r>
          </a:p>
        </p:txBody>
      </p:sp>
      <p:sp>
        <p:nvSpPr>
          <p:cNvPr id="3145" name="Slide Number"/>
          <p:cNvSpPr txBox="1">
            <a:spLocks noGrp="1"/>
          </p:cNvSpPr>
          <p:nvPr>
            <p:ph type="sldNum" sz="quarter" idx="2"/>
          </p:nvPr>
        </p:nvSpPr>
        <p:spPr>
          <a:xfrm>
            <a:off x="8428212" y="6414778"/>
            <a:ext cx="258588" cy="248269"/>
          </a:xfrm>
          <a:prstGeom prst="rect">
            <a:avLst/>
          </a:prstGeom>
        </p:spPr>
        <p:txBody>
          <a:bodyPr lIns="45702" tIns="45702" rIns="45702" bIns="45702" anchor="ctr"/>
          <a:lstStyle>
            <a:lvl1pPr defTabSz="91404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3706230219"/>
      </p:ext>
    </p:extLst>
  </p:cSld>
  <p:clrMapOvr>
    <a:masterClrMapping/>
  </p:clrMapOvr>
  <p:transition spd="med"/>
</p:sldLayout>
</file>

<file path=ppt/slideLayouts/slideLayout1774.xml><?xml version="1.0" encoding="utf-8"?>
<p:sldLayout xmlns:a="http://schemas.openxmlformats.org/drawingml/2006/main" xmlns:r="http://schemas.openxmlformats.org/officeDocument/2006/relationships" xmlns:p="http://schemas.openxmlformats.org/presentationml/2006/main" showMasterSp="0" type="tx">
  <p:cSld name="24_Blank">
    <p:bg>
      <p:bgPr>
        <a:solidFill>
          <a:srgbClr val="FFFFFF"/>
        </a:solidFill>
        <a:effectLst/>
      </p:bgPr>
    </p:bg>
    <p:spTree>
      <p:nvGrpSpPr>
        <p:cNvPr id="1" name=""/>
        <p:cNvGrpSpPr/>
        <p:nvPr/>
      </p:nvGrpSpPr>
      <p:grpSpPr>
        <a:xfrm>
          <a:off x="0" y="0"/>
          <a:ext cx="0" cy="0"/>
          <a:chOff x="0" y="0"/>
          <a:chExt cx="0" cy="0"/>
        </a:xfrm>
      </p:grpSpPr>
      <p:sp>
        <p:nvSpPr>
          <p:cNvPr id="3152" name="Slide Number"/>
          <p:cNvSpPr txBox="1">
            <a:spLocks noGrp="1"/>
          </p:cNvSpPr>
          <p:nvPr>
            <p:ph type="sldNum" sz="quarter" idx="2"/>
          </p:nvPr>
        </p:nvSpPr>
        <p:spPr>
          <a:xfrm>
            <a:off x="8428212" y="6414778"/>
            <a:ext cx="258588" cy="248269"/>
          </a:xfrm>
          <a:prstGeom prst="rect">
            <a:avLst/>
          </a:prstGeom>
        </p:spPr>
        <p:txBody>
          <a:bodyPr lIns="45702" tIns="45702" rIns="45702" bIns="45702" anchor="ctr"/>
          <a:lstStyle>
            <a:lvl1pPr defTabSz="91404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26883410"/>
      </p:ext>
    </p:extLst>
  </p:cSld>
  <p:clrMapOvr>
    <a:masterClrMapping/>
  </p:clrMapOvr>
  <p:transition spd="med"/>
</p:sldLayout>
</file>

<file path=ppt/slideLayouts/slideLayout1775.xml><?xml version="1.0" encoding="utf-8"?>
<p:sldLayout xmlns:a="http://schemas.openxmlformats.org/drawingml/2006/main" xmlns:r="http://schemas.openxmlformats.org/officeDocument/2006/relationships" xmlns:p="http://schemas.openxmlformats.org/presentationml/2006/main" showMasterSp="0" type="tx">
  <p:cSld name="22_Content with Caption">
    <p:bg>
      <p:bgPr>
        <a:solidFill>
          <a:srgbClr val="FFFFFF"/>
        </a:solidFill>
        <a:effectLst/>
      </p:bgPr>
    </p:bg>
    <p:spTree>
      <p:nvGrpSpPr>
        <p:cNvPr id="1" name=""/>
        <p:cNvGrpSpPr/>
        <p:nvPr/>
      </p:nvGrpSpPr>
      <p:grpSpPr>
        <a:xfrm>
          <a:off x="0" y="0"/>
          <a:ext cx="0" cy="0"/>
          <a:chOff x="0" y="0"/>
          <a:chExt cx="0" cy="0"/>
        </a:xfrm>
      </p:grpSpPr>
      <p:sp>
        <p:nvSpPr>
          <p:cNvPr id="3159" name="Title Text"/>
          <p:cNvSpPr txBox="1">
            <a:spLocks noGrp="1"/>
          </p:cNvSpPr>
          <p:nvPr>
            <p:ph type="title"/>
          </p:nvPr>
        </p:nvSpPr>
        <p:spPr>
          <a:xfrm>
            <a:off x="457207" y="273050"/>
            <a:ext cx="3008315" cy="1162050"/>
          </a:xfrm>
          <a:prstGeom prst="rect">
            <a:avLst/>
          </a:prstGeom>
          <a:noFill/>
        </p:spPr>
        <p:txBody>
          <a:bodyPr lIns="45702" tIns="45702" rIns="45702" bIns="45702" anchor="b"/>
          <a:lstStyle>
            <a:lvl1pPr algn="l" defTabSz="457020">
              <a:defRPr sz="2000">
                <a:solidFill>
                  <a:srgbClr val="000000"/>
                </a:solidFill>
                <a:latin typeface="Calibri"/>
                <a:ea typeface="Calibri"/>
                <a:cs typeface="Calibri"/>
                <a:sym typeface="Calibri"/>
              </a:defRPr>
            </a:lvl1pPr>
          </a:lstStyle>
          <a:p>
            <a:r>
              <a:t>Title Text</a:t>
            </a:r>
          </a:p>
        </p:txBody>
      </p:sp>
      <p:sp>
        <p:nvSpPr>
          <p:cNvPr id="3160" name="Body Level One…"/>
          <p:cNvSpPr txBox="1">
            <a:spLocks noGrp="1"/>
          </p:cNvSpPr>
          <p:nvPr>
            <p:ph type="body" idx="1"/>
          </p:nvPr>
        </p:nvSpPr>
        <p:spPr>
          <a:xfrm>
            <a:off x="3575050" y="273057"/>
            <a:ext cx="5111750" cy="5853114"/>
          </a:xfrm>
          <a:prstGeom prst="rect">
            <a:avLst/>
          </a:prstGeom>
        </p:spPr>
        <p:txBody>
          <a:bodyPr lIns="45702" tIns="45702" rIns="45702" bIns="45702">
            <a:normAutofit/>
          </a:bodyPr>
          <a:lstStyle>
            <a:lvl1pPr marL="342764" indent="-342764" defTabSz="457020">
              <a:buSzPct val="100000"/>
              <a:buFont typeface="Arial"/>
              <a:buChar char="•"/>
              <a:defRPr>
                <a:solidFill>
                  <a:srgbClr val="000000"/>
                </a:solidFill>
                <a:latin typeface="Calibri"/>
                <a:ea typeface="Calibri"/>
                <a:cs typeface="Calibri"/>
                <a:sym typeface="Calibri"/>
              </a:defRPr>
            </a:lvl1pPr>
            <a:lvl2pPr marL="783459" indent="-326443" defTabSz="457020">
              <a:buSzPct val="100000"/>
              <a:buFont typeface="Arial"/>
              <a:buChar char="–"/>
              <a:defRPr>
                <a:solidFill>
                  <a:srgbClr val="000000"/>
                </a:solidFill>
                <a:latin typeface="Calibri"/>
                <a:ea typeface="Calibri"/>
                <a:cs typeface="Calibri"/>
                <a:sym typeface="Calibri"/>
              </a:defRPr>
            </a:lvl2pPr>
            <a:lvl3pPr marL="1218714" indent="-304679" defTabSz="457020">
              <a:buSzPct val="100000"/>
              <a:buFont typeface="Arial"/>
              <a:buChar char="•"/>
              <a:defRPr>
                <a:solidFill>
                  <a:srgbClr val="000000"/>
                </a:solidFill>
                <a:latin typeface="Calibri"/>
                <a:ea typeface="Calibri"/>
                <a:cs typeface="Calibri"/>
                <a:sym typeface="Calibri"/>
              </a:defRPr>
            </a:lvl3pPr>
            <a:lvl4pPr marL="1736672" indent="-365616" defTabSz="457020">
              <a:buSzPct val="100000"/>
              <a:buFont typeface="Arial"/>
              <a:buChar char="–"/>
              <a:defRPr>
                <a:solidFill>
                  <a:srgbClr val="000000"/>
                </a:solidFill>
                <a:latin typeface="Calibri"/>
                <a:ea typeface="Calibri"/>
                <a:cs typeface="Calibri"/>
                <a:sym typeface="Calibri"/>
              </a:defRPr>
            </a:lvl4pPr>
            <a:lvl5pPr marL="2193689" indent="-365616" defTabSz="457020">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3161" name="Text Placeholder 3"/>
          <p:cNvSpPr>
            <a:spLocks noGrp="1"/>
          </p:cNvSpPr>
          <p:nvPr>
            <p:ph type="body" sz="half" idx="21"/>
          </p:nvPr>
        </p:nvSpPr>
        <p:spPr>
          <a:xfrm>
            <a:off x="457207" y="1435101"/>
            <a:ext cx="3008315" cy="4691063"/>
          </a:xfrm>
          <a:prstGeom prst="rect">
            <a:avLst/>
          </a:prstGeom>
        </p:spPr>
        <p:txBody>
          <a:bodyPr lIns="45702" tIns="45702" rIns="45702" bIns="45702">
            <a:normAutofit/>
          </a:bodyPr>
          <a:lstStyle/>
          <a:p>
            <a:pPr marL="0" indent="0" defTabSz="457020" rtl="0">
              <a:spcBef>
                <a:spcPts val="300"/>
              </a:spcBef>
              <a:buSzTx/>
              <a:buNone/>
              <a:defRPr sz="1400">
                <a:solidFill>
                  <a:srgbClr val="000000"/>
                </a:solidFill>
                <a:latin typeface="Calibri"/>
                <a:ea typeface="Calibri"/>
                <a:cs typeface="Calibri"/>
                <a:sym typeface="Calibri"/>
              </a:defRPr>
            </a:pPr>
            <a:endParaRPr/>
          </a:p>
        </p:txBody>
      </p:sp>
      <p:sp>
        <p:nvSpPr>
          <p:cNvPr id="3162" name="Slide Number"/>
          <p:cNvSpPr txBox="1">
            <a:spLocks noGrp="1"/>
          </p:cNvSpPr>
          <p:nvPr>
            <p:ph type="sldNum" sz="quarter" idx="2"/>
          </p:nvPr>
        </p:nvSpPr>
        <p:spPr>
          <a:xfrm>
            <a:off x="8428212" y="6414778"/>
            <a:ext cx="258588" cy="248269"/>
          </a:xfrm>
          <a:prstGeom prst="rect">
            <a:avLst/>
          </a:prstGeom>
        </p:spPr>
        <p:txBody>
          <a:bodyPr lIns="45702" tIns="45702" rIns="45702" bIns="45702" anchor="ctr"/>
          <a:lstStyle>
            <a:lvl1pPr defTabSz="91404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40204704"/>
      </p:ext>
    </p:extLst>
  </p:cSld>
  <p:clrMapOvr>
    <a:masterClrMapping/>
  </p:clrMapOvr>
  <p:transition spd="med"/>
</p:sldLayout>
</file>

<file path=ppt/slideLayouts/slideLayout1776.xml><?xml version="1.0" encoding="utf-8"?>
<p:sldLayout xmlns:a="http://schemas.openxmlformats.org/drawingml/2006/main" xmlns:r="http://schemas.openxmlformats.org/officeDocument/2006/relationships" xmlns:p="http://schemas.openxmlformats.org/presentationml/2006/main" showMasterSp="0" type="tx">
  <p:cSld name="22_Picture with Caption">
    <p:bg>
      <p:bgPr>
        <a:solidFill>
          <a:srgbClr val="FFFFFF"/>
        </a:solidFill>
        <a:effectLst/>
      </p:bgPr>
    </p:bg>
    <p:spTree>
      <p:nvGrpSpPr>
        <p:cNvPr id="1" name=""/>
        <p:cNvGrpSpPr/>
        <p:nvPr/>
      </p:nvGrpSpPr>
      <p:grpSpPr>
        <a:xfrm>
          <a:off x="0" y="0"/>
          <a:ext cx="0" cy="0"/>
          <a:chOff x="0" y="0"/>
          <a:chExt cx="0" cy="0"/>
        </a:xfrm>
      </p:grpSpPr>
      <p:sp>
        <p:nvSpPr>
          <p:cNvPr id="3169" name="Title Text"/>
          <p:cNvSpPr txBox="1">
            <a:spLocks noGrp="1"/>
          </p:cNvSpPr>
          <p:nvPr>
            <p:ph type="title"/>
          </p:nvPr>
        </p:nvSpPr>
        <p:spPr>
          <a:xfrm>
            <a:off x="1792288" y="4800600"/>
            <a:ext cx="5486401" cy="566738"/>
          </a:xfrm>
          <a:prstGeom prst="rect">
            <a:avLst/>
          </a:prstGeom>
          <a:noFill/>
        </p:spPr>
        <p:txBody>
          <a:bodyPr lIns="45702" tIns="45702" rIns="45702" bIns="45702" anchor="b"/>
          <a:lstStyle>
            <a:lvl1pPr algn="l" defTabSz="457020">
              <a:defRPr sz="2000">
                <a:solidFill>
                  <a:srgbClr val="000000"/>
                </a:solidFill>
                <a:latin typeface="Calibri"/>
                <a:ea typeface="Calibri"/>
                <a:cs typeface="Calibri"/>
                <a:sym typeface="Calibri"/>
              </a:defRPr>
            </a:lvl1pPr>
          </a:lstStyle>
          <a:p>
            <a:r>
              <a:t>Title Text</a:t>
            </a:r>
          </a:p>
        </p:txBody>
      </p:sp>
      <p:sp>
        <p:nvSpPr>
          <p:cNvPr id="3170"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3171" name="Body Level One…"/>
          <p:cNvSpPr txBox="1">
            <a:spLocks noGrp="1"/>
          </p:cNvSpPr>
          <p:nvPr>
            <p:ph type="body" sz="quarter" idx="1"/>
          </p:nvPr>
        </p:nvSpPr>
        <p:spPr>
          <a:xfrm>
            <a:off x="1792288" y="5367337"/>
            <a:ext cx="5486401" cy="804863"/>
          </a:xfrm>
          <a:prstGeom prst="rect">
            <a:avLst/>
          </a:prstGeom>
        </p:spPr>
        <p:txBody>
          <a:bodyPr lIns="45702" tIns="45702" rIns="45702" bIns="45702">
            <a:normAutofit/>
          </a:bodyPr>
          <a:lstStyle>
            <a:lvl1pPr marL="0" indent="0" defTabSz="457020">
              <a:spcBef>
                <a:spcPts val="300"/>
              </a:spcBef>
              <a:buSzTx/>
              <a:buNone/>
              <a:defRPr sz="1400">
                <a:solidFill>
                  <a:srgbClr val="000000"/>
                </a:solidFill>
                <a:latin typeface="Calibri"/>
                <a:ea typeface="Calibri"/>
                <a:cs typeface="Calibri"/>
                <a:sym typeface="Calibri"/>
              </a:defRPr>
            </a:lvl1pPr>
            <a:lvl2pPr marL="0" indent="457020" defTabSz="457020">
              <a:spcBef>
                <a:spcPts val="300"/>
              </a:spcBef>
              <a:buSzTx/>
              <a:buNone/>
              <a:defRPr sz="1400">
                <a:solidFill>
                  <a:srgbClr val="000000"/>
                </a:solidFill>
                <a:latin typeface="Calibri"/>
                <a:ea typeface="Calibri"/>
                <a:cs typeface="Calibri"/>
                <a:sym typeface="Calibri"/>
              </a:defRPr>
            </a:lvl2pPr>
            <a:lvl3pPr marL="0" indent="914040" defTabSz="457020">
              <a:spcBef>
                <a:spcPts val="300"/>
              </a:spcBef>
              <a:buSzTx/>
              <a:buNone/>
              <a:defRPr sz="1400">
                <a:solidFill>
                  <a:srgbClr val="000000"/>
                </a:solidFill>
                <a:latin typeface="Calibri"/>
                <a:ea typeface="Calibri"/>
                <a:cs typeface="Calibri"/>
                <a:sym typeface="Calibri"/>
              </a:defRPr>
            </a:lvl3pPr>
            <a:lvl4pPr marL="0" indent="1371056" defTabSz="457020">
              <a:spcBef>
                <a:spcPts val="300"/>
              </a:spcBef>
              <a:buSzTx/>
              <a:buNone/>
              <a:defRPr sz="1400">
                <a:solidFill>
                  <a:srgbClr val="000000"/>
                </a:solidFill>
                <a:latin typeface="Calibri"/>
                <a:ea typeface="Calibri"/>
                <a:cs typeface="Calibri"/>
                <a:sym typeface="Calibri"/>
              </a:defRPr>
            </a:lvl4pPr>
            <a:lvl5pPr marL="0" indent="1828080" defTabSz="457020">
              <a:spcBef>
                <a:spcPts val="300"/>
              </a:spcBef>
              <a:buSzTx/>
              <a:buNone/>
              <a:defRPr sz="1400">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3172" name="Slide Number"/>
          <p:cNvSpPr txBox="1">
            <a:spLocks noGrp="1"/>
          </p:cNvSpPr>
          <p:nvPr>
            <p:ph type="sldNum" sz="quarter" idx="2"/>
          </p:nvPr>
        </p:nvSpPr>
        <p:spPr>
          <a:xfrm>
            <a:off x="8428212" y="6414778"/>
            <a:ext cx="258588" cy="248269"/>
          </a:xfrm>
          <a:prstGeom prst="rect">
            <a:avLst/>
          </a:prstGeom>
        </p:spPr>
        <p:txBody>
          <a:bodyPr lIns="45702" tIns="45702" rIns="45702" bIns="45702" anchor="ctr"/>
          <a:lstStyle>
            <a:lvl1pPr defTabSz="91404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1862580706"/>
      </p:ext>
    </p:extLst>
  </p:cSld>
  <p:clrMapOvr>
    <a:masterClrMapping/>
  </p:clrMapOvr>
  <p:transition spd="med"/>
</p:sldLayout>
</file>

<file path=ppt/slideLayouts/slideLayout1777.xml><?xml version="1.0" encoding="utf-8"?>
<p:sldLayout xmlns:a="http://schemas.openxmlformats.org/drawingml/2006/main" xmlns:r="http://schemas.openxmlformats.org/officeDocument/2006/relationships" xmlns:p="http://schemas.openxmlformats.org/presentationml/2006/main" showMasterSp="0" type="tx">
  <p:cSld name="22_Title and Vertical Text">
    <p:bg>
      <p:bgPr>
        <a:solidFill>
          <a:srgbClr val="FFFFFF"/>
        </a:solidFill>
        <a:effectLst/>
      </p:bgPr>
    </p:bg>
    <p:spTree>
      <p:nvGrpSpPr>
        <p:cNvPr id="1" name=""/>
        <p:cNvGrpSpPr/>
        <p:nvPr/>
      </p:nvGrpSpPr>
      <p:grpSpPr>
        <a:xfrm>
          <a:off x="0" y="0"/>
          <a:ext cx="0" cy="0"/>
          <a:chOff x="0" y="0"/>
          <a:chExt cx="0" cy="0"/>
        </a:xfrm>
      </p:grpSpPr>
      <p:sp>
        <p:nvSpPr>
          <p:cNvPr id="3179" name="Title Text"/>
          <p:cNvSpPr txBox="1">
            <a:spLocks noGrp="1"/>
          </p:cNvSpPr>
          <p:nvPr>
            <p:ph type="title"/>
          </p:nvPr>
        </p:nvSpPr>
        <p:spPr>
          <a:xfrm>
            <a:off x="457200" y="274638"/>
            <a:ext cx="8229600" cy="1143001"/>
          </a:xfrm>
          <a:prstGeom prst="rect">
            <a:avLst/>
          </a:prstGeom>
          <a:noFill/>
        </p:spPr>
        <p:txBody>
          <a:bodyPr lIns="45702" tIns="45702" rIns="45702" bIns="45702"/>
          <a:lstStyle>
            <a:lvl1pPr defTabSz="457020">
              <a:defRPr sz="4400" b="0">
                <a:solidFill>
                  <a:srgbClr val="000000"/>
                </a:solidFill>
                <a:latin typeface="Calibri"/>
                <a:ea typeface="Calibri"/>
                <a:cs typeface="Calibri"/>
                <a:sym typeface="Calibri"/>
              </a:defRPr>
            </a:lvl1pPr>
          </a:lstStyle>
          <a:p>
            <a:r>
              <a:t>Title Text</a:t>
            </a:r>
          </a:p>
        </p:txBody>
      </p:sp>
      <p:sp>
        <p:nvSpPr>
          <p:cNvPr id="3180" name="Body Level One…"/>
          <p:cNvSpPr txBox="1">
            <a:spLocks noGrp="1"/>
          </p:cNvSpPr>
          <p:nvPr>
            <p:ph type="body" idx="1"/>
          </p:nvPr>
        </p:nvSpPr>
        <p:spPr>
          <a:xfrm>
            <a:off x="457200" y="1600200"/>
            <a:ext cx="8229600" cy="4525963"/>
          </a:xfrm>
          <a:prstGeom prst="rect">
            <a:avLst/>
          </a:prstGeom>
        </p:spPr>
        <p:txBody>
          <a:bodyPr vert="eaVert" lIns="45702" tIns="45702" rIns="45702" bIns="45702">
            <a:normAutofit/>
          </a:bodyPr>
          <a:lstStyle>
            <a:lvl1pPr marL="342764" indent="-342764" defTabSz="457020">
              <a:buSzPct val="100000"/>
              <a:buFont typeface="Arial"/>
              <a:buChar char="•"/>
              <a:defRPr>
                <a:solidFill>
                  <a:srgbClr val="000000"/>
                </a:solidFill>
                <a:latin typeface="Calibri"/>
                <a:ea typeface="Calibri"/>
                <a:cs typeface="Calibri"/>
                <a:sym typeface="Calibri"/>
              </a:defRPr>
            </a:lvl1pPr>
            <a:lvl2pPr marL="783459" indent="-326443" defTabSz="457020">
              <a:buSzPct val="100000"/>
              <a:buFont typeface="Arial"/>
              <a:buChar char="–"/>
              <a:defRPr>
                <a:solidFill>
                  <a:srgbClr val="000000"/>
                </a:solidFill>
                <a:latin typeface="Calibri"/>
                <a:ea typeface="Calibri"/>
                <a:cs typeface="Calibri"/>
                <a:sym typeface="Calibri"/>
              </a:defRPr>
            </a:lvl2pPr>
            <a:lvl3pPr marL="1218714" indent="-304679" defTabSz="457020">
              <a:buSzPct val="100000"/>
              <a:buFont typeface="Arial"/>
              <a:buChar char="•"/>
              <a:defRPr>
                <a:solidFill>
                  <a:srgbClr val="000000"/>
                </a:solidFill>
                <a:latin typeface="Calibri"/>
                <a:ea typeface="Calibri"/>
                <a:cs typeface="Calibri"/>
                <a:sym typeface="Calibri"/>
              </a:defRPr>
            </a:lvl3pPr>
            <a:lvl4pPr marL="1736672" indent="-365616" defTabSz="457020">
              <a:buSzPct val="100000"/>
              <a:buFont typeface="Arial"/>
              <a:buChar char="–"/>
              <a:defRPr>
                <a:solidFill>
                  <a:srgbClr val="000000"/>
                </a:solidFill>
                <a:latin typeface="Calibri"/>
                <a:ea typeface="Calibri"/>
                <a:cs typeface="Calibri"/>
                <a:sym typeface="Calibri"/>
              </a:defRPr>
            </a:lvl4pPr>
            <a:lvl5pPr marL="2193689" indent="-365616" defTabSz="457020">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3181" name="Slide Number"/>
          <p:cNvSpPr txBox="1">
            <a:spLocks noGrp="1"/>
          </p:cNvSpPr>
          <p:nvPr>
            <p:ph type="sldNum" sz="quarter" idx="2"/>
          </p:nvPr>
        </p:nvSpPr>
        <p:spPr>
          <a:xfrm>
            <a:off x="8428212" y="6414778"/>
            <a:ext cx="258588" cy="248269"/>
          </a:xfrm>
          <a:prstGeom prst="rect">
            <a:avLst/>
          </a:prstGeom>
        </p:spPr>
        <p:txBody>
          <a:bodyPr lIns="45702" tIns="45702" rIns="45702" bIns="45702" anchor="ctr"/>
          <a:lstStyle>
            <a:lvl1pPr defTabSz="91404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2002241879"/>
      </p:ext>
    </p:extLst>
  </p:cSld>
  <p:clrMapOvr>
    <a:masterClrMapping/>
  </p:clrMapOvr>
  <p:transition spd="med"/>
</p:sldLayout>
</file>

<file path=ppt/slideLayouts/slideLayout1778.xml><?xml version="1.0" encoding="utf-8"?>
<p:sldLayout xmlns:a="http://schemas.openxmlformats.org/drawingml/2006/main" xmlns:r="http://schemas.openxmlformats.org/officeDocument/2006/relationships" xmlns:p="http://schemas.openxmlformats.org/presentationml/2006/main" showMasterSp="0" type="tx">
  <p:cSld name="22_Vertical Title and Text">
    <p:bg>
      <p:bgPr>
        <a:solidFill>
          <a:srgbClr val="FFFFFF"/>
        </a:solidFill>
        <a:effectLst/>
      </p:bgPr>
    </p:bg>
    <p:spTree>
      <p:nvGrpSpPr>
        <p:cNvPr id="1" name=""/>
        <p:cNvGrpSpPr/>
        <p:nvPr/>
      </p:nvGrpSpPr>
      <p:grpSpPr>
        <a:xfrm>
          <a:off x="0" y="0"/>
          <a:ext cx="0" cy="0"/>
          <a:chOff x="0" y="0"/>
          <a:chExt cx="0" cy="0"/>
        </a:xfrm>
      </p:grpSpPr>
      <p:sp>
        <p:nvSpPr>
          <p:cNvPr id="3188" name="Title Text"/>
          <p:cNvSpPr txBox="1">
            <a:spLocks noGrp="1"/>
          </p:cNvSpPr>
          <p:nvPr>
            <p:ph type="title"/>
          </p:nvPr>
        </p:nvSpPr>
        <p:spPr>
          <a:xfrm>
            <a:off x="6629400" y="274646"/>
            <a:ext cx="2057400" cy="5851526"/>
          </a:xfrm>
          <a:prstGeom prst="rect">
            <a:avLst/>
          </a:prstGeom>
          <a:noFill/>
        </p:spPr>
        <p:txBody>
          <a:bodyPr vert="eaVert" lIns="45702" tIns="45702" rIns="45702" bIns="45702"/>
          <a:lstStyle>
            <a:lvl1pPr defTabSz="457020">
              <a:defRPr sz="4400" b="0">
                <a:solidFill>
                  <a:srgbClr val="000000"/>
                </a:solidFill>
                <a:latin typeface="Calibri"/>
                <a:ea typeface="Calibri"/>
                <a:cs typeface="Calibri"/>
                <a:sym typeface="Calibri"/>
              </a:defRPr>
            </a:lvl1pPr>
          </a:lstStyle>
          <a:p>
            <a:r>
              <a:t>Title Text</a:t>
            </a:r>
          </a:p>
        </p:txBody>
      </p:sp>
      <p:sp>
        <p:nvSpPr>
          <p:cNvPr id="3189" name="Body Level One…"/>
          <p:cNvSpPr txBox="1">
            <a:spLocks noGrp="1"/>
          </p:cNvSpPr>
          <p:nvPr>
            <p:ph type="body" idx="1"/>
          </p:nvPr>
        </p:nvSpPr>
        <p:spPr>
          <a:xfrm>
            <a:off x="457200" y="274646"/>
            <a:ext cx="6019800" cy="5851526"/>
          </a:xfrm>
          <a:prstGeom prst="rect">
            <a:avLst/>
          </a:prstGeom>
        </p:spPr>
        <p:txBody>
          <a:bodyPr vert="eaVert" lIns="45702" tIns="45702" rIns="45702" bIns="45702">
            <a:normAutofit/>
          </a:bodyPr>
          <a:lstStyle>
            <a:lvl1pPr marL="342764" indent="-342764" defTabSz="457020">
              <a:buSzPct val="100000"/>
              <a:buFont typeface="Arial"/>
              <a:buChar char="•"/>
              <a:defRPr>
                <a:solidFill>
                  <a:srgbClr val="000000"/>
                </a:solidFill>
                <a:latin typeface="Calibri"/>
                <a:ea typeface="Calibri"/>
                <a:cs typeface="Calibri"/>
                <a:sym typeface="Calibri"/>
              </a:defRPr>
            </a:lvl1pPr>
            <a:lvl2pPr marL="783459" indent="-326443" defTabSz="457020">
              <a:buSzPct val="100000"/>
              <a:buFont typeface="Arial"/>
              <a:buChar char="–"/>
              <a:defRPr>
                <a:solidFill>
                  <a:srgbClr val="000000"/>
                </a:solidFill>
                <a:latin typeface="Calibri"/>
                <a:ea typeface="Calibri"/>
                <a:cs typeface="Calibri"/>
                <a:sym typeface="Calibri"/>
              </a:defRPr>
            </a:lvl2pPr>
            <a:lvl3pPr marL="1218714" indent="-304679" defTabSz="457020">
              <a:buSzPct val="100000"/>
              <a:buFont typeface="Arial"/>
              <a:buChar char="•"/>
              <a:defRPr>
                <a:solidFill>
                  <a:srgbClr val="000000"/>
                </a:solidFill>
                <a:latin typeface="Calibri"/>
                <a:ea typeface="Calibri"/>
                <a:cs typeface="Calibri"/>
                <a:sym typeface="Calibri"/>
              </a:defRPr>
            </a:lvl3pPr>
            <a:lvl4pPr marL="1736672" indent="-365616" defTabSz="457020">
              <a:buSzPct val="100000"/>
              <a:buFont typeface="Arial"/>
              <a:buChar char="–"/>
              <a:defRPr>
                <a:solidFill>
                  <a:srgbClr val="000000"/>
                </a:solidFill>
                <a:latin typeface="Calibri"/>
                <a:ea typeface="Calibri"/>
                <a:cs typeface="Calibri"/>
                <a:sym typeface="Calibri"/>
              </a:defRPr>
            </a:lvl4pPr>
            <a:lvl5pPr marL="2193689" indent="-365616" defTabSz="457020">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3190" name="Slide Number"/>
          <p:cNvSpPr txBox="1">
            <a:spLocks noGrp="1"/>
          </p:cNvSpPr>
          <p:nvPr>
            <p:ph type="sldNum" sz="quarter" idx="2"/>
          </p:nvPr>
        </p:nvSpPr>
        <p:spPr>
          <a:xfrm>
            <a:off x="8428212" y="6414778"/>
            <a:ext cx="258588" cy="248269"/>
          </a:xfrm>
          <a:prstGeom prst="rect">
            <a:avLst/>
          </a:prstGeom>
        </p:spPr>
        <p:txBody>
          <a:bodyPr lIns="45702" tIns="45702" rIns="45702" bIns="45702" anchor="ctr"/>
          <a:lstStyle>
            <a:lvl1pPr defTabSz="91404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859115792"/>
      </p:ext>
    </p:extLst>
  </p:cSld>
  <p:clrMapOvr>
    <a:masterClrMapping/>
  </p:clrMapOvr>
  <p:transition spd="med"/>
</p:sldLayout>
</file>

<file path=ppt/slideLayouts/slideLayout1779.xml><?xml version="1.0" encoding="utf-8"?>
<p:sldLayout xmlns:a="http://schemas.openxmlformats.org/drawingml/2006/main" xmlns:r="http://schemas.openxmlformats.org/officeDocument/2006/relationships" xmlns:p="http://schemas.openxmlformats.org/presentationml/2006/main" showMasterSp="0" type="tx">
  <p:cSld name="23_Title Slide">
    <p:bg>
      <p:bgPr>
        <a:solidFill>
          <a:srgbClr val="FFFFFF"/>
        </a:solidFill>
        <a:effectLst/>
      </p:bgPr>
    </p:bg>
    <p:spTree>
      <p:nvGrpSpPr>
        <p:cNvPr id="1" name=""/>
        <p:cNvGrpSpPr/>
        <p:nvPr/>
      </p:nvGrpSpPr>
      <p:grpSpPr>
        <a:xfrm>
          <a:off x="0" y="0"/>
          <a:ext cx="0" cy="0"/>
          <a:chOff x="0" y="0"/>
          <a:chExt cx="0" cy="0"/>
        </a:xfrm>
      </p:grpSpPr>
      <p:sp>
        <p:nvSpPr>
          <p:cNvPr id="3197" name="Title Text"/>
          <p:cNvSpPr txBox="1">
            <a:spLocks noGrp="1"/>
          </p:cNvSpPr>
          <p:nvPr>
            <p:ph type="title"/>
          </p:nvPr>
        </p:nvSpPr>
        <p:spPr>
          <a:xfrm>
            <a:off x="685800" y="2130425"/>
            <a:ext cx="7772400" cy="1470025"/>
          </a:xfrm>
          <a:prstGeom prst="rect">
            <a:avLst/>
          </a:prstGeom>
          <a:noFill/>
        </p:spPr>
        <p:txBody>
          <a:bodyPr lIns="45715" tIns="45715" rIns="45715" bIns="45715"/>
          <a:lstStyle>
            <a:lvl1pPr>
              <a:defRPr sz="4400" b="0">
                <a:latin typeface="Times New Roman"/>
                <a:ea typeface="Times New Roman"/>
                <a:cs typeface="Times New Roman"/>
                <a:sym typeface="Times New Roman"/>
              </a:defRPr>
            </a:lvl1pPr>
          </a:lstStyle>
          <a:p>
            <a:r>
              <a:t>Title Text</a:t>
            </a:r>
          </a:p>
        </p:txBody>
      </p:sp>
      <p:sp>
        <p:nvSpPr>
          <p:cNvPr id="3198" name="Body Level One…"/>
          <p:cNvSpPr txBox="1">
            <a:spLocks noGrp="1"/>
          </p:cNvSpPr>
          <p:nvPr>
            <p:ph type="body" sz="quarter" idx="1"/>
          </p:nvPr>
        </p:nvSpPr>
        <p:spPr>
          <a:xfrm>
            <a:off x="1371600" y="3886200"/>
            <a:ext cx="6400800" cy="1752600"/>
          </a:xfrm>
          <a:prstGeom prst="rect">
            <a:avLst/>
          </a:prstGeom>
        </p:spPr>
        <p:txBody>
          <a:bodyPr lIns="45719" tIns="45719" rIns="45719" bIns="45719">
            <a:normAutofit/>
          </a:bodyPr>
          <a:lstStyle>
            <a:lvl1pPr marL="0" indent="0" algn="ctr">
              <a:buSzTx/>
              <a:buNone/>
              <a:defRPr>
                <a:solidFill>
                  <a:srgbClr val="000000"/>
                </a:solidFill>
                <a:latin typeface="Times New Roman"/>
                <a:ea typeface="Times New Roman"/>
                <a:cs typeface="Times New Roman"/>
                <a:sym typeface="Times New Roman"/>
              </a:defRPr>
            </a:lvl1pPr>
            <a:lvl2pPr marL="0" indent="457200" algn="ctr">
              <a:buSzTx/>
              <a:buNone/>
              <a:defRPr>
                <a:solidFill>
                  <a:srgbClr val="000000"/>
                </a:solidFill>
                <a:latin typeface="Times New Roman"/>
                <a:ea typeface="Times New Roman"/>
                <a:cs typeface="Times New Roman"/>
                <a:sym typeface="Times New Roman"/>
              </a:defRPr>
            </a:lvl2pPr>
            <a:lvl3pPr marL="0" indent="914400" algn="ctr">
              <a:buSzTx/>
              <a:buNone/>
              <a:defRPr>
                <a:solidFill>
                  <a:srgbClr val="000000"/>
                </a:solidFill>
                <a:latin typeface="Times New Roman"/>
                <a:ea typeface="Times New Roman"/>
                <a:cs typeface="Times New Roman"/>
                <a:sym typeface="Times New Roman"/>
              </a:defRPr>
            </a:lvl3pPr>
            <a:lvl4pPr marL="0" indent="1371600" algn="ctr">
              <a:buSzTx/>
              <a:buNone/>
              <a:defRPr>
                <a:solidFill>
                  <a:srgbClr val="000000"/>
                </a:solidFill>
                <a:latin typeface="Times New Roman"/>
                <a:ea typeface="Times New Roman"/>
                <a:cs typeface="Times New Roman"/>
                <a:sym typeface="Times New Roman"/>
              </a:defRPr>
            </a:lvl4pPr>
            <a:lvl5pPr marL="0" indent="1828800" algn="ctr">
              <a:buSzTx/>
              <a:buNone/>
              <a:defRPr>
                <a:solidFill>
                  <a:srgbClr val="000000"/>
                </a:solidFill>
                <a:latin typeface="Times New Roman"/>
                <a:ea typeface="Times New Roman"/>
                <a:cs typeface="Times New Roman"/>
                <a:sym typeface="Times New Roman"/>
              </a:defRPr>
            </a:lvl5pPr>
          </a:lstStyle>
          <a:p>
            <a:r>
              <a:t>Body Level One</a:t>
            </a:r>
          </a:p>
          <a:p>
            <a:pPr lvl="1"/>
            <a:r>
              <a:t>Body Level Two</a:t>
            </a:r>
          </a:p>
          <a:p>
            <a:pPr lvl="2"/>
            <a:r>
              <a:t>Body Level Three</a:t>
            </a:r>
          </a:p>
          <a:p>
            <a:pPr lvl="3"/>
            <a:r>
              <a:t>Body Level Four</a:t>
            </a:r>
          </a:p>
          <a:p>
            <a:pPr lvl="4"/>
            <a:r>
              <a:t>Body Level Five</a:t>
            </a:r>
          </a:p>
        </p:txBody>
      </p:sp>
      <p:sp>
        <p:nvSpPr>
          <p:cNvPr id="3199" name="Slide Number"/>
          <p:cNvSpPr txBox="1">
            <a:spLocks noGrp="1"/>
          </p:cNvSpPr>
          <p:nvPr>
            <p:ph type="sldNum" sz="quarter" idx="2"/>
          </p:nvPr>
        </p:nvSpPr>
        <p:spPr>
          <a:xfrm>
            <a:off x="4419600" y="5988050"/>
            <a:ext cx="2133600" cy="368301"/>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1545422567"/>
      </p:ext>
    </p:extLst>
  </p:cSld>
  <p:clrMapOvr>
    <a:masterClrMapping/>
  </p:clrMapOvr>
  <p:transition spd="med"/>
</p:sldLayout>
</file>

<file path=ppt/slideLayouts/slideLayout178.xml><?xml version="1.0" encoding="utf-8"?>
<p:sldLayout xmlns:a="http://schemas.openxmlformats.org/drawingml/2006/main" xmlns:r="http://schemas.openxmlformats.org/officeDocument/2006/relationships" xmlns:p="http://schemas.openxmlformats.org/presentationml/2006/main" showMasterSp="0" type="tx">
  <p:cSld name="10_Blank">
    <p:bg>
      <p:bgPr>
        <a:solidFill>
          <a:srgbClr val="000000"/>
        </a:solidFill>
        <a:effectLst/>
      </p:bgPr>
    </p:bg>
    <p:spTree>
      <p:nvGrpSpPr>
        <p:cNvPr id="1" name=""/>
        <p:cNvGrpSpPr/>
        <p:nvPr/>
      </p:nvGrpSpPr>
      <p:grpSpPr>
        <a:xfrm>
          <a:off x="0" y="0"/>
          <a:ext cx="0" cy="0"/>
          <a:chOff x="0" y="0"/>
          <a:chExt cx="0" cy="0"/>
        </a:xfrm>
      </p:grpSpPr>
      <p:sp>
        <p:nvSpPr>
          <p:cNvPr id="1283"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618484318"/>
      </p:ext>
    </p:extLst>
  </p:cSld>
  <p:clrMapOvr>
    <a:masterClrMapping/>
  </p:clrMapOvr>
  <p:transition spd="med"/>
</p:sldLayout>
</file>

<file path=ppt/slideLayouts/slideLayout1780.xml><?xml version="1.0" encoding="utf-8"?>
<p:sldLayout xmlns:a="http://schemas.openxmlformats.org/drawingml/2006/main" xmlns:r="http://schemas.openxmlformats.org/officeDocument/2006/relationships" xmlns:p="http://schemas.openxmlformats.org/presentationml/2006/main" showMasterSp="0" type="tx">
  <p:cSld name="23_Title and Content">
    <p:bg>
      <p:bgPr>
        <a:solidFill>
          <a:srgbClr val="FFFFFF"/>
        </a:solidFill>
        <a:effectLst/>
      </p:bgPr>
    </p:bg>
    <p:spTree>
      <p:nvGrpSpPr>
        <p:cNvPr id="1" name=""/>
        <p:cNvGrpSpPr/>
        <p:nvPr/>
      </p:nvGrpSpPr>
      <p:grpSpPr>
        <a:xfrm>
          <a:off x="0" y="0"/>
          <a:ext cx="0" cy="0"/>
          <a:chOff x="0" y="0"/>
          <a:chExt cx="0" cy="0"/>
        </a:xfrm>
      </p:grpSpPr>
      <p:sp>
        <p:nvSpPr>
          <p:cNvPr id="3206" name="Title Text"/>
          <p:cNvSpPr txBox="1">
            <a:spLocks noGrp="1"/>
          </p:cNvSpPr>
          <p:nvPr>
            <p:ph type="title"/>
          </p:nvPr>
        </p:nvSpPr>
        <p:spPr>
          <a:xfrm>
            <a:off x="2147888" y="2805113"/>
            <a:ext cx="4640263" cy="1143001"/>
          </a:xfrm>
          <a:prstGeom prst="rect">
            <a:avLst/>
          </a:prstGeom>
          <a:noFill/>
        </p:spPr>
        <p:txBody>
          <a:bodyPr lIns="45715" tIns="45715" rIns="45715" bIns="45715"/>
          <a:lstStyle>
            <a:lvl1pPr>
              <a:defRPr sz="4400" b="0">
                <a:latin typeface="Times New Roman"/>
                <a:ea typeface="Times New Roman"/>
                <a:cs typeface="Times New Roman"/>
                <a:sym typeface="Times New Roman"/>
              </a:defRPr>
            </a:lvl1pPr>
          </a:lstStyle>
          <a:p>
            <a:r>
              <a:t>Title Text</a:t>
            </a:r>
          </a:p>
        </p:txBody>
      </p:sp>
      <p:sp>
        <p:nvSpPr>
          <p:cNvPr id="3207" name="Body Level One…"/>
          <p:cNvSpPr txBox="1">
            <a:spLocks noGrp="1"/>
          </p:cNvSpPr>
          <p:nvPr>
            <p:ph type="body" idx="1"/>
          </p:nvPr>
        </p:nvSpPr>
        <p:spPr>
          <a:xfrm>
            <a:off x="457200" y="1600200"/>
            <a:ext cx="8229600" cy="4525963"/>
          </a:xfrm>
          <a:prstGeom prst="rect">
            <a:avLst/>
          </a:prstGeom>
        </p:spPr>
        <p:txBody>
          <a:bodyPr lIns="45719" tIns="45719" rIns="45719" bIns="45719">
            <a:normAutofit/>
          </a:bodyPr>
          <a:lstStyle>
            <a:lvl1pPr marL="342900" indent="-342900">
              <a:buSzPct val="100000"/>
              <a:buChar char="•"/>
              <a:defRPr>
                <a:solidFill>
                  <a:srgbClr val="000000"/>
                </a:solidFill>
                <a:latin typeface="Times New Roman"/>
                <a:ea typeface="Times New Roman"/>
                <a:cs typeface="Times New Roman"/>
                <a:sym typeface="Times New Roman"/>
              </a:defRPr>
            </a:lvl1pPr>
            <a:lvl2pPr marL="783771" indent="-326571">
              <a:buSzPct val="100000"/>
              <a:buChar char="–"/>
              <a:defRPr>
                <a:solidFill>
                  <a:srgbClr val="000000"/>
                </a:solidFill>
                <a:latin typeface="Times New Roman"/>
                <a:ea typeface="Times New Roman"/>
                <a:cs typeface="Times New Roman"/>
                <a:sym typeface="Times New Roman"/>
              </a:defRPr>
            </a:lvl2pPr>
            <a:lvl3pPr marL="1219200" indent="-304800">
              <a:buSzPct val="100000"/>
              <a:buChar char="•"/>
              <a:defRPr>
                <a:solidFill>
                  <a:srgbClr val="000000"/>
                </a:solidFill>
                <a:latin typeface="Times New Roman"/>
                <a:ea typeface="Times New Roman"/>
                <a:cs typeface="Times New Roman"/>
                <a:sym typeface="Times New Roman"/>
              </a:defRPr>
            </a:lvl3pPr>
            <a:lvl4pPr marL="1737360" indent="-365760">
              <a:buSzPct val="100000"/>
              <a:buChar char="–"/>
              <a:defRPr>
                <a:solidFill>
                  <a:srgbClr val="000000"/>
                </a:solidFill>
                <a:latin typeface="Times New Roman"/>
                <a:ea typeface="Times New Roman"/>
                <a:cs typeface="Times New Roman"/>
                <a:sym typeface="Times New Roman"/>
              </a:defRPr>
            </a:lvl4pPr>
            <a:lvl5pPr marL="2194560" indent="-365760">
              <a:buChar char="»"/>
              <a:defRPr>
                <a:solidFill>
                  <a:srgbClr val="000000"/>
                </a:solidFill>
                <a:latin typeface="Times New Roman"/>
                <a:ea typeface="Times New Roman"/>
                <a:cs typeface="Times New Roman"/>
                <a:sym typeface="Times New Roman"/>
              </a:defRPr>
            </a:lvl5pPr>
          </a:lstStyle>
          <a:p>
            <a:r>
              <a:t>Body Level One</a:t>
            </a:r>
          </a:p>
          <a:p>
            <a:pPr lvl="1"/>
            <a:r>
              <a:t>Body Level Two</a:t>
            </a:r>
          </a:p>
          <a:p>
            <a:pPr lvl="2"/>
            <a:r>
              <a:t>Body Level Three</a:t>
            </a:r>
          </a:p>
          <a:p>
            <a:pPr lvl="3"/>
            <a:r>
              <a:t>Body Level Four</a:t>
            </a:r>
          </a:p>
          <a:p>
            <a:pPr lvl="4"/>
            <a:r>
              <a:t>Body Level Five</a:t>
            </a:r>
          </a:p>
        </p:txBody>
      </p:sp>
      <p:sp>
        <p:nvSpPr>
          <p:cNvPr id="3208" name="Slide Number"/>
          <p:cNvSpPr txBox="1">
            <a:spLocks noGrp="1"/>
          </p:cNvSpPr>
          <p:nvPr>
            <p:ph type="sldNum" sz="quarter" idx="2"/>
          </p:nvPr>
        </p:nvSpPr>
        <p:spPr>
          <a:xfrm>
            <a:off x="4419600" y="5988050"/>
            <a:ext cx="2133600" cy="368301"/>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403010083"/>
      </p:ext>
    </p:extLst>
  </p:cSld>
  <p:clrMapOvr>
    <a:masterClrMapping/>
  </p:clrMapOvr>
  <p:transition spd="med"/>
</p:sldLayout>
</file>

<file path=ppt/slideLayouts/slideLayout1781.xml><?xml version="1.0" encoding="utf-8"?>
<p:sldLayout xmlns:a="http://schemas.openxmlformats.org/drawingml/2006/main" xmlns:r="http://schemas.openxmlformats.org/officeDocument/2006/relationships" xmlns:p="http://schemas.openxmlformats.org/presentationml/2006/main" showMasterSp="0" type="tx">
  <p:cSld name="23_Section Header">
    <p:bg>
      <p:bgPr>
        <a:solidFill>
          <a:srgbClr val="FFFFFF"/>
        </a:solidFill>
        <a:effectLst/>
      </p:bgPr>
    </p:bg>
    <p:spTree>
      <p:nvGrpSpPr>
        <p:cNvPr id="1" name=""/>
        <p:cNvGrpSpPr/>
        <p:nvPr/>
      </p:nvGrpSpPr>
      <p:grpSpPr>
        <a:xfrm>
          <a:off x="0" y="0"/>
          <a:ext cx="0" cy="0"/>
          <a:chOff x="0" y="0"/>
          <a:chExt cx="0" cy="0"/>
        </a:xfrm>
      </p:grpSpPr>
      <p:sp>
        <p:nvSpPr>
          <p:cNvPr id="3215" name="Title Text"/>
          <p:cNvSpPr txBox="1">
            <a:spLocks noGrp="1"/>
          </p:cNvSpPr>
          <p:nvPr>
            <p:ph type="title"/>
          </p:nvPr>
        </p:nvSpPr>
        <p:spPr>
          <a:xfrm>
            <a:off x="722312" y="4406900"/>
            <a:ext cx="7772401" cy="1362075"/>
          </a:xfrm>
          <a:prstGeom prst="rect">
            <a:avLst/>
          </a:prstGeom>
          <a:noFill/>
        </p:spPr>
        <p:txBody>
          <a:bodyPr lIns="45715" tIns="45715" rIns="45715" bIns="45715" anchor="t"/>
          <a:lstStyle>
            <a:lvl1pPr algn="l">
              <a:defRPr sz="4000" cap="all">
                <a:latin typeface="Times New Roman"/>
                <a:ea typeface="Times New Roman"/>
                <a:cs typeface="Times New Roman"/>
                <a:sym typeface="Times New Roman"/>
              </a:defRPr>
            </a:lvl1pPr>
          </a:lstStyle>
          <a:p>
            <a:r>
              <a:t>Title Text</a:t>
            </a:r>
          </a:p>
        </p:txBody>
      </p:sp>
      <p:sp>
        <p:nvSpPr>
          <p:cNvPr id="3216" name="Body Level One…"/>
          <p:cNvSpPr txBox="1">
            <a:spLocks noGrp="1"/>
          </p:cNvSpPr>
          <p:nvPr>
            <p:ph type="body" sz="quarter" idx="1"/>
          </p:nvPr>
        </p:nvSpPr>
        <p:spPr>
          <a:xfrm>
            <a:off x="722312" y="2906713"/>
            <a:ext cx="7772401" cy="1500188"/>
          </a:xfrm>
          <a:prstGeom prst="rect">
            <a:avLst/>
          </a:prstGeom>
        </p:spPr>
        <p:txBody>
          <a:bodyPr lIns="45719" tIns="45719" rIns="45719" bIns="45719" anchor="b">
            <a:normAutofit/>
          </a:bodyPr>
          <a:lstStyle>
            <a:lvl1pPr marL="0" indent="0">
              <a:spcBef>
                <a:spcPts val="400"/>
              </a:spcBef>
              <a:buSzTx/>
              <a:buNone/>
              <a:defRPr sz="2000">
                <a:solidFill>
                  <a:srgbClr val="000000"/>
                </a:solidFill>
                <a:latin typeface="Times New Roman"/>
                <a:ea typeface="Times New Roman"/>
                <a:cs typeface="Times New Roman"/>
                <a:sym typeface="Times New Roman"/>
              </a:defRPr>
            </a:lvl1pPr>
            <a:lvl2pPr marL="0" indent="457200">
              <a:spcBef>
                <a:spcPts val="400"/>
              </a:spcBef>
              <a:buSzTx/>
              <a:buNone/>
              <a:defRPr sz="2000">
                <a:solidFill>
                  <a:srgbClr val="000000"/>
                </a:solidFill>
                <a:latin typeface="Times New Roman"/>
                <a:ea typeface="Times New Roman"/>
                <a:cs typeface="Times New Roman"/>
                <a:sym typeface="Times New Roman"/>
              </a:defRPr>
            </a:lvl2pPr>
            <a:lvl3pPr marL="0" indent="914400">
              <a:spcBef>
                <a:spcPts val="400"/>
              </a:spcBef>
              <a:buSzTx/>
              <a:buNone/>
              <a:defRPr sz="2000">
                <a:solidFill>
                  <a:srgbClr val="000000"/>
                </a:solidFill>
                <a:latin typeface="Times New Roman"/>
                <a:ea typeface="Times New Roman"/>
                <a:cs typeface="Times New Roman"/>
                <a:sym typeface="Times New Roman"/>
              </a:defRPr>
            </a:lvl3pPr>
            <a:lvl4pPr marL="0" indent="1371600">
              <a:spcBef>
                <a:spcPts val="400"/>
              </a:spcBef>
              <a:buSzTx/>
              <a:buNone/>
              <a:defRPr sz="2000">
                <a:solidFill>
                  <a:srgbClr val="000000"/>
                </a:solidFill>
                <a:latin typeface="Times New Roman"/>
                <a:ea typeface="Times New Roman"/>
                <a:cs typeface="Times New Roman"/>
                <a:sym typeface="Times New Roman"/>
              </a:defRPr>
            </a:lvl4pPr>
            <a:lvl5pPr marL="0" indent="1828800">
              <a:spcBef>
                <a:spcPts val="400"/>
              </a:spcBef>
              <a:buSzTx/>
              <a:buNone/>
              <a:defRPr sz="2000">
                <a:solidFill>
                  <a:srgbClr val="000000"/>
                </a:solidFill>
                <a:latin typeface="Times New Roman"/>
                <a:ea typeface="Times New Roman"/>
                <a:cs typeface="Times New Roman"/>
                <a:sym typeface="Times New Roman"/>
              </a:defRPr>
            </a:lvl5pPr>
          </a:lstStyle>
          <a:p>
            <a:r>
              <a:t>Body Level One</a:t>
            </a:r>
          </a:p>
          <a:p>
            <a:pPr lvl="1"/>
            <a:r>
              <a:t>Body Level Two</a:t>
            </a:r>
          </a:p>
          <a:p>
            <a:pPr lvl="2"/>
            <a:r>
              <a:t>Body Level Three</a:t>
            </a:r>
          </a:p>
          <a:p>
            <a:pPr lvl="3"/>
            <a:r>
              <a:t>Body Level Four</a:t>
            </a:r>
          </a:p>
          <a:p>
            <a:pPr lvl="4"/>
            <a:r>
              <a:t>Body Level Five</a:t>
            </a:r>
          </a:p>
        </p:txBody>
      </p:sp>
      <p:sp>
        <p:nvSpPr>
          <p:cNvPr id="3217" name="Slide Number"/>
          <p:cNvSpPr txBox="1">
            <a:spLocks noGrp="1"/>
          </p:cNvSpPr>
          <p:nvPr>
            <p:ph type="sldNum" sz="quarter" idx="2"/>
          </p:nvPr>
        </p:nvSpPr>
        <p:spPr>
          <a:xfrm>
            <a:off x="4419600" y="5988050"/>
            <a:ext cx="2133600" cy="368301"/>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2871467384"/>
      </p:ext>
    </p:extLst>
  </p:cSld>
  <p:clrMapOvr>
    <a:masterClrMapping/>
  </p:clrMapOvr>
  <p:transition spd="med"/>
</p:sldLayout>
</file>

<file path=ppt/slideLayouts/slideLayout1782.xml><?xml version="1.0" encoding="utf-8"?>
<p:sldLayout xmlns:a="http://schemas.openxmlformats.org/drawingml/2006/main" xmlns:r="http://schemas.openxmlformats.org/officeDocument/2006/relationships" xmlns:p="http://schemas.openxmlformats.org/presentationml/2006/main" showMasterSp="0" type="tx">
  <p:cSld name="23_Two Content">
    <p:bg>
      <p:bgPr>
        <a:solidFill>
          <a:srgbClr val="FFFFFF"/>
        </a:solidFill>
        <a:effectLst/>
      </p:bgPr>
    </p:bg>
    <p:spTree>
      <p:nvGrpSpPr>
        <p:cNvPr id="1" name=""/>
        <p:cNvGrpSpPr/>
        <p:nvPr/>
      </p:nvGrpSpPr>
      <p:grpSpPr>
        <a:xfrm>
          <a:off x="0" y="0"/>
          <a:ext cx="0" cy="0"/>
          <a:chOff x="0" y="0"/>
          <a:chExt cx="0" cy="0"/>
        </a:xfrm>
      </p:grpSpPr>
      <p:sp>
        <p:nvSpPr>
          <p:cNvPr id="3224" name="Title Text"/>
          <p:cNvSpPr txBox="1">
            <a:spLocks noGrp="1"/>
          </p:cNvSpPr>
          <p:nvPr>
            <p:ph type="title"/>
          </p:nvPr>
        </p:nvSpPr>
        <p:spPr>
          <a:xfrm>
            <a:off x="2147888" y="2805113"/>
            <a:ext cx="4640263" cy="1143001"/>
          </a:xfrm>
          <a:prstGeom prst="rect">
            <a:avLst/>
          </a:prstGeom>
          <a:noFill/>
        </p:spPr>
        <p:txBody>
          <a:bodyPr lIns="45715" tIns="45715" rIns="45715" bIns="45715"/>
          <a:lstStyle>
            <a:lvl1pPr>
              <a:defRPr sz="4400" b="0">
                <a:latin typeface="Times New Roman"/>
                <a:ea typeface="Times New Roman"/>
                <a:cs typeface="Times New Roman"/>
                <a:sym typeface="Times New Roman"/>
              </a:defRPr>
            </a:lvl1pPr>
          </a:lstStyle>
          <a:p>
            <a:r>
              <a:t>Title Text</a:t>
            </a:r>
          </a:p>
        </p:txBody>
      </p:sp>
      <p:sp>
        <p:nvSpPr>
          <p:cNvPr id="3225" name="Body Level One…"/>
          <p:cNvSpPr txBox="1">
            <a:spLocks noGrp="1"/>
          </p:cNvSpPr>
          <p:nvPr>
            <p:ph type="body" sz="half" idx="1"/>
          </p:nvPr>
        </p:nvSpPr>
        <p:spPr>
          <a:xfrm>
            <a:off x="457200" y="1600200"/>
            <a:ext cx="4038600" cy="4525963"/>
          </a:xfrm>
          <a:prstGeom prst="rect">
            <a:avLst/>
          </a:prstGeom>
        </p:spPr>
        <p:txBody>
          <a:bodyPr lIns="45719" tIns="45719" rIns="45719" bIns="45719">
            <a:normAutofit/>
          </a:bodyPr>
          <a:lstStyle>
            <a:lvl1pPr marL="342900" indent="-342900">
              <a:spcBef>
                <a:spcPts val="600"/>
              </a:spcBef>
              <a:buSzPct val="100000"/>
              <a:buChar char="•"/>
              <a:defRPr sz="2800">
                <a:solidFill>
                  <a:srgbClr val="000000"/>
                </a:solidFill>
                <a:latin typeface="Times New Roman"/>
                <a:ea typeface="Times New Roman"/>
                <a:cs typeface="Times New Roman"/>
                <a:sym typeface="Times New Roman"/>
              </a:defRPr>
            </a:lvl1pPr>
            <a:lvl2pPr marL="790575" indent="-333375">
              <a:spcBef>
                <a:spcPts val="600"/>
              </a:spcBef>
              <a:buSzPct val="100000"/>
              <a:buChar char="–"/>
              <a:defRPr sz="2800">
                <a:solidFill>
                  <a:srgbClr val="000000"/>
                </a:solidFill>
                <a:latin typeface="Times New Roman"/>
                <a:ea typeface="Times New Roman"/>
                <a:cs typeface="Times New Roman"/>
                <a:sym typeface="Times New Roman"/>
              </a:defRPr>
            </a:lvl2pPr>
            <a:lvl3pPr marL="1234439" indent="-320039">
              <a:spcBef>
                <a:spcPts val="600"/>
              </a:spcBef>
              <a:buSzPct val="100000"/>
              <a:buChar char="•"/>
              <a:defRPr sz="2800">
                <a:solidFill>
                  <a:srgbClr val="000000"/>
                </a:solidFill>
                <a:latin typeface="Times New Roman"/>
                <a:ea typeface="Times New Roman"/>
                <a:cs typeface="Times New Roman"/>
                <a:sym typeface="Times New Roman"/>
              </a:defRPr>
            </a:lvl3pPr>
            <a:lvl4pPr marL="1727200" indent="-355600">
              <a:spcBef>
                <a:spcPts val="600"/>
              </a:spcBef>
              <a:buSzPct val="100000"/>
              <a:buChar char="–"/>
              <a:defRPr sz="2800">
                <a:solidFill>
                  <a:srgbClr val="000000"/>
                </a:solidFill>
                <a:latin typeface="Times New Roman"/>
                <a:ea typeface="Times New Roman"/>
                <a:cs typeface="Times New Roman"/>
                <a:sym typeface="Times New Roman"/>
              </a:defRPr>
            </a:lvl4pPr>
            <a:lvl5pPr marL="2184400" indent="-355600">
              <a:spcBef>
                <a:spcPts val="600"/>
              </a:spcBef>
              <a:buChar char="»"/>
              <a:defRPr sz="2800">
                <a:solidFill>
                  <a:srgbClr val="000000"/>
                </a:solidFill>
                <a:latin typeface="Times New Roman"/>
                <a:ea typeface="Times New Roman"/>
                <a:cs typeface="Times New Roman"/>
                <a:sym typeface="Times New Roman"/>
              </a:defRPr>
            </a:lvl5pPr>
          </a:lstStyle>
          <a:p>
            <a:r>
              <a:t>Body Level One</a:t>
            </a:r>
          </a:p>
          <a:p>
            <a:pPr lvl="1"/>
            <a:r>
              <a:t>Body Level Two</a:t>
            </a:r>
          </a:p>
          <a:p>
            <a:pPr lvl="2"/>
            <a:r>
              <a:t>Body Level Three</a:t>
            </a:r>
          </a:p>
          <a:p>
            <a:pPr lvl="3"/>
            <a:r>
              <a:t>Body Level Four</a:t>
            </a:r>
          </a:p>
          <a:p>
            <a:pPr lvl="4"/>
            <a:r>
              <a:t>Body Level Five</a:t>
            </a:r>
          </a:p>
        </p:txBody>
      </p:sp>
      <p:sp>
        <p:nvSpPr>
          <p:cNvPr id="3226" name="Slide Number"/>
          <p:cNvSpPr txBox="1">
            <a:spLocks noGrp="1"/>
          </p:cNvSpPr>
          <p:nvPr>
            <p:ph type="sldNum" sz="quarter" idx="2"/>
          </p:nvPr>
        </p:nvSpPr>
        <p:spPr>
          <a:xfrm>
            <a:off x="4419600" y="5988050"/>
            <a:ext cx="2133600" cy="368301"/>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893414738"/>
      </p:ext>
    </p:extLst>
  </p:cSld>
  <p:clrMapOvr>
    <a:masterClrMapping/>
  </p:clrMapOvr>
  <p:transition spd="med"/>
</p:sldLayout>
</file>

<file path=ppt/slideLayouts/slideLayout1783.xml><?xml version="1.0" encoding="utf-8"?>
<p:sldLayout xmlns:a="http://schemas.openxmlformats.org/drawingml/2006/main" xmlns:r="http://schemas.openxmlformats.org/officeDocument/2006/relationships" xmlns:p="http://schemas.openxmlformats.org/presentationml/2006/main" showMasterSp="0" type="tx">
  <p:cSld name="23_Comparison">
    <p:bg>
      <p:bgPr>
        <a:solidFill>
          <a:srgbClr val="FFFFFF"/>
        </a:solidFill>
        <a:effectLst/>
      </p:bgPr>
    </p:bg>
    <p:spTree>
      <p:nvGrpSpPr>
        <p:cNvPr id="1" name=""/>
        <p:cNvGrpSpPr/>
        <p:nvPr/>
      </p:nvGrpSpPr>
      <p:grpSpPr>
        <a:xfrm>
          <a:off x="0" y="0"/>
          <a:ext cx="0" cy="0"/>
          <a:chOff x="0" y="0"/>
          <a:chExt cx="0" cy="0"/>
        </a:xfrm>
      </p:grpSpPr>
      <p:sp>
        <p:nvSpPr>
          <p:cNvPr id="3233" name="Title Text"/>
          <p:cNvSpPr txBox="1">
            <a:spLocks noGrp="1"/>
          </p:cNvSpPr>
          <p:nvPr>
            <p:ph type="title"/>
          </p:nvPr>
        </p:nvSpPr>
        <p:spPr>
          <a:xfrm>
            <a:off x="457200" y="274638"/>
            <a:ext cx="8229600" cy="1143001"/>
          </a:xfrm>
          <a:prstGeom prst="rect">
            <a:avLst/>
          </a:prstGeom>
          <a:noFill/>
        </p:spPr>
        <p:txBody>
          <a:bodyPr lIns="45715" tIns="45715" rIns="45715" bIns="45715"/>
          <a:lstStyle>
            <a:lvl1pPr>
              <a:defRPr sz="4400" b="0">
                <a:latin typeface="Times New Roman"/>
                <a:ea typeface="Times New Roman"/>
                <a:cs typeface="Times New Roman"/>
                <a:sym typeface="Times New Roman"/>
              </a:defRPr>
            </a:lvl1pPr>
          </a:lstStyle>
          <a:p>
            <a:r>
              <a:t>Title Text</a:t>
            </a:r>
          </a:p>
        </p:txBody>
      </p:sp>
      <p:sp>
        <p:nvSpPr>
          <p:cNvPr id="3234" name="Body Level One…"/>
          <p:cNvSpPr txBox="1">
            <a:spLocks noGrp="1"/>
          </p:cNvSpPr>
          <p:nvPr>
            <p:ph type="body" sz="quarter" idx="1"/>
          </p:nvPr>
        </p:nvSpPr>
        <p:spPr>
          <a:xfrm>
            <a:off x="457200" y="1535112"/>
            <a:ext cx="4040188" cy="639763"/>
          </a:xfrm>
          <a:prstGeom prst="rect">
            <a:avLst/>
          </a:prstGeom>
        </p:spPr>
        <p:txBody>
          <a:bodyPr lIns="45719" tIns="45719" rIns="45719" bIns="45719" anchor="b">
            <a:normAutofit/>
          </a:bodyPr>
          <a:lstStyle>
            <a:lvl1pPr marL="0" indent="0">
              <a:spcBef>
                <a:spcPts val="500"/>
              </a:spcBef>
              <a:buSzTx/>
              <a:buNone/>
              <a:defRPr sz="2400" b="1">
                <a:solidFill>
                  <a:srgbClr val="000000"/>
                </a:solidFill>
                <a:latin typeface="Times New Roman"/>
                <a:ea typeface="Times New Roman"/>
                <a:cs typeface="Times New Roman"/>
                <a:sym typeface="Times New Roman"/>
              </a:defRPr>
            </a:lvl1pPr>
            <a:lvl2pPr marL="0" indent="457200">
              <a:spcBef>
                <a:spcPts val="500"/>
              </a:spcBef>
              <a:buSzTx/>
              <a:buNone/>
              <a:defRPr sz="2400" b="1">
                <a:solidFill>
                  <a:srgbClr val="000000"/>
                </a:solidFill>
                <a:latin typeface="Times New Roman"/>
                <a:ea typeface="Times New Roman"/>
                <a:cs typeface="Times New Roman"/>
                <a:sym typeface="Times New Roman"/>
              </a:defRPr>
            </a:lvl2pPr>
            <a:lvl3pPr marL="0" indent="914400">
              <a:spcBef>
                <a:spcPts val="500"/>
              </a:spcBef>
              <a:buSzTx/>
              <a:buNone/>
              <a:defRPr sz="2400" b="1">
                <a:solidFill>
                  <a:srgbClr val="000000"/>
                </a:solidFill>
                <a:latin typeface="Times New Roman"/>
                <a:ea typeface="Times New Roman"/>
                <a:cs typeface="Times New Roman"/>
                <a:sym typeface="Times New Roman"/>
              </a:defRPr>
            </a:lvl3pPr>
            <a:lvl4pPr marL="0" indent="1371600">
              <a:spcBef>
                <a:spcPts val="500"/>
              </a:spcBef>
              <a:buSzTx/>
              <a:buNone/>
              <a:defRPr sz="2400" b="1">
                <a:solidFill>
                  <a:srgbClr val="000000"/>
                </a:solidFill>
                <a:latin typeface="Times New Roman"/>
                <a:ea typeface="Times New Roman"/>
                <a:cs typeface="Times New Roman"/>
                <a:sym typeface="Times New Roman"/>
              </a:defRPr>
            </a:lvl4pPr>
            <a:lvl5pPr marL="0" indent="1828800">
              <a:spcBef>
                <a:spcPts val="500"/>
              </a:spcBef>
              <a:buSzTx/>
              <a:buNone/>
              <a:defRPr sz="2400" b="1">
                <a:solidFill>
                  <a:srgbClr val="000000"/>
                </a:solidFill>
                <a:latin typeface="Times New Roman"/>
                <a:ea typeface="Times New Roman"/>
                <a:cs typeface="Times New Roman"/>
                <a:sym typeface="Times New Roman"/>
              </a:defRPr>
            </a:lvl5pPr>
          </a:lstStyle>
          <a:p>
            <a:r>
              <a:t>Body Level One</a:t>
            </a:r>
          </a:p>
          <a:p>
            <a:pPr lvl="1"/>
            <a:r>
              <a:t>Body Level Two</a:t>
            </a:r>
          </a:p>
          <a:p>
            <a:pPr lvl="2"/>
            <a:r>
              <a:t>Body Level Three</a:t>
            </a:r>
          </a:p>
          <a:p>
            <a:pPr lvl="3"/>
            <a:r>
              <a:t>Body Level Four</a:t>
            </a:r>
          </a:p>
          <a:p>
            <a:pPr lvl="4"/>
            <a:r>
              <a:t>Body Level Five</a:t>
            </a:r>
          </a:p>
        </p:txBody>
      </p:sp>
      <p:sp>
        <p:nvSpPr>
          <p:cNvPr id="3235" name="Text Placeholder 4"/>
          <p:cNvSpPr>
            <a:spLocks noGrp="1"/>
          </p:cNvSpPr>
          <p:nvPr>
            <p:ph type="body" sz="quarter" idx="21"/>
          </p:nvPr>
        </p:nvSpPr>
        <p:spPr>
          <a:xfrm>
            <a:off x="4645025" y="1535112"/>
            <a:ext cx="4041775" cy="639763"/>
          </a:xfrm>
          <a:prstGeom prst="rect">
            <a:avLst/>
          </a:prstGeom>
        </p:spPr>
        <p:txBody>
          <a:bodyPr lIns="45719" tIns="45719" rIns="45719" bIns="45719" anchor="b">
            <a:normAutofit/>
          </a:bodyPr>
          <a:lstStyle/>
          <a:p>
            <a:pPr marL="0" indent="0" rtl="0">
              <a:spcBef>
                <a:spcPts val="500"/>
              </a:spcBef>
              <a:buSzTx/>
              <a:buNone/>
              <a:defRPr sz="2400" b="1">
                <a:solidFill>
                  <a:srgbClr val="000000"/>
                </a:solidFill>
                <a:latin typeface="Times New Roman"/>
                <a:ea typeface="Times New Roman"/>
                <a:cs typeface="Times New Roman"/>
                <a:sym typeface="Times New Roman"/>
              </a:defRPr>
            </a:pPr>
            <a:endParaRPr/>
          </a:p>
        </p:txBody>
      </p:sp>
      <p:sp>
        <p:nvSpPr>
          <p:cNvPr id="3236" name="Slide Number"/>
          <p:cNvSpPr txBox="1">
            <a:spLocks noGrp="1"/>
          </p:cNvSpPr>
          <p:nvPr>
            <p:ph type="sldNum" sz="quarter" idx="2"/>
          </p:nvPr>
        </p:nvSpPr>
        <p:spPr>
          <a:xfrm>
            <a:off x="4419600" y="5988050"/>
            <a:ext cx="2133600" cy="368301"/>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2046978246"/>
      </p:ext>
    </p:extLst>
  </p:cSld>
  <p:clrMapOvr>
    <a:masterClrMapping/>
  </p:clrMapOvr>
  <p:transition spd="med"/>
</p:sldLayout>
</file>

<file path=ppt/slideLayouts/slideLayout1784.xml><?xml version="1.0" encoding="utf-8"?>
<p:sldLayout xmlns:a="http://schemas.openxmlformats.org/drawingml/2006/main" xmlns:r="http://schemas.openxmlformats.org/officeDocument/2006/relationships" xmlns:p="http://schemas.openxmlformats.org/presentationml/2006/main" showMasterSp="0" type="tx">
  <p:cSld name="23_Title Only">
    <p:bg>
      <p:bgPr>
        <a:solidFill>
          <a:srgbClr val="FFFFFF"/>
        </a:solidFill>
        <a:effectLst/>
      </p:bgPr>
    </p:bg>
    <p:spTree>
      <p:nvGrpSpPr>
        <p:cNvPr id="1" name=""/>
        <p:cNvGrpSpPr/>
        <p:nvPr/>
      </p:nvGrpSpPr>
      <p:grpSpPr>
        <a:xfrm>
          <a:off x="0" y="0"/>
          <a:ext cx="0" cy="0"/>
          <a:chOff x="0" y="0"/>
          <a:chExt cx="0" cy="0"/>
        </a:xfrm>
      </p:grpSpPr>
      <p:sp>
        <p:nvSpPr>
          <p:cNvPr id="3243" name="Title Text"/>
          <p:cNvSpPr txBox="1">
            <a:spLocks noGrp="1"/>
          </p:cNvSpPr>
          <p:nvPr>
            <p:ph type="title"/>
          </p:nvPr>
        </p:nvSpPr>
        <p:spPr>
          <a:xfrm>
            <a:off x="2147888" y="2805113"/>
            <a:ext cx="4640263" cy="1143001"/>
          </a:xfrm>
          <a:prstGeom prst="rect">
            <a:avLst/>
          </a:prstGeom>
          <a:noFill/>
        </p:spPr>
        <p:txBody>
          <a:bodyPr lIns="45715" tIns="45715" rIns="45715" bIns="45715"/>
          <a:lstStyle>
            <a:lvl1pPr>
              <a:defRPr sz="4400" b="0">
                <a:latin typeface="Times New Roman"/>
                <a:ea typeface="Times New Roman"/>
                <a:cs typeface="Times New Roman"/>
                <a:sym typeface="Times New Roman"/>
              </a:defRPr>
            </a:lvl1pPr>
          </a:lstStyle>
          <a:p>
            <a:r>
              <a:t>Title Text</a:t>
            </a:r>
          </a:p>
        </p:txBody>
      </p:sp>
      <p:sp>
        <p:nvSpPr>
          <p:cNvPr id="3244" name="Slide Number"/>
          <p:cNvSpPr txBox="1">
            <a:spLocks noGrp="1"/>
          </p:cNvSpPr>
          <p:nvPr>
            <p:ph type="sldNum" sz="quarter" idx="2"/>
          </p:nvPr>
        </p:nvSpPr>
        <p:spPr>
          <a:xfrm>
            <a:off x="4419600" y="5988050"/>
            <a:ext cx="2133600" cy="368301"/>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1608365392"/>
      </p:ext>
    </p:extLst>
  </p:cSld>
  <p:clrMapOvr>
    <a:masterClrMapping/>
  </p:clrMapOvr>
  <p:transition spd="med"/>
</p:sldLayout>
</file>

<file path=ppt/slideLayouts/slideLayout1785.xml><?xml version="1.0" encoding="utf-8"?>
<p:sldLayout xmlns:a="http://schemas.openxmlformats.org/drawingml/2006/main" xmlns:r="http://schemas.openxmlformats.org/officeDocument/2006/relationships" xmlns:p="http://schemas.openxmlformats.org/presentationml/2006/main" showMasterSp="0" type="tx">
  <p:cSld name="25_Blank">
    <p:bg>
      <p:bgPr>
        <a:solidFill>
          <a:srgbClr val="FFFFFF"/>
        </a:solidFill>
        <a:effectLst/>
      </p:bgPr>
    </p:bg>
    <p:spTree>
      <p:nvGrpSpPr>
        <p:cNvPr id="1" name=""/>
        <p:cNvGrpSpPr/>
        <p:nvPr/>
      </p:nvGrpSpPr>
      <p:grpSpPr>
        <a:xfrm>
          <a:off x="0" y="0"/>
          <a:ext cx="0" cy="0"/>
          <a:chOff x="0" y="0"/>
          <a:chExt cx="0" cy="0"/>
        </a:xfrm>
      </p:grpSpPr>
      <p:sp>
        <p:nvSpPr>
          <p:cNvPr id="3251" name="Slide Number"/>
          <p:cNvSpPr txBox="1">
            <a:spLocks noGrp="1"/>
          </p:cNvSpPr>
          <p:nvPr>
            <p:ph type="sldNum" sz="quarter" idx="2"/>
          </p:nvPr>
        </p:nvSpPr>
        <p:spPr>
          <a:xfrm>
            <a:off x="4419600" y="5988050"/>
            <a:ext cx="2133600" cy="368301"/>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3356215010"/>
      </p:ext>
    </p:extLst>
  </p:cSld>
  <p:clrMapOvr>
    <a:masterClrMapping/>
  </p:clrMapOvr>
  <p:transition spd="med"/>
</p:sldLayout>
</file>

<file path=ppt/slideLayouts/slideLayout1786.xml><?xml version="1.0" encoding="utf-8"?>
<p:sldLayout xmlns:a="http://schemas.openxmlformats.org/drawingml/2006/main" xmlns:r="http://schemas.openxmlformats.org/officeDocument/2006/relationships" xmlns:p="http://schemas.openxmlformats.org/presentationml/2006/main" showMasterSp="0" type="tx">
  <p:cSld name="23_Content with Caption">
    <p:bg>
      <p:bgPr>
        <a:solidFill>
          <a:srgbClr val="FFFFFF"/>
        </a:solidFill>
        <a:effectLst/>
      </p:bgPr>
    </p:bg>
    <p:spTree>
      <p:nvGrpSpPr>
        <p:cNvPr id="1" name=""/>
        <p:cNvGrpSpPr/>
        <p:nvPr/>
      </p:nvGrpSpPr>
      <p:grpSpPr>
        <a:xfrm>
          <a:off x="0" y="0"/>
          <a:ext cx="0" cy="0"/>
          <a:chOff x="0" y="0"/>
          <a:chExt cx="0" cy="0"/>
        </a:xfrm>
      </p:grpSpPr>
      <p:sp>
        <p:nvSpPr>
          <p:cNvPr id="3258" name="Title Text"/>
          <p:cNvSpPr txBox="1">
            <a:spLocks noGrp="1"/>
          </p:cNvSpPr>
          <p:nvPr>
            <p:ph type="title"/>
          </p:nvPr>
        </p:nvSpPr>
        <p:spPr>
          <a:xfrm>
            <a:off x="457200" y="273050"/>
            <a:ext cx="3008314" cy="1162050"/>
          </a:xfrm>
          <a:prstGeom prst="rect">
            <a:avLst/>
          </a:prstGeom>
          <a:noFill/>
        </p:spPr>
        <p:txBody>
          <a:bodyPr lIns="45715" tIns="45715" rIns="45715" bIns="45715" anchor="b"/>
          <a:lstStyle>
            <a:lvl1pPr algn="l">
              <a:defRPr sz="2000">
                <a:latin typeface="Times New Roman"/>
                <a:ea typeface="Times New Roman"/>
                <a:cs typeface="Times New Roman"/>
                <a:sym typeface="Times New Roman"/>
              </a:defRPr>
            </a:lvl1pPr>
          </a:lstStyle>
          <a:p>
            <a:r>
              <a:t>Title Text</a:t>
            </a:r>
          </a:p>
        </p:txBody>
      </p:sp>
      <p:sp>
        <p:nvSpPr>
          <p:cNvPr id="3259" name="Body Level One…"/>
          <p:cNvSpPr txBox="1">
            <a:spLocks noGrp="1"/>
          </p:cNvSpPr>
          <p:nvPr>
            <p:ph type="body" idx="1"/>
          </p:nvPr>
        </p:nvSpPr>
        <p:spPr>
          <a:xfrm>
            <a:off x="3575050" y="273050"/>
            <a:ext cx="5111750" cy="5853113"/>
          </a:xfrm>
          <a:prstGeom prst="rect">
            <a:avLst/>
          </a:prstGeom>
        </p:spPr>
        <p:txBody>
          <a:bodyPr lIns="45719" tIns="45719" rIns="45719" bIns="45719">
            <a:normAutofit/>
          </a:bodyPr>
          <a:lstStyle>
            <a:lvl1pPr marL="342900" indent="-342900">
              <a:buSzPct val="100000"/>
              <a:buChar char="•"/>
              <a:defRPr>
                <a:solidFill>
                  <a:srgbClr val="000000"/>
                </a:solidFill>
                <a:latin typeface="Times New Roman"/>
                <a:ea typeface="Times New Roman"/>
                <a:cs typeface="Times New Roman"/>
                <a:sym typeface="Times New Roman"/>
              </a:defRPr>
            </a:lvl1pPr>
            <a:lvl2pPr marL="783771" indent="-326571">
              <a:buSzPct val="100000"/>
              <a:buChar char="–"/>
              <a:defRPr>
                <a:solidFill>
                  <a:srgbClr val="000000"/>
                </a:solidFill>
                <a:latin typeface="Times New Roman"/>
                <a:ea typeface="Times New Roman"/>
                <a:cs typeface="Times New Roman"/>
                <a:sym typeface="Times New Roman"/>
              </a:defRPr>
            </a:lvl2pPr>
            <a:lvl3pPr marL="1219200" indent="-304800">
              <a:buSzPct val="100000"/>
              <a:buChar char="•"/>
              <a:defRPr>
                <a:solidFill>
                  <a:srgbClr val="000000"/>
                </a:solidFill>
                <a:latin typeface="Times New Roman"/>
                <a:ea typeface="Times New Roman"/>
                <a:cs typeface="Times New Roman"/>
                <a:sym typeface="Times New Roman"/>
              </a:defRPr>
            </a:lvl3pPr>
            <a:lvl4pPr marL="1737360" indent="-365760">
              <a:buSzPct val="100000"/>
              <a:buChar char="–"/>
              <a:defRPr>
                <a:solidFill>
                  <a:srgbClr val="000000"/>
                </a:solidFill>
                <a:latin typeface="Times New Roman"/>
                <a:ea typeface="Times New Roman"/>
                <a:cs typeface="Times New Roman"/>
                <a:sym typeface="Times New Roman"/>
              </a:defRPr>
            </a:lvl4pPr>
            <a:lvl5pPr marL="2194560" indent="-365760">
              <a:buChar char="»"/>
              <a:defRPr>
                <a:solidFill>
                  <a:srgbClr val="000000"/>
                </a:solidFill>
                <a:latin typeface="Times New Roman"/>
                <a:ea typeface="Times New Roman"/>
                <a:cs typeface="Times New Roman"/>
                <a:sym typeface="Times New Roman"/>
              </a:defRPr>
            </a:lvl5pPr>
          </a:lstStyle>
          <a:p>
            <a:r>
              <a:t>Body Level One</a:t>
            </a:r>
          </a:p>
          <a:p>
            <a:pPr lvl="1"/>
            <a:r>
              <a:t>Body Level Two</a:t>
            </a:r>
          </a:p>
          <a:p>
            <a:pPr lvl="2"/>
            <a:r>
              <a:t>Body Level Three</a:t>
            </a:r>
          </a:p>
          <a:p>
            <a:pPr lvl="3"/>
            <a:r>
              <a:t>Body Level Four</a:t>
            </a:r>
          </a:p>
          <a:p>
            <a:pPr lvl="4"/>
            <a:r>
              <a:t>Body Level Five</a:t>
            </a:r>
          </a:p>
        </p:txBody>
      </p:sp>
      <p:sp>
        <p:nvSpPr>
          <p:cNvPr id="3260" name="Text Placeholder 3"/>
          <p:cNvSpPr>
            <a:spLocks noGrp="1"/>
          </p:cNvSpPr>
          <p:nvPr>
            <p:ph type="body" sz="half" idx="21"/>
          </p:nvPr>
        </p:nvSpPr>
        <p:spPr>
          <a:xfrm>
            <a:off x="457199" y="1435100"/>
            <a:ext cx="3008315" cy="4691063"/>
          </a:xfrm>
          <a:prstGeom prst="rect">
            <a:avLst/>
          </a:prstGeom>
        </p:spPr>
        <p:txBody>
          <a:bodyPr lIns="45719" tIns="45719" rIns="45719" bIns="45719">
            <a:normAutofit/>
          </a:bodyPr>
          <a:lstStyle/>
          <a:p>
            <a:pPr marL="0" indent="0" rtl="0">
              <a:spcBef>
                <a:spcPts val="300"/>
              </a:spcBef>
              <a:buSzTx/>
              <a:buNone/>
              <a:defRPr sz="1400">
                <a:solidFill>
                  <a:srgbClr val="000000"/>
                </a:solidFill>
                <a:latin typeface="Times New Roman"/>
                <a:ea typeface="Times New Roman"/>
                <a:cs typeface="Times New Roman"/>
                <a:sym typeface="Times New Roman"/>
              </a:defRPr>
            </a:pPr>
            <a:endParaRPr/>
          </a:p>
        </p:txBody>
      </p:sp>
      <p:sp>
        <p:nvSpPr>
          <p:cNvPr id="3261" name="Slide Number"/>
          <p:cNvSpPr txBox="1">
            <a:spLocks noGrp="1"/>
          </p:cNvSpPr>
          <p:nvPr>
            <p:ph type="sldNum" sz="quarter" idx="2"/>
          </p:nvPr>
        </p:nvSpPr>
        <p:spPr>
          <a:xfrm>
            <a:off x="4419600" y="5988050"/>
            <a:ext cx="2133600" cy="368301"/>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3965708699"/>
      </p:ext>
    </p:extLst>
  </p:cSld>
  <p:clrMapOvr>
    <a:masterClrMapping/>
  </p:clrMapOvr>
  <p:transition spd="med"/>
</p:sldLayout>
</file>

<file path=ppt/slideLayouts/slideLayout1787.xml><?xml version="1.0" encoding="utf-8"?>
<p:sldLayout xmlns:a="http://schemas.openxmlformats.org/drawingml/2006/main" xmlns:r="http://schemas.openxmlformats.org/officeDocument/2006/relationships" xmlns:p="http://schemas.openxmlformats.org/presentationml/2006/main" showMasterSp="0" type="tx">
  <p:cSld name="23_Picture with Caption">
    <p:bg>
      <p:bgPr>
        <a:solidFill>
          <a:srgbClr val="FFFFFF"/>
        </a:solidFill>
        <a:effectLst/>
      </p:bgPr>
    </p:bg>
    <p:spTree>
      <p:nvGrpSpPr>
        <p:cNvPr id="1" name=""/>
        <p:cNvGrpSpPr/>
        <p:nvPr/>
      </p:nvGrpSpPr>
      <p:grpSpPr>
        <a:xfrm>
          <a:off x="0" y="0"/>
          <a:ext cx="0" cy="0"/>
          <a:chOff x="0" y="0"/>
          <a:chExt cx="0" cy="0"/>
        </a:xfrm>
      </p:grpSpPr>
      <p:sp>
        <p:nvSpPr>
          <p:cNvPr id="3268" name="Title Text"/>
          <p:cNvSpPr txBox="1">
            <a:spLocks noGrp="1"/>
          </p:cNvSpPr>
          <p:nvPr>
            <p:ph type="title"/>
          </p:nvPr>
        </p:nvSpPr>
        <p:spPr>
          <a:xfrm>
            <a:off x="1792288" y="4800600"/>
            <a:ext cx="5486401" cy="566738"/>
          </a:xfrm>
          <a:prstGeom prst="rect">
            <a:avLst/>
          </a:prstGeom>
          <a:noFill/>
        </p:spPr>
        <p:txBody>
          <a:bodyPr lIns="45715" tIns="45715" rIns="45715" bIns="45715" anchor="b"/>
          <a:lstStyle>
            <a:lvl1pPr algn="l">
              <a:defRPr sz="2000">
                <a:latin typeface="Times New Roman"/>
                <a:ea typeface="Times New Roman"/>
                <a:cs typeface="Times New Roman"/>
                <a:sym typeface="Times New Roman"/>
              </a:defRPr>
            </a:lvl1pPr>
          </a:lstStyle>
          <a:p>
            <a:r>
              <a:t>Title Text</a:t>
            </a:r>
          </a:p>
        </p:txBody>
      </p:sp>
      <p:sp>
        <p:nvSpPr>
          <p:cNvPr id="3269"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3270" name="Body Level One…"/>
          <p:cNvSpPr txBox="1">
            <a:spLocks noGrp="1"/>
          </p:cNvSpPr>
          <p:nvPr>
            <p:ph type="body" sz="quarter" idx="1"/>
          </p:nvPr>
        </p:nvSpPr>
        <p:spPr>
          <a:xfrm>
            <a:off x="1792288" y="5367337"/>
            <a:ext cx="5486401" cy="804863"/>
          </a:xfrm>
          <a:prstGeom prst="rect">
            <a:avLst/>
          </a:prstGeom>
        </p:spPr>
        <p:txBody>
          <a:bodyPr lIns="45719" tIns="45719" rIns="45719" bIns="45719">
            <a:normAutofit/>
          </a:bodyPr>
          <a:lstStyle>
            <a:lvl1pPr marL="0" indent="0">
              <a:spcBef>
                <a:spcPts val="300"/>
              </a:spcBef>
              <a:buSzTx/>
              <a:buNone/>
              <a:defRPr sz="1400">
                <a:solidFill>
                  <a:srgbClr val="000000"/>
                </a:solidFill>
                <a:latin typeface="Times New Roman"/>
                <a:ea typeface="Times New Roman"/>
                <a:cs typeface="Times New Roman"/>
                <a:sym typeface="Times New Roman"/>
              </a:defRPr>
            </a:lvl1pPr>
            <a:lvl2pPr marL="0" indent="457200">
              <a:spcBef>
                <a:spcPts val="300"/>
              </a:spcBef>
              <a:buSzTx/>
              <a:buNone/>
              <a:defRPr sz="1400">
                <a:solidFill>
                  <a:srgbClr val="000000"/>
                </a:solidFill>
                <a:latin typeface="Times New Roman"/>
                <a:ea typeface="Times New Roman"/>
                <a:cs typeface="Times New Roman"/>
                <a:sym typeface="Times New Roman"/>
              </a:defRPr>
            </a:lvl2pPr>
            <a:lvl3pPr marL="0" indent="914400">
              <a:spcBef>
                <a:spcPts val="300"/>
              </a:spcBef>
              <a:buSzTx/>
              <a:buNone/>
              <a:defRPr sz="1400">
                <a:solidFill>
                  <a:srgbClr val="000000"/>
                </a:solidFill>
                <a:latin typeface="Times New Roman"/>
                <a:ea typeface="Times New Roman"/>
                <a:cs typeface="Times New Roman"/>
                <a:sym typeface="Times New Roman"/>
              </a:defRPr>
            </a:lvl3pPr>
            <a:lvl4pPr marL="0" indent="1371600">
              <a:spcBef>
                <a:spcPts val="300"/>
              </a:spcBef>
              <a:buSzTx/>
              <a:buNone/>
              <a:defRPr sz="1400">
                <a:solidFill>
                  <a:srgbClr val="000000"/>
                </a:solidFill>
                <a:latin typeface="Times New Roman"/>
                <a:ea typeface="Times New Roman"/>
                <a:cs typeface="Times New Roman"/>
                <a:sym typeface="Times New Roman"/>
              </a:defRPr>
            </a:lvl4pPr>
            <a:lvl5pPr marL="0" indent="1828800">
              <a:spcBef>
                <a:spcPts val="300"/>
              </a:spcBef>
              <a:buSzTx/>
              <a:buNone/>
              <a:defRPr sz="1400">
                <a:solidFill>
                  <a:srgbClr val="000000"/>
                </a:solidFill>
                <a:latin typeface="Times New Roman"/>
                <a:ea typeface="Times New Roman"/>
                <a:cs typeface="Times New Roman"/>
                <a:sym typeface="Times New Roman"/>
              </a:defRPr>
            </a:lvl5pPr>
          </a:lstStyle>
          <a:p>
            <a:r>
              <a:t>Body Level One</a:t>
            </a:r>
          </a:p>
          <a:p>
            <a:pPr lvl="1"/>
            <a:r>
              <a:t>Body Level Two</a:t>
            </a:r>
          </a:p>
          <a:p>
            <a:pPr lvl="2"/>
            <a:r>
              <a:t>Body Level Three</a:t>
            </a:r>
          </a:p>
          <a:p>
            <a:pPr lvl="3"/>
            <a:r>
              <a:t>Body Level Four</a:t>
            </a:r>
          </a:p>
          <a:p>
            <a:pPr lvl="4"/>
            <a:r>
              <a:t>Body Level Five</a:t>
            </a:r>
          </a:p>
        </p:txBody>
      </p:sp>
      <p:sp>
        <p:nvSpPr>
          <p:cNvPr id="3271" name="Slide Number"/>
          <p:cNvSpPr txBox="1">
            <a:spLocks noGrp="1"/>
          </p:cNvSpPr>
          <p:nvPr>
            <p:ph type="sldNum" sz="quarter" idx="2"/>
          </p:nvPr>
        </p:nvSpPr>
        <p:spPr>
          <a:xfrm>
            <a:off x="4419600" y="5988050"/>
            <a:ext cx="2133600" cy="368301"/>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1643604235"/>
      </p:ext>
    </p:extLst>
  </p:cSld>
  <p:clrMapOvr>
    <a:masterClrMapping/>
  </p:clrMapOvr>
  <p:transition spd="med"/>
</p:sldLayout>
</file>

<file path=ppt/slideLayouts/slideLayout1788.xml><?xml version="1.0" encoding="utf-8"?>
<p:sldLayout xmlns:a="http://schemas.openxmlformats.org/drawingml/2006/main" xmlns:r="http://schemas.openxmlformats.org/officeDocument/2006/relationships" xmlns:p="http://schemas.openxmlformats.org/presentationml/2006/main" showMasterSp="0" type="tx">
  <p:cSld name="23_Title and Vertical Text">
    <p:bg>
      <p:bgPr>
        <a:solidFill>
          <a:srgbClr val="FFFFFF"/>
        </a:solidFill>
        <a:effectLst/>
      </p:bgPr>
    </p:bg>
    <p:spTree>
      <p:nvGrpSpPr>
        <p:cNvPr id="1" name=""/>
        <p:cNvGrpSpPr/>
        <p:nvPr/>
      </p:nvGrpSpPr>
      <p:grpSpPr>
        <a:xfrm>
          <a:off x="0" y="0"/>
          <a:ext cx="0" cy="0"/>
          <a:chOff x="0" y="0"/>
          <a:chExt cx="0" cy="0"/>
        </a:xfrm>
      </p:grpSpPr>
      <p:sp>
        <p:nvSpPr>
          <p:cNvPr id="3278" name="Title Text"/>
          <p:cNvSpPr txBox="1">
            <a:spLocks noGrp="1"/>
          </p:cNvSpPr>
          <p:nvPr>
            <p:ph type="title"/>
          </p:nvPr>
        </p:nvSpPr>
        <p:spPr>
          <a:xfrm>
            <a:off x="2147888" y="2805113"/>
            <a:ext cx="4640263" cy="1143001"/>
          </a:xfrm>
          <a:prstGeom prst="rect">
            <a:avLst/>
          </a:prstGeom>
          <a:noFill/>
        </p:spPr>
        <p:txBody>
          <a:bodyPr lIns="45715" tIns="45715" rIns="45715" bIns="45715"/>
          <a:lstStyle>
            <a:lvl1pPr>
              <a:defRPr sz="4400" b="0">
                <a:latin typeface="Times New Roman"/>
                <a:ea typeface="Times New Roman"/>
                <a:cs typeface="Times New Roman"/>
                <a:sym typeface="Times New Roman"/>
              </a:defRPr>
            </a:lvl1pPr>
          </a:lstStyle>
          <a:p>
            <a:r>
              <a:t>Title Text</a:t>
            </a:r>
          </a:p>
        </p:txBody>
      </p:sp>
      <p:sp>
        <p:nvSpPr>
          <p:cNvPr id="3279" name="Body Level One…"/>
          <p:cNvSpPr txBox="1">
            <a:spLocks noGrp="1"/>
          </p:cNvSpPr>
          <p:nvPr>
            <p:ph type="body" idx="1"/>
          </p:nvPr>
        </p:nvSpPr>
        <p:spPr>
          <a:xfrm>
            <a:off x="457200" y="1600200"/>
            <a:ext cx="8229600" cy="4525963"/>
          </a:xfrm>
          <a:prstGeom prst="rect">
            <a:avLst/>
          </a:prstGeom>
        </p:spPr>
        <p:txBody>
          <a:bodyPr vert="eaVert" lIns="45719" tIns="45719" rIns="45719" bIns="45719">
            <a:normAutofit/>
          </a:bodyPr>
          <a:lstStyle>
            <a:lvl1pPr marL="342900" indent="-342900">
              <a:buSzPct val="100000"/>
              <a:buChar char="•"/>
              <a:defRPr>
                <a:solidFill>
                  <a:srgbClr val="000000"/>
                </a:solidFill>
                <a:latin typeface="Times New Roman"/>
                <a:ea typeface="Times New Roman"/>
                <a:cs typeface="Times New Roman"/>
                <a:sym typeface="Times New Roman"/>
              </a:defRPr>
            </a:lvl1pPr>
            <a:lvl2pPr marL="783771" indent="-326571">
              <a:buSzPct val="100000"/>
              <a:buChar char="–"/>
              <a:defRPr>
                <a:solidFill>
                  <a:srgbClr val="000000"/>
                </a:solidFill>
                <a:latin typeface="Times New Roman"/>
                <a:ea typeface="Times New Roman"/>
                <a:cs typeface="Times New Roman"/>
                <a:sym typeface="Times New Roman"/>
              </a:defRPr>
            </a:lvl2pPr>
            <a:lvl3pPr marL="1219200" indent="-304800">
              <a:buSzPct val="100000"/>
              <a:buChar char="•"/>
              <a:defRPr>
                <a:solidFill>
                  <a:srgbClr val="000000"/>
                </a:solidFill>
                <a:latin typeface="Times New Roman"/>
                <a:ea typeface="Times New Roman"/>
                <a:cs typeface="Times New Roman"/>
                <a:sym typeface="Times New Roman"/>
              </a:defRPr>
            </a:lvl3pPr>
            <a:lvl4pPr marL="1737360" indent="-365760">
              <a:buSzPct val="100000"/>
              <a:buChar char="–"/>
              <a:defRPr>
                <a:solidFill>
                  <a:srgbClr val="000000"/>
                </a:solidFill>
                <a:latin typeface="Times New Roman"/>
                <a:ea typeface="Times New Roman"/>
                <a:cs typeface="Times New Roman"/>
                <a:sym typeface="Times New Roman"/>
              </a:defRPr>
            </a:lvl4pPr>
            <a:lvl5pPr marL="2194560" indent="-365760">
              <a:buChar char="»"/>
              <a:defRPr>
                <a:solidFill>
                  <a:srgbClr val="000000"/>
                </a:solidFill>
                <a:latin typeface="Times New Roman"/>
                <a:ea typeface="Times New Roman"/>
                <a:cs typeface="Times New Roman"/>
                <a:sym typeface="Times New Roman"/>
              </a:defRPr>
            </a:lvl5pPr>
          </a:lstStyle>
          <a:p>
            <a:r>
              <a:t>Body Level One</a:t>
            </a:r>
          </a:p>
          <a:p>
            <a:pPr lvl="1"/>
            <a:r>
              <a:t>Body Level Two</a:t>
            </a:r>
          </a:p>
          <a:p>
            <a:pPr lvl="2"/>
            <a:r>
              <a:t>Body Level Three</a:t>
            </a:r>
          </a:p>
          <a:p>
            <a:pPr lvl="3"/>
            <a:r>
              <a:t>Body Level Four</a:t>
            </a:r>
          </a:p>
          <a:p>
            <a:pPr lvl="4"/>
            <a:r>
              <a:t>Body Level Five</a:t>
            </a:r>
          </a:p>
        </p:txBody>
      </p:sp>
      <p:sp>
        <p:nvSpPr>
          <p:cNvPr id="3280" name="Slide Number"/>
          <p:cNvSpPr txBox="1">
            <a:spLocks noGrp="1"/>
          </p:cNvSpPr>
          <p:nvPr>
            <p:ph type="sldNum" sz="quarter" idx="2"/>
          </p:nvPr>
        </p:nvSpPr>
        <p:spPr>
          <a:xfrm>
            <a:off x="4419600" y="5988050"/>
            <a:ext cx="2133600" cy="368301"/>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2292801417"/>
      </p:ext>
    </p:extLst>
  </p:cSld>
  <p:clrMapOvr>
    <a:masterClrMapping/>
  </p:clrMapOvr>
  <p:transition spd="med"/>
</p:sldLayout>
</file>

<file path=ppt/slideLayouts/slideLayout1789.xml><?xml version="1.0" encoding="utf-8"?>
<p:sldLayout xmlns:a="http://schemas.openxmlformats.org/drawingml/2006/main" xmlns:r="http://schemas.openxmlformats.org/officeDocument/2006/relationships" xmlns:p="http://schemas.openxmlformats.org/presentationml/2006/main" showMasterSp="0" type="tx">
  <p:cSld name="23_Vertical Title and Text">
    <p:bg>
      <p:bgPr>
        <a:solidFill>
          <a:srgbClr val="FFFFFF"/>
        </a:solidFill>
        <a:effectLst/>
      </p:bgPr>
    </p:bg>
    <p:spTree>
      <p:nvGrpSpPr>
        <p:cNvPr id="1" name=""/>
        <p:cNvGrpSpPr/>
        <p:nvPr/>
      </p:nvGrpSpPr>
      <p:grpSpPr>
        <a:xfrm>
          <a:off x="0" y="0"/>
          <a:ext cx="0" cy="0"/>
          <a:chOff x="0" y="0"/>
          <a:chExt cx="0" cy="0"/>
        </a:xfrm>
      </p:grpSpPr>
      <p:sp>
        <p:nvSpPr>
          <p:cNvPr id="3287" name="Title Text"/>
          <p:cNvSpPr txBox="1">
            <a:spLocks noGrp="1"/>
          </p:cNvSpPr>
          <p:nvPr>
            <p:ph type="title"/>
          </p:nvPr>
        </p:nvSpPr>
        <p:spPr>
          <a:xfrm>
            <a:off x="6629400" y="1600200"/>
            <a:ext cx="2057400" cy="4525963"/>
          </a:xfrm>
          <a:prstGeom prst="rect">
            <a:avLst/>
          </a:prstGeom>
          <a:noFill/>
        </p:spPr>
        <p:txBody>
          <a:bodyPr vert="eaVert" lIns="45715" tIns="45715" rIns="45715" bIns="45715"/>
          <a:lstStyle>
            <a:lvl1pPr>
              <a:defRPr sz="4400" b="0">
                <a:latin typeface="Times New Roman"/>
                <a:ea typeface="Times New Roman"/>
                <a:cs typeface="Times New Roman"/>
                <a:sym typeface="Times New Roman"/>
              </a:defRPr>
            </a:lvl1pPr>
          </a:lstStyle>
          <a:p>
            <a:r>
              <a:t>Title Text</a:t>
            </a:r>
          </a:p>
        </p:txBody>
      </p:sp>
      <p:sp>
        <p:nvSpPr>
          <p:cNvPr id="3288" name="Body Level One…"/>
          <p:cNvSpPr txBox="1">
            <a:spLocks noGrp="1"/>
          </p:cNvSpPr>
          <p:nvPr>
            <p:ph type="body" idx="1"/>
          </p:nvPr>
        </p:nvSpPr>
        <p:spPr>
          <a:xfrm>
            <a:off x="457200" y="1600200"/>
            <a:ext cx="6019800" cy="4525963"/>
          </a:xfrm>
          <a:prstGeom prst="rect">
            <a:avLst/>
          </a:prstGeom>
        </p:spPr>
        <p:txBody>
          <a:bodyPr vert="eaVert" lIns="45719" tIns="45719" rIns="45719" bIns="45719">
            <a:normAutofit/>
          </a:bodyPr>
          <a:lstStyle>
            <a:lvl1pPr marL="342900" indent="-342900">
              <a:buSzPct val="100000"/>
              <a:buChar char="•"/>
              <a:defRPr>
                <a:solidFill>
                  <a:srgbClr val="000000"/>
                </a:solidFill>
                <a:latin typeface="Times New Roman"/>
                <a:ea typeface="Times New Roman"/>
                <a:cs typeface="Times New Roman"/>
                <a:sym typeface="Times New Roman"/>
              </a:defRPr>
            </a:lvl1pPr>
            <a:lvl2pPr marL="783771" indent="-326571">
              <a:buSzPct val="100000"/>
              <a:buChar char="–"/>
              <a:defRPr>
                <a:solidFill>
                  <a:srgbClr val="000000"/>
                </a:solidFill>
                <a:latin typeface="Times New Roman"/>
                <a:ea typeface="Times New Roman"/>
                <a:cs typeface="Times New Roman"/>
                <a:sym typeface="Times New Roman"/>
              </a:defRPr>
            </a:lvl2pPr>
            <a:lvl3pPr marL="1219200" indent="-304800">
              <a:buSzPct val="100000"/>
              <a:buChar char="•"/>
              <a:defRPr>
                <a:solidFill>
                  <a:srgbClr val="000000"/>
                </a:solidFill>
                <a:latin typeface="Times New Roman"/>
                <a:ea typeface="Times New Roman"/>
                <a:cs typeface="Times New Roman"/>
                <a:sym typeface="Times New Roman"/>
              </a:defRPr>
            </a:lvl3pPr>
            <a:lvl4pPr marL="1737360" indent="-365760">
              <a:buSzPct val="100000"/>
              <a:buChar char="–"/>
              <a:defRPr>
                <a:solidFill>
                  <a:srgbClr val="000000"/>
                </a:solidFill>
                <a:latin typeface="Times New Roman"/>
                <a:ea typeface="Times New Roman"/>
                <a:cs typeface="Times New Roman"/>
                <a:sym typeface="Times New Roman"/>
              </a:defRPr>
            </a:lvl4pPr>
            <a:lvl5pPr marL="2194560" indent="-365760">
              <a:buChar char="»"/>
              <a:defRPr>
                <a:solidFill>
                  <a:srgbClr val="000000"/>
                </a:solidFill>
                <a:latin typeface="Times New Roman"/>
                <a:ea typeface="Times New Roman"/>
                <a:cs typeface="Times New Roman"/>
                <a:sym typeface="Times New Roman"/>
              </a:defRPr>
            </a:lvl5pPr>
          </a:lstStyle>
          <a:p>
            <a:r>
              <a:t>Body Level One</a:t>
            </a:r>
          </a:p>
          <a:p>
            <a:pPr lvl="1"/>
            <a:r>
              <a:t>Body Level Two</a:t>
            </a:r>
          </a:p>
          <a:p>
            <a:pPr lvl="2"/>
            <a:r>
              <a:t>Body Level Three</a:t>
            </a:r>
          </a:p>
          <a:p>
            <a:pPr lvl="3"/>
            <a:r>
              <a:t>Body Level Four</a:t>
            </a:r>
          </a:p>
          <a:p>
            <a:pPr lvl="4"/>
            <a:r>
              <a:t>Body Level Five</a:t>
            </a:r>
          </a:p>
        </p:txBody>
      </p:sp>
      <p:sp>
        <p:nvSpPr>
          <p:cNvPr id="3289" name="Slide Number"/>
          <p:cNvSpPr txBox="1">
            <a:spLocks noGrp="1"/>
          </p:cNvSpPr>
          <p:nvPr>
            <p:ph type="sldNum" sz="quarter" idx="2"/>
          </p:nvPr>
        </p:nvSpPr>
        <p:spPr>
          <a:xfrm>
            <a:off x="4419600" y="5988050"/>
            <a:ext cx="2133600" cy="368301"/>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1571097981"/>
      </p:ext>
    </p:extLst>
  </p:cSld>
  <p:clrMapOvr>
    <a:masterClrMapping/>
  </p:clrMapOvr>
  <p:transition spd="med"/>
</p:sldLayout>
</file>

<file path=ppt/slideLayouts/slideLayout179.xml><?xml version="1.0" encoding="utf-8"?>
<p:sldLayout xmlns:a="http://schemas.openxmlformats.org/drawingml/2006/main" xmlns:r="http://schemas.openxmlformats.org/officeDocument/2006/relationships" xmlns:p="http://schemas.openxmlformats.org/presentationml/2006/main" showMasterSp="0" type="tx">
  <p:cSld name="6_Title and Content">
    <p:bg>
      <p:bgPr>
        <a:solidFill>
          <a:srgbClr val="000000"/>
        </a:solidFill>
        <a:effectLst/>
      </p:bgPr>
    </p:bg>
    <p:spTree>
      <p:nvGrpSpPr>
        <p:cNvPr id="1" name=""/>
        <p:cNvGrpSpPr/>
        <p:nvPr/>
      </p:nvGrpSpPr>
      <p:grpSpPr>
        <a:xfrm>
          <a:off x="0" y="0"/>
          <a:ext cx="0" cy="0"/>
          <a:chOff x="0" y="0"/>
          <a:chExt cx="0" cy="0"/>
        </a:xfrm>
      </p:grpSpPr>
      <p:sp>
        <p:nvSpPr>
          <p:cNvPr id="1290"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291" name="Body Level One…"/>
          <p:cNvSpPr txBox="1">
            <a:spLocks noGrp="1"/>
          </p:cNvSpPr>
          <p:nvPr>
            <p:ph type="body" idx="1"/>
          </p:nvPr>
        </p:nvSpPr>
        <p:spPr>
          <a:xfrm>
            <a:off x="457200" y="1600200"/>
            <a:ext cx="8229600" cy="452596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292"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440553009"/>
      </p:ext>
    </p:extLst>
  </p:cSld>
  <p:clrMapOvr>
    <a:masterClrMapping/>
  </p:clrMapOvr>
  <p:transition spd="med"/>
</p:sldLayout>
</file>

<file path=ppt/slideLayouts/slideLayout1790.xml><?xml version="1.0" encoding="utf-8"?>
<p:sldLayout xmlns:a="http://schemas.openxmlformats.org/drawingml/2006/main" xmlns:r="http://schemas.openxmlformats.org/officeDocument/2006/relationships" xmlns:p="http://schemas.openxmlformats.org/presentationml/2006/main" showMasterSp="0" type="tx">
  <p:cSld name="24_Title Slide">
    <p:bg>
      <p:bgPr>
        <a:solidFill>
          <a:srgbClr val="000000"/>
        </a:solidFill>
        <a:effectLst/>
      </p:bgPr>
    </p:bg>
    <p:spTree>
      <p:nvGrpSpPr>
        <p:cNvPr id="1" name=""/>
        <p:cNvGrpSpPr/>
        <p:nvPr/>
      </p:nvGrpSpPr>
      <p:grpSpPr>
        <a:xfrm>
          <a:off x="0" y="0"/>
          <a:ext cx="0" cy="0"/>
          <a:chOff x="0" y="0"/>
          <a:chExt cx="0" cy="0"/>
        </a:xfrm>
      </p:grpSpPr>
      <p:sp>
        <p:nvSpPr>
          <p:cNvPr id="3296" name="Title Text"/>
          <p:cNvSpPr txBox="1">
            <a:spLocks noGrp="1"/>
          </p:cNvSpPr>
          <p:nvPr>
            <p:ph type="title"/>
          </p:nvPr>
        </p:nvSpPr>
        <p:spPr>
          <a:xfrm>
            <a:off x="685800" y="2130425"/>
            <a:ext cx="7772400" cy="1470025"/>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3297" name="Body Level One…"/>
          <p:cNvSpPr txBox="1">
            <a:spLocks noGrp="1"/>
          </p:cNvSpPr>
          <p:nvPr>
            <p:ph type="body" sz="quarter" idx="1"/>
          </p:nvPr>
        </p:nvSpPr>
        <p:spPr>
          <a:xfrm>
            <a:off x="1371600" y="3886200"/>
            <a:ext cx="6400800" cy="1752600"/>
          </a:xfrm>
          <a:prstGeom prst="rect">
            <a:avLst/>
          </a:prstGeom>
        </p:spPr>
        <p:txBody>
          <a:bodyPr lIns="45719" tIns="45719" rIns="45719" bIns="45719">
            <a:normAutofit/>
          </a:bodyPr>
          <a:lstStyle>
            <a:lvl1pPr marL="0" indent="0" algn="ctr">
              <a:buSzTx/>
              <a:buNone/>
              <a:defRPr b="1" i="0">
                <a:solidFill>
                  <a:srgbClr val="FFFFFF"/>
                </a:solidFill>
                <a:latin typeface="Arial" panose="020B0604020202020204" pitchFamily="34" charset="0"/>
                <a:cs typeface="Arial" panose="020B0604020202020204" pitchFamily="34" charset="0"/>
              </a:defRPr>
            </a:lvl1pPr>
            <a:lvl2pPr marL="0" indent="457200" algn="ctr">
              <a:buSzTx/>
              <a:buNone/>
              <a:defRPr b="1" i="0">
                <a:solidFill>
                  <a:srgbClr val="FFFFFF"/>
                </a:solidFill>
                <a:latin typeface="Arial" panose="020B0604020202020204" pitchFamily="34" charset="0"/>
                <a:cs typeface="Arial" panose="020B0604020202020204" pitchFamily="34" charset="0"/>
              </a:defRPr>
            </a:lvl2pPr>
            <a:lvl3pPr marL="0" indent="914400" algn="ctr">
              <a:buSzTx/>
              <a:buNone/>
              <a:defRPr b="1" i="0">
                <a:solidFill>
                  <a:srgbClr val="FFFFFF"/>
                </a:solidFill>
                <a:latin typeface="Arial" panose="020B0604020202020204" pitchFamily="34" charset="0"/>
                <a:cs typeface="Arial" panose="020B0604020202020204" pitchFamily="34" charset="0"/>
              </a:defRPr>
            </a:lvl3pPr>
            <a:lvl4pPr marL="0" indent="1371600" algn="ctr">
              <a:buSzTx/>
              <a:buNone/>
              <a:defRPr b="1" i="0">
                <a:solidFill>
                  <a:srgbClr val="FFFFFF"/>
                </a:solidFill>
                <a:latin typeface="Arial" panose="020B0604020202020204" pitchFamily="34" charset="0"/>
                <a:cs typeface="Arial" panose="020B0604020202020204" pitchFamily="34" charset="0"/>
              </a:defRPr>
            </a:lvl4pPr>
            <a:lvl5pPr marL="0" indent="1828800" algn="ctr">
              <a:buSzTx/>
              <a:buNone/>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298"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580602592"/>
      </p:ext>
    </p:extLst>
  </p:cSld>
  <p:clrMapOvr>
    <a:masterClrMapping/>
  </p:clrMapOvr>
  <p:transition spd="med"/>
</p:sldLayout>
</file>

<file path=ppt/slideLayouts/slideLayout1791.xml><?xml version="1.0" encoding="utf-8"?>
<p:sldLayout xmlns:a="http://schemas.openxmlformats.org/drawingml/2006/main" xmlns:r="http://schemas.openxmlformats.org/officeDocument/2006/relationships" xmlns:p="http://schemas.openxmlformats.org/presentationml/2006/main" showMasterSp="0" type="tx">
  <p:cSld name="24_Title and Content">
    <p:bg>
      <p:bgPr>
        <a:solidFill>
          <a:srgbClr val="000000"/>
        </a:solidFill>
        <a:effectLst/>
      </p:bgPr>
    </p:bg>
    <p:spTree>
      <p:nvGrpSpPr>
        <p:cNvPr id="1" name=""/>
        <p:cNvGrpSpPr/>
        <p:nvPr/>
      </p:nvGrpSpPr>
      <p:grpSpPr>
        <a:xfrm>
          <a:off x="0" y="0"/>
          <a:ext cx="0" cy="0"/>
          <a:chOff x="0" y="0"/>
          <a:chExt cx="0" cy="0"/>
        </a:xfrm>
      </p:grpSpPr>
      <p:sp>
        <p:nvSpPr>
          <p:cNvPr id="3314" name="Title Text"/>
          <p:cNvSpPr txBox="1">
            <a:spLocks noGrp="1"/>
          </p:cNvSpPr>
          <p:nvPr>
            <p:ph type="title"/>
          </p:nvPr>
        </p:nvSpPr>
        <p:spPr>
          <a:xfrm>
            <a:off x="38100" y="44450"/>
            <a:ext cx="9070975" cy="1143000"/>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3315" name="Body Level One…"/>
          <p:cNvSpPr txBox="1">
            <a:spLocks noGrp="1"/>
          </p:cNvSpPr>
          <p:nvPr>
            <p:ph type="body" idx="1"/>
          </p:nvPr>
        </p:nvSpPr>
        <p:spPr>
          <a:xfrm>
            <a:off x="685800" y="1981200"/>
            <a:ext cx="7772400" cy="4114800"/>
          </a:xfrm>
          <a:prstGeom prst="rect">
            <a:avLst/>
          </a:prstGeom>
        </p:spPr>
        <p:txBody>
          <a:bodyPr lIns="45719" tIns="45719" rIns="45719" bIns="45719">
            <a:normAutofit/>
          </a:bodyPr>
          <a:lstStyle>
            <a:lvl1pPr marL="342900" indent="-342900">
              <a:buSzPct val="100000"/>
              <a:buChar char="•"/>
              <a:defRPr b="1" i="0">
                <a:solidFill>
                  <a:srgbClr val="FFFFFF"/>
                </a:solidFill>
                <a:latin typeface="Arial" panose="020B0604020202020204" pitchFamily="34" charset="0"/>
                <a:cs typeface="Arial" panose="020B0604020202020204" pitchFamily="34" charset="0"/>
              </a:defRPr>
            </a:lvl1pPr>
            <a:lvl2pPr marL="783771" indent="-326571">
              <a:buSzPct val="100000"/>
              <a:buChar char="–"/>
              <a:defRPr b="1" i="0">
                <a:solidFill>
                  <a:srgbClr val="FFFFFF"/>
                </a:solidFill>
                <a:latin typeface="Arial" panose="020B0604020202020204" pitchFamily="34" charset="0"/>
                <a:cs typeface="Arial" panose="020B0604020202020204" pitchFamily="34" charset="0"/>
              </a:defRPr>
            </a:lvl2pPr>
            <a:lvl3pPr marL="1219200" indent="-304800">
              <a:buSzPct val="100000"/>
              <a:buChar char="•"/>
              <a:defRPr b="1" i="0">
                <a:solidFill>
                  <a:srgbClr val="FFFFFF"/>
                </a:solidFill>
                <a:latin typeface="Arial" panose="020B0604020202020204" pitchFamily="34" charset="0"/>
                <a:cs typeface="Arial" panose="020B0604020202020204" pitchFamily="34" charset="0"/>
              </a:defRPr>
            </a:lvl3pPr>
            <a:lvl4pPr marL="1737360" indent="-365760">
              <a:buSzPct val="100000"/>
              <a:buChar char="–"/>
              <a:defRPr b="1" i="0">
                <a:solidFill>
                  <a:srgbClr val="FFFFFF"/>
                </a:solidFill>
                <a:latin typeface="Arial" panose="020B0604020202020204" pitchFamily="34" charset="0"/>
                <a:cs typeface="Arial" panose="020B0604020202020204" pitchFamily="34" charset="0"/>
              </a:defRPr>
            </a:lvl4pPr>
            <a:lvl5pPr marL="2194560" indent="-365760">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316"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958761998"/>
      </p:ext>
    </p:extLst>
  </p:cSld>
  <p:clrMapOvr>
    <a:masterClrMapping/>
  </p:clrMapOvr>
  <p:transition spd="med"/>
</p:sldLayout>
</file>

<file path=ppt/slideLayouts/slideLayout1792.xml><?xml version="1.0" encoding="utf-8"?>
<p:sldLayout xmlns:a="http://schemas.openxmlformats.org/drawingml/2006/main" xmlns:r="http://schemas.openxmlformats.org/officeDocument/2006/relationships" xmlns:p="http://schemas.openxmlformats.org/presentationml/2006/main" showMasterSp="0" type="tx">
  <p:cSld name="24_Section Header">
    <p:bg>
      <p:bgPr>
        <a:solidFill>
          <a:srgbClr val="000000"/>
        </a:solidFill>
        <a:effectLst/>
      </p:bgPr>
    </p:bg>
    <p:spTree>
      <p:nvGrpSpPr>
        <p:cNvPr id="1" name=""/>
        <p:cNvGrpSpPr/>
        <p:nvPr/>
      </p:nvGrpSpPr>
      <p:grpSpPr>
        <a:xfrm>
          <a:off x="0" y="0"/>
          <a:ext cx="0" cy="0"/>
          <a:chOff x="0" y="0"/>
          <a:chExt cx="0" cy="0"/>
        </a:xfrm>
      </p:grpSpPr>
      <p:sp>
        <p:nvSpPr>
          <p:cNvPr id="3323" name="Title Text"/>
          <p:cNvSpPr txBox="1">
            <a:spLocks noGrp="1"/>
          </p:cNvSpPr>
          <p:nvPr>
            <p:ph type="title"/>
          </p:nvPr>
        </p:nvSpPr>
        <p:spPr>
          <a:xfrm>
            <a:off x="722312" y="4406900"/>
            <a:ext cx="7772401" cy="1362075"/>
          </a:xfrm>
          <a:prstGeom prst="rect">
            <a:avLst/>
          </a:prstGeom>
          <a:noFill/>
        </p:spPr>
        <p:txBody>
          <a:bodyPr lIns="45719" tIns="45719" rIns="45719" bIns="45719"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3324" name="Body Level One…"/>
          <p:cNvSpPr txBox="1">
            <a:spLocks noGrp="1"/>
          </p:cNvSpPr>
          <p:nvPr>
            <p:ph type="body" sz="quarter" idx="1"/>
          </p:nvPr>
        </p:nvSpPr>
        <p:spPr>
          <a:xfrm>
            <a:off x="722312" y="2906713"/>
            <a:ext cx="7772401" cy="1500188"/>
          </a:xfrm>
          <a:prstGeom prst="rect">
            <a:avLst/>
          </a:prstGeom>
        </p:spPr>
        <p:txBody>
          <a:bodyPr lIns="45719" tIns="45719" rIns="45719" bIns="45719" anchor="b">
            <a:normAutofit/>
          </a:bodyPr>
          <a:lstStyle>
            <a:lvl1pPr marL="0" indent="0">
              <a:spcBef>
                <a:spcPts val="400"/>
              </a:spcBef>
              <a:buSzTx/>
              <a:buNone/>
              <a:defRPr sz="2000" b="1" i="0">
                <a:solidFill>
                  <a:srgbClr val="FFFFFF"/>
                </a:solidFill>
                <a:latin typeface="Arial" panose="020B0604020202020204" pitchFamily="34" charset="0"/>
                <a:cs typeface="Arial" panose="020B0604020202020204" pitchFamily="34" charset="0"/>
              </a:defRPr>
            </a:lvl1pPr>
            <a:lvl2pPr marL="0" indent="457200">
              <a:spcBef>
                <a:spcPts val="400"/>
              </a:spcBef>
              <a:buSzTx/>
              <a:buNone/>
              <a:defRPr sz="2000" b="1" i="0">
                <a:solidFill>
                  <a:srgbClr val="FFFFFF"/>
                </a:solidFill>
                <a:latin typeface="Arial" panose="020B0604020202020204" pitchFamily="34" charset="0"/>
                <a:cs typeface="Arial" panose="020B0604020202020204" pitchFamily="34" charset="0"/>
              </a:defRPr>
            </a:lvl2pPr>
            <a:lvl3pPr marL="0" indent="914400">
              <a:spcBef>
                <a:spcPts val="400"/>
              </a:spcBef>
              <a:buSzTx/>
              <a:buNone/>
              <a:defRPr sz="2000" b="1" i="0">
                <a:solidFill>
                  <a:srgbClr val="FFFFFF"/>
                </a:solidFill>
                <a:latin typeface="Arial" panose="020B0604020202020204" pitchFamily="34" charset="0"/>
                <a:cs typeface="Arial" panose="020B0604020202020204" pitchFamily="34" charset="0"/>
              </a:defRPr>
            </a:lvl3pPr>
            <a:lvl4pPr marL="0" indent="1371600">
              <a:spcBef>
                <a:spcPts val="400"/>
              </a:spcBef>
              <a:buSzTx/>
              <a:buNone/>
              <a:defRPr sz="2000" b="1" i="0">
                <a:solidFill>
                  <a:srgbClr val="FFFFFF"/>
                </a:solidFill>
                <a:latin typeface="Arial" panose="020B0604020202020204" pitchFamily="34" charset="0"/>
                <a:cs typeface="Arial" panose="020B0604020202020204" pitchFamily="34" charset="0"/>
              </a:defRPr>
            </a:lvl4pPr>
            <a:lvl5pPr marL="0" indent="1828800">
              <a:spcBef>
                <a:spcPts val="400"/>
              </a:spcBef>
              <a:buSzTx/>
              <a:buNone/>
              <a:defRPr sz="20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325"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919808070"/>
      </p:ext>
    </p:extLst>
  </p:cSld>
  <p:clrMapOvr>
    <a:masterClrMapping/>
  </p:clrMapOvr>
  <p:transition spd="med"/>
</p:sldLayout>
</file>

<file path=ppt/slideLayouts/slideLayout1793.xml><?xml version="1.0" encoding="utf-8"?>
<p:sldLayout xmlns:a="http://schemas.openxmlformats.org/drawingml/2006/main" xmlns:r="http://schemas.openxmlformats.org/officeDocument/2006/relationships" xmlns:p="http://schemas.openxmlformats.org/presentationml/2006/main" showMasterSp="0" type="tx">
  <p:cSld name="24_Two Content">
    <p:bg>
      <p:bgPr>
        <a:solidFill>
          <a:srgbClr val="000000"/>
        </a:solidFill>
        <a:effectLst/>
      </p:bgPr>
    </p:bg>
    <p:spTree>
      <p:nvGrpSpPr>
        <p:cNvPr id="1" name=""/>
        <p:cNvGrpSpPr/>
        <p:nvPr/>
      </p:nvGrpSpPr>
      <p:grpSpPr>
        <a:xfrm>
          <a:off x="0" y="0"/>
          <a:ext cx="0" cy="0"/>
          <a:chOff x="0" y="0"/>
          <a:chExt cx="0" cy="0"/>
        </a:xfrm>
      </p:grpSpPr>
      <p:sp>
        <p:nvSpPr>
          <p:cNvPr id="3332" name="Title Text"/>
          <p:cNvSpPr txBox="1">
            <a:spLocks noGrp="1"/>
          </p:cNvSpPr>
          <p:nvPr>
            <p:ph type="title"/>
          </p:nvPr>
        </p:nvSpPr>
        <p:spPr>
          <a:xfrm>
            <a:off x="38100" y="44450"/>
            <a:ext cx="9070975" cy="1143000"/>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3333" name="Body Level One…"/>
          <p:cNvSpPr txBox="1">
            <a:spLocks noGrp="1"/>
          </p:cNvSpPr>
          <p:nvPr>
            <p:ph type="body" sz="half" idx="1"/>
          </p:nvPr>
        </p:nvSpPr>
        <p:spPr>
          <a:xfrm>
            <a:off x="685800" y="1981200"/>
            <a:ext cx="3810000" cy="4114800"/>
          </a:xfrm>
          <a:prstGeom prst="rect">
            <a:avLst/>
          </a:prstGeom>
        </p:spPr>
        <p:txBody>
          <a:bodyPr lIns="45719" tIns="45719" rIns="45719" bIns="45719">
            <a:normAutofit/>
          </a:bodyPr>
          <a:lstStyle>
            <a:lvl1pPr marL="342900" indent="-342900">
              <a:spcBef>
                <a:spcPts val="600"/>
              </a:spcBef>
              <a:buSzPct val="100000"/>
              <a:buChar char="•"/>
              <a:defRPr sz="2800" b="1" i="0">
                <a:solidFill>
                  <a:srgbClr val="FFFFFF"/>
                </a:solidFill>
                <a:latin typeface="Arial" panose="020B0604020202020204" pitchFamily="34" charset="0"/>
                <a:cs typeface="Arial" panose="020B0604020202020204" pitchFamily="34" charset="0"/>
              </a:defRPr>
            </a:lvl1pPr>
            <a:lvl2pPr marL="790575" indent="-333375">
              <a:spcBef>
                <a:spcPts val="600"/>
              </a:spcBef>
              <a:buSzPct val="100000"/>
              <a:buChar char="–"/>
              <a:defRPr sz="2800" b="1" i="0">
                <a:solidFill>
                  <a:srgbClr val="FFFFFF"/>
                </a:solidFill>
                <a:latin typeface="Arial" panose="020B0604020202020204" pitchFamily="34" charset="0"/>
                <a:cs typeface="Arial" panose="020B0604020202020204" pitchFamily="34" charset="0"/>
              </a:defRPr>
            </a:lvl2pPr>
            <a:lvl3pPr marL="1234439" indent="-320039">
              <a:spcBef>
                <a:spcPts val="600"/>
              </a:spcBef>
              <a:buSzPct val="100000"/>
              <a:buChar char="•"/>
              <a:defRPr sz="2800" b="1" i="0">
                <a:solidFill>
                  <a:srgbClr val="FFFFFF"/>
                </a:solidFill>
                <a:latin typeface="Arial" panose="020B0604020202020204" pitchFamily="34" charset="0"/>
                <a:cs typeface="Arial" panose="020B0604020202020204" pitchFamily="34" charset="0"/>
              </a:defRPr>
            </a:lvl3pPr>
            <a:lvl4pPr marL="1727200" indent="-355600">
              <a:spcBef>
                <a:spcPts val="600"/>
              </a:spcBef>
              <a:buSzPct val="100000"/>
              <a:buChar char="–"/>
              <a:defRPr sz="2800" b="1" i="0">
                <a:solidFill>
                  <a:srgbClr val="FFFFFF"/>
                </a:solidFill>
                <a:latin typeface="Arial" panose="020B0604020202020204" pitchFamily="34" charset="0"/>
                <a:cs typeface="Arial" panose="020B0604020202020204" pitchFamily="34" charset="0"/>
              </a:defRPr>
            </a:lvl4pPr>
            <a:lvl5pPr marL="2184400" indent="-355600">
              <a:spcBef>
                <a:spcPts val="600"/>
              </a:spcBef>
              <a:buChar char="»"/>
              <a:defRPr sz="28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334"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862272646"/>
      </p:ext>
    </p:extLst>
  </p:cSld>
  <p:clrMapOvr>
    <a:masterClrMapping/>
  </p:clrMapOvr>
  <p:transition spd="med"/>
</p:sldLayout>
</file>

<file path=ppt/slideLayouts/slideLayout1794.xml><?xml version="1.0" encoding="utf-8"?>
<p:sldLayout xmlns:a="http://schemas.openxmlformats.org/drawingml/2006/main" xmlns:r="http://schemas.openxmlformats.org/officeDocument/2006/relationships" xmlns:p="http://schemas.openxmlformats.org/presentationml/2006/main" showMasterSp="0" type="tx">
  <p:cSld name="24_Comparison">
    <p:bg>
      <p:bgPr>
        <a:solidFill>
          <a:srgbClr val="000000"/>
        </a:solidFill>
        <a:effectLst/>
      </p:bgPr>
    </p:bg>
    <p:spTree>
      <p:nvGrpSpPr>
        <p:cNvPr id="1" name=""/>
        <p:cNvGrpSpPr/>
        <p:nvPr/>
      </p:nvGrpSpPr>
      <p:grpSpPr>
        <a:xfrm>
          <a:off x="0" y="0"/>
          <a:ext cx="0" cy="0"/>
          <a:chOff x="0" y="0"/>
          <a:chExt cx="0" cy="0"/>
        </a:xfrm>
      </p:grpSpPr>
      <p:sp>
        <p:nvSpPr>
          <p:cNvPr id="3341"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3342" name="Body Level One…"/>
          <p:cNvSpPr txBox="1">
            <a:spLocks noGrp="1"/>
          </p:cNvSpPr>
          <p:nvPr>
            <p:ph type="body" sz="quarter" idx="1"/>
          </p:nvPr>
        </p:nvSpPr>
        <p:spPr>
          <a:xfrm>
            <a:off x="457200" y="1535112"/>
            <a:ext cx="4040188" cy="639763"/>
          </a:xfrm>
          <a:prstGeom prst="rect">
            <a:avLst/>
          </a:prstGeom>
        </p:spPr>
        <p:txBody>
          <a:bodyPr lIns="45719" tIns="45719" rIns="45719" bIns="45719" anchor="b">
            <a:normAutofit/>
          </a:bodyPr>
          <a:lstStyle>
            <a:lvl1pPr marL="0" indent="0">
              <a:spcBef>
                <a:spcPts val="500"/>
              </a:spcBef>
              <a:buSzTx/>
              <a:buNone/>
              <a:defRPr sz="2400" b="1" i="0">
                <a:solidFill>
                  <a:srgbClr val="FFFFFF"/>
                </a:solidFill>
                <a:latin typeface="Arial" panose="020B0604020202020204" pitchFamily="34" charset="0"/>
                <a:cs typeface="Arial" panose="020B0604020202020204" pitchFamily="34" charset="0"/>
              </a:defRPr>
            </a:lvl1pPr>
            <a:lvl2pPr marL="0" indent="457200">
              <a:spcBef>
                <a:spcPts val="500"/>
              </a:spcBef>
              <a:buSzTx/>
              <a:buNone/>
              <a:defRPr sz="2400" b="1" i="0">
                <a:solidFill>
                  <a:srgbClr val="FFFFFF"/>
                </a:solidFill>
                <a:latin typeface="Arial" panose="020B0604020202020204" pitchFamily="34" charset="0"/>
                <a:cs typeface="Arial" panose="020B0604020202020204" pitchFamily="34" charset="0"/>
              </a:defRPr>
            </a:lvl2pPr>
            <a:lvl3pPr marL="0" indent="914400">
              <a:spcBef>
                <a:spcPts val="500"/>
              </a:spcBef>
              <a:buSzTx/>
              <a:buNone/>
              <a:defRPr sz="2400" b="1" i="0">
                <a:solidFill>
                  <a:srgbClr val="FFFFFF"/>
                </a:solidFill>
                <a:latin typeface="Arial" panose="020B0604020202020204" pitchFamily="34" charset="0"/>
                <a:cs typeface="Arial" panose="020B0604020202020204" pitchFamily="34" charset="0"/>
              </a:defRPr>
            </a:lvl3pPr>
            <a:lvl4pPr marL="0" indent="1371600">
              <a:spcBef>
                <a:spcPts val="500"/>
              </a:spcBef>
              <a:buSzTx/>
              <a:buNone/>
              <a:defRPr sz="2400" b="1" i="0">
                <a:solidFill>
                  <a:srgbClr val="FFFFFF"/>
                </a:solidFill>
                <a:latin typeface="Arial" panose="020B0604020202020204" pitchFamily="34" charset="0"/>
                <a:cs typeface="Arial" panose="020B0604020202020204" pitchFamily="34" charset="0"/>
              </a:defRPr>
            </a:lvl4pPr>
            <a:lvl5pPr marL="0" indent="1828800">
              <a:spcBef>
                <a:spcPts val="500"/>
              </a:spcBef>
              <a:buSzTx/>
              <a:buNone/>
              <a:defRPr sz="24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343" name="Text Placeholder 4"/>
          <p:cNvSpPr>
            <a:spLocks noGrp="1"/>
          </p:cNvSpPr>
          <p:nvPr>
            <p:ph type="body" sz="quarter" idx="21"/>
          </p:nvPr>
        </p:nvSpPr>
        <p:spPr>
          <a:xfrm>
            <a:off x="4645025" y="1535112"/>
            <a:ext cx="4041775" cy="639763"/>
          </a:xfrm>
          <a:prstGeom prst="rect">
            <a:avLst/>
          </a:prstGeom>
        </p:spPr>
        <p:txBody>
          <a:bodyPr lIns="45719" tIns="45719" rIns="45719" bIns="45719"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FFFFFF"/>
                </a:solidFill>
              </a:defRPr>
            </a:pPr>
            <a:endParaRPr dirty="0"/>
          </a:p>
        </p:txBody>
      </p:sp>
      <p:sp>
        <p:nvSpPr>
          <p:cNvPr id="3344"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638219531"/>
      </p:ext>
    </p:extLst>
  </p:cSld>
  <p:clrMapOvr>
    <a:masterClrMapping/>
  </p:clrMapOvr>
  <p:transition spd="med"/>
</p:sldLayout>
</file>

<file path=ppt/slideLayouts/slideLayout1795.xml><?xml version="1.0" encoding="utf-8"?>
<p:sldLayout xmlns:a="http://schemas.openxmlformats.org/drawingml/2006/main" xmlns:r="http://schemas.openxmlformats.org/officeDocument/2006/relationships" xmlns:p="http://schemas.openxmlformats.org/presentationml/2006/main" showMasterSp="0" type="tx">
  <p:cSld name="24_Title Only">
    <p:bg>
      <p:bgPr>
        <a:solidFill>
          <a:srgbClr val="000000"/>
        </a:solidFill>
        <a:effectLst/>
      </p:bgPr>
    </p:bg>
    <p:spTree>
      <p:nvGrpSpPr>
        <p:cNvPr id="1" name=""/>
        <p:cNvGrpSpPr/>
        <p:nvPr/>
      </p:nvGrpSpPr>
      <p:grpSpPr>
        <a:xfrm>
          <a:off x="0" y="0"/>
          <a:ext cx="0" cy="0"/>
          <a:chOff x="0" y="0"/>
          <a:chExt cx="0" cy="0"/>
        </a:xfrm>
      </p:grpSpPr>
      <p:sp>
        <p:nvSpPr>
          <p:cNvPr id="3351" name="Title Text"/>
          <p:cNvSpPr txBox="1">
            <a:spLocks noGrp="1"/>
          </p:cNvSpPr>
          <p:nvPr>
            <p:ph type="title"/>
          </p:nvPr>
        </p:nvSpPr>
        <p:spPr>
          <a:xfrm>
            <a:off x="38100" y="44450"/>
            <a:ext cx="9070975" cy="1143000"/>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3352"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889490497"/>
      </p:ext>
    </p:extLst>
  </p:cSld>
  <p:clrMapOvr>
    <a:masterClrMapping/>
  </p:clrMapOvr>
  <p:transition spd="med"/>
</p:sldLayout>
</file>

<file path=ppt/slideLayouts/slideLayout1796.xml><?xml version="1.0" encoding="utf-8"?>
<p:sldLayout xmlns:a="http://schemas.openxmlformats.org/drawingml/2006/main" xmlns:r="http://schemas.openxmlformats.org/officeDocument/2006/relationships" xmlns:p="http://schemas.openxmlformats.org/presentationml/2006/main" showMasterSp="0" type="tx">
  <p:cSld name="26_Blank">
    <p:bg>
      <p:bgPr>
        <a:solidFill>
          <a:srgbClr val="000000"/>
        </a:solidFill>
        <a:effectLst/>
      </p:bgPr>
    </p:bg>
    <p:spTree>
      <p:nvGrpSpPr>
        <p:cNvPr id="1" name=""/>
        <p:cNvGrpSpPr/>
        <p:nvPr/>
      </p:nvGrpSpPr>
      <p:grpSpPr>
        <a:xfrm>
          <a:off x="0" y="0"/>
          <a:ext cx="0" cy="0"/>
          <a:chOff x="0" y="0"/>
          <a:chExt cx="0" cy="0"/>
        </a:xfrm>
      </p:grpSpPr>
      <p:sp>
        <p:nvSpPr>
          <p:cNvPr id="3359"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498147986"/>
      </p:ext>
    </p:extLst>
  </p:cSld>
  <p:clrMapOvr>
    <a:masterClrMapping/>
  </p:clrMapOvr>
  <p:transition spd="med"/>
</p:sldLayout>
</file>

<file path=ppt/slideLayouts/slideLayout1797.xml><?xml version="1.0" encoding="utf-8"?>
<p:sldLayout xmlns:a="http://schemas.openxmlformats.org/drawingml/2006/main" xmlns:r="http://schemas.openxmlformats.org/officeDocument/2006/relationships" xmlns:p="http://schemas.openxmlformats.org/presentationml/2006/main" showMasterSp="0" type="tx">
  <p:cSld name="24_Content with Caption">
    <p:bg>
      <p:bgPr>
        <a:solidFill>
          <a:srgbClr val="000000"/>
        </a:solidFill>
        <a:effectLst/>
      </p:bgPr>
    </p:bg>
    <p:spTree>
      <p:nvGrpSpPr>
        <p:cNvPr id="1" name=""/>
        <p:cNvGrpSpPr/>
        <p:nvPr/>
      </p:nvGrpSpPr>
      <p:grpSpPr>
        <a:xfrm>
          <a:off x="0" y="0"/>
          <a:ext cx="0" cy="0"/>
          <a:chOff x="0" y="0"/>
          <a:chExt cx="0" cy="0"/>
        </a:xfrm>
      </p:grpSpPr>
      <p:sp>
        <p:nvSpPr>
          <p:cNvPr id="3366" name="Title Text"/>
          <p:cNvSpPr txBox="1">
            <a:spLocks noGrp="1"/>
          </p:cNvSpPr>
          <p:nvPr>
            <p:ph type="title"/>
          </p:nvPr>
        </p:nvSpPr>
        <p:spPr>
          <a:xfrm>
            <a:off x="457200" y="273050"/>
            <a:ext cx="3008314" cy="1162050"/>
          </a:xfrm>
          <a:prstGeom prst="rect">
            <a:avLst/>
          </a:prstGeom>
          <a:noFill/>
        </p:spPr>
        <p:txBody>
          <a:bodyPr lIns="45719" tIns="45719" rIns="45719" bIns="45719"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3367" name="Body Level One…"/>
          <p:cNvSpPr txBox="1">
            <a:spLocks noGrp="1"/>
          </p:cNvSpPr>
          <p:nvPr>
            <p:ph type="body" idx="1"/>
          </p:nvPr>
        </p:nvSpPr>
        <p:spPr>
          <a:xfrm>
            <a:off x="3575050" y="273050"/>
            <a:ext cx="5111750" cy="5853113"/>
          </a:xfrm>
          <a:prstGeom prst="rect">
            <a:avLst/>
          </a:prstGeom>
        </p:spPr>
        <p:txBody>
          <a:bodyPr lIns="45719" tIns="45719" rIns="45719" bIns="45719">
            <a:normAutofit/>
          </a:bodyPr>
          <a:lstStyle>
            <a:lvl1pPr marL="342900" indent="-342900">
              <a:buSzPct val="100000"/>
              <a:buChar char="•"/>
              <a:defRPr b="1" i="0">
                <a:solidFill>
                  <a:srgbClr val="FFFFFF"/>
                </a:solidFill>
                <a:latin typeface="Arial" panose="020B0604020202020204" pitchFamily="34" charset="0"/>
                <a:cs typeface="Arial" panose="020B0604020202020204" pitchFamily="34" charset="0"/>
              </a:defRPr>
            </a:lvl1pPr>
            <a:lvl2pPr marL="783771" indent="-326571">
              <a:buSzPct val="100000"/>
              <a:buChar char="–"/>
              <a:defRPr b="1" i="0">
                <a:solidFill>
                  <a:srgbClr val="FFFFFF"/>
                </a:solidFill>
                <a:latin typeface="Arial" panose="020B0604020202020204" pitchFamily="34" charset="0"/>
                <a:cs typeface="Arial" panose="020B0604020202020204" pitchFamily="34" charset="0"/>
              </a:defRPr>
            </a:lvl2pPr>
            <a:lvl3pPr marL="1219200" indent="-304800">
              <a:buSzPct val="100000"/>
              <a:buChar char="•"/>
              <a:defRPr b="1" i="0">
                <a:solidFill>
                  <a:srgbClr val="FFFFFF"/>
                </a:solidFill>
                <a:latin typeface="Arial" panose="020B0604020202020204" pitchFamily="34" charset="0"/>
                <a:cs typeface="Arial" panose="020B0604020202020204" pitchFamily="34" charset="0"/>
              </a:defRPr>
            </a:lvl3pPr>
            <a:lvl4pPr marL="1737360" indent="-365760">
              <a:buSzPct val="100000"/>
              <a:buChar char="–"/>
              <a:defRPr b="1" i="0">
                <a:solidFill>
                  <a:srgbClr val="FFFFFF"/>
                </a:solidFill>
                <a:latin typeface="Arial" panose="020B0604020202020204" pitchFamily="34" charset="0"/>
                <a:cs typeface="Arial" panose="020B0604020202020204" pitchFamily="34" charset="0"/>
              </a:defRPr>
            </a:lvl4pPr>
            <a:lvl5pPr marL="2194560" indent="-365760">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368" name="Text Placeholder 3"/>
          <p:cNvSpPr>
            <a:spLocks noGrp="1"/>
          </p:cNvSpPr>
          <p:nvPr>
            <p:ph type="body" sz="half" idx="21"/>
          </p:nvPr>
        </p:nvSpPr>
        <p:spPr>
          <a:xfrm>
            <a:off x="457199" y="1435100"/>
            <a:ext cx="3008315" cy="4691063"/>
          </a:xfrm>
          <a:prstGeom prst="rect">
            <a:avLst/>
          </a:prstGeom>
        </p:spPr>
        <p:txBody>
          <a:bodyPr lIns="45719" tIns="45719" rIns="45719" bIns="45719">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FFFFFF"/>
                </a:solidFill>
              </a:defRPr>
            </a:pPr>
            <a:endParaRPr dirty="0"/>
          </a:p>
        </p:txBody>
      </p:sp>
      <p:sp>
        <p:nvSpPr>
          <p:cNvPr id="3369"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204408788"/>
      </p:ext>
    </p:extLst>
  </p:cSld>
  <p:clrMapOvr>
    <a:masterClrMapping/>
  </p:clrMapOvr>
  <p:transition spd="med"/>
</p:sldLayout>
</file>

<file path=ppt/slideLayouts/slideLayout1798.xml><?xml version="1.0" encoding="utf-8"?>
<p:sldLayout xmlns:a="http://schemas.openxmlformats.org/drawingml/2006/main" xmlns:r="http://schemas.openxmlformats.org/officeDocument/2006/relationships" xmlns:p="http://schemas.openxmlformats.org/presentationml/2006/main" showMasterSp="0" type="tx">
  <p:cSld name="24_Picture with Caption">
    <p:bg>
      <p:bgPr>
        <a:solidFill>
          <a:srgbClr val="000000"/>
        </a:solidFill>
        <a:effectLst/>
      </p:bgPr>
    </p:bg>
    <p:spTree>
      <p:nvGrpSpPr>
        <p:cNvPr id="1" name=""/>
        <p:cNvGrpSpPr/>
        <p:nvPr/>
      </p:nvGrpSpPr>
      <p:grpSpPr>
        <a:xfrm>
          <a:off x="0" y="0"/>
          <a:ext cx="0" cy="0"/>
          <a:chOff x="0" y="0"/>
          <a:chExt cx="0" cy="0"/>
        </a:xfrm>
      </p:grpSpPr>
      <p:sp>
        <p:nvSpPr>
          <p:cNvPr id="3376" name="Title Text"/>
          <p:cNvSpPr txBox="1">
            <a:spLocks noGrp="1"/>
          </p:cNvSpPr>
          <p:nvPr>
            <p:ph type="title"/>
          </p:nvPr>
        </p:nvSpPr>
        <p:spPr>
          <a:xfrm>
            <a:off x="1792288" y="4800600"/>
            <a:ext cx="5486401" cy="566738"/>
          </a:xfrm>
          <a:prstGeom prst="rect">
            <a:avLst/>
          </a:prstGeom>
          <a:noFill/>
        </p:spPr>
        <p:txBody>
          <a:bodyPr lIns="45719" tIns="45719" rIns="45719" bIns="45719"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3377"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3378" name="Body Level One…"/>
          <p:cNvSpPr txBox="1">
            <a:spLocks noGrp="1"/>
          </p:cNvSpPr>
          <p:nvPr>
            <p:ph type="body" sz="quarter" idx="1"/>
          </p:nvPr>
        </p:nvSpPr>
        <p:spPr>
          <a:xfrm>
            <a:off x="1792288" y="5367337"/>
            <a:ext cx="5486401" cy="804863"/>
          </a:xfrm>
          <a:prstGeom prst="rect">
            <a:avLst/>
          </a:prstGeom>
        </p:spPr>
        <p:txBody>
          <a:bodyPr lIns="45719" tIns="45719" rIns="45719" bIns="45719">
            <a:normAutofit/>
          </a:bodyPr>
          <a:lstStyle>
            <a:lvl1pPr marL="0" indent="0">
              <a:spcBef>
                <a:spcPts val="300"/>
              </a:spcBef>
              <a:buSzTx/>
              <a:buNone/>
              <a:defRPr sz="1400" b="1" i="0">
                <a:solidFill>
                  <a:srgbClr val="FFFFFF"/>
                </a:solidFill>
                <a:latin typeface="Arial" panose="020B0604020202020204" pitchFamily="34" charset="0"/>
                <a:cs typeface="Arial" panose="020B0604020202020204" pitchFamily="34" charset="0"/>
              </a:defRPr>
            </a:lvl1pPr>
            <a:lvl2pPr marL="0" indent="457200">
              <a:spcBef>
                <a:spcPts val="300"/>
              </a:spcBef>
              <a:buSzTx/>
              <a:buNone/>
              <a:defRPr sz="1400" b="1" i="0">
                <a:solidFill>
                  <a:srgbClr val="FFFFFF"/>
                </a:solidFill>
                <a:latin typeface="Arial" panose="020B0604020202020204" pitchFamily="34" charset="0"/>
                <a:cs typeface="Arial" panose="020B0604020202020204" pitchFamily="34" charset="0"/>
              </a:defRPr>
            </a:lvl2pPr>
            <a:lvl3pPr marL="0" indent="914400">
              <a:spcBef>
                <a:spcPts val="300"/>
              </a:spcBef>
              <a:buSzTx/>
              <a:buNone/>
              <a:defRPr sz="1400" b="1" i="0">
                <a:solidFill>
                  <a:srgbClr val="FFFFFF"/>
                </a:solidFill>
                <a:latin typeface="Arial" panose="020B0604020202020204" pitchFamily="34" charset="0"/>
                <a:cs typeface="Arial" panose="020B0604020202020204" pitchFamily="34" charset="0"/>
              </a:defRPr>
            </a:lvl3pPr>
            <a:lvl4pPr marL="0" indent="1371600">
              <a:spcBef>
                <a:spcPts val="300"/>
              </a:spcBef>
              <a:buSzTx/>
              <a:buNone/>
              <a:defRPr sz="1400" b="1" i="0">
                <a:solidFill>
                  <a:srgbClr val="FFFFFF"/>
                </a:solidFill>
                <a:latin typeface="Arial" panose="020B0604020202020204" pitchFamily="34" charset="0"/>
                <a:cs typeface="Arial" panose="020B0604020202020204" pitchFamily="34" charset="0"/>
              </a:defRPr>
            </a:lvl4pPr>
            <a:lvl5pPr marL="0" indent="1828800">
              <a:spcBef>
                <a:spcPts val="300"/>
              </a:spcBef>
              <a:buSzTx/>
              <a:buNone/>
              <a:defRPr sz="14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379"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330579612"/>
      </p:ext>
    </p:extLst>
  </p:cSld>
  <p:clrMapOvr>
    <a:masterClrMapping/>
  </p:clrMapOvr>
  <p:transition spd="med"/>
</p:sldLayout>
</file>

<file path=ppt/slideLayouts/slideLayout1799.xml><?xml version="1.0" encoding="utf-8"?>
<p:sldLayout xmlns:a="http://schemas.openxmlformats.org/drawingml/2006/main" xmlns:r="http://schemas.openxmlformats.org/officeDocument/2006/relationships" xmlns:p="http://schemas.openxmlformats.org/presentationml/2006/main" showMasterSp="0" type="tx">
  <p:cSld name="24_Title and Vertical Text">
    <p:bg>
      <p:bgPr>
        <a:solidFill>
          <a:srgbClr val="000000"/>
        </a:solidFill>
        <a:effectLst/>
      </p:bgPr>
    </p:bg>
    <p:spTree>
      <p:nvGrpSpPr>
        <p:cNvPr id="1" name=""/>
        <p:cNvGrpSpPr/>
        <p:nvPr/>
      </p:nvGrpSpPr>
      <p:grpSpPr>
        <a:xfrm>
          <a:off x="0" y="0"/>
          <a:ext cx="0" cy="0"/>
          <a:chOff x="0" y="0"/>
          <a:chExt cx="0" cy="0"/>
        </a:xfrm>
      </p:grpSpPr>
      <p:sp>
        <p:nvSpPr>
          <p:cNvPr id="3386" name="Title Text"/>
          <p:cNvSpPr txBox="1">
            <a:spLocks noGrp="1"/>
          </p:cNvSpPr>
          <p:nvPr>
            <p:ph type="title"/>
          </p:nvPr>
        </p:nvSpPr>
        <p:spPr>
          <a:xfrm>
            <a:off x="38100" y="44450"/>
            <a:ext cx="9070975" cy="1143000"/>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3387" name="Body Level One…"/>
          <p:cNvSpPr txBox="1">
            <a:spLocks noGrp="1"/>
          </p:cNvSpPr>
          <p:nvPr>
            <p:ph type="body" idx="1"/>
          </p:nvPr>
        </p:nvSpPr>
        <p:spPr>
          <a:xfrm>
            <a:off x="685800" y="1981200"/>
            <a:ext cx="7772400" cy="4114800"/>
          </a:xfrm>
          <a:prstGeom prst="rect">
            <a:avLst/>
          </a:prstGeom>
        </p:spPr>
        <p:txBody>
          <a:bodyPr vert="eaVert" lIns="45719" tIns="45719" rIns="45719" bIns="45719">
            <a:normAutofit/>
          </a:bodyPr>
          <a:lstStyle>
            <a:lvl1pPr marL="342900" indent="-342900">
              <a:buSzPct val="100000"/>
              <a:buChar char="•"/>
              <a:defRPr b="1" i="0">
                <a:solidFill>
                  <a:srgbClr val="FFFFFF"/>
                </a:solidFill>
                <a:latin typeface="Arial" panose="020B0604020202020204" pitchFamily="34" charset="0"/>
                <a:cs typeface="Arial" panose="020B0604020202020204" pitchFamily="34" charset="0"/>
              </a:defRPr>
            </a:lvl1pPr>
            <a:lvl2pPr marL="783771" indent="-326571">
              <a:buSzPct val="100000"/>
              <a:buChar char="–"/>
              <a:defRPr b="1" i="0">
                <a:solidFill>
                  <a:srgbClr val="FFFFFF"/>
                </a:solidFill>
                <a:latin typeface="Arial" panose="020B0604020202020204" pitchFamily="34" charset="0"/>
                <a:cs typeface="Arial" panose="020B0604020202020204" pitchFamily="34" charset="0"/>
              </a:defRPr>
            </a:lvl2pPr>
            <a:lvl3pPr marL="1219200" indent="-304800">
              <a:buSzPct val="100000"/>
              <a:buChar char="•"/>
              <a:defRPr b="1" i="0">
                <a:solidFill>
                  <a:srgbClr val="FFFFFF"/>
                </a:solidFill>
                <a:latin typeface="Arial" panose="020B0604020202020204" pitchFamily="34" charset="0"/>
                <a:cs typeface="Arial" panose="020B0604020202020204" pitchFamily="34" charset="0"/>
              </a:defRPr>
            </a:lvl3pPr>
            <a:lvl4pPr marL="1737360" indent="-365760">
              <a:buSzPct val="100000"/>
              <a:buChar char="–"/>
              <a:defRPr b="1" i="0">
                <a:solidFill>
                  <a:srgbClr val="FFFFFF"/>
                </a:solidFill>
                <a:latin typeface="Arial" panose="020B0604020202020204" pitchFamily="34" charset="0"/>
                <a:cs typeface="Arial" panose="020B0604020202020204" pitchFamily="34" charset="0"/>
              </a:defRPr>
            </a:lvl4pPr>
            <a:lvl5pPr marL="2194560" indent="-365760">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388"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786332580"/>
      </p:ext>
    </p:extLst>
  </p:cSld>
  <p:clrMapOvr>
    <a:masterClrMapping/>
  </p:clrMapOvr>
  <p:transition spd="med"/>
</p:sldLayout>
</file>

<file path=ppt/slideLayouts/slideLayout1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177" indent="0">
              <a:buNone/>
              <a:defRPr sz="2000" b="1"/>
            </a:lvl2pPr>
            <a:lvl3pPr marL="914353" indent="0">
              <a:buNone/>
              <a:defRPr sz="1800" b="1"/>
            </a:lvl3pPr>
            <a:lvl4pPr marL="1371530" indent="0">
              <a:buNone/>
              <a:defRPr sz="1600" b="1"/>
            </a:lvl4pPr>
            <a:lvl5pPr marL="1828706" indent="0">
              <a:buNone/>
              <a:defRPr sz="1600" b="1"/>
            </a:lvl5pPr>
            <a:lvl6pPr marL="2285883" indent="0">
              <a:buNone/>
              <a:defRPr sz="1600" b="1"/>
            </a:lvl6pPr>
            <a:lvl7pPr marL="2743060" indent="0">
              <a:buNone/>
              <a:defRPr sz="1600" b="1"/>
            </a:lvl7pPr>
            <a:lvl8pPr marL="3200236" indent="0">
              <a:buNone/>
              <a:defRPr sz="1600" b="1"/>
            </a:lvl8pPr>
            <a:lvl9pPr marL="3657413"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177" indent="0">
              <a:buNone/>
              <a:defRPr sz="2000" b="1"/>
            </a:lvl2pPr>
            <a:lvl3pPr marL="914353" indent="0">
              <a:buNone/>
              <a:defRPr sz="1800" b="1"/>
            </a:lvl3pPr>
            <a:lvl4pPr marL="1371530" indent="0">
              <a:buNone/>
              <a:defRPr sz="1600" b="1"/>
            </a:lvl4pPr>
            <a:lvl5pPr marL="1828706" indent="0">
              <a:buNone/>
              <a:defRPr sz="1600" b="1"/>
            </a:lvl5pPr>
            <a:lvl6pPr marL="2285883" indent="0">
              <a:buNone/>
              <a:defRPr sz="1600" b="1"/>
            </a:lvl6pPr>
            <a:lvl7pPr marL="2743060" indent="0">
              <a:buNone/>
              <a:defRPr sz="1600" b="1"/>
            </a:lvl7pPr>
            <a:lvl8pPr marL="3200236" indent="0">
              <a:buNone/>
              <a:defRPr sz="1600" b="1"/>
            </a:lvl8pPr>
            <a:lvl9pPr marL="3657413"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80283C6B-B1EC-F343-8F2A-EEE00D3F743B}" type="slidenum">
              <a:rPr lang="en-US"/>
              <a:pPr>
                <a:defRPr/>
              </a:pPr>
              <a:t>‹#›</a:t>
            </a:fld>
            <a:endParaRPr lang="en-US"/>
          </a:p>
        </p:txBody>
      </p:sp>
    </p:spTree>
    <p:extLst>
      <p:ext uri="{BB962C8B-B14F-4D97-AF65-F5344CB8AC3E}">
        <p14:creationId xmlns:p14="http://schemas.microsoft.com/office/powerpoint/2010/main" val="1550581910"/>
      </p:ext>
    </p:extLst>
  </p:cSld>
  <p:clrMapOvr>
    <a:masterClrMapping/>
  </p:clrMapOvr>
</p:sldLayout>
</file>

<file path=ppt/slideLayouts/slideLayout180.xml><?xml version="1.0" encoding="utf-8"?>
<p:sldLayout xmlns:a="http://schemas.openxmlformats.org/drawingml/2006/main" xmlns:r="http://schemas.openxmlformats.org/officeDocument/2006/relationships" xmlns:p="http://schemas.openxmlformats.org/presentationml/2006/main" showMasterSp="0" type="tx">
  <p:cSld name="7_Title and Content">
    <p:bg>
      <p:bgPr>
        <a:solidFill>
          <a:srgbClr val="21239A"/>
        </a:solidFill>
        <a:effectLst/>
      </p:bgPr>
    </p:bg>
    <p:spTree>
      <p:nvGrpSpPr>
        <p:cNvPr id="1" name=""/>
        <p:cNvGrpSpPr/>
        <p:nvPr/>
      </p:nvGrpSpPr>
      <p:grpSpPr>
        <a:xfrm>
          <a:off x="0" y="0"/>
          <a:ext cx="0" cy="0"/>
          <a:chOff x="0" y="0"/>
          <a:chExt cx="0" cy="0"/>
        </a:xfrm>
      </p:grpSpPr>
      <p:pic>
        <p:nvPicPr>
          <p:cNvPr id="1299" name="Picture 2" descr="Picture 2"/>
          <p:cNvPicPr>
            <a:picLocks noChangeAspect="1"/>
          </p:cNvPicPr>
          <p:nvPr/>
        </p:nvPicPr>
        <p:blipFill>
          <a:blip r:embed="rId2" cstate="print"/>
          <a:stretch>
            <a:fillRect/>
          </a:stretch>
        </p:blipFill>
        <p:spPr>
          <a:xfrm>
            <a:off x="0" y="0"/>
            <a:ext cx="9144000" cy="6858000"/>
          </a:xfrm>
          <a:prstGeom prst="rect">
            <a:avLst/>
          </a:prstGeom>
          <a:ln w="12700">
            <a:miter lim="400000"/>
          </a:ln>
        </p:spPr>
      </p:pic>
      <p:sp>
        <p:nvSpPr>
          <p:cNvPr id="1300" name="Title Text"/>
          <p:cNvSpPr txBox="1">
            <a:spLocks noGrp="1"/>
          </p:cNvSpPr>
          <p:nvPr>
            <p:ph type="title"/>
          </p:nvPr>
        </p:nvSpPr>
        <p:spPr>
          <a:xfrm>
            <a:off x="685800" y="609600"/>
            <a:ext cx="7772400" cy="1143000"/>
          </a:xfrm>
          <a:prstGeom prst="rect">
            <a:avLst/>
          </a:prstGeom>
        </p:spPr>
        <p:txBody>
          <a:bodyPr anchor="ctr"/>
          <a:lstStyle>
            <a:lvl1pPr algn="ctr">
              <a:defRPr b="1">
                <a:solidFill>
                  <a:schemeClr val="accent3">
                    <a:lumOff val="44000"/>
                  </a:schemeClr>
                </a:solidFill>
                <a:latin typeface="+mj-lt"/>
                <a:ea typeface="+mj-ea"/>
                <a:cs typeface="+mj-cs"/>
                <a:sym typeface="Helvetica"/>
              </a:defRPr>
            </a:lvl1pPr>
          </a:lstStyle>
          <a:p>
            <a:r>
              <a:t>Title Text</a:t>
            </a:r>
          </a:p>
        </p:txBody>
      </p:sp>
      <p:sp>
        <p:nvSpPr>
          <p:cNvPr id="1301" name="Body Level One…"/>
          <p:cNvSpPr txBox="1">
            <a:spLocks noGrp="1"/>
          </p:cNvSpPr>
          <p:nvPr>
            <p:ph type="body" idx="1"/>
          </p:nvPr>
        </p:nvSpPr>
        <p:spPr>
          <a:xfrm>
            <a:off x="685800" y="1981200"/>
            <a:ext cx="7772400" cy="4114800"/>
          </a:xfrm>
          <a:prstGeom prst="rect">
            <a:avLst/>
          </a:prstGeom>
        </p:spPr>
        <p:txBody>
          <a:bodyPr>
            <a:normAutofit/>
          </a:bodyPr>
          <a:lstStyle>
            <a:lvl1pPr>
              <a:buSzPct val="90000"/>
              <a:buBlip>
                <a:blip r:embed="rId3"/>
              </a:buBlip>
              <a:defRPr>
                <a:solidFill>
                  <a:srgbClr val="BBE0E3"/>
                </a:solidFill>
                <a:latin typeface="+mj-lt"/>
                <a:ea typeface="+mj-ea"/>
                <a:cs typeface="+mj-cs"/>
                <a:sym typeface="Helvetica"/>
              </a:defRPr>
            </a:lvl1pPr>
            <a:lvl2pPr>
              <a:buSzPct val="85000"/>
              <a:buBlip>
                <a:blip r:embed="rId4"/>
              </a:buBlip>
              <a:defRPr>
                <a:solidFill>
                  <a:srgbClr val="BBE0E3"/>
                </a:solidFill>
                <a:latin typeface="+mj-lt"/>
                <a:ea typeface="+mj-ea"/>
                <a:cs typeface="+mj-cs"/>
                <a:sym typeface="Helvetica"/>
              </a:defRPr>
            </a:lvl2pPr>
            <a:lvl3pPr>
              <a:buSzPct val="95000"/>
              <a:buBlip>
                <a:blip r:embed="rId3"/>
              </a:buBlip>
              <a:defRPr>
                <a:solidFill>
                  <a:srgbClr val="BBE0E3"/>
                </a:solidFill>
                <a:latin typeface="+mj-lt"/>
                <a:ea typeface="+mj-ea"/>
                <a:cs typeface="+mj-cs"/>
                <a:sym typeface="Helvetica"/>
              </a:defRPr>
            </a:lvl3pPr>
            <a:lvl4pPr>
              <a:buBlip>
                <a:blip r:embed="rId4"/>
              </a:buBlip>
              <a:defRPr>
                <a:solidFill>
                  <a:srgbClr val="BBE0E3"/>
                </a:solidFill>
                <a:latin typeface="+mj-lt"/>
                <a:ea typeface="+mj-ea"/>
                <a:cs typeface="+mj-cs"/>
                <a:sym typeface="Helvetica"/>
              </a:defRPr>
            </a:lvl4pPr>
            <a:lvl5pPr>
              <a:buBlip>
                <a:blip r:embed="rId3"/>
              </a:buBlip>
              <a:defRPr>
                <a:solidFill>
                  <a:srgbClr val="BBE0E3"/>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1302" name="Slide Number"/>
          <p:cNvSpPr txBox="1">
            <a:spLocks noGrp="1"/>
          </p:cNvSpPr>
          <p:nvPr>
            <p:ph type="sldNum" sz="quarter" idx="2"/>
          </p:nvPr>
        </p:nvSpPr>
        <p:spPr>
          <a:xfrm>
            <a:off x="8156292" y="6248400"/>
            <a:ext cx="301909" cy="307340"/>
          </a:xfrm>
          <a:prstGeom prst="rect">
            <a:avLst/>
          </a:prstGeom>
        </p:spPr>
        <p:txBody>
          <a:bodyPr anchor="t"/>
          <a:lstStyle>
            <a:lvl1pPr algn="r">
              <a:defRPr b="1">
                <a:solidFill>
                  <a:srgbClr val="BBE0E3"/>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427233407"/>
      </p:ext>
    </p:extLst>
  </p:cSld>
  <p:clrMapOvr>
    <a:masterClrMapping/>
  </p:clrMapOvr>
  <p:transition spd="med"/>
</p:sldLayout>
</file>

<file path=ppt/slideLayouts/slideLayout1800.xml><?xml version="1.0" encoding="utf-8"?>
<p:sldLayout xmlns:a="http://schemas.openxmlformats.org/drawingml/2006/main" xmlns:r="http://schemas.openxmlformats.org/officeDocument/2006/relationships" xmlns:p="http://schemas.openxmlformats.org/presentationml/2006/main" showMasterSp="0" type="tx">
  <p:cSld name="24_Vertical Title and Text">
    <p:bg>
      <p:bgPr>
        <a:solidFill>
          <a:srgbClr val="000000"/>
        </a:solidFill>
        <a:effectLst/>
      </p:bgPr>
    </p:bg>
    <p:spTree>
      <p:nvGrpSpPr>
        <p:cNvPr id="1" name=""/>
        <p:cNvGrpSpPr/>
        <p:nvPr/>
      </p:nvGrpSpPr>
      <p:grpSpPr>
        <a:xfrm>
          <a:off x="0" y="0"/>
          <a:ext cx="0" cy="0"/>
          <a:chOff x="0" y="0"/>
          <a:chExt cx="0" cy="0"/>
        </a:xfrm>
      </p:grpSpPr>
      <p:sp>
        <p:nvSpPr>
          <p:cNvPr id="3395" name="Title Text"/>
          <p:cNvSpPr txBox="1">
            <a:spLocks noGrp="1"/>
          </p:cNvSpPr>
          <p:nvPr>
            <p:ph type="title"/>
          </p:nvPr>
        </p:nvSpPr>
        <p:spPr>
          <a:xfrm>
            <a:off x="6515100" y="609600"/>
            <a:ext cx="1943100" cy="5486400"/>
          </a:xfrm>
          <a:prstGeom prst="rect">
            <a:avLst/>
          </a:prstGeom>
          <a:noFill/>
        </p:spPr>
        <p:txBody>
          <a:bodyPr vert="eaVert"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3396" name="Body Level One…"/>
          <p:cNvSpPr txBox="1">
            <a:spLocks noGrp="1"/>
          </p:cNvSpPr>
          <p:nvPr>
            <p:ph type="body" idx="1"/>
          </p:nvPr>
        </p:nvSpPr>
        <p:spPr>
          <a:xfrm>
            <a:off x="685800" y="609600"/>
            <a:ext cx="5676900" cy="5486400"/>
          </a:xfrm>
          <a:prstGeom prst="rect">
            <a:avLst/>
          </a:prstGeom>
        </p:spPr>
        <p:txBody>
          <a:bodyPr vert="eaVert" lIns="45719" tIns="45719" rIns="45719" bIns="45719">
            <a:normAutofit/>
          </a:bodyPr>
          <a:lstStyle>
            <a:lvl1pPr marL="342900" indent="-342900">
              <a:buSzPct val="100000"/>
              <a:buChar char="•"/>
              <a:defRPr b="1" i="0">
                <a:solidFill>
                  <a:srgbClr val="FFFFFF"/>
                </a:solidFill>
                <a:latin typeface="Arial" panose="020B0604020202020204" pitchFamily="34" charset="0"/>
                <a:cs typeface="Arial" panose="020B0604020202020204" pitchFamily="34" charset="0"/>
              </a:defRPr>
            </a:lvl1pPr>
            <a:lvl2pPr marL="783771" indent="-326571">
              <a:buSzPct val="100000"/>
              <a:buChar char="–"/>
              <a:defRPr b="1" i="0">
                <a:solidFill>
                  <a:srgbClr val="FFFFFF"/>
                </a:solidFill>
                <a:latin typeface="Arial" panose="020B0604020202020204" pitchFamily="34" charset="0"/>
                <a:cs typeface="Arial" panose="020B0604020202020204" pitchFamily="34" charset="0"/>
              </a:defRPr>
            </a:lvl2pPr>
            <a:lvl3pPr marL="1219200" indent="-304800">
              <a:buSzPct val="100000"/>
              <a:buChar char="•"/>
              <a:defRPr b="1" i="0">
                <a:solidFill>
                  <a:srgbClr val="FFFFFF"/>
                </a:solidFill>
                <a:latin typeface="Arial" panose="020B0604020202020204" pitchFamily="34" charset="0"/>
                <a:cs typeface="Arial" panose="020B0604020202020204" pitchFamily="34" charset="0"/>
              </a:defRPr>
            </a:lvl3pPr>
            <a:lvl4pPr marL="1737360" indent="-365760">
              <a:buSzPct val="100000"/>
              <a:buChar char="–"/>
              <a:defRPr b="1" i="0">
                <a:solidFill>
                  <a:srgbClr val="FFFFFF"/>
                </a:solidFill>
                <a:latin typeface="Arial" panose="020B0604020202020204" pitchFamily="34" charset="0"/>
                <a:cs typeface="Arial" panose="020B0604020202020204" pitchFamily="34" charset="0"/>
              </a:defRPr>
            </a:lvl4pPr>
            <a:lvl5pPr marL="2194560" indent="-365760">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397"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320043480"/>
      </p:ext>
    </p:extLst>
  </p:cSld>
  <p:clrMapOvr>
    <a:masterClrMapping/>
  </p:clrMapOvr>
  <p:transition spd="med"/>
</p:sldLayout>
</file>

<file path=ppt/slideLayouts/slideLayout1801.xml><?xml version="1.0" encoding="utf-8"?>
<p:sldLayout xmlns:a="http://schemas.openxmlformats.org/drawingml/2006/main" xmlns:r="http://schemas.openxmlformats.org/officeDocument/2006/relationships" xmlns:p="http://schemas.openxmlformats.org/presentationml/2006/main" showMasterSp="0" type="tx">
  <p:cSld name="3_Title and 4 Content">
    <p:bg>
      <p:bgPr>
        <a:solidFill>
          <a:srgbClr val="000000"/>
        </a:solidFill>
        <a:effectLst/>
      </p:bgPr>
    </p:bg>
    <p:spTree>
      <p:nvGrpSpPr>
        <p:cNvPr id="1" name=""/>
        <p:cNvGrpSpPr/>
        <p:nvPr/>
      </p:nvGrpSpPr>
      <p:grpSpPr>
        <a:xfrm>
          <a:off x="0" y="0"/>
          <a:ext cx="0" cy="0"/>
          <a:chOff x="0" y="0"/>
          <a:chExt cx="0" cy="0"/>
        </a:xfrm>
      </p:grpSpPr>
      <p:sp>
        <p:nvSpPr>
          <p:cNvPr id="3404" name="Title Text"/>
          <p:cNvSpPr txBox="1">
            <a:spLocks noGrp="1"/>
          </p:cNvSpPr>
          <p:nvPr>
            <p:ph type="title"/>
          </p:nvPr>
        </p:nvSpPr>
        <p:spPr>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3405" name="Body Level One…"/>
          <p:cNvSpPr txBox="1">
            <a:spLocks noGrp="1"/>
          </p:cNvSpPr>
          <p:nvPr>
            <p:ph type="body" sz="quarter" idx="1"/>
          </p:nvPr>
        </p:nvSpPr>
        <p:spPr>
          <a:xfrm>
            <a:off x="685800" y="1981200"/>
            <a:ext cx="3810000" cy="1981200"/>
          </a:xfrm>
          <a:prstGeom prst="rect">
            <a:avLst/>
          </a:prstGeom>
        </p:spPr>
        <p:txBody>
          <a:bodyPr lIns="45719" tIns="45719" rIns="45719" bIns="45719">
            <a:normAutofit/>
          </a:bodyPr>
          <a:lstStyle>
            <a:lvl1pPr marL="342900" indent="-342900">
              <a:buSzPct val="100000"/>
              <a:buChar char="•"/>
              <a:defRPr b="1" i="0">
                <a:solidFill>
                  <a:srgbClr val="FFFFFF"/>
                </a:solidFill>
                <a:latin typeface="Arial" panose="020B0604020202020204" pitchFamily="34" charset="0"/>
                <a:cs typeface="Arial" panose="020B0604020202020204" pitchFamily="34" charset="0"/>
              </a:defRPr>
            </a:lvl1pPr>
            <a:lvl2pPr marL="783771" indent="-326571">
              <a:buSzPct val="100000"/>
              <a:buChar char="–"/>
              <a:defRPr b="1" i="0">
                <a:solidFill>
                  <a:srgbClr val="FFFFFF"/>
                </a:solidFill>
                <a:latin typeface="Arial" panose="020B0604020202020204" pitchFamily="34" charset="0"/>
                <a:cs typeface="Arial" panose="020B0604020202020204" pitchFamily="34" charset="0"/>
              </a:defRPr>
            </a:lvl2pPr>
            <a:lvl3pPr marL="1219200" indent="-304800">
              <a:buSzPct val="100000"/>
              <a:buChar char="•"/>
              <a:defRPr b="1" i="0">
                <a:solidFill>
                  <a:srgbClr val="FFFFFF"/>
                </a:solidFill>
                <a:latin typeface="Arial" panose="020B0604020202020204" pitchFamily="34" charset="0"/>
                <a:cs typeface="Arial" panose="020B0604020202020204" pitchFamily="34" charset="0"/>
              </a:defRPr>
            </a:lvl3pPr>
            <a:lvl4pPr marL="1737360" indent="-365760">
              <a:buSzPct val="100000"/>
              <a:buChar char="–"/>
              <a:defRPr b="1" i="0">
                <a:solidFill>
                  <a:srgbClr val="FFFFFF"/>
                </a:solidFill>
                <a:latin typeface="Arial" panose="020B0604020202020204" pitchFamily="34" charset="0"/>
                <a:cs typeface="Arial" panose="020B0604020202020204" pitchFamily="34" charset="0"/>
              </a:defRPr>
            </a:lvl4pPr>
            <a:lvl5pPr marL="2194560" indent="-365760">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406"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632223810"/>
      </p:ext>
    </p:extLst>
  </p:cSld>
  <p:clrMapOvr>
    <a:masterClrMapping/>
  </p:clrMapOvr>
  <p:transition spd="med"/>
</p:sldLayout>
</file>

<file path=ppt/slideLayouts/slideLayout1802.xml><?xml version="1.0" encoding="utf-8"?>
<p:sldLayout xmlns:a="http://schemas.openxmlformats.org/drawingml/2006/main" xmlns:r="http://schemas.openxmlformats.org/officeDocument/2006/relationships" xmlns:p="http://schemas.openxmlformats.org/presentationml/2006/main" showMasterSp="0" type="tx">
  <p:cSld name="2_Title, Content, and 2 Content">
    <p:bg>
      <p:bgPr>
        <a:solidFill>
          <a:srgbClr val="000000"/>
        </a:solidFill>
        <a:effectLst/>
      </p:bgPr>
    </p:bg>
    <p:spTree>
      <p:nvGrpSpPr>
        <p:cNvPr id="1" name=""/>
        <p:cNvGrpSpPr/>
        <p:nvPr/>
      </p:nvGrpSpPr>
      <p:grpSpPr>
        <a:xfrm>
          <a:off x="0" y="0"/>
          <a:ext cx="0" cy="0"/>
          <a:chOff x="0" y="0"/>
          <a:chExt cx="0" cy="0"/>
        </a:xfrm>
      </p:grpSpPr>
      <p:sp>
        <p:nvSpPr>
          <p:cNvPr id="3413" name="Title Text"/>
          <p:cNvSpPr txBox="1">
            <a:spLocks noGrp="1"/>
          </p:cNvSpPr>
          <p:nvPr>
            <p:ph type="title"/>
          </p:nvPr>
        </p:nvSpPr>
        <p:spPr>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3414" name="Body Level One…"/>
          <p:cNvSpPr txBox="1">
            <a:spLocks noGrp="1"/>
          </p:cNvSpPr>
          <p:nvPr>
            <p:ph type="body" sz="half" idx="1"/>
          </p:nvPr>
        </p:nvSpPr>
        <p:spPr>
          <a:xfrm>
            <a:off x="685800" y="1981200"/>
            <a:ext cx="3810000" cy="4114800"/>
          </a:xfrm>
          <a:prstGeom prst="rect">
            <a:avLst/>
          </a:prstGeom>
        </p:spPr>
        <p:txBody>
          <a:bodyPr lIns="45719" tIns="45719" rIns="45719" bIns="45719">
            <a:normAutofit/>
          </a:bodyPr>
          <a:lstStyle>
            <a:lvl1pPr marL="342900" indent="-342900">
              <a:buSzPct val="100000"/>
              <a:buChar char="•"/>
              <a:defRPr b="1" i="0">
                <a:solidFill>
                  <a:srgbClr val="FFFFFF"/>
                </a:solidFill>
                <a:latin typeface="Arial" panose="020B0604020202020204" pitchFamily="34" charset="0"/>
                <a:cs typeface="Arial" panose="020B0604020202020204" pitchFamily="34" charset="0"/>
              </a:defRPr>
            </a:lvl1pPr>
            <a:lvl2pPr marL="783771" indent="-326571">
              <a:buSzPct val="100000"/>
              <a:buChar char="–"/>
              <a:defRPr b="1" i="0">
                <a:solidFill>
                  <a:srgbClr val="FFFFFF"/>
                </a:solidFill>
                <a:latin typeface="Arial" panose="020B0604020202020204" pitchFamily="34" charset="0"/>
                <a:cs typeface="Arial" panose="020B0604020202020204" pitchFamily="34" charset="0"/>
              </a:defRPr>
            </a:lvl2pPr>
            <a:lvl3pPr marL="1219200" indent="-304800">
              <a:buSzPct val="100000"/>
              <a:buChar char="•"/>
              <a:defRPr b="1" i="0">
                <a:solidFill>
                  <a:srgbClr val="FFFFFF"/>
                </a:solidFill>
                <a:latin typeface="Arial" panose="020B0604020202020204" pitchFamily="34" charset="0"/>
                <a:cs typeface="Arial" panose="020B0604020202020204" pitchFamily="34" charset="0"/>
              </a:defRPr>
            </a:lvl3pPr>
            <a:lvl4pPr marL="1737360" indent="-365760">
              <a:buSzPct val="100000"/>
              <a:buChar char="–"/>
              <a:defRPr b="1" i="0">
                <a:solidFill>
                  <a:srgbClr val="FFFFFF"/>
                </a:solidFill>
                <a:latin typeface="Arial" panose="020B0604020202020204" pitchFamily="34" charset="0"/>
                <a:cs typeface="Arial" panose="020B0604020202020204" pitchFamily="34" charset="0"/>
              </a:defRPr>
            </a:lvl4pPr>
            <a:lvl5pPr marL="2194560" indent="-365760">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415"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34353849"/>
      </p:ext>
    </p:extLst>
  </p:cSld>
  <p:clrMapOvr>
    <a:masterClrMapping/>
  </p:clrMapOvr>
  <p:transition spd="med"/>
</p:sldLayout>
</file>

<file path=ppt/slideLayouts/slideLayout1803.xml><?xml version="1.0" encoding="utf-8"?>
<p:sldLayout xmlns:a="http://schemas.openxmlformats.org/drawingml/2006/main" xmlns:r="http://schemas.openxmlformats.org/officeDocument/2006/relationships" xmlns:p="http://schemas.openxmlformats.org/presentationml/2006/main" showMasterSp="0" type="tx">
  <p:cSld name="25_Title Slide">
    <p:bg>
      <p:bgPr>
        <a:solidFill>
          <a:srgbClr val="FFFFFF"/>
        </a:solidFill>
        <a:effectLst/>
      </p:bgPr>
    </p:bg>
    <p:spTree>
      <p:nvGrpSpPr>
        <p:cNvPr id="1" name=""/>
        <p:cNvGrpSpPr/>
        <p:nvPr/>
      </p:nvGrpSpPr>
      <p:grpSpPr>
        <a:xfrm>
          <a:off x="0" y="0"/>
          <a:ext cx="0" cy="0"/>
          <a:chOff x="0" y="0"/>
          <a:chExt cx="0" cy="0"/>
        </a:xfrm>
      </p:grpSpPr>
      <p:sp>
        <p:nvSpPr>
          <p:cNvPr id="3422" name="Title Text"/>
          <p:cNvSpPr txBox="1">
            <a:spLocks noGrp="1"/>
          </p:cNvSpPr>
          <p:nvPr>
            <p:ph type="title"/>
          </p:nvPr>
        </p:nvSpPr>
        <p:spPr>
          <a:xfrm>
            <a:off x="1143140" y="1121975"/>
            <a:ext cx="6857721" cy="2387963"/>
          </a:xfrm>
          <a:prstGeom prst="rect">
            <a:avLst/>
          </a:prstGeom>
          <a:noFill/>
        </p:spPr>
        <p:txBody>
          <a:bodyPr lIns="46799" tIns="46799" rIns="46799" bIns="46799" anchor="b"/>
          <a:lstStyle>
            <a:lvl1pPr defTabSz="321503">
              <a:defRPr sz="42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423" name="Body Level One…"/>
          <p:cNvSpPr txBox="1">
            <a:spLocks noGrp="1"/>
          </p:cNvSpPr>
          <p:nvPr>
            <p:ph type="body" sz="quarter" idx="1"/>
          </p:nvPr>
        </p:nvSpPr>
        <p:spPr>
          <a:xfrm>
            <a:off x="1143140" y="3601482"/>
            <a:ext cx="6857721" cy="1656728"/>
          </a:xfrm>
          <a:prstGeom prst="rect">
            <a:avLst/>
          </a:prstGeom>
        </p:spPr>
        <p:txBody>
          <a:bodyPr lIns="46799" tIns="46799" rIns="46799" bIns="46799">
            <a:normAutofit/>
          </a:bodyPr>
          <a:lstStyle>
            <a:lvl1pPr marL="0" indent="0" algn="ctr" defTabSz="321503">
              <a:spcBef>
                <a:spcPts val="500"/>
              </a:spcBef>
              <a:buSzTx/>
              <a:buNone/>
              <a:defRPr sz="1600" b="1" i="0">
                <a:solidFill>
                  <a:srgbClr val="000000"/>
                </a:solidFill>
                <a:latin typeface="Arial" panose="020B0604020202020204" pitchFamily="34" charset="0"/>
                <a:cs typeface="Arial" panose="020B0604020202020204" pitchFamily="34" charset="0"/>
              </a:defRPr>
            </a:lvl1pPr>
            <a:lvl2pPr marL="0" indent="321503" algn="ctr" defTabSz="321503">
              <a:spcBef>
                <a:spcPts val="500"/>
              </a:spcBef>
              <a:buSzTx/>
              <a:buNone/>
              <a:defRPr sz="1600" b="1" i="0">
                <a:solidFill>
                  <a:srgbClr val="000000"/>
                </a:solidFill>
                <a:latin typeface="Arial" panose="020B0604020202020204" pitchFamily="34" charset="0"/>
                <a:cs typeface="Arial" panose="020B0604020202020204" pitchFamily="34" charset="0"/>
              </a:defRPr>
            </a:lvl2pPr>
            <a:lvl3pPr marL="0" indent="643006" algn="ctr" defTabSz="321503">
              <a:spcBef>
                <a:spcPts val="500"/>
              </a:spcBef>
              <a:buSzTx/>
              <a:buNone/>
              <a:defRPr sz="1600" b="1" i="0">
                <a:solidFill>
                  <a:srgbClr val="000000"/>
                </a:solidFill>
                <a:latin typeface="Arial" panose="020B0604020202020204" pitchFamily="34" charset="0"/>
                <a:cs typeface="Arial" panose="020B0604020202020204" pitchFamily="34" charset="0"/>
              </a:defRPr>
            </a:lvl3pPr>
            <a:lvl4pPr marL="0" indent="964508" algn="ctr" defTabSz="321503">
              <a:spcBef>
                <a:spcPts val="500"/>
              </a:spcBef>
              <a:buSzTx/>
              <a:buNone/>
              <a:defRPr sz="1600" b="1" i="0">
                <a:solidFill>
                  <a:srgbClr val="000000"/>
                </a:solidFill>
                <a:latin typeface="Arial" panose="020B0604020202020204" pitchFamily="34" charset="0"/>
                <a:cs typeface="Arial" panose="020B0604020202020204" pitchFamily="34" charset="0"/>
              </a:defRPr>
            </a:lvl4pPr>
            <a:lvl5pPr marL="0" indent="1286012" algn="ctr" defTabSz="321503">
              <a:spcBef>
                <a:spcPts val="500"/>
              </a:spcBef>
              <a:buSzTx/>
              <a:buNone/>
              <a:defRPr sz="16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424" name="Slide Number"/>
          <p:cNvSpPr txBox="1">
            <a:spLocks noGrp="1"/>
          </p:cNvSpPr>
          <p:nvPr>
            <p:ph type="sldNum" sz="quarter" idx="2"/>
          </p:nvPr>
        </p:nvSpPr>
        <p:spPr>
          <a:xfrm>
            <a:off x="4608281" y="4391888"/>
            <a:ext cx="411101" cy="423553"/>
          </a:xfrm>
          <a:prstGeom prst="rect">
            <a:avLst/>
          </a:prstGeom>
        </p:spPr>
        <p:txBody>
          <a:bodyPr lIns="46799" tIns="46799" rIns="46799" bIns="46799"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372425349"/>
      </p:ext>
    </p:extLst>
  </p:cSld>
  <p:clrMapOvr>
    <a:masterClrMapping/>
  </p:clrMapOvr>
  <p:transition spd="med"/>
</p:sldLayout>
</file>

<file path=ppt/slideLayouts/slideLayout1804.xml><?xml version="1.0" encoding="utf-8"?>
<p:sldLayout xmlns:a="http://schemas.openxmlformats.org/drawingml/2006/main" xmlns:r="http://schemas.openxmlformats.org/officeDocument/2006/relationships" xmlns:p="http://schemas.openxmlformats.org/presentationml/2006/main" showMasterSp="0" type="tx">
  <p:cSld name="25_Title and Content">
    <p:bg>
      <p:bgPr>
        <a:solidFill>
          <a:srgbClr val="FFFFFF"/>
        </a:solidFill>
        <a:effectLst/>
      </p:bgPr>
    </p:bg>
    <p:spTree>
      <p:nvGrpSpPr>
        <p:cNvPr id="1" name=""/>
        <p:cNvGrpSpPr/>
        <p:nvPr/>
      </p:nvGrpSpPr>
      <p:grpSpPr>
        <a:xfrm>
          <a:off x="0" y="0"/>
          <a:ext cx="0" cy="0"/>
          <a:chOff x="0" y="0"/>
          <a:chExt cx="0" cy="0"/>
        </a:xfrm>
      </p:grpSpPr>
      <p:sp>
        <p:nvSpPr>
          <p:cNvPr id="3431" name="Title Text"/>
          <p:cNvSpPr txBox="1">
            <a:spLocks noGrp="1"/>
          </p:cNvSpPr>
          <p:nvPr>
            <p:ph type="title"/>
          </p:nvPr>
        </p:nvSpPr>
        <p:spPr>
          <a:xfrm>
            <a:off x="321507" y="193135"/>
            <a:ext cx="5786029" cy="802687"/>
          </a:xfrm>
          <a:prstGeom prst="rect">
            <a:avLst/>
          </a:prstGeom>
          <a:noFill/>
        </p:spPr>
        <p:txBody>
          <a:bodyPr lIns="46799" tIns="46799" rIns="46799" bIns="46799"/>
          <a:lstStyle>
            <a:lvl1pPr defTabSz="321503">
              <a:defRPr sz="30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432" name="Body Level One…"/>
          <p:cNvSpPr txBox="1">
            <a:spLocks noGrp="1"/>
          </p:cNvSpPr>
          <p:nvPr>
            <p:ph type="body" sz="half" idx="1"/>
          </p:nvPr>
        </p:nvSpPr>
        <p:spPr>
          <a:xfrm>
            <a:off x="321507" y="1125324"/>
            <a:ext cx="5786029" cy="3181720"/>
          </a:xfrm>
          <a:prstGeom prst="rect">
            <a:avLst/>
          </a:prstGeom>
        </p:spPr>
        <p:txBody>
          <a:bodyPr lIns="46799" tIns="46799" rIns="46799" bIns="46799">
            <a:normAutofit/>
          </a:bodyPr>
          <a:lstStyle>
            <a:lvl1pPr marL="241126" indent="-241126" defTabSz="321503">
              <a:spcBef>
                <a:spcPts val="500"/>
              </a:spcBef>
              <a:buSzTx/>
              <a:buNone/>
              <a:defRPr sz="2200" b="1" i="0">
                <a:solidFill>
                  <a:srgbClr val="000000"/>
                </a:solidFill>
                <a:latin typeface="Arial" panose="020B0604020202020204" pitchFamily="34" charset="0"/>
                <a:cs typeface="Arial" panose="020B0604020202020204" pitchFamily="34" charset="0"/>
              </a:defRPr>
            </a:lvl1pPr>
            <a:lvl2pPr marL="241126" indent="80376" defTabSz="321503">
              <a:spcBef>
                <a:spcPts val="500"/>
              </a:spcBef>
              <a:buSzTx/>
              <a:buNone/>
              <a:defRPr sz="2200" b="1" i="0">
                <a:solidFill>
                  <a:srgbClr val="000000"/>
                </a:solidFill>
                <a:latin typeface="Arial" panose="020B0604020202020204" pitchFamily="34" charset="0"/>
                <a:cs typeface="Arial" panose="020B0604020202020204" pitchFamily="34" charset="0"/>
              </a:defRPr>
            </a:lvl2pPr>
            <a:lvl3pPr marL="241126" indent="401879" defTabSz="321503">
              <a:spcBef>
                <a:spcPts val="500"/>
              </a:spcBef>
              <a:buSzTx/>
              <a:buNone/>
              <a:defRPr sz="2200" b="1" i="0">
                <a:solidFill>
                  <a:srgbClr val="000000"/>
                </a:solidFill>
                <a:latin typeface="Arial" panose="020B0604020202020204" pitchFamily="34" charset="0"/>
                <a:cs typeface="Arial" panose="020B0604020202020204" pitchFamily="34" charset="0"/>
              </a:defRPr>
            </a:lvl3pPr>
            <a:lvl4pPr marL="241126" indent="723381" defTabSz="321503">
              <a:spcBef>
                <a:spcPts val="500"/>
              </a:spcBef>
              <a:buSzTx/>
              <a:buNone/>
              <a:defRPr sz="2200" b="1" i="0">
                <a:solidFill>
                  <a:srgbClr val="000000"/>
                </a:solidFill>
                <a:latin typeface="Arial" panose="020B0604020202020204" pitchFamily="34" charset="0"/>
                <a:cs typeface="Arial" panose="020B0604020202020204" pitchFamily="34" charset="0"/>
              </a:defRPr>
            </a:lvl4pPr>
            <a:lvl5pPr marL="241126" indent="1044885" defTabSz="321503">
              <a:spcBef>
                <a:spcPts val="500"/>
              </a:spcBef>
              <a:buSzTx/>
              <a:buNone/>
              <a:defRPr sz="22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433" name="Slide Number"/>
          <p:cNvSpPr txBox="1">
            <a:spLocks noGrp="1"/>
          </p:cNvSpPr>
          <p:nvPr>
            <p:ph type="sldNum" sz="quarter" idx="2"/>
          </p:nvPr>
        </p:nvSpPr>
        <p:spPr>
          <a:xfrm>
            <a:off x="4608281" y="4391888"/>
            <a:ext cx="411101" cy="423553"/>
          </a:xfrm>
          <a:prstGeom prst="rect">
            <a:avLst/>
          </a:prstGeom>
        </p:spPr>
        <p:txBody>
          <a:bodyPr lIns="46799" tIns="46799" rIns="46799" bIns="46799"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711589789"/>
      </p:ext>
    </p:extLst>
  </p:cSld>
  <p:clrMapOvr>
    <a:masterClrMapping/>
  </p:clrMapOvr>
  <p:transition spd="med"/>
</p:sldLayout>
</file>

<file path=ppt/slideLayouts/slideLayout1805.xml><?xml version="1.0" encoding="utf-8"?>
<p:sldLayout xmlns:a="http://schemas.openxmlformats.org/drawingml/2006/main" xmlns:r="http://schemas.openxmlformats.org/officeDocument/2006/relationships" xmlns:p="http://schemas.openxmlformats.org/presentationml/2006/main" showMasterSp="0" type="tx">
  <p:cSld name="25_Section Header">
    <p:bg>
      <p:bgPr>
        <a:solidFill>
          <a:srgbClr val="FFFFFF"/>
        </a:solidFill>
        <a:effectLst/>
      </p:bgPr>
    </p:bg>
    <p:spTree>
      <p:nvGrpSpPr>
        <p:cNvPr id="1" name=""/>
        <p:cNvGrpSpPr/>
        <p:nvPr/>
      </p:nvGrpSpPr>
      <p:grpSpPr>
        <a:xfrm>
          <a:off x="0" y="0"/>
          <a:ext cx="0" cy="0"/>
          <a:chOff x="0" y="0"/>
          <a:chExt cx="0" cy="0"/>
        </a:xfrm>
      </p:grpSpPr>
      <p:sp>
        <p:nvSpPr>
          <p:cNvPr id="3440" name="Title Text"/>
          <p:cNvSpPr txBox="1">
            <a:spLocks noGrp="1"/>
          </p:cNvSpPr>
          <p:nvPr>
            <p:ph type="title"/>
          </p:nvPr>
        </p:nvSpPr>
        <p:spPr>
          <a:xfrm>
            <a:off x="624038" y="1709197"/>
            <a:ext cx="7886994" cy="2853501"/>
          </a:xfrm>
          <a:prstGeom prst="rect">
            <a:avLst/>
          </a:prstGeom>
          <a:noFill/>
        </p:spPr>
        <p:txBody>
          <a:bodyPr lIns="46799" tIns="46799" rIns="46799" bIns="46799" anchor="b"/>
          <a:lstStyle>
            <a:lvl1pPr defTabSz="321503">
              <a:defRPr sz="42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441" name="Body Level One…"/>
          <p:cNvSpPr txBox="1">
            <a:spLocks noGrp="1"/>
          </p:cNvSpPr>
          <p:nvPr>
            <p:ph type="body" sz="quarter" idx="1"/>
          </p:nvPr>
        </p:nvSpPr>
        <p:spPr>
          <a:xfrm>
            <a:off x="624038" y="4589490"/>
            <a:ext cx="7886994" cy="1500432"/>
          </a:xfrm>
          <a:prstGeom prst="rect">
            <a:avLst/>
          </a:prstGeom>
        </p:spPr>
        <p:txBody>
          <a:bodyPr lIns="46799" tIns="46799" rIns="46799" bIns="46799">
            <a:normAutofit/>
          </a:bodyPr>
          <a:lstStyle>
            <a:lvl1pPr marL="0" indent="0" defTabSz="321503">
              <a:spcBef>
                <a:spcPts val="500"/>
              </a:spcBef>
              <a:buSzTx/>
              <a:buNone/>
              <a:defRPr sz="1600" b="1" i="0">
                <a:solidFill>
                  <a:srgbClr val="000000"/>
                </a:solidFill>
                <a:latin typeface="Arial" panose="020B0604020202020204" pitchFamily="34" charset="0"/>
                <a:cs typeface="Arial" panose="020B0604020202020204" pitchFamily="34" charset="0"/>
              </a:defRPr>
            </a:lvl1pPr>
            <a:lvl2pPr marL="0" indent="321503" defTabSz="321503">
              <a:spcBef>
                <a:spcPts val="500"/>
              </a:spcBef>
              <a:buSzTx/>
              <a:buNone/>
              <a:defRPr sz="1600" b="1" i="0">
                <a:solidFill>
                  <a:srgbClr val="000000"/>
                </a:solidFill>
                <a:latin typeface="Arial" panose="020B0604020202020204" pitchFamily="34" charset="0"/>
                <a:cs typeface="Arial" panose="020B0604020202020204" pitchFamily="34" charset="0"/>
              </a:defRPr>
            </a:lvl2pPr>
            <a:lvl3pPr marL="0" indent="643006" defTabSz="321503">
              <a:spcBef>
                <a:spcPts val="500"/>
              </a:spcBef>
              <a:buSzTx/>
              <a:buNone/>
              <a:defRPr sz="1600" b="1" i="0">
                <a:solidFill>
                  <a:srgbClr val="000000"/>
                </a:solidFill>
                <a:latin typeface="Arial" panose="020B0604020202020204" pitchFamily="34" charset="0"/>
                <a:cs typeface="Arial" panose="020B0604020202020204" pitchFamily="34" charset="0"/>
              </a:defRPr>
            </a:lvl3pPr>
            <a:lvl4pPr marL="0" indent="964508" defTabSz="321503">
              <a:spcBef>
                <a:spcPts val="500"/>
              </a:spcBef>
              <a:buSzTx/>
              <a:buNone/>
              <a:defRPr sz="1600" b="1" i="0">
                <a:solidFill>
                  <a:srgbClr val="000000"/>
                </a:solidFill>
                <a:latin typeface="Arial" panose="020B0604020202020204" pitchFamily="34" charset="0"/>
                <a:cs typeface="Arial" panose="020B0604020202020204" pitchFamily="34" charset="0"/>
              </a:defRPr>
            </a:lvl4pPr>
            <a:lvl5pPr marL="0" indent="1286012" defTabSz="321503">
              <a:spcBef>
                <a:spcPts val="500"/>
              </a:spcBef>
              <a:buSzTx/>
              <a:buNone/>
              <a:defRPr sz="16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442" name="Slide Number"/>
          <p:cNvSpPr txBox="1">
            <a:spLocks noGrp="1"/>
          </p:cNvSpPr>
          <p:nvPr>
            <p:ph type="sldNum" sz="quarter" idx="2"/>
          </p:nvPr>
        </p:nvSpPr>
        <p:spPr>
          <a:xfrm>
            <a:off x="4608281" y="4391888"/>
            <a:ext cx="411101" cy="423553"/>
          </a:xfrm>
          <a:prstGeom prst="rect">
            <a:avLst/>
          </a:prstGeom>
        </p:spPr>
        <p:txBody>
          <a:bodyPr lIns="46799" tIns="46799" rIns="46799" bIns="46799"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662763877"/>
      </p:ext>
    </p:extLst>
  </p:cSld>
  <p:clrMapOvr>
    <a:masterClrMapping/>
  </p:clrMapOvr>
  <p:transition spd="med"/>
</p:sldLayout>
</file>

<file path=ppt/slideLayouts/slideLayout1806.xml><?xml version="1.0" encoding="utf-8"?>
<p:sldLayout xmlns:a="http://schemas.openxmlformats.org/drawingml/2006/main" xmlns:r="http://schemas.openxmlformats.org/officeDocument/2006/relationships" xmlns:p="http://schemas.openxmlformats.org/presentationml/2006/main" showMasterSp="0" type="tx">
  <p:cSld name="25_Two Content">
    <p:bg>
      <p:bgPr>
        <a:solidFill>
          <a:srgbClr val="FFFFFF"/>
        </a:solidFill>
        <a:effectLst/>
      </p:bgPr>
    </p:bg>
    <p:spTree>
      <p:nvGrpSpPr>
        <p:cNvPr id="1" name=""/>
        <p:cNvGrpSpPr/>
        <p:nvPr/>
      </p:nvGrpSpPr>
      <p:grpSpPr>
        <a:xfrm>
          <a:off x="0" y="0"/>
          <a:ext cx="0" cy="0"/>
          <a:chOff x="0" y="0"/>
          <a:chExt cx="0" cy="0"/>
        </a:xfrm>
      </p:grpSpPr>
      <p:sp>
        <p:nvSpPr>
          <p:cNvPr id="3449" name="Title Text"/>
          <p:cNvSpPr txBox="1">
            <a:spLocks noGrp="1"/>
          </p:cNvSpPr>
          <p:nvPr>
            <p:ph type="title"/>
          </p:nvPr>
        </p:nvSpPr>
        <p:spPr>
          <a:xfrm>
            <a:off x="321507" y="193135"/>
            <a:ext cx="5786029" cy="802687"/>
          </a:xfrm>
          <a:prstGeom prst="rect">
            <a:avLst/>
          </a:prstGeom>
          <a:noFill/>
        </p:spPr>
        <p:txBody>
          <a:bodyPr lIns="46799" tIns="46799" rIns="46799" bIns="46799"/>
          <a:lstStyle>
            <a:lvl1pPr defTabSz="321503">
              <a:defRPr sz="30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450" name="Body Level One…"/>
          <p:cNvSpPr txBox="1">
            <a:spLocks noGrp="1"/>
          </p:cNvSpPr>
          <p:nvPr>
            <p:ph type="body" sz="quarter" idx="1"/>
          </p:nvPr>
        </p:nvSpPr>
        <p:spPr>
          <a:xfrm>
            <a:off x="321507" y="1125324"/>
            <a:ext cx="2838872" cy="3181720"/>
          </a:xfrm>
          <a:prstGeom prst="rect">
            <a:avLst/>
          </a:prstGeom>
        </p:spPr>
        <p:txBody>
          <a:bodyPr lIns="46799" tIns="46799" rIns="46799" bIns="46799">
            <a:normAutofit/>
          </a:bodyPr>
          <a:lstStyle>
            <a:lvl1pPr marL="241126" indent="-241126" defTabSz="321503">
              <a:spcBef>
                <a:spcPts val="500"/>
              </a:spcBef>
              <a:buSzTx/>
              <a:buNone/>
              <a:defRPr sz="2200" b="1" i="0">
                <a:solidFill>
                  <a:srgbClr val="000000"/>
                </a:solidFill>
                <a:latin typeface="Arial" panose="020B0604020202020204" pitchFamily="34" charset="0"/>
                <a:cs typeface="Arial" panose="020B0604020202020204" pitchFamily="34" charset="0"/>
              </a:defRPr>
            </a:lvl1pPr>
            <a:lvl2pPr marL="241126" indent="80376" defTabSz="321503">
              <a:spcBef>
                <a:spcPts val="500"/>
              </a:spcBef>
              <a:buSzTx/>
              <a:buNone/>
              <a:defRPr sz="2200" b="1" i="0">
                <a:solidFill>
                  <a:srgbClr val="000000"/>
                </a:solidFill>
                <a:latin typeface="Arial" panose="020B0604020202020204" pitchFamily="34" charset="0"/>
                <a:cs typeface="Arial" panose="020B0604020202020204" pitchFamily="34" charset="0"/>
              </a:defRPr>
            </a:lvl2pPr>
            <a:lvl3pPr marL="241126" indent="401879" defTabSz="321503">
              <a:spcBef>
                <a:spcPts val="500"/>
              </a:spcBef>
              <a:buSzTx/>
              <a:buNone/>
              <a:defRPr sz="2200" b="1" i="0">
                <a:solidFill>
                  <a:srgbClr val="000000"/>
                </a:solidFill>
                <a:latin typeface="Arial" panose="020B0604020202020204" pitchFamily="34" charset="0"/>
                <a:cs typeface="Arial" panose="020B0604020202020204" pitchFamily="34" charset="0"/>
              </a:defRPr>
            </a:lvl3pPr>
            <a:lvl4pPr marL="241126" indent="723381" defTabSz="321503">
              <a:spcBef>
                <a:spcPts val="500"/>
              </a:spcBef>
              <a:buSzTx/>
              <a:buNone/>
              <a:defRPr sz="2200" b="1" i="0">
                <a:solidFill>
                  <a:srgbClr val="000000"/>
                </a:solidFill>
                <a:latin typeface="Arial" panose="020B0604020202020204" pitchFamily="34" charset="0"/>
                <a:cs typeface="Arial" panose="020B0604020202020204" pitchFamily="34" charset="0"/>
              </a:defRPr>
            </a:lvl4pPr>
            <a:lvl5pPr marL="241126" indent="1044885" defTabSz="321503">
              <a:spcBef>
                <a:spcPts val="500"/>
              </a:spcBef>
              <a:buSzTx/>
              <a:buNone/>
              <a:defRPr sz="22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451" name="Slide Number"/>
          <p:cNvSpPr txBox="1">
            <a:spLocks noGrp="1"/>
          </p:cNvSpPr>
          <p:nvPr>
            <p:ph type="sldNum" sz="quarter" idx="2"/>
          </p:nvPr>
        </p:nvSpPr>
        <p:spPr>
          <a:xfrm>
            <a:off x="4608281" y="4391888"/>
            <a:ext cx="411101" cy="423553"/>
          </a:xfrm>
          <a:prstGeom prst="rect">
            <a:avLst/>
          </a:prstGeom>
        </p:spPr>
        <p:txBody>
          <a:bodyPr lIns="46799" tIns="46799" rIns="46799" bIns="46799"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534491161"/>
      </p:ext>
    </p:extLst>
  </p:cSld>
  <p:clrMapOvr>
    <a:masterClrMapping/>
  </p:clrMapOvr>
  <p:transition spd="med"/>
</p:sldLayout>
</file>

<file path=ppt/slideLayouts/slideLayout1807.xml><?xml version="1.0" encoding="utf-8"?>
<p:sldLayout xmlns:a="http://schemas.openxmlformats.org/drawingml/2006/main" xmlns:r="http://schemas.openxmlformats.org/officeDocument/2006/relationships" xmlns:p="http://schemas.openxmlformats.org/presentationml/2006/main" showMasterSp="0" type="tx">
  <p:cSld name="25_Comparison">
    <p:bg>
      <p:bgPr>
        <a:solidFill>
          <a:srgbClr val="FFFFFF"/>
        </a:solidFill>
        <a:effectLst/>
      </p:bgPr>
    </p:bg>
    <p:spTree>
      <p:nvGrpSpPr>
        <p:cNvPr id="1" name=""/>
        <p:cNvGrpSpPr/>
        <p:nvPr/>
      </p:nvGrpSpPr>
      <p:grpSpPr>
        <a:xfrm>
          <a:off x="0" y="0"/>
          <a:ext cx="0" cy="0"/>
          <a:chOff x="0" y="0"/>
          <a:chExt cx="0" cy="0"/>
        </a:xfrm>
      </p:grpSpPr>
      <p:sp>
        <p:nvSpPr>
          <p:cNvPr id="3458" name="Title Text"/>
          <p:cNvSpPr txBox="1">
            <a:spLocks noGrp="1"/>
          </p:cNvSpPr>
          <p:nvPr>
            <p:ph type="title"/>
          </p:nvPr>
        </p:nvSpPr>
        <p:spPr>
          <a:xfrm>
            <a:off x="629619" y="365061"/>
            <a:ext cx="7886995" cy="1325158"/>
          </a:xfrm>
          <a:prstGeom prst="rect">
            <a:avLst/>
          </a:prstGeom>
          <a:noFill/>
        </p:spPr>
        <p:txBody>
          <a:bodyPr lIns="46799" tIns="46799" rIns="46799" bIns="46799"/>
          <a:lstStyle>
            <a:lvl1pPr defTabSz="321503">
              <a:defRPr sz="30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459" name="Body Level One…"/>
          <p:cNvSpPr txBox="1">
            <a:spLocks noGrp="1"/>
          </p:cNvSpPr>
          <p:nvPr>
            <p:ph type="body" sz="quarter" idx="1"/>
          </p:nvPr>
        </p:nvSpPr>
        <p:spPr>
          <a:xfrm>
            <a:off x="629619" y="1681286"/>
            <a:ext cx="3868144" cy="823899"/>
          </a:xfrm>
          <a:prstGeom prst="rect">
            <a:avLst/>
          </a:prstGeom>
        </p:spPr>
        <p:txBody>
          <a:bodyPr lIns="46799" tIns="46799" rIns="46799" bIns="46799" anchor="b">
            <a:normAutofit/>
          </a:bodyPr>
          <a:lstStyle>
            <a:lvl1pPr marL="0" indent="0" defTabSz="321503">
              <a:spcBef>
                <a:spcPts val="500"/>
              </a:spcBef>
              <a:buSzTx/>
              <a:buNone/>
              <a:defRPr sz="1600" b="1" i="0">
                <a:solidFill>
                  <a:srgbClr val="000000"/>
                </a:solidFill>
                <a:latin typeface="Arial" panose="020B0604020202020204" pitchFamily="34" charset="0"/>
                <a:cs typeface="Arial" panose="020B0604020202020204" pitchFamily="34" charset="0"/>
              </a:defRPr>
            </a:lvl1pPr>
            <a:lvl2pPr marL="0" indent="321503" defTabSz="321503">
              <a:spcBef>
                <a:spcPts val="500"/>
              </a:spcBef>
              <a:buSzTx/>
              <a:buNone/>
              <a:defRPr sz="1600" b="1" i="0">
                <a:solidFill>
                  <a:srgbClr val="000000"/>
                </a:solidFill>
                <a:latin typeface="Arial" panose="020B0604020202020204" pitchFamily="34" charset="0"/>
                <a:cs typeface="Arial" panose="020B0604020202020204" pitchFamily="34" charset="0"/>
              </a:defRPr>
            </a:lvl2pPr>
            <a:lvl3pPr marL="0" indent="643006" defTabSz="321503">
              <a:spcBef>
                <a:spcPts val="500"/>
              </a:spcBef>
              <a:buSzTx/>
              <a:buNone/>
              <a:defRPr sz="1600" b="1" i="0">
                <a:solidFill>
                  <a:srgbClr val="000000"/>
                </a:solidFill>
                <a:latin typeface="Arial" panose="020B0604020202020204" pitchFamily="34" charset="0"/>
                <a:cs typeface="Arial" panose="020B0604020202020204" pitchFamily="34" charset="0"/>
              </a:defRPr>
            </a:lvl3pPr>
            <a:lvl4pPr marL="0" indent="964508" defTabSz="321503">
              <a:spcBef>
                <a:spcPts val="500"/>
              </a:spcBef>
              <a:buSzTx/>
              <a:buNone/>
              <a:defRPr sz="1600" b="1" i="0">
                <a:solidFill>
                  <a:srgbClr val="000000"/>
                </a:solidFill>
                <a:latin typeface="Arial" panose="020B0604020202020204" pitchFamily="34" charset="0"/>
                <a:cs typeface="Arial" panose="020B0604020202020204" pitchFamily="34" charset="0"/>
              </a:defRPr>
            </a:lvl4pPr>
            <a:lvl5pPr marL="0" indent="1286012" defTabSz="321503">
              <a:spcBef>
                <a:spcPts val="500"/>
              </a:spcBef>
              <a:buSzTx/>
              <a:buNone/>
              <a:defRPr sz="16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460" name="Text Placeholder 4"/>
          <p:cNvSpPr>
            <a:spLocks noGrp="1"/>
          </p:cNvSpPr>
          <p:nvPr>
            <p:ph type="body" sz="quarter" idx="21"/>
          </p:nvPr>
        </p:nvSpPr>
        <p:spPr>
          <a:xfrm>
            <a:off x="4629491" y="1681286"/>
            <a:ext cx="3887121" cy="823898"/>
          </a:xfrm>
          <a:prstGeom prst="rect">
            <a:avLst/>
          </a:prstGeom>
        </p:spPr>
        <p:txBody>
          <a:bodyPr lIns="46799" tIns="46799" rIns="46799" bIns="46799" anchor="b">
            <a:normAutofit/>
          </a:bodyPr>
          <a:lstStyle>
            <a:lvl1pPr>
              <a:defRPr b="1" i="0">
                <a:latin typeface="Arial" panose="020B0604020202020204" pitchFamily="34" charset="0"/>
                <a:cs typeface="Arial" panose="020B0604020202020204" pitchFamily="34" charset="0"/>
              </a:defRPr>
            </a:lvl1pPr>
          </a:lstStyle>
          <a:p>
            <a:pPr marL="0" indent="0" defTabSz="321503" rtl="0">
              <a:spcBef>
                <a:spcPts val="500"/>
              </a:spcBef>
              <a:buSzTx/>
              <a:buNone/>
              <a:defRPr sz="1600" b="1">
                <a:solidFill>
                  <a:srgbClr val="000000"/>
                </a:solidFill>
              </a:defRPr>
            </a:pPr>
            <a:endParaRPr dirty="0"/>
          </a:p>
        </p:txBody>
      </p:sp>
      <p:sp>
        <p:nvSpPr>
          <p:cNvPr id="3461" name="Slide Number"/>
          <p:cNvSpPr txBox="1">
            <a:spLocks noGrp="1"/>
          </p:cNvSpPr>
          <p:nvPr>
            <p:ph type="sldNum" sz="quarter" idx="2"/>
          </p:nvPr>
        </p:nvSpPr>
        <p:spPr>
          <a:xfrm>
            <a:off x="4608281" y="4391888"/>
            <a:ext cx="411101" cy="423553"/>
          </a:xfrm>
          <a:prstGeom prst="rect">
            <a:avLst/>
          </a:prstGeom>
        </p:spPr>
        <p:txBody>
          <a:bodyPr lIns="46799" tIns="46799" rIns="46799" bIns="46799"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07448756"/>
      </p:ext>
    </p:extLst>
  </p:cSld>
  <p:clrMapOvr>
    <a:masterClrMapping/>
  </p:clrMapOvr>
  <p:transition spd="med"/>
</p:sldLayout>
</file>

<file path=ppt/slideLayouts/slideLayout1808.xml><?xml version="1.0" encoding="utf-8"?>
<p:sldLayout xmlns:a="http://schemas.openxmlformats.org/drawingml/2006/main" xmlns:r="http://schemas.openxmlformats.org/officeDocument/2006/relationships" xmlns:p="http://schemas.openxmlformats.org/presentationml/2006/main" showMasterSp="0" type="tx">
  <p:cSld name="25_Title Only">
    <p:bg>
      <p:bgPr>
        <a:solidFill>
          <a:srgbClr val="FFFFFF"/>
        </a:solidFill>
        <a:effectLst/>
      </p:bgPr>
    </p:bg>
    <p:spTree>
      <p:nvGrpSpPr>
        <p:cNvPr id="1" name=""/>
        <p:cNvGrpSpPr/>
        <p:nvPr/>
      </p:nvGrpSpPr>
      <p:grpSpPr>
        <a:xfrm>
          <a:off x="0" y="0"/>
          <a:ext cx="0" cy="0"/>
          <a:chOff x="0" y="0"/>
          <a:chExt cx="0" cy="0"/>
        </a:xfrm>
      </p:grpSpPr>
      <p:sp>
        <p:nvSpPr>
          <p:cNvPr id="3468" name="Title Text"/>
          <p:cNvSpPr txBox="1">
            <a:spLocks noGrp="1"/>
          </p:cNvSpPr>
          <p:nvPr>
            <p:ph type="title"/>
          </p:nvPr>
        </p:nvSpPr>
        <p:spPr>
          <a:xfrm>
            <a:off x="321507" y="193135"/>
            <a:ext cx="5786029" cy="802687"/>
          </a:xfrm>
          <a:prstGeom prst="rect">
            <a:avLst/>
          </a:prstGeom>
          <a:noFill/>
        </p:spPr>
        <p:txBody>
          <a:bodyPr lIns="46799" tIns="46799" rIns="46799" bIns="46799"/>
          <a:lstStyle>
            <a:lvl1pPr defTabSz="321503">
              <a:defRPr sz="30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469" name="Slide Number"/>
          <p:cNvSpPr txBox="1">
            <a:spLocks noGrp="1"/>
          </p:cNvSpPr>
          <p:nvPr>
            <p:ph type="sldNum" sz="quarter" idx="2"/>
          </p:nvPr>
        </p:nvSpPr>
        <p:spPr>
          <a:xfrm>
            <a:off x="4608281" y="4391888"/>
            <a:ext cx="411101" cy="423553"/>
          </a:xfrm>
          <a:prstGeom prst="rect">
            <a:avLst/>
          </a:prstGeom>
        </p:spPr>
        <p:txBody>
          <a:bodyPr lIns="46799" tIns="46799" rIns="46799" bIns="46799"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96361753"/>
      </p:ext>
    </p:extLst>
  </p:cSld>
  <p:clrMapOvr>
    <a:masterClrMapping/>
  </p:clrMapOvr>
  <p:transition spd="med"/>
</p:sldLayout>
</file>

<file path=ppt/slideLayouts/slideLayout1809.xml><?xml version="1.0" encoding="utf-8"?>
<p:sldLayout xmlns:a="http://schemas.openxmlformats.org/drawingml/2006/main" xmlns:r="http://schemas.openxmlformats.org/officeDocument/2006/relationships" xmlns:p="http://schemas.openxmlformats.org/presentationml/2006/main" showMasterSp="0" type="tx">
  <p:cSld name="27_Blank">
    <p:bg>
      <p:bgPr>
        <a:solidFill>
          <a:srgbClr val="FFFFFF"/>
        </a:solidFill>
        <a:effectLst/>
      </p:bgPr>
    </p:bg>
    <p:spTree>
      <p:nvGrpSpPr>
        <p:cNvPr id="1" name=""/>
        <p:cNvGrpSpPr/>
        <p:nvPr/>
      </p:nvGrpSpPr>
      <p:grpSpPr>
        <a:xfrm>
          <a:off x="0" y="0"/>
          <a:ext cx="0" cy="0"/>
          <a:chOff x="0" y="0"/>
          <a:chExt cx="0" cy="0"/>
        </a:xfrm>
      </p:grpSpPr>
      <p:sp>
        <p:nvSpPr>
          <p:cNvPr id="3476" name="Slide Number"/>
          <p:cNvSpPr txBox="1">
            <a:spLocks noGrp="1"/>
          </p:cNvSpPr>
          <p:nvPr>
            <p:ph type="sldNum" sz="quarter" idx="2"/>
          </p:nvPr>
        </p:nvSpPr>
        <p:spPr>
          <a:xfrm>
            <a:off x="4608281" y="4391888"/>
            <a:ext cx="411101" cy="423553"/>
          </a:xfrm>
          <a:prstGeom prst="rect">
            <a:avLst/>
          </a:prstGeom>
        </p:spPr>
        <p:txBody>
          <a:bodyPr lIns="46799" tIns="46799" rIns="46799" bIns="46799"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796316406"/>
      </p:ext>
    </p:extLst>
  </p:cSld>
  <p:clrMapOvr>
    <a:masterClrMapping/>
  </p:clrMapOvr>
  <p:transition spd="med"/>
</p:sldLayout>
</file>

<file path=ppt/slideLayouts/slideLayout181.xml><?xml version="1.0" encoding="utf-8"?>
<p:sldLayout xmlns:a="http://schemas.openxmlformats.org/drawingml/2006/main" xmlns:r="http://schemas.openxmlformats.org/officeDocument/2006/relationships" xmlns:p="http://schemas.openxmlformats.org/presentationml/2006/main" showMasterSp="0" type="tx">
  <p:cSld name="8_Title and Content">
    <p:bg>
      <p:bgPr>
        <a:solidFill>
          <a:srgbClr val="000000"/>
        </a:solidFill>
        <a:effectLst/>
      </p:bgPr>
    </p:bg>
    <p:spTree>
      <p:nvGrpSpPr>
        <p:cNvPr id="1" name=""/>
        <p:cNvGrpSpPr/>
        <p:nvPr/>
      </p:nvGrpSpPr>
      <p:grpSpPr>
        <a:xfrm>
          <a:off x="0" y="0"/>
          <a:ext cx="0" cy="0"/>
          <a:chOff x="0" y="0"/>
          <a:chExt cx="0" cy="0"/>
        </a:xfrm>
      </p:grpSpPr>
      <p:grpSp>
        <p:nvGrpSpPr>
          <p:cNvPr id="1316" name="Group 2"/>
          <p:cNvGrpSpPr/>
          <p:nvPr/>
        </p:nvGrpSpPr>
        <p:grpSpPr>
          <a:xfrm>
            <a:off x="0" y="3902075"/>
            <a:ext cx="3400426" cy="2949575"/>
            <a:chOff x="0" y="0"/>
            <a:chExt cx="3400425" cy="2949575"/>
          </a:xfrm>
        </p:grpSpPr>
        <p:sp>
          <p:nvSpPr>
            <p:cNvPr id="1309"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310"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311"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312"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313"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314"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315"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1317" name="Title Text"/>
          <p:cNvSpPr txBox="1">
            <a:spLocks noGrp="1"/>
          </p:cNvSpPr>
          <p:nvPr>
            <p:ph type="title"/>
          </p:nvPr>
        </p:nvSpPr>
        <p:spPr>
          <a:xfrm>
            <a:off x="457200" y="277813"/>
            <a:ext cx="8229600" cy="1139826"/>
          </a:xfrm>
          <a:prstGeom prst="rect">
            <a:avLst/>
          </a:prstGeom>
        </p:spPr>
        <p:txBody>
          <a:bodyPr anchor="ctr"/>
          <a:lstStyle>
            <a:lvl1pPr algn="ctr">
              <a:defRPr b="1" i="0">
                <a:solidFill>
                  <a:schemeClr val="accent3">
                    <a:lumOff val="44000"/>
                  </a:schemeClr>
                </a:solidFill>
                <a:effectLst>
                  <a:outerShdw blurRad="38100" dist="38100" dir="2700000" rotWithShape="0">
                    <a:srgbClr val="000000"/>
                  </a:outerShdw>
                </a:effectLst>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318" name="Body Level One…"/>
          <p:cNvSpPr txBox="1">
            <a:spLocks noGrp="1"/>
          </p:cNvSpPr>
          <p:nvPr>
            <p:ph type="body" idx="1"/>
          </p:nvPr>
        </p:nvSpPr>
        <p:spPr>
          <a:xfrm>
            <a:off x="457200" y="1600200"/>
            <a:ext cx="8229600" cy="4530725"/>
          </a:xfrm>
          <a:prstGeom prst="rect">
            <a:avLst/>
          </a:prstGeom>
        </p:spPr>
        <p:txBody>
          <a:bodyPr>
            <a:normAutofit/>
          </a:bodyPr>
          <a:lstStyle>
            <a:lvl1pPr>
              <a:buClr>
                <a:srgbClr val="FFFFCC"/>
              </a:buClr>
              <a:buSzPct val="75000"/>
              <a:buChar char="●"/>
              <a:defRPr b="1" i="0">
                <a:solidFill>
                  <a:schemeClr val="accent3">
                    <a:lumOff val="44000"/>
                  </a:schemeClr>
                </a:solidFill>
                <a:effectLst>
                  <a:outerShdw blurRad="38100" dist="38100" dir="2700000" rotWithShape="0">
                    <a:srgbClr val="000000"/>
                  </a:outerShdw>
                </a:effectLst>
                <a:latin typeface="Arial" panose="020B0604020202020204" pitchFamily="34" charset="0"/>
                <a:ea typeface="Arial" panose="020B0604020202020204" pitchFamily="34" charset="0"/>
                <a:cs typeface="Arial" panose="020B0604020202020204" pitchFamily="34" charset="0"/>
                <a:sym typeface="Arial"/>
              </a:defRPr>
            </a:lvl1pPr>
            <a:lvl2pPr>
              <a:buClr>
                <a:srgbClr val="FFFFCC"/>
              </a:buClr>
              <a:buSzPct val="75000"/>
              <a:buChar char="●"/>
              <a:defRPr b="1" i="0">
                <a:solidFill>
                  <a:schemeClr val="accent3">
                    <a:lumOff val="44000"/>
                  </a:schemeClr>
                </a:solidFill>
                <a:effectLst>
                  <a:outerShdw blurRad="38100" dist="38100" dir="2700000" rotWithShape="0">
                    <a:srgbClr val="000000"/>
                  </a:outerShdw>
                </a:effectLst>
                <a:latin typeface="Arial" panose="020B0604020202020204" pitchFamily="34" charset="0"/>
                <a:ea typeface="Arial" panose="020B0604020202020204" pitchFamily="34" charset="0"/>
                <a:cs typeface="Arial" panose="020B0604020202020204" pitchFamily="34" charset="0"/>
                <a:sym typeface="Arial"/>
              </a:defRPr>
            </a:lvl2pPr>
            <a:lvl3pPr>
              <a:buClr>
                <a:srgbClr val="FFFFCC"/>
              </a:buClr>
              <a:buSzPct val="75000"/>
              <a:buChar char="●"/>
              <a:defRPr b="1" i="0">
                <a:solidFill>
                  <a:schemeClr val="accent3">
                    <a:lumOff val="44000"/>
                  </a:schemeClr>
                </a:solidFill>
                <a:effectLst>
                  <a:outerShdw blurRad="38100" dist="38100" dir="2700000" rotWithShape="0">
                    <a:srgbClr val="000000"/>
                  </a:outerShdw>
                </a:effectLst>
                <a:latin typeface="Arial" panose="020B0604020202020204" pitchFamily="34" charset="0"/>
                <a:ea typeface="Arial" panose="020B0604020202020204" pitchFamily="34" charset="0"/>
                <a:cs typeface="Arial" panose="020B0604020202020204" pitchFamily="34" charset="0"/>
                <a:sym typeface="Arial"/>
              </a:defRPr>
            </a:lvl3pPr>
            <a:lvl4pPr>
              <a:buClr>
                <a:srgbClr val="FFFFCC"/>
              </a:buClr>
              <a:buSzPct val="75000"/>
              <a:buChar char="●"/>
              <a:defRPr b="1" i="0">
                <a:solidFill>
                  <a:schemeClr val="accent3">
                    <a:lumOff val="44000"/>
                  </a:schemeClr>
                </a:solidFill>
                <a:effectLst>
                  <a:outerShdw blurRad="38100" dist="38100" dir="2700000" rotWithShape="0">
                    <a:srgbClr val="000000"/>
                  </a:outerShdw>
                </a:effectLst>
                <a:latin typeface="Arial" panose="020B0604020202020204" pitchFamily="34" charset="0"/>
                <a:ea typeface="Arial" panose="020B0604020202020204" pitchFamily="34" charset="0"/>
                <a:cs typeface="Arial" panose="020B0604020202020204" pitchFamily="34" charset="0"/>
                <a:sym typeface="Arial"/>
              </a:defRPr>
            </a:lvl4pPr>
            <a:lvl5pPr>
              <a:buClr>
                <a:srgbClr val="FFFFCC"/>
              </a:buClr>
              <a:buSzPct val="75000"/>
              <a:buChar char="●"/>
              <a:defRPr b="1" i="0">
                <a:solidFill>
                  <a:schemeClr val="accent3">
                    <a:lumOff val="44000"/>
                  </a:schemeClr>
                </a:solidFill>
                <a:effectLst>
                  <a:outerShdw blurRad="38100" dist="38100" dir="2700000" rotWithShape="0">
                    <a:srgbClr val="000000"/>
                  </a:outerShdw>
                </a:effectLst>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319" name="Slide Number"/>
          <p:cNvSpPr txBox="1">
            <a:spLocks noGrp="1"/>
          </p:cNvSpPr>
          <p:nvPr>
            <p:ph type="sldNum" sz="quarter" idx="2"/>
          </p:nvPr>
        </p:nvSpPr>
        <p:spPr>
          <a:xfrm>
            <a:off x="8437376" y="6248400"/>
            <a:ext cx="249425" cy="246221"/>
          </a:xfrm>
          <a:prstGeom prst="rect">
            <a:avLst/>
          </a:prstGeom>
        </p:spPr>
        <p:txBody>
          <a:bodyPr anchor="t"/>
          <a:lstStyle>
            <a:lvl1pPr algn="r">
              <a:defRPr sz="1000" b="1" i="0">
                <a:solidFill>
                  <a:schemeClr val="accent3">
                    <a:lumOff val="44000"/>
                  </a:schemeClr>
                </a:solidFill>
                <a:effectLst>
                  <a:outerShdw blurRad="38100" dist="38100" dir="2700000" rotWithShape="0">
                    <a:srgbClr val="000000"/>
                  </a:outerShdw>
                </a:effectLst>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599764770"/>
      </p:ext>
    </p:extLst>
  </p:cSld>
  <p:clrMapOvr>
    <a:masterClrMapping/>
  </p:clrMapOvr>
  <p:transition spd="med"/>
</p:sldLayout>
</file>

<file path=ppt/slideLayouts/slideLayout1810.xml><?xml version="1.0" encoding="utf-8"?>
<p:sldLayout xmlns:a="http://schemas.openxmlformats.org/drawingml/2006/main" xmlns:r="http://schemas.openxmlformats.org/officeDocument/2006/relationships" xmlns:p="http://schemas.openxmlformats.org/presentationml/2006/main" showMasterSp="0" type="tx">
  <p:cSld name="25_Content with Caption">
    <p:bg>
      <p:bgPr>
        <a:solidFill>
          <a:srgbClr val="FFFFFF"/>
        </a:solidFill>
        <a:effectLst/>
      </p:bgPr>
    </p:bg>
    <p:spTree>
      <p:nvGrpSpPr>
        <p:cNvPr id="1" name=""/>
        <p:cNvGrpSpPr/>
        <p:nvPr/>
      </p:nvGrpSpPr>
      <p:grpSpPr>
        <a:xfrm>
          <a:off x="0" y="0"/>
          <a:ext cx="0" cy="0"/>
          <a:chOff x="0" y="0"/>
          <a:chExt cx="0" cy="0"/>
        </a:xfrm>
      </p:grpSpPr>
      <p:sp>
        <p:nvSpPr>
          <p:cNvPr id="3483" name="Title Text"/>
          <p:cNvSpPr txBox="1">
            <a:spLocks noGrp="1"/>
          </p:cNvSpPr>
          <p:nvPr>
            <p:ph type="title"/>
          </p:nvPr>
        </p:nvSpPr>
        <p:spPr>
          <a:xfrm>
            <a:off x="629619" y="457720"/>
            <a:ext cx="2949390" cy="1599793"/>
          </a:xfrm>
          <a:prstGeom prst="rect">
            <a:avLst/>
          </a:prstGeom>
          <a:noFill/>
        </p:spPr>
        <p:txBody>
          <a:bodyPr lIns="46799" tIns="46799" rIns="46799" bIns="46799" anchor="b"/>
          <a:lstStyle>
            <a:lvl1pPr defTabSz="321503">
              <a:defRPr sz="22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484" name="Body Level One…"/>
          <p:cNvSpPr txBox="1">
            <a:spLocks noGrp="1"/>
          </p:cNvSpPr>
          <p:nvPr>
            <p:ph type="body" sz="half" idx="1"/>
          </p:nvPr>
        </p:nvSpPr>
        <p:spPr>
          <a:xfrm>
            <a:off x="3887120" y="986891"/>
            <a:ext cx="4629493" cy="4874170"/>
          </a:xfrm>
          <a:prstGeom prst="rect">
            <a:avLst/>
          </a:prstGeom>
        </p:spPr>
        <p:txBody>
          <a:bodyPr lIns="46799" tIns="46799" rIns="46799" bIns="46799">
            <a:normAutofit/>
          </a:bodyPr>
          <a:lstStyle>
            <a:lvl1pPr marL="241126" indent="-241126" defTabSz="321503">
              <a:spcBef>
                <a:spcPts val="500"/>
              </a:spcBef>
              <a:buSzTx/>
              <a:buNone/>
              <a:defRPr sz="2200" b="1" i="0">
                <a:solidFill>
                  <a:srgbClr val="000000"/>
                </a:solidFill>
                <a:latin typeface="Arial" panose="020B0604020202020204" pitchFamily="34" charset="0"/>
                <a:cs typeface="Arial" panose="020B0604020202020204" pitchFamily="34" charset="0"/>
              </a:defRPr>
            </a:lvl1pPr>
            <a:lvl2pPr marL="241126" indent="80376" defTabSz="321503">
              <a:spcBef>
                <a:spcPts val="500"/>
              </a:spcBef>
              <a:buSzTx/>
              <a:buNone/>
              <a:defRPr sz="2200" b="1" i="0">
                <a:solidFill>
                  <a:srgbClr val="000000"/>
                </a:solidFill>
                <a:latin typeface="Arial" panose="020B0604020202020204" pitchFamily="34" charset="0"/>
                <a:cs typeface="Arial" panose="020B0604020202020204" pitchFamily="34" charset="0"/>
              </a:defRPr>
            </a:lvl2pPr>
            <a:lvl3pPr marL="241126" indent="401879" defTabSz="321503">
              <a:spcBef>
                <a:spcPts val="500"/>
              </a:spcBef>
              <a:buSzTx/>
              <a:buNone/>
              <a:defRPr sz="2200" b="1" i="0">
                <a:solidFill>
                  <a:srgbClr val="000000"/>
                </a:solidFill>
                <a:latin typeface="Arial" panose="020B0604020202020204" pitchFamily="34" charset="0"/>
                <a:cs typeface="Arial" panose="020B0604020202020204" pitchFamily="34" charset="0"/>
              </a:defRPr>
            </a:lvl3pPr>
            <a:lvl4pPr marL="241126" indent="723381" defTabSz="321503">
              <a:spcBef>
                <a:spcPts val="500"/>
              </a:spcBef>
              <a:buSzTx/>
              <a:buNone/>
              <a:defRPr sz="2200" b="1" i="0">
                <a:solidFill>
                  <a:srgbClr val="000000"/>
                </a:solidFill>
                <a:latin typeface="Arial" panose="020B0604020202020204" pitchFamily="34" charset="0"/>
                <a:cs typeface="Arial" panose="020B0604020202020204" pitchFamily="34" charset="0"/>
              </a:defRPr>
            </a:lvl4pPr>
            <a:lvl5pPr marL="241126" indent="1044885" defTabSz="321503">
              <a:spcBef>
                <a:spcPts val="500"/>
              </a:spcBef>
              <a:buSzTx/>
              <a:buNone/>
              <a:defRPr sz="22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485" name="Text Placeholder 3"/>
          <p:cNvSpPr>
            <a:spLocks noGrp="1"/>
          </p:cNvSpPr>
          <p:nvPr>
            <p:ph type="body" sz="quarter" idx="21"/>
          </p:nvPr>
        </p:nvSpPr>
        <p:spPr>
          <a:xfrm>
            <a:off x="629619" y="2057512"/>
            <a:ext cx="2949390" cy="3811364"/>
          </a:xfrm>
          <a:prstGeom prst="rect">
            <a:avLst/>
          </a:prstGeom>
        </p:spPr>
        <p:txBody>
          <a:bodyPr lIns="46799" tIns="46799" rIns="46799" bIns="46799">
            <a:normAutofit/>
          </a:bodyPr>
          <a:lstStyle>
            <a:lvl1pPr>
              <a:defRPr b="1" i="0">
                <a:latin typeface="Arial" panose="020B0604020202020204" pitchFamily="34" charset="0"/>
                <a:cs typeface="Arial" panose="020B0604020202020204" pitchFamily="34" charset="0"/>
              </a:defRPr>
            </a:lvl1pPr>
          </a:lstStyle>
          <a:p>
            <a:pPr marL="0" indent="0" defTabSz="321503" rtl="0">
              <a:spcBef>
                <a:spcPts val="500"/>
              </a:spcBef>
              <a:buSzTx/>
              <a:buNone/>
              <a:defRPr sz="1100">
                <a:solidFill>
                  <a:srgbClr val="000000"/>
                </a:solidFill>
              </a:defRPr>
            </a:pPr>
            <a:endParaRPr dirty="0"/>
          </a:p>
        </p:txBody>
      </p:sp>
      <p:sp>
        <p:nvSpPr>
          <p:cNvPr id="3486" name="Slide Number"/>
          <p:cNvSpPr txBox="1">
            <a:spLocks noGrp="1"/>
          </p:cNvSpPr>
          <p:nvPr>
            <p:ph type="sldNum" sz="quarter" idx="2"/>
          </p:nvPr>
        </p:nvSpPr>
        <p:spPr>
          <a:xfrm>
            <a:off x="4608281" y="4391888"/>
            <a:ext cx="411101" cy="423553"/>
          </a:xfrm>
          <a:prstGeom prst="rect">
            <a:avLst/>
          </a:prstGeom>
        </p:spPr>
        <p:txBody>
          <a:bodyPr lIns="46799" tIns="46799" rIns="46799" bIns="46799"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741539367"/>
      </p:ext>
    </p:extLst>
  </p:cSld>
  <p:clrMapOvr>
    <a:masterClrMapping/>
  </p:clrMapOvr>
  <p:transition spd="med"/>
</p:sldLayout>
</file>

<file path=ppt/slideLayouts/slideLayout1811.xml><?xml version="1.0" encoding="utf-8"?>
<p:sldLayout xmlns:a="http://schemas.openxmlformats.org/drawingml/2006/main" xmlns:r="http://schemas.openxmlformats.org/officeDocument/2006/relationships" xmlns:p="http://schemas.openxmlformats.org/presentationml/2006/main" showMasterSp="0" type="tx">
  <p:cSld name="25_Picture with Caption">
    <p:bg>
      <p:bgPr>
        <a:solidFill>
          <a:srgbClr val="FFFFFF"/>
        </a:solidFill>
        <a:effectLst/>
      </p:bgPr>
    </p:bg>
    <p:spTree>
      <p:nvGrpSpPr>
        <p:cNvPr id="1" name=""/>
        <p:cNvGrpSpPr/>
        <p:nvPr/>
      </p:nvGrpSpPr>
      <p:grpSpPr>
        <a:xfrm>
          <a:off x="0" y="0"/>
          <a:ext cx="0" cy="0"/>
          <a:chOff x="0" y="0"/>
          <a:chExt cx="0" cy="0"/>
        </a:xfrm>
      </p:grpSpPr>
      <p:sp>
        <p:nvSpPr>
          <p:cNvPr id="3493" name="Title Text"/>
          <p:cNvSpPr txBox="1">
            <a:spLocks noGrp="1"/>
          </p:cNvSpPr>
          <p:nvPr>
            <p:ph type="title"/>
          </p:nvPr>
        </p:nvSpPr>
        <p:spPr>
          <a:xfrm>
            <a:off x="629619" y="457720"/>
            <a:ext cx="2949390" cy="1599793"/>
          </a:xfrm>
          <a:prstGeom prst="rect">
            <a:avLst/>
          </a:prstGeom>
          <a:noFill/>
        </p:spPr>
        <p:txBody>
          <a:bodyPr lIns="46799" tIns="46799" rIns="46799" bIns="46799" anchor="b"/>
          <a:lstStyle>
            <a:lvl1pPr defTabSz="321503">
              <a:defRPr sz="22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494" name="Picture Placeholder 2"/>
          <p:cNvSpPr>
            <a:spLocks noGrp="1"/>
          </p:cNvSpPr>
          <p:nvPr>
            <p:ph type="pic" sz="half" idx="21"/>
          </p:nvPr>
        </p:nvSpPr>
        <p:spPr>
          <a:xfrm>
            <a:off x="3887120" y="986891"/>
            <a:ext cx="4629493" cy="487417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3495" name="Body Level One…"/>
          <p:cNvSpPr txBox="1">
            <a:spLocks noGrp="1"/>
          </p:cNvSpPr>
          <p:nvPr>
            <p:ph type="body" sz="quarter" idx="1"/>
          </p:nvPr>
        </p:nvSpPr>
        <p:spPr>
          <a:xfrm>
            <a:off x="629619" y="2057512"/>
            <a:ext cx="2949390" cy="3811364"/>
          </a:xfrm>
          <a:prstGeom prst="rect">
            <a:avLst/>
          </a:prstGeom>
        </p:spPr>
        <p:txBody>
          <a:bodyPr lIns="46799" tIns="46799" rIns="46799" bIns="46799">
            <a:normAutofit/>
          </a:bodyPr>
          <a:lstStyle>
            <a:lvl1pPr marL="0" indent="0" defTabSz="321503">
              <a:spcBef>
                <a:spcPts val="500"/>
              </a:spcBef>
              <a:buSzTx/>
              <a:buNone/>
              <a:defRPr sz="1100" b="1" i="0">
                <a:solidFill>
                  <a:srgbClr val="000000"/>
                </a:solidFill>
                <a:latin typeface="Arial" panose="020B0604020202020204" pitchFamily="34" charset="0"/>
                <a:cs typeface="Arial" panose="020B0604020202020204" pitchFamily="34" charset="0"/>
              </a:defRPr>
            </a:lvl1pPr>
            <a:lvl2pPr marL="0" indent="321503" defTabSz="321503">
              <a:spcBef>
                <a:spcPts val="500"/>
              </a:spcBef>
              <a:buSzTx/>
              <a:buNone/>
              <a:defRPr sz="1100" b="1" i="0">
                <a:solidFill>
                  <a:srgbClr val="000000"/>
                </a:solidFill>
                <a:latin typeface="Arial" panose="020B0604020202020204" pitchFamily="34" charset="0"/>
                <a:cs typeface="Arial" panose="020B0604020202020204" pitchFamily="34" charset="0"/>
              </a:defRPr>
            </a:lvl2pPr>
            <a:lvl3pPr marL="0" indent="643006" defTabSz="321503">
              <a:spcBef>
                <a:spcPts val="500"/>
              </a:spcBef>
              <a:buSzTx/>
              <a:buNone/>
              <a:defRPr sz="1100" b="1" i="0">
                <a:solidFill>
                  <a:srgbClr val="000000"/>
                </a:solidFill>
                <a:latin typeface="Arial" panose="020B0604020202020204" pitchFamily="34" charset="0"/>
                <a:cs typeface="Arial" panose="020B0604020202020204" pitchFamily="34" charset="0"/>
              </a:defRPr>
            </a:lvl3pPr>
            <a:lvl4pPr marL="0" indent="964508" defTabSz="321503">
              <a:spcBef>
                <a:spcPts val="500"/>
              </a:spcBef>
              <a:buSzTx/>
              <a:buNone/>
              <a:defRPr sz="1100" b="1" i="0">
                <a:solidFill>
                  <a:srgbClr val="000000"/>
                </a:solidFill>
                <a:latin typeface="Arial" panose="020B0604020202020204" pitchFamily="34" charset="0"/>
                <a:cs typeface="Arial" panose="020B0604020202020204" pitchFamily="34" charset="0"/>
              </a:defRPr>
            </a:lvl4pPr>
            <a:lvl5pPr marL="0" indent="1286012" defTabSz="321503">
              <a:spcBef>
                <a:spcPts val="500"/>
              </a:spcBef>
              <a:buSzTx/>
              <a:buNone/>
              <a:defRPr sz="11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496" name="Slide Number"/>
          <p:cNvSpPr txBox="1">
            <a:spLocks noGrp="1"/>
          </p:cNvSpPr>
          <p:nvPr>
            <p:ph type="sldNum" sz="quarter" idx="2"/>
          </p:nvPr>
        </p:nvSpPr>
        <p:spPr>
          <a:xfrm>
            <a:off x="4608281" y="4391888"/>
            <a:ext cx="411101" cy="423553"/>
          </a:xfrm>
          <a:prstGeom prst="rect">
            <a:avLst/>
          </a:prstGeom>
        </p:spPr>
        <p:txBody>
          <a:bodyPr lIns="46799" tIns="46799" rIns="46799" bIns="46799"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823758841"/>
      </p:ext>
    </p:extLst>
  </p:cSld>
  <p:clrMapOvr>
    <a:masterClrMapping/>
  </p:clrMapOvr>
  <p:transition spd="med"/>
</p:sldLayout>
</file>

<file path=ppt/slideLayouts/slideLayout1812.xml><?xml version="1.0" encoding="utf-8"?>
<p:sldLayout xmlns:a="http://schemas.openxmlformats.org/drawingml/2006/main" xmlns:r="http://schemas.openxmlformats.org/officeDocument/2006/relationships" xmlns:p="http://schemas.openxmlformats.org/presentationml/2006/main" showMasterSp="0" type="tx">
  <p:cSld name="25_Title and Vertical Text">
    <p:bg>
      <p:bgPr>
        <a:solidFill>
          <a:srgbClr val="FFFFFF"/>
        </a:solidFill>
        <a:effectLst/>
      </p:bgPr>
    </p:bg>
    <p:spTree>
      <p:nvGrpSpPr>
        <p:cNvPr id="1" name=""/>
        <p:cNvGrpSpPr/>
        <p:nvPr/>
      </p:nvGrpSpPr>
      <p:grpSpPr>
        <a:xfrm>
          <a:off x="0" y="0"/>
          <a:ext cx="0" cy="0"/>
          <a:chOff x="0" y="0"/>
          <a:chExt cx="0" cy="0"/>
        </a:xfrm>
      </p:grpSpPr>
      <p:sp>
        <p:nvSpPr>
          <p:cNvPr id="3503" name="Title Text"/>
          <p:cNvSpPr txBox="1">
            <a:spLocks noGrp="1"/>
          </p:cNvSpPr>
          <p:nvPr>
            <p:ph type="title"/>
          </p:nvPr>
        </p:nvSpPr>
        <p:spPr>
          <a:xfrm>
            <a:off x="321507" y="193135"/>
            <a:ext cx="5786029" cy="802687"/>
          </a:xfrm>
          <a:prstGeom prst="rect">
            <a:avLst/>
          </a:prstGeom>
          <a:noFill/>
        </p:spPr>
        <p:txBody>
          <a:bodyPr lIns="46799" tIns="46799" rIns="46799" bIns="46799"/>
          <a:lstStyle>
            <a:lvl1pPr defTabSz="321503">
              <a:defRPr sz="30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504" name="Body Level One…"/>
          <p:cNvSpPr txBox="1">
            <a:spLocks noGrp="1"/>
          </p:cNvSpPr>
          <p:nvPr>
            <p:ph type="body" sz="half" idx="1"/>
          </p:nvPr>
        </p:nvSpPr>
        <p:spPr>
          <a:xfrm>
            <a:off x="321507" y="1125324"/>
            <a:ext cx="5786029" cy="3181720"/>
          </a:xfrm>
          <a:prstGeom prst="rect">
            <a:avLst/>
          </a:prstGeom>
        </p:spPr>
        <p:txBody>
          <a:bodyPr vert="eaVert" lIns="46799" tIns="46799" rIns="46799" bIns="46799">
            <a:normAutofit/>
          </a:bodyPr>
          <a:lstStyle>
            <a:lvl1pPr marL="241126" indent="-241126" defTabSz="321503">
              <a:spcBef>
                <a:spcPts val="500"/>
              </a:spcBef>
              <a:buSzTx/>
              <a:buNone/>
              <a:defRPr sz="2200" b="1" i="0">
                <a:solidFill>
                  <a:srgbClr val="000000"/>
                </a:solidFill>
                <a:latin typeface="Arial" panose="020B0604020202020204" pitchFamily="34" charset="0"/>
                <a:cs typeface="Arial" panose="020B0604020202020204" pitchFamily="34" charset="0"/>
              </a:defRPr>
            </a:lvl1pPr>
            <a:lvl2pPr marL="241126" indent="80376" defTabSz="321503">
              <a:spcBef>
                <a:spcPts val="500"/>
              </a:spcBef>
              <a:buSzTx/>
              <a:buNone/>
              <a:defRPr sz="2200" b="1" i="0">
                <a:solidFill>
                  <a:srgbClr val="000000"/>
                </a:solidFill>
                <a:latin typeface="Arial" panose="020B0604020202020204" pitchFamily="34" charset="0"/>
                <a:cs typeface="Arial" panose="020B0604020202020204" pitchFamily="34" charset="0"/>
              </a:defRPr>
            </a:lvl2pPr>
            <a:lvl3pPr marL="241126" indent="401879" defTabSz="321503">
              <a:spcBef>
                <a:spcPts val="500"/>
              </a:spcBef>
              <a:buSzTx/>
              <a:buNone/>
              <a:defRPr sz="2200" b="1" i="0">
                <a:solidFill>
                  <a:srgbClr val="000000"/>
                </a:solidFill>
                <a:latin typeface="Arial" panose="020B0604020202020204" pitchFamily="34" charset="0"/>
                <a:cs typeface="Arial" panose="020B0604020202020204" pitchFamily="34" charset="0"/>
              </a:defRPr>
            </a:lvl3pPr>
            <a:lvl4pPr marL="241126" indent="723381" defTabSz="321503">
              <a:spcBef>
                <a:spcPts val="500"/>
              </a:spcBef>
              <a:buSzTx/>
              <a:buNone/>
              <a:defRPr sz="2200" b="1" i="0">
                <a:solidFill>
                  <a:srgbClr val="000000"/>
                </a:solidFill>
                <a:latin typeface="Arial" panose="020B0604020202020204" pitchFamily="34" charset="0"/>
                <a:cs typeface="Arial" panose="020B0604020202020204" pitchFamily="34" charset="0"/>
              </a:defRPr>
            </a:lvl4pPr>
            <a:lvl5pPr marL="241126" indent="1044885" defTabSz="321503">
              <a:spcBef>
                <a:spcPts val="500"/>
              </a:spcBef>
              <a:buSzTx/>
              <a:buNone/>
              <a:defRPr sz="22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505" name="Slide Number"/>
          <p:cNvSpPr txBox="1">
            <a:spLocks noGrp="1"/>
          </p:cNvSpPr>
          <p:nvPr>
            <p:ph type="sldNum" sz="quarter" idx="2"/>
          </p:nvPr>
        </p:nvSpPr>
        <p:spPr>
          <a:xfrm>
            <a:off x="4608281" y="4391888"/>
            <a:ext cx="411101" cy="423553"/>
          </a:xfrm>
          <a:prstGeom prst="rect">
            <a:avLst/>
          </a:prstGeom>
        </p:spPr>
        <p:txBody>
          <a:bodyPr lIns="46799" tIns="46799" rIns="46799" bIns="46799"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760258618"/>
      </p:ext>
    </p:extLst>
  </p:cSld>
  <p:clrMapOvr>
    <a:masterClrMapping/>
  </p:clrMapOvr>
  <p:transition spd="med"/>
</p:sldLayout>
</file>

<file path=ppt/slideLayouts/slideLayout1813.xml><?xml version="1.0" encoding="utf-8"?>
<p:sldLayout xmlns:a="http://schemas.openxmlformats.org/drawingml/2006/main" xmlns:r="http://schemas.openxmlformats.org/officeDocument/2006/relationships" xmlns:p="http://schemas.openxmlformats.org/presentationml/2006/main" showMasterSp="0" type="tx">
  <p:cSld name="25_Vertical Title and Text">
    <p:bg>
      <p:bgPr>
        <a:solidFill>
          <a:srgbClr val="FFFFFF"/>
        </a:solidFill>
        <a:effectLst/>
      </p:bgPr>
    </p:bg>
    <p:spTree>
      <p:nvGrpSpPr>
        <p:cNvPr id="1" name=""/>
        <p:cNvGrpSpPr/>
        <p:nvPr/>
      </p:nvGrpSpPr>
      <p:grpSpPr>
        <a:xfrm>
          <a:off x="0" y="0"/>
          <a:ext cx="0" cy="0"/>
          <a:chOff x="0" y="0"/>
          <a:chExt cx="0" cy="0"/>
        </a:xfrm>
      </p:grpSpPr>
      <p:sp>
        <p:nvSpPr>
          <p:cNvPr id="3512" name="Title Text"/>
          <p:cNvSpPr txBox="1">
            <a:spLocks noGrp="1"/>
          </p:cNvSpPr>
          <p:nvPr>
            <p:ph type="title"/>
          </p:nvPr>
        </p:nvSpPr>
        <p:spPr>
          <a:xfrm>
            <a:off x="4661865" y="193136"/>
            <a:ext cx="1445671" cy="4113907"/>
          </a:xfrm>
          <a:prstGeom prst="rect">
            <a:avLst/>
          </a:prstGeom>
          <a:noFill/>
        </p:spPr>
        <p:txBody>
          <a:bodyPr vert="eaVert" lIns="46799" tIns="46799" rIns="46799" bIns="46799"/>
          <a:lstStyle>
            <a:lvl1pPr defTabSz="321503">
              <a:defRPr sz="30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513" name="Body Level One…"/>
          <p:cNvSpPr txBox="1">
            <a:spLocks noGrp="1"/>
          </p:cNvSpPr>
          <p:nvPr>
            <p:ph type="body" sz="half" idx="1"/>
          </p:nvPr>
        </p:nvSpPr>
        <p:spPr>
          <a:xfrm>
            <a:off x="321507" y="193136"/>
            <a:ext cx="4233190" cy="4113907"/>
          </a:xfrm>
          <a:prstGeom prst="rect">
            <a:avLst/>
          </a:prstGeom>
        </p:spPr>
        <p:txBody>
          <a:bodyPr vert="eaVert" lIns="46799" tIns="46799" rIns="46799" bIns="46799">
            <a:normAutofit/>
          </a:bodyPr>
          <a:lstStyle>
            <a:lvl1pPr marL="241126" indent="-241126" defTabSz="321503">
              <a:spcBef>
                <a:spcPts val="500"/>
              </a:spcBef>
              <a:buSzTx/>
              <a:buNone/>
              <a:defRPr sz="2200" b="1" i="0">
                <a:solidFill>
                  <a:srgbClr val="000000"/>
                </a:solidFill>
                <a:latin typeface="Arial" panose="020B0604020202020204" pitchFamily="34" charset="0"/>
                <a:cs typeface="Arial" panose="020B0604020202020204" pitchFamily="34" charset="0"/>
              </a:defRPr>
            </a:lvl1pPr>
            <a:lvl2pPr marL="241126" indent="80376" defTabSz="321503">
              <a:spcBef>
                <a:spcPts val="500"/>
              </a:spcBef>
              <a:buSzTx/>
              <a:buNone/>
              <a:defRPr sz="2200" b="1" i="0">
                <a:solidFill>
                  <a:srgbClr val="000000"/>
                </a:solidFill>
                <a:latin typeface="Arial" panose="020B0604020202020204" pitchFamily="34" charset="0"/>
                <a:cs typeface="Arial" panose="020B0604020202020204" pitchFamily="34" charset="0"/>
              </a:defRPr>
            </a:lvl2pPr>
            <a:lvl3pPr marL="241126" indent="401879" defTabSz="321503">
              <a:spcBef>
                <a:spcPts val="500"/>
              </a:spcBef>
              <a:buSzTx/>
              <a:buNone/>
              <a:defRPr sz="2200" b="1" i="0">
                <a:solidFill>
                  <a:srgbClr val="000000"/>
                </a:solidFill>
                <a:latin typeface="Arial" panose="020B0604020202020204" pitchFamily="34" charset="0"/>
                <a:cs typeface="Arial" panose="020B0604020202020204" pitchFamily="34" charset="0"/>
              </a:defRPr>
            </a:lvl3pPr>
            <a:lvl4pPr marL="241126" indent="723381" defTabSz="321503">
              <a:spcBef>
                <a:spcPts val="500"/>
              </a:spcBef>
              <a:buSzTx/>
              <a:buNone/>
              <a:defRPr sz="2200" b="1" i="0">
                <a:solidFill>
                  <a:srgbClr val="000000"/>
                </a:solidFill>
                <a:latin typeface="Arial" panose="020B0604020202020204" pitchFamily="34" charset="0"/>
                <a:cs typeface="Arial" panose="020B0604020202020204" pitchFamily="34" charset="0"/>
              </a:defRPr>
            </a:lvl4pPr>
            <a:lvl5pPr marL="241126" indent="1044885" defTabSz="321503">
              <a:spcBef>
                <a:spcPts val="500"/>
              </a:spcBef>
              <a:buSzTx/>
              <a:buNone/>
              <a:defRPr sz="22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514" name="Slide Number"/>
          <p:cNvSpPr txBox="1">
            <a:spLocks noGrp="1"/>
          </p:cNvSpPr>
          <p:nvPr>
            <p:ph type="sldNum" sz="quarter" idx="2"/>
          </p:nvPr>
        </p:nvSpPr>
        <p:spPr>
          <a:xfrm>
            <a:off x="4608281" y="4391888"/>
            <a:ext cx="411101" cy="423553"/>
          </a:xfrm>
          <a:prstGeom prst="rect">
            <a:avLst/>
          </a:prstGeom>
        </p:spPr>
        <p:txBody>
          <a:bodyPr lIns="46799" tIns="46799" rIns="46799" bIns="46799"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022999921"/>
      </p:ext>
    </p:extLst>
  </p:cSld>
  <p:clrMapOvr>
    <a:masterClrMapping/>
  </p:clrMapOvr>
  <p:transition spd="med"/>
</p:sldLayout>
</file>

<file path=ppt/slideLayouts/slideLayout1814.xml><?xml version="1.0" encoding="utf-8"?>
<p:sldLayout xmlns:a="http://schemas.openxmlformats.org/drawingml/2006/main" xmlns:r="http://schemas.openxmlformats.org/officeDocument/2006/relationships" xmlns:p="http://schemas.openxmlformats.org/presentationml/2006/main" showMasterSp="0" type="tx">
  <p:cSld name="26_Title Slide">
    <p:bg>
      <p:bgPr>
        <a:solidFill>
          <a:srgbClr val="390039"/>
        </a:solidFill>
        <a:effectLst/>
      </p:bgPr>
    </p:bg>
    <p:spTree>
      <p:nvGrpSpPr>
        <p:cNvPr id="1" name=""/>
        <p:cNvGrpSpPr/>
        <p:nvPr/>
      </p:nvGrpSpPr>
      <p:grpSpPr>
        <a:xfrm>
          <a:off x="0" y="0"/>
          <a:ext cx="0" cy="0"/>
          <a:chOff x="0" y="0"/>
          <a:chExt cx="0" cy="0"/>
        </a:xfrm>
      </p:grpSpPr>
      <p:sp>
        <p:nvSpPr>
          <p:cNvPr id="3521" name="Title Text"/>
          <p:cNvSpPr txBox="1">
            <a:spLocks noGrp="1"/>
          </p:cNvSpPr>
          <p:nvPr>
            <p:ph type="title"/>
          </p:nvPr>
        </p:nvSpPr>
        <p:spPr>
          <a:xfrm>
            <a:off x="685800" y="2130426"/>
            <a:ext cx="7772400" cy="1470026"/>
          </a:xfrm>
          <a:prstGeom prst="rect">
            <a:avLst/>
          </a:prstGeom>
          <a:noFill/>
        </p:spPr>
        <p:txBody>
          <a:bodyPr lIns="45671" tIns="45671" rIns="45671" bIns="45671"/>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522" name="Body Level One…"/>
          <p:cNvSpPr txBox="1">
            <a:spLocks noGrp="1"/>
          </p:cNvSpPr>
          <p:nvPr>
            <p:ph type="body" sz="quarter" idx="1"/>
          </p:nvPr>
        </p:nvSpPr>
        <p:spPr>
          <a:xfrm>
            <a:off x="1371600" y="3886201"/>
            <a:ext cx="6400800" cy="1752601"/>
          </a:xfrm>
          <a:prstGeom prst="rect">
            <a:avLst/>
          </a:prstGeom>
        </p:spPr>
        <p:txBody>
          <a:bodyPr lIns="45671" tIns="45671" rIns="45671" bIns="45671">
            <a:normAutofit/>
          </a:bodyPr>
          <a:lstStyle>
            <a:lvl1pPr marL="0" indent="0" algn="ctr">
              <a:buSzTx/>
              <a:buNone/>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0" indent="456725" algn="ctr">
              <a:buSzTx/>
              <a:buNone/>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0" indent="913454" algn="ctr">
              <a:buSzTx/>
              <a:buNone/>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0" indent="1370171" algn="ctr">
              <a:buSzTx/>
              <a:buNone/>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0" indent="1826907" algn="ctr">
              <a:buSzTx/>
              <a:buNone/>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523"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584039333"/>
      </p:ext>
    </p:extLst>
  </p:cSld>
  <p:clrMapOvr>
    <a:masterClrMapping/>
  </p:clrMapOvr>
  <p:transition spd="med"/>
</p:sldLayout>
</file>

<file path=ppt/slideLayouts/slideLayout1815.xml><?xml version="1.0" encoding="utf-8"?>
<p:sldLayout xmlns:a="http://schemas.openxmlformats.org/drawingml/2006/main" xmlns:r="http://schemas.openxmlformats.org/officeDocument/2006/relationships" xmlns:p="http://schemas.openxmlformats.org/presentationml/2006/main" showMasterSp="0" type="tx">
  <p:cSld name="26_Title and Content">
    <p:bg>
      <p:bgPr>
        <a:solidFill>
          <a:srgbClr val="390039"/>
        </a:solidFill>
        <a:effectLst/>
      </p:bgPr>
    </p:bg>
    <p:spTree>
      <p:nvGrpSpPr>
        <p:cNvPr id="1" name=""/>
        <p:cNvGrpSpPr/>
        <p:nvPr/>
      </p:nvGrpSpPr>
      <p:grpSpPr>
        <a:xfrm>
          <a:off x="0" y="0"/>
          <a:ext cx="0" cy="0"/>
          <a:chOff x="0" y="0"/>
          <a:chExt cx="0" cy="0"/>
        </a:xfrm>
      </p:grpSpPr>
      <p:sp>
        <p:nvSpPr>
          <p:cNvPr id="3530" name="Title Text"/>
          <p:cNvSpPr txBox="1">
            <a:spLocks noGrp="1"/>
          </p:cNvSpPr>
          <p:nvPr>
            <p:ph type="title"/>
          </p:nvPr>
        </p:nvSpPr>
        <p:spPr>
          <a:xfrm>
            <a:off x="457200" y="274638"/>
            <a:ext cx="8229600" cy="1143001"/>
          </a:xfrm>
          <a:prstGeom prst="rect">
            <a:avLst/>
          </a:prstGeom>
          <a:noFill/>
        </p:spPr>
        <p:txBody>
          <a:bodyPr lIns="45671" tIns="45671" rIns="45671" bIns="45671"/>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531" name="Body Level One…"/>
          <p:cNvSpPr txBox="1">
            <a:spLocks noGrp="1"/>
          </p:cNvSpPr>
          <p:nvPr>
            <p:ph type="body" idx="1"/>
          </p:nvPr>
        </p:nvSpPr>
        <p:spPr>
          <a:xfrm>
            <a:off x="457200" y="1600200"/>
            <a:ext cx="8229600" cy="4525963"/>
          </a:xfrm>
          <a:prstGeom prst="rect">
            <a:avLst/>
          </a:prstGeom>
        </p:spPr>
        <p:txBody>
          <a:bodyPr lIns="45671" tIns="45671" rIns="45671" bIns="45671">
            <a:normAutofit/>
          </a:bodyPr>
          <a:lstStyle>
            <a:lvl1pPr marL="342542" indent="-342542">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82953" indent="-326235">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17927" indent="-304484">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35554" indent="-36538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92275" indent="-36538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532"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111790229"/>
      </p:ext>
    </p:extLst>
  </p:cSld>
  <p:clrMapOvr>
    <a:masterClrMapping/>
  </p:clrMapOvr>
  <p:transition spd="med"/>
</p:sldLayout>
</file>

<file path=ppt/slideLayouts/slideLayout1816.xml><?xml version="1.0" encoding="utf-8"?>
<p:sldLayout xmlns:a="http://schemas.openxmlformats.org/drawingml/2006/main" xmlns:r="http://schemas.openxmlformats.org/officeDocument/2006/relationships" xmlns:p="http://schemas.openxmlformats.org/presentationml/2006/main" showMasterSp="0" type="tx">
  <p:cSld name="26_Section Header">
    <p:bg>
      <p:bgPr>
        <a:solidFill>
          <a:srgbClr val="390039"/>
        </a:solidFill>
        <a:effectLst/>
      </p:bgPr>
    </p:bg>
    <p:spTree>
      <p:nvGrpSpPr>
        <p:cNvPr id="1" name=""/>
        <p:cNvGrpSpPr/>
        <p:nvPr/>
      </p:nvGrpSpPr>
      <p:grpSpPr>
        <a:xfrm>
          <a:off x="0" y="0"/>
          <a:ext cx="0" cy="0"/>
          <a:chOff x="0" y="0"/>
          <a:chExt cx="0" cy="0"/>
        </a:xfrm>
      </p:grpSpPr>
      <p:sp>
        <p:nvSpPr>
          <p:cNvPr id="3539" name="Title Text"/>
          <p:cNvSpPr txBox="1">
            <a:spLocks noGrp="1"/>
          </p:cNvSpPr>
          <p:nvPr>
            <p:ph type="title"/>
          </p:nvPr>
        </p:nvSpPr>
        <p:spPr>
          <a:xfrm>
            <a:off x="722312" y="4406900"/>
            <a:ext cx="7772401" cy="1362075"/>
          </a:xfrm>
          <a:prstGeom prst="rect">
            <a:avLst/>
          </a:prstGeom>
          <a:noFill/>
        </p:spPr>
        <p:txBody>
          <a:bodyPr lIns="45671" tIns="45671" rIns="45671" bIns="45671" anchor="t"/>
          <a:lstStyle>
            <a:lvl1pPr algn="l">
              <a:defRPr sz="4000" b="1" i="0" cap="all">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540" name="Body Level One…"/>
          <p:cNvSpPr txBox="1">
            <a:spLocks noGrp="1"/>
          </p:cNvSpPr>
          <p:nvPr>
            <p:ph type="body" sz="quarter" idx="1"/>
          </p:nvPr>
        </p:nvSpPr>
        <p:spPr>
          <a:xfrm>
            <a:off x="722312" y="2906714"/>
            <a:ext cx="7772401" cy="1500188"/>
          </a:xfrm>
          <a:prstGeom prst="rect">
            <a:avLst/>
          </a:prstGeom>
        </p:spPr>
        <p:txBody>
          <a:bodyPr lIns="45671" tIns="45671" rIns="45671" bIns="45671" anchor="b">
            <a:normAutofit/>
          </a:bodyPr>
          <a:lstStyle>
            <a:lvl1pPr marL="0" indent="0">
              <a:spcBef>
                <a:spcPts val="400"/>
              </a:spcBef>
              <a:buSzTx/>
              <a:buNone/>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0" indent="456725">
              <a:spcBef>
                <a:spcPts val="400"/>
              </a:spcBef>
              <a:buSzTx/>
              <a:buNone/>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0" indent="913454">
              <a:spcBef>
                <a:spcPts val="400"/>
              </a:spcBef>
              <a:buSzTx/>
              <a:buNone/>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0" indent="1370171">
              <a:spcBef>
                <a:spcPts val="400"/>
              </a:spcBef>
              <a:buSzTx/>
              <a:buNone/>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0" indent="1826907">
              <a:spcBef>
                <a:spcPts val="400"/>
              </a:spcBef>
              <a:buSzTx/>
              <a:buNone/>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541"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49504383"/>
      </p:ext>
    </p:extLst>
  </p:cSld>
  <p:clrMapOvr>
    <a:masterClrMapping/>
  </p:clrMapOvr>
  <p:transition spd="med"/>
</p:sldLayout>
</file>

<file path=ppt/slideLayouts/slideLayout1817.xml><?xml version="1.0" encoding="utf-8"?>
<p:sldLayout xmlns:a="http://schemas.openxmlformats.org/drawingml/2006/main" xmlns:r="http://schemas.openxmlformats.org/officeDocument/2006/relationships" xmlns:p="http://schemas.openxmlformats.org/presentationml/2006/main" showMasterSp="0" type="tx">
  <p:cSld name="26_Two Content">
    <p:bg>
      <p:bgPr>
        <a:solidFill>
          <a:srgbClr val="390039"/>
        </a:solidFill>
        <a:effectLst/>
      </p:bgPr>
    </p:bg>
    <p:spTree>
      <p:nvGrpSpPr>
        <p:cNvPr id="1" name=""/>
        <p:cNvGrpSpPr/>
        <p:nvPr/>
      </p:nvGrpSpPr>
      <p:grpSpPr>
        <a:xfrm>
          <a:off x="0" y="0"/>
          <a:ext cx="0" cy="0"/>
          <a:chOff x="0" y="0"/>
          <a:chExt cx="0" cy="0"/>
        </a:xfrm>
      </p:grpSpPr>
      <p:sp>
        <p:nvSpPr>
          <p:cNvPr id="3548" name="Title Text"/>
          <p:cNvSpPr txBox="1">
            <a:spLocks noGrp="1"/>
          </p:cNvSpPr>
          <p:nvPr>
            <p:ph type="title"/>
          </p:nvPr>
        </p:nvSpPr>
        <p:spPr>
          <a:xfrm>
            <a:off x="457200" y="274638"/>
            <a:ext cx="8229600" cy="1143001"/>
          </a:xfrm>
          <a:prstGeom prst="rect">
            <a:avLst/>
          </a:prstGeom>
          <a:noFill/>
        </p:spPr>
        <p:txBody>
          <a:bodyPr lIns="45671" tIns="45671" rIns="45671" bIns="45671"/>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549" name="Body Level One…"/>
          <p:cNvSpPr txBox="1">
            <a:spLocks noGrp="1"/>
          </p:cNvSpPr>
          <p:nvPr>
            <p:ph type="body" sz="half" idx="1"/>
          </p:nvPr>
        </p:nvSpPr>
        <p:spPr>
          <a:xfrm>
            <a:off x="457200" y="1600200"/>
            <a:ext cx="4038600" cy="4525963"/>
          </a:xfrm>
          <a:prstGeom prst="rect">
            <a:avLst/>
          </a:prstGeom>
        </p:spPr>
        <p:txBody>
          <a:bodyPr lIns="45671" tIns="45671" rIns="45671" bIns="45671">
            <a:normAutofit/>
          </a:bodyPr>
          <a:lstStyle>
            <a:lvl1pPr marL="342542" indent="-342542">
              <a:spcBef>
                <a:spcPts val="600"/>
              </a:spcBef>
              <a:buSzPct val="100000"/>
              <a:buChar char="•"/>
              <a:defRPr sz="28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89750" indent="-333032">
              <a:spcBef>
                <a:spcPts val="600"/>
              </a:spcBef>
              <a:buSzPct val="100000"/>
              <a:buChar char="–"/>
              <a:defRPr sz="28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33151" indent="-319708">
              <a:spcBef>
                <a:spcPts val="600"/>
              </a:spcBef>
              <a:buSzPct val="100000"/>
              <a:buChar char="•"/>
              <a:defRPr sz="28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25405" indent="-355231">
              <a:spcBef>
                <a:spcPts val="600"/>
              </a:spcBef>
              <a:buSzPct val="100000"/>
              <a:buChar char="–"/>
              <a:defRPr sz="28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82126" indent="-355231">
              <a:spcBef>
                <a:spcPts val="600"/>
              </a:spcBef>
              <a:buChar char="»"/>
              <a:defRPr sz="28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550"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594907622"/>
      </p:ext>
    </p:extLst>
  </p:cSld>
  <p:clrMapOvr>
    <a:masterClrMapping/>
  </p:clrMapOvr>
  <p:transition spd="med"/>
</p:sldLayout>
</file>

<file path=ppt/slideLayouts/slideLayout1818.xml><?xml version="1.0" encoding="utf-8"?>
<p:sldLayout xmlns:a="http://schemas.openxmlformats.org/drawingml/2006/main" xmlns:r="http://schemas.openxmlformats.org/officeDocument/2006/relationships" xmlns:p="http://schemas.openxmlformats.org/presentationml/2006/main" showMasterSp="0" type="tx">
  <p:cSld name="26_Comparison">
    <p:bg>
      <p:bgPr>
        <a:solidFill>
          <a:srgbClr val="390039"/>
        </a:solidFill>
        <a:effectLst/>
      </p:bgPr>
    </p:bg>
    <p:spTree>
      <p:nvGrpSpPr>
        <p:cNvPr id="1" name=""/>
        <p:cNvGrpSpPr/>
        <p:nvPr/>
      </p:nvGrpSpPr>
      <p:grpSpPr>
        <a:xfrm>
          <a:off x="0" y="0"/>
          <a:ext cx="0" cy="0"/>
          <a:chOff x="0" y="0"/>
          <a:chExt cx="0" cy="0"/>
        </a:xfrm>
      </p:grpSpPr>
      <p:sp>
        <p:nvSpPr>
          <p:cNvPr id="3557" name="Title Text"/>
          <p:cNvSpPr txBox="1">
            <a:spLocks noGrp="1"/>
          </p:cNvSpPr>
          <p:nvPr>
            <p:ph type="title"/>
          </p:nvPr>
        </p:nvSpPr>
        <p:spPr>
          <a:xfrm>
            <a:off x="457200" y="274638"/>
            <a:ext cx="8229600" cy="1143001"/>
          </a:xfrm>
          <a:prstGeom prst="rect">
            <a:avLst/>
          </a:prstGeom>
          <a:noFill/>
        </p:spPr>
        <p:txBody>
          <a:bodyPr lIns="45671" tIns="45671" rIns="45671" bIns="45671"/>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558" name="Body Level One…"/>
          <p:cNvSpPr txBox="1">
            <a:spLocks noGrp="1"/>
          </p:cNvSpPr>
          <p:nvPr>
            <p:ph type="body" sz="quarter" idx="1"/>
          </p:nvPr>
        </p:nvSpPr>
        <p:spPr>
          <a:xfrm>
            <a:off x="457200" y="1535112"/>
            <a:ext cx="4040188" cy="639763"/>
          </a:xfrm>
          <a:prstGeom prst="rect">
            <a:avLst/>
          </a:prstGeom>
        </p:spPr>
        <p:txBody>
          <a:bodyPr lIns="45671" tIns="45671" rIns="45671" bIns="45671" anchor="b">
            <a:normAutofit/>
          </a:bodyPr>
          <a:lstStyle>
            <a:lvl1pPr marL="0" indent="0">
              <a:spcBef>
                <a:spcPts val="500"/>
              </a:spcBef>
              <a:buSzTx/>
              <a:buNone/>
              <a:defRPr sz="2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0" indent="456725">
              <a:spcBef>
                <a:spcPts val="500"/>
              </a:spcBef>
              <a:buSzTx/>
              <a:buNone/>
              <a:defRPr sz="2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0" indent="913454">
              <a:spcBef>
                <a:spcPts val="500"/>
              </a:spcBef>
              <a:buSzTx/>
              <a:buNone/>
              <a:defRPr sz="2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0" indent="1370171">
              <a:spcBef>
                <a:spcPts val="500"/>
              </a:spcBef>
              <a:buSzTx/>
              <a:buNone/>
              <a:defRPr sz="2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0" indent="1826907">
              <a:spcBef>
                <a:spcPts val="500"/>
              </a:spcBef>
              <a:buSzTx/>
              <a:buNone/>
              <a:defRPr sz="2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559" name="Text Placeholder 4"/>
          <p:cNvSpPr>
            <a:spLocks noGrp="1"/>
          </p:cNvSpPr>
          <p:nvPr>
            <p:ph type="body" sz="quarter" idx="21"/>
          </p:nvPr>
        </p:nvSpPr>
        <p:spPr>
          <a:xfrm>
            <a:off x="4645045" y="1535112"/>
            <a:ext cx="4041776" cy="639763"/>
          </a:xfrm>
          <a:prstGeom prst="rect">
            <a:avLst/>
          </a:prstGeom>
        </p:spPr>
        <p:txBody>
          <a:bodyPr lIns="45671" tIns="45671" rIns="45671" bIns="45671"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F8F8EF"/>
                </a:solidFill>
                <a:effectLst>
                  <a:outerShdw blurRad="38100" dist="38100" dir="2700000" rotWithShape="0">
                    <a:srgbClr val="000000">
                      <a:alpha val="43137"/>
                    </a:srgbClr>
                  </a:outerShdw>
                </a:effectLst>
              </a:defRPr>
            </a:pPr>
            <a:endParaRPr dirty="0"/>
          </a:p>
        </p:txBody>
      </p:sp>
      <p:sp>
        <p:nvSpPr>
          <p:cNvPr id="3560"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889043621"/>
      </p:ext>
    </p:extLst>
  </p:cSld>
  <p:clrMapOvr>
    <a:masterClrMapping/>
  </p:clrMapOvr>
  <p:transition spd="med"/>
</p:sldLayout>
</file>

<file path=ppt/slideLayouts/slideLayout1819.xml><?xml version="1.0" encoding="utf-8"?>
<p:sldLayout xmlns:a="http://schemas.openxmlformats.org/drawingml/2006/main" xmlns:r="http://schemas.openxmlformats.org/officeDocument/2006/relationships" xmlns:p="http://schemas.openxmlformats.org/presentationml/2006/main" showMasterSp="0" type="tx">
  <p:cSld name="26_Title Only">
    <p:bg>
      <p:bgPr>
        <a:solidFill>
          <a:srgbClr val="390039"/>
        </a:solidFill>
        <a:effectLst/>
      </p:bgPr>
    </p:bg>
    <p:spTree>
      <p:nvGrpSpPr>
        <p:cNvPr id="1" name=""/>
        <p:cNvGrpSpPr/>
        <p:nvPr/>
      </p:nvGrpSpPr>
      <p:grpSpPr>
        <a:xfrm>
          <a:off x="0" y="0"/>
          <a:ext cx="0" cy="0"/>
          <a:chOff x="0" y="0"/>
          <a:chExt cx="0" cy="0"/>
        </a:xfrm>
      </p:grpSpPr>
      <p:sp>
        <p:nvSpPr>
          <p:cNvPr id="3567" name="Title Text"/>
          <p:cNvSpPr txBox="1">
            <a:spLocks noGrp="1"/>
          </p:cNvSpPr>
          <p:nvPr>
            <p:ph type="title"/>
          </p:nvPr>
        </p:nvSpPr>
        <p:spPr>
          <a:xfrm>
            <a:off x="457200" y="274638"/>
            <a:ext cx="8229600" cy="1143001"/>
          </a:xfrm>
          <a:prstGeom prst="rect">
            <a:avLst/>
          </a:prstGeom>
          <a:noFill/>
        </p:spPr>
        <p:txBody>
          <a:bodyPr lIns="45671" tIns="45671" rIns="45671" bIns="45671"/>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568"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259900578"/>
      </p:ext>
    </p:extLst>
  </p:cSld>
  <p:clrMapOvr>
    <a:masterClrMapping/>
  </p:clrMapOvr>
  <p:transition spd="med"/>
</p:sldLayout>
</file>

<file path=ppt/slideLayouts/slideLayout182.xml><?xml version="1.0" encoding="utf-8"?>
<p:sldLayout xmlns:a="http://schemas.openxmlformats.org/drawingml/2006/main" xmlns:r="http://schemas.openxmlformats.org/officeDocument/2006/relationships" xmlns:p="http://schemas.openxmlformats.org/presentationml/2006/main" showMasterSp="0" type="tx">
  <p:cSld name="9_Title and Content">
    <p:bg>
      <p:bgPr>
        <a:gradFill flip="none" rotWithShape="1">
          <a:gsLst>
            <a:gs pos="0">
              <a:srgbClr val="000058"/>
            </a:gs>
            <a:gs pos="100000">
              <a:srgbClr val="000099"/>
            </a:gs>
          </a:gsLst>
          <a:lin ang="2700000" scaled="0"/>
        </a:gradFill>
        <a:effectLst/>
      </p:bgPr>
    </p:bg>
    <p:spTree>
      <p:nvGrpSpPr>
        <p:cNvPr id="1" name=""/>
        <p:cNvGrpSpPr/>
        <p:nvPr/>
      </p:nvGrpSpPr>
      <p:grpSpPr>
        <a:xfrm>
          <a:off x="0" y="0"/>
          <a:ext cx="0" cy="0"/>
          <a:chOff x="0" y="0"/>
          <a:chExt cx="0" cy="0"/>
        </a:xfrm>
      </p:grpSpPr>
      <p:grpSp>
        <p:nvGrpSpPr>
          <p:cNvPr id="1367" name="Group 2"/>
          <p:cNvGrpSpPr/>
          <p:nvPr/>
        </p:nvGrpSpPr>
        <p:grpSpPr>
          <a:xfrm>
            <a:off x="-1" y="-1"/>
            <a:ext cx="9145589" cy="6856415"/>
            <a:chOff x="0" y="0"/>
            <a:chExt cx="9145587" cy="6856413"/>
          </a:xfrm>
        </p:grpSpPr>
        <p:sp>
          <p:nvSpPr>
            <p:cNvPr id="1326" name="Freeform 3"/>
            <p:cNvSpPr/>
            <p:nvPr/>
          </p:nvSpPr>
          <p:spPr>
            <a:xfrm>
              <a:off x="0" y="19049"/>
              <a:ext cx="9140826" cy="5195889"/>
            </a:xfrm>
            <a:custGeom>
              <a:avLst/>
              <a:gdLst/>
              <a:ahLst/>
              <a:cxnLst>
                <a:cxn ang="0">
                  <a:pos x="wd2" y="hd2"/>
                </a:cxn>
                <a:cxn ang="5400000">
                  <a:pos x="wd2" y="hd2"/>
                </a:cxn>
                <a:cxn ang="10800000">
                  <a:pos x="wd2" y="hd2"/>
                </a:cxn>
                <a:cxn ang="16200000">
                  <a:pos x="wd2" y="hd2"/>
                </a:cxn>
              </a:cxnLst>
              <a:rect l="0" t="0" r="r" b="b"/>
              <a:pathLst>
                <a:path w="21600" h="21600" extrusionOk="0">
                  <a:moveTo>
                    <a:pt x="12015" y="11985"/>
                  </a:moveTo>
                  <a:lnTo>
                    <a:pt x="0" y="0"/>
                  </a:lnTo>
                  <a:lnTo>
                    <a:pt x="0" y="3445"/>
                  </a:lnTo>
                  <a:lnTo>
                    <a:pt x="11428" y="13054"/>
                  </a:lnTo>
                  <a:lnTo>
                    <a:pt x="21600" y="21600"/>
                  </a:lnTo>
                  <a:lnTo>
                    <a:pt x="21600" y="21560"/>
                  </a:lnTo>
                  <a:lnTo>
                    <a:pt x="12015" y="11985"/>
                  </a:lnTo>
                  <a:close/>
                </a:path>
              </a:pathLst>
            </a:custGeom>
            <a:gradFill flip="none" rotWithShape="1">
              <a:gsLst>
                <a:gs pos="0">
                  <a:srgbClr val="000051"/>
                </a:gs>
                <a:gs pos="100000">
                  <a:srgbClr val="00008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327" name="Freeform 4"/>
            <p:cNvSpPr/>
            <p:nvPr/>
          </p:nvSpPr>
          <p:spPr>
            <a:xfrm>
              <a:off x="236538" y="-1"/>
              <a:ext cx="8904287" cy="5148264"/>
            </a:xfrm>
            <a:custGeom>
              <a:avLst/>
              <a:gdLst/>
              <a:ahLst/>
              <a:cxnLst>
                <a:cxn ang="0">
                  <a:pos x="wd2" y="hd2"/>
                </a:cxn>
                <a:cxn ang="5400000">
                  <a:pos x="wd2" y="hd2"/>
                </a:cxn>
                <a:cxn ang="10800000">
                  <a:pos x="wd2" y="hd2"/>
                </a:cxn>
                <a:cxn ang="16200000">
                  <a:pos x="wd2" y="hd2"/>
                </a:cxn>
              </a:cxnLst>
              <a:rect l="0" t="0" r="r" b="b"/>
              <a:pathLst>
                <a:path w="21600" h="21600" extrusionOk="0">
                  <a:moveTo>
                    <a:pt x="12220" y="11416"/>
                  </a:moveTo>
                  <a:lnTo>
                    <a:pt x="1665" y="0"/>
                  </a:lnTo>
                  <a:lnTo>
                    <a:pt x="0" y="0"/>
                  </a:lnTo>
                  <a:lnTo>
                    <a:pt x="11922" y="11896"/>
                  </a:lnTo>
                  <a:lnTo>
                    <a:pt x="21600" y="21600"/>
                  </a:lnTo>
                  <a:lnTo>
                    <a:pt x="21600" y="21560"/>
                  </a:lnTo>
                  <a:lnTo>
                    <a:pt x="12220" y="11416"/>
                  </a:lnTo>
                  <a:close/>
                </a:path>
              </a:pathLst>
            </a:custGeom>
            <a:gradFill flip="none" rotWithShape="1">
              <a:gsLst>
                <a:gs pos="0">
                  <a:srgbClr val="00005D"/>
                </a:gs>
                <a:gs pos="100000">
                  <a:srgbClr val="000099"/>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328" name="Freeform 5"/>
            <p:cNvSpPr/>
            <p:nvPr/>
          </p:nvSpPr>
          <p:spPr>
            <a:xfrm>
              <a:off x="-1" y="5449888"/>
              <a:ext cx="6410326" cy="303213"/>
            </a:xfrm>
            <a:custGeom>
              <a:avLst/>
              <a:gdLst/>
              <a:ahLst/>
              <a:cxnLst>
                <a:cxn ang="0">
                  <a:pos x="wd2" y="hd2"/>
                </a:cxn>
                <a:cxn ang="5400000">
                  <a:pos x="wd2" y="hd2"/>
                </a:cxn>
                <a:cxn ang="10800000">
                  <a:pos x="wd2" y="hd2"/>
                </a:cxn>
                <a:cxn ang="16200000">
                  <a:pos x="wd2" y="hd2"/>
                </a:cxn>
              </a:cxnLst>
              <a:rect l="0" t="0" r="r" b="b"/>
              <a:pathLst>
                <a:path w="21600" h="21600" extrusionOk="0">
                  <a:moveTo>
                    <a:pt x="0" y="17550"/>
                  </a:moveTo>
                  <a:lnTo>
                    <a:pt x="21600" y="21600"/>
                  </a:lnTo>
                  <a:lnTo>
                    <a:pt x="21600" y="16200"/>
                  </a:lnTo>
                  <a:lnTo>
                    <a:pt x="0" y="0"/>
                  </a:lnTo>
                  <a:lnTo>
                    <a:pt x="0" y="17550"/>
                  </a:lnTo>
                  <a:close/>
                </a:path>
              </a:pathLst>
            </a:custGeom>
            <a:gradFill flip="none" rotWithShape="1">
              <a:gsLst>
                <a:gs pos="0">
                  <a:srgbClr val="000061"/>
                </a:gs>
                <a:gs pos="100000">
                  <a:srgbClr val="00008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329" name="Freeform 6"/>
            <p:cNvSpPr/>
            <p:nvPr/>
          </p:nvSpPr>
          <p:spPr>
            <a:xfrm>
              <a:off x="6410325" y="5678488"/>
              <a:ext cx="2730501" cy="103188"/>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9636"/>
                  </a:lnTo>
                  <a:lnTo>
                    <a:pt x="0" y="0"/>
                  </a:lnTo>
                  <a:lnTo>
                    <a:pt x="0" y="15709"/>
                  </a:lnTo>
                  <a:lnTo>
                    <a:pt x="21600" y="21600"/>
                  </a:lnTo>
                  <a:close/>
                </a:path>
              </a:pathLst>
            </a:custGeom>
            <a:gradFill flip="none" rotWithShape="1">
              <a:gsLst>
                <a:gs pos="0">
                  <a:srgbClr val="000080"/>
                </a:gs>
                <a:gs pos="100000">
                  <a:srgbClr val="000099"/>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330" name="Freeform 7"/>
            <p:cNvSpPr/>
            <p:nvPr/>
          </p:nvSpPr>
          <p:spPr>
            <a:xfrm>
              <a:off x="-1" y="5915025"/>
              <a:ext cx="7594601" cy="522289"/>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5055"/>
                  </a:lnTo>
                  <a:lnTo>
                    <a:pt x="21600" y="0"/>
                  </a:lnTo>
                  <a:lnTo>
                    <a:pt x="0" y="7025"/>
                  </a:lnTo>
                  <a:lnTo>
                    <a:pt x="0" y="21600"/>
                  </a:lnTo>
                  <a:close/>
                </a:path>
              </a:pathLst>
            </a:custGeom>
            <a:gradFill flip="none" rotWithShape="1">
              <a:gsLst>
                <a:gs pos="0">
                  <a:srgbClr val="00007D"/>
                </a:gs>
                <a:gs pos="100000">
                  <a:srgbClr val="000099"/>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331" name="Freeform 8"/>
            <p:cNvSpPr/>
            <p:nvPr/>
          </p:nvSpPr>
          <p:spPr>
            <a:xfrm>
              <a:off x="7594600" y="5876925"/>
              <a:ext cx="1546226" cy="160339"/>
            </a:xfrm>
            <a:custGeom>
              <a:avLst/>
              <a:gdLst/>
              <a:ahLst/>
              <a:cxnLst>
                <a:cxn ang="0">
                  <a:pos x="wd2" y="hd2"/>
                </a:cxn>
                <a:cxn ang="5400000">
                  <a:pos x="wd2" y="hd2"/>
                </a:cxn>
                <a:cxn ang="10800000">
                  <a:pos x="wd2" y="hd2"/>
                </a:cxn>
                <a:cxn ang="16200000">
                  <a:pos x="wd2" y="hd2"/>
                </a:cxn>
              </a:cxnLst>
              <a:rect l="0" t="0" r="r" b="b"/>
              <a:pathLst>
                <a:path w="21600" h="21600" extrusionOk="0">
                  <a:moveTo>
                    <a:pt x="21600" y="10265"/>
                  </a:moveTo>
                  <a:lnTo>
                    <a:pt x="21600" y="0"/>
                  </a:lnTo>
                  <a:lnTo>
                    <a:pt x="0" y="5133"/>
                  </a:lnTo>
                  <a:lnTo>
                    <a:pt x="0" y="21600"/>
                  </a:lnTo>
                  <a:lnTo>
                    <a:pt x="21600" y="10265"/>
                  </a:lnTo>
                  <a:close/>
                </a:path>
              </a:pathLst>
            </a:custGeom>
            <a:solidFill>
              <a:srgbClr val="00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332" name="Freeform 9"/>
            <p:cNvSpPr/>
            <p:nvPr/>
          </p:nvSpPr>
          <p:spPr>
            <a:xfrm>
              <a:off x="5745162" y="6056313"/>
              <a:ext cx="3395663" cy="31432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7018"/>
                  </a:lnTo>
                  <a:lnTo>
                    <a:pt x="0" y="21600"/>
                  </a:lnTo>
                  <a:lnTo>
                    <a:pt x="21600" y="0"/>
                  </a:lnTo>
                  <a:close/>
                </a:path>
              </a:pathLst>
            </a:custGeom>
            <a:solidFill>
              <a:srgbClr val="00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333" name="Freeform 10"/>
            <p:cNvSpPr/>
            <p:nvPr/>
          </p:nvSpPr>
          <p:spPr>
            <a:xfrm>
              <a:off x="0" y="6303963"/>
              <a:ext cx="5745163" cy="5524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854" y="21600"/>
                  </a:lnTo>
                  <a:lnTo>
                    <a:pt x="21600" y="2607"/>
                  </a:lnTo>
                  <a:lnTo>
                    <a:pt x="21600" y="0"/>
                  </a:lnTo>
                  <a:lnTo>
                    <a:pt x="0" y="16386"/>
                  </a:lnTo>
                  <a:lnTo>
                    <a:pt x="0" y="21600"/>
                  </a:lnTo>
                  <a:close/>
                </a:path>
              </a:pathLst>
            </a:custGeom>
            <a:gradFill flip="none" rotWithShape="1">
              <a:gsLst>
                <a:gs pos="0">
                  <a:srgbClr val="00006F"/>
                </a:gs>
                <a:gs pos="100000">
                  <a:srgbClr val="000099"/>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334" name="Freeform 11"/>
            <p:cNvSpPr/>
            <p:nvPr/>
          </p:nvSpPr>
          <p:spPr>
            <a:xfrm>
              <a:off x="3328987" y="6418263"/>
              <a:ext cx="3990976" cy="438151"/>
            </a:xfrm>
            <a:custGeom>
              <a:avLst/>
              <a:gdLst/>
              <a:ahLst/>
              <a:cxnLst>
                <a:cxn ang="0">
                  <a:pos x="wd2" y="hd2"/>
                </a:cxn>
                <a:cxn ang="5400000">
                  <a:pos x="wd2" y="hd2"/>
                </a:cxn>
                <a:cxn ang="10800000">
                  <a:pos x="wd2" y="hd2"/>
                </a:cxn>
                <a:cxn ang="16200000">
                  <a:pos x="wd2" y="hd2"/>
                </a:cxn>
              </a:cxnLst>
              <a:rect l="0" t="0" r="r" b="b"/>
              <a:pathLst>
                <a:path w="21600" h="21600" extrusionOk="0">
                  <a:moveTo>
                    <a:pt x="18725" y="21600"/>
                  </a:moveTo>
                  <a:lnTo>
                    <a:pt x="21600" y="15965"/>
                  </a:lnTo>
                  <a:lnTo>
                    <a:pt x="19395" y="0"/>
                  </a:lnTo>
                  <a:lnTo>
                    <a:pt x="0" y="21600"/>
                  </a:lnTo>
                  <a:lnTo>
                    <a:pt x="18725" y="21600"/>
                  </a:lnTo>
                  <a:close/>
                </a:path>
              </a:pathLst>
            </a:custGeom>
            <a:solidFill>
              <a:srgbClr val="00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335" name="Freeform 12"/>
            <p:cNvSpPr/>
            <p:nvPr/>
          </p:nvSpPr>
          <p:spPr>
            <a:xfrm>
              <a:off x="6911975" y="6142038"/>
              <a:ext cx="2228850" cy="600076"/>
            </a:xfrm>
            <a:custGeom>
              <a:avLst/>
              <a:gdLst/>
              <a:ahLst/>
              <a:cxnLst>
                <a:cxn ang="0">
                  <a:pos x="wd2" y="hd2"/>
                </a:cxn>
                <a:cxn ang="5400000">
                  <a:pos x="wd2" y="hd2"/>
                </a:cxn>
                <a:cxn ang="10800000">
                  <a:pos x="wd2" y="hd2"/>
                </a:cxn>
                <a:cxn ang="16200000">
                  <a:pos x="wd2" y="hd2"/>
                </a:cxn>
              </a:cxnLst>
              <a:rect l="0" t="0" r="r" b="b"/>
              <a:pathLst>
                <a:path w="21600" h="21600" extrusionOk="0">
                  <a:moveTo>
                    <a:pt x="21600" y="7200"/>
                  </a:moveTo>
                  <a:lnTo>
                    <a:pt x="21600" y="0"/>
                  </a:lnTo>
                  <a:lnTo>
                    <a:pt x="0" y="9943"/>
                  </a:lnTo>
                  <a:lnTo>
                    <a:pt x="3951" y="21600"/>
                  </a:lnTo>
                  <a:lnTo>
                    <a:pt x="21600" y="7200"/>
                  </a:lnTo>
                  <a:close/>
                </a:path>
              </a:pathLst>
            </a:custGeom>
            <a:gradFill flip="none" rotWithShape="1">
              <a:gsLst>
                <a:gs pos="0">
                  <a:srgbClr val="000099"/>
                </a:gs>
                <a:gs pos="100000">
                  <a:srgbClr val="08089C"/>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336" name="Freeform 13"/>
            <p:cNvSpPr/>
            <p:nvPr/>
          </p:nvSpPr>
          <p:spPr>
            <a:xfrm>
              <a:off x="7985125" y="5002213"/>
              <a:ext cx="1155700" cy="3810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0" y="540"/>
                  </a:lnTo>
                  <a:lnTo>
                    <a:pt x="21600" y="21600"/>
                  </a:lnTo>
                  <a:close/>
                </a:path>
              </a:pathLst>
            </a:custGeom>
            <a:solidFill>
              <a:srgbClr val="00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337" name="Freeform 14"/>
            <p:cNvSpPr/>
            <p:nvPr/>
          </p:nvSpPr>
          <p:spPr>
            <a:xfrm>
              <a:off x="0" y="2359025"/>
              <a:ext cx="7985126" cy="2652713"/>
            </a:xfrm>
            <a:custGeom>
              <a:avLst/>
              <a:gdLst/>
              <a:ahLst/>
              <a:cxnLst>
                <a:cxn ang="0">
                  <a:pos x="wd2" y="hd2"/>
                </a:cxn>
                <a:cxn ang="5400000">
                  <a:pos x="wd2" y="hd2"/>
                </a:cxn>
                <a:cxn ang="10800000">
                  <a:pos x="wd2" y="hd2"/>
                </a:cxn>
                <a:cxn ang="16200000">
                  <a:pos x="wd2" y="hd2"/>
                </a:cxn>
              </a:cxnLst>
              <a:rect l="0" t="0" r="r" b="b"/>
              <a:pathLst>
                <a:path w="21600" h="21600" extrusionOk="0">
                  <a:moveTo>
                    <a:pt x="0" y="930"/>
                  </a:moveTo>
                  <a:lnTo>
                    <a:pt x="21600" y="21600"/>
                  </a:lnTo>
                  <a:lnTo>
                    <a:pt x="21600" y="21522"/>
                  </a:lnTo>
                  <a:lnTo>
                    <a:pt x="0" y="0"/>
                  </a:lnTo>
                  <a:lnTo>
                    <a:pt x="0" y="930"/>
                  </a:lnTo>
                  <a:close/>
                </a:path>
              </a:pathLst>
            </a:custGeom>
            <a:gradFill flip="none" rotWithShape="1">
              <a:gsLst>
                <a:gs pos="0">
                  <a:srgbClr val="000053"/>
                </a:gs>
                <a:gs pos="100000">
                  <a:srgbClr val="000099"/>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338" name="Freeform 15"/>
            <p:cNvSpPr/>
            <p:nvPr/>
          </p:nvSpPr>
          <p:spPr>
            <a:xfrm>
              <a:off x="7985125" y="4840287"/>
              <a:ext cx="1155700" cy="50482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21192"/>
                  </a:lnTo>
                  <a:lnTo>
                    <a:pt x="0" y="0"/>
                  </a:lnTo>
                  <a:lnTo>
                    <a:pt x="0" y="3668"/>
                  </a:lnTo>
                  <a:lnTo>
                    <a:pt x="21600" y="21600"/>
                  </a:lnTo>
                  <a:close/>
                </a:path>
              </a:pathLst>
            </a:custGeom>
            <a:gradFill flip="none" rotWithShape="1">
              <a:gsLst>
                <a:gs pos="0">
                  <a:srgbClr val="000080"/>
                </a:gs>
                <a:gs pos="100000">
                  <a:srgbClr val="000099"/>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339" name="Freeform 16"/>
            <p:cNvSpPr/>
            <p:nvPr/>
          </p:nvSpPr>
          <p:spPr>
            <a:xfrm>
              <a:off x="0" y="1454150"/>
              <a:ext cx="7985126" cy="3471863"/>
            </a:xfrm>
            <a:custGeom>
              <a:avLst/>
              <a:gdLst/>
              <a:ahLst/>
              <a:cxnLst>
                <a:cxn ang="0">
                  <a:pos x="wd2" y="hd2"/>
                </a:cxn>
                <a:cxn ang="5400000">
                  <a:pos x="wd2" y="hd2"/>
                </a:cxn>
                <a:cxn ang="10800000">
                  <a:pos x="wd2" y="hd2"/>
                </a:cxn>
                <a:cxn ang="16200000">
                  <a:pos x="wd2" y="hd2"/>
                </a:cxn>
              </a:cxnLst>
              <a:rect l="0" t="0" r="r" b="b"/>
              <a:pathLst>
                <a:path w="21600" h="21600" extrusionOk="0">
                  <a:moveTo>
                    <a:pt x="0" y="3909"/>
                  </a:moveTo>
                  <a:lnTo>
                    <a:pt x="21600" y="21600"/>
                  </a:lnTo>
                  <a:lnTo>
                    <a:pt x="21600" y="21067"/>
                  </a:lnTo>
                  <a:lnTo>
                    <a:pt x="0" y="0"/>
                  </a:lnTo>
                  <a:lnTo>
                    <a:pt x="0" y="3909"/>
                  </a:lnTo>
                  <a:close/>
                </a:path>
              </a:pathLst>
            </a:custGeom>
            <a:gradFill flip="none" rotWithShape="1">
              <a:gsLst>
                <a:gs pos="0">
                  <a:srgbClr val="000055"/>
                </a:gs>
                <a:gs pos="100000">
                  <a:srgbClr val="00008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340" name="Freeform 17"/>
            <p:cNvSpPr/>
            <p:nvPr/>
          </p:nvSpPr>
          <p:spPr>
            <a:xfrm>
              <a:off x="3641725" y="-1"/>
              <a:ext cx="5014913" cy="4325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477" y="21600"/>
                  </a:lnTo>
                  <a:lnTo>
                    <a:pt x="21600" y="21418"/>
                  </a:lnTo>
                  <a:lnTo>
                    <a:pt x="697" y="0"/>
                  </a:lnTo>
                  <a:lnTo>
                    <a:pt x="0" y="0"/>
                  </a:lnTo>
                  <a:close/>
                </a:path>
              </a:pathLst>
            </a:custGeom>
            <a:gradFill flip="none" rotWithShape="1">
              <a:gsLst>
                <a:gs pos="0">
                  <a:srgbClr val="00006B"/>
                </a:gs>
                <a:gs pos="100000">
                  <a:srgbClr val="000099"/>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341" name="Freeform 18"/>
            <p:cNvSpPr/>
            <p:nvPr/>
          </p:nvSpPr>
          <p:spPr>
            <a:xfrm>
              <a:off x="8628062" y="4289425"/>
              <a:ext cx="512763" cy="474663"/>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8999"/>
                  </a:lnTo>
                  <a:lnTo>
                    <a:pt x="1204" y="0"/>
                  </a:lnTo>
                  <a:lnTo>
                    <a:pt x="0" y="1662"/>
                  </a:lnTo>
                  <a:lnTo>
                    <a:pt x="21600" y="21600"/>
                  </a:lnTo>
                  <a:close/>
                </a:path>
              </a:pathLst>
            </a:custGeom>
            <a:gradFill flip="none" rotWithShape="1">
              <a:gsLst>
                <a:gs pos="0">
                  <a:srgbClr val="000099"/>
                </a:gs>
                <a:gs pos="100000">
                  <a:srgbClr val="0F0F9F"/>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342" name="Freeform 19"/>
            <p:cNvSpPr/>
            <p:nvPr/>
          </p:nvSpPr>
          <p:spPr>
            <a:xfrm>
              <a:off x="8694737" y="4108450"/>
              <a:ext cx="446088" cy="531813"/>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1155"/>
                  </a:lnTo>
                  <a:lnTo>
                    <a:pt x="7379" y="0"/>
                  </a:lnTo>
                  <a:lnTo>
                    <a:pt x="0" y="5803"/>
                  </a:lnTo>
                  <a:lnTo>
                    <a:pt x="21600" y="21600"/>
                  </a:lnTo>
                  <a:close/>
                </a:path>
              </a:pathLst>
            </a:custGeom>
            <a:solidFill>
              <a:srgbClr val="00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343" name="Freeform 20"/>
            <p:cNvSpPr/>
            <p:nvPr/>
          </p:nvSpPr>
          <p:spPr>
            <a:xfrm>
              <a:off x="3895725" y="0"/>
              <a:ext cx="4951413" cy="42513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0936" y="21600"/>
                  </a:lnTo>
                  <a:lnTo>
                    <a:pt x="21600" y="20875"/>
                  </a:lnTo>
                  <a:lnTo>
                    <a:pt x="2650" y="0"/>
                  </a:lnTo>
                  <a:lnTo>
                    <a:pt x="0" y="0"/>
                  </a:lnTo>
                  <a:close/>
                </a:path>
              </a:pathLst>
            </a:custGeom>
            <a:gradFill flip="none" rotWithShape="1">
              <a:gsLst>
                <a:gs pos="0">
                  <a:srgbClr val="000047"/>
                </a:gs>
                <a:gs pos="100000">
                  <a:srgbClr val="000099"/>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1346" name="Freeform 21"/>
            <p:cNvGrpSpPr/>
            <p:nvPr/>
          </p:nvGrpSpPr>
          <p:grpSpPr>
            <a:xfrm>
              <a:off x="8931274" y="4022725"/>
              <a:ext cx="209551" cy="209551"/>
              <a:chOff x="0" y="0"/>
              <a:chExt cx="209550" cy="209550"/>
            </a:xfrm>
          </p:grpSpPr>
          <p:sp>
            <p:nvSpPr>
              <p:cNvPr id="1344" name="Line"/>
              <p:cNvSpPr/>
              <p:nvPr/>
            </p:nvSpPr>
            <p:spPr>
              <a:xfrm flipH="1" flipV="1">
                <a:off x="-1" y="0"/>
                <a:ext cx="209551" cy="20955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345" name="Line"/>
              <p:cNvSpPr/>
              <p:nvPr/>
            </p:nvSpPr>
            <p:spPr>
              <a:xfrm>
                <a:off x="-1" y="0"/>
                <a:ext cx="209551" cy="20955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1347" name="Freeform 22"/>
            <p:cNvSpPr/>
            <p:nvPr/>
          </p:nvSpPr>
          <p:spPr>
            <a:xfrm>
              <a:off x="4940300" y="0"/>
              <a:ext cx="3990975" cy="4022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566" y="0"/>
                  </a:lnTo>
                  <a:lnTo>
                    <a:pt x="0" y="0"/>
                  </a:lnTo>
                  <a:close/>
                </a:path>
              </a:pathLst>
            </a:custGeom>
            <a:gradFill flip="none" rotWithShape="1">
              <a:gsLst>
                <a:gs pos="0">
                  <a:srgbClr val="00004F"/>
                </a:gs>
                <a:gs pos="100000">
                  <a:srgbClr val="000099"/>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348" name="Freeform 23"/>
            <p:cNvSpPr/>
            <p:nvPr/>
          </p:nvSpPr>
          <p:spPr>
            <a:xfrm>
              <a:off x="5537200" y="0"/>
              <a:ext cx="3489325" cy="393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482" y="21600"/>
                  </a:lnTo>
                  <a:lnTo>
                    <a:pt x="21600" y="21548"/>
                  </a:lnTo>
                  <a:lnTo>
                    <a:pt x="3112" y="0"/>
                  </a:lnTo>
                  <a:lnTo>
                    <a:pt x="0" y="0"/>
                  </a:lnTo>
                  <a:close/>
                </a:path>
              </a:pathLst>
            </a:custGeom>
            <a:gradFill flip="none" rotWithShape="1">
              <a:gsLst>
                <a:gs pos="0">
                  <a:srgbClr val="000065"/>
                </a:gs>
                <a:gs pos="100000">
                  <a:srgbClr val="000080"/>
                </a:gs>
              </a:gsLst>
              <a:lin ang="54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349" name="Freeform 24"/>
            <p:cNvSpPr/>
            <p:nvPr/>
          </p:nvSpPr>
          <p:spPr>
            <a:xfrm>
              <a:off x="9007475" y="3927475"/>
              <a:ext cx="133350" cy="1524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20250"/>
                  </a:lnTo>
                  <a:lnTo>
                    <a:pt x="3086" y="0"/>
                  </a:lnTo>
                  <a:lnTo>
                    <a:pt x="0" y="1350"/>
                  </a:lnTo>
                  <a:lnTo>
                    <a:pt x="21600" y="21600"/>
                  </a:lnTo>
                  <a:close/>
                </a:path>
              </a:pathLst>
            </a:custGeom>
            <a:gradFill flip="none" rotWithShape="1">
              <a:gsLst>
                <a:gs pos="0">
                  <a:srgbClr val="000099"/>
                </a:gs>
                <a:gs pos="100000">
                  <a:srgbClr val="1717A2"/>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350" name="Freeform 25"/>
            <p:cNvSpPr/>
            <p:nvPr/>
          </p:nvSpPr>
          <p:spPr>
            <a:xfrm>
              <a:off x="8894762" y="1349375"/>
              <a:ext cx="246063" cy="8191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8540"/>
                  </a:lnTo>
                  <a:lnTo>
                    <a:pt x="10730" y="0"/>
                  </a:lnTo>
                  <a:lnTo>
                    <a:pt x="0" y="8037"/>
                  </a:lnTo>
                  <a:lnTo>
                    <a:pt x="21600" y="21600"/>
                  </a:lnTo>
                  <a:close/>
                </a:path>
              </a:pathLst>
            </a:custGeom>
            <a:solidFill>
              <a:srgbClr val="00008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351" name="Freeform 26"/>
            <p:cNvSpPr/>
            <p:nvPr/>
          </p:nvSpPr>
          <p:spPr>
            <a:xfrm>
              <a:off x="8107362" y="-1"/>
              <a:ext cx="909638" cy="16541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8702" y="21600"/>
                  </a:lnTo>
                  <a:lnTo>
                    <a:pt x="21600" y="17624"/>
                  </a:lnTo>
                  <a:lnTo>
                    <a:pt x="9445" y="0"/>
                  </a:lnTo>
                  <a:lnTo>
                    <a:pt x="0" y="0"/>
                  </a:lnTo>
                  <a:close/>
                </a:path>
              </a:pathLst>
            </a:custGeom>
            <a:gradFill flip="none" rotWithShape="1">
              <a:gsLst>
                <a:gs pos="0">
                  <a:srgbClr val="000055"/>
                </a:gs>
                <a:gs pos="100000">
                  <a:srgbClr val="000080"/>
                </a:gs>
              </a:gsLst>
              <a:lin ang="54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352" name="Freeform 27"/>
            <p:cNvSpPr/>
            <p:nvPr/>
          </p:nvSpPr>
          <p:spPr>
            <a:xfrm>
              <a:off x="8589962" y="-1"/>
              <a:ext cx="541338" cy="1263652"/>
            </a:xfrm>
            <a:custGeom>
              <a:avLst/>
              <a:gdLst/>
              <a:ahLst/>
              <a:cxnLst>
                <a:cxn ang="0">
                  <a:pos x="wd2" y="hd2"/>
                </a:cxn>
                <a:cxn ang="5400000">
                  <a:pos x="wd2" y="hd2"/>
                </a:cxn>
                <a:cxn ang="10800000">
                  <a:pos x="wd2" y="hd2"/>
                </a:cxn>
                <a:cxn ang="16200000">
                  <a:pos x="wd2" y="hd2"/>
                </a:cxn>
              </a:cxnLst>
              <a:rect l="0" t="0" r="r" b="b"/>
              <a:pathLst>
                <a:path w="21600" h="21600" extrusionOk="0">
                  <a:moveTo>
                    <a:pt x="9121" y="0"/>
                  </a:moveTo>
                  <a:lnTo>
                    <a:pt x="0" y="0"/>
                  </a:lnTo>
                  <a:lnTo>
                    <a:pt x="18179" y="21600"/>
                  </a:lnTo>
                  <a:lnTo>
                    <a:pt x="21600" y="17697"/>
                  </a:lnTo>
                  <a:lnTo>
                    <a:pt x="9121" y="0"/>
                  </a:lnTo>
                  <a:close/>
                </a:path>
              </a:pathLst>
            </a:custGeom>
            <a:gradFill flip="none" rotWithShape="1">
              <a:gsLst>
                <a:gs pos="0">
                  <a:srgbClr val="000059"/>
                </a:gs>
                <a:gs pos="100000">
                  <a:srgbClr val="000080"/>
                </a:gs>
              </a:gsLst>
              <a:lin ang="54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353" name="Freeform 28"/>
            <p:cNvSpPr/>
            <p:nvPr/>
          </p:nvSpPr>
          <p:spPr>
            <a:xfrm>
              <a:off x="9045575" y="1036637"/>
              <a:ext cx="95250" cy="493714"/>
            </a:xfrm>
            <a:custGeom>
              <a:avLst/>
              <a:gdLst/>
              <a:ahLst/>
              <a:cxnLst>
                <a:cxn ang="0">
                  <a:pos x="wd2" y="hd2"/>
                </a:cxn>
                <a:cxn ang="5400000">
                  <a:pos x="wd2" y="hd2"/>
                </a:cxn>
                <a:cxn ang="10800000">
                  <a:pos x="wd2" y="hd2"/>
                </a:cxn>
                <a:cxn ang="16200000">
                  <a:pos x="wd2" y="hd2"/>
                </a:cxn>
              </a:cxnLst>
              <a:rect l="0" t="0" r="r" b="b"/>
              <a:pathLst>
                <a:path w="21600" h="21600" extrusionOk="0">
                  <a:moveTo>
                    <a:pt x="0" y="9969"/>
                  </a:moveTo>
                  <a:lnTo>
                    <a:pt x="21600" y="21600"/>
                  </a:lnTo>
                  <a:lnTo>
                    <a:pt x="21600" y="415"/>
                  </a:lnTo>
                  <a:lnTo>
                    <a:pt x="19440" y="0"/>
                  </a:lnTo>
                  <a:lnTo>
                    <a:pt x="0" y="9969"/>
                  </a:lnTo>
                  <a:close/>
                </a:path>
              </a:pathLst>
            </a:custGeom>
            <a:solidFill>
              <a:srgbClr val="00008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354" name="Freeform 29"/>
            <p:cNvSpPr/>
            <p:nvPr/>
          </p:nvSpPr>
          <p:spPr>
            <a:xfrm>
              <a:off x="3175" y="2541587"/>
              <a:ext cx="9131301" cy="2959102"/>
            </a:xfrm>
            <a:custGeom>
              <a:avLst/>
              <a:gdLst/>
              <a:ahLst/>
              <a:cxnLst>
                <a:cxn ang="0">
                  <a:pos x="wd2" y="hd2"/>
                </a:cxn>
                <a:cxn ang="5400000">
                  <a:pos x="wd2" y="hd2"/>
                </a:cxn>
                <a:cxn ang="10800000">
                  <a:pos x="wd2" y="hd2"/>
                </a:cxn>
                <a:cxn ang="16200000">
                  <a:pos x="wd2" y="hd2"/>
                </a:cxn>
              </a:cxnLst>
              <a:rect l="0" t="0" r="r" b="b"/>
              <a:pathLst>
                <a:path w="21600" h="21600" extrusionOk="0">
                  <a:moveTo>
                    <a:pt x="0" y="4299"/>
                  </a:moveTo>
                  <a:lnTo>
                    <a:pt x="21600" y="21600"/>
                  </a:lnTo>
                  <a:lnTo>
                    <a:pt x="21600" y="21252"/>
                  </a:lnTo>
                  <a:lnTo>
                    <a:pt x="0" y="0"/>
                  </a:lnTo>
                  <a:lnTo>
                    <a:pt x="0" y="4299"/>
                  </a:lnTo>
                  <a:close/>
                </a:path>
              </a:pathLst>
            </a:custGeom>
            <a:gradFill flip="none" rotWithShape="1">
              <a:gsLst>
                <a:gs pos="0">
                  <a:srgbClr val="000061"/>
                </a:gs>
                <a:gs pos="100000">
                  <a:srgbClr val="000099"/>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355" name="Freeform 30"/>
            <p:cNvSpPr/>
            <p:nvPr/>
          </p:nvSpPr>
          <p:spPr>
            <a:xfrm>
              <a:off x="9132887" y="552767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0" y="21600"/>
                  </a:lnTo>
                  <a:lnTo>
                    <a:pt x="21600" y="21600"/>
                  </a:lnTo>
                  <a:close/>
                </a:path>
              </a:pathLst>
            </a:custGeom>
            <a:solidFill>
              <a:srgbClr val="18FF0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356" name="Freeform 31"/>
            <p:cNvSpPr/>
            <p:nvPr/>
          </p:nvSpPr>
          <p:spPr>
            <a:xfrm>
              <a:off x="3175" y="3416300"/>
              <a:ext cx="9131301" cy="2122489"/>
            </a:xfrm>
            <a:custGeom>
              <a:avLst/>
              <a:gdLst/>
              <a:ahLst/>
              <a:cxnLst>
                <a:cxn ang="0">
                  <a:pos x="wd2" y="hd2"/>
                </a:cxn>
                <a:cxn ang="5400000">
                  <a:pos x="wd2" y="hd2"/>
                </a:cxn>
                <a:cxn ang="10800000">
                  <a:pos x="wd2" y="hd2"/>
                </a:cxn>
                <a:cxn ang="16200000">
                  <a:pos x="wd2" y="hd2"/>
                </a:cxn>
              </a:cxnLst>
              <a:rect l="0" t="0" r="r" b="b"/>
              <a:pathLst>
                <a:path w="21600" h="21600" extrusionOk="0">
                  <a:moveTo>
                    <a:pt x="0" y="5913"/>
                  </a:moveTo>
                  <a:lnTo>
                    <a:pt x="21600" y="21600"/>
                  </a:lnTo>
                  <a:lnTo>
                    <a:pt x="21600" y="21503"/>
                  </a:lnTo>
                  <a:lnTo>
                    <a:pt x="0" y="0"/>
                  </a:lnTo>
                  <a:lnTo>
                    <a:pt x="0" y="5913"/>
                  </a:lnTo>
                  <a:close/>
                </a:path>
              </a:pathLst>
            </a:custGeom>
            <a:gradFill flip="none" rotWithShape="1">
              <a:gsLst>
                <a:gs pos="0">
                  <a:srgbClr val="00005D"/>
                </a:gs>
                <a:gs pos="100000">
                  <a:srgbClr val="000099"/>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357" name="Freeform 32"/>
            <p:cNvSpPr/>
            <p:nvPr/>
          </p:nvSpPr>
          <p:spPr>
            <a:xfrm>
              <a:off x="3175" y="5043487"/>
              <a:ext cx="9131301" cy="657226"/>
            </a:xfrm>
            <a:custGeom>
              <a:avLst/>
              <a:gdLst/>
              <a:ahLst/>
              <a:cxnLst>
                <a:cxn ang="0">
                  <a:pos x="wd2" y="hd2"/>
                </a:cxn>
                <a:cxn ang="5400000">
                  <a:pos x="wd2" y="hd2"/>
                </a:cxn>
                <a:cxn ang="10800000">
                  <a:pos x="wd2" y="hd2"/>
                </a:cxn>
                <a:cxn ang="16200000">
                  <a:pos x="wd2" y="hd2"/>
                </a:cxn>
              </a:cxnLst>
              <a:rect l="0" t="0" r="r" b="b"/>
              <a:pathLst>
                <a:path w="21600" h="21600" extrusionOk="0">
                  <a:moveTo>
                    <a:pt x="0" y="2504"/>
                  </a:moveTo>
                  <a:lnTo>
                    <a:pt x="21600" y="21600"/>
                  </a:lnTo>
                  <a:lnTo>
                    <a:pt x="21600" y="20974"/>
                  </a:lnTo>
                  <a:lnTo>
                    <a:pt x="0" y="0"/>
                  </a:lnTo>
                  <a:lnTo>
                    <a:pt x="0" y="2504"/>
                  </a:lnTo>
                  <a:close/>
                </a:path>
              </a:pathLst>
            </a:custGeom>
            <a:gradFill flip="none" rotWithShape="1">
              <a:gsLst>
                <a:gs pos="0">
                  <a:srgbClr val="000082"/>
                </a:gs>
                <a:gs pos="100000">
                  <a:srgbClr val="000099"/>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358" name="Freeform 33"/>
            <p:cNvSpPr/>
            <p:nvPr/>
          </p:nvSpPr>
          <p:spPr>
            <a:xfrm>
              <a:off x="2058987" y="-1"/>
              <a:ext cx="7075488" cy="50434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437"/>
                  </a:lnTo>
                  <a:lnTo>
                    <a:pt x="607" y="0"/>
                  </a:lnTo>
                  <a:lnTo>
                    <a:pt x="0" y="0"/>
                  </a:lnTo>
                  <a:close/>
                </a:path>
              </a:pathLst>
            </a:custGeom>
            <a:gradFill flip="none" rotWithShape="1">
              <a:gsLst>
                <a:gs pos="0">
                  <a:srgbClr val="00004A"/>
                </a:gs>
                <a:gs pos="100000">
                  <a:srgbClr val="000099"/>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359" name="Freeform 34"/>
            <p:cNvSpPr/>
            <p:nvPr/>
          </p:nvSpPr>
          <p:spPr>
            <a:xfrm>
              <a:off x="5272087" y="-1"/>
              <a:ext cx="3862388" cy="414972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550"/>
                  </a:lnTo>
                  <a:lnTo>
                    <a:pt x="587" y="0"/>
                  </a:lnTo>
                  <a:lnTo>
                    <a:pt x="0" y="0"/>
                  </a:lnTo>
                  <a:close/>
                </a:path>
              </a:pathLst>
            </a:custGeom>
            <a:gradFill flip="none" rotWithShape="1">
              <a:gsLst>
                <a:gs pos="0">
                  <a:srgbClr val="000082"/>
                </a:gs>
                <a:gs pos="100000">
                  <a:srgbClr val="000099"/>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360" name="Freeform 35"/>
            <p:cNvSpPr/>
            <p:nvPr/>
          </p:nvSpPr>
          <p:spPr>
            <a:xfrm>
              <a:off x="6270625" y="-1"/>
              <a:ext cx="2863851" cy="3911602"/>
            </a:xfrm>
            <a:custGeom>
              <a:avLst/>
              <a:gdLst/>
              <a:ahLst/>
              <a:cxnLst>
                <a:cxn ang="0">
                  <a:pos x="wd2" y="hd2"/>
                </a:cxn>
                <a:cxn ang="5400000">
                  <a:pos x="wd2" y="hd2"/>
                </a:cxn>
                <a:cxn ang="10800000">
                  <a:pos x="wd2" y="hd2"/>
                </a:cxn>
                <a:cxn ang="16200000">
                  <a:pos x="wd2" y="hd2"/>
                </a:cxn>
              </a:cxnLst>
              <a:rect l="0" t="0" r="r" b="b"/>
              <a:pathLst>
                <a:path w="21600" h="21600" extrusionOk="0">
                  <a:moveTo>
                    <a:pt x="5820" y="0"/>
                  </a:moveTo>
                  <a:lnTo>
                    <a:pt x="0" y="0"/>
                  </a:lnTo>
                  <a:lnTo>
                    <a:pt x="21600" y="21600"/>
                  </a:lnTo>
                  <a:lnTo>
                    <a:pt x="21600" y="19706"/>
                  </a:lnTo>
                  <a:lnTo>
                    <a:pt x="21528" y="19706"/>
                  </a:lnTo>
                  <a:lnTo>
                    <a:pt x="5820" y="0"/>
                  </a:lnTo>
                  <a:close/>
                </a:path>
              </a:pathLst>
            </a:custGeom>
            <a:gradFill flip="none" rotWithShape="1">
              <a:gsLst>
                <a:gs pos="0">
                  <a:srgbClr val="000065"/>
                </a:gs>
                <a:gs pos="100000">
                  <a:srgbClr val="000080"/>
                </a:gs>
              </a:gsLst>
              <a:lin ang="54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361" name="Freeform 36"/>
            <p:cNvSpPr/>
            <p:nvPr/>
          </p:nvSpPr>
          <p:spPr>
            <a:xfrm>
              <a:off x="7173912" y="0"/>
              <a:ext cx="1960564" cy="32924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225"/>
                  </a:lnTo>
                  <a:lnTo>
                    <a:pt x="736" y="0"/>
                  </a:lnTo>
                  <a:lnTo>
                    <a:pt x="0" y="0"/>
                  </a:lnTo>
                  <a:close/>
                </a:path>
              </a:pathLst>
            </a:custGeom>
            <a:gradFill flip="none" rotWithShape="1">
              <a:gsLst>
                <a:gs pos="0">
                  <a:srgbClr val="000058"/>
                </a:gs>
                <a:gs pos="100000">
                  <a:srgbClr val="000099"/>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362" name="Freeform 37"/>
            <p:cNvSpPr/>
            <p:nvPr/>
          </p:nvSpPr>
          <p:spPr>
            <a:xfrm>
              <a:off x="7451725" y="0"/>
              <a:ext cx="1682750" cy="30734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533"/>
                  </a:lnTo>
                  <a:lnTo>
                    <a:pt x="1102" y="0"/>
                  </a:lnTo>
                  <a:lnTo>
                    <a:pt x="0" y="0"/>
                  </a:lnTo>
                  <a:close/>
                </a:path>
              </a:pathLst>
            </a:custGeom>
            <a:gradFill flip="none" rotWithShape="1">
              <a:gsLst>
                <a:gs pos="0">
                  <a:srgbClr val="00006F"/>
                </a:gs>
                <a:gs pos="100000">
                  <a:srgbClr val="000099"/>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363" name="Freeform 38"/>
            <p:cNvSpPr/>
            <p:nvPr/>
          </p:nvSpPr>
          <p:spPr>
            <a:xfrm>
              <a:off x="7907337" y="0"/>
              <a:ext cx="1227138" cy="2360613"/>
            </a:xfrm>
            <a:custGeom>
              <a:avLst/>
              <a:gdLst/>
              <a:ahLst/>
              <a:cxnLst>
                <a:cxn ang="0">
                  <a:pos x="wd2" y="hd2"/>
                </a:cxn>
                <a:cxn ang="5400000">
                  <a:pos x="wd2" y="hd2"/>
                </a:cxn>
                <a:cxn ang="10800000">
                  <a:pos x="wd2" y="hd2"/>
                </a:cxn>
                <a:cxn ang="16200000">
                  <a:pos x="wd2" y="hd2"/>
                </a:cxn>
              </a:cxnLst>
              <a:rect l="0" t="0" r="r" b="b"/>
              <a:pathLst>
                <a:path w="21600" h="21600" extrusionOk="0">
                  <a:moveTo>
                    <a:pt x="21600" y="20816"/>
                  </a:moveTo>
                  <a:lnTo>
                    <a:pt x="1177" y="0"/>
                  </a:lnTo>
                  <a:lnTo>
                    <a:pt x="0" y="0"/>
                  </a:lnTo>
                  <a:lnTo>
                    <a:pt x="21600" y="21600"/>
                  </a:lnTo>
                  <a:lnTo>
                    <a:pt x="21600" y="20816"/>
                  </a:lnTo>
                  <a:close/>
                </a:path>
              </a:pathLst>
            </a:custGeom>
            <a:gradFill flip="none" rotWithShape="1">
              <a:gsLst>
                <a:gs pos="0">
                  <a:srgbClr val="000079"/>
                </a:gs>
                <a:gs pos="100000">
                  <a:srgbClr val="000099"/>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1366" name="Group 39"/>
            <p:cNvGrpSpPr/>
            <p:nvPr/>
          </p:nvGrpSpPr>
          <p:grpSpPr>
            <a:xfrm>
              <a:off x="-1" y="2590800"/>
              <a:ext cx="9140826" cy="2949576"/>
              <a:chOff x="0" y="0"/>
              <a:chExt cx="9140825" cy="2949575"/>
            </a:xfrm>
          </p:grpSpPr>
          <p:sp>
            <p:nvSpPr>
              <p:cNvPr id="1364" name="Freeform 40"/>
              <p:cNvSpPr/>
              <p:nvPr/>
            </p:nvSpPr>
            <p:spPr>
              <a:xfrm>
                <a:off x="-1" y="0"/>
                <a:ext cx="5826126" cy="20843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6021"/>
                    </a:lnTo>
                    <a:lnTo>
                      <a:pt x="21458" y="21600"/>
                    </a:lnTo>
                    <a:lnTo>
                      <a:pt x="21529" y="20317"/>
                    </a:lnTo>
                    <a:lnTo>
                      <a:pt x="21600" y="19132"/>
                    </a:lnTo>
                    <a:lnTo>
                      <a:pt x="0" y="0"/>
                    </a:lnTo>
                    <a:close/>
                  </a:path>
                </a:pathLst>
              </a:custGeom>
              <a:gradFill flip="none" rotWithShape="1">
                <a:gsLst>
                  <a:gs pos="0">
                    <a:srgbClr val="00006F"/>
                  </a:gs>
                  <a:gs pos="100000">
                    <a:srgbClr val="000099"/>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365" name="Freeform 41"/>
              <p:cNvSpPr/>
              <p:nvPr/>
            </p:nvSpPr>
            <p:spPr>
              <a:xfrm>
                <a:off x="5788025" y="1846262"/>
                <a:ext cx="3352800" cy="1103314"/>
              </a:xfrm>
              <a:custGeom>
                <a:avLst/>
                <a:gdLst/>
                <a:ahLst/>
                <a:cxnLst>
                  <a:cxn ang="0">
                    <a:pos x="wd2" y="hd2"/>
                  </a:cxn>
                  <a:cxn ang="5400000">
                    <a:pos x="wd2" y="hd2"/>
                  </a:cxn>
                  <a:cxn ang="10800000">
                    <a:pos x="wd2" y="hd2"/>
                  </a:cxn>
                  <a:cxn ang="16200000">
                    <a:pos x="wd2" y="hd2"/>
                  </a:cxn>
                </a:cxnLst>
                <a:rect l="0" t="0" r="r" b="b"/>
                <a:pathLst>
                  <a:path w="21600" h="21600" extrusionOk="0">
                    <a:moveTo>
                      <a:pt x="21600" y="20668"/>
                    </a:moveTo>
                    <a:lnTo>
                      <a:pt x="246" y="0"/>
                    </a:lnTo>
                    <a:lnTo>
                      <a:pt x="123" y="2238"/>
                    </a:lnTo>
                    <a:lnTo>
                      <a:pt x="0" y="4662"/>
                    </a:lnTo>
                    <a:lnTo>
                      <a:pt x="21600" y="21600"/>
                    </a:lnTo>
                    <a:lnTo>
                      <a:pt x="21600" y="20668"/>
                    </a:lnTo>
                    <a:close/>
                  </a:path>
                </a:pathLst>
              </a:custGeom>
              <a:gradFill flip="none" rotWithShape="1">
                <a:gsLst>
                  <a:gs pos="0">
                    <a:srgbClr val="000099"/>
                  </a:gs>
                  <a:gs pos="100000">
                    <a:srgbClr val="1717A2"/>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1368" name="Title Text"/>
          <p:cNvSpPr txBox="1">
            <a:spLocks noGrp="1"/>
          </p:cNvSpPr>
          <p:nvPr>
            <p:ph type="title"/>
          </p:nvPr>
        </p:nvSpPr>
        <p:spPr>
          <a:xfrm>
            <a:off x="457200" y="277813"/>
            <a:ext cx="8229600" cy="1143001"/>
          </a:xfrm>
          <a:prstGeom prst="rect">
            <a:avLst/>
          </a:prstGeom>
        </p:spPr>
        <p:txBody>
          <a:bodyPr anchor="ctr"/>
          <a:lstStyle>
            <a:lvl1pPr algn="ctr">
              <a:defRPr b="1" i="0">
                <a:solidFill>
                  <a:schemeClr val="accent3">
                    <a:lumOff val="44000"/>
                  </a:schemeClr>
                </a:solidFill>
                <a:effectLst>
                  <a:outerShdw blurRad="38100" dist="38100" dir="2700000" rotWithShape="0">
                    <a:srgbClr val="000000"/>
                  </a:outerShdw>
                </a:effectLst>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369" name="Body Level One…"/>
          <p:cNvSpPr txBox="1">
            <a:spLocks noGrp="1"/>
          </p:cNvSpPr>
          <p:nvPr>
            <p:ph type="body" idx="1"/>
          </p:nvPr>
        </p:nvSpPr>
        <p:spPr>
          <a:xfrm>
            <a:off x="457200" y="1600200"/>
            <a:ext cx="8229600" cy="4530725"/>
          </a:xfrm>
          <a:prstGeom prst="rect">
            <a:avLst/>
          </a:prstGeom>
        </p:spPr>
        <p:txBody>
          <a:bodyPr>
            <a:normAutofit/>
          </a:bodyPr>
          <a:lstStyle>
            <a:lvl1pPr>
              <a:buSzPct val="90000"/>
              <a:buBlip>
                <a:blip r:embed="rId2"/>
              </a:buBlip>
              <a:defRPr b="1" i="0">
                <a:solidFill>
                  <a:schemeClr val="accent3">
                    <a:lumOff val="44000"/>
                  </a:schemeClr>
                </a:solidFill>
                <a:effectLst>
                  <a:outerShdw blurRad="38100" dist="38100" dir="2700000" rotWithShape="0">
                    <a:srgbClr val="000000"/>
                  </a:outerShdw>
                </a:effectLst>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solidFill>
                  <a:schemeClr val="accent3">
                    <a:lumOff val="44000"/>
                  </a:schemeClr>
                </a:solidFill>
                <a:effectLst>
                  <a:outerShdw blurRad="38100" dist="38100" dir="2700000" rotWithShape="0">
                    <a:srgbClr val="000000"/>
                  </a:outerShdw>
                </a:effectLst>
                <a:latin typeface="Arial" panose="020B0604020202020204" pitchFamily="34" charset="0"/>
                <a:ea typeface="Arial" panose="020B0604020202020204" pitchFamily="34" charset="0"/>
                <a:cs typeface="Arial" panose="020B0604020202020204" pitchFamily="34" charset="0"/>
                <a:sym typeface="Arial"/>
              </a:defRPr>
            </a:lvl2pPr>
            <a:lvl3pPr>
              <a:buSzPct val="90000"/>
              <a:buBlip>
                <a:blip r:embed="rId3"/>
              </a:buBlip>
              <a:defRPr b="1" i="0">
                <a:solidFill>
                  <a:schemeClr val="accent3">
                    <a:lumOff val="44000"/>
                  </a:schemeClr>
                </a:solidFill>
                <a:effectLst>
                  <a:outerShdw blurRad="38100" dist="38100" dir="2700000" rotWithShape="0">
                    <a:srgbClr val="000000"/>
                  </a:outerShdw>
                </a:effectLst>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solidFill>
                  <a:schemeClr val="accent3">
                    <a:lumOff val="44000"/>
                  </a:schemeClr>
                </a:solidFill>
                <a:effectLst>
                  <a:outerShdw blurRad="38100" dist="38100" dir="2700000" rotWithShape="0">
                    <a:srgbClr val="000000"/>
                  </a:outerShdw>
                </a:effectLst>
                <a:latin typeface="Arial" panose="020B0604020202020204" pitchFamily="34" charset="0"/>
                <a:ea typeface="Arial" panose="020B0604020202020204" pitchFamily="34" charset="0"/>
                <a:cs typeface="Arial" panose="020B0604020202020204" pitchFamily="34" charset="0"/>
                <a:sym typeface="Arial"/>
              </a:defRPr>
            </a:lvl4pPr>
            <a:lvl5pPr>
              <a:buSzPct val="90000"/>
              <a:buBlip>
                <a:blip r:embed="rId4"/>
              </a:buBlip>
              <a:defRPr b="1" i="0">
                <a:solidFill>
                  <a:schemeClr val="accent3">
                    <a:lumOff val="44000"/>
                  </a:schemeClr>
                </a:solidFill>
                <a:effectLst>
                  <a:outerShdw blurRad="38100" dist="38100" dir="2700000" rotWithShape="0">
                    <a:srgbClr val="000000"/>
                  </a:outerShdw>
                </a:effectLst>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370" name="Slide Number"/>
          <p:cNvSpPr txBox="1">
            <a:spLocks noGrp="1"/>
          </p:cNvSpPr>
          <p:nvPr>
            <p:ph type="sldNum" sz="quarter" idx="2"/>
          </p:nvPr>
        </p:nvSpPr>
        <p:spPr>
          <a:xfrm>
            <a:off x="8406918" y="6423839"/>
            <a:ext cx="279883" cy="276999"/>
          </a:xfrm>
          <a:prstGeom prst="rect">
            <a:avLst/>
          </a:prstGeom>
        </p:spPr>
        <p:txBody>
          <a:bodyPr/>
          <a:lstStyle>
            <a:lvl1pPr algn="r">
              <a:defRPr sz="1200" b="1" i="0">
                <a:solidFill>
                  <a:schemeClr val="accent3">
                    <a:lumOff val="44000"/>
                  </a:schemeClr>
                </a:solidFill>
                <a:effectLst>
                  <a:outerShdw blurRad="38100" dist="38100" dir="2700000" rotWithShape="0">
                    <a:srgbClr val="000000"/>
                  </a:outerShdw>
                </a:effectLst>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818783353"/>
      </p:ext>
    </p:extLst>
  </p:cSld>
  <p:clrMapOvr>
    <a:masterClrMapping/>
  </p:clrMapOvr>
  <p:transition spd="med"/>
</p:sldLayout>
</file>

<file path=ppt/slideLayouts/slideLayout1820.xml><?xml version="1.0" encoding="utf-8"?>
<p:sldLayout xmlns:a="http://schemas.openxmlformats.org/drawingml/2006/main" xmlns:r="http://schemas.openxmlformats.org/officeDocument/2006/relationships" xmlns:p="http://schemas.openxmlformats.org/presentationml/2006/main" showMasterSp="0" type="tx">
  <p:cSld name="28_Blank">
    <p:bg>
      <p:bgPr>
        <a:solidFill>
          <a:srgbClr val="390039"/>
        </a:solidFill>
        <a:effectLst/>
      </p:bgPr>
    </p:bg>
    <p:spTree>
      <p:nvGrpSpPr>
        <p:cNvPr id="1" name=""/>
        <p:cNvGrpSpPr/>
        <p:nvPr/>
      </p:nvGrpSpPr>
      <p:grpSpPr>
        <a:xfrm>
          <a:off x="0" y="0"/>
          <a:ext cx="0" cy="0"/>
          <a:chOff x="0" y="0"/>
          <a:chExt cx="0" cy="0"/>
        </a:xfrm>
      </p:grpSpPr>
      <p:sp>
        <p:nvSpPr>
          <p:cNvPr id="3575"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429329575"/>
      </p:ext>
    </p:extLst>
  </p:cSld>
  <p:clrMapOvr>
    <a:masterClrMapping/>
  </p:clrMapOvr>
  <p:transition spd="med"/>
</p:sldLayout>
</file>

<file path=ppt/slideLayouts/slideLayout1821.xml><?xml version="1.0" encoding="utf-8"?>
<p:sldLayout xmlns:a="http://schemas.openxmlformats.org/drawingml/2006/main" xmlns:r="http://schemas.openxmlformats.org/officeDocument/2006/relationships" xmlns:p="http://schemas.openxmlformats.org/presentationml/2006/main" showMasterSp="0" type="tx">
  <p:cSld name="26_Content with Caption">
    <p:bg>
      <p:bgPr>
        <a:solidFill>
          <a:srgbClr val="390039"/>
        </a:solidFill>
        <a:effectLst/>
      </p:bgPr>
    </p:bg>
    <p:spTree>
      <p:nvGrpSpPr>
        <p:cNvPr id="1" name=""/>
        <p:cNvGrpSpPr/>
        <p:nvPr/>
      </p:nvGrpSpPr>
      <p:grpSpPr>
        <a:xfrm>
          <a:off x="0" y="0"/>
          <a:ext cx="0" cy="0"/>
          <a:chOff x="0" y="0"/>
          <a:chExt cx="0" cy="0"/>
        </a:xfrm>
      </p:grpSpPr>
      <p:sp>
        <p:nvSpPr>
          <p:cNvPr id="3582" name="Title Text"/>
          <p:cNvSpPr txBox="1">
            <a:spLocks noGrp="1"/>
          </p:cNvSpPr>
          <p:nvPr>
            <p:ph type="title"/>
          </p:nvPr>
        </p:nvSpPr>
        <p:spPr>
          <a:xfrm>
            <a:off x="457220" y="273050"/>
            <a:ext cx="3008315" cy="1162050"/>
          </a:xfrm>
          <a:prstGeom prst="rect">
            <a:avLst/>
          </a:prstGeom>
          <a:noFill/>
        </p:spPr>
        <p:txBody>
          <a:bodyPr lIns="45671" tIns="45671" rIns="45671" bIns="45671" anchor="b"/>
          <a:lstStyle>
            <a:lvl1pPr algn="l">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583" name="Body Level One…"/>
          <p:cNvSpPr txBox="1">
            <a:spLocks noGrp="1"/>
          </p:cNvSpPr>
          <p:nvPr>
            <p:ph type="body" idx="1"/>
          </p:nvPr>
        </p:nvSpPr>
        <p:spPr>
          <a:xfrm>
            <a:off x="3575050" y="273071"/>
            <a:ext cx="5111750" cy="5853113"/>
          </a:xfrm>
          <a:prstGeom prst="rect">
            <a:avLst/>
          </a:prstGeom>
        </p:spPr>
        <p:txBody>
          <a:bodyPr lIns="45671" tIns="45671" rIns="45671" bIns="45671">
            <a:normAutofit/>
          </a:bodyPr>
          <a:lstStyle>
            <a:lvl1pPr marL="342542" indent="-342542">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82953" indent="-326235">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17927" indent="-304484">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35554" indent="-36538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92275" indent="-36538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584" name="Text Placeholder 3"/>
          <p:cNvSpPr>
            <a:spLocks noGrp="1"/>
          </p:cNvSpPr>
          <p:nvPr>
            <p:ph type="body" sz="half" idx="21"/>
          </p:nvPr>
        </p:nvSpPr>
        <p:spPr>
          <a:xfrm>
            <a:off x="457220" y="1435101"/>
            <a:ext cx="3008315" cy="4691063"/>
          </a:xfrm>
          <a:prstGeom prst="rect">
            <a:avLst/>
          </a:prstGeom>
        </p:spPr>
        <p:txBody>
          <a:bodyPr lIns="45671" tIns="45671" rIns="45671" bIns="45671">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F8F8EF"/>
                </a:solidFill>
                <a:effectLst>
                  <a:outerShdw blurRad="38100" dist="38100" dir="2700000" rotWithShape="0">
                    <a:srgbClr val="000000">
                      <a:alpha val="43137"/>
                    </a:srgbClr>
                  </a:outerShdw>
                </a:effectLst>
              </a:defRPr>
            </a:pPr>
            <a:endParaRPr dirty="0"/>
          </a:p>
        </p:txBody>
      </p:sp>
      <p:sp>
        <p:nvSpPr>
          <p:cNvPr id="3585"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229269568"/>
      </p:ext>
    </p:extLst>
  </p:cSld>
  <p:clrMapOvr>
    <a:masterClrMapping/>
  </p:clrMapOvr>
  <p:transition spd="med"/>
</p:sldLayout>
</file>

<file path=ppt/slideLayouts/slideLayout1822.xml><?xml version="1.0" encoding="utf-8"?>
<p:sldLayout xmlns:a="http://schemas.openxmlformats.org/drawingml/2006/main" xmlns:r="http://schemas.openxmlformats.org/officeDocument/2006/relationships" xmlns:p="http://schemas.openxmlformats.org/presentationml/2006/main" showMasterSp="0" type="tx">
  <p:cSld name="26_Picture with Caption">
    <p:bg>
      <p:bgPr>
        <a:solidFill>
          <a:srgbClr val="390039"/>
        </a:solidFill>
        <a:effectLst/>
      </p:bgPr>
    </p:bg>
    <p:spTree>
      <p:nvGrpSpPr>
        <p:cNvPr id="1" name=""/>
        <p:cNvGrpSpPr/>
        <p:nvPr/>
      </p:nvGrpSpPr>
      <p:grpSpPr>
        <a:xfrm>
          <a:off x="0" y="0"/>
          <a:ext cx="0" cy="0"/>
          <a:chOff x="0" y="0"/>
          <a:chExt cx="0" cy="0"/>
        </a:xfrm>
      </p:grpSpPr>
      <p:sp>
        <p:nvSpPr>
          <p:cNvPr id="3592" name="Title Text"/>
          <p:cNvSpPr txBox="1">
            <a:spLocks noGrp="1"/>
          </p:cNvSpPr>
          <p:nvPr>
            <p:ph type="title"/>
          </p:nvPr>
        </p:nvSpPr>
        <p:spPr>
          <a:xfrm>
            <a:off x="1792288" y="4800600"/>
            <a:ext cx="5486401" cy="566738"/>
          </a:xfrm>
          <a:prstGeom prst="rect">
            <a:avLst/>
          </a:prstGeom>
          <a:noFill/>
        </p:spPr>
        <p:txBody>
          <a:bodyPr lIns="45671" tIns="45671" rIns="45671" bIns="45671" anchor="b"/>
          <a:lstStyle>
            <a:lvl1pPr algn="l">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593"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3594" name="Body Level One…"/>
          <p:cNvSpPr txBox="1">
            <a:spLocks noGrp="1"/>
          </p:cNvSpPr>
          <p:nvPr>
            <p:ph type="body" sz="quarter" idx="1"/>
          </p:nvPr>
        </p:nvSpPr>
        <p:spPr>
          <a:xfrm>
            <a:off x="1792288" y="5367337"/>
            <a:ext cx="5486401" cy="804863"/>
          </a:xfrm>
          <a:prstGeom prst="rect">
            <a:avLst/>
          </a:prstGeom>
        </p:spPr>
        <p:txBody>
          <a:bodyPr lIns="45671" tIns="45671" rIns="45671" bIns="45671">
            <a:normAutofit/>
          </a:bodyPr>
          <a:lstStyle>
            <a:lvl1pPr marL="0" indent="0">
              <a:spcBef>
                <a:spcPts val="300"/>
              </a:spcBef>
              <a:buSzTx/>
              <a:buNone/>
              <a:defRPr sz="1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0" indent="456725">
              <a:spcBef>
                <a:spcPts val="300"/>
              </a:spcBef>
              <a:buSzTx/>
              <a:buNone/>
              <a:defRPr sz="1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0" indent="913454">
              <a:spcBef>
                <a:spcPts val="300"/>
              </a:spcBef>
              <a:buSzTx/>
              <a:buNone/>
              <a:defRPr sz="1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0" indent="1370171">
              <a:spcBef>
                <a:spcPts val="300"/>
              </a:spcBef>
              <a:buSzTx/>
              <a:buNone/>
              <a:defRPr sz="1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0" indent="1826907">
              <a:spcBef>
                <a:spcPts val="300"/>
              </a:spcBef>
              <a:buSzTx/>
              <a:buNone/>
              <a:defRPr sz="1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595"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528185903"/>
      </p:ext>
    </p:extLst>
  </p:cSld>
  <p:clrMapOvr>
    <a:masterClrMapping/>
  </p:clrMapOvr>
  <p:transition spd="med"/>
</p:sldLayout>
</file>

<file path=ppt/slideLayouts/slideLayout1823.xml><?xml version="1.0" encoding="utf-8"?>
<p:sldLayout xmlns:a="http://schemas.openxmlformats.org/drawingml/2006/main" xmlns:r="http://schemas.openxmlformats.org/officeDocument/2006/relationships" xmlns:p="http://schemas.openxmlformats.org/presentationml/2006/main" showMasterSp="0" type="tx">
  <p:cSld name="26_Title and Vertical Text">
    <p:bg>
      <p:bgPr>
        <a:solidFill>
          <a:srgbClr val="390039"/>
        </a:solidFill>
        <a:effectLst/>
      </p:bgPr>
    </p:bg>
    <p:spTree>
      <p:nvGrpSpPr>
        <p:cNvPr id="1" name=""/>
        <p:cNvGrpSpPr/>
        <p:nvPr/>
      </p:nvGrpSpPr>
      <p:grpSpPr>
        <a:xfrm>
          <a:off x="0" y="0"/>
          <a:ext cx="0" cy="0"/>
          <a:chOff x="0" y="0"/>
          <a:chExt cx="0" cy="0"/>
        </a:xfrm>
      </p:grpSpPr>
      <p:sp>
        <p:nvSpPr>
          <p:cNvPr id="3602" name="Title Text"/>
          <p:cNvSpPr txBox="1">
            <a:spLocks noGrp="1"/>
          </p:cNvSpPr>
          <p:nvPr>
            <p:ph type="title"/>
          </p:nvPr>
        </p:nvSpPr>
        <p:spPr>
          <a:xfrm>
            <a:off x="457200" y="274638"/>
            <a:ext cx="8229600" cy="1143001"/>
          </a:xfrm>
          <a:prstGeom prst="rect">
            <a:avLst/>
          </a:prstGeom>
          <a:noFill/>
        </p:spPr>
        <p:txBody>
          <a:bodyPr lIns="45671" tIns="45671" rIns="45671" bIns="45671"/>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603" name="Body Level One…"/>
          <p:cNvSpPr txBox="1">
            <a:spLocks noGrp="1"/>
          </p:cNvSpPr>
          <p:nvPr>
            <p:ph type="body" idx="1"/>
          </p:nvPr>
        </p:nvSpPr>
        <p:spPr>
          <a:xfrm>
            <a:off x="457200" y="1600200"/>
            <a:ext cx="8229600" cy="4525963"/>
          </a:xfrm>
          <a:prstGeom prst="rect">
            <a:avLst/>
          </a:prstGeom>
        </p:spPr>
        <p:txBody>
          <a:bodyPr vert="eaVert" lIns="45671" tIns="45671" rIns="45671" bIns="45671">
            <a:normAutofit/>
          </a:bodyPr>
          <a:lstStyle>
            <a:lvl1pPr marL="342542" indent="-342542">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82953" indent="-326235">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17927" indent="-304484">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35554" indent="-36538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92275" indent="-36538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604"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851432082"/>
      </p:ext>
    </p:extLst>
  </p:cSld>
  <p:clrMapOvr>
    <a:masterClrMapping/>
  </p:clrMapOvr>
  <p:transition spd="med"/>
</p:sldLayout>
</file>

<file path=ppt/slideLayouts/slideLayout1824.xml><?xml version="1.0" encoding="utf-8"?>
<p:sldLayout xmlns:a="http://schemas.openxmlformats.org/drawingml/2006/main" xmlns:r="http://schemas.openxmlformats.org/officeDocument/2006/relationships" xmlns:p="http://schemas.openxmlformats.org/presentationml/2006/main" showMasterSp="0" type="tx">
  <p:cSld name="26_Vertical Title and Text">
    <p:bg>
      <p:bgPr>
        <a:solidFill>
          <a:srgbClr val="390039"/>
        </a:solidFill>
        <a:effectLst/>
      </p:bgPr>
    </p:bg>
    <p:spTree>
      <p:nvGrpSpPr>
        <p:cNvPr id="1" name=""/>
        <p:cNvGrpSpPr/>
        <p:nvPr/>
      </p:nvGrpSpPr>
      <p:grpSpPr>
        <a:xfrm>
          <a:off x="0" y="0"/>
          <a:ext cx="0" cy="0"/>
          <a:chOff x="0" y="0"/>
          <a:chExt cx="0" cy="0"/>
        </a:xfrm>
      </p:grpSpPr>
      <p:sp>
        <p:nvSpPr>
          <p:cNvPr id="3611" name="Title Text"/>
          <p:cNvSpPr txBox="1">
            <a:spLocks noGrp="1"/>
          </p:cNvSpPr>
          <p:nvPr>
            <p:ph type="title"/>
          </p:nvPr>
        </p:nvSpPr>
        <p:spPr>
          <a:xfrm>
            <a:off x="6629400" y="274659"/>
            <a:ext cx="2057400" cy="5851526"/>
          </a:xfrm>
          <a:prstGeom prst="rect">
            <a:avLst/>
          </a:prstGeom>
          <a:noFill/>
        </p:spPr>
        <p:txBody>
          <a:bodyPr vert="eaVert" lIns="45671" tIns="45671" rIns="45671" bIns="45671"/>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612" name="Body Level One…"/>
          <p:cNvSpPr txBox="1">
            <a:spLocks noGrp="1"/>
          </p:cNvSpPr>
          <p:nvPr>
            <p:ph type="body" idx="1"/>
          </p:nvPr>
        </p:nvSpPr>
        <p:spPr>
          <a:xfrm>
            <a:off x="457200" y="274659"/>
            <a:ext cx="6019800" cy="5851526"/>
          </a:xfrm>
          <a:prstGeom prst="rect">
            <a:avLst/>
          </a:prstGeom>
        </p:spPr>
        <p:txBody>
          <a:bodyPr vert="eaVert" lIns="45671" tIns="45671" rIns="45671" bIns="45671">
            <a:normAutofit/>
          </a:bodyPr>
          <a:lstStyle>
            <a:lvl1pPr marL="342542" indent="-342542">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82953" indent="-326235">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17927" indent="-304484">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35554" indent="-36538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92275" indent="-36538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613"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52093154"/>
      </p:ext>
    </p:extLst>
  </p:cSld>
  <p:clrMapOvr>
    <a:masterClrMapping/>
  </p:clrMapOvr>
  <p:transition spd="med"/>
</p:sldLayout>
</file>

<file path=ppt/slideLayouts/slideLayout1825.xml><?xml version="1.0" encoding="utf-8"?>
<p:sldLayout xmlns:a="http://schemas.openxmlformats.org/drawingml/2006/main" xmlns:r="http://schemas.openxmlformats.org/officeDocument/2006/relationships" xmlns:p="http://schemas.openxmlformats.org/presentationml/2006/main" showMasterSp="0" type="tx">
  <p:cSld name="Title, Text and Clip Art">
    <p:bg>
      <p:bgPr>
        <a:solidFill>
          <a:srgbClr val="390039"/>
        </a:solidFill>
        <a:effectLst/>
      </p:bgPr>
    </p:bg>
    <p:spTree>
      <p:nvGrpSpPr>
        <p:cNvPr id="1" name=""/>
        <p:cNvGrpSpPr/>
        <p:nvPr/>
      </p:nvGrpSpPr>
      <p:grpSpPr>
        <a:xfrm>
          <a:off x="0" y="0"/>
          <a:ext cx="0" cy="0"/>
          <a:chOff x="0" y="0"/>
          <a:chExt cx="0" cy="0"/>
        </a:xfrm>
      </p:grpSpPr>
      <p:sp>
        <p:nvSpPr>
          <p:cNvPr id="3620" name="Title Text"/>
          <p:cNvSpPr txBox="1">
            <a:spLocks noGrp="1"/>
          </p:cNvSpPr>
          <p:nvPr>
            <p:ph type="title"/>
          </p:nvPr>
        </p:nvSpPr>
        <p:spPr>
          <a:xfrm>
            <a:off x="457200" y="274638"/>
            <a:ext cx="8229600" cy="1143001"/>
          </a:xfrm>
          <a:prstGeom prst="rect">
            <a:avLst/>
          </a:prstGeom>
          <a:noFill/>
        </p:spPr>
        <p:txBody>
          <a:bodyPr lIns="45671" tIns="45671" rIns="45671" bIns="45671"/>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621" name="Body Level One…"/>
          <p:cNvSpPr txBox="1">
            <a:spLocks noGrp="1"/>
          </p:cNvSpPr>
          <p:nvPr>
            <p:ph type="body" sz="half" idx="1"/>
          </p:nvPr>
        </p:nvSpPr>
        <p:spPr>
          <a:xfrm>
            <a:off x="457200" y="1600200"/>
            <a:ext cx="4038600" cy="4525963"/>
          </a:xfrm>
          <a:prstGeom prst="rect">
            <a:avLst/>
          </a:prstGeom>
        </p:spPr>
        <p:txBody>
          <a:bodyPr lIns="45671" tIns="45671" rIns="45671" bIns="45671">
            <a:normAutofit/>
          </a:bodyPr>
          <a:lstStyle>
            <a:lvl1pPr marL="342542" indent="-342542">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82953" indent="-326235">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17927" indent="-304484">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35554" indent="-36538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92275" indent="-36538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622"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221115100"/>
      </p:ext>
    </p:extLst>
  </p:cSld>
  <p:clrMapOvr>
    <a:masterClrMapping/>
  </p:clrMapOvr>
  <p:transition spd="med"/>
</p:sldLayout>
</file>

<file path=ppt/slideLayouts/slideLayout1826.xml><?xml version="1.0" encoding="utf-8"?>
<p:sldLayout xmlns:a="http://schemas.openxmlformats.org/drawingml/2006/main" xmlns:r="http://schemas.openxmlformats.org/officeDocument/2006/relationships" xmlns:p="http://schemas.openxmlformats.org/presentationml/2006/main" showMasterSp="0" type="tx">
  <p:cSld name="27_Title and Content">
    <p:bg>
      <p:bgPr>
        <a:solidFill>
          <a:srgbClr val="000000"/>
        </a:solidFill>
        <a:effectLst/>
      </p:bgPr>
    </p:bg>
    <p:spTree>
      <p:nvGrpSpPr>
        <p:cNvPr id="1" name=""/>
        <p:cNvGrpSpPr/>
        <p:nvPr/>
      </p:nvGrpSpPr>
      <p:grpSpPr>
        <a:xfrm>
          <a:off x="0" y="0"/>
          <a:ext cx="0" cy="0"/>
          <a:chOff x="0" y="0"/>
          <a:chExt cx="0" cy="0"/>
        </a:xfrm>
      </p:grpSpPr>
      <p:grpSp>
        <p:nvGrpSpPr>
          <p:cNvPr id="3636" name="Group 2"/>
          <p:cNvGrpSpPr/>
          <p:nvPr/>
        </p:nvGrpSpPr>
        <p:grpSpPr>
          <a:xfrm>
            <a:off x="0" y="3902080"/>
            <a:ext cx="3400426" cy="2949576"/>
            <a:chOff x="0" y="0"/>
            <a:chExt cx="3400425" cy="2949575"/>
          </a:xfrm>
        </p:grpSpPr>
        <p:sp>
          <p:nvSpPr>
            <p:cNvPr id="3629"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30"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31"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32"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33"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34"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35"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grpSp>
      <p:sp>
        <p:nvSpPr>
          <p:cNvPr id="3637" name="Title Text"/>
          <p:cNvSpPr txBox="1">
            <a:spLocks noGrp="1"/>
          </p:cNvSpPr>
          <p:nvPr>
            <p:ph type="title"/>
          </p:nvPr>
        </p:nvSpPr>
        <p:spPr>
          <a:xfrm>
            <a:off x="457200" y="277817"/>
            <a:ext cx="8229600" cy="1139826"/>
          </a:xfrm>
          <a:prstGeom prst="rect">
            <a:avLst/>
          </a:prstGeom>
          <a:noFill/>
        </p:spPr>
        <p:txBody>
          <a:bodyPr lIns="45714" tIns="45714" rIns="45714" bIns="45714"/>
          <a:lstStyle>
            <a:lvl1pPr>
              <a:defRPr sz="4400" b="1" i="0">
                <a:effectLst>
                  <a:outerShdw blurRad="38100" dist="38100" dir="2700000" rotWithShape="0">
                    <a:srgbClr val="000000"/>
                  </a:outerShdw>
                </a:effectLst>
                <a:latin typeface="Arial" panose="020B0604020202020204" pitchFamily="34" charset="0"/>
                <a:cs typeface="Arial" panose="020B0604020202020204" pitchFamily="34" charset="0"/>
              </a:defRPr>
            </a:lvl1pPr>
          </a:lstStyle>
          <a:p>
            <a:r>
              <a:rPr dirty="0"/>
              <a:t>Title Text</a:t>
            </a:r>
          </a:p>
        </p:txBody>
      </p:sp>
      <p:sp>
        <p:nvSpPr>
          <p:cNvPr id="3638" name="Body Level One…"/>
          <p:cNvSpPr txBox="1">
            <a:spLocks noGrp="1"/>
          </p:cNvSpPr>
          <p:nvPr>
            <p:ph type="body" idx="1"/>
          </p:nvPr>
        </p:nvSpPr>
        <p:spPr>
          <a:xfrm>
            <a:off x="457200" y="1600205"/>
            <a:ext cx="8229600" cy="4530726"/>
          </a:xfrm>
          <a:prstGeom prst="rect">
            <a:avLst/>
          </a:prstGeom>
        </p:spPr>
        <p:txBody>
          <a:bodyPr lIns="45714" tIns="45714" rIns="45714" bIns="45714">
            <a:normAutofit/>
          </a:bodyPr>
          <a:lstStyle>
            <a:lvl1pPr marL="342861" indent="-342861">
              <a:buClr>
                <a:srgbClr val="FFFFCC"/>
              </a:buClr>
              <a:buSzPct val="75000"/>
              <a:buChar char="●"/>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1pPr>
            <a:lvl2pPr marL="783686" indent="-326537">
              <a:buClr>
                <a:srgbClr val="FFFFCC"/>
              </a:buClr>
              <a:buSzPct val="75000"/>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2pPr>
            <a:lvl3pPr marL="1219066" indent="-304766">
              <a:buClr>
                <a:srgbClr val="FFFFCC"/>
              </a:buClr>
              <a:buSzPct val="75000"/>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3pPr>
            <a:lvl4pPr marL="1737169" indent="-365719">
              <a:buClr>
                <a:srgbClr val="FFFFCC"/>
              </a:buClr>
              <a:buSzPct val="75000"/>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4pPr>
            <a:lvl5pPr marL="2194319" indent="-365719">
              <a:buClr>
                <a:srgbClr val="FFFFCC"/>
              </a:buClr>
              <a:buSzPct val="75000"/>
              <a:buChar char="●"/>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639" name="Slide Number"/>
          <p:cNvSpPr txBox="1">
            <a:spLocks noGrp="1"/>
          </p:cNvSpPr>
          <p:nvPr>
            <p:ph type="sldNum" sz="quarter" idx="2"/>
          </p:nvPr>
        </p:nvSpPr>
        <p:spPr>
          <a:xfrm>
            <a:off x="8437385" y="6248400"/>
            <a:ext cx="249415" cy="246209"/>
          </a:xfrm>
          <a:prstGeom prst="rect">
            <a:avLst/>
          </a:prstGeom>
        </p:spPr>
        <p:txBody>
          <a:bodyPr lIns="45714" tIns="45714" rIns="45714" bIns="45714" anchor="t"/>
          <a:lstStyle>
            <a:lvl1pPr>
              <a:defRPr sz="1000" b="1" i="0">
                <a:solidFill>
                  <a:srgbClr val="FFFFFF"/>
                </a:solidFill>
                <a:effectLst>
                  <a:outerShdw blurRad="38100" dist="38100" dir="2700000" rotWithShape="0">
                    <a:srgbClr val="000000"/>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331127607"/>
      </p:ext>
    </p:extLst>
  </p:cSld>
  <p:clrMapOvr>
    <a:masterClrMapping/>
  </p:clrMapOvr>
  <p:transition spd="med"/>
</p:sldLayout>
</file>

<file path=ppt/slideLayouts/slideLayout1827.xml><?xml version="1.0" encoding="utf-8"?>
<p:sldLayout xmlns:a="http://schemas.openxmlformats.org/drawingml/2006/main" xmlns:r="http://schemas.openxmlformats.org/officeDocument/2006/relationships" xmlns:p="http://schemas.openxmlformats.org/presentationml/2006/main" showMasterSp="0" type="tx">
  <p:cSld name="27_Section Header">
    <p:bg>
      <p:bgPr>
        <a:solidFill>
          <a:srgbClr val="000000"/>
        </a:solidFill>
        <a:effectLst/>
      </p:bgPr>
    </p:bg>
    <p:spTree>
      <p:nvGrpSpPr>
        <p:cNvPr id="1" name=""/>
        <p:cNvGrpSpPr/>
        <p:nvPr/>
      </p:nvGrpSpPr>
      <p:grpSpPr>
        <a:xfrm>
          <a:off x="0" y="0"/>
          <a:ext cx="0" cy="0"/>
          <a:chOff x="0" y="0"/>
          <a:chExt cx="0" cy="0"/>
        </a:xfrm>
      </p:grpSpPr>
      <p:grpSp>
        <p:nvGrpSpPr>
          <p:cNvPr id="3653" name="Group 2"/>
          <p:cNvGrpSpPr/>
          <p:nvPr/>
        </p:nvGrpSpPr>
        <p:grpSpPr>
          <a:xfrm>
            <a:off x="0" y="3902080"/>
            <a:ext cx="3400426" cy="2949576"/>
            <a:chOff x="0" y="0"/>
            <a:chExt cx="3400425" cy="2949575"/>
          </a:xfrm>
        </p:grpSpPr>
        <p:sp>
          <p:nvSpPr>
            <p:cNvPr id="3646"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47"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48"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49"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50"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51"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52"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grpSp>
      <p:sp>
        <p:nvSpPr>
          <p:cNvPr id="3654" name="Title Text"/>
          <p:cNvSpPr txBox="1">
            <a:spLocks noGrp="1"/>
          </p:cNvSpPr>
          <p:nvPr>
            <p:ph type="title"/>
          </p:nvPr>
        </p:nvSpPr>
        <p:spPr>
          <a:xfrm>
            <a:off x="722312" y="4406905"/>
            <a:ext cx="7772401" cy="1362076"/>
          </a:xfrm>
          <a:prstGeom prst="rect">
            <a:avLst/>
          </a:prstGeom>
          <a:noFill/>
        </p:spPr>
        <p:txBody>
          <a:bodyPr lIns="45714" tIns="45714" rIns="45714" bIns="45714" anchor="t"/>
          <a:lstStyle>
            <a:lvl1pPr>
              <a:defRPr sz="4000" b="1" i="0" cap="all">
                <a:effectLst>
                  <a:outerShdw blurRad="38100" dist="38100" dir="2700000" rotWithShape="0">
                    <a:srgbClr val="000000"/>
                  </a:outerShdw>
                </a:effectLst>
                <a:latin typeface="Arial" panose="020B0604020202020204" pitchFamily="34" charset="0"/>
                <a:cs typeface="Arial" panose="020B0604020202020204" pitchFamily="34" charset="0"/>
              </a:defRPr>
            </a:lvl1pPr>
          </a:lstStyle>
          <a:p>
            <a:r>
              <a:rPr dirty="0"/>
              <a:t>Title Text</a:t>
            </a:r>
          </a:p>
        </p:txBody>
      </p:sp>
      <p:sp>
        <p:nvSpPr>
          <p:cNvPr id="3655" name="Body Level One…"/>
          <p:cNvSpPr txBox="1">
            <a:spLocks noGrp="1"/>
          </p:cNvSpPr>
          <p:nvPr>
            <p:ph type="body" sz="quarter" idx="1"/>
          </p:nvPr>
        </p:nvSpPr>
        <p:spPr>
          <a:xfrm>
            <a:off x="722312" y="2906713"/>
            <a:ext cx="7772401" cy="1500188"/>
          </a:xfrm>
          <a:prstGeom prst="rect">
            <a:avLst/>
          </a:prstGeom>
        </p:spPr>
        <p:txBody>
          <a:bodyPr lIns="45714" tIns="45714" rIns="45714" bIns="45714" anchor="b">
            <a:normAutofit/>
          </a:bodyPr>
          <a:lstStyle>
            <a:lvl1pPr marL="0" indent="0">
              <a:spcBef>
                <a:spcPts val="400"/>
              </a:spcBef>
              <a:buSzTx/>
              <a:buNone/>
              <a:defRPr sz="20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1pPr>
            <a:lvl2pPr marL="0" indent="457150">
              <a:spcBef>
                <a:spcPts val="400"/>
              </a:spcBef>
              <a:buSzTx/>
              <a:buNone/>
              <a:defRPr sz="20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2pPr>
            <a:lvl3pPr marL="0" indent="914300">
              <a:spcBef>
                <a:spcPts val="400"/>
              </a:spcBef>
              <a:buSzTx/>
              <a:buNone/>
              <a:defRPr sz="20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3pPr>
            <a:lvl4pPr marL="0" indent="1371450">
              <a:spcBef>
                <a:spcPts val="400"/>
              </a:spcBef>
              <a:buSzTx/>
              <a:buNone/>
              <a:defRPr sz="20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4pPr>
            <a:lvl5pPr marL="0" indent="1828600">
              <a:spcBef>
                <a:spcPts val="400"/>
              </a:spcBef>
              <a:buSzTx/>
              <a:buNone/>
              <a:defRPr sz="20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656" name="Slide Number"/>
          <p:cNvSpPr txBox="1">
            <a:spLocks noGrp="1"/>
          </p:cNvSpPr>
          <p:nvPr>
            <p:ph type="sldNum" sz="quarter" idx="2"/>
          </p:nvPr>
        </p:nvSpPr>
        <p:spPr>
          <a:xfrm>
            <a:off x="8437385" y="6248400"/>
            <a:ext cx="249415" cy="246209"/>
          </a:xfrm>
          <a:prstGeom prst="rect">
            <a:avLst/>
          </a:prstGeom>
        </p:spPr>
        <p:txBody>
          <a:bodyPr lIns="45714" tIns="45714" rIns="45714" bIns="45714" anchor="t"/>
          <a:lstStyle>
            <a:lvl1pPr>
              <a:defRPr sz="1000" b="1" i="0">
                <a:solidFill>
                  <a:srgbClr val="FFFFFF"/>
                </a:solidFill>
                <a:effectLst>
                  <a:outerShdw blurRad="38100" dist="38100" dir="2700000" rotWithShape="0">
                    <a:srgbClr val="000000"/>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995501163"/>
      </p:ext>
    </p:extLst>
  </p:cSld>
  <p:clrMapOvr>
    <a:masterClrMapping/>
  </p:clrMapOvr>
  <p:transition spd="med"/>
</p:sldLayout>
</file>

<file path=ppt/slideLayouts/slideLayout1828.xml><?xml version="1.0" encoding="utf-8"?>
<p:sldLayout xmlns:a="http://schemas.openxmlformats.org/drawingml/2006/main" xmlns:r="http://schemas.openxmlformats.org/officeDocument/2006/relationships" xmlns:p="http://schemas.openxmlformats.org/presentationml/2006/main" showMasterSp="0" type="tx">
  <p:cSld name="27_Two Content">
    <p:bg>
      <p:bgPr>
        <a:solidFill>
          <a:srgbClr val="000000"/>
        </a:solidFill>
        <a:effectLst/>
      </p:bgPr>
    </p:bg>
    <p:spTree>
      <p:nvGrpSpPr>
        <p:cNvPr id="1" name=""/>
        <p:cNvGrpSpPr/>
        <p:nvPr/>
      </p:nvGrpSpPr>
      <p:grpSpPr>
        <a:xfrm>
          <a:off x="0" y="0"/>
          <a:ext cx="0" cy="0"/>
          <a:chOff x="0" y="0"/>
          <a:chExt cx="0" cy="0"/>
        </a:xfrm>
      </p:grpSpPr>
      <p:grpSp>
        <p:nvGrpSpPr>
          <p:cNvPr id="3670" name="Group 2"/>
          <p:cNvGrpSpPr/>
          <p:nvPr/>
        </p:nvGrpSpPr>
        <p:grpSpPr>
          <a:xfrm>
            <a:off x="0" y="3902080"/>
            <a:ext cx="3400426" cy="2949576"/>
            <a:chOff x="0" y="0"/>
            <a:chExt cx="3400425" cy="2949575"/>
          </a:xfrm>
        </p:grpSpPr>
        <p:sp>
          <p:nvSpPr>
            <p:cNvPr id="3663"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64"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65"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66"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67"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68"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69"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grpSp>
      <p:sp>
        <p:nvSpPr>
          <p:cNvPr id="3671" name="Title Text"/>
          <p:cNvSpPr txBox="1">
            <a:spLocks noGrp="1"/>
          </p:cNvSpPr>
          <p:nvPr>
            <p:ph type="title"/>
          </p:nvPr>
        </p:nvSpPr>
        <p:spPr>
          <a:xfrm>
            <a:off x="457200" y="277817"/>
            <a:ext cx="8229600" cy="1139826"/>
          </a:xfrm>
          <a:prstGeom prst="rect">
            <a:avLst/>
          </a:prstGeom>
          <a:noFill/>
        </p:spPr>
        <p:txBody>
          <a:bodyPr lIns="45714" tIns="45714" rIns="45714" bIns="45714"/>
          <a:lstStyle>
            <a:lvl1pPr>
              <a:defRPr sz="4400" b="1" i="0">
                <a:effectLst>
                  <a:outerShdw blurRad="38100" dist="38100" dir="2700000" rotWithShape="0">
                    <a:srgbClr val="000000"/>
                  </a:outerShdw>
                </a:effectLst>
                <a:latin typeface="Arial" panose="020B0604020202020204" pitchFamily="34" charset="0"/>
                <a:cs typeface="Arial" panose="020B0604020202020204" pitchFamily="34" charset="0"/>
              </a:defRPr>
            </a:lvl1pPr>
          </a:lstStyle>
          <a:p>
            <a:r>
              <a:rPr dirty="0"/>
              <a:t>Title Text</a:t>
            </a:r>
          </a:p>
        </p:txBody>
      </p:sp>
      <p:sp>
        <p:nvSpPr>
          <p:cNvPr id="3672" name="Body Level One…"/>
          <p:cNvSpPr txBox="1">
            <a:spLocks noGrp="1"/>
          </p:cNvSpPr>
          <p:nvPr>
            <p:ph type="body" sz="half" idx="1"/>
          </p:nvPr>
        </p:nvSpPr>
        <p:spPr>
          <a:xfrm>
            <a:off x="457200" y="1600205"/>
            <a:ext cx="4038600" cy="4530726"/>
          </a:xfrm>
          <a:prstGeom prst="rect">
            <a:avLst/>
          </a:prstGeom>
        </p:spPr>
        <p:txBody>
          <a:bodyPr lIns="45714" tIns="45714" rIns="45714" bIns="45714">
            <a:normAutofit/>
          </a:bodyPr>
          <a:lstStyle>
            <a:lvl1pPr marL="342861" indent="-342861">
              <a:spcBef>
                <a:spcPts val="600"/>
              </a:spcBef>
              <a:buClr>
                <a:srgbClr val="FFFFCC"/>
              </a:buClr>
              <a:buSzPct val="75000"/>
              <a:buChar char="●"/>
              <a:defRPr sz="28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1pPr>
            <a:lvl2pPr marL="790488" indent="-333339">
              <a:spcBef>
                <a:spcPts val="600"/>
              </a:spcBef>
              <a:buClr>
                <a:srgbClr val="FFFFCC"/>
              </a:buClr>
              <a:buSzPct val="75000"/>
              <a:defRPr sz="28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2pPr>
            <a:lvl3pPr marL="1234304" indent="-320004">
              <a:spcBef>
                <a:spcPts val="600"/>
              </a:spcBef>
              <a:buClr>
                <a:srgbClr val="FFFFCC"/>
              </a:buClr>
              <a:buSzPct val="75000"/>
              <a:defRPr sz="28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3pPr>
            <a:lvl4pPr marL="1727011" indent="-355561">
              <a:spcBef>
                <a:spcPts val="600"/>
              </a:spcBef>
              <a:buClr>
                <a:srgbClr val="FFFFCC"/>
              </a:buClr>
              <a:buSzPct val="75000"/>
              <a:defRPr sz="28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4pPr>
            <a:lvl5pPr marL="2184161" indent="-355561">
              <a:spcBef>
                <a:spcPts val="600"/>
              </a:spcBef>
              <a:buClr>
                <a:srgbClr val="FFFFCC"/>
              </a:buClr>
              <a:buSzPct val="75000"/>
              <a:buChar char="●"/>
              <a:defRPr sz="28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673" name="Slide Number"/>
          <p:cNvSpPr txBox="1">
            <a:spLocks noGrp="1"/>
          </p:cNvSpPr>
          <p:nvPr>
            <p:ph type="sldNum" sz="quarter" idx="2"/>
          </p:nvPr>
        </p:nvSpPr>
        <p:spPr>
          <a:xfrm>
            <a:off x="8437385" y="6248400"/>
            <a:ext cx="249415" cy="246209"/>
          </a:xfrm>
          <a:prstGeom prst="rect">
            <a:avLst/>
          </a:prstGeom>
        </p:spPr>
        <p:txBody>
          <a:bodyPr lIns="45714" tIns="45714" rIns="45714" bIns="45714" anchor="t"/>
          <a:lstStyle>
            <a:lvl1pPr>
              <a:defRPr sz="1000" b="1" i="0">
                <a:solidFill>
                  <a:srgbClr val="FFFFFF"/>
                </a:solidFill>
                <a:effectLst>
                  <a:outerShdw blurRad="38100" dist="38100" dir="2700000" rotWithShape="0">
                    <a:srgbClr val="000000"/>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113714745"/>
      </p:ext>
    </p:extLst>
  </p:cSld>
  <p:clrMapOvr>
    <a:masterClrMapping/>
  </p:clrMapOvr>
  <p:transition spd="med"/>
</p:sldLayout>
</file>

<file path=ppt/slideLayouts/slideLayout1829.xml><?xml version="1.0" encoding="utf-8"?>
<p:sldLayout xmlns:a="http://schemas.openxmlformats.org/drawingml/2006/main" xmlns:r="http://schemas.openxmlformats.org/officeDocument/2006/relationships" xmlns:p="http://schemas.openxmlformats.org/presentationml/2006/main" showMasterSp="0" type="tx">
  <p:cSld name="27_Comparison">
    <p:bg>
      <p:bgPr>
        <a:solidFill>
          <a:srgbClr val="000000"/>
        </a:solidFill>
        <a:effectLst/>
      </p:bgPr>
    </p:bg>
    <p:spTree>
      <p:nvGrpSpPr>
        <p:cNvPr id="1" name=""/>
        <p:cNvGrpSpPr/>
        <p:nvPr/>
      </p:nvGrpSpPr>
      <p:grpSpPr>
        <a:xfrm>
          <a:off x="0" y="0"/>
          <a:ext cx="0" cy="0"/>
          <a:chOff x="0" y="0"/>
          <a:chExt cx="0" cy="0"/>
        </a:xfrm>
      </p:grpSpPr>
      <p:grpSp>
        <p:nvGrpSpPr>
          <p:cNvPr id="3687" name="Group 2"/>
          <p:cNvGrpSpPr/>
          <p:nvPr/>
        </p:nvGrpSpPr>
        <p:grpSpPr>
          <a:xfrm>
            <a:off x="0" y="3902080"/>
            <a:ext cx="3400426" cy="2949576"/>
            <a:chOff x="0" y="0"/>
            <a:chExt cx="3400425" cy="2949575"/>
          </a:xfrm>
        </p:grpSpPr>
        <p:sp>
          <p:nvSpPr>
            <p:cNvPr id="3680"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81"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82"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83"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84"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85"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86"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grpSp>
      <p:sp>
        <p:nvSpPr>
          <p:cNvPr id="3688" name="Title Text"/>
          <p:cNvSpPr txBox="1">
            <a:spLocks noGrp="1"/>
          </p:cNvSpPr>
          <p:nvPr>
            <p:ph type="title"/>
          </p:nvPr>
        </p:nvSpPr>
        <p:spPr>
          <a:xfrm>
            <a:off x="457200" y="274638"/>
            <a:ext cx="8229600" cy="1143001"/>
          </a:xfrm>
          <a:prstGeom prst="rect">
            <a:avLst/>
          </a:prstGeom>
          <a:noFill/>
        </p:spPr>
        <p:txBody>
          <a:bodyPr lIns="45714" tIns="45714" rIns="45714" bIns="45714"/>
          <a:lstStyle>
            <a:lvl1pPr>
              <a:defRPr sz="4400" b="1" i="0">
                <a:effectLst>
                  <a:outerShdw blurRad="38100" dist="38100" dir="2700000" rotWithShape="0">
                    <a:srgbClr val="000000"/>
                  </a:outerShdw>
                </a:effectLst>
                <a:latin typeface="Arial" panose="020B0604020202020204" pitchFamily="34" charset="0"/>
                <a:cs typeface="Arial" panose="020B0604020202020204" pitchFamily="34" charset="0"/>
              </a:defRPr>
            </a:lvl1pPr>
          </a:lstStyle>
          <a:p>
            <a:r>
              <a:rPr dirty="0"/>
              <a:t>Title Text</a:t>
            </a:r>
          </a:p>
        </p:txBody>
      </p:sp>
      <p:sp>
        <p:nvSpPr>
          <p:cNvPr id="3689" name="Body Level One…"/>
          <p:cNvSpPr txBox="1">
            <a:spLocks noGrp="1"/>
          </p:cNvSpPr>
          <p:nvPr>
            <p:ph type="body" sz="quarter" idx="1"/>
          </p:nvPr>
        </p:nvSpPr>
        <p:spPr>
          <a:xfrm>
            <a:off x="457200" y="1535112"/>
            <a:ext cx="4040188" cy="639763"/>
          </a:xfrm>
          <a:prstGeom prst="rect">
            <a:avLst/>
          </a:prstGeom>
        </p:spPr>
        <p:txBody>
          <a:bodyPr lIns="45714" tIns="45714" rIns="45714" bIns="45714" anchor="b">
            <a:normAutofit/>
          </a:bodyPr>
          <a:lstStyle>
            <a:lvl1pPr marL="0" indent="0">
              <a:spcBef>
                <a:spcPts val="500"/>
              </a:spcBef>
              <a:buSzTx/>
              <a:buNone/>
              <a:defRPr sz="24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1pPr>
            <a:lvl2pPr marL="0" indent="457150">
              <a:spcBef>
                <a:spcPts val="500"/>
              </a:spcBef>
              <a:buSzTx/>
              <a:buNone/>
              <a:defRPr sz="24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2pPr>
            <a:lvl3pPr marL="0" indent="914300">
              <a:spcBef>
                <a:spcPts val="500"/>
              </a:spcBef>
              <a:buSzTx/>
              <a:buNone/>
              <a:defRPr sz="24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3pPr>
            <a:lvl4pPr marL="0" indent="1371450">
              <a:spcBef>
                <a:spcPts val="500"/>
              </a:spcBef>
              <a:buSzTx/>
              <a:buNone/>
              <a:defRPr sz="24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4pPr>
            <a:lvl5pPr marL="0" indent="1828600">
              <a:spcBef>
                <a:spcPts val="500"/>
              </a:spcBef>
              <a:buSzTx/>
              <a:buNone/>
              <a:defRPr sz="24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690" name="Text Placeholder 4"/>
          <p:cNvSpPr>
            <a:spLocks noGrp="1"/>
          </p:cNvSpPr>
          <p:nvPr>
            <p:ph type="body" sz="quarter" idx="21"/>
          </p:nvPr>
        </p:nvSpPr>
        <p:spPr>
          <a:xfrm>
            <a:off x="4645030" y="1535112"/>
            <a:ext cx="4041776" cy="639763"/>
          </a:xfrm>
          <a:prstGeom prst="rect">
            <a:avLst/>
          </a:prstGeom>
        </p:spPr>
        <p:txBody>
          <a:bodyPr lIns="45714" tIns="45714" rIns="45714" bIns="45714"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FFFFFF"/>
                </a:solidFill>
                <a:effectLst>
                  <a:outerShdw blurRad="38100" dist="38100" dir="2700000" rotWithShape="0">
                    <a:srgbClr val="000000"/>
                  </a:outerShdw>
                </a:effectLst>
              </a:defRPr>
            </a:pPr>
            <a:endParaRPr dirty="0"/>
          </a:p>
        </p:txBody>
      </p:sp>
      <p:sp>
        <p:nvSpPr>
          <p:cNvPr id="3691" name="Slide Number"/>
          <p:cNvSpPr txBox="1">
            <a:spLocks noGrp="1"/>
          </p:cNvSpPr>
          <p:nvPr>
            <p:ph type="sldNum" sz="quarter" idx="2"/>
          </p:nvPr>
        </p:nvSpPr>
        <p:spPr>
          <a:xfrm>
            <a:off x="8437385" y="6248400"/>
            <a:ext cx="249415" cy="246209"/>
          </a:xfrm>
          <a:prstGeom prst="rect">
            <a:avLst/>
          </a:prstGeom>
        </p:spPr>
        <p:txBody>
          <a:bodyPr lIns="45714" tIns="45714" rIns="45714" bIns="45714" anchor="t"/>
          <a:lstStyle>
            <a:lvl1pPr>
              <a:defRPr sz="1000" b="1" i="0">
                <a:solidFill>
                  <a:srgbClr val="FFFFFF"/>
                </a:solidFill>
                <a:effectLst>
                  <a:outerShdw blurRad="38100" dist="38100" dir="2700000" rotWithShape="0">
                    <a:srgbClr val="000000"/>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787993253"/>
      </p:ext>
    </p:extLst>
  </p:cSld>
  <p:clrMapOvr>
    <a:masterClrMapping/>
  </p:clrMapOvr>
  <p:transition spd="med"/>
</p:sldLayout>
</file>

<file path=ppt/slideLayouts/slideLayout183.xml><?xml version="1.0" encoding="utf-8"?>
<p:sldLayout xmlns:a="http://schemas.openxmlformats.org/drawingml/2006/main" xmlns:r="http://schemas.openxmlformats.org/officeDocument/2006/relationships" xmlns:p="http://schemas.openxmlformats.org/presentationml/2006/main" showMasterSp="0" type="tx">
  <p:cSld name="13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1377" name="Title Text"/>
          <p:cNvSpPr txBox="1">
            <a:spLocks noGrp="1"/>
          </p:cNvSpPr>
          <p:nvPr>
            <p:ph type="title"/>
          </p:nvPr>
        </p:nvSpPr>
        <p:spPr>
          <a:xfrm>
            <a:off x="685800" y="22860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378"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algn="ct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lgn="ctr">
              <a:defRPr b="1" i="0">
                <a:latin typeface="Arial" panose="020B0604020202020204" pitchFamily="34" charset="0"/>
                <a:ea typeface="Arial" panose="020B0604020202020204" pitchFamily="34" charset="0"/>
                <a:cs typeface="Arial" panose="020B0604020202020204" pitchFamily="34" charset="0"/>
                <a:sym typeface="Arial"/>
              </a:defRPr>
            </a:lvl3pPr>
            <a:lvl4pPr algn="ct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lgn="ct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37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903249960"/>
      </p:ext>
    </p:extLst>
  </p:cSld>
  <p:clrMapOvr>
    <a:masterClrMapping/>
  </p:clrMapOvr>
  <p:transition spd="med"/>
</p:sldLayout>
</file>

<file path=ppt/slideLayouts/slideLayout1830.xml><?xml version="1.0" encoding="utf-8"?>
<p:sldLayout xmlns:a="http://schemas.openxmlformats.org/drawingml/2006/main" xmlns:r="http://schemas.openxmlformats.org/officeDocument/2006/relationships" xmlns:p="http://schemas.openxmlformats.org/presentationml/2006/main" showMasterSp="0" type="tx">
  <p:cSld name="27_Title Only">
    <p:bg>
      <p:bgPr>
        <a:solidFill>
          <a:srgbClr val="000000"/>
        </a:solidFill>
        <a:effectLst/>
      </p:bgPr>
    </p:bg>
    <p:spTree>
      <p:nvGrpSpPr>
        <p:cNvPr id="1" name=""/>
        <p:cNvGrpSpPr/>
        <p:nvPr/>
      </p:nvGrpSpPr>
      <p:grpSpPr>
        <a:xfrm>
          <a:off x="0" y="0"/>
          <a:ext cx="0" cy="0"/>
          <a:chOff x="0" y="0"/>
          <a:chExt cx="0" cy="0"/>
        </a:xfrm>
      </p:grpSpPr>
      <p:grpSp>
        <p:nvGrpSpPr>
          <p:cNvPr id="3705" name="Group 2"/>
          <p:cNvGrpSpPr/>
          <p:nvPr/>
        </p:nvGrpSpPr>
        <p:grpSpPr>
          <a:xfrm>
            <a:off x="0" y="3902080"/>
            <a:ext cx="3400426" cy="2949576"/>
            <a:chOff x="0" y="0"/>
            <a:chExt cx="3400425" cy="2949575"/>
          </a:xfrm>
        </p:grpSpPr>
        <p:sp>
          <p:nvSpPr>
            <p:cNvPr id="3698"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99"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00"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01"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02"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03"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04"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grpSp>
      <p:sp>
        <p:nvSpPr>
          <p:cNvPr id="3706" name="Title Text"/>
          <p:cNvSpPr txBox="1">
            <a:spLocks noGrp="1"/>
          </p:cNvSpPr>
          <p:nvPr>
            <p:ph type="title"/>
          </p:nvPr>
        </p:nvSpPr>
        <p:spPr>
          <a:xfrm>
            <a:off x="457200" y="277817"/>
            <a:ext cx="8229600" cy="1139826"/>
          </a:xfrm>
          <a:prstGeom prst="rect">
            <a:avLst/>
          </a:prstGeom>
          <a:noFill/>
        </p:spPr>
        <p:txBody>
          <a:bodyPr lIns="45714" tIns="45714" rIns="45714" bIns="45714"/>
          <a:lstStyle>
            <a:lvl1pPr>
              <a:defRPr sz="4400" b="1" i="0">
                <a:effectLst>
                  <a:outerShdw blurRad="38100" dist="38100" dir="2700000" rotWithShape="0">
                    <a:srgbClr val="000000"/>
                  </a:outerShdw>
                </a:effectLst>
                <a:latin typeface="Arial" panose="020B0604020202020204" pitchFamily="34" charset="0"/>
                <a:cs typeface="Arial" panose="020B0604020202020204" pitchFamily="34" charset="0"/>
              </a:defRPr>
            </a:lvl1pPr>
          </a:lstStyle>
          <a:p>
            <a:r>
              <a:rPr dirty="0"/>
              <a:t>Title Text</a:t>
            </a:r>
          </a:p>
        </p:txBody>
      </p:sp>
      <p:sp>
        <p:nvSpPr>
          <p:cNvPr id="3707" name="Slide Number"/>
          <p:cNvSpPr txBox="1">
            <a:spLocks noGrp="1"/>
          </p:cNvSpPr>
          <p:nvPr>
            <p:ph type="sldNum" sz="quarter" idx="2"/>
          </p:nvPr>
        </p:nvSpPr>
        <p:spPr>
          <a:xfrm>
            <a:off x="8437385" y="6248400"/>
            <a:ext cx="249415" cy="246209"/>
          </a:xfrm>
          <a:prstGeom prst="rect">
            <a:avLst/>
          </a:prstGeom>
        </p:spPr>
        <p:txBody>
          <a:bodyPr lIns="45714" tIns="45714" rIns="45714" bIns="45714" anchor="t"/>
          <a:lstStyle>
            <a:lvl1pPr>
              <a:defRPr sz="1000" b="1" i="0">
                <a:solidFill>
                  <a:srgbClr val="FFFFFF"/>
                </a:solidFill>
                <a:effectLst>
                  <a:outerShdw blurRad="38100" dist="38100" dir="2700000" rotWithShape="0">
                    <a:srgbClr val="000000"/>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034349286"/>
      </p:ext>
    </p:extLst>
  </p:cSld>
  <p:clrMapOvr>
    <a:masterClrMapping/>
  </p:clrMapOvr>
  <p:transition spd="med"/>
</p:sldLayout>
</file>

<file path=ppt/slideLayouts/slideLayout1831.xml><?xml version="1.0" encoding="utf-8"?>
<p:sldLayout xmlns:a="http://schemas.openxmlformats.org/drawingml/2006/main" xmlns:r="http://schemas.openxmlformats.org/officeDocument/2006/relationships" xmlns:p="http://schemas.openxmlformats.org/presentationml/2006/main" showMasterSp="0" type="tx">
  <p:cSld name="29_Blank">
    <p:bg>
      <p:bgPr>
        <a:solidFill>
          <a:srgbClr val="000000"/>
        </a:solidFill>
        <a:effectLst/>
      </p:bgPr>
    </p:bg>
    <p:spTree>
      <p:nvGrpSpPr>
        <p:cNvPr id="1" name=""/>
        <p:cNvGrpSpPr/>
        <p:nvPr/>
      </p:nvGrpSpPr>
      <p:grpSpPr>
        <a:xfrm>
          <a:off x="0" y="0"/>
          <a:ext cx="0" cy="0"/>
          <a:chOff x="0" y="0"/>
          <a:chExt cx="0" cy="0"/>
        </a:xfrm>
      </p:grpSpPr>
      <p:grpSp>
        <p:nvGrpSpPr>
          <p:cNvPr id="3721" name="Group 2"/>
          <p:cNvGrpSpPr/>
          <p:nvPr/>
        </p:nvGrpSpPr>
        <p:grpSpPr>
          <a:xfrm>
            <a:off x="0" y="3902080"/>
            <a:ext cx="3400426" cy="2949576"/>
            <a:chOff x="0" y="0"/>
            <a:chExt cx="3400425" cy="2949575"/>
          </a:xfrm>
        </p:grpSpPr>
        <p:sp>
          <p:nvSpPr>
            <p:cNvPr id="3714"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15"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16"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17"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18"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19"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20"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grpSp>
      <p:sp>
        <p:nvSpPr>
          <p:cNvPr id="3722" name="Slide Number"/>
          <p:cNvSpPr txBox="1">
            <a:spLocks noGrp="1"/>
          </p:cNvSpPr>
          <p:nvPr>
            <p:ph type="sldNum" sz="quarter" idx="2"/>
          </p:nvPr>
        </p:nvSpPr>
        <p:spPr>
          <a:xfrm>
            <a:off x="8437385" y="6248400"/>
            <a:ext cx="249415" cy="246209"/>
          </a:xfrm>
          <a:prstGeom prst="rect">
            <a:avLst/>
          </a:prstGeom>
        </p:spPr>
        <p:txBody>
          <a:bodyPr lIns="45714" tIns="45714" rIns="45714" bIns="45714" anchor="t"/>
          <a:lstStyle>
            <a:lvl1pPr>
              <a:defRPr sz="1000" b="1" i="0">
                <a:solidFill>
                  <a:srgbClr val="FFFFFF"/>
                </a:solidFill>
                <a:effectLst>
                  <a:outerShdw blurRad="38100" dist="38100" dir="2700000" rotWithShape="0">
                    <a:srgbClr val="000000"/>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889674910"/>
      </p:ext>
    </p:extLst>
  </p:cSld>
  <p:clrMapOvr>
    <a:masterClrMapping/>
  </p:clrMapOvr>
  <p:transition spd="med"/>
</p:sldLayout>
</file>

<file path=ppt/slideLayouts/slideLayout1832.xml><?xml version="1.0" encoding="utf-8"?>
<p:sldLayout xmlns:a="http://schemas.openxmlformats.org/drawingml/2006/main" xmlns:r="http://schemas.openxmlformats.org/officeDocument/2006/relationships" xmlns:p="http://schemas.openxmlformats.org/presentationml/2006/main" showMasterSp="0" type="tx">
  <p:cSld name="27_Content with Caption">
    <p:bg>
      <p:bgPr>
        <a:solidFill>
          <a:srgbClr val="000000"/>
        </a:solidFill>
        <a:effectLst/>
      </p:bgPr>
    </p:bg>
    <p:spTree>
      <p:nvGrpSpPr>
        <p:cNvPr id="1" name=""/>
        <p:cNvGrpSpPr/>
        <p:nvPr/>
      </p:nvGrpSpPr>
      <p:grpSpPr>
        <a:xfrm>
          <a:off x="0" y="0"/>
          <a:ext cx="0" cy="0"/>
          <a:chOff x="0" y="0"/>
          <a:chExt cx="0" cy="0"/>
        </a:xfrm>
      </p:grpSpPr>
      <p:grpSp>
        <p:nvGrpSpPr>
          <p:cNvPr id="3736" name="Group 2"/>
          <p:cNvGrpSpPr/>
          <p:nvPr/>
        </p:nvGrpSpPr>
        <p:grpSpPr>
          <a:xfrm>
            <a:off x="0" y="3902080"/>
            <a:ext cx="3400426" cy="2949576"/>
            <a:chOff x="0" y="0"/>
            <a:chExt cx="3400425" cy="2949575"/>
          </a:xfrm>
        </p:grpSpPr>
        <p:sp>
          <p:nvSpPr>
            <p:cNvPr id="3729"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30"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31"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32"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33"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34"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35"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grpSp>
      <p:sp>
        <p:nvSpPr>
          <p:cNvPr id="3737" name="Title Text"/>
          <p:cNvSpPr txBox="1">
            <a:spLocks noGrp="1"/>
          </p:cNvSpPr>
          <p:nvPr>
            <p:ph type="title"/>
          </p:nvPr>
        </p:nvSpPr>
        <p:spPr>
          <a:xfrm>
            <a:off x="457200" y="273050"/>
            <a:ext cx="3008314" cy="1162050"/>
          </a:xfrm>
          <a:prstGeom prst="rect">
            <a:avLst/>
          </a:prstGeom>
          <a:noFill/>
        </p:spPr>
        <p:txBody>
          <a:bodyPr lIns="45714" tIns="45714" rIns="45714" bIns="45714" anchor="b"/>
          <a:lstStyle>
            <a:lvl1pPr>
              <a:defRPr sz="2000" b="1" i="0">
                <a:effectLst>
                  <a:outerShdw blurRad="38100" dist="38100" dir="2700000" rotWithShape="0">
                    <a:srgbClr val="000000"/>
                  </a:outerShdw>
                </a:effectLst>
                <a:latin typeface="Arial" panose="020B0604020202020204" pitchFamily="34" charset="0"/>
                <a:cs typeface="Arial" panose="020B0604020202020204" pitchFamily="34" charset="0"/>
              </a:defRPr>
            </a:lvl1pPr>
          </a:lstStyle>
          <a:p>
            <a:r>
              <a:rPr dirty="0"/>
              <a:t>Title Text</a:t>
            </a:r>
          </a:p>
        </p:txBody>
      </p:sp>
      <p:sp>
        <p:nvSpPr>
          <p:cNvPr id="3738" name="Body Level One…"/>
          <p:cNvSpPr txBox="1">
            <a:spLocks noGrp="1"/>
          </p:cNvSpPr>
          <p:nvPr>
            <p:ph type="body" idx="1"/>
          </p:nvPr>
        </p:nvSpPr>
        <p:spPr>
          <a:xfrm>
            <a:off x="3575050" y="273054"/>
            <a:ext cx="5111750" cy="5853114"/>
          </a:xfrm>
          <a:prstGeom prst="rect">
            <a:avLst/>
          </a:prstGeom>
        </p:spPr>
        <p:txBody>
          <a:bodyPr lIns="45714" tIns="45714" rIns="45714" bIns="45714">
            <a:normAutofit/>
          </a:bodyPr>
          <a:lstStyle>
            <a:lvl1pPr marL="342861" indent="-342861">
              <a:buClr>
                <a:srgbClr val="FFFFCC"/>
              </a:buClr>
              <a:buSzPct val="75000"/>
              <a:buChar char="●"/>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1pPr>
            <a:lvl2pPr marL="783686" indent="-326537">
              <a:buClr>
                <a:srgbClr val="FFFFCC"/>
              </a:buClr>
              <a:buSzPct val="75000"/>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2pPr>
            <a:lvl3pPr marL="1219066" indent="-304766">
              <a:buClr>
                <a:srgbClr val="FFFFCC"/>
              </a:buClr>
              <a:buSzPct val="75000"/>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3pPr>
            <a:lvl4pPr marL="1737169" indent="-365719">
              <a:buClr>
                <a:srgbClr val="FFFFCC"/>
              </a:buClr>
              <a:buSzPct val="75000"/>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4pPr>
            <a:lvl5pPr marL="2194319" indent="-365719">
              <a:buClr>
                <a:srgbClr val="FFFFCC"/>
              </a:buClr>
              <a:buSzPct val="75000"/>
              <a:buChar char="●"/>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739" name="Text Placeholder 3"/>
          <p:cNvSpPr>
            <a:spLocks noGrp="1"/>
          </p:cNvSpPr>
          <p:nvPr>
            <p:ph type="body" sz="half" idx="21"/>
          </p:nvPr>
        </p:nvSpPr>
        <p:spPr>
          <a:xfrm>
            <a:off x="457199" y="1435103"/>
            <a:ext cx="3008315" cy="4691063"/>
          </a:xfrm>
          <a:prstGeom prst="rect">
            <a:avLst/>
          </a:prstGeom>
        </p:spPr>
        <p:txBody>
          <a:bodyPr lIns="45714" tIns="45714" rIns="45714" bIns="45714">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FFFFFF"/>
                </a:solidFill>
                <a:effectLst>
                  <a:outerShdw blurRad="38100" dist="38100" dir="2700000" rotWithShape="0">
                    <a:srgbClr val="000000"/>
                  </a:outerShdw>
                </a:effectLst>
              </a:defRPr>
            </a:pPr>
            <a:endParaRPr dirty="0"/>
          </a:p>
        </p:txBody>
      </p:sp>
      <p:sp>
        <p:nvSpPr>
          <p:cNvPr id="3740" name="Slide Number"/>
          <p:cNvSpPr txBox="1">
            <a:spLocks noGrp="1"/>
          </p:cNvSpPr>
          <p:nvPr>
            <p:ph type="sldNum" sz="quarter" idx="2"/>
          </p:nvPr>
        </p:nvSpPr>
        <p:spPr>
          <a:xfrm>
            <a:off x="8437385" y="6248400"/>
            <a:ext cx="249415" cy="246209"/>
          </a:xfrm>
          <a:prstGeom prst="rect">
            <a:avLst/>
          </a:prstGeom>
        </p:spPr>
        <p:txBody>
          <a:bodyPr lIns="45714" tIns="45714" rIns="45714" bIns="45714" anchor="t"/>
          <a:lstStyle>
            <a:lvl1pPr>
              <a:defRPr sz="1000" b="1" i="0">
                <a:solidFill>
                  <a:srgbClr val="FFFFFF"/>
                </a:solidFill>
                <a:effectLst>
                  <a:outerShdw blurRad="38100" dist="38100" dir="2700000" rotWithShape="0">
                    <a:srgbClr val="000000"/>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914546703"/>
      </p:ext>
    </p:extLst>
  </p:cSld>
  <p:clrMapOvr>
    <a:masterClrMapping/>
  </p:clrMapOvr>
  <p:transition spd="med"/>
</p:sldLayout>
</file>

<file path=ppt/slideLayouts/slideLayout1833.xml><?xml version="1.0" encoding="utf-8"?>
<p:sldLayout xmlns:a="http://schemas.openxmlformats.org/drawingml/2006/main" xmlns:r="http://schemas.openxmlformats.org/officeDocument/2006/relationships" xmlns:p="http://schemas.openxmlformats.org/presentationml/2006/main" showMasterSp="0" type="tx">
  <p:cSld name="27_Picture with Caption">
    <p:bg>
      <p:bgPr>
        <a:solidFill>
          <a:srgbClr val="000000"/>
        </a:solidFill>
        <a:effectLst/>
      </p:bgPr>
    </p:bg>
    <p:spTree>
      <p:nvGrpSpPr>
        <p:cNvPr id="1" name=""/>
        <p:cNvGrpSpPr/>
        <p:nvPr/>
      </p:nvGrpSpPr>
      <p:grpSpPr>
        <a:xfrm>
          <a:off x="0" y="0"/>
          <a:ext cx="0" cy="0"/>
          <a:chOff x="0" y="0"/>
          <a:chExt cx="0" cy="0"/>
        </a:xfrm>
      </p:grpSpPr>
      <p:grpSp>
        <p:nvGrpSpPr>
          <p:cNvPr id="3754" name="Group 2"/>
          <p:cNvGrpSpPr/>
          <p:nvPr/>
        </p:nvGrpSpPr>
        <p:grpSpPr>
          <a:xfrm>
            <a:off x="0" y="3902080"/>
            <a:ext cx="3400426" cy="2949576"/>
            <a:chOff x="0" y="0"/>
            <a:chExt cx="3400425" cy="2949575"/>
          </a:xfrm>
        </p:grpSpPr>
        <p:sp>
          <p:nvSpPr>
            <p:cNvPr id="3747"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48"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49"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50"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51"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52"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53"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grpSp>
      <p:sp>
        <p:nvSpPr>
          <p:cNvPr id="3755" name="Title Text"/>
          <p:cNvSpPr txBox="1">
            <a:spLocks noGrp="1"/>
          </p:cNvSpPr>
          <p:nvPr>
            <p:ph type="title"/>
          </p:nvPr>
        </p:nvSpPr>
        <p:spPr>
          <a:xfrm>
            <a:off x="1792288" y="4800600"/>
            <a:ext cx="5486401" cy="566738"/>
          </a:xfrm>
          <a:prstGeom prst="rect">
            <a:avLst/>
          </a:prstGeom>
          <a:noFill/>
        </p:spPr>
        <p:txBody>
          <a:bodyPr lIns="45714" tIns="45714" rIns="45714" bIns="45714" anchor="b"/>
          <a:lstStyle>
            <a:lvl1pPr>
              <a:defRPr sz="2000" b="1" i="0">
                <a:effectLst>
                  <a:outerShdw blurRad="38100" dist="38100" dir="2700000" rotWithShape="0">
                    <a:srgbClr val="000000"/>
                  </a:outerShdw>
                </a:effectLst>
                <a:latin typeface="Arial" panose="020B0604020202020204" pitchFamily="34" charset="0"/>
                <a:cs typeface="Arial" panose="020B0604020202020204" pitchFamily="34" charset="0"/>
              </a:defRPr>
            </a:lvl1pPr>
          </a:lstStyle>
          <a:p>
            <a:r>
              <a:rPr dirty="0"/>
              <a:t>Title Text</a:t>
            </a:r>
          </a:p>
        </p:txBody>
      </p:sp>
      <p:sp>
        <p:nvSpPr>
          <p:cNvPr id="3756"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3757" name="Body Level One…"/>
          <p:cNvSpPr txBox="1">
            <a:spLocks noGrp="1"/>
          </p:cNvSpPr>
          <p:nvPr>
            <p:ph type="body" sz="quarter" idx="1"/>
          </p:nvPr>
        </p:nvSpPr>
        <p:spPr>
          <a:xfrm>
            <a:off x="1792288" y="5367337"/>
            <a:ext cx="5486401" cy="804863"/>
          </a:xfrm>
          <a:prstGeom prst="rect">
            <a:avLst/>
          </a:prstGeom>
        </p:spPr>
        <p:txBody>
          <a:bodyPr lIns="45714" tIns="45714" rIns="45714" bIns="45714">
            <a:normAutofit/>
          </a:bodyPr>
          <a:lstStyle>
            <a:lvl1pPr marL="0" indent="0">
              <a:spcBef>
                <a:spcPts val="300"/>
              </a:spcBef>
              <a:buSzTx/>
              <a:buNone/>
              <a:defRPr sz="14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1pPr>
            <a:lvl2pPr marL="0" indent="457150">
              <a:spcBef>
                <a:spcPts val="300"/>
              </a:spcBef>
              <a:buSzTx/>
              <a:buNone/>
              <a:defRPr sz="14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2pPr>
            <a:lvl3pPr marL="0" indent="914300">
              <a:spcBef>
                <a:spcPts val="300"/>
              </a:spcBef>
              <a:buSzTx/>
              <a:buNone/>
              <a:defRPr sz="14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3pPr>
            <a:lvl4pPr marL="0" indent="1371450">
              <a:spcBef>
                <a:spcPts val="300"/>
              </a:spcBef>
              <a:buSzTx/>
              <a:buNone/>
              <a:defRPr sz="14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4pPr>
            <a:lvl5pPr marL="0" indent="1828600">
              <a:spcBef>
                <a:spcPts val="300"/>
              </a:spcBef>
              <a:buSzTx/>
              <a:buNone/>
              <a:defRPr sz="14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758" name="Slide Number"/>
          <p:cNvSpPr txBox="1">
            <a:spLocks noGrp="1"/>
          </p:cNvSpPr>
          <p:nvPr>
            <p:ph type="sldNum" sz="quarter" idx="2"/>
          </p:nvPr>
        </p:nvSpPr>
        <p:spPr>
          <a:xfrm>
            <a:off x="8437385" y="6248400"/>
            <a:ext cx="249415" cy="246209"/>
          </a:xfrm>
          <a:prstGeom prst="rect">
            <a:avLst/>
          </a:prstGeom>
        </p:spPr>
        <p:txBody>
          <a:bodyPr lIns="45714" tIns="45714" rIns="45714" bIns="45714" anchor="t"/>
          <a:lstStyle>
            <a:lvl1pPr>
              <a:defRPr sz="1000" b="1" i="0">
                <a:solidFill>
                  <a:srgbClr val="FFFFFF"/>
                </a:solidFill>
                <a:effectLst>
                  <a:outerShdw blurRad="38100" dist="38100" dir="2700000" rotWithShape="0">
                    <a:srgbClr val="000000"/>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236948255"/>
      </p:ext>
    </p:extLst>
  </p:cSld>
  <p:clrMapOvr>
    <a:masterClrMapping/>
  </p:clrMapOvr>
  <p:transition spd="med"/>
</p:sldLayout>
</file>

<file path=ppt/slideLayouts/slideLayout1834.xml><?xml version="1.0" encoding="utf-8"?>
<p:sldLayout xmlns:a="http://schemas.openxmlformats.org/drawingml/2006/main" xmlns:r="http://schemas.openxmlformats.org/officeDocument/2006/relationships" xmlns:p="http://schemas.openxmlformats.org/presentationml/2006/main" showMasterSp="0" type="tx">
  <p:cSld name="27_Title and Vertical Text">
    <p:bg>
      <p:bgPr>
        <a:solidFill>
          <a:srgbClr val="000000"/>
        </a:solidFill>
        <a:effectLst/>
      </p:bgPr>
    </p:bg>
    <p:spTree>
      <p:nvGrpSpPr>
        <p:cNvPr id="1" name=""/>
        <p:cNvGrpSpPr/>
        <p:nvPr/>
      </p:nvGrpSpPr>
      <p:grpSpPr>
        <a:xfrm>
          <a:off x="0" y="0"/>
          <a:ext cx="0" cy="0"/>
          <a:chOff x="0" y="0"/>
          <a:chExt cx="0" cy="0"/>
        </a:xfrm>
      </p:grpSpPr>
      <p:grpSp>
        <p:nvGrpSpPr>
          <p:cNvPr id="3772" name="Group 2"/>
          <p:cNvGrpSpPr/>
          <p:nvPr/>
        </p:nvGrpSpPr>
        <p:grpSpPr>
          <a:xfrm>
            <a:off x="0" y="3902080"/>
            <a:ext cx="3400426" cy="2949576"/>
            <a:chOff x="0" y="0"/>
            <a:chExt cx="3400425" cy="2949575"/>
          </a:xfrm>
        </p:grpSpPr>
        <p:sp>
          <p:nvSpPr>
            <p:cNvPr id="3765"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66"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67"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68"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69"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70"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71"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grpSp>
      <p:sp>
        <p:nvSpPr>
          <p:cNvPr id="3773" name="Title Text"/>
          <p:cNvSpPr txBox="1">
            <a:spLocks noGrp="1"/>
          </p:cNvSpPr>
          <p:nvPr>
            <p:ph type="title"/>
          </p:nvPr>
        </p:nvSpPr>
        <p:spPr>
          <a:xfrm>
            <a:off x="457200" y="277817"/>
            <a:ext cx="8229600" cy="1139826"/>
          </a:xfrm>
          <a:prstGeom prst="rect">
            <a:avLst/>
          </a:prstGeom>
          <a:noFill/>
        </p:spPr>
        <p:txBody>
          <a:bodyPr lIns="45714" tIns="45714" rIns="45714" bIns="45714"/>
          <a:lstStyle>
            <a:lvl1pPr>
              <a:defRPr sz="4400" b="1" i="0">
                <a:effectLst>
                  <a:outerShdw blurRad="38100" dist="38100" dir="2700000" rotWithShape="0">
                    <a:srgbClr val="000000"/>
                  </a:outerShdw>
                </a:effectLst>
                <a:latin typeface="Arial" panose="020B0604020202020204" pitchFamily="34" charset="0"/>
                <a:cs typeface="Arial" panose="020B0604020202020204" pitchFamily="34" charset="0"/>
              </a:defRPr>
            </a:lvl1pPr>
          </a:lstStyle>
          <a:p>
            <a:r>
              <a:rPr dirty="0"/>
              <a:t>Title Text</a:t>
            </a:r>
          </a:p>
        </p:txBody>
      </p:sp>
      <p:sp>
        <p:nvSpPr>
          <p:cNvPr id="3774" name="Body Level One…"/>
          <p:cNvSpPr txBox="1">
            <a:spLocks noGrp="1"/>
          </p:cNvSpPr>
          <p:nvPr>
            <p:ph type="body" idx="1"/>
          </p:nvPr>
        </p:nvSpPr>
        <p:spPr>
          <a:xfrm>
            <a:off x="457200" y="1600205"/>
            <a:ext cx="8229600" cy="4530726"/>
          </a:xfrm>
          <a:prstGeom prst="rect">
            <a:avLst/>
          </a:prstGeom>
        </p:spPr>
        <p:txBody>
          <a:bodyPr vert="eaVert" lIns="45714" tIns="45714" rIns="45714" bIns="45714">
            <a:normAutofit/>
          </a:bodyPr>
          <a:lstStyle>
            <a:lvl1pPr marL="342861" indent="-342861">
              <a:buClr>
                <a:srgbClr val="FFFFCC"/>
              </a:buClr>
              <a:buSzPct val="75000"/>
              <a:buChar char="●"/>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1pPr>
            <a:lvl2pPr marL="783686" indent="-326537">
              <a:buClr>
                <a:srgbClr val="FFFFCC"/>
              </a:buClr>
              <a:buSzPct val="75000"/>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2pPr>
            <a:lvl3pPr marL="1219066" indent="-304766">
              <a:buClr>
                <a:srgbClr val="FFFFCC"/>
              </a:buClr>
              <a:buSzPct val="75000"/>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3pPr>
            <a:lvl4pPr marL="1737169" indent="-365719">
              <a:buClr>
                <a:srgbClr val="FFFFCC"/>
              </a:buClr>
              <a:buSzPct val="75000"/>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4pPr>
            <a:lvl5pPr marL="2194319" indent="-365719">
              <a:buClr>
                <a:srgbClr val="FFFFCC"/>
              </a:buClr>
              <a:buSzPct val="75000"/>
              <a:buChar char="●"/>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775" name="Slide Number"/>
          <p:cNvSpPr txBox="1">
            <a:spLocks noGrp="1"/>
          </p:cNvSpPr>
          <p:nvPr>
            <p:ph type="sldNum" sz="quarter" idx="2"/>
          </p:nvPr>
        </p:nvSpPr>
        <p:spPr>
          <a:xfrm>
            <a:off x="8437385" y="6248400"/>
            <a:ext cx="249415" cy="246209"/>
          </a:xfrm>
          <a:prstGeom prst="rect">
            <a:avLst/>
          </a:prstGeom>
        </p:spPr>
        <p:txBody>
          <a:bodyPr lIns="45714" tIns="45714" rIns="45714" bIns="45714" anchor="t"/>
          <a:lstStyle>
            <a:lvl1pPr>
              <a:defRPr sz="1000" b="1" i="0">
                <a:solidFill>
                  <a:srgbClr val="FFFFFF"/>
                </a:solidFill>
                <a:effectLst>
                  <a:outerShdw blurRad="38100" dist="38100" dir="2700000" rotWithShape="0">
                    <a:srgbClr val="000000"/>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56700008"/>
      </p:ext>
    </p:extLst>
  </p:cSld>
  <p:clrMapOvr>
    <a:masterClrMapping/>
  </p:clrMapOvr>
  <p:transition spd="med"/>
</p:sldLayout>
</file>

<file path=ppt/slideLayouts/slideLayout1835.xml><?xml version="1.0" encoding="utf-8"?>
<p:sldLayout xmlns:a="http://schemas.openxmlformats.org/drawingml/2006/main" xmlns:r="http://schemas.openxmlformats.org/officeDocument/2006/relationships" xmlns:p="http://schemas.openxmlformats.org/presentationml/2006/main" showMasterSp="0" type="tx">
  <p:cSld name="27_Vertical Title and Text">
    <p:bg>
      <p:bgPr>
        <a:solidFill>
          <a:srgbClr val="000000"/>
        </a:solidFill>
        <a:effectLst/>
      </p:bgPr>
    </p:bg>
    <p:spTree>
      <p:nvGrpSpPr>
        <p:cNvPr id="1" name=""/>
        <p:cNvGrpSpPr/>
        <p:nvPr/>
      </p:nvGrpSpPr>
      <p:grpSpPr>
        <a:xfrm>
          <a:off x="0" y="0"/>
          <a:ext cx="0" cy="0"/>
          <a:chOff x="0" y="0"/>
          <a:chExt cx="0" cy="0"/>
        </a:xfrm>
      </p:grpSpPr>
      <p:grpSp>
        <p:nvGrpSpPr>
          <p:cNvPr id="3789" name="Group 2"/>
          <p:cNvGrpSpPr/>
          <p:nvPr/>
        </p:nvGrpSpPr>
        <p:grpSpPr>
          <a:xfrm>
            <a:off x="0" y="3902080"/>
            <a:ext cx="3400426" cy="2949576"/>
            <a:chOff x="0" y="0"/>
            <a:chExt cx="3400425" cy="2949575"/>
          </a:xfrm>
        </p:grpSpPr>
        <p:sp>
          <p:nvSpPr>
            <p:cNvPr id="3782"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83"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84"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85"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86"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87"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88"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grpSp>
      <p:sp>
        <p:nvSpPr>
          <p:cNvPr id="3790" name="Title Text"/>
          <p:cNvSpPr txBox="1">
            <a:spLocks noGrp="1"/>
          </p:cNvSpPr>
          <p:nvPr>
            <p:ph type="title"/>
          </p:nvPr>
        </p:nvSpPr>
        <p:spPr>
          <a:xfrm>
            <a:off x="6629400" y="277813"/>
            <a:ext cx="2057400" cy="5853113"/>
          </a:xfrm>
          <a:prstGeom prst="rect">
            <a:avLst/>
          </a:prstGeom>
          <a:noFill/>
        </p:spPr>
        <p:txBody>
          <a:bodyPr vert="eaVert" lIns="45714" tIns="45714" rIns="45714" bIns="45714"/>
          <a:lstStyle>
            <a:lvl1pPr>
              <a:defRPr sz="4400" b="1" i="0">
                <a:effectLst>
                  <a:outerShdw blurRad="38100" dist="38100" dir="2700000" rotWithShape="0">
                    <a:srgbClr val="000000"/>
                  </a:outerShdw>
                </a:effectLst>
                <a:latin typeface="Arial" panose="020B0604020202020204" pitchFamily="34" charset="0"/>
                <a:cs typeface="Arial" panose="020B0604020202020204" pitchFamily="34" charset="0"/>
              </a:defRPr>
            </a:lvl1pPr>
          </a:lstStyle>
          <a:p>
            <a:r>
              <a:rPr dirty="0"/>
              <a:t>Title Text</a:t>
            </a:r>
          </a:p>
        </p:txBody>
      </p:sp>
      <p:sp>
        <p:nvSpPr>
          <p:cNvPr id="3791" name="Body Level One…"/>
          <p:cNvSpPr txBox="1">
            <a:spLocks noGrp="1"/>
          </p:cNvSpPr>
          <p:nvPr>
            <p:ph type="body" idx="1"/>
          </p:nvPr>
        </p:nvSpPr>
        <p:spPr>
          <a:xfrm>
            <a:off x="457200" y="277813"/>
            <a:ext cx="6019800" cy="5853113"/>
          </a:xfrm>
          <a:prstGeom prst="rect">
            <a:avLst/>
          </a:prstGeom>
        </p:spPr>
        <p:txBody>
          <a:bodyPr vert="eaVert" lIns="45714" tIns="45714" rIns="45714" bIns="45714">
            <a:normAutofit/>
          </a:bodyPr>
          <a:lstStyle>
            <a:lvl1pPr marL="342861" indent="-342861">
              <a:buClr>
                <a:srgbClr val="FFFFCC"/>
              </a:buClr>
              <a:buSzPct val="75000"/>
              <a:buChar char="●"/>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1pPr>
            <a:lvl2pPr marL="783686" indent="-326537">
              <a:buClr>
                <a:srgbClr val="FFFFCC"/>
              </a:buClr>
              <a:buSzPct val="75000"/>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2pPr>
            <a:lvl3pPr marL="1219066" indent="-304766">
              <a:buClr>
                <a:srgbClr val="FFFFCC"/>
              </a:buClr>
              <a:buSzPct val="75000"/>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3pPr>
            <a:lvl4pPr marL="1737169" indent="-365719">
              <a:buClr>
                <a:srgbClr val="FFFFCC"/>
              </a:buClr>
              <a:buSzPct val="75000"/>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4pPr>
            <a:lvl5pPr marL="2194319" indent="-365719">
              <a:buClr>
                <a:srgbClr val="FFFFCC"/>
              </a:buClr>
              <a:buSzPct val="75000"/>
              <a:buChar char="●"/>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792" name="Slide Number"/>
          <p:cNvSpPr txBox="1">
            <a:spLocks noGrp="1"/>
          </p:cNvSpPr>
          <p:nvPr>
            <p:ph type="sldNum" sz="quarter" idx="2"/>
          </p:nvPr>
        </p:nvSpPr>
        <p:spPr>
          <a:xfrm>
            <a:off x="8437385" y="6248400"/>
            <a:ext cx="249415" cy="246209"/>
          </a:xfrm>
          <a:prstGeom prst="rect">
            <a:avLst/>
          </a:prstGeom>
        </p:spPr>
        <p:txBody>
          <a:bodyPr lIns="45714" tIns="45714" rIns="45714" bIns="45714" anchor="t"/>
          <a:lstStyle>
            <a:lvl1pPr>
              <a:defRPr sz="1000" b="1" i="0">
                <a:solidFill>
                  <a:srgbClr val="FFFFFF"/>
                </a:solidFill>
                <a:effectLst>
                  <a:outerShdw blurRad="38100" dist="38100" dir="2700000" rotWithShape="0">
                    <a:srgbClr val="000000"/>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530635160"/>
      </p:ext>
    </p:extLst>
  </p:cSld>
  <p:clrMapOvr>
    <a:masterClrMapping/>
  </p:clrMapOvr>
  <p:transition spd="med"/>
</p:sldLayout>
</file>

<file path=ppt/slideLayouts/slideLayout1836.xml><?xml version="1.0" encoding="utf-8"?>
<p:sldLayout xmlns:a="http://schemas.openxmlformats.org/drawingml/2006/main" xmlns:r="http://schemas.openxmlformats.org/officeDocument/2006/relationships" xmlns:p="http://schemas.openxmlformats.org/presentationml/2006/main" showMasterSp="0" type="tx">
  <p:cSld name="27_Title Slide">
    <p:bg>
      <p:bgPr>
        <a:solidFill>
          <a:srgbClr val="000000"/>
        </a:solidFill>
        <a:effectLst/>
      </p:bgPr>
    </p:bg>
    <p:spTree>
      <p:nvGrpSpPr>
        <p:cNvPr id="1" name=""/>
        <p:cNvGrpSpPr/>
        <p:nvPr/>
      </p:nvGrpSpPr>
      <p:grpSpPr>
        <a:xfrm>
          <a:off x="0" y="0"/>
          <a:ext cx="0" cy="0"/>
          <a:chOff x="0" y="0"/>
          <a:chExt cx="0" cy="0"/>
        </a:xfrm>
      </p:grpSpPr>
      <p:grpSp>
        <p:nvGrpSpPr>
          <p:cNvPr id="3806" name="Group 2"/>
          <p:cNvGrpSpPr/>
          <p:nvPr/>
        </p:nvGrpSpPr>
        <p:grpSpPr>
          <a:xfrm>
            <a:off x="0" y="3902080"/>
            <a:ext cx="3400426" cy="2949576"/>
            <a:chOff x="0" y="0"/>
            <a:chExt cx="3400425" cy="2949575"/>
          </a:xfrm>
        </p:grpSpPr>
        <p:sp>
          <p:nvSpPr>
            <p:cNvPr id="3799"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800"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801"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802"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803"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804"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805"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grpSp>
      <p:sp>
        <p:nvSpPr>
          <p:cNvPr id="3807" name="Title Text"/>
          <p:cNvSpPr txBox="1">
            <a:spLocks noGrp="1"/>
          </p:cNvSpPr>
          <p:nvPr>
            <p:ph type="title"/>
          </p:nvPr>
        </p:nvSpPr>
        <p:spPr>
          <a:xfrm>
            <a:off x="685800" y="2130430"/>
            <a:ext cx="7772400" cy="1470026"/>
          </a:xfrm>
          <a:prstGeom prst="rect">
            <a:avLst/>
          </a:prstGeom>
          <a:noFill/>
        </p:spPr>
        <p:txBody>
          <a:bodyPr lIns="45714" tIns="45714" rIns="45714" bIns="45714"/>
          <a:lstStyle>
            <a:lvl1pPr>
              <a:defRPr sz="4400" b="1" i="0">
                <a:effectLst>
                  <a:outerShdw blurRad="38100" dist="38100" dir="2700000" rotWithShape="0">
                    <a:srgbClr val="000000"/>
                  </a:outerShdw>
                </a:effectLst>
                <a:latin typeface="Arial" panose="020B0604020202020204" pitchFamily="34" charset="0"/>
                <a:cs typeface="Arial" panose="020B0604020202020204" pitchFamily="34" charset="0"/>
              </a:defRPr>
            </a:lvl1pPr>
          </a:lstStyle>
          <a:p>
            <a:r>
              <a:rPr dirty="0"/>
              <a:t>Title Text</a:t>
            </a:r>
          </a:p>
        </p:txBody>
      </p:sp>
      <p:sp>
        <p:nvSpPr>
          <p:cNvPr id="3808" name="Body Level One…"/>
          <p:cNvSpPr txBox="1">
            <a:spLocks noGrp="1"/>
          </p:cNvSpPr>
          <p:nvPr>
            <p:ph type="body" sz="quarter" idx="1"/>
          </p:nvPr>
        </p:nvSpPr>
        <p:spPr>
          <a:xfrm>
            <a:off x="1371600" y="3886200"/>
            <a:ext cx="6400800" cy="1752600"/>
          </a:xfrm>
          <a:prstGeom prst="rect">
            <a:avLst/>
          </a:prstGeom>
        </p:spPr>
        <p:txBody>
          <a:bodyPr lIns="45714" tIns="45714" rIns="45714" bIns="45714">
            <a:normAutofit/>
          </a:bodyPr>
          <a:lstStyle>
            <a:lvl1pPr marL="0" indent="0" algn="ctr">
              <a:buSzTx/>
              <a:buNone/>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1pPr>
            <a:lvl2pPr marL="0" indent="457150" algn="ctr">
              <a:buSzTx/>
              <a:buNone/>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2pPr>
            <a:lvl3pPr marL="0" indent="914300" algn="ctr">
              <a:buSzTx/>
              <a:buNone/>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3pPr>
            <a:lvl4pPr marL="0" indent="1371450" algn="ctr">
              <a:buSzTx/>
              <a:buNone/>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4pPr>
            <a:lvl5pPr marL="0" indent="1828600" algn="ctr">
              <a:buSzTx/>
              <a:buNone/>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809" name="Slide Number"/>
          <p:cNvSpPr txBox="1">
            <a:spLocks noGrp="1"/>
          </p:cNvSpPr>
          <p:nvPr>
            <p:ph type="sldNum" sz="quarter" idx="2"/>
          </p:nvPr>
        </p:nvSpPr>
        <p:spPr>
          <a:xfrm>
            <a:off x="8437385" y="6248400"/>
            <a:ext cx="249415" cy="246209"/>
          </a:xfrm>
          <a:prstGeom prst="rect">
            <a:avLst/>
          </a:prstGeom>
        </p:spPr>
        <p:txBody>
          <a:bodyPr lIns="45714" tIns="45714" rIns="45714" bIns="45714" anchor="t"/>
          <a:lstStyle>
            <a:lvl1pPr defTabSz="457150">
              <a:defRPr sz="1000" b="1" i="0">
                <a:solidFill>
                  <a:srgbClr val="FFFFFF"/>
                </a:solidFill>
                <a:effectLst>
                  <a:outerShdw blurRad="38100" dist="38100" dir="2700000" rotWithShape="0">
                    <a:srgbClr val="000000"/>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255348975"/>
      </p:ext>
    </p:extLst>
  </p:cSld>
  <p:clrMapOvr>
    <a:masterClrMapping/>
  </p:clrMapOvr>
  <p:transition spd="med"/>
</p:sldLayout>
</file>

<file path=ppt/slideLayouts/slideLayout1837.xml><?xml version="1.0" encoding="utf-8"?>
<p:sldLayout xmlns:a="http://schemas.openxmlformats.org/drawingml/2006/main" xmlns:r="http://schemas.openxmlformats.org/officeDocument/2006/relationships" xmlns:p="http://schemas.openxmlformats.org/presentationml/2006/main" showMasterSp="0" type="tx">
  <p:cSld name="30_Blank">
    <p:bg>
      <p:bgPr>
        <a:solidFill>
          <a:srgbClr val="000000"/>
        </a:solidFill>
        <a:effectLst/>
      </p:bgPr>
    </p:bg>
    <p:spTree>
      <p:nvGrpSpPr>
        <p:cNvPr id="1" name=""/>
        <p:cNvGrpSpPr/>
        <p:nvPr/>
      </p:nvGrpSpPr>
      <p:grpSpPr>
        <a:xfrm>
          <a:off x="0" y="0"/>
          <a:ext cx="0" cy="0"/>
          <a:chOff x="0" y="0"/>
          <a:chExt cx="0" cy="0"/>
        </a:xfrm>
      </p:grpSpPr>
      <p:grpSp>
        <p:nvGrpSpPr>
          <p:cNvPr id="3823" name="Group 1026"/>
          <p:cNvGrpSpPr/>
          <p:nvPr/>
        </p:nvGrpSpPr>
        <p:grpSpPr>
          <a:xfrm>
            <a:off x="0" y="3902075"/>
            <a:ext cx="3400426" cy="2949575"/>
            <a:chOff x="0" y="0"/>
            <a:chExt cx="3400425" cy="2949575"/>
          </a:xfrm>
        </p:grpSpPr>
        <p:sp>
          <p:nvSpPr>
            <p:cNvPr id="3816" name="Freeform 1027"/>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17" name="Freeform 1028"/>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10199"/>
                </a:gs>
                <a:gs pos="50000">
                  <a:srgbClr val="000000"/>
                </a:gs>
                <a:gs pos="100000">
                  <a:srgbClr val="010199"/>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18" name="Freeform 1029"/>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19" name="Freeform 1030"/>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20" name="Oval 1031"/>
            <p:cNvSpPr/>
            <p:nvPr/>
          </p:nvSpPr>
          <p:spPr>
            <a:xfrm>
              <a:off x="331787" y="517525"/>
              <a:ext cx="136527" cy="136527"/>
            </a:xfrm>
            <a:prstGeom prst="ellipse">
              <a:avLst/>
            </a:prstGeom>
            <a:gradFill flip="none" rotWithShape="1">
              <a:gsLst>
                <a:gs pos="0">
                  <a:srgbClr val="010199"/>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21" name="Oval 1032"/>
            <p:cNvSpPr/>
            <p:nvPr/>
          </p:nvSpPr>
          <p:spPr>
            <a:xfrm>
              <a:off x="2438400" y="2263775"/>
              <a:ext cx="146050" cy="146050"/>
            </a:xfrm>
            <a:prstGeom prst="ellipse">
              <a:avLst/>
            </a:prstGeom>
            <a:gradFill flip="none" rotWithShape="1">
              <a:gsLst>
                <a:gs pos="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22" name="Oval 1033"/>
            <p:cNvSpPr/>
            <p:nvPr/>
          </p:nvSpPr>
          <p:spPr>
            <a:xfrm>
              <a:off x="1255712" y="420687"/>
              <a:ext cx="192089" cy="192089"/>
            </a:xfrm>
            <a:prstGeom prst="ellipse">
              <a:avLst/>
            </a:prstGeom>
            <a:gradFill flip="none" rotWithShape="1">
              <a:gsLst>
                <a:gs pos="0">
                  <a:srgbClr val="010199"/>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grpSp>
      <p:sp>
        <p:nvSpPr>
          <p:cNvPr id="3824" name="Slide Number"/>
          <p:cNvSpPr txBox="1">
            <a:spLocks noGrp="1"/>
          </p:cNvSpPr>
          <p:nvPr>
            <p:ph type="sldNum" sz="quarter" idx="2"/>
          </p:nvPr>
        </p:nvSpPr>
        <p:spPr>
          <a:xfrm>
            <a:off x="8437440" y="6248400"/>
            <a:ext cx="249361" cy="246155"/>
          </a:xfrm>
          <a:prstGeom prst="rect">
            <a:avLst/>
          </a:prstGeom>
        </p:spPr>
        <p:txBody>
          <a:bodyPr lIns="45687" tIns="45687" rIns="45687" bIns="45687" anchor="t"/>
          <a:lstStyle>
            <a:lvl1pPr>
              <a:defRPr sz="1000" b="1" i="0">
                <a:solidFill>
                  <a:srgbClr val="FFFFFF"/>
                </a:solidFill>
                <a:effectLst>
                  <a:outerShdw blurRad="38100" dist="38100" dir="2700000" rotWithShape="0">
                    <a:srgbClr val="010199"/>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644908842"/>
      </p:ext>
    </p:extLst>
  </p:cSld>
  <p:clrMapOvr>
    <a:masterClrMapping/>
  </p:clrMapOvr>
  <p:transition spd="med"/>
</p:sldLayout>
</file>

<file path=ppt/slideLayouts/slideLayout1838.xml><?xml version="1.0" encoding="utf-8"?>
<p:sldLayout xmlns:a="http://schemas.openxmlformats.org/drawingml/2006/main" xmlns:r="http://schemas.openxmlformats.org/officeDocument/2006/relationships" xmlns:p="http://schemas.openxmlformats.org/presentationml/2006/main" showMasterSp="0" type="tx">
  <p:cSld name="28_Title and Content">
    <p:bg>
      <p:bgPr>
        <a:solidFill>
          <a:srgbClr val="000000"/>
        </a:solidFill>
        <a:effectLst/>
      </p:bgPr>
    </p:bg>
    <p:spTree>
      <p:nvGrpSpPr>
        <p:cNvPr id="1" name=""/>
        <p:cNvGrpSpPr/>
        <p:nvPr/>
      </p:nvGrpSpPr>
      <p:grpSpPr>
        <a:xfrm>
          <a:off x="0" y="0"/>
          <a:ext cx="0" cy="0"/>
          <a:chOff x="0" y="0"/>
          <a:chExt cx="0" cy="0"/>
        </a:xfrm>
      </p:grpSpPr>
      <p:grpSp>
        <p:nvGrpSpPr>
          <p:cNvPr id="3838" name="Group 1026"/>
          <p:cNvGrpSpPr/>
          <p:nvPr/>
        </p:nvGrpSpPr>
        <p:grpSpPr>
          <a:xfrm>
            <a:off x="0" y="3902075"/>
            <a:ext cx="3400426" cy="2949575"/>
            <a:chOff x="0" y="0"/>
            <a:chExt cx="3400425" cy="2949575"/>
          </a:xfrm>
        </p:grpSpPr>
        <p:sp>
          <p:nvSpPr>
            <p:cNvPr id="3831" name="Freeform 1027"/>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32" name="Freeform 1028"/>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10199"/>
                </a:gs>
                <a:gs pos="50000">
                  <a:srgbClr val="000000"/>
                </a:gs>
                <a:gs pos="100000">
                  <a:srgbClr val="010199"/>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33" name="Freeform 1029"/>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34" name="Freeform 1030"/>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35" name="Oval 1031"/>
            <p:cNvSpPr/>
            <p:nvPr/>
          </p:nvSpPr>
          <p:spPr>
            <a:xfrm>
              <a:off x="331787" y="517525"/>
              <a:ext cx="136527" cy="136527"/>
            </a:xfrm>
            <a:prstGeom prst="ellipse">
              <a:avLst/>
            </a:prstGeom>
            <a:gradFill flip="none" rotWithShape="1">
              <a:gsLst>
                <a:gs pos="0">
                  <a:srgbClr val="010199"/>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36" name="Oval 1032"/>
            <p:cNvSpPr/>
            <p:nvPr/>
          </p:nvSpPr>
          <p:spPr>
            <a:xfrm>
              <a:off x="2438400" y="2263775"/>
              <a:ext cx="146050" cy="146050"/>
            </a:xfrm>
            <a:prstGeom prst="ellipse">
              <a:avLst/>
            </a:prstGeom>
            <a:gradFill flip="none" rotWithShape="1">
              <a:gsLst>
                <a:gs pos="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37" name="Oval 1033"/>
            <p:cNvSpPr/>
            <p:nvPr/>
          </p:nvSpPr>
          <p:spPr>
            <a:xfrm>
              <a:off x="1255712" y="420687"/>
              <a:ext cx="192089" cy="192089"/>
            </a:xfrm>
            <a:prstGeom prst="ellipse">
              <a:avLst/>
            </a:prstGeom>
            <a:gradFill flip="none" rotWithShape="1">
              <a:gsLst>
                <a:gs pos="0">
                  <a:srgbClr val="010199"/>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grpSp>
      <p:sp>
        <p:nvSpPr>
          <p:cNvPr id="3839" name="Title Text"/>
          <p:cNvSpPr txBox="1">
            <a:spLocks noGrp="1"/>
          </p:cNvSpPr>
          <p:nvPr>
            <p:ph type="title"/>
          </p:nvPr>
        </p:nvSpPr>
        <p:spPr>
          <a:xfrm>
            <a:off x="457200" y="277813"/>
            <a:ext cx="8229600" cy="1139826"/>
          </a:xfrm>
          <a:prstGeom prst="rect">
            <a:avLst/>
          </a:prstGeom>
          <a:noFill/>
        </p:spPr>
        <p:txBody>
          <a:bodyPr lIns="45687" tIns="45687" rIns="45687" bIns="45687"/>
          <a:lstStyle>
            <a:lvl1pPr>
              <a:defRPr sz="4400" b="1" i="0">
                <a:solidFill>
                  <a:srgbClr val="B2B2B2"/>
                </a:solidFill>
                <a:effectLst>
                  <a:outerShdw blurRad="38100" dist="38100" dir="2700000" rotWithShape="0">
                    <a:srgbClr val="FFFFFF"/>
                  </a:outerShdw>
                </a:effectLst>
                <a:latin typeface="Arial" panose="020B0604020202020204" pitchFamily="34" charset="0"/>
                <a:cs typeface="Arial" panose="020B0604020202020204" pitchFamily="34" charset="0"/>
              </a:defRPr>
            </a:lvl1pPr>
          </a:lstStyle>
          <a:p>
            <a:r>
              <a:rPr dirty="0"/>
              <a:t>Title Text</a:t>
            </a:r>
          </a:p>
        </p:txBody>
      </p:sp>
      <p:sp>
        <p:nvSpPr>
          <p:cNvPr id="3840" name="Body Level One…"/>
          <p:cNvSpPr txBox="1">
            <a:spLocks noGrp="1"/>
          </p:cNvSpPr>
          <p:nvPr>
            <p:ph type="body" idx="1"/>
          </p:nvPr>
        </p:nvSpPr>
        <p:spPr>
          <a:xfrm>
            <a:off x="457200" y="1600200"/>
            <a:ext cx="8229600" cy="4530725"/>
          </a:xfrm>
          <a:prstGeom prst="rect">
            <a:avLst/>
          </a:prstGeom>
        </p:spPr>
        <p:txBody>
          <a:bodyPr lIns="45687" tIns="45687" rIns="45687" bIns="45687">
            <a:normAutofit/>
          </a:bodyPr>
          <a:lstStyle>
            <a:lvl1pPr marL="342659" indent="-342659">
              <a:buClr>
                <a:srgbClr val="FFFFCC"/>
              </a:buClr>
              <a:buSzPct val="75000"/>
              <a:buChar char="●"/>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1pPr>
            <a:lvl2pPr marL="783220" indent="-326340">
              <a:buClr>
                <a:srgbClr val="FFFFCC"/>
              </a:buClr>
              <a:buSzPct val="75000"/>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2pPr>
            <a:lvl3pPr marL="1218345" indent="-304585">
              <a:buClr>
                <a:srgbClr val="FFFFCC"/>
              </a:buClr>
              <a:buSzPct val="75000"/>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3pPr>
            <a:lvl4pPr marL="1736140" indent="-365502">
              <a:buClr>
                <a:srgbClr val="FFFFCC"/>
              </a:buClr>
              <a:buSzPct val="75000"/>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4pPr>
            <a:lvl5pPr marL="2193020" indent="-365502">
              <a:buClr>
                <a:srgbClr val="FFFFCC"/>
              </a:buClr>
              <a:buSzPct val="75000"/>
              <a:buChar char="●"/>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841" name="Slide Number"/>
          <p:cNvSpPr txBox="1">
            <a:spLocks noGrp="1"/>
          </p:cNvSpPr>
          <p:nvPr>
            <p:ph type="sldNum" sz="quarter" idx="2"/>
          </p:nvPr>
        </p:nvSpPr>
        <p:spPr>
          <a:xfrm>
            <a:off x="8437440" y="6248400"/>
            <a:ext cx="249361" cy="246155"/>
          </a:xfrm>
          <a:prstGeom prst="rect">
            <a:avLst/>
          </a:prstGeom>
        </p:spPr>
        <p:txBody>
          <a:bodyPr lIns="45687" tIns="45687" rIns="45687" bIns="45687" anchor="t"/>
          <a:lstStyle>
            <a:lvl1pPr>
              <a:defRPr sz="1000" b="1" i="0">
                <a:solidFill>
                  <a:srgbClr val="FFFFFF"/>
                </a:solidFill>
                <a:effectLst>
                  <a:outerShdw blurRad="38100" dist="38100" dir="2700000" rotWithShape="0">
                    <a:srgbClr val="010199"/>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051063610"/>
      </p:ext>
    </p:extLst>
  </p:cSld>
  <p:clrMapOvr>
    <a:masterClrMapping/>
  </p:clrMapOvr>
  <p:transition spd="med"/>
</p:sldLayout>
</file>

<file path=ppt/slideLayouts/slideLayout1839.xml><?xml version="1.0" encoding="utf-8"?>
<p:sldLayout xmlns:a="http://schemas.openxmlformats.org/drawingml/2006/main" xmlns:r="http://schemas.openxmlformats.org/officeDocument/2006/relationships" xmlns:p="http://schemas.openxmlformats.org/presentationml/2006/main" showMasterSp="0" type="tx">
  <p:cSld name="Title, Text, and 2 Content">
    <p:bg>
      <p:bgPr>
        <a:solidFill>
          <a:srgbClr val="000000"/>
        </a:solidFill>
        <a:effectLst/>
      </p:bgPr>
    </p:bg>
    <p:spTree>
      <p:nvGrpSpPr>
        <p:cNvPr id="1" name=""/>
        <p:cNvGrpSpPr/>
        <p:nvPr/>
      </p:nvGrpSpPr>
      <p:grpSpPr>
        <a:xfrm>
          <a:off x="0" y="0"/>
          <a:ext cx="0" cy="0"/>
          <a:chOff x="0" y="0"/>
          <a:chExt cx="0" cy="0"/>
        </a:xfrm>
      </p:grpSpPr>
      <p:grpSp>
        <p:nvGrpSpPr>
          <p:cNvPr id="3855" name="Group 1026"/>
          <p:cNvGrpSpPr/>
          <p:nvPr/>
        </p:nvGrpSpPr>
        <p:grpSpPr>
          <a:xfrm>
            <a:off x="0" y="3902075"/>
            <a:ext cx="3400426" cy="2949575"/>
            <a:chOff x="0" y="0"/>
            <a:chExt cx="3400425" cy="2949575"/>
          </a:xfrm>
        </p:grpSpPr>
        <p:sp>
          <p:nvSpPr>
            <p:cNvPr id="3848" name="Freeform 1027"/>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49" name="Freeform 1028"/>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10199"/>
                </a:gs>
                <a:gs pos="50000">
                  <a:srgbClr val="000000"/>
                </a:gs>
                <a:gs pos="100000">
                  <a:srgbClr val="010199"/>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50" name="Freeform 1029"/>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51" name="Freeform 1030"/>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52" name="Oval 1031"/>
            <p:cNvSpPr/>
            <p:nvPr/>
          </p:nvSpPr>
          <p:spPr>
            <a:xfrm>
              <a:off x="331787" y="517525"/>
              <a:ext cx="136527" cy="136527"/>
            </a:xfrm>
            <a:prstGeom prst="ellipse">
              <a:avLst/>
            </a:prstGeom>
            <a:gradFill flip="none" rotWithShape="1">
              <a:gsLst>
                <a:gs pos="0">
                  <a:srgbClr val="010199"/>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53" name="Oval 1032"/>
            <p:cNvSpPr/>
            <p:nvPr/>
          </p:nvSpPr>
          <p:spPr>
            <a:xfrm>
              <a:off x="2438400" y="2263775"/>
              <a:ext cx="146050" cy="146050"/>
            </a:xfrm>
            <a:prstGeom prst="ellipse">
              <a:avLst/>
            </a:prstGeom>
            <a:gradFill flip="none" rotWithShape="1">
              <a:gsLst>
                <a:gs pos="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54" name="Oval 1033"/>
            <p:cNvSpPr/>
            <p:nvPr/>
          </p:nvSpPr>
          <p:spPr>
            <a:xfrm>
              <a:off x="1255712" y="420687"/>
              <a:ext cx="192089" cy="192089"/>
            </a:xfrm>
            <a:prstGeom prst="ellipse">
              <a:avLst/>
            </a:prstGeom>
            <a:gradFill flip="none" rotWithShape="1">
              <a:gsLst>
                <a:gs pos="0">
                  <a:srgbClr val="010199"/>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grpSp>
      <p:sp>
        <p:nvSpPr>
          <p:cNvPr id="3856" name="Title Text"/>
          <p:cNvSpPr txBox="1">
            <a:spLocks noGrp="1"/>
          </p:cNvSpPr>
          <p:nvPr>
            <p:ph type="title"/>
          </p:nvPr>
        </p:nvSpPr>
        <p:spPr>
          <a:xfrm>
            <a:off x="457200" y="277813"/>
            <a:ext cx="8229600" cy="1139826"/>
          </a:xfrm>
          <a:prstGeom prst="rect">
            <a:avLst/>
          </a:prstGeom>
          <a:noFill/>
        </p:spPr>
        <p:txBody>
          <a:bodyPr lIns="45687" tIns="45687" rIns="45687" bIns="45687"/>
          <a:lstStyle>
            <a:lvl1pPr>
              <a:defRPr sz="4400" b="1" i="0">
                <a:solidFill>
                  <a:srgbClr val="B2B2B2"/>
                </a:solidFill>
                <a:effectLst>
                  <a:outerShdw blurRad="38100" dist="38100" dir="2700000" rotWithShape="0">
                    <a:srgbClr val="FFFFFF"/>
                  </a:outerShdw>
                </a:effectLst>
                <a:latin typeface="Arial" panose="020B0604020202020204" pitchFamily="34" charset="0"/>
                <a:cs typeface="Arial" panose="020B0604020202020204" pitchFamily="34" charset="0"/>
              </a:defRPr>
            </a:lvl1pPr>
          </a:lstStyle>
          <a:p>
            <a:r>
              <a:rPr dirty="0"/>
              <a:t>Title Text</a:t>
            </a:r>
          </a:p>
        </p:txBody>
      </p:sp>
      <p:sp>
        <p:nvSpPr>
          <p:cNvPr id="3857" name="Body Level One…"/>
          <p:cNvSpPr txBox="1">
            <a:spLocks noGrp="1"/>
          </p:cNvSpPr>
          <p:nvPr>
            <p:ph type="body" sz="half" idx="1"/>
          </p:nvPr>
        </p:nvSpPr>
        <p:spPr>
          <a:xfrm>
            <a:off x="457200" y="1600200"/>
            <a:ext cx="4038600" cy="4530725"/>
          </a:xfrm>
          <a:prstGeom prst="rect">
            <a:avLst/>
          </a:prstGeom>
        </p:spPr>
        <p:txBody>
          <a:bodyPr lIns="45687" tIns="45687" rIns="45687" bIns="45687">
            <a:normAutofit/>
          </a:bodyPr>
          <a:lstStyle>
            <a:lvl1pPr marL="342659" indent="-342659">
              <a:buClr>
                <a:srgbClr val="FFFFCC"/>
              </a:buClr>
              <a:buSzPct val="75000"/>
              <a:buChar char="●"/>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1pPr>
            <a:lvl2pPr marL="783220" indent="-326340">
              <a:buClr>
                <a:srgbClr val="FFFFCC"/>
              </a:buClr>
              <a:buSzPct val="75000"/>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2pPr>
            <a:lvl3pPr marL="1218345" indent="-304585">
              <a:buClr>
                <a:srgbClr val="FFFFCC"/>
              </a:buClr>
              <a:buSzPct val="75000"/>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3pPr>
            <a:lvl4pPr marL="1736140" indent="-365502">
              <a:buClr>
                <a:srgbClr val="FFFFCC"/>
              </a:buClr>
              <a:buSzPct val="75000"/>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4pPr>
            <a:lvl5pPr marL="2193020" indent="-365502">
              <a:buClr>
                <a:srgbClr val="FFFFCC"/>
              </a:buClr>
              <a:buSzPct val="75000"/>
              <a:buChar char="●"/>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858" name="Slide Number"/>
          <p:cNvSpPr txBox="1">
            <a:spLocks noGrp="1"/>
          </p:cNvSpPr>
          <p:nvPr>
            <p:ph type="sldNum" sz="quarter" idx="2"/>
          </p:nvPr>
        </p:nvSpPr>
        <p:spPr>
          <a:xfrm>
            <a:off x="8437440" y="6248400"/>
            <a:ext cx="249361" cy="246155"/>
          </a:xfrm>
          <a:prstGeom prst="rect">
            <a:avLst/>
          </a:prstGeom>
        </p:spPr>
        <p:txBody>
          <a:bodyPr lIns="45687" tIns="45687" rIns="45687" bIns="45687" anchor="t"/>
          <a:lstStyle>
            <a:lvl1pPr>
              <a:defRPr sz="1000" b="1" i="0">
                <a:solidFill>
                  <a:srgbClr val="FFFFFF"/>
                </a:solidFill>
                <a:effectLst>
                  <a:outerShdw blurRad="38100" dist="38100" dir="2700000" rotWithShape="0">
                    <a:srgbClr val="010199"/>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180857990"/>
      </p:ext>
    </p:extLst>
  </p:cSld>
  <p:clrMapOvr>
    <a:masterClrMapping/>
  </p:clrMapOvr>
  <p:transition spd="med"/>
</p:sldLayout>
</file>

<file path=ppt/slideLayouts/slideLayout184.xml><?xml version="1.0" encoding="utf-8"?>
<p:sldLayout xmlns:a="http://schemas.openxmlformats.org/drawingml/2006/main" xmlns:r="http://schemas.openxmlformats.org/officeDocument/2006/relationships" xmlns:p="http://schemas.openxmlformats.org/presentationml/2006/main" showMasterSp="0" type="tx">
  <p:cSld name="10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1386"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387"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388"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498247381"/>
      </p:ext>
    </p:extLst>
  </p:cSld>
  <p:clrMapOvr>
    <a:masterClrMapping/>
  </p:clrMapOvr>
  <p:transition spd="med"/>
</p:sldLayout>
</file>

<file path=ppt/slideLayouts/slideLayout1840.xml><?xml version="1.0" encoding="utf-8"?>
<p:sldLayout xmlns:a="http://schemas.openxmlformats.org/drawingml/2006/main" xmlns:r="http://schemas.openxmlformats.org/officeDocument/2006/relationships" xmlns:p="http://schemas.openxmlformats.org/presentationml/2006/main" showMasterSp="0" type="tx">
  <p:cSld name="31_Blank">
    <p:bg>
      <p:bgPr>
        <a:solidFill>
          <a:srgbClr val="FFFFFF"/>
        </a:solidFill>
        <a:effectLst/>
      </p:bgPr>
    </p:bg>
    <p:spTree>
      <p:nvGrpSpPr>
        <p:cNvPr id="1" name=""/>
        <p:cNvGrpSpPr/>
        <p:nvPr/>
      </p:nvGrpSpPr>
      <p:grpSpPr>
        <a:xfrm>
          <a:off x="0" y="0"/>
          <a:ext cx="0" cy="0"/>
          <a:chOff x="0" y="0"/>
          <a:chExt cx="0" cy="0"/>
        </a:xfrm>
      </p:grpSpPr>
      <p:sp>
        <p:nvSpPr>
          <p:cNvPr id="3865" name="Rectangle 1"/>
          <p:cNvSpPr/>
          <p:nvPr/>
        </p:nvSpPr>
        <p:spPr>
          <a:xfrm>
            <a:off x="0" y="0"/>
            <a:ext cx="9144000" cy="6858000"/>
          </a:xfrm>
          <a:prstGeom prst="rect">
            <a:avLst/>
          </a:prstGeom>
          <a:gradFill>
            <a:gsLst>
              <a:gs pos="0">
                <a:srgbClr val="000000"/>
              </a:gs>
              <a:gs pos="50000">
                <a:srgbClr val="121D91"/>
              </a:gs>
              <a:gs pos="100000">
                <a:srgbClr val="000000"/>
              </a:gs>
            </a:gsLst>
          </a:gradFill>
          <a:ln w="12600">
            <a:solidFill>
              <a:srgbClr val="000000"/>
            </a:solidFill>
            <a:miter/>
          </a:ln>
        </p:spPr>
        <p:txBody>
          <a:bodyPr lIns="45719" rIns="45719" anchor="ctr"/>
          <a:lstStyle/>
          <a:p>
            <a:pPr>
              <a:defRPr>
                <a:solidFill>
                  <a:srgbClr val="000000"/>
                </a:solidFill>
                <a:latin typeface="Times New Roman"/>
                <a:ea typeface="Times New Roman"/>
                <a:cs typeface="Times New Roman"/>
                <a:sym typeface="Times New Roman"/>
              </a:defRPr>
            </a:pPr>
            <a:endParaRPr/>
          </a:p>
        </p:txBody>
      </p:sp>
      <p:sp>
        <p:nvSpPr>
          <p:cNvPr id="3866" name="Text Box 2"/>
          <p:cNvSpPr txBox="1"/>
          <p:nvPr/>
        </p:nvSpPr>
        <p:spPr>
          <a:xfrm>
            <a:off x="794239" y="6570253"/>
            <a:ext cx="803893" cy="207197"/>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1967" tIns="41967" rIns="41967" bIns="41967" anchor="ctr">
            <a:spAutoFit/>
          </a:bodyPr>
          <a:lstStyle/>
          <a:p>
            <a:pPr algn="ctr">
              <a:spcBef>
                <a:spcPts val="500"/>
              </a:spcBef>
              <a:tabLst>
                <a:tab pos="812800" algn="l"/>
                <a:tab pos="1638300" algn="l"/>
                <a:tab pos="2451100" algn="l"/>
                <a:tab pos="3276600" algn="l"/>
                <a:tab pos="4102100" algn="l"/>
                <a:tab pos="4914900" algn="l"/>
                <a:tab pos="5740400" algn="l"/>
                <a:tab pos="6553200" algn="l"/>
                <a:tab pos="7378700" algn="l"/>
                <a:tab pos="8204200" algn="l"/>
                <a:tab pos="9017000" algn="l"/>
              </a:tabLst>
              <a:defRPr sz="800" b="1">
                <a:solidFill>
                  <a:srgbClr val="FFFFFF"/>
                </a:solidFill>
              </a:defRPr>
            </a:pPr>
            <a:r>
              <a:t>© </a:t>
            </a:r>
            <a:r>
              <a:rPr sz="900"/>
              <a:t>2006</a:t>
            </a:r>
            <a:r>
              <a:t> TBBMI</a:t>
            </a:r>
          </a:p>
        </p:txBody>
      </p:sp>
      <p:sp>
        <p:nvSpPr>
          <p:cNvPr id="3867" name="Rectangle 3"/>
          <p:cNvSpPr txBox="1"/>
          <p:nvPr/>
        </p:nvSpPr>
        <p:spPr>
          <a:xfrm>
            <a:off x="7884120" y="6534253"/>
            <a:ext cx="594132" cy="249037"/>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1967" tIns="41967" rIns="41967" bIns="41967" anchor="ctr">
            <a:spAutoFit/>
          </a:bodyPr>
          <a:lstStyle>
            <a:lvl1pPr algn="ctr">
              <a:tabLst>
                <a:tab pos="812800" algn="l"/>
                <a:tab pos="1638300" algn="l"/>
                <a:tab pos="2451100" algn="l"/>
                <a:tab pos="3276600" algn="l"/>
                <a:tab pos="4089400" algn="l"/>
                <a:tab pos="4914900" algn="l"/>
                <a:tab pos="5727700" algn="l"/>
                <a:tab pos="6553200" algn="l"/>
                <a:tab pos="7378700" algn="l"/>
                <a:tab pos="8191500" algn="l"/>
                <a:tab pos="9017000" algn="l"/>
              </a:tabLst>
              <a:defRPr sz="900" b="1">
                <a:solidFill>
                  <a:srgbClr val="FFFFFF"/>
                </a:solidFill>
                <a:latin typeface="Comic Sans MS"/>
                <a:ea typeface="Comic Sans MS"/>
                <a:cs typeface="Comic Sans MS"/>
                <a:sym typeface="Comic Sans MS"/>
              </a:defRPr>
            </a:lvl1pPr>
          </a:lstStyle>
          <a:p>
            <a:r>
              <a:t>9.65.08.</a:t>
            </a:r>
          </a:p>
        </p:txBody>
      </p:sp>
      <p:sp>
        <p:nvSpPr>
          <p:cNvPr id="3868" name="Rectangle 4"/>
          <p:cNvSpPr txBox="1"/>
          <p:nvPr/>
        </p:nvSpPr>
        <p:spPr>
          <a:xfrm>
            <a:off x="507489" y="106362"/>
            <a:ext cx="3969783" cy="919716"/>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519" tIns="45519" rIns="45519" bIns="45519">
            <a:spAutoFit/>
          </a:bodyPr>
          <a:lstStyle>
            <a:lvl1pPr>
              <a:lnSpc>
                <a:spcPct val="125000"/>
              </a:lnSpc>
              <a:spcBef>
                <a:spcPts val="1300"/>
              </a:spcBef>
              <a:tabLst>
                <a:tab pos="812800" algn="l"/>
                <a:tab pos="1638300" algn="l"/>
                <a:tab pos="2451100" algn="l"/>
                <a:tab pos="3276600" algn="l"/>
                <a:tab pos="4089400" algn="l"/>
                <a:tab pos="4914900" algn="l"/>
                <a:tab pos="5727700" algn="l"/>
                <a:tab pos="6553200" algn="l"/>
                <a:tab pos="7378700" algn="l"/>
                <a:tab pos="8191500" algn="l"/>
                <a:tab pos="9017000" algn="l"/>
              </a:tabLst>
              <a:defRPr b="1">
                <a:solidFill>
                  <a:srgbClr val="FFFF00"/>
                </a:solidFill>
                <a:latin typeface="+mn-lt"/>
                <a:ea typeface="+mn-ea"/>
                <a:cs typeface="+mn-cs"/>
                <a:sym typeface="Helvetica"/>
              </a:defRPr>
            </a:lvl1pPr>
          </a:lstStyle>
          <a:p>
            <a:r>
              <a:t>The  New Testament          Comes Together</a:t>
            </a:r>
          </a:p>
        </p:txBody>
      </p:sp>
      <p:sp>
        <p:nvSpPr>
          <p:cNvPr id="3869" name="Slide Number"/>
          <p:cNvSpPr txBox="1">
            <a:spLocks noGrp="1"/>
          </p:cNvSpPr>
          <p:nvPr>
            <p:ph type="sldNum" sz="quarter" idx="2"/>
          </p:nvPr>
        </p:nvSpPr>
        <p:spPr>
          <a:xfrm>
            <a:off x="4419600" y="5988050"/>
            <a:ext cx="2133600" cy="368301"/>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1580965802"/>
      </p:ext>
    </p:extLst>
  </p:cSld>
  <p:clrMapOvr>
    <a:masterClrMapping/>
  </p:clrMapOvr>
  <p:transition spd="med"/>
</p:sldLayout>
</file>

<file path=ppt/slideLayouts/slideLayout1841.xml><?xml version="1.0" encoding="utf-8"?>
<p:sldLayout xmlns:a="http://schemas.openxmlformats.org/drawingml/2006/main" xmlns:r="http://schemas.openxmlformats.org/officeDocument/2006/relationships" xmlns:p="http://schemas.openxmlformats.org/presentationml/2006/main" showMasterSp="0" type="tx">
  <p:cSld name="32_Blank">
    <p:bg>
      <p:bgPr>
        <a:solidFill>
          <a:srgbClr val="000000"/>
        </a:solidFill>
        <a:effectLst/>
      </p:bgPr>
    </p:bg>
    <p:spTree>
      <p:nvGrpSpPr>
        <p:cNvPr id="1" name=""/>
        <p:cNvGrpSpPr/>
        <p:nvPr/>
      </p:nvGrpSpPr>
      <p:grpSpPr>
        <a:xfrm>
          <a:off x="0" y="0"/>
          <a:ext cx="0" cy="0"/>
          <a:chOff x="0" y="0"/>
          <a:chExt cx="0" cy="0"/>
        </a:xfrm>
      </p:grpSpPr>
      <p:grpSp>
        <p:nvGrpSpPr>
          <p:cNvPr id="3883" name="Group 1026"/>
          <p:cNvGrpSpPr/>
          <p:nvPr/>
        </p:nvGrpSpPr>
        <p:grpSpPr>
          <a:xfrm>
            <a:off x="0" y="3902075"/>
            <a:ext cx="3400426" cy="2949575"/>
            <a:chOff x="0" y="0"/>
            <a:chExt cx="3400425" cy="2949575"/>
          </a:xfrm>
        </p:grpSpPr>
        <p:sp>
          <p:nvSpPr>
            <p:cNvPr id="3876" name="Freeform 1027"/>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77" name="Freeform 1028"/>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10199"/>
                </a:gs>
                <a:gs pos="50000">
                  <a:srgbClr val="000000"/>
                </a:gs>
                <a:gs pos="100000">
                  <a:srgbClr val="010199"/>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78" name="Freeform 1029"/>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79" name="Freeform 1030"/>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80" name="Oval 1031"/>
            <p:cNvSpPr/>
            <p:nvPr/>
          </p:nvSpPr>
          <p:spPr>
            <a:xfrm>
              <a:off x="331787" y="517525"/>
              <a:ext cx="136527" cy="136527"/>
            </a:xfrm>
            <a:prstGeom prst="ellipse">
              <a:avLst/>
            </a:prstGeom>
            <a:gradFill flip="none" rotWithShape="1">
              <a:gsLst>
                <a:gs pos="0">
                  <a:srgbClr val="010199"/>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81" name="Oval 1032"/>
            <p:cNvSpPr/>
            <p:nvPr/>
          </p:nvSpPr>
          <p:spPr>
            <a:xfrm>
              <a:off x="2438400" y="2263775"/>
              <a:ext cx="146050" cy="146050"/>
            </a:xfrm>
            <a:prstGeom prst="ellipse">
              <a:avLst/>
            </a:prstGeom>
            <a:gradFill flip="none" rotWithShape="1">
              <a:gsLst>
                <a:gs pos="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82" name="Oval 1033"/>
            <p:cNvSpPr/>
            <p:nvPr/>
          </p:nvSpPr>
          <p:spPr>
            <a:xfrm>
              <a:off x="1255712" y="420687"/>
              <a:ext cx="192089" cy="192089"/>
            </a:xfrm>
            <a:prstGeom prst="ellipse">
              <a:avLst/>
            </a:prstGeom>
            <a:gradFill flip="none" rotWithShape="1">
              <a:gsLst>
                <a:gs pos="0">
                  <a:srgbClr val="010199"/>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grpSp>
      <p:sp>
        <p:nvSpPr>
          <p:cNvPr id="3884" name="Slide Number"/>
          <p:cNvSpPr txBox="1">
            <a:spLocks noGrp="1"/>
          </p:cNvSpPr>
          <p:nvPr>
            <p:ph type="sldNum" sz="quarter" idx="2"/>
          </p:nvPr>
        </p:nvSpPr>
        <p:spPr>
          <a:xfrm>
            <a:off x="8437440" y="6248400"/>
            <a:ext cx="249361" cy="246155"/>
          </a:xfrm>
          <a:prstGeom prst="rect">
            <a:avLst/>
          </a:prstGeom>
        </p:spPr>
        <p:txBody>
          <a:bodyPr lIns="45687" tIns="45687" rIns="45687" bIns="45687" anchor="t"/>
          <a:lstStyle>
            <a:lvl1pPr>
              <a:defRPr sz="1000" b="1" i="0">
                <a:solidFill>
                  <a:srgbClr val="FFFFFF"/>
                </a:solidFill>
                <a:effectLst>
                  <a:outerShdw blurRad="38100" dist="38100" dir="2700000" rotWithShape="0">
                    <a:srgbClr val="010199"/>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846239774"/>
      </p:ext>
    </p:extLst>
  </p:cSld>
  <p:clrMapOvr>
    <a:masterClrMapping/>
  </p:clrMapOvr>
  <p:transition spd="med"/>
</p:sldLayout>
</file>

<file path=ppt/slideLayouts/slideLayout1842.xml><?xml version="1.0" encoding="utf-8"?>
<p:sldLayout xmlns:a="http://schemas.openxmlformats.org/drawingml/2006/main" xmlns:r="http://schemas.openxmlformats.org/officeDocument/2006/relationships" xmlns:p="http://schemas.openxmlformats.org/presentationml/2006/main" showMasterSp="0" type="tx">
  <p:cSld name="29_Title and Content">
    <p:bg>
      <p:bgPr>
        <a:solidFill>
          <a:srgbClr val="000000"/>
        </a:solidFill>
        <a:effectLst/>
      </p:bgPr>
    </p:bg>
    <p:spTree>
      <p:nvGrpSpPr>
        <p:cNvPr id="1" name=""/>
        <p:cNvGrpSpPr/>
        <p:nvPr/>
      </p:nvGrpSpPr>
      <p:grpSpPr>
        <a:xfrm>
          <a:off x="0" y="0"/>
          <a:ext cx="0" cy="0"/>
          <a:chOff x="0" y="0"/>
          <a:chExt cx="0" cy="0"/>
        </a:xfrm>
      </p:grpSpPr>
      <p:grpSp>
        <p:nvGrpSpPr>
          <p:cNvPr id="3898" name="Group 1026"/>
          <p:cNvGrpSpPr/>
          <p:nvPr/>
        </p:nvGrpSpPr>
        <p:grpSpPr>
          <a:xfrm>
            <a:off x="0" y="3902075"/>
            <a:ext cx="3400426" cy="2949575"/>
            <a:chOff x="0" y="0"/>
            <a:chExt cx="3400425" cy="2949575"/>
          </a:xfrm>
        </p:grpSpPr>
        <p:sp>
          <p:nvSpPr>
            <p:cNvPr id="3891" name="Freeform 1027"/>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92" name="Freeform 1028"/>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10199"/>
                </a:gs>
                <a:gs pos="50000">
                  <a:srgbClr val="000000"/>
                </a:gs>
                <a:gs pos="100000">
                  <a:srgbClr val="010199"/>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93" name="Freeform 1029"/>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94" name="Freeform 1030"/>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95" name="Oval 1031"/>
            <p:cNvSpPr/>
            <p:nvPr/>
          </p:nvSpPr>
          <p:spPr>
            <a:xfrm>
              <a:off x="331787" y="517525"/>
              <a:ext cx="136527" cy="136527"/>
            </a:xfrm>
            <a:prstGeom prst="ellipse">
              <a:avLst/>
            </a:prstGeom>
            <a:gradFill flip="none" rotWithShape="1">
              <a:gsLst>
                <a:gs pos="0">
                  <a:srgbClr val="010199"/>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96" name="Oval 1032"/>
            <p:cNvSpPr/>
            <p:nvPr/>
          </p:nvSpPr>
          <p:spPr>
            <a:xfrm>
              <a:off x="2438400" y="2263775"/>
              <a:ext cx="146050" cy="146050"/>
            </a:xfrm>
            <a:prstGeom prst="ellipse">
              <a:avLst/>
            </a:prstGeom>
            <a:gradFill flip="none" rotWithShape="1">
              <a:gsLst>
                <a:gs pos="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97" name="Oval 1033"/>
            <p:cNvSpPr/>
            <p:nvPr/>
          </p:nvSpPr>
          <p:spPr>
            <a:xfrm>
              <a:off x="1255712" y="420687"/>
              <a:ext cx="192089" cy="192089"/>
            </a:xfrm>
            <a:prstGeom prst="ellipse">
              <a:avLst/>
            </a:prstGeom>
            <a:gradFill flip="none" rotWithShape="1">
              <a:gsLst>
                <a:gs pos="0">
                  <a:srgbClr val="010199"/>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grpSp>
      <p:sp>
        <p:nvSpPr>
          <p:cNvPr id="3899" name="Title Text"/>
          <p:cNvSpPr txBox="1">
            <a:spLocks noGrp="1"/>
          </p:cNvSpPr>
          <p:nvPr>
            <p:ph type="title"/>
          </p:nvPr>
        </p:nvSpPr>
        <p:spPr>
          <a:xfrm>
            <a:off x="457200" y="277813"/>
            <a:ext cx="8229600" cy="1139826"/>
          </a:xfrm>
          <a:prstGeom prst="rect">
            <a:avLst/>
          </a:prstGeom>
          <a:noFill/>
        </p:spPr>
        <p:txBody>
          <a:bodyPr lIns="45687" tIns="45687" rIns="45687" bIns="45687"/>
          <a:lstStyle>
            <a:lvl1pPr>
              <a:defRPr sz="4400" b="1" i="0">
                <a:solidFill>
                  <a:srgbClr val="B2B2B2"/>
                </a:solidFill>
                <a:latin typeface="Arial" panose="020B0604020202020204" pitchFamily="34" charset="0"/>
                <a:cs typeface="Arial" panose="020B0604020202020204" pitchFamily="34" charset="0"/>
              </a:defRPr>
            </a:lvl1pPr>
          </a:lstStyle>
          <a:p>
            <a:r>
              <a:rPr dirty="0"/>
              <a:t>Title Text</a:t>
            </a:r>
          </a:p>
        </p:txBody>
      </p:sp>
      <p:sp>
        <p:nvSpPr>
          <p:cNvPr id="3900" name="Body Level One…"/>
          <p:cNvSpPr txBox="1">
            <a:spLocks noGrp="1"/>
          </p:cNvSpPr>
          <p:nvPr>
            <p:ph type="body" idx="1"/>
          </p:nvPr>
        </p:nvSpPr>
        <p:spPr>
          <a:xfrm>
            <a:off x="457200" y="1600200"/>
            <a:ext cx="8229600" cy="4530725"/>
          </a:xfrm>
          <a:prstGeom prst="rect">
            <a:avLst/>
          </a:prstGeom>
        </p:spPr>
        <p:txBody>
          <a:bodyPr lIns="45687" tIns="45687" rIns="45687" bIns="45687">
            <a:normAutofit/>
          </a:bodyPr>
          <a:lstStyle>
            <a:lvl1pPr marL="342659" indent="-342659">
              <a:buClr>
                <a:srgbClr val="FFFFCC"/>
              </a:buClr>
              <a:buSzPct val="75000"/>
              <a:buChar char="●"/>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1pPr>
            <a:lvl2pPr marL="783220" indent="-326340">
              <a:buClr>
                <a:srgbClr val="FFFFCC"/>
              </a:buClr>
              <a:buSzPct val="75000"/>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2pPr>
            <a:lvl3pPr marL="1218345" indent="-304585">
              <a:buClr>
                <a:srgbClr val="FFFFCC"/>
              </a:buClr>
              <a:buSzPct val="75000"/>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3pPr>
            <a:lvl4pPr marL="1736140" indent="-365502">
              <a:buClr>
                <a:srgbClr val="FFFFCC"/>
              </a:buClr>
              <a:buSzPct val="75000"/>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4pPr>
            <a:lvl5pPr marL="2193020" indent="-365502">
              <a:buClr>
                <a:srgbClr val="FFFFCC"/>
              </a:buClr>
              <a:buSzPct val="75000"/>
              <a:buChar char="●"/>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901" name="Slide Number"/>
          <p:cNvSpPr txBox="1">
            <a:spLocks noGrp="1"/>
          </p:cNvSpPr>
          <p:nvPr>
            <p:ph type="sldNum" sz="quarter" idx="2"/>
          </p:nvPr>
        </p:nvSpPr>
        <p:spPr>
          <a:xfrm>
            <a:off x="8437440" y="6248400"/>
            <a:ext cx="249361" cy="246155"/>
          </a:xfrm>
          <a:prstGeom prst="rect">
            <a:avLst/>
          </a:prstGeom>
        </p:spPr>
        <p:txBody>
          <a:bodyPr lIns="45687" tIns="45687" rIns="45687" bIns="45687" anchor="t"/>
          <a:lstStyle>
            <a:lvl1pPr>
              <a:defRPr sz="1000" b="1" i="0">
                <a:solidFill>
                  <a:srgbClr val="FFFFFF"/>
                </a:solidFill>
                <a:effectLst>
                  <a:outerShdw blurRad="38100" dist="38100" dir="2700000" rotWithShape="0">
                    <a:srgbClr val="010199"/>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03630714"/>
      </p:ext>
    </p:extLst>
  </p:cSld>
  <p:clrMapOvr>
    <a:masterClrMapping/>
  </p:clrMapOvr>
  <p:transition spd="med"/>
</p:sldLayout>
</file>

<file path=ppt/slideLayouts/slideLayout1843.xml><?xml version="1.0" encoding="utf-8"?>
<p:sldLayout xmlns:a="http://schemas.openxmlformats.org/drawingml/2006/main" xmlns:r="http://schemas.openxmlformats.org/officeDocument/2006/relationships" xmlns:p="http://schemas.openxmlformats.org/presentationml/2006/main" showMasterSp="0" type="tx">
  <p:cSld name="1_Title, Text, and 2 Content">
    <p:bg>
      <p:bgPr>
        <a:solidFill>
          <a:srgbClr val="000000"/>
        </a:solidFill>
        <a:effectLst/>
      </p:bgPr>
    </p:bg>
    <p:spTree>
      <p:nvGrpSpPr>
        <p:cNvPr id="1" name=""/>
        <p:cNvGrpSpPr/>
        <p:nvPr/>
      </p:nvGrpSpPr>
      <p:grpSpPr>
        <a:xfrm>
          <a:off x="0" y="0"/>
          <a:ext cx="0" cy="0"/>
          <a:chOff x="0" y="0"/>
          <a:chExt cx="0" cy="0"/>
        </a:xfrm>
      </p:grpSpPr>
      <p:grpSp>
        <p:nvGrpSpPr>
          <p:cNvPr id="3915" name="Group 1026"/>
          <p:cNvGrpSpPr/>
          <p:nvPr/>
        </p:nvGrpSpPr>
        <p:grpSpPr>
          <a:xfrm>
            <a:off x="0" y="3902075"/>
            <a:ext cx="3400426" cy="2949575"/>
            <a:chOff x="0" y="0"/>
            <a:chExt cx="3400425" cy="2949575"/>
          </a:xfrm>
        </p:grpSpPr>
        <p:sp>
          <p:nvSpPr>
            <p:cNvPr id="3908" name="Freeform 1027"/>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909" name="Freeform 1028"/>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10199"/>
                </a:gs>
                <a:gs pos="50000">
                  <a:srgbClr val="000000"/>
                </a:gs>
                <a:gs pos="100000">
                  <a:srgbClr val="010199"/>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910" name="Freeform 1029"/>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911" name="Freeform 1030"/>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912" name="Oval 1031"/>
            <p:cNvSpPr/>
            <p:nvPr/>
          </p:nvSpPr>
          <p:spPr>
            <a:xfrm>
              <a:off x="331787" y="517525"/>
              <a:ext cx="136527" cy="136527"/>
            </a:xfrm>
            <a:prstGeom prst="ellipse">
              <a:avLst/>
            </a:prstGeom>
            <a:gradFill flip="none" rotWithShape="1">
              <a:gsLst>
                <a:gs pos="0">
                  <a:srgbClr val="010199"/>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913" name="Oval 1032"/>
            <p:cNvSpPr/>
            <p:nvPr/>
          </p:nvSpPr>
          <p:spPr>
            <a:xfrm>
              <a:off x="2438400" y="2263775"/>
              <a:ext cx="146050" cy="146050"/>
            </a:xfrm>
            <a:prstGeom prst="ellipse">
              <a:avLst/>
            </a:prstGeom>
            <a:gradFill flip="none" rotWithShape="1">
              <a:gsLst>
                <a:gs pos="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914" name="Oval 1033"/>
            <p:cNvSpPr/>
            <p:nvPr/>
          </p:nvSpPr>
          <p:spPr>
            <a:xfrm>
              <a:off x="1255712" y="420687"/>
              <a:ext cx="192089" cy="192089"/>
            </a:xfrm>
            <a:prstGeom prst="ellipse">
              <a:avLst/>
            </a:prstGeom>
            <a:gradFill flip="none" rotWithShape="1">
              <a:gsLst>
                <a:gs pos="0">
                  <a:srgbClr val="010199"/>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grpSp>
      <p:sp>
        <p:nvSpPr>
          <p:cNvPr id="3916" name="Title Text"/>
          <p:cNvSpPr txBox="1">
            <a:spLocks noGrp="1"/>
          </p:cNvSpPr>
          <p:nvPr>
            <p:ph type="title"/>
          </p:nvPr>
        </p:nvSpPr>
        <p:spPr>
          <a:xfrm>
            <a:off x="457200" y="277813"/>
            <a:ext cx="8229600" cy="1139826"/>
          </a:xfrm>
          <a:prstGeom prst="rect">
            <a:avLst/>
          </a:prstGeom>
          <a:noFill/>
        </p:spPr>
        <p:txBody>
          <a:bodyPr lIns="45687" tIns="45687" rIns="45687" bIns="45687"/>
          <a:lstStyle>
            <a:lvl1pPr>
              <a:defRPr sz="4400" b="1" i="0">
                <a:solidFill>
                  <a:srgbClr val="B2B2B2"/>
                </a:solidFill>
                <a:latin typeface="Arial" panose="020B0604020202020204" pitchFamily="34" charset="0"/>
                <a:cs typeface="Arial" panose="020B0604020202020204" pitchFamily="34" charset="0"/>
              </a:defRPr>
            </a:lvl1pPr>
          </a:lstStyle>
          <a:p>
            <a:r>
              <a:rPr dirty="0"/>
              <a:t>Title Text</a:t>
            </a:r>
          </a:p>
        </p:txBody>
      </p:sp>
      <p:sp>
        <p:nvSpPr>
          <p:cNvPr id="3917" name="Body Level One…"/>
          <p:cNvSpPr txBox="1">
            <a:spLocks noGrp="1"/>
          </p:cNvSpPr>
          <p:nvPr>
            <p:ph type="body" sz="half" idx="1"/>
          </p:nvPr>
        </p:nvSpPr>
        <p:spPr>
          <a:xfrm>
            <a:off x="457200" y="1600200"/>
            <a:ext cx="4038600" cy="4530725"/>
          </a:xfrm>
          <a:prstGeom prst="rect">
            <a:avLst/>
          </a:prstGeom>
        </p:spPr>
        <p:txBody>
          <a:bodyPr lIns="45687" tIns="45687" rIns="45687" bIns="45687">
            <a:normAutofit/>
          </a:bodyPr>
          <a:lstStyle>
            <a:lvl1pPr marL="342659" indent="-342659">
              <a:buClr>
                <a:srgbClr val="FFFFCC"/>
              </a:buClr>
              <a:buSzPct val="75000"/>
              <a:buChar char="●"/>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1pPr>
            <a:lvl2pPr marL="783220" indent="-326340">
              <a:buClr>
                <a:srgbClr val="FFFFCC"/>
              </a:buClr>
              <a:buSzPct val="75000"/>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2pPr>
            <a:lvl3pPr marL="1218345" indent="-304585">
              <a:buClr>
                <a:srgbClr val="FFFFCC"/>
              </a:buClr>
              <a:buSzPct val="75000"/>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3pPr>
            <a:lvl4pPr marL="1736140" indent="-365502">
              <a:buClr>
                <a:srgbClr val="FFFFCC"/>
              </a:buClr>
              <a:buSzPct val="75000"/>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4pPr>
            <a:lvl5pPr marL="2193020" indent="-365502">
              <a:buClr>
                <a:srgbClr val="FFFFCC"/>
              </a:buClr>
              <a:buSzPct val="75000"/>
              <a:buChar char="●"/>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918" name="Slide Number"/>
          <p:cNvSpPr txBox="1">
            <a:spLocks noGrp="1"/>
          </p:cNvSpPr>
          <p:nvPr>
            <p:ph type="sldNum" sz="quarter" idx="2"/>
          </p:nvPr>
        </p:nvSpPr>
        <p:spPr>
          <a:xfrm>
            <a:off x="8437440" y="6248400"/>
            <a:ext cx="249361" cy="246155"/>
          </a:xfrm>
          <a:prstGeom prst="rect">
            <a:avLst/>
          </a:prstGeom>
        </p:spPr>
        <p:txBody>
          <a:bodyPr lIns="45687" tIns="45687" rIns="45687" bIns="45687" anchor="t"/>
          <a:lstStyle>
            <a:lvl1pPr>
              <a:defRPr sz="1000" b="1" i="0">
                <a:solidFill>
                  <a:srgbClr val="FFFFFF"/>
                </a:solidFill>
                <a:effectLst>
                  <a:outerShdw blurRad="38100" dist="38100" dir="2700000" rotWithShape="0">
                    <a:srgbClr val="010199"/>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295249193"/>
      </p:ext>
    </p:extLst>
  </p:cSld>
  <p:clrMapOvr>
    <a:masterClrMapping/>
  </p:clrMapOvr>
  <p:transition spd="med"/>
</p:sldLayout>
</file>

<file path=ppt/slideLayouts/slideLayout1844.xml><?xml version="1.0" encoding="utf-8"?>
<p:sldLayout xmlns:a="http://schemas.openxmlformats.org/drawingml/2006/main" xmlns:r="http://schemas.openxmlformats.org/officeDocument/2006/relationships" xmlns:p="http://schemas.openxmlformats.org/presentationml/2006/main" showMasterSp="0" type="tx">
  <p:cSld name="33_Blank">
    <p:bg>
      <p:bgPr>
        <a:solidFill>
          <a:srgbClr val="000000"/>
        </a:solidFill>
        <a:effectLst/>
      </p:bgPr>
    </p:bg>
    <p:spTree>
      <p:nvGrpSpPr>
        <p:cNvPr id="1" name=""/>
        <p:cNvGrpSpPr/>
        <p:nvPr/>
      </p:nvGrpSpPr>
      <p:grpSpPr>
        <a:xfrm>
          <a:off x="0" y="0"/>
          <a:ext cx="0" cy="0"/>
          <a:chOff x="0" y="0"/>
          <a:chExt cx="0" cy="0"/>
        </a:xfrm>
      </p:grpSpPr>
      <p:grpSp>
        <p:nvGrpSpPr>
          <p:cNvPr id="3932" name="Group 1026"/>
          <p:cNvGrpSpPr/>
          <p:nvPr/>
        </p:nvGrpSpPr>
        <p:grpSpPr>
          <a:xfrm>
            <a:off x="0" y="3902075"/>
            <a:ext cx="3400426" cy="2949575"/>
            <a:chOff x="0" y="0"/>
            <a:chExt cx="3400425" cy="2949575"/>
          </a:xfrm>
        </p:grpSpPr>
        <p:sp>
          <p:nvSpPr>
            <p:cNvPr id="3925" name="Freeform 1027"/>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926" name="Freeform 1028"/>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10199"/>
                </a:gs>
                <a:gs pos="50000">
                  <a:srgbClr val="000000"/>
                </a:gs>
                <a:gs pos="100000">
                  <a:srgbClr val="010199"/>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927" name="Freeform 1029"/>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928" name="Freeform 1030"/>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929" name="Oval 1031"/>
            <p:cNvSpPr/>
            <p:nvPr/>
          </p:nvSpPr>
          <p:spPr>
            <a:xfrm>
              <a:off x="331787" y="517525"/>
              <a:ext cx="136527" cy="136527"/>
            </a:xfrm>
            <a:prstGeom prst="ellipse">
              <a:avLst/>
            </a:prstGeom>
            <a:gradFill flip="none" rotWithShape="1">
              <a:gsLst>
                <a:gs pos="0">
                  <a:srgbClr val="010199"/>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930" name="Oval 1032"/>
            <p:cNvSpPr/>
            <p:nvPr/>
          </p:nvSpPr>
          <p:spPr>
            <a:xfrm>
              <a:off x="2438400" y="2263775"/>
              <a:ext cx="146050" cy="146050"/>
            </a:xfrm>
            <a:prstGeom prst="ellipse">
              <a:avLst/>
            </a:prstGeom>
            <a:gradFill flip="none" rotWithShape="1">
              <a:gsLst>
                <a:gs pos="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931" name="Oval 1033"/>
            <p:cNvSpPr/>
            <p:nvPr/>
          </p:nvSpPr>
          <p:spPr>
            <a:xfrm>
              <a:off x="1255712" y="420687"/>
              <a:ext cx="192089" cy="192089"/>
            </a:xfrm>
            <a:prstGeom prst="ellipse">
              <a:avLst/>
            </a:prstGeom>
            <a:gradFill flip="none" rotWithShape="1">
              <a:gsLst>
                <a:gs pos="0">
                  <a:srgbClr val="010199"/>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grpSp>
      <p:sp>
        <p:nvSpPr>
          <p:cNvPr id="3933" name="Slide Number"/>
          <p:cNvSpPr txBox="1">
            <a:spLocks noGrp="1"/>
          </p:cNvSpPr>
          <p:nvPr>
            <p:ph type="sldNum" sz="quarter" idx="2"/>
          </p:nvPr>
        </p:nvSpPr>
        <p:spPr>
          <a:xfrm>
            <a:off x="8437440" y="6248400"/>
            <a:ext cx="249361" cy="246155"/>
          </a:xfrm>
          <a:prstGeom prst="rect">
            <a:avLst/>
          </a:prstGeom>
        </p:spPr>
        <p:txBody>
          <a:bodyPr lIns="45687" tIns="45687" rIns="45687" bIns="45687" anchor="t"/>
          <a:lstStyle>
            <a:lvl1pPr>
              <a:defRPr sz="1000" b="1" i="0">
                <a:solidFill>
                  <a:srgbClr val="FFFFFF"/>
                </a:solidFill>
                <a:effectLst>
                  <a:outerShdw blurRad="38100" dist="38100" dir="2700000" rotWithShape="0">
                    <a:srgbClr val="010199"/>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188127151"/>
      </p:ext>
    </p:extLst>
  </p:cSld>
  <p:clrMapOvr>
    <a:masterClrMapping/>
  </p:clrMapOvr>
  <p:transition spd="med"/>
</p:sldLayout>
</file>

<file path=ppt/slideLayouts/slideLayout1845.xml><?xml version="1.0" encoding="utf-8"?>
<p:sldLayout xmlns:a="http://schemas.openxmlformats.org/drawingml/2006/main" xmlns:r="http://schemas.openxmlformats.org/officeDocument/2006/relationships" xmlns:p="http://schemas.openxmlformats.org/presentationml/2006/main" showMasterSp="0" type="tx">
  <p:cSld name="30_Title and Content">
    <p:bg>
      <p:bgPr>
        <a:solidFill>
          <a:srgbClr val="000000"/>
        </a:solidFill>
        <a:effectLst/>
      </p:bgPr>
    </p:bg>
    <p:spTree>
      <p:nvGrpSpPr>
        <p:cNvPr id="1" name=""/>
        <p:cNvGrpSpPr/>
        <p:nvPr/>
      </p:nvGrpSpPr>
      <p:grpSpPr>
        <a:xfrm>
          <a:off x="0" y="0"/>
          <a:ext cx="0" cy="0"/>
          <a:chOff x="0" y="0"/>
          <a:chExt cx="0" cy="0"/>
        </a:xfrm>
      </p:grpSpPr>
      <p:grpSp>
        <p:nvGrpSpPr>
          <p:cNvPr id="3944" name="Group 1026"/>
          <p:cNvGrpSpPr/>
          <p:nvPr/>
        </p:nvGrpSpPr>
        <p:grpSpPr>
          <a:xfrm>
            <a:off x="457200" y="992150"/>
            <a:ext cx="8153401" cy="1600239"/>
            <a:chOff x="0" y="-37"/>
            <a:chExt cx="8153400" cy="1600237"/>
          </a:xfrm>
        </p:grpSpPr>
        <p:sp>
          <p:nvSpPr>
            <p:cNvPr id="3940" name="Arc 1027"/>
            <p:cNvSpPr/>
            <p:nvPr/>
          </p:nvSpPr>
          <p:spPr>
            <a:xfrm>
              <a:off x="5249862" y="-38"/>
              <a:ext cx="2903539" cy="1600239"/>
            </a:xfrm>
            <a:custGeom>
              <a:avLst/>
              <a:gdLst/>
              <a:ahLst/>
              <a:cxnLst>
                <a:cxn ang="0">
                  <a:pos x="wd2" y="hd2"/>
                </a:cxn>
                <a:cxn ang="5400000">
                  <a:pos x="wd2" y="hd2"/>
                </a:cxn>
                <a:cxn ang="10800000">
                  <a:pos x="wd2" y="hd2"/>
                </a:cxn>
                <a:cxn ang="16200000">
                  <a:pos x="wd2" y="hd2"/>
                </a:cxn>
              </a:cxnLst>
              <a:rect l="0" t="0" r="r" b="b"/>
              <a:pathLst>
                <a:path w="21600" h="21600" extrusionOk="0">
                  <a:moveTo>
                    <a:pt x="296" y="1"/>
                  </a:moveTo>
                  <a:cubicBezTo>
                    <a:pt x="300" y="1"/>
                    <a:pt x="304" y="0"/>
                    <a:pt x="308" y="0"/>
                  </a:cubicBezTo>
                  <a:cubicBezTo>
                    <a:pt x="12067" y="1"/>
                    <a:pt x="21600" y="4835"/>
                    <a:pt x="21600" y="10800"/>
                  </a:cubicBezTo>
                  <a:cubicBezTo>
                    <a:pt x="21600" y="16765"/>
                    <a:pt x="12067" y="21600"/>
                    <a:pt x="308" y="21600"/>
                  </a:cubicBezTo>
                  <a:cubicBezTo>
                    <a:pt x="204" y="21600"/>
                    <a:pt x="102" y="21600"/>
                    <a:pt x="0" y="21598"/>
                  </a:cubicBezTo>
                  <a:lnTo>
                    <a:pt x="308" y="10800"/>
                  </a:lnTo>
                  <a:lnTo>
                    <a:pt x="296" y="1"/>
                  </a:lnTo>
                  <a:close/>
                </a:path>
              </a:pathLst>
            </a:custGeom>
            <a:gradFill flip="none" rotWithShape="1">
              <a:gsLst>
                <a:gs pos="0">
                  <a:srgbClr val="000000"/>
                </a:gs>
                <a:gs pos="100000">
                  <a:srgbClr val="663300"/>
                </a:gs>
              </a:gsLst>
              <a:lin ang="0" scaled="0"/>
            </a:gradFill>
            <a:ln w="12700" cap="flat">
              <a:noFill/>
              <a:miter lim="400000"/>
            </a:ln>
            <a:effectLst/>
          </p:spPr>
          <p:txBody>
            <a:bodyPr wrap="square" lIns="45719" tIns="45719" rIns="45719" bIns="45719" numCol="1" anchor="ctr">
              <a:noAutofit/>
            </a:bodyPr>
            <a:lstStyle/>
            <a:p>
              <a:pPr>
                <a:defRPr>
                  <a:solidFill>
                    <a:srgbClr val="FFFFCC"/>
                  </a:solidFill>
                  <a:latin typeface="Times New Roman"/>
                  <a:ea typeface="Times New Roman"/>
                  <a:cs typeface="Times New Roman"/>
                  <a:sym typeface="Times New Roman"/>
                </a:defRPr>
              </a:pPr>
              <a:endParaRPr/>
            </a:p>
          </p:txBody>
        </p:sp>
        <p:sp>
          <p:nvSpPr>
            <p:cNvPr id="3941" name="Arc 1028"/>
            <p:cNvSpPr/>
            <p:nvPr/>
          </p:nvSpPr>
          <p:spPr>
            <a:xfrm>
              <a:off x="5175250" y="165070"/>
              <a:ext cx="2906713" cy="1270030"/>
            </a:xfrm>
            <a:custGeom>
              <a:avLst/>
              <a:gdLst/>
              <a:ahLst/>
              <a:cxnLst>
                <a:cxn ang="0">
                  <a:pos x="wd2" y="hd2"/>
                </a:cxn>
                <a:cxn ang="5400000">
                  <a:pos x="wd2" y="hd2"/>
                </a:cxn>
                <a:cxn ang="10800000">
                  <a:pos x="wd2" y="hd2"/>
                </a:cxn>
                <a:cxn ang="16200000">
                  <a:pos x="wd2" y="hd2"/>
                </a:cxn>
              </a:cxnLst>
              <a:rect l="0" t="0" r="r" b="b"/>
              <a:pathLst>
                <a:path w="21600" h="21600" extrusionOk="0">
                  <a:moveTo>
                    <a:pt x="307" y="0"/>
                  </a:moveTo>
                  <a:cubicBezTo>
                    <a:pt x="311" y="0"/>
                    <a:pt x="315" y="0"/>
                    <a:pt x="319" y="0"/>
                  </a:cubicBezTo>
                  <a:cubicBezTo>
                    <a:pt x="12072" y="0"/>
                    <a:pt x="21600" y="4835"/>
                    <a:pt x="21600" y="10800"/>
                  </a:cubicBezTo>
                  <a:cubicBezTo>
                    <a:pt x="21600" y="16765"/>
                    <a:pt x="12072" y="21600"/>
                    <a:pt x="319" y="21600"/>
                  </a:cubicBezTo>
                  <a:cubicBezTo>
                    <a:pt x="212" y="21600"/>
                    <a:pt x="105" y="21600"/>
                    <a:pt x="0" y="21599"/>
                  </a:cubicBezTo>
                  <a:lnTo>
                    <a:pt x="319" y="10800"/>
                  </a:lnTo>
                  <a:lnTo>
                    <a:pt x="307" y="0"/>
                  </a:lnTo>
                  <a:close/>
                </a:path>
              </a:pathLst>
            </a:custGeom>
            <a:gradFill flip="none" rotWithShape="1">
              <a:gsLst>
                <a:gs pos="0">
                  <a:srgbClr val="000000"/>
                </a:gs>
                <a:gs pos="100000">
                  <a:srgbClr val="894400"/>
                </a:gs>
              </a:gsLst>
              <a:lin ang="0" scaled="0"/>
            </a:gradFill>
            <a:ln w="12700" cap="flat">
              <a:noFill/>
              <a:miter lim="400000"/>
            </a:ln>
            <a:effectLst/>
          </p:spPr>
          <p:txBody>
            <a:bodyPr wrap="square" lIns="45719" tIns="45719" rIns="45719" bIns="45719" numCol="1" anchor="ctr">
              <a:noAutofit/>
            </a:bodyPr>
            <a:lstStyle/>
            <a:p>
              <a:pPr>
                <a:defRPr>
                  <a:solidFill>
                    <a:srgbClr val="FFFFCC"/>
                  </a:solidFill>
                  <a:latin typeface="Times New Roman"/>
                  <a:ea typeface="Times New Roman"/>
                  <a:cs typeface="Times New Roman"/>
                  <a:sym typeface="Times New Roman"/>
                </a:defRPr>
              </a:pPr>
              <a:endParaRPr/>
            </a:p>
          </p:txBody>
        </p:sp>
        <p:sp>
          <p:nvSpPr>
            <p:cNvPr id="3942" name="Arc 1029"/>
            <p:cNvSpPr/>
            <p:nvPr/>
          </p:nvSpPr>
          <p:spPr>
            <a:xfrm>
              <a:off x="5132387" y="385743"/>
              <a:ext cx="2905126" cy="828695"/>
            </a:xfrm>
            <a:custGeom>
              <a:avLst/>
              <a:gdLst/>
              <a:ahLst/>
              <a:cxnLst>
                <a:cxn ang="0">
                  <a:pos x="wd2" y="hd2"/>
                </a:cxn>
                <a:cxn ang="5400000">
                  <a:pos x="wd2" y="hd2"/>
                </a:cxn>
                <a:cxn ang="10800000">
                  <a:pos x="wd2" y="hd2"/>
                </a:cxn>
                <a:cxn ang="16200000">
                  <a:pos x="wd2" y="hd2"/>
                </a:cxn>
              </a:cxnLst>
              <a:rect l="0" t="0" r="r" b="b"/>
              <a:pathLst>
                <a:path w="21600" h="21600" extrusionOk="0">
                  <a:moveTo>
                    <a:pt x="308" y="0"/>
                  </a:moveTo>
                  <a:cubicBezTo>
                    <a:pt x="312" y="0"/>
                    <a:pt x="316" y="0"/>
                    <a:pt x="320" y="0"/>
                  </a:cubicBezTo>
                  <a:cubicBezTo>
                    <a:pt x="12072" y="0"/>
                    <a:pt x="21600" y="4835"/>
                    <a:pt x="21600" y="10800"/>
                  </a:cubicBezTo>
                  <a:cubicBezTo>
                    <a:pt x="21600" y="16765"/>
                    <a:pt x="12072" y="21600"/>
                    <a:pt x="320" y="21600"/>
                  </a:cubicBezTo>
                  <a:cubicBezTo>
                    <a:pt x="213" y="21600"/>
                    <a:pt x="106" y="21600"/>
                    <a:pt x="0" y="21599"/>
                  </a:cubicBezTo>
                  <a:lnTo>
                    <a:pt x="320" y="10800"/>
                  </a:lnTo>
                  <a:lnTo>
                    <a:pt x="308" y="0"/>
                  </a:lnTo>
                  <a:close/>
                </a:path>
              </a:pathLst>
            </a:custGeom>
            <a:gradFill flip="none" rotWithShape="1">
              <a:gsLst>
                <a:gs pos="0">
                  <a:srgbClr val="000000"/>
                </a:gs>
                <a:gs pos="100000">
                  <a:srgbClr val="B75B00"/>
                </a:gs>
              </a:gsLst>
              <a:lin ang="0" scaled="0"/>
            </a:gradFill>
            <a:ln w="12700" cap="flat">
              <a:noFill/>
              <a:miter lim="400000"/>
            </a:ln>
            <a:effectLst/>
          </p:spPr>
          <p:txBody>
            <a:bodyPr wrap="square" lIns="45719" tIns="45719" rIns="45719" bIns="45719" numCol="1" anchor="ctr">
              <a:noAutofit/>
            </a:bodyPr>
            <a:lstStyle/>
            <a:p>
              <a:pPr>
                <a:defRPr>
                  <a:solidFill>
                    <a:srgbClr val="FFFFCC"/>
                  </a:solidFill>
                  <a:latin typeface="Times New Roman"/>
                  <a:ea typeface="Times New Roman"/>
                  <a:cs typeface="Times New Roman"/>
                  <a:sym typeface="Times New Roman"/>
                </a:defRPr>
              </a:pPr>
              <a:endParaRPr/>
            </a:p>
          </p:txBody>
        </p:sp>
        <p:sp>
          <p:nvSpPr>
            <p:cNvPr id="3943" name="AutoShape 1030"/>
            <p:cNvSpPr/>
            <p:nvPr/>
          </p:nvSpPr>
          <p:spPr>
            <a:xfrm>
              <a:off x="0" y="715962"/>
              <a:ext cx="7918450" cy="165101"/>
            </a:xfrm>
            <a:prstGeom prst="roundRect">
              <a:avLst>
                <a:gd name="adj" fmla="val 49995"/>
              </a:avLst>
            </a:prstGeom>
            <a:gradFill flip="none" rotWithShape="1">
              <a:gsLst>
                <a:gs pos="0">
                  <a:srgbClr val="000000"/>
                </a:gs>
                <a:gs pos="20000">
                  <a:srgbClr val="000040"/>
                </a:gs>
                <a:gs pos="50000">
                  <a:srgbClr val="400040"/>
                </a:gs>
                <a:gs pos="75000">
                  <a:srgbClr val="8F0040"/>
                </a:gs>
                <a:gs pos="89999">
                  <a:srgbClr val="F27300"/>
                </a:gs>
                <a:gs pos="100000">
                  <a:srgbClr val="FFBF00"/>
                </a:gs>
              </a:gsLst>
              <a:lin ang="0" scaled="0"/>
            </a:gradFill>
            <a:ln w="12700" cap="flat">
              <a:noFill/>
              <a:miter lim="400000"/>
            </a:ln>
            <a:effectLst/>
          </p:spPr>
          <p:txBody>
            <a:bodyPr wrap="square" lIns="45719" tIns="45719" rIns="45719" bIns="45719" numCol="1" anchor="ctr">
              <a:noAutofit/>
            </a:bodyPr>
            <a:lstStyle/>
            <a:p>
              <a:pPr>
                <a:defRPr>
                  <a:solidFill>
                    <a:srgbClr val="FFFFCC"/>
                  </a:solidFill>
                  <a:latin typeface="Times New Roman"/>
                  <a:ea typeface="Times New Roman"/>
                  <a:cs typeface="Times New Roman"/>
                  <a:sym typeface="Times New Roman"/>
                </a:defRPr>
              </a:pPr>
              <a:endParaRPr/>
            </a:p>
          </p:txBody>
        </p:sp>
      </p:grpSp>
      <p:sp>
        <p:nvSpPr>
          <p:cNvPr id="3945" name="Title Text"/>
          <p:cNvSpPr txBox="1">
            <a:spLocks noGrp="1"/>
          </p:cNvSpPr>
          <p:nvPr>
            <p:ph type="title"/>
          </p:nvPr>
        </p:nvSpPr>
        <p:spPr>
          <a:xfrm>
            <a:off x="381000" y="381000"/>
            <a:ext cx="8458200" cy="1143000"/>
          </a:xfrm>
          <a:prstGeom prst="rect">
            <a:avLst/>
          </a:prstGeom>
          <a:noFill/>
        </p:spPr>
        <p:txBody>
          <a:bodyPr lIns="46005" tIns="46005" rIns="46005" bIns="46005" anchor="b"/>
          <a:lstStyle>
            <a:lvl1pPr algn="r">
              <a:defRPr sz="4400" b="1" i="0">
                <a:solidFill>
                  <a:srgbClr val="FFCC66"/>
                </a:solidFill>
                <a:latin typeface="Arial" panose="020B0604020202020204" pitchFamily="34" charset="0"/>
                <a:cs typeface="Arial" panose="020B0604020202020204" pitchFamily="34" charset="0"/>
              </a:defRPr>
            </a:lvl1pPr>
          </a:lstStyle>
          <a:p>
            <a:r>
              <a:rPr dirty="0"/>
              <a:t>Title Text</a:t>
            </a:r>
          </a:p>
        </p:txBody>
      </p:sp>
      <p:sp>
        <p:nvSpPr>
          <p:cNvPr id="3946" name="Body Level One…"/>
          <p:cNvSpPr txBox="1">
            <a:spLocks noGrp="1"/>
          </p:cNvSpPr>
          <p:nvPr>
            <p:ph type="body" idx="1"/>
          </p:nvPr>
        </p:nvSpPr>
        <p:spPr>
          <a:xfrm>
            <a:off x="381000" y="2057400"/>
            <a:ext cx="8458200" cy="4114800"/>
          </a:xfrm>
          <a:prstGeom prst="rect">
            <a:avLst/>
          </a:prstGeom>
        </p:spPr>
        <p:txBody>
          <a:bodyPr lIns="46005" tIns="46005" rIns="46005" bIns="46005">
            <a:normAutofit/>
          </a:bodyPr>
          <a:lstStyle>
            <a:lvl1pPr marL="342659" indent="-342659">
              <a:buClr>
                <a:srgbClr val="FFCC66"/>
              </a:buClr>
              <a:buSzPct val="100000"/>
              <a:buChar char="•"/>
              <a:defRPr b="1" i="0">
                <a:solidFill>
                  <a:srgbClr val="FFFFCC"/>
                </a:solidFill>
                <a:latin typeface="Arial" panose="020B0604020202020204" pitchFamily="34" charset="0"/>
                <a:cs typeface="Arial" panose="020B0604020202020204" pitchFamily="34" charset="0"/>
              </a:defRPr>
            </a:lvl1pPr>
            <a:lvl2pPr marL="783220" indent="-326340">
              <a:buClr>
                <a:srgbClr val="FFCC66"/>
              </a:buClr>
              <a:buSzPct val="100000"/>
              <a:buChar char="–"/>
              <a:defRPr b="1" i="0">
                <a:solidFill>
                  <a:srgbClr val="FFFFCC"/>
                </a:solidFill>
                <a:latin typeface="Arial" panose="020B0604020202020204" pitchFamily="34" charset="0"/>
                <a:cs typeface="Arial" panose="020B0604020202020204" pitchFamily="34" charset="0"/>
              </a:defRPr>
            </a:lvl2pPr>
            <a:lvl3pPr marL="1218345" indent="-304585">
              <a:buClr>
                <a:srgbClr val="FFCC66"/>
              </a:buClr>
              <a:buSzPct val="100000"/>
              <a:buChar char="•"/>
              <a:defRPr b="1" i="0">
                <a:solidFill>
                  <a:srgbClr val="FFFFCC"/>
                </a:solidFill>
                <a:latin typeface="Arial" panose="020B0604020202020204" pitchFamily="34" charset="0"/>
                <a:cs typeface="Arial" panose="020B0604020202020204" pitchFamily="34" charset="0"/>
              </a:defRPr>
            </a:lvl3pPr>
            <a:lvl4pPr marL="1736140" indent="-365502">
              <a:buClr>
                <a:srgbClr val="FFCC66"/>
              </a:buClr>
              <a:buSzPct val="100000"/>
              <a:buChar char="–"/>
              <a:defRPr b="1" i="0">
                <a:solidFill>
                  <a:srgbClr val="FFFFCC"/>
                </a:solidFill>
                <a:latin typeface="Arial" panose="020B0604020202020204" pitchFamily="34" charset="0"/>
                <a:cs typeface="Arial" panose="020B0604020202020204" pitchFamily="34" charset="0"/>
              </a:defRPr>
            </a:lvl4pPr>
            <a:lvl5pPr marL="2193020" indent="-365502">
              <a:buClr>
                <a:srgbClr val="FFCC66"/>
              </a:buClr>
              <a:defRPr b="1" i="0">
                <a:solidFill>
                  <a:srgbClr val="FFFFCC"/>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947" name="Slide Number"/>
          <p:cNvSpPr txBox="1">
            <a:spLocks noGrp="1"/>
          </p:cNvSpPr>
          <p:nvPr>
            <p:ph type="sldNum" sz="quarter" idx="2"/>
          </p:nvPr>
        </p:nvSpPr>
        <p:spPr>
          <a:xfrm>
            <a:off x="8147284" y="6399024"/>
            <a:ext cx="310917" cy="308352"/>
          </a:xfrm>
          <a:prstGeom prst="rect">
            <a:avLst/>
          </a:prstGeom>
        </p:spPr>
        <p:txBody>
          <a:bodyPr lIns="46005" tIns="46005" rIns="46005" bIns="46005" anchor="ctr"/>
          <a:lstStyle>
            <a:lvl1pPr>
              <a:defRPr b="1" i="0">
                <a:solidFill>
                  <a:srgbClr val="FFFFCC"/>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421693154"/>
      </p:ext>
    </p:extLst>
  </p:cSld>
  <p:clrMapOvr>
    <a:masterClrMapping/>
  </p:clrMapOvr>
  <p:transition spd="med"/>
</p:sldLayout>
</file>

<file path=ppt/slideLayouts/slideLayout1846.xml><?xml version="1.0" encoding="utf-8"?>
<p:sldLayout xmlns:a="http://schemas.openxmlformats.org/drawingml/2006/main" xmlns:r="http://schemas.openxmlformats.org/officeDocument/2006/relationships" xmlns:p="http://schemas.openxmlformats.org/presentationml/2006/main" showMasterSp="0" type="tx">
  <p:cSld name="34_Blank">
    <p:bg>
      <p:bgPr>
        <a:solidFill>
          <a:srgbClr val="FFFFFF"/>
        </a:solidFill>
        <a:effectLst/>
      </p:bgPr>
    </p:bg>
    <p:spTree>
      <p:nvGrpSpPr>
        <p:cNvPr id="1" name=""/>
        <p:cNvGrpSpPr/>
        <p:nvPr/>
      </p:nvGrpSpPr>
      <p:grpSpPr>
        <a:xfrm>
          <a:off x="0" y="0"/>
          <a:ext cx="0" cy="0"/>
          <a:chOff x="0" y="0"/>
          <a:chExt cx="0" cy="0"/>
        </a:xfrm>
      </p:grpSpPr>
      <p:sp>
        <p:nvSpPr>
          <p:cNvPr id="3954" name="Rectangle 1"/>
          <p:cNvSpPr/>
          <p:nvPr/>
        </p:nvSpPr>
        <p:spPr>
          <a:xfrm>
            <a:off x="0" y="0"/>
            <a:ext cx="9144000" cy="6858000"/>
          </a:xfrm>
          <a:prstGeom prst="rect">
            <a:avLst/>
          </a:prstGeom>
          <a:gradFill>
            <a:gsLst>
              <a:gs pos="0">
                <a:srgbClr val="000000"/>
              </a:gs>
              <a:gs pos="50000">
                <a:srgbClr val="121D91"/>
              </a:gs>
              <a:gs pos="100000">
                <a:srgbClr val="000000"/>
              </a:gs>
            </a:gsLst>
          </a:gradFill>
          <a:ln w="12600">
            <a:solidFill>
              <a:srgbClr val="000000"/>
            </a:solidFill>
            <a:miter/>
          </a:ln>
        </p:spPr>
        <p:txBody>
          <a:bodyPr lIns="45719" rIns="45719" anchor="ctr"/>
          <a:lstStyle/>
          <a:p>
            <a:pPr>
              <a:defRPr>
                <a:solidFill>
                  <a:srgbClr val="000000"/>
                </a:solidFill>
                <a:latin typeface="Times New Roman"/>
                <a:ea typeface="Times New Roman"/>
                <a:cs typeface="Times New Roman"/>
                <a:sym typeface="Times New Roman"/>
              </a:defRPr>
            </a:pPr>
            <a:endParaRPr/>
          </a:p>
        </p:txBody>
      </p:sp>
      <p:sp>
        <p:nvSpPr>
          <p:cNvPr id="3955" name="Text Box 2"/>
          <p:cNvSpPr txBox="1"/>
          <p:nvPr/>
        </p:nvSpPr>
        <p:spPr>
          <a:xfrm>
            <a:off x="794239" y="6570253"/>
            <a:ext cx="803893" cy="207197"/>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1967" tIns="41967" rIns="41967" bIns="41967" anchor="ctr">
            <a:spAutoFit/>
          </a:bodyPr>
          <a:lstStyle/>
          <a:p>
            <a:pPr algn="ctr">
              <a:spcBef>
                <a:spcPts val="500"/>
              </a:spcBef>
              <a:tabLst>
                <a:tab pos="812800" algn="l"/>
                <a:tab pos="1638300" algn="l"/>
                <a:tab pos="2451100" algn="l"/>
                <a:tab pos="3276600" algn="l"/>
                <a:tab pos="4102100" algn="l"/>
                <a:tab pos="4914900" algn="l"/>
                <a:tab pos="5740400" algn="l"/>
                <a:tab pos="6553200" algn="l"/>
                <a:tab pos="7378700" algn="l"/>
                <a:tab pos="8204200" algn="l"/>
                <a:tab pos="9017000" algn="l"/>
              </a:tabLst>
              <a:defRPr sz="800" b="1">
                <a:solidFill>
                  <a:srgbClr val="FFFFFF"/>
                </a:solidFill>
              </a:defRPr>
            </a:pPr>
            <a:r>
              <a:t>© </a:t>
            </a:r>
            <a:r>
              <a:rPr sz="900"/>
              <a:t>2006</a:t>
            </a:r>
            <a:r>
              <a:t> TBBMI</a:t>
            </a:r>
          </a:p>
        </p:txBody>
      </p:sp>
      <p:sp>
        <p:nvSpPr>
          <p:cNvPr id="3956" name="Rectangle 3"/>
          <p:cNvSpPr txBox="1"/>
          <p:nvPr/>
        </p:nvSpPr>
        <p:spPr>
          <a:xfrm>
            <a:off x="7884120" y="6534253"/>
            <a:ext cx="594132" cy="249037"/>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1967" tIns="41967" rIns="41967" bIns="41967" anchor="ctr">
            <a:spAutoFit/>
          </a:bodyPr>
          <a:lstStyle>
            <a:lvl1pPr algn="ctr">
              <a:tabLst>
                <a:tab pos="812800" algn="l"/>
                <a:tab pos="1638300" algn="l"/>
                <a:tab pos="2451100" algn="l"/>
                <a:tab pos="3276600" algn="l"/>
                <a:tab pos="4089400" algn="l"/>
                <a:tab pos="4914900" algn="l"/>
                <a:tab pos="5727700" algn="l"/>
                <a:tab pos="6553200" algn="l"/>
                <a:tab pos="7378700" algn="l"/>
                <a:tab pos="8191500" algn="l"/>
                <a:tab pos="9017000" algn="l"/>
              </a:tabLst>
              <a:defRPr sz="900" b="1">
                <a:solidFill>
                  <a:srgbClr val="FFFFFF"/>
                </a:solidFill>
                <a:latin typeface="Comic Sans MS"/>
                <a:ea typeface="Comic Sans MS"/>
                <a:cs typeface="Comic Sans MS"/>
                <a:sym typeface="Comic Sans MS"/>
              </a:defRPr>
            </a:lvl1pPr>
          </a:lstStyle>
          <a:p>
            <a:r>
              <a:t>9.65.08.</a:t>
            </a:r>
          </a:p>
        </p:txBody>
      </p:sp>
      <p:sp>
        <p:nvSpPr>
          <p:cNvPr id="3957" name="Rectangle 4"/>
          <p:cNvSpPr txBox="1"/>
          <p:nvPr/>
        </p:nvSpPr>
        <p:spPr>
          <a:xfrm>
            <a:off x="507489" y="106362"/>
            <a:ext cx="3969783" cy="919716"/>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519" tIns="45519" rIns="45519" bIns="45519">
            <a:spAutoFit/>
          </a:bodyPr>
          <a:lstStyle>
            <a:lvl1pPr>
              <a:lnSpc>
                <a:spcPct val="125000"/>
              </a:lnSpc>
              <a:spcBef>
                <a:spcPts val="1300"/>
              </a:spcBef>
              <a:tabLst>
                <a:tab pos="812800" algn="l"/>
                <a:tab pos="1638300" algn="l"/>
                <a:tab pos="2451100" algn="l"/>
                <a:tab pos="3276600" algn="l"/>
                <a:tab pos="4089400" algn="l"/>
                <a:tab pos="4914900" algn="l"/>
                <a:tab pos="5727700" algn="l"/>
                <a:tab pos="6553200" algn="l"/>
                <a:tab pos="7378700" algn="l"/>
                <a:tab pos="8191500" algn="l"/>
                <a:tab pos="9017000" algn="l"/>
              </a:tabLst>
              <a:defRPr b="1">
                <a:solidFill>
                  <a:srgbClr val="FFFF00"/>
                </a:solidFill>
                <a:latin typeface="+mn-lt"/>
                <a:ea typeface="+mn-ea"/>
                <a:cs typeface="+mn-cs"/>
                <a:sym typeface="Helvetica"/>
              </a:defRPr>
            </a:lvl1pPr>
          </a:lstStyle>
          <a:p>
            <a:r>
              <a:t>The  New Testament          Comes Together</a:t>
            </a:r>
          </a:p>
        </p:txBody>
      </p:sp>
      <p:sp>
        <p:nvSpPr>
          <p:cNvPr id="3958" name="Slide Number"/>
          <p:cNvSpPr txBox="1">
            <a:spLocks noGrp="1"/>
          </p:cNvSpPr>
          <p:nvPr>
            <p:ph type="sldNum" sz="quarter" idx="2"/>
          </p:nvPr>
        </p:nvSpPr>
        <p:spPr>
          <a:xfrm>
            <a:off x="4419600" y="5988050"/>
            <a:ext cx="2133600" cy="368301"/>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1570386172"/>
      </p:ext>
    </p:extLst>
  </p:cSld>
  <p:clrMapOvr>
    <a:masterClrMapping/>
  </p:clrMapOvr>
  <p:transition spd="med"/>
</p:sldLayout>
</file>

<file path=ppt/slideLayouts/slideLayout1847.xml><?xml version="1.0" encoding="utf-8"?>
<p:sldLayout xmlns:a="http://schemas.openxmlformats.org/drawingml/2006/main" xmlns:r="http://schemas.openxmlformats.org/officeDocument/2006/relationships" xmlns:p="http://schemas.openxmlformats.org/presentationml/2006/main" showMasterSp="0" type="tx">
  <p:cSld name="35_Blank">
    <p:bg>
      <p:bgPr>
        <a:blipFill rotWithShape="1">
          <a:blip r:embed="rId2" cstate="print"/>
          <a:srcRect/>
          <a:tile tx="0" ty="0" sx="100000" sy="100000" flip="none" algn="tl"/>
        </a:blipFill>
        <a:effectLst/>
      </p:bgPr>
    </p:bg>
    <p:spTree>
      <p:nvGrpSpPr>
        <p:cNvPr id="1" name=""/>
        <p:cNvGrpSpPr/>
        <p:nvPr/>
      </p:nvGrpSpPr>
      <p:grpSpPr>
        <a:xfrm>
          <a:off x="0" y="0"/>
          <a:ext cx="0" cy="0"/>
          <a:chOff x="0" y="0"/>
          <a:chExt cx="0" cy="0"/>
        </a:xfrm>
      </p:grpSpPr>
      <p:sp>
        <p:nvSpPr>
          <p:cNvPr id="3965" name="Slide Number"/>
          <p:cNvSpPr txBox="1">
            <a:spLocks noGrp="1"/>
          </p:cNvSpPr>
          <p:nvPr>
            <p:ph type="sldNum" sz="quarter" idx="2"/>
          </p:nvPr>
        </p:nvSpPr>
        <p:spPr>
          <a:xfrm>
            <a:off x="8176323" y="6248400"/>
            <a:ext cx="281877" cy="287023"/>
          </a:xfrm>
          <a:prstGeom prst="rect">
            <a:avLst/>
          </a:prstGeom>
        </p:spPr>
        <p:txBody>
          <a:bodyPr lIns="45687" tIns="45687" rIns="45687" bIns="45687"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708997715"/>
      </p:ext>
    </p:extLst>
  </p:cSld>
  <p:clrMapOvr>
    <a:masterClrMapping/>
  </p:clrMapOvr>
  <p:transition spd="med"/>
</p:sldLayout>
</file>

<file path=ppt/slideLayouts/slideLayout1848.xml><?xml version="1.0" encoding="utf-8"?>
<p:sldLayout xmlns:a="http://schemas.openxmlformats.org/drawingml/2006/main" xmlns:r="http://schemas.openxmlformats.org/officeDocument/2006/relationships" xmlns:p="http://schemas.openxmlformats.org/presentationml/2006/main" showMasterSp="0" type="tx">
  <p:cSld name="28_Title Slide">
    <p:bg>
      <p:bgPr>
        <a:solidFill>
          <a:srgbClr val="390039"/>
        </a:solidFill>
        <a:effectLst/>
      </p:bgPr>
    </p:bg>
    <p:spTree>
      <p:nvGrpSpPr>
        <p:cNvPr id="1" name=""/>
        <p:cNvGrpSpPr/>
        <p:nvPr/>
      </p:nvGrpSpPr>
      <p:grpSpPr>
        <a:xfrm>
          <a:off x="0" y="0"/>
          <a:ext cx="0" cy="0"/>
          <a:chOff x="0" y="0"/>
          <a:chExt cx="0" cy="0"/>
        </a:xfrm>
      </p:grpSpPr>
      <p:sp>
        <p:nvSpPr>
          <p:cNvPr id="3972" name="Title Text"/>
          <p:cNvSpPr txBox="1">
            <a:spLocks noGrp="1"/>
          </p:cNvSpPr>
          <p:nvPr>
            <p:ph type="title"/>
          </p:nvPr>
        </p:nvSpPr>
        <p:spPr>
          <a:xfrm>
            <a:off x="685800" y="2130425"/>
            <a:ext cx="7772400" cy="1470025"/>
          </a:xfrm>
          <a:prstGeom prst="rect">
            <a:avLst/>
          </a:prstGeom>
          <a:noFill/>
        </p:spPr>
        <p:txBody>
          <a:bodyPr lIns="45719" tIns="45719" rIns="45719" bIns="45719"/>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973" name="Body Level One…"/>
          <p:cNvSpPr txBox="1">
            <a:spLocks noGrp="1"/>
          </p:cNvSpPr>
          <p:nvPr>
            <p:ph type="body" sz="quarter" idx="1"/>
          </p:nvPr>
        </p:nvSpPr>
        <p:spPr>
          <a:xfrm>
            <a:off x="1371600" y="3886200"/>
            <a:ext cx="6400800" cy="1752600"/>
          </a:xfrm>
          <a:prstGeom prst="rect">
            <a:avLst/>
          </a:prstGeom>
        </p:spPr>
        <p:txBody>
          <a:bodyPr lIns="45719" tIns="45719" rIns="45719" bIns="45719">
            <a:normAutofit/>
          </a:bodyPr>
          <a:lstStyle>
            <a:lvl1pPr marL="0" indent="0" algn="ctr">
              <a:buSzTx/>
              <a:buNone/>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0" indent="457200" algn="ctr">
              <a:buSzTx/>
              <a:buNone/>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0" indent="914400" algn="ctr">
              <a:buSzTx/>
              <a:buNone/>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0" indent="1371600" algn="ctr">
              <a:buSzTx/>
              <a:buNone/>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0" indent="1828800" algn="ctr">
              <a:buSzTx/>
              <a:buNone/>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974"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821408677"/>
      </p:ext>
    </p:extLst>
  </p:cSld>
  <p:clrMapOvr>
    <a:masterClrMapping/>
  </p:clrMapOvr>
  <p:transition spd="med"/>
</p:sldLayout>
</file>

<file path=ppt/slideLayouts/slideLayout1849.xml><?xml version="1.0" encoding="utf-8"?>
<p:sldLayout xmlns:a="http://schemas.openxmlformats.org/drawingml/2006/main" xmlns:r="http://schemas.openxmlformats.org/officeDocument/2006/relationships" xmlns:p="http://schemas.openxmlformats.org/presentationml/2006/main" showMasterSp="0" type="tx">
  <p:cSld name="31_Title and Content">
    <p:bg>
      <p:bgPr>
        <a:solidFill>
          <a:srgbClr val="390039"/>
        </a:solidFill>
        <a:effectLst/>
      </p:bgPr>
    </p:bg>
    <p:spTree>
      <p:nvGrpSpPr>
        <p:cNvPr id="1" name=""/>
        <p:cNvGrpSpPr/>
        <p:nvPr/>
      </p:nvGrpSpPr>
      <p:grpSpPr>
        <a:xfrm>
          <a:off x="0" y="0"/>
          <a:ext cx="0" cy="0"/>
          <a:chOff x="0" y="0"/>
          <a:chExt cx="0" cy="0"/>
        </a:xfrm>
      </p:grpSpPr>
      <p:sp>
        <p:nvSpPr>
          <p:cNvPr id="3981"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982" name="Body Level One…"/>
          <p:cNvSpPr txBox="1">
            <a:spLocks noGrp="1"/>
          </p:cNvSpPr>
          <p:nvPr>
            <p:ph type="body" idx="1"/>
          </p:nvPr>
        </p:nvSpPr>
        <p:spPr>
          <a:xfrm>
            <a:off x="457200" y="1600200"/>
            <a:ext cx="8229600" cy="4525963"/>
          </a:xfrm>
          <a:prstGeom prst="rect">
            <a:avLst/>
          </a:prstGeom>
        </p:spPr>
        <p:txBody>
          <a:bodyPr lIns="45719" tIns="45719" rIns="45719" bIns="45719">
            <a:normAutofit/>
          </a:bodyPr>
          <a:lstStyle>
            <a:lvl1pPr marL="342900" indent="-34290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83771" indent="-326571">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19200" indent="-30480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37360" indent="-36576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94560" indent="-36576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983"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793755512"/>
      </p:ext>
    </p:extLst>
  </p:cSld>
  <p:clrMapOvr>
    <a:masterClrMapping/>
  </p:clrMapOvr>
  <p:transition spd="med"/>
</p:sldLayout>
</file>

<file path=ppt/slideLayouts/slideLayout185.xml><?xml version="1.0" encoding="utf-8"?>
<p:sldLayout xmlns:a="http://schemas.openxmlformats.org/drawingml/2006/main" xmlns:r="http://schemas.openxmlformats.org/officeDocument/2006/relationships" xmlns:p="http://schemas.openxmlformats.org/presentationml/2006/main" showMasterSp="0" type="tx">
  <p:cSld name="4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1395"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396"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397"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699527569"/>
      </p:ext>
    </p:extLst>
  </p:cSld>
  <p:clrMapOvr>
    <a:masterClrMapping/>
  </p:clrMapOvr>
  <p:transition spd="med"/>
</p:sldLayout>
</file>

<file path=ppt/slideLayouts/slideLayout1850.xml><?xml version="1.0" encoding="utf-8"?>
<p:sldLayout xmlns:a="http://schemas.openxmlformats.org/drawingml/2006/main" xmlns:r="http://schemas.openxmlformats.org/officeDocument/2006/relationships" xmlns:p="http://schemas.openxmlformats.org/presentationml/2006/main" showMasterSp="0" type="tx">
  <p:cSld name="28_Section Header">
    <p:bg>
      <p:bgPr>
        <a:solidFill>
          <a:srgbClr val="390039"/>
        </a:solidFill>
        <a:effectLst/>
      </p:bgPr>
    </p:bg>
    <p:spTree>
      <p:nvGrpSpPr>
        <p:cNvPr id="1" name=""/>
        <p:cNvGrpSpPr/>
        <p:nvPr/>
      </p:nvGrpSpPr>
      <p:grpSpPr>
        <a:xfrm>
          <a:off x="0" y="0"/>
          <a:ext cx="0" cy="0"/>
          <a:chOff x="0" y="0"/>
          <a:chExt cx="0" cy="0"/>
        </a:xfrm>
      </p:grpSpPr>
      <p:sp>
        <p:nvSpPr>
          <p:cNvPr id="3990" name="Title Text"/>
          <p:cNvSpPr txBox="1">
            <a:spLocks noGrp="1"/>
          </p:cNvSpPr>
          <p:nvPr>
            <p:ph type="title"/>
          </p:nvPr>
        </p:nvSpPr>
        <p:spPr>
          <a:xfrm>
            <a:off x="722312" y="4406900"/>
            <a:ext cx="7772401" cy="1362075"/>
          </a:xfrm>
          <a:prstGeom prst="rect">
            <a:avLst/>
          </a:prstGeom>
          <a:noFill/>
        </p:spPr>
        <p:txBody>
          <a:bodyPr lIns="45719" tIns="45719" rIns="45719" bIns="45719" anchor="t"/>
          <a:lstStyle>
            <a:lvl1pPr algn="l">
              <a:defRPr sz="4000" b="1" i="0" cap="all">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991" name="Body Level One…"/>
          <p:cNvSpPr txBox="1">
            <a:spLocks noGrp="1"/>
          </p:cNvSpPr>
          <p:nvPr>
            <p:ph type="body" sz="quarter" idx="1"/>
          </p:nvPr>
        </p:nvSpPr>
        <p:spPr>
          <a:xfrm>
            <a:off x="722312" y="2906713"/>
            <a:ext cx="7772401" cy="1500188"/>
          </a:xfrm>
          <a:prstGeom prst="rect">
            <a:avLst/>
          </a:prstGeom>
        </p:spPr>
        <p:txBody>
          <a:bodyPr lIns="45719" tIns="45719" rIns="45719" bIns="45719" anchor="b">
            <a:normAutofit/>
          </a:bodyPr>
          <a:lstStyle>
            <a:lvl1pPr marL="0" indent="0">
              <a:spcBef>
                <a:spcPts val="400"/>
              </a:spcBef>
              <a:buSzTx/>
              <a:buNone/>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0" indent="457200">
              <a:spcBef>
                <a:spcPts val="400"/>
              </a:spcBef>
              <a:buSzTx/>
              <a:buNone/>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0" indent="914400">
              <a:spcBef>
                <a:spcPts val="400"/>
              </a:spcBef>
              <a:buSzTx/>
              <a:buNone/>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0" indent="1371600">
              <a:spcBef>
                <a:spcPts val="400"/>
              </a:spcBef>
              <a:buSzTx/>
              <a:buNone/>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0" indent="1828800">
              <a:spcBef>
                <a:spcPts val="400"/>
              </a:spcBef>
              <a:buSzTx/>
              <a:buNone/>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992"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835615325"/>
      </p:ext>
    </p:extLst>
  </p:cSld>
  <p:clrMapOvr>
    <a:masterClrMapping/>
  </p:clrMapOvr>
  <p:transition spd="med"/>
</p:sldLayout>
</file>

<file path=ppt/slideLayouts/slideLayout1851.xml><?xml version="1.0" encoding="utf-8"?>
<p:sldLayout xmlns:a="http://schemas.openxmlformats.org/drawingml/2006/main" xmlns:r="http://schemas.openxmlformats.org/officeDocument/2006/relationships" xmlns:p="http://schemas.openxmlformats.org/presentationml/2006/main" showMasterSp="0" type="tx">
  <p:cSld name="28_Two Content">
    <p:bg>
      <p:bgPr>
        <a:solidFill>
          <a:srgbClr val="390039"/>
        </a:solidFill>
        <a:effectLst/>
      </p:bgPr>
    </p:bg>
    <p:spTree>
      <p:nvGrpSpPr>
        <p:cNvPr id="1" name=""/>
        <p:cNvGrpSpPr/>
        <p:nvPr/>
      </p:nvGrpSpPr>
      <p:grpSpPr>
        <a:xfrm>
          <a:off x="0" y="0"/>
          <a:ext cx="0" cy="0"/>
          <a:chOff x="0" y="0"/>
          <a:chExt cx="0" cy="0"/>
        </a:xfrm>
      </p:grpSpPr>
      <p:sp>
        <p:nvSpPr>
          <p:cNvPr id="3999"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4000" name="Body Level One…"/>
          <p:cNvSpPr txBox="1">
            <a:spLocks noGrp="1"/>
          </p:cNvSpPr>
          <p:nvPr>
            <p:ph type="body" sz="half" idx="1"/>
          </p:nvPr>
        </p:nvSpPr>
        <p:spPr>
          <a:xfrm>
            <a:off x="457200" y="1600200"/>
            <a:ext cx="4038600" cy="4525963"/>
          </a:xfrm>
          <a:prstGeom prst="rect">
            <a:avLst/>
          </a:prstGeom>
        </p:spPr>
        <p:txBody>
          <a:bodyPr lIns="45719" tIns="45719" rIns="45719" bIns="45719">
            <a:normAutofit/>
          </a:bodyPr>
          <a:lstStyle>
            <a:lvl1pPr marL="342900" indent="-342900">
              <a:spcBef>
                <a:spcPts val="600"/>
              </a:spcBef>
              <a:buSzPct val="100000"/>
              <a:buChar char="•"/>
              <a:defRPr sz="28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90575" indent="-333375">
              <a:spcBef>
                <a:spcPts val="600"/>
              </a:spcBef>
              <a:buSzPct val="100000"/>
              <a:buChar char="–"/>
              <a:defRPr sz="28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34439" indent="-320039">
              <a:spcBef>
                <a:spcPts val="600"/>
              </a:spcBef>
              <a:buSzPct val="100000"/>
              <a:buChar char="•"/>
              <a:defRPr sz="28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27200" indent="-355600">
              <a:spcBef>
                <a:spcPts val="600"/>
              </a:spcBef>
              <a:buSzPct val="100000"/>
              <a:buChar char="–"/>
              <a:defRPr sz="28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84400" indent="-355600">
              <a:spcBef>
                <a:spcPts val="600"/>
              </a:spcBef>
              <a:buChar char="»"/>
              <a:defRPr sz="28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001"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528107823"/>
      </p:ext>
    </p:extLst>
  </p:cSld>
  <p:clrMapOvr>
    <a:masterClrMapping/>
  </p:clrMapOvr>
  <p:transition spd="med"/>
</p:sldLayout>
</file>

<file path=ppt/slideLayouts/slideLayout1852.xml><?xml version="1.0" encoding="utf-8"?>
<p:sldLayout xmlns:a="http://schemas.openxmlformats.org/drawingml/2006/main" xmlns:r="http://schemas.openxmlformats.org/officeDocument/2006/relationships" xmlns:p="http://schemas.openxmlformats.org/presentationml/2006/main" showMasterSp="0" type="tx">
  <p:cSld name="28_Comparison">
    <p:bg>
      <p:bgPr>
        <a:solidFill>
          <a:srgbClr val="390039"/>
        </a:solidFill>
        <a:effectLst/>
      </p:bgPr>
    </p:bg>
    <p:spTree>
      <p:nvGrpSpPr>
        <p:cNvPr id="1" name=""/>
        <p:cNvGrpSpPr/>
        <p:nvPr/>
      </p:nvGrpSpPr>
      <p:grpSpPr>
        <a:xfrm>
          <a:off x="0" y="0"/>
          <a:ext cx="0" cy="0"/>
          <a:chOff x="0" y="0"/>
          <a:chExt cx="0" cy="0"/>
        </a:xfrm>
      </p:grpSpPr>
      <p:sp>
        <p:nvSpPr>
          <p:cNvPr id="4008"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4009" name="Body Level One…"/>
          <p:cNvSpPr txBox="1">
            <a:spLocks noGrp="1"/>
          </p:cNvSpPr>
          <p:nvPr>
            <p:ph type="body" sz="quarter" idx="1"/>
          </p:nvPr>
        </p:nvSpPr>
        <p:spPr>
          <a:xfrm>
            <a:off x="457200" y="1535112"/>
            <a:ext cx="4040188" cy="639763"/>
          </a:xfrm>
          <a:prstGeom prst="rect">
            <a:avLst/>
          </a:prstGeom>
        </p:spPr>
        <p:txBody>
          <a:bodyPr lIns="45719" tIns="45719" rIns="45719" bIns="45719" anchor="b">
            <a:normAutofit/>
          </a:bodyPr>
          <a:lstStyle>
            <a:lvl1pPr marL="0" indent="0">
              <a:spcBef>
                <a:spcPts val="500"/>
              </a:spcBef>
              <a:buSzTx/>
              <a:buNone/>
              <a:defRPr sz="2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0" indent="457200">
              <a:spcBef>
                <a:spcPts val="500"/>
              </a:spcBef>
              <a:buSzTx/>
              <a:buNone/>
              <a:defRPr sz="2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0" indent="914400">
              <a:spcBef>
                <a:spcPts val="500"/>
              </a:spcBef>
              <a:buSzTx/>
              <a:buNone/>
              <a:defRPr sz="2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0" indent="1371600">
              <a:spcBef>
                <a:spcPts val="500"/>
              </a:spcBef>
              <a:buSzTx/>
              <a:buNone/>
              <a:defRPr sz="2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0" indent="1828800">
              <a:spcBef>
                <a:spcPts val="500"/>
              </a:spcBef>
              <a:buSzTx/>
              <a:buNone/>
              <a:defRPr sz="2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010" name="Text Placeholder 4"/>
          <p:cNvSpPr>
            <a:spLocks noGrp="1"/>
          </p:cNvSpPr>
          <p:nvPr>
            <p:ph type="body" sz="quarter" idx="21"/>
          </p:nvPr>
        </p:nvSpPr>
        <p:spPr>
          <a:xfrm>
            <a:off x="4645025" y="1535112"/>
            <a:ext cx="4041775" cy="639763"/>
          </a:xfrm>
          <a:prstGeom prst="rect">
            <a:avLst/>
          </a:prstGeom>
        </p:spPr>
        <p:txBody>
          <a:bodyPr lIns="45719" tIns="45719" rIns="45719" bIns="45719"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F8F8EF"/>
                </a:solidFill>
                <a:effectLst>
                  <a:outerShdw blurRad="38100" dist="38100" dir="2700000" rotWithShape="0">
                    <a:srgbClr val="000000">
                      <a:alpha val="43137"/>
                    </a:srgbClr>
                  </a:outerShdw>
                </a:effectLst>
              </a:defRPr>
            </a:pPr>
            <a:endParaRPr dirty="0"/>
          </a:p>
        </p:txBody>
      </p:sp>
      <p:sp>
        <p:nvSpPr>
          <p:cNvPr id="4011"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978103965"/>
      </p:ext>
    </p:extLst>
  </p:cSld>
  <p:clrMapOvr>
    <a:masterClrMapping/>
  </p:clrMapOvr>
  <p:transition spd="med"/>
</p:sldLayout>
</file>

<file path=ppt/slideLayouts/slideLayout1853.xml><?xml version="1.0" encoding="utf-8"?>
<p:sldLayout xmlns:a="http://schemas.openxmlformats.org/drawingml/2006/main" xmlns:r="http://schemas.openxmlformats.org/officeDocument/2006/relationships" xmlns:p="http://schemas.openxmlformats.org/presentationml/2006/main" showMasterSp="0" type="tx">
  <p:cSld name="28_Title Only">
    <p:bg>
      <p:bgPr>
        <a:solidFill>
          <a:srgbClr val="390039"/>
        </a:solidFill>
        <a:effectLst/>
      </p:bgPr>
    </p:bg>
    <p:spTree>
      <p:nvGrpSpPr>
        <p:cNvPr id="1" name=""/>
        <p:cNvGrpSpPr/>
        <p:nvPr/>
      </p:nvGrpSpPr>
      <p:grpSpPr>
        <a:xfrm>
          <a:off x="0" y="0"/>
          <a:ext cx="0" cy="0"/>
          <a:chOff x="0" y="0"/>
          <a:chExt cx="0" cy="0"/>
        </a:xfrm>
      </p:grpSpPr>
      <p:sp>
        <p:nvSpPr>
          <p:cNvPr id="4018"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4019"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036229266"/>
      </p:ext>
    </p:extLst>
  </p:cSld>
  <p:clrMapOvr>
    <a:masterClrMapping/>
  </p:clrMapOvr>
  <p:transition spd="med"/>
</p:sldLayout>
</file>

<file path=ppt/slideLayouts/slideLayout1854.xml><?xml version="1.0" encoding="utf-8"?>
<p:sldLayout xmlns:a="http://schemas.openxmlformats.org/drawingml/2006/main" xmlns:r="http://schemas.openxmlformats.org/officeDocument/2006/relationships" xmlns:p="http://schemas.openxmlformats.org/presentationml/2006/main" showMasterSp="0" type="tx">
  <p:cSld name="36_Blank">
    <p:bg>
      <p:bgPr>
        <a:solidFill>
          <a:srgbClr val="390039"/>
        </a:solidFill>
        <a:effectLst/>
      </p:bgPr>
    </p:bg>
    <p:spTree>
      <p:nvGrpSpPr>
        <p:cNvPr id="1" name=""/>
        <p:cNvGrpSpPr/>
        <p:nvPr/>
      </p:nvGrpSpPr>
      <p:grpSpPr>
        <a:xfrm>
          <a:off x="0" y="0"/>
          <a:ext cx="0" cy="0"/>
          <a:chOff x="0" y="0"/>
          <a:chExt cx="0" cy="0"/>
        </a:xfrm>
      </p:grpSpPr>
      <p:sp>
        <p:nvSpPr>
          <p:cNvPr id="4026"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811995173"/>
      </p:ext>
    </p:extLst>
  </p:cSld>
  <p:clrMapOvr>
    <a:masterClrMapping/>
  </p:clrMapOvr>
  <p:transition spd="med"/>
</p:sldLayout>
</file>

<file path=ppt/slideLayouts/slideLayout1855.xml><?xml version="1.0" encoding="utf-8"?>
<p:sldLayout xmlns:a="http://schemas.openxmlformats.org/drawingml/2006/main" xmlns:r="http://schemas.openxmlformats.org/officeDocument/2006/relationships" xmlns:p="http://schemas.openxmlformats.org/presentationml/2006/main" showMasterSp="0" type="tx">
  <p:cSld name="28_Content with Caption">
    <p:bg>
      <p:bgPr>
        <a:solidFill>
          <a:srgbClr val="390039"/>
        </a:solidFill>
        <a:effectLst/>
      </p:bgPr>
    </p:bg>
    <p:spTree>
      <p:nvGrpSpPr>
        <p:cNvPr id="1" name=""/>
        <p:cNvGrpSpPr/>
        <p:nvPr/>
      </p:nvGrpSpPr>
      <p:grpSpPr>
        <a:xfrm>
          <a:off x="0" y="0"/>
          <a:ext cx="0" cy="0"/>
          <a:chOff x="0" y="0"/>
          <a:chExt cx="0" cy="0"/>
        </a:xfrm>
      </p:grpSpPr>
      <p:sp>
        <p:nvSpPr>
          <p:cNvPr id="4033" name="Title Text"/>
          <p:cNvSpPr txBox="1">
            <a:spLocks noGrp="1"/>
          </p:cNvSpPr>
          <p:nvPr>
            <p:ph type="title"/>
          </p:nvPr>
        </p:nvSpPr>
        <p:spPr>
          <a:xfrm>
            <a:off x="457200" y="273050"/>
            <a:ext cx="3008314" cy="1162050"/>
          </a:xfrm>
          <a:prstGeom prst="rect">
            <a:avLst/>
          </a:prstGeom>
          <a:noFill/>
        </p:spPr>
        <p:txBody>
          <a:bodyPr lIns="45719" tIns="45719" rIns="45719" bIns="45719" anchor="b"/>
          <a:lstStyle>
            <a:lvl1pPr algn="l">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4034" name="Body Level One…"/>
          <p:cNvSpPr txBox="1">
            <a:spLocks noGrp="1"/>
          </p:cNvSpPr>
          <p:nvPr>
            <p:ph type="body" idx="1"/>
          </p:nvPr>
        </p:nvSpPr>
        <p:spPr>
          <a:xfrm>
            <a:off x="3575050" y="273050"/>
            <a:ext cx="5111750" cy="5853113"/>
          </a:xfrm>
          <a:prstGeom prst="rect">
            <a:avLst/>
          </a:prstGeom>
        </p:spPr>
        <p:txBody>
          <a:bodyPr lIns="45719" tIns="45719" rIns="45719" bIns="45719">
            <a:normAutofit/>
          </a:bodyPr>
          <a:lstStyle>
            <a:lvl1pPr marL="342900" indent="-34290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83771" indent="-326571">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19200" indent="-30480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37360" indent="-36576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94560" indent="-36576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035" name="Text Placeholder 3"/>
          <p:cNvSpPr>
            <a:spLocks noGrp="1"/>
          </p:cNvSpPr>
          <p:nvPr>
            <p:ph type="body" sz="half" idx="21"/>
          </p:nvPr>
        </p:nvSpPr>
        <p:spPr>
          <a:xfrm>
            <a:off x="457199" y="1435100"/>
            <a:ext cx="3008315" cy="4691063"/>
          </a:xfrm>
          <a:prstGeom prst="rect">
            <a:avLst/>
          </a:prstGeom>
        </p:spPr>
        <p:txBody>
          <a:bodyPr lIns="45719" tIns="45719" rIns="45719" bIns="45719">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F8F8EF"/>
                </a:solidFill>
                <a:effectLst>
                  <a:outerShdw blurRad="38100" dist="38100" dir="2700000" rotWithShape="0">
                    <a:srgbClr val="000000">
                      <a:alpha val="43137"/>
                    </a:srgbClr>
                  </a:outerShdw>
                </a:effectLst>
              </a:defRPr>
            </a:pPr>
            <a:endParaRPr dirty="0"/>
          </a:p>
        </p:txBody>
      </p:sp>
      <p:sp>
        <p:nvSpPr>
          <p:cNvPr id="4036"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796134956"/>
      </p:ext>
    </p:extLst>
  </p:cSld>
  <p:clrMapOvr>
    <a:masterClrMapping/>
  </p:clrMapOvr>
  <p:transition spd="med"/>
</p:sldLayout>
</file>

<file path=ppt/slideLayouts/slideLayout1856.xml><?xml version="1.0" encoding="utf-8"?>
<p:sldLayout xmlns:a="http://schemas.openxmlformats.org/drawingml/2006/main" xmlns:r="http://schemas.openxmlformats.org/officeDocument/2006/relationships" xmlns:p="http://schemas.openxmlformats.org/presentationml/2006/main" showMasterSp="0" type="tx">
  <p:cSld name="28_Picture with Caption">
    <p:bg>
      <p:bgPr>
        <a:solidFill>
          <a:srgbClr val="390039"/>
        </a:solidFill>
        <a:effectLst/>
      </p:bgPr>
    </p:bg>
    <p:spTree>
      <p:nvGrpSpPr>
        <p:cNvPr id="1" name=""/>
        <p:cNvGrpSpPr/>
        <p:nvPr/>
      </p:nvGrpSpPr>
      <p:grpSpPr>
        <a:xfrm>
          <a:off x="0" y="0"/>
          <a:ext cx="0" cy="0"/>
          <a:chOff x="0" y="0"/>
          <a:chExt cx="0" cy="0"/>
        </a:xfrm>
      </p:grpSpPr>
      <p:sp>
        <p:nvSpPr>
          <p:cNvPr id="4043" name="Title Text"/>
          <p:cNvSpPr txBox="1">
            <a:spLocks noGrp="1"/>
          </p:cNvSpPr>
          <p:nvPr>
            <p:ph type="title"/>
          </p:nvPr>
        </p:nvSpPr>
        <p:spPr>
          <a:xfrm>
            <a:off x="1792288" y="4800600"/>
            <a:ext cx="5486401" cy="566738"/>
          </a:xfrm>
          <a:prstGeom prst="rect">
            <a:avLst/>
          </a:prstGeom>
          <a:noFill/>
        </p:spPr>
        <p:txBody>
          <a:bodyPr lIns="45719" tIns="45719" rIns="45719" bIns="45719" anchor="b"/>
          <a:lstStyle>
            <a:lvl1pPr algn="l">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4044"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4045" name="Body Level One…"/>
          <p:cNvSpPr txBox="1">
            <a:spLocks noGrp="1"/>
          </p:cNvSpPr>
          <p:nvPr>
            <p:ph type="body" sz="quarter" idx="1"/>
          </p:nvPr>
        </p:nvSpPr>
        <p:spPr>
          <a:xfrm>
            <a:off x="1792288" y="5367337"/>
            <a:ext cx="5486401" cy="804863"/>
          </a:xfrm>
          <a:prstGeom prst="rect">
            <a:avLst/>
          </a:prstGeom>
        </p:spPr>
        <p:txBody>
          <a:bodyPr lIns="45719" tIns="45719" rIns="45719" bIns="45719">
            <a:normAutofit/>
          </a:bodyPr>
          <a:lstStyle>
            <a:lvl1pPr marL="0" indent="0">
              <a:spcBef>
                <a:spcPts val="300"/>
              </a:spcBef>
              <a:buSzTx/>
              <a:buNone/>
              <a:defRPr sz="1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0" indent="457200">
              <a:spcBef>
                <a:spcPts val="300"/>
              </a:spcBef>
              <a:buSzTx/>
              <a:buNone/>
              <a:defRPr sz="1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0" indent="914400">
              <a:spcBef>
                <a:spcPts val="300"/>
              </a:spcBef>
              <a:buSzTx/>
              <a:buNone/>
              <a:defRPr sz="1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0" indent="1371600">
              <a:spcBef>
                <a:spcPts val="300"/>
              </a:spcBef>
              <a:buSzTx/>
              <a:buNone/>
              <a:defRPr sz="1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0" indent="1828800">
              <a:spcBef>
                <a:spcPts val="300"/>
              </a:spcBef>
              <a:buSzTx/>
              <a:buNone/>
              <a:defRPr sz="1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046"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638672775"/>
      </p:ext>
    </p:extLst>
  </p:cSld>
  <p:clrMapOvr>
    <a:masterClrMapping/>
  </p:clrMapOvr>
  <p:transition spd="med"/>
</p:sldLayout>
</file>

<file path=ppt/slideLayouts/slideLayout1857.xml><?xml version="1.0" encoding="utf-8"?>
<p:sldLayout xmlns:a="http://schemas.openxmlformats.org/drawingml/2006/main" xmlns:r="http://schemas.openxmlformats.org/officeDocument/2006/relationships" xmlns:p="http://schemas.openxmlformats.org/presentationml/2006/main" showMasterSp="0" type="tx">
  <p:cSld name="28_Title and Vertical Text">
    <p:bg>
      <p:bgPr>
        <a:solidFill>
          <a:srgbClr val="390039"/>
        </a:solidFill>
        <a:effectLst/>
      </p:bgPr>
    </p:bg>
    <p:spTree>
      <p:nvGrpSpPr>
        <p:cNvPr id="1" name=""/>
        <p:cNvGrpSpPr/>
        <p:nvPr/>
      </p:nvGrpSpPr>
      <p:grpSpPr>
        <a:xfrm>
          <a:off x="0" y="0"/>
          <a:ext cx="0" cy="0"/>
          <a:chOff x="0" y="0"/>
          <a:chExt cx="0" cy="0"/>
        </a:xfrm>
      </p:grpSpPr>
      <p:sp>
        <p:nvSpPr>
          <p:cNvPr id="4053"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4054" name="Body Level One…"/>
          <p:cNvSpPr txBox="1">
            <a:spLocks noGrp="1"/>
          </p:cNvSpPr>
          <p:nvPr>
            <p:ph type="body" idx="1"/>
          </p:nvPr>
        </p:nvSpPr>
        <p:spPr>
          <a:xfrm>
            <a:off x="457200" y="1600200"/>
            <a:ext cx="8229600" cy="4525963"/>
          </a:xfrm>
          <a:prstGeom prst="rect">
            <a:avLst/>
          </a:prstGeom>
        </p:spPr>
        <p:txBody>
          <a:bodyPr vert="eaVert" lIns="45719" tIns="45719" rIns="45719" bIns="45719">
            <a:normAutofit/>
          </a:bodyPr>
          <a:lstStyle>
            <a:lvl1pPr marL="342900" indent="-34290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83771" indent="-326571">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19200" indent="-30480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37360" indent="-36576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94560" indent="-36576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055"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545750926"/>
      </p:ext>
    </p:extLst>
  </p:cSld>
  <p:clrMapOvr>
    <a:masterClrMapping/>
  </p:clrMapOvr>
  <p:transition spd="med"/>
</p:sldLayout>
</file>

<file path=ppt/slideLayouts/slideLayout1858.xml><?xml version="1.0" encoding="utf-8"?>
<p:sldLayout xmlns:a="http://schemas.openxmlformats.org/drawingml/2006/main" xmlns:r="http://schemas.openxmlformats.org/officeDocument/2006/relationships" xmlns:p="http://schemas.openxmlformats.org/presentationml/2006/main" showMasterSp="0" type="tx">
  <p:cSld name="28_Vertical Title and Text">
    <p:bg>
      <p:bgPr>
        <a:solidFill>
          <a:srgbClr val="390039"/>
        </a:solidFill>
        <a:effectLst/>
      </p:bgPr>
    </p:bg>
    <p:spTree>
      <p:nvGrpSpPr>
        <p:cNvPr id="1" name=""/>
        <p:cNvGrpSpPr/>
        <p:nvPr/>
      </p:nvGrpSpPr>
      <p:grpSpPr>
        <a:xfrm>
          <a:off x="0" y="0"/>
          <a:ext cx="0" cy="0"/>
          <a:chOff x="0" y="0"/>
          <a:chExt cx="0" cy="0"/>
        </a:xfrm>
      </p:grpSpPr>
      <p:sp>
        <p:nvSpPr>
          <p:cNvPr id="4062" name="Title Text"/>
          <p:cNvSpPr txBox="1">
            <a:spLocks noGrp="1"/>
          </p:cNvSpPr>
          <p:nvPr>
            <p:ph type="title"/>
          </p:nvPr>
        </p:nvSpPr>
        <p:spPr>
          <a:xfrm>
            <a:off x="6629400" y="274638"/>
            <a:ext cx="2057400" cy="5851526"/>
          </a:xfrm>
          <a:prstGeom prst="rect">
            <a:avLst/>
          </a:prstGeom>
          <a:noFill/>
        </p:spPr>
        <p:txBody>
          <a:bodyPr vert="eaVert" lIns="45719" tIns="45719" rIns="45719" bIns="45719"/>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4063" name="Body Level One…"/>
          <p:cNvSpPr txBox="1">
            <a:spLocks noGrp="1"/>
          </p:cNvSpPr>
          <p:nvPr>
            <p:ph type="body" idx="1"/>
          </p:nvPr>
        </p:nvSpPr>
        <p:spPr>
          <a:xfrm>
            <a:off x="457200" y="274638"/>
            <a:ext cx="6019800" cy="5851526"/>
          </a:xfrm>
          <a:prstGeom prst="rect">
            <a:avLst/>
          </a:prstGeom>
        </p:spPr>
        <p:txBody>
          <a:bodyPr vert="eaVert" lIns="45719" tIns="45719" rIns="45719" bIns="45719">
            <a:normAutofit/>
          </a:bodyPr>
          <a:lstStyle>
            <a:lvl1pPr marL="342900" indent="-34290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83771" indent="-326571">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19200" indent="-30480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37360" indent="-36576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94560" indent="-36576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064"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129717281"/>
      </p:ext>
    </p:extLst>
  </p:cSld>
  <p:clrMapOvr>
    <a:masterClrMapping/>
  </p:clrMapOvr>
  <p:transition spd="med"/>
</p:sldLayout>
</file>

<file path=ppt/slideLayouts/slideLayout1859.xml><?xml version="1.0" encoding="utf-8"?>
<p:sldLayout xmlns:a="http://schemas.openxmlformats.org/drawingml/2006/main" xmlns:r="http://schemas.openxmlformats.org/officeDocument/2006/relationships" xmlns:p="http://schemas.openxmlformats.org/presentationml/2006/main" showMasterSp="0" type="tx">
  <p:cSld name="1_Title, Text and Clip Art">
    <p:bg>
      <p:bgPr>
        <a:solidFill>
          <a:srgbClr val="390039"/>
        </a:solidFill>
        <a:effectLst/>
      </p:bgPr>
    </p:bg>
    <p:spTree>
      <p:nvGrpSpPr>
        <p:cNvPr id="1" name=""/>
        <p:cNvGrpSpPr/>
        <p:nvPr/>
      </p:nvGrpSpPr>
      <p:grpSpPr>
        <a:xfrm>
          <a:off x="0" y="0"/>
          <a:ext cx="0" cy="0"/>
          <a:chOff x="0" y="0"/>
          <a:chExt cx="0" cy="0"/>
        </a:xfrm>
      </p:grpSpPr>
      <p:sp>
        <p:nvSpPr>
          <p:cNvPr id="4071"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4072" name="Body Level One…"/>
          <p:cNvSpPr txBox="1">
            <a:spLocks noGrp="1"/>
          </p:cNvSpPr>
          <p:nvPr>
            <p:ph type="body" sz="half" idx="1"/>
          </p:nvPr>
        </p:nvSpPr>
        <p:spPr>
          <a:xfrm>
            <a:off x="457200" y="1600200"/>
            <a:ext cx="4038600" cy="4525963"/>
          </a:xfrm>
          <a:prstGeom prst="rect">
            <a:avLst/>
          </a:prstGeom>
        </p:spPr>
        <p:txBody>
          <a:bodyPr lIns="45719" tIns="45719" rIns="45719" bIns="45719">
            <a:normAutofit/>
          </a:bodyPr>
          <a:lstStyle>
            <a:lvl1pPr marL="342900" indent="-34290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83771" indent="-326571">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19200" indent="-30480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37360" indent="-36576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94560" indent="-36576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073"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582153807"/>
      </p:ext>
    </p:extLst>
  </p:cSld>
  <p:clrMapOvr>
    <a:masterClrMapping/>
  </p:clrMapOvr>
  <p:transition spd="med"/>
</p:sldLayout>
</file>

<file path=ppt/slideLayouts/slideLayout186.xml><?xml version="1.0" encoding="utf-8"?>
<p:sldLayout xmlns:a="http://schemas.openxmlformats.org/drawingml/2006/main" xmlns:r="http://schemas.openxmlformats.org/officeDocument/2006/relationships" xmlns:p="http://schemas.openxmlformats.org/presentationml/2006/main" showMasterSp="0" type="tx">
  <p:cSld name="5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1404"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405"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40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702290058"/>
      </p:ext>
    </p:extLst>
  </p:cSld>
  <p:clrMapOvr>
    <a:masterClrMapping/>
  </p:clrMapOvr>
  <p:transition spd="med"/>
</p:sldLayout>
</file>

<file path=ppt/slideLayouts/slideLayout1860.xml><?xml version="1.0" encoding="utf-8"?>
<p:sldLayout xmlns:a="http://schemas.openxmlformats.org/drawingml/2006/main" xmlns:r="http://schemas.openxmlformats.org/officeDocument/2006/relationships" xmlns:p="http://schemas.openxmlformats.org/presentationml/2006/main" showMasterSp="0" type="tx">
  <p:cSld name="29_Title Slide">
    <p:bg>
      <p:bgPr>
        <a:solidFill>
          <a:srgbClr val="FFFFFF"/>
        </a:solidFill>
        <a:effectLst/>
      </p:bgPr>
    </p:bg>
    <p:spTree>
      <p:nvGrpSpPr>
        <p:cNvPr id="1" name=""/>
        <p:cNvGrpSpPr/>
        <p:nvPr/>
      </p:nvGrpSpPr>
      <p:grpSpPr>
        <a:xfrm>
          <a:off x="0" y="0"/>
          <a:ext cx="0" cy="0"/>
          <a:chOff x="0" y="0"/>
          <a:chExt cx="0" cy="0"/>
        </a:xfrm>
      </p:grpSpPr>
      <p:sp>
        <p:nvSpPr>
          <p:cNvPr id="4080" name="Title Text"/>
          <p:cNvSpPr txBox="1">
            <a:spLocks noGrp="1"/>
          </p:cNvSpPr>
          <p:nvPr>
            <p:ph type="title"/>
          </p:nvPr>
        </p:nvSpPr>
        <p:spPr>
          <a:xfrm>
            <a:off x="685436" y="2130088"/>
            <a:ext cx="7773128" cy="1470291"/>
          </a:xfrm>
          <a:prstGeom prst="rect">
            <a:avLst/>
          </a:prstGeom>
          <a:noFill/>
        </p:spPr>
        <p:txBody>
          <a:bodyPr lIns="32888" tIns="32888" rIns="32888" bIns="32888"/>
          <a:lstStyle>
            <a:lvl1pPr defTabSz="321311">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4081" name="Body Level One…"/>
          <p:cNvSpPr txBox="1">
            <a:spLocks noGrp="1"/>
          </p:cNvSpPr>
          <p:nvPr>
            <p:ph type="body" sz="quarter" idx="1"/>
          </p:nvPr>
        </p:nvSpPr>
        <p:spPr>
          <a:xfrm>
            <a:off x="1371990" y="3886163"/>
            <a:ext cx="6400019" cy="1752737"/>
          </a:xfrm>
          <a:prstGeom prst="rect">
            <a:avLst/>
          </a:prstGeom>
        </p:spPr>
        <p:txBody>
          <a:bodyPr lIns="32888" tIns="32888" rIns="32888" bIns="32888">
            <a:normAutofit/>
          </a:bodyPr>
          <a:lstStyle>
            <a:lvl1pPr marL="0" indent="0" algn="ctr" defTabSz="321311">
              <a:spcBef>
                <a:spcPts val="500"/>
              </a:spcBef>
              <a:buSzTx/>
              <a:buNone/>
              <a:defRPr sz="2300" b="1" i="0">
                <a:solidFill>
                  <a:srgbClr val="000000"/>
                </a:solidFill>
                <a:latin typeface="Arial" panose="020B0604020202020204" pitchFamily="34" charset="0"/>
                <a:cs typeface="Arial" panose="020B0604020202020204" pitchFamily="34" charset="0"/>
              </a:defRPr>
            </a:lvl1pPr>
            <a:lvl2pPr marL="0" indent="321311" algn="ctr" defTabSz="321311">
              <a:spcBef>
                <a:spcPts val="500"/>
              </a:spcBef>
              <a:buSzTx/>
              <a:buNone/>
              <a:defRPr sz="2300" b="1" i="0">
                <a:solidFill>
                  <a:srgbClr val="000000"/>
                </a:solidFill>
                <a:latin typeface="Arial" panose="020B0604020202020204" pitchFamily="34" charset="0"/>
                <a:cs typeface="Arial" panose="020B0604020202020204" pitchFamily="34" charset="0"/>
              </a:defRPr>
            </a:lvl2pPr>
            <a:lvl3pPr marL="0" indent="642622" algn="ctr" defTabSz="321311">
              <a:spcBef>
                <a:spcPts val="500"/>
              </a:spcBef>
              <a:buSzTx/>
              <a:buNone/>
              <a:defRPr sz="2300" b="1" i="0">
                <a:solidFill>
                  <a:srgbClr val="000000"/>
                </a:solidFill>
                <a:latin typeface="Arial" panose="020B0604020202020204" pitchFamily="34" charset="0"/>
                <a:cs typeface="Arial" panose="020B0604020202020204" pitchFamily="34" charset="0"/>
              </a:defRPr>
            </a:lvl3pPr>
            <a:lvl4pPr marL="0" indent="963933" algn="ctr" defTabSz="321311">
              <a:spcBef>
                <a:spcPts val="500"/>
              </a:spcBef>
              <a:buSzTx/>
              <a:buNone/>
              <a:defRPr sz="2300" b="1" i="0">
                <a:solidFill>
                  <a:srgbClr val="000000"/>
                </a:solidFill>
                <a:latin typeface="Arial" panose="020B0604020202020204" pitchFamily="34" charset="0"/>
                <a:cs typeface="Arial" panose="020B0604020202020204" pitchFamily="34" charset="0"/>
              </a:defRPr>
            </a:lvl4pPr>
            <a:lvl5pPr marL="0" indent="1285244" algn="ctr" defTabSz="321311">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082" name="Slide Number"/>
          <p:cNvSpPr txBox="1">
            <a:spLocks noGrp="1"/>
          </p:cNvSpPr>
          <p:nvPr>
            <p:ph type="sldNum" sz="quarter" idx="2"/>
          </p:nvPr>
        </p:nvSpPr>
        <p:spPr>
          <a:xfrm>
            <a:off x="4608281" y="4391888"/>
            <a:ext cx="383279" cy="395731"/>
          </a:xfrm>
          <a:prstGeom prst="rect">
            <a:avLst/>
          </a:prstGeom>
        </p:spPr>
        <p:txBody>
          <a:bodyPr lIns="32888" tIns="32888" rIns="32888" bIns="32888"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63248545"/>
      </p:ext>
    </p:extLst>
  </p:cSld>
  <p:clrMapOvr>
    <a:masterClrMapping/>
  </p:clrMapOvr>
  <p:transition spd="med"/>
</p:sldLayout>
</file>

<file path=ppt/slideLayouts/slideLayout1861.xml><?xml version="1.0" encoding="utf-8"?>
<p:sldLayout xmlns:a="http://schemas.openxmlformats.org/drawingml/2006/main" xmlns:r="http://schemas.openxmlformats.org/officeDocument/2006/relationships" xmlns:p="http://schemas.openxmlformats.org/presentationml/2006/main" showMasterSp="0" type="tx">
  <p:cSld name="32_Title and Content">
    <p:bg>
      <p:bgPr>
        <a:solidFill>
          <a:srgbClr val="FFFFFF"/>
        </a:solidFill>
        <a:effectLst/>
      </p:bgPr>
    </p:bg>
    <p:spTree>
      <p:nvGrpSpPr>
        <p:cNvPr id="1" name=""/>
        <p:cNvGrpSpPr/>
        <p:nvPr/>
      </p:nvGrpSpPr>
      <p:grpSpPr>
        <a:xfrm>
          <a:off x="0" y="0"/>
          <a:ext cx="0" cy="0"/>
          <a:chOff x="0" y="0"/>
          <a:chExt cx="0" cy="0"/>
        </a:xfrm>
      </p:grpSpPr>
      <p:sp>
        <p:nvSpPr>
          <p:cNvPr id="4089" name="Title Text"/>
          <p:cNvSpPr txBox="1">
            <a:spLocks noGrp="1"/>
          </p:cNvSpPr>
          <p:nvPr>
            <p:ph type="title"/>
          </p:nvPr>
        </p:nvSpPr>
        <p:spPr>
          <a:xfrm>
            <a:off x="321507" y="193135"/>
            <a:ext cx="5786029" cy="802687"/>
          </a:xfrm>
          <a:prstGeom prst="rect">
            <a:avLst/>
          </a:prstGeom>
          <a:noFill/>
        </p:spPr>
        <p:txBody>
          <a:bodyPr lIns="32888" tIns="32888" rIns="32888" bIns="32888"/>
          <a:lstStyle>
            <a:lvl1pPr defTabSz="321311">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4090" name="Body Level One…"/>
          <p:cNvSpPr txBox="1">
            <a:spLocks noGrp="1"/>
          </p:cNvSpPr>
          <p:nvPr>
            <p:ph type="body" sz="half" idx="1"/>
          </p:nvPr>
        </p:nvSpPr>
        <p:spPr>
          <a:xfrm>
            <a:off x="321507" y="1125335"/>
            <a:ext cx="5786029" cy="3181720"/>
          </a:xfrm>
          <a:prstGeom prst="rect">
            <a:avLst/>
          </a:prstGeom>
        </p:spPr>
        <p:txBody>
          <a:bodyPr lIns="32888" tIns="32888" rIns="32888" bIns="32888">
            <a:normAutofit/>
          </a:bodyPr>
          <a:lstStyle>
            <a:lvl1pPr marL="240982" indent="-240982" defTabSz="321311">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0982" indent="80328" defTabSz="321311">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0982" indent="401639" defTabSz="321311">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0982" indent="722952" defTabSz="321311">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0982" indent="1044267" defTabSz="321311">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091" name="Slide Number"/>
          <p:cNvSpPr txBox="1">
            <a:spLocks noGrp="1"/>
          </p:cNvSpPr>
          <p:nvPr>
            <p:ph type="sldNum" sz="quarter" idx="2"/>
          </p:nvPr>
        </p:nvSpPr>
        <p:spPr>
          <a:xfrm>
            <a:off x="4608281" y="4391888"/>
            <a:ext cx="383279" cy="395731"/>
          </a:xfrm>
          <a:prstGeom prst="rect">
            <a:avLst/>
          </a:prstGeom>
        </p:spPr>
        <p:txBody>
          <a:bodyPr lIns="32888" tIns="32888" rIns="32888" bIns="32888"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748224278"/>
      </p:ext>
    </p:extLst>
  </p:cSld>
  <p:clrMapOvr>
    <a:masterClrMapping/>
  </p:clrMapOvr>
  <p:transition spd="med"/>
</p:sldLayout>
</file>

<file path=ppt/slideLayouts/slideLayout1862.xml><?xml version="1.0" encoding="utf-8"?>
<p:sldLayout xmlns:a="http://schemas.openxmlformats.org/drawingml/2006/main" xmlns:r="http://schemas.openxmlformats.org/officeDocument/2006/relationships" xmlns:p="http://schemas.openxmlformats.org/presentationml/2006/main" showMasterSp="0" type="tx">
  <p:cSld name="29_Section Header">
    <p:bg>
      <p:bgPr>
        <a:solidFill>
          <a:srgbClr val="FFFFFF"/>
        </a:solidFill>
        <a:effectLst/>
      </p:bgPr>
    </p:bg>
    <p:spTree>
      <p:nvGrpSpPr>
        <p:cNvPr id="1" name=""/>
        <p:cNvGrpSpPr/>
        <p:nvPr/>
      </p:nvGrpSpPr>
      <p:grpSpPr>
        <a:xfrm>
          <a:off x="0" y="0"/>
          <a:ext cx="0" cy="0"/>
          <a:chOff x="0" y="0"/>
          <a:chExt cx="0" cy="0"/>
        </a:xfrm>
      </p:grpSpPr>
      <p:sp>
        <p:nvSpPr>
          <p:cNvPr id="4098" name="Title Text"/>
          <p:cNvSpPr txBox="1">
            <a:spLocks noGrp="1"/>
          </p:cNvSpPr>
          <p:nvPr>
            <p:ph type="title"/>
          </p:nvPr>
        </p:nvSpPr>
        <p:spPr>
          <a:xfrm>
            <a:off x="722289" y="4406413"/>
            <a:ext cx="7772010" cy="1363116"/>
          </a:xfrm>
          <a:prstGeom prst="rect">
            <a:avLst/>
          </a:prstGeom>
          <a:noFill/>
        </p:spPr>
        <p:txBody>
          <a:bodyPr lIns="32888" tIns="32888" rIns="32888" bIns="32888" anchor="t"/>
          <a:lstStyle>
            <a:lvl1pPr algn="l" defTabSz="321311">
              <a:defRPr b="1" i="0" cap="all">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4099" name="Body Level One…"/>
          <p:cNvSpPr txBox="1">
            <a:spLocks noGrp="1"/>
          </p:cNvSpPr>
          <p:nvPr>
            <p:ph type="body" sz="quarter" idx="1"/>
          </p:nvPr>
        </p:nvSpPr>
        <p:spPr>
          <a:xfrm>
            <a:off x="722289" y="2907085"/>
            <a:ext cx="7772010" cy="1499317"/>
          </a:xfrm>
          <a:prstGeom prst="rect">
            <a:avLst/>
          </a:prstGeom>
        </p:spPr>
        <p:txBody>
          <a:bodyPr lIns="32888" tIns="32888" rIns="32888" bIns="32888" anchor="b">
            <a:normAutofit/>
          </a:bodyPr>
          <a:lstStyle>
            <a:lvl1pPr marL="0" indent="0" defTabSz="321311">
              <a:spcBef>
                <a:spcPts val="500"/>
              </a:spcBef>
              <a:buSzTx/>
              <a:buNone/>
              <a:defRPr sz="1400" b="1" i="0">
                <a:solidFill>
                  <a:srgbClr val="000000"/>
                </a:solidFill>
                <a:latin typeface="Arial" panose="020B0604020202020204" pitchFamily="34" charset="0"/>
                <a:cs typeface="Arial" panose="020B0604020202020204" pitchFamily="34" charset="0"/>
              </a:defRPr>
            </a:lvl1pPr>
            <a:lvl2pPr marL="0" indent="321311" defTabSz="321311">
              <a:spcBef>
                <a:spcPts val="500"/>
              </a:spcBef>
              <a:buSzTx/>
              <a:buNone/>
              <a:defRPr sz="1400" b="1" i="0">
                <a:solidFill>
                  <a:srgbClr val="000000"/>
                </a:solidFill>
                <a:latin typeface="Arial" panose="020B0604020202020204" pitchFamily="34" charset="0"/>
                <a:cs typeface="Arial" panose="020B0604020202020204" pitchFamily="34" charset="0"/>
              </a:defRPr>
            </a:lvl2pPr>
            <a:lvl3pPr marL="0" indent="642622" defTabSz="321311">
              <a:spcBef>
                <a:spcPts val="500"/>
              </a:spcBef>
              <a:buSzTx/>
              <a:buNone/>
              <a:defRPr sz="1400" b="1" i="0">
                <a:solidFill>
                  <a:srgbClr val="000000"/>
                </a:solidFill>
                <a:latin typeface="Arial" panose="020B0604020202020204" pitchFamily="34" charset="0"/>
                <a:cs typeface="Arial" panose="020B0604020202020204" pitchFamily="34" charset="0"/>
              </a:defRPr>
            </a:lvl3pPr>
            <a:lvl4pPr marL="0" indent="963933" defTabSz="321311">
              <a:spcBef>
                <a:spcPts val="500"/>
              </a:spcBef>
              <a:buSzTx/>
              <a:buNone/>
              <a:defRPr sz="1400" b="1" i="0">
                <a:solidFill>
                  <a:srgbClr val="000000"/>
                </a:solidFill>
                <a:latin typeface="Arial" panose="020B0604020202020204" pitchFamily="34" charset="0"/>
                <a:cs typeface="Arial" panose="020B0604020202020204" pitchFamily="34" charset="0"/>
              </a:defRPr>
            </a:lvl4pPr>
            <a:lvl5pPr marL="0" indent="1285244" defTabSz="321311">
              <a:spcBef>
                <a:spcPts val="5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100" name="Slide Number"/>
          <p:cNvSpPr txBox="1">
            <a:spLocks noGrp="1"/>
          </p:cNvSpPr>
          <p:nvPr>
            <p:ph type="sldNum" sz="quarter" idx="2"/>
          </p:nvPr>
        </p:nvSpPr>
        <p:spPr>
          <a:xfrm>
            <a:off x="4608281" y="4391888"/>
            <a:ext cx="383279" cy="395731"/>
          </a:xfrm>
          <a:prstGeom prst="rect">
            <a:avLst/>
          </a:prstGeom>
        </p:spPr>
        <p:txBody>
          <a:bodyPr lIns="32888" tIns="32888" rIns="32888" bIns="32888"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726944074"/>
      </p:ext>
    </p:extLst>
  </p:cSld>
  <p:clrMapOvr>
    <a:masterClrMapping/>
  </p:clrMapOvr>
  <p:transition spd="med"/>
</p:sldLayout>
</file>

<file path=ppt/slideLayouts/slideLayout1863.xml><?xml version="1.0" encoding="utf-8"?>
<p:sldLayout xmlns:a="http://schemas.openxmlformats.org/drawingml/2006/main" xmlns:r="http://schemas.openxmlformats.org/officeDocument/2006/relationships" xmlns:p="http://schemas.openxmlformats.org/presentationml/2006/main" showMasterSp="0" type="tx">
  <p:cSld name="29_Two Content">
    <p:bg>
      <p:bgPr>
        <a:solidFill>
          <a:srgbClr val="FFFFFF"/>
        </a:solidFill>
        <a:effectLst/>
      </p:bgPr>
    </p:bg>
    <p:spTree>
      <p:nvGrpSpPr>
        <p:cNvPr id="1" name=""/>
        <p:cNvGrpSpPr/>
        <p:nvPr/>
      </p:nvGrpSpPr>
      <p:grpSpPr>
        <a:xfrm>
          <a:off x="0" y="0"/>
          <a:ext cx="0" cy="0"/>
          <a:chOff x="0" y="0"/>
          <a:chExt cx="0" cy="0"/>
        </a:xfrm>
      </p:grpSpPr>
      <p:sp>
        <p:nvSpPr>
          <p:cNvPr id="4107" name="Title Text"/>
          <p:cNvSpPr txBox="1">
            <a:spLocks noGrp="1"/>
          </p:cNvSpPr>
          <p:nvPr>
            <p:ph type="title"/>
          </p:nvPr>
        </p:nvSpPr>
        <p:spPr>
          <a:xfrm>
            <a:off x="321507" y="193135"/>
            <a:ext cx="5786029" cy="802687"/>
          </a:xfrm>
          <a:prstGeom prst="rect">
            <a:avLst/>
          </a:prstGeom>
          <a:noFill/>
        </p:spPr>
        <p:txBody>
          <a:bodyPr lIns="32888" tIns="32888" rIns="32888" bIns="32888"/>
          <a:lstStyle>
            <a:lvl1pPr defTabSz="321311">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4108" name="Body Level One…"/>
          <p:cNvSpPr txBox="1">
            <a:spLocks noGrp="1"/>
          </p:cNvSpPr>
          <p:nvPr>
            <p:ph type="body" sz="quarter" idx="1"/>
          </p:nvPr>
        </p:nvSpPr>
        <p:spPr>
          <a:xfrm>
            <a:off x="321520" y="1125335"/>
            <a:ext cx="2838871" cy="3181720"/>
          </a:xfrm>
          <a:prstGeom prst="rect">
            <a:avLst/>
          </a:prstGeom>
        </p:spPr>
        <p:txBody>
          <a:bodyPr lIns="32888" tIns="32888" rIns="32888" bIns="32888">
            <a:normAutofit/>
          </a:bodyPr>
          <a:lstStyle>
            <a:lvl1pPr marL="240982" indent="-240982" defTabSz="321311">
              <a:spcBef>
                <a:spcPts val="500"/>
              </a:spcBef>
              <a:buSzTx/>
              <a:buNone/>
              <a:defRPr sz="2000" b="1" i="0">
                <a:solidFill>
                  <a:srgbClr val="000000"/>
                </a:solidFill>
                <a:latin typeface="Arial" panose="020B0604020202020204" pitchFamily="34" charset="0"/>
                <a:cs typeface="Arial" panose="020B0604020202020204" pitchFamily="34" charset="0"/>
              </a:defRPr>
            </a:lvl1pPr>
            <a:lvl2pPr marL="240982" indent="80328" defTabSz="321311">
              <a:spcBef>
                <a:spcPts val="500"/>
              </a:spcBef>
              <a:buSzTx/>
              <a:buNone/>
              <a:defRPr sz="2000" b="1" i="0">
                <a:solidFill>
                  <a:srgbClr val="000000"/>
                </a:solidFill>
                <a:latin typeface="Arial" panose="020B0604020202020204" pitchFamily="34" charset="0"/>
                <a:cs typeface="Arial" panose="020B0604020202020204" pitchFamily="34" charset="0"/>
              </a:defRPr>
            </a:lvl2pPr>
            <a:lvl3pPr marL="240982" indent="401639" defTabSz="321311">
              <a:spcBef>
                <a:spcPts val="500"/>
              </a:spcBef>
              <a:buSzTx/>
              <a:buNone/>
              <a:defRPr sz="2000" b="1" i="0">
                <a:solidFill>
                  <a:srgbClr val="000000"/>
                </a:solidFill>
                <a:latin typeface="Arial" panose="020B0604020202020204" pitchFamily="34" charset="0"/>
                <a:cs typeface="Arial" panose="020B0604020202020204" pitchFamily="34" charset="0"/>
              </a:defRPr>
            </a:lvl3pPr>
            <a:lvl4pPr marL="240982" indent="722952" defTabSz="321311">
              <a:spcBef>
                <a:spcPts val="500"/>
              </a:spcBef>
              <a:buSzTx/>
              <a:buNone/>
              <a:defRPr sz="2000" b="1" i="0">
                <a:solidFill>
                  <a:srgbClr val="000000"/>
                </a:solidFill>
                <a:latin typeface="Arial" panose="020B0604020202020204" pitchFamily="34" charset="0"/>
                <a:cs typeface="Arial" panose="020B0604020202020204" pitchFamily="34" charset="0"/>
              </a:defRPr>
            </a:lvl4pPr>
            <a:lvl5pPr marL="240982" indent="1044267" defTabSz="321311">
              <a:spcBef>
                <a:spcPts val="5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109" name="Slide Number"/>
          <p:cNvSpPr txBox="1">
            <a:spLocks noGrp="1"/>
          </p:cNvSpPr>
          <p:nvPr>
            <p:ph type="sldNum" sz="quarter" idx="2"/>
          </p:nvPr>
        </p:nvSpPr>
        <p:spPr>
          <a:xfrm>
            <a:off x="4608281" y="4391888"/>
            <a:ext cx="383279" cy="395731"/>
          </a:xfrm>
          <a:prstGeom prst="rect">
            <a:avLst/>
          </a:prstGeom>
        </p:spPr>
        <p:txBody>
          <a:bodyPr lIns="32888" tIns="32888" rIns="32888" bIns="32888"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199409301"/>
      </p:ext>
    </p:extLst>
  </p:cSld>
  <p:clrMapOvr>
    <a:masterClrMapping/>
  </p:clrMapOvr>
  <p:transition spd="med"/>
</p:sldLayout>
</file>

<file path=ppt/slideLayouts/slideLayout1864.xml><?xml version="1.0" encoding="utf-8"?>
<p:sldLayout xmlns:a="http://schemas.openxmlformats.org/drawingml/2006/main" xmlns:r="http://schemas.openxmlformats.org/officeDocument/2006/relationships" xmlns:p="http://schemas.openxmlformats.org/presentationml/2006/main" showMasterSp="0" type="tx">
  <p:cSld name="29_Comparison">
    <p:bg>
      <p:bgPr>
        <a:solidFill>
          <a:srgbClr val="FFFFFF"/>
        </a:solidFill>
        <a:effectLst/>
      </p:bgPr>
    </p:bg>
    <p:spTree>
      <p:nvGrpSpPr>
        <p:cNvPr id="1" name=""/>
        <p:cNvGrpSpPr/>
        <p:nvPr/>
      </p:nvGrpSpPr>
      <p:grpSpPr>
        <a:xfrm>
          <a:off x="0" y="0"/>
          <a:ext cx="0" cy="0"/>
          <a:chOff x="0" y="0"/>
          <a:chExt cx="0" cy="0"/>
        </a:xfrm>
      </p:grpSpPr>
      <p:sp>
        <p:nvSpPr>
          <p:cNvPr id="4116" name="Title Text"/>
          <p:cNvSpPr txBox="1">
            <a:spLocks noGrp="1"/>
          </p:cNvSpPr>
          <p:nvPr>
            <p:ph type="title"/>
          </p:nvPr>
        </p:nvSpPr>
        <p:spPr>
          <a:xfrm>
            <a:off x="457714" y="274632"/>
            <a:ext cx="8228596" cy="1143188"/>
          </a:xfrm>
          <a:prstGeom prst="rect">
            <a:avLst/>
          </a:prstGeom>
          <a:noFill/>
        </p:spPr>
        <p:txBody>
          <a:bodyPr lIns="32888" tIns="32888" rIns="32888" bIns="32888"/>
          <a:lstStyle>
            <a:lvl1pPr defTabSz="321311">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4117" name="Body Level One…"/>
          <p:cNvSpPr txBox="1">
            <a:spLocks noGrp="1"/>
          </p:cNvSpPr>
          <p:nvPr>
            <p:ph type="body" sz="quarter" idx="1"/>
          </p:nvPr>
        </p:nvSpPr>
        <p:spPr>
          <a:xfrm>
            <a:off x="457714" y="1535040"/>
            <a:ext cx="4040063" cy="639694"/>
          </a:xfrm>
          <a:prstGeom prst="rect">
            <a:avLst/>
          </a:prstGeom>
        </p:spPr>
        <p:txBody>
          <a:bodyPr lIns="32888" tIns="32888" rIns="32888" bIns="32888" anchor="b">
            <a:normAutofit/>
          </a:bodyPr>
          <a:lstStyle>
            <a:lvl1pPr marL="0" indent="0" defTabSz="321311">
              <a:spcBef>
                <a:spcPts val="500"/>
              </a:spcBef>
              <a:buSzTx/>
              <a:buNone/>
              <a:defRPr sz="1700" b="1" i="0">
                <a:solidFill>
                  <a:srgbClr val="000000"/>
                </a:solidFill>
                <a:latin typeface="Arial" panose="020B0604020202020204" pitchFamily="34" charset="0"/>
                <a:cs typeface="Arial" panose="020B0604020202020204" pitchFamily="34" charset="0"/>
              </a:defRPr>
            </a:lvl1pPr>
            <a:lvl2pPr marL="0" indent="321311" defTabSz="321311">
              <a:spcBef>
                <a:spcPts val="500"/>
              </a:spcBef>
              <a:buSzTx/>
              <a:buNone/>
              <a:defRPr sz="1700" b="1" i="0">
                <a:solidFill>
                  <a:srgbClr val="000000"/>
                </a:solidFill>
                <a:latin typeface="Arial" panose="020B0604020202020204" pitchFamily="34" charset="0"/>
                <a:cs typeface="Arial" panose="020B0604020202020204" pitchFamily="34" charset="0"/>
              </a:defRPr>
            </a:lvl2pPr>
            <a:lvl3pPr marL="0" indent="642622" defTabSz="321311">
              <a:spcBef>
                <a:spcPts val="500"/>
              </a:spcBef>
              <a:buSzTx/>
              <a:buNone/>
              <a:defRPr sz="1700" b="1" i="0">
                <a:solidFill>
                  <a:srgbClr val="000000"/>
                </a:solidFill>
                <a:latin typeface="Arial" panose="020B0604020202020204" pitchFamily="34" charset="0"/>
                <a:cs typeface="Arial" panose="020B0604020202020204" pitchFamily="34" charset="0"/>
              </a:defRPr>
            </a:lvl3pPr>
            <a:lvl4pPr marL="0" indent="963933" defTabSz="321311">
              <a:spcBef>
                <a:spcPts val="500"/>
              </a:spcBef>
              <a:buSzTx/>
              <a:buNone/>
              <a:defRPr sz="1700" b="1" i="0">
                <a:solidFill>
                  <a:srgbClr val="000000"/>
                </a:solidFill>
                <a:latin typeface="Arial" panose="020B0604020202020204" pitchFamily="34" charset="0"/>
                <a:cs typeface="Arial" panose="020B0604020202020204" pitchFamily="34" charset="0"/>
              </a:defRPr>
            </a:lvl4pPr>
            <a:lvl5pPr marL="0" indent="1285244" defTabSz="321311">
              <a:spcBef>
                <a:spcPts val="500"/>
              </a:spcBef>
              <a:buSzTx/>
              <a:buNone/>
              <a:defRPr sz="17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118" name="Text Placeholder 4"/>
          <p:cNvSpPr>
            <a:spLocks noGrp="1"/>
          </p:cNvSpPr>
          <p:nvPr>
            <p:ph type="body" sz="quarter" idx="21"/>
          </p:nvPr>
        </p:nvSpPr>
        <p:spPr>
          <a:xfrm>
            <a:off x="4645121" y="1535040"/>
            <a:ext cx="4041178" cy="639693"/>
          </a:xfrm>
          <a:prstGeom prst="rect">
            <a:avLst/>
          </a:prstGeom>
        </p:spPr>
        <p:txBody>
          <a:bodyPr lIns="32888" tIns="32888" rIns="32888" bIns="32888" anchor="b">
            <a:normAutofit/>
          </a:bodyPr>
          <a:lstStyle>
            <a:lvl1pPr>
              <a:defRPr b="1" i="0">
                <a:latin typeface="Arial" panose="020B0604020202020204" pitchFamily="34" charset="0"/>
                <a:cs typeface="Arial" panose="020B0604020202020204" pitchFamily="34" charset="0"/>
              </a:defRPr>
            </a:lvl1pPr>
          </a:lstStyle>
          <a:p>
            <a:pPr marL="0" indent="0" defTabSz="321311" rtl="0">
              <a:spcBef>
                <a:spcPts val="500"/>
              </a:spcBef>
              <a:buSzTx/>
              <a:buNone/>
              <a:defRPr sz="1700" b="1">
                <a:solidFill>
                  <a:srgbClr val="000000"/>
                </a:solidFill>
              </a:defRPr>
            </a:pPr>
            <a:endParaRPr dirty="0"/>
          </a:p>
        </p:txBody>
      </p:sp>
      <p:sp>
        <p:nvSpPr>
          <p:cNvPr id="4119" name="Slide Number"/>
          <p:cNvSpPr txBox="1">
            <a:spLocks noGrp="1"/>
          </p:cNvSpPr>
          <p:nvPr>
            <p:ph type="sldNum" sz="quarter" idx="2"/>
          </p:nvPr>
        </p:nvSpPr>
        <p:spPr>
          <a:xfrm>
            <a:off x="4608281" y="4391888"/>
            <a:ext cx="383279" cy="395731"/>
          </a:xfrm>
          <a:prstGeom prst="rect">
            <a:avLst/>
          </a:prstGeom>
        </p:spPr>
        <p:txBody>
          <a:bodyPr lIns="32888" tIns="32888" rIns="32888" bIns="32888"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006926917"/>
      </p:ext>
    </p:extLst>
  </p:cSld>
  <p:clrMapOvr>
    <a:masterClrMapping/>
  </p:clrMapOvr>
  <p:transition spd="med"/>
</p:sldLayout>
</file>

<file path=ppt/slideLayouts/slideLayout1865.xml><?xml version="1.0" encoding="utf-8"?>
<p:sldLayout xmlns:a="http://schemas.openxmlformats.org/drawingml/2006/main" xmlns:r="http://schemas.openxmlformats.org/officeDocument/2006/relationships" xmlns:p="http://schemas.openxmlformats.org/presentationml/2006/main" showMasterSp="0" type="tx">
  <p:cSld name="29_Title Only">
    <p:bg>
      <p:bgPr>
        <a:solidFill>
          <a:srgbClr val="FFFFFF"/>
        </a:solidFill>
        <a:effectLst/>
      </p:bgPr>
    </p:bg>
    <p:spTree>
      <p:nvGrpSpPr>
        <p:cNvPr id="1" name=""/>
        <p:cNvGrpSpPr/>
        <p:nvPr/>
      </p:nvGrpSpPr>
      <p:grpSpPr>
        <a:xfrm>
          <a:off x="0" y="0"/>
          <a:ext cx="0" cy="0"/>
          <a:chOff x="0" y="0"/>
          <a:chExt cx="0" cy="0"/>
        </a:xfrm>
      </p:grpSpPr>
      <p:sp>
        <p:nvSpPr>
          <p:cNvPr id="4126" name="Title Text"/>
          <p:cNvSpPr txBox="1">
            <a:spLocks noGrp="1"/>
          </p:cNvSpPr>
          <p:nvPr>
            <p:ph type="title"/>
          </p:nvPr>
        </p:nvSpPr>
        <p:spPr>
          <a:xfrm>
            <a:off x="321507" y="193135"/>
            <a:ext cx="5786029" cy="802687"/>
          </a:xfrm>
          <a:prstGeom prst="rect">
            <a:avLst/>
          </a:prstGeom>
          <a:noFill/>
        </p:spPr>
        <p:txBody>
          <a:bodyPr lIns="32888" tIns="32888" rIns="32888" bIns="32888"/>
          <a:lstStyle>
            <a:lvl1pPr defTabSz="321311">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4127" name="Slide Number"/>
          <p:cNvSpPr txBox="1">
            <a:spLocks noGrp="1"/>
          </p:cNvSpPr>
          <p:nvPr>
            <p:ph type="sldNum" sz="quarter" idx="2"/>
          </p:nvPr>
        </p:nvSpPr>
        <p:spPr>
          <a:xfrm>
            <a:off x="4608281" y="4391888"/>
            <a:ext cx="383279" cy="395731"/>
          </a:xfrm>
          <a:prstGeom prst="rect">
            <a:avLst/>
          </a:prstGeom>
        </p:spPr>
        <p:txBody>
          <a:bodyPr lIns="32888" tIns="32888" rIns="32888" bIns="32888"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014117028"/>
      </p:ext>
    </p:extLst>
  </p:cSld>
  <p:clrMapOvr>
    <a:masterClrMapping/>
  </p:clrMapOvr>
  <p:transition spd="med"/>
</p:sldLayout>
</file>

<file path=ppt/slideLayouts/slideLayout1866.xml><?xml version="1.0" encoding="utf-8"?>
<p:sldLayout xmlns:a="http://schemas.openxmlformats.org/drawingml/2006/main" xmlns:r="http://schemas.openxmlformats.org/officeDocument/2006/relationships" xmlns:p="http://schemas.openxmlformats.org/presentationml/2006/main" showMasterSp="0" type="tx">
  <p:cSld name="37_Blank">
    <p:bg>
      <p:bgPr>
        <a:solidFill>
          <a:srgbClr val="FFFFFF"/>
        </a:solidFill>
        <a:effectLst/>
      </p:bgPr>
    </p:bg>
    <p:spTree>
      <p:nvGrpSpPr>
        <p:cNvPr id="1" name=""/>
        <p:cNvGrpSpPr/>
        <p:nvPr/>
      </p:nvGrpSpPr>
      <p:grpSpPr>
        <a:xfrm>
          <a:off x="0" y="0"/>
          <a:ext cx="0" cy="0"/>
          <a:chOff x="0" y="0"/>
          <a:chExt cx="0" cy="0"/>
        </a:xfrm>
      </p:grpSpPr>
      <p:sp>
        <p:nvSpPr>
          <p:cNvPr id="4134" name="Slide Number"/>
          <p:cNvSpPr txBox="1">
            <a:spLocks noGrp="1"/>
          </p:cNvSpPr>
          <p:nvPr>
            <p:ph type="sldNum" sz="quarter" idx="2"/>
          </p:nvPr>
        </p:nvSpPr>
        <p:spPr>
          <a:xfrm>
            <a:off x="4608281" y="4391888"/>
            <a:ext cx="383279" cy="395731"/>
          </a:xfrm>
          <a:prstGeom prst="rect">
            <a:avLst/>
          </a:prstGeom>
        </p:spPr>
        <p:txBody>
          <a:bodyPr lIns="32888" tIns="32888" rIns="32888" bIns="32888"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835780650"/>
      </p:ext>
    </p:extLst>
  </p:cSld>
  <p:clrMapOvr>
    <a:masterClrMapping/>
  </p:clrMapOvr>
  <p:transition spd="med"/>
</p:sldLayout>
</file>

<file path=ppt/slideLayouts/slideLayout1867.xml><?xml version="1.0" encoding="utf-8"?>
<p:sldLayout xmlns:a="http://schemas.openxmlformats.org/drawingml/2006/main" xmlns:r="http://schemas.openxmlformats.org/officeDocument/2006/relationships" xmlns:p="http://schemas.openxmlformats.org/presentationml/2006/main" showMasterSp="0" type="tx">
  <p:cSld name="29_Content with Caption">
    <p:bg>
      <p:bgPr>
        <a:solidFill>
          <a:srgbClr val="FFFFFF"/>
        </a:solidFill>
        <a:effectLst/>
      </p:bgPr>
    </p:bg>
    <p:spTree>
      <p:nvGrpSpPr>
        <p:cNvPr id="1" name=""/>
        <p:cNvGrpSpPr/>
        <p:nvPr/>
      </p:nvGrpSpPr>
      <p:grpSpPr>
        <a:xfrm>
          <a:off x="0" y="0"/>
          <a:ext cx="0" cy="0"/>
          <a:chOff x="0" y="0"/>
          <a:chExt cx="0" cy="0"/>
        </a:xfrm>
      </p:grpSpPr>
      <p:sp>
        <p:nvSpPr>
          <p:cNvPr id="4141" name="Title Text"/>
          <p:cNvSpPr txBox="1">
            <a:spLocks noGrp="1"/>
          </p:cNvSpPr>
          <p:nvPr>
            <p:ph type="title"/>
          </p:nvPr>
        </p:nvSpPr>
        <p:spPr>
          <a:xfrm>
            <a:off x="457714" y="273517"/>
            <a:ext cx="3007440" cy="1161049"/>
          </a:xfrm>
          <a:prstGeom prst="rect">
            <a:avLst/>
          </a:prstGeom>
          <a:noFill/>
        </p:spPr>
        <p:txBody>
          <a:bodyPr lIns="32888" tIns="32888" rIns="32888" bIns="32888" anchor="b"/>
          <a:lstStyle>
            <a:lvl1pPr algn="l" defTabSz="321311">
              <a:defRPr sz="1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4142" name="Body Level One…"/>
          <p:cNvSpPr txBox="1">
            <a:spLocks noGrp="1"/>
          </p:cNvSpPr>
          <p:nvPr>
            <p:ph type="body" idx="1"/>
          </p:nvPr>
        </p:nvSpPr>
        <p:spPr>
          <a:xfrm>
            <a:off x="3574544" y="273517"/>
            <a:ext cx="5111755" cy="5852131"/>
          </a:xfrm>
          <a:prstGeom prst="rect">
            <a:avLst/>
          </a:prstGeom>
        </p:spPr>
        <p:txBody>
          <a:bodyPr lIns="32888" tIns="32888" rIns="32888" bIns="32888">
            <a:normAutofit/>
          </a:bodyPr>
          <a:lstStyle>
            <a:lvl1pPr marL="240982" indent="-240982" defTabSz="321311">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0982" indent="80328" defTabSz="321311">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0982" indent="401639" defTabSz="321311">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0982" indent="722952" defTabSz="321311">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0982" indent="1044267" defTabSz="321311">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143" name="Text Placeholder 3"/>
          <p:cNvSpPr>
            <a:spLocks noGrp="1"/>
          </p:cNvSpPr>
          <p:nvPr>
            <p:ph type="body" sz="half" idx="21"/>
          </p:nvPr>
        </p:nvSpPr>
        <p:spPr>
          <a:xfrm>
            <a:off x="457714" y="1434565"/>
            <a:ext cx="3007441" cy="4691082"/>
          </a:xfrm>
          <a:prstGeom prst="rect">
            <a:avLst/>
          </a:prstGeom>
        </p:spPr>
        <p:txBody>
          <a:bodyPr lIns="32888" tIns="32888" rIns="32888" bIns="32888">
            <a:normAutofit/>
          </a:bodyPr>
          <a:lstStyle>
            <a:lvl1pPr>
              <a:defRPr b="1" i="0">
                <a:latin typeface="Arial" panose="020B0604020202020204" pitchFamily="34" charset="0"/>
                <a:cs typeface="Arial" panose="020B0604020202020204" pitchFamily="34" charset="0"/>
              </a:defRPr>
            </a:lvl1pPr>
          </a:lstStyle>
          <a:p>
            <a:pPr marL="0" indent="0" defTabSz="321311" rtl="0">
              <a:spcBef>
                <a:spcPts val="500"/>
              </a:spcBef>
              <a:buSzTx/>
              <a:buNone/>
              <a:defRPr sz="1000">
                <a:solidFill>
                  <a:srgbClr val="000000"/>
                </a:solidFill>
              </a:defRPr>
            </a:pPr>
            <a:endParaRPr dirty="0"/>
          </a:p>
        </p:txBody>
      </p:sp>
      <p:sp>
        <p:nvSpPr>
          <p:cNvPr id="4144" name="Slide Number"/>
          <p:cNvSpPr txBox="1">
            <a:spLocks noGrp="1"/>
          </p:cNvSpPr>
          <p:nvPr>
            <p:ph type="sldNum" sz="quarter" idx="2"/>
          </p:nvPr>
        </p:nvSpPr>
        <p:spPr>
          <a:xfrm>
            <a:off x="4608281" y="4391888"/>
            <a:ext cx="383279" cy="395731"/>
          </a:xfrm>
          <a:prstGeom prst="rect">
            <a:avLst/>
          </a:prstGeom>
        </p:spPr>
        <p:txBody>
          <a:bodyPr lIns="32888" tIns="32888" rIns="32888" bIns="32888"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553330224"/>
      </p:ext>
    </p:extLst>
  </p:cSld>
  <p:clrMapOvr>
    <a:masterClrMapping/>
  </p:clrMapOvr>
  <p:transition spd="med"/>
</p:sldLayout>
</file>

<file path=ppt/slideLayouts/slideLayout1868.xml><?xml version="1.0" encoding="utf-8"?>
<p:sldLayout xmlns:a="http://schemas.openxmlformats.org/drawingml/2006/main" xmlns:r="http://schemas.openxmlformats.org/officeDocument/2006/relationships" xmlns:p="http://schemas.openxmlformats.org/presentationml/2006/main" showMasterSp="0" type="tx">
  <p:cSld name="29_Picture with Caption">
    <p:bg>
      <p:bgPr>
        <a:solidFill>
          <a:srgbClr val="FFFFFF"/>
        </a:solidFill>
        <a:effectLst/>
      </p:bgPr>
    </p:bg>
    <p:spTree>
      <p:nvGrpSpPr>
        <p:cNvPr id="1" name=""/>
        <p:cNvGrpSpPr/>
        <p:nvPr/>
      </p:nvGrpSpPr>
      <p:grpSpPr>
        <a:xfrm>
          <a:off x="0" y="0"/>
          <a:ext cx="0" cy="0"/>
          <a:chOff x="0" y="0"/>
          <a:chExt cx="0" cy="0"/>
        </a:xfrm>
      </p:grpSpPr>
      <p:sp>
        <p:nvSpPr>
          <p:cNvPr id="4151" name="Title Text"/>
          <p:cNvSpPr txBox="1">
            <a:spLocks noGrp="1"/>
          </p:cNvSpPr>
          <p:nvPr>
            <p:ph type="title"/>
          </p:nvPr>
        </p:nvSpPr>
        <p:spPr>
          <a:xfrm>
            <a:off x="1791737" y="4800500"/>
            <a:ext cx="5486848" cy="567128"/>
          </a:xfrm>
          <a:prstGeom prst="rect">
            <a:avLst/>
          </a:prstGeom>
          <a:noFill/>
        </p:spPr>
        <p:txBody>
          <a:bodyPr lIns="32888" tIns="32888" rIns="32888" bIns="32888" anchor="b"/>
          <a:lstStyle>
            <a:lvl1pPr algn="l" defTabSz="321311">
              <a:defRPr sz="1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4152" name="Picture Placeholder 2"/>
          <p:cNvSpPr>
            <a:spLocks noGrp="1"/>
          </p:cNvSpPr>
          <p:nvPr>
            <p:ph type="pic" sz="half" idx="21"/>
          </p:nvPr>
        </p:nvSpPr>
        <p:spPr>
          <a:xfrm>
            <a:off x="1791737" y="612912"/>
            <a:ext cx="5486848" cy="4115023"/>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4153" name="Body Level One…"/>
          <p:cNvSpPr txBox="1">
            <a:spLocks noGrp="1"/>
          </p:cNvSpPr>
          <p:nvPr>
            <p:ph type="body" sz="quarter" idx="1"/>
          </p:nvPr>
        </p:nvSpPr>
        <p:spPr>
          <a:xfrm>
            <a:off x="1791737" y="5367628"/>
            <a:ext cx="5486848" cy="804920"/>
          </a:xfrm>
          <a:prstGeom prst="rect">
            <a:avLst/>
          </a:prstGeom>
        </p:spPr>
        <p:txBody>
          <a:bodyPr lIns="32888" tIns="32888" rIns="32888" bIns="32888">
            <a:normAutofit/>
          </a:bodyPr>
          <a:lstStyle>
            <a:lvl1pPr marL="0" indent="0" defTabSz="321311">
              <a:spcBef>
                <a:spcPts val="500"/>
              </a:spcBef>
              <a:buSzTx/>
              <a:buNone/>
              <a:defRPr sz="1000" b="1" i="0">
                <a:solidFill>
                  <a:srgbClr val="000000"/>
                </a:solidFill>
                <a:latin typeface="Arial" panose="020B0604020202020204" pitchFamily="34" charset="0"/>
                <a:cs typeface="Arial" panose="020B0604020202020204" pitchFamily="34" charset="0"/>
              </a:defRPr>
            </a:lvl1pPr>
            <a:lvl2pPr marL="0" indent="321311" defTabSz="321311">
              <a:spcBef>
                <a:spcPts val="500"/>
              </a:spcBef>
              <a:buSzTx/>
              <a:buNone/>
              <a:defRPr sz="1000" b="1" i="0">
                <a:solidFill>
                  <a:srgbClr val="000000"/>
                </a:solidFill>
                <a:latin typeface="Arial" panose="020B0604020202020204" pitchFamily="34" charset="0"/>
                <a:cs typeface="Arial" panose="020B0604020202020204" pitchFamily="34" charset="0"/>
              </a:defRPr>
            </a:lvl2pPr>
            <a:lvl3pPr marL="0" indent="642622" defTabSz="321311">
              <a:spcBef>
                <a:spcPts val="500"/>
              </a:spcBef>
              <a:buSzTx/>
              <a:buNone/>
              <a:defRPr sz="1000" b="1" i="0">
                <a:solidFill>
                  <a:srgbClr val="000000"/>
                </a:solidFill>
                <a:latin typeface="Arial" panose="020B0604020202020204" pitchFamily="34" charset="0"/>
                <a:cs typeface="Arial" panose="020B0604020202020204" pitchFamily="34" charset="0"/>
              </a:defRPr>
            </a:lvl3pPr>
            <a:lvl4pPr marL="0" indent="963933" defTabSz="321311">
              <a:spcBef>
                <a:spcPts val="500"/>
              </a:spcBef>
              <a:buSzTx/>
              <a:buNone/>
              <a:defRPr sz="1000" b="1" i="0">
                <a:solidFill>
                  <a:srgbClr val="000000"/>
                </a:solidFill>
                <a:latin typeface="Arial" panose="020B0604020202020204" pitchFamily="34" charset="0"/>
                <a:cs typeface="Arial" panose="020B0604020202020204" pitchFamily="34" charset="0"/>
              </a:defRPr>
            </a:lvl4pPr>
            <a:lvl5pPr marL="0" indent="1285244" defTabSz="321311">
              <a:spcBef>
                <a:spcPts val="500"/>
              </a:spcBef>
              <a:buSzTx/>
              <a:buNone/>
              <a:defRPr sz="1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154" name="Slide Number"/>
          <p:cNvSpPr txBox="1">
            <a:spLocks noGrp="1"/>
          </p:cNvSpPr>
          <p:nvPr>
            <p:ph type="sldNum" sz="quarter" idx="2"/>
          </p:nvPr>
        </p:nvSpPr>
        <p:spPr>
          <a:xfrm>
            <a:off x="4608281" y="4391888"/>
            <a:ext cx="383279" cy="395731"/>
          </a:xfrm>
          <a:prstGeom prst="rect">
            <a:avLst/>
          </a:prstGeom>
        </p:spPr>
        <p:txBody>
          <a:bodyPr lIns="32888" tIns="32888" rIns="32888" bIns="32888"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881964487"/>
      </p:ext>
    </p:extLst>
  </p:cSld>
  <p:clrMapOvr>
    <a:masterClrMapping/>
  </p:clrMapOvr>
  <p:transition spd="med"/>
</p:sldLayout>
</file>

<file path=ppt/slideLayouts/slideLayout1869.xml><?xml version="1.0" encoding="utf-8"?>
<p:sldLayout xmlns:a="http://schemas.openxmlformats.org/drawingml/2006/main" xmlns:r="http://schemas.openxmlformats.org/officeDocument/2006/relationships" xmlns:p="http://schemas.openxmlformats.org/presentationml/2006/main" showMasterSp="0" type="tx">
  <p:cSld name="29_Title and Vertical Text">
    <p:bg>
      <p:bgPr>
        <a:solidFill>
          <a:srgbClr val="FFFFFF"/>
        </a:solidFill>
        <a:effectLst/>
      </p:bgPr>
    </p:bg>
    <p:spTree>
      <p:nvGrpSpPr>
        <p:cNvPr id="1" name=""/>
        <p:cNvGrpSpPr/>
        <p:nvPr/>
      </p:nvGrpSpPr>
      <p:grpSpPr>
        <a:xfrm>
          <a:off x="0" y="0"/>
          <a:ext cx="0" cy="0"/>
          <a:chOff x="0" y="0"/>
          <a:chExt cx="0" cy="0"/>
        </a:xfrm>
      </p:grpSpPr>
      <p:sp>
        <p:nvSpPr>
          <p:cNvPr id="4161" name="Title Text"/>
          <p:cNvSpPr txBox="1">
            <a:spLocks noGrp="1"/>
          </p:cNvSpPr>
          <p:nvPr>
            <p:ph type="title"/>
          </p:nvPr>
        </p:nvSpPr>
        <p:spPr>
          <a:xfrm>
            <a:off x="321507" y="193135"/>
            <a:ext cx="5786029" cy="802687"/>
          </a:xfrm>
          <a:prstGeom prst="rect">
            <a:avLst/>
          </a:prstGeom>
          <a:noFill/>
        </p:spPr>
        <p:txBody>
          <a:bodyPr lIns="32888" tIns="32888" rIns="32888" bIns="32888"/>
          <a:lstStyle>
            <a:lvl1pPr defTabSz="321311">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4162" name="Body Level One…"/>
          <p:cNvSpPr txBox="1">
            <a:spLocks noGrp="1"/>
          </p:cNvSpPr>
          <p:nvPr>
            <p:ph type="body" sz="half" idx="1"/>
          </p:nvPr>
        </p:nvSpPr>
        <p:spPr>
          <a:xfrm>
            <a:off x="321507" y="1125335"/>
            <a:ext cx="5786029" cy="3181720"/>
          </a:xfrm>
          <a:prstGeom prst="rect">
            <a:avLst/>
          </a:prstGeom>
        </p:spPr>
        <p:txBody>
          <a:bodyPr vert="eaVert" lIns="32888" tIns="32888" rIns="32888" bIns="32888">
            <a:normAutofit/>
          </a:bodyPr>
          <a:lstStyle>
            <a:lvl1pPr marL="240982" indent="-240982" defTabSz="321311">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0982" indent="80328" defTabSz="321311">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0982" indent="401639" defTabSz="321311">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0982" indent="722952" defTabSz="321311">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0982" indent="1044267" defTabSz="321311">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163" name="Slide Number"/>
          <p:cNvSpPr txBox="1">
            <a:spLocks noGrp="1"/>
          </p:cNvSpPr>
          <p:nvPr>
            <p:ph type="sldNum" sz="quarter" idx="2"/>
          </p:nvPr>
        </p:nvSpPr>
        <p:spPr>
          <a:xfrm>
            <a:off x="4608281" y="4391888"/>
            <a:ext cx="383279" cy="395731"/>
          </a:xfrm>
          <a:prstGeom prst="rect">
            <a:avLst/>
          </a:prstGeom>
        </p:spPr>
        <p:txBody>
          <a:bodyPr lIns="32888" tIns="32888" rIns="32888" bIns="32888"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039284564"/>
      </p:ext>
    </p:extLst>
  </p:cSld>
  <p:clrMapOvr>
    <a:masterClrMapping/>
  </p:clrMapOvr>
  <p:transition spd="med"/>
</p:sldLayout>
</file>

<file path=ppt/slideLayouts/slideLayout187.xml><?xml version="1.0" encoding="utf-8"?>
<p:sldLayout xmlns:a="http://schemas.openxmlformats.org/drawingml/2006/main" xmlns:r="http://schemas.openxmlformats.org/officeDocument/2006/relationships" xmlns:p="http://schemas.openxmlformats.org/presentationml/2006/main" showMasterSp="0" type="tx">
  <p:cSld name="4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1413"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414"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415"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141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726638074"/>
      </p:ext>
    </p:extLst>
  </p:cSld>
  <p:clrMapOvr>
    <a:masterClrMapping/>
  </p:clrMapOvr>
  <p:transition spd="med"/>
</p:sldLayout>
</file>

<file path=ppt/slideLayouts/slideLayout1870.xml><?xml version="1.0" encoding="utf-8"?>
<p:sldLayout xmlns:a="http://schemas.openxmlformats.org/drawingml/2006/main" xmlns:r="http://schemas.openxmlformats.org/officeDocument/2006/relationships" xmlns:p="http://schemas.openxmlformats.org/presentationml/2006/main" showMasterSp="0" type="tx">
  <p:cSld name="29_Vertical Title and Text">
    <p:bg>
      <p:bgPr>
        <a:solidFill>
          <a:srgbClr val="FFFFFF"/>
        </a:solidFill>
        <a:effectLst/>
      </p:bgPr>
    </p:bg>
    <p:spTree>
      <p:nvGrpSpPr>
        <p:cNvPr id="1" name=""/>
        <p:cNvGrpSpPr/>
        <p:nvPr/>
      </p:nvGrpSpPr>
      <p:grpSpPr>
        <a:xfrm>
          <a:off x="0" y="0"/>
          <a:ext cx="0" cy="0"/>
          <a:chOff x="0" y="0"/>
          <a:chExt cx="0" cy="0"/>
        </a:xfrm>
      </p:grpSpPr>
      <p:sp>
        <p:nvSpPr>
          <p:cNvPr id="4170" name="Title Text"/>
          <p:cNvSpPr txBox="1">
            <a:spLocks noGrp="1"/>
          </p:cNvSpPr>
          <p:nvPr>
            <p:ph type="title"/>
          </p:nvPr>
        </p:nvSpPr>
        <p:spPr>
          <a:xfrm>
            <a:off x="4661865" y="193136"/>
            <a:ext cx="1445671" cy="4113907"/>
          </a:xfrm>
          <a:prstGeom prst="rect">
            <a:avLst/>
          </a:prstGeom>
          <a:noFill/>
        </p:spPr>
        <p:txBody>
          <a:bodyPr vert="eaVert" lIns="32888" tIns="32888" rIns="32888" bIns="32888"/>
          <a:lstStyle>
            <a:lvl1pPr defTabSz="321311">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4171" name="Body Level One…"/>
          <p:cNvSpPr txBox="1">
            <a:spLocks noGrp="1"/>
          </p:cNvSpPr>
          <p:nvPr>
            <p:ph type="body" sz="half" idx="1"/>
          </p:nvPr>
        </p:nvSpPr>
        <p:spPr>
          <a:xfrm>
            <a:off x="321507" y="193136"/>
            <a:ext cx="4233190" cy="4113907"/>
          </a:xfrm>
          <a:prstGeom prst="rect">
            <a:avLst/>
          </a:prstGeom>
        </p:spPr>
        <p:txBody>
          <a:bodyPr vert="eaVert" lIns="32888" tIns="32888" rIns="32888" bIns="32888">
            <a:normAutofit/>
          </a:bodyPr>
          <a:lstStyle>
            <a:lvl1pPr marL="240982" indent="-240982" defTabSz="321311">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0982" indent="80328" defTabSz="321311">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0982" indent="401639" defTabSz="321311">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0982" indent="722952" defTabSz="321311">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0982" indent="1044267" defTabSz="321311">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172" name="Slide Number"/>
          <p:cNvSpPr txBox="1">
            <a:spLocks noGrp="1"/>
          </p:cNvSpPr>
          <p:nvPr>
            <p:ph type="sldNum" sz="quarter" idx="2"/>
          </p:nvPr>
        </p:nvSpPr>
        <p:spPr>
          <a:xfrm>
            <a:off x="4608281" y="4391888"/>
            <a:ext cx="383279" cy="395731"/>
          </a:xfrm>
          <a:prstGeom prst="rect">
            <a:avLst/>
          </a:prstGeom>
        </p:spPr>
        <p:txBody>
          <a:bodyPr lIns="32888" tIns="32888" rIns="32888" bIns="32888"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990744636"/>
      </p:ext>
    </p:extLst>
  </p:cSld>
  <p:clrMapOvr>
    <a:masterClrMapping/>
  </p:clrMapOvr>
  <p:transition spd="med"/>
</p:sldLayout>
</file>

<file path=ppt/slideLayouts/slideLayout1871.xml><?xml version="1.0" encoding="utf-8"?>
<p:sldLayout xmlns:a="http://schemas.openxmlformats.org/drawingml/2006/main" xmlns:r="http://schemas.openxmlformats.org/officeDocument/2006/relationships" xmlns:p="http://schemas.openxmlformats.org/presentationml/2006/main" showMasterSp="0" type="tx">
  <p:cSld name="30_Title Slide">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187" name="Group 2"/>
          <p:cNvGrpSpPr/>
          <p:nvPr/>
        </p:nvGrpSpPr>
        <p:grpSpPr>
          <a:xfrm>
            <a:off x="-1" y="6"/>
            <a:ext cx="9144001" cy="6860193"/>
            <a:chOff x="0" y="3"/>
            <a:chExt cx="9144000" cy="6860192"/>
          </a:xfrm>
        </p:grpSpPr>
        <p:sp>
          <p:nvSpPr>
            <p:cNvPr id="4179"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180"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181"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182"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183"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184"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185"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186"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grpSp>
      <p:sp>
        <p:nvSpPr>
          <p:cNvPr id="4188" name="Title Text"/>
          <p:cNvSpPr txBox="1">
            <a:spLocks noGrp="1"/>
          </p:cNvSpPr>
          <p:nvPr>
            <p:ph type="title"/>
          </p:nvPr>
        </p:nvSpPr>
        <p:spPr>
          <a:xfrm>
            <a:off x="685800" y="2286000"/>
            <a:ext cx="7772400" cy="1143000"/>
          </a:xfrm>
          <a:prstGeom prst="rect">
            <a:avLst/>
          </a:prstGeom>
          <a:noFill/>
        </p:spPr>
        <p:txBody>
          <a:bodyPr lIns="45687" tIns="45687" rIns="45687" bIns="45687"/>
          <a:lstStyle>
            <a:lvl1pPr>
              <a:defRPr sz="4400" b="1" i="0">
                <a:latin typeface="Arial" panose="020B0604020202020204" pitchFamily="34" charset="0"/>
                <a:cs typeface="Arial" panose="020B0604020202020204" pitchFamily="34" charset="0"/>
              </a:defRPr>
            </a:lvl1pPr>
          </a:lstStyle>
          <a:p>
            <a:r>
              <a:rPr dirty="0"/>
              <a:t>Title Text</a:t>
            </a:r>
          </a:p>
        </p:txBody>
      </p:sp>
      <p:sp>
        <p:nvSpPr>
          <p:cNvPr id="4189" name="Body Level One…"/>
          <p:cNvSpPr txBox="1">
            <a:spLocks noGrp="1"/>
          </p:cNvSpPr>
          <p:nvPr>
            <p:ph type="body" sz="quarter" idx="1"/>
          </p:nvPr>
        </p:nvSpPr>
        <p:spPr>
          <a:xfrm>
            <a:off x="1371600" y="3886200"/>
            <a:ext cx="6400800" cy="1752600"/>
          </a:xfrm>
          <a:prstGeom prst="rect">
            <a:avLst/>
          </a:prstGeom>
        </p:spPr>
        <p:txBody>
          <a:bodyPr lIns="45687" tIns="45687" rIns="45687" bIns="45687">
            <a:normAutofit/>
          </a:bodyPr>
          <a:lstStyle>
            <a:lvl1pPr marL="0" indent="0" algn="ctr">
              <a:buSzTx/>
              <a:buNone/>
              <a:defRPr b="1" i="0">
                <a:solidFill>
                  <a:srgbClr val="FFFFFF"/>
                </a:solidFill>
                <a:latin typeface="Arial" panose="020B0604020202020204" pitchFamily="34" charset="0"/>
                <a:cs typeface="Arial" panose="020B0604020202020204" pitchFamily="34" charset="0"/>
              </a:defRPr>
            </a:lvl1pPr>
            <a:lvl2pPr marL="783220" indent="-326340" algn="ctr">
              <a:buSzPct val="100000"/>
              <a:buChar char="–"/>
              <a:defRPr b="1" i="0">
                <a:solidFill>
                  <a:srgbClr val="FFFFFF"/>
                </a:solidFill>
                <a:latin typeface="Arial" panose="020B0604020202020204" pitchFamily="34" charset="0"/>
                <a:cs typeface="Arial" panose="020B0604020202020204" pitchFamily="34" charset="0"/>
              </a:defRPr>
            </a:lvl2pPr>
            <a:lvl3pPr marL="1218345" indent="-304585" algn="ctr">
              <a:buSzPct val="100000"/>
              <a:buChar char="•"/>
              <a:defRPr b="1" i="0">
                <a:solidFill>
                  <a:srgbClr val="FFFFFF"/>
                </a:solidFill>
                <a:latin typeface="Arial" panose="020B0604020202020204" pitchFamily="34" charset="0"/>
                <a:cs typeface="Arial" panose="020B0604020202020204" pitchFamily="34" charset="0"/>
              </a:defRPr>
            </a:lvl3pPr>
            <a:lvl4pPr marL="1736140" indent="-365502" algn="ctr">
              <a:buSzPct val="100000"/>
              <a:buChar char="–"/>
              <a:defRPr b="1" i="0">
                <a:solidFill>
                  <a:srgbClr val="FFFFFF"/>
                </a:solidFill>
                <a:latin typeface="Arial" panose="020B0604020202020204" pitchFamily="34" charset="0"/>
                <a:cs typeface="Arial" panose="020B0604020202020204" pitchFamily="34" charset="0"/>
              </a:defRPr>
            </a:lvl4pPr>
            <a:lvl5pPr marL="2193020" indent="-365502" algn="ct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190"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637295495"/>
      </p:ext>
    </p:extLst>
  </p:cSld>
  <p:clrMapOvr>
    <a:masterClrMapping/>
  </p:clrMapOvr>
  <p:transition spd="med"/>
</p:sldLayout>
</file>

<file path=ppt/slideLayouts/slideLayout1872.xml><?xml version="1.0" encoding="utf-8"?>
<p:sldLayout xmlns:a="http://schemas.openxmlformats.org/drawingml/2006/main" xmlns:r="http://schemas.openxmlformats.org/officeDocument/2006/relationships" xmlns:p="http://schemas.openxmlformats.org/presentationml/2006/main" showMasterSp="0" type="tx">
  <p:cSld name="33_Title and Content">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205" name="Group 2"/>
          <p:cNvGrpSpPr/>
          <p:nvPr/>
        </p:nvGrpSpPr>
        <p:grpSpPr>
          <a:xfrm>
            <a:off x="-1" y="6"/>
            <a:ext cx="9144001" cy="6860193"/>
            <a:chOff x="0" y="3"/>
            <a:chExt cx="9144000" cy="6860192"/>
          </a:xfrm>
        </p:grpSpPr>
        <p:sp>
          <p:nvSpPr>
            <p:cNvPr id="4197"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198"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199"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200"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201"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202"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203"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204"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grpSp>
      <p:sp>
        <p:nvSpPr>
          <p:cNvPr id="4206" name="Title Text"/>
          <p:cNvSpPr txBox="1">
            <a:spLocks noGrp="1"/>
          </p:cNvSpPr>
          <p:nvPr>
            <p:ph type="title"/>
          </p:nvPr>
        </p:nvSpPr>
        <p:spPr>
          <a:xfrm>
            <a:off x="0" y="609600"/>
            <a:ext cx="9144000" cy="1143000"/>
          </a:xfrm>
          <a:prstGeom prst="rect">
            <a:avLst/>
          </a:prstGeom>
          <a:noFill/>
        </p:spPr>
        <p:txBody>
          <a:bodyPr lIns="45687" tIns="45687" rIns="45687" bIns="45687"/>
          <a:lstStyle>
            <a:lvl1pPr>
              <a:defRPr sz="4400" b="1" i="0">
                <a:latin typeface="Arial" panose="020B0604020202020204" pitchFamily="34" charset="0"/>
                <a:cs typeface="Arial" panose="020B0604020202020204" pitchFamily="34" charset="0"/>
              </a:defRPr>
            </a:lvl1pPr>
          </a:lstStyle>
          <a:p>
            <a:r>
              <a:rPr dirty="0"/>
              <a:t>Title Text</a:t>
            </a:r>
          </a:p>
        </p:txBody>
      </p:sp>
      <p:sp>
        <p:nvSpPr>
          <p:cNvPr id="4207" name="Body Level One…"/>
          <p:cNvSpPr txBox="1">
            <a:spLocks noGrp="1"/>
          </p:cNvSpPr>
          <p:nvPr>
            <p:ph type="body" idx="1"/>
          </p:nvPr>
        </p:nvSpPr>
        <p:spPr>
          <a:xfrm>
            <a:off x="0" y="1981200"/>
            <a:ext cx="9144000" cy="4114800"/>
          </a:xfrm>
          <a:prstGeom prst="rect">
            <a:avLst/>
          </a:prstGeom>
        </p:spPr>
        <p:txBody>
          <a:bodyPr lIns="45687" tIns="45687" rIns="45687" bIns="45687">
            <a:normAutofit/>
          </a:bodyPr>
          <a:lstStyle>
            <a:lvl1pPr marL="342659" indent="-342659">
              <a:buSzPct val="100000"/>
              <a:buChar char="•"/>
              <a:defRPr b="1" i="0">
                <a:solidFill>
                  <a:srgbClr val="FFFFFF"/>
                </a:solidFill>
                <a:latin typeface="Arial" panose="020B0604020202020204" pitchFamily="34" charset="0"/>
                <a:cs typeface="Arial" panose="020B0604020202020204" pitchFamily="34" charset="0"/>
              </a:defRPr>
            </a:lvl1pPr>
            <a:lvl2pPr marL="783220" indent="-326340">
              <a:buSzPct val="100000"/>
              <a:buChar char="–"/>
              <a:defRPr b="1" i="0">
                <a:solidFill>
                  <a:srgbClr val="FFFFFF"/>
                </a:solidFill>
                <a:latin typeface="Arial" panose="020B0604020202020204" pitchFamily="34" charset="0"/>
                <a:cs typeface="Arial" panose="020B0604020202020204" pitchFamily="34" charset="0"/>
              </a:defRPr>
            </a:lvl2pPr>
            <a:lvl3pPr marL="1218345" indent="-304585">
              <a:buSzPct val="100000"/>
              <a:buChar char="•"/>
              <a:defRPr b="1" i="0">
                <a:solidFill>
                  <a:srgbClr val="FFFFFF"/>
                </a:solidFill>
                <a:latin typeface="Arial" panose="020B0604020202020204" pitchFamily="34" charset="0"/>
                <a:cs typeface="Arial" panose="020B0604020202020204" pitchFamily="34" charset="0"/>
              </a:defRPr>
            </a:lvl3pPr>
            <a:lvl4pPr marL="1736140" indent="-365502">
              <a:buSzPct val="100000"/>
              <a:buChar char="–"/>
              <a:defRPr b="1" i="0">
                <a:solidFill>
                  <a:srgbClr val="FFFFFF"/>
                </a:solidFill>
                <a:latin typeface="Arial" panose="020B0604020202020204" pitchFamily="34" charset="0"/>
                <a:cs typeface="Arial" panose="020B0604020202020204" pitchFamily="34" charset="0"/>
              </a:defRPr>
            </a:lvl4pPr>
            <a:lvl5pPr marL="2193020" indent="-365502">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208"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731177959"/>
      </p:ext>
    </p:extLst>
  </p:cSld>
  <p:clrMapOvr>
    <a:masterClrMapping/>
  </p:clrMapOvr>
  <p:transition spd="med"/>
</p:sldLayout>
</file>

<file path=ppt/slideLayouts/slideLayout1873.xml><?xml version="1.0" encoding="utf-8"?>
<p:sldLayout xmlns:a="http://schemas.openxmlformats.org/drawingml/2006/main" xmlns:r="http://schemas.openxmlformats.org/officeDocument/2006/relationships" xmlns:p="http://schemas.openxmlformats.org/presentationml/2006/main" showMasterSp="0" type="tx">
  <p:cSld name="30_Section Header">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223" name="Group 2"/>
          <p:cNvGrpSpPr/>
          <p:nvPr/>
        </p:nvGrpSpPr>
        <p:grpSpPr>
          <a:xfrm>
            <a:off x="-1" y="6"/>
            <a:ext cx="9144001" cy="6860193"/>
            <a:chOff x="0" y="3"/>
            <a:chExt cx="9144000" cy="6860192"/>
          </a:xfrm>
        </p:grpSpPr>
        <p:sp>
          <p:nvSpPr>
            <p:cNvPr id="4215"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216"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217"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218"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219"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220"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221"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222"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grpSp>
      <p:sp>
        <p:nvSpPr>
          <p:cNvPr id="4224" name="Title Text"/>
          <p:cNvSpPr txBox="1">
            <a:spLocks noGrp="1"/>
          </p:cNvSpPr>
          <p:nvPr>
            <p:ph type="title"/>
          </p:nvPr>
        </p:nvSpPr>
        <p:spPr>
          <a:xfrm>
            <a:off x="722312" y="4406905"/>
            <a:ext cx="7772401" cy="1362076"/>
          </a:xfrm>
          <a:prstGeom prst="rect">
            <a:avLst/>
          </a:prstGeom>
          <a:noFill/>
        </p:spPr>
        <p:txBody>
          <a:bodyPr lIns="45687" tIns="45687" rIns="45687" bIns="45687"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4225" name="Body Level One…"/>
          <p:cNvSpPr txBox="1">
            <a:spLocks noGrp="1"/>
          </p:cNvSpPr>
          <p:nvPr>
            <p:ph type="body" sz="quarter" idx="1"/>
          </p:nvPr>
        </p:nvSpPr>
        <p:spPr>
          <a:xfrm>
            <a:off x="722312" y="2906713"/>
            <a:ext cx="7772401" cy="1500188"/>
          </a:xfrm>
          <a:prstGeom prst="rect">
            <a:avLst/>
          </a:prstGeom>
        </p:spPr>
        <p:txBody>
          <a:bodyPr lIns="45687" tIns="45687" rIns="45687" bIns="45687" anchor="b">
            <a:normAutofit/>
          </a:bodyPr>
          <a:lstStyle>
            <a:lvl1pPr marL="0" indent="0">
              <a:spcBef>
                <a:spcPts val="400"/>
              </a:spcBef>
              <a:buSzTx/>
              <a:buNone/>
              <a:defRPr sz="2000" b="1" i="0">
                <a:solidFill>
                  <a:srgbClr val="FFFFFF"/>
                </a:solidFill>
                <a:latin typeface="Arial" panose="020B0604020202020204" pitchFamily="34" charset="0"/>
                <a:cs typeface="Arial" panose="020B0604020202020204" pitchFamily="34" charset="0"/>
              </a:defRPr>
            </a:lvl1pPr>
            <a:lvl2pPr marL="0" indent="456880">
              <a:spcBef>
                <a:spcPts val="400"/>
              </a:spcBef>
              <a:buSzTx/>
              <a:buNone/>
              <a:defRPr sz="2000" b="1" i="0">
                <a:solidFill>
                  <a:srgbClr val="FFFFFF"/>
                </a:solidFill>
                <a:latin typeface="Arial" panose="020B0604020202020204" pitchFamily="34" charset="0"/>
                <a:cs typeface="Arial" panose="020B0604020202020204" pitchFamily="34" charset="0"/>
              </a:defRPr>
            </a:lvl2pPr>
            <a:lvl3pPr marL="0" indent="913757">
              <a:spcBef>
                <a:spcPts val="400"/>
              </a:spcBef>
              <a:buSzTx/>
              <a:buNone/>
              <a:defRPr sz="2000" b="1" i="0">
                <a:solidFill>
                  <a:srgbClr val="FFFFFF"/>
                </a:solidFill>
                <a:latin typeface="Arial" panose="020B0604020202020204" pitchFamily="34" charset="0"/>
                <a:cs typeface="Arial" panose="020B0604020202020204" pitchFamily="34" charset="0"/>
              </a:defRPr>
            </a:lvl3pPr>
            <a:lvl4pPr marL="0" indent="1370639">
              <a:spcBef>
                <a:spcPts val="400"/>
              </a:spcBef>
              <a:buSzTx/>
              <a:buNone/>
              <a:defRPr sz="2000" b="1" i="0">
                <a:solidFill>
                  <a:srgbClr val="FFFFFF"/>
                </a:solidFill>
                <a:latin typeface="Arial" panose="020B0604020202020204" pitchFamily="34" charset="0"/>
                <a:cs typeface="Arial" panose="020B0604020202020204" pitchFamily="34" charset="0"/>
              </a:defRPr>
            </a:lvl4pPr>
            <a:lvl5pPr marL="0" indent="1827516">
              <a:spcBef>
                <a:spcPts val="400"/>
              </a:spcBef>
              <a:buSzTx/>
              <a:buNone/>
              <a:defRPr sz="20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226"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621417336"/>
      </p:ext>
    </p:extLst>
  </p:cSld>
  <p:clrMapOvr>
    <a:masterClrMapping/>
  </p:clrMapOvr>
  <p:transition spd="med"/>
</p:sldLayout>
</file>

<file path=ppt/slideLayouts/slideLayout1874.xml><?xml version="1.0" encoding="utf-8"?>
<p:sldLayout xmlns:a="http://schemas.openxmlformats.org/drawingml/2006/main" xmlns:r="http://schemas.openxmlformats.org/officeDocument/2006/relationships" xmlns:p="http://schemas.openxmlformats.org/presentationml/2006/main" showMasterSp="0" type="tx">
  <p:cSld name="30_Two Content">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241" name="Group 2"/>
          <p:cNvGrpSpPr/>
          <p:nvPr/>
        </p:nvGrpSpPr>
        <p:grpSpPr>
          <a:xfrm>
            <a:off x="-1" y="6"/>
            <a:ext cx="9144001" cy="6860193"/>
            <a:chOff x="0" y="3"/>
            <a:chExt cx="9144000" cy="6860192"/>
          </a:xfrm>
        </p:grpSpPr>
        <p:sp>
          <p:nvSpPr>
            <p:cNvPr id="4233"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234"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235"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236"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237"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238"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239"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240"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grpSp>
      <p:sp>
        <p:nvSpPr>
          <p:cNvPr id="4242" name="Title Text"/>
          <p:cNvSpPr txBox="1">
            <a:spLocks noGrp="1"/>
          </p:cNvSpPr>
          <p:nvPr>
            <p:ph type="title"/>
          </p:nvPr>
        </p:nvSpPr>
        <p:spPr>
          <a:xfrm>
            <a:off x="0" y="609600"/>
            <a:ext cx="9144000" cy="1143000"/>
          </a:xfrm>
          <a:prstGeom prst="rect">
            <a:avLst/>
          </a:prstGeom>
          <a:noFill/>
        </p:spPr>
        <p:txBody>
          <a:bodyPr lIns="45687" tIns="45687" rIns="45687" bIns="45687"/>
          <a:lstStyle>
            <a:lvl1pPr>
              <a:defRPr sz="4400" b="1" i="0">
                <a:latin typeface="Arial" panose="020B0604020202020204" pitchFamily="34" charset="0"/>
                <a:cs typeface="Arial" panose="020B0604020202020204" pitchFamily="34" charset="0"/>
              </a:defRPr>
            </a:lvl1pPr>
          </a:lstStyle>
          <a:p>
            <a:r>
              <a:rPr dirty="0"/>
              <a:t>Title Text</a:t>
            </a:r>
          </a:p>
        </p:txBody>
      </p:sp>
      <p:sp>
        <p:nvSpPr>
          <p:cNvPr id="4243" name="Body Level One…"/>
          <p:cNvSpPr txBox="1">
            <a:spLocks noGrp="1"/>
          </p:cNvSpPr>
          <p:nvPr>
            <p:ph type="body" sz="half" idx="1"/>
          </p:nvPr>
        </p:nvSpPr>
        <p:spPr>
          <a:xfrm>
            <a:off x="685800" y="1981200"/>
            <a:ext cx="3810000" cy="4114800"/>
          </a:xfrm>
          <a:prstGeom prst="rect">
            <a:avLst/>
          </a:prstGeom>
        </p:spPr>
        <p:txBody>
          <a:bodyPr lIns="45687" tIns="45687" rIns="45687" bIns="45687">
            <a:normAutofit/>
          </a:bodyPr>
          <a:lstStyle>
            <a:lvl1pPr marL="342659" indent="-342659">
              <a:spcBef>
                <a:spcPts val="600"/>
              </a:spcBef>
              <a:buSzPct val="100000"/>
              <a:buChar char="•"/>
              <a:defRPr sz="2800" b="1" i="0">
                <a:solidFill>
                  <a:srgbClr val="FFFFFF"/>
                </a:solidFill>
                <a:latin typeface="Arial" panose="020B0604020202020204" pitchFamily="34" charset="0"/>
                <a:cs typeface="Arial" panose="020B0604020202020204" pitchFamily="34" charset="0"/>
              </a:defRPr>
            </a:lvl1pPr>
            <a:lvl2pPr marL="790019" indent="-333139">
              <a:spcBef>
                <a:spcPts val="600"/>
              </a:spcBef>
              <a:buSzPct val="100000"/>
              <a:buChar char="–"/>
              <a:defRPr sz="2800" b="1" i="0">
                <a:solidFill>
                  <a:srgbClr val="FFFFFF"/>
                </a:solidFill>
                <a:latin typeface="Arial" panose="020B0604020202020204" pitchFamily="34" charset="0"/>
                <a:cs typeface="Arial" panose="020B0604020202020204" pitchFamily="34" charset="0"/>
              </a:defRPr>
            </a:lvl2pPr>
            <a:lvl3pPr marL="1233574" indent="-319814">
              <a:spcBef>
                <a:spcPts val="600"/>
              </a:spcBef>
              <a:buSzPct val="100000"/>
              <a:buChar char="•"/>
              <a:defRPr sz="2800" b="1" i="0">
                <a:solidFill>
                  <a:srgbClr val="FFFFFF"/>
                </a:solidFill>
                <a:latin typeface="Arial" panose="020B0604020202020204" pitchFamily="34" charset="0"/>
                <a:cs typeface="Arial" panose="020B0604020202020204" pitchFamily="34" charset="0"/>
              </a:defRPr>
            </a:lvl3pPr>
            <a:lvl4pPr marL="1725987" indent="-355349">
              <a:spcBef>
                <a:spcPts val="600"/>
              </a:spcBef>
              <a:buSzPct val="100000"/>
              <a:buChar char="–"/>
              <a:defRPr sz="2800" b="1" i="0">
                <a:solidFill>
                  <a:srgbClr val="FFFFFF"/>
                </a:solidFill>
                <a:latin typeface="Arial" panose="020B0604020202020204" pitchFamily="34" charset="0"/>
                <a:cs typeface="Arial" panose="020B0604020202020204" pitchFamily="34" charset="0"/>
              </a:defRPr>
            </a:lvl4pPr>
            <a:lvl5pPr marL="2182867" indent="-355349">
              <a:spcBef>
                <a:spcPts val="600"/>
              </a:spcBef>
              <a:buChar char="»"/>
              <a:defRPr sz="28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244"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000619820"/>
      </p:ext>
    </p:extLst>
  </p:cSld>
  <p:clrMapOvr>
    <a:masterClrMapping/>
  </p:clrMapOvr>
  <p:transition spd="med"/>
</p:sldLayout>
</file>

<file path=ppt/slideLayouts/slideLayout1875.xml><?xml version="1.0" encoding="utf-8"?>
<p:sldLayout xmlns:a="http://schemas.openxmlformats.org/drawingml/2006/main" xmlns:r="http://schemas.openxmlformats.org/officeDocument/2006/relationships" xmlns:p="http://schemas.openxmlformats.org/presentationml/2006/main" showMasterSp="0" type="tx">
  <p:cSld name="30_Comparison">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259" name="Group 2"/>
          <p:cNvGrpSpPr/>
          <p:nvPr/>
        </p:nvGrpSpPr>
        <p:grpSpPr>
          <a:xfrm>
            <a:off x="-1" y="6"/>
            <a:ext cx="9144001" cy="6860193"/>
            <a:chOff x="0" y="3"/>
            <a:chExt cx="9144000" cy="6860192"/>
          </a:xfrm>
        </p:grpSpPr>
        <p:sp>
          <p:nvSpPr>
            <p:cNvPr id="4251"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252"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253"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254"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255"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256"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257"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258"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grpSp>
      <p:sp>
        <p:nvSpPr>
          <p:cNvPr id="4260" name="Title Text"/>
          <p:cNvSpPr txBox="1">
            <a:spLocks noGrp="1"/>
          </p:cNvSpPr>
          <p:nvPr>
            <p:ph type="title"/>
          </p:nvPr>
        </p:nvSpPr>
        <p:spPr>
          <a:xfrm>
            <a:off x="457200" y="274638"/>
            <a:ext cx="8229600" cy="1143001"/>
          </a:xfrm>
          <a:prstGeom prst="rect">
            <a:avLst/>
          </a:prstGeom>
          <a:noFill/>
        </p:spPr>
        <p:txBody>
          <a:bodyPr lIns="45687" tIns="45687" rIns="45687" bIns="45687"/>
          <a:lstStyle>
            <a:lvl1pPr>
              <a:defRPr sz="4400" b="1" i="0">
                <a:latin typeface="Arial" panose="020B0604020202020204" pitchFamily="34" charset="0"/>
                <a:cs typeface="Arial" panose="020B0604020202020204" pitchFamily="34" charset="0"/>
              </a:defRPr>
            </a:lvl1pPr>
          </a:lstStyle>
          <a:p>
            <a:r>
              <a:rPr dirty="0"/>
              <a:t>Title Text</a:t>
            </a:r>
          </a:p>
        </p:txBody>
      </p:sp>
      <p:sp>
        <p:nvSpPr>
          <p:cNvPr id="4261" name="Body Level One…"/>
          <p:cNvSpPr txBox="1">
            <a:spLocks noGrp="1"/>
          </p:cNvSpPr>
          <p:nvPr>
            <p:ph type="body" sz="quarter" idx="1"/>
          </p:nvPr>
        </p:nvSpPr>
        <p:spPr>
          <a:xfrm>
            <a:off x="457201" y="1535112"/>
            <a:ext cx="4040188" cy="639763"/>
          </a:xfrm>
          <a:prstGeom prst="rect">
            <a:avLst/>
          </a:prstGeom>
        </p:spPr>
        <p:txBody>
          <a:bodyPr lIns="45687" tIns="45687" rIns="45687" bIns="45687" anchor="b">
            <a:normAutofit/>
          </a:bodyPr>
          <a:lstStyle>
            <a:lvl1pPr marL="0" indent="0">
              <a:spcBef>
                <a:spcPts val="500"/>
              </a:spcBef>
              <a:buSzTx/>
              <a:buNone/>
              <a:defRPr sz="2400" b="1" i="0">
                <a:solidFill>
                  <a:srgbClr val="FFFFFF"/>
                </a:solidFill>
                <a:latin typeface="Arial" panose="020B0604020202020204" pitchFamily="34" charset="0"/>
                <a:cs typeface="Arial" panose="020B0604020202020204" pitchFamily="34" charset="0"/>
              </a:defRPr>
            </a:lvl1pPr>
            <a:lvl2pPr marL="0" indent="456880">
              <a:spcBef>
                <a:spcPts val="500"/>
              </a:spcBef>
              <a:buSzTx/>
              <a:buNone/>
              <a:defRPr sz="2400" b="1" i="0">
                <a:solidFill>
                  <a:srgbClr val="FFFFFF"/>
                </a:solidFill>
                <a:latin typeface="Arial" panose="020B0604020202020204" pitchFamily="34" charset="0"/>
                <a:cs typeface="Arial" panose="020B0604020202020204" pitchFamily="34" charset="0"/>
              </a:defRPr>
            </a:lvl2pPr>
            <a:lvl3pPr marL="0" indent="913757">
              <a:spcBef>
                <a:spcPts val="500"/>
              </a:spcBef>
              <a:buSzTx/>
              <a:buNone/>
              <a:defRPr sz="2400" b="1" i="0">
                <a:solidFill>
                  <a:srgbClr val="FFFFFF"/>
                </a:solidFill>
                <a:latin typeface="Arial" panose="020B0604020202020204" pitchFamily="34" charset="0"/>
                <a:cs typeface="Arial" panose="020B0604020202020204" pitchFamily="34" charset="0"/>
              </a:defRPr>
            </a:lvl3pPr>
            <a:lvl4pPr marL="0" indent="1370639">
              <a:spcBef>
                <a:spcPts val="500"/>
              </a:spcBef>
              <a:buSzTx/>
              <a:buNone/>
              <a:defRPr sz="2400" b="1" i="0">
                <a:solidFill>
                  <a:srgbClr val="FFFFFF"/>
                </a:solidFill>
                <a:latin typeface="Arial" panose="020B0604020202020204" pitchFamily="34" charset="0"/>
                <a:cs typeface="Arial" panose="020B0604020202020204" pitchFamily="34" charset="0"/>
              </a:defRPr>
            </a:lvl4pPr>
            <a:lvl5pPr marL="0" indent="1827516">
              <a:spcBef>
                <a:spcPts val="500"/>
              </a:spcBef>
              <a:buSzTx/>
              <a:buNone/>
              <a:defRPr sz="24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262" name="Text Placeholder 4"/>
          <p:cNvSpPr>
            <a:spLocks noGrp="1"/>
          </p:cNvSpPr>
          <p:nvPr>
            <p:ph type="body" sz="quarter" idx="21"/>
          </p:nvPr>
        </p:nvSpPr>
        <p:spPr>
          <a:xfrm>
            <a:off x="4645030" y="1535112"/>
            <a:ext cx="4041776" cy="639763"/>
          </a:xfrm>
          <a:prstGeom prst="rect">
            <a:avLst/>
          </a:prstGeom>
        </p:spPr>
        <p:txBody>
          <a:bodyPr lIns="45687" tIns="45687" rIns="45687" bIns="45687"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FFFFFF"/>
                </a:solidFill>
              </a:defRPr>
            </a:pPr>
            <a:endParaRPr dirty="0"/>
          </a:p>
        </p:txBody>
      </p:sp>
      <p:sp>
        <p:nvSpPr>
          <p:cNvPr id="4263"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591668997"/>
      </p:ext>
    </p:extLst>
  </p:cSld>
  <p:clrMapOvr>
    <a:masterClrMapping/>
  </p:clrMapOvr>
  <p:transition spd="med"/>
</p:sldLayout>
</file>

<file path=ppt/slideLayouts/slideLayout1876.xml><?xml version="1.0" encoding="utf-8"?>
<p:sldLayout xmlns:a="http://schemas.openxmlformats.org/drawingml/2006/main" xmlns:r="http://schemas.openxmlformats.org/officeDocument/2006/relationships" xmlns:p="http://schemas.openxmlformats.org/presentationml/2006/main" showMasterSp="0" type="tx">
  <p:cSld name="30_Title Only">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278" name="Group 2"/>
          <p:cNvGrpSpPr/>
          <p:nvPr/>
        </p:nvGrpSpPr>
        <p:grpSpPr>
          <a:xfrm>
            <a:off x="-1" y="6"/>
            <a:ext cx="9144001" cy="6860193"/>
            <a:chOff x="0" y="3"/>
            <a:chExt cx="9144000" cy="6860192"/>
          </a:xfrm>
        </p:grpSpPr>
        <p:sp>
          <p:nvSpPr>
            <p:cNvPr id="4270"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271"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272"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273"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274"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275"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276"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277"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grpSp>
      <p:sp>
        <p:nvSpPr>
          <p:cNvPr id="4279" name="Title Text"/>
          <p:cNvSpPr txBox="1">
            <a:spLocks noGrp="1"/>
          </p:cNvSpPr>
          <p:nvPr>
            <p:ph type="title"/>
          </p:nvPr>
        </p:nvSpPr>
        <p:spPr>
          <a:xfrm>
            <a:off x="0" y="609600"/>
            <a:ext cx="9144000" cy="1143000"/>
          </a:xfrm>
          <a:prstGeom prst="rect">
            <a:avLst/>
          </a:prstGeom>
          <a:noFill/>
        </p:spPr>
        <p:txBody>
          <a:bodyPr lIns="45687" tIns="45687" rIns="45687" bIns="45687"/>
          <a:lstStyle>
            <a:lvl1pPr>
              <a:defRPr sz="4400" b="1" i="0">
                <a:latin typeface="Arial" panose="020B0604020202020204" pitchFamily="34" charset="0"/>
                <a:cs typeface="Arial" panose="020B0604020202020204" pitchFamily="34" charset="0"/>
              </a:defRPr>
            </a:lvl1pPr>
          </a:lstStyle>
          <a:p>
            <a:r>
              <a:rPr dirty="0"/>
              <a:t>Title Text</a:t>
            </a:r>
          </a:p>
        </p:txBody>
      </p:sp>
      <p:sp>
        <p:nvSpPr>
          <p:cNvPr id="4280"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965432508"/>
      </p:ext>
    </p:extLst>
  </p:cSld>
  <p:clrMapOvr>
    <a:masterClrMapping/>
  </p:clrMapOvr>
  <p:transition spd="med"/>
</p:sldLayout>
</file>

<file path=ppt/slideLayouts/slideLayout1877.xml><?xml version="1.0" encoding="utf-8"?>
<p:sldLayout xmlns:a="http://schemas.openxmlformats.org/drawingml/2006/main" xmlns:r="http://schemas.openxmlformats.org/officeDocument/2006/relationships" xmlns:p="http://schemas.openxmlformats.org/presentationml/2006/main" showMasterSp="0" type="tx">
  <p:cSld name="38_Blank">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295" name="Group 2"/>
          <p:cNvGrpSpPr/>
          <p:nvPr/>
        </p:nvGrpSpPr>
        <p:grpSpPr>
          <a:xfrm>
            <a:off x="-1" y="6"/>
            <a:ext cx="9144001" cy="6860193"/>
            <a:chOff x="0" y="3"/>
            <a:chExt cx="9144000" cy="6860192"/>
          </a:xfrm>
        </p:grpSpPr>
        <p:sp>
          <p:nvSpPr>
            <p:cNvPr id="4287"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288"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289"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290"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291"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292"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293"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294"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grpSp>
      <p:sp>
        <p:nvSpPr>
          <p:cNvPr id="4296"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407187409"/>
      </p:ext>
    </p:extLst>
  </p:cSld>
  <p:clrMapOvr>
    <a:masterClrMapping/>
  </p:clrMapOvr>
  <p:transition spd="med"/>
</p:sldLayout>
</file>

<file path=ppt/slideLayouts/slideLayout1878.xml><?xml version="1.0" encoding="utf-8"?>
<p:sldLayout xmlns:a="http://schemas.openxmlformats.org/drawingml/2006/main" xmlns:r="http://schemas.openxmlformats.org/officeDocument/2006/relationships" xmlns:p="http://schemas.openxmlformats.org/presentationml/2006/main" showMasterSp="0" type="tx">
  <p:cSld name="30_Content with Caption">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311" name="Group 2"/>
          <p:cNvGrpSpPr/>
          <p:nvPr/>
        </p:nvGrpSpPr>
        <p:grpSpPr>
          <a:xfrm>
            <a:off x="-1" y="6"/>
            <a:ext cx="9144001" cy="6860193"/>
            <a:chOff x="0" y="3"/>
            <a:chExt cx="9144000" cy="6860192"/>
          </a:xfrm>
        </p:grpSpPr>
        <p:sp>
          <p:nvSpPr>
            <p:cNvPr id="4303"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304"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305"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306"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307"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308"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309"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310"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grpSp>
      <p:sp>
        <p:nvSpPr>
          <p:cNvPr id="4312" name="Title Text"/>
          <p:cNvSpPr txBox="1">
            <a:spLocks noGrp="1"/>
          </p:cNvSpPr>
          <p:nvPr>
            <p:ph type="title"/>
          </p:nvPr>
        </p:nvSpPr>
        <p:spPr>
          <a:xfrm>
            <a:off x="457204" y="273050"/>
            <a:ext cx="3008314" cy="1162050"/>
          </a:xfrm>
          <a:prstGeom prst="rect">
            <a:avLst/>
          </a:prstGeom>
          <a:noFill/>
        </p:spPr>
        <p:txBody>
          <a:bodyPr lIns="45687" tIns="45687" rIns="45687" bIns="45687"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4313" name="Body Level One…"/>
          <p:cNvSpPr txBox="1">
            <a:spLocks noGrp="1"/>
          </p:cNvSpPr>
          <p:nvPr>
            <p:ph type="body" idx="1"/>
          </p:nvPr>
        </p:nvSpPr>
        <p:spPr>
          <a:xfrm>
            <a:off x="3575050" y="273050"/>
            <a:ext cx="5111750" cy="5853113"/>
          </a:xfrm>
          <a:prstGeom prst="rect">
            <a:avLst/>
          </a:prstGeom>
        </p:spPr>
        <p:txBody>
          <a:bodyPr lIns="45687" tIns="45687" rIns="45687" bIns="45687">
            <a:normAutofit/>
          </a:bodyPr>
          <a:lstStyle>
            <a:lvl1pPr marL="342659" indent="-342659">
              <a:buSzPct val="100000"/>
              <a:buChar char="•"/>
              <a:defRPr b="1" i="0">
                <a:solidFill>
                  <a:srgbClr val="FFFFFF"/>
                </a:solidFill>
                <a:latin typeface="Arial" panose="020B0604020202020204" pitchFamily="34" charset="0"/>
                <a:cs typeface="Arial" panose="020B0604020202020204" pitchFamily="34" charset="0"/>
              </a:defRPr>
            </a:lvl1pPr>
            <a:lvl2pPr marL="783220" indent="-326340">
              <a:buSzPct val="100000"/>
              <a:buChar char="–"/>
              <a:defRPr b="1" i="0">
                <a:solidFill>
                  <a:srgbClr val="FFFFFF"/>
                </a:solidFill>
                <a:latin typeface="Arial" panose="020B0604020202020204" pitchFamily="34" charset="0"/>
                <a:cs typeface="Arial" panose="020B0604020202020204" pitchFamily="34" charset="0"/>
              </a:defRPr>
            </a:lvl2pPr>
            <a:lvl3pPr marL="1218345" indent="-304585">
              <a:buSzPct val="100000"/>
              <a:buChar char="•"/>
              <a:defRPr b="1" i="0">
                <a:solidFill>
                  <a:srgbClr val="FFFFFF"/>
                </a:solidFill>
                <a:latin typeface="Arial" panose="020B0604020202020204" pitchFamily="34" charset="0"/>
                <a:cs typeface="Arial" panose="020B0604020202020204" pitchFamily="34" charset="0"/>
              </a:defRPr>
            </a:lvl3pPr>
            <a:lvl4pPr marL="1736140" indent="-365502">
              <a:buSzPct val="100000"/>
              <a:buChar char="–"/>
              <a:defRPr b="1" i="0">
                <a:solidFill>
                  <a:srgbClr val="FFFFFF"/>
                </a:solidFill>
                <a:latin typeface="Arial" panose="020B0604020202020204" pitchFamily="34" charset="0"/>
                <a:cs typeface="Arial" panose="020B0604020202020204" pitchFamily="34" charset="0"/>
              </a:defRPr>
            </a:lvl4pPr>
            <a:lvl5pPr marL="2193020" indent="-365502">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314" name="Text Placeholder 3"/>
          <p:cNvSpPr>
            <a:spLocks noGrp="1"/>
          </p:cNvSpPr>
          <p:nvPr>
            <p:ph type="body" sz="half" idx="21"/>
          </p:nvPr>
        </p:nvSpPr>
        <p:spPr>
          <a:xfrm>
            <a:off x="457203" y="1435100"/>
            <a:ext cx="3008315" cy="4691063"/>
          </a:xfrm>
          <a:prstGeom prst="rect">
            <a:avLst/>
          </a:prstGeom>
        </p:spPr>
        <p:txBody>
          <a:bodyPr lIns="45687" tIns="45687" rIns="45687" bIns="45687">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FFFFFF"/>
                </a:solidFill>
              </a:defRPr>
            </a:pPr>
            <a:endParaRPr dirty="0"/>
          </a:p>
        </p:txBody>
      </p:sp>
      <p:sp>
        <p:nvSpPr>
          <p:cNvPr id="4315"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849359948"/>
      </p:ext>
    </p:extLst>
  </p:cSld>
  <p:clrMapOvr>
    <a:masterClrMapping/>
  </p:clrMapOvr>
  <p:transition spd="med"/>
</p:sldLayout>
</file>

<file path=ppt/slideLayouts/slideLayout1879.xml><?xml version="1.0" encoding="utf-8"?>
<p:sldLayout xmlns:a="http://schemas.openxmlformats.org/drawingml/2006/main" xmlns:r="http://schemas.openxmlformats.org/officeDocument/2006/relationships" xmlns:p="http://schemas.openxmlformats.org/presentationml/2006/main" showMasterSp="0" type="tx">
  <p:cSld name="30_Picture with Caption">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330" name="Group 2"/>
          <p:cNvGrpSpPr/>
          <p:nvPr/>
        </p:nvGrpSpPr>
        <p:grpSpPr>
          <a:xfrm>
            <a:off x="-1" y="6"/>
            <a:ext cx="9144001" cy="6860193"/>
            <a:chOff x="0" y="3"/>
            <a:chExt cx="9144000" cy="6860192"/>
          </a:xfrm>
        </p:grpSpPr>
        <p:sp>
          <p:nvSpPr>
            <p:cNvPr id="4322"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323"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324"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325"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326"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327"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328"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329"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grpSp>
      <p:sp>
        <p:nvSpPr>
          <p:cNvPr id="4331" name="Title Text"/>
          <p:cNvSpPr txBox="1">
            <a:spLocks noGrp="1"/>
          </p:cNvSpPr>
          <p:nvPr>
            <p:ph type="title"/>
          </p:nvPr>
        </p:nvSpPr>
        <p:spPr>
          <a:xfrm>
            <a:off x="1792288" y="4800600"/>
            <a:ext cx="5486401" cy="566738"/>
          </a:xfrm>
          <a:prstGeom prst="rect">
            <a:avLst/>
          </a:prstGeom>
          <a:noFill/>
        </p:spPr>
        <p:txBody>
          <a:bodyPr lIns="45687" tIns="45687" rIns="45687" bIns="45687"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4332"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4333" name="Body Level One…"/>
          <p:cNvSpPr txBox="1">
            <a:spLocks noGrp="1"/>
          </p:cNvSpPr>
          <p:nvPr>
            <p:ph type="body" sz="quarter" idx="1"/>
          </p:nvPr>
        </p:nvSpPr>
        <p:spPr>
          <a:xfrm>
            <a:off x="1792288" y="5367337"/>
            <a:ext cx="5486401" cy="804863"/>
          </a:xfrm>
          <a:prstGeom prst="rect">
            <a:avLst/>
          </a:prstGeom>
        </p:spPr>
        <p:txBody>
          <a:bodyPr lIns="45687" tIns="45687" rIns="45687" bIns="45687">
            <a:normAutofit/>
          </a:bodyPr>
          <a:lstStyle>
            <a:lvl1pPr marL="0" indent="0">
              <a:spcBef>
                <a:spcPts val="300"/>
              </a:spcBef>
              <a:buSzTx/>
              <a:buNone/>
              <a:defRPr sz="1400" b="1" i="0">
                <a:solidFill>
                  <a:srgbClr val="FFFFFF"/>
                </a:solidFill>
                <a:latin typeface="Arial" panose="020B0604020202020204" pitchFamily="34" charset="0"/>
                <a:cs typeface="Arial" panose="020B0604020202020204" pitchFamily="34" charset="0"/>
              </a:defRPr>
            </a:lvl1pPr>
            <a:lvl2pPr marL="0" indent="456880">
              <a:spcBef>
                <a:spcPts val="300"/>
              </a:spcBef>
              <a:buSzTx/>
              <a:buNone/>
              <a:defRPr sz="1400" b="1" i="0">
                <a:solidFill>
                  <a:srgbClr val="FFFFFF"/>
                </a:solidFill>
                <a:latin typeface="Arial" panose="020B0604020202020204" pitchFamily="34" charset="0"/>
                <a:cs typeface="Arial" panose="020B0604020202020204" pitchFamily="34" charset="0"/>
              </a:defRPr>
            </a:lvl2pPr>
            <a:lvl3pPr marL="0" indent="913757">
              <a:spcBef>
                <a:spcPts val="300"/>
              </a:spcBef>
              <a:buSzTx/>
              <a:buNone/>
              <a:defRPr sz="1400" b="1" i="0">
                <a:solidFill>
                  <a:srgbClr val="FFFFFF"/>
                </a:solidFill>
                <a:latin typeface="Arial" panose="020B0604020202020204" pitchFamily="34" charset="0"/>
                <a:cs typeface="Arial" panose="020B0604020202020204" pitchFamily="34" charset="0"/>
              </a:defRPr>
            </a:lvl3pPr>
            <a:lvl4pPr marL="0" indent="1370639">
              <a:spcBef>
                <a:spcPts val="300"/>
              </a:spcBef>
              <a:buSzTx/>
              <a:buNone/>
              <a:defRPr sz="1400" b="1" i="0">
                <a:solidFill>
                  <a:srgbClr val="FFFFFF"/>
                </a:solidFill>
                <a:latin typeface="Arial" panose="020B0604020202020204" pitchFamily="34" charset="0"/>
                <a:cs typeface="Arial" panose="020B0604020202020204" pitchFamily="34" charset="0"/>
              </a:defRPr>
            </a:lvl4pPr>
            <a:lvl5pPr marL="0" indent="1827516">
              <a:spcBef>
                <a:spcPts val="300"/>
              </a:spcBef>
              <a:buSzTx/>
              <a:buNone/>
              <a:defRPr sz="14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334"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060098510"/>
      </p:ext>
    </p:extLst>
  </p:cSld>
  <p:clrMapOvr>
    <a:masterClrMapping/>
  </p:clrMapOvr>
  <p:transition spd="med"/>
</p:sldLayout>
</file>

<file path=ppt/slideLayouts/slideLayout188.xml><?xml version="1.0" encoding="utf-8"?>
<p:sldLayout xmlns:a="http://schemas.openxmlformats.org/drawingml/2006/main" xmlns:r="http://schemas.openxmlformats.org/officeDocument/2006/relationships" xmlns:p="http://schemas.openxmlformats.org/presentationml/2006/main" showMasterSp="0" type="tx">
  <p:cSld name="5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1423"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42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706504324"/>
      </p:ext>
    </p:extLst>
  </p:cSld>
  <p:clrMapOvr>
    <a:masterClrMapping/>
  </p:clrMapOvr>
  <p:transition spd="med"/>
</p:sldLayout>
</file>

<file path=ppt/slideLayouts/slideLayout1880.xml><?xml version="1.0" encoding="utf-8"?>
<p:sldLayout xmlns:a="http://schemas.openxmlformats.org/drawingml/2006/main" xmlns:r="http://schemas.openxmlformats.org/officeDocument/2006/relationships" xmlns:p="http://schemas.openxmlformats.org/presentationml/2006/main" showMasterSp="0" type="tx">
  <p:cSld name="30_Title and Vertical Text">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349" name="Group 2"/>
          <p:cNvGrpSpPr/>
          <p:nvPr/>
        </p:nvGrpSpPr>
        <p:grpSpPr>
          <a:xfrm>
            <a:off x="-1" y="6"/>
            <a:ext cx="9144001" cy="6860193"/>
            <a:chOff x="0" y="3"/>
            <a:chExt cx="9144000" cy="6860192"/>
          </a:xfrm>
        </p:grpSpPr>
        <p:sp>
          <p:nvSpPr>
            <p:cNvPr id="4341"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342"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343"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344"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345"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346"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347"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348"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grpSp>
      <p:sp>
        <p:nvSpPr>
          <p:cNvPr id="4350" name="Title Text"/>
          <p:cNvSpPr txBox="1">
            <a:spLocks noGrp="1"/>
          </p:cNvSpPr>
          <p:nvPr>
            <p:ph type="title"/>
          </p:nvPr>
        </p:nvSpPr>
        <p:spPr>
          <a:xfrm>
            <a:off x="0" y="609600"/>
            <a:ext cx="9144000" cy="1143000"/>
          </a:xfrm>
          <a:prstGeom prst="rect">
            <a:avLst/>
          </a:prstGeom>
          <a:noFill/>
        </p:spPr>
        <p:txBody>
          <a:bodyPr lIns="45687" tIns="45687" rIns="45687" bIns="45687"/>
          <a:lstStyle>
            <a:lvl1pPr>
              <a:defRPr sz="4400" b="1" i="0">
                <a:latin typeface="Arial" panose="020B0604020202020204" pitchFamily="34" charset="0"/>
                <a:cs typeface="Arial" panose="020B0604020202020204" pitchFamily="34" charset="0"/>
              </a:defRPr>
            </a:lvl1pPr>
          </a:lstStyle>
          <a:p>
            <a:r>
              <a:rPr dirty="0"/>
              <a:t>Title Text</a:t>
            </a:r>
          </a:p>
        </p:txBody>
      </p:sp>
      <p:sp>
        <p:nvSpPr>
          <p:cNvPr id="4351" name="Body Level One…"/>
          <p:cNvSpPr txBox="1">
            <a:spLocks noGrp="1"/>
          </p:cNvSpPr>
          <p:nvPr>
            <p:ph type="body" idx="1"/>
          </p:nvPr>
        </p:nvSpPr>
        <p:spPr>
          <a:xfrm>
            <a:off x="0" y="1981200"/>
            <a:ext cx="9144000" cy="4114800"/>
          </a:xfrm>
          <a:prstGeom prst="rect">
            <a:avLst/>
          </a:prstGeom>
        </p:spPr>
        <p:txBody>
          <a:bodyPr vert="eaVert" lIns="45687" tIns="45687" rIns="45687" bIns="45687">
            <a:normAutofit/>
          </a:bodyPr>
          <a:lstStyle>
            <a:lvl1pPr marL="342659" indent="-342659">
              <a:buSzPct val="100000"/>
              <a:buChar char="•"/>
              <a:defRPr b="1" i="0">
                <a:solidFill>
                  <a:srgbClr val="FFFFFF"/>
                </a:solidFill>
                <a:latin typeface="Arial" panose="020B0604020202020204" pitchFamily="34" charset="0"/>
                <a:cs typeface="Arial" panose="020B0604020202020204" pitchFamily="34" charset="0"/>
              </a:defRPr>
            </a:lvl1pPr>
            <a:lvl2pPr marL="783220" indent="-326340">
              <a:buSzPct val="100000"/>
              <a:buChar char="–"/>
              <a:defRPr b="1" i="0">
                <a:solidFill>
                  <a:srgbClr val="FFFFFF"/>
                </a:solidFill>
                <a:latin typeface="Arial" panose="020B0604020202020204" pitchFamily="34" charset="0"/>
                <a:cs typeface="Arial" panose="020B0604020202020204" pitchFamily="34" charset="0"/>
              </a:defRPr>
            </a:lvl2pPr>
            <a:lvl3pPr marL="1218345" indent="-304585">
              <a:buSzPct val="100000"/>
              <a:buChar char="•"/>
              <a:defRPr b="1" i="0">
                <a:solidFill>
                  <a:srgbClr val="FFFFFF"/>
                </a:solidFill>
                <a:latin typeface="Arial" panose="020B0604020202020204" pitchFamily="34" charset="0"/>
                <a:cs typeface="Arial" panose="020B0604020202020204" pitchFamily="34" charset="0"/>
              </a:defRPr>
            </a:lvl3pPr>
            <a:lvl4pPr marL="1736140" indent="-365502">
              <a:buSzPct val="100000"/>
              <a:buChar char="–"/>
              <a:defRPr b="1" i="0">
                <a:solidFill>
                  <a:srgbClr val="FFFFFF"/>
                </a:solidFill>
                <a:latin typeface="Arial" panose="020B0604020202020204" pitchFamily="34" charset="0"/>
                <a:cs typeface="Arial" panose="020B0604020202020204" pitchFamily="34" charset="0"/>
              </a:defRPr>
            </a:lvl4pPr>
            <a:lvl5pPr marL="2193020" indent="-365502">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352"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24322354"/>
      </p:ext>
    </p:extLst>
  </p:cSld>
  <p:clrMapOvr>
    <a:masterClrMapping/>
  </p:clrMapOvr>
  <p:transition spd="med"/>
</p:sldLayout>
</file>

<file path=ppt/slideLayouts/slideLayout1881.xml><?xml version="1.0" encoding="utf-8"?>
<p:sldLayout xmlns:a="http://schemas.openxmlformats.org/drawingml/2006/main" xmlns:r="http://schemas.openxmlformats.org/officeDocument/2006/relationships" xmlns:p="http://schemas.openxmlformats.org/presentationml/2006/main" showMasterSp="0" type="tx">
  <p:cSld name="30_Vertical Title and Text">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367" name="Group 2"/>
          <p:cNvGrpSpPr/>
          <p:nvPr/>
        </p:nvGrpSpPr>
        <p:grpSpPr>
          <a:xfrm>
            <a:off x="-1" y="6"/>
            <a:ext cx="9144001" cy="6860193"/>
            <a:chOff x="0" y="3"/>
            <a:chExt cx="9144000" cy="6860192"/>
          </a:xfrm>
        </p:grpSpPr>
        <p:sp>
          <p:nvSpPr>
            <p:cNvPr id="4359"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360"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361"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362"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363"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364"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365"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366"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grpSp>
      <p:sp>
        <p:nvSpPr>
          <p:cNvPr id="4368" name="Title Text"/>
          <p:cNvSpPr txBox="1">
            <a:spLocks noGrp="1"/>
          </p:cNvSpPr>
          <p:nvPr>
            <p:ph type="title"/>
          </p:nvPr>
        </p:nvSpPr>
        <p:spPr>
          <a:xfrm>
            <a:off x="6515100" y="609600"/>
            <a:ext cx="1943100" cy="5486400"/>
          </a:xfrm>
          <a:prstGeom prst="rect">
            <a:avLst/>
          </a:prstGeom>
          <a:noFill/>
        </p:spPr>
        <p:txBody>
          <a:bodyPr vert="eaVert" lIns="45687" tIns="45687" rIns="45687" bIns="45687"/>
          <a:lstStyle>
            <a:lvl1pPr>
              <a:defRPr sz="4400" b="1" i="0">
                <a:latin typeface="Arial" panose="020B0604020202020204" pitchFamily="34" charset="0"/>
                <a:cs typeface="Arial" panose="020B0604020202020204" pitchFamily="34" charset="0"/>
              </a:defRPr>
            </a:lvl1pPr>
          </a:lstStyle>
          <a:p>
            <a:r>
              <a:rPr dirty="0"/>
              <a:t>Title Text</a:t>
            </a:r>
          </a:p>
        </p:txBody>
      </p:sp>
      <p:sp>
        <p:nvSpPr>
          <p:cNvPr id="4369" name="Body Level One…"/>
          <p:cNvSpPr txBox="1">
            <a:spLocks noGrp="1"/>
          </p:cNvSpPr>
          <p:nvPr>
            <p:ph type="body" idx="1"/>
          </p:nvPr>
        </p:nvSpPr>
        <p:spPr>
          <a:xfrm>
            <a:off x="685800" y="609600"/>
            <a:ext cx="5676900" cy="5486400"/>
          </a:xfrm>
          <a:prstGeom prst="rect">
            <a:avLst/>
          </a:prstGeom>
        </p:spPr>
        <p:txBody>
          <a:bodyPr vert="eaVert" lIns="45687" tIns="45687" rIns="45687" bIns="45687">
            <a:normAutofit/>
          </a:bodyPr>
          <a:lstStyle>
            <a:lvl1pPr marL="342659" indent="-342659">
              <a:buSzPct val="100000"/>
              <a:buChar char="•"/>
              <a:defRPr b="1" i="0">
                <a:solidFill>
                  <a:srgbClr val="FFFFFF"/>
                </a:solidFill>
                <a:latin typeface="Arial" panose="020B0604020202020204" pitchFamily="34" charset="0"/>
                <a:cs typeface="Arial" panose="020B0604020202020204" pitchFamily="34" charset="0"/>
              </a:defRPr>
            </a:lvl1pPr>
            <a:lvl2pPr marL="783220" indent="-326340">
              <a:buSzPct val="100000"/>
              <a:buChar char="–"/>
              <a:defRPr b="1" i="0">
                <a:solidFill>
                  <a:srgbClr val="FFFFFF"/>
                </a:solidFill>
                <a:latin typeface="Arial" panose="020B0604020202020204" pitchFamily="34" charset="0"/>
                <a:cs typeface="Arial" panose="020B0604020202020204" pitchFamily="34" charset="0"/>
              </a:defRPr>
            </a:lvl2pPr>
            <a:lvl3pPr marL="1218345" indent="-304585">
              <a:buSzPct val="100000"/>
              <a:buChar char="•"/>
              <a:defRPr b="1" i="0">
                <a:solidFill>
                  <a:srgbClr val="FFFFFF"/>
                </a:solidFill>
                <a:latin typeface="Arial" panose="020B0604020202020204" pitchFamily="34" charset="0"/>
                <a:cs typeface="Arial" panose="020B0604020202020204" pitchFamily="34" charset="0"/>
              </a:defRPr>
            </a:lvl3pPr>
            <a:lvl4pPr marL="1736140" indent="-365502">
              <a:buSzPct val="100000"/>
              <a:buChar char="–"/>
              <a:defRPr b="1" i="0">
                <a:solidFill>
                  <a:srgbClr val="FFFFFF"/>
                </a:solidFill>
                <a:latin typeface="Arial" panose="020B0604020202020204" pitchFamily="34" charset="0"/>
                <a:cs typeface="Arial" panose="020B0604020202020204" pitchFamily="34" charset="0"/>
              </a:defRPr>
            </a:lvl4pPr>
            <a:lvl5pPr marL="2193020" indent="-365502">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370"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19125805"/>
      </p:ext>
    </p:extLst>
  </p:cSld>
  <p:clrMapOvr>
    <a:masterClrMapping/>
  </p:clrMapOvr>
  <p:transition spd="med"/>
</p:sldLayout>
</file>

<file path=ppt/slideLayouts/slideLayout1882.xml><?xml version="1.0" encoding="utf-8"?>
<p:sldLayout xmlns:a="http://schemas.openxmlformats.org/drawingml/2006/main" xmlns:r="http://schemas.openxmlformats.org/officeDocument/2006/relationships" xmlns:p="http://schemas.openxmlformats.org/presentationml/2006/main" showMasterSp="0" type="tx">
  <p:cSld name="4_Title and 4 Content">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385" name="Group 2"/>
          <p:cNvGrpSpPr/>
          <p:nvPr/>
        </p:nvGrpSpPr>
        <p:grpSpPr>
          <a:xfrm>
            <a:off x="-1" y="6"/>
            <a:ext cx="9144001" cy="6860193"/>
            <a:chOff x="0" y="3"/>
            <a:chExt cx="9144000" cy="6860192"/>
          </a:xfrm>
        </p:grpSpPr>
        <p:sp>
          <p:nvSpPr>
            <p:cNvPr id="4377"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378"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379"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380"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381"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382"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383"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384"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grpSp>
      <p:sp>
        <p:nvSpPr>
          <p:cNvPr id="4386" name="Title Text"/>
          <p:cNvSpPr txBox="1">
            <a:spLocks noGrp="1"/>
          </p:cNvSpPr>
          <p:nvPr>
            <p:ph type="title"/>
          </p:nvPr>
        </p:nvSpPr>
        <p:spPr>
          <a:prstGeom prst="rect">
            <a:avLst/>
          </a:prstGeom>
          <a:noFill/>
        </p:spPr>
        <p:txBody>
          <a:bodyPr lIns="45687" tIns="45687" rIns="45687" bIns="45687"/>
          <a:lstStyle>
            <a:lvl1pPr>
              <a:defRPr sz="4400" b="1" i="0">
                <a:latin typeface="Arial" panose="020B0604020202020204" pitchFamily="34" charset="0"/>
                <a:cs typeface="Arial" panose="020B0604020202020204" pitchFamily="34" charset="0"/>
              </a:defRPr>
            </a:lvl1pPr>
          </a:lstStyle>
          <a:p>
            <a:r>
              <a:rPr dirty="0"/>
              <a:t>Title Text</a:t>
            </a:r>
          </a:p>
        </p:txBody>
      </p:sp>
      <p:sp>
        <p:nvSpPr>
          <p:cNvPr id="4387" name="Body Level One…"/>
          <p:cNvSpPr txBox="1">
            <a:spLocks noGrp="1"/>
          </p:cNvSpPr>
          <p:nvPr>
            <p:ph type="body" sz="quarter" idx="1"/>
          </p:nvPr>
        </p:nvSpPr>
        <p:spPr>
          <a:xfrm>
            <a:off x="685800" y="1981200"/>
            <a:ext cx="3810000" cy="1981200"/>
          </a:xfrm>
          <a:prstGeom prst="rect">
            <a:avLst/>
          </a:prstGeom>
        </p:spPr>
        <p:txBody>
          <a:bodyPr lIns="45687" tIns="45687" rIns="45687" bIns="45687">
            <a:normAutofit/>
          </a:bodyPr>
          <a:lstStyle>
            <a:lvl1pPr marL="342659" indent="-342659">
              <a:buSzPct val="100000"/>
              <a:buChar char="•"/>
              <a:defRPr b="1" i="0">
                <a:solidFill>
                  <a:srgbClr val="FFFFFF"/>
                </a:solidFill>
                <a:latin typeface="Arial" panose="020B0604020202020204" pitchFamily="34" charset="0"/>
                <a:cs typeface="Arial" panose="020B0604020202020204" pitchFamily="34" charset="0"/>
              </a:defRPr>
            </a:lvl1pPr>
            <a:lvl2pPr marL="783220" indent="-326340">
              <a:buSzPct val="100000"/>
              <a:buChar char="–"/>
              <a:defRPr b="1" i="0">
                <a:solidFill>
                  <a:srgbClr val="FFFFFF"/>
                </a:solidFill>
                <a:latin typeface="Arial" panose="020B0604020202020204" pitchFamily="34" charset="0"/>
                <a:cs typeface="Arial" panose="020B0604020202020204" pitchFamily="34" charset="0"/>
              </a:defRPr>
            </a:lvl2pPr>
            <a:lvl3pPr marL="1218345" indent="-304585">
              <a:buSzPct val="100000"/>
              <a:buChar char="•"/>
              <a:defRPr b="1" i="0">
                <a:solidFill>
                  <a:srgbClr val="FFFFFF"/>
                </a:solidFill>
                <a:latin typeface="Arial" panose="020B0604020202020204" pitchFamily="34" charset="0"/>
                <a:cs typeface="Arial" panose="020B0604020202020204" pitchFamily="34" charset="0"/>
              </a:defRPr>
            </a:lvl3pPr>
            <a:lvl4pPr marL="1736140" indent="-365502">
              <a:buSzPct val="100000"/>
              <a:buChar char="–"/>
              <a:defRPr b="1" i="0">
                <a:solidFill>
                  <a:srgbClr val="FFFFFF"/>
                </a:solidFill>
                <a:latin typeface="Arial" panose="020B0604020202020204" pitchFamily="34" charset="0"/>
                <a:cs typeface="Arial" panose="020B0604020202020204" pitchFamily="34" charset="0"/>
              </a:defRPr>
            </a:lvl4pPr>
            <a:lvl5pPr marL="2193020" indent="-365502">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388"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239787617"/>
      </p:ext>
    </p:extLst>
  </p:cSld>
  <p:clrMapOvr>
    <a:masterClrMapping/>
  </p:clrMapOvr>
  <p:transition spd="med"/>
</p:sldLayout>
</file>

<file path=ppt/slideLayouts/slideLayout1883.xml><?xml version="1.0" encoding="utf-8"?>
<p:sldLayout xmlns:a="http://schemas.openxmlformats.org/drawingml/2006/main" xmlns:r="http://schemas.openxmlformats.org/officeDocument/2006/relationships" xmlns:p="http://schemas.openxmlformats.org/presentationml/2006/main" showMasterSp="0" type="tx">
  <p:cSld name="1_Title and Table">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403" name="Group 2"/>
          <p:cNvGrpSpPr/>
          <p:nvPr/>
        </p:nvGrpSpPr>
        <p:grpSpPr>
          <a:xfrm>
            <a:off x="-1" y="6"/>
            <a:ext cx="9144001" cy="6860193"/>
            <a:chOff x="0" y="3"/>
            <a:chExt cx="9144000" cy="6860192"/>
          </a:xfrm>
        </p:grpSpPr>
        <p:sp>
          <p:nvSpPr>
            <p:cNvPr id="4395"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396"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397"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398"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399"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400"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401"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402"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grpSp>
      <p:sp>
        <p:nvSpPr>
          <p:cNvPr id="4404" name="Title Text"/>
          <p:cNvSpPr txBox="1">
            <a:spLocks noGrp="1"/>
          </p:cNvSpPr>
          <p:nvPr>
            <p:ph type="title"/>
          </p:nvPr>
        </p:nvSpPr>
        <p:spPr>
          <a:prstGeom prst="rect">
            <a:avLst/>
          </a:prstGeom>
          <a:noFill/>
        </p:spPr>
        <p:txBody>
          <a:bodyPr lIns="45687" tIns="45687" rIns="45687" bIns="45687"/>
          <a:lstStyle>
            <a:lvl1pPr>
              <a:defRPr sz="4400" b="1" i="0">
                <a:latin typeface="Arial" panose="020B0604020202020204" pitchFamily="34" charset="0"/>
                <a:cs typeface="Arial" panose="020B0604020202020204" pitchFamily="34" charset="0"/>
              </a:defRPr>
            </a:lvl1pPr>
          </a:lstStyle>
          <a:p>
            <a:r>
              <a:rPr dirty="0"/>
              <a:t>Title Text</a:t>
            </a:r>
          </a:p>
        </p:txBody>
      </p:sp>
      <p:sp>
        <p:nvSpPr>
          <p:cNvPr id="4405"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315265242"/>
      </p:ext>
    </p:extLst>
  </p:cSld>
  <p:clrMapOvr>
    <a:masterClrMapping/>
  </p:clrMapOvr>
  <p:transition spd="med"/>
</p:sldLayout>
</file>

<file path=ppt/slideLayouts/slideLayout1884.xml><?xml version="1.0" encoding="utf-8"?>
<p:sldLayout xmlns:a="http://schemas.openxmlformats.org/drawingml/2006/main" xmlns:r="http://schemas.openxmlformats.org/officeDocument/2006/relationships" xmlns:p="http://schemas.openxmlformats.org/presentationml/2006/main" showMasterSp="0" type="tx">
  <p:cSld name="Title Slide">
    <p:spTree>
      <p:nvGrpSpPr>
        <p:cNvPr id="1" name=""/>
        <p:cNvGrpSpPr/>
        <p:nvPr/>
      </p:nvGrpSpPr>
      <p:grpSpPr>
        <a:xfrm>
          <a:off x="0" y="0"/>
          <a:ext cx="0" cy="0"/>
          <a:chOff x="0" y="0"/>
          <a:chExt cx="0" cy="0"/>
        </a:xfrm>
      </p:grpSpPr>
      <p:grpSp>
        <p:nvGrpSpPr>
          <p:cNvPr id="306" name="Group 318"/>
          <p:cNvGrpSpPr/>
          <p:nvPr/>
        </p:nvGrpSpPr>
        <p:grpSpPr>
          <a:xfrm>
            <a:off x="634" y="108585"/>
            <a:ext cx="10407653" cy="6749415"/>
            <a:chOff x="0" y="0"/>
            <a:chExt cx="10407651" cy="6749414"/>
          </a:xfrm>
        </p:grpSpPr>
        <p:grpSp>
          <p:nvGrpSpPr>
            <p:cNvPr id="274" name="Group 313"/>
            <p:cNvGrpSpPr/>
            <p:nvPr/>
          </p:nvGrpSpPr>
          <p:grpSpPr>
            <a:xfrm>
              <a:off x="-1" y="-1"/>
              <a:ext cx="10407653" cy="6489701"/>
              <a:chOff x="0" y="0"/>
              <a:chExt cx="10407651" cy="6489699"/>
            </a:xfrm>
          </p:grpSpPr>
          <p:grpSp>
            <p:nvGrpSpPr>
              <p:cNvPr id="261" name="Group 312"/>
              <p:cNvGrpSpPr/>
              <p:nvPr/>
            </p:nvGrpSpPr>
            <p:grpSpPr>
              <a:xfrm>
                <a:off x="-1" y="120015"/>
                <a:ext cx="10407653" cy="6369685"/>
                <a:chOff x="0" y="0"/>
                <a:chExt cx="10407651" cy="6369684"/>
              </a:xfrm>
            </p:grpSpPr>
            <p:sp>
              <p:nvSpPr>
                <p:cNvPr id="68" name="Line 94"/>
                <p:cNvSpPr/>
                <p:nvPr/>
              </p:nvSpPr>
              <p:spPr>
                <a:xfrm>
                  <a:off x="0" y="708659"/>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69" name="Line 95"/>
                <p:cNvSpPr/>
                <p:nvPr/>
              </p:nvSpPr>
              <p:spPr>
                <a:xfrm>
                  <a:off x="0" y="1503997"/>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70" name="Line 96"/>
                <p:cNvSpPr/>
                <p:nvPr/>
              </p:nvSpPr>
              <p:spPr>
                <a:xfrm>
                  <a:off x="0" y="2331085"/>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71" name="Line 97"/>
                <p:cNvSpPr/>
                <p:nvPr/>
              </p:nvSpPr>
              <p:spPr>
                <a:xfrm>
                  <a:off x="0" y="3126422"/>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72" name="Line 98"/>
                <p:cNvSpPr/>
                <p:nvPr/>
              </p:nvSpPr>
              <p:spPr>
                <a:xfrm>
                  <a:off x="0" y="3951922"/>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73" name="Line 99"/>
                <p:cNvSpPr/>
                <p:nvPr/>
              </p:nvSpPr>
              <p:spPr>
                <a:xfrm>
                  <a:off x="0" y="4747259"/>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74" name="Line 100"/>
                <p:cNvSpPr/>
                <p:nvPr/>
              </p:nvSpPr>
              <p:spPr>
                <a:xfrm>
                  <a:off x="0" y="5574347"/>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75" name="Line 101"/>
                <p:cNvSpPr/>
                <p:nvPr/>
              </p:nvSpPr>
              <p:spPr>
                <a:xfrm>
                  <a:off x="0" y="6369684"/>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grpSp>
              <p:nvGrpSpPr>
                <p:cNvPr id="112" name="Group 311"/>
                <p:cNvGrpSpPr/>
                <p:nvPr/>
              </p:nvGrpSpPr>
              <p:grpSpPr>
                <a:xfrm>
                  <a:off x="766127" y="0"/>
                  <a:ext cx="2859724" cy="6369685"/>
                  <a:chOff x="0" y="0"/>
                  <a:chExt cx="2859722" cy="6369685"/>
                </a:xfrm>
              </p:grpSpPr>
              <p:grpSp>
                <p:nvGrpSpPr>
                  <p:cNvPr id="84" name="Group 305"/>
                  <p:cNvGrpSpPr/>
                  <p:nvPr/>
                </p:nvGrpSpPr>
                <p:grpSpPr>
                  <a:xfrm>
                    <a:off x="0" y="0"/>
                    <a:ext cx="1548448" cy="1503998"/>
                    <a:chOff x="0" y="0"/>
                    <a:chExt cx="1548447" cy="1503997"/>
                  </a:xfrm>
                </p:grpSpPr>
                <p:sp>
                  <p:nvSpPr>
                    <p:cNvPr id="76" name="Line 104"/>
                    <p:cNvSpPr/>
                    <p:nvPr/>
                  </p:nvSpPr>
                  <p:spPr>
                    <a:xfrm flipH="1">
                      <a:off x="-1" y="0"/>
                      <a:ext cx="2" cy="619125"/>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77" name="Line 105"/>
                    <p:cNvSpPr/>
                    <p:nvPr/>
                  </p:nvSpPr>
                  <p:spPr>
                    <a:xfrm flipH="1">
                      <a:off x="795337" y="0"/>
                      <a:ext cx="1" cy="619125"/>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78" name="Line 106"/>
                    <p:cNvSpPr/>
                    <p:nvPr/>
                  </p:nvSpPr>
                  <p:spPr>
                    <a:xfrm flipH="1">
                      <a:off x="795337" y="795337"/>
                      <a:ext cx="1" cy="619126"/>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79" name="Line 107"/>
                    <p:cNvSpPr/>
                    <p:nvPr/>
                  </p:nvSpPr>
                  <p:spPr>
                    <a:xfrm flipH="1">
                      <a:off x="-1" y="795337"/>
                      <a:ext cx="2" cy="619126"/>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80" name="Line 108"/>
                    <p:cNvSpPr/>
                    <p:nvPr/>
                  </p:nvSpPr>
                  <p:spPr>
                    <a:xfrm>
                      <a:off x="89535" y="708659"/>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81" name="Line 109"/>
                    <p:cNvSpPr/>
                    <p:nvPr/>
                  </p:nvSpPr>
                  <p:spPr>
                    <a:xfrm>
                      <a:off x="929322" y="708659"/>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82" name="Line 110"/>
                    <p:cNvSpPr/>
                    <p:nvPr/>
                  </p:nvSpPr>
                  <p:spPr>
                    <a:xfrm>
                      <a:off x="929322" y="1503997"/>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83" name="Line 111"/>
                    <p:cNvSpPr/>
                    <p:nvPr/>
                  </p:nvSpPr>
                  <p:spPr>
                    <a:xfrm>
                      <a:off x="89535" y="1503997"/>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grpSp>
              <p:grpSp>
                <p:nvGrpSpPr>
                  <p:cNvPr id="93" name="Group 112"/>
                  <p:cNvGrpSpPr/>
                  <p:nvPr/>
                </p:nvGrpSpPr>
                <p:grpSpPr>
                  <a:xfrm>
                    <a:off x="192087" y="1622425"/>
                    <a:ext cx="2667636" cy="1503998"/>
                    <a:chOff x="0" y="0"/>
                    <a:chExt cx="2667635" cy="1503997"/>
                  </a:xfrm>
                </p:grpSpPr>
                <p:sp>
                  <p:nvSpPr>
                    <p:cNvPr id="85" name="Line 113"/>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86" name="Line 114"/>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87" name="Line 115"/>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88" name="Line 116"/>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89" name="Line 117"/>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90" name="Line 118"/>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91" name="Line 119"/>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92" name="Line 120"/>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grpSp>
              <p:grpSp>
                <p:nvGrpSpPr>
                  <p:cNvPr id="102" name="Group 121"/>
                  <p:cNvGrpSpPr/>
                  <p:nvPr/>
                </p:nvGrpSpPr>
                <p:grpSpPr>
                  <a:xfrm>
                    <a:off x="192087" y="3243262"/>
                    <a:ext cx="2667636" cy="1503999"/>
                    <a:chOff x="0" y="0"/>
                    <a:chExt cx="2667635" cy="1503997"/>
                  </a:xfrm>
                </p:grpSpPr>
                <p:sp>
                  <p:nvSpPr>
                    <p:cNvPr id="94" name="Line 122"/>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95" name="Line 123"/>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96" name="Line 124"/>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97" name="Line 125"/>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98" name="Line 126"/>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99" name="Line 127"/>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100" name="Line 128"/>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101" name="Line 129"/>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grpSp>
              <p:grpSp>
                <p:nvGrpSpPr>
                  <p:cNvPr id="111" name="Group 130"/>
                  <p:cNvGrpSpPr/>
                  <p:nvPr/>
                </p:nvGrpSpPr>
                <p:grpSpPr>
                  <a:xfrm>
                    <a:off x="192087" y="4865687"/>
                    <a:ext cx="2667636" cy="1503999"/>
                    <a:chOff x="0" y="0"/>
                    <a:chExt cx="2667635" cy="1503997"/>
                  </a:xfrm>
                </p:grpSpPr>
                <p:sp>
                  <p:nvSpPr>
                    <p:cNvPr id="103" name="Line 131"/>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104" name="Line 132"/>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105" name="Line 133"/>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106" name="Line 134"/>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107" name="Line 135"/>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108" name="Line 136"/>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109" name="Line 137"/>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110" name="Line 138"/>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grpSp>
            </p:grpSp>
            <p:grpSp>
              <p:nvGrpSpPr>
                <p:cNvPr id="149" name="Group 310"/>
                <p:cNvGrpSpPr/>
                <p:nvPr/>
              </p:nvGrpSpPr>
              <p:grpSpPr>
                <a:xfrm>
                  <a:off x="2461577" y="0"/>
                  <a:ext cx="2859724" cy="6369685"/>
                  <a:chOff x="0" y="0"/>
                  <a:chExt cx="2859722" cy="6369685"/>
                </a:xfrm>
              </p:grpSpPr>
              <p:grpSp>
                <p:nvGrpSpPr>
                  <p:cNvPr id="121" name="Group 304"/>
                  <p:cNvGrpSpPr/>
                  <p:nvPr/>
                </p:nvGrpSpPr>
                <p:grpSpPr>
                  <a:xfrm>
                    <a:off x="0" y="0"/>
                    <a:ext cx="1548448" cy="1503998"/>
                    <a:chOff x="0" y="0"/>
                    <a:chExt cx="1548447" cy="1503997"/>
                  </a:xfrm>
                </p:grpSpPr>
                <p:sp>
                  <p:nvSpPr>
                    <p:cNvPr id="113" name="Line 141"/>
                    <p:cNvSpPr/>
                    <p:nvPr/>
                  </p:nvSpPr>
                  <p:spPr>
                    <a:xfrm flipH="1">
                      <a:off x="-1" y="0"/>
                      <a:ext cx="2" cy="619125"/>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114" name="Line 142"/>
                    <p:cNvSpPr/>
                    <p:nvPr/>
                  </p:nvSpPr>
                  <p:spPr>
                    <a:xfrm flipH="1">
                      <a:off x="795337" y="0"/>
                      <a:ext cx="1" cy="619125"/>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115" name="Line 143"/>
                    <p:cNvSpPr/>
                    <p:nvPr/>
                  </p:nvSpPr>
                  <p:spPr>
                    <a:xfrm flipH="1">
                      <a:off x="795337" y="795337"/>
                      <a:ext cx="1" cy="619126"/>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116" name="Line 144"/>
                    <p:cNvSpPr/>
                    <p:nvPr/>
                  </p:nvSpPr>
                  <p:spPr>
                    <a:xfrm flipH="1">
                      <a:off x="-1" y="795337"/>
                      <a:ext cx="2" cy="619126"/>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117" name="Line 145"/>
                    <p:cNvSpPr/>
                    <p:nvPr/>
                  </p:nvSpPr>
                  <p:spPr>
                    <a:xfrm>
                      <a:off x="89535" y="708659"/>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118" name="Line 146"/>
                    <p:cNvSpPr/>
                    <p:nvPr/>
                  </p:nvSpPr>
                  <p:spPr>
                    <a:xfrm>
                      <a:off x="929322" y="708659"/>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119" name="Line 147"/>
                    <p:cNvSpPr/>
                    <p:nvPr/>
                  </p:nvSpPr>
                  <p:spPr>
                    <a:xfrm>
                      <a:off x="929322" y="1503997"/>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120" name="Line 148"/>
                    <p:cNvSpPr/>
                    <p:nvPr/>
                  </p:nvSpPr>
                  <p:spPr>
                    <a:xfrm>
                      <a:off x="89535" y="1503997"/>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grpSp>
              <p:grpSp>
                <p:nvGrpSpPr>
                  <p:cNvPr id="130" name="Group 149"/>
                  <p:cNvGrpSpPr/>
                  <p:nvPr/>
                </p:nvGrpSpPr>
                <p:grpSpPr>
                  <a:xfrm>
                    <a:off x="192087" y="1622425"/>
                    <a:ext cx="2667636" cy="1503998"/>
                    <a:chOff x="0" y="0"/>
                    <a:chExt cx="2667635" cy="1503997"/>
                  </a:xfrm>
                </p:grpSpPr>
                <p:sp>
                  <p:nvSpPr>
                    <p:cNvPr id="122" name="Line 150"/>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123" name="Line 151"/>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124" name="Line 152"/>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125" name="Line 153"/>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126" name="Line 154"/>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127" name="Line 155"/>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128" name="Line 156"/>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129" name="Line 157"/>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grpSp>
              <p:grpSp>
                <p:nvGrpSpPr>
                  <p:cNvPr id="139" name="Group 158"/>
                  <p:cNvGrpSpPr/>
                  <p:nvPr/>
                </p:nvGrpSpPr>
                <p:grpSpPr>
                  <a:xfrm>
                    <a:off x="192087" y="3243262"/>
                    <a:ext cx="2667636" cy="1503999"/>
                    <a:chOff x="0" y="0"/>
                    <a:chExt cx="2667635" cy="1503997"/>
                  </a:xfrm>
                </p:grpSpPr>
                <p:sp>
                  <p:nvSpPr>
                    <p:cNvPr id="131" name="Line 159"/>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132" name="Line 160"/>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133" name="Line 161"/>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134" name="Line 162"/>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135" name="Line 163"/>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136" name="Line 164"/>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137" name="Line 165"/>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138" name="Line 166"/>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grpSp>
              <p:grpSp>
                <p:nvGrpSpPr>
                  <p:cNvPr id="148" name="Group 167"/>
                  <p:cNvGrpSpPr/>
                  <p:nvPr/>
                </p:nvGrpSpPr>
                <p:grpSpPr>
                  <a:xfrm>
                    <a:off x="192087" y="4865687"/>
                    <a:ext cx="2667636" cy="1503999"/>
                    <a:chOff x="0" y="0"/>
                    <a:chExt cx="2667635" cy="1503997"/>
                  </a:xfrm>
                </p:grpSpPr>
                <p:sp>
                  <p:nvSpPr>
                    <p:cNvPr id="140" name="Line 168"/>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141" name="Line 169"/>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142" name="Line 170"/>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143" name="Line 171"/>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144" name="Line 172"/>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145" name="Line 173"/>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146" name="Line 174"/>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147" name="Line 175"/>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grpSp>
            </p:grpSp>
            <p:grpSp>
              <p:nvGrpSpPr>
                <p:cNvPr id="186" name="Group 309"/>
                <p:cNvGrpSpPr/>
                <p:nvPr/>
              </p:nvGrpSpPr>
              <p:grpSpPr>
                <a:xfrm>
                  <a:off x="4157028" y="0"/>
                  <a:ext cx="2859723" cy="6369685"/>
                  <a:chOff x="0" y="0"/>
                  <a:chExt cx="2859722" cy="6369685"/>
                </a:xfrm>
              </p:grpSpPr>
              <p:grpSp>
                <p:nvGrpSpPr>
                  <p:cNvPr id="158" name="Group 303"/>
                  <p:cNvGrpSpPr/>
                  <p:nvPr/>
                </p:nvGrpSpPr>
                <p:grpSpPr>
                  <a:xfrm>
                    <a:off x="0" y="0"/>
                    <a:ext cx="1548448" cy="1503998"/>
                    <a:chOff x="0" y="0"/>
                    <a:chExt cx="1548447" cy="1503997"/>
                  </a:xfrm>
                </p:grpSpPr>
                <p:sp>
                  <p:nvSpPr>
                    <p:cNvPr id="150" name="Line 178"/>
                    <p:cNvSpPr/>
                    <p:nvPr/>
                  </p:nvSpPr>
                  <p:spPr>
                    <a:xfrm flipH="1">
                      <a:off x="-1" y="0"/>
                      <a:ext cx="2" cy="619125"/>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151" name="Line 179"/>
                    <p:cNvSpPr/>
                    <p:nvPr/>
                  </p:nvSpPr>
                  <p:spPr>
                    <a:xfrm flipH="1">
                      <a:off x="795337" y="0"/>
                      <a:ext cx="1" cy="619125"/>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152" name="Line 180"/>
                    <p:cNvSpPr/>
                    <p:nvPr/>
                  </p:nvSpPr>
                  <p:spPr>
                    <a:xfrm flipH="1">
                      <a:off x="795337" y="795337"/>
                      <a:ext cx="1" cy="619126"/>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153" name="Line 181"/>
                    <p:cNvSpPr/>
                    <p:nvPr/>
                  </p:nvSpPr>
                  <p:spPr>
                    <a:xfrm flipH="1">
                      <a:off x="-1" y="795337"/>
                      <a:ext cx="2" cy="619126"/>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154" name="Line 182"/>
                    <p:cNvSpPr/>
                    <p:nvPr/>
                  </p:nvSpPr>
                  <p:spPr>
                    <a:xfrm>
                      <a:off x="89535" y="708659"/>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155" name="Line 183"/>
                    <p:cNvSpPr/>
                    <p:nvPr/>
                  </p:nvSpPr>
                  <p:spPr>
                    <a:xfrm>
                      <a:off x="929322" y="708659"/>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156" name="Line 184"/>
                    <p:cNvSpPr/>
                    <p:nvPr/>
                  </p:nvSpPr>
                  <p:spPr>
                    <a:xfrm>
                      <a:off x="929322" y="1503997"/>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157" name="Line 185"/>
                    <p:cNvSpPr/>
                    <p:nvPr/>
                  </p:nvSpPr>
                  <p:spPr>
                    <a:xfrm>
                      <a:off x="89535" y="1503997"/>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grpSp>
              <p:grpSp>
                <p:nvGrpSpPr>
                  <p:cNvPr id="167" name="Group 186"/>
                  <p:cNvGrpSpPr/>
                  <p:nvPr/>
                </p:nvGrpSpPr>
                <p:grpSpPr>
                  <a:xfrm>
                    <a:off x="192087" y="1622425"/>
                    <a:ext cx="2667636" cy="1503998"/>
                    <a:chOff x="0" y="0"/>
                    <a:chExt cx="2667635" cy="1503997"/>
                  </a:xfrm>
                </p:grpSpPr>
                <p:sp>
                  <p:nvSpPr>
                    <p:cNvPr id="159" name="Line 187"/>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160" name="Line 188"/>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161" name="Line 189"/>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162" name="Line 190"/>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163" name="Line 191"/>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164" name="Line 192"/>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165" name="Line 193"/>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166" name="Line 194"/>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grpSp>
              <p:grpSp>
                <p:nvGrpSpPr>
                  <p:cNvPr id="176" name="Group 195"/>
                  <p:cNvGrpSpPr/>
                  <p:nvPr/>
                </p:nvGrpSpPr>
                <p:grpSpPr>
                  <a:xfrm>
                    <a:off x="192087" y="3243262"/>
                    <a:ext cx="2667636" cy="1503999"/>
                    <a:chOff x="0" y="0"/>
                    <a:chExt cx="2667635" cy="1503997"/>
                  </a:xfrm>
                </p:grpSpPr>
                <p:sp>
                  <p:nvSpPr>
                    <p:cNvPr id="168" name="Line 196"/>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169" name="Line 197"/>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170" name="Line 198"/>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171" name="Line 199"/>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172" name="Line 200"/>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173" name="Line 201"/>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174" name="Line 202"/>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175" name="Line 203"/>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grpSp>
              <p:grpSp>
                <p:nvGrpSpPr>
                  <p:cNvPr id="185" name="Group 204"/>
                  <p:cNvGrpSpPr/>
                  <p:nvPr/>
                </p:nvGrpSpPr>
                <p:grpSpPr>
                  <a:xfrm>
                    <a:off x="192087" y="4865687"/>
                    <a:ext cx="2667636" cy="1503999"/>
                    <a:chOff x="0" y="0"/>
                    <a:chExt cx="2667635" cy="1503997"/>
                  </a:xfrm>
                </p:grpSpPr>
                <p:sp>
                  <p:nvSpPr>
                    <p:cNvPr id="177" name="Line 205"/>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178" name="Line 206"/>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179" name="Line 207"/>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180" name="Line 208"/>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181" name="Line 209"/>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182" name="Line 210"/>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183" name="Line 211"/>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184" name="Line 212"/>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grpSp>
            </p:grpSp>
            <p:grpSp>
              <p:nvGrpSpPr>
                <p:cNvPr id="223" name="Group 308"/>
                <p:cNvGrpSpPr/>
                <p:nvPr/>
              </p:nvGrpSpPr>
              <p:grpSpPr>
                <a:xfrm>
                  <a:off x="5852478" y="0"/>
                  <a:ext cx="2859723" cy="6369685"/>
                  <a:chOff x="0" y="0"/>
                  <a:chExt cx="2859722" cy="6369685"/>
                </a:xfrm>
              </p:grpSpPr>
              <p:grpSp>
                <p:nvGrpSpPr>
                  <p:cNvPr id="195" name="Group 302"/>
                  <p:cNvGrpSpPr/>
                  <p:nvPr/>
                </p:nvGrpSpPr>
                <p:grpSpPr>
                  <a:xfrm>
                    <a:off x="0" y="0"/>
                    <a:ext cx="1548448" cy="1503998"/>
                    <a:chOff x="0" y="0"/>
                    <a:chExt cx="1548447" cy="1503997"/>
                  </a:xfrm>
                </p:grpSpPr>
                <p:sp>
                  <p:nvSpPr>
                    <p:cNvPr id="187" name="Line 215"/>
                    <p:cNvSpPr/>
                    <p:nvPr/>
                  </p:nvSpPr>
                  <p:spPr>
                    <a:xfrm flipH="1">
                      <a:off x="-1" y="0"/>
                      <a:ext cx="2" cy="619125"/>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188" name="Line 216"/>
                    <p:cNvSpPr/>
                    <p:nvPr/>
                  </p:nvSpPr>
                  <p:spPr>
                    <a:xfrm flipH="1">
                      <a:off x="795337" y="0"/>
                      <a:ext cx="1" cy="619125"/>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189" name="Line 217"/>
                    <p:cNvSpPr/>
                    <p:nvPr/>
                  </p:nvSpPr>
                  <p:spPr>
                    <a:xfrm flipH="1">
                      <a:off x="795337" y="795337"/>
                      <a:ext cx="1" cy="619126"/>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190" name="Line 218"/>
                    <p:cNvSpPr/>
                    <p:nvPr/>
                  </p:nvSpPr>
                  <p:spPr>
                    <a:xfrm flipH="1">
                      <a:off x="-1" y="795337"/>
                      <a:ext cx="2" cy="619126"/>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191" name="Line 219"/>
                    <p:cNvSpPr/>
                    <p:nvPr/>
                  </p:nvSpPr>
                  <p:spPr>
                    <a:xfrm>
                      <a:off x="89535" y="708659"/>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192" name="Line 220"/>
                    <p:cNvSpPr/>
                    <p:nvPr/>
                  </p:nvSpPr>
                  <p:spPr>
                    <a:xfrm>
                      <a:off x="929322" y="708659"/>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193" name="Line 221"/>
                    <p:cNvSpPr/>
                    <p:nvPr/>
                  </p:nvSpPr>
                  <p:spPr>
                    <a:xfrm>
                      <a:off x="929322" y="1503997"/>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194" name="Line 222"/>
                    <p:cNvSpPr/>
                    <p:nvPr/>
                  </p:nvSpPr>
                  <p:spPr>
                    <a:xfrm>
                      <a:off x="89535" y="1503997"/>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grpSp>
              <p:grpSp>
                <p:nvGrpSpPr>
                  <p:cNvPr id="204" name="Group 223"/>
                  <p:cNvGrpSpPr/>
                  <p:nvPr/>
                </p:nvGrpSpPr>
                <p:grpSpPr>
                  <a:xfrm>
                    <a:off x="192087" y="1622425"/>
                    <a:ext cx="2667636" cy="1503998"/>
                    <a:chOff x="0" y="0"/>
                    <a:chExt cx="2667635" cy="1503997"/>
                  </a:xfrm>
                </p:grpSpPr>
                <p:sp>
                  <p:nvSpPr>
                    <p:cNvPr id="196" name="Line 224"/>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197" name="Line 225"/>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198" name="Line 226"/>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199" name="Line 227"/>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00" name="Line 228"/>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01" name="Line 229"/>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02" name="Line 230"/>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03" name="Line 231"/>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grpSp>
              <p:grpSp>
                <p:nvGrpSpPr>
                  <p:cNvPr id="213" name="Group 232"/>
                  <p:cNvGrpSpPr/>
                  <p:nvPr/>
                </p:nvGrpSpPr>
                <p:grpSpPr>
                  <a:xfrm>
                    <a:off x="192087" y="3243262"/>
                    <a:ext cx="2667636" cy="1503999"/>
                    <a:chOff x="0" y="0"/>
                    <a:chExt cx="2667635" cy="1503997"/>
                  </a:xfrm>
                </p:grpSpPr>
                <p:sp>
                  <p:nvSpPr>
                    <p:cNvPr id="205" name="Line 233"/>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06" name="Line 234"/>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07" name="Line 235"/>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08" name="Line 236"/>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09" name="Line 237"/>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0" name="Line 238"/>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1" name="Line 239"/>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2" name="Line 240"/>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grpSp>
              <p:grpSp>
                <p:nvGrpSpPr>
                  <p:cNvPr id="222" name="Group 241"/>
                  <p:cNvGrpSpPr/>
                  <p:nvPr/>
                </p:nvGrpSpPr>
                <p:grpSpPr>
                  <a:xfrm>
                    <a:off x="192087" y="4865687"/>
                    <a:ext cx="2667636" cy="1503999"/>
                    <a:chOff x="0" y="0"/>
                    <a:chExt cx="2667635" cy="1503997"/>
                  </a:xfrm>
                </p:grpSpPr>
                <p:sp>
                  <p:nvSpPr>
                    <p:cNvPr id="214" name="Line 242"/>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5" name="Line 243"/>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6" name="Line 244"/>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7" name="Line 245"/>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8" name="Line 246"/>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9" name="Line 247"/>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0" name="Line 248"/>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1" name="Line 249"/>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grpSp>
            </p:grpSp>
            <p:grpSp>
              <p:nvGrpSpPr>
                <p:cNvPr id="260" name="Group 307"/>
                <p:cNvGrpSpPr/>
                <p:nvPr/>
              </p:nvGrpSpPr>
              <p:grpSpPr>
                <a:xfrm>
                  <a:off x="7547928" y="0"/>
                  <a:ext cx="2859724" cy="6369685"/>
                  <a:chOff x="0" y="0"/>
                  <a:chExt cx="2859722" cy="6369685"/>
                </a:xfrm>
              </p:grpSpPr>
              <p:grpSp>
                <p:nvGrpSpPr>
                  <p:cNvPr id="232" name="Group 301"/>
                  <p:cNvGrpSpPr/>
                  <p:nvPr/>
                </p:nvGrpSpPr>
                <p:grpSpPr>
                  <a:xfrm>
                    <a:off x="0" y="0"/>
                    <a:ext cx="1548448" cy="1503998"/>
                    <a:chOff x="0" y="0"/>
                    <a:chExt cx="1548447" cy="1503997"/>
                  </a:xfrm>
                </p:grpSpPr>
                <p:sp>
                  <p:nvSpPr>
                    <p:cNvPr id="224" name="Line 252"/>
                    <p:cNvSpPr/>
                    <p:nvPr/>
                  </p:nvSpPr>
                  <p:spPr>
                    <a:xfrm flipH="1">
                      <a:off x="-1" y="0"/>
                      <a:ext cx="2" cy="619125"/>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5" name="Line 253"/>
                    <p:cNvSpPr/>
                    <p:nvPr/>
                  </p:nvSpPr>
                  <p:spPr>
                    <a:xfrm flipH="1">
                      <a:off x="795337" y="0"/>
                      <a:ext cx="1" cy="619125"/>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6" name="Line 254"/>
                    <p:cNvSpPr/>
                    <p:nvPr/>
                  </p:nvSpPr>
                  <p:spPr>
                    <a:xfrm flipH="1">
                      <a:off x="795337" y="795337"/>
                      <a:ext cx="1" cy="619126"/>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7" name="Line 255"/>
                    <p:cNvSpPr/>
                    <p:nvPr/>
                  </p:nvSpPr>
                  <p:spPr>
                    <a:xfrm flipH="1">
                      <a:off x="-1" y="795337"/>
                      <a:ext cx="2" cy="619126"/>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8" name="Line 256"/>
                    <p:cNvSpPr/>
                    <p:nvPr/>
                  </p:nvSpPr>
                  <p:spPr>
                    <a:xfrm>
                      <a:off x="89535" y="708659"/>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9" name="Line 257"/>
                    <p:cNvSpPr/>
                    <p:nvPr/>
                  </p:nvSpPr>
                  <p:spPr>
                    <a:xfrm>
                      <a:off x="929322" y="708659"/>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30" name="Line 258"/>
                    <p:cNvSpPr/>
                    <p:nvPr/>
                  </p:nvSpPr>
                  <p:spPr>
                    <a:xfrm>
                      <a:off x="929322" y="1503997"/>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31" name="Line 259"/>
                    <p:cNvSpPr/>
                    <p:nvPr/>
                  </p:nvSpPr>
                  <p:spPr>
                    <a:xfrm>
                      <a:off x="89535" y="1503997"/>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grpSp>
              <p:grpSp>
                <p:nvGrpSpPr>
                  <p:cNvPr id="241" name="Group 260"/>
                  <p:cNvGrpSpPr/>
                  <p:nvPr/>
                </p:nvGrpSpPr>
                <p:grpSpPr>
                  <a:xfrm>
                    <a:off x="192087" y="1622425"/>
                    <a:ext cx="2667636" cy="1503998"/>
                    <a:chOff x="0" y="0"/>
                    <a:chExt cx="2667635" cy="1503997"/>
                  </a:xfrm>
                </p:grpSpPr>
                <p:sp>
                  <p:nvSpPr>
                    <p:cNvPr id="233" name="Line 261"/>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34" name="Line 262"/>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35" name="Line 263"/>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36" name="Line 264"/>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37" name="Line 265"/>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38" name="Line 266"/>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39" name="Line 267"/>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40" name="Line 268"/>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grpSp>
              <p:grpSp>
                <p:nvGrpSpPr>
                  <p:cNvPr id="250" name="Group 269"/>
                  <p:cNvGrpSpPr/>
                  <p:nvPr/>
                </p:nvGrpSpPr>
                <p:grpSpPr>
                  <a:xfrm>
                    <a:off x="192087" y="3243262"/>
                    <a:ext cx="2667636" cy="1503999"/>
                    <a:chOff x="0" y="0"/>
                    <a:chExt cx="2667635" cy="1503997"/>
                  </a:xfrm>
                </p:grpSpPr>
                <p:sp>
                  <p:nvSpPr>
                    <p:cNvPr id="242" name="Line 270"/>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43" name="Line 271"/>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44" name="Line 272"/>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45" name="Line 273"/>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46" name="Line 274"/>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47" name="Line 275"/>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48" name="Line 276"/>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49" name="Line 277"/>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grpSp>
              <p:grpSp>
                <p:nvGrpSpPr>
                  <p:cNvPr id="259" name="Group 278"/>
                  <p:cNvGrpSpPr/>
                  <p:nvPr/>
                </p:nvGrpSpPr>
                <p:grpSpPr>
                  <a:xfrm>
                    <a:off x="192087" y="4865687"/>
                    <a:ext cx="2667636" cy="1503999"/>
                    <a:chOff x="0" y="0"/>
                    <a:chExt cx="2667635" cy="1503997"/>
                  </a:xfrm>
                </p:grpSpPr>
                <p:sp>
                  <p:nvSpPr>
                    <p:cNvPr id="251" name="Line 279"/>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52" name="Line 280"/>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53" name="Line 281"/>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54" name="Line 282"/>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55" name="Line 283"/>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56" name="Line 284"/>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57" name="Line 285"/>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58" name="Line 286"/>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grpSp>
            </p:grpSp>
          </p:grpSp>
          <p:grpSp>
            <p:nvGrpSpPr>
              <p:cNvPr id="273" name="Group 306"/>
              <p:cNvGrpSpPr/>
              <p:nvPr/>
            </p:nvGrpSpPr>
            <p:grpSpPr>
              <a:xfrm>
                <a:off x="4762" y="0"/>
                <a:ext cx="9096377" cy="1"/>
                <a:chOff x="0" y="0"/>
                <a:chExt cx="9096375" cy="0"/>
              </a:xfrm>
            </p:grpSpPr>
            <p:sp>
              <p:nvSpPr>
                <p:cNvPr id="262" name="Line 290"/>
                <p:cNvSpPr/>
                <p:nvPr/>
              </p:nvSpPr>
              <p:spPr>
                <a:xfrm>
                  <a:off x="0" y="0"/>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63" name="Line 291"/>
                <p:cNvSpPr/>
                <p:nvPr/>
              </p:nvSpPr>
              <p:spPr>
                <a:xfrm>
                  <a:off x="855662" y="0"/>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64" name="Line 292"/>
                <p:cNvSpPr/>
                <p:nvPr/>
              </p:nvSpPr>
              <p:spPr>
                <a:xfrm>
                  <a:off x="1695450" y="0"/>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65" name="Line 293"/>
                <p:cNvSpPr/>
                <p:nvPr/>
              </p:nvSpPr>
              <p:spPr>
                <a:xfrm>
                  <a:off x="2551112" y="0"/>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66" name="Line 294"/>
                <p:cNvSpPr/>
                <p:nvPr/>
              </p:nvSpPr>
              <p:spPr>
                <a:xfrm>
                  <a:off x="3390900" y="0"/>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67" name="Line 295"/>
                <p:cNvSpPr/>
                <p:nvPr/>
              </p:nvSpPr>
              <p:spPr>
                <a:xfrm>
                  <a:off x="4246562" y="0"/>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68" name="Line 296"/>
                <p:cNvSpPr/>
                <p:nvPr/>
              </p:nvSpPr>
              <p:spPr>
                <a:xfrm>
                  <a:off x="5086350" y="0"/>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69" name="Line 297"/>
                <p:cNvSpPr/>
                <p:nvPr/>
              </p:nvSpPr>
              <p:spPr>
                <a:xfrm>
                  <a:off x="5942013" y="0"/>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70" name="Line 298"/>
                <p:cNvSpPr/>
                <p:nvPr/>
              </p:nvSpPr>
              <p:spPr>
                <a:xfrm>
                  <a:off x="6781800" y="0"/>
                  <a:ext cx="619126" cy="0"/>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71" name="Line 299"/>
                <p:cNvSpPr/>
                <p:nvPr/>
              </p:nvSpPr>
              <p:spPr>
                <a:xfrm>
                  <a:off x="7637463" y="0"/>
                  <a:ext cx="619126" cy="0"/>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72" name="Line 300"/>
                <p:cNvSpPr/>
                <p:nvPr/>
              </p:nvSpPr>
              <p:spPr>
                <a:xfrm>
                  <a:off x="8477250" y="0"/>
                  <a:ext cx="619126" cy="0"/>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grpSp>
        </p:grpSp>
        <p:grpSp>
          <p:nvGrpSpPr>
            <p:cNvPr id="280" name="Group 315"/>
            <p:cNvGrpSpPr/>
            <p:nvPr/>
          </p:nvGrpSpPr>
          <p:grpSpPr>
            <a:xfrm>
              <a:off x="532764" y="1796414"/>
              <a:ext cx="8077202" cy="1676401"/>
              <a:chOff x="0" y="0"/>
              <a:chExt cx="8077200" cy="1676400"/>
            </a:xfrm>
          </p:grpSpPr>
          <p:sp>
            <p:nvSpPr>
              <p:cNvPr id="275" name="Rectangle 9"/>
              <p:cNvSpPr/>
              <p:nvPr/>
            </p:nvSpPr>
            <p:spPr>
              <a:xfrm>
                <a:off x="4038600" y="0"/>
                <a:ext cx="4038601" cy="838200"/>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76" name="Rectangle 10"/>
              <p:cNvSpPr/>
              <p:nvPr/>
            </p:nvSpPr>
            <p:spPr>
              <a:xfrm>
                <a:off x="4038600" y="838200"/>
                <a:ext cx="4038601" cy="838200"/>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77" name="Rectangle 11"/>
              <p:cNvSpPr/>
              <p:nvPr/>
            </p:nvSpPr>
            <p:spPr>
              <a:xfrm>
                <a:off x="-1" y="838200"/>
                <a:ext cx="4038601" cy="838200"/>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78" name="Rectangle 12"/>
              <p:cNvSpPr/>
              <p:nvPr/>
            </p:nvSpPr>
            <p:spPr>
              <a:xfrm>
                <a:off x="-1" y="0"/>
                <a:ext cx="4038601" cy="838200"/>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79" name="Rectangle 13"/>
              <p:cNvSpPr/>
              <p:nvPr/>
            </p:nvSpPr>
            <p:spPr>
              <a:xfrm>
                <a:off x="152400" y="152400"/>
                <a:ext cx="7772401" cy="1371600"/>
              </a:xfrm>
              <a:prstGeom prst="rect">
                <a:avLst/>
              </a:prstGeom>
              <a:solidFill>
                <a:srgbClr val="FEFED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305" name="Group 287"/>
            <p:cNvGrpSpPr/>
            <p:nvPr/>
          </p:nvGrpSpPr>
          <p:grpSpPr>
            <a:xfrm>
              <a:off x="304165" y="6674802"/>
              <a:ext cx="8458201" cy="74613"/>
              <a:chOff x="0" y="0"/>
              <a:chExt cx="8458200" cy="74612"/>
            </a:xfrm>
          </p:grpSpPr>
          <p:grpSp>
            <p:nvGrpSpPr>
              <p:cNvPr id="283" name="Group 73"/>
              <p:cNvGrpSpPr/>
              <p:nvPr/>
            </p:nvGrpSpPr>
            <p:grpSpPr>
              <a:xfrm>
                <a:off x="-1" y="-1"/>
                <a:ext cx="990601" cy="74614"/>
                <a:chOff x="0" y="0"/>
                <a:chExt cx="990600" cy="74612"/>
              </a:xfrm>
            </p:grpSpPr>
            <p:sp>
              <p:nvSpPr>
                <p:cNvPr id="281" name="Rectangle 16"/>
                <p:cNvSpPr/>
                <p:nvPr/>
              </p:nvSpPr>
              <p:spPr>
                <a:xfrm>
                  <a:off x="495300" y="-1"/>
                  <a:ext cx="495301" cy="74614"/>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82" name="Rectangle 17"/>
                <p:cNvSpPr/>
                <p:nvPr/>
              </p:nvSpPr>
              <p:spPr>
                <a:xfrm>
                  <a:off x="0" y="-1"/>
                  <a:ext cx="495301" cy="74614"/>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286" name="Group 72"/>
              <p:cNvGrpSpPr/>
              <p:nvPr/>
            </p:nvGrpSpPr>
            <p:grpSpPr>
              <a:xfrm>
                <a:off x="1066800" y="-1"/>
                <a:ext cx="990601" cy="74614"/>
                <a:chOff x="0" y="0"/>
                <a:chExt cx="990600" cy="74612"/>
              </a:xfrm>
            </p:grpSpPr>
            <p:sp>
              <p:nvSpPr>
                <p:cNvPr id="284" name="Rectangle 15"/>
                <p:cNvSpPr/>
                <p:nvPr/>
              </p:nvSpPr>
              <p:spPr>
                <a:xfrm>
                  <a:off x="495300" y="-1"/>
                  <a:ext cx="495301" cy="74614"/>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85" name="Rectangle 18"/>
                <p:cNvSpPr/>
                <p:nvPr/>
              </p:nvSpPr>
              <p:spPr>
                <a:xfrm>
                  <a:off x="0" y="-1"/>
                  <a:ext cx="495301" cy="74614"/>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289" name="Group 74"/>
              <p:cNvGrpSpPr/>
              <p:nvPr/>
            </p:nvGrpSpPr>
            <p:grpSpPr>
              <a:xfrm>
                <a:off x="2133600" y="-1"/>
                <a:ext cx="990601" cy="74614"/>
                <a:chOff x="0" y="0"/>
                <a:chExt cx="990600" cy="74612"/>
              </a:xfrm>
            </p:grpSpPr>
            <p:sp>
              <p:nvSpPr>
                <p:cNvPr id="287" name="Rectangle 75"/>
                <p:cNvSpPr/>
                <p:nvPr/>
              </p:nvSpPr>
              <p:spPr>
                <a:xfrm>
                  <a:off x="495300" y="-1"/>
                  <a:ext cx="495301" cy="74614"/>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88" name="Rectangle 76"/>
                <p:cNvSpPr/>
                <p:nvPr/>
              </p:nvSpPr>
              <p:spPr>
                <a:xfrm>
                  <a:off x="0" y="-1"/>
                  <a:ext cx="495301" cy="74614"/>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292" name="Group 77"/>
              <p:cNvGrpSpPr/>
              <p:nvPr/>
            </p:nvGrpSpPr>
            <p:grpSpPr>
              <a:xfrm>
                <a:off x="3200400" y="-1"/>
                <a:ext cx="990601" cy="74614"/>
                <a:chOff x="0" y="0"/>
                <a:chExt cx="990600" cy="74612"/>
              </a:xfrm>
            </p:grpSpPr>
            <p:sp>
              <p:nvSpPr>
                <p:cNvPr id="290" name="Rectangle 78"/>
                <p:cNvSpPr/>
                <p:nvPr/>
              </p:nvSpPr>
              <p:spPr>
                <a:xfrm>
                  <a:off x="495300" y="-1"/>
                  <a:ext cx="495301" cy="74614"/>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91" name="Rectangle 79"/>
                <p:cNvSpPr/>
                <p:nvPr/>
              </p:nvSpPr>
              <p:spPr>
                <a:xfrm>
                  <a:off x="0" y="-1"/>
                  <a:ext cx="495301" cy="74614"/>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295" name="Group 80"/>
              <p:cNvGrpSpPr/>
              <p:nvPr/>
            </p:nvGrpSpPr>
            <p:grpSpPr>
              <a:xfrm>
                <a:off x="4267200" y="-1"/>
                <a:ext cx="990601" cy="74614"/>
                <a:chOff x="0" y="0"/>
                <a:chExt cx="990600" cy="74612"/>
              </a:xfrm>
            </p:grpSpPr>
            <p:sp>
              <p:nvSpPr>
                <p:cNvPr id="293" name="Rectangle 81"/>
                <p:cNvSpPr/>
                <p:nvPr/>
              </p:nvSpPr>
              <p:spPr>
                <a:xfrm>
                  <a:off x="495300" y="-1"/>
                  <a:ext cx="495301" cy="74614"/>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94" name="Rectangle 82"/>
                <p:cNvSpPr/>
                <p:nvPr/>
              </p:nvSpPr>
              <p:spPr>
                <a:xfrm>
                  <a:off x="0" y="-1"/>
                  <a:ext cx="495301" cy="74614"/>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298" name="Group 83"/>
              <p:cNvGrpSpPr/>
              <p:nvPr/>
            </p:nvGrpSpPr>
            <p:grpSpPr>
              <a:xfrm>
                <a:off x="5334000" y="-1"/>
                <a:ext cx="990601" cy="74614"/>
                <a:chOff x="0" y="0"/>
                <a:chExt cx="990600" cy="74612"/>
              </a:xfrm>
            </p:grpSpPr>
            <p:sp>
              <p:nvSpPr>
                <p:cNvPr id="296" name="Rectangle 84"/>
                <p:cNvSpPr/>
                <p:nvPr/>
              </p:nvSpPr>
              <p:spPr>
                <a:xfrm>
                  <a:off x="495300" y="-1"/>
                  <a:ext cx="495301" cy="74614"/>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97" name="Rectangle 85"/>
                <p:cNvSpPr/>
                <p:nvPr/>
              </p:nvSpPr>
              <p:spPr>
                <a:xfrm>
                  <a:off x="0" y="-1"/>
                  <a:ext cx="495301" cy="74614"/>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301" name="Group 86"/>
              <p:cNvGrpSpPr/>
              <p:nvPr/>
            </p:nvGrpSpPr>
            <p:grpSpPr>
              <a:xfrm>
                <a:off x="6400800" y="-1"/>
                <a:ext cx="990601" cy="74614"/>
                <a:chOff x="0" y="0"/>
                <a:chExt cx="990600" cy="74612"/>
              </a:xfrm>
            </p:grpSpPr>
            <p:sp>
              <p:nvSpPr>
                <p:cNvPr id="299" name="Rectangle 87"/>
                <p:cNvSpPr/>
                <p:nvPr/>
              </p:nvSpPr>
              <p:spPr>
                <a:xfrm>
                  <a:off x="495300" y="-1"/>
                  <a:ext cx="495301" cy="74614"/>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300" name="Rectangle 88"/>
                <p:cNvSpPr/>
                <p:nvPr/>
              </p:nvSpPr>
              <p:spPr>
                <a:xfrm>
                  <a:off x="0" y="-1"/>
                  <a:ext cx="495301" cy="74614"/>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304" name="Group 89"/>
              <p:cNvGrpSpPr/>
              <p:nvPr/>
            </p:nvGrpSpPr>
            <p:grpSpPr>
              <a:xfrm>
                <a:off x="7467600" y="-1"/>
                <a:ext cx="990601" cy="74614"/>
                <a:chOff x="0" y="0"/>
                <a:chExt cx="990600" cy="74612"/>
              </a:xfrm>
            </p:grpSpPr>
            <p:sp>
              <p:nvSpPr>
                <p:cNvPr id="302" name="Rectangle 90"/>
                <p:cNvSpPr/>
                <p:nvPr/>
              </p:nvSpPr>
              <p:spPr>
                <a:xfrm>
                  <a:off x="495300" y="-1"/>
                  <a:ext cx="495301" cy="74614"/>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303" name="Rectangle 91"/>
                <p:cNvSpPr/>
                <p:nvPr/>
              </p:nvSpPr>
              <p:spPr>
                <a:xfrm>
                  <a:off x="0" y="-1"/>
                  <a:ext cx="495301" cy="74614"/>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grpSp>
      <p:pic>
        <p:nvPicPr>
          <p:cNvPr id="307" name="Picture 319" descr="Picture 319"/>
          <p:cNvPicPr>
            <a:picLocks/>
          </p:cNvPicPr>
          <p:nvPr/>
        </p:nvPicPr>
        <p:blipFill>
          <a:blip r:embed="rId2" cstate="print"/>
          <a:stretch>
            <a:fillRect/>
          </a:stretch>
        </p:blipFill>
        <p:spPr>
          <a:xfrm>
            <a:off x="4456112" y="3403637"/>
            <a:ext cx="246063" cy="246064"/>
          </a:xfrm>
          <a:prstGeom prst="rect">
            <a:avLst/>
          </a:prstGeom>
          <a:ln w="12700">
            <a:miter lim="400000"/>
          </a:ln>
        </p:spPr>
      </p:pic>
      <p:sp>
        <p:nvSpPr>
          <p:cNvPr id="308" name="Title Text"/>
          <p:cNvSpPr txBox="1">
            <a:spLocks noGrp="1"/>
          </p:cNvSpPr>
          <p:nvPr>
            <p:ph type="title"/>
          </p:nvPr>
        </p:nvSpPr>
        <p:spPr>
          <a:xfrm>
            <a:off x="685800" y="2133600"/>
            <a:ext cx="7772400" cy="1143000"/>
          </a:xfrm>
          <a:prstGeom prst="rect">
            <a:avLst/>
          </a:prstGeom>
        </p:spPr>
        <p:txBody>
          <a:bodyPr/>
          <a:lstStyle>
            <a:lvl1pPr>
              <a:defRPr b="1" i="0">
                <a:latin typeface="Arial" panose="020B0604020202020204" pitchFamily="34" charset="0"/>
                <a:cs typeface="Arial" panose="020B0604020202020204" pitchFamily="34" charset="0"/>
              </a:defRPr>
            </a:lvl1pPr>
          </a:lstStyle>
          <a:p>
            <a:r>
              <a:rPr dirty="0"/>
              <a:t>Title Text</a:t>
            </a:r>
          </a:p>
        </p:txBody>
      </p:sp>
      <p:sp>
        <p:nvSpPr>
          <p:cNvPr id="309" name="Body Level One…"/>
          <p:cNvSpPr txBox="1">
            <a:spLocks noGrp="1"/>
          </p:cNvSpPr>
          <p:nvPr>
            <p:ph type="body" sz="quarter" idx="1"/>
          </p:nvPr>
        </p:nvSpPr>
        <p:spPr>
          <a:xfrm>
            <a:off x="1371600" y="3886201"/>
            <a:ext cx="6400800" cy="1752601"/>
          </a:xfrm>
          <a:prstGeom prst="rect">
            <a:avLst/>
          </a:prstGeom>
        </p:spPr>
        <p:txBody>
          <a:bodyPr anchor="ctr">
            <a:normAutofit/>
          </a:bodyPr>
          <a:lstStyle>
            <a:lvl1pPr marL="0" indent="0" algn="ctr">
              <a:buSzTx/>
              <a:buNone/>
              <a:defRPr b="1" i="0">
                <a:latin typeface="Arial" panose="020B0604020202020204" pitchFamily="34" charset="0"/>
                <a:cs typeface="Arial" panose="020B0604020202020204" pitchFamily="34" charset="0"/>
              </a:defRPr>
            </a:lvl1pPr>
            <a:lvl2pPr algn="ctr">
              <a:defRPr b="1" i="0">
                <a:latin typeface="Arial" panose="020B0604020202020204" pitchFamily="34" charset="0"/>
                <a:cs typeface="Arial" panose="020B0604020202020204" pitchFamily="34" charset="0"/>
              </a:defRPr>
            </a:lvl2pPr>
            <a:lvl3pPr algn="ctr">
              <a:defRPr b="1" i="0">
                <a:latin typeface="Arial" panose="020B0604020202020204" pitchFamily="34" charset="0"/>
                <a:cs typeface="Arial" panose="020B0604020202020204" pitchFamily="34" charset="0"/>
              </a:defRPr>
            </a:lvl3pPr>
            <a:lvl4pPr algn="ctr">
              <a:defRPr b="1" i="0">
                <a:latin typeface="Arial" panose="020B0604020202020204" pitchFamily="34" charset="0"/>
                <a:cs typeface="Arial" panose="020B0604020202020204" pitchFamily="34" charset="0"/>
              </a:defRPr>
            </a:lvl4pPr>
            <a:lvl5pPr algn="ctr">
              <a:defRPr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10" name="Slide Number"/>
          <p:cNvSpPr txBox="1">
            <a:spLocks noGrp="1"/>
          </p:cNvSpPr>
          <p:nvPr>
            <p:ph type="sldNum" sz="quarter" idx="2"/>
          </p:nvPr>
        </p:nvSpPr>
        <p:spPr>
          <a:xfrm>
            <a:off x="8192064" y="6411137"/>
            <a:ext cx="266137" cy="294463"/>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2406606448"/>
      </p:ext>
    </p:extLst>
  </p:cSld>
  <p:clrMapOvr>
    <a:masterClrMapping/>
  </p:clrMapOvr>
  <p:transition spd="med"/>
</p:sldLayout>
</file>

<file path=ppt/slideLayouts/slideLayout1885.xml><?xml version="1.0" encoding="utf-8"?>
<p:sldLayout xmlns:a="http://schemas.openxmlformats.org/drawingml/2006/main" xmlns:r="http://schemas.openxmlformats.org/officeDocument/2006/relationships" xmlns:p="http://schemas.openxmlformats.org/presentationml/2006/main" type="tx">
  <p:cSld name="Title and Content">
    <p:spTree>
      <p:nvGrpSpPr>
        <p:cNvPr id="1" name=""/>
        <p:cNvGrpSpPr/>
        <p:nvPr/>
      </p:nvGrpSpPr>
      <p:grpSpPr>
        <a:xfrm>
          <a:off x="0" y="0"/>
          <a:ext cx="0" cy="0"/>
          <a:chOff x="0" y="0"/>
          <a:chExt cx="0" cy="0"/>
        </a:xfrm>
      </p:grpSpPr>
      <p:sp>
        <p:nvSpPr>
          <p:cNvPr id="317" name="Title Text"/>
          <p:cNvSpPr txBox="1">
            <a:spLocks noGrp="1"/>
          </p:cNvSpPr>
          <p:nvPr>
            <p:ph type="title"/>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r>
              <a:rPr dirty="0"/>
              <a:t>Title Text</a:t>
            </a:r>
          </a:p>
        </p:txBody>
      </p:sp>
      <p:sp>
        <p:nvSpPr>
          <p:cNvPr id="318" name="Body Level One…"/>
          <p:cNvSpPr txBox="1">
            <a:spLocks noGrp="1"/>
          </p:cNvSpPr>
          <p:nvPr>
            <p:ph type="body" idx="1"/>
          </p:nvPr>
        </p:nvSpPr>
        <p:spPr>
          <a:xfrm>
            <a:off x="685800" y="1981200"/>
            <a:ext cx="7772400" cy="4114800"/>
          </a:xfrm>
          <a:prstGeom prst="rect">
            <a:avLst/>
          </a:prstGeom>
        </p:spPr>
        <p:txBody>
          <a:bodyPr>
            <a:normAutofit/>
          </a:bodyPr>
          <a:lstStyle>
            <a:lvl1pPr>
              <a:buBlip>
                <a:blip r:embed="rId2"/>
              </a:buBlip>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19"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1502088386"/>
      </p:ext>
    </p:extLst>
  </p:cSld>
  <p:clrMapOvr>
    <a:masterClrMapping/>
  </p:clrMapOvr>
  <p:transition spd="med"/>
</p:sldLayout>
</file>

<file path=ppt/slideLayouts/slideLayout1886.xml><?xml version="1.0" encoding="utf-8"?>
<p:sldLayout xmlns:a="http://schemas.openxmlformats.org/drawingml/2006/main" xmlns:r="http://schemas.openxmlformats.org/officeDocument/2006/relationships" xmlns:p="http://schemas.openxmlformats.org/presentationml/2006/main" type="tx">
  <p:cSld name="Section Header">
    <p:spTree>
      <p:nvGrpSpPr>
        <p:cNvPr id="1" name=""/>
        <p:cNvGrpSpPr/>
        <p:nvPr/>
      </p:nvGrpSpPr>
      <p:grpSpPr>
        <a:xfrm>
          <a:off x="0" y="0"/>
          <a:ext cx="0" cy="0"/>
          <a:chOff x="0" y="0"/>
          <a:chExt cx="0" cy="0"/>
        </a:xfrm>
      </p:grpSpPr>
      <p:sp>
        <p:nvSpPr>
          <p:cNvPr id="326" name="Title Text"/>
          <p:cNvSpPr txBox="1">
            <a:spLocks noGrp="1"/>
          </p:cNvSpPr>
          <p:nvPr>
            <p:ph type="title"/>
          </p:nvPr>
        </p:nvSpPr>
        <p:spPr>
          <a:xfrm>
            <a:off x="722312" y="4406900"/>
            <a:ext cx="7772401" cy="1362075"/>
          </a:xfrm>
          <a:prstGeom prst="rect">
            <a:avLst/>
          </a:prstGeom>
        </p:spPr>
        <p:txBody>
          <a:bodyPr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327" name="Body Level One…"/>
          <p:cNvSpPr txBox="1">
            <a:spLocks noGrp="1"/>
          </p:cNvSpPr>
          <p:nvPr>
            <p:ph type="body" sz="quarter" idx="1"/>
          </p:nvPr>
        </p:nvSpPr>
        <p:spPr>
          <a:xfrm>
            <a:off x="722312" y="2906714"/>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cs typeface="Arial" panose="020B0604020202020204" pitchFamily="34" charset="0"/>
              </a:defRPr>
            </a:lvl1pPr>
            <a:lvl2pPr marL="0" indent="456342">
              <a:spcBef>
                <a:spcPts val="400"/>
              </a:spcBef>
              <a:buSzTx/>
              <a:buNone/>
              <a:defRPr sz="2000" b="1" i="0">
                <a:latin typeface="Arial" panose="020B0604020202020204" pitchFamily="34" charset="0"/>
                <a:cs typeface="Arial" panose="020B0604020202020204" pitchFamily="34" charset="0"/>
              </a:defRPr>
            </a:lvl2pPr>
            <a:lvl3pPr marL="0" indent="912690">
              <a:spcBef>
                <a:spcPts val="400"/>
              </a:spcBef>
              <a:buSzTx/>
              <a:buNone/>
              <a:defRPr sz="2000" b="1" i="0">
                <a:latin typeface="Arial" panose="020B0604020202020204" pitchFamily="34" charset="0"/>
                <a:cs typeface="Arial" panose="020B0604020202020204" pitchFamily="34" charset="0"/>
              </a:defRPr>
            </a:lvl3pPr>
            <a:lvl4pPr marL="0" indent="1369015">
              <a:spcBef>
                <a:spcPts val="400"/>
              </a:spcBef>
              <a:buSzTx/>
              <a:buNone/>
              <a:defRPr sz="2000" b="1" i="0">
                <a:latin typeface="Arial" panose="020B0604020202020204" pitchFamily="34" charset="0"/>
                <a:cs typeface="Arial" panose="020B0604020202020204" pitchFamily="34" charset="0"/>
              </a:defRPr>
            </a:lvl4pPr>
            <a:lvl5pPr marL="0" indent="1825374">
              <a:spcBef>
                <a:spcPts val="400"/>
              </a:spcBef>
              <a:buSzTx/>
              <a:buNone/>
              <a:defRPr sz="2000"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28"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2265055426"/>
      </p:ext>
    </p:extLst>
  </p:cSld>
  <p:clrMapOvr>
    <a:masterClrMapping/>
  </p:clrMapOvr>
  <p:transition spd="med"/>
</p:sldLayout>
</file>

<file path=ppt/slideLayouts/slideLayout1887.xml><?xml version="1.0" encoding="utf-8"?>
<p:sldLayout xmlns:a="http://schemas.openxmlformats.org/drawingml/2006/main" xmlns:r="http://schemas.openxmlformats.org/officeDocument/2006/relationships" xmlns:p="http://schemas.openxmlformats.org/presentationml/2006/main" type="tx">
  <p:cSld name="Two Content">
    <p:spTree>
      <p:nvGrpSpPr>
        <p:cNvPr id="1" name=""/>
        <p:cNvGrpSpPr/>
        <p:nvPr/>
      </p:nvGrpSpPr>
      <p:grpSpPr>
        <a:xfrm>
          <a:off x="0" y="0"/>
          <a:ext cx="0" cy="0"/>
          <a:chOff x="0" y="0"/>
          <a:chExt cx="0" cy="0"/>
        </a:xfrm>
      </p:grpSpPr>
      <p:sp>
        <p:nvSpPr>
          <p:cNvPr id="335" name="Title Text"/>
          <p:cNvSpPr txBox="1">
            <a:spLocks noGrp="1"/>
          </p:cNvSpPr>
          <p:nvPr>
            <p:ph type="title"/>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r>
              <a:rPr dirty="0"/>
              <a:t>Title Text</a:t>
            </a:r>
          </a:p>
        </p:txBody>
      </p:sp>
      <p:sp>
        <p:nvSpPr>
          <p:cNvPr id="336"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Blip>
                <a:blip r:embed="rId2"/>
              </a:buBlip>
              <a:defRPr sz="2800" b="1" i="0">
                <a:latin typeface="Arial" panose="020B0604020202020204" pitchFamily="34" charset="0"/>
                <a:cs typeface="Arial" panose="020B0604020202020204" pitchFamily="34" charset="0"/>
              </a:defRPr>
            </a:lvl1pPr>
            <a:lvl2pPr marL="789082" indent="-332754">
              <a:spcBef>
                <a:spcPts val="600"/>
              </a:spcBef>
              <a:defRPr sz="2800" b="1" i="0">
                <a:latin typeface="Arial" panose="020B0604020202020204" pitchFamily="34" charset="0"/>
                <a:cs typeface="Arial" panose="020B0604020202020204" pitchFamily="34" charset="0"/>
              </a:defRPr>
            </a:lvl2pPr>
            <a:lvl3pPr marL="1232107" indent="-319440">
              <a:spcBef>
                <a:spcPts val="600"/>
              </a:spcBef>
              <a:defRPr sz="2800" b="1" i="0">
                <a:latin typeface="Arial" panose="020B0604020202020204" pitchFamily="34" charset="0"/>
                <a:cs typeface="Arial" panose="020B0604020202020204" pitchFamily="34" charset="0"/>
              </a:defRPr>
            </a:lvl3pPr>
            <a:lvl4pPr marL="1723956" indent="-354934">
              <a:spcBef>
                <a:spcPts val="600"/>
              </a:spcBef>
              <a:defRPr sz="2800" b="1" i="0">
                <a:latin typeface="Arial" panose="020B0604020202020204" pitchFamily="34" charset="0"/>
                <a:cs typeface="Arial" panose="020B0604020202020204" pitchFamily="34" charset="0"/>
              </a:defRPr>
            </a:lvl4pPr>
            <a:lvl5pPr marL="2180286" indent="-354934">
              <a:spcBef>
                <a:spcPts val="600"/>
              </a:spcBef>
              <a:defRPr sz="2800"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37"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629357499"/>
      </p:ext>
    </p:extLst>
  </p:cSld>
  <p:clrMapOvr>
    <a:masterClrMapping/>
  </p:clrMapOvr>
  <p:transition spd="med"/>
</p:sldLayout>
</file>

<file path=ppt/slideLayouts/slideLayout1888.xml><?xml version="1.0" encoding="utf-8"?>
<p:sldLayout xmlns:a="http://schemas.openxmlformats.org/drawingml/2006/main" xmlns:r="http://schemas.openxmlformats.org/officeDocument/2006/relationships" xmlns:p="http://schemas.openxmlformats.org/presentationml/2006/main" type="tx">
  <p:cSld name="Comparison">
    <p:spTree>
      <p:nvGrpSpPr>
        <p:cNvPr id="1" name=""/>
        <p:cNvGrpSpPr/>
        <p:nvPr/>
      </p:nvGrpSpPr>
      <p:grpSpPr>
        <a:xfrm>
          <a:off x="0" y="0"/>
          <a:ext cx="0" cy="0"/>
          <a:chOff x="0" y="0"/>
          <a:chExt cx="0" cy="0"/>
        </a:xfrm>
      </p:grpSpPr>
      <p:sp>
        <p:nvSpPr>
          <p:cNvPr id="344" name="Title Text"/>
          <p:cNvSpPr txBox="1">
            <a:spLocks noGrp="1"/>
          </p:cNvSpPr>
          <p:nvPr>
            <p:ph type="title"/>
          </p:nvPr>
        </p:nvSpPr>
        <p:spPr>
          <a:xfrm>
            <a:off x="457200" y="274638"/>
            <a:ext cx="8229600" cy="1143001"/>
          </a:xfrm>
          <a:prstGeom prst="rect">
            <a:avLst/>
          </a:prstGeom>
        </p:spPr>
        <p:txBody>
          <a:bodyPr/>
          <a:lstStyle>
            <a:lvl1pPr>
              <a:defRPr b="1" i="0">
                <a:latin typeface="Arial" panose="020B0604020202020204" pitchFamily="34" charset="0"/>
                <a:cs typeface="Arial" panose="020B0604020202020204" pitchFamily="34" charset="0"/>
              </a:defRPr>
            </a:lvl1pPr>
          </a:lstStyle>
          <a:p>
            <a:r>
              <a:rPr dirty="0"/>
              <a:t>Title Text</a:t>
            </a:r>
          </a:p>
        </p:txBody>
      </p:sp>
      <p:sp>
        <p:nvSpPr>
          <p:cNvPr id="345"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cs typeface="Arial" panose="020B0604020202020204" pitchFamily="34" charset="0"/>
              </a:defRPr>
            </a:lvl1pPr>
            <a:lvl2pPr marL="0" indent="456342">
              <a:spcBef>
                <a:spcPts val="500"/>
              </a:spcBef>
              <a:buSzTx/>
              <a:buNone/>
              <a:defRPr sz="2400" b="1" i="0">
                <a:latin typeface="Arial" panose="020B0604020202020204" pitchFamily="34" charset="0"/>
                <a:cs typeface="Arial" panose="020B0604020202020204" pitchFamily="34" charset="0"/>
              </a:defRPr>
            </a:lvl2pPr>
            <a:lvl3pPr marL="0" indent="912690">
              <a:spcBef>
                <a:spcPts val="500"/>
              </a:spcBef>
              <a:buSzTx/>
              <a:buNone/>
              <a:defRPr sz="2400" b="1" i="0">
                <a:latin typeface="Arial" panose="020B0604020202020204" pitchFamily="34" charset="0"/>
                <a:cs typeface="Arial" panose="020B0604020202020204" pitchFamily="34" charset="0"/>
              </a:defRPr>
            </a:lvl3pPr>
            <a:lvl4pPr marL="0" indent="1369015">
              <a:spcBef>
                <a:spcPts val="500"/>
              </a:spcBef>
              <a:buSzTx/>
              <a:buNone/>
              <a:defRPr sz="2400" b="1" i="0">
                <a:latin typeface="Arial" panose="020B0604020202020204" pitchFamily="34" charset="0"/>
                <a:cs typeface="Arial" panose="020B0604020202020204" pitchFamily="34" charset="0"/>
              </a:defRPr>
            </a:lvl4pPr>
            <a:lvl5pPr marL="0" indent="1825374">
              <a:spcBef>
                <a:spcPts val="500"/>
              </a:spcBef>
              <a:buSzTx/>
              <a:buNone/>
              <a:defRPr sz="2400"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46" name="Text Placeholder 4"/>
          <p:cNvSpPr>
            <a:spLocks noGrp="1"/>
          </p:cNvSpPr>
          <p:nvPr>
            <p:ph type="body" sz="quarter" idx="21"/>
          </p:nvPr>
        </p:nvSpPr>
        <p:spPr>
          <a:xfrm>
            <a:off x="4645062" y="1535112"/>
            <a:ext cx="4041776"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pPr>
            <a:endParaRPr dirty="0"/>
          </a:p>
        </p:txBody>
      </p:sp>
      <p:sp>
        <p:nvSpPr>
          <p:cNvPr id="347"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3302548569"/>
      </p:ext>
    </p:extLst>
  </p:cSld>
  <p:clrMapOvr>
    <a:masterClrMapping/>
  </p:clrMapOvr>
  <p:transition spd="med"/>
</p:sldLayout>
</file>

<file path=ppt/slideLayouts/slideLayout1889.xml><?xml version="1.0" encoding="utf-8"?>
<p:sldLayout xmlns:a="http://schemas.openxmlformats.org/drawingml/2006/main" xmlns:r="http://schemas.openxmlformats.org/officeDocument/2006/relationships" xmlns:p="http://schemas.openxmlformats.org/presentationml/2006/main" type="tx">
  <p:cSld name="Title Only">
    <p:spTree>
      <p:nvGrpSpPr>
        <p:cNvPr id="1" name=""/>
        <p:cNvGrpSpPr/>
        <p:nvPr/>
      </p:nvGrpSpPr>
      <p:grpSpPr>
        <a:xfrm>
          <a:off x="0" y="0"/>
          <a:ext cx="0" cy="0"/>
          <a:chOff x="0" y="0"/>
          <a:chExt cx="0" cy="0"/>
        </a:xfrm>
      </p:grpSpPr>
      <p:sp>
        <p:nvSpPr>
          <p:cNvPr id="354" name="Title Text"/>
          <p:cNvSpPr txBox="1">
            <a:spLocks noGrp="1"/>
          </p:cNvSpPr>
          <p:nvPr>
            <p:ph type="title"/>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r>
              <a:rPr dirty="0"/>
              <a:t>Title Text</a:t>
            </a:r>
          </a:p>
        </p:txBody>
      </p:sp>
      <p:sp>
        <p:nvSpPr>
          <p:cNvPr id="355"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261224148"/>
      </p:ext>
    </p:extLst>
  </p:cSld>
  <p:clrMapOvr>
    <a:masterClrMapping/>
  </p:clrMapOvr>
  <p:transition spd="med"/>
</p:sldLayout>
</file>

<file path=ppt/slideLayouts/slideLayout189.xml><?xml version="1.0" encoding="utf-8"?>
<p:sldLayout xmlns:a="http://schemas.openxmlformats.org/drawingml/2006/main" xmlns:r="http://schemas.openxmlformats.org/officeDocument/2006/relationships" xmlns:p="http://schemas.openxmlformats.org/presentationml/2006/main" showMasterSp="0" type="tx">
  <p:cSld name="11_Blank">
    <p:bg>
      <p:bgPr>
        <a:solidFill>
          <a:schemeClr val="accent3">
            <a:lumOff val="44000"/>
          </a:schemeClr>
        </a:solidFill>
        <a:effectLst/>
      </p:bgPr>
    </p:bg>
    <p:spTree>
      <p:nvGrpSpPr>
        <p:cNvPr id="1" name=""/>
        <p:cNvGrpSpPr/>
        <p:nvPr/>
      </p:nvGrpSpPr>
      <p:grpSpPr>
        <a:xfrm>
          <a:off x="0" y="0"/>
          <a:ext cx="0" cy="0"/>
          <a:chOff x="0" y="0"/>
          <a:chExt cx="0" cy="0"/>
        </a:xfrm>
      </p:grpSpPr>
      <p:sp>
        <p:nvSpPr>
          <p:cNvPr id="1431"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876437536"/>
      </p:ext>
    </p:extLst>
  </p:cSld>
  <p:clrMapOvr>
    <a:masterClrMapping/>
  </p:clrMapOvr>
  <p:transition spd="med"/>
</p:sldLayout>
</file>

<file path=ppt/slideLayouts/slideLayout1890.xml><?xml version="1.0" encoding="utf-8"?>
<p:sldLayout xmlns:a="http://schemas.openxmlformats.org/drawingml/2006/main" xmlns:r="http://schemas.openxmlformats.org/officeDocument/2006/relationships" xmlns:p="http://schemas.openxmlformats.org/presentationml/2006/main" type="tx">
  <p:cSld name="Blank">
    <p:spTree>
      <p:nvGrpSpPr>
        <p:cNvPr id="1" name=""/>
        <p:cNvGrpSpPr/>
        <p:nvPr/>
      </p:nvGrpSpPr>
      <p:grpSpPr>
        <a:xfrm>
          <a:off x="0" y="0"/>
          <a:ext cx="0" cy="0"/>
          <a:chOff x="0" y="0"/>
          <a:chExt cx="0" cy="0"/>
        </a:xfrm>
      </p:grpSpPr>
      <p:sp>
        <p:nvSpPr>
          <p:cNvPr id="362"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1213692263"/>
      </p:ext>
    </p:extLst>
  </p:cSld>
  <p:clrMapOvr>
    <a:masterClrMapping/>
  </p:clrMapOvr>
  <p:transition spd="med"/>
</p:sldLayout>
</file>

<file path=ppt/slideLayouts/slideLayout1891.xml><?xml version="1.0" encoding="utf-8"?>
<p:sldLayout xmlns:a="http://schemas.openxmlformats.org/drawingml/2006/main" xmlns:r="http://schemas.openxmlformats.org/officeDocument/2006/relationships" xmlns:p="http://schemas.openxmlformats.org/presentationml/2006/main" type="tx">
  <p:cSld name="Content with Caption">
    <p:spTree>
      <p:nvGrpSpPr>
        <p:cNvPr id="1" name=""/>
        <p:cNvGrpSpPr/>
        <p:nvPr/>
      </p:nvGrpSpPr>
      <p:grpSpPr>
        <a:xfrm>
          <a:off x="0" y="0"/>
          <a:ext cx="0" cy="0"/>
          <a:chOff x="0" y="0"/>
          <a:chExt cx="0" cy="0"/>
        </a:xfrm>
      </p:grpSpPr>
      <p:sp>
        <p:nvSpPr>
          <p:cNvPr id="369" name="Title Text"/>
          <p:cNvSpPr txBox="1">
            <a:spLocks noGrp="1"/>
          </p:cNvSpPr>
          <p:nvPr>
            <p:ph type="title"/>
          </p:nvPr>
        </p:nvSpPr>
        <p:spPr>
          <a:xfrm>
            <a:off x="457237" y="273050"/>
            <a:ext cx="3008315" cy="1162050"/>
          </a:xfrm>
          <a:prstGeom prst="rect">
            <a:avLst/>
          </a:prstGeom>
        </p:spPr>
        <p:txBody>
          <a:bodyPr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370" name="Body Level One…"/>
          <p:cNvSpPr txBox="1">
            <a:spLocks noGrp="1"/>
          </p:cNvSpPr>
          <p:nvPr>
            <p:ph type="body" idx="1"/>
          </p:nvPr>
        </p:nvSpPr>
        <p:spPr>
          <a:xfrm>
            <a:off x="3575050" y="273088"/>
            <a:ext cx="5111750" cy="5853113"/>
          </a:xfrm>
          <a:prstGeom prst="rect">
            <a:avLst/>
          </a:prstGeom>
        </p:spPr>
        <p:txBody>
          <a:bodyPr>
            <a:normAutofit/>
          </a:bodyPr>
          <a:lstStyle>
            <a:lvl1pPr>
              <a:buBlip>
                <a:blip r:embed="rId2"/>
              </a:buBlip>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71" name="Text Placeholder 3"/>
          <p:cNvSpPr>
            <a:spLocks noGrp="1"/>
          </p:cNvSpPr>
          <p:nvPr>
            <p:ph type="body" sz="half" idx="21"/>
          </p:nvPr>
        </p:nvSpPr>
        <p:spPr>
          <a:xfrm>
            <a:off x="457237" y="1435101"/>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pPr>
            <a:endParaRPr dirty="0"/>
          </a:p>
        </p:txBody>
      </p:sp>
      <p:sp>
        <p:nvSpPr>
          <p:cNvPr id="372"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880214978"/>
      </p:ext>
    </p:extLst>
  </p:cSld>
  <p:clrMapOvr>
    <a:masterClrMapping/>
  </p:clrMapOvr>
  <p:transition spd="med"/>
</p:sldLayout>
</file>

<file path=ppt/slideLayouts/slideLayout1892.xml><?xml version="1.0" encoding="utf-8"?>
<p:sldLayout xmlns:a="http://schemas.openxmlformats.org/drawingml/2006/main" xmlns:r="http://schemas.openxmlformats.org/officeDocument/2006/relationships" xmlns:p="http://schemas.openxmlformats.org/presentationml/2006/main" type="tx">
  <p:cSld name="Picture with Caption">
    <p:spTree>
      <p:nvGrpSpPr>
        <p:cNvPr id="1" name=""/>
        <p:cNvGrpSpPr/>
        <p:nvPr/>
      </p:nvGrpSpPr>
      <p:grpSpPr>
        <a:xfrm>
          <a:off x="0" y="0"/>
          <a:ext cx="0" cy="0"/>
          <a:chOff x="0" y="0"/>
          <a:chExt cx="0" cy="0"/>
        </a:xfrm>
      </p:grpSpPr>
      <p:sp>
        <p:nvSpPr>
          <p:cNvPr id="379" name="Title Text"/>
          <p:cNvSpPr txBox="1">
            <a:spLocks noGrp="1"/>
          </p:cNvSpPr>
          <p:nvPr>
            <p:ph type="title"/>
          </p:nvPr>
        </p:nvSpPr>
        <p:spPr>
          <a:xfrm>
            <a:off x="1792288" y="4800600"/>
            <a:ext cx="5486401" cy="566738"/>
          </a:xfrm>
          <a:prstGeom prst="rect">
            <a:avLst/>
          </a:prstGeom>
        </p:spPr>
        <p:txBody>
          <a:bodyPr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380"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381"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cs typeface="Arial" panose="020B0604020202020204" pitchFamily="34" charset="0"/>
              </a:defRPr>
            </a:lvl1pPr>
            <a:lvl2pPr marL="0" indent="456342">
              <a:spcBef>
                <a:spcPts val="300"/>
              </a:spcBef>
              <a:buSzTx/>
              <a:buNone/>
              <a:defRPr sz="1400" b="1" i="0">
                <a:latin typeface="Arial" panose="020B0604020202020204" pitchFamily="34" charset="0"/>
                <a:cs typeface="Arial" panose="020B0604020202020204" pitchFamily="34" charset="0"/>
              </a:defRPr>
            </a:lvl2pPr>
            <a:lvl3pPr marL="0" indent="912690">
              <a:spcBef>
                <a:spcPts val="300"/>
              </a:spcBef>
              <a:buSzTx/>
              <a:buNone/>
              <a:defRPr sz="1400" b="1" i="0">
                <a:latin typeface="Arial" panose="020B0604020202020204" pitchFamily="34" charset="0"/>
                <a:cs typeface="Arial" panose="020B0604020202020204" pitchFamily="34" charset="0"/>
              </a:defRPr>
            </a:lvl3pPr>
            <a:lvl4pPr marL="0" indent="1369015">
              <a:spcBef>
                <a:spcPts val="300"/>
              </a:spcBef>
              <a:buSzTx/>
              <a:buNone/>
              <a:defRPr sz="1400" b="1" i="0">
                <a:latin typeface="Arial" panose="020B0604020202020204" pitchFamily="34" charset="0"/>
                <a:cs typeface="Arial" panose="020B0604020202020204" pitchFamily="34" charset="0"/>
              </a:defRPr>
            </a:lvl4pPr>
            <a:lvl5pPr marL="0" indent="1825374">
              <a:spcBef>
                <a:spcPts val="300"/>
              </a:spcBef>
              <a:buSzTx/>
              <a:buNone/>
              <a:defRPr sz="1400"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82"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2250140149"/>
      </p:ext>
    </p:extLst>
  </p:cSld>
  <p:clrMapOvr>
    <a:masterClrMapping/>
  </p:clrMapOvr>
  <p:transition spd="med"/>
</p:sldLayout>
</file>

<file path=ppt/slideLayouts/slideLayout1893.xml><?xml version="1.0" encoding="utf-8"?>
<p:sldLayout xmlns:a="http://schemas.openxmlformats.org/drawingml/2006/main" xmlns:r="http://schemas.openxmlformats.org/officeDocument/2006/relationships" xmlns:p="http://schemas.openxmlformats.org/presentationml/2006/main" type="tx">
  <p:cSld name="Title and Vertical Text">
    <p:spTree>
      <p:nvGrpSpPr>
        <p:cNvPr id="1" name=""/>
        <p:cNvGrpSpPr/>
        <p:nvPr/>
      </p:nvGrpSpPr>
      <p:grpSpPr>
        <a:xfrm>
          <a:off x="0" y="0"/>
          <a:ext cx="0" cy="0"/>
          <a:chOff x="0" y="0"/>
          <a:chExt cx="0" cy="0"/>
        </a:xfrm>
      </p:grpSpPr>
      <p:sp>
        <p:nvSpPr>
          <p:cNvPr id="389" name="Title Text"/>
          <p:cNvSpPr txBox="1">
            <a:spLocks noGrp="1"/>
          </p:cNvSpPr>
          <p:nvPr>
            <p:ph type="title"/>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r>
              <a:rPr dirty="0"/>
              <a:t>Title Text</a:t>
            </a:r>
          </a:p>
        </p:txBody>
      </p:sp>
      <p:sp>
        <p:nvSpPr>
          <p:cNvPr id="390" name="Body Level One…"/>
          <p:cNvSpPr txBox="1">
            <a:spLocks noGrp="1"/>
          </p:cNvSpPr>
          <p:nvPr>
            <p:ph type="body" idx="1"/>
          </p:nvPr>
        </p:nvSpPr>
        <p:spPr>
          <a:xfrm>
            <a:off x="685800" y="1981200"/>
            <a:ext cx="7772400" cy="4114800"/>
          </a:xfrm>
          <a:prstGeom prst="rect">
            <a:avLst/>
          </a:prstGeom>
        </p:spPr>
        <p:txBody>
          <a:bodyPr vert="eaVert">
            <a:normAutofit/>
          </a:bodyPr>
          <a:lstStyle>
            <a:lvl1pPr>
              <a:buBlip>
                <a:blip r:embed="rId2"/>
              </a:buBlip>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91"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3509974312"/>
      </p:ext>
    </p:extLst>
  </p:cSld>
  <p:clrMapOvr>
    <a:masterClrMapping/>
  </p:clrMapOvr>
  <p:transition spd="med"/>
</p:sldLayout>
</file>

<file path=ppt/slideLayouts/slideLayout1894.xml><?xml version="1.0" encoding="utf-8"?>
<p:sldLayout xmlns:a="http://schemas.openxmlformats.org/drawingml/2006/main" xmlns:r="http://schemas.openxmlformats.org/officeDocument/2006/relationships" xmlns:p="http://schemas.openxmlformats.org/presentationml/2006/main" type="tx">
  <p:cSld name="Vertical Title and Text">
    <p:spTree>
      <p:nvGrpSpPr>
        <p:cNvPr id="1" name=""/>
        <p:cNvGrpSpPr/>
        <p:nvPr/>
      </p:nvGrpSpPr>
      <p:grpSpPr>
        <a:xfrm>
          <a:off x="0" y="0"/>
          <a:ext cx="0" cy="0"/>
          <a:chOff x="0" y="0"/>
          <a:chExt cx="0" cy="0"/>
        </a:xfrm>
      </p:grpSpPr>
      <p:sp>
        <p:nvSpPr>
          <p:cNvPr id="398" name="Title Text"/>
          <p:cNvSpPr txBox="1">
            <a:spLocks noGrp="1"/>
          </p:cNvSpPr>
          <p:nvPr>
            <p:ph type="title"/>
          </p:nvPr>
        </p:nvSpPr>
        <p:spPr>
          <a:xfrm>
            <a:off x="6515100" y="609600"/>
            <a:ext cx="1943100" cy="5486400"/>
          </a:xfrm>
          <a:prstGeom prst="rect">
            <a:avLst/>
          </a:prstGeom>
        </p:spPr>
        <p:txBody>
          <a:bodyPr vert="eaVert"/>
          <a:lstStyle>
            <a:lvl1pPr>
              <a:defRPr b="1" i="0">
                <a:latin typeface="Arial" panose="020B0604020202020204" pitchFamily="34" charset="0"/>
                <a:cs typeface="Arial" panose="020B0604020202020204" pitchFamily="34" charset="0"/>
              </a:defRPr>
            </a:lvl1pPr>
          </a:lstStyle>
          <a:p>
            <a:r>
              <a:rPr dirty="0"/>
              <a:t>Title Text</a:t>
            </a:r>
          </a:p>
        </p:txBody>
      </p:sp>
      <p:sp>
        <p:nvSpPr>
          <p:cNvPr id="399" name="Body Level One…"/>
          <p:cNvSpPr txBox="1">
            <a:spLocks noGrp="1"/>
          </p:cNvSpPr>
          <p:nvPr>
            <p:ph type="body" idx="1"/>
          </p:nvPr>
        </p:nvSpPr>
        <p:spPr>
          <a:xfrm>
            <a:off x="685800" y="609600"/>
            <a:ext cx="5676900" cy="5486400"/>
          </a:xfrm>
          <a:prstGeom prst="rect">
            <a:avLst/>
          </a:prstGeom>
        </p:spPr>
        <p:txBody>
          <a:bodyPr vert="eaVert">
            <a:normAutofit/>
          </a:bodyPr>
          <a:lstStyle>
            <a:lvl1pPr>
              <a:buBlip>
                <a:blip r:embed="rId2"/>
              </a:buBlip>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00"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1918745595"/>
      </p:ext>
    </p:extLst>
  </p:cSld>
  <p:clrMapOvr>
    <a:masterClrMapping/>
  </p:clrMapOvr>
  <p:transition spd="med"/>
</p:sldLayout>
</file>

<file path=ppt/slideLayouts/slideLayout1895.xml><?xml version="1.0" encoding="utf-8"?>
<p:sldLayout xmlns:a="http://schemas.openxmlformats.org/drawingml/2006/main" xmlns:r="http://schemas.openxmlformats.org/officeDocument/2006/relationships" xmlns:p="http://schemas.openxmlformats.org/presentationml/2006/main" showMasterSp="0" type="tx">
  <p:cSld name="1_Title Slide">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07" name="Title Text"/>
          <p:cNvSpPr txBox="1">
            <a:spLocks noGrp="1"/>
          </p:cNvSpPr>
          <p:nvPr>
            <p:ph type="title"/>
          </p:nvPr>
        </p:nvSpPr>
        <p:spPr>
          <a:xfrm>
            <a:off x="685800" y="2286000"/>
            <a:ext cx="7772400" cy="1143000"/>
          </a:xfrm>
          <a:prstGeom prst="rect">
            <a:avLst/>
          </a:prstGeom>
          <a:noFill/>
          <a:effectLst>
            <a:outerShdw blurRad="38100" dist="38099" dir="2700000" rotWithShape="0">
              <a:srgbClr val="000000"/>
            </a:outerShdw>
          </a:effectLst>
        </p:spPr>
        <p:txBody>
          <a:bodyPr/>
          <a:lstStyle>
            <a:lvl1pPr>
              <a:defRPr sz="4400">
                <a:solidFill>
                  <a:srgbClr val="FFFF66"/>
                </a:solidFill>
                <a:latin typeface="Trebuchet MS"/>
                <a:ea typeface="Trebuchet MS"/>
                <a:cs typeface="Trebuchet MS"/>
                <a:sym typeface="Trebuchet MS"/>
              </a:defRPr>
            </a:lvl1pPr>
          </a:lstStyle>
          <a:p>
            <a:r>
              <a:t>Title Text</a:t>
            </a:r>
          </a:p>
        </p:txBody>
      </p:sp>
      <p:sp>
        <p:nvSpPr>
          <p:cNvPr id="408" name="Body Level One…"/>
          <p:cNvSpPr txBox="1">
            <a:spLocks noGrp="1"/>
          </p:cNvSpPr>
          <p:nvPr>
            <p:ph type="body" sz="quarter" idx="1"/>
          </p:nvPr>
        </p:nvSpPr>
        <p:spPr>
          <a:xfrm>
            <a:off x="1371600" y="3886201"/>
            <a:ext cx="6400800" cy="1752601"/>
          </a:xfrm>
          <a:prstGeom prst="rect">
            <a:avLst/>
          </a:prstGeom>
          <a:effectLst>
            <a:outerShdw blurRad="38100" dist="38099" dir="2700000" rotWithShape="0">
              <a:srgbClr val="000000"/>
            </a:outerShdw>
          </a:effectLst>
        </p:spPr>
        <p:txBody>
          <a:bodyPr>
            <a:normAutofit/>
          </a:bodyPr>
          <a:lstStyle>
            <a:lvl1pPr marL="0" indent="0" algn="ctr">
              <a:buSzTx/>
              <a:buNone/>
              <a:defRPr>
                <a:solidFill>
                  <a:srgbClr val="FFFF66"/>
                </a:solidFill>
                <a:latin typeface="Trebuchet MS"/>
                <a:ea typeface="Trebuchet MS"/>
                <a:cs typeface="Trebuchet MS"/>
                <a:sym typeface="Trebuchet MS"/>
              </a:defRPr>
            </a:lvl1pPr>
            <a:lvl2pPr algn="ctr">
              <a:buSzPct val="100000"/>
              <a:buChar char="•"/>
              <a:defRPr>
                <a:solidFill>
                  <a:srgbClr val="FFFF66"/>
                </a:solidFill>
                <a:latin typeface="Trebuchet MS"/>
                <a:ea typeface="Trebuchet MS"/>
                <a:cs typeface="Trebuchet MS"/>
                <a:sym typeface="Trebuchet MS"/>
              </a:defRPr>
            </a:lvl2pPr>
            <a:lvl3pPr algn="ctr">
              <a:buSzPct val="100000"/>
              <a:buChar char="•"/>
              <a:defRPr>
                <a:solidFill>
                  <a:srgbClr val="FFFF66"/>
                </a:solidFill>
                <a:latin typeface="Trebuchet MS"/>
                <a:ea typeface="Trebuchet MS"/>
                <a:cs typeface="Trebuchet MS"/>
                <a:sym typeface="Trebuchet MS"/>
              </a:defRPr>
            </a:lvl3pPr>
            <a:lvl4pPr algn="ctr">
              <a:buSzPct val="100000"/>
              <a:buChar char="•"/>
              <a:defRPr>
                <a:solidFill>
                  <a:srgbClr val="FFFF66"/>
                </a:solidFill>
                <a:latin typeface="Trebuchet MS"/>
                <a:ea typeface="Trebuchet MS"/>
                <a:cs typeface="Trebuchet MS"/>
                <a:sym typeface="Trebuchet MS"/>
              </a:defRPr>
            </a:lvl4pPr>
            <a:lvl5pPr algn="ctr">
              <a:defRPr>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09"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2957314227"/>
      </p:ext>
    </p:extLst>
  </p:cSld>
  <p:clrMapOvr>
    <a:masterClrMapping/>
  </p:clrMapOvr>
  <p:transition spd="med"/>
</p:sldLayout>
</file>

<file path=ppt/slideLayouts/slideLayout1896.xml><?xml version="1.0" encoding="utf-8"?>
<p:sldLayout xmlns:a="http://schemas.openxmlformats.org/drawingml/2006/main" xmlns:r="http://schemas.openxmlformats.org/officeDocument/2006/relationships" xmlns:p="http://schemas.openxmlformats.org/presentationml/2006/main" showMasterSp="0" type="tx">
  <p:cSld name="1_Title and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16" name="Title Text"/>
          <p:cNvSpPr txBox="1">
            <a:spLocks noGrp="1"/>
          </p:cNvSpPr>
          <p:nvPr>
            <p:ph type="title"/>
          </p:nvPr>
        </p:nvSpPr>
        <p:spPr>
          <a:xfrm>
            <a:off x="457200" y="609600"/>
            <a:ext cx="8458200" cy="1143000"/>
          </a:xfrm>
          <a:prstGeom prst="rect">
            <a:avLst/>
          </a:prstGeom>
          <a:noFill/>
          <a:effectLst>
            <a:outerShdw blurRad="38100" dist="38099" dir="2700000" rotWithShape="0">
              <a:srgbClr val="000000"/>
            </a:outerShdw>
          </a:effectLst>
        </p:spPr>
        <p:txBody>
          <a:bodyPr/>
          <a:lstStyle>
            <a:lvl1pPr>
              <a:defRPr sz="4400">
                <a:solidFill>
                  <a:srgbClr val="FFFF66"/>
                </a:solidFill>
                <a:latin typeface="Trebuchet MS"/>
                <a:ea typeface="Trebuchet MS"/>
                <a:cs typeface="Trebuchet MS"/>
                <a:sym typeface="Trebuchet MS"/>
              </a:defRPr>
            </a:lvl1pPr>
          </a:lstStyle>
          <a:p>
            <a:r>
              <a:t>Title Text</a:t>
            </a:r>
          </a:p>
        </p:txBody>
      </p:sp>
      <p:sp>
        <p:nvSpPr>
          <p:cNvPr id="417" name="Body Level One…"/>
          <p:cNvSpPr txBox="1">
            <a:spLocks noGrp="1"/>
          </p:cNvSpPr>
          <p:nvPr>
            <p:ph type="body" idx="1"/>
          </p:nvPr>
        </p:nvSpPr>
        <p:spPr>
          <a:xfrm>
            <a:off x="457200" y="1981200"/>
            <a:ext cx="8458200" cy="4114800"/>
          </a:xfrm>
          <a:prstGeom prst="rect">
            <a:avLst/>
          </a:prstGeom>
          <a:effectLst>
            <a:outerShdw blurRad="38100" dist="38099" dir="2700000" rotWithShape="0">
              <a:srgbClr val="000000"/>
            </a:outerShdw>
          </a:effectLst>
        </p:spPr>
        <p:txBody>
          <a:bodyPr>
            <a:normAutofit/>
          </a:bodyPr>
          <a:lstStyle>
            <a:lvl1pPr>
              <a:buSzPct val="100000"/>
              <a:buFont typeface="Times Roman"/>
              <a:buChar char="•"/>
              <a:defRPr>
                <a:solidFill>
                  <a:srgbClr val="FFFF66"/>
                </a:solidFill>
                <a:latin typeface="Trebuchet MS"/>
                <a:ea typeface="Trebuchet MS"/>
                <a:cs typeface="Trebuchet MS"/>
                <a:sym typeface="Trebuchet MS"/>
              </a:defRPr>
            </a:lvl1pPr>
            <a:lvl2pPr>
              <a:buSzPct val="100000"/>
              <a:buFont typeface="Times Roman"/>
              <a:buChar char="•"/>
              <a:defRPr>
                <a:solidFill>
                  <a:srgbClr val="FFFF66"/>
                </a:solidFill>
                <a:latin typeface="Trebuchet MS"/>
                <a:ea typeface="Trebuchet MS"/>
                <a:cs typeface="Trebuchet MS"/>
                <a:sym typeface="Trebuchet MS"/>
              </a:defRPr>
            </a:lvl2pPr>
            <a:lvl3pPr>
              <a:buSzPct val="100000"/>
              <a:buFont typeface="Times Roman"/>
              <a:buChar char="•"/>
              <a:defRPr>
                <a:solidFill>
                  <a:srgbClr val="FFFF66"/>
                </a:solidFill>
                <a:latin typeface="Trebuchet MS"/>
                <a:ea typeface="Trebuchet MS"/>
                <a:cs typeface="Trebuchet MS"/>
                <a:sym typeface="Trebuchet MS"/>
              </a:defRPr>
            </a:lvl3pPr>
            <a:lvl4pPr>
              <a:buSzPct val="100000"/>
              <a:buFont typeface="Times Roman"/>
              <a:buChar char="•"/>
              <a:defRPr>
                <a:solidFill>
                  <a:srgbClr val="FFFF66"/>
                </a:solidFill>
                <a:latin typeface="Trebuchet MS"/>
                <a:ea typeface="Trebuchet MS"/>
                <a:cs typeface="Trebuchet MS"/>
                <a:sym typeface="Trebuchet MS"/>
              </a:defRPr>
            </a:lvl4pPr>
            <a:lvl5pPr>
              <a:buFont typeface="Times Roman"/>
              <a:defRPr>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18"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95787956"/>
      </p:ext>
    </p:extLst>
  </p:cSld>
  <p:clrMapOvr>
    <a:masterClrMapping/>
  </p:clrMapOvr>
  <p:transition spd="med"/>
</p:sldLayout>
</file>

<file path=ppt/slideLayouts/slideLayout1897.xml><?xml version="1.0" encoding="utf-8"?>
<p:sldLayout xmlns:a="http://schemas.openxmlformats.org/drawingml/2006/main" xmlns:r="http://schemas.openxmlformats.org/officeDocument/2006/relationships" xmlns:p="http://schemas.openxmlformats.org/presentationml/2006/main" showMasterSp="0" type="tx">
  <p:cSld name="1_Section Header">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25" name="Title Text"/>
          <p:cNvSpPr txBox="1">
            <a:spLocks noGrp="1"/>
          </p:cNvSpPr>
          <p:nvPr>
            <p:ph type="title"/>
          </p:nvPr>
        </p:nvSpPr>
        <p:spPr>
          <a:xfrm>
            <a:off x="722312" y="4406900"/>
            <a:ext cx="7772401" cy="1362075"/>
          </a:xfrm>
          <a:prstGeom prst="rect">
            <a:avLst/>
          </a:prstGeom>
          <a:noFill/>
          <a:effectLst>
            <a:outerShdw blurRad="38100" dist="38099" dir="2700000" rotWithShape="0">
              <a:srgbClr val="000000"/>
            </a:outerShdw>
          </a:effectLst>
        </p:spPr>
        <p:txBody>
          <a:bodyPr anchor="t"/>
          <a:lstStyle>
            <a:lvl1pPr algn="l">
              <a:defRPr sz="4000" cap="all">
                <a:solidFill>
                  <a:srgbClr val="FFFF66"/>
                </a:solidFill>
                <a:latin typeface="Trebuchet MS"/>
                <a:ea typeface="Trebuchet MS"/>
                <a:cs typeface="Trebuchet MS"/>
                <a:sym typeface="Trebuchet MS"/>
              </a:defRPr>
            </a:lvl1pPr>
          </a:lstStyle>
          <a:p>
            <a:r>
              <a:t>Title Text</a:t>
            </a:r>
          </a:p>
        </p:txBody>
      </p:sp>
      <p:sp>
        <p:nvSpPr>
          <p:cNvPr id="426" name="Body Level One…"/>
          <p:cNvSpPr txBox="1">
            <a:spLocks noGrp="1"/>
          </p:cNvSpPr>
          <p:nvPr>
            <p:ph type="body" sz="quarter" idx="1"/>
          </p:nvPr>
        </p:nvSpPr>
        <p:spPr>
          <a:xfrm>
            <a:off x="722312" y="2906714"/>
            <a:ext cx="7772401" cy="1500188"/>
          </a:xfrm>
          <a:prstGeom prst="rect">
            <a:avLst/>
          </a:prstGeom>
          <a:effectLst>
            <a:outerShdw blurRad="38100" dist="38099" dir="2700000" rotWithShape="0">
              <a:srgbClr val="000000"/>
            </a:outerShdw>
          </a:effectLst>
        </p:spPr>
        <p:txBody>
          <a:bodyPr anchor="b">
            <a:normAutofit/>
          </a:bodyPr>
          <a:lstStyle>
            <a:lvl1pPr marL="0" indent="0">
              <a:spcBef>
                <a:spcPts val="400"/>
              </a:spcBef>
              <a:buSzTx/>
              <a:buNone/>
              <a:defRPr sz="2000">
                <a:solidFill>
                  <a:srgbClr val="FFFF66"/>
                </a:solidFill>
                <a:latin typeface="Trebuchet MS"/>
                <a:ea typeface="Trebuchet MS"/>
                <a:cs typeface="Trebuchet MS"/>
                <a:sym typeface="Trebuchet MS"/>
              </a:defRPr>
            </a:lvl1pPr>
            <a:lvl2pPr marL="0" indent="456342">
              <a:spcBef>
                <a:spcPts val="400"/>
              </a:spcBef>
              <a:buSzTx/>
              <a:buNone/>
              <a:defRPr sz="2000">
                <a:solidFill>
                  <a:srgbClr val="FFFF66"/>
                </a:solidFill>
                <a:latin typeface="Trebuchet MS"/>
                <a:ea typeface="Trebuchet MS"/>
                <a:cs typeface="Trebuchet MS"/>
                <a:sym typeface="Trebuchet MS"/>
              </a:defRPr>
            </a:lvl2pPr>
            <a:lvl3pPr marL="0" indent="912690">
              <a:spcBef>
                <a:spcPts val="400"/>
              </a:spcBef>
              <a:buSzTx/>
              <a:buNone/>
              <a:defRPr sz="2000">
                <a:solidFill>
                  <a:srgbClr val="FFFF66"/>
                </a:solidFill>
                <a:latin typeface="Trebuchet MS"/>
                <a:ea typeface="Trebuchet MS"/>
                <a:cs typeface="Trebuchet MS"/>
                <a:sym typeface="Trebuchet MS"/>
              </a:defRPr>
            </a:lvl3pPr>
            <a:lvl4pPr marL="0" indent="1369015">
              <a:spcBef>
                <a:spcPts val="400"/>
              </a:spcBef>
              <a:buSzTx/>
              <a:buNone/>
              <a:defRPr sz="2000">
                <a:solidFill>
                  <a:srgbClr val="FFFF66"/>
                </a:solidFill>
                <a:latin typeface="Trebuchet MS"/>
                <a:ea typeface="Trebuchet MS"/>
                <a:cs typeface="Trebuchet MS"/>
                <a:sym typeface="Trebuchet MS"/>
              </a:defRPr>
            </a:lvl4pPr>
            <a:lvl5pPr marL="0" indent="1825374">
              <a:spcBef>
                <a:spcPts val="400"/>
              </a:spcBef>
              <a:buSzTx/>
              <a:buNone/>
              <a:defRPr sz="2000">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27"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4138425904"/>
      </p:ext>
    </p:extLst>
  </p:cSld>
  <p:clrMapOvr>
    <a:masterClrMapping/>
  </p:clrMapOvr>
  <p:transition spd="med"/>
</p:sldLayout>
</file>

<file path=ppt/slideLayouts/slideLayout1898.xml><?xml version="1.0" encoding="utf-8"?>
<p:sldLayout xmlns:a="http://schemas.openxmlformats.org/drawingml/2006/main" xmlns:r="http://schemas.openxmlformats.org/officeDocument/2006/relationships" xmlns:p="http://schemas.openxmlformats.org/presentationml/2006/main" showMasterSp="0" type="tx">
  <p:cSld name="1_Two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34" name="Title Text"/>
          <p:cNvSpPr txBox="1">
            <a:spLocks noGrp="1"/>
          </p:cNvSpPr>
          <p:nvPr>
            <p:ph type="title"/>
          </p:nvPr>
        </p:nvSpPr>
        <p:spPr>
          <a:xfrm>
            <a:off x="457200" y="609600"/>
            <a:ext cx="8458200" cy="1143000"/>
          </a:xfrm>
          <a:prstGeom prst="rect">
            <a:avLst/>
          </a:prstGeom>
          <a:noFill/>
          <a:effectLst>
            <a:outerShdw blurRad="38100" dist="38099" dir="2700000" rotWithShape="0">
              <a:srgbClr val="000000"/>
            </a:outerShdw>
          </a:effectLst>
        </p:spPr>
        <p:txBody>
          <a:bodyPr/>
          <a:lstStyle>
            <a:lvl1pPr>
              <a:defRPr sz="4400">
                <a:solidFill>
                  <a:srgbClr val="FFFF66"/>
                </a:solidFill>
                <a:latin typeface="Trebuchet MS"/>
                <a:ea typeface="Trebuchet MS"/>
                <a:cs typeface="Trebuchet MS"/>
                <a:sym typeface="Trebuchet MS"/>
              </a:defRPr>
            </a:lvl1pPr>
          </a:lstStyle>
          <a:p>
            <a:r>
              <a:t>Title Text</a:t>
            </a:r>
          </a:p>
        </p:txBody>
      </p:sp>
      <p:sp>
        <p:nvSpPr>
          <p:cNvPr id="435" name="Body Level One…"/>
          <p:cNvSpPr txBox="1">
            <a:spLocks noGrp="1"/>
          </p:cNvSpPr>
          <p:nvPr>
            <p:ph type="body" sz="half" idx="1"/>
          </p:nvPr>
        </p:nvSpPr>
        <p:spPr>
          <a:xfrm>
            <a:off x="685800" y="1981200"/>
            <a:ext cx="3810000" cy="4114800"/>
          </a:xfrm>
          <a:prstGeom prst="rect">
            <a:avLst/>
          </a:prstGeom>
          <a:effectLst>
            <a:outerShdw blurRad="38100" dist="38099" dir="2700000" rotWithShape="0">
              <a:srgbClr val="000000"/>
            </a:outerShdw>
          </a:effectLst>
        </p:spPr>
        <p:txBody>
          <a:bodyPr>
            <a:normAutofit/>
          </a:bodyPr>
          <a:lstStyle>
            <a:lvl1pPr>
              <a:spcBef>
                <a:spcPts val="600"/>
              </a:spcBef>
              <a:buSzPct val="100000"/>
              <a:buFont typeface="Times Roman"/>
              <a:buChar char="•"/>
              <a:defRPr sz="2800">
                <a:solidFill>
                  <a:srgbClr val="FFFF66"/>
                </a:solidFill>
                <a:latin typeface="Trebuchet MS"/>
                <a:ea typeface="Trebuchet MS"/>
                <a:cs typeface="Trebuchet MS"/>
                <a:sym typeface="Trebuchet MS"/>
              </a:defRPr>
            </a:lvl1pPr>
            <a:lvl2pPr marL="789082" indent="-332754">
              <a:spcBef>
                <a:spcPts val="600"/>
              </a:spcBef>
              <a:buSzPct val="100000"/>
              <a:buFont typeface="Times Roman"/>
              <a:buChar char="•"/>
              <a:defRPr sz="2800">
                <a:solidFill>
                  <a:srgbClr val="FFFF66"/>
                </a:solidFill>
                <a:latin typeface="Trebuchet MS"/>
                <a:ea typeface="Trebuchet MS"/>
                <a:cs typeface="Trebuchet MS"/>
                <a:sym typeface="Trebuchet MS"/>
              </a:defRPr>
            </a:lvl2pPr>
            <a:lvl3pPr marL="1232107" indent="-319440">
              <a:spcBef>
                <a:spcPts val="600"/>
              </a:spcBef>
              <a:buSzPct val="100000"/>
              <a:buFont typeface="Times Roman"/>
              <a:buChar char="•"/>
              <a:defRPr sz="2800">
                <a:solidFill>
                  <a:srgbClr val="FFFF66"/>
                </a:solidFill>
                <a:latin typeface="Trebuchet MS"/>
                <a:ea typeface="Trebuchet MS"/>
                <a:cs typeface="Trebuchet MS"/>
                <a:sym typeface="Trebuchet MS"/>
              </a:defRPr>
            </a:lvl3pPr>
            <a:lvl4pPr marL="1723956" indent="-354934">
              <a:spcBef>
                <a:spcPts val="600"/>
              </a:spcBef>
              <a:buSzPct val="100000"/>
              <a:buFont typeface="Times Roman"/>
              <a:buChar char="•"/>
              <a:defRPr sz="2800">
                <a:solidFill>
                  <a:srgbClr val="FFFF66"/>
                </a:solidFill>
                <a:latin typeface="Trebuchet MS"/>
                <a:ea typeface="Trebuchet MS"/>
                <a:cs typeface="Trebuchet MS"/>
                <a:sym typeface="Trebuchet MS"/>
              </a:defRPr>
            </a:lvl4pPr>
            <a:lvl5pPr marL="2180286" indent="-354934">
              <a:spcBef>
                <a:spcPts val="600"/>
              </a:spcBef>
              <a:buFont typeface="Times Roman"/>
              <a:defRPr sz="2800">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36"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2798052764"/>
      </p:ext>
    </p:extLst>
  </p:cSld>
  <p:clrMapOvr>
    <a:masterClrMapping/>
  </p:clrMapOvr>
  <p:transition spd="med"/>
</p:sldLayout>
</file>

<file path=ppt/slideLayouts/slideLayout1899.xml><?xml version="1.0" encoding="utf-8"?>
<p:sldLayout xmlns:a="http://schemas.openxmlformats.org/drawingml/2006/main" xmlns:r="http://schemas.openxmlformats.org/officeDocument/2006/relationships" xmlns:p="http://schemas.openxmlformats.org/presentationml/2006/main" showMasterSp="0" type="tx">
  <p:cSld name="1_Comparis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43" name="Title Text"/>
          <p:cNvSpPr txBox="1">
            <a:spLocks noGrp="1"/>
          </p:cNvSpPr>
          <p:nvPr>
            <p:ph type="title"/>
          </p:nvPr>
        </p:nvSpPr>
        <p:spPr>
          <a:xfrm>
            <a:off x="457200" y="274638"/>
            <a:ext cx="8229600" cy="1143001"/>
          </a:xfrm>
          <a:prstGeom prst="rect">
            <a:avLst/>
          </a:prstGeom>
          <a:noFill/>
          <a:effectLst>
            <a:outerShdw blurRad="38100" dist="38099" dir="2700000" rotWithShape="0">
              <a:srgbClr val="000000"/>
            </a:outerShdw>
          </a:effectLst>
        </p:spPr>
        <p:txBody>
          <a:bodyPr/>
          <a:lstStyle>
            <a:lvl1pPr>
              <a:defRPr sz="4400">
                <a:solidFill>
                  <a:srgbClr val="FFFF66"/>
                </a:solidFill>
                <a:latin typeface="Trebuchet MS"/>
                <a:ea typeface="Trebuchet MS"/>
                <a:cs typeface="Trebuchet MS"/>
                <a:sym typeface="Trebuchet MS"/>
              </a:defRPr>
            </a:lvl1pPr>
          </a:lstStyle>
          <a:p>
            <a:r>
              <a:t>Title Text</a:t>
            </a:r>
          </a:p>
        </p:txBody>
      </p:sp>
      <p:sp>
        <p:nvSpPr>
          <p:cNvPr id="444" name="Body Level One…"/>
          <p:cNvSpPr txBox="1">
            <a:spLocks noGrp="1"/>
          </p:cNvSpPr>
          <p:nvPr>
            <p:ph type="body" sz="quarter" idx="1"/>
          </p:nvPr>
        </p:nvSpPr>
        <p:spPr>
          <a:xfrm>
            <a:off x="457200" y="1535112"/>
            <a:ext cx="4040188" cy="639763"/>
          </a:xfrm>
          <a:prstGeom prst="rect">
            <a:avLst/>
          </a:prstGeom>
          <a:effectLst>
            <a:outerShdw blurRad="38100" dist="38099" dir="2700000" rotWithShape="0">
              <a:srgbClr val="000000"/>
            </a:outerShdw>
          </a:effectLst>
        </p:spPr>
        <p:txBody>
          <a:bodyPr anchor="b">
            <a:normAutofit/>
          </a:bodyPr>
          <a:lstStyle>
            <a:lvl1pPr marL="0" indent="0">
              <a:spcBef>
                <a:spcPts val="500"/>
              </a:spcBef>
              <a:buSzTx/>
              <a:buNone/>
              <a:defRPr sz="2400" b="1">
                <a:solidFill>
                  <a:srgbClr val="FFFF66"/>
                </a:solidFill>
                <a:latin typeface="Trebuchet MS"/>
                <a:ea typeface="Trebuchet MS"/>
                <a:cs typeface="Trebuchet MS"/>
                <a:sym typeface="Trebuchet MS"/>
              </a:defRPr>
            </a:lvl1pPr>
            <a:lvl2pPr marL="0" indent="456342">
              <a:spcBef>
                <a:spcPts val="500"/>
              </a:spcBef>
              <a:buSzTx/>
              <a:buNone/>
              <a:defRPr sz="2400" b="1">
                <a:solidFill>
                  <a:srgbClr val="FFFF66"/>
                </a:solidFill>
                <a:latin typeface="Trebuchet MS"/>
                <a:ea typeface="Trebuchet MS"/>
                <a:cs typeface="Trebuchet MS"/>
                <a:sym typeface="Trebuchet MS"/>
              </a:defRPr>
            </a:lvl2pPr>
            <a:lvl3pPr marL="0" indent="912690">
              <a:spcBef>
                <a:spcPts val="500"/>
              </a:spcBef>
              <a:buSzTx/>
              <a:buNone/>
              <a:defRPr sz="2400" b="1">
                <a:solidFill>
                  <a:srgbClr val="FFFF66"/>
                </a:solidFill>
                <a:latin typeface="Trebuchet MS"/>
                <a:ea typeface="Trebuchet MS"/>
                <a:cs typeface="Trebuchet MS"/>
                <a:sym typeface="Trebuchet MS"/>
              </a:defRPr>
            </a:lvl3pPr>
            <a:lvl4pPr marL="0" indent="1369015">
              <a:spcBef>
                <a:spcPts val="500"/>
              </a:spcBef>
              <a:buSzTx/>
              <a:buNone/>
              <a:defRPr sz="2400" b="1">
                <a:solidFill>
                  <a:srgbClr val="FFFF66"/>
                </a:solidFill>
                <a:latin typeface="Trebuchet MS"/>
                <a:ea typeface="Trebuchet MS"/>
                <a:cs typeface="Trebuchet MS"/>
                <a:sym typeface="Trebuchet MS"/>
              </a:defRPr>
            </a:lvl4pPr>
            <a:lvl5pPr marL="0" indent="1825374">
              <a:spcBef>
                <a:spcPts val="500"/>
              </a:spcBef>
              <a:buSzTx/>
              <a:buNone/>
              <a:defRPr sz="2400" b="1">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45" name="Text Placeholder 4"/>
          <p:cNvSpPr>
            <a:spLocks noGrp="1"/>
          </p:cNvSpPr>
          <p:nvPr>
            <p:ph type="body" sz="quarter" idx="21"/>
          </p:nvPr>
        </p:nvSpPr>
        <p:spPr>
          <a:xfrm>
            <a:off x="4645062" y="1535112"/>
            <a:ext cx="4041776" cy="639763"/>
          </a:xfrm>
          <a:prstGeom prst="rect">
            <a:avLst/>
          </a:prstGeom>
          <a:effectLst>
            <a:outerShdw blurRad="38100" dist="38099" dir="2700000" rotWithShape="0">
              <a:srgbClr val="000000"/>
            </a:outerShdw>
          </a:effectLst>
        </p:spPr>
        <p:txBody>
          <a:bodyPr anchor="b">
            <a:normAutofit/>
          </a:bodyPr>
          <a:lstStyle/>
          <a:p>
            <a:pPr marL="0" indent="0" rtl="0">
              <a:spcBef>
                <a:spcPts val="500"/>
              </a:spcBef>
              <a:buSzTx/>
              <a:buNone/>
              <a:defRPr sz="2400" b="1">
                <a:solidFill>
                  <a:srgbClr val="FFFF66"/>
                </a:solidFill>
                <a:latin typeface="Trebuchet MS"/>
                <a:ea typeface="Trebuchet MS"/>
                <a:cs typeface="Trebuchet MS"/>
                <a:sym typeface="Trebuchet MS"/>
              </a:defRPr>
            </a:pPr>
            <a:endParaRPr/>
          </a:p>
        </p:txBody>
      </p:sp>
      <p:sp>
        <p:nvSpPr>
          <p:cNvPr id="446"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1761927784"/>
      </p:ext>
    </p:extLst>
  </p:cSld>
  <p:clrMapOvr>
    <a:masterClrMapping/>
  </p:clrMapOvr>
  <p:transition spd="med"/>
</p:sldLayout>
</file>

<file path=ppt/slideLayouts/slideLayout1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algn="ct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5FE8624F-FBE7-CB4C-A1D1-155976309F53}" type="slidenum">
              <a:rPr lang="en-US"/>
              <a:pPr>
                <a:defRPr/>
              </a:pPr>
              <a:t>‹#›</a:t>
            </a:fld>
            <a:endParaRPr lang="en-US"/>
          </a:p>
        </p:txBody>
      </p:sp>
    </p:spTree>
    <p:extLst>
      <p:ext uri="{BB962C8B-B14F-4D97-AF65-F5344CB8AC3E}">
        <p14:creationId xmlns:p14="http://schemas.microsoft.com/office/powerpoint/2010/main" val="1740568297"/>
      </p:ext>
    </p:extLst>
  </p:cSld>
  <p:clrMapOvr>
    <a:masterClrMapping/>
  </p:clrMapOvr>
</p:sldLayout>
</file>

<file path=ppt/slideLayouts/slideLayout190.xml><?xml version="1.0" encoding="utf-8"?>
<p:sldLayout xmlns:a="http://schemas.openxmlformats.org/drawingml/2006/main" xmlns:r="http://schemas.openxmlformats.org/officeDocument/2006/relationships" xmlns:p="http://schemas.openxmlformats.org/presentationml/2006/main" showMasterSp="0" type="tx">
  <p:cSld name="4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1438"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439"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440"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1441"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537303337"/>
      </p:ext>
    </p:extLst>
  </p:cSld>
  <p:clrMapOvr>
    <a:masterClrMapping/>
  </p:clrMapOvr>
  <p:transition spd="med"/>
</p:sldLayout>
</file>

<file path=ppt/slideLayouts/slideLayout1900.xml><?xml version="1.0" encoding="utf-8"?>
<p:sldLayout xmlns:a="http://schemas.openxmlformats.org/drawingml/2006/main" xmlns:r="http://schemas.openxmlformats.org/officeDocument/2006/relationships" xmlns:p="http://schemas.openxmlformats.org/presentationml/2006/main" showMasterSp="0" type="tx">
  <p:cSld name="1_Title Only">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53" name="Title Text"/>
          <p:cNvSpPr txBox="1">
            <a:spLocks noGrp="1"/>
          </p:cNvSpPr>
          <p:nvPr>
            <p:ph type="title"/>
          </p:nvPr>
        </p:nvSpPr>
        <p:spPr>
          <a:xfrm>
            <a:off x="457200" y="609600"/>
            <a:ext cx="8458200" cy="1143000"/>
          </a:xfrm>
          <a:prstGeom prst="rect">
            <a:avLst/>
          </a:prstGeom>
          <a:noFill/>
          <a:effectLst>
            <a:outerShdw blurRad="38100" dist="38099" dir="2700000" rotWithShape="0">
              <a:srgbClr val="000000"/>
            </a:outerShdw>
          </a:effectLst>
        </p:spPr>
        <p:txBody>
          <a:bodyPr/>
          <a:lstStyle>
            <a:lvl1pPr>
              <a:defRPr sz="4400">
                <a:solidFill>
                  <a:srgbClr val="FFFF66"/>
                </a:solidFill>
                <a:latin typeface="Trebuchet MS"/>
                <a:ea typeface="Trebuchet MS"/>
                <a:cs typeface="Trebuchet MS"/>
                <a:sym typeface="Trebuchet MS"/>
              </a:defRPr>
            </a:lvl1pPr>
          </a:lstStyle>
          <a:p>
            <a:r>
              <a:t>Title Text</a:t>
            </a:r>
          </a:p>
        </p:txBody>
      </p:sp>
      <p:sp>
        <p:nvSpPr>
          <p:cNvPr id="454"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1812607574"/>
      </p:ext>
    </p:extLst>
  </p:cSld>
  <p:clrMapOvr>
    <a:masterClrMapping/>
  </p:clrMapOvr>
  <p:transition spd="med"/>
</p:sldLayout>
</file>

<file path=ppt/slideLayouts/slideLayout1901.xml><?xml version="1.0" encoding="utf-8"?>
<p:sldLayout xmlns:a="http://schemas.openxmlformats.org/drawingml/2006/main" xmlns:r="http://schemas.openxmlformats.org/officeDocument/2006/relationships" xmlns:p="http://schemas.openxmlformats.org/presentationml/2006/main" showMasterSp="0" type="tx">
  <p:cSld name="1_Blank">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61"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3955655440"/>
      </p:ext>
    </p:extLst>
  </p:cSld>
  <p:clrMapOvr>
    <a:masterClrMapping/>
  </p:clrMapOvr>
  <p:transition spd="med"/>
</p:sldLayout>
</file>

<file path=ppt/slideLayouts/slideLayout1902.xml><?xml version="1.0" encoding="utf-8"?>
<p:sldLayout xmlns:a="http://schemas.openxmlformats.org/drawingml/2006/main" xmlns:r="http://schemas.openxmlformats.org/officeDocument/2006/relationships" xmlns:p="http://schemas.openxmlformats.org/presentationml/2006/main" showMasterSp="0" type="tx">
  <p:cSld name="1_Content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68" name="Title Text"/>
          <p:cNvSpPr txBox="1">
            <a:spLocks noGrp="1"/>
          </p:cNvSpPr>
          <p:nvPr>
            <p:ph type="title"/>
          </p:nvPr>
        </p:nvSpPr>
        <p:spPr>
          <a:xfrm>
            <a:off x="457237" y="273050"/>
            <a:ext cx="3008315" cy="1162050"/>
          </a:xfrm>
          <a:prstGeom prst="rect">
            <a:avLst/>
          </a:prstGeom>
          <a:noFill/>
          <a:effectLst>
            <a:outerShdw blurRad="38100" dist="38099" dir="2700000" rotWithShape="0">
              <a:srgbClr val="000000"/>
            </a:outerShdw>
          </a:effectLst>
        </p:spPr>
        <p:txBody>
          <a:bodyPr anchor="b"/>
          <a:lstStyle>
            <a:lvl1pPr algn="l">
              <a:defRPr sz="2000">
                <a:solidFill>
                  <a:srgbClr val="FFFF66"/>
                </a:solidFill>
                <a:latin typeface="Trebuchet MS"/>
                <a:ea typeface="Trebuchet MS"/>
                <a:cs typeface="Trebuchet MS"/>
                <a:sym typeface="Trebuchet MS"/>
              </a:defRPr>
            </a:lvl1pPr>
          </a:lstStyle>
          <a:p>
            <a:r>
              <a:t>Title Text</a:t>
            </a:r>
          </a:p>
        </p:txBody>
      </p:sp>
      <p:sp>
        <p:nvSpPr>
          <p:cNvPr id="469" name="Body Level One…"/>
          <p:cNvSpPr txBox="1">
            <a:spLocks noGrp="1"/>
          </p:cNvSpPr>
          <p:nvPr>
            <p:ph type="body" idx="1"/>
          </p:nvPr>
        </p:nvSpPr>
        <p:spPr>
          <a:xfrm>
            <a:off x="3575050" y="273088"/>
            <a:ext cx="5111750" cy="5853113"/>
          </a:xfrm>
          <a:prstGeom prst="rect">
            <a:avLst/>
          </a:prstGeom>
          <a:effectLst>
            <a:outerShdw blurRad="38100" dist="38099" dir="2700000" rotWithShape="0">
              <a:srgbClr val="000000"/>
            </a:outerShdw>
          </a:effectLst>
        </p:spPr>
        <p:txBody>
          <a:bodyPr>
            <a:normAutofit/>
          </a:bodyPr>
          <a:lstStyle>
            <a:lvl1pPr>
              <a:buSzPct val="100000"/>
              <a:buFont typeface="Times Roman"/>
              <a:buChar char="•"/>
              <a:defRPr>
                <a:solidFill>
                  <a:srgbClr val="FFFF66"/>
                </a:solidFill>
                <a:latin typeface="Trebuchet MS"/>
                <a:ea typeface="Trebuchet MS"/>
                <a:cs typeface="Trebuchet MS"/>
                <a:sym typeface="Trebuchet MS"/>
              </a:defRPr>
            </a:lvl1pPr>
            <a:lvl2pPr>
              <a:buSzPct val="100000"/>
              <a:buFont typeface="Times Roman"/>
              <a:buChar char="•"/>
              <a:defRPr>
                <a:solidFill>
                  <a:srgbClr val="FFFF66"/>
                </a:solidFill>
                <a:latin typeface="Trebuchet MS"/>
                <a:ea typeface="Trebuchet MS"/>
                <a:cs typeface="Trebuchet MS"/>
                <a:sym typeface="Trebuchet MS"/>
              </a:defRPr>
            </a:lvl2pPr>
            <a:lvl3pPr>
              <a:buSzPct val="100000"/>
              <a:buFont typeface="Times Roman"/>
              <a:buChar char="•"/>
              <a:defRPr>
                <a:solidFill>
                  <a:srgbClr val="FFFF66"/>
                </a:solidFill>
                <a:latin typeface="Trebuchet MS"/>
                <a:ea typeface="Trebuchet MS"/>
                <a:cs typeface="Trebuchet MS"/>
                <a:sym typeface="Trebuchet MS"/>
              </a:defRPr>
            </a:lvl3pPr>
            <a:lvl4pPr>
              <a:buSzPct val="100000"/>
              <a:buFont typeface="Times Roman"/>
              <a:buChar char="•"/>
              <a:defRPr>
                <a:solidFill>
                  <a:srgbClr val="FFFF66"/>
                </a:solidFill>
                <a:latin typeface="Trebuchet MS"/>
                <a:ea typeface="Trebuchet MS"/>
                <a:cs typeface="Trebuchet MS"/>
                <a:sym typeface="Trebuchet MS"/>
              </a:defRPr>
            </a:lvl4pPr>
            <a:lvl5pPr>
              <a:buFont typeface="Times Roman"/>
              <a:defRPr>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70" name="Text Placeholder 3"/>
          <p:cNvSpPr>
            <a:spLocks noGrp="1"/>
          </p:cNvSpPr>
          <p:nvPr>
            <p:ph type="body" sz="half" idx="21"/>
          </p:nvPr>
        </p:nvSpPr>
        <p:spPr>
          <a:xfrm>
            <a:off x="457237" y="1435101"/>
            <a:ext cx="3008315" cy="4691063"/>
          </a:xfrm>
          <a:prstGeom prst="rect">
            <a:avLst/>
          </a:prstGeom>
          <a:effectLst>
            <a:outerShdw blurRad="38100" dist="38099" dir="2700000" rotWithShape="0">
              <a:srgbClr val="000000"/>
            </a:outerShdw>
          </a:effectLst>
        </p:spPr>
        <p:txBody>
          <a:bodyPr>
            <a:normAutofit/>
          </a:bodyPr>
          <a:lstStyle/>
          <a:p>
            <a:pPr marL="0" indent="0" rtl="0">
              <a:spcBef>
                <a:spcPts val="300"/>
              </a:spcBef>
              <a:buSzTx/>
              <a:buNone/>
              <a:defRPr sz="1400">
                <a:solidFill>
                  <a:srgbClr val="FFFF66"/>
                </a:solidFill>
                <a:latin typeface="Trebuchet MS"/>
                <a:ea typeface="Trebuchet MS"/>
                <a:cs typeface="Trebuchet MS"/>
                <a:sym typeface="Trebuchet MS"/>
              </a:defRPr>
            </a:pPr>
            <a:endParaRPr/>
          </a:p>
        </p:txBody>
      </p:sp>
      <p:sp>
        <p:nvSpPr>
          <p:cNvPr id="471"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1874713440"/>
      </p:ext>
    </p:extLst>
  </p:cSld>
  <p:clrMapOvr>
    <a:masterClrMapping/>
  </p:clrMapOvr>
  <p:transition spd="med"/>
</p:sldLayout>
</file>

<file path=ppt/slideLayouts/slideLayout1903.xml><?xml version="1.0" encoding="utf-8"?>
<p:sldLayout xmlns:a="http://schemas.openxmlformats.org/drawingml/2006/main" xmlns:r="http://schemas.openxmlformats.org/officeDocument/2006/relationships" xmlns:p="http://schemas.openxmlformats.org/presentationml/2006/main" showMasterSp="0" type="tx">
  <p:cSld name="1_Picture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78" name="Title Text"/>
          <p:cNvSpPr txBox="1">
            <a:spLocks noGrp="1"/>
          </p:cNvSpPr>
          <p:nvPr>
            <p:ph type="title"/>
          </p:nvPr>
        </p:nvSpPr>
        <p:spPr>
          <a:xfrm>
            <a:off x="1792288" y="4800600"/>
            <a:ext cx="5486401" cy="566738"/>
          </a:xfrm>
          <a:prstGeom prst="rect">
            <a:avLst/>
          </a:prstGeom>
          <a:noFill/>
          <a:effectLst>
            <a:outerShdw blurRad="38100" dist="38099" dir="2700000" rotWithShape="0">
              <a:srgbClr val="000000"/>
            </a:outerShdw>
          </a:effectLst>
        </p:spPr>
        <p:txBody>
          <a:bodyPr anchor="b"/>
          <a:lstStyle>
            <a:lvl1pPr algn="l">
              <a:defRPr sz="2000">
                <a:solidFill>
                  <a:srgbClr val="FFFF66"/>
                </a:solidFill>
                <a:latin typeface="Trebuchet MS"/>
                <a:ea typeface="Trebuchet MS"/>
                <a:cs typeface="Trebuchet MS"/>
                <a:sym typeface="Trebuchet MS"/>
              </a:defRPr>
            </a:lvl1pPr>
          </a:lstStyle>
          <a:p>
            <a:r>
              <a:t>Title Text</a:t>
            </a:r>
          </a:p>
        </p:txBody>
      </p:sp>
      <p:sp>
        <p:nvSpPr>
          <p:cNvPr id="479" name="Picture Placeholder 2"/>
          <p:cNvSpPr>
            <a:spLocks noGrp="1"/>
          </p:cNvSpPr>
          <p:nvPr>
            <p:ph type="pic" sz="half" idx="21"/>
          </p:nvPr>
        </p:nvSpPr>
        <p:spPr>
          <a:xfrm>
            <a:off x="1792288" y="612775"/>
            <a:ext cx="5486401" cy="4114800"/>
          </a:xfrm>
          <a:prstGeom prst="rect">
            <a:avLst/>
          </a:prstGeom>
          <a:effectLst>
            <a:outerShdw blurRad="38100" dist="38099" dir="2700000" rotWithShape="0">
              <a:srgbClr val="000000"/>
            </a:outerShdw>
          </a:effectLst>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480" name="Body Level One…"/>
          <p:cNvSpPr txBox="1">
            <a:spLocks noGrp="1"/>
          </p:cNvSpPr>
          <p:nvPr>
            <p:ph type="body" sz="quarter" idx="1"/>
          </p:nvPr>
        </p:nvSpPr>
        <p:spPr>
          <a:xfrm>
            <a:off x="1792288" y="5367337"/>
            <a:ext cx="5486401" cy="804863"/>
          </a:xfrm>
          <a:prstGeom prst="rect">
            <a:avLst/>
          </a:prstGeom>
          <a:effectLst>
            <a:outerShdw blurRad="38100" dist="38099" dir="2700000" rotWithShape="0">
              <a:srgbClr val="000000"/>
            </a:outerShdw>
          </a:effectLst>
        </p:spPr>
        <p:txBody>
          <a:bodyPr>
            <a:normAutofit/>
          </a:bodyPr>
          <a:lstStyle>
            <a:lvl1pPr marL="0" indent="0">
              <a:spcBef>
                <a:spcPts val="300"/>
              </a:spcBef>
              <a:buSzTx/>
              <a:buNone/>
              <a:defRPr sz="1400">
                <a:solidFill>
                  <a:srgbClr val="FFFF66"/>
                </a:solidFill>
                <a:latin typeface="Trebuchet MS"/>
                <a:ea typeface="Trebuchet MS"/>
                <a:cs typeface="Trebuchet MS"/>
                <a:sym typeface="Trebuchet MS"/>
              </a:defRPr>
            </a:lvl1pPr>
            <a:lvl2pPr marL="0" indent="456342">
              <a:spcBef>
                <a:spcPts val="300"/>
              </a:spcBef>
              <a:buSzTx/>
              <a:buNone/>
              <a:defRPr sz="1400">
                <a:solidFill>
                  <a:srgbClr val="FFFF66"/>
                </a:solidFill>
                <a:latin typeface="Trebuchet MS"/>
                <a:ea typeface="Trebuchet MS"/>
                <a:cs typeface="Trebuchet MS"/>
                <a:sym typeface="Trebuchet MS"/>
              </a:defRPr>
            </a:lvl2pPr>
            <a:lvl3pPr marL="0" indent="912690">
              <a:spcBef>
                <a:spcPts val="300"/>
              </a:spcBef>
              <a:buSzTx/>
              <a:buNone/>
              <a:defRPr sz="1400">
                <a:solidFill>
                  <a:srgbClr val="FFFF66"/>
                </a:solidFill>
                <a:latin typeface="Trebuchet MS"/>
                <a:ea typeface="Trebuchet MS"/>
                <a:cs typeface="Trebuchet MS"/>
                <a:sym typeface="Trebuchet MS"/>
              </a:defRPr>
            </a:lvl3pPr>
            <a:lvl4pPr marL="0" indent="1369015">
              <a:spcBef>
                <a:spcPts val="300"/>
              </a:spcBef>
              <a:buSzTx/>
              <a:buNone/>
              <a:defRPr sz="1400">
                <a:solidFill>
                  <a:srgbClr val="FFFF66"/>
                </a:solidFill>
                <a:latin typeface="Trebuchet MS"/>
                <a:ea typeface="Trebuchet MS"/>
                <a:cs typeface="Trebuchet MS"/>
                <a:sym typeface="Trebuchet MS"/>
              </a:defRPr>
            </a:lvl4pPr>
            <a:lvl5pPr marL="0" indent="1825374">
              <a:spcBef>
                <a:spcPts val="300"/>
              </a:spcBef>
              <a:buSzTx/>
              <a:buNone/>
              <a:defRPr sz="1400">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81"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3581197699"/>
      </p:ext>
    </p:extLst>
  </p:cSld>
  <p:clrMapOvr>
    <a:masterClrMapping/>
  </p:clrMapOvr>
  <p:transition spd="med"/>
</p:sldLayout>
</file>

<file path=ppt/slideLayouts/slideLayout1904.xml><?xml version="1.0" encoding="utf-8"?>
<p:sldLayout xmlns:a="http://schemas.openxmlformats.org/drawingml/2006/main" xmlns:r="http://schemas.openxmlformats.org/officeDocument/2006/relationships" xmlns:p="http://schemas.openxmlformats.org/presentationml/2006/main" showMasterSp="0" type="tx">
  <p:cSld name="1_Title and Vertical Tex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88" name="Title Text"/>
          <p:cNvSpPr txBox="1">
            <a:spLocks noGrp="1"/>
          </p:cNvSpPr>
          <p:nvPr>
            <p:ph type="title"/>
          </p:nvPr>
        </p:nvSpPr>
        <p:spPr>
          <a:xfrm>
            <a:off x="457200" y="609600"/>
            <a:ext cx="8458200" cy="1143000"/>
          </a:xfrm>
          <a:prstGeom prst="rect">
            <a:avLst/>
          </a:prstGeom>
          <a:noFill/>
          <a:effectLst>
            <a:outerShdw blurRad="38100" dist="38099" dir="2700000" rotWithShape="0">
              <a:srgbClr val="000000"/>
            </a:outerShdw>
          </a:effectLst>
        </p:spPr>
        <p:txBody>
          <a:bodyPr/>
          <a:lstStyle>
            <a:lvl1pPr>
              <a:defRPr sz="4400">
                <a:solidFill>
                  <a:srgbClr val="FFFF66"/>
                </a:solidFill>
                <a:latin typeface="Trebuchet MS"/>
                <a:ea typeface="Trebuchet MS"/>
                <a:cs typeface="Trebuchet MS"/>
                <a:sym typeface="Trebuchet MS"/>
              </a:defRPr>
            </a:lvl1pPr>
          </a:lstStyle>
          <a:p>
            <a:r>
              <a:t>Title Text</a:t>
            </a:r>
          </a:p>
        </p:txBody>
      </p:sp>
      <p:sp>
        <p:nvSpPr>
          <p:cNvPr id="489" name="Body Level One…"/>
          <p:cNvSpPr txBox="1">
            <a:spLocks noGrp="1"/>
          </p:cNvSpPr>
          <p:nvPr>
            <p:ph type="body" idx="1"/>
          </p:nvPr>
        </p:nvSpPr>
        <p:spPr>
          <a:xfrm>
            <a:off x="457200" y="1981200"/>
            <a:ext cx="8458200" cy="4114800"/>
          </a:xfrm>
          <a:prstGeom prst="rect">
            <a:avLst/>
          </a:prstGeom>
          <a:effectLst>
            <a:outerShdw blurRad="38100" dist="38099" dir="2700000" rotWithShape="0">
              <a:srgbClr val="000000"/>
            </a:outerShdw>
          </a:effectLst>
        </p:spPr>
        <p:txBody>
          <a:bodyPr vert="eaVert">
            <a:normAutofit/>
          </a:bodyPr>
          <a:lstStyle>
            <a:lvl1pPr>
              <a:buSzPct val="100000"/>
              <a:buFont typeface="Times Roman"/>
              <a:buChar char="•"/>
              <a:defRPr>
                <a:solidFill>
                  <a:srgbClr val="FFFF66"/>
                </a:solidFill>
                <a:latin typeface="Trebuchet MS"/>
                <a:ea typeface="Trebuchet MS"/>
                <a:cs typeface="Trebuchet MS"/>
                <a:sym typeface="Trebuchet MS"/>
              </a:defRPr>
            </a:lvl1pPr>
            <a:lvl2pPr>
              <a:buSzPct val="100000"/>
              <a:buFont typeface="Times Roman"/>
              <a:buChar char="•"/>
              <a:defRPr>
                <a:solidFill>
                  <a:srgbClr val="FFFF66"/>
                </a:solidFill>
                <a:latin typeface="Trebuchet MS"/>
                <a:ea typeface="Trebuchet MS"/>
                <a:cs typeface="Trebuchet MS"/>
                <a:sym typeface="Trebuchet MS"/>
              </a:defRPr>
            </a:lvl2pPr>
            <a:lvl3pPr>
              <a:buSzPct val="100000"/>
              <a:buFont typeface="Times Roman"/>
              <a:buChar char="•"/>
              <a:defRPr>
                <a:solidFill>
                  <a:srgbClr val="FFFF66"/>
                </a:solidFill>
                <a:latin typeface="Trebuchet MS"/>
                <a:ea typeface="Trebuchet MS"/>
                <a:cs typeface="Trebuchet MS"/>
                <a:sym typeface="Trebuchet MS"/>
              </a:defRPr>
            </a:lvl3pPr>
            <a:lvl4pPr>
              <a:buSzPct val="100000"/>
              <a:buFont typeface="Times Roman"/>
              <a:buChar char="•"/>
              <a:defRPr>
                <a:solidFill>
                  <a:srgbClr val="FFFF66"/>
                </a:solidFill>
                <a:latin typeface="Trebuchet MS"/>
                <a:ea typeface="Trebuchet MS"/>
                <a:cs typeface="Trebuchet MS"/>
                <a:sym typeface="Trebuchet MS"/>
              </a:defRPr>
            </a:lvl4pPr>
            <a:lvl5pPr>
              <a:buFont typeface="Times Roman"/>
              <a:defRPr>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90"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1512902086"/>
      </p:ext>
    </p:extLst>
  </p:cSld>
  <p:clrMapOvr>
    <a:masterClrMapping/>
  </p:clrMapOvr>
  <p:transition spd="med"/>
</p:sldLayout>
</file>

<file path=ppt/slideLayouts/slideLayout1905.xml><?xml version="1.0" encoding="utf-8"?>
<p:sldLayout xmlns:a="http://schemas.openxmlformats.org/drawingml/2006/main" xmlns:r="http://schemas.openxmlformats.org/officeDocument/2006/relationships" xmlns:p="http://schemas.openxmlformats.org/presentationml/2006/main" showMasterSp="0" type="tx">
  <p:cSld name="1_Vertical Title and Tex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97" name="Title Text"/>
          <p:cNvSpPr txBox="1">
            <a:spLocks noGrp="1"/>
          </p:cNvSpPr>
          <p:nvPr>
            <p:ph type="title"/>
          </p:nvPr>
        </p:nvSpPr>
        <p:spPr>
          <a:xfrm>
            <a:off x="6515100" y="609600"/>
            <a:ext cx="1943100" cy="5486400"/>
          </a:xfrm>
          <a:prstGeom prst="rect">
            <a:avLst/>
          </a:prstGeom>
          <a:noFill/>
          <a:effectLst>
            <a:outerShdw blurRad="38100" dist="38099" dir="2700000" rotWithShape="0">
              <a:srgbClr val="000000"/>
            </a:outerShdw>
          </a:effectLst>
        </p:spPr>
        <p:txBody>
          <a:bodyPr vert="eaVert"/>
          <a:lstStyle>
            <a:lvl1pPr>
              <a:defRPr sz="4400">
                <a:solidFill>
                  <a:srgbClr val="FFFF66"/>
                </a:solidFill>
                <a:latin typeface="Trebuchet MS"/>
                <a:ea typeface="Trebuchet MS"/>
                <a:cs typeface="Trebuchet MS"/>
                <a:sym typeface="Trebuchet MS"/>
              </a:defRPr>
            </a:lvl1pPr>
          </a:lstStyle>
          <a:p>
            <a:r>
              <a:t>Title Text</a:t>
            </a:r>
          </a:p>
        </p:txBody>
      </p:sp>
      <p:sp>
        <p:nvSpPr>
          <p:cNvPr id="498" name="Body Level One…"/>
          <p:cNvSpPr txBox="1">
            <a:spLocks noGrp="1"/>
          </p:cNvSpPr>
          <p:nvPr>
            <p:ph type="body" idx="1"/>
          </p:nvPr>
        </p:nvSpPr>
        <p:spPr>
          <a:xfrm>
            <a:off x="685800" y="609600"/>
            <a:ext cx="5676900" cy="5486400"/>
          </a:xfrm>
          <a:prstGeom prst="rect">
            <a:avLst/>
          </a:prstGeom>
          <a:effectLst>
            <a:outerShdw blurRad="38100" dist="38099" dir="2700000" rotWithShape="0">
              <a:srgbClr val="000000"/>
            </a:outerShdw>
          </a:effectLst>
        </p:spPr>
        <p:txBody>
          <a:bodyPr vert="eaVert">
            <a:normAutofit/>
          </a:bodyPr>
          <a:lstStyle>
            <a:lvl1pPr>
              <a:buSzPct val="100000"/>
              <a:buFont typeface="Times Roman"/>
              <a:buChar char="•"/>
              <a:defRPr>
                <a:solidFill>
                  <a:srgbClr val="FFFF66"/>
                </a:solidFill>
                <a:latin typeface="Trebuchet MS"/>
                <a:ea typeface="Trebuchet MS"/>
                <a:cs typeface="Trebuchet MS"/>
                <a:sym typeface="Trebuchet MS"/>
              </a:defRPr>
            </a:lvl1pPr>
            <a:lvl2pPr>
              <a:buSzPct val="100000"/>
              <a:buFont typeface="Times Roman"/>
              <a:buChar char="•"/>
              <a:defRPr>
                <a:solidFill>
                  <a:srgbClr val="FFFF66"/>
                </a:solidFill>
                <a:latin typeface="Trebuchet MS"/>
                <a:ea typeface="Trebuchet MS"/>
                <a:cs typeface="Trebuchet MS"/>
                <a:sym typeface="Trebuchet MS"/>
              </a:defRPr>
            </a:lvl2pPr>
            <a:lvl3pPr>
              <a:buSzPct val="100000"/>
              <a:buFont typeface="Times Roman"/>
              <a:buChar char="•"/>
              <a:defRPr>
                <a:solidFill>
                  <a:srgbClr val="FFFF66"/>
                </a:solidFill>
                <a:latin typeface="Trebuchet MS"/>
                <a:ea typeface="Trebuchet MS"/>
                <a:cs typeface="Trebuchet MS"/>
                <a:sym typeface="Trebuchet MS"/>
              </a:defRPr>
            </a:lvl3pPr>
            <a:lvl4pPr>
              <a:buSzPct val="100000"/>
              <a:buFont typeface="Times Roman"/>
              <a:buChar char="•"/>
              <a:defRPr>
                <a:solidFill>
                  <a:srgbClr val="FFFF66"/>
                </a:solidFill>
                <a:latin typeface="Trebuchet MS"/>
                <a:ea typeface="Trebuchet MS"/>
                <a:cs typeface="Trebuchet MS"/>
                <a:sym typeface="Trebuchet MS"/>
              </a:defRPr>
            </a:lvl4pPr>
            <a:lvl5pPr>
              <a:buFont typeface="Times Roman"/>
              <a:defRPr>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99"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685405509"/>
      </p:ext>
    </p:extLst>
  </p:cSld>
  <p:clrMapOvr>
    <a:masterClrMapping/>
  </p:clrMapOvr>
  <p:transition spd="med"/>
</p:sldLayout>
</file>

<file path=ppt/slideLayouts/slideLayout1906.xml><?xml version="1.0" encoding="utf-8"?>
<p:sldLayout xmlns:a="http://schemas.openxmlformats.org/drawingml/2006/main" xmlns:r="http://schemas.openxmlformats.org/officeDocument/2006/relationships" xmlns:p="http://schemas.openxmlformats.org/presentationml/2006/main" showMasterSp="0" type="tx">
  <p:cSld name="2_Blank">
    <p:bg>
      <p:bgPr>
        <a:blipFill rotWithShape="1">
          <a:blip r:embed="rId2" cstate="print"/>
          <a:srcRect/>
          <a:tile tx="0" ty="0" sx="100000" sy="100000" flip="none" algn="tl"/>
        </a:blipFill>
        <a:effectLst/>
      </p:bgPr>
    </p:bg>
    <p:spTree>
      <p:nvGrpSpPr>
        <p:cNvPr id="1" name=""/>
        <p:cNvGrpSpPr/>
        <p:nvPr/>
      </p:nvGrpSpPr>
      <p:grpSpPr>
        <a:xfrm>
          <a:off x="0" y="0"/>
          <a:ext cx="0" cy="0"/>
          <a:chOff x="0" y="0"/>
          <a:chExt cx="0" cy="0"/>
        </a:xfrm>
      </p:grpSpPr>
      <p:sp>
        <p:nvSpPr>
          <p:cNvPr id="506"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593611260"/>
      </p:ext>
    </p:extLst>
  </p:cSld>
  <p:clrMapOvr>
    <a:masterClrMapping/>
  </p:clrMapOvr>
  <p:transition spd="med"/>
</p:sldLayout>
</file>

<file path=ppt/slideLayouts/slideLayout1907.xml><?xml version="1.0" encoding="utf-8"?>
<p:sldLayout xmlns:a="http://schemas.openxmlformats.org/drawingml/2006/main" xmlns:r="http://schemas.openxmlformats.org/officeDocument/2006/relationships" xmlns:p="http://schemas.openxmlformats.org/presentationml/2006/main" showMasterSp="0" type="tx">
  <p:cSld name="3_Blank">
    <p:bg>
      <p:bgPr>
        <a:gradFill flip="none" rotWithShape="1">
          <a:gsLst>
            <a:gs pos="0">
              <a:srgbClr val="0000FF"/>
            </a:gs>
            <a:gs pos="100000">
              <a:srgbClr val="000000"/>
            </a:gs>
          </a:gsLst>
          <a:lin ang="0" scaled="0"/>
        </a:gradFill>
        <a:effectLst/>
      </p:bgPr>
    </p:bg>
    <p:spTree>
      <p:nvGrpSpPr>
        <p:cNvPr id="1" name=""/>
        <p:cNvGrpSpPr/>
        <p:nvPr/>
      </p:nvGrpSpPr>
      <p:grpSpPr>
        <a:xfrm>
          <a:off x="0" y="0"/>
          <a:ext cx="0" cy="0"/>
          <a:chOff x="0" y="0"/>
          <a:chExt cx="0" cy="0"/>
        </a:xfrm>
      </p:grpSpPr>
      <p:grpSp>
        <p:nvGrpSpPr>
          <p:cNvPr id="515" name="Group 2"/>
          <p:cNvGrpSpPr/>
          <p:nvPr/>
        </p:nvGrpSpPr>
        <p:grpSpPr>
          <a:xfrm>
            <a:off x="-1" y="1271"/>
            <a:ext cx="9131302" cy="6845618"/>
            <a:chOff x="0" y="0"/>
            <a:chExt cx="9131300" cy="6845617"/>
          </a:xfrm>
        </p:grpSpPr>
        <p:sp>
          <p:nvSpPr>
            <p:cNvPr id="513" name="Freeform 3"/>
            <p:cNvSpPr/>
            <p:nvPr/>
          </p:nvSpPr>
          <p:spPr>
            <a:xfrm>
              <a:off x="5387975" y="1584641"/>
              <a:ext cx="3743326" cy="5259389"/>
            </a:xfrm>
            <a:custGeom>
              <a:avLst/>
              <a:gdLst/>
              <a:ahLst/>
              <a:cxnLst>
                <a:cxn ang="0">
                  <a:pos x="wd2" y="hd2"/>
                </a:cxn>
                <a:cxn ang="5400000">
                  <a:pos x="wd2" y="hd2"/>
                </a:cxn>
                <a:cxn ang="10800000">
                  <a:pos x="wd2" y="hd2"/>
                </a:cxn>
                <a:cxn ang="16200000">
                  <a:pos x="wd2" y="hd2"/>
                </a:cxn>
              </a:cxnLst>
              <a:rect l="0" t="0" r="r" b="b"/>
              <a:pathLst>
                <a:path w="21600" h="21600" extrusionOk="0">
                  <a:moveTo>
                    <a:pt x="17450" y="21593"/>
                  </a:moveTo>
                  <a:lnTo>
                    <a:pt x="21600" y="21600"/>
                  </a:lnTo>
                  <a:lnTo>
                    <a:pt x="21600" y="9369"/>
                  </a:lnTo>
                  <a:lnTo>
                    <a:pt x="0" y="0"/>
                  </a:lnTo>
                  <a:lnTo>
                    <a:pt x="1841" y="978"/>
                  </a:lnTo>
                  <a:lnTo>
                    <a:pt x="3353" y="1819"/>
                  </a:lnTo>
                  <a:lnTo>
                    <a:pt x="5056" y="2875"/>
                  </a:lnTo>
                  <a:lnTo>
                    <a:pt x="6705" y="3990"/>
                  </a:lnTo>
                  <a:lnTo>
                    <a:pt x="9124" y="5887"/>
                  </a:lnTo>
                  <a:lnTo>
                    <a:pt x="11267" y="7902"/>
                  </a:lnTo>
                  <a:lnTo>
                    <a:pt x="12824" y="9662"/>
                  </a:lnTo>
                  <a:lnTo>
                    <a:pt x="14180" y="11481"/>
                  </a:lnTo>
                  <a:lnTo>
                    <a:pt x="15252" y="13300"/>
                  </a:lnTo>
                  <a:lnTo>
                    <a:pt x="16040" y="14963"/>
                  </a:lnTo>
                  <a:lnTo>
                    <a:pt x="16571" y="16371"/>
                  </a:lnTo>
                  <a:lnTo>
                    <a:pt x="17066" y="18112"/>
                  </a:lnTo>
                  <a:lnTo>
                    <a:pt x="17313" y="19638"/>
                  </a:lnTo>
                  <a:lnTo>
                    <a:pt x="17450" y="21593"/>
                  </a:lnTo>
                </a:path>
              </a:pathLst>
            </a:custGeom>
            <a:gradFill flip="none" rotWithShape="1">
              <a:gsLst>
                <a:gs pos="0">
                  <a:srgbClr val="182F76"/>
                </a:gs>
                <a:gs pos="100000">
                  <a:srgbClr val="3366FF"/>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514" name="Arc 4"/>
            <p:cNvSpPr/>
            <p:nvPr/>
          </p:nvSpPr>
          <p:spPr>
            <a:xfrm>
              <a:off x="0" y="0"/>
              <a:ext cx="8410576" cy="684561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11929" y="0"/>
                    <a:pt x="21600" y="9671"/>
                    <a:pt x="21600" y="21600"/>
                  </a:cubicBezTo>
                </a:path>
              </a:pathLst>
            </a:custGeom>
            <a:noFill/>
            <a:ln w="12700" cap="rnd">
              <a:solidFill>
                <a:srgbClr val="3366FF"/>
              </a:solidFill>
              <a:prstDash val="solid"/>
              <a:round/>
            </a:ln>
            <a:effectLst/>
          </p:spPr>
          <p:txBody>
            <a:bodyPr wrap="square" lIns="45719" tIns="45719" rIns="45719" bIns="45719" numCol="1" anchor="ctr">
              <a:noAutofit/>
            </a:bodyPr>
            <a:lstStyle/>
            <a:p>
              <a:pPr>
                <a:defRPr>
                  <a:solidFill>
                    <a:srgbClr val="FFFFFF"/>
                  </a:solidFill>
                  <a:latin typeface="Times New Roman"/>
                  <a:ea typeface="Times New Roman"/>
                  <a:cs typeface="Times New Roman"/>
                  <a:sym typeface="Times New Roman"/>
                </a:defRPr>
              </a:pPr>
              <a:endParaRPr/>
            </a:p>
          </p:txBody>
        </p:sp>
      </p:grpSp>
      <p:sp>
        <p:nvSpPr>
          <p:cNvPr id="516" name="Slide Number"/>
          <p:cNvSpPr txBox="1">
            <a:spLocks noGrp="1"/>
          </p:cNvSpPr>
          <p:nvPr>
            <p:ph type="sldNum" sz="quarter" idx="2"/>
          </p:nvPr>
        </p:nvSpPr>
        <p:spPr>
          <a:xfrm>
            <a:off x="8175803" y="6333228"/>
            <a:ext cx="282397" cy="287544"/>
          </a:xfrm>
          <a:prstGeom prst="rect">
            <a:avLst/>
          </a:prstGeom>
        </p:spPr>
        <p:txBody>
          <a:bodyPr lIns="45948" tIns="45948" rIns="45948" bIns="45948" anchor="ctr"/>
          <a:lstStyle>
            <a:lvl1pPr>
              <a:defRPr>
                <a:solidFill>
                  <a:srgbClr val="FFFFFF"/>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266665301"/>
      </p:ext>
    </p:extLst>
  </p:cSld>
  <p:clrMapOvr>
    <a:masterClrMapping/>
  </p:clrMapOvr>
  <p:transition spd="med"/>
</p:sldLayout>
</file>

<file path=ppt/slideLayouts/slideLayout1908.xml><?xml version="1.0" encoding="utf-8"?>
<p:sldLayout xmlns:a="http://schemas.openxmlformats.org/drawingml/2006/main" xmlns:r="http://schemas.openxmlformats.org/officeDocument/2006/relationships" xmlns:p="http://schemas.openxmlformats.org/presentationml/2006/main" showMasterSp="0" type="tx">
  <p:cSld name="2_Title Slide">
    <p:bg>
      <p:bgPr>
        <a:solidFill>
          <a:srgbClr val="FFFFFF"/>
        </a:solidFill>
        <a:effectLst/>
      </p:bgPr>
    </p:bg>
    <p:spTree>
      <p:nvGrpSpPr>
        <p:cNvPr id="1" name=""/>
        <p:cNvGrpSpPr/>
        <p:nvPr/>
      </p:nvGrpSpPr>
      <p:grpSpPr>
        <a:xfrm>
          <a:off x="0" y="0"/>
          <a:ext cx="0" cy="0"/>
          <a:chOff x="0" y="0"/>
          <a:chExt cx="0" cy="0"/>
        </a:xfrm>
      </p:grpSpPr>
      <p:sp>
        <p:nvSpPr>
          <p:cNvPr id="523" name="Title Text"/>
          <p:cNvSpPr txBox="1">
            <a:spLocks noGrp="1"/>
          </p:cNvSpPr>
          <p:nvPr>
            <p:ph type="title"/>
          </p:nvPr>
        </p:nvSpPr>
        <p:spPr>
          <a:xfrm>
            <a:off x="685800" y="2130426"/>
            <a:ext cx="7772400" cy="1470026"/>
          </a:xfrm>
          <a:prstGeom prst="rect">
            <a:avLst/>
          </a:prstGeom>
          <a:noFill/>
        </p:spPr>
        <p:txBody>
          <a:bodyPr/>
          <a:lstStyle>
            <a:lvl1pPr defTabSz="456342">
              <a:defRPr sz="4400" b="0">
                <a:solidFill>
                  <a:srgbClr val="000000"/>
                </a:solidFill>
                <a:latin typeface="Calibri"/>
                <a:ea typeface="Calibri"/>
                <a:cs typeface="Calibri"/>
                <a:sym typeface="Calibri"/>
              </a:defRPr>
            </a:lvl1pPr>
          </a:lstStyle>
          <a:p>
            <a:r>
              <a:t>Title Text</a:t>
            </a:r>
          </a:p>
        </p:txBody>
      </p:sp>
      <p:sp>
        <p:nvSpPr>
          <p:cNvPr id="524" name="Body Level One…"/>
          <p:cNvSpPr txBox="1">
            <a:spLocks noGrp="1"/>
          </p:cNvSpPr>
          <p:nvPr>
            <p:ph type="body" sz="quarter" idx="1"/>
          </p:nvPr>
        </p:nvSpPr>
        <p:spPr>
          <a:xfrm>
            <a:off x="1371600" y="3886201"/>
            <a:ext cx="6400800" cy="1752601"/>
          </a:xfrm>
          <a:prstGeom prst="rect">
            <a:avLst/>
          </a:prstGeom>
        </p:spPr>
        <p:txBody>
          <a:bodyPr>
            <a:normAutofit/>
          </a:bodyPr>
          <a:lstStyle>
            <a:lvl1pPr marL="0" indent="0" algn="ctr" defTabSz="456342">
              <a:buSzTx/>
              <a:buNone/>
              <a:defRPr>
                <a:solidFill>
                  <a:srgbClr val="888888"/>
                </a:solidFill>
                <a:latin typeface="Calibri"/>
                <a:ea typeface="Calibri"/>
                <a:cs typeface="Calibri"/>
                <a:sym typeface="Calibri"/>
              </a:defRPr>
            </a:lvl1pPr>
            <a:lvl2pPr marL="0" indent="456342" algn="ctr" defTabSz="456342">
              <a:buSzTx/>
              <a:buNone/>
              <a:defRPr>
                <a:solidFill>
                  <a:srgbClr val="888888"/>
                </a:solidFill>
                <a:latin typeface="Calibri"/>
                <a:ea typeface="Calibri"/>
                <a:cs typeface="Calibri"/>
                <a:sym typeface="Calibri"/>
              </a:defRPr>
            </a:lvl2pPr>
            <a:lvl3pPr marL="0" indent="912690" algn="ctr" defTabSz="456342">
              <a:buSzTx/>
              <a:buNone/>
              <a:defRPr>
                <a:solidFill>
                  <a:srgbClr val="888888"/>
                </a:solidFill>
                <a:latin typeface="Calibri"/>
                <a:ea typeface="Calibri"/>
                <a:cs typeface="Calibri"/>
                <a:sym typeface="Calibri"/>
              </a:defRPr>
            </a:lvl3pPr>
            <a:lvl4pPr marL="0" indent="1369015" algn="ctr" defTabSz="456342">
              <a:buSzTx/>
              <a:buNone/>
              <a:defRPr>
                <a:solidFill>
                  <a:srgbClr val="888888"/>
                </a:solidFill>
                <a:latin typeface="Calibri"/>
                <a:ea typeface="Calibri"/>
                <a:cs typeface="Calibri"/>
                <a:sym typeface="Calibri"/>
              </a:defRPr>
            </a:lvl4pPr>
            <a:lvl5pPr marL="0" indent="1825374" algn="ctr" defTabSz="456342">
              <a:buSzTx/>
              <a:buNone/>
              <a:defRPr>
                <a:solidFill>
                  <a:srgbClr val="888888"/>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525" name="Slide Number"/>
          <p:cNvSpPr txBox="1">
            <a:spLocks noGrp="1"/>
          </p:cNvSpPr>
          <p:nvPr>
            <p:ph type="sldNum" sz="quarter" idx="2"/>
          </p:nvPr>
        </p:nvSpPr>
        <p:spPr>
          <a:xfrm>
            <a:off x="8428354" y="6414849"/>
            <a:ext cx="258447" cy="248127"/>
          </a:xfrm>
          <a:prstGeom prst="rect">
            <a:avLst/>
          </a:prstGeom>
        </p:spPr>
        <p:txBody>
          <a:bodyPr anchor="ctr"/>
          <a:lstStyle>
            <a:lvl1pPr defTabSz="91269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843344502"/>
      </p:ext>
    </p:extLst>
  </p:cSld>
  <p:clrMapOvr>
    <a:masterClrMapping/>
  </p:clrMapOvr>
  <p:transition spd="med"/>
</p:sldLayout>
</file>

<file path=ppt/slideLayouts/slideLayout1909.xml><?xml version="1.0" encoding="utf-8"?>
<p:sldLayout xmlns:a="http://schemas.openxmlformats.org/drawingml/2006/main" xmlns:r="http://schemas.openxmlformats.org/officeDocument/2006/relationships" xmlns:p="http://schemas.openxmlformats.org/presentationml/2006/main" showMasterSp="0" type="tx">
  <p:cSld name="2_Title and Content">
    <p:bg>
      <p:bgPr>
        <a:solidFill>
          <a:srgbClr val="FFFFFF"/>
        </a:solidFill>
        <a:effectLst/>
      </p:bgPr>
    </p:bg>
    <p:spTree>
      <p:nvGrpSpPr>
        <p:cNvPr id="1" name=""/>
        <p:cNvGrpSpPr/>
        <p:nvPr/>
      </p:nvGrpSpPr>
      <p:grpSpPr>
        <a:xfrm>
          <a:off x="0" y="0"/>
          <a:ext cx="0" cy="0"/>
          <a:chOff x="0" y="0"/>
          <a:chExt cx="0" cy="0"/>
        </a:xfrm>
      </p:grpSpPr>
      <p:sp>
        <p:nvSpPr>
          <p:cNvPr id="532" name="Title Text"/>
          <p:cNvSpPr txBox="1">
            <a:spLocks noGrp="1"/>
          </p:cNvSpPr>
          <p:nvPr>
            <p:ph type="title"/>
          </p:nvPr>
        </p:nvSpPr>
        <p:spPr>
          <a:xfrm>
            <a:off x="457200" y="274638"/>
            <a:ext cx="8229600" cy="1143001"/>
          </a:xfrm>
          <a:prstGeom prst="rect">
            <a:avLst/>
          </a:prstGeom>
          <a:noFill/>
        </p:spPr>
        <p:txBody>
          <a:bodyPr/>
          <a:lstStyle>
            <a:lvl1pPr defTabSz="456342">
              <a:defRPr sz="4400" b="0">
                <a:solidFill>
                  <a:srgbClr val="000000"/>
                </a:solidFill>
                <a:latin typeface="Calibri"/>
                <a:ea typeface="Calibri"/>
                <a:cs typeface="Calibri"/>
                <a:sym typeface="Calibri"/>
              </a:defRPr>
            </a:lvl1pPr>
          </a:lstStyle>
          <a:p>
            <a:r>
              <a:t>Title Text</a:t>
            </a:r>
          </a:p>
        </p:txBody>
      </p:sp>
      <p:sp>
        <p:nvSpPr>
          <p:cNvPr id="533" name="Body Level One…"/>
          <p:cNvSpPr txBox="1">
            <a:spLocks noGrp="1"/>
          </p:cNvSpPr>
          <p:nvPr>
            <p:ph type="body" idx="1"/>
          </p:nvPr>
        </p:nvSpPr>
        <p:spPr>
          <a:xfrm>
            <a:off x="457200" y="1600200"/>
            <a:ext cx="8229600" cy="4525963"/>
          </a:xfrm>
          <a:prstGeom prst="rect">
            <a:avLst/>
          </a:prstGeom>
        </p:spPr>
        <p:txBody>
          <a:bodyPr>
            <a:normAutofit/>
          </a:bodyPr>
          <a:lstStyle>
            <a:lvl1pPr defTabSz="456342">
              <a:buSzPct val="100000"/>
              <a:buFont typeface="Arial"/>
              <a:buChar char="•"/>
              <a:defRPr>
                <a:solidFill>
                  <a:srgbClr val="000000"/>
                </a:solidFill>
                <a:latin typeface="Calibri"/>
                <a:ea typeface="Calibri"/>
                <a:cs typeface="Calibri"/>
                <a:sym typeface="Calibri"/>
              </a:defRPr>
            </a:lvl1pPr>
            <a:lvl2pPr defTabSz="456342">
              <a:buSzPct val="100000"/>
              <a:buFont typeface="Arial"/>
              <a:buChar char="–"/>
              <a:defRPr>
                <a:solidFill>
                  <a:srgbClr val="000000"/>
                </a:solidFill>
                <a:latin typeface="Calibri"/>
                <a:ea typeface="Calibri"/>
                <a:cs typeface="Calibri"/>
                <a:sym typeface="Calibri"/>
              </a:defRPr>
            </a:lvl2pPr>
            <a:lvl3pPr defTabSz="456342">
              <a:buSzPct val="100000"/>
              <a:buFont typeface="Arial"/>
              <a:buChar char="•"/>
              <a:defRPr>
                <a:solidFill>
                  <a:srgbClr val="000000"/>
                </a:solidFill>
                <a:latin typeface="Calibri"/>
                <a:ea typeface="Calibri"/>
                <a:cs typeface="Calibri"/>
                <a:sym typeface="Calibri"/>
              </a:defRPr>
            </a:lvl3pPr>
            <a:lvl4pPr defTabSz="456342">
              <a:buSzPct val="100000"/>
              <a:buFont typeface="Arial"/>
              <a:buChar char="–"/>
              <a:defRPr>
                <a:solidFill>
                  <a:srgbClr val="000000"/>
                </a:solidFill>
                <a:latin typeface="Calibri"/>
                <a:ea typeface="Calibri"/>
                <a:cs typeface="Calibri"/>
                <a:sym typeface="Calibri"/>
              </a:defRPr>
            </a:lvl4pPr>
            <a:lvl5pPr defTabSz="456342">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534" name="Slide Number"/>
          <p:cNvSpPr txBox="1">
            <a:spLocks noGrp="1"/>
          </p:cNvSpPr>
          <p:nvPr>
            <p:ph type="sldNum" sz="quarter" idx="2"/>
          </p:nvPr>
        </p:nvSpPr>
        <p:spPr>
          <a:xfrm>
            <a:off x="8428354" y="6414849"/>
            <a:ext cx="258447" cy="248127"/>
          </a:xfrm>
          <a:prstGeom prst="rect">
            <a:avLst/>
          </a:prstGeom>
        </p:spPr>
        <p:txBody>
          <a:bodyPr anchor="ctr"/>
          <a:lstStyle>
            <a:lvl1pPr defTabSz="91269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1943734304"/>
      </p:ext>
    </p:extLst>
  </p:cSld>
  <p:clrMapOvr>
    <a:masterClrMapping/>
  </p:clrMapOvr>
  <p:transition spd="med"/>
</p:sldLayout>
</file>

<file path=ppt/slideLayouts/slideLayout191.xml><?xml version="1.0" encoding="utf-8"?>
<p:sldLayout xmlns:a="http://schemas.openxmlformats.org/drawingml/2006/main" xmlns:r="http://schemas.openxmlformats.org/officeDocument/2006/relationships" xmlns:p="http://schemas.openxmlformats.org/presentationml/2006/main" showMasterSp="0" type="tx">
  <p:cSld name="4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1448"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449"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1450"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451"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307950207"/>
      </p:ext>
    </p:extLst>
  </p:cSld>
  <p:clrMapOvr>
    <a:masterClrMapping/>
  </p:clrMapOvr>
  <p:transition spd="med"/>
</p:sldLayout>
</file>

<file path=ppt/slideLayouts/slideLayout1910.xml><?xml version="1.0" encoding="utf-8"?>
<p:sldLayout xmlns:a="http://schemas.openxmlformats.org/drawingml/2006/main" xmlns:r="http://schemas.openxmlformats.org/officeDocument/2006/relationships" xmlns:p="http://schemas.openxmlformats.org/presentationml/2006/main" showMasterSp="0" type="tx">
  <p:cSld name="2_Section Header">
    <p:bg>
      <p:bgPr>
        <a:solidFill>
          <a:srgbClr val="FFFFFF"/>
        </a:solidFill>
        <a:effectLst/>
      </p:bgPr>
    </p:bg>
    <p:spTree>
      <p:nvGrpSpPr>
        <p:cNvPr id="1" name=""/>
        <p:cNvGrpSpPr/>
        <p:nvPr/>
      </p:nvGrpSpPr>
      <p:grpSpPr>
        <a:xfrm>
          <a:off x="0" y="0"/>
          <a:ext cx="0" cy="0"/>
          <a:chOff x="0" y="0"/>
          <a:chExt cx="0" cy="0"/>
        </a:xfrm>
      </p:grpSpPr>
      <p:sp>
        <p:nvSpPr>
          <p:cNvPr id="541" name="Title Text"/>
          <p:cNvSpPr txBox="1">
            <a:spLocks noGrp="1"/>
          </p:cNvSpPr>
          <p:nvPr>
            <p:ph type="title"/>
          </p:nvPr>
        </p:nvSpPr>
        <p:spPr>
          <a:xfrm>
            <a:off x="722312" y="4406900"/>
            <a:ext cx="7772401" cy="1362075"/>
          </a:xfrm>
          <a:prstGeom prst="rect">
            <a:avLst/>
          </a:prstGeom>
          <a:noFill/>
        </p:spPr>
        <p:txBody>
          <a:bodyPr anchor="t"/>
          <a:lstStyle>
            <a:lvl1pPr algn="l" defTabSz="456342">
              <a:defRPr sz="4000" cap="all">
                <a:solidFill>
                  <a:srgbClr val="000000"/>
                </a:solidFill>
                <a:latin typeface="Calibri"/>
                <a:ea typeface="Calibri"/>
                <a:cs typeface="Calibri"/>
                <a:sym typeface="Calibri"/>
              </a:defRPr>
            </a:lvl1pPr>
          </a:lstStyle>
          <a:p>
            <a:r>
              <a:t>Title Text</a:t>
            </a:r>
          </a:p>
        </p:txBody>
      </p:sp>
      <p:sp>
        <p:nvSpPr>
          <p:cNvPr id="542" name="Body Level One…"/>
          <p:cNvSpPr txBox="1">
            <a:spLocks noGrp="1"/>
          </p:cNvSpPr>
          <p:nvPr>
            <p:ph type="body" sz="quarter" idx="1"/>
          </p:nvPr>
        </p:nvSpPr>
        <p:spPr>
          <a:xfrm>
            <a:off x="722312" y="2906714"/>
            <a:ext cx="7772401" cy="1500188"/>
          </a:xfrm>
          <a:prstGeom prst="rect">
            <a:avLst/>
          </a:prstGeom>
        </p:spPr>
        <p:txBody>
          <a:bodyPr anchor="b">
            <a:normAutofit/>
          </a:bodyPr>
          <a:lstStyle>
            <a:lvl1pPr marL="0" indent="0" defTabSz="456342">
              <a:spcBef>
                <a:spcPts val="400"/>
              </a:spcBef>
              <a:buSzTx/>
              <a:buNone/>
              <a:defRPr sz="2000">
                <a:solidFill>
                  <a:srgbClr val="888888"/>
                </a:solidFill>
                <a:latin typeface="Calibri"/>
                <a:ea typeface="Calibri"/>
                <a:cs typeface="Calibri"/>
                <a:sym typeface="Calibri"/>
              </a:defRPr>
            </a:lvl1pPr>
            <a:lvl2pPr marL="0" indent="456342" defTabSz="456342">
              <a:spcBef>
                <a:spcPts val="400"/>
              </a:spcBef>
              <a:buSzTx/>
              <a:buNone/>
              <a:defRPr sz="2000">
                <a:solidFill>
                  <a:srgbClr val="888888"/>
                </a:solidFill>
                <a:latin typeface="Calibri"/>
                <a:ea typeface="Calibri"/>
                <a:cs typeface="Calibri"/>
                <a:sym typeface="Calibri"/>
              </a:defRPr>
            </a:lvl2pPr>
            <a:lvl3pPr marL="0" indent="912690" defTabSz="456342">
              <a:spcBef>
                <a:spcPts val="400"/>
              </a:spcBef>
              <a:buSzTx/>
              <a:buNone/>
              <a:defRPr sz="2000">
                <a:solidFill>
                  <a:srgbClr val="888888"/>
                </a:solidFill>
                <a:latin typeface="Calibri"/>
                <a:ea typeface="Calibri"/>
                <a:cs typeface="Calibri"/>
                <a:sym typeface="Calibri"/>
              </a:defRPr>
            </a:lvl3pPr>
            <a:lvl4pPr marL="0" indent="1369015" defTabSz="456342">
              <a:spcBef>
                <a:spcPts val="400"/>
              </a:spcBef>
              <a:buSzTx/>
              <a:buNone/>
              <a:defRPr sz="2000">
                <a:solidFill>
                  <a:srgbClr val="888888"/>
                </a:solidFill>
                <a:latin typeface="Calibri"/>
                <a:ea typeface="Calibri"/>
                <a:cs typeface="Calibri"/>
                <a:sym typeface="Calibri"/>
              </a:defRPr>
            </a:lvl4pPr>
            <a:lvl5pPr marL="0" indent="1825374" defTabSz="456342">
              <a:spcBef>
                <a:spcPts val="400"/>
              </a:spcBef>
              <a:buSzTx/>
              <a:buNone/>
              <a:defRPr sz="2000">
                <a:solidFill>
                  <a:srgbClr val="888888"/>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543" name="Slide Number"/>
          <p:cNvSpPr txBox="1">
            <a:spLocks noGrp="1"/>
          </p:cNvSpPr>
          <p:nvPr>
            <p:ph type="sldNum" sz="quarter" idx="2"/>
          </p:nvPr>
        </p:nvSpPr>
        <p:spPr>
          <a:xfrm>
            <a:off x="8428354" y="6414849"/>
            <a:ext cx="258447" cy="248127"/>
          </a:xfrm>
          <a:prstGeom prst="rect">
            <a:avLst/>
          </a:prstGeom>
        </p:spPr>
        <p:txBody>
          <a:bodyPr anchor="ctr"/>
          <a:lstStyle>
            <a:lvl1pPr defTabSz="91269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1684821803"/>
      </p:ext>
    </p:extLst>
  </p:cSld>
  <p:clrMapOvr>
    <a:masterClrMapping/>
  </p:clrMapOvr>
  <p:transition spd="med"/>
</p:sldLayout>
</file>

<file path=ppt/slideLayouts/slideLayout1911.xml><?xml version="1.0" encoding="utf-8"?>
<p:sldLayout xmlns:a="http://schemas.openxmlformats.org/drawingml/2006/main" xmlns:r="http://schemas.openxmlformats.org/officeDocument/2006/relationships" xmlns:p="http://schemas.openxmlformats.org/presentationml/2006/main" showMasterSp="0" type="tx">
  <p:cSld name="2_Two Content">
    <p:bg>
      <p:bgPr>
        <a:solidFill>
          <a:srgbClr val="FFFFFF"/>
        </a:solidFill>
        <a:effectLst/>
      </p:bgPr>
    </p:bg>
    <p:spTree>
      <p:nvGrpSpPr>
        <p:cNvPr id="1" name=""/>
        <p:cNvGrpSpPr/>
        <p:nvPr/>
      </p:nvGrpSpPr>
      <p:grpSpPr>
        <a:xfrm>
          <a:off x="0" y="0"/>
          <a:ext cx="0" cy="0"/>
          <a:chOff x="0" y="0"/>
          <a:chExt cx="0" cy="0"/>
        </a:xfrm>
      </p:grpSpPr>
      <p:sp>
        <p:nvSpPr>
          <p:cNvPr id="550" name="Title Text"/>
          <p:cNvSpPr txBox="1">
            <a:spLocks noGrp="1"/>
          </p:cNvSpPr>
          <p:nvPr>
            <p:ph type="title"/>
          </p:nvPr>
        </p:nvSpPr>
        <p:spPr>
          <a:xfrm>
            <a:off x="457200" y="274638"/>
            <a:ext cx="8229600" cy="1143001"/>
          </a:xfrm>
          <a:prstGeom prst="rect">
            <a:avLst/>
          </a:prstGeom>
          <a:noFill/>
        </p:spPr>
        <p:txBody>
          <a:bodyPr/>
          <a:lstStyle>
            <a:lvl1pPr defTabSz="456342">
              <a:defRPr sz="4400" b="0">
                <a:solidFill>
                  <a:srgbClr val="000000"/>
                </a:solidFill>
                <a:latin typeface="Calibri"/>
                <a:ea typeface="Calibri"/>
                <a:cs typeface="Calibri"/>
                <a:sym typeface="Calibri"/>
              </a:defRPr>
            </a:lvl1pPr>
          </a:lstStyle>
          <a:p>
            <a:r>
              <a:t>Title Text</a:t>
            </a:r>
          </a:p>
        </p:txBody>
      </p:sp>
      <p:sp>
        <p:nvSpPr>
          <p:cNvPr id="551" name="Body Level One…"/>
          <p:cNvSpPr txBox="1">
            <a:spLocks noGrp="1"/>
          </p:cNvSpPr>
          <p:nvPr>
            <p:ph type="body" sz="half" idx="1"/>
          </p:nvPr>
        </p:nvSpPr>
        <p:spPr>
          <a:xfrm>
            <a:off x="457200" y="1600200"/>
            <a:ext cx="4038600" cy="4525963"/>
          </a:xfrm>
          <a:prstGeom prst="rect">
            <a:avLst/>
          </a:prstGeom>
        </p:spPr>
        <p:txBody>
          <a:bodyPr>
            <a:normAutofit/>
          </a:bodyPr>
          <a:lstStyle>
            <a:lvl1pPr defTabSz="456342">
              <a:spcBef>
                <a:spcPts val="600"/>
              </a:spcBef>
              <a:buSzPct val="100000"/>
              <a:buFont typeface="Arial"/>
              <a:buChar char="•"/>
              <a:defRPr sz="2800">
                <a:solidFill>
                  <a:srgbClr val="000000"/>
                </a:solidFill>
                <a:latin typeface="Calibri"/>
                <a:ea typeface="Calibri"/>
                <a:cs typeface="Calibri"/>
                <a:sym typeface="Calibri"/>
              </a:defRPr>
            </a:lvl1pPr>
            <a:lvl2pPr marL="789082" indent="-332754" defTabSz="456342">
              <a:spcBef>
                <a:spcPts val="600"/>
              </a:spcBef>
              <a:buSzPct val="100000"/>
              <a:buFont typeface="Arial"/>
              <a:buChar char="–"/>
              <a:defRPr sz="2800">
                <a:solidFill>
                  <a:srgbClr val="000000"/>
                </a:solidFill>
                <a:latin typeface="Calibri"/>
                <a:ea typeface="Calibri"/>
                <a:cs typeface="Calibri"/>
                <a:sym typeface="Calibri"/>
              </a:defRPr>
            </a:lvl2pPr>
            <a:lvl3pPr marL="1232107" indent="-319440" defTabSz="456342">
              <a:spcBef>
                <a:spcPts val="600"/>
              </a:spcBef>
              <a:buSzPct val="100000"/>
              <a:buFont typeface="Arial"/>
              <a:buChar char="•"/>
              <a:defRPr sz="2800">
                <a:solidFill>
                  <a:srgbClr val="000000"/>
                </a:solidFill>
                <a:latin typeface="Calibri"/>
                <a:ea typeface="Calibri"/>
                <a:cs typeface="Calibri"/>
                <a:sym typeface="Calibri"/>
              </a:defRPr>
            </a:lvl3pPr>
            <a:lvl4pPr marL="1723956" indent="-354934" defTabSz="456342">
              <a:spcBef>
                <a:spcPts val="600"/>
              </a:spcBef>
              <a:buSzPct val="100000"/>
              <a:buFont typeface="Arial"/>
              <a:buChar char="–"/>
              <a:defRPr sz="2800">
                <a:solidFill>
                  <a:srgbClr val="000000"/>
                </a:solidFill>
                <a:latin typeface="Calibri"/>
                <a:ea typeface="Calibri"/>
                <a:cs typeface="Calibri"/>
                <a:sym typeface="Calibri"/>
              </a:defRPr>
            </a:lvl4pPr>
            <a:lvl5pPr marL="2180286" indent="-354934" defTabSz="456342">
              <a:spcBef>
                <a:spcPts val="600"/>
              </a:spcBef>
              <a:buFont typeface="Arial"/>
              <a:buChar char="»"/>
              <a:defRPr sz="2800">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552" name="Slide Number"/>
          <p:cNvSpPr txBox="1">
            <a:spLocks noGrp="1"/>
          </p:cNvSpPr>
          <p:nvPr>
            <p:ph type="sldNum" sz="quarter" idx="2"/>
          </p:nvPr>
        </p:nvSpPr>
        <p:spPr>
          <a:xfrm>
            <a:off x="8428354" y="6414849"/>
            <a:ext cx="258447" cy="248127"/>
          </a:xfrm>
          <a:prstGeom prst="rect">
            <a:avLst/>
          </a:prstGeom>
        </p:spPr>
        <p:txBody>
          <a:bodyPr anchor="ctr"/>
          <a:lstStyle>
            <a:lvl1pPr defTabSz="91269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1410319964"/>
      </p:ext>
    </p:extLst>
  </p:cSld>
  <p:clrMapOvr>
    <a:masterClrMapping/>
  </p:clrMapOvr>
  <p:transition spd="med"/>
</p:sldLayout>
</file>

<file path=ppt/slideLayouts/slideLayout1912.xml><?xml version="1.0" encoding="utf-8"?>
<p:sldLayout xmlns:a="http://schemas.openxmlformats.org/drawingml/2006/main" xmlns:r="http://schemas.openxmlformats.org/officeDocument/2006/relationships" xmlns:p="http://schemas.openxmlformats.org/presentationml/2006/main" showMasterSp="0" type="tx">
  <p:cSld name="2_Comparison">
    <p:bg>
      <p:bgPr>
        <a:solidFill>
          <a:srgbClr val="FFFFFF"/>
        </a:solidFill>
        <a:effectLst/>
      </p:bgPr>
    </p:bg>
    <p:spTree>
      <p:nvGrpSpPr>
        <p:cNvPr id="1" name=""/>
        <p:cNvGrpSpPr/>
        <p:nvPr/>
      </p:nvGrpSpPr>
      <p:grpSpPr>
        <a:xfrm>
          <a:off x="0" y="0"/>
          <a:ext cx="0" cy="0"/>
          <a:chOff x="0" y="0"/>
          <a:chExt cx="0" cy="0"/>
        </a:xfrm>
      </p:grpSpPr>
      <p:sp>
        <p:nvSpPr>
          <p:cNvPr id="559" name="Title Text"/>
          <p:cNvSpPr txBox="1">
            <a:spLocks noGrp="1"/>
          </p:cNvSpPr>
          <p:nvPr>
            <p:ph type="title"/>
          </p:nvPr>
        </p:nvSpPr>
        <p:spPr>
          <a:xfrm>
            <a:off x="457200" y="274638"/>
            <a:ext cx="8229600" cy="1143001"/>
          </a:xfrm>
          <a:prstGeom prst="rect">
            <a:avLst/>
          </a:prstGeom>
          <a:noFill/>
        </p:spPr>
        <p:txBody>
          <a:bodyPr/>
          <a:lstStyle>
            <a:lvl1pPr defTabSz="456342">
              <a:defRPr sz="4400" b="0">
                <a:solidFill>
                  <a:srgbClr val="000000"/>
                </a:solidFill>
                <a:latin typeface="Calibri"/>
                <a:ea typeface="Calibri"/>
                <a:cs typeface="Calibri"/>
                <a:sym typeface="Calibri"/>
              </a:defRPr>
            </a:lvl1pPr>
          </a:lstStyle>
          <a:p>
            <a:r>
              <a:t>Title Text</a:t>
            </a:r>
          </a:p>
        </p:txBody>
      </p:sp>
      <p:sp>
        <p:nvSpPr>
          <p:cNvPr id="560"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defTabSz="456342">
              <a:spcBef>
                <a:spcPts val="500"/>
              </a:spcBef>
              <a:buSzTx/>
              <a:buNone/>
              <a:defRPr sz="2400" b="1">
                <a:solidFill>
                  <a:srgbClr val="000000"/>
                </a:solidFill>
                <a:latin typeface="Calibri"/>
                <a:ea typeface="Calibri"/>
                <a:cs typeface="Calibri"/>
                <a:sym typeface="Calibri"/>
              </a:defRPr>
            </a:lvl1pPr>
            <a:lvl2pPr marL="0" indent="456342" defTabSz="456342">
              <a:spcBef>
                <a:spcPts val="500"/>
              </a:spcBef>
              <a:buSzTx/>
              <a:buNone/>
              <a:defRPr sz="2400" b="1">
                <a:solidFill>
                  <a:srgbClr val="000000"/>
                </a:solidFill>
                <a:latin typeface="Calibri"/>
                <a:ea typeface="Calibri"/>
                <a:cs typeface="Calibri"/>
                <a:sym typeface="Calibri"/>
              </a:defRPr>
            </a:lvl2pPr>
            <a:lvl3pPr marL="0" indent="912690" defTabSz="456342">
              <a:spcBef>
                <a:spcPts val="500"/>
              </a:spcBef>
              <a:buSzTx/>
              <a:buNone/>
              <a:defRPr sz="2400" b="1">
                <a:solidFill>
                  <a:srgbClr val="000000"/>
                </a:solidFill>
                <a:latin typeface="Calibri"/>
                <a:ea typeface="Calibri"/>
                <a:cs typeface="Calibri"/>
                <a:sym typeface="Calibri"/>
              </a:defRPr>
            </a:lvl3pPr>
            <a:lvl4pPr marL="0" indent="1369015" defTabSz="456342">
              <a:spcBef>
                <a:spcPts val="500"/>
              </a:spcBef>
              <a:buSzTx/>
              <a:buNone/>
              <a:defRPr sz="2400" b="1">
                <a:solidFill>
                  <a:srgbClr val="000000"/>
                </a:solidFill>
                <a:latin typeface="Calibri"/>
                <a:ea typeface="Calibri"/>
                <a:cs typeface="Calibri"/>
                <a:sym typeface="Calibri"/>
              </a:defRPr>
            </a:lvl4pPr>
            <a:lvl5pPr marL="0" indent="1825374" defTabSz="456342">
              <a:spcBef>
                <a:spcPts val="500"/>
              </a:spcBef>
              <a:buSzTx/>
              <a:buNone/>
              <a:defRPr sz="2400" b="1">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561" name="Text Placeholder 4"/>
          <p:cNvSpPr>
            <a:spLocks noGrp="1"/>
          </p:cNvSpPr>
          <p:nvPr>
            <p:ph type="body" sz="quarter" idx="21"/>
          </p:nvPr>
        </p:nvSpPr>
        <p:spPr>
          <a:xfrm>
            <a:off x="4645062" y="1535112"/>
            <a:ext cx="4041776" cy="639763"/>
          </a:xfrm>
          <a:prstGeom prst="rect">
            <a:avLst/>
          </a:prstGeom>
        </p:spPr>
        <p:txBody>
          <a:bodyPr anchor="b">
            <a:normAutofit/>
          </a:bodyPr>
          <a:lstStyle/>
          <a:p>
            <a:pPr marL="0" indent="0" defTabSz="456342" rtl="0">
              <a:spcBef>
                <a:spcPts val="500"/>
              </a:spcBef>
              <a:buSzTx/>
              <a:buNone/>
              <a:defRPr sz="2400" b="1">
                <a:solidFill>
                  <a:srgbClr val="000000"/>
                </a:solidFill>
                <a:latin typeface="Calibri"/>
                <a:ea typeface="Calibri"/>
                <a:cs typeface="Calibri"/>
                <a:sym typeface="Calibri"/>
              </a:defRPr>
            </a:pPr>
            <a:endParaRPr/>
          </a:p>
        </p:txBody>
      </p:sp>
      <p:sp>
        <p:nvSpPr>
          <p:cNvPr id="562" name="Slide Number"/>
          <p:cNvSpPr txBox="1">
            <a:spLocks noGrp="1"/>
          </p:cNvSpPr>
          <p:nvPr>
            <p:ph type="sldNum" sz="quarter" idx="2"/>
          </p:nvPr>
        </p:nvSpPr>
        <p:spPr>
          <a:xfrm>
            <a:off x="8428354" y="6414849"/>
            <a:ext cx="258447" cy="248127"/>
          </a:xfrm>
          <a:prstGeom prst="rect">
            <a:avLst/>
          </a:prstGeom>
        </p:spPr>
        <p:txBody>
          <a:bodyPr anchor="ctr"/>
          <a:lstStyle>
            <a:lvl1pPr defTabSz="91269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2218714200"/>
      </p:ext>
    </p:extLst>
  </p:cSld>
  <p:clrMapOvr>
    <a:masterClrMapping/>
  </p:clrMapOvr>
  <p:transition spd="med"/>
</p:sldLayout>
</file>

<file path=ppt/slideLayouts/slideLayout1913.xml><?xml version="1.0" encoding="utf-8"?>
<p:sldLayout xmlns:a="http://schemas.openxmlformats.org/drawingml/2006/main" xmlns:r="http://schemas.openxmlformats.org/officeDocument/2006/relationships" xmlns:p="http://schemas.openxmlformats.org/presentationml/2006/main" showMasterSp="0" type="tx">
  <p:cSld name="2_Title Only">
    <p:bg>
      <p:bgPr>
        <a:solidFill>
          <a:srgbClr val="FFFFFF"/>
        </a:solidFill>
        <a:effectLst/>
      </p:bgPr>
    </p:bg>
    <p:spTree>
      <p:nvGrpSpPr>
        <p:cNvPr id="1" name=""/>
        <p:cNvGrpSpPr/>
        <p:nvPr/>
      </p:nvGrpSpPr>
      <p:grpSpPr>
        <a:xfrm>
          <a:off x="0" y="0"/>
          <a:ext cx="0" cy="0"/>
          <a:chOff x="0" y="0"/>
          <a:chExt cx="0" cy="0"/>
        </a:xfrm>
      </p:grpSpPr>
      <p:sp>
        <p:nvSpPr>
          <p:cNvPr id="569" name="Title Text"/>
          <p:cNvSpPr txBox="1">
            <a:spLocks noGrp="1"/>
          </p:cNvSpPr>
          <p:nvPr>
            <p:ph type="title"/>
          </p:nvPr>
        </p:nvSpPr>
        <p:spPr>
          <a:xfrm>
            <a:off x="457200" y="274638"/>
            <a:ext cx="8229600" cy="1143001"/>
          </a:xfrm>
          <a:prstGeom prst="rect">
            <a:avLst/>
          </a:prstGeom>
          <a:noFill/>
        </p:spPr>
        <p:txBody>
          <a:bodyPr/>
          <a:lstStyle>
            <a:lvl1pPr defTabSz="456342">
              <a:defRPr sz="4400" b="0">
                <a:solidFill>
                  <a:srgbClr val="000000"/>
                </a:solidFill>
                <a:latin typeface="Calibri"/>
                <a:ea typeface="Calibri"/>
                <a:cs typeface="Calibri"/>
                <a:sym typeface="Calibri"/>
              </a:defRPr>
            </a:lvl1pPr>
          </a:lstStyle>
          <a:p>
            <a:r>
              <a:t>Title Text</a:t>
            </a:r>
          </a:p>
        </p:txBody>
      </p:sp>
      <p:sp>
        <p:nvSpPr>
          <p:cNvPr id="570" name="Slide Number"/>
          <p:cNvSpPr txBox="1">
            <a:spLocks noGrp="1"/>
          </p:cNvSpPr>
          <p:nvPr>
            <p:ph type="sldNum" sz="quarter" idx="2"/>
          </p:nvPr>
        </p:nvSpPr>
        <p:spPr>
          <a:xfrm>
            <a:off x="8428354" y="6414849"/>
            <a:ext cx="258447" cy="248127"/>
          </a:xfrm>
          <a:prstGeom prst="rect">
            <a:avLst/>
          </a:prstGeom>
        </p:spPr>
        <p:txBody>
          <a:bodyPr anchor="ctr"/>
          <a:lstStyle>
            <a:lvl1pPr defTabSz="91269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1199419815"/>
      </p:ext>
    </p:extLst>
  </p:cSld>
  <p:clrMapOvr>
    <a:masterClrMapping/>
  </p:clrMapOvr>
  <p:transition spd="med"/>
</p:sldLayout>
</file>

<file path=ppt/slideLayouts/slideLayout1914.xml><?xml version="1.0" encoding="utf-8"?>
<p:sldLayout xmlns:a="http://schemas.openxmlformats.org/drawingml/2006/main" xmlns:r="http://schemas.openxmlformats.org/officeDocument/2006/relationships" xmlns:p="http://schemas.openxmlformats.org/presentationml/2006/main" showMasterSp="0" type="tx">
  <p:cSld name="4_Blank">
    <p:bg>
      <p:bgPr>
        <a:solidFill>
          <a:srgbClr val="FFFFFF"/>
        </a:solidFill>
        <a:effectLst/>
      </p:bgPr>
    </p:bg>
    <p:spTree>
      <p:nvGrpSpPr>
        <p:cNvPr id="1" name=""/>
        <p:cNvGrpSpPr/>
        <p:nvPr/>
      </p:nvGrpSpPr>
      <p:grpSpPr>
        <a:xfrm>
          <a:off x="0" y="0"/>
          <a:ext cx="0" cy="0"/>
          <a:chOff x="0" y="0"/>
          <a:chExt cx="0" cy="0"/>
        </a:xfrm>
      </p:grpSpPr>
      <p:sp>
        <p:nvSpPr>
          <p:cNvPr id="577" name="Slide Number"/>
          <p:cNvSpPr txBox="1">
            <a:spLocks noGrp="1"/>
          </p:cNvSpPr>
          <p:nvPr>
            <p:ph type="sldNum" sz="quarter" idx="2"/>
          </p:nvPr>
        </p:nvSpPr>
        <p:spPr>
          <a:xfrm>
            <a:off x="8428354" y="6414849"/>
            <a:ext cx="258447" cy="248127"/>
          </a:xfrm>
          <a:prstGeom prst="rect">
            <a:avLst/>
          </a:prstGeom>
        </p:spPr>
        <p:txBody>
          <a:bodyPr anchor="ctr"/>
          <a:lstStyle>
            <a:lvl1pPr defTabSz="91269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3825434639"/>
      </p:ext>
    </p:extLst>
  </p:cSld>
  <p:clrMapOvr>
    <a:masterClrMapping/>
  </p:clrMapOvr>
  <p:transition spd="med"/>
</p:sldLayout>
</file>

<file path=ppt/slideLayouts/slideLayout1915.xml><?xml version="1.0" encoding="utf-8"?>
<p:sldLayout xmlns:a="http://schemas.openxmlformats.org/drawingml/2006/main" xmlns:r="http://schemas.openxmlformats.org/officeDocument/2006/relationships" xmlns:p="http://schemas.openxmlformats.org/presentationml/2006/main" showMasterSp="0" type="tx">
  <p:cSld name="2_Content with Caption">
    <p:bg>
      <p:bgPr>
        <a:solidFill>
          <a:srgbClr val="FFFFFF"/>
        </a:solidFill>
        <a:effectLst/>
      </p:bgPr>
    </p:bg>
    <p:spTree>
      <p:nvGrpSpPr>
        <p:cNvPr id="1" name=""/>
        <p:cNvGrpSpPr/>
        <p:nvPr/>
      </p:nvGrpSpPr>
      <p:grpSpPr>
        <a:xfrm>
          <a:off x="0" y="0"/>
          <a:ext cx="0" cy="0"/>
          <a:chOff x="0" y="0"/>
          <a:chExt cx="0" cy="0"/>
        </a:xfrm>
      </p:grpSpPr>
      <p:sp>
        <p:nvSpPr>
          <p:cNvPr id="584" name="Title Text"/>
          <p:cNvSpPr txBox="1">
            <a:spLocks noGrp="1"/>
          </p:cNvSpPr>
          <p:nvPr>
            <p:ph type="title"/>
          </p:nvPr>
        </p:nvSpPr>
        <p:spPr>
          <a:xfrm>
            <a:off x="457237" y="273050"/>
            <a:ext cx="3008315" cy="1162050"/>
          </a:xfrm>
          <a:prstGeom prst="rect">
            <a:avLst/>
          </a:prstGeom>
          <a:noFill/>
        </p:spPr>
        <p:txBody>
          <a:bodyPr anchor="b"/>
          <a:lstStyle>
            <a:lvl1pPr algn="l" defTabSz="456342">
              <a:defRPr sz="2000">
                <a:solidFill>
                  <a:srgbClr val="000000"/>
                </a:solidFill>
                <a:latin typeface="Calibri"/>
                <a:ea typeface="Calibri"/>
                <a:cs typeface="Calibri"/>
                <a:sym typeface="Calibri"/>
              </a:defRPr>
            </a:lvl1pPr>
          </a:lstStyle>
          <a:p>
            <a:r>
              <a:t>Title Text</a:t>
            </a:r>
          </a:p>
        </p:txBody>
      </p:sp>
      <p:sp>
        <p:nvSpPr>
          <p:cNvPr id="585" name="Body Level One…"/>
          <p:cNvSpPr txBox="1">
            <a:spLocks noGrp="1"/>
          </p:cNvSpPr>
          <p:nvPr>
            <p:ph type="body" idx="1"/>
          </p:nvPr>
        </p:nvSpPr>
        <p:spPr>
          <a:xfrm>
            <a:off x="3575050" y="273088"/>
            <a:ext cx="5111750" cy="5853113"/>
          </a:xfrm>
          <a:prstGeom prst="rect">
            <a:avLst/>
          </a:prstGeom>
        </p:spPr>
        <p:txBody>
          <a:bodyPr>
            <a:normAutofit/>
          </a:bodyPr>
          <a:lstStyle>
            <a:lvl1pPr defTabSz="456342">
              <a:buSzPct val="100000"/>
              <a:buFont typeface="Arial"/>
              <a:buChar char="•"/>
              <a:defRPr>
                <a:solidFill>
                  <a:srgbClr val="000000"/>
                </a:solidFill>
                <a:latin typeface="Calibri"/>
                <a:ea typeface="Calibri"/>
                <a:cs typeface="Calibri"/>
                <a:sym typeface="Calibri"/>
              </a:defRPr>
            </a:lvl1pPr>
            <a:lvl2pPr defTabSz="456342">
              <a:buSzPct val="100000"/>
              <a:buFont typeface="Arial"/>
              <a:buChar char="–"/>
              <a:defRPr>
                <a:solidFill>
                  <a:srgbClr val="000000"/>
                </a:solidFill>
                <a:latin typeface="Calibri"/>
                <a:ea typeface="Calibri"/>
                <a:cs typeface="Calibri"/>
                <a:sym typeface="Calibri"/>
              </a:defRPr>
            </a:lvl2pPr>
            <a:lvl3pPr defTabSz="456342">
              <a:buSzPct val="100000"/>
              <a:buFont typeface="Arial"/>
              <a:buChar char="•"/>
              <a:defRPr>
                <a:solidFill>
                  <a:srgbClr val="000000"/>
                </a:solidFill>
                <a:latin typeface="Calibri"/>
                <a:ea typeface="Calibri"/>
                <a:cs typeface="Calibri"/>
                <a:sym typeface="Calibri"/>
              </a:defRPr>
            </a:lvl3pPr>
            <a:lvl4pPr defTabSz="456342">
              <a:buSzPct val="100000"/>
              <a:buFont typeface="Arial"/>
              <a:buChar char="–"/>
              <a:defRPr>
                <a:solidFill>
                  <a:srgbClr val="000000"/>
                </a:solidFill>
                <a:latin typeface="Calibri"/>
                <a:ea typeface="Calibri"/>
                <a:cs typeface="Calibri"/>
                <a:sym typeface="Calibri"/>
              </a:defRPr>
            </a:lvl4pPr>
            <a:lvl5pPr defTabSz="456342">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586" name="Text Placeholder 3"/>
          <p:cNvSpPr>
            <a:spLocks noGrp="1"/>
          </p:cNvSpPr>
          <p:nvPr>
            <p:ph type="body" sz="half" idx="21"/>
          </p:nvPr>
        </p:nvSpPr>
        <p:spPr>
          <a:xfrm>
            <a:off x="457237" y="1435101"/>
            <a:ext cx="3008315" cy="4691063"/>
          </a:xfrm>
          <a:prstGeom prst="rect">
            <a:avLst/>
          </a:prstGeom>
        </p:spPr>
        <p:txBody>
          <a:bodyPr>
            <a:normAutofit/>
          </a:bodyPr>
          <a:lstStyle/>
          <a:p>
            <a:pPr marL="0" indent="0" defTabSz="456342" rtl="0">
              <a:spcBef>
                <a:spcPts val="300"/>
              </a:spcBef>
              <a:buSzTx/>
              <a:buNone/>
              <a:defRPr sz="1400">
                <a:solidFill>
                  <a:srgbClr val="000000"/>
                </a:solidFill>
                <a:latin typeface="Calibri"/>
                <a:ea typeface="Calibri"/>
                <a:cs typeface="Calibri"/>
                <a:sym typeface="Calibri"/>
              </a:defRPr>
            </a:pPr>
            <a:endParaRPr/>
          </a:p>
        </p:txBody>
      </p:sp>
      <p:sp>
        <p:nvSpPr>
          <p:cNvPr id="587" name="Slide Number"/>
          <p:cNvSpPr txBox="1">
            <a:spLocks noGrp="1"/>
          </p:cNvSpPr>
          <p:nvPr>
            <p:ph type="sldNum" sz="quarter" idx="2"/>
          </p:nvPr>
        </p:nvSpPr>
        <p:spPr>
          <a:xfrm>
            <a:off x="8428354" y="6414849"/>
            <a:ext cx="258447" cy="248127"/>
          </a:xfrm>
          <a:prstGeom prst="rect">
            <a:avLst/>
          </a:prstGeom>
        </p:spPr>
        <p:txBody>
          <a:bodyPr anchor="ctr"/>
          <a:lstStyle>
            <a:lvl1pPr defTabSz="91269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3889252087"/>
      </p:ext>
    </p:extLst>
  </p:cSld>
  <p:clrMapOvr>
    <a:masterClrMapping/>
  </p:clrMapOvr>
  <p:transition spd="med"/>
</p:sldLayout>
</file>

<file path=ppt/slideLayouts/slideLayout1916.xml><?xml version="1.0" encoding="utf-8"?>
<p:sldLayout xmlns:a="http://schemas.openxmlformats.org/drawingml/2006/main" xmlns:r="http://schemas.openxmlformats.org/officeDocument/2006/relationships" xmlns:p="http://schemas.openxmlformats.org/presentationml/2006/main" showMasterSp="0" type="tx">
  <p:cSld name="2_Picture with Caption">
    <p:bg>
      <p:bgPr>
        <a:solidFill>
          <a:srgbClr val="FFFFFF"/>
        </a:solidFill>
        <a:effectLst/>
      </p:bgPr>
    </p:bg>
    <p:spTree>
      <p:nvGrpSpPr>
        <p:cNvPr id="1" name=""/>
        <p:cNvGrpSpPr/>
        <p:nvPr/>
      </p:nvGrpSpPr>
      <p:grpSpPr>
        <a:xfrm>
          <a:off x="0" y="0"/>
          <a:ext cx="0" cy="0"/>
          <a:chOff x="0" y="0"/>
          <a:chExt cx="0" cy="0"/>
        </a:xfrm>
      </p:grpSpPr>
      <p:sp>
        <p:nvSpPr>
          <p:cNvPr id="594" name="Title Text"/>
          <p:cNvSpPr txBox="1">
            <a:spLocks noGrp="1"/>
          </p:cNvSpPr>
          <p:nvPr>
            <p:ph type="title"/>
          </p:nvPr>
        </p:nvSpPr>
        <p:spPr>
          <a:xfrm>
            <a:off x="1792288" y="4800600"/>
            <a:ext cx="5486401" cy="566738"/>
          </a:xfrm>
          <a:prstGeom prst="rect">
            <a:avLst/>
          </a:prstGeom>
          <a:noFill/>
        </p:spPr>
        <p:txBody>
          <a:bodyPr anchor="b"/>
          <a:lstStyle>
            <a:lvl1pPr algn="l" defTabSz="456342">
              <a:defRPr sz="2000">
                <a:solidFill>
                  <a:srgbClr val="000000"/>
                </a:solidFill>
                <a:latin typeface="Calibri"/>
                <a:ea typeface="Calibri"/>
                <a:cs typeface="Calibri"/>
                <a:sym typeface="Calibri"/>
              </a:defRPr>
            </a:lvl1pPr>
          </a:lstStyle>
          <a:p>
            <a:r>
              <a:t>Title Text</a:t>
            </a:r>
          </a:p>
        </p:txBody>
      </p:sp>
      <p:sp>
        <p:nvSpPr>
          <p:cNvPr id="595"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596"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defTabSz="456342">
              <a:spcBef>
                <a:spcPts val="300"/>
              </a:spcBef>
              <a:buSzTx/>
              <a:buNone/>
              <a:defRPr sz="1400">
                <a:solidFill>
                  <a:srgbClr val="000000"/>
                </a:solidFill>
                <a:latin typeface="Calibri"/>
                <a:ea typeface="Calibri"/>
                <a:cs typeface="Calibri"/>
                <a:sym typeface="Calibri"/>
              </a:defRPr>
            </a:lvl1pPr>
            <a:lvl2pPr marL="0" indent="456342" defTabSz="456342">
              <a:spcBef>
                <a:spcPts val="300"/>
              </a:spcBef>
              <a:buSzTx/>
              <a:buNone/>
              <a:defRPr sz="1400">
                <a:solidFill>
                  <a:srgbClr val="000000"/>
                </a:solidFill>
                <a:latin typeface="Calibri"/>
                <a:ea typeface="Calibri"/>
                <a:cs typeface="Calibri"/>
                <a:sym typeface="Calibri"/>
              </a:defRPr>
            </a:lvl2pPr>
            <a:lvl3pPr marL="0" indent="912690" defTabSz="456342">
              <a:spcBef>
                <a:spcPts val="300"/>
              </a:spcBef>
              <a:buSzTx/>
              <a:buNone/>
              <a:defRPr sz="1400">
                <a:solidFill>
                  <a:srgbClr val="000000"/>
                </a:solidFill>
                <a:latin typeface="Calibri"/>
                <a:ea typeface="Calibri"/>
                <a:cs typeface="Calibri"/>
                <a:sym typeface="Calibri"/>
              </a:defRPr>
            </a:lvl3pPr>
            <a:lvl4pPr marL="0" indent="1369015" defTabSz="456342">
              <a:spcBef>
                <a:spcPts val="300"/>
              </a:spcBef>
              <a:buSzTx/>
              <a:buNone/>
              <a:defRPr sz="1400">
                <a:solidFill>
                  <a:srgbClr val="000000"/>
                </a:solidFill>
                <a:latin typeface="Calibri"/>
                <a:ea typeface="Calibri"/>
                <a:cs typeface="Calibri"/>
                <a:sym typeface="Calibri"/>
              </a:defRPr>
            </a:lvl4pPr>
            <a:lvl5pPr marL="0" indent="1825374" defTabSz="456342">
              <a:spcBef>
                <a:spcPts val="300"/>
              </a:spcBef>
              <a:buSzTx/>
              <a:buNone/>
              <a:defRPr sz="1400">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597" name="Slide Number"/>
          <p:cNvSpPr txBox="1">
            <a:spLocks noGrp="1"/>
          </p:cNvSpPr>
          <p:nvPr>
            <p:ph type="sldNum" sz="quarter" idx="2"/>
          </p:nvPr>
        </p:nvSpPr>
        <p:spPr>
          <a:xfrm>
            <a:off x="8428354" y="6414849"/>
            <a:ext cx="258447" cy="248127"/>
          </a:xfrm>
          <a:prstGeom prst="rect">
            <a:avLst/>
          </a:prstGeom>
        </p:spPr>
        <p:txBody>
          <a:bodyPr anchor="ctr"/>
          <a:lstStyle>
            <a:lvl1pPr defTabSz="91269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74642949"/>
      </p:ext>
    </p:extLst>
  </p:cSld>
  <p:clrMapOvr>
    <a:masterClrMapping/>
  </p:clrMapOvr>
  <p:transition spd="med"/>
</p:sldLayout>
</file>

<file path=ppt/slideLayouts/slideLayout1917.xml><?xml version="1.0" encoding="utf-8"?>
<p:sldLayout xmlns:a="http://schemas.openxmlformats.org/drawingml/2006/main" xmlns:r="http://schemas.openxmlformats.org/officeDocument/2006/relationships" xmlns:p="http://schemas.openxmlformats.org/presentationml/2006/main" showMasterSp="0" type="tx">
  <p:cSld name="2_Title and Vertical Text">
    <p:bg>
      <p:bgPr>
        <a:solidFill>
          <a:srgbClr val="FFFFFF"/>
        </a:solidFill>
        <a:effectLst/>
      </p:bgPr>
    </p:bg>
    <p:spTree>
      <p:nvGrpSpPr>
        <p:cNvPr id="1" name=""/>
        <p:cNvGrpSpPr/>
        <p:nvPr/>
      </p:nvGrpSpPr>
      <p:grpSpPr>
        <a:xfrm>
          <a:off x="0" y="0"/>
          <a:ext cx="0" cy="0"/>
          <a:chOff x="0" y="0"/>
          <a:chExt cx="0" cy="0"/>
        </a:xfrm>
      </p:grpSpPr>
      <p:sp>
        <p:nvSpPr>
          <p:cNvPr id="604" name="Title Text"/>
          <p:cNvSpPr txBox="1">
            <a:spLocks noGrp="1"/>
          </p:cNvSpPr>
          <p:nvPr>
            <p:ph type="title"/>
          </p:nvPr>
        </p:nvSpPr>
        <p:spPr>
          <a:xfrm>
            <a:off x="457200" y="274638"/>
            <a:ext cx="8229600" cy="1143001"/>
          </a:xfrm>
          <a:prstGeom prst="rect">
            <a:avLst/>
          </a:prstGeom>
          <a:noFill/>
        </p:spPr>
        <p:txBody>
          <a:bodyPr/>
          <a:lstStyle>
            <a:lvl1pPr defTabSz="456342">
              <a:defRPr sz="4400" b="0">
                <a:solidFill>
                  <a:srgbClr val="000000"/>
                </a:solidFill>
                <a:latin typeface="Calibri"/>
                <a:ea typeface="Calibri"/>
                <a:cs typeface="Calibri"/>
                <a:sym typeface="Calibri"/>
              </a:defRPr>
            </a:lvl1pPr>
          </a:lstStyle>
          <a:p>
            <a:r>
              <a:t>Title Text</a:t>
            </a:r>
          </a:p>
        </p:txBody>
      </p:sp>
      <p:sp>
        <p:nvSpPr>
          <p:cNvPr id="605" name="Body Level One…"/>
          <p:cNvSpPr txBox="1">
            <a:spLocks noGrp="1"/>
          </p:cNvSpPr>
          <p:nvPr>
            <p:ph type="body" idx="1"/>
          </p:nvPr>
        </p:nvSpPr>
        <p:spPr>
          <a:xfrm>
            <a:off x="457200" y="1600200"/>
            <a:ext cx="8229600" cy="4525963"/>
          </a:xfrm>
          <a:prstGeom prst="rect">
            <a:avLst/>
          </a:prstGeom>
        </p:spPr>
        <p:txBody>
          <a:bodyPr vert="eaVert">
            <a:normAutofit/>
          </a:bodyPr>
          <a:lstStyle>
            <a:lvl1pPr defTabSz="456342">
              <a:buSzPct val="100000"/>
              <a:buFont typeface="Arial"/>
              <a:buChar char="•"/>
              <a:defRPr>
                <a:solidFill>
                  <a:srgbClr val="000000"/>
                </a:solidFill>
                <a:latin typeface="Calibri"/>
                <a:ea typeface="Calibri"/>
                <a:cs typeface="Calibri"/>
                <a:sym typeface="Calibri"/>
              </a:defRPr>
            </a:lvl1pPr>
            <a:lvl2pPr defTabSz="456342">
              <a:buSzPct val="100000"/>
              <a:buFont typeface="Arial"/>
              <a:buChar char="–"/>
              <a:defRPr>
                <a:solidFill>
                  <a:srgbClr val="000000"/>
                </a:solidFill>
                <a:latin typeface="Calibri"/>
                <a:ea typeface="Calibri"/>
                <a:cs typeface="Calibri"/>
                <a:sym typeface="Calibri"/>
              </a:defRPr>
            </a:lvl2pPr>
            <a:lvl3pPr defTabSz="456342">
              <a:buSzPct val="100000"/>
              <a:buFont typeface="Arial"/>
              <a:buChar char="•"/>
              <a:defRPr>
                <a:solidFill>
                  <a:srgbClr val="000000"/>
                </a:solidFill>
                <a:latin typeface="Calibri"/>
                <a:ea typeface="Calibri"/>
                <a:cs typeface="Calibri"/>
                <a:sym typeface="Calibri"/>
              </a:defRPr>
            </a:lvl3pPr>
            <a:lvl4pPr defTabSz="456342">
              <a:buSzPct val="100000"/>
              <a:buFont typeface="Arial"/>
              <a:buChar char="–"/>
              <a:defRPr>
                <a:solidFill>
                  <a:srgbClr val="000000"/>
                </a:solidFill>
                <a:latin typeface="Calibri"/>
                <a:ea typeface="Calibri"/>
                <a:cs typeface="Calibri"/>
                <a:sym typeface="Calibri"/>
              </a:defRPr>
            </a:lvl4pPr>
            <a:lvl5pPr defTabSz="456342">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606" name="Slide Number"/>
          <p:cNvSpPr txBox="1">
            <a:spLocks noGrp="1"/>
          </p:cNvSpPr>
          <p:nvPr>
            <p:ph type="sldNum" sz="quarter" idx="2"/>
          </p:nvPr>
        </p:nvSpPr>
        <p:spPr>
          <a:xfrm>
            <a:off x="8428354" y="6414849"/>
            <a:ext cx="258447" cy="248127"/>
          </a:xfrm>
          <a:prstGeom prst="rect">
            <a:avLst/>
          </a:prstGeom>
        </p:spPr>
        <p:txBody>
          <a:bodyPr anchor="ctr"/>
          <a:lstStyle>
            <a:lvl1pPr defTabSz="91269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210798665"/>
      </p:ext>
    </p:extLst>
  </p:cSld>
  <p:clrMapOvr>
    <a:masterClrMapping/>
  </p:clrMapOvr>
  <p:transition spd="med"/>
</p:sldLayout>
</file>

<file path=ppt/slideLayouts/slideLayout1918.xml><?xml version="1.0" encoding="utf-8"?>
<p:sldLayout xmlns:a="http://schemas.openxmlformats.org/drawingml/2006/main" xmlns:r="http://schemas.openxmlformats.org/officeDocument/2006/relationships" xmlns:p="http://schemas.openxmlformats.org/presentationml/2006/main" showMasterSp="0" type="tx">
  <p:cSld name="2_Vertical Title and Text">
    <p:bg>
      <p:bgPr>
        <a:solidFill>
          <a:srgbClr val="FFFFFF"/>
        </a:solidFill>
        <a:effectLst/>
      </p:bgPr>
    </p:bg>
    <p:spTree>
      <p:nvGrpSpPr>
        <p:cNvPr id="1" name=""/>
        <p:cNvGrpSpPr/>
        <p:nvPr/>
      </p:nvGrpSpPr>
      <p:grpSpPr>
        <a:xfrm>
          <a:off x="0" y="0"/>
          <a:ext cx="0" cy="0"/>
          <a:chOff x="0" y="0"/>
          <a:chExt cx="0" cy="0"/>
        </a:xfrm>
      </p:grpSpPr>
      <p:sp>
        <p:nvSpPr>
          <p:cNvPr id="613" name="Title Text"/>
          <p:cNvSpPr txBox="1">
            <a:spLocks noGrp="1"/>
          </p:cNvSpPr>
          <p:nvPr>
            <p:ph type="title"/>
          </p:nvPr>
        </p:nvSpPr>
        <p:spPr>
          <a:xfrm>
            <a:off x="6629400" y="274675"/>
            <a:ext cx="2057400" cy="5851526"/>
          </a:xfrm>
          <a:prstGeom prst="rect">
            <a:avLst/>
          </a:prstGeom>
          <a:noFill/>
        </p:spPr>
        <p:txBody>
          <a:bodyPr vert="eaVert"/>
          <a:lstStyle>
            <a:lvl1pPr defTabSz="456342">
              <a:defRPr sz="4400" b="0">
                <a:solidFill>
                  <a:srgbClr val="000000"/>
                </a:solidFill>
                <a:latin typeface="Calibri"/>
                <a:ea typeface="Calibri"/>
                <a:cs typeface="Calibri"/>
                <a:sym typeface="Calibri"/>
              </a:defRPr>
            </a:lvl1pPr>
          </a:lstStyle>
          <a:p>
            <a:r>
              <a:t>Title Text</a:t>
            </a:r>
          </a:p>
        </p:txBody>
      </p:sp>
      <p:sp>
        <p:nvSpPr>
          <p:cNvPr id="614" name="Body Level One…"/>
          <p:cNvSpPr txBox="1">
            <a:spLocks noGrp="1"/>
          </p:cNvSpPr>
          <p:nvPr>
            <p:ph type="body" idx="1"/>
          </p:nvPr>
        </p:nvSpPr>
        <p:spPr>
          <a:xfrm>
            <a:off x="457200" y="274675"/>
            <a:ext cx="6019800" cy="5851526"/>
          </a:xfrm>
          <a:prstGeom prst="rect">
            <a:avLst/>
          </a:prstGeom>
        </p:spPr>
        <p:txBody>
          <a:bodyPr vert="eaVert">
            <a:normAutofit/>
          </a:bodyPr>
          <a:lstStyle>
            <a:lvl1pPr defTabSz="456342">
              <a:buSzPct val="100000"/>
              <a:buFont typeface="Arial"/>
              <a:buChar char="•"/>
              <a:defRPr>
                <a:solidFill>
                  <a:srgbClr val="000000"/>
                </a:solidFill>
                <a:latin typeface="Calibri"/>
                <a:ea typeface="Calibri"/>
                <a:cs typeface="Calibri"/>
                <a:sym typeface="Calibri"/>
              </a:defRPr>
            </a:lvl1pPr>
            <a:lvl2pPr defTabSz="456342">
              <a:buSzPct val="100000"/>
              <a:buFont typeface="Arial"/>
              <a:buChar char="–"/>
              <a:defRPr>
                <a:solidFill>
                  <a:srgbClr val="000000"/>
                </a:solidFill>
                <a:latin typeface="Calibri"/>
                <a:ea typeface="Calibri"/>
                <a:cs typeface="Calibri"/>
                <a:sym typeface="Calibri"/>
              </a:defRPr>
            </a:lvl2pPr>
            <a:lvl3pPr defTabSz="456342">
              <a:buSzPct val="100000"/>
              <a:buFont typeface="Arial"/>
              <a:buChar char="•"/>
              <a:defRPr>
                <a:solidFill>
                  <a:srgbClr val="000000"/>
                </a:solidFill>
                <a:latin typeface="Calibri"/>
                <a:ea typeface="Calibri"/>
                <a:cs typeface="Calibri"/>
                <a:sym typeface="Calibri"/>
              </a:defRPr>
            </a:lvl3pPr>
            <a:lvl4pPr defTabSz="456342">
              <a:buSzPct val="100000"/>
              <a:buFont typeface="Arial"/>
              <a:buChar char="–"/>
              <a:defRPr>
                <a:solidFill>
                  <a:srgbClr val="000000"/>
                </a:solidFill>
                <a:latin typeface="Calibri"/>
                <a:ea typeface="Calibri"/>
                <a:cs typeface="Calibri"/>
                <a:sym typeface="Calibri"/>
              </a:defRPr>
            </a:lvl4pPr>
            <a:lvl5pPr defTabSz="456342">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615" name="Slide Number"/>
          <p:cNvSpPr txBox="1">
            <a:spLocks noGrp="1"/>
          </p:cNvSpPr>
          <p:nvPr>
            <p:ph type="sldNum" sz="quarter" idx="2"/>
          </p:nvPr>
        </p:nvSpPr>
        <p:spPr>
          <a:xfrm>
            <a:off x="8428354" y="6414849"/>
            <a:ext cx="258447" cy="248127"/>
          </a:xfrm>
          <a:prstGeom prst="rect">
            <a:avLst/>
          </a:prstGeom>
        </p:spPr>
        <p:txBody>
          <a:bodyPr anchor="ctr"/>
          <a:lstStyle>
            <a:lvl1pPr defTabSz="91269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311059346"/>
      </p:ext>
    </p:extLst>
  </p:cSld>
  <p:clrMapOvr>
    <a:masterClrMapping/>
  </p:clrMapOvr>
  <p:transition spd="med"/>
</p:sldLayout>
</file>

<file path=ppt/slideLayouts/slideLayout1919.xml><?xml version="1.0" encoding="utf-8"?>
<p:sldLayout xmlns:a="http://schemas.openxmlformats.org/drawingml/2006/main" xmlns:r="http://schemas.openxmlformats.org/officeDocument/2006/relationships" xmlns:p="http://schemas.openxmlformats.org/presentationml/2006/main" showMasterSp="0" type="tx">
  <p:cSld name="3_Title Slide">
    <p:bg>
      <p:bgPr>
        <a:solidFill>
          <a:srgbClr val="0A0E5B"/>
        </a:solidFill>
        <a:effectLst/>
      </p:bgPr>
    </p:bg>
    <p:spTree>
      <p:nvGrpSpPr>
        <p:cNvPr id="1" name=""/>
        <p:cNvGrpSpPr/>
        <p:nvPr/>
      </p:nvGrpSpPr>
      <p:grpSpPr>
        <a:xfrm>
          <a:off x="0" y="0"/>
          <a:ext cx="0" cy="0"/>
          <a:chOff x="0" y="0"/>
          <a:chExt cx="0" cy="0"/>
        </a:xfrm>
      </p:grpSpPr>
      <p:sp>
        <p:nvSpPr>
          <p:cNvPr id="622" name="Rectangle 2"/>
          <p:cNvSpPr/>
          <p:nvPr/>
        </p:nvSpPr>
        <p:spPr>
          <a:xfrm>
            <a:off x="1066800" y="2995651"/>
            <a:ext cx="8077201" cy="3862388"/>
          </a:xfrm>
          <a:prstGeom prst="rect">
            <a:avLst/>
          </a:prstGeom>
          <a:gradFill>
            <a:gsLst>
              <a:gs pos="0">
                <a:srgbClr val="060833"/>
              </a:gs>
              <a:gs pos="100000">
                <a:srgbClr val="1822CD"/>
              </a:gs>
            </a:gsLst>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sp>
        <p:nvSpPr>
          <p:cNvPr id="623" name="Rectangle 3"/>
          <p:cNvSpPr/>
          <p:nvPr/>
        </p:nvSpPr>
        <p:spPr>
          <a:xfrm>
            <a:off x="0" y="2995651"/>
            <a:ext cx="1066800" cy="3862388"/>
          </a:xfrm>
          <a:prstGeom prst="rect">
            <a:avLst/>
          </a:prstGeom>
          <a:gradFill>
            <a:gsLst>
              <a:gs pos="0">
                <a:srgbClr val="03051B"/>
              </a:gs>
              <a:gs pos="100000">
                <a:srgbClr val="1822CD"/>
              </a:gs>
            </a:gsLst>
            <a:lin ang="5400000"/>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grpSp>
        <p:nvGrpSpPr>
          <p:cNvPr id="629" name="Group 7"/>
          <p:cNvGrpSpPr/>
          <p:nvPr/>
        </p:nvGrpSpPr>
        <p:grpSpPr>
          <a:xfrm>
            <a:off x="-1" y="1905000"/>
            <a:ext cx="6172201" cy="2438400"/>
            <a:chOff x="0" y="0"/>
            <a:chExt cx="6172199" cy="2438400"/>
          </a:xfrm>
        </p:grpSpPr>
        <p:sp>
          <p:nvSpPr>
            <p:cNvPr id="624" name="Oval 8"/>
            <p:cNvSpPr/>
            <p:nvPr/>
          </p:nvSpPr>
          <p:spPr>
            <a:xfrm>
              <a:off x="788987" y="788987"/>
              <a:ext cx="573089" cy="569913"/>
            </a:xfrm>
            <a:prstGeom prst="ellipse">
              <a:avLst/>
            </a:prstGeom>
            <a:gradFill flip="none" rotWithShape="1">
              <a:gsLst>
                <a:gs pos="0">
                  <a:srgbClr val="1822CD"/>
                </a:gs>
                <a:gs pos="100000">
                  <a:srgbClr val="080B40"/>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25" name="Oval 9"/>
            <p:cNvSpPr/>
            <p:nvPr/>
          </p:nvSpPr>
          <p:spPr>
            <a:xfrm>
              <a:off x="942975" y="955675"/>
              <a:ext cx="260350" cy="247650"/>
            </a:xfrm>
            <a:prstGeom prst="ellipse">
              <a:avLst/>
            </a:prstGeom>
            <a:gradFill flip="none" rotWithShape="1">
              <a:gsLst>
                <a:gs pos="0">
                  <a:srgbClr val="FFFFFF"/>
                </a:gs>
                <a:gs pos="100000">
                  <a:srgbClr val="1822CD"/>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26" name="Rectangle 10"/>
            <p:cNvSpPr/>
            <p:nvPr/>
          </p:nvSpPr>
          <p:spPr>
            <a:xfrm>
              <a:off x="0" y="1084262"/>
              <a:ext cx="2286000" cy="12701"/>
            </a:xfrm>
            <a:prstGeom prst="rect">
              <a:avLst/>
            </a:prstGeom>
            <a:gradFill flip="none" rotWithShape="1">
              <a:gsLst>
                <a:gs pos="0">
                  <a:srgbClr val="0A0E5B"/>
                </a:gs>
                <a:gs pos="5000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27" name="Rectangle 11"/>
            <p:cNvSpPr/>
            <p:nvPr/>
          </p:nvSpPr>
          <p:spPr>
            <a:xfrm>
              <a:off x="1074737" y="0"/>
              <a:ext cx="12701" cy="2438400"/>
            </a:xfrm>
            <a:prstGeom prst="rect">
              <a:avLst/>
            </a:prstGeom>
            <a:gradFill flip="none" rotWithShape="1">
              <a:gsLst>
                <a:gs pos="0">
                  <a:srgbClr val="0A0E5B"/>
                </a:gs>
                <a:gs pos="50000">
                  <a:srgbClr val="FFFFFF"/>
                </a:gs>
                <a:gs pos="100000">
                  <a:srgbClr val="0A0E5B"/>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28" name="Rectangle 12"/>
            <p:cNvSpPr/>
            <p:nvPr/>
          </p:nvSpPr>
          <p:spPr>
            <a:xfrm>
              <a:off x="1144587" y="1084262"/>
              <a:ext cx="5027613" cy="12701"/>
            </a:xfrm>
            <a:prstGeom prst="rect">
              <a:avLst/>
            </a:prstGeom>
            <a:gradFill flip="none" rotWithShape="1">
              <a:gsLst>
                <a:gs pos="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sp>
        <p:nvSpPr>
          <p:cNvPr id="630" name="Body Level One…"/>
          <p:cNvSpPr txBox="1">
            <a:spLocks noGrp="1"/>
          </p:cNvSpPr>
          <p:nvPr>
            <p:ph type="body" sz="quarter" idx="1"/>
          </p:nvPr>
        </p:nvSpPr>
        <p:spPr>
          <a:xfrm>
            <a:off x="1371600" y="3886201"/>
            <a:ext cx="6400800" cy="1752601"/>
          </a:xfrm>
          <a:prstGeom prst="rect">
            <a:avLst/>
          </a:prstGeom>
        </p:spPr>
        <p:txBody>
          <a:bodyPr>
            <a:normAutofit/>
          </a:bodyPr>
          <a:lstStyle>
            <a:lvl1pPr marL="0" indent="0" algn="ctr">
              <a:buSzTx/>
              <a:buNone/>
              <a:defRPr>
                <a:solidFill>
                  <a:srgbClr val="FFFFFF"/>
                </a:solidFill>
                <a:latin typeface="Times Roman"/>
                <a:ea typeface="Times Roman"/>
                <a:cs typeface="Times Roman"/>
                <a:sym typeface="Times Roman"/>
              </a:defRPr>
            </a:lvl1pPr>
            <a:lvl2pPr algn="ctr">
              <a:buSzPct val="100000"/>
              <a:buChar char="•"/>
              <a:defRPr>
                <a:solidFill>
                  <a:srgbClr val="FFFFFF"/>
                </a:solidFill>
                <a:latin typeface="Times Roman"/>
                <a:ea typeface="Times Roman"/>
                <a:cs typeface="Times Roman"/>
                <a:sym typeface="Times Roman"/>
              </a:defRPr>
            </a:lvl2pPr>
            <a:lvl3pPr algn="ctr">
              <a:buSzPct val="100000"/>
              <a:buChar char="•"/>
              <a:defRPr>
                <a:solidFill>
                  <a:srgbClr val="FFFFFF"/>
                </a:solidFill>
                <a:latin typeface="Times Roman"/>
                <a:ea typeface="Times Roman"/>
                <a:cs typeface="Times Roman"/>
                <a:sym typeface="Times Roman"/>
              </a:defRPr>
            </a:lvl3pPr>
            <a:lvl4pPr algn="ctr">
              <a:buSzPct val="100000"/>
              <a:buChar char="➢"/>
              <a:defRPr>
                <a:solidFill>
                  <a:srgbClr val="FFFFFF"/>
                </a:solidFill>
                <a:latin typeface="Times Roman"/>
                <a:ea typeface="Times Roman"/>
                <a:cs typeface="Times Roman"/>
                <a:sym typeface="Times Roman"/>
              </a:defRPr>
            </a:lvl4pPr>
            <a:lvl5pPr algn="ctr">
              <a:buChar char="▪"/>
              <a:defRPr>
                <a:solidFill>
                  <a:srgbClr val="FFFFFF"/>
                </a:solidFill>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631" name="Title Text"/>
          <p:cNvSpPr txBox="1">
            <a:spLocks noGrp="1"/>
          </p:cNvSpPr>
          <p:nvPr>
            <p:ph type="title"/>
          </p:nvPr>
        </p:nvSpPr>
        <p:spPr>
          <a:xfrm>
            <a:off x="609600" y="990600"/>
            <a:ext cx="8229600" cy="1143000"/>
          </a:xfrm>
          <a:prstGeom prst="rect">
            <a:avLst/>
          </a:prstGeom>
          <a:noFill/>
          <a:effectLst>
            <a:outerShdw blurRad="63500" dist="12700" dir="16200000" rotWithShape="0">
              <a:srgbClr val="FFFFFF">
                <a:alpha val="74998"/>
              </a:srgbClr>
            </a:outerShdw>
          </a:effectLst>
        </p:spPr>
        <p:txBody>
          <a:bodyPr/>
          <a:lstStyle>
            <a:lvl1pPr>
              <a:defRPr sz="4400" b="1" i="0">
                <a:solidFill>
                  <a:srgbClr val="4460EE"/>
                </a:solidFill>
                <a:latin typeface="Arial" panose="020B0604020202020204" pitchFamily="34" charset="0"/>
                <a:cs typeface="Arial" panose="020B0604020202020204" pitchFamily="34" charset="0"/>
              </a:defRPr>
            </a:lvl1pPr>
          </a:lstStyle>
          <a:p>
            <a:r>
              <a:rPr dirty="0"/>
              <a:t>Title Text</a:t>
            </a:r>
          </a:p>
        </p:txBody>
      </p:sp>
      <p:sp>
        <p:nvSpPr>
          <p:cNvPr id="632"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FFFFFF"/>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979885817"/>
      </p:ext>
    </p:extLst>
  </p:cSld>
  <p:clrMapOvr>
    <a:masterClrMapping/>
  </p:clrMapOvr>
  <p:transition spd="med"/>
</p:sldLayout>
</file>

<file path=ppt/slideLayouts/slideLayout192.xml><?xml version="1.0" encoding="utf-8"?>
<p:sldLayout xmlns:a="http://schemas.openxmlformats.org/drawingml/2006/main" xmlns:r="http://schemas.openxmlformats.org/officeDocument/2006/relationships" xmlns:p="http://schemas.openxmlformats.org/presentationml/2006/main" showMasterSp="0" type="tx">
  <p:cSld name="14_Title Slide">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1480" name="Group 2"/>
          <p:cNvGrpSpPr/>
          <p:nvPr/>
        </p:nvGrpSpPr>
        <p:grpSpPr>
          <a:xfrm>
            <a:off x="-1" y="-1"/>
            <a:ext cx="9144001" cy="6858001"/>
            <a:chOff x="0" y="0"/>
            <a:chExt cx="9143999" cy="6858000"/>
          </a:xfrm>
        </p:grpSpPr>
        <p:grpSp>
          <p:nvGrpSpPr>
            <p:cNvPr id="1476" name="Group 3"/>
            <p:cNvGrpSpPr/>
            <p:nvPr/>
          </p:nvGrpSpPr>
          <p:grpSpPr>
            <a:xfrm>
              <a:off x="0" y="0"/>
              <a:ext cx="8839200" cy="6858000"/>
              <a:chOff x="0" y="0"/>
              <a:chExt cx="8839200" cy="6858000"/>
            </a:xfrm>
          </p:grpSpPr>
          <p:grpSp>
            <p:nvGrpSpPr>
              <p:cNvPr id="1463" name="Group 4"/>
              <p:cNvGrpSpPr/>
              <p:nvPr/>
            </p:nvGrpSpPr>
            <p:grpSpPr>
              <a:xfrm>
                <a:off x="0" y="-1"/>
                <a:ext cx="5105400" cy="4876801"/>
                <a:chOff x="0" y="0"/>
                <a:chExt cx="5105400" cy="4876800"/>
              </a:xfrm>
            </p:grpSpPr>
            <p:sp>
              <p:nvSpPr>
                <p:cNvPr id="1458" name="Oval 5"/>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459" name="Oval 6"/>
                <p:cNvSpPr/>
                <p:nvPr/>
              </p:nvSpPr>
              <p:spPr>
                <a:xfrm>
                  <a:off x="418475" y="420413"/>
                  <a:ext cx="4268451"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460" name="Oval 7"/>
                <p:cNvSpPr/>
                <p:nvPr/>
              </p:nvSpPr>
              <p:spPr>
                <a:xfrm>
                  <a:off x="836950" y="840827"/>
                  <a:ext cx="3431499" cy="319514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461" name="Oval 8"/>
                <p:cNvSpPr/>
                <p:nvPr/>
              </p:nvSpPr>
              <p:spPr>
                <a:xfrm>
                  <a:off x="1255426" y="1261241"/>
                  <a:ext cx="2594549" cy="235431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462" name="Oval 9"/>
                <p:cNvSpPr/>
                <p:nvPr/>
              </p:nvSpPr>
              <p:spPr>
                <a:xfrm>
                  <a:off x="1590206" y="1597572"/>
                  <a:ext cx="1924989" cy="168165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1469" name="Group 10"/>
              <p:cNvGrpSpPr/>
              <p:nvPr/>
            </p:nvGrpSpPr>
            <p:grpSpPr>
              <a:xfrm>
                <a:off x="3200400" y="3200399"/>
                <a:ext cx="3886200" cy="3657601"/>
                <a:chOff x="0" y="0"/>
                <a:chExt cx="3886200" cy="3657600"/>
              </a:xfrm>
            </p:grpSpPr>
            <p:sp>
              <p:nvSpPr>
                <p:cNvPr id="1464" name="Oval 11"/>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465" name="Oval 12"/>
                <p:cNvSpPr/>
                <p:nvPr/>
              </p:nvSpPr>
              <p:spPr>
                <a:xfrm>
                  <a:off x="318540" y="315310"/>
                  <a:ext cx="3249119" cy="302698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466" name="Oval 13"/>
                <p:cNvSpPr/>
                <p:nvPr/>
              </p:nvSpPr>
              <p:spPr>
                <a:xfrm>
                  <a:off x="637081" y="630620"/>
                  <a:ext cx="2612038" cy="239635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467" name="Oval 14"/>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468" name="Oval 15"/>
                <p:cNvSpPr/>
                <p:nvPr/>
              </p:nvSpPr>
              <p:spPr>
                <a:xfrm>
                  <a:off x="1210455" y="1198179"/>
                  <a:ext cx="1465289" cy="1261243"/>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1475" name="Group 16"/>
              <p:cNvGrpSpPr/>
              <p:nvPr/>
            </p:nvGrpSpPr>
            <p:grpSpPr>
              <a:xfrm>
                <a:off x="4495800" y="152399"/>
                <a:ext cx="4343400" cy="4114801"/>
                <a:chOff x="0" y="0"/>
                <a:chExt cx="4343400" cy="4114800"/>
              </a:xfrm>
            </p:grpSpPr>
            <p:sp>
              <p:nvSpPr>
                <p:cNvPr id="1470" name="Oval 17"/>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471" name="Oval 18"/>
                <p:cNvSpPr/>
                <p:nvPr/>
              </p:nvSpPr>
              <p:spPr>
                <a:xfrm>
                  <a:off x="356016" y="354723"/>
                  <a:ext cx="3631369" cy="3405354"/>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472" name="Oval 19"/>
                <p:cNvSpPr/>
                <p:nvPr/>
              </p:nvSpPr>
              <p:spPr>
                <a:xfrm>
                  <a:off x="712032" y="709448"/>
                  <a:ext cx="2919335"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473" name="Oval 20"/>
                <p:cNvSpPr/>
                <p:nvPr/>
              </p:nvSpPr>
              <p:spPr>
                <a:xfrm>
                  <a:off x="1068049" y="1064172"/>
                  <a:ext cx="2207303" cy="198645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474" name="Oval 21"/>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1477" name="Line 22"/>
            <p:cNvSpPr/>
            <p:nvPr/>
          </p:nvSpPr>
          <p:spPr>
            <a:xfrm flipH="1">
              <a:off x="-1" y="2438400"/>
              <a:ext cx="2514602" cy="3429000"/>
            </a:xfrm>
            <a:prstGeom prst="line">
              <a:avLst/>
            </a:prstGeom>
            <a:noFill/>
            <a:ln w="9525" cap="flat">
              <a:solidFill>
                <a:srgbClr val="003399"/>
              </a:solidFill>
              <a:prstDash val="dash"/>
              <a:round/>
            </a:ln>
            <a:effectLst/>
          </p:spPr>
          <p:txBody>
            <a:bodyPr wrap="square" lIns="45719" tIns="45719" rIns="45719" bIns="45719" numCol="1" anchor="t">
              <a:noAutofit/>
            </a:bodyPr>
            <a:lstStyle/>
            <a:p>
              <a:endParaRPr/>
            </a:p>
          </p:txBody>
        </p:sp>
        <p:sp>
          <p:nvSpPr>
            <p:cNvPr id="1478" name="Line 23"/>
            <p:cNvSpPr/>
            <p:nvPr/>
          </p:nvSpPr>
          <p:spPr>
            <a:xfrm>
              <a:off x="6629400" y="2209799"/>
              <a:ext cx="2514600" cy="2743202"/>
            </a:xfrm>
            <a:prstGeom prst="line">
              <a:avLst/>
            </a:prstGeom>
            <a:noFill/>
            <a:ln w="9525" cap="flat">
              <a:solidFill>
                <a:srgbClr val="003399"/>
              </a:solidFill>
              <a:prstDash val="dash"/>
              <a:round/>
            </a:ln>
            <a:effectLst/>
          </p:spPr>
          <p:txBody>
            <a:bodyPr wrap="square" lIns="45719" tIns="45719" rIns="45719" bIns="45719" numCol="1" anchor="t">
              <a:noAutofit/>
            </a:bodyPr>
            <a:lstStyle/>
            <a:p>
              <a:endParaRPr/>
            </a:p>
          </p:txBody>
        </p:sp>
        <p:sp>
          <p:nvSpPr>
            <p:cNvPr id="1479" name="Line 24"/>
            <p:cNvSpPr/>
            <p:nvPr/>
          </p:nvSpPr>
          <p:spPr>
            <a:xfrm flipV="1">
              <a:off x="5105400" y="-1"/>
              <a:ext cx="381000" cy="4953002"/>
            </a:xfrm>
            <a:prstGeom prst="line">
              <a:avLst/>
            </a:prstGeom>
            <a:noFill/>
            <a:ln w="9525" cap="flat">
              <a:solidFill>
                <a:srgbClr val="003399"/>
              </a:solidFill>
              <a:prstDash val="solid"/>
              <a:round/>
            </a:ln>
            <a:effectLst/>
          </p:spPr>
          <p:txBody>
            <a:bodyPr wrap="square" lIns="45719" tIns="45719" rIns="45719" bIns="45719" numCol="1" anchor="t">
              <a:noAutofit/>
            </a:bodyPr>
            <a:lstStyle/>
            <a:p>
              <a:endParaRPr/>
            </a:p>
          </p:txBody>
        </p:sp>
      </p:grpSp>
      <p:sp>
        <p:nvSpPr>
          <p:cNvPr id="1481" name="Title Text"/>
          <p:cNvSpPr txBox="1">
            <a:spLocks noGrp="1"/>
          </p:cNvSpPr>
          <p:nvPr>
            <p:ph type="title"/>
          </p:nvPr>
        </p:nvSpPr>
        <p:spPr>
          <a:xfrm>
            <a:off x="685800" y="2286000"/>
            <a:ext cx="7772400" cy="1143000"/>
          </a:xfrm>
          <a:prstGeom prst="rect">
            <a:avLst/>
          </a:prstGeom>
        </p:spPr>
        <p:txBody>
          <a:bodyPr anchor="ctr"/>
          <a:lstStyle>
            <a:lvl1pPr algn="ctr">
              <a:defRPr>
                <a:solidFill>
                  <a:schemeClr val="accent3">
                    <a:lumOff val="44000"/>
                  </a:schemeClr>
                </a:solidFill>
              </a:defRPr>
            </a:lvl1pPr>
          </a:lstStyle>
          <a:p>
            <a:r>
              <a:t>Title Text</a:t>
            </a:r>
          </a:p>
        </p:txBody>
      </p:sp>
      <p:sp>
        <p:nvSpPr>
          <p:cNvPr id="1482"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solidFill>
                  <a:srgbClr val="EAEAEA"/>
                </a:solidFill>
              </a:defRPr>
            </a:lvl1pPr>
            <a:lvl2pPr algn="ctr">
              <a:buSzPct val="110000"/>
              <a:buChar char="•"/>
              <a:defRPr>
                <a:solidFill>
                  <a:srgbClr val="EAEAEA"/>
                </a:solidFill>
              </a:defRPr>
            </a:lvl2pPr>
            <a:lvl3pPr algn="ctr">
              <a:buSzPct val="110000"/>
              <a:defRPr>
                <a:solidFill>
                  <a:srgbClr val="EAEAEA"/>
                </a:solidFill>
              </a:defRPr>
            </a:lvl3pPr>
            <a:lvl4pPr algn="ctr">
              <a:buChar char="–"/>
              <a:defRPr>
                <a:solidFill>
                  <a:srgbClr val="EAEAEA"/>
                </a:solidFill>
              </a:defRPr>
            </a:lvl4pPr>
            <a:lvl5pPr algn="ctr">
              <a:buChar char="•"/>
              <a:defRPr>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1483"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988773177"/>
      </p:ext>
    </p:extLst>
  </p:cSld>
  <p:clrMapOvr>
    <a:masterClrMapping/>
  </p:clrMapOvr>
  <p:transition spd="med"/>
</p:sldLayout>
</file>

<file path=ppt/slideLayouts/slideLayout1920.xml><?xml version="1.0" encoding="utf-8"?>
<p:sldLayout xmlns:a="http://schemas.openxmlformats.org/drawingml/2006/main" xmlns:r="http://schemas.openxmlformats.org/officeDocument/2006/relationships" xmlns:p="http://schemas.openxmlformats.org/presentationml/2006/main" showMasterSp="0" type="tx">
  <p:cSld name="3_Title and Content">
    <p:bg>
      <p:bgPr>
        <a:solidFill>
          <a:srgbClr val="0A0E5B"/>
        </a:solidFill>
        <a:effectLst/>
      </p:bgPr>
    </p:bg>
    <p:spTree>
      <p:nvGrpSpPr>
        <p:cNvPr id="1" name=""/>
        <p:cNvGrpSpPr/>
        <p:nvPr/>
      </p:nvGrpSpPr>
      <p:grpSpPr>
        <a:xfrm>
          <a:off x="0" y="0"/>
          <a:ext cx="0" cy="0"/>
          <a:chOff x="0" y="0"/>
          <a:chExt cx="0" cy="0"/>
        </a:xfrm>
      </p:grpSpPr>
      <p:sp>
        <p:nvSpPr>
          <p:cNvPr id="639" name="Rectangle 2"/>
          <p:cNvSpPr/>
          <p:nvPr/>
        </p:nvSpPr>
        <p:spPr>
          <a:xfrm>
            <a:off x="1066800" y="1458913"/>
            <a:ext cx="8077201" cy="5399088"/>
          </a:xfrm>
          <a:prstGeom prst="rect">
            <a:avLst/>
          </a:prstGeom>
          <a:gradFill>
            <a:gsLst>
              <a:gs pos="0">
                <a:srgbClr val="060833"/>
              </a:gs>
              <a:gs pos="100000">
                <a:srgbClr val="1822CD"/>
              </a:gs>
            </a:gsLst>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sp>
        <p:nvSpPr>
          <p:cNvPr id="640" name="Rectangle 3"/>
          <p:cNvSpPr/>
          <p:nvPr/>
        </p:nvSpPr>
        <p:spPr>
          <a:xfrm>
            <a:off x="0" y="1447800"/>
            <a:ext cx="1066800" cy="5410200"/>
          </a:xfrm>
          <a:prstGeom prst="rect">
            <a:avLst/>
          </a:prstGeom>
          <a:gradFill>
            <a:gsLst>
              <a:gs pos="0">
                <a:srgbClr val="03051B"/>
              </a:gs>
              <a:gs pos="100000">
                <a:srgbClr val="1822CD"/>
              </a:gs>
            </a:gsLst>
            <a:lin ang="5400000"/>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grpSp>
        <p:nvGrpSpPr>
          <p:cNvPr id="646" name="Group 7"/>
          <p:cNvGrpSpPr/>
          <p:nvPr/>
        </p:nvGrpSpPr>
        <p:grpSpPr>
          <a:xfrm>
            <a:off x="-1" y="355600"/>
            <a:ext cx="6172201" cy="2438400"/>
            <a:chOff x="0" y="0"/>
            <a:chExt cx="6172199" cy="2438400"/>
          </a:xfrm>
        </p:grpSpPr>
        <p:sp>
          <p:nvSpPr>
            <p:cNvPr id="641" name="Oval 8"/>
            <p:cNvSpPr/>
            <p:nvPr/>
          </p:nvSpPr>
          <p:spPr>
            <a:xfrm>
              <a:off x="788987" y="788987"/>
              <a:ext cx="573089" cy="569913"/>
            </a:xfrm>
            <a:prstGeom prst="ellipse">
              <a:avLst/>
            </a:prstGeom>
            <a:gradFill flip="none" rotWithShape="1">
              <a:gsLst>
                <a:gs pos="0">
                  <a:srgbClr val="1822CD"/>
                </a:gs>
                <a:gs pos="100000">
                  <a:srgbClr val="080B40"/>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42" name="Oval 9"/>
            <p:cNvSpPr/>
            <p:nvPr/>
          </p:nvSpPr>
          <p:spPr>
            <a:xfrm>
              <a:off x="942975" y="955675"/>
              <a:ext cx="260350" cy="247650"/>
            </a:xfrm>
            <a:prstGeom prst="ellipse">
              <a:avLst/>
            </a:prstGeom>
            <a:gradFill flip="none" rotWithShape="1">
              <a:gsLst>
                <a:gs pos="0">
                  <a:srgbClr val="FFFFFF"/>
                </a:gs>
                <a:gs pos="100000">
                  <a:srgbClr val="1822CD"/>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43" name="Rectangle 10"/>
            <p:cNvSpPr/>
            <p:nvPr/>
          </p:nvSpPr>
          <p:spPr>
            <a:xfrm>
              <a:off x="0" y="1084262"/>
              <a:ext cx="2286000" cy="12701"/>
            </a:xfrm>
            <a:prstGeom prst="rect">
              <a:avLst/>
            </a:prstGeom>
            <a:gradFill flip="none" rotWithShape="1">
              <a:gsLst>
                <a:gs pos="0">
                  <a:srgbClr val="0A0E5B"/>
                </a:gs>
                <a:gs pos="5000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44" name="Rectangle 11"/>
            <p:cNvSpPr/>
            <p:nvPr/>
          </p:nvSpPr>
          <p:spPr>
            <a:xfrm>
              <a:off x="1074737" y="0"/>
              <a:ext cx="12701" cy="2438400"/>
            </a:xfrm>
            <a:prstGeom prst="rect">
              <a:avLst/>
            </a:prstGeom>
            <a:gradFill flip="none" rotWithShape="1">
              <a:gsLst>
                <a:gs pos="0">
                  <a:srgbClr val="0A0E5B"/>
                </a:gs>
                <a:gs pos="50000">
                  <a:srgbClr val="FFFFFF"/>
                </a:gs>
                <a:gs pos="100000">
                  <a:srgbClr val="0A0E5B"/>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45" name="Rectangle 12"/>
            <p:cNvSpPr/>
            <p:nvPr/>
          </p:nvSpPr>
          <p:spPr>
            <a:xfrm>
              <a:off x="1144587" y="1084262"/>
              <a:ext cx="5027613" cy="12701"/>
            </a:xfrm>
            <a:prstGeom prst="rect">
              <a:avLst/>
            </a:prstGeom>
            <a:gradFill flip="none" rotWithShape="1">
              <a:gsLst>
                <a:gs pos="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sp>
        <p:nvSpPr>
          <p:cNvPr id="647" name="Title Text"/>
          <p:cNvSpPr txBox="1">
            <a:spLocks noGrp="1"/>
          </p:cNvSpPr>
          <p:nvPr>
            <p:ph type="title"/>
          </p:nvPr>
        </p:nvSpPr>
        <p:spPr>
          <a:xfrm>
            <a:off x="152400" y="152400"/>
            <a:ext cx="8915400" cy="1143000"/>
          </a:xfrm>
          <a:prstGeom prst="rect">
            <a:avLst/>
          </a:prstGeom>
          <a:noFill/>
          <a:effectLst>
            <a:outerShdw blurRad="63500" dist="12700" dir="16200000" rotWithShape="0">
              <a:srgbClr val="FFFFFF">
                <a:alpha val="74998"/>
              </a:srgbClr>
            </a:outerShdw>
          </a:effectLst>
        </p:spPr>
        <p:txBody>
          <a:bodyPr/>
          <a:lstStyle>
            <a:lvl1pPr>
              <a:defRPr sz="4400" b="1" i="0">
                <a:solidFill>
                  <a:srgbClr val="4460EE"/>
                </a:solidFill>
                <a:latin typeface="Arial" panose="020B0604020202020204" pitchFamily="34" charset="0"/>
                <a:cs typeface="Arial" panose="020B0604020202020204" pitchFamily="34" charset="0"/>
              </a:defRPr>
            </a:lvl1pPr>
          </a:lstStyle>
          <a:p>
            <a:r>
              <a:rPr dirty="0"/>
              <a:t>Title Text</a:t>
            </a:r>
          </a:p>
        </p:txBody>
      </p:sp>
      <p:sp>
        <p:nvSpPr>
          <p:cNvPr id="648" name="Body Level One…"/>
          <p:cNvSpPr txBox="1">
            <a:spLocks noGrp="1"/>
          </p:cNvSpPr>
          <p:nvPr>
            <p:ph type="body" idx="1"/>
          </p:nvPr>
        </p:nvSpPr>
        <p:spPr>
          <a:xfrm>
            <a:off x="1219200" y="1676400"/>
            <a:ext cx="7772401" cy="4572000"/>
          </a:xfrm>
          <a:prstGeom prst="rect">
            <a:avLst/>
          </a:prstGeom>
        </p:spPr>
        <p:txBody>
          <a:bodyPr>
            <a:normAutofit/>
          </a:bodyPr>
          <a:lstStyle>
            <a:lvl1pPr>
              <a:buClr>
                <a:srgbClr val="4460EE"/>
              </a:buClr>
              <a:buSzPct val="100000"/>
              <a:buFont typeface="Times Roman"/>
              <a:buChar char="•"/>
              <a:defRPr>
                <a:solidFill>
                  <a:srgbClr val="FFFFFF"/>
                </a:solidFill>
                <a:latin typeface="Times Roman"/>
                <a:ea typeface="Times Roman"/>
                <a:cs typeface="Times Roman"/>
                <a:sym typeface="Times Roman"/>
              </a:defRPr>
            </a:lvl1pPr>
            <a:lvl2pPr>
              <a:buClr>
                <a:srgbClr val="4460EE"/>
              </a:buClr>
              <a:buSzPct val="100000"/>
              <a:buFont typeface="Times Roman"/>
              <a:buChar char="•"/>
              <a:defRPr>
                <a:solidFill>
                  <a:srgbClr val="FFFFFF"/>
                </a:solidFill>
                <a:latin typeface="Times Roman"/>
                <a:ea typeface="Times Roman"/>
                <a:cs typeface="Times Roman"/>
                <a:sym typeface="Times Roman"/>
              </a:defRPr>
            </a:lvl2pPr>
            <a:lvl3pPr>
              <a:buClr>
                <a:srgbClr val="4460EE"/>
              </a:buClr>
              <a:buSzPct val="100000"/>
              <a:buFont typeface="Times Roman"/>
              <a:buChar char="•"/>
              <a:defRPr>
                <a:solidFill>
                  <a:srgbClr val="FFFFFF"/>
                </a:solidFill>
                <a:latin typeface="Times Roman"/>
                <a:ea typeface="Times Roman"/>
                <a:cs typeface="Times Roman"/>
                <a:sym typeface="Times Roman"/>
              </a:defRPr>
            </a:lvl3pPr>
            <a:lvl4pPr>
              <a:buClr>
                <a:srgbClr val="4460EE"/>
              </a:buClr>
              <a:buSzPct val="100000"/>
              <a:buFont typeface="Times Roman"/>
              <a:buChar char="➢"/>
              <a:defRPr>
                <a:solidFill>
                  <a:srgbClr val="FFFFFF"/>
                </a:solidFill>
                <a:latin typeface="Times Roman"/>
                <a:ea typeface="Times Roman"/>
                <a:cs typeface="Times Roman"/>
                <a:sym typeface="Times Roman"/>
              </a:defRPr>
            </a:lvl4pPr>
            <a:lvl5pPr>
              <a:buClr>
                <a:srgbClr val="4460EE"/>
              </a:buClr>
              <a:buFont typeface="Times Roman"/>
              <a:buChar char="▪"/>
              <a:defRPr>
                <a:solidFill>
                  <a:srgbClr val="FFFFFF"/>
                </a:solidFill>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649" name="Slide Number"/>
          <p:cNvSpPr txBox="1">
            <a:spLocks noGrp="1"/>
          </p:cNvSpPr>
          <p:nvPr>
            <p:ph type="sldNum" sz="quarter" idx="2"/>
          </p:nvPr>
        </p:nvSpPr>
        <p:spPr>
          <a:xfrm>
            <a:off x="8709837" y="6324600"/>
            <a:ext cx="281763" cy="286909"/>
          </a:xfrm>
          <a:prstGeom prst="rect">
            <a:avLst/>
          </a:prstGeom>
        </p:spPr>
        <p:txBody>
          <a:bodyPr anchor="t"/>
          <a:lstStyle>
            <a:lvl1pPr>
              <a:defRPr>
                <a:solidFill>
                  <a:srgbClr val="FFFFFF"/>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617440938"/>
      </p:ext>
    </p:extLst>
  </p:cSld>
  <p:clrMapOvr>
    <a:masterClrMapping/>
  </p:clrMapOvr>
  <p:transition spd="med"/>
</p:sldLayout>
</file>

<file path=ppt/slideLayouts/slideLayout1921.xml><?xml version="1.0" encoding="utf-8"?>
<p:sldLayout xmlns:a="http://schemas.openxmlformats.org/drawingml/2006/main" xmlns:r="http://schemas.openxmlformats.org/officeDocument/2006/relationships" xmlns:p="http://schemas.openxmlformats.org/presentationml/2006/main" showMasterSp="0" type="tx">
  <p:cSld name="3_Section Header">
    <p:bg>
      <p:bgPr>
        <a:solidFill>
          <a:srgbClr val="0A0E5B"/>
        </a:solidFill>
        <a:effectLst/>
      </p:bgPr>
    </p:bg>
    <p:spTree>
      <p:nvGrpSpPr>
        <p:cNvPr id="1" name=""/>
        <p:cNvGrpSpPr/>
        <p:nvPr/>
      </p:nvGrpSpPr>
      <p:grpSpPr>
        <a:xfrm>
          <a:off x="0" y="0"/>
          <a:ext cx="0" cy="0"/>
          <a:chOff x="0" y="0"/>
          <a:chExt cx="0" cy="0"/>
        </a:xfrm>
      </p:grpSpPr>
      <p:sp>
        <p:nvSpPr>
          <p:cNvPr id="656" name="Rectangle 2"/>
          <p:cNvSpPr/>
          <p:nvPr/>
        </p:nvSpPr>
        <p:spPr>
          <a:xfrm>
            <a:off x="1066800" y="1458913"/>
            <a:ext cx="8077201" cy="5399088"/>
          </a:xfrm>
          <a:prstGeom prst="rect">
            <a:avLst/>
          </a:prstGeom>
          <a:gradFill>
            <a:gsLst>
              <a:gs pos="0">
                <a:srgbClr val="060833"/>
              </a:gs>
              <a:gs pos="100000">
                <a:srgbClr val="1822CD"/>
              </a:gs>
            </a:gsLst>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sp>
        <p:nvSpPr>
          <p:cNvPr id="657" name="Rectangle 3"/>
          <p:cNvSpPr/>
          <p:nvPr/>
        </p:nvSpPr>
        <p:spPr>
          <a:xfrm>
            <a:off x="0" y="1447800"/>
            <a:ext cx="1066800" cy="5410200"/>
          </a:xfrm>
          <a:prstGeom prst="rect">
            <a:avLst/>
          </a:prstGeom>
          <a:gradFill>
            <a:gsLst>
              <a:gs pos="0">
                <a:srgbClr val="03051B"/>
              </a:gs>
              <a:gs pos="100000">
                <a:srgbClr val="1822CD"/>
              </a:gs>
            </a:gsLst>
            <a:lin ang="5400000"/>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grpSp>
        <p:nvGrpSpPr>
          <p:cNvPr id="663" name="Group 7"/>
          <p:cNvGrpSpPr/>
          <p:nvPr/>
        </p:nvGrpSpPr>
        <p:grpSpPr>
          <a:xfrm>
            <a:off x="-1" y="355600"/>
            <a:ext cx="6172201" cy="2438400"/>
            <a:chOff x="0" y="0"/>
            <a:chExt cx="6172199" cy="2438400"/>
          </a:xfrm>
        </p:grpSpPr>
        <p:sp>
          <p:nvSpPr>
            <p:cNvPr id="658" name="Oval 8"/>
            <p:cNvSpPr/>
            <p:nvPr/>
          </p:nvSpPr>
          <p:spPr>
            <a:xfrm>
              <a:off x="788987" y="788987"/>
              <a:ext cx="573089" cy="569913"/>
            </a:xfrm>
            <a:prstGeom prst="ellipse">
              <a:avLst/>
            </a:prstGeom>
            <a:gradFill flip="none" rotWithShape="1">
              <a:gsLst>
                <a:gs pos="0">
                  <a:srgbClr val="1822CD"/>
                </a:gs>
                <a:gs pos="100000">
                  <a:srgbClr val="080B40"/>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59" name="Oval 9"/>
            <p:cNvSpPr/>
            <p:nvPr/>
          </p:nvSpPr>
          <p:spPr>
            <a:xfrm>
              <a:off x="942975" y="955675"/>
              <a:ext cx="260350" cy="247650"/>
            </a:xfrm>
            <a:prstGeom prst="ellipse">
              <a:avLst/>
            </a:prstGeom>
            <a:gradFill flip="none" rotWithShape="1">
              <a:gsLst>
                <a:gs pos="0">
                  <a:srgbClr val="FFFFFF"/>
                </a:gs>
                <a:gs pos="100000">
                  <a:srgbClr val="1822CD"/>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60" name="Rectangle 10"/>
            <p:cNvSpPr/>
            <p:nvPr/>
          </p:nvSpPr>
          <p:spPr>
            <a:xfrm>
              <a:off x="0" y="1084262"/>
              <a:ext cx="2286000" cy="12701"/>
            </a:xfrm>
            <a:prstGeom prst="rect">
              <a:avLst/>
            </a:prstGeom>
            <a:gradFill flip="none" rotWithShape="1">
              <a:gsLst>
                <a:gs pos="0">
                  <a:srgbClr val="0A0E5B"/>
                </a:gs>
                <a:gs pos="5000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61" name="Rectangle 11"/>
            <p:cNvSpPr/>
            <p:nvPr/>
          </p:nvSpPr>
          <p:spPr>
            <a:xfrm>
              <a:off x="1074737" y="0"/>
              <a:ext cx="12701" cy="2438400"/>
            </a:xfrm>
            <a:prstGeom prst="rect">
              <a:avLst/>
            </a:prstGeom>
            <a:gradFill flip="none" rotWithShape="1">
              <a:gsLst>
                <a:gs pos="0">
                  <a:srgbClr val="0A0E5B"/>
                </a:gs>
                <a:gs pos="50000">
                  <a:srgbClr val="FFFFFF"/>
                </a:gs>
                <a:gs pos="100000">
                  <a:srgbClr val="0A0E5B"/>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62" name="Rectangle 12"/>
            <p:cNvSpPr/>
            <p:nvPr/>
          </p:nvSpPr>
          <p:spPr>
            <a:xfrm>
              <a:off x="1144587" y="1084262"/>
              <a:ext cx="5027613" cy="12701"/>
            </a:xfrm>
            <a:prstGeom prst="rect">
              <a:avLst/>
            </a:prstGeom>
            <a:gradFill flip="none" rotWithShape="1">
              <a:gsLst>
                <a:gs pos="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sp>
        <p:nvSpPr>
          <p:cNvPr id="664" name="Title Text"/>
          <p:cNvSpPr txBox="1">
            <a:spLocks noGrp="1"/>
          </p:cNvSpPr>
          <p:nvPr>
            <p:ph type="title"/>
          </p:nvPr>
        </p:nvSpPr>
        <p:spPr>
          <a:xfrm>
            <a:off x="722312" y="4406900"/>
            <a:ext cx="7772401" cy="1362075"/>
          </a:xfrm>
          <a:prstGeom prst="rect">
            <a:avLst/>
          </a:prstGeom>
          <a:noFill/>
          <a:effectLst>
            <a:outerShdw blurRad="63500" dist="12700" dir="16200000" rotWithShape="0">
              <a:srgbClr val="FFFFFF">
                <a:alpha val="74998"/>
              </a:srgbClr>
            </a:outerShdw>
          </a:effectLst>
        </p:spPr>
        <p:txBody>
          <a:bodyPr anchor="t"/>
          <a:lstStyle>
            <a:lvl1pPr algn="l">
              <a:defRPr sz="4000" b="1" i="0" cap="all">
                <a:solidFill>
                  <a:srgbClr val="4460EE"/>
                </a:solidFill>
                <a:latin typeface="Arial" panose="020B0604020202020204" pitchFamily="34" charset="0"/>
                <a:cs typeface="Arial" panose="020B0604020202020204" pitchFamily="34" charset="0"/>
              </a:defRPr>
            </a:lvl1pPr>
          </a:lstStyle>
          <a:p>
            <a:r>
              <a:rPr dirty="0"/>
              <a:t>Title Text</a:t>
            </a:r>
          </a:p>
        </p:txBody>
      </p:sp>
      <p:sp>
        <p:nvSpPr>
          <p:cNvPr id="665" name="Body Level One…"/>
          <p:cNvSpPr txBox="1">
            <a:spLocks noGrp="1"/>
          </p:cNvSpPr>
          <p:nvPr>
            <p:ph type="body" sz="quarter" idx="1"/>
          </p:nvPr>
        </p:nvSpPr>
        <p:spPr>
          <a:xfrm>
            <a:off x="722312" y="2906714"/>
            <a:ext cx="7772401" cy="1500188"/>
          </a:xfrm>
          <a:prstGeom prst="rect">
            <a:avLst/>
          </a:prstGeom>
        </p:spPr>
        <p:txBody>
          <a:bodyPr anchor="b">
            <a:normAutofit/>
          </a:bodyPr>
          <a:lstStyle>
            <a:lvl1pPr marL="0" indent="0">
              <a:spcBef>
                <a:spcPts val="400"/>
              </a:spcBef>
              <a:buSzTx/>
              <a:buNone/>
              <a:defRPr sz="2000">
                <a:solidFill>
                  <a:srgbClr val="FFFFFF"/>
                </a:solidFill>
                <a:latin typeface="Times Roman"/>
                <a:ea typeface="Times Roman"/>
                <a:cs typeface="Times Roman"/>
                <a:sym typeface="Times Roman"/>
              </a:defRPr>
            </a:lvl1pPr>
            <a:lvl2pPr marL="0" indent="456342">
              <a:spcBef>
                <a:spcPts val="400"/>
              </a:spcBef>
              <a:buSzTx/>
              <a:buNone/>
              <a:defRPr sz="2000">
                <a:solidFill>
                  <a:srgbClr val="FFFFFF"/>
                </a:solidFill>
                <a:latin typeface="Times Roman"/>
                <a:ea typeface="Times Roman"/>
                <a:cs typeface="Times Roman"/>
                <a:sym typeface="Times Roman"/>
              </a:defRPr>
            </a:lvl2pPr>
            <a:lvl3pPr marL="0" indent="912690">
              <a:spcBef>
                <a:spcPts val="400"/>
              </a:spcBef>
              <a:buSzTx/>
              <a:buNone/>
              <a:defRPr sz="2000">
                <a:solidFill>
                  <a:srgbClr val="FFFFFF"/>
                </a:solidFill>
                <a:latin typeface="Times Roman"/>
                <a:ea typeface="Times Roman"/>
                <a:cs typeface="Times Roman"/>
                <a:sym typeface="Times Roman"/>
              </a:defRPr>
            </a:lvl3pPr>
            <a:lvl4pPr marL="0" indent="1369015">
              <a:spcBef>
                <a:spcPts val="400"/>
              </a:spcBef>
              <a:buSzTx/>
              <a:buNone/>
              <a:defRPr sz="2000">
                <a:solidFill>
                  <a:srgbClr val="FFFFFF"/>
                </a:solidFill>
                <a:latin typeface="Times Roman"/>
                <a:ea typeface="Times Roman"/>
                <a:cs typeface="Times Roman"/>
                <a:sym typeface="Times Roman"/>
              </a:defRPr>
            </a:lvl4pPr>
            <a:lvl5pPr marL="0" indent="1825374">
              <a:spcBef>
                <a:spcPts val="400"/>
              </a:spcBef>
              <a:buSzTx/>
              <a:buNone/>
              <a:defRPr sz="2000">
                <a:solidFill>
                  <a:srgbClr val="FFFFFF"/>
                </a:solidFill>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666" name="Slide Number"/>
          <p:cNvSpPr txBox="1">
            <a:spLocks noGrp="1"/>
          </p:cNvSpPr>
          <p:nvPr>
            <p:ph type="sldNum" sz="quarter" idx="2"/>
          </p:nvPr>
        </p:nvSpPr>
        <p:spPr>
          <a:xfrm>
            <a:off x="8709837" y="6324600"/>
            <a:ext cx="281763" cy="286909"/>
          </a:xfrm>
          <a:prstGeom prst="rect">
            <a:avLst/>
          </a:prstGeom>
        </p:spPr>
        <p:txBody>
          <a:bodyPr anchor="t"/>
          <a:lstStyle>
            <a:lvl1pPr>
              <a:defRPr>
                <a:solidFill>
                  <a:srgbClr val="FFFFFF"/>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000176259"/>
      </p:ext>
    </p:extLst>
  </p:cSld>
  <p:clrMapOvr>
    <a:masterClrMapping/>
  </p:clrMapOvr>
  <p:transition spd="med"/>
</p:sldLayout>
</file>

<file path=ppt/slideLayouts/slideLayout1922.xml><?xml version="1.0" encoding="utf-8"?>
<p:sldLayout xmlns:a="http://schemas.openxmlformats.org/drawingml/2006/main" xmlns:r="http://schemas.openxmlformats.org/officeDocument/2006/relationships" xmlns:p="http://schemas.openxmlformats.org/presentationml/2006/main" showMasterSp="0" type="tx">
  <p:cSld name="3_Two Content">
    <p:bg>
      <p:bgPr>
        <a:solidFill>
          <a:srgbClr val="0A0E5B"/>
        </a:solidFill>
        <a:effectLst/>
      </p:bgPr>
    </p:bg>
    <p:spTree>
      <p:nvGrpSpPr>
        <p:cNvPr id="1" name=""/>
        <p:cNvGrpSpPr/>
        <p:nvPr/>
      </p:nvGrpSpPr>
      <p:grpSpPr>
        <a:xfrm>
          <a:off x="0" y="0"/>
          <a:ext cx="0" cy="0"/>
          <a:chOff x="0" y="0"/>
          <a:chExt cx="0" cy="0"/>
        </a:xfrm>
      </p:grpSpPr>
      <p:sp>
        <p:nvSpPr>
          <p:cNvPr id="673" name="Rectangle 2"/>
          <p:cNvSpPr/>
          <p:nvPr/>
        </p:nvSpPr>
        <p:spPr>
          <a:xfrm>
            <a:off x="1066800" y="1458913"/>
            <a:ext cx="8077201" cy="5399088"/>
          </a:xfrm>
          <a:prstGeom prst="rect">
            <a:avLst/>
          </a:prstGeom>
          <a:gradFill>
            <a:gsLst>
              <a:gs pos="0">
                <a:srgbClr val="060833"/>
              </a:gs>
              <a:gs pos="100000">
                <a:srgbClr val="1822CD"/>
              </a:gs>
            </a:gsLst>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sp>
        <p:nvSpPr>
          <p:cNvPr id="674" name="Rectangle 3"/>
          <p:cNvSpPr/>
          <p:nvPr/>
        </p:nvSpPr>
        <p:spPr>
          <a:xfrm>
            <a:off x="0" y="1447800"/>
            <a:ext cx="1066800" cy="5410200"/>
          </a:xfrm>
          <a:prstGeom prst="rect">
            <a:avLst/>
          </a:prstGeom>
          <a:gradFill>
            <a:gsLst>
              <a:gs pos="0">
                <a:srgbClr val="03051B"/>
              </a:gs>
              <a:gs pos="100000">
                <a:srgbClr val="1822CD"/>
              </a:gs>
            </a:gsLst>
            <a:lin ang="5400000"/>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grpSp>
        <p:nvGrpSpPr>
          <p:cNvPr id="680" name="Group 7"/>
          <p:cNvGrpSpPr/>
          <p:nvPr/>
        </p:nvGrpSpPr>
        <p:grpSpPr>
          <a:xfrm>
            <a:off x="-1" y="355600"/>
            <a:ext cx="6172201" cy="2438400"/>
            <a:chOff x="0" y="0"/>
            <a:chExt cx="6172199" cy="2438400"/>
          </a:xfrm>
        </p:grpSpPr>
        <p:sp>
          <p:nvSpPr>
            <p:cNvPr id="675" name="Oval 8"/>
            <p:cNvSpPr/>
            <p:nvPr/>
          </p:nvSpPr>
          <p:spPr>
            <a:xfrm>
              <a:off x="788987" y="788987"/>
              <a:ext cx="573089" cy="569913"/>
            </a:xfrm>
            <a:prstGeom prst="ellipse">
              <a:avLst/>
            </a:prstGeom>
            <a:gradFill flip="none" rotWithShape="1">
              <a:gsLst>
                <a:gs pos="0">
                  <a:srgbClr val="1822CD"/>
                </a:gs>
                <a:gs pos="100000">
                  <a:srgbClr val="080B40"/>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76" name="Oval 9"/>
            <p:cNvSpPr/>
            <p:nvPr/>
          </p:nvSpPr>
          <p:spPr>
            <a:xfrm>
              <a:off x="942975" y="955675"/>
              <a:ext cx="260350" cy="247650"/>
            </a:xfrm>
            <a:prstGeom prst="ellipse">
              <a:avLst/>
            </a:prstGeom>
            <a:gradFill flip="none" rotWithShape="1">
              <a:gsLst>
                <a:gs pos="0">
                  <a:srgbClr val="FFFFFF"/>
                </a:gs>
                <a:gs pos="100000">
                  <a:srgbClr val="1822CD"/>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77" name="Rectangle 10"/>
            <p:cNvSpPr/>
            <p:nvPr/>
          </p:nvSpPr>
          <p:spPr>
            <a:xfrm>
              <a:off x="0" y="1084262"/>
              <a:ext cx="2286000" cy="12701"/>
            </a:xfrm>
            <a:prstGeom prst="rect">
              <a:avLst/>
            </a:prstGeom>
            <a:gradFill flip="none" rotWithShape="1">
              <a:gsLst>
                <a:gs pos="0">
                  <a:srgbClr val="0A0E5B"/>
                </a:gs>
                <a:gs pos="5000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78" name="Rectangle 11"/>
            <p:cNvSpPr/>
            <p:nvPr/>
          </p:nvSpPr>
          <p:spPr>
            <a:xfrm>
              <a:off x="1074737" y="0"/>
              <a:ext cx="12701" cy="2438400"/>
            </a:xfrm>
            <a:prstGeom prst="rect">
              <a:avLst/>
            </a:prstGeom>
            <a:gradFill flip="none" rotWithShape="1">
              <a:gsLst>
                <a:gs pos="0">
                  <a:srgbClr val="0A0E5B"/>
                </a:gs>
                <a:gs pos="50000">
                  <a:srgbClr val="FFFFFF"/>
                </a:gs>
                <a:gs pos="100000">
                  <a:srgbClr val="0A0E5B"/>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79" name="Rectangle 12"/>
            <p:cNvSpPr/>
            <p:nvPr/>
          </p:nvSpPr>
          <p:spPr>
            <a:xfrm>
              <a:off x="1144587" y="1084262"/>
              <a:ext cx="5027613" cy="12701"/>
            </a:xfrm>
            <a:prstGeom prst="rect">
              <a:avLst/>
            </a:prstGeom>
            <a:gradFill flip="none" rotWithShape="1">
              <a:gsLst>
                <a:gs pos="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sp>
        <p:nvSpPr>
          <p:cNvPr id="681" name="Title Text"/>
          <p:cNvSpPr txBox="1">
            <a:spLocks noGrp="1"/>
          </p:cNvSpPr>
          <p:nvPr>
            <p:ph type="title"/>
          </p:nvPr>
        </p:nvSpPr>
        <p:spPr>
          <a:xfrm>
            <a:off x="152400" y="152400"/>
            <a:ext cx="8915400" cy="1143000"/>
          </a:xfrm>
          <a:prstGeom prst="rect">
            <a:avLst/>
          </a:prstGeom>
          <a:noFill/>
          <a:effectLst>
            <a:outerShdw blurRad="63500" dist="12700" dir="16200000" rotWithShape="0">
              <a:srgbClr val="FFFFFF">
                <a:alpha val="74998"/>
              </a:srgbClr>
            </a:outerShdw>
          </a:effectLst>
        </p:spPr>
        <p:txBody>
          <a:bodyPr/>
          <a:lstStyle>
            <a:lvl1pPr>
              <a:defRPr sz="4400" b="1" i="0">
                <a:solidFill>
                  <a:srgbClr val="4460EE"/>
                </a:solidFill>
                <a:latin typeface="Arial" panose="020B0604020202020204" pitchFamily="34" charset="0"/>
                <a:cs typeface="Arial" panose="020B0604020202020204" pitchFamily="34" charset="0"/>
              </a:defRPr>
            </a:lvl1pPr>
          </a:lstStyle>
          <a:p>
            <a:r>
              <a:rPr dirty="0"/>
              <a:t>Title Text</a:t>
            </a:r>
          </a:p>
        </p:txBody>
      </p:sp>
      <p:sp>
        <p:nvSpPr>
          <p:cNvPr id="682" name="Body Level One…"/>
          <p:cNvSpPr txBox="1">
            <a:spLocks noGrp="1"/>
          </p:cNvSpPr>
          <p:nvPr>
            <p:ph type="body" sz="half" idx="1"/>
          </p:nvPr>
        </p:nvSpPr>
        <p:spPr>
          <a:xfrm>
            <a:off x="1219200" y="1676400"/>
            <a:ext cx="3810000" cy="4572000"/>
          </a:xfrm>
          <a:prstGeom prst="rect">
            <a:avLst/>
          </a:prstGeom>
        </p:spPr>
        <p:txBody>
          <a:bodyPr>
            <a:normAutofit/>
          </a:bodyPr>
          <a:lstStyle>
            <a:lvl1pPr>
              <a:spcBef>
                <a:spcPts val="600"/>
              </a:spcBef>
              <a:buClr>
                <a:srgbClr val="4460EE"/>
              </a:buClr>
              <a:buSzPct val="100000"/>
              <a:buFont typeface="Times Roman"/>
              <a:buChar char="•"/>
              <a:defRPr sz="2800">
                <a:solidFill>
                  <a:srgbClr val="FFFFFF"/>
                </a:solidFill>
                <a:latin typeface="Times Roman"/>
                <a:ea typeface="Times Roman"/>
                <a:cs typeface="Times Roman"/>
                <a:sym typeface="Times Roman"/>
              </a:defRPr>
            </a:lvl1pPr>
            <a:lvl2pPr marL="789082" indent="-332754">
              <a:spcBef>
                <a:spcPts val="600"/>
              </a:spcBef>
              <a:buClr>
                <a:srgbClr val="4460EE"/>
              </a:buClr>
              <a:buSzPct val="100000"/>
              <a:buFont typeface="Times Roman"/>
              <a:buChar char="•"/>
              <a:defRPr sz="2800">
                <a:solidFill>
                  <a:srgbClr val="FFFFFF"/>
                </a:solidFill>
                <a:latin typeface="Times Roman"/>
                <a:ea typeface="Times Roman"/>
                <a:cs typeface="Times Roman"/>
                <a:sym typeface="Times Roman"/>
              </a:defRPr>
            </a:lvl2pPr>
            <a:lvl3pPr marL="1232107" indent="-319440">
              <a:spcBef>
                <a:spcPts val="600"/>
              </a:spcBef>
              <a:buClr>
                <a:srgbClr val="4460EE"/>
              </a:buClr>
              <a:buSzPct val="100000"/>
              <a:buFont typeface="Times Roman"/>
              <a:buChar char="•"/>
              <a:defRPr sz="2800">
                <a:solidFill>
                  <a:srgbClr val="FFFFFF"/>
                </a:solidFill>
                <a:latin typeface="Times Roman"/>
                <a:ea typeface="Times Roman"/>
                <a:cs typeface="Times Roman"/>
                <a:sym typeface="Times Roman"/>
              </a:defRPr>
            </a:lvl3pPr>
            <a:lvl4pPr marL="1723956" indent="-354934">
              <a:spcBef>
                <a:spcPts val="600"/>
              </a:spcBef>
              <a:buClr>
                <a:srgbClr val="4460EE"/>
              </a:buClr>
              <a:buSzPct val="100000"/>
              <a:buFont typeface="Times Roman"/>
              <a:buChar char="➢"/>
              <a:defRPr sz="2800">
                <a:solidFill>
                  <a:srgbClr val="FFFFFF"/>
                </a:solidFill>
                <a:latin typeface="Times Roman"/>
                <a:ea typeface="Times Roman"/>
                <a:cs typeface="Times Roman"/>
                <a:sym typeface="Times Roman"/>
              </a:defRPr>
            </a:lvl4pPr>
            <a:lvl5pPr marL="2180286" indent="-354934">
              <a:spcBef>
                <a:spcPts val="600"/>
              </a:spcBef>
              <a:buClr>
                <a:srgbClr val="4460EE"/>
              </a:buClr>
              <a:buFont typeface="Times Roman"/>
              <a:buChar char="▪"/>
              <a:defRPr sz="2800">
                <a:solidFill>
                  <a:srgbClr val="FFFFFF"/>
                </a:solidFill>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683" name="Slide Number"/>
          <p:cNvSpPr txBox="1">
            <a:spLocks noGrp="1"/>
          </p:cNvSpPr>
          <p:nvPr>
            <p:ph type="sldNum" sz="quarter" idx="2"/>
          </p:nvPr>
        </p:nvSpPr>
        <p:spPr>
          <a:xfrm>
            <a:off x="8709837" y="6324600"/>
            <a:ext cx="281763" cy="286909"/>
          </a:xfrm>
          <a:prstGeom prst="rect">
            <a:avLst/>
          </a:prstGeom>
        </p:spPr>
        <p:txBody>
          <a:bodyPr anchor="t"/>
          <a:lstStyle>
            <a:lvl1pPr>
              <a:defRPr>
                <a:solidFill>
                  <a:srgbClr val="FFFFFF"/>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528432196"/>
      </p:ext>
    </p:extLst>
  </p:cSld>
  <p:clrMapOvr>
    <a:masterClrMapping/>
  </p:clrMapOvr>
  <p:transition spd="med"/>
</p:sldLayout>
</file>

<file path=ppt/slideLayouts/slideLayout1923.xml><?xml version="1.0" encoding="utf-8"?>
<p:sldLayout xmlns:a="http://schemas.openxmlformats.org/drawingml/2006/main" xmlns:r="http://schemas.openxmlformats.org/officeDocument/2006/relationships" xmlns:p="http://schemas.openxmlformats.org/presentationml/2006/main" showMasterSp="0" type="tx">
  <p:cSld name="3_Comparison">
    <p:bg>
      <p:bgPr>
        <a:solidFill>
          <a:srgbClr val="0A0E5B"/>
        </a:solidFill>
        <a:effectLst/>
      </p:bgPr>
    </p:bg>
    <p:spTree>
      <p:nvGrpSpPr>
        <p:cNvPr id="1" name=""/>
        <p:cNvGrpSpPr/>
        <p:nvPr/>
      </p:nvGrpSpPr>
      <p:grpSpPr>
        <a:xfrm>
          <a:off x="0" y="0"/>
          <a:ext cx="0" cy="0"/>
          <a:chOff x="0" y="0"/>
          <a:chExt cx="0" cy="0"/>
        </a:xfrm>
      </p:grpSpPr>
      <p:sp>
        <p:nvSpPr>
          <p:cNvPr id="690" name="Rectangle 2"/>
          <p:cNvSpPr/>
          <p:nvPr/>
        </p:nvSpPr>
        <p:spPr>
          <a:xfrm>
            <a:off x="1066800" y="1458913"/>
            <a:ext cx="8077201" cy="5399088"/>
          </a:xfrm>
          <a:prstGeom prst="rect">
            <a:avLst/>
          </a:prstGeom>
          <a:gradFill>
            <a:gsLst>
              <a:gs pos="0">
                <a:srgbClr val="060833"/>
              </a:gs>
              <a:gs pos="100000">
                <a:srgbClr val="1822CD"/>
              </a:gs>
            </a:gsLst>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sp>
        <p:nvSpPr>
          <p:cNvPr id="691" name="Rectangle 3"/>
          <p:cNvSpPr/>
          <p:nvPr/>
        </p:nvSpPr>
        <p:spPr>
          <a:xfrm>
            <a:off x="0" y="1447800"/>
            <a:ext cx="1066800" cy="5410200"/>
          </a:xfrm>
          <a:prstGeom prst="rect">
            <a:avLst/>
          </a:prstGeom>
          <a:gradFill>
            <a:gsLst>
              <a:gs pos="0">
                <a:srgbClr val="03051B"/>
              </a:gs>
              <a:gs pos="100000">
                <a:srgbClr val="1822CD"/>
              </a:gs>
            </a:gsLst>
            <a:lin ang="5400000"/>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grpSp>
        <p:nvGrpSpPr>
          <p:cNvPr id="697" name="Group 7"/>
          <p:cNvGrpSpPr/>
          <p:nvPr/>
        </p:nvGrpSpPr>
        <p:grpSpPr>
          <a:xfrm>
            <a:off x="-1" y="355600"/>
            <a:ext cx="6172201" cy="2438400"/>
            <a:chOff x="0" y="0"/>
            <a:chExt cx="6172199" cy="2438400"/>
          </a:xfrm>
        </p:grpSpPr>
        <p:sp>
          <p:nvSpPr>
            <p:cNvPr id="692" name="Oval 8"/>
            <p:cNvSpPr/>
            <p:nvPr/>
          </p:nvSpPr>
          <p:spPr>
            <a:xfrm>
              <a:off x="788987" y="788987"/>
              <a:ext cx="573089" cy="569913"/>
            </a:xfrm>
            <a:prstGeom prst="ellipse">
              <a:avLst/>
            </a:prstGeom>
            <a:gradFill flip="none" rotWithShape="1">
              <a:gsLst>
                <a:gs pos="0">
                  <a:srgbClr val="1822CD"/>
                </a:gs>
                <a:gs pos="100000">
                  <a:srgbClr val="080B40"/>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93" name="Oval 9"/>
            <p:cNvSpPr/>
            <p:nvPr/>
          </p:nvSpPr>
          <p:spPr>
            <a:xfrm>
              <a:off x="942975" y="955675"/>
              <a:ext cx="260350" cy="247650"/>
            </a:xfrm>
            <a:prstGeom prst="ellipse">
              <a:avLst/>
            </a:prstGeom>
            <a:gradFill flip="none" rotWithShape="1">
              <a:gsLst>
                <a:gs pos="0">
                  <a:srgbClr val="FFFFFF"/>
                </a:gs>
                <a:gs pos="100000">
                  <a:srgbClr val="1822CD"/>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94" name="Rectangle 10"/>
            <p:cNvSpPr/>
            <p:nvPr/>
          </p:nvSpPr>
          <p:spPr>
            <a:xfrm>
              <a:off x="0" y="1084262"/>
              <a:ext cx="2286000" cy="12701"/>
            </a:xfrm>
            <a:prstGeom prst="rect">
              <a:avLst/>
            </a:prstGeom>
            <a:gradFill flip="none" rotWithShape="1">
              <a:gsLst>
                <a:gs pos="0">
                  <a:srgbClr val="0A0E5B"/>
                </a:gs>
                <a:gs pos="5000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95" name="Rectangle 11"/>
            <p:cNvSpPr/>
            <p:nvPr/>
          </p:nvSpPr>
          <p:spPr>
            <a:xfrm>
              <a:off x="1074737" y="0"/>
              <a:ext cx="12701" cy="2438400"/>
            </a:xfrm>
            <a:prstGeom prst="rect">
              <a:avLst/>
            </a:prstGeom>
            <a:gradFill flip="none" rotWithShape="1">
              <a:gsLst>
                <a:gs pos="0">
                  <a:srgbClr val="0A0E5B"/>
                </a:gs>
                <a:gs pos="50000">
                  <a:srgbClr val="FFFFFF"/>
                </a:gs>
                <a:gs pos="100000">
                  <a:srgbClr val="0A0E5B"/>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96" name="Rectangle 12"/>
            <p:cNvSpPr/>
            <p:nvPr/>
          </p:nvSpPr>
          <p:spPr>
            <a:xfrm>
              <a:off x="1144587" y="1084262"/>
              <a:ext cx="5027613" cy="12701"/>
            </a:xfrm>
            <a:prstGeom prst="rect">
              <a:avLst/>
            </a:prstGeom>
            <a:gradFill flip="none" rotWithShape="1">
              <a:gsLst>
                <a:gs pos="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sp>
        <p:nvSpPr>
          <p:cNvPr id="698" name="Title Text"/>
          <p:cNvSpPr txBox="1">
            <a:spLocks noGrp="1"/>
          </p:cNvSpPr>
          <p:nvPr>
            <p:ph type="title"/>
          </p:nvPr>
        </p:nvSpPr>
        <p:spPr>
          <a:xfrm>
            <a:off x="457200" y="274638"/>
            <a:ext cx="8229600" cy="1143001"/>
          </a:xfrm>
          <a:prstGeom prst="rect">
            <a:avLst/>
          </a:prstGeom>
          <a:noFill/>
          <a:effectLst>
            <a:outerShdw blurRad="63500" dist="12700" dir="16200000" rotWithShape="0">
              <a:srgbClr val="FFFFFF">
                <a:alpha val="74998"/>
              </a:srgbClr>
            </a:outerShdw>
          </a:effectLst>
        </p:spPr>
        <p:txBody>
          <a:bodyPr/>
          <a:lstStyle>
            <a:lvl1pPr>
              <a:defRPr sz="4400" b="1" i="0">
                <a:solidFill>
                  <a:srgbClr val="4460EE"/>
                </a:solidFill>
                <a:latin typeface="Arial" panose="020B0604020202020204" pitchFamily="34" charset="0"/>
                <a:cs typeface="Arial" panose="020B0604020202020204" pitchFamily="34" charset="0"/>
              </a:defRPr>
            </a:lvl1pPr>
          </a:lstStyle>
          <a:p>
            <a:r>
              <a:rPr dirty="0"/>
              <a:t>Title Text</a:t>
            </a:r>
          </a:p>
        </p:txBody>
      </p:sp>
      <p:sp>
        <p:nvSpPr>
          <p:cNvPr id="699"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rgbClr val="FFFFFF"/>
                </a:solidFill>
                <a:latin typeface="Times Roman"/>
                <a:ea typeface="Times Roman"/>
                <a:cs typeface="Times Roman"/>
                <a:sym typeface="Times Roman"/>
              </a:defRPr>
            </a:lvl1pPr>
            <a:lvl2pPr marL="0" indent="456342">
              <a:spcBef>
                <a:spcPts val="500"/>
              </a:spcBef>
              <a:buSzTx/>
              <a:buNone/>
              <a:defRPr sz="2400" b="1">
                <a:solidFill>
                  <a:srgbClr val="FFFFFF"/>
                </a:solidFill>
                <a:latin typeface="Times Roman"/>
                <a:ea typeface="Times Roman"/>
                <a:cs typeface="Times Roman"/>
                <a:sym typeface="Times Roman"/>
              </a:defRPr>
            </a:lvl2pPr>
            <a:lvl3pPr marL="0" indent="912690">
              <a:spcBef>
                <a:spcPts val="500"/>
              </a:spcBef>
              <a:buSzTx/>
              <a:buNone/>
              <a:defRPr sz="2400" b="1">
                <a:solidFill>
                  <a:srgbClr val="FFFFFF"/>
                </a:solidFill>
                <a:latin typeface="Times Roman"/>
                <a:ea typeface="Times Roman"/>
                <a:cs typeface="Times Roman"/>
                <a:sym typeface="Times Roman"/>
              </a:defRPr>
            </a:lvl3pPr>
            <a:lvl4pPr marL="0" indent="1369015">
              <a:spcBef>
                <a:spcPts val="500"/>
              </a:spcBef>
              <a:buSzTx/>
              <a:buNone/>
              <a:defRPr sz="2400" b="1">
                <a:solidFill>
                  <a:srgbClr val="FFFFFF"/>
                </a:solidFill>
                <a:latin typeface="Times Roman"/>
                <a:ea typeface="Times Roman"/>
                <a:cs typeface="Times Roman"/>
                <a:sym typeface="Times Roman"/>
              </a:defRPr>
            </a:lvl4pPr>
            <a:lvl5pPr marL="0" indent="1825374">
              <a:spcBef>
                <a:spcPts val="500"/>
              </a:spcBef>
              <a:buSzTx/>
              <a:buNone/>
              <a:defRPr sz="2400" b="1">
                <a:solidFill>
                  <a:srgbClr val="FFFFFF"/>
                </a:solidFill>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700" name="Text Placeholder 4"/>
          <p:cNvSpPr>
            <a:spLocks noGrp="1"/>
          </p:cNvSpPr>
          <p:nvPr>
            <p:ph type="body" sz="quarter" idx="21"/>
          </p:nvPr>
        </p:nvSpPr>
        <p:spPr>
          <a:xfrm>
            <a:off x="4645062" y="1535112"/>
            <a:ext cx="4041776" cy="639763"/>
          </a:xfrm>
          <a:prstGeom prst="rect">
            <a:avLst/>
          </a:prstGeom>
        </p:spPr>
        <p:txBody>
          <a:bodyPr anchor="b">
            <a:normAutofit/>
          </a:bodyPr>
          <a:lstStyle/>
          <a:p>
            <a:pPr marL="0" indent="0" rtl="0">
              <a:spcBef>
                <a:spcPts val="500"/>
              </a:spcBef>
              <a:buSzTx/>
              <a:buNone/>
              <a:defRPr sz="2400" b="1">
                <a:solidFill>
                  <a:srgbClr val="FFFFFF"/>
                </a:solidFill>
                <a:latin typeface="Times Roman"/>
                <a:ea typeface="Times Roman"/>
                <a:cs typeface="Times Roman"/>
                <a:sym typeface="Times Roman"/>
              </a:defRPr>
            </a:pPr>
            <a:endParaRPr/>
          </a:p>
        </p:txBody>
      </p:sp>
      <p:sp>
        <p:nvSpPr>
          <p:cNvPr id="701" name="Slide Number"/>
          <p:cNvSpPr txBox="1">
            <a:spLocks noGrp="1"/>
          </p:cNvSpPr>
          <p:nvPr>
            <p:ph type="sldNum" sz="quarter" idx="2"/>
          </p:nvPr>
        </p:nvSpPr>
        <p:spPr>
          <a:xfrm>
            <a:off x="8709837" y="6324600"/>
            <a:ext cx="281763" cy="286909"/>
          </a:xfrm>
          <a:prstGeom prst="rect">
            <a:avLst/>
          </a:prstGeom>
        </p:spPr>
        <p:txBody>
          <a:bodyPr anchor="t"/>
          <a:lstStyle>
            <a:lvl1pPr>
              <a:defRPr>
                <a:solidFill>
                  <a:srgbClr val="FFFFFF"/>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716074094"/>
      </p:ext>
    </p:extLst>
  </p:cSld>
  <p:clrMapOvr>
    <a:masterClrMapping/>
  </p:clrMapOvr>
  <p:transition spd="med"/>
</p:sldLayout>
</file>

<file path=ppt/slideLayouts/slideLayout1924.xml><?xml version="1.0" encoding="utf-8"?>
<p:sldLayout xmlns:a="http://schemas.openxmlformats.org/drawingml/2006/main" xmlns:r="http://schemas.openxmlformats.org/officeDocument/2006/relationships" xmlns:p="http://schemas.openxmlformats.org/presentationml/2006/main" showMasterSp="0" type="tx">
  <p:cSld name="3_Title Only">
    <p:bg>
      <p:bgPr>
        <a:solidFill>
          <a:srgbClr val="0A0E5B"/>
        </a:solidFill>
        <a:effectLst/>
      </p:bgPr>
    </p:bg>
    <p:spTree>
      <p:nvGrpSpPr>
        <p:cNvPr id="1" name=""/>
        <p:cNvGrpSpPr/>
        <p:nvPr/>
      </p:nvGrpSpPr>
      <p:grpSpPr>
        <a:xfrm>
          <a:off x="0" y="0"/>
          <a:ext cx="0" cy="0"/>
          <a:chOff x="0" y="0"/>
          <a:chExt cx="0" cy="0"/>
        </a:xfrm>
      </p:grpSpPr>
      <p:sp>
        <p:nvSpPr>
          <p:cNvPr id="708" name="Rectangle 2"/>
          <p:cNvSpPr/>
          <p:nvPr/>
        </p:nvSpPr>
        <p:spPr>
          <a:xfrm>
            <a:off x="1066800" y="1458913"/>
            <a:ext cx="8077201" cy="5399088"/>
          </a:xfrm>
          <a:prstGeom prst="rect">
            <a:avLst/>
          </a:prstGeom>
          <a:gradFill>
            <a:gsLst>
              <a:gs pos="0">
                <a:srgbClr val="060833"/>
              </a:gs>
              <a:gs pos="100000">
                <a:srgbClr val="1822CD"/>
              </a:gs>
            </a:gsLst>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sp>
        <p:nvSpPr>
          <p:cNvPr id="709" name="Rectangle 3"/>
          <p:cNvSpPr/>
          <p:nvPr/>
        </p:nvSpPr>
        <p:spPr>
          <a:xfrm>
            <a:off x="0" y="1447800"/>
            <a:ext cx="1066800" cy="5410200"/>
          </a:xfrm>
          <a:prstGeom prst="rect">
            <a:avLst/>
          </a:prstGeom>
          <a:gradFill>
            <a:gsLst>
              <a:gs pos="0">
                <a:srgbClr val="03051B"/>
              </a:gs>
              <a:gs pos="100000">
                <a:srgbClr val="1822CD"/>
              </a:gs>
            </a:gsLst>
            <a:lin ang="5400000"/>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grpSp>
        <p:nvGrpSpPr>
          <p:cNvPr id="715" name="Group 7"/>
          <p:cNvGrpSpPr/>
          <p:nvPr/>
        </p:nvGrpSpPr>
        <p:grpSpPr>
          <a:xfrm>
            <a:off x="-1" y="355600"/>
            <a:ext cx="6172201" cy="2438400"/>
            <a:chOff x="0" y="0"/>
            <a:chExt cx="6172199" cy="2438400"/>
          </a:xfrm>
        </p:grpSpPr>
        <p:sp>
          <p:nvSpPr>
            <p:cNvPr id="710" name="Oval 8"/>
            <p:cNvSpPr/>
            <p:nvPr/>
          </p:nvSpPr>
          <p:spPr>
            <a:xfrm>
              <a:off x="788987" y="788987"/>
              <a:ext cx="573089" cy="569913"/>
            </a:xfrm>
            <a:prstGeom prst="ellipse">
              <a:avLst/>
            </a:prstGeom>
            <a:gradFill flip="none" rotWithShape="1">
              <a:gsLst>
                <a:gs pos="0">
                  <a:srgbClr val="1822CD"/>
                </a:gs>
                <a:gs pos="100000">
                  <a:srgbClr val="080B40"/>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11" name="Oval 9"/>
            <p:cNvSpPr/>
            <p:nvPr/>
          </p:nvSpPr>
          <p:spPr>
            <a:xfrm>
              <a:off x="942975" y="955675"/>
              <a:ext cx="260350" cy="247650"/>
            </a:xfrm>
            <a:prstGeom prst="ellipse">
              <a:avLst/>
            </a:prstGeom>
            <a:gradFill flip="none" rotWithShape="1">
              <a:gsLst>
                <a:gs pos="0">
                  <a:srgbClr val="FFFFFF"/>
                </a:gs>
                <a:gs pos="100000">
                  <a:srgbClr val="1822CD"/>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12" name="Rectangle 10"/>
            <p:cNvSpPr/>
            <p:nvPr/>
          </p:nvSpPr>
          <p:spPr>
            <a:xfrm>
              <a:off x="0" y="1084262"/>
              <a:ext cx="2286000" cy="12701"/>
            </a:xfrm>
            <a:prstGeom prst="rect">
              <a:avLst/>
            </a:prstGeom>
            <a:gradFill flip="none" rotWithShape="1">
              <a:gsLst>
                <a:gs pos="0">
                  <a:srgbClr val="0A0E5B"/>
                </a:gs>
                <a:gs pos="5000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13" name="Rectangle 11"/>
            <p:cNvSpPr/>
            <p:nvPr/>
          </p:nvSpPr>
          <p:spPr>
            <a:xfrm>
              <a:off x="1074737" y="0"/>
              <a:ext cx="12701" cy="2438400"/>
            </a:xfrm>
            <a:prstGeom prst="rect">
              <a:avLst/>
            </a:prstGeom>
            <a:gradFill flip="none" rotWithShape="1">
              <a:gsLst>
                <a:gs pos="0">
                  <a:srgbClr val="0A0E5B"/>
                </a:gs>
                <a:gs pos="50000">
                  <a:srgbClr val="FFFFFF"/>
                </a:gs>
                <a:gs pos="100000">
                  <a:srgbClr val="0A0E5B"/>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14" name="Rectangle 12"/>
            <p:cNvSpPr/>
            <p:nvPr/>
          </p:nvSpPr>
          <p:spPr>
            <a:xfrm>
              <a:off x="1144587" y="1084262"/>
              <a:ext cx="5027613" cy="12701"/>
            </a:xfrm>
            <a:prstGeom prst="rect">
              <a:avLst/>
            </a:prstGeom>
            <a:gradFill flip="none" rotWithShape="1">
              <a:gsLst>
                <a:gs pos="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sp>
        <p:nvSpPr>
          <p:cNvPr id="716" name="Title Text"/>
          <p:cNvSpPr txBox="1">
            <a:spLocks noGrp="1"/>
          </p:cNvSpPr>
          <p:nvPr>
            <p:ph type="title"/>
          </p:nvPr>
        </p:nvSpPr>
        <p:spPr>
          <a:xfrm>
            <a:off x="152400" y="152400"/>
            <a:ext cx="8915400" cy="1143000"/>
          </a:xfrm>
          <a:prstGeom prst="rect">
            <a:avLst/>
          </a:prstGeom>
          <a:noFill/>
          <a:effectLst>
            <a:outerShdw blurRad="63500" dist="12700" dir="16200000" rotWithShape="0">
              <a:srgbClr val="FFFFFF">
                <a:alpha val="74998"/>
              </a:srgbClr>
            </a:outerShdw>
          </a:effectLst>
        </p:spPr>
        <p:txBody>
          <a:bodyPr/>
          <a:lstStyle>
            <a:lvl1pPr>
              <a:defRPr sz="4400" b="1" i="0">
                <a:solidFill>
                  <a:srgbClr val="4460EE"/>
                </a:solidFill>
                <a:latin typeface="Arial" panose="020B0604020202020204" pitchFamily="34" charset="0"/>
                <a:cs typeface="Arial" panose="020B0604020202020204" pitchFamily="34" charset="0"/>
              </a:defRPr>
            </a:lvl1pPr>
          </a:lstStyle>
          <a:p>
            <a:r>
              <a:rPr dirty="0"/>
              <a:t>Title Text</a:t>
            </a:r>
          </a:p>
        </p:txBody>
      </p:sp>
      <p:sp>
        <p:nvSpPr>
          <p:cNvPr id="717" name="Slide Number"/>
          <p:cNvSpPr txBox="1">
            <a:spLocks noGrp="1"/>
          </p:cNvSpPr>
          <p:nvPr>
            <p:ph type="sldNum" sz="quarter" idx="2"/>
          </p:nvPr>
        </p:nvSpPr>
        <p:spPr>
          <a:xfrm>
            <a:off x="8709837" y="6324600"/>
            <a:ext cx="281763" cy="286909"/>
          </a:xfrm>
          <a:prstGeom prst="rect">
            <a:avLst/>
          </a:prstGeom>
        </p:spPr>
        <p:txBody>
          <a:bodyPr anchor="t"/>
          <a:lstStyle>
            <a:lvl1pPr>
              <a:defRPr>
                <a:solidFill>
                  <a:srgbClr val="FFFFFF"/>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027011340"/>
      </p:ext>
    </p:extLst>
  </p:cSld>
  <p:clrMapOvr>
    <a:masterClrMapping/>
  </p:clrMapOvr>
  <p:transition spd="med"/>
</p:sldLayout>
</file>

<file path=ppt/slideLayouts/slideLayout1925.xml><?xml version="1.0" encoding="utf-8"?>
<p:sldLayout xmlns:a="http://schemas.openxmlformats.org/drawingml/2006/main" xmlns:r="http://schemas.openxmlformats.org/officeDocument/2006/relationships" xmlns:p="http://schemas.openxmlformats.org/presentationml/2006/main" showMasterSp="0" type="tx">
  <p:cSld name="5_Blank">
    <p:bg>
      <p:bgPr>
        <a:solidFill>
          <a:srgbClr val="0A0E5B"/>
        </a:solidFill>
        <a:effectLst/>
      </p:bgPr>
    </p:bg>
    <p:spTree>
      <p:nvGrpSpPr>
        <p:cNvPr id="1" name=""/>
        <p:cNvGrpSpPr/>
        <p:nvPr/>
      </p:nvGrpSpPr>
      <p:grpSpPr>
        <a:xfrm>
          <a:off x="0" y="0"/>
          <a:ext cx="0" cy="0"/>
          <a:chOff x="0" y="0"/>
          <a:chExt cx="0" cy="0"/>
        </a:xfrm>
      </p:grpSpPr>
      <p:sp>
        <p:nvSpPr>
          <p:cNvPr id="724" name="Rectangle 2"/>
          <p:cNvSpPr/>
          <p:nvPr/>
        </p:nvSpPr>
        <p:spPr>
          <a:xfrm>
            <a:off x="1066800" y="1458913"/>
            <a:ext cx="8077201" cy="5399088"/>
          </a:xfrm>
          <a:prstGeom prst="rect">
            <a:avLst/>
          </a:prstGeom>
          <a:gradFill>
            <a:gsLst>
              <a:gs pos="0">
                <a:srgbClr val="060833"/>
              </a:gs>
              <a:gs pos="100000">
                <a:srgbClr val="1822CD"/>
              </a:gs>
            </a:gsLst>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sp>
        <p:nvSpPr>
          <p:cNvPr id="725" name="Rectangle 3"/>
          <p:cNvSpPr/>
          <p:nvPr/>
        </p:nvSpPr>
        <p:spPr>
          <a:xfrm>
            <a:off x="0" y="1447800"/>
            <a:ext cx="1066800" cy="5410200"/>
          </a:xfrm>
          <a:prstGeom prst="rect">
            <a:avLst/>
          </a:prstGeom>
          <a:gradFill>
            <a:gsLst>
              <a:gs pos="0">
                <a:srgbClr val="03051B"/>
              </a:gs>
              <a:gs pos="100000">
                <a:srgbClr val="1822CD"/>
              </a:gs>
            </a:gsLst>
            <a:lin ang="5400000"/>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grpSp>
        <p:nvGrpSpPr>
          <p:cNvPr id="731" name="Group 7"/>
          <p:cNvGrpSpPr/>
          <p:nvPr/>
        </p:nvGrpSpPr>
        <p:grpSpPr>
          <a:xfrm>
            <a:off x="-1" y="355600"/>
            <a:ext cx="6172201" cy="2438400"/>
            <a:chOff x="0" y="0"/>
            <a:chExt cx="6172199" cy="2438400"/>
          </a:xfrm>
        </p:grpSpPr>
        <p:sp>
          <p:nvSpPr>
            <p:cNvPr id="726" name="Oval 8"/>
            <p:cNvSpPr/>
            <p:nvPr/>
          </p:nvSpPr>
          <p:spPr>
            <a:xfrm>
              <a:off x="788987" y="788987"/>
              <a:ext cx="573089" cy="569913"/>
            </a:xfrm>
            <a:prstGeom prst="ellipse">
              <a:avLst/>
            </a:prstGeom>
            <a:gradFill flip="none" rotWithShape="1">
              <a:gsLst>
                <a:gs pos="0">
                  <a:srgbClr val="1822CD"/>
                </a:gs>
                <a:gs pos="100000">
                  <a:srgbClr val="080B40"/>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27" name="Oval 9"/>
            <p:cNvSpPr/>
            <p:nvPr/>
          </p:nvSpPr>
          <p:spPr>
            <a:xfrm>
              <a:off x="942975" y="955675"/>
              <a:ext cx="260350" cy="247650"/>
            </a:xfrm>
            <a:prstGeom prst="ellipse">
              <a:avLst/>
            </a:prstGeom>
            <a:gradFill flip="none" rotWithShape="1">
              <a:gsLst>
                <a:gs pos="0">
                  <a:srgbClr val="FFFFFF"/>
                </a:gs>
                <a:gs pos="100000">
                  <a:srgbClr val="1822CD"/>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28" name="Rectangle 10"/>
            <p:cNvSpPr/>
            <p:nvPr/>
          </p:nvSpPr>
          <p:spPr>
            <a:xfrm>
              <a:off x="0" y="1084262"/>
              <a:ext cx="2286000" cy="12701"/>
            </a:xfrm>
            <a:prstGeom prst="rect">
              <a:avLst/>
            </a:prstGeom>
            <a:gradFill flip="none" rotWithShape="1">
              <a:gsLst>
                <a:gs pos="0">
                  <a:srgbClr val="0A0E5B"/>
                </a:gs>
                <a:gs pos="5000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29" name="Rectangle 11"/>
            <p:cNvSpPr/>
            <p:nvPr/>
          </p:nvSpPr>
          <p:spPr>
            <a:xfrm>
              <a:off x="1074737" y="0"/>
              <a:ext cx="12701" cy="2438400"/>
            </a:xfrm>
            <a:prstGeom prst="rect">
              <a:avLst/>
            </a:prstGeom>
            <a:gradFill flip="none" rotWithShape="1">
              <a:gsLst>
                <a:gs pos="0">
                  <a:srgbClr val="0A0E5B"/>
                </a:gs>
                <a:gs pos="50000">
                  <a:srgbClr val="FFFFFF"/>
                </a:gs>
                <a:gs pos="100000">
                  <a:srgbClr val="0A0E5B"/>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30" name="Rectangle 12"/>
            <p:cNvSpPr/>
            <p:nvPr/>
          </p:nvSpPr>
          <p:spPr>
            <a:xfrm>
              <a:off x="1144587" y="1084262"/>
              <a:ext cx="5027613" cy="12701"/>
            </a:xfrm>
            <a:prstGeom prst="rect">
              <a:avLst/>
            </a:prstGeom>
            <a:gradFill flip="none" rotWithShape="1">
              <a:gsLst>
                <a:gs pos="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sp>
        <p:nvSpPr>
          <p:cNvPr id="732" name="Slide Number"/>
          <p:cNvSpPr txBox="1">
            <a:spLocks noGrp="1"/>
          </p:cNvSpPr>
          <p:nvPr>
            <p:ph type="sldNum" sz="quarter" idx="2"/>
          </p:nvPr>
        </p:nvSpPr>
        <p:spPr>
          <a:xfrm>
            <a:off x="8709837" y="6324600"/>
            <a:ext cx="281763" cy="286909"/>
          </a:xfrm>
          <a:prstGeom prst="rect">
            <a:avLst/>
          </a:prstGeom>
        </p:spPr>
        <p:txBody>
          <a:bodyPr anchor="t"/>
          <a:lstStyle>
            <a:lvl1pPr>
              <a:defRPr>
                <a:solidFill>
                  <a:srgbClr val="FFFFFF"/>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8402319"/>
      </p:ext>
    </p:extLst>
  </p:cSld>
  <p:clrMapOvr>
    <a:masterClrMapping/>
  </p:clrMapOvr>
  <p:transition spd="med"/>
</p:sldLayout>
</file>

<file path=ppt/slideLayouts/slideLayout1926.xml><?xml version="1.0" encoding="utf-8"?>
<p:sldLayout xmlns:a="http://schemas.openxmlformats.org/drawingml/2006/main" xmlns:r="http://schemas.openxmlformats.org/officeDocument/2006/relationships" xmlns:p="http://schemas.openxmlformats.org/presentationml/2006/main" showMasterSp="0" type="tx">
  <p:cSld name="3_Content with Caption">
    <p:bg>
      <p:bgPr>
        <a:solidFill>
          <a:srgbClr val="0A0E5B"/>
        </a:solidFill>
        <a:effectLst/>
      </p:bgPr>
    </p:bg>
    <p:spTree>
      <p:nvGrpSpPr>
        <p:cNvPr id="1" name=""/>
        <p:cNvGrpSpPr/>
        <p:nvPr/>
      </p:nvGrpSpPr>
      <p:grpSpPr>
        <a:xfrm>
          <a:off x="0" y="0"/>
          <a:ext cx="0" cy="0"/>
          <a:chOff x="0" y="0"/>
          <a:chExt cx="0" cy="0"/>
        </a:xfrm>
      </p:grpSpPr>
      <p:sp>
        <p:nvSpPr>
          <p:cNvPr id="739" name="Rectangle 2"/>
          <p:cNvSpPr/>
          <p:nvPr/>
        </p:nvSpPr>
        <p:spPr>
          <a:xfrm>
            <a:off x="1066800" y="1458913"/>
            <a:ext cx="8077201" cy="5399088"/>
          </a:xfrm>
          <a:prstGeom prst="rect">
            <a:avLst/>
          </a:prstGeom>
          <a:gradFill>
            <a:gsLst>
              <a:gs pos="0">
                <a:srgbClr val="060833"/>
              </a:gs>
              <a:gs pos="100000">
                <a:srgbClr val="1822CD"/>
              </a:gs>
            </a:gsLst>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sp>
        <p:nvSpPr>
          <p:cNvPr id="740" name="Rectangle 3"/>
          <p:cNvSpPr/>
          <p:nvPr/>
        </p:nvSpPr>
        <p:spPr>
          <a:xfrm>
            <a:off x="0" y="1447800"/>
            <a:ext cx="1066800" cy="5410200"/>
          </a:xfrm>
          <a:prstGeom prst="rect">
            <a:avLst/>
          </a:prstGeom>
          <a:gradFill>
            <a:gsLst>
              <a:gs pos="0">
                <a:srgbClr val="03051B"/>
              </a:gs>
              <a:gs pos="100000">
                <a:srgbClr val="1822CD"/>
              </a:gs>
            </a:gsLst>
            <a:lin ang="5400000"/>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grpSp>
        <p:nvGrpSpPr>
          <p:cNvPr id="746" name="Group 7"/>
          <p:cNvGrpSpPr/>
          <p:nvPr/>
        </p:nvGrpSpPr>
        <p:grpSpPr>
          <a:xfrm>
            <a:off x="-1" y="355600"/>
            <a:ext cx="6172201" cy="2438400"/>
            <a:chOff x="0" y="0"/>
            <a:chExt cx="6172199" cy="2438400"/>
          </a:xfrm>
        </p:grpSpPr>
        <p:sp>
          <p:nvSpPr>
            <p:cNvPr id="741" name="Oval 8"/>
            <p:cNvSpPr/>
            <p:nvPr/>
          </p:nvSpPr>
          <p:spPr>
            <a:xfrm>
              <a:off x="788987" y="788987"/>
              <a:ext cx="573089" cy="569913"/>
            </a:xfrm>
            <a:prstGeom prst="ellipse">
              <a:avLst/>
            </a:prstGeom>
            <a:gradFill flip="none" rotWithShape="1">
              <a:gsLst>
                <a:gs pos="0">
                  <a:srgbClr val="1822CD"/>
                </a:gs>
                <a:gs pos="100000">
                  <a:srgbClr val="080B40"/>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42" name="Oval 9"/>
            <p:cNvSpPr/>
            <p:nvPr/>
          </p:nvSpPr>
          <p:spPr>
            <a:xfrm>
              <a:off x="942975" y="955675"/>
              <a:ext cx="260350" cy="247650"/>
            </a:xfrm>
            <a:prstGeom prst="ellipse">
              <a:avLst/>
            </a:prstGeom>
            <a:gradFill flip="none" rotWithShape="1">
              <a:gsLst>
                <a:gs pos="0">
                  <a:srgbClr val="FFFFFF"/>
                </a:gs>
                <a:gs pos="100000">
                  <a:srgbClr val="1822CD"/>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43" name="Rectangle 10"/>
            <p:cNvSpPr/>
            <p:nvPr/>
          </p:nvSpPr>
          <p:spPr>
            <a:xfrm>
              <a:off x="0" y="1084262"/>
              <a:ext cx="2286000" cy="12701"/>
            </a:xfrm>
            <a:prstGeom prst="rect">
              <a:avLst/>
            </a:prstGeom>
            <a:gradFill flip="none" rotWithShape="1">
              <a:gsLst>
                <a:gs pos="0">
                  <a:srgbClr val="0A0E5B"/>
                </a:gs>
                <a:gs pos="5000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44" name="Rectangle 11"/>
            <p:cNvSpPr/>
            <p:nvPr/>
          </p:nvSpPr>
          <p:spPr>
            <a:xfrm>
              <a:off x="1074737" y="0"/>
              <a:ext cx="12701" cy="2438400"/>
            </a:xfrm>
            <a:prstGeom prst="rect">
              <a:avLst/>
            </a:prstGeom>
            <a:gradFill flip="none" rotWithShape="1">
              <a:gsLst>
                <a:gs pos="0">
                  <a:srgbClr val="0A0E5B"/>
                </a:gs>
                <a:gs pos="50000">
                  <a:srgbClr val="FFFFFF"/>
                </a:gs>
                <a:gs pos="100000">
                  <a:srgbClr val="0A0E5B"/>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45" name="Rectangle 12"/>
            <p:cNvSpPr/>
            <p:nvPr/>
          </p:nvSpPr>
          <p:spPr>
            <a:xfrm>
              <a:off x="1144587" y="1084262"/>
              <a:ext cx="5027613" cy="12701"/>
            </a:xfrm>
            <a:prstGeom prst="rect">
              <a:avLst/>
            </a:prstGeom>
            <a:gradFill flip="none" rotWithShape="1">
              <a:gsLst>
                <a:gs pos="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sp>
        <p:nvSpPr>
          <p:cNvPr id="747" name="Title Text"/>
          <p:cNvSpPr txBox="1">
            <a:spLocks noGrp="1"/>
          </p:cNvSpPr>
          <p:nvPr>
            <p:ph type="title"/>
          </p:nvPr>
        </p:nvSpPr>
        <p:spPr>
          <a:xfrm>
            <a:off x="457237" y="273050"/>
            <a:ext cx="3008315" cy="1162050"/>
          </a:xfrm>
          <a:prstGeom prst="rect">
            <a:avLst/>
          </a:prstGeom>
          <a:noFill/>
          <a:effectLst>
            <a:outerShdw blurRad="63500" dist="12700" dir="16200000" rotWithShape="0">
              <a:srgbClr val="FFFFFF">
                <a:alpha val="74998"/>
              </a:srgbClr>
            </a:outerShdw>
          </a:effectLst>
        </p:spPr>
        <p:txBody>
          <a:bodyPr anchor="b"/>
          <a:lstStyle>
            <a:lvl1pPr algn="l">
              <a:defRPr sz="2000" b="1" i="0">
                <a:solidFill>
                  <a:srgbClr val="4460EE"/>
                </a:solidFill>
                <a:latin typeface="Arial" panose="020B0604020202020204" pitchFamily="34" charset="0"/>
                <a:cs typeface="Arial" panose="020B0604020202020204" pitchFamily="34" charset="0"/>
              </a:defRPr>
            </a:lvl1pPr>
          </a:lstStyle>
          <a:p>
            <a:r>
              <a:rPr dirty="0"/>
              <a:t>Title Text</a:t>
            </a:r>
          </a:p>
        </p:txBody>
      </p:sp>
      <p:sp>
        <p:nvSpPr>
          <p:cNvPr id="748" name="Body Level One…"/>
          <p:cNvSpPr txBox="1">
            <a:spLocks noGrp="1"/>
          </p:cNvSpPr>
          <p:nvPr>
            <p:ph type="body" idx="1"/>
          </p:nvPr>
        </p:nvSpPr>
        <p:spPr>
          <a:xfrm>
            <a:off x="3575050" y="273088"/>
            <a:ext cx="5111750" cy="5853113"/>
          </a:xfrm>
          <a:prstGeom prst="rect">
            <a:avLst/>
          </a:prstGeom>
        </p:spPr>
        <p:txBody>
          <a:bodyPr>
            <a:normAutofit/>
          </a:bodyPr>
          <a:lstStyle>
            <a:lvl1pPr>
              <a:buClr>
                <a:srgbClr val="4460EE"/>
              </a:buClr>
              <a:buSzPct val="100000"/>
              <a:buFont typeface="Times Roman"/>
              <a:buChar char="•"/>
              <a:defRPr>
                <a:solidFill>
                  <a:srgbClr val="FFFFFF"/>
                </a:solidFill>
                <a:latin typeface="Times Roman"/>
                <a:ea typeface="Times Roman"/>
                <a:cs typeface="Times Roman"/>
                <a:sym typeface="Times Roman"/>
              </a:defRPr>
            </a:lvl1pPr>
            <a:lvl2pPr>
              <a:buClr>
                <a:srgbClr val="4460EE"/>
              </a:buClr>
              <a:buSzPct val="100000"/>
              <a:buFont typeface="Times Roman"/>
              <a:buChar char="•"/>
              <a:defRPr>
                <a:solidFill>
                  <a:srgbClr val="FFFFFF"/>
                </a:solidFill>
                <a:latin typeface="Times Roman"/>
                <a:ea typeface="Times Roman"/>
                <a:cs typeface="Times Roman"/>
                <a:sym typeface="Times Roman"/>
              </a:defRPr>
            </a:lvl2pPr>
            <a:lvl3pPr>
              <a:buClr>
                <a:srgbClr val="4460EE"/>
              </a:buClr>
              <a:buSzPct val="100000"/>
              <a:buFont typeface="Times Roman"/>
              <a:buChar char="•"/>
              <a:defRPr>
                <a:solidFill>
                  <a:srgbClr val="FFFFFF"/>
                </a:solidFill>
                <a:latin typeface="Times Roman"/>
                <a:ea typeface="Times Roman"/>
                <a:cs typeface="Times Roman"/>
                <a:sym typeface="Times Roman"/>
              </a:defRPr>
            </a:lvl3pPr>
            <a:lvl4pPr>
              <a:buClr>
                <a:srgbClr val="4460EE"/>
              </a:buClr>
              <a:buSzPct val="100000"/>
              <a:buFont typeface="Times Roman"/>
              <a:buChar char="➢"/>
              <a:defRPr>
                <a:solidFill>
                  <a:srgbClr val="FFFFFF"/>
                </a:solidFill>
                <a:latin typeface="Times Roman"/>
                <a:ea typeface="Times Roman"/>
                <a:cs typeface="Times Roman"/>
                <a:sym typeface="Times Roman"/>
              </a:defRPr>
            </a:lvl4pPr>
            <a:lvl5pPr>
              <a:buClr>
                <a:srgbClr val="4460EE"/>
              </a:buClr>
              <a:buFont typeface="Times Roman"/>
              <a:buChar char="▪"/>
              <a:defRPr>
                <a:solidFill>
                  <a:srgbClr val="FFFFFF"/>
                </a:solidFill>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749" name="Text Placeholder 3"/>
          <p:cNvSpPr>
            <a:spLocks noGrp="1"/>
          </p:cNvSpPr>
          <p:nvPr>
            <p:ph type="body" sz="half" idx="21"/>
          </p:nvPr>
        </p:nvSpPr>
        <p:spPr>
          <a:xfrm>
            <a:off x="457237" y="1435101"/>
            <a:ext cx="3008315" cy="4691063"/>
          </a:xfrm>
          <a:prstGeom prst="rect">
            <a:avLst/>
          </a:prstGeom>
        </p:spPr>
        <p:txBody>
          <a:bodyPr>
            <a:normAutofit/>
          </a:bodyPr>
          <a:lstStyle/>
          <a:p>
            <a:pPr marL="0" indent="0" rtl="0">
              <a:spcBef>
                <a:spcPts val="300"/>
              </a:spcBef>
              <a:buSzTx/>
              <a:buNone/>
              <a:defRPr sz="1400">
                <a:solidFill>
                  <a:srgbClr val="FFFFFF"/>
                </a:solidFill>
                <a:latin typeface="Times Roman"/>
                <a:ea typeface="Times Roman"/>
                <a:cs typeface="Times Roman"/>
                <a:sym typeface="Times Roman"/>
              </a:defRPr>
            </a:pPr>
            <a:endParaRPr/>
          </a:p>
        </p:txBody>
      </p:sp>
      <p:sp>
        <p:nvSpPr>
          <p:cNvPr id="750" name="Slide Number"/>
          <p:cNvSpPr txBox="1">
            <a:spLocks noGrp="1"/>
          </p:cNvSpPr>
          <p:nvPr>
            <p:ph type="sldNum" sz="quarter" idx="2"/>
          </p:nvPr>
        </p:nvSpPr>
        <p:spPr>
          <a:xfrm>
            <a:off x="8709837" y="6324600"/>
            <a:ext cx="281763" cy="286909"/>
          </a:xfrm>
          <a:prstGeom prst="rect">
            <a:avLst/>
          </a:prstGeom>
        </p:spPr>
        <p:txBody>
          <a:bodyPr anchor="t"/>
          <a:lstStyle>
            <a:lvl1pPr>
              <a:defRPr>
                <a:solidFill>
                  <a:srgbClr val="FFFFFF"/>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34347101"/>
      </p:ext>
    </p:extLst>
  </p:cSld>
  <p:clrMapOvr>
    <a:masterClrMapping/>
  </p:clrMapOvr>
  <p:transition spd="med"/>
</p:sldLayout>
</file>

<file path=ppt/slideLayouts/slideLayout1927.xml><?xml version="1.0" encoding="utf-8"?>
<p:sldLayout xmlns:a="http://schemas.openxmlformats.org/drawingml/2006/main" xmlns:r="http://schemas.openxmlformats.org/officeDocument/2006/relationships" xmlns:p="http://schemas.openxmlformats.org/presentationml/2006/main" showMasterSp="0" type="tx">
  <p:cSld name="3_Picture with Caption">
    <p:bg>
      <p:bgPr>
        <a:solidFill>
          <a:srgbClr val="0A0E5B"/>
        </a:solidFill>
        <a:effectLst/>
      </p:bgPr>
    </p:bg>
    <p:spTree>
      <p:nvGrpSpPr>
        <p:cNvPr id="1" name=""/>
        <p:cNvGrpSpPr/>
        <p:nvPr/>
      </p:nvGrpSpPr>
      <p:grpSpPr>
        <a:xfrm>
          <a:off x="0" y="0"/>
          <a:ext cx="0" cy="0"/>
          <a:chOff x="0" y="0"/>
          <a:chExt cx="0" cy="0"/>
        </a:xfrm>
      </p:grpSpPr>
      <p:sp>
        <p:nvSpPr>
          <p:cNvPr id="757" name="Rectangle 2"/>
          <p:cNvSpPr/>
          <p:nvPr/>
        </p:nvSpPr>
        <p:spPr>
          <a:xfrm>
            <a:off x="1066800" y="1458913"/>
            <a:ext cx="8077201" cy="5399088"/>
          </a:xfrm>
          <a:prstGeom prst="rect">
            <a:avLst/>
          </a:prstGeom>
          <a:gradFill>
            <a:gsLst>
              <a:gs pos="0">
                <a:srgbClr val="060833"/>
              </a:gs>
              <a:gs pos="100000">
                <a:srgbClr val="1822CD"/>
              </a:gs>
            </a:gsLst>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sp>
        <p:nvSpPr>
          <p:cNvPr id="758" name="Rectangle 3"/>
          <p:cNvSpPr/>
          <p:nvPr/>
        </p:nvSpPr>
        <p:spPr>
          <a:xfrm>
            <a:off x="0" y="1447800"/>
            <a:ext cx="1066800" cy="5410200"/>
          </a:xfrm>
          <a:prstGeom prst="rect">
            <a:avLst/>
          </a:prstGeom>
          <a:gradFill>
            <a:gsLst>
              <a:gs pos="0">
                <a:srgbClr val="03051B"/>
              </a:gs>
              <a:gs pos="100000">
                <a:srgbClr val="1822CD"/>
              </a:gs>
            </a:gsLst>
            <a:lin ang="5400000"/>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grpSp>
        <p:nvGrpSpPr>
          <p:cNvPr id="764" name="Group 7"/>
          <p:cNvGrpSpPr/>
          <p:nvPr/>
        </p:nvGrpSpPr>
        <p:grpSpPr>
          <a:xfrm>
            <a:off x="-1" y="355600"/>
            <a:ext cx="6172201" cy="2438400"/>
            <a:chOff x="0" y="0"/>
            <a:chExt cx="6172199" cy="2438400"/>
          </a:xfrm>
        </p:grpSpPr>
        <p:sp>
          <p:nvSpPr>
            <p:cNvPr id="759" name="Oval 8"/>
            <p:cNvSpPr/>
            <p:nvPr/>
          </p:nvSpPr>
          <p:spPr>
            <a:xfrm>
              <a:off x="788987" y="788987"/>
              <a:ext cx="573089" cy="569913"/>
            </a:xfrm>
            <a:prstGeom prst="ellipse">
              <a:avLst/>
            </a:prstGeom>
            <a:gradFill flip="none" rotWithShape="1">
              <a:gsLst>
                <a:gs pos="0">
                  <a:srgbClr val="1822CD"/>
                </a:gs>
                <a:gs pos="100000">
                  <a:srgbClr val="080B40"/>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60" name="Oval 9"/>
            <p:cNvSpPr/>
            <p:nvPr/>
          </p:nvSpPr>
          <p:spPr>
            <a:xfrm>
              <a:off x="942975" y="955675"/>
              <a:ext cx="260350" cy="247650"/>
            </a:xfrm>
            <a:prstGeom prst="ellipse">
              <a:avLst/>
            </a:prstGeom>
            <a:gradFill flip="none" rotWithShape="1">
              <a:gsLst>
                <a:gs pos="0">
                  <a:srgbClr val="FFFFFF"/>
                </a:gs>
                <a:gs pos="100000">
                  <a:srgbClr val="1822CD"/>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61" name="Rectangle 10"/>
            <p:cNvSpPr/>
            <p:nvPr/>
          </p:nvSpPr>
          <p:spPr>
            <a:xfrm>
              <a:off x="0" y="1084262"/>
              <a:ext cx="2286000" cy="12701"/>
            </a:xfrm>
            <a:prstGeom prst="rect">
              <a:avLst/>
            </a:prstGeom>
            <a:gradFill flip="none" rotWithShape="1">
              <a:gsLst>
                <a:gs pos="0">
                  <a:srgbClr val="0A0E5B"/>
                </a:gs>
                <a:gs pos="5000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62" name="Rectangle 11"/>
            <p:cNvSpPr/>
            <p:nvPr/>
          </p:nvSpPr>
          <p:spPr>
            <a:xfrm>
              <a:off x="1074737" y="0"/>
              <a:ext cx="12701" cy="2438400"/>
            </a:xfrm>
            <a:prstGeom prst="rect">
              <a:avLst/>
            </a:prstGeom>
            <a:gradFill flip="none" rotWithShape="1">
              <a:gsLst>
                <a:gs pos="0">
                  <a:srgbClr val="0A0E5B"/>
                </a:gs>
                <a:gs pos="50000">
                  <a:srgbClr val="FFFFFF"/>
                </a:gs>
                <a:gs pos="100000">
                  <a:srgbClr val="0A0E5B"/>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63" name="Rectangle 12"/>
            <p:cNvSpPr/>
            <p:nvPr/>
          </p:nvSpPr>
          <p:spPr>
            <a:xfrm>
              <a:off x="1144587" y="1084262"/>
              <a:ext cx="5027613" cy="12701"/>
            </a:xfrm>
            <a:prstGeom prst="rect">
              <a:avLst/>
            </a:prstGeom>
            <a:gradFill flip="none" rotWithShape="1">
              <a:gsLst>
                <a:gs pos="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sp>
        <p:nvSpPr>
          <p:cNvPr id="765" name="Title Text"/>
          <p:cNvSpPr txBox="1">
            <a:spLocks noGrp="1"/>
          </p:cNvSpPr>
          <p:nvPr>
            <p:ph type="title"/>
          </p:nvPr>
        </p:nvSpPr>
        <p:spPr>
          <a:xfrm>
            <a:off x="1792288" y="4800600"/>
            <a:ext cx="5486401" cy="566738"/>
          </a:xfrm>
          <a:prstGeom prst="rect">
            <a:avLst/>
          </a:prstGeom>
          <a:noFill/>
          <a:effectLst>
            <a:outerShdw blurRad="63500" dist="12700" dir="16200000" rotWithShape="0">
              <a:srgbClr val="FFFFFF">
                <a:alpha val="74998"/>
              </a:srgbClr>
            </a:outerShdw>
          </a:effectLst>
        </p:spPr>
        <p:txBody>
          <a:bodyPr anchor="b"/>
          <a:lstStyle>
            <a:lvl1pPr algn="l">
              <a:defRPr sz="2000" b="1" i="0">
                <a:solidFill>
                  <a:srgbClr val="4460EE"/>
                </a:solidFill>
                <a:latin typeface="Arial" panose="020B0604020202020204" pitchFamily="34" charset="0"/>
                <a:cs typeface="Arial" panose="020B0604020202020204" pitchFamily="34" charset="0"/>
              </a:defRPr>
            </a:lvl1pPr>
          </a:lstStyle>
          <a:p>
            <a:r>
              <a:rPr dirty="0"/>
              <a:t>Title Text</a:t>
            </a:r>
          </a:p>
        </p:txBody>
      </p:sp>
      <p:sp>
        <p:nvSpPr>
          <p:cNvPr id="766"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767"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rgbClr val="FFFFFF"/>
                </a:solidFill>
                <a:latin typeface="Times Roman"/>
                <a:ea typeface="Times Roman"/>
                <a:cs typeface="Times Roman"/>
                <a:sym typeface="Times Roman"/>
              </a:defRPr>
            </a:lvl1pPr>
            <a:lvl2pPr marL="0" indent="456342">
              <a:spcBef>
                <a:spcPts val="300"/>
              </a:spcBef>
              <a:buSzTx/>
              <a:buNone/>
              <a:defRPr sz="1400">
                <a:solidFill>
                  <a:srgbClr val="FFFFFF"/>
                </a:solidFill>
                <a:latin typeface="Times Roman"/>
                <a:ea typeface="Times Roman"/>
                <a:cs typeface="Times Roman"/>
                <a:sym typeface="Times Roman"/>
              </a:defRPr>
            </a:lvl2pPr>
            <a:lvl3pPr marL="0" indent="912690">
              <a:spcBef>
                <a:spcPts val="300"/>
              </a:spcBef>
              <a:buSzTx/>
              <a:buNone/>
              <a:defRPr sz="1400">
                <a:solidFill>
                  <a:srgbClr val="FFFFFF"/>
                </a:solidFill>
                <a:latin typeface="Times Roman"/>
                <a:ea typeface="Times Roman"/>
                <a:cs typeface="Times Roman"/>
                <a:sym typeface="Times Roman"/>
              </a:defRPr>
            </a:lvl3pPr>
            <a:lvl4pPr marL="0" indent="1369015">
              <a:spcBef>
                <a:spcPts val="300"/>
              </a:spcBef>
              <a:buSzTx/>
              <a:buNone/>
              <a:defRPr sz="1400">
                <a:solidFill>
                  <a:srgbClr val="FFFFFF"/>
                </a:solidFill>
                <a:latin typeface="Times Roman"/>
                <a:ea typeface="Times Roman"/>
                <a:cs typeface="Times Roman"/>
                <a:sym typeface="Times Roman"/>
              </a:defRPr>
            </a:lvl4pPr>
            <a:lvl5pPr marL="0" indent="1825374">
              <a:spcBef>
                <a:spcPts val="300"/>
              </a:spcBef>
              <a:buSzTx/>
              <a:buNone/>
              <a:defRPr sz="1400">
                <a:solidFill>
                  <a:srgbClr val="FFFFFF"/>
                </a:solidFill>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768" name="Slide Number"/>
          <p:cNvSpPr txBox="1">
            <a:spLocks noGrp="1"/>
          </p:cNvSpPr>
          <p:nvPr>
            <p:ph type="sldNum" sz="quarter" idx="2"/>
          </p:nvPr>
        </p:nvSpPr>
        <p:spPr>
          <a:xfrm>
            <a:off x="8709837" y="6324600"/>
            <a:ext cx="281763" cy="286909"/>
          </a:xfrm>
          <a:prstGeom prst="rect">
            <a:avLst/>
          </a:prstGeom>
        </p:spPr>
        <p:txBody>
          <a:bodyPr anchor="t"/>
          <a:lstStyle>
            <a:lvl1pPr>
              <a:defRPr>
                <a:solidFill>
                  <a:srgbClr val="FFFFFF"/>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773364501"/>
      </p:ext>
    </p:extLst>
  </p:cSld>
  <p:clrMapOvr>
    <a:masterClrMapping/>
  </p:clrMapOvr>
  <p:transition spd="med"/>
</p:sldLayout>
</file>

<file path=ppt/slideLayouts/slideLayout1928.xml><?xml version="1.0" encoding="utf-8"?>
<p:sldLayout xmlns:a="http://schemas.openxmlformats.org/drawingml/2006/main" xmlns:r="http://schemas.openxmlformats.org/officeDocument/2006/relationships" xmlns:p="http://schemas.openxmlformats.org/presentationml/2006/main" showMasterSp="0" type="tx">
  <p:cSld name="3_Title and Vertical Text">
    <p:bg>
      <p:bgPr>
        <a:solidFill>
          <a:srgbClr val="0A0E5B"/>
        </a:solidFill>
        <a:effectLst/>
      </p:bgPr>
    </p:bg>
    <p:spTree>
      <p:nvGrpSpPr>
        <p:cNvPr id="1" name=""/>
        <p:cNvGrpSpPr/>
        <p:nvPr/>
      </p:nvGrpSpPr>
      <p:grpSpPr>
        <a:xfrm>
          <a:off x="0" y="0"/>
          <a:ext cx="0" cy="0"/>
          <a:chOff x="0" y="0"/>
          <a:chExt cx="0" cy="0"/>
        </a:xfrm>
      </p:grpSpPr>
      <p:sp>
        <p:nvSpPr>
          <p:cNvPr id="775" name="Rectangle 2"/>
          <p:cNvSpPr/>
          <p:nvPr/>
        </p:nvSpPr>
        <p:spPr>
          <a:xfrm>
            <a:off x="1066800" y="1458913"/>
            <a:ext cx="8077201" cy="5399088"/>
          </a:xfrm>
          <a:prstGeom prst="rect">
            <a:avLst/>
          </a:prstGeom>
          <a:gradFill>
            <a:gsLst>
              <a:gs pos="0">
                <a:srgbClr val="060833"/>
              </a:gs>
              <a:gs pos="100000">
                <a:srgbClr val="1822CD"/>
              </a:gs>
            </a:gsLst>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sp>
        <p:nvSpPr>
          <p:cNvPr id="776" name="Rectangle 3"/>
          <p:cNvSpPr/>
          <p:nvPr/>
        </p:nvSpPr>
        <p:spPr>
          <a:xfrm>
            <a:off x="0" y="1447800"/>
            <a:ext cx="1066800" cy="5410200"/>
          </a:xfrm>
          <a:prstGeom prst="rect">
            <a:avLst/>
          </a:prstGeom>
          <a:gradFill>
            <a:gsLst>
              <a:gs pos="0">
                <a:srgbClr val="03051B"/>
              </a:gs>
              <a:gs pos="100000">
                <a:srgbClr val="1822CD"/>
              </a:gs>
            </a:gsLst>
            <a:lin ang="5400000"/>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grpSp>
        <p:nvGrpSpPr>
          <p:cNvPr id="782" name="Group 7"/>
          <p:cNvGrpSpPr/>
          <p:nvPr/>
        </p:nvGrpSpPr>
        <p:grpSpPr>
          <a:xfrm>
            <a:off x="-1" y="355600"/>
            <a:ext cx="6172201" cy="2438400"/>
            <a:chOff x="0" y="0"/>
            <a:chExt cx="6172199" cy="2438400"/>
          </a:xfrm>
        </p:grpSpPr>
        <p:sp>
          <p:nvSpPr>
            <p:cNvPr id="777" name="Oval 8"/>
            <p:cNvSpPr/>
            <p:nvPr/>
          </p:nvSpPr>
          <p:spPr>
            <a:xfrm>
              <a:off x="788987" y="788987"/>
              <a:ext cx="573089" cy="569913"/>
            </a:xfrm>
            <a:prstGeom prst="ellipse">
              <a:avLst/>
            </a:prstGeom>
            <a:gradFill flip="none" rotWithShape="1">
              <a:gsLst>
                <a:gs pos="0">
                  <a:srgbClr val="1822CD"/>
                </a:gs>
                <a:gs pos="100000">
                  <a:srgbClr val="080B40"/>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78" name="Oval 9"/>
            <p:cNvSpPr/>
            <p:nvPr/>
          </p:nvSpPr>
          <p:spPr>
            <a:xfrm>
              <a:off x="942975" y="955675"/>
              <a:ext cx="260350" cy="247650"/>
            </a:xfrm>
            <a:prstGeom prst="ellipse">
              <a:avLst/>
            </a:prstGeom>
            <a:gradFill flip="none" rotWithShape="1">
              <a:gsLst>
                <a:gs pos="0">
                  <a:srgbClr val="FFFFFF"/>
                </a:gs>
                <a:gs pos="100000">
                  <a:srgbClr val="1822CD"/>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79" name="Rectangle 10"/>
            <p:cNvSpPr/>
            <p:nvPr/>
          </p:nvSpPr>
          <p:spPr>
            <a:xfrm>
              <a:off x="0" y="1084262"/>
              <a:ext cx="2286000" cy="12701"/>
            </a:xfrm>
            <a:prstGeom prst="rect">
              <a:avLst/>
            </a:prstGeom>
            <a:gradFill flip="none" rotWithShape="1">
              <a:gsLst>
                <a:gs pos="0">
                  <a:srgbClr val="0A0E5B"/>
                </a:gs>
                <a:gs pos="5000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80" name="Rectangle 11"/>
            <p:cNvSpPr/>
            <p:nvPr/>
          </p:nvSpPr>
          <p:spPr>
            <a:xfrm>
              <a:off x="1074737" y="0"/>
              <a:ext cx="12701" cy="2438400"/>
            </a:xfrm>
            <a:prstGeom prst="rect">
              <a:avLst/>
            </a:prstGeom>
            <a:gradFill flip="none" rotWithShape="1">
              <a:gsLst>
                <a:gs pos="0">
                  <a:srgbClr val="0A0E5B"/>
                </a:gs>
                <a:gs pos="50000">
                  <a:srgbClr val="FFFFFF"/>
                </a:gs>
                <a:gs pos="100000">
                  <a:srgbClr val="0A0E5B"/>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81" name="Rectangle 12"/>
            <p:cNvSpPr/>
            <p:nvPr/>
          </p:nvSpPr>
          <p:spPr>
            <a:xfrm>
              <a:off x="1144587" y="1084262"/>
              <a:ext cx="5027613" cy="12701"/>
            </a:xfrm>
            <a:prstGeom prst="rect">
              <a:avLst/>
            </a:prstGeom>
            <a:gradFill flip="none" rotWithShape="1">
              <a:gsLst>
                <a:gs pos="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sp>
        <p:nvSpPr>
          <p:cNvPr id="783" name="Title Text"/>
          <p:cNvSpPr txBox="1">
            <a:spLocks noGrp="1"/>
          </p:cNvSpPr>
          <p:nvPr>
            <p:ph type="title"/>
          </p:nvPr>
        </p:nvSpPr>
        <p:spPr>
          <a:xfrm>
            <a:off x="152400" y="152400"/>
            <a:ext cx="8915400" cy="1143000"/>
          </a:xfrm>
          <a:prstGeom prst="rect">
            <a:avLst/>
          </a:prstGeom>
          <a:noFill/>
          <a:effectLst>
            <a:outerShdw blurRad="63500" dist="12700" dir="16200000" rotWithShape="0">
              <a:srgbClr val="FFFFFF">
                <a:alpha val="74998"/>
              </a:srgbClr>
            </a:outerShdw>
          </a:effectLst>
        </p:spPr>
        <p:txBody>
          <a:bodyPr/>
          <a:lstStyle>
            <a:lvl1pPr>
              <a:defRPr sz="4400" b="1" i="0">
                <a:solidFill>
                  <a:srgbClr val="4460EE"/>
                </a:solidFill>
                <a:latin typeface="Arial" panose="020B0604020202020204" pitchFamily="34" charset="0"/>
                <a:cs typeface="Arial" panose="020B0604020202020204" pitchFamily="34" charset="0"/>
              </a:defRPr>
            </a:lvl1pPr>
          </a:lstStyle>
          <a:p>
            <a:r>
              <a:rPr dirty="0"/>
              <a:t>Title Text</a:t>
            </a:r>
          </a:p>
        </p:txBody>
      </p:sp>
      <p:sp>
        <p:nvSpPr>
          <p:cNvPr id="784" name="Body Level One…"/>
          <p:cNvSpPr txBox="1">
            <a:spLocks noGrp="1"/>
          </p:cNvSpPr>
          <p:nvPr>
            <p:ph type="body" idx="1"/>
          </p:nvPr>
        </p:nvSpPr>
        <p:spPr>
          <a:xfrm>
            <a:off x="1219200" y="1676400"/>
            <a:ext cx="7772401" cy="4572000"/>
          </a:xfrm>
          <a:prstGeom prst="rect">
            <a:avLst/>
          </a:prstGeom>
        </p:spPr>
        <p:txBody>
          <a:bodyPr vert="eaVert">
            <a:normAutofit/>
          </a:bodyPr>
          <a:lstStyle>
            <a:lvl1pPr>
              <a:buClr>
                <a:srgbClr val="4460EE"/>
              </a:buClr>
              <a:buSzPct val="100000"/>
              <a:buFont typeface="Times Roman"/>
              <a:buChar char="•"/>
              <a:defRPr>
                <a:solidFill>
                  <a:srgbClr val="FFFFFF"/>
                </a:solidFill>
                <a:latin typeface="Times Roman"/>
                <a:ea typeface="Times Roman"/>
                <a:cs typeface="Times Roman"/>
                <a:sym typeface="Times Roman"/>
              </a:defRPr>
            </a:lvl1pPr>
            <a:lvl2pPr>
              <a:buClr>
                <a:srgbClr val="4460EE"/>
              </a:buClr>
              <a:buSzPct val="100000"/>
              <a:buFont typeface="Times Roman"/>
              <a:buChar char="•"/>
              <a:defRPr>
                <a:solidFill>
                  <a:srgbClr val="FFFFFF"/>
                </a:solidFill>
                <a:latin typeface="Times Roman"/>
                <a:ea typeface="Times Roman"/>
                <a:cs typeface="Times Roman"/>
                <a:sym typeface="Times Roman"/>
              </a:defRPr>
            </a:lvl2pPr>
            <a:lvl3pPr>
              <a:buClr>
                <a:srgbClr val="4460EE"/>
              </a:buClr>
              <a:buSzPct val="100000"/>
              <a:buFont typeface="Times Roman"/>
              <a:buChar char="•"/>
              <a:defRPr>
                <a:solidFill>
                  <a:srgbClr val="FFFFFF"/>
                </a:solidFill>
                <a:latin typeface="Times Roman"/>
                <a:ea typeface="Times Roman"/>
                <a:cs typeface="Times Roman"/>
                <a:sym typeface="Times Roman"/>
              </a:defRPr>
            </a:lvl3pPr>
            <a:lvl4pPr>
              <a:buClr>
                <a:srgbClr val="4460EE"/>
              </a:buClr>
              <a:buSzPct val="100000"/>
              <a:buFont typeface="Times Roman"/>
              <a:buChar char="➢"/>
              <a:defRPr>
                <a:solidFill>
                  <a:srgbClr val="FFFFFF"/>
                </a:solidFill>
                <a:latin typeface="Times Roman"/>
                <a:ea typeface="Times Roman"/>
                <a:cs typeface="Times Roman"/>
                <a:sym typeface="Times Roman"/>
              </a:defRPr>
            </a:lvl4pPr>
            <a:lvl5pPr>
              <a:buClr>
                <a:srgbClr val="4460EE"/>
              </a:buClr>
              <a:buFont typeface="Times Roman"/>
              <a:buChar char="▪"/>
              <a:defRPr>
                <a:solidFill>
                  <a:srgbClr val="FFFFFF"/>
                </a:solidFill>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785" name="Slide Number"/>
          <p:cNvSpPr txBox="1">
            <a:spLocks noGrp="1"/>
          </p:cNvSpPr>
          <p:nvPr>
            <p:ph type="sldNum" sz="quarter" idx="2"/>
          </p:nvPr>
        </p:nvSpPr>
        <p:spPr>
          <a:xfrm>
            <a:off x="8709837" y="6324600"/>
            <a:ext cx="281763" cy="286909"/>
          </a:xfrm>
          <a:prstGeom prst="rect">
            <a:avLst/>
          </a:prstGeom>
        </p:spPr>
        <p:txBody>
          <a:bodyPr anchor="t"/>
          <a:lstStyle>
            <a:lvl1pPr>
              <a:defRPr>
                <a:solidFill>
                  <a:srgbClr val="FFFFFF"/>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558429495"/>
      </p:ext>
    </p:extLst>
  </p:cSld>
  <p:clrMapOvr>
    <a:masterClrMapping/>
  </p:clrMapOvr>
  <p:transition spd="med"/>
</p:sldLayout>
</file>

<file path=ppt/slideLayouts/slideLayout1929.xml><?xml version="1.0" encoding="utf-8"?>
<p:sldLayout xmlns:a="http://schemas.openxmlformats.org/drawingml/2006/main" xmlns:r="http://schemas.openxmlformats.org/officeDocument/2006/relationships" xmlns:p="http://schemas.openxmlformats.org/presentationml/2006/main" showMasterSp="0" type="tx">
  <p:cSld name="3_Vertical Title and Text">
    <p:bg>
      <p:bgPr>
        <a:solidFill>
          <a:srgbClr val="0A0E5B"/>
        </a:solidFill>
        <a:effectLst/>
      </p:bgPr>
    </p:bg>
    <p:spTree>
      <p:nvGrpSpPr>
        <p:cNvPr id="1" name=""/>
        <p:cNvGrpSpPr/>
        <p:nvPr/>
      </p:nvGrpSpPr>
      <p:grpSpPr>
        <a:xfrm>
          <a:off x="0" y="0"/>
          <a:ext cx="0" cy="0"/>
          <a:chOff x="0" y="0"/>
          <a:chExt cx="0" cy="0"/>
        </a:xfrm>
      </p:grpSpPr>
      <p:sp>
        <p:nvSpPr>
          <p:cNvPr id="792" name="Rectangle 2"/>
          <p:cNvSpPr/>
          <p:nvPr/>
        </p:nvSpPr>
        <p:spPr>
          <a:xfrm>
            <a:off x="1066800" y="1458913"/>
            <a:ext cx="8077201" cy="5399088"/>
          </a:xfrm>
          <a:prstGeom prst="rect">
            <a:avLst/>
          </a:prstGeom>
          <a:gradFill>
            <a:gsLst>
              <a:gs pos="0">
                <a:srgbClr val="060833"/>
              </a:gs>
              <a:gs pos="100000">
                <a:srgbClr val="1822CD"/>
              </a:gs>
            </a:gsLst>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sp>
        <p:nvSpPr>
          <p:cNvPr id="793" name="Rectangle 3"/>
          <p:cNvSpPr/>
          <p:nvPr/>
        </p:nvSpPr>
        <p:spPr>
          <a:xfrm>
            <a:off x="0" y="1447800"/>
            <a:ext cx="1066800" cy="5410200"/>
          </a:xfrm>
          <a:prstGeom prst="rect">
            <a:avLst/>
          </a:prstGeom>
          <a:gradFill>
            <a:gsLst>
              <a:gs pos="0">
                <a:srgbClr val="03051B"/>
              </a:gs>
              <a:gs pos="100000">
                <a:srgbClr val="1822CD"/>
              </a:gs>
            </a:gsLst>
            <a:lin ang="5400000"/>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grpSp>
        <p:nvGrpSpPr>
          <p:cNvPr id="799" name="Group 7"/>
          <p:cNvGrpSpPr/>
          <p:nvPr/>
        </p:nvGrpSpPr>
        <p:grpSpPr>
          <a:xfrm>
            <a:off x="-1" y="355600"/>
            <a:ext cx="6172201" cy="2438400"/>
            <a:chOff x="0" y="0"/>
            <a:chExt cx="6172199" cy="2438400"/>
          </a:xfrm>
        </p:grpSpPr>
        <p:sp>
          <p:nvSpPr>
            <p:cNvPr id="794" name="Oval 8"/>
            <p:cNvSpPr/>
            <p:nvPr/>
          </p:nvSpPr>
          <p:spPr>
            <a:xfrm>
              <a:off x="788987" y="788987"/>
              <a:ext cx="573089" cy="569913"/>
            </a:xfrm>
            <a:prstGeom prst="ellipse">
              <a:avLst/>
            </a:prstGeom>
            <a:gradFill flip="none" rotWithShape="1">
              <a:gsLst>
                <a:gs pos="0">
                  <a:srgbClr val="1822CD"/>
                </a:gs>
                <a:gs pos="100000">
                  <a:srgbClr val="080B40"/>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95" name="Oval 9"/>
            <p:cNvSpPr/>
            <p:nvPr/>
          </p:nvSpPr>
          <p:spPr>
            <a:xfrm>
              <a:off x="942975" y="955675"/>
              <a:ext cx="260350" cy="247650"/>
            </a:xfrm>
            <a:prstGeom prst="ellipse">
              <a:avLst/>
            </a:prstGeom>
            <a:gradFill flip="none" rotWithShape="1">
              <a:gsLst>
                <a:gs pos="0">
                  <a:srgbClr val="FFFFFF"/>
                </a:gs>
                <a:gs pos="100000">
                  <a:srgbClr val="1822CD"/>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96" name="Rectangle 10"/>
            <p:cNvSpPr/>
            <p:nvPr/>
          </p:nvSpPr>
          <p:spPr>
            <a:xfrm>
              <a:off x="0" y="1084262"/>
              <a:ext cx="2286000" cy="12701"/>
            </a:xfrm>
            <a:prstGeom prst="rect">
              <a:avLst/>
            </a:prstGeom>
            <a:gradFill flip="none" rotWithShape="1">
              <a:gsLst>
                <a:gs pos="0">
                  <a:srgbClr val="0A0E5B"/>
                </a:gs>
                <a:gs pos="5000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97" name="Rectangle 11"/>
            <p:cNvSpPr/>
            <p:nvPr/>
          </p:nvSpPr>
          <p:spPr>
            <a:xfrm>
              <a:off x="1074737" y="0"/>
              <a:ext cx="12701" cy="2438400"/>
            </a:xfrm>
            <a:prstGeom prst="rect">
              <a:avLst/>
            </a:prstGeom>
            <a:gradFill flip="none" rotWithShape="1">
              <a:gsLst>
                <a:gs pos="0">
                  <a:srgbClr val="0A0E5B"/>
                </a:gs>
                <a:gs pos="50000">
                  <a:srgbClr val="FFFFFF"/>
                </a:gs>
                <a:gs pos="100000">
                  <a:srgbClr val="0A0E5B"/>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98" name="Rectangle 12"/>
            <p:cNvSpPr/>
            <p:nvPr/>
          </p:nvSpPr>
          <p:spPr>
            <a:xfrm>
              <a:off x="1144587" y="1084262"/>
              <a:ext cx="5027613" cy="12701"/>
            </a:xfrm>
            <a:prstGeom prst="rect">
              <a:avLst/>
            </a:prstGeom>
            <a:gradFill flip="none" rotWithShape="1">
              <a:gsLst>
                <a:gs pos="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sp>
        <p:nvSpPr>
          <p:cNvPr id="800" name="Title Text"/>
          <p:cNvSpPr txBox="1">
            <a:spLocks noGrp="1"/>
          </p:cNvSpPr>
          <p:nvPr>
            <p:ph type="title"/>
          </p:nvPr>
        </p:nvSpPr>
        <p:spPr>
          <a:xfrm>
            <a:off x="6838950" y="152400"/>
            <a:ext cx="2228850" cy="6096000"/>
          </a:xfrm>
          <a:prstGeom prst="rect">
            <a:avLst/>
          </a:prstGeom>
          <a:noFill/>
          <a:effectLst>
            <a:outerShdw blurRad="63500" dist="12700" dir="16200000" rotWithShape="0">
              <a:srgbClr val="FFFFFF">
                <a:alpha val="74998"/>
              </a:srgbClr>
            </a:outerShdw>
          </a:effectLst>
        </p:spPr>
        <p:txBody>
          <a:bodyPr vert="eaVert"/>
          <a:lstStyle>
            <a:lvl1pPr>
              <a:defRPr sz="4400" b="1" i="0">
                <a:solidFill>
                  <a:srgbClr val="4460EE"/>
                </a:solidFill>
                <a:latin typeface="Arial" panose="020B0604020202020204" pitchFamily="34" charset="0"/>
                <a:cs typeface="Arial" panose="020B0604020202020204" pitchFamily="34" charset="0"/>
              </a:defRPr>
            </a:lvl1pPr>
          </a:lstStyle>
          <a:p>
            <a:r>
              <a:rPr dirty="0"/>
              <a:t>Title Text</a:t>
            </a:r>
          </a:p>
        </p:txBody>
      </p:sp>
      <p:sp>
        <p:nvSpPr>
          <p:cNvPr id="801" name="Body Level One…"/>
          <p:cNvSpPr txBox="1">
            <a:spLocks noGrp="1"/>
          </p:cNvSpPr>
          <p:nvPr>
            <p:ph type="body" idx="1"/>
          </p:nvPr>
        </p:nvSpPr>
        <p:spPr>
          <a:xfrm>
            <a:off x="152400" y="152400"/>
            <a:ext cx="6534150" cy="6096000"/>
          </a:xfrm>
          <a:prstGeom prst="rect">
            <a:avLst/>
          </a:prstGeom>
        </p:spPr>
        <p:txBody>
          <a:bodyPr vert="eaVert">
            <a:normAutofit/>
          </a:bodyPr>
          <a:lstStyle>
            <a:lvl1pPr>
              <a:buClr>
                <a:srgbClr val="4460EE"/>
              </a:buClr>
              <a:buSzPct val="100000"/>
              <a:buFont typeface="Times Roman"/>
              <a:buChar char="•"/>
              <a:defRPr>
                <a:solidFill>
                  <a:srgbClr val="FFFFFF"/>
                </a:solidFill>
                <a:latin typeface="Times Roman"/>
                <a:ea typeface="Times Roman"/>
                <a:cs typeface="Times Roman"/>
                <a:sym typeface="Times Roman"/>
              </a:defRPr>
            </a:lvl1pPr>
            <a:lvl2pPr>
              <a:buClr>
                <a:srgbClr val="4460EE"/>
              </a:buClr>
              <a:buSzPct val="100000"/>
              <a:buFont typeface="Times Roman"/>
              <a:buChar char="•"/>
              <a:defRPr>
                <a:solidFill>
                  <a:srgbClr val="FFFFFF"/>
                </a:solidFill>
                <a:latin typeface="Times Roman"/>
                <a:ea typeface="Times Roman"/>
                <a:cs typeface="Times Roman"/>
                <a:sym typeface="Times Roman"/>
              </a:defRPr>
            </a:lvl2pPr>
            <a:lvl3pPr>
              <a:buClr>
                <a:srgbClr val="4460EE"/>
              </a:buClr>
              <a:buSzPct val="100000"/>
              <a:buFont typeface="Times Roman"/>
              <a:buChar char="•"/>
              <a:defRPr>
                <a:solidFill>
                  <a:srgbClr val="FFFFFF"/>
                </a:solidFill>
                <a:latin typeface="Times Roman"/>
                <a:ea typeface="Times Roman"/>
                <a:cs typeface="Times Roman"/>
                <a:sym typeface="Times Roman"/>
              </a:defRPr>
            </a:lvl3pPr>
            <a:lvl4pPr>
              <a:buClr>
                <a:srgbClr val="4460EE"/>
              </a:buClr>
              <a:buSzPct val="100000"/>
              <a:buFont typeface="Times Roman"/>
              <a:buChar char="➢"/>
              <a:defRPr>
                <a:solidFill>
                  <a:srgbClr val="FFFFFF"/>
                </a:solidFill>
                <a:latin typeface="Times Roman"/>
                <a:ea typeface="Times Roman"/>
                <a:cs typeface="Times Roman"/>
                <a:sym typeface="Times Roman"/>
              </a:defRPr>
            </a:lvl4pPr>
            <a:lvl5pPr>
              <a:buClr>
                <a:srgbClr val="4460EE"/>
              </a:buClr>
              <a:buFont typeface="Times Roman"/>
              <a:buChar char="▪"/>
              <a:defRPr>
                <a:solidFill>
                  <a:srgbClr val="FFFFFF"/>
                </a:solidFill>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802" name="Slide Number"/>
          <p:cNvSpPr txBox="1">
            <a:spLocks noGrp="1"/>
          </p:cNvSpPr>
          <p:nvPr>
            <p:ph type="sldNum" sz="quarter" idx="2"/>
          </p:nvPr>
        </p:nvSpPr>
        <p:spPr>
          <a:xfrm>
            <a:off x="8709837" y="6324600"/>
            <a:ext cx="281763" cy="286909"/>
          </a:xfrm>
          <a:prstGeom prst="rect">
            <a:avLst/>
          </a:prstGeom>
        </p:spPr>
        <p:txBody>
          <a:bodyPr anchor="t"/>
          <a:lstStyle>
            <a:lvl1pPr>
              <a:defRPr>
                <a:solidFill>
                  <a:srgbClr val="FFFFFF"/>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43992519"/>
      </p:ext>
    </p:extLst>
  </p:cSld>
  <p:clrMapOvr>
    <a:masterClrMapping/>
  </p:clrMapOvr>
  <p:transition spd="med"/>
</p:sldLayout>
</file>

<file path=ppt/slideLayouts/slideLayout193.xml><?xml version="1.0" encoding="utf-8"?>
<p:sldLayout xmlns:a="http://schemas.openxmlformats.org/drawingml/2006/main" xmlns:r="http://schemas.openxmlformats.org/officeDocument/2006/relationships" xmlns:p="http://schemas.openxmlformats.org/presentationml/2006/main" showMasterSp="0" type="tx">
  <p:cSld name="11_Title and Content">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1508" name="Group 2"/>
          <p:cNvGrpSpPr/>
          <p:nvPr/>
        </p:nvGrpSpPr>
        <p:grpSpPr>
          <a:xfrm>
            <a:off x="0" y="0"/>
            <a:ext cx="8839200" cy="6858000"/>
            <a:chOff x="0" y="0"/>
            <a:chExt cx="8839200" cy="6858000"/>
          </a:xfrm>
        </p:grpSpPr>
        <p:grpSp>
          <p:nvGrpSpPr>
            <p:cNvPr id="1495" name="Group 3"/>
            <p:cNvGrpSpPr/>
            <p:nvPr/>
          </p:nvGrpSpPr>
          <p:grpSpPr>
            <a:xfrm>
              <a:off x="0" y="-1"/>
              <a:ext cx="5105400" cy="4876801"/>
              <a:chOff x="0" y="0"/>
              <a:chExt cx="5105400" cy="4876800"/>
            </a:xfrm>
          </p:grpSpPr>
          <p:sp>
            <p:nvSpPr>
              <p:cNvPr id="1490"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491" name="Oval 5"/>
              <p:cNvSpPr/>
              <p:nvPr/>
            </p:nvSpPr>
            <p:spPr>
              <a:xfrm>
                <a:off x="418475" y="420413"/>
                <a:ext cx="4268451"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492" name="Oval 6"/>
              <p:cNvSpPr/>
              <p:nvPr/>
            </p:nvSpPr>
            <p:spPr>
              <a:xfrm>
                <a:off x="836950" y="840827"/>
                <a:ext cx="3431499" cy="319514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493" name="Oval 7"/>
              <p:cNvSpPr/>
              <p:nvPr/>
            </p:nvSpPr>
            <p:spPr>
              <a:xfrm>
                <a:off x="1255426" y="1261241"/>
                <a:ext cx="2594549" cy="235431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494" name="Oval 8"/>
              <p:cNvSpPr/>
              <p:nvPr/>
            </p:nvSpPr>
            <p:spPr>
              <a:xfrm>
                <a:off x="1590206" y="1597572"/>
                <a:ext cx="1924989" cy="168165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1501" name="Group 9"/>
            <p:cNvGrpSpPr/>
            <p:nvPr/>
          </p:nvGrpSpPr>
          <p:grpSpPr>
            <a:xfrm>
              <a:off x="3200400" y="3200399"/>
              <a:ext cx="3886200" cy="3657601"/>
              <a:chOff x="0" y="0"/>
              <a:chExt cx="3886200" cy="3657600"/>
            </a:xfrm>
          </p:grpSpPr>
          <p:sp>
            <p:nvSpPr>
              <p:cNvPr id="1496"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497" name="Oval 11"/>
              <p:cNvSpPr/>
              <p:nvPr/>
            </p:nvSpPr>
            <p:spPr>
              <a:xfrm>
                <a:off x="318540" y="315310"/>
                <a:ext cx="3249119" cy="302698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498" name="Oval 12"/>
              <p:cNvSpPr/>
              <p:nvPr/>
            </p:nvSpPr>
            <p:spPr>
              <a:xfrm>
                <a:off x="637081" y="630620"/>
                <a:ext cx="2612038" cy="239635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499"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00" name="Oval 14"/>
              <p:cNvSpPr/>
              <p:nvPr/>
            </p:nvSpPr>
            <p:spPr>
              <a:xfrm>
                <a:off x="1210455" y="1198179"/>
                <a:ext cx="1465289" cy="1261243"/>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1507" name="Group 15"/>
            <p:cNvGrpSpPr/>
            <p:nvPr/>
          </p:nvGrpSpPr>
          <p:grpSpPr>
            <a:xfrm>
              <a:off x="4495800" y="152399"/>
              <a:ext cx="4343400" cy="4114801"/>
              <a:chOff x="0" y="0"/>
              <a:chExt cx="4343400" cy="4114800"/>
            </a:xfrm>
          </p:grpSpPr>
          <p:sp>
            <p:nvSpPr>
              <p:cNvPr id="1502"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03" name="Oval 17"/>
              <p:cNvSpPr/>
              <p:nvPr/>
            </p:nvSpPr>
            <p:spPr>
              <a:xfrm>
                <a:off x="356016" y="354723"/>
                <a:ext cx="3631369" cy="3405354"/>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04" name="Oval 18"/>
              <p:cNvSpPr/>
              <p:nvPr/>
            </p:nvSpPr>
            <p:spPr>
              <a:xfrm>
                <a:off x="712032" y="709448"/>
                <a:ext cx="2919335"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05" name="Oval 19"/>
              <p:cNvSpPr/>
              <p:nvPr/>
            </p:nvSpPr>
            <p:spPr>
              <a:xfrm>
                <a:off x="1068049" y="1064172"/>
                <a:ext cx="2207303" cy="198645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06"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1509" name="Title Text"/>
          <p:cNvSpPr txBox="1">
            <a:spLocks noGrp="1"/>
          </p:cNvSpPr>
          <p:nvPr>
            <p:ph type="title"/>
          </p:nvPr>
        </p:nvSpPr>
        <p:spPr>
          <a:xfrm>
            <a:off x="685800" y="609600"/>
            <a:ext cx="7772400" cy="1143000"/>
          </a:xfrm>
          <a:prstGeom prst="rect">
            <a:avLst/>
          </a:prstGeom>
        </p:spPr>
        <p:txBody>
          <a:bodyPr anchor="ctr"/>
          <a:lstStyle>
            <a:lvl1pPr algn="ctr">
              <a:defRPr>
                <a:solidFill>
                  <a:schemeClr val="accent3">
                    <a:lumOff val="44000"/>
                  </a:schemeClr>
                </a:solidFill>
              </a:defRPr>
            </a:lvl1pPr>
          </a:lstStyle>
          <a:p>
            <a:r>
              <a:t>Title Text</a:t>
            </a:r>
          </a:p>
        </p:txBody>
      </p:sp>
      <p:sp>
        <p:nvSpPr>
          <p:cNvPr id="1510" name="Body Level One…"/>
          <p:cNvSpPr txBox="1">
            <a:spLocks noGrp="1"/>
          </p:cNvSpPr>
          <p:nvPr>
            <p:ph type="body" idx="1"/>
          </p:nvPr>
        </p:nvSpPr>
        <p:spPr>
          <a:xfrm>
            <a:off x="685800" y="1981200"/>
            <a:ext cx="7772400" cy="4114800"/>
          </a:xfrm>
          <a:prstGeom prst="rect">
            <a:avLst/>
          </a:prstGeom>
        </p:spPr>
        <p:txBody>
          <a:bodyPr>
            <a:normAutofit/>
          </a:bodyPr>
          <a:lstStyle>
            <a:lvl1pPr>
              <a:buClr>
                <a:srgbClr val="99CCFF"/>
              </a:buClr>
              <a:buSzPct val="110000"/>
              <a:buChar char="•"/>
              <a:defRPr>
                <a:solidFill>
                  <a:srgbClr val="EAEAEA"/>
                </a:solidFill>
              </a:defRPr>
            </a:lvl1pPr>
            <a:lvl2pPr>
              <a:buClr>
                <a:srgbClr val="99CCFF"/>
              </a:buClr>
              <a:buSzPct val="110000"/>
              <a:buChar char="•"/>
              <a:defRPr>
                <a:solidFill>
                  <a:srgbClr val="EAEAEA"/>
                </a:solidFill>
              </a:defRPr>
            </a:lvl2pPr>
            <a:lvl3pPr>
              <a:buClr>
                <a:srgbClr val="99CCFF"/>
              </a:buClr>
              <a:buSzPct val="110000"/>
              <a:defRPr>
                <a:solidFill>
                  <a:srgbClr val="EAEAEA"/>
                </a:solidFill>
              </a:defRPr>
            </a:lvl3pPr>
            <a:lvl4pPr>
              <a:buClr>
                <a:srgbClr val="99CCFF"/>
              </a:buClr>
              <a:buChar char="–"/>
              <a:defRPr>
                <a:solidFill>
                  <a:srgbClr val="EAEAEA"/>
                </a:solidFill>
              </a:defRPr>
            </a:lvl4pPr>
            <a:lvl5pPr>
              <a:buClr>
                <a:srgbClr val="99CCFF"/>
              </a:buClr>
              <a:buChar char="•"/>
              <a:defRPr>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1511"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928442270"/>
      </p:ext>
    </p:extLst>
  </p:cSld>
  <p:clrMapOvr>
    <a:masterClrMapping/>
  </p:clrMapOvr>
  <p:transition spd="med"/>
</p:sldLayout>
</file>

<file path=ppt/slideLayouts/slideLayout1930.xml><?xml version="1.0" encoding="utf-8"?>
<p:sldLayout xmlns:a="http://schemas.openxmlformats.org/drawingml/2006/main" xmlns:r="http://schemas.openxmlformats.org/officeDocument/2006/relationships" xmlns:p="http://schemas.openxmlformats.org/presentationml/2006/main" showMasterSp="0" type="tx">
  <p:cSld name="4_Title Slide">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817" name="Group 2"/>
          <p:cNvGrpSpPr/>
          <p:nvPr/>
        </p:nvGrpSpPr>
        <p:grpSpPr>
          <a:xfrm>
            <a:off x="-1" y="76"/>
            <a:ext cx="9144001" cy="6860193"/>
            <a:chOff x="0" y="38"/>
            <a:chExt cx="9144000" cy="6860192"/>
          </a:xfrm>
        </p:grpSpPr>
        <p:sp>
          <p:nvSpPr>
            <p:cNvPr id="809"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810"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811"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812"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813"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814"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815"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816"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grpSp>
      <p:sp>
        <p:nvSpPr>
          <p:cNvPr id="818" name="Title Text"/>
          <p:cNvSpPr txBox="1">
            <a:spLocks noGrp="1"/>
          </p:cNvSpPr>
          <p:nvPr>
            <p:ph type="title"/>
          </p:nvPr>
        </p:nvSpPr>
        <p:spPr>
          <a:xfrm>
            <a:off x="685800" y="2286000"/>
            <a:ext cx="77724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819" name="Body Level One…"/>
          <p:cNvSpPr txBox="1">
            <a:spLocks noGrp="1"/>
          </p:cNvSpPr>
          <p:nvPr>
            <p:ph type="body" sz="quarter" idx="1"/>
          </p:nvPr>
        </p:nvSpPr>
        <p:spPr>
          <a:xfrm>
            <a:off x="1371600" y="3886201"/>
            <a:ext cx="6400800" cy="1752601"/>
          </a:xfrm>
          <a:prstGeom prst="rect">
            <a:avLst/>
          </a:prstGeom>
        </p:spPr>
        <p:txBody>
          <a:bodyPr>
            <a:normAutofit/>
          </a:bodyPr>
          <a:lstStyle>
            <a:lvl1pPr marL="0" indent="0" algn="ctr">
              <a:buSzTx/>
              <a:buNone/>
              <a:defRPr b="1" i="0">
                <a:solidFill>
                  <a:srgbClr val="FFFFFF"/>
                </a:solidFill>
                <a:latin typeface="Arial" panose="020B0604020202020204" pitchFamily="34" charset="0"/>
                <a:cs typeface="Arial" panose="020B0604020202020204" pitchFamily="34" charset="0"/>
              </a:defRPr>
            </a:lvl1pPr>
            <a:lvl2pPr algn="ctr">
              <a:buSzPct val="100000"/>
              <a:buChar char="–"/>
              <a:defRPr b="1" i="0">
                <a:solidFill>
                  <a:srgbClr val="FFFFFF"/>
                </a:solidFill>
                <a:latin typeface="Arial" panose="020B0604020202020204" pitchFamily="34" charset="0"/>
                <a:cs typeface="Arial" panose="020B0604020202020204" pitchFamily="34" charset="0"/>
              </a:defRPr>
            </a:lvl2pPr>
            <a:lvl3pPr algn="ctr">
              <a:buSzPct val="100000"/>
              <a:buChar char="•"/>
              <a:defRPr b="1" i="0">
                <a:solidFill>
                  <a:srgbClr val="FFFFFF"/>
                </a:solidFill>
                <a:latin typeface="Arial" panose="020B0604020202020204" pitchFamily="34" charset="0"/>
                <a:cs typeface="Arial" panose="020B0604020202020204" pitchFamily="34" charset="0"/>
              </a:defRPr>
            </a:lvl3pPr>
            <a:lvl4pPr algn="ctr">
              <a:buSzPct val="100000"/>
              <a:buChar char="–"/>
              <a:defRPr b="1" i="0">
                <a:solidFill>
                  <a:srgbClr val="FFFFFF"/>
                </a:solidFill>
                <a:latin typeface="Arial" panose="020B0604020202020204" pitchFamily="34" charset="0"/>
                <a:cs typeface="Arial" panose="020B0604020202020204" pitchFamily="34" charset="0"/>
              </a:defRPr>
            </a:lvl4pPr>
            <a:lvl5pPr algn="ct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20" name="Slide Number"/>
          <p:cNvSpPr txBox="1">
            <a:spLocks noGrp="1"/>
          </p:cNvSpPr>
          <p:nvPr>
            <p:ph type="sldNum" sz="quarter" idx="2"/>
          </p:nvPr>
        </p:nvSpPr>
        <p:spPr>
          <a:xfrm>
            <a:off x="8176437" y="6418691"/>
            <a:ext cx="281763" cy="286910"/>
          </a:xfrm>
          <a:prstGeom prst="rect">
            <a:avLst/>
          </a:prstGeom>
        </p:spPr>
        <p:txBody>
          <a:bodyPr/>
          <a:lstStyle>
            <a:lvl1pPr>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2752841"/>
      </p:ext>
    </p:extLst>
  </p:cSld>
  <p:clrMapOvr>
    <a:masterClrMapping/>
  </p:clrMapOvr>
  <p:transition spd="med"/>
</p:sldLayout>
</file>

<file path=ppt/slideLayouts/slideLayout1931.xml><?xml version="1.0" encoding="utf-8"?>
<p:sldLayout xmlns:a="http://schemas.openxmlformats.org/drawingml/2006/main" xmlns:r="http://schemas.openxmlformats.org/officeDocument/2006/relationships" xmlns:p="http://schemas.openxmlformats.org/presentationml/2006/main" showMasterSp="0" type="tx">
  <p:cSld name="4_Title and Content">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835" name="Group 2"/>
          <p:cNvGrpSpPr/>
          <p:nvPr/>
        </p:nvGrpSpPr>
        <p:grpSpPr>
          <a:xfrm>
            <a:off x="-1" y="76"/>
            <a:ext cx="9144001" cy="6860193"/>
            <a:chOff x="0" y="38"/>
            <a:chExt cx="9144000" cy="6860192"/>
          </a:xfrm>
        </p:grpSpPr>
        <p:sp>
          <p:nvSpPr>
            <p:cNvPr id="827"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828"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829"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830"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831"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832"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833"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834"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grpSp>
      <p:sp>
        <p:nvSpPr>
          <p:cNvPr id="836"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837" name="Body Level One…"/>
          <p:cNvSpPr txBox="1">
            <a:spLocks noGrp="1"/>
          </p:cNvSpPr>
          <p:nvPr>
            <p:ph type="body" idx="1"/>
          </p:nvPr>
        </p:nvSpPr>
        <p:spPr>
          <a:xfrm>
            <a:off x="0" y="1981200"/>
            <a:ext cx="9144000" cy="4114800"/>
          </a:xfrm>
          <a:prstGeom prst="rect">
            <a:avLst/>
          </a:prstGeom>
        </p:spPr>
        <p:txBody>
          <a:bodyPr>
            <a:normAutofit/>
          </a:bodyPr>
          <a:lstStyle>
            <a:lvl1pPr>
              <a:buSzPct val="100000"/>
              <a:buChar char="•"/>
              <a:defRPr b="1" i="0">
                <a:solidFill>
                  <a:srgbClr val="FFFFFF"/>
                </a:solidFill>
                <a:latin typeface="Arial" panose="020B0604020202020204" pitchFamily="34" charset="0"/>
                <a:cs typeface="Arial" panose="020B0604020202020204" pitchFamily="34" charset="0"/>
              </a:defRPr>
            </a:lvl1pPr>
            <a:lvl2pPr>
              <a:buSzPct val="100000"/>
              <a:buChar char="–"/>
              <a:defRPr b="1" i="0">
                <a:solidFill>
                  <a:srgbClr val="FFFFFF"/>
                </a:solidFill>
                <a:latin typeface="Arial" panose="020B0604020202020204" pitchFamily="34" charset="0"/>
                <a:cs typeface="Arial" panose="020B0604020202020204" pitchFamily="34" charset="0"/>
              </a:defRPr>
            </a:lvl2pPr>
            <a:lvl3pPr>
              <a:buSzPct val="100000"/>
              <a:buChar char="•"/>
              <a:defRPr b="1" i="0">
                <a:solidFill>
                  <a:srgbClr val="FFFFFF"/>
                </a:solidFill>
                <a:latin typeface="Arial" panose="020B0604020202020204" pitchFamily="34" charset="0"/>
                <a:cs typeface="Arial" panose="020B0604020202020204" pitchFamily="34" charset="0"/>
              </a:defRPr>
            </a:lvl3pPr>
            <a:lvl4pPr>
              <a:buSzPct val="100000"/>
              <a:buChar char="–"/>
              <a:defRPr b="1" i="0">
                <a:solidFill>
                  <a:srgbClr val="FFFFFF"/>
                </a:solidFill>
                <a:latin typeface="Arial" panose="020B0604020202020204" pitchFamily="34" charset="0"/>
                <a:cs typeface="Arial" panose="020B0604020202020204" pitchFamily="34" charset="0"/>
              </a:defRPr>
            </a:lvl4pPr>
            <a:lvl5pP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38"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809290816"/>
      </p:ext>
    </p:extLst>
  </p:cSld>
  <p:clrMapOvr>
    <a:masterClrMapping/>
  </p:clrMapOvr>
  <p:transition spd="med"/>
</p:sldLayout>
</file>

<file path=ppt/slideLayouts/slideLayout1932.xml><?xml version="1.0" encoding="utf-8"?>
<p:sldLayout xmlns:a="http://schemas.openxmlformats.org/drawingml/2006/main" xmlns:r="http://schemas.openxmlformats.org/officeDocument/2006/relationships" xmlns:p="http://schemas.openxmlformats.org/presentationml/2006/main" showMasterSp="0" type="tx">
  <p:cSld name="4_Section Header">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853" name="Group 2"/>
          <p:cNvGrpSpPr/>
          <p:nvPr/>
        </p:nvGrpSpPr>
        <p:grpSpPr>
          <a:xfrm>
            <a:off x="-1" y="76"/>
            <a:ext cx="9144001" cy="6860193"/>
            <a:chOff x="0" y="38"/>
            <a:chExt cx="9144000" cy="6860192"/>
          </a:xfrm>
        </p:grpSpPr>
        <p:sp>
          <p:nvSpPr>
            <p:cNvPr id="845"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846"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847"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848"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849"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850"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851"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852"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grpSp>
      <p:sp>
        <p:nvSpPr>
          <p:cNvPr id="854" name="Title Text"/>
          <p:cNvSpPr txBox="1">
            <a:spLocks noGrp="1"/>
          </p:cNvSpPr>
          <p:nvPr>
            <p:ph type="title"/>
          </p:nvPr>
        </p:nvSpPr>
        <p:spPr>
          <a:xfrm>
            <a:off x="722312" y="4406900"/>
            <a:ext cx="7772401" cy="1362075"/>
          </a:xfrm>
          <a:prstGeom prst="rect">
            <a:avLst/>
          </a:prstGeom>
          <a:noFill/>
        </p:spPr>
        <p:txBody>
          <a:bodyPr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855" name="Body Level One…"/>
          <p:cNvSpPr txBox="1">
            <a:spLocks noGrp="1"/>
          </p:cNvSpPr>
          <p:nvPr>
            <p:ph type="body" sz="quarter" idx="1"/>
          </p:nvPr>
        </p:nvSpPr>
        <p:spPr>
          <a:xfrm>
            <a:off x="722312" y="2906714"/>
            <a:ext cx="7772401" cy="1500188"/>
          </a:xfrm>
          <a:prstGeom prst="rect">
            <a:avLst/>
          </a:prstGeom>
        </p:spPr>
        <p:txBody>
          <a:bodyPr anchor="b">
            <a:normAutofit/>
          </a:bodyPr>
          <a:lstStyle>
            <a:lvl1pPr marL="0" indent="0">
              <a:spcBef>
                <a:spcPts val="400"/>
              </a:spcBef>
              <a:buSzTx/>
              <a:buNone/>
              <a:defRPr sz="2000" b="1" i="0">
                <a:solidFill>
                  <a:srgbClr val="FFFFFF"/>
                </a:solidFill>
                <a:latin typeface="Arial" panose="020B0604020202020204" pitchFamily="34" charset="0"/>
                <a:cs typeface="Arial" panose="020B0604020202020204" pitchFamily="34" charset="0"/>
              </a:defRPr>
            </a:lvl1pPr>
            <a:lvl2pPr marL="0" indent="456342">
              <a:spcBef>
                <a:spcPts val="400"/>
              </a:spcBef>
              <a:buSzTx/>
              <a:buNone/>
              <a:defRPr sz="2000" b="1" i="0">
                <a:solidFill>
                  <a:srgbClr val="FFFFFF"/>
                </a:solidFill>
                <a:latin typeface="Arial" panose="020B0604020202020204" pitchFamily="34" charset="0"/>
                <a:cs typeface="Arial" panose="020B0604020202020204" pitchFamily="34" charset="0"/>
              </a:defRPr>
            </a:lvl2pPr>
            <a:lvl3pPr marL="0" indent="912690">
              <a:spcBef>
                <a:spcPts val="400"/>
              </a:spcBef>
              <a:buSzTx/>
              <a:buNone/>
              <a:defRPr sz="2000" b="1" i="0">
                <a:solidFill>
                  <a:srgbClr val="FFFFFF"/>
                </a:solidFill>
                <a:latin typeface="Arial" panose="020B0604020202020204" pitchFamily="34" charset="0"/>
                <a:cs typeface="Arial" panose="020B0604020202020204" pitchFamily="34" charset="0"/>
              </a:defRPr>
            </a:lvl3pPr>
            <a:lvl4pPr marL="0" indent="1369015">
              <a:spcBef>
                <a:spcPts val="400"/>
              </a:spcBef>
              <a:buSzTx/>
              <a:buNone/>
              <a:defRPr sz="2000" b="1" i="0">
                <a:solidFill>
                  <a:srgbClr val="FFFFFF"/>
                </a:solidFill>
                <a:latin typeface="Arial" panose="020B0604020202020204" pitchFamily="34" charset="0"/>
                <a:cs typeface="Arial" panose="020B0604020202020204" pitchFamily="34" charset="0"/>
              </a:defRPr>
            </a:lvl4pPr>
            <a:lvl5pPr marL="0" indent="1825374">
              <a:spcBef>
                <a:spcPts val="400"/>
              </a:spcBef>
              <a:buSzTx/>
              <a:buNone/>
              <a:defRPr sz="20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56"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896747067"/>
      </p:ext>
    </p:extLst>
  </p:cSld>
  <p:clrMapOvr>
    <a:masterClrMapping/>
  </p:clrMapOvr>
  <p:transition spd="med"/>
</p:sldLayout>
</file>

<file path=ppt/slideLayouts/slideLayout1933.xml><?xml version="1.0" encoding="utf-8"?>
<p:sldLayout xmlns:a="http://schemas.openxmlformats.org/drawingml/2006/main" xmlns:r="http://schemas.openxmlformats.org/officeDocument/2006/relationships" xmlns:p="http://schemas.openxmlformats.org/presentationml/2006/main" showMasterSp="0" type="tx">
  <p:cSld name="4_Two Content">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871" name="Group 2"/>
          <p:cNvGrpSpPr/>
          <p:nvPr/>
        </p:nvGrpSpPr>
        <p:grpSpPr>
          <a:xfrm>
            <a:off x="-1" y="76"/>
            <a:ext cx="9144001" cy="6860193"/>
            <a:chOff x="0" y="38"/>
            <a:chExt cx="9144000" cy="6860192"/>
          </a:xfrm>
        </p:grpSpPr>
        <p:sp>
          <p:nvSpPr>
            <p:cNvPr id="863"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864"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865"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866"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867"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868"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869"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870"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grpSp>
      <p:sp>
        <p:nvSpPr>
          <p:cNvPr id="872"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873"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SzPct val="100000"/>
              <a:buChar char="•"/>
              <a:defRPr sz="2800" b="1" i="0">
                <a:solidFill>
                  <a:srgbClr val="FFFFFF"/>
                </a:solidFill>
                <a:latin typeface="Arial" panose="020B0604020202020204" pitchFamily="34" charset="0"/>
                <a:cs typeface="Arial" panose="020B0604020202020204" pitchFamily="34" charset="0"/>
              </a:defRPr>
            </a:lvl1pPr>
            <a:lvl2pPr marL="789082" indent="-332754">
              <a:spcBef>
                <a:spcPts val="600"/>
              </a:spcBef>
              <a:buSzPct val="100000"/>
              <a:buChar char="–"/>
              <a:defRPr sz="2800" b="1" i="0">
                <a:solidFill>
                  <a:srgbClr val="FFFFFF"/>
                </a:solidFill>
                <a:latin typeface="Arial" panose="020B0604020202020204" pitchFamily="34" charset="0"/>
                <a:cs typeface="Arial" panose="020B0604020202020204" pitchFamily="34" charset="0"/>
              </a:defRPr>
            </a:lvl2pPr>
            <a:lvl3pPr marL="1232107" indent="-319440">
              <a:spcBef>
                <a:spcPts val="600"/>
              </a:spcBef>
              <a:buSzPct val="100000"/>
              <a:buChar char="•"/>
              <a:defRPr sz="2800" b="1" i="0">
                <a:solidFill>
                  <a:srgbClr val="FFFFFF"/>
                </a:solidFill>
                <a:latin typeface="Arial" panose="020B0604020202020204" pitchFamily="34" charset="0"/>
                <a:cs typeface="Arial" panose="020B0604020202020204" pitchFamily="34" charset="0"/>
              </a:defRPr>
            </a:lvl3pPr>
            <a:lvl4pPr marL="1723956" indent="-354934">
              <a:spcBef>
                <a:spcPts val="600"/>
              </a:spcBef>
              <a:buSzPct val="100000"/>
              <a:buChar char="–"/>
              <a:defRPr sz="2800" b="1" i="0">
                <a:solidFill>
                  <a:srgbClr val="FFFFFF"/>
                </a:solidFill>
                <a:latin typeface="Arial" panose="020B0604020202020204" pitchFamily="34" charset="0"/>
                <a:cs typeface="Arial" panose="020B0604020202020204" pitchFamily="34" charset="0"/>
              </a:defRPr>
            </a:lvl4pPr>
            <a:lvl5pPr marL="2180286" indent="-354934">
              <a:spcBef>
                <a:spcPts val="600"/>
              </a:spcBef>
              <a:buChar char="»"/>
              <a:defRPr sz="28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74"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455438944"/>
      </p:ext>
    </p:extLst>
  </p:cSld>
  <p:clrMapOvr>
    <a:masterClrMapping/>
  </p:clrMapOvr>
  <p:transition spd="med"/>
</p:sldLayout>
</file>

<file path=ppt/slideLayouts/slideLayout1934.xml><?xml version="1.0" encoding="utf-8"?>
<p:sldLayout xmlns:a="http://schemas.openxmlformats.org/drawingml/2006/main" xmlns:r="http://schemas.openxmlformats.org/officeDocument/2006/relationships" xmlns:p="http://schemas.openxmlformats.org/presentationml/2006/main" showMasterSp="0" type="tx">
  <p:cSld name="4_Comparison">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889" name="Group 2"/>
          <p:cNvGrpSpPr/>
          <p:nvPr/>
        </p:nvGrpSpPr>
        <p:grpSpPr>
          <a:xfrm>
            <a:off x="-1" y="76"/>
            <a:ext cx="9144001" cy="6860193"/>
            <a:chOff x="0" y="38"/>
            <a:chExt cx="9144000" cy="6860192"/>
          </a:xfrm>
        </p:grpSpPr>
        <p:sp>
          <p:nvSpPr>
            <p:cNvPr id="881"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882"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883"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884"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885"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886"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887"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888"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grpSp>
      <p:sp>
        <p:nvSpPr>
          <p:cNvPr id="890" name="Title Text"/>
          <p:cNvSpPr txBox="1">
            <a:spLocks noGrp="1"/>
          </p:cNvSpPr>
          <p:nvPr>
            <p:ph type="title"/>
          </p:nvPr>
        </p:nvSpPr>
        <p:spPr>
          <a:xfrm>
            <a:off x="457200" y="274638"/>
            <a:ext cx="8229600" cy="1143001"/>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891"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solidFill>
                  <a:srgbClr val="FFFFFF"/>
                </a:solidFill>
                <a:latin typeface="Arial" panose="020B0604020202020204" pitchFamily="34" charset="0"/>
                <a:cs typeface="Arial" panose="020B0604020202020204" pitchFamily="34" charset="0"/>
              </a:defRPr>
            </a:lvl1pPr>
            <a:lvl2pPr marL="0" indent="456342">
              <a:spcBef>
                <a:spcPts val="500"/>
              </a:spcBef>
              <a:buSzTx/>
              <a:buNone/>
              <a:defRPr sz="2400" b="1" i="0">
                <a:solidFill>
                  <a:srgbClr val="FFFFFF"/>
                </a:solidFill>
                <a:latin typeface="Arial" panose="020B0604020202020204" pitchFamily="34" charset="0"/>
                <a:cs typeface="Arial" panose="020B0604020202020204" pitchFamily="34" charset="0"/>
              </a:defRPr>
            </a:lvl2pPr>
            <a:lvl3pPr marL="0" indent="912690">
              <a:spcBef>
                <a:spcPts val="500"/>
              </a:spcBef>
              <a:buSzTx/>
              <a:buNone/>
              <a:defRPr sz="2400" b="1" i="0">
                <a:solidFill>
                  <a:srgbClr val="FFFFFF"/>
                </a:solidFill>
                <a:latin typeface="Arial" panose="020B0604020202020204" pitchFamily="34" charset="0"/>
                <a:cs typeface="Arial" panose="020B0604020202020204" pitchFamily="34" charset="0"/>
              </a:defRPr>
            </a:lvl3pPr>
            <a:lvl4pPr marL="0" indent="1369015">
              <a:spcBef>
                <a:spcPts val="500"/>
              </a:spcBef>
              <a:buSzTx/>
              <a:buNone/>
              <a:defRPr sz="2400" b="1" i="0">
                <a:solidFill>
                  <a:srgbClr val="FFFFFF"/>
                </a:solidFill>
                <a:latin typeface="Arial" panose="020B0604020202020204" pitchFamily="34" charset="0"/>
                <a:cs typeface="Arial" panose="020B0604020202020204" pitchFamily="34" charset="0"/>
              </a:defRPr>
            </a:lvl4pPr>
            <a:lvl5pPr marL="0" indent="1825374">
              <a:spcBef>
                <a:spcPts val="500"/>
              </a:spcBef>
              <a:buSzTx/>
              <a:buNone/>
              <a:defRPr sz="24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92" name="Text Placeholder 4"/>
          <p:cNvSpPr>
            <a:spLocks noGrp="1"/>
          </p:cNvSpPr>
          <p:nvPr>
            <p:ph type="body" sz="quarter" idx="21"/>
          </p:nvPr>
        </p:nvSpPr>
        <p:spPr>
          <a:xfrm>
            <a:off x="4645062" y="1535112"/>
            <a:ext cx="4041776"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FFFFFF"/>
                </a:solidFill>
              </a:defRPr>
            </a:pPr>
            <a:endParaRPr dirty="0"/>
          </a:p>
        </p:txBody>
      </p:sp>
      <p:sp>
        <p:nvSpPr>
          <p:cNvPr id="893"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504698368"/>
      </p:ext>
    </p:extLst>
  </p:cSld>
  <p:clrMapOvr>
    <a:masterClrMapping/>
  </p:clrMapOvr>
  <p:transition spd="med"/>
</p:sldLayout>
</file>

<file path=ppt/slideLayouts/slideLayout1935.xml><?xml version="1.0" encoding="utf-8"?>
<p:sldLayout xmlns:a="http://schemas.openxmlformats.org/drawingml/2006/main" xmlns:r="http://schemas.openxmlformats.org/officeDocument/2006/relationships" xmlns:p="http://schemas.openxmlformats.org/presentationml/2006/main" showMasterSp="0" type="tx">
  <p:cSld name="4_Title Only">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908" name="Group 2"/>
          <p:cNvGrpSpPr/>
          <p:nvPr/>
        </p:nvGrpSpPr>
        <p:grpSpPr>
          <a:xfrm>
            <a:off x="-1" y="76"/>
            <a:ext cx="9144001" cy="6860193"/>
            <a:chOff x="0" y="38"/>
            <a:chExt cx="9144000" cy="6860192"/>
          </a:xfrm>
        </p:grpSpPr>
        <p:sp>
          <p:nvSpPr>
            <p:cNvPr id="900"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901"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902"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903"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904"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905"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906"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907"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grpSp>
      <p:sp>
        <p:nvSpPr>
          <p:cNvPr id="909"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910"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196599977"/>
      </p:ext>
    </p:extLst>
  </p:cSld>
  <p:clrMapOvr>
    <a:masterClrMapping/>
  </p:clrMapOvr>
  <p:transition spd="med"/>
</p:sldLayout>
</file>

<file path=ppt/slideLayouts/slideLayout1936.xml><?xml version="1.0" encoding="utf-8"?>
<p:sldLayout xmlns:a="http://schemas.openxmlformats.org/drawingml/2006/main" xmlns:r="http://schemas.openxmlformats.org/officeDocument/2006/relationships" xmlns:p="http://schemas.openxmlformats.org/presentationml/2006/main" showMasterSp="0" type="tx">
  <p:cSld name="6_Blank">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925" name="Group 2"/>
          <p:cNvGrpSpPr/>
          <p:nvPr/>
        </p:nvGrpSpPr>
        <p:grpSpPr>
          <a:xfrm>
            <a:off x="-1" y="76"/>
            <a:ext cx="9144001" cy="6860193"/>
            <a:chOff x="0" y="38"/>
            <a:chExt cx="9144000" cy="6860192"/>
          </a:xfrm>
        </p:grpSpPr>
        <p:sp>
          <p:nvSpPr>
            <p:cNvPr id="917"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918"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919"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920"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921"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922"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923"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924"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grpSp>
      <p:sp>
        <p:nvSpPr>
          <p:cNvPr id="926"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105796365"/>
      </p:ext>
    </p:extLst>
  </p:cSld>
  <p:clrMapOvr>
    <a:masterClrMapping/>
  </p:clrMapOvr>
  <p:transition spd="med"/>
</p:sldLayout>
</file>

<file path=ppt/slideLayouts/slideLayout1937.xml><?xml version="1.0" encoding="utf-8"?>
<p:sldLayout xmlns:a="http://schemas.openxmlformats.org/drawingml/2006/main" xmlns:r="http://schemas.openxmlformats.org/officeDocument/2006/relationships" xmlns:p="http://schemas.openxmlformats.org/presentationml/2006/main" showMasterSp="0" type="tx">
  <p:cSld name="Blank 0">
    <p:bg>
      <p:bgPr>
        <a:solidFill>
          <a:srgbClr val="000000"/>
        </a:solidFill>
        <a:effectLst/>
      </p:bgPr>
    </p:bg>
    <p:spTree>
      <p:nvGrpSpPr>
        <p:cNvPr id="1" name=""/>
        <p:cNvGrpSpPr/>
        <p:nvPr/>
      </p:nvGrpSpPr>
      <p:grpSpPr>
        <a:xfrm>
          <a:off x="0" y="0"/>
          <a:ext cx="0" cy="0"/>
          <a:chOff x="0" y="0"/>
          <a:chExt cx="0" cy="0"/>
        </a:xfrm>
      </p:grpSpPr>
      <p:sp>
        <p:nvSpPr>
          <p:cNvPr id="933"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512293880"/>
      </p:ext>
    </p:extLst>
  </p:cSld>
  <p:clrMapOvr>
    <a:masterClrMapping/>
  </p:clrMapOvr>
  <p:transition spd="med"/>
</p:sldLayout>
</file>

<file path=ppt/slideLayouts/slideLayout1938.xml><?xml version="1.0" encoding="utf-8"?>
<p:sldLayout xmlns:a="http://schemas.openxmlformats.org/drawingml/2006/main" xmlns:r="http://schemas.openxmlformats.org/officeDocument/2006/relationships" xmlns:p="http://schemas.openxmlformats.org/presentationml/2006/main" showMasterSp="0" type="tx">
  <p:cSld name="4_Content with Caption">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948" name="Group 2"/>
          <p:cNvGrpSpPr/>
          <p:nvPr/>
        </p:nvGrpSpPr>
        <p:grpSpPr>
          <a:xfrm>
            <a:off x="-1" y="76"/>
            <a:ext cx="9144001" cy="6860193"/>
            <a:chOff x="0" y="38"/>
            <a:chExt cx="9144000" cy="6860192"/>
          </a:xfrm>
        </p:grpSpPr>
        <p:sp>
          <p:nvSpPr>
            <p:cNvPr id="940"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941"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942"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943"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944"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945"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946"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947"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grpSp>
      <p:sp>
        <p:nvSpPr>
          <p:cNvPr id="949" name="Title Text"/>
          <p:cNvSpPr txBox="1">
            <a:spLocks noGrp="1"/>
          </p:cNvSpPr>
          <p:nvPr>
            <p:ph type="title"/>
          </p:nvPr>
        </p:nvSpPr>
        <p:spPr>
          <a:xfrm>
            <a:off x="457237" y="273050"/>
            <a:ext cx="3008315" cy="1162050"/>
          </a:xfrm>
          <a:prstGeom prst="rect">
            <a:avLst/>
          </a:prstGeom>
          <a:noFill/>
        </p:spPr>
        <p:txBody>
          <a:bodyPr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950" name="Body Level One…"/>
          <p:cNvSpPr txBox="1">
            <a:spLocks noGrp="1"/>
          </p:cNvSpPr>
          <p:nvPr>
            <p:ph type="body" idx="1"/>
          </p:nvPr>
        </p:nvSpPr>
        <p:spPr>
          <a:xfrm>
            <a:off x="3575050" y="273088"/>
            <a:ext cx="5111750" cy="5853113"/>
          </a:xfrm>
          <a:prstGeom prst="rect">
            <a:avLst/>
          </a:prstGeom>
        </p:spPr>
        <p:txBody>
          <a:bodyPr>
            <a:normAutofit/>
          </a:bodyPr>
          <a:lstStyle>
            <a:lvl1pPr>
              <a:buSzPct val="100000"/>
              <a:buChar char="•"/>
              <a:defRPr b="1" i="0">
                <a:solidFill>
                  <a:srgbClr val="FFFFFF"/>
                </a:solidFill>
                <a:latin typeface="Arial" panose="020B0604020202020204" pitchFamily="34" charset="0"/>
                <a:cs typeface="Arial" panose="020B0604020202020204" pitchFamily="34" charset="0"/>
              </a:defRPr>
            </a:lvl1pPr>
            <a:lvl2pPr>
              <a:buSzPct val="100000"/>
              <a:buChar char="–"/>
              <a:defRPr b="1" i="0">
                <a:solidFill>
                  <a:srgbClr val="FFFFFF"/>
                </a:solidFill>
                <a:latin typeface="Arial" panose="020B0604020202020204" pitchFamily="34" charset="0"/>
                <a:cs typeface="Arial" panose="020B0604020202020204" pitchFamily="34" charset="0"/>
              </a:defRPr>
            </a:lvl2pPr>
            <a:lvl3pPr>
              <a:buSzPct val="100000"/>
              <a:buChar char="•"/>
              <a:defRPr b="1" i="0">
                <a:solidFill>
                  <a:srgbClr val="FFFFFF"/>
                </a:solidFill>
                <a:latin typeface="Arial" panose="020B0604020202020204" pitchFamily="34" charset="0"/>
                <a:cs typeface="Arial" panose="020B0604020202020204" pitchFamily="34" charset="0"/>
              </a:defRPr>
            </a:lvl3pPr>
            <a:lvl4pPr>
              <a:buSzPct val="100000"/>
              <a:buChar char="–"/>
              <a:defRPr b="1" i="0">
                <a:solidFill>
                  <a:srgbClr val="FFFFFF"/>
                </a:solidFill>
                <a:latin typeface="Arial" panose="020B0604020202020204" pitchFamily="34" charset="0"/>
                <a:cs typeface="Arial" panose="020B0604020202020204" pitchFamily="34" charset="0"/>
              </a:defRPr>
            </a:lvl4pPr>
            <a:lvl5pP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51" name="Text Placeholder 3"/>
          <p:cNvSpPr>
            <a:spLocks noGrp="1"/>
          </p:cNvSpPr>
          <p:nvPr>
            <p:ph type="body" sz="half" idx="21"/>
          </p:nvPr>
        </p:nvSpPr>
        <p:spPr>
          <a:xfrm>
            <a:off x="457237" y="1435101"/>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FFFFFF"/>
                </a:solidFill>
              </a:defRPr>
            </a:pPr>
            <a:endParaRPr dirty="0"/>
          </a:p>
        </p:txBody>
      </p:sp>
      <p:sp>
        <p:nvSpPr>
          <p:cNvPr id="952"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55245062"/>
      </p:ext>
    </p:extLst>
  </p:cSld>
  <p:clrMapOvr>
    <a:masterClrMapping/>
  </p:clrMapOvr>
  <p:transition spd="med"/>
</p:sldLayout>
</file>

<file path=ppt/slideLayouts/slideLayout1939.xml><?xml version="1.0" encoding="utf-8"?>
<p:sldLayout xmlns:a="http://schemas.openxmlformats.org/drawingml/2006/main" xmlns:r="http://schemas.openxmlformats.org/officeDocument/2006/relationships" xmlns:p="http://schemas.openxmlformats.org/presentationml/2006/main" showMasterSp="0" type="tx">
  <p:cSld name="4_Picture with Caption">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967" name="Group 2"/>
          <p:cNvGrpSpPr/>
          <p:nvPr/>
        </p:nvGrpSpPr>
        <p:grpSpPr>
          <a:xfrm>
            <a:off x="-1" y="76"/>
            <a:ext cx="9144001" cy="6860193"/>
            <a:chOff x="0" y="38"/>
            <a:chExt cx="9144000" cy="6860192"/>
          </a:xfrm>
        </p:grpSpPr>
        <p:sp>
          <p:nvSpPr>
            <p:cNvPr id="959"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960"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961"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962"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963"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964"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965"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966"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grpSp>
      <p:sp>
        <p:nvSpPr>
          <p:cNvPr id="968" name="Title Text"/>
          <p:cNvSpPr txBox="1">
            <a:spLocks noGrp="1"/>
          </p:cNvSpPr>
          <p:nvPr>
            <p:ph type="title"/>
          </p:nvPr>
        </p:nvSpPr>
        <p:spPr>
          <a:xfrm>
            <a:off x="1792288" y="4800600"/>
            <a:ext cx="5486401" cy="566738"/>
          </a:xfrm>
          <a:prstGeom prst="rect">
            <a:avLst/>
          </a:prstGeom>
          <a:noFill/>
        </p:spPr>
        <p:txBody>
          <a:bodyPr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969"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970"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solidFill>
                  <a:srgbClr val="FFFFFF"/>
                </a:solidFill>
                <a:latin typeface="Arial" panose="020B0604020202020204" pitchFamily="34" charset="0"/>
                <a:cs typeface="Arial" panose="020B0604020202020204" pitchFamily="34" charset="0"/>
              </a:defRPr>
            </a:lvl1pPr>
            <a:lvl2pPr marL="0" indent="456342">
              <a:spcBef>
                <a:spcPts val="300"/>
              </a:spcBef>
              <a:buSzTx/>
              <a:buNone/>
              <a:defRPr sz="1400" b="1" i="0">
                <a:solidFill>
                  <a:srgbClr val="FFFFFF"/>
                </a:solidFill>
                <a:latin typeface="Arial" panose="020B0604020202020204" pitchFamily="34" charset="0"/>
                <a:cs typeface="Arial" panose="020B0604020202020204" pitchFamily="34" charset="0"/>
              </a:defRPr>
            </a:lvl2pPr>
            <a:lvl3pPr marL="0" indent="912690">
              <a:spcBef>
                <a:spcPts val="300"/>
              </a:spcBef>
              <a:buSzTx/>
              <a:buNone/>
              <a:defRPr sz="1400" b="1" i="0">
                <a:solidFill>
                  <a:srgbClr val="FFFFFF"/>
                </a:solidFill>
                <a:latin typeface="Arial" panose="020B0604020202020204" pitchFamily="34" charset="0"/>
                <a:cs typeface="Arial" panose="020B0604020202020204" pitchFamily="34" charset="0"/>
              </a:defRPr>
            </a:lvl3pPr>
            <a:lvl4pPr marL="0" indent="1369015">
              <a:spcBef>
                <a:spcPts val="300"/>
              </a:spcBef>
              <a:buSzTx/>
              <a:buNone/>
              <a:defRPr sz="1400" b="1" i="0">
                <a:solidFill>
                  <a:srgbClr val="FFFFFF"/>
                </a:solidFill>
                <a:latin typeface="Arial" panose="020B0604020202020204" pitchFamily="34" charset="0"/>
                <a:cs typeface="Arial" panose="020B0604020202020204" pitchFamily="34" charset="0"/>
              </a:defRPr>
            </a:lvl4pPr>
            <a:lvl5pPr marL="0" indent="1825374">
              <a:spcBef>
                <a:spcPts val="300"/>
              </a:spcBef>
              <a:buSzTx/>
              <a:buNone/>
              <a:defRPr sz="14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71"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613473861"/>
      </p:ext>
    </p:extLst>
  </p:cSld>
  <p:clrMapOvr>
    <a:masterClrMapping/>
  </p:clrMapOvr>
  <p:transition spd="med"/>
</p:sldLayout>
</file>

<file path=ppt/slideLayouts/slideLayout194.xml><?xml version="1.0" encoding="utf-8"?>
<p:sldLayout xmlns:a="http://schemas.openxmlformats.org/drawingml/2006/main" xmlns:r="http://schemas.openxmlformats.org/officeDocument/2006/relationships" xmlns:p="http://schemas.openxmlformats.org/presentationml/2006/main" showMasterSp="0" type="tx">
  <p:cSld name="5_Section Header">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1536" name="Group 2"/>
          <p:cNvGrpSpPr/>
          <p:nvPr/>
        </p:nvGrpSpPr>
        <p:grpSpPr>
          <a:xfrm>
            <a:off x="0" y="0"/>
            <a:ext cx="8839200" cy="6858000"/>
            <a:chOff x="0" y="0"/>
            <a:chExt cx="8839200" cy="6858000"/>
          </a:xfrm>
        </p:grpSpPr>
        <p:grpSp>
          <p:nvGrpSpPr>
            <p:cNvPr id="1523" name="Group 3"/>
            <p:cNvGrpSpPr/>
            <p:nvPr/>
          </p:nvGrpSpPr>
          <p:grpSpPr>
            <a:xfrm>
              <a:off x="0" y="-1"/>
              <a:ext cx="5105400" cy="4876801"/>
              <a:chOff x="0" y="0"/>
              <a:chExt cx="5105400" cy="4876800"/>
            </a:xfrm>
          </p:grpSpPr>
          <p:sp>
            <p:nvSpPr>
              <p:cNvPr id="1518"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19" name="Oval 5"/>
              <p:cNvSpPr/>
              <p:nvPr/>
            </p:nvSpPr>
            <p:spPr>
              <a:xfrm>
                <a:off x="418475" y="420413"/>
                <a:ext cx="4268451"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20" name="Oval 6"/>
              <p:cNvSpPr/>
              <p:nvPr/>
            </p:nvSpPr>
            <p:spPr>
              <a:xfrm>
                <a:off x="836950" y="840827"/>
                <a:ext cx="3431499" cy="319514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21" name="Oval 7"/>
              <p:cNvSpPr/>
              <p:nvPr/>
            </p:nvSpPr>
            <p:spPr>
              <a:xfrm>
                <a:off x="1255426" y="1261241"/>
                <a:ext cx="2594549" cy="235431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22" name="Oval 8"/>
              <p:cNvSpPr/>
              <p:nvPr/>
            </p:nvSpPr>
            <p:spPr>
              <a:xfrm>
                <a:off x="1590206" y="1597572"/>
                <a:ext cx="1924989" cy="168165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1529" name="Group 9"/>
            <p:cNvGrpSpPr/>
            <p:nvPr/>
          </p:nvGrpSpPr>
          <p:grpSpPr>
            <a:xfrm>
              <a:off x="3200400" y="3200399"/>
              <a:ext cx="3886200" cy="3657601"/>
              <a:chOff x="0" y="0"/>
              <a:chExt cx="3886200" cy="3657600"/>
            </a:xfrm>
          </p:grpSpPr>
          <p:sp>
            <p:nvSpPr>
              <p:cNvPr id="1524"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25" name="Oval 11"/>
              <p:cNvSpPr/>
              <p:nvPr/>
            </p:nvSpPr>
            <p:spPr>
              <a:xfrm>
                <a:off x="318540" y="315310"/>
                <a:ext cx="3249119" cy="302698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26" name="Oval 12"/>
              <p:cNvSpPr/>
              <p:nvPr/>
            </p:nvSpPr>
            <p:spPr>
              <a:xfrm>
                <a:off x="637081" y="630620"/>
                <a:ext cx="2612038" cy="239635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27"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28" name="Oval 14"/>
              <p:cNvSpPr/>
              <p:nvPr/>
            </p:nvSpPr>
            <p:spPr>
              <a:xfrm>
                <a:off x="1210455" y="1198179"/>
                <a:ext cx="1465289" cy="1261243"/>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1535" name="Group 15"/>
            <p:cNvGrpSpPr/>
            <p:nvPr/>
          </p:nvGrpSpPr>
          <p:grpSpPr>
            <a:xfrm>
              <a:off x="4495800" y="152399"/>
              <a:ext cx="4343400" cy="4114801"/>
              <a:chOff x="0" y="0"/>
              <a:chExt cx="4343400" cy="4114800"/>
            </a:xfrm>
          </p:grpSpPr>
          <p:sp>
            <p:nvSpPr>
              <p:cNvPr id="1530"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31" name="Oval 17"/>
              <p:cNvSpPr/>
              <p:nvPr/>
            </p:nvSpPr>
            <p:spPr>
              <a:xfrm>
                <a:off x="356016" y="354723"/>
                <a:ext cx="3631369" cy="3405354"/>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32" name="Oval 18"/>
              <p:cNvSpPr/>
              <p:nvPr/>
            </p:nvSpPr>
            <p:spPr>
              <a:xfrm>
                <a:off x="712032" y="709448"/>
                <a:ext cx="2919335"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33" name="Oval 19"/>
              <p:cNvSpPr/>
              <p:nvPr/>
            </p:nvSpPr>
            <p:spPr>
              <a:xfrm>
                <a:off x="1068049" y="1064172"/>
                <a:ext cx="2207303" cy="198645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34"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1537" name="Title Text"/>
          <p:cNvSpPr txBox="1">
            <a:spLocks noGrp="1"/>
          </p:cNvSpPr>
          <p:nvPr>
            <p:ph type="title"/>
          </p:nvPr>
        </p:nvSpPr>
        <p:spPr>
          <a:xfrm>
            <a:off x="722312" y="4406900"/>
            <a:ext cx="7772401" cy="1362075"/>
          </a:xfrm>
          <a:prstGeom prst="rect">
            <a:avLst/>
          </a:prstGeom>
        </p:spPr>
        <p:txBody>
          <a:bodyPr anchor="t"/>
          <a:lstStyle>
            <a:lvl1pPr>
              <a:defRPr sz="4000" b="1" cap="all">
                <a:solidFill>
                  <a:schemeClr val="accent3">
                    <a:lumOff val="44000"/>
                  </a:schemeClr>
                </a:solidFill>
              </a:defRPr>
            </a:lvl1pPr>
          </a:lstStyle>
          <a:p>
            <a:r>
              <a:t>Title Text</a:t>
            </a:r>
          </a:p>
        </p:txBody>
      </p:sp>
      <p:sp>
        <p:nvSpPr>
          <p:cNvPr id="1538"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rgbClr val="EAEAEA"/>
                </a:solidFill>
              </a:defRPr>
            </a:lvl1pPr>
            <a:lvl2pPr marL="0" indent="457200">
              <a:spcBef>
                <a:spcPts val="400"/>
              </a:spcBef>
              <a:buSzTx/>
              <a:buNone/>
              <a:defRPr sz="2000">
                <a:solidFill>
                  <a:srgbClr val="EAEAEA"/>
                </a:solidFill>
              </a:defRPr>
            </a:lvl2pPr>
            <a:lvl3pPr marL="0" indent="914400">
              <a:spcBef>
                <a:spcPts val="400"/>
              </a:spcBef>
              <a:buSzTx/>
              <a:buNone/>
              <a:defRPr sz="2000">
                <a:solidFill>
                  <a:srgbClr val="EAEAEA"/>
                </a:solidFill>
              </a:defRPr>
            </a:lvl3pPr>
            <a:lvl4pPr marL="0" indent="1371600">
              <a:spcBef>
                <a:spcPts val="400"/>
              </a:spcBef>
              <a:buSzTx/>
              <a:buNone/>
              <a:defRPr sz="2000">
                <a:solidFill>
                  <a:srgbClr val="EAEAEA"/>
                </a:solidFill>
              </a:defRPr>
            </a:lvl4pPr>
            <a:lvl5pPr marL="0" indent="1828800">
              <a:spcBef>
                <a:spcPts val="400"/>
              </a:spcBef>
              <a:buSzTx/>
              <a:buNone/>
              <a:defRPr sz="2000">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1539"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497246967"/>
      </p:ext>
    </p:extLst>
  </p:cSld>
  <p:clrMapOvr>
    <a:masterClrMapping/>
  </p:clrMapOvr>
  <p:transition spd="med"/>
</p:sldLayout>
</file>

<file path=ppt/slideLayouts/slideLayout1940.xml><?xml version="1.0" encoding="utf-8"?>
<p:sldLayout xmlns:a="http://schemas.openxmlformats.org/drawingml/2006/main" xmlns:r="http://schemas.openxmlformats.org/officeDocument/2006/relationships" xmlns:p="http://schemas.openxmlformats.org/presentationml/2006/main" showMasterSp="0" type="tx">
  <p:cSld name="4_Title and Vertical Text">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986" name="Group 2"/>
          <p:cNvGrpSpPr/>
          <p:nvPr/>
        </p:nvGrpSpPr>
        <p:grpSpPr>
          <a:xfrm>
            <a:off x="-1" y="76"/>
            <a:ext cx="9144001" cy="6860193"/>
            <a:chOff x="0" y="38"/>
            <a:chExt cx="9144000" cy="6860192"/>
          </a:xfrm>
        </p:grpSpPr>
        <p:sp>
          <p:nvSpPr>
            <p:cNvPr id="978"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979"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980"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981"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982"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983"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984"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985"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grpSp>
      <p:sp>
        <p:nvSpPr>
          <p:cNvPr id="987"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988" name="Body Level One…"/>
          <p:cNvSpPr txBox="1">
            <a:spLocks noGrp="1"/>
          </p:cNvSpPr>
          <p:nvPr>
            <p:ph type="body" idx="1"/>
          </p:nvPr>
        </p:nvSpPr>
        <p:spPr>
          <a:xfrm>
            <a:off x="0" y="1981200"/>
            <a:ext cx="9144000" cy="4114800"/>
          </a:xfrm>
          <a:prstGeom prst="rect">
            <a:avLst/>
          </a:prstGeom>
        </p:spPr>
        <p:txBody>
          <a:bodyPr vert="eaVert">
            <a:normAutofit/>
          </a:bodyPr>
          <a:lstStyle>
            <a:lvl1pPr>
              <a:buSzPct val="100000"/>
              <a:buChar char="•"/>
              <a:defRPr b="1" i="0">
                <a:solidFill>
                  <a:srgbClr val="FFFFFF"/>
                </a:solidFill>
                <a:latin typeface="Arial" panose="020B0604020202020204" pitchFamily="34" charset="0"/>
                <a:cs typeface="Arial" panose="020B0604020202020204" pitchFamily="34" charset="0"/>
              </a:defRPr>
            </a:lvl1pPr>
            <a:lvl2pPr>
              <a:buSzPct val="100000"/>
              <a:buChar char="–"/>
              <a:defRPr b="1" i="0">
                <a:solidFill>
                  <a:srgbClr val="FFFFFF"/>
                </a:solidFill>
                <a:latin typeface="Arial" panose="020B0604020202020204" pitchFamily="34" charset="0"/>
                <a:cs typeface="Arial" panose="020B0604020202020204" pitchFamily="34" charset="0"/>
              </a:defRPr>
            </a:lvl2pPr>
            <a:lvl3pPr>
              <a:buSzPct val="100000"/>
              <a:buChar char="•"/>
              <a:defRPr b="1" i="0">
                <a:solidFill>
                  <a:srgbClr val="FFFFFF"/>
                </a:solidFill>
                <a:latin typeface="Arial" panose="020B0604020202020204" pitchFamily="34" charset="0"/>
                <a:cs typeface="Arial" panose="020B0604020202020204" pitchFamily="34" charset="0"/>
              </a:defRPr>
            </a:lvl3pPr>
            <a:lvl4pPr>
              <a:buSzPct val="100000"/>
              <a:buChar char="–"/>
              <a:defRPr b="1" i="0">
                <a:solidFill>
                  <a:srgbClr val="FFFFFF"/>
                </a:solidFill>
                <a:latin typeface="Arial" panose="020B0604020202020204" pitchFamily="34" charset="0"/>
                <a:cs typeface="Arial" panose="020B0604020202020204" pitchFamily="34" charset="0"/>
              </a:defRPr>
            </a:lvl4pPr>
            <a:lvl5pP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89"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652834150"/>
      </p:ext>
    </p:extLst>
  </p:cSld>
  <p:clrMapOvr>
    <a:masterClrMapping/>
  </p:clrMapOvr>
  <p:transition spd="med"/>
</p:sldLayout>
</file>

<file path=ppt/slideLayouts/slideLayout1941.xml><?xml version="1.0" encoding="utf-8"?>
<p:sldLayout xmlns:a="http://schemas.openxmlformats.org/drawingml/2006/main" xmlns:r="http://schemas.openxmlformats.org/officeDocument/2006/relationships" xmlns:p="http://schemas.openxmlformats.org/presentationml/2006/main" showMasterSp="0" type="tx">
  <p:cSld name="4_Vertical Title and Text">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1004" name="Group 2"/>
          <p:cNvGrpSpPr/>
          <p:nvPr/>
        </p:nvGrpSpPr>
        <p:grpSpPr>
          <a:xfrm>
            <a:off x="-1" y="76"/>
            <a:ext cx="9144001" cy="6860193"/>
            <a:chOff x="0" y="38"/>
            <a:chExt cx="9144000" cy="6860192"/>
          </a:xfrm>
        </p:grpSpPr>
        <p:sp>
          <p:nvSpPr>
            <p:cNvPr id="996"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997"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998"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999"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000"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001"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002"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003"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grpSp>
      <p:sp>
        <p:nvSpPr>
          <p:cNvPr id="1005" name="Title Text"/>
          <p:cNvSpPr txBox="1">
            <a:spLocks noGrp="1"/>
          </p:cNvSpPr>
          <p:nvPr>
            <p:ph type="title"/>
          </p:nvPr>
        </p:nvSpPr>
        <p:spPr>
          <a:xfrm>
            <a:off x="6515100" y="609600"/>
            <a:ext cx="1943100" cy="5486400"/>
          </a:xfrm>
          <a:prstGeom prst="rect">
            <a:avLst/>
          </a:prstGeom>
          <a:noFill/>
        </p:spPr>
        <p:txBody>
          <a:bodyPr vert="eaVert"/>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006" name="Body Level One…"/>
          <p:cNvSpPr txBox="1">
            <a:spLocks noGrp="1"/>
          </p:cNvSpPr>
          <p:nvPr>
            <p:ph type="body" idx="1"/>
          </p:nvPr>
        </p:nvSpPr>
        <p:spPr>
          <a:xfrm>
            <a:off x="685800" y="609600"/>
            <a:ext cx="5676900" cy="5486400"/>
          </a:xfrm>
          <a:prstGeom prst="rect">
            <a:avLst/>
          </a:prstGeom>
        </p:spPr>
        <p:txBody>
          <a:bodyPr vert="eaVert">
            <a:normAutofit/>
          </a:bodyPr>
          <a:lstStyle>
            <a:lvl1pPr>
              <a:buSzPct val="100000"/>
              <a:buChar char="•"/>
              <a:defRPr b="1" i="0">
                <a:solidFill>
                  <a:srgbClr val="FFFFFF"/>
                </a:solidFill>
                <a:latin typeface="Arial" panose="020B0604020202020204" pitchFamily="34" charset="0"/>
                <a:cs typeface="Arial" panose="020B0604020202020204" pitchFamily="34" charset="0"/>
              </a:defRPr>
            </a:lvl1pPr>
            <a:lvl2pPr>
              <a:buSzPct val="100000"/>
              <a:buChar char="–"/>
              <a:defRPr b="1" i="0">
                <a:solidFill>
                  <a:srgbClr val="FFFFFF"/>
                </a:solidFill>
                <a:latin typeface="Arial" panose="020B0604020202020204" pitchFamily="34" charset="0"/>
                <a:cs typeface="Arial" panose="020B0604020202020204" pitchFamily="34" charset="0"/>
              </a:defRPr>
            </a:lvl2pPr>
            <a:lvl3pPr>
              <a:buSzPct val="100000"/>
              <a:buChar char="•"/>
              <a:defRPr b="1" i="0">
                <a:solidFill>
                  <a:srgbClr val="FFFFFF"/>
                </a:solidFill>
                <a:latin typeface="Arial" panose="020B0604020202020204" pitchFamily="34" charset="0"/>
                <a:cs typeface="Arial" panose="020B0604020202020204" pitchFamily="34" charset="0"/>
              </a:defRPr>
            </a:lvl3pPr>
            <a:lvl4pPr>
              <a:buSzPct val="100000"/>
              <a:buChar char="–"/>
              <a:defRPr b="1" i="0">
                <a:solidFill>
                  <a:srgbClr val="FFFFFF"/>
                </a:solidFill>
                <a:latin typeface="Arial" panose="020B0604020202020204" pitchFamily="34" charset="0"/>
                <a:cs typeface="Arial" panose="020B0604020202020204" pitchFamily="34" charset="0"/>
              </a:defRPr>
            </a:lvl4pPr>
            <a:lvl5pP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07"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237390133"/>
      </p:ext>
    </p:extLst>
  </p:cSld>
  <p:clrMapOvr>
    <a:masterClrMapping/>
  </p:clrMapOvr>
  <p:transition spd="med"/>
</p:sldLayout>
</file>

<file path=ppt/slideLayouts/slideLayout1942.xml><?xml version="1.0" encoding="utf-8"?>
<p:sldLayout xmlns:a="http://schemas.openxmlformats.org/drawingml/2006/main" xmlns:r="http://schemas.openxmlformats.org/officeDocument/2006/relationships" xmlns:p="http://schemas.openxmlformats.org/presentationml/2006/main" showMasterSp="0" type="tx">
  <p:cSld name="Title and 4 Content">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1022" name="Group 2"/>
          <p:cNvGrpSpPr/>
          <p:nvPr/>
        </p:nvGrpSpPr>
        <p:grpSpPr>
          <a:xfrm>
            <a:off x="-1" y="76"/>
            <a:ext cx="9144001" cy="6860193"/>
            <a:chOff x="0" y="38"/>
            <a:chExt cx="9144000" cy="6860192"/>
          </a:xfrm>
        </p:grpSpPr>
        <p:sp>
          <p:nvSpPr>
            <p:cNvPr id="1014"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015"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016"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017"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018"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019"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020"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021"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grpSp>
      <p:sp>
        <p:nvSpPr>
          <p:cNvPr id="1023" name="Title Text"/>
          <p:cNvSpPr txBox="1">
            <a:spLocks noGrp="1"/>
          </p:cNvSpPr>
          <p:nvPr>
            <p:ph type="title"/>
          </p:nvPr>
        </p:nvSpPr>
        <p:spPr>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024" name="Body Level One…"/>
          <p:cNvSpPr txBox="1">
            <a:spLocks noGrp="1"/>
          </p:cNvSpPr>
          <p:nvPr>
            <p:ph type="body" sz="quarter" idx="1"/>
          </p:nvPr>
        </p:nvSpPr>
        <p:spPr>
          <a:xfrm>
            <a:off x="685800" y="1981200"/>
            <a:ext cx="3810000" cy="1981200"/>
          </a:xfrm>
          <a:prstGeom prst="rect">
            <a:avLst/>
          </a:prstGeom>
        </p:spPr>
        <p:txBody>
          <a:bodyPr>
            <a:normAutofit/>
          </a:bodyPr>
          <a:lstStyle>
            <a:lvl1pPr>
              <a:buSzPct val="100000"/>
              <a:buChar char="•"/>
              <a:defRPr b="1" i="0">
                <a:solidFill>
                  <a:srgbClr val="FFFFFF"/>
                </a:solidFill>
                <a:latin typeface="Arial" panose="020B0604020202020204" pitchFamily="34" charset="0"/>
                <a:cs typeface="Arial" panose="020B0604020202020204" pitchFamily="34" charset="0"/>
              </a:defRPr>
            </a:lvl1pPr>
            <a:lvl2pPr>
              <a:buSzPct val="100000"/>
              <a:buChar char="–"/>
              <a:defRPr b="1" i="0">
                <a:solidFill>
                  <a:srgbClr val="FFFFFF"/>
                </a:solidFill>
                <a:latin typeface="Arial" panose="020B0604020202020204" pitchFamily="34" charset="0"/>
                <a:cs typeface="Arial" panose="020B0604020202020204" pitchFamily="34" charset="0"/>
              </a:defRPr>
            </a:lvl2pPr>
            <a:lvl3pPr>
              <a:buSzPct val="100000"/>
              <a:buChar char="•"/>
              <a:defRPr b="1" i="0">
                <a:solidFill>
                  <a:srgbClr val="FFFFFF"/>
                </a:solidFill>
                <a:latin typeface="Arial" panose="020B0604020202020204" pitchFamily="34" charset="0"/>
                <a:cs typeface="Arial" panose="020B0604020202020204" pitchFamily="34" charset="0"/>
              </a:defRPr>
            </a:lvl3pPr>
            <a:lvl4pPr>
              <a:buSzPct val="100000"/>
              <a:buChar char="–"/>
              <a:defRPr b="1" i="0">
                <a:solidFill>
                  <a:srgbClr val="FFFFFF"/>
                </a:solidFill>
                <a:latin typeface="Arial" panose="020B0604020202020204" pitchFamily="34" charset="0"/>
                <a:cs typeface="Arial" panose="020B0604020202020204" pitchFamily="34" charset="0"/>
              </a:defRPr>
            </a:lvl4pPr>
            <a:lvl5pP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25"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353141051"/>
      </p:ext>
    </p:extLst>
  </p:cSld>
  <p:clrMapOvr>
    <a:masterClrMapping/>
  </p:clrMapOvr>
  <p:transition spd="med"/>
</p:sldLayout>
</file>

<file path=ppt/slideLayouts/slideLayout1943.xml><?xml version="1.0" encoding="utf-8"?>
<p:sldLayout xmlns:a="http://schemas.openxmlformats.org/drawingml/2006/main" xmlns:r="http://schemas.openxmlformats.org/officeDocument/2006/relationships" xmlns:p="http://schemas.openxmlformats.org/presentationml/2006/main" showMasterSp="0" type="tx">
  <p:cSld name="Title and Table">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1040" name="Group 2"/>
          <p:cNvGrpSpPr/>
          <p:nvPr/>
        </p:nvGrpSpPr>
        <p:grpSpPr>
          <a:xfrm>
            <a:off x="-1" y="76"/>
            <a:ext cx="9144001" cy="6860193"/>
            <a:chOff x="0" y="38"/>
            <a:chExt cx="9144000" cy="6860192"/>
          </a:xfrm>
        </p:grpSpPr>
        <p:sp>
          <p:nvSpPr>
            <p:cNvPr id="1032"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033"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034"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035"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036"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037"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038"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039"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grpSp>
      <p:sp>
        <p:nvSpPr>
          <p:cNvPr id="1041" name="Title Text"/>
          <p:cNvSpPr txBox="1">
            <a:spLocks noGrp="1"/>
          </p:cNvSpPr>
          <p:nvPr>
            <p:ph type="title"/>
          </p:nvPr>
        </p:nvSpPr>
        <p:spPr>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042"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834349250"/>
      </p:ext>
    </p:extLst>
  </p:cSld>
  <p:clrMapOvr>
    <a:masterClrMapping/>
  </p:clrMapOvr>
  <p:transition spd="med"/>
</p:sldLayout>
</file>

<file path=ppt/slideLayouts/slideLayout1944.xml><?xml version="1.0" encoding="utf-8"?>
<p:sldLayout xmlns:a="http://schemas.openxmlformats.org/drawingml/2006/main" xmlns:r="http://schemas.openxmlformats.org/officeDocument/2006/relationships" xmlns:p="http://schemas.openxmlformats.org/presentationml/2006/main" showMasterSp="0" type="tx">
  <p:cSld name="5_Title Slide">
    <p:bg>
      <p:bgPr>
        <a:solidFill>
          <a:srgbClr val="FFFFFF"/>
        </a:solidFill>
        <a:effectLst/>
      </p:bgPr>
    </p:bg>
    <p:spTree>
      <p:nvGrpSpPr>
        <p:cNvPr id="1" name=""/>
        <p:cNvGrpSpPr/>
        <p:nvPr/>
      </p:nvGrpSpPr>
      <p:grpSpPr>
        <a:xfrm>
          <a:off x="0" y="0"/>
          <a:ext cx="0" cy="0"/>
          <a:chOff x="0" y="0"/>
          <a:chExt cx="0" cy="0"/>
        </a:xfrm>
      </p:grpSpPr>
      <p:sp>
        <p:nvSpPr>
          <p:cNvPr id="1049" name="Rectangle 2"/>
          <p:cNvSpPr/>
          <p:nvPr/>
        </p:nvSpPr>
        <p:spPr>
          <a:xfrm>
            <a:off x="1" y="0"/>
            <a:ext cx="4572001" cy="6858000"/>
          </a:xfrm>
          <a:prstGeom prst="rect">
            <a:avLst/>
          </a:prstGeom>
          <a:solidFill>
            <a:srgbClr val="CAE2CA"/>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sp>
        <p:nvSpPr>
          <p:cNvPr id="1050" name="AutoShape 3"/>
          <p:cNvSpPr/>
          <p:nvPr/>
        </p:nvSpPr>
        <p:spPr>
          <a:xfrm>
            <a:off x="685800" y="990600"/>
            <a:ext cx="5181600" cy="1905000"/>
          </a:xfrm>
          <a:prstGeom prst="roundRect">
            <a:avLst>
              <a:gd name="adj" fmla="val 50000"/>
            </a:avLst>
          </a:prstGeom>
          <a:solidFill>
            <a:srgbClr val="FFFFFF"/>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grpSp>
        <p:nvGrpSpPr>
          <p:cNvPr id="1053" name="Group 15"/>
          <p:cNvGrpSpPr/>
          <p:nvPr/>
        </p:nvGrpSpPr>
        <p:grpSpPr>
          <a:xfrm>
            <a:off x="3632200" y="4889500"/>
            <a:ext cx="4876800" cy="319088"/>
            <a:chOff x="0" y="0"/>
            <a:chExt cx="4876800" cy="319087"/>
          </a:xfrm>
        </p:grpSpPr>
        <p:sp>
          <p:nvSpPr>
            <p:cNvPr id="1051" name="AutoShape 6"/>
            <p:cNvSpPr/>
            <p:nvPr/>
          </p:nvSpPr>
          <p:spPr>
            <a:xfrm flipH="1">
              <a:off x="0" y="0"/>
              <a:ext cx="4625975"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052" name="AutoShape 7"/>
            <p:cNvSpPr/>
            <p:nvPr/>
          </p:nvSpPr>
          <p:spPr>
            <a:xfrm>
              <a:off x="4616450" y="0"/>
              <a:ext cx="26035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054" name="Body Level One…"/>
          <p:cNvSpPr txBox="1">
            <a:spLocks noGrp="1"/>
          </p:cNvSpPr>
          <p:nvPr>
            <p:ph type="body" sz="quarter" idx="1"/>
          </p:nvPr>
        </p:nvSpPr>
        <p:spPr>
          <a:xfrm>
            <a:off x="4673601" y="2927350"/>
            <a:ext cx="3657601" cy="1822450"/>
          </a:xfrm>
          <a:prstGeom prst="rect">
            <a:avLst/>
          </a:prstGeom>
        </p:spPr>
        <p:txBody>
          <a:bodyPr anchor="b">
            <a:normAutofit/>
          </a:bodyPr>
          <a:lstStyle>
            <a:lvl1pPr marL="0" indent="0">
              <a:spcBef>
                <a:spcPts val="600"/>
              </a:spcBef>
              <a:buSzTx/>
              <a:buNone/>
              <a:defRPr sz="2800" b="1" i="0">
                <a:solidFill>
                  <a:srgbClr val="006666"/>
                </a:solidFill>
                <a:latin typeface="Arial" panose="020B0604020202020204" pitchFamily="34" charset="0"/>
                <a:cs typeface="Arial" panose="020B0604020202020204" pitchFamily="34" charset="0"/>
              </a:defRPr>
            </a:lvl1pPr>
            <a:lvl2pPr marL="789082" indent="-332754">
              <a:spcBef>
                <a:spcPts val="600"/>
              </a:spcBef>
              <a:buSzPct val="75000"/>
              <a:buChar char="–"/>
              <a:defRPr sz="2800" b="1" i="0">
                <a:solidFill>
                  <a:srgbClr val="006666"/>
                </a:solidFill>
                <a:latin typeface="Arial" panose="020B0604020202020204" pitchFamily="34" charset="0"/>
                <a:cs typeface="Arial" panose="020B0604020202020204" pitchFamily="34" charset="0"/>
              </a:defRPr>
            </a:lvl2pPr>
            <a:lvl3pPr marL="1232107" indent="-319440">
              <a:spcBef>
                <a:spcPts val="600"/>
              </a:spcBef>
              <a:buSzPct val="75000"/>
              <a:defRPr sz="2800" b="1" i="0">
                <a:solidFill>
                  <a:srgbClr val="006666"/>
                </a:solidFill>
                <a:latin typeface="Arial" panose="020B0604020202020204" pitchFamily="34" charset="0"/>
                <a:cs typeface="Arial" panose="020B0604020202020204" pitchFamily="34" charset="0"/>
              </a:defRPr>
            </a:lvl3pPr>
            <a:lvl4pPr marL="1723956" indent="-354934">
              <a:spcBef>
                <a:spcPts val="600"/>
              </a:spcBef>
              <a:buSzPct val="80000"/>
              <a:buChar char="–"/>
              <a:defRPr sz="2800" b="1" i="0">
                <a:solidFill>
                  <a:srgbClr val="006666"/>
                </a:solidFill>
                <a:latin typeface="Arial" panose="020B0604020202020204" pitchFamily="34" charset="0"/>
                <a:cs typeface="Arial" panose="020B0604020202020204" pitchFamily="34" charset="0"/>
              </a:defRPr>
            </a:lvl4pPr>
            <a:lvl5pPr marL="2180286" indent="-354934">
              <a:spcBef>
                <a:spcPts val="600"/>
              </a:spcBef>
              <a:buSzPct val="65000"/>
              <a:buChar char="●"/>
              <a:defRPr sz="2800" b="1" i="0">
                <a:solidFill>
                  <a:srgbClr val="006666"/>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55" name="Title Text"/>
          <p:cNvSpPr txBox="1">
            <a:spLocks noGrp="1"/>
          </p:cNvSpPr>
          <p:nvPr>
            <p:ph type="title"/>
          </p:nvPr>
        </p:nvSpPr>
        <p:spPr>
          <a:xfrm>
            <a:off x="936625" y="1425575"/>
            <a:ext cx="7772400" cy="1143000"/>
          </a:xfrm>
          <a:prstGeom prst="rect">
            <a:avLst/>
          </a:prstGeom>
          <a:noFill/>
        </p:spPr>
        <p:txBody>
          <a:bodyPr/>
          <a:lstStyle>
            <a:lvl1pPr>
              <a:lnSpc>
                <a:spcPct val="90000"/>
              </a:lnSpc>
              <a:defRPr sz="3600" b="1" i="0">
                <a:solidFill>
                  <a:srgbClr val="003366"/>
                </a:solidFill>
                <a:latin typeface="Arial" panose="020B0604020202020204" pitchFamily="34" charset="0"/>
                <a:cs typeface="Arial" panose="020B0604020202020204" pitchFamily="34" charset="0"/>
              </a:defRPr>
            </a:lvl1pPr>
          </a:lstStyle>
          <a:p>
            <a:r>
              <a:rPr dirty="0"/>
              <a:t>Title Text</a:t>
            </a:r>
          </a:p>
        </p:txBody>
      </p:sp>
      <p:sp>
        <p:nvSpPr>
          <p:cNvPr id="1056" name="Slide Number"/>
          <p:cNvSpPr txBox="1">
            <a:spLocks noGrp="1"/>
          </p:cNvSpPr>
          <p:nvPr>
            <p:ph type="sldNum" sz="quarter" idx="2"/>
          </p:nvPr>
        </p:nvSpPr>
        <p:spPr>
          <a:xfrm>
            <a:off x="9525" y="6356214"/>
            <a:ext cx="499314" cy="492261"/>
          </a:xfrm>
          <a:prstGeom prst="rect">
            <a:avLst/>
          </a:prstGeom>
        </p:spPr>
        <p:txBody>
          <a:bodyPr/>
          <a:lstStyle>
            <a:lvl1pPr algn="l">
              <a:defRPr sz="2600" b="1" i="0">
                <a:solidFill>
                  <a:srgbClr val="FFFFFF"/>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000885073"/>
      </p:ext>
    </p:extLst>
  </p:cSld>
  <p:clrMapOvr>
    <a:masterClrMapping/>
  </p:clrMapOvr>
  <p:transition spd="med"/>
</p:sldLayout>
</file>

<file path=ppt/slideLayouts/slideLayout1945.xml><?xml version="1.0" encoding="utf-8"?>
<p:sldLayout xmlns:a="http://schemas.openxmlformats.org/drawingml/2006/main" xmlns:r="http://schemas.openxmlformats.org/officeDocument/2006/relationships" xmlns:p="http://schemas.openxmlformats.org/presentationml/2006/main" showMasterSp="0" type="tx">
  <p:cSld name="5_Title and Content">
    <p:bg>
      <p:bgPr>
        <a:solidFill>
          <a:srgbClr val="FFFFFF"/>
        </a:solidFill>
        <a:effectLst/>
      </p:bgPr>
    </p:bg>
    <p:spTree>
      <p:nvGrpSpPr>
        <p:cNvPr id="1" name=""/>
        <p:cNvGrpSpPr/>
        <p:nvPr/>
      </p:nvGrpSpPr>
      <p:grpSpPr>
        <a:xfrm>
          <a:off x="0" y="0"/>
          <a:ext cx="0" cy="0"/>
          <a:chOff x="0" y="0"/>
          <a:chExt cx="0" cy="0"/>
        </a:xfrm>
      </p:grpSpPr>
      <p:grpSp>
        <p:nvGrpSpPr>
          <p:cNvPr id="1065" name="Group 2"/>
          <p:cNvGrpSpPr/>
          <p:nvPr/>
        </p:nvGrpSpPr>
        <p:grpSpPr>
          <a:xfrm>
            <a:off x="2" y="0"/>
            <a:ext cx="3200401" cy="6858000"/>
            <a:chOff x="1" y="0"/>
            <a:chExt cx="3200400" cy="6858000"/>
          </a:xfrm>
        </p:grpSpPr>
        <p:sp>
          <p:nvSpPr>
            <p:cNvPr id="1063" name="Rectangle 3"/>
            <p:cNvSpPr/>
            <p:nvPr/>
          </p:nvSpPr>
          <p:spPr>
            <a:xfrm>
              <a:off x="1" y="0"/>
              <a:ext cx="762001" cy="68580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064" name="Rectangle 4"/>
            <p:cNvSpPr/>
            <p:nvPr/>
          </p:nvSpPr>
          <p:spPr>
            <a:xfrm>
              <a:off x="685801" y="0"/>
              <a:ext cx="2514601" cy="10668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066" name="AutoShape 5"/>
          <p:cNvSpPr/>
          <p:nvPr/>
        </p:nvSpPr>
        <p:spPr>
          <a:xfrm>
            <a:off x="762000" y="762000"/>
            <a:ext cx="5105400" cy="609600"/>
          </a:xfrm>
          <a:prstGeom prst="roundRect">
            <a:avLst>
              <a:gd name="adj" fmla="val 50000"/>
            </a:avLst>
          </a:prstGeom>
          <a:solidFill>
            <a:srgbClr val="FFFFFF"/>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grpSp>
        <p:nvGrpSpPr>
          <p:cNvPr id="1069" name="Group 11"/>
          <p:cNvGrpSpPr/>
          <p:nvPr/>
        </p:nvGrpSpPr>
        <p:grpSpPr>
          <a:xfrm>
            <a:off x="228600" y="1981200"/>
            <a:ext cx="7391400" cy="319088"/>
            <a:chOff x="0" y="0"/>
            <a:chExt cx="7391400" cy="319087"/>
          </a:xfrm>
        </p:grpSpPr>
        <p:sp>
          <p:nvSpPr>
            <p:cNvPr id="1067" name="AutoShape 12"/>
            <p:cNvSpPr/>
            <p:nvPr/>
          </p:nvSpPr>
          <p:spPr>
            <a:xfrm>
              <a:off x="381000" y="0"/>
              <a:ext cx="7010400"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068" name="AutoShape 13"/>
            <p:cNvSpPr/>
            <p:nvPr/>
          </p:nvSpPr>
          <p:spPr>
            <a:xfrm flipH="1">
              <a:off x="0" y="0"/>
              <a:ext cx="39370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070" name="Title Text"/>
          <p:cNvSpPr txBox="1">
            <a:spLocks noGrp="1"/>
          </p:cNvSpPr>
          <p:nvPr>
            <p:ph type="title"/>
          </p:nvPr>
        </p:nvSpPr>
        <p:spPr>
          <a:xfrm>
            <a:off x="914400" y="762000"/>
            <a:ext cx="8001000" cy="1143000"/>
          </a:xfrm>
          <a:prstGeom prst="rect">
            <a:avLst/>
          </a:prstGeom>
          <a:noFill/>
        </p:spPr>
        <p:txBody>
          <a:bodyPr anchor="b"/>
          <a:lstStyle>
            <a:lvl1pPr algn="l">
              <a:lnSpc>
                <a:spcPct val="90000"/>
              </a:lnSpc>
              <a:defRPr sz="3600" b="1" i="0">
                <a:solidFill>
                  <a:srgbClr val="006666"/>
                </a:solidFill>
                <a:latin typeface="Arial" panose="020B0604020202020204" pitchFamily="34" charset="0"/>
                <a:cs typeface="Arial" panose="020B0604020202020204" pitchFamily="34" charset="0"/>
              </a:defRPr>
            </a:lvl1pPr>
          </a:lstStyle>
          <a:p>
            <a:r>
              <a:rPr dirty="0"/>
              <a:t>Title Text</a:t>
            </a:r>
          </a:p>
        </p:txBody>
      </p:sp>
      <p:sp>
        <p:nvSpPr>
          <p:cNvPr id="1071" name="Body Level One…"/>
          <p:cNvSpPr txBox="1">
            <a:spLocks noGrp="1"/>
          </p:cNvSpPr>
          <p:nvPr>
            <p:ph type="body" idx="1"/>
          </p:nvPr>
        </p:nvSpPr>
        <p:spPr>
          <a:xfrm>
            <a:off x="914400" y="2362200"/>
            <a:ext cx="8001000" cy="3733800"/>
          </a:xfrm>
          <a:prstGeom prst="rect">
            <a:avLst/>
          </a:prstGeom>
        </p:spPr>
        <p:txBody>
          <a:bodyPr>
            <a:normAutofit/>
          </a:bodyPr>
          <a:lstStyle>
            <a:lvl1pPr>
              <a:spcBef>
                <a:spcPts val="600"/>
              </a:spcBef>
              <a:buClr>
                <a:srgbClr val="003366"/>
              </a:buClr>
              <a:buSzPct val="75000"/>
              <a:buChar char="●"/>
              <a:defRPr sz="2800" b="1" i="0">
                <a:solidFill>
                  <a:srgbClr val="003366"/>
                </a:solidFill>
                <a:latin typeface="Arial" panose="020B0604020202020204" pitchFamily="34" charset="0"/>
                <a:cs typeface="Arial" panose="020B0604020202020204" pitchFamily="34" charset="0"/>
              </a:defRPr>
            </a:lvl1pPr>
            <a:lvl2pPr marL="789082" indent="-332754">
              <a:spcBef>
                <a:spcPts val="600"/>
              </a:spcBef>
              <a:buClr>
                <a:srgbClr val="003366"/>
              </a:buClr>
              <a:buSzPct val="75000"/>
              <a:buChar char="–"/>
              <a:defRPr sz="2800" b="1" i="0">
                <a:solidFill>
                  <a:srgbClr val="003366"/>
                </a:solidFill>
                <a:latin typeface="Arial" panose="020B0604020202020204" pitchFamily="34" charset="0"/>
                <a:cs typeface="Arial" panose="020B0604020202020204" pitchFamily="34" charset="0"/>
              </a:defRPr>
            </a:lvl2pPr>
            <a:lvl3pPr marL="1232107" indent="-319440">
              <a:spcBef>
                <a:spcPts val="600"/>
              </a:spcBef>
              <a:buClr>
                <a:srgbClr val="003366"/>
              </a:buClr>
              <a:buSzPct val="75000"/>
              <a:defRPr sz="2800" b="1" i="0">
                <a:solidFill>
                  <a:srgbClr val="003366"/>
                </a:solidFill>
                <a:latin typeface="Arial" panose="020B0604020202020204" pitchFamily="34" charset="0"/>
                <a:cs typeface="Arial" panose="020B0604020202020204" pitchFamily="34" charset="0"/>
              </a:defRPr>
            </a:lvl3pPr>
            <a:lvl4pPr marL="1723956" indent="-354934">
              <a:spcBef>
                <a:spcPts val="600"/>
              </a:spcBef>
              <a:buClr>
                <a:srgbClr val="003366"/>
              </a:buClr>
              <a:buSzPct val="80000"/>
              <a:buChar char="–"/>
              <a:defRPr sz="2800" b="1" i="0">
                <a:solidFill>
                  <a:srgbClr val="003366"/>
                </a:solidFill>
                <a:latin typeface="Arial" panose="020B0604020202020204" pitchFamily="34" charset="0"/>
                <a:cs typeface="Arial" panose="020B0604020202020204" pitchFamily="34" charset="0"/>
              </a:defRPr>
            </a:lvl4pPr>
            <a:lvl5pPr marL="2180286" indent="-354934">
              <a:spcBef>
                <a:spcPts val="600"/>
              </a:spcBef>
              <a:buClr>
                <a:srgbClr val="003366"/>
              </a:buClr>
              <a:buSzPct val="65000"/>
              <a:buChar char="●"/>
              <a:defRPr sz="2800" b="1" i="0">
                <a:solidFill>
                  <a:srgbClr val="003366"/>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72" name="Slide Number"/>
          <p:cNvSpPr txBox="1">
            <a:spLocks noGrp="1"/>
          </p:cNvSpPr>
          <p:nvPr>
            <p:ph type="sldNum" sz="quarter" idx="2"/>
          </p:nvPr>
        </p:nvSpPr>
        <p:spPr>
          <a:xfrm>
            <a:off x="128169" y="6340339"/>
            <a:ext cx="499315" cy="492261"/>
          </a:xfrm>
          <a:prstGeom prst="rect">
            <a:avLst/>
          </a:prstGeom>
        </p:spPr>
        <p:txBody>
          <a:bodyPr/>
          <a:lstStyle>
            <a:lvl1pPr algn="ctr">
              <a:defRPr sz="2600" b="1" i="0">
                <a:solidFill>
                  <a:srgbClr val="FFFFFF"/>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719554660"/>
      </p:ext>
    </p:extLst>
  </p:cSld>
  <p:clrMapOvr>
    <a:masterClrMapping/>
  </p:clrMapOvr>
  <p:transition spd="med"/>
</p:sldLayout>
</file>

<file path=ppt/slideLayouts/slideLayout1946.xml><?xml version="1.0" encoding="utf-8"?>
<p:sldLayout xmlns:a="http://schemas.openxmlformats.org/drawingml/2006/main" xmlns:r="http://schemas.openxmlformats.org/officeDocument/2006/relationships" xmlns:p="http://schemas.openxmlformats.org/presentationml/2006/main" showMasterSp="0" type="tx">
  <p:cSld name="5_Section Header">
    <p:bg>
      <p:bgPr>
        <a:solidFill>
          <a:srgbClr val="FFFFFF"/>
        </a:solidFill>
        <a:effectLst/>
      </p:bgPr>
    </p:bg>
    <p:spTree>
      <p:nvGrpSpPr>
        <p:cNvPr id="1" name=""/>
        <p:cNvGrpSpPr/>
        <p:nvPr/>
      </p:nvGrpSpPr>
      <p:grpSpPr>
        <a:xfrm>
          <a:off x="0" y="0"/>
          <a:ext cx="0" cy="0"/>
          <a:chOff x="0" y="0"/>
          <a:chExt cx="0" cy="0"/>
        </a:xfrm>
      </p:grpSpPr>
      <p:grpSp>
        <p:nvGrpSpPr>
          <p:cNvPr id="1081" name="Group 2"/>
          <p:cNvGrpSpPr/>
          <p:nvPr/>
        </p:nvGrpSpPr>
        <p:grpSpPr>
          <a:xfrm>
            <a:off x="2" y="0"/>
            <a:ext cx="3200401" cy="6858000"/>
            <a:chOff x="1" y="0"/>
            <a:chExt cx="3200400" cy="6858000"/>
          </a:xfrm>
        </p:grpSpPr>
        <p:sp>
          <p:nvSpPr>
            <p:cNvPr id="1079" name="Rectangle 3"/>
            <p:cNvSpPr/>
            <p:nvPr/>
          </p:nvSpPr>
          <p:spPr>
            <a:xfrm>
              <a:off x="1" y="0"/>
              <a:ext cx="762001" cy="68580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080" name="Rectangle 4"/>
            <p:cNvSpPr/>
            <p:nvPr/>
          </p:nvSpPr>
          <p:spPr>
            <a:xfrm>
              <a:off x="685801" y="0"/>
              <a:ext cx="2514601" cy="10668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082" name="AutoShape 5"/>
          <p:cNvSpPr/>
          <p:nvPr/>
        </p:nvSpPr>
        <p:spPr>
          <a:xfrm>
            <a:off x="762000" y="762000"/>
            <a:ext cx="5105400" cy="609600"/>
          </a:xfrm>
          <a:prstGeom prst="roundRect">
            <a:avLst>
              <a:gd name="adj" fmla="val 50000"/>
            </a:avLst>
          </a:prstGeom>
          <a:solidFill>
            <a:srgbClr val="FFFFFF"/>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grpSp>
        <p:nvGrpSpPr>
          <p:cNvPr id="1085" name="Group 11"/>
          <p:cNvGrpSpPr/>
          <p:nvPr/>
        </p:nvGrpSpPr>
        <p:grpSpPr>
          <a:xfrm>
            <a:off x="228600" y="1981200"/>
            <a:ext cx="7391400" cy="319088"/>
            <a:chOff x="0" y="0"/>
            <a:chExt cx="7391400" cy="319087"/>
          </a:xfrm>
        </p:grpSpPr>
        <p:sp>
          <p:nvSpPr>
            <p:cNvPr id="1083" name="AutoShape 12"/>
            <p:cNvSpPr/>
            <p:nvPr/>
          </p:nvSpPr>
          <p:spPr>
            <a:xfrm>
              <a:off x="381000" y="0"/>
              <a:ext cx="7010400"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084" name="AutoShape 13"/>
            <p:cNvSpPr/>
            <p:nvPr/>
          </p:nvSpPr>
          <p:spPr>
            <a:xfrm flipH="1">
              <a:off x="0" y="0"/>
              <a:ext cx="39370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086" name="Title Text"/>
          <p:cNvSpPr txBox="1">
            <a:spLocks noGrp="1"/>
          </p:cNvSpPr>
          <p:nvPr>
            <p:ph type="title"/>
          </p:nvPr>
        </p:nvSpPr>
        <p:spPr>
          <a:xfrm>
            <a:off x="722312" y="4406900"/>
            <a:ext cx="7772401" cy="1362075"/>
          </a:xfrm>
          <a:prstGeom prst="rect">
            <a:avLst/>
          </a:prstGeom>
          <a:noFill/>
        </p:spPr>
        <p:txBody>
          <a:bodyPr anchor="t"/>
          <a:lstStyle>
            <a:lvl1pPr algn="l">
              <a:lnSpc>
                <a:spcPct val="90000"/>
              </a:lnSpc>
              <a:defRPr sz="4000" b="1" i="0" cap="all">
                <a:solidFill>
                  <a:srgbClr val="006666"/>
                </a:solidFill>
                <a:latin typeface="Arial" panose="020B0604020202020204" pitchFamily="34" charset="0"/>
                <a:cs typeface="Arial" panose="020B0604020202020204" pitchFamily="34" charset="0"/>
              </a:defRPr>
            </a:lvl1pPr>
          </a:lstStyle>
          <a:p>
            <a:r>
              <a:rPr dirty="0"/>
              <a:t>Title Text</a:t>
            </a:r>
          </a:p>
        </p:txBody>
      </p:sp>
      <p:sp>
        <p:nvSpPr>
          <p:cNvPr id="1087" name="Body Level One…"/>
          <p:cNvSpPr txBox="1">
            <a:spLocks noGrp="1"/>
          </p:cNvSpPr>
          <p:nvPr>
            <p:ph type="body" sz="quarter" idx="1"/>
          </p:nvPr>
        </p:nvSpPr>
        <p:spPr>
          <a:xfrm>
            <a:off x="722312" y="2906714"/>
            <a:ext cx="7772401" cy="1500188"/>
          </a:xfrm>
          <a:prstGeom prst="rect">
            <a:avLst/>
          </a:prstGeom>
        </p:spPr>
        <p:txBody>
          <a:bodyPr anchor="b">
            <a:normAutofit/>
          </a:bodyPr>
          <a:lstStyle>
            <a:lvl1pPr marL="0" indent="0">
              <a:spcBef>
                <a:spcPts val="400"/>
              </a:spcBef>
              <a:buSzTx/>
              <a:buNone/>
              <a:defRPr sz="2000" b="1" i="0">
                <a:solidFill>
                  <a:srgbClr val="003366"/>
                </a:solidFill>
                <a:latin typeface="Arial" panose="020B0604020202020204" pitchFamily="34" charset="0"/>
                <a:cs typeface="Arial" panose="020B0604020202020204" pitchFamily="34" charset="0"/>
              </a:defRPr>
            </a:lvl1pPr>
            <a:lvl2pPr marL="0" indent="456342">
              <a:spcBef>
                <a:spcPts val="400"/>
              </a:spcBef>
              <a:buSzTx/>
              <a:buNone/>
              <a:defRPr sz="2000" b="1" i="0">
                <a:solidFill>
                  <a:srgbClr val="003366"/>
                </a:solidFill>
                <a:latin typeface="Arial" panose="020B0604020202020204" pitchFamily="34" charset="0"/>
                <a:cs typeface="Arial" panose="020B0604020202020204" pitchFamily="34" charset="0"/>
              </a:defRPr>
            </a:lvl2pPr>
            <a:lvl3pPr marL="0" indent="912690">
              <a:spcBef>
                <a:spcPts val="400"/>
              </a:spcBef>
              <a:buSzTx/>
              <a:buNone/>
              <a:defRPr sz="2000" b="1" i="0">
                <a:solidFill>
                  <a:srgbClr val="003366"/>
                </a:solidFill>
                <a:latin typeface="Arial" panose="020B0604020202020204" pitchFamily="34" charset="0"/>
                <a:cs typeface="Arial" panose="020B0604020202020204" pitchFamily="34" charset="0"/>
              </a:defRPr>
            </a:lvl3pPr>
            <a:lvl4pPr marL="0" indent="1369015">
              <a:spcBef>
                <a:spcPts val="400"/>
              </a:spcBef>
              <a:buSzTx/>
              <a:buNone/>
              <a:defRPr sz="2000" b="1" i="0">
                <a:solidFill>
                  <a:srgbClr val="003366"/>
                </a:solidFill>
                <a:latin typeface="Arial" panose="020B0604020202020204" pitchFamily="34" charset="0"/>
                <a:cs typeface="Arial" panose="020B0604020202020204" pitchFamily="34" charset="0"/>
              </a:defRPr>
            </a:lvl4pPr>
            <a:lvl5pPr marL="0" indent="1825374">
              <a:spcBef>
                <a:spcPts val="400"/>
              </a:spcBef>
              <a:buSzTx/>
              <a:buNone/>
              <a:defRPr sz="2000" b="1" i="0">
                <a:solidFill>
                  <a:srgbClr val="003366"/>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88" name="Slide Number"/>
          <p:cNvSpPr txBox="1">
            <a:spLocks noGrp="1"/>
          </p:cNvSpPr>
          <p:nvPr>
            <p:ph type="sldNum" sz="quarter" idx="2"/>
          </p:nvPr>
        </p:nvSpPr>
        <p:spPr>
          <a:xfrm>
            <a:off x="128169" y="6340339"/>
            <a:ext cx="499315" cy="492261"/>
          </a:xfrm>
          <a:prstGeom prst="rect">
            <a:avLst/>
          </a:prstGeom>
        </p:spPr>
        <p:txBody>
          <a:bodyPr/>
          <a:lstStyle>
            <a:lvl1pPr algn="ctr">
              <a:defRPr sz="2600" b="1" i="0">
                <a:solidFill>
                  <a:srgbClr val="FFFFFF"/>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48898113"/>
      </p:ext>
    </p:extLst>
  </p:cSld>
  <p:clrMapOvr>
    <a:masterClrMapping/>
  </p:clrMapOvr>
  <p:transition spd="med"/>
</p:sldLayout>
</file>

<file path=ppt/slideLayouts/slideLayout1947.xml><?xml version="1.0" encoding="utf-8"?>
<p:sldLayout xmlns:a="http://schemas.openxmlformats.org/drawingml/2006/main" xmlns:r="http://schemas.openxmlformats.org/officeDocument/2006/relationships" xmlns:p="http://schemas.openxmlformats.org/presentationml/2006/main" showMasterSp="0" type="tx">
  <p:cSld name="5_Two Content">
    <p:bg>
      <p:bgPr>
        <a:solidFill>
          <a:srgbClr val="FFFFFF"/>
        </a:solidFill>
        <a:effectLst/>
      </p:bgPr>
    </p:bg>
    <p:spTree>
      <p:nvGrpSpPr>
        <p:cNvPr id="1" name=""/>
        <p:cNvGrpSpPr/>
        <p:nvPr/>
      </p:nvGrpSpPr>
      <p:grpSpPr>
        <a:xfrm>
          <a:off x="0" y="0"/>
          <a:ext cx="0" cy="0"/>
          <a:chOff x="0" y="0"/>
          <a:chExt cx="0" cy="0"/>
        </a:xfrm>
      </p:grpSpPr>
      <p:grpSp>
        <p:nvGrpSpPr>
          <p:cNvPr id="1097" name="Group 2"/>
          <p:cNvGrpSpPr/>
          <p:nvPr/>
        </p:nvGrpSpPr>
        <p:grpSpPr>
          <a:xfrm>
            <a:off x="2" y="0"/>
            <a:ext cx="3200401" cy="6858000"/>
            <a:chOff x="1" y="0"/>
            <a:chExt cx="3200400" cy="6858000"/>
          </a:xfrm>
        </p:grpSpPr>
        <p:sp>
          <p:nvSpPr>
            <p:cNvPr id="1095" name="Rectangle 3"/>
            <p:cNvSpPr/>
            <p:nvPr/>
          </p:nvSpPr>
          <p:spPr>
            <a:xfrm>
              <a:off x="1" y="0"/>
              <a:ext cx="762001" cy="68580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096" name="Rectangle 4"/>
            <p:cNvSpPr/>
            <p:nvPr/>
          </p:nvSpPr>
          <p:spPr>
            <a:xfrm>
              <a:off x="685801" y="0"/>
              <a:ext cx="2514601" cy="10668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098" name="AutoShape 5"/>
          <p:cNvSpPr/>
          <p:nvPr/>
        </p:nvSpPr>
        <p:spPr>
          <a:xfrm>
            <a:off x="762000" y="762000"/>
            <a:ext cx="5105400" cy="609600"/>
          </a:xfrm>
          <a:prstGeom prst="roundRect">
            <a:avLst>
              <a:gd name="adj" fmla="val 50000"/>
            </a:avLst>
          </a:prstGeom>
          <a:solidFill>
            <a:srgbClr val="FFFFFF"/>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grpSp>
        <p:nvGrpSpPr>
          <p:cNvPr id="1101" name="Group 11"/>
          <p:cNvGrpSpPr/>
          <p:nvPr/>
        </p:nvGrpSpPr>
        <p:grpSpPr>
          <a:xfrm>
            <a:off x="228600" y="1981200"/>
            <a:ext cx="7391400" cy="319088"/>
            <a:chOff x="0" y="0"/>
            <a:chExt cx="7391400" cy="319087"/>
          </a:xfrm>
        </p:grpSpPr>
        <p:sp>
          <p:nvSpPr>
            <p:cNvPr id="1099" name="AutoShape 12"/>
            <p:cNvSpPr/>
            <p:nvPr/>
          </p:nvSpPr>
          <p:spPr>
            <a:xfrm>
              <a:off x="381000" y="0"/>
              <a:ext cx="7010400"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00" name="AutoShape 13"/>
            <p:cNvSpPr/>
            <p:nvPr/>
          </p:nvSpPr>
          <p:spPr>
            <a:xfrm flipH="1">
              <a:off x="0" y="0"/>
              <a:ext cx="39370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02" name="Title Text"/>
          <p:cNvSpPr txBox="1">
            <a:spLocks noGrp="1"/>
          </p:cNvSpPr>
          <p:nvPr>
            <p:ph type="title"/>
          </p:nvPr>
        </p:nvSpPr>
        <p:spPr>
          <a:xfrm>
            <a:off x="914400" y="762000"/>
            <a:ext cx="8001000" cy="1143000"/>
          </a:xfrm>
          <a:prstGeom prst="rect">
            <a:avLst/>
          </a:prstGeom>
          <a:noFill/>
        </p:spPr>
        <p:txBody>
          <a:bodyPr anchor="b"/>
          <a:lstStyle>
            <a:lvl1pPr algn="l">
              <a:lnSpc>
                <a:spcPct val="90000"/>
              </a:lnSpc>
              <a:defRPr sz="3600" b="1" i="0">
                <a:solidFill>
                  <a:srgbClr val="006666"/>
                </a:solidFill>
                <a:latin typeface="Arial" panose="020B0604020202020204" pitchFamily="34" charset="0"/>
                <a:cs typeface="Arial" panose="020B0604020202020204" pitchFamily="34" charset="0"/>
              </a:defRPr>
            </a:lvl1pPr>
          </a:lstStyle>
          <a:p>
            <a:r>
              <a:rPr dirty="0"/>
              <a:t>Title Text</a:t>
            </a:r>
          </a:p>
        </p:txBody>
      </p:sp>
      <p:sp>
        <p:nvSpPr>
          <p:cNvPr id="1103" name="Body Level One…"/>
          <p:cNvSpPr txBox="1">
            <a:spLocks noGrp="1"/>
          </p:cNvSpPr>
          <p:nvPr>
            <p:ph type="body" sz="half" idx="1"/>
          </p:nvPr>
        </p:nvSpPr>
        <p:spPr>
          <a:xfrm>
            <a:off x="914400" y="2362200"/>
            <a:ext cx="3924300" cy="3733800"/>
          </a:xfrm>
          <a:prstGeom prst="rect">
            <a:avLst/>
          </a:prstGeom>
        </p:spPr>
        <p:txBody>
          <a:bodyPr>
            <a:normAutofit/>
          </a:bodyPr>
          <a:lstStyle>
            <a:lvl1pPr>
              <a:spcBef>
                <a:spcPts val="600"/>
              </a:spcBef>
              <a:buClr>
                <a:srgbClr val="003366"/>
              </a:buClr>
              <a:buSzPct val="75000"/>
              <a:buChar char="●"/>
              <a:defRPr sz="2800" b="1" i="0">
                <a:solidFill>
                  <a:srgbClr val="003366"/>
                </a:solidFill>
                <a:latin typeface="Arial" panose="020B0604020202020204" pitchFamily="34" charset="0"/>
                <a:cs typeface="Arial" panose="020B0604020202020204" pitchFamily="34" charset="0"/>
              </a:defRPr>
            </a:lvl1pPr>
            <a:lvl2pPr marL="789082" indent="-332754">
              <a:spcBef>
                <a:spcPts val="600"/>
              </a:spcBef>
              <a:buClr>
                <a:srgbClr val="003366"/>
              </a:buClr>
              <a:buSzPct val="75000"/>
              <a:buChar char="–"/>
              <a:defRPr sz="2800" b="1" i="0">
                <a:solidFill>
                  <a:srgbClr val="003366"/>
                </a:solidFill>
                <a:latin typeface="Arial" panose="020B0604020202020204" pitchFamily="34" charset="0"/>
                <a:cs typeface="Arial" panose="020B0604020202020204" pitchFamily="34" charset="0"/>
              </a:defRPr>
            </a:lvl2pPr>
            <a:lvl3pPr marL="1232107" indent="-319440">
              <a:spcBef>
                <a:spcPts val="600"/>
              </a:spcBef>
              <a:buClr>
                <a:srgbClr val="003366"/>
              </a:buClr>
              <a:buSzPct val="75000"/>
              <a:defRPr sz="2800" b="1" i="0">
                <a:solidFill>
                  <a:srgbClr val="003366"/>
                </a:solidFill>
                <a:latin typeface="Arial" panose="020B0604020202020204" pitchFamily="34" charset="0"/>
                <a:cs typeface="Arial" panose="020B0604020202020204" pitchFamily="34" charset="0"/>
              </a:defRPr>
            </a:lvl3pPr>
            <a:lvl4pPr marL="1723956" indent="-354934">
              <a:spcBef>
                <a:spcPts val="600"/>
              </a:spcBef>
              <a:buClr>
                <a:srgbClr val="003366"/>
              </a:buClr>
              <a:buSzPct val="80000"/>
              <a:buChar char="–"/>
              <a:defRPr sz="2800" b="1" i="0">
                <a:solidFill>
                  <a:srgbClr val="003366"/>
                </a:solidFill>
                <a:latin typeface="Arial" panose="020B0604020202020204" pitchFamily="34" charset="0"/>
                <a:cs typeface="Arial" panose="020B0604020202020204" pitchFamily="34" charset="0"/>
              </a:defRPr>
            </a:lvl4pPr>
            <a:lvl5pPr marL="2180286" indent="-354934">
              <a:spcBef>
                <a:spcPts val="600"/>
              </a:spcBef>
              <a:buClr>
                <a:srgbClr val="003366"/>
              </a:buClr>
              <a:buSzPct val="65000"/>
              <a:buChar char="●"/>
              <a:defRPr sz="2800" b="1" i="0">
                <a:solidFill>
                  <a:srgbClr val="003366"/>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104" name="Slide Number"/>
          <p:cNvSpPr txBox="1">
            <a:spLocks noGrp="1"/>
          </p:cNvSpPr>
          <p:nvPr>
            <p:ph type="sldNum" sz="quarter" idx="2"/>
          </p:nvPr>
        </p:nvSpPr>
        <p:spPr>
          <a:xfrm>
            <a:off x="128169" y="6340339"/>
            <a:ext cx="499315" cy="492261"/>
          </a:xfrm>
          <a:prstGeom prst="rect">
            <a:avLst/>
          </a:prstGeom>
        </p:spPr>
        <p:txBody>
          <a:bodyPr/>
          <a:lstStyle>
            <a:lvl1pPr algn="ctr">
              <a:defRPr sz="2600" b="1" i="0">
                <a:solidFill>
                  <a:srgbClr val="FFFFFF"/>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877895525"/>
      </p:ext>
    </p:extLst>
  </p:cSld>
  <p:clrMapOvr>
    <a:masterClrMapping/>
  </p:clrMapOvr>
  <p:transition spd="med"/>
</p:sldLayout>
</file>

<file path=ppt/slideLayouts/slideLayout1948.xml><?xml version="1.0" encoding="utf-8"?>
<p:sldLayout xmlns:a="http://schemas.openxmlformats.org/drawingml/2006/main" xmlns:r="http://schemas.openxmlformats.org/officeDocument/2006/relationships" xmlns:p="http://schemas.openxmlformats.org/presentationml/2006/main" showMasterSp="0" type="tx">
  <p:cSld name="5_Comparison">
    <p:bg>
      <p:bgPr>
        <a:solidFill>
          <a:srgbClr val="FFFFFF"/>
        </a:solidFill>
        <a:effectLst/>
      </p:bgPr>
    </p:bg>
    <p:spTree>
      <p:nvGrpSpPr>
        <p:cNvPr id="1" name=""/>
        <p:cNvGrpSpPr/>
        <p:nvPr/>
      </p:nvGrpSpPr>
      <p:grpSpPr>
        <a:xfrm>
          <a:off x="0" y="0"/>
          <a:ext cx="0" cy="0"/>
          <a:chOff x="0" y="0"/>
          <a:chExt cx="0" cy="0"/>
        </a:xfrm>
      </p:grpSpPr>
      <p:grpSp>
        <p:nvGrpSpPr>
          <p:cNvPr id="1113" name="Group 2"/>
          <p:cNvGrpSpPr/>
          <p:nvPr/>
        </p:nvGrpSpPr>
        <p:grpSpPr>
          <a:xfrm>
            <a:off x="2" y="0"/>
            <a:ext cx="3200401" cy="6858000"/>
            <a:chOff x="1" y="0"/>
            <a:chExt cx="3200400" cy="6858000"/>
          </a:xfrm>
        </p:grpSpPr>
        <p:sp>
          <p:nvSpPr>
            <p:cNvPr id="1111" name="Rectangle 3"/>
            <p:cNvSpPr/>
            <p:nvPr/>
          </p:nvSpPr>
          <p:spPr>
            <a:xfrm>
              <a:off x="1" y="0"/>
              <a:ext cx="762001" cy="68580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12" name="Rectangle 4"/>
            <p:cNvSpPr/>
            <p:nvPr/>
          </p:nvSpPr>
          <p:spPr>
            <a:xfrm>
              <a:off x="685801" y="0"/>
              <a:ext cx="2514601" cy="10668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14" name="AutoShape 5"/>
          <p:cNvSpPr/>
          <p:nvPr/>
        </p:nvSpPr>
        <p:spPr>
          <a:xfrm>
            <a:off x="762000" y="762000"/>
            <a:ext cx="5105400" cy="609600"/>
          </a:xfrm>
          <a:prstGeom prst="roundRect">
            <a:avLst>
              <a:gd name="adj" fmla="val 50000"/>
            </a:avLst>
          </a:prstGeom>
          <a:solidFill>
            <a:srgbClr val="FFFFFF"/>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grpSp>
        <p:nvGrpSpPr>
          <p:cNvPr id="1117" name="Group 11"/>
          <p:cNvGrpSpPr/>
          <p:nvPr/>
        </p:nvGrpSpPr>
        <p:grpSpPr>
          <a:xfrm>
            <a:off x="228600" y="1981200"/>
            <a:ext cx="7391400" cy="319088"/>
            <a:chOff x="0" y="0"/>
            <a:chExt cx="7391400" cy="319087"/>
          </a:xfrm>
        </p:grpSpPr>
        <p:sp>
          <p:nvSpPr>
            <p:cNvPr id="1115" name="AutoShape 12"/>
            <p:cNvSpPr/>
            <p:nvPr/>
          </p:nvSpPr>
          <p:spPr>
            <a:xfrm>
              <a:off x="381000" y="0"/>
              <a:ext cx="7010400"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16" name="AutoShape 13"/>
            <p:cNvSpPr/>
            <p:nvPr/>
          </p:nvSpPr>
          <p:spPr>
            <a:xfrm flipH="1">
              <a:off x="0" y="0"/>
              <a:ext cx="39370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18" name="Title Text"/>
          <p:cNvSpPr txBox="1">
            <a:spLocks noGrp="1"/>
          </p:cNvSpPr>
          <p:nvPr>
            <p:ph type="title"/>
          </p:nvPr>
        </p:nvSpPr>
        <p:spPr>
          <a:xfrm>
            <a:off x="457200" y="274638"/>
            <a:ext cx="8229600" cy="1143001"/>
          </a:xfrm>
          <a:prstGeom prst="rect">
            <a:avLst/>
          </a:prstGeom>
          <a:noFill/>
        </p:spPr>
        <p:txBody>
          <a:bodyPr anchor="b"/>
          <a:lstStyle>
            <a:lvl1pPr algn="l">
              <a:lnSpc>
                <a:spcPct val="90000"/>
              </a:lnSpc>
              <a:defRPr sz="3600" b="1" i="0">
                <a:solidFill>
                  <a:srgbClr val="006666"/>
                </a:solidFill>
                <a:latin typeface="Arial" panose="020B0604020202020204" pitchFamily="34" charset="0"/>
                <a:cs typeface="Arial" panose="020B0604020202020204" pitchFamily="34" charset="0"/>
              </a:defRPr>
            </a:lvl1pPr>
          </a:lstStyle>
          <a:p>
            <a:r>
              <a:rPr dirty="0"/>
              <a:t>Title Text</a:t>
            </a:r>
          </a:p>
        </p:txBody>
      </p:sp>
      <p:sp>
        <p:nvSpPr>
          <p:cNvPr id="1119"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solidFill>
                  <a:srgbClr val="003366"/>
                </a:solidFill>
                <a:latin typeface="Arial" panose="020B0604020202020204" pitchFamily="34" charset="0"/>
                <a:cs typeface="Arial" panose="020B0604020202020204" pitchFamily="34" charset="0"/>
              </a:defRPr>
            </a:lvl1pPr>
            <a:lvl2pPr marL="0" indent="456342">
              <a:spcBef>
                <a:spcPts val="500"/>
              </a:spcBef>
              <a:buSzTx/>
              <a:buNone/>
              <a:defRPr sz="2400" b="1" i="0">
                <a:solidFill>
                  <a:srgbClr val="003366"/>
                </a:solidFill>
                <a:latin typeface="Arial" panose="020B0604020202020204" pitchFamily="34" charset="0"/>
                <a:cs typeface="Arial" panose="020B0604020202020204" pitchFamily="34" charset="0"/>
              </a:defRPr>
            </a:lvl2pPr>
            <a:lvl3pPr marL="0" indent="912690">
              <a:spcBef>
                <a:spcPts val="500"/>
              </a:spcBef>
              <a:buSzTx/>
              <a:buNone/>
              <a:defRPr sz="2400" b="1" i="0">
                <a:solidFill>
                  <a:srgbClr val="003366"/>
                </a:solidFill>
                <a:latin typeface="Arial" panose="020B0604020202020204" pitchFamily="34" charset="0"/>
                <a:cs typeface="Arial" panose="020B0604020202020204" pitchFamily="34" charset="0"/>
              </a:defRPr>
            </a:lvl3pPr>
            <a:lvl4pPr marL="0" indent="1369015">
              <a:spcBef>
                <a:spcPts val="500"/>
              </a:spcBef>
              <a:buSzTx/>
              <a:buNone/>
              <a:defRPr sz="2400" b="1" i="0">
                <a:solidFill>
                  <a:srgbClr val="003366"/>
                </a:solidFill>
                <a:latin typeface="Arial" panose="020B0604020202020204" pitchFamily="34" charset="0"/>
                <a:cs typeface="Arial" panose="020B0604020202020204" pitchFamily="34" charset="0"/>
              </a:defRPr>
            </a:lvl4pPr>
            <a:lvl5pPr marL="0" indent="1825374">
              <a:spcBef>
                <a:spcPts val="500"/>
              </a:spcBef>
              <a:buSzTx/>
              <a:buNone/>
              <a:defRPr sz="2400" b="1" i="0">
                <a:solidFill>
                  <a:srgbClr val="003366"/>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120" name="Text Placeholder 4"/>
          <p:cNvSpPr>
            <a:spLocks noGrp="1"/>
          </p:cNvSpPr>
          <p:nvPr>
            <p:ph type="body" sz="quarter" idx="21"/>
          </p:nvPr>
        </p:nvSpPr>
        <p:spPr>
          <a:xfrm>
            <a:off x="4645062" y="1535112"/>
            <a:ext cx="4041776"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003366"/>
                </a:solidFill>
              </a:defRPr>
            </a:pPr>
            <a:endParaRPr dirty="0"/>
          </a:p>
        </p:txBody>
      </p:sp>
      <p:sp>
        <p:nvSpPr>
          <p:cNvPr id="1121" name="Slide Number"/>
          <p:cNvSpPr txBox="1">
            <a:spLocks noGrp="1"/>
          </p:cNvSpPr>
          <p:nvPr>
            <p:ph type="sldNum" sz="quarter" idx="2"/>
          </p:nvPr>
        </p:nvSpPr>
        <p:spPr>
          <a:xfrm>
            <a:off x="128169" y="6340339"/>
            <a:ext cx="499315" cy="492261"/>
          </a:xfrm>
          <a:prstGeom prst="rect">
            <a:avLst/>
          </a:prstGeom>
        </p:spPr>
        <p:txBody>
          <a:bodyPr/>
          <a:lstStyle>
            <a:lvl1pPr algn="ctr">
              <a:defRPr sz="2600" b="1" i="0">
                <a:solidFill>
                  <a:srgbClr val="FFFFFF"/>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284295874"/>
      </p:ext>
    </p:extLst>
  </p:cSld>
  <p:clrMapOvr>
    <a:masterClrMapping/>
  </p:clrMapOvr>
  <p:transition spd="med"/>
</p:sldLayout>
</file>

<file path=ppt/slideLayouts/slideLayout1949.xml><?xml version="1.0" encoding="utf-8"?>
<p:sldLayout xmlns:a="http://schemas.openxmlformats.org/drawingml/2006/main" xmlns:r="http://schemas.openxmlformats.org/officeDocument/2006/relationships" xmlns:p="http://schemas.openxmlformats.org/presentationml/2006/main" showMasterSp="0" type="tx">
  <p:cSld name="5_Title Only">
    <p:bg>
      <p:bgPr>
        <a:solidFill>
          <a:srgbClr val="FFFFFF"/>
        </a:solidFill>
        <a:effectLst/>
      </p:bgPr>
    </p:bg>
    <p:spTree>
      <p:nvGrpSpPr>
        <p:cNvPr id="1" name=""/>
        <p:cNvGrpSpPr/>
        <p:nvPr/>
      </p:nvGrpSpPr>
      <p:grpSpPr>
        <a:xfrm>
          <a:off x="0" y="0"/>
          <a:ext cx="0" cy="0"/>
          <a:chOff x="0" y="0"/>
          <a:chExt cx="0" cy="0"/>
        </a:xfrm>
      </p:grpSpPr>
      <p:grpSp>
        <p:nvGrpSpPr>
          <p:cNvPr id="1130" name="Group 2"/>
          <p:cNvGrpSpPr/>
          <p:nvPr/>
        </p:nvGrpSpPr>
        <p:grpSpPr>
          <a:xfrm>
            <a:off x="2" y="0"/>
            <a:ext cx="3200401" cy="6858000"/>
            <a:chOff x="1" y="0"/>
            <a:chExt cx="3200400" cy="6858000"/>
          </a:xfrm>
        </p:grpSpPr>
        <p:sp>
          <p:nvSpPr>
            <p:cNvPr id="1128" name="Rectangle 3"/>
            <p:cNvSpPr/>
            <p:nvPr/>
          </p:nvSpPr>
          <p:spPr>
            <a:xfrm>
              <a:off x="1" y="0"/>
              <a:ext cx="762001" cy="68580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29" name="Rectangle 4"/>
            <p:cNvSpPr/>
            <p:nvPr/>
          </p:nvSpPr>
          <p:spPr>
            <a:xfrm>
              <a:off x="685801" y="0"/>
              <a:ext cx="2514601" cy="10668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31" name="AutoShape 5"/>
          <p:cNvSpPr/>
          <p:nvPr/>
        </p:nvSpPr>
        <p:spPr>
          <a:xfrm>
            <a:off x="762000" y="762000"/>
            <a:ext cx="5105400" cy="609600"/>
          </a:xfrm>
          <a:prstGeom prst="roundRect">
            <a:avLst>
              <a:gd name="adj" fmla="val 50000"/>
            </a:avLst>
          </a:prstGeom>
          <a:solidFill>
            <a:srgbClr val="FFFFFF"/>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grpSp>
        <p:nvGrpSpPr>
          <p:cNvPr id="1134" name="Group 11"/>
          <p:cNvGrpSpPr/>
          <p:nvPr/>
        </p:nvGrpSpPr>
        <p:grpSpPr>
          <a:xfrm>
            <a:off x="228600" y="1981200"/>
            <a:ext cx="7391400" cy="319088"/>
            <a:chOff x="0" y="0"/>
            <a:chExt cx="7391400" cy="319087"/>
          </a:xfrm>
        </p:grpSpPr>
        <p:sp>
          <p:nvSpPr>
            <p:cNvPr id="1132" name="AutoShape 12"/>
            <p:cNvSpPr/>
            <p:nvPr/>
          </p:nvSpPr>
          <p:spPr>
            <a:xfrm>
              <a:off x="381000" y="0"/>
              <a:ext cx="7010400"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33" name="AutoShape 13"/>
            <p:cNvSpPr/>
            <p:nvPr/>
          </p:nvSpPr>
          <p:spPr>
            <a:xfrm flipH="1">
              <a:off x="0" y="0"/>
              <a:ext cx="39370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35" name="Title Text"/>
          <p:cNvSpPr txBox="1">
            <a:spLocks noGrp="1"/>
          </p:cNvSpPr>
          <p:nvPr>
            <p:ph type="title"/>
          </p:nvPr>
        </p:nvSpPr>
        <p:spPr>
          <a:xfrm>
            <a:off x="914400" y="762000"/>
            <a:ext cx="8001000" cy="1143000"/>
          </a:xfrm>
          <a:prstGeom prst="rect">
            <a:avLst/>
          </a:prstGeom>
          <a:noFill/>
        </p:spPr>
        <p:txBody>
          <a:bodyPr anchor="b"/>
          <a:lstStyle>
            <a:lvl1pPr algn="l">
              <a:lnSpc>
                <a:spcPct val="90000"/>
              </a:lnSpc>
              <a:defRPr sz="3600" b="1" i="0">
                <a:solidFill>
                  <a:srgbClr val="006666"/>
                </a:solidFill>
                <a:latin typeface="Arial" panose="020B0604020202020204" pitchFamily="34" charset="0"/>
                <a:cs typeface="Arial" panose="020B0604020202020204" pitchFamily="34" charset="0"/>
              </a:defRPr>
            </a:lvl1pPr>
          </a:lstStyle>
          <a:p>
            <a:r>
              <a:rPr dirty="0"/>
              <a:t>Title Text</a:t>
            </a:r>
          </a:p>
        </p:txBody>
      </p:sp>
      <p:sp>
        <p:nvSpPr>
          <p:cNvPr id="1136" name="Slide Number"/>
          <p:cNvSpPr txBox="1">
            <a:spLocks noGrp="1"/>
          </p:cNvSpPr>
          <p:nvPr>
            <p:ph type="sldNum" sz="quarter" idx="2"/>
          </p:nvPr>
        </p:nvSpPr>
        <p:spPr>
          <a:xfrm>
            <a:off x="128169" y="6340339"/>
            <a:ext cx="499315" cy="492261"/>
          </a:xfrm>
          <a:prstGeom prst="rect">
            <a:avLst/>
          </a:prstGeom>
        </p:spPr>
        <p:txBody>
          <a:bodyPr/>
          <a:lstStyle>
            <a:lvl1pPr algn="ctr">
              <a:defRPr sz="2600" b="1" i="0">
                <a:solidFill>
                  <a:srgbClr val="FFFFFF"/>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506335878"/>
      </p:ext>
    </p:extLst>
  </p:cSld>
  <p:clrMapOvr>
    <a:masterClrMapping/>
  </p:clrMapOvr>
  <p:transition spd="med"/>
</p:sldLayout>
</file>

<file path=ppt/slideLayouts/slideLayout195.xml><?xml version="1.0" encoding="utf-8"?>
<p:sldLayout xmlns:a="http://schemas.openxmlformats.org/drawingml/2006/main" xmlns:r="http://schemas.openxmlformats.org/officeDocument/2006/relationships" xmlns:p="http://schemas.openxmlformats.org/presentationml/2006/main" showMasterSp="0" type="tx">
  <p:cSld name="6_Two Content">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1564" name="Group 2"/>
          <p:cNvGrpSpPr/>
          <p:nvPr/>
        </p:nvGrpSpPr>
        <p:grpSpPr>
          <a:xfrm>
            <a:off x="0" y="0"/>
            <a:ext cx="8839200" cy="6858000"/>
            <a:chOff x="0" y="0"/>
            <a:chExt cx="8839200" cy="6858000"/>
          </a:xfrm>
        </p:grpSpPr>
        <p:grpSp>
          <p:nvGrpSpPr>
            <p:cNvPr id="1551" name="Group 3"/>
            <p:cNvGrpSpPr/>
            <p:nvPr/>
          </p:nvGrpSpPr>
          <p:grpSpPr>
            <a:xfrm>
              <a:off x="0" y="-1"/>
              <a:ext cx="5105400" cy="4876801"/>
              <a:chOff x="0" y="0"/>
              <a:chExt cx="5105400" cy="4876800"/>
            </a:xfrm>
          </p:grpSpPr>
          <p:sp>
            <p:nvSpPr>
              <p:cNvPr id="1546"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47" name="Oval 5"/>
              <p:cNvSpPr/>
              <p:nvPr/>
            </p:nvSpPr>
            <p:spPr>
              <a:xfrm>
                <a:off x="418475" y="420413"/>
                <a:ext cx="4268451"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48" name="Oval 6"/>
              <p:cNvSpPr/>
              <p:nvPr/>
            </p:nvSpPr>
            <p:spPr>
              <a:xfrm>
                <a:off x="836950" y="840827"/>
                <a:ext cx="3431499" cy="319514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49" name="Oval 7"/>
              <p:cNvSpPr/>
              <p:nvPr/>
            </p:nvSpPr>
            <p:spPr>
              <a:xfrm>
                <a:off x="1255426" y="1261241"/>
                <a:ext cx="2594549" cy="235431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50" name="Oval 8"/>
              <p:cNvSpPr/>
              <p:nvPr/>
            </p:nvSpPr>
            <p:spPr>
              <a:xfrm>
                <a:off x="1590206" y="1597572"/>
                <a:ext cx="1924989" cy="168165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1557" name="Group 9"/>
            <p:cNvGrpSpPr/>
            <p:nvPr/>
          </p:nvGrpSpPr>
          <p:grpSpPr>
            <a:xfrm>
              <a:off x="3200400" y="3200399"/>
              <a:ext cx="3886200" cy="3657601"/>
              <a:chOff x="0" y="0"/>
              <a:chExt cx="3886200" cy="3657600"/>
            </a:xfrm>
          </p:grpSpPr>
          <p:sp>
            <p:nvSpPr>
              <p:cNvPr id="1552"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53" name="Oval 11"/>
              <p:cNvSpPr/>
              <p:nvPr/>
            </p:nvSpPr>
            <p:spPr>
              <a:xfrm>
                <a:off x="318540" y="315310"/>
                <a:ext cx="3249119" cy="302698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54" name="Oval 12"/>
              <p:cNvSpPr/>
              <p:nvPr/>
            </p:nvSpPr>
            <p:spPr>
              <a:xfrm>
                <a:off x="637081" y="630620"/>
                <a:ext cx="2612038" cy="239635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55"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56" name="Oval 14"/>
              <p:cNvSpPr/>
              <p:nvPr/>
            </p:nvSpPr>
            <p:spPr>
              <a:xfrm>
                <a:off x="1210455" y="1198179"/>
                <a:ext cx="1465289" cy="1261243"/>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1563" name="Group 15"/>
            <p:cNvGrpSpPr/>
            <p:nvPr/>
          </p:nvGrpSpPr>
          <p:grpSpPr>
            <a:xfrm>
              <a:off x="4495800" y="152399"/>
              <a:ext cx="4343400" cy="4114801"/>
              <a:chOff x="0" y="0"/>
              <a:chExt cx="4343400" cy="4114800"/>
            </a:xfrm>
          </p:grpSpPr>
          <p:sp>
            <p:nvSpPr>
              <p:cNvPr id="1558"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59" name="Oval 17"/>
              <p:cNvSpPr/>
              <p:nvPr/>
            </p:nvSpPr>
            <p:spPr>
              <a:xfrm>
                <a:off x="356016" y="354723"/>
                <a:ext cx="3631369" cy="3405354"/>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60" name="Oval 18"/>
              <p:cNvSpPr/>
              <p:nvPr/>
            </p:nvSpPr>
            <p:spPr>
              <a:xfrm>
                <a:off x="712032" y="709448"/>
                <a:ext cx="2919335"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61" name="Oval 19"/>
              <p:cNvSpPr/>
              <p:nvPr/>
            </p:nvSpPr>
            <p:spPr>
              <a:xfrm>
                <a:off x="1068049" y="1064172"/>
                <a:ext cx="2207303" cy="198645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62"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1565" name="Title Text"/>
          <p:cNvSpPr txBox="1">
            <a:spLocks noGrp="1"/>
          </p:cNvSpPr>
          <p:nvPr>
            <p:ph type="title"/>
          </p:nvPr>
        </p:nvSpPr>
        <p:spPr>
          <a:xfrm>
            <a:off x="685800" y="609600"/>
            <a:ext cx="7772400" cy="1143000"/>
          </a:xfrm>
          <a:prstGeom prst="rect">
            <a:avLst/>
          </a:prstGeom>
        </p:spPr>
        <p:txBody>
          <a:bodyPr anchor="ctr"/>
          <a:lstStyle>
            <a:lvl1pPr algn="ctr">
              <a:defRPr>
                <a:solidFill>
                  <a:schemeClr val="accent3">
                    <a:lumOff val="44000"/>
                  </a:schemeClr>
                </a:solidFill>
              </a:defRPr>
            </a:lvl1pPr>
          </a:lstStyle>
          <a:p>
            <a:r>
              <a:t>Title Text</a:t>
            </a:r>
          </a:p>
        </p:txBody>
      </p:sp>
      <p:sp>
        <p:nvSpPr>
          <p:cNvPr id="1566"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lr>
                <a:srgbClr val="99CCFF"/>
              </a:buClr>
              <a:buSzPct val="110000"/>
              <a:buChar char="•"/>
              <a:defRPr sz="2800">
                <a:solidFill>
                  <a:srgbClr val="EAEAEA"/>
                </a:solidFill>
              </a:defRPr>
            </a:lvl1pPr>
            <a:lvl2pPr marL="790575" indent="-333375">
              <a:spcBef>
                <a:spcPts val="600"/>
              </a:spcBef>
              <a:buClr>
                <a:srgbClr val="99CCFF"/>
              </a:buClr>
              <a:buSzPct val="110000"/>
              <a:buChar char="•"/>
              <a:defRPr sz="2800">
                <a:solidFill>
                  <a:srgbClr val="EAEAEA"/>
                </a:solidFill>
              </a:defRPr>
            </a:lvl2pPr>
            <a:lvl3pPr marL="1234439" indent="-320039">
              <a:spcBef>
                <a:spcPts val="600"/>
              </a:spcBef>
              <a:buClr>
                <a:srgbClr val="99CCFF"/>
              </a:buClr>
              <a:buSzPct val="110000"/>
              <a:defRPr sz="2800">
                <a:solidFill>
                  <a:srgbClr val="EAEAEA"/>
                </a:solidFill>
              </a:defRPr>
            </a:lvl3pPr>
            <a:lvl4pPr marL="1727200" indent="-355600">
              <a:spcBef>
                <a:spcPts val="600"/>
              </a:spcBef>
              <a:buClr>
                <a:srgbClr val="99CCFF"/>
              </a:buClr>
              <a:buChar char="–"/>
              <a:defRPr sz="2800">
                <a:solidFill>
                  <a:srgbClr val="EAEAEA"/>
                </a:solidFill>
              </a:defRPr>
            </a:lvl4pPr>
            <a:lvl5pPr marL="2184400" indent="-355600">
              <a:spcBef>
                <a:spcPts val="600"/>
              </a:spcBef>
              <a:buClr>
                <a:srgbClr val="99CCFF"/>
              </a:buClr>
              <a:buChar char="•"/>
              <a:defRPr sz="2800">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1567"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042281576"/>
      </p:ext>
    </p:extLst>
  </p:cSld>
  <p:clrMapOvr>
    <a:masterClrMapping/>
  </p:clrMapOvr>
  <p:transition spd="med"/>
</p:sldLayout>
</file>

<file path=ppt/slideLayouts/slideLayout1950.xml><?xml version="1.0" encoding="utf-8"?>
<p:sldLayout xmlns:a="http://schemas.openxmlformats.org/drawingml/2006/main" xmlns:r="http://schemas.openxmlformats.org/officeDocument/2006/relationships" xmlns:p="http://schemas.openxmlformats.org/presentationml/2006/main" showMasterSp="0" type="tx">
  <p:cSld name="7_Blank">
    <p:bg>
      <p:bgPr>
        <a:solidFill>
          <a:srgbClr val="FFFFFF"/>
        </a:solidFill>
        <a:effectLst/>
      </p:bgPr>
    </p:bg>
    <p:spTree>
      <p:nvGrpSpPr>
        <p:cNvPr id="1" name=""/>
        <p:cNvGrpSpPr/>
        <p:nvPr/>
      </p:nvGrpSpPr>
      <p:grpSpPr>
        <a:xfrm>
          <a:off x="0" y="0"/>
          <a:ext cx="0" cy="0"/>
          <a:chOff x="0" y="0"/>
          <a:chExt cx="0" cy="0"/>
        </a:xfrm>
      </p:grpSpPr>
      <p:grpSp>
        <p:nvGrpSpPr>
          <p:cNvPr id="1145" name="Group 2"/>
          <p:cNvGrpSpPr/>
          <p:nvPr/>
        </p:nvGrpSpPr>
        <p:grpSpPr>
          <a:xfrm>
            <a:off x="2" y="0"/>
            <a:ext cx="3200401" cy="6858000"/>
            <a:chOff x="1" y="0"/>
            <a:chExt cx="3200400" cy="6858000"/>
          </a:xfrm>
        </p:grpSpPr>
        <p:sp>
          <p:nvSpPr>
            <p:cNvPr id="1143" name="Rectangle 3"/>
            <p:cNvSpPr/>
            <p:nvPr/>
          </p:nvSpPr>
          <p:spPr>
            <a:xfrm>
              <a:off x="1" y="0"/>
              <a:ext cx="762001" cy="68580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44" name="Rectangle 4"/>
            <p:cNvSpPr/>
            <p:nvPr/>
          </p:nvSpPr>
          <p:spPr>
            <a:xfrm>
              <a:off x="685801" y="0"/>
              <a:ext cx="2514601" cy="10668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46" name="AutoShape 5"/>
          <p:cNvSpPr/>
          <p:nvPr/>
        </p:nvSpPr>
        <p:spPr>
          <a:xfrm>
            <a:off x="762000" y="762000"/>
            <a:ext cx="5105400" cy="609600"/>
          </a:xfrm>
          <a:prstGeom prst="roundRect">
            <a:avLst>
              <a:gd name="adj" fmla="val 50000"/>
            </a:avLst>
          </a:prstGeom>
          <a:solidFill>
            <a:srgbClr val="FFFFFF"/>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grpSp>
        <p:nvGrpSpPr>
          <p:cNvPr id="1149" name="Group 11"/>
          <p:cNvGrpSpPr/>
          <p:nvPr/>
        </p:nvGrpSpPr>
        <p:grpSpPr>
          <a:xfrm>
            <a:off x="228600" y="1981200"/>
            <a:ext cx="7391400" cy="319088"/>
            <a:chOff x="0" y="0"/>
            <a:chExt cx="7391400" cy="319087"/>
          </a:xfrm>
        </p:grpSpPr>
        <p:sp>
          <p:nvSpPr>
            <p:cNvPr id="1147" name="AutoShape 12"/>
            <p:cNvSpPr/>
            <p:nvPr/>
          </p:nvSpPr>
          <p:spPr>
            <a:xfrm>
              <a:off x="381000" y="0"/>
              <a:ext cx="7010400"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48" name="AutoShape 13"/>
            <p:cNvSpPr/>
            <p:nvPr/>
          </p:nvSpPr>
          <p:spPr>
            <a:xfrm flipH="1">
              <a:off x="0" y="0"/>
              <a:ext cx="39370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50" name="Slide Number"/>
          <p:cNvSpPr txBox="1">
            <a:spLocks noGrp="1"/>
          </p:cNvSpPr>
          <p:nvPr>
            <p:ph type="sldNum" sz="quarter" idx="2"/>
          </p:nvPr>
        </p:nvSpPr>
        <p:spPr>
          <a:xfrm>
            <a:off x="128169" y="6340339"/>
            <a:ext cx="499315" cy="492261"/>
          </a:xfrm>
          <a:prstGeom prst="rect">
            <a:avLst/>
          </a:prstGeom>
        </p:spPr>
        <p:txBody>
          <a:bodyPr/>
          <a:lstStyle>
            <a:lvl1pPr algn="ctr">
              <a:defRPr sz="2600" b="1" i="0">
                <a:solidFill>
                  <a:srgbClr val="FFFFFF"/>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846391924"/>
      </p:ext>
    </p:extLst>
  </p:cSld>
  <p:clrMapOvr>
    <a:masterClrMapping/>
  </p:clrMapOvr>
  <p:transition spd="med"/>
</p:sldLayout>
</file>

<file path=ppt/slideLayouts/slideLayout1951.xml><?xml version="1.0" encoding="utf-8"?>
<p:sldLayout xmlns:a="http://schemas.openxmlformats.org/drawingml/2006/main" xmlns:r="http://schemas.openxmlformats.org/officeDocument/2006/relationships" xmlns:p="http://schemas.openxmlformats.org/presentationml/2006/main" showMasterSp="0" type="tx">
  <p:cSld name="5_Content with Caption">
    <p:bg>
      <p:bgPr>
        <a:solidFill>
          <a:srgbClr val="FFFFFF"/>
        </a:solidFill>
        <a:effectLst/>
      </p:bgPr>
    </p:bg>
    <p:spTree>
      <p:nvGrpSpPr>
        <p:cNvPr id="1" name=""/>
        <p:cNvGrpSpPr/>
        <p:nvPr/>
      </p:nvGrpSpPr>
      <p:grpSpPr>
        <a:xfrm>
          <a:off x="0" y="0"/>
          <a:ext cx="0" cy="0"/>
          <a:chOff x="0" y="0"/>
          <a:chExt cx="0" cy="0"/>
        </a:xfrm>
      </p:grpSpPr>
      <p:grpSp>
        <p:nvGrpSpPr>
          <p:cNvPr id="1159" name="Group 2"/>
          <p:cNvGrpSpPr/>
          <p:nvPr/>
        </p:nvGrpSpPr>
        <p:grpSpPr>
          <a:xfrm>
            <a:off x="2" y="0"/>
            <a:ext cx="3200401" cy="6858000"/>
            <a:chOff x="1" y="0"/>
            <a:chExt cx="3200400" cy="6858000"/>
          </a:xfrm>
        </p:grpSpPr>
        <p:sp>
          <p:nvSpPr>
            <p:cNvPr id="1157" name="Rectangle 3"/>
            <p:cNvSpPr/>
            <p:nvPr/>
          </p:nvSpPr>
          <p:spPr>
            <a:xfrm>
              <a:off x="1" y="0"/>
              <a:ext cx="762001" cy="68580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58" name="Rectangle 4"/>
            <p:cNvSpPr/>
            <p:nvPr/>
          </p:nvSpPr>
          <p:spPr>
            <a:xfrm>
              <a:off x="685801" y="0"/>
              <a:ext cx="2514601" cy="10668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60" name="AutoShape 5"/>
          <p:cNvSpPr/>
          <p:nvPr/>
        </p:nvSpPr>
        <p:spPr>
          <a:xfrm>
            <a:off x="762000" y="762000"/>
            <a:ext cx="5105400" cy="609600"/>
          </a:xfrm>
          <a:prstGeom prst="roundRect">
            <a:avLst>
              <a:gd name="adj" fmla="val 50000"/>
            </a:avLst>
          </a:prstGeom>
          <a:solidFill>
            <a:srgbClr val="FFFFFF"/>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grpSp>
        <p:nvGrpSpPr>
          <p:cNvPr id="1163" name="Group 11"/>
          <p:cNvGrpSpPr/>
          <p:nvPr/>
        </p:nvGrpSpPr>
        <p:grpSpPr>
          <a:xfrm>
            <a:off x="228600" y="1981200"/>
            <a:ext cx="7391400" cy="319088"/>
            <a:chOff x="0" y="0"/>
            <a:chExt cx="7391400" cy="319087"/>
          </a:xfrm>
        </p:grpSpPr>
        <p:sp>
          <p:nvSpPr>
            <p:cNvPr id="1161" name="AutoShape 12"/>
            <p:cNvSpPr/>
            <p:nvPr/>
          </p:nvSpPr>
          <p:spPr>
            <a:xfrm>
              <a:off x="381000" y="0"/>
              <a:ext cx="7010400"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62" name="AutoShape 13"/>
            <p:cNvSpPr/>
            <p:nvPr/>
          </p:nvSpPr>
          <p:spPr>
            <a:xfrm flipH="1">
              <a:off x="0" y="0"/>
              <a:ext cx="39370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64" name="Title Text"/>
          <p:cNvSpPr txBox="1">
            <a:spLocks noGrp="1"/>
          </p:cNvSpPr>
          <p:nvPr>
            <p:ph type="title"/>
          </p:nvPr>
        </p:nvSpPr>
        <p:spPr>
          <a:xfrm>
            <a:off x="457237" y="273050"/>
            <a:ext cx="3008315" cy="1162050"/>
          </a:xfrm>
          <a:prstGeom prst="rect">
            <a:avLst/>
          </a:prstGeom>
          <a:noFill/>
        </p:spPr>
        <p:txBody>
          <a:bodyPr anchor="b"/>
          <a:lstStyle>
            <a:lvl1pPr algn="l">
              <a:lnSpc>
                <a:spcPct val="90000"/>
              </a:lnSpc>
              <a:defRPr sz="2000" b="1" i="0">
                <a:solidFill>
                  <a:srgbClr val="006666"/>
                </a:solidFill>
                <a:latin typeface="Arial" panose="020B0604020202020204" pitchFamily="34" charset="0"/>
                <a:cs typeface="Arial" panose="020B0604020202020204" pitchFamily="34" charset="0"/>
              </a:defRPr>
            </a:lvl1pPr>
          </a:lstStyle>
          <a:p>
            <a:r>
              <a:rPr dirty="0"/>
              <a:t>Title Text</a:t>
            </a:r>
          </a:p>
        </p:txBody>
      </p:sp>
      <p:sp>
        <p:nvSpPr>
          <p:cNvPr id="1165" name="Body Level One…"/>
          <p:cNvSpPr txBox="1">
            <a:spLocks noGrp="1"/>
          </p:cNvSpPr>
          <p:nvPr>
            <p:ph type="body" idx="1"/>
          </p:nvPr>
        </p:nvSpPr>
        <p:spPr>
          <a:xfrm>
            <a:off x="3575050" y="273088"/>
            <a:ext cx="5111750" cy="5853113"/>
          </a:xfrm>
          <a:prstGeom prst="rect">
            <a:avLst/>
          </a:prstGeom>
        </p:spPr>
        <p:txBody>
          <a:bodyPr>
            <a:normAutofit/>
          </a:bodyPr>
          <a:lstStyle>
            <a:lvl1pPr>
              <a:buClr>
                <a:srgbClr val="003366"/>
              </a:buClr>
              <a:buSzPct val="75000"/>
              <a:buChar char="●"/>
              <a:defRPr b="1" i="0">
                <a:solidFill>
                  <a:srgbClr val="003366"/>
                </a:solidFill>
                <a:latin typeface="Arial" panose="020B0604020202020204" pitchFamily="34" charset="0"/>
                <a:cs typeface="Arial" panose="020B0604020202020204" pitchFamily="34" charset="0"/>
              </a:defRPr>
            </a:lvl1pPr>
            <a:lvl2pPr>
              <a:buClr>
                <a:srgbClr val="003366"/>
              </a:buClr>
              <a:buSzPct val="75000"/>
              <a:buChar char="–"/>
              <a:defRPr b="1" i="0">
                <a:solidFill>
                  <a:srgbClr val="003366"/>
                </a:solidFill>
                <a:latin typeface="Arial" panose="020B0604020202020204" pitchFamily="34" charset="0"/>
                <a:cs typeface="Arial" panose="020B0604020202020204" pitchFamily="34" charset="0"/>
              </a:defRPr>
            </a:lvl2pPr>
            <a:lvl3pPr>
              <a:buClr>
                <a:srgbClr val="003366"/>
              </a:buClr>
              <a:buSzPct val="75000"/>
              <a:defRPr b="1" i="0">
                <a:solidFill>
                  <a:srgbClr val="003366"/>
                </a:solidFill>
                <a:latin typeface="Arial" panose="020B0604020202020204" pitchFamily="34" charset="0"/>
                <a:cs typeface="Arial" panose="020B0604020202020204" pitchFamily="34" charset="0"/>
              </a:defRPr>
            </a:lvl3pPr>
            <a:lvl4pPr>
              <a:buClr>
                <a:srgbClr val="003366"/>
              </a:buClr>
              <a:buSzPct val="80000"/>
              <a:buChar char="–"/>
              <a:defRPr b="1" i="0">
                <a:solidFill>
                  <a:srgbClr val="003366"/>
                </a:solidFill>
                <a:latin typeface="Arial" panose="020B0604020202020204" pitchFamily="34" charset="0"/>
                <a:cs typeface="Arial" panose="020B0604020202020204" pitchFamily="34" charset="0"/>
              </a:defRPr>
            </a:lvl4pPr>
            <a:lvl5pPr>
              <a:buClr>
                <a:srgbClr val="003366"/>
              </a:buClr>
              <a:buSzPct val="65000"/>
              <a:buChar char="●"/>
              <a:defRPr b="1" i="0">
                <a:solidFill>
                  <a:srgbClr val="003366"/>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166" name="Text Placeholder 3"/>
          <p:cNvSpPr>
            <a:spLocks noGrp="1"/>
          </p:cNvSpPr>
          <p:nvPr>
            <p:ph type="body" sz="half" idx="21"/>
          </p:nvPr>
        </p:nvSpPr>
        <p:spPr>
          <a:xfrm>
            <a:off x="457237" y="1435101"/>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003366"/>
                </a:solidFill>
              </a:defRPr>
            </a:pPr>
            <a:endParaRPr dirty="0"/>
          </a:p>
        </p:txBody>
      </p:sp>
      <p:sp>
        <p:nvSpPr>
          <p:cNvPr id="1167" name="Slide Number"/>
          <p:cNvSpPr txBox="1">
            <a:spLocks noGrp="1"/>
          </p:cNvSpPr>
          <p:nvPr>
            <p:ph type="sldNum" sz="quarter" idx="2"/>
          </p:nvPr>
        </p:nvSpPr>
        <p:spPr>
          <a:xfrm>
            <a:off x="128169" y="6340339"/>
            <a:ext cx="499315" cy="492261"/>
          </a:xfrm>
          <a:prstGeom prst="rect">
            <a:avLst/>
          </a:prstGeom>
        </p:spPr>
        <p:txBody>
          <a:bodyPr/>
          <a:lstStyle>
            <a:lvl1pPr algn="ctr">
              <a:defRPr sz="2600" b="1" i="0">
                <a:solidFill>
                  <a:srgbClr val="FFFFFF"/>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763086856"/>
      </p:ext>
    </p:extLst>
  </p:cSld>
  <p:clrMapOvr>
    <a:masterClrMapping/>
  </p:clrMapOvr>
  <p:transition spd="med"/>
</p:sldLayout>
</file>

<file path=ppt/slideLayouts/slideLayout1952.xml><?xml version="1.0" encoding="utf-8"?>
<p:sldLayout xmlns:a="http://schemas.openxmlformats.org/drawingml/2006/main" xmlns:r="http://schemas.openxmlformats.org/officeDocument/2006/relationships" xmlns:p="http://schemas.openxmlformats.org/presentationml/2006/main" showMasterSp="0" type="tx">
  <p:cSld name="5_Picture with Caption">
    <p:bg>
      <p:bgPr>
        <a:solidFill>
          <a:srgbClr val="FFFFFF"/>
        </a:solidFill>
        <a:effectLst/>
      </p:bgPr>
    </p:bg>
    <p:spTree>
      <p:nvGrpSpPr>
        <p:cNvPr id="1" name=""/>
        <p:cNvGrpSpPr/>
        <p:nvPr/>
      </p:nvGrpSpPr>
      <p:grpSpPr>
        <a:xfrm>
          <a:off x="0" y="0"/>
          <a:ext cx="0" cy="0"/>
          <a:chOff x="0" y="0"/>
          <a:chExt cx="0" cy="0"/>
        </a:xfrm>
      </p:grpSpPr>
      <p:grpSp>
        <p:nvGrpSpPr>
          <p:cNvPr id="1176" name="Group 2"/>
          <p:cNvGrpSpPr/>
          <p:nvPr/>
        </p:nvGrpSpPr>
        <p:grpSpPr>
          <a:xfrm>
            <a:off x="2" y="0"/>
            <a:ext cx="3200401" cy="6858000"/>
            <a:chOff x="1" y="0"/>
            <a:chExt cx="3200400" cy="6858000"/>
          </a:xfrm>
        </p:grpSpPr>
        <p:sp>
          <p:nvSpPr>
            <p:cNvPr id="1174" name="Rectangle 3"/>
            <p:cNvSpPr/>
            <p:nvPr/>
          </p:nvSpPr>
          <p:spPr>
            <a:xfrm>
              <a:off x="1" y="0"/>
              <a:ext cx="762001" cy="68580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75" name="Rectangle 4"/>
            <p:cNvSpPr/>
            <p:nvPr/>
          </p:nvSpPr>
          <p:spPr>
            <a:xfrm>
              <a:off x="685801" y="0"/>
              <a:ext cx="2514601" cy="10668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77" name="AutoShape 5"/>
          <p:cNvSpPr/>
          <p:nvPr/>
        </p:nvSpPr>
        <p:spPr>
          <a:xfrm>
            <a:off x="762000" y="762000"/>
            <a:ext cx="5105400" cy="609600"/>
          </a:xfrm>
          <a:prstGeom prst="roundRect">
            <a:avLst>
              <a:gd name="adj" fmla="val 50000"/>
            </a:avLst>
          </a:prstGeom>
          <a:solidFill>
            <a:srgbClr val="FFFFFF"/>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grpSp>
        <p:nvGrpSpPr>
          <p:cNvPr id="1180" name="Group 11"/>
          <p:cNvGrpSpPr/>
          <p:nvPr/>
        </p:nvGrpSpPr>
        <p:grpSpPr>
          <a:xfrm>
            <a:off x="228600" y="1981200"/>
            <a:ext cx="7391400" cy="319088"/>
            <a:chOff x="0" y="0"/>
            <a:chExt cx="7391400" cy="319087"/>
          </a:xfrm>
        </p:grpSpPr>
        <p:sp>
          <p:nvSpPr>
            <p:cNvPr id="1178" name="AutoShape 12"/>
            <p:cNvSpPr/>
            <p:nvPr/>
          </p:nvSpPr>
          <p:spPr>
            <a:xfrm>
              <a:off x="381000" y="0"/>
              <a:ext cx="7010400"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79" name="AutoShape 13"/>
            <p:cNvSpPr/>
            <p:nvPr/>
          </p:nvSpPr>
          <p:spPr>
            <a:xfrm flipH="1">
              <a:off x="0" y="0"/>
              <a:ext cx="39370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81" name="Title Text"/>
          <p:cNvSpPr txBox="1">
            <a:spLocks noGrp="1"/>
          </p:cNvSpPr>
          <p:nvPr>
            <p:ph type="title"/>
          </p:nvPr>
        </p:nvSpPr>
        <p:spPr>
          <a:xfrm>
            <a:off x="1792288" y="4800600"/>
            <a:ext cx="5486401" cy="566738"/>
          </a:xfrm>
          <a:prstGeom prst="rect">
            <a:avLst/>
          </a:prstGeom>
          <a:noFill/>
        </p:spPr>
        <p:txBody>
          <a:bodyPr anchor="b"/>
          <a:lstStyle>
            <a:lvl1pPr algn="l">
              <a:lnSpc>
                <a:spcPct val="90000"/>
              </a:lnSpc>
              <a:defRPr sz="2000" b="1" i="0">
                <a:solidFill>
                  <a:srgbClr val="006666"/>
                </a:solidFill>
                <a:latin typeface="Arial" panose="020B0604020202020204" pitchFamily="34" charset="0"/>
                <a:cs typeface="Arial" panose="020B0604020202020204" pitchFamily="34" charset="0"/>
              </a:defRPr>
            </a:lvl1pPr>
          </a:lstStyle>
          <a:p>
            <a:r>
              <a:rPr dirty="0"/>
              <a:t>Title Text</a:t>
            </a:r>
          </a:p>
        </p:txBody>
      </p:sp>
      <p:sp>
        <p:nvSpPr>
          <p:cNvPr id="1182"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1183"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solidFill>
                  <a:srgbClr val="003366"/>
                </a:solidFill>
                <a:latin typeface="Arial" panose="020B0604020202020204" pitchFamily="34" charset="0"/>
                <a:cs typeface="Arial" panose="020B0604020202020204" pitchFamily="34" charset="0"/>
              </a:defRPr>
            </a:lvl1pPr>
            <a:lvl2pPr marL="0" indent="456342">
              <a:spcBef>
                <a:spcPts val="300"/>
              </a:spcBef>
              <a:buSzTx/>
              <a:buNone/>
              <a:defRPr sz="1400" b="1" i="0">
                <a:solidFill>
                  <a:srgbClr val="003366"/>
                </a:solidFill>
                <a:latin typeface="Arial" panose="020B0604020202020204" pitchFamily="34" charset="0"/>
                <a:cs typeface="Arial" panose="020B0604020202020204" pitchFamily="34" charset="0"/>
              </a:defRPr>
            </a:lvl2pPr>
            <a:lvl3pPr marL="0" indent="912690">
              <a:spcBef>
                <a:spcPts val="300"/>
              </a:spcBef>
              <a:buSzTx/>
              <a:buNone/>
              <a:defRPr sz="1400" b="1" i="0">
                <a:solidFill>
                  <a:srgbClr val="003366"/>
                </a:solidFill>
                <a:latin typeface="Arial" panose="020B0604020202020204" pitchFamily="34" charset="0"/>
                <a:cs typeface="Arial" panose="020B0604020202020204" pitchFamily="34" charset="0"/>
              </a:defRPr>
            </a:lvl3pPr>
            <a:lvl4pPr marL="0" indent="1369015">
              <a:spcBef>
                <a:spcPts val="300"/>
              </a:spcBef>
              <a:buSzTx/>
              <a:buNone/>
              <a:defRPr sz="1400" b="1" i="0">
                <a:solidFill>
                  <a:srgbClr val="003366"/>
                </a:solidFill>
                <a:latin typeface="Arial" panose="020B0604020202020204" pitchFamily="34" charset="0"/>
                <a:cs typeface="Arial" panose="020B0604020202020204" pitchFamily="34" charset="0"/>
              </a:defRPr>
            </a:lvl4pPr>
            <a:lvl5pPr marL="0" indent="1825374">
              <a:spcBef>
                <a:spcPts val="300"/>
              </a:spcBef>
              <a:buSzTx/>
              <a:buNone/>
              <a:defRPr sz="1400" b="1" i="0">
                <a:solidFill>
                  <a:srgbClr val="003366"/>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184" name="Slide Number"/>
          <p:cNvSpPr txBox="1">
            <a:spLocks noGrp="1"/>
          </p:cNvSpPr>
          <p:nvPr>
            <p:ph type="sldNum" sz="quarter" idx="2"/>
          </p:nvPr>
        </p:nvSpPr>
        <p:spPr>
          <a:xfrm>
            <a:off x="128169" y="6340339"/>
            <a:ext cx="499315" cy="492261"/>
          </a:xfrm>
          <a:prstGeom prst="rect">
            <a:avLst/>
          </a:prstGeom>
        </p:spPr>
        <p:txBody>
          <a:bodyPr/>
          <a:lstStyle>
            <a:lvl1pPr algn="ctr">
              <a:defRPr sz="2600" b="1" i="0">
                <a:solidFill>
                  <a:srgbClr val="FFFFFF"/>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233645908"/>
      </p:ext>
    </p:extLst>
  </p:cSld>
  <p:clrMapOvr>
    <a:masterClrMapping/>
  </p:clrMapOvr>
  <p:transition spd="med"/>
</p:sldLayout>
</file>

<file path=ppt/slideLayouts/slideLayout1953.xml><?xml version="1.0" encoding="utf-8"?>
<p:sldLayout xmlns:a="http://schemas.openxmlformats.org/drawingml/2006/main" xmlns:r="http://schemas.openxmlformats.org/officeDocument/2006/relationships" xmlns:p="http://schemas.openxmlformats.org/presentationml/2006/main" showMasterSp="0" type="tx">
  <p:cSld name="5_Title and Vertical Text">
    <p:bg>
      <p:bgPr>
        <a:solidFill>
          <a:srgbClr val="FFFFFF"/>
        </a:solidFill>
        <a:effectLst/>
      </p:bgPr>
    </p:bg>
    <p:spTree>
      <p:nvGrpSpPr>
        <p:cNvPr id="1" name=""/>
        <p:cNvGrpSpPr/>
        <p:nvPr/>
      </p:nvGrpSpPr>
      <p:grpSpPr>
        <a:xfrm>
          <a:off x="0" y="0"/>
          <a:ext cx="0" cy="0"/>
          <a:chOff x="0" y="0"/>
          <a:chExt cx="0" cy="0"/>
        </a:xfrm>
      </p:grpSpPr>
      <p:grpSp>
        <p:nvGrpSpPr>
          <p:cNvPr id="1193" name="Group 2"/>
          <p:cNvGrpSpPr/>
          <p:nvPr/>
        </p:nvGrpSpPr>
        <p:grpSpPr>
          <a:xfrm>
            <a:off x="2" y="0"/>
            <a:ext cx="3200401" cy="6858000"/>
            <a:chOff x="1" y="0"/>
            <a:chExt cx="3200400" cy="6858000"/>
          </a:xfrm>
        </p:grpSpPr>
        <p:sp>
          <p:nvSpPr>
            <p:cNvPr id="1191" name="Rectangle 3"/>
            <p:cNvSpPr/>
            <p:nvPr/>
          </p:nvSpPr>
          <p:spPr>
            <a:xfrm>
              <a:off x="1" y="0"/>
              <a:ext cx="762001" cy="68580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92" name="Rectangle 4"/>
            <p:cNvSpPr/>
            <p:nvPr/>
          </p:nvSpPr>
          <p:spPr>
            <a:xfrm>
              <a:off x="685801" y="0"/>
              <a:ext cx="2514601" cy="10668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94" name="AutoShape 5"/>
          <p:cNvSpPr/>
          <p:nvPr/>
        </p:nvSpPr>
        <p:spPr>
          <a:xfrm>
            <a:off x="762000" y="762000"/>
            <a:ext cx="5105400" cy="609600"/>
          </a:xfrm>
          <a:prstGeom prst="roundRect">
            <a:avLst>
              <a:gd name="adj" fmla="val 50000"/>
            </a:avLst>
          </a:prstGeom>
          <a:solidFill>
            <a:srgbClr val="FFFFFF"/>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grpSp>
        <p:nvGrpSpPr>
          <p:cNvPr id="1197" name="Group 11"/>
          <p:cNvGrpSpPr/>
          <p:nvPr/>
        </p:nvGrpSpPr>
        <p:grpSpPr>
          <a:xfrm>
            <a:off x="228600" y="1981200"/>
            <a:ext cx="7391400" cy="319088"/>
            <a:chOff x="0" y="0"/>
            <a:chExt cx="7391400" cy="319087"/>
          </a:xfrm>
        </p:grpSpPr>
        <p:sp>
          <p:nvSpPr>
            <p:cNvPr id="1195" name="AutoShape 12"/>
            <p:cNvSpPr/>
            <p:nvPr/>
          </p:nvSpPr>
          <p:spPr>
            <a:xfrm>
              <a:off x="381000" y="0"/>
              <a:ext cx="7010400"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96" name="AutoShape 13"/>
            <p:cNvSpPr/>
            <p:nvPr/>
          </p:nvSpPr>
          <p:spPr>
            <a:xfrm flipH="1">
              <a:off x="0" y="0"/>
              <a:ext cx="39370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98" name="Title Text"/>
          <p:cNvSpPr txBox="1">
            <a:spLocks noGrp="1"/>
          </p:cNvSpPr>
          <p:nvPr>
            <p:ph type="title"/>
          </p:nvPr>
        </p:nvSpPr>
        <p:spPr>
          <a:xfrm>
            <a:off x="914400" y="762000"/>
            <a:ext cx="8001000" cy="1143000"/>
          </a:xfrm>
          <a:prstGeom prst="rect">
            <a:avLst/>
          </a:prstGeom>
          <a:noFill/>
        </p:spPr>
        <p:txBody>
          <a:bodyPr anchor="b"/>
          <a:lstStyle>
            <a:lvl1pPr algn="l">
              <a:lnSpc>
                <a:spcPct val="90000"/>
              </a:lnSpc>
              <a:defRPr sz="3600" b="1" i="0">
                <a:solidFill>
                  <a:srgbClr val="006666"/>
                </a:solidFill>
                <a:latin typeface="Arial" panose="020B0604020202020204" pitchFamily="34" charset="0"/>
                <a:cs typeface="Arial" panose="020B0604020202020204" pitchFamily="34" charset="0"/>
              </a:defRPr>
            </a:lvl1pPr>
          </a:lstStyle>
          <a:p>
            <a:r>
              <a:rPr dirty="0"/>
              <a:t>Title Text</a:t>
            </a:r>
          </a:p>
        </p:txBody>
      </p:sp>
      <p:sp>
        <p:nvSpPr>
          <p:cNvPr id="1199" name="Body Level One…"/>
          <p:cNvSpPr txBox="1">
            <a:spLocks noGrp="1"/>
          </p:cNvSpPr>
          <p:nvPr>
            <p:ph type="body" idx="1"/>
          </p:nvPr>
        </p:nvSpPr>
        <p:spPr>
          <a:xfrm>
            <a:off x="914400" y="2362200"/>
            <a:ext cx="8001000" cy="3733800"/>
          </a:xfrm>
          <a:prstGeom prst="rect">
            <a:avLst/>
          </a:prstGeom>
        </p:spPr>
        <p:txBody>
          <a:bodyPr vert="eaVert">
            <a:normAutofit/>
          </a:bodyPr>
          <a:lstStyle>
            <a:lvl1pPr>
              <a:spcBef>
                <a:spcPts val="600"/>
              </a:spcBef>
              <a:buClr>
                <a:srgbClr val="003366"/>
              </a:buClr>
              <a:buSzPct val="75000"/>
              <a:buChar char="●"/>
              <a:defRPr sz="2800" b="1" i="0">
                <a:solidFill>
                  <a:srgbClr val="003366"/>
                </a:solidFill>
                <a:latin typeface="Arial" panose="020B0604020202020204" pitchFamily="34" charset="0"/>
                <a:cs typeface="Arial" panose="020B0604020202020204" pitchFamily="34" charset="0"/>
              </a:defRPr>
            </a:lvl1pPr>
            <a:lvl2pPr marL="789082" indent="-332754">
              <a:spcBef>
                <a:spcPts val="600"/>
              </a:spcBef>
              <a:buClr>
                <a:srgbClr val="003366"/>
              </a:buClr>
              <a:buSzPct val="75000"/>
              <a:buChar char="–"/>
              <a:defRPr sz="2800" b="1" i="0">
                <a:solidFill>
                  <a:srgbClr val="003366"/>
                </a:solidFill>
                <a:latin typeface="Arial" panose="020B0604020202020204" pitchFamily="34" charset="0"/>
                <a:cs typeface="Arial" panose="020B0604020202020204" pitchFamily="34" charset="0"/>
              </a:defRPr>
            </a:lvl2pPr>
            <a:lvl3pPr marL="1232107" indent="-319440">
              <a:spcBef>
                <a:spcPts val="600"/>
              </a:spcBef>
              <a:buClr>
                <a:srgbClr val="003366"/>
              </a:buClr>
              <a:buSzPct val="75000"/>
              <a:defRPr sz="2800" b="1" i="0">
                <a:solidFill>
                  <a:srgbClr val="003366"/>
                </a:solidFill>
                <a:latin typeface="Arial" panose="020B0604020202020204" pitchFamily="34" charset="0"/>
                <a:cs typeface="Arial" panose="020B0604020202020204" pitchFamily="34" charset="0"/>
              </a:defRPr>
            </a:lvl3pPr>
            <a:lvl4pPr marL="1723956" indent="-354934">
              <a:spcBef>
                <a:spcPts val="600"/>
              </a:spcBef>
              <a:buClr>
                <a:srgbClr val="003366"/>
              </a:buClr>
              <a:buSzPct val="80000"/>
              <a:buChar char="–"/>
              <a:defRPr sz="2800" b="1" i="0">
                <a:solidFill>
                  <a:srgbClr val="003366"/>
                </a:solidFill>
                <a:latin typeface="Arial" panose="020B0604020202020204" pitchFamily="34" charset="0"/>
                <a:cs typeface="Arial" panose="020B0604020202020204" pitchFamily="34" charset="0"/>
              </a:defRPr>
            </a:lvl4pPr>
            <a:lvl5pPr marL="2180286" indent="-354934">
              <a:spcBef>
                <a:spcPts val="600"/>
              </a:spcBef>
              <a:buClr>
                <a:srgbClr val="003366"/>
              </a:buClr>
              <a:buSzPct val="65000"/>
              <a:buChar char="●"/>
              <a:defRPr sz="2800" b="1" i="0">
                <a:solidFill>
                  <a:srgbClr val="003366"/>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200" name="Slide Number"/>
          <p:cNvSpPr txBox="1">
            <a:spLocks noGrp="1"/>
          </p:cNvSpPr>
          <p:nvPr>
            <p:ph type="sldNum" sz="quarter" idx="2"/>
          </p:nvPr>
        </p:nvSpPr>
        <p:spPr>
          <a:xfrm>
            <a:off x="128169" y="6340339"/>
            <a:ext cx="499315" cy="492261"/>
          </a:xfrm>
          <a:prstGeom prst="rect">
            <a:avLst/>
          </a:prstGeom>
        </p:spPr>
        <p:txBody>
          <a:bodyPr/>
          <a:lstStyle>
            <a:lvl1pPr algn="ctr">
              <a:defRPr sz="2600" b="1" i="0">
                <a:solidFill>
                  <a:srgbClr val="FFFFFF"/>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142952192"/>
      </p:ext>
    </p:extLst>
  </p:cSld>
  <p:clrMapOvr>
    <a:masterClrMapping/>
  </p:clrMapOvr>
  <p:transition spd="med"/>
</p:sldLayout>
</file>

<file path=ppt/slideLayouts/slideLayout1954.xml><?xml version="1.0" encoding="utf-8"?>
<p:sldLayout xmlns:a="http://schemas.openxmlformats.org/drawingml/2006/main" xmlns:r="http://schemas.openxmlformats.org/officeDocument/2006/relationships" xmlns:p="http://schemas.openxmlformats.org/presentationml/2006/main" showMasterSp="0" type="tx">
  <p:cSld name="5_Vertical Title and Text">
    <p:bg>
      <p:bgPr>
        <a:solidFill>
          <a:srgbClr val="FFFFFF"/>
        </a:solidFill>
        <a:effectLst/>
      </p:bgPr>
    </p:bg>
    <p:spTree>
      <p:nvGrpSpPr>
        <p:cNvPr id="1" name=""/>
        <p:cNvGrpSpPr/>
        <p:nvPr/>
      </p:nvGrpSpPr>
      <p:grpSpPr>
        <a:xfrm>
          <a:off x="0" y="0"/>
          <a:ext cx="0" cy="0"/>
          <a:chOff x="0" y="0"/>
          <a:chExt cx="0" cy="0"/>
        </a:xfrm>
      </p:grpSpPr>
      <p:grpSp>
        <p:nvGrpSpPr>
          <p:cNvPr id="1209" name="Group 2"/>
          <p:cNvGrpSpPr/>
          <p:nvPr/>
        </p:nvGrpSpPr>
        <p:grpSpPr>
          <a:xfrm>
            <a:off x="2" y="0"/>
            <a:ext cx="3200401" cy="6858000"/>
            <a:chOff x="1" y="0"/>
            <a:chExt cx="3200400" cy="6858000"/>
          </a:xfrm>
        </p:grpSpPr>
        <p:sp>
          <p:nvSpPr>
            <p:cNvPr id="1207" name="Rectangle 3"/>
            <p:cNvSpPr/>
            <p:nvPr/>
          </p:nvSpPr>
          <p:spPr>
            <a:xfrm>
              <a:off x="1" y="0"/>
              <a:ext cx="762001" cy="68580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208" name="Rectangle 4"/>
            <p:cNvSpPr/>
            <p:nvPr/>
          </p:nvSpPr>
          <p:spPr>
            <a:xfrm>
              <a:off x="685801" y="0"/>
              <a:ext cx="2514601" cy="10668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210" name="AutoShape 5"/>
          <p:cNvSpPr/>
          <p:nvPr/>
        </p:nvSpPr>
        <p:spPr>
          <a:xfrm>
            <a:off x="762000" y="762000"/>
            <a:ext cx="5105400" cy="609600"/>
          </a:xfrm>
          <a:prstGeom prst="roundRect">
            <a:avLst>
              <a:gd name="adj" fmla="val 50000"/>
            </a:avLst>
          </a:prstGeom>
          <a:solidFill>
            <a:srgbClr val="FFFFFF"/>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grpSp>
        <p:nvGrpSpPr>
          <p:cNvPr id="1213" name="Group 11"/>
          <p:cNvGrpSpPr/>
          <p:nvPr/>
        </p:nvGrpSpPr>
        <p:grpSpPr>
          <a:xfrm>
            <a:off x="228600" y="1981200"/>
            <a:ext cx="7391400" cy="319088"/>
            <a:chOff x="0" y="0"/>
            <a:chExt cx="7391400" cy="319087"/>
          </a:xfrm>
        </p:grpSpPr>
        <p:sp>
          <p:nvSpPr>
            <p:cNvPr id="1211" name="AutoShape 12"/>
            <p:cNvSpPr/>
            <p:nvPr/>
          </p:nvSpPr>
          <p:spPr>
            <a:xfrm>
              <a:off x="381000" y="0"/>
              <a:ext cx="7010400"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212" name="AutoShape 13"/>
            <p:cNvSpPr/>
            <p:nvPr/>
          </p:nvSpPr>
          <p:spPr>
            <a:xfrm flipH="1">
              <a:off x="0" y="0"/>
              <a:ext cx="39370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214" name="Title Text"/>
          <p:cNvSpPr txBox="1">
            <a:spLocks noGrp="1"/>
          </p:cNvSpPr>
          <p:nvPr>
            <p:ph type="title"/>
          </p:nvPr>
        </p:nvSpPr>
        <p:spPr>
          <a:xfrm>
            <a:off x="6915150" y="762000"/>
            <a:ext cx="2000251" cy="5334000"/>
          </a:xfrm>
          <a:prstGeom prst="rect">
            <a:avLst/>
          </a:prstGeom>
          <a:noFill/>
        </p:spPr>
        <p:txBody>
          <a:bodyPr vert="eaVert" anchor="b"/>
          <a:lstStyle>
            <a:lvl1pPr algn="l">
              <a:lnSpc>
                <a:spcPct val="90000"/>
              </a:lnSpc>
              <a:defRPr sz="3600" b="1" i="0">
                <a:solidFill>
                  <a:srgbClr val="006666"/>
                </a:solidFill>
                <a:latin typeface="Arial" panose="020B0604020202020204" pitchFamily="34" charset="0"/>
                <a:cs typeface="Arial" panose="020B0604020202020204" pitchFamily="34" charset="0"/>
              </a:defRPr>
            </a:lvl1pPr>
          </a:lstStyle>
          <a:p>
            <a:r>
              <a:rPr dirty="0"/>
              <a:t>Title Text</a:t>
            </a:r>
          </a:p>
        </p:txBody>
      </p:sp>
      <p:sp>
        <p:nvSpPr>
          <p:cNvPr id="1215" name="Body Level One…"/>
          <p:cNvSpPr txBox="1">
            <a:spLocks noGrp="1"/>
          </p:cNvSpPr>
          <p:nvPr>
            <p:ph type="body" idx="1"/>
          </p:nvPr>
        </p:nvSpPr>
        <p:spPr>
          <a:xfrm>
            <a:off x="914400" y="762000"/>
            <a:ext cx="5848350" cy="5334000"/>
          </a:xfrm>
          <a:prstGeom prst="rect">
            <a:avLst/>
          </a:prstGeom>
        </p:spPr>
        <p:txBody>
          <a:bodyPr vert="eaVert">
            <a:normAutofit/>
          </a:bodyPr>
          <a:lstStyle>
            <a:lvl1pPr>
              <a:spcBef>
                <a:spcPts val="600"/>
              </a:spcBef>
              <a:buClr>
                <a:srgbClr val="003366"/>
              </a:buClr>
              <a:buSzPct val="75000"/>
              <a:buChar char="●"/>
              <a:defRPr sz="2800" b="1" i="0">
                <a:solidFill>
                  <a:srgbClr val="003366"/>
                </a:solidFill>
                <a:latin typeface="Arial" panose="020B0604020202020204" pitchFamily="34" charset="0"/>
                <a:cs typeface="Arial" panose="020B0604020202020204" pitchFamily="34" charset="0"/>
              </a:defRPr>
            </a:lvl1pPr>
            <a:lvl2pPr marL="789082" indent="-332754">
              <a:spcBef>
                <a:spcPts val="600"/>
              </a:spcBef>
              <a:buClr>
                <a:srgbClr val="003366"/>
              </a:buClr>
              <a:buSzPct val="75000"/>
              <a:buChar char="–"/>
              <a:defRPr sz="2800" b="1" i="0">
                <a:solidFill>
                  <a:srgbClr val="003366"/>
                </a:solidFill>
                <a:latin typeface="Arial" panose="020B0604020202020204" pitchFamily="34" charset="0"/>
                <a:cs typeface="Arial" panose="020B0604020202020204" pitchFamily="34" charset="0"/>
              </a:defRPr>
            </a:lvl2pPr>
            <a:lvl3pPr marL="1232107" indent="-319440">
              <a:spcBef>
                <a:spcPts val="600"/>
              </a:spcBef>
              <a:buClr>
                <a:srgbClr val="003366"/>
              </a:buClr>
              <a:buSzPct val="75000"/>
              <a:defRPr sz="2800" b="1" i="0">
                <a:solidFill>
                  <a:srgbClr val="003366"/>
                </a:solidFill>
                <a:latin typeface="Arial" panose="020B0604020202020204" pitchFamily="34" charset="0"/>
                <a:cs typeface="Arial" panose="020B0604020202020204" pitchFamily="34" charset="0"/>
              </a:defRPr>
            </a:lvl3pPr>
            <a:lvl4pPr marL="1723956" indent="-354934">
              <a:spcBef>
                <a:spcPts val="600"/>
              </a:spcBef>
              <a:buClr>
                <a:srgbClr val="003366"/>
              </a:buClr>
              <a:buSzPct val="80000"/>
              <a:buChar char="–"/>
              <a:defRPr sz="2800" b="1" i="0">
                <a:solidFill>
                  <a:srgbClr val="003366"/>
                </a:solidFill>
                <a:latin typeface="Arial" panose="020B0604020202020204" pitchFamily="34" charset="0"/>
                <a:cs typeface="Arial" panose="020B0604020202020204" pitchFamily="34" charset="0"/>
              </a:defRPr>
            </a:lvl4pPr>
            <a:lvl5pPr marL="2180286" indent="-354934">
              <a:spcBef>
                <a:spcPts val="600"/>
              </a:spcBef>
              <a:buClr>
                <a:srgbClr val="003366"/>
              </a:buClr>
              <a:buSzPct val="65000"/>
              <a:buChar char="●"/>
              <a:defRPr sz="2800" b="1" i="0">
                <a:solidFill>
                  <a:srgbClr val="003366"/>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216" name="Slide Number"/>
          <p:cNvSpPr txBox="1">
            <a:spLocks noGrp="1"/>
          </p:cNvSpPr>
          <p:nvPr>
            <p:ph type="sldNum" sz="quarter" idx="2"/>
          </p:nvPr>
        </p:nvSpPr>
        <p:spPr>
          <a:xfrm>
            <a:off x="128169" y="6340339"/>
            <a:ext cx="499315" cy="492261"/>
          </a:xfrm>
          <a:prstGeom prst="rect">
            <a:avLst/>
          </a:prstGeom>
        </p:spPr>
        <p:txBody>
          <a:bodyPr/>
          <a:lstStyle>
            <a:lvl1pPr algn="ctr">
              <a:defRPr sz="2600" b="1" i="0">
                <a:solidFill>
                  <a:srgbClr val="FFFFFF"/>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806107967"/>
      </p:ext>
    </p:extLst>
  </p:cSld>
  <p:clrMapOvr>
    <a:masterClrMapping/>
  </p:clrMapOvr>
  <p:transition spd="med"/>
</p:sldLayout>
</file>

<file path=ppt/slideLayouts/slideLayout1955.xml><?xml version="1.0" encoding="utf-8"?>
<p:sldLayout xmlns:a="http://schemas.openxmlformats.org/drawingml/2006/main" xmlns:r="http://schemas.openxmlformats.org/officeDocument/2006/relationships" xmlns:p="http://schemas.openxmlformats.org/presentationml/2006/main" showMasterSp="0" type="tx">
  <p:cSld name="6_Title Slide">
    <p:bg>
      <p:bgPr>
        <a:solidFill>
          <a:srgbClr val="000000"/>
        </a:solidFill>
        <a:effectLst/>
      </p:bgPr>
    </p:bg>
    <p:spTree>
      <p:nvGrpSpPr>
        <p:cNvPr id="1" name=""/>
        <p:cNvGrpSpPr/>
        <p:nvPr/>
      </p:nvGrpSpPr>
      <p:grpSpPr>
        <a:xfrm>
          <a:off x="0" y="0"/>
          <a:ext cx="0" cy="0"/>
          <a:chOff x="0" y="0"/>
          <a:chExt cx="0" cy="0"/>
        </a:xfrm>
      </p:grpSpPr>
      <p:sp>
        <p:nvSpPr>
          <p:cNvPr id="1223" name="Title Text"/>
          <p:cNvSpPr txBox="1">
            <a:spLocks noGrp="1"/>
          </p:cNvSpPr>
          <p:nvPr>
            <p:ph type="title"/>
          </p:nvPr>
        </p:nvSpPr>
        <p:spPr>
          <a:xfrm>
            <a:off x="685800" y="2130426"/>
            <a:ext cx="7772400" cy="1470026"/>
          </a:xfrm>
          <a:prstGeom prst="rect">
            <a:avLst/>
          </a:prstGeom>
          <a:noFill/>
        </p:spPr>
        <p:txBody>
          <a:bodyPr/>
          <a:lstStyle>
            <a:lvl1pPr>
              <a:defRPr sz="4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224" name="Body Level One…"/>
          <p:cNvSpPr txBox="1">
            <a:spLocks noGrp="1"/>
          </p:cNvSpPr>
          <p:nvPr>
            <p:ph type="body" sz="quarter" idx="1"/>
          </p:nvPr>
        </p:nvSpPr>
        <p:spPr>
          <a:xfrm>
            <a:off x="1371600" y="3886201"/>
            <a:ext cx="6400800" cy="1752601"/>
          </a:xfrm>
          <a:prstGeom prst="rect">
            <a:avLst/>
          </a:prstGeom>
        </p:spPr>
        <p:txBody>
          <a:bodyPr>
            <a:normAutofit/>
          </a:bodyPr>
          <a:lstStyle>
            <a:lvl1pPr marL="0" indent="0" algn="ctr">
              <a:buSzTx/>
              <a:buNone/>
              <a:defRPr b="1" i="0">
                <a:solidFill>
                  <a:srgbClr val="000000"/>
                </a:solidFill>
                <a:latin typeface="Arial" panose="020B0604020202020204" pitchFamily="34" charset="0"/>
                <a:cs typeface="Arial" panose="020B0604020202020204" pitchFamily="34" charset="0"/>
              </a:defRPr>
            </a:lvl1pPr>
            <a:lvl2pPr marL="0" indent="456342" algn="ctr">
              <a:buSzTx/>
              <a:buNone/>
              <a:defRPr b="1" i="0">
                <a:solidFill>
                  <a:srgbClr val="000000"/>
                </a:solidFill>
                <a:latin typeface="Arial" panose="020B0604020202020204" pitchFamily="34" charset="0"/>
                <a:cs typeface="Arial" panose="020B0604020202020204" pitchFamily="34" charset="0"/>
              </a:defRPr>
            </a:lvl2pPr>
            <a:lvl3pPr marL="0" indent="912690" algn="ctr">
              <a:buSzTx/>
              <a:buNone/>
              <a:defRPr b="1" i="0">
                <a:solidFill>
                  <a:srgbClr val="000000"/>
                </a:solidFill>
                <a:latin typeface="Arial" panose="020B0604020202020204" pitchFamily="34" charset="0"/>
                <a:cs typeface="Arial" panose="020B0604020202020204" pitchFamily="34" charset="0"/>
              </a:defRPr>
            </a:lvl3pPr>
            <a:lvl4pPr marL="0" indent="1369015" algn="ctr">
              <a:buSzTx/>
              <a:buNone/>
              <a:defRPr b="1" i="0">
                <a:solidFill>
                  <a:srgbClr val="000000"/>
                </a:solidFill>
                <a:latin typeface="Arial" panose="020B0604020202020204" pitchFamily="34" charset="0"/>
                <a:cs typeface="Arial" panose="020B0604020202020204" pitchFamily="34" charset="0"/>
              </a:defRPr>
            </a:lvl4pPr>
            <a:lvl5pPr marL="0" indent="1825374" algn="ctr">
              <a:buSzTx/>
              <a:buNone/>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225" name="Slide Number"/>
          <p:cNvSpPr txBox="1">
            <a:spLocks noGrp="1"/>
          </p:cNvSpPr>
          <p:nvPr>
            <p:ph type="sldNum" sz="quarter" idx="2"/>
          </p:nvPr>
        </p:nvSpPr>
        <p:spPr>
          <a:xfrm>
            <a:off x="8405037" y="6245226"/>
            <a:ext cx="281763" cy="286910"/>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759499746"/>
      </p:ext>
    </p:extLst>
  </p:cSld>
  <p:clrMapOvr>
    <a:masterClrMapping/>
  </p:clrMapOvr>
  <p:transition spd="med"/>
</p:sldLayout>
</file>

<file path=ppt/slideLayouts/slideLayout1956.xml><?xml version="1.0" encoding="utf-8"?>
<p:sldLayout xmlns:a="http://schemas.openxmlformats.org/drawingml/2006/main" xmlns:r="http://schemas.openxmlformats.org/officeDocument/2006/relationships" xmlns:p="http://schemas.openxmlformats.org/presentationml/2006/main" showMasterSp="0" type="tx">
  <p:cSld name="6_Title and Content">
    <p:bg>
      <p:bgPr>
        <a:solidFill>
          <a:srgbClr val="000000"/>
        </a:solidFill>
        <a:effectLst/>
      </p:bgPr>
    </p:bg>
    <p:spTree>
      <p:nvGrpSpPr>
        <p:cNvPr id="1" name=""/>
        <p:cNvGrpSpPr/>
        <p:nvPr/>
      </p:nvGrpSpPr>
      <p:grpSpPr>
        <a:xfrm>
          <a:off x="0" y="0"/>
          <a:ext cx="0" cy="0"/>
          <a:chOff x="0" y="0"/>
          <a:chExt cx="0" cy="0"/>
        </a:xfrm>
      </p:grpSpPr>
      <p:sp>
        <p:nvSpPr>
          <p:cNvPr id="1232" name="Title Text"/>
          <p:cNvSpPr txBox="1">
            <a:spLocks noGrp="1"/>
          </p:cNvSpPr>
          <p:nvPr>
            <p:ph type="title"/>
          </p:nvPr>
        </p:nvSpPr>
        <p:spPr>
          <a:xfrm>
            <a:off x="457200" y="274638"/>
            <a:ext cx="8229600" cy="1143001"/>
          </a:xfrm>
          <a:prstGeom prst="rect">
            <a:avLst/>
          </a:prstGeom>
          <a:noFill/>
        </p:spPr>
        <p:txBody>
          <a:bodyPr/>
          <a:lstStyle>
            <a:lvl1pPr>
              <a:defRPr sz="4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233" name="Body Level One…"/>
          <p:cNvSpPr txBox="1">
            <a:spLocks noGrp="1"/>
          </p:cNvSpPr>
          <p:nvPr>
            <p:ph type="body" idx="1"/>
          </p:nvPr>
        </p:nvSpPr>
        <p:spPr>
          <a:xfrm>
            <a:off x="457200" y="1600200"/>
            <a:ext cx="8229600" cy="4525963"/>
          </a:xfrm>
          <a:prstGeom prst="rect">
            <a:avLst/>
          </a:prstGeom>
        </p:spPr>
        <p:txBody>
          <a:bodyPr>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234" name="Slide Number"/>
          <p:cNvSpPr txBox="1">
            <a:spLocks noGrp="1"/>
          </p:cNvSpPr>
          <p:nvPr>
            <p:ph type="sldNum" sz="quarter" idx="2"/>
          </p:nvPr>
        </p:nvSpPr>
        <p:spPr>
          <a:xfrm>
            <a:off x="8405037" y="6245226"/>
            <a:ext cx="281763" cy="286910"/>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636488776"/>
      </p:ext>
    </p:extLst>
  </p:cSld>
  <p:clrMapOvr>
    <a:masterClrMapping/>
  </p:clrMapOvr>
  <p:transition spd="med"/>
</p:sldLayout>
</file>

<file path=ppt/slideLayouts/slideLayout1957.xml><?xml version="1.0" encoding="utf-8"?>
<p:sldLayout xmlns:a="http://schemas.openxmlformats.org/drawingml/2006/main" xmlns:r="http://schemas.openxmlformats.org/officeDocument/2006/relationships" xmlns:p="http://schemas.openxmlformats.org/presentationml/2006/main" showMasterSp="0" type="tx">
  <p:cSld name="6_Section Header">
    <p:bg>
      <p:bgPr>
        <a:solidFill>
          <a:srgbClr val="000000"/>
        </a:solidFill>
        <a:effectLst/>
      </p:bgPr>
    </p:bg>
    <p:spTree>
      <p:nvGrpSpPr>
        <p:cNvPr id="1" name=""/>
        <p:cNvGrpSpPr/>
        <p:nvPr/>
      </p:nvGrpSpPr>
      <p:grpSpPr>
        <a:xfrm>
          <a:off x="0" y="0"/>
          <a:ext cx="0" cy="0"/>
          <a:chOff x="0" y="0"/>
          <a:chExt cx="0" cy="0"/>
        </a:xfrm>
      </p:grpSpPr>
      <p:sp>
        <p:nvSpPr>
          <p:cNvPr id="1241" name="Title Text"/>
          <p:cNvSpPr txBox="1">
            <a:spLocks noGrp="1"/>
          </p:cNvSpPr>
          <p:nvPr>
            <p:ph type="title"/>
          </p:nvPr>
        </p:nvSpPr>
        <p:spPr>
          <a:xfrm>
            <a:off x="722312" y="4406900"/>
            <a:ext cx="7772401" cy="1362075"/>
          </a:xfrm>
          <a:prstGeom prst="rect">
            <a:avLst/>
          </a:prstGeom>
          <a:noFill/>
        </p:spPr>
        <p:txBody>
          <a:bodyPr anchor="t"/>
          <a:lstStyle>
            <a:lvl1pPr algn="l">
              <a:defRPr sz="4000" b="1" i="0" cap="all">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242" name="Body Level One…"/>
          <p:cNvSpPr txBox="1">
            <a:spLocks noGrp="1"/>
          </p:cNvSpPr>
          <p:nvPr>
            <p:ph type="body" sz="quarter" idx="1"/>
          </p:nvPr>
        </p:nvSpPr>
        <p:spPr>
          <a:xfrm>
            <a:off x="722312" y="2906714"/>
            <a:ext cx="7772401" cy="1500188"/>
          </a:xfrm>
          <a:prstGeom prst="rect">
            <a:avLst/>
          </a:prstGeom>
        </p:spPr>
        <p:txBody>
          <a:bodyPr anchor="b">
            <a:normAutofit/>
          </a:bodyPr>
          <a:lstStyle>
            <a:lvl1pPr marL="0" indent="0">
              <a:spcBef>
                <a:spcPts val="400"/>
              </a:spcBef>
              <a:buSzTx/>
              <a:buNone/>
              <a:defRPr sz="2000" b="1" i="0">
                <a:solidFill>
                  <a:srgbClr val="000000"/>
                </a:solidFill>
                <a:latin typeface="Arial" panose="020B0604020202020204" pitchFamily="34" charset="0"/>
                <a:cs typeface="Arial" panose="020B0604020202020204" pitchFamily="34" charset="0"/>
              </a:defRPr>
            </a:lvl1pPr>
            <a:lvl2pPr marL="0" indent="456342">
              <a:spcBef>
                <a:spcPts val="400"/>
              </a:spcBef>
              <a:buSzTx/>
              <a:buNone/>
              <a:defRPr sz="2000" b="1" i="0">
                <a:solidFill>
                  <a:srgbClr val="000000"/>
                </a:solidFill>
                <a:latin typeface="Arial" panose="020B0604020202020204" pitchFamily="34" charset="0"/>
                <a:cs typeface="Arial" panose="020B0604020202020204" pitchFamily="34" charset="0"/>
              </a:defRPr>
            </a:lvl2pPr>
            <a:lvl3pPr marL="0" indent="912690">
              <a:spcBef>
                <a:spcPts val="400"/>
              </a:spcBef>
              <a:buSzTx/>
              <a:buNone/>
              <a:defRPr sz="2000" b="1" i="0">
                <a:solidFill>
                  <a:srgbClr val="000000"/>
                </a:solidFill>
                <a:latin typeface="Arial" panose="020B0604020202020204" pitchFamily="34" charset="0"/>
                <a:cs typeface="Arial" panose="020B0604020202020204" pitchFamily="34" charset="0"/>
              </a:defRPr>
            </a:lvl3pPr>
            <a:lvl4pPr marL="0" indent="1369015">
              <a:spcBef>
                <a:spcPts val="400"/>
              </a:spcBef>
              <a:buSzTx/>
              <a:buNone/>
              <a:defRPr sz="2000" b="1" i="0">
                <a:solidFill>
                  <a:srgbClr val="000000"/>
                </a:solidFill>
                <a:latin typeface="Arial" panose="020B0604020202020204" pitchFamily="34" charset="0"/>
                <a:cs typeface="Arial" panose="020B0604020202020204" pitchFamily="34" charset="0"/>
              </a:defRPr>
            </a:lvl4pPr>
            <a:lvl5pPr marL="0" indent="1825374">
              <a:spcBef>
                <a:spcPts val="4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243" name="Slide Number"/>
          <p:cNvSpPr txBox="1">
            <a:spLocks noGrp="1"/>
          </p:cNvSpPr>
          <p:nvPr>
            <p:ph type="sldNum" sz="quarter" idx="2"/>
          </p:nvPr>
        </p:nvSpPr>
        <p:spPr>
          <a:xfrm>
            <a:off x="8405037" y="6245226"/>
            <a:ext cx="281763" cy="286910"/>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587362048"/>
      </p:ext>
    </p:extLst>
  </p:cSld>
  <p:clrMapOvr>
    <a:masterClrMapping/>
  </p:clrMapOvr>
  <p:transition spd="med"/>
</p:sldLayout>
</file>

<file path=ppt/slideLayouts/slideLayout1958.xml><?xml version="1.0" encoding="utf-8"?>
<p:sldLayout xmlns:a="http://schemas.openxmlformats.org/drawingml/2006/main" xmlns:r="http://schemas.openxmlformats.org/officeDocument/2006/relationships" xmlns:p="http://schemas.openxmlformats.org/presentationml/2006/main" showMasterSp="0" type="tx">
  <p:cSld name="6_Two Content">
    <p:bg>
      <p:bgPr>
        <a:solidFill>
          <a:srgbClr val="000000"/>
        </a:solidFill>
        <a:effectLst/>
      </p:bgPr>
    </p:bg>
    <p:spTree>
      <p:nvGrpSpPr>
        <p:cNvPr id="1" name=""/>
        <p:cNvGrpSpPr/>
        <p:nvPr/>
      </p:nvGrpSpPr>
      <p:grpSpPr>
        <a:xfrm>
          <a:off x="0" y="0"/>
          <a:ext cx="0" cy="0"/>
          <a:chOff x="0" y="0"/>
          <a:chExt cx="0" cy="0"/>
        </a:xfrm>
      </p:grpSpPr>
      <p:sp>
        <p:nvSpPr>
          <p:cNvPr id="1250" name="Title Text"/>
          <p:cNvSpPr txBox="1">
            <a:spLocks noGrp="1"/>
          </p:cNvSpPr>
          <p:nvPr>
            <p:ph type="title"/>
          </p:nvPr>
        </p:nvSpPr>
        <p:spPr>
          <a:xfrm>
            <a:off x="457200" y="274638"/>
            <a:ext cx="8229600" cy="1143001"/>
          </a:xfrm>
          <a:prstGeom prst="rect">
            <a:avLst/>
          </a:prstGeom>
          <a:noFill/>
        </p:spPr>
        <p:txBody>
          <a:bodyPr/>
          <a:lstStyle>
            <a:lvl1pPr>
              <a:defRPr sz="4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251"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SzPct val="100000"/>
              <a:buChar char="•"/>
              <a:defRPr sz="2800" b="1" i="0">
                <a:solidFill>
                  <a:srgbClr val="000000"/>
                </a:solidFill>
                <a:latin typeface="Arial" panose="020B0604020202020204" pitchFamily="34" charset="0"/>
                <a:cs typeface="Arial" panose="020B0604020202020204" pitchFamily="34" charset="0"/>
              </a:defRPr>
            </a:lvl1pPr>
            <a:lvl2pPr marL="789082" indent="-332754">
              <a:spcBef>
                <a:spcPts val="600"/>
              </a:spcBef>
              <a:buSzPct val="100000"/>
              <a:buChar char="–"/>
              <a:defRPr sz="2800" b="1" i="0">
                <a:solidFill>
                  <a:srgbClr val="000000"/>
                </a:solidFill>
                <a:latin typeface="Arial" panose="020B0604020202020204" pitchFamily="34" charset="0"/>
                <a:cs typeface="Arial" panose="020B0604020202020204" pitchFamily="34" charset="0"/>
              </a:defRPr>
            </a:lvl2pPr>
            <a:lvl3pPr marL="1232107" indent="-319440">
              <a:spcBef>
                <a:spcPts val="600"/>
              </a:spcBef>
              <a:buSzPct val="100000"/>
              <a:buChar char="•"/>
              <a:defRPr sz="2800" b="1" i="0">
                <a:solidFill>
                  <a:srgbClr val="000000"/>
                </a:solidFill>
                <a:latin typeface="Arial" panose="020B0604020202020204" pitchFamily="34" charset="0"/>
                <a:cs typeface="Arial" panose="020B0604020202020204" pitchFamily="34" charset="0"/>
              </a:defRPr>
            </a:lvl3pPr>
            <a:lvl4pPr marL="1723956" indent="-354934">
              <a:spcBef>
                <a:spcPts val="600"/>
              </a:spcBef>
              <a:buSzPct val="100000"/>
              <a:buChar char="–"/>
              <a:defRPr sz="2800" b="1" i="0">
                <a:solidFill>
                  <a:srgbClr val="000000"/>
                </a:solidFill>
                <a:latin typeface="Arial" panose="020B0604020202020204" pitchFamily="34" charset="0"/>
                <a:cs typeface="Arial" panose="020B0604020202020204" pitchFamily="34" charset="0"/>
              </a:defRPr>
            </a:lvl4pPr>
            <a:lvl5pPr marL="2180286" indent="-354934">
              <a:spcBef>
                <a:spcPts val="600"/>
              </a:spcBef>
              <a:buChar char="»"/>
              <a:defRPr sz="28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252" name="Slide Number"/>
          <p:cNvSpPr txBox="1">
            <a:spLocks noGrp="1"/>
          </p:cNvSpPr>
          <p:nvPr>
            <p:ph type="sldNum" sz="quarter" idx="2"/>
          </p:nvPr>
        </p:nvSpPr>
        <p:spPr>
          <a:xfrm>
            <a:off x="8405037" y="6245226"/>
            <a:ext cx="281763" cy="286910"/>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175103196"/>
      </p:ext>
    </p:extLst>
  </p:cSld>
  <p:clrMapOvr>
    <a:masterClrMapping/>
  </p:clrMapOvr>
  <p:transition spd="med"/>
</p:sldLayout>
</file>

<file path=ppt/slideLayouts/slideLayout1959.xml><?xml version="1.0" encoding="utf-8"?>
<p:sldLayout xmlns:a="http://schemas.openxmlformats.org/drawingml/2006/main" xmlns:r="http://schemas.openxmlformats.org/officeDocument/2006/relationships" xmlns:p="http://schemas.openxmlformats.org/presentationml/2006/main" showMasterSp="0" type="tx">
  <p:cSld name="6_Comparison">
    <p:bg>
      <p:bgPr>
        <a:solidFill>
          <a:srgbClr val="000000"/>
        </a:solidFill>
        <a:effectLst/>
      </p:bgPr>
    </p:bg>
    <p:spTree>
      <p:nvGrpSpPr>
        <p:cNvPr id="1" name=""/>
        <p:cNvGrpSpPr/>
        <p:nvPr/>
      </p:nvGrpSpPr>
      <p:grpSpPr>
        <a:xfrm>
          <a:off x="0" y="0"/>
          <a:ext cx="0" cy="0"/>
          <a:chOff x="0" y="0"/>
          <a:chExt cx="0" cy="0"/>
        </a:xfrm>
      </p:grpSpPr>
      <p:sp>
        <p:nvSpPr>
          <p:cNvPr id="1259" name="Title Text"/>
          <p:cNvSpPr txBox="1">
            <a:spLocks noGrp="1"/>
          </p:cNvSpPr>
          <p:nvPr>
            <p:ph type="title"/>
          </p:nvPr>
        </p:nvSpPr>
        <p:spPr>
          <a:xfrm>
            <a:off x="457200" y="274638"/>
            <a:ext cx="8229600" cy="1143001"/>
          </a:xfrm>
          <a:prstGeom prst="rect">
            <a:avLst/>
          </a:prstGeom>
          <a:noFill/>
        </p:spPr>
        <p:txBody>
          <a:bodyPr/>
          <a:lstStyle>
            <a:lvl1pPr>
              <a:defRPr sz="4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260"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solidFill>
                  <a:srgbClr val="000000"/>
                </a:solidFill>
                <a:latin typeface="Arial" panose="020B0604020202020204" pitchFamily="34" charset="0"/>
                <a:cs typeface="Arial" panose="020B0604020202020204" pitchFamily="34" charset="0"/>
              </a:defRPr>
            </a:lvl1pPr>
            <a:lvl2pPr marL="0" indent="456342">
              <a:spcBef>
                <a:spcPts val="500"/>
              </a:spcBef>
              <a:buSzTx/>
              <a:buNone/>
              <a:defRPr sz="2400" b="1" i="0">
                <a:solidFill>
                  <a:srgbClr val="000000"/>
                </a:solidFill>
                <a:latin typeface="Arial" panose="020B0604020202020204" pitchFamily="34" charset="0"/>
                <a:cs typeface="Arial" panose="020B0604020202020204" pitchFamily="34" charset="0"/>
              </a:defRPr>
            </a:lvl2pPr>
            <a:lvl3pPr marL="0" indent="912690">
              <a:spcBef>
                <a:spcPts val="500"/>
              </a:spcBef>
              <a:buSzTx/>
              <a:buNone/>
              <a:defRPr sz="2400" b="1" i="0">
                <a:solidFill>
                  <a:srgbClr val="000000"/>
                </a:solidFill>
                <a:latin typeface="Arial" panose="020B0604020202020204" pitchFamily="34" charset="0"/>
                <a:cs typeface="Arial" panose="020B0604020202020204" pitchFamily="34" charset="0"/>
              </a:defRPr>
            </a:lvl3pPr>
            <a:lvl4pPr marL="0" indent="1369015">
              <a:spcBef>
                <a:spcPts val="500"/>
              </a:spcBef>
              <a:buSzTx/>
              <a:buNone/>
              <a:defRPr sz="2400" b="1" i="0">
                <a:solidFill>
                  <a:srgbClr val="000000"/>
                </a:solidFill>
                <a:latin typeface="Arial" panose="020B0604020202020204" pitchFamily="34" charset="0"/>
                <a:cs typeface="Arial" panose="020B0604020202020204" pitchFamily="34" charset="0"/>
              </a:defRPr>
            </a:lvl4pPr>
            <a:lvl5pPr marL="0" indent="1825374">
              <a:spcBef>
                <a:spcPts val="500"/>
              </a:spcBef>
              <a:buSzTx/>
              <a:buNone/>
              <a:defRPr sz="2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261" name="Text Placeholder 4"/>
          <p:cNvSpPr>
            <a:spLocks noGrp="1"/>
          </p:cNvSpPr>
          <p:nvPr>
            <p:ph type="body" sz="quarter" idx="21"/>
          </p:nvPr>
        </p:nvSpPr>
        <p:spPr>
          <a:xfrm>
            <a:off x="4645062" y="1535112"/>
            <a:ext cx="4041776"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000000"/>
                </a:solidFill>
              </a:defRPr>
            </a:pPr>
            <a:endParaRPr dirty="0"/>
          </a:p>
        </p:txBody>
      </p:sp>
      <p:sp>
        <p:nvSpPr>
          <p:cNvPr id="1262" name="Slide Number"/>
          <p:cNvSpPr txBox="1">
            <a:spLocks noGrp="1"/>
          </p:cNvSpPr>
          <p:nvPr>
            <p:ph type="sldNum" sz="quarter" idx="2"/>
          </p:nvPr>
        </p:nvSpPr>
        <p:spPr>
          <a:xfrm>
            <a:off x="8405037" y="6245226"/>
            <a:ext cx="281763" cy="286910"/>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630155164"/>
      </p:ext>
    </p:extLst>
  </p:cSld>
  <p:clrMapOvr>
    <a:masterClrMapping/>
  </p:clrMapOvr>
  <p:transition spd="med"/>
</p:sldLayout>
</file>

<file path=ppt/slideLayouts/slideLayout196.xml><?xml version="1.0" encoding="utf-8"?>
<p:sldLayout xmlns:a="http://schemas.openxmlformats.org/drawingml/2006/main" xmlns:r="http://schemas.openxmlformats.org/officeDocument/2006/relationships" xmlns:p="http://schemas.openxmlformats.org/presentationml/2006/main" showMasterSp="0" type="tx">
  <p:cSld name="5_Comparison">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1592" name="Group 2"/>
          <p:cNvGrpSpPr/>
          <p:nvPr/>
        </p:nvGrpSpPr>
        <p:grpSpPr>
          <a:xfrm>
            <a:off x="0" y="0"/>
            <a:ext cx="8839200" cy="6858000"/>
            <a:chOff x="0" y="0"/>
            <a:chExt cx="8839200" cy="6858000"/>
          </a:xfrm>
        </p:grpSpPr>
        <p:grpSp>
          <p:nvGrpSpPr>
            <p:cNvPr id="1579" name="Group 3"/>
            <p:cNvGrpSpPr/>
            <p:nvPr/>
          </p:nvGrpSpPr>
          <p:grpSpPr>
            <a:xfrm>
              <a:off x="0" y="-1"/>
              <a:ext cx="5105400" cy="4876801"/>
              <a:chOff x="0" y="0"/>
              <a:chExt cx="5105400" cy="4876800"/>
            </a:xfrm>
          </p:grpSpPr>
          <p:sp>
            <p:nvSpPr>
              <p:cNvPr id="1574"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75" name="Oval 5"/>
              <p:cNvSpPr/>
              <p:nvPr/>
            </p:nvSpPr>
            <p:spPr>
              <a:xfrm>
                <a:off x="418475" y="420413"/>
                <a:ext cx="4268451"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76" name="Oval 6"/>
              <p:cNvSpPr/>
              <p:nvPr/>
            </p:nvSpPr>
            <p:spPr>
              <a:xfrm>
                <a:off x="836950" y="840827"/>
                <a:ext cx="3431499" cy="319514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77" name="Oval 7"/>
              <p:cNvSpPr/>
              <p:nvPr/>
            </p:nvSpPr>
            <p:spPr>
              <a:xfrm>
                <a:off x="1255426" y="1261241"/>
                <a:ext cx="2594549" cy="235431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78" name="Oval 8"/>
              <p:cNvSpPr/>
              <p:nvPr/>
            </p:nvSpPr>
            <p:spPr>
              <a:xfrm>
                <a:off x="1590206" y="1597572"/>
                <a:ext cx="1924989" cy="168165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1585" name="Group 9"/>
            <p:cNvGrpSpPr/>
            <p:nvPr/>
          </p:nvGrpSpPr>
          <p:grpSpPr>
            <a:xfrm>
              <a:off x="3200400" y="3200399"/>
              <a:ext cx="3886200" cy="3657601"/>
              <a:chOff x="0" y="0"/>
              <a:chExt cx="3886200" cy="3657600"/>
            </a:xfrm>
          </p:grpSpPr>
          <p:sp>
            <p:nvSpPr>
              <p:cNvPr id="1580"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81" name="Oval 11"/>
              <p:cNvSpPr/>
              <p:nvPr/>
            </p:nvSpPr>
            <p:spPr>
              <a:xfrm>
                <a:off x="318540" y="315310"/>
                <a:ext cx="3249119" cy="302698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82" name="Oval 12"/>
              <p:cNvSpPr/>
              <p:nvPr/>
            </p:nvSpPr>
            <p:spPr>
              <a:xfrm>
                <a:off x="637081" y="630620"/>
                <a:ext cx="2612038" cy="239635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83"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84" name="Oval 14"/>
              <p:cNvSpPr/>
              <p:nvPr/>
            </p:nvSpPr>
            <p:spPr>
              <a:xfrm>
                <a:off x="1210455" y="1198179"/>
                <a:ext cx="1465289" cy="1261243"/>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1591" name="Group 15"/>
            <p:cNvGrpSpPr/>
            <p:nvPr/>
          </p:nvGrpSpPr>
          <p:grpSpPr>
            <a:xfrm>
              <a:off x="4495800" y="152399"/>
              <a:ext cx="4343400" cy="4114801"/>
              <a:chOff x="0" y="0"/>
              <a:chExt cx="4343400" cy="4114800"/>
            </a:xfrm>
          </p:grpSpPr>
          <p:sp>
            <p:nvSpPr>
              <p:cNvPr id="1586"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87" name="Oval 17"/>
              <p:cNvSpPr/>
              <p:nvPr/>
            </p:nvSpPr>
            <p:spPr>
              <a:xfrm>
                <a:off x="356016" y="354723"/>
                <a:ext cx="3631369" cy="3405354"/>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88" name="Oval 18"/>
              <p:cNvSpPr/>
              <p:nvPr/>
            </p:nvSpPr>
            <p:spPr>
              <a:xfrm>
                <a:off x="712032" y="709448"/>
                <a:ext cx="2919335"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89" name="Oval 19"/>
              <p:cNvSpPr/>
              <p:nvPr/>
            </p:nvSpPr>
            <p:spPr>
              <a:xfrm>
                <a:off x="1068049" y="1064172"/>
                <a:ext cx="2207303" cy="198645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90"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1593" name="Title Text"/>
          <p:cNvSpPr txBox="1">
            <a:spLocks noGrp="1"/>
          </p:cNvSpPr>
          <p:nvPr>
            <p:ph type="title"/>
          </p:nvPr>
        </p:nvSpPr>
        <p:spPr>
          <a:xfrm>
            <a:off x="457200" y="274638"/>
            <a:ext cx="8229600" cy="1143001"/>
          </a:xfrm>
          <a:prstGeom prst="rect">
            <a:avLst/>
          </a:prstGeom>
        </p:spPr>
        <p:txBody>
          <a:bodyPr anchor="ctr"/>
          <a:lstStyle>
            <a:lvl1pPr algn="ctr">
              <a:defRPr>
                <a:solidFill>
                  <a:schemeClr val="accent3">
                    <a:lumOff val="44000"/>
                  </a:schemeClr>
                </a:solidFill>
              </a:defRPr>
            </a:lvl1pPr>
          </a:lstStyle>
          <a:p>
            <a:r>
              <a:t>Title Text</a:t>
            </a:r>
          </a:p>
        </p:txBody>
      </p:sp>
      <p:sp>
        <p:nvSpPr>
          <p:cNvPr id="1594"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rgbClr val="EAEAEA"/>
                </a:solidFill>
              </a:defRPr>
            </a:lvl1pPr>
            <a:lvl2pPr marL="0" indent="457200">
              <a:spcBef>
                <a:spcPts val="500"/>
              </a:spcBef>
              <a:buSzTx/>
              <a:buNone/>
              <a:defRPr sz="2400" b="1">
                <a:solidFill>
                  <a:srgbClr val="EAEAEA"/>
                </a:solidFill>
              </a:defRPr>
            </a:lvl2pPr>
            <a:lvl3pPr marL="0" indent="914400">
              <a:spcBef>
                <a:spcPts val="500"/>
              </a:spcBef>
              <a:buSzTx/>
              <a:buNone/>
              <a:defRPr sz="2400" b="1">
                <a:solidFill>
                  <a:srgbClr val="EAEAEA"/>
                </a:solidFill>
              </a:defRPr>
            </a:lvl3pPr>
            <a:lvl4pPr marL="0" indent="1371600">
              <a:spcBef>
                <a:spcPts val="500"/>
              </a:spcBef>
              <a:buSzTx/>
              <a:buNone/>
              <a:defRPr sz="2400" b="1">
                <a:solidFill>
                  <a:srgbClr val="EAEAEA"/>
                </a:solidFill>
              </a:defRPr>
            </a:lvl4pPr>
            <a:lvl5pPr marL="0" indent="1828800">
              <a:spcBef>
                <a:spcPts val="500"/>
              </a:spcBef>
              <a:buSzTx/>
              <a:buNone/>
              <a:defRPr sz="2400" b="1">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1595"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solidFill>
                  <a:srgbClr val="EAEAEA"/>
                </a:solidFill>
              </a:defRPr>
            </a:pPr>
            <a:endParaRPr/>
          </a:p>
        </p:txBody>
      </p:sp>
      <p:sp>
        <p:nvSpPr>
          <p:cNvPr id="1596"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710265920"/>
      </p:ext>
    </p:extLst>
  </p:cSld>
  <p:clrMapOvr>
    <a:masterClrMapping/>
  </p:clrMapOvr>
  <p:transition spd="med"/>
</p:sldLayout>
</file>

<file path=ppt/slideLayouts/slideLayout1960.xml><?xml version="1.0" encoding="utf-8"?>
<p:sldLayout xmlns:a="http://schemas.openxmlformats.org/drawingml/2006/main" xmlns:r="http://schemas.openxmlformats.org/officeDocument/2006/relationships" xmlns:p="http://schemas.openxmlformats.org/presentationml/2006/main" showMasterSp="0" type="tx">
  <p:cSld name="6_Title Only">
    <p:bg>
      <p:bgPr>
        <a:solidFill>
          <a:srgbClr val="000000"/>
        </a:solidFill>
        <a:effectLst/>
      </p:bgPr>
    </p:bg>
    <p:spTree>
      <p:nvGrpSpPr>
        <p:cNvPr id="1" name=""/>
        <p:cNvGrpSpPr/>
        <p:nvPr/>
      </p:nvGrpSpPr>
      <p:grpSpPr>
        <a:xfrm>
          <a:off x="0" y="0"/>
          <a:ext cx="0" cy="0"/>
          <a:chOff x="0" y="0"/>
          <a:chExt cx="0" cy="0"/>
        </a:xfrm>
      </p:grpSpPr>
      <p:sp>
        <p:nvSpPr>
          <p:cNvPr id="1269" name="Title Text"/>
          <p:cNvSpPr txBox="1">
            <a:spLocks noGrp="1"/>
          </p:cNvSpPr>
          <p:nvPr>
            <p:ph type="title"/>
          </p:nvPr>
        </p:nvSpPr>
        <p:spPr>
          <a:xfrm>
            <a:off x="457200" y="274638"/>
            <a:ext cx="8229600" cy="1143001"/>
          </a:xfrm>
          <a:prstGeom prst="rect">
            <a:avLst/>
          </a:prstGeom>
          <a:noFill/>
        </p:spPr>
        <p:txBody>
          <a:bodyPr/>
          <a:lstStyle>
            <a:lvl1pPr>
              <a:defRPr sz="4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270" name="Slide Number"/>
          <p:cNvSpPr txBox="1">
            <a:spLocks noGrp="1"/>
          </p:cNvSpPr>
          <p:nvPr>
            <p:ph type="sldNum" sz="quarter" idx="2"/>
          </p:nvPr>
        </p:nvSpPr>
        <p:spPr>
          <a:xfrm>
            <a:off x="8405037" y="6245226"/>
            <a:ext cx="281763" cy="286910"/>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98622631"/>
      </p:ext>
    </p:extLst>
  </p:cSld>
  <p:clrMapOvr>
    <a:masterClrMapping/>
  </p:clrMapOvr>
  <p:transition spd="med"/>
</p:sldLayout>
</file>

<file path=ppt/slideLayouts/slideLayout1961.xml><?xml version="1.0" encoding="utf-8"?>
<p:sldLayout xmlns:a="http://schemas.openxmlformats.org/drawingml/2006/main" xmlns:r="http://schemas.openxmlformats.org/officeDocument/2006/relationships" xmlns:p="http://schemas.openxmlformats.org/presentationml/2006/main" showMasterSp="0" type="tx">
  <p:cSld name="8_Blank">
    <p:bg>
      <p:bgPr>
        <a:solidFill>
          <a:srgbClr val="000000"/>
        </a:solidFill>
        <a:effectLst/>
      </p:bgPr>
    </p:bg>
    <p:spTree>
      <p:nvGrpSpPr>
        <p:cNvPr id="1" name=""/>
        <p:cNvGrpSpPr/>
        <p:nvPr/>
      </p:nvGrpSpPr>
      <p:grpSpPr>
        <a:xfrm>
          <a:off x="0" y="0"/>
          <a:ext cx="0" cy="0"/>
          <a:chOff x="0" y="0"/>
          <a:chExt cx="0" cy="0"/>
        </a:xfrm>
      </p:grpSpPr>
      <p:sp>
        <p:nvSpPr>
          <p:cNvPr id="1277" name="Slide Number"/>
          <p:cNvSpPr txBox="1">
            <a:spLocks noGrp="1"/>
          </p:cNvSpPr>
          <p:nvPr>
            <p:ph type="sldNum" sz="quarter" idx="2"/>
          </p:nvPr>
        </p:nvSpPr>
        <p:spPr>
          <a:xfrm>
            <a:off x="8405037" y="6245226"/>
            <a:ext cx="281763" cy="286910"/>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280492309"/>
      </p:ext>
    </p:extLst>
  </p:cSld>
  <p:clrMapOvr>
    <a:masterClrMapping/>
  </p:clrMapOvr>
  <p:transition spd="med"/>
</p:sldLayout>
</file>

<file path=ppt/slideLayouts/slideLayout1962.xml><?xml version="1.0" encoding="utf-8"?>
<p:sldLayout xmlns:a="http://schemas.openxmlformats.org/drawingml/2006/main" xmlns:r="http://schemas.openxmlformats.org/officeDocument/2006/relationships" xmlns:p="http://schemas.openxmlformats.org/presentationml/2006/main" showMasterSp="0" type="tx">
  <p:cSld name="6_Content with Caption">
    <p:bg>
      <p:bgPr>
        <a:solidFill>
          <a:srgbClr val="000000"/>
        </a:solidFill>
        <a:effectLst/>
      </p:bgPr>
    </p:bg>
    <p:spTree>
      <p:nvGrpSpPr>
        <p:cNvPr id="1" name=""/>
        <p:cNvGrpSpPr/>
        <p:nvPr/>
      </p:nvGrpSpPr>
      <p:grpSpPr>
        <a:xfrm>
          <a:off x="0" y="0"/>
          <a:ext cx="0" cy="0"/>
          <a:chOff x="0" y="0"/>
          <a:chExt cx="0" cy="0"/>
        </a:xfrm>
      </p:grpSpPr>
      <p:sp>
        <p:nvSpPr>
          <p:cNvPr id="1284" name="Title Text"/>
          <p:cNvSpPr txBox="1">
            <a:spLocks noGrp="1"/>
          </p:cNvSpPr>
          <p:nvPr>
            <p:ph type="title"/>
          </p:nvPr>
        </p:nvSpPr>
        <p:spPr>
          <a:xfrm>
            <a:off x="457237" y="273050"/>
            <a:ext cx="3008315" cy="1162050"/>
          </a:xfrm>
          <a:prstGeom prst="rect">
            <a:avLst/>
          </a:prstGeom>
          <a:noFill/>
        </p:spPr>
        <p:txBody>
          <a:bodyPr anchor="b"/>
          <a:lstStyle>
            <a:lvl1pPr algn="l">
              <a:defRPr sz="20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285" name="Body Level One…"/>
          <p:cNvSpPr txBox="1">
            <a:spLocks noGrp="1"/>
          </p:cNvSpPr>
          <p:nvPr>
            <p:ph type="body" idx="1"/>
          </p:nvPr>
        </p:nvSpPr>
        <p:spPr>
          <a:xfrm>
            <a:off x="3575050" y="273088"/>
            <a:ext cx="5111750" cy="5853113"/>
          </a:xfrm>
          <a:prstGeom prst="rect">
            <a:avLst/>
          </a:prstGeom>
        </p:spPr>
        <p:txBody>
          <a:bodyPr>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286" name="Text Placeholder 3"/>
          <p:cNvSpPr>
            <a:spLocks noGrp="1"/>
          </p:cNvSpPr>
          <p:nvPr>
            <p:ph type="body" sz="half" idx="21"/>
          </p:nvPr>
        </p:nvSpPr>
        <p:spPr>
          <a:xfrm>
            <a:off x="457237" y="1435101"/>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000000"/>
                </a:solidFill>
              </a:defRPr>
            </a:pPr>
            <a:endParaRPr dirty="0"/>
          </a:p>
        </p:txBody>
      </p:sp>
      <p:sp>
        <p:nvSpPr>
          <p:cNvPr id="1287" name="Slide Number"/>
          <p:cNvSpPr txBox="1">
            <a:spLocks noGrp="1"/>
          </p:cNvSpPr>
          <p:nvPr>
            <p:ph type="sldNum" sz="quarter" idx="2"/>
          </p:nvPr>
        </p:nvSpPr>
        <p:spPr>
          <a:xfrm>
            <a:off x="8405037" y="6245226"/>
            <a:ext cx="281763" cy="286910"/>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597669242"/>
      </p:ext>
    </p:extLst>
  </p:cSld>
  <p:clrMapOvr>
    <a:masterClrMapping/>
  </p:clrMapOvr>
  <p:transition spd="med"/>
</p:sldLayout>
</file>

<file path=ppt/slideLayouts/slideLayout1963.xml><?xml version="1.0" encoding="utf-8"?>
<p:sldLayout xmlns:a="http://schemas.openxmlformats.org/drawingml/2006/main" xmlns:r="http://schemas.openxmlformats.org/officeDocument/2006/relationships" xmlns:p="http://schemas.openxmlformats.org/presentationml/2006/main" showMasterSp="0" type="tx">
  <p:cSld name="6_Picture with Caption">
    <p:bg>
      <p:bgPr>
        <a:solidFill>
          <a:srgbClr val="000000"/>
        </a:solidFill>
        <a:effectLst/>
      </p:bgPr>
    </p:bg>
    <p:spTree>
      <p:nvGrpSpPr>
        <p:cNvPr id="1" name=""/>
        <p:cNvGrpSpPr/>
        <p:nvPr/>
      </p:nvGrpSpPr>
      <p:grpSpPr>
        <a:xfrm>
          <a:off x="0" y="0"/>
          <a:ext cx="0" cy="0"/>
          <a:chOff x="0" y="0"/>
          <a:chExt cx="0" cy="0"/>
        </a:xfrm>
      </p:grpSpPr>
      <p:sp>
        <p:nvSpPr>
          <p:cNvPr id="1294" name="Title Text"/>
          <p:cNvSpPr txBox="1">
            <a:spLocks noGrp="1"/>
          </p:cNvSpPr>
          <p:nvPr>
            <p:ph type="title"/>
          </p:nvPr>
        </p:nvSpPr>
        <p:spPr>
          <a:xfrm>
            <a:off x="1792288" y="4800600"/>
            <a:ext cx="5486401" cy="566738"/>
          </a:xfrm>
          <a:prstGeom prst="rect">
            <a:avLst/>
          </a:prstGeom>
          <a:noFill/>
        </p:spPr>
        <p:txBody>
          <a:bodyPr anchor="b"/>
          <a:lstStyle>
            <a:lvl1pPr algn="l">
              <a:defRPr sz="20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295"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1296"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solidFill>
                  <a:srgbClr val="000000"/>
                </a:solidFill>
                <a:latin typeface="Arial" panose="020B0604020202020204" pitchFamily="34" charset="0"/>
                <a:cs typeface="Arial" panose="020B0604020202020204" pitchFamily="34" charset="0"/>
              </a:defRPr>
            </a:lvl1pPr>
            <a:lvl2pPr marL="0" indent="456342">
              <a:spcBef>
                <a:spcPts val="300"/>
              </a:spcBef>
              <a:buSzTx/>
              <a:buNone/>
              <a:defRPr sz="1400" b="1" i="0">
                <a:solidFill>
                  <a:srgbClr val="000000"/>
                </a:solidFill>
                <a:latin typeface="Arial" panose="020B0604020202020204" pitchFamily="34" charset="0"/>
                <a:cs typeface="Arial" panose="020B0604020202020204" pitchFamily="34" charset="0"/>
              </a:defRPr>
            </a:lvl2pPr>
            <a:lvl3pPr marL="0" indent="912690">
              <a:spcBef>
                <a:spcPts val="300"/>
              </a:spcBef>
              <a:buSzTx/>
              <a:buNone/>
              <a:defRPr sz="1400" b="1" i="0">
                <a:solidFill>
                  <a:srgbClr val="000000"/>
                </a:solidFill>
                <a:latin typeface="Arial" panose="020B0604020202020204" pitchFamily="34" charset="0"/>
                <a:cs typeface="Arial" panose="020B0604020202020204" pitchFamily="34" charset="0"/>
              </a:defRPr>
            </a:lvl3pPr>
            <a:lvl4pPr marL="0" indent="1369015">
              <a:spcBef>
                <a:spcPts val="300"/>
              </a:spcBef>
              <a:buSzTx/>
              <a:buNone/>
              <a:defRPr sz="1400" b="1" i="0">
                <a:solidFill>
                  <a:srgbClr val="000000"/>
                </a:solidFill>
                <a:latin typeface="Arial" panose="020B0604020202020204" pitchFamily="34" charset="0"/>
                <a:cs typeface="Arial" panose="020B0604020202020204" pitchFamily="34" charset="0"/>
              </a:defRPr>
            </a:lvl4pPr>
            <a:lvl5pPr marL="0" indent="1825374">
              <a:spcBef>
                <a:spcPts val="3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297" name="Slide Number"/>
          <p:cNvSpPr txBox="1">
            <a:spLocks noGrp="1"/>
          </p:cNvSpPr>
          <p:nvPr>
            <p:ph type="sldNum" sz="quarter" idx="2"/>
          </p:nvPr>
        </p:nvSpPr>
        <p:spPr>
          <a:xfrm>
            <a:off x="8405037" y="6245226"/>
            <a:ext cx="281763" cy="286910"/>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497195426"/>
      </p:ext>
    </p:extLst>
  </p:cSld>
  <p:clrMapOvr>
    <a:masterClrMapping/>
  </p:clrMapOvr>
  <p:transition spd="med"/>
</p:sldLayout>
</file>

<file path=ppt/slideLayouts/slideLayout1964.xml><?xml version="1.0" encoding="utf-8"?>
<p:sldLayout xmlns:a="http://schemas.openxmlformats.org/drawingml/2006/main" xmlns:r="http://schemas.openxmlformats.org/officeDocument/2006/relationships" xmlns:p="http://schemas.openxmlformats.org/presentationml/2006/main" showMasterSp="0" type="tx">
  <p:cSld name="6_Title and Vertical Text">
    <p:bg>
      <p:bgPr>
        <a:solidFill>
          <a:srgbClr val="000000"/>
        </a:solidFill>
        <a:effectLst/>
      </p:bgPr>
    </p:bg>
    <p:spTree>
      <p:nvGrpSpPr>
        <p:cNvPr id="1" name=""/>
        <p:cNvGrpSpPr/>
        <p:nvPr/>
      </p:nvGrpSpPr>
      <p:grpSpPr>
        <a:xfrm>
          <a:off x="0" y="0"/>
          <a:ext cx="0" cy="0"/>
          <a:chOff x="0" y="0"/>
          <a:chExt cx="0" cy="0"/>
        </a:xfrm>
      </p:grpSpPr>
      <p:sp>
        <p:nvSpPr>
          <p:cNvPr id="1304" name="Title Text"/>
          <p:cNvSpPr txBox="1">
            <a:spLocks noGrp="1"/>
          </p:cNvSpPr>
          <p:nvPr>
            <p:ph type="title"/>
          </p:nvPr>
        </p:nvSpPr>
        <p:spPr>
          <a:xfrm>
            <a:off x="457200" y="274638"/>
            <a:ext cx="8229600" cy="1143001"/>
          </a:xfrm>
          <a:prstGeom prst="rect">
            <a:avLst/>
          </a:prstGeom>
          <a:noFill/>
        </p:spPr>
        <p:txBody>
          <a:bodyPr/>
          <a:lstStyle>
            <a:lvl1pPr>
              <a:defRPr sz="4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305" name="Body Level One…"/>
          <p:cNvSpPr txBox="1">
            <a:spLocks noGrp="1"/>
          </p:cNvSpPr>
          <p:nvPr>
            <p:ph type="body" idx="1"/>
          </p:nvPr>
        </p:nvSpPr>
        <p:spPr>
          <a:xfrm>
            <a:off x="457200" y="1600200"/>
            <a:ext cx="8229600" cy="4525963"/>
          </a:xfrm>
          <a:prstGeom prst="rect">
            <a:avLst/>
          </a:prstGeom>
        </p:spPr>
        <p:txBody>
          <a:bodyPr vert="eaVert">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306" name="Slide Number"/>
          <p:cNvSpPr txBox="1">
            <a:spLocks noGrp="1"/>
          </p:cNvSpPr>
          <p:nvPr>
            <p:ph type="sldNum" sz="quarter" idx="2"/>
          </p:nvPr>
        </p:nvSpPr>
        <p:spPr>
          <a:xfrm>
            <a:off x="8405037" y="6245226"/>
            <a:ext cx="281763" cy="286910"/>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384696280"/>
      </p:ext>
    </p:extLst>
  </p:cSld>
  <p:clrMapOvr>
    <a:masterClrMapping/>
  </p:clrMapOvr>
  <p:transition spd="med"/>
</p:sldLayout>
</file>

<file path=ppt/slideLayouts/slideLayout1965.xml><?xml version="1.0" encoding="utf-8"?>
<p:sldLayout xmlns:a="http://schemas.openxmlformats.org/drawingml/2006/main" xmlns:r="http://schemas.openxmlformats.org/officeDocument/2006/relationships" xmlns:p="http://schemas.openxmlformats.org/presentationml/2006/main" showMasterSp="0" type="tx">
  <p:cSld name="6_Vertical Title and Text">
    <p:bg>
      <p:bgPr>
        <a:solidFill>
          <a:srgbClr val="000000"/>
        </a:solidFill>
        <a:effectLst/>
      </p:bgPr>
    </p:bg>
    <p:spTree>
      <p:nvGrpSpPr>
        <p:cNvPr id="1" name=""/>
        <p:cNvGrpSpPr/>
        <p:nvPr/>
      </p:nvGrpSpPr>
      <p:grpSpPr>
        <a:xfrm>
          <a:off x="0" y="0"/>
          <a:ext cx="0" cy="0"/>
          <a:chOff x="0" y="0"/>
          <a:chExt cx="0" cy="0"/>
        </a:xfrm>
      </p:grpSpPr>
      <p:sp>
        <p:nvSpPr>
          <p:cNvPr id="1313" name="Title Text"/>
          <p:cNvSpPr txBox="1">
            <a:spLocks noGrp="1"/>
          </p:cNvSpPr>
          <p:nvPr>
            <p:ph type="title"/>
          </p:nvPr>
        </p:nvSpPr>
        <p:spPr>
          <a:xfrm>
            <a:off x="6629400" y="274675"/>
            <a:ext cx="2057400" cy="5851526"/>
          </a:xfrm>
          <a:prstGeom prst="rect">
            <a:avLst/>
          </a:prstGeom>
          <a:noFill/>
        </p:spPr>
        <p:txBody>
          <a:bodyPr vert="eaVert"/>
          <a:lstStyle>
            <a:lvl1pPr>
              <a:defRPr sz="4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314" name="Body Level One…"/>
          <p:cNvSpPr txBox="1">
            <a:spLocks noGrp="1"/>
          </p:cNvSpPr>
          <p:nvPr>
            <p:ph type="body" idx="1"/>
          </p:nvPr>
        </p:nvSpPr>
        <p:spPr>
          <a:xfrm>
            <a:off x="457200" y="274675"/>
            <a:ext cx="6019800" cy="5851526"/>
          </a:xfrm>
          <a:prstGeom prst="rect">
            <a:avLst/>
          </a:prstGeom>
        </p:spPr>
        <p:txBody>
          <a:bodyPr vert="eaVert">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315" name="Slide Number"/>
          <p:cNvSpPr txBox="1">
            <a:spLocks noGrp="1"/>
          </p:cNvSpPr>
          <p:nvPr>
            <p:ph type="sldNum" sz="quarter" idx="2"/>
          </p:nvPr>
        </p:nvSpPr>
        <p:spPr>
          <a:xfrm>
            <a:off x="8405037" y="6245226"/>
            <a:ext cx="281763" cy="286910"/>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171396220"/>
      </p:ext>
    </p:extLst>
  </p:cSld>
  <p:clrMapOvr>
    <a:masterClrMapping/>
  </p:clrMapOvr>
  <p:transition spd="med"/>
</p:sldLayout>
</file>

<file path=ppt/slideLayouts/slideLayout1966.xml><?xml version="1.0" encoding="utf-8"?>
<p:sldLayout xmlns:a="http://schemas.openxmlformats.org/drawingml/2006/main" xmlns:r="http://schemas.openxmlformats.org/officeDocument/2006/relationships" xmlns:p="http://schemas.openxmlformats.org/presentationml/2006/main" showMasterSp="0" type="tx">
  <p:cSld name="7_Title Slide">
    <p:bg>
      <p:bgPr>
        <a:solidFill>
          <a:srgbClr val="000000"/>
        </a:solidFill>
        <a:effectLst/>
      </p:bgPr>
    </p:bg>
    <p:spTree>
      <p:nvGrpSpPr>
        <p:cNvPr id="1" name=""/>
        <p:cNvGrpSpPr/>
        <p:nvPr/>
      </p:nvGrpSpPr>
      <p:grpSpPr>
        <a:xfrm>
          <a:off x="0" y="0"/>
          <a:ext cx="0" cy="0"/>
          <a:chOff x="0" y="0"/>
          <a:chExt cx="0" cy="0"/>
        </a:xfrm>
      </p:grpSpPr>
      <p:sp>
        <p:nvSpPr>
          <p:cNvPr id="1322" name="Title Text"/>
          <p:cNvSpPr txBox="1">
            <a:spLocks noGrp="1"/>
          </p:cNvSpPr>
          <p:nvPr>
            <p:ph type="title"/>
          </p:nvPr>
        </p:nvSpPr>
        <p:spPr>
          <a:xfrm>
            <a:off x="685800" y="2130426"/>
            <a:ext cx="7772400" cy="1470026"/>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323" name="Body Level One…"/>
          <p:cNvSpPr txBox="1">
            <a:spLocks noGrp="1"/>
          </p:cNvSpPr>
          <p:nvPr>
            <p:ph type="body" sz="quarter" idx="1"/>
          </p:nvPr>
        </p:nvSpPr>
        <p:spPr>
          <a:xfrm>
            <a:off x="1371600" y="3886201"/>
            <a:ext cx="6400800" cy="1752601"/>
          </a:xfrm>
          <a:prstGeom prst="rect">
            <a:avLst/>
          </a:prstGeom>
        </p:spPr>
        <p:txBody>
          <a:bodyPr>
            <a:normAutofit/>
          </a:bodyPr>
          <a:lstStyle>
            <a:lvl1pPr marL="0" indent="0" algn="ctr">
              <a:buSzTx/>
              <a:buNone/>
              <a:defRPr b="1" i="0">
                <a:solidFill>
                  <a:srgbClr val="FFFFFF"/>
                </a:solidFill>
                <a:latin typeface="Arial" panose="020B0604020202020204" pitchFamily="34" charset="0"/>
                <a:cs typeface="Arial" panose="020B0604020202020204" pitchFamily="34" charset="0"/>
              </a:defRPr>
            </a:lvl1pPr>
            <a:lvl2pPr marL="0" indent="456342" algn="ctr">
              <a:buSzTx/>
              <a:buNone/>
              <a:defRPr b="1" i="0">
                <a:solidFill>
                  <a:srgbClr val="FFFFFF"/>
                </a:solidFill>
                <a:latin typeface="Arial" panose="020B0604020202020204" pitchFamily="34" charset="0"/>
                <a:cs typeface="Arial" panose="020B0604020202020204" pitchFamily="34" charset="0"/>
              </a:defRPr>
            </a:lvl2pPr>
            <a:lvl3pPr marL="0" indent="912690" algn="ctr">
              <a:buSzTx/>
              <a:buNone/>
              <a:defRPr b="1" i="0">
                <a:solidFill>
                  <a:srgbClr val="FFFFFF"/>
                </a:solidFill>
                <a:latin typeface="Arial" panose="020B0604020202020204" pitchFamily="34" charset="0"/>
                <a:cs typeface="Arial" panose="020B0604020202020204" pitchFamily="34" charset="0"/>
              </a:defRPr>
            </a:lvl3pPr>
            <a:lvl4pPr marL="0" indent="1369015" algn="ctr">
              <a:buSzTx/>
              <a:buNone/>
              <a:defRPr b="1" i="0">
                <a:solidFill>
                  <a:srgbClr val="FFFFFF"/>
                </a:solidFill>
                <a:latin typeface="Arial" panose="020B0604020202020204" pitchFamily="34" charset="0"/>
                <a:cs typeface="Arial" panose="020B0604020202020204" pitchFamily="34" charset="0"/>
              </a:defRPr>
            </a:lvl4pPr>
            <a:lvl5pPr marL="0" indent="1825374" algn="ctr">
              <a:buSzTx/>
              <a:buNone/>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324"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967194130"/>
      </p:ext>
    </p:extLst>
  </p:cSld>
  <p:clrMapOvr>
    <a:masterClrMapping/>
  </p:clrMapOvr>
  <p:transition spd="med"/>
</p:sldLayout>
</file>

<file path=ppt/slideLayouts/slideLayout1967.xml><?xml version="1.0" encoding="utf-8"?>
<p:sldLayout xmlns:a="http://schemas.openxmlformats.org/drawingml/2006/main" xmlns:r="http://schemas.openxmlformats.org/officeDocument/2006/relationships" xmlns:p="http://schemas.openxmlformats.org/presentationml/2006/main" showMasterSp="0" type="tx">
  <p:cSld name="7_Title and Content">
    <p:bg>
      <p:bgPr>
        <a:solidFill>
          <a:srgbClr val="000000"/>
        </a:solidFill>
        <a:effectLst/>
      </p:bgPr>
    </p:bg>
    <p:spTree>
      <p:nvGrpSpPr>
        <p:cNvPr id="1" name=""/>
        <p:cNvGrpSpPr/>
        <p:nvPr/>
      </p:nvGrpSpPr>
      <p:grpSpPr>
        <a:xfrm>
          <a:off x="0" y="0"/>
          <a:ext cx="0" cy="0"/>
          <a:chOff x="0" y="0"/>
          <a:chExt cx="0" cy="0"/>
        </a:xfrm>
      </p:grpSpPr>
      <p:sp>
        <p:nvSpPr>
          <p:cNvPr id="1331" name="Title Text"/>
          <p:cNvSpPr txBox="1">
            <a:spLocks noGrp="1"/>
          </p:cNvSpPr>
          <p:nvPr>
            <p:ph type="title"/>
          </p:nvPr>
        </p:nvSpPr>
        <p:spPr>
          <a:xfrm>
            <a:off x="38100" y="44450"/>
            <a:ext cx="9070976"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332" name="Body Level One…"/>
          <p:cNvSpPr txBox="1">
            <a:spLocks noGrp="1"/>
          </p:cNvSpPr>
          <p:nvPr>
            <p:ph type="body" idx="1"/>
          </p:nvPr>
        </p:nvSpPr>
        <p:spPr>
          <a:xfrm>
            <a:off x="685800" y="1981200"/>
            <a:ext cx="7772400" cy="4114800"/>
          </a:xfrm>
          <a:prstGeom prst="rect">
            <a:avLst/>
          </a:prstGeom>
        </p:spPr>
        <p:txBody>
          <a:bodyPr>
            <a:normAutofit/>
          </a:bodyPr>
          <a:lstStyle>
            <a:lvl1pPr>
              <a:buSzPct val="100000"/>
              <a:buChar char="•"/>
              <a:defRPr b="1" i="0">
                <a:solidFill>
                  <a:srgbClr val="FFFFFF"/>
                </a:solidFill>
                <a:latin typeface="Arial" panose="020B0604020202020204" pitchFamily="34" charset="0"/>
                <a:cs typeface="Arial" panose="020B0604020202020204" pitchFamily="34" charset="0"/>
              </a:defRPr>
            </a:lvl1pPr>
            <a:lvl2pPr>
              <a:buSzPct val="100000"/>
              <a:buChar char="–"/>
              <a:defRPr b="1" i="0">
                <a:solidFill>
                  <a:srgbClr val="FFFFFF"/>
                </a:solidFill>
                <a:latin typeface="Arial" panose="020B0604020202020204" pitchFamily="34" charset="0"/>
                <a:cs typeface="Arial" panose="020B0604020202020204" pitchFamily="34" charset="0"/>
              </a:defRPr>
            </a:lvl2pPr>
            <a:lvl3pPr>
              <a:buSzPct val="100000"/>
              <a:buChar char="•"/>
              <a:defRPr b="1" i="0">
                <a:solidFill>
                  <a:srgbClr val="FFFFFF"/>
                </a:solidFill>
                <a:latin typeface="Arial" panose="020B0604020202020204" pitchFamily="34" charset="0"/>
                <a:cs typeface="Arial" panose="020B0604020202020204" pitchFamily="34" charset="0"/>
              </a:defRPr>
            </a:lvl3pPr>
            <a:lvl4pPr>
              <a:buSzPct val="100000"/>
              <a:buChar char="–"/>
              <a:defRPr b="1" i="0">
                <a:solidFill>
                  <a:srgbClr val="FFFFFF"/>
                </a:solidFill>
                <a:latin typeface="Arial" panose="020B0604020202020204" pitchFamily="34" charset="0"/>
                <a:cs typeface="Arial" panose="020B0604020202020204" pitchFamily="34" charset="0"/>
              </a:defRPr>
            </a:lvl4pPr>
            <a:lvl5pP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333"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642619914"/>
      </p:ext>
    </p:extLst>
  </p:cSld>
  <p:clrMapOvr>
    <a:masterClrMapping/>
  </p:clrMapOvr>
  <p:transition spd="med"/>
</p:sldLayout>
</file>

<file path=ppt/slideLayouts/slideLayout1968.xml><?xml version="1.0" encoding="utf-8"?>
<p:sldLayout xmlns:a="http://schemas.openxmlformats.org/drawingml/2006/main" xmlns:r="http://schemas.openxmlformats.org/officeDocument/2006/relationships" xmlns:p="http://schemas.openxmlformats.org/presentationml/2006/main" showMasterSp="0" type="tx">
  <p:cSld name="7_Section Header">
    <p:bg>
      <p:bgPr>
        <a:solidFill>
          <a:srgbClr val="000000"/>
        </a:solidFill>
        <a:effectLst/>
      </p:bgPr>
    </p:bg>
    <p:spTree>
      <p:nvGrpSpPr>
        <p:cNvPr id="1" name=""/>
        <p:cNvGrpSpPr/>
        <p:nvPr/>
      </p:nvGrpSpPr>
      <p:grpSpPr>
        <a:xfrm>
          <a:off x="0" y="0"/>
          <a:ext cx="0" cy="0"/>
          <a:chOff x="0" y="0"/>
          <a:chExt cx="0" cy="0"/>
        </a:xfrm>
      </p:grpSpPr>
      <p:sp>
        <p:nvSpPr>
          <p:cNvPr id="1340" name="Title Text"/>
          <p:cNvSpPr txBox="1">
            <a:spLocks noGrp="1"/>
          </p:cNvSpPr>
          <p:nvPr>
            <p:ph type="title"/>
          </p:nvPr>
        </p:nvSpPr>
        <p:spPr>
          <a:xfrm>
            <a:off x="722312" y="4406900"/>
            <a:ext cx="7772401" cy="1362075"/>
          </a:xfrm>
          <a:prstGeom prst="rect">
            <a:avLst/>
          </a:prstGeom>
          <a:noFill/>
        </p:spPr>
        <p:txBody>
          <a:bodyPr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1341" name="Body Level One…"/>
          <p:cNvSpPr txBox="1">
            <a:spLocks noGrp="1"/>
          </p:cNvSpPr>
          <p:nvPr>
            <p:ph type="body" sz="quarter" idx="1"/>
          </p:nvPr>
        </p:nvSpPr>
        <p:spPr>
          <a:xfrm>
            <a:off x="722312" y="2906714"/>
            <a:ext cx="7772401" cy="1500188"/>
          </a:xfrm>
          <a:prstGeom prst="rect">
            <a:avLst/>
          </a:prstGeom>
        </p:spPr>
        <p:txBody>
          <a:bodyPr anchor="b">
            <a:normAutofit/>
          </a:bodyPr>
          <a:lstStyle>
            <a:lvl1pPr marL="0" indent="0">
              <a:spcBef>
                <a:spcPts val="400"/>
              </a:spcBef>
              <a:buSzTx/>
              <a:buNone/>
              <a:defRPr sz="2000" b="1" i="0">
                <a:solidFill>
                  <a:srgbClr val="FFFFFF"/>
                </a:solidFill>
                <a:latin typeface="Arial" panose="020B0604020202020204" pitchFamily="34" charset="0"/>
                <a:cs typeface="Arial" panose="020B0604020202020204" pitchFamily="34" charset="0"/>
              </a:defRPr>
            </a:lvl1pPr>
            <a:lvl2pPr marL="0" indent="456342">
              <a:spcBef>
                <a:spcPts val="400"/>
              </a:spcBef>
              <a:buSzTx/>
              <a:buNone/>
              <a:defRPr sz="2000" b="1" i="0">
                <a:solidFill>
                  <a:srgbClr val="FFFFFF"/>
                </a:solidFill>
                <a:latin typeface="Arial" panose="020B0604020202020204" pitchFamily="34" charset="0"/>
                <a:cs typeface="Arial" panose="020B0604020202020204" pitchFamily="34" charset="0"/>
              </a:defRPr>
            </a:lvl2pPr>
            <a:lvl3pPr marL="0" indent="912690">
              <a:spcBef>
                <a:spcPts val="400"/>
              </a:spcBef>
              <a:buSzTx/>
              <a:buNone/>
              <a:defRPr sz="2000" b="1" i="0">
                <a:solidFill>
                  <a:srgbClr val="FFFFFF"/>
                </a:solidFill>
                <a:latin typeface="Arial" panose="020B0604020202020204" pitchFamily="34" charset="0"/>
                <a:cs typeface="Arial" panose="020B0604020202020204" pitchFamily="34" charset="0"/>
              </a:defRPr>
            </a:lvl3pPr>
            <a:lvl4pPr marL="0" indent="1369015">
              <a:spcBef>
                <a:spcPts val="400"/>
              </a:spcBef>
              <a:buSzTx/>
              <a:buNone/>
              <a:defRPr sz="2000" b="1" i="0">
                <a:solidFill>
                  <a:srgbClr val="FFFFFF"/>
                </a:solidFill>
                <a:latin typeface="Arial" panose="020B0604020202020204" pitchFamily="34" charset="0"/>
                <a:cs typeface="Arial" panose="020B0604020202020204" pitchFamily="34" charset="0"/>
              </a:defRPr>
            </a:lvl4pPr>
            <a:lvl5pPr marL="0" indent="1825374">
              <a:spcBef>
                <a:spcPts val="400"/>
              </a:spcBef>
              <a:buSzTx/>
              <a:buNone/>
              <a:defRPr sz="20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342"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139080131"/>
      </p:ext>
    </p:extLst>
  </p:cSld>
  <p:clrMapOvr>
    <a:masterClrMapping/>
  </p:clrMapOvr>
  <p:transition spd="med"/>
</p:sldLayout>
</file>

<file path=ppt/slideLayouts/slideLayout1969.xml><?xml version="1.0" encoding="utf-8"?>
<p:sldLayout xmlns:a="http://schemas.openxmlformats.org/drawingml/2006/main" xmlns:r="http://schemas.openxmlformats.org/officeDocument/2006/relationships" xmlns:p="http://schemas.openxmlformats.org/presentationml/2006/main" showMasterSp="0" type="tx">
  <p:cSld name="7_Two Content">
    <p:bg>
      <p:bgPr>
        <a:solidFill>
          <a:srgbClr val="000000"/>
        </a:solidFill>
        <a:effectLst/>
      </p:bgPr>
    </p:bg>
    <p:spTree>
      <p:nvGrpSpPr>
        <p:cNvPr id="1" name=""/>
        <p:cNvGrpSpPr/>
        <p:nvPr/>
      </p:nvGrpSpPr>
      <p:grpSpPr>
        <a:xfrm>
          <a:off x="0" y="0"/>
          <a:ext cx="0" cy="0"/>
          <a:chOff x="0" y="0"/>
          <a:chExt cx="0" cy="0"/>
        </a:xfrm>
      </p:grpSpPr>
      <p:sp>
        <p:nvSpPr>
          <p:cNvPr id="1349" name="Title Text"/>
          <p:cNvSpPr txBox="1">
            <a:spLocks noGrp="1"/>
          </p:cNvSpPr>
          <p:nvPr>
            <p:ph type="title"/>
          </p:nvPr>
        </p:nvSpPr>
        <p:spPr>
          <a:xfrm>
            <a:off x="38100" y="44450"/>
            <a:ext cx="9070976"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350"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SzPct val="100000"/>
              <a:buChar char="•"/>
              <a:defRPr sz="2800" b="1" i="0">
                <a:solidFill>
                  <a:srgbClr val="FFFFFF"/>
                </a:solidFill>
                <a:latin typeface="Arial" panose="020B0604020202020204" pitchFamily="34" charset="0"/>
                <a:cs typeface="Arial" panose="020B0604020202020204" pitchFamily="34" charset="0"/>
              </a:defRPr>
            </a:lvl1pPr>
            <a:lvl2pPr marL="789082" indent="-332754">
              <a:spcBef>
                <a:spcPts val="600"/>
              </a:spcBef>
              <a:buSzPct val="100000"/>
              <a:buChar char="–"/>
              <a:defRPr sz="2800" b="1" i="0">
                <a:solidFill>
                  <a:srgbClr val="FFFFFF"/>
                </a:solidFill>
                <a:latin typeface="Arial" panose="020B0604020202020204" pitchFamily="34" charset="0"/>
                <a:cs typeface="Arial" panose="020B0604020202020204" pitchFamily="34" charset="0"/>
              </a:defRPr>
            </a:lvl2pPr>
            <a:lvl3pPr marL="1232107" indent="-319440">
              <a:spcBef>
                <a:spcPts val="600"/>
              </a:spcBef>
              <a:buSzPct val="100000"/>
              <a:buChar char="•"/>
              <a:defRPr sz="2800" b="1" i="0">
                <a:solidFill>
                  <a:srgbClr val="FFFFFF"/>
                </a:solidFill>
                <a:latin typeface="Arial" panose="020B0604020202020204" pitchFamily="34" charset="0"/>
                <a:cs typeface="Arial" panose="020B0604020202020204" pitchFamily="34" charset="0"/>
              </a:defRPr>
            </a:lvl3pPr>
            <a:lvl4pPr marL="1723956" indent="-354934">
              <a:spcBef>
                <a:spcPts val="600"/>
              </a:spcBef>
              <a:buSzPct val="100000"/>
              <a:buChar char="–"/>
              <a:defRPr sz="2800" b="1" i="0">
                <a:solidFill>
                  <a:srgbClr val="FFFFFF"/>
                </a:solidFill>
                <a:latin typeface="Arial" panose="020B0604020202020204" pitchFamily="34" charset="0"/>
                <a:cs typeface="Arial" panose="020B0604020202020204" pitchFamily="34" charset="0"/>
              </a:defRPr>
            </a:lvl4pPr>
            <a:lvl5pPr marL="2180286" indent="-354934">
              <a:spcBef>
                <a:spcPts val="600"/>
              </a:spcBef>
              <a:buChar char="»"/>
              <a:defRPr sz="28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351"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074256445"/>
      </p:ext>
    </p:extLst>
  </p:cSld>
  <p:clrMapOvr>
    <a:masterClrMapping/>
  </p:clrMapOvr>
  <p:transition spd="med"/>
</p:sldLayout>
</file>

<file path=ppt/slideLayouts/slideLayout197.xml><?xml version="1.0" encoding="utf-8"?>
<p:sldLayout xmlns:a="http://schemas.openxmlformats.org/drawingml/2006/main" xmlns:r="http://schemas.openxmlformats.org/officeDocument/2006/relationships" xmlns:p="http://schemas.openxmlformats.org/presentationml/2006/main" showMasterSp="0" type="tx">
  <p:cSld name="6_Title Only">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1621" name="Group 2"/>
          <p:cNvGrpSpPr/>
          <p:nvPr/>
        </p:nvGrpSpPr>
        <p:grpSpPr>
          <a:xfrm>
            <a:off x="0" y="0"/>
            <a:ext cx="8839200" cy="6858000"/>
            <a:chOff x="0" y="0"/>
            <a:chExt cx="8839200" cy="6858000"/>
          </a:xfrm>
        </p:grpSpPr>
        <p:grpSp>
          <p:nvGrpSpPr>
            <p:cNvPr id="1608" name="Group 3"/>
            <p:cNvGrpSpPr/>
            <p:nvPr/>
          </p:nvGrpSpPr>
          <p:grpSpPr>
            <a:xfrm>
              <a:off x="0" y="-1"/>
              <a:ext cx="5105400" cy="4876801"/>
              <a:chOff x="0" y="0"/>
              <a:chExt cx="5105400" cy="4876800"/>
            </a:xfrm>
          </p:grpSpPr>
          <p:sp>
            <p:nvSpPr>
              <p:cNvPr id="1603"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04" name="Oval 5"/>
              <p:cNvSpPr/>
              <p:nvPr/>
            </p:nvSpPr>
            <p:spPr>
              <a:xfrm>
                <a:off x="418475" y="420413"/>
                <a:ext cx="4268451"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05" name="Oval 6"/>
              <p:cNvSpPr/>
              <p:nvPr/>
            </p:nvSpPr>
            <p:spPr>
              <a:xfrm>
                <a:off x="836950" y="840827"/>
                <a:ext cx="3431499" cy="319514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06" name="Oval 7"/>
              <p:cNvSpPr/>
              <p:nvPr/>
            </p:nvSpPr>
            <p:spPr>
              <a:xfrm>
                <a:off x="1255426" y="1261241"/>
                <a:ext cx="2594549" cy="235431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07" name="Oval 8"/>
              <p:cNvSpPr/>
              <p:nvPr/>
            </p:nvSpPr>
            <p:spPr>
              <a:xfrm>
                <a:off x="1590206" y="1597572"/>
                <a:ext cx="1924989" cy="168165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1614" name="Group 9"/>
            <p:cNvGrpSpPr/>
            <p:nvPr/>
          </p:nvGrpSpPr>
          <p:grpSpPr>
            <a:xfrm>
              <a:off x="3200400" y="3200399"/>
              <a:ext cx="3886200" cy="3657601"/>
              <a:chOff x="0" y="0"/>
              <a:chExt cx="3886200" cy="3657600"/>
            </a:xfrm>
          </p:grpSpPr>
          <p:sp>
            <p:nvSpPr>
              <p:cNvPr id="1609"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10" name="Oval 11"/>
              <p:cNvSpPr/>
              <p:nvPr/>
            </p:nvSpPr>
            <p:spPr>
              <a:xfrm>
                <a:off x="318540" y="315310"/>
                <a:ext cx="3249119" cy="302698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11" name="Oval 12"/>
              <p:cNvSpPr/>
              <p:nvPr/>
            </p:nvSpPr>
            <p:spPr>
              <a:xfrm>
                <a:off x="637081" y="630620"/>
                <a:ext cx="2612038" cy="239635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12"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13" name="Oval 14"/>
              <p:cNvSpPr/>
              <p:nvPr/>
            </p:nvSpPr>
            <p:spPr>
              <a:xfrm>
                <a:off x="1210455" y="1198179"/>
                <a:ext cx="1465289" cy="1261243"/>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1620" name="Group 15"/>
            <p:cNvGrpSpPr/>
            <p:nvPr/>
          </p:nvGrpSpPr>
          <p:grpSpPr>
            <a:xfrm>
              <a:off x="4495800" y="152399"/>
              <a:ext cx="4343400" cy="4114801"/>
              <a:chOff x="0" y="0"/>
              <a:chExt cx="4343400" cy="4114800"/>
            </a:xfrm>
          </p:grpSpPr>
          <p:sp>
            <p:nvSpPr>
              <p:cNvPr id="1615"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16" name="Oval 17"/>
              <p:cNvSpPr/>
              <p:nvPr/>
            </p:nvSpPr>
            <p:spPr>
              <a:xfrm>
                <a:off x="356016" y="354723"/>
                <a:ext cx="3631369" cy="3405354"/>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17" name="Oval 18"/>
              <p:cNvSpPr/>
              <p:nvPr/>
            </p:nvSpPr>
            <p:spPr>
              <a:xfrm>
                <a:off x="712032" y="709448"/>
                <a:ext cx="2919335"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18" name="Oval 19"/>
              <p:cNvSpPr/>
              <p:nvPr/>
            </p:nvSpPr>
            <p:spPr>
              <a:xfrm>
                <a:off x="1068049" y="1064172"/>
                <a:ext cx="2207303" cy="198645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19"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1622" name="Title Text"/>
          <p:cNvSpPr txBox="1">
            <a:spLocks noGrp="1"/>
          </p:cNvSpPr>
          <p:nvPr>
            <p:ph type="title"/>
          </p:nvPr>
        </p:nvSpPr>
        <p:spPr>
          <a:xfrm>
            <a:off x="685800" y="609600"/>
            <a:ext cx="7772400" cy="1143000"/>
          </a:xfrm>
          <a:prstGeom prst="rect">
            <a:avLst/>
          </a:prstGeom>
        </p:spPr>
        <p:txBody>
          <a:bodyPr anchor="ctr"/>
          <a:lstStyle>
            <a:lvl1pPr algn="ctr">
              <a:defRPr>
                <a:solidFill>
                  <a:schemeClr val="accent3">
                    <a:lumOff val="44000"/>
                  </a:schemeClr>
                </a:solidFill>
              </a:defRPr>
            </a:lvl1pPr>
          </a:lstStyle>
          <a:p>
            <a:r>
              <a:t>Title Text</a:t>
            </a:r>
          </a:p>
        </p:txBody>
      </p:sp>
      <p:sp>
        <p:nvSpPr>
          <p:cNvPr id="1623"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192702619"/>
      </p:ext>
    </p:extLst>
  </p:cSld>
  <p:clrMapOvr>
    <a:masterClrMapping/>
  </p:clrMapOvr>
  <p:transition spd="med"/>
</p:sldLayout>
</file>

<file path=ppt/slideLayouts/slideLayout1970.xml><?xml version="1.0" encoding="utf-8"?>
<p:sldLayout xmlns:a="http://schemas.openxmlformats.org/drawingml/2006/main" xmlns:r="http://schemas.openxmlformats.org/officeDocument/2006/relationships" xmlns:p="http://schemas.openxmlformats.org/presentationml/2006/main" showMasterSp="0" type="tx">
  <p:cSld name="7_Comparison">
    <p:bg>
      <p:bgPr>
        <a:solidFill>
          <a:srgbClr val="000000"/>
        </a:solidFill>
        <a:effectLst/>
      </p:bgPr>
    </p:bg>
    <p:spTree>
      <p:nvGrpSpPr>
        <p:cNvPr id="1" name=""/>
        <p:cNvGrpSpPr/>
        <p:nvPr/>
      </p:nvGrpSpPr>
      <p:grpSpPr>
        <a:xfrm>
          <a:off x="0" y="0"/>
          <a:ext cx="0" cy="0"/>
          <a:chOff x="0" y="0"/>
          <a:chExt cx="0" cy="0"/>
        </a:xfrm>
      </p:grpSpPr>
      <p:sp>
        <p:nvSpPr>
          <p:cNvPr id="1358" name="Title Text"/>
          <p:cNvSpPr txBox="1">
            <a:spLocks noGrp="1"/>
          </p:cNvSpPr>
          <p:nvPr>
            <p:ph type="title"/>
          </p:nvPr>
        </p:nvSpPr>
        <p:spPr>
          <a:xfrm>
            <a:off x="457200" y="274638"/>
            <a:ext cx="8229600" cy="1143001"/>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359"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solidFill>
                  <a:srgbClr val="FFFFFF"/>
                </a:solidFill>
                <a:latin typeface="Arial" panose="020B0604020202020204" pitchFamily="34" charset="0"/>
                <a:cs typeface="Arial" panose="020B0604020202020204" pitchFamily="34" charset="0"/>
              </a:defRPr>
            </a:lvl1pPr>
            <a:lvl2pPr marL="0" indent="456342">
              <a:spcBef>
                <a:spcPts val="500"/>
              </a:spcBef>
              <a:buSzTx/>
              <a:buNone/>
              <a:defRPr sz="2400" b="1" i="0">
                <a:solidFill>
                  <a:srgbClr val="FFFFFF"/>
                </a:solidFill>
                <a:latin typeface="Arial" panose="020B0604020202020204" pitchFamily="34" charset="0"/>
                <a:cs typeface="Arial" panose="020B0604020202020204" pitchFamily="34" charset="0"/>
              </a:defRPr>
            </a:lvl2pPr>
            <a:lvl3pPr marL="0" indent="912690">
              <a:spcBef>
                <a:spcPts val="500"/>
              </a:spcBef>
              <a:buSzTx/>
              <a:buNone/>
              <a:defRPr sz="2400" b="1" i="0">
                <a:solidFill>
                  <a:srgbClr val="FFFFFF"/>
                </a:solidFill>
                <a:latin typeface="Arial" panose="020B0604020202020204" pitchFamily="34" charset="0"/>
                <a:cs typeface="Arial" panose="020B0604020202020204" pitchFamily="34" charset="0"/>
              </a:defRPr>
            </a:lvl3pPr>
            <a:lvl4pPr marL="0" indent="1369015">
              <a:spcBef>
                <a:spcPts val="500"/>
              </a:spcBef>
              <a:buSzTx/>
              <a:buNone/>
              <a:defRPr sz="2400" b="1" i="0">
                <a:solidFill>
                  <a:srgbClr val="FFFFFF"/>
                </a:solidFill>
                <a:latin typeface="Arial" panose="020B0604020202020204" pitchFamily="34" charset="0"/>
                <a:cs typeface="Arial" panose="020B0604020202020204" pitchFamily="34" charset="0"/>
              </a:defRPr>
            </a:lvl4pPr>
            <a:lvl5pPr marL="0" indent="1825374">
              <a:spcBef>
                <a:spcPts val="500"/>
              </a:spcBef>
              <a:buSzTx/>
              <a:buNone/>
              <a:defRPr sz="24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360" name="Text Placeholder 4"/>
          <p:cNvSpPr>
            <a:spLocks noGrp="1"/>
          </p:cNvSpPr>
          <p:nvPr>
            <p:ph type="body" sz="quarter" idx="21"/>
          </p:nvPr>
        </p:nvSpPr>
        <p:spPr>
          <a:xfrm>
            <a:off x="4645062" y="1535112"/>
            <a:ext cx="4041776"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FFFFFF"/>
                </a:solidFill>
              </a:defRPr>
            </a:pPr>
            <a:endParaRPr dirty="0"/>
          </a:p>
        </p:txBody>
      </p:sp>
      <p:sp>
        <p:nvSpPr>
          <p:cNvPr id="1361"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75708408"/>
      </p:ext>
    </p:extLst>
  </p:cSld>
  <p:clrMapOvr>
    <a:masterClrMapping/>
  </p:clrMapOvr>
  <p:transition spd="med"/>
</p:sldLayout>
</file>

<file path=ppt/slideLayouts/slideLayout1971.xml><?xml version="1.0" encoding="utf-8"?>
<p:sldLayout xmlns:a="http://schemas.openxmlformats.org/drawingml/2006/main" xmlns:r="http://schemas.openxmlformats.org/officeDocument/2006/relationships" xmlns:p="http://schemas.openxmlformats.org/presentationml/2006/main" showMasterSp="0" type="tx">
  <p:cSld name="7_Title Only">
    <p:bg>
      <p:bgPr>
        <a:solidFill>
          <a:srgbClr val="000000"/>
        </a:solidFill>
        <a:effectLst/>
      </p:bgPr>
    </p:bg>
    <p:spTree>
      <p:nvGrpSpPr>
        <p:cNvPr id="1" name=""/>
        <p:cNvGrpSpPr/>
        <p:nvPr/>
      </p:nvGrpSpPr>
      <p:grpSpPr>
        <a:xfrm>
          <a:off x="0" y="0"/>
          <a:ext cx="0" cy="0"/>
          <a:chOff x="0" y="0"/>
          <a:chExt cx="0" cy="0"/>
        </a:xfrm>
      </p:grpSpPr>
      <p:sp>
        <p:nvSpPr>
          <p:cNvPr id="1368" name="Title Text"/>
          <p:cNvSpPr txBox="1">
            <a:spLocks noGrp="1"/>
          </p:cNvSpPr>
          <p:nvPr>
            <p:ph type="title"/>
          </p:nvPr>
        </p:nvSpPr>
        <p:spPr>
          <a:xfrm>
            <a:off x="38100" y="44450"/>
            <a:ext cx="9070976"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369"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535837361"/>
      </p:ext>
    </p:extLst>
  </p:cSld>
  <p:clrMapOvr>
    <a:masterClrMapping/>
  </p:clrMapOvr>
  <p:transition spd="med"/>
</p:sldLayout>
</file>

<file path=ppt/slideLayouts/slideLayout1972.xml><?xml version="1.0" encoding="utf-8"?>
<p:sldLayout xmlns:a="http://schemas.openxmlformats.org/drawingml/2006/main" xmlns:r="http://schemas.openxmlformats.org/officeDocument/2006/relationships" xmlns:p="http://schemas.openxmlformats.org/presentationml/2006/main" showMasterSp="0" type="tx">
  <p:cSld name="9_Blank">
    <p:bg>
      <p:bgPr>
        <a:solidFill>
          <a:srgbClr val="000000"/>
        </a:solidFill>
        <a:effectLst/>
      </p:bgPr>
    </p:bg>
    <p:spTree>
      <p:nvGrpSpPr>
        <p:cNvPr id="1" name=""/>
        <p:cNvGrpSpPr/>
        <p:nvPr/>
      </p:nvGrpSpPr>
      <p:grpSpPr>
        <a:xfrm>
          <a:off x="0" y="0"/>
          <a:ext cx="0" cy="0"/>
          <a:chOff x="0" y="0"/>
          <a:chExt cx="0" cy="0"/>
        </a:xfrm>
      </p:grpSpPr>
      <p:sp>
        <p:nvSpPr>
          <p:cNvPr id="1376"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819296596"/>
      </p:ext>
    </p:extLst>
  </p:cSld>
  <p:clrMapOvr>
    <a:masterClrMapping/>
  </p:clrMapOvr>
  <p:transition spd="med"/>
</p:sldLayout>
</file>

<file path=ppt/slideLayouts/slideLayout1973.xml><?xml version="1.0" encoding="utf-8"?>
<p:sldLayout xmlns:a="http://schemas.openxmlformats.org/drawingml/2006/main" xmlns:r="http://schemas.openxmlformats.org/officeDocument/2006/relationships" xmlns:p="http://schemas.openxmlformats.org/presentationml/2006/main" showMasterSp="0" type="tx">
  <p:cSld name="7_Content with Caption">
    <p:bg>
      <p:bgPr>
        <a:solidFill>
          <a:srgbClr val="000000"/>
        </a:solidFill>
        <a:effectLst/>
      </p:bgPr>
    </p:bg>
    <p:spTree>
      <p:nvGrpSpPr>
        <p:cNvPr id="1" name=""/>
        <p:cNvGrpSpPr/>
        <p:nvPr/>
      </p:nvGrpSpPr>
      <p:grpSpPr>
        <a:xfrm>
          <a:off x="0" y="0"/>
          <a:ext cx="0" cy="0"/>
          <a:chOff x="0" y="0"/>
          <a:chExt cx="0" cy="0"/>
        </a:xfrm>
      </p:grpSpPr>
      <p:sp>
        <p:nvSpPr>
          <p:cNvPr id="1383" name="Title Text"/>
          <p:cNvSpPr txBox="1">
            <a:spLocks noGrp="1"/>
          </p:cNvSpPr>
          <p:nvPr>
            <p:ph type="title"/>
          </p:nvPr>
        </p:nvSpPr>
        <p:spPr>
          <a:xfrm>
            <a:off x="457237" y="273050"/>
            <a:ext cx="3008315" cy="1162050"/>
          </a:xfrm>
          <a:prstGeom prst="rect">
            <a:avLst/>
          </a:prstGeom>
          <a:noFill/>
        </p:spPr>
        <p:txBody>
          <a:bodyPr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1384" name="Body Level One…"/>
          <p:cNvSpPr txBox="1">
            <a:spLocks noGrp="1"/>
          </p:cNvSpPr>
          <p:nvPr>
            <p:ph type="body" idx="1"/>
          </p:nvPr>
        </p:nvSpPr>
        <p:spPr>
          <a:xfrm>
            <a:off x="3575050" y="273088"/>
            <a:ext cx="5111750" cy="5853113"/>
          </a:xfrm>
          <a:prstGeom prst="rect">
            <a:avLst/>
          </a:prstGeom>
        </p:spPr>
        <p:txBody>
          <a:bodyPr>
            <a:normAutofit/>
          </a:bodyPr>
          <a:lstStyle>
            <a:lvl1pPr>
              <a:buSzPct val="100000"/>
              <a:buChar char="•"/>
              <a:defRPr b="1" i="0">
                <a:solidFill>
                  <a:srgbClr val="FFFFFF"/>
                </a:solidFill>
                <a:latin typeface="Arial" panose="020B0604020202020204" pitchFamily="34" charset="0"/>
                <a:cs typeface="Arial" panose="020B0604020202020204" pitchFamily="34" charset="0"/>
              </a:defRPr>
            </a:lvl1pPr>
            <a:lvl2pPr>
              <a:buSzPct val="100000"/>
              <a:buChar char="–"/>
              <a:defRPr b="1" i="0">
                <a:solidFill>
                  <a:srgbClr val="FFFFFF"/>
                </a:solidFill>
                <a:latin typeface="Arial" panose="020B0604020202020204" pitchFamily="34" charset="0"/>
                <a:cs typeface="Arial" panose="020B0604020202020204" pitchFamily="34" charset="0"/>
              </a:defRPr>
            </a:lvl2pPr>
            <a:lvl3pPr>
              <a:buSzPct val="100000"/>
              <a:buChar char="•"/>
              <a:defRPr b="1" i="0">
                <a:solidFill>
                  <a:srgbClr val="FFFFFF"/>
                </a:solidFill>
                <a:latin typeface="Arial" panose="020B0604020202020204" pitchFamily="34" charset="0"/>
                <a:cs typeface="Arial" panose="020B0604020202020204" pitchFamily="34" charset="0"/>
              </a:defRPr>
            </a:lvl3pPr>
            <a:lvl4pPr>
              <a:buSzPct val="100000"/>
              <a:buChar char="–"/>
              <a:defRPr b="1" i="0">
                <a:solidFill>
                  <a:srgbClr val="FFFFFF"/>
                </a:solidFill>
                <a:latin typeface="Arial" panose="020B0604020202020204" pitchFamily="34" charset="0"/>
                <a:cs typeface="Arial" panose="020B0604020202020204" pitchFamily="34" charset="0"/>
              </a:defRPr>
            </a:lvl4pPr>
            <a:lvl5pP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385" name="Text Placeholder 3"/>
          <p:cNvSpPr>
            <a:spLocks noGrp="1"/>
          </p:cNvSpPr>
          <p:nvPr>
            <p:ph type="body" sz="half" idx="21"/>
          </p:nvPr>
        </p:nvSpPr>
        <p:spPr>
          <a:xfrm>
            <a:off x="457237" y="1435101"/>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FFFFFF"/>
                </a:solidFill>
              </a:defRPr>
            </a:pPr>
            <a:endParaRPr dirty="0"/>
          </a:p>
        </p:txBody>
      </p:sp>
      <p:sp>
        <p:nvSpPr>
          <p:cNvPr id="1386"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317714075"/>
      </p:ext>
    </p:extLst>
  </p:cSld>
  <p:clrMapOvr>
    <a:masterClrMapping/>
  </p:clrMapOvr>
  <p:transition spd="med"/>
</p:sldLayout>
</file>

<file path=ppt/slideLayouts/slideLayout1974.xml><?xml version="1.0" encoding="utf-8"?>
<p:sldLayout xmlns:a="http://schemas.openxmlformats.org/drawingml/2006/main" xmlns:r="http://schemas.openxmlformats.org/officeDocument/2006/relationships" xmlns:p="http://schemas.openxmlformats.org/presentationml/2006/main" showMasterSp="0" type="tx">
  <p:cSld name="7_Picture with Caption">
    <p:bg>
      <p:bgPr>
        <a:solidFill>
          <a:srgbClr val="000000"/>
        </a:solidFill>
        <a:effectLst/>
      </p:bgPr>
    </p:bg>
    <p:spTree>
      <p:nvGrpSpPr>
        <p:cNvPr id="1" name=""/>
        <p:cNvGrpSpPr/>
        <p:nvPr/>
      </p:nvGrpSpPr>
      <p:grpSpPr>
        <a:xfrm>
          <a:off x="0" y="0"/>
          <a:ext cx="0" cy="0"/>
          <a:chOff x="0" y="0"/>
          <a:chExt cx="0" cy="0"/>
        </a:xfrm>
      </p:grpSpPr>
      <p:sp>
        <p:nvSpPr>
          <p:cNvPr id="1393" name="Title Text"/>
          <p:cNvSpPr txBox="1">
            <a:spLocks noGrp="1"/>
          </p:cNvSpPr>
          <p:nvPr>
            <p:ph type="title"/>
          </p:nvPr>
        </p:nvSpPr>
        <p:spPr>
          <a:xfrm>
            <a:off x="1792288" y="4800600"/>
            <a:ext cx="5486401" cy="566738"/>
          </a:xfrm>
          <a:prstGeom prst="rect">
            <a:avLst/>
          </a:prstGeom>
          <a:noFill/>
        </p:spPr>
        <p:txBody>
          <a:bodyPr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1394"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1395"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solidFill>
                  <a:srgbClr val="FFFFFF"/>
                </a:solidFill>
                <a:latin typeface="Arial" panose="020B0604020202020204" pitchFamily="34" charset="0"/>
                <a:cs typeface="Arial" panose="020B0604020202020204" pitchFamily="34" charset="0"/>
              </a:defRPr>
            </a:lvl1pPr>
            <a:lvl2pPr marL="0" indent="456342">
              <a:spcBef>
                <a:spcPts val="300"/>
              </a:spcBef>
              <a:buSzTx/>
              <a:buNone/>
              <a:defRPr sz="1400" b="1" i="0">
                <a:solidFill>
                  <a:srgbClr val="FFFFFF"/>
                </a:solidFill>
                <a:latin typeface="Arial" panose="020B0604020202020204" pitchFamily="34" charset="0"/>
                <a:cs typeface="Arial" panose="020B0604020202020204" pitchFamily="34" charset="0"/>
              </a:defRPr>
            </a:lvl2pPr>
            <a:lvl3pPr marL="0" indent="912690">
              <a:spcBef>
                <a:spcPts val="300"/>
              </a:spcBef>
              <a:buSzTx/>
              <a:buNone/>
              <a:defRPr sz="1400" b="1" i="0">
                <a:solidFill>
                  <a:srgbClr val="FFFFFF"/>
                </a:solidFill>
                <a:latin typeface="Arial" panose="020B0604020202020204" pitchFamily="34" charset="0"/>
                <a:cs typeface="Arial" panose="020B0604020202020204" pitchFamily="34" charset="0"/>
              </a:defRPr>
            </a:lvl3pPr>
            <a:lvl4pPr marL="0" indent="1369015">
              <a:spcBef>
                <a:spcPts val="300"/>
              </a:spcBef>
              <a:buSzTx/>
              <a:buNone/>
              <a:defRPr sz="1400" b="1" i="0">
                <a:solidFill>
                  <a:srgbClr val="FFFFFF"/>
                </a:solidFill>
                <a:latin typeface="Arial" panose="020B0604020202020204" pitchFamily="34" charset="0"/>
                <a:cs typeface="Arial" panose="020B0604020202020204" pitchFamily="34" charset="0"/>
              </a:defRPr>
            </a:lvl4pPr>
            <a:lvl5pPr marL="0" indent="1825374">
              <a:spcBef>
                <a:spcPts val="300"/>
              </a:spcBef>
              <a:buSzTx/>
              <a:buNone/>
              <a:defRPr sz="14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396"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250001327"/>
      </p:ext>
    </p:extLst>
  </p:cSld>
  <p:clrMapOvr>
    <a:masterClrMapping/>
  </p:clrMapOvr>
  <p:transition spd="med"/>
</p:sldLayout>
</file>

<file path=ppt/slideLayouts/slideLayout1975.xml><?xml version="1.0" encoding="utf-8"?>
<p:sldLayout xmlns:a="http://schemas.openxmlformats.org/drawingml/2006/main" xmlns:r="http://schemas.openxmlformats.org/officeDocument/2006/relationships" xmlns:p="http://schemas.openxmlformats.org/presentationml/2006/main" showMasterSp="0" type="tx">
  <p:cSld name="7_Title and Vertical Text">
    <p:bg>
      <p:bgPr>
        <a:solidFill>
          <a:srgbClr val="000000"/>
        </a:solidFill>
        <a:effectLst/>
      </p:bgPr>
    </p:bg>
    <p:spTree>
      <p:nvGrpSpPr>
        <p:cNvPr id="1" name=""/>
        <p:cNvGrpSpPr/>
        <p:nvPr/>
      </p:nvGrpSpPr>
      <p:grpSpPr>
        <a:xfrm>
          <a:off x="0" y="0"/>
          <a:ext cx="0" cy="0"/>
          <a:chOff x="0" y="0"/>
          <a:chExt cx="0" cy="0"/>
        </a:xfrm>
      </p:grpSpPr>
      <p:sp>
        <p:nvSpPr>
          <p:cNvPr id="1403" name="Title Text"/>
          <p:cNvSpPr txBox="1">
            <a:spLocks noGrp="1"/>
          </p:cNvSpPr>
          <p:nvPr>
            <p:ph type="title"/>
          </p:nvPr>
        </p:nvSpPr>
        <p:spPr>
          <a:xfrm>
            <a:off x="38100" y="44450"/>
            <a:ext cx="9070976"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404" name="Body Level One…"/>
          <p:cNvSpPr txBox="1">
            <a:spLocks noGrp="1"/>
          </p:cNvSpPr>
          <p:nvPr>
            <p:ph type="body" idx="1"/>
          </p:nvPr>
        </p:nvSpPr>
        <p:spPr>
          <a:xfrm>
            <a:off x="685800" y="1981200"/>
            <a:ext cx="7772400" cy="4114800"/>
          </a:xfrm>
          <a:prstGeom prst="rect">
            <a:avLst/>
          </a:prstGeom>
        </p:spPr>
        <p:txBody>
          <a:bodyPr vert="eaVert">
            <a:normAutofit/>
          </a:bodyPr>
          <a:lstStyle>
            <a:lvl1pPr>
              <a:buSzPct val="100000"/>
              <a:buChar char="•"/>
              <a:defRPr b="1" i="0">
                <a:solidFill>
                  <a:srgbClr val="FFFFFF"/>
                </a:solidFill>
                <a:latin typeface="Arial" panose="020B0604020202020204" pitchFamily="34" charset="0"/>
                <a:cs typeface="Arial" panose="020B0604020202020204" pitchFamily="34" charset="0"/>
              </a:defRPr>
            </a:lvl1pPr>
            <a:lvl2pPr>
              <a:buSzPct val="100000"/>
              <a:buChar char="–"/>
              <a:defRPr b="1" i="0">
                <a:solidFill>
                  <a:srgbClr val="FFFFFF"/>
                </a:solidFill>
                <a:latin typeface="Arial" panose="020B0604020202020204" pitchFamily="34" charset="0"/>
                <a:cs typeface="Arial" panose="020B0604020202020204" pitchFamily="34" charset="0"/>
              </a:defRPr>
            </a:lvl2pPr>
            <a:lvl3pPr>
              <a:buSzPct val="100000"/>
              <a:buChar char="•"/>
              <a:defRPr b="1" i="0">
                <a:solidFill>
                  <a:srgbClr val="FFFFFF"/>
                </a:solidFill>
                <a:latin typeface="Arial" panose="020B0604020202020204" pitchFamily="34" charset="0"/>
                <a:cs typeface="Arial" panose="020B0604020202020204" pitchFamily="34" charset="0"/>
              </a:defRPr>
            </a:lvl3pPr>
            <a:lvl4pPr>
              <a:buSzPct val="100000"/>
              <a:buChar char="–"/>
              <a:defRPr b="1" i="0">
                <a:solidFill>
                  <a:srgbClr val="FFFFFF"/>
                </a:solidFill>
                <a:latin typeface="Arial" panose="020B0604020202020204" pitchFamily="34" charset="0"/>
                <a:cs typeface="Arial" panose="020B0604020202020204" pitchFamily="34" charset="0"/>
              </a:defRPr>
            </a:lvl4pPr>
            <a:lvl5pP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405"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078364614"/>
      </p:ext>
    </p:extLst>
  </p:cSld>
  <p:clrMapOvr>
    <a:masterClrMapping/>
  </p:clrMapOvr>
  <p:transition spd="med"/>
</p:sldLayout>
</file>

<file path=ppt/slideLayouts/slideLayout1976.xml><?xml version="1.0" encoding="utf-8"?>
<p:sldLayout xmlns:a="http://schemas.openxmlformats.org/drawingml/2006/main" xmlns:r="http://schemas.openxmlformats.org/officeDocument/2006/relationships" xmlns:p="http://schemas.openxmlformats.org/presentationml/2006/main" showMasterSp="0" type="tx">
  <p:cSld name="7_Vertical Title and Text">
    <p:bg>
      <p:bgPr>
        <a:solidFill>
          <a:srgbClr val="000000"/>
        </a:solidFill>
        <a:effectLst/>
      </p:bgPr>
    </p:bg>
    <p:spTree>
      <p:nvGrpSpPr>
        <p:cNvPr id="1" name=""/>
        <p:cNvGrpSpPr/>
        <p:nvPr/>
      </p:nvGrpSpPr>
      <p:grpSpPr>
        <a:xfrm>
          <a:off x="0" y="0"/>
          <a:ext cx="0" cy="0"/>
          <a:chOff x="0" y="0"/>
          <a:chExt cx="0" cy="0"/>
        </a:xfrm>
      </p:grpSpPr>
      <p:sp>
        <p:nvSpPr>
          <p:cNvPr id="1412" name="Title Text"/>
          <p:cNvSpPr txBox="1">
            <a:spLocks noGrp="1"/>
          </p:cNvSpPr>
          <p:nvPr>
            <p:ph type="title"/>
          </p:nvPr>
        </p:nvSpPr>
        <p:spPr>
          <a:xfrm>
            <a:off x="6515100" y="609600"/>
            <a:ext cx="1943100" cy="5486400"/>
          </a:xfrm>
          <a:prstGeom prst="rect">
            <a:avLst/>
          </a:prstGeom>
          <a:noFill/>
        </p:spPr>
        <p:txBody>
          <a:bodyPr vert="eaVert"/>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413" name="Body Level One…"/>
          <p:cNvSpPr txBox="1">
            <a:spLocks noGrp="1"/>
          </p:cNvSpPr>
          <p:nvPr>
            <p:ph type="body" idx="1"/>
          </p:nvPr>
        </p:nvSpPr>
        <p:spPr>
          <a:xfrm>
            <a:off x="685800" y="609600"/>
            <a:ext cx="5676900" cy="5486400"/>
          </a:xfrm>
          <a:prstGeom prst="rect">
            <a:avLst/>
          </a:prstGeom>
        </p:spPr>
        <p:txBody>
          <a:bodyPr vert="eaVert">
            <a:normAutofit/>
          </a:bodyPr>
          <a:lstStyle>
            <a:lvl1pPr>
              <a:buSzPct val="100000"/>
              <a:buChar char="•"/>
              <a:defRPr b="1" i="0">
                <a:solidFill>
                  <a:srgbClr val="FFFFFF"/>
                </a:solidFill>
                <a:latin typeface="Arial" panose="020B0604020202020204" pitchFamily="34" charset="0"/>
                <a:cs typeface="Arial" panose="020B0604020202020204" pitchFamily="34" charset="0"/>
              </a:defRPr>
            </a:lvl1pPr>
            <a:lvl2pPr>
              <a:buSzPct val="100000"/>
              <a:buChar char="–"/>
              <a:defRPr b="1" i="0">
                <a:solidFill>
                  <a:srgbClr val="FFFFFF"/>
                </a:solidFill>
                <a:latin typeface="Arial" panose="020B0604020202020204" pitchFamily="34" charset="0"/>
                <a:cs typeface="Arial" panose="020B0604020202020204" pitchFamily="34" charset="0"/>
              </a:defRPr>
            </a:lvl2pPr>
            <a:lvl3pPr>
              <a:buSzPct val="100000"/>
              <a:buChar char="•"/>
              <a:defRPr b="1" i="0">
                <a:solidFill>
                  <a:srgbClr val="FFFFFF"/>
                </a:solidFill>
                <a:latin typeface="Arial" panose="020B0604020202020204" pitchFamily="34" charset="0"/>
                <a:cs typeface="Arial" panose="020B0604020202020204" pitchFamily="34" charset="0"/>
              </a:defRPr>
            </a:lvl3pPr>
            <a:lvl4pPr>
              <a:buSzPct val="100000"/>
              <a:buChar char="–"/>
              <a:defRPr b="1" i="0">
                <a:solidFill>
                  <a:srgbClr val="FFFFFF"/>
                </a:solidFill>
                <a:latin typeface="Arial" panose="020B0604020202020204" pitchFamily="34" charset="0"/>
                <a:cs typeface="Arial" panose="020B0604020202020204" pitchFamily="34" charset="0"/>
              </a:defRPr>
            </a:lvl4pPr>
            <a:lvl5pP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414"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185651554"/>
      </p:ext>
    </p:extLst>
  </p:cSld>
  <p:clrMapOvr>
    <a:masterClrMapping/>
  </p:clrMapOvr>
  <p:transition spd="med"/>
</p:sldLayout>
</file>

<file path=ppt/slideLayouts/slideLayout1977.xml><?xml version="1.0" encoding="utf-8"?>
<p:sldLayout xmlns:a="http://schemas.openxmlformats.org/drawingml/2006/main" xmlns:r="http://schemas.openxmlformats.org/officeDocument/2006/relationships" xmlns:p="http://schemas.openxmlformats.org/presentationml/2006/main" showMasterSp="0" type="tx">
  <p:cSld name="1_Title and 4 Content">
    <p:bg>
      <p:bgPr>
        <a:solidFill>
          <a:srgbClr val="000000"/>
        </a:solidFill>
        <a:effectLst/>
      </p:bgPr>
    </p:bg>
    <p:spTree>
      <p:nvGrpSpPr>
        <p:cNvPr id="1" name=""/>
        <p:cNvGrpSpPr/>
        <p:nvPr/>
      </p:nvGrpSpPr>
      <p:grpSpPr>
        <a:xfrm>
          <a:off x="0" y="0"/>
          <a:ext cx="0" cy="0"/>
          <a:chOff x="0" y="0"/>
          <a:chExt cx="0" cy="0"/>
        </a:xfrm>
      </p:grpSpPr>
      <p:sp>
        <p:nvSpPr>
          <p:cNvPr id="1421" name="Title Text"/>
          <p:cNvSpPr txBox="1">
            <a:spLocks noGrp="1"/>
          </p:cNvSpPr>
          <p:nvPr>
            <p:ph type="title"/>
          </p:nvPr>
        </p:nvSpPr>
        <p:spPr>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422" name="Body Level One…"/>
          <p:cNvSpPr txBox="1">
            <a:spLocks noGrp="1"/>
          </p:cNvSpPr>
          <p:nvPr>
            <p:ph type="body" sz="quarter" idx="1"/>
          </p:nvPr>
        </p:nvSpPr>
        <p:spPr>
          <a:xfrm>
            <a:off x="685800" y="1981200"/>
            <a:ext cx="3810000" cy="1981200"/>
          </a:xfrm>
          <a:prstGeom prst="rect">
            <a:avLst/>
          </a:prstGeom>
        </p:spPr>
        <p:txBody>
          <a:bodyPr>
            <a:normAutofit/>
          </a:bodyPr>
          <a:lstStyle>
            <a:lvl1pPr>
              <a:buSzPct val="100000"/>
              <a:buChar char="•"/>
              <a:defRPr b="1" i="0">
                <a:solidFill>
                  <a:srgbClr val="FFFFFF"/>
                </a:solidFill>
                <a:latin typeface="Arial" panose="020B0604020202020204" pitchFamily="34" charset="0"/>
                <a:cs typeface="Arial" panose="020B0604020202020204" pitchFamily="34" charset="0"/>
              </a:defRPr>
            </a:lvl1pPr>
            <a:lvl2pPr>
              <a:buSzPct val="100000"/>
              <a:buChar char="–"/>
              <a:defRPr b="1" i="0">
                <a:solidFill>
                  <a:srgbClr val="FFFFFF"/>
                </a:solidFill>
                <a:latin typeface="Arial" panose="020B0604020202020204" pitchFamily="34" charset="0"/>
                <a:cs typeface="Arial" panose="020B0604020202020204" pitchFamily="34" charset="0"/>
              </a:defRPr>
            </a:lvl2pPr>
            <a:lvl3pPr>
              <a:buSzPct val="100000"/>
              <a:buChar char="•"/>
              <a:defRPr b="1" i="0">
                <a:solidFill>
                  <a:srgbClr val="FFFFFF"/>
                </a:solidFill>
                <a:latin typeface="Arial" panose="020B0604020202020204" pitchFamily="34" charset="0"/>
                <a:cs typeface="Arial" panose="020B0604020202020204" pitchFamily="34" charset="0"/>
              </a:defRPr>
            </a:lvl3pPr>
            <a:lvl4pPr>
              <a:buSzPct val="100000"/>
              <a:buChar char="–"/>
              <a:defRPr b="1" i="0">
                <a:solidFill>
                  <a:srgbClr val="FFFFFF"/>
                </a:solidFill>
                <a:latin typeface="Arial" panose="020B0604020202020204" pitchFamily="34" charset="0"/>
                <a:cs typeface="Arial" panose="020B0604020202020204" pitchFamily="34" charset="0"/>
              </a:defRPr>
            </a:lvl4pPr>
            <a:lvl5pP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423"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828759659"/>
      </p:ext>
    </p:extLst>
  </p:cSld>
  <p:clrMapOvr>
    <a:masterClrMapping/>
  </p:clrMapOvr>
  <p:transition spd="med"/>
</p:sldLayout>
</file>

<file path=ppt/slideLayouts/slideLayout1978.xml><?xml version="1.0" encoding="utf-8"?>
<p:sldLayout xmlns:a="http://schemas.openxmlformats.org/drawingml/2006/main" xmlns:r="http://schemas.openxmlformats.org/officeDocument/2006/relationships" xmlns:p="http://schemas.openxmlformats.org/presentationml/2006/main" showMasterSp="0" type="tx">
  <p:cSld name="Title, Content, and 2 Content">
    <p:bg>
      <p:bgPr>
        <a:solidFill>
          <a:srgbClr val="000000"/>
        </a:solidFill>
        <a:effectLst/>
      </p:bgPr>
    </p:bg>
    <p:spTree>
      <p:nvGrpSpPr>
        <p:cNvPr id="1" name=""/>
        <p:cNvGrpSpPr/>
        <p:nvPr/>
      </p:nvGrpSpPr>
      <p:grpSpPr>
        <a:xfrm>
          <a:off x="0" y="0"/>
          <a:ext cx="0" cy="0"/>
          <a:chOff x="0" y="0"/>
          <a:chExt cx="0" cy="0"/>
        </a:xfrm>
      </p:grpSpPr>
      <p:sp>
        <p:nvSpPr>
          <p:cNvPr id="1430" name="Title Text"/>
          <p:cNvSpPr txBox="1">
            <a:spLocks noGrp="1"/>
          </p:cNvSpPr>
          <p:nvPr>
            <p:ph type="title"/>
          </p:nvPr>
        </p:nvSpPr>
        <p:spPr>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431" name="Body Level One…"/>
          <p:cNvSpPr txBox="1">
            <a:spLocks noGrp="1"/>
          </p:cNvSpPr>
          <p:nvPr>
            <p:ph type="body" sz="half" idx="1"/>
          </p:nvPr>
        </p:nvSpPr>
        <p:spPr>
          <a:xfrm>
            <a:off x="685800" y="1981200"/>
            <a:ext cx="3810000" cy="4114800"/>
          </a:xfrm>
          <a:prstGeom prst="rect">
            <a:avLst/>
          </a:prstGeom>
        </p:spPr>
        <p:txBody>
          <a:bodyPr>
            <a:normAutofit/>
          </a:bodyPr>
          <a:lstStyle>
            <a:lvl1pPr>
              <a:buSzPct val="100000"/>
              <a:buChar char="•"/>
              <a:defRPr b="1" i="0">
                <a:solidFill>
                  <a:srgbClr val="FFFFFF"/>
                </a:solidFill>
                <a:latin typeface="Arial" panose="020B0604020202020204" pitchFamily="34" charset="0"/>
                <a:cs typeface="Arial" panose="020B0604020202020204" pitchFamily="34" charset="0"/>
              </a:defRPr>
            </a:lvl1pPr>
            <a:lvl2pPr>
              <a:buSzPct val="100000"/>
              <a:buChar char="–"/>
              <a:defRPr b="1" i="0">
                <a:solidFill>
                  <a:srgbClr val="FFFFFF"/>
                </a:solidFill>
                <a:latin typeface="Arial" panose="020B0604020202020204" pitchFamily="34" charset="0"/>
                <a:cs typeface="Arial" panose="020B0604020202020204" pitchFamily="34" charset="0"/>
              </a:defRPr>
            </a:lvl2pPr>
            <a:lvl3pPr>
              <a:buSzPct val="100000"/>
              <a:buChar char="•"/>
              <a:defRPr b="1" i="0">
                <a:solidFill>
                  <a:srgbClr val="FFFFFF"/>
                </a:solidFill>
                <a:latin typeface="Arial" panose="020B0604020202020204" pitchFamily="34" charset="0"/>
                <a:cs typeface="Arial" panose="020B0604020202020204" pitchFamily="34" charset="0"/>
              </a:defRPr>
            </a:lvl3pPr>
            <a:lvl4pPr>
              <a:buSzPct val="100000"/>
              <a:buChar char="–"/>
              <a:defRPr b="1" i="0">
                <a:solidFill>
                  <a:srgbClr val="FFFFFF"/>
                </a:solidFill>
                <a:latin typeface="Arial" panose="020B0604020202020204" pitchFamily="34" charset="0"/>
                <a:cs typeface="Arial" panose="020B0604020202020204" pitchFamily="34" charset="0"/>
              </a:defRPr>
            </a:lvl4pPr>
            <a:lvl5pP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432"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480475948"/>
      </p:ext>
    </p:extLst>
  </p:cSld>
  <p:clrMapOvr>
    <a:masterClrMapping/>
  </p:clrMapOvr>
  <p:transition spd="med"/>
</p:sldLayout>
</file>

<file path=ppt/slideLayouts/slideLayout1979.xml><?xml version="1.0" encoding="utf-8"?>
<p:sldLayout xmlns:a="http://schemas.openxmlformats.org/drawingml/2006/main" xmlns:r="http://schemas.openxmlformats.org/officeDocument/2006/relationships" xmlns:p="http://schemas.openxmlformats.org/presentationml/2006/main" showMasterSp="0" type="tx">
  <p:cSld name="8_Title Slide">
    <p:bg>
      <p:bgPr>
        <a:solidFill>
          <a:srgbClr val="000000"/>
        </a:solidFill>
        <a:effectLst/>
      </p:bgPr>
    </p:bg>
    <p:spTree>
      <p:nvGrpSpPr>
        <p:cNvPr id="1" name=""/>
        <p:cNvGrpSpPr/>
        <p:nvPr/>
      </p:nvGrpSpPr>
      <p:grpSpPr>
        <a:xfrm>
          <a:off x="0" y="0"/>
          <a:ext cx="0" cy="0"/>
          <a:chOff x="0" y="0"/>
          <a:chExt cx="0" cy="0"/>
        </a:xfrm>
      </p:grpSpPr>
      <p:sp>
        <p:nvSpPr>
          <p:cNvPr id="1439" name="Title Text"/>
          <p:cNvSpPr txBox="1">
            <a:spLocks noGrp="1"/>
          </p:cNvSpPr>
          <p:nvPr>
            <p:ph type="title"/>
          </p:nvPr>
        </p:nvSpPr>
        <p:spPr>
          <a:xfrm>
            <a:off x="685800" y="2286000"/>
            <a:ext cx="77724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440" name="Body Level One…"/>
          <p:cNvSpPr txBox="1">
            <a:spLocks noGrp="1"/>
          </p:cNvSpPr>
          <p:nvPr>
            <p:ph type="body" sz="quarter" idx="1"/>
          </p:nvPr>
        </p:nvSpPr>
        <p:spPr>
          <a:xfrm>
            <a:off x="1371600" y="3886201"/>
            <a:ext cx="6400800" cy="1752601"/>
          </a:xfrm>
          <a:prstGeom prst="rect">
            <a:avLst/>
          </a:prstGeom>
        </p:spPr>
        <p:txBody>
          <a:bodyPr>
            <a:normAutofit/>
          </a:bodyPr>
          <a:lstStyle>
            <a:lvl1pPr marL="0" indent="0" algn="ctr">
              <a:buSzTx/>
              <a:buNone/>
              <a:defRPr b="1" i="0">
                <a:solidFill>
                  <a:srgbClr val="000000"/>
                </a:solidFill>
                <a:latin typeface="Arial" panose="020B0604020202020204" pitchFamily="34" charset="0"/>
                <a:cs typeface="Arial" panose="020B0604020202020204" pitchFamily="34" charset="0"/>
              </a:defRPr>
            </a:lvl1pPr>
            <a:lvl2pPr algn="ctr">
              <a:buSzPct val="100000"/>
              <a:buChar char="–"/>
              <a:defRPr b="1" i="0">
                <a:solidFill>
                  <a:srgbClr val="000000"/>
                </a:solidFill>
                <a:latin typeface="Arial" panose="020B0604020202020204" pitchFamily="34" charset="0"/>
                <a:cs typeface="Arial" panose="020B0604020202020204" pitchFamily="34" charset="0"/>
              </a:defRPr>
            </a:lvl2pPr>
            <a:lvl3pPr algn="ctr">
              <a:buSzPct val="100000"/>
              <a:buChar char="•"/>
              <a:defRPr b="1" i="0">
                <a:solidFill>
                  <a:srgbClr val="000000"/>
                </a:solidFill>
                <a:latin typeface="Arial" panose="020B0604020202020204" pitchFamily="34" charset="0"/>
                <a:cs typeface="Arial" panose="020B0604020202020204" pitchFamily="34" charset="0"/>
              </a:defRPr>
            </a:lvl3pPr>
            <a:lvl4pPr algn="ctr">
              <a:buSzPct val="100000"/>
              <a:buChar char="–"/>
              <a:defRPr b="1" i="0">
                <a:solidFill>
                  <a:srgbClr val="000000"/>
                </a:solidFill>
                <a:latin typeface="Arial" panose="020B0604020202020204" pitchFamily="34" charset="0"/>
                <a:cs typeface="Arial" panose="020B0604020202020204" pitchFamily="34" charset="0"/>
              </a:defRPr>
            </a:lvl4pPr>
            <a:lvl5pPr algn="ct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441"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453977870"/>
      </p:ext>
    </p:extLst>
  </p:cSld>
  <p:clrMapOvr>
    <a:masterClrMapping/>
  </p:clrMapOvr>
  <p:transition spd="med"/>
</p:sldLayout>
</file>

<file path=ppt/slideLayouts/slideLayout198.xml><?xml version="1.0" encoding="utf-8"?>
<p:sldLayout xmlns:a="http://schemas.openxmlformats.org/drawingml/2006/main" xmlns:r="http://schemas.openxmlformats.org/officeDocument/2006/relationships" xmlns:p="http://schemas.openxmlformats.org/presentationml/2006/main" showMasterSp="0" type="tx">
  <p:cSld name="12_Blank">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1648" name="Group 2"/>
          <p:cNvGrpSpPr/>
          <p:nvPr/>
        </p:nvGrpSpPr>
        <p:grpSpPr>
          <a:xfrm>
            <a:off x="0" y="0"/>
            <a:ext cx="8839200" cy="6858000"/>
            <a:chOff x="0" y="0"/>
            <a:chExt cx="8839200" cy="6858000"/>
          </a:xfrm>
        </p:grpSpPr>
        <p:grpSp>
          <p:nvGrpSpPr>
            <p:cNvPr id="1635" name="Group 3"/>
            <p:cNvGrpSpPr/>
            <p:nvPr/>
          </p:nvGrpSpPr>
          <p:grpSpPr>
            <a:xfrm>
              <a:off x="0" y="-1"/>
              <a:ext cx="5105400" cy="4876801"/>
              <a:chOff x="0" y="0"/>
              <a:chExt cx="5105400" cy="4876800"/>
            </a:xfrm>
          </p:grpSpPr>
          <p:sp>
            <p:nvSpPr>
              <p:cNvPr id="1630"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31" name="Oval 5"/>
              <p:cNvSpPr/>
              <p:nvPr/>
            </p:nvSpPr>
            <p:spPr>
              <a:xfrm>
                <a:off x="418475" y="420413"/>
                <a:ext cx="4268451"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32" name="Oval 6"/>
              <p:cNvSpPr/>
              <p:nvPr/>
            </p:nvSpPr>
            <p:spPr>
              <a:xfrm>
                <a:off x="836950" y="840827"/>
                <a:ext cx="3431499" cy="319514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33" name="Oval 7"/>
              <p:cNvSpPr/>
              <p:nvPr/>
            </p:nvSpPr>
            <p:spPr>
              <a:xfrm>
                <a:off x="1255426" y="1261241"/>
                <a:ext cx="2594549" cy="235431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34" name="Oval 8"/>
              <p:cNvSpPr/>
              <p:nvPr/>
            </p:nvSpPr>
            <p:spPr>
              <a:xfrm>
                <a:off x="1590206" y="1597572"/>
                <a:ext cx="1924989" cy="168165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1641" name="Group 9"/>
            <p:cNvGrpSpPr/>
            <p:nvPr/>
          </p:nvGrpSpPr>
          <p:grpSpPr>
            <a:xfrm>
              <a:off x="3200400" y="3200399"/>
              <a:ext cx="3886200" cy="3657601"/>
              <a:chOff x="0" y="0"/>
              <a:chExt cx="3886200" cy="3657600"/>
            </a:xfrm>
          </p:grpSpPr>
          <p:sp>
            <p:nvSpPr>
              <p:cNvPr id="1636"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37" name="Oval 11"/>
              <p:cNvSpPr/>
              <p:nvPr/>
            </p:nvSpPr>
            <p:spPr>
              <a:xfrm>
                <a:off x="318540" y="315310"/>
                <a:ext cx="3249119" cy="302698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38" name="Oval 12"/>
              <p:cNvSpPr/>
              <p:nvPr/>
            </p:nvSpPr>
            <p:spPr>
              <a:xfrm>
                <a:off x="637081" y="630620"/>
                <a:ext cx="2612038" cy="239635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39"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40" name="Oval 14"/>
              <p:cNvSpPr/>
              <p:nvPr/>
            </p:nvSpPr>
            <p:spPr>
              <a:xfrm>
                <a:off x="1210455" y="1198179"/>
                <a:ext cx="1465289" cy="1261243"/>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1647" name="Group 15"/>
            <p:cNvGrpSpPr/>
            <p:nvPr/>
          </p:nvGrpSpPr>
          <p:grpSpPr>
            <a:xfrm>
              <a:off x="4495800" y="152399"/>
              <a:ext cx="4343400" cy="4114801"/>
              <a:chOff x="0" y="0"/>
              <a:chExt cx="4343400" cy="4114800"/>
            </a:xfrm>
          </p:grpSpPr>
          <p:sp>
            <p:nvSpPr>
              <p:cNvPr id="1642"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43" name="Oval 17"/>
              <p:cNvSpPr/>
              <p:nvPr/>
            </p:nvSpPr>
            <p:spPr>
              <a:xfrm>
                <a:off x="356016" y="354723"/>
                <a:ext cx="3631369" cy="3405354"/>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44" name="Oval 18"/>
              <p:cNvSpPr/>
              <p:nvPr/>
            </p:nvSpPr>
            <p:spPr>
              <a:xfrm>
                <a:off x="712032" y="709448"/>
                <a:ext cx="2919335"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45" name="Oval 19"/>
              <p:cNvSpPr/>
              <p:nvPr/>
            </p:nvSpPr>
            <p:spPr>
              <a:xfrm>
                <a:off x="1068049" y="1064172"/>
                <a:ext cx="2207303" cy="198645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46"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1649"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764881653"/>
      </p:ext>
    </p:extLst>
  </p:cSld>
  <p:clrMapOvr>
    <a:masterClrMapping/>
  </p:clrMapOvr>
  <p:transition spd="med"/>
</p:sldLayout>
</file>

<file path=ppt/slideLayouts/slideLayout1980.xml><?xml version="1.0" encoding="utf-8"?>
<p:sldLayout xmlns:a="http://schemas.openxmlformats.org/drawingml/2006/main" xmlns:r="http://schemas.openxmlformats.org/officeDocument/2006/relationships" xmlns:p="http://schemas.openxmlformats.org/presentationml/2006/main" showMasterSp="0" type="tx">
  <p:cSld name="8_Title and Content">
    <p:bg>
      <p:bgPr>
        <a:solidFill>
          <a:srgbClr val="000000"/>
        </a:solidFill>
        <a:effectLst/>
      </p:bgPr>
    </p:bg>
    <p:spTree>
      <p:nvGrpSpPr>
        <p:cNvPr id="1" name=""/>
        <p:cNvGrpSpPr/>
        <p:nvPr/>
      </p:nvGrpSpPr>
      <p:grpSpPr>
        <a:xfrm>
          <a:off x="0" y="0"/>
          <a:ext cx="0" cy="0"/>
          <a:chOff x="0" y="0"/>
          <a:chExt cx="0" cy="0"/>
        </a:xfrm>
      </p:grpSpPr>
      <p:sp>
        <p:nvSpPr>
          <p:cNvPr id="1448"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449" name="Body Level One…"/>
          <p:cNvSpPr txBox="1">
            <a:spLocks noGrp="1"/>
          </p:cNvSpPr>
          <p:nvPr>
            <p:ph type="body" idx="1"/>
          </p:nvPr>
        </p:nvSpPr>
        <p:spPr>
          <a:xfrm>
            <a:off x="685800" y="1981200"/>
            <a:ext cx="7772400" cy="4114800"/>
          </a:xfrm>
          <a:prstGeom prst="rect">
            <a:avLst/>
          </a:prstGeom>
        </p:spPr>
        <p:txBody>
          <a:bodyPr>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450"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77572994"/>
      </p:ext>
    </p:extLst>
  </p:cSld>
  <p:clrMapOvr>
    <a:masterClrMapping/>
  </p:clrMapOvr>
  <p:transition spd="med"/>
</p:sldLayout>
</file>

<file path=ppt/slideLayouts/slideLayout1981.xml><?xml version="1.0" encoding="utf-8"?>
<p:sldLayout xmlns:a="http://schemas.openxmlformats.org/drawingml/2006/main" xmlns:r="http://schemas.openxmlformats.org/officeDocument/2006/relationships" xmlns:p="http://schemas.openxmlformats.org/presentationml/2006/main" showMasterSp="0" type="tx">
  <p:cSld name="8_Section Header">
    <p:bg>
      <p:bgPr>
        <a:solidFill>
          <a:srgbClr val="000000"/>
        </a:solidFill>
        <a:effectLst/>
      </p:bgPr>
    </p:bg>
    <p:spTree>
      <p:nvGrpSpPr>
        <p:cNvPr id="1" name=""/>
        <p:cNvGrpSpPr/>
        <p:nvPr/>
      </p:nvGrpSpPr>
      <p:grpSpPr>
        <a:xfrm>
          <a:off x="0" y="0"/>
          <a:ext cx="0" cy="0"/>
          <a:chOff x="0" y="0"/>
          <a:chExt cx="0" cy="0"/>
        </a:xfrm>
      </p:grpSpPr>
      <p:sp>
        <p:nvSpPr>
          <p:cNvPr id="1457" name="Title Text"/>
          <p:cNvSpPr txBox="1">
            <a:spLocks noGrp="1"/>
          </p:cNvSpPr>
          <p:nvPr>
            <p:ph type="title"/>
          </p:nvPr>
        </p:nvSpPr>
        <p:spPr>
          <a:xfrm>
            <a:off x="722312" y="4406900"/>
            <a:ext cx="7772401" cy="1362075"/>
          </a:xfrm>
          <a:prstGeom prst="rect">
            <a:avLst/>
          </a:prstGeom>
          <a:noFill/>
        </p:spPr>
        <p:txBody>
          <a:bodyPr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1458" name="Body Level One…"/>
          <p:cNvSpPr txBox="1">
            <a:spLocks noGrp="1"/>
          </p:cNvSpPr>
          <p:nvPr>
            <p:ph type="body" sz="quarter" idx="1"/>
          </p:nvPr>
        </p:nvSpPr>
        <p:spPr>
          <a:xfrm>
            <a:off x="722312" y="2906714"/>
            <a:ext cx="7772401" cy="1500188"/>
          </a:xfrm>
          <a:prstGeom prst="rect">
            <a:avLst/>
          </a:prstGeom>
        </p:spPr>
        <p:txBody>
          <a:bodyPr anchor="b">
            <a:normAutofit/>
          </a:bodyPr>
          <a:lstStyle>
            <a:lvl1pPr marL="0" indent="0">
              <a:spcBef>
                <a:spcPts val="400"/>
              </a:spcBef>
              <a:buSzTx/>
              <a:buNone/>
              <a:defRPr sz="2000" b="1" i="0">
                <a:solidFill>
                  <a:srgbClr val="000000"/>
                </a:solidFill>
                <a:latin typeface="Arial" panose="020B0604020202020204" pitchFamily="34" charset="0"/>
                <a:cs typeface="Arial" panose="020B0604020202020204" pitchFamily="34" charset="0"/>
              </a:defRPr>
            </a:lvl1pPr>
            <a:lvl2pPr marL="0" indent="456342">
              <a:spcBef>
                <a:spcPts val="400"/>
              </a:spcBef>
              <a:buSzTx/>
              <a:buNone/>
              <a:defRPr sz="2000" b="1" i="0">
                <a:solidFill>
                  <a:srgbClr val="000000"/>
                </a:solidFill>
                <a:latin typeface="Arial" panose="020B0604020202020204" pitchFamily="34" charset="0"/>
                <a:cs typeface="Arial" panose="020B0604020202020204" pitchFamily="34" charset="0"/>
              </a:defRPr>
            </a:lvl2pPr>
            <a:lvl3pPr marL="0" indent="912690">
              <a:spcBef>
                <a:spcPts val="400"/>
              </a:spcBef>
              <a:buSzTx/>
              <a:buNone/>
              <a:defRPr sz="2000" b="1" i="0">
                <a:solidFill>
                  <a:srgbClr val="000000"/>
                </a:solidFill>
                <a:latin typeface="Arial" panose="020B0604020202020204" pitchFamily="34" charset="0"/>
                <a:cs typeface="Arial" panose="020B0604020202020204" pitchFamily="34" charset="0"/>
              </a:defRPr>
            </a:lvl3pPr>
            <a:lvl4pPr marL="0" indent="1369015">
              <a:spcBef>
                <a:spcPts val="400"/>
              </a:spcBef>
              <a:buSzTx/>
              <a:buNone/>
              <a:defRPr sz="2000" b="1" i="0">
                <a:solidFill>
                  <a:srgbClr val="000000"/>
                </a:solidFill>
                <a:latin typeface="Arial" panose="020B0604020202020204" pitchFamily="34" charset="0"/>
                <a:cs typeface="Arial" panose="020B0604020202020204" pitchFamily="34" charset="0"/>
              </a:defRPr>
            </a:lvl4pPr>
            <a:lvl5pPr marL="0" indent="1825374">
              <a:spcBef>
                <a:spcPts val="4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459"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295250992"/>
      </p:ext>
    </p:extLst>
  </p:cSld>
  <p:clrMapOvr>
    <a:masterClrMapping/>
  </p:clrMapOvr>
  <p:transition spd="med"/>
</p:sldLayout>
</file>

<file path=ppt/slideLayouts/slideLayout1982.xml><?xml version="1.0" encoding="utf-8"?>
<p:sldLayout xmlns:a="http://schemas.openxmlformats.org/drawingml/2006/main" xmlns:r="http://schemas.openxmlformats.org/officeDocument/2006/relationships" xmlns:p="http://schemas.openxmlformats.org/presentationml/2006/main" showMasterSp="0" type="tx">
  <p:cSld name="8_Two Content">
    <p:bg>
      <p:bgPr>
        <a:solidFill>
          <a:srgbClr val="000000"/>
        </a:solidFill>
        <a:effectLst/>
      </p:bgPr>
    </p:bg>
    <p:spTree>
      <p:nvGrpSpPr>
        <p:cNvPr id="1" name=""/>
        <p:cNvGrpSpPr/>
        <p:nvPr/>
      </p:nvGrpSpPr>
      <p:grpSpPr>
        <a:xfrm>
          <a:off x="0" y="0"/>
          <a:ext cx="0" cy="0"/>
          <a:chOff x="0" y="0"/>
          <a:chExt cx="0" cy="0"/>
        </a:xfrm>
      </p:grpSpPr>
      <p:sp>
        <p:nvSpPr>
          <p:cNvPr id="1466"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467"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SzPct val="100000"/>
              <a:buChar char="•"/>
              <a:defRPr sz="2800" b="1" i="0">
                <a:solidFill>
                  <a:srgbClr val="000000"/>
                </a:solidFill>
                <a:latin typeface="Arial" panose="020B0604020202020204" pitchFamily="34" charset="0"/>
                <a:cs typeface="Arial" panose="020B0604020202020204" pitchFamily="34" charset="0"/>
              </a:defRPr>
            </a:lvl1pPr>
            <a:lvl2pPr marL="789082" indent="-332754">
              <a:spcBef>
                <a:spcPts val="600"/>
              </a:spcBef>
              <a:buSzPct val="100000"/>
              <a:buChar char="–"/>
              <a:defRPr sz="2800" b="1" i="0">
                <a:solidFill>
                  <a:srgbClr val="000000"/>
                </a:solidFill>
                <a:latin typeface="Arial" panose="020B0604020202020204" pitchFamily="34" charset="0"/>
                <a:cs typeface="Arial" panose="020B0604020202020204" pitchFamily="34" charset="0"/>
              </a:defRPr>
            </a:lvl2pPr>
            <a:lvl3pPr marL="1232107" indent="-319440">
              <a:spcBef>
                <a:spcPts val="600"/>
              </a:spcBef>
              <a:buSzPct val="100000"/>
              <a:buChar char="•"/>
              <a:defRPr sz="2800" b="1" i="0">
                <a:solidFill>
                  <a:srgbClr val="000000"/>
                </a:solidFill>
                <a:latin typeface="Arial" panose="020B0604020202020204" pitchFamily="34" charset="0"/>
                <a:cs typeface="Arial" panose="020B0604020202020204" pitchFamily="34" charset="0"/>
              </a:defRPr>
            </a:lvl3pPr>
            <a:lvl4pPr marL="1723956" indent="-354934">
              <a:spcBef>
                <a:spcPts val="600"/>
              </a:spcBef>
              <a:buSzPct val="100000"/>
              <a:buChar char="–"/>
              <a:defRPr sz="2800" b="1" i="0">
                <a:solidFill>
                  <a:srgbClr val="000000"/>
                </a:solidFill>
                <a:latin typeface="Arial" panose="020B0604020202020204" pitchFamily="34" charset="0"/>
                <a:cs typeface="Arial" panose="020B0604020202020204" pitchFamily="34" charset="0"/>
              </a:defRPr>
            </a:lvl4pPr>
            <a:lvl5pPr marL="2180286" indent="-354934">
              <a:spcBef>
                <a:spcPts val="600"/>
              </a:spcBef>
              <a:buChar char="»"/>
              <a:defRPr sz="28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468"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055176829"/>
      </p:ext>
    </p:extLst>
  </p:cSld>
  <p:clrMapOvr>
    <a:masterClrMapping/>
  </p:clrMapOvr>
  <p:transition spd="med"/>
</p:sldLayout>
</file>

<file path=ppt/slideLayouts/slideLayout1983.xml><?xml version="1.0" encoding="utf-8"?>
<p:sldLayout xmlns:a="http://schemas.openxmlformats.org/drawingml/2006/main" xmlns:r="http://schemas.openxmlformats.org/officeDocument/2006/relationships" xmlns:p="http://schemas.openxmlformats.org/presentationml/2006/main" showMasterSp="0" type="tx">
  <p:cSld name="8_Comparison">
    <p:bg>
      <p:bgPr>
        <a:solidFill>
          <a:srgbClr val="000000"/>
        </a:solidFill>
        <a:effectLst/>
      </p:bgPr>
    </p:bg>
    <p:spTree>
      <p:nvGrpSpPr>
        <p:cNvPr id="1" name=""/>
        <p:cNvGrpSpPr/>
        <p:nvPr/>
      </p:nvGrpSpPr>
      <p:grpSpPr>
        <a:xfrm>
          <a:off x="0" y="0"/>
          <a:ext cx="0" cy="0"/>
          <a:chOff x="0" y="0"/>
          <a:chExt cx="0" cy="0"/>
        </a:xfrm>
      </p:grpSpPr>
      <p:sp>
        <p:nvSpPr>
          <p:cNvPr id="1475" name="Title Text"/>
          <p:cNvSpPr txBox="1">
            <a:spLocks noGrp="1"/>
          </p:cNvSpPr>
          <p:nvPr>
            <p:ph type="title"/>
          </p:nvPr>
        </p:nvSpPr>
        <p:spPr>
          <a:xfrm>
            <a:off x="457200" y="274638"/>
            <a:ext cx="8229600" cy="1143001"/>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476"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solidFill>
                  <a:srgbClr val="000000"/>
                </a:solidFill>
                <a:latin typeface="Arial" panose="020B0604020202020204" pitchFamily="34" charset="0"/>
                <a:cs typeface="Arial" panose="020B0604020202020204" pitchFamily="34" charset="0"/>
              </a:defRPr>
            </a:lvl1pPr>
            <a:lvl2pPr marL="0" indent="456342">
              <a:spcBef>
                <a:spcPts val="500"/>
              </a:spcBef>
              <a:buSzTx/>
              <a:buNone/>
              <a:defRPr sz="2400" b="1" i="0">
                <a:solidFill>
                  <a:srgbClr val="000000"/>
                </a:solidFill>
                <a:latin typeface="Arial" panose="020B0604020202020204" pitchFamily="34" charset="0"/>
                <a:cs typeface="Arial" panose="020B0604020202020204" pitchFamily="34" charset="0"/>
              </a:defRPr>
            </a:lvl2pPr>
            <a:lvl3pPr marL="0" indent="912690">
              <a:spcBef>
                <a:spcPts val="500"/>
              </a:spcBef>
              <a:buSzTx/>
              <a:buNone/>
              <a:defRPr sz="2400" b="1" i="0">
                <a:solidFill>
                  <a:srgbClr val="000000"/>
                </a:solidFill>
                <a:latin typeface="Arial" panose="020B0604020202020204" pitchFamily="34" charset="0"/>
                <a:cs typeface="Arial" panose="020B0604020202020204" pitchFamily="34" charset="0"/>
              </a:defRPr>
            </a:lvl3pPr>
            <a:lvl4pPr marL="0" indent="1369015">
              <a:spcBef>
                <a:spcPts val="500"/>
              </a:spcBef>
              <a:buSzTx/>
              <a:buNone/>
              <a:defRPr sz="2400" b="1" i="0">
                <a:solidFill>
                  <a:srgbClr val="000000"/>
                </a:solidFill>
                <a:latin typeface="Arial" panose="020B0604020202020204" pitchFamily="34" charset="0"/>
                <a:cs typeface="Arial" panose="020B0604020202020204" pitchFamily="34" charset="0"/>
              </a:defRPr>
            </a:lvl4pPr>
            <a:lvl5pPr marL="0" indent="1825374">
              <a:spcBef>
                <a:spcPts val="500"/>
              </a:spcBef>
              <a:buSzTx/>
              <a:buNone/>
              <a:defRPr sz="2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477" name="Text Placeholder 4"/>
          <p:cNvSpPr>
            <a:spLocks noGrp="1"/>
          </p:cNvSpPr>
          <p:nvPr>
            <p:ph type="body" sz="quarter" idx="21"/>
          </p:nvPr>
        </p:nvSpPr>
        <p:spPr>
          <a:xfrm>
            <a:off x="4645062" y="1535112"/>
            <a:ext cx="4041776"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000000"/>
                </a:solidFill>
              </a:defRPr>
            </a:pPr>
            <a:endParaRPr dirty="0"/>
          </a:p>
        </p:txBody>
      </p:sp>
      <p:sp>
        <p:nvSpPr>
          <p:cNvPr id="1478"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465337752"/>
      </p:ext>
    </p:extLst>
  </p:cSld>
  <p:clrMapOvr>
    <a:masterClrMapping/>
  </p:clrMapOvr>
  <p:transition spd="med"/>
</p:sldLayout>
</file>

<file path=ppt/slideLayouts/slideLayout1984.xml><?xml version="1.0" encoding="utf-8"?>
<p:sldLayout xmlns:a="http://schemas.openxmlformats.org/drawingml/2006/main" xmlns:r="http://schemas.openxmlformats.org/officeDocument/2006/relationships" xmlns:p="http://schemas.openxmlformats.org/presentationml/2006/main" showMasterSp="0" type="tx">
  <p:cSld name="8_Title Only">
    <p:bg>
      <p:bgPr>
        <a:solidFill>
          <a:srgbClr val="000000"/>
        </a:solidFill>
        <a:effectLst/>
      </p:bgPr>
    </p:bg>
    <p:spTree>
      <p:nvGrpSpPr>
        <p:cNvPr id="1" name=""/>
        <p:cNvGrpSpPr/>
        <p:nvPr/>
      </p:nvGrpSpPr>
      <p:grpSpPr>
        <a:xfrm>
          <a:off x="0" y="0"/>
          <a:ext cx="0" cy="0"/>
          <a:chOff x="0" y="0"/>
          <a:chExt cx="0" cy="0"/>
        </a:xfrm>
      </p:grpSpPr>
      <p:sp>
        <p:nvSpPr>
          <p:cNvPr id="1485"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486"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64477418"/>
      </p:ext>
    </p:extLst>
  </p:cSld>
  <p:clrMapOvr>
    <a:masterClrMapping/>
  </p:clrMapOvr>
  <p:transition spd="med"/>
</p:sldLayout>
</file>

<file path=ppt/slideLayouts/slideLayout1985.xml><?xml version="1.0" encoding="utf-8"?>
<p:sldLayout xmlns:a="http://schemas.openxmlformats.org/drawingml/2006/main" xmlns:r="http://schemas.openxmlformats.org/officeDocument/2006/relationships" xmlns:p="http://schemas.openxmlformats.org/presentationml/2006/main" showMasterSp="0" type="tx">
  <p:cSld name="10_Blank">
    <p:bg>
      <p:bgPr>
        <a:solidFill>
          <a:srgbClr val="000000"/>
        </a:solidFill>
        <a:effectLst/>
      </p:bgPr>
    </p:bg>
    <p:spTree>
      <p:nvGrpSpPr>
        <p:cNvPr id="1" name=""/>
        <p:cNvGrpSpPr/>
        <p:nvPr/>
      </p:nvGrpSpPr>
      <p:grpSpPr>
        <a:xfrm>
          <a:off x="0" y="0"/>
          <a:ext cx="0" cy="0"/>
          <a:chOff x="0" y="0"/>
          <a:chExt cx="0" cy="0"/>
        </a:xfrm>
      </p:grpSpPr>
      <p:sp>
        <p:nvSpPr>
          <p:cNvPr id="1493"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681899063"/>
      </p:ext>
    </p:extLst>
  </p:cSld>
  <p:clrMapOvr>
    <a:masterClrMapping/>
  </p:clrMapOvr>
  <p:transition spd="med"/>
</p:sldLayout>
</file>

<file path=ppt/slideLayouts/slideLayout1986.xml><?xml version="1.0" encoding="utf-8"?>
<p:sldLayout xmlns:a="http://schemas.openxmlformats.org/drawingml/2006/main" xmlns:r="http://schemas.openxmlformats.org/officeDocument/2006/relationships" xmlns:p="http://schemas.openxmlformats.org/presentationml/2006/main" showMasterSp="0" type="tx">
  <p:cSld name="1_Blank 0">
    <p:bg>
      <p:bgPr>
        <a:solidFill>
          <a:srgbClr val="000000"/>
        </a:solidFill>
        <a:effectLst/>
      </p:bgPr>
    </p:bg>
    <p:spTree>
      <p:nvGrpSpPr>
        <p:cNvPr id="1" name=""/>
        <p:cNvGrpSpPr/>
        <p:nvPr/>
      </p:nvGrpSpPr>
      <p:grpSpPr>
        <a:xfrm>
          <a:off x="0" y="0"/>
          <a:ext cx="0" cy="0"/>
          <a:chOff x="0" y="0"/>
          <a:chExt cx="0" cy="0"/>
        </a:xfrm>
      </p:grpSpPr>
      <p:sp>
        <p:nvSpPr>
          <p:cNvPr id="1500"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930942929"/>
      </p:ext>
    </p:extLst>
  </p:cSld>
  <p:clrMapOvr>
    <a:masterClrMapping/>
  </p:clrMapOvr>
  <p:transition spd="med"/>
</p:sldLayout>
</file>

<file path=ppt/slideLayouts/slideLayout1987.xml><?xml version="1.0" encoding="utf-8"?>
<p:sldLayout xmlns:a="http://schemas.openxmlformats.org/drawingml/2006/main" xmlns:r="http://schemas.openxmlformats.org/officeDocument/2006/relationships" xmlns:p="http://schemas.openxmlformats.org/presentationml/2006/main" showMasterSp="0" type="tx">
  <p:cSld name="8_Content with Caption">
    <p:bg>
      <p:bgPr>
        <a:solidFill>
          <a:srgbClr val="000000"/>
        </a:solidFill>
        <a:effectLst/>
      </p:bgPr>
    </p:bg>
    <p:spTree>
      <p:nvGrpSpPr>
        <p:cNvPr id="1" name=""/>
        <p:cNvGrpSpPr/>
        <p:nvPr/>
      </p:nvGrpSpPr>
      <p:grpSpPr>
        <a:xfrm>
          <a:off x="0" y="0"/>
          <a:ext cx="0" cy="0"/>
          <a:chOff x="0" y="0"/>
          <a:chExt cx="0" cy="0"/>
        </a:xfrm>
      </p:grpSpPr>
      <p:sp>
        <p:nvSpPr>
          <p:cNvPr id="1507" name="Title Text"/>
          <p:cNvSpPr txBox="1">
            <a:spLocks noGrp="1"/>
          </p:cNvSpPr>
          <p:nvPr>
            <p:ph type="title"/>
          </p:nvPr>
        </p:nvSpPr>
        <p:spPr>
          <a:xfrm>
            <a:off x="457237" y="273050"/>
            <a:ext cx="3008315" cy="1162050"/>
          </a:xfrm>
          <a:prstGeom prst="rect">
            <a:avLst/>
          </a:prstGeom>
          <a:noFill/>
        </p:spPr>
        <p:txBody>
          <a:bodyPr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1508" name="Body Level One…"/>
          <p:cNvSpPr txBox="1">
            <a:spLocks noGrp="1"/>
          </p:cNvSpPr>
          <p:nvPr>
            <p:ph type="body" idx="1"/>
          </p:nvPr>
        </p:nvSpPr>
        <p:spPr>
          <a:xfrm>
            <a:off x="3575050" y="273088"/>
            <a:ext cx="5111750" cy="5853113"/>
          </a:xfrm>
          <a:prstGeom prst="rect">
            <a:avLst/>
          </a:prstGeom>
        </p:spPr>
        <p:txBody>
          <a:bodyPr>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509" name="Text Placeholder 3"/>
          <p:cNvSpPr>
            <a:spLocks noGrp="1"/>
          </p:cNvSpPr>
          <p:nvPr>
            <p:ph type="body" sz="half" idx="21"/>
          </p:nvPr>
        </p:nvSpPr>
        <p:spPr>
          <a:xfrm>
            <a:off x="457237" y="1435101"/>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000000"/>
                </a:solidFill>
              </a:defRPr>
            </a:pPr>
            <a:endParaRPr dirty="0"/>
          </a:p>
        </p:txBody>
      </p:sp>
      <p:sp>
        <p:nvSpPr>
          <p:cNvPr id="1510"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008205668"/>
      </p:ext>
    </p:extLst>
  </p:cSld>
  <p:clrMapOvr>
    <a:masterClrMapping/>
  </p:clrMapOvr>
  <p:transition spd="med"/>
</p:sldLayout>
</file>

<file path=ppt/slideLayouts/slideLayout1988.xml><?xml version="1.0" encoding="utf-8"?>
<p:sldLayout xmlns:a="http://schemas.openxmlformats.org/drawingml/2006/main" xmlns:r="http://schemas.openxmlformats.org/officeDocument/2006/relationships" xmlns:p="http://schemas.openxmlformats.org/presentationml/2006/main" showMasterSp="0" type="tx">
  <p:cSld name="8_Picture with Caption">
    <p:bg>
      <p:bgPr>
        <a:solidFill>
          <a:srgbClr val="000000"/>
        </a:solidFill>
        <a:effectLst/>
      </p:bgPr>
    </p:bg>
    <p:spTree>
      <p:nvGrpSpPr>
        <p:cNvPr id="1" name=""/>
        <p:cNvGrpSpPr/>
        <p:nvPr/>
      </p:nvGrpSpPr>
      <p:grpSpPr>
        <a:xfrm>
          <a:off x="0" y="0"/>
          <a:ext cx="0" cy="0"/>
          <a:chOff x="0" y="0"/>
          <a:chExt cx="0" cy="0"/>
        </a:xfrm>
      </p:grpSpPr>
      <p:sp>
        <p:nvSpPr>
          <p:cNvPr id="1517" name="Title Text"/>
          <p:cNvSpPr txBox="1">
            <a:spLocks noGrp="1"/>
          </p:cNvSpPr>
          <p:nvPr>
            <p:ph type="title"/>
          </p:nvPr>
        </p:nvSpPr>
        <p:spPr>
          <a:xfrm>
            <a:off x="1792288" y="4800600"/>
            <a:ext cx="5486401" cy="566738"/>
          </a:xfrm>
          <a:prstGeom prst="rect">
            <a:avLst/>
          </a:prstGeom>
          <a:noFill/>
        </p:spPr>
        <p:txBody>
          <a:bodyPr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1518"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1519"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solidFill>
                  <a:srgbClr val="000000"/>
                </a:solidFill>
                <a:latin typeface="Arial" panose="020B0604020202020204" pitchFamily="34" charset="0"/>
                <a:cs typeface="Arial" panose="020B0604020202020204" pitchFamily="34" charset="0"/>
              </a:defRPr>
            </a:lvl1pPr>
            <a:lvl2pPr marL="0" indent="456342">
              <a:spcBef>
                <a:spcPts val="300"/>
              </a:spcBef>
              <a:buSzTx/>
              <a:buNone/>
              <a:defRPr sz="1400" b="1" i="0">
                <a:solidFill>
                  <a:srgbClr val="000000"/>
                </a:solidFill>
                <a:latin typeface="Arial" panose="020B0604020202020204" pitchFamily="34" charset="0"/>
                <a:cs typeface="Arial" panose="020B0604020202020204" pitchFamily="34" charset="0"/>
              </a:defRPr>
            </a:lvl2pPr>
            <a:lvl3pPr marL="0" indent="912690">
              <a:spcBef>
                <a:spcPts val="300"/>
              </a:spcBef>
              <a:buSzTx/>
              <a:buNone/>
              <a:defRPr sz="1400" b="1" i="0">
                <a:solidFill>
                  <a:srgbClr val="000000"/>
                </a:solidFill>
                <a:latin typeface="Arial" panose="020B0604020202020204" pitchFamily="34" charset="0"/>
                <a:cs typeface="Arial" panose="020B0604020202020204" pitchFamily="34" charset="0"/>
              </a:defRPr>
            </a:lvl3pPr>
            <a:lvl4pPr marL="0" indent="1369015">
              <a:spcBef>
                <a:spcPts val="300"/>
              </a:spcBef>
              <a:buSzTx/>
              <a:buNone/>
              <a:defRPr sz="1400" b="1" i="0">
                <a:solidFill>
                  <a:srgbClr val="000000"/>
                </a:solidFill>
                <a:latin typeface="Arial" panose="020B0604020202020204" pitchFamily="34" charset="0"/>
                <a:cs typeface="Arial" panose="020B0604020202020204" pitchFamily="34" charset="0"/>
              </a:defRPr>
            </a:lvl4pPr>
            <a:lvl5pPr marL="0" indent="1825374">
              <a:spcBef>
                <a:spcPts val="3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520"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998271549"/>
      </p:ext>
    </p:extLst>
  </p:cSld>
  <p:clrMapOvr>
    <a:masterClrMapping/>
  </p:clrMapOvr>
  <p:transition spd="med"/>
</p:sldLayout>
</file>

<file path=ppt/slideLayouts/slideLayout1989.xml><?xml version="1.0" encoding="utf-8"?>
<p:sldLayout xmlns:a="http://schemas.openxmlformats.org/drawingml/2006/main" xmlns:r="http://schemas.openxmlformats.org/officeDocument/2006/relationships" xmlns:p="http://schemas.openxmlformats.org/presentationml/2006/main" showMasterSp="0" type="tx">
  <p:cSld name="8_Title and Vertical Text">
    <p:bg>
      <p:bgPr>
        <a:solidFill>
          <a:srgbClr val="000000"/>
        </a:solidFill>
        <a:effectLst/>
      </p:bgPr>
    </p:bg>
    <p:spTree>
      <p:nvGrpSpPr>
        <p:cNvPr id="1" name=""/>
        <p:cNvGrpSpPr/>
        <p:nvPr/>
      </p:nvGrpSpPr>
      <p:grpSpPr>
        <a:xfrm>
          <a:off x="0" y="0"/>
          <a:ext cx="0" cy="0"/>
          <a:chOff x="0" y="0"/>
          <a:chExt cx="0" cy="0"/>
        </a:xfrm>
      </p:grpSpPr>
      <p:sp>
        <p:nvSpPr>
          <p:cNvPr id="1527"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528" name="Body Level One…"/>
          <p:cNvSpPr txBox="1">
            <a:spLocks noGrp="1"/>
          </p:cNvSpPr>
          <p:nvPr>
            <p:ph type="body" idx="1"/>
          </p:nvPr>
        </p:nvSpPr>
        <p:spPr>
          <a:xfrm>
            <a:off x="685800" y="1981200"/>
            <a:ext cx="7772400" cy="4114800"/>
          </a:xfrm>
          <a:prstGeom prst="rect">
            <a:avLst/>
          </a:prstGeom>
        </p:spPr>
        <p:txBody>
          <a:bodyPr vert="eaVert">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529"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605040240"/>
      </p:ext>
    </p:extLst>
  </p:cSld>
  <p:clrMapOvr>
    <a:masterClrMapping/>
  </p:clrMapOvr>
  <p:transition spd="med"/>
</p:sldLayout>
</file>

<file path=ppt/slideLayouts/slideLayout199.xml><?xml version="1.0" encoding="utf-8"?>
<p:sldLayout xmlns:a="http://schemas.openxmlformats.org/drawingml/2006/main" xmlns:r="http://schemas.openxmlformats.org/officeDocument/2006/relationships" xmlns:p="http://schemas.openxmlformats.org/presentationml/2006/main" showMasterSp="0" type="tx">
  <p:cSld name="5_Content with Caption">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1674" name="Group 2"/>
          <p:cNvGrpSpPr/>
          <p:nvPr/>
        </p:nvGrpSpPr>
        <p:grpSpPr>
          <a:xfrm>
            <a:off x="0" y="0"/>
            <a:ext cx="8839200" cy="6858000"/>
            <a:chOff x="0" y="0"/>
            <a:chExt cx="8839200" cy="6858000"/>
          </a:xfrm>
        </p:grpSpPr>
        <p:grpSp>
          <p:nvGrpSpPr>
            <p:cNvPr id="1661" name="Group 3"/>
            <p:cNvGrpSpPr/>
            <p:nvPr/>
          </p:nvGrpSpPr>
          <p:grpSpPr>
            <a:xfrm>
              <a:off x="0" y="-1"/>
              <a:ext cx="5105400" cy="4876801"/>
              <a:chOff x="0" y="0"/>
              <a:chExt cx="5105400" cy="4876800"/>
            </a:xfrm>
          </p:grpSpPr>
          <p:sp>
            <p:nvSpPr>
              <p:cNvPr id="1656"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57" name="Oval 5"/>
              <p:cNvSpPr/>
              <p:nvPr/>
            </p:nvSpPr>
            <p:spPr>
              <a:xfrm>
                <a:off x="418475" y="420413"/>
                <a:ext cx="4268451"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58" name="Oval 6"/>
              <p:cNvSpPr/>
              <p:nvPr/>
            </p:nvSpPr>
            <p:spPr>
              <a:xfrm>
                <a:off x="836950" y="840827"/>
                <a:ext cx="3431499" cy="319514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59" name="Oval 7"/>
              <p:cNvSpPr/>
              <p:nvPr/>
            </p:nvSpPr>
            <p:spPr>
              <a:xfrm>
                <a:off x="1255426" y="1261241"/>
                <a:ext cx="2594549" cy="235431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60" name="Oval 8"/>
              <p:cNvSpPr/>
              <p:nvPr/>
            </p:nvSpPr>
            <p:spPr>
              <a:xfrm>
                <a:off x="1590206" y="1597572"/>
                <a:ext cx="1924989" cy="168165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1667" name="Group 9"/>
            <p:cNvGrpSpPr/>
            <p:nvPr/>
          </p:nvGrpSpPr>
          <p:grpSpPr>
            <a:xfrm>
              <a:off x="3200400" y="3200399"/>
              <a:ext cx="3886200" cy="3657601"/>
              <a:chOff x="0" y="0"/>
              <a:chExt cx="3886200" cy="3657600"/>
            </a:xfrm>
          </p:grpSpPr>
          <p:sp>
            <p:nvSpPr>
              <p:cNvPr id="1662"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63" name="Oval 11"/>
              <p:cNvSpPr/>
              <p:nvPr/>
            </p:nvSpPr>
            <p:spPr>
              <a:xfrm>
                <a:off x="318540" y="315310"/>
                <a:ext cx="3249119" cy="302698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64" name="Oval 12"/>
              <p:cNvSpPr/>
              <p:nvPr/>
            </p:nvSpPr>
            <p:spPr>
              <a:xfrm>
                <a:off x="637081" y="630620"/>
                <a:ext cx="2612038" cy="239635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65"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66" name="Oval 14"/>
              <p:cNvSpPr/>
              <p:nvPr/>
            </p:nvSpPr>
            <p:spPr>
              <a:xfrm>
                <a:off x="1210455" y="1198179"/>
                <a:ext cx="1465289" cy="1261243"/>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1673" name="Group 15"/>
            <p:cNvGrpSpPr/>
            <p:nvPr/>
          </p:nvGrpSpPr>
          <p:grpSpPr>
            <a:xfrm>
              <a:off x="4495800" y="152399"/>
              <a:ext cx="4343400" cy="4114801"/>
              <a:chOff x="0" y="0"/>
              <a:chExt cx="4343400" cy="4114800"/>
            </a:xfrm>
          </p:grpSpPr>
          <p:sp>
            <p:nvSpPr>
              <p:cNvPr id="1668"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69" name="Oval 17"/>
              <p:cNvSpPr/>
              <p:nvPr/>
            </p:nvSpPr>
            <p:spPr>
              <a:xfrm>
                <a:off x="356016" y="354723"/>
                <a:ext cx="3631369" cy="3405354"/>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70" name="Oval 18"/>
              <p:cNvSpPr/>
              <p:nvPr/>
            </p:nvSpPr>
            <p:spPr>
              <a:xfrm>
                <a:off x="712032" y="709448"/>
                <a:ext cx="2919335"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71" name="Oval 19"/>
              <p:cNvSpPr/>
              <p:nvPr/>
            </p:nvSpPr>
            <p:spPr>
              <a:xfrm>
                <a:off x="1068049" y="1064172"/>
                <a:ext cx="2207303" cy="198645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72"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1675" name="Title Text"/>
          <p:cNvSpPr txBox="1">
            <a:spLocks noGrp="1"/>
          </p:cNvSpPr>
          <p:nvPr>
            <p:ph type="title"/>
          </p:nvPr>
        </p:nvSpPr>
        <p:spPr>
          <a:xfrm>
            <a:off x="457200" y="273050"/>
            <a:ext cx="3008314" cy="1162050"/>
          </a:xfrm>
          <a:prstGeom prst="rect">
            <a:avLst/>
          </a:prstGeom>
        </p:spPr>
        <p:txBody>
          <a:bodyPr/>
          <a:lstStyle>
            <a:lvl1pPr>
              <a:defRPr sz="2000" b="1">
                <a:solidFill>
                  <a:schemeClr val="accent3">
                    <a:lumOff val="44000"/>
                  </a:schemeClr>
                </a:solidFill>
              </a:defRPr>
            </a:lvl1pPr>
          </a:lstStyle>
          <a:p>
            <a:r>
              <a:t>Title Text</a:t>
            </a:r>
          </a:p>
        </p:txBody>
      </p:sp>
      <p:sp>
        <p:nvSpPr>
          <p:cNvPr id="1676" name="Body Level One…"/>
          <p:cNvSpPr txBox="1">
            <a:spLocks noGrp="1"/>
          </p:cNvSpPr>
          <p:nvPr>
            <p:ph type="body" idx="1"/>
          </p:nvPr>
        </p:nvSpPr>
        <p:spPr>
          <a:xfrm>
            <a:off x="3575050" y="273050"/>
            <a:ext cx="5111750" cy="5853113"/>
          </a:xfrm>
          <a:prstGeom prst="rect">
            <a:avLst/>
          </a:prstGeom>
        </p:spPr>
        <p:txBody>
          <a:bodyPr>
            <a:normAutofit/>
          </a:bodyPr>
          <a:lstStyle>
            <a:lvl1pPr>
              <a:buClr>
                <a:srgbClr val="99CCFF"/>
              </a:buClr>
              <a:buSzPct val="110000"/>
              <a:buChar char="•"/>
              <a:defRPr>
                <a:solidFill>
                  <a:srgbClr val="EAEAEA"/>
                </a:solidFill>
              </a:defRPr>
            </a:lvl1pPr>
            <a:lvl2pPr>
              <a:buClr>
                <a:srgbClr val="99CCFF"/>
              </a:buClr>
              <a:buSzPct val="110000"/>
              <a:buChar char="•"/>
              <a:defRPr>
                <a:solidFill>
                  <a:srgbClr val="EAEAEA"/>
                </a:solidFill>
              </a:defRPr>
            </a:lvl2pPr>
            <a:lvl3pPr>
              <a:buClr>
                <a:srgbClr val="99CCFF"/>
              </a:buClr>
              <a:buSzPct val="110000"/>
              <a:defRPr>
                <a:solidFill>
                  <a:srgbClr val="EAEAEA"/>
                </a:solidFill>
              </a:defRPr>
            </a:lvl3pPr>
            <a:lvl4pPr>
              <a:buClr>
                <a:srgbClr val="99CCFF"/>
              </a:buClr>
              <a:buChar char="–"/>
              <a:defRPr>
                <a:solidFill>
                  <a:srgbClr val="EAEAEA"/>
                </a:solidFill>
              </a:defRPr>
            </a:lvl4pPr>
            <a:lvl5pPr>
              <a:buClr>
                <a:srgbClr val="99CCFF"/>
              </a:buClr>
              <a:buChar char="•"/>
              <a:defRPr>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1677"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solidFill>
                  <a:srgbClr val="EAEAEA"/>
                </a:solidFill>
              </a:defRPr>
            </a:pPr>
            <a:endParaRPr/>
          </a:p>
        </p:txBody>
      </p:sp>
      <p:sp>
        <p:nvSpPr>
          <p:cNvPr id="1678"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668668239"/>
      </p:ext>
    </p:extLst>
  </p:cSld>
  <p:clrMapOvr>
    <a:masterClrMapping/>
  </p:clrMapOvr>
  <p:transition spd="med"/>
</p:sldLayout>
</file>

<file path=ppt/slideLayouts/slideLayout1990.xml><?xml version="1.0" encoding="utf-8"?>
<p:sldLayout xmlns:a="http://schemas.openxmlformats.org/drawingml/2006/main" xmlns:r="http://schemas.openxmlformats.org/officeDocument/2006/relationships" xmlns:p="http://schemas.openxmlformats.org/presentationml/2006/main" showMasterSp="0" type="tx">
  <p:cSld name="8_Vertical Title and Text">
    <p:bg>
      <p:bgPr>
        <a:solidFill>
          <a:srgbClr val="000000"/>
        </a:solidFill>
        <a:effectLst/>
      </p:bgPr>
    </p:bg>
    <p:spTree>
      <p:nvGrpSpPr>
        <p:cNvPr id="1" name=""/>
        <p:cNvGrpSpPr/>
        <p:nvPr/>
      </p:nvGrpSpPr>
      <p:grpSpPr>
        <a:xfrm>
          <a:off x="0" y="0"/>
          <a:ext cx="0" cy="0"/>
          <a:chOff x="0" y="0"/>
          <a:chExt cx="0" cy="0"/>
        </a:xfrm>
      </p:grpSpPr>
      <p:sp>
        <p:nvSpPr>
          <p:cNvPr id="1536" name="Title Text"/>
          <p:cNvSpPr txBox="1">
            <a:spLocks noGrp="1"/>
          </p:cNvSpPr>
          <p:nvPr>
            <p:ph type="title"/>
          </p:nvPr>
        </p:nvSpPr>
        <p:spPr>
          <a:xfrm>
            <a:off x="6515100" y="609600"/>
            <a:ext cx="1943100" cy="5486400"/>
          </a:xfrm>
          <a:prstGeom prst="rect">
            <a:avLst/>
          </a:prstGeom>
          <a:noFill/>
        </p:spPr>
        <p:txBody>
          <a:bodyPr vert="eaVert"/>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537" name="Body Level One…"/>
          <p:cNvSpPr txBox="1">
            <a:spLocks noGrp="1"/>
          </p:cNvSpPr>
          <p:nvPr>
            <p:ph type="body" idx="1"/>
          </p:nvPr>
        </p:nvSpPr>
        <p:spPr>
          <a:xfrm>
            <a:off x="685800" y="609600"/>
            <a:ext cx="5676900" cy="5486400"/>
          </a:xfrm>
          <a:prstGeom prst="rect">
            <a:avLst/>
          </a:prstGeom>
        </p:spPr>
        <p:txBody>
          <a:bodyPr vert="eaVert">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538"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937486048"/>
      </p:ext>
    </p:extLst>
  </p:cSld>
  <p:clrMapOvr>
    <a:masterClrMapping/>
  </p:clrMapOvr>
  <p:transition spd="med"/>
</p:sldLayout>
</file>

<file path=ppt/slideLayouts/slideLayout1991.xml><?xml version="1.0" encoding="utf-8"?>
<p:sldLayout xmlns:a="http://schemas.openxmlformats.org/drawingml/2006/main" xmlns:r="http://schemas.openxmlformats.org/officeDocument/2006/relationships" xmlns:p="http://schemas.openxmlformats.org/presentationml/2006/main" showMasterSp="0" type="tx">
  <p:cSld name="9_Title Slide">
    <p:bg>
      <p:bgPr>
        <a:solidFill>
          <a:srgbClr val="000000"/>
        </a:solidFill>
        <a:effectLst/>
      </p:bgPr>
    </p:bg>
    <p:spTree>
      <p:nvGrpSpPr>
        <p:cNvPr id="1" name=""/>
        <p:cNvGrpSpPr/>
        <p:nvPr/>
      </p:nvGrpSpPr>
      <p:grpSpPr>
        <a:xfrm>
          <a:off x="0" y="0"/>
          <a:ext cx="0" cy="0"/>
          <a:chOff x="0" y="0"/>
          <a:chExt cx="0" cy="0"/>
        </a:xfrm>
      </p:grpSpPr>
      <p:sp>
        <p:nvSpPr>
          <p:cNvPr id="1545" name="Title Text"/>
          <p:cNvSpPr txBox="1">
            <a:spLocks noGrp="1"/>
          </p:cNvSpPr>
          <p:nvPr>
            <p:ph type="title"/>
          </p:nvPr>
        </p:nvSpPr>
        <p:spPr>
          <a:xfrm>
            <a:off x="685800" y="2286000"/>
            <a:ext cx="77724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546" name="Body Level One…"/>
          <p:cNvSpPr txBox="1">
            <a:spLocks noGrp="1"/>
          </p:cNvSpPr>
          <p:nvPr>
            <p:ph type="body" sz="quarter" idx="1"/>
          </p:nvPr>
        </p:nvSpPr>
        <p:spPr>
          <a:xfrm>
            <a:off x="1371600" y="3886201"/>
            <a:ext cx="6400800" cy="1752601"/>
          </a:xfrm>
          <a:prstGeom prst="rect">
            <a:avLst/>
          </a:prstGeom>
        </p:spPr>
        <p:txBody>
          <a:bodyPr>
            <a:normAutofit/>
          </a:bodyPr>
          <a:lstStyle>
            <a:lvl1pPr marL="0" indent="0" algn="ctr">
              <a:buSzTx/>
              <a:buNone/>
              <a:defRPr b="1" i="0">
                <a:solidFill>
                  <a:srgbClr val="000000"/>
                </a:solidFill>
                <a:latin typeface="Arial" panose="020B0604020202020204" pitchFamily="34" charset="0"/>
                <a:cs typeface="Arial" panose="020B0604020202020204" pitchFamily="34" charset="0"/>
              </a:defRPr>
            </a:lvl1pPr>
            <a:lvl2pPr algn="ctr">
              <a:buSzPct val="100000"/>
              <a:buChar char="–"/>
              <a:defRPr b="1" i="0">
                <a:solidFill>
                  <a:srgbClr val="000000"/>
                </a:solidFill>
                <a:latin typeface="Arial" panose="020B0604020202020204" pitchFamily="34" charset="0"/>
                <a:cs typeface="Arial" panose="020B0604020202020204" pitchFamily="34" charset="0"/>
              </a:defRPr>
            </a:lvl2pPr>
            <a:lvl3pPr algn="ctr">
              <a:buSzPct val="100000"/>
              <a:buChar char="•"/>
              <a:defRPr b="1" i="0">
                <a:solidFill>
                  <a:srgbClr val="000000"/>
                </a:solidFill>
                <a:latin typeface="Arial" panose="020B0604020202020204" pitchFamily="34" charset="0"/>
                <a:cs typeface="Arial" panose="020B0604020202020204" pitchFamily="34" charset="0"/>
              </a:defRPr>
            </a:lvl3pPr>
            <a:lvl4pPr algn="ctr">
              <a:buSzPct val="100000"/>
              <a:buChar char="–"/>
              <a:defRPr b="1" i="0">
                <a:solidFill>
                  <a:srgbClr val="000000"/>
                </a:solidFill>
                <a:latin typeface="Arial" panose="020B0604020202020204" pitchFamily="34" charset="0"/>
                <a:cs typeface="Arial" panose="020B0604020202020204" pitchFamily="34" charset="0"/>
              </a:defRPr>
            </a:lvl4pPr>
            <a:lvl5pPr algn="ct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547"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86333379"/>
      </p:ext>
    </p:extLst>
  </p:cSld>
  <p:clrMapOvr>
    <a:masterClrMapping/>
  </p:clrMapOvr>
  <p:transition spd="med"/>
</p:sldLayout>
</file>

<file path=ppt/slideLayouts/slideLayout1992.xml><?xml version="1.0" encoding="utf-8"?>
<p:sldLayout xmlns:a="http://schemas.openxmlformats.org/drawingml/2006/main" xmlns:r="http://schemas.openxmlformats.org/officeDocument/2006/relationships" xmlns:p="http://schemas.openxmlformats.org/presentationml/2006/main" showMasterSp="0" type="tx">
  <p:cSld name="9_Title and Content">
    <p:bg>
      <p:bgPr>
        <a:solidFill>
          <a:srgbClr val="000000"/>
        </a:solidFill>
        <a:effectLst/>
      </p:bgPr>
    </p:bg>
    <p:spTree>
      <p:nvGrpSpPr>
        <p:cNvPr id="1" name=""/>
        <p:cNvGrpSpPr/>
        <p:nvPr/>
      </p:nvGrpSpPr>
      <p:grpSpPr>
        <a:xfrm>
          <a:off x="0" y="0"/>
          <a:ext cx="0" cy="0"/>
          <a:chOff x="0" y="0"/>
          <a:chExt cx="0" cy="0"/>
        </a:xfrm>
      </p:grpSpPr>
      <p:sp>
        <p:nvSpPr>
          <p:cNvPr id="1554"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555" name="Body Level One…"/>
          <p:cNvSpPr txBox="1">
            <a:spLocks noGrp="1"/>
          </p:cNvSpPr>
          <p:nvPr>
            <p:ph type="body" idx="1"/>
          </p:nvPr>
        </p:nvSpPr>
        <p:spPr>
          <a:xfrm>
            <a:off x="685800" y="1981200"/>
            <a:ext cx="7772400" cy="4114800"/>
          </a:xfrm>
          <a:prstGeom prst="rect">
            <a:avLst/>
          </a:prstGeom>
        </p:spPr>
        <p:txBody>
          <a:bodyPr>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556"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54568274"/>
      </p:ext>
    </p:extLst>
  </p:cSld>
  <p:clrMapOvr>
    <a:masterClrMapping/>
  </p:clrMapOvr>
  <p:transition spd="med"/>
</p:sldLayout>
</file>

<file path=ppt/slideLayouts/slideLayout1993.xml><?xml version="1.0" encoding="utf-8"?>
<p:sldLayout xmlns:a="http://schemas.openxmlformats.org/drawingml/2006/main" xmlns:r="http://schemas.openxmlformats.org/officeDocument/2006/relationships" xmlns:p="http://schemas.openxmlformats.org/presentationml/2006/main" showMasterSp="0" type="tx">
  <p:cSld name="9_Section Header">
    <p:bg>
      <p:bgPr>
        <a:solidFill>
          <a:srgbClr val="000000"/>
        </a:solidFill>
        <a:effectLst/>
      </p:bgPr>
    </p:bg>
    <p:spTree>
      <p:nvGrpSpPr>
        <p:cNvPr id="1" name=""/>
        <p:cNvGrpSpPr/>
        <p:nvPr/>
      </p:nvGrpSpPr>
      <p:grpSpPr>
        <a:xfrm>
          <a:off x="0" y="0"/>
          <a:ext cx="0" cy="0"/>
          <a:chOff x="0" y="0"/>
          <a:chExt cx="0" cy="0"/>
        </a:xfrm>
      </p:grpSpPr>
      <p:sp>
        <p:nvSpPr>
          <p:cNvPr id="1563" name="Title Text"/>
          <p:cNvSpPr txBox="1">
            <a:spLocks noGrp="1"/>
          </p:cNvSpPr>
          <p:nvPr>
            <p:ph type="title"/>
          </p:nvPr>
        </p:nvSpPr>
        <p:spPr>
          <a:xfrm>
            <a:off x="722312" y="4406900"/>
            <a:ext cx="7772401" cy="1362075"/>
          </a:xfrm>
          <a:prstGeom prst="rect">
            <a:avLst/>
          </a:prstGeom>
          <a:noFill/>
        </p:spPr>
        <p:txBody>
          <a:bodyPr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1564" name="Body Level One…"/>
          <p:cNvSpPr txBox="1">
            <a:spLocks noGrp="1"/>
          </p:cNvSpPr>
          <p:nvPr>
            <p:ph type="body" sz="quarter" idx="1"/>
          </p:nvPr>
        </p:nvSpPr>
        <p:spPr>
          <a:xfrm>
            <a:off x="722312" y="2906714"/>
            <a:ext cx="7772401" cy="1500188"/>
          </a:xfrm>
          <a:prstGeom prst="rect">
            <a:avLst/>
          </a:prstGeom>
        </p:spPr>
        <p:txBody>
          <a:bodyPr anchor="b">
            <a:normAutofit/>
          </a:bodyPr>
          <a:lstStyle>
            <a:lvl1pPr marL="0" indent="0">
              <a:spcBef>
                <a:spcPts val="400"/>
              </a:spcBef>
              <a:buSzTx/>
              <a:buNone/>
              <a:defRPr sz="2000" b="1" i="0">
                <a:solidFill>
                  <a:srgbClr val="000000"/>
                </a:solidFill>
                <a:latin typeface="Arial" panose="020B0604020202020204" pitchFamily="34" charset="0"/>
                <a:cs typeface="Arial" panose="020B0604020202020204" pitchFamily="34" charset="0"/>
              </a:defRPr>
            </a:lvl1pPr>
            <a:lvl2pPr marL="0" indent="456342">
              <a:spcBef>
                <a:spcPts val="400"/>
              </a:spcBef>
              <a:buSzTx/>
              <a:buNone/>
              <a:defRPr sz="2000" b="1" i="0">
                <a:solidFill>
                  <a:srgbClr val="000000"/>
                </a:solidFill>
                <a:latin typeface="Arial" panose="020B0604020202020204" pitchFamily="34" charset="0"/>
                <a:cs typeface="Arial" panose="020B0604020202020204" pitchFamily="34" charset="0"/>
              </a:defRPr>
            </a:lvl2pPr>
            <a:lvl3pPr marL="0" indent="912690">
              <a:spcBef>
                <a:spcPts val="400"/>
              </a:spcBef>
              <a:buSzTx/>
              <a:buNone/>
              <a:defRPr sz="2000" b="1" i="0">
                <a:solidFill>
                  <a:srgbClr val="000000"/>
                </a:solidFill>
                <a:latin typeface="Arial" panose="020B0604020202020204" pitchFamily="34" charset="0"/>
                <a:cs typeface="Arial" panose="020B0604020202020204" pitchFamily="34" charset="0"/>
              </a:defRPr>
            </a:lvl3pPr>
            <a:lvl4pPr marL="0" indent="1369015">
              <a:spcBef>
                <a:spcPts val="400"/>
              </a:spcBef>
              <a:buSzTx/>
              <a:buNone/>
              <a:defRPr sz="2000" b="1" i="0">
                <a:solidFill>
                  <a:srgbClr val="000000"/>
                </a:solidFill>
                <a:latin typeface="Arial" panose="020B0604020202020204" pitchFamily="34" charset="0"/>
                <a:cs typeface="Arial" panose="020B0604020202020204" pitchFamily="34" charset="0"/>
              </a:defRPr>
            </a:lvl4pPr>
            <a:lvl5pPr marL="0" indent="1825374">
              <a:spcBef>
                <a:spcPts val="4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565"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554767259"/>
      </p:ext>
    </p:extLst>
  </p:cSld>
  <p:clrMapOvr>
    <a:masterClrMapping/>
  </p:clrMapOvr>
  <p:transition spd="med"/>
</p:sldLayout>
</file>

<file path=ppt/slideLayouts/slideLayout1994.xml><?xml version="1.0" encoding="utf-8"?>
<p:sldLayout xmlns:a="http://schemas.openxmlformats.org/drawingml/2006/main" xmlns:r="http://schemas.openxmlformats.org/officeDocument/2006/relationships" xmlns:p="http://schemas.openxmlformats.org/presentationml/2006/main" showMasterSp="0" type="tx">
  <p:cSld name="9_Two Content">
    <p:bg>
      <p:bgPr>
        <a:solidFill>
          <a:srgbClr val="000000"/>
        </a:solidFill>
        <a:effectLst/>
      </p:bgPr>
    </p:bg>
    <p:spTree>
      <p:nvGrpSpPr>
        <p:cNvPr id="1" name=""/>
        <p:cNvGrpSpPr/>
        <p:nvPr/>
      </p:nvGrpSpPr>
      <p:grpSpPr>
        <a:xfrm>
          <a:off x="0" y="0"/>
          <a:ext cx="0" cy="0"/>
          <a:chOff x="0" y="0"/>
          <a:chExt cx="0" cy="0"/>
        </a:xfrm>
      </p:grpSpPr>
      <p:sp>
        <p:nvSpPr>
          <p:cNvPr id="1572"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573"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SzPct val="100000"/>
              <a:buChar char="•"/>
              <a:defRPr sz="2800" b="1" i="0">
                <a:solidFill>
                  <a:srgbClr val="000000"/>
                </a:solidFill>
                <a:latin typeface="Arial" panose="020B0604020202020204" pitchFamily="34" charset="0"/>
                <a:cs typeface="Arial" panose="020B0604020202020204" pitchFamily="34" charset="0"/>
              </a:defRPr>
            </a:lvl1pPr>
            <a:lvl2pPr marL="789082" indent="-332754">
              <a:spcBef>
                <a:spcPts val="600"/>
              </a:spcBef>
              <a:buSzPct val="100000"/>
              <a:buChar char="–"/>
              <a:defRPr sz="2800" b="1" i="0">
                <a:solidFill>
                  <a:srgbClr val="000000"/>
                </a:solidFill>
                <a:latin typeface="Arial" panose="020B0604020202020204" pitchFamily="34" charset="0"/>
                <a:cs typeface="Arial" panose="020B0604020202020204" pitchFamily="34" charset="0"/>
              </a:defRPr>
            </a:lvl2pPr>
            <a:lvl3pPr marL="1232107" indent="-319440">
              <a:spcBef>
                <a:spcPts val="600"/>
              </a:spcBef>
              <a:buSzPct val="100000"/>
              <a:buChar char="•"/>
              <a:defRPr sz="2800" b="1" i="0">
                <a:solidFill>
                  <a:srgbClr val="000000"/>
                </a:solidFill>
                <a:latin typeface="Arial" panose="020B0604020202020204" pitchFamily="34" charset="0"/>
                <a:cs typeface="Arial" panose="020B0604020202020204" pitchFamily="34" charset="0"/>
              </a:defRPr>
            </a:lvl3pPr>
            <a:lvl4pPr marL="1723956" indent="-354934">
              <a:spcBef>
                <a:spcPts val="600"/>
              </a:spcBef>
              <a:buSzPct val="100000"/>
              <a:buChar char="–"/>
              <a:defRPr sz="2800" b="1" i="0">
                <a:solidFill>
                  <a:srgbClr val="000000"/>
                </a:solidFill>
                <a:latin typeface="Arial" panose="020B0604020202020204" pitchFamily="34" charset="0"/>
                <a:cs typeface="Arial" panose="020B0604020202020204" pitchFamily="34" charset="0"/>
              </a:defRPr>
            </a:lvl4pPr>
            <a:lvl5pPr marL="2180286" indent="-354934">
              <a:spcBef>
                <a:spcPts val="600"/>
              </a:spcBef>
              <a:buChar char="»"/>
              <a:defRPr sz="28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574"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678087186"/>
      </p:ext>
    </p:extLst>
  </p:cSld>
  <p:clrMapOvr>
    <a:masterClrMapping/>
  </p:clrMapOvr>
  <p:transition spd="med"/>
</p:sldLayout>
</file>

<file path=ppt/slideLayouts/slideLayout1995.xml><?xml version="1.0" encoding="utf-8"?>
<p:sldLayout xmlns:a="http://schemas.openxmlformats.org/drawingml/2006/main" xmlns:r="http://schemas.openxmlformats.org/officeDocument/2006/relationships" xmlns:p="http://schemas.openxmlformats.org/presentationml/2006/main" showMasterSp="0" type="tx">
  <p:cSld name="9_Comparison">
    <p:bg>
      <p:bgPr>
        <a:solidFill>
          <a:srgbClr val="000000"/>
        </a:solidFill>
        <a:effectLst/>
      </p:bgPr>
    </p:bg>
    <p:spTree>
      <p:nvGrpSpPr>
        <p:cNvPr id="1" name=""/>
        <p:cNvGrpSpPr/>
        <p:nvPr/>
      </p:nvGrpSpPr>
      <p:grpSpPr>
        <a:xfrm>
          <a:off x="0" y="0"/>
          <a:ext cx="0" cy="0"/>
          <a:chOff x="0" y="0"/>
          <a:chExt cx="0" cy="0"/>
        </a:xfrm>
      </p:grpSpPr>
      <p:sp>
        <p:nvSpPr>
          <p:cNvPr id="1581" name="Title Text"/>
          <p:cNvSpPr txBox="1">
            <a:spLocks noGrp="1"/>
          </p:cNvSpPr>
          <p:nvPr>
            <p:ph type="title"/>
          </p:nvPr>
        </p:nvSpPr>
        <p:spPr>
          <a:xfrm>
            <a:off x="457200" y="274638"/>
            <a:ext cx="8229600" cy="1143001"/>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582"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solidFill>
                  <a:srgbClr val="000000"/>
                </a:solidFill>
                <a:latin typeface="Arial" panose="020B0604020202020204" pitchFamily="34" charset="0"/>
                <a:cs typeface="Arial" panose="020B0604020202020204" pitchFamily="34" charset="0"/>
              </a:defRPr>
            </a:lvl1pPr>
            <a:lvl2pPr marL="0" indent="456342">
              <a:spcBef>
                <a:spcPts val="500"/>
              </a:spcBef>
              <a:buSzTx/>
              <a:buNone/>
              <a:defRPr sz="2400" b="1" i="0">
                <a:solidFill>
                  <a:srgbClr val="000000"/>
                </a:solidFill>
                <a:latin typeface="Arial" panose="020B0604020202020204" pitchFamily="34" charset="0"/>
                <a:cs typeface="Arial" panose="020B0604020202020204" pitchFamily="34" charset="0"/>
              </a:defRPr>
            </a:lvl2pPr>
            <a:lvl3pPr marL="0" indent="912690">
              <a:spcBef>
                <a:spcPts val="500"/>
              </a:spcBef>
              <a:buSzTx/>
              <a:buNone/>
              <a:defRPr sz="2400" b="1" i="0">
                <a:solidFill>
                  <a:srgbClr val="000000"/>
                </a:solidFill>
                <a:latin typeface="Arial" panose="020B0604020202020204" pitchFamily="34" charset="0"/>
                <a:cs typeface="Arial" panose="020B0604020202020204" pitchFamily="34" charset="0"/>
              </a:defRPr>
            </a:lvl3pPr>
            <a:lvl4pPr marL="0" indent="1369015">
              <a:spcBef>
                <a:spcPts val="500"/>
              </a:spcBef>
              <a:buSzTx/>
              <a:buNone/>
              <a:defRPr sz="2400" b="1" i="0">
                <a:solidFill>
                  <a:srgbClr val="000000"/>
                </a:solidFill>
                <a:latin typeface="Arial" panose="020B0604020202020204" pitchFamily="34" charset="0"/>
                <a:cs typeface="Arial" panose="020B0604020202020204" pitchFamily="34" charset="0"/>
              </a:defRPr>
            </a:lvl4pPr>
            <a:lvl5pPr marL="0" indent="1825374">
              <a:spcBef>
                <a:spcPts val="500"/>
              </a:spcBef>
              <a:buSzTx/>
              <a:buNone/>
              <a:defRPr sz="2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583" name="Text Placeholder 4"/>
          <p:cNvSpPr>
            <a:spLocks noGrp="1"/>
          </p:cNvSpPr>
          <p:nvPr>
            <p:ph type="body" sz="quarter" idx="21"/>
          </p:nvPr>
        </p:nvSpPr>
        <p:spPr>
          <a:xfrm>
            <a:off x="4645062" y="1535112"/>
            <a:ext cx="4041776"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000000"/>
                </a:solidFill>
              </a:defRPr>
            </a:pPr>
            <a:endParaRPr dirty="0"/>
          </a:p>
        </p:txBody>
      </p:sp>
      <p:sp>
        <p:nvSpPr>
          <p:cNvPr id="1584"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422554085"/>
      </p:ext>
    </p:extLst>
  </p:cSld>
  <p:clrMapOvr>
    <a:masterClrMapping/>
  </p:clrMapOvr>
  <p:transition spd="med"/>
</p:sldLayout>
</file>

<file path=ppt/slideLayouts/slideLayout1996.xml><?xml version="1.0" encoding="utf-8"?>
<p:sldLayout xmlns:a="http://schemas.openxmlformats.org/drawingml/2006/main" xmlns:r="http://schemas.openxmlformats.org/officeDocument/2006/relationships" xmlns:p="http://schemas.openxmlformats.org/presentationml/2006/main" showMasterSp="0" type="tx">
  <p:cSld name="9_Title Only">
    <p:bg>
      <p:bgPr>
        <a:solidFill>
          <a:srgbClr val="000000"/>
        </a:solidFill>
        <a:effectLst/>
      </p:bgPr>
    </p:bg>
    <p:spTree>
      <p:nvGrpSpPr>
        <p:cNvPr id="1" name=""/>
        <p:cNvGrpSpPr/>
        <p:nvPr/>
      </p:nvGrpSpPr>
      <p:grpSpPr>
        <a:xfrm>
          <a:off x="0" y="0"/>
          <a:ext cx="0" cy="0"/>
          <a:chOff x="0" y="0"/>
          <a:chExt cx="0" cy="0"/>
        </a:xfrm>
      </p:grpSpPr>
      <p:sp>
        <p:nvSpPr>
          <p:cNvPr id="1591"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592"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216342903"/>
      </p:ext>
    </p:extLst>
  </p:cSld>
  <p:clrMapOvr>
    <a:masterClrMapping/>
  </p:clrMapOvr>
  <p:transition spd="med"/>
</p:sldLayout>
</file>

<file path=ppt/slideLayouts/slideLayout1997.xml><?xml version="1.0" encoding="utf-8"?>
<p:sldLayout xmlns:a="http://schemas.openxmlformats.org/drawingml/2006/main" xmlns:r="http://schemas.openxmlformats.org/officeDocument/2006/relationships" xmlns:p="http://schemas.openxmlformats.org/presentationml/2006/main" showMasterSp="0" type="tx">
  <p:cSld name="11_Blank">
    <p:bg>
      <p:bgPr>
        <a:solidFill>
          <a:srgbClr val="000000"/>
        </a:solidFill>
        <a:effectLst/>
      </p:bgPr>
    </p:bg>
    <p:spTree>
      <p:nvGrpSpPr>
        <p:cNvPr id="1" name=""/>
        <p:cNvGrpSpPr/>
        <p:nvPr/>
      </p:nvGrpSpPr>
      <p:grpSpPr>
        <a:xfrm>
          <a:off x="0" y="0"/>
          <a:ext cx="0" cy="0"/>
          <a:chOff x="0" y="0"/>
          <a:chExt cx="0" cy="0"/>
        </a:xfrm>
      </p:grpSpPr>
      <p:sp>
        <p:nvSpPr>
          <p:cNvPr id="1599"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104034239"/>
      </p:ext>
    </p:extLst>
  </p:cSld>
  <p:clrMapOvr>
    <a:masterClrMapping/>
  </p:clrMapOvr>
  <p:transition spd="med"/>
</p:sldLayout>
</file>

<file path=ppt/slideLayouts/slideLayout1998.xml><?xml version="1.0" encoding="utf-8"?>
<p:sldLayout xmlns:a="http://schemas.openxmlformats.org/drawingml/2006/main" xmlns:r="http://schemas.openxmlformats.org/officeDocument/2006/relationships" xmlns:p="http://schemas.openxmlformats.org/presentationml/2006/main" showMasterSp="0" type="tx">
  <p:cSld name="9_Content with Caption">
    <p:bg>
      <p:bgPr>
        <a:solidFill>
          <a:srgbClr val="000000"/>
        </a:solidFill>
        <a:effectLst/>
      </p:bgPr>
    </p:bg>
    <p:spTree>
      <p:nvGrpSpPr>
        <p:cNvPr id="1" name=""/>
        <p:cNvGrpSpPr/>
        <p:nvPr/>
      </p:nvGrpSpPr>
      <p:grpSpPr>
        <a:xfrm>
          <a:off x="0" y="0"/>
          <a:ext cx="0" cy="0"/>
          <a:chOff x="0" y="0"/>
          <a:chExt cx="0" cy="0"/>
        </a:xfrm>
      </p:grpSpPr>
      <p:sp>
        <p:nvSpPr>
          <p:cNvPr id="1606" name="Title Text"/>
          <p:cNvSpPr txBox="1">
            <a:spLocks noGrp="1"/>
          </p:cNvSpPr>
          <p:nvPr>
            <p:ph type="title"/>
          </p:nvPr>
        </p:nvSpPr>
        <p:spPr>
          <a:xfrm>
            <a:off x="457237" y="273050"/>
            <a:ext cx="3008315" cy="1162050"/>
          </a:xfrm>
          <a:prstGeom prst="rect">
            <a:avLst/>
          </a:prstGeom>
          <a:noFill/>
        </p:spPr>
        <p:txBody>
          <a:bodyPr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1607" name="Body Level One…"/>
          <p:cNvSpPr txBox="1">
            <a:spLocks noGrp="1"/>
          </p:cNvSpPr>
          <p:nvPr>
            <p:ph type="body" idx="1"/>
          </p:nvPr>
        </p:nvSpPr>
        <p:spPr>
          <a:xfrm>
            <a:off x="3575050" y="273088"/>
            <a:ext cx="5111750" cy="5853113"/>
          </a:xfrm>
          <a:prstGeom prst="rect">
            <a:avLst/>
          </a:prstGeom>
        </p:spPr>
        <p:txBody>
          <a:bodyPr>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608" name="Text Placeholder 3"/>
          <p:cNvSpPr>
            <a:spLocks noGrp="1"/>
          </p:cNvSpPr>
          <p:nvPr>
            <p:ph type="body" sz="half" idx="21"/>
          </p:nvPr>
        </p:nvSpPr>
        <p:spPr>
          <a:xfrm>
            <a:off x="457237" y="1435101"/>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000000"/>
                </a:solidFill>
              </a:defRPr>
            </a:pPr>
            <a:endParaRPr dirty="0"/>
          </a:p>
        </p:txBody>
      </p:sp>
      <p:sp>
        <p:nvSpPr>
          <p:cNvPr id="1609"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37481943"/>
      </p:ext>
    </p:extLst>
  </p:cSld>
  <p:clrMapOvr>
    <a:masterClrMapping/>
  </p:clrMapOvr>
  <p:transition spd="med"/>
</p:sldLayout>
</file>

<file path=ppt/slideLayouts/slideLayout1999.xml><?xml version="1.0" encoding="utf-8"?>
<p:sldLayout xmlns:a="http://schemas.openxmlformats.org/drawingml/2006/main" xmlns:r="http://schemas.openxmlformats.org/officeDocument/2006/relationships" xmlns:p="http://schemas.openxmlformats.org/presentationml/2006/main" showMasterSp="0" type="tx">
  <p:cSld name="9_Picture with Caption">
    <p:bg>
      <p:bgPr>
        <a:solidFill>
          <a:srgbClr val="000000"/>
        </a:solidFill>
        <a:effectLst/>
      </p:bgPr>
    </p:bg>
    <p:spTree>
      <p:nvGrpSpPr>
        <p:cNvPr id="1" name=""/>
        <p:cNvGrpSpPr/>
        <p:nvPr/>
      </p:nvGrpSpPr>
      <p:grpSpPr>
        <a:xfrm>
          <a:off x="0" y="0"/>
          <a:ext cx="0" cy="0"/>
          <a:chOff x="0" y="0"/>
          <a:chExt cx="0" cy="0"/>
        </a:xfrm>
      </p:grpSpPr>
      <p:sp>
        <p:nvSpPr>
          <p:cNvPr id="1616" name="Title Text"/>
          <p:cNvSpPr txBox="1">
            <a:spLocks noGrp="1"/>
          </p:cNvSpPr>
          <p:nvPr>
            <p:ph type="title"/>
          </p:nvPr>
        </p:nvSpPr>
        <p:spPr>
          <a:xfrm>
            <a:off x="1792288" y="4800600"/>
            <a:ext cx="5486401" cy="566738"/>
          </a:xfrm>
          <a:prstGeom prst="rect">
            <a:avLst/>
          </a:prstGeom>
          <a:noFill/>
        </p:spPr>
        <p:txBody>
          <a:bodyPr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1617"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1618"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solidFill>
                  <a:srgbClr val="000000"/>
                </a:solidFill>
                <a:latin typeface="Arial" panose="020B0604020202020204" pitchFamily="34" charset="0"/>
                <a:cs typeface="Arial" panose="020B0604020202020204" pitchFamily="34" charset="0"/>
              </a:defRPr>
            </a:lvl1pPr>
            <a:lvl2pPr marL="0" indent="456342">
              <a:spcBef>
                <a:spcPts val="300"/>
              </a:spcBef>
              <a:buSzTx/>
              <a:buNone/>
              <a:defRPr sz="1400" b="1" i="0">
                <a:solidFill>
                  <a:srgbClr val="000000"/>
                </a:solidFill>
                <a:latin typeface="Arial" panose="020B0604020202020204" pitchFamily="34" charset="0"/>
                <a:cs typeface="Arial" panose="020B0604020202020204" pitchFamily="34" charset="0"/>
              </a:defRPr>
            </a:lvl2pPr>
            <a:lvl3pPr marL="0" indent="912690">
              <a:spcBef>
                <a:spcPts val="300"/>
              </a:spcBef>
              <a:buSzTx/>
              <a:buNone/>
              <a:defRPr sz="1400" b="1" i="0">
                <a:solidFill>
                  <a:srgbClr val="000000"/>
                </a:solidFill>
                <a:latin typeface="Arial" panose="020B0604020202020204" pitchFamily="34" charset="0"/>
                <a:cs typeface="Arial" panose="020B0604020202020204" pitchFamily="34" charset="0"/>
              </a:defRPr>
            </a:lvl3pPr>
            <a:lvl4pPr marL="0" indent="1369015">
              <a:spcBef>
                <a:spcPts val="300"/>
              </a:spcBef>
              <a:buSzTx/>
              <a:buNone/>
              <a:defRPr sz="1400" b="1" i="0">
                <a:solidFill>
                  <a:srgbClr val="000000"/>
                </a:solidFill>
                <a:latin typeface="Arial" panose="020B0604020202020204" pitchFamily="34" charset="0"/>
                <a:cs typeface="Arial" panose="020B0604020202020204" pitchFamily="34" charset="0"/>
              </a:defRPr>
            </a:lvl4pPr>
            <a:lvl5pPr marL="0" indent="1825374">
              <a:spcBef>
                <a:spcPts val="3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619"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09322074"/>
      </p:ext>
    </p:extLst>
  </p:cSld>
  <p:clrMapOvr>
    <a:masterClrMapping/>
  </p:clrMapOvr>
  <p:transition spd="med"/>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FBC27992-B5C5-A844-93FB-E7FD2ABFB745}" type="slidenum">
              <a:rPr lang="en-US"/>
              <a:pPr>
                <a:defRPr/>
              </a:pPr>
              <a:t>‹#›</a:t>
            </a:fld>
            <a:endParaRPr lang="en-US"/>
          </a:p>
        </p:txBody>
      </p:sp>
    </p:spTree>
    <p:extLst>
      <p:ext uri="{BB962C8B-B14F-4D97-AF65-F5344CB8AC3E}">
        <p14:creationId xmlns:p14="http://schemas.microsoft.com/office/powerpoint/2010/main" val="3702941193"/>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8F421922-639B-D94E-850D-61AE0215CE64}" type="slidenum">
              <a:rPr lang="en-US"/>
              <a:pPr>
                <a:defRPr/>
              </a:pPr>
              <a:t>‹#›</a:t>
            </a:fld>
            <a:endParaRPr lang="en-US"/>
          </a:p>
        </p:txBody>
      </p:sp>
    </p:spTree>
    <p:extLst>
      <p:ext uri="{BB962C8B-B14F-4D97-AF65-F5344CB8AC3E}">
        <p14:creationId xmlns:p14="http://schemas.microsoft.com/office/powerpoint/2010/main" val="2692997621"/>
      </p:ext>
    </p:extLst>
  </p:cSld>
  <p:clrMapOvr>
    <a:masterClrMapping/>
  </p:clrMapOvr>
</p:sldLayout>
</file>

<file path=ppt/slideLayouts/slideLayout200.xml><?xml version="1.0" encoding="utf-8"?>
<p:sldLayout xmlns:a="http://schemas.openxmlformats.org/drawingml/2006/main" xmlns:r="http://schemas.openxmlformats.org/officeDocument/2006/relationships" xmlns:p="http://schemas.openxmlformats.org/presentationml/2006/main" showMasterSp="0" type="tx">
  <p:cSld name="5_Picture with Caption">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1703" name="Group 2"/>
          <p:cNvGrpSpPr/>
          <p:nvPr/>
        </p:nvGrpSpPr>
        <p:grpSpPr>
          <a:xfrm>
            <a:off x="0" y="0"/>
            <a:ext cx="8839200" cy="6858000"/>
            <a:chOff x="0" y="0"/>
            <a:chExt cx="8839200" cy="6858000"/>
          </a:xfrm>
        </p:grpSpPr>
        <p:grpSp>
          <p:nvGrpSpPr>
            <p:cNvPr id="1690" name="Group 3"/>
            <p:cNvGrpSpPr/>
            <p:nvPr/>
          </p:nvGrpSpPr>
          <p:grpSpPr>
            <a:xfrm>
              <a:off x="0" y="-1"/>
              <a:ext cx="5105400" cy="4876801"/>
              <a:chOff x="0" y="0"/>
              <a:chExt cx="5105400" cy="4876800"/>
            </a:xfrm>
          </p:grpSpPr>
          <p:sp>
            <p:nvSpPr>
              <p:cNvPr id="1685"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86" name="Oval 5"/>
              <p:cNvSpPr/>
              <p:nvPr/>
            </p:nvSpPr>
            <p:spPr>
              <a:xfrm>
                <a:off x="418475" y="420413"/>
                <a:ext cx="4268451"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87" name="Oval 6"/>
              <p:cNvSpPr/>
              <p:nvPr/>
            </p:nvSpPr>
            <p:spPr>
              <a:xfrm>
                <a:off x="836950" y="840827"/>
                <a:ext cx="3431499" cy="319514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88" name="Oval 7"/>
              <p:cNvSpPr/>
              <p:nvPr/>
            </p:nvSpPr>
            <p:spPr>
              <a:xfrm>
                <a:off x="1255426" y="1261241"/>
                <a:ext cx="2594549" cy="235431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89" name="Oval 8"/>
              <p:cNvSpPr/>
              <p:nvPr/>
            </p:nvSpPr>
            <p:spPr>
              <a:xfrm>
                <a:off x="1590206" y="1597572"/>
                <a:ext cx="1924989" cy="168165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1696" name="Group 9"/>
            <p:cNvGrpSpPr/>
            <p:nvPr/>
          </p:nvGrpSpPr>
          <p:grpSpPr>
            <a:xfrm>
              <a:off x="3200400" y="3200399"/>
              <a:ext cx="3886200" cy="3657601"/>
              <a:chOff x="0" y="0"/>
              <a:chExt cx="3886200" cy="3657600"/>
            </a:xfrm>
          </p:grpSpPr>
          <p:sp>
            <p:nvSpPr>
              <p:cNvPr id="1691"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92" name="Oval 11"/>
              <p:cNvSpPr/>
              <p:nvPr/>
            </p:nvSpPr>
            <p:spPr>
              <a:xfrm>
                <a:off x="318540" y="315310"/>
                <a:ext cx="3249119" cy="302698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93" name="Oval 12"/>
              <p:cNvSpPr/>
              <p:nvPr/>
            </p:nvSpPr>
            <p:spPr>
              <a:xfrm>
                <a:off x="637081" y="630620"/>
                <a:ext cx="2612038" cy="239635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94"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95" name="Oval 14"/>
              <p:cNvSpPr/>
              <p:nvPr/>
            </p:nvSpPr>
            <p:spPr>
              <a:xfrm>
                <a:off x="1210455" y="1198179"/>
                <a:ext cx="1465289" cy="1261243"/>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1702" name="Group 15"/>
            <p:cNvGrpSpPr/>
            <p:nvPr/>
          </p:nvGrpSpPr>
          <p:grpSpPr>
            <a:xfrm>
              <a:off x="4495800" y="152399"/>
              <a:ext cx="4343400" cy="4114801"/>
              <a:chOff x="0" y="0"/>
              <a:chExt cx="4343400" cy="4114800"/>
            </a:xfrm>
          </p:grpSpPr>
          <p:sp>
            <p:nvSpPr>
              <p:cNvPr id="1697"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98" name="Oval 17"/>
              <p:cNvSpPr/>
              <p:nvPr/>
            </p:nvSpPr>
            <p:spPr>
              <a:xfrm>
                <a:off x="356016" y="354723"/>
                <a:ext cx="3631369" cy="3405354"/>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99" name="Oval 18"/>
              <p:cNvSpPr/>
              <p:nvPr/>
            </p:nvSpPr>
            <p:spPr>
              <a:xfrm>
                <a:off x="712032" y="709448"/>
                <a:ext cx="2919335"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700" name="Oval 19"/>
              <p:cNvSpPr/>
              <p:nvPr/>
            </p:nvSpPr>
            <p:spPr>
              <a:xfrm>
                <a:off x="1068049" y="1064172"/>
                <a:ext cx="2207303" cy="198645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701"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1704" name="Title Text"/>
          <p:cNvSpPr txBox="1">
            <a:spLocks noGrp="1"/>
          </p:cNvSpPr>
          <p:nvPr>
            <p:ph type="title"/>
          </p:nvPr>
        </p:nvSpPr>
        <p:spPr>
          <a:xfrm>
            <a:off x="1792288" y="4800600"/>
            <a:ext cx="5486401" cy="566738"/>
          </a:xfrm>
          <a:prstGeom prst="rect">
            <a:avLst/>
          </a:prstGeom>
        </p:spPr>
        <p:txBody>
          <a:bodyPr/>
          <a:lstStyle>
            <a:lvl1pPr>
              <a:defRPr sz="2000" b="1">
                <a:solidFill>
                  <a:schemeClr val="accent3">
                    <a:lumOff val="44000"/>
                  </a:schemeClr>
                </a:solidFill>
              </a:defRPr>
            </a:lvl1pPr>
          </a:lstStyle>
          <a:p>
            <a:r>
              <a:t>Title Text</a:t>
            </a:r>
          </a:p>
        </p:txBody>
      </p:sp>
      <p:sp>
        <p:nvSpPr>
          <p:cNvPr id="1705"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1706"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rgbClr val="EAEAEA"/>
                </a:solidFill>
              </a:defRPr>
            </a:lvl1pPr>
            <a:lvl2pPr marL="0" indent="457200">
              <a:spcBef>
                <a:spcPts val="300"/>
              </a:spcBef>
              <a:buSzTx/>
              <a:buNone/>
              <a:defRPr sz="1400">
                <a:solidFill>
                  <a:srgbClr val="EAEAEA"/>
                </a:solidFill>
              </a:defRPr>
            </a:lvl2pPr>
            <a:lvl3pPr marL="0" indent="914400">
              <a:spcBef>
                <a:spcPts val="300"/>
              </a:spcBef>
              <a:buSzTx/>
              <a:buNone/>
              <a:defRPr sz="1400">
                <a:solidFill>
                  <a:srgbClr val="EAEAEA"/>
                </a:solidFill>
              </a:defRPr>
            </a:lvl3pPr>
            <a:lvl4pPr marL="0" indent="1371600">
              <a:spcBef>
                <a:spcPts val="300"/>
              </a:spcBef>
              <a:buSzTx/>
              <a:buNone/>
              <a:defRPr sz="1400">
                <a:solidFill>
                  <a:srgbClr val="EAEAEA"/>
                </a:solidFill>
              </a:defRPr>
            </a:lvl4pPr>
            <a:lvl5pPr marL="0" indent="1828800">
              <a:spcBef>
                <a:spcPts val="300"/>
              </a:spcBef>
              <a:buSzTx/>
              <a:buNone/>
              <a:defRPr sz="1400">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1707"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09324693"/>
      </p:ext>
    </p:extLst>
  </p:cSld>
  <p:clrMapOvr>
    <a:masterClrMapping/>
  </p:clrMapOvr>
  <p:transition spd="med"/>
</p:sldLayout>
</file>

<file path=ppt/slideLayouts/slideLayout2000.xml><?xml version="1.0" encoding="utf-8"?>
<p:sldLayout xmlns:a="http://schemas.openxmlformats.org/drawingml/2006/main" xmlns:r="http://schemas.openxmlformats.org/officeDocument/2006/relationships" xmlns:p="http://schemas.openxmlformats.org/presentationml/2006/main" showMasterSp="0" type="tx">
  <p:cSld name="9_Title and Vertical Text">
    <p:bg>
      <p:bgPr>
        <a:solidFill>
          <a:srgbClr val="000000"/>
        </a:solidFill>
        <a:effectLst/>
      </p:bgPr>
    </p:bg>
    <p:spTree>
      <p:nvGrpSpPr>
        <p:cNvPr id="1" name=""/>
        <p:cNvGrpSpPr/>
        <p:nvPr/>
      </p:nvGrpSpPr>
      <p:grpSpPr>
        <a:xfrm>
          <a:off x="0" y="0"/>
          <a:ext cx="0" cy="0"/>
          <a:chOff x="0" y="0"/>
          <a:chExt cx="0" cy="0"/>
        </a:xfrm>
      </p:grpSpPr>
      <p:sp>
        <p:nvSpPr>
          <p:cNvPr id="1626"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627" name="Body Level One…"/>
          <p:cNvSpPr txBox="1">
            <a:spLocks noGrp="1"/>
          </p:cNvSpPr>
          <p:nvPr>
            <p:ph type="body" idx="1"/>
          </p:nvPr>
        </p:nvSpPr>
        <p:spPr>
          <a:xfrm>
            <a:off x="685800" y="1981200"/>
            <a:ext cx="7772400" cy="4114800"/>
          </a:xfrm>
          <a:prstGeom prst="rect">
            <a:avLst/>
          </a:prstGeom>
        </p:spPr>
        <p:txBody>
          <a:bodyPr vert="eaVert">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628"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18532144"/>
      </p:ext>
    </p:extLst>
  </p:cSld>
  <p:clrMapOvr>
    <a:masterClrMapping/>
  </p:clrMapOvr>
  <p:transition spd="med"/>
</p:sldLayout>
</file>

<file path=ppt/slideLayouts/slideLayout2001.xml><?xml version="1.0" encoding="utf-8"?>
<p:sldLayout xmlns:a="http://schemas.openxmlformats.org/drawingml/2006/main" xmlns:r="http://schemas.openxmlformats.org/officeDocument/2006/relationships" xmlns:p="http://schemas.openxmlformats.org/presentationml/2006/main" showMasterSp="0" type="tx">
  <p:cSld name="9_Vertical Title and Text">
    <p:bg>
      <p:bgPr>
        <a:solidFill>
          <a:srgbClr val="000000"/>
        </a:solidFill>
        <a:effectLst/>
      </p:bgPr>
    </p:bg>
    <p:spTree>
      <p:nvGrpSpPr>
        <p:cNvPr id="1" name=""/>
        <p:cNvGrpSpPr/>
        <p:nvPr/>
      </p:nvGrpSpPr>
      <p:grpSpPr>
        <a:xfrm>
          <a:off x="0" y="0"/>
          <a:ext cx="0" cy="0"/>
          <a:chOff x="0" y="0"/>
          <a:chExt cx="0" cy="0"/>
        </a:xfrm>
      </p:grpSpPr>
      <p:sp>
        <p:nvSpPr>
          <p:cNvPr id="1635" name="Title Text"/>
          <p:cNvSpPr txBox="1">
            <a:spLocks noGrp="1"/>
          </p:cNvSpPr>
          <p:nvPr>
            <p:ph type="title"/>
          </p:nvPr>
        </p:nvSpPr>
        <p:spPr>
          <a:xfrm>
            <a:off x="6515100" y="609600"/>
            <a:ext cx="1943100" cy="5486400"/>
          </a:xfrm>
          <a:prstGeom prst="rect">
            <a:avLst/>
          </a:prstGeom>
          <a:noFill/>
        </p:spPr>
        <p:txBody>
          <a:bodyPr vert="eaVert"/>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636" name="Body Level One…"/>
          <p:cNvSpPr txBox="1">
            <a:spLocks noGrp="1"/>
          </p:cNvSpPr>
          <p:nvPr>
            <p:ph type="body" idx="1"/>
          </p:nvPr>
        </p:nvSpPr>
        <p:spPr>
          <a:xfrm>
            <a:off x="685800" y="609600"/>
            <a:ext cx="5676900" cy="5486400"/>
          </a:xfrm>
          <a:prstGeom prst="rect">
            <a:avLst/>
          </a:prstGeom>
        </p:spPr>
        <p:txBody>
          <a:bodyPr vert="eaVert">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637"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209172891"/>
      </p:ext>
    </p:extLst>
  </p:cSld>
  <p:clrMapOvr>
    <a:masterClrMapping/>
  </p:clrMapOvr>
  <p:transition spd="med"/>
</p:sldLayout>
</file>

<file path=ppt/slideLayouts/slideLayout2002.xml><?xml version="1.0" encoding="utf-8"?>
<p:sldLayout xmlns:a="http://schemas.openxmlformats.org/drawingml/2006/main" xmlns:r="http://schemas.openxmlformats.org/officeDocument/2006/relationships" xmlns:p="http://schemas.openxmlformats.org/presentationml/2006/main" showMasterSp="0" type="tx">
  <p:cSld name="10_Title Slide">
    <p:bg>
      <p:bgPr>
        <a:solidFill>
          <a:srgbClr val="000000"/>
        </a:solidFill>
        <a:effectLst/>
      </p:bgPr>
    </p:bg>
    <p:spTree>
      <p:nvGrpSpPr>
        <p:cNvPr id="1" name=""/>
        <p:cNvGrpSpPr/>
        <p:nvPr/>
      </p:nvGrpSpPr>
      <p:grpSpPr>
        <a:xfrm>
          <a:off x="0" y="0"/>
          <a:ext cx="0" cy="0"/>
          <a:chOff x="0" y="0"/>
          <a:chExt cx="0" cy="0"/>
        </a:xfrm>
      </p:grpSpPr>
      <p:sp>
        <p:nvSpPr>
          <p:cNvPr id="1644" name="Title Text"/>
          <p:cNvSpPr txBox="1">
            <a:spLocks noGrp="1"/>
          </p:cNvSpPr>
          <p:nvPr>
            <p:ph type="title"/>
          </p:nvPr>
        </p:nvSpPr>
        <p:spPr>
          <a:xfrm>
            <a:off x="685800" y="2286000"/>
            <a:ext cx="77724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645" name="Body Level One…"/>
          <p:cNvSpPr txBox="1">
            <a:spLocks noGrp="1"/>
          </p:cNvSpPr>
          <p:nvPr>
            <p:ph type="body" sz="quarter" idx="1"/>
          </p:nvPr>
        </p:nvSpPr>
        <p:spPr>
          <a:xfrm>
            <a:off x="1371600" y="3886201"/>
            <a:ext cx="6400800" cy="1752601"/>
          </a:xfrm>
          <a:prstGeom prst="rect">
            <a:avLst/>
          </a:prstGeom>
        </p:spPr>
        <p:txBody>
          <a:bodyPr>
            <a:normAutofit/>
          </a:bodyPr>
          <a:lstStyle>
            <a:lvl1pPr marL="0" indent="0" algn="ctr">
              <a:buSzTx/>
              <a:buNone/>
              <a:defRPr b="1" i="0">
                <a:solidFill>
                  <a:srgbClr val="000000"/>
                </a:solidFill>
                <a:latin typeface="Arial" panose="020B0604020202020204" pitchFamily="34" charset="0"/>
                <a:cs typeface="Arial" panose="020B0604020202020204" pitchFamily="34" charset="0"/>
              </a:defRPr>
            </a:lvl1pPr>
            <a:lvl2pPr algn="ctr">
              <a:buSzPct val="100000"/>
              <a:buChar char="–"/>
              <a:defRPr b="1" i="0">
                <a:solidFill>
                  <a:srgbClr val="000000"/>
                </a:solidFill>
                <a:latin typeface="Arial" panose="020B0604020202020204" pitchFamily="34" charset="0"/>
                <a:cs typeface="Arial" panose="020B0604020202020204" pitchFamily="34" charset="0"/>
              </a:defRPr>
            </a:lvl2pPr>
            <a:lvl3pPr algn="ctr">
              <a:buSzPct val="100000"/>
              <a:buChar char="•"/>
              <a:defRPr b="1" i="0">
                <a:solidFill>
                  <a:srgbClr val="000000"/>
                </a:solidFill>
                <a:latin typeface="Arial" panose="020B0604020202020204" pitchFamily="34" charset="0"/>
                <a:cs typeface="Arial" panose="020B0604020202020204" pitchFamily="34" charset="0"/>
              </a:defRPr>
            </a:lvl3pPr>
            <a:lvl4pPr algn="ctr">
              <a:buSzPct val="100000"/>
              <a:buChar char="–"/>
              <a:defRPr b="1" i="0">
                <a:solidFill>
                  <a:srgbClr val="000000"/>
                </a:solidFill>
                <a:latin typeface="Arial" panose="020B0604020202020204" pitchFamily="34" charset="0"/>
                <a:cs typeface="Arial" panose="020B0604020202020204" pitchFamily="34" charset="0"/>
              </a:defRPr>
            </a:lvl4pPr>
            <a:lvl5pPr algn="ct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646"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32415265"/>
      </p:ext>
    </p:extLst>
  </p:cSld>
  <p:clrMapOvr>
    <a:masterClrMapping/>
  </p:clrMapOvr>
  <p:transition spd="med"/>
</p:sldLayout>
</file>

<file path=ppt/slideLayouts/slideLayout2003.xml><?xml version="1.0" encoding="utf-8"?>
<p:sldLayout xmlns:a="http://schemas.openxmlformats.org/drawingml/2006/main" xmlns:r="http://schemas.openxmlformats.org/officeDocument/2006/relationships" xmlns:p="http://schemas.openxmlformats.org/presentationml/2006/main" showMasterSp="0" type="tx">
  <p:cSld name="10_Title and Content">
    <p:bg>
      <p:bgPr>
        <a:solidFill>
          <a:srgbClr val="000000"/>
        </a:solidFill>
        <a:effectLst/>
      </p:bgPr>
    </p:bg>
    <p:spTree>
      <p:nvGrpSpPr>
        <p:cNvPr id="1" name=""/>
        <p:cNvGrpSpPr/>
        <p:nvPr/>
      </p:nvGrpSpPr>
      <p:grpSpPr>
        <a:xfrm>
          <a:off x="0" y="0"/>
          <a:ext cx="0" cy="0"/>
          <a:chOff x="0" y="0"/>
          <a:chExt cx="0" cy="0"/>
        </a:xfrm>
      </p:grpSpPr>
      <p:sp>
        <p:nvSpPr>
          <p:cNvPr id="1653"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654" name="Body Level One…"/>
          <p:cNvSpPr txBox="1">
            <a:spLocks noGrp="1"/>
          </p:cNvSpPr>
          <p:nvPr>
            <p:ph type="body" idx="1"/>
          </p:nvPr>
        </p:nvSpPr>
        <p:spPr>
          <a:xfrm>
            <a:off x="685800" y="1981200"/>
            <a:ext cx="7772400" cy="4114800"/>
          </a:xfrm>
          <a:prstGeom prst="rect">
            <a:avLst/>
          </a:prstGeom>
        </p:spPr>
        <p:txBody>
          <a:bodyPr>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655"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092897425"/>
      </p:ext>
    </p:extLst>
  </p:cSld>
  <p:clrMapOvr>
    <a:masterClrMapping/>
  </p:clrMapOvr>
  <p:transition spd="med"/>
</p:sldLayout>
</file>

<file path=ppt/slideLayouts/slideLayout2004.xml><?xml version="1.0" encoding="utf-8"?>
<p:sldLayout xmlns:a="http://schemas.openxmlformats.org/drawingml/2006/main" xmlns:r="http://schemas.openxmlformats.org/officeDocument/2006/relationships" xmlns:p="http://schemas.openxmlformats.org/presentationml/2006/main" showMasterSp="0" type="tx">
  <p:cSld name="10_Section Header">
    <p:bg>
      <p:bgPr>
        <a:solidFill>
          <a:srgbClr val="000000"/>
        </a:solidFill>
        <a:effectLst/>
      </p:bgPr>
    </p:bg>
    <p:spTree>
      <p:nvGrpSpPr>
        <p:cNvPr id="1" name=""/>
        <p:cNvGrpSpPr/>
        <p:nvPr/>
      </p:nvGrpSpPr>
      <p:grpSpPr>
        <a:xfrm>
          <a:off x="0" y="0"/>
          <a:ext cx="0" cy="0"/>
          <a:chOff x="0" y="0"/>
          <a:chExt cx="0" cy="0"/>
        </a:xfrm>
      </p:grpSpPr>
      <p:sp>
        <p:nvSpPr>
          <p:cNvPr id="1662" name="Title Text"/>
          <p:cNvSpPr txBox="1">
            <a:spLocks noGrp="1"/>
          </p:cNvSpPr>
          <p:nvPr>
            <p:ph type="title"/>
          </p:nvPr>
        </p:nvSpPr>
        <p:spPr>
          <a:xfrm>
            <a:off x="722312" y="4406900"/>
            <a:ext cx="7772401" cy="1362075"/>
          </a:xfrm>
          <a:prstGeom prst="rect">
            <a:avLst/>
          </a:prstGeom>
          <a:noFill/>
        </p:spPr>
        <p:txBody>
          <a:bodyPr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1663" name="Body Level One…"/>
          <p:cNvSpPr txBox="1">
            <a:spLocks noGrp="1"/>
          </p:cNvSpPr>
          <p:nvPr>
            <p:ph type="body" sz="quarter" idx="1"/>
          </p:nvPr>
        </p:nvSpPr>
        <p:spPr>
          <a:xfrm>
            <a:off x="722312" y="2906714"/>
            <a:ext cx="7772401" cy="1500188"/>
          </a:xfrm>
          <a:prstGeom prst="rect">
            <a:avLst/>
          </a:prstGeom>
        </p:spPr>
        <p:txBody>
          <a:bodyPr anchor="b">
            <a:normAutofit/>
          </a:bodyPr>
          <a:lstStyle>
            <a:lvl1pPr marL="0" indent="0">
              <a:spcBef>
                <a:spcPts val="400"/>
              </a:spcBef>
              <a:buSzTx/>
              <a:buNone/>
              <a:defRPr sz="2000" b="1" i="0">
                <a:solidFill>
                  <a:srgbClr val="000000"/>
                </a:solidFill>
                <a:latin typeface="Arial" panose="020B0604020202020204" pitchFamily="34" charset="0"/>
                <a:cs typeface="Arial" panose="020B0604020202020204" pitchFamily="34" charset="0"/>
              </a:defRPr>
            </a:lvl1pPr>
            <a:lvl2pPr marL="0" indent="456342">
              <a:spcBef>
                <a:spcPts val="400"/>
              </a:spcBef>
              <a:buSzTx/>
              <a:buNone/>
              <a:defRPr sz="2000" b="1" i="0">
                <a:solidFill>
                  <a:srgbClr val="000000"/>
                </a:solidFill>
                <a:latin typeface="Arial" panose="020B0604020202020204" pitchFamily="34" charset="0"/>
                <a:cs typeface="Arial" panose="020B0604020202020204" pitchFamily="34" charset="0"/>
              </a:defRPr>
            </a:lvl2pPr>
            <a:lvl3pPr marL="0" indent="912690">
              <a:spcBef>
                <a:spcPts val="400"/>
              </a:spcBef>
              <a:buSzTx/>
              <a:buNone/>
              <a:defRPr sz="2000" b="1" i="0">
                <a:solidFill>
                  <a:srgbClr val="000000"/>
                </a:solidFill>
                <a:latin typeface="Arial" panose="020B0604020202020204" pitchFamily="34" charset="0"/>
                <a:cs typeface="Arial" panose="020B0604020202020204" pitchFamily="34" charset="0"/>
              </a:defRPr>
            </a:lvl3pPr>
            <a:lvl4pPr marL="0" indent="1369015">
              <a:spcBef>
                <a:spcPts val="400"/>
              </a:spcBef>
              <a:buSzTx/>
              <a:buNone/>
              <a:defRPr sz="2000" b="1" i="0">
                <a:solidFill>
                  <a:srgbClr val="000000"/>
                </a:solidFill>
                <a:latin typeface="Arial" panose="020B0604020202020204" pitchFamily="34" charset="0"/>
                <a:cs typeface="Arial" panose="020B0604020202020204" pitchFamily="34" charset="0"/>
              </a:defRPr>
            </a:lvl4pPr>
            <a:lvl5pPr marL="0" indent="1825374">
              <a:spcBef>
                <a:spcPts val="4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664"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761338340"/>
      </p:ext>
    </p:extLst>
  </p:cSld>
  <p:clrMapOvr>
    <a:masterClrMapping/>
  </p:clrMapOvr>
  <p:transition spd="med"/>
</p:sldLayout>
</file>

<file path=ppt/slideLayouts/slideLayout2005.xml><?xml version="1.0" encoding="utf-8"?>
<p:sldLayout xmlns:a="http://schemas.openxmlformats.org/drawingml/2006/main" xmlns:r="http://schemas.openxmlformats.org/officeDocument/2006/relationships" xmlns:p="http://schemas.openxmlformats.org/presentationml/2006/main" showMasterSp="0" type="tx">
  <p:cSld name="10_Two Content">
    <p:bg>
      <p:bgPr>
        <a:solidFill>
          <a:srgbClr val="000000"/>
        </a:solidFill>
        <a:effectLst/>
      </p:bgPr>
    </p:bg>
    <p:spTree>
      <p:nvGrpSpPr>
        <p:cNvPr id="1" name=""/>
        <p:cNvGrpSpPr/>
        <p:nvPr/>
      </p:nvGrpSpPr>
      <p:grpSpPr>
        <a:xfrm>
          <a:off x="0" y="0"/>
          <a:ext cx="0" cy="0"/>
          <a:chOff x="0" y="0"/>
          <a:chExt cx="0" cy="0"/>
        </a:xfrm>
      </p:grpSpPr>
      <p:sp>
        <p:nvSpPr>
          <p:cNvPr id="1671"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672"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SzPct val="100000"/>
              <a:buChar char="•"/>
              <a:defRPr sz="2800" b="1" i="0">
                <a:solidFill>
                  <a:srgbClr val="000000"/>
                </a:solidFill>
                <a:latin typeface="Arial" panose="020B0604020202020204" pitchFamily="34" charset="0"/>
                <a:cs typeface="Arial" panose="020B0604020202020204" pitchFamily="34" charset="0"/>
              </a:defRPr>
            </a:lvl1pPr>
            <a:lvl2pPr marL="789082" indent="-332754">
              <a:spcBef>
                <a:spcPts val="600"/>
              </a:spcBef>
              <a:buSzPct val="100000"/>
              <a:buChar char="–"/>
              <a:defRPr sz="2800" b="1" i="0">
                <a:solidFill>
                  <a:srgbClr val="000000"/>
                </a:solidFill>
                <a:latin typeface="Arial" panose="020B0604020202020204" pitchFamily="34" charset="0"/>
                <a:cs typeface="Arial" panose="020B0604020202020204" pitchFamily="34" charset="0"/>
              </a:defRPr>
            </a:lvl2pPr>
            <a:lvl3pPr marL="1232107" indent="-319440">
              <a:spcBef>
                <a:spcPts val="600"/>
              </a:spcBef>
              <a:buSzPct val="100000"/>
              <a:buChar char="•"/>
              <a:defRPr sz="2800" b="1" i="0">
                <a:solidFill>
                  <a:srgbClr val="000000"/>
                </a:solidFill>
                <a:latin typeface="Arial" panose="020B0604020202020204" pitchFamily="34" charset="0"/>
                <a:cs typeface="Arial" panose="020B0604020202020204" pitchFamily="34" charset="0"/>
              </a:defRPr>
            </a:lvl3pPr>
            <a:lvl4pPr marL="1723956" indent="-354934">
              <a:spcBef>
                <a:spcPts val="600"/>
              </a:spcBef>
              <a:buSzPct val="100000"/>
              <a:buChar char="–"/>
              <a:defRPr sz="2800" b="1" i="0">
                <a:solidFill>
                  <a:srgbClr val="000000"/>
                </a:solidFill>
                <a:latin typeface="Arial" panose="020B0604020202020204" pitchFamily="34" charset="0"/>
                <a:cs typeface="Arial" panose="020B0604020202020204" pitchFamily="34" charset="0"/>
              </a:defRPr>
            </a:lvl4pPr>
            <a:lvl5pPr marL="2180286" indent="-354934">
              <a:spcBef>
                <a:spcPts val="600"/>
              </a:spcBef>
              <a:buChar char="»"/>
              <a:defRPr sz="28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673"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782228011"/>
      </p:ext>
    </p:extLst>
  </p:cSld>
  <p:clrMapOvr>
    <a:masterClrMapping/>
  </p:clrMapOvr>
  <p:transition spd="med"/>
</p:sldLayout>
</file>

<file path=ppt/slideLayouts/slideLayout2006.xml><?xml version="1.0" encoding="utf-8"?>
<p:sldLayout xmlns:a="http://schemas.openxmlformats.org/drawingml/2006/main" xmlns:r="http://schemas.openxmlformats.org/officeDocument/2006/relationships" xmlns:p="http://schemas.openxmlformats.org/presentationml/2006/main" showMasterSp="0" type="tx">
  <p:cSld name="10_Comparison">
    <p:bg>
      <p:bgPr>
        <a:solidFill>
          <a:srgbClr val="000000"/>
        </a:solidFill>
        <a:effectLst/>
      </p:bgPr>
    </p:bg>
    <p:spTree>
      <p:nvGrpSpPr>
        <p:cNvPr id="1" name=""/>
        <p:cNvGrpSpPr/>
        <p:nvPr/>
      </p:nvGrpSpPr>
      <p:grpSpPr>
        <a:xfrm>
          <a:off x="0" y="0"/>
          <a:ext cx="0" cy="0"/>
          <a:chOff x="0" y="0"/>
          <a:chExt cx="0" cy="0"/>
        </a:xfrm>
      </p:grpSpPr>
      <p:sp>
        <p:nvSpPr>
          <p:cNvPr id="1680" name="Title Text"/>
          <p:cNvSpPr txBox="1">
            <a:spLocks noGrp="1"/>
          </p:cNvSpPr>
          <p:nvPr>
            <p:ph type="title"/>
          </p:nvPr>
        </p:nvSpPr>
        <p:spPr>
          <a:xfrm>
            <a:off x="457200" y="274638"/>
            <a:ext cx="8229600" cy="1143001"/>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681"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solidFill>
                  <a:srgbClr val="000000"/>
                </a:solidFill>
                <a:latin typeface="Arial" panose="020B0604020202020204" pitchFamily="34" charset="0"/>
                <a:cs typeface="Arial" panose="020B0604020202020204" pitchFamily="34" charset="0"/>
              </a:defRPr>
            </a:lvl1pPr>
            <a:lvl2pPr marL="0" indent="456342">
              <a:spcBef>
                <a:spcPts val="500"/>
              </a:spcBef>
              <a:buSzTx/>
              <a:buNone/>
              <a:defRPr sz="2400" b="1" i="0">
                <a:solidFill>
                  <a:srgbClr val="000000"/>
                </a:solidFill>
                <a:latin typeface="Arial" panose="020B0604020202020204" pitchFamily="34" charset="0"/>
                <a:cs typeface="Arial" panose="020B0604020202020204" pitchFamily="34" charset="0"/>
              </a:defRPr>
            </a:lvl2pPr>
            <a:lvl3pPr marL="0" indent="912690">
              <a:spcBef>
                <a:spcPts val="500"/>
              </a:spcBef>
              <a:buSzTx/>
              <a:buNone/>
              <a:defRPr sz="2400" b="1" i="0">
                <a:solidFill>
                  <a:srgbClr val="000000"/>
                </a:solidFill>
                <a:latin typeface="Arial" panose="020B0604020202020204" pitchFamily="34" charset="0"/>
                <a:cs typeface="Arial" panose="020B0604020202020204" pitchFamily="34" charset="0"/>
              </a:defRPr>
            </a:lvl3pPr>
            <a:lvl4pPr marL="0" indent="1369015">
              <a:spcBef>
                <a:spcPts val="500"/>
              </a:spcBef>
              <a:buSzTx/>
              <a:buNone/>
              <a:defRPr sz="2400" b="1" i="0">
                <a:solidFill>
                  <a:srgbClr val="000000"/>
                </a:solidFill>
                <a:latin typeface="Arial" panose="020B0604020202020204" pitchFamily="34" charset="0"/>
                <a:cs typeface="Arial" panose="020B0604020202020204" pitchFamily="34" charset="0"/>
              </a:defRPr>
            </a:lvl4pPr>
            <a:lvl5pPr marL="0" indent="1825374">
              <a:spcBef>
                <a:spcPts val="500"/>
              </a:spcBef>
              <a:buSzTx/>
              <a:buNone/>
              <a:defRPr sz="2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682" name="Text Placeholder 4"/>
          <p:cNvSpPr>
            <a:spLocks noGrp="1"/>
          </p:cNvSpPr>
          <p:nvPr>
            <p:ph type="body" sz="quarter" idx="21"/>
          </p:nvPr>
        </p:nvSpPr>
        <p:spPr>
          <a:xfrm>
            <a:off x="4645062" y="1535112"/>
            <a:ext cx="4041776"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000000"/>
                </a:solidFill>
              </a:defRPr>
            </a:pPr>
            <a:endParaRPr dirty="0"/>
          </a:p>
        </p:txBody>
      </p:sp>
      <p:sp>
        <p:nvSpPr>
          <p:cNvPr id="1683"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061465918"/>
      </p:ext>
    </p:extLst>
  </p:cSld>
  <p:clrMapOvr>
    <a:masterClrMapping/>
  </p:clrMapOvr>
  <p:transition spd="med"/>
</p:sldLayout>
</file>

<file path=ppt/slideLayouts/slideLayout2007.xml><?xml version="1.0" encoding="utf-8"?>
<p:sldLayout xmlns:a="http://schemas.openxmlformats.org/drawingml/2006/main" xmlns:r="http://schemas.openxmlformats.org/officeDocument/2006/relationships" xmlns:p="http://schemas.openxmlformats.org/presentationml/2006/main" showMasterSp="0" type="tx">
  <p:cSld name="10_Title Only">
    <p:bg>
      <p:bgPr>
        <a:solidFill>
          <a:srgbClr val="000000"/>
        </a:solidFill>
        <a:effectLst/>
      </p:bgPr>
    </p:bg>
    <p:spTree>
      <p:nvGrpSpPr>
        <p:cNvPr id="1" name=""/>
        <p:cNvGrpSpPr/>
        <p:nvPr/>
      </p:nvGrpSpPr>
      <p:grpSpPr>
        <a:xfrm>
          <a:off x="0" y="0"/>
          <a:ext cx="0" cy="0"/>
          <a:chOff x="0" y="0"/>
          <a:chExt cx="0" cy="0"/>
        </a:xfrm>
      </p:grpSpPr>
      <p:sp>
        <p:nvSpPr>
          <p:cNvPr id="1690"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691"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430339956"/>
      </p:ext>
    </p:extLst>
  </p:cSld>
  <p:clrMapOvr>
    <a:masterClrMapping/>
  </p:clrMapOvr>
  <p:transition spd="med"/>
</p:sldLayout>
</file>

<file path=ppt/slideLayouts/slideLayout2008.xml><?xml version="1.0" encoding="utf-8"?>
<p:sldLayout xmlns:a="http://schemas.openxmlformats.org/drawingml/2006/main" xmlns:r="http://schemas.openxmlformats.org/officeDocument/2006/relationships" xmlns:p="http://schemas.openxmlformats.org/presentationml/2006/main" showMasterSp="0" type="tx">
  <p:cSld name="12_Blank">
    <p:bg>
      <p:bgPr>
        <a:solidFill>
          <a:srgbClr val="000000"/>
        </a:solidFill>
        <a:effectLst/>
      </p:bgPr>
    </p:bg>
    <p:spTree>
      <p:nvGrpSpPr>
        <p:cNvPr id="1" name=""/>
        <p:cNvGrpSpPr/>
        <p:nvPr/>
      </p:nvGrpSpPr>
      <p:grpSpPr>
        <a:xfrm>
          <a:off x="0" y="0"/>
          <a:ext cx="0" cy="0"/>
          <a:chOff x="0" y="0"/>
          <a:chExt cx="0" cy="0"/>
        </a:xfrm>
      </p:grpSpPr>
      <p:sp>
        <p:nvSpPr>
          <p:cNvPr id="1698"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389396302"/>
      </p:ext>
    </p:extLst>
  </p:cSld>
  <p:clrMapOvr>
    <a:masterClrMapping/>
  </p:clrMapOvr>
  <p:transition spd="med"/>
</p:sldLayout>
</file>

<file path=ppt/slideLayouts/slideLayout2009.xml><?xml version="1.0" encoding="utf-8"?>
<p:sldLayout xmlns:a="http://schemas.openxmlformats.org/drawingml/2006/main" xmlns:r="http://schemas.openxmlformats.org/officeDocument/2006/relationships" xmlns:p="http://schemas.openxmlformats.org/presentationml/2006/main" showMasterSp="0" type="tx">
  <p:cSld name="10_Content with Caption">
    <p:bg>
      <p:bgPr>
        <a:solidFill>
          <a:srgbClr val="000000"/>
        </a:solidFill>
        <a:effectLst/>
      </p:bgPr>
    </p:bg>
    <p:spTree>
      <p:nvGrpSpPr>
        <p:cNvPr id="1" name=""/>
        <p:cNvGrpSpPr/>
        <p:nvPr/>
      </p:nvGrpSpPr>
      <p:grpSpPr>
        <a:xfrm>
          <a:off x="0" y="0"/>
          <a:ext cx="0" cy="0"/>
          <a:chOff x="0" y="0"/>
          <a:chExt cx="0" cy="0"/>
        </a:xfrm>
      </p:grpSpPr>
      <p:sp>
        <p:nvSpPr>
          <p:cNvPr id="1705" name="Title Text"/>
          <p:cNvSpPr txBox="1">
            <a:spLocks noGrp="1"/>
          </p:cNvSpPr>
          <p:nvPr>
            <p:ph type="title"/>
          </p:nvPr>
        </p:nvSpPr>
        <p:spPr>
          <a:xfrm>
            <a:off x="457237" y="273050"/>
            <a:ext cx="3008315" cy="1162050"/>
          </a:xfrm>
          <a:prstGeom prst="rect">
            <a:avLst/>
          </a:prstGeom>
          <a:noFill/>
        </p:spPr>
        <p:txBody>
          <a:bodyPr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1706" name="Body Level One…"/>
          <p:cNvSpPr txBox="1">
            <a:spLocks noGrp="1"/>
          </p:cNvSpPr>
          <p:nvPr>
            <p:ph type="body" idx="1"/>
          </p:nvPr>
        </p:nvSpPr>
        <p:spPr>
          <a:xfrm>
            <a:off x="3575050" y="273088"/>
            <a:ext cx="5111750" cy="5853113"/>
          </a:xfrm>
          <a:prstGeom prst="rect">
            <a:avLst/>
          </a:prstGeom>
        </p:spPr>
        <p:txBody>
          <a:bodyPr>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707" name="Text Placeholder 3"/>
          <p:cNvSpPr>
            <a:spLocks noGrp="1"/>
          </p:cNvSpPr>
          <p:nvPr>
            <p:ph type="body" sz="half" idx="21"/>
          </p:nvPr>
        </p:nvSpPr>
        <p:spPr>
          <a:xfrm>
            <a:off x="457237" y="1435101"/>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000000"/>
                </a:solidFill>
              </a:defRPr>
            </a:pPr>
            <a:endParaRPr dirty="0"/>
          </a:p>
        </p:txBody>
      </p:sp>
      <p:sp>
        <p:nvSpPr>
          <p:cNvPr id="1708"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37314327"/>
      </p:ext>
    </p:extLst>
  </p:cSld>
  <p:clrMapOvr>
    <a:masterClrMapping/>
  </p:clrMapOvr>
  <p:transition spd="med"/>
</p:sldLayout>
</file>

<file path=ppt/slideLayouts/slideLayout201.xml><?xml version="1.0" encoding="utf-8"?>
<p:sldLayout xmlns:a="http://schemas.openxmlformats.org/drawingml/2006/main" xmlns:r="http://schemas.openxmlformats.org/officeDocument/2006/relationships" xmlns:p="http://schemas.openxmlformats.org/presentationml/2006/main" showMasterSp="0" type="tx">
  <p:cSld name="15_Title Slide">
    <p:bg>
      <p:bgPr>
        <a:solidFill>
          <a:srgbClr val="720000"/>
        </a:solidFill>
        <a:effectLst/>
      </p:bgPr>
    </p:bg>
    <p:spTree>
      <p:nvGrpSpPr>
        <p:cNvPr id="1" name=""/>
        <p:cNvGrpSpPr/>
        <p:nvPr/>
      </p:nvGrpSpPr>
      <p:grpSpPr>
        <a:xfrm>
          <a:off x="0" y="0"/>
          <a:ext cx="0" cy="0"/>
          <a:chOff x="0" y="0"/>
          <a:chExt cx="0" cy="0"/>
        </a:xfrm>
      </p:grpSpPr>
      <p:grpSp>
        <p:nvGrpSpPr>
          <p:cNvPr id="1716" name="Group 2"/>
          <p:cNvGrpSpPr/>
          <p:nvPr/>
        </p:nvGrpSpPr>
        <p:grpSpPr>
          <a:xfrm>
            <a:off x="0" y="0"/>
            <a:ext cx="8458200" cy="5943600"/>
            <a:chOff x="0" y="0"/>
            <a:chExt cx="8458200" cy="5943600"/>
          </a:xfrm>
        </p:grpSpPr>
        <p:sp>
          <p:nvSpPr>
            <p:cNvPr id="1714" name="Freeform 3"/>
            <p:cNvSpPr/>
            <p:nvPr/>
          </p:nvSpPr>
          <p:spPr>
            <a:xfrm>
              <a:off x="0" y="2286000"/>
              <a:ext cx="8183563" cy="3657600"/>
            </a:xfrm>
            <a:custGeom>
              <a:avLst/>
              <a:gdLst/>
              <a:ahLst/>
              <a:cxnLst>
                <a:cxn ang="0">
                  <a:pos x="wd2" y="hd2"/>
                </a:cxn>
                <a:cxn ang="5400000">
                  <a:pos x="wd2" y="hd2"/>
                </a:cxn>
                <a:cxn ang="10800000">
                  <a:pos x="wd2" y="hd2"/>
                </a:cxn>
                <a:cxn ang="16200000">
                  <a:pos x="wd2" y="hd2"/>
                </a:cxn>
              </a:cxnLst>
              <a:rect l="0" t="0" r="r" b="b"/>
              <a:pathLst>
                <a:path w="21600" h="21600" extrusionOk="0">
                  <a:moveTo>
                    <a:pt x="21596" y="16584"/>
                  </a:moveTo>
                  <a:lnTo>
                    <a:pt x="0" y="21600"/>
                  </a:lnTo>
                  <a:lnTo>
                    <a:pt x="0" y="11738"/>
                  </a:lnTo>
                  <a:lnTo>
                    <a:pt x="21600" y="0"/>
                  </a:lnTo>
                  <a:lnTo>
                    <a:pt x="21600" y="13275"/>
                  </a:lnTo>
                  <a:lnTo>
                    <a:pt x="21596" y="16584"/>
                  </a:lnTo>
                  <a:close/>
                </a:path>
              </a:pathLst>
            </a:custGeom>
            <a:gradFill flip="none" rotWithShape="1">
              <a:gsLst>
                <a:gs pos="0">
                  <a:srgbClr val="61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715" name="Freeform 4"/>
            <p:cNvSpPr/>
            <p:nvPr/>
          </p:nvSpPr>
          <p:spPr>
            <a:xfrm>
              <a:off x="0" y="0"/>
              <a:ext cx="8458200" cy="5856288"/>
            </a:xfrm>
            <a:custGeom>
              <a:avLst/>
              <a:gdLst/>
              <a:ahLst/>
              <a:cxnLst>
                <a:cxn ang="0">
                  <a:pos x="wd2" y="hd2"/>
                </a:cxn>
                <a:cxn ang="5400000">
                  <a:pos x="wd2" y="hd2"/>
                </a:cxn>
                <a:cxn ang="10800000">
                  <a:pos x="wd2" y="hd2"/>
                </a:cxn>
                <a:cxn ang="16200000">
                  <a:pos x="wd2" y="hd2"/>
                </a:cxn>
              </a:cxnLst>
              <a:rect l="0" t="0" r="r" b="b"/>
              <a:pathLst>
                <a:path w="21600" h="21600" extrusionOk="0">
                  <a:moveTo>
                    <a:pt x="21531" y="18789"/>
                  </a:moveTo>
                  <a:lnTo>
                    <a:pt x="0" y="21600"/>
                  </a:lnTo>
                  <a:lnTo>
                    <a:pt x="0" y="53"/>
                  </a:lnTo>
                  <a:lnTo>
                    <a:pt x="21600" y="0"/>
                  </a:lnTo>
                  <a:lnTo>
                    <a:pt x="21531" y="18789"/>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1717"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vl2pPr algn="ct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2pPr>
            <a:lvl3pPr algn="ct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3pPr>
            <a:lvl4pPr algn="ct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4pPr>
            <a:lvl5pPr algn="ct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1718" name="Title Text"/>
          <p:cNvSpPr txBox="1">
            <a:spLocks noGrp="1"/>
          </p:cNvSpPr>
          <p:nvPr>
            <p:ph type="title"/>
          </p:nvPr>
        </p:nvSpPr>
        <p:spPr>
          <a:xfrm>
            <a:off x="685800" y="1768475"/>
            <a:ext cx="7772400" cy="1736725"/>
          </a:xfrm>
          <a:prstGeom prst="rect">
            <a:avLst/>
          </a:prstGeom>
        </p:spPr>
        <p:txBody>
          <a:bodyPr/>
          <a:lstStyle>
            <a:lvl1pPr algn="ctr">
              <a:defRPr sz="5400">
                <a:solidFill>
                  <a:srgbClr val="FFFFC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1719"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567329936"/>
      </p:ext>
    </p:extLst>
  </p:cSld>
  <p:clrMapOvr>
    <a:masterClrMapping/>
  </p:clrMapOvr>
  <p:transition spd="med"/>
</p:sldLayout>
</file>

<file path=ppt/slideLayouts/slideLayout2010.xml><?xml version="1.0" encoding="utf-8"?>
<p:sldLayout xmlns:a="http://schemas.openxmlformats.org/drawingml/2006/main" xmlns:r="http://schemas.openxmlformats.org/officeDocument/2006/relationships" xmlns:p="http://schemas.openxmlformats.org/presentationml/2006/main" showMasterSp="0" type="tx">
  <p:cSld name="10_Picture with Caption">
    <p:bg>
      <p:bgPr>
        <a:solidFill>
          <a:srgbClr val="000000"/>
        </a:solidFill>
        <a:effectLst/>
      </p:bgPr>
    </p:bg>
    <p:spTree>
      <p:nvGrpSpPr>
        <p:cNvPr id="1" name=""/>
        <p:cNvGrpSpPr/>
        <p:nvPr/>
      </p:nvGrpSpPr>
      <p:grpSpPr>
        <a:xfrm>
          <a:off x="0" y="0"/>
          <a:ext cx="0" cy="0"/>
          <a:chOff x="0" y="0"/>
          <a:chExt cx="0" cy="0"/>
        </a:xfrm>
      </p:grpSpPr>
      <p:sp>
        <p:nvSpPr>
          <p:cNvPr id="1715" name="Title Text"/>
          <p:cNvSpPr txBox="1">
            <a:spLocks noGrp="1"/>
          </p:cNvSpPr>
          <p:nvPr>
            <p:ph type="title"/>
          </p:nvPr>
        </p:nvSpPr>
        <p:spPr>
          <a:xfrm>
            <a:off x="1792288" y="4800600"/>
            <a:ext cx="5486401" cy="566738"/>
          </a:xfrm>
          <a:prstGeom prst="rect">
            <a:avLst/>
          </a:prstGeom>
          <a:noFill/>
        </p:spPr>
        <p:txBody>
          <a:bodyPr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1716"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1717"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solidFill>
                  <a:srgbClr val="000000"/>
                </a:solidFill>
                <a:latin typeface="Arial" panose="020B0604020202020204" pitchFamily="34" charset="0"/>
                <a:cs typeface="Arial" panose="020B0604020202020204" pitchFamily="34" charset="0"/>
              </a:defRPr>
            </a:lvl1pPr>
            <a:lvl2pPr marL="0" indent="456342">
              <a:spcBef>
                <a:spcPts val="300"/>
              </a:spcBef>
              <a:buSzTx/>
              <a:buNone/>
              <a:defRPr sz="1400" b="1" i="0">
                <a:solidFill>
                  <a:srgbClr val="000000"/>
                </a:solidFill>
                <a:latin typeface="Arial" panose="020B0604020202020204" pitchFamily="34" charset="0"/>
                <a:cs typeface="Arial" panose="020B0604020202020204" pitchFamily="34" charset="0"/>
              </a:defRPr>
            </a:lvl2pPr>
            <a:lvl3pPr marL="0" indent="912690">
              <a:spcBef>
                <a:spcPts val="300"/>
              </a:spcBef>
              <a:buSzTx/>
              <a:buNone/>
              <a:defRPr sz="1400" b="1" i="0">
                <a:solidFill>
                  <a:srgbClr val="000000"/>
                </a:solidFill>
                <a:latin typeface="Arial" panose="020B0604020202020204" pitchFamily="34" charset="0"/>
                <a:cs typeface="Arial" panose="020B0604020202020204" pitchFamily="34" charset="0"/>
              </a:defRPr>
            </a:lvl3pPr>
            <a:lvl4pPr marL="0" indent="1369015">
              <a:spcBef>
                <a:spcPts val="300"/>
              </a:spcBef>
              <a:buSzTx/>
              <a:buNone/>
              <a:defRPr sz="1400" b="1" i="0">
                <a:solidFill>
                  <a:srgbClr val="000000"/>
                </a:solidFill>
                <a:latin typeface="Arial" panose="020B0604020202020204" pitchFamily="34" charset="0"/>
                <a:cs typeface="Arial" panose="020B0604020202020204" pitchFamily="34" charset="0"/>
              </a:defRPr>
            </a:lvl4pPr>
            <a:lvl5pPr marL="0" indent="1825374">
              <a:spcBef>
                <a:spcPts val="3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718"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00593332"/>
      </p:ext>
    </p:extLst>
  </p:cSld>
  <p:clrMapOvr>
    <a:masterClrMapping/>
  </p:clrMapOvr>
  <p:transition spd="med"/>
</p:sldLayout>
</file>

<file path=ppt/slideLayouts/slideLayout2011.xml><?xml version="1.0" encoding="utf-8"?>
<p:sldLayout xmlns:a="http://schemas.openxmlformats.org/drawingml/2006/main" xmlns:r="http://schemas.openxmlformats.org/officeDocument/2006/relationships" xmlns:p="http://schemas.openxmlformats.org/presentationml/2006/main" showMasterSp="0" type="tx">
  <p:cSld name="10_Title and Vertical Text">
    <p:bg>
      <p:bgPr>
        <a:solidFill>
          <a:srgbClr val="000000"/>
        </a:solidFill>
        <a:effectLst/>
      </p:bgPr>
    </p:bg>
    <p:spTree>
      <p:nvGrpSpPr>
        <p:cNvPr id="1" name=""/>
        <p:cNvGrpSpPr/>
        <p:nvPr/>
      </p:nvGrpSpPr>
      <p:grpSpPr>
        <a:xfrm>
          <a:off x="0" y="0"/>
          <a:ext cx="0" cy="0"/>
          <a:chOff x="0" y="0"/>
          <a:chExt cx="0" cy="0"/>
        </a:xfrm>
      </p:grpSpPr>
      <p:sp>
        <p:nvSpPr>
          <p:cNvPr id="1725"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726" name="Body Level One…"/>
          <p:cNvSpPr txBox="1">
            <a:spLocks noGrp="1"/>
          </p:cNvSpPr>
          <p:nvPr>
            <p:ph type="body" idx="1"/>
          </p:nvPr>
        </p:nvSpPr>
        <p:spPr>
          <a:xfrm>
            <a:off x="685800" y="1981200"/>
            <a:ext cx="7772400" cy="4114800"/>
          </a:xfrm>
          <a:prstGeom prst="rect">
            <a:avLst/>
          </a:prstGeom>
        </p:spPr>
        <p:txBody>
          <a:bodyPr vert="eaVert">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727"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577012159"/>
      </p:ext>
    </p:extLst>
  </p:cSld>
  <p:clrMapOvr>
    <a:masterClrMapping/>
  </p:clrMapOvr>
  <p:transition spd="med"/>
</p:sldLayout>
</file>

<file path=ppt/slideLayouts/slideLayout2012.xml><?xml version="1.0" encoding="utf-8"?>
<p:sldLayout xmlns:a="http://schemas.openxmlformats.org/drawingml/2006/main" xmlns:r="http://schemas.openxmlformats.org/officeDocument/2006/relationships" xmlns:p="http://schemas.openxmlformats.org/presentationml/2006/main" showMasterSp="0" type="tx">
  <p:cSld name="10_Vertical Title and Text">
    <p:bg>
      <p:bgPr>
        <a:solidFill>
          <a:srgbClr val="000000"/>
        </a:solidFill>
        <a:effectLst/>
      </p:bgPr>
    </p:bg>
    <p:spTree>
      <p:nvGrpSpPr>
        <p:cNvPr id="1" name=""/>
        <p:cNvGrpSpPr/>
        <p:nvPr/>
      </p:nvGrpSpPr>
      <p:grpSpPr>
        <a:xfrm>
          <a:off x="0" y="0"/>
          <a:ext cx="0" cy="0"/>
          <a:chOff x="0" y="0"/>
          <a:chExt cx="0" cy="0"/>
        </a:xfrm>
      </p:grpSpPr>
      <p:sp>
        <p:nvSpPr>
          <p:cNvPr id="1734" name="Title Text"/>
          <p:cNvSpPr txBox="1">
            <a:spLocks noGrp="1"/>
          </p:cNvSpPr>
          <p:nvPr>
            <p:ph type="title"/>
          </p:nvPr>
        </p:nvSpPr>
        <p:spPr>
          <a:xfrm>
            <a:off x="6515100" y="609600"/>
            <a:ext cx="1943100" cy="5486400"/>
          </a:xfrm>
          <a:prstGeom prst="rect">
            <a:avLst/>
          </a:prstGeom>
          <a:noFill/>
        </p:spPr>
        <p:txBody>
          <a:bodyPr vert="eaVert"/>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735" name="Body Level One…"/>
          <p:cNvSpPr txBox="1">
            <a:spLocks noGrp="1"/>
          </p:cNvSpPr>
          <p:nvPr>
            <p:ph type="body" idx="1"/>
          </p:nvPr>
        </p:nvSpPr>
        <p:spPr>
          <a:xfrm>
            <a:off x="685800" y="609600"/>
            <a:ext cx="5676900" cy="5486400"/>
          </a:xfrm>
          <a:prstGeom prst="rect">
            <a:avLst/>
          </a:prstGeom>
        </p:spPr>
        <p:txBody>
          <a:bodyPr vert="eaVert">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736"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745624148"/>
      </p:ext>
    </p:extLst>
  </p:cSld>
  <p:clrMapOvr>
    <a:masterClrMapping/>
  </p:clrMapOvr>
  <p:transition spd="med"/>
</p:sldLayout>
</file>

<file path=ppt/slideLayouts/slideLayout2013.xml><?xml version="1.0" encoding="utf-8"?>
<p:sldLayout xmlns:a="http://schemas.openxmlformats.org/drawingml/2006/main" xmlns:r="http://schemas.openxmlformats.org/officeDocument/2006/relationships" xmlns:p="http://schemas.openxmlformats.org/presentationml/2006/main" showMasterSp="0" type="tx">
  <p:cSld name="11_Title Slide">
    <p:bg>
      <p:bgPr>
        <a:solidFill>
          <a:srgbClr val="FFFFFF"/>
        </a:solidFill>
        <a:effectLst/>
      </p:bgPr>
    </p:bg>
    <p:spTree>
      <p:nvGrpSpPr>
        <p:cNvPr id="1" name=""/>
        <p:cNvGrpSpPr/>
        <p:nvPr/>
      </p:nvGrpSpPr>
      <p:grpSpPr>
        <a:xfrm>
          <a:off x="0" y="0"/>
          <a:ext cx="0" cy="0"/>
          <a:chOff x="0" y="0"/>
          <a:chExt cx="0" cy="0"/>
        </a:xfrm>
      </p:grpSpPr>
      <p:sp>
        <p:nvSpPr>
          <p:cNvPr id="1743" name="Title Text"/>
          <p:cNvSpPr txBox="1">
            <a:spLocks noGrp="1"/>
          </p:cNvSpPr>
          <p:nvPr>
            <p:ph type="title"/>
          </p:nvPr>
        </p:nvSpPr>
        <p:spPr>
          <a:xfrm>
            <a:off x="685436" y="2130106"/>
            <a:ext cx="7773128" cy="1470291"/>
          </a:xfrm>
          <a:prstGeom prst="rect">
            <a:avLst/>
          </a:prstGeom>
          <a:noFill/>
        </p:spPr>
        <p:txBody>
          <a:bodyPr lIns="32857" tIns="32857" rIns="32857" bIns="32857"/>
          <a:lstStyle>
            <a:lvl1pPr defTabSz="321022">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744" name="Body Level One…"/>
          <p:cNvSpPr txBox="1">
            <a:spLocks noGrp="1"/>
          </p:cNvSpPr>
          <p:nvPr>
            <p:ph type="body" sz="quarter" idx="1"/>
          </p:nvPr>
        </p:nvSpPr>
        <p:spPr>
          <a:xfrm>
            <a:off x="1371990" y="3886163"/>
            <a:ext cx="6400019" cy="1752737"/>
          </a:xfrm>
          <a:prstGeom prst="rect">
            <a:avLst/>
          </a:prstGeom>
        </p:spPr>
        <p:txBody>
          <a:bodyPr lIns="32857" tIns="32857" rIns="32857" bIns="32857">
            <a:normAutofit/>
          </a:bodyPr>
          <a:lstStyle>
            <a:lvl1pPr marL="0" indent="0" algn="ctr" defTabSz="321022">
              <a:spcBef>
                <a:spcPts val="500"/>
              </a:spcBef>
              <a:buSzTx/>
              <a:buNone/>
              <a:defRPr sz="2300" b="1" i="0">
                <a:solidFill>
                  <a:srgbClr val="000000"/>
                </a:solidFill>
                <a:latin typeface="Arial" panose="020B0604020202020204" pitchFamily="34" charset="0"/>
                <a:cs typeface="Arial" panose="020B0604020202020204" pitchFamily="34" charset="0"/>
              </a:defRPr>
            </a:lvl1pPr>
            <a:lvl2pPr marL="0" indent="321022" algn="ctr" defTabSz="321022">
              <a:spcBef>
                <a:spcPts val="500"/>
              </a:spcBef>
              <a:buSzTx/>
              <a:buNone/>
              <a:defRPr sz="2300" b="1" i="0">
                <a:solidFill>
                  <a:srgbClr val="000000"/>
                </a:solidFill>
                <a:latin typeface="Arial" panose="020B0604020202020204" pitchFamily="34" charset="0"/>
                <a:cs typeface="Arial" panose="020B0604020202020204" pitchFamily="34" charset="0"/>
              </a:defRPr>
            </a:lvl2pPr>
            <a:lvl3pPr marL="0" indent="642045" algn="ctr" defTabSz="321022">
              <a:spcBef>
                <a:spcPts val="500"/>
              </a:spcBef>
              <a:buSzTx/>
              <a:buNone/>
              <a:defRPr sz="2300" b="1" i="0">
                <a:solidFill>
                  <a:srgbClr val="000000"/>
                </a:solidFill>
                <a:latin typeface="Arial" panose="020B0604020202020204" pitchFamily="34" charset="0"/>
                <a:cs typeface="Arial" panose="020B0604020202020204" pitchFamily="34" charset="0"/>
              </a:defRPr>
            </a:lvl3pPr>
            <a:lvl4pPr marL="0" indent="963070" algn="ctr" defTabSz="321022">
              <a:spcBef>
                <a:spcPts val="500"/>
              </a:spcBef>
              <a:buSzTx/>
              <a:buNone/>
              <a:defRPr sz="2300" b="1" i="0">
                <a:solidFill>
                  <a:srgbClr val="000000"/>
                </a:solidFill>
                <a:latin typeface="Arial" panose="020B0604020202020204" pitchFamily="34" charset="0"/>
                <a:cs typeface="Arial" panose="020B0604020202020204" pitchFamily="34" charset="0"/>
              </a:defRPr>
            </a:lvl4pPr>
            <a:lvl5pPr marL="0" indent="1284091" algn="ctr" defTabSz="321022">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745"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014080119"/>
      </p:ext>
    </p:extLst>
  </p:cSld>
  <p:clrMapOvr>
    <a:masterClrMapping/>
  </p:clrMapOvr>
  <p:transition spd="med"/>
</p:sldLayout>
</file>

<file path=ppt/slideLayouts/slideLayout2014.xml><?xml version="1.0" encoding="utf-8"?>
<p:sldLayout xmlns:a="http://schemas.openxmlformats.org/drawingml/2006/main" xmlns:r="http://schemas.openxmlformats.org/officeDocument/2006/relationships" xmlns:p="http://schemas.openxmlformats.org/presentationml/2006/main" showMasterSp="0" type="tx">
  <p:cSld name="11_Title and Content">
    <p:bg>
      <p:bgPr>
        <a:solidFill>
          <a:srgbClr val="FFFFFF"/>
        </a:solidFill>
        <a:effectLst/>
      </p:bgPr>
    </p:bg>
    <p:spTree>
      <p:nvGrpSpPr>
        <p:cNvPr id="1" name=""/>
        <p:cNvGrpSpPr/>
        <p:nvPr/>
      </p:nvGrpSpPr>
      <p:grpSpPr>
        <a:xfrm>
          <a:off x="0" y="0"/>
          <a:ext cx="0" cy="0"/>
          <a:chOff x="0" y="0"/>
          <a:chExt cx="0" cy="0"/>
        </a:xfrm>
      </p:grpSpPr>
      <p:sp>
        <p:nvSpPr>
          <p:cNvPr id="1752" name="Title Text"/>
          <p:cNvSpPr txBox="1">
            <a:spLocks noGrp="1"/>
          </p:cNvSpPr>
          <p:nvPr>
            <p:ph type="title"/>
          </p:nvPr>
        </p:nvSpPr>
        <p:spPr>
          <a:xfrm>
            <a:off x="321507" y="193135"/>
            <a:ext cx="5786029" cy="802687"/>
          </a:xfrm>
          <a:prstGeom prst="rect">
            <a:avLst/>
          </a:prstGeom>
          <a:noFill/>
        </p:spPr>
        <p:txBody>
          <a:bodyPr lIns="32857" tIns="32857" rIns="32857" bIns="32857"/>
          <a:lstStyle>
            <a:lvl1pPr defTabSz="321022">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753" name="Body Level One…"/>
          <p:cNvSpPr txBox="1">
            <a:spLocks noGrp="1"/>
          </p:cNvSpPr>
          <p:nvPr>
            <p:ph type="body" sz="half" idx="1"/>
          </p:nvPr>
        </p:nvSpPr>
        <p:spPr>
          <a:xfrm>
            <a:off x="321507" y="1125353"/>
            <a:ext cx="5786029" cy="3181720"/>
          </a:xfrm>
          <a:prstGeom prst="rect">
            <a:avLst/>
          </a:prstGeom>
        </p:spPr>
        <p:txBody>
          <a:bodyPr lIns="32857" tIns="32857" rIns="32857" bIns="32857">
            <a:normAutofit/>
          </a:bodyPr>
          <a:lstStyle>
            <a:lvl1pPr marL="240766" indent="-240766" defTabSz="321022">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0766" indent="80256" defTabSz="321022">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0766" indent="401280" defTabSz="321022">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0766" indent="722306" defTabSz="321022">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0766" indent="1043340" defTabSz="321022">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754"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783991640"/>
      </p:ext>
    </p:extLst>
  </p:cSld>
  <p:clrMapOvr>
    <a:masterClrMapping/>
  </p:clrMapOvr>
  <p:transition spd="med"/>
</p:sldLayout>
</file>

<file path=ppt/slideLayouts/slideLayout2015.xml><?xml version="1.0" encoding="utf-8"?>
<p:sldLayout xmlns:a="http://schemas.openxmlformats.org/drawingml/2006/main" xmlns:r="http://schemas.openxmlformats.org/officeDocument/2006/relationships" xmlns:p="http://schemas.openxmlformats.org/presentationml/2006/main" showMasterSp="0" type="tx">
  <p:cSld name="11_Section Header">
    <p:bg>
      <p:bgPr>
        <a:solidFill>
          <a:srgbClr val="FFFFFF"/>
        </a:solidFill>
        <a:effectLst/>
      </p:bgPr>
    </p:bg>
    <p:spTree>
      <p:nvGrpSpPr>
        <p:cNvPr id="1" name=""/>
        <p:cNvGrpSpPr/>
        <p:nvPr/>
      </p:nvGrpSpPr>
      <p:grpSpPr>
        <a:xfrm>
          <a:off x="0" y="0"/>
          <a:ext cx="0" cy="0"/>
          <a:chOff x="0" y="0"/>
          <a:chExt cx="0" cy="0"/>
        </a:xfrm>
      </p:grpSpPr>
      <p:sp>
        <p:nvSpPr>
          <p:cNvPr id="1761" name="Title Text"/>
          <p:cNvSpPr txBox="1">
            <a:spLocks noGrp="1"/>
          </p:cNvSpPr>
          <p:nvPr>
            <p:ph type="title"/>
          </p:nvPr>
        </p:nvSpPr>
        <p:spPr>
          <a:xfrm>
            <a:off x="722306" y="4406431"/>
            <a:ext cx="7772011" cy="1363116"/>
          </a:xfrm>
          <a:prstGeom prst="rect">
            <a:avLst/>
          </a:prstGeom>
          <a:noFill/>
        </p:spPr>
        <p:txBody>
          <a:bodyPr lIns="32857" tIns="32857" rIns="32857" bIns="32857" anchor="t"/>
          <a:lstStyle>
            <a:lvl1pPr algn="l" defTabSz="321022">
              <a:defRPr b="1" i="0" cap="all">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762" name="Body Level One…"/>
          <p:cNvSpPr txBox="1">
            <a:spLocks noGrp="1"/>
          </p:cNvSpPr>
          <p:nvPr>
            <p:ph type="body" sz="quarter" idx="1"/>
          </p:nvPr>
        </p:nvSpPr>
        <p:spPr>
          <a:xfrm>
            <a:off x="722306" y="2907085"/>
            <a:ext cx="7772011" cy="1499317"/>
          </a:xfrm>
          <a:prstGeom prst="rect">
            <a:avLst/>
          </a:prstGeom>
        </p:spPr>
        <p:txBody>
          <a:bodyPr lIns="32857" tIns="32857" rIns="32857" bIns="32857" anchor="b">
            <a:normAutofit/>
          </a:bodyPr>
          <a:lstStyle>
            <a:lvl1pPr marL="0" indent="0" defTabSz="321022">
              <a:spcBef>
                <a:spcPts val="500"/>
              </a:spcBef>
              <a:buSzTx/>
              <a:buNone/>
              <a:defRPr sz="1400" b="1" i="0">
                <a:solidFill>
                  <a:srgbClr val="000000"/>
                </a:solidFill>
                <a:latin typeface="Arial" panose="020B0604020202020204" pitchFamily="34" charset="0"/>
                <a:cs typeface="Arial" panose="020B0604020202020204" pitchFamily="34" charset="0"/>
              </a:defRPr>
            </a:lvl1pPr>
            <a:lvl2pPr marL="0" indent="321022" defTabSz="321022">
              <a:spcBef>
                <a:spcPts val="500"/>
              </a:spcBef>
              <a:buSzTx/>
              <a:buNone/>
              <a:defRPr sz="1400" b="1" i="0">
                <a:solidFill>
                  <a:srgbClr val="000000"/>
                </a:solidFill>
                <a:latin typeface="Arial" panose="020B0604020202020204" pitchFamily="34" charset="0"/>
                <a:cs typeface="Arial" panose="020B0604020202020204" pitchFamily="34" charset="0"/>
              </a:defRPr>
            </a:lvl2pPr>
            <a:lvl3pPr marL="0" indent="642045" defTabSz="321022">
              <a:spcBef>
                <a:spcPts val="500"/>
              </a:spcBef>
              <a:buSzTx/>
              <a:buNone/>
              <a:defRPr sz="1400" b="1" i="0">
                <a:solidFill>
                  <a:srgbClr val="000000"/>
                </a:solidFill>
                <a:latin typeface="Arial" panose="020B0604020202020204" pitchFamily="34" charset="0"/>
                <a:cs typeface="Arial" panose="020B0604020202020204" pitchFamily="34" charset="0"/>
              </a:defRPr>
            </a:lvl3pPr>
            <a:lvl4pPr marL="0" indent="963070" defTabSz="321022">
              <a:spcBef>
                <a:spcPts val="500"/>
              </a:spcBef>
              <a:buSzTx/>
              <a:buNone/>
              <a:defRPr sz="1400" b="1" i="0">
                <a:solidFill>
                  <a:srgbClr val="000000"/>
                </a:solidFill>
                <a:latin typeface="Arial" panose="020B0604020202020204" pitchFamily="34" charset="0"/>
                <a:cs typeface="Arial" panose="020B0604020202020204" pitchFamily="34" charset="0"/>
              </a:defRPr>
            </a:lvl4pPr>
            <a:lvl5pPr marL="0" indent="1284091" defTabSz="321022">
              <a:spcBef>
                <a:spcPts val="5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763"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787030234"/>
      </p:ext>
    </p:extLst>
  </p:cSld>
  <p:clrMapOvr>
    <a:masterClrMapping/>
  </p:clrMapOvr>
  <p:transition spd="med"/>
</p:sldLayout>
</file>

<file path=ppt/slideLayouts/slideLayout2016.xml><?xml version="1.0" encoding="utf-8"?>
<p:sldLayout xmlns:a="http://schemas.openxmlformats.org/drawingml/2006/main" xmlns:r="http://schemas.openxmlformats.org/officeDocument/2006/relationships" xmlns:p="http://schemas.openxmlformats.org/presentationml/2006/main" showMasterSp="0" type="tx">
  <p:cSld name="11_Two Content">
    <p:bg>
      <p:bgPr>
        <a:solidFill>
          <a:srgbClr val="FFFFFF"/>
        </a:solidFill>
        <a:effectLst/>
      </p:bgPr>
    </p:bg>
    <p:spTree>
      <p:nvGrpSpPr>
        <p:cNvPr id="1" name=""/>
        <p:cNvGrpSpPr/>
        <p:nvPr/>
      </p:nvGrpSpPr>
      <p:grpSpPr>
        <a:xfrm>
          <a:off x="0" y="0"/>
          <a:ext cx="0" cy="0"/>
          <a:chOff x="0" y="0"/>
          <a:chExt cx="0" cy="0"/>
        </a:xfrm>
      </p:grpSpPr>
      <p:sp>
        <p:nvSpPr>
          <p:cNvPr id="1770" name="Title Text"/>
          <p:cNvSpPr txBox="1">
            <a:spLocks noGrp="1"/>
          </p:cNvSpPr>
          <p:nvPr>
            <p:ph type="title"/>
          </p:nvPr>
        </p:nvSpPr>
        <p:spPr>
          <a:xfrm>
            <a:off x="321507" y="193135"/>
            <a:ext cx="5786029" cy="802687"/>
          </a:xfrm>
          <a:prstGeom prst="rect">
            <a:avLst/>
          </a:prstGeom>
          <a:noFill/>
        </p:spPr>
        <p:txBody>
          <a:bodyPr lIns="32857" tIns="32857" rIns="32857" bIns="32857"/>
          <a:lstStyle>
            <a:lvl1pPr defTabSz="321022">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771" name="Body Level One…"/>
          <p:cNvSpPr txBox="1">
            <a:spLocks noGrp="1"/>
          </p:cNvSpPr>
          <p:nvPr>
            <p:ph type="body" sz="quarter" idx="1"/>
          </p:nvPr>
        </p:nvSpPr>
        <p:spPr>
          <a:xfrm>
            <a:off x="321538" y="1125353"/>
            <a:ext cx="2838871" cy="3181720"/>
          </a:xfrm>
          <a:prstGeom prst="rect">
            <a:avLst/>
          </a:prstGeom>
        </p:spPr>
        <p:txBody>
          <a:bodyPr lIns="32857" tIns="32857" rIns="32857" bIns="32857">
            <a:normAutofit/>
          </a:bodyPr>
          <a:lstStyle>
            <a:lvl1pPr marL="240766" indent="-240766" defTabSz="321022">
              <a:spcBef>
                <a:spcPts val="500"/>
              </a:spcBef>
              <a:buSzTx/>
              <a:buNone/>
              <a:defRPr sz="2000" b="1" i="0">
                <a:solidFill>
                  <a:srgbClr val="000000"/>
                </a:solidFill>
                <a:latin typeface="Arial" panose="020B0604020202020204" pitchFamily="34" charset="0"/>
                <a:cs typeface="Arial" panose="020B0604020202020204" pitchFamily="34" charset="0"/>
              </a:defRPr>
            </a:lvl1pPr>
            <a:lvl2pPr marL="240766" indent="80256" defTabSz="321022">
              <a:spcBef>
                <a:spcPts val="500"/>
              </a:spcBef>
              <a:buSzTx/>
              <a:buNone/>
              <a:defRPr sz="2000" b="1" i="0">
                <a:solidFill>
                  <a:srgbClr val="000000"/>
                </a:solidFill>
                <a:latin typeface="Arial" panose="020B0604020202020204" pitchFamily="34" charset="0"/>
                <a:cs typeface="Arial" panose="020B0604020202020204" pitchFamily="34" charset="0"/>
              </a:defRPr>
            </a:lvl2pPr>
            <a:lvl3pPr marL="240766" indent="401280" defTabSz="321022">
              <a:spcBef>
                <a:spcPts val="500"/>
              </a:spcBef>
              <a:buSzTx/>
              <a:buNone/>
              <a:defRPr sz="2000" b="1" i="0">
                <a:solidFill>
                  <a:srgbClr val="000000"/>
                </a:solidFill>
                <a:latin typeface="Arial" panose="020B0604020202020204" pitchFamily="34" charset="0"/>
                <a:cs typeface="Arial" panose="020B0604020202020204" pitchFamily="34" charset="0"/>
              </a:defRPr>
            </a:lvl3pPr>
            <a:lvl4pPr marL="240766" indent="722306" defTabSz="321022">
              <a:spcBef>
                <a:spcPts val="500"/>
              </a:spcBef>
              <a:buSzTx/>
              <a:buNone/>
              <a:defRPr sz="2000" b="1" i="0">
                <a:solidFill>
                  <a:srgbClr val="000000"/>
                </a:solidFill>
                <a:latin typeface="Arial" panose="020B0604020202020204" pitchFamily="34" charset="0"/>
                <a:cs typeface="Arial" panose="020B0604020202020204" pitchFamily="34" charset="0"/>
              </a:defRPr>
            </a:lvl4pPr>
            <a:lvl5pPr marL="240766" indent="1043340" defTabSz="321022">
              <a:spcBef>
                <a:spcPts val="5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772"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371760054"/>
      </p:ext>
    </p:extLst>
  </p:cSld>
  <p:clrMapOvr>
    <a:masterClrMapping/>
  </p:clrMapOvr>
  <p:transition spd="med"/>
</p:sldLayout>
</file>

<file path=ppt/slideLayouts/slideLayout2017.xml><?xml version="1.0" encoding="utf-8"?>
<p:sldLayout xmlns:a="http://schemas.openxmlformats.org/drawingml/2006/main" xmlns:r="http://schemas.openxmlformats.org/officeDocument/2006/relationships" xmlns:p="http://schemas.openxmlformats.org/presentationml/2006/main" showMasterSp="0" type="tx">
  <p:cSld name="11_Comparison">
    <p:bg>
      <p:bgPr>
        <a:solidFill>
          <a:srgbClr val="FFFFFF"/>
        </a:solidFill>
        <a:effectLst/>
      </p:bgPr>
    </p:bg>
    <p:spTree>
      <p:nvGrpSpPr>
        <p:cNvPr id="1" name=""/>
        <p:cNvGrpSpPr/>
        <p:nvPr/>
      </p:nvGrpSpPr>
      <p:grpSpPr>
        <a:xfrm>
          <a:off x="0" y="0"/>
          <a:ext cx="0" cy="0"/>
          <a:chOff x="0" y="0"/>
          <a:chExt cx="0" cy="0"/>
        </a:xfrm>
      </p:grpSpPr>
      <p:sp>
        <p:nvSpPr>
          <p:cNvPr id="1779" name="Title Text"/>
          <p:cNvSpPr txBox="1">
            <a:spLocks noGrp="1"/>
          </p:cNvSpPr>
          <p:nvPr>
            <p:ph type="title"/>
          </p:nvPr>
        </p:nvSpPr>
        <p:spPr>
          <a:xfrm>
            <a:off x="457733" y="274632"/>
            <a:ext cx="8228595" cy="1143188"/>
          </a:xfrm>
          <a:prstGeom prst="rect">
            <a:avLst/>
          </a:prstGeom>
          <a:noFill/>
        </p:spPr>
        <p:txBody>
          <a:bodyPr lIns="32857" tIns="32857" rIns="32857" bIns="32857"/>
          <a:lstStyle>
            <a:lvl1pPr defTabSz="321022">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780" name="Body Level One…"/>
          <p:cNvSpPr txBox="1">
            <a:spLocks noGrp="1"/>
          </p:cNvSpPr>
          <p:nvPr>
            <p:ph type="body" sz="quarter" idx="1"/>
          </p:nvPr>
        </p:nvSpPr>
        <p:spPr>
          <a:xfrm>
            <a:off x="457733" y="1535040"/>
            <a:ext cx="4040062" cy="639694"/>
          </a:xfrm>
          <a:prstGeom prst="rect">
            <a:avLst/>
          </a:prstGeom>
        </p:spPr>
        <p:txBody>
          <a:bodyPr lIns="32857" tIns="32857" rIns="32857" bIns="32857" anchor="b">
            <a:normAutofit/>
          </a:bodyPr>
          <a:lstStyle>
            <a:lvl1pPr marL="0" indent="0" defTabSz="321022">
              <a:spcBef>
                <a:spcPts val="500"/>
              </a:spcBef>
              <a:buSzTx/>
              <a:buNone/>
              <a:defRPr sz="1700" b="1" i="0">
                <a:solidFill>
                  <a:srgbClr val="000000"/>
                </a:solidFill>
                <a:latin typeface="Arial" panose="020B0604020202020204" pitchFamily="34" charset="0"/>
                <a:cs typeface="Arial" panose="020B0604020202020204" pitchFamily="34" charset="0"/>
              </a:defRPr>
            </a:lvl1pPr>
            <a:lvl2pPr marL="0" indent="321022" defTabSz="321022">
              <a:spcBef>
                <a:spcPts val="500"/>
              </a:spcBef>
              <a:buSzTx/>
              <a:buNone/>
              <a:defRPr sz="1700" b="1" i="0">
                <a:solidFill>
                  <a:srgbClr val="000000"/>
                </a:solidFill>
                <a:latin typeface="Arial" panose="020B0604020202020204" pitchFamily="34" charset="0"/>
                <a:cs typeface="Arial" panose="020B0604020202020204" pitchFamily="34" charset="0"/>
              </a:defRPr>
            </a:lvl2pPr>
            <a:lvl3pPr marL="0" indent="642045" defTabSz="321022">
              <a:spcBef>
                <a:spcPts val="500"/>
              </a:spcBef>
              <a:buSzTx/>
              <a:buNone/>
              <a:defRPr sz="1700" b="1" i="0">
                <a:solidFill>
                  <a:srgbClr val="000000"/>
                </a:solidFill>
                <a:latin typeface="Arial" panose="020B0604020202020204" pitchFamily="34" charset="0"/>
                <a:cs typeface="Arial" panose="020B0604020202020204" pitchFamily="34" charset="0"/>
              </a:defRPr>
            </a:lvl3pPr>
            <a:lvl4pPr marL="0" indent="963070" defTabSz="321022">
              <a:spcBef>
                <a:spcPts val="500"/>
              </a:spcBef>
              <a:buSzTx/>
              <a:buNone/>
              <a:defRPr sz="1700" b="1" i="0">
                <a:solidFill>
                  <a:srgbClr val="000000"/>
                </a:solidFill>
                <a:latin typeface="Arial" panose="020B0604020202020204" pitchFamily="34" charset="0"/>
                <a:cs typeface="Arial" panose="020B0604020202020204" pitchFamily="34" charset="0"/>
              </a:defRPr>
            </a:lvl4pPr>
            <a:lvl5pPr marL="0" indent="1284091" defTabSz="321022">
              <a:spcBef>
                <a:spcPts val="500"/>
              </a:spcBef>
              <a:buSzTx/>
              <a:buNone/>
              <a:defRPr sz="17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781" name="Text Placeholder 4"/>
          <p:cNvSpPr>
            <a:spLocks noGrp="1"/>
          </p:cNvSpPr>
          <p:nvPr>
            <p:ph type="body" sz="quarter" idx="21"/>
          </p:nvPr>
        </p:nvSpPr>
        <p:spPr>
          <a:xfrm>
            <a:off x="4645121" y="1535040"/>
            <a:ext cx="4041178" cy="639693"/>
          </a:xfrm>
          <a:prstGeom prst="rect">
            <a:avLst/>
          </a:prstGeom>
        </p:spPr>
        <p:txBody>
          <a:bodyPr lIns="32857" tIns="32857" rIns="32857" bIns="32857" anchor="b">
            <a:normAutofit/>
          </a:bodyPr>
          <a:lstStyle>
            <a:lvl1pPr>
              <a:defRPr b="1" i="0">
                <a:latin typeface="Arial" panose="020B0604020202020204" pitchFamily="34" charset="0"/>
                <a:cs typeface="Arial" panose="020B0604020202020204" pitchFamily="34" charset="0"/>
              </a:defRPr>
            </a:lvl1pPr>
          </a:lstStyle>
          <a:p>
            <a:pPr marL="0" indent="0" defTabSz="321022" rtl="0">
              <a:spcBef>
                <a:spcPts val="500"/>
              </a:spcBef>
              <a:buSzTx/>
              <a:buNone/>
              <a:defRPr sz="1700" b="1">
                <a:solidFill>
                  <a:srgbClr val="000000"/>
                </a:solidFill>
              </a:defRPr>
            </a:pPr>
            <a:endParaRPr dirty="0"/>
          </a:p>
        </p:txBody>
      </p:sp>
      <p:sp>
        <p:nvSpPr>
          <p:cNvPr id="1782"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713111954"/>
      </p:ext>
    </p:extLst>
  </p:cSld>
  <p:clrMapOvr>
    <a:masterClrMapping/>
  </p:clrMapOvr>
  <p:transition spd="med"/>
</p:sldLayout>
</file>

<file path=ppt/slideLayouts/slideLayout2018.xml><?xml version="1.0" encoding="utf-8"?>
<p:sldLayout xmlns:a="http://schemas.openxmlformats.org/drawingml/2006/main" xmlns:r="http://schemas.openxmlformats.org/officeDocument/2006/relationships" xmlns:p="http://schemas.openxmlformats.org/presentationml/2006/main" showMasterSp="0" type="tx">
  <p:cSld name="11_Title Only">
    <p:bg>
      <p:bgPr>
        <a:solidFill>
          <a:srgbClr val="FFFFFF"/>
        </a:solidFill>
        <a:effectLst/>
      </p:bgPr>
    </p:bg>
    <p:spTree>
      <p:nvGrpSpPr>
        <p:cNvPr id="1" name=""/>
        <p:cNvGrpSpPr/>
        <p:nvPr/>
      </p:nvGrpSpPr>
      <p:grpSpPr>
        <a:xfrm>
          <a:off x="0" y="0"/>
          <a:ext cx="0" cy="0"/>
          <a:chOff x="0" y="0"/>
          <a:chExt cx="0" cy="0"/>
        </a:xfrm>
      </p:grpSpPr>
      <p:sp>
        <p:nvSpPr>
          <p:cNvPr id="1789" name="Title Text"/>
          <p:cNvSpPr txBox="1">
            <a:spLocks noGrp="1"/>
          </p:cNvSpPr>
          <p:nvPr>
            <p:ph type="title"/>
          </p:nvPr>
        </p:nvSpPr>
        <p:spPr>
          <a:xfrm>
            <a:off x="321507" y="193135"/>
            <a:ext cx="5786029" cy="802687"/>
          </a:xfrm>
          <a:prstGeom prst="rect">
            <a:avLst/>
          </a:prstGeom>
          <a:noFill/>
        </p:spPr>
        <p:txBody>
          <a:bodyPr lIns="32857" tIns="32857" rIns="32857" bIns="32857"/>
          <a:lstStyle>
            <a:lvl1pPr defTabSz="321022">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790"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633609566"/>
      </p:ext>
    </p:extLst>
  </p:cSld>
  <p:clrMapOvr>
    <a:masterClrMapping/>
  </p:clrMapOvr>
  <p:transition spd="med"/>
</p:sldLayout>
</file>

<file path=ppt/slideLayouts/slideLayout2019.xml><?xml version="1.0" encoding="utf-8"?>
<p:sldLayout xmlns:a="http://schemas.openxmlformats.org/drawingml/2006/main" xmlns:r="http://schemas.openxmlformats.org/officeDocument/2006/relationships" xmlns:p="http://schemas.openxmlformats.org/presentationml/2006/main" showMasterSp="0" type="tx">
  <p:cSld name="13_Blank">
    <p:bg>
      <p:bgPr>
        <a:solidFill>
          <a:srgbClr val="FFFFFF"/>
        </a:solidFill>
        <a:effectLst/>
      </p:bgPr>
    </p:bg>
    <p:spTree>
      <p:nvGrpSpPr>
        <p:cNvPr id="1" name=""/>
        <p:cNvGrpSpPr/>
        <p:nvPr/>
      </p:nvGrpSpPr>
      <p:grpSpPr>
        <a:xfrm>
          <a:off x="0" y="0"/>
          <a:ext cx="0" cy="0"/>
          <a:chOff x="0" y="0"/>
          <a:chExt cx="0" cy="0"/>
        </a:xfrm>
      </p:grpSpPr>
      <p:sp>
        <p:nvSpPr>
          <p:cNvPr id="1797"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361856465"/>
      </p:ext>
    </p:extLst>
  </p:cSld>
  <p:clrMapOvr>
    <a:masterClrMapping/>
  </p:clrMapOvr>
  <p:transition spd="med"/>
</p:sldLayout>
</file>

<file path=ppt/slideLayouts/slideLayout202.xml><?xml version="1.0" encoding="utf-8"?>
<p:sldLayout xmlns:a="http://schemas.openxmlformats.org/drawingml/2006/main" xmlns:r="http://schemas.openxmlformats.org/officeDocument/2006/relationships" xmlns:p="http://schemas.openxmlformats.org/presentationml/2006/main" showMasterSp="0" type="tx">
  <p:cSld name="12_Title and Content">
    <p:bg>
      <p:bgPr>
        <a:solidFill>
          <a:srgbClr val="720000"/>
        </a:solidFill>
        <a:effectLst/>
      </p:bgPr>
    </p:bg>
    <p:spTree>
      <p:nvGrpSpPr>
        <p:cNvPr id="1" name=""/>
        <p:cNvGrpSpPr/>
        <p:nvPr/>
      </p:nvGrpSpPr>
      <p:grpSpPr>
        <a:xfrm>
          <a:off x="0" y="0"/>
          <a:ext cx="0" cy="0"/>
          <a:chOff x="0" y="0"/>
          <a:chExt cx="0" cy="0"/>
        </a:xfrm>
      </p:grpSpPr>
      <p:grpSp>
        <p:nvGrpSpPr>
          <p:cNvPr id="1728" name="Group 2"/>
          <p:cNvGrpSpPr/>
          <p:nvPr/>
        </p:nvGrpSpPr>
        <p:grpSpPr>
          <a:xfrm>
            <a:off x="0" y="0"/>
            <a:ext cx="7242175" cy="1981200"/>
            <a:chOff x="0" y="0"/>
            <a:chExt cx="7242175" cy="1981200"/>
          </a:xfrm>
        </p:grpSpPr>
        <p:sp>
          <p:nvSpPr>
            <p:cNvPr id="1726" name="Freeform 3"/>
            <p:cNvSpPr/>
            <p:nvPr/>
          </p:nvSpPr>
          <p:spPr>
            <a:xfrm>
              <a:off x="0" y="925512"/>
              <a:ext cx="7123113" cy="1055688"/>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727" name="Freeform 4"/>
            <p:cNvSpPr/>
            <p:nvPr/>
          </p:nvSpPr>
          <p:spPr>
            <a:xfrm>
              <a:off x="0" y="0"/>
              <a:ext cx="7242175"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1729"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FFFFC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1730" name="Body Level One…"/>
          <p:cNvSpPr txBox="1">
            <a:spLocks noGrp="1"/>
          </p:cNvSpPr>
          <p:nvPr>
            <p:ph type="body" idx="1"/>
          </p:nvPr>
        </p:nvSpPr>
        <p:spPr>
          <a:xfrm>
            <a:off x="457200" y="1600200"/>
            <a:ext cx="8229600" cy="4495800"/>
          </a:xfrm>
          <a:prstGeom prst="rect">
            <a:avLst/>
          </a:prstGeom>
        </p:spPr>
        <p:txBody>
          <a:bodyPr>
            <a:normAutofit/>
          </a:bodyPr>
          <a:lstStyle>
            <a:lvl1pPr>
              <a:buClr>
                <a:srgbClr val="FFCC66"/>
              </a:buClr>
              <a:buSzPct val="80000"/>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vl2pPr>
              <a:buClr>
                <a:srgbClr val="FFCC66"/>
              </a:buCl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2pPr>
            <a:lvl3pPr>
              <a:buClr>
                <a:srgbClr val="FFCC66"/>
              </a:buCl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3pPr>
            <a:lvl4pPr>
              <a:buClr>
                <a:srgbClr val="FFCC66"/>
              </a:buCl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4pPr>
            <a:lvl5pPr>
              <a:buClr>
                <a:srgbClr val="FFCC66"/>
              </a:buCl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1731"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897056602"/>
      </p:ext>
    </p:extLst>
  </p:cSld>
  <p:clrMapOvr>
    <a:masterClrMapping/>
  </p:clrMapOvr>
  <p:transition spd="med"/>
</p:sldLayout>
</file>

<file path=ppt/slideLayouts/slideLayout2020.xml><?xml version="1.0" encoding="utf-8"?>
<p:sldLayout xmlns:a="http://schemas.openxmlformats.org/drawingml/2006/main" xmlns:r="http://schemas.openxmlformats.org/officeDocument/2006/relationships" xmlns:p="http://schemas.openxmlformats.org/presentationml/2006/main" showMasterSp="0" type="tx">
  <p:cSld name="11_Content with Caption">
    <p:bg>
      <p:bgPr>
        <a:solidFill>
          <a:srgbClr val="FFFFFF"/>
        </a:solidFill>
        <a:effectLst/>
      </p:bgPr>
    </p:bg>
    <p:spTree>
      <p:nvGrpSpPr>
        <p:cNvPr id="1" name=""/>
        <p:cNvGrpSpPr/>
        <p:nvPr/>
      </p:nvGrpSpPr>
      <p:grpSpPr>
        <a:xfrm>
          <a:off x="0" y="0"/>
          <a:ext cx="0" cy="0"/>
          <a:chOff x="0" y="0"/>
          <a:chExt cx="0" cy="0"/>
        </a:xfrm>
      </p:grpSpPr>
      <p:sp>
        <p:nvSpPr>
          <p:cNvPr id="1804" name="Title Text"/>
          <p:cNvSpPr txBox="1">
            <a:spLocks noGrp="1"/>
          </p:cNvSpPr>
          <p:nvPr>
            <p:ph type="title"/>
          </p:nvPr>
        </p:nvSpPr>
        <p:spPr>
          <a:xfrm>
            <a:off x="457733" y="273517"/>
            <a:ext cx="3007439" cy="1161049"/>
          </a:xfrm>
          <a:prstGeom prst="rect">
            <a:avLst/>
          </a:prstGeom>
          <a:noFill/>
        </p:spPr>
        <p:txBody>
          <a:bodyPr lIns="32857" tIns="32857" rIns="32857" bIns="32857" anchor="b"/>
          <a:lstStyle>
            <a:lvl1pPr algn="l" defTabSz="321022">
              <a:defRPr sz="1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805" name="Body Level One…"/>
          <p:cNvSpPr txBox="1">
            <a:spLocks noGrp="1"/>
          </p:cNvSpPr>
          <p:nvPr>
            <p:ph type="body" idx="1"/>
          </p:nvPr>
        </p:nvSpPr>
        <p:spPr>
          <a:xfrm>
            <a:off x="3574544" y="273517"/>
            <a:ext cx="5111755" cy="5852131"/>
          </a:xfrm>
          <a:prstGeom prst="rect">
            <a:avLst/>
          </a:prstGeom>
        </p:spPr>
        <p:txBody>
          <a:bodyPr lIns="32857" tIns="32857" rIns="32857" bIns="32857">
            <a:normAutofit/>
          </a:bodyPr>
          <a:lstStyle>
            <a:lvl1pPr marL="240766" indent="-240766" defTabSz="321022">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0766" indent="80256" defTabSz="321022">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0766" indent="401280" defTabSz="321022">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0766" indent="722306" defTabSz="321022">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0766" indent="1043340" defTabSz="321022">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806" name="Text Placeholder 3"/>
          <p:cNvSpPr>
            <a:spLocks noGrp="1"/>
          </p:cNvSpPr>
          <p:nvPr>
            <p:ph type="body" sz="half" idx="21"/>
          </p:nvPr>
        </p:nvSpPr>
        <p:spPr>
          <a:xfrm>
            <a:off x="457732" y="1434565"/>
            <a:ext cx="3007441" cy="4691082"/>
          </a:xfrm>
          <a:prstGeom prst="rect">
            <a:avLst/>
          </a:prstGeom>
        </p:spPr>
        <p:txBody>
          <a:bodyPr lIns="32857" tIns="32857" rIns="32857" bIns="32857">
            <a:normAutofit/>
          </a:bodyPr>
          <a:lstStyle>
            <a:lvl1pPr>
              <a:defRPr b="1" i="0">
                <a:latin typeface="Arial" panose="020B0604020202020204" pitchFamily="34" charset="0"/>
                <a:cs typeface="Arial" panose="020B0604020202020204" pitchFamily="34" charset="0"/>
              </a:defRPr>
            </a:lvl1pPr>
          </a:lstStyle>
          <a:p>
            <a:pPr marL="0" indent="0" defTabSz="321022" rtl="0">
              <a:spcBef>
                <a:spcPts val="500"/>
              </a:spcBef>
              <a:buSzTx/>
              <a:buNone/>
              <a:defRPr sz="1000">
                <a:solidFill>
                  <a:srgbClr val="000000"/>
                </a:solidFill>
              </a:defRPr>
            </a:pPr>
            <a:endParaRPr dirty="0"/>
          </a:p>
        </p:txBody>
      </p:sp>
      <p:sp>
        <p:nvSpPr>
          <p:cNvPr id="1807"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974759316"/>
      </p:ext>
    </p:extLst>
  </p:cSld>
  <p:clrMapOvr>
    <a:masterClrMapping/>
  </p:clrMapOvr>
  <p:transition spd="med"/>
</p:sldLayout>
</file>

<file path=ppt/slideLayouts/slideLayout2021.xml><?xml version="1.0" encoding="utf-8"?>
<p:sldLayout xmlns:a="http://schemas.openxmlformats.org/drawingml/2006/main" xmlns:r="http://schemas.openxmlformats.org/officeDocument/2006/relationships" xmlns:p="http://schemas.openxmlformats.org/presentationml/2006/main" showMasterSp="0" type="tx">
  <p:cSld name="11_Picture with Caption">
    <p:bg>
      <p:bgPr>
        <a:solidFill>
          <a:srgbClr val="FFFFFF"/>
        </a:solidFill>
        <a:effectLst/>
      </p:bgPr>
    </p:bg>
    <p:spTree>
      <p:nvGrpSpPr>
        <p:cNvPr id="1" name=""/>
        <p:cNvGrpSpPr/>
        <p:nvPr/>
      </p:nvGrpSpPr>
      <p:grpSpPr>
        <a:xfrm>
          <a:off x="0" y="0"/>
          <a:ext cx="0" cy="0"/>
          <a:chOff x="0" y="0"/>
          <a:chExt cx="0" cy="0"/>
        </a:xfrm>
      </p:grpSpPr>
      <p:sp>
        <p:nvSpPr>
          <p:cNvPr id="1814" name="Title Text"/>
          <p:cNvSpPr txBox="1">
            <a:spLocks noGrp="1"/>
          </p:cNvSpPr>
          <p:nvPr>
            <p:ph type="title"/>
          </p:nvPr>
        </p:nvSpPr>
        <p:spPr>
          <a:xfrm>
            <a:off x="1791737" y="4800517"/>
            <a:ext cx="5486848" cy="567128"/>
          </a:xfrm>
          <a:prstGeom prst="rect">
            <a:avLst/>
          </a:prstGeom>
          <a:noFill/>
        </p:spPr>
        <p:txBody>
          <a:bodyPr lIns="32857" tIns="32857" rIns="32857" bIns="32857" anchor="b"/>
          <a:lstStyle>
            <a:lvl1pPr algn="l" defTabSz="321022">
              <a:defRPr sz="1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815" name="Picture Placeholder 2"/>
          <p:cNvSpPr>
            <a:spLocks noGrp="1"/>
          </p:cNvSpPr>
          <p:nvPr>
            <p:ph type="pic" sz="half" idx="21"/>
          </p:nvPr>
        </p:nvSpPr>
        <p:spPr>
          <a:xfrm>
            <a:off x="1791737" y="612929"/>
            <a:ext cx="5486848" cy="4115024"/>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1816" name="Body Level One…"/>
          <p:cNvSpPr txBox="1">
            <a:spLocks noGrp="1"/>
          </p:cNvSpPr>
          <p:nvPr>
            <p:ph type="body" sz="quarter" idx="1"/>
          </p:nvPr>
        </p:nvSpPr>
        <p:spPr>
          <a:xfrm>
            <a:off x="1791737" y="5367646"/>
            <a:ext cx="5486848" cy="804919"/>
          </a:xfrm>
          <a:prstGeom prst="rect">
            <a:avLst/>
          </a:prstGeom>
        </p:spPr>
        <p:txBody>
          <a:bodyPr lIns="32857" tIns="32857" rIns="32857" bIns="32857">
            <a:normAutofit/>
          </a:bodyPr>
          <a:lstStyle>
            <a:lvl1pPr marL="0" indent="0" defTabSz="321022">
              <a:spcBef>
                <a:spcPts val="500"/>
              </a:spcBef>
              <a:buSzTx/>
              <a:buNone/>
              <a:defRPr sz="1000" b="1" i="0">
                <a:solidFill>
                  <a:srgbClr val="000000"/>
                </a:solidFill>
                <a:latin typeface="Arial" panose="020B0604020202020204" pitchFamily="34" charset="0"/>
                <a:cs typeface="Arial" panose="020B0604020202020204" pitchFamily="34" charset="0"/>
              </a:defRPr>
            </a:lvl1pPr>
            <a:lvl2pPr marL="0" indent="321022" defTabSz="321022">
              <a:spcBef>
                <a:spcPts val="500"/>
              </a:spcBef>
              <a:buSzTx/>
              <a:buNone/>
              <a:defRPr sz="1000" b="1" i="0">
                <a:solidFill>
                  <a:srgbClr val="000000"/>
                </a:solidFill>
                <a:latin typeface="Arial" panose="020B0604020202020204" pitchFamily="34" charset="0"/>
                <a:cs typeface="Arial" panose="020B0604020202020204" pitchFamily="34" charset="0"/>
              </a:defRPr>
            </a:lvl2pPr>
            <a:lvl3pPr marL="0" indent="642045" defTabSz="321022">
              <a:spcBef>
                <a:spcPts val="500"/>
              </a:spcBef>
              <a:buSzTx/>
              <a:buNone/>
              <a:defRPr sz="1000" b="1" i="0">
                <a:solidFill>
                  <a:srgbClr val="000000"/>
                </a:solidFill>
                <a:latin typeface="Arial" panose="020B0604020202020204" pitchFamily="34" charset="0"/>
                <a:cs typeface="Arial" panose="020B0604020202020204" pitchFamily="34" charset="0"/>
              </a:defRPr>
            </a:lvl3pPr>
            <a:lvl4pPr marL="0" indent="963070" defTabSz="321022">
              <a:spcBef>
                <a:spcPts val="500"/>
              </a:spcBef>
              <a:buSzTx/>
              <a:buNone/>
              <a:defRPr sz="1000" b="1" i="0">
                <a:solidFill>
                  <a:srgbClr val="000000"/>
                </a:solidFill>
                <a:latin typeface="Arial" panose="020B0604020202020204" pitchFamily="34" charset="0"/>
                <a:cs typeface="Arial" panose="020B0604020202020204" pitchFamily="34" charset="0"/>
              </a:defRPr>
            </a:lvl4pPr>
            <a:lvl5pPr marL="0" indent="1284091" defTabSz="321022">
              <a:spcBef>
                <a:spcPts val="500"/>
              </a:spcBef>
              <a:buSzTx/>
              <a:buNone/>
              <a:defRPr sz="1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817"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772471897"/>
      </p:ext>
    </p:extLst>
  </p:cSld>
  <p:clrMapOvr>
    <a:masterClrMapping/>
  </p:clrMapOvr>
  <p:transition spd="med"/>
</p:sldLayout>
</file>

<file path=ppt/slideLayouts/slideLayout2022.xml><?xml version="1.0" encoding="utf-8"?>
<p:sldLayout xmlns:a="http://schemas.openxmlformats.org/drawingml/2006/main" xmlns:r="http://schemas.openxmlformats.org/officeDocument/2006/relationships" xmlns:p="http://schemas.openxmlformats.org/presentationml/2006/main" showMasterSp="0" type="tx">
  <p:cSld name="11_Title and Vertical Text">
    <p:bg>
      <p:bgPr>
        <a:solidFill>
          <a:srgbClr val="FFFFFF"/>
        </a:solidFill>
        <a:effectLst/>
      </p:bgPr>
    </p:bg>
    <p:spTree>
      <p:nvGrpSpPr>
        <p:cNvPr id="1" name=""/>
        <p:cNvGrpSpPr/>
        <p:nvPr/>
      </p:nvGrpSpPr>
      <p:grpSpPr>
        <a:xfrm>
          <a:off x="0" y="0"/>
          <a:ext cx="0" cy="0"/>
          <a:chOff x="0" y="0"/>
          <a:chExt cx="0" cy="0"/>
        </a:xfrm>
      </p:grpSpPr>
      <p:sp>
        <p:nvSpPr>
          <p:cNvPr id="1824" name="Title Text"/>
          <p:cNvSpPr txBox="1">
            <a:spLocks noGrp="1"/>
          </p:cNvSpPr>
          <p:nvPr>
            <p:ph type="title"/>
          </p:nvPr>
        </p:nvSpPr>
        <p:spPr>
          <a:xfrm>
            <a:off x="321507" y="193135"/>
            <a:ext cx="5786029" cy="802687"/>
          </a:xfrm>
          <a:prstGeom prst="rect">
            <a:avLst/>
          </a:prstGeom>
          <a:noFill/>
        </p:spPr>
        <p:txBody>
          <a:bodyPr lIns="32857" tIns="32857" rIns="32857" bIns="32857"/>
          <a:lstStyle>
            <a:lvl1pPr defTabSz="321022">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825" name="Body Level One…"/>
          <p:cNvSpPr txBox="1">
            <a:spLocks noGrp="1"/>
          </p:cNvSpPr>
          <p:nvPr>
            <p:ph type="body" sz="half" idx="1"/>
          </p:nvPr>
        </p:nvSpPr>
        <p:spPr>
          <a:xfrm>
            <a:off x="321507" y="1125353"/>
            <a:ext cx="5786029" cy="3181720"/>
          </a:xfrm>
          <a:prstGeom prst="rect">
            <a:avLst/>
          </a:prstGeom>
        </p:spPr>
        <p:txBody>
          <a:bodyPr vert="eaVert" lIns="32857" tIns="32857" rIns="32857" bIns="32857">
            <a:normAutofit/>
          </a:bodyPr>
          <a:lstStyle>
            <a:lvl1pPr marL="240766" indent="-240766" defTabSz="321022">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0766" indent="80256" defTabSz="321022">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0766" indent="401280" defTabSz="321022">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0766" indent="722306" defTabSz="321022">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0766" indent="1043340" defTabSz="321022">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826"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555968534"/>
      </p:ext>
    </p:extLst>
  </p:cSld>
  <p:clrMapOvr>
    <a:masterClrMapping/>
  </p:clrMapOvr>
  <p:transition spd="med"/>
</p:sldLayout>
</file>

<file path=ppt/slideLayouts/slideLayout2023.xml><?xml version="1.0" encoding="utf-8"?>
<p:sldLayout xmlns:a="http://schemas.openxmlformats.org/drawingml/2006/main" xmlns:r="http://schemas.openxmlformats.org/officeDocument/2006/relationships" xmlns:p="http://schemas.openxmlformats.org/presentationml/2006/main" showMasterSp="0" type="tx">
  <p:cSld name="11_Vertical Title and Text">
    <p:bg>
      <p:bgPr>
        <a:solidFill>
          <a:srgbClr val="FFFFFF"/>
        </a:solidFill>
        <a:effectLst/>
      </p:bgPr>
    </p:bg>
    <p:spTree>
      <p:nvGrpSpPr>
        <p:cNvPr id="1" name=""/>
        <p:cNvGrpSpPr/>
        <p:nvPr/>
      </p:nvGrpSpPr>
      <p:grpSpPr>
        <a:xfrm>
          <a:off x="0" y="0"/>
          <a:ext cx="0" cy="0"/>
          <a:chOff x="0" y="0"/>
          <a:chExt cx="0" cy="0"/>
        </a:xfrm>
      </p:grpSpPr>
      <p:sp>
        <p:nvSpPr>
          <p:cNvPr id="1833" name="Title Text"/>
          <p:cNvSpPr txBox="1">
            <a:spLocks noGrp="1"/>
          </p:cNvSpPr>
          <p:nvPr>
            <p:ph type="title"/>
          </p:nvPr>
        </p:nvSpPr>
        <p:spPr>
          <a:xfrm>
            <a:off x="4661865" y="193136"/>
            <a:ext cx="1445671" cy="4113907"/>
          </a:xfrm>
          <a:prstGeom prst="rect">
            <a:avLst/>
          </a:prstGeom>
          <a:noFill/>
        </p:spPr>
        <p:txBody>
          <a:bodyPr vert="eaVert" lIns="32857" tIns="32857" rIns="32857" bIns="32857"/>
          <a:lstStyle>
            <a:lvl1pPr defTabSz="321022">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834" name="Body Level One…"/>
          <p:cNvSpPr txBox="1">
            <a:spLocks noGrp="1"/>
          </p:cNvSpPr>
          <p:nvPr>
            <p:ph type="body" sz="half" idx="1"/>
          </p:nvPr>
        </p:nvSpPr>
        <p:spPr>
          <a:xfrm>
            <a:off x="321507" y="193136"/>
            <a:ext cx="4233190" cy="4113907"/>
          </a:xfrm>
          <a:prstGeom prst="rect">
            <a:avLst/>
          </a:prstGeom>
        </p:spPr>
        <p:txBody>
          <a:bodyPr vert="eaVert" lIns="32857" tIns="32857" rIns="32857" bIns="32857">
            <a:normAutofit/>
          </a:bodyPr>
          <a:lstStyle>
            <a:lvl1pPr marL="240766" indent="-240766" defTabSz="321022">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0766" indent="80256" defTabSz="321022">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0766" indent="401280" defTabSz="321022">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0766" indent="722306" defTabSz="321022">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0766" indent="1043340" defTabSz="321022">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835"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34862862"/>
      </p:ext>
    </p:extLst>
  </p:cSld>
  <p:clrMapOvr>
    <a:masterClrMapping/>
  </p:clrMapOvr>
  <p:transition spd="med"/>
</p:sldLayout>
</file>

<file path=ppt/slideLayouts/slideLayout2024.xml><?xml version="1.0" encoding="utf-8"?>
<p:sldLayout xmlns:a="http://schemas.openxmlformats.org/drawingml/2006/main" xmlns:r="http://schemas.openxmlformats.org/officeDocument/2006/relationships" xmlns:p="http://schemas.openxmlformats.org/presentationml/2006/main" showMasterSp="0" type="tx">
  <p:cSld name="12_Title Slide">
    <p:bg>
      <p:bgPr>
        <a:solidFill>
          <a:srgbClr val="000000"/>
        </a:solidFill>
        <a:effectLst/>
      </p:bgPr>
    </p:bg>
    <p:spTree>
      <p:nvGrpSpPr>
        <p:cNvPr id="1" name=""/>
        <p:cNvGrpSpPr/>
        <p:nvPr/>
      </p:nvGrpSpPr>
      <p:grpSpPr>
        <a:xfrm>
          <a:off x="0" y="0"/>
          <a:ext cx="0" cy="0"/>
          <a:chOff x="0" y="0"/>
          <a:chExt cx="0" cy="0"/>
        </a:xfrm>
      </p:grpSpPr>
      <p:sp>
        <p:nvSpPr>
          <p:cNvPr id="1842" name="Title Text"/>
          <p:cNvSpPr txBox="1">
            <a:spLocks noGrp="1"/>
          </p:cNvSpPr>
          <p:nvPr>
            <p:ph type="title"/>
          </p:nvPr>
        </p:nvSpPr>
        <p:spPr>
          <a:xfrm>
            <a:off x="685800" y="2286000"/>
            <a:ext cx="7772400" cy="1143000"/>
          </a:xfrm>
          <a:prstGeom prst="rect">
            <a:avLst/>
          </a:prstGeom>
          <a:noFill/>
        </p:spPr>
        <p:txBody>
          <a:bodyPr lIns="45671" tIns="45671" rIns="45671" bIns="45671"/>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843" name="Body Level One…"/>
          <p:cNvSpPr txBox="1">
            <a:spLocks noGrp="1"/>
          </p:cNvSpPr>
          <p:nvPr>
            <p:ph type="body" sz="quarter" idx="1"/>
          </p:nvPr>
        </p:nvSpPr>
        <p:spPr>
          <a:xfrm>
            <a:off x="1371600" y="3886201"/>
            <a:ext cx="6400800" cy="1752601"/>
          </a:xfrm>
          <a:prstGeom prst="rect">
            <a:avLst/>
          </a:prstGeom>
        </p:spPr>
        <p:txBody>
          <a:bodyPr lIns="45671" tIns="45671" rIns="45671" bIns="45671">
            <a:normAutofit/>
          </a:bodyPr>
          <a:lstStyle>
            <a:lvl1pPr marL="0" indent="0" algn="ctr">
              <a:buSzTx/>
              <a:buNone/>
              <a:defRPr b="1" i="0">
                <a:solidFill>
                  <a:srgbClr val="000000"/>
                </a:solidFill>
                <a:latin typeface="Arial" panose="020B0604020202020204" pitchFamily="34" charset="0"/>
                <a:cs typeface="Arial" panose="020B0604020202020204" pitchFamily="34" charset="0"/>
              </a:defRPr>
            </a:lvl1pPr>
            <a:lvl2pPr marL="782953" indent="-326235" algn="ctr">
              <a:buSzPct val="100000"/>
              <a:buChar char="–"/>
              <a:defRPr b="1" i="0">
                <a:solidFill>
                  <a:srgbClr val="000000"/>
                </a:solidFill>
                <a:latin typeface="Arial" panose="020B0604020202020204" pitchFamily="34" charset="0"/>
                <a:cs typeface="Arial" panose="020B0604020202020204" pitchFamily="34" charset="0"/>
              </a:defRPr>
            </a:lvl2pPr>
            <a:lvl3pPr marL="1217927" indent="-304484" algn="ctr">
              <a:buSzPct val="100000"/>
              <a:buChar char="•"/>
              <a:defRPr b="1" i="0">
                <a:solidFill>
                  <a:srgbClr val="000000"/>
                </a:solidFill>
                <a:latin typeface="Arial" panose="020B0604020202020204" pitchFamily="34" charset="0"/>
                <a:cs typeface="Arial" panose="020B0604020202020204" pitchFamily="34" charset="0"/>
              </a:defRPr>
            </a:lvl3pPr>
            <a:lvl4pPr marL="1735554" indent="-365380" algn="ctr">
              <a:buSzPct val="100000"/>
              <a:buChar char="–"/>
              <a:defRPr b="1" i="0">
                <a:solidFill>
                  <a:srgbClr val="000000"/>
                </a:solidFill>
                <a:latin typeface="Arial" panose="020B0604020202020204" pitchFamily="34" charset="0"/>
                <a:cs typeface="Arial" panose="020B0604020202020204" pitchFamily="34" charset="0"/>
              </a:defRPr>
            </a:lvl4pPr>
            <a:lvl5pPr marL="2192275" indent="-365380" algn="ct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844" name="Slide Number"/>
          <p:cNvSpPr txBox="1">
            <a:spLocks noGrp="1"/>
          </p:cNvSpPr>
          <p:nvPr>
            <p:ph type="sldNum" sz="quarter" idx="2"/>
          </p:nvPr>
        </p:nvSpPr>
        <p:spPr>
          <a:xfrm>
            <a:off x="8147959" y="6248400"/>
            <a:ext cx="310242" cy="307678"/>
          </a:xfrm>
          <a:prstGeom prst="rect">
            <a:avLst/>
          </a:prstGeom>
        </p:spPr>
        <p:txBody>
          <a:bodyPr lIns="45671" tIns="45671" rIns="45671" bIns="45671"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813545283"/>
      </p:ext>
    </p:extLst>
  </p:cSld>
  <p:clrMapOvr>
    <a:masterClrMapping/>
  </p:clrMapOvr>
  <p:transition spd="med"/>
</p:sldLayout>
</file>

<file path=ppt/slideLayouts/slideLayout2025.xml><?xml version="1.0" encoding="utf-8"?>
<p:sldLayout xmlns:a="http://schemas.openxmlformats.org/drawingml/2006/main" xmlns:r="http://schemas.openxmlformats.org/officeDocument/2006/relationships" xmlns:p="http://schemas.openxmlformats.org/presentationml/2006/main" showMasterSp="0" type="tx">
  <p:cSld name="12_Title and Content">
    <p:bg>
      <p:bgPr>
        <a:solidFill>
          <a:srgbClr val="000000"/>
        </a:solidFill>
        <a:effectLst/>
      </p:bgPr>
    </p:bg>
    <p:spTree>
      <p:nvGrpSpPr>
        <p:cNvPr id="1" name=""/>
        <p:cNvGrpSpPr/>
        <p:nvPr/>
      </p:nvGrpSpPr>
      <p:grpSpPr>
        <a:xfrm>
          <a:off x="0" y="0"/>
          <a:ext cx="0" cy="0"/>
          <a:chOff x="0" y="0"/>
          <a:chExt cx="0" cy="0"/>
        </a:xfrm>
      </p:grpSpPr>
      <p:sp>
        <p:nvSpPr>
          <p:cNvPr id="1851" name="Title Text"/>
          <p:cNvSpPr txBox="1">
            <a:spLocks noGrp="1"/>
          </p:cNvSpPr>
          <p:nvPr>
            <p:ph type="title"/>
          </p:nvPr>
        </p:nvSpPr>
        <p:spPr>
          <a:xfrm>
            <a:off x="0" y="609600"/>
            <a:ext cx="9144000" cy="1143000"/>
          </a:xfrm>
          <a:prstGeom prst="rect">
            <a:avLst/>
          </a:prstGeom>
          <a:noFill/>
        </p:spPr>
        <p:txBody>
          <a:bodyPr lIns="45671" tIns="45671" rIns="45671" bIns="45671"/>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852" name="Body Level One…"/>
          <p:cNvSpPr txBox="1">
            <a:spLocks noGrp="1"/>
          </p:cNvSpPr>
          <p:nvPr>
            <p:ph type="body" idx="1"/>
          </p:nvPr>
        </p:nvSpPr>
        <p:spPr>
          <a:xfrm>
            <a:off x="685800" y="1981200"/>
            <a:ext cx="7772400" cy="4114800"/>
          </a:xfrm>
          <a:prstGeom prst="rect">
            <a:avLst/>
          </a:prstGeom>
        </p:spPr>
        <p:txBody>
          <a:bodyPr lIns="45671" tIns="45671" rIns="45671" bIns="45671">
            <a:normAutofit/>
          </a:bodyPr>
          <a:lstStyle>
            <a:lvl1pPr marL="342542" indent="-342542">
              <a:buSzPct val="100000"/>
              <a:buChar char="•"/>
              <a:defRPr b="1" i="0">
                <a:solidFill>
                  <a:srgbClr val="000000"/>
                </a:solidFill>
                <a:latin typeface="Arial" panose="020B0604020202020204" pitchFamily="34" charset="0"/>
                <a:cs typeface="Arial" panose="020B0604020202020204" pitchFamily="34" charset="0"/>
              </a:defRPr>
            </a:lvl1pPr>
            <a:lvl2pPr marL="782953" indent="-326235">
              <a:buSzPct val="100000"/>
              <a:buChar char="–"/>
              <a:defRPr b="1" i="0">
                <a:solidFill>
                  <a:srgbClr val="000000"/>
                </a:solidFill>
                <a:latin typeface="Arial" panose="020B0604020202020204" pitchFamily="34" charset="0"/>
                <a:cs typeface="Arial" panose="020B0604020202020204" pitchFamily="34" charset="0"/>
              </a:defRPr>
            </a:lvl2pPr>
            <a:lvl3pPr marL="1217927" indent="-304484">
              <a:buSzPct val="100000"/>
              <a:buChar char="•"/>
              <a:defRPr b="1" i="0">
                <a:solidFill>
                  <a:srgbClr val="000000"/>
                </a:solidFill>
                <a:latin typeface="Arial" panose="020B0604020202020204" pitchFamily="34" charset="0"/>
                <a:cs typeface="Arial" panose="020B0604020202020204" pitchFamily="34" charset="0"/>
              </a:defRPr>
            </a:lvl3pPr>
            <a:lvl4pPr marL="1735554" indent="-365380">
              <a:buSzPct val="100000"/>
              <a:buChar char="–"/>
              <a:defRPr b="1" i="0">
                <a:solidFill>
                  <a:srgbClr val="000000"/>
                </a:solidFill>
                <a:latin typeface="Arial" panose="020B0604020202020204" pitchFamily="34" charset="0"/>
                <a:cs typeface="Arial" panose="020B0604020202020204" pitchFamily="34" charset="0"/>
              </a:defRPr>
            </a:lvl4pPr>
            <a:lvl5pPr marL="2192275" indent="-365380">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853" name="Slide Number"/>
          <p:cNvSpPr txBox="1">
            <a:spLocks noGrp="1"/>
          </p:cNvSpPr>
          <p:nvPr>
            <p:ph type="sldNum" sz="quarter" idx="2"/>
          </p:nvPr>
        </p:nvSpPr>
        <p:spPr>
          <a:xfrm>
            <a:off x="8147959" y="6248400"/>
            <a:ext cx="310242" cy="307678"/>
          </a:xfrm>
          <a:prstGeom prst="rect">
            <a:avLst/>
          </a:prstGeom>
        </p:spPr>
        <p:txBody>
          <a:bodyPr lIns="45671" tIns="45671" rIns="45671" bIns="45671"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186027675"/>
      </p:ext>
    </p:extLst>
  </p:cSld>
  <p:clrMapOvr>
    <a:masterClrMapping/>
  </p:clrMapOvr>
  <p:transition spd="med"/>
</p:sldLayout>
</file>

<file path=ppt/slideLayouts/slideLayout2026.xml><?xml version="1.0" encoding="utf-8"?>
<p:sldLayout xmlns:a="http://schemas.openxmlformats.org/drawingml/2006/main" xmlns:r="http://schemas.openxmlformats.org/officeDocument/2006/relationships" xmlns:p="http://schemas.openxmlformats.org/presentationml/2006/main" showMasterSp="0" type="tx">
  <p:cSld name="12_Section Header">
    <p:bg>
      <p:bgPr>
        <a:solidFill>
          <a:srgbClr val="000000"/>
        </a:solidFill>
        <a:effectLst/>
      </p:bgPr>
    </p:bg>
    <p:spTree>
      <p:nvGrpSpPr>
        <p:cNvPr id="1" name=""/>
        <p:cNvGrpSpPr/>
        <p:nvPr/>
      </p:nvGrpSpPr>
      <p:grpSpPr>
        <a:xfrm>
          <a:off x="0" y="0"/>
          <a:ext cx="0" cy="0"/>
          <a:chOff x="0" y="0"/>
          <a:chExt cx="0" cy="0"/>
        </a:xfrm>
      </p:grpSpPr>
      <p:sp>
        <p:nvSpPr>
          <p:cNvPr id="1860" name="Title Text"/>
          <p:cNvSpPr txBox="1">
            <a:spLocks noGrp="1"/>
          </p:cNvSpPr>
          <p:nvPr>
            <p:ph type="title"/>
          </p:nvPr>
        </p:nvSpPr>
        <p:spPr>
          <a:xfrm>
            <a:off x="722312" y="4406900"/>
            <a:ext cx="7772401" cy="1362075"/>
          </a:xfrm>
          <a:prstGeom prst="rect">
            <a:avLst/>
          </a:prstGeom>
          <a:noFill/>
        </p:spPr>
        <p:txBody>
          <a:bodyPr lIns="45671" tIns="45671" rIns="45671" bIns="45671"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1861" name="Body Level One…"/>
          <p:cNvSpPr txBox="1">
            <a:spLocks noGrp="1"/>
          </p:cNvSpPr>
          <p:nvPr>
            <p:ph type="body" sz="quarter" idx="1"/>
          </p:nvPr>
        </p:nvSpPr>
        <p:spPr>
          <a:xfrm>
            <a:off x="722312" y="2906714"/>
            <a:ext cx="7772401" cy="1500188"/>
          </a:xfrm>
          <a:prstGeom prst="rect">
            <a:avLst/>
          </a:prstGeom>
        </p:spPr>
        <p:txBody>
          <a:bodyPr lIns="45671" tIns="45671" rIns="45671" bIns="45671" anchor="b">
            <a:normAutofit/>
          </a:bodyPr>
          <a:lstStyle>
            <a:lvl1pPr marL="0" indent="0">
              <a:spcBef>
                <a:spcPts val="400"/>
              </a:spcBef>
              <a:buSzTx/>
              <a:buNone/>
              <a:defRPr sz="2000" b="1" i="0">
                <a:solidFill>
                  <a:srgbClr val="000000"/>
                </a:solidFill>
                <a:latin typeface="Arial" panose="020B0604020202020204" pitchFamily="34" charset="0"/>
                <a:cs typeface="Arial" panose="020B0604020202020204" pitchFamily="34" charset="0"/>
              </a:defRPr>
            </a:lvl1pPr>
            <a:lvl2pPr marL="0" indent="456725">
              <a:spcBef>
                <a:spcPts val="400"/>
              </a:spcBef>
              <a:buSzTx/>
              <a:buNone/>
              <a:defRPr sz="2000" b="1" i="0">
                <a:solidFill>
                  <a:srgbClr val="000000"/>
                </a:solidFill>
                <a:latin typeface="Arial" panose="020B0604020202020204" pitchFamily="34" charset="0"/>
                <a:cs typeface="Arial" panose="020B0604020202020204" pitchFamily="34" charset="0"/>
              </a:defRPr>
            </a:lvl2pPr>
            <a:lvl3pPr marL="0" indent="913454">
              <a:spcBef>
                <a:spcPts val="400"/>
              </a:spcBef>
              <a:buSzTx/>
              <a:buNone/>
              <a:defRPr sz="2000" b="1" i="0">
                <a:solidFill>
                  <a:srgbClr val="000000"/>
                </a:solidFill>
                <a:latin typeface="Arial" panose="020B0604020202020204" pitchFamily="34" charset="0"/>
                <a:cs typeface="Arial" panose="020B0604020202020204" pitchFamily="34" charset="0"/>
              </a:defRPr>
            </a:lvl3pPr>
            <a:lvl4pPr marL="0" indent="1370171">
              <a:spcBef>
                <a:spcPts val="400"/>
              </a:spcBef>
              <a:buSzTx/>
              <a:buNone/>
              <a:defRPr sz="2000" b="1" i="0">
                <a:solidFill>
                  <a:srgbClr val="000000"/>
                </a:solidFill>
                <a:latin typeface="Arial" panose="020B0604020202020204" pitchFamily="34" charset="0"/>
                <a:cs typeface="Arial" panose="020B0604020202020204" pitchFamily="34" charset="0"/>
              </a:defRPr>
            </a:lvl4pPr>
            <a:lvl5pPr marL="0" indent="1826907">
              <a:spcBef>
                <a:spcPts val="4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862" name="Slide Number"/>
          <p:cNvSpPr txBox="1">
            <a:spLocks noGrp="1"/>
          </p:cNvSpPr>
          <p:nvPr>
            <p:ph type="sldNum" sz="quarter" idx="2"/>
          </p:nvPr>
        </p:nvSpPr>
        <p:spPr>
          <a:xfrm>
            <a:off x="8147959" y="6248400"/>
            <a:ext cx="310242" cy="307678"/>
          </a:xfrm>
          <a:prstGeom prst="rect">
            <a:avLst/>
          </a:prstGeom>
        </p:spPr>
        <p:txBody>
          <a:bodyPr lIns="45671" tIns="45671" rIns="45671" bIns="45671"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510780692"/>
      </p:ext>
    </p:extLst>
  </p:cSld>
  <p:clrMapOvr>
    <a:masterClrMapping/>
  </p:clrMapOvr>
  <p:transition spd="med"/>
</p:sldLayout>
</file>

<file path=ppt/slideLayouts/slideLayout2027.xml><?xml version="1.0" encoding="utf-8"?>
<p:sldLayout xmlns:a="http://schemas.openxmlformats.org/drawingml/2006/main" xmlns:r="http://schemas.openxmlformats.org/officeDocument/2006/relationships" xmlns:p="http://schemas.openxmlformats.org/presentationml/2006/main" showMasterSp="0" type="tx">
  <p:cSld name="12_Two Content">
    <p:bg>
      <p:bgPr>
        <a:solidFill>
          <a:srgbClr val="000000"/>
        </a:solidFill>
        <a:effectLst/>
      </p:bgPr>
    </p:bg>
    <p:spTree>
      <p:nvGrpSpPr>
        <p:cNvPr id="1" name=""/>
        <p:cNvGrpSpPr/>
        <p:nvPr/>
      </p:nvGrpSpPr>
      <p:grpSpPr>
        <a:xfrm>
          <a:off x="0" y="0"/>
          <a:ext cx="0" cy="0"/>
          <a:chOff x="0" y="0"/>
          <a:chExt cx="0" cy="0"/>
        </a:xfrm>
      </p:grpSpPr>
      <p:sp>
        <p:nvSpPr>
          <p:cNvPr id="1869" name="Title Text"/>
          <p:cNvSpPr txBox="1">
            <a:spLocks noGrp="1"/>
          </p:cNvSpPr>
          <p:nvPr>
            <p:ph type="title"/>
          </p:nvPr>
        </p:nvSpPr>
        <p:spPr>
          <a:xfrm>
            <a:off x="0" y="609600"/>
            <a:ext cx="9144000" cy="1143000"/>
          </a:xfrm>
          <a:prstGeom prst="rect">
            <a:avLst/>
          </a:prstGeom>
          <a:noFill/>
        </p:spPr>
        <p:txBody>
          <a:bodyPr lIns="45671" tIns="45671" rIns="45671" bIns="45671"/>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870" name="Body Level One…"/>
          <p:cNvSpPr txBox="1">
            <a:spLocks noGrp="1"/>
          </p:cNvSpPr>
          <p:nvPr>
            <p:ph type="body" sz="half" idx="1"/>
          </p:nvPr>
        </p:nvSpPr>
        <p:spPr>
          <a:xfrm>
            <a:off x="685800" y="1981200"/>
            <a:ext cx="3810000" cy="4114800"/>
          </a:xfrm>
          <a:prstGeom prst="rect">
            <a:avLst/>
          </a:prstGeom>
        </p:spPr>
        <p:txBody>
          <a:bodyPr lIns="45671" tIns="45671" rIns="45671" bIns="45671">
            <a:normAutofit/>
          </a:bodyPr>
          <a:lstStyle>
            <a:lvl1pPr marL="342542" indent="-342542">
              <a:spcBef>
                <a:spcPts val="600"/>
              </a:spcBef>
              <a:buSzPct val="100000"/>
              <a:buChar char="•"/>
              <a:defRPr sz="2800" b="1" i="0">
                <a:solidFill>
                  <a:srgbClr val="000000"/>
                </a:solidFill>
                <a:latin typeface="Arial" panose="020B0604020202020204" pitchFamily="34" charset="0"/>
                <a:cs typeface="Arial" panose="020B0604020202020204" pitchFamily="34" charset="0"/>
              </a:defRPr>
            </a:lvl1pPr>
            <a:lvl2pPr marL="789750" indent="-333032">
              <a:spcBef>
                <a:spcPts val="600"/>
              </a:spcBef>
              <a:buSzPct val="100000"/>
              <a:buChar char="–"/>
              <a:defRPr sz="2800" b="1" i="0">
                <a:solidFill>
                  <a:srgbClr val="000000"/>
                </a:solidFill>
                <a:latin typeface="Arial" panose="020B0604020202020204" pitchFamily="34" charset="0"/>
                <a:cs typeface="Arial" panose="020B0604020202020204" pitchFamily="34" charset="0"/>
              </a:defRPr>
            </a:lvl2pPr>
            <a:lvl3pPr marL="1233151" indent="-319708">
              <a:spcBef>
                <a:spcPts val="600"/>
              </a:spcBef>
              <a:buSzPct val="100000"/>
              <a:buChar char="•"/>
              <a:defRPr sz="2800" b="1" i="0">
                <a:solidFill>
                  <a:srgbClr val="000000"/>
                </a:solidFill>
                <a:latin typeface="Arial" panose="020B0604020202020204" pitchFamily="34" charset="0"/>
                <a:cs typeface="Arial" panose="020B0604020202020204" pitchFamily="34" charset="0"/>
              </a:defRPr>
            </a:lvl3pPr>
            <a:lvl4pPr marL="1725405" indent="-355231">
              <a:spcBef>
                <a:spcPts val="600"/>
              </a:spcBef>
              <a:buSzPct val="100000"/>
              <a:buChar char="–"/>
              <a:defRPr sz="2800" b="1" i="0">
                <a:solidFill>
                  <a:srgbClr val="000000"/>
                </a:solidFill>
                <a:latin typeface="Arial" panose="020B0604020202020204" pitchFamily="34" charset="0"/>
                <a:cs typeface="Arial" panose="020B0604020202020204" pitchFamily="34" charset="0"/>
              </a:defRPr>
            </a:lvl4pPr>
            <a:lvl5pPr marL="2182126" indent="-355231">
              <a:spcBef>
                <a:spcPts val="600"/>
              </a:spcBef>
              <a:buChar char="»"/>
              <a:defRPr sz="28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871" name="Slide Number"/>
          <p:cNvSpPr txBox="1">
            <a:spLocks noGrp="1"/>
          </p:cNvSpPr>
          <p:nvPr>
            <p:ph type="sldNum" sz="quarter" idx="2"/>
          </p:nvPr>
        </p:nvSpPr>
        <p:spPr>
          <a:xfrm>
            <a:off x="8147959" y="6248400"/>
            <a:ext cx="310242" cy="307678"/>
          </a:xfrm>
          <a:prstGeom prst="rect">
            <a:avLst/>
          </a:prstGeom>
        </p:spPr>
        <p:txBody>
          <a:bodyPr lIns="45671" tIns="45671" rIns="45671" bIns="45671"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382022655"/>
      </p:ext>
    </p:extLst>
  </p:cSld>
  <p:clrMapOvr>
    <a:masterClrMapping/>
  </p:clrMapOvr>
  <p:transition spd="med"/>
</p:sldLayout>
</file>

<file path=ppt/slideLayouts/slideLayout2028.xml><?xml version="1.0" encoding="utf-8"?>
<p:sldLayout xmlns:a="http://schemas.openxmlformats.org/drawingml/2006/main" xmlns:r="http://schemas.openxmlformats.org/officeDocument/2006/relationships" xmlns:p="http://schemas.openxmlformats.org/presentationml/2006/main" showMasterSp="0" type="tx">
  <p:cSld name="12_Comparison">
    <p:bg>
      <p:bgPr>
        <a:solidFill>
          <a:srgbClr val="000000"/>
        </a:solidFill>
        <a:effectLst/>
      </p:bgPr>
    </p:bg>
    <p:spTree>
      <p:nvGrpSpPr>
        <p:cNvPr id="1" name=""/>
        <p:cNvGrpSpPr/>
        <p:nvPr/>
      </p:nvGrpSpPr>
      <p:grpSpPr>
        <a:xfrm>
          <a:off x="0" y="0"/>
          <a:ext cx="0" cy="0"/>
          <a:chOff x="0" y="0"/>
          <a:chExt cx="0" cy="0"/>
        </a:xfrm>
      </p:grpSpPr>
      <p:sp>
        <p:nvSpPr>
          <p:cNvPr id="1878" name="Title Text"/>
          <p:cNvSpPr txBox="1">
            <a:spLocks noGrp="1"/>
          </p:cNvSpPr>
          <p:nvPr>
            <p:ph type="title"/>
          </p:nvPr>
        </p:nvSpPr>
        <p:spPr>
          <a:xfrm>
            <a:off x="457200" y="274638"/>
            <a:ext cx="8229600" cy="1143001"/>
          </a:xfrm>
          <a:prstGeom prst="rect">
            <a:avLst/>
          </a:prstGeom>
          <a:noFill/>
        </p:spPr>
        <p:txBody>
          <a:bodyPr lIns="45671" tIns="45671" rIns="45671" bIns="45671"/>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879" name="Body Level One…"/>
          <p:cNvSpPr txBox="1">
            <a:spLocks noGrp="1"/>
          </p:cNvSpPr>
          <p:nvPr>
            <p:ph type="body" sz="quarter" idx="1"/>
          </p:nvPr>
        </p:nvSpPr>
        <p:spPr>
          <a:xfrm>
            <a:off x="457200" y="1535112"/>
            <a:ext cx="4040188" cy="639763"/>
          </a:xfrm>
          <a:prstGeom prst="rect">
            <a:avLst/>
          </a:prstGeom>
        </p:spPr>
        <p:txBody>
          <a:bodyPr lIns="45671" tIns="45671" rIns="45671" bIns="45671" anchor="b">
            <a:normAutofit/>
          </a:bodyPr>
          <a:lstStyle>
            <a:lvl1pPr marL="0" indent="0">
              <a:spcBef>
                <a:spcPts val="500"/>
              </a:spcBef>
              <a:buSzTx/>
              <a:buNone/>
              <a:defRPr sz="2400" b="1" i="0">
                <a:solidFill>
                  <a:srgbClr val="000000"/>
                </a:solidFill>
                <a:latin typeface="Arial" panose="020B0604020202020204" pitchFamily="34" charset="0"/>
                <a:cs typeface="Arial" panose="020B0604020202020204" pitchFamily="34" charset="0"/>
              </a:defRPr>
            </a:lvl1pPr>
            <a:lvl2pPr marL="0" indent="456725">
              <a:spcBef>
                <a:spcPts val="500"/>
              </a:spcBef>
              <a:buSzTx/>
              <a:buNone/>
              <a:defRPr sz="2400" b="1" i="0">
                <a:solidFill>
                  <a:srgbClr val="000000"/>
                </a:solidFill>
                <a:latin typeface="Arial" panose="020B0604020202020204" pitchFamily="34" charset="0"/>
                <a:cs typeface="Arial" panose="020B0604020202020204" pitchFamily="34" charset="0"/>
              </a:defRPr>
            </a:lvl2pPr>
            <a:lvl3pPr marL="0" indent="913454">
              <a:spcBef>
                <a:spcPts val="500"/>
              </a:spcBef>
              <a:buSzTx/>
              <a:buNone/>
              <a:defRPr sz="2400" b="1" i="0">
                <a:solidFill>
                  <a:srgbClr val="000000"/>
                </a:solidFill>
                <a:latin typeface="Arial" panose="020B0604020202020204" pitchFamily="34" charset="0"/>
                <a:cs typeface="Arial" panose="020B0604020202020204" pitchFamily="34" charset="0"/>
              </a:defRPr>
            </a:lvl3pPr>
            <a:lvl4pPr marL="0" indent="1370171">
              <a:spcBef>
                <a:spcPts val="500"/>
              </a:spcBef>
              <a:buSzTx/>
              <a:buNone/>
              <a:defRPr sz="2400" b="1" i="0">
                <a:solidFill>
                  <a:srgbClr val="000000"/>
                </a:solidFill>
                <a:latin typeface="Arial" panose="020B0604020202020204" pitchFamily="34" charset="0"/>
                <a:cs typeface="Arial" panose="020B0604020202020204" pitchFamily="34" charset="0"/>
              </a:defRPr>
            </a:lvl4pPr>
            <a:lvl5pPr marL="0" indent="1826907">
              <a:spcBef>
                <a:spcPts val="500"/>
              </a:spcBef>
              <a:buSzTx/>
              <a:buNone/>
              <a:defRPr sz="2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880" name="Text Placeholder 4"/>
          <p:cNvSpPr>
            <a:spLocks noGrp="1"/>
          </p:cNvSpPr>
          <p:nvPr>
            <p:ph type="body" sz="quarter" idx="21"/>
          </p:nvPr>
        </p:nvSpPr>
        <p:spPr>
          <a:xfrm>
            <a:off x="4645045" y="1535112"/>
            <a:ext cx="4041776" cy="639763"/>
          </a:xfrm>
          <a:prstGeom prst="rect">
            <a:avLst/>
          </a:prstGeom>
        </p:spPr>
        <p:txBody>
          <a:bodyPr lIns="45671" tIns="45671" rIns="45671" bIns="45671"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000000"/>
                </a:solidFill>
              </a:defRPr>
            </a:pPr>
            <a:endParaRPr dirty="0"/>
          </a:p>
        </p:txBody>
      </p:sp>
      <p:sp>
        <p:nvSpPr>
          <p:cNvPr id="1881" name="Slide Number"/>
          <p:cNvSpPr txBox="1">
            <a:spLocks noGrp="1"/>
          </p:cNvSpPr>
          <p:nvPr>
            <p:ph type="sldNum" sz="quarter" idx="2"/>
          </p:nvPr>
        </p:nvSpPr>
        <p:spPr>
          <a:xfrm>
            <a:off x="8147959" y="6248400"/>
            <a:ext cx="310242" cy="307678"/>
          </a:xfrm>
          <a:prstGeom prst="rect">
            <a:avLst/>
          </a:prstGeom>
        </p:spPr>
        <p:txBody>
          <a:bodyPr lIns="45671" tIns="45671" rIns="45671" bIns="45671"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60960947"/>
      </p:ext>
    </p:extLst>
  </p:cSld>
  <p:clrMapOvr>
    <a:masterClrMapping/>
  </p:clrMapOvr>
  <p:transition spd="med"/>
</p:sldLayout>
</file>

<file path=ppt/slideLayouts/slideLayout2029.xml><?xml version="1.0" encoding="utf-8"?>
<p:sldLayout xmlns:a="http://schemas.openxmlformats.org/drawingml/2006/main" xmlns:r="http://schemas.openxmlformats.org/officeDocument/2006/relationships" xmlns:p="http://schemas.openxmlformats.org/presentationml/2006/main" showMasterSp="0" type="tx">
  <p:cSld name="12_Title Only">
    <p:bg>
      <p:bgPr>
        <a:solidFill>
          <a:srgbClr val="000000"/>
        </a:solidFill>
        <a:effectLst/>
      </p:bgPr>
    </p:bg>
    <p:spTree>
      <p:nvGrpSpPr>
        <p:cNvPr id="1" name=""/>
        <p:cNvGrpSpPr/>
        <p:nvPr/>
      </p:nvGrpSpPr>
      <p:grpSpPr>
        <a:xfrm>
          <a:off x="0" y="0"/>
          <a:ext cx="0" cy="0"/>
          <a:chOff x="0" y="0"/>
          <a:chExt cx="0" cy="0"/>
        </a:xfrm>
      </p:grpSpPr>
      <p:sp>
        <p:nvSpPr>
          <p:cNvPr id="1888" name="Title Text"/>
          <p:cNvSpPr txBox="1">
            <a:spLocks noGrp="1"/>
          </p:cNvSpPr>
          <p:nvPr>
            <p:ph type="title"/>
          </p:nvPr>
        </p:nvSpPr>
        <p:spPr>
          <a:xfrm>
            <a:off x="0" y="609600"/>
            <a:ext cx="9144000" cy="1143000"/>
          </a:xfrm>
          <a:prstGeom prst="rect">
            <a:avLst/>
          </a:prstGeom>
          <a:noFill/>
        </p:spPr>
        <p:txBody>
          <a:bodyPr lIns="45671" tIns="45671" rIns="45671" bIns="45671"/>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889" name="Slide Number"/>
          <p:cNvSpPr txBox="1">
            <a:spLocks noGrp="1"/>
          </p:cNvSpPr>
          <p:nvPr>
            <p:ph type="sldNum" sz="quarter" idx="2"/>
          </p:nvPr>
        </p:nvSpPr>
        <p:spPr>
          <a:xfrm>
            <a:off x="8147959" y="6248400"/>
            <a:ext cx="310242" cy="307678"/>
          </a:xfrm>
          <a:prstGeom prst="rect">
            <a:avLst/>
          </a:prstGeom>
        </p:spPr>
        <p:txBody>
          <a:bodyPr lIns="45671" tIns="45671" rIns="45671" bIns="45671"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988253943"/>
      </p:ext>
    </p:extLst>
  </p:cSld>
  <p:clrMapOvr>
    <a:masterClrMapping/>
  </p:clrMapOvr>
  <p:transition spd="med"/>
</p:sldLayout>
</file>

<file path=ppt/slideLayouts/slideLayout203.xml><?xml version="1.0" encoding="utf-8"?>
<p:sldLayout xmlns:a="http://schemas.openxmlformats.org/drawingml/2006/main" xmlns:r="http://schemas.openxmlformats.org/officeDocument/2006/relationships" xmlns:p="http://schemas.openxmlformats.org/presentationml/2006/main" showMasterSp="0" type="tx">
  <p:cSld name="6_Section Header">
    <p:bg>
      <p:bgPr>
        <a:solidFill>
          <a:srgbClr val="720000"/>
        </a:solidFill>
        <a:effectLst/>
      </p:bgPr>
    </p:bg>
    <p:spTree>
      <p:nvGrpSpPr>
        <p:cNvPr id="1" name=""/>
        <p:cNvGrpSpPr/>
        <p:nvPr/>
      </p:nvGrpSpPr>
      <p:grpSpPr>
        <a:xfrm>
          <a:off x="0" y="0"/>
          <a:ext cx="0" cy="0"/>
          <a:chOff x="0" y="0"/>
          <a:chExt cx="0" cy="0"/>
        </a:xfrm>
      </p:grpSpPr>
      <p:grpSp>
        <p:nvGrpSpPr>
          <p:cNvPr id="1740" name="Group 2"/>
          <p:cNvGrpSpPr/>
          <p:nvPr/>
        </p:nvGrpSpPr>
        <p:grpSpPr>
          <a:xfrm>
            <a:off x="0" y="0"/>
            <a:ext cx="7242175" cy="1981200"/>
            <a:chOff x="0" y="0"/>
            <a:chExt cx="7242175" cy="1981200"/>
          </a:xfrm>
        </p:grpSpPr>
        <p:sp>
          <p:nvSpPr>
            <p:cNvPr id="1738" name="Freeform 3"/>
            <p:cNvSpPr/>
            <p:nvPr/>
          </p:nvSpPr>
          <p:spPr>
            <a:xfrm>
              <a:off x="0" y="925512"/>
              <a:ext cx="7123113" cy="1055688"/>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739" name="Freeform 4"/>
            <p:cNvSpPr/>
            <p:nvPr/>
          </p:nvSpPr>
          <p:spPr>
            <a:xfrm>
              <a:off x="0" y="0"/>
              <a:ext cx="7242175"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1741"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FFFFC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1742"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vl2pPr marL="0" indent="457200">
              <a:spcBef>
                <a:spcPts val="400"/>
              </a:spcBef>
              <a:buSzTx/>
              <a:buNone/>
              <a:defRPr sz="2000">
                <a:solidFill>
                  <a:schemeClr val="accent3">
                    <a:lumOff val="44000"/>
                  </a:schemeClr>
                </a:solidFill>
                <a:effectLst>
                  <a:outerShdw blurRad="38100" dist="38100" dir="2700000" rotWithShape="0">
                    <a:srgbClr val="000000"/>
                  </a:outerShdw>
                </a:effectLst>
                <a:latin typeface="Tahoma"/>
                <a:ea typeface="Tahoma"/>
                <a:cs typeface="Tahoma"/>
                <a:sym typeface="Tahoma"/>
              </a:defRPr>
            </a:lvl2pPr>
            <a:lvl3pPr marL="0" indent="914400">
              <a:spcBef>
                <a:spcPts val="400"/>
              </a:spcBef>
              <a:buSzTx/>
              <a:buNone/>
              <a:defRPr sz="2000">
                <a:solidFill>
                  <a:schemeClr val="accent3">
                    <a:lumOff val="44000"/>
                  </a:schemeClr>
                </a:solidFill>
                <a:effectLst>
                  <a:outerShdw blurRad="38100" dist="38100" dir="2700000" rotWithShape="0">
                    <a:srgbClr val="000000"/>
                  </a:outerShdw>
                </a:effectLst>
                <a:latin typeface="Tahoma"/>
                <a:ea typeface="Tahoma"/>
                <a:cs typeface="Tahoma"/>
                <a:sym typeface="Tahoma"/>
              </a:defRPr>
            </a:lvl3pPr>
            <a:lvl4pPr marL="0" indent="1371600">
              <a:spcBef>
                <a:spcPts val="400"/>
              </a:spcBef>
              <a:buSzTx/>
              <a:buNone/>
              <a:defRPr sz="2000">
                <a:solidFill>
                  <a:schemeClr val="accent3">
                    <a:lumOff val="44000"/>
                  </a:schemeClr>
                </a:solidFill>
                <a:effectLst>
                  <a:outerShdw blurRad="38100" dist="38100" dir="2700000" rotWithShape="0">
                    <a:srgbClr val="000000"/>
                  </a:outerShdw>
                </a:effectLst>
                <a:latin typeface="Tahoma"/>
                <a:ea typeface="Tahoma"/>
                <a:cs typeface="Tahoma"/>
                <a:sym typeface="Tahoma"/>
              </a:defRPr>
            </a:lvl4pPr>
            <a:lvl5pPr marL="0" indent="1828800">
              <a:spcBef>
                <a:spcPts val="400"/>
              </a:spcBef>
              <a:buSzTx/>
              <a:buNone/>
              <a:defRPr sz="2000">
                <a:solidFill>
                  <a:schemeClr val="accent3">
                    <a:lumOff val="44000"/>
                  </a:schemeClr>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1743"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128484788"/>
      </p:ext>
    </p:extLst>
  </p:cSld>
  <p:clrMapOvr>
    <a:masterClrMapping/>
  </p:clrMapOvr>
  <p:transition spd="med"/>
</p:sldLayout>
</file>

<file path=ppt/slideLayouts/slideLayout2030.xml><?xml version="1.0" encoding="utf-8"?>
<p:sldLayout xmlns:a="http://schemas.openxmlformats.org/drawingml/2006/main" xmlns:r="http://schemas.openxmlformats.org/officeDocument/2006/relationships" xmlns:p="http://schemas.openxmlformats.org/presentationml/2006/main" showMasterSp="0" type="tx">
  <p:cSld name="14_Blank">
    <p:bg>
      <p:bgPr>
        <a:solidFill>
          <a:srgbClr val="000000"/>
        </a:solidFill>
        <a:effectLst/>
      </p:bgPr>
    </p:bg>
    <p:spTree>
      <p:nvGrpSpPr>
        <p:cNvPr id="1" name=""/>
        <p:cNvGrpSpPr/>
        <p:nvPr/>
      </p:nvGrpSpPr>
      <p:grpSpPr>
        <a:xfrm>
          <a:off x="0" y="0"/>
          <a:ext cx="0" cy="0"/>
          <a:chOff x="0" y="0"/>
          <a:chExt cx="0" cy="0"/>
        </a:xfrm>
      </p:grpSpPr>
      <p:sp>
        <p:nvSpPr>
          <p:cNvPr id="1896" name="Slide Number"/>
          <p:cNvSpPr txBox="1">
            <a:spLocks noGrp="1"/>
          </p:cNvSpPr>
          <p:nvPr>
            <p:ph type="sldNum" sz="quarter" idx="2"/>
          </p:nvPr>
        </p:nvSpPr>
        <p:spPr>
          <a:xfrm>
            <a:off x="8147959" y="6248400"/>
            <a:ext cx="310242" cy="307678"/>
          </a:xfrm>
          <a:prstGeom prst="rect">
            <a:avLst/>
          </a:prstGeom>
        </p:spPr>
        <p:txBody>
          <a:bodyPr lIns="45671" tIns="45671" rIns="45671" bIns="45671"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442681575"/>
      </p:ext>
    </p:extLst>
  </p:cSld>
  <p:clrMapOvr>
    <a:masterClrMapping/>
  </p:clrMapOvr>
  <p:transition spd="med"/>
</p:sldLayout>
</file>

<file path=ppt/slideLayouts/slideLayout2031.xml><?xml version="1.0" encoding="utf-8"?>
<p:sldLayout xmlns:a="http://schemas.openxmlformats.org/drawingml/2006/main" xmlns:r="http://schemas.openxmlformats.org/officeDocument/2006/relationships" xmlns:p="http://schemas.openxmlformats.org/presentationml/2006/main" showMasterSp="0" type="tx">
  <p:cSld name="12_Content with Caption">
    <p:bg>
      <p:bgPr>
        <a:solidFill>
          <a:srgbClr val="000000"/>
        </a:solidFill>
        <a:effectLst/>
      </p:bgPr>
    </p:bg>
    <p:spTree>
      <p:nvGrpSpPr>
        <p:cNvPr id="1" name=""/>
        <p:cNvGrpSpPr/>
        <p:nvPr/>
      </p:nvGrpSpPr>
      <p:grpSpPr>
        <a:xfrm>
          <a:off x="0" y="0"/>
          <a:ext cx="0" cy="0"/>
          <a:chOff x="0" y="0"/>
          <a:chExt cx="0" cy="0"/>
        </a:xfrm>
      </p:grpSpPr>
      <p:sp>
        <p:nvSpPr>
          <p:cNvPr id="1903" name="Title Text"/>
          <p:cNvSpPr txBox="1">
            <a:spLocks noGrp="1"/>
          </p:cNvSpPr>
          <p:nvPr>
            <p:ph type="title"/>
          </p:nvPr>
        </p:nvSpPr>
        <p:spPr>
          <a:xfrm>
            <a:off x="457220" y="273050"/>
            <a:ext cx="3008315" cy="1162050"/>
          </a:xfrm>
          <a:prstGeom prst="rect">
            <a:avLst/>
          </a:prstGeom>
          <a:noFill/>
        </p:spPr>
        <p:txBody>
          <a:bodyPr lIns="45671" tIns="45671" rIns="45671" bIns="45671"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1904" name="Body Level One…"/>
          <p:cNvSpPr txBox="1">
            <a:spLocks noGrp="1"/>
          </p:cNvSpPr>
          <p:nvPr>
            <p:ph type="body" idx="1"/>
          </p:nvPr>
        </p:nvSpPr>
        <p:spPr>
          <a:xfrm>
            <a:off x="3575050" y="273071"/>
            <a:ext cx="5111750" cy="5853113"/>
          </a:xfrm>
          <a:prstGeom prst="rect">
            <a:avLst/>
          </a:prstGeom>
        </p:spPr>
        <p:txBody>
          <a:bodyPr lIns="45671" tIns="45671" rIns="45671" bIns="45671">
            <a:normAutofit/>
          </a:bodyPr>
          <a:lstStyle>
            <a:lvl1pPr marL="342542" indent="-342542">
              <a:buSzPct val="100000"/>
              <a:buChar char="•"/>
              <a:defRPr b="1" i="0">
                <a:solidFill>
                  <a:srgbClr val="000000"/>
                </a:solidFill>
                <a:latin typeface="Arial" panose="020B0604020202020204" pitchFamily="34" charset="0"/>
                <a:cs typeface="Arial" panose="020B0604020202020204" pitchFamily="34" charset="0"/>
              </a:defRPr>
            </a:lvl1pPr>
            <a:lvl2pPr marL="782953" indent="-326235">
              <a:buSzPct val="100000"/>
              <a:buChar char="–"/>
              <a:defRPr b="1" i="0">
                <a:solidFill>
                  <a:srgbClr val="000000"/>
                </a:solidFill>
                <a:latin typeface="Arial" panose="020B0604020202020204" pitchFamily="34" charset="0"/>
                <a:cs typeface="Arial" panose="020B0604020202020204" pitchFamily="34" charset="0"/>
              </a:defRPr>
            </a:lvl2pPr>
            <a:lvl3pPr marL="1217927" indent="-304484">
              <a:buSzPct val="100000"/>
              <a:buChar char="•"/>
              <a:defRPr b="1" i="0">
                <a:solidFill>
                  <a:srgbClr val="000000"/>
                </a:solidFill>
                <a:latin typeface="Arial" panose="020B0604020202020204" pitchFamily="34" charset="0"/>
                <a:cs typeface="Arial" panose="020B0604020202020204" pitchFamily="34" charset="0"/>
              </a:defRPr>
            </a:lvl3pPr>
            <a:lvl4pPr marL="1735554" indent="-365380">
              <a:buSzPct val="100000"/>
              <a:buChar char="–"/>
              <a:defRPr b="1" i="0">
                <a:solidFill>
                  <a:srgbClr val="000000"/>
                </a:solidFill>
                <a:latin typeface="Arial" panose="020B0604020202020204" pitchFamily="34" charset="0"/>
                <a:cs typeface="Arial" panose="020B0604020202020204" pitchFamily="34" charset="0"/>
              </a:defRPr>
            </a:lvl4pPr>
            <a:lvl5pPr marL="2192275" indent="-365380">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905" name="Text Placeholder 3"/>
          <p:cNvSpPr>
            <a:spLocks noGrp="1"/>
          </p:cNvSpPr>
          <p:nvPr>
            <p:ph type="body" sz="half" idx="21"/>
          </p:nvPr>
        </p:nvSpPr>
        <p:spPr>
          <a:xfrm>
            <a:off x="457220" y="1435101"/>
            <a:ext cx="3008315" cy="4691063"/>
          </a:xfrm>
          <a:prstGeom prst="rect">
            <a:avLst/>
          </a:prstGeom>
        </p:spPr>
        <p:txBody>
          <a:bodyPr lIns="45671" tIns="45671" rIns="45671" bIns="45671">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000000"/>
                </a:solidFill>
              </a:defRPr>
            </a:pPr>
            <a:endParaRPr dirty="0"/>
          </a:p>
        </p:txBody>
      </p:sp>
      <p:sp>
        <p:nvSpPr>
          <p:cNvPr id="1906" name="Slide Number"/>
          <p:cNvSpPr txBox="1">
            <a:spLocks noGrp="1"/>
          </p:cNvSpPr>
          <p:nvPr>
            <p:ph type="sldNum" sz="quarter" idx="2"/>
          </p:nvPr>
        </p:nvSpPr>
        <p:spPr>
          <a:xfrm>
            <a:off x="8147959" y="6248400"/>
            <a:ext cx="310242" cy="307678"/>
          </a:xfrm>
          <a:prstGeom prst="rect">
            <a:avLst/>
          </a:prstGeom>
        </p:spPr>
        <p:txBody>
          <a:bodyPr lIns="45671" tIns="45671" rIns="45671" bIns="45671"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139992368"/>
      </p:ext>
    </p:extLst>
  </p:cSld>
  <p:clrMapOvr>
    <a:masterClrMapping/>
  </p:clrMapOvr>
  <p:transition spd="med"/>
</p:sldLayout>
</file>

<file path=ppt/slideLayouts/slideLayout2032.xml><?xml version="1.0" encoding="utf-8"?>
<p:sldLayout xmlns:a="http://schemas.openxmlformats.org/drawingml/2006/main" xmlns:r="http://schemas.openxmlformats.org/officeDocument/2006/relationships" xmlns:p="http://schemas.openxmlformats.org/presentationml/2006/main" showMasterSp="0" type="tx">
  <p:cSld name="12_Picture with Caption">
    <p:bg>
      <p:bgPr>
        <a:solidFill>
          <a:srgbClr val="000000"/>
        </a:solidFill>
        <a:effectLst/>
      </p:bgPr>
    </p:bg>
    <p:spTree>
      <p:nvGrpSpPr>
        <p:cNvPr id="1" name=""/>
        <p:cNvGrpSpPr/>
        <p:nvPr/>
      </p:nvGrpSpPr>
      <p:grpSpPr>
        <a:xfrm>
          <a:off x="0" y="0"/>
          <a:ext cx="0" cy="0"/>
          <a:chOff x="0" y="0"/>
          <a:chExt cx="0" cy="0"/>
        </a:xfrm>
      </p:grpSpPr>
      <p:sp>
        <p:nvSpPr>
          <p:cNvPr id="1913" name="Title Text"/>
          <p:cNvSpPr txBox="1">
            <a:spLocks noGrp="1"/>
          </p:cNvSpPr>
          <p:nvPr>
            <p:ph type="title"/>
          </p:nvPr>
        </p:nvSpPr>
        <p:spPr>
          <a:xfrm>
            <a:off x="1792288" y="4800600"/>
            <a:ext cx="5486401" cy="566738"/>
          </a:xfrm>
          <a:prstGeom prst="rect">
            <a:avLst/>
          </a:prstGeom>
          <a:noFill/>
        </p:spPr>
        <p:txBody>
          <a:bodyPr lIns="45671" tIns="45671" rIns="45671" bIns="45671"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1914"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1915" name="Body Level One…"/>
          <p:cNvSpPr txBox="1">
            <a:spLocks noGrp="1"/>
          </p:cNvSpPr>
          <p:nvPr>
            <p:ph type="body" sz="quarter" idx="1"/>
          </p:nvPr>
        </p:nvSpPr>
        <p:spPr>
          <a:xfrm>
            <a:off x="1792288" y="5367337"/>
            <a:ext cx="5486401" cy="804863"/>
          </a:xfrm>
          <a:prstGeom prst="rect">
            <a:avLst/>
          </a:prstGeom>
        </p:spPr>
        <p:txBody>
          <a:bodyPr lIns="45671" tIns="45671" rIns="45671" bIns="45671">
            <a:normAutofit/>
          </a:bodyPr>
          <a:lstStyle>
            <a:lvl1pPr marL="0" indent="0">
              <a:spcBef>
                <a:spcPts val="300"/>
              </a:spcBef>
              <a:buSzTx/>
              <a:buNone/>
              <a:defRPr sz="1400" b="1" i="0">
                <a:solidFill>
                  <a:srgbClr val="000000"/>
                </a:solidFill>
                <a:latin typeface="Arial" panose="020B0604020202020204" pitchFamily="34" charset="0"/>
                <a:cs typeface="Arial" panose="020B0604020202020204" pitchFamily="34" charset="0"/>
              </a:defRPr>
            </a:lvl1pPr>
            <a:lvl2pPr marL="0" indent="456725">
              <a:spcBef>
                <a:spcPts val="300"/>
              </a:spcBef>
              <a:buSzTx/>
              <a:buNone/>
              <a:defRPr sz="1400" b="1" i="0">
                <a:solidFill>
                  <a:srgbClr val="000000"/>
                </a:solidFill>
                <a:latin typeface="Arial" panose="020B0604020202020204" pitchFamily="34" charset="0"/>
                <a:cs typeface="Arial" panose="020B0604020202020204" pitchFamily="34" charset="0"/>
              </a:defRPr>
            </a:lvl2pPr>
            <a:lvl3pPr marL="0" indent="913454">
              <a:spcBef>
                <a:spcPts val="300"/>
              </a:spcBef>
              <a:buSzTx/>
              <a:buNone/>
              <a:defRPr sz="1400" b="1" i="0">
                <a:solidFill>
                  <a:srgbClr val="000000"/>
                </a:solidFill>
                <a:latin typeface="Arial" panose="020B0604020202020204" pitchFamily="34" charset="0"/>
                <a:cs typeface="Arial" panose="020B0604020202020204" pitchFamily="34" charset="0"/>
              </a:defRPr>
            </a:lvl3pPr>
            <a:lvl4pPr marL="0" indent="1370171">
              <a:spcBef>
                <a:spcPts val="300"/>
              </a:spcBef>
              <a:buSzTx/>
              <a:buNone/>
              <a:defRPr sz="1400" b="1" i="0">
                <a:solidFill>
                  <a:srgbClr val="000000"/>
                </a:solidFill>
                <a:latin typeface="Arial" panose="020B0604020202020204" pitchFamily="34" charset="0"/>
                <a:cs typeface="Arial" panose="020B0604020202020204" pitchFamily="34" charset="0"/>
              </a:defRPr>
            </a:lvl4pPr>
            <a:lvl5pPr marL="0" indent="1826907">
              <a:spcBef>
                <a:spcPts val="3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916" name="Slide Number"/>
          <p:cNvSpPr txBox="1">
            <a:spLocks noGrp="1"/>
          </p:cNvSpPr>
          <p:nvPr>
            <p:ph type="sldNum" sz="quarter" idx="2"/>
          </p:nvPr>
        </p:nvSpPr>
        <p:spPr>
          <a:xfrm>
            <a:off x="8147959" y="6248400"/>
            <a:ext cx="310242" cy="307678"/>
          </a:xfrm>
          <a:prstGeom prst="rect">
            <a:avLst/>
          </a:prstGeom>
        </p:spPr>
        <p:txBody>
          <a:bodyPr lIns="45671" tIns="45671" rIns="45671" bIns="45671"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96551381"/>
      </p:ext>
    </p:extLst>
  </p:cSld>
  <p:clrMapOvr>
    <a:masterClrMapping/>
  </p:clrMapOvr>
  <p:transition spd="med"/>
</p:sldLayout>
</file>

<file path=ppt/slideLayouts/slideLayout2033.xml><?xml version="1.0" encoding="utf-8"?>
<p:sldLayout xmlns:a="http://schemas.openxmlformats.org/drawingml/2006/main" xmlns:r="http://schemas.openxmlformats.org/officeDocument/2006/relationships" xmlns:p="http://schemas.openxmlformats.org/presentationml/2006/main" showMasterSp="0" type="tx">
  <p:cSld name="12_Title and Vertical Text">
    <p:bg>
      <p:bgPr>
        <a:solidFill>
          <a:srgbClr val="000000"/>
        </a:solidFill>
        <a:effectLst/>
      </p:bgPr>
    </p:bg>
    <p:spTree>
      <p:nvGrpSpPr>
        <p:cNvPr id="1" name=""/>
        <p:cNvGrpSpPr/>
        <p:nvPr/>
      </p:nvGrpSpPr>
      <p:grpSpPr>
        <a:xfrm>
          <a:off x="0" y="0"/>
          <a:ext cx="0" cy="0"/>
          <a:chOff x="0" y="0"/>
          <a:chExt cx="0" cy="0"/>
        </a:xfrm>
      </p:grpSpPr>
      <p:sp>
        <p:nvSpPr>
          <p:cNvPr id="1923" name="Title Text"/>
          <p:cNvSpPr txBox="1">
            <a:spLocks noGrp="1"/>
          </p:cNvSpPr>
          <p:nvPr>
            <p:ph type="title"/>
          </p:nvPr>
        </p:nvSpPr>
        <p:spPr>
          <a:xfrm>
            <a:off x="0" y="609600"/>
            <a:ext cx="9144000" cy="1143000"/>
          </a:xfrm>
          <a:prstGeom prst="rect">
            <a:avLst/>
          </a:prstGeom>
          <a:noFill/>
        </p:spPr>
        <p:txBody>
          <a:bodyPr lIns="45671" tIns="45671" rIns="45671" bIns="45671"/>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924" name="Body Level One…"/>
          <p:cNvSpPr txBox="1">
            <a:spLocks noGrp="1"/>
          </p:cNvSpPr>
          <p:nvPr>
            <p:ph type="body" idx="1"/>
          </p:nvPr>
        </p:nvSpPr>
        <p:spPr>
          <a:xfrm>
            <a:off x="685800" y="1981200"/>
            <a:ext cx="7772400" cy="4114800"/>
          </a:xfrm>
          <a:prstGeom prst="rect">
            <a:avLst/>
          </a:prstGeom>
        </p:spPr>
        <p:txBody>
          <a:bodyPr vert="eaVert" lIns="45671" tIns="45671" rIns="45671" bIns="45671">
            <a:normAutofit/>
          </a:bodyPr>
          <a:lstStyle>
            <a:lvl1pPr marL="342542" indent="-342542">
              <a:buSzPct val="100000"/>
              <a:buChar char="•"/>
              <a:defRPr b="1" i="0">
                <a:solidFill>
                  <a:srgbClr val="000000"/>
                </a:solidFill>
                <a:latin typeface="Arial" panose="020B0604020202020204" pitchFamily="34" charset="0"/>
                <a:cs typeface="Arial" panose="020B0604020202020204" pitchFamily="34" charset="0"/>
              </a:defRPr>
            </a:lvl1pPr>
            <a:lvl2pPr marL="782953" indent="-326235">
              <a:buSzPct val="100000"/>
              <a:buChar char="–"/>
              <a:defRPr b="1" i="0">
                <a:solidFill>
                  <a:srgbClr val="000000"/>
                </a:solidFill>
                <a:latin typeface="Arial" panose="020B0604020202020204" pitchFamily="34" charset="0"/>
                <a:cs typeface="Arial" panose="020B0604020202020204" pitchFamily="34" charset="0"/>
              </a:defRPr>
            </a:lvl2pPr>
            <a:lvl3pPr marL="1217927" indent="-304484">
              <a:buSzPct val="100000"/>
              <a:buChar char="•"/>
              <a:defRPr b="1" i="0">
                <a:solidFill>
                  <a:srgbClr val="000000"/>
                </a:solidFill>
                <a:latin typeface="Arial" panose="020B0604020202020204" pitchFamily="34" charset="0"/>
                <a:cs typeface="Arial" panose="020B0604020202020204" pitchFamily="34" charset="0"/>
              </a:defRPr>
            </a:lvl3pPr>
            <a:lvl4pPr marL="1735554" indent="-365380">
              <a:buSzPct val="100000"/>
              <a:buChar char="–"/>
              <a:defRPr b="1" i="0">
                <a:solidFill>
                  <a:srgbClr val="000000"/>
                </a:solidFill>
                <a:latin typeface="Arial" panose="020B0604020202020204" pitchFamily="34" charset="0"/>
                <a:cs typeface="Arial" panose="020B0604020202020204" pitchFamily="34" charset="0"/>
              </a:defRPr>
            </a:lvl4pPr>
            <a:lvl5pPr marL="2192275" indent="-365380">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925" name="Slide Number"/>
          <p:cNvSpPr txBox="1">
            <a:spLocks noGrp="1"/>
          </p:cNvSpPr>
          <p:nvPr>
            <p:ph type="sldNum" sz="quarter" idx="2"/>
          </p:nvPr>
        </p:nvSpPr>
        <p:spPr>
          <a:xfrm>
            <a:off x="8147959" y="6248400"/>
            <a:ext cx="310242" cy="307678"/>
          </a:xfrm>
          <a:prstGeom prst="rect">
            <a:avLst/>
          </a:prstGeom>
        </p:spPr>
        <p:txBody>
          <a:bodyPr lIns="45671" tIns="45671" rIns="45671" bIns="45671"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908904593"/>
      </p:ext>
    </p:extLst>
  </p:cSld>
  <p:clrMapOvr>
    <a:masterClrMapping/>
  </p:clrMapOvr>
  <p:transition spd="med"/>
</p:sldLayout>
</file>

<file path=ppt/slideLayouts/slideLayout2034.xml><?xml version="1.0" encoding="utf-8"?>
<p:sldLayout xmlns:a="http://schemas.openxmlformats.org/drawingml/2006/main" xmlns:r="http://schemas.openxmlformats.org/officeDocument/2006/relationships" xmlns:p="http://schemas.openxmlformats.org/presentationml/2006/main" showMasterSp="0" type="tx">
  <p:cSld name="12_Vertical Title and Text">
    <p:bg>
      <p:bgPr>
        <a:solidFill>
          <a:srgbClr val="000000"/>
        </a:solidFill>
        <a:effectLst/>
      </p:bgPr>
    </p:bg>
    <p:spTree>
      <p:nvGrpSpPr>
        <p:cNvPr id="1" name=""/>
        <p:cNvGrpSpPr/>
        <p:nvPr/>
      </p:nvGrpSpPr>
      <p:grpSpPr>
        <a:xfrm>
          <a:off x="0" y="0"/>
          <a:ext cx="0" cy="0"/>
          <a:chOff x="0" y="0"/>
          <a:chExt cx="0" cy="0"/>
        </a:xfrm>
      </p:grpSpPr>
      <p:sp>
        <p:nvSpPr>
          <p:cNvPr id="1932" name="Title Text"/>
          <p:cNvSpPr txBox="1">
            <a:spLocks noGrp="1"/>
          </p:cNvSpPr>
          <p:nvPr>
            <p:ph type="title"/>
          </p:nvPr>
        </p:nvSpPr>
        <p:spPr>
          <a:xfrm>
            <a:off x="6515100" y="609600"/>
            <a:ext cx="1943100" cy="5486400"/>
          </a:xfrm>
          <a:prstGeom prst="rect">
            <a:avLst/>
          </a:prstGeom>
          <a:noFill/>
        </p:spPr>
        <p:txBody>
          <a:bodyPr vert="eaVert" lIns="45671" tIns="45671" rIns="45671" bIns="45671"/>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933" name="Body Level One…"/>
          <p:cNvSpPr txBox="1">
            <a:spLocks noGrp="1"/>
          </p:cNvSpPr>
          <p:nvPr>
            <p:ph type="body" idx="1"/>
          </p:nvPr>
        </p:nvSpPr>
        <p:spPr>
          <a:xfrm>
            <a:off x="685800" y="609600"/>
            <a:ext cx="5676900" cy="5486400"/>
          </a:xfrm>
          <a:prstGeom prst="rect">
            <a:avLst/>
          </a:prstGeom>
        </p:spPr>
        <p:txBody>
          <a:bodyPr vert="eaVert" lIns="45671" tIns="45671" rIns="45671" bIns="45671">
            <a:normAutofit/>
          </a:bodyPr>
          <a:lstStyle>
            <a:lvl1pPr marL="342542" indent="-342542">
              <a:buSzPct val="100000"/>
              <a:buChar char="•"/>
              <a:defRPr b="1" i="0">
                <a:solidFill>
                  <a:srgbClr val="000000"/>
                </a:solidFill>
                <a:latin typeface="Arial" panose="020B0604020202020204" pitchFamily="34" charset="0"/>
                <a:cs typeface="Arial" panose="020B0604020202020204" pitchFamily="34" charset="0"/>
              </a:defRPr>
            </a:lvl1pPr>
            <a:lvl2pPr marL="782953" indent="-326235">
              <a:buSzPct val="100000"/>
              <a:buChar char="–"/>
              <a:defRPr b="1" i="0">
                <a:solidFill>
                  <a:srgbClr val="000000"/>
                </a:solidFill>
                <a:latin typeface="Arial" panose="020B0604020202020204" pitchFamily="34" charset="0"/>
                <a:cs typeface="Arial" panose="020B0604020202020204" pitchFamily="34" charset="0"/>
              </a:defRPr>
            </a:lvl2pPr>
            <a:lvl3pPr marL="1217927" indent="-304484">
              <a:buSzPct val="100000"/>
              <a:buChar char="•"/>
              <a:defRPr b="1" i="0">
                <a:solidFill>
                  <a:srgbClr val="000000"/>
                </a:solidFill>
                <a:latin typeface="Arial" panose="020B0604020202020204" pitchFamily="34" charset="0"/>
                <a:cs typeface="Arial" panose="020B0604020202020204" pitchFamily="34" charset="0"/>
              </a:defRPr>
            </a:lvl3pPr>
            <a:lvl4pPr marL="1735554" indent="-365380">
              <a:buSzPct val="100000"/>
              <a:buChar char="–"/>
              <a:defRPr b="1" i="0">
                <a:solidFill>
                  <a:srgbClr val="000000"/>
                </a:solidFill>
                <a:latin typeface="Arial" panose="020B0604020202020204" pitchFamily="34" charset="0"/>
                <a:cs typeface="Arial" panose="020B0604020202020204" pitchFamily="34" charset="0"/>
              </a:defRPr>
            </a:lvl4pPr>
            <a:lvl5pPr marL="2192275" indent="-365380">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934" name="Slide Number"/>
          <p:cNvSpPr txBox="1">
            <a:spLocks noGrp="1"/>
          </p:cNvSpPr>
          <p:nvPr>
            <p:ph type="sldNum" sz="quarter" idx="2"/>
          </p:nvPr>
        </p:nvSpPr>
        <p:spPr>
          <a:xfrm>
            <a:off x="8147959" y="6248400"/>
            <a:ext cx="310242" cy="307678"/>
          </a:xfrm>
          <a:prstGeom prst="rect">
            <a:avLst/>
          </a:prstGeom>
        </p:spPr>
        <p:txBody>
          <a:bodyPr lIns="45671" tIns="45671" rIns="45671" bIns="45671"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757368342"/>
      </p:ext>
    </p:extLst>
  </p:cSld>
  <p:clrMapOvr>
    <a:masterClrMapping/>
  </p:clrMapOvr>
  <p:transition spd="med"/>
</p:sldLayout>
</file>

<file path=ppt/slideLayouts/slideLayout2035.xml><?xml version="1.0" encoding="utf-8"?>
<p:sldLayout xmlns:a="http://schemas.openxmlformats.org/drawingml/2006/main" xmlns:r="http://schemas.openxmlformats.org/officeDocument/2006/relationships" xmlns:p="http://schemas.openxmlformats.org/presentationml/2006/main" showMasterSp="0" type="tx">
  <p:cSld name="13_Title Slide">
    <p:bg>
      <p:bgPr>
        <a:solidFill>
          <a:srgbClr val="FFFFFF"/>
        </a:solidFill>
        <a:effectLst/>
      </p:bgPr>
    </p:bg>
    <p:spTree>
      <p:nvGrpSpPr>
        <p:cNvPr id="1" name=""/>
        <p:cNvGrpSpPr/>
        <p:nvPr/>
      </p:nvGrpSpPr>
      <p:grpSpPr>
        <a:xfrm>
          <a:off x="0" y="0"/>
          <a:ext cx="0" cy="0"/>
          <a:chOff x="0" y="0"/>
          <a:chExt cx="0" cy="0"/>
        </a:xfrm>
      </p:grpSpPr>
      <p:sp>
        <p:nvSpPr>
          <p:cNvPr id="1941" name="Title Text"/>
          <p:cNvSpPr txBox="1">
            <a:spLocks noGrp="1"/>
          </p:cNvSpPr>
          <p:nvPr>
            <p:ph type="title"/>
          </p:nvPr>
        </p:nvSpPr>
        <p:spPr>
          <a:xfrm>
            <a:off x="685436" y="2130088"/>
            <a:ext cx="7773128" cy="1470290"/>
          </a:xfrm>
          <a:prstGeom prst="rect">
            <a:avLst/>
          </a:prstGeom>
          <a:noFill/>
        </p:spPr>
        <p:txBody>
          <a:bodyPr lIns="32890" tIns="32890" rIns="32890" bIns="32890"/>
          <a:lstStyle>
            <a:lvl1pPr defTabSz="321326">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942" name="Body Level One…"/>
          <p:cNvSpPr txBox="1">
            <a:spLocks noGrp="1"/>
          </p:cNvSpPr>
          <p:nvPr>
            <p:ph type="body" sz="quarter" idx="1"/>
          </p:nvPr>
        </p:nvSpPr>
        <p:spPr>
          <a:xfrm>
            <a:off x="1371990" y="3886163"/>
            <a:ext cx="6400019" cy="1752737"/>
          </a:xfrm>
          <a:prstGeom prst="rect">
            <a:avLst/>
          </a:prstGeom>
        </p:spPr>
        <p:txBody>
          <a:bodyPr lIns="32890" tIns="32890" rIns="32890" bIns="32890">
            <a:normAutofit/>
          </a:bodyPr>
          <a:lstStyle>
            <a:lvl1pPr marL="0" indent="0" algn="ctr" defTabSz="321326">
              <a:spcBef>
                <a:spcPts val="500"/>
              </a:spcBef>
              <a:buSzTx/>
              <a:buNone/>
              <a:defRPr sz="2300" b="1" i="0">
                <a:solidFill>
                  <a:srgbClr val="000000"/>
                </a:solidFill>
                <a:latin typeface="Arial" panose="020B0604020202020204" pitchFamily="34" charset="0"/>
                <a:cs typeface="Arial" panose="020B0604020202020204" pitchFamily="34" charset="0"/>
              </a:defRPr>
            </a:lvl1pPr>
            <a:lvl2pPr marL="0" indent="321326" algn="ctr" defTabSz="321326">
              <a:spcBef>
                <a:spcPts val="500"/>
              </a:spcBef>
              <a:buSzTx/>
              <a:buNone/>
              <a:defRPr sz="2300" b="1" i="0">
                <a:solidFill>
                  <a:srgbClr val="000000"/>
                </a:solidFill>
                <a:latin typeface="Arial" panose="020B0604020202020204" pitchFamily="34" charset="0"/>
                <a:cs typeface="Arial" panose="020B0604020202020204" pitchFamily="34" charset="0"/>
              </a:defRPr>
            </a:lvl2pPr>
            <a:lvl3pPr marL="0" indent="642653" algn="ctr" defTabSz="321326">
              <a:spcBef>
                <a:spcPts val="500"/>
              </a:spcBef>
              <a:buSzTx/>
              <a:buNone/>
              <a:defRPr sz="2300" b="1" i="0">
                <a:solidFill>
                  <a:srgbClr val="000000"/>
                </a:solidFill>
                <a:latin typeface="Arial" panose="020B0604020202020204" pitchFamily="34" charset="0"/>
                <a:cs typeface="Arial" panose="020B0604020202020204" pitchFamily="34" charset="0"/>
              </a:defRPr>
            </a:lvl3pPr>
            <a:lvl4pPr marL="0" indent="963981" algn="ctr" defTabSz="321326">
              <a:spcBef>
                <a:spcPts val="500"/>
              </a:spcBef>
              <a:buSzTx/>
              <a:buNone/>
              <a:defRPr sz="2300" b="1" i="0">
                <a:solidFill>
                  <a:srgbClr val="000000"/>
                </a:solidFill>
                <a:latin typeface="Arial" panose="020B0604020202020204" pitchFamily="34" charset="0"/>
                <a:cs typeface="Arial" panose="020B0604020202020204" pitchFamily="34" charset="0"/>
              </a:defRPr>
            </a:lvl4pPr>
            <a:lvl5pPr marL="0" indent="1285307" algn="ctr" defTabSz="321326">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943" name="Slide Number"/>
          <p:cNvSpPr txBox="1">
            <a:spLocks noGrp="1"/>
          </p:cNvSpPr>
          <p:nvPr>
            <p:ph type="sldNum" sz="quarter" idx="2"/>
          </p:nvPr>
        </p:nvSpPr>
        <p:spPr>
          <a:xfrm>
            <a:off x="4608281" y="4391888"/>
            <a:ext cx="383281" cy="395733"/>
          </a:xfrm>
          <a:prstGeom prst="rect">
            <a:avLst/>
          </a:prstGeom>
        </p:spPr>
        <p:txBody>
          <a:bodyPr lIns="32890" tIns="32890" rIns="32890" bIns="32890"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311780053"/>
      </p:ext>
    </p:extLst>
  </p:cSld>
  <p:clrMapOvr>
    <a:masterClrMapping/>
  </p:clrMapOvr>
  <p:transition spd="med"/>
</p:sldLayout>
</file>

<file path=ppt/slideLayouts/slideLayout2036.xml><?xml version="1.0" encoding="utf-8"?>
<p:sldLayout xmlns:a="http://schemas.openxmlformats.org/drawingml/2006/main" xmlns:r="http://schemas.openxmlformats.org/officeDocument/2006/relationships" xmlns:p="http://schemas.openxmlformats.org/presentationml/2006/main" showMasterSp="0" type="tx">
  <p:cSld name="13_Title and Content">
    <p:bg>
      <p:bgPr>
        <a:solidFill>
          <a:srgbClr val="FFFFFF"/>
        </a:solidFill>
        <a:effectLst/>
      </p:bgPr>
    </p:bg>
    <p:spTree>
      <p:nvGrpSpPr>
        <p:cNvPr id="1" name=""/>
        <p:cNvGrpSpPr/>
        <p:nvPr/>
      </p:nvGrpSpPr>
      <p:grpSpPr>
        <a:xfrm>
          <a:off x="0" y="0"/>
          <a:ext cx="0" cy="0"/>
          <a:chOff x="0" y="0"/>
          <a:chExt cx="0" cy="0"/>
        </a:xfrm>
      </p:grpSpPr>
      <p:sp>
        <p:nvSpPr>
          <p:cNvPr id="1950" name="Title Text"/>
          <p:cNvSpPr txBox="1">
            <a:spLocks noGrp="1"/>
          </p:cNvSpPr>
          <p:nvPr>
            <p:ph type="title"/>
          </p:nvPr>
        </p:nvSpPr>
        <p:spPr>
          <a:xfrm>
            <a:off x="321507" y="193135"/>
            <a:ext cx="5786029" cy="802687"/>
          </a:xfrm>
          <a:prstGeom prst="rect">
            <a:avLst/>
          </a:prstGeom>
          <a:noFill/>
        </p:spPr>
        <p:txBody>
          <a:bodyPr lIns="32890" tIns="32890" rIns="32890" bIns="32890"/>
          <a:lstStyle>
            <a:lvl1pPr defTabSz="321326">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951" name="Body Level One…"/>
          <p:cNvSpPr txBox="1">
            <a:spLocks noGrp="1"/>
          </p:cNvSpPr>
          <p:nvPr>
            <p:ph type="body" sz="half" idx="1"/>
          </p:nvPr>
        </p:nvSpPr>
        <p:spPr>
          <a:xfrm>
            <a:off x="321507" y="1125334"/>
            <a:ext cx="5786029" cy="3181720"/>
          </a:xfrm>
          <a:prstGeom prst="rect">
            <a:avLst/>
          </a:prstGeom>
        </p:spPr>
        <p:txBody>
          <a:bodyPr lIns="32890" tIns="32890" rIns="32890" bIns="32890">
            <a:normAutofit/>
          </a:bodyPr>
          <a:lstStyle>
            <a:lvl1pPr marL="240995" indent="-240995" defTabSz="321326">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0995" indent="80332" defTabSz="321326">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0995" indent="401659" defTabSz="321326">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0995" indent="722987" defTabSz="321326">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0995" indent="1044319" defTabSz="321326">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952" name="Slide Number"/>
          <p:cNvSpPr txBox="1">
            <a:spLocks noGrp="1"/>
          </p:cNvSpPr>
          <p:nvPr>
            <p:ph type="sldNum" sz="quarter" idx="2"/>
          </p:nvPr>
        </p:nvSpPr>
        <p:spPr>
          <a:xfrm>
            <a:off x="4608281" y="4391888"/>
            <a:ext cx="383281" cy="395733"/>
          </a:xfrm>
          <a:prstGeom prst="rect">
            <a:avLst/>
          </a:prstGeom>
        </p:spPr>
        <p:txBody>
          <a:bodyPr lIns="32890" tIns="32890" rIns="32890" bIns="32890"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413590243"/>
      </p:ext>
    </p:extLst>
  </p:cSld>
  <p:clrMapOvr>
    <a:masterClrMapping/>
  </p:clrMapOvr>
  <p:transition spd="med"/>
</p:sldLayout>
</file>

<file path=ppt/slideLayouts/slideLayout2037.xml><?xml version="1.0" encoding="utf-8"?>
<p:sldLayout xmlns:a="http://schemas.openxmlformats.org/drawingml/2006/main" xmlns:r="http://schemas.openxmlformats.org/officeDocument/2006/relationships" xmlns:p="http://schemas.openxmlformats.org/presentationml/2006/main" showMasterSp="0" type="tx">
  <p:cSld name="13_Section Header">
    <p:bg>
      <p:bgPr>
        <a:solidFill>
          <a:srgbClr val="FFFFFF"/>
        </a:solidFill>
        <a:effectLst/>
      </p:bgPr>
    </p:bg>
    <p:spTree>
      <p:nvGrpSpPr>
        <p:cNvPr id="1" name=""/>
        <p:cNvGrpSpPr/>
        <p:nvPr/>
      </p:nvGrpSpPr>
      <p:grpSpPr>
        <a:xfrm>
          <a:off x="0" y="0"/>
          <a:ext cx="0" cy="0"/>
          <a:chOff x="0" y="0"/>
          <a:chExt cx="0" cy="0"/>
        </a:xfrm>
      </p:grpSpPr>
      <p:sp>
        <p:nvSpPr>
          <p:cNvPr id="1959" name="Title Text"/>
          <p:cNvSpPr txBox="1">
            <a:spLocks noGrp="1"/>
          </p:cNvSpPr>
          <p:nvPr>
            <p:ph type="title"/>
          </p:nvPr>
        </p:nvSpPr>
        <p:spPr>
          <a:xfrm>
            <a:off x="722287" y="4406412"/>
            <a:ext cx="7772011" cy="1363116"/>
          </a:xfrm>
          <a:prstGeom prst="rect">
            <a:avLst/>
          </a:prstGeom>
          <a:noFill/>
        </p:spPr>
        <p:txBody>
          <a:bodyPr lIns="32890" tIns="32890" rIns="32890" bIns="32890" anchor="t"/>
          <a:lstStyle>
            <a:lvl1pPr algn="l" defTabSz="321326">
              <a:defRPr b="1" i="0" cap="all">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960" name="Body Level One…"/>
          <p:cNvSpPr txBox="1">
            <a:spLocks noGrp="1"/>
          </p:cNvSpPr>
          <p:nvPr>
            <p:ph type="body" sz="quarter" idx="1"/>
          </p:nvPr>
        </p:nvSpPr>
        <p:spPr>
          <a:xfrm>
            <a:off x="722287" y="2907085"/>
            <a:ext cx="7772011" cy="1499317"/>
          </a:xfrm>
          <a:prstGeom prst="rect">
            <a:avLst/>
          </a:prstGeom>
        </p:spPr>
        <p:txBody>
          <a:bodyPr lIns="32890" tIns="32890" rIns="32890" bIns="32890" anchor="b">
            <a:normAutofit/>
          </a:bodyPr>
          <a:lstStyle>
            <a:lvl1pPr marL="0" indent="0" defTabSz="321326">
              <a:spcBef>
                <a:spcPts val="500"/>
              </a:spcBef>
              <a:buSzTx/>
              <a:buNone/>
              <a:defRPr sz="1400" b="1" i="0">
                <a:solidFill>
                  <a:srgbClr val="000000"/>
                </a:solidFill>
                <a:latin typeface="Arial" panose="020B0604020202020204" pitchFamily="34" charset="0"/>
                <a:cs typeface="Arial" panose="020B0604020202020204" pitchFamily="34" charset="0"/>
              </a:defRPr>
            </a:lvl1pPr>
            <a:lvl2pPr marL="0" indent="321326" defTabSz="321326">
              <a:spcBef>
                <a:spcPts val="500"/>
              </a:spcBef>
              <a:buSzTx/>
              <a:buNone/>
              <a:defRPr sz="1400" b="1" i="0">
                <a:solidFill>
                  <a:srgbClr val="000000"/>
                </a:solidFill>
                <a:latin typeface="Arial" panose="020B0604020202020204" pitchFamily="34" charset="0"/>
                <a:cs typeface="Arial" panose="020B0604020202020204" pitchFamily="34" charset="0"/>
              </a:defRPr>
            </a:lvl2pPr>
            <a:lvl3pPr marL="0" indent="642653" defTabSz="321326">
              <a:spcBef>
                <a:spcPts val="500"/>
              </a:spcBef>
              <a:buSzTx/>
              <a:buNone/>
              <a:defRPr sz="1400" b="1" i="0">
                <a:solidFill>
                  <a:srgbClr val="000000"/>
                </a:solidFill>
                <a:latin typeface="Arial" panose="020B0604020202020204" pitchFamily="34" charset="0"/>
                <a:cs typeface="Arial" panose="020B0604020202020204" pitchFamily="34" charset="0"/>
              </a:defRPr>
            </a:lvl3pPr>
            <a:lvl4pPr marL="0" indent="963981" defTabSz="321326">
              <a:spcBef>
                <a:spcPts val="500"/>
              </a:spcBef>
              <a:buSzTx/>
              <a:buNone/>
              <a:defRPr sz="1400" b="1" i="0">
                <a:solidFill>
                  <a:srgbClr val="000000"/>
                </a:solidFill>
                <a:latin typeface="Arial" panose="020B0604020202020204" pitchFamily="34" charset="0"/>
                <a:cs typeface="Arial" panose="020B0604020202020204" pitchFamily="34" charset="0"/>
              </a:defRPr>
            </a:lvl4pPr>
            <a:lvl5pPr marL="0" indent="1285307" defTabSz="321326">
              <a:spcBef>
                <a:spcPts val="5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961" name="Slide Number"/>
          <p:cNvSpPr txBox="1">
            <a:spLocks noGrp="1"/>
          </p:cNvSpPr>
          <p:nvPr>
            <p:ph type="sldNum" sz="quarter" idx="2"/>
          </p:nvPr>
        </p:nvSpPr>
        <p:spPr>
          <a:xfrm>
            <a:off x="4608281" y="4391888"/>
            <a:ext cx="383281" cy="395733"/>
          </a:xfrm>
          <a:prstGeom prst="rect">
            <a:avLst/>
          </a:prstGeom>
        </p:spPr>
        <p:txBody>
          <a:bodyPr lIns="32890" tIns="32890" rIns="32890" bIns="32890"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032533240"/>
      </p:ext>
    </p:extLst>
  </p:cSld>
  <p:clrMapOvr>
    <a:masterClrMapping/>
  </p:clrMapOvr>
  <p:transition spd="med"/>
</p:sldLayout>
</file>

<file path=ppt/slideLayouts/slideLayout2038.xml><?xml version="1.0" encoding="utf-8"?>
<p:sldLayout xmlns:a="http://schemas.openxmlformats.org/drawingml/2006/main" xmlns:r="http://schemas.openxmlformats.org/officeDocument/2006/relationships" xmlns:p="http://schemas.openxmlformats.org/presentationml/2006/main" showMasterSp="0" type="tx">
  <p:cSld name="13_Two Content">
    <p:bg>
      <p:bgPr>
        <a:solidFill>
          <a:srgbClr val="FFFFFF"/>
        </a:solidFill>
        <a:effectLst/>
      </p:bgPr>
    </p:bg>
    <p:spTree>
      <p:nvGrpSpPr>
        <p:cNvPr id="1" name=""/>
        <p:cNvGrpSpPr/>
        <p:nvPr/>
      </p:nvGrpSpPr>
      <p:grpSpPr>
        <a:xfrm>
          <a:off x="0" y="0"/>
          <a:ext cx="0" cy="0"/>
          <a:chOff x="0" y="0"/>
          <a:chExt cx="0" cy="0"/>
        </a:xfrm>
      </p:grpSpPr>
      <p:sp>
        <p:nvSpPr>
          <p:cNvPr id="1968" name="Title Text"/>
          <p:cNvSpPr txBox="1">
            <a:spLocks noGrp="1"/>
          </p:cNvSpPr>
          <p:nvPr>
            <p:ph type="title"/>
          </p:nvPr>
        </p:nvSpPr>
        <p:spPr>
          <a:xfrm>
            <a:off x="321507" y="193135"/>
            <a:ext cx="5786029" cy="802687"/>
          </a:xfrm>
          <a:prstGeom prst="rect">
            <a:avLst/>
          </a:prstGeom>
          <a:noFill/>
        </p:spPr>
        <p:txBody>
          <a:bodyPr lIns="32890" tIns="32890" rIns="32890" bIns="32890"/>
          <a:lstStyle>
            <a:lvl1pPr defTabSz="321326">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969" name="Body Level One…"/>
          <p:cNvSpPr txBox="1">
            <a:spLocks noGrp="1"/>
          </p:cNvSpPr>
          <p:nvPr>
            <p:ph type="body" sz="quarter" idx="1"/>
          </p:nvPr>
        </p:nvSpPr>
        <p:spPr>
          <a:xfrm>
            <a:off x="321518" y="1125334"/>
            <a:ext cx="2838872" cy="3181720"/>
          </a:xfrm>
          <a:prstGeom prst="rect">
            <a:avLst/>
          </a:prstGeom>
        </p:spPr>
        <p:txBody>
          <a:bodyPr lIns="32890" tIns="32890" rIns="32890" bIns="32890">
            <a:normAutofit/>
          </a:bodyPr>
          <a:lstStyle>
            <a:lvl1pPr marL="240995" indent="-240995" defTabSz="321326">
              <a:spcBef>
                <a:spcPts val="500"/>
              </a:spcBef>
              <a:buSzTx/>
              <a:buNone/>
              <a:defRPr sz="2000" b="1" i="0">
                <a:solidFill>
                  <a:srgbClr val="000000"/>
                </a:solidFill>
                <a:latin typeface="Arial" panose="020B0604020202020204" pitchFamily="34" charset="0"/>
                <a:cs typeface="Arial" panose="020B0604020202020204" pitchFamily="34" charset="0"/>
              </a:defRPr>
            </a:lvl1pPr>
            <a:lvl2pPr marL="240995" indent="80332" defTabSz="321326">
              <a:spcBef>
                <a:spcPts val="500"/>
              </a:spcBef>
              <a:buSzTx/>
              <a:buNone/>
              <a:defRPr sz="2000" b="1" i="0">
                <a:solidFill>
                  <a:srgbClr val="000000"/>
                </a:solidFill>
                <a:latin typeface="Arial" panose="020B0604020202020204" pitchFamily="34" charset="0"/>
                <a:cs typeface="Arial" panose="020B0604020202020204" pitchFamily="34" charset="0"/>
              </a:defRPr>
            </a:lvl2pPr>
            <a:lvl3pPr marL="240995" indent="401659" defTabSz="321326">
              <a:spcBef>
                <a:spcPts val="500"/>
              </a:spcBef>
              <a:buSzTx/>
              <a:buNone/>
              <a:defRPr sz="2000" b="1" i="0">
                <a:solidFill>
                  <a:srgbClr val="000000"/>
                </a:solidFill>
                <a:latin typeface="Arial" panose="020B0604020202020204" pitchFamily="34" charset="0"/>
                <a:cs typeface="Arial" panose="020B0604020202020204" pitchFamily="34" charset="0"/>
              </a:defRPr>
            </a:lvl3pPr>
            <a:lvl4pPr marL="240995" indent="722987" defTabSz="321326">
              <a:spcBef>
                <a:spcPts val="500"/>
              </a:spcBef>
              <a:buSzTx/>
              <a:buNone/>
              <a:defRPr sz="2000" b="1" i="0">
                <a:solidFill>
                  <a:srgbClr val="000000"/>
                </a:solidFill>
                <a:latin typeface="Arial" panose="020B0604020202020204" pitchFamily="34" charset="0"/>
                <a:cs typeface="Arial" panose="020B0604020202020204" pitchFamily="34" charset="0"/>
              </a:defRPr>
            </a:lvl4pPr>
            <a:lvl5pPr marL="240995" indent="1044319" defTabSz="321326">
              <a:spcBef>
                <a:spcPts val="5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970" name="Slide Number"/>
          <p:cNvSpPr txBox="1">
            <a:spLocks noGrp="1"/>
          </p:cNvSpPr>
          <p:nvPr>
            <p:ph type="sldNum" sz="quarter" idx="2"/>
          </p:nvPr>
        </p:nvSpPr>
        <p:spPr>
          <a:xfrm>
            <a:off x="4608281" y="4391888"/>
            <a:ext cx="383281" cy="395733"/>
          </a:xfrm>
          <a:prstGeom prst="rect">
            <a:avLst/>
          </a:prstGeom>
        </p:spPr>
        <p:txBody>
          <a:bodyPr lIns="32890" tIns="32890" rIns="32890" bIns="32890"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132827314"/>
      </p:ext>
    </p:extLst>
  </p:cSld>
  <p:clrMapOvr>
    <a:masterClrMapping/>
  </p:clrMapOvr>
  <p:transition spd="med"/>
</p:sldLayout>
</file>

<file path=ppt/slideLayouts/slideLayout2039.xml><?xml version="1.0" encoding="utf-8"?>
<p:sldLayout xmlns:a="http://schemas.openxmlformats.org/drawingml/2006/main" xmlns:r="http://schemas.openxmlformats.org/officeDocument/2006/relationships" xmlns:p="http://schemas.openxmlformats.org/presentationml/2006/main" showMasterSp="0" type="tx">
  <p:cSld name="13_Comparison">
    <p:bg>
      <p:bgPr>
        <a:solidFill>
          <a:srgbClr val="FFFFFF"/>
        </a:solidFill>
        <a:effectLst/>
      </p:bgPr>
    </p:bg>
    <p:spTree>
      <p:nvGrpSpPr>
        <p:cNvPr id="1" name=""/>
        <p:cNvGrpSpPr/>
        <p:nvPr/>
      </p:nvGrpSpPr>
      <p:grpSpPr>
        <a:xfrm>
          <a:off x="0" y="0"/>
          <a:ext cx="0" cy="0"/>
          <a:chOff x="0" y="0"/>
          <a:chExt cx="0" cy="0"/>
        </a:xfrm>
      </p:grpSpPr>
      <p:sp>
        <p:nvSpPr>
          <p:cNvPr id="1977" name="Title Text"/>
          <p:cNvSpPr txBox="1">
            <a:spLocks noGrp="1"/>
          </p:cNvSpPr>
          <p:nvPr>
            <p:ph type="title"/>
          </p:nvPr>
        </p:nvSpPr>
        <p:spPr>
          <a:xfrm>
            <a:off x="457714" y="274632"/>
            <a:ext cx="8228595" cy="1143188"/>
          </a:xfrm>
          <a:prstGeom prst="rect">
            <a:avLst/>
          </a:prstGeom>
          <a:noFill/>
        </p:spPr>
        <p:txBody>
          <a:bodyPr lIns="32890" tIns="32890" rIns="32890" bIns="32890"/>
          <a:lstStyle>
            <a:lvl1pPr defTabSz="321326">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978" name="Body Level One…"/>
          <p:cNvSpPr txBox="1">
            <a:spLocks noGrp="1"/>
          </p:cNvSpPr>
          <p:nvPr>
            <p:ph type="body" sz="quarter" idx="1"/>
          </p:nvPr>
        </p:nvSpPr>
        <p:spPr>
          <a:xfrm>
            <a:off x="457714" y="1535040"/>
            <a:ext cx="4040062" cy="639694"/>
          </a:xfrm>
          <a:prstGeom prst="rect">
            <a:avLst/>
          </a:prstGeom>
        </p:spPr>
        <p:txBody>
          <a:bodyPr lIns="32890" tIns="32890" rIns="32890" bIns="32890" anchor="b">
            <a:normAutofit/>
          </a:bodyPr>
          <a:lstStyle>
            <a:lvl1pPr marL="0" indent="0" defTabSz="321326">
              <a:spcBef>
                <a:spcPts val="500"/>
              </a:spcBef>
              <a:buSzTx/>
              <a:buNone/>
              <a:defRPr sz="1700" b="1" i="0">
                <a:solidFill>
                  <a:srgbClr val="000000"/>
                </a:solidFill>
                <a:latin typeface="Arial" panose="020B0604020202020204" pitchFamily="34" charset="0"/>
                <a:cs typeface="Arial" panose="020B0604020202020204" pitchFamily="34" charset="0"/>
              </a:defRPr>
            </a:lvl1pPr>
            <a:lvl2pPr marL="0" indent="321326" defTabSz="321326">
              <a:spcBef>
                <a:spcPts val="500"/>
              </a:spcBef>
              <a:buSzTx/>
              <a:buNone/>
              <a:defRPr sz="1700" b="1" i="0">
                <a:solidFill>
                  <a:srgbClr val="000000"/>
                </a:solidFill>
                <a:latin typeface="Arial" panose="020B0604020202020204" pitchFamily="34" charset="0"/>
                <a:cs typeface="Arial" panose="020B0604020202020204" pitchFamily="34" charset="0"/>
              </a:defRPr>
            </a:lvl2pPr>
            <a:lvl3pPr marL="0" indent="642653" defTabSz="321326">
              <a:spcBef>
                <a:spcPts val="500"/>
              </a:spcBef>
              <a:buSzTx/>
              <a:buNone/>
              <a:defRPr sz="1700" b="1" i="0">
                <a:solidFill>
                  <a:srgbClr val="000000"/>
                </a:solidFill>
                <a:latin typeface="Arial" panose="020B0604020202020204" pitchFamily="34" charset="0"/>
                <a:cs typeface="Arial" panose="020B0604020202020204" pitchFamily="34" charset="0"/>
              </a:defRPr>
            </a:lvl3pPr>
            <a:lvl4pPr marL="0" indent="963981" defTabSz="321326">
              <a:spcBef>
                <a:spcPts val="500"/>
              </a:spcBef>
              <a:buSzTx/>
              <a:buNone/>
              <a:defRPr sz="1700" b="1" i="0">
                <a:solidFill>
                  <a:srgbClr val="000000"/>
                </a:solidFill>
                <a:latin typeface="Arial" panose="020B0604020202020204" pitchFamily="34" charset="0"/>
                <a:cs typeface="Arial" panose="020B0604020202020204" pitchFamily="34" charset="0"/>
              </a:defRPr>
            </a:lvl4pPr>
            <a:lvl5pPr marL="0" indent="1285307" defTabSz="321326">
              <a:spcBef>
                <a:spcPts val="500"/>
              </a:spcBef>
              <a:buSzTx/>
              <a:buNone/>
              <a:defRPr sz="17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979" name="Text Placeholder 4"/>
          <p:cNvSpPr>
            <a:spLocks noGrp="1"/>
          </p:cNvSpPr>
          <p:nvPr>
            <p:ph type="body" sz="quarter" idx="21"/>
          </p:nvPr>
        </p:nvSpPr>
        <p:spPr>
          <a:xfrm>
            <a:off x="4645121" y="1535040"/>
            <a:ext cx="4041178" cy="639693"/>
          </a:xfrm>
          <a:prstGeom prst="rect">
            <a:avLst/>
          </a:prstGeom>
        </p:spPr>
        <p:txBody>
          <a:bodyPr lIns="32890" tIns="32890" rIns="32890" bIns="32890" anchor="b">
            <a:normAutofit/>
          </a:bodyPr>
          <a:lstStyle>
            <a:lvl1pPr>
              <a:defRPr b="1" i="0">
                <a:latin typeface="Arial" panose="020B0604020202020204" pitchFamily="34" charset="0"/>
                <a:cs typeface="Arial" panose="020B0604020202020204" pitchFamily="34" charset="0"/>
              </a:defRPr>
            </a:lvl1pPr>
          </a:lstStyle>
          <a:p>
            <a:pPr marL="0" indent="0" defTabSz="321326" rtl="0">
              <a:spcBef>
                <a:spcPts val="500"/>
              </a:spcBef>
              <a:buSzTx/>
              <a:buNone/>
              <a:defRPr sz="1700" b="1">
                <a:solidFill>
                  <a:srgbClr val="000000"/>
                </a:solidFill>
              </a:defRPr>
            </a:pPr>
            <a:endParaRPr dirty="0"/>
          </a:p>
        </p:txBody>
      </p:sp>
      <p:sp>
        <p:nvSpPr>
          <p:cNvPr id="1980" name="Slide Number"/>
          <p:cNvSpPr txBox="1">
            <a:spLocks noGrp="1"/>
          </p:cNvSpPr>
          <p:nvPr>
            <p:ph type="sldNum" sz="quarter" idx="2"/>
          </p:nvPr>
        </p:nvSpPr>
        <p:spPr>
          <a:xfrm>
            <a:off x="4608281" y="4391888"/>
            <a:ext cx="383281" cy="395733"/>
          </a:xfrm>
          <a:prstGeom prst="rect">
            <a:avLst/>
          </a:prstGeom>
        </p:spPr>
        <p:txBody>
          <a:bodyPr lIns="32890" tIns="32890" rIns="32890" bIns="32890"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533714982"/>
      </p:ext>
    </p:extLst>
  </p:cSld>
  <p:clrMapOvr>
    <a:masterClrMapping/>
  </p:clrMapOvr>
  <p:transition spd="med"/>
</p:sldLayout>
</file>

<file path=ppt/slideLayouts/slideLayout204.xml><?xml version="1.0" encoding="utf-8"?>
<p:sldLayout xmlns:a="http://schemas.openxmlformats.org/drawingml/2006/main" xmlns:r="http://schemas.openxmlformats.org/officeDocument/2006/relationships" xmlns:p="http://schemas.openxmlformats.org/presentationml/2006/main" showMasterSp="0" type="tx">
  <p:cSld name="7_Two Content">
    <p:bg>
      <p:bgPr>
        <a:solidFill>
          <a:srgbClr val="720000"/>
        </a:solidFill>
        <a:effectLst/>
      </p:bgPr>
    </p:bg>
    <p:spTree>
      <p:nvGrpSpPr>
        <p:cNvPr id="1" name=""/>
        <p:cNvGrpSpPr/>
        <p:nvPr/>
      </p:nvGrpSpPr>
      <p:grpSpPr>
        <a:xfrm>
          <a:off x="0" y="0"/>
          <a:ext cx="0" cy="0"/>
          <a:chOff x="0" y="0"/>
          <a:chExt cx="0" cy="0"/>
        </a:xfrm>
      </p:grpSpPr>
      <p:grpSp>
        <p:nvGrpSpPr>
          <p:cNvPr id="1752" name="Group 2"/>
          <p:cNvGrpSpPr/>
          <p:nvPr/>
        </p:nvGrpSpPr>
        <p:grpSpPr>
          <a:xfrm>
            <a:off x="0" y="0"/>
            <a:ext cx="7242175" cy="1981200"/>
            <a:chOff x="0" y="0"/>
            <a:chExt cx="7242175" cy="1981200"/>
          </a:xfrm>
        </p:grpSpPr>
        <p:sp>
          <p:nvSpPr>
            <p:cNvPr id="1750" name="Freeform 3"/>
            <p:cNvSpPr/>
            <p:nvPr/>
          </p:nvSpPr>
          <p:spPr>
            <a:xfrm>
              <a:off x="0" y="925512"/>
              <a:ext cx="7123113" cy="1055688"/>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751" name="Freeform 4"/>
            <p:cNvSpPr/>
            <p:nvPr/>
          </p:nvSpPr>
          <p:spPr>
            <a:xfrm>
              <a:off x="0" y="0"/>
              <a:ext cx="7242175"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1753"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FFFFC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1754" name="Body Level One…"/>
          <p:cNvSpPr txBox="1">
            <a:spLocks noGrp="1"/>
          </p:cNvSpPr>
          <p:nvPr>
            <p:ph type="body" sz="half" idx="1"/>
          </p:nvPr>
        </p:nvSpPr>
        <p:spPr>
          <a:xfrm>
            <a:off x="457200" y="1600200"/>
            <a:ext cx="4038600" cy="4495800"/>
          </a:xfrm>
          <a:prstGeom prst="rect">
            <a:avLst/>
          </a:prstGeom>
        </p:spPr>
        <p:txBody>
          <a:bodyPr>
            <a:normAutofit/>
          </a:bodyPr>
          <a:lstStyle>
            <a:lvl1pPr>
              <a:spcBef>
                <a:spcPts val="600"/>
              </a:spcBef>
              <a:buClr>
                <a:srgbClr val="FFCC66"/>
              </a:buClr>
              <a:buSzPct val="80000"/>
              <a:buChar char="■"/>
              <a:defRPr sz="2800">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vl2pPr marL="790575" indent="-333375">
              <a:spcBef>
                <a:spcPts val="600"/>
              </a:spcBef>
              <a:buClr>
                <a:srgbClr val="FFCC66"/>
              </a:buClr>
              <a:buChar char="–"/>
              <a:defRPr sz="2800">
                <a:solidFill>
                  <a:schemeClr val="accent3">
                    <a:lumOff val="44000"/>
                  </a:schemeClr>
                </a:solidFill>
                <a:effectLst>
                  <a:outerShdw blurRad="38100" dist="38100" dir="2700000" rotWithShape="0">
                    <a:srgbClr val="000000"/>
                  </a:outerShdw>
                </a:effectLst>
                <a:latin typeface="Tahoma"/>
                <a:ea typeface="Tahoma"/>
                <a:cs typeface="Tahoma"/>
                <a:sym typeface="Tahoma"/>
              </a:defRPr>
            </a:lvl2pPr>
            <a:lvl3pPr marL="1234439" indent="-320039">
              <a:spcBef>
                <a:spcPts val="600"/>
              </a:spcBef>
              <a:buClr>
                <a:srgbClr val="FFCC66"/>
              </a:buClr>
              <a:buChar char="▪"/>
              <a:defRPr sz="2800">
                <a:solidFill>
                  <a:schemeClr val="accent3">
                    <a:lumOff val="44000"/>
                  </a:schemeClr>
                </a:solidFill>
                <a:effectLst>
                  <a:outerShdw blurRad="38100" dist="38100" dir="2700000" rotWithShape="0">
                    <a:srgbClr val="000000"/>
                  </a:outerShdw>
                </a:effectLst>
                <a:latin typeface="Tahoma"/>
                <a:ea typeface="Tahoma"/>
                <a:cs typeface="Tahoma"/>
                <a:sym typeface="Tahoma"/>
              </a:defRPr>
            </a:lvl3pPr>
            <a:lvl4pPr marL="1727200" indent="-355600">
              <a:spcBef>
                <a:spcPts val="600"/>
              </a:spcBef>
              <a:buClr>
                <a:srgbClr val="FFCC66"/>
              </a:buClr>
              <a:buChar char="–"/>
              <a:defRPr sz="2800">
                <a:solidFill>
                  <a:schemeClr val="accent3">
                    <a:lumOff val="44000"/>
                  </a:schemeClr>
                </a:solidFill>
                <a:effectLst>
                  <a:outerShdw blurRad="38100" dist="38100" dir="2700000" rotWithShape="0">
                    <a:srgbClr val="000000"/>
                  </a:outerShdw>
                </a:effectLst>
                <a:latin typeface="Tahoma"/>
                <a:ea typeface="Tahoma"/>
                <a:cs typeface="Tahoma"/>
                <a:sym typeface="Tahoma"/>
              </a:defRPr>
            </a:lvl4pPr>
            <a:lvl5pPr marL="2184400" indent="-355600">
              <a:spcBef>
                <a:spcPts val="600"/>
              </a:spcBef>
              <a:buClr>
                <a:srgbClr val="FFCC66"/>
              </a:buClr>
              <a:buChar char="▪"/>
              <a:defRPr sz="2800">
                <a:solidFill>
                  <a:schemeClr val="accent3">
                    <a:lumOff val="44000"/>
                  </a:schemeClr>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1755"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505820830"/>
      </p:ext>
    </p:extLst>
  </p:cSld>
  <p:clrMapOvr>
    <a:masterClrMapping/>
  </p:clrMapOvr>
  <p:transition spd="med"/>
</p:sldLayout>
</file>

<file path=ppt/slideLayouts/slideLayout2040.xml><?xml version="1.0" encoding="utf-8"?>
<p:sldLayout xmlns:a="http://schemas.openxmlformats.org/drawingml/2006/main" xmlns:r="http://schemas.openxmlformats.org/officeDocument/2006/relationships" xmlns:p="http://schemas.openxmlformats.org/presentationml/2006/main" showMasterSp="0" type="tx">
  <p:cSld name="13_Title Only">
    <p:bg>
      <p:bgPr>
        <a:solidFill>
          <a:srgbClr val="FFFFFF"/>
        </a:solidFill>
        <a:effectLst/>
      </p:bgPr>
    </p:bg>
    <p:spTree>
      <p:nvGrpSpPr>
        <p:cNvPr id="1" name=""/>
        <p:cNvGrpSpPr/>
        <p:nvPr/>
      </p:nvGrpSpPr>
      <p:grpSpPr>
        <a:xfrm>
          <a:off x="0" y="0"/>
          <a:ext cx="0" cy="0"/>
          <a:chOff x="0" y="0"/>
          <a:chExt cx="0" cy="0"/>
        </a:xfrm>
      </p:grpSpPr>
      <p:sp>
        <p:nvSpPr>
          <p:cNvPr id="1987" name="Title Text"/>
          <p:cNvSpPr txBox="1">
            <a:spLocks noGrp="1"/>
          </p:cNvSpPr>
          <p:nvPr>
            <p:ph type="title"/>
          </p:nvPr>
        </p:nvSpPr>
        <p:spPr>
          <a:xfrm>
            <a:off x="321507" y="193135"/>
            <a:ext cx="5786029" cy="802687"/>
          </a:xfrm>
          <a:prstGeom prst="rect">
            <a:avLst/>
          </a:prstGeom>
          <a:noFill/>
        </p:spPr>
        <p:txBody>
          <a:bodyPr lIns="32890" tIns="32890" rIns="32890" bIns="32890"/>
          <a:lstStyle>
            <a:lvl1pPr defTabSz="321326">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988" name="Slide Number"/>
          <p:cNvSpPr txBox="1">
            <a:spLocks noGrp="1"/>
          </p:cNvSpPr>
          <p:nvPr>
            <p:ph type="sldNum" sz="quarter" idx="2"/>
          </p:nvPr>
        </p:nvSpPr>
        <p:spPr>
          <a:xfrm>
            <a:off x="4608281" y="4391888"/>
            <a:ext cx="383281" cy="395733"/>
          </a:xfrm>
          <a:prstGeom prst="rect">
            <a:avLst/>
          </a:prstGeom>
        </p:spPr>
        <p:txBody>
          <a:bodyPr lIns="32890" tIns="32890" rIns="32890" bIns="32890"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345394192"/>
      </p:ext>
    </p:extLst>
  </p:cSld>
  <p:clrMapOvr>
    <a:masterClrMapping/>
  </p:clrMapOvr>
  <p:transition spd="med"/>
</p:sldLayout>
</file>

<file path=ppt/slideLayouts/slideLayout2041.xml><?xml version="1.0" encoding="utf-8"?>
<p:sldLayout xmlns:a="http://schemas.openxmlformats.org/drawingml/2006/main" xmlns:r="http://schemas.openxmlformats.org/officeDocument/2006/relationships" xmlns:p="http://schemas.openxmlformats.org/presentationml/2006/main" showMasterSp="0" type="tx">
  <p:cSld name="15_Blank">
    <p:bg>
      <p:bgPr>
        <a:solidFill>
          <a:srgbClr val="FFFFFF"/>
        </a:solidFill>
        <a:effectLst/>
      </p:bgPr>
    </p:bg>
    <p:spTree>
      <p:nvGrpSpPr>
        <p:cNvPr id="1" name=""/>
        <p:cNvGrpSpPr/>
        <p:nvPr/>
      </p:nvGrpSpPr>
      <p:grpSpPr>
        <a:xfrm>
          <a:off x="0" y="0"/>
          <a:ext cx="0" cy="0"/>
          <a:chOff x="0" y="0"/>
          <a:chExt cx="0" cy="0"/>
        </a:xfrm>
      </p:grpSpPr>
      <p:sp>
        <p:nvSpPr>
          <p:cNvPr id="1995" name="Slide Number"/>
          <p:cNvSpPr txBox="1">
            <a:spLocks noGrp="1"/>
          </p:cNvSpPr>
          <p:nvPr>
            <p:ph type="sldNum" sz="quarter" idx="2"/>
          </p:nvPr>
        </p:nvSpPr>
        <p:spPr>
          <a:xfrm>
            <a:off x="4608281" y="4391888"/>
            <a:ext cx="383281" cy="395733"/>
          </a:xfrm>
          <a:prstGeom prst="rect">
            <a:avLst/>
          </a:prstGeom>
        </p:spPr>
        <p:txBody>
          <a:bodyPr lIns="32890" tIns="32890" rIns="32890" bIns="32890"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621471939"/>
      </p:ext>
    </p:extLst>
  </p:cSld>
  <p:clrMapOvr>
    <a:masterClrMapping/>
  </p:clrMapOvr>
  <p:transition spd="med"/>
</p:sldLayout>
</file>

<file path=ppt/slideLayouts/slideLayout2042.xml><?xml version="1.0" encoding="utf-8"?>
<p:sldLayout xmlns:a="http://schemas.openxmlformats.org/drawingml/2006/main" xmlns:r="http://schemas.openxmlformats.org/officeDocument/2006/relationships" xmlns:p="http://schemas.openxmlformats.org/presentationml/2006/main" showMasterSp="0" type="tx">
  <p:cSld name="13_Content with Caption">
    <p:bg>
      <p:bgPr>
        <a:solidFill>
          <a:srgbClr val="FFFFFF"/>
        </a:solidFill>
        <a:effectLst/>
      </p:bgPr>
    </p:bg>
    <p:spTree>
      <p:nvGrpSpPr>
        <p:cNvPr id="1" name=""/>
        <p:cNvGrpSpPr/>
        <p:nvPr/>
      </p:nvGrpSpPr>
      <p:grpSpPr>
        <a:xfrm>
          <a:off x="0" y="0"/>
          <a:ext cx="0" cy="0"/>
          <a:chOff x="0" y="0"/>
          <a:chExt cx="0" cy="0"/>
        </a:xfrm>
      </p:grpSpPr>
      <p:sp>
        <p:nvSpPr>
          <p:cNvPr id="2002" name="Title Text"/>
          <p:cNvSpPr txBox="1">
            <a:spLocks noGrp="1"/>
          </p:cNvSpPr>
          <p:nvPr>
            <p:ph type="title"/>
          </p:nvPr>
        </p:nvSpPr>
        <p:spPr>
          <a:xfrm>
            <a:off x="457714" y="273517"/>
            <a:ext cx="3007439" cy="1161049"/>
          </a:xfrm>
          <a:prstGeom prst="rect">
            <a:avLst/>
          </a:prstGeom>
          <a:noFill/>
        </p:spPr>
        <p:txBody>
          <a:bodyPr lIns="32890" tIns="32890" rIns="32890" bIns="32890" anchor="b"/>
          <a:lstStyle>
            <a:lvl1pPr algn="l" defTabSz="321326">
              <a:defRPr sz="1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003" name="Body Level One…"/>
          <p:cNvSpPr txBox="1">
            <a:spLocks noGrp="1"/>
          </p:cNvSpPr>
          <p:nvPr>
            <p:ph type="body" idx="1"/>
          </p:nvPr>
        </p:nvSpPr>
        <p:spPr>
          <a:xfrm>
            <a:off x="3574544" y="273517"/>
            <a:ext cx="5111755" cy="5852131"/>
          </a:xfrm>
          <a:prstGeom prst="rect">
            <a:avLst/>
          </a:prstGeom>
        </p:spPr>
        <p:txBody>
          <a:bodyPr lIns="32890" tIns="32890" rIns="32890" bIns="32890">
            <a:normAutofit/>
          </a:bodyPr>
          <a:lstStyle>
            <a:lvl1pPr marL="240995" indent="-240995" defTabSz="321326">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0995" indent="80332" defTabSz="321326">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0995" indent="401659" defTabSz="321326">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0995" indent="722987" defTabSz="321326">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0995" indent="1044319" defTabSz="321326">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004" name="Text Placeholder 3"/>
          <p:cNvSpPr>
            <a:spLocks noGrp="1"/>
          </p:cNvSpPr>
          <p:nvPr>
            <p:ph type="body" sz="half" idx="21"/>
          </p:nvPr>
        </p:nvSpPr>
        <p:spPr>
          <a:xfrm>
            <a:off x="457713" y="1434565"/>
            <a:ext cx="3007441" cy="4691082"/>
          </a:xfrm>
          <a:prstGeom prst="rect">
            <a:avLst/>
          </a:prstGeom>
        </p:spPr>
        <p:txBody>
          <a:bodyPr lIns="32890" tIns="32890" rIns="32890" bIns="32890">
            <a:normAutofit/>
          </a:bodyPr>
          <a:lstStyle>
            <a:lvl1pPr>
              <a:defRPr b="1" i="0">
                <a:latin typeface="Arial" panose="020B0604020202020204" pitchFamily="34" charset="0"/>
                <a:cs typeface="Arial" panose="020B0604020202020204" pitchFamily="34" charset="0"/>
              </a:defRPr>
            </a:lvl1pPr>
          </a:lstStyle>
          <a:p>
            <a:pPr marL="0" indent="0" defTabSz="321326" rtl="0">
              <a:spcBef>
                <a:spcPts val="500"/>
              </a:spcBef>
              <a:buSzTx/>
              <a:buNone/>
              <a:defRPr sz="1000">
                <a:solidFill>
                  <a:srgbClr val="000000"/>
                </a:solidFill>
              </a:defRPr>
            </a:pPr>
            <a:endParaRPr dirty="0"/>
          </a:p>
        </p:txBody>
      </p:sp>
      <p:sp>
        <p:nvSpPr>
          <p:cNvPr id="2005" name="Slide Number"/>
          <p:cNvSpPr txBox="1">
            <a:spLocks noGrp="1"/>
          </p:cNvSpPr>
          <p:nvPr>
            <p:ph type="sldNum" sz="quarter" idx="2"/>
          </p:nvPr>
        </p:nvSpPr>
        <p:spPr>
          <a:xfrm>
            <a:off x="4608281" y="4391888"/>
            <a:ext cx="383281" cy="395733"/>
          </a:xfrm>
          <a:prstGeom prst="rect">
            <a:avLst/>
          </a:prstGeom>
        </p:spPr>
        <p:txBody>
          <a:bodyPr lIns="32890" tIns="32890" rIns="32890" bIns="32890"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756538393"/>
      </p:ext>
    </p:extLst>
  </p:cSld>
  <p:clrMapOvr>
    <a:masterClrMapping/>
  </p:clrMapOvr>
  <p:transition spd="med"/>
</p:sldLayout>
</file>

<file path=ppt/slideLayouts/slideLayout2043.xml><?xml version="1.0" encoding="utf-8"?>
<p:sldLayout xmlns:a="http://schemas.openxmlformats.org/drawingml/2006/main" xmlns:r="http://schemas.openxmlformats.org/officeDocument/2006/relationships" xmlns:p="http://schemas.openxmlformats.org/presentationml/2006/main" showMasterSp="0" type="tx">
  <p:cSld name="13_Picture with Caption">
    <p:bg>
      <p:bgPr>
        <a:solidFill>
          <a:srgbClr val="FFFFFF"/>
        </a:solidFill>
        <a:effectLst/>
      </p:bgPr>
    </p:bg>
    <p:spTree>
      <p:nvGrpSpPr>
        <p:cNvPr id="1" name=""/>
        <p:cNvGrpSpPr/>
        <p:nvPr/>
      </p:nvGrpSpPr>
      <p:grpSpPr>
        <a:xfrm>
          <a:off x="0" y="0"/>
          <a:ext cx="0" cy="0"/>
          <a:chOff x="0" y="0"/>
          <a:chExt cx="0" cy="0"/>
        </a:xfrm>
      </p:grpSpPr>
      <p:sp>
        <p:nvSpPr>
          <p:cNvPr id="2012" name="Title Text"/>
          <p:cNvSpPr txBox="1">
            <a:spLocks noGrp="1"/>
          </p:cNvSpPr>
          <p:nvPr>
            <p:ph type="title"/>
          </p:nvPr>
        </p:nvSpPr>
        <p:spPr>
          <a:xfrm>
            <a:off x="1791737" y="4800498"/>
            <a:ext cx="5486848" cy="567128"/>
          </a:xfrm>
          <a:prstGeom prst="rect">
            <a:avLst/>
          </a:prstGeom>
          <a:noFill/>
        </p:spPr>
        <p:txBody>
          <a:bodyPr lIns="32890" tIns="32890" rIns="32890" bIns="32890" anchor="b"/>
          <a:lstStyle>
            <a:lvl1pPr algn="l" defTabSz="321326">
              <a:defRPr sz="1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013" name="Picture Placeholder 2"/>
          <p:cNvSpPr>
            <a:spLocks noGrp="1"/>
          </p:cNvSpPr>
          <p:nvPr>
            <p:ph type="pic" sz="half" idx="21"/>
          </p:nvPr>
        </p:nvSpPr>
        <p:spPr>
          <a:xfrm>
            <a:off x="1791737" y="612910"/>
            <a:ext cx="5486848" cy="4115024"/>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2014" name="Body Level One…"/>
          <p:cNvSpPr txBox="1">
            <a:spLocks noGrp="1"/>
          </p:cNvSpPr>
          <p:nvPr>
            <p:ph type="body" sz="quarter" idx="1"/>
          </p:nvPr>
        </p:nvSpPr>
        <p:spPr>
          <a:xfrm>
            <a:off x="1791737" y="5367627"/>
            <a:ext cx="5486848" cy="804920"/>
          </a:xfrm>
          <a:prstGeom prst="rect">
            <a:avLst/>
          </a:prstGeom>
        </p:spPr>
        <p:txBody>
          <a:bodyPr lIns="32890" tIns="32890" rIns="32890" bIns="32890">
            <a:normAutofit/>
          </a:bodyPr>
          <a:lstStyle>
            <a:lvl1pPr marL="0" indent="0" defTabSz="321326">
              <a:spcBef>
                <a:spcPts val="500"/>
              </a:spcBef>
              <a:buSzTx/>
              <a:buNone/>
              <a:defRPr sz="1000" b="1" i="0">
                <a:solidFill>
                  <a:srgbClr val="000000"/>
                </a:solidFill>
                <a:latin typeface="Arial" panose="020B0604020202020204" pitchFamily="34" charset="0"/>
                <a:cs typeface="Arial" panose="020B0604020202020204" pitchFamily="34" charset="0"/>
              </a:defRPr>
            </a:lvl1pPr>
            <a:lvl2pPr marL="0" indent="321326" defTabSz="321326">
              <a:spcBef>
                <a:spcPts val="500"/>
              </a:spcBef>
              <a:buSzTx/>
              <a:buNone/>
              <a:defRPr sz="1000" b="1" i="0">
                <a:solidFill>
                  <a:srgbClr val="000000"/>
                </a:solidFill>
                <a:latin typeface="Arial" panose="020B0604020202020204" pitchFamily="34" charset="0"/>
                <a:cs typeface="Arial" panose="020B0604020202020204" pitchFamily="34" charset="0"/>
              </a:defRPr>
            </a:lvl2pPr>
            <a:lvl3pPr marL="0" indent="642653" defTabSz="321326">
              <a:spcBef>
                <a:spcPts val="500"/>
              </a:spcBef>
              <a:buSzTx/>
              <a:buNone/>
              <a:defRPr sz="1000" b="1" i="0">
                <a:solidFill>
                  <a:srgbClr val="000000"/>
                </a:solidFill>
                <a:latin typeface="Arial" panose="020B0604020202020204" pitchFamily="34" charset="0"/>
                <a:cs typeface="Arial" panose="020B0604020202020204" pitchFamily="34" charset="0"/>
              </a:defRPr>
            </a:lvl3pPr>
            <a:lvl4pPr marL="0" indent="963981" defTabSz="321326">
              <a:spcBef>
                <a:spcPts val="500"/>
              </a:spcBef>
              <a:buSzTx/>
              <a:buNone/>
              <a:defRPr sz="1000" b="1" i="0">
                <a:solidFill>
                  <a:srgbClr val="000000"/>
                </a:solidFill>
                <a:latin typeface="Arial" panose="020B0604020202020204" pitchFamily="34" charset="0"/>
                <a:cs typeface="Arial" panose="020B0604020202020204" pitchFamily="34" charset="0"/>
              </a:defRPr>
            </a:lvl4pPr>
            <a:lvl5pPr marL="0" indent="1285307" defTabSz="321326">
              <a:spcBef>
                <a:spcPts val="500"/>
              </a:spcBef>
              <a:buSzTx/>
              <a:buNone/>
              <a:defRPr sz="1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015" name="Slide Number"/>
          <p:cNvSpPr txBox="1">
            <a:spLocks noGrp="1"/>
          </p:cNvSpPr>
          <p:nvPr>
            <p:ph type="sldNum" sz="quarter" idx="2"/>
          </p:nvPr>
        </p:nvSpPr>
        <p:spPr>
          <a:xfrm>
            <a:off x="4608281" y="4391888"/>
            <a:ext cx="383281" cy="395733"/>
          </a:xfrm>
          <a:prstGeom prst="rect">
            <a:avLst/>
          </a:prstGeom>
        </p:spPr>
        <p:txBody>
          <a:bodyPr lIns="32890" tIns="32890" rIns="32890" bIns="32890"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553814923"/>
      </p:ext>
    </p:extLst>
  </p:cSld>
  <p:clrMapOvr>
    <a:masterClrMapping/>
  </p:clrMapOvr>
  <p:transition spd="med"/>
</p:sldLayout>
</file>

<file path=ppt/slideLayouts/slideLayout2044.xml><?xml version="1.0" encoding="utf-8"?>
<p:sldLayout xmlns:a="http://schemas.openxmlformats.org/drawingml/2006/main" xmlns:r="http://schemas.openxmlformats.org/officeDocument/2006/relationships" xmlns:p="http://schemas.openxmlformats.org/presentationml/2006/main" showMasterSp="0" type="tx">
  <p:cSld name="13_Title and Vertical Text">
    <p:bg>
      <p:bgPr>
        <a:solidFill>
          <a:srgbClr val="FFFFFF"/>
        </a:solidFill>
        <a:effectLst/>
      </p:bgPr>
    </p:bg>
    <p:spTree>
      <p:nvGrpSpPr>
        <p:cNvPr id="1" name=""/>
        <p:cNvGrpSpPr/>
        <p:nvPr/>
      </p:nvGrpSpPr>
      <p:grpSpPr>
        <a:xfrm>
          <a:off x="0" y="0"/>
          <a:ext cx="0" cy="0"/>
          <a:chOff x="0" y="0"/>
          <a:chExt cx="0" cy="0"/>
        </a:xfrm>
      </p:grpSpPr>
      <p:sp>
        <p:nvSpPr>
          <p:cNvPr id="2022" name="Title Text"/>
          <p:cNvSpPr txBox="1">
            <a:spLocks noGrp="1"/>
          </p:cNvSpPr>
          <p:nvPr>
            <p:ph type="title"/>
          </p:nvPr>
        </p:nvSpPr>
        <p:spPr>
          <a:xfrm>
            <a:off x="321507" y="193135"/>
            <a:ext cx="5786029" cy="802687"/>
          </a:xfrm>
          <a:prstGeom prst="rect">
            <a:avLst/>
          </a:prstGeom>
          <a:noFill/>
        </p:spPr>
        <p:txBody>
          <a:bodyPr lIns="32890" tIns="32890" rIns="32890" bIns="32890"/>
          <a:lstStyle>
            <a:lvl1pPr defTabSz="321326">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023" name="Body Level One…"/>
          <p:cNvSpPr txBox="1">
            <a:spLocks noGrp="1"/>
          </p:cNvSpPr>
          <p:nvPr>
            <p:ph type="body" sz="half" idx="1"/>
          </p:nvPr>
        </p:nvSpPr>
        <p:spPr>
          <a:xfrm>
            <a:off x="321507" y="1125334"/>
            <a:ext cx="5786029" cy="3181720"/>
          </a:xfrm>
          <a:prstGeom prst="rect">
            <a:avLst/>
          </a:prstGeom>
        </p:spPr>
        <p:txBody>
          <a:bodyPr vert="eaVert" lIns="32890" tIns="32890" rIns="32890" bIns="32890">
            <a:normAutofit/>
          </a:bodyPr>
          <a:lstStyle>
            <a:lvl1pPr marL="240995" indent="-240995" defTabSz="321326">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0995" indent="80332" defTabSz="321326">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0995" indent="401659" defTabSz="321326">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0995" indent="722987" defTabSz="321326">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0995" indent="1044319" defTabSz="321326">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024" name="Slide Number"/>
          <p:cNvSpPr txBox="1">
            <a:spLocks noGrp="1"/>
          </p:cNvSpPr>
          <p:nvPr>
            <p:ph type="sldNum" sz="quarter" idx="2"/>
          </p:nvPr>
        </p:nvSpPr>
        <p:spPr>
          <a:xfrm>
            <a:off x="4608281" y="4391888"/>
            <a:ext cx="383281" cy="395733"/>
          </a:xfrm>
          <a:prstGeom prst="rect">
            <a:avLst/>
          </a:prstGeom>
        </p:spPr>
        <p:txBody>
          <a:bodyPr lIns="32890" tIns="32890" rIns="32890" bIns="32890"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694287721"/>
      </p:ext>
    </p:extLst>
  </p:cSld>
  <p:clrMapOvr>
    <a:masterClrMapping/>
  </p:clrMapOvr>
  <p:transition spd="med"/>
</p:sldLayout>
</file>

<file path=ppt/slideLayouts/slideLayout2045.xml><?xml version="1.0" encoding="utf-8"?>
<p:sldLayout xmlns:a="http://schemas.openxmlformats.org/drawingml/2006/main" xmlns:r="http://schemas.openxmlformats.org/officeDocument/2006/relationships" xmlns:p="http://schemas.openxmlformats.org/presentationml/2006/main" showMasterSp="0" type="tx">
  <p:cSld name="13_Vertical Title and Text">
    <p:bg>
      <p:bgPr>
        <a:solidFill>
          <a:srgbClr val="FFFFFF"/>
        </a:solidFill>
        <a:effectLst/>
      </p:bgPr>
    </p:bg>
    <p:spTree>
      <p:nvGrpSpPr>
        <p:cNvPr id="1" name=""/>
        <p:cNvGrpSpPr/>
        <p:nvPr/>
      </p:nvGrpSpPr>
      <p:grpSpPr>
        <a:xfrm>
          <a:off x="0" y="0"/>
          <a:ext cx="0" cy="0"/>
          <a:chOff x="0" y="0"/>
          <a:chExt cx="0" cy="0"/>
        </a:xfrm>
      </p:grpSpPr>
      <p:sp>
        <p:nvSpPr>
          <p:cNvPr id="2031" name="Title Text"/>
          <p:cNvSpPr txBox="1">
            <a:spLocks noGrp="1"/>
          </p:cNvSpPr>
          <p:nvPr>
            <p:ph type="title"/>
          </p:nvPr>
        </p:nvSpPr>
        <p:spPr>
          <a:xfrm>
            <a:off x="4661865" y="193136"/>
            <a:ext cx="1445671" cy="4113907"/>
          </a:xfrm>
          <a:prstGeom prst="rect">
            <a:avLst/>
          </a:prstGeom>
          <a:noFill/>
        </p:spPr>
        <p:txBody>
          <a:bodyPr vert="eaVert" lIns="32890" tIns="32890" rIns="32890" bIns="32890"/>
          <a:lstStyle>
            <a:lvl1pPr defTabSz="321326">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032" name="Body Level One…"/>
          <p:cNvSpPr txBox="1">
            <a:spLocks noGrp="1"/>
          </p:cNvSpPr>
          <p:nvPr>
            <p:ph type="body" sz="half" idx="1"/>
          </p:nvPr>
        </p:nvSpPr>
        <p:spPr>
          <a:xfrm>
            <a:off x="321507" y="193136"/>
            <a:ext cx="4233190" cy="4113907"/>
          </a:xfrm>
          <a:prstGeom prst="rect">
            <a:avLst/>
          </a:prstGeom>
        </p:spPr>
        <p:txBody>
          <a:bodyPr vert="eaVert" lIns="32890" tIns="32890" rIns="32890" bIns="32890">
            <a:normAutofit/>
          </a:bodyPr>
          <a:lstStyle>
            <a:lvl1pPr marL="240995" indent="-240995" defTabSz="321326">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0995" indent="80332" defTabSz="321326">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0995" indent="401659" defTabSz="321326">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0995" indent="722987" defTabSz="321326">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0995" indent="1044319" defTabSz="321326">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033" name="Slide Number"/>
          <p:cNvSpPr txBox="1">
            <a:spLocks noGrp="1"/>
          </p:cNvSpPr>
          <p:nvPr>
            <p:ph type="sldNum" sz="quarter" idx="2"/>
          </p:nvPr>
        </p:nvSpPr>
        <p:spPr>
          <a:xfrm>
            <a:off x="4608281" y="4391888"/>
            <a:ext cx="383281" cy="395733"/>
          </a:xfrm>
          <a:prstGeom prst="rect">
            <a:avLst/>
          </a:prstGeom>
        </p:spPr>
        <p:txBody>
          <a:bodyPr lIns="32890" tIns="32890" rIns="32890" bIns="32890"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882886951"/>
      </p:ext>
    </p:extLst>
  </p:cSld>
  <p:clrMapOvr>
    <a:masterClrMapping/>
  </p:clrMapOvr>
  <p:transition spd="med"/>
</p:sldLayout>
</file>

<file path=ppt/slideLayouts/slideLayout2046.xml><?xml version="1.0" encoding="utf-8"?>
<p:sldLayout xmlns:a="http://schemas.openxmlformats.org/drawingml/2006/main" xmlns:r="http://schemas.openxmlformats.org/officeDocument/2006/relationships" xmlns:p="http://schemas.openxmlformats.org/presentationml/2006/main" showMasterSp="0" type="tx">
  <p:cSld name="14_Title Slide">
    <p:bg>
      <p:bgPr>
        <a:solidFill>
          <a:srgbClr val="FFFFFF"/>
        </a:solidFill>
        <a:effectLst/>
      </p:bgPr>
    </p:bg>
    <p:spTree>
      <p:nvGrpSpPr>
        <p:cNvPr id="1" name=""/>
        <p:cNvGrpSpPr/>
        <p:nvPr/>
      </p:nvGrpSpPr>
      <p:grpSpPr>
        <a:xfrm>
          <a:off x="0" y="0"/>
          <a:ext cx="0" cy="0"/>
          <a:chOff x="0" y="0"/>
          <a:chExt cx="0" cy="0"/>
        </a:xfrm>
      </p:grpSpPr>
      <p:sp>
        <p:nvSpPr>
          <p:cNvPr id="2040" name="Title Text"/>
          <p:cNvSpPr txBox="1">
            <a:spLocks noGrp="1"/>
          </p:cNvSpPr>
          <p:nvPr>
            <p:ph type="title"/>
          </p:nvPr>
        </p:nvSpPr>
        <p:spPr>
          <a:xfrm>
            <a:off x="685436" y="2130076"/>
            <a:ext cx="7773128" cy="1470290"/>
          </a:xfrm>
          <a:prstGeom prst="rect">
            <a:avLst/>
          </a:prstGeom>
          <a:noFill/>
        </p:spPr>
        <p:txBody>
          <a:bodyPr lIns="32910" tIns="32910" rIns="32910" bIns="32910"/>
          <a:lstStyle>
            <a:lvl1pPr defTabSz="321503">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041" name="Body Level One…"/>
          <p:cNvSpPr txBox="1">
            <a:spLocks noGrp="1"/>
          </p:cNvSpPr>
          <p:nvPr>
            <p:ph type="body" sz="quarter" idx="1"/>
          </p:nvPr>
        </p:nvSpPr>
        <p:spPr>
          <a:xfrm>
            <a:off x="1371990" y="3886163"/>
            <a:ext cx="6400019" cy="1752737"/>
          </a:xfrm>
          <a:prstGeom prst="rect">
            <a:avLst/>
          </a:prstGeom>
        </p:spPr>
        <p:txBody>
          <a:bodyPr lIns="32910" tIns="32910" rIns="32910" bIns="32910">
            <a:normAutofit/>
          </a:bodyPr>
          <a:lstStyle>
            <a:lvl1pPr marL="0" indent="0" algn="ctr" defTabSz="321503">
              <a:spcBef>
                <a:spcPts val="500"/>
              </a:spcBef>
              <a:buSzTx/>
              <a:buNone/>
              <a:defRPr sz="2300" b="1" i="0">
                <a:solidFill>
                  <a:srgbClr val="000000"/>
                </a:solidFill>
                <a:latin typeface="Arial" panose="020B0604020202020204" pitchFamily="34" charset="0"/>
                <a:cs typeface="Arial" panose="020B0604020202020204" pitchFamily="34" charset="0"/>
              </a:defRPr>
            </a:lvl1pPr>
            <a:lvl2pPr marL="0" indent="321503" algn="ctr" defTabSz="321503">
              <a:spcBef>
                <a:spcPts val="500"/>
              </a:spcBef>
              <a:buSzTx/>
              <a:buNone/>
              <a:defRPr sz="2300" b="1" i="0">
                <a:solidFill>
                  <a:srgbClr val="000000"/>
                </a:solidFill>
                <a:latin typeface="Arial" panose="020B0604020202020204" pitchFamily="34" charset="0"/>
                <a:cs typeface="Arial" panose="020B0604020202020204" pitchFamily="34" charset="0"/>
              </a:defRPr>
            </a:lvl2pPr>
            <a:lvl3pPr marL="0" indent="643006" algn="ctr" defTabSz="321503">
              <a:spcBef>
                <a:spcPts val="500"/>
              </a:spcBef>
              <a:buSzTx/>
              <a:buNone/>
              <a:defRPr sz="2300" b="1" i="0">
                <a:solidFill>
                  <a:srgbClr val="000000"/>
                </a:solidFill>
                <a:latin typeface="Arial" panose="020B0604020202020204" pitchFamily="34" charset="0"/>
                <a:cs typeface="Arial" panose="020B0604020202020204" pitchFamily="34" charset="0"/>
              </a:defRPr>
            </a:lvl3pPr>
            <a:lvl4pPr marL="0" indent="964508" algn="ctr" defTabSz="321503">
              <a:spcBef>
                <a:spcPts val="500"/>
              </a:spcBef>
              <a:buSzTx/>
              <a:buNone/>
              <a:defRPr sz="2300" b="1" i="0">
                <a:solidFill>
                  <a:srgbClr val="000000"/>
                </a:solidFill>
                <a:latin typeface="Arial" panose="020B0604020202020204" pitchFamily="34" charset="0"/>
                <a:cs typeface="Arial" panose="020B0604020202020204" pitchFamily="34" charset="0"/>
              </a:defRPr>
            </a:lvl4pPr>
            <a:lvl5pPr marL="0" indent="1286012" algn="ctr" defTabSz="321503">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042" name="Slide Number"/>
          <p:cNvSpPr txBox="1">
            <a:spLocks noGrp="1"/>
          </p:cNvSpPr>
          <p:nvPr>
            <p:ph type="sldNum" sz="quarter" idx="2"/>
          </p:nvPr>
        </p:nvSpPr>
        <p:spPr>
          <a:xfrm>
            <a:off x="4608281" y="4391888"/>
            <a:ext cx="383321" cy="395773"/>
          </a:xfrm>
          <a:prstGeom prst="rect">
            <a:avLst/>
          </a:prstGeom>
        </p:spPr>
        <p:txBody>
          <a:bodyPr lIns="32910" tIns="32910" rIns="32910" bIns="32910"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767463538"/>
      </p:ext>
    </p:extLst>
  </p:cSld>
  <p:clrMapOvr>
    <a:masterClrMapping/>
  </p:clrMapOvr>
  <p:transition spd="med"/>
</p:sldLayout>
</file>

<file path=ppt/slideLayouts/slideLayout2047.xml><?xml version="1.0" encoding="utf-8"?>
<p:sldLayout xmlns:a="http://schemas.openxmlformats.org/drawingml/2006/main" xmlns:r="http://schemas.openxmlformats.org/officeDocument/2006/relationships" xmlns:p="http://schemas.openxmlformats.org/presentationml/2006/main" showMasterSp="0" type="tx">
  <p:cSld name="14_Title and Content">
    <p:bg>
      <p:bgPr>
        <a:solidFill>
          <a:srgbClr val="FFFFFF"/>
        </a:solidFill>
        <a:effectLst/>
      </p:bgPr>
    </p:bg>
    <p:spTree>
      <p:nvGrpSpPr>
        <p:cNvPr id="1" name=""/>
        <p:cNvGrpSpPr/>
        <p:nvPr/>
      </p:nvGrpSpPr>
      <p:grpSpPr>
        <a:xfrm>
          <a:off x="0" y="0"/>
          <a:ext cx="0" cy="0"/>
          <a:chOff x="0" y="0"/>
          <a:chExt cx="0" cy="0"/>
        </a:xfrm>
      </p:grpSpPr>
      <p:sp>
        <p:nvSpPr>
          <p:cNvPr id="2049" name="Title Text"/>
          <p:cNvSpPr txBox="1">
            <a:spLocks noGrp="1"/>
          </p:cNvSpPr>
          <p:nvPr>
            <p:ph type="title"/>
          </p:nvPr>
        </p:nvSpPr>
        <p:spPr>
          <a:xfrm>
            <a:off x="321507" y="193135"/>
            <a:ext cx="5786029" cy="802687"/>
          </a:xfrm>
          <a:prstGeom prst="rect">
            <a:avLst/>
          </a:prstGeom>
          <a:noFill/>
        </p:spPr>
        <p:txBody>
          <a:bodyPr lIns="32910" tIns="32910" rIns="32910" bIns="32910"/>
          <a:lstStyle>
            <a:lvl1pPr defTabSz="321503">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050" name="Body Level One…"/>
          <p:cNvSpPr txBox="1">
            <a:spLocks noGrp="1"/>
          </p:cNvSpPr>
          <p:nvPr>
            <p:ph type="body" sz="half" idx="1"/>
          </p:nvPr>
        </p:nvSpPr>
        <p:spPr>
          <a:xfrm>
            <a:off x="321507" y="1125324"/>
            <a:ext cx="5786029" cy="3181720"/>
          </a:xfrm>
          <a:prstGeom prst="rect">
            <a:avLst/>
          </a:prstGeom>
        </p:spPr>
        <p:txBody>
          <a:bodyPr lIns="32910" tIns="32910" rIns="32910" bIns="32910">
            <a:normAutofit/>
          </a:bodyPr>
          <a:lstStyle>
            <a:lvl1pPr marL="241126" indent="-241126" defTabSz="321503">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1126" indent="80376" defTabSz="321503">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1126" indent="401879" defTabSz="321503">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1126" indent="723381" defTabSz="321503">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1126" indent="1044885" defTabSz="321503">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051" name="Slide Number"/>
          <p:cNvSpPr txBox="1">
            <a:spLocks noGrp="1"/>
          </p:cNvSpPr>
          <p:nvPr>
            <p:ph type="sldNum" sz="quarter" idx="2"/>
          </p:nvPr>
        </p:nvSpPr>
        <p:spPr>
          <a:xfrm>
            <a:off x="4608281" y="4391888"/>
            <a:ext cx="383321" cy="395773"/>
          </a:xfrm>
          <a:prstGeom prst="rect">
            <a:avLst/>
          </a:prstGeom>
        </p:spPr>
        <p:txBody>
          <a:bodyPr lIns="32910" tIns="32910" rIns="32910" bIns="32910"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101677085"/>
      </p:ext>
    </p:extLst>
  </p:cSld>
  <p:clrMapOvr>
    <a:masterClrMapping/>
  </p:clrMapOvr>
  <p:transition spd="med"/>
</p:sldLayout>
</file>

<file path=ppt/slideLayouts/slideLayout2048.xml><?xml version="1.0" encoding="utf-8"?>
<p:sldLayout xmlns:a="http://schemas.openxmlformats.org/drawingml/2006/main" xmlns:r="http://schemas.openxmlformats.org/officeDocument/2006/relationships" xmlns:p="http://schemas.openxmlformats.org/presentationml/2006/main" showMasterSp="0" type="tx">
  <p:cSld name="14_Section Header">
    <p:bg>
      <p:bgPr>
        <a:solidFill>
          <a:srgbClr val="FFFFFF"/>
        </a:solidFill>
        <a:effectLst/>
      </p:bgPr>
    </p:bg>
    <p:spTree>
      <p:nvGrpSpPr>
        <p:cNvPr id="1" name=""/>
        <p:cNvGrpSpPr/>
        <p:nvPr/>
      </p:nvGrpSpPr>
      <p:grpSpPr>
        <a:xfrm>
          <a:off x="0" y="0"/>
          <a:ext cx="0" cy="0"/>
          <a:chOff x="0" y="0"/>
          <a:chExt cx="0" cy="0"/>
        </a:xfrm>
      </p:grpSpPr>
      <p:sp>
        <p:nvSpPr>
          <p:cNvPr id="2058" name="Title Text"/>
          <p:cNvSpPr txBox="1">
            <a:spLocks noGrp="1"/>
          </p:cNvSpPr>
          <p:nvPr>
            <p:ph type="title"/>
          </p:nvPr>
        </p:nvSpPr>
        <p:spPr>
          <a:xfrm>
            <a:off x="722276" y="4406401"/>
            <a:ext cx="7772011" cy="1363116"/>
          </a:xfrm>
          <a:prstGeom prst="rect">
            <a:avLst/>
          </a:prstGeom>
          <a:noFill/>
        </p:spPr>
        <p:txBody>
          <a:bodyPr lIns="32910" tIns="32910" rIns="32910" bIns="32910" anchor="t"/>
          <a:lstStyle>
            <a:lvl1pPr algn="l" defTabSz="321503">
              <a:defRPr b="1" i="0" cap="all">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059" name="Body Level One…"/>
          <p:cNvSpPr txBox="1">
            <a:spLocks noGrp="1"/>
          </p:cNvSpPr>
          <p:nvPr>
            <p:ph type="body" sz="quarter" idx="1"/>
          </p:nvPr>
        </p:nvSpPr>
        <p:spPr>
          <a:xfrm>
            <a:off x="722276" y="2907085"/>
            <a:ext cx="7772011" cy="1499317"/>
          </a:xfrm>
          <a:prstGeom prst="rect">
            <a:avLst/>
          </a:prstGeom>
        </p:spPr>
        <p:txBody>
          <a:bodyPr lIns="32910" tIns="32910" rIns="32910" bIns="32910" anchor="b">
            <a:normAutofit/>
          </a:bodyPr>
          <a:lstStyle>
            <a:lvl1pPr marL="0" indent="0" defTabSz="321503">
              <a:spcBef>
                <a:spcPts val="500"/>
              </a:spcBef>
              <a:buSzTx/>
              <a:buNone/>
              <a:defRPr sz="1400" b="1" i="0">
                <a:solidFill>
                  <a:srgbClr val="000000"/>
                </a:solidFill>
                <a:latin typeface="Arial" panose="020B0604020202020204" pitchFamily="34" charset="0"/>
                <a:cs typeface="Arial" panose="020B0604020202020204" pitchFamily="34" charset="0"/>
              </a:defRPr>
            </a:lvl1pPr>
            <a:lvl2pPr marL="0" indent="321503" defTabSz="321503">
              <a:spcBef>
                <a:spcPts val="500"/>
              </a:spcBef>
              <a:buSzTx/>
              <a:buNone/>
              <a:defRPr sz="1400" b="1" i="0">
                <a:solidFill>
                  <a:srgbClr val="000000"/>
                </a:solidFill>
                <a:latin typeface="Arial" panose="020B0604020202020204" pitchFamily="34" charset="0"/>
                <a:cs typeface="Arial" panose="020B0604020202020204" pitchFamily="34" charset="0"/>
              </a:defRPr>
            </a:lvl2pPr>
            <a:lvl3pPr marL="0" indent="643006" defTabSz="321503">
              <a:spcBef>
                <a:spcPts val="500"/>
              </a:spcBef>
              <a:buSzTx/>
              <a:buNone/>
              <a:defRPr sz="1400" b="1" i="0">
                <a:solidFill>
                  <a:srgbClr val="000000"/>
                </a:solidFill>
                <a:latin typeface="Arial" panose="020B0604020202020204" pitchFamily="34" charset="0"/>
                <a:cs typeface="Arial" panose="020B0604020202020204" pitchFamily="34" charset="0"/>
              </a:defRPr>
            </a:lvl3pPr>
            <a:lvl4pPr marL="0" indent="964508" defTabSz="321503">
              <a:spcBef>
                <a:spcPts val="500"/>
              </a:spcBef>
              <a:buSzTx/>
              <a:buNone/>
              <a:defRPr sz="1400" b="1" i="0">
                <a:solidFill>
                  <a:srgbClr val="000000"/>
                </a:solidFill>
                <a:latin typeface="Arial" panose="020B0604020202020204" pitchFamily="34" charset="0"/>
                <a:cs typeface="Arial" panose="020B0604020202020204" pitchFamily="34" charset="0"/>
              </a:defRPr>
            </a:lvl4pPr>
            <a:lvl5pPr marL="0" indent="1286012" defTabSz="321503">
              <a:spcBef>
                <a:spcPts val="5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060" name="Slide Number"/>
          <p:cNvSpPr txBox="1">
            <a:spLocks noGrp="1"/>
          </p:cNvSpPr>
          <p:nvPr>
            <p:ph type="sldNum" sz="quarter" idx="2"/>
          </p:nvPr>
        </p:nvSpPr>
        <p:spPr>
          <a:xfrm>
            <a:off x="4608281" y="4391888"/>
            <a:ext cx="383321" cy="395773"/>
          </a:xfrm>
          <a:prstGeom prst="rect">
            <a:avLst/>
          </a:prstGeom>
        </p:spPr>
        <p:txBody>
          <a:bodyPr lIns="32910" tIns="32910" rIns="32910" bIns="32910"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115945743"/>
      </p:ext>
    </p:extLst>
  </p:cSld>
  <p:clrMapOvr>
    <a:masterClrMapping/>
  </p:clrMapOvr>
  <p:transition spd="med"/>
</p:sldLayout>
</file>

<file path=ppt/slideLayouts/slideLayout2049.xml><?xml version="1.0" encoding="utf-8"?>
<p:sldLayout xmlns:a="http://schemas.openxmlformats.org/drawingml/2006/main" xmlns:r="http://schemas.openxmlformats.org/officeDocument/2006/relationships" xmlns:p="http://schemas.openxmlformats.org/presentationml/2006/main" showMasterSp="0" type="tx">
  <p:cSld name="14_Two Content">
    <p:bg>
      <p:bgPr>
        <a:solidFill>
          <a:srgbClr val="FFFFFF"/>
        </a:solidFill>
        <a:effectLst/>
      </p:bgPr>
    </p:bg>
    <p:spTree>
      <p:nvGrpSpPr>
        <p:cNvPr id="1" name=""/>
        <p:cNvGrpSpPr/>
        <p:nvPr/>
      </p:nvGrpSpPr>
      <p:grpSpPr>
        <a:xfrm>
          <a:off x="0" y="0"/>
          <a:ext cx="0" cy="0"/>
          <a:chOff x="0" y="0"/>
          <a:chExt cx="0" cy="0"/>
        </a:xfrm>
      </p:grpSpPr>
      <p:sp>
        <p:nvSpPr>
          <p:cNvPr id="2067" name="Title Text"/>
          <p:cNvSpPr txBox="1">
            <a:spLocks noGrp="1"/>
          </p:cNvSpPr>
          <p:nvPr>
            <p:ph type="title"/>
          </p:nvPr>
        </p:nvSpPr>
        <p:spPr>
          <a:xfrm>
            <a:off x="321507" y="193135"/>
            <a:ext cx="5786029" cy="802687"/>
          </a:xfrm>
          <a:prstGeom prst="rect">
            <a:avLst/>
          </a:prstGeom>
          <a:noFill/>
        </p:spPr>
        <p:txBody>
          <a:bodyPr lIns="32910" tIns="32910" rIns="32910" bIns="32910"/>
          <a:lstStyle>
            <a:lvl1pPr defTabSz="321503">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068" name="Body Level One…"/>
          <p:cNvSpPr txBox="1">
            <a:spLocks noGrp="1"/>
          </p:cNvSpPr>
          <p:nvPr>
            <p:ph type="body" sz="quarter" idx="1"/>
          </p:nvPr>
        </p:nvSpPr>
        <p:spPr>
          <a:xfrm>
            <a:off x="321507" y="1125324"/>
            <a:ext cx="2838872" cy="3181720"/>
          </a:xfrm>
          <a:prstGeom prst="rect">
            <a:avLst/>
          </a:prstGeom>
        </p:spPr>
        <p:txBody>
          <a:bodyPr lIns="32910" tIns="32910" rIns="32910" bIns="32910">
            <a:normAutofit/>
          </a:bodyPr>
          <a:lstStyle>
            <a:lvl1pPr marL="241126" indent="-241126" defTabSz="321503">
              <a:spcBef>
                <a:spcPts val="500"/>
              </a:spcBef>
              <a:buSzTx/>
              <a:buNone/>
              <a:defRPr sz="2000" b="1" i="0">
                <a:solidFill>
                  <a:srgbClr val="000000"/>
                </a:solidFill>
                <a:latin typeface="Arial" panose="020B0604020202020204" pitchFamily="34" charset="0"/>
                <a:cs typeface="Arial" panose="020B0604020202020204" pitchFamily="34" charset="0"/>
              </a:defRPr>
            </a:lvl1pPr>
            <a:lvl2pPr marL="241126" indent="80376" defTabSz="321503">
              <a:spcBef>
                <a:spcPts val="500"/>
              </a:spcBef>
              <a:buSzTx/>
              <a:buNone/>
              <a:defRPr sz="2000" b="1" i="0">
                <a:solidFill>
                  <a:srgbClr val="000000"/>
                </a:solidFill>
                <a:latin typeface="Arial" panose="020B0604020202020204" pitchFamily="34" charset="0"/>
                <a:cs typeface="Arial" panose="020B0604020202020204" pitchFamily="34" charset="0"/>
              </a:defRPr>
            </a:lvl2pPr>
            <a:lvl3pPr marL="241126" indent="401879" defTabSz="321503">
              <a:spcBef>
                <a:spcPts val="500"/>
              </a:spcBef>
              <a:buSzTx/>
              <a:buNone/>
              <a:defRPr sz="2000" b="1" i="0">
                <a:solidFill>
                  <a:srgbClr val="000000"/>
                </a:solidFill>
                <a:latin typeface="Arial" panose="020B0604020202020204" pitchFamily="34" charset="0"/>
                <a:cs typeface="Arial" panose="020B0604020202020204" pitchFamily="34" charset="0"/>
              </a:defRPr>
            </a:lvl3pPr>
            <a:lvl4pPr marL="241126" indent="723381" defTabSz="321503">
              <a:spcBef>
                <a:spcPts val="500"/>
              </a:spcBef>
              <a:buSzTx/>
              <a:buNone/>
              <a:defRPr sz="2000" b="1" i="0">
                <a:solidFill>
                  <a:srgbClr val="000000"/>
                </a:solidFill>
                <a:latin typeface="Arial" panose="020B0604020202020204" pitchFamily="34" charset="0"/>
                <a:cs typeface="Arial" panose="020B0604020202020204" pitchFamily="34" charset="0"/>
              </a:defRPr>
            </a:lvl4pPr>
            <a:lvl5pPr marL="241126" indent="1044885" defTabSz="321503">
              <a:spcBef>
                <a:spcPts val="5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069" name="Slide Number"/>
          <p:cNvSpPr txBox="1">
            <a:spLocks noGrp="1"/>
          </p:cNvSpPr>
          <p:nvPr>
            <p:ph type="sldNum" sz="quarter" idx="2"/>
          </p:nvPr>
        </p:nvSpPr>
        <p:spPr>
          <a:xfrm>
            <a:off x="4608281" y="4391888"/>
            <a:ext cx="383321" cy="395773"/>
          </a:xfrm>
          <a:prstGeom prst="rect">
            <a:avLst/>
          </a:prstGeom>
        </p:spPr>
        <p:txBody>
          <a:bodyPr lIns="32910" tIns="32910" rIns="32910" bIns="32910"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497881819"/>
      </p:ext>
    </p:extLst>
  </p:cSld>
  <p:clrMapOvr>
    <a:masterClrMapping/>
  </p:clrMapOvr>
  <p:transition spd="med"/>
</p:sldLayout>
</file>

<file path=ppt/slideLayouts/slideLayout205.xml><?xml version="1.0" encoding="utf-8"?>
<p:sldLayout xmlns:a="http://schemas.openxmlformats.org/drawingml/2006/main" xmlns:r="http://schemas.openxmlformats.org/officeDocument/2006/relationships" xmlns:p="http://schemas.openxmlformats.org/presentationml/2006/main" showMasterSp="0" type="tx">
  <p:cSld name="6_Comparison">
    <p:bg>
      <p:bgPr>
        <a:solidFill>
          <a:srgbClr val="720000"/>
        </a:solidFill>
        <a:effectLst/>
      </p:bgPr>
    </p:bg>
    <p:spTree>
      <p:nvGrpSpPr>
        <p:cNvPr id="1" name=""/>
        <p:cNvGrpSpPr/>
        <p:nvPr/>
      </p:nvGrpSpPr>
      <p:grpSpPr>
        <a:xfrm>
          <a:off x="0" y="0"/>
          <a:ext cx="0" cy="0"/>
          <a:chOff x="0" y="0"/>
          <a:chExt cx="0" cy="0"/>
        </a:xfrm>
      </p:grpSpPr>
      <p:grpSp>
        <p:nvGrpSpPr>
          <p:cNvPr id="1764" name="Group 2"/>
          <p:cNvGrpSpPr/>
          <p:nvPr/>
        </p:nvGrpSpPr>
        <p:grpSpPr>
          <a:xfrm>
            <a:off x="0" y="0"/>
            <a:ext cx="7242175" cy="1981200"/>
            <a:chOff x="0" y="0"/>
            <a:chExt cx="7242175" cy="1981200"/>
          </a:xfrm>
        </p:grpSpPr>
        <p:sp>
          <p:nvSpPr>
            <p:cNvPr id="1762" name="Freeform 3"/>
            <p:cNvSpPr/>
            <p:nvPr/>
          </p:nvSpPr>
          <p:spPr>
            <a:xfrm>
              <a:off x="0" y="925512"/>
              <a:ext cx="7123113" cy="1055688"/>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763" name="Freeform 4"/>
            <p:cNvSpPr/>
            <p:nvPr/>
          </p:nvSpPr>
          <p:spPr>
            <a:xfrm>
              <a:off x="0" y="0"/>
              <a:ext cx="7242175"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1765"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FFFFC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1766"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vl2pPr marL="0" indent="457200">
              <a:spcBef>
                <a:spcPts val="500"/>
              </a:spcBef>
              <a:buSzTx/>
              <a:buNone/>
              <a:defRPr sz="24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2pPr>
            <a:lvl3pPr marL="0" indent="914400">
              <a:spcBef>
                <a:spcPts val="500"/>
              </a:spcBef>
              <a:buSzTx/>
              <a:buNone/>
              <a:defRPr sz="24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3pPr>
            <a:lvl4pPr marL="0" indent="1371600">
              <a:spcBef>
                <a:spcPts val="500"/>
              </a:spcBef>
              <a:buSzTx/>
              <a:buNone/>
              <a:defRPr sz="24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4pPr>
            <a:lvl5pPr marL="0" indent="1828800">
              <a:spcBef>
                <a:spcPts val="500"/>
              </a:spcBef>
              <a:buSzTx/>
              <a:buNone/>
              <a:defRPr sz="24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1767"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solidFill>
                  <a:schemeClr val="accent3">
                    <a:lumOff val="44000"/>
                  </a:schemeClr>
                </a:solidFill>
                <a:effectLst>
                  <a:outerShdw blurRad="38100" dist="38100" dir="2700000" rotWithShape="0">
                    <a:srgbClr val="000000"/>
                  </a:outerShdw>
                </a:effectLst>
                <a:latin typeface="Tahoma"/>
                <a:ea typeface="Tahoma"/>
                <a:cs typeface="Tahoma"/>
                <a:sym typeface="Tahoma"/>
              </a:defRPr>
            </a:pPr>
            <a:endParaRPr/>
          </a:p>
        </p:txBody>
      </p:sp>
      <p:sp>
        <p:nvSpPr>
          <p:cNvPr id="1768"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109781421"/>
      </p:ext>
    </p:extLst>
  </p:cSld>
  <p:clrMapOvr>
    <a:masterClrMapping/>
  </p:clrMapOvr>
  <p:transition spd="med"/>
</p:sldLayout>
</file>

<file path=ppt/slideLayouts/slideLayout2050.xml><?xml version="1.0" encoding="utf-8"?>
<p:sldLayout xmlns:a="http://schemas.openxmlformats.org/drawingml/2006/main" xmlns:r="http://schemas.openxmlformats.org/officeDocument/2006/relationships" xmlns:p="http://schemas.openxmlformats.org/presentationml/2006/main" showMasterSp="0" type="tx">
  <p:cSld name="14_Comparison">
    <p:bg>
      <p:bgPr>
        <a:solidFill>
          <a:srgbClr val="FFFFFF"/>
        </a:solidFill>
        <a:effectLst/>
      </p:bgPr>
    </p:bg>
    <p:spTree>
      <p:nvGrpSpPr>
        <p:cNvPr id="1" name=""/>
        <p:cNvGrpSpPr/>
        <p:nvPr/>
      </p:nvGrpSpPr>
      <p:grpSpPr>
        <a:xfrm>
          <a:off x="0" y="0"/>
          <a:ext cx="0" cy="0"/>
          <a:chOff x="0" y="0"/>
          <a:chExt cx="0" cy="0"/>
        </a:xfrm>
      </p:grpSpPr>
      <p:sp>
        <p:nvSpPr>
          <p:cNvPr id="2076" name="Title Text"/>
          <p:cNvSpPr txBox="1">
            <a:spLocks noGrp="1"/>
          </p:cNvSpPr>
          <p:nvPr>
            <p:ph type="title"/>
          </p:nvPr>
        </p:nvSpPr>
        <p:spPr>
          <a:xfrm>
            <a:off x="457703" y="274632"/>
            <a:ext cx="8228595" cy="1143188"/>
          </a:xfrm>
          <a:prstGeom prst="rect">
            <a:avLst/>
          </a:prstGeom>
          <a:noFill/>
        </p:spPr>
        <p:txBody>
          <a:bodyPr lIns="32910" tIns="32910" rIns="32910" bIns="32910"/>
          <a:lstStyle>
            <a:lvl1pPr defTabSz="321503">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077" name="Body Level One…"/>
          <p:cNvSpPr txBox="1">
            <a:spLocks noGrp="1"/>
          </p:cNvSpPr>
          <p:nvPr>
            <p:ph type="body" sz="quarter" idx="1"/>
          </p:nvPr>
        </p:nvSpPr>
        <p:spPr>
          <a:xfrm>
            <a:off x="457703" y="1535040"/>
            <a:ext cx="4040062" cy="639694"/>
          </a:xfrm>
          <a:prstGeom prst="rect">
            <a:avLst/>
          </a:prstGeom>
        </p:spPr>
        <p:txBody>
          <a:bodyPr lIns="32910" tIns="32910" rIns="32910" bIns="32910" anchor="b">
            <a:normAutofit/>
          </a:bodyPr>
          <a:lstStyle>
            <a:lvl1pPr marL="0" indent="0" defTabSz="321503">
              <a:spcBef>
                <a:spcPts val="500"/>
              </a:spcBef>
              <a:buSzTx/>
              <a:buNone/>
              <a:defRPr sz="1700" b="1" i="0">
                <a:solidFill>
                  <a:srgbClr val="000000"/>
                </a:solidFill>
                <a:latin typeface="Arial" panose="020B0604020202020204" pitchFamily="34" charset="0"/>
                <a:cs typeface="Arial" panose="020B0604020202020204" pitchFamily="34" charset="0"/>
              </a:defRPr>
            </a:lvl1pPr>
            <a:lvl2pPr marL="0" indent="321503" defTabSz="321503">
              <a:spcBef>
                <a:spcPts val="500"/>
              </a:spcBef>
              <a:buSzTx/>
              <a:buNone/>
              <a:defRPr sz="1700" b="1" i="0">
                <a:solidFill>
                  <a:srgbClr val="000000"/>
                </a:solidFill>
                <a:latin typeface="Arial" panose="020B0604020202020204" pitchFamily="34" charset="0"/>
                <a:cs typeface="Arial" panose="020B0604020202020204" pitchFamily="34" charset="0"/>
              </a:defRPr>
            </a:lvl2pPr>
            <a:lvl3pPr marL="0" indent="643006" defTabSz="321503">
              <a:spcBef>
                <a:spcPts val="500"/>
              </a:spcBef>
              <a:buSzTx/>
              <a:buNone/>
              <a:defRPr sz="1700" b="1" i="0">
                <a:solidFill>
                  <a:srgbClr val="000000"/>
                </a:solidFill>
                <a:latin typeface="Arial" panose="020B0604020202020204" pitchFamily="34" charset="0"/>
                <a:cs typeface="Arial" panose="020B0604020202020204" pitchFamily="34" charset="0"/>
              </a:defRPr>
            </a:lvl3pPr>
            <a:lvl4pPr marL="0" indent="964508" defTabSz="321503">
              <a:spcBef>
                <a:spcPts val="500"/>
              </a:spcBef>
              <a:buSzTx/>
              <a:buNone/>
              <a:defRPr sz="1700" b="1" i="0">
                <a:solidFill>
                  <a:srgbClr val="000000"/>
                </a:solidFill>
                <a:latin typeface="Arial" panose="020B0604020202020204" pitchFamily="34" charset="0"/>
                <a:cs typeface="Arial" panose="020B0604020202020204" pitchFamily="34" charset="0"/>
              </a:defRPr>
            </a:lvl4pPr>
            <a:lvl5pPr marL="0" indent="1286012" defTabSz="321503">
              <a:spcBef>
                <a:spcPts val="500"/>
              </a:spcBef>
              <a:buSzTx/>
              <a:buNone/>
              <a:defRPr sz="17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078" name="Text Placeholder 4"/>
          <p:cNvSpPr>
            <a:spLocks noGrp="1"/>
          </p:cNvSpPr>
          <p:nvPr>
            <p:ph type="body" sz="quarter" idx="21"/>
          </p:nvPr>
        </p:nvSpPr>
        <p:spPr>
          <a:xfrm>
            <a:off x="4645121" y="1535040"/>
            <a:ext cx="4041178" cy="639693"/>
          </a:xfrm>
          <a:prstGeom prst="rect">
            <a:avLst/>
          </a:prstGeom>
        </p:spPr>
        <p:txBody>
          <a:bodyPr lIns="32910" tIns="32910" rIns="32910" bIns="32910" anchor="b">
            <a:normAutofit/>
          </a:bodyPr>
          <a:lstStyle>
            <a:lvl1pPr>
              <a:defRPr b="1" i="0">
                <a:latin typeface="Arial" panose="020B0604020202020204" pitchFamily="34" charset="0"/>
                <a:cs typeface="Arial" panose="020B0604020202020204" pitchFamily="34" charset="0"/>
              </a:defRPr>
            </a:lvl1pPr>
          </a:lstStyle>
          <a:p>
            <a:pPr marL="0" indent="0" defTabSz="321503" rtl="0">
              <a:spcBef>
                <a:spcPts val="500"/>
              </a:spcBef>
              <a:buSzTx/>
              <a:buNone/>
              <a:defRPr sz="1700" b="1">
                <a:solidFill>
                  <a:srgbClr val="000000"/>
                </a:solidFill>
              </a:defRPr>
            </a:pPr>
            <a:endParaRPr dirty="0"/>
          </a:p>
        </p:txBody>
      </p:sp>
      <p:sp>
        <p:nvSpPr>
          <p:cNvPr id="2079" name="Slide Number"/>
          <p:cNvSpPr txBox="1">
            <a:spLocks noGrp="1"/>
          </p:cNvSpPr>
          <p:nvPr>
            <p:ph type="sldNum" sz="quarter" idx="2"/>
          </p:nvPr>
        </p:nvSpPr>
        <p:spPr>
          <a:xfrm>
            <a:off x="4608281" y="4391888"/>
            <a:ext cx="383321" cy="395773"/>
          </a:xfrm>
          <a:prstGeom prst="rect">
            <a:avLst/>
          </a:prstGeom>
        </p:spPr>
        <p:txBody>
          <a:bodyPr lIns="32910" tIns="32910" rIns="32910" bIns="32910"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785695598"/>
      </p:ext>
    </p:extLst>
  </p:cSld>
  <p:clrMapOvr>
    <a:masterClrMapping/>
  </p:clrMapOvr>
  <p:transition spd="med"/>
</p:sldLayout>
</file>

<file path=ppt/slideLayouts/slideLayout2051.xml><?xml version="1.0" encoding="utf-8"?>
<p:sldLayout xmlns:a="http://schemas.openxmlformats.org/drawingml/2006/main" xmlns:r="http://schemas.openxmlformats.org/officeDocument/2006/relationships" xmlns:p="http://schemas.openxmlformats.org/presentationml/2006/main" showMasterSp="0" type="tx">
  <p:cSld name="14_Title Only">
    <p:bg>
      <p:bgPr>
        <a:solidFill>
          <a:srgbClr val="FFFFFF"/>
        </a:solidFill>
        <a:effectLst/>
      </p:bgPr>
    </p:bg>
    <p:spTree>
      <p:nvGrpSpPr>
        <p:cNvPr id="1" name=""/>
        <p:cNvGrpSpPr/>
        <p:nvPr/>
      </p:nvGrpSpPr>
      <p:grpSpPr>
        <a:xfrm>
          <a:off x="0" y="0"/>
          <a:ext cx="0" cy="0"/>
          <a:chOff x="0" y="0"/>
          <a:chExt cx="0" cy="0"/>
        </a:xfrm>
      </p:grpSpPr>
      <p:sp>
        <p:nvSpPr>
          <p:cNvPr id="2086" name="Title Text"/>
          <p:cNvSpPr txBox="1">
            <a:spLocks noGrp="1"/>
          </p:cNvSpPr>
          <p:nvPr>
            <p:ph type="title"/>
          </p:nvPr>
        </p:nvSpPr>
        <p:spPr>
          <a:xfrm>
            <a:off x="321507" y="193135"/>
            <a:ext cx="5786029" cy="802687"/>
          </a:xfrm>
          <a:prstGeom prst="rect">
            <a:avLst/>
          </a:prstGeom>
          <a:noFill/>
        </p:spPr>
        <p:txBody>
          <a:bodyPr lIns="32910" tIns="32910" rIns="32910" bIns="32910"/>
          <a:lstStyle>
            <a:lvl1pPr defTabSz="321503">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087" name="Slide Number"/>
          <p:cNvSpPr txBox="1">
            <a:spLocks noGrp="1"/>
          </p:cNvSpPr>
          <p:nvPr>
            <p:ph type="sldNum" sz="quarter" idx="2"/>
          </p:nvPr>
        </p:nvSpPr>
        <p:spPr>
          <a:xfrm>
            <a:off x="4608281" y="4391888"/>
            <a:ext cx="383321" cy="395773"/>
          </a:xfrm>
          <a:prstGeom prst="rect">
            <a:avLst/>
          </a:prstGeom>
        </p:spPr>
        <p:txBody>
          <a:bodyPr lIns="32910" tIns="32910" rIns="32910" bIns="32910"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002686802"/>
      </p:ext>
    </p:extLst>
  </p:cSld>
  <p:clrMapOvr>
    <a:masterClrMapping/>
  </p:clrMapOvr>
  <p:transition spd="med"/>
</p:sldLayout>
</file>

<file path=ppt/slideLayouts/slideLayout2052.xml><?xml version="1.0" encoding="utf-8"?>
<p:sldLayout xmlns:a="http://schemas.openxmlformats.org/drawingml/2006/main" xmlns:r="http://schemas.openxmlformats.org/officeDocument/2006/relationships" xmlns:p="http://schemas.openxmlformats.org/presentationml/2006/main" showMasterSp="0" type="tx">
  <p:cSld name="16_Blank">
    <p:bg>
      <p:bgPr>
        <a:solidFill>
          <a:srgbClr val="FFFFFF"/>
        </a:solidFill>
        <a:effectLst/>
      </p:bgPr>
    </p:bg>
    <p:spTree>
      <p:nvGrpSpPr>
        <p:cNvPr id="1" name=""/>
        <p:cNvGrpSpPr/>
        <p:nvPr/>
      </p:nvGrpSpPr>
      <p:grpSpPr>
        <a:xfrm>
          <a:off x="0" y="0"/>
          <a:ext cx="0" cy="0"/>
          <a:chOff x="0" y="0"/>
          <a:chExt cx="0" cy="0"/>
        </a:xfrm>
      </p:grpSpPr>
      <p:sp>
        <p:nvSpPr>
          <p:cNvPr id="2094" name="Slide Number"/>
          <p:cNvSpPr txBox="1">
            <a:spLocks noGrp="1"/>
          </p:cNvSpPr>
          <p:nvPr>
            <p:ph type="sldNum" sz="quarter" idx="2"/>
          </p:nvPr>
        </p:nvSpPr>
        <p:spPr>
          <a:xfrm>
            <a:off x="4608281" y="4391888"/>
            <a:ext cx="383321" cy="395773"/>
          </a:xfrm>
          <a:prstGeom prst="rect">
            <a:avLst/>
          </a:prstGeom>
        </p:spPr>
        <p:txBody>
          <a:bodyPr lIns="32910" tIns="32910" rIns="32910" bIns="32910"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693279346"/>
      </p:ext>
    </p:extLst>
  </p:cSld>
  <p:clrMapOvr>
    <a:masterClrMapping/>
  </p:clrMapOvr>
  <p:transition spd="med"/>
</p:sldLayout>
</file>

<file path=ppt/slideLayouts/slideLayout2053.xml><?xml version="1.0" encoding="utf-8"?>
<p:sldLayout xmlns:a="http://schemas.openxmlformats.org/drawingml/2006/main" xmlns:r="http://schemas.openxmlformats.org/officeDocument/2006/relationships" xmlns:p="http://schemas.openxmlformats.org/presentationml/2006/main" showMasterSp="0" type="tx">
  <p:cSld name="14_Content with Caption">
    <p:bg>
      <p:bgPr>
        <a:solidFill>
          <a:srgbClr val="FFFFFF"/>
        </a:solidFill>
        <a:effectLst/>
      </p:bgPr>
    </p:bg>
    <p:spTree>
      <p:nvGrpSpPr>
        <p:cNvPr id="1" name=""/>
        <p:cNvGrpSpPr/>
        <p:nvPr/>
      </p:nvGrpSpPr>
      <p:grpSpPr>
        <a:xfrm>
          <a:off x="0" y="0"/>
          <a:ext cx="0" cy="0"/>
          <a:chOff x="0" y="0"/>
          <a:chExt cx="0" cy="0"/>
        </a:xfrm>
      </p:grpSpPr>
      <p:sp>
        <p:nvSpPr>
          <p:cNvPr id="2101" name="Title Text"/>
          <p:cNvSpPr txBox="1">
            <a:spLocks noGrp="1"/>
          </p:cNvSpPr>
          <p:nvPr>
            <p:ph type="title"/>
          </p:nvPr>
        </p:nvSpPr>
        <p:spPr>
          <a:xfrm>
            <a:off x="457703" y="273517"/>
            <a:ext cx="3007439" cy="1161049"/>
          </a:xfrm>
          <a:prstGeom prst="rect">
            <a:avLst/>
          </a:prstGeom>
          <a:noFill/>
        </p:spPr>
        <p:txBody>
          <a:bodyPr lIns="32910" tIns="32910" rIns="32910" bIns="32910" anchor="b"/>
          <a:lstStyle>
            <a:lvl1pPr algn="l" defTabSz="321503">
              <a:defRPr sz="1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102" name="Body Level One…"/>
          <p:cNvSpPr txBox="1">
            <a:spLocks noGrp="1"/>
          </p:cNvSpPr>
          <p:nvPr>
            <p:ph type="body" idx="1"/>
          </p:nvPr>
        </p:nvSpPr>
        <p:spPr>
          <a:xfrm>
            <a:off x="3574543" y="273517"/>
            <a:ext cx="5111755" cy="5852131"/>
          </a:xfrm>
          <a:prstGeom prst="rect">
            <a:avLst/>
          </a:prstGeom>
        </p:spPr>
        <p:txBody>
          <a:bodyPr lIns="32910" tIns="32910" rIns="32910" bIns="32910">
            <a:normAutofit/>
          </a:bodyPr>
          <a:lstStyle>
            <a:lvl1pPr marL="241126" indent="-241126" defTabSz="321503">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1126" indent="80376" defTabSz="321503">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1126" indent="401879" defTabSz="321503">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1126" indent="723381" defTabSz="321503">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1126" indent="1044885" defTabSz="321503">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103" name="Text Placeholder 3"/>
          <p:cNvSpPr>
            <a:spLocks noGrp="1"/>
          </p:cNvSpPr>
          <p:nvPr>
            <p:ph type="body" sz="half" idx="21"/>
          </p:nvPr>
        </p:nvSpPr>
        <p:spPr>
          <a:xfrm>
            <a:off x="457702" y="1434565"/>
            <a:ext cx="3007441" cy="4691082"/>
          </a:xfrm>
          <a:prstGeom prst="rect">
            <a:avLst/>
          </a:prstGeom>
        </p:spPr>
        <p:txBody>
          <a:bodyPr lIns="32910" tIns="32910" rIns="32910" bIns="32910">
            <a:normAutofit/>
          </a:bodyPr>
          <a:lstStyle>
            <a:lvl1pPr>
              <a:defRPr b="1" i="0">
                <a:latin typeface="Arial" panose="020B0604020202020204" pitchFamily="34" charset="0"/>
                <a:cs typeface="Arial" panose="020B0604020202020204" pitchFamily="34" charset="0"/>
              </a:defRPr>
            </a:lvl1pPr>
          </a:lstStyle>
          <a:p>
            <a:pPr marL="0" indent="0" defTabSz="321503" rtl="0">
              <a:spcBef>
                <a:spcPts val="500"/>
              </a:spcBef>
              <a:buSzTx/>
              <a:buNone/>
              <a:defRPr sz="1000">
                <a:solidFill>
                  <a:srgbClr val="000000"/>
                </a:solidFill>
              </a:defRPr>
            </a:pPr>
            <a:endParaRPr dirty="0"/>
          </a:p>
        </p:txBody>
      </p:sp>
      <p:sp>
        <p:nvSpPr>
          <p:cNvPr id="2104" name="Slide Number"/>
          <p:cNvSpPr txBox="1">
            <a:spLocks noGrp="1"/>
          </p:cNvSpPr>
          <p:nvPr>
            <p:ph type="sldNum" sz="quarter" idx="2"/>
          </p:nvPr>
        </p:nvSpPr>
        <p:spPr>
          <a:xfrm>
            <a:off x="4608281" y="4391888"/>
            <a:ext cx="383321" cy="395773"/>
          </a:xfrm>
          <a:prstGeom prst="rect">
            <a:avLst/>
          </a:prstGeom>
        </p:spPr>
        <p:txBody>
          <a:bodyPr lIns="32910" tIns="32910" rIns="32910" bIns="32910"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649596533"/>
      </p:ext>
    </p:extLst>
  </p:cSld>
  <p:clrMapOvr>
    <a:masterClrMapping/>
  </p:clrMapOvr>
  <p:transition spd="med"/>
</p:sldLayout>
</file>

<file path=ppt/slideLayouts/slideLayout2054.xml><?xml version="1.0" encoding="utf-8"?>
<p:sldLayout xmlns:a="http://schemas.openxmlformats.org/drawingml/2006/main" xmlns:r="http://schemas.openxmlformats.org/officeDocument/2006/relationships" xmlns:p="http://schemas.openxmlformats.org/presentationml/2006/main" showMasterSp="0" type="tx">
  <p:cSld name="14_Picture with Caption">
    <p:bg>
      <p:bgPr>
        <a:solidFill>
          <a:srgbClr val="FFFFFF"/>
        </a:solidFill>
        <a:effectLst/>
      </p:bgPr>
    </p:bg>
    <p:spTree>
      <p:nvGrpSpPr>
        <p:cNvPr id="1" name=""/>
        <p:cNvGrpSpPr/>
        <p:nvPr/>
      </p:nvGrpSpPr>
      <p:grpSpPr>
        <a:xfrm>
          <a:off x="0" y="0"/>
          <a:ext cx="0" cy="0"/>
          <a:chOff x="0" y="0"/>
          <a:chExt cx="0" cy="0"/>
        </a:xfrm>
      </p:grpSpPr>
      <p:sp>
        <p:nvSpPr>
          <p:cNvPr id="2111" name="Title Text"/>
          <p:cNvSpPr txBox="1">
            <a:spLocks noGrp="1"/>
          </p:cNvSpPr>
          <p:nvPr>
            <p:ph type="title"/>
          </p:nvPr>
        </p:nvSpPr>
        <p:spPr>
          <a:xfrm>
            <a:off x="1791737" y="4800487"/>
            <a:ext cx="5486848" cy="567129"/>
          </a:xfrm>
          <a:prstGeom prst="rect">
            <a:avLst/>
          </a:prstGeom>
          <a:noFill/>
        </p:spPr>
        <p:txBody>
          <a:bodyPr lIns="32910" tIns="32910" rIns="32910" bIns="32910" anchor="b"/>
          <a:lstStyle>
            <a:lvl1pPr algn="l" defTabSz="321503">
              <a:defRPr sz="1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112" name="Picture Placeholder 2"/>
          <p:cNvSpPr>
            <a:spLocks noGrp="1"/>
          </p:cNvSpPr>
          <p:nvPr>
            <p:ph type="pic" sz="half" idx="21"/>
          </p:nvPr>
        </p:nvSpPr>
        <p:spPr>
          <a:xfrm>
            <a:off x="1791737" y="612899"/>
            <a:ext cx="5486848" cy="4115024"/>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2113" name="Body Level One…"/>
          <p:cNvSpPr txBox="1">
            <a:spLocks noGrp="1"/>
          </p:cNvSpPr>
          <p:nvPr>
            <p:ph type="body" sz="quarter" idx="1"/>
          </p:nvPr>
        </p:nvSpPr>
        <p:spPr>
          <a:xfrm>
            <a:off x="1791737" y="5367616"/>
            <a:ext cx="5486848" cy="804920"/>
          </a:xfrm>
          <a:prstGeom prst="rect">
            <a:avLst/>
          </a:prstGeom>
        </p:spPr>
        <p:txBody>
          <a:bodyPr lIns="32910" tIns="32910" rIns="32910" bIns="32910">
            <a:normAutofit/>
          </a:bodyPr>
          <a:lstStyle>
            <a:lvl1pPr marL="0" indent="0" defTabSz="321503">
              <a:spcBef>
                <a:spcPts val="500"/>
              </a:spcBef>
              <a:buSzTx/>
              <a:buNone/>
              <a:defRPr sz="1000" b="1" i="0">
                <a:solidFill>
                  <a:srgbClr val="000000"/>
                </a:solidFill>
                <a:latin typeface="Arial" panose="020B0604020202020204" pitchFamily="34" charset="0"/>
                <a:cs typeface="Arial" panose="020B0604020202020204" pitchFamily="34" charset="0"/>
              </a:defRPr>
            </a:lvl1pPr>
            <a:lvl2pPr marL="0" indent="321503" defTabSz="321503">
              <a:spcBef>
                <a:spcPts val="500"/>
              </a:spcBef>
              <a:buSzTx/>
              <a:buNone/>
              <a:defRPr sz="1000" b="1" i="0">
                <a:solidFill>
                  <a:srgbClr val="000000"/>
                </a:solidFill>
                <a:latin typeface="Arial" panose="020B0604020202020204" pitchFamily="34" charset="0"/>
                <a:cs typeface="Arial" panose="020B0604020202020204" pitchFamily="34" charset="0"/>
              </a:defRPr>
            </a:lvl2pPr>
            <a:lvl3pPr marL="0" indent="643006" defTabSz="321503">
              <a:spcBef>
                <a:spcPts val="500"/>
              </a:spcBef>
              <a:buSzTx/>
              <a:buNone/>
              <a:defRPr sz="1000" b="1" i="0">
                <a:solidFill>
                  <a:srgbClr val="000000"/>
                </a:solidFill>
                <a:latin typeface="Arial" panose="020B0604020202020204" pitchFamily="34" charset="0"/>
                <a:cs typeface="Arial" panose="020B0604020202020204" pitchFamily="34" charset="0"/>
              </a:defRPr>
            </a:lvl3pPr>
            <a:lvl4pPr marL="0" indent="964508" defTabSz="321503">
              <a:spcBef>
                <a:spcPts val="500"/>
              </a:spcBef>
              <a:buSzTx/>
              <a:buNone/>
              <a:defRPr sz="1000" b="1" i="0">
                <a:solidFill>
                  <a:srgbClr val="000000"/>
                </a:solidFill>
                <a:latin typeface="Arial" panose="020B0604020202020204" pitchFamily="34" charset="0"/>
                <a:cs typeface="Arial" panose="020B0604020202020204" pitchFamily="34" charset="0"/>
              </a:defRPr>
            </a:lvl4pPr>
            <a:lvl5pPr marL="0" indent="1286012" defTabSz="321503">
              <a:spcBef>
                <a:spcPts val="500"/>
              </a:spcBef>
              <a:buSzTx/>
              <a:buNone/>
              <a:defRPr sz="1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114" name="Slide Number"/>
          <p:cNvSpPr txBox="1">
            <a:spLocks noGrp="1"/>
          </p:cNvSpPr>
          <p:nvPr>
            <p:ph type="sldNum" sz="quarter" idx="2"/>
          </p:nvPr>
        </p:nvSpPr>
        <p:spPr>
          <a:xfrm>
            <a:off x="4608281" y="4391888"/>
            <a:ext cx="383321" cy="395773"/>
          </a:xfrm>
          <a:prstGeom prst="rect">
            <a:avLst/>
          </a:prstGeom>
        </p:spPr>
        <p:txBody>
          <a:bodyPr lIns="32910" tIns="32910" rIns="32910" bIns="32910"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840265903"/>
      </p:ext>
    </p:extLst>
  </p:cSld>
  <p:clrMapOvr>
    <a:masterClrMapping/>
  </p:clrMapOvr>
  <p:transition spd="med"/>
</p:sldLayout>
</file>

<file path=ppt/slideLayouts/slideLayout2055.xml><?xml version="1.0" encoding="utf-8"?>
<p:sldLayout xmlns:a="http://schemas.openxmlformats.org/drawingml/2006/main" xmlns:r="http://schemas.openxmlformats.org/officeDocument/2006/relationships" xmlns:p="http://schemas.openxmlformats.org/presentationml/2006/main" showMasterSp="0" type="tx">
  <p:cSld name="14_Title and Vertical Text">
    <p:bg>
      <p:bgPr>
        <a:solidFill>
          <a:srgbClr val="FFFFFF"/>
        </a:solidFill>
        <a:effectLst/>
      </p:bgPr>
    </p:bg>
    <p:spTree>
      <p:nvGrpSpPr>
        <p:cNvPr id="1" name=""/>
        <p:cNvGrpSpPr/>
        <p:nvPr/>
      </p:nvGrpSpPr>
      <p:grpSpPr>
        <a:xfrm>
          <a:off x="0" y="0"/>
          <a:ext cx="0" cy="0"/>
          <a:chOff x="0" y="0"/>
          <a:chExt cx="0" cy="0"/>
        </a:xfrm>
      </p:grpSpPr>
      <p:sp>
        <p:nvSpPr>
          <p:cNvPr id="2121" name="Title Text"/>
          <p:cNvSpPr txBox="1">
            <a:spLocks noGrp="1"/>
          </p:cNvSpPr>
          <p:nvPr>
            <p:ph type="title"/>
          </p:nvPr>
        </p:nvSpPr>
        <p:spPr>
          <a:xfrm>
            <a:off x="321507" y="193135"/>
            <a:ext cx="5786029" cy="802687"/>
          </a:xfrm>
          <a:prstGeom prst="rect">
            <a:avLst/>
          </a:prstGeom>
          <a:noFill/>
        </p:spPr>
        <p:txBody>
          <a:bodyPr lIns="32910" tIns="32910" rIns="32910" bIns="32910"/>
          <a:lstStyle>
            <a:lvl1pPr defTabSz="321503">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122" name="Body Level One…"/>
          <p:cNvSpPr txBox="1">
            <a:spLocks noGrp="1"/>
          </p:cNvSpPr>
          <p:nvPr>
            <p:ph type="body" sz="half" idx="1"/>
          </p:nvPr>
        </p:nvSpPr>
        <p:spPr>
          <a:xfrm>
            <a:off x="321507" y="1125324"/>
            <a:ext cx="5786029" cy="3181720"/>
          </a:xfrm>
          <a:prstGeom prst="rect">
            <a:avLst/>
          </a:prstGeom>
        </p:spPr>
        <p:txBody>
          <a:bodyPr vert="eaVert" lIns="32910" tIns="32910" rIns="32910" bIns="32910">
            <a:normAutofit/>
          </a:bodyPr>
          <a:lstStyle>
            <a:lvl1pPr marL="241126" indent="-241126" defTabSz="321503">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1126" indent="80376" defTabSz="321503">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1126" indent="401879" defTabSz="321503">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1126" indent="723381" defTabSz="321503">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1126" indent="1044885" defTabSz="321503">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123" name="Slide Number"/>
          <p:cNvSpPr txBox="1">
            <a:spLocks noGrp="1"/>
          </p:cNvSpPr>
          <p:nvPr>
            <p:ph type="sldNum" sz="quarter" idx="2"/>
          </p:nvPr>
        </p:nvSpPr>
        <p:spPr>
          <a:xfrm>
            <a:off x="4608281" y="4391888"/>
            <a:ext cx="383321" cy="395773"/>
          </a:xfrm>
          <a:prstGeom prst="rect">
            <a:avLst/>
          </a:prstGeom>
        </p:spPr>
        <p:txBody>
          <a:bodyPr lIns="32910" tIns="32910" rIns="32910" bIns="32910"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586954656"/>
      </p:ext>
    </p:extLst>
  </p:cSld>
  <p:clrMapOvr>
    <a:masterClrMapping/>
  </p:clrMapOvr>
  <p:transition spd="med"/>
</p:sldLayout>
</file>

<file path=ppt/slideLayouts/slideLayout2056.xml><?xml version="1.0" encoding="utf-8"?>
<p:sldLayout xmlns:a="http://schemas.openxmlformats.org/drawingml/2006/main" xmlns:r="http://schemas.openxmlformats.org/officeDocument/2006/relationships" xmlns:p="http://schemas.openxmlformats.org/presentationml/2006/main" showMasterSp="0" type="tx">
  <p:cSld name="14_Vertical Title and Text">
    <p:bg>
      <p:bgPr>
        <a:solidFill>
          <a:srgbClr val="FFFFFF"/>
        </a:solidFill>
        <a:effectLst/>
      </p:bgPr>
    </p:bg>
    <p:spTree>
      <p:nvGrpSpPr>
        <p:cNvPr id="1" name=""/>
        <p:cNvGrpSpPr/>
        <p:nvPr/>
      </p:nvGrpSpPr>
      <p:grpSpPr>
        <a:xfrm>
          <a:off x="0" y="0"/>
          <a:ext cx="0" cy="0"/>
          <a:chOff x="0" y="0"/>
          <a:chExt cx="0" cy="0"/>
        </a:xfrm>
      </p:grpSpPr>
      <p:sp>
        <p:nvSpPr>
          <p:cNvPr id="2130" name="Title Text"/>
          <p:cNvSpPr txBox="1">
            <a:spLocks noGrp="1"/>
          </p:cNvSpPr>
          <p:nvPr>
            <p:ph type="title"/>
          </p:nvPr>
        </p:nvSpPr>
        <p:spPr>
          <a:xfrm>
            <a:off x="4661865" y="193136"/>
            <a:ext cx="1445671" cy="4113907"/>
          </a:xfrm>
          <a:prstGeom prst="rect">
            <a:avLst/>
          </a:prstGeom>
          <a:noFill/>
        </p:spPr>
        <p:txBody>
          <a:bodyPr vert="eaVert" lIns="32910" tIns="32910" rIns="32910" bIns="32910"/>
          <a:lstStyle>
            <a:lvl1pPr defTabSz="321503">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131" name="Body Level One…"/>
          <p:cNvSpPr txBox="1">
            <a:spLocks noGrp="1"/>
          </p:cNvSpPr>
          <p:nvPr>
            <p:ph type="body" sz="half" idx="1"/>
          </p:nvPr>
        </p:nvSpPr>
        <p:spPr>
          <a:xfrm>
            <a:off x="321507" y="193136"/>
            <a:ext cx="4233190" cy="4113907"/>
          </a:xfrm>
          <a:prstGeom prst="rect">
            <a:avLst/>
          </a:prstGeom>
        </p:spPr>
        <p:txBody>
          <a:bodyPr vert="eaVert" lIns="32910" tIns="32910" rIns="32910" bIns="32910">
            <a:normAutofit/>
          </a:bodyPr>
          <a:lstStyle>
            <a:lvl1pPr marL="241126" indent="-241126" defTabSz="321503">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1126" indent="80376" defTabSz="321503">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1126" indent="401879" defTabSz="321503">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1126" indent="723381" defTabSz="321503">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1126" indent="1044885" defTabSz="321503">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132" name="Slide Number"/>
          <p:cNvSpPr txBox="1">
            <a:spLocks noGrp="1"/>
          </p:cNvSpPr>
          <p:nvPr>
            <p:ph type="sldNum" sz="quarter" idx="2"/>
          </p:nvPr>
        </p:nvSpPr>
        <p:spPr>
          <a:xfrm>
            <a:off x="4608281" y="4391888"/>
            <a:ext cx="383321" cy="395773"/>
          </a:xfrm>
          <a:prstGeom prst="rect">
            <a:avLst/>
          </a:prstGeom>
        </p:spPr>
        <p:txBody>
          <a:bodyPr lIns="32910" tIns="32910" rIns="32910" bIns="32910"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259754069"/>
      </p:ext>
    </p:extLst>
  </p:cSld>
  <p:clrMapOvr>
    <a:masterClrMapping/>
  </p:clrMapOvr>
  <p:transition spd="med"/>
</p:sldLayout>
</file>

<file path=ppt/slideLayouts/slideLayout2057.xml><?xml version="1.0" encoding="utf-8"?>
<p:sldLayout xmlns:a="http://schemas.openxmlformats.org/drawingml/2006/main" xmlns:r="http://schemas.openxmlformats.org/officeDocument/2006/relationships" xmlns:p="http://schemas.openxmlformats.org/presentationml/2006/main" showMasterSp="0" type="tx">
  <p:cSld name="15_Title Slide">
    <p:spTree>
      <p:nvGrpSpPr>
        <p:cNvPr id="1" name=""/>
        <p:cNvGrpSpPr/>
        <p:nvPr/>
      </p:nvGrpSpPr>
      <p:grpSpPr>
        <a:xfrm>
          <a:off x="0" y="0"/>
          <a:ext cx="0" cy="0"/>
          <a:chOff x="0" y="0"/>
          <a:chExt cx="0" cy="0"/>
        </a:xfrm>
      </p:grpSpPr>
      <p:grpSp>
        <p:nvGrpSpPr>
          <p:cNvPr id="2377" name="Group 318"/>
          <p:cNvGrpSpPr/>
          <p:nvPr/>
        </p:nvGrpSpPr>
        <p:grpSpPr>
          <a:xfrm>
            <a:off x="634" y="108585"/>
            <a:ext cx="10407653" cy="6749415"/>
            <a:chOff x="0" y="0"/>
            <a:chExt cx="10407651" cy="6749414"/>
          </a:xfrm>
        </p:grpSpPr>
        <p:grpSp>
          <p:nvGrpSpPr>
            <p:cNvPr id="2345" name="Group 313"/>
            <p:cNvGrpSpPr/>
            <p:nvPr/>
          </p:nvGrpSpPr>
          <p:grpSpPr>
            <a:xfrm>
              <a:off x="-1" y="-1"/>
              <a:ext cx="10407653" cy="6489701"/>
              <a:chOff x="0" y="0"/>
              <a:chExt cx="10407651" cy="6489699"/>
            </a:xfrm>
          </p:grpSpPr>
          <p:grpSp>
            <p:nvGrpSpPr>
              <p:cNvPr id="2332" name="Group 312"/>
              <p:cNvGrpSpPr/>
              <p:nvPr/>
            </p:nvGrpSpPr>
            <p:grpSpPr>
              <a:xfrm>
                <a:off x="-1" y="120015"/>
                <a:ext cx="10407653" cy="6369685"/>
                <a:chOff x="0" y="0"/>
                <a:chExt cx="10407651" cy="6369684"/>
              </a:xfrm>
            </p:grpSpPr>
            <p:sp>
              <p:nvSpPr>
                <p:cNvPr id="2139" name="Line 94"/>
                <p:cNvSpPr/>
                <p:nvPr/>
              </p:nvSpPr>
              <p:spPr>
                <a:xfrm>
                  <a:off x="0" y="708659"/>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40" name="Line 95"/>
                <p:cNvSpPr/>
                <p:nvPr/>
              </p:nvSpPr>
              <p:spPr>
                <a:xfrm>
                  <a:off x="0" y="1503997"/>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41" name="Line 96"/>
                <p:cNvSpPr/>
                <p:nvPr/>
              </p:nvSpPr>
              <p:spPr>
                <a:xfrm>
                  <a:off x="0" y="2331085"/>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42" name="Line 97"/>
                <p:cNvSpPr/>
                <p:nvPr/>
              </p:nvSpPr>
              <p:spPr>
                <a:xfrm>
                  <a:off x="0" y="3126422"/>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43" name="Line 98"/>
                <p:cNvSpPr/>
                <p:nvPr/>
              </p:nvSpPr>
              <p:spPr>
                <a:xfrm>
                  <a:off x="0" y="3951922"/>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44" name="Line 99"/>
                <p:cNvSpPr/>
                <p:nvPr/>
              </p:nvSpPr>
              <p:spPr>
                <a:xfrm>
                  <a:off x="0" y="4747259"/>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45" name="Line 100"/>
                <p:cNvSpPr/>
                <p:nvPr/>
              </p:nvSpPr>
              <p:spPr>
                <a:xfrm>
                  <a:off x="0" y="5574347"/>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46" name="Line 101"/>
                <p:cNvSpPr/>
                <p:nvPr/>
              </p:nvSpPr>
              <p:spPr>
                <a:xfrm>
                  <a:off x="0" y="6369684"/>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grpSp>
              <p:nvGrpSpPr>
                <p:cNvPr id="2183" name="Group 311"/>
                <p:cNvGrpSpPr/>
                <p:nvPr/>
              </p:nvGrpSpPr>
              <p:grpSpPr>
                <a:xfrm>
                  <a:off x="766127" y="0"/>
                  <a:ext cx="2859724" cy="6369685"/>
                  <a:chOff x="0" y="0"/>
                  <a:chExt cx="2859722" cy="6369685"/>
                </a:xfrm>
              </p:grpSpPr>
              <p:grpSp>
                <p:nvGrpSpPr>
                  <p:cNvPr id="2155" name="Group 305"/>
                  <p:cNvGrpSpPr/>
                  <p:nvPr/>
                </p:nvGrpSpPr>
                <p:grpSpPr>
                  <a:xfrm>
                    <a:off x="0" y="0"/>
                    <a:ext cx="1548448" cy="1503998"/>
                    <a:chOff x="0" y="0"/>
                    <a:chExt cx="1548447" cy="1503997"/>
                  </a:xfrm>
                </p:grpSpPr>
                <p:sp>
                  <p:nvSpPr>
                    <p:cNvPr id="2147" name="Line 104"/>
                    <p:cNvSpPr/>
                    <p:nvPr/>
                  </p:nvSpPr>
                  <p:spPr>
                    <a:xfrm flipH="1">
                      <a:off x="-1" y="0"/>
                      <a:ext cx="2" cy="619125"/>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48" name="Line 105"/>
                    <p:cNvSpPr/>
                    <p:nvPr/>
                  </p:nvSpPr>
                  <p:spPr>
                    <a:xfrm flipH="1">
                      <a:off x="795337" y="0"/>
                      <a:ext cx="1" cy="619125"/>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49" name="Line 106"/>
                    <p:cNvSpPr/>
                    <p:nvPr/>
                  </p:nvSpPr>
                  <p:spPr>
                    <a:xfrm flipH="1">
                      <a:off x="795337" y="795337"/>
                      <a:ext cx="1" cy="619126"/>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50" name="Line 107"/>
                    <p:cNvSpPr/>
                    <p:nvPr/>
                  </p:nvSpPr>
                  <p:spPr>
                    <a:xfrm flipH="1">
                      <a:off x="-1" y="795337"/>
                      <a:ext cx="2" cy="619126"/>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51" name="Line 108"/>
                    <p:cNvSpPr/>
                    <p:nvPr/>
                  </p:nvSpPr>
                  <p:spPr>
                    <a:xfrm>
                      <a:off x="89535" y="708659"/>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52" name="Line 109"/>
                    <p:cNvSpPr/>
                    <p:nvPr/>
                  </p:nvSpPr>
                  <p:spPr>
                    <a:xfrm>
                      <a:off x="929322" y="708659"/>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53" name="Line 110"/>
                    <p:cNvSpPr/>
                    <p:nvPr/>
                  </p:nvSpPr>
                  <p:spPr>
                    <a:xfrm>
                      <a:off x="929322" y="1503997"/>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54" name="Line 111"/>
                    <p:cNvSpPr/>
                    <p:nvPr/>
                  </p:nvSpPr>
                  <p:spPr>
                    <a:xfrm>
                      <a:off x="89535" y="1503997"/>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grpSp>
              <p:grpSp>
                <p:nvGrpSpPr>
                  <p:cNvPr id="2164" name="Group 112"/>
                  <p:cNvGrpSpPr/>
                  <p:nvPr/>
                </p:nvGrpSpPr>
                <p:grpSpPr>
                  <a:xfrm>
                    <a:off x="192087" y="1622425"/>
                    <a:ext cx="2667636" cy="1503998"/>
                    <a:chOff x="0" y="0"/>
                    <a:chExt cx="2667635" cy="1503997"/>
                  </a:xfrm>
                </p:grpSpPr>
                <p:sp>
                  <p:nvSpPr>
                    <p:cNvPr id="2156" name="Line 113"/>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57" name="Line 114"/>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58" name="Line 115"/>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59" name="Line 116"/>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60" name="Line 117"/>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61" name="Line 118"/>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62" name="Line 119"/>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63" name="Line 120"/>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grpSp>
              <p:grpSp>
                <p:nvGrpSpPr>
                  <p:cNvPr id="2173" name="Group 121"/>
                  <p:cNvGrpSpPr/>
                  <p:nvPr/>
                </p:nvGrpSpPr>
                <p:grpSpPr>
                  <a:xfrm>
                    <a:off x="192087" y="3243262"/>
                    <a:ext cx="2667636" cy="1503999"/>
                    <a:chOff x="0" y="0"/>
                    <a:chExt cx="2667635" cy="1503997"/>
                  </a:xfrm>
                </p:grpSpPr>
                <p:sp>
                  <p:nvSpPr>
                    <p:cNvPr id="2165" name="Line 122"/>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66" name="Line 123"/>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67" name="Line 124"/>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68" name="Line 125"/>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69" name="Line 126"/>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70" name="Line 127"/>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71" name="Line 128"/>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72" name="Line 129"/>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grpSp>
              <p:grpSp>
                <p:nvGrpSpPr>
                  <p:cNvPr id="2182" name="Group 130"/>
                  <p:cNvGrpSpPr/>
                  <p:nvPr/>
                </p:nvGrpSpPr>
                <p:grpSpPr>
                  <a:xfrm>
                    <a:off x="192087" y="4865687"/>
                    <a:ext cx="2667636" cy="1503999"/>
                    <a:chOff x="0" y="0"/>
                    <a:chExt cx="2667635" cy="1503997"/>
                  </a:xfrm>
                </p:grpSpPr>
                <p:sp>
                  <p:nvSpPr>
                    <p:cNvPr id="2174" name="Line 131"/>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75" name="Line 132"/>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76" name="Line 133"/>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77" name="Line 134"/>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78" name="Line 135"/>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79" name="Line 136"/>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80" name="Line 137"/>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81" name="Line 138"/>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grpSp>
            </p:grpSp>
            <p:grpSp>
              <p:nvGrpSpPr>
                <p:cNvPr id="2220" name="Group 310"/>
                <p:cNvGrpSpPr/>
                <p:nvPr/>
              </p:nvGrpSpPr>
              <p:grpSpPr>
                <a:xfrm>
                  <a:off x="2461577" y="0"/>
                  <a:ext cx="2859724" cy="6369685"/>
                  <a:chOff x="0" y="0"/>
                  <a:chExt cx="2859722" cy="6369685"/>
                </a:xfrm>
              </p:grpSpPr>
              <p:grpSp>
                <p:nvGrpSpPr>
                  <p:cNvPr id="2192" name="Group 304"/>
                  <p:cNvGrpSpPr/>
                  <p:nvPr/>
                </p:nvGrpSpPr>
                <p:grpSpPr>
                  <a:xfrm>
                    <a:off x="0" y="0"/>
                    <a:ext cx="1548448" cy="1503998"/>
                    <a:chOff x="0" y="0"/>
                    <a:chExt cx="1548447" cy="1503997"/>
                  </a:xfrm>
                </p:grpSpPr>
                <p:sp>
                  <p:nvSpPr>
                    <p:cNvPr id="2184" name="Line 141"/>
                    <p:cNvSpPr/>
                    <p:nvPr/>
                  </p:nvSpPr>
                  <p:spPr>
                    <a:xfrm flipH="1">
                      <a:off x="-1" y="0"/>
                      <a:ext cx="2" cy="619125"/>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85" name="Line 142"/>
                    <p:cNvSpPr/>
                    <p:nvPr/>
                  </p:nvSpPr>
                  <p:spPr>
                    <a:xfrm flipH="1">
                      <a:off x="795337" y="0"/>
                      <a:ext cx="1" cy="619125"/>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86" name="Line 143"/>
                    <p:cNvSpPr/>
                    <p:nvPr/>
                  </p:nvSpPr>
                  <p:spPr>
                    <a:xfrm flipH="1">
                      <a:off x="795337" y="795337"/>
                      <a:ext cx="1" cy="619126"/>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87" name="Line 144"/>
                    <p:cNvSpPr/>
                    <p:nvPr/>
                  </p:nvSpPr>
                  <p:spPr>
                    <a:xfrm flipH="1">
                      <a:off x="-1" y="795337"/>
                      <a:ext cx="2" cy="619126"/>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88" name="Line 145"/>
                    <p:cNvSpPr/>
                    <p:nvPr/>
                  </p:nvSpPr>
                  <p:spPr>
                    <a:xfrm>
                      <a:off x="89535" y="708659"/>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89" name="Line 146"/>
                    <p:cNvSpPr/>
                    <p:nvPr/>
                  </p:nvSpPr>
                  <p:spPr>
                    <a:xfrm>
                      <a:off x="929322" y="708659"/>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90" name="Line 147"/>
                    <p:cNvSpPr/>
                    <p:nvPr/>
                  </p:nvSpPr>
                  <p:spPr>
                    <a:xfrm>
                      <a:off x="929322" y="1503997"/>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91" name="Line 148"/>
                    <p:cNvSpPr/>
                    <p:nvPr/>
                  </p:nvSpPr>
                  <p:spPr>
                    <a:xfrm>
                      <a:off x="89535" y="1503997"/>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grpSp>
              <p:grpSp>
                <p:nvGrpSpPr>
                  <p:cNvPr id="2201" name="Group 149"/>
                  <p:cNvGrpSpPr/>
                  <p:nvPr/>
                </p:nvGrpSpPr>
                <p:grpSpPr>
                  <a:xfrm>
                    <a:off x="192087" y="1622425"/>
                    <a:ext cx="2667636" cy="1503998"/>
                    <a:chOff x="0" y="0"/>
                    <a:chExt cx="2667635" cy="1503997"/>
                  </a:xfrm>
                </p:grpSpPr>
                <p:sp>
                  <p:nvSpPr>
                    <p:cNvPr id="2193" name="Line 150"/>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94" name="Line 151"/>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95" name="Line 152"/>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96" name="Line 153"/>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97" name="Line 154"/>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98" name="Line 155"/>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99" name="Line 156"/>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00" name="Line 157"/>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grpSp>
              <p:grpSp>
                <p:nvGrpSpPr>
                  <p:cNvPr id="2210" name="Group 158"/>
                  <p:cNvGrpSpPr/>
                  <p:nvPr/>
                </p:nvGrpSpPr>
                <p:grpSpPr>
                  <a:xfrm>
                    <a:off x="192087" y="3243262"/>
                    <a:ext cx="2667636" cy="1503999"/>
                    <a:chOff x="0" y="0"/>
                    <a:chExt cx="2667635" cy="1503997"/>
                  </a:xfrm>
                </p:grpSpPr>
                <p:sp>
                  <p:nvSpPr>
                    <p:cNvPr id="2202" name="Line 159"/>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03" name="Line 160"/>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04" name="Line 161"/>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05" name="Line 162"/>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06" name="Line 163"/>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07" name="Line 164"/>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08" name="Line 165"/>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09" name="Line 166"/>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grpSp>
              <p:grpSp>
                <p:nvGrpSpPr>
                  <p:cNvPr id="2219" name="Group 167"/>
                  <p:cNvGrpSpPr/>
                  <p:nvPr/>
                </p:nvGrpSpPr>
                <p:grpSpPr>
                  <a:xfrm>
                    <a:off x="192087" y="4865687"/>
                    <a:ext cx="2667636" cy="1503999"/>
                    <a:chOff x="0" y="0"/>
                    <a:chExt cx="2667635" cy="1503997"/>
                  </a:xfrm>
                </p:grpSpPr>
                <p:sp>
                  <p:nvSpPr>
                    <p:cNvPr id="2211" name="Line 168"/>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12" name="Line 169"/>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13" name="Line 170"/>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14" name="Line 171"/>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15" name="Line 172"/>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16" name="Line 173"/>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17" name="Line 174"/>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18" name="Line 175"/>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grpSp>
            </p:grpSp>
            <p:grpSp>
              <p:nvGrpSpPr>
                <p:cNvPr id="2257" name="Group 309"/>
                <p:cNvGrpSpPr/>
                <p:nvPr/>
              </p:nvGrpSpPr>
              <p:grpSpPr>
                <a:xfrm>
                  <a:off x="4157028" y="0"/>
                  <a:ext cx="2859723" cy="6369685"/>
                  <a:chOff x="0" y="0"/>
                  <a:chExt cx="2859722" cy="6369685"/>
                </a:xfrm>
              </p:grpSpPr>
              <p:grpSp>
                <p:nvGrpSpPr>
                  <p:cNvPr id="2229" name="Group 303"/>
                  <p:cNvGrpSpPr/>
                  <p:nvPr/>
                </p:nvGrpSpPr>
                <p:grpSpPr>
                  <a:xfrm>
                    <a:off x="0" y="0"/>
                    <a:ext cx="1548448" cy="1503998"/>
                    <a:chOff x="0" y="0"/>
                    <a:chExt cx="1548447" cy="1503997"/>
                  </a:xfrm>
                </p:grpSpPr>
                <p:sp>
                  <p:nvSpPr>
                    <p:cNvPr id="2221" name="Line 178"/>
                    <p:cNvSpPr/>
                    <p:nvPr/>
                  </p:nvSpPr>
                  <p:spPr>
                    <a:xfrm flipH="1">
                      <a:off x="-1" y="0"/>
                      <a:ext cx="2" cy="619125"/>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22" name="Line 179"/>
                    <p:cNvSpPr/>
                    <p:nvPr/>
                  </p:nvSpPr>
                  <p:spPr>
                    <a:xfrm flipH="1">
                      <a:off x="795337" y="0"/>
                      <a:ext cx="1" cy="619125"/>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23" name="Line 180"/>
                    <p:cNvSpPr/>
                    <p:nvPr/>
                  </p:nvSpPr>
                  <p:spPr>
                    <a:xfrm flipH="1">
                      <a:off x="795337" y="795337"/>
                      <a:ext cx="1" cy="619126"/>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24" name="Line 181"/>
                    <p:cNvSpPr/>
                    <p:nvPr/>
                  </p:nvSpPr>
                  <p:spPr>
                    <a:xfrm flipH="1">
                      <a:off x="-1" y="795337"/>
                      <a:ext cx="2" cy="619126"/>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25" name="Line 182"/>
                    <p:cNvSpPr/>
                    <p:nvPr/>
                  </p:nvSpPr>
                  <p:spPr>
                    <a:xfrm>
                      <a:off x="89535" y="708659"/>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26" name="Line 183"/>
                    <p:cNvSpPr/>
                    <p:nvPr/>
                  </p:nvSpPr>
                  <p:spPr>
                    <a:xfrm>
                      <a:off x="929322" y="708659"/>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27" name="Line 184"/>
                    <p:cNvSpPr/>
                    <p:nvPr/>
                  </p:nvSpPr>
                  <p:spPr>
                    <a:xfrm>
                      <a:off x="929322" y="1503997"/>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28" name="Line 185"/>
                    <p:cNvSpPr/>
                    <p:nvPr/>
                  </p:nvSpPr>
                  <p:spPr>
                    <a:xfrm>
                      <a:off x="89535" y="1503997"/>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grpSp>
              <p:grpSp>
                <p:nvGrpSpPr>
                  <p:cNvPr id="2238" name="Group 186"/>
                  <p:cNvGrpSpPr/>
                  <p:nvPr/>
                </p:nvGrpSpPr>
                <p:grpSpPr>
                  <a:xfrm>
                    <a:off x="192087" y="1622425"/>
                    <a:ext cx="2667636" cy="1503998"/>
                    <a:chOff x="0" y="0"/>
                    <a:chExt cx="2667635" cy="1503997"/>
                  </a:xfrm>
                </p:grpSpPr>
                <p:sp>
                  <p:nvSpPr>
                    <p:cNvPr id="2230" name="Line 187"/>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31" name="Line 188"/>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32" name="Line 189"/>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33" name="Line 190"/>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34" name="Line 191"/>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35" name="Line 192"/>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36" name="Line 193"/>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37" name="Line 194"/>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grpSp>
              <p:grpSp>
                <p:nvGrpSpPr>
                  <p:cNvPr id="2247" name="Group 195"/>
                  <p:cNvGrpSpPr/>
                  <p:nvPr/>
                </p:nvGrpSpPr>
                <p:grpSpPr>
                  <a:xfrm>
                    <a:off x="192087" y="3243262"/>
                    <a:ext cx="2667636" cy="1503999"/>
                    <a:chOff x="0" y="0"/>
                    <a:chExt cx="2667635" cy="1503997"/>
                  </a:xfrm>
                </p:grpSpPr>
                <p:sp>
                  <p:nvSpPr>
                    <p:cNvPr id="2239" name="Line 196"/>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40" name="Line 197"/>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41" name="Line 198"/>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42" name="Line 199"/>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43" name="Line 200"/>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44" name="Line 201"/>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45" name="Line 202"/>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46" name="Line 203"/>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grpSp>
              <p:grpSp>
                <p:nvGrpSpPr>
                  <p:cNvPr id="2256" name="Group 204"/>
                  <p:cNvGrpSpPr/>
                  <p:nvPr/>
                </p:nvGrpSpPr>
                <p:grpSpPr>
                  <a:xfrm>
                    <a:off x="192087" y="4865687"/>
                    <a:ext cx="2667636" cy="1503999"/>
                    <a:chOff x="0" y="0"/>
                    <a:chExt cx="2667635" cy="1503997"/>
                  </a:xfrm>
                </p:grpSpPr>
                <p:sp>
                  <p:nvSpPr>
                    <p:cNvPr id="2248" name="Line 205"/>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49" name="Line 206"/>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50" name="Line 207"/>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51" name="Line 208"/>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52" name="Line 209"/>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53" name="Line 210"/>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54" name="Line 211"/>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55" name="Line 212"/>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grpSp>
            </p:grpSp>
            <p:grpSp>
              <p:nvGrpSpPr>
                <p:cNvPr id="2294" name="Group 308"/>
                <p:cNvGrpSpPr/>
                <p:nvPr/>
              </p:nvGrpSpPr>
              <p:grpSpPr>
                <a:xfrm>
                  <a:off x="5852478" y="0"/>
                  <a:ext cx="2859723" cy="6369685"/>
                  <a:chOff x="0" y="0"/>
                  <a:chExt cx="2859722" cy="6369685"/>
                </a:xfrm>
              </p:grpSpPr>
              <p:grpSp>
                <p:nvGrpSpPr>
                  <p:cNvPr id="2266" name="Group 302"/>
                  <p:cNvGrpSpPr/>
                  <p:nvPr/>
                </p:nvGrpSpPr>
                <p:grpSpPr>
                  <a:xfrm>
                    <a:off x="0" y="0"/>
                    <a:ext cx="1548448" cy="1503998"/>
                    <a:chOff x="0" y="0"/>
                    <a:chExt cx="1548447" cy="1503997"/>
                  </a:xfrm>
                </p:grpSpPr>
                <p:sp>
                  <p:nvSpPr>
                    <p:cNvPr id="2258" name="Line 215"/>
                    <p:cNvSpPr/>
                    <p:nvPr/>
                  </p:nvSpPr>
                  <p:spPr>
                    <a:xfrm flipH="1">
                      <a:off x="-1" y="0"/>
                      <a:ext cx="2" cy="619125"/>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59" name="Line 216"/>
                    <p:cNvSpPr/>
                    <p:nvPr/>
                  </p:nvSpPr>
                  <p:spPr>
                    <a:xfrm flipH="1">
                      <a:off x="795337" y="0"/>
                      <a:ext cx="1" cy="619125"/>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60" name="Line 217"/>
                    <p:cNvSpPr/>
                    <p:nvPr/>
                  </p:nvSpPr>
                  <p:spPr>
                    <a:xfrm flipH="1">
                      <a:off x="795337" y="795337"/>
                      <a:ext cx="1" cy="619126"/>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61" name="Line 218"/>
                    <p:cNvSpPr/>
                    <p:nvPr/>
                  </p:nvSpPr>
                  <p:spPr>
                    <a:xfrm flipH="1">
                      <a:off x="-1" y="795337"/>
                      <a:ext cx="2" cy="619126"/>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62" name="Line 219"/>
                    <p:cNvSpPr/>
                    <p:nvPr/>
                  </p:nvSpPr>
                  <p:spPr>
                    <a:xfrm>
                      <a:off x="89535" y="708659"/>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63" name="Line 220"/>
                    <p:cNvSpPr/>
                    <p:nvPr/>
                  </p:nvSpPr>
                  <p:spPr>
                    <a:xfrm>
                      <a:off x="929322" y="708659"/>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64" name="Line 221"/>
                    <p:cNvSpPr/>
                    <p:nvPr/>
                  </p:nvSpPr>
                  <p:spPr>
                    <a:xfrm>
                      <a:off x="929322" y="1503997"/>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65" name="Line 222"/>
                    <p:cNvSpPr/>
                    <p:nvPr/>
                  </p:nvSpPr>
                  <p:spPr>
                    <a:xfrm>
                      <a:off x="89535" y="1503997"/>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grpSp>
              <p:grpSp>
                <p:nvGrpSpPr>
                  <p:cNvPr id="2275" name="Group 223"/>
                  <p:cNvGrpSpPr/>
                  <p:nvPr/>
                </p:nvGrpSpPr>
                <p:grpSpPr>
                  <a:xfrm>
                    <a:off x="192087" y="1622425"/>
                    <a:ext cx="2667636" cy="1503998"/>
                    <a:chOff x="0" y="0"/>
                    <a:chExt cx="2667635" cy="1503997"/>
                  </a:xfrm>
                </p:grpSpPr>
                <p:sp>
                  <p:nvSpPr>
                    <p:cNvPr id="2267" name="Line 224"/>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68" name="Line 225"/>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69" name="Line 226"/>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70" name="Line 227"/>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71" name="Line 228"/>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72" name="Line 229"/>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73" name="Line 230"/>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74" name="Line 231"/>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grpSp>
              <p:grpSp>
                <p:nvGrpSpPr>
                  <p:cNvPr id="2284" name="Group 232"/>
                  <p:cNvGrpSpPr/>
                  <p:nvPr/>
                </p:nvGrpSpPr>
                <p:grpSpPr>
                  <a:xfrm>
                    <a:off x="192087" y="3243262"/>
                    <a:ext cx="2667636" cy="1503999"/>
                    <a:chOff x="0" y="0"/>
                    <a:chExt cx="2667635" cy="1503997"/>
                  </a:xfrm>
                </p:grpSpPr>
                <p:sp>
                  <p:nvSpPr>
                    <p:cNvPr id="2276" name="Line 233"/>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77" name="Line 234"/>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78" name="Line 235"/>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79" name="Line 236"/>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80" name="Line 237"/>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81" name="Line 238"/>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82" name="Line 239"/>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83" name="Line 240"/>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grpSp>
              <p:grpSp>
                <p:nvGrpSpPr>
                  <p:cNvPr id="2293" name="Group 241"/>
                  <p:cNvGrpSpPr/>
                  <p:nvPr/>
                </p:nvGrpSpPr>
                <p:grpSpPr>
                  <a:xfrm>
                    <a:off x="192087" y="4865687"/>
                    <a:ext cx="2667636" cy="1503999"/>
                    <a:chOff x="0" y="0"/>
                    <a:chExt cx="2667635" cy="1503997"/>
                  </a:xfrm>
                </p:grpSpPr>
                <p:sp>
                  <p:nvSpPr>
                    <p:cNvPr id="2285" name="Line 242"/>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86" name="Line 243"/>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87" name="Line 244"/>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88" name="Line 245"/>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89" name="Line 246"/>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90" name="Line 247"/>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91" name="Line 248"/>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92" name="Line 249"/>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grpSp>
            </p:grpSp>
            <p:grpSp>
              <p:nvGrpSpPr>
                <p:cNvPr id="2331" name="Group 307"/>
                <p:cNvGrpSpPr/>
                <p:nvPr/>
              </p:nvGrpSpPr>
              <p:grpSpPr>
                <a:xfrm>
                  <a:off x="7547928" y="0"/>
                  <a:ext cx="2859724" cy="6369685"/>
                  <a:chOff x="0" y="0"/>
                  <a:chExt cx="2859722" cy="6369685"/>
                </a:xfrm>
              </p:grpSpPr>
              <p:grpSp>
                <p:nvGrpSpPr>
                  <p:cNvPr id="2303" name="Group 301"/>
                  <p:cNvGrpSpPr/>
                  <p:nvPr/>
                </p:nvGrpSpPr>
                <p:grpSpPr>
                  <a:xfrm>
                    <a:off x="0" y="0"/>
                    <a:ext cx="1548448" cy="1503998"/>
                    <a:chOff x="0" y="0"/>
                    <a:chExt cx="1548447" cy="1503997"/>
                  </a:xfrm>
                </p:grpSpPr>
                <p:sp>
                  <p:nvSpPr>
                    <p:cNvPr id="2295" name="Line 252"/>
                    <p:cNvSpPr/>
                    <p:nvPr/>
                  </p:nvSpPr>
                  <p:spPr>
                    <a:xfrm flipH="1">
                      <a:off x="-1" y="0"/>
                      <a:ext cx="2" cy="619125"/>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96" name="Line 253"/>
                    <p:cNvSpPr/>
                    <p:nvPr/>
                  </p:nvSpPr>
                  <p:spPr>
                    <a:xfrm flipH="1">
                      <a:off x="795337" y="0"/>
                      <a:ext cx="1" cy="619125"/>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97" name="Line 254"/>
                    <p:cNvSpPr/>
                    <p:nvPr/>
                  </p:nvSpPr>
                  <p:spPr>
                    <a:xfrm flipH="1">
                      <a:off x="795337" y="795337"/>
                      <a:ext cx="1" cy="619126"/>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98" name="Line 255"/>
                    <p:cNvSpPr/>
                    <p:nvPr/>
                  </p:nvSpPr>
                  <p:spPr>
                    <a:xfrm flipH="1">
                      <a:off x="-1" y="795337"/>
                      <a:ext cx="2" cy="619126"/>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99" name="Line 256"/>
                    <p:cNvSpPr/>
                    <p:nvPr/>
                  </p:nvSpPr>
                  <p:spPr>
                    <a:xfrm>
                      <a:off x="89535" y="708659"/>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300" name="Line 257"/>
                    <p:cNvSpPr/>
                    <p:nvPr/>
                  </p:nvSpPr>
                  <p:spPr>
                    <a:xfrm>
                      <a:off x="929322" y="708659"/>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301" name="Line 258"/>
                    <p:cNvSpPr/>
                    <p:nvPr/>
                  </p:nvSpPr>
                  <p:spPr>
                    <a:xfrm>
                      <a:off x="929322" y="1503997"/>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302" name="Line 259"/>
                    <p:cNvSpPr/>
                    <p:nvPr/>
                  </p:nvSpPr>
                  <p:spPr>
                    <a:xfrm>
                      <a:off x="89535" y="1503997"/>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grpSp>
              <p:grpSp>
                <p:nvGrpSpPr>
                  <p:cNvPr id="2312" name="Group 260"/>
                  <p:cNvGrpSpPr/>
                  <p:nvPr/>
                </p:nvGrpSpPr>
                <p:grpSpPr>
                  <a:xfrm>
                    <a:off x="192087" y="1622425"/>
                    <a:ext cx="2667636" cy="1503998"/>
                    <a:chOff x="0" y="0"/>
                    <a:chExt cx="2667635" cy="1503997"/>
                  </a:xfrm>
                </p:grpSpPr>
                <p:sp>
                  <p:nvSpPr>
                    <p:cNvPr id="2304" name="Line 261"/>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305" name="Line 262"/>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306" name="Line 263"/>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307" name="Line 264"/>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308" name="Line 265"/>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309" name="Line 266"/>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310" name="Line 267"/>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311" name="Line 268"/>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grpSp>
              <p:grpSp>
                <p:nvGrpSpPr>
                  <p:cNvPr id="2321" name="Group 269"/>
                  <p:cNvGrpSpPr/>
                  <p:nvPr/>
                </p:nvGrpSpPr>
                <p:grpSpPr>
                  <a:xfrm>
                    <a:off x="192087" y="3243262"/>
                    <a:ext cx="2667636" cy="1503999"/>
                    <a:chOff x="0" y="0"/>
                    <a:chExt cx="2667635" cy="1503997"/>
                  </a:xfrm>
                </p:grpSpPr>
                <p:sp>
                  <p:nvSpPr>
                    <p:cNvPr id="2313" name="Line 270"/>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314" name="Line 271"/>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315" name="Line 272"/>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316" name="Line 273"/>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317" name="Line 274"/>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318" name="Line 275"/>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319" name="Line 276"/>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320" name="Line 277"/>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grpSp>
              <p:grpSp>
                <p:nvGrpSpPr>
                  <p:cNvPr id="2330" name="Group 278"/>
                  <p:cNvGrpSpPr/>
                  <p:nvPr/>
                </p:nvGrpSpPr>
                <p:grpSpPr>
                  <a:xfrm>
                    <a:off x="192087" y="4865687"/>
                    <a:ext cx="2667636" cy="1503999"/>
                    <a:chOff x="0" y="0"/>
                    <a:chExt cx="2667635" cy="1503997"/>
                  </a:xfrm>
                </p:grpSpPr>
                <p:sp>
                  <p:nvSpPr>
                    <p:cNvPr id="2322" name="Line 279"/>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323" name="Line 280"/>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324" name="Line 281"/>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325" name="Line 282"/>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326" name="Line 283"/>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327" name="Line 284"/>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328" name="Line 285"/>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329" name="Line 286"/>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grpSp>
            </p:grpSp>
          </p:grpSp>
          <p:grpSp>
            <p:nvGrpSpPr>
              <p:cNvPr id="2344" name="Group 306"/>
              <p:cNvGrpSpPr/>
              <p:nvPr/>
            </p:nvGrpSpPr>
            <p:grpSpPr>
              <a:xfrm>
                <a:off x="4762" y="0"/>
                <a:ext cx="9096377" cy="1"/>
                <a:chOff x="0" y="0"/>
                <a:chExt cx="9096375" cy="0"/>
              </a:xfrm>
            </p:grpSpPr>
            <p:sp>
              <p:nvSpPr>
                <p:cNvPr id="2333" name="Line 290"/>
                <p:cNvSpPr/>
                <p:nvPr/>
              </p:nvSpPr>
              <p:spPr>
                <a:xfrm>
                  <a:off x="0" y="0"/>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334" name="Line 291"/>
                <p:cNvSpPr/>
                <p:nvPr/>
              </p:nvSpPr>
              <p:spPr>
                <a:xfrm>
                  <a:off x="855662" y="0"/>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335" name="Line 292"/>
                <p:cNvSpPr/>
                <p:nvPr/>
              </p:nvSpPr>
              <p:spPr>
                <a:xfrm>
                  <a:off x="1695450" y="0"/>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336" name="Line 293"/>
                <p:cNvSpPr/>
                <p:nvPr/>
              </p:nvSpPr>
              <p:spPr>
                <a:xfrm>
                  <a:off x="2551112" y="0"/>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337" name="Line 294"/>
                <p:cNvSpPr/>
                <p:nvPr/>
              </p:nvSpPr>
              <p:spPr>
                <a:xfrm>
                  <a:off x="3390900" y="0"/>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338" name="Line 295"/>
                <p:cNvSpPr/>
                <p:nvPr/>
              </p:nvSpPr>
              <p:spPr>
                <a:xfrm>
                  <a:off x="4246562" y="0"/>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339" name="Line 296"/>
                <p:cNvSpPr/>
                <p:nvPr/>
              </p:nvSpPr>
              <p:spPr>
                <a:xfrm>
                  <a:off x="5086350" y="0"/>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340" name="Line 297"/>
                <p:cNvSpPr/>
                <p:nvPr/>
              </p:nvSpPr>
              <p:spPr>
                <a:xfrm>
                  <a:off x="5942013" y="0"/>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341" name="Line 298"/>
                <p:cNvSpPr/>
                <p:nvPr/>
              </p:nvSpPr>
              <p:spPr>
                <a:xfrm>
                  <a:off x="6781800" y="0"/>
                  <a:ext cx="619126" cy="0"/>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342" name="Line 299"/>
                <p:cNvSpPr/>
                <p:nvPr/>
              </p:nvSpPr>
              <p:spPr>
                <a:xfrm>
                  <a:off x="7637463" y="0"/>
                  <a:ext cx="619126" cy="0"/>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343" name="Line 300"/>
                <p:cNvSpPr/>
                <p:nvPr/>
              </p:nvSpPr>
              <p:spPr>
                <a:xfrm>
                  <a:off x="8477250" y="0"/>
                  <a:ext cx="619126" cy="0"/>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grpSp>
        </p:grpSp>
        <p:grpSp>
          <p:nvGrpSpPr>
            <p:cNvPr id="2351" name="Group 315"/>
            <p:cNvGrpSpPr/>
            <p:nvPr/>
          </p:nvGrpSpPr>
          <p:grpSpPr>
            <a:xfrm>
              <a:off x="532764" y="1796414"/>
              <a:ext cx="8077202" cy="1676401"/>
              <a:chOff x="0" y="0"/>
              <a:chExt cx="8077200" cy="1676400"/>
            </a:xfrm>
          </p:grpSpPr>
          <p:sp>
            <p:nvSpPr>
              <p:cNvPr id="2346" name="Rectangle 9"/>
              <p:cNvSpPr/>
              <p:nvPr/>
            </p:nvSpPr>
            <p:spPr>
              <a:xfrm>
                <a:off x="4038600" y="0"/>
                <a:ext cx="4038601" cy="838200"/>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47" name="Rectangle 10"/>
              <p:cNvSpPr/>
              <p:nvPr/>
            </p:nvSpPr>
            <p:spPr>
              <a:xfrm>
                <a:off x="4038600" y="838200"/>
                <a:ext cx="4038601" cy="838200"/>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48" name="Rectangle 11"/>
              <p:cNvSpPr/>
              <p:nvPr/>
            </p:nvSpPr>
            <p:spPr>
              <a:xfrm>
                <a:off x="-1" y="838200"/>
                <a:ext cx="4038601" cy="838200"/>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49" name="Rectangle 12"/>
              <p:cNvSpPr/>
              <p:nvPr/>
            </p:nvSpPr>
            <p:spPr>
              <a:xfrm>
                <a:off x="-1" y="0"/>
                <a:ext cx="4038601" cy="838200"/>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50" name="Rectangle 13"/>
              <p:cNvSpPr/>
              <p:nvPr/>
            </p:nvSpPr>
            <p:spPr>
              <a:xfrm>
                <a:off x="152400" y="152400"/>
                <a:ext cx="7772401" cy="1371600"/>
              </a:xfrm>
              <a:prstGeom prst="rect">
                <a:avLst/>
              </a:prstGeom>
              <a:solidFill>
                <a:srgbClr val="FEFED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2376" name="Group 287"/>
            <p:cNvGrpSpPr/>
            <p:nvPr/>
          </p:nvGrpSpPr>
          <p:grpSpPr>
            <a:xfrm>
              <a:off x="304165" y="6674802"/>
              <a:ext cx="8458201" cy="74613"/>
              <a:chOff x="0" y="0"/>
              <a:chExt cx="8458200" cy="74612"/>
            </a:xfrm>
          </p:grpSpPr>
          <p:grpSp>
            <p:nvGrpSpPr>
              <p:cNvPr id="2354" name="Group 73"/>
              <p:cNvGrpSpPr/>
              <p:nvPr/>
            </p:nvGrpSpPr>
            <p:grpSpPr>
              <a:xfrm>
                <a:off x="-1" y="-1"/>
                <a:ext cx="990601" cy="74614"/>
                <a:chOff x="0" y="0"/>
                <a:chExt cx="990600" cy="74612"/>
              </a:xfrm>
            </p:grpSpPr>
            <p:sp>
              <p:nvSpPr>
                <p:cNvPr id="2352" name="Rectangle 16"/>
                <p:cNvSpPr/>
                <p:nvPr/>
              </p:nvSpPr>
              <p:spPr>
                <a:xfrm>
                  <a:off x="495300" y="-1"/>
                  <a:ext cx="495301" cy="74614"/>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53" name="Rectangle 17"/>
                <p:cNvSpPr/>
                <p:nvPr/>
              </p:nvSpPr>
              <p:spPr>
                <a:xfrm>
                  <a:off x="0" y="-1"/>
                  <a:ext cx="495301" cy="74614"/>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2357" name="Group 72"/>
              <p:cNvGrpSpPr/>
              <p:nvPr/>
            </p:nvGrpSpPr>
            <p:grpSpPr>
              <a:xfrm>
                <a:off x="1066800" y="-1"/>
                <a:ext cx="990601" cy="74614"/>
                <a:chOff x="0" y="0"/>
                <a:chExt cx="990600" cy="74612"/>
              </a:xfrm>
            </p:grpSpPr>
            <p:sp>
              <p:nvSpPr>
                <p:cNvPr id="2355" name="Rectangle 15"/>
                <p:cNvSpPr/>
                <p:nvPr/>
              </p:nvSpPr>
              <p:spPr>
                <a:xfrm>
                  <a:off x="495300" y="-1"/>
                  <a:ext cx="495301" cy="74614"/>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56" name="Rectangle 18"/>
                <p:cNvSpPr/>
                <p:nvPr/>
              </p:nvSpPr>
              <p:spPr>
                <a:xfrm>
                  <a:off x="0" y="-1"/>
                  <a:ext cx="495301" cy="74614"/>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2360" name="Group 74"/>
              <p:cNvGrpSpPr/>
              <p:nvPr/>
            </p:nvGrpSpPr>
            <p:grpSpPr>
              <a:xfrm>
                <a:off x="2133600" y="-1"/>
                <a:ext cx="990601" cy="74614"/>
                <a:chOff x="0" y="0"/>
                <a:chExt cx="990600" cy="74612"/>
              </a:xfrm>
            </p:grpSpPr>
            <p:sp>
              <p:nvSpPr>
                <p:cNvPr id="2358" name="Rectangle 75"/>
                <p:cNvSpPr/>
                <p:nvPr/>
              </p:nvSpPr>
              <p:spPr>
                <a:xfrm>
                  <a:off x="495300" y="-1"/>
                  <a:ext cx="495301" cy="74614"/>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59" name="Rectangle 76"/>
                <p:cNvSpPr/>
                <p:nvPr/>
              </p:nvSpPr>
              <p:spPr>
                <a:xfrm>
                  <a:off x="0" y="-1"/>
                  <a:ext cx="495301" cy="74614"/>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2363" name="Group 77"/>
              <p:cNvGrpSpPr/>
              <p:nvPr/>
            </p:nvGrpSpPr>
            <p:grpSpPr>
              <a:xfrm>
                <a:off x="3200400" y="-1"/>
                <a:ext cx="990601" cy="74614"/>
                <a:chOff x="0" y="0"/>
                <a:chExt cx="990600" cy="74612"/>
              </a:xfrm>
            </p:grpSpPr>
            <p:sp>
              <p:nvSpPr>
                <p:cNvPr id="2361" name="Rectangle 78"/>
                <p:cNvSpPr/>
                <p:nvPr/>
              </p:nvSpPr>
              <p:spPr>
                <a:xfrm>
                  <a:off x="495300" y="-1"/>
                  <a:ext cx="495301" cy="74614"/>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62" name="Rectangle 79"/>
                <p:cNvSpPr/>
                <p:nvPr/>
              </p:nvSpPr>
              <p:spPr>
                <a:xfrm>
                  <a:off x="0" y="-1"/>
                  <a:ext cx="495301" cy="74614"/>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2366" name="Group 80"/>
              <p:cNvGrpSpPr/>
              <p:nvPr/>
            </p:nvGrpSpPr>
            <p:grpSpPr>
              <a:xfrm>
                <a:off x="4267200" y="-1"/>
                <a:ext cx="990601" cy="74614"/>
                <a:chOff x="0" y="0"/>
                <a:chExt cx="990600" cy="74612"/>
              </a:xfrm>
            </p:grpSpPr>
            <p:sp>
              <p:nvSpPr>
                <p:cNvPr id="2364" name="Rectangle 81"/>
                <p:cNvSpPr/>
                <p:nvPr/>
              </p:nvSpPr>
              <p:spPr>
                <a:xfrm>
                  <a:off x="495300" y="-1"/>
                  <a:ext cx="495301" cy="74614"/>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65" name="Rectangle 82"/>
                <p:cNvSpPr/>
                <p:nvPr/>
              </p:nvSpPr>
              <p:spPr>
                <a:xfrm>
                  <a:off x="0" y="-1"/>
                  <a:ext cx="495301" cy="74614"/>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2369" name="Group 83"/>
              <p:cNvGrpSpPr/>
              <p:nvPr/>
            </p:nvGrpSpPr>
            <p:grpSpPr>
              <a:xfrm>
                <a:off x="5334000" y="-1"/>
                <a:ext cx="990601" cy="74614"/>
                <a:chOff x="0" y="0"/>
                <a:chExt cx="990600" cy="74612"/>
              </a:xfrm>
            </p:grpSpPr>
            <p:sp>
              <p:nvSpPr>
                <p:cNvPr id="2367" name="Rectangle 84"/>
                <p:cNvSpPr/>
                <p:nvPr/>
              </p:nvSpPr>
              <p:spPr>
                <a:xfrm>
                  <a:off x="495300" y="-1"/>
                  <a:ext cx="495301" cy="74614"/>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68" name="Rectangle 85"/>
                <p:cNvSpPr/>
                <p:nvPr/>
              </p:nvSpPr>
              <p:spPr>
                <a:xfrm>
                  <a:off x="0" y="-1"/>
                  <a:ext cx="495301" cy="74614"/>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2372" name="Group 86"/>
              <p:cNvGrpSpPr/>
              <p:nvPr/>
            </p:nvGrpSpPr>
            <p:grpSpPr>
              <a:xfrm>
                <a:off x="6400800" y="-1"/>
                <a:ext cx="990601" cy="74614"/>
                <a:chOff x="0" y="0"/>
                <a:chExt cx="990600" cy="74612"/>
              </a:xfrm>
            </p:grpSpPr>
            <p:sp>
              <p:nvSpPr>
                <p:cNvPr id="2370" name="Rectangle 87"/>
                <p:cNvSpPr/>
                <p:nvPr/>
              </p:nvSpPr>
              <p:spPr>
                <a:xfrm>
                  <a:off x="495300" y="-1"/>
                  <a:ext cx="495301" cy="74614"/>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71" name="Rectangle 88"/>
                <p:cNvSpPr/>
                <p:nvPr/>
              </p:nvSpPr>
              <p:spPr>
                <a:xfrm>
                  <a:off x="0" y="-1"/>
                  <a:ext cx="495301" cy="74614"/>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2375" name="Group 89"/>
              <p:cNvGrpSpPr/>
              <p:nvPr/>
            </p:nvGrpSpPr>
            <p:grpSpPr>
              <a:xfrm>
                <a:off x="7467600" y="-1"/>
                <a:ext cx="990601" cy="74614"/>
                <a:chOff x="0" y="0"/>
                <a:chExt cx="990600" cy="74612"/>
              </a:xfrm>
            </p:grpSpPr>
            <p:sp>
              <p:nvSpPr>
                <p:cNvPr id="2373" name="Rectangle 90"/>
                <p:cNvSpPr/>
                <p:nvPr/>
              </p:nvSpPr>
              <p:spPr>
                <a:xfrm>
                  <a:off x="495300" y="-1"/>
                  <a:ext cx="495301" cy="74614"/>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74" name="Rectangle 91"/>
                <p:cNvSpPr/>
                <p:nvPr/>
              </p:nvSpPr>
              <p:spPr>
                <a:xfrm>
                  <a:off x="0" y="-1"/>
                  <a:ext cx="495301" cy="74614"/>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grpSp>
      <p:pic>
        <p:nvPicPr>
          <p:cNvPr id="2378" name="Picture 319" descr="Picture 319"/>
          <p:cNvPicPr>
            <a:picLocks/>
          </p:cNvPicPr>
          <p:nvPr/>
        </p:nvPicPr>
        <p:blipFill>
          <a:blip r:embed="rId2" cstate="print"/>
          <a:stretch>
            <a:fillRect/>
          </a:stretch>
        </p:blipFill>
        <p:spPr>
          <a:xfrm>
            <a:off x="4456112" y="3403600"/>
            <a:ext cx="246063" cy="246064"/>
          </a:xfrm>
          <a:prstGeom prst="rect">
            <a:avLst/>
          </a:prstGeom>
          <a:ln w="12700">
            <a:miter lim="400000"/>
          </a:ln>
        </p:spPr>
      </p:pic>
      <p:sp>
        <p:nvSpPr>
          <p:cNvPr id="2379" name="Title Text"/>
          <p:cNvSpPr txBox="1">
            <a:spLocks noGrp="1"/>
          </p:cNvSpPr>
          <p:nvPr>
            <p:ph type="title"/>
          </p:nvPr>
        </p:nvSpPr>
        <p:spPr>
          <a:xfrm>
            <a:off x="685800" y="2133600"/>
            <a:ext cx="7772400" cy="1143000"/>
          </a:xfrm>
          <a:prstGeom prst="rect">
            <a:avLst/>
          </a:prstGeom>
        </p:spPr>
        <p:txBody>
          <a:bodyPr lIns="45719" tIns="45719" rIns="45719" bIns="45719"/>
          <a:lstStyle>
            <a:lvl1pPr>
              <a:defRPr b="1" i="0">
                <a:latin typeface="Arial" panose="020B0604020202020204" pitchFamily="34" charset="0"/>
                <a:cs typeface="Arial" panose="020B0604020202020204" pitchFamily="34" charset="0"/>
              </a:defRPr>
            </a:lvl1pPr>
          </a:lstStyle>
          <a:p>
            <a:r>
              <a:rPr dirty="0"/>
              <a:t>Title Text</a:t>
            </a:r>
          </a:p>
        </p:txBody>
      </p:sp>
      <p:sp>
        <p:nvSpPr>
          <p:cNvPr id="2380" name="Body Level One…"/>
          <p:cNvSpPr txBox="1">
            <a:spLocks noGrp="1"/>
          </p:cNvSpPr>
          <p:nvPr>
            <p:ph type="body" sz="quarter" idx="1"/>
          </p:nvPr>
        </p:nvSpPr>
        <p:spPr>
          <a:xfrm>
            <a:off x="1371600" y="3886200"/>
            <a:ext cx="6400800" cy="1752600"/>
          </a:xfrm>
          <a:prstGeom prst="rect">
            <a:avLst/>
          </a:prstGeom>
        </p:spPr>
        <p:txBody>
          <a:bodyPr lIns="45719" tIns="45719" rIns="45719" bIns="45719" anchor="ctr">
            <a:normAutofit/>
          </a:bodyPr>
          <a:lstStyle>
            <a:lvl1pPr marL="0" indent="0" algn="ctr">
              <a:buSzTx/>
              <a:buNone/>
              <a:defRPr b="1" i="0">
                <a:latin typeface="Arial" panose="020B0604020202020204" pitchFamily="34" charset="0"/>
                <a:cs typeface="Arial" panose="020B0604020202020204" pitchFamily="34" charset="0"/>
              </a:defRPr>
            </a:lvl1pPr>
            <a:lvl2pPr marL="783771" indent="-326571" algn="ctr">
              <a:defRPr b="1" i="0">
                <a:latin typeface="Arial" panose="020B0604020202020204" pitchFamily="34" charset="0"/>
                <a:cs typeface="Arial" panose="020B0604020202020204" pitchFamily="34" charset="0"/>
              </a:defRPr>
            </a:lvl2pPr>
            <a:lvl3pPr marL="1219200" indent="-304800" algn="ctr">
              <a:defRPr b="1" i="0">
                <a:latin typeface="Arial" panose="020B0604020202020204" pitchFamily="34" charset="0"/>
                <a:cs typeface="Arial" panose="020B0604020202020204" pitchFamily="34" charset="0"/>
              </a:defRPr>
            </a:lvl3pPr>
            <a:lvl4pPr marL="1737360" indent="-365760" algn="ctr">
              <a:defRPr b="1" i="0">
                <a:latin typeface="Arial" panose="020B0604020202020204" pitchFamily="34" charset="0"/>
                <a:cs typeface="Arial" panose="020B0604020202020204" pitchFamily="34" charset="0"/>
              </a:defRPr>
            </a:lvl4pPr>
            <a:lvl5pPr marL="2194560" indent="-365760" algn="ctr">
              <a:defRPr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381" name="Slide Number"/>
          <p:cNvSpPr txBox="1">
            <a:spLocks noGrp="1"/>
          </p:cNvSpPr>
          <p:nvPr>
            <p:ph type="sldNum" sz="quarter" idx="2"/>
          </p:nvPr>
        </p:nvSpPr>
        <p:spPr>
          <a:xfrm>
            <a:off x="8191886" y="6410960"/>
            <a:ext cx="266315" cy="294641"/>
          </a:xfrm>
          <a:prstGeom prst="rect">
            <a:avLst/>
          </a:prstGeom>
        </p:spPr>
        <p:txBody>
          <a:bodyPr lIns="45719" tIns="45719" rIns="45719" bIns="45719"/>
          <a:lstStyle/>
          <a:p>
            <a:fld id="{86CB4B4D-7CA3-9044-876B-883B54F8677D}" type="slidenum">
              <a:rPr/>
              <a:pPr/>
              <a:t>‹#›</a:t>
            </a:fld>
            <a:endParaRPr/>
          </a:p>
        </p:txBody>
      </p:sp>
    </p:spTree>
    <p:extLst>
      <p:ext uri="{BB962C8B-B14F-4D97-AF65-F5344CB8AC3E}">
        <p14:creationId xmlns:p14="http://schemas.microsoft.com/office/powerpoint/2010/main" val="2306177033"/>
      </p:ext>
    </p:extLst>
  </p:cSld>
  <p:clrMapOvr>
    <a:masterClrMapping/>
  </p:clrMapOvr>
  <p:transition spd="med"/>
</p:sldLayout>
</file>

<file path=ppt/slideLayouts/slideLayout2058.xml><?xml version="1.0" encoding="utf-8"?>
<p:sldLayout xmlns:a="http://schemas.openxmlformats.org/drawingml/2006/main" xmlns:r="http://schemas.openxmlformats.org/officeDocument/2006/relationships" xmlns:p="http://schemas.openxmlformats.org/presentationml/2006/main" type="tx">
  <p:cSld name="15_Title and Content">
    <p:spTree>
      <p:nvGrpSpPr>
        <p:cNvPr id="1" name=""/>
        <p:cNvGrpSpPr/>
        <p:nvPr/>
      </p:nvGrpSpPr>
      <p:grpSpPr>
        <a:xfrm>
          <a:off x="0" y="0"/>
          <a:ext cx="0" cy="0"/>
          <a:chOff x="0" y="0"/>
          <a:chExt cx="0" cy="0"/>
        </a:xfrm>
      </p:grpSpPr>
      <p:sp>
        <p:nvSpPr>
          <p:cNvPr id="2388" name="Title Text"/>
          <p:cNvSpPr txBox="1">
            <a:spLocks noGrp="1"/>
          </p:cNvSpPr>
          <p:nvPr>
            <p:ph type="title"/>
          </p:nvPr>
        </p:nvSpPr>
        <p:spPr>
          <a:prstGeom prst="rect">
            <a:avLst/>
          </a:prstGeom>
        </p:spPr>
        <p:txBody>
          <a:bodyPr lIns="45719" tIns="45719" rIns="45719" bIns="45719"/>
          <a:lstStyle>
            <a:lvl1pPr>
              <a:defRPr b="1" i="0">
                <a:latin typeface="Arial" panose="020B0604020202020204" pitchFamily="34" charset="0"/>
                <a:cs typeface="Arial" panose="020B0604020202020204" pitchFamily="34" charset="0"/>
              </a:defRPr>
            </a:lvl1pPr>
          </a:lstStyle>
          <a:p>
            <a:r>
              <a:rPr dirty="0"/>
              <a:t>Title Text</a:t>
            </a:r>
          </a:p>
        </p:txBody>
      </p:sp>
      <p:sp>
        <p:nvSpPr>
          <p:cNvPr id="2389" name="Body Level One…"/>
          <p:cNvSpPr txBox="1">
            <a:spLocks noGrp="1"/>
          </p:cNvSpPr>
          <p:nvPr>
            <p:ph type="body" idx="1"/>
          </p:nvPr>
        </p:nvSpPr>
        <p:spPr>
          <a:xfrm>
            <a:off x="685800" y="1981200"/>
            <a:ext cx="7772400" cy="4114800"/>
          </a:xfrm>
          <a:prstGeom prst="rect">
            <a:avLst/>
          </a:prstGeom>
        </p:spPr>
        <p:txBody>
          <a:bodyPr lIns="45719" tIns="45719" rIns="45719" bIns="45719">
            <a:normAutofit/>
          </a:bodyPr>
          <a:lstStyle>
            <a:lvl1pPr marL="342900" indent="-342900">
              <a:buBlip>
                <a:blip r:embed="rId2"/>
              </a:buBlip>
              <a:defRPr b="1" i="0">
                <a:latin typeface="Arial" panose="020B0604020202020204" pitchFamily="34" charset="0"/>
                <a:cs typeface="Arial" panose="020B0604020202020204" pitchFamily="34" charset="0"/>
              </a:defRPr>
            </a:lvl1pPr>
            <a:lvl2pPr marL="783771" indent="-326571">
              <a:defRPr b="1" i="0">
                <a:latin typeface="Arial" panose="020B0604020202020204" pitchFamily="34" charset="0"/>
                <a:cs typeface="Arial" panose="020B0604020202020204" pitchFamily="34" charset="0"/>
              </a:defRPr>
            </a:lvl2pPr>
            <a:lvl3pPr marL="1219200" indent="-304800">
              <a:defRPr b="1" i="0">
                <a:latin typeface="Arial" panose="020B0604020202020204" pitchFamily="34" charset="0"/>
                <a:cs typeface="Arial" panose="020B0604020202020204" pitchFamily="34" charset="0"/>
              </a:defRPr>
            </a:lvl3pPr>
            <a:lvl4pPr marL="1737360" indent="-365760">
              <a:defRPr b="1" i="0">
                <a:latin typeface="Arial" panose="020B0604020202020204" pitchFamily="34" charset="0"/>
                <a:cs typeface="Arial" panose="020B0604020202020204" pitchFamily="34" charset="0"/>
              </a:defRPr>
            </a:lvl4pPr>
            <a:lvl5pPr marL="2194560" indent="-365760">
              <a:defRPr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390" name="Slide Number"/>
          <p:cNvSpPr txBox="1">
            <a:spLocks noGrp="1"/>
          </p:cNvSpPr>
          <p:nvPr>
            <p:ph type="sldNum" sz="quarter" idx="2"/>
          </p:nvPr>
        </p:nvSpPr>
        <p:spPr>
          <a:xfrm>
            <a:off x="8191886" y="6334760"/>
            <a:ext cx="266315" cy="294641"/>
          </a:xfrm>
          <a:prstGeom prst="rect">
            <a:avLst/>
          </a:prstGeom>
        </p:spPr>
        <p:txBody>
          <a:bodyPr lIns="45719" tIns="45719" rIns="45719" bIns="45719"/>
          <a:lstStyle/>
          <a:p>
            <a:fld id="{86CB4B4D-7CA3-9044-876B-883B54F8677D}" type="slidenum">
              <a:rPr/>
              <a:pPr/>
              <a:t>‹#›</a:t>
            </a:fld>
            <a:endParaRPr/>
          </a:p>
        </p:txBody>
      </p:sp>
    </p:spTree>
    <p:extLst>
      <p:ext uri="{BB962C8B-B14F-4D97-AF65-F5344CB8AC3E}">
        <p14:creationId xmlns:p14="http://schemas.microsoft.com/office/powerpoint/2010/main" val="3135630197"/>
      </p:ext>
    </p:extLst>
  </p:cSld>
  <p:clrMapOvr>
    <a:masterClrMapping/>
  </p:clrMapOvr>
  <p:transition spd="med"/>
</p:sldLayout>
</file>

<file path=ppt/slideLayouts/slideLayout2059.xml><?xml version="1.0" encoding="utf-8"?>
<p:sldLayout xmlns:a="http://schemas.openxmlformats.org/drawingml/2006/main" xmlns:r="http://schemas.openxmlformats.org/officeDocument/2006/relationships" xmlns:p="http://schemas.openxmlformats.org/presentationml/2006/main" type="tx">
  <p:cSld name="15_Section Header">
    <p:spTree>
      <p:nvGrpSpPr>
        <p:cNvPr id="1" name=""/>
        <p:cNvGrpSpPr/>
        <p:nvPr/>
      </p:nvGrpSpPr>
      <p:grpSpPr>
        <a:xfrm>
          <a:off x="0" y="0"/>
          <a:ext cx="0" cy="0"/>
          <a:chOff x="0" y="0"/>
          <a:chExt cx="0" cy="0"/>
        </a:xfrm>
      </p:grpSpPr>
      <p:sp>
        <p:nvSpPr>
          <p:cNvPr id="2397" name="Title Text"/>
          <p:cNvSpPr txBox="1">
            <a:spLocks noGrp="1"/>
          </p:cNvSpPr>
          <p:nvPr>
            <p:ph type="title"/>
          </p:nvPr>
        </p:nvSpPr>
        <p:spPr>
          <a:xfrm>
            <a:off x="722312" y="4406900"/>
            <a:ext cx="7772401" cy="1362075"/>
          </a:xfrm>
          <a:prstGeom prst="rect">
            <a:avLst/>
          </a:prstGeom>
        </p:spPr>
        <p:txBody>
          <a:bodyPr lIns="45719" tIns="45719" rIns="45719" bIns="45719"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2398" name="Body Level One…"/>
          <p:cNvSpPr txBox="1">
            <a:spLocks noGrp="1"/>
          </p:cNvSpPr>
          <p:nvPr>
            <p:ph type="body" sz="quarter" idx="1"/>
          </p:nvPr>
        </p:nvSpPr>
        <p:spPr>
          <a:xfrm>
            <a:off x="722312" y="2906713"/>
            <a:ext cx="7772401" cy="1500188"/>
          </a:xfrm>
          <a:prstGeom prst="rect">
            <a:avLst/>
          </a:prstGeom>
        </p:spPr>
        <p:txBody>
          <a:bodyPr lIns="45719" tIns="45719" rIns="45719" bIns="45719" anchor="b">
            <a:normAutofit/>
          </a:bodyPr>
          <a:lstStyle>
            <a:lvl1pPr marL="0" indent="0">
              <a:spcBef>
                <a:spcPts val="400"/>
              </a:spcBef>
              <a:buSzTx/>
              <a:buNone/>
              <a:defRPr sz="2000" b="1" i="0">
                <a:latin typeface="Arial" panose="020B0604020202020204" pitchFamily="34" charset="0"/>
                <a:cs typeface="Arial" panose="020B0604020202020204" pitchFamily="34" charset="0"/>
              </a:defRPr>
            </a:lvl1pPr>
            <a:lvl2pPr marL="0" indent="457200">
              <a:spcBef>
                <a:spcPts val="400"/>
              </a:spcBef>
              <a:buSzTx/>
              <a:buNone/>
              <a:defRPr sz="2000" b="1" i="0">
                <a:latin typeface="Arial" panose="020B0604020202020204" pitchFamily="34" charset="0"/>
                <a:cs typeface="Arial" panose="020B0604020202020204" pitchFamily="34" charset="0"/>
              </a:defRPr>
            </a:lvl2pPr>
            <a:lvl3pPr marL="0" indent="914400">
              <a:spcBef>
                <a:spcPts val="400"/>
              </a:spcBef>
              <a:buSzTx/>
              <a:buNone/>
              <a:defRPr sz="2000" b="1" i="0">
                <a:latin typeface="Arial" panose="020B0604020202020204" pitchFamily="34" charset="0"/>
                <a:cs typeface="Arial" panose="020B0604020202020204" pitchFamily="34" charset="0"/>
              </a:defRPr>
            </a:lvl3pPr>
            <a:lvl4pPr marL="0" indent="1371600">
              <a:spcBef>
                <a:spcPts val="400"/>
              </a:spcBef>
              <a:buSzTx/>
              <a:buNone/>
              <a:defRPr sz="2000" b="1" i="0">
                <a:latin typeface="Arial" panose="020B0604020202020204" pitchFamily="34" charset="0"/>
                <a:cs typeface="Arial" panose="020B0604020202020204" pitchFamily="34" charset="0"/>
              </a:defRPr>
            </a:lvl4pPr>
            <a:lvl5pPr marL="0" indent="1828800">
              <a:spcBef>
                <a:spcPts val="400"/>
              </a:spcBef>
              <a:buSzTx/>
              <a:buNone/>
              <a:defRPr sz="2000"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399" name="Slide Number"/>
          <p:cNvSpPr txBox="1">
            <a:spLocks noGrp="1"/>
          </p:cNvSpPr>
          <p:nvPr>
            <p:ph type="sldNum" sz="quarter" idx="2"/>
          </p:nvPr>
        </p:nvSpPr>
        <p:spPr>
          <a:xfrm>
            <a:off x="8191886" y="6334760"/>
            <a:ext cx="266315" cy="294641"/>
          </a:xfrm>
          <a:prstGeom prst="rect">
            <a:avLst/>
          </a:prstGeom>
        </p:spPr>
        <p:txBody>
          <a:bodyPr lIns="45719" tIns="45719" rIns="45719" bIns="45719"/>
          <a:lstStyle/>
          <a:p>
            <a:fld id="{86CB4B4D-7CA3-9044-876B-883B54F8677D}" type="slidenum">
              <a:rPr/>
              <a:pPr/>
              <a:t>‹#›</a:t>
            </a:fld>
            <a:endParaRPr/>
          </a:p>
        </p:txBody>
      </p:sp>
    </p:spTree>
    <p:extLst>
      <p:ext uri="{BB962C8B-B14F-4D97-AF65-F5344CB8AC3E}">
        <p14:creationId xmlns:p14="http://schemas.microsoft.com/office/powerpoint/2010/main" val="3318540066"/>
      </p:ext>
    </p:extLst>
  </p:cSld>
  <p:clrMapOvr>
    <a:masterClrMapping/>
  </p:clrMapOvr>
  <p:transition spd="med"/>
</p:sldLayout>
</file>

<file path=ppt/slideLayouts/slideLayout206.xml><?xml version="1.0" encoding="utf-8"?>
<p:sldLayout xmlns:a="http://schemas.openxmlformats.org/drawingml/2006/main" xmlns:r="http://schemas.openxmlformats.org/officeDocument/2006/relationships" xmlns:p="http://schemas.openxmlformats.org/presentationml/2006/main" showMasterSp="0" type="tx">
  <p:cSld name="7_Title Only">
    <p:bg>
      <p:bgPr>
        <a:solidFill>
          <a:srgbClr val="720000"/>
        </a:solidFill>
        <a:effectLst/>
      </p:bgPr>
    </p:bg>
    <p:spTree>
      <p:nvGrpSpPr>
        <p:cNvPr id="1" name=""/>
        <p:cNvGrpSpPr/>
        <p:nvPr/>
      </p:nvGrpSpPr>
      <p:grpSpPr>
        <a:xfrm>
          <a:off x="0" y="0"/>
          <a:ext cx="0" cy="0"/>
          <a:chOff x="0" y="0"/>
          <a:chExt cx="0" cy="0"/>
        </a:xfrm>
      </p:grpSpPr>
      <p:grpSp>
        <p:nvGrpSpPr>
          <p:cNvPr id="1777" name="Group 2"/>
          <p:cNvGrpSpPr/>
          <p:nvPr/>
        </p:nvGrpSpPr>
        <p:grpSpPr>
          <a:xfrm>
            <a:off x="0" y="0"/>
            <a:ext cx="7242175" cy="1981200"/>
            <a:chOff x="0" y="0"/>
            <a:chExt cx="7242175" cy="1981200"/>
          </a:xfrm>
        </p:grpSpPr>
        <p:sp>
          <p:nvSpPr>
            <p:cNvPr id="1775" name="Freeform 3"/>
            <p:cNvSpPr/>
            <p:nvPr/>
          </p:nvSpPr>
          <p:spPr>
            <a:xfrm>
              <a:off x="0" y="925512"/>
              <a:ext cx="7123113" cy="1055688"/>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776" name="Freeform 4"/>
            <p:cNvSpPr/>
            <p:nvPr/>
          </p:nvSpPr>
          <p:spPr>
            <a:xfrm>
              <a:off x="0" y="0"/>
              <a:ext cx="7242175"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1778"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FFFFC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1779"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472193247"/>
      </p:ext>
    </p:extLst>
  </p:cSld>
  <p:clrMapOvr>
    <a:masterClrMapping/>
  </p:clrMapOvr>
  <p:transition spd="med"/>
</p:sldLayout>
</file>

<file path=ppt/slideLayouts/slideLayout2060.xml><?xml version="1.0" encoding="utf-8"?>
<p:sldLayout xmlns:a="http://schemas.openxmlformats.org/drawingml/2006/main" xmlns:r="http://schemas.openxmlformats.org/officeDocument/2006/relationships" xmlns:p="http://schemas.openxmlformats.org/presentationml/2006/main" type="tx">
  <p:cSld name="15_Two Content">
    <p:spTree>
      <p:nvGrpSpPr>
        <p:cNvPr id="1" name=""/>
        <p:cNvGrpSpPr/>
        <p:nvPr/>
      </p:nvGrpSpPr>
      <p:grpSpPr>
        <a:xfrm>
          <a:off x="0" y="0"/>
          <a:ext cx="0" cy="0"/>
          <a:chOff x="0" y="0"/>
          <a:chExt cx="0" cy="0"/>
        </a:xfrm>
      </p:grpSpPr>
      <p:sp>
        <p:nvSpPr>
          <p:cNvPr id="2406" name="Title Text"/>
          <p:cNvSpPr txBox="1">
            <a:spLocks noGrp="1"/>
          </p:cNvSpPr>
          <p:nvPr>
            <p:ph type="title"/>
          </p:nvPr>
        </p:nvSpPr>
        <p:spPr>
          <a:prstGeom prst="rect">
            <a:avLst/>
          </a:prstGeom>
        </p:spPr>
        <p:txBody>
          <a:bodyPr lIns="45719" tIns="45719" rIns="45719" bIns="45719"/>
          <a:lstStyle>
            <a:lvl1pPr>
              <a:defRPr b="1" i="0">
                <a:latin typeface="Arial" panose="020B0604020202020204" pitchFamily="34" charset="0"/>
                <a:cs typeface="Arial" panose="020B0604020202020204" pitchFamily="34" charset="0"/>
              </a:defRPr>
            </a:lvl1pPr>
          </a:lstStyle>
          <a:p>
            <a:r>
              <a:rPr dirty="0"/>
              <a:t>Title Text</a:t>
            </a:r>
          </a:p>
        </p:txBody>
      </p:sp>
      <p:sp>
        <p:nvSpPr>
          <p:cNvPr id="2407" name="Body Level One…"/>
          <p:cNvSpPr txBox="1">
            <a:spLocks noGrp="1"/>
          </p:cNvSpPr>
          <p:nvPr>
            <p:ph type="body" sz="half" idx="1"/>
          </p:nvPr>
        </p:nvSpPr>
        <p:spPr>
          <a:xfrm>
            <a:off x="685800" y="1981200"/>
            <a:ext cx="3810000" cy="4114800"/>
          </a:xfrm>
          <a:prstGeom prst="rect">
            <a:avLst/>
          </a:prstGeom>
        </p:spPr>
        <p:txBody>
          <a:bodyPr lIns="45719" tIns="45719" rIns="45719" bIns="45719">
            <a:normAutofit/>
          </a:bodyPr>
          <a:lstStyle>
            <a:lvl1pPr marL="342900" indent="-342900">
              <a:spcBef>
                <a:spcPts val="600"/>
              </a:spcBef>
              <a:buBlip>
                <a:blip r:embed="rId2"/>
              </a:buBlip>
              <a:defRPr sz="2800" b="1" i="0">
                <a:latin typeface="Arial" panose="020B0604020202020204" pitchFamily="34" charset="0"/>
                <a:cs typeface="Arial" panose="020B0604020202020204" pitchFamily="34" charset="0"/>
              </a:defRPr>
            </a:lvl1pPr>
            <a:lvl2pPr marL="790575" indent="-333375">
              <a:spcBef>
                <a:spcPts val="600"/>
              </a:spcBef>
              <a:defRPr sz="2800" b="1" i="0">
                <a:latin typeface="Arial" panose="020B0604020202020204" pitchFamily="34" charset="0"/>
                <a:cs typeface="Arial" panose="020B0604020202020204" pitchFamily="34" charset="0"/>
              </a:defRPr>
            </a:lvl2pPr>
            <a:lvl3pPr marL="1234439" indent="-320039">
              <a:spcBef>
                <a:spcPts val="600"/>
              </a:spcBef>
              <a:defRPr sz="2800" b="1" i="0">
                <a:latin typeface="Arial" panose="020B0604020202020204" pitchFamily="34" charset="0"/>
                <a:cs typeface="Arial" panose="020B0604020202020204" pitchFamily="34" charset="0"/>
              </a:defRPr>
            </a:lvl3pPr>
            <a:lvl4pPr marL="1727200" indent="-355600">
              <a:spcBef>
                <a:spcPts val="600"/>
              </a:spcBef>
              <a:defRPr sz="2800" b="1" i="0">
                <a:latin typeface="Arial" panose="020B0604020202020204" pitchFamily="34" charset="0"/>
                <a:cs typeface="Arial" panose="020B0604020202020204" pitchFamily="34" charset="0"/>
              </a:defRPr>
            </a:lvl4pPr>
            <a:lvl5pPr marL="2184400" indent="-355600">
              <a:spcBef>
                <a:spcPts val="600"/>
              </a:spcBef>
              <a:defRPr sz="2800"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408" name="Slide Number"/>
          <p:cNvSpPr txBox="1">
            <a:spLocks noGrp="1"/>
          </p:cNvSpPr>
          <p:nvPr>
            <p:ph type="sldNum" sz="quarter" idx="2"/>
          </p:nvPr>
        </p:nvSpPr>
        <p:spPr>
          <a:xfrm>
            <a:off x="8191886" y="6334760"/>
            <a:ext cx="266315" cy="294641"/>
          </a:xfrm>
          <a:prstGeom prst="rect">
            <a:avLst/>
          </a:prstGeom>
        </p:spPr>
        <p:txBody>
          <a:bodyPr lIns="45719" tIns="45719" rIns="45719" bIns="45719"/>
          <a:lstStyle/>
          <a:p>
            <a:fld id="{86CB4B4D-7CA3-9044-876B-883B54F8677D}" type="slidenum">
              <a:rPr/>
              <a:pPr/>
              <a:t>‹#›</a:t>
            </a:fld>
            <a:endParaRPr/>
          </a:p>
        </p:txBody>
      </p:sp>
    </p:spTree>
    <p:extLst>
      <p:ext uri="{BB962C8B-B14F-4D97-AF65-F5344CB8AC3E}">
        <p14:creationId xmlns:p14="http://schemas.microsoft.com/office/powerpoint/2010/main" val="1455874917"/>
      </p:ext>
    </p:extLst>
  </p:cSld>
  <p:clrMapOvr>
    <a:masterClrMapping/>
  </p:clrMapOvr>
  <p:transition spd="med"/>
</p:sldLayout>
</file>

<file path=ppt/slideLayouts/slideLayout2061.xml><?xml version="1.0" encoding="utf-8"?>
<p:sldLayout xmlns:a="http://schemas.openxmlformats.org/drawingml/2006/main" xmlns:r="http://schemas.openxmlformats.org/officeDocument/2006/relationships" xmlns:p="http://schemas.openxmlformats.org/presentationml/2006/main" type="tx">
  <p:cSld name="15_Comparison">
    <p:spTree>
      <p:nvGrpSpPr>
        <p:cNvPr id="1" name=""/>
        <p:cNvGrpSpPr/>
        <p:nvPr/>
      </p:nvGrpSpPr>
      <p:grpSpPr>
        <a:xfrm>
          <a:off x="0" y="0"/>
          <a:ext cx="0" cy="0"/>
          <a:chOff x="0" y="0"/>
          <a:chExt cx="0" cy="0"/>
        </a:xfrm>
      </p:grpSpPr>
      <p:sp>
        <p:nvSpPr>
          <p:cNvPr id="2415" name="Title Text"/>
          <p:cNvSpPr txBox="1">
            <a:spLocks noGrp="1"/>
          </p:cNvSpPr>
          <p:nvPr>
            <p:ph type="title"/>
          </p:nvPr>
        </p:nvSpPr>
        <p:spPr>
          <a:xfrm>
            <a:off x="457200" y="274638"/>
            <a:ext cx="8229600" cy="1143001"/>
          </a:xfrm>
          <a:prstGeom prst="rect">
            <a:avLst/>
          </a:prstGeom>
        </p:spPr>
        <p:txBody>
          <a:bodyPr lIns="45719" tIns="45719" rIns="45719" bIns="45719"/>
          <a:lstStyle>
            <a:lvl1pPr>
              <a:defRPr b="1" i="0">
                <a:latin typeface="Arial" panose="020B0604020202020204" pitchFamily="34" charset="0"/>
                <a:cs typeface="Arial" panose="020B0604020202020204" pitchFamily="34" charset="0"/>
              </a:defRPr>
            </a:lvl1pPr>
          </a:lstStyle>
          <a:p>
            <a:r>
              <a:rPr dirty="0"/>
              <a:t>Title Text</a:t>
            </a:r>
          </a:p>
        </p:txBody>
      </p:sp>
      <p:sp>
        <p:nvSpPr>
          <p:cNvPr id="2416" name="Body Level One…"/>
          <p:cNvSpPr txBox="1">
            <a:spLocks noGrp="1"/>
          </p:cNvSpPr>
          <p:nvPr>
            <p:ph type="body" sz="quarter" idx="1"/>
          </p:nvPr>
        </p:nvSpPr>
        <p:spPr>
          <a:xfrm>
            <a:off x="457200" y="1535112"/>
            <a:ext cx="4040188" cy="639763"/>
          </a:xfrm>
          <a:prstGeom prst="rect">
            <a:avLst/>
          </a:prstGeom>
        </p:spPr>
        <p:txBody>
          <a:bodyPr lIns="45719" tIns="45719" rIns="45719" bIns="45719" anchor="b">
            <a:normAutofit/>
          </a:bodyPr>
          <a:lstStyle>
            <a:lvl1pPr marL="0" indent="0">
              <a:spcBef>
                <a:spcPts val="500"/>
              </a:spcBef>
              <a:buSzTx/>
              <a:buNone/>
              <a:defRPr sz="2400" b="1" i="0">
                <a:latin typeface="Arial" panose="020B0604020202020204" pitchFamily="34" charset="0"/>
                <a:cs typeface="Arial" panose="020B0604020202020204" pitchFamily="34" charset="0"/>
              </a:defRPr>
            </a:lvl1pPr>
            <a:lvl2pPr marL="0" indent="457200">
              <a:spcBef>
                <a:spcPts val="500"/>
              </a:spcBef>
              <a:buSzTx/>
              <a:buNone/>
              <a:defRPr sz="2400" b="1" i="0">
                <a:latin typeface="Arial" panose="020B0604020202020204" pitchFamily="34" charset="0"/>
                <a:cs typeface="Arial" panose="020B0604020202020204" pitchFamily="34" charset="0"/>
              </a:defRPr>
            </a:lvl2pPr>
            <a:lvl3pPr marL="0" indent="914400">
              <a:spcBef>
                <a:spcPts val="500"/>
              </a:spcBef>
              <a:buSzTx/>
              <a:buNone/>
              <a:defRPr sz="2400" b="1" i="0">
                <a:latin typeface="Arial" panose="020B0604020202020204" pitchFamily="34" charset="0"/>
                <a:cs typeface="Arial" panose="020B0604020202020204" pitchFamily="34" charset="0"/>
              </a:defRPr>
            </a:lvl3pPr>
            <a:lvl4pPr marL="0" indent="1371600">
              <a:spcBef>
                <a:spcPts val="500"/>
              </a:spcBef>
              <a:buSzTx/>
              <a:buNone/>
              <a:defRPr sz="2400" b="1" i="0">
                <a:latin typeface="Arial" panose="020B0604020202020204" pitchFamily="34" charset="0"/>
                <a:cs typeface="Arial" panose="020B0604020202020204" pitchFamily="34" charset="0"/>
              </a:defRPr>
            </a:lvl4pPr>
            <a:lvl5pPr marL="0" indent="1828800">
              <a:spcBef>
                <a:spcPts val="500"/>
              </a:spcBef>
              <a:buSzTx/>
              <a:buNone/>
              <a:defRPr sz="2400"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417" name="Text Placeholder 4"/>
          <p:cNvSpPr>
            <a:spLocks noGrp="1"/>
          </p:cNvSpPr>
          <p:nvPr>
            <p:ph type="body" sz="quarter" idx="21"/>
          </p:nvPr>
        </p:nvSpPr>
        <p:spPr>
          <a:xfrm>
            <a:off x="4645025" y="1535112"/>
            <a:ext cx="4041775" cy="639763"/>
          </a:xfrm>
          <a:prstGeom prst="rect">
            <a:avLst/>
          </a:prstGeom>
        </p:spPr>
        <p:txBody>
          <a:bodyPr lIns="45719" tIns="45719" rIns="45719" bIns="45719"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pPr>
            <a:endParaRPr dirty="0"/>
          </a:p>
        </p:txBody>
      </p:sp>
      <p:sp>
        <p:nvSpPr>
          <p:cNvPr id="2418" name="Slide Number"/>
          <p:cNvSpPr txBox="1">
            <a:spLocks noGrp="1"/>
          </p:cNvSpPr>
          <p:nvPr>
            <p:ph type="sldNum" sz="quarter" idx="2"/>
          </p:nvPr>
        </p:nvSpPr>
        <p:spPr>
          <a:xfrm>
            <a:off x="8191886" y="6334760"/>
            <a:ext cx="266315" cy="294641"/>
          </a:xfrm>
          <a:prstGeom prst="rect">
            <a:avLst/>
          </a:prstGeom>
        </p:spPr>
        <p:txBody>
          <a:bodyPr lIns="45719" tIns="45719" rIns="45719" bIns="45719"/>
          <a:lstStyle/>
          <a:p>
            <a:fld id="{86CB4B4D-7CA3-9044-876B-883B54F8677D}" type="slidenum">
              <a:rPr/>
              <a:pPr/>
              <a:t>‹#›</a:t>
            </a:fld>
            <a:endParaRPr/>
          </a:p>
        </p:txBody>
      </p:sp>
    </p:spTree>
    <p:extLst>
      <p:ext uri="{BB962C8B-B14F-4D97-AF65-F5344CB8AC3E}">
        <p14:creationId xmlns:p14="http://schemas.microsoft.com/office/powerpoint/2010/main" val="1115557140"/>
      </p:ext>
    </p:extLst>
  </p:cSld>
  <p:clrMapOvr>
    <a:masterClrMapping/>
  </p:clrMapOvr>
  <p:transition spd="med"/>
</p:sldLayout>
</file>

<file path=ppt/slideLayouts/slideLayout2062.xml><?xml version="1.0" encoding="utf-8"?>
<p:sldLayout xmlns:a="http://schemas.openxmlformats.org/drawingml/2006/main" xmlns:r="http://schemas.openxmlformats.org/officeDocument/2006/relationships" xmlns:p="http://schemas.openxmlformats.org/presentationml/2006/main" type="tx">
  <p:cSld name="15_Title Only">
    <p:spTree>
      <p:nvGrpSpPr>
        <p:cNvPr id="1" name=""/>
        <p:cNvGrpSpPr/>
        <p:nvPr/>
      </p:nvGrpSpPr>
      <p:grpSpPr>
        <a:xfrm>
          <a:off x="0" y="0"/>
          <a:ext cx="0" cy="0"/>
          <a:chOff x="0" y="0"/>
          <a:chExt cx="0" cy="0"/>
        </a:xfrm>
      </p:grpSpPr>
      <p:sp>
        <p:nvSpPr>
          <p:cNvPr id="2425" name="Title Text"/>
          <p:cNvSpPr txBox="1">
            <a:spLocks noGrp="1"/>
          </p:cNvSpPr>
          <p:nvPr>
            <p:ph type="title"/>
          </p:nvPr>
        </p:nvSpPr>
        <p:spPr>
          <a:prstGeom prst="rect">
            <a:avLst/>
          </a:prstGeom>
        </p:spPr>
        <p:txBody>
          <a:bodyPr lIns="45719" tIns="45719" rIns="45719" bIns="45719"/>
          <a:lstStyle>
            <a:lvl1pPr>
              <a:defRPr b="1" i="0">
                <a:latin typeface="Arial" panose="020B0604020202020204" pitchFamily="34" charset="0"/>
                <a:cs typeface="Arial" panose="020B0604020202020204" pitchFamily="34" charset="0"/>
              </a:defRPr>
            </a:lvl1pPr>
          </a:lstStyle>
          <a:p>
            <a:r>
              <a:rPr dirty="0"/>
              <a:t>Title Text</a:t>
            </a:r>
          </a:p>
        </p:txBody>
      </p:sp>
      <p:sp>
        <p:nvSpPr>
          <p:cNvPr id="2426" name="Slide Number"/>
          <p:cNvSpPr txBox="1">
            <a:spLocks noGrp="1"/>
          </p:cNvSpPr>
          <p:nvPr>
            <p:ph type="sldNum" sz="quarter" idx="2"/>
          </p:nvPr>
        </p:nvSpPr>
        <p:spPr>
          <a:xfrm>
            <a:off x="8191886" y="6334760"/>
            <a:ext cx="266315" cy="294641"/>
          </a:xfrm>
          <a:prstGeom prst="rect">
            <a:avLst/>
          </a:prstGeom>
        </p:spPr>
        <p:txBody>
          <a:bodyPr lIns="45719" tIns="45719" rIns="45719" bIns="45719"/>
          <a:lstStyle/>
          <a:p>
            <a:fld id="{86CB4B4D-7CA3-9044-876B-883B54F8677D}" type="slidenum">
              <a:rPr/>
              <a:pPr/>
              <a:t>‹#›</a:t>
            </a:fld>
            <a:endParaRPr/>
          </a:p>
        </p:txBody>
      </p:sp>
    </p:spTree>
    <p:extLst>
      <p:ext uri="{BB962C8B-B14F-4D97-AF65-F5344CB8AC3E}">
        <p14:creationId xmlns:p14="http://schemas.microsoft.com/office/powerpoint/2010/main" val="3231873902"/>
      </p:ext>
    </p:extLst>
  </p:cSld>
  <p:clrMapOvr>
    <a:masterClrMapping/>
  </p:clrMapOvr>
  <p:transition spd="med"/>
</p:sldLayout>
</file>

<file path=ppt/slideLayouts/slideLayout2063.xml><?xml version="1.0" encoding="utf-8"?>
<p:sldLayout xmlns:a="http://schemas.openxmlformats.org/drawingml/2006/main" xmlns:r="http://schemas.openxmlformats.org/officeDocument/2006/relationships" xmlns:p="http://schemas.openxmlformats.org/presentationml/2006/main" showMasterSp="0" type="tx">
  <p:cSld name="Title Only 0">
    <p:bg>
      <p:bgPr>
        <a:solidFill>
          <a:srgbClr val="000000"/>
        </a:solidFill>
        <a:effectLst/>
      </p:bgPr>
    </p:bg>
    <p:spTree>
      <p:nvGrpSpPr>
        <p:cNvPr id="1" name=""/>
        <p:cNvGrpSpPr/>
        <p:nvPr/>
      </p:nvGrpSpPr>
      <p:grpSpPr>
        <a:xfrm>
          <a:off x="0" y="0"/>
          <a:ext cx="0" cy="0"/>
          <a:chOff x="0" y="0"/>
          <a:chExt cx="0" cy="0"/>
        </a:xfrm>
      </p:grpSpPr>
      <p:sp>
        <p:nvSpPr>
          <p:cNvPr id="2433" name="Title Text"/>
          <p:cNvSpPr txBox="1">
            <a:spLocks noGrp="1"/>
          </p:cNvSpPr>
          <p:nvPr>
            <p:ph type="title"/>
          </p:nvPr>
        </p:nvSpPr>
        <p:spPr>
          <a:prstGeom prst="rect">
            <a:avLst/>
          </a:prstGeom>
        </p:spPr>
        <p:txBody>
          <a:bodyPr lIns="45719" tIns="45719" rIns="45719" bIns="45719"/>
          <a:lstStyle>
            <a:lvl1pPr>
              <a:defRPr b="1" i="0">
                <a:latin typeface="Arial" panose="020B0604020202020204" pitchFamily="34" charset="0"/>
                <a:cs typeface="Arial" panose="020B0604020202020204" pitchFamily="34" charset="0"/>
              </a:defRPr>
            </a:lvl1pPr>
          </a:lstStyle>
          <a:p>
            <a:r>
              <a:rPr dirty="0"/>
              <a:t>Title Text</a:t>
            </a:r>
          </a:p>
        </p:txBody>
      </p:sp>
      <p:sp>
        <p:nvSpPr>
          <p:cNvPr id="2434" name="Slide Number"/>
          <p:cNvSpPr txBox="1">
            <a:spLocks noGrp="1"/>
          </p:cNvSpPr>
          <p:nvPr>
            <p:ph type="sldNum" sz="quarter" idx="2"/>
          </p:nvPr>
        </p:nvSpPr>
        <p:spPr>
          <a:xfrm>
            <a:off x="8191886" y="6334760"/>
            <a:ext cx="266315" cy="294641"/>
          </a:xfrm>
          <a:prstGeom prst="rect">
            <a:avLst/>
          </a:prstGeom>
        </p:spPr>
        <p:txBody>
          <a:bodyPr lIns="45719" tIns="45719" rIns="45719" bIns="45719"/>
          <a:lstStyle/>
          <a:p>
            <a:fld id="{86CB4B4D-7CA3-9044-876B-883B54F8677D}" type="slidenum">
              <a:rPr/>
              <a:pPr/>
              <a:t>‹#›</a:t>
            </a:fld>
            <a:endParaRPr/>
          </a:p>
        </p:txBody>
      </p:sp>
    </p:spTree>
    <p:extLst>
      <p:ext uri="{BB962C8B-B14F-4D97-AF65-F5344CB8AC3E}">
        <p14:creationId xmlns:p14="http://schemas.microsoft.com/office/powerpoint/2010/main" val="751705449"/>
      </p:ext>
    </p:extLst>
  </p:cSld>
  <p:clrMapOvr>
    <a:masterClrMapping/>
  </p:clrMapOvr>
  <p:transition spd="med"/>
</p:sldLayout>
</file>

<file path=ppt/slideLayouts/slideLayout2064.xml><?xml version="1.0" encoding="utf-8"?>
<p:sldLayout xmlns:a="http://schemas.openxmlformats.org/drawingml/2006/main" xmlns:r="http://schemas.openxmlformats.org/officeDocument/2006/relationships" xmlns:p="http://schemas.openxmlformats.org/presentationml/2006/main" type="tx">
  <p:cSld name="17_Blank">
    <p:spTree>
      <p:nvGrpSpPr>
        <p:cNvPr id="1" name=""/>
        <p:cNvGrpSpPr/>
        <p:nvPr/>
      </p:nvGrpSpPr>
      <p:grpSpPr>
        <a:xfrm>
          <a:off x="0" y="0"/>
          <a:ext cx="0" cy="0"/>
          <a:chOff x="0" y="0"/>
          <a:chExt cx="0" cy="0"/>
        </a:xfrm>
      </p:grpSpPr>
      <p:sp>
        <p:nvSpPr>
          <p:cNvPr id="2441" name="Slide Number"/>
          <p:cNvSpPr txBox="1">
            <a:spLocks noGrp="1"/>
          </p:cNvSpPr>
          <p:nvPr>
            <p:ph type="sldNum" sz="quarter" idx="2"/>
          </p:nvPr>
        </p:nvSpPr>
        <p:spPr>
          <a:xfrm>
            <a:off x="8191886" y="6334760"/>
            <a:ext cx="266315" cy="294641"/>
          </a:xfrm>
          <a:prstGeom prst="rect">
            <a:avLst/>
          </a:prstGeom>
        </p:spPr>
        <p:txBody>
          <a:bodyPr lIns="45719" tIns="45719" rIns="45719" bIns="45719"/>
          <a:lstStyle/>
          <a:p>
            <a:fld id="{86CB4B4D-7CA3-9044-876B-883B54F8677D}" type="slidenum">
              <a:rPr/>
              <a:pPr/>
              <a:t>‹#›</a:t>
            </a:fld>
            <a:endParaRPr/>
          </a:p>
        </p:txBody>
      </p:sp>
    </p:spTree>
    <p:extLst>
      <p:ext uri="{BB962C8B-B14F-4D97-AF65-F5344CB8AC3E}">
        <p14:creationId xmlns:p14="http://schemas.microsoft.com/office/powerpoint/2010/main" val="2524444892"/>
      </p:ext>
    </p:extLst>
  </p:cSld>
  <p:clrMapOvr>
    <a:masterClrMapping/>
  </p:clrMapOvr>
  <p:transition spd="med"/>
</p:sldLayout>
</file>

<file path=ppt/slideLayouts/slideLayout2065.xml><?xml version="1.0" encoding="utf-8"?>
<p:sldLayout xmlns:a="http://schemas.openxmlformats.org/drawingml/2006/main" xmlns:r="http://schemas.openxmlformats.org/officeDocument/2006/relationships" xmlns:p="http://schemas.openxmlformats.org/presentationml/2006/main" type="tx">
  <p:cSld name="15_Content with Caption">
    <p:spTree>
      <p:nvGrpSpPr>
        <p:cNvPr id="1" name=""/>
        <p:cNvGrpSpPr/>
        <p:nvPr/>
      </p:nvGrpSpPr>
      <p:grpSpPr>
        <a:xfrm>
          <a:off x="0" y="0"/>
          <a:ext cx="0" cy="0"/>
          <a:chOff x="0" y="0"/>
          <a:chExt cx="0" cy="0"/>
        </a:xfrm>
      </p:grpSpPr>
      <p:sp>
        <p:nvSpPr>
          <p:cNvPr id="2448" name="Title Text"/>
          <p:cNvSpPr txBox="1">
            <a:spLocks noGrp="1"/>
          </p:cNvSpPr>
          <p:nvPr>
            <p:ph type="title"/>
          </p:nvPr>
        </p:nvSpPr>
        <p:spPr>
          <a:xfrm>
            <a:off x="457200" y="273050"/>
            <a:ext cx="3008314" cy="1162050"/>
          </a:xfrm>
          <a:prstGeom prst="rect">
            <a:avLst/>
          </a:prstGeom>
        </p:spPr>
        <p:txBody>
          <a:bodyPr lIns="45719" tIns="45719" rIns="45719" bIns="45719"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2449" name="Body Level One…"/>
          <p:cNvSpPr txBox="1">
            <a:spLocks noGrp="1"/>
          </p:cNvSpPr>
          <p:nvPr>
            <p:ph type="body" idx="1"/>
          </p:nvPr>
        </p:nvSpPr>
        <p:spPr>
          <a:xfrm>
            <a:off x="3575050" y="273050"/>
            <a:ext cx="5111750" cy="5853113"/>
          </a:xfrm>
          <a:prstGeom prst="rect">
            <a:avLst/>
          </a:prstGeom>
        </p:spPr>
        <p:txBody>
          <a:bodyPr lIns="45719" tIns="45719" rIns="45719" bIns="45719">
            <a:normAutofit/>
          </a:bodyPr>
          <a:lstStyle>
            <a:lvl1pPr marL="342900" indent="-342900">
              <a:buBlip>
                <a:blip r:embed="rId2"/>
              </a:buBlip>
              <a:defRPr b="1" i="0">
                <a:latin typeface="Arial" panose="020B0604020202020204" pitchFamily="34" charset="0"/>
                <a:cs typeface="Arial" panose="020B0604020202020204" pitchFamily="34" charset="0"/>
              </a:defRPr>
            </a:lvl1pPr>
            <a:lvl2pPr marL="783771" indent="-326571">
              <a:defRPr b="1" i="0">
                <a:latin typeface="Arial" panose="020B0604020202020204" pitchFamily="34" charset="0"/>
                <a:cs typeface="Arial" panose="020B0604020202020204" pitchFamily="34" charset="0"/>
              </a:defRPr>
            </a:lvl2pPr>
            <a:lvl3pPr marL="1219200" indent="-304800">
              <a:defRPr b="1" i="0">
                <a:latin typeface="Arial" panose="020B0604020202020204" pitchFamily="34" charset="0"/>
                <a:cs typeface="Arial" panose="020B0604020202020204" pitchFamily="34" charset="0"/>
              </a:defRPr>
            </a:lvl3pPr>
            <a:lvl4pPr marL="1737360" indent="-365760">
              <a:defRPr b="1" i="0">
                <a:latin typeface="Arial" panose="020B0604020202020204" pitchFamily="34" charset="0"/>
                <a:cs typeface="Arial" panose="020B0604020202020204" pitchFamily="34" charset="0"/>
              </a:defRPr>
            </a:lvl4pPr>
            <a:lvl5pPr marL="2194560" indent="-365760">
              <a:defRPr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450" name="Text Placeholder 3"/>
          <p:cNvSpPr>
            <a:spLocks noGrp="1"/>
          </p:cNvSpPr>
          <p:nvPr>
            <p:ph type="body" sz="half" idx="21"/>
          </p:nvPr>
        </p:nvSpPr>
        <p:spPr>
          <a:xfrm>
            <a:off x="457199" y="1435100"/>
            <a:ext cx="3008315" cy="4691063"/>
          </a:xfrm>
          <a:prstGeom prst="rect">
            <a:avLst/>
          </a:prstGeom>
        </p:spPr>
        <p:txBody>
          <a:bodyPr lIns="45719" tIns="45719" rIns="45719" bIns="45719">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pPr>
            <a:endParaRPr dirty="0"/>
          </a:p>
        </p:txBody>
      </p:sp>
      <p:sp>
        <p:nvSpPr>
          <p:cNvPr id="2451" name="Slide Number"/>
          <p:cNvSpPr txBox="1">
            <a:spLocks noGrp="1"/>
          </p:cNvSpPr>
          <p:nvPr>
            <p:ph type="sldNum" sz="quarter" idx="2"/>
          </p:nvPr>
        </p:nvSpPr>
        <p:spPr>
          <a:xfrm>
            <a:off x="8191886" y="6334760"/>
            <a:ext cx="266315" cy="294641"/>
          </a:xfrm>
          <a:prstGeom prst="rect">
            <a:avLst/>
          </a:prstGeom>
        </p:spPr>
        <p:txBody>
          <a:bodyPr lIns="45719" tIns="45719" rIns="45719" bIns="45719"/>
          <a:lstStyle/>
          <a:p>
            <a:fld id="{86CB4B4D-7CA3-9044-876B-883B54F8677D}" type="slidenum">
              <a:rPr/>
              <a:pPr/>
              <a:t>‹#›</a:t>
            </a:fld>
            <a:endParaRPr/>
          </a:p>
        </p:txBody>
      </p:sp>
    </p:spTree>
    <p:extLst>
      <p:ext uri="{BB962C8B-B14F-4D97-AF65-F5344CB8AC3E}">
        <p14:creationId xmlns:p14="http://schemas.microsoft.com/office/powerpoint/2010/main" val="95885439"/>
      </p:ext>
    </p:extLst>
  </p:cSld>
  <p:clrMapOvr>
    <a:masterClrMapping/>
  </p:clrMapOvr>
  <p:transition spd="med"/>
</p:sldLayout>
</file>

<file path=ppt/slideLayouts/slideLayout2066.xml><?xml version="1.0" encoding="utf-8"?>
<p:sldLayout xmlns:a="http://schemas.openxmlformats.org/drawingml/2006/main" xmlns:r="http://schemas.openxmlformats.org/officeDocument/2006/relationships" xmlns:p="http://schemas.openxmlformats.org/presentationml/2006/main" type="tx">
  <p:cSld name="15_Picture with Caption">
    <p:spTree>
      <p:nvGrpSpPr>
        <p:cNvPr id="1" name=""/>
        <p:cNvGrpSpPr/>
        <p:nvPr/>
      </p:nvGrpSpPr>
      <p:grpSpPr>
        <a:xfrm>
          <a:off x="0" y="0"/>
          <a:ext cx="0" cy="0"/>
          <a:chOff x="0" y="0"/>
          <a:chExt cx="0" cy="0"/>
        </a:xfrm>
      </p:grpSpPr>
      <p:sp>
        <p:nvSpPr>
          <p:cNvPr id="2458" name="Title Text"/>
          <p:cNvSpPr txBox="1">
            <a:spLocks noGrp="1"/>
          </p:cNvSpPr>
          <p:nvPr>
            <p:ph type="title"/>
          </p:nvPr>
        </p:nvSpPr>
        <p:spPr>
          <a:xfrm>
            <a:off x="1792288" y="4800600"/>
            <a:ext cx="5486401" cy="566738"/>
          </a:xfrm>
          <a:prstGeom prst="rect">
            <a:avLst/>
          </a:prstGeom>
        </p:spPr>
        <p:txBody>
          <a:bodyPr lIns="45719" tIns="45719" rIns="45719" bIns="45719"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2459"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2460" name="Body Level One…"/>
          <p:cNvSpPr txBox="1">
            <a:spLocks noGrp="1"/>
          </p:cNvSpPr>
          <p:nvPr>
            <p:ph type="body" sz="quarter" idx="1"/>
          </p:nvPr>
        </p:nvSpPr>
        <p:spPr>
          <a:xfrm>
            <a:off x="1792288" y="5367337"/>
            <a:ext cx="5486401" cy="804863"/>
          </a:xfrm>
          <a:prstGeom prst="rect">
            <a:avLst/>
          </a:prstGeom>
        </p:spPr>
        <p:txBody>
          <a:bodyPr lIns="45719" tIns="45719" rIns="45719" bIns="45719">
            <a:normAutofit/>
          </a:bodyPr>
          <a:lstStyle>
            <a:lvl1pPr marL="0" indent="0">
              <a:spcBef>
                <a:spcPts val="300"/>
              </a:spcBef>
              <a:buSzTx/>
              <a:buNone/>
              <a:defRPr sz="1400" b="1" i="0">
                <a:latin typeface="Arial" panose="020B0604020202020204" pitchFamily="34" charset="0"/>
                <a:cs typeface="Arial" panose="020B0604020202020204" pitchFamily="34" charset="0"/>
              </a:defRPr>
            </a:lvl1pPr>
            <a:lvl2pPr marL="0" indent="457200">
              <a:spcBef>
                <a:spcPts val="300"/>
              </a:spcBef>
              <a:buSzTx/>
              <a:buNone/>
              <a:defRPr sz="1400" b="1" i="0">
                <a:latin typeface="Arial" panose="020B0604020202020204" pitchFamily="34" charset="0"/>
                <a:cs typeface="Arial" panose="020B0604020202020204" pitchFamily="34" charset="0"/>
              </a:defRPr>
            </a:lvl2pPr>
            <a:lvl3pPr marL="0" indent="914400">
              <a:spcBef>
                <a:spcPts val="300"/>
              </a:spcBef>
              <a:buSzTx/>
              <a:buNone/>
              <a:defRPr sz="1400" b="1" i="0">
                <a:latin typeface="Arial" panose="020B0604020202020204" pitchFamily="34" charset="0"/>
                <a:cs typeface="Arial" panose="020B0604020202020204" pitchFamily="34" charset="0"/>
              </a:defRPr>
            </a:lvl3pPr>
            <a:lvl4pPr marL="0" indent="1371600">
              <a:spcBef>
                <a:spcPts val="300"/>
              </a:spcBef>
              <a:buSzTx/>
              <a:buNone/>
              <a:defRPr sz="1400" b="1" i="0">
                <a:latin typeface="Arial" panose="020B0604020202020204" pitchFamily="34" charset="0"/>
                <a:cs typeface="Arial" panose="020B0604020202020204" pitchFamily="34" charset="0"/>
              </a:defRPr>
            </a:lvl4pPr>
            <a:lvl5pPr marL="0" indent="1828800">
              <a:spcBef>
                <a:spcPts val="300"/>
              </a:spcBef>
              <a:buSzTx/>
              <a:buNone/>
              <a:defRPr sz="1400"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461" name="Slide Number"/>
          <p:cNvSpPr txBox="1">
            <a:spLocks noGrp="1"/>
          </p:cNvSpPr>
          <p:nvPr>
            <p:ph type="sldNum" sz="quarter" idx="2"/>
          </p:nvPr>
        </p:nvSpPr>
        <p:spPr>
          <a:xfrm>
            <a:off x="8191886" y="6334760"/>
            <a:ext cx="266315" cy="294641"/>
          </a:xfrm>
          <a:prstGeom prst="rect">
            <a:avLst/>
          </a:prstGeom>
        </p:spPr>
        <p:txBody>
          <a:bodyPr lIns="45719" tIns="45719" rIns="45719" bIns="45719"/>
          <a:lstStyle/>
          <a:p>
            <a:fld id="{86CB4B4D-7CA3-9044-876B-883B54F8677D}" type="slidenum">
              <a:rPr/>
              <a:pPr/>
              <a:t>‹#›</a:t>
            </a:fld>
            <a:endParaRPr/>
          </a:p>
        </p:txBody>
      </p:sp>
    </p:spTree>
    <p:extLst>
      <p:ext uri="{BB962C8B-B14F-4D97-AF65-F5344CB8AC3E}">
        <p14:creationId xmlns:p14="http://schemas.microsoft.com/office/powerpoint/2010/main" val="2890053593"/>
      </p:ext>
    </p:extLst>
  </p:cSld>
  <p:clrMapOvr>
    <a:masterClrMapping/>
  </p:clrMapOvr>
  <p:transition spd="med"/>
</p:sldLayout>
</file>

<file path=ppt/slideLayouts/slideLayout2067.xml><?xml version="1.0" encoding="utf-8"?>
<p:sldLayout xmlns:a="http://schemas.openxmlformats.org/drawingml/2006/main" xmlns:r="http://schemas.openxmlformats.org/officeDocument/2006/relationships" xmlns:p="http://schemas.openxmlformats.org/presentationml/2006/main" type="tx">
  <p:cSld name="15_Title and Vertical Text">
    <p:spTree>
      <p:nvGrpSpPr>
        <p:cNvPr id="1" name=""/>
        <p:cNvGrpSpPr/>
        <p:nvPr/>
      </p:nvGrpSpPr>
      <p:grpSpPr>
        <a:xfrm>
          <a:off x="0" y="0"/>
          <a:ext cx="0" cy="0"/>
          <a:chOff x="0" y="0"/>
          <a:chExt cx="0" cy="0"/>
        </a:xfrm>
      </p:grpSpPr>
      <p:sp>
        <p:nvSpPr>
          <p:cNvPr id="2468" name="Title Text"/>
          <p:cNvSpPr txBox="1">
            <a:spLocks noGrp="1"/>
          </p:cNvSpPr>
          <p:nvPr>
            <p:ph type="title"/>
          </p:nvPr>
        </p:nvSpPr>
        <p:spPr>
          <a:prstGeom prst="rect">
            <a:avLst/>
          </a:prstGeom>
        </p:spPr>
        <p:txBody>
          <a:bodyPr lIns="45719" tIns="45719" rIns="45719" bIns="45719"/>
          <a:lstStyle>
            <a:lvl1pPr>
              <a:defRPr b="1" i="0">
                <a:latin typeface="Arial" panose="020B0604020202020204" pitchFamily="34" charset="0"/>
                <a:cs typeface="Arial" panose="020B0604020202020204" pitchFamily="34" charset="0"/>
              </a:defRPr>
            </a:lvl1pPr>
          </a:lstStyle>
          <a:p>
            <a:r>
              <a:rPr dirty="0"/>
              <a:t>Title Text</a:t>
            </a:r>
          </a:p>
        </p:txBody>
      </p:sp>
      <p:sp>
        <p:nvSpPr>
          <p:cNvPr id="2469" name="Body Level One…"/>
          <p:cNvSpPr txBox="1">
            <a:spLocks noGrp="1"/>
          </p:cNvSpPr>
          <p:nvPr>
            <p:ph type="body" idx="1"/>
          </p:nvPr>
        </p:nvSpPr>
        <p:spPr>
          <a:xfrm>
            <a:off x="685800" y="1981200"/>
            <a:ext cx="7772400" cy="4114800"/>
          </a:xfrm>
          <a:prstGeom prst="rect">
            <a:avLst/>
          </a:prstGeom>
        </p:spPr>
        <p:txBody>
          <a:bodyPr vert="eaVert" lIns="45719" tIns="45719" rIns="45719" bIns="45719">
            <a:normAutofit/>
          </a:bodyPr>
          <a:lstStyle>
            <a:lvl1pPr marL="342900" indent="-342900">
              <a:buBlip>
                <a:blip r:embed="rId2"/>
              </a:buBlip>
              <a:defRPr b="1" i="0">
                <a:latin typeface="Arial" panose="020B0604020202020204" pitchFamily="34" charset="0"/>
                <a:cs typeface="Arial" panose="020B0604020202020204" pitchFamily="34" charset="0"/>
              </a:defRPr>
            </a:lvl1pPr>
            <a:lvl2pPr marL="783771" indent="-326571">
              <a:defRPr b="1" i="0">
                <a:latin typeface="Arial" panose="020B0604020202020204" pitchFamily="34" charset="0"/>
                <a:cs typeface="Arial" panose="020B0604020202020204" pitchFamily="34" charset="0"/>
              </a:defRPr>
            </a:lvl2pPr>
            <a:lvl3pPr marL="1219200" indent="-304800">
              <a:defRPr b="1" i="0">
                <a:latin typeface="Arial" panose="020B0604020202020204" pitchFamily="34" charset="0"/>
                <a:cs typeface="Arial" panose="020B0604020202020204" pitchFamily="34" charset="0"/>
              </a:defRPr>
            </a:lvl3pPr>
            <a:lvl4pPr marL="1737360" indent="-365760">
              <a:defRPr b="1" i="0">
                <a:latin typeface="Arial" panose="020B0604020202020204" pitchFamily="34" charset="0"/>
                <a:cs typeface="Arial" panose="020B0604020202020204" pitchFamily="34" charset="0"/>
              </a:defRPr>
            </a:lvl4pPr>
            <a:lvl5pPr marL="2194560" indent="-365760">
              <a:defRPr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470" name="Slide Number"/>
          <p:cNvSpPr txBox="1">
            <a:spLocks noGrp="1"/>
          </p:cNvSpPr>
          <p:nvPr>
            <p:ph type="sldNum" sz="quarter" idx="2"/>
          </p:nvPr>
        </p:nvSpPr>
        <p:spPr>
          <a:xfrm>
            <a:off x="8191886" y="6334760"/>
            <a:ext cx="266315" cy="294641"/>
          </a:xfrm>
          <a:prstGeom prst="rect">
            <a:avLst/>
          </a:prstGeom>
        </p:spPr>
        <p:txBody>
          <a:bodyPr lIns="45719" tIns="45719" rIns="45719" bIns="45719"/>
          <a:lstStyle/>
          <a:p>
            <a:fld id="{86CB4B4D-7CA3-9044-876B-883B54F8677D}" type="slidenum">
              <a:rPr/>
              <a:pPr/>
              <a:t>‹#›</a:t>
            </a:fld>
            <a:endParaRPr/>
          </a:p>
        </p:txBody>
      </p:sp>
    </p:spTree>
    <p:extLst>
      <p:ext uri="{BB962C8B-B14F-4D97-AF65-F5344CB8AC3E}">
        <p14:creationId xmlns:p14="http://schemas.microsoft.com/office/powerpoint/2010/main" val="3506096923"/>
      </p:ext>
    </p:extLst>
  </p:cSld>
  <p:clrMapOvr>
    <a:masterClrMapping/>
  </p:clrMapOvr>
  <p:transition spd="med"/>
</p:sldLayout>
</file>

<file path=ppt/slideLayouts/slideLayout2068.xml><?xml version="1.0" encoding="utf-8"?>
<p:sldLayout xmlns:a="http://schemas.openxmlformats.org/drawingml/2006/main" xmlns:r="http://schemas.openxmlformats.org/officeDocument/2006/relationships" xmlns:p="http://schemas.openxmlformats.org/presentationml/2006/main" type="tx">
  <p:cSld name="15_Vertical Title and Text">
    <p:spTree>
      <p:nvGrpSpPr>
        <p:cNvPr id="1" name=""/>
        <p:cNvGrpSpPr/>
        <p:nvPr/>
      </p:nvGrpSpPr>
      <p:grpSpPr>
        <a:xfrm>
          <a:off x="0" y="0"/>
          <a:ext cx="0" cy="0"/>
          <a:chOff x="0" y="0"/>
          <a:chExt cx="0" cy="0"/>
        </a:xfrm>
      </p:grpSpPr>
      <p:sp>
        <p:nvSpPr>
          <p:cNvPr id="2477" name="Title Text"/>
          <p:cNvSpPr txBox="1">
            <a:spLocks noGrp="1"/>
          </p:cNvSpPr>
          <p:nvPr>
            <p:ph type="title"/>
          </p:nvPr>
        </p:nvSpPr>
        <p:spPr>
          <a:xfrm>
            <a:off x="6515100" y="609600"/>
            <a:ext cx="1943100" cy="5486400"/>
          </a:xfrm>
          <a:prstGeom prst="rect">
            <a:avLst/>
          </a:prstGeom>
        </p:spPr>
        <p:txBody>
          <a:bodyPr vert="eaVert" lIns="45719" tIns="45719" rIns="45719" bIns="45719"/>
          <a:lstStyle>
            <a:lvl1pPr>
              <a:defRPr b="1" i="0">
                <a:latin typeface="Arial" panose="020B0604020202020204" pitchFamily="34" charset="0"/>
                <a:cs typeface="Arial" panose="020B0604020202020204" pitchFamily="34" charset="0"/>
              </a:defRPr>
            </a:lvl1pPr>
          </a:lstStyle>
          <a:p>
            <a:r>
              <a:rPr dirty="0"/>
              <a:t>Title Text</a:t>
            </a:r>
          </a:p>
        </p:txBody>
      </p:sp>
      <p:sp>
        <p:nvSpPr>
          <p:cNvPr id="2478" name="Body Level One…"/>
          <p:cNvSpPr txBox="1">
            <a:spLocks noGrp="1"/>
          </p:cNvSpPr>
          <p:nvPr>
            <p:ph type="body" idx="1"/>
          </p:nvPr>
        </p:nvSpPr>
        <p:spPr>
          <a:xfrm>
            <a:off x="685800" y="609600"/>
            <a:ext cx="5676900" cy="5486400"/>
          </a:xfrm>
          <a:prstGeom prst="rect">
            <a:avLst/>
          </a:prstGeom>
        </p:spPr>
        <p:txBody>
          <a:bodyPr vert="eaVert" lIns="45719" tIns="45719" rIns="45719" bIns="45719">
            <a:normAutofit/>
          </a:bodyPr>
          <a:lstStyle>
            <a:lvl1pPr marL="342900" indent="-342900">
              <a:buBlip>
                <a:blip r:embed="rId2"/>
              </a:buBlip>
              <a:defRPr b="1" i="0">
                <a:latin typeface="Arial" panose="020B0604020202020204" pitchFamily="34" charset="0"/>
                <a:cs typeface="Arial" panose="020B0604020202020204" pitchFamily="34" charset="0"/>
              </a:defRPr>
            </a:lvl1pPr>
            <a:lvl2pPr marL="783771" indent="-326571">
              <a:defRPr b="1" i="0">
                <a:latin typeface="Arial" panose="020B0604020202020204" pitchFamily="34" charset="0"/>
                <a:cs typeface="Arial" panose="020B0604020202020204" pitchFamily="34" charset="0"/>
              </a:defRPr>
            </a:lvl2pPr>
            <a:lvl3pPr marL="1219200" indent="-304800">
              <a:defRPr b="1" i="0">
                <a:latin typeface="Arial" panose="020B0604020202020204" pitchFamily="34" charset="0"/>
                <a:cs typeface="Arial" panose="020B0604020202020204" pitchFamily="34" charset="0"/>
              </a:defRPr>
            </a:lvl3pPr>
            <a:lvl4pPr marL="1737360" indent="-365760">
              <a:defRPr b="1" i="0">
                <a:latin typeface="Arial" panose="020B0604020202020204" pitchFamily="34" charset="0"/>
                <a:cs typeface="Arial" panose="020B0604020202020204" pitchFamily="34" charset="0"/>
              </a:defRPr>
            </a:lvl4pPr>
            <a:lvl5pPr marL="2194560" indent="-365760">
              <a:defRPr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479" name="Slide Number"/>
          <p:cNvSpPr txBox="1">
            <a:spLocks noGrp="1"/>
          </p:cNvSpPr>
          <p:nvPr>
            <p:ph type="sldNum" sz="quarter" idx="2"/>
          </p:nvPr>
        </p:nvSpPr>
        <p:spPr>
          <a:xfrm>
            <a:off x="8191886" y="6334760"/>
            <a:ext cx="266315" cy="294641"/>
          </a:xfrm>
          <a:prstGeom prst="rect">
            <a:avLst/>
          </a:prstGeom>
        </p:spPr>
        <p:txBody>
          <a:bodyPr lIns="45719" tIns="45719" rIns="45719" bIns="45719"/>
          <a:lstStyle/>
          <a:p>
            <a:fld id="{86CB4B4D-7CA3-9044-876B-883B54F8677D}" type="slidenum">
              <a:rPr/>
              <a:pPr/>
              <a:t>‹#›</a:t>
            </a:fld>
            <a:endParaRPr/>
          </a:p>
        </p:txBody>
      </p:sp>
    </p:spTree>
    <p:extLst>
      <p:ext uri="{BB962C8B-B14F-4D97-AF65-F5344CB8AC3E}">
        <p14:creationId xmlns:p14="http://schemas.microsoft.com/office/powerpoint/2010/main" val="2411558436"/>
      </p:ext>
    </p:extLst>
  </p:cSld>
  <p:clrMapOvr>
    <a:masterClrMapping/>
  </p:clrMapOvr>
  <p:transition spd="med"/>
</p:sldLayout>
</file>

<file path=ppt/slideLayouts/slideLayout2069.xml><?xml version="1.0" encoding="utf-8"?>
<p:sldLayout xmlns:a="http://schemas.openxmlformats.org/drawingml/2006/main" xmlns:r="http://schemas.openxmlformats.org/officeDocument/2006/relationships" xmlns:p="http://schemas.openxmlformats.org/presentationml/2006/main" showMasterSp="0" type="tx">
  <p:cSld name="16_Title Slide">
    <p:bg>
      <p:bgPr>
        <a:solidFill>
          <a:srgbClr val="000000"/>
        </a:solidFill>
        <a:effectLst/>
      </p:bgPr>
    </p:bg>
    <p:spTree>
      <p:nvGrpSpPr>
        <p:cNvPr id="1" name=""/>
        <p:cNvGrpSpPr/>
        <p:nvPr/>
      </p:nvGrpSpPr>
      <p:grpSpPr>
        <a:xfrm>
          <a:off x="0" y="0"/>
          <a:ext cx="0" cy="0"/>
          <a:chOff x="0" y="0"/>
          <a:chExt cx="0" cy="0"/>
        </a:xfrm>
      </p:grpSpPr>
      <p:sp>
        <p:nvSpPr>
          <p:cNvPr id="2486" name="Title Text"/>
          <p:cNvSpPr txBox="1">
            <a:spLocks noGrp="1"/>
          </p:cNvSpPr>
          <p:nvPr>
            <p:ph type="title"/>
          </p:nvPr>
        </p:nvSpPr>
        <p:spPr>
          <a:xfrm>
            <a:off x="685800" y="2130425"/>
            <a:ext cx="7772400" cy="1470025"/>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487" name="Body Level One…"/>
          <p:cNvSpPr txBox="1">
            <a:spLocks noGrp="1"/>
          </p:cNvSpPr>
          <p:nvPr>
            <p:ph type="body" sz="quarter" idx="1"/>
          </p:nvPr>
        </p:nvSpPr>
        <p:spPr>
          <a:xfrm>
            <a:off x="1371600" y="3886200"/>
            <a:ext cx="6400800" cy="1752600"/>
          </a:xfrm>
          <a:prstGeom prst="rect">
            <a:avLst/>
          </a:prstGeom>
        </p:spPr>
        <p:txBody>
          <a:bodyPr lIns="45719" tIns="45719" rIns="45719" bIns="45719">
            <a:normAutofit/>
          </a:bodyPr>
          <a:lstStyle>
            <a:lvl1pPr marL="0" indent="0" algn="ctr">
              <a:buSzTx/>
              <a:buNone/>
              <a:defRPr b="1" i="0">
                <a:solidFill>
                  <a:srgbClr val="FFFFFF"/>
                </a:solidFill>
                <a:latin typeface="Arial" panose="020B0604020202020204" pitchFamily="34" charset="0"/>
                <a:cs typeface="Arial" panose="020B0604020202020204" pitchFamily="34" charset="0"/>
              </a:defRPr>
            </a:lvl1pPr>
            <a:lvl2pPr marL="0" indent="457200" algn="ctr">
              <a:buSzTx/>
              <a:buNone/>
              <a:defRPr b="1" i="0">
                <a:solidFill>
                  <a:srgbClr val="FFFFFF"/>
                </a:solidFill>
                <a:latin typeface="Arial" panose="020B0604020202020204" pitchFamily="34" charset="0"/>
                <a:cs typeface="Arial" panose="020B0604020202020204" pitchFamily="34" charset="0"/>
              </a:defRPr>
            </a:lvl2pPr>
            <a:lvl3pPr marL="0" indent="914400" algn="ctr">
              <a:buSzTx/>
              <a:buNone/>
              <a:defRPr b="1" i="0">
                <a:solidFill>
                  <a:srgbClr val="FFFFFF"/>
                </a:solidFill>
                <a:latin typeface="Arial" panose="020B0604020202020204" pitchFamily="34" charset="0"/>
                <a:cs typeface="Arial" panose="020B0604020202020204" pitchFamily="34" charset="0"/>
              </a:defRPr>
            </a:lvl3pPr>
            <a:lvl4pPr marL="0" indent="1371600" algn="ctr">
              <a:buSzTx/>
              <a:buNone/>
              <a:defRPr b="1" i="0">
                <a:solidFill>
                  <a:srgbClr val="FFFFFF"/>
                </a:solidFill>
                <a:latin typeface="Arial" panose="020B0604020202020204" pitchFamily="34" charset="0"/>
                <a:cs typeface="Arial" panose="020B0604020202020204" pitchFamily="34" charset="0"/>
              </a:defRPr>
            </a:lvl4pPr>
            <a:lvl5pPr marL="0" indent="1828800" algn="ctr">
              <a:buSzTx/>
              <a:buNone/>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488"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710142086"/>
      </p:ext>
    </p:extLst>
  </p:cSld>
  <p:clrMapOvr>
    <a:masterClrMapping/>
  </p:clrMapOvr>
  <p:transition spd="med"/>
</p:sldLayout>
</file>

<file path=ppt/slideLayouts/slideLayout207.xml><?xml version="1.0" encoding="utf-8"?>
<p:sldLayout xmlns:a="http://schemas.openxmlformats.org/drawingml/2006/main" xmlns:r="http://schemas.openxmlformats.org/officeDocument/2006/relationships" xmlns:p="http://schemas.openxmlformats.org/presentationml/2006/main" showMasterSp="0" type="tx">
  <p:cSld name="13_Blank">
    <p:bg>
      <p:bgPr>
        <a:solidFill>
          <a:srgbClr val="720000"/>
        </a:solidFill>
        <a:effectLst/>
      </p:bgPr>
    </p:bg>
    <p:spTree>
      <p:nvGrpSpPr>
        <p:cNvPr id="1" name=""/>
        <p:cNvGrpSpPr/>
        <p:nvPr/>
      </p:nvGrpSpPr>
      <p:grpSpPr>
        <a:xfrm>
          <a:off x="0" y="0"/>
          <a:ext cx="0" cy="0"/>
          <a:chOff x="0" y="0"/>
          <a:chExt cx="0" cy="0"/>
        </a:xfrm>
      </p:grpSpPr>
      <p:grpSp>
        <p:nvGrpSpPr>
          <p:cNvPr id="1788" name="Group 2"/>
          <p:cNvGrpSpPr/>
          <p:nvPr/>
        </p:nvGrpSpPr>
        <p:grpSpPr>
          <a:xfrm>
            <a:off x="0" y="0"/>
            <a:ext cx="7242175" cy="1981200"/>
            <a:chOff x="0" y="0"/>
            <a:chExt cx="7242175" cy="1981200"/>
          </a:xfrm>
        </p:grpSpPr>
        <p:sp>
          <p:nvSpPr>
            <p:cNvPr id="1786" name="Freeform 3"/>
            <p:cNvSpPr/>
            <p:nvPr/>
          </p:nvSpPr>
          <p:spPr>
            <a:xfrm>
              <a:off x="0" y="925512"/>
              <a:ext cx="7123113" cy="1055688"/>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787" name="Freeform 4"/>
            <p:cNvSpPr/>
            <p:nvPr/>
          </p:nvSpPr>
          <p:spPr>
            <a:xfrm>
              <a:off x="0" y="0"/>
              <a:ext cx="7242175"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1789"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705978220"/>
      </p:ext>
    </p:extLst>
  </p:cSld>
  <p:clrMapOvr>
    <a:masterClrMapping/>
  </p:clrMapOvr>
  <p:transition spd="med"/>
</p:sldLayout>
</file>

<file path=ppt/slideLayouts/slideLayout2070.xml><?xml version="1.0" encoding="utf-8"?>
<p:sldLayout xmlns:a="http://schemas.openxmlformats.org/drawingml/2006/main" xmlns:r="http://schemas.openxmlformats.org/officeDocument/2006/relationships" xmlns:p="http://schemas.openxmlformats.org/presentationml/2006/main" showMasterSp="0" type="tx">
  <p:cSld name="16_Title and Content">
    <p:bg>
      <p:bgPr>
        <a:solidFill>
          <a:srgbClr val="000000"/>
        </a:solidFill>
        <a:effectLst/>
      </p:bgPr>
    </p:bg>
    <p:spTree>
      <p:nvGrpSpPr>
        <p:cNvPr id="1" name=""/>
        <p:cNvGrpSpPr/>
        <p:nvPr/>
      </p:nvGrpSpPr>
      <p:grpSpPr>
        <a:xfrm>
          <a:off x="0" y="0"/>
          <a:ext cx="0" cy="0"/>
          <a:chOff x="0" y="0"/>
          <a:chExt cx="0" cy="0"/>
        </a:xfrm>
      </p:grpSpPr>
      <p:sp>
        <p:nvSpPr>
          <p:cNvPr id="2495" name="Title Text"/>
          <p:cNvSpPr txBox="1">
            <a:spLocks noGrp="1"/>
          </p:cNvSpPr>
          <p:nvPr>
            <p:ph type="title"/>
          </p:nvPr>
        </p:nvSpPr>
        <p:spPr>
          <a:xfrm>
            <a:off x="38100" y="44450"/>
            <a:ext cx="9070975" cy="1143000"/>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496" name="Body Level One…"/>
          <p:cNvSpPr txBox="1">
            <a:spLocks noGrp="1"/>
          </p:cNvSpPr>
          <p:nvPr>
            <p:ph type="body" idx="1"/>
          </p:nvPr>
        </p:nvSpPr>
        <p:spPr>
          <a:xfrm>
            <a:off x="685800" y="1981200"/>
            <a:ext cx="7772400" cy="4114800"/>
          </a:xfrm>
          <a:prstGeom prst="rect">
            <a:avLst/>
          </a:prstGeom>
        </p:spPr>
        <p:txBody>
          <a:bodyPr lIns="45719" tIns="45719" rIns="45719" bIns="45719">
            <a:normAutofit/>
          </a:bodyPr>
          <a:lstStyle>
            <a:lvl1pPr marL="342900" indent="-342900">
              <a:buSzPct val="100000"/>
              <a:buChar char="•"/>
              <a:defRPr b="1" i="0">
                <a:solidFill>
                  <a:srgbClr val="FFFFFF"/>
                </a:solidFill>
                <a:latin typeface="Arial" panose="020B0604020202020204" pitchFamily="34" charset="0"/>
                <a:cs typeface="Arial" panose="020B0604020202020204" pitchFamily="34" charset="0"/>
              </a:defRPr>
            </a:lvl1pPr>
            <a:lvl2pPr marL="783771" indent="-326571">
              <a:buSzPct val="100000"/>
              <a:buChar char="–"/>
              <a:defRPr b="1" i="0">
                <a:solidFill>
                  <a:srgbClr val="FFFFFF"/>
                </a:solidFill>
                <a:latin typeface="Arial" panose="020B0604020202020204" pitchFamily="34" charset="0"/>
                <a:cs typeface="Arial" panose="020B0604020202020204" pitchFamily="34" charset="0"/>
              </a:defRPr>
            </a:lvl2pPr>
            <a:lvl3pPr marL="1219200" indent="-304800">
              <a:buSzPct val="100000"/>
              <a:buChar char="•"/>
              <a:defRPr b="1" i="0">
                <a:solidFill>
                  <a:srgbClr val="FFFFFF"/>
                </a:solidFill>
                <a:latin typeface="Arial" panose="020B0604020202020204" pitchFamily="34" charset="0"/>
                <a:cs typeface="Arial" panose="020B0604020202020204" pitchFamily="34" charset="0"/>
              </a:defRPr>
            </a:lvl3pPr>
            <a:lvl4pPr marL="1737360" indent="-365760">
              <a:buSzPct val="100000"/>
              <a:buChar char="–"/>
              <a:defRPr b="1" i="0">
                <a:solidFill>
                  <a:srgbClr val="FFFFFF"/>
                </a:solidFill>
                <a:latin typeface="Arial" panose="020B0604020202020204" pitchFamily="34" charset="0"/>
                <a:cs typeface="Arial" panose="020B0604020202020204" pitchFamily="34" charset="0"/>
              </a:defRPr>
            </a:lvl4pPr>
            <a:lvl5pPr marL="2194560" indent="-365760">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497"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303679505"/>
      </p:ext>
    </p:extLst>
  </p:cSld>
  <p:clrMapOvr>
    <a:masterClrMapping/>
  </p:clrMapOvr>
  <p:transition spd="med"/>
</p:sldLayout>
</file>

<file path=ppt/slideLayouts/slideLayout2071.xml><?xml version="1.0" encoding="utf-8"?>
<p:sldLayout xmlns:a="http://schemas.openxmlformats.org/drawingml/2006/main" xmlns:r="http://schemas.openxmlformats.org/officeDocument/2006/relationships" xmlns:p="http://schemas.openxmlformats.org/presentationml/2006/main" showMasterSp="0" type="tx">
  <p:cSld name="16_Section Header">
    <p:bg>
      <p:bgPr>
        <a:solidFill>
          <a:srgbClr val="000000"/>
        </a:solidFill>
        <a:effectLst/>
      </p:bgPr>
    </p:bg>
    <p:spTree>
      <p:nvGrpSpPr>
        <p:cNvPr id="1" name=""/>
        <p:cNvGrpSpPr/>
        <p:nvPr/>
      </p:nvGrpSpPr>
      <p:grpSpPr>
        <a:xfrm>
          <a:off x="0" y="0"/>
          <a:ext cx="0" cy="0"/>
          <a:chOff x="0" y="0"/>
          <a:chExt cx="0" cy="0"/>
        </a:xfrm>
      </p:grpSpPr>
      <p:sp>
        <p:nvSpPr>
          <p:cNvPr id="2504" name="Title Text"/>
          <p:cNvSpPr txBox="1">
            <a:spLocks noGrp="1"/>
          </p:cNvSpPr>
          <p:nvPr>
            <p:ph type="title"/>
          </p:nvPr>
        </p:nvSpPr>
        <p:spPr>
          <a:xfrm>
            <a:off x="722312" y="4406900"/>
            <a:ext cx="7772401" cy="1362075"/>
          </a:xfrm>
          <a:prstGeom prst="rect">
            <a:avLst/>
          </a:prstGeom>
          <a:noFill/>
        </p:spPr>
        <p:txBody>
          <a:bodyPr lIns="45719" tIns="45719" rIns="45719" bIns="45719"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2505" name="Body Level One…"/>
          <p:cNvSpPr txBox="1">
            <a:spLocks noGrp="1"/>
          </p:cNvSpPr>
          <p:nvPr>
            <p:ph type="body" sz="quarter" idx="1"/>
          </p:nvPr>
        </p:nvSpPr>
        <p:spPr>
          <a:xfrm>
            <a:off x="722312" y="2906713"/>
            <a:ext cx="7772401" cy="1500188"/>
          </a:xfrm>
          <a:prstGeom prst="rect">
            <a:avLst/>
          </a:prstGeom>
        </p:spPr>
        <p:txBody>
          <a:bodyPr lIns="45719" tIns="45719" rIns="45719" bIns="45719" anchor="b">
            <a:normAutofit/>
          </a:bodyPr>
          <a:lstStyle>
            <a:lvl1pPr marL="0" indent="0">
              <a:spcBef>
                <a:spcPts val="400"/>
              </a:spcBef>
              <a:buSzTx/>
              <a:buNone/>
              <a:defRPr sz="2000" b="1" i="0">
                <a:solidFill>
                  <a:srgbClr val="FFFFFF"/>
                </a:solidFill>
                <a:latin typeface="Arial" panose="020B0604020202020204" pitchFamily="34" charset="0"/>
                <a:cs typeface="Arial" panose="020B0604020202020204" pitchFamily="34" charset="0"/>
              </a:defRPr>
            </a:lvl1pPr>
            <a:lvl2pPr marL="0" indent="457200">
              <a:spcBef>
                <a:spcPts val="400"/>
              </a:spcBef>
              <a:buSzTx/>
              <a:buNone/>
              <a:defRPr sz="2000" b="1" i="0">
                <a:solidFill>
                  <a:srgbClr val="FFFFFF"/>
                </a:solidFill>
                <a:latin typeface="Arial" panose="020B0604020202020204" pitchFamily="34" charset="0"/>
                <a:cs typeface="Arial" panose="020B0604020202020204" pitchFamily="34" charset="0"/>
              </a:defRPr>
            </a:lvl2pPr>
            <a:lvl3pPr marL="0" indent="914400">
              <a:spcBef>
                <a:spcPts val="400"/>
              </a:spcBef>
              <a:buSzTx/>
              <a:buNone/>
              <a:defRPr sz="2000" b="1" i="0">
                <a:solidFill>
                  <a:srgbClr val="FFFFFF"/>
                </a:solidFill>
                <a:latin typeface="Arial" panose="020B0604020202020204" pitchFamily="34" charset="0"/>
                <a:cs typeface="Arial" panose="020B0604020202020204" pitchFamily="34" charset="0"/>
              </a:defRPr>
            </a:lvl3pPr>
            <a:lvl4pPr marL="0" indent="1371600">
              <a:spcBef>
                <a:spcPts val="400"/>
              </a:spcBef>
              <a:buSzTx/>
              <a:buNone/>
              <a:defRPr sz="2000" b="1" i="0">
                <a:solidFill>
                  <a:srgbClr val="FFFFFF"/>
                </a:solidFill>
                <a:latin typeface="Arial" panose="020B0604020202020204" pitchFamily="34" charset="0"/>
                <a:cs typeface="Arial" panose="020B0604020202020204" pitchFamily="34" charset="0"/>
              </a:defRPr>
            </a:lvl4pPr>
            <a:lvl5pPr marL="0" indent="1828800">
              <a:spcBef>
                <a:spcPts val="400"/>
              </a:spcBef>
              <a:buSzTx/>
              <a:buNone/>
              <a:defRPr sz="20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506"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515558601"/>
      </p:ext>
    </p:extLst>
  </p:cSld>
  <p:clrMapOvr>
    <a:masterClrMapping/>
  </p:clrMapOvr>
  <p:transition spd="med"/>
</p:sldLayout>
</file>

<file path=ppt/slideLayouts/slideLayout2072.xml><?xml version="1.0" encoding="utf-8"?>
<p:sldLayout xmlns:a="http://schemas.openxmlformats.org/drawingml/2006/main" xmlns:r="http://schemas.openxmlformats.org/officeDocument/2006/relationships" xmlns:p="http://schemas.openxmlformats.org/presentationml/2006/main" showMasterSp="0" type="tx">
  <p:cSld name="16_Two Content">
    <p:bg>
      <p:bgPr>
        <a:solidFill>
          <a:srgbClr val="000000"/>
        </a:solidFill>
        <a:effectLst/>
      </p:bgPr>
    </p:bg>
    <p:spTree>
      <p:nvGrpSpPr>
        <p:cNvPr id="1" name=""/>
        <p:cNvGrpSpPr/>
        <p:nvPr/>
      </p:nvGrpSpPr>
      <p:grpSpPr>
        <a:xfrm>
          <a:off x="0" y="0"/>
          <a:ext cx="0" cy="0"/>
          <a:chOff x="0" y="0"/>
          <a:chExt cx="0" cy="0"/>
        </a:xfrm>
      </p:grpSpPr>
      <p:sp>
        <p:nvSpPr>
          <p:cNvPr id="2513" name="Title Text"/>
          <p:cNvSpPr txBox="1">
            <a:spLocks noGrp="1"/>
          </p:cNvSpPr>
          <p:nvPr>
            <p:ph type="title"/>
          </p:nvPr>
        </p:nvSpPr>
        <p:spPr>
          <a:xfrm>
            <a:off x="38100" y="44450"/>
            <a:ext cx="9070975" cy="1143000"/>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514" name="Body Level One…"/>
          <p:cNvSpPr txBox="1">
            <a:spLocks noGrp="1"/>
          </p:cNvSpPr>
          <p:nvPr>
            <p:ph type="body" sz="half" idx="1"/>
          </p:nvPr>
        </p:nvSpPr>
        <p:spPr>
          <a:xfrm>
            <a:off x="685800" y="1981200"/>
            <a:ext cx="3810000" cy="4114800"/>
          </a:xfrm>
          <a:prstGeom prst="rect">
            <a:avLst/>
          </a:prstGeom>
        </p:spPr>
        <p:txBody>
          <a:bodyPr lIns="45719" tIns="45719" rIns="45719" bIns="45719">
            <a:normAutofit/>
          </a:bodyPr>
          <a:lstStyle>
            <a:lvl1pPr marL="342900" indent="-342900">
              <a:spcBef>
                <a:spcPts val="600"/>
              </a:spcBef>
              <a:buSzPct val="100000"/>
              <a:buChar char="•"/>
              <a:defRPr sz="2800" b="1" i="0">
                <a:solidFill>
                  <a:srgbClr val="FFFFFF"/>
                </a:solidFill>
                <a:latin typeface="Arial" panose="020B0604020202020204" pitchFamily="34" charset="0"/>
                <a:cs typeface="Arial" panose="020B0604020202020204" pitchFamily="34" charset="0"/>
              </a:defRPr>
            </a:lvl1pPr>
            <a:lvl2pPr marL="790575" indent="-333375">
              <a:spcBef>
                <a:spcPts val="600"/>
              </a:spcBef>
              <a:buSzPct val="100000"/>
              <a:buChar char="–"/>
              <a:defRPr sz="2800" b="1" i="0">
                <a:solidFill>
                  <a:srgbClr val="FFFFFF"/>
                </a:solidFill>
                <a:latin typeface="Arial" panose="020B0604020202020204" pitchFamily="34" charset="0"/>
                <a:cs typeface="Arial" panose="020B0604020202020204" pitchFamily="34" charset="0"/>
              </a:defRPr>
            </a:lvl2pPr>
            <a:lvl3pPr marL="1234439" indent="-320039">
              <a:spcBef>
                <a:spcPts val="600"/>
              </a:spcBef>
              <a:buSzPct val="100000"/>
              <a:buChar char="•"/>
              <a:defRPr sz="2800" b="1" i="0">
                <a:solidFill>
                  <a:srgbClr val="FFFFFF"/>
                </a:solidFill>
                <a:latin typeface="Arial" panose="020B0604020202020204" pitchFamily="34" charset="0"/>
                <a:cs typeface="Arial" panose="020B0604020202020204" pitchFamily="34" charset="0"/>
              </a:defRPr>
            </a:lvl3pPr>
            <a:lvl4pPr marL="1727200" indent="-355600">
              <a:spcBef>
                <a:spcPts val="600"/>
              </a:spcBef>
              <a:buSzPct val="100000"/>
              <a:buChar char="–"/>
              <a:defRPr sz="2800" b="1" i="0">
                <a:solidFill>
                  <a:srgbClr val="FFFFFF"/>
                </a:solidFill>
                <a:latin typeface="Arial" panose="020B0604020202020204" pitchFamily="34" charset="0"/>
                <a:cs typeface="Arial" panose="020B0604020202020204" pitchFamily="34" charset="0"/>
              </a:defRPr>
            </a:lvl4pPr>
            <a:lvl5pPr marL="2184400" indent="-355600">
              <a:spcBef>
                <a:spcPts val="600"/>
              </a:spcBef>
              <a:buChar char="»"/>
              <a:defRPr sz="28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515"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937769338"/>
      </p:ext>
    </p:extLst>
  </p:cSld>
  <p:clrMapOvr>
    <a:masterClrMapping/>
  </p:clrMapOvr>
  <p:transition spd="med"/>
</p:sldLayout>
</file>

<file path=ppt/slideLayouts/slideLayout2073.xml><?xml version="1.0" encoding="utf-8"?>
<p:sldLayout xmlns:a="http://schemas.openxmlformats.org/drawingml/2006/main" xmlns:r="http://schemas.openxmlformats.org/officeDocument/2006/relationships" xmlns:p="http://schemas.openxmlformats.org/presentationml/2006/main" showMasterSp="0" type="tx">
  <p:cSld name="16_Comparison">
    <p:bg>
      <p:bgPr>
        <a:solidFill>
          <a:srgbClr val="000000"/>
        </a:solidFill>
        <a:effectLst/>
      </p:bgPr>
    </p:bg>
    <p:spTree>
      <p:nvGrpSpPr>
        <p:cNvPr id="1" name=""/>
        <p:cNvGrpSpPr/>
        <p:nvPr/>
      </p:nvGrpSpPr>
      <p:grpSpPr>
        <a:xfrm>
          <a:off x="0" y="0"/>
          <a:ext cx="0" cy="0"/>
          <a:chOff x="0" y="0"/>
          <a:chExt cx="0" cy="0"/>
        </a:xfrm>
      </p:grpSpPr>
      <p:sp>
        <p:nvSpPr>
          <p:cNvPr id="2522"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523" name="Body Level One…"/>
          <p:cNvSpPr txBox="1">
            <a:spLocks noGrp="1"/>
          </p:cNvSpPr>
          <p:nvPr>
            <p:ph type="body" sz="quarter" idx="1"/>
          </p:nvPr>
        </p:nvSpPr>
        <p:spPr>
          <a:xfrm>
            <a:off x="457200" y="1535112"/>
            <a:ext cx="4040188" cy="639763"/>
          </a:xfrm>
          <a:prstGeom prst="rect">
            <a:avLst/>
          </a:prstGeom>
        </p:spPr>
        <p:txBody>
          <a:bodyPr lIns="45719" tIns="45719" rIns="45719" bIns="45719" anchor="b">
            <a:normAutofit/>
          </a:bodyPr>
          <a:lstStyle>
            <a:lvl1pPr marL="0" indent="0">
              <a:spcBef>
                <a:spcPts val="500"/>
              </a:spcBef>
              <a:buSzTx/>
              <a:buNone/>
              <a:defRPr sz="2400" b="1" i="0">
                <a:solidFill>
                  <a:srgbClr val="FFFFFF"/>
                </a:solidFill>
                <a:latin typeface="Arial" panose="020B0604020202020204" pitchFamily="34" charset="0"/>
                <a:cs typeface="Arial" panose="020B0604020202020204" pitchFamily="34" charset="0"/>
              </a:defRPr>
            </a:lvl1pPr>
            <a:lvl2pPr marL="0" indent="457200">
              <a:spcBef>
                <a:spcPts val="500"/>
              </a:spcBef>
              <a:buSzTx/>
              <a:buNone/>
              <a:defRPr sz="2400" b="1" i="0">
                <a:solidFill>
                  <a:srgbClr val="FFFFFF"/>
                </a:solidFill>
                <a:latin typeface="Arial" panose="020B0604020202020204" pitchFamily="34" charset="0"/>
                <a:cs typeface="Arial" panose="020B0604020202020204" pitchFamily="34" charset="0"/>
              </a:defRPr>
            </a:lvl2pPr>
            <a:lvl3pPr marL="0" indent="914400">
              <a:spcBef>
                <a:spcPts val="500"/>
              </a:spcBef>
              <a:buSzTx/>
              <a:buNone/>
              <a:defRPr sz="2400" b="1" i="0">
                <a:solidFill>
                  <a:srgbClr val="FFFFFF"/>
                </a:solidFill>
                <a:latin typeface="Arial" panose="020B0604020202020204" pitchFamily="34" charset="0"/>
                <a:cs typeface="Arial" panose="020B0604020202020204" pitchFamily="34" charset="0"/>
              </a:defRPr>
            </a:lvl3pPr>
            <a:lvl4pPr marL="0" indent="1371600">
              <a:spcBef>
                <a:spcPts val="500"/>
              </a:spcBef>
              <a:buSzTx/>
              <a:buNone/>
              <a:defRPr sz="2400" b="1" i="0">
                <a:solidFill>
                  <a:srgbClr val="FFFFFF"/>
                </a:solidFill>
                <a:latin typeface="Arial" panose="020B0604020202020204" pitchFamily="34" charset="0"/>
                <a:cs typeface="Arial" panose="020B0604020202020204" pitchFamily="34" charset="0"/>
              </a:defRPr>
            </a:lvl4pPr>
            <a:lvl5pPr marL="0" indent="1828800">
              <a:spcBef>
                <a:spcPts val="500"/>
              </a:spcBef>
              <a:buSzTx/>
              <a:buNone/>
              <a:defRPr sz="24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524" name="Text Placeholder 4"/>
          <p:cNvSpPr>
            <a:spLocks noGrp="1"/>
          </p:cNvSpPr>
          <p:nvPr>
            <p:ph type="body" sz="quarter" idx="21"/>
          </p:nvPr>
        </p:nvSpPr>
        <p:spPr>
          <a:xfrm>
            <a:off x="4645025" y="1535112"/>
            <a:ext cx="4041775" cy="639763"/>
          </a:xfrm>
          <a:prstGeom prst="rect">
            <a:avLst/>
          </a:prstGeom>
        </p:spPr>
        <p:txBody>
          <a:bodyPr lIns="45719" tIns="45719" rIns="45719" bIns="45719"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FFFFFF"/>
                </a:solidFill>
              </a:defRPr>
            </a:pPr>
            <a:endParaRPr dirty="0"/>
          </a:p>
        </p:txBody>
      </p:sp>
      <p:sp>
        <p:nvSpPr>
          <p:cNvPr id="2525"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182972257"/>
      </p:ext>
    </p:extLst>
  </p:cSld>
  <p:clrMapOvr>
    <a:masterClrMapping/>
  </p:clrMapOvr>
  <p:transition spd="med"/>
</p:sldLayout>
</file>

<file path=ppt/slideLayouts/slideLayout2074.xml><?xml version="1.0" encoding="utf-8"?>
<p:sldLayout xmlns:a="http://schemas.openxmlformats.org/drawingml/2006/main" xmlns:r="http://schemas.openxmlformats.org/officeDocument/2006/relationships" xmlns:p="http://schemas.openxmlformats.org/presentationml/2006/main" showMasterSp="0" type="tx">
  <p:cSld name="16_Title Only">
    <p:bg>
      <p:bgPr>
        <a:solidFill>
          <a:srgbClr val="000000"/>
        </a:solidFill>
        <a:effectLst/>
      </p:bgPr>
    </p:bg>
    <p:spTree>
      <p:nvGrpSpPr>
        <p:cNvPr id="1" name=""/>
        <p:cNvGrpSpPr/>
        <p:nvPr/>
      </p:nvGrpSpPr>
      <p:grpSpPr>
        <a:xfrm>
          <a:off x="0" y="0"/>
          <a:ext cx="0" cy="0"/>
          <a:chOff x="0" y="0"/>
          <a:chExt cx="0" cy="0"/>
        </a:xfrm>
      </p:grpSpPr>
      <p:sp>
        <p:nvSpPr>
          <p:cNvPr id="2532" name="Title Text"/>
          <p:cNvSpPr txBox="1">
            <a:spLocks noGrp="1"/>
          </p:cNvSpPr>
          <p:nvPr>
            <p:ph type="title"/>
          </p:nvPr>
        </p:nvSpPr>
        <p:spPr>
          <a:xfrm>
            <a:off x="38100" y="44450"/>
            <a:ext cx="9070975" cy="1143000"/>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533"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775932740"/>
      </p:ext>
    </p:extLst>
  </p:cSld>
  <p:clrMapOvr>
    <a:masterClrMapping/>
  </p:clrMapOvr>
  <p:transition spd="med"/>
</p:sldLayout>
</file>

<file path=ppt/slideLayouts/slideLayout2075.xml><?xml version="1.0" encoding="utf-8"?>
<p:sldLayout xmlns:a="http://schemas.openxmlformats.org/drawingml/2006/main" xmlns:r="http://schemas.openxmlformats.org/officeDocument/2006/relationships" xmlns:p="http://schemas.openxmlformats.org/presentationml/2006/main" showMasterSp="0" type="tx">
  <p:cSld name="18_Blank">
    <p:bg>
      <p:bgPr>
        <a:solidFill>
          <a:srgbClr val="000000"/>
        </a:solidFill>
        <a:effectLst/>
      </p:bgPr>
    </p:bg>
    <p:spTree>
      <p:nvGrpSpPr>
        <p:cNvPr id="1" name=""/>
        <p:cNvGrpSpPr/>
        <p:nvPr/>
      </p:nvGrpSpPr>
      <p:grpSpPr>
        <a:xfrm>
          <a:off x="0" y="0"/>
          <a:ext cx="0" cy="0"/>
          <a:chOff x="0" y="0"/>
          <a:chExt cx="0" cy="0"/>
        </a:xfrm>
      </p:grpSpPr>
      <p:sp>
        <p:nvSpPr>
          <p:cNvPr id="2540"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835567923"/>
      </p:ext>
    </p:extLst>
  </p:cSld>
  <p:clrMapOvr>
    <a:masterClrMapping/>
  </p:clrMapOvr>
  <p:transition spd="med"/>
</p:sldLayout>
</file>

<file path=ppt/slideLayouts/slideLayout2076.xml><?xml version="1.0" encoding="utf-8"?>
<p:sldLayout xmlns:a="http://schemas.openxmlformats.org/drawingml/2006/main" xmlns:r="http://schemas.openxmlformats.org/officeDocument/2006/relationships" xmlns:p="http://schemas.openxmlformats.org/presentationml/2006/main" showMasterSp="0" type="tx">
  <p:cSld name="16_Content with Caption">
    <p:bg>
      <p:bgPr>
        <a:solidFill>
          <a:srgbClr val="000000"/>
        </a:solidFill>
        <a:effectLst/>
      </p:bgPr>
    </p:bg>
    <p:spTree>
      <p:nvGrpSpPr>
        <p:cNvPr id="1" name=""/>
        <p:cNvGrpSpPr/>
        <p:nvPr/>
      </p:nvGrpSpPr>
      <p:grpSpPr>
        <a:xfrm>
          <a:off x="0" y="0"/>
          <a:ext cx="0" cy="0"/>
          <a:chOff x="0" y="0"/>
          <a:chExt cx="0" cy="0"/>
        </a:xfrm>
      </p:grpSpPr>
      <p:sp>
        <p:nvSpPr>
          <p:cNvPr id="2547" name="Title Text"/>
          <p:cNvSpPr txBox="1">
            <a:spLocks noGrp="1"/>
          </p:cNvSpPr>
          <p:nvPr>
            <p:ph type="title"/>
          </p:nvPr>
        </p:nvSpPr>
        <p:spPr>
          <a:xfrm>
            <a:off x="457200" y="273050"/>
            <a:ext cx="3008314" cy="1162050"/>
          </a:xfrm>
          <a:prstGeom prst="rect">
            <a:avLst/>
          </a:prstGeom>
          <a:noFill/>
        </p:spPr>
        <p:txBody>
          <a:bodyPr lIns="45719" tIns="45719" rIns="45719" bIns="45719"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2548" name="Body Level One…"/>
          <p:cNvSpPr txBox="1">
            <a:spLocks noGrp="1"/>
          </p:cNvSpPr>
          <p:nvPr>
            <p:ph type="body" idx="1"/>
          </p:nvPr>
        </p:nvSpPr>
        <p:spPr>
          <a:xfrm>
            <a:off x="3575050" y="273050"/>
            <a:ext cx="5111750" cy="5853113"/>
          </a:xfrm>
          <a:prstGeom prst="rect">
            <a:avLst/>
          </a:prstGeom>
        </p:spPr>
        <p:txBody>
          <a:bodyPr lIns="45719" tIns="45719" rIns="45719" bIns="45719">
            <a:normAutofit/>
          </a:bodyPr>
          <a:lstStyle>
            <a:lvl1pPr marL="342900" indent="-342900">
              <a:buSzPct val="100000"/>
              <a:buChar char="•"/>
              <a:defRPr b="1" i="0">
                <a:solidFill>
                  <a:srgbClr val="FFFFFF"/>
                </a:solidFill>
                <a:latin typeface="Arial" panose="020B0604020202020204" pitchFamily="34" charset="0"/>
                <a:cs typeface="Arial" panose="020B0604020202020204" pitchFamily="34" charset="0"/>
              </a:defRPr>
            </a:lvl1pPr>
            <a:lvl2pPr marL="783771" indent="-326571">
              <a:buSzPct val="100000"/>
              <a:buChar char="–"/>
              <a:defRPr b="1" i="0">
                <a:solidFill>
                  <a:srgbClr val="FFFFFF"/>
                </a:solidFill>
                <a:latin typeface="Arial" panose="020B0604020202020204" pitchFamily="34" charset="0"/>
                <a:cs typeface="Arial" panose="020B0604020202020204" pitchFamily="34" charset="0"/>
              </a:defRPr>
            </a:lvl2pPr>
            <a:lvl3pPr marL="1219200" indent="-304800">
              <a:buSzPct val="100000"/>
              <a:buChar char="•"/>
              <a:defRPr b="1" i="0">
                <a:solidFill>
                  <a:srgbClr val="FFFFFF"/>
                </a:solidFill>
                <a:latin typeface="Arial" panose="020B0604020202020204" pitchFamily="34" charset="0"/>
                <a:cs typeface="Arial" panose="020B0604020202020204" pitchFamily="34" charset="0"/>
              </a:defRPr>
            </a:lvl3pPr>
            <a:lvl4pPr marL="1737360" indent="-365760">
              <a:buSzPct val="100000"/>
              <a:buChar char="–"/>
              <a:defRPr b="1" i="0">
                <a:solidFill>
                  <a:srgbClr val="FFFFFF"/>
                </a:solidFill>
                <a:latin typeface="Arial" panose="020B0604020202020204" pitchFamily="34" charset="0"/>
                <a:cs typeface="Arial" panose="020B0604020202020204" pitchFamily="34" charset="0"/>
              </a:defRPr>
            </a:lvl4pPr>
            <a:lvl5pPr marL="2194560" indent="-365760">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549" name="Text Placeholder 3"/>
          <p:cNvSpPr>
            <a:spLocks noGrp="1"/>
          </p:cNvSpPr>
          <p:nvPr>
            <p:ph type="body" sz="half" idx="21"/>
          </p:nvPr>
        </p:nvSpPr>
        <p:spPr>
          <a:xfrm>
            <a:off x="457199" y="1435100"/>
            <a:ext cx="3008315" cy="4691063"/>
          </a:xfrm>
          <a:prstGeom prst="rect">
            <a:avLst/>
          </a:prstGeom>
        </p:spPr>
        <p:txBody>
          <a:bodyPr lIns="45719" tIns="45719" rIns="45719" bIns="45719">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FFFFFF"/>
                </a:solidFill>
              </a:defRPr>
            </a:pPr>
            <a:endParaRPr dirty="0"/>
          </a:p>
        </p:txBody>
      </p:sp>
      <p:sp>
        <p:nvSpPr>
          <p:cNvPr id="2550"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202099587"/>
      </p:ext>
    </p:extLst>
  </p:cSld>
  <p:clrMapOvr>
    <a:masterClrMapping/>
  </p:clrMapOvr>
  <p:transition spd="med"/>
</p:sldLayout>
</file>

<file path=ppt/slideLayouts/slideLayout2077.xml><?xml version="1.0" encoding="utf-8"?>
<p:sldLayout xmlns:a="http://schemas.openxmlformats.org/drawingml/2006/main" xmlns:r="http://schemas.openxmlformats.org/officeDocument/2006/relationships" xmlns:p="http://schemas.openxmlformats.org/presentationml/2006/main" showMasterSp="0" type="tx">
  <p:cSld name="16_Picture with Caption">
    <p:bg>
      <p:bgPr>
        <a:solidFill>
          <a:srgbClr val="000000"/>
        </a:solidFill>
        <a:effectLst/>
      </p:bgPr>
    </p:bg>
    <p:spTree>
      <p:nvGrpSpPr>
        <p:cNvPr id="1" name=""/>
        <p:cNvGrpSpPr/>
        <p:nvPr/>
      </p:nvGrpSpPr>
      <p:grpSpPr>
        <a:xfrm>
          <a:off x="0" y="0"/>
          <a:ext cx="0" cy="0"/>
          <a:chOff x="0" y="0"/>
          <a:chExt cx="0" cy="0"/>
        </a:xfrm>
      </p:grpSpPr>
      <p:sp>
        <p:nvSpPr>
          <p:cNvPr id="2557" name="Title Text"/>
          <p:cNvSpPr txBox="1">
            <a:spLocks noGrp="1"/>
          </p:cNvSpPr>
          <p:nvPr>
            <p:ph type="title"/>
          </p:nvPr>
        </p:nvSpPr>
        <p:spPr>
          <a:xfrm>
            <a:off x="1792288" y="4800600"/>
            <a:ext cx="5486401" cy="566738"/>
          </a:xfrm>
          <a:prstGeom prst="rect">
            <a:avLst/>
          </a:prstGeom>
          <a:noFill/>
        </p:spPr>
        <p:txBody>
          <a:bodyPr lIns="45719" tIns="45719" rIns="45719" bIns="45719"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2558"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2559" name="Body Level One…"/>
          <p:cNvSpPr txBox="1">
            <a:spLocks noGrp="1"/>
          </p:cNvSpPr>
          <p:nvPr>
            <p:ph type="body" sz="quarter" idx="1"/>
          </p:nvPr>
        </p:nvSpPr>
        <p:spPr>
          <a:xfrm>
            <a:off x="1792288" y="5367337"/>
            <a:ext cx="5486401" cy="804863"/>
          </a:xfrm>
          <a:prstGeom prst="rect">
            <a:avLst/>
          </a:prstGeom>
        </p:spPr>
        <p:txBody>
          <a:bodyPr lIns="45719" tIns="45719" rIns="45719" bIns="45719">
            <a:normAutofit/>
          </a:bodyPr>
          <a:lstStyle>
            <a:lvl1pPr marL="0" indent="0">
              <a:spcBef>
                <a:spcPts val="300"/>
              </a:spcBef>
              <a:buSzTx/>
              <a:buNone/>
              <a:defRPr sz="1400" b="1" i="0">
                <a:solidFill>
                  <a:srgbClr val="FFFFFF"/>
                </a:solidFill>
                <a:latin typeface="Arial" panose="020B0604020202020204" pitchFamily="34" charset="0"/>
                <a:cs typeface="Arial" panose="020B0604020202020204" pitchFamily="34" charset="0"/>
              </a:defRPr>
            </a:lvl1pPr>
            <a:lvl2pPr marL="0" indent="457200">
              <a:spcBef>
                <a:spcPts val="300"/>
              </a:spcBef>
              <a:buSzTx/>
              <a:buNone/>
              <a:defRPr sz="1400" b="1" i="0">
                <a:solidFill>
                  <a:srgbClr val="FFFFFF"/>
                </a:solidFill>
                <a:latin typeface="Arial" panose="020B0604020202020204" pitchFamily="34" charset="0"/>
                <a:cs typeface="Arial" panose="020B0604020202020204" pitchFamily="34" charset="0"/>
              </a:defRPr>
            </a:lvl2pPr>
            <a:lvl3pPr marL="0" indent="914400">
              <a:spcBef>
                <a:spcPts val="300"/>
              </a:spcBef>
              <a:buSzTx/>
              <a:buNone/>
              <a:defRPr sz="1400" b="1" i="0">
                <a:solidFill>
                  <a:srgbClr val="FFFFFF"/>
                </a:solidFill>
                <a:latin typeface="Arial" panose="020B0604020202020204" pitchFamily="34" charset="0"/>
                <a:cs typeface="Arial" panose="020B0604020202020204" pitchFamily="34" charset="0"/>
              </a:defRPr>
            </a:lvl3pPr>
            <a:lvl4pPr marL="0" indent="1371600">
              <a:spcBef>
                <a:spcPts val="300"/>
              </a:spcBef>
              <a:buSzTx/>
              <a:buNone/>
              <a:defRPr sz="1400" b="1" i="0">
                <a:solidFill>
                  <a:srgbClr val="FFFFFF"/>
                </a:solidFill>
                <a:latin typeface="Arial" panose="020B0604020202020204" pitchFamily="34" charset="0"/>
                <a:cs typeface="Arial" panose="020B0604020202020204" pitchFamily="34" charset="0"/>
              </a:defRPr>
            </a:lvl4pPr>
            <a:lvl5pPr marL="0" indent="1828800">
              <a:spcBef>
                <a:spcPts val="300"/>
              </a:spcBef>
              <a:buSzTx/>
              <a:buNone/>
              <a:defRPr sz="14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560"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647486905"/>
      </p:ext>
    </p:extLst>
  </p:cSld>
  <p:clrMapOvr>
    <a:masterClrMapping/>
  </p:clrMapOvr>
  <p:transition spd="med"/>
</p:sldLayout>
</file>

<file path=ppt/slideLayouts/slideLayout2078.xml><?xml version="1.0" encoding="utf-8"?>
<p:sldLayout xmlns:a="http://schemas.openxmlformats.org/drawingml/2006/main" xmlns:r="http://schemas.openxmlformats.org/officeDocument/2006/relationships" xmlns:p="http://schemas.openxmlformats.org/presentationml/2006/main" showMasterSp="0" type="tx">
  <p:cSld name="16_Title and Vertical Text">
    <p:bg>
      <p:bgPr>
        <a:solidFill>
          <a:srgbClr val="000000"/>
        </a:solidFill>
        <a:effectLst/>
      </p:bgPr>
    </p:bg>
    <p:spTree>
      <p:nvGrpSpPr>
        <p:cNvPr id="1" name=""/>
        <p:cNvGrpSpPr/>
        <p:nvPr/>
      </p:nvGrpSpPr>
      <p:grpSpPr>
        <a:xfrm>
          <a:off x="0" y="0"/>
          <a:ext cx="0" cy="0"/>
          <a:chOff x="0" y="0"/>
          <a:chExt cx="0" cy="0"/>
        </a:xfrm>
      </p:grpSpPr>
      <p:sp>
        <p:nvSpPr>
          <p:cNvPr id="2567" name="Title Text"/>
          <p:cNvSpPr txBox="1">
            <a:spLocks noGrp="1"/>
          </p:cNvSpPr>
          <p:nvPr>
            <p:ph type="title"/>
          </p:nvPr>
        </p:nvSpPr>
        <p:spPr>
          <a:xfrm>
            <a:off x="38100" y="44450"/>
            <a:ext cx="9070975" cy="1143000"/>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568" name="Body Level One…"/>
          <p:cNvSpPr txBox="1">
            <a:spLocks noGrp="1"/>
          </p:cNvSpPr>
          <p:nvPr>
            <p:ph type="body" idx="1"/>
          </p:nvPr>
        </p:nvSpPr>
        <p:spPr>
          <a:xfrm>
            <a:off x="685800" y="1981200"/>
            <a:ext cx="7772400" cy="4114800"/>
          </a:xfrm>
          <a:prstGeom prst="rect">
            <a:avLst/>
          </a:prstGeom>
        </p:spPr>
        <p:txBody>
          <a:bodyPr vert="eaVert" lIns="45719" tIns="45719" rIns="45719" bIns="45719">
            <a:normAutofit/>
          </a:bodyPr>
          <a:lstStyle>
            <a:lvl1pPr marL="342900" indent="-342900">
              <a:buSzPct val="100000"/>
              <a:buChar char="•"/>
              <a:defRPr b="1" i="0">
                <a:solidFill>
                  <a:srgbClr val="FFFFFF"/>
                </a:solidFill>
                <a:latin typeface="Arial" panose="020B0604020202020204" pitchFamily="34" charset="0"/>
                <a:cs typeface="Arial" panose="020B0604020202020204" pitchFamily="34" charset="0"/>
              </a:defRPr>
            </a:lvl1pPr>
            <a:lvl2pPr marL="783771" indent="-326571">
              <a:buSzPct val="100000"/>
              <a:buChar char="–"/>
              <a:defRPr b="1" i="0">
                <a:solidFill>
                  <a:srgbClr val="FFFFFF"/>
                </a:solidFill>
                <a:latin typeface="Arial" panose="020B0604020202020204" pitchFamily="34" charset="0"/>
                <a:cs typeface="Arial" panose="020B0604020202020204" pitchFamily="34" charset="0"/>
              </a:defRPr>
            </a:lvl2pPr>
            <a:lvl3pPr marL="1219200" indent="-304800">
              <a:buSzPct val="100000"/>
              <a:buChar char="•"/>
              <a:defRPr b="1" i="0">
                <a:solidFill>
                  <a:srgbClr val="FFFFFF"/>
                </a:solidFill>
                <a:latin typeface="Arial" panose="020B0604020202020204" pitchFamily="34" charset="0"/>
                <a:cs typeface="Arial" panose="020B0604020202020204" pitchFamily="34" charset="0"/>
              </a:defRPr>
            </a:lvl3pPr>
            <a:lvl4pPr marL="1737360" indent="-365760">
              <a:buSzPct val="100000"/>
              <a:buChar char="–"/>
              <a:defRPr b="1" i="0">
                <a:solidFill>
                  <a:srgbClr val="FFFFFF"/>
                </a:solidFill>
                <a:latin typeface="Arial" panose="020B0604020202020204" pitchFamily="34" charset="0"/>
                <a:cs typeface="Arial" panose="020B0604020202020204" pitchFamily="34" charset="0"/>
              </a:defRPr>
            </a:lvl4pPr>
            <a:lvl5pPr marL="2194560" indent="-365760">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569"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627949482"/>
      </p:ext>
    </p:extLst>
  </p:cSld>
  <p:clrMapOvr>
    <a:masterClrMapping/>
  </p:clrMapOvr>
  <p:transition spd="med"/>
</p:sldLayout>
</file>

<file path=ppt/slideLayouts/slideLayout2079.xml><?xml version="1.0" encoding="utf-8"?>
<p:sldLayout xmlns:a="http://schemas.openxmlformats.org/drawingml/2006/main" xmlns:r="http://schemas.openxmlformats.org/officeDocument/2006/relationships" xmlns:p="http://schemas.openxmlformats.org/presentationml/2006/main" showMasterSp="0" type="tx">
  <p:cSld name="16_Vertical Title and Text">
    <p:bg>
      <p:bgPr>
        <a:solidFill>
          <a:srgbClr val="000000"/>
        </a:solidFill>
        <a:effectLst/>
      </p:bgPr>
    </p:bg>
    <p:spTree>
      <p:nvGrpSpPr>
        <p:cNvPr id="1" name=""/>
        <p:cNvGrpSpPr/>
        <p:nvPr/>
      </p:nvGrpSpPr>
      <p:grpSpPr>
        <a:xfrm>
          <a:off x="0" y="0"/>
          <a:ext cx="0" cy="0"/>
          <a:chOff x="0" y="0"/>
          <a:chExt cx="0" cy="0"/>
        </a:xfrm>
      </p:grpSpPr>
      <p:sp>
        <p:nvSpPr>
          <p:cNvPr id="2576" name="Title Text"/>
          <p:cNvSpPr txBox="1">
            <a:spLocks noGrp="1"/>
          </p:cNvSpPr>
          <p:nvPr>
            <p:ph type="title"/>
          </p:nvPr>
        </p:nvSpPr>
        <p:spPr>
          <a:xfrm>
            <a:off x="6515100" y="609600"/>
            <a:ext cx="1943100" cy="5486400"/>
          </a:xfrm>
          <a:prstGeom prst="rect">
            <a:avLst/>
          </a:prstGeom>
          <a:noFill/>
        </p:spPr>
        <p:txBody>
          <a:bodyPr vert="eaVert"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577" name="Body Level One…"/>
          <p:cNvSpPr txBox="1">
            <a:spLocks noGrp="1"/>
          </p:cNvSpPr>
          <p:nvPr>
            <p:ph type="body" idx="1"/>
          </p:nvPr>
        </p:nvSpPr>
        <p:spPr>
          <a:xfrm>
            <a:off x="685800" y="609600"/>
            <a:ext cx="5676900" cy="5486400"/>
          </a:xfrm>
          <a:prstGeom prst="rect">
            <a:avLst/>
          </a:prstGeom>
        </p:spPr>
        <p:txBody>
          <a:bodyPr vert="eaVert" lIns="45719" tIns="45719" rIns="45719" bIns="45719">
            <a:normAutofit/>
          </a:bodyPr>
          <a:lstStyle>
            <a:lvl1pPr marL="342900" indent="-342900">
              <a:buSzPct val="100000"/>
              <a:buChar char="•"/>
              <a:defRPr b="1" i="0">
                <a:solidFill>
                  <a:srgbClr val="FFFFFF"/>
                </a:solidFill>
                <a:latin typeface="Arial" panose="020B0604020202020204" pitchFamily="34" charset="0"/>
                <a:cs typeface="Arial" panose="020B0604020202020204" pitchFamily="34" charset="0"/>
              </a:defRPr>
            </a:lvl1pPr>
            <a:lvl2pPr marL="783771" indent="-326571">
              <a:buSzPct val="100000"/>
              <a:buChar char="–"/>
              <a:defRPr b="1" i="0">
                <a:solidFill>
                  <a:srgbClr val="FFFFFF"/>
                </a:solidFill>
                <a:latin typeface="Arial" panose="020B0604020202020204" pitchFamily="34" charset="0"/>
                <a:cs typeface="Arial" panose="020B0604020202020204" pitchFamily="34" charset="0"/>
              </a:defRPr>
            </a:lvl2pPr>
            <a:lvl3pPr marL="1219200" indent="-304800">
              <a:buSzPct val="100000"/>
              <a:buChar char="•"/>
              <a:defRPr b="1" i="0">
                <a:solidFill>
                  <a:srgbClr val="FFFFFF"/>
                </a:solidFill>
                <a:latin typeface="Arial" panose="020B0604020202020204" pitchFamily="34" charset="0"/>
                <a:cs typeface="Arial" panose="020B0604020202020204" pitchFamily="34" charset="0"/>
              </a:defRPr>
            </a:lvl3pPr>
            <a:lvl4pPr marL="1737360" indent="-365760">
              <a:buSzPct val="100000"/>
              <a:buChar char="–"/>
              <a:defRPr b="1" i="0">
                <a:solidFill>
                  <a:srgbClr val="FFFFFF"/>
                </a:solidFill>
                <a:latin typeface="Arial" panose="020B0604020202020204" pitchFamily="34" charset="0"/>
                <a:cs typeface="Arial" panose="020B0604020202020204" pitchFamily="34" charset="0"/>
              </a:defRPr>
            </a:lvl4pPr>
            <a:lvl5pPr marL="2194560" indent="-365760">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578"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193895247"/>
      </p:ext>
    </p:extLst>
  </p:cSld>
  <p:clrMapOvr>
    <a:masterClrMapping/>
  </p:clrMapOvr>
  <p:transition spd="med"/>
</p:sldLayout>
</file>

<file path=ppt/slideLayouts/slideLayout208.xml><?xml version="1.0" encoding="utf-8"?>
<p:sldLayout xmlns:a="http://schemas.openxmlformats.org/drawingml/2006/main" xmlns:r="http://schemas.openxmlformats.org/officeDocument/2006/relationships" xmlns:p="http://schemas.openxmlformats.org/presentationml/2006/main" showMasterSp="0" type="tx">
  <p:cSld name="6_Content with Caption">
    <p:bg>
      <p:bgPr>
        <a:solidFill>
          <a:srgbClr val="720000"/>
        </a:solidFill>
        <a:effectLst/>
      </p:bgPr>
    </p:bg>
    <p:spTree>
      <p:nvGrpSpPr>
        <p:cNvPr id="1" name=""/>
        <p:cNvGrpSpPr/>
        <p:nvPr/>
      </p:nvGrpSpPr>
      <p:grpSpPr>
        <a:xfrm>
          <a:off x="0" y="0"/>
          <a:ext cx="0" cy="0"/>
          <a:chOff x="0" y="0"/>
          <a:chExt cx="0" cy="0"/>
        </a:xfrm>
      </p:grpSpPr>
      <p:grpSp>
        <p:nvGrpSpPr>
          <p:cNvPr id="1798" name="Group 2"/>
          <p:cNvGrpSpPr/>
          <p:nvPr/>
        </p:nvGrpSpPr>
        <p:grpSpPr>
          <a:xfrm>
            <a:off x="0" y="0"/>
            <a:ext cx="7242175" cy="1981200"/>
            <a:chOff x="0" y="0"/>
            <a:chExt cx="7242175" cy="1981200"/>
          </a:xfrm>
        </p:grpSpPr>
        <p:sp>
          <p:nvSpPr>
            <p:cNvPr id="1796" name="Freeform 3"/>
            <p:cNvSpPr/>
            <p:nvPr/>
          </p:nvSpPr>
          <p:spPr>
            <a:xfrm>
              <a:off x="0" y="925512"/>
              <a:ext cx="7123113" cy="1055688"/>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797" name="Freeform 4"/>
            <p:cNvSpPr/>
            <p:nvPr/>
          </p:nvSpPr>
          <p:spPr>
            <a:xfrm>
              <a:off x="0" y="0"/>
              <a:ext cx="7242175"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1799" name="Title Text"/>
          <p:cNvSpPr txBox="1">
            <a:spLocks noGrp="1"/>
          </p:cNvSpPr>
          <p:nvPr>
            <p:ph type="title"/>
          </p:nvPr>
        </p:nvSpPr>
        <p:spPr>
          <a:xfrm>
            <a:off x="457200" y="273050"/>
            <a:ext cx="3008314" cy="1162050"/>
          </a:xfrm>
          <a:prstGeom prst="rect">
            <a:avLst/>
          </a:prstGeom>
        </p:spPr>
        <p:txBody>
          <a:bodyPr/>
          <a:lstStyle>
            <a:lvl1pPr>
              <a:defRPr sz="2000" b="1">
                <a:solidFill>
                  <a:srgbClr val="FFFFC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1800" name="Body Level One…"/>
          <p:cNvSpPr txBox="1">
            <a:spLocks noGrp="1"/>
          </p:cNvSpPr>
          <p:nvPr>
            <p:ph type="body" idx="1"/>
          </p:nvPr>
        </p:nvSpPr>
        <p:spPr>
          <a:xfrm>
            <a:off x="3575050" y="273050"/>
            <a:ext cx="5111750" cy="5853113"/>
          </a:xfrm>
          <a:prstGeom prst="rect">
            <a:avLst/>
          </a:prstGeom>
        </p:spPr>
        <p:txBody>
          <a:bodyPr>
            <a:normAutofit/>
          </a:bodyPr>
          <a:lstStyle>
            <a:lvl1pPr>
              <a:buClr>
                <a:srgbClr val="FFCC66"/>
              </a:buClr>
              <a:buSzPct val="80000"/>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vl2pPr>
              <a:buClr>
                <a:srgbClr val="FFCC66"/>
              </a:buCl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2pPr>
            <a:lvl3pPr>
              <a:buClr>
                <a:srgbClr val="FFCC66"/>
              </a:buCl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3pPr>
            <a:lvl4pPr>
              <a:buClr>
                <a:srgbClr val="FFCC66"/>
              </a:buCl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4pPr>
            <a:lvl5pPr>
              <a:buClr>
                <a:srgbClr val="FFCC66"/>
              </a:buCl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1801"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solidFill>
                  <a:schemeClr val="accent3">
                    <a:lumOff val="44000"/>
                  </a:schemeClr>
                </a:solidFill>
                <a:effectLst>
                  <a:outerShdw blurRad="38100" dist="38100" dir="2700000" rotWithShape="0">
                    <a:srgbClr val="000000"/>
                  </a:outerShdw>
                </a:effectLst>
                <a:latin typeface="Tahoma"/>
                <a:ea typeface="Tahoma"/>
                <a:cs typeface="Tahoma"/>
                <a:sym typeface="Tahoma"/>
              </a:defRPr>
            </a:pPr>
            <a:endParaRPr/>
          </a:p>
        </p:txBody>
      </p:sp>
      <p:sp>
        <p:nvSpPr>
          <p:cNvPr id="1802"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344581594"/>
      </p:ext>
    </p:extLst>
  </p:cSld>
  <p:clrMapOvr>
    <a:masterClrMapping/>
  </p:clrMapOvr>
  <p:transition spd="med"/>
</p:sldLayout>
</file>

<file path=ppt/slideLayouts/slideLayout2080.xml><?xml version="1.0" encoding="utf-8"?>
<p:sldLayout xmlns:a="http://schemas.openxmlformats.org/drawingml/2006/main" xmlns:r="http://schemas.openxmlformats.org/officeDocument/2006/relationships" xmlns:p="http://schemas.openxmlformats.org/presentationml/2006/main" showMasterSp="0" type="tx">
  <p:cSld name="2_Title and 4 Content">
    <p:bg>
      <p:bgPr>
        <a:solidFill>
          <a:srgbClr val="000000"/>
        </a:solidFill>
        <a:effectLst/>
      </p:bgPr>
    </p:bg>
    <p:spTree>
      <p:nvGrpSpPr>
        <p:cNvPr id="1" name=""/>
        <p:cNvGrpSpPr/>
        <p:nvPr/>
      </p:nvGrpSpPr>
      <p:grpSpPr>
        <a:xfrm>
          <a:off x="0" y="0"/>
          <a:ext cx="0" cy="0"/>
          <a:chOff x="0" y="0"/>
          <a:chExt cx="0" cy="0"/>
        </a:xfrm>
      </p:grpSpPr>
      <p:sp>
        <p:nvSpPr>
          <p:cNvPr id="2585" name="Title Text"/>
          <p:cNvSpPr txBox="1">
            <a:spLocks noGrp="1"/>
          </p:cNvSpPr>
          <p:nvPr>
            <p:ph type="title"/>
          </p:nvPr>
        </p:nvSpPr>
        <p:spPr>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586" name="Body Level One…"/>
          <p:cNvSpPr txBox="1">
            <a:spLocks noGrp="1"/>
          </p:cNvSpPr>
          <p:nvPr>
            <p:ph type="body" sz="quarter" idx="1"/>
          </p:nvPr>
        </p:nvSpPr>
        <p:spPr>
          <a:xfrm>
            <a:off x="685800" y="1981200"/>
            <a:ext cx="3810000" cy="1981200"/>
          </a:xfrm>
          <a:prstGeom prst="rect">
            <a:avLst/>
          </a:prstGeom>
        </p:spPr>
        <p:txBody>
          <a:bodyPr lIns="45719" tIns="45719" rIns="45719" bIns="45719">
            <a:normAutofit/>
          </a:bodyPr>
          <a:lstStyle>
            <a:lvl1pPr marL="342900" indent="-342900">
              <a:buSzPct val="100000"/>
              <a:buChar char="•"/>
              <a:defRPr b="1" i="0">
                <a:solidFill>
                  <a:srgbClr val="FFFFFF"/>
                </a:solidFill>
                <a:latin typeface="Arial" panose="020B0604020202020204" pitchFamily="34" charset="0"/>
                <a:cs typeface="Arial" panose="020B0604020202020204" pitchFamily="34" charset="0"/>
              </a:defRPr>
            </a:lvl1pPr>
            <a:lvl2pPr marL="783771" indent="-326571">
              <a:buSzPct val="100000"/>
              <a:buChar char="–"/>
              <a:defRPr b="1" i="0">
                <a:solidFill>
                  <a:srgbClr val="FFFFFF"/>
                </a:solidFill>
                <a:latin typeface="Arial" panose="020B0604020202020204" pitchFamily="34" charset="0"/>
                <a:cs typeface="Arial" panose="020B0604020202020204" pitchFamily="34" charset="0"/>
              </a:defRPr>
            </a:lvl2pPr>
            <a:lvl3pPr marL="1219200" indent="-304800">
              <a:buSzPct val="100000"/>
              <a:buChar char="•"/>
              <a:defRPr b="1" i="0">
                <a:solidFill>
                  <a:srgbClr val="FFFFFF"/>
                </a:solidFill>
                <a:latin typeface="Arial" panose="020B0604020202020204" pitchFamily="34" charset="0"/>
                <a:cs typeface="Arial" panose="020B0604020202020204" pitchFamily="34" charset="0"/>
              </a:defRPr>
            </a:lvl3pPr>
            <a:lvl4pPr marL="1737360" indent="-365760">
              <a:buSzPct val="100000"/>
              <a:buChar char="–"/>
              <a:defRPr b="1" i="0">
                <a:solidFill>
                  <a:srgbClr val="FFFFFF"/>
                </a:solidFill>
                <a:latin typeface="Arial" panose="020B0604020202020204" pitchFamily="34" charset="0"/>
                <a:cs typeface="Arial" panose="020B0604020202020204" pitchFamily="34" charset="0"/>
              </a:defRPr>
            </a:lvl4pPr>
            <a:lvl5pPr marL="2194560" indent="-365760">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587"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986343622"/>
      </p:ext>
    </p:extLst>
  </p:cSld>
  <p:clrMapOvr>
    <a:masterClrMapping/>
  </p:clrMapOvr>
  <p:transition spd="med"/>
</p:sldLayout>
</file>

<file path=ppt/slideLayouts/slideLayout2081.xml><?xml version="1.0" encoding="utf-8"?>
<p:sldLayout xmlns:a="http://schemas.openxmlformats.org/drawingml/2006/main" xmlns:r="http://schemas.openxmlformats.org/officeDocument/2006/relationships" xmlns:p="http://schemas.openxmlformats.org/presentationml/2006/main" showMasterSp="0" type="tx">
  <p:cSld name="1_Title, Content, and 2 Content">
    <p:bg>
      <p:bgPr>
        <a:solidFill>
          <a:srgbClr val="000000"/>
        </a:solidFill>
        <a:effectLst/>
      </p:bgPr>
    </p:bg>
    <p:spTree>
      <p:nvGrpSpPr>
        <p:cNvPr id="1" name=""/>
        <p:cNvGrpSpPr/>
        <p:nvPr/>
      </p:nvGrpSpPr>
      <p:grpSpPr>
        <a:xfrm>
          <a:off x="0" y="0"/>
          <a:ext cx="0" cy="0"/>
          <a:chOff x="0" y="0"/>
          <a:chExt cx="0" cy="0"/>
        </a:xfrm>
      </p:grpSpPr>
      <p:sp>
        <p:nvSpPr>
          <p:cNvPr id="2594" name="Title Text"/>
          <p:cNvSpPr txBox="1">
            <a:spLocks noGrp="1"/>
          </p:cNvSpPr>
          <p:nvPr>
            <p:ph type="title"/>
          </p:nvPr>
        </p:nvSpPr>
        <p:spPr>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595" name="Body Level One…"/>
          <p:cNvSpPr txBox="1">
            <a:spLocks noGrp="1"/>
          </p:cNvSpPr>
          <p:nvPr>
            <p:ph type="body" sz="half" idx="1"/>
          </p:nvPr>
        </p:nvSpPr>
        <p:spPr>
          <a:xfrm>
            <a:off x="685800" y="1981200"/>
            <a:ext cx="3810000" cy="4114800"/>
          </a:xfrm>
          <a:prstGeom prst="rect">
            <a:avLst/>
          </a:prstGeom>
        </p:spPr>
        <p:txBody>
          <a:bodyPr lIns="45719" tIns="45719" rIns="45719" bIns="45719">
            <a:normAutofit/>
          </a:bodyPr>
          <a:lstStyle>
            <a:lvl1pPr marL="342900" indent="-342900">
              <a:buSzPct val="100000"/>
              <a:buChar char="•"/>
              <a:defRPr b="1" i="0">
                <a:solidFill>
                  <a:srgbClr val="FFFFFF"/>
                </a:solidFill>
                <a:latin typeface="Arial" panose="020B0604020202020204" pitchFamily="34" charset="0"/>
                <a:cs typeface="Arial" panose="020B0604020202020204" pitchFamily="34" charset="0"/>
              </a:defRPr>
            </a:lvl1pPr>
            <a:lvl2pPr marL="783771" indent="-326571">
              <a:buSzPct val="100000"/>
              <a:buChar char="–"/>
              <a:defRPr b="1" i="0">
                <a:solidFill>
                  <a:srgbClr val="FFFFFF"/>
                </a:solidFill>
                <a:latin typeface="Arial" panose="020B0604020202020204" pitchFamily="34" charset="0"/>
                <a:cs typeface="Arial" panose="020B0604020202020204" pitchFamily="34" charset="0"/>
              </a:defRPr>
            </a:lvl2pPr>
            <a:lvl3pPr marL="1219200" indent="-304800">
              <a:buSzPct val="100000"/>
              <a:buChar char="•"/>
              <a:defRPr b="1" i="0">
                <a:solidFill>
                  <a:srgbClr val="FFFFFF"/>
                </a:solidFill>
                <a:latin typeface="Arial" panose="020B0604020202020204" pitchFamily="34" charset="0"/>
                <a:cs typeface="Arial" panose="020B0604020202020204" pitchFamily="34" charset="0"/>
              </a:defRPr>
            </a:lvl3pPr>
            <a:lvl4pPr marL="1737360" indent="-365760">
              <a:buSzPct val="100000"/>
              <a:buChar char="–"/>
              <a:defRPr b="1" i="0">
                <a:solidFill>
                  <a:srgbClr val="FFFFFF"/>
                </a:solidFill>
                <a:latin typeface="Arial" panose="020B0604020202020204" pitchFamily="34" charset="0"/>
                <a:cs typeface="Arial" panose="020B0604020202020204" pitchFamily="34" charset="0"/>
              </a:defRPr>
            </a:lvl4pPr>
            <a:lvl5pPr marL="2194560" indent="-365760">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596"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919627052"/>
      </p:ext>
    </p:extLst>
  </p:cSld>
  <p:clrMapOvr>
    <a:masterClrMapping/>
  </p:clrMapOvr>
  <p:transition spd="med"/>
</p:sldLayout>
</file>

<file path=ppt/slideLayouts/slideLayout2082.xml><?xml version="1.0" encoding="utf-8"?>
<p:sldLayout xmlns:a="http://schemas.openxmlformats.org/drawingml/2006/main" xmlns:r="http://schemas.openxmlformats.org/officeDocument/2006/relationships" xmlns:p="http://schemas.openxmlformats.org/presentationml/2006/main" showMasterSp="0" type="tx">
  <p:cSld name="17_Title Slide">
    <p:bg>
      <p:bgPr>
        <a:solidFill>
          <a:srgbClr val="FFFFFF"/>
        </a:solidFill>
        <a:effectLst/>
      </p:bgPr>
    </p:bg>
    <p:spTree>
      <p:nvGrpSpPr>
        <p:cNvPr id="1" name=""/>
        <p:cNvGrpSpPr/>
        <p:nvPr/>
      </p:nvGrpSpPr>
      <p:grpSpPr>
        <a:xfrm>
          <a:off x="0" y="0"/>
          <a:ext cx="0" cy="0"/>
          <a:chOff x="0" y="0"/>
          <a:chExt cx="0" cy="0"/>
        </a:xfrm>
      </p:grpSpPr>
      <p:sp>
        <p:nvSpPr>
          <p:cNvPr id="2603" name="Title Text"/>
          <p:cNvSpPr txBox="1">
            <a:spLocks noGrp="1"/>
          </p:cNvSpPr>
          <p:nvPr>
            <p:ph type="title"/>
          </p:nvPr>
        </p:nvSpPr>
        <p:spPr>
          <a:xfrm>
            <a:off x="685800" y="2130425"/>
            <a:ext cx="7772400" cy="1470025"/>
          </a:xfrm>
          <a:prstGeom prst="rect">
            <a:avLst/>
          </a:prstGeom>
          <a:noFill/>
        </p:spPr>
        <p:txBody>
          <a:bodyPr lIns="45719" tIns="45719" rIns="45719" bIns="45719"/>
          <a:lstStyle>
            <a:lvl1pPr>
              <a:defRPr sz="4400" b="0">
                <a:solidFill>
                  <a:srgbClr val="000000"/>
                </a:solidFill>
                <a:latin typeface="Calibri"/>
                <a:ea typeface="Calibri"/>
                <a:cs typeface="Calibri"/>
                <a:sym typeface="Calibri"/>
              </a:defRPr>
            </a:lvl1pPr>
          </a:lstStyle>
          <a:p>
            <a:r>
              <a:t>Title Text</a:t>
            </a:r>
          </a:p>
        </p:txBody>
      </p:sp>
      <p:sp>
        <p:nvSpPr>
          <p:cNvPr id="2604" name="Body Level One…"/>
          <p:cNvSpPr txBox="1">
            <a:spLocks noGrp="1"/>
          </p:cNvSpPr>
          <p:nvPr>
            <p:ph type="body" sz="quarter" idx="1"/>
          </p:nvPr>
        </p:nvSpPr>
        <p:spPr>
          <a:xfrm>
            <a:off x="1371600" y="3886200"/>
            <a:ext cx="6400800" cy="1752600"/>
          </a:xfrm>
          <a:prstGeom prst="rect">
            <a:avLst/>
          </a:prstGeom>
        </p:spPr>
        <p:txBody>
          <a:bodyPr lIns="45719" tIns="45719" rIns="45719" bIns="45719">
            <a:normAutofit/>
          </a:bodyPr>
          <a:lstStyle>
            <a:lvl1pPr marL="0" indent="0" algn="ctr">
              <a:buSzTx/>
              <a:buNone/>
              <a:defRPr>
                <a:solidFill>
                  <a:srgbClr val="888888"/>
                </a:solidFill>
                <a:latin typeface="Calibri"/>
                <a:ea typeface="Calibri"/>
                <a:cs typeface="Calibri"/>
                <a:sym typeface="Calibri"/>
              </a:defRPr>
            </a:lvl1pPr>
            <a:lvl2pPr marL="0" indent="457200" algn="ctr">
              <a:buSzTx/>
              <a:buNone/>
              <a:defRPr>
                <a:solidFill>
                  <a:srgbClr val="888888"/>
                </a:solidFill>
                <a:latin typeface="Calibri"/>
                <a:ea typeface="Calibri"/>
                <a:cs typeface="Calibri"/>
                <a:sym typeface="Calibri"/>
              </a:defRPr>
            </a:lvl2pPr>
            <a:lvl3pPr marL="0" indent="914400" algn="ctr">
              <a:buSzTx/>
              <a:buNone/>
              <a:defRPr>
                <a:solidFill>
                  <a:srgbClr val="888888"/>
                </a:solidFill>
                <a:latin typeface="Calibri"/>
                <a:ea typeface="Calibri"/>
                <a:cs typeface="Calibri"/>
                <a:sym typeface="Calibri"/>
              </a:defRPr>
            </a:lvl3pPr>
            <a:lvl4pPr marL="0" indent="1371600" algn="ctr">
              <a:buSzTx/>
              <a:buNone/>
              <a:defRPr>
                <a:solidFill>
                  <a:srgbClr val="888888"/>
                </a:solidFill>
                <a:latin typeface="Calibri"/>
                <a:ea typeface="Calibri"/>
                <a:cs typeface="Calibri"/>
                <a:sym typeface="Calibri"/>
              </a:defRPr>
            </a:lvl4pPr>
            <a:lvl5pPr marL="0" indent="1828800" algn="ctr">
              <a:buSzTx/>
              <a:buNone/>
              <a:defRPr>
                <a:solidFill>
                  <a:srgbClr val="888888"/>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2605" name="Slide Number"/>
          <p:cNvSpPr txBox="1">
            <a:spLocks noGrp="1"/>
          </p:cNvSpPr>
          <p:nvPr>
            <p:ph type="sldNum" sz="quarter" idx="2"/>
          </p:nvPr>
        </p:nvSpPr>
        <p:spPr>
          <a:xfrm>
            <a:off x="8428176" y="6414760"/>
            <a:ext cx="258624" cy="248305"/>
          </a:xfrm>
          <a:prstGeom prst="rect">
            <a:avLst/>
          </a:prstGeom>
        </p:spPr>
        <p:txBody>
          <a:bodyPr lIns="45719" tIns="45719" rIns="45719" bIns="45719" anchor="ctr"/>
          <a:lstStyle>
            <a:lvl1pPr>
              <a:defRPr sz="1200">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1606016165"/>
      </p:ext>
    </p:extLst>
  </p:cSld>
  <p:clrMapOvr>
    <a:masterClrMapping/>
  </p:clrMapOvr>
  <p:transition spd="med"/>
</p:sldLayout>
</file>

<file path=ppt/slideLayouts/slideLayout2083.xml><?xml version="1.0" encoding="utf-8"?>
<p:sldLayout xmlns:a="http://schemas.openxmlformats.org/drawingml/2006/main" xmlns:r="http://schemas.openxmlformats.org/officeDocument/2006/relationships" xmlns:p="http://schemas.openxmlformats.org/presentationml/2006/main" showMasterSp="0" type="tx">
  <p:cSld name="17_Title and Content">
    <p:bg>
      <p:bgPr>
        <a:solidFill>
          <a:srgbClr val="FFFFFF"/>
        </a:solidFill>
        <a:effectLst/>
      </p:bgPr>
    </p:bg>
    <p:spTree>
      <p:nvGrpSpPr>
        <p:cNvPr id="1" name=""/>
        <p:cNvGrpSpPr/>
        <p:nvPr/>
      </p:nvGrpSpPr>
      <p:grpSpPr>
        <a:xfrm>
          <a:off x="0" y="0"/>
          <a:ext cx="0" cy="0"/>
          <a:chOff x="0" y="0"/>
          <a:chExt cx="0" cy="0"/>
        </a:xfrm>
      </p:grpSpPr>
      <p:sp>
        <p:nvSpPr>
          <p:cNvPr id="2612"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0">
                <a:solidFill>
                  <a:srgbClr val="000000"/>
                </a:solidFill>
                <a:latin typeface="Calibri"/>
                <a:ea typeface="Calibri"/>
                <a:cs typeface="Calibri"/>
                <a:sym typeface="Calibri"/>
              </a:defRPr>
            </a:lvl1pPr>
          </a:lstStyle>
          <a:p>
            <a:r>
              <a:t>Title Text</a:t>
            </a:r>
          </a:p>
        </p:txBody>
      </p:sp>
      <p:sp>
        <p:nvSpPr>
          <p:cNvPr id="2613" name="Body Level One…"/>
          <p:cNvSpPr txBox="1">
            <a:spLocks noGrp="1"/>
          </p:cNvSpPr>
          <p:nvPr>
            <p:ph type="body" idx="1"/>
          </p:nvPr>
        </p:nvSpPr>
        <p:spPr>
          <a:xfrm>
            <a:off x="457200" y="1600200"/>
            <a:ext cx="8229600" cy="4525963"/>
          </a:xfrm>
          <a:prstGeom prst="rect">
            <a:avLst/>
          </a:prstGeom>
        </p:spPr>
        <p:txBody>
          <a:bodyPr lIns="45719" tIns="45719" rIns="45719" bIns="45719">
            <a:normAutofit/>
          </a:bodyPr>
          <a:lstStyle>
            <a:lvl1pPr marL="342900" indent="-342900">
              <a:buSzPct val="100000"/>
              <a:buFont typeface="Arial"/>
              <a:buChar char="•"/>
              <a:defRPr>
                <a:solidFill>
                  <a:srgbClr val="000000"/>
                </a:solidFill>
                <a:latin typeface="Calibri"/>
                <a:ea typeface="Calibri"/>
                <a:cs typeface="Calibri"/>
                <a:sym typeface="Calibri"/>
              </a:defRPr>
            </a:lvl1pPr>
            <a:lvl2pPr marL="783771" indent="-326571">
              <a:buSzPct val="100000"/>
              <a:buFont typeface="Arial"/>
              <a:buChar char="–"/>
              <a:defRPr>
                <a:solidFill>
                  <a:srgbClr val="000000"/>
                </a:solidFill>
                <a:latin typeface="Calibri"/>
                <a:ea typeface="Calibri"/>
                <a:cs typeface="Calibri"/>
                <a:sym typeface="Calibri"/>
              </a:defRPr>
            </a:lvl2pPr>
            <a:lvl3pPr marL="1219200" indent="-304800">
              <a:buSzPct val="100000"/>
              <a:buFont typeface="Arial"/>
              <a:buChar char="•"/>
              <a:defRPr>
                <a:solidFill>
                  <a:srgbClr val="000000"/>
                </a:solidFill>
                <a:latin typeface="Calibri"/>
                <a:ea typeface="Calibri"/>
                <a:cs typeface="Calibri"/>
                <a:sym typeface="Calibri"/>
              </a:defRPr>
            </a:lvl3pPr>
            <a:lvl4pPr marL="1737360" indent="-365760">
              <a:buSzPct val="100000"/>
              <a:buFont typeface="Arial"/>
              <a:buChar char="–"/>
              <a:defRPr>
                <a:solidFill>
                  <a:srgbClr val="000000"/>
                </a:solidFill>
                <a:latin typeface="Calibri"/>
                <a:ea typeface="Calibri"/>
                <a:cs typeface="Calibri"/>
                <a:sym typeface="Calibri"/>
              </a:defRPr>
            </a:lvl4pPr>
            <a:lvl5pPr marL="2194560" indent="-365760">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2614" name="Slide Number"/>
          <p:cNvSpPr txBox="1">
            <a:spLocks noGrp="1"/>
          </p:cNvSpPr>
          <p:nvPr>
            <p:ph type="sldNum" sz="quarter" idx="2"/>
          </p:nvPr>
        </p:nvSpPr>
        <p:spPr>
          <a:xfrm>
            <a:off x="8428176" y="6414760"/>
            <a:ext cx="258624" cy="248305"/>
          </a:xfrm>
          <a:prstGeom prst="rect">
            <a:avLst/>
          </a:prstGeom>
        </p:spPr>
        <p:txBody>
          <a:bodyPr lIns="45719" tIns="45719" rIns="45719" bIns="45719" anchor="ctr"/>
          <a:lstStyle>
            <a:lvl1pPr>
              <a:defRPr sz="1200">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2098599208"/>
      </p:ext>
    </p:extLst>
  </p:cSld>
  <p:clrMapOvr>
    <a:masterClrMapping/>
  </p:clrMapOvr>
  <p:transition spd="med"/>
</p:sldLayout>
</file>

<file path=ppt/slideLayouts/slideLayout2084.xml><?xml version="1.0" encoding="utf-8"?>
<p:sldLayout xmlns:a="http://schemas.openxmlformats.org/drawingml/2006/main" xmlns:r="http://schemas.openxmlformats.org/officeDocument/2006/relationships" xmlns:p="http://schemas.openxmlformats.org/presentationml/2006/main" showMasterSp="0" type="tx">
  <p:cSld name="17_Section Header">
    <p:bg>
      <p:bgPr>
        <a:solidFill>
          <a:srgbClr val="FFFFFF"/>
        </a:solidFill>
        <a:effectLst/>
      </p:bgPr>
    </p:bg>
    <p:spTree>
      <p:nvGrpSpPr>
        <p:cNvPr id="1" name=""/>
        <p:cNvGrpSpPr/>
        <p:nvPr/>
      </p:nvGrpSpPr>
      <p:grpSpPr>
        <a:xfrm>
          <a:off x="0" y="0"/>
          <a:ext cx="0" cy="0"/>
          <a:chOff x="0" y="0"/>
          <a:chExt cx="0" cy="0"/>
        </a:xfrm>
      </p:grpSpPr>
      <p:sp>
        <p:nvSpPr>
          <p:cNvPr id="2621" name="Title Text"/>
          <p:cNvSpPr txBox="1">
            <a:spLocks noGrp="1"/>
          </p:cNvSpPr>
          <p:nvPr>
            <p:ph type="title"/>
          </p:nvPr>
        </p:nvSpPr>
        <p:spPr>
          <a:xfrm>
            <a:off x="722312" y="4406900"/>
            <a:ext cx="7772401" cy="1362075"/>
          </a:xfrm>
          <a:prstGeom prst="rect">
            <a:avLst/>
          </a:prstGeom>
          <a:noFill/>
        </p:spPr>
        <p:txBody>
          <a:bodyPr lIns="45719" tIns="45719" rIns="45719" bIns="45719" anchor="t"/>
          <a:lstStyle>
            <a:lvl1pPr algn="l">
              <a:defRPr sz="4000" cap="all">
                <a:solidFill>
                  <a:srgbClr val="000000"/>
                </a:solidFill>
                <a:latin typeface="Calibri"/>
                <a:ea typeface="Calibri"/>
                <a:cs typeface="Calibri"/>
                <a:sym typeface="Calibri"/>
              </a:defRPr>
            </a:lvl1pPr>
          </a:lstStyle>
          <a:p>
            <a:r>
              <a:t>Title Text</a:t>
            </a:r>
          </a:p>
        </p:txBody>
      </p:sp>
      <p:sp>
        <p:nvSpPr>
          <p:cNvPr id="2622" name="Body Level One…"/>
          <p:cNvSpPr txBox="1">
            <a:spLocks noGrp="1"/>
          </p:cNvSpPr>
          <p:nvPr>
            <p:ph type="body" sz="quarter" idx="1"/>
          </p:nvPr>
        </p:nvSpPr>
        <p:spPr>
          <a:xfrm>
            <a:off x="722312" y="2906713"/>
            <a:ext cx="7772401" cy="1500188"/>
          </a:xfrm>
          <a:prstGeom prst="rect">
            <a:avLst/>
          </a:prstGeom>
        </p:spPr>
        <p:txBody>
          <a:bodyPr lIns="45719" tIns="45719" rIns="45719" bIns="45719" anchor="b">
            <a:normAutofit/>
          </a:bodyPr>
          <a:lstStyle>
            <a:lvl1pPr marL="0" indent="0">
              <a:spcBef>
                <a:spcPts val="400"/>
              </a:spcBef>
              <a:buSzTx/>
              <a:buNone/>
              <a:defRPr sz="2000">
                <a:solidFill>
                  <a:srgbClr val="888888"/>
                </a:solidFill>
                <a:latin typeface="Calibri"/>
                <a:ea typeface="Calibri"/>
                <a:cs typeface="Calibri"/>
                <a:sym typeface="Calibri"/>
              </a:defRPr>
            </a:lvl1pPr>
            <a:lvl2pPr marL="0" indent="457200">
              <a:spcBef>
                <a:spcPts val="400"/>
              </a:spcBef>
              <a:buSzTx/>
              <a:buNone/>
              <a:defRPr sz="2000">
                <a:solidFill>
                  <a:srgbClr val="888888"/>
                </a:solidFill>
                <a:latin typeface="Calibri"/>
                <a:ea typeface="Calibri"/>
                <a:cs typeface="Calibri"/>
                <a:sym typeface="Calibri"/>
              </a:defRPr>
            </a:lvl2pPr>
            <a:lvl3pPr marL="0" indent="914400">
              <a:spcBef>
                <a:spcPts val="400"/>
              </a:spcBef>
              <a:buSzTx/>
              <a:buNone/>
              <a:defRPr sz="2000">
                <a:solidFill>
                  <a:srgbClr val="888888"/>
                </a:solidFill>
                <a:latin typeface="Calibri"/>
                <a:ea typeface="Calibri"/>
                <a:cs typeface="Calibri"/>
                <a:sym typeface="Calibri"/>
              </a:defRPr>
            </a:lvl3pPr>
            <a:lvl4pPr marL="0" indent="1371600">
              <a:spcBef>
                <a:spcPts val="400"/>
              </a:spcBef>
              <a:buSzTx/>
              <a:buNone/>
              <a:defRPr sz="2000">
                <a:solidFill>
                  <a:srgbClr val="888888"/>
                </a:solidFill>
                <a:latin typeface="Calibri"/>
                <a:ea typeface="Calibri"/>
                <a:cs typeface="Calibri"/>
                <a:sym typeface="Calibri"/>
              </a:defRPr>
            </a:lvl4pPr>
            <a:lvl5pPr marL="0" indent="1828800">
              <a:spcBef>
                <a:spcPts val="400"/>
              </a:spcBef>
              <a:buSzTx/>
              <a:buNone/>
              <a:defRPr sz="2000">
                <a:solidFill>
                  <a:srgbClr val="888888"/>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2623" name="Slide Number"/>
          <p:cNvSpPr txBox="1">
            <a:spLocks noGrp="1"/>
          </p:cNvSpPr>
          <p:nvPr>
            <p:ph type="sldNum" sz="quarter" idx="2"/>
          </p:nvPr>
        </p:nvSpPr>
        <p:spPr>
          <a:xfrm>
            <a:off x="8428176" y="6414760"/>
            <a:ext cx="258624" cy="248305"/>
          </a:xfrm>
          <a:prstGeom prst="rect">
            <a:avLst/>
          </a:prstGeom>
        </p:spPr>
        <p:txBody>
          <a:bodyPr lIns="45719" tIns="45719" rIns="45719" bIns="45719" anchor="ctr"/>
          <a:lstStyle>
            <a:lvl1pPr>
              <a:defRPr sz="1200">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3236386650"/>
      </p:ext>
    </p:extLst>
  </p:cSld>
  <p:clrMapOvr>
    <a:masterClrMapping/>
  </p:clrMapOvr>
  <p:transition spd="med"/>
</p:sldLayout>
</file>

<file path=ppt/slideLayouts/slideLayout2085.xml><?xml version="1.0" encoding="utf-8"?>
<p:sldLayout xmlns:a="http://schemas.openxmlformats.org/drawingml/2006/main" xmlns:r="http://schemas.openxmlformats.org/officeDocument/2006/relationships" xmlns:p="http://schemas.openxmlformats.org/presentationml/2006/main" showMasterSp="0" type="tx">
  <p:cSld name="17_Two Content">
    <p:bg>
      <p:bgPr>
        <a:solidFill>
          <a:srgbClr val="FFFFFF"/>
        </a:solidFill>
        <a:effectLst/>
      </p:bgPr>
    </p:bg>
    <p:spTree>
      <p:nvGrpSpPr>
        <p:cNvPr id="1" name=""/>
        <p:cNvGrpSpPr/>
        <p:nvPr/>
      </p:nvGrpSpPr>
      <p:grpSpPr>
        <a:xfrm>
          <a:off x="0" y="0"/>
          <a:ext cx="0" cy="0"/>
          <a:chOff x="0" y="0"/>
          <a:chExt cx="0" cy="0"/>
        </a:xfrm>
      </p:grpSpPr>
      <p:sp>
        <p:nvSpPr>
          <p:cNvPr id="2630"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0">
                <a:solidFill>
                  <a:srgbClr val="000000"/>
                </a:solidFill>
                <a:latin typeface="Calibri"/>
                <a:ea typeface="Calibri"/>
                <a:cs typeface="Calibri"/>
                <a:sym typeface="Calibri"/>
              </a:defRPr>
            </a:lvl1pPr>
          </a:lstStyle>
          <a:p>
            <a:r>
              <a:t>Title Text</a:t>
            </a:r>
          </a:p>
        </p:txBody>
      </p:sp>
      <p:sp>
        <p:nvSpPr>
          <p:cNvPr id="2631" name="Body Level One…"/>
          <p:cNvSpPr txBox="1">
            <a:spLocks noGrp="1"/>
          </p:cNvSpPr>
          <p:nvPr>
            <p:ph type="body" sz="half" idx="1"/>
          </p:nvPr>
        </p:nvSpPr>
        <p:spPr>
          <a:xfrm>
            <a:off x="457200" y="1600200"/>
            <a:ext cx="4038600" cy="4525963"/>
          </a:xfrm>
          <a:prstGeom prst="rect">
            <a:avLst/>
          </a:prstGeom>
        </p:spPr>
        <p:txBody>
          <a:bodyPr lIns="45719" tIns="45719" rIns="45719" bIns="45719">
            <a:normAutofit/>
          </a:bodyPr>
          <a:lstStyle>
            <a:lvl1pPr marL="342900" indent="-342900">
              <a:spcBef>
                <a:spcPts val="600"/>
              </a:spcBef>
              <a:buSzPct val="100000"/>
              <a:buFont typeface="Arial"/>
              <a:buChar char="•"/>
              <a:defRPr sz="2800">
                <a:solidFill>
                  <a:srgbClr val="000000"/>
                </a:solidFill>
                <a:latin typeface="Calibri"/>
                <a:ea typeface="Calibri"/>
                <a:cs typeface="Calibri"/>
                <a:sym typeface="Calibri"/>
              </a:defRPr>
            </a:lvl1pPr>
            <a:lvl2pPr marL="790575" indent="-333375">
              <a:spcBef>
                <a:spcPts val="600"/>
              </a:spcBef>
              <a:buSzPct val="100000"/>
              <a:buFont typeface="Arial"/>
              <a:buChar char="–"/>
              <a:defRPr sz="2800">
                <a:solidFill>
                  <a:srgbClr val="000000"/>
                </a:solidFill>
                <a:latin typeface="Calibri"/>
                <a:ea typeface="Calibri"/>
                <a:cs typeface="Calibri"/>
                <a:sym typeface="Calibri"/>
              </a:defRPr>
            </a:lvl2pPr>
            <a:lvl3pPr marL="1234439" indent="-320039">
              <a:spcBef>
                <a:spcPts val="600"/>
              </a:spcBef>
              <a:buSzPct val="100000"/>
              <a:buFont typeface="Arial"/>
              <a:buChar char="•"/>
              <a:defRPr sz="2800">
                <a:solidFill>
                  <a:srgbClr val="000000"/>
                </a:solidFill>
                <a:latin typeface="Calibri"/>
                <a:ea typeface="Calibri"/>
                <a:cs typeface="Calibri"/>
                <a:sym typeface="Calibri"/>
              </a:defRPr>
            </a:lvl3pPr>
            <a:lvl4pPr marL="1727200" indent="-355600">
              <a:spcBef>
                <a:spcPts val="600"/>
              </a:spcBef>
              <a:buSzPct val="100000"/>
              <a:buFont typeface="Arial"/>
              <a:buChar char="–"/>
              <a:defRPr sz="2800">
                <a:solidFill>
                  <a:srgbClr val="000000"/>
                </a:solidFill>
                <a:latin typeface="Calibri"/>
                <a:ea typeface="Calibri"/>
                <a:cs typeface="Calibri"/>
                <a:sym typeface="Calibri"/>
              </a:defRPr>
            </a:lvl4pPr>
            <a:lvl5pPr marL="2184400" indent="-355600">
              <a:spcBef>
                <a:spcPts val="600"/>
              </a:spcBef>
              <a:buFont typeface="Arial"/>
              <a:buChar char="»"/>
              <a:defRPr sz="2800">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2632" name="Slide Number"/>
          <p:cNvSpPr txBox="1">
            <a:spLocks noGrp="1"/>
          </p:cNvSpPr>
          <p:nvPr>
            <p:ph type="sldNum" sz="quarter" idx="2"/>
          </p:nvPr>
        </p:nvSpPr>
        <p:spPr>
          <a:xfrm>
            <a:off x="8428176" y="6414760"/>
            <a:ext cx="258624" cy="248305"/>
          </a:xfrm>
          <a:prstGeom prst="rect">
            <a:avLst/>
          </a:prstGeom>
        </p:spPr>
        <p:txBody>
          <a:bodyPr lIns="45719" tIns="45719" rIns="45719" bIns="45719" anchor="ctr"/>
          <a:lstStyle>
            <a:lvl1pPr>
              <a:defRPr sz="1200">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1301050617"/>
      </p:ext>
    </p:extLst>
  </p:cSld>
  <p:clrMapOvr>
    <a:masterClrMapping/>
  </p:clrMapOvr>
  <p:transition spd="med"/>
</p:sldLayout>
</file>

<file path=ppt/slideLayouts/slideLayout2086.xml><?xml version="1.0" encoding="utf-8"?>
<p:sldLayout xmlns:a="http://schemas.openxmlformats.org/drawingml/2006/main" xmlns:r="http://schemas.openxmlformats.org/officeDocument/2006/relationships" xmlns:p="http://schemas.openxmlformats.org/presentationml/2006/main" showMasterSp="0" type="tx">
  <p:cSld name="17_Comparison">
    <p:bg>
      <p:bgPr>
        <a:solidFill>
          <a:srgbClr val="FFFFFF"/>
        </a:solidFill>
        <a:effectLst/>
      </p:bgPr>
    </p:bg>
    <p:spTree>
      <p:nvGrpSpPr>
        <p:cNvPr id="1" name=""/>
        <p:cNvGrpSpPr/>
        <p:nvPr/>
      </p:nvGrpSpPr>
      <p:grpSpPr>
        <a:xfrm>
          <a:off x="0" y="0"/>
          <a:ext cx="0" cy="0"/>
          <a:chOff x="0" y="0"/>
          <a:chExt cx="0" cy="0"/>
        </a:xfrm>
      </p:grpSpPr>
      <p:sp>
        <p:nvSpPr>
          <p:cNvPr id="2639"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0">
                <a:solidFill>
                  <a:srgbClr val="000000"/>
                </a:solidFill>
                <a:latin typeface="Calibri"/>
                <a:ea typeface="Calibri"/>
                <a:cs typeface="Calibri"/>
                <a:sym typeface="Calibri"/>
              </a:defRPr>
            </a:lvl1pPr>
          </a:lstStyle>
          <a:p>
            <a:r>
              <a:t>Title Text</a:t>
            </a:r>
          </a:p>
        </p:txBody>
      </p:sp>
      <p:sp>
        <p:nvSpPr>
          <p:cNvPr id="2640" name="Body Level One…"/>
          <p:cNvSpPr txBox="1">
            <a:spLocks noGrp="1"/>
          </p:cNvSpPr>
          <p:nvPr>
            <p:ph type="body" sz="quarter" idx="1"/>
          </p:nvPr>
        </p:nvSpPr>
        <p:spPr>
          <a:xfrm>
            <a:off x="457200" y="1535112"/>
            <a:ext cx="4040188" cy="639763"/>
          </a:xfrm>
          <a:prstGeom prst="rect">
            <a:avLst/>
          </a:prstGeom>
        </p:spPr>
        <p:txBody>
          <a:bodyPr lIns="45719" tIns="45719" rIns="45719" bIns="45719" anchor="b">
            <a:normAutofit/>
          </a:bodyPr>
          <a:lstStyle>
            <a:lvl1pPr marL="0" indent="0">
              <a:spcBef>
                <a:spcPts val="500"/>
              </a:spcBef>
              <a:buSzTx/>
              <a:buNone/>
              <a:defRPr sz="2400" b="1">
                <a:solidFill>
                  <a:srgbClr val="000000"/>
                </a:solidFill>
                <a:latin typeface="Calibri"/>
                <a:ea typeface="Calibri"/>
                <a:cs typeface="Calibri"/>
                <a:sym typeface="Calibri"/>
              </a:defRPr>
            </a:lvl1pPr>
            <a:lvl2pPr marL="0" indent="457200">
              <a:spcBef>
                <a:spcPts val="500"/>
              </a:spcBef>
              <a:buSzTx/>
              <a:buNone/>
              <a:defRPr sz="2400" b="1">
                <a:solidFill>
                  <a:srgbClr val="000000"/>
                </a:solidFill>
                <a:latin typeface="Calibri"/>
                <a:ea typeface="Calibri"/>
                <a:cs typeface="Calibri"/>
                <a:sym typeface="Calibri"/>
              </a:defRPr>
            </a:lvl2pPr>
            <a:lvl3pPr marL="0" indent="914400">
              <a:spcBef>
                <a:spcPts val="500"/>
              </a:spcBef>
              <a:buSzTx/>
              <a:buNone/>
              <a:defRPr sz="2400" b="1">
                <a:solidFill>
                  <a:srgbClr val="000000"/>
                </a:solidFill>
                <a:latin typeface="Calibri"/>
                <a:ea typeface="Calibri"/>
                <a:cs typeface="Calibri"/>
                <a:sym typeface="Calibri"/>
              </a:defRPr>
            </a:lvl3pPr>
            <a:lvl4pPr marL="0" indent="1371600">
              <a:spcBef>
                <a:spcPts val="500"/>
              </a:spcBef>
              <a:buSzTx/>
              <a:buNone/>
              <a:defRPr sz="2400" b="1">
                <a:solidFill>
                  <a:srgbClr val="000000"/>
                </a:solidFill>
                <a:latin typeface="Calibri"/>
                <a:ea typeface="Calibri"/>
                <a:cs typeface="Calibri"/>
                <a:sym typeface="Calibri"/>
              </a:defRPr>
            </a:lvl4pPr>
            <a:lvl5pPr marL="0" indent="1828800">
              <a:spcBef>
                <a:spcPts val="500"/>
              </a:spcBef>
              <a:buSzTx/>
              <a:buNone/>
              <a:defRPr sz="2400" b="1">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2641" name="Text Placeholder 4"/>
          <p:cNvSpPr>
            <a:spLocks noGrp="1"/>
          </p:cNvSpPr>
          <p:nvPr>
            <p:ph type="body" sz="quarter" idx="21"/>
          </p:nvPr>
        </p:nvSpPr>
        <p:spPr>
          <a:xfrm>
            <a:off x="4645025" y="1535112"/>
            <a:ext cx="4041775" cy="639763"/>
          </a:xfrm>
          <a:prstGeom prst="rect">
            <a:avLst/>
          </a:prstGeom>
        </p:spPr>
        <p:txBody>
          <a:bodyPr lIns="45719" tIns="45719" rIns="45719" bIns="45719" anchor="b">
            <a:normAutofit/>
          </a:bodyPr>
          <a:lstStyle/>
          <a:p>
            <a:pPr marL="0" indent="0" rtl="0">
              <a:spcBef>
                <a:spcPts val="500"/>
              </a:spcBef>
              <a:buSzTx/>
              <a:buNone/>
              <a:defRPr sz="2400" b="1">
                <a:solidFill>
                  <a:srgbClr val="000000"/>
                </a:solidFill>
                <a:latin typeface="Calibri"/>
                <a:ea typeface="Calibri"/>
                <a:cs typeface="Calibri"/>
                <a:sym typeface="Calibri"/>
              </a:defRPr>
            </a:pPr>
            <a:endParaRPr/>
          </a:p>
        </p:txBody>
      </p:sp>
      <p:sp>
        <p:nvSpPr>
          <p:cNvPr id="2642" name="Slide Number"/>
          <p:cNvSpPr txBox="1">
            <a:spLocks noGrp="1"/>
          </p:cNvSpPr>
          <p:nvPr>
            <p:ph type="sldNum" sz="quarter" idx="2"/>
          </p:nvPr>
        </p:nvSpPr>
        <p:spPr>
          <a:xfrm>
            <a:off x="8428176" y="6414760"/>
            <a:ext cx="258624" cy="248305"/>
          </a:xfrm>
          <a:prstGeom prst="rect">
            <a:avLst/>
          </a:prstGeom>
        </p:spPr>
        <p:txBody>
          <a:bodyPr lIns="45719" tIns="45719" rIns="45719" bIns="45719" anchor="ctr"/>
          <a:lstStyle>
            <a:lvl1pPr>
              <a:defRPr sz="1200">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360987890"/>
      </p:ext>
    </p:extLst>
  </p:cSld>
  <p:clrMapOvr>
    <a:masterClrMapping/>
  </p:clrMapOvr>
  <p:transition spd="med"/>
</p:sldLayout>
</file>

<file path=ppt/slideLayouts/slideLayout2087.xml><?xml version="1.0" encoding="utf-8"?>
<p:sldLayout xmlns:a="http://schemas.openxmlformats.org/drawingml/2006/main" xmlns:r="http://schemas.openxmlformats.org/officeDocument/2006/relationships" xmlns:p="http://schemas.openxmlformats.org/presentationml/2006/main" showMasterSp="0" type="tx">
  <p:cSld name="17_Title Only">
    <p:bg>
      <p:bgPr>
        <a:solidFill>
          <a:srgbClr val="FFFFFF"/>
        </a:solidFill>
        <a:effectLst/>
      </p:bgPr>
    </p:bg>
    <p:spTree>
      <p:nvGrpSpPr>
        <p:cNvPr id="1" name=""/>
        <p:cNvGrpSpPr/>
        <p:nvPr/>
      </p:nvGrpSpPr>
      <p:grpSpPr>
        <a:xfrm>
          <a:off x="0" y="0"/>
          <a:ext cx="0" cy="0"/>
          <a:chOff x="0" y="0"/>
          <a:chExt cx="0" cy="0"/>
        </a:xfrm>
      </p:grpSpPr>
      <p:sp>
        <p:nvSpPr>
          <p:cNvPr id="2649"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0">
                <a:solidFill>
                  <a:srgbClr val="000000"/>
                </a:solidFill>
                <a:latin typeface="Calibri"/>
                <a:ea typeface="Calibri"/>
                <a:cs typeface="Calibri"/>
                <a:sym typeface="Calibri"/>
              </a:defRPr>
            </a:lvl1pPr>
          </a:lstStyle>
          <a:p>
            <a:r>
              <a:t>Title Text</a:t>
            </a:r>
          </a:p>
        </p:txBody>
      </p:sp>
      <p:sp>
        <p:nvSpPr>
          <p:cNvPr id="2650" name="Slide Number"/>
          <p:cNvSpPr txBox="1">
            <a:spLocks noGrp="1"/>
          </p:cNvSpPr>
          <p:nvPr>
            <p:ph type="sldNum" sz="quarter" idx="2"/>
          </p:nvPr>
        </p:nvSpPr>
        <p:spPr>
          <a:xfrm>
            <a:off x="8428176" y="6414760"/>
            <a:ext cx="258624" cy="248305"/>
          </a:xfrm>
          <a:prstGeom prst="rect">
            <a:avLst/>
          </a:prstGeom>
        </p:spPr>
        <p:txBody>
          <a:bodyPr lIns="45719" tIns="45719" rIns="45719" bIns="45719" anchor="ctr"/>
          <a:lstStyle>
            <a:lvl1pPr>
              <a:defRPr sz="1200">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1587917212"/>
      </p:ext>
    </p:extLst>
  </p:cSld>
  <p:clrMapOvr>
    <a:masterClrMapping/>
  </p:clrMapOvr>
  <p:transition spd="med"/>
</p:sldLayout>
</file>

<file path=ppt/slideLayouts/slideLayout2088.xml><?xml version="1.0" encoding="utf-8"?>
<p:sldLayout xmlns:a="http://schemas.openxmlformats.org/drawingml/2006/main" xmlns:r="http://schemas.openxmlformats.org/officeDocument/2006/relationships" xmlns:p="http://schemas.openxmlformats.org/presentationml/2006/main" showMasterSp="0" type="tx">
  <p:cSld name="19_Blank">
    <p:bg>
      <p:bgPr>
        <a:solidFill>
          <a:srgbClr val="FFFFFF"/>
        </a:solidFill>
        <a:effectLst/>
      </p:bgPr>
    </p:bg>
    <p:spTree>
      <p:nvGrpSpPr>
        <p:cNvPr id="1" name=""/>
        <p:cNvGrpSpPr/>
        <p:nvPr/>
      </p:nvGrpSpPr>
      <p:grpSpPr>
        <a:xfrm>
          <a:off x="0" y="0"/>
          <a:ext cx="0" cy="0"/>
          <a:chOff x="0" y="0"/>
          <a:chExt cx="0" cy="0"/>
        </a:xfrm>
      </p:grpSpPr>
      <p:sp>
        <p:nvSpPr>
          <p:cNvPr id="2657" name="Slide Number"/>
          <p:cNvSpPr txBox="1">
            <a:spLocks noGrp="1"/>
          </p:cNvSpPr>
          <p:nvPr>
            <p:ph type="sldNum" sz="quarter" idx="2"/>
          </p:nvPr>
        </p:nvSpPr>
        <p:spPr>
          <a:xfrm>
            <a:off x="8428176" y="6414760"/>
            <a:ext cx="258624" cy="248305"/>
          </a:xfrm>
          <a:prstGeom prst="rect">
            <a:avLst/>
          </a:prstGeom>
        </p:spPr>
        <p:txBody>
          <a:bodyPr lIns="45719" tIns="45719" rIns="45719" bIns="45719" anchor="ctr"/>
          <a:lstStyle>
            <a:lvl1pPr>
              <a:defRPr sz="1200">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2606983054"/>
      </p:ext>
    </p:extLst>
  </p:cSld>
  <p:clrMapOvr>
    <a:masterClrMapping/>
  </p:clrMapOvr>
  <p:transition spd="med"/>
</p:sldLayout>
</file>

<file path=ppt/slideLayouts/slideLayout2089.xml><?xml version="1.0" encoding="utf-8"?>
<p:sldLayout xmlns:a="http://schemas.openxmlformats.org/drawingml/2006/main" xmlns:r="http://schemas.openxmlformats.org/officeDocument/2006/relationships" xmlns:p="http://schemas.openxmlformats.org/presentationml/2006/main" showMasterSp="0" type="tx">
  <p:cSld name="17_Content with Caption">
    <p:bg>
      <p:bgPr>
        <a:solidFill>
          <a:srgbClr val="FFFFFF"/>
        </a:solidFill>
        <a:effectLst/>
      </p:bgPr>
    </p:bg>
    <p:spTree>
      <p:nvGrpSpPr>
        <p:cNvPr id="1" name=""/>
        <p:cNvGrpSpPr/>
        <p:nvPr/>
      </p:nvGrpSpPr>
      <p:grpSpPr>
        <a:xfrm>
          <a:off x="0" y="0"/>
          <a:ext cx="0" cy="0"/>
          <a:chOff x="0" y="0"/>
          <a:chExt cx="0" cy="0"/>
        </a:xfrm>
      </p:grpSpPr>
      <p:sp>
        <p:nvSpPr>
          <p:cNvPr id="2664" name="Title Text"/>
          <p:cNvSpPr txBox="1">
            <a:spLocks noGrp="1"/>
          </p:cNvSpPr>
          <p:nvPr>
            <p:ph type="title"/>
          </p:nvPr>
        </p:nvSpPr>
        <p:spPr>
          <a:xfrm>
            <a:off x="457200" y="273050"/>
            <a:ext cx="3008314" cy="1162050"/>
          </a:xfrm>
          <a:prstGeom prst="rect">
            <a:avLst/>
          </a:prstGeom>
          <a:noFill/>
        </p:spPr>
        <p:txBody>
          <a:bodyPr lIns="45719" tIns="45719" rIns="45719" bIns="45719" anchor="b"/>
          <a:lstStyle>
            <a:lvl1pPr algn="l">
              <a:defRPr sz="2000">
                <a:solidFill>
                  <a:srgbClr val="000000"/>
                </a:solidFill>
                <a:latin typeface="Calibri"/>
                <a:ea typeface="Calibri"/>
                <a:cs typeface="Calibri"/>
                <a:sym typeface="Calibri"/>
              </a:defRPr>
            </a:lvl1pPr>
          </a:lstStyle>
          <a:p>
            <a:r>
              <a:t>Title Text</a:t>
            </a:r>
          </a:p>
        </p:txBody>
      </p:sp>
      <p:sp>
        <p:nvSpPr>
          <p:cNvPr id="2665" name="Body Level One…"/>
          <p:cNvSpPr txBox="1">
            <a:spLocks noGrp="1"/>
          </p:cNvSpPr>
          <p:nvPr>
            <p:ph type="body" idx="1"/>
          </p:nvPr>
        </p:nvSpPr>
        <p:spPr>
          <a:xfrm>
            <a:off x="3575050" y="273050"/>
            <a:ext cx="5111750" cy="5853113"/>
          </a:xfrm>
          <a:prstGeom prst="rect">
            <a:avLst/>
          </a:prstGeom>
        </p:spPr>
        <p:txBody>
          <a:bodyPr lIns="45719" tIns="45719" rIns="45719" bIns="45719">
            <a:normAutofit/>
          </a:bodyPr>
          <a:lstStyle>
            <a:lvl1pPr marL="342900" indent="-342900">
              <a:buSzPct val="100000"/>
              <a:buFont typeface="Arial"/>
              <a:buChar char="•"/>
              <a:defRPr>
                <a:solidFill>
                  <a:srgbClr val="000000"/>
                </a:solidFill>
                <a:latin typeface="Calibri"/>
                <a:ea typeface="Calibri"/>
                <a:cs typeface="Calibri"/>
                <a:sym typeface="Calibri"/>
              </a:defRPr>
            </a:lvl1pPr>
            <a:lvl2pPr marL="783771" indent="-326571">
              <a:buSzPct val="100000"/>
              <a:buFont typeface="Arial"/>
              <a:buChar char="–"/>
              <a:defRPr>
                <a:solidFill>
                  <a:srgbClr val="000000"/>
                </a:solidFill>
                <a:latin typeface="Calibri"/>
                <a:ea typeface="Calibri"/>
                <a:cs typeface="Calibri"/>
                <a:sym typeface="Calibri"/>
              </a:defRPr>
            </a:lvl2pPr>
            <a:lvl3pPr marL="1219200" indent="-304800">
              <a:buSzPct val="100000"/>
              <a:buFont typeface="Arial"/>
              <a:buChar char="•"/>
              <a:defRPr>
                <a:solidFill>
                  <a:srgbClr val="000000"/>
                </a:solidFill>
                <a:latin typeface="Calibri"/>
                <a:ea typeface="Calibri"/>
                <a:cs typeface="Calibri"/>
                <a:sym typeface="Calibri"/>
              </a:defRPr>
            </a:lvl3pPr>
            <a:lvl4pPr marL="1737360" indent="-365760">
              <a:buSzPct val="100000"/>
              <a:buFont typeface="Arial"/>
              <a:buChar char="–"/>
              <a:defRPr>
                <a:solidFill>
                  <a:srgbClr val="000000"/>
                </a:solidFill>
                <a:latin typeface="Calibri"/>
                <a:ea typeface="Calibri"/>
                <a:cs typeface="Calibri"/>
                <a:sym typeface="Calibri"/>
              </a:defRPr>
            </a:lvl4pPr>
            <a:lvl5pPr marL="2194560" indent="-365760">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2666" name="Text Placeholder 3"/>
          <p:cNvSpPr>
            <a:spLocks noGrp="1"/>
          </p:cNvSpPr>
          <p:nvPr>
            <p:ph type="body" sz="half" idx="21"/>
          </p:nvPr>
        </p:nvSpPr>
        <p:spPr>
          <a:xfrm>
            <a:off x="457199" y="1435100"/>
            <a:ext cx="3008315" cy="4691063"/>
          </a:xfrm>
          <a:prstGeom prst="rect">
            <a:avLst/>
          </a:prstGeom>
        </p:spPr>
        <p:txBody>
          <a:bodyPr lIns="45719" tIns="45719" rIns="45719" bIns="45719">
            <a:normAutofit/>
          </a:bodyPr>
          <a:lstStyle/>
          <a:p>
            <a:pPr marL="0" indent="0" rtl="0">
              <a:spcBef>
                <a:spcPts val="300"/>
              </a:spcBef>
              <a:buSzTx/>
              <a:buNone/>
              <a:defRPr sz="1400">
                <a:solidFill>
                  <a:srgbClr val="000000"/>
                </a:solidFill>
                <a:latin typeface="Calibri"/>
                <a:ea typeface="Calibri"/>
                <a:cs typeface="Calibri"/>
                <a:sym typeface="Calibri"/>
              </a:defRPr>
            </a:pPr>
            <a:endParaRPr/>
          </a:p>
        </p:txBody>
      </p:sp>
      <p:sp>
        <p:nvSpPr>
          <p:cNvPr id="2667" name="Slide Number"/>
          <p:cNvSpPr txBox="1">
            <a:spLocks noGrp="1"/>
          </p:cNvSpPr>
          <p:nvPr>
            <p:ph type="sldNum" sz="quarter" idx="2"/>
          </p:nvPr>
        </p:nvSpPr>
        <p:spPr>
          <a:xfrm>
            <a:off x="8428176" y="6414760"/>
            <a:ext cx="258624" cy="248305"/>
          </a:xfrm>
          <a:prstGeom prst="rect">
            <a:avLst/>
          </a:prstGeom>
        </p:spPr>
        <p:txBody>
          <a:bodyPr lIns="45719" tIns="45719" rIns="45719" bIns="45719" anchor="ctr"/>
          <a:lstStyle>
            <a:lvl1pPr>
              <a:defRPr sz="1200">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3959361318"/>
      </p:ext>
    </p:extLst>
  </p:cSld>
  <p:clrMapOvr>
    <a:masterClrMapping/>
  </p:clrMapOvr>
  <p:transition spd="med"/>
</p:sldLayout>
</file>

<file path=ppt/slideLayouts/slideLayout209.xml><?xml version="1.0" encoding="utf-8"?>
<p:sldLayout xmlns:a="http://schemas.openxmlformats.org/drawingml/2006/main" xmlns:r="http://schemas.openxmlformats.org/officeDocument/2006/relationships" xmlns:p="http://schemas.openxmlformats.org/presentationml/2006/main" showMasterSp="0" type="tx">
  <p:cSld name="6_Picture with Caption">
    <p:bg>
      <p:bgPr>
        <a:solidFill>
          <a:srgbClr val="720000"/>
        </a:solidFill>
        <a:effectLst/>
      </p:bgPr>
    </p:bg>
    <p:spTree>
      <p:nvGrpSpPr>
        <p:cNvPr id="1" name=""/>
        <p:cNvGrpSpPr/>
        <p:nvPr/>
      </p:nvGrpSpPr>
      <p:grpSpPr>
        <a:xfrm>
          <a:off x="0" y="0"/>
          <a:ext cx="0" cy="0"/>
          <a:chOff x="0" y="0"/>
          <a:chExt cx="0" cy="0"/>
        </a:xfrm>
      </p:grpSpPr>
      <p:grpSp>
        <p:nvGrpSpPr>
          <p:cNvPr id="1811" name="Group 2"/>
          <p:cNvGrpSpPr/>
          <p:nvPr/>
        </p:nvGrpSpPr>
        <p:grpSpPr>
          <a:xfrm>
            <a:off x="0" y="0"/>
            <a:ext cx="7242175" cy="1981200"/>
            <a:chOff x="0" y="0"/>
            <a:chExt cx="7242175" cy="1981200"/>
          </a:xfrm>
        </p:grpSpPr>
        <p:sp>
          <p:nvSpPr>
            <p:cNvPr id="1809" name="Freeform 3"/>
            <p:cNvSpPr/>
            <p:nvPr/>
          </p:nvSpPr>
          <p:spPr>
            <a:xfrm>
              <a:off x="0" y="925512"/>
              <a:ext cx="7123113" cy="1055688"/>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10" name="Freeform 4"/>
            <p:cNvSpPr/>
            <p:nvPr/>
          </p:nvSpPr>
          <p:spPr>
            <a:xfrm>
              <a:off x="0" y="0"/>
              <a:ext cx="7242175"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1812" name="Title Text"/>
          <p:cNvSpPr txBox="1">
            <a:spLocks noGrp="1"/>
          </p:cNvSpPr>
          <p:nvPr>
            <p:ph type="title"/>
          </p:nvPr>
        </p:nvSpPr>
        <p:spPr>
          <a:xfrm>
            <a:off x="1792288" y="4800600"/>
            <a:ext cx="5486401" cy="566738"/>
          </a:xfrm>
          <a:prstGeom prst="rect">
            <a:avLst/>
          </a:prstGeom>
        </p:spPr>
        <p:txBody>
          <a:bodyPr/>
          <a:lstStyle>
            <a:lvl1pPr>
              <a:defRPr sz="2000" b="1">
                <a:solidFill>
                  <a:srgbClr val="FFFFC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1813"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1814"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vl2pPr marL="0" indent="457200">
              <a:spcBef>
                <a:spcPts val="300"/>
              </a:spcBef>
              <a:buSzTx/>
              <a:buNone/>
              <a:defRPr sz="1400">
                <a:solidFill>
                  <a:schemeClr val="accent3">
                    <a:lumOff val="44000"/>
                  </a:schemeClr>
                </a:solidFill>
                <a:effectLst>
                  <a:outerShdw blurRad="38100" dist="38100" dir="2700000" rotWithShape="0">
                    <a:srgbClr val="000000"/>
                  </a:outerShdw>
                </a:effectLst>
                <a:latin typeface="Tahoma"/>
                <a:ea typeface="Tahoma"/>
                <a:cs typeface="Tahoma"/>
                <a:sym typeface="Tahoma"/>
              </a:defRPr>
            </a:lvl2pPr>
            <a:lvl3pPr marL="0" indent="914400">
              <a:spcBef>
                <a:spcPts val="300"/>
              </a:spcBef>
              <a:buSzTx/>
              <a:buNone/>
              <a:defRPr sz="1400">
                <a:solidFill>
                  <a:schemeClr val="accent3">
                    <a:lumOff val="44000"/>
                  </a:schemeClr>
                </a:solidFill>
                <a:effectLst>
                  <a:outerShdw blurRad="38100" dist="38100" dir="2700000" rotWithShape="0">
                    <a:srgbClr val="000000"/>
                  </a:outerShdw>
                </a:effectLst>
                <a:latin typeface="Tahoma"/>
                <a:ea typeface="Tahoma"/>
                <a:cs typeface="Tahoma"/>
                <a:sym typeface="Tahoma"/>
              </a:defRPr>
            </a:lvl3pPr>
            <a:lvl4pPr marL="0" indent="1371600">
              <a:spcBef>
                <a:spcPts val="300"/>
              </a:spcBef>
              <a:buSzTx/>
              <a:buNone/>
              <a:defRPr sz="1400">
                <a:solidFill>
                  <a:schemeClr val="accent3">
                    <a:lumOff val="44000"/>
                  </a:schemeClr>
                </a:solidFill>
                <a:effectLst>
                  <a:outerShdw blurRad="38100" dist="38100" dir="2700000" rotWithShape="0">
                    <a:srgbClr val="000000"/>
                  </a:outerShdw>
                </a:effectLst>
                <a:latin typeface="Tahoma"/>
                <a:ea typeface="Tahoma"/>
                <a:cs typeface="Tahoma"/>
                <a:sym typeface="Tahoma"/>
              </a:defRPr>
            </a:lvl4pPr>
            <a:lvl5pPr marL="0" indent="1828800">
              <a:spcBef>
                <a:spcPts val="300"/>
              </a:spcBef>
              <a:buSzTx/>
              <a:buNone/>
              <a:defRPr sz="1400">
                <a:solidFill>
                  <a:schemeClr val="accent3">
                    <a:lumOff val="44000"/>
                  </a:schemeClr>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1815"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228415654"/>
      </p:ext>
    </p:extLst>
  </p:cSld>
  <p:clrMapOvr>
    <a:masterClrMapping/>
  </p:clrMapOvr>
  <p:transition spd="med"/>
</p:sldLayout>
</file>

<file path=ppt/slideLayouts/slideLayout2090.xml><?xml version="1.0" encoding="utf-8"?>
<p:sldLayout xmlns:a="http://schemas.openxmlformats.org/drawingml/2006/main" xmlns:r="http://schemas.openxmlformats.org/officeDocument/2006/relationships" xmlns:p="http://schemas.openxmlformats.org/presentationml/2006/main" showMasterSp="0" type="tx">
  <p:cSld name="17_Picture with Caption">
    <p:bg>
      <p:bgPr>
        <a:solidFill>
          <a:srgbClr val="FFFFFF"/>
        </a:solidFill>
        <a:effectLst/>
      </p:bgPr>
    </p:bg>
    <p:spTree>
      <p:nvGrpSpPr>
        <p:cNvPr id="1" name=""/>
        <p:cNvGrpSpPr/>
        <p:nvPr/>
      </p:nvGrpSpPr>
      <p:grpSpPr>
        <a:xfrm>
          <a:off x="0" y="0"/>
          <a:ext cx="0" cy="0"/>
          <a:chOff x="0" y="0"/>
          <a:chExt cx="0" cy="0"/>
        </a:xfrm>
      </p:grpSpPr>
      <p:sp>
        <p:nvSpPr>
          <p:cNvPr id="2674" name="Title Text"/>
          <p:cNvSpPr txBox="1">
            <a:spLocks noGrp="1"/>
          </p:cNvSpPr>
          <p:nvPr>
            <p:ph type="title"/>
          </p:nvPr>
        </p:nvSpPr>
        <p:spPr>
          <a:xfrm>
            <a:off x="1792288" y="4800600"/>
            <a:ext cx="5486401" cy="566738"/>
          </a:xfrm>
          <a:prstGeom prst="rect">
            <a:avLst/>
          </a:prstGeom>
          <a:noFill/>
        </p:spPr>
        <p:txBody>
          <a:bodyPr lIns="45719" tIns="45719" rIns="45719" bIns="45719" anchor="b"/>
          <a:lstStyle>
            <a:lvl1pPr algn="l">
              <a:defRPr sz="2000">
                <a:solidFill>
                  <a:srgbClr val="000000"/>
                </a:solidFill>
                <a:latin typeface="Calibri"/>
                <a:ea typeface="Calibri"/>
                <a:cs typeface="Calibri"/>
                <a:sym typeface="Calibri"/>
              </a:defRPr>
            </a:lvl1pPr>
          </a:lstStyle>
          <a:p>
            <a:r>
              <a:t>Title Text</a:t>
            </a:r>
          </a:p>
        </p:txBody>
      </p:sp>
      <p:sp>
        <p:nvSpPr>
          <p:cNvPr id="2675"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2676" name="Body Level One…"/>
          <p:cNvSpPr txBox="1">
            <a:spLocks noGrp="1"/>
          </p:cNvSpPr>
          <p:nvPr>
            <p:ph type="body" sz="quarter" idx="1"/>
          </p:nvPr>
        </p:nvSpPr>
        <p:spPr>
          <a:xfrm>
            <a:off x="1792288" y="5367337"/>
            <a:ext cx="5486401" cy="804863"/>
          </a:xfrm>
          <a:prstGeom prst="rect">
            <a:avLst/>
          </a:prstGeom>
        </p:spPr>
        <p:txBody>
          <a:bodyPr lIns="45719" tIns="45719" rIns="45719" bIns="45719">
            <a:normAutofit/>
          </a:bodyPr>
          <a:lstStyle>
            <a:lvl1pPr marL="0" indent="0">
              <a:spcBef>
                <a:spcPts val="300"/>
              </a:spcBef>
              <a:buSzTx/>
              <a:buNone/>
              <a:defRPr sz="1400">
                <a:solidFill>
                  <a:srgbClr val="000000"/>
                </a:solidFill>
                <a:latin typeface="Calibri"/>
                <a:ea typeface="Calibri"/>
                <a:cs typeface="Calibri"/>
                <a:sym typeface="Calibri"/>
              </a:defRPr>
            </a:lvl1pPr>
            <a:lvl2pPr marL="0" indent="457200">
              <a:spcBef>
                <a:spcPts val="300"/>
              </a:spcBef>
              <a:buSzTx/>
              <a:buNone/>
              <a:defRPr sz="1400">
                <a:solidFill>
                  <a:srgbClr val="000000"/>
                </a:solidFill>
                <a:latin typeface="Calibri"/>
                <a:ea typeface="Calibri"/>
                <a:cs typeface="Calibri"/>
                <a:sym typeface="Calibri"/>
              </a:defRPr>
            </a:lvl2pPr>
            <a:lvl3pPr marL="0" indent="914400">
              <a:spcBef>
                <a:spcPts val="300"/>
              </a:spcBef>
              <a:buSzTx/>
              <a:buNone/>
              <a:defRPr sz="1400">
                <a:solidFill>
                  <a:srgbClr val="000000"/>
                </a:solidFill>
                <a:latin typeface="Calibri"/>
                <a:ea typeface="Calibri"/>
                <a:cs typeface="Calibri"/>
                <a:sym typeface="Calibri"/>
              </a:defRPr>
            </a:lvl3pPr>
            <a:lvl4pPr marL="0" indent="1371600">
              <a:spcBef>
                <a:spcPts val="300"/>
              </a:spcBef>
              <a:buSzTx/>
              <a:buNone/>
              <a:defRPr sz="1400">
                <a:solidFill>
                  <a:srgbClr val="000000"/>
                </a:solidFill>
                <a:latin typeface="Calibri"/>
                <a:ea typeface="Calibri"/>
                <a:cs typeface="Calibri"/>
                <a:sym typeface="Calibri"/>
              </a:defRPr>
            </a:lvl4pPr>
            <a:lvl5pPr marL="0" indent="1828800">
              <a:spcBef>
                <a:spcPts val="300"/>
              </a:spcBef>
              <a:buSzTx/>
              <a:buNone/>
              <a:defRPr sz="1400">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2677" name="Slide Number"/>
          <p:cNvSpPr txBox="1">
            <a:spLocks noGrp="1"/>
          </p:cNvSpPr>
          <p:nvPr>
            <p:ph type="sldNum" sz="quarter" idx="2"/>
          </p:nvPr>
        </p:nvSpPr>
        <p:spPr>
          <a:xfrm>
            <a:off x="8428176" y="6414760"/>
            <a:ext cx="258624" cy="248305"/>
          </a:xfrm>
          <a:prstGeom prst="rect">
            <a:avLst/>
          </a:prstGeom>
        </p:spPr>
        <p:txBody>
          <a:bodyPr lIns="45719" tIns="45719" rIns="45719" bIns="45719" anchor="ctr"/>
          <a:lstStyle>
            <a:lvl1pPr>
              <a:defRPr sz="1200">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1747104208"/>
      </p:ext>
    </p:extLst>
  </p:cSld>
  <p:clrMapOvr>
    <a:masterClrMapping/>
  </p:clrMapOvr>
  <p:transition spd="med"/>
</p:sldLayout>
</file>

<file path=ppt/slideLayouts/slideLayout2091.xml><?xml version="1.0" encoding="utf-8"?>
<p:sldLayout xmlns:a="http://schemas.openxmlformats.org/drawingml/2006/main" xmlns:r="http://schemas.openxmlformats.org/officeDocument/2006/relationships" xmlns:p="http://schemas.openxmlformats.org/presentationml/2006/main" showMasterSp="0" type="tx">
  <p:cSld name="17_Title and Vertical Text">
    <p:bg>
      <p:bgPr>
        <a:solidFill>
          <a:srgbClr val="FFFFFF"/>
        </a:solidFill>
        <a:effectLst/>
      </p:bgPr>
    </p:bg>
    <p:spTree>
      <p:nvGrpSpPr>
        <p:cNvPr id="1" name=""/>
        <p:cNvGrpSpPr/>
        <p:nvPr/>
      </p:nvGrpSpPr>
      <p:grpSpPr>
        <a:xfrm>
          <a:off x="0" y="0"/>
          <a:ext cx="0" cy="0"/>
          <a:chOff x="0" y="0"/>
          <a:chExt cx="0" cy="0"/>
        </a:xfrm>
      </p:grpSpPr>
      <p:sp>
        <p:nvSpPr>
          <p:cNvPr id="2684"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0">
                <a:solidFill>
                  <a:srgbClr val="000000"/>
                </a:solidFill>
                <a:latin typeface="Calibri"/>
                <a:ea typeface="Calibri"/>
                <a:cs typeface="Calibri"/>
                <a:sym typeface="Calibri"/>
              </a:defRPr>
            </a:lvl1pPr>
          </a:lstStyle>
          <a:p>
            <a:r>
              <a:t>Title Text</a:t>
            </a:r>
          </a:p>
        </p:txBody>
      </p:sp>
      <p:sp>
        <p:nvSpPr>
          <p:cNvPr id="2685" name="Body Level One…"/>
          <p:cNvSpPr txBox="1">
            <a:spLocks noGrp="1"/>
          </p:cNvSpPr>
          <p:nvPr>
            <p:ph type="body" idx="1"/>
          </p:nvPr>
        </p:nvSpPr>
        <p:spPr>
          <a:xfrm>
            <a:off x="457200" y="1600200"/>
            <a:ext cx="8229600" cy="4525963"/>
          </a:xfrm>
          <a:prstGeom prst="rect">
            <a:avLst/>
          </a:prstGeom>
        </p:spPr>
        <p:txBody>
          <a:bodyPr vert="eaVert" lIns="45719" tIns="45719" rIns="45719" bIns="45719">
            <a:normAutofit/>
          </a:bodyPr>
          <a:lstStyle>
            <a:lvl1pPr marL="342900" indent="-342900">
              <a:buSzPct val="100000"/>
              <a:buFont typeface="Arial"/>
              <a:buChar char="•"/>
              <a:defRPr>
                <a:solidFill>
                  <a:srgbClr val="000000"/>
                </a:solidFill>
                <a:latin typeface="Calibri"/>
                <a:ea typeface="Calibri"/>
                <a:cs typeface="Calibri"/>
                <a:sym typeface="Calibri"/>
              </a:defRPr>
            </a:lvl1pPr>
            <a:lvl2pPr marL="783771" indent="-326571">
              <a:buSzPct val="100000"/>
              <a:buFont typeface="Arial"/>
              <a:buChar char="–"/>
              <a:defRPr>
                <a:solidFill>
                  <a:srgbClr val="000000"/>
                </a:solidFill>
                <a:latin typeface="Calibri"/>
                <a:ea typeface="Calibri"/>
                <a:cs typeface="Calibri"/>
                <a:sym typeface="Calibri"/>
              </a:defRPr>
            </a:lvl2pPr>
            <a:lvl3pPr marL="1219200" indent="-304800">
              <a:buSzPct val="100000"/>
              <a:buFont typeface="Arial"/>
              <a:buChar char="•"/>
              <a:defRPr>
                <a:solidFill>
                  <a:srgbClr val="000000"/>
                </a:solidFill>
                <a:latin typeface="Calibri"/>
                <a:ea typeface="Calibri"/>
                <a:cs typeface="Calibri"/>
                <a:sym typeface="Calibri"/>
              </a:defRPr>
            </a:lvl3pPr>
            <a:lvl4pPr marL="1737360" indent="-365760">
              <a:buSzPct val="100000"/>
              <a:buFont typeface="Arial"/>
              <a:buChar char="–"/>
              <a:defRPr>
                <a:solidFill>
                  <a:srgbClr val="000000"/>
                </a:solidFill>
                <a:latin typeface="Calibri"/>
                <a:ea typeface="Calibri"/>
                <a:cs typeface="Calibri"/>
                <a:sym typeface="Calibri"/>
              </a:defRPr>
            </a:lvl4pPr>
            <a:lvl5pPr marL="2194560" indent="-365760">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2686" name="Slide Number"/>
          <p:cNvSpPr txBox="1">
            <a:spLocks noGrp="1"/>
          </p:cNvSpPr>
          <p:nvPr>
            <p:ph type="sldNum" sz="quarter" idx="2"/>
          </p:nvPr>
        </p:nvSpPr>
        <p:spPr>
          <a:xfrm>
            <a:off x="8428176" y="6414760"/>
            <a:ext cx="258624" cy="248305"/>
          </a:xfrm>
          <a:prstGeom prst="rect">
            <a:avLst/>
          </a:prstGeom>
        </p:spPr>
        <p:txBody>
          <a:bodyPr lIns="45719" tIns="45719" rIns="45719" bIns="45719" anchor="ctr"/>
          <a:lstStyle>
            <a:lvl1pPr>
              <a:defRPr sz="1200">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2334635528"/>
      </p:ext>
    </p:extLst>
  </p:cSld>
  <p:clrMapOvr>
    <a:masterClrMapping/>
  </p:clrMapOvr>
  <p:transition spd="med"/>
</p:sldLayout>
</file>

<file path=ppt/slideLayouts/slideLayout2092.xml><?xml version="1.0" encoding="utf-8"?>
<p:sldLayout xmlns:a="http://schemas.openxmlformats.org/drawingml/2006/main" xmlns:r="http://schemas.openxmlformats.org/officeDocument/2006/relationships" xmlns:p="http://schemas.openxmlformats.org/presentationml/2006/main" showMasterSp="0" type="tx">
  <p:cSld name="17_Vertical Title and Text">
    <p:bg>
      <p:bgPr>
        <a:solidFill>
          <a:srgbClr val="FFFFFF"/>
        </a:solidFill>
        <a:effectLst/>
      </p:bgPr>
    </p:bg>
    <p:spTree>
      <p:nvGrpSpPr>
        <p:cNvPr id="1" name=""/>
        <p:cNvGrpSpPr/>
        <p:nvPr/>
      </p:nvGrpSpPr>
      <p:grpSpPr>
        <a:xfrm>
          <a:off x="0" y="0"/>
          <a:ext cx="0" cy="0"/>
          <a:chOff x="0" y="0"/>
          <a:chExt cx="0" cy="0"/>
        </a:xfrm>
      </p:grpSpPr>
      <p:sp>
        <p:nvSpPr>
          <p:cNvPr id="2693" name="Title Text"/>
          <p:cNvSpPr txBox="1">
            <a:spLocks noGrp="1"/>
          </p:cNvSpPr>
          <p:nvPr>
            <p:ph type="title"/>
          </p:nvPr>
        </p:nvSpPr>
        <p:spPr>
          <a:xfrm>
            <a:off x="6629400" y="274638"/>
            <a:ext cx="2057400" cy="5851526"/>
          </a:xfrm>
          <a:prstGeom prst="rect">
            <a:avLst/>
          </a:prstGeom>
          <a:noFill/>
        </p:spPr>
        <p:txBody>
          <a:bodyPr vert="eaVert" lIns="45719" tIns="45719" rIns="45719" bIns="45719"/>
          <a:lstStyle>
            <a:lvl1pPr>
              <a:defRPr sz="4400" b="0">
                <a:solidFill>
                  <a:srgbClr val="000000"/>
                </a:solidFill>
                <a:latin typeface="Calibri"/>
                <a:ea typeface="Calibri"/>
                <a:cs typeface="Calibri"/>
                <a:sym typeface="Calibri"/>
              </a:defRPr>
            </a:lvl1pPr>
          </a:lstStyle>
          <a:p>
            <a:r>
              <a:t>Title Text</a:t>
            </a:r>
          </a:p>
        </p:txBody>
      </p:sp>
      <p:sp>
        <p:nvSpPr>
          <p:cNvPr id="2694" name="Body Level One…"/>
          <p:cNvSpPr txBox="1">
            <a:spLocks noGrp="1"/>
          </p:cNvSpPr>
          <p:nvPr>
            <p:ph type="body" idx="1"/>
          </p:nvPr>
        </p:nvSpPr>
        <p:spPr>
          <a:xfrm>
            <a:off x="457200" y="274638"/>
            <a:ext cx="6019800" cy="5851526"/>
          </a:xfrm>
          <a:prstGeom prst="rect">
            <a:avLst/>
          </a:prstGeom>
        </p:spPr>
        <p:txBody>
          <a:bodyPr vert="eaVert" lIns="45719" tIns="45719" rIns="45719" bIns="45719">
            <a:normAutofit/>
          </a:bodyPr>
          <a:lstStyle>
            <a:lvl1pPr marL="342900" indent="-342900">
              <a:buSzPct val="100000"/>
              <a:buFont typeface="Arial"/>
              <a:buChar char="•"/>
              <a:defRPr>
                <a:solidFill>
                  <a:srgbClr val="000000"/>
                </a:solidFill>
                <a:latin typeface="Calibri"/>
                <a:ea typeface="Calibri"/>
                <a:cs typeface="Calibri"/>
                <a:sym typeface="Calibri"/>
              </a:defRPr>
            </a:lvl1pPr>
            <a:lvl2pPr marL="783771" indent="-326571">
              <a:buSzPct val="100000"/>
              <a:buFont typeface="Arial"/>
              <a:buChar char="–"/>
              <a:defRPr>
                <a:solidFill>
                  <a:srgbClr val="000000"/>
                </a:solidFill>
                <a:latin typeface="Calibri"/>
                <a:ea typeface="Calibri"/>
                <a:cs typeface="Calibri"/>
                <a:sym typeface="Calibri"/>
              </a:defRPr>
            </a:lvl2pPr>
            <a:lvl3pPr marL="1219200" indent="-304800">
              <a:buSzPct val="100000"/>
              <a:buFont typeface="Arial"/>
              <a:buChar char="•"/>
              <a:defRPr>
                <a:solidFill>
                  <a:srgbClr val="000000"/>
                </a:solidFill>
                <a:latin typeface="Calibri"/>
                <a:ea typeface="Calibri"/>
                <a:cs typeface="Calibri"/>
                <a:sym typeface="Calibri"/>
              </a:defRPr>
            </a:lvl3pPr>
            <a:lvl4pPr marL="1737360" indent="-365760">
              <a:buSzPct val="100000"/>
              <a:buFont typeface="Arial"/>
              <a:buChar char="–"/>
              <a:defRPr>
                <a:solidFill>
                  <a:srgbClr val="000000"/>
                </a:solidFill>
                <a:latin typeface="Calibri"/>
                <a:ea typeface="Calibri"/>
                <a:cs typeface="Calibri"/>
                <a:sym typeface="Calibri"/>
              </a:defRPr>
            </a:lvl4pPr>
            <a:lvl5pPr marL="2194560" indent="-365760">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2695" name="Slide Number"/>
          <p:cNvSpPr txBox="1">
            <a:spLocks noGrp="1"/>
          </p:cNvSpPr>
          <p:nvPr>
            <p:ph type="sldNum" sz="quarter" idx="2"/>
          </p:nvPr>
        </p:nvSpPr>
        <p:spPr>
          <a:xfrm>
            <a:off x="8428176" y="6414760"/>
            <a:ext cx="258624" cy="248305"/>
          </a:xfrm>
          <a:prstGeom prst="rect">
            <a:avLst/>
          </a:prstGeom>
        </p:spPr>
        <p:txBody>
          <a:bodyPr lIns="45719" tIns="45719" rIns="45719" bIns="45719" anchor="ctr"/>
          <a:lstStyle>
            <a:lvl1pPr>
              <a:defRPr sz="1200">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3988438044"/>
      </p:ext>
    </p:extLst>
  </p:cSld>
  <p:clrMapOvr>
    <a:masterClrMapping/>
  </p:clrMapOvr>
  <p:transition spd="med"/>
</p:sldLayout>
</file>

<file path=ppt/slideLayouts/slideLayout2093.xml><?xml version="1.0" encoding="utf-8"?>
<p:sldLayout xmlns:a="http://schemas.openxmlformats.org/drawingml/2006/main" xmlns:r="http://schemas.openxmlformats.org/officeDocument/2006/relationships" xmlns:p="http://schemas.openxmlformats.org/presentationml/2006/main" showMasterSp="0" type="tx">
  <p:cSld name="18_Title Slide">
    <p:bg>
      <p:bgPr>
        <a:solidFill>
          <a:srgbClr val="000000"/>
        </a:solidFill>
        <a:effectLst/>
      </p:bgPr>
    </p:bg>
    <p:spTree>
      <p:nvGrpSpPr>
        <p:cNvPr id="1" name=""/>
        <p:cNvGrpSpPr/>
        <p:nvPr/>
      </p:nvGrpSpPr>
      <p:grpSpPr>
        <a:xfrm>
          <a:off x="0" y="0"/>
          <a:ext cx="0" cy="0"/>
          <a:chOff x="0" y="0"/>
          <a:chExt cx="0" cy="0"/>
        </a:xfrm>
      </p:grpSpPr>
      <p:sp>
        <p:nvSpPr>
          <p:cNvPr id="2702" name="Title Text"/>
          <p:cNvSpPr txBox="1">
            <a:spLocks noGrp="1"/>
          </p:cNvSpPr>
          <p:nvPr>
            <p:ph type="title"/>
          </p:nvPr>
        </p:nvSpPr>
        <p:spPr>
          <a:xfrm>
            <a:off x="685800" y="2286000"/>
            <a:ext cx="7772400" cy="1143000"/>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703" name="Body Level One…"/>
          <p:cNvSpPr txBox="1">
            <a:spLocks noGrp="1"/>
          </p:cNvSpPr>
          <p:nvPr>
            <p:ph type="body" sz="quarter" idx="1"/>
          </p:nvPr>
        </p:nvSpPr>
        <p:spPr>
          <a:xfrm>
            <a:off x="1371600" y="3886200"/>
            <a:ext cx="6400800" cy="1752600"/>
          </a:xfrm>
          <a:prstGeom prst="rect">
            <a:avLst/>
          </a:prstGeom>
        </p:spPr>
        <p:txBody>
          <a:bodyPr lIns="45719" tIns="45719" rIns="45719" bIns="45719">
            <a:normAutofit/>
          </a:bodyPr>
          <a:lstStyle>
            <a:lvl1pPr marL="0" indent="0" algn="ctr">
              <a:buSzTx/>
              <a:buNone/>
              <a:defRPr b="1" i="0">
                <a:solidFill>
                  <a:srgbClr val="000000"/>
                </a:solidFill>
                <a:latin typeface="Arial" panose="020B0604020202020204" pitchFamily="34" charset="0"/>
                <a:cs typeface="Arial" panose="020B0604020202020204" pitchFamily="34" charset="0"/>
              </a:defRPr>
            </a:lvl1pPr>
            <a:lvl2pPr marL="783771" indent="-326571" algn="ctr">
              <a:buSzPct val="100000"/>
              <a:buChar char="–"/>
              <a:defRPr b="1" i="0">
                <a:solidFill>
                  <a:srgbClr val="000000"/>
                </a:solidFill>
                <a:latin typeface="Arial" panose="020B0604020202020204" pitchFamily="34" charset="0"/>
                <a:cs typeface="Arial" panose="020B0604020202020204" pitchFamily="34" charset="0"/>
              </a:defRPr>
            </a:lvl2pPr>
            <a:lvl3pPr marL="1219200" indent="-304800" algn="ctr">
              <a:buSzPct val="100000"/>
              <a:buChar char="•"/>
              <a:defRPr b="1" i="0">
                <a:solidFill>
                  <a:srgbClr val="000000"/>
                </a:solidFill>
                <a:latin typeface="Arial" panose="020B0604020202020204" pitchFamily="34" charset="0"/>
                <a:cs typeface="Arial" panose="020B0604020202020204" pitchFamily="34" charset="0"/>
              </a:defRPr>
            </a:lvl3pPr>
            <a:lvl4pPr marL="1737360" indent="-365760" algn="ctr">
              <a:buSzPct val="100000"/>
              <a:buChar char="–"/>
              <a:defRPr b="1" i="0">
                <a:solidFill>
                  <a:srgbClr val="000000"/>
                </a:solidFill>
                <a:latin typeface="Arial" panose="020B0604020202020204" pitchFamily="34" charset="0"/>
                <a:cs typeface="Arial" panose="020B0604020202020204" pitchFamily="34" charset="0"/>
              </a:defRPr>
            </a:lvl4pPr>
            <a:lvl5pPr marL="2194560" indent="-365760" algn="ct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704" name="Slide Number"/>
          <p:cNvSpPr txBox="1">
            <a:spLocks noGrp="1"/>
          </p:cNvSpPr>
          <p:nvPr>
            <p:ph type="sldNum" sz="quarter" idx="2"/>
          </p:nvPr>
        </p:nvSpPr>
        <p:spPr>
          <a:xfrm>
            <a:off x="8147862" y="6248400"/>
            <a:ext cx="310339" cy="307775"/>
          </a:xfrm>
          <a:prstGeom prst="rect">
            <a:avLst/>
          </a:prstGeom>
        </p:spPr>
        <p:txBody>
          <a:bodyPr lIns="45719" tIns="45719" rIns="45719" bIns="45719"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138088081"/>
      </p:ext>
    </p:extLst>
  </p:cSld>
  <p:clrMapOvr>
    <a:masterClrMapping/>
  </p:clrMapOvr>
  <p:transition spd="med"/>
</p:sldLayout>
</file>

<file path=ppt/slideLayouts/slideLayout2094.xml><?xml version="1.0" encoding="utf-8"?>
<p:sldLayout xmlns:a="http://schemas.openxmlformats.org/drawingml/2006/main" xmlns:r="http://schemas.openxmlformats.org/officeDocument/2006/relationships" xmlns:p="http://schemas.openxmlformats.org/presentationml/2006/main" showMasterSp="0" type="tx">
  <p:cSld name="18_Title and Content">
    <p:bg>
      <p:bgPr>
        <a:solidFill>
          <a:srgbClr val="000000"/>
        </a:solidFill>
        <a:effectLst/>
      </p:bgPr>
    </p:bg>
    <p:spTree>
      <p:nvGrpSpPr>
        <p:cNvPr id="1" name=""/>
        <p:cNvGrpSpPr/>
        <p:nvPr/>
      </p:nvGrpSpPr>
      <p:grpSpPr>
        <a:xfrm>
          <a:off x="0" y="0"/>
          <a:ext cx="0" cy="0"/>
          <a:chOff x="0" y="0"/>
          <a:chExt cx="0" cy="0"/>
        </a:xfrm>
      </p:grpSpPr>
      <p:sp>
        <p:nvSpPr>
          <p:cNvPr id="2711" name="Title Text"/>
          <p:cNvSpPr txBox="1">
            <a:spLocks noGrp="1"/>
          </p:cNvSpPr>
          <p:nvPr>
            <p:ph type="title"/>
          </p:nvPr>
        </p:nvSpPr>
        <p:spPr>
          <a:xfrm>
            <a:off x="0" y="609600"/>
            <a:ext cx="9144000" cy="1143000"/>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712" name="Body Level One…"/>
          <p:cNvSpPr txBox="1">
            <a:spLocks noGrp="1"/>
          </p:cNvSpPr>
          <p:nvPr>
            <p:ph type="body" idx="1"/>
          </p:nvPr>
        </p:nvSpPr>
        <p:spPr>
          <a:xfrm>
            <a:off x="685800" y="1981200"/>
            <a:ext cx="7772400" cy="4114800"/>
          </a:xfrm>
          <a:prstGeom prst="rect">
            <a:avLst/>
          </a:prstGeom>
        </p:spPr>
        <p:txBody>
          <a:bodyPr lIns="45719" tIns="45719" rIns="45719" bIns="45719">
            <a:normAutofit/>
          </a:bodyPr>
          <a:lstStyle>
            <a:lvl1pPr marL="342900" indent="-342900">
              <a:buSzPct val="100000"/>
              <a:buChar char="•"/>
              <a:defRPr b="1" i="0">
                <a:solidFill>
                  <a:srgbClr val="000000"/>
                </a:solidFill>
                <a:latin typeface="Arial" panose="020B0604020202020204" pitchFamily="34" charset="0"/>
                <a:cs typeface="Arial" panose="020B0604020202020204" pitchFamily="34" charset="0"/>
              </a:defRPr>
            </a:lvl1pPr>
            <a:lvl2pPr marL="783771" indent="-326571">
              <a:buSzPct val="100000"/>
              <a:buChar char="–"/>
              <a:defRPr b="1" i="0">
                <a:solidFill>
                  <a:srgbClr val="000000"/>
                </a:solidFill>
                <a:latin typeface="Arial" panose="020B0604020202020204" pitchFamily="34" charset="0"/>
                <a:cs typeface="Arial" panose="020B0604020202020204" pitchFamily="34" charset="0"/>
              </a:defRPr>
            </a:lvl2pPr>
            <a:lvl3pPr marL="1219200" indent="-304800">
              <a:buSzPct val="100000"/>
              <a:buChar char="•"/>
              <a:defRPr b="1" i="0">
                <a:solidFill>
                  <a:srgbClr val="000000"/>
                </a:solidFill>
                <a:latin typeface="Arial" panose="020B0604020202020204" pitchFamily="34" charset="0"/>
                <a:cs typeface="Arial" panose="020B0604020202020204" pitchFamily="34" charset="0"/>
              </a:defRPr>
            </a:lvl3pPr>
            <a:lvl4pPr marL="1737360" indent="-365760">
              <a:buSzPct val="100000"/>
              <a:buChar char="–"/>
              <a:defRPr b="1" i="0">
                <a:solidFill>
                  <a:srgbClr val="000000"/>
                </a:solidFill>
                <a:latin typeface="Arial" panose="020B0604020202020204" pitchFamily="34" charset="0"/>
                <a:cs typeface="Arial" panose="020B0604020202020204" pitchFamily="34" charset="0"/>
              </a:defRPr>
            </a:lvl4pPr>
            <a:lvl5pPr marL="2194560" indent="-365760">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713" name="Slide Number"/>
          <p:cNvSpPr txBox="1">
            <a:spLocks noGrp="1"/>
          </p:cNvSpPr>
          <p:nvPr>
            <p:ph type="sldNum" sz="quarter" idx="2"/>
          </p:nvPr>
        </p:nvSpPr>
        <p:spPr>
          <a:xfrm>
            <a:off x="8147862" y="6248400"/>
            <a:ext cx="310339" cy="307775"/>
          </a:xfrm>
          <a:prstGeom prst="rect">
            <a:avLst/>
          </a:prstGeom>
        </p:spPr>
        <p:txBody>
          <a:bodyPr lIns="45719" tIns="45719" rIns="45719" bIns="45719"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480710166"/>
      </p:ext>
    </p:extLst>
  </p:cSld>
  <p:clrMapOvr>
    <a:masterClrMapping/>
  </p:clrMapOvr>
  <p:transition spd="med"/>
</p:sldLayout>
</file>

<file path=ppt/slideLayouts/slideLayout2095.xml><?xml version="1.0" encoding="utf-8"?>
<p:sldLayout xmlns:a="http://schemas.openxmlformats.org/drawingml/2006/main" xmlns:r="http://schemas.openxmlformats.org/officeDocument/2006/relationships" xmlns:p="http://schemas.openxmlformats.org/presentationml/2006/main" showMasterSp="0" type="tx">
  <p:cSld name="18_Section Header">
    <p:bg>
      <p:bgPr>
        <a:solidFill>
          <a:srgbClr val="000000"/>
        </a:solidFill>
        <a:effectLst/>
      </p:bgPr>
    </p:bg>
    <p:spTree>
      <p:nvGrpSpPr>
        <p:cNvPr id="1" name=""/>
        <p:cNvGrpSpPr/>
        <p:nvPr/>
      </p:nvGrpSpPr>
      <p:grpSpPr>
        <a:xfrm>
          <a:off x="0" y="0"/>
          <a:ext cx="0" cy="0"/>
          <a:chOff x="0" y="0"/>
          <a:chExt cx="0" cy="0"/>
        </a:xfrm>
      </p:grpSpPr>
      <p:sp>
        <p:nvSpPr>
          <p:cNvPr id="2720" name="Title Text"/>
          <p:cNvSpPr txBox="1">
            <a:spLocks noGrp="1"/>
          </p:cNvSpPr>
          <p:nvPr>
            <p:ph type="title"/>
          </p:nvPr>
        </p:nvSpPr>
        <p:spPr>
          <a:xfrm>
            <a:off x="722312" y="4406900"/>
            <a:ext cx="7772401" cy="1362075"/>
          </a:xfrm>
          <a:prstGeom prst="rect">
            <a:avLst/>
          </a:prstGeom>
          <a:noFill/>
        </p:spPr>
        <p:txBody>
          <a:bodyPr lIns="45719" tIns="45719" rIns="45719" bIns="45719"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2721" name="Body Level One…"/>
          <p:cNvSpPr txBox="1">
            <a:spLocks noGrp="1"/>
          </p:cNvSpPr>
          <p:nvPr>
            <p:ph type="body" sz="quarter" idx="1"/>
          </p:nvPr>
        </p:nvSpPr>
        <p:spPr>
          <a:xfrm>
            <a:off x="722312" y="2906713"/>
            <a:ext cx="7772401" cy="1500188"/>
          </a:xfrm>
          <a:prstGeom prst="rect">
            <a:avLst/>
          </a:prstGeom>
        </p:spPr>
        <p:txBody>
          <a:bodyPr lIns="45719" tIns="45719" rIns="45719" bIns="45719" anchor="b">
            <a:normAutofit/>
          </a:bodyPr>
          <a:lstStyle>
            <a:lvl1pPr marL="0" indent="0">
              <a:spcBef>
                <a:spcPts val="400"/>
              </a:spcBef>
              <a:buSzTx/>
              <a:buNone/>
              <a:defRPr sz="2000" b="1" i="0">
                <a:solidFill>
                  <a:srgbClr val="000000"/>
                </a:solidFill>
                <a:latin typeface="Arial" panose="020B0604020202020204" pitchFamily="34" charset="0"/>
                <a:cs typeface="Arial" panose="020B0604020202020204" pitchFamily="34" charset="0"/>
              </a:defRPr>
            </a:lvl1pPr>
            <a:lvl2pPr marL="0" indent="457200">
              <a:spcBef>
                <a:spcPts val="400"/>
              </a:spcBef>
              <a:buSzTx/>
              <a:buNone/>
              <a:defRPr sz="2000" b="1" i="0">
                <a:solidFill>
                  <a:srgbClr val="000000"/>
                </a:solidFill>
                <a:latin typeface="Arial" panose="020B0604020202020204" pitchFamily="34" charset="0"/>
                <a:cs typeface="Arial" panose="020B0604020202020204" pitchFamily="34" charset="0"/>
              </a:defRPr>
            </a:lvl2pPr>
            <a:lvl3pPr marL="0" indent="914400">
              <a:spcBef>
                <a:spcPts val="400"/>
              </a:spcBef>
              <a:buSzTx/>
              <a:buNone/>
              <a:defRPr sz="2000" b="1" i="0">
                <a:solidFill>
                  <a:srgbClr val="000000"/>
                </a:solidFill>
                <a:latin typeface="Arial" panose="020B0604020202020204" pitchFamily="34" charset="0"/>
                <a:cs typeface="Arial" panose="020B0604020202020204" pitchFamily="34" charset="0"/>
              </a:defRPr>
            </a:lvl3pPr>
            <a:lvl4pPr marL="0" indent="1371600">
              <a:spcBef>
                <a:spcPts val="400"/>
              </a:spcBef>
              <a:buSzTx/>
              <a:buNone/>
              <a:defRPr sz="2000" b="1" i="0">
                <a:solidFill>
                  <a:srgbClr val="000000"/>
                </a:solidFill>
                <a:latin typeface="Arial" panose="020B0604020202020204" pitchFamily="34" charset="0"/>
                <a:cs typeface="Arial" panose="020B0604020202020204" pitchFamily="34" charset="0"/>
              </a:defRPr>
            </a:lvl4pPr>
            <a:lvl5pPr marL="0" indent="1828800">
              <a:spcBef>
                <a:spcPts val="4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722" name="Slide Number"/>
          <p:cNvSpPr txBox="1">
            <a:spLocks noGrp="1"/>
          </p:cNvSpPr>
          <p:nvPr>
            <p:ph type="sldNum" sz="quarter" idx="2"/>
          </p:nvPr>
        </p:nvSpPr>
        <p:spPr>
          <a:xfrm>
            <a:off x="8147862" y="6248400"/>
            <a:ext cx="310339" cy="307775"/>
          </a:xfrm>
          <a:prstGeom prst="rect">
            <a:avLst/>
          </a:prstGeom>
        </p:spPr>
        <p:txBody>
          <a:bodyPr lIns="45719" tIns="45719" rIns="45719" bIns="45719"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634393134"/>
      </p:ext>
    </p:extLst>
  </p:cSld>
  <p:clrMapOvr>
    <a:masterClrMapping/>
  </p:clrMapOvr>
  <p:transition spd="med"/>
</p:sldLayout>
</file>

<file path=ppt/slideLayouts/slideLayout2096.xml><?xml version="1.0" encoding="utf-8"?>
<p:sldLayout xmlns:a="http://schemas.openxmlformats.org/drawingml/2006/main" xmlns:r="http://schemas.openxmlformats.org/officeDocument/2006/relationships" xmlns:p="http://schemas.openxmlformats.org/presentationml/2006/main" showMasterSp="0" type="tx">
  <p:cSld name="18_Two Content">
    <p:bg>
      <p:bgPr>
        <a:solidFill>
          <a:srgbClr val="000000"/>
        </a:solidFill>
        <a:effectLst/>
      </p:bgPr>
    </p:bg>
    <p:spTree>
      <p:nvGrpSpPr>
        <p:cNvPr id="1" name=""/>
        <p:cNvGrpSpPr/>
        <p:nvPr/>
      </p:nvGrpSpPr>
      <p:grpSpPr>
        <a:xfrm>
          <a:off x="0" y="0"/>
          <a:ext cx="0" cy="0"/>
          <a:chOff x="0" y="0"/>
          <a:chExt cx="0" cy="0"/>
        </a:xfrm>
      </p:grpSpPr>
      <p:sp>
        <p:nvSpPr>
          <p:cNvPr id="2729" name="Title Text"/>
          <p:cNvSpPr txBox="1">
            <a:spLocks noGrp="1"/>
          </p:cNvSpPr>
          <p:nvPr>
            <p:ph type="title"/>
          </p:nvPr>
        </p:nvSpPr>
        <p:spPr>
          <a:xfrm>
            <a:off x="0" y="609600"/>
            <a:ext cx="9144000" cy="1143000"/>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730" name="Body Level One…"/>
          <p:cNvSpPr txBox="1">
            <a:spLocks noGrp="1"/>
          </p:cNvSpPr>
          <p:nvPr>
            <p:ph type="body" sz="half" idx="1"/>
          </p:nvPr>
        </p:nvSpPr>
        <p:spPr>
          <a:xfrm>
            <a:off x="685800" y="1981200"/>
            <a:ext cx="3810000" cy="4114800"/>
          </a:xfrm>
          <a:prstGeom prst="rect">
            <a:avLst/>
          </a:prstGeom>
        </p:spPr>
        <p:txBody>
          <a:bodyPr lIns="45719" tIns="45719" rIns="45719" bIns="45719">
            <a:normAutofit/>
          </a:bodyPr>
          <a:lstStyle>
            <a:lvl1pPr marL="342900" indent="-342900">
              <a:spcBef>
                <a:spcPts val="600"/>
              </a:spcBef>
              <a:buSzPct val="100000"/>
              <a:buChar char="•"/>
              <a:defRPr sz="2800" b="1" i="0">
                <a:solidFill>
                  <a:srgbClr val="000000"/>
                </a:solidFill>
                <a:latin typeface="Arial" panose="020B0604020202020204" pitchFamily="34" charset="0"/>
                <a:cs typeface="Arial" panose="020B0604020202020204" pitchFamily="34" charset="0"/>
              </a:defRPr>
            </a:lvl1pPr>
            <a:lvl2pPr marL="790575" indent="-333375">
              <a:spcBef>
                <a:spcPts val="600"/>
              </a:spcBef>
              <a:buSzPct val="100000"/>
              <a:buChar char="–"/>
              <a:defRPr sz="2800" b="1" i="0">
                <a:solidFill>
                  <a:srgbClr val="000000"/>
                </a:solidFill>
                <a:latin typeface="Arial" panose="020B0604020202020204" pitchFamily="34" charset="0"/>
                <a:cs typeface="Arial" panose="020B0604020202020204" pitchFamily="34" charset="0"/>
              </a:defRPr>
            </a:lvl2pPr>
            <a:lvl3pPr marL="1234439" indent="-320039">
              <a:spcBef>
                <a:spcPts val="600"/>
              </a:spcBef>
              <a:buSzPct val="100000"/>
              <a:buChar char="•"/>
              <a:defRPr sz="2800" b="1" i="0">
                <a:solidFill>
                  <a:srgbClr val="000000"/>
                </a:solidFill>
                <a:latin typeface="Arial" panose="020B0604020202020204" pitchFamily="34" charset="0"/>
                <a:cs typeface="Arial" panose="020B0604020202020204" pitchFamily="34" charset="0"/>
              </a:defRPr>
            </a:lvl3pPr>
            <a:lvl4pPr marL="1727200" indent="-355600">
              <a:spcBef>
                <a:spcPts val="600"/>
              </a:spcBef>
              <a:buSzPct val="100000"/>
              <a:buChar char="–"/>
              <a:defRPr sz="2800" b="1" i="0">
                <a:solidFill>
                  <a:srgbClr val="000000"/>
                </a:solidFill>
                <a:latin typeface="Arial" panose="020B0604020202020204" pitchFamily="34" charset="0"/>
                <a:cs typeface="Arial" panose="020B0604020202020204" pitchFamily="34" charset="0"/>
              </a:defRPr>
            </a:lvl4pPr>
            <a:lvl5pPr marL="2184400" indent="-355600">
              <a:spcBef>
                <a:spcPts val="600"/>
              </a:spcBef>
              <a:buChar char="»"/>
              <a:defRPr sz="28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731" name="Slide Number"/>
          <p:cNvSpPr txBox="1">
            <a:spLocks noGrp="1"/>
          </p:cNvSpPr>
          <p:nvPr>
            <p:ph type="sldNum" sz="quarter" idx="2"/>
          </p:nvPr>
        </p:nvSpPr>
        <p:spPr>
          <a:xfrm>
            <a:off x="8147862" y="6248400"/>
            <a:ext cx="310339" cy="307775"/>
          </a:xfrm>
          <a:prstGeom prst="rect">
            <a:avLst/>
          </a:prstGeom>
        </p:spPr>
        <p:txBody>
          <a:bodyPr lIns="45719" tIns="45719" rIns="45719" bIns="45719"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138280150"/>
      </p:ext>
    </p:extLst>
  </p:cSld>
  <p:clrMapOvr>
    <a:masterClrMapping/>
  </p:clrMapOvr>
  <p:transition spd="med"/>
</p:sldLayout>
</file>

<file path=ppt/slideLayouts/slideLayout2097.xml><?xml version="1.0" encoding="utf-8"?>
<p:sldLayout xmlns:a="http://schemas.openxmlformats.org/drawingml/2006/main" xmlns:r="http://schemas.openxmlformats.org/officeDocument/2006/relationships" xmlns:p="http://schemas.openxmlformats.org/presentationml/2006/main" showMasterSp="0" type="tx">
  <p:cSld name="18_Comparison">
    <p:bg>
      <p:bgPr>
        <a:solidFill>
          <a:srgbClr val="000000"/>
        </a:solidFill>
        <a:effectLst/>
      </p:bgPr>
    </p:bg>
    <p:spTree>
      <p:nvGrpSpPr>
        <p:cNvPr id="1" name=""/>
        <p:cNvGrpSpPr/>
        <p:nvPr/>
      </p:nvGrpSpPr>
      <p:grpSpPr>
        <a:xfrm>
          <a:off x="0" y="0"/>
          <a:ext cx="0" cy="0"/>
          <a:chOff x="0" y="0"/>
          <a:chExt cx="0" cy="0"/>
        </a:xfrm>
      </p:grpSpPr>
      <p:sp>
        <p:nvSpPr>
          <p:cNvPr id="2738"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739" name="Body Level One…"/>
          <p:cNvSpPr txBox="1">
            <a:spLocks noGrp="1"/>
          </p:cNvSpPr>
          <p:nvPr>
            <p:ph type="body" sz="quarter" idx="1"/>
          </p:nvPr>
        </p:nvSpPr>
        <p:spPr>
          <a:xfrm>
            <a:off x="457200" y="1535112"/>
            <a:ext cx="4040188" cy="639763"/>
          </a:xfrm>
          <a:prstGeom prst="rect">
            <a:avLst/>
          </a:prstGeom>
        </p:spPr>
        <p:txBody>
          <a:bodyPr lIns="45719" tIns="45719" rIns="45719" bIns="45719" anchor="b">
            <a:normAutofit/>
          </a:bodyPr>
          <a:lstStyle>
            <a:lvl1pPr marL="0" indent="0">
              <a:spcBef>
                <a:spcPts val="500"/>
              </a:spcBef>
              <a:buSzTx/>
              <a:buNone/>
              <a:defRPr sz="2400" b="1" i="0">
                <a:solidFill>
                  <a:srgbClr val="000000"/>
                </a:solidFill>
                <a:latin typeface="Arial" panose="020B0604020202020204" pitchFamily="34" charset="0"/>
                <a:cs typeface="Arial" panose="020B0604020202020204" pitchFamily="34" charset="0"/>
              </a:defRPr>
            </a:lvl1pPr>
            <a:lvl2pPr marL="0" indent="457200">
              <a:spcBef>
                <a:spcPts val="500"/>
              </a:spcBef>
              <a:buSzTx/>
              <a:buNone/>
              <a:defRPr sz="2400" b="1" i="0">
                <a:solidFill>
                  <a:srgbClr val="000000"/>
                </a:solidFill>
                <a:latin typeface="Arial" panose="020B0604020202020204" pitchFamily="34" charset="0"/>
                <a:cs typeface="Arial" panose="020B0604020202020204" pitchFamily="34" charset="0"/>
              </a:defRPr>
            </a:lvl2pPr>
            <a:lvl3pPr marL="0" indent="914400">
              <a:spcBef>
                <a:spcPts val="500"/>
              </a:spcBef>
              <a:buSzTx/>
              <a:buNone/>
              <a:defRPr sz="2400" b="1" i="0">
                <a:solidFill>
                  <a:srgbClr val="000000"/>
                </a:solidFill>
                <a:latin typeface="Arial" panose="020B0604020202020204" pitchFamily="34" charset="0"/>
                <a:cs typeface="Arial" panose="020B0604020202020204" pitchFamily="34" charset="0"/>
              </a:defRPr>
            </a:lvl3pPr>
            <a:lvl4pPr marL="0" indent="1371600">
              <a:spcBef>
                <a:spcPts val="500"/>
              </a:spcBef>
              <a:buSzTx/>
              <a:buNone/>
              <a:defRPr sz="2400" b="1" i="0">
                <a:solidFill>
                  <a:srgbClr val="000000"/>
                </a:solidFill>
                <a:latin typeface="Arial" panose="020B0604020202020204" pitchFamily="34" charset="0"/>
                <a:cs typeface="Arial" panose="020B0604020202020204" pitchFamily="34" charset="0"/>
              </a:defRPr>
            </a:lvl4pPr>
            <a:lvl5pPr marL="0" indent="1828800">
              <a:spcBef>
                <a:spcPts val="500"/>
              </a:spcBef>
              <a:buSzTx/>
              <a:buNone/>
              <a:defRPr sz="2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740" name="Text Placeholder 4"/>
          <p:cNvSpPr>
            <a:spLocks noGrp="1"/>
          </p:cNvSpPr>
          <p:nvPr>
            <p:ph type="body" sz="quarter" idx="21"/>
          </p:nvPr>
        </p:nvSpPr>
        <p:spPr>
          <a:xfrm>
            <a:off x="4645025" y="1535112"/>
            <a:ext cx="4041775" cy="639763"/>
          </a:xfrm>
          <a:prstGeom prst="rect">
            <a:avLst/>
          </a:prstGeom>
        </p:spPr>
        <p:txBody>
          <a:bodyPr lIns="45719" tIns="45719" rIns="45719" bIns="45719"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000000"/>
                </a:solidFill>
              </a:defRPr>
            </a:pPr>
            <a:endParaRPr dirty="0"/>
          </a:p>
        </p:txBody>
      </p:sp>
      <p:sp>
        <p:nvSpPr>
          <p:cNvPr id="2741" name="Slide Number"/>
          <p:cNvSpPr txBox="1">
            <a:spLocks noGrp="1"/>
          </p:cNvSpPr>
          <p:nvPr>
            <p:ph type="sldNum" sz="quarter" idx="2"/>
          </p:nvPr>
        </p:nvSpPr>
        <p:spPr>
          <a:xfrm>
            <a:off x="8147862" y="6248400"/>
            <a:ext cx="310339" cy="307775"/>
          </a:xfrm>
          <a:prstGeom prst="rect">
            <a:avLst/>
          </a:prstGeom>
        </p:spPr>
        <p:txBody>
          <a:bodyPr lIns="45719" tIns="45719" rIns="45719" bIns="45719"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615370473"/>
      </p:ext>
    </p:extLst>
  </p:cSld>
  <p:clrMapOvr>
    <a:masterClrMapping/>
  </p:clrMapOvr>
  <p:transition spd="med"/>
</p:sldLayout>
</file>

<file path=ppt/slideLayouts/slideLayout2098.xml><?xml version="1.0" encoding="utf-8"?>
<p:sldLayout xmlns:a="http://schemas.openxmlformats.org/drawingml/2006/main" xmlns:r="http://schemas.openxmlformats.org/officeDocument/2006/relationships" xmlns:p="http://schemas.openxmlformats.org/presentationml/2006/main" showMasterSp="0" type="tx">
  <p:cSld name="18_Title Only">
    <p:bg>
      <p:bgPr>
        <a:solidFill>
          <a:srgbClr val="000000"/>
        </a:solidFill>
        <a:effectLst/>
      </p:bgPr>
    </p:bg>
    <p:spTree>
      <p:nvGrpSpPr>
        <p:cNvPr id="1" name=""/>
        <p:cNvGrpSpPr/>
        <p:nvPr/>
      </p:nvGrpSpPr>
      <p:grpSpPr>
        <a:xfrm>
          <a:off x="0" y="0"/>
          <a:ext cx="0" cy="0"/>
          <a:chOff x="0" y="0"/>
          <a:chExt cx="0" cy="0"/>
        </a:xfrm>
      </p:grpSpPr>
      <p:sp>
        <p:nvSpPr>
          <p:cNvPr id="2748" name="Title Text"/>
          <p:cNvSpPr txBox="1">
            <a:spLocks noGrp="1"/>
          </p:cNvSpPr>
          <p:nvPr>
            <p:ph type="title"/>
          </p:nvPr>
        </p:nvSpPr>
        <p:spPr>
          <a:xfrm>
            <a:off x="0" y="609600"/>
            <a:ext cx="9144000" cy="1143000"/>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749" name="Slide Number"/>
          <p:cNvSpPr txBox="1">
            <a:spLocks noGrp="1"/>
          </p:cNvSpPr>
          <p:nvPr>
            <p:ph type="sldNum" sz="quarter" idx="2"/>
          </p:nvPr>
        </p:nvSpPr>
        <p:spPr>
          <a:xfrm>
            <a:off x="8147862" y="6248400"/>
            <a:ext cx="310339" cy="307775"/>
          </a:xfrm>
          <a:prstGeom prst="rect">
            <a:avLst/>
          </a:prstGeom>
        </p:spPr>
        <p:txBody>
          <a:bodyPr lIns="45719" tIns="45719" rIns="45719" bIns="45719"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650250816"/>
      </p:ext>
    </p:extLst>
  </p:cSld>
  <p:clrMapOvr>
    <a:masterClrMapping/>
  </p:clrMapOvr>
  <p:transition spd="med"/>
</p:sldLayout>
</file>

<file path=ppt/slideLayouts/slideLayout2099.xml><?xml version="1.0" encoding="utf-8"?>
<p:sldLayout xmlns:a="http://schemas.openxmlformats.org/drawingml/2006/main" xmlns:r="http://schemas.openxmlformats.org/officeDocument/2006/relationships" xmlns:p="http://schemas.openxmlformats.org/presentationml/2006/main" showMasterSp="0" type="tx">
  <p:cSld name="20_Blank">
    <p:bg>
      <p:bgPr>
        <a:solidFill>
          <a:srgbClr val="000000"/>
        </a:solidFill>
        <a:effectLst/>
      </p:bgPr>
    </p:bg>
    <p:spTree>
      <p:nvGrpSpPr>
        <p:cNvPr id="1" name=""/>
        <p:cNvGrpSpPr/>
        <p:nvPr/>
      </p:nvGrpSpPr>
      <p:grpSpPr>
        <a:xfrm>
          <a:off x="0" y="0"/>
          <a:ext cx="0" cy="0"/>
          <a:chOff x="0" y="0"/>
          <a:chExt cx="0" cy="0"/>
        </a:xfrm>
      </p:grpSpPr>
      <p:sp>
        <p:nvSpPr>
          <p:cNvPr id="2756" name="Slide Number"/>
          <p:cNvSpPr txBox="1">
            <a:spLocks noGrp="1"/>
          </p:cNvSpPr>
          <p:nvPr>
            <p:ph type="sldNum" sz="quarter" idx="2"/>
          </p:nvPr>
        </p:nvSpPr>
        <p:spPr>
          <a:xfrm>
            <a:off x="8147862" y="6248400"/>
            <a:ext cx="310339" cy="307775"/>
          </a:xfrm>
          <a:prstGeom prst="rect">
            <a:avLst/>
          </a:prstGeom>
        </p:spPr>
        <p:txBody>
          <a:bodyPr lIns="45719" tIns="45719" rIns="45719" bIns="45719"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147084918"/>
      </p:ext>
    </p:extLst>
  </p:cSld>
  <p:clrMapOvr>
    <a:masterClrMapping/>
  </p:clrMapOvr>
  <p:transition spd="med"/>
</p:sldLayout>
</file>

<file path=ppt/slideLayouts/slideLayout2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1"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1"/>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1" y="1435101"/>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177" indent="0">
              <a:buNone/>
              <a:defRPr sz="1200"/>
            </a:lvl2pPr>
            <a:lvl3pPr marL="914353" indent="0">
              <a:buNone/>
              <a:defRPr sz="1000"/>
            </a:lvl3pPr>
            <a:lvl4pPr marL="1371530" indent="0">
              <a:buNone/>
              <a:defRPr sz="900"/>
            </a:lvl4pPr>
            <a:lvl5pPr marL="1828706" indent="0">
              <a:buNone/>
              <a:defRPr sz="900"/>
            </a:lvl5pPr>
            <a:lvl6pPr marL="2285883" indent="0">
              <a:buNone/>
              <a:defRPr sz="900"/>
            </a:lvl6pPr>
            <a:lvl7pPr marL="2743060" indent="0">
              <a:buNone/>
              <a:defRPr sz="900"/>
            </a:lvl7pPr>
            <a:lvl8pPr marL="3200236" indent="0">
              <a:buNone/>
              <a:defRPr sz="900"/>
            </a:lvl8pPr>
            <a:lvl9pPr marL="3657413"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2C636029-28F8-C74C-BC4F-B27B77B54025}" type="slidenum">
              <a:rPr lang="en-US"/>
              <a:pPr>
                <a:defRPr/>
              </a:pPr>
              <a:t>‹#›</a:t>
            </a:fld>
            <a:endParaRPr lang="en-US"/>
          </a:p>
        </p:txBody>
      </p:sp>
    </p:spTree>
    <p:extLst>
      <p:ext uri="{BB962C8B-B14F-4D97-AF65-F5344CB8AC3E}">
        <p14:creationId xmlns:p14="http://schemas.microsoft.com/office/powerpoint/2010/main" val="4105662039"/>
      </p:ext>
    </p:extLst>
  </p:cSld>
  <p:clrMapOvr>
    <a:masterClrMapping/>
  </p:clrMapOvr>
</p:sldLayout>
</file>

<file path=ppt/slideLayouts/slideLayout210.xml><?xml version="1.0" encoding="utf-8"?>
<p:sldLayout xmlns:a="http://schemas.openxmlformats.org/drawingml/2006/main" xmlns:r="http://schemas.openxmlformats.org/officeDocument/2006/relationships" xmlns:p="http://schemas.openxmlformats.org/presentationml/2006/main" showMasterSp="0" type="tx">
  <p:cSld name="16_Title Slide">
    <p:bg>
      <p:bgPr>
        <a:solidFill>
          <a:srgbClr val="9CDCDA"/>
        </a:solidFill>
        <a:effectLst/>
      </p:bgPr>
    </p:bg>
    <p:spTree>
      <p:nvGrpSpPr>
        <p:cNvPr id="1" name=""/>
        <p:cNvGrpSpPr/>
        <p:nvPr/>
      </p:nvGrpSpPr>
      <p:grpSpPr>
        <a:xfrm>
          <a:off x="0" y="0"/>
          <a:ext cx="0" cy="0"/>
          <a:chOff x="0" y="0"/>
          <a:chExt cx="0" cy="0"/>
        </a:xfrm>
      </p:grpSpPr>
      <p:grpSp>
        <p:nvGrpSpPr>
          <p:cNvPr id="1918" name="Group 2"/>
          <p:cNvGrpSpPr/>
          <p:nvPr/>
        </p:nvGrpSpPr>
        <p:grpSpPr>
          <a:xfrm>
            <a:off x="-344782" y="-186949"/>
            <a:ext cx="9600389" cy="7485697"/>
            <a:chOff x="0" y="0"/>
            <a:chExt cx="9600387" cy="7485695"/>
          </a:xfrm>
        </p:grpSpPr>
        <p:grpSp>
          <p:nvGrpSpPr>
            <p:cNvPr id="1903" name="Group 3"/>
            <p:cNvGrpSpPr/>
            <p:nvPr/>
          </p:nvGrpSpPr>
          <p:grpSpPr>
            <a:xfrm>
              <a:off x="-1" y="0"/>
              <a:ext cx="9600389" cy="7485696"/>
              <a:chOff x="0" y="0"/>
              <a:chExt cx="9600387" cy="7485695"/>
            </a:xfrm>
          </p:grpSpPr>
          <p:sp>
            <p:nvSpPr>
              <p:cNvPr id="1822" name="Freeform 4"/>
              <p:cNvSpPr/>
              <p:nvPr/>
            </p:nvSpPr>
            <p:spPr>
              <a:xfrm>
                <a:off x="5618462" y="49439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23" name="Freeform 5"/>
              <p:cNvSpPr/>
              <p:nvPr/>
            </p:nvSpPr>
            <p:spPr>
              <a:xfrm>
                <a:off x="3961387" y="4323352"/>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24" name="Freeform 6"/>
              <p:cNvSpPr/>
              <p:nvPr/>
            </p:nvSpPr>
            <p:spPr>
              <a:xfrm>
                <a:off x="4010461" y="50648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25" name="Freeform 7"/>
              <p:cNvSpPr/>
              <p:nvPr/>
            </p:nvSpPr>
            <p:spPr>
              <a:xfrm>
                <a:off x="4541679" y="594437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26" name="Freeform 8"/>
              <p:cNvSpPr/>
              <p:nvPr/>
            </p:nvSpPr>
            <p:spPr>
              <a:xfrm>
                <a:off x="6733506" y="3117658"/>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27"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28"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29" name="Freeform 11"/>
              <p:cNvSpPr/>
              <p:nvPr/>
            </p:nvSpPr>
            <p:spPr>
              <a:xfrm rot="20976685" flipH="1">
                <a:off x="5096557" y="558249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30"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31" name="Freeform 13"/>
              <p:cNvSpPr/>
              <p:nvPr/>
            </p:nvSpPr>
            <p:spPr>
              <a:xfrm rot="16244410" flipH="1">
                <a:off x="6148117" y="6173121"/>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32" name="Freeform 14"/>
              <p:cNvSpPr/>
              <p:nvPr/>
            </p:nvSpPr>
            <p:spPr>
              <a:xfrm rot="6018034">
                <a:off x="3545525" y="595244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33" name="Freeform 15"/>
              <p:cNvSpPr/>
              <p:nvPr/>
            </p:nvSpPr>
            <p:spPr>
              <a:xfrm rot="6284068">
                <a:off x="5762435" y="514543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34" name="Freeform 16"/>
              <p:cNvSpPr/>
              <p:nvPr/>
            </p:nvSpPr>
            <p:spPr>
              <a:xfrm rot="8472242" flipH="1">
                <a:off x="5444459" y="3843627"/>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35" name="Freeform 17"/>
              <p:cNvSpPr/>
              <p:nvPr/>
            </p:nvSpPr>
            <p:spPr>
              <a:xfrm rot="563450" flipH="1">
                <a:off x="3255099" y="395492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36" name="Freeform 18"/>
              <p:cNvSpPr/>
              <p:nvPr/>
            </p:nvSpPr>
            <p:spPr>
              <a:xfrm>
                <a:off x="2305349" y="453115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37" name="Freeform 19"/>
              <p:cNvSpPr/>
              <p:nvPr/>
            </p:nvSpPr>
            <p:spPr>
              <a:xfrm>
                <a:off x="648275" y="4310652"/>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38" name="Freeform 20"/>
              <p:cNvSpPr/>
              <p:nvPr/>
            </p:nvSpPr>
            <p:spPr>
              <a:xfrm>
                <a:off x="621149" y="499499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39" name="Freeform 21"/>
              <p:cNvSpPr/>
              <p:nvPr/>
            </p:nvSpPr>
            <p:spPr>
              <a:xfrm rot="19469908">
                <a:off x="1582520" y="6226165"/>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40" name="Freeform 22"/>
              <p:cNvSpPr/>
              <p:nvPr/>
            </p:nvSpPr>
            <p:spPr>
              <a:xfrm>
                <a:off x="3306093" y="3314508"/>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41"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42" name="Freeform 24"/>
              <p:cNvSpPr/>
              <p:nvPr/>
            </p:nvSpPr>
            <p:spPr>
              <a:xfrm rot="3318475">
                <a:off x="261010" y="3479618"/>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43" name="Freeform 25"/>
              <p:cNvSpPr/>
              <p:nvPr/>
            </p:nvSpPr>
            <p:spPr>
              <a:xfrm rot="20976685" flipH="1">
                <a:off x="1783444" y="556979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44"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45" name="Freeform 27"/>
              <p:cNvSpPr/>
              <p:nvPr/>
            </p:nvSpPr>
            <p:spPr>
              <a:xfrm rot="16244410" flipH="1">
                <a:off x="2815954" y="6135021"/>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46" name="Freeform 28"/>
              <p:cNvSpPr/>
              <p:nvPr/>
            </p:nvSpPr>
            <p:spPr>
              <a:xfrm rot="5508135">
                <a:off x="390432" y="5862529"/>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47" name="Freeform 29"/>
              <p:cNvSpPr/>
              <p:nvPr/>
            </p:nvSpPr>
            <p:spPr>
              <a:xfrm rot="6284068">
                <a:off x="2220722" y="488508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48" name="Freeform 30"/>
              <p:cNvSpPr/>
              <p:nvPr/>
            </p:nvSpPr>
            <p:spPr>
              <a:xfrm rot="8472242" flipH="1">
                <a:off x="1883697" y="348802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49" name="Freeform 31"/>
              <p:cNvSpPr/>
              <p:nvPr/>
            </p:nvSpPr>
            <p:spPr>
              <a:xfrm rot="563450" flipH="1">
                <a:off x="1199287" y="373267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50"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51"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52"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53" name="Freeform 35"/>
              <p:cNvSpPr/>
              <p:nvPr/>
            </p:nvSpPr>
            <p:spPr>
              <a:xfrm>
                <a:off x="1544479" y="288367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54"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55"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56"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57"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58"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59" name="Freeform 41"/>
              <p:cNvSpPr/>
              <p:nvPr/>
            </p:nvSpPr>
            <p:spPr>
              <a:xfrm rot="16244410" flipH="1">
                <a:off x="2769917" y="2540921"/>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60" name="Freeform 42"/>
              <p:cNvSpPr/>
              <p:nvPr/>
            </p:nvSpPr>
            <p:spPr>
              <a:xfrm rot="2428453">
                <a:off x="193818" y="2918293"/>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61"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62"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63" name="Freeform 45"/>
              <p:cNvSpPr/>
              <p:nvPr/>
            </p:nvSpPr>
            <p:spPr>
              <a:xfrm rot="563450" flipH="1">
                <a:off x="372199"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64"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65"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66" name="Freeform 48"/>
              <p:cNvSpPr/>
              <p:nvPr/>
            </p:nvSpPr>
            <p:spPr>
              <a:xfrm>
                <a:off x="3672324"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67" name="Freeform 49"/>
              <p:cNvSpPr/>
              <p:nvPr/>
            </p:nvSpPr>
            <p:spPr>
              <a:xfrm>
                <a:off x="4870292" y="288367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68" name="Freeform 50"/>
              <p:cNvSpPr/>
              <p:nvPr/>
            </p:nvSpPr>
            <p:spPr>
              <a:xfrm>
                <a:off x="6604919"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69"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70"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71"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72"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73" name="Freeform 55"/>
              <p:cNvSpPr/>
              <p:nvPr/>
            </p:nvSpPr>
            <p:spPr>
              <a:xfrm rot="16244410" flipH="1">
                <a:off x="6095729" y="2540921"/>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74" name="Freeform 56"/>
              <p:cNvSpPr/>
              <p:nvPr/>
            </p:nvSpPr>
            <p:spPr>
              <a:xfrm rot="2428453">
                <a:off x="3519630" y="2918293"/>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75"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76"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77"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78"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79"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80" name="Freeform 62"/>
              <p:cNvSpPr/>
              <p:nvPr/>
            </p:nvSpPr>
            <p:spPr>
              <a:xfrm>
                <a:off x="6999723" y="2018431"/>
                <a:ext cx="963879"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81"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82"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83" name="Freeform 65"/>
              <p:cNvSpPr/>
              <p:nvPr/>
            </p:nvSpPr>
            <p:spPr>
              <a:xfrm rot="3318475">
                <a:off x="6944385" y="217305"/>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84" name="Freeform 66"/>
              <p:cNvSpPr/>
              <p:nvPr/>
            </p:nvSpPr>
            <p:spPr>
              <a:xfrm rot="20976685" flipH="1">
                <a:off x="8409669" y="223127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85"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86"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87" name="Freeform 69"/>
              <p:cNvSpPr/>
              <p:nvPr/>
            </p:nvSpPr>
            <p:spPr>
              <a:xfrm rot="2428453">
                <a:off x="7056580" y="2799231"/>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88" name="Freeform 70"/>
              <p:cNvSpPr/>
              <p:nvPr/>
            </p:nvSpPr>
            <p:spPr>
              <a:xfrm rot="6284068">
                <a:off x="8142097" y="150847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89"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90"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91" name="Freeform 73"/>
              <p:cNvSpPr/>
              <p:nvPr/>
            </p:nvSpPr>
            <p:spPr>
              <a:xfrm rot="6521641">
                <a:off x="8535032" y="4935151"/>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92" name="Freeform 74"/>
              <p:cNvSpPr/>
              <p:nvPr/>
            </p:nvSpPr>
            <p:spPr>
              <a:xfrm>
                <a:off x="7274500" y="4324939"/>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93" name="Freeform 75"/>
              <p:cNvSpPr/>
              <p:nvPr/>
            </p:nvSpPr>
            <p:spPr>
              <a:xfrm>
                <a:off x="6999723" y="5371231"/>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94"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95" name="Freeform 77"/>
              <p:cNvSpPr/>
              <p:nvPr/>
            </p:nvSpPr>
            <p:spPr>
              <a:xfrm>
                <a:off x="8060037" y="34357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96" name="Freeform 78"/>
              <p:cNvSpPr/>
              <p:nvPr/>
            </p:nvSpPr>
            <p:spPr>
              <a:xfrm rot="3318475">
                <a:off x="6887235" y="349390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97" name="Freeform 79"/>
              <p:cNvSpPr/>
              <p:nvPr/>
            </p:nvSpPr>
            <p:spPr>
              <a:xfrm rot="20976685" flipH="1">
                <a:off x="8219169" y="6061915"/>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98" name="Freeform 80"/>
              <p:cNvSpPr/>
              <p:nvPr/>
            </p:nvSpPr>
            <p:spPr>
              <a:xfrm>
                <a:off x="6724957" y="5255836"/>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99" name="Freeform 81"/>
              <p:cNvSpPr/>
              <p:nvPr/>
            </p:nvSpPr>
            <p:spPr>
              <a:xfrm rot="6820032">
                <a:off x="7020644" y="6053219"/>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00" name="Freeform 82"/>
              <p:cNvSpPr/>
              <p:nvPr/>
            </p:nvSpPr>
            <p:spPr>
              <a:xfrm rot="6284068">
                <a:off x="7646797" y="436597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01" name="Freeform 83"/>
              <p:cNvSpPr/>
              <p:nvPr/>
            </p:nvSpPr>
            <p:spPr>
              <a:xfrm rot="5149041" flipH="1">
                <a:off x="8487826" y="3612751"/>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02" name="Freeform 84"/>
              <p:cNvSpPr/>
              <p:nvPr/>
            </p:nvSpPr>
            <p:spPr>
              <a:xfrm rot="563450" flipH="1">
                <a:off x="6720612" y="4051767"/>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1917" name="Group 85"/>
            <p:cNvGrpSpPr/>
            <p:nvPr/>
          </p:nvGrpSpPr>
          <p:grpSpPr>
            <a:xfrm>
              <a:off x="457576" y="3081467"/>
              <a:ext cx="8861343" cy="2351964"/>
              <a:chOff x="0" y="0"/>
              <a:chExt cx="8861342" cy="2351962"/>
            </a:xfrm>
          </p:grpSpPr>
          <p:sp>
            <p:nvSpPr>
              <p:cNvPr id="1904" name="Freeform 86"/>
              <p:cNvSpPr/>
              <p:nvPr/>
            </p:nvSpPr>
            <p:spPr>
              <a:xfrm rot="17967916">
                <a:off x="279391" y="481007"/>
                <a:ext cx="1599038" cy="1574978"/>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1907" name="Group 87"/>
              <p:cNvGrpSpPr/>
              <p:nvPr/>
            </p:nvGrpSpPr>
            <p:grpSpPr>
              <a:xfrm>
                <a:off x="115804" y="631318"/>
                <a:ext cx="8745539" cy="223838"/>
                <a:chOff x="0" y="0"/>
                <a:chExt cx="8745537" cy="223837"/>
              </a:xfrm>
            </p:grpSpPr>
            <p:sp>
              <p:nvSpPr>
                <p:cNvPr id="1905" name="AutoShape 88"/>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06" name="Rectangle 89"/>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1910" name="Group 90"/>
              <p:cNvGrpSpPr/>
              <p:nvPr/>
            </p:nvGrpSpPr>
            <p:grpSpPr>
              <a:xfrm>
                <a:off x="7854" y="540830"/>
                <a:ext cx="8745539" cy="223839"/>
                <a:chOff x="0" y="0"/>
                <a:chExt cx="8745537" cy="223837"/>
              </a:xfrm>
            </p:grpSpPr>
            <p:sp>
              <p:nvSpPr>
                <p:cNvPr id="1908" name="AutoShape 91"/>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09" name="Rectangle 92"/>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1916" name="Group 93"/>
              <p:cNvGrpSpPr/>
              <p:nvPr/>
            </p:nvGrpSpPr>
            <p:grpSpPr>
              <a:xfrm>
                <a:off x="55425" y="-1"/>
                <a:ext cx="1970158" cy="1978356"/>
                <a:chOff x="0" y="0"/>
                <a:chExt cx="1970157" cy="1978354"/>
              </a:xfrm>
            </p:grpSpPr>
            <p:sp>
              <p:nvSpPr>
                <p:cNvPr id="1911" name="Freeform 94"/>
                <p:cNvSpPr/>
                <p:nvPr/>
              </p:nvSpPr>
              <p:spPr>
                <a:xfrm rot="17970461">
                  <a:off x="255331" y="270280"/>
                  <a:ext cx="1459496" cy="1437795"/>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12" name="Freeform 95"/>
                <p:cNvSpPr/>
                <p:nvPr/>
              </p:nvSpPr>
              <p:spPr>
                <a:xfrm>
                  <a:off x="85948" y="971688"/>
                  <a:ext cx="1019692" cy="573522"/>
                </a:xfrm>
                <a:custGeom>
                  <a:avLst/>
                  <a:gdLst/>
                  <a:ahLst/>
                  <a:cxnLst>
                    <a:cxn ang="0">
                      <a:pos x="wd2" y="hd2"/>
                    </a:cxn>
                    <a:cxn ang="5400000">
                      <a:pos x="wd2" y="hd2"/>
                    </a:cxn>
                    <a:cxn ang="10800000">
                      <a:pos x="wd2" y="hd2"/>
                    </a:cxn>
                    <a:cxn ang="16200000">
                      <a:pos x="wd2" y="hd2"/>
                    </a:cxn>
                  </a:cxnLst>
                  <a:rect l="0" t="0" r="r" b="b"/>
                  <a:pathLst>
                    <a:path w="21110" h="21025" extrusionOk="0">
                      <a:moveTo>
                        <a:pt x="43" y="7667"/>
                      </a:moveTo>
                      <a:cubicBezTo>
                        <a:pt x="22" y="11262"/>
                        <a:pt x="1872" y="14537"/>
                        <a:pt x="4071" y="16717"/>
                      </a:cubicBezTo>
                      <a:cubicBezTo>
                        <a:pt x="6271" y="18897"/>
                        <a:pt x="10520" y="20023"/>
                        <a:pt x="13246" y="20683"/>
                      </a:cubicBezTo>
                      <a:cubicBezTo>
                        <a:pt x="15972" y="21342"/>
                        <a:pt x="19324" y="20894"/>
                        <a:pt x="20413" y="20635"/>
                      </a:cubicBezTo>
                      <a:cubicBezTo>
                        <a:pt x="21502" y="20377"/>
                        <a:pt x="21341" y="19733"/>
                        <a:pt x="19741" y="19166"/>
                      </a:cubicBezTo>
                      <a:cubicBezTo>
                        <a:pt x="18141" y="18599"/>
                        <a:pt x="13199" y="18321"/>
                        <a:pt x="10818" y="17261"/>
                      </a:cubicBezTo>
                      <a:cubicBezTo>
                        <a:pt x="8438" y="16201"/>
                        <a:pt x="6831" y="14591"/>
                        <a:pt x="5420" y="12838"/>
                      </a:cubicBezTo>
                      <a:cubicBezTo>
                        <a:pt x="4008" y="11086"/>
                        <a:pt x="2881" y="8318"/>
                        <a:pt x="2369" y="6769"/>
                      </a:cubicBezTo>
                      <a:cubicBezTo>
                        <a:pt x="1858" y="5220"/>
                        <a:pt x="2314" y="4688"/>
                        <a:pt x="2373" y="3567"/>
                      </a:cubicBezTo>
                      <a:cubicBezTo>
                        <a:pt x="2432" y="2445"/>
                        <a:pt x="2837" y="369"/>
                        <a:pt x="2693" y="56"/>
                      </a:cubicBezTo>
                      <a:cubicBezTo>
                        <a:pt x="2548" y="-258"/>
                        <a:pt x="1875" y="827"/>
                        <a:pt x="1495" y="1675"/>
                      </a:cubicBezTo>
                      <a:cubicBezTo>
                        <a:pt x="1115" y="2524"/>
                        <a:pt x="617" y="4169"/>
                        <a:pt x="375" y="5180"/>
                      </a:cubicBezTo>
                      <a:cubicBezTo>
                        <a:pt x="134" y="6191"/>
                        <a:pt x="-98" y="6321"/>
                        <a:pt x="43" y="7667"/>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13" name="Freeform 96"/>
                <p:cNvSpPr/>
                <p:nvPr/>
              </p:nvSpPr>
              <p:spPr>
                <a:xfrm>
                  <a:off x="77324" y="182374"/>
                  <a:ext cx="920353" cy="1053916"/>
                </a:xfrm>
                <a:custGeom>
                  <a:avLst/>
                  <a:gdLst/>
                  <a:ahLst/>
                  <a:cxnLst>
                    <a:cxn ang="0">
                      <a:pos x="wd2" y="hd2"/>
                    </a:cxn>
                    <a:cxn ang="5400000">
                      <a:pos x="wd2" y="hd2"/>
                    </a:cxn>
                    <a:cxn ang="10800000">
                      <a:pos x="wd2" y="hd2"/>
                    </a:cxn>
                    <a:cxn ang="16200000">
                      <a:pos x="wd2" y="hd2"/>
                    </a:cxn>
                  </a:cxnLst>
                  <a:rect l="0" t="0" r="r" b="b"/>
                  <a:pathLst>
                    <a:path w="20971" h="21300" extrusionOk="0">
                      <a:moveTo>
                        <a:pt x="134" y="21054"/>
                      </a:moveTo>
                      <a:cubicBezTo>
                        <a:pt x="43" y="20610"/>
                        <a:pt x="-240" y="19365"/>
                        <a:pt x="456" y="18040"/>
                      </a:cubicBezTo>
                      <a:cubicBezTo>
                        <a:pt x="1145" y="16725"/>
                        <a:pt x="2441" y="15117"/>
                        <a:pt x="4307" y="13131"/>
                      </a:cubicBezTo>
                      <a:cubicBezTo>
                        <a:pt x="6202" y="11146"/>
                        <a:pt x="9468" y="8068"/>
                        <a:pt x="11746" y="6116"/>
                      </a:cubicBezTo>
                      <a:cubicBezTo>
                        <a:pt x="14013" y="4158"/>
                        <a:pt x="16489" y="2412"/>
                        <a:pt x="17947" y="1416"/>
                      </a:cubicBezTo>
                      <a:cubicBezTo>
                        <a:pt x="19412" y="411"/>
                        <a:pt x="20142" y="206"/>
                        <a:pt x="20527" y="94"/>
                      </a:cubicBezTo>
                      <a:cubicBezTo>
                        <a:pt x="20919" y="-28"/>
                        <a:pt x="21360" y="-179"/>
                        <a:pt x="20363" y="703"/>
                      </a:cubicBezTo>
                      <a:cubicBezTo>
                        <a:pt x="19385" y="1580"/>
                        <a:pt x="16903" y="3311"/>
                        <a:pt x="14621" y="5340"/>
                      </a:cubicBezTo>
                      <a:cubicBezTo>
                        <a:pt x="12361" y="7381"/>
                        <a:pt x="8646" y="10858"/>
                        <a:pt x="6752" y="12910"/>
                      </a:cubicBezTo>
                      <a:cubicBezTo>
                        <a:pt x="4859" y="14963"/>
                        <a:pt x="3831" y="16479"/>
                        <a:pt x="3219" y="17674"/>
                      </a:cubicBezTo>
                      <a:cubicBezTo>
                        <a:pt x="2607" y="18868"/>
                        <a:pt x="3430" y="19454"/>
                        <a:pt x="3069" y="20043"/>
                      </a:cubicBezTo>
                      <a:cubicBezTo>
                        <a:pt x="2708" y="20632"/>
                        <a:pt x="1538" y="21082"/>
                        <a:pt x="1056" y="21251"/>
                      </a:cubicBezTo>
                      <a:cubicBezTo>
                        <a:pt x="573" y="21421"/>
                        <a:pt x="330" y="21099"/>
                        <a:pt x="134" y="21054"/>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14" name="Freeform 97"/>
                <p:cNvSpPr/>
                <p:nvPr/>
              </p:nvSpPr>
              <p:spPr>
                <a:xfrm>
                  <a:off x="658983" y="357274"/>
                  <a:ext cx="721610" cy="975072"/>
                </a:xfrm>
                <a:custGeom>
                  <a:avLst/>
                  <a:gdLst/>
                  <a:ahLst/>
                  <a:cxnLst>
                    <a:cxn ang="0">
                      <a:pos x="wd2" y="hd2"/>
                    </a:cxn>
                    <a:cxn ang="5400000">
                      <a:pos x="wd2" y="hd2"/>
                    </a:cxn>
                    <a:cxn ang="10800000">
                      <a:pos x="wd2" y="hd2"/>
                    </a:cxn>
                    <a:cxn ang="16200000">
                      <a:pos x="wd2" y="hd2"/>
                    </a:cxn>
                  </a:cxnLst>
                  <a:rect l="0" t="0" r="r" b="b"/>
                  <a:pathLst>
                    <a:path w="20674" h="21155" extrusionOk="0">
                      <a:moveTo>
                        <a:pt x="1309" y="16511"/>
                      </a:moveTo>
                      <a:cubicBezTo>
                        <a:pt x="394" y="15292"/>
                        <a:pt x="-677" y="13905"/>
                        <a:pt x="556" y="11424"/>
                      </a:cubicBezTo>
                      <a:cubicBezTo>
                        <a:pt x="1789" y="8943"/>
                        <a:pt x="6990" y="3370"/>
                        <a:pt x="8689" y="1573"/>
                      </a:cubicBezTo>
                      <a:cubicBezTo>
                        <a:pt x="10389" y="-223"/>
                        <a:pt x="11481" y="-425"/>
                        <a:pt x="10767" y="681"/>
                      </a:cubicBezTo>
                      <a:cubicBezTo>
                        <a:pt x="10054" y="1787"/>
                        <a:pt x="5763" y="6068"/>
                        <a:pt x="4386" y="8188"/>
                      </a:cubicBezTo>
                      <a:cubicBezTo>
                        <a:pt x="3009" y="10307"/>
                        <a:pt x="2294" y="11969"/>
                        <a:pt x="2494" y="13439"/>
                      </a:cubicBezTo>
                      <a:cubicBezTo>
                        <a:pt x="2694" y="14908"/>
                        <a:pt x="3529" y="16007"/>
                        <a:pt x="5614" y="17044"/>
                      </a:cubicBezTo>
                      <a:cubicBezTo>
                        <a:pt x="7700" y="18080"/>
                        <a:pt x="12562" y="19052"/>
                        <a:pt x="14987" y="19635"/>
                      </a:cubicBezTo>
                      <a:cubicBezTo>
                        <a:pt x="17412" y="20217"/>
                        <a:pt x="19344" y="20275"/>
                        <a:pt x="20133" y="20528"/>
                      </a:cubicBezTo>
                      <a:cubicBezTo>
                        <a:pt x="20923" y="20781"/>
                        <a:pt x="20911" y="21175"/>
                        <a:pt x="19665" y="21155"/>
                      </a:cubicBezTo>
                      <a:cubicBezTo>
                        <a:pt x="18420" y="21134"/>
                        <a:pt x="14928" y="20822"/>
                        <a:pt x="12667" y="20423"/>
                      </a:cubicBezTo>
                      <a:cubicBezTo>
                        <a:pt x="10405" y="20024"/>
                        <a:pt x="7938" y="19423"/>
                        <a:pt x="6053" y="18773"/>
                      </a:cubicBezTo>
                      <a:cubicBezTo>
                        <a:pt x="4169" y="18122"/>
                        <a:pt x="2298" y="17705"/>
                        <a:pt x="1309" y="16511"/>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15" name="Freeform 98"/>
                <p:cNvSpPr/>
                <p:nvPr/>
              </p:nvSpPr>
              <p:spPr>
                <a:xfrm>
                  <a:off x="439586" y="748489"/>
                  <a:ext cx="463387" cy="494300"/>
                </a:xfrm>
                <a:custGeom>
                  <a:avLst/>
                  <a:gdLst/>
                  <a:ahLst/>
                  <a:cxnLst>
                    <a:cxn ang="0">
                      <a:pos x="wd2" y="hd2"/>
                    </a:cxn>
                    <a:cxn ang="5400000">
                      <a:pos x="wd2" y="hd2"/>
                    </a:cxn>
                    <a:cxn ang="10800000">
                      <a:pos x="wd2" y="hd2"/>
                    </a:cxn>
                    <a:cxn ang="16200000">
                      <a:pos x="wd2" y="hd2"/>
                    </a:cxn>
                  </a:cxnLst>
                  <a:rect l="0" t="0" r="r" b="b"/>
                  <a:pathLst>
                    <a:path w="19190" h="19535" extrusionOk="0">
                      <a:moveTo>
                        <a:pt x="1913" y="16369"/>
                      </a:moveTo>
                      <a:cubicBezTo>
                        <a:pt x="-269" y="15554"/>
                        <a:pt x="-847" y="13501"/>
                        <a:pt x="1572" y="10936"/>
                      </a:cubicBezTo>
                      <a:cubicBezTo>
                        <a:pt x="4373" y="7175"/>
                        <a:pt x="4219" y="5325"/>
                        <a:pt x="13006" y="94"/>
                      </a:cubicBezTo>
                      <a:cubicBezTo>
                        <a:pt x="13940" y="-701"/>
                        <a:pt x="11144" y="3739"/>
                        <a:pt x="10840" y="5627"/>
                      </a:cubicBezTo>
                      <a:cubicBezTo>
                        <a:pt x="10536" y="7515"/>
                        <a:pt x="10771" y="9825"/>
                        <a:pt x="11233" y="11477"/>
                      </a:cubicBezTo>
                      <a:cubicBezTo>
                        <a:pt x="11694" y="13130"/>
                        <a:pt x="12319" y="14324"/>
                        <a:pt x="13586" y="15580"/>
                      </a:cubicBezTo>
                      <a:cubicBezTo>
                        <a:pt x="14854" y="16837"/>
                        <a:pt x="20753" y="18906"/>
                        <a:pt x="18795" y="19043"/>
                      </a:cubicBezTo>
                      <a:cubicBezTo>
                        <a:pt x="11792" y="20899"/>
                        <a:pt x="5137" y="16941"/>
                        <a:pt x="1913" y="16369"/>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grpSp>
      <p:sp>
        <p:nvSpPr>
          <p:cNvPr id="1919" name="Title Text"/>
          <p:cNvSpPr txBox="1">
            <a:spLocks noGrp="1"/>
          </p:cNvSpPr>
          <p:nvPr>
            <p:ph type="title"/>
          </p:nvPr>
        </p:nvSpPr>
        <p:spPr>
          <a:xfrm>
            <a:off x="1905000" y="2209800"/>
            <a:ext cx="6858000" cy="1143000"/>
          </a:xfrm>
          <a:prstGeom prst="rect">
            <a:avLst/>
          </a:prstGeom>
        </p:spPr>
        <p:txBody>
          <a:bodyPr anchor="ctr"/>
          <a:lstStyle>
            <a:lvl1pPr>
              <a:defRPr>
                <a:solidFill>
                  <a:srgbClr val="007572"/>
                </a:solidFill>
                <a:latin typeface="Arial Narrow"/>
                <a:ea typeface="Arial Narrow"/>
                <a:cs typeface="Arial Narrow"/>
                <a:sym typeface="Arial Narrow"/>
              </a:defRPr>
            </a:lvl1pPr>
          </a:lstStyle>
          <a:p>
            <a:r>
              <a:t>Title Text</a:t>
            </a:r>
          </a:p>
        </p:txBody>
      </p:sp>
      <p:sp>
        <p:nvSpPr>
          <p:cNvPr id="1920" name="Body Level One…"/>
          <p:cNvSpPr txBox="1">
            <a:spLocks noGrp="1"/>
          </p:cNvSpPr>
          <p:nvPr>
            <p:ph type="body" sz="quarter" idx="1"/>
          </p:nvPr>
        </p:nvSpPr>
        <p:spPr>
          <a:xfrm>
            <a:off x="2438400" y="3886200"/>
            <a:ext cx="5334000" cy="1752600"/>
          </a:xfrm>
          <a:prstGeom prst="rect">
            <a:avLst/>
          </a:prstGeom>
        </p:spPr>
        <p:txBody>
          <a:bodyPr>
            <a:normAutofit/>
          </a:bodyPr>
          <a:lstStyle>
            <a:lvl1pPr marL="0" indent="0">
              <a:buSzTx/>
              <a:buNone/>
              <a:defRPr>
                <a:solidFill>
                  <a:srgbClr val="333333"/>
                </a:solidFill>
                <a:latin typeface="Arial Narrow"/>
                <a:ea typeface="Arial Narrow"/>
                <a:cs typeface="Arial Narrow"/>
                <a:sym typeface="Arial Narrow"/>
              </a:defRPr>
            </a:lvl1pPr>
            <a:lvl2pPr>
              <a:buChar char="–"/>
              <a:defRPr>
                <a:solidFill>
                  <a:srgbClr val="333333"/>
                </a:solidFill>
                <a:latin typeface="Arial Narrow"/>
                <a:ea typeface="Arial Narrow"/>
                <a:cs typeface="Arial Narrow"/>
                <a:sym typeface="Arial Narrow"/>
              </a:defRPr>
            </a:lvl2pPr>
            <a:lvl3pPr>
              <a:defRPr>
                <a:solidFill>
                  <a:srgbClr val="333333"/>
                </a:solidFill>
                <a:latin typeface="Arial Narrow"/>
                <a:ea typeface="Arial Narrow"/>
                <a:cs typeface="Arial Narrow"/>
                <a:sym typeface="Arial Narrow"/>
              </a:defRPr>
            </a:lvl3pPr>
            <a:lvl4pPr>
              <a:buChar char="–"/>
              <a:defRPr>
                <a:solidFill>
                  <a:srgbClr val="333333"/>
                </a:solidFill>
                <a:latin typeface="Arial Narrow"/>
                <a:ea typeface="Arial Narrow"/>
                <a:cs typeface="Arial Narrow"/>
                <a:sym typeface="Arial Narrow"/>
              </a:defRPr>
            </a:lvl4pPr>
            <a:lvl5pPr>
              <a:buChar char="»"/>
              <a:defRPr>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1921"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255912566"/>
      </p:ext>
    </p:extLst>
  </p:cSld>
  <p:clrMapOvr>
    <a:masterClrMapping/>
  </p:clrMapOvr>
  <p:transition spd="med"/>
</p:sldLayout>
</file>

<file path=ppt/slideLayouts/slideLayout2100.xml><?xml version="1.0" encoding="utf-8"?>
<p:sldLayout xmlns:a="http://schemas.openxmlformats.org/drawingml/2006/main" xmlns:r="http://schemas.openxmlformats.org/officeDocument/2006/relationships" xmlns:p="http://schemas.openxmlformats.org/presentationml/2006/main" showMasterSp="0" type="tx">
  <p:cSld name="18_Content with Caption">
    <p:bg>
      <p:bgPr>
        <a:solidFill>
          <a:srgbClr val="000000"/>
        </a:solidFill>
        <a:effectLst/>
      </p:bgPr>
    </p:bg>
    <p:spTree>
      <p:nvGrpSpPr>
        <p:cNvPr id="1" name=""/>
        <p:cNvGrpSpPr/>
        <p:nvPr/>
      </p:nvGrpSpPr>
      <p:grpSpPr>
        <a:xfrm>
          <a:off x="0" y="0"/>
          <a:ext cx="0" cy="0"/>
          <a:chOff x="0" y="0"/>
          <a:chExt cx="0" cy="0"/>
        </a:xfrm>
      </p:grpSpPr>
      <p:sp>
        <p:nvSpPr>
          <p:cNvPr id="2763" name="Title Text"/>
          <p:cNvSpPr txBox="1">
            <a:spLocks noGrp="1"/>
          </p:cNvSpPr>
          <p:nvPr>
            <p:ph type="title"/>
          </p:nvPr>
        </p:nvSpPr>
        <p:spPr>
          <a:xfrm>
            <a:off x="457200" y="273050"/>
            <a:ext cx="3008314" cy="1162050"/>
          </a:xfrm>
          <a:prstGeom prst="rect">
            <a:avLst/>
          </a:prstGeom>
          <a:noFill/>
        </p:spPr>
        <p:txBody>
          <a:bodyPr lIns="45719" tIns="45719" rIns="45719" bIns="45719"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2764" name="Body Level One…"/>
          <p:cNvSpPr txBox="1">
            <a:spLocks noGrp="1"/>
          </p:cNvSpPr>
          <p:nvPr>
            <p:ph type="body" idx="1"/>
          </p:nvPr>
        </p:nvSpPr>
        <p:spPr>
          <a:xfrm>
            <a:off x="3575050" y="273050"/>
            <a:ext cx="5111750" cy="5853113"/>
          </a:xfrm>
          <a:prstGeom prst="rect">
            <a:avLst/>
          </a:prstGeom>
        </p:spPr>
        <p:txBody>
          <a:bodyPr lIns="45719" tIns="45719" rIns="45719" bIns="45719">
            <a:normAutofit/>
          </a:bodyPr>
          <a:lstStyle>
            <a:lvl1pPr marL="342900" indent="-342900">
              <a:buSzPct val="100000"/>
              <a:buChar char="•"/>
              <a:defRPr b="1" i="0">
                <a:solidFill>
                  <a:srgbClr val="000000"/>
                </a:solidFill>
                <a:latin typeface="Arial" panose="020B0604020202020204" pitchFamily="34" charset="0"/>
                <a:cs typeface="Arial" panose="020B0604020202020204" pitchFamily="34" charset="0"/>
              </a:defRPr>
            </a:lvl1pPr>
            <a:lvl2pPr marL="783771" indent="-326571">
              <a:buSzPct val="100000"/>
              <a:buChar char="–"/>
              <a:defRPr b="1" i="0">
                <a:solidFill>
                  <a:srgbClr val="000000"/>
                </a:solidFill>
                <a:latin typeface="Arial" panose="020B0604020202020204" pitchFamily="34" charset="0"/>
                <a:cs typeface="Arial" panose="020B0604020202020204" pitchFamily="34" charset="0"/>
              </a:defRPr>
            </a:lvl2pPr>
            <a:lvl3pPr marL="1219200" indent="-304800">
              <a:buSzPct val="100000"/>
              <a:buChar char="•"/>
              <a:defRPr b="1" i="0">
                <a:solidFill>
                  <a:srgbClr val="000000"/>
                </a:solidFill>
                <a:latin typeface="Arial" panose="020B0604020202020204" pitchFamily="34" charset="0"/>
                <a:cs typeface="Arial" panose="020B0604020202020204" pitchFamily="34" charset="0"/>
              </a:defRPr>
            </a:lvl3pPr>
            <a:lvl4pPr marL="1737360" indent="-365760">
              <a:buSzPct val="100000"/>
              <a:buChar char="–"/>
              <a:defRPr b="1" i="0">
                <a:solidFill>
                  <a:srgbClr val="000000"/>
                </a:solidFill>
                <a:latin typeface="Arial" panose="020B0604020202020204" pitchFamily="34" charset="0"/>
                <a:cs typeface="Arial" panose="020B0604020202020204" pitchFamily="34" charset="0"/>
              </a:defRPr>
            </a:lvl4pPr>
            <a:lvl5pPr marL="2194560" indent="-365760">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765" name="Text Placeholder 3"/>
          <p:cNvSpPr>
            <a:spLocks noGrp="1"/>
          </p:cNvSpPr>
          <p:nvPr>
            <p:ph type="body" sz="half" idx="21"/>
          </p:nvPr>
        </p:nvSpPr>
        <p:spPr>
          <a:xfrm>
            <a:off x="457199" y="1435100"/>
            <a:ext cx="3008315" cy="4691063"/>
          </a:xfrm>
          <a:prstGeom prst="rect">
            <a:avLst/>
          </a:prstGeom>
        </p:spPr>
        <p:txBody>
          <a:bodyPr lIns="45719" tIns="45719" rIns="45719" bIns="45719">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000000"/>
                </a:solidFill>
              </a:defRPr>
            </a:pPr>
            <a:endParaRPr dirty="0"/>
          </a:p>
        </p:txBody>
      </p:sp>
      <p:sp>
        <p:nvSpPr>
          <p:cNvPr id="2766" name="Slide Number"/>
          <p:cNvSpPr txBox="1">
            <a:spLocks noGrp="1"/>
          </p:cNvSpPr>
          <p:nvPr>
            <p:ph type="sldNum" sz="quarter" idx="2"/>
          </p:nvPr>
        </p:nvSpPr>
        <p:spPr>
          <a:xfrm>
            <a:off x="8147862" y="6248400"/>
            <a:ext cx="310339" cy="307775"/>
          </a:xfrm>
          <a:prstGeom prst="rect">
            <a:avLst/>
          </a:prstGeom>
        </p:spPr>
        <p:txBody>
          <a:bodyPr lIns="45719" tIns="45719" rIns="45719" bIns="45719"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686087944"/>
      </p:ext>
    </p:extLst>
  </p:cSld>
  <p:clrMapOvr>
    <a:masterClrMapping/>
  </p:clrMapOvr>
  <p:transition spd="med"/>
</p:sldLayout>
</file>

<file path=ppt/slideLayouts/slideLayout2101.xml><?xml version="1.0" encoding="utf-8"?>
<p:sldLayout xmlns:a="http://schemas.openxmlformats.org/drawingml/2006/main" xmlns:r="http://schemas.openxmlformats.org/officeDocument/2006/relationships" xmlns:p="http://schemas.openxmlformats.org/presentationml/2006/main" showMasterSp="0" type="tx">
  <p:cSld name="18_Picture with Caption">
    <p:bg>
      <p:bgPr>
        <a:solidFill>
          <a:srgbClr val="000000"/>
        </a:solidFill>
        <a:effectLst/>
      </p:bgPr>
    </p:bg>
    <p:spTree>
      <p:nvGrpSpPr>
        <p:cNvPr id="1" name=""/>
        <p:cNvGrpSpPr/>
        <p:nvPr/>
      </p:nvGrpSpPr>
      <p:grpSpPr>
        <a:xfrm>
          <a:off x="0" y="0"/>
          <a:ext cx="0" cy="0"/>
          <a:chOff x="0" y="0"/>
          <a:chExt cx="0" cy="0"/>
        </a:xfrm>
      </p:grpSpPr>
      <p:sp>
        <p:nvSpPr>
          <p:cNvPr id="2773" name="Title Text"/>
          <p:cNvSpPr txBox="1">
            <a:spLocks noGrp="1"/>
          </p:cNvSpPr>
          <p:nvPr>
            <p:ph type="title"/>
          </p:nvPr>
        </p:nvSpPr>
        <p:spPr>
          <a:xfrm>
            <a:off x="1792288" y="4800600"/>
            <a:ext cx="5486401" cy="566738"/>
          </a:xfrm>
          <a:prstGeom prst="rect">
            <a:avLst/>
          </a:prstGeom>
          <a:noFill/>
        </p:spPr>
        <p:txBody>
          <a:bodyPr lIns="45719" tIns="45719" rIns="45719" bIns="45719"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2774"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2775" name="Body Level One…"/>
          <p:cNvSpPr txBox="1">
            <a:spLocks noGrp="1"/>
          </p:cNvSpPr>
          <p:nvPr>
            <p:ph type="body" sz="quarter" idx="1"/>
          </p:nvPr>
        </p:nvSpPr>
        <p:spPr>
          <a:xfrm>
            <a:off x="1792288" y="5367337"/>
            <a:ext cx="5486401" cy="804863"/>
          </a:xfrm>
          <a:prstGeom prst="rect">
            <a:avLst/>
          </a:prstGeom>
        </p:spPr>
        <p:txBody>
          <a:bodyPr lIns="45719" tIns="45719" rIns="45719" bIns="45719">
            <a:normAutofit/>
          </a:bodyPr>
          <a:lstStyle>
            <a:lvl1pPr marL="0" indent="0">
              <a:spcBef>
                <a:spcPts val="300"/>
              </a:spcBef>
              <a:buSzTx/>
              <a:buNone/>
              <a:defRPr sz="1400" b="1" i="0">
                <a:solidFill>
                  <a:srgbClr val="000000"/>
                </a:solidFill>
                <a:latin typeface="Arial" panose="020B0604020202020204" pitchFamily="34" charset="0"/>
                <a:cs typeface="Arial" panose="020B0604020202020204" pitchFamily="34" charset="0"/>
              </a:defRPr>
            </a:lvl1pPr>
            <a:lvl2pPr marL="0" indent="457200">
              <a:spcBef>
                <a:spcPts val="300"/>
              </a:spcBef>
              <a:buSzTx/>
              <a:buNone/>
              <a:defRPr sz="1400" b="1" i="0">
                <a:solidFill>
                  <a:srgbClr val="000000"/>
                </a:solidFill>
                <a:latin typeface="Arial" panose="020B0604020202020204" pitchFamily="34" charset="0"/>
                <a:cs typeface="Arial" panose="020B0604020202020204" pitchFamily="34" charset="0"/>
              </a:defRPr>
            </a:lvl2pPr>
            <a:lvl3pPr marL="0" indent="914400">
              <a:spcBef>
                <a:spcPts val="300"/>
              </a:spcBef>
              <a:buSzTx/>
              <a:buNone/>
              <a:defRPr sz="1400" b="1" i="0">
                <a:solidFill>
                  <a:srgbClr val="000000"/>
                </a:solidFill>
                <a:latin typeface="Arial" panose="020B0604020202020204" pitchFamily="34" charset="0"/>
                <a:cs typeface="Arial" panose="020B0604020202020204" pitchFamily="34" charset="0"/>
              </a:defRPr>
            </a:lvl3pPr>
            <a:lvl4pPr marL="0" indent="1371600">
              <a:spcBef>
                <a:spcPts val="300"/>
              </a:spcBef>
              <a:buSzTx/>
              <a:buNone/>
              <a:defRPr sz="1400" b="1" i="0">
                <a:solidFill>
                  <a:srgbClr val="000000"/>
                </a:solidFill>
                <a:latin typeface="Arial" panose="020B0604020202020204" pitchFamily="34" charset="0"/>
                <a:cs typeface="Arial" panose="020B0604020202020204" pitchFamily="34" charset="0"/>
              </a:defRPr>
            </a:lvl4pPr>
            <a:lvl5pPr marL="0" indent="1828800">
              <a:spcBef>
                <a:spcPts val="3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776" name="Slide Number"/>
          <p:cNvSpPr txBox="1">
            <a:spLocks noGrp="1"/>
          </p:cNvSpPr>
          <p:nvPr>
            <p:ph type="sldNum" sz="quarter" idx="2"/>
          </p:nvPr>
        </p:nvSpPr>
        <p:spPr>
          <a:xfrm>
            <a:off x="8147862" y="6248400"/>
            <a:ext cx="310339" cy="307775"/>
          </a:xfrm>
          <a:prstGeom prst="rect">
            <a:avLst/>
          </a:prstGeom>
        </p:spPr>
        <p:txBody>
          <a:bodyPr lIns="45719" tIns="45719" rIns="45719" bIns="45719"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375787204"/>
      </p:ext>
    </p:extLst>
  </p:cSld>
  <p:clrMapOvr>
    <a:masterClrMapping/>
  </p:clrMapOvr>
  <p:transition spd="med"/>
</p:sldLayout>
</file>

<file path=ppt/slideLayouts/slideLayout2102.xml><?xml version="1.0" encoding="utf-8"?>
<p:sldLayout xmlns:a="http://schemas.openxmlformats.org/drawingml/2006/main" xmlns:r="http://schemas.openxmlformats.org/officeDocument/2006/relationships" xmlns:p="http://schemas.openxmlformats.org/presentationml/2006/main" showMasterSp="0" type="tx">
  <p:cSld name="18_Title and Vertical Text">
    <p:bg>
      <p:bgPr>
        <a:solidFill>
          <a:srgbClr val="000000"/>
        </a:solidFill>
        <a:effectLst/>
      </p:bgPr>
    </p:bg>
    <p:spTree>
      <p:nvGrpSpPr>
        <p:cNvPr id="1" name=""/>
        <p:cNvGrpSpPr/>
        <p:nvPr/>
      </p:nvGrpSpPr>
      <p:grpSpPr>
        <a:xfrm>
          <a:off x="0" y="0"/>
          <a:ext cx="0" cy="0"/>
          <a:chOff x="0" y="0"/>
          <a:chExt cx="0" cy="0"/>
        </a:xfrm>
      </p:grpSpPr>
      <p:sp>
        <p:nvSpPr>
          <p:cNvPr id="2783" name="Title Text"/>
          <p:cNvSpPr txBox="1">
            <a:spLocks noGrp="1"/>
          </p:cNvSpPr>
          <p:nvPr>
            <p:ph type="title"/>
          </p:nvPr>
        </p:nvSpPr>
        <p:spPr>
          <a:xfrm>
            <a:off x="0" y="609600"/>
            <a:ext cx="9144000" cy="1143000"/>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784" name="Body Level One…"/>
          <p:cNvSpPr txBox="1">
            <a:spLocks noGrp="1"/>
          </p:cNvSpPr>
          <p:nvPr>
            <p:ph type="body" idx="1"/>
          </p:nvPr>
        </p:nvSpPr>
        <p:spPr>
          <a:xfrm>
            <a:off x="685800" y="1981200"/>
            <a:ext cx="7772400" cy="4114800"/>
          </a:xfrm>
          <a:prstGeom prst="rect">
            <a:avLst/>
          </a:prstGeom>
        </p:spPr>
        <p:txBody>
          <a:bodyPr vert="eaVert" lIns="45719" tIns="45719" rIns="45719" bIns="45719">
            <a:normAutofit/>
          </a:bodyPr>
          <a:lstStyle>
            <a:lvl1pPr marL="342900" indent="-342900">
              <a:buSzPct val="100000"/>
              <a:buChar char="•"/>
              <a:defRPr b="1" i="0">
                <a:solidFill>
                  <a:srgbClr val="000000"/>
                </a:solidFill>
                <a:latin typeface="Arial" panose="020B0604020202020204" pitchFamily="34" charset="0"/>
                <a:cs typeface="Arial" panose="020B0604020202020204" pitchFamily="34" charset="0"/>
              </a:defRPr>
            </a:lvl1pPr>
            <a:lvl2pPr marL="783771" indent="-326571">
              <a:buSzPct val="100000"/>
              <a:buChar char="–"/>
              <a:defRPr b="1" i="0">
                <a:solidFill>
                  <a:srgbClr val="000000"/>
                </a:solidFill>
                <a:latin typeface="Arial" panose="020B0604020202020204" pitchFamily="34" charset="0"/>
                <a:cs typeface="Arial" panose="020B0604020202020204" pitchFamily="34" charset="0"/>
              </a:defRPr>
            </a:lvl2pPr>
            <a:lvl3pPr marL="1219200" indent="-304800">
              <a:buSzPct val="100000"/>
              <a:buChar char="•"/>
              <a:defRPr b="1" i="0">
                <a:solidFill>
                  <a:srgbClr val="000000"/>
                </a:solidFill>
                <a:latin typeface="Arial" panose="020B0604020202020204" pitchFamily="34" charset="0"/>
                <a:cs typeface="Arial" panose="020B0604020202020204" pitchFamily="34" charset="0"/>
              </a:defRPr>
            </a:lvl3pPr>
            <a:lvl4pPr marL="1737360" indent="-365760">
              <a:buSzPct val="100000"/>
              <a:buChar char="–"/>
              <a:defRPr b="1" i="0">
                <a:solidFill>
                  <a:srgbClr val="000000"/>
                </a:solidFill>
                <a:latin typeface="Arial" panose="020B0604020202020204" pitchFamily="34" charset="0"/>
                <a:cs typeface="Arial" panose="020B0604020202020204" pitchFamily="34" charset="0"/>
              </a:defRPr>
            </a:lvl4pPr>
            <a:lvl5pPr marL="2194560" indent="-365760">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785" name="Slide Number"/>
          <p:cNvSpPr txBox="1">
            <a:spLocks noGrp="1"/>
          </p:cNvSpPr>
          <p:nvPr>
            <p:ph type="sldNum" sz="quarter" idx="2"/>
          </p:nvPr>
        </p:nvSpPr>
        <p:spPr>
          <a:xfrm>
            <a:off x="8147862" y="6248400"/>
            <a:ext cx="310339" cy="307775"/>
          </a:xfrm>
          <a:prstGeom prst="rect">
            <a:avLst/>
          </a:prstGeom>
        </p:spPr>
        <p:txBody>
          <a:bodyPr lIns="45719" tIns="45719" rIns="45719" bIns="45719"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028845006"/>
      </p:ext>
    </p:extLst>
  </p:cSld>
  <p:clrMapOvr>
    <a:masterClrMapping/>
  </p:clrMapOvr>
  <p:transition spd="med"/>
</p:sldLayout>
</file>

<file path=ppt/slideLayouts/slideLayout2103.xml><?xml version="1.0" encoding="utf-8"?>
<p:sldLayout xmlns:a="http://schemas.openxmlformats.org/drawingml/2006/main" xmlns:r="http://schemas.openxmlformats.org/officeDocument/2006/relationships" xmlns:p="http://schemas.openxmlformats.org/presentationml/2006/main" showMasterSp="0" type="tx">
  <p:cSld name="18_Vertical Title and Text">
    <p:bg>
      <p:bgPr>
        <a:solidFill>
          <a:srgbClr val="000000"/>
        </a:solidFill>
        <a:effectLst/>
      </p:bgPr>
    </p:bg>
    <p:spTree>
      <p:nvGrpSpPr>
        <p:cNvPr id="1" name=""/>
        <p:cNvGrpSpPr/>
        <p:nvPr/>
      </p:nvGrpSpPr>
      <p:grpSpPr>
        <a:xfrm>
          <a:off x="0" y="0"/>
          <a:ext cx="0" cy="0"/>
          <a:chOff x="0" y="0"/>
          <a:chExt cx="0" cy="0"/>
        </a:xfrm>
      </p:grpSpPr>
      <p:sp>
        <p:nvSpPr>
          <p:cNvPr id="2792" name="Title Text"/>
          <p:cNvSpPr txBox="1">
            <a:spLocks noGrp="1"/>
          </p:cNvSpPr>
          <p:nvPr>
            <p:ph type="title"/>
          </p:nvPr>
        </p:nvSpPr>
        <p:spPr>
          <a:xfrm>
            <a:off x="6515100" y="609600"/>
            <a:ext cx="1943100" cy="5486400"/>
          </a:xfrm>
          <a:prstGeom prst="rect">
            <a:avLst/>
          </a:prstGeom>
          <a:noFill/>
        </p:spPr>
        <p:txBody>
          <a:bodyPr vert="eaVert"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793" name="Body Level One…"/>
          <p:cNvSpPr txBox="1">
            <a:spLocks noGrp="1"/>
          </p:cNvSpPr>
          <p:nvPr>
            <p:ph type="body" idx="1"/>
          </p:nvPr>
        </p:nvSpPr>
        <p:spPr>
          <a:xfrm>
            <a:off x="685800" y="609600"/>
            <a:ext cx="5676900" cy="5486400"/>
          </a:xfrm>
          <a:prstGeom prst="rect">
            <a:avLst/>
          </a:prstGeom>
        </p:spPr>
        <p:txBody>
          <a:bodyPr vert="eaVert" lIns="45719" tIns="45719" rIns="45719" bIns="45719">
            <a:normAutofit/>
          </a:bodyPr>
          <a:lstStyle>
            <a:lvl1pPr marL="342900" indent="-342900">
              <a:buSzPct val="100000"/>
              <a:buChar char="•"/>
              <a:defRPr b="1" i="0">
                <a:solidFill>
                  <a:srgbClr val="000000"/>
                </a:solidFill>
                <a:latin typeface="Arial" panose="020B0604020202020204" pitchFamily="34" charset="0"/>
                <a:cs typeface="Arial" panose="020B0604020202020204" pitchFamily="34" charset="0"/>
              </a:defRPr>
            </a:lvl1pPr>
            <a:lvl2pPr marL="783771" indent="-326571">
              <a:buSzPct val="100000"/>
              <a:buChar char="–"/>
              <a:defRPr b="1" i="0">
                <a:solidFill>
                  <a:srgbClr val="000000"/>
                </a:solidFill>
                <a:latin typeface="Arial" panose="020B0604020202020204" pitchFamily="34" charset="0"/>
                <a:cs typeface="Arial" panose="020B0604020202020204" pitchFamily="34" charset="0"/>
              </a:defRPr>
            </a:lvl2pPr>
            <a:lvl3pPr marL="1219200" indent="-304800">
              <a:buSzPct val="100000"/>
              <a:buChar char="•"/>
              <a:defRPr b="1" i="0">
                <a:solidFill>
                  <a:srgbClr val="000000"/>
                </a:solidFill>
                <a:latin typeface="Arial" panose="020B0604020202020204" pitchFamily="34" charset="0"/>
                <a:cs typeface="Arial" panose="020B0604020202020204" pitchFamily="34" charset="0"/>
              </a:defRPr>
            </a:lvl3pPr>
            <a:lvl4pPr marL="1737360" indent="-365760">
              <a:buSzPct val="100000"/>
              <a:buChar char="–"/>
              <a:defRPr b="1" i="0">
                <a:solidFill>
                  <a:srgbClr val="000000"/>
                </a:solidFill>
                <a:latin typeface="Arial" panose="020B0604020202020204" pitchFamily="34" charset="0"/>
                <a:cs typeface="Arial" panose="020B0604020202020204" pitchFamily="34" charset="0"/>
              </a:defRPr>
            </a:lvl4pPr>
            <a:lvl5pPr marL="2194560" indent="-365760">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794" name="Slide Number"/>
          <p:cNvSpPr txBox="1">
            <a:spLocks noGrp="1"/>
          </p:cNvSpPr>
          <p:nvPr>
            <p:ph type="sldNum" sz="quarter" idx="2"/>
          </p:nvPr>
        </p:nvSpPr>
        <p:spPr>
          <a:xfrm>
            <a:off x="8147862" y="6248400"/>
            <a:ext cx="310339" cy="307775"/>
          </a:xfrm>
          <a:prstGeom prst="rect">
            <a:avLst/>
          </a:prstGeom>
        </p:spPr>
        <p:txBody>
          <a:bodyPr lIns="45719" tIns="45719" rIns="45719" bIns="45719"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000230193"/>
      </p:ext>
    </p:extLst>
  </p:cSld>
  <p:clrMapOvr>
    <a:masterClrMapping/>
  </p:clrMapOvr>
  <p:transition spd="med"/>
</p:sldLayout>
</file>

<file path=ppt/slideLayouts/slideLayout2104.xml><?xml version="1.0" encoding="utf-8"?>
<p:sldLayout xmlns:a="http://schemas.openxmlformats.org/drawingml/2006/main" xmlns:r="http://schemas.openxmlformats.org/officeDocument/2006/relationships" xmlns:p="http://schemas.openxmlformats.org/presentationml/2006/main" showMasterSp="0" type="tx">
  <p:cSld name="19_Title Slide">
    <p:bg>
      <p:bgPr>
        <a:solidFill>
          <a:srgbClr val="000000"/>
        </a:solidFill>
        <a:effectLst/>
      </p:bgPr>
    </p:bg>
    <p:spTree>
      <p:nvGrpSpPr>
        <p:cNvPr id="1" name=""/>
        <p:cNvGrpSpPr/>
        <p:nvPr/>
      </p:nvGrpSpPr>
      <p:grpSpPr>
        <a:xfrm>
          <a:off x="0" y="0"/>
          <a:ext cx="0" cy="0"/>
          <a:chOff x="0" y="0"/>
          <a:chExt cx="0" cy="0"/>
        </a:xfrm>
      </p:grpSpPr>
      <p:sp>
        <p:nvSpPr>
          <p:cNvPr id="2801" name="Title Text"/>
          <p:cNvSpPr txBox="1">
            <a:spLocks noGrp="1"/>
          </p:cNvSpPr>
          <p:nvPr>
            <p:ph type="title"/>
          </p:nvPr>
        </p:nvSpPr>
        <p:spPr>
          <a:xfrm>
            <a:off x="685800" y="2286000"/>
            <a:ext cx="7772400" cy="1143000"/>
          </a:xfrm>
          <a:prstGeom prst="rect">
            <a:avLst/>
          </a:prstGeom>
          <a:noFill/>
        </p:spPr>
        <p:txBody>
          <a:bodyPr lIns="45702" tIns="45702" rIns="45702" bIns="45702"/>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802" name="Body Level One…"/>
          <p:cNvSpPr txBox="1">
            <a:spLocks noGrp="1"/>
          </p:cNvSpPr>
          <p:nvPr>
            <p:ph type="body" sz="quarter" idx="1"/>
          </p:nvPr>
        </p:nvSpPr>
        <p:spPr>
          <a:xfrm>
            <a:off x="1371600" y="3886201"/>
            <a:ext cx="6400800" cy="1752601"/>
          </a:xfrm>
          <a:prstGeom prst="rect">
            <a:avLst/>
          </a:prstGeom>
        </p:spPr>
        <p:txBody>
          <a:bodyPr lIns="45702" tIns="45702" rIns="45702" bIns="45702">
            <a:normAutofit/>
          </a:bodyPr>
          <a:lstStyle>
            <a:lvl1pPr marL="0" indent="0" algn="ctr">
              <a:buSzTx/>
              <a:buNone/>
              <a:defRPr b="1" i="0">
                <a:solidFill>
                  <a:srgbClr val="000000"/>
                </a:solidFill>
                <a:latin typeface="Arial" panose="020B0604020202020204" pitchFamily="34" charset="0"/>
                <a:cs typeface="Arial" panose="020B0604020202020204" pitchFamily="34" charset="0"/>
              </a:defRPr>
            </a:lvl1pPr>
            <a:lvl2pPr marL="783459" indent="-326443" algn="ctr">
              <a:buSzPct val="100000"/>
              <a:buChar char="–"/>
              <a:defRPr b="1" i="0">
                <a:solidFill>
                  <a:srgbClr val="000000"/>
                </a:solidFill>
                <a:latin typeface="Arial" panose="020B0604020202020204" pitchFamily="34" charset="0"/>
                <a:cs typeface="Arial" panose="020B0604020202020204" pitchFamily="34" charset="0"/>
              </a:defRPr>
            </a:lvl2pPr>
            <a:lvl3pPr marL="1218714" indent="-304679" algn="ctr">
              <a:buSzPct val="100000"/>
              <a:buChar char="•"/>
              <a:defRPr b="1" i="0">
                <a:solidFill>
                  <a:srgbClr val="000000"/>
                </a:solidFill>
                <a:latin typeface="Arial" panose="020B0604020202020204" pitchFamily="34" charset="0"/>
                <a:cs typeface="Arial" panose="020B0604020202020204" pitchFamily="34" charset="0"/>
              </a:defRPr>
            </a:lvl3pPr>
            <a:lvl4pPr marL="1736672" indent="-365616" algn="ctr">
              <a:buSzPct val="100000"/>
              <a:buChar char="–"/>
              <a:defRPr b="1" i="0">
                <a:solidFill>
                  <a:srgbClr val="000000"/>
                </a:solidFill>
                <a:latin typeface="Arial" panose="020B0604020202020204" pitchFamily="34" charset="0"/>
                <a:cs typeface="Arial" panose="020B0604020202020204" pitchFamily="34" charset="0"/>
              </a:defRPr>
            </a:lvl4pPr>
            <a:lvl5pPr marL="2193689" indent="-365616" algn="ct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803" name="Slide Number"/>
          <p:cNvSpPr txBox="1">
            <a:spLocks noGrp="1"/>
          </p:cNvSpPr>
          <p:nvPr>
            <p:ph type="sldNum" sz="quarter" idx="2"/>
          </p:nvPr>
        </p:nvSpPr>
        <p:spPr>
          <a:xfrm>
            <a:off x="8147896" y="6248400"/>
            <a:ext cx="310305" cy="307740"/>
          </a:xfrm>
          <a:prstGeom prst="rect">
            <a:avLst/>
          </a:prstGeom>
        </p:spPr>
        <p:txBody>
          <a:bodyPr lIns="45702" tIns="45702" rIns="45702" bIns="45702"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338462290"/>
      </p:ext>
    </p:extLst>
  </p:cSld>
  <p:clrMapOvr>
    <a:masterClrMapping/>
  </p:clrMapOvr>
  <p:transition spd="med"/>
</p:sldLayout>
</file>

<file path=ppt/slideLayouts/slideLayout2105.xml><?xml version="1.0" encoding="utf-8"?>
<p:sldLayout xmlns:a="http://schemas.openxmlformats.org/drawingml/2006/main" xmlns:r="http://schemas.openxmlformats.org/officeDocument/2006/relationships" xmlns:p="http://schemas.openxmlformats.org/presentationml/2006/main" showMasterSp="0" type="tx">
  <p:cSld name="19_Title and Content">
    <p:bg>
      <p:bgPr>
        <a:solidFill>
          <a:srgbClr val="000000"/>
        </a:solidFill>
        <a:effectLst/>
      </p:bgPr>
    </p:bg>
    <p:spTree>
      <p:nvGrpSpPr>
        <p:cNvPr id="1" name=""/>
        <p:cNvGrpSpPr/>
        <p:nvPr/>
      </p:nvGrpSpPr>
      <p:grpSpPr>
        <a:xfrm>
          <a:off x="0" y="0"/>
          <a:ext cx="0" cy="0"/>
          <a:chOff x="0" y="0"/>
          <a:chExt cx="0" cy="0"/>
        </a:xfrm>
      </p:grpSpPr>
      <p:sp>
        <p:nvSpPr>
          <p:cNvPr id="2810" name="Title Text"/>
          <p:cNvSpPr txBox="1">
            <a:spLocks noGrp="1"/>
          </p:cNvSpPr>
          <p:nvPr>
            <p:ph type="title"/>
          </p:nvPr>
        </p:nvSpPr>
        <p:spPr>
          <a:xfrm>
            <a:off x="0" y="609600"/>
            <a:ext cx="9144000" cy="1143000"/>
          </a:xfrm>
          <a:prstGeom prst="rect">
            <a:avLst/>
          </a:prstGeom>
          <a:noFill/>
        </p:spPr>
        <p:txBody>
          <a:bodyPr lIns="45702" tIns="45702" rIns="45702" bIns="45702"/>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811" name="Body Level One…"/>
          <p:cNvSpPr txBox="1">
            <a:spLocks noGrp="1"/>
          </p:cNvSpPr>
          <p:nvPr>
            <p:ph type="body" idx="1"/>
          </p:nvPr>
        </p:nvSpPr>
        <p:spPr>
          <a:xfrm>
            <a:off x="685800" y="1981200"/>
            <a:ext cx="7772400" cy="4114800"/>
          </a:xfrm>
          <a:prstGeom prst="rect">
            <a:avLst/>
          </a:prstGeom>
        </p:spPr>
        <p:txBody>
          <a:bodyPr lIns="45702" tIns="45702" rIns="45702" bIns="45702">
            <a:normAutofit/>
          </a:bodyPr>
          <a:lstStyle>
            <a:lvl1pPr marL="342764" indent="-342764">
              <a:buSzPct val="100000"/>
              <a:buChar char="•"/>
              <a:defRPr b="1" i="0">
                <a:solidFill>
                  <a:srgbClr val="000000"/>
                </a:solidFill>
                <a:latin typeface="Arial" panose="020B0604020202020204" pitchFamily="34" charset="0"/>
                <a:cs typeface="Arial" panose="020B0604020202020204" pitchFamily="34" charset="0"/>
              </a:defRPr>
            </a:lvl1pPr>
            <a:lvl2pPr marL="783459" indent="-326443">
              <a:buSzPct val="100000"/>
              <a:buChar char="–"/>
              <a:defRPr b="1" i="0">
                <a:solidFill>
                  <a:srgbClr val="000000"/>
                </a:solidFill>
                <a:latin typeface="Arial" panose="020B0604020202020204" pitchFamily="34" charset="0"/>
                <a:cs typeface="Arial" panose="020B0604020202020204" pitchFamily="34" charset="0"/>
              </a:defRPr>
            </a:lvl2pPr>
            <a:lvl3pPr marL="1218714" indent="-304679">
              <a:buSzPct val="100000"/>
              <a:buChar char="•"/>
              <a:defRPr b="1" i="0">
                <a:solidFill>
                  <a:srgbClr val="000000"/>
                </a:solidFill>
                <a:latin typeface="Arial" panose="020B0604020202020204" pitchFamily="34" charset="0"/>
                <a:cs typeface="Arial" panose="020B0604020202020204" pitchFamily="34" charset="0"/>
              </a:defRPr>
            </a:lvl3pPr>
            <a:lvl4pPr marL="1736672" indent="-365616">
              <a:buSzPct val="100000"/>
              <a:buChar char="–"/>
              <a:defRPr b="1" i="0">
                <a:solidFill>
                  <a:srgbClr val="000000"/>
                </a:solidFill>
                <a:latin typeface="Arial" panose="020B0604020202020204" pitchFamily="34" charset="0"/>
                <a:cs typeface="Arial" panose="020B0604020202020204" pitchFamily="34" charset="0"/>
              </a:defRPr>
            </a:lvl4pPr>
            <a:lvl5pPr marL="2193689" indent="-365616">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812" name="Slide Number"/>
          <p:cNvSpPr txBox="1">
            <a:spLocks noGrp="1"/>
          </p:cNvSpPr>
          <p:nvPr>
            <p:ph type="sldNum" sz="quarter" idx="2"/>
          </p:nvPr>
        </p:nvSpPr>
        <p:spPr>
          <a:xfrm>
            <a:off x="8147896" y="6248400"/>
            <a:ext cx="310305" cy="307740"/>
          </a:xfrm>
          <a:prstGeom prst="rect">
            <a:avLst/>
          </a:prstGeom>
        </p:spPr>
        <p:txBody>
          <a:bodyPr lIns="45702" tIns="45702" rIns="45702" bIns="45702"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022364232"/>
      </p:ext>
    </p:extLst>
  </p:cSld>
  <p:clrMapOvr>
    <a:masterClrMapping/>
  </p:clrMapOvr>
  <p:transition spd="med"/>
</p:sldLayout>
</file>

<file path=ppt/slideLayouts/slideLayout2106.xml><?xml version="1.0" encoding="utf-8"?>
<p:sldLayout xmlns:a="http://schemas.openxmlformats.org/drawingml/2006/main" xmlns:r="http://schemas.openxmlformats.org/officeDocument/2006/relationships" xmlns:p="http://schemas.openxmlformats.org/presentationml/2006/main" showMasterSp="0" type="tx">
  <p:cSld name="19_Section Header">
    <p:bg>
      <p:bgPr>
        <a:solidFill>
          <a:srgbClr val="000000"/>
        </a:solidFill>
        <a:effectLst/>
      </p:bgPr>
    </p:bg>
    <p:spTree>
      <p:nvGrpSpPr>
        <p:cNvPr id="1" name=""/>
        <p:cNvGrpSpPr/>
        <p:nvPr/>
      </p:nvGrpSpPr>
      <p:grpSpPr>
        <a:xfrm>
          <a:off x="0" y="0"/>
          <a:ext cx="0" cy="0"/>
          <a:chOff x="0" y="0"/>
          <a:chExt cx="0" cy="0"/>
        </a:xfrm>
      </p:grpSpPr>
      <p:sp>
        <p:nvSpPr>
          <p:cNvPr id="2819" name="Title Text"/>
          <p:cNvSpPr txBox="1">
            <a:spLocks noGrp="1"/>
          </p:cNvSpPr>
          <p:nvPr>
            <p:ph type="title"/>
          </p:nvPr>
        </p:nvSpPr>
        <p:spPr>
          <a:xfrm>
            <a:off x="722312" y="4406900"/>
            <a:ext cx="7772401" cy="1362075"/>
          </a:xfrm>
          <a:prstGeom prst="rect">
            <a:avLst/>
          </a:prstGeom>
          <a:noFill/>
        </p:spPr>
        <p:txBody>
          <a:bodyPr lIns="45702" tIns="45702" rIns="45702" bIns="45702"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2820" name="Body Level One…"/>
          <p:cNvSpPr txBox="1">
            <a:spLocks noGrp="1"/>
          </p:cNvSpPr>
          <p:nvPr>
            <p:ph type="body" sz="quarter" idx="1"/>
          </p:nvPr>
        </p:nvSpPr>
        <p:spPr>
          <a:xfrm>
            <a:off x="722312" y="2906714"/>
            <a:ext cx="7772401" cy="1500188"/>
          </a:xfrm>
          <a:prstGeom prst="rect">
            <a:avLst/>
          </a:prstGeom>
        </p:spPr>
        <p:txBody>
          <a:bodyPr lIns="45702" tIns="45702" rIns="45702" bIns="45702" anchor="b">
            <a:normAutofit/>
          </a:bodyPr>
          <a:lstStyle>
            <a:lvl1pPr marL="0" indent="0">
              <a:spcBef>
                <a:spcPts val="400"/>
              </a:spcBef>
              <a:buSzTx/>
              <a:buNone/>
              <a:defRPr sz="2000" b="1" i="0">
                <a:solidFill>
                  <a:srgbClr val="000000"/>
                </a:solidFill>
                <a:latin typeface="Arial" panose="020B0604020202020204" pitchFamily="34" charset="0"/>
                <a:cs typeface="Arial" panose="020B0604020202020204" pitchFamily="34" charset="0"/>
              </a:defRPr>
            </a:lvl1pPr>
            <a:lvl2pPr marL="0" indent="457020">
              <a:spcBef>
                <a:spcPts val="400"/>
              </a:spcBef>
              <a:buSzTx/>
              <a:buNone/>
              <a:defRPr sz="2000" b="1" i="0">
                <a:solidFill>
                  <a:srgbClr val="000000"/>
                </a:solidFill>
                <a:latin typeface="Arial" panose="020B0604020202020204" pitchFamily="34" charset="0"/>
                <a:cs typeface="Arial" panose="020B0604020202020204" pitchFamily="34" charset="0"/>
              </a:defRPr>
            </a:lvl2pPr>
            <a:lvl3pPr marL="0" indent="914040">
              <a:spcBef>
                <a:spcPts val="400"/>
              </a:spcBef>
              <a:buSzTx/>
              <a:buNone/>
              <a:defRPr sz="2000" b="1" i="0">
                <a:solidFill>
                  <a:srgbClr val="000000"/>
                </a:solidFill>
                <a:latin typeface="Arial" panose="020B0604020202020204" pitchFamily="34" charset="0"/>
                <a:cs typeface="Arial" panose="020B0604020202020204" pitchFamily="34" charset="0"/>
              </a:defRPr>
            </a:lvl3pPr>
            <a:lvl4pPr marL="0" indent="1371056">
              <a:spcBef>
                <a:spcPts val="400"/>
              </a:spcBef>
              <a:buSzTx/>
              <a:buNone/>
              <a:defRPr sz="2000" b="1" i="0">
                <a:solidFill>
                  <a:srgbClr val="000000"/>
                </a:solidFill>
                <a:latin typeface="Arial" panose="020B0604020202020204" pitchFamily="34" charset="0"/>
                <a:cs typeface="Arial" panose="020B0604020202020204" pitchFamily="34" charset="0"/>
              </a:defRPr>
            </a:lvl4pPr>
            <a:lvl5pPr marL="0" indent="1828080">
              <a:spcBef>
                <a:spcPts val="4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821" name="Slide Number"/>
          <p:cNvSpPr txBox="1">
            <a:spLocks noGrp="1"/>
          </p:cNvSpPr>
          <p:nvPr>
            <p:ph type="sldNum" sz="quarter" idx="2"/>
          </p:nvPr>
        </p:nvSpPr>
        <p:spPr>
          <a:xfrm>
            <a:off x="8147896" y="6248400"/>
            <a:ext cx="310305" cy="307740"/>
          </a:xfrm>
          <a:prstGeom prst="rect">
            <a:avLst/>
          </a:prstGeom>
        </p:spPr>
        <p:txBody>
          <a:bodyPr lIns="45702" tIns="45702" rIns="45702" bIns="45702"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683661941"/>
      </p:ext>
    </p:extLst>
  </p:cSld>
  <p:clrMapOvr>
    <a:masterClrMapping/>
  </p:clrMapOvr>
  <p:transition spd="med"/>
</p:sldLayout>
</file>

<file path=ppt/slideLayouts/slideLayout2107.xml><?xml version="1.0" encoding="utf-8"?>
<p:sldLayout xmlns:a="http://schemas.openxmlformats.org/drawingml/2006/main" xmlns:r="http://schemas.openxmlformats.org/officeDocument/2006/relationships" xmlns:p="http://schemas.openxmlformats.org/presentationml/2006/main" showMasterSp="0" type="tx">
  <p:cSld name="19_Two Content">
    <p:bg>
      <p:bgPr>
        <a:solidFill>
          <a:srgbClr val="000000"/>
        </a:solidFill>
        <a:effectLst/>
      </p:bgPr>
    </p:bg>
    <p:spTree>
      <p:nvGrpSpPr>
        <p:cNvPr id="1" name=""/>
        <p:cNvGrpSpPr/>
        <p:nvPr/>
      </p:nvGrpSpPr>
      <p:grpSpPr>
        <a:xfrm>
          <a:off x="0" y="0"/>
          <a:ext cx="0" cy="0"/>
          <a:chOff x="0" y="0"/>
          <a:chExt cx="0" cy="0"/>
        </a:xfrm>
      </p:grpSpPr>
      <p:sp>
        <p:nvSpPr>
          <p:cNvPr id="2828" name="Title Text"/>
          <p:cNvSpPr txBox="1">
            <a:spLocks noGrp="1"/>
          </p:cNvSpPr>
          <p:nvPr>
            <p:ph type="title"/>
          </p:nvPr>
        </p:nvSpPr>
        <p:spPr>
          <a:xfrm>
            <a:off x="0" y="609600"/>
            <a:ext cx="9144000" cy="1143000"/>
          </a:xfrm>
          <a:prstGeom prst="rect">
            <a:avLst/>
          </a:prstGeom>
          <a:noFill/>
        </p:spPr>
        <p:txBody>
          <a:bodyPr lIns="45702" tIns="45702" rIns="45702" bIns="45702"/>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829" name="Body Level One…"/>
          <p:cNvSpPr txBox="1">
            <a:spLocks noGrp="1"/>
          </p:cNvSpPr>
          <p:nvPr>
            <p:ph type="body" sz="half" idx="1"/>
          </p:nvPr>
        </p:nvSpPr>
        <p:spPr>
          <a:xfrm>
            <a:off x="685800" y="1981200"/>
            <a:ext cx="3810000" cy="4114800"/>
          </a:xfrm>
          <a:prstGeom prst="rect">
            <a:avLst/>
          </a:prstGeom>
        </p:spPr>
        <p:txBody>
          <a:bodyPr lIns="45702" tIns="45702" rIns="45702" bIns="45702">
            <a:normAutofit/>
          </a:bodyPr>
          <a:lstStyle>
            <a:lvl1pPr marL="342764" indent="-342764">
              <a:spcBef>
                <a:spcPts val="600"/>
              </a:spcBef>
              <a:buSzPct val="100000"/>
              <a:buChar char="•"/>
              <a:defRPr sz="2800" b="1" i="0">
                <a:solidFill>
                  <a:srgbClr val="000000"/>
                </a:solidFill>
                <a:latin typeface="Arial" panose="020B0604020202020204" pitchFamily="34" charset="0"/>
                <a:cs typeface="Arial" panose="020B0604020202020204" pitchFamily="34" charset="0"/>
              </a:defRPr>
            </a:lvl1pPr>
            <a:lvl2pPr marL="790260" indent="-333244">
              <a:spcBef>
                <a:spcPts val="600"/>
              </a:spcBef>
              <a:buSzPct val="100000"/>
              <a:buChar char="–"/>
              <a:defRPr sz="2800" b="1" i="0">
                <a:solidFill>
                  <a:srgbClr val="000000"/>
                </a:solidFill>
                <a:latin typeface="Arial" panose="020B0604020202020204" pitchFamily="34" charset="0"/>
                <a:cs typeface="Arial" panose="020B0604020202020204" pitchFamily="34" charset="0"/>
              </a:defRPr>
            </a:lvl2pPr>
            <a:lvl3pPr marL="1233949" indent="-319913">
              <a:spcBef>
                <a:spcPts val="600"/>
              </a:spcBef>
              <a:buSzPct val="100000"/>
              <a:buChar char="•"/>
              <a:defRPr sz="2800" b="1" i="0">
                <a:solidFill>
                  <a:srgbClr val="000000"/>
                </a:solidFill>
                <a:latin typeface="Arial" panose="020B0604020202020204" pitchFamily="34" charset="0"/>
                <a:cs typeface="Arial" panose="020B0604020202020204" pitchFamily="34" charset="0"/>
              </a:defRPr>
            </a:lvl3pPr>
            <a:lvl4pPr marL="1726515" indent="-355459">
              <a:spcBef>
                <a:spcPts val="600"/>
              </a:spcBef>
              <a:buSzPct val="100000"/>
              <a:buChar char="–"/>
              <a:defRPr sz="2800" b="1" i="0">
                <a:solidFill>
                  <a:srgbClr val="000000"/>
                </a:solidFill>
                <a:latin typeface="Arial" panose="020B0604020202020204" pitchFamily="34" charset="0"/>
                <a:cs typeface="Arial" panose="020B0604020202020204" pitchFamily="34" charset="0"/>
              </a:defRPr>
            </a:lvl4pPr>
            <a:lvl5pPr marL="2183533" indent="-355460">
              <a:spcBef>
                <a:spcPts val="600"/>
              </a:spcBef>
              <a:buChar char="»"/>
              <a:defRPr sz="28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830" name="Slide Number"/>
          <p:cNvSpPr txBox="1">
            <a:spLocks noGrp="1"/>
          </p:cNvSpPr>
          <p:nvPr>
            <p:ph type="sldNum" sz="quarter" idx="2"/>
          </p:nvPr>
        </p:nvSpPr>
        <p:spPr>
          <a:xfrm>
            <a:off x="8147896" y="6248400"/>
            <a:ext cx="310305" cy="307740"/>
          </a:xfrm>
          <a:prstGeom prst="rect">
            <a:avLst/>
          </a:prstGeom>
        </p:spPr>
        <p:txBody>
          <a:bodyPr lIns="45702" tIns="45702" rIns="45702" bIns="45702"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055298938"/>
      </p:ext>
    </p:extLst>
  </p:cSld>
  <p:clrMapOvr>
    <a:masterClrMapping/>
  </p:clrMapOvr>
  <p:transition spd="med"/>
</p:sldLayout>
</file>

<file path=ppt/slideLayouts/slideLayout2108.xml><?xml version="1.0" encoding="utf-8"?>
<p:sldLayout xmlns:a="http://schemas.openxmlformats.org/drawingml/2006/main" xmlns:r="http://schemas.openxmlformats.org/officeDocument/2006/relationships" xmlns:p="http://schemas.openxmlformats.org/presentationml/2006/main" showMasterSp="0" type="tx">
  <p:cSld name="19_Comparison">
    <p:bg>
      <p:bgPr>
        <a:solidFill>
          <a:srgbClr val="000000"/>
        </a:solidFill>
        <a:effectLst/>
      </p:bgPr>
    </p:bg>
    <p:spTree>
      <p:nvGrpSpPr>
        <p:cNvPr id="1" name=""/>
        <p:cNvGrpSpPr/>
        <p:nvPr/>
      </p:nvGrpSpPr>
      <p:grpSpPr>
        <a:xfrm>
          <a:off x="0" y="0"/>
          <a:ext cx="0" cy="0"/>
          <a:chOff x="0" y="0"/>
          <a:chExt cx="0" cy="0"/>
        </a:xfrm>
      </p:grpSpPr>
      <p:sp>
        <p:nvSpPr>
          <p:cNvPr id="2837" name="Title Text"/>
          <p:cNvSpPr txBox="1">
            <a:spLocks noGrp="1"/>
          </p:cNvSpPr>
          <p:nvPr>
            <p:ph type="title"/>
          </p:nvPr>
        </p:nvSpPr>
        <p:spPr>
          <a:xfrm>
            <a:off x="457200" y="274638"/>
            <a:ext cx="8229600" cy="1143001"/>
          </a:xfrm>
          <a:prstGeom prst="rect">
            <a:avLst/>
          </a:prstGeom>
          <a:noFill/>
        </p:spPr>
        <p:txBody>
          <a:bodyPr lIns="45702" tIns="45702" rIns="45702" bIns="45702"/>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838" name="Body Level One…"/>
          <p:cNvSpPr txBox="1">
            <a:spLocks noGrp="1"/>
          </p:cNvSpPr>
          <p:nvPr>
            <p:ph type="body" sz="quarter" idx="1"/>
          </p:nvPr>
        </p:nvSpPr>
        <p:spPr>
          <a:xfrm>
            <a:off x="457200" y="1535112"/>
            <a:ext cx="4040188" cy="639763"/>
          </a:xfrm>
          <a:prstGeom prst="rect">
            <a:avLst/>
          </a:prstGeom>
        </p:spPr>
        <p:txBody>
          <a:bodyPr lIns="45702" tIns="45702" rIns="45702" bIns="45702" anchor="b">
            <a:normAutofit/>
          </a:bodyPr>
          <a:lstStyle>
            <a:lvl1pPr marL="0" indent="0">
              <a:spcBef>
                <a:spcPts val="500"/>
              </a:spcBef>
              <a:buSzTx/>
              <a:buNone/>
              <a:defRPr sz="2400" b="1" i="0">
                <a:solidFill>
                  <a:srgbClr val="000000"/>
                </a:solidFill>
                <a:latin typeface="Arial" panose="020B0604020202020204" pitchFamily="34" charset="0"/>
                <a:cs typeface="Arial" panose="020B0604020202020204" pitchFamily="34" charset="0"/>
              </a:defRPr>
            </a:lvl1pPr>
            <a:lvl2pPr marL="0" indent="457020">
              <a:spcBef>
                <a:spcPts val="500"/>
              </a:spcBef>
              <a:buSzTx/>
              <a:buNone/>
              <a:defRPr sz="2400" b="1" i="0">
                <a:solidFill>
                  <a:srgbClr val="000000"/>
                </a:solidFill>
                <a:latin typeface="Arial" panose="020B0604020202020204" pitchFamily="34" charset="0"/>
                <a:cs typeface="Arial" panose="020B0604020202020204" pitchFamily="34" charset="0"/>
              </a:defRPr>
            </a:lvl2pPr>
            <a:lvl3pPr marL="0" indent="914040">
              <a:spcBef>
                <a:spcPts val="500"/>
              </a:spcBef>
              <a:buSzTx/>
              <a:buNone/>
              <a:defRPr sz="2400" b="1" i="0">
                <a:solidFill>
                  <a:srgbClr val="000000"/>
                </a:solidFill>
                <a:latin typeface="Arial" panose="020B0604020202020204" pitchFamily="34" charset="0"/>
                <a:cs typeface="Arial" panose="020B0604020202020204" pitchFamily="34" charset="0"/>
              </a:defRPr>
            </a:lvl3pPr>
            <a:lvl4pPr marL="0" indent="1371056">
              <a:spcBef>
                <a:spcPts val="500"/>
              </a:spcBef>
              <a:buSzTx/>
              <a:buNone/>
              <a:defRPr sz="2400" b="1" i="0">
                <a:solidFill>
                  <a:srgbClr val="000000"/>
                </a:solidFill>
                <a:latin typeface="Arial" panose="020B0604020202020204" pitchFamily="34" charset="0"/>
                <a:cs typeface="Arial" panose="020B0604020202020204" pitchFamily="34" charset="0"/>
              </a:defRPr>
            </a:lvl4pPr>
            <a:lvl5pPr marL="0" indent="1828080">
              <a:spcBef>
                <a:spcPts val="500"/>
              </a:spcBef>
              <a:buSzTx/>
              <a:buNone/>
              <a:defRPr sz="2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839" name="Text Placeholder 4"/>
          <p:cNvSpPr>
            <a:spLocks noGrp="1"/>
          </p:cNvSpPr>
          <p:nvPr>
            <p:ph type="body" sz="quarter" idx="21"/>
          </p:nvPr>
        </p:nvSpPr>
        <p:spPr>
          <a:xfrm>
            <a:off x="4645033" y="1535112"/>
            <a:ext cx="4041776" cy="639763"/>
          </a:xfrm>
          <a:prstGeom prst="rect">
            <a:avLst/>
          </a:prstGeom>
        </p:spPr>
        <p:txBody>
          <a:bodyPr lIns="45702" tIns="45702" rIns="45702" bIns="45702"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000000"/>
                </a:solidFill>
              </a:defRPr>
            </a:pPr>
            <a:endParaRPr dirty="0"/>
          </a:p>
        </p:txBody>
      </p:sp>
      <p:sp>
        <p:nvSpPr>
          <p:cNvPr id="2840" name="Slide Number"/>
          <p:cNvSpPr txBox="1">
            <a:spLocks noGrp="1"/>
          </p:cNvSpPr>
          <p:nvPr>
            <p:ph type="sldNum" sz="quarter" idx="2"/>
          </p:nvPr>
        </p:nvSpPr>
        <p:spPr>
          <a:xfrm>
            <a:off x="8147896" y="6248400"/>
            <a:ext cx="310305" cy="307740"/>
          </a:xfrm>
          <a:prstGeom prst="rect">
            <a:avLst/>
          </a:prstGeom>
        </p:spPr>
        <p:txBody>
          <a:bodyPr lIns="45702" tIns="45702" rIns="45702" bIns="45702"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504379210"/>
      </p:ext>
    </p:extLst>
  </p:cSld>
  <p:clrMapOvr>
    <a:masterClrMapping/>
  </p:clrMapOvr>
  <p:transition spd="med"/>
</p:sldLayout>
</file>

<file path=ppt/slideLayouts/slideLayout2109.xml><?xml version="1.0" encoding="utf-8"?>
<p:sldLayout xmlns:a="http://schemas.openxmlformats.org/drawingml/2006/main" xmlns:r="http://schemas.openxmlformats.org/officeDocument/2006/relationships" xmlns:p="http://schemas.openxmlformats.org/presentationml/2006/main" showMasterSp="0" type="tx">
  <p:cSld name="19_Title Only">
    <p:bg>
      <p:bgPr>
        <a:solidFill>
          <a:srgbClr val="000000"/>
        </a:solidFill>
        <a:effectLst/>
      </p:bgPr>
    </p:bg>
    <p:spTree>
      <p:nvGrpSpPr>
        <p:cNvPr id="1" name=""/>
        <p:cNvGrpSpPr/>
        <p:nvPr/>
      </p:nvGrpSpPr>
      <p:grpSpPr>
        <a:xfrm>
          <a:off x="0" y="0"/>
          <a:ext cx="0" cy="0"/>
          <a:chOff x="0" y="0"/>
          <a:chExt cx="0" cy="0"/>
        </a:xfrm>
      </p:grpSpPr>
      <p:sp>
        <p:nvSpPr>
          <p:cNvPr id="2847" name="Title Text"/>
          <p:cNvSpPr txBox="1">
            <a:spLocks noGrp="1"/>
          </p:cNvSpPr>
          <p:nvPr>
            <p:ph type="title"/>
          </p:nvPr>
        </p:nvSpPr>
        <p:spPr>
          <a:xfrm>
            <a:off x="0" y="609600"/>
            <a:ext cx="9144000" cy="1143000"/>
          </a:xfrm>
          <a:prstGeom prst="rect">
            <a:avLst/>
          </a:prstGeom>
          <a:noFill/>
        </p:spPr>
        <p:txBody>
          <a:bodyPr lIns="45702" tIns="45702" rIns="45702" bIns="45702"/>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848" name="Slide Number"/>
          <p:cNvSpPr txBox="1">
            <a:spLocks noGrp="1"/>
          </p:cNvSpPr>
          <p:nvPr>
            <p:ph type="sldNum" sz="quarter" idx="2"/>
          </p:nvPr>
        </p:nvSpPr>
        <p:spPr>
          <a:xfrm>
            <a:off x="8147896" y="6248400"/>
            <a:ext cx="310305" cy="307740"/>
          </a:xfrm>
          <a:prstGeom prst="rect">
            <a:avLst/>
          </a:prstGeom>
        </p:spPr>
        <p:txBody>
          <a:bodyPr lIns="45702" tIns="45702" rIns="45702" bIns="45702"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606152998"/>
      </p:ext>
    </p:extLst>
  </p:cSld>
  <p:clrMapOvr>
    <a:masterClrMapping/>
  </p:clrMapOvr>
  <p:transition spd="med"/>
</p:sldLayout>
</file>

<file path=ppt/slideLayouts/slideLayout211.xml><?xml version="1.0" encoding="utf-8"?>
<p:sldLayout xmlns:a="http://schemas.openxmlformats.org/drawingml/2006/main" xmlns:r="http://schemas.openxmlformats.org/officeDocument/2006/relationships" xmlns:p="http://schemas.openxmlformats.org/presentationml/2006/main" showMasterSp="0" type="tx">
  <p:cSld name="13_Title and Content">
    <p:bg>
      <p:bgPr>
        <a:solidFill>
          <a:srgbClr val="9CDCDA"/>
        </a:solidFill>
        <a:effectLst/>
      </p:bgPr>
    </p:bg>
    <p:spTree>
      <p:nvGrpSpPr>
        <p:cNvPr id="1" name=""/>
        <p:cNvGrpSpPr/>
        <p:nvPr/>
      </p:nvGrpSpPr>
      <p:grpSpPr>
        <a:xfrm>
          <a:off x="0" y="0"/>
          <a:ext cx="0" cy="0"/>
          <a:chOff x="0" y="0"/>
          <a:chExt cx="0" cy="0"/>
        </a:xfrm>
      </p:grpSpPr>
      <p:grpSp>
        <p:nvGrpSpPr>
          <p:cNvPr id="2023" name="Group 2"/>
          <p:cNvGrpSpPr/>
          <p:nvPr/>
        </p:nvGrpSpPr>
        <p:grpSpPr>
          <a:xfrm>
            <a:off x="-341607" y="-213936"/>
            <a:ext cx="9600389" cy="7485696"/>
            <a:chOff x="0" y="0"/>
            <a:chExt cx="9600387" cy="7485695"/>
          </a:xfrm>
        </p:grpSpPr>
        <p:grpSp>
          <p:nvGrpSpPr>
            <p:cNvPr id="2009" name="Group 3"/>
            <p:cNvGrpSpPr/>
            <p:nvPr/>
          </p:nvGrpSpPr>
          <p:grpSpPr>
            <a:xfrm>
              <a:off x="-1" y="0"/>
              <a:ext cx="9600389" cy="7485696"/>
              <a:chOff x="0" y="0"/>
              <a:chExt cx="9600387" cy="7485695"/>
            </a:xfrm>
          </p:grpSpPr>
          <p:sp>
            <p:nvSpPr>
              <p:cNvPr id="1928"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29"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30"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31"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32"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33"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34"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35"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36"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37"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38"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39"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40"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41"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42"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43"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44"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45"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46"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47"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48"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49"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50"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51"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52"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53"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54"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55"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56"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57"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58"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59"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60"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61"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62"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63"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64"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65"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66"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67"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68"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69"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70"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71"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72"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73"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74"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75"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76"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77"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78"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79"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80"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81"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82"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83"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84"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85"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86"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87"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88"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89" name="Freeform 65"/>
              <p:cNvSpPr/>
              <p:nvPr/>
            </p:nvSpPr>
            <p:spPr>
              <a:xfrm rot="3318475">
                <a:off x="6944385" y="21730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90"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91"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92"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93"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94" name="Freeform 70"/>
              <p:cNvSpPr/>
              <p:nvPr/>
            </p:nvSpPr>
            <p:spPr>
              <a:xfrm rot="6284068">
                <a:off x="8142097" y="1508474"/>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95"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96"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97"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98"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99"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00"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01"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02" name="Freeform 78"/>
              <p:cNvSpPr/>
              <p:nvPr/>
            </p:nvSpPr>
            <p:spPr>
              <a:xfrm rot="3318475">
                <a:off x="6887235" y="349390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03"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04"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05"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06" name="Freeform 82"/>
              <p:cNvSpPr/>
              <p:nvPr/>
            </p:nvSpPr>
            <p:spPr>
              <a:xfrm rot="6284068">
                <a:off x="7646797" y="4365974"/>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07" name="Freeform 83"/>
              <p:cNvSpPr/>
              <p:nvPr/>
            </p:nvSpPr>
            <p:spPr>
              <a:xfrm rot="5149041" flipH="1">
                <a:off x="8487826" y="3612750"/>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08"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2012" name="Group 85"/>
            <p:cNvGrpSpPr/>
            <p:nvPr/>
          </p:nvGrpSpPr>
          <p:grpSpPr>
            <a:xfrm>
              <a:off x="532106" y="687010"/>
              <a:ext cx="8745538" cy="223839"/>
              <a:chOff x="0" y="0"/>
              <a:chExt cx="8745537" cy="223837"/>
            </a:xfrm>
          </p:grpSpPr>
          <p:sp>
            <p:nvSpPr>
              <p:cNvPr id="2010"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11"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2015" name="Group 88"/>
            <p:cNvGrpSpPr/>
            <p:nvPr/>
          </p:nvGrpSpPr>
          <p:grpSpPr>
            <a:xfrm>
              <a:off x="424156" y="596523"/>
              <a:ext cx="8745538" cy="223838"/>
              <a:chOff x="0" y="0"/>
              <a:chExt cx="8745537" cy="223837"/>
            </a:xfrm>
          </p:grpSpPr>
          <p:sp>
            <p:nvSpPr>
              <p:cNvPr id="2013"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14"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2016"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2022" name="Group 92"/>
            <p:cNvGrpSpPr/>
            <p:nvPr/>
          </p:nvGrpSpPr>
          <p:grpSpPr>
            <a:xfrm>
              <a:off x="579241" y="366407"/>
              <a:ext cx="1124880" cy="1123270"/>
              <a:chOff x="0" y="0"/>
              <a:chExt cx="1124878" cy="1123268"/>
            </a:xfrm>
          </p:grpSpPr>
          <p:sp>
            <p:nvSpPr>
              <p:cNvPr id="2017"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18"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19"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20"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21"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2024" name="Title Text"/>
          <p:cNvSpPr txBox="1">
            <a:spLocks noGrp="1"/>
          </p:cNvSpPr>
          <p:nvPr>
            <p:ph type="title"/>
          </p:nvPr>
        </p:nvSpPr>
        <p:spPr>
          <a:xfrm>
            <a:off x="838200" y="609600"/>
            <a:ext cx="7620000" cy="1143000"/>
          </a:xfrm>
          <a:prstGeom prst="rect">
            <a:avLst/>
          </a:prstGeom>
        </p:spPr>
        <p:txBody>
          <a:bodyPr anchor="ctr"/>
          <a:lstStyle>
            <a:lvl1pPr>
              <a:defRPr>
                <a:solidFill>
                  <a:srgbClr val="007572"/>
                </a:solidFill>
                <a:latin typeface="Arial Narrow"/>
                <a:ea typeface="Arial Narrow"/>
                <a:cs typeface="Arial Narrow"/>
                <a:sym typeface="Arial Narrow"/>
              </a:defRPr>
            </a:lvl1pPr>
          </a:lstStyle>
          <a:p>
            <a:r>
              <a:t>Title Text</a:t>
            </a:r>
          </a:p>
        </p:txBody>
      </p:sp>
      <p:sp>
        <p:nvSpPr>
          <p:cNvPr id="2025"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a:solidFill>
                  <a:srgbClr val="333333"/>
                </a:solidFill>
                <a:latin typeface="Arial Narrow"/>
                <a:ea typeface="Arial Narrow"/>
                <a:cs typeface="Arial Narrow"/>
                <a:sym typeface="Arial Narrow"/>
              </a:defRPr>
            </a:lvl1pPr>
            <a:lvl2pPr>
              <a:buChar char="–"/>
              <a:defRPr>
                <a:solidFill>
                  <a:srgbClr val="333333"/>
                </a:solidFill>
                <a:latin typeface="Arial Narrow"/>
                <a:ea typeface="Arial Narrow"/>
                <a:cs typeface="Arial Narrow"/>
                <a:sym typeface="Arial Narrow"/>
              </a:defRPr>
            </a:lvl2pPr>
            <a:lvl3pPr>
              <a:defRPr>
                <a:solidFill>
                  <a:srgbClr val="333333"/>
                </a:solidFill>
                <a:latin typeface="Arial Narrow"/>
                <a:ea typeface="Arial Narrow"/>
                <a:cs typeface="Arial Narrow"/>
                <a:sym typeface="Arial Narrow"/>
              </a:defRPr>
            </a:lvl3pPr>
            <a:lvl4pPr>
              <a:buChar char="–"/>
              <a:defRPr>
                <a:solidFill>
                  <a:srgbClr val="333333"/>
                </a:solidFill>
                <a:latin typeface="Arial Narrow"/>
                <a:ea typeface="Arial Narrow"/>
                <a:cs typeface="Arial Narrow"/>
                <a:sym typeface="Arial Narrow"/>
              </a:defRPr>
            </a:lvl4pPr>
            <a:lvl5pPr>
              <a:buChar char="»"/>
              <a:defRPr>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2026"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122266597"/>
      </p:ext>
    </p:extLst>
  </p:cSld>
  <p:clrMapOvr>
    <a:masterClrMapping/>
  </p:clrMapOvr>
  <p:transition spd="med"/>
</p:sldLayout>
</file>

<file path=ppt/slideLayouts/slideLayout2110.xml><?xml version="1.0" encoding="utf-8"?>
<p:sldLayout xmlns:a="http://schemas.openxmlformats.org/drawingml/2006/main" xmlns:r="http://schemas.openxmlformats.org/officeDocument/2006/relationships" xmlns:p="http://schemas.openxmlformats.org/presentationml/2006/main" showMasterSp="0" type="tx">
  <p:cSld name="21_Blank">
    <p:bg>
      <p:bgPr>
        <a:solidFill>
          <a:srgbClr val="000000"/>
        </a:solidFill>
        <a:effectLst/>
      </p:bgPr>
    </p:bg>
    <p:spTree>
      <p:nvGrpSpPr>
        <p:cNvPr id="1" name=""/>
        <p:cNvGrpSpPr/>
        <p:nvPr/>
      </p:nvGrpSpPr>
      <p:grpSpPr>
        <a:xfrm>
          <a:off x="0" y="0"/>
          <a:ext cx="0" cy="0"/>
          <a:chOff x="0" y="0"/>
          <a:chExt cx="0" cy="0"/>
        </a:xfrm>
      </p:grpSpPr>
      <p:sp>
        <p:nvSpPr>
          <p:cNvPr id="2855" name="Slide Number"/>
          <p:cNvSpPr txBox="1">
            <a:spLocks noGrp="1"/>
          </p:cNvSpPr>
          <p:nvPr>
            <p:ph type="sldNum" sz="quarter" idx="2"/>
          </p:nvPr>
        </p:nvSpPr>
        <p:spPr>
          <a:xfrm>
            <a:off x="8147896" y="6248400"/>
            <a:ext cx="310305" cy="307740"/>
          </a:xfrm>
          <a:prstGeom prst="rect">
            <a:avLst/>
          </a:prstGeom>
        </p:spPr>
        <p:txBody>
          <a:bodyPr lIns="45702" tIns="45702" rIns="45702" bIns="45702"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868921718"/>
      </p:ext>
    </p:extLst>
  </p:cSld>
  <p:clrMapOvr>
    <a:masterClrMapping/>
  </p:clrMapOvr>
  <p:transition spd="med"/>
</p:sldLayout>
</file>

<file path=ppt/slideLayouts/slideLayout2111.xml><?xml version="1.0" encoding="utf-8"?>
<p:sldLayout xmlns:a="http://schemas.openxmlformats.org/drawingml/2006/main" xmlns:r="http://schemas.openxmlformats.org/officeDocument/2006/relationships" xmlns:p="http://schemas.openxmlformats.org/presentationml/2006/main" showMasterSp="0" type="tx">
  <p:cSld name="19_Content with Caption">
    <p:bg>
      <p:bgPr>
        <a:solidFill>
          <a:srgbClr val="000000"/>
        </a:solidFill>
        <a:effectLst/>
      </p:bgPr>
    </p:bg>
    <p:spTree>
      <p:nvGrpSpPr>
        <p:cNvPr id="1" name=""/>
        <p:cNvGrpSpPr/>
        <p:nvPr/>
      </p:nvGrpSpPr>
      <p:grpSpPr>
        <a:xfrm>
          <a:off x="0" y="0"/>
          <a:ext cx="0" cy="0"/>
          <a:chOff x="0" y="0"/>
          <a:chExt cx="0" cy="0"/>
        </a:xfrm>
      </p:grpSpPr>
      <p:sp>
        <p:nvSpPr>
          <p:cNvPr id="2862" name="Title Text"/>
          <p:cNvSpPr txBox="1">
            <a:spLocks noGrp="1"/>
          </p:cNvSpPr>
          <p:nvPr>
            <p:ph type="title"/>
          </p:nvPr>
        </p:nvSpPr>
        <p:spPr>
          <a:xfrm>
            <a:off x="457207" y="273050"/>
            <a:ext cx="3008315" cy="1162050"/>
          </a:xfrm>
          <a:prstGeom prst="rect">
            <a:avLst/>
          </a:prstGeom>
          <a:noFill/>
        </p:spPr>
        <p:txBody>
          <a:bodyPr lIns="45702" tIns="45702" rIns="45702" bIns="45702"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2863" name="Body Level One…"/>
          <p:cNvSpPr txBox="1">
            <a:spLocks noGrp="1"/>
          </p:cNvSpPr>
          <p:nvPr>
            <p:ph type="body" idx="1"/>
          </p:nvPr>
        </p:nvSpPr>
        <p:spPr>
          <a:xfrm>
            <a:off x="3575050" y="273057"/>
            <a:ext cx="5111750" cy="5853114"/>
          </a:xfrm>
          <a:prstGeom prst="rect">
            <a:avLst/>
          </a:prstGeom>
        </p:spPr>
        <p:txBody>
          <a:bodyPr lIns="45702" tIns="45702" rIns="45702" bIns="45702">
            <a:normAutofit/>
          </a:bodyPr>
          <a:lstStyle>
            <a:lvl1pPr marL="342764" indent="-342764">
              <a:buSzPct val="100000"/>
              <a:buChar char="•"/>
              <a:defRPr b="1" i="0">
                <a:solidFill>
                  <a:srgbClr val="000000"/>
                </a:solidFill>
                <a:latin typeface="Arial" panose="020B0604020202020204" pitchFamily="34" charset="0"/>
                <a:cs typeface="Arial" panose="020B0604020202020204" pitchFamily="34" charset="0"/>
              </a:defRPr>
            </a:lvl1pPr>
            <a:lvl2pPr marL="783459" indent="-326443">
              <a:buSzPct val="100000"/>
              <a:buChar char="–"/>
              <a:defRPr b="1" i="0">
                <a:solidFill>
                  <a:srgbClr val="000000"/>
                </a:solidFill>
                <a:latin typeface="Arial" panose="020B0604020202020204" pitchFamily="34" charset="0"/>
                <a:cs typeface="Arial" panose="020B0604020202020204" pitchFamily="34" charset="0"/>
              </a:defRPr>
            </a:lvl2pPr>
            <a:lvl3pPr marL="1218714" indent="-304679">
              <a:buSzPct val="100000"/>
              <a:buChar char="•"/>
              <a:defRPr b="1" i="0">
                <a:solidFill>
                  <a:srgbClr val="000000"/>
                </a:solidFill>
                <a:latin typeface="Arial" panose="020B0604020202020204" pitchFamily="34" charset="0"/>
                <a:cs typeface="Arial" panose="020B0604020202020204" pitchFamily="34" charset="0"/>
              </a:defRPr>
            </a:lvl3pPr>
            <a:lvl4pPr marL="1736672" indent="-365616">
              <a:buSzPct val="100000"/>
              <a:buChar char="–"/>
              <a:defRPr b="1" i="0">
                <a:solidFill>
                  <a:srgbClr val="000000"/>
                </a:solidFill>
                <a:latin typeface="Arial" panose="020B0604020202020204" pitchFamily="34" charset="0"/>
                <a:cs typeface="Arial" panose="020B0604020202020204" pitchFamily="34" charset="0"/>
              </a:defRPr>
            </a:lvl4pPr>
            <a:lvl5pPr marL="2193689" indent="-365616">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864" name="Text Placeholder 3"/>
          <p:cNvSpPr>
            <a:spLocks noGrp="1"/>
          </p:cNvSpPr>
          <p:nvPr>
            <p:ph type="body" sz="half" idx="21"/>
          </p:nvPr>
        </p:nvSpPr>
        <p:spPr>
          <a:xfrm>
            <a:off x="457207" y="1435101"/>
            <a:ext cx="3008315" cy="4691063"/>
          </a:xfrm>
          <a:prstGeom prst="rect">
            <a:avLst/>
          </a:prstGeom>
        </p:spPr>
        <p:txBody>
          <a:bodyPr lIns="45702" tIns="45702" rIns="45702" bIns="45702">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000000"/>
                </a:solidFill>
              </a:defRPr>
            </a:pPr>
            <a:endParaRPr dirty="0"/>
          </a:p>
        </p:txBody>
      </p:sp>
      <p:sp>
        <p:nvSpPr>
          <p:cNvPr id="2865" name="Slide Number"/>
          <p:cNvSpPr txBox="1">
            <a:spLocks noGrp="1"/>
          </p:cNvSpPr>
          <p:nvPr>
            <p:ph type="sldNum" sz="quarter" idx="2"/>
          </p:nvPr>
        </p:nvSpPr>
        <p:spPr>
          <a:xfrm>
            <a:off x="8147896" y="6248400"/>
            <a:ext cx="310305" cy="307740"/>
          </a:xfrm>
          <a:prstGeom prst="rect">
            <a:avLst/>
          </a:prstGeom>
        </p:spPr>
        <p:txBody>
          <a:bodyPr lIns="45702" tIns="45702" rIns="45702" bIns="45702"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005827243"/>
      </p:ext>
    </p:extLst>
  </p:cSld>
  <p:clrMapOvr>
    <a:masterClrMapping/>
  </p:clrMapOvr>
  <p:transition spd="med"/>
</p:sldLayout>
</file>

<file path=ppt/slideLayouts/slideLayout2112.xml><?xml version="1.0" encoding="utf-8"?>
<p:sldLayout xmlns:a="http://schemas.openxmlformats.org/drawingml/2006/main" xmlns:r="http://schemas.openxmlformats.org/officeDocument/2006/relationships" xmlns:p="http://schemas.openxmlformats.org/presentationml/2006/main" showMasterSp="0" type="tx">
  <p:cSld name="19_Picture with Caption">
    <p:bg>
      <p:bgPr>
        <a:solidFill>
          <a:srgbClr val="000000"/>
        </a:solidFill>
        <a:effectLst/>
      </p:bgPr>
    </p:bg>
    <p:spTree>
      <p:nvGrpSpPr>
        <p:cNvPr id="1" name=""/>
        <p:cNvGrpSpPr/>
        <p:nvPr/>
      </p:nvGrpSpPr>
      <p:grpSpPr>
        <a:xfrm>
          <a:off x="0" y="0"/>
          <a:ext cx="0" cy="0"/>
          <a:chOff x="0" y="0"/>
          <a:chExt cx="0" cy="0"/>
        </a:xfrm>
      </p:grpSpPr>
      <p:sp>
        <p:nvSpPr>
          <p:cNvPr id="2872" name="Title Text"/>
          <p:cNvSpPr txBox="1">
            <a:spLocks noGrp="1"/>
          </p:cNvSpPr>
          <p:nvPr>
            <p:ph type="title"/>
          </p:nvPr>
        </p:nvSpPr>
        <p:spPr>
          <a:xfrm>
            <a:off x="1792288" y="4800600"/>
            <a:ext cx="5486401" cy="566738"/>
          </a:xfrm>
          <a:prstGeom prst="rect">
            <a:avLst/>
          </a:prstGeom>
          <a:noFill/>
        </p:spPr>
        <p:txBody>
          <a:bodyPr lIns="45702" tIns="45702" rIns="45702" bIns="45702"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2873"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2874" name="Body Level One…"/>
          <p:cNvSpPr txBox="1">
            <a:spLocks noGrp="1"/>
          </p:cNvSpPr>
          <p:nvPr>
            <p:ph type="body" sz="quarter" idx="1"/>
          </p:nvPr>
        </p:nvSpPr>
        <p:spPr>
          <a:xfrm>
            <a:off x="1792288" y="5367337"/>
            <a:ext cx="5486401" cy="804863"/>
          </a:xfrm>
          <a:prstGeom prst="rect">
            <a:avLst/>
          </a:prstGeom>
        </p:spPr>
        <p:txBody>
          <a:bodyPr lIns="45702" tIns="45702" rIns="45702" bIns="45702">
            <a:normAutofit/>
          </a:bodyPr>
          <a:lstStyle>
            <a:lvl1pPr marL="0" indent="0">
              <a:spcBef>
                <a:spcPts val="300"/>
              </a:spcBef>
              <a:buSzTx/>
              <a:buNone/>
              <a:defRPr sz="1400" b="1" i="0">
                <a:solidFill>
                  <a:srgbClr val="000000"/>
                </a:solidFill>
                <a:latin typeface="Arial" panose="020B0604020202020204" pitchFamily="34" charset="0"/>
                <a:cs typeface="Arial" panose="020B0604020202020204" pitchFamily="34" charset="0"/>
              </a:defRPr>
            </a:lvl1pPr>
            <a:lvl2pPr marL="0" indent="457020">
              <a:spcBef>
                <a:spcPts val="300"/>
              </a:spcBef>
              <a:buSzTx/>
              <a:buNone/>
              <a:defRPr sz="1400" b="1" i="0">
                <a:solidFill>
                  <a:srgbClr val="000000"/>
                </a:solidFill>
                <a:latin typeface="Arial" panose="020B0604020202020204" pitchFamily="34" charset="0"/>
                <a:cs typeface="Arial" panose="020B0604020202020204" pitchFamily="34" charset="0"/>
              </a:defRPr>
            </a:lvl2pPr>
            <a:lvl3pPr marL="0" indent="914040">
              <a:spcBef>
                <a:spcPts val="300"/>
              </a:spcBef>
              <a:buSzTx/>
              <a:buNone/>
              <a:defRPr sz="1400" b="1" i="0">
                <a:solidFill>
                  <a:srgbClr val="000000"/>
                </a:solidFill>
                <a:latin typeface="Arial" panose="020B0604020202020204" pitchFamily="34" charset="0"/>
                <a:cs typeface="Arial" panose="020B0604020202020204" pitchFamily="34" charset="0"/>
              </a:defRPr>
            </a:lvl3pPr>
            <a:lvl4pPr marL="0" indent="1371056">
              <a:spcBef>
                <a:spcPts val="300"/>
              </a:spcBef>
              <a:buSzTx/>
              <a:buNone/>
              <a:defRPr sz="1400" b="1" i="0">
                <a:solidFill>
                  <a:srgbClr val="000000"/>
                </a:solidFill>
                <a:latin typeface="Arial" panose="020B0604020202020204" pitchFamily="34" charset="0"/>
                <a:cs typeface="Arial" panose="020B0604020202020204" pitchFamily="34" charset="0"/>
              </a:defRPr>
            </a:lvl4pPr>
            <a:lvl5pPr marL="0" indent="1828080">
              <a:spcBef>
                <a:spcPts val="3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875" name="Slide Number"/>
          <p:cNvSpPr txBox="1">
            <a:spLocks noGrp="1"/>
          </p:cNvSpPr>
          <p:nvPr>
            <p:ph type="sldNum" sz="quarter" idx="2"/>
          </p:nvPr>
        </p:nvSpPr>
        <p:spPr>
          <a:xfrm>
            <a:off x="8147896" y="6248400"/>
            <a:ext cx="310305" cy="307740"/>
          </a:xfrm>
          <a:prstGeom prst="rect">
            <a:avLst/>
          </a:prstGeom>
        </p:spPr>
        <p:txBody>
          <a:bodyPr lIns="45702" tIns="45702" rIns="45702" bIns="45702"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518681952"/>
      </p:ext>
    </p:extLst>
  </p:cSld>
  <p:clrMapOvr>
    <a:masterClrMapping/>
  </p:clrMapOvr>
  <p:transition spd="med"/>
</p:sldLayout>
</file>

<file path=ppt/slideLayouts/slideLayout2113.xml><?xml version="1.0" encoding="utf-8"?>
<p:sldLayout xmlns:a="http://schemas.openxmlformats.org/drawingml/2006/main" xmlns:r="http://schemas.openxmlformats.org/officeDocument/2006/relationships" xmlns:p="http://schemas.openxmlformats.org/presentationml/2006/main" showMasterSp="0" type="tx">
  <p:cSld name="19_Title and Vertical Text">
    <p:bg>
      <p:bgPr>
        <a:solidFill>
          <a:srgbClr val="000000"/>
        </a:solidFill>
        <a:effectLst/>
      </p:bgPr>
    </p:bg>
    <p:spTree>
      <p:nvGrpSpPr>
        <p:cNvPr id="1" name=""/>
        <p:cNvGrpSpPr/>
        <p:nvPr/>
      </p:nvGrpSpPr>
      <p:grpSpPr>
        <a:xfrm>
          <a:off x="0" y="0"/>
          <a:ext cx="0" cy="0"/>
          <a:chOff x="0" y="0"/>
          <a:chExt cx="0" cy="0"/>
        </a:xfrm>
      </p:grpSpPr>
      <p:sp>
        <p:nvSpPr>
          <p:cNvPr id="2882" name="Title Text"/>
          <p:cNvSpPr txBox="1">
            <a:spLocks noGrp="1"/>
          </p:cNvSpPr>
          <p:nvPr>
            <p:ph type="title"/>
          </p:nvPr>
        </p:nvSpPr>
        <p:spPr>
          <a:xfrm>
            <a:off x="0" y="609600"/>
            <a:ext cx="9144000" cy="1143000"/>
          </a:xfrm>
          <a:prstGeom prst="rect">
            <a:avLst/>
          </a:prstGeom>
          <a:noFill/>
        </p:spPr>
        <p:txBody>
          <a:bodyPr lIns="45702" tIns="45702" rIns="45702" bIns="45702"/>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883" name="Body Level One…"/>
          <p:cNvSpPr txBox="1">
            <a:spLocks noGrp="1"/>
          </p:cNvSpPr>
          <p:nvPr>
            <p:ph type="body" idx="1"/>
          </p:nvPr>
        </p:nvSpPr>
        <p:spPr>
          <a:xfrm>
            <a:off x="685800" y="1981200"/>
            <a:ext cx="7772400" cy="4114800"/>
          </a:xfrm>
          <a:prstGeom prst="rect">
            <a:avLst/>
          </a:prstGeom>
        </p:spPr>
        <p:txBody>
          <a:bodyPr vert="eaVert" lIns="45702" tIns="45702" rIns="45702" bIns="45702">
            <a:normAutofit/>
          </a:bodyPr>
          <a:lstStyle>
            <a:lvl1pPr marL="342764" indent="-342764">
              <a:buSzPct val="100000"/>
              <a:buChar char="•"/>
              <a:defRPr b="1" i="0">
                <a:solidFill>
                  <a:srgbClr val="000000"/>
                </a:solidFill>
                <a:latin typeface="Arial" panose="020B0604020202020204" pitchFamily="34" charset="0"/>
                <a:cs typeface="Arial" panose="020B0604020202020204" pitchFamily="34" charset="0"/>
              </a:defRPr>
            </a:lvl1pPr>
            <a:lvl2pPr marL="783459" indent="-326443">
              <a:buSzPct val="100000"/>
              <a:buChar char="–"/>
              <a:defRPr b="1" i="0">
                <a:solidFill>
                  <a:srgbClr val="000000"/>
                </a:solidFill>
                <a:latin typeface="Arial" panose="020B0604020202020204" pitchFamily="34" charset="0"/>
                <a:cs typeface="Arial" panose="020B0604020202020204" pitchFamily="34" charset="0"/>
              </a:defRPr>
            </a:lvl2pPr>
            <a:lvl3pPr marL="1218714" indent="-304679">
              <a:buSzPct val="100000"/>
              <a:buChar char="•"/>
              <a:defRPr b="1" i="0">
                <a:solidFill>
                  <a:srgbClr val="000000"/>
                </a:solidFill>
                <a:latin typeface="Arial" panose="020B0604020202020204" pitchFamily="34" charset="0"/>
                <a:cs typeface="Arial" panose="020B0604020202020204" pitchFamily="34" charset="0"/>
              </a:defRPr>
            </a:lvl3pPr>
            <a:lvl4pPr marL="1736672" indent="-365616">
              <a:buSzPct val="100000"/>
              <a:buChar char="–"/>
              <a:defRPr b="1" i="0">
                <a:solidFill>
                  <a:srgbClr val="000000"/>
                </a:solidFill>
                <a:latin typeface="Arial" panose="020B0604020202020204" pitchFamily="34" charset="0"/>
                <a:cs typeface="Arial" panose="020B0604020202020204" pitchFamily="34" charset="0"/>
              </a:defRPr>
            </a:lvl4pPr>
            <a:lvl5pPr marL="2193689" indent="-365616">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884" name="Slide Number"/>
          <p:cNvSpPr txBox="1">
            <a:spLocks noGrp="1"/>
          </p:cNvSpPr>
          <p:nvPr>
            <p:ph type="sldNum" sz="quarter" idx="2"/>
          </p:nvPr>
        </p:nvSpPr>
        <p:spPr>
          <a:xfrm>
            <a:off x="8147896" y="6248400"/>
            <a:ext cx="310305" cy="307740"/>
          </a:xfrm>
          <a:prstGeom prst="rect">
            <a:avLst/>
          </a:prstGeom>
        </p:spPr>
        <p:txBody>
          <a:bodyPr lIns="45702" tIns="45702" rIns="45702" bIns="45702"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161537559"/>
      </p:ext>
    </p:extLst>
  </p:cSld>
  <p:clrMapOvr>
    <a:masterClrMapping/>
  </p:clrMapOvr>
  <p:transition spd="med"/>
</p:sldLayout>
</file>

<file path=ppt/slideLayouts/slideLayout2114.xml><?xml version="1.0" encoding="utf-8"?>
<p:sldLayout xmlns:a="http://schemas.openxmlformats.org/drawingml/2006/main" xmlns:r="http://schemas.openxmlformats.org/officeDocument/2006/relationships" xmlns:p="http://schemas.openxmlformats.org/presentationml/2006/main" showMasterSp="0" type="tx">
  <p:cSld name="19_Vertical Title and Text">
    <p:bg>
      <p:bgPr>
        <a:solidFill>
          <a:srgbClr val="000000"/>
        </a:solidFill>
        <a:effectLst/>
      </p:bgPr>
    </p:bg>
    <p:spTree>
      <p:nvGrpSpPr>
        <p:cNvPr id="1" name=""/>
        <p:cNvGrpSpPr/>
        <p:nvPr/>
      </p:nvGrpSpPr>
      <p:grpSpPr>
        <a:xfrm>
          <a:off x="0" y="0"/>
          <a:ext cx="0" cy="0"/>
          <a:chOff x="0" y="0"/>
          <a:chExt cx="0" cy="0"/>
        </a:xfrm>
      </p:grpSpPr>
      <p:sp>
        <p:nvSpPr>
          <p:cNvPr id="2891" name="Title Text"/>
          <p:cNvSpPr txBox="1">
            <a:spLocks noGrp="1"/>
          </p:cNvSpPr>
          <p:nvPr>
            <p:ph type="title"/>
          </p:nvPr>
        </p:nvSpPr>
        <p:spPr>
          <a:xfrm>
            <a:off x="6515100" y="609600"/>
            <a:ext cx="1943100" cy="5486400"/>
          </a:xfrm>
          <a:prstGeom prst="rect">
            <a:avLst/>
          </a:prstGeom>
          <a:noFill/>
        </p:spPr>
        <p:txBody>
          <a:bodyPr vert="eaVert" lIns="45702" tIns="45702" rIns="45702" bIns="45702"/>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892" name="Body Level One…"/>
          <p:cNvSpPr txBox="1">
            <a:spLocks noGrp="1"/>
          </p:cNvSpPr>
          <p:nvPr>
            <p:ph type="body" idx="1"/>
          </p:nvPr>
        </p:nvSpPr>
        <p:spPr>
          <a:xfrm>
            <a:off x="685800" y="609600"/>
            <a:ext cx="5676900" cy="5486400"/>
          </a:xfrm>
          <a:prstGeom prst="rect">
            <a:avLst/>
          </a:prstGeom>
        </p:spPr>
        <p:txBody>
          <a:bodyPr vert="eaVert" lIns="45702" tIns="45702" rIns="45702" bIns="45702">
            <a:normAutofit/>
          </a:bodyPr>
          <a:lstStyle>
            <a:lvl1pPr marL="342764" indent="-342764">
              <a:buSzPct val="100000"/>
              <a:buChar char="•"/>
              <a:defRPr b="1" i="0">
                <a:solidFill>
                  <a:srgbClr val="000000"/>
                </a:solidFill>
                <a:latin typeface="Arial" panose="020B0604020202020204" pitchFamily="34" charset="0"/>
                <a:cs typeface="Arial" panose="020B0604020202020204" pitchFamily="34" charset="0"/>
              </a:defRPr>
            </a:lvl1pPr>
            <a:lvl2pPr marL="783459" indent="-326443">
              <a:buSzPct val="100000"/>
              <a:buChar char="–"/>
              <a:defRPr b="1" i="0">
                <a:solidFill>
                  <a:srgbClr val="000000"/>
                </a:solidFill>
                <a:latin typeface="Arial" panose="020B0604020202020204" pitchFamily="34" charset="0"/>
                <a:cs typeface="Arial" panose="020B0604020202020204" pitchFamily="34" charset="0"/>
              </a:defRPr>
            </a:lvl2pPr>
            <a:lvl3pPr marL="1218714" indent="-304679">
              <a:buSzPct val="100000"/>
              <a:buChar char="•"/>
              <a:defRPr b="1" i="0">
                <a:solidFill>
                  <a:srgbClr val="000000"/>
                </a:solidFill>
                <a:latin typeface="Arial" panose="020B0604020202020204" pitchFamily="34" charset="0"/>
                <a:cs typeface="Arial" panose="020B0604020202020204" pitchFamily="34" charset="0"/>
              </a:defRPr>
            </a:lvl3pPr>
            <a:lvl4pPr marL="1736672" indent="-365616">
              <a:buSzPct val="100000"/>
              <a:buChar char="–"/>
              <a:defRPr b="1" i="0">
                <a:solidFill>
                  <a:srgbClr val="000000"/>
                </a:solidFill>
                <a:latin typeface="Arial" panose="020B0604020202020204" pitchFamily="34" charset="0"/>
                <a:cs typeface="Arial" panose="020B0604020202020204" pitchFamily="34" charset="0"/>
              </a:defRPr>
            </a:lvl4pPr>
            <a:lvl5pPr marL="2193689" indent="-365616">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893" name="Slide Number"/>
          <p:cNvSpPr txBox="1">
            <a:spLocks noGrp="1"/>
          </p:cNvSpPr>
          <p:nvPr>
            <p:ph type="sldNum" sz="quarter" idx="2"/>
          </p:nvPr>
        </p:nvSpPr>
        <p:spPr>
          <a:xfrm>
            <a:off x="8147896" y="6248400"/>
            <a:ext cx="310305" cy="307740"/>
          </a:xfrm>
          <a:prstGeom prst="rect">
            <a:avLst/>
          </a:prstGeom>
        </p:spPr>
        <p:txBody>
          <a:bodyPr lIns="45702" tIns="45702" rIns="45702" bIns="45702"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301016763"/>
      </p:ext>
    </p:extLst>
  </p:cSld>
  <p:clrMapOvr>
    <a:masterClrMapping/>
  </p:clrMapOvr>
  <p:transition spd="med"/>
</p:sldLayout>
</file>

<file path=ppt/slideLayouts/slideLayout2115.xml><?xml version="1.0" encoding="utf-8"?>
<p:sldLayout xmlns:a="http://schemas.openxmlformats.org/drawingml/2006/main" xmlns:r="http://schemas.openxmlformats.org/officeDocument/2006/relationships" xmlns:p="http://schemas.openxmlformats.org/presentationml/2006/main" showMasterSp="0" type="tx">
  <p:cSld name="20_Title Slide">
    <p:bg>
      <p:bgPr>
        <a:solidFill>
          <a:srgbClr val="000000"/>
        </a:solidFill>
        <a:effectLst/>
      </p:bgPr>
    </p:bg>
    <p:spTree>
      <p:nvGrpSpPr>
        <p:cNvPr id="1" name=""/>
        <p:cNvGrpSpPr/>
        <p:nvPr/>
      </p:nvGrpSpPr>
      <p:grpSpPr>
        <a:xfrm>
          <a:off x="0" y="0"/>
          <a:ext cx="0" cy="0"/>
          <a:chOff x="0" y="0"/>
          <a:chExt cx="0" cy="0"/>
        </a:xfrm>
      </p:grpSpPr>
      <p:sp>
        <p:nvSpPr>
          <p:cNvPr id="2900" name="Title Text"/>
          <p:cNvSpPr txBox="1">
            <a:spLocks noGrp="1"/>
          </p:cNvSpPr>
          <p:nvPr>
            <p:ph type="title"/>
          </p:nvPr>
        </p:nvSpPr>
        <p:spPr>
          <a:xfrm>
            <a:off x="685800" y="2286000"/>
            <a:ext cx="7772400" cy="1143000"/>
          </a:xfrm>
          <a:prstGeom prst="rect">
            <a:avLst/>
          </a:prstGeom>
          <a:noFill/>
        </p:spPr>
        <p:txBody>
          <a:bodyPr lIns="45714" tIns="45714" rIns="45714" bIns="45714"/>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901" name="Body Level One…"/>
          <p:cNvSpPr txBox="1">
            <a:spLocks noGrp="1"/>
          </p:cNvSpPr>
          <p:nvPr>
            <p:ph type="body" sz="quarter" idx="1"/>
          </p:nvPr>
        </p:nvSpPr>
        <p:spPr>
          <a:xfrm>
            <a:off x="1371600" y="3886201"/>
            <a:ext cx="6400800" cy="1752601"/>
          </a:xfrm>
          <a:prstGeom prst="rect">
            <a:avLst/>
          </a:prstGeom>
        </p:spPr>
        <p:txBody>
          <a:bodyPr lIns="45714" tIns="45714" rIns="45714" bIns="45714">
            <a:normAutofit/>
          </a:bodyPr>
          <a:lstStyle>
            <a:lvl1pPr marL="0" indent="0" algn="ctr">
              <a:buSzTx/>
              <a:buNone/>
              <a:defRPr b="1" i="0">
                <a:solidFill>
                  <a:srgbClr val="000000"/>
                </a:solidFill>
                <a:latin typeface="Arial" panose="020B0604020202020204" pitchFamily="34" charset="0"/>
                <a:cs typeface="Arial" panose="020B0604020202020204" pitchFamily="34" charset="0"/>
              </a:defRPr>
            </a:lvl1pPr>
            <a:lvl2pPr marL="783654" indent="-326523" algn="ctr">
              <a:buSzPct val="100000"/>
              <a:buChar char="–"/>
              <a:defRPr b="1" i="0">
                <a:solidFill>
                  <a:srgbClr val="000000"/>
                </a:solidFill>
                <a:latin typeface="Arial" panose="020B0604020202020204" pitchFamily="34" charset="0"/>
                <a:cs typeface="Arial" panose="020B0604020202020204" pitchFamily="34" charset="0"/>
              </a:defRPr>
            </a:lvl2pPr>
            <a:lvl3pPr marL="1219017" indent="-304755" algn="ctr">
              <a:buSzPct val="100000"/>
              <a:buChar char="•"/>
              <a:defRPr b="1" i="0">
                <a:solidFill>
                  <a:srgbClr val="000000"/>
                </a:solidFill>
                <a:latin typeface="Arial" panose="020B0604020202020204" pitchFamily="34" charset="0"/>
                <a:cs typeface="Arial" panose="020B0604020202020204" pitchFamily="34" charset="0"/>
              </a:defRPr>
            </a:lvl3pPr>
            <a:lvl4pPr marL="1737101" indent="-365707" algn="ctr">
              <a:buSzPct val="100000"/>
              <a:buChar char="–"/>
              <a:defRPr b="1" i="0">
                <a:solidFill>
                  <a:srgbClr val="000000"/>
                </a:solidFill>
                <a:latin typeface="Arial" panose="020B0604020202020204" pitchFamily="34" charset="0"/>
                <a:cs typeface="Arial" panose="020B0604020202020204" pitchFamily="34" charset="0"/>
              </a:defRPr>
            </a:lvl4pPr>
            <a:lvl5pPr marL="2194234" indent="-365707" algn="ct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902" name="Slide Number"/>
          <p:cNvSpPr txBox="1">
            <a:spLocks noGrp="1"/>
          </p:cNvSpPr>
          <p:nvPr>
            <p:ph type="sldNum" sz="quarter" idx="2"/>
          </p:nvPr>
        </p:nvSpPr>
        <p:spPr>
          <a:xfrm>
            <a:off x="8147872" y="6248400"/>
            <a:ext cx="310329" cy="307764"/>
          </a:xfrm>
          <a:prstGeom prst="rect">
            <a:avLst/>
          </a:prstGeom>
        </p:spPr>
        <p:txBody>
          <a:bodyPr lIns="45714" tIns="45714" rIns="45714" bIns="45714"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843218801"/>
      </p:ext>
    </p:extLst>
  </p:cSld>
  <p:clrMapOvr>
    <a:masterClrMapping/>
  </p:clrMapOvr>
  <p:transition spd="med"/>
</p:sldLayout>
</file>

<file path=ppt/slideLayouts/slideLayout2116.xml><?xml version="1.0" encoding="utf-8"?>
<p:sldLayout xmlns:a="http://schemas.openxmlformats.org/drawingml/2006/main" xmlns:r="http://schemas.openxmlformats.org/officeDocument/2006/relationships" xmlns:p="http://schemas.openxmlformats.org/presentationml/2006/main" showMasterSp="0" type="tx">
  <p:cSld name="20_Title and Content">
    <p:bg>
      <p:bgPr>
        <a:solidFill>
          <a:srgbClr val="000000"/>
        </a:solidFill>
        <a:effectLst/>
      </p:bgPr>
    </p:bg>
    <p:spTree>
      <p:nvGrpSpPr>
        <p:cNvPr id="1" name=""/>
        <p:cNvGrpSpPr/>
        <p:nvPr/>
      </p:nvGrpSpPr>
      <p:grpSpPr>
        <a:xfrm>
          <a:off x="0" y="0"/>
          <a:ext cx="0" cy="0"/>
          <a:chOff x="0" y="0"/>
          <a:chExt cx="0" cy="0"/>
        </a:xfrm>
      </p:grpSpPr>
      <p:sp>
        <p:nvSpPr>
          <p:cNvPr id="2909" name="Title Text"/>
          <p:cNvSpPr txBox="1">
            <a:spLocks noGrp="1"/>
          </p:cNvSpPr>
          <p:nvPr>
            <p:ph type="title"/>
          </p:nvPr>
        </p:nvSpPr>
        <p:spPr>
          <a:xfrm>
            <a:off x="0" y="609600"/>
            <a:ext cx="9144000" cy="1143000"/>
          </a:xfrm>
          <a:prstGeom prst="rect">
            <a:avLst/>
          </a:prstGeom>
          <a:noFill/>
        </p:spPr>
        <p:txBody>
          <a:bodyPr lIns="45714" tIns="45714" rIns="45714" bIns="45714"/>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910" name="Body Level One…"/>
          <p:cNvSpPr txBox="1">
            <a:spLocks noGrp="1"/>
          </p:cNvSpPr>
          <p:nvPr>
            <p:ph type="body" idx="1"/>
          </p:nvPr>
        </p:nvSpPr>
        <p:spPr>
          <a:xfrm>
            <a:off x="685800" y="1981200"/>
            <a:ext cx="7772400" cy="4114800"/>
          </a:xfrm>
          <a:prstGeom prst="rect">
            <a:avLst/>
          </a:prstGeom>
        </p:spPr>
        <p:txBody>
          <a:bodyPr lIns="45714" tIns="45714" rIns="45714" bIns="45714">
            <a:normAutofit/>
          </a:bodyPr>
          <a:lstStyle>
            <a:lvl1pPr marL="342849" indent="-342849">
              <a:buSzPct val="100000"/>
              <a:buChar char="•"/>
              <a:defRPr b="1" i="0">
                <a:solidFill>
                  <a:srgbClr val="000000"/>
                </a:solidFill>
                <a:latin typeface="Arial" panose="020B0604020202020204" pitchFamily="34" charset="0"/>
                <a:cs typeface="Arial" panose="020B0604020202020204" pitchFamily="34" charset="0"/>
              </a:defRPr>
            </a:lvl1pPr>
            <a:lvl2pPr marL="783654" indent="-326523">
              <a:buSzPct val="100000"/>
              <a:buChar char="–"/>
              <a:defRPr b="1" i="0">
                <a:solidFill>
                  <a:srgbClr val="000000"/>
                </a:solidFill>
                <a:latin typeface="Arial" panose="020B0604020202020204" pitchFamily="34" charset="0"/>
                <a:cs typeface="Arial" panose="020B0604020202020204" pitchFamily="34" charset="0"/>
              </a:defRPr>
            </a:lvl2pPr>
            <a:lvl3pPr marL="1219017" indent="-304755">
              <a:buSzPct val="100000"/>
              <a:buChar char="•"/>
              <a:defRPr b="1" i="0">
                <a:solidFill>
                  <a:srgbClr val="000000"/>
                </a:solidFill>
                <a:latin typeface="Arial" panose="020B0604020202020204" pitchFamily="34" charset="0"/>
                <a:cs typeface="Arial" panose="020B0604020202020204" pitchFamily="34" charset="0"/>
              </a:defRPr>
            </a:lvl3pPr>
            <a:lvl4pPr marL="1737101" indent="-365707">
              <a:buSzPct val="100000"/>
              <a:buChar char="–"/>
              <a:defRPr b="1" i="0">
                <a:solidFill>
                  <a:srgbClr val="000000"/>
                </a:solidFill>
                <a:latin typeface="Arial" panose="020B0604020202020204" pitchFamily="34" charset="0"/>
                <a:cs typeface="Arial" panose="020B0604020202020204" pitchFamily="34" charset="0"/>
              </a:defRPr>
            </a:lvl4pPr>
            <a:lvl5pPr marL="2194234" indent="-365707">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911" name="Slide Number"/>
          <p:cNvSpPr txBox="1">
            <a:spLocks noGrp="1"/>
          </p:cNvSpPr>
          <p:nvPr>
            <p:ph type="sldNum" sz="quarter" idx="2"/>
          </p:nvPr>
        </p:nvSpPr>
        <p:spPr>
          <a:xfrm>
            <a:off x="8147872" y="6248400"/>
            <a:ext cx="310329" cy="307764"/>
          </a:xfrm>
          <a:prstGeom prst="rect">
            <a:avLst/>
          </a:prstGeom>
        </p:spPr>
        <p:txBody>
          <a:bodyPr lIns="45714" tIns="45714" rIns="45714" bIns="45714"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086872055"/>
      </p:ext>
    </p:extLst>
  </p:cSld>
  <p:clrMapOvr>
    <a:masterClrMapping/>
  </p:clrMapOvr>
  <p:transition spd="med"/>
</p:sldLayout>
</file>

<file path=ppt/slideLayouts/slideLayout2117.xml><?xml version="1.0" encoding="utf-8"?>
<p:sldLayout xmlns:a="http://schemas.openxmlformats.org/drawingml/2006/main" xmlns:r="http://schemas.openxmlformats.org/officeDocument/2006/relationships" xmlns:p="http://schemas.openxmlformats.org/presentationml/2006/main" showMasterSp="0" type="tx">
  <p:cSld name="20_Section Header">
    <p:bg>
      <p:bgPr>
        <a:solidFill>
          <a:srgbClr val="000000"/>
        </a:solidFill>
        <a:effectLst/>
      </p:bgPr>
    </p:bg>
    <p:spTree>
      <p:nvGrpSpPr>
        <p:cNvPr id="1" name=""/>
        <p:cNvGrpSpPr/>
        <p:nvPr/>
      </p:nvGrpSpPr>
      <p:grpSpPr>
        <a:xfrm>
          <a:off x="0" y="0"/>
          <a:ext cx="0" cy="0"/>
          <a:chOff x="0" y="0"/>
          <a:chExt cx="0" cy="0"/>
        </a:xfrm>
      </p:grpSpPr>
      <p:sp>
        <p:nvSpPr>
          <p:cNvPr id="2918" name="Title Text"/>
          <p:cNvSpPr txBox="1">
            <a:spLocks noGrp="1"/>
          </p:cNvSpPr>
          <p:nvPr>
            <p:ph type="title"/>
          </p:nvPr>
        </p:nvSpPr>
        <p:spPr>
          <a:xfrm>
            <a:off x="722312" y="4406900"/>
            <a:ext cx="7772401" cy="1362075"/>
          </a:xfrm>
          <a:prstGeom prst="rect">
            <a:avLst/>
          </a:prstGeom>
          <a:noFill/>
        </p:spPr>
        <p:txBody>
          <a:bodyPr lIns="45714" tIns="45714" rIns="45714" bIns="45714"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2919" name="Body Level One…"/>
          <p:cNvSpPr txBox="1">
            <a:spLocks noGrp="1"/>
          </p:cNvSpPr>
          <p:nvPr>
            <p:ph type="body" sz="quarter" idx="1"/>
          </p:nvPr>
        </p:nvSpPr>
        <p:spPr>
          <a:xfrm>
            <a:off x="722312" y="2906714"/>
            <a:ext cx="7772401" cy="1500188"/>
          </a:xfrm>
          <a:prstGeom prst="rect">
            <a:avLst/>
          </a:prstGeom>
        </p:spPr>
        <p:txBody>
          <a:bodyPr lIns="45714" tIns="45714" rIns="45714" bIns="45714" anchor="b">
            <a:normAutofit/>
          </a:bodyPr>
          <a:lstStyle>
            <a:lvl1pPr marL="0" indent="0">
              <a:spcBef>
                <a:spcPts val="400"/>
              </a:spcBef>
              <a:buSzTx/>
              <a:buNone/>
              <a:defRPr sz="2000" b="1" i="0">
                <a:solidFill>
                  <a:srgbClr val="000000"/>
                </a:solidFill>
                <a:latin typeface="Arial" panose="020B0604020202020204" pitchFamily="34" charset="0"/>
                <a:cs typeface="Arial" panose="020B0604020202020204" pitchFamily="34" charset="0"/>
              </a:defRPr>
            </a:lvl1pPr>
            <a:lvl2pPr marL="0" indent="457131">
              <a:spcBef>
                <a:spcPts val="400"/>
              </a:spcBef>
              <a:buSzTx/>
              <a:buNone/>
              <a:defRPr sz="2000" b="1" i="0">
                <a:solidFill>
                  <a:srgbClr val="000000"/>
                </a:solidFill>
                <a:latin typeface="Arial" panose="020B0604020202020204" pitchFamily="34" charset="0"/>
                <a:cs typeface="Arial" panose="020B0604020202020204" pitchFamily="34" charset="0"/>
              </a:defRPr>
            </a:lvl2pPr>
            <a:lvl3pPr marL="0" indent="914265">
              <a:spcBef>
                <a:spcPts val="400"/>
              </a:spcBef>
              <a:buSzTx/>
              <a:buNone/>
              <a:defRPr sz="2000" b="1" i="0">
                <a:solidFill>
                  <a:srgbClr val="000000"/>
                </a:solidFill>
                <a:latin typeface="Arial" panose="020B0604020202020204" pitchFamily="34" charset="0"/>
                <a:cs typeface="Arial" panose="020B0604020202020204" pitchFamily="34" charset="0"/>
              </a:defRPr>
            </a:lvl3pPr>
            <a:lvl4pPr marL="0" indent="1371396">
              <a:spcBef>
                <a:spcPts val="400"/>
              </a:spcBef>
              <a:buSzTx/>
              <a:buNone/>
              <a:defRPr sz="2000" b="1" i="0">
                <a:solidFill>
                  <a:srgbClr val="000000"/>
                </a:solidFill>
                <a:latin typeface="Arial" panose="020B0604020202020204" pitchFamily="34" charset="0"/>
                <a:cs typeface="Arial" panose="020B0604020202020204" pitchFamily="34" charset="0"/>
              </a:defRPr>
            </a:lvl4pPr>
            <a:lvl5pPr marL="0" indent="1828530">
              <a:spcBef>
                <a:spcPts val="4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920" name="Slide Number"/>
          <p:cNvSpPr txBox="1">
            <a:spLocks noGrp="1"/>
          </p:cNvSpPr>
          <p:nvPr>
            <p:ph type="sldNum" sz="quarter" idx="2"/>
          </p:nvPr>
        </p:nvSpPr>
        <p:spPr>
          <a:xfrm>
            <a:off x="8147872" y="6248400"/>
            <a:ext cx="310329" cy="307764"/>
          </a:xfrm>
          <a:prstGeom prst="rect">
            <a:avLst/>
          </a:prstGeom>
        </p:spPr>
        <p:txBody>
          <a:bodyPr lIns="45714" tIns="45714" rIns="45714" bIns="45714"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177162065"/>
      </p:ext>
    </p:extLst>
  </p:cSld>
  <p:clrMapOvr>
    <a:masterClrMapping/>
  </p:clrMapOvr>
  <p:transition spd="med"/>
</p:sldLayout>
</file>

<file path=ppt/slideLayouts/slideLayout2118.xml><?xml version="1.0" encoding="utf-8"?>
<p:sldLayout xmlns:a="http://schemas.openxmlformats.org/drawingml/2006/main" xmlns:r="http://schemas.openxmlformats.org/officeDocument/2006/relationships" xmlns:p="http://schemas.openxmlformats.org/presentationml/2006/main" showMasterSp="0" type="tx">
  <p:cSld name="20_Two Content">
    <p:bg>
      <p:bgPr>
        <a:solidFill>
          <a:srgbClr val="000000"/>
        </a:solidFill>
        <a:effectLst/>
      </p:bgPr>
    </p:bg>
    <p:spTree>
      <p:nvGrpSpPr>
        <p:cNvPr id="1" name=""/>
        <p:cNvGrpSpPr/>
        <p:nvPr/>
      </p:nvGrpSpPr>
      <p:grpSpPr>
        <a:xfrm>
          <a:off x="0" y="0"/>
          <a:ext cx="0" cy="0"/>
          <a:chOff x="0" y="0"/>
          <a:chExt cx="0" cy="0"/>
        </a:xfrm>
      </p:grpSpPr>
      <p:sp>
        <p:nvSpPr>
          <p:cNvPr id="2927" name="Title Text"/>
          <p:cNvSpPr txBox="1">
            <a:spLocks noGrp="1"/>
          </p:cNvSpPr>
          <p:nvPr>
            <p:ph type="title"/>
          </p:nvPr>
        </p:nvSpPr>
        <p:spPr>
          <a:xfrm>
            <a:off x="0" y="609600"/>
            <a:ext cx="9144000" cy="1143000"/>
          </a:xfrm>
          <a:prstGeom prst="rect">
            <a:avLst/>
          </a:prstGeom>
          <a:noFill/>
        </p:spPr>
        <p:txBody>
          <a:bodyPr lIns="45714" tIns="45714" rIns="45714" bIns="45714"/>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928" name="Body Level One…"/>
          <p:cNvSpPr txBox="1">
            <a:spLocks noGrp="1"/>
          </p:cNvSpPr>
          <p:nvPr>
            <p:ph type="body" sz="half" idx="1"/>
          </p:nvPr>
        </p:nvSpPr>
        <p:spPr>
          <a:xfrm>
            <a:off x="685800" y="1981200"/>
            <a:ext cx="3810000" cy="4114800"/>
          </a:xfrm>
          <a:prstGeom prst="rect">
            <a:avLst/>
          </a:prstGeom>
        </p:spPr>
        <p:txBody>
          <a:bodyPr lIns="45714" tIns="45714" rIns="45714" bIns="45714">
            <a:normAutofit/>
          </a:bodyPr>
          <a:lstStyle>
            <a:lvl1pPr marL="342849" indent="-342849">
              <a:spcBef>
                <a:spcPts val="600"/>
              </a:spcBef>
              <a:buSzPct val="100000"/>
              <a:buChar char="•"/>
              <a:defRPr sz="2800" b="1" i="0">
                <a:solidFill>
                  <a:srgbClr val="000000"/>
                </a:solidFill>
                <a:latin typeface="Arial" panose="020B0604020202020204" pitchFamily="34" charset="0"/>
                <a:cs typeface="Arial" panose="020B0604020202020204" pitchFamily="34" charset="0"/>
              </a:defRPr>
            </a:lvl1pPr>
            <a:lvl2pPr marL="790456" indent="-333325">
              <a:spcBef>
                <a:spcPts val="600"/>
              </a:spcBef>
              <a:buSzPct val="100000"/>
              <a:buChar char="–"/>
              <a:defRPr sz="2800" b="1" i="0">
                <a:solidFill>
                  <a:srgbClr val="000000"/>
                </a:solidFill>
                <a:latin typeface="Arial" panose="020B0604020202020204" pitchFamily="34" charset="0"/>
                <a:cs typeface="Arial" panose="020B0604020202020204" pitchFamily="34" charset="0"/>
              </a:defRPr>
            </a:lvl2pPr>
            <a:lvl3pPr marL="1234255" indent="-319993">
              <a:spcBef>
                <a:spcPts val="600"/>
              </a:spcBef>
              <a:buSzPct val="100000"/>
              <a:buChar char="•"/>
              <a:defRPr sz="2800" b="1" i="0">
                <a:solidFill>
                  <a:srgbClr val="000000"/>
                </a:solidFill>
                <a:latin typeface="Arial" panose="020B0604020202020204" pitchFamily="34" charset="0"/>
                <a:cs typeface="Arial" panose="020B0604020202020204" pitchFamily="34" charset="0"/>
              </a:defRPr>
            </a:lvl3pPr>
            <a:lvl4pPr marL="1726942" indent="-355548">
              <a:spcBef>
                <a:spcPts val="600"/>
              </a:spcBef>
              <a:buSzPct val="100000"/>
              <a:buChar char="–"/>
              <a:defRPr sz="2800" b="1" i="0">
                <a:solidFill>
                  <a:srgbClr val="000000"/>
                </a:solidFill>
                <a:latin typeface="Arial" panose="020B0604020202020204" pitchFamily="34" charset="0"/>
                <a:cs typeface="Arial" panose="020B0604020202020204" pitchFamily="34" charset="0"/>
              </a:defRPr>
            </a:lvl4pPr>
            <a:lvl5pPr marL="2184075" indent="-355548">
              <a:spcBef>
                <a:spcPts val="600"/>
              </a:spcBef>
              <a:buChar char="»"/>
              <a:defRPr sz="28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929" name="Slide Number"/>
          <p:cNvSpPr txBox="1">
            <a:spLocks noGrp="1"/>
          </p:cNvSpPr>
          <p:nvPr>
            <p:ph type="sldNum" sz="quarter" idx="2"/>
          </p:nvPr>
        </p:nvSpPr>
        <p:spPr>
          <a:xfrm>
            <a:off x="8147872" y="6248400"/>
            <a:ext cx="310329" cy="307764"/>
          </a:xfrm>
          <a:prstGeom prst="rect">
            <a:avLst/>
          </a:prstGeom>
        </p:spPr>
        <p:txBody>
          <a:bodyPr lIns="45714" tIns="45714" rIns="45714" bIns="45714"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86086271"/>
      </p:ext>
    </p:extLst>
  </p:cSld>
  <p:clrMapOvr>
    <a:masterClrMapping/>
  </p:clrMapOvr>
  <p:transition spd="med"/>
</p:sldLayout>
</file>

<file path=ppt/slideLayouts/slideLayout2119.xml><?xml version="1.0" encoding="utf-8"?>
<p:sldLayout xmlns:a="http://schemas.openxmlformats.org/drawingml/2006/main" xmlns:r="http://schemas.openxmlformats.org/officeDocument/2006/relationships" xmlns:p="http://schemas.openxmlformats.org/presentationml/2006/main" showMasterSp="0" type="tx">
  <p:cSld name="20_Comparison">
    <p:bg>
      <p:bgPr>
        <a:solidFill>
          <a:srgbClr val="000000"/>
        </a:solidFill>
        <a:effectLst/>
      </p:bgPr>
    </p:bg>
    <p:spTree>
      <p:nvGrpSpPr>
        <p:cNvPr id="1" name=""/>
        <p:cNvGrpSpPr/>
        <p:nvPr/>
      </p:nvGrpSpPr>
      <p:grpSpPr>
        <a:xfrm>
          <a:off x="0" y="0"/>
          <a:ext cx="0" cy="0"/>
          <a:chOff x="0" y="0"/>
          <a:chExt cx="0" cy="0"/>
        </a:xfrm>
      </p:grpSpPr>
      <p:sp>
        <p:nvSpPr>
          <p:cNvPr id="2936" name="Title Text"/>
          <p:cNvSpPr txBox="1">
            <a:spLocks noGrp="1"/>
          </p:cNvSpPr>
          <p:nvPr>
            <p:ph type="title"/>
          </p:nvPr>
        </p:nvSpPr>
        <p:spPr>
          <a:xfrm>
            <a:off x="457200" y="274638"/>
            <a:ext cx="8229600" cy="1143001"/>
          </a:xfrm>
          <a:prstGeom prst="rect">
            <a:avLst/>
          </a:prstGeom>
          <a:noFill/>
        </p:spPr>
        <p:txBody>
          <a:bodyPr lIns="45714" tIns="45714" rIns="45714" bIns="45714"/>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937" name="Body Level One…"/>
          <p:cNvSpPr txBox="1">
            <a:spLocks noGrp="1"/>
          </p:cNvSpPr>
          <p:nvPr>
            <p:ph type="body" sz="quarter" idx="1"/>
          </p:nvPr>
        </p:nvSpPr>
        <p:spPr>
          <a:xfrm>
            <a:off x="457200" y="1535112"/>
            <a:ext cx="4040188" cy="639763"/>
          </a:xfrm>
          <a:prstGeom prst="rect">
            <a:avLst/>
          </a:prstGeom>
        </p:spPr>
        <p:txBody>
          <a:bodyPr lIns="45714" tIns="45714" rIns="45714" bIns="45714" anchor="b">
            <a:normAutofit/>
          </a:bodyPr>
          <a:lstStyle>
            <a:lvl1pPr marL="0" indent="0">
              <a:spcBef>
                <a:spcPts val="500"/>
              </a:spcBef>
              <a:buSzTx/>
              <a:buNone/>
              <a:defRPr sz="2400" b="1" i="0">
                <a:solidFill>
                  <a:srgbClr val="000000"/>
                </a:solidFill>
                <a:latin typeface="Arial" panose="020B0604020202020204" pitchFamily="34" charset="0"/>
                <a:cs typeface="Arial" panose="020B0604020202020204" pitchFamily="34" charset="0"/>
              </a:defRPr>
            </a:lvl1pPr>
            <a:lvl2pPr marL="0" indent="457131">
              <a:spcBef>
                <a:spcPts val="500"/>
              </a:spcBef>
              <a:buSzTx/>
              <a:buNone/>
              <a:defRPr sz="2400" b="1" i="0">
                <a:solidFill>
                  <a:srgbClr val="000000"/>
                </a:solidFill>
                <a:latin typeface="Arial" panose="020B0604020202020204" pitchFamily="34" charset="0"/>
                <a:cs typeface="Arial" panose="020B0604020202020204" pitchFamily="34" charset="0"/>
              </a:defRPr>
            </a:lvl2pPr>
            <a:lvl3pPr marL="0" indent="914265">
              <a:spcBef>
                <a:spcPts val="500"/>
              </a:spcBef>
              <a:buSzTx/>
              <a:buNone/>
              <a:defRPr sz="2400" b="1" i="0">
                <a:solidFill>
                  <a:srgbClr val="000000"/>
                </a:solidFill>
                <a:latin typeface="Arial" panose="020B0604020202020204" pitchFamily="34" charset="0"/>
                <a:cs typeface="Arial" panose="020B0604020202020204" pitchFamily="34" charset="0"/>
              </a:defRPr>
            </a:lvl3pPr>
            <a:lvl4pPr marL="0" indent="1371396">
              <a:spcBef>
                <a:spcPts val="500"/>
              </a:spcBef>
              <a:buSzTx/>
              <a:buNone/>
              <a:defRPr sz="2400" b="1" i="0">
                <a:solidFill>
                  <a:srgbClr val="000000"/>
                </a:solidFill>
                <a:latin typeface="Arial" panose="020B0604020202020204" pitchFamily="34" charset="0"/>
                <a:cs typeface="Arial" panose="020B0604020202020204" pitchFamily="34" charset="0"/>
              </a:defRPr>
            </a:lvl4pPr>
            <a:lvl5pPr marL="0" indent="1828530">
              <a:spcBef>
                <a:spcPts val="500"/>
              </a:spcBef>
              <a:buSzTx/>
              <a:buNone/>
              <a:defRPr sz="2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938" name="Text Placeholder 4"/>
          <p:cNvSpPr>
            <a:spLocks noGrp="1"/>
          </p:cNvSpPr>
          <p:nvPr>
            <p:ph type="body" sz="quarter" idx="21"/>
          </p:nvPr>
        </p:nvSpPr>
        <p:spPr>
          <a:xfrm>
            <a:off x="4645028" y="1535112"/>
            <a:ext cx="4041776" cy="639763"/>
          </a:xfrm>
          <a:prstGeom prst="rect">
            <a:avLst/>
          </a:prstGeom>
        </p:spPr>
        <p:txBody>
          <a:bodyPr lIns="45714" tIns="45714" rIns="45714" bIns="45714"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000000"/>
                </a:solidFill>
              </a:defRPr>
            </a:pPr>
            <a:endParaRPr dirty="0"/>
          </a:p>
        </p:txBody>
      </p:sp>
      <p:sp>
        <p:nvSpPr>
          <p:cNvPr id="2939" name="Slide Number"/>
          <p:cNvSpPr txBox="1">
            <a:spLocks noGrp="1"/>
          </p:cNvSpPr>
          <p:nvPr>
            <p:ph type="sldNum" sz="quarter" idx="2"/>
          </p:nvPr>
        </p:nvSpPr>
        <p:spPr>
          <a:xfrm>
            <a:off x="8147872" y="6248400"/>
            <a:ext cx="310329" cy="307764"/>
          </a:xfrm>
          <a:prstGeom prst="rect">
            <a:avLst/>
          </a:prstGeom>
        </p:spPr>
        <p:txBody>
          <a:bodyPr lIns="45714" tIns="45714" rIns="45714" bIns="45714"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958234172"/>
      </p:ext>
    </p:extLst>
  </p:cSld>
  <p:clrMapOvr>
    <a:masterClrMapping/>
  </p:clrMapOvr>
  <p:transition spd="med"/>
</p:sldLayout>
</file>

<file path=ppt/slideLayouts/slideLayout212.xml><?xml version="1.0" encoding="utf-8"?>
<p:sldLayout xmlns:a="http://schemas.openxmlformats.org/drawingml/2006/main" xmlns:r="http://schemas.openxmlformats.org/officeDocument/2006/relationships" xmlns:p="http://schemas.openxmlformats.org/presentationml/2006/main" showMasterSp="0" type="tx">
  <p:cSld name="7_Section Header">
    <p:bg>
      <p:bgPr>
        <a:solidFill>
          <a:srgbClr val="9CDCDA"/>
        </a:solidFill>
        <a:effectLst/>
      </p:bgPr>
    </p:bg>
    <p:spTree>
      <p:nvGrpSpPr>
        <p:cNvPr id="1" name=""/>
        <p:cNvGrpSpPr/>
        <p:nvPr/>
      </p:nvGrpSpPr>
      <p:grpSpPr>
        <a:xfrm>
          <a:off x="0" y="0"/>
          <a:ext cx="0" cy="0"/>
          <a:chOff x="0" y="0"/>
          <a:chExt cx="0" cy="0"/>
        </a:xfrm>
      </p:grpSpPr>
      <p:grpSp>
        <p:nvGrpSpPr>
          <p:cNvPr id="2128" name="Group 2"/>
          <p:cNvGrpSpPr/>
          <p:nvPr/>
        </p:nvGrpSpPr>
        <p:grpSpPr>
          <a:xfrm>
            <a:off x="-341607" y="-213936"/>
            <a:ext cx="9600389" cy="7485696"/>
            <a:chOff x="0" y="0"/>
            <a:chExt cx="9600387" cy="7485695"/>
          </a:xfrm>
        </p:grpSpPr>
        <p:grpSp>
          <p:nvGrpSpPr>
            <p:cNvPr id="2114" name="Group 3"/>
            <p:cNvGrpSpPr/>
            <p:nvPr/>
          </p:nvGrpSpPr>
          <p:grpSpPr>
            <a:xfrm>
              <a:off x="-1" y="0"/>
              <a:ext cx="9600389" cy="7485696"/>
              <a:chOff x="0" y="0"/>
              <a:chExt cx="9600387" cy="7485695"/>
            </a:xfrm>
          </p:grpSpPr>
          <p:sp>
            <p:nvSpPr>
              <p:cNvPr id="2033"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34"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35"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36"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37"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38"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39"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40"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41"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42"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43"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44"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45"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46"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47"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48"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49"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50"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51"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52"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53"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54"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55"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56"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57"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58"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59"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60"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61"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62"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63"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64"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65"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66"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67"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68"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69"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70"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71"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72"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73"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74"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75"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76"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77"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78"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79"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80"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81"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82"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83"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84"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85"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86"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87"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88"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89"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90"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91"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92"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93"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94" name="Freeform 65"/>
              <p:cNvSpPr/>
              <p:nvPr/>
            </p:nvSpPr>
            <p:spPr>
              <a:xfrm rot="3318475">
                <a:off x="6944385" y="21730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95"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96"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97"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98"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99" name="Freeform 70"/>
              <p:cNvSpPr/>
              <p:nvPr/>
            </p:nvSpPr>
            <p:spPr>
              <a:xfrm rot="6284068">
                <a:off x="8142097" y="1508474"/>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100"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101"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102"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103"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104"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105"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106"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107" name="Freeform 78"/>
              <p:cNvSpPr/>
              <p:nvPr/>
            </p:nvSpPr>
            <p:spPr>
              <a:xfrm rot="3318475">
                <a:off x="6887235" y="349390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108"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109"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110"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111" name="Freeform 82"/>
              <p:cNvSpPr/>
              <p:nvPr/>
            </p:nvSpPr>
            <p:spPr>
              <a:xfrm rot="6284068">
                <a:off x="7646797" y="4365974"/>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112" name="Freeform 83"/>
              <p:cNvSpPr/>
              <p:nvPr/>
            </p:nvSpPr>
            <p:spPr>
              <a:xfrm rot="5149041" flipH="1">
                <a:off x="8487826" y="3612750"/>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113"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2117" name="Group 85"/>
            <p:cNvGrpSpPr/>
            <p:nvPr/>
          </p:nvGrpSpPr>
          <p:grpSpPr>
            <a:xfrm>
              <a:off x="532106" y="687010"/>
              <a:ext cx="8745538" cy="223839"/>
              <a:chOff x="0" y="0"/>
              <a:chExt cx="8745537" cy="223837"/>
            </a:xfrm>
          </p:grpSpPr>
          <p:sp>
            <p:nvSpPr>
              <p:cNvPr id="2115"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116"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2120" name="Group 88"/>
            <p:cNvGrpSpPr/>
            <p:nvPr/>
          </p:nvGrpSpPr>
          <p:grpSpPr>
            <a:xfrm>
              <a:off x="424156" y="596523"/>
              <a:ext cx="8745538" cy="223838"/>
              <a:chOff x="0" y="0"/>
              <a:chExt cx="8745537" cy="223837"/>
            </a:xfrm>
          </p:grpSpPr>
          <p:sp>
            <p:nvSpPr>
              <p:cNvPr id="2118"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119"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2121"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2127" name="Group 92"/>
            <p:cNvGrpSpPr/>
            <p:nvPr/>
          </p:nvGrpSpPr>
          <p:grpSpPr>
            <a:xfrm>
              <a:off x="579241" y="366407"/>
              <a:ext cx="1124880" cy="1123270"/>
              <a:chOff x="0" y="0"/>
              <a:chExt cx="1124878" cy="1123268"/>
            </a:xfrm>
          </p:grpSpPr>
          <p:sp>
            <p:nvSpPr>
              <p:cNvPr id="2122"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123"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124"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125"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126"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2129"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7572"/>
                </a:solidFill>
                <a:latin typeface="Arial Narrow"/>
                <a:ea typeface="Arial Narrow"/>
                <a:cs typeface="Arial Narrow"/>
                <a:sym typeface="Arial Narrow"/>
              </a:defRPr>
            </a:lvl1pPr>
          </a:lstStyle>
          <a:p>
            <a:r>
              <a:t>Title Text</a:t>
            </a:r>
          </a:p>
        </p:txBody>
      </p:sp>
      <p:sp>
        <p:nvSpPr>
          <p:cNvPr id="2130"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rgbClr val="333333"/>
                </a:solidFill>
                <a:latin typeface="Arial Narrow"/>
                <a:ea typeface="Arial Narrow"/>
                <a:cs typeface="Arial Narrow"/>
                <a:sym typeface="Arial Narrow"/>
              </a:defRPr>
            </a:lvl1pPr>
            <a:lvl2pPr marL="0" indent="457200">
              <a:spcBef>
                <a:spcPts val="400"/>
              </a:spcBef>
              <a:buSzTx/>
              <a:buNone/>
              <a:defRPr sz="2000">
                <a:solidFill>
                  <a:srgbClr val="333333"/>
                </a:solidFill>
                <a:latin typeface="Arial Narrow"/>
                <a:ea typeface="Arial Narrow"/>
                <a:cs typeface="Arial Narrow"/>
                <a:sym typeface="Arial Narrow"/>
              </a:defRPr>
            </a:lvl2pPr>
            <a:lvl3pPr marL="0" indent="914400">
              <a:spcBef>
                <a:spcPts val="400"/>
              </a:spcBef>
              <a:buSzTx/>
              <a:buNone/>
              <a:defRPr sz="2000">
                <a:solidFill>
                  <a:srgbClr val="333333"/>
                </a:solidFill>
                <a:latin typeface="Arial Narrow"/>
                <a:ea typeface="Arial Narrow"/>
                <a:cs typeface="Arial Narrow"/>
                <a:sym typeface="Arial Narrow"/>
              </a:defRPr>
            </a:lvl3pPr>
            <a:lvl4pPr marL="0" indent="1371600">
              <a:spcBef>
                <a:spcPts val="400"/>
              </a:spcBef>
              <a:buSzTx/>
              <a:buNone/>
              <a:defRPr sz="2000">
                <a:solidFill>
                  <a:srgbClr val="333333"/>
                </a:solidFill>
                <a:latin typeface="Arial Narrow"/>
                <a:ea typeface="Arial Narrow"/>
                <a:cs typeface="Arial Narrow"/>
                <a:sym typeface="Arial Narrow"/>
              </a:defRPr>
            </a:lvl4pPr>
            <a:lvl5pPr marL="0" indent="1828800">
              <a:spcBef>
                <a:spcPts val="400"/>
              </a:spcBef>
              <a:buSzTx/>
              <a:buNone/>
              <a:defRPr sz="2000">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2131"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179988514"/>
      </p:ext>
    </p:extLst>
  </p:cSld>
  <p:clrMapOvr>
    <a:masterClrMapping/>
  </p:clrMapOvr>
  <p:transition spd="med"/>
</p:sldLayout>
</file>

<file path=ppt/slideLayouts/slideLayout2120.xml><?xml version="1.0" encoding="utf-8"?>
<p:sldLayout xmlns:a="http://schemas.openxmlformats.org/drawingml/2006/main" xmlns:r="http://schemas.openxmlformats.org/officeDocument/2006/relationships" xmlns:p="http://schemas.openxmlformats.org/presentationml/2006/main" showMasterSp="0" type="tx">
  <p:cSld name="20_Title Only">
    <p:bg>
      <p:bgPr>
        <a:solidFill>
          <a:srgbClr val="000000"/>
        </a:solidFill>
        <a:effectLst/>
      </p:bgPr>
    </p:bg>
    <p:spTree>
      <p:nvGrpSpPr>
        <p:cNvPr id="1" name=""/>
        <p:cNvGrpSpPr/>
        <p:nvPr/>
      </p:nvGrpSpPr>
      <p:grpSpPr>
        <a:xfrm>
          <a:off x="0" y="0"/>
          <a:ext cx="0" cy="0"/>
          <a:chOff x="0" y="0"/>
          <a:chExt cx="0" cy="0"/>
        </a:xfrm>
      </p:grpSpPr>
      <p:sp>
        <p:nvSpPr>
          <p:cNvPr id="2946" name="Title Text"/>
          <p:cNvSpPr txBox="1">
            <a:spLocks noGrp="1"/>
          </p:cNvSpPr>
          <p:nvPr>
            <p:ph type="title"/>
          </p:nvPr>
        </p:nvSpPr>
        <p:spPr>
          <a:xfrm>
            <a:off x="0" y="609600"/>
            <a:ext cx="9144000" cy="1143000"/>
          </a:xfrm>
          <a:prstGeom prst="rect">
            <a:avLst/>
          </a:prstGeom>
          <a:noFill/>
        </p:spPr>
        <p:txBody>
          <a:bodyPr lIns="45714" tIns="45714" rIns="45714" bIns="45714"/>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947" name="Slide Number"/>
          <p:cNvSpPr txBox="1">
            <a:spLocks noGrp="1"/>
          </p:cNvSpPr>
          <p:nvPr>
            <p:ph type="sldNum" sz="quarter" idx="2"/>
          </p:nvPr>
        </p:nvSpPr>
        <p:spPr>
          <a:xfrm>
            <a:off x="8147872" y="6248400"/>
            <a:ext cx="310329" cy="307764"/>
          </a:xfrm>
          <a:prstGeom prst="rect">
            <a:avLst/>
          </a:prstGeom>
        </p:spPr>
        <p:txBody>
          <a:bodyPr lIns="45714" tIns="45714" rIns="45714" bIns="45714"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424160177"/>
      </p:ext>
    </p:extLst>
  </p:cSld>
  <p:clrMapOvr>
    <a:masterClrMapping/>
  </p:clrMapOvr>
  <p:transition spd="med"/>
</p:sldLayout>
</file>

<file path=ppt/slideLayouts/slideLayout2121.xml><?xml version="1.0" encoding="utf-8"?>
<p:sldLayout xmlns:a="http://schemas.openxmlformats.org/drawingml/2006/main" xmlns:r="http://schemas.openxmlformats.org/officeDocument/2006/relationships" xmlns:p="http://schemas.openxmlformats.org/presentationml/2006/main" showMasterSp="0" type="tx">
  <p:cSld name="22_Blank">
    <p:bg>
      <p:bgPr>
        <a:solidFill>
          <a:srgbClr val="000000"/>
        </a:solidFill>
        <a:effectLst/>
      </p:bgPr>
    </p:bg>
    <p:spTree>
      <p:nvGrpSpPr>
        <p:cNvPr id="1" name=""/>
        <p:cNvGrpSpPr/>
        <p:nvPr/>
      </p:nvGrpSpPr>
      <p:grpSpPr>
        <a:xfrm>
          <a:off x="0" y="0"/>
          <a:ext cx="0" cy="0"/>
          <a:chOff x="0" y="0"/>
          <a:chExt cx="0" cy="0"/>
        </a:xfrm>
      </p:grpSpPr>
      <p:sp>
        <p:nvSpPr>
          <p:cNvPr id="2954" name="Slide Number"/>
          <p:cNvSpPr txBox="1">
            <a:spLocks noGrp="1"/>
          </p:cNvSpPr>
          <p:nvPr>
            <p:ph type="sldNum" sz="quarter" idx="2"/>
          </p:nvPr>
        </p:nvSpPr>
        <p:spPr>
          <a:xfrm>
            <a:off x="8147872" y="6248400"/>
            <a:ext cx="310329" cy="307764"/>
          </a:xfrm>
          <a:prstGeom prst="rect">
            <a:avLst/>
          </a:prstGeom>
        </p:spPr>
        <p:txBody>
          <a:bodyPr lIns="45714" tIns="45714" rIns="45714" bIns="45714"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370208964"/>
      </p:ext>
    </p:extLst>
  </p:cSld>
  <p:clrMapOvr>
    <a:masterClrMapping/>
  </p:clrMapOvr>
  <p:transition spd="med"/>
</p:sldLayout>
</file>

<file path=ppt/slideLayouts/slideLayout2122.xml><?xml version="1.0" encoding="utf-8"?>
<p:sldLayout xmlns:a="http://schemas.openxmlformats.org/drawingml/2006/main" xmlns:r="http://schemas.openxmlformats.org/officeDocument/2006/relationships" xmlns:p="http://schemas.openxmlformats.org/presentationml/2006/main" showMasterSp="0" type="tx">
  <p:cSld name="20_Content with Caption">
    <p:bg>
      <p:bgPr>
        <a:solidFill>
          <a:srgbClr val="000000"/>
        </a:solidFill>
        <a:effectLst/>
      </p:bgPr>
    </p:bg>
    <p:spTree>
      <p:nvGrpSpPr>
        <p:cNvPr id="1" name=""/>
        <p:cNvGrpSpPr/>
        <p:nvPr/>
      </p:nvGrpSpPr>
      <p:grpSpPr>
        <a:xfrm>
          <a:off x="0" y="0"/>
          <a:ext cx="0" cy="0"/>
          <a:chOff x="0" y="0"/>
          <a:chExt cx="0" cy="0"/>
        </a:xfrm>
      </p:grpSpPr>
      <p:sp>
        <p:nvSpPr>
          <p:cNvPr id="2961" name="Title Text"/>
          <p:cNvSpPr txBox="1">
            <a:spLocks noGrp="1"/>
          </p:cNvSpPr>
          <p:nvPr>
            <p:ph type="title"/>
          </p:nvPr>
        </p:nvSpPr>
        <p:spPr>
          <a:xfrm>
            <a:off x="457203" y="273050"/>
            <a:ext cx="3008314" cy="1162050"/>
          </a:xfrm>
          <a:prstGeom prst="rect">
            <a:avLst/>
          </a:prstGeom>
          <a:noFill/>
        </p:spPr>
        <p:txBody>
          <a:bodyPr lIns="45714" tIns="45714" rIns="45714" bIns="45714"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2962" name="Body Level One…"/>
          <p:cNvSpPr txBox="1">
            <a:spLocks noGrp="1"/>
          </p:cNvSpPr>
          <p:nvPr>
            <p:ph type="body" idx="1"/>
          </p:nvPr>
        </p:nvSpPr>
        <p:spPr>
          <a:xfrm>
            <a:off x="3575050" y="273053"/>
            <a:ext cx="5111750" cy="5853113"/>
          </a:xfrm>
          <a:prstGeom prst="rect">
            <a:avLst/>
          </a:prstGeom>
        </p:spPr>
        <p:txBody>
          <a:bodyPr lIns="45714" tIns="45714" rIns="45714" bIns="45714">
            <a:normAutofit/>
          </a:bodyPr>
          <a:lstStyle>
            <a:lvl1pPr marL="342849" indent="-342849">
              <a:buSzPct val="100000"/>
              <a:buChar char="•"/>
              <a:defRPr b="1" i="0">
                <a:solidFill>
                  <a:srgbClr val="000000"/>
                </a:solidFill>
                <a:latin typeface="Arial" panose="020B0604020202020204" pitchFamily="34" charset="0"/>
                <a:cs typeface="Arial" panose="020B0604020202020204" pitchFamily="34" charset="0"/>
              </a:defRPr>
            </a:lvl1pPr>
            <a:lvl2pPr marL="783654" indent="-326523">
              <a:buSzPct val="100000"/>
              <a:buChar char="–"/>
              <a:defRPr b="1" i="0">
                <a:solidFill>
                  <a:srgbClr val="000000"/>
                </a:solidFill>
                <a:latin typeface="Arial" panose="020B0604020202020204" pitchFamily="34" charset="0"/>
                <a:cs typeface="Arial" panose="020B0604020202020204" pitchFamily="34" charset="0"/>
              </a:defRPr>
            </a:lvl2pPr>
            <a:lvl3pPr marL="1219017" indent="-304755">
              <a:buSzPct val="100000"/>
              <a:buChar char="•"/>
              <a:defRPr b="1" i="0">
                <a:solidFill>
                  <a:srgbClr val="000000"/>
                </a:solidFill>
                <a:latin typeface="Arial" panose="020B0604020202020204" pitchFamily="34" charset="0"/>
                <a:cs typeface="Arial" panose="020B0604020202020204" pitchFamily="34" charset="0"/>
              </a:defRPr>
            </a:lvl3pPr>
            <a:lvl4pPr marL="1737101" indent="-365707">
              <a:buSzPct val="100000"/>
              <a:buChar char="–"/>
              <a:defRPr b="1" i="0">
                <a:solidFill>
                  <a:srgbClr val="000000"/>
                </a:solidFill>
                <a:latin typeface="Arial" panose="020B0604020202020204" pitchFamily="34" charset="0"/>
                <a:cs typeface="Arial" panose="020B0604020202020204" pitchFamily="34" charset="0"/>
              </a:defRPr>
            </a:lvl4pPr>
            <a:lvl5pPr marL="2194234" indent="-365707">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963" name="Text Placeholder 3"/>
          <p:cNvSpPr>
            <a:spLocks noGrp="1"/>
          </p:cNvSpPr>
          <p:nvPr>
            <p:ph type="body" sz="half" idx="21"/>
          </p:nvPr>
        </p:nvSpPr>
        <p:spPr>
          <a:xfrm>
            <a:off x="457202" y="1435101"/>
            <a:ext cx="3008315" cy="4691063"/>
          </a:xfrm>
          <a:prstGeom prst="rect">
            <a:avLst/>
          </a:prstGeom>
        </p:spPr>
        <p:txBody>
          <a:bodyPr lIns="45714" tIns="45714" rIns="45714" bIns="45714">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000000"/>
                </a:solidFill>
              </a:defRPr>
            </a:pPr>
            <a:endParaRPr dirty="0"/>
          </a:p>
        </p:txBody>
      </p:sp>
      <p:sp>
        <p:nvSpPr>
          <p:cNvPr id="2964" name="Slide Number"/>
          <p:cNvSpPr txBox="1">
            <a:spLocks noGrp="1"/>
          </p:cNvSpPr>
          <p:nvPr>
            <p:ph type="sldNum" sz="quarter" idx="2"/>
          </p:nvPr>
        </p:nvSpPr>
        <p:spPr>
          <a:xfrm>
            <a:off x="8147872" y="6248400"/>
            <a:ext cx="310329" cy="307764"/>
          </a:xfrm>
          <a:prstGeom prst="rect">
            <a:avLst/>
          </a:prstGeom>
        </p:spPr>
        <p:txBody>
          <a:bodyPr lIns="45714" tIns="45714" rIns="45714" bIns="45714"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188638021"/>
      </p:ext>
    </p:extLst>
  </p:cSld>
  <p:clrMapOvr>
    <a:masterClrMapping/>
  </p:clrMapOvr>
  <p:transition spd="med"/>
</p:sldLayout>
</file>

<file path=ppt/slideLayouts/slideLayout2123.xml><?xml version="1.0" encoding="utf-8"?>
<p:sldLayout xmlns:a="http://schemas.openxmlformats.org/drawingml/2006/main" xmlns:r="http://schemas.openxmlformats.org/officeDocument/2006/relationships" xmlns:p="http://schemas.openxmlformats.org/presentationml/2006/main" showMasterSp="0" type="tx">
  <p:cSld name="20_Picture with Caption">
    <p:bg>
      <p:bgPr>
        <a:solidFill>
          <a:srgbClr val="000000"/>
        </a:solidFill>
        <a:effectLst/>
      </p:bgPr>
    </p:bg>
    <p:spTree>
      <p:nvGrpSpPr>
        <p:cNvPr id="1" name=""/>
        <p:cNvGrpSpPr/>
        <p:nvPr/>
      </p:nvGrpSpPr>
      <p:grpSpPr>
        <a:xfrm>
          <a:off x="0" y="0"/>
          <a:ext cx="0" cy="0"/>
          <a:chOff x="0" y="0"/>
          <a:chExt cx="0" cy="0"/>
        </a:xfrm>
      </p:grpSpPr>
      <p:sp>
        <p:nvSpPr>
          <p:cNvPr id="2971" name="Title Text"/>
          <p:cNvSpPr txBox="1">
            <a:spLocks noGrp="1"/>
          </p:cNvSpPr>
          <p:nvPr>
            <p:ph type="title"/>
          </p:nvPr>
        </p:nvSpPr>
        <p:spPr>
          <a:xfrm>
            <a:off x="1792288" y="4800600"/>
            <a:ext cx="5486401" cy="566738"/>
          </a:xfrm>
          <a:prstGeom prst="rect">
            <a:avLst/>
          </a:prstGeom>
          <a:noFill/>
        </p:spPr>
        <p:txBody>
          <a:bodyPr lIns="45714" tIns="45714" rIns="45714" bIns="45714"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2972"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2973" name="Body Level One…"/>
          <p:cNvSpPr txBox="1">
            <a:spLocks noGrp="1"/>
          </p:cNvSpPr>
          <p:nvPr>
            <p:ph type="body" sz="quarter" idx="1"/>
          </p:nvPr>
        </p:nvSpPr>
        <p:spPr>
          <a:xfrm>
            <a:off x="1792288" y="5367337"/>
            <a:ext cx="5486401" cy="804863"/>
          </a:xfrm>
          <a:prstGeom prst="rect">
            <a:avLst/>
          </a:prstGeom>
        </p:spPr>
        <p:txBody>
          <a:bodyPr lIns="45714" tIns="45714" rIns="45714" bIns="45714">
            <a:normAutofit/>
          </a:bodyPr>
          <a:lstStyle>
            <a:lvl1pPr marL="0" indent="0">
              <a:spcBef>
                <a:spcPts val="300"/>
              </a:spcBef>
              <a:buSzTx/>
              <a:buNone/>
              <a:defRPr sz="1400" b="1" i="0">
                <a:solidFill>
                  <a:srgbClr val="000000"/>
                </a:solidFill>
                <a:latin typeface="Arial" panose="020B0604020202020204" pitchFamily="34" charset="0"/>
                <a:cs typeface="Arial" panose="020B0604020202020204" pitchFamily="34" charset="0"/>
              </a:defRPr>
            </a:lvl1pPr>
            <a:lvl2pPr marL="0" indent="457131">
              <a:spcBef>
                <a:spcPts val="300"/>
              </a:spcBef>
              <a:buSzTx/>
              <a:buNone/>
              <a:defRPr sz="1400" b="1" i="0">
                <a:solidFill>
                  <a:srgbClr val="000000"/>
                </a:solidFill>
                <a:latin typeface="Arial" panose="020B0604020202020204" pitchFamily="34" charset="0"/>
                <a:cs typeface="Arial" panose="020B0604020202020204" pitchFamily="34" charset="0"/>
              </a:defRPr>
            </a:lvl2pPr>
            <a:lvl3pPr marL="0" indent="914265">
              <a:spcBef>
                <a:spcPts val="300"/>
              </a:spcBef>
              <a:buSzTx/>
              <a:buNone/>
              <a:defRPr sz="1400" b="1" i="0">
                <a:solidFill>
                  <a:srgbClr val="000000"/>
                </a:solidFill>
                <a:latin typeface="Arial" panose="020B0604020202020204" pitchFamily="34" charset="0"/>
                <a:cs typeface="Arial" panose="020B0604020202020204" pitchFamily="34" charset="0"/>
              </a:defRPr>
            </a:lvl3pPr>
            <a:lvl4pPr marL="0" indent="1371396">
              <a:spcBef>
                <a:spcPts val="300"/>
              </a:spcBef>
              <a:buSzTx/>
              <a:buNone/>
              <a:defRPr sz="1400" b="1" i="0">
                <a:solidFill>
                  <a:srgbClr val="000000"/>
                </a:solidFill>
                <a:latin typeface="Arial" panose="020B0604020202020204" pitchFamily="34" charset="0"/>
                <a:cs typeface="Arial" panose="020B0604020202020204" pitchFamily="34" charset="0"/>
              </a:defRPr>
            </a:lvl4pPr>
            <a:lvl5pPr marL="0" indent="1828530">
              <a:spcBef>
                <a:spcPts val="3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974" name="Slide Number"/>
          <p:cNvSpPr txBox="1">
            <a:spLocks noGrp="1"/>
          </p:cNvSpPr>
          <p:nvPr>
            <p:ph type="sldNum" sz="quarter" idx="2"/>
          </p:nvPr>
        </p:nvSpPr>
        <p:spPr>
          <a:xfrm>
            <a:off x="8147872" y="6248400"/>
            <a:ext cx="310329" cy="307764"/>
          </a:xfrm>
          <a:prstGeom prst="rect">
            <a:avLst/>
          </a:prstGeom>
        </p:spPr>
        <p:txBody>
          <a:bodyPr lIns="45714" tIns="45714" rIns="45714" bIns="45714"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667360010"/>
      </p:ext>
    </p:extLst>
  </p:cSld>
  <p:clrMapOvr>
    <a:masterClrMapping/>
  </p:clrMapOvr>
  <p:transition spd="med"/>
</p:sldLayout>
</file>

<file path=ppt/slideLayouts/slideLayout2124.xml><?xml version="1.0" encoding="utf-8"?>
<p:sldLayout xmlns:a="http://schemas.openxmlformats.org/drawingml/2006/main" xmlns:r="http://schemas.openxmlformats.org/officeDocument/2006/relationships" xmlns:p="http://schemas.openxmlformats.org/presentationml/2006/main" showMasterSp="0" type="tx">
  <p:cSld name="20_Title and Vertical Text">
    <p:bg>
      <p:bgPr>
        <a:solidFill>
          <a:srgbClr val="000000"/>
        </a:solidFill>
        <a:effectLst/>
      </p:bgPr>
    </p:bg>
    <p:spTree>
      <p:nvGrpSpPr>
        <p:cNvPr id="1" name=""/>
        <p:cNvGrpSpPr/>
        <p:nvPr/>
      </p:nvGrpSpPr>
      <p:grpSpPr>
        <a:xfrm>
          <a:off x="0" y="0"/>
          <a:ext cx="0" cy="0"/>
          <a:chOff x="0" y="0"/>
          <a:chExt cx="0" cy="0"/>
        </a:xfrm>
      </p:grpSpPr>
      <p:sp>
        <p:nvSpPr>
          <p:cNvPr id="2981" name="Title Text"/>
          <p:cNvSpPr txBox="1">
            <a:spLocks noGrp="1"/>
          </p:cNvSpPr>
          <p:nvPr>
            <p:ph type="title"/>
          </p:nvPr>
        </p:nvSpPr>
        <p:spPr>
          <a:xfrm>
            <a:off x="0" y="609600"/>
            <a:ext cx="9144000" cy="1143000"/>
          </a:xfrm>
          <a:prstGeom prst="rect">
            <a:avLst/>
          </a:prstGeom>
          <a:noFill/>
        </p:spPr>
        <p:txBody>
          <a:bodyPr lIns="45714" tIns="45714" rIns="45714" bIns="45714"/>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982" name="Body Level One…"/>
          <p:cNvSpPr txBox="1">
            <a:spLocks noGrp="1"/>
          </p:cNvSpPr>
          <p:nvPr>
            <p:ph type="body" idx="1"/>
          </p:nvPr>
        </p:nvSpPr>
        <p:spPr>
          <a:xfrm>
            <a:off x="685800" y="1981200"/>
            <a:ext cx="7772400" cy="4114800"/>
          </a:xfrm>
          <a:prstGeom prst="rect">
            <a:avLst/>
          </a:prstGeom>
        </p:spPr>
        <p:txBody>
          <a:bodyPr vert="eaVert" lIns="45714" tIns="45714" rIns="45714" bIns="45714">
            <a:normAutofit/>
          </a:bodyPr>
          <a:lstStyle>
            <a:lvl1pPr marL="342849" indent="-342849">
              <a:buSzPct val="100000"/>
              <a:buChar char="•"/>
              <a:defRPr b="1" i="0">
                <a:solidFill>
                  <a:srgbClr val="000000"/>
                </a:solidFill>
                <a:latin typeface="Arial" panose="020B0604020202020204" pitchFamily="34" charset="0"/>
                <a:cs typeface="Arial" panose="020B0604020202020204" pitchFamily="34" charset="0"/>
              </a:defRPr>
            </a:lvl1pPr>
            <a:lvl2pPr marL="783654" indent="-326523">
              <a:buSzPct val="100000"/>
              <a:buChar char="–"/>
              <a:defRPr b="1" i="0">
                <a:solidFill>
                  <a:srgbClr val="000000"/>
                </a:solidFill>
                <a:latin typeface="Arial" panose="020B0604020202020204" pitchFamily="34" charset="0"/>
                <a:cs typeface="Arial" panose="020B0604020202020204" pitchFamily="34" charset="0"/>
              </a:defRPr>
            </a:lvl2pPr>
            <a:lvl3pPr marL="1219017" indent="-304755">
              <a:buSzPct val="100000"/>
              <a:buChar char="•"/>
              <a:defRPr b="1" i="0">
                <a:solidFill>
                  <a:srgbClr val="000000"/>
                </a:solidFill>
                <a:latin typeface="Arial" panose="020B0604020202020204" pitchFamily="34" charset="0"/>
                <a:cs typeface="Arial" panose="020B0604020202020204" pitchFamily="34" charset="0"/>
              </a:defRPr>
            </a:lvl3pPr>
            <a:lvl4pPr marL="1737101" indent="-365707">
              <a:buSzPct val="100000"/>
              <a:buChar char="–"/>
              <a:defRPr b="1" i="0">
                <a:solidFill>
                  <a:srgbClr val="000000"/>
                </a:solidFill>
                <a:latin typeface="Arial" panose="020B0604020202020204" pitchFamily="34" charset="0"/>
                <a:cs typeface="Arial" panose="020B0604020202020204" pitchFamily="34" charset="0"/>
              </a:defRPr>
            </a:lvl4pPr>
            <a:lvl5pPr marL="2194234" indent="-365707">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983" name="Slide Number"/>
          <p:cNvSpPr txBox="1">
            <a:spLocks noGrp="1"/>
          </p:cNvSpPr>
          <p:nvPr>
            <p:ph type="sldNum" sz="quarter" idx="2"/>
          </p:nvPr>
        </p:nvSpPr>
        <p:spPr>
          <a:xfrm>
            <a:off x="8147872" y="6248400"/>
            <a:ext cx="310329" cy="307764"/>
          </a:xfrm>
          <a:prstGeom prst="rect">
            <a:avLst/>
          </a:prstGeom>
        </p:spPr>
        <p:txBody>
          <a:bodyPr lIns="45714" tIns="45714" rIns="45714" bIns="45714"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754877408"/>
      </p:ext>
    </p:extLst>
  </p:cSld>
  <p:clrMapOvr>
    <a:masterClrMapping/>
  </p:clrMapOvr>
  <p:transition spd="med"/>
</p:sldLayout>
</file>

<file path=ppt/slideLayouts/slideLayout2125.xml><?xml version="1.0" encoding="utf-8"?>
<p:sldLayout xmlns:a="http://schemas.openxmlformats.org/drawingml/2006/main" xmlns:r="http://schemas.openxmlformats.org/officeDocument/2006/relationships" xmlns:p="http://schemas.openxmlformats.org/presentationml/2006/main" showMasterSp="0" type="tx">
  <p:cSld name="20_Vertical Title and Text">
    <p:bg>
      <p:bgPr>
        <a:solidFill>
          <a:srgbClr val="000000"/>
        </a:solidFill>
        <a:effectLst/>
      </p:bgPr>
    </p:bg>
    <p:spTree>
      <p:nvGrpSpPr>
        <p:cNvPr id="1" name=""/>
        <p:cNvGrpSpPr/>
        <p:nvPr/>
      </p:nvGrpSpPr>
      <p:grpSpPr>
        <a:xfrm>
          <a:off x="0" y="0"/>
          <a:ext cx="0" cy="0"/>
          <a:chOff x="0" y="0"/>
          <a:chExt cx="0" cy="0"/>
        </a:xfrm>
      </p:grpSpPr>
      <p:sp>
        <p:nvSpPr>
          <p:cNvPr id="2990" name="Title Text"/>
          <p:cNvSpPr txBox="1">
            <a:spLocks noGrp="1"/>
          </p:cNvSpPr>
          <p:nvPr>
            <p:ph type="title"/>
          </p:nvPr>
        </p:nvSpPr>
        <p:spPr>
          <a:xfrm>
            <a:off x="6515100" y="609600"/>
            <a:ext cx="1943100" cy="5486400"/>
          </a:xfrm>
          <a:prstGeom prst="rect">
            <a:avLst/>
          </a:prstGeom>
          <a:noFill/>
        </p:spPr>
        <p:txBody>
          <a:bodyPr vert="eaVert" lIns="45714" tIns="45714" rIns="45714" bIns="45714"/>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991" name="Body Level One…"/>
          <p:cNvSpPr txBox="1">
            <a:spLocks noGrp="1"/>
          </p:cNvSpPr>
          <p:nvPr>
            <p:ph type="body" idx="1"/>
          </p:nvPr>
        </p:nvSpPr>
        <p:spPr>
          <a:xfrm>
            <a:off x="685800" y="609600"/>
            <a:ext cx="5676900" cy="5486400"/>
          </a:xfrm>
          <a:prstGeom prst="rect">
            <a:avLst/>
          </a:prstGeom>
        </p:spPr>
        <p:txBody>
          <a:bodyPr vert="eaVert" lIns="45714" tIns="45714" rIns="45714" bIns="45714">
            <a:normAutofit/>
          </a:bodyPr>
          <a:lstStyle>
            <a:lvl1pPr marL="342849" indent="-342849">
              <a:buSzPct val="100000"/>
              <a:buChar char="•"/>
              <a:defRPr b="1" i="0">
                <a:solidFill>
                  <a:srgbClr val="000000"/>
                </a:solidFill>
                <a:latin typeface="Arial" panose="020B0604020202020204" pitchFamily="34" charset="0"/>
                <a:cs typeface="Arial" panose="020B0604020202020204" pitchFamily="34" charset="0"/>
              </a:defRPr>
            </a:lvl1pPr>
            <a:lvl2pPr marL="783654" indent="-326523">
              <a:buSzPct val="100000"/>
              <a:buChar char="–"/>
              <a:defRPr b="1" i="0">
                <a:solidFill>
                  <a:srgbClr val="000000"/>
                </a:solidFill>
                <a:latin typeface="Arial" panose="020B0604020202020204" pitchFamily="34" charset="0"/>
                <a:cs typeface="Arial" panose="020B0604020202020204" pitchFamily="34" charset="0"/>
              </a:defRPr>
            </a:lvl2pPr>
            <a:lvl3pPr marL="1219017" indent="-304755">
              <a:buSzPct val="100000"/>
              <a:buChar char="•"/>
              <a:defRPr b="1" i="0">
                <a:solidFill>
                  <a:srgbClr val="000000"/>
                </a:solidFill>
                <a:latin typeface="Arial" panose="020B0604020202020204" pitchFamily="34" charset="0"/>
                <a:cs typeface="Arial" panose="020B0604020202020204" pitchFamily="34" charset="0"/>
              </a:defRPr>
            </a:lvl3pPr>
            <a:lvl4pPr marL="1737101" indent="-365707">
              <a:buSzPct val="100000"/>
              <a:buChar char="–"/>
              <a:defRPr b="1" i="0">
                <a:solidFill>
                  <a:srgbClr val="000000"/>
                </a:solidFill>
                <a:latin typeface="Arial" panose="020B0604020202020204" pitchFamily="34" charset="0"/>
                <a:cs typeface="Arial" panose="020B0604020202020204" pitchFamily="34" charset="0"/>
              </a:defRPr>
            </a:lvl4pPr>
            <a:lvl5pPr marL="2194234" indent="-365707">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992" name="Slide Number"/>
          <p:cNvSpPr txBox="1">
            <a:spLocks noGrp="1"/>
          </p:cNvSpPr>
          <p:nvPr>
            <p:ph type="sldNum" sz="quarter" idx="2"/>
          </p:nvPr>
        </p:nvSpPr>
        <p:spPr>
          <a:xfrm>
            <a:off x="8147872" y="6248400"/>
            <a:ext cx="310329" cy="307764"/>
          </a:xfrm>
          <a:prstGeom prst="rect">
            <a:avLst/>
          </a:prstGeom>
        </p:spPr>
        <p:txBody>
          <a:bodyPr lIns="45714" tIns="45714" rIns="45714" bIns="45714"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270342883"/>
      </p:ext>
    </p:extLst>
  </p:cSld>
  <p:clrMapOvr>
    <a:masterClrMapping/>
  </p:clrMapOvr>
  <p:transition spd="med"/>
</p:sldLayout>
</file>

<file path=ppt/slideLayouts/slideLayout2126.xml><?xml version="1.0" encoding="utf-8"?>
<p:sldLayout xmlns:a="http://schemas.openxmlformats.org/drawingml/2006/main" xmlns:r="http://schemas.openxmlformats.org/officeDocument/2006/relationships" xmlns:p="http://schemas.openxmlformats.org/presentationml/2006/main" showMasterSp="0" type="tx">
  <p:cSld name="21_Title Slide">
    <p:bg>
      <p:bgPr>
        <a:solidFill>
          <a:srgbClr val="FFFFFF"/>
        </a:solidFill>
        <a:effectLst/>
      </p:bgPr>
    </p:bg>
    <p:spTree>
      <p:nvGrpSpPr>
        <p:cNvPr id="1" name=""/>
        <p:cNvGrpSpPr/>
        <p:nvPr/>
      </p:nvGrpSpPr>
      <p:grpSpPr>
        <a:xfrm>
          <a:off x="0" y="0"/>
          <a:ext cx="0" cy="0"/>
          <a:chOff x="0" y="0"/>
          <a:chExt cx="0" cy="0"/>
        </a:xfrm>
      </p:grpSpPr>
      <p:sp>
        <p:nvSpPr>
          <p:cNvPr id="2999" name="Title Text"/>
          <p:cNvSpPr txBox="1">
            <a:spLocks noGrp="1"/>
          </p:cNvSpPr>
          <p:nvPr>
            <p:ph type="title"/>
          </p:nvPr>
        </p:nvSpPr>
        <p:spPr>
          <a:xfrm>
            <a:off x="685436" y="2130080"/>
            <a:ext cx="7773128" cy="1470290"/>
          </a:xfrm>
          <a:prstGeom prst="rect">
            <a:avLst/>
          </a:prstGeom>
          <a:noFill/>
        </p:spPr>
        <p:txBody>
          <a:bodyPr lIns="32903" tIns="32903" rIns="32903" bIns="32903"/>
          <a:lstStyle>
            <a:lvl1pPr defTabSz="321454">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000" name="Body Level One…"/>
          <p:cNvSpPr txBox="1">
            <a:spLocks noGrp="1"/>
          </p:cNvSpPr>
          <p:nvPr>
            <p:ph type="body" sz="quarter" idx="1"/>
          </p:nvPr>
        </p:nvSpPr>
        <p:spPr>
          <a:xfrm>
            <a:off x="1371990" y="3886163"/>
            <a:ext cx="6400019" cy="1752737"/>
          </a:xfrm>
          <a:prstGeom prst="rect">
            <a:avLst/>
          </a:prstGeom>
        </p:spPr>
        <p:txBody>
          <a:bodyPr lIns="32903" tIns="32903" rIns="32903" bIns="32903">
            <a:normAutofit/>
          </a:bodyPr>
          <a:lstStyle>
            <a:lvl1pPr marL="0" indent="0" algn="ctr" defTabSz="321454">
              <a:spcBef>
                <a:spcPts val="500"/>
              </a:spcBef>
              <a:buSzTx/>
              <a:buNone/>
              <a:defRPr sz="2300" b="1" i="0">
                <a:solidFill>
                  <a:srgbClr val="000000"/>
                </a:solidFill>
                <a:latin typeface="Arial" panose="020B0604020202020204" pitchFamily="34" charset="0"/>
                <a:cs typeface="Arial" panose="020B0604020202020204" pitchFamily="34" charset="0"/>
              </a:defRPr>
            </a:lvl1pPr>
            <a:lvl2pPr marL="0" indent="321454" algn="ctr" defTabSz="321454">
              <a:spcBef>
                <a:spcPts val="500"/>
              </a:spcBef>
              <a:buSzTx/>
              <a:buNone/>
              <a:defRPr sz="2300" b="1" i="0">
                <a:solidFill>
                  <a:srgbClr val="000000"/>
                </a:solidFill>
                <a:latin typeface="Arial" panose="020B0604020202020204" pitchFamily="34" charset="0"/>
                <a:cs typeface="Arial" panose="020B0604020202020204" pitchFamily="34" charset="0"/>
              </a:defRPr>
            </a:lvl2pPr>
            <a:lvl3pPr marL="0" indent="642909" algn="ctr" defTabSz="321454">
              <a:spcBef>
                <a:spcPts val="500"/>
              </a:spcBef>
              <a:buSzTx/>
              <a:buNone/>
              <a:defRPr sz="2300" b="1" i="0">
                <a:solidFill>
                  <a:srgbClr val="000000"/>
                </a:solidFill>
                <a:latin typeface="Arial" panose="020B0604020202020204" pitchFamily="34" charset="0"/>
                <a:cs typeface="Arial" panose="020B0604020202020204" pitchFamily="34" charset="0"/>
              </a:defRPr>
            </a:lvl3pPr>
            <a:lvl4pPr marL="0" indent="964364" algn="ctr" defTabSz="321454">
              <a:spcBef>
                <a:spcPts val="500"/>
              </a:spcBef>
              <a:buSzTx/>
              <a:buNone/>
              <a:defRPr sz="2300" b="1" i="0">
                <a:solidFill>
                  <a:srgbClr val="000000"/>
                </a:solidFill>
                <a:latin typeface="Arial" panose="020B0604020202020204" pitchFamily="34" charset="0"/>
                <a:cs typeface="Arial" panose="020B0604020202020204" pitchFamily="34" charset="0"/>
              </a:defRPr>
            </a:lvl4pPr>
            <a:lvl5pPr marL="0" indent="1285819" algn="ctr" defTabSz="321454">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001" name="Slide Number"/>
          <p:cNvSpPr txBox="1">
            <a:spLocks noGrp="1"/>
          </p:cNvSpPr>
          <p:nvPr>
            <p:ph type="sldNum" sz="quarter" idx="2"/>
          </p:nvPr>
        </p:nvSpPr>
        <p:spPr>
          <a:xfrm>
            <a:off x="4608281" y="4391888"/>
            <a:ext cx="383309" cy="395761"/>
          </a:xfrm>
          <a:prstGeom prst="rect">
            <a:avLst/>
          </a:prstGeom>
        </p:spPr>
        <p:txBody>
          <a:bodyPr lIns="32903" tIns="32903" rIns="32903" bIns="32903"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125645252"/>
      </p:ext>
    </p:extLst>
  </p:cSld>
  <p:clrMapOvr>
    <a:masterClrMapping/>
  </p:clrMapOvr>
  <p:transition spd="med"/>
</p:sldLayout>
</file>

<file path=ppt/slideLayouts/slideLayout2127.xml><?xml version="1.0" encoding="utf-8"?>
<p:sldLayout xmlns:a="http://schemas.openxmlformats.org/drawingml/2006/main" xmlns:r="http://schemas.openxmlformats.org/officeDocument/2006/relationships" xmlns:p="http://schemas.openxmlformats.org/presentationml/2006/main" showMasterSp="0" type="tx">
  <p:cSld name="21_Title and Content">
    <p:bg>
      <p:bgPr>
        <a:solidFill>
          <a:srgbClr val="FFFFFF"/>
        </a:solidFill>
        <a:effectLst/>
      </p:bgPr>
    </p:bg>
    <p:spTree>
      <p:nvGrpSpPr>
        <p:cNvPr id="1" name=""/>
        <p:cNvGrpSpPr/>
        <p:nvPr/>
      </p:nvGrpSpPr>
      <p:grpSpPr>
        <a:xfrm>
          <a:off x="0" y="0"/>
          <a:ext cx="0" cy="0"/>
          <a:chOff x="0" y="0"/>
          <a:chExt cx="0" cy="0"/>
        </a:xfrm>
      </p:grpSpPr>
      <p:sp>
        <p:nvSpPr>
          <p:cNvPr id="3008" name="Title Text"/>
          <p:cNvSpPr txBox="1">
            <a:spLocks noGrp="1"/>
          </p:cNvSpPr>
          <p:nvPr>
            <p:ph type="title"/>
          </p:nvPr>
        </p:nvSpPr>
        <p:spPr>
          <a:xfrm>
            <a:off x="321507" y="193135"/>
            <a:ext cx="5786029" cy="802687"/>
          </a:xfrm>
          <a:prstGeom prst="rect">
            <a:avLst/>
          </a:prstGeom>
          <a:noFill/>
        </p:spPr>
        <p:txBody>
          <a:bodyPr lIns="32903" tIns="32903" rIns="32903" bIns="32903"/>
          <a:lstStyle>
            <a:lvl1pPr defTabSz="321454">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009" name="Body Level One…"/>
          <p:cNvSpPr txBox="1">
            <a:spLocks noGrp="1"/>
          </p:cNvSpPr>
          <p:nvPr>
            <p:ph type="body" sz="half" idx="1"/>
          </p:nvPr>
        </p:nvSpPr>
        <p:spPr>
          <a:xfrm>
            <a:off x="321507" y="1125327"/>
            <a:ext cx="5786029" cy="3181720"/>
          </a:xfrm>
          <a:prstGeom prst="rect">
            <a:avLst/>
          </a:prstGeom>
        </p:spPr>
        <p:txBody>
          <a:bodyPr lIns="32903" tIns="32903" rIns="32903" bIns="32903">
            <a:normAutofit/>
          </a:bodyPr>
          <a:lstStyle>
            <a:lvl1pPr marL="241091" indent="-241091" defTabSz="321454">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1091" indent="80363" defTabSz="321454">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1091" indent="401818" defTabSz="321454">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1091" indent="723275" defTabSz="321454">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1091" indent="1044730" defTabSz="321454">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010" name="Slide Number"/>
          <p:cNvSpPr txBox="1">
            <a:spLocks noGrp="1"/>
          </p:cNvSpPr>
          <p:nvPr>
            <p:ph type="sldNum" sz="quarter" idx="2"/>
          </p:nvPr>
        </p:nvSpPr>
        <p:spPr>
          <a:xfrm>
            <a:off x="4608281" y="4391888"/>
            <a:ext cx="383309" cy="395761"/>
          </a:xfrm>
          <a:prstGeom prst="rect">
            <a:avLst/>
          </a:prstGeom>
        </p:spPr>
        <p:txBody>
          <a:bodyPr lIns="32903" tIns="32903" rIns="32903" bIns="32903"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95960163"/>
      </p:ext>
    </p:extLst>
  </p:cSld>
  <p:clrMapOvr>
    <a:masterClrMapping/>
  </p:clrMapOvr>
  <p:transition spd="med"/>
</p:sldLayout>
</file>

<file path=ppt/slideLayouts/slideLayout2128.xml><?xml version="1.0" encoding="utf-8"?>
<p:sldLayout xmlns:a="http://schemas.openxmlformats.org/drawingml/2006/main" xmlns:r="http://schemas.openxmlformats.org/officeDocument/2006/relationships" xmlns:p="http://schemas.openxmlformats.org/presentationml/2006/main" showMasterSp="0" type="tx">
  <p:cSld name="21_Section Header">
    <p:bg>
      <p:bgPr>
        <a:solidFill>
          <a:srgbClr val="FFFFFF"/>
        </a:solidFill>
        <a:effectLst/>
      </p:bgPr>
    </p:bg>
    <p:spTree>
      <p:nvGrpSpPr>
        <p:cNvPr id="1" name=""/>
        <p:cNvGrpSpPr/>
        <p:nvPr/>
      </p:nvGrpSpPr>
      <p:grpSpPr>
        <a:xfrm>
          <a:off x="0" y="0"/>
          <a:ext cx="0" cy="0"/>
          <a:chOff x="0" y="0"/>
          <a:chExt cx="0" cy="0"/>
        </a:xfrm>
      </p:grpSpPr>
      <p:sp>
        <p:nvSpPr>
          <p:cNvPr id="3017" name="Title Text"/>
          <p:cNvSpPr txBox="1">
            <a:spLocks noGrp="1"/>
          </p:cNvSpPr>
          <p:nvPr>
            <p:ph type="title"/>
          </p:nvPr>
        </p:nvSpPr>
        <p:spPr>
          <a:xfrm>
            <a:off x="722279" y="4406405"/>
            <a:ext cx="7772011" cy="1363116"/>
          </a:xfrm>
          <a:prstGeom prst="rect">
            <a:avLst/>
          </a:prstGeom>
          <a:noFill/>
        </p:spPr>
        <p:txBody>
          <a:bodyPr lIns="32903" tIns="32903" rIns="32903" bIns="32903" anchor="t"/>
          <a:lstStyle>
            <a:lvl1pPr algn="l" defTabSz="321454">
              <a:defRPr b="1" i="0" cap="all">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018" name="Body Level One…"/>
          <p:cNvSpPr txBox="1">
            <a:spLocks noGrp="1"/>
          </p:cNvSpPr>
          <p:nvPr>
            <p:ph type="body" sz="quarter" idx="1"/>
          </p:nvPr>
        </p:nvSpPr>
        <p:spPr>
          <a:xfrm>
            <a:off x="722279" y="2907085"/>
            <a:ext cx="7772011" cy="1499317"/>
          </a:xfrm>
          <a:prstGeom prst="rect">
            <a:avLst/>
          </a:prstGeom>
        </p:spPr>
        <p:txBody>
          <a:bodyPr lIns="32903" tIns="32903" rIns="32903" bIns="32903" anchor="b">
            <a:normAutofit/>
          </a:bodyPr>
          <a:lstStyle>
            <a:lvl1pPr marL="0" indent="0" defTabSz="321454">
              <a:spcBef>
                <a:spcPts val="500"/>
              </a:spcBef>
              <a:buSzTx/>
              <a:buNone/>
              <a:defRPr sz="1400" b="1" i="0">
                <a:solidFill>
                  <a:srgbClr val="000000"/>
                </a:solidFill>
                <a:latin typeface="Arial" panose="020B0604020202020204" pitchFamily="34" charset="0"/>
                <a:cs typeface="Arial" panose="020B0604020202020204" pitchFamily="34" charset="0"/>
              </a:defRPr>
            </a:lvl1pPr>
            <a:lvl2pPr marL="0" indent="321454" defTabSz="321454">
              <a:spcBef>
                <a:spcPts val="500"/>
              </a:spcBef>
              <a:buSzTx/>
              <a:buNone/>
              <a:defRPr sz="1400" b="1" i="0">
                <a:solidFill>
                  <a:srgbClr val="000000"/>
                </a:solidFill>
                <a:latin typeface="Arial" panose="020B0604020202020204" pitchFamily="34" charset="0"/>
                <a:cs typeface="Arial" panose="020B0604020202020204" pitchFamily="34" charset="0"/>
              </a:defRPr>
            </a:lvl2pPr>
            <a:lvl3pPr marL="0" indent="642909" defTabSz="321454">
              <a:spcBef>
                <a:spcPts val="500"/>
              </a:spcBef>
              <a:buSzTx/>
              <a:buNone/>
              <a:defRPr sz="1400" b="1" i="0">
                <a:solidFill>
                  <a:srgbClr val="000000"/>
                </a:solidFill>
                <a:latin typeface="Arial" panose="020B0604020202020204" pitchFamily="34" charset="0"/>
                <a:cs typeface="Arial" panose="020B0604020202020204" pitchFamily="34" charset="0"/>
              </a:defRPr>
            </a:lvl3pPr>
            <a:lvl4pPr marL="0" indent="964364" defTabSz="321454">
              <a:spcBef>
                <a:spcPts val="500"/>
              </a:spcBef>
              <a:buSzTx/>
              <a:buNone/>
              <a:defRPr sz="1400" b="1" i="0">
                <a:solidFill>
                  <a:srgbClr val="000000"/>
                </a:solidFill>
                <a:latin typeface="Arial" panose="020B0604020202020204" pitchFamily="34" charset="0"/>
                <a:cs typeface="Arial" panose="020B0604020202020204" pitchFamily="34" charset="0"/>
              </a:defRPr>
            </a:lvl4pPr>
            <a:lvl5pPr marL="0" indent="1285819" defTabSz="321454">
              <a:spcBef>
                <a:spcPts val="5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019" name="Slide Number"/>
          <p:cNvSpPr txBox="1">
            <a:spLocks noGrp="1"/>
          </p:cNvSpPr>
          <p:nvPr>
            <p:ph type="sldNum" sz="quarter" idx="2"/>
          </p:nvPr>
        </p:nvSpPr>
        <p:spPr>
          <a:xfrm>
            <a:off x="4608281" y="4391888"/>
            <a:ext cx="383309" cy="395761"/>
          </a:xfrm>
          <a:prstGeom prst="rect">
            <a:avLst/>
          </a:prstGeom>
        </p:spPr>
        <p:txBody>
          <a:bodyPr lIns="32903" tIns="32903" rIns="32903" bIns="32903"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269198743"/>
      </p:ext>
    </p:extLst>
  </p:cSld>
  <p:clrMapOvr>
    <a:masterClrMapping/>
  </p:clrMapOvr>
  <p:transition spd="med"/>
</p:sldLayout>
</file>

<file path=ppt/slideLayouts/slideLayout2129.xml><?xml version="1.0" encoding="utf-8"?>
<p:sldLayout xmlns:a="http://schemas.openxmlformats.org/drawingml/2006/main" xmlns:r="http://schemas.openxmlformats.org/officeDocument/2006/relationships" xmlns:p="http://schemas.openxmlformats.org/presentationml/2006/main" showMasterSp="0" type="tx">
  <p:cSld name="21_Two Content">
    <p:bg>
      <p:bgPr>
        <a:solidFill>
          <a:srgbClr val="FFFFFF"/>
        </a:solidFill>
        <a:effectLst/>
      </p:bgPr>
    </p:bg>
    <p:spTree>
      <p:nvGrpSpPr>
        <p:cNvPr id="1" name=""/>
        <p:cNvGrpSpPr/>
        <p:nvPr/>
      </p:nvGrpSpPr>
      <p:grpSpPr>
        <a:xfrm>
          <a:off x="0" y="0"/>
          <a:ext cx="0" cy="0"/>
          <a:chOff x="0" y="0"/>
          <a:chExt cx="0" cy="0"/>
        </a:xfrm>
      </p:grpSpPr>
      <p:sp>
        <p:nvSpPr>
          <p:cNvPr id="3026" name="Title Text"/>
          <p:cNvSpPr txBox="1">
            <a:spLocks noGrp="1"/>
          </p:cNvSpPr>
          <p:nvPr>
            <p:ph type="title"/>
          </p:nvPr>
        </p:nvSpPr>
        <p:spPr>
          <a:xfrm>
            <a:off x="321507" y="193135"/>
            <a:ext cx="5786029" cy="802687"/>
          </a:xfrm>
          <a:prstGeom prst="rect">
            <a:avLst/>
          </a:prstGeom>
          <a:noFill/>
        </p:spPr>
        <p:txBody>
          <a:bodyPr lIns="32903" tIns="32903" rIns="32903" bIns="32903"/>
          <a:lstStyle>
            <a:lvl1pPr defTabSz="321454">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027" name="Body Level One…"/>
          <p:cNvSpPr txBox="1">
            <a:spLocks noGrp="1"/>
          </p:cNvSpPr>
          <p:nvPr>
            <p:ph type="body" sz="quarter" idx="1"/>
          </p:nvPr>
        </p:nvSpPr>
        <p:spPr>
          <a:xfrm>
            <a:off x="321510" y="1125327"/>
            <a:ext cx="2838872" cy="3181720"/>
          </a:xfrm>
          <a:prstGeom prst="rect">
            <a:avLst/>
          </a:prstGeom>
        </p:spPr>
        <p:txBody>
          <a:bodyPr lIns="32903" tIns="32903" rIns="32903" bIns="32903">
            <a:normAutofit/>
          </a:bodyPr>
          <a:lstStyle>
            <a:lvl1pPr marL="241091" indent="-241091" defTabSz="321454">
              <a:spcBef>
                <a:spcPts val="500"/>
              </a:spcBef>
              <a:buSzTx/>
              <a:buNone/>
              <a:defRPr sz="2000" b="1" i="0">
                <a:solidFill>
                  <a:srgbClr val="000000"/>
                </a:solidFill>
                <a:latin typeface="Arial" panose="020B0604020202020204" pitchFamily="34" charset="0"/>
                <a:cs typeface="Arial" panose="020B0604020202020204" pitchFamily="34" charset="0"/>
              </a:defRPr>
            </a:lvl1pPr>
            <a:lvl2pPr marL="241091" indent="80363" defTabSz="321454">
              <a:spcBef>
                <a:spcPts val="500"/>
              </a:spcBef>
              <a:buSzTx/>
              <a:buNone/>
              <a:defRPr sz="2000" b="1" i="0">
                <a:solidFill>
                  <a:srgbClr val="000000"/>
                </a:solidFill>
                <a:latin typeface="Arial" panose="020B0604020202020204" pitchFamily="34" charset="0"/>
                <a:cs typeface="Arial" panose="020B0604020202020204" pitchFamily="34" charset="0"/>
              </a:defRPr>
            </a:lvl2pPr>
            <a:lvl3pPr marL="241091" indent="401818" defTabSz="321454">
              <a:spcBef>
                <a:spcPts val="500"/>
              </a:spcBef>
              <a:buSzTx/>
              <a:buNone/>
              <a:defRPr sz="2000" b="1" i="0">
                <a:solidFill>
                  <a:srgbClr val="000000"/>
                </a:solidFill>
                <a:latin typeface="Arial" panose="020B0604020202020204" pitchFamily="34" charset="0"/>
                <a:cs typeface="Arial" panose="020B0604020202020204" pitchFamily="34" charset="0"/>
              </a:defRPr>
            </a:lvl3pPr>
            <a:lvl4pPr marL="241091" indent="723275" defTabSz="321454">
              <a:spcBef>
                <a:spcPts val="500"/>
              </a:spcBef>
              <a:buSzTx/>
              <a:buNone/>
              <a:defRPr sz="2000" b="1" i="0">
                <a:solidFill>
                  <a:srgbClr val="000000"/>
                </a:solidFill>
                <a:latin typeface="Arial" panose="020B0604020202020204" pitchFamily="34" charset="0"/>
                <a:cs typeface="Arial" panose="020B0604020202020204" pitchFamily="34" charset="0"/>
              </a:defRPr>
            </a:lvl4pPr>
            <a:lvl5pPr marL="241091" indent="1044730" defTabSz="321454">
              <a:spcBef>
                <a:spcPts val="5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028" name="Slide Number"/>
          <p:cNvSpPr txBox="1">
            <a:spLocks noGrp="1"/>
          </p:cNvSpPr>
          <p:nvPr>
            <p:ph type="sldNum" sz="quarter" idx="2"/>
          </p:nvPr>
        </p:nvSpPr>
        <p:spPr>
          <a:xfrm>
            <a:off x="4608281" y="4391888"/>
            <a:ext cx="383309" cy="395761"/>
          </a:xfrm>
          <a:prstGeom prst="rect">
            <a:avLst/>
          </a:prstGeom>
        </p:spPr>
        <p:txBody>
          <a:bodyPr lIns="32903" tIns="32903" rIns="32903" bIns="32903"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236603996"/>
      </p:ext>
    </p:extLst>
  </p:cSld>
  <p:clrMapOvr>
    <a:masterClrMapping/>
  </p:clrMapOvr>
  <p:transition spd="med"/>
</p:sldLayout>
</file>

<file path=ppt/slideLayouts/slideLayout213.xml><?xml version="1.0" encoding="utf-8"?>
<p:sldLayout xmlns:a="http://schemas.openxmlformats.org/drawingml/2006/main" xmlns:r="http://schemas.openxmlformats.org/officeDocument/2006/relationships" xmlns:p="http://schemas.openxmlformats.org/presentationml/2006/main" showMasterSp="0" type="tx">
  <p:cSld name="8_Two Content">
    <p:bg>
      <p:bgPr>
        <a:solidFill>
          <a:srgbClr val="9CDCDA"/>
        </a:solidFill>
        <a:effectLst/>
      </p:bgPr>
    </p:bg>
    <p:spTree>
      <p:nvGrpSpPr>
        <p:cNvPr id="1" name=""/>
        <p:cNvGrpSpPr/>
        <p:nvPr/>
      </p:nvGrpSpPr>
      <p:grpSpPr>
        <a:xfrm>
          <a:off x="0" y="0"/>
          <a:ext cx="0" cy="0"/>
          <a:chOff x="0" y="0"/>
          <a:chExt cx="0" cy="0"/>
        </a:xfrm>
      </p:grpSpPr>
      <p:grpSp>
        <p:nvGrpSpPr>
          <p:cNvPr id="2233" name="Group 2"/>
          <p:cNvGrpSpPr/>
          <p:nvPr/>
        </p:nvGrpSpPr>
        <p:grpSpPr>
          <a:xfrm>
            <a:off x="-341607" y="-213936"/>
            <a:ext cx="9600389" cy="7485696"/>
            <a:chOff x="0" y="0"/>
            <a:chExt cx="9600387" cy="7485695"/>
          </a:xfrm>
        </p:grpSpPr>
        <p:grpSp>
          <p:nvGrpSpPr>
            <p:cNvPr id="2219" name="Group 3"/>
            <p:cNvGrpSpPr/>
            <p:nvPr/>
          </p:nvGrpSpPr>
          <p:grpSpPr>
            <a:xfrm>
              <a:off x="-1" y="0"/>
              <a:ext cx="9600389" cy="7485696"/>
              <a:chOff x="0" y="0"/>
              <a:chExt cx="9600387" cy="7485695"/>
            </a:xfrm>
          </p:grpSpPr>
          <p:sp>
            <p:nvSpPr>
              <p:cNvPr id="2138"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139"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140"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141"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142"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143"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144"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145"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146"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147"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148"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149"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150"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151"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152"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153"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154"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155"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156"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157"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158"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159"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160"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161"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162"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163"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164"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165"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166"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167"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168"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169"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170"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171"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172"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173"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174"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175"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176"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177"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178"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179"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180"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181"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182"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183"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184"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185"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186"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187"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188"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189"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190"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191"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192"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193"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194"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195"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196"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197"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198"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199" name="Freeform 65"/>
              <p:cNvSpPr/>
              <p:nvPr/>
            </p:nvSpPr>
            <p:spPr>
              <a:xfrm rot="3318475">
                <a:off x="6944385" y="21730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00"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01"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02"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03"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04" name="Freeform 70"/>
              <p:cNvSpPr/>
              <p:nvPr/>
            </p:nvSpPr>
            <p:spPr>
              <a:xfrm rot="6284068">
                <a:off x="8142097" y="1508474"/>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05"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06"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07"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08"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09"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10"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11"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12" name="Freeform 78"/>
              <p:cNvSpPr/>
              <p:nvPr/>
            </p:nvSpPr>
            <p:spPr>
              <a:xfrm rot="3318475">
                <a:off x="6887235" y="349390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13"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14"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15"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16" name="Freeform 82"/>
              <p:cNvSpPr/>
              <p:nvPr/>
            </p:nvSpPr>
            <p:spPr>
              <a:xfrm rot="6284068">
                <a:off x="7646797" y="4365974"/>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17" name="Freeform 83"/>
              <p:cNvSpPr/>
              <p:nvPr/>
            </p:nvSpPr>
            <p:spPr>
              <a:xfrm rot="5149041" flipH="1">
                <a:off x="8487826" y="3612750"/>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18"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2222" name="Group 85"/>
            <p:cNvGrpSpPr/>
            <p:nvPr/>
          </p:nvGrpSpPr>
          <p:grpSpPr>
            <a:xfrm>
              <a:off x="532106" y="687010"/>
              <a:ext cx="8745538" cy="223839"/>
              <a:chOff x="0" y="0"/>
              <a:chExt cx="8745537" cy="223837"/>
            </a:xfrm>
          </p:grpSpPr>
          <p:sp>
            <p:nvSpPr>
              <p:cNvPr id="2220"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21"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2225" name="Group 88"/>
            <p:cNvGrpSpPr/>
            <p:nvPr/>
          </p:nvGrpSpPr>
          <p:grpSpPr>
            <a:xfrm>
              <a:off x="424156" y="596523"/>
              <a:ext cx="8745538" cy="223838"/>
              <a:chOff x="0" y="0"/>
              <a:chExt cx="8745537" cy="223837"/>
            </a:xfrm>
          </p:grpSpPr>
          <p:sp>
            <p:nvSpPr>
              <p:cNvPr id="2223"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24"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2226"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2232" name="Group 92"/>
            <p:cNvGrpSpPr/>
            <p:nvPr/>
          </p:nvGrpSpPr>
          <p:grpSpPr>
            <a:xfrm>
              <a:off x="579241" y="366407"/>
              <a:ext cx="1124880" cy="1123270"/>
              <a:chOff x="0" y="0"/>
              <a:chExt cx="1124878" cy="1123268"/>
            </a:xfrm>
          </p:grpSpPr>
          <p:sp>
            <p:nvSpPr>
              <p:cNvPr id="2227"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28"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29"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30"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31"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2234" name="Title Text"/>
          <p:cNvSpPr txBox="1">
            <a:spLocks noGrp="1"/>
          </p:cNvSpPr>
          <p:nvPr>
            <p:ph type="title"/>
          </p:nvPr>
        </p:nvSpPr>
        <p:spPr>
          <a:xfrm>
            <a:off x="838200" y="609600"/>
            <a:ext cx="7620000" cy="1143000"/>
          </a:xfrm>
          <a:prstGeom prst="rect">
            <a:avLst/>
          </a:prstGeom>
        </p:spPr>
        <p:txBody>
          <a:bodyPr anchor="ctr"/>
          <a:lstStyle>
            <a:lvl1pPr>
              <a:defRPr>
                <a:solidFill>
                  <a:srgbClr val="007572"/>
                </a:solidFill>
                <a:latin typeface="Arial Narrow"/>
                <a:ea typeface="Arial Narrow"/>
                <a:cs typeface="Arial Narrow"/>
                <a:sym typeface="Arial Narrow"/>
              </a:defRPr>
            </a:lvl1pPr>
          </a:lstStyle>
          <a:p>
            <a:r>
              <a:t>Title Text</a:t>
            </a:r>
          </a:p>
        </p:txBody>
      </p:sp>
      <p:sp>
        <p:nvSpPr>
          <p:cNvPr id="2235"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a:solidFill>
                  <a:srgbClr val="333333"/>
                </a:solidFill>
                <a:latin typeface="Arial Narrow"/>
                <a:ea typeface="Arial Narrow"/>
                <a:cs typeface="Arial Narrow"/>
                <a:sym typeface="Arial Narrow"/>
              </a:defRPr>
            </a:lvl1pPr>
            <a:lvl2pPr marL="790575" indent="-333375">
              <a:spcBef>
                <a:spcPts val="600"/>
              </a:spcBef>
              <a:buChar char="–"/>
              <a:defRPr sz="2800">
                <a:solidFill>
                  <a:srgbClr val="333333"/>
                </a:solidFill>
                <a:latin typeface="Arial Narrow"/>
                <a:ea typeface="Arial Narrow"/>
                <a:cs typeface="Arial Narrow"/>
                <a:sym typeface="Arial Narrow"/>
              </a:defRPr>
            </a:lvl2pPr>
            <a:lvl3pPr marL="1234439" indent="-320039">
              <a:spcBef>
                <a:spcPts val="600"/>
              </a:spcBef>
              <a:defRPr sz="2800">
                <a:solidFill>
                  <a:srgbClr val="333333"/>
                </a:solidFill>
                <a:latin typeface="Arial Narrow"/>
                <a:ea typeface="Arial Narrow"/>
                <a:cs typeface="Arial Narrow"/>
                <a:sym typeface="Arial Narrow"/>
              </a:defRPr>
            </a:lvl3pPr>
            <a:lvl4pPr marL="1727200" indent="-355600">
              <a:spcBef>
                <a:spcPts val="600"/>
              </a:spcBef>
              <a:buChar char="–"/>
              <a:defRPr sz="2800">
                <a:solidFill>
                  <a:srgbClr val="333333"/>
                </a:solidFill>
                <a:latin typeface="Arial Narrow"/>
                <a:ea typeface="Arial Narrow"/>
                <a:cs typeface="Arial Narrow"/>
                <a:sym typeface="Arial Narrow"/>
              </a:defRPr>
            </a:lvl4pPr>
            <a:lvl5pPr marL="2184400" indent="-355600">
              <a:spcBef>
                <a:spcPts val="600"/>
              </a:spcBef>
              <a:buChar char="»"/>
              <a:defRPr sz="2800">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2236"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598249042"/>
      </p:ext>
    </p:extLst>
  </p:cSld>
  <p:clrMapOvr>
    <a:masterClrMapping/>
  </p:clrMapOvr>
  <p:transition spd="med"/>
</p:sldLayout>
</file>

<file path=ppt/slideLayouts/slideLayout2130.xml><?xml version="1.0" encoding="utf-8"?>
<p:sldLayout xmlns:a="http://schemas.openxmlformats.org/drawingml/2006/main" xmlns:r="http://schemas.openxmlformats.org/officeDocument/2006/relationships" xmlns:p="http://schemas.openxmlformats.org/presentationml/2006/main" showMasterSp="0" type="tx">
  <p:cSld name="21_Comparison">
    <p:bg>
      <p:bgPr>
        <a:solidFill>
          <a:srgbClr val="FFFFFF"/>
        </a:solidFill>
        <a:effectLst/>
      </p:bgPr>
    </p:bg>
    <p:spTree>
      <p:nvGrpSpPr>
        <p:cNvPr id="1" name=""/>
        <p:cNvGrpSpPr/>
        <p:nvPr/>
      </p:nvGrpSpPr>
      <p:grpSpPr>
        <a:xfrm>
          <a:off x="0" y="0"/>
          <a:ext cx="0" cy="0"/>
          <a:chOff x="0" y="0"/>
          <a:chExt cx="0" cy="0"/>
        </a:xfrm>
      </p:grpSpPr>
      <p:sp>
        <p:nvSpPr>
          <p:cNvPr id="3035" name="Title Text"/>
          <p:cNvSpPr txBox="1">
            <a:spLocks noGrp="1"/>
          </p:cNvSpPr>
          <p:nvPr>
            <p:ph type="title"/>
          </p:nvPr>
        </p:nvSpPr>
        <p:spPr>
          <a:xfrm>
            <a:off x="457705" y="274632"/>
            <a:ext cx="8228596" cy="1143188"/>
          </a:xfrm>
          <a:prstGeom prst="rect">
            <a:avLst/>
          </a:prstGeom>
          <a:noFill/>
        </p:spPr>
        <p:txBody>
          <a:bodyPr lIns="32903" tIns="32903" rIns="32903" bIns="32903"/>
          <a:lstStyle>
            <a:lvl1pPr defTabSz="321454">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036" name="Body Level One…"/>
          <p:cNvSpPr txBox="1">
            <a:spLocks noGrp="1"/>
          </p:cNvSpPr>
          <p:nvPr>
            <p:ph type="body" sz="quarter" idx="1"/>
          </p:nvPr>
        </p:nvSpPr>
        <p:spPr>
          <a:xfrm>
            <a:off x="457705" y="1535040"/>
            <a:ext cx="4040063" cy="639694"/>
          </a:xfrm>
          <a:prstGeom prst="rect">
            <a:avLst/>
          </a:prstGeom>
        </p:spPr>
        <p:txBody>
          <a:bodyPr lIns="32903" tIns="32903" rIns="32903" bIns="32903" anchor="b">
            <a:normAutofit/>
          </a:bodyPr>
          <a:lstStyle>
            <a:lvl1pPr marL="0" indent="0" defTabSz="321454">
              <a:spcBef>
                <a:spcPts val="500"/>
              </a:spcBef>
              <a:buSzTx/>
              <a:buNone/>
              <a:defRPr sz="1700" b="1" i="0">
                <a:solidFill>
                  <a:srgbClr val="000000"/>
                </a:solidFill>
                <a:latin typeface="Arial" panose="020B0604020202020204" pitchFamily="34" charset="0"/>
                <a:cs typeface="Arial" panose="020B0604020202020204" pitchFamily="34" charset="0"/>
              </a:defRPr>
            </a:lvl1pPr>
            <a:lvl2pPr marL="0" indent="321454" defTabSz="321454">
              <a:spcBef>
                <a:spcPts val="500"/>
              </a:spcBef>
              <a:buSzTx/>
              <a:buNone/>
              <a:defRPr sz="1700" b="1" i="0">
                <a:solidFill>
                  <a:srgbClr val="000000"/>
                </a:solidFill>
                <a:latin typeface="Arial" panose="020B0604020202020204" pitchFamily="34" charset="0"/>
                <a:cs typeface="Arial" panose="020B0604020202020204" pitchFamily="34" charset="0"/>
              </a:defRPr>
            </a:lvl2pPr>
            <a:lvl3pPr marL="0" indent="642909" defTabSz="321454">
              <a:spcBef>
                <a:spcPts val="500"/>
              </a:spcBef>
              <a:buSzTx/>
              <a:buNone/>
              <a:defRPr sz="1700" b="1" i="0">
                <a:solidFill>
                  <a:srgbClr val="000000"/>
                </a:solidFill>
                <a:latin typeface="Arial" panose="020B0604020202020204" pitchFamily="34" charset="0"/>
                <a:cs typeface="Arial" panose="020B0604020202020204" pitchFamily="34" charset="0"/>
              </a:defRPr>
            </a:lvl3pPr>
            <a:lvl4pPr marL="0" indent="964364" defTabSz="321454">
              <a:spcBef>
                <a:spcPts val="500"/>
              </a:spcBef>
              <a:buSzTx/>
              <a:buNone/>
              <a:defRPr sz="1700" b="1" i="0">
                <a:solidFill>
                  <a:srgbClr val="000000"/>
                </a:solidFill>
                <a:latin typeface="Arial" panose="020B0604020202020204" pitchFamily="34" charset="0"/>
                <a:cs typeface="Arial" panose="020B0604020202020204" pitchFamily="34" charset="0"/>
              </a:defRPr>
            </a:lvl4pPr>
            <a:lvl5pPr marL="0" indent="1285819" defTabSz="321454">
              <a:spcBef>
                <a:spcPts val="500"/>
              </a:spcBef>
              <a:buSzTx/>
              <a:buNone/>
              <a:defRPr sz="17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037" name="Text Placeholder 4"/>
          <p:cNvSpPr>
            <a:spLocks noGrp="1"/>
          </p:cNvSpPr>
          <p:nvPr>
            <p:ph type="body" sz="quarter" idx="21"/>
          </p:nvPr>
        </p:nvSpPr>
        <p:spPr>
          <a:xfrm>
            <a:off x="4645121" y="1535040"/>
            <a:ext cx="4041178" cy="639693"/>
          </a:xfrm>
          <a:prstGeom prst="rect">
            <a:avLst/>
          </a:prstGeom>
        </p:spPr>
        <p:txBody>
          <a:bodyPr lIns="32903" tIns="32903" rIns="32903" bIns="32903" anchor="b">
            <a:normAutofit/>
          </a:bodyPr>
          <a:lstStyle>
            <a:lvl1pPr>
              <a:defRPr b="1" i="0">
                <a:latin typeface="Arial" panose="020B0604020202020204" pitchFamily="34" charset="0"/>
                <a:cs typeface="Arial" panose="020B0604020202020204" pitchFamily="34" charset="0"/>
              </a:defRPr>
            </a:lvl1pPr>
          </a:lstStyle>
          <a:p>
            <a:pPr marL="0" indent="0" defTabSz="321454" rtl="0">
              <a:spcBef>
                <a:spcPts val="500"/>
              </a:spcBef>
              <a:buSzTx/>
              <a:buNone/>
              <a:defRPr sz="1700" b="1">
                <a:solidFill>
                  <a:srgbClr val="000000"/>
                </a:solidFill>
              </a:defRPr>
            </a:pPr>
            <a:endParaRPr dirty="0"/>
          </a:p>
        </p:txBody>
      </p:sp>
      <p:sp>
        <p:nvSpPr>
          <p:cNvPr id="3038" name="Slide Number"/>
          <p:cNvSpPr txBox="1">
            <a:spLocks noGrp="1"/>
          </p:cNvSpPr>
          <p:nvPr>
            <p:ph type="sldNum" sz="quarter" idx="2"/>
          </p:nvPr>
        </p:nvSpPr>
        <p:spPr>
          <a:xfrm>
            <a:off x="4608281" y="4391888"/>
            <a:ext cx="383309" cy="395761"/>
          </a:xfrm>
          <a:prstGeom prst="rect">
            <a:avLst/>
          </a:prstGeom>
        </p:spPr>
        <p:txBody>
          <a:bodyPr lIns="32903" tIns="32903" rIns="32903" bIns="32903"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163718670"/>
      </p:ext>
    </p:extLst>
  </p:cSld>
  <p:clrMapOvr>
    <a:masterClrMapping/>
  </p:clrMapOvr>
  <p:transition spd="med"/>
</p:sldLayout>
</file>

<file path=ppt/slideLayouts/slideLayout2131.xml><?xml version="1.0" encoding="utf-8"?>
<p:sldLayout xmlns:a="http://schemas.openxmlformats.org/drawingml/2006/main" xmlns:r="http://schemas.openxmlformats.org/officeDocument/2006/relationships" xmlns:p="http://schemas.openxmlformats.org/presentationml/2006/main" showMasterSp="0" type="tx">
  <p:cSld name="21_Title Only">
    <p:bg>
      <p:bgPr>
        <a:solidFill>
          <a:srgbClr val="FFFFFF"/>
        </a:solidFill>
        <a:effectLst/>
      </p:bgPr>
    </p:bg>
    <p:spTree>
      <p:nvGrpSpPr>
        <p:cNvPr id="1" name=""/>
        <p:cNvGrpSpPr/>
        <p:nvPr/>
      </p:nvGrpSpPr>
      <p:grpSpPr>
        <a:xfrm>
          <a:off x="0" y="0"/>
          <a:ext cx="0" cy="0"/>
          <a:chOff x="0" y="0"/>
          <a:chExt cx="0" cy="0"/>
        </a:xfrm>
      </p:grpSpPr>
      <p:sp>
        <p:nvSpPr>
          <p:cNvPr id="3045" name="Title Text"/>
          <p:cNvSpPr txBox="1">
            <a:spLocks noGrp="1"/>
          </p:cNvSpPr>
          <p:nvPr>
            <p:ph type="title"/>
          </p:nvPr>
        </p:nvSpPr>
        <p:spPr>
          <a:xfrm>
            <a:off x="321507" y="193135"/>
            <a:ext cx="5786029" cy="802687"/>
          </a:xfrm>
          <a:prstGeom prst="rect">
            <a:avLst/>
          </a:prstGeom>
          <a:noFill/>
        </p:spPr>
        <p:txBody>
          <a:bodyPr lIns="32903" tIns="32903" rIns="32903" bIns="32903"/>
          <a:lstStyle>
            <a:lvl1pPr defTabSz="321454">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046" name="Slide Number"/>
          <p:cNvSpPr txBox="1">
            <a:spLocks noGrp="1"/>
          </p:cNvSpPr>
          <p:nvPr>
            <p:ph type="sldNum" sz="quarter" idx="2"/>
          </p:nvPr>
        </p:nvSpPr>
        <p:spPr>
          <a:xfrm>
            <a:off x="4608281" y="4391888"/>
            <a:ext cx="383309" cy="395761"/>
          </a:xfrm>
          <a:prstGeom prst="rect">
            <a:avLst/>
          </a:prstGeom>
        </p:spPr>
        <p:txBody>
          <a:bodyPr lIns="32903" tIns="32903" rIns="32903" bIns="32903"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639474495"/>
      </p:ext>
    </p:extLst>
  </p:cSld>
  <p:clrMapOvr>
    <a:masterClrMapping/>
  </p:clrMapOvr>
  <p:transition spd="med"/>
</p:sldLayout>
</file>

<file path=ppt/slideLayouts/slideLayout2132.xml><?xml version="1.0" encoding="utf-8"?>
<p:sldLayout xmlns:a="http://schemas.openxmlformats.org/drawingml/2006/main" xmlns:r="http://schemas.openxmlformats.org/officeDocument/2006/relationships" xmlns:p="http://schemas.openxmlformats.org/presentationml/2006/main" showMasterSp="0" type="tx">
  <p:cSld name="23_Blank">
    <p:bg>
      <p:bgPr>
        <a:solidFill>
          <a:srgbClr val="FFFFFF"/>
        </a:solidFill>
        <a:effectLst/>
      </p:bgPr>
    </p:bg>
    <p:spTree>
      <p:nvGrpSpPr>
        <p:cNvPr id="1" name=""/>
        <p:cNvGrpSpPr/>
        <p:nvPr/>
      </p:nvGrpSpPr>
      <p:grpSpPr>
        <a:xfrm>
          <a:off x="0" y="0"/>
          <a:ext cx="0" cy="0"/>
          <a:chOff x="0" y="0"/>
          <a:chExt cx="0" cy="0"/>
        </a:xfrm>
      </p:grpSpPr>
      <p:sp>
        <p:nvSpPr>
          <p:cNvPr id="3053" name="Slide Number"/>
          <p:cNvSpPr txBox="1">
            <a:spLocks noGrp="1"/>
          </p:cNvSpPr>
          <p:nvPr>
            <p:ph type="sldNum" sz="quarter" idx="2"/>
          </p:nvPr>
        </p:nvSpPr>
        <p:spPr>
          <a:xfrm>
            <a:off x="4608281" y="4391888"/>
            <a:ext cx="383309" cy="395761"/>
          </a:xfrm>
          <a:prstGeom prst="rect">
            <a:avLst/>
          </a:prstGeom>
        </p:spPr>
        <p:txBody>
          <a:bodyPr lIns="32903" tIns="32903" rIns="32903" bIns="32903"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098377540"/>
      </p:ext>
    </p:extLst>
  </p:cSld>
  <p:clrMapOvr>
    <a:masterClrMapping/>
  </p:clrMapOvr>
  <p:transition spd="med"/>
</p:sldLayout>
</file>

<file path=ppt/slideLayouts/slideLayout2133.xml><?xml version="1.0" encoding="utf-8"?>
<p:sldLayout xmlns:a="http://schemas.openxmlformats.org/drawingml/2006/main" xmlns:r="http://schemas.openxmlformats.org/officeDocument/2006/relationships" xmlns:p="http://schemas.openxmlformats.org/presentationml/2006/main" showMasterSp="0" type="tx">
  <p:cSld name="21_Content with Caption">
    <p:bg>
      <p:bgPr>
        <a:solidFill>
          <a:srgbClr val="FFFFFF"/>
        </a:solidFill>
        <a:effectLst/>
      </p:bgPr>
    </p:bg>
    <p:spTree>
      <p:nvGrpSpPr>
        <p:cNvPr id="1" name=""/>
        <p:cNvGrpSpPr/>
        <p:nvPr/>
      </p:nvGrpSpPr>
      <p:grpSpPr>
        <a:xfrm>
          <a:off x="0" y="0"/>
          <a:ext cx="0" cy="0"/>
          <a:chOff x="0" y="0"/>
          <a:chExt cx="0" cy="0"/>
        </a:xfrm>
      </p:grpSpPr>
      <p:sp>
        <p:nvSpPr>
          <p:cNvPr id="3060" name="Title Text"/>
          <p:cNvSpPr txBox="1">
            <a:spLocks noGrp="1"/>
          </p:cNvSpPr>
          <p:nvPr>
            <p:ph type="title"/>
          </p:nvPr>
        </p:nvSpPr>
        <p:spPr>
          <a:xfrm>
            <a:off x="457705" y="273517"/>
            <a:ext cx="3007440" cy="1161049"/>
          </a:xfrm>
          <a:prstGeom prst="rect">
            <a:avLst/>
          </a:prstGeom>
          <a:noFill/>
        </p:spPr>
        <p:txBody>
          <a:bodyPr lIns="32903" tIns="32903" rIns="32903" bIns="32903" anchor="b"/>
          <a:lstStyle>
            <a:lvl1pPr algn="l" defTabSz="321454">
              <a:defRPr sz="1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061" name="Body Level One…"/>
          <p:cNvSpPr txBox="1">
            <a:spLocks noGrp="1"/>
          </p:cNvSpPr>
          <p:nvPr>
            <p:ph type="body" idx="1"/>
          </p:nvPr>
        </p:nvSpPr>
        <p:spPr>
          <a:xfrm>
            <a:off x="3574544" y="273517"/>
            <a:ext cx="5111755" cy="5852131"/>
          </a:xfrm>
          <a:prstGeom prst="rect">
            <a:avLst/>
          </a:prstGeom>
        </p:spPr>
        <p:txBody>
          <a:bodyPr lIns="32903" tIns="32903" rIns="32903" bIns="32903">
            <a:normAutofit/>
          </a:bodyPr>
          <a:lstStyle>
            <a:lvl1pPr marL="241091" indent="-241091" defTabSz="321454">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1091" indent="80363" defTabSz="321454">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1091" indent="401818" defTabSz="321454">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1091" indent="723275" defTabSz="321454">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1091" indent="1044730" defTabSz="321454">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062" name="Text Placeholder 3"/>
          <p:cNvSpPr>
            <a:spLocks noGrp="1"/>
          </p:cNvSpPr>
          <p:nvPr>
            <p:ph type="body" sz="half" idx="21"/>
          </p:nvPr>
        </p:nvSpPr>
        <p:spPr>
          <a:xfrm>
            <a:off x="457705" y="1434565"/>
            <a:ext cx="3007441" cy="4691082"/>
          </a:xfrm>
          <a:prstGeom prst="rect">
            <a:avLst/>
          </a:prstGeom>
        </p:spPr>
        <p:txBody>
          <a:bodyPr lIns="32903" tIns="32903" rIns="32903" bIns="32903">
            <a:normAutofit/>
          </a:bodyPr>
          <a:lstStyle>
            <a:lvl1pPr>
              <a:defRPr b="1" i="0">
                <a:latin typeface="Arial" panose="020B0604020202020204" pitchFamily="34" charset="0"/>
                <a:cs typeface="Arial" panose="020B0604020202020204" pitchFamily="34" charset="0"/>
              </a:defRPr>
            </a:lvl1pPr>
          </a:lstStyle>
          <a:p>
            <a:pPr marL="0" indent="0" defTabSz="321454" rtl="0">
              <a:spcBef>
                <a:spcPts val="500"/>
              </a:spcBef>
              <a:buSzTx/>
              <a:buNone/>
              <a:defRPr sz="1000">
                <a:solidFill>
                  <a:srgbClr val="000000"/>
                </a:solidFill>
              </a:defRPr>
            </a:pPr>
            <a:endParaRPr dirty="0"/>
          </a:p>
        </p:txBody>
      </p:sp>
      <p:sp>
        <p:nvSpPr>
          <p:cNvPr id="3063" name="Slide Number"/>
          <p:cNvSpPr txBox="1">
            <a:spLocks noGrp="1"/>
          </p:cNvSpPr>
          <p:nvPr>
            <p:ph type="sldNum" sz="quarter" idx="2"/>
          </p:nvPr>
        </p:nvSpPr>
        <p:spPr>
          <a:xfrm>
            <a:off x="4608281" y="4391888"/>
            <a:ext cx="383309" cy="395761"/>
          </a:xfrm>
          <a:prstGeom prst="rect">
            <a:avLst/>
          </a:prstGeom>
        </p:spPr>
        <p:txBody>
          <a:bodyPr lIns="32903" tIns="32903" rIns="32903" bIns="32903"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498920370"/>
      </p:ext>
    </p:extLst>
  </p:cSld>
  <p:clrMapOvr>
    <a:masterClrMapping/>
  </p:clrMapOvr>
  <p:transition spd="med"/>
</p:sldLayout>
</file>

<file path=ppt/slideLayouts/slideLayout2134.xml><?xml version="1.0" encoding="utf-8"?>
<p:sldLayout xmlns:a="http://schemas.openxmlformats.org/drawingml/2006/main" xmlns:r="http://schemas.openxmlformats.org/officeDocument/2006/relationships" xmlns:p="http://schemas.openxmlformats.org/presentationml/2006/main" showMasterSp="0" type="tx">
  <p:cSld name="21_Picture with Caption">
    <p:bg>
      <p:bgPr>
        <a:solidFill>
          <a:srgbClr val="FFFFFF"/>
        </a:solidFill>
        <a:effectLst/>
      </p:bgPr>
    </p:bg>
    <p:spTree>
      <p:nvGrpSpPr>
        <p:cNvPr id="1" name=""/>
        <p:cNvGrpSpPr/>
        <p:nvPr/>
      </p:nvGrpSpPr>
      <p:grpSpPr>
        <a:xfrm>
          <a:off x="0" y="0"/>
          <a:ext cx="0" cy="0"/>
          <a:chOff x="0" y="0"/>
          <a:chExt cx="0" cy="0"/>
        </a:xfrm>
      </p:grpSpPr>
      <p:sp>
        <p:nvSpPr>
          <p:cNvPr id="3070" name="Title Text"/>
          <p:cNvSpPr txBox="1">
            <a:spLocks noGrp="1"/>
          </p:cNvSpPr>
          <p:nvPr>
            <p:ph type="title"/>
          </p:nvPr>
        </p:nvSpPr>
        <p:spPr>
          <a:xfrm>
            <a:off x="1791737" y="4800491"/>
            <a:ext cx="5486848" cy="567128"/>
          </a:xfrm>
          <a:prstGeom prst="rect">
            <a:avLst/>
          </a:prstGeom>
          <a:noFill/>
        </p:spPr>
        <p:txBody>
          <a:bodyPr lIns="32903" tIns="32903" rIns="32903" bIns="32903" anchor="b"/>
          <a:lstStyle>
            <a:lvl1pPr algn="l" defTabSz="321454">
              <a:defRPr sz="1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071" name="Picture Placeholder 2"/>
          <p:cNvSpPr>
            <a:spLocks noGrp="1"/>
          </p:cNvSpPr>
          <p:nvPr>
            <p:ph type="pic" sz="half" idx="21"/>
          </p:nvPr>
        </p:nvSpPr>
        <p:spPr>
          <a:xfrm>
            <a:off x="1791737" y="612902"/>
            <a:ext cx="5486848" cy="4115024"/>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3072" name="Body Level One…"/>
          <p:cNvSpPr txBox="1">
            <a:spLocks noGrp="1"/>
          </p:cNvSpPr>
          <p:nvPr>
            <p:ph type="body" sz="quarter" idx="1"/>
          </p:nvPr>
        </p:nvSpPr>
        <p:spPr>
          <a:xfrm>
            <a:off x="1791737" y="5367618"/>
            <a:ext cx="5486848" cy="804920"/>
          </a:xfrm>
          <a:prstGeom prst="rect">
            <a:avLst/>
          </a:prstGeom>
        </p:spPr>
        <p:txBody>
          <a:bodyPr lIns="32903" tIns="32903" rIns="32903" bIns="32903">
            <a:normAutofit/>
          </a:bodyPr>
          <a:lstStyle>
            <a:lvl1pPr marL="0" indent="0" defTabSz="321454">
              <a:spcBef>
                <a:spcPts val="500"/>
              </a:spcBef>
              <a:buSzTx/>
              <a:buNone/>
              <a:defRPr sz="1000" b="1" i="0">
                <a:solidFill>
                  <a:srgbClr val="000000"/>
                </a:solidFill>
                <a:latin typeface="Arial" panose="020B0604020202020204" pitchFamily="34" charset="0"/>
                <a:cs typeface="Arial" panose="020B0604020202020204" pitchFamily="34" charset="0"/>
              </a:defRPr>
            </a:lvl1pPr>
            <a:lvl2pPr marL="0" indent="321454" defTabSz="321454">
              <a:spcBef>
                <a:spcPts val="500"/>
              </a:spcBef>
              <a:buSzTx/>
              <a:buNone/>
              <a:defRPr sz="1000" b="1" i="0">
                <a:solidFill>
                  <a:srgbClr val="000000"/>
                </a:solidFill>
                <a:latin typeface="Arial" panose="020B0604020202020204" pitchFamily="34" charset="0"/>
                <a:cs typeface="Arial" panose="020B0604020202020204" pitchFamily="34" charset="0"/>
              </a:defRPr>
            </a:lvl2pPr>
            <a:lvl3pPr marL="0" indent="642909" defTabSz="321454">
              <a:spcBef>
                <a:spcPts val="500"/>
              </a:spcBef>
              <a:buSzTx/>
              <a:buNone/>
              <a:defRPr sz="1000" b="1" i="0">
                <a:solidFill>
                  <a:srgbClr val="000000"/>
                </a:solidFill>
                <a:latin typeface="Arial" panose="020B0604020202020204" pitchFamily="34" charset="0"/>
                <a:cs typeface="Arial" panose="020B0604020202020204" pitchFamily="34" charset="0"/>
              </a:defRPr>
            </a:lvl3pPr>
            <a:lvl4pPr marL="0" indent="964364" defTabSz="321454">
              <a:spcBef>
                <a:spcPts val="500"/>
              </a:spcBef>
              <a:buSzTx/>
              <a:buNone/>
              <a:defRPr sz="1000" b="1" i="0">
                <a:solidFill>
                  <a:srgbClr val="000000"/>
                </a:solidFill>
                <a:latin typeface="Arial" panose="020B0604020202020204" pitchFamily="34" charset="0"/>
                <a:cs typeface="Arial" panose="020B0604020202020204" pitchFamily="34" charset="0"/>
              </a:defRPr>
            </a:lvl4pPr>
            <a:lvl5pPr marL="0" indent="1285819" defTabSz="321454">
              <a:spcBef>
                <a:spcPts val="500"/>
              </a:spcBef>
              <a:buSzTx/>
              <a:buNone/>
              <a:defRPr sz="1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073" name="Slide Number"/>
          <p:cNvSpPr txBox="1">
            <a:spLocks noGrp="1"/>
          </p:cNvSpPr>
          <p:nvPr>
            <p:ph type="sldNum" sz="quarter" idx="2"/>
          </p:nvPr>
        </p:nvSpPr>
        <p:spPr>
          <a:xfrm>
            <a:off x="4608281" y="4391888"/>
            <a:ext cx="383309" cy="395761"/>
          </a:xfrm>
          <a:prstGeom prst="rect">
            <a:avLst/>
          </a:prstGeom>
        </p:spPr>
        <p:txBody>
          <a:bodyPr lIns="32903" tIns="32903" rIns="32903" bIns="32903"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56656071"/>
      </p:ext>
    </p:extLst>
  </p:cSld>
  <p:clrMapOvr>
    <a:masterClrMapping/>
  </p:clrMapOvr>
  <p:transition spd="med"/>
</p:sldLayout>
</file>

<file path=ppt/slideLayouts/slideLayout2135.xml><?xml version="1.0" encoding="utf-8"?>
<p:sldLayout xmlns:a="http://schemas.openxmlformats.org/drawingml/2006/main" xmlns:r="http://schemas.openxmlformats.org/officeDocument/2006/relationships" xmlns:p="http://schemas.openxmlformats.org/presentationml/2006/main" showMasterSp="0" type="tx">
  <p:cSld name="21_Title and Vertical Text">
    <p:bg>
      <p:bgPr>
        <a:solidFill>
          <a:srgbClr val="FFFFFF"/>
        </a:solidFill>
        <a:effectLst/>
      </p:bgPr>
    </p:bg>
    <p:spTree>
      <p:nvGrpSpPr>
        <p:cNvPr id="1" name=""/>
        <p:cNvGrpSpPr/>
        <p:nvPr/>
      </p:nvGrpSpPr>
      <p:grpSpPr>
        <a:xfrm>
          <a:off x="0" y="0"/>
          <a:ext cx="0" cy="0"/>
          <a:chOff x="0" y="0"/>
          <a:chExt cx="0" cy="0"/>
        </a:xfrm>
      </p:grpSpPr>
      <p:sp>
        <p:nvSpPr>
          <p:cNvPr id="3080" name="Title Text"/>
          <p:cNvSpPr txBox="1">
            <a:spLocks noGrp="1"/>
          </p:cNvSpPr>
          <p:nvPr>
            <p:ph type="title"/>
          </p:nvPr>
        </p:nvSpPr>
        <p:spPr>
          <a:xfrm>
            <a:off x="321507" y="193135"/>
            <a:ext cx="5786029" cy="802687"/>
          </a:xfrm>
          <a:prstGeom prst="rect">
            <a:avLst/>
          </a:prstGeom>
          <a:noFill/>
        </p:spPr>
        <p:txBody>
          <a:bodyPr lIns="32903" tIns="32903" rIns="32903" bIns="32903"/>
          <a:lstStyle>
            <a:lvl1pPr defTabSz="321454">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081" name="Body Level One…"/>
          <p:cNvSpPr txBox="1">
            <a:spLocks noGrp="1"/>
          </p:cNvSpPr>
          <p:nvPr>
            <p:ph type="body" sz="half" idx="1"/>
          </p:nvPr>
        </p:nvSpPr>
        <p:spPr>
          <a:xfrm>
            <a:off x="321507" y="1125327"/>
            <a:ext cx="5786029" cy="3181720"/>
          </a:xfrm>
          <a:prstGeom prst="rect">
            <a:avLst/>
          </a:prstGeom>
        </p:spPr>
        <p:txBody>
          <a:bodyPr vert="eaVert" lIns="32903" tIns="32903" rIns="32903" bIns="32903">
            <a:normAutofit/>
          </a:bodyPr>
          <a:lstStyle>
            <a:lvl1pPr marL="241091" indent="-241091" defTabSz="321454">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1091" indent="80363" defTabSz="321454">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1091" indent="401818" defTabSz="321454">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1091" indent="723275" defTabSz="321454">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1091" indent="1044730" defTabSz="321454">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082" name="Slide Number"/>
          <p:cNvSpPr txBox="1">
            <a:spLocks noGrp="1"/>
          </p:cNvSpPr>
          <p:nvPr>
            <p:ph type="sldNum" sz="quarter" idx="2"/>
          </p:nvPr>
        </p:nvSpPr>
        <p:spPr>
          <a:xfrm>
            <a:off x="4608281" y="4391888"/>
            <a:ext cx="383309" cy="395761"/>
          </a:xfrm>
          <a:prstGeom prst="rect">
            <a:avLst/>
          </a:prstGeom>
        </p:spPr>
        <p:txBody>
          <a:bodyPr lIns="32903" tIns="32903" rIns="32903" bIns="32903"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630544426"/>
      </p:ext>
    </p:extLst>
  </p:cSld>
  <p:clrMapOvr>
    <a:masterClrMapping/>
  </p:clrMapOvr>
  <p:transition spd="med"/>
</p:sldLayout>
</file>

<file path=ppt/slideLayouts/slideLayout2136.xml><?xml version="1.0" encoding="utf-8"?>
<p:sldLayout xmlns:a="http://schemas.openxmlformats.org/drawingml/2006/main" xmlns:r="http://schemas.openxmlformats.org/officeDocument/2006/relationships" xmlns:p="http://schemas.openxmlformats.org/presentationml/2006/main" showMasterSp="0" type="tx">
  <p:cSld name="21_Vertical Title and Text">
    <p:bg>
      <p:bgPr>
        <a:solidFill>
          <a:srgbClr val="FFFFFF"/>
        </a:solidFill>
        <a:effectLst/>
      </p:bgPr>
    </p:bg>
    <p:spTree>
      <p:nvGrpSpPr>
        <p:cNvPr id="1" name=""/>
        <p:cNvGrpSpPr/>
        <p:nvPr/>
      </p:nvGrpSpPr>
      <p:grpSpPr>
        <a:xfrm>
          <a:off x="0" y="0"/>
          <a:ext cx="0" cy="0"/>
          <a:chOff x="0" y="0"/>
          <a:chExt cx="0" cy="0"/>
        </a:xfrm>
      </p:grpSpPr>
      <p:sp>
        <p:nvSpPr>
          <p:cNvPr id="3089" name="Title Text"/>
          <p:cNvSpPr txBox="1">
            <a:spLocks noGrp="1"/>
          </p:cNvSpPr>
          <p:nvPr>
            <p:ph type="title"/>
          </p:nvPr>
        </p:nvSpPr>
        <p:spPr>
          <a:xfrm>
            <a:off x="4661865" y="193136"/>
            <a:ext cx="1445671" cy="4113907"/>
          </a:xfrm>
          <a:prstGeom prst="rect">
            <a:avLst/>
          </a:prstGeom>
          <a:noFill/>
        </p:spPr>
        <p:txBody>
          <a:bodyPr vert="eaVert" lIns="32903" tIns="32903" rIns="32903" bIns="32903"/>
          <a:lstStyle>
            <a:lvl1pPr defTabSz="321454">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090" name="Body Level One…"/>
          <p:cNvSpPr txBox="1">
            <a:spLocks noGrp="1"/>
          </p:cNvSpPr>
          <p:nvPr>
            <p:ph type="body" sz="half" idx="1"/>
          </p:nvPr>
        </p:nvSpPr>
        <p:spPr>
          <a:xfrm>
            <a:off x="321507" y="193136"/>
            <a:ext cx="4233190" cy="4113907"/>
          </a:xfrm>
          <a:prstGeom prst="rect">
            <a:avLst/>
          </a:prstGeom>
        </p:spPr>
        <p:txBody>
          <a:bodyPr vert="eaVert" lIns="32903" tIns="32903" rIns="32903" bIns="32903">
            <a:normAutofit/>
          </a:bodyPr>
          <a:lstStyle>
            <a:lvl1pPr marL="241091" indent="-241091" defTabSz="321454">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1091" indent="80363" defTabSz="321454">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1091" indent="401818" defTabSz="321454">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1091" indent="723275" defTabSz="321454">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1091" indent="1044730" defTabSz="321454">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091" name="Slide Number"/>
          <p:cNvSpPr txBox="1">
            <a:spLocks noGrp="1"/>
          </p:cNvSpPr>
          <p:nvPr>
            <p:ph type="sldNum" sz="quarter" idx="2"/>
          </p:nvPr>
        </p:nvSpPr>
        <p:spPr>
          <a:xfrm>
            <a:off x="4608281" y="4391888"/>
            <a:ext cx="383309" cy="395761"/>
          </a:xfrm>
          <a:prstGeom prst="rect">
            <a:avLst/>
          </a:prstGeom>
        </p:spPr>
        <p:txBody>
          <a:bodyPr lIns="32903" tIns="32903" rIns="32903" bIns="32903"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289230877"/>
      </p:ext>
    </p:extLst>
  </p:cSld>
  <p:clrMapOvr>
    <a:masterClrMapping/>
  </p:clrMapOvr>
  <p:transition spd="med"/>
</p:sldLayout>
</file>

<file path=ppt/slideLayouts/slideLayout2137.xml><?xml version="1.0" encoding="utf-8"?>
<p:sldLayout xmlns:a="http://schemas.openxmlformats.org/drawingml/2006/main" xmlns:r="http://schemas.openxmlformats.org/officeDocument/2006/relationships" xmlns:p="http://schemas.openxmlformats.org/presentationml/2006/main" showMasterSp="0" type="tx">
  <p:cSld name="22_Title Slide">
    <p:bg>
      <p:bgPr>
        <a:solidFill>
          <a:srgbClr val="FFFFFF"/>
        </a:solidFill>
        <a:effectLst/>
      </p:bgPr>
    </p:bg>
    <p:spTree>
      <p:nvGrpSpPr>
        <p:cNvPr id="1" name=""/>
        <p:cNvGrpSpPr/>
        <p:nvPr/>
      </p:nvGrpSpPr>
      <p:grpSpPr>
        <a:xfrm>
          <a:off x="0" y="0"/>
          <a:ext cx="0" cy="0"/>
          <a:chOff x="0" y="0"/>
          <a:chExt cx="0" cy="0"/>
        </a:xfrm>
      </p:grpSpPr>
      <p:sp>
        <p:nvSpPr>
          <p:cNvPr id="3098" name="Title Text"/>
          <p:cNvSpPr txBox="1">
            <a:spLocks noGrp="1"/>
          </p:cNvSpPr>
          <p:nvPr>
            <p:ph type="title"/>
          </p:nvPr>
        </p:nvSpPr>
        <p:spPr>
          <a:xfrm>
            <a:off x="685800" y="2130426"/>
            <a:ext cx="7772400" cy="1470026"/>
          </a:xfrm>
          <a:prstGeom prst="rect">
            <a:avLst/>
          </a:prstGeom>
          <a:noFill/>
        </p:spPr>
        <p:txBody>
          <a:bodyPr lIns="45702" tIns="45702" rIns="45702" bIns="45702"/>
          <a:lstStyle>
            <a:lvl1pPr defTabSz="457020">
              <a:defRPr sz="4400" b="0">
                <a:solidFill>
                  <a:srgbClr val="000000"/>
                </a:solidFill>
                <a:latin typeface="Calibri"/>
                <a:ea typeface="Calibri"/>
                <a:cs typeface="Calibri"/>
                <a:sym typeface="Calibri"/>
              </a:defRPr>
            </a:lvl1pPr>
          </a:lstStyle>
          <a:p>
            <a:r>
              <a:t>Title Text</a:t>
            </a:r>
          </a:p>
        </p:txBody>
      </p:sp>
      <p:sp>
        <p:nvSpPr>
          <p:cNvPr id="3099" name="Body Level One…"/>
          <p:cNvSpPr txBox="1">
            <a:spLocks noGrp="1"/>
          </p:cNvSpPr>
          <p:nvPr>
            <p:ph type="body" sz="quarter" idx="1"/>
          </p:nvPr>
        </p:nvSpPr>
        <p:spPr>
          <a:xfrm>
            <a:off x="1371600" y="3886201"/>
            <a:ext cx="6400800" cy="1752601"/>
          </a:xfrm>
          <a:prstGeom prst="rect">
            <a:avLst/>
          </a:prstGeom>
        </p:spPr>
        <p:txBody>
          <a:bodyPr lIns="45702" tIns="45702" rIns="45702" bIns="45702">
            <a:normAutofit/>
          </a:bodyPr>
          <a:lstStyle>
            <a:lvl1pPr marL="0" indent="0" algn="ctr" defTabSz="457020">
              <a:buSzTx/>
              <a:buNone/>
              <a:defRPr>
                <a:solidFill>
                  <a:srgbClr val="888888"/>
                </a:solidFill>
                <a:latin typeface="Calibri"/>
                <a:ea typeface="Calibri"/>
                <a:cs typeface="Calibri"/>
                <a:sym typeface="Calibri"/>
              </a:defRPr>
            </a:lvl1pPr>
            <a:lvl2pPr marL="0" indent="457020" algn="ctr" defTabSz="457020">
              <a:buSzTx/>
              <a:buNone/>
              <a:defRPr>
                <a:solidFill>
                  <a:srgbClr val="888888"/>
                </a:solidFill>
                <a:latin typeface="Calibri"/>
                <a:ea typeface="Calibri"/>
                <a:cs typeface="Calibri"/>
                <a:sym typeface="Calibri"/>
              </a:defRPr>
            </a:lvl2pPr>
            <a:lvl3pPr marL="0" indent="914040" algn="ctr" defTabSz="457020">
              <a:buSzTx/>
              <a:buNone/>
              <a:defRPr>
                <a:solidFill>
                  <a:srgbClr val="888888"/>
                </a:solidFill>
                <a:latin typeface="Calibri"/>
                <a:ea typeface="Calibri"/>
                <a:cs typeface="Calibri"/>
                <a:sym typeface="Calibri"/>
              </a:defRPr>
            </a:lvl3pPr>
            <a:lvl4pPr marL="0" indent="1371056" algn="ctr" defTabSz="457020">
              <a:buSzTx/>
              <a:buNone/>
              <a:defRPr>
                <a:solidFill>
                  <a:srgbClr val="888888"/>
                </a:solidFill>
                <a:latin typeface="Calibri"/>
                <a:ea typeface="Calibri"/>
                <a:cs typeface="Calibri"/>
                <a:sym typeface="Calibri"/>
              </a:defRPr>
            </a:lvl4pPr>
            <a:lvl5pPr marL="0" indent="1828080" algn="ctr" defTabSz="457020">
              <a:buSzTx/>
              <a:buNone/>
              <a:defRPr>
                <a:solidFill>
                  <a:srgbClr val="888888"/>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3100" name="Slide Number"/>
          <p:cNvSpPr txBox="1">
            <a:spLocks noGrp="1"/>
          </p:cNvSpPr>
          <p:nvPr>
            <p:ph type="sldNum" sz="quarter" idx="2"/>
          </p:nvPr>
        </p:nvSpPr>
        <p:spPr>
          <a:xfrm>
            <a:off x="8428212" y="6414778"/>
            <a:ext cx="258588" cy="248269"/>
          </a:xfrm>
          <a:prstGeom prst="rect">
            <a:avLst/>
          </a:prstGeom>
        </p:spPr>
        <p:txBody>
          <a:bodyPr lIns="45702" tIns="45702" rIns="45702" bIns="45702" anchor="ctr"/>
          <a:lstStyle>
            <a:lvl1pPr defTabSz="91404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3103390890"/>
      </p:ext>
    </p:extLst>
  </p:cSld>
  <p:clrMapOvr>
    <a:masterClrMapping/>
  </p:clrMapOvr>
  <p:transition spd="med"/>
</p:sldLayout>
</file>

<file path=ppt/slideLayouts/slideLayout2138.xml><?xml version="1.0" encoding="utf-8"?>
<p:sldLayout xmlns:a="http://schemas.openxmlformats.org/drawingml/2006/main" xmlns:r="http://schemas.openxmlformats.org/officeDocument/2006/relationships" xmlns:p="http://schemas.openxmlformats.org/presentationml/2006/main" showMasterSp="0" type="tx">
  <p:cSld name="22_Title and Content">
    <p:bg>
      <p:bgPr>
        <a:solidFill>
          <a:srgbClr val="FFFFFF"/>
        </a:solidFill>
        <a:effectLst/>
      </p:bgPr>
    </p:bg>
    <p:spTree>
      <p:nvGrpSpPr>
        <p:cNvPr id="1" name=""/>
        <p:cNvGrpSpPr/>
        <p:nvPr/>
      </p:nvGrpSpPr>
      <p:grpSpPr>
        <a:xfrm>
          <a:off x="0" y="0"/>
          <a:ext cx="0" cy="0"/>
          <a:chOff x="0" y="0"/>
          <a:chExt cx="0" cy="0"/>
        </a:xfrm>
      </p:grpSpPr>
      <p:sp>
        <p:nvSpPr>
          <p:cNvPr id="3107" name="Title Text"/>
          <p:cNvSpPr txBox="1">
            <a:spLocks noGrp="1"/>
          </p:cNvSpPr>
          <p:nvPr>
            <p:ph type="title"/>
          </p:nvPr>
        </p:nvSpPr>
        <p:spPr>
          <a:xfrm>
            <a:off x="457200" y="274638"/>
            <a:ext cx="8229600" cy="1143001"/>
          </a:xfrm>
          <a:prstGeom prst="rect">
            <a:avLst/>
          </a:prstGeom>
          <a:noFill/>
        </p:spPr>
        <p:txBody>
          <a:bodyPr lIns="45702" tIns="45702" rIns="45702" bIns="45702"/>
          <a:lstStyle>
            <a:lvl1pPr defTabSz="457020">
              <a:defRPr sz="4400" b="0">
                <a:solidFill>
                  <a:srgbClr val="000000"/>
                </a:solidFill>
                <a:latin typeface="Calibri"/>
                <a:ea typeface="Calibri"/>
                <a:cs typeface="Calibri"/>
                <a:sym typeface="Calibri"/>
              </a:defRPr>
            </a:lvl1pPr>
          </a:lstStyle>
          <a:p>
            <a:r>
              <a:t>Title Text</a:t>
            </a:r>
          </a:p>
        </p:txBody>
      </p:sp>
      <p:sp>
        <p:nvSpPr>
          <p:cNvPr id="3108" name="Body Level One…"/>
          <p:cNvSpPr txBox="1">
            <a:spLocks noGrp="1"/>
          </p:cNvSpPr>
          <p:nvPr>
            <p:ph type="body" idx="1"/>
          </p:nvPr>
        </p:nvSpPr>
        <p:spPr>
          <a:xfrm>
            <a:off x="457200" y="1600200"/>
            <a:ext cx="8229600" cy="4525963"/>
          </a:xfrm>
          <a:prstGeom prst="rect">
            <a:avLst/>
          </a:prstGeom>
        </p:spPr>
        <p:txBody>
          <a:bodyPr lIns="45702" tIns="45702" rIns="45702" bIns="45702">
            <a:normAutofit/>
          </a:bodyPr>
          <a:lstStyle>
            <a:lvl1pPr marL="342764" indent="-342764" defTabSz="457020">
              <a:buSzPct val="100000"/>
              <a:buFont typeface="Arial"/>
              <a:buChar char="•"/>
              <a:defRPr>
                <a:solidFill>
                  <a:srgbClr val="000000"/>
                </a:solidFill>
                <a:latin typeface="Calibri"/>
                <a:ea typeface="Calibri"/>
                <a:cs typeface="Calibri"/>
                <a:sym typeface="Calibri"/>
              </a:defRPr>
            </a:lvl1pPr>
            <a:lvl2pPr marL="783459" indent="-326443" defTabSz="457020">
              <a:buSzPct val="100000"/>
              <a:buFont typeface="Arial"/>
              <a:buChar char="–"/>
              <a:defRPr>
                <a:solidFill>
                  <a:srgbClr val="000000"/>
                </a:solidFill>
                <a:latin typeface="Calibri"/>
                <a:ea typeface="Calibri"/>
                <a:cs typeface="Calibri"/>
                <a:sym typeface="Calibri"/>
              </a:defRPr>
            </a:lvl2pPr>
            <a:lvl3pPr marL="1218714" indent="-304679" defTabSz="457020">
              <a:buSzPct val="100000"/>
              <a:buFont typeface="Arial"/>
              <a:buChar char="•"/>
              <a:defRPr>
                <a:solidFill>
                  <a:srgbClr val="000000"/>
                </a:solidFill>
                <a:latin typeface="Calibri"/>
                <a:ea typeface="Calibri"/>
                <a:cs typeface="Calibri"/>
                <a:sym typeface="Calibri"/>
              </a:defRPr>
            </a:lvl3pPr>
            <a:lvl4pPr marL="1736672" indent="-365616" defTabSz="457020">
              <a:buSzPct val="100000"/>
              <a:buFont typeface="Arial"/>
              <a:buChar char="–"/>
              <a:defRPr>
                <a:solidFill>
                  <a:srgbClr val="000000"/>
                </a:solidFill>
                <a:latin typeface="Calibri"/>
                <a:ea typeface="Calibri"/>
                <a:cs typeface="Calibri"/>
                <a:sym typeface="Calibri"/>
              </a:defRPr>
            </a:lvl4pPr>
            <a:lvl5pPr marL="2193689" indent="-365616" defTabSz="457020">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3109" name="Slide Number"/>
          <p:cNvSpPr txBox="1">
            <a:spLocks noGrp="1"/>
          </p:cNvSpPr>
          <p:nvPr>
            <p:ph type="sldNum" sz="quarter" idx="2"/>
          </p:nvPr>
        </p:nvSpPr>
        <p:spPr>
          <a:xfrm>
            <a:off x="8428212" y="6414778"/>
            <a:ext cx="258588" cy="248269"/>
          </a:xfrm>
          <a:prstGeom prst="rect">
            <a:avLst/>
          </a:prstGeom>
        </p:spPr>
        <p:txBody>
          <a:bodyPr lIns="45702" tIns="45702" rIns="45702" bIns="45702" anchor="ctr"/>
          <a:lstStyle>
            <a:lvl1pPr defTabSz="91404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344553158"/>
      </p:ext>
    </p:extLst>
  </p:cSld>
  <p:clrMapOvr>
    <a:masterClrMapping/>
  </p:clrMapOvr>
  <p:transition spd="med"/>
</p:sldLayout>
</file>

<file path=ppt/slideLayouts/slideLayout2139.xml><?xml version="1.0" encoding="utf-8"?>
<p:sldLayout xmlns:a="http://schemas.openxmlformats.org/drawingml/2006/main" xmlns:r="http://schemas.openxmlformats.org/officeDocument/2006/relationships" xmlns:p="http://schemas.openxmlformats.org/presentationml/2006/main" showMasterSp="0" type="tx">
  <p:cSld name="22_Section Header">
    <p:bg>
      <p:bgPr>
        <a:solidFill>
          <a:srgbClr val="FFFFFF"/>
        </a:solidFill>
        <a:effectLst/>
      </p:bgPr>
    </p:bg>
    <p:spTree>
      <p:nvGrpSpPr>
        <p:cNvPr id="1" name=""/>
        <p:cNvGrpSpPr/>
        <p:nvPr/>
      </p:nvGrpSpPr>
      <p:grpSpPr>
        <a:xfrm>
          <a:off x="0" y="0"/>
          <a:ext cx="0" cy="0"/>
          <a:chOff x="0" y="0"/>
          <a:chExt cx="0" cy="0"/>
        </a:xfrm>
      </p:grpSpPr>
      <p:sp>
        <p:nvSpPr>
          <p:cNvPr id="3116" name="Title Text"/>
          <p:cNvSpPr txBox="1">
            <a:spLocks noGrp="1"/>
          </p:cNvSpPr>
          <p:nvPr>
            <p:ph type="title"/>
          </p:nvPr>
        </p:nvSpPr>
        <p:spPr>
          <a:xfrm>
            <a:off x="722312" y="4406900"/>
            <a:ext cx="7772401" cy="1362075"/>
          </a:xfrm>
          <a:prstGeom prst="rect">
            <a:avLst/>
          </a:prstGeom>
          <a:noFill/>
        </p:spPr>
        <p:txBody>
          <a:bodyPr lIns="45702" tIns="45702" rIns="45702" bIns="45702" anchor="t"/>
          <a:lstStyle>
            <a:lvl1pPr algn="l" defTabSz="457020">
              <a:defRPr sz="4000" cap="all">
                <a:solidFill>
                  <a:srgbClr val="000000"/>
                </a:solidFill>
                <a:latin typeface="Calibri"/>
                <a:ea typeface="Calibri"/>
                <a:cs typeface="Calibri"/>
                <a:sym typeface="Calibri"/>
              </a:defRPr>
            </a:lvl1pPr>
          </a:lstStyle>
          <a:p>
            <a:r>
              <a:t>Title Text</a:t>
            </a:r>
          </a:p>
        </p:txBody>
      </p:sp>
      <p:sp>
        <p:nvSpPr>
          <p:cNvPr id="3117" name="Body Level One…"/>
          <p:cNvSpPr txBox="1">
            <a:spLocks noGrp="1"/>
          </p:cNvSpPr>
          <p:nvPr>
            <p:ph type="body" sz="quarter" idx="1"/>
          </p:nvPr>
        </p:nvSpPr>
        <p:spPr>
          <a:xfrm>
            <a:off x="722312" y="2906714"/>
            <a:ext cx="7772401" cy="1500188"/>
          </a:xfrm>
          <a:prstGeom prst="rect">
            <a:avLst/>
          </a:prstGeom>
        </p:spPr>
        <p:txBody>
          <a:bodyPr lIns="45702" tIns="45702" rIns="45702" bIns="45702" anchor="b">
            <a:normAutofit/>
          </a:bodyPr>
          <a:lstStyle>
            <a:lvl1pPr marL="0" indent="0" defTabSz="457020">
              <a:spcBef>
                <a:spcPts val="400"/>
              </a:spcBef>
              <a:buSzTx/>
              <a:buNone/>
              <a:defRPr sz="2000">
                <a:solidFill>
                  <a:srgbClr val="888888"/>
                </a:solidFill>
                <a:latin typeface="Calibri"/>
                <a:ea typeface="Calibri"/>
                <a:cs typeface="Calibri"/>
                <a:sym typeface="Calibri"/>
              </a:defRPr>
            </a:lvl1pPr>
            <a:lvl2pPr marL="0" indent="457020" defTabSz="457020">
              <a:spcBef>
                <a:spcPts val="400"/>
              </a:spcBef>
              <a:buSzTx/>
              <a:buNone/>
              <a:defRPr sz="2000">
                <a:solidFill>
                  <a:srgbClr val="888888"/>
                </a:solidFill>
                <a:latin typeface="Calibri"/>
                <a:ea typeface="Calibri"/>
                <a:cs typeface="Calibri"/>
                <a:sym typeface="Calibri"/>
              </a:defRPr>
            </a:lvl2pPr>
            <a:lvl3pPr marL="0" indent="914040" defTabSz="457020">
              <a:spcBef>
                <a:spcPts val="400"/>
              </a:spcBef>
              <a:buSzTx/>
              <a:buNone/>
              <a:defRPr sz="2000">
                <a:solidFill>
                  <a:srgbClr val="888888"/>
                </a:solidFill>
                <a:latin typeface="Calibri"/>
                <a:ea typeface="Calibri"/>
                <a:cs typeface="Calibri"/>
                <a:sym typeface="Calibri"/>
              </a:defRPr>
            </a:lvl3pPr>
            <a:lvl4pPr marL="0" indent="1371056" defTabSz="457020">
              <a:spcBef>
                <a:spcPts val="400"/>
              </a:spcBef>
              <a:buSzTx/>
              <a:buNone/>
              <a:defRPr sz="2000">
                <a:solidFill>
                  <a:srgbClr val="888888"/>
                </a:solidFill>
                <a:latin typeface="Calibri"/>
                <a:ea typeface="Calibri"/>
                <a:cs typeface="Calibri"/>
                <a:sym typeface="Calibri"/>
              </a:defRPr>
            </a:lvl4pPr>
            <a:lvl5pPr marL="0" indent="1828080" defTabSz="457020">
              <a:spcBef>
                <a:spcPts val="400"/>
              </a:spcBef>
              <a:buSzTx/>
              <a:buNone/>
              <a:defRPr sz="2000">
                <a:solidFill>
                  <a:srgbClr val="888888"/>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3118" name="Slide Number"/>
          <p:cNvSpPr txBox="1">
            <a:spLocks noGrp="1"/>
          </p:cNvSpPr>
          <p:nvPr>
            <p:ph type="sldNum" sz="quarter" idx="2"/>
          </p:nvPr>
        </p:nvSpPr>
        <p:spPr>
          <a:xfrm>
            <a:off x="8428212" y="6414778"/>
            <a:ext cx="258588" cy="248269"/>
          </a:xfrm>
          <a:prstGeom prst="rect">
            <a:avLst/>
          </a:prstGeom>
        </p:spPr>
        <p:txBody>
          <a:bodyPr lIns="45702" tIns="45702" rIns="45702" bIns="45702" anchor="ctr"/>
          <a:lstStyle>
            <a:lvl1pPr defTabSz="91404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2577683285"/>
      </p:ext>
    </p:extLst>
  </p:cSld>
  <p:clrMapOvr>
    <a:masterClrMapping/>
  </p:clrMapOvr>
  <p:transition spd="med"/>
</p:sldLayout>
</file>

<file path=ppt/slideLayouts/slideLayout214.xml><?xml version="1.0" encoding="utf-8"?>
<p:sldLayout xmlns:a="http://schemas.openxmlformats.org/drawingml/2006/main" xmlns:r="http://schemas.openxmlformats.org/officeDocument/2006/relationships" xmlns:p="http://schemas.openxmlformats.org/presentationml/2006/main" showMasterSp="0" type="tx">
  <p:cSld name="7_Comparison">
    <p:bg>
      <p:bgPr>
        <a:solidFill>
          <a:srgbClr val="9CDCDA"/>
        </a:solidFill>
        <a:effectLst/>
      </p:bgPr>
    </p:bg>
    <p:spTree>
      <p:nvGrpSpPr>
        <p:cNvPr id="1" name=""/>
        <p:cNvGrpSpPr/>
        <p:nvPr/>
      </p:nvGrpSpPr>
      <p:grpSpPr>
        <a:xfrm>
          <a:off x="0" y="0"/>
          <a:ext cx="0" cy="0"/>
          <a:chOff x="0" y="0"/>
          <a:chExt cx="0" cy="0"/>
        </a:xfrm>
      </p:grpSpPr>
      <p:grpSp>
        <p:nvGrpSpPr>
          <p:cNvPr id="2338" name="Group 2"/>
          <p:cNvGrpSpPr/>
          <p:nvPr/>
        </p:nvGrpSpPr>
        <p:grpSpPr>
          <a:xfrm>
            <a:off x="-341607" y="-213936"/>
            <a:ext cx="9600389" cy="7485696"/>
            <a:chOff x="0" y="0"/>
            <a:chExt cx="9600387" cy="7485695"/>
          </a:xfrm>
        </p:grpSpPr>
        <p:grpSp>
          <p:nvGrpSpPr>
            <p:cNvPr id="2324" name="Group 3"/>
            <p:cNvGrpSpPr/>
            <p:nvPr/>
          </p:nvGrpSpPr>
          <p:grpSpPr>
            <a:xfrm>
              <a:off x="-1" y="0"/>
              <a:ext cx="9600389" cy="7485696"/>
              <a:chOff x="0" y="0"/>
              <a:chExt cx="9600387" cy="7485695"/>
            </a:xfrm>
          </p:grpSpPr>
          <p:sp>
            <p:nvSpPr>
              <p:cNvPr id="2243"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44"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45"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46"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47"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48"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49"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50"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51"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52"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53"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54"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55"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56"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57"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58"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59"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60"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61"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62"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63"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64"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65"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66"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67"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68"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69"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70"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71"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72"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73"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74"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75"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76"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77"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78"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79"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80"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81"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82"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83"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84"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85"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86"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87"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88"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89"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90"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91"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92"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93"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94"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95"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96"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97"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98"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99"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00"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01"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02"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03"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04" name="Freeform 65"/>
              <p:cNvSpPr/>
              <p:nvPr/>
            </p:nvSpPr>
            <p:spPr>
              <a:xfrm rot="3318475">
                <a:off x="6944385" y="21730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05"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06"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07"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08"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09" name="Freeform 70"/>
              <p:cNvSpPr/>
              <p:nvPr/>
            </p:nvSpPr>
            <p:spPr>
              <a:xfrm rot="6284068">
                <a:off x="8142097" y="1508474"/>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10"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11"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12"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13"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14"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15"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16"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17" name="Freeform 78"/>
              <p:cNvSpPr/>
              <p:nvPr/>
            </p:nvSpPr>
            <p:spPr>
              <a:xfrm rot="3318475">
                <a:off x="6887235" y="349390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18"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19"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20"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21" name="Freeform 82"/>
              <p:cNvSpPr/>
              <p:nvPr/>
            </p:nvSpPr>
            <p:spPr>
              <a:xfrm rot="6284068">
                <a:off x="7646797" y="4365974"/>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22" name="Freeform 83"/>
              <p:cNvSpPr/>
              <p:nvPr/>
            </p:nvSpPr>
            <p:spPr>
              <a:xfrm rot="5149041" flipH="1">
                <a:off x="8487826" y="3612750"/>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23"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2327" name="Group 85"/>
            <p:cNvGrpSpPr/>
            <p:nvPr/>
          </p:nvGrpSpPr>
          <p:grpSpPr>
            <a:xfrm>
              <a:off x="532106" y="687010"/>
              <a:ext cx="8745538" cy="223839"/>
              <a:chOff x="0" y="0"/>
              <a:chExt cx="8745537" cy="223837"/>
            </a:xfrm>
          </p:grpSpPr>
          <p:sp>
            <p:nvSpPr>
              <p:cNvPr id="2325"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26"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2330" name="Group 88"/>
            <p:cNvGrpSpPr/>
            <p:nvPr/>
          </p:nvGrpSpPr>
          <p:grpSpPr>
            <a:xfrm>
              <a:off x="424156" y="596523"/>
              <a:ext cx="8745538" cy="223838"/>
              <a:chOff x="0" y="0"/>
              <a:chExt cx="8745537" cy="223837"/>
            </a:xfrm>
          </p:grpSpPr>
          <p:sp>
            <p:nvSpPr>
              <p:cNvPr id="2328"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29"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2331"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2337" name="Group 92"/>
            <p:cNvGrpSpPr/>
            <p:nvPr/>
          </p:nvGrpSpPr>
          <p:grpSpPr>
            <a:xfrm>
              <a:off x="579241" y="366407"/>
              <a:ext cx="1124880" cy="1123270"/>
              <a:chOff x="0" y="0"/>
              <a:chExt cx="1124878" cy="1123268"/>
            </a:xfrm>
          </p:grpSpPr>
          <p:sp>
            <p:nvSpPr>
              <p:cNvPr id="2332"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33"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34"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35"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36"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2339" name="Title Text"/>
          <p:cNvSpPr txBox="1">
            <a:spLocks noGrp="1"/>
          </p:cNvSpPr>
          <p:nvPr>
            <p:ph type="title"/>
          </p:nvPr>
        </p:nvSpPr>
        <p:spPr>
          <a:xfrm>
            <a:off x="457200" y="274638"/>
            <a:ext cx="8229600" cy="1143001"/>
          </a:xfrm>
          <a:prstGeom prst="rect">
            <a:avLst/>
          </a:prstGeom>
        </p:spPr>
        <p:txBody>
          <a:bodyPr anchor="ctr"/>
          <a:lstStyle>
            <a:lvl1pPr>
              <a:defRPr>
                <a:solidFill>
                  <a:srgbClr val="007572"/>
                </a:solidFill>
                <a:latin typeface="Arial Narrow"/>
                <a:ea typeface="Arial Narrow"/>
                <a:cs typeface="Arial Narrow"/>
                <a:sym typeface="Arial Narrow"/>
              </a:defRPr>
            </a:lvl1pPr>
          </a:lstStyle>
          <a:p>
            <a:r>
              <a:t>Title Text</a:t>
            </a:r>
          </a:p>
        </p:txBody>
      </p:sp>
      <p:sp>
        <p:nvSpPr>
          <p:cNvPr id="2340"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rgbClr val="333333"/>
                </a:solidFill>
                <a:latin typeface="Arial Narrow"/>
                <a:ea typeface="Arial Narrow"/>
                <a:cs typeface="Arial Narrow"/>
                <a:sym typeface="Arial Narrow"/>
              </a:defRPr>
            </a:lvl1pPr>
            <a:lvl2pPr marL="0" indent="457200">
              <a:spcBef>
                <a:spcPts val="500"/>
              </a:spcBef>
              <a:buSzTx/>
              <a:buNone/>
              <a:defRPr sz="2400" b="1">
                <a:solidFill>
                  <a:srgbClr val="333333"/>
                </a:solidFill>
                <a:latin typeface="Arial Narrow"/>
                <a:ea typeface="Arial Narrow"/>
                <a:cs typeface="Arial Narrow"/>
                <a:sym typeface="Arial Narrow"/>
              </a:defRPr>
            </a:lvl2pPr>
            <a:lvl3pPr marL="0" indent="914400">
              <a:spcBef>
                <a:spcPts val="500"/>
              </a:spcBef>
              <a:buSzTx/>
              <a:buNone/>
              <a:defRPr sz="2400" b="1">
                <a:solidFill>
                  <a:srgbClr val="333333"/>
                </a:solidFill>
                <a:latin typeface="Arial Narrow"/>
                <a:ea typeface="Arial Narrow"/>
                <a:cs typeface="Arial Narrow"/>
                <a:sym typeface="Arial Narrow"/>
              </a:defRPr>
            </a:lvl3pPr>
            <a:lvl4pPr marL="0" indent="1371600">
              <a:spcBef>
                <a:spcPts val="500"/>
              </a:spcBef>
              <a:buSzTx/>
              <a:buNone/>
              <a:defRPr sz="2400" b="1">
                <a:solidFill>
                  <a:srgbClr val="333333"/>
                </a:solidFill>
                <a:latin typeface="Arial Narrow"/>
                <a:ea typeface="Arial Narrow"/>
                <a:cs typeface="Arial Narrow"/>
                <a:sym typeface="Arial Narrow"/>
              </a:defRPr>
            </a:lvl4pPr>
            <a:lvl5pPr marL="0" indent="1828800">
              <a:spcBef>
                <a:spcPts val="500"/>
              </a:spcBef>
              <a:buSzTx/>
              <a:buNone/>
              <a:defRPr sz="2400" b="1">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2341"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solidFill>
                  <a:srgbClr val="333333"/>
                </a:solidFill>
                <a:latin typeface="Arial Narrow"/>
                <a:ea typeface="Arial Narrow"/>
                <a:cs typeface="Arial Narrow"/>
                <a:sym typeface="Arial Narrow"/>
              </a:defRPr>
            </a:pPr>
            <a:endParaRPr/>
          </a:p>
        </p:txBody>
      </p:sp>
      <p:sp>
        <p:nvSpPr>
          <p:cNvPr id="2342"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961321786"/>
      </p:ext>
    </p:extLst>
  </p:cSld>
  <p:clrMapOvr>
    <a:masterClrMapping/>
  </p:clrMapOvr>
  <p:transition spd="med"/>
</p:sldLayout>
</file>

<file path=ppt/slideLayouts/slideLayout2140.xml><?xml version="1.0" encoding="utf-8"?>
<p:sldLayout xmlns:a="http://schemas.openxmlformats.org/drawingml/2006/main" xmlns:r="http://schemas.openxmlformats.org/officeDocument/2006/relationships" xmlns:p="http://schemas.openxmlformats.org/presentationml/2006/main" showMasterSp="0" type="tx">
  <p:cSld name="22_Two Content">
    <p:bg>
      <p:bgPr>
        <a:solidFill>
          <a:srgbClr val="FFFFFF"/>
        </a:solidFill>
        <a:effectLst/>
      </p:bgPr>
    </p:bg>
    <p:spTree>
      <p:nvGrpSpPr>
        <p:cNvPr id="1" name=""/>
        <p:cNvGrpSpPr/>
        <p:nvPr/>
      </p:nvGrpSpPr>
      <p:grpSpPr>
        <a:xfrm>
          <a:off x="0" y="0"/>
          <a:ext cx="0" cy="0"/>
          <a:chOff x="0" y="0"/>
          <a:chExt cx="0" cy="0"/>
        </a:xfrm>
      </p:grpSpPr>
      <p:sp>
        <p:nvSpPr>
          <p:cNvPr id="3125" name="Title Text"/>
          <p:cNvSpPr txBox="1">
            <a:spLocks noGrp="1"/>
          </p:cNvSpPr>
          <p:nvPr>
            <p:ph type="title"/>
          </p:nvPr>
        </p:nvSpPr>
        <p:spPr>
          <a:xfrm>
            <a:off x="457200" y="274638"/>
            <a:ext cx="8229600" cy="1143001"/>
          </a:xfrm>
          <a:prstGeom prst="rect">
            <a:avLst/>
          </a:prstGeom>
          <a:noFill/>
        </p:spPr>
        <p:txBody>
          <a:bodyPr lIns="45702" tIns="45702" rIns="45702" bIns="45702"/>
          <a:lstStyle>
            <a:lvl1pPr defTabSz="457020">
              <a:defRPr sz="4400" b="0">
                <a:solidFill>
                  <a:srgbClr val="000000"/>
                </a:solidFill>
                <a:latin typeface="Calibri"/>
                <a:ea typeface="Calibri"/>
                <a:cs typeface="Calibri"/>
                <a:sym typeface="Calibri"/>
              </a:defRPr>
            </a:lvl1pPr>
          </a:lstStyle>
          <a:p>
            <a:r>
              <a:t>Title Text</a:t>
            </a:r>
          </a:p>
        </p:txBody>
      </p:sp>
      <p:sp>
        <p:nvSpPr>
          <p:cNvPr id="3126" name="Body Level One…"/>
          <p:cNvSpPr txBox="1">
            <a:spLocks noGrp="1"/>
          </p:cNvSpPr>
          <p:nvPr>
            <p:ph type="body" sz="half" idx="1"/>
          </p:nvPr>
        </p:nvSpPr>
        <p:spPr>
          <a:xfrm>
            <a:off x="457200" y="1600200"/>
            <a:ext cx="4038600" cy="4525963"/>
          </a:xfrm>
          <a:prstGeom prst="rect">
            <a:avLst/>
          </a:prstGeom>
        </p:spPr>
        <p:txBody>
          <a:bodyPr lIns="45702" tIns="45702" rIns="45702" bIns="45702">
            <a:normAutofit/>
          </a:bodyPr>
          <a:lstStyle>
            <a:lvl1pPr marL="342764" indent="-342764" defTabSz="457020">
              <a:spcBef>
                <a:spcPts val="600"/>
              </a:spcBef>
              <a:buSzPct val="100000"/>
              <a:buFont typeface="Arial"/>
              <a:buChar char="•"/>
              <a:defRPr sz="2800">
                <a:solidFill>
                  <a:srgbClr val="000000"/>
                </a:solidFill>
                <a:latin typeface="Calibri"/>
                <a:ea typeface="Calibri"/>
                <a:cs typeface="Calibri"/>
                <a:sym typeface="Calibri"/>
              </a:defRPr>
            </a:lvl1pPr>
            <a:lvl2pPr marL="790260" indent="-333244" defTabSz="457020">
              <a:spcBef>
                <a:spcPts val="600"/>
              </a:spcBef>
              <a:buSzPct val="100000"/>
              <a:buFont typeface="Arial"/>
              <a:buChar char="–"/>
              <a:defRPr sz="2800">
                <a:solidFill>
                  <a:srgbClr val="000000"/>
                </a:solidFill>
                <a:latin typeface="Calibri"/>
                <a:ea typeface="Calibri"/>
                <a:cs typeface="Calibri"/>
                <a:sym typeface="Calibri"/>
              </a:defRPr>
            </a:lvl2pPr>
            <a:lvl3pPr marL="1233949" indent="-319913" defTabSz="457020">
              <a:spcBef>
                <a:spcPts val="600"/>
              </a:spcBef>
              <a:buSzPct val="100000"/>
              <a:buFont typeface="Arial"/>
              <a:buChar char="•"/>
              <a:defRPr sz="2800">
                <a:solidFill>
                  <a:srgbClr val="000000"/>
                </a:solidFill>
                <a:latin typeface="Calibri"/>
                <a:ea typeface="Calibri"/>
                <a:cs typeface="Calibri"/>
                <a:sym typeface="Calibri"/>
              </a:defRPr>
            </a:lvl3pPr>
            <a:lvl4pPr marL="1726515" indent="-355459" defTabSz="457020">
              <a:spcBef>
                <a:spcPts val="600"/>
              </a:spcBef>
              <a:buSzPct val="100000"/>
              <a:buFont typeface="Arial"/>
              <a:buChar char="–"/>
              <a:defRPr sz="2800">
                <a:solidFill>
                  <a:srgbClr val="000000"/>
                </a:solidFill>
                <a:latin typeface="Calibri"/>
                <a:ea typeface="Calibri"/>
                <a:cs typeface="Calibri"/>
                <a:sym typeface="Calibri"/>
              </a:defRPr>
            </a:lvl4pPr>
            <a:lvl5pPr marL="2183533" indent="-355460" defTabSz="457020">
              <a:spcBef>
                <a:spcPts val="600"/>
              </a:spcBef>
              <a:buFont typeface="Arial"/>
              <a:buChar char="»"/>
              <a:defRPr sz="2800">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3127" name="Slide Number"/>
          <p:cNvSpPr txBox="1">
            <a:spLocks noGrp="1"/>
          </p:cNvSpPr>
          <p:nvPr>
            <p:ph type="sldNum" sz="quarter" idx="2"/>
          </p:nvPr>
        </p:nvSpPr>
        <p:spPr>
          <a:xfrm>
            <a:off x="8428212" y="6414778"/>
            <a:ext cx="258588" cy="248269"/>
          </a:xfrm>
          <a:prstGeom prst="rect">
            <a:avLst/>
          </a:prstGeom>
        </p:spPr>
        <p:txBody>
          <a:bodyPr lIns="45702" tIns="45702" rIns="45702" bIns="45702" anchor="ctr"/>
          <a:lstStyle>
            <a:lvl1pPr defTabSz="91404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3141521783"/>
      </p:ext>
    </p:extLst>
  </p:cSld>
  <p:clrMapOvr>
    <a:masterClrMapping/>
  </p:clrMapOvr>
  <p:transition spd="med"/>
</p:sldLayout>
</file>

<file path=ppt/slideLayouts/slideLayout2141.xml><?xml version="1.0" encoding="utf-8"?>
<p:sldLayout xmlns:a="http://schemas.openxmlformats.org/drawingml/2006/main" xmlns:r="http://schemas.openxmlformats.org/officeDocument/2006/relationships" xmlns:p="http://schemas.openxmlformats.org/presentationml/2006/main" showMasterSp="0" type="tx">
  <p:cSld name="22_Comparison">
    <p:bg>
      <p:bgPr>
        <a:solidFill>
          <a:srgbClr val="FFFFFF"/>
        </a:solidFill>
        <a:effectLst/>
      </p:bgPr>
    </p:bg>
    <p:spTree>
      <p:nvGrpSpPr>
        <p:cNvPr id="1" name=""/>
        <p:cNvGrpSpPr/>
        <p:nvPr/>
      </p:nvGrpSpPr>
      <p:grpSpPr>
        <a:xfrm>
          <a:off x="0" y="0"/>
          <a:ext cx="0" cy="0"/>
          <a:chOff x="0" y="0"/>
          <a:chExt cx="0" cy="0"/>
        </a:xfrm>
      </p:grpSpPr>
      <p:sp>
        <p:nvSpPr>
          <p:cNvPr id="3134" name="Title Text"/>
          <p:cNvSpPr txBox="1">
            <a:spLocks noGrp="1"/>
          </p:cNvSpPr>
          <p:nvPr>
            <p:ph type="title"/>
          </p:nvPr>
        </p:nvSpPr>
        <p:spPr>
          <a:xfrm>
            <a:off x="457200" y="274638"/>
            <a:ext cx="8229600" cy="1143001"/>
          </a:xfrm>
          <a:prstGeom prst="rect">
            <a:avLst/>
          </a:prstGeom>
          <a:noFill/>
        </p:spPr>
        <p:txBody>
          <a:bodyPr lIns="45702" tIns="45702" rIns="45702" bIns="45702"/>
          <a:lstStyle>
            <a:lvl1pPr defTabSz="457020">
              <a:defRPr sz="4400" b="0">
                <a:solidFill>
                  <a:srgbClr val="000000"/>
                </a:solidFill>
                <a:latin typeface="Calibri"/>
                <a:ea typeface="Calibri"/>
                <a:cs typeface="Calibri"/>
                <a:sym typeface="Calibri"/>
              </a:defRPr>
            </a:lvl1pPr>
          </a:lstStyle>
          <a:p>
            <a:r>
              <a:t>Title Text</a:t>
            </a:r>
          </a:p>
        </p:txBody>
      </p:sp>
      <p:sp>
        <p:nvSpPr>
          <p:cNvPr id="3135" name="Body Level One…"/>
          <p:cNvSpPr txBox="1">
            <a:spLocks noGrp="1"/>
          </p:cNvSpPr>
          <p:nvPr>
            <p:ph type="body" sz="quarter" idx="1"/>
          </p:nvPr>
        </p:nvSpPr>
        <p:spPr>
          <a:xfrm>
            <a:off x="457200" y="1535112"/>
            <a:ext cx="4040188" cy="639763"/>
          </a:xfrm>
          <a:prstGeom prst="rect">
            <a:avLst/>
          </a:prstGeom>
        </p:spPr>
        <p:txBody>
          <a:bodyPr lIns="45702" tIns="45702" rIns="45702" bIns="45702" anchor="b">
            <a:normAutofit/>
          </a:bodyPr>
          <a:lstStyle>
            <a:lvl1pPr marL="0" indent="0" defTabSz="457020">
              <a:spcBef>
                <a:spcPts val="500"/>
              </a:spcBef>
              <a:buSzTx/>
              <a:buNone/>
              <a:defRPr sz="2400" b="1">
                <a:solidFill>
                  <a:srgbClr val="000000"/>
                </a:solidFill>
                <a:latin typeface="Calibri"/>
                <a:ea typeface="Calibri"/>
                <a:cs typeface="Calibri"/>
                <a:sym typeface="Calibri"/>
              </a:defRPr>
            </a:lvl1pPr>
            <a:lvl2pPr marL="0" indent="457020" defTabSz="457020">
              <a:spcBef>
                <a:spcPts val="500"/>
              </a:spcBef>
              <a:buSzTx/>
              <a:buNone/>
              <a:defRPr sz="2400" b="1">
                <a:solidFill>
                  <a:srgbClr val="000000"/>
                </a:solidFill>
                <a:latin typeface="Calibri"/>
                <a:ea typeface="Calibri"/>
                <a:cs typeface="Calibri"/>
                <a:sym typeface="Calibri"/>
              </a:defRPr>
            </a:lvl2pPr>
            <a:lvl3pPr marL="0" indent="914040" defTabSz="457020">
              <a:spcBef>
                <a:spcPts val="500"/>
              </a:spcBef>
              <a:buSzTx/>
              <a:buNone/>
              <a:defRPr sz="2400" b="1">
                <a:solidFill>
                  <a:srgbClr val="000000"/>
                </a:solidFill>
                <a:latin typeface="Calibri"/>
                <a:ea typeface="Calibri"/>
                <a:cs typeface="Calibri"/>
                <a:sym typeface="Calibri"/>
              </a:defRPr>
            </a:lvl3pPr>
            <a:lvl4pPr marL="0" indent="1371056" defTabSz="457020">
              <a:spcBef>
                <a:spcPts val="500"/>
              </a:spcBef>
              <a:buSzTx/>
              <a:buNone/>
              <a:defRPr sz="2400" b="1">
                <a:solidFill>
                  <a:srgbClr val="000000"/>
                </a:solidFill>
                <a:latin typeface="Calibri"/>
                <a:ea typeface="Calibri"/>
                <a:cs typeface="Calibri"/>
                <a:sym typeface="Calibri"/>
              </a:defRPr>
            </a:lvl4pPr>
            <a:lvl5pPr marL="0" indent="1828080" defTabSz="457020">
              <a:spcBef>
                <a:spcPts val="500"/>
              </a:spcBef>
              <a:buSzTx/>
              <a:buNone/>
              <a:defRPr sz="2400" b="1">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3136" name="Text Placeholder 4"/>
          <p:cNvSpPr>
            <a:spLocks noGrp="1"/>
          </p:cNvSpPr>
          <p:nvPr>
            <p:ph type="body" sz="quarter" idx="21"/>
          </p:nvPr>
        </p:nvSpPr>
        <p:spPr>
          <a:xfrm>
            <a:off x="4645033" y="1535112"/>
            <a:ext cx="4041776" cy="639763"/>
          </a:xfrm>
          <a:prstGeom prst="rect">
            <a:avLst/>
          </a:prstGeom>
        </p:spPr>
        <p:txBody>
          <a:bodyPr lIns="45702" tIns="45702" rIns="45702" bIns="45702" anchor="b">
            <a:normAutofit/>
          </a:bodyPr>
          <a:lstStyle/>
          <a:p>
            <a:pPr marL="0" indent="0" defTabSz="457020" rtl="0">
              <a:spcBef>
                <a:spcPts val="500"/>
              </a:spcBef>
              <a:buSzTx/>
              <a:buNone/>
              <a:defRPr sz="2400" b="1">
                <a:solidFill>
                  <a:srgbClr val="000000"/>
                </a:solidFill>
                <a:latin typeface="Calibri"/>
                <a:ea typeface="Calibri"/>
                <a:cs typeface="Calibri"/>
                <a:sym typeface="Calibri"/>
              </a:defRPr>
            </a:pPr>
            <a:endParaRPr/>
          </a:p>
        </p:txBody>
      </p:sp>
      <p:sp>
        <p:nvSpPr>
          <p:cNvPr id="3137" name="Slide Number"/>
          <p:cNvSpPr txBox="1">
            <a:spLocks noGrp="1"/>
          </p:cNvSpPr>
          <p:nvPr>
            <p:ph type="sldNum" sz="quarter" idx="2"/>
          </p:nvPr>
        </p:nvSpPr>
        <p:spPr>
          <a:xfrm>
            <a:off x="8428212" y="6414778"/>
            <a:ext cx="258588" cy="248269"/>
          </a:xfrm>
          <a:prstGeom prst="rect">
            <a:avLst/>
          </a:prstGeom>
        </p:spPr>
        <p:txBody>
          <a:bodyPr lIns="45702" tIns="45702" rIns="45702" bIns="45702" anchor="ctr"/>
          <a:lstStyle>
            <a:lvl1pPr defTabSz="91404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1359288301"/>
      </p:ext>
    </p:extLst>
  </p:cSld>
  <p:clrMapOvr>
    <a:masterClrMapping/>
  </p:clrMapOvr>
  <p:transition spd="med"/>
</p:sldLayout>
</file>

<file path=ppt/slideLayouts/slideLayout2142.xml><?xml version="1.0" encoding="utf-8"?>
<p:sldLayout xmlns:a="http://schemas.openxmlformats.org/drawingml/2006/main" xmlns:r="http://schemas.openxmlformats.org/officeDocument/2006/relationships" xmlns:p="http://schemas.openxmlformats.org/presentationml/2006/main" showMasterSp="0" type="tx">
  <p:cSld name="22_Title Only">
    <p:bg>
      <p:bgPr>
        <a:solidFill>
          <a:srgbClr val="FFFFFF"/>
        </a:solidFill>
        <a:effectLst/>
      </p:bgPr>
    </p:bg>
    <p:spTree>
      <p:nvGrpSpPr>
        <p:cNvPr id="1" name=""/>
        <p:cNvGrpSpPr/>
        <p:nvPr/>
      </p:nvGrpSpPr>
      <p:grpSpPr>
        <a:xfrm>
          <a:off x="0" y="0"/>
          <a:ext cx="0" cy="0"/>
          <a:chOff x="0" y="0"/>
          <a:chExt cx="0" cy="0"/>
        </a:xfrm>
      </p:grpSpPr>
      <p:sp>
        <p:nvSpPr>
          <p:cNvPr id="3144" name="Title Text"/>
          <p:cNvSpPr txBox="1">
            <a:spLocks noGrp="1"/>
          </p:cNvSpPr>
          <p:nvPr>
            <p:ph type="title"/>
          </p:nvPr>
        </p:nvSpPr>
        <p:spPr>
          <a:xfrm>
            <a:off x="457200" y="274638"/>
            <a:ext cx="8229600" cy="1143001"/>
          </a:xfrm>
          <a:prstGeom prst="rect">
            <a:avLst/>
          </a:prstGeom>
          <a:noFill/>
        </p:spPr>
        <p:txBody>
          <a:bodyPr lIns="45702" tIns="45702" rIns="45702" bIns="45702"/>
          <a:lstStyle>
            <a:lvl1pPr defTabSz="457020">
              <a:defRPr sz="4400" b="0">
                <a:solidFill>
                  <a:srgbClr val="000000"/>
                </a:solidFill>
                <a:latin typeface="Calibri"/>
                <a:ea typeface="Calibri"/>
                <a:cs typeface="Calibri"/>
                <a:sym typeface="Calibri"/>
              </a:defRPr>
            </a:lvl1pPr>
          </a:lstStyle>
          <a:p>
            <a:r>
              <a:t>Title Text</a:t>
            </a:r>
          </a:p>
        </p:txBody>
      </p:sp>
      <p:sp>
        <p:nvSpPr>
          <p:cNvPr id="3145" name="Slide Number"/>
          <p:cNvSpPr txBox="1">
            <a:spLocks noGrp="1"/>
          </p:cNvSpPr>
          <p:nvPr>
            <p:ph type="sldNum" sz="quarter" idx="2"/>
          </p:nvPr>
        </p:nvSpPr>
        <p:spPr>
          <a:xfrm>
            <a:off x="8428212" y="6414778"/>
            <a:ext cx="258588" cy="248269"/>
          </a:xfrm>
          <a:prstGeom prst="rect">
            <a:avLst/>
          </a:prstGeom>
        </p:spPr>
        <p:txBody>
          <a:bodyPr lIns="45702" tIns="45702" rIns="45702" bIns="45702" anchor="ctr"/>
          <a:lstStyle>
            <a:lvl1pPr defTabSz="91404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4030196805"/>
      </p:ext>
    </p:extLst>
  </p:cSld>
  <p:clrMapOvr>
    <a:masterClrMapping/>
  </p:clrMapOvr>
  <p:transition spd="med"/>
</p:sldLayout>
</file>

<file path=ppt/slideLayouts/slideLayout2143.xml><?xml version="1.0" encoding="utf-8"?>
<p:sldLayout xmlns:a="http://schemas.openxmlformats.org/drawingml/2006/main" xmlns:r="http://schemas.openxmlformats.org/officeDocument/2006/relationships" xmlns:p="http://schemas.openxmlformats.org/presentationml/2006/main" showMasterSp="0" type="tx">
  <p:cSld name="24_Blank">
    <p:bg>
      <p:bgPr>
        <a:solidFill>
          <a:srgbClr val="FFFFFF"/>
        </a:solidFill>
        <a:effectLst/>
      </p:bgPr>
    </p:bg>
    <p:spTree>
      <p:nvGrpSpPr>
        <p:cNvPr id="1" name=""/>
        <p:cNvGrpSpPr/>
        <p:nvPr/>
      </p:nvGrpSpPr>
      <p:grpSpPr>
        <a:xfrm>
          <a:off x="0" y="0"/>
          <a:ext cx="0" cy="0"/>
          <a:chOff x="0" y="0"/>
          <a:chExt cx="0" cy="0"/>
        </a:xfrm>
      </p:grpSpPr>
      <p:sp>
        <p:nvSpPr>
          <p:cNvPr id="3152" name="Slide Number"/>
          <p:cNvSpPr txBox="1">
            <a:spLocks noGrp="1"/>
          </p:cNvSpPr>
          <p:nvPr>
            <p:ph type="sldNum" sz="quarter" idx="2"/>
          </p:nvPr>
        </p:nvSpPr>
        <p:spPr>
          <a:xfrm>
            <a:off x="8428212" y="6414778"/>
            <a:ext cx="258588" cy="248269"/>
          </a:xfrm>
          <a:prstGeom prst="rect">
            <a:avLst/>
          </a:prstGeom>
        </p:spPr>
        <p:txBody>
          <a:bodyPr lIns="45702" tIns="45702" rIns="45702" bIns="45702" anchor="ctr"/>
          <a:lstStyle>
            <a:lvl1pPr defTabSz="91404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3941734678"/>
      </p:ext>
    </p:extLst>
  </p:cSld>
  <p:clrMapOvr>
    <a:masterClrMapping/>
  </p:clrMapOvr>
  <p:transition spd="med"/>
</p:sldLayout>
</file>

<file path=ppt/slideLayouts/slideLayout2144.xml><?xml version="1.0" encoding="utf-8"?>
<p:sldLayout xmlns:a="http://schemas.openxmlformats.org/drawingml/2006/main" xmlns:r="http://schemas.openxmlformats.org/officeDocument/2006/relationships" xmlns:p="http://schemas.openxmlformats.org/presentationml/2006/main" showMasterSp="0" type="tx">
  <p:cSld name="22_Content with Caption">
    <p:bg>
      <p:bgPr>
        <a:solidFill>
          <a:srgbClr val="FFFFFF"/>
        </a:solidFill>
        <a:effectLst/>
      </p:bgPr>
    </p:bg>
    <p:spTree>
      <p:nvGrpSpPr>
        <p:cNvPr id="1" name=""/>
        <p:cNvGrpSpPr/>
        <p:nvPr/>
      </p:nvGrpSpPr>
      <p:grpSpPr>
        <a:xfrm>
          <a:off x="0" y="0"/>
          <a:ext cx="0" cy="0"/>
          <a:chOff x="0" y="0"/>
          <a:chExt cx="0" cy="0"/>
        </a:xfrm>
      </p:grpSpPr>
      <p:sp>
        <p:nvSpPr>
          <p:cNvPr id="3159" name="Title Text"/>
          <p:cNvSpPr txBox="1">
            <a:spLocks noGrp="1"/>
          </p:cNvSpPr>
          <p:nvPr>
            <p:ph type="title"/>
          </p:nvPr>
        </p:nvSpPr>
        <p:spPr>
          <a:xfrm>
            <a:off x="457207" y="273050"/>
            <a:ext cx="3008315" cy="1162050"/>
          </a:xfrm>
          <a:prstGeom prst="rect">
            <a:avLst/>
          </a:prstGeom>
          <a:noFill/>
        </p:spPr>
        <p:txBody>
          <a:bodyPr lIns="45702" tIns="45702" rIns="45702" bIns="45702" anchor="b"/>
          <a:lstStyle>
            <a:lvl1pPr algn="l" defTabSz="457020">
              <a:defRPr sz="2000">
                <a:solidFill>
                  <a:srgbClr val="000000"/>
                </a:solidFill>
                <a:latin typeface="Calibri"/>
                <a:ea typeface="Calibri"/>
                <a:cs typeface="Calibri"/>
                <a:sym typeface="Calibri"/>
              </a:defRPr>
            </a:lvl1pPr>
          </a:lstStyle>
          <a:p>
            <a:r>
              <a:t>Title Text</a:t>
            </a:r>
          </a:p>
        </p:txBody>
      </p:sp>
      <p:sp>
        <p:nvSpPr>
          <p:cNvPr id="3160" name="Body Level One…"/>
          <p:cNvSpPr txBox="1">
            <a:spLocks noGrp="1"/>
          </p:cNvSpPr>
          <p:nvPr>
            <p:ph type="body" idx="1"/>
          </p:nvPr>
        </p:nvSpPr>
        <p:spPr>
          <a:xfrm>
            <a:off x="3575050" y="273057"/>
            <a:ext cx="5111750" cy="5853114"/>
          </a:xfrm>
          <a:prstGeom prst="rect">
            <a:avLst/>
          </a:prstGeom>
        </p:spPr>
        <p:txBody>
          <a:bodyPr lIns="45702" tIns="45702" rIns="45702" bIns="45702">
            <a:normAutofit/>
          </a:bodyPr>
          <a:lstStyle>
            <a:lvl1pPr marL="342764" indent="-342764" defTabSz="457020">
              <a:buSzPct val="100000"/>
              <a:buFont typeface="Arial"/>
              <a:buChar char="•"/>
              <a:defRPr>
                <a:solidFill>
                  <a:srgbClr val="000000"/>
                </a:solidFill>
                <a:latin typeface="Calibri"/>
                <a:ea typeface="Calibri"/>
                <a:cs typeface="Calibri"/>
                <a:sym typeface="Calibri"/>
              </a:defRPr>
            </a:lvl1pPr>
            <a:lvl2pPr marL="783459" indent="-326443" defTabSz="457020">
              <a:buSzPct val="100000"/>
              <a:buFont typeface="Arial"/>
              <a:buChar char="–"/>
              <a:defRPr>
                <a:solidFill>
                  <a:srgbClr val="000000"/>
                </a:solidFill>
                <a:latin typeface="Calibri"/>
                <a:ea typeface="Calibri"/>
                <a:cs typeface="Calibri"/>
                <a:sym typeface="Calibri"/>
              </a:defRPr>
            </a:lvl2pPr>
            <a:lvl3pPr marL="1218714" indent="-304679" defTabSz="457020">
              <a:buSzPct val="100000"/>
              <a:buFont typeface="Arial"/>
              <a:buChar char="•"/>
              <a:defRPr>
                <a:solidFill>
                  <a:srgbClr val="000000"/>
                </a:solidFill>
                <a:latin typeface="Calibri"/>
                <a:ea typeface="Calibri"/>
                <a:cs typeface="Calibri"/>
                <a:sym typeface="Calibri"/>
              </a:defRPr>
            </a:lvl3pPr>
            <a:lvl4pPr marL="1736672" indent="-365616" defTabSz="457020">
              <a:buSzPct val="100000"/>
              <a:buFont typeface="Arial"/>
              <a:buChar char="–"/>
              <a:defRPr>
                <a:solidFill>
                  <a:srgbClr val="000000"/>
                </a:solidFill>
                <a:latin typeface="Calibri"/>
                <a:ea typeface="Calibri"/>
                <a:cs typeface="Calibri"/>
                <a:sym typeface="Calibri"/>
              </a:defRPr>
            </a:lvl4pPr>
            <a:lvl5pPr marL="2193689" indent="-365616" defTabSz="457020">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3161" name="Text Placeholder 3"/>
          <p:cNvSpPr>
            <a:spLocks noGrp="1"/>
          </p:cNvSpPr>
          <p:nvPr>
            <p:ph type="body" sz="half" idx="21"/>
          </p:nvPr>
        </p:nvSpPr>
        <p:spPr>
          <a:xfrm>
            <a:off x="457207" y="1435101"/>
            <a:ext cx="3008315" cy="4691063"/>
          </a:xfrm>
          <a:prstGeom prst="rect">
            <a:avLst/>
          </a:prstGeom>
        </p:spPr>
        <p:txBody>
          <a:bodyPr lIns="45702" tIns="45702" rIns="45702" bIns="45702">
            <a:normAutofit/>
          </a:bodyPr>
          <a:lstStyle/>
          <a:p>
            <a:pPr marL="0" indent="0" defTabSz="457020" rtl="0">
              <a:spcBef>
                <a:spcPts val="300"/>
              </a:spcBef>
              <a:buSzTx/>
              <a:buNone/>
              <a:defRPr sz="1400">
                <a:solidFill>
                  <a:srgbClr val="000000"/>
                </a:solidFill>
                <a:latin typeface="Calibri"/>
                <a:ea typeface="Calibri"/>
                <a:cs typeface="Calibri"/>
                <a:sym typeface="Calibri"/>
              </a:defRPr>
            </a:pPr>
            <a:endParaRPr/>
          </a:p>
        </p:txBody>
      </p:sp>
      <p:sp>
        <p:nvSpPr>
          <p:cNvPr id="3162" name="Slide Number"/>
          <p:cNvSpPr txBox="1">
            <a:spLocks noGrp="1"/>
          </p:cNvSpPr>
          <p:nvPr>
            <p:ph type="sldNum" sz="quarter" idx="2"/>
          </p:nvPr>
        </p:nvSpPr>
        <p:spPr>
          <a:xfrm>
            <a:off x="8428212" y="6414778"/>
            <a:ext cx="258588" cy="248269"/>
          </a:xfrm>
          <a:prstGeom prst="rect">
            <a:avLst/>
          </a:prstGeom>
        </p:spPr>
        <p:txBody>
          <a:bodyPr lIns="45702" tIns="45702" rIns="45702" bIns="45702" anchor="ctr"/>
          <a:lstStyle>
            <a:lvl1pPr defTabSz="91404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3515483527"/>
      </p:ext>
    </p:extLst>
  </p:cSld>
  <p:clrMapOvr>
    <a:masterClrMapping/>
  </p:clrMapOvr>
  <p:transition spd="med"/>
</p:sldLayout>
</file>

<file path=ppt/slideLayouts/slideLayout2145.xml><?xml version="1.0" encoding="utf-8"?>
<p:sldLayout xmlns:a="http://schemas.openxmlformats.org/drawingml/2006/main" xmlns:r="http://schemas.openxmlformats.org/officeDocument/2006/relationships" xmlns:p="http://schemas.openxmlformats.org/presentationml/2006/main" showMasterSp="0" type="tx">
  <p:cSld name="22_Picture with Caption">
    <p:bg>
      <p:bgPr>
        <a:solidFill>
          <a:srgbClr val="FFFFFF"/>
        </a:solidFill>
        <a:effectLst/>
      </p:bgPr>
    </p:bg>
    <p:spTree>
      <p:nvGrpSpPr>
        <p:cNvPr id="1" name=""/>
        <p:cNvGrpSpPr/>
        <p:nvPr/>
      </p:nvGrpSpPr>
      <p:grpSpPr>
        <a:xfrm>
          <a:off x="0" y="0"/>
          <a:ext cx="0" cy="0"/>
          <a:chOff x="0" y="0"/>
          <a:chExt cx="0" cy="0"/>
        </a:xfrm>
      </p:grpSpPr>
      <p:sp>
        <p:nvSpPr>
          <p:cNvPr id="3169" name="Title Text"/>
          <p:cNvSpPr txBox="1">
            <a:spLocks noGrp="1"/>
          </p:cNvSpPr>
          <p:nvPr>
            <p:ph type="title"/>
          </p:nvPr>
        </p:nvSpPr>
        <p:spPr>
          <a:xfrm>
            <a:off x="1792288" y="4800600"/>
            <a:ext cx="5486401" cy="566738"/>
          </a:xfrm>
          <a:prstGeom prst="rect">
            <a:avLst/>
          </a:prstGeom>
          <a:noFill/>
        </p:spPr>
        <p:txBody>
          <a:bodyPr lIns="45702" tIns="45702" rIns="45702" bIns="45702" anchor="b"/>
          <a:lstStyle>
            <a:lvl1pPr algn="l" defTabSz="457020">
              <a:defRPr sz="2000">
                <a:solidFill>
                  <a:srgbClr val="000000"/>
                </a:solidFill>
                <a:latin typeface="Calibri"/>
                <a:ea typeface="Calibri"/>
                <a:cs typeface="Calibri"/>
                <a:sym typeface="Calibri"/>
              </a:defRPr>
            </a:lvl1pPr>
          </a:lstStyle>
          <a:p>
            <a:r>
              <a:t>Title Text</a:t>
            </a:r>
          </a:p>
        </p:txBody>
      </p:sp>
      <p:sp>
        <p:nvSpPr>
          <p:cNvPr id="3170"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3171" name="Body Level One…"/>
          <p:cNvSpPr txBox="1">
            <a:spLocks noGrp="1"/>
          </p:cNvSpPr>
          <p:nvPr>
            <p:ph type="body" sz="quarter" idx="1"/>
          </p:nvPr>
        </p:nvSpPr>
        <p:spPr>
          <a:xfrm>
            <a:off x="1792288" y="5367337"/>
            <a:ext cx="5486401" cy="804863"/>
          </a:xfrm>
          <a:prstGeom prst="rect">
            <a:avLst/>
          </a:prstGeom>
        </p:spPr>
        <p:txBody>
          <a:bodyPr lIns="45702" tIns="45702" rIns="45702" bIns="45702">
            <a:normAutofit/>
          </a:bodyPr>
          <a:lstStyle>
            <a:lvl1pPr marL="0" indent="0" defTabSz="457020">
              <a:spcBef>
                <a:spcPts val="300"/>
              </a:spcBef>
              <a:buSzTx/>
              <a:buNone/>
              <a:defRPr sz="1400">
                <a:solidFill>
                  <a:srgbClr val="000000"/>
                </a:solidFill>
                <a:latin typeface="Calibri"/>
                <a:ea typeface="Calibri"/>
                <a:cs typeface="Calibri"/>
                <a:sym typeface="Calibri"/>
              </a:defRPr>
            </a:lvl1pPr>
            <a:lvl2pPr marL="0" indent="457020" defTabSz="457020">
              <a:spcBef>
                <a:spcPts val="300"/>
              </a:spcBef>
              <a:buSzTx/>
              <a:buNone/>
              <a:defRPr sz="1400">
                <a:solidFill>
                  <a:srgbClr val="000000"/>
                </a:solidFill>
                <a:latin typeface="Calibri"/>
                <a:ea typeface="Calibri"/>
                <a:cs typeface="Calibri"/>
                <a:sym typeface="Calibri"/>
              </a:defRPr>
            </a:lvl2pPr>
            <a:lvl3pPr marL="0" indent="914040" defTabSz="457020">
              <a:spcBef>
                <a:spcPts val="300"/>
              </a:spcBef>
              <a:buSzTx/>
              <a:buNone/>
              <a:defRPr sz="1400">
                <a:solidFill>
                  <a:srgbClr val="000000"/>
                </a:solidFill>
                <a:latin typeface="Calibri"/>
                <a:ea typeface="Calibri"/>
                <a:cs typeface="Calibri"/>
                <a:sym typeface="Calibri"/>
              </a:defRPr>
            </a:lvl3pPr>
            <a:lvl4pPr marL="0" indent="1371056" defTabSz="457020">
              <a:spcBef>
                <a:spcPts val="300"/>
              </a:spcBef>
              <a:buSzTx/>
              <a:buNone/>
              <a:defRPr sz="1400">
                <a:solidFill>
                  <a:srgbClr val="000000"/>
                </a:solidFill>
                <a:latin typeface="Calibri"/>
                <a:ea typeface="Calibri"/>
                <a:cs typeface="Calibri"/>
                <a:sym typeface="Calibri"/>
              </a:defRPr>
            </a:lvl4pPr>
            <a:lvl5pPr marL="0" indent="1828080" defTabSz="457020">
              <a:spcBef>
                <a:spcPts val="300"/>
              </a:spcBef>
              <a:buSzTx/>
              <a:buNone/>
              <a:defRPr sz="1400">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3172" name="Slide Number"/>
          <p:cNvSpPr txBox="1">
            <a:spLocks noGrp="1"/>
          </p:cNvSpPr>
          <p:nvPr>
            <p:ph type="sldNum" sz="quarter" idx="2"/>
          </p:nvPr>
        </p:nvSpPr>
        <p:spPr>
          <a:xfrm>
            <a:off x="8428212" y="6414778"/>
            <a:ext cx="258588" cy="248269"/>
          </a:xfrm>
          <a:prstGeom prst="rect">
            <a:avLst/>
          </a:prstGeom>
        </p:spPr>
        <p:txBody>
          <a:bodyPr lIns="45702" tIns="45702" rIns="45702" bIns="45702" anchor="ctr"/>
          <a:lstStyle>
            <a:lvl1pPr defTabSz="91404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1422890715"/>
      </p:ext>
    </p:extLst>
  </p:cSld>
  <p:clrMapOvr>
    <a:masterClrMapping/>
  </p:clrMapOvr>
  <p:transition spd="med"/>
</p:sldLayout>
</file>

<file path=ppt/slideLayouts/slideLayout2146.xml><?xml version="1.0" encoding="utf-8"?>
<p:sldLayout xmlns:a="http://schemas.openxmlformats.org/drawingml/2006/main" xmlns:r="http://schemas.openxmlformats.org/officeDocument/2006/relationships" xmlns:p="http://schemas.openxmlformats.org/presentationml/2006/main" showMasterSp="0" type="tx">
  <p:cSld name="22_Title and Vertical Text">
    <p:bg>
      <p:bgPr>
        <a:solidFill>
          <a:srgbClr val="FFFFFF"/>
        </a:solidFill>
        <a:effectLst/>
      </p:bgPr>
    </p:bg>
    <p:spTree>
      <p:nvGrpSpPr>
        <p:cNvPr id="1" name=""/>
        <p:cNvGrpSpPr/>
        <p:nvPr/>
      </p:nvGrpSpPr>
      <p:grpSpPr>
        <a:xfrm>
          <a:off x="0" y="0"/>
          <a:ext cx="0" cy="0"/>
          <a:chOff x="0" y="0"/>
          <a:chExt cx="0" cy="0"/>
        </a:xfrm>
      </p:grpSpPr>
      <p:sp>
        <p:nvSpPr>
          <p:cNvPr id="3179" name="Title Text"/>
          <p:cNvSpPr txBox="1">
            <a:spLocks noGrp="1"/>
          </p:cNvSpPr>
          <p:nvPr>
            <p:ph type="title"/>
          </p:nvPr>
        </p:nvSpPr>
        <p:spPr>
          <a:xfrm>
            <a:off x="457200" y="274638"/>
            <a:ext cx="8229600" cy="1143001"/>
          </a:xfrm>
          <a:prstGeom prst="rect">
            <a:avLst/>
          </a:prstGeom>
          <a:noFill/>
        </p:spPr>
        <p:txBody>
          <a:bodyPr lIns="45702" tIns="45702" rIns="45702" bIns="45702"/>
          <a:lstStyle>
            <a:lvl1pPr defTabSz="457020">
              <a:defRPr sz="4400" b="0">
                <a:solidFill>
                  <a:srgbClr val="000000"/>
                </a:solidFill>
                <a:latin typeface="Calibri"/>
                <a:ea typeface="Calibri"/>
                <a:cs typeface="Calibri"/>
                <a:sym typeface="Calibri"/>
              </a:defRPr>
            </a:lvl1pPr>
          </a:lstStyle>
          <a:p>
            <a:r>
              <a:t>Title Text</a:t>
            </a:r>
          </a:p>
        </p:txBody>
      </p:sp>
      <p:sp>
        <p:nvSpPr>
          <p:cNvPr id="3180" name="Body Level One…"/>
          <p:cNvSpPr txBox="1">
            <a:spLocks noGrp="1"/>
          </p:cNvSpPr>
          <p:nvPr>
            <p:ph type="body" idx="1"/>
          </p:nvPr>
        </p:nvSpPr>
        <p:spPr>
          <a:xfrm>
            <a:off x="457200" y="1600200"/>
            <a:ext cx="8229600" cy="4525963"/>
          </a:xfrm>
          <a:prstGeom prst="rect">
            <a:avLst/>
          </a:prstGeom>
        </p:spPr>
        <p:txBody>
          <a:bodyPr vert="eaVert" lIns="45702" tIns="45702" rIns="45702" bIns="45702">
            <a:normAutofit/>
          </a:bodyPr>
          <a:lstStyle>
            <a:lvl1pPr marL="342764" indent="-342764" defTabSz="457020">
              <a:buSzPct val="100000"/>
              <a:buFont typeface="Arial"/>
              <a:buChar char="•"/>
              <a:defRPr>
                <a:solidFill>
                  <a:srgbClr val="000000"/>
                </a:solidFill>
                <a:latin typeface="Calibri"/>
                <a:ea typeface="Calibri"/>
                <a:cs typeface="Calibri"/>
                <a:sym typeface="Calibri"/>
              </a:defRPr>
            </a:lvl1pPr>
            <a:lvl2pPr marL="783459" indent="-326443" defTabSz="457020">
              <a:buSzPct val="100000"/>
              <a:buFont typeface="Arial"/>
              <a:buChar char="–"/>
              <a:defRPr>
                <a:solidFill>
                  <a:srgbClr val="000000"/>
                </a:solidFill>
                <a:latin typeface="Calibri"/>
                <a:ea typeface="Calibri"/>
                <a:cs typeface="Calibri"/>
                <a:sym typeface="Calibri"/>
              </a:defRPr>
            </a:lvl2pPr>
            <a:lvl3pPr marL="1218714" indent="-304679" defTabSz="457020">
              <a:buSzPct val="100000"/>
              <a:buFont typeface="Arial"/>
              <a:buChar char="•"/>
              <a:defRPr>
                <a:solidFill>
                  <a:srgbClr val="000000"/>
                </a:solidFill>
                <a:latin typeface="Calibri"/>
                <a:ea typeface="Calibri"/>
                <a:cs typeface="Calibri"/>
                <a:sym typeface="Calibri"/>
              </a:defRPr>
            </a:lvl3pPr>
            <a:lvl4pPr marL="1736672" indent="-365616" defTabSz="457020">
              <a:buSzPct val="100000"/>
              <a:buFont typeface="Arial"/>
              <a:buChar char="–"/>
              <a:defRPr>
                <a:solidFill>
                  <a:srgbClr val="000000"/>
                </a:solidFill>
                <a:latin typeface="Calibri"/>
                <a:ea typeface="Calibri"/>
                <a:cs typeface="Calibri"/>
                <a:sym typeface="Calibri"/>
              </a:defRPr>
            </a:lvl4pPr>
            <a:lvl5pPr marL="2193689" indent="-365616" defTabSz="457020">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3181" name="Slide Number"/>
          <p:cNvSpPr txBox="1">
            <a:spLocks noGrp="1"/>
          </p:cNvSpPr>
          <p:nvPr>
            <p:ph type="sldNum" sz="quarter" idx="2"/>
          </p:nvPr>
        </p:nvSpPr>
        <p:spPr>
          <a:xfrm>
            <a:off x="8428212" y="6414778"/>
            <a:ext cx="258588" cy="248269"/>
          </a:xfrm>
          <a:prstGeom prst="rect">
            <a:avLst/>
          </a:prstGeom>
        </p:spPr>
        <p:txBody>
          <a:bodyPr lIns="45702" tIns="45702" rIns="45702" bIns="45702" anchor="ctr"/>
          <a:lstStyle>
            <a:lvl1pPr defTabSz="91404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2512126922"/>
      </p:ext>
    </p:extLst>
  </p:cSld>
  <p:clrMapOvr>
    <a:masterClrMapping/>
  </p:clrMapOvr>
  <p:transition spd="med"/>
</p:sldLayout>
</file>

<file path=ppt/slideLayouts/slideLayout2147.xml><?xml version="1.0" encoding="utf-8"?>
<p:sldLayout xmlns:a="http://schemas.openxmlformats.org/drawingml/2006/main" xmlns:r="http://schemas.openxmlformats.org/officeDocument/2006/relationships" xmlns:p="http://schemas.openxmlformats.org/presentationml/2006/main" showMasterSp="0" type="tx">
  <p:cSld name="22_Vertical Title and Text">
    <p:bg>
      <p:bgPr>
        <a:solidFill>
          <a:srgbClr val="FFFFFF"/>
        </a:solidFill>
        <a:effectLst/>
      </p:bgPr>
    </p:bg>
    <p:spTree>
      <p:nvGrpSpPr>
        <p:cNvPr id="1" name=""/>
        <p:cNvGrpSpPr/>
        <p:nvPr/>
      </p:nvGrpSpPr>
      <p:grpSpPr>
        <a:xfrm>
          <a:off x="0" y="0"/>
          <a:ext cx="0" cy="0"/>
          <a:chOff x="0" y="0"/>
          <a:chExt cx="0" cy="0"/>
        </a:xfrm>
      </p:grpSpPr>
      <p:sp>
        <p:nvSpPr>
          <p:cNvPr id="3188" name="Title Text"/>
          <p:cNvSpPr txBox="1">
            <a:spLocks noGrp="1"/>
          </p:cNvSpPr>
          <p:nvPr>
            <p:ph type="title"/>
          </p:nvPr>
        </p:nvSpPr>
        <p:spPr>
          <a:xfrm>
            <a:off x="6629400" y="274646"/>
            <a:ext cx="2057400" cy="5851526"/>
          </a:xfrm>
          <a:prstGeom prst="rect">
            <a:avLst/>
          </a:prstGeom>
          <a:noFill/>
        </p:spPr>
        <p:txBody>
          <a:bodyPr vert="eaVert" lIns="45702" tIns="45702" rIns="45702" bIns="45702"/>
          <a:lstStyle>
            <a:lvl1pPr defTabSz="457020">
              <a:defRPr sz="4400" b="0">
                <a:solidFill>
                  <a:srgbClr val="000000"/>
                </a:solidFill>
                <a:latin typeface="Calibri"/>
                <a:ea typeface="Calibri"/>
                <a:cs typeface="Calibri"/>
                <a:sym typeface="Calibri"/>
              </a:defRPr>
            </a:lvl1pPr>
          </a:lstStyle>
          <a:p>
            <a:r>
              <a:t>Title Text</a:t>
            </a:r>
          </a:p>
        </p:txBody>
      </p:sp>
      <p:sp>
        <p:nvSpPr>
          <p:cNvPr id="3189" name="Body Level One…"/>
          <p:cNvSpPr txBox="1">
            <a:spLocks noGrp="1"/>
          </p:cNvSpPr>
          <p:nvPr>
            <p:ph type="body" idx="1"/>
          </p:nvPr>
        </p:nvSpPr>
        <p:spPr>
          <a:xfrm>
            <a:off x="457200" y="274646"/>
            <a:ext cx="6019800" cy="5851526"/>
          </a:xfrm>
          <a:prstGeom prst="rect">
            <a:avLst/>
          </a:prstGeom>
        </p:spPr>
        <p:txBody>
          <a:bodyPr vert="eaVert" lIns="45702" tIns="45702" rIns="45702" bIns="45702">
            <a:normAutofit/>
          </a:bodyPr>
          <a:lstStyle>
            <a:lvl1pPr marL="342764" indent="-342764" defTabSz="457020">
              <a:buSzPct val="100000"/>
              <a:buFont typeface="Arial"/>
              <a:buChar char="•"/>
              <a:defRPr>
                <a:solidFill>
                  <a:srgbClr val="000000"/>
                </a:solidFill>
                <a:latin typeface="Calibri"/>
                <a:ea typeface="Calibri"/>
                <a:cs typeface="Calibri"/>
                <a:sym typeface="Calibri"/>
              </a:defRPr>
            </a:lvl1pPr>
            <a:lvl2pPr marL="783459" indent="-326443" defTabSz="457020">
              <a:buSzPct val="100000"/>
              <a:buFont typeface="Arial"/>
              <a:buChar char="–"/>
              <a:defRPr>
                <a:solidFill>
                  <a:srgbClr val="000000"/>
                </a:solidFill>
                <a:latin typeface="Calibri"/>
                <a:ea typeface="Calibri"/>
                <a:cs typeface="Calibri"/>
                <a:sym typeface="Calibri"/>
              </a:defRPr>
            </a:lvl2pPr>
            <a:lvl3pPr marL="1218714" indent="-304679" defTabSz="457020">
              <a:buSzPct val="100000"/>
              <a:buFont typeface="Arial"/>
              <a:buChar char="•"/>
              <a:defRPr>
                <a:solidFill>
                  <a:srgbClr val="000000"/>
                </a:solidFill>
                <a:latin typeface="Calibri"/>
                <a:ea typeface="Calibri"/>
                <a:cs typeface="Calibri"/>
                <a:sym typeface="Calibri"/>
              </a:defRPr>
            </a:lvl3pPr>
            <a:lvl4pPr marL="1736672" indent="-365616" defTabSz="457020">
              <a:buSzPct val="100000"/>
              <a:buFont typeface="Arial"/>
              <a:buChar char="–"/>
              <a:defRPr>
                <a:solidFill>
                  <a:srgbClr val="000000"/>
                </a:solidFill>
                <a:latin typeface="Calibri"/>
                <a:ea typeface="Calibri"/>
                <a:cs typeface="Calibri"/>
                <a:sym typeface="Calibri"/>
              </a:defRPr>
            </a:lvl4pPr>
            <a:lvl5pPr marL="2193689" indent="-365616" defTabSz="457020">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3190" name="Slide Number"/>
          <p:cNvSpPr txBox="1">
            <a:spLocks noGrp="1"/>
          </p:cNvSpPr>
          <p:nvPr>
            <p:ph type="sldNum" sz="quarter" idx="2"/>
          </p:nvPr>
        </p:nvSpPr>
        <p:spPr>
          <a:xfrm>
            <a:off x="8428212" y="6414778"/>
            <a:ext cx="258588" cy="248269"/>
          </a:xfrm>
          <a:prstGeom prst="rect">
            <a:avLst/>
          </a:prstGeom>
        </p:spPr>
        <p:txBody>
          <a:bodyPr lIns="45702" tIns="45702" rIns="45702" bIns="45702" anchor="ctr"/>
          <a:lstStyle>
            <a:lvl1pPr defTabSz="91404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2534488627"/>
      </p:ext>
    </p:extLst>
  </p:cSld>
  <p:clrMapOvr>
    <a:masterClrMapping/>
  </p:clrMapOvr>
  <p:transition spd="med"/>
</p:sldLayout>
</file>

<file path=ppt/slideLayouts/slideLayout2148.xml><?xml version="1.0" encoding="utf-8"?>
<p:sldLayout xmlns:a="http://schemas.openxmlformats.org/drawingml/2006/main" xmlns:r="http://schemas.openxmlformats.org/officeDocument/2006/relationships" xmlns:p="http://schemas.openxmlformats.org/presentationml/2006/main" showMasterSp="0" type="tx">
  <p:cSld name="23_Title Slide">
    <p:bg>
      <p:bgPr>
        <a:solidFill>
          <a:srgbClr val="FFFFFF"/>
        </a:solidFill>
        <a:effectLst/>
      </p:bgPr>
    </p:bg>
    <p:spTree>
      <p:nvGrpSpPr>
        <p:cNvPr id="1" name=""/>
        <p:cNvGrpSpPr/>
        <p:nvPr/>
      </p:nvGrpSpPr>
      <p:grpSpPr>
        <a:xfrm>
          <a:off x="0" y="0"/>
          <a:ext cx="0" cy="0"/>
          <a:chOff x="0" y="0"/>
          <a:chExt cx="0" cy="0"/>
        </a:xfrm>
      </p:grpSpPr>
      <p:sp>
        <p:nvSpPr>
          <p:cNvPr id="3197" name="Title Text"/>
          <p:cNvSpPr txBox="1">
            <a:spLocks noGrp="1"/>
          </p:cNvSpPr>
          <p:nvPr>
            <p:ph type="title"/>
          </p:nvPr>
        </p:nvSpPr>
        <p:spPr>
          <a:xfrm>
            <a:off x="685800" y="2130425"/>
            <a:ext cx="7772400" cy="1470025"/>
          </a:xfrm>
          <a:prstGeom prst="rect">
            <a:avLst/>
          </a:prstGeom>
          <a:noFill/>
        </p:spPr>
        <p:txBody>
          <a:bodyPr lIns="45715" tIns="45715" rIns="45715" bIns="45715"/>
          <a:lstStyle>
            <a:lvl1pPr>
              <a:defRPr sz="4400" b="0">
                <a:latin typeface="Times New Roman"/>
                <a:ea typeface="Times New Roman"/>
                <a:cs typeface="Times New Roman"/>
                <a:sym typeface="Times New Roman"/>
              </a:defRPr>
            </a:lvl1pPr>
          </a:lstStyle>
          <a:p>
            <a:r>
              <a:t>Title Text</a:t>
            </a:r>
          </a:p>
        </p:txBody>
      </p:sp>
      <p:sp>
        <p:nvSpPr>
          <p:cNvPr id="3198" name="Body Level One…"/>
          <p:cNvSpPr txBox="1">
            <a:spLocks noGrp="1"/>
          </p:cNvSpPr>
          <p:nvPr>
            <p:ph type="body" sz="quarter" idx="1"/>
          </p:nvPr>
        </p:nvSpPr>
        <p:spPr>
          <a:xfrm>
            <a:off x="1371600" y="3886200"/>
            <a:ext cx="6400800" cy="1752600"/>
          </a:xfrm>
          <a:prstGeom prst="rect">
            <a:avLst/>
          </a:prstGeom>
        </p:spPr>
        <p:txBody>
          <a:bodyPr lIns="45719" tIns="45719" rIns="45719" bIns="45719">
            <a:normAutofit/>
          </a:bodyPr>
          <a:lstStyle>
            <a:lvl1pPr marL="0" indent="0" algn="ctr">
              <a:buSzTx/>
              <a:buNone/>
              <a:defRPr>
                <a:solidFill>
                  <a:srgbClr val="000000"/>
                </a:solidFill>
                <a:latin typeface="Times New Roman"/>
                <a:ea typeface="Times New Roman"/>
                <a:cs typeface="Times New Roman"/>
                <a:sym typeface="Times New Roman"/>
              </a:defRPr>
            </a:lvl1pPr>
            <a:lvl2pPr marL="0" indent="457200" algn="ctr">
              <a:buSzTx/>
              <a:buNone/>
              <a:defRPr>
                <a:solidFill>
                  <a:srgbClr val="000000"/>
                </a:solidFill>
                <a:latin typeface="Times New Roman"/>
                <a:ea typeface="Times New Roman"/>
                <a:cs typeface="Times New Roman"/>
                <a:sym typeface="Times New Roman"/>
              </a:defRPr>
            </a:lvl2pPr>
            <a:lvl3pPr marL="0" indent="914400" algn="ctr">
              <a:buSzTx/>
              <a:buNone/>
              <a:defRPr>
                <a:solidFill>
                  <a:srgbClr val="000000"/>
                </a:solidFill>
                <a:latin typeface="Times New Roman"/>
                <a:ea typeface="Times New Roman"/>
                <a:cs typeface="Times New Roman"/>
                <a:sym typeface="Times New Roman"/>
              </a:defRPr>
            </a:lvl3pPr>
            <a:lvl4pPr marL="0" indent="1371600" algn="ctr">
              <a:buSzTx/>
              <a:buNone/>
              <a:defRPr>
                <a:solidFill>
                  <a:srgbClr val="000000"/>
                </a:solidFill>
                <a:latin typeface="Times New Roman"/>
                <a:ea typeface="Times New Roman"/>
                <a:cs typeface="Times New Roman"/>
                <a:sym typeface="Times New Roman"/>
              </a:defRPr>
            </a:lvl4pPr>
            <a:lvl5pPr marL="0" indent="1828800" algn="ctr">
              <a:buSzTx/>
              <a:buNone/>
              <a:defRPr>
                <a:solidFill>
                  <a:srgbClr val="000000"/>
                </a:solidFill>
                <a:latin typeface="Times New Roman"/>
                <a:ea typeface="Times New Roman"/>
                <a:cs typeface="Times New Roman"/>
                <a:sym typeface="Times New Roman"/>
              </a:defRPr>
            </a:lvl5pPr>
          </a:lstStyle>
          <a:p>
            <a:r>
              <a:t>Body Level One</a:t>
            </a:r>
          </a:p>
          <a:p>
            <a:pPr lvl="1"/>
            <a:r>
              <a:t>Body Level Two</a:t>
            </a:r>
          </a:p>
          <a:p>
            <a:pPr lvl="2"/>
            <a:r>
              <a:t>Body Level Three</a:t>
            </a:r>
          </a:p>
          <a:p>
            <a:pPr lvl="3"/>
            <a:r>
              <a:t>Body Level Four</a:t>
            </a:r>
          </a:p>
          <a:p>
            <a:pPr lvl="4"/>
            <a:r>
              <a:t>Body Level Five</a:t>
            </a:r>
          </a:p>
        </p:txBody>
      </p:sp>
      <p:sp>
        <p:nvSpPr>
          <p:cNvPr id="3199" name="Slide Number"/>
          <p:cNvSpPr txBox="1">
            <a:spLocks noGrp="1"/>
          </p:cNvSpPr>
          <p:nvPr>
            <p:ph type="sldNum" sz="quarter" idx="2"/>
          </p:nvPr>
        </p:nvSpPr>
        <p:spPr>
          <a:xfrm>
            <a:off x="4419600" y="5988050"/>
            <a:ext cx="2133600" cy="368301"/>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1746336790"/>
      </p:ext>
    </p:extLst>
  </p:cSld>
  <p:clrMapOvr>
    <a:masterClrMapping/>
  </p:clrMapOvr>
  <p:transition spd="med"/>
</p:sldLayout>
</file>

<file path=ppt/slideLayouts/slideLayout2149.xml><?xml version="1.0" encoding="utf-8"?>
<p:sldLayout xmlns:a="http://schemas.openxmlformats.org/drawingml/2006/main" xmlns:r="http://schemas.openxmlformats.org/officeDocument/2006/relationships" xmlns:p="http://schemas.openxmlformats.org/presentationml/2006/main" showMasterSp="0" type="tx">
  <p:cSld name="23_Title and Content">
    <p:bg>
      <p:bgPr>
        <a:solidFill>
          <a:srgbClr val="FFFFFF"/>
        </a:solidFill>
        <a:effectLst/>
      </p:bgPr>
    </p:bg>
    <p:spTree>
      <p:nvGrpSpPr>
        <p:cNvPr id="1" name=""/>
        <p:cNvGrpSpPr/>
        <p:nvPr/>
      </p:nvGrpSpPr>
      <p:grpSpPr>
        <a:xfrm>
          <a:off x="0" y="0"/>
          <a:ext cx="0" cy="0"/>
          <a:chOff x="0" y="0"/>
          <a:chExt cx="0" cy="0"/>
        </a:xfrm>
      </p:grpSpPr>
      <p:sp>
        <p:nvSpPr>
          <p:cNvPr id="3206" name="Title Text"/>
          <p:cNvSpPr txBox="1">
            <a:spLocks noGrp="1"/>
          </p:cNvSpPr>
          <p:nvPr>
            <p:ph type="title"/>
          </p:nvPr>
        </p:nvSpPr>
        <p:spPr>
          <a:xfrm>
            <a:off x="2147888" y="2805113"/>
            <a:ext cx="4640263" cy="1143001"/>
          </a:xfrm>
          <a:prstGeom prst="rect">
            <a:avLst/>
          </a:prstGeom>
          <a:noFill/>
        </p:spPr>
        <p:txBody>
          <a:bodyPr lIns="45715" tIns="45715" rIns="45715" bIns="45715"/>
          <a:lstStyle>
            <a:lvl1pPr>
              <a:defRPr sz="4400" b="0">
                <a:latin typeface="Times New Roman"/>
                <a:ea typeface="Times New Roman"/>
                <a:cs typeface="Times New Roman"/>
                <a:sym typeface="Times New Roman"/>
              </a:defRPr>
            </a:lvl1pPr>
          </a:lstStyle>
          <a:p>
            <a:r>
              <a:t>Title Text</a:t>
            </a:r>
          </a:p>
        </p:txBody>
      </p:sp>
      <p:sp>
        <p:nvSpPr>
          <p:cNvPr id="3207" name="Body Level One…"/>
          <p:cNvSpPr txBox="1">
            <a:spLocks noGrp="1"/>
          </p:cNvSpPr>
          <p:nvPr>
            <p:ph type="body" idx="1"/>
          </p:nvPr>
        </p:nvSpPr>
        <p:spPr>
          <a:xfrm>
            <a:off x="457200" y="1600200"/>
            <a:ext cx="8229600" cy="4525963"/>
          </a:xfrm>
          <a:prstGeom prst="rect">
            <a:avLst/>
          </a:prstGeom>
        </p:spPr>
        <p:txBody>
          <a:bodyPr lIns="45719" tIns="45719" rIns="45719" bIns="45719">
            <a:normAutofit/>
          </a:bodyPr>
          <a:lstStyle>
            <a:lvl1pPr marL="342900" indent="-342900">
              <a:buSzPct val="100000"/>
              <a:buChar char="•"/>
              <a:defRPr>
                <a:solidFill>
                  <a:srgbClr val="000000"/>
                </a:solidFill>
                <a:latin typeface="Times New Roman"/>
                <a:ea typeface="Times New Roman"/>
                <a:cs typeface="Times New Roman"/>
                <a:sym typeface="Times New Roman"/>
              </a:defRPr>
            </a:lvl1pPr>
            <a:lvl2pPr marL="783771" indent="-326571">
              <a:buSzPct val="100000"/>
              <a:buChar char="–"/>
              <a:defRPr>
                <a:solidFill>
                  <a:srgbClr val="000000"/>
                </a:solidFill>
                <a:latin typeface="Times New Roman"/>
                <a:ea typeface="Times New Roman"/>
                <a:cs typeface="Times New Roman"/>
                <a:sym typeface="Times New Roman"/>
              </a:defRPr>
            </a:lvl2pPr>
            <a:lvl3pPr marL="1219200" indent="-304800">
              <a:buSzPct val="100000"/>
              <a:buChar char="•"/>
              <a:defRPr>
                <a:solidFill>
                  <a:srgbClr val="000000"/>
                </a:solidFill>
                <a:latin typeface="Times New Roman"/>
                <a:ea typeface="Times New Roman"/>
                <a:cs typeface="Times New Roman"/>
                <a:sym typeface="Times New Roman"/>
              </a:defRPr>
            </a:lvl3pPr>
            <a:lvl4pPr marL="1737360" indent="-365760">
              <a:buSzPct val="100000"/>
              <a:buChar char="–"/>
              <a:defRPr>
                <a:solidFill>
                  <a:srgbClr val="000000"/>
                </a:solidFill>
                <a:latin typeface="Times New Roman"/>
                <a:ea typeface="Times New Roman"/>
                <a:cs typeface="Times New Roman"/>
                <a:sym typeface="Times New Roman"/>
              </a:defRPr>
            </a:lvl4pPr>
            <a:lvl5pPr marL="2194560" indent="-365760">
              <a:buChar char="»"/>
              <a:defRPr>
                <a:solidFill>
                  <a:srgbClr val="000000"/>
                </a:solidFill>
                <a:latin typeface="Times New Roman"/>
                <a:ea typeface="Times New Roman"/>
                <a:cs typeface="Times New Roman"/>
                <a:sym typeface="Times New Roman"/>
              </a:defRPr>
            </a:lvl5pPr>
          </a:lstStyle>
          <a:p>
            <a:r>
              <a:t>Body Level One</a:t>
            </a:r>
          </a:p>
          <a:p>
            <a:pPr lvl="1"/>
            <a:r>
              <a:t>Body Level Two</a:t>
            </a:r>
          </a:p>
          <a:p>
            <a:pPr lvl="2"/>
            <a:r>
              <a:t>Body Level Three</a:t>
            </a:r>
          </a:p>
          <a:p>
            <a:pPr lvl="3"/>
            <a:r>
              <a:t>Body Level Four</a:t>
            </a:r>
          </a:p>
          <a:p>
            <a:pPr lvl="4"/>
            <a:r>
              <a:t>Body Level Five</a:t>
            </a:r>
          </a:p>
        </p:txBody>
      </p:sp>
      <p:sp>
        <p:nvSpPr>
          <p:cNvPr id="3208" name="Slide Number"/>
          <p:cNvSpPr txBox="1">
            <a:spLocks noGrp="1"/>
          </p:cNvSpPr>
          <p:nvPr>
            <p:ph type="sldNum" sz="quarter" idx="2"/>
          </p:nvPr>
        </p:nvSpPr>
        <p:spPr>
          <a:xfrm>
            <a:off x="4419600" y="5988050"/>
            <a:ext cx="2133600" cy="368301"/>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1717840130"/>
      </p:ext>
    </p:extLst>
  </p:cSld>
  <p:clrMapOvr>
    <a:masterClrMapping/>
  </p:clrMapOvr>
  <p:transition spd="med"/>
</p:sldLayout>
</file>

<file path=ppt/slideLayouts/slideLayout215.xml><?xml version="1.0" encoding="utf-8"?>
<p:sldLayout xmlns:a="http://schemas.openxmlformats.org/drawingml/2006/main" xmlns:r="http://schemas.openxmlformats.org/officeDocument/2006/relationships" xmlns:p="http://schemas.openxmlformats.org/presentationml/2006/main" showMasterSp="0" type="tx">
  <p:cSld name="8_Title Only">
    <p:bg>
      <p:bgPr>
        <a:solidFill>
          <a:srgbClr val="9CDCDA"/>
        </a:solidFill>
        <a:effectLst/>
      </p:bgPr>
    </p:bg>
    <p:spTree>
      <p:nvGrpSpPr>
        <p:cNvPr id="1" name=""/>
        <p:cNvGrpSpPr/>
        <p:nvPr/>
      </p:nvGrpSpPr>
      <p:grpSpPr>
        <a:xfrm>
          <a:off x="0" y="0"/>
          <a:ext cx="0" cy="0"/>
          <a:chOff x="0" y="0"/>
          <a:chExt cx="0" cy="0"/>
        </a:xfrm>
      </p:grpSpPr>
      <p:grpSp>
        <p:nvGrpSpPr>
          <p:cNvPr id="2444" name="Group 2"/>
          <p:cNvGrpSpPr/>
          <p:nvPr/>
        </p:nvGrpSpPr>
        <p:grpSpPr>
          <a:xfrm>
            <a:off x="-341607" y="-213936"/>
            <a:ext cx="9600389" cy="7485696"/>
            <a:chOff x="0" y="0"/>
            <a:chExt cx="9600387" cy="7485695"/>
          </a:xfrm>
        </p:grpSpPr>
        <p:grpSp>
          <p:nvGrpSpPr>
            <p:cNvPr id="2430" name="Group 3"/>
            <p:cNvGrpSpPr/>
            <p:nvPr/>
          </p:nvGrpSpPr>
          <p:grpSpPr>
            <a:xfrm>
              <a:off x="-1" y="0"/>
              <a:ext cx="9600389" cy="7485696"/>
              <a:chOff x="0" y="0"/>
              <a:chExt cx="9600387" cy="7485695"/>
            </a:xfrm>
          </p:grpSpPr>
          <p:sp>
            <p:nvSpPr>
              <p:cNvPr id="2349"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50"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51"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52"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53"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54"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55"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56"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57"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58"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59"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60"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61"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62"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63"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64"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65"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66"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67"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68"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69"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70"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71"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72"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73"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74"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75"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76"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77"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78"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79"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80"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81"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82"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83"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84"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85"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86"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87"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88"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89"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90"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91"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92"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93"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94"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95"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96"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97"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98"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99"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00"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01"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02"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03"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04"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05"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06"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07"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08"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09"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10" name="Freeform 65"/>
              <p:cNvSpPr/>
              <p:nvPr/>
            </p:nvSpPr>
            <p:spPr>
              <a:xfrm rot="3318475">
                <a:off x="6944385" y="21730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11"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12"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13"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14"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15" name="Freeform 70"/>
              <p:cNvSpPr/>
              <p:nvPr/>
            </p:nvSpPr>
            <p:spPr>
              <a:xfrm rot="6284068">
                <a:off x="8142097" y="1508474"/>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16"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17"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18"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19"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20"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21"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22"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23" name="Freeform 78"/>
              <p:cNvSpPr/>
              <p:nvPr/>
            </p:nvSpPr>
            <p:spPr>
              <a:xfrm rot="3318475">
                <a:off x="6887235" y="349390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24"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25"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26"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27" name="Freeform 82"/>
              <p:cNvSpPr/>
              <p:nvPr/>
            </p:nvSpPr>
            <p:spPr>
              <a:xfrm rot="6284068">
                <a:off x="7646797" y="4365974"/>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28" name="Freeform 83"/>
              <p:cNvSpPr/>
              <p:nvPr/>
            </p:nvSpPr>
            <p:spPr>
              <a:xfrm rot="5149041" flipH="1">
                <a:off x="8487826" y="3612750"/>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29"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2433" name="Group 85"/>
            <p:cNvGrpSpPr/>
            <p:nvPr/>
          </p:nvGrpSpPr>
          <p:grpSpPr>
            <a:xfrm>
              <a:off x="532106" y="687010"/>
              <a:ext cx="8745538" cy="223839"/>
              <a:chOff x="0" y="0"/>
              <a:chExt cx="8745537" cy="223837"/>
            </a:xfrm>
          </p:grpSpPr>
          <p:sp>
            <p:nvSpPr>
              <p:cNvPr id="2431"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32"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2436" name="Group 88"/>
            <p:cNvGrpSpPr/>
            <p:nvPr/>
          </p:nvGrpSpPr>
          <p:grpSpPr>
            <a:xfrm>
              <a:off x="424156" y="596523"/>
              <a:ext cx="8745538" cy="223838"/>
              <a:chOff x="0" y="0"/>
              <a:chExt cx="8745537" cy="223837"/>
            </a:xfrm>
          </p:grpSpPr>
          <p:sp>
            <p:nvSpPr>
              <p:cNvPr id="2434"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35"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2437"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2443" name="Group 92"/>
            <p:cNvGrpSpPr/>
            <p:nvPr/>
          </p:nvGrpSpPr>
          <p:grpSpPr>
            <a:xfrm>
              <a:off x="579241" y="366407"/>
              <a:ext cx="1124880" cy="1123270"/>
              <a:chOff x="0" y="0"/>
              <a:chExt cx="1124878" cy="1123268"/>
            </a:xfrm>
          </p:grpSpPr>
          <p:sp>
            <p:nvSpPr>
              <p:cNvPr id="2438"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39"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40"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41"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42"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2445" name="Title Text"/>
          <p:cNvSpPr txBox="1">
            <a:spLocks noGrp="1"/>
          </p:cNvSpPr>
          <p:nvPr>
            <p:ph type="title"/>
          </p:nvPr>
        </p:nvSpPr>
        <p:spPr>
          <a:xfrm>
            <a:off x="838200" y="609600"/>
            <a:ext cx="7620000" cy="1143000"/>
          </a:xfrm>
          <a:prstGeom prst="rect">
            <a:avLst/>
          </a:prstGeom>
        </p:spPr>
        <p:txBody>
          <a:bodyPr anchor="ctr"/>
          <a:lstStyle>
            <a:lvl1pPr>
              <a:defRPr>
                <a:solidFill>
                  <a:srgbClr val="007572"/>
                </a:solidFill>
                <a:latin typeface="Arial Narrow"/>
                <a:ea typeface="Arial Narrow"/>
                <a:cs typeface="Arial Narrow"/>
                <a:sym typeface="Arial Narrow"/>
              </a:defRPr>
            </a:lvl1pPr>
          </a:lstStyle>
          <a:p>
            <a:r>
              <a:t>Title Text</a:t>
            </a:r>
          </a:p>
        </p:txBody>
      </p:sp>
      <p:sp>
        <p:nvSpPr>
          <p:cNvPr id="2446"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022985795"/>
      </p:ext>
    </p:extLst>
  </p:cSld>
  <p:clrMapOvr>
    <a:masterClrMapping/>
  </p:clrMapOvr>
  <p:transition spd="med"/>
</p:sldLayout>
</file>

<file path=ppt/slideLayouts/slideLayout2150.xml><?xml version="1.0" encoding="utf-8"?>
<p:sldLayout xmlns:a="http://schemas.openxmlformats.org/drawingml/2006/main" xmlns:r="http://schemas.openxmlformats.org/officeDocument/2006/relationships" xmlns:p="http://schemas.openxmlformats.org/presentationml/2006/main" showMasterSp="0" type="tx">
  <p:cSld name="23_Section Header">
    <p:bg>
      <p:bgPr>
        <a:solidFill>
          <a:srgbClr val="FFFFFF"/>
        </a:solidFill>
        <a:effectLst/>
      </p:bgPr>
    </p:bg>
    <p:spTree>
      <p:nvGrpSpPr>
        <p:cNvPr id="1" name=""/>
        <p:cNvGrpSpPr/>
        <p:nvPr/>
      </p:nvGrpSpPr>
      <p:grpSpPr>
        <a:xfrm>
          <a:off x="0" y="0"/>
          <a:ext cx="0" cy="0"/>
          <a:chOff x="0" y="0"/>
          <a:chExt cx="0" cy="0"/>
        </a:xfrm>
      </p:grpSpPr>
      <p:sp>
        <p:nvSpPr>
          <p:cNvPr id="3215" name="Title Text"/>
          <p:cNvSpPr txBox="1">
            <a:spLocks noGrp="1"/>
          </p:cNvSpPr>
          <p:nvPr>
            <p:ph type="title"/>
          </p:nvPr>
        </p:nvSpPr>
        <p:spPr>
          <a:xfrm>
            <a:off x="722312" y="4406900"/>
            <a:ext cx="7772401" cy="1362075"/>
          </a:xfrm>
          <a:prstGeom prst="rect">
            <a:avLst/>
          </a:prstGeom>
          <a:noFill/>
        </p:spPr>
        <p:txBody>
          <a:bodyPr lIns="45715" tIns="45715" rIns="45715" bIns="45715" anchor="t"/>
          <a:lstStyle>
            <a:lvl1pPr algn="l">
              <a:defRPr sz="4000" cap="all">
                <a:latin typeface="Times New Roman"/>
                <a:ea typeface="Times New Roman"/>
                <a:cs typeface="Times New Roman"/>
                <a:sym typeface="Times New Roman"/>
              </a:defRPr>
            </a:lvl1pPr>
          </a:lstStyle>
          <a:p>
            <a:r>
              <a:t>Title Text</a:t>
            </a:r>
          </a:p>
        </p:txBody>
      </p:sp>
      <p:sp>
        <p:nvSpPr>
          <p:cNvPr id="3216" name="Body Level One…"/>
          <p:cNvSpPr txBox="1">
            <a:spLocks noGrp="1"/>
          </p:cNvSpPr>
          <p:nvPr>
            <p:ph type="body" sz="quarter" idx="1"/>
          </p:nvPr>
        </p:nvSpPr>
        <p:spPr>
          <a:xfrm>
            <a:off x="722312" y="2906713"/>
            <a:ext cx="7772401" cy="1500188"/>
          </a:xfrm>
          <a:prstGeom prst="rect">
            <a:avLst/>
          </a:prstGeom>
        </p:spPr>
        <p:txBody>
          <a:bodyPr lIns="45719" tIns="45719" rIns="45719" bIns="45719" anchor="b">
            <a:normAutofit/>
          </a:bodyPr>
          <a:lstStyle>
            <a:lvl1pPr marL="0" indent="0">
              <a:spcBef>
                <a:spcPts val="400"/>
              </a:spcBef>
              <a:buSzTx/>
              <a:buNone/>
              <a:defRPr sz="2000">
                <a:solidFill>
                  <a:srgbClr val="000000"/>
                </a:solidFill>
                <a:latin typeface="Times New Roman"/>
                <a:ea typeface="Times New Roman"/>
                <a:cs typeface="Times New Roman"/>
                <a:sym typeface="Times New Roman"/>
              </a:defRPr>
            </a:lvl1pPr>
            <a:lvl2pPr marL="0" indent="457200">
              <a:spcBef>
                <a:spcPts val="400"/>
              </a:spcBef>
              <a:buSzTx/>
              <a:buNone/>
              <a:defRPr sz="2000">
                <a:solidFill>
                  <a:srgbClr val="000000"/>
                </a:solidFill>
                <a:latin typeface="Times New Roman"/>
                <a:ea typeface="Times New Roman"/>
                <a:cs typeface="Times New Roman"/>
                <a:sym typeface="Times New Roman"/>
              </a:defRPr>
            </a:lvl2pPr>
            <a:lvl3pPr marL="0" indent="914400">
              <a:spcBef>
                <a:spcPts val="400"/>
              </a:spcBef>
              <a:buSzTx/>
              <a:buNone/>
              <a:defRPr sz="2000">
                <a:solidFill>
                  <a:srgbClr val="000000"/>
                </a:solidFill>
                <a:latin typeface="Times New Roman"/>
                <a:ea typeface="Times New Roman"/>
                <a:cs typeface="Times New Roman"/>
                <a:sym typeface="Times New Roman"/>
              </a:defRPr>
            </a:lvl3pPr>
            <a:lvl4pPr marL="0" indent="1371600">
              <a:spcBef>
                <a:spcPts val="400"/>
              </a:spcBef>
              <a:buSzTx/>
              <a:buNone/>
              <a:defRPr sz="2000">
                <a:solidFill>
                  <a:srgbClr val="000000"/>
                </a:solidFill>
                <a:latin typeface="Times New Roman"/>
                <a:ea typeface="Times New Roman"/>
                <a:cs typeface="Times New Roman"/>
                <a:sym typeface="Times New Roman"/>
              </a:defRPr>
            </a:lvl4pPr>
            <a:lvl5pPr marL="0" indent="1828800">
              <a:spcBef>
                <a:spcPts val="400"/>
              </a:spcBef>
              <a:buSzTx/>
              <a:buNone/>
              <a:defRPr sz="2000">
                <a:solidFill>
                  <a:srgbClr val="000000"/>
                </a:solidFill>
                <a:latin typeface="Times New Roman"/>
                <a:ea typeface="Times New Roman"/>
                <a:cs typeface="Times New Roman"/>
                <a:sym typeface="Times New Roman"/>
              </a:defRPr>
            </a:lvl5pPr>
          </a:lstStyle>
          <a:p>
            <a:r>
              <a:t>Body Level One</a:t>
            </a:r>
          </a:p>
          <a:p>
            <a:pPr lvl="1"/>
            <a:r>
              <a:t>Body Level Two</a:t>
            </a:r>
          </a:p>
          <a:p>
            <a:pPr lvl="2"/>
            <a:r>
              <a:t>Body Level Three</a:t>
            </a:r>
          </a:p>
          <a:p>
            <a:pPr lvl="3"/>
            <a:r>
              <a:t>Body Level Four</a:t>
            </a:r>
          </a:p>
          <a:p>
            <a:pPr lvl="4"/>
            <a:r>
              <a:t>Body Level Five</a:t>
            </a:r>
          </a:p>
        </p:txBody>
      </p:sp>
      <p:sp>
        <p:nvSpPr>
          <p:cNvPr id="3217" name="Slide Number"/>
          <p:cNvSpPr txBox="1">
            <a:spLocks noGrp="1"/>
          </p:cNvSpPr>
          <p:nvPr>
            <p:ph type="sldNum" sz="quarter" idx="2"/>
          </p:nvPr>
        </p:nvSpPr>
        <p:spPr>
          <a:xfrm>
            <a:off x="4419600" y="5988050"/>
            <a:ext cx="2133600" cy="368301"/>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1114481412"/>
      </p:ext>
    </p:extLst>
  </p:cSld>
  <p:clrMapOvr>
    <a:masterClrMapping/>
  </p:clrMapOvr>
  <p:transition spd="med"/>
</p:sldLayout>
</file>

<file path=ppt/slideLayouts/slideLayout2151.xml><?xml version="1.0" encoding="utf-8"?>
<p:sldLayout xmlns:a="http://schemas.openxmlformats.org/drawingml/2006/main" xmlns:r="http://schemas.openxmlformats.org/officeDocument/2006/relationships" xmlns:p="http://schemas.openxmlformats.org/presentationml/2006/main" showMasterSp="0" type="tx">
  <p:cSld name="23_Two Content">
    <p:bg>
      <p:bgPr>
        <a:solidFill>
          <a:srgbClr val="FFFFFF"/>
        </a:solidFill>
        <a:effectLst/>
      </p:bgPr>
    </p:bg>
    <p:spTree>
      <p:nvGrpSpPr>
        <p:cNvPr id="1" name=""/>
        <p:cNvGrpSpPr/>
        <p:nvPr/>
      </p:nvGrpSpPr>
      <p:grpSpPr>
        <a:xfrm>
          <a:off x="0" y="0"/>
          <a:ext cx="0" cy="0"/>
          <a:chOff x="0" y="0"/>
          <a:chExt cx="0" cy="0"/>
        </a:xfrm>
      </p:grpSpPr>
      <p:sp>
        <p:nvSpPr>
          <p:cNvPr id="3224" name="Title Text"/>
          <p:cNvSpPr txBox="1">
            <a:spLocks noGrp="1"/>
          </p:cNvSpPr>
          <p:nvPr>
            <p:ph type="title"/>
          </p:nvPr>
        </p:nvSpPr>
        <p:spPr>
          <a:xfrm>
            <a:off x="2147888" y="2805113"/>
            <a:ext cx="4640263" cy="1143001"/>
          </a:xfrm>
          <a:prstGeom prst="rect">
            <a:avLst/>
          </a:prstGeom>
          <a:noFill/>
        </p:spPr>
        <p:txBody>
          <a:bodyPr lIns="45715" tIns="45715" rIns="45715" bIns="45715"/>
          <a:lstStyle>
            <a:lvl1pPr>
              <a:defRPr sz="4400" b="0">
                <a:latin typeface="Times New Roman"/>
                <a:ea typeface="Times New Roman"/>
                <a:cs typeface="Times New Roman"/>
                <a:sym typeface="Times New Roman"/>
              </a:defRPr>
            </a:lvl1pPr>
          </a:lstStyle>
          <a:p>
            <a:r>
              <a:t>Title Text</a:t>
            </a:r>
          </a:p>
        </p:txBody>
      </p:sp>
      <p:sp>
        <p:nvSpPr>
          <p:cNvPr id="3225" name="Body Level One…"/>
          <p:cNvSpPr txBox="1">
            <a:spLocks noGrp="1"/>
          </p:cNvSpPr>
          <p:nvPr>
            <p:ph type="body" sz="half" idx="1"/>
          </p:nvPr>
        </p:nvSpPr>
        <p:spPr>
          <a:xfrm>
            <a:off x="457200" y="1600200"/>
            <a:ext cx="4038600" cy="4525963"/>
          </a:xfrm>
          <a:prstGeom prst="rect">
            <a:avLst/>
          </a:prstGeom>
        </p:spPr>
        <p:txBody>
          <a:bodyPr lIns="45719" tIns="45719" rIns="45719" bIns="45719">
            <a:normAutofit/>
          </a:bodyPr>
          <a:lstStyle>
            <a:lvl1pPr marL="342900" indent="-342900">
              <a:spcBef>
                <a:spcPts val="600"/>
              </a:spcBef>
              <a:buSzPct val="100000"/>
              <a:buChar char="•"/>
              <a:defRPr sz="2800">
                <a:solidFill>
                  <a:srgbClr val="000000"/>
                </a:solidFill>
                <a:latin typeface="Times New Roman"/>
                <a:ea typeface="Times New Roman"/>
                <a:cs typeface="Times New Roman"/>
                <a:sym typeface="Times New Roman"/>
              </a:defRPr>
            </a:lvl1pPr>
            <a:lvl2pPr marL="790575" indent="-333375">
              <a:spcBef>
                <a:spcPts val="600"/>
              </a:spcBef>
              <a:buSzPct val="100000"/>
              <a:buChar char="–"/>
              <a:defRPr sz="2800">
                <a:solidFill>
                  <a:srgbClr val="000000"/>
                </a:solidFill>
                <a:latin typeface="Times New Roman"/>
                <a:ea typeface="Times New Roman"/>
                <a:cs typeface="Times New Roman"/>
                <a:sym typeface="Times New Roman"/>
              </a:defRPr>
            </a:lvl2pPr>
            <a:lvl3pPr marL="1234439" indent="-320039">
              <a:spcBef>
                <a:spcPts val="600"/>
              </a:spcBef>
              <a:buSzPct val="100000"/>
              <a:buChar char="•"/>
              <a:defRPr sz="2800">
                <a:solidFill>
                  <a:srgbClr val="000000"/>
                </a:solidFill>
                <a:latin typeface="Times New Roman"/>
                <a:ea typeface="Times New Roman"/>
                <a:cs typeface="Times New Roman"/>
                <a:sym typeface="Times New Roman"/>
              </a:defRPr>
            </a:lvl3pPr>
            <a:lvl4pPr marL="1727200" indent="-355600">
              <a:spcBef>
                <a:spcPts val="600"/>
              </a:spcBef>
              <a:buSzPct val="100000"/>
              <a:buChar char="–"/>
              <a:defRPr sz="2800">
                <a:solidFill>
                  <a:srgbClr val="000000"/>
                </a:solidFill>
                <a:latin typeface="Times New Roman"/>
                <a:ea typeface="Times New Roman"/>
                <a:cs typeface="Times New Roman"/>
                <a:sym typeface="Times New Roman"/>
              </a:defRPr>
            </a:lvl4pPr>
            <a:lvl5pPr marL="2184400" indent="-355600">
              <a:spcBef>
                <a:spcPts val="600"/>
              </a:spcBef>
              <a:buChar char="»"/>
              <a:defRPr sz="2800">
                <a:solidFill>
                  <a:srgbClr val="000000"/>
                </a:solidFill>
                <a:latin typeface="Times New Roman"/>
                <a:ea typeface="Times New Roman"/>
                <a:cs typeface="Times New Roman"/>
                <a:sym typeface="Times New Roman"/>
              </a:defRPr>
            </a:lvl5pPr>
          </a:lstStyle>
          <a:p>
            <a:r>
              <a:t>Body Level One</a:t>
            </a:r>
          </a:p>
          <a:p>
            <a:pPr lvl="1"/>
            <a:r>
              <a:t>Body Level Two</a:t>
            </a:r>
          </a:p>
          <a:p>
            <a:pPr lvl="2"/>
            <a:r>
              <a:t>Body Level Three</a:t>
            </a:r>
          </a:p>
          <a:p>
            <a:pPr lvl="3"/>
            <a:r>
              <a:t>Body Level Four</a:t>
            </a:r>
          </a:p>
          <a:p>
            <a:pPr lvl="4"/>
            <a:r>
              <a:t>Body Level Five</a:t>
            </a:r>
          </a:p>
        </p:txBody>
      </p:sp>
      <p:sp>
        <p:nvSpPr>
          <p:cNvPr id="3226" name="Slide Number"/>
          <p:cNvSpPr txBox="1">
            <a:spLocks noGrp="1"/>
          </p:cNvSpPr>
          <p:nvPr>
            <p:ph type="sldNum" sz="quarter" idx="2"/>
          </p:nvPr>
        </p:nvSpPr>
        <p:spPr>
          <a:xfrm>
            <a:off x="4419600" y="5988050"/>
            <a:ext cx="2133600" cy="368301"/>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2570379730"/>
      </p:ext>
    </p:extLst>
  </p:cSld>
  <p:clrMapOvr>
    <a:masterClrMapping/>
  </p:clrMapOvr>
  <p:transition spd="med"/>
</p:sldLayout>
</file>

<file path=ppt/slideLayouts/slideLayout2152.xml><?xml version="1.0" encoding="utf-8"?>
<p:sldLayout xmlns:a="http://schemas.openxmlformats.org/drawingml/2006/main" xmlns:r="http://schemas.openxmlformats.org/officeDocument/2006/relationships" xmlns:p="http://schemas.openxmlformats.org/presentationml/2006/main" showMasterSp="0" type="tx">
  <p:cSld name="23_Comparison">
    <p:bg>
      <p:bgPr>
        <a:solidFill>
          <a:srgbClr val="FFFFFF"/>
        </a:solidFill>
        <a:effectLst/>
      </p:bgPr>
    </p:bg>
    <p:spTree>
      <p:nvGrpSpPr>
        <p:cNvPr id="1" name=""/>
        <p:cNvGrpSpPr/>
        <p:nvPr/>
      </p:nvGrpSpPr>
      <p:grpSpPr>
        <a:xfrm>
          <a:off x="0" y="0"/>
          <a:ext cx="0" cy="0"/>
          <a:chOff x="0" y="0"/>
          <a:chExt cx="0" cy="0"/>
        </a:xfrm>
      </p:grpSpPr>
      <p:sp>
        <p:nvSpPr>
          <p:cNvPr id="3233" name="Title Text"/>
          <p:cNvSpPr txBox="1">
            <a:spLocks noGrp="1"/>
          </p:cNvSpPr>
          <p:nvPr>
            <p:ph type="title"/>
          </p:nvPr>
        </p:nvSpPr>
        <p:spPr>
          <a:xfrm>
            <a:off x="457200" y="274638"/>
            <a:ext cx="8229600" cy="1143001"/>
          </a:xfrm>
          <a:prstGeom prst="rect">
            <a:avLst/>
          </a:prstGeom>
          <a:noFill/>
        </p:spPr>
        <p:txBody>
          <a:bodyPr lIns="45715" tIns="45715" rIns="45715" bIns="45715"/>
          <a:lstStyle>
            <a:lvl1pPr>
              <a:defRPr sz="4400" b="0">
                <a:latin typeface="Times New Roman"/>
                <a:ea typeface="Times New Roman"/>
                <a:cs typeface="Times New Roman"/>
                <a:sym typeface="Times New Roman"/>
              </a:defRPr>
            </a:lvl1pPr>
          </a:lstStyle>
          <a:p>
            <a:r>
              <a:t>Title Text</a:t>
            </a:r>
          </a:p>
        </p:txBody>
      </p:sp>
      <p:sp>
        <p:nvSpPr>
          <p:cNvPr id="3234" name="Body Level One…"/>
          <p:cNvSpPr txBox="1">
            <a:spLocks noGrp="1"/>
          </p:cNvSpPr>
          <p:nvPr>
            <p:ph type="body" sz="quarter" idx="1"/>
          </p:nvPr>
        </p:nvSpPr>
        <p:spPr>
          <a:xfrm>
            <a:off x="457200" y="1535112"/>
            <a:ext cx="4040188" cy="639763"/>
          </a:xfrm>
          <a:prstGeom prst="rect">
            <a:avLst/>
          </a:prstGeom>
        </p:spPr>
        <p:txBody>
          <a:bodyPr lIns="45719" tIns="45719" rIns="45719" bIns="45719" anchor="b">
            <a:normAutofit/>
          </a:bodyPr>
          <a:lstStyle>
            <a:lvl1pPr marL="0" indent="0">
              <a:spcBef>
                <a:spcPts val="500"/>
              </a:spcBef>
              <a:buSzTx/>
              <a:buNone/>
              <a:defRPr sz="2400" b="1">
                <a:solidFill>
                  <a:srgbClr val="000000"/>
                </a:solidFill>
                <a:latin typeface="Times New Roman"/>
                <a:ea typeface="Times New Roman"/>
                <a:cs typeface="Times New Roman"/>
                <a:sym typeface="Times New Roman"/>
              </a:defRPr>
            </a:lvl1pPr>
            <a:lvl2pPr marL="0" indent="457200">
              <a:spcBef>
                <a:spcPts val="500"/>
              </a:spcBef>
              <a:buSzTx/>
              <a:buNone/>
              <a:defRPr sz="2400" b="1">
                <a:solidFill>
                  <a:srgbClr val="000000"/>
                </a:solidFill>
                <a:latin typeface="Times New Roman"/>
                <a:ea typeface="Times New Roman"/>
                <a:cs typeface="Times New Roman"/>
                <a:sym typeface="Times New Roman"/>
              </a:defRPr>
            </a:lvl2pPr>
            <a:lvl3pPr marL="0" indent="914400">
              <a:spcBef>
                <a:spcPts val="500"/>
              </a:spcBef>
              <a:buSzTx/>
              <a:buNone/>
              <a:defRPr sz="2400" b="1">
                <a:solidFill>
                  <a:srgbClr val="000000"/>
                </a:solidFill>
                <a:latin typeface="Times New Roman"/>
                <a:ea typeface="Times New Roman"/>
                <a:cs typeface="Times New Roman"/>
                <a:sym typeface="Times New Roman"/>
              </a:defRPr>
            </a:lvl3pPr>
            <a:lvl4pPr marL="0" indent="1371600">
              <a:spcBef>
                <a:spcPts val="500"/>
              </a:spcBef>
              <a:buSzTx/>
              <a:buNone/>
              <a:defRPr sz="2400" b="1">
                <a:solidFill>
                  <a:srgbClr val="000000"/>
                </a:solidFill>
                <a:latin typeface="Times New Roman"/>
                <a:ea typeface="Times New Roman"/>
                <a:cs typeface="Times New Roman"/>
                <a:sym typeface="Times New Roman"/>
              </a:defRPr>
            </a:lvl4pPr>
            <a:lvl5pPr marL="0" indent="1828800">
              <a:spcBef>
                <a:spcPts val="500"/>
              </a:spcBef>
              <a:buSzTx/>
              <a:buNone/>
              <a:defRPr sz="2400" b="1">
                <a:solidFill>
                  <a:srgbClr val="000000"/>
                </a:solidFill>
                <a:latin typeface="Times New Roman"/>
                <a:ea typeface="Times New Roman"/>
                <a:cs typeface="Times New Roman"/>
                <a:sym typeface="Times New Roman"/>
              </a:defRPr>
            </a:lvl5pPr>
          </a:lstStyle>
          <a:p>
            <a:r>
              <a:t>Body Level One</a:t>
            </a:r>
          </a:p>
          <a:p>
            <a:pPr lvl="1"/>
            <a:r>
              <a:t>Body Level Two</a:t>
            </a:r>
          </a:p>
          <a:p>
            <a:pPr lvl="2"/>
            <a:r>
              <a:t>Body Level Three</a:t>
            </a:r>
          </a:p>
          <a:p>
            <a:pPr lvl="3"/>
            <a:r>
              <a:t>Body Level Four</a:t>
            </a:r>
          </a:p>
          <a:p>
            <a:pPr lvl="4"/>
            <a:r>
              <a:t>Body Level Five</a:t>
            </a:r>
          </a:p>
        </p:txBody>
      </p:sp>
      <p:sp>
        <p:nvSpPr>
          <p:cNvPr id="3235" name="Text Placeholder 4"/>
          <p:cNvSpPr>
            <a:spLocks noGrp="1"/>
          </p:cNvSpPr>
          <p:nvPr>
            <p:ph type="body" sz="quarter" idx="21"/>
          </p:nvPr>
        </p:nvSpPr>
        <p:spPr>
          <a:xfrm>
            <a:off x="4645025" y="1535112"/>
            <a:ext cx="4041775" cy="639763"/>
          </a:xfrm>
          <a:prstGeom prst="rect">
            <a:avLst/>
          </a:prstGeom>
        </p:spPr>
        <p:txBody>
          <a:bodyPr lIns="45719" tIns="45719" rIns="45719" bIns="45719" anchor="b">
            <a:normAutofit/>
          </a:bodyPr>
          <a:lstStyle/>
          <a:p>
            <a:pPr marL="0" indent="0" rtl="0">
              <a:spcBef>
                <a:spcPts val="500"/>
              </a:spcBef>
              <a:buSzTx/>
              <a:buNone/>
              <a:defRPr sz="2400" b="1">
                <a:solidFill>
                  <a:srgbClr val="000000"/>
                </a:solidFill>
                <a:latin typeface="Times New Roman"/>
                <a:ea typeface="Times New Roman"/>
                <a:cs typeface="Times New Roman"/>
                <a:sym typeface="Times New Roman"/>
              </a:defRPr>
            </a:pPr>
            <a:endParaRPr/>
          </a:p>
        </p:txBody>
      </p:sp>
      <p:sp>
        <p:nvSpPr>
          <p:cNvPr id="3236" name="Slide Number"/>
          <p:cNvSpPr txBox="1">
            <a:spLocks noGrp="1"/>
          </p:cNvSpPr>
          <p:nvPr>
            <p:ph type="sldNum" sz="quarter" idx="2"/>
          </p:nvPr>
        </p:nvSpPr>
        <p:spPr>
          <a:xfrm>
            <a:off x="4419600" y="5988050"/>
            <a:ext cx="2133600" cy="368301"/>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1075845917"/>
      </p:ext>
    </p:extLst>
  </p:cSld>
  <p:clrMapOvr>
    <a:masterClrMapping/>
  </p:clrMapOvr>
  <p:transition spd="med"/>
</p:sldLayout>
</file>

<file path=ppt/slideLayouts/slideLayout2153.xml><?xml version="1.0" encoding="utf-8"?>
<p:sldLayout xmlns:a="http://schemas.openxmlformats.org/drawingml/2006/main" xmlns:r="http://schemas.openxmlformats.org/officeDocument/2006/relationships" xmlns:p="http://schemas.openxmlformats.org/presentationml/2006/main" showMasterSp="0" type="tx">
  <p:cSld name="23_Title Only">
    <p:bg>
      <p:bgPr>
        <a:solidFill>
          <a:srgbClr val="FFFFFF"/>
        </a:solidFill>
        <a:effectLst/>
      </p:bgPr>
    </p:bg>
    <p:spTree>
      <p:nvGrpSpPr>
        <p:cNvPr id="1" name=""/>
        <p:cNvGrpSpPr/>
        <p:nvPr/>
      </p:nvGrpSpPr>
      <p:grpSpPr>
        <a:xfrm>
          <a:off x="0" y="0"/>
          <a:ext cx="0" cy="0"/>
          <a:chOff x="0" y="0"/>
          <a:chExt cx="0" cy="0"/>
        </a:xfrm>
      </p:grpSpPr>
      <p:sp>
        <p:nvSpPr>
          <p:cNvPr id="3243" name="Title Text"/>
          <p:cNvSpPr txBox="1">
            <a:spLocks noGrp="1"/>
          </p:cNvSpPr>
          <p:nvPr>
            <p:ph type="title"/>
          </p:nvPr>
        </p:nvSpPr>
        <p:spPr>
          <a:xfrm>
            <a:off x="2147888" y="2805113"/>
            <a:ext cx="4640263" cy="1143001"/>
          </a:xfrm>
          <a:prstGeom prst="rect">
            <a:avLst/>
          </a:prstGeom>
          <a:noFill/>
        </p:spPr>
        <p:txBody>
          <a:bodyPr lIns="45715" tIns="45715" rIns="45715" bIns="45715"/>
          <a:lstStyle>
            <a:lvl1pPr>
              <a:defRPr sz="4400" b="0">
                <a:latin typeface="Times New Roman"/>
                <a:ea typeface="Times New Roman"/>
                <a:cs typeface="Times New Roman"/>
                <a:sym typeface="Times New Roman"/>
              </a:defRPr>
            </a:lvl1pPr>
          </a:lstStyle>
          <a:p>
            <a:r>
              <a:t>Title Text</a:t>
            </a:r>
          </a:p>
        </p:txBody>
      </p:sp>
      <p:sp>
        <p:nvSpPr>
          <p:cNvPr id="3244" name="Slide Number"/>
          <p:cNvSpPr txBox="1">
            <a:spLocks noGrp="1"/>
          </p:cNvSpPr>
          <p:nvPr>
            <p:ph type="sldNum" sz="quarter" idx="2"/>
          </p:nvPr>
        </p:nvSpPr>
        <p:spPr>
          <a:xfrm>
            <a:off x="4419600" y="5988050"/>
            <a:ext cx="2133600" cy="368301"/>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2372190497"/>
      </p:ext>
    </p:extLst>
  </p:cSld>
  <p:clrMapOvr>
    <a:masterClrMapping/>
  </p:clrMapOvr>
  <p:transition spd="med"/>
</p:sldLayout>
</file>

<file path=ppt/slideLayouts/slideLayout2154.xml><?xml version="1.0" encoding="utf-8"?>
<p:sldLayout xmlns:a="http://schemas.openxmlformats.org/drawingml/2006/main" xmlns:r="http://schemas.openxmlformats.org/officeDocument/2006/relationships" xmlns:p="http://schemas.openxmlformats.org/presentationml/2006/main" showMasterSp="0" type="tx">
  <p:cSld name="25_Blank">
    <p:bg>
      <p:bgPr>
        <a:solidFill>
          <a:srgbClr val="FFFFFF"/>
        </a:solidFill>
        <a:effectLst/>
      </p:bgPr>
    </p:bg>
    <p:spTree>
      <p:nvGrpSpPr>
        <p:cNvPr id="1" name=""/>
        <p:cNvGrpSpPr/>
        <p:nvPr/>
      </p:nvGrpSpPr>
      <p:grpSpPr>
        <a:xfrm>
          <a:off x="0" y="0"/>
          <a:ext cx="0" cy="0"/>
          <a:chOff x="0" y="0"/>
          <a:chExt cx="0" cy="0"/>
        </a:xfrm>
      </p:grpSpPr>
      <p:sp>
        <p:nvSpPr>
          <p:cNvPr id="3251" name="Slide Number"/>
          <p:cNvSpPr txBox="1">
            <a:spLocks noGrp="1"/>
          </p:cNvSpPr>
          <p:nvPr>
            <p:ph type="sldNum" sz="quarter" idx="2"/>
          </p:nvPr>
        </p:nvSpPr>
        <p:spPr>
          <a:xfrm>
            <a:off x="4419600" y="5988050"/>
            <a:ext cx="2133600" cy="368301"/>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1887680534"/>
      </p:ext>
    </p:extLst>
  </p:cSld>
  <p:clrMapOvr>
    <a:masterClrMapping/>
  </p:clrMapOvr>
  <p:transition spd="med"/>
</p:sldLayout>
</file>

<file path=ppt/slideLayouts/slideLayout2155.xml><?xml version="1.0" encoding="utf-8"?>
<p:sldLayout xmlns:a="http://schemas.openxmlformats.org/drawingml/2006/main" xmlns:r="http://schemas.openxmlformats.org/officeDocument/2006/relationships" xmlns:p="http://schemas.openxmlformats.org/presentationml/2006/main" showMasterSp="0" type="tx">
  <p:cSld name="23_Content with Caption">
    <p:bg>
      <p:bgPr>
        <a:solidFill>
          <a:srgbClr val="FFFFFF"/>
        </a:solidFill>
        <a:effectLst/>
      </p:bgPr>
    </p:bg>
    <p:spTree>
      <p:nvGrpSpPr>
        <p:cNvPr id="1" name=""/>
        <p:cNvGrpSpPr/>
        <p:nvPr/>
      </p:nvGrpSpPr>
      <p:grpSpPr>
        <a:xfrm>
          <a:off x="0" y="0"/>
          <a:ext cx="0" cy="0"/>
          <a:chOff x="0" y="0"/>
          <a:chExt cx="0" cy="0"/>
        </a:xfrm>
      </p:grpSpPr>
      <p:sp>
        <p:nvSpPr>
          <p:cNvPr id="3258" name="Title Text"/>
          <p:cNvSpPr txBox="1">
            <a:spLocks noGrp="1"/>
          </p:cNvSpPr>
          <p:nvPr>
            <p:ph type="title"/>
          </p:nvPr>
        </p:nvSpPr>
        <p:spPr>
          <a:xfrm>
            <a:off x="457200" y="273050"/>
            <a:ext cx="3008314" cy="1162050"/>
          </a:xfrm>
          <a:prstGeom prst="rect">
            <a:avLst/>
          </a:prstGeom>
          <a:noFill/>
        </p:spPr>
        <p:txBody>
          <a:bodyPr lIns="45715" tIns="45715" rIns="45715" bIns="45715" anchor="b"/>
          <a:lstStyle>
            <a:lvl1pPr algn="l">
              <a:defRPr sz="2000">
                <a:latin typeface="Times New Roman"/>
                <a:ea typeface="Times New Roman"/>
                <a:cs typeface="Times New Roman"/>
                <a:sym typeface="Times New Roman"/>
              </a:defRPr>
            </a:lvl1pPr>
          </a:lstStyle>
          <a:p>
            <a:r>
              <a:t>Title Text</a:t>
            </a:r>
          </a:p>
        </p:txBody>
      </p:sp>
      <p:sp>
        <p:nvSpPr>
          <p:cNvPr id="3259" name="Body Level One…"/>
          <p:cNvSpPr txBox="1">
            <a:spLocks noGrp="1"/>
          </p:cNvSpPr>
          <p:nvPr>
            <p:ph type="body" idx="1"/>
          </p:nvPr>
        </p:nvSpPr>
        <p:spPr>
          <a:xfrm>
            <a:off x="3575050" y="273050"/>
            <a:ext cx="5111750" cy="5853113"/>
          </a:xfrm>
          <a:prstGeom prst="rect">
            <a:avLst/>
          </a:prstGeom>
        </p:spPr>
        <p:txBody>
          <a:bodyPr lIns="45719" tIns="45719" rIns="45719" bIns="45719">
            <a:normAutofit/>
          </a:bodyPr>
          <a:lstStyle>
            <a:lvl1pPr marL="342900" indent="-342900">
              <a:buSzPct val="100000"/>
              <a:buChar char="•"/>
              <a:defRPr>
                <a:solidFill>
                  <a:srgbClr val="000000"/>
                </a:solidFill>
                <a:latin typeface="Times New Roman"/>
                <a:ea typeface="Times New Roman"/>
                <a:cs typeface="Times New Roman"/>
                <a:sym typeface="Times New Roman"/>
              </a:defRPr>
            </a:lvl1pPr>
            <a:lvl2pPr marL="783771" indent="-326571">
              <a:buSzPct val="100000"/>
              <a:buChar char="–"/>
              <a:defRPr>
                <a:solidFill>
                  <a:srgbClr val="000000"/>
                </a:solidFill>
                <a:latin typeface="Times New Roman"/>
                <a:ea typeface="Times New Roman"/>
                <a:cs typeface="Times New Roman"/>
                <a:sym typeface="Times New Roman"/>
              </a:defRPr>
            </a:lvl2pPr>
            <a:lvl3pPr marL="1219200" indent="-304800">
              <a:buSzPct val="100000"/>
              <a:buChar char="•"/>
              <a:defRPr>
                <a:solidFill>
                  <a:srgbClr val="000000"/>
                </a:solidFill>
                <a:latin typeface="Times New Roman"/>
                <a:ea typeface="Times New Roman"/>
                <a:cs typeface="Times New Roman"/>
                <a:sym typeface="Times New Roman"/>
              </a:defRPr>
            </a:lvl3pPr>
            <a:lvl4pPr marL="1737360" indent="-365760">
              <a:buSzPct val="100000"/>
              <a:buChar char="–"/>
              <a:defRPr>
                <a:solidFill>
                  <a:srgbClr val="000000"/>
                </a:solidFill>
                <a:latin typeface="Times New Roman"/>
                <a:ea typeface="Times New Roman"/>
                <a:cs typeface="Times New Roman"/>
                <a:sym typeface="Times New Roman"/>
              </a:defRPr>
            </a:lvl4pPr>
            <a:lvl5pPr marL="2194560" indent="-365760">
              <a:buChar char="»"/>
              <a:defRPr>
                <a:solidFill>
                  <a:srgbClr val="000000"/>
                </a:solidFill>
                <a:latin typeface="Times New Roman"/>
                <a:ea typeface="Times New Roman"/>
                <a:cs typeface="Times New Roman"/>
                <a:sym typeface="Times New Roman"/>
              </a:defRPr>
            </a:lvl5pPr>
          </a:lstStyle>
          <a:p>
            <a:r>
              <a:t>Body Level One</a:t>
            </a:r>
          </a:p>
          <a:p>
            <a:pPr lvl="1"/>
            <a:r>
              <a:t>Body Level Two</a:t>
            </a:r>
          </a:p>
          <a:p>
            <a:pPr lvl="2"/>
            <a:r>
              <a:t>Body Level Three</a:t>
            </a:r>
          </a:p>
          <a:p>
            <a:pPr lvl="3"/>
            <a:r>
              <a:t>Body Level Four</a:t>
            </a:r>
          </a:p>
          <a:p>
            <a:pPr lvl="4"/>
            <a:r>
              <a:t>Body Level Five</a:t>
            </a:r>
          </a:p>
        </p:txBody>
      </p:sp>
      <p:sp>
        <p:nvSpPr>
          <p:cNvPr id="3260" name="Text Placeholder 3"/>
          <p:cNvSpPr>
            <a:spLocks noGrp="1"/>
          </p:cNvSpPr>
          <p:nvPr>
            <p:ph type="body" sz="half" idx="21"/>
          </p:nvPr>
        </p:nvSpPr>
        <p:spPr>
          <a:xfrm>
            <a:off x="457199" y="1435100"/>
            <a:ext cx="3008315" cy="4691063"/>
          </a:xfrm>
          <a:prstGeom prst="rect">
            <a:avLst/>
          </a:prstGeom>
        </p:spPr>
        <p:txBody>
          <a:bodyPr lIns="45719" tIns="45719" rIns="45719" bIns="45719">
            <a:normAutofit/>
          </a:bodyPr>
          <a:lstStyle/>
          <a:p>
            <a:pPr marL="0" indent="0" rtl="0">
              <a:spcBef>
                <a:spcPts val="300"/>
              </a:spcBef>
              <a:buSzTx/>
              <a:buNone/>
              <a:defRPr sz="1400">
                <a:solidFill>
                  <a:srgbClr val="000000"/>
                </a:solidFill>
                <a:latin typeface="Times New Roman"/>
                <a:ea typeface="Times New Roman"/>
                <a:cs typeface="Times New Roman"/>
                <a:sym typeface="Times New Roman"/>
              </a:defRPr>
            </a:pPr>
            <a:endParaRPr/>
          </a:p>
        </p:txBody>
      </p:sp>
      <p:sp>
        <p:nvSpPr>
          <p:cNvPr id="3261" name="Slide Number"/>
          <p:cNvSpPr txBox="1">
            <a:spLocks noGrp="1"/>
          </p:cNvSpPr>
          <p:nvPr>
            <p:ph type="sldNum" sz="quarter" idx="2"/>
          </p:nvPr>
        </p:nvSpPr>
        <p:spPr>
          <a:xfrm>
            <a:off x="4419600" y="5988050"/>
            <a:ext cx="2133600" cy="368301"/>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2827746351"/>
      </p:ext>
    </p:extLst>
  </p:cSld>
  <p:clrMapOvr>
    <a:masterClrMapping/>
  </p:clrMapOvr>
  <p:transition spd="med"/>
</p:sldLayout>
</file>

<file path=ppt/slideLayouts/slideLayout2156.xml><?xml version="1.0" encoding="utf-8"?>
<p:sldLayout xmlns:a="http://schemas.openxmlformats.org/drawingml/2006/main" xmlns:r="http://schemas.openxmlformats.org/officeDocument/2006/relationships" xmlns:p="http://schemas.openxmlformats.org/presentationml/2006/main" showMasterSp="0" type="tx">
  <p:cSld name="23_Picture with Caption">
    <p:bg>
      <p:bgPr>
        <a:solidFill>
          <a:srgbClr val="FFFFFF"/>
        </a:solidFill>
        <a:effectLst/>
      </p:bgPr>
    </p:bg>
    <p:spTree>
      <p:nvGrpSpPr>
        <p:cNvPr id="1" name=""/>
        <p:cNvGrpSpPr/>
        <p:nvPr/>
      </p:nvGrpSpPr>
      <p:grpSpPr>
        <a:xfrm>
          <a:off x="0" y="0"/>
          <a:ext cx="0" cy="0"/>
          <a:chOff x="0" y="0"/>
          <a:chExt cx="0" cy="0"/>
        </a:xfrm>
      </p:grpSpPr>
      <p:sp>
        <p:nvSpPr>
          <p:cNvPr id="3268" name="Title Text"/>
          <p:cNvSpPr txBox="1">
            <a:spLocks noGrp="1"/>
          </p:cNvSpPr>
          <p:nvPr>
            <p:ph type="title"/>
          </p:nvPr>
        </p:nvSpPr>
        <p:spPr>
          <a:xfrm>
            <a:off x="1792288" y="4800600"/>
            <a:ext cx="5486401" cy="566738"/>
          </a:xfrm>
          <a:prstGeom prst="rect">
            <a:avLst/>
          </a:prstGeom>
          <a:noFill/>
        </p:spPr>
        <p:txBody>
          <a:bodyPr lIns="45715" tIns="45715" rIns="45715" bIns="45715" anchor="b"/>
          <a:lstStyle>
            <a:lvl1pPr algn="l">
              <a:defRPr sz="2000">
                <a:latin typeface="Times New Roman"/>
                <a:ea typeface="Times New Roman"/>
                <a:cs typeface="Times New Roman"/>
                <a:sym typeface="Times New Roman"/>
              </a:defRPr>
            </a:lvl1pPr>
          </a:lstStyle>
          <a:p>
            <a:r>
              <a:t>Title Text</a:t>
            </a:r>
          </a:p>
        </p:txBody>
      </p:sp>
      <p:sp>
        <p:nvSpPr>
          <p:cNvPr id="3269"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3270" name="Body Level One…"/>
          <p:cNvSpPr txBox="1">
            <a:spLocks noGrp="1"/>
          </p:cNvSpPr>
          <p:nvPr>
            <p:ph type="body" sz="quarter" idx="1"/>
          </p:nvPr>
        </p:nvSpPr>
        <p:spPr>
          <a:xfrm>
            <a:off x="1792288" y="5367337"/>
            <a:ext cx="5486401" cy="804863"/>
          </a:xfrm>
          <a:prstGeom prst="rect">
            <a:avLst/>
          </a:prstGeom>
        </p:spPr>
        <p:txBody>
          <a:bodyPr lIns="45719" tIns="45719" rIns="45719" bIns="45719">
            <a:normAutofit/>
          </a:bodyPr>
          <a:lstStyle>
            <a:lvl1pPr marL="0" indent="0">
              <a:spcBef>
                <a:spcPts val="300"/>
              </a:spcBef>
              <a:buSzTx/>
              <a:buNone/>
              <a:defRPr sz="1400">
                <a:solidFill>
                  <a:srgbClr val="000000"/>
                </a:solidFill>
                <a:latin typeface="Times New Roman"/>
                <a:ea typeface="Times New Roman"/>
                <a:cs typeface="Times New Roman"/>
                <a:sym typeface="Times New Roman"/>
              </a:defRPr>
            </a:lvl1pPr>
            <a:lvl2pPr marL="0" indent="457200">
              <a:spcBef>
                <a:spcPts val="300"/>
              </a:spcBef>
              <a:buSzTx/>
              <a:buNone/>
              <a:defRPr sz="1400">
                <a:solidFill>
                  <a:srgbClr val="000000"/>
                </a:solidFill>
                <a:latin typeface="Times New Roman"/>
                <a:ea typeface="Times New Roman"/>
                <a:cs typeface="Times New Roman"/>
                <a:sym typeface="Times New Roman"/>
              </a:defRPr>
            </a:lvl2pPr>
            <a:lvl3pPr marL="0" indent="914400">
              <a:spcBef>
                <a:spcPts val="300"/>
              </a:spcBef>
              <a:buSzTx/>
              <a:buNone/>
              <a:defRPr sz="1400">
                <a:solidFill>
                  <a:srgbClr val="000000"/>
                </a:solidFill>
                <a:latin typeface="Times New Roman"/>
                <a:ea typeface="Times New Roman"/>
                <a:cs typeface="Times New Roman"/>
                <a:sym typeface="Times New Roman"/>
              </a:defRPr>
            </a:lvl3pPr>
            <a:lvl4pPr marL="0" indent="1371600">
              <a:spcBef>
                <a:spcPts val="300"/>
              </a:spcBef>
              <a:buSzTx/>
              <a:buNone/>
              <a:defRPr sz="1400">
                <a:solidFill>
                  <a:srgbClr val="000000"/>
                </a:solidFill>
                <a:latin typeface="Times New Roman"/>
                <a:ea typeface="Times New Roman"/>
                <a:cs typeface="Times New Roman"/>
                <a:sym typeface="Times New Roman"/>
              </a:defRPr>
            </a:lvl4pPr>
            <a:lvl5pPr marL="0" indent="1828800">
              <a:spcBef>
                <a:spcPts val="300"/>
              </a:spcBef>
              <a:buSzTx/>
              <a:buNone/>
              <a:defRPr sz="1400">
                <a:solidFill>
                  <a:srgbClr val="000000"/>
                </a:solidFill>
                <a:latin typeface="Times New Roman"/>
                <a:ea typeface="Times New Roman"/>
                <a:cs typeface="Times New Roman"/>
                <a:sym typeface="Times New Roman"/>
              </a:defRPr>
            </a:lvl5pPr>
          </a:lstStyle>
          <a:p>
            <a:r>
              <a:t>Body Level One</a:t>
            </a:r>
          </a:p>
          <a:p>
            <a:pPr lvl="1"/>
            <a:r>
              <a:t>Body Level Two</a:t>
            </a:r>
          </a:p>
          <a:p>
            <a:pPr lvl="2"/>
            <a:r>
              <a:t>Body Level Three</a:t>
            </a:r>
          </a:p>
          <a:p>
            <a:pPr lvl="3"/>
            <a:r>
              <a:t>Body Level Four</a:t>
            </a:r>
          </a:p>
          <a:p>
            <a:pPr lvl="4"/>
            <a:r>
              <a:t>Body Level Five</a:t>
            </a:r>
          </a:p>
        </p:txBody>
      </p:sp>
      <p:sp>
        <p:nvSpPr>
          <p:cNvPr id="3271" name="Slide Number"/>
          <p:cNvSpPr txBox="1">
            <a:spLocks noGrp="1"/>
          </p:cNvSpPr>
          <p:nvPr>
            <p:ph type="sldNum" sz="quarter" idx="2"/>
          </p:nvPr>
        </p:nvSpPr>
        <p:spPr>
          <a:xfrm>
            <a:off x="4419600" y="5988050"/>
            <a:ext cx="2133600" cy="368301"/>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1417982623"/>
      </p:ext>
    </p:extLst>
  </p:cSld>
  <p:clrMapOvr>
    <a:masterClrMapping/>
  </p:clrMapOvr>
  <p:transition spd="med"/>
</p:sldLayout>
</file>

<file path=ppt/slideLayouts/slideLayout2157.xml><?xml version="1.0" encoding="utf-8"?>
<p:sldLayout xmlns:a="http://schemas.openxmlformats.org/drawingml/2006/main" xmlns:r="http://schemas.openxmlformats.org/officeDocument/2006/relationships" xmlns:p="http://schemas.openxmlformats.org/presentationml/2006/main" showMasterSp="0" type="tx">
  <p:cSld name="23_Title and Vertical Text">
    <p:bg>
      <p:bgPr>
        <a:solidFill>
          <a:srgbClr val="FFFFFF"/>
        </a:solidFill>
        <a:effectLst/>
      </p:bgPr>
    </p:bg>
    <p:spTree>
      <p:nvGrpSpPr>
        <p:cNvPr id="1" name=""/>
        <p:cNvGrpSpPr/>
        <p:nvPr/>
      </p:nvGrpSpPr>
      <p:grpSpPr>
        <a:xfrm>
          <a:off x="0" y="0"/>
          <a:ext cx="0" cy="0"/>
          <a:chOff x="0" y="0"/>
          <a:chExt cx="0" cy="0"/>
        </a:xfrm>
      </p:grpSpPr>
      <p:sp>
        <p:nvSpPr>
          <p:cNvPr id="3278" name="Title Text"/>
          <p:cNvSpPr txBox="1">
            <a:spLocks noGrp="1"/>
          </p:cNvSpPr>
          <p:nvPr>
            <p:ph type="title"/>
          </p:nvPr>
        </p:nvSpPr>
        <p:spPr>
          <a:xfrm>
            <a:off x="2147888" y="2805113"/>
            <a:ext cx="4640263" cy="1143001"/>
          </a:xfrm>
          <a:prstGeom prst="rect">
            <a:avLst/>
          </a:prstGeom>
          <a:noFill/>
        </p:spPr>
        <p:txBody>
          <a:bodyPr lIns="45715" tIns="45715" rIns="45715" bIns="45715"/>
          <a:lstStyle>
            <a:lvl1pPr>
              <a:defRPr sz="4400" b="0">
                <a:latin typeface="Times New Roman"/>
                <a:ea typeface="Times New Roman"/>
                <a:cs typeface="Times New Roman"/>
                <a:sym typeface="Times New Roman"/>
              </a:defRPr>
            </a:lvl1pPr>
          </a:lstStyle>
          <a:p>
            <a:r>
              <a:t>Title Text</a:t>
            </a:r>
          </a:p>
        </p:txBody>
      </p:sp>
      <p:sp>
        <p:nvSpPr>
          <p:cNvPr id="3279" name="Body Level One…"/>
          <p:cNvSpPr txBox="1">
            <a:spLocks noGrp="1"/>
          </p:cNvSpPr>
          <p:nvPr>
            <p:ph type="body" idx="1"/>
          </p:nvPr>
        </p:nvSpPr>
        <p:spPr>
          <a:xfrm>
            <a:off x="457200" y="1600200"/>
            <a:ext cx="8229600" cy="4525963"/>
          </a:xfrm>
          <a:prstGeom prst="rect">
            <a:avLst/>
          </a:prstGeom>
        </p:spPr>
        <p:txBody>
          <a:bodyPr vert="eaVert" lIns="45719" tIns="45719" rIns="45719" bIns="45719">
            <a:normAutofit/>
          </a:bodyPr>
          <a:lstStyle>
            <a:lvl1pPr marL="342900" indent="-342900">
              <a:buSzPct val="100000"/>
              <a:buChar char="•"/>
              <a:defRPr>
                <a:solidFill>
                  <a:srgbClr val="000000"/>
                </a:solidFill>
                <a:latin typeface="Times New Roman"/>
                <a:ea typeface="Times New Roman"/>
                <a:cs typeface="Times New Roman"/>
                <a:sym typeface="Times New Roman"/>
              </a:defRPr>
            </a:lvl1pPr>
            <a:lvl2pPr marL="783771" indent="-326571">
              <a:buSzPct val="100000"/>
              <a:buChar char="–"/>
              <a:defRPr>
                <a:solidFill>
                  <a:srgbClr val="000000"/>
                </a:solidFill>
                <a:latin typeface="Times New Roman"/>
                <a:ea typeface="Times New Roman"/>
                <a:cs typeface="Times New Roman"/>
                <a:sym typeface="Times New Roman"/>
              </a:defRPr>
            </a:lvl2pPr>
            <a:lvl3pPr marL="1219200" indent="-304800">
              <a:buSzPct val="100000"/>
              <a:buChar char="•"/>
              <a:defRPr>
                <a:solidFill>
                  <a:srgbClr val="000000"/>
                </a:solidFill>
                <a:latin typeface="Times New Roman"/>
                <a:ea typeface="Times New Roman"/>
                <a:cs typeface="Times New Roman"/>
                <a:sym typeface="Times New Roman"/>
              </a:defRPr>
            </a:lvl3pPr>
            <a:lvl4pPr marL="1737360" indent="-365760">
              <a:buSzPct val="100000"/>
              <a:buChar char="–"/>
              <a:defRPr>
                <a:solidFill>
                  <a:srgbClr val="000000"/>
                </a:solidFill>
                <a:latin typeface="Times New Roman"/>
                <a:ea typeface="Times New Roman"/>
                <a:cs typeface="Times New Roman"/>
                <a:sym typeface="Times New Roman"/>
              </a:defRPr>
            </a:lvl4pPr>
            <a:lvl5pPr marL="2194560" indent="-365760">
              <a:buChar char="»"/>
              <a:defRPr>
                <a:solidFill>
                  <a:srgbClr val="000000"/>
                </a:solidFill>
                <a:latin typeface="Times New Roman"/>
                <a:ea typeface="Times New Roman"/>
                <a:cs typeface="Times New Roman"/>
                <a:sym typeface="Times New Roman"/>
              </a:defRPr>
            </a:lvl5pPr>
          </a:lstStyle>
          <a:p>
            <a:r>
              <a:t>Body Level One</a:t>
            </a:r>
          </a:p>
          <a:p>
            <a:pPr lvl="1"/>
            <a:r>
              <a:t>Body Level Two</a:t>
            </a:r>
          </a:p>
          <a:p>
            <a:pPr lvl="2"/>
            <a:r>
              <a:t>Body Level Three</a:t>
            </a:r>
          </a:p>
          <a:p>
            <a:pPr lvl="3"/>
            <a:r>
              <a:t>Body Level Four</a:t>
            </a:r>
          </a:p>
          <a:p>
            <a:pPr lvl="4"/>
            <a:r>
              <a:t>Body Level Five</a:t>
            </a:r>
          </a:p>
        </p:txBody>
      </p:sp>
      <p:sp>
        <p:nvSpPr>
          <p:cNvPr id="3280" name="Slide Number"/>
          <p:cNvSpPr txBox="1">
            <a:spLocks noGrp="1"/>
          </p:cNvSpPr>
          <p:nvPr>
            <p:ph type="sldNum" sz="quarter" idx="2"/>
          </p:nvPr>
        </p:nvSpPr>
        <p:spPr>
          <a:xfrm>
            <a:off x="4419600" y="5988050"/>
            <a:ext cx="2133600" cy="368301"/>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517536928"/>
      </p:ext>
    </p:extLst>
  </p:cSld>
  <p:clrMapOvr>
    <a:masterClrMapping/>
  </p:clrMapOvr>
  <p:transition spd="med"/>
</p:sldLayout>
</file>

<file path=ppt/slideLayouts/slideLayout2158.xml><?xml version="1.0" encoding="utf-8"?>
<p:sldLayout xmlns:a="http://schemas.openxmlformats.org/drawingml/2006/main" xmlns:r="http://schemas.openxmlformats.org/officeDocument/2006/relationships" xmlns:p="http://schemas.openxmlformats.org/presentationml/2006/main" showMasterSp="0" type="tx">
  <p:cSld name="23_Vertical Title and Text">
    <p:bg>
      <p:bgPr>
        <a:solidFill>
          <a:srgbClr val="FFFFFF"/>
        </a:solidFill>
        <a:effectLst/>
      </p:bgPr>
    </p:bg>
    <p:spTree>
      <p:nvGrpSpPr>
        <p:cNvPr id="1" name=""/>
        <p:cNvGrpSpPr/>
        <p:nvPr/>
      </p:nvGrpSpPr>
      <p:grpSpPr>
        <a:xfrm>
          <a:off x="0" y="0"/>
          <a:ext cx="0" cy="0"/>
          <a:chOff x="0" y="0"/>
          <a:chExt cx="0" cy="0"/>
        </a:xfrm>
      </p:grpSpPr>
      <p:sp>
        <p:nvSpPr>
          <p:cNvPr id="3287" name="Title Text"/>
          <p:cNvSpPr txBox="1">
            <a:spLocks noGrp="1"/>
          </p:cNvSpPr>
          <p:nvPr>
            <p:ph type="title"/>
          </p:nvPr>
        </p:nvSpPr>
        <p:spPr>
          <a:xfrm>
            <a:off x="6629400" y="1600200"/>
            <a:ext cx="2057400" cy="4525963"/>
          </a:xfrm>
          <a:prstGeom prst="rect">
            <a:avLst/>
          </a:prstGeom>
          <a:noFill/>
        </p:spPr>
        <p:txBody>
          <a:bodyPr vert="eaVert" lIns="45715" tIns="45715" rIns="45715" bIns="45715"/>
          <a:lstStyle>
            <a:lvl1pPr>
              <a:defRPr sz="4400" b="0">
                <a:latin typeface="Times New Roman"/>
                <a:ea typeface="Times New Roman"/>
                <a:cs typeface="Times New Roman"/>
                <a:sym typeface="Times New Roman"/>
              </a:defRPr>
            </a:lvl1pPr>
          </a:lstStyle>
          <a:p>
            <a:r>
              <a:t>Title Text</a:t>
            </a:r>
          </a:p>
        </p:txBody>
      </p:sp>
      <p:sp>
        <p:nvSpPr>
          <p:cNvPr id="3288" name="Body Level One…"/>
          <p:cNvSpPr txBox="1">
            <a:spLocks noGrp="1"/>
          </p:cNvSpPr>
          <p:nvPr>
            <p:ph type="body" idx="1"/>
          </p:nvPr>
        </p:nvSpPr>
        <p:spPr>
          <a:xfrm>
            <a:off x="457200" y="1600200"/>
            <a:ext cx="6019800" cy="4525963"/>
          </a:xfrm>
          <a:prstGeom prst="rect">
            <a:avLst/>
          </a:prstGeom>
        </p:spPr>
        <p:txBody>
          <a:bodyPr vert="eaVert" lIns="45719" tIns="45719" rIns="45719" bIns="45719">
            <a:normAutofit/>
          </a:bodyPr>
          <a:lstStyle>
            <a:lvl1pPr marL="342900" indent="-342900">
              <a:buSzPct val="100000"/>
              <a:buChar char="•"/>
              <a:defRPr>
                <a:solidFill>
                  <a:srgbClr val="000000"/>
                </a:solidFill>
                <a:latin typeface="Times New Roman"/>
                <a:ea typeface="Times New Roman"/>
                <a:cs typeface="Times New Roman"/>
                <a:sym typeface="Times New Roman"/>
              </a:defRPr>
            </a:lvl1pPr>
            <a:lvl2pPr marL="783771" indent="-326571">
              <a:buSzPct val="100000"/>
              <a:buChar char="–"/>
              <a:defRPr>
                <a:solidFill>
                  <a:srgbClr val="000000"/>
                </a:solidFill>
                <a:latin typeface="Times New Roman"/>
                <a:ea typeface="Times New Roman"/>
                <a:cs typeface="Times New Roman"/>
                <a:sym typeface="Times New Roman"/>
              </a:defRPr>
            </a:lvl2pPr>
            <a:lvl3pPr marL="1219200" indent="-304800">
              <a:buSzPct val="100000"/>
              <a:buChar char="•"/>
              <a:defRPr>
                <a:solidFill>
                  <a:srgbClr val="000000"/>
                </a:solidFill>
                <a:latin typeface="Times New Roman"/>
                <a:ea typeface="Times New Roman"/>
                <a:cs typeface="Times New Roman"/>
                <a:sym typeface="Times New Roman"/>
              </a:defRPr>
            </a:lvl3pPr>
            <a:lvl4pPr marL="1737360" indent="-365760">
              <a:buSzPct val="100000"/>
              <a:buChar char="–"/>
              <a:defRPr>
                <a:solidFill>
                  <a:srgbClr val="000000"/>
                </a:solidFill>
                <a:latin typeface="Times New Roman"/>
                <a:ea typeface="Times New Roman"/>
                <a:cs typeface="Times New Roman"/>
                <a:sym typeface="Times New Roman"/>
              </a:defRPr>
            </a:lvl4pPr>
            <a:lvl5pPr marL="2194560" indent="-365760">
              <a:buChar char="»"/>
              <a:defRPr>
                <a:solidFill>
                  <a:srgbClr val="000000"/>
                </a:solidFill>
                <a:latin typeface="Times New Roman"/>
                <a:ea typeface="Times New Roman"/>
                <a:cs typeface="Times New Roman"/>
                <a:sym typeface="Times New Roman"/>
              </a:defRPr>
            </a:lvl5pPr>
          </a:lstStyle>
          <a:p>
            <a:r>
              <a:t>Body Level One</a:t>
            </a:r>
          </a:p>
          <a:p>
            <a:pPr lvl="1"/>
            <a:r>
              <a:t>Body Level Two</a:t>
            </a:r>
          </a:p>
          <a:p>
            <a:pPr lvl="2"/>
            <a:r>
              <a:t>Body Level Three</a:t>
            </a:r>
          </a:p>
          <a:p>
            <a:pPr lvl="3"/>
            <a:r>
              <a:t>Body Level Four</a:t>
            </a:r>
          </a:p>
          <a:p>
            <a:pPr lvl="4"/>
            <a:r>
              <a:t>Body Level Five</a:t>
            </a:r>
          </a:p>
        </p:txBody>
      </p:sp>
      <p:sp>
        <p:nvSpPr>
          <p:cNvPr id="3289" name="Slide Number"/>
          <p:cNvSpPr txBox="1">
            <a:spLocks noGrp="1"/>
          </p:cNvSpPr>
          <p:nvPr>
            <p:ph type="sldNum" sz="quarter" idx="2"/>
          </p:nvPr>
        </p:nvSpPr>
        <p:spPr>
          <a:xfrm>
            <a:off x="4419600" y="5988050"/>
            <a:ext cx="2133600" cy="368301"/>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2929703463"/>
      </p:ext>
    </p:extLst>
  </p:cSld>
  <p:clrMapOvr>
    <a:masterClrMapping/>
  </p:clrMapOvr>
  <p:transition spd="med"/>
</p:sldLayout>
</file>

<file path=ppt/slideLayouts/slideLayout2159.xml><?xml version="1.0" encoding="utf-8"?>
<p:sldLayout xmlns:a="http://schemas.openxmlformats.org/drawingml/2006/main" xmlns:r="http://schemas.openxmlformats.org/officeDocument/2006/relationships" xmlns:p="http://schemas.openxmlformats.org/presentationml/2006/main" showMasterSp="0" type="tx">
  <p:cSld name="24_Title Slide">
    <p:bg>
      <p:bgPr>
        <a:solidFill>
          <a:srgbClr val="000000"/>
        </a:solidFill>
        <a:effectLst/>
      </p:bgPr>
    </p:bg>
    <p:spTree>
      <p:nvGrpSpPr>
        <p:cNvPr id="1" name=""/>
        <p:cNvGrpSpPr/>
        <p:nvPr/>
      </p:nvGrpSpPr>
      <p:grpSpPr>
        <a:xfrm>
          <a:off x="0" y="0"/>
          <a:ext cx="0" cy="0"/>
          <a:chOff x="0" y="0"/>
          <a:chExt cx="0" cy="0"/>
        </a:xfrm>
      </p:grpSpPr>
      <p:sp>
        <p:nvSpPr>
          <p:cNvPr id="3296" name="Title Text"/>
          <p:cNvSpPr txBox="1">
            <a:spLocks noGrp="1"/>
          </p:cNvSpPr>
          <p:nvPr>
            <p:ph type="title"/>
          </p:nvPr>
        </p:nvSpPr>
        <p:spPr>
          <a:xfrm>
            <a:off x="685800" y="2130425"/>
            <a:ext cx="7772400" cy="1470025"/>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3297" name="Body Level One…"/>
          <p:cNvSpPr txBox="1">
            <a:spLocks noGrp="1"/>
          </p:cNvSpPr>
          <p:nvPr>
            <p:ph type="body" sz="quarter" idx="1"/>
          </p:nvPr>
        </p:nvSpPr>
        <p:spPr>
          <a:xfrm>
            <a:off x="1371600" y="3886200"/>
            <a:ext cx="6400800" cy="1752600"/>
          </a:xfrm>
          <a:prstGeom prst="rect">
            <a:avLst/>
          </a:prstGeom>
        </p:spPr>
        <p:txBody>
          <a:bodyPr lIns="45719" tIns="45719" rIns="45719" bIns="45719">
            <a:normAutofit/>
          </a:bodyPr>
          <a:lstStyle>
            <a:lvl1pPr marL="0" indent="0" algn="ctr">
              <a:buSzTx/>
              <a:buNone/>
              <a:defRPr b="1" i="0">
                <a:solidFill>
                  <a:srgbClr val="FFFFFF"/>
                </a:solidFill>
                <a:latin typeface="Arial" panose="020B0604020202020204" pitchFamily="34" charset="0"/>
                <a:cs typeface="Arial" panose="020B0604020202020204" pitchFamily="34" charset="0"/>
              </a:defRPr>
            </a:lvl1pPr>
            <a:lvl2pPr marL="0" indent="457200" algn="ctr">
              <a:buSzTx/>
              <a:buNone/>
              <a:defRPr b="1" i="0">
                <a:solidFill>
                  <a:srgbClr val="FFFFFF"/>
                </a:solidFill>
                <a:latin typeface="Arial" panose="020B0604020202020204" pitchFamily="34" charset="0"/>
                <a:cs typeface="Arial" panose="020B0604020202020204" pitchFamily="34" charset="0"/>
              </a:defRPr>
            </a:lvl2pPr>
            <a:lvl3pPr marL="0" indent="914400" algn="ctr">
              <a:buSzTx/>
              <a:buNone/>
              <a:defRPr b="1" i="0">
                <a:solidFill>
                  <a:srgbClr val="FFFFFF"/>
                </a:solidFill>
                <a:latin typeface="Arial" panose="020B0604020202020204" pitchFamily="34" charset="0"/>
                <a:cs typeface="Arial" panose="020B0604020202020204" pitchFamily="34" charset="0"/>
              </a:defRPr>
            </a:lvl3pPr>
            <a:lvl4pPr marL="0" indent="1371600" algn="ctr">
              <a:buSzTx/>
              <a:buNone/>
              <a:defRPr b="1" i="0">
                <a:solidFill>
                  <a:srgbClr val="FFFFFF"/>
                </a:solidFill>
                <a:latin typeface="Arial" panose="020B0604020202020204" pitchFamily="34" charset="0"/>
                <a:cs typeface="Arial" panose="020B0604020202020204" pitchFamily="34" charset="0"/>
              </a:defRPr>
            </a:lvl4pPr>
            <a:lvl5pPr marL="0" indent="1828800" algn="ctr">
              <a:buSzTx/>
              <a:buNone/>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298"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365431250"/>
      </p:ext>
    </p:extLst>
  </p:cSld>
  <p:clrMapOvr>
    <a:masterClrMapping/>
  </p:clrMapOvr>
  <p:transition spd="med"/>
</p:sldLayout>
</file>

<file path=ppt/slideLayouts/slideLayout216.xml><?xml version="1.0" encoding="utf-8"?>
<p:sldLayout xmlns:a="http://schemas.openxmlformats.org/drawingml/2006/main" xmlns:r="http://schemas.openxmlformats.org/officeDocument/2006/relationships" xmlns:p="http://schemas.openxmlformats.org/presentationml/2006/main" showMasterSp="0" type="tx">
  <p:cSld name="14_Blank">
    <p:bg>
      <p:bgPr>
        <a:solidFill>
          <a:srgbClr val="9CDCDA"/>
        </a:solidFill>
        <a:effectLst/>
      </p:bgPr>
    </p:bg>
    <p:spTree>
      <p:nvGrpSpPr>
        <p:cNvPr id="1" name=""/>
        <p:cNvGrpSpPr/>
        <p:nvPr/>
      </p:nvGrpSpPr>
      <p:grpSpPr>
        <a:xfrm>
          <a:off x="0" y="0"/>
          <a:ext cx="0" cy="0"/>
          <a:chOff x="0" y="0"/>
          <a:chExt cx="0" cy="0"/>
        </a:xfrm>
      </p:grpSpPr>
      <p:grpSp>
        <p:nvGrpSpPr>
          <p:cNvPr id="2548" name="Group 2"/>
          <p:cNvGrpSpPr/>
          <p:nvPr/>
        </p:nvGrpSpPr>
        <p:grpSpPr>
          <a:xfrm>
            <a:off x="-341607" y="-213936"/>
            <a:ext cx="9600389" cy="7485696"/>
            <a:chOff x="0" y="0"/>
            <a:chExt cx="9600387" cy="7485695"/>
          </a:xfrm>
        </p:grpSpPr>
        <p:grpSp>
          <p:nvGrpSpPr>
            <p:cNvPr id="2534" name="Group 3"/>
            <p:cNvGrpSpPr/>
            <p:nvPr/>
          </p:nvGrpSpPr>
          <p:grpSpPr>
            <a:xfrm>
              <a:off x="-1" y="0"/>
              <a:ext cx="9600389" cy="7485696"/>
              <a:chOff x="0" y="0"/>
              <a:chExt cx="9600387" cy="7485695"/>
            </a:xfrm>
          </p:grpSpPr>
          <p:sp>
            <p:nvSpPr>
              <p:cNvPr id="2453"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54"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55"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56"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57"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58"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59"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60"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61"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62"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63"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64"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65"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66"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67"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68"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69"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70"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71"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72"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73"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74"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75"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76"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77"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78"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79"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80"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81"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82"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83"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84"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85"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86"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87"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88"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89"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90"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91"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92"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93"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94"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95"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96"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97"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98"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99"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00"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01"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02"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03"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04"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05"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06"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07"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08"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09"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10"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11"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12"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13"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14" name="Freeform 65"/>
              <p:cNvSpPr/>
              <p:nvPr/>
            </p:nvSpPr>
            <p:spPr>
              <a:xfrm rot="3318475">
                <a:off x="6944385" y="21730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15"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16"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17"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18"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19" name="Freeform 70"/>
              <p:cNvSpPr/>
              <p:nvPr/>
            </p:nvSpPr>
            <p:spPr>
              <a:xfrm rot="6284068">
                <a:off x="8142097" y="1508474"/>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20"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21"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22"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23"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24"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25"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26"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27" name="Freeform 78"/>
              <p:cNvSpPr/>
              <p:nvPr/>
            </p:nvSpPr>
            <p:spPr>
              <a:xfrm rot="3318475">
                <a:off x="6887235" y="349390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28"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29"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30"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31" name="Freeform 82"/>
              <p:cNvSpPr/>
              <p:nvPr/>
            </p:nvSpPr>
            <p:spPr>
              <a:xfrm rot="6284068">
                <a:off x="7646797" y="4365974"/>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32" name="Freeform 83"/>
              <p:cNvSpPr/>
              <p:nvPr/>
            </p:nvSpPr>
            <p:spPr>
              <a:xfrm rot="5149041" flipH="1">
                <a:off x="8487826" y="3612750"/>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33"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2537" name="Group 85"/>
            <p:cNvGrpSpPr/>
            <p:nvPr/>
          </p:nvGrpSpPr>
          <p:grpSpPr>
            <a:xfrm>
              <a:off x="532106" y="687010"/>
              <a:ext cx="8745538" cy="223839"/>
              <a:chOff x="0" y="0"/>
              <a:chExt cx="8745537" cy="223837"/>
            </a:xfrm>
          </p:grpSpPr>
          <p:sp>
            <p:nvSpPr>
              <p:cNvPr id="2535"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36"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2540" name="Group 88"/>
            <p:cNvGrpSpPr/>
            <p:nvPr/>
          </p:nvGrpSpPr>
          <p:grpSpPr>
            <a:xfrm>
              <a:off x="424156" y="596523"/>
              <a:ext cx="8745538" cy="223838"/>
              <a:chOff x="0" y="0"/>
              <a:chExt cx="8745537" cy="223837"/>
            </a:xfrm>
          </p:grpSpPr>
          <p:sp>
            <p:nvSpPr>
              <p:cNvPr id="2538"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39"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2541"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2547" name="Group 92"/>
            <p:cNvGrpSpPr/>
            <p:nvPr/>
          </p:nvGrpSpPr>
          <p:grpSpPr>
            <a:xfrm>
              <a:off x="579241" y="366407"/>
              <a:ext cx="1124880" cy="1123270"/>
              <a:chOff x="0" y="0"/>
              <a:chExt cx="1124878" cy="1123268"/>
            </a:xfrm>
          </p:grpSpPr>
          <p:sp>
            <p:nvSpPr>
              <p:cNvPr id="2542"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43"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44"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45"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46"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2549"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611991751"/>
      </p:ext>
    </p:extLst>
  </p:cSld>
  <p:clrMapOvr>
    <a:masterClrMapping/>
  </p:clrMapOvr>
  <p:transition spd="med"/>
</p:sldLayout>
</file>

<file path=ppt/slideLayouts/slideLayout2160.xml><?xml version="1.0" encoding="utf-8"?>
<p:sldLayout xmlns:a="http://schemas.openxmlformats.org/drawingml/2006/main" xmlns:r="http://schemas.openxmlformats.org/officeDocument/2006/relationships" xmlns:p="http://schemas.openxmlformats.org/presentationml/2006/main" showMasterSp="0" type="tx">
  <p:cSld name="Title Slide 0">
    <p:bg>
      <p:bgPr>
        <a:gradFill flip="none" rotWithShape="1">
          <a:gsLst>
            <a:gs pos="0">
              <a:srgbClr val="660066"/>
            </a:gs>
            <a:gs pos="100000">
              <a:srgbClr val="000000"/>
            </a:gs>
          </a:gsLst>
          <a:path path="circle">
            <a:fillToRect l="50000" t="50000" r="50000" b="50000"/>
          </a:path>
        </a:gradFill>
        <a:effectLst/>
      </p:bgPr>
    </p:bg>
    <p:spTree>
      <p:nvGrpSpPr>
        <p:cNvPr id="1" name=""/>
        <p:cNvGrpSpPr/>
        <p:nvPr/>
      </p:nvGrpSpPr>
      <p:grpSpPr>
        <a:xfrm>
          <a:off x="0" y="0"/>
          <a:ext cx="0" cy="0"/>
          <a:chOff x="0" y="0"/>
          <a:chExt cx="0" cy="0"/>
        </a:xfrm>
      </p:grpSpPr>
      <p:sp>
        <p:nvSpPr>
          <p:cNvPr id="3305" name="Title Text"/>
          <p:cNvSpPr txBox="1">
            <a:spLocks noGrp="1"/>
          </p:cNvSpPr>
          <p:nvPr>
            <p:ph type="title"/>
          </p:nvPr>
        </p:nvSpPr>
        <p:spPr>
          <a:xfrm>
            <a:off x="685800" y="2130425"/>
            <a:ext cx="7772400" cy="1470025"/>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3306" name="Body Level One…"/>
          <p:cNvSpPr txBox="1">
            <a:spLocks noGrp="1"/>
          </p:cNvSpPr>
          <p:nvPr>
            <p:ph type="body" sz="quarter" idx="1"/>
          </p:nvPr>
        </p:nvSpPr>
        <p:spPr>
          <a:xfrm>
            <a:off x="1371600" y="3886200"/>
            <a:ext cx="6400800" cy="1752600"/>
          </a:xfrm>
          <a:prstGeom prst="rect">
            <a:avLst/>
          </a:prstGeom>
        </p:spPr>
        <p:txBody>
          <a:bodyPr lIns="45719" tIns="45719" rIns="45719" bIns="45719">
            <a:normAutofit/>
          </a:bodyPr>
          <a:lstStyle>
            <a:lvl1pPr marL="0" indent="0" algn="ctr">
              <a:buSzTx/>
              <a:buNone/>
              <a:defRPr b="1" i="0">
                <a:solidFill>
                  <a:srgbClr val="FFFFFF"/>
                </a:solidFill>
                <a:latin typeface="Arial" panose="020B0604020202020204" pitchFamily="34" charset="0"/>
                <a:cs typeface="Arial" panose="020B0604020202020204" pitchFamily="34" charset="0"/>
              </a:defRPr>
            </a:lvl1pPr>
            <a:lvl2pPr marL="0" indent="457200" algn="ctr">
              <a:buSzTx/>
              <a:buNone/>
              <a:defRPr b="1" i="0">
                <a:solidFill>
                  <a:srgbClr val="FFFFFF"/>
                </a:solidFill>
                <a:latin typeface="Arial" panose="020B0604020202020204" pitchFamily="34" charset="0"/>
                <a:cs typeface="Arial" panose="020B0604020202020204" pitchFamily="34" charset="0"/>
              </a:defRPr>
            </a:lvl2pPr>
            <a:lvl3pPr marL="0" indent="914400" algn="ctr">
              <a:buSzTx/>
              <a:buNone/>
              <a:defRPr b="1" i="0">
                <a:solidFill>
                  <a:srgbClr val="FFFFFF"/>
                </a:solidFill>
                <a:latin typeface="Arial" panose="020B0604020202020204" pitchFamily="34" charset="0"/>
                <a:cs typeface="Arial" panose="020B0604020202020204" pitchFamily="34" charset="0"/>
              </a:defRPr>
            </a:lvl3pPr>
            <a:lvl4pPr marL="0" indent="1371600" algn="ctr">
              <a:buSzTx/>
              <a:buNone/>
              <a:defRPr b="1" i="0">
                <a:solidFill>
                  <a:srgbClr val="FFFFFF"/>
                </a:solidFill>
                <a:latin typeface="Arial" panose="020B0604020202020204" pitchFamily="34" charset="0"/>
                <a:cs typeface="Arial" panose="020B0604020202020204" pitchFamily="34" charset="0"/>
              </a:defRPr>
            </a:lvl4pPr>
            <a:lvl5pPr marL="0" indent="1828800" algn="ctr">
              <a:buSzTx/>
              <a:buNone/>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307"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075741592"/>
      </p:ext>
    </p:extLst>
  </p:cSld>
  <p:clrMapOvr>
    <a:masterClrMapping/>
  </p:clrMapOvr>
  <p:transition spd="med"/>
</p:sldLayout>
</file>

<file path=ppt/slideLayouts/slideLayout2161.xml><?xml version="1.0" encoding="utf-8"?>
<p:sldLayout xmlns:a="http://schemas.openxmlformats.org/drawingml/2006/main" xmlns:r="http://schemas.openxmlformats.org/officeDocument/2006/relationships" xmlns:p="http://schemas.openxmlformats.org/presentationml/2006/main" showMasterSp="0" type="tx">
  <p:cSld name="24_Title and Content">
    <p:bg>
      <p:bgPr>
        <a:solidFill>
          <a:srgbClr val="000000"/>
        </a:solidFill>
        <a:effectLst/>
      </p:bgPr>
    </p:bg>
    <p:spTree>
      <p:nvGrpSpPr>
        <p:cNvPr id="1" name=""/>
        <p:cNvGrpSpPr/>
        <p:nvPr/>
      </p:nvGrpSpPr>
      <p:grpSpPr>
        <a:xfrm>
          <a:off x="0" y="0"/>
          <a:ext cx="0" cy="0"/>
          <a:chOff x="0" y="0"/>
          <a:chExt cx="0" cy="0"/>
        </a:xfrm>
      </p:grpSpPr>
      <p:sp>
        <p:nvSpPr>
          <p:cNvPr id="3314" name="Title Text"/>
          <p:cNvSpPr txBox="1">
            <a:spLocks noGrp="1"/>
          </p:cNvSpPr>
          <p:nvPr>
            <p:ph type="title"/>
          </p:nvPr>
        </p:nvSpPr>
        <p:spPr>
          <a:xfrm>
            <a:off x="38100" y="44450"/>
            <a:ext cx="9070975" cy="1143000"/>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3315" name="Body Level One…"/>
          <p:cNvSpPr txBox="1">
            <a:spLocks noGrp="1"/>
          </p:cNvSpPr>
          <p:nvPr>
            <p:ph type="body" idx="1"/>
          </p:nvPr>
        </p:nvSpPr>
        <p:spPr>
          <a:xfrm>
            <a:off x="685800" y="1981200"/>
            <a:ext cx="7772400" cy="4114800"/>
          </a:xfrm>
          <a:prstGeom prst="rect">
            <a:avLst/>
          </a:prstGeom>
        </p:spPr>
        <p:txBody>
          <a:bodyPr lIns="45719" tIns="45719" rIns="45719" bIns="45719">
            <a:normAutofit/>
          </a:bodyPr>
          <a:lstStyle>
            <a:lvl1pPr marL="342900" indent="-342900">
              <a:buSzPct val="100000"/>
              <a:buChar char="•"/>
              <a:defRPr b="1" i="0">
                <a:solidFill>
                  <a:srgbClr val="FFFFFF"/>
                </a:solidFill>
                <a:latin typeface="Arial" panose="020B0604020202020204" pitchFamily="34" charset="0"/>
                <a:cs typeface="Arial" panose="020B0604020202020204" pitchFamily="34" charset="0"/>
              </a:defRPr>
            </a:lvl1pPr>
            <a:lvl2pPr marL="783771" indent="-326571">
              <a:buSzPct val="100000"/>
              <a:buChar char="–"/>
              <a:defRPr b="1" i="0">
                <a:solidFill>
                  <a:srgbClr val="FFFFFF"/>
                </a:solidFill>
                <a:latin typeface="Arial" panose="020B0604020202020204" pitchFamily="34" charset="0"/>
                <a:cs typeface="Arial" panose="020B0604020202020204" pitchFamily="34" charset="0"/>
              </a:defRPr>
            </a:lvl2pPr>
            <a:lvl3pPr marL="1219200" indent="-304800">
              <a:buSzPct val="100000"/>
              <a:buChar char="•"/>
              <a:defRPr b="1" i="0">
                <a:solidFill>
                  <a:srgbClr val="FFFFFF"/>
                </a:solidFill>
                <a:latin typeface="Arial" panose="020B0604020202020204" pitchFamily="34" charset="0"/>
                <a:cs typeface="Arial" panose="020B0604020202020204" pitchFamily="34" charset="0"/>
              </a:defRPr>
            </a:lvl3pPr>
            <a:lvl4pPr marL="1737360" indent="-365760">
              <a:buSzPct val="100000"/>
              <a:buChar char="–"/>
              <a:defRPr b="1" i="0">
                <a:solidFill>
                  <a:srgbClr val="FFFFFF"/>
                </a:solidFill>
                <a:latin typeface="Arial" panose="020B0604020202020204" pitchFamily="34" charset="0"/>
                <a:cs typeface="Arial" panose="020B0604020202020204" pitchFamily="34" charset="0"/>
              </a:defRPr>
            </a:lvl4pPr>
            <a:lvl5pPr marL="2194560" indent="-365760">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316"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116779959"/>
      </p:ext>
    </p:extLst>
  </p:cSld>
  <p:clrMapOvr>
    <a:masterClrMapping/>
  </p:clrMapOvr>
  <p:transition spd="med"/>
</p:sldLayout>
</file>

<file path=ppt/slideLayouts/slideLayout2162.xml><?xml version="1.0" encoding="utf-8"?>
<p:sldLayout xmlns:a="http://schemas.openxmlformats.org/drawingml/2006/main" xmlns:r="http://schemas.openxmlformats.org/officeDocument/2006/relationships" xmlns:p="http://schemas.openxmlformats.org/presentationml/2006/main" showMasterSp="0" type="tx">
  <p:cSld name="24_Section Header">
    <p:bg>
      <p:bgPr>
        <a:solidFill>
          <a:srgbClr val="000000"/>
        </a:solidFill>
        <a:effectLst/>
      </p:bgPr>
    </p:bg>
    <p:spTree>
      <p:nvGrpSpPr>
        <p:cNvPr id="1" name=""/>
        <p:cNvGrpSpPr/>
        <p:nvPr/>
      </p:nvGrpSpPr>
      <p:grpSpPr>
        <a:xfrm>
          <a:off x="0" y="0"/>
          <a:ext cx="0" cy="0"/>
          <a:chOff x="0" y="0"/>
          <a:chExt cx="0" cy="0"/>
        </a:xfrm>
      </p:grpSpPr>
      <p:sp>
        <p:nvSpPr>
          <p:cNvPr id="3323" name="Title Text"/>
          <p:cNvSpPr txBox="1">
            <a:spLocks noGrp="1"/>
          </p:cNvSpPr>
          <p:nvPr>
            <p:ph type="title"/>
          </p:nvPr>
        </p:nvSpPr>
        <p:spPr>
          <a:xfrm>
            <a:off x="722312" y="4406900"/>
            <a:ext cx="7772401" cy="1362075"/>
          </a:xfrm>
          <a:prstGeom prst="rect">
            <a:avLst/>
          </a:prstGeom>
          <a:noFill/>
        </p:spPr>
        <p:txBody>
          <a:bodyPr lIns="45719" tIns="45719" rIns="45719" bIns="45719"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3324" name="Body Level One…"/>
          <p:cNvSpPr txBox="1">
            <a:spLocks noGrp="1"/>
          </p:cNvSpPr>
          <p:nvPr>
            <p:ph type="body" sz="quarter" idx="1"/>
          </p:nvPr>
        </p:nvSpPr>
        <p:spPr>
          <a:xfrm>
            <a:off x="722312" y="2906713"/>
            <a:ext cx="7772401" cy="1500188"/>
          </a:xfrm>
          <a:prstGeom prst="rect">
            <a:avLst/>
          </a:prstGeom>
        </p:spPr>
        <p:txBody>
          <a:bodyPr lIns="45719" tIns="45719" rIns="45719" bIns="45719" anchor="b">
            <a:normAutofit/>
          </a:bodyPr>
          <a:lstStyle>
            <a:lvl1pPr marL="0" indent="0">
              <a:spcBef>
                <a:spcPts val="400"/>
              </a:spcBef>
              <a:buSzTx/>
              <a:buNone/>
              <a:defRPr sz="2000" b="1" i="0">
                <a:solidFill>
                  <a:srgbClr val="FFFFFF"/>
                </a:solidFill>
                <a:latin typeface="Arial" panose="020B0604020202020204" pitchFamily="34" charset="0"/>
                <a:cs typeface="Arial" panose="020B0604020202020204" pitchFamily="34" charset="0"/>
              </a:defRPr>
            </a:lvl1pPr>
            <a:lvl2pPr marL="0" indent="457200">
              <a:spcBef>
                <a:spcPts val="400"/>
              </a:spcBef>
              <a:buSzTx/>
              <a:buNone/>
              <a:defRPr sz="2000" b="1" i="0">
                <a:solidFill>
                  <a:srgbClr val="FFFFFF"/>
                </a:solidFill>
                <a:latin typeface="Arial" panose="020B0604020202020204" pitchFamily="34" charset="0"/>
                <a:cs typeface="Arial" panose="020B0604020202020204" pitchFamily="34" charset="0"/>
              </a:defRPr>
            </a:lvl2pPr>
            <a:lvl3pPr marL="0" indent="914400">
              <a:spcBef>
                <a:spcPts val="400"/>
              </a:spcBef>
              <a:buSzTx/>
              <a:buNone/>
              <a:defRPr sz="2000" b="1" i="0">
                <a:solidFill>
                  <a:srgbClr val="FFFFFF"/>
                </a:solidFill>
                <a:latin typeface="Arial" panose="020B0604020202020204" pitchFamily="34" charset="0"/>
                <a:cs typeface="Arial" panose="020B0604020202020204" pitchFamily="34" charset="0"/>
              </a:defRPr>
            </a:lvl3pPr>
            <a:lvl4pPr marL="0" indent="1371600">
              <a:spcBef>
                <a:spcPts val="400"/>
              </a:spcBef>
              <a:buSzTx/>
              <a:buNone/>
              <a:defRPr sz="2000" b="1" i="0">
                <a:solidFill>
                  <a:srgbClr val="FFFFFF"/>
                </a:solidFill>
                <a:latin typeface="Arial" panose="020B0604020202020204" pitchFamily="34" charset="0"/>
                <a:cs typeface="Arial" panose="020B0604020202020204" pitchFamily="34" charset="0"/>
              </a:defRPr>
            </a:lvl4pPr>
            <a:lvl5pPr marL="0" indent="1828800">
              <a:spcBef>
                <a:spcPts val="400"/>
              </a:spcBef>
              <a:buSzTx/>
              <a:buNone/>
              <a:defRPr sz="20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325"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810189681"/>
      </p:ext>
    </p:extLst>
  </p:cSld>
  <p:clrMapOvr>
    <a:masterClrMapping/>
  </p:clrMapOvr>
  <p:transition spd="med"/>
</p:sldLayout>
</file>

<file path=ppt/slideLayouts/slideLayout2163.xml><?xml version="1.0" encoding="utf-8"?>
<p:sldLayout xmlns:a="http://schemas.openxmlformats.org/drawingml/2006/main" xmlns:r="http://schemas.openxmlformats.org/officeDocument/2006/relationships" xmlns:p="http://schemas.openxmlformats.org/presentationml/2006/main" showMasterSp="0" type="tx">
  <p:cSld name="24_Two Content">
    <p:bg>
      <p:bgPr>
        <a:solidFill>
          <a:srgbClr val="000000"/>
        </a:solidFill>
        <a:effectLst/>
      </p:bgPr>
    </p:bg>
    <p:spTree>
      <p:nvGrpSpPr>
        <p:cNvPr id="1" name=""/>
        <p:cNvGrpSpPr/>
        <p:nvPr/>
      </p:nvGrpSpPr>
      <p:grpSpPr>
        <a:xfrm>
          <a:off x="0" y="0"/>
          <a:ext cx="0" cy="0"/>
          <a:chOff x="0" y="0"/>
          <a:chExt cx="0" cy="0"/>
        </a:xfrm>
      </p:grpSpPr>
      <p:sp>
        <p:nvSpPr>
          <p:cNvPr id="3332" name="Title Text"/>
          <p:cNvSpPr txBox="1">
            <a:spLocks noGrp="1"/>
          </p:cNvSpPr>
          <p:nvPr>
            <p:ph type="title"/>
          </p:nvPr>
        </p:nvSpPr>
        <p:spPr>
          <a:xfrm>
            <a:off x="38100" y="44450"/>
            <a:ext cx="9070975" cy="1143000"/>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3333" name="Body Level One…"/>
          <p:cNvSpPr txBox="1">
            <a:spLocks noGrp="1"/>
          </p:cNvSpPr>
          <p:nvPr>
            <p:ph type="body" sz="half" idx="1"/>
          </p:nvPr>
        </p:nvSpPr>
        <p:spPr>
          <a:xfrm>
            <a:off x="685800" y="1981200"/>
            <a:ext cx="3810000" cy="4114800"/>
          </a:xfrm>
          <a:prstGeom prst="rect">
            <a:avLst/>
          </a:prstGeom>
        </p:spPr>
        <p:txBody>
          <a:bodyPr lIns="45719" tIns="45719" rIns="45719" bIns="45719">
            <a:normAutofit/>
          </a:bodyPr>
          <a:lstStyle>
            <a:lvl1pPr marL="342900" indent="-342900">
              <a:spcBef>
                <a:spcPts val="600"/>
              </a:spcBef>
              <a:buSzPct val="100000"/>
              <a:buChar char="•"/>
              <a:defRPr sz="2800" b="1" i="0">
                <a:solidFill>
                  <a:srgbClr val="FFFFFF"/>
                </a:solidFill>
                <a:latin typeface="Arial" panose="020B0604020202020204" pitchFamily="34" charset="0"/>
                <a:cs typeface="Arial" panose="020B0604020202020204" pitchFamily="34" charset="0"/>
              </a:defRPr>
            </a:lvl1pPr>
            <a:lvl2pPr marL="790575" indent="-333375">
              <a:spcBef>
                <a:spcPts val="600"/>
              </a:spcBef>
              <a:buSzPct val="100000"/>
              <a:buChar char="–"/>
              <a:defRPr sz="2800" b="1" i="0">
                <a:solidFill>
                  <a:srgbClr val="FFFFFF"/>
                </a:solidFill>
                <a:latin typeface="Arial" panose="020B0604020202020204" pitchFamily="34" charset="0"/>
                <a:cs typeface="Arial" panose="020B0604020202020204" pitchFamily="34" charset="0"/>
              </a:defRPr>
            </a:lvl2pPr>
            <a:lvl3pPr marL="1234439" indent="-320039">
              <a:spcBef>
                <a:spcPts val="600"/>
              </a:spcBef>
              <a:buSzPct val="100000"/>
              <a:buChar char="•"/>
              <a:defRPr sz="2800" b="1" i="0">
                <a:solidFill>
                  <a:srgbClr val="FFFFFF"/>
                </a:solidFill>
                <a:latin typeface="Arial" panose="020B0604020202020204" pitchFamily="34" charset="0"/>
                <a:cs typeface="Arial" panose="020B0604020202020204" pitchFamily="34" charset="0"/>
              </a:defRPr>
            </a:lvl3pPr>
            <a:lvl4pPr marL="1727200" indent="-355600">
              <a:spcBef>
                <a:spcPts val="600"/>
              </a:spcBef>
              <a:buSzPct val="100000"/>
              <a:buChar char="–"/>
              <a:defRPr sz="2800" b="1" i="0">
                <a:solidFill>
                  <a:srgbClr val="FFFFFF"/>
                </a:solidFill>
                <a:latin typeface="Arial" panose="020B0604020202020204" pitchFamily="34" charset="0"/>
                <a:cs typeface="Arial" panose="020B0604020202020204" pitchFamily="34" charset="0"/>
              </a:defRPr>
            </a:lvl4pPr>
            <a:lvl5pPr marL="2184400" indent="-355600">
              <a:spcBef>
                <a:spcPts val="600"/>
              </a:spcBef>
              <a:buChar char="»"/>
              <a:defRPr sz="28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334"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987221296"/>
      </p:ext>
    </p:extLst>
  </p:cSld>
  <p:clrMapOvr>
    <a:masterClrMapping/>
  </p:clrMapOvr>
  <p:transition spd="med"/>
</p:sldLayout>
</file>

<file path=ppt/slideLayouts/slideLayout2164.xml><?xml version="1.0" encoding="utf-8"?>
<p:sldLayout xmlns:a="http://schemas.openxmlformats.org/drawingml/2006/main" xmlns:r="http://schemas.openxmlformats.org/officeDocument/2006/relationships" xmlns:p="http://schemas.openxmlformats.org/presentationml/2006/main" showMasterSp="0" type="tx">
  <p:cSld name="24_Comparison">
    <p:bg>
      <p:bgPr>
        <a:solidFill>
          <a:srgbClr val="000000"/>
        </a:solidFill>
        <a:effectLst/>
      </p:bgPr>
    </p:bg>
    <p:spTree>
      <p:nvGrpSpPr>
        <p:cNvPr id="1" name=""/>
        <p:cNvGrpSpPr/>
        <p:nvPr/>
      </p:nvGrpSpPr>
      <p:grpSpPr>
        <a:xfrm>
          <a:off x="0" y="0"/>
          <a:ext cx="0" cy="0"/>
          <a:chOff x="0" y="0"/>
          <a:chExt cx="0" cy="0"/>
        </a:xfrm>
      </p:grpSpPr>
      <p:sp>
        <p:nvSpPr>
          <p:cNvPr id="3341"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3342" name="Body Level One…"/>
          <p:cNvSpPr txBox="1">
            <a:spLocks noGrp="1"/>
          </p:cNvSpPr>
          <p:nvPr>
            <p:ph type="body" sz="quarter" idx="1"/>
          </p:nvPr>
        </p:nvSpPr>
        <p:spPr>
          <a:xfrm>
            <a:off x="457200" y="1535112"/>
            <a:ext cx="4040188" cy="639763"/>
          </a:xfrm>
          <a:prstGeom prst="rect">
            <a:avLst/>
          </a:prstGeom>
        </p:spPr>
        <p:txBody>
          <a:bodyPr lIns="45719" tIns="45719" rIns="45719" bIns="45719" anchor="b">
            <a:normAutofit/>
          </a:bodyPr>
          <a:lstStyle>
            <a:lvl1pPr marL="0" indent="0">
              <a:spcBef>
                <a:spcPts val="500"/>
              </a:spcBef>
              <a:buSzTx/>
              <a:buNone/>
              <a:defRPr sz="2400" b="1" i="0">
                <a:solidFill>
                  <a:srgbClr val="FFFFFF"/>
                </a:solidFill>
                <a:latin typeface="Arial" panose="020B0604020202020204" pitchFamily="34" charset="0"/>
                <a:cs typeface="Arial" panose="020B0604020202020204" pitchFamily="34" charset="0"/>
              </a:defRPr>
            </a:lvl1pPr>
            <a:lvl2pPr marL="0" indent="457200">
              <a:spcBef>
                <a:spcPts val="500"/>
              </a:spcBef>
              <a:buSzTx/>
              <a:buNone/>
              <a:defRPr sz="2400" b="1" i="0">
                <a:solidFill>
                  <a:srgbClr val="FFFFFF"/>
                </a:solidFill>
                <a:latin typeface="Arial" panose="020B0604020202020204" pitchFamily="34" charset="0"/>
                <a:cs typeface="Arial" panose="020B0604020202020204" pitchFamily="34" charset="0"/>
              </a:defRPr>
            </a:lvl2pPr>
            <a:lvl3pPr marL="0" indent="914400">
              <a:spcBef>
                <a:spcPts val="500"/>
              </a:spcBef>
              <a:buSzTx/>
              <a:buNone/>
              <a:defRPr sz="2400" b="1" i="0">
                <a:solidFill>
                  <a:srgbClr val="FFFFFF"/>
                </a:solidFill>
                <a:latin typeface="Arial" panose="020B0604020202020204" pitchFamily="34" charset="0"/>
                <a:cs typeface="Arial" panose="020B0604020202020204" pitchFamily="34" charset="0"/>
              </a:defRPr>
            </a:lvl3pPr>
            <a:lvl4pPr marL="0" indent="1371600">
              <a:spcBef>
                <a:spcPts val="500"/>
              </a:spcBef>
              <a:buSzTx/>
              <a:buNone/>
              <a:defRPr sz="2400" b="1" i="0">
                <a:solidFill>
                  <a:srgbClr val="FFFFFF"/>
                </a:solidFill>
                <a:latin typeface="Arial" panose="020B0604020202020204" pitchFamily="34" charset="0"/>
                <a:cs typeface="Arial" panose="020B0604020202020204" pitchFamily="34" charset="0"/>
              </a:defRPr>
            </a:lvl4pPr>
            <a:lvl5pPr marL="0" indent="1828800">
              <a:spcBef>
                <a:spcPts val="500"/>
              </a:spcBef>
              <a:buSzTx/>
              <a:buNone/>
              <a:defRPr sz="24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343" name="Text Placeholder 4"/>
          <p:cNvSpPr>
            <a:spLocks noGrp="1"/>
          </p:cNvSpPr>
          <p:nvPr>
            <p:ph type="body" sz="quarter" idx="21"/>
          </p:nvPr>
        </p:nvSpPr>
        <p:spPr>
          <a:xfrm>
            <a:off x="4645025" y="1535112"/>
            <a:ext cx="4041775" cy="639763"/>
          </a:xfrm>
          <a:prstGeom prst="rect">
            <a:avLst/>
          </a:prstGeom>
        </p:spPr>
        <p:txBody>
          <a:bodyPr lIns="45719" tIns="45719" rIns="45719" bIns="45719"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FFFFFF"/>
                </a:solidFill>
              </a:defRPr>
            </a:pPr>
            <a:endParaRPr dirty="0"/>
          </a:p>
        </p:txBody>
      </p:sp>
      <p:sp>
        <p:nvSpPr>
          <p:cNvPr id="3344"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630063102"/>
      </p:ext>
    </p:extLst>
  </p:cSld>
  <p:clrMapOvr>
    <a:masterClrMapping/>
  </p:clrMapOvr>
  <p:transition spd="med"/>
</p:sldLayout>
</file>

<file path=ppt/slideLayouts/slideLayout2165.xml><?xml version="1.0" encoding="utf-8"?>
<p:sldLayout xmlns:a="http://schemas.openxmlformats.org/drawingml/2006/main" xmlns:r="http://schemas.openxmlformats.org/officeDocument/2006/relationships" xmlns:p="http://schemas.openxmlformats.org/presentationml/2006/main" showMasterSp="0" type="tx">
  <p:cSld name="24_Title Only">
    <p:bg>
      <p:bgPr>
        <a:solidFill>
          <a:srgbClr val="000000"/>
        </a:solidFill>
        <a:effectLst/>
      </p:bgPr>
    </p:bg>
    <p:spTree>
      <p:nvGrpSpPr>
        <p:cNvPr id="1" name=""/>
        <p:cNvGrpSpPr/>
        <p:nvPr/>
      </p:nvGrpSpPr>
      <p:grpSpPr>
        <a:xfrm>
          <a:off x="0" y="0"/>
          <a:ext cx="0" cy="0"/>
          <a:chOff x="0" y="0"/>
          <a:chExt cx="0" cy="0"/>
        </a:xfrm>
      </p:grpSpPr>
      <p:sp>
        <p:nvSpPr>
          <p:cNvPr id="3351" name="Title Text"/>
          <p:cNvSpPr txBox="1">
            <a:spLocks noGrp="1"/>
          </p:cNvSpPr>
          <p:nvPr>
            <p:ph type="title"/>
          </p:nvPr>
        </p:nvSpPr>
        <p:spPr>
          <a:xfrm>
            <a:off x="38100" y="44450"/>
            <a:ext cx="9070975" cy="1143000"/>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3352"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339691543"/>
      </p:ext>
    </p:extLst>
  </p:cSld>
  <p:clrMapOvr>
    <a:masterClrMapping/>
  </p:clrMapOvr>
  <p:transition spd="med"/>
</p:sldLayout>
</file>

<file path=ppt/slideLayouts/slideLayout2166.xml><?xml version="1.0" encoding="utf-8"?>
<p:sldLayout xmlns:a="http://schemas.openxmlformats.org/drawingml/2006/main" xmlns:r="http://schemas.openxmlformats.org/officeDocument/2006/relationships" xmlns:p="http://schemas.openxmlformats.org/presentationml/2006/main" showMasterSp="0" type="tx">
  <p:cSld name="26_Blank">
    <p:bg>
      <p:bgPr>
        <a:solidFill>
          <a:srgbClr val="000000"/>
        </a:solidFill>
        <a:effectLst/>
      </p:bgPr>
    </p:bg>
    <p:spTree>
      <p:nvGrpSpPr>
        <p:cNvPr id="1" name=""/>
        <p:cNvGrpSpPr/>
        <p:nvPr/>
      </p:nvGrpSpPr>
      <p:grpSpPr>
        <a:xfrm>
          <a:off x="0" y="0"/>
          <a:ext cx="0" cy="0"/>
          <a:chOff x="0" y="0"/>
          <a:chExt cx="0" cy="0"/>
        </a:xfrm>
      </p:grpSpPr>
      <p:sp>
        <p:nvSpPr>
          <p:cNvPr id="3359"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952898555"/>
      </p:ext>
    </p:extLst>
  </p:cSld>
  <p:clrMapOvr>
    <a:masterClrMapping/>
  </p:clrMapOvr>
  <p:transition spd="med"/>
</p:sldLayout>
</file>

<file path=ppt/slideLayouts/slideLayout2167.xml><?xml version="1.0" encoding="utf-8"?>
<p:sldLayout xmlns:a="http://schemas.openxmlformats.org/drawingml/2006/main" xmlns:r="http://schemas.openxmlformats.org/officeDocument/2006/relationships" xmlns:p="http://schemas.openxmlformats.org/presentationml/2006/main" showMasterSp="0" type="tx">
  <p:cSld name="24_Content with Caption">
    <p:bg>
      <p:bgPr>
        <a:solidFill>
          <a:srgbClr val="000000"/>
        </a:solidFill>
        <a:effectLst/>
      </p:bgPr>
    </p:bg>
    <p:spTree>
      <p:nvGrpSpPr>
        <p:cNvPr id="1" name=""/>
        <p:cNvGrpSpPr/>
        <p:nvPr/>
      </p:nvGrpSpPr>
      <p:grpSpPr>
        <a:xfrm>
          <a:off x="0" y="0"/>
          <a:ext cx="0" cy="0"/>
          <a:chOff x="0" y="0"/>
          <a:chExt cx="0" cy="0"/>
        </a:xfrm>
      </p:grpSpPr>
      <p:sp>
        <p:nvSpPr>
          <p:cNvPr id="3366" name="Title Text"/>
          <p:cNvSpPr txBox="1">
            <a:spLocks noGrp="1"/>
          </p:cNvSpPr>
          <p:nvPr>
            <p:ph type="title"/>
          </p:nvPr>
        </p:nvSpPr>
        <p:spPr>
          <a:xfrm>
            <a:off x="457200" y="273050"/>
            <a:ext cx="3008314" cy="1162050"/>
          </a:xfrm>
          <a:prstGeom prst="rect">
            <a:avLst/>
          </a:prstGeom>
          <a:noFill/>
        </p:spPr>
        <p:txBody>
          <a:bodyPr lIns="45719" tIns="45719" rIns="45719" bIns="45719"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3367" name="Body Level One…"/>
          <p:cNvSpPr txBox="1">
            <a:spLocks noGrp="1"/>
          </p:cNvSpPr>
          <p:nvPr>
            <p:ph type="body" idx="1"/>
          </p:nvPr>
        </p:nvSpPr>
        <p:spPr>
          <a:xfrm>
            <a:off x="3575050" y="273050"/>
            <a:ext cx="5111750" cy="5853113"/>
          </a:xfrm>
          <a:prstGeom prst="rect">
            <a:avLst/>
          </a:prstGeom>
        </p:spPr>
        <p:txBody>
          <a:bodyPr lIns="45719" tIns="45719" rIns="45719" bIns="45719">
            <a:normAutofit/>
          </a:bodyPr>
          <a:lstStyle>
            <a:lvl1pPr marL="342900" indent="-342900">
              <a:buSzPct val="100000"/>
              <a:buChar char="•"/>
              <a:defRPr b="1" i="0">
                <a:solidFill>
                  <a:srgbClr val="FFFFFF"/>
                </a:solidFill>
                <a:latin typeface="Arial" panose="020B0604020202020204" pitchFamily="34" charset="0"/>
                <a:cs typeface="Arial" panose="020B0604020202020204" pitchFamily="34" charset="0"/>
              </a:defRPr>
            </a:lvl1pPr>
            <a:lvl2pPr marL="783771" indent="-326571">
              <a:buSzPct val="100000"/>
              <a:buChar char="–"/>
              <a:defRPr b="1" i="0">
                <a:solidFill>
                  <a:srgbClr val="FFFFFF"/>
                </a:solidFill>
                <a:latin typeface="Arial" panose="020B0604020202020204" pitchFamily="34" charset="0"/>
                <a:cs typeface="Arial" panose="020B0604020202020204" pitchFamily="34" charset="0"/>
              </a:defRPr>
            </a:lvl2pPr>
            <a:lvl3pPr marL="1219200" indent="-304800">
              <a:buSzPct val="100000"/>
              <a:buChar char="•"/>
              <a:defRPr b="1" i="0">
                <a:solidFill>
                  <a:srgbClr val="FFFFFF"/>
                </a:solidFill>
                <a:latin typeface="Arial" panose="020B0604020202020204" pitchFamily="34" charset="0"/>
                <a:cs typeface="Arial" panose="020B0604020202020204" pitchFamily="34" charset="0"/>
              </a:defRPr>
            </a:lvl3pPr>
            <a:lvl4pPr marL="1737360" indent="-365760">
              <a:buSzPct val="100000"/>
              <a:buChar char="–"/>
              <a:defRPr b="1" i="0">
                <a:solidFill>
                  <a:srgbClr val="FFFFFF"/>
                </a:solidFill>
                <a:latin typeface="Arial" panose="020B0604020202020204" pitchFamily="34" charset="0"/>
                <a:cs typeface="Arial" panose="020B0604020202020204" pitchFamily="34" charset="0"/>
              </a:defRPr>
            </a:lvl4pPr>
            <a:lvl5pPr marL="2194560" indent="-365760">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368" name="Text Placeholder 3"/>
          <p:cNvSpPr>
            <a:spLocks noGrp="1"/>
          </p:cNvSpPr>
          <p:nvPr>
            <p:ph type="body" sz="half" idx="21"/>
          </p:nvPr>
        </p:nvSpPr>
        <p:spPr>
          <a:xfrm>
            <a:off x="457199" y="1435100"/>
            <a:ext cx="3008315" cy="4691063"/>
          </a:xfrm>
          <a:prstGeom prst="rect">
            <a:avLst/>
          </a:prstGeom>
        </p:spPr>
        <p:txBody>
          <a:bodyPr lIns="45719" tIns="45719" rIns="45719" bIns="45719">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FFFFFF"/>
                </a:solidFill>
              </a:defRPr>
            </a:pPr>
            <a:endParaRPr dirty="0"/>
          </a:p>
        </p:txBody>
      </p:sp>
      <p:sp>
        <p:nvSpPr>
          <p:cNvPr id="3369"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081101136"/>
      </p:ext>
    </p:extLst>
  </p:cSld>
  <p:clrMapOvr>
    <a:masterClrMapping/>
  </p:clrMapOvr>
  <p:transition spd="med"/>
</p:sldLayout>
</file>

<file path=ppt/slideLayouts/slideLayout2168.xml><?xml version="1.0" encoding="utf-8"?>
<p:sldLayout xmlns:a="http://schemas.openxmlformats.org/drawingml/2006/main" xmlns:r="http://schemas.openxmlformats.org/officeDocument/2006/relationships" xmlns:p="http://schemas.openxmlformats.org/presentationml/2006/main" showMasterSp="0" type="tx">
  <p:cSld name="24_Picture with Caption">
    <p:bg>
      <p:bgPr>
        <a:solidFill>
          <a:srgbClr val="000000"/>
        </a:solidFill>
        <a:effectLst/>
      </p:bgPr>
    </p:bg>
    <p:spTree>
      <p:nvGrpSpPr>
        <p:cNvPr id="1" name=""/>
        <p:cNvGrpSpPr/>
        <p:nvPr/>
      </p:nvGrpSpPr>
      <p:grpSpPr>
        <a:xfrm>
          <a:off x="0" y="0"/>
          <a:ext cx="0" cy="0"/>
          <a:chOff x="0" y="0"/>
          <a:chExt cx="0" cy="0"/>
        </a:xfrm>
      </p:grpSpPr>
      <p:sp>
        <p:nvSpPr>
          <p:cNvPr id="3376" name="Title Text"/>
          <p:cNvSpPr txBox="1">
            <a:spLocks noGrp="1"/>
          </p:cNvSpPr>
          <p:nvPr>
            <p:ph type="title"/>
          </p:nvPr>
        </p:nvSpPr>
        <p:spPr>
          <a:xfrm>
            <a:off x="1792288" y="4800600"/>
            <a:ext cx="5486401" cy="566738"/>
          </a:xfrm>
          <a:prstGeom prst="rect">
            <a:avLst/>
          </a:prstGeom>
          <a:noFill/>
        </p:spPr>
        <p:txBody>
          <a:bodyPr lIns="45719" tIns="45719" rIns="45719" bIns="45719"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3377"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3378" name="Body Level One…"/>
          <p:cNvSpPr txBox="1">
            <a:spLocks noGrp="1"/>
          </p:cNvSpPr>
          <p:nvPr>
            <p:ph type="body" sz="quarter" idx="1"/>
          </p:nvPr>
        </p:nvSpPr>
        <p:spPr>
          <a:xfrm>
            <a:off x="1792288" y="5367337"/>
            <a:ext cx="5486401" cy="804863"/>
          </a:xfrm>
          <a:prstGeom prst="rect">
            <a:avLst/>
          </a:prstGeom>
        </p:spPr>
        <p:txBody>
          <a:bodyPr lIns="45719" tIns="45719" rIns="45719" bIns="45719">
            <a:normAutofit/>
          </a:bodyPr>
          <a:lstStyle>
            <a:lvl1pPr marL="0" indent="0">
              <a:spcBef>
                <a:spcPts val="300"/>
              </a:spcBef>
              <a:buSzTx/>
              <a:buNone/>
              <a:defRPr sz="1400" b="1" i="0">
                <a:solidFill>
                  <a:srgbClr val="FFFFFF"/>
                </a:solidFill>
                <a:latin typeface="Arial" panose="020B0604020202020204" pitchFamily="34" charset="0"/>
                <a:cs typeface="Arial" panose="020B0604020202020204" pitchFamily="34" charset="0"/>
              </a:defRPr>
            </a:lvl1pPr>
            <a:lvl2pPr marL="0" indent="457200">
              <a:spcBef>
                <a:spcPts val="300"/>
              </a:spcBef>
              <a:buSzTx/>
              <a:buNone/>
              <a:defRPr sz="1400" b="1" i="0">
                <a:solidFill>
                  <a:srgbClr val="FFFFFF"/>
                </a:solidFill>
                <a:latin typeface="Arial" panose="020B0604020202020204" pitchFamily="34" charset="0"/>
                <a:cs typeface="Arial" panose="020B0604020202020204" pitchFamily="34" charset="0"/>
              </a:defRPr>
            </a:lvl2pPr>
            <a:lvl3pPr marL="0" indent="914400">
              <a:spcBef>
                <a:spcPts val="300"/>
              </a:spcBef>
              <a:buSzTx/>
              <a:buNone/>
              <a:defRPr sz="1400" b="1" i="0">
                <a:solidFill>
                  <a:srgbClr val="FFFFFF"/>
                </a:solidFill>
                <a:latin typeface="Arial" panose="020B0604020202020204" pitchFamily="34" charset="0"/>
                <a:cs typeface="Arial" panose="020B0604020202020204" pitchFamily="34" charset="0"/>
              </a:defRPr>
            </a:lvl3pPr>
            <a:lvl4pPr marL="0" indent="1371600">
              <a:spcBef>
                <a:spcPts val="300"/>
              </a:spcBef>
              <a:buSzTx/>
              <a:buNone/>
              <a:defRPr sz="1400" b="1" i="0">
                <a:solidFill>
                  <a:srgbClr val="FFFFFF"/>
                </a:solidFill>
                <a:latin typeface="Arial" panose="020B0604020202020204" pitchFamily="34" charset="0"/>
                <a:cs typeface="Arial" panose="020B0604020202020204" pitchFamily="34" charset="0"/>
              </a:defRPr>
            </a:lvl4pPr>
            <a:lvl5pPr marL="0" indent="1828800">
              <a:spcBef>
                <a:spcPts val="300"/>
              </a:spcBef>
              <a:buSzTx/>
              <a:buNone/>
              <a:defRPr sz="14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379"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038366543"/>
      </p:ext>
    </p:extLst>
  </p:cSld>
  <p:clrMapOvr>
    <a:masterClrMapping/>
  </p:clrMapOvr>
  <p:transition spd="med"/>
</p:sldLayout>
</file>

<file path=ppt/slideLayouts/slideLayout2169.xml><?xml version="1.0" encoding="utf-8"?>
<p:sldLayout xmlns:a="http://schemas.openxmlformats.org/drawingml/2006/main" xmlns:r="http://schemas.openxmlformats.org/officeDocument/2006/relationships" xmlns:p="http://schemas.openxmlformats.org/presentationml/2006/main" showMasterSp="0" type="tx">
  <p:cSld name="24_Title and Vertical Text">
    <p:bg>
      <p:bgPr>
        <a:solidFill>
          <a:srgbClr val="000000"/>
        </a:solidFill>
        <a:effectLst/>
      </p:bgPr>
    </p:bg>
    <p:spTree>
      <p:nvGrpSpPr>
        <p:cNvPr id="1" name=""/>
        <p:cNvGrpSpPr/>
        <p:nvPr/>
      </p:nvGrpSpPr>
      <p:grpSpPr>
        <a:xfrm>
          <a:off x="0" y="0"/>
          <a:ext cx="0" cy="0"/>
          <a:chOff x="0" y="0"/>
          <a:chExt cx="0" cy="0"/>
        </a:xfrm>
      </p:grpSpPr>
      <p:sp>
        <p:nvSpPr>
          <p:cNvPr id="3386" name="Title Text"/>
          <p:cNvSpPr txBox="1">
            <a:spLocks noGrp="1"/>
          </p:cNvSpPr>
          <p:nvPr>
            <p:ph type="title"/>
          </p:nvPr>
        </p:nvSpPr>
        <p:spPr>
          <a:xfrm>
            <a:off x="38100" y="44450"/>
            <a:ext cx="9070975" cy="1143000"/>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3387" name="Body Level One…"/>
          <p:cNvSpPr txBox="1">
            <a:spLocks noGrp="1"/>
          </p:cNvSpPr>
          <p:nvPr>
            <p:ph type="body" idx="1"/>
          </p:nvPr>
        </p:nvSpPr>
        <p:spPr>
          <a:xfrm>
            <a:off x="685800" y="1981200"/>
            <a:ext cx="7772400" cy="4114800"/>
          </a:xfrm>
          <a:prstGeom prst="rect">
            <a:avLst/>
          </a:prstGeom>
        </p:spPr>
        <p:txBody>
          <a:bodyPr vert="eaVert" lIns="45719" tIns="45719" rIns="45719" bIns="45719">
            <a:normAutofit/>
          </a:bodyPr>
          <a:lstStyle>
            <a:lvl1pPr marL="342900" indent="-342900">
              <a:buSzPct val="100000"/>
              <a:buChar char="•"/>
              <a:defRPr b="1" i="0">
                <a:solidFill>
                  <a:srgbClr val="FFFFFF"/>
                </a:solidFill>
                <a:latin typeface="Arial" panose="020B0604020202020204" pitchFamily="34" charset="0"/>
                <a:cs typeface="Arial" panose="020B0604020202020204" pitchFamily="34" charset="0"/>
              </a:defRPr>
            </a:lvl1pPr>
            <a:lvl2pPr marL="783771" indent="-326571">
              <a:buSzPct val="100000"/>
              <a:buChar char="–"/>
              <a:defRPr b="1" i="0">
                <a:solidFill>
                  <a:srgbClr val="FFFFFF"/>
                </a:solidFill>
                <a:latin typeface="Arial" panose="020B0604020202020204" pitchFamily="34" charset="0"/>
                <a:cs typeface="Arial" panose="020B0604020202020204" pitchFamily="34" charset="0"/>
              </a:defRPr>
            </a:lvl2pPr>
            <a:lvl3pPr marL="1219200" indent="-304800">
              <a:buSzPct val="100000"/>
              <a:buChar char="•"/>
              <a:defRPr b="1" i="0">
                <a:solidFill>
                  <a:srgbClr val="FFFFFF"/>
                </a:solidFill>
                <a:latin typeface="Arial" panose="020B0604020202020204" pitchFamily="34" charset="0"/>
                <a:cs typeface="Arial" panose="020B0604020202020204" pitchFamily="34" charset="0"/>
              </a:defRPr>
            </a:lvl3pPr>
            <a:lvl4pPr marL="1737360" indent="-365760">
              <a:buSzPct val="100000"/>
              <a:buChar char="–"/>
              <a:defRPr b="1" i="0">
                <a:solidFill>
                  <a:srgbClr val="FFFFFF"/>
                </a:solidFill>
                <a:latin typeface="Arial" panose="020B0604020202020204" pitchFamily="34" charset="0"/>
                <a:cs typeface="Arial" panose="020B0604020202020204" pitchFamily="34" charset="0"/>
              </a:defRPr>
            </a:lvl4pPr>
            <a:lvl5pPr marL="2194560" indent="-365760">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388"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277508695"/>
      </p:ext>
    </p:extLst>
  </p:cSld>
  <p:clrMapOvr>
    <a:masterClrMapping/>
  </p:clrMapOvr>
  <p:transition spd="med"/>
</p:sldLayout>
</file>

<file path=ppt/slideLayouts/slideLayout217.xml><?xml version="1.0" encoding="utf-8"?>
<p:sldLayout xmlns:a="http://schemas.openxmlformats.org/drawingml/2006/main" xmlns:r="http://schemas.openxmlformats.org/officeDocument/2006/relationships" xmlns:p="http://schemas.openxmlformats.org/presentationml/2006/main" showMasterSp="0" type="tx">
  <p:cSld name="7_Content with Caption">
    <p:bg>
      <p:bgPr>
        <a:solidFill>
          <a:srgbClr val="9CDCDA"/>
        </a:solidFill>
        <a:effectLst/>
      </p:bgPr>
    </p:bg>
    <p:spTree>
      <p:nvGrpSpPr>
        <p:cNvPr id="1" name=""/>
        <p:cNvGrpSpPr/>
        <p:nvPr/>
      </p:nvGrpSpPr>
      <p:grpSpPr>
        <a:xfrm>
          <a:off x="0" y="0"/>
          <a:ext cx="0" cy="0"/>
          <a:chOff x="0" y="0"/>
          <a:chExt cx="0" cy="0"/>
        </a:xfrm>
      </p:grpSpPr>
      <p:grpSp>
        <p:nvGrpSpPr>
          <p:cNvPr id="2651" name="Group 2"/>
          <p:cNvGrpSpPr/>
          <p:nvPr/>
        </p:nvGrpSpPr>
        <p:grpSpPr>
          <a:xfrm>
            <a:off x="-341607" y="-213936"/>
            <a:ext cx="9600389" cy="7485696"/>
            <a:chOff x="0" y="0"/>
            <a:chExt cx="9600387" cy="7485695"/>
          </a:xfrm>
        </p:grpSpPr>
        <p:grpSp>
          <p:nvGrpSpPr>
            <p:cNvPr id="2637" name="Group 3"/>
            <p:cNvGrpSpPr/>
            <p:nvPr/>
          </p:nvGrpSpPr>
          <p:grpSpPr>
            <a:xfrm>
              <a:off x="-1" y="0"/>
              <a:ext cx="9600389" cy="7485696"/>
              <a:chOff x="0" y="0"/>
              <a:chExt cx="9600387" cy="7485695"/>
            </a:xfrm>
          </p:grpSpPr>
          <p:sp>
            <p:nvSpPr>
              <p:cNvPr id="2556"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57"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58"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59"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60"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61"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62"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63"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64"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65"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66"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67"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68"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69"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70"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71"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72"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73"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74"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75"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76"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77"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78"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79"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80"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81"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82"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83"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84"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85"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86"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87"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88"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89"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90"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91"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92"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93"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94"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95"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96"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97"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98"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99"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00"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01"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02"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03"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04"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05"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06"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07"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08"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09"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10"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11"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12"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13"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14"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15"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16"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17" name="Freeform 65"/>
              <p:cNvSpPr/>
              <p:nvPr/>
            </p:nvSpPr>
            <p:spPr>
              <a:xfrm rot="3318475">
                <a:off x="6944385" y="21730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18"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19"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20"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21"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22" name="Freeform 70"/>
              <p:cNvSpPr/>
              <p:nvPr/>
            </p:nvSpPr>
            <p:spPr>
              <a:xfrm rot="6284068">
                <a:off x="8142097" y="1508474"/>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23"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24"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25"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26"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27"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28"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29"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30" name="Freeform 78"/>
              <p:cNvSpPr/>
              <p:nvPr/>
            </p:nvSpPr>
            <p:spPr>
              <a:xfrm rot="3318475">
                <a:off x="6887235" y="349390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31"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32"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33"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34" name="Freeform 82"/>
              <p:cNvSpPr/>
              <p:nvPr/>
            </p:nvSpPr>
            <p:spPr>
              <a:xfrm rot="6284068">
                <a:off x="7646797" y="4365974"/>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35" name="Freeform 83"/>
              <p:cNvSpPr/>
              <p:nvPr/>
            </p:nvSpPr>
            <p:spPr>
              <a:xfrm rot="5149041" flipH="1">
                <a:off x="8487826" y="3612750"/>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36"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2640" name="Group 85"/>
            <p:cNvGrpSpPr/>
            <p:nvPr/>
          </p:nvGrpSpPr>
          <p:grpSpPr>
            <a:xfrm>
              <a:off x="532106" y="687010"/>
              <a:ext cx="8745538" cy="223839"/>
              <a:chOff x="0" y="0"/>
              <a:chExt cx="8745537" cy="223837"/>
            </a:xfrm>
          </p:grpSpPr>
          <p:sp>
            <p:nvSpPr>
              <p:cNvPr id="2638"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39"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2643" name="Group 88"/>
            <p:cNvGrpSpPr/>
            <p:nvPr/>
          </p:nvGrpSpPr>
          <p:grpSpPr>
            <a:xfrm>
              <a:off x="424156" y="596523"/>
              <a:ext cx="8745538" cy="223838"/>
              <a:chOff x="0" y="0"/>
              <a:chExt cx="8745537" cy="223837"/>
            </a:xfrm>
          </p:grpSpPr>
          <p:sp>
            <p:nvSpPr>
              <p:cNvPr id="2641"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42"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2644"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2650" name="Group 92"/>
            <p:cNvGrpSpPr/>
            <p:nvPr/>
          </p:nvGrpSpPr>
          <p:grpSpPr>
            <a:xfrm>
              <a:off x="579241" y="366407"/>
              <a:ext cx="1124880" cy="1123270"/>
              <a:chOff x="0" y="0"/>
              <a:chExt cx="1124878" cy="1123268"/>
            </a:xfrm>
          </p:grpSpPr>
          <p:sp>
            <p:nvSpPr>
              <p:cNvPr id="2645"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46"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47"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48"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49"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2652" name="Title Text"/>
          <p:cNvSpPr txBox="1">
            <a:spLocks noGrp="1"/>
          </p:cNvSpPr>
          <p:nvPr>
            <p:ph type="title"/>
          </p:nvPr>
        </p:nvSpPr>
        <p:spPr>
          <a:xfrm>
            <a:off x="457200" y="273050"/>
            <a:ext cx="3008314" cy="1162050"/>
          </a:xfrm>
          <a:prstGeom prst="rect">
            <a:avLst/>
          </a:prstGeom>
        </p:spPr>
        <p:txBody>
          <a:bodyPr/>
          <a:lstStyle>
            <a:lvl1pPr>
              <a:defRPr sz="2000" b="1">
                <a:solidFill>
                  <a:srgbClr val="007572"/>
                </a:solidFill>
                <a:latin typeface="Arial Narrow"/>
                <a:ea typeface="Arial Narrow"/>
                <a:cs typeface="Arial Narrow"/>
                <a:sym typeface="Arial Narrow"/>
              </a:defRPr>
            </a:lvl1pPr>
          </a:lstStyle>
          <a:p>
            <a:r>
              <a:t>Title Text</a:t>
            </a:r>
          </a:p>
        </p:txBody>
      </p:sp>
      <p:sp>
        <p:nvSpPr>
          <p:cNvPr id="2653"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a:solidFill>
                  <a:srgbClr val="333333"/>
                </a:solidFill>
                <a:latin typeface="Arial Narrow"/>
                <a:ea typeface="Arial Narrow"/>
                <a:cs typeface="Arial Narrow"/>
                <a:sym typeface="Arial Narrow"/>
              </a:defRPr>
            </a:lvl1pPr>
            <a:lvl2pPr>
              <a:buChar char="–"/>
              <a:defRPr>
                <a:solidFill>
                  <a:srgbClr val="333333"/>
                </a:solidFill>
                <a:latin typeface="Arial Narrow"/>
                <a:ea typeface="Arial Narrow"/>
                <a:cs typeface="Arial Narrow"/>
                <a:sym typeface="Arial Narrow"/>
              </a:defRPr>
            </a:lvl2pPr>
            <a:lvl3pPr>
              <a:defRPr>
                <a:solidFill>
                  <a:srgbClr val="333333"/>
                </a:solidFill>
                <a:latin typeface="Arial Narrow"/>
                <a:ea typeface="Arial Narrow"/>
                <a:cs typeface="Arial Narrow"/>
                <a:sym typeface="Arial Narrow"/>
              </a:defRPr>
            </a:lvl3pPr>
            <a:lvl4pPr>
              <a:buChar char="–"/>
              <a:defRPr>
                <a:solidFill>
                  <a:srgbClr val="333333"/>
                </a:solidFill>
                <a:latin typeface="Arial Narrow"/>
                <a:ea typeface="Arial Narrow"/>
                <a:cs typeface="Arial Narrow"/>
                <a:sym typeface="Arial Narrow"/>
              </a:defRPr>
            </a:lvl4pPr>
            <a:lvl5pPr>
              <a:buChar char="»"/>
              <a:defRPr>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2654"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solidFill>
                  <a:srgbClr val="333333"/>
                </a:solidFill>
                <a:latin typeface="Arial Narrow"/>
                <a:ea typeface="Arial Narrow"/>
                <a:cs typeface="Arial Narrow"/>
                <a:sym typeface="Arial Narrow"/>
              </a:defRPr>
            </a:pPr>
            <a:endParaRPr/>
          </a:p>
        </p:txBody>
      </p:sp>
      <p:sp>
        <p:nvSpPr>
          <p:cNvPr id="2655"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726483988"/>
      </p:ext>
    </p:extLst>
  </p:cSld>
  <p:clrMapOvr>
    <a:masterClrMapping/>
  </p:clrMapOvr>
  <p:transition spd="med"/>
</p:sldLayout>
</file>

<file path=ppt/slideLayouts/slideLayout2170.xml><?xml version="1.0" encoding="utf-8"?>
<p:sldLayout xmlns:a="http://schemas.openxmlformats.org/drawingml/2006/main" xmlns:r="http://schemas.openxmlformats.org/officeDocument/2006/relationships" xmlns:p="http://schemas.openxmlformats.org/presentationml/2006/main" showMasterSp="0" type="tx">
  <p:cSld name="24_Vertical Title and Text">
    <p:bg>
      <p:bgPr>
        <a:solidFill>
          <a:srgbClr val="000000"/>
        </a:solidFill>
        <a:effectLst/>
      </p:bgPr>
    </p:bg>
    <p:spTree>
      <p:nvGrpSpPr>
        <p:cNvPr id="1" name=""/>
        <p:cNvGrpSpPr/>
        <p:nvPr/>
      </p:nvGrpSpPr>
      <p:grpSpPr>
        <a:xfrm>
          <a:off x="0" y="0"/>
          <a:ext cx="0" cy="0"/>
          <a:chOff x="0" y="0"/>
          <a:chExt cx="0" cy="0"/>
        </a:xfrm>
      </p:grpSpPr>
      <p:sp>
        <p:nvSpPr>
          <p:cNvPr id="3395" name="Title Text"/>
          <p:cNvSpPr txBox="1">
            <a:spLocks noGrp="1"/>
          </p:cNvSpPr>
          <p:nvPr>
            <p:ph type="title"/>
          </p:nvPr>
        </p:nvSpPr>
        <p:spPr>
          <a:xfrm>
            <a:off x="6515100" y="609600"/>
            <a:ext cx="1943100" cy="5486400"/>
          </a:xfrm>
          <a:prstGeom prst="rect">
            <a:avLst/>
          </a:prstGeom>
          <a:noFill/>
        </p:spPr>
        <p:txBody>
          <a:bodyPr vert="eaVert"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3396" name="Body Level One…"/>
          <p:cNvSpPr txBox="1">
            <a:spLocks noGrp="1"/>
          </p:cNvSpPr>
          <p:nvPr>
            <p:ph type="body" idx="1"/>
          </p:nvPr>
        </p:nvSpPr>
        <p:spPr>
          <a:xfrm>
            <a:off x="685800" y="609600"/>
            <a:ext cx="5676900" cy="5486400"/>
          </a:xfrm>
          <a:prstGeom prst="rect">
            <a:avLst/>
          </a:prstGeom>
        </p:spPr>
        <p:txBody>
          <a:bodyPr vert="eaVert" lIns="45719" tIns="45719" rIns="45719" bIns="45719">
            <a:normAutofit/>
          </a:bodyPr>
          <a:lstStyle>
            <a:lvl1pPr marL="342900" indent="-342900">
              <a:buSzPct val="100000"/>
              <a:buChar char="•"/>
              <a:defRPr b="1" i="0">
                <a:solidFill>
                  <a:srgbClr val="FFFFFF"/>
                </a:solidFill>
                <a:latin typeface="Arial" panose="020B0604020202020204" pitchFamily="34" charset="0"/>
                <a:cs typeface="Arial" panose="020B0604020202020204" pitchFamily="34" charset="0"/>
              </a:defRPr>
            </a:lvl1pPr>
            <a:lvl2pPr marL="783771" indent="-326571">
              <a:buSzPct val="100000"/>
              <a:buChar char="–"/>
              <a:defRPr b="1" i="0">
                <a:solidFill>
                  <a:srgbClr val="FFFFFF"/>
                </a:solidFill>
                <a:latin typeface="Arial" panose="020B0604020202020204" pitchFamily="34" charset="0"/>
                <a:cs typeface="Arial" panose="020B0604020202020204" pitchFamily="34" charset="0"/>
              </a:defRPr>
            </a:lvl2pPr>
            <a:lvl3pPr marL="1219200" indent="-304800">
              <a:buSzPct val="100000"/>
              <a:buChar char="•"/>
              <a:defRPr b="1" i="0">
                <a:solidFill>
                  <a:srgbClr val="FFFFFF"/>
                </a:solidFill>
                <a:latin typeface="Arial" panose="020B0604020202020204" pitchFamily="34" charset="0"/>
                <a:cs typeface="Arial" panose="020B0604020202020204" pitchFamily="34" charset="0"/>
              </a:defRPr>
            </a:lvl3pPr>
            <a:lvl4pPr marL="1737360" indent="-365760">
              <a:buSzPct val="100000"/>
              <a:buChar char="–"/>
              <a:defRPr b="1" i="0">
                <a:solidFill>
                  <a:srgbClr val="FFFFFF"/>
                </a:solidFill>
                <a:latin typeface="Arial" panose="020B0604020202020204" pitchFamily="34" charset="0"/>
                <a:cs typeface="Arial" panose="020B0604020202020204" pitchFamily="34" charset="0"/>
              </a:defRPr>
            </a:lvl4pPr>
            <a:lvl5pPr marL="2194560" indent="-365760">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397"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81475811"/>
      </p:ext>
    </p:extLst>
  </p:cSld>
  <p:clrMapOvr>
    <a:masterClrMapping/>
  </p:clrMapOvr>
  <p:transition spd="med"/>
</p:sldLayout>
</file>

<file path=ppt/slideLayouts/slideLayout2171.xml><?xml version="1.0" encoding="utf-8"?>
<p:sldLayout xmlns:a="http://schemas.openxmlformats.org/drawingml/2006/main" xmlns:r="http://schemas.openxmlformats.org/officeDocument/2006/relationships" xmlns:p="http://schemas.openxmlformats.org/presentationml/2006/main" showMasterSp="0" type="tx">
  <p:cSld name="3_Title and 4 Content">
    <p:bg>
      <p:bgPr>
        <a:solidFill>
          <a:srgbClr val="000000"/>
        </a:solidFill>
        <a:effectLst/>
      </p:bgPr>
    </p:bg>
    <p:spTree>
      <p:nvGrpSpPr>
        <p:cNvPr id="1" name=""/>
        <p:cNvGrpSpPr/>
        <p:nvPr/>
      </p:nvGrpSpPr>
      <p:grpSpPr>
        <a:xfrm>
          <a:off x="0" y="0"/>
          <a:ext cx="0" cy="0"/>
          <a:chOff x="0" y="0"/>
          <a:chExt cx="0" cy="0"/>
        </a:xfrm>
      </p:grpSpPr>
      <p:sp>
        <p:nvSpPr>
          <p:cNvPr id="3404" name="Title Text"/>
          <p:cNvSpPr txBox="1">
            <a:spLocks noGrp="1"/>
          </p:cNvSpPr>
          <p:nvPr>
            <p:ph type="title"/>
          </p:nvPr>
        </p:nvSpPr>
        <p:spPr>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3405" name="Body Level One…"/>
          <p:cNvSpPr txBox="1">
            <a:spLocks noGrp="1"/>
          </p:cNvSpPr>
          <p:nvPr>
            <p:ph type="body" sz="quarter" idx="1"/>
          </p:nvPr>
        </p:nvSpPr>
        <p:spPr>
          <a:xfrm>
            <a:off x="685800" y="1981200"/>
            <a:ext cx="3810000" cy="1981200"/>
          </a:xfrm>
          <a:prstGeom prst="rect">
            <a:avLst/>
          </a:prstGeom>
        </p:spPr>
        <p:txBody>
          <a:bodyPr lIns="45719" tIns="45719" rIns="45719" bIns="45719">
            <a:normAutofit/>
          </a:bodyPr>
          <a:lstStyle>
            <a:lvl1pPr marL="342900" indent="-342900">
              <a:buSzPct val="100000"/>
              <a:buChar char="•"/>
              <a:defRPr b="1" i="0">
                <a:solidFill>
                  <a:srgbClr val="FFFFFF"/>
                </a:solidFill>
                <a:latin typeface="Arial" panose="020B0604020202020204" pitchFamily="34" charset="0"/>
                <a:cs typeface="Arial" panose="020B0604020202020204" pitchFamily="34" charset="0"/>
              </a:defRPr>
            </a:lvl1pPr>
            <a:lvl2pPr marL="783771" indent="-326571">
              <a:buSzPct val="100000"/>
              <a:buChar char="–"/>
              <a:defRPr b="1" i="0">
                <a:solidFill>
                  <a:srgbClr val="FFFFFF"/>
                </a:solidFill>
                <a:latin typeface="Arial" panose="020B0604020202020204" pitchFamily="34" charset="0"/>
                <a:cs typeface="Arial" panose="020B0604020202020204" pitchFamily="34" charset="0"/>
              </a:defRPr>
            </a:lvl2pPr>
            <a:lvl3pPr marL="1219200" indent="-304800">
              <a:buSzPct val="100000"/>
              <a:buChar char="•"/>
              <a:defRPr b="1" i="0">
                <a:solidFill>
                  <a:srgbClr val="FFFFFF"/>
                </a:solidFill>
                <a:latin typeface="Arial" panose="020B0604020202020204" pitchFamily="34" charset="0"/>
                <a:cs typeface="Arial" panose="020B0604020202020204" pitchFamily="34" charset="0"/>
              </a:defRPr>
            </a:lvl3pPr>
            <a:lvl4pPr marL="1737360" indent="-365760">
              <a:buSzPct val="100000"/>
              <a:buChar char="–"/>
              <a:defRPr b="1" i="0">
                <a:solidFill>
                  <a:srgbClr val="FFFFFF"/>
                </a:solidFill>
                <a:latin typeface="Arial" panose="020B0604020202020204" pitchFamily="34" charset="0"/>
                <a:cs typeface="Arial" panose="020B0604020202020204" pitchFamily="34" charset="0"/>
              </a:defRPr>
            </a:lvl4pPr>
            <a:lvl5pPr marL="2194560" indent="-365760">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406"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14484704"/>
      </p:ext>
    </p:extLst>
  </p:cSld>
  <p:clrMapOvr>
    <a:masterClrMapping/>
  </p:clrMapOvr>
  <p:transition spd="med"/>
</p:sldLayout>
</file>

<file path=ppt/slideLayouts/slideLayout2172.xml><?xml version="1.0" encoding="utf-8"?>
<p:sldLayout xmlns:a="http://schemas.openxmlformats.org/drawingml/2006/main" xmlns:r="http://schemas.openxmlformats.org/officeDocument/2006/relationships" xmlns:p="http://schemas.openxmlformats.org/presentationml/2006/main" showMasterSp="0" type="tx">
  <p:cSld name="2_Title, Content, and 2 Content">
    <p:bg>
      <p:bgPr>
        <a:solidFill>
          <a:srgbClr val="000000"/>
        </a:solidFill>
        <a:effectLst/>
      </p:bgPr>
    </p:bg>
    <p:spTree>
      <p:nvGrpSpPr>
        <p:cNvPr id="1" name=""/>
        <p:cNvGrpSpPr/>
        <p:nvPr/>
      </p:nvGrpSpPr>
      <p:grpSpPr>
        <a:xfrm>
          <a:off x="0" y="0"/>
          <a:ext cx="0" cy="0"/>
          <a:chOff x="0" y="0"/>
          <a:chExt cx="0" cy="0"/>
        </a:xfrm>
      </p:grpSpPr>
      <p:sp>
        <p:nvSpPr>
          <p:cNvPr id="3413" name="Title Text"/>
          <p:cNvSpPr txBox="1">
            <a:spLocks noGrp="1"/>
          </p:cNvSpPr>
          <p:nvPr>
            <p:ph type="title"/>
          </p:nvPr>
        </p:nvSpPr>
        <p:spPr>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3414" name="Body Level One…"/>
          <p:cNvSpPr txBox="1">
            <a:spLocks noGrp="1"/>
          </p:cNvSpPr>
          <p:nvPr>
            <p:ph type="body" sz="half" idx="1"/>
          </p:nvPr>
        </p:nvSpPr>
        <p:spPr>
          <a:xfrm>
            <a:off x="685800" y="1981200"/>
            <a:ext cx="3810000" cy="4114800"/>
          </a:xfrm>
          <a:prstGeom prst="rect">
            <a:avLst/>
          </a:prstGeom>
        </p:spPr>
        <p:txBody>
          <a:bodyPr lIns="45719" tIns="45719" rIns="45719" bIns="45719">
            <a:normAutofit/>
          </a:bodyPr>
          <a:lstStyle>
            <a:lvl1pPr marL="342900" indent="-342900">
              <a:buSzPct val="100000"/>
              <a:buChar char="•"/>
              <a:defRPr b="1" i="0">
                <a:solidFill>
                  <a:srgbClr val="FFFFFF"/>
                </a:solidFill>
                <a:latin typeface="Arial" panose="020B0604020202020204" pitchFamily="34" charset="0"/>
                <a:cs typeface="Arial" panose="020B0604020202020204" pitchFamily="34" charset="0"/>
              </a:defRPr>
            </a:lvl1pPr>
            <a:lvl2pPr marL="783771" indent="-326571">
              <a:buSzPct val="100000"/>
              <a:buChar char="–"/>
              <a:defRPr b="1" i="0">
                <a:solidFill>
                  <a:srgbClr val="FFFFFF"/>
                </a:solidFill>
                <a:latin typeface="Arial" panose="020B0604020202020204" pitchFamily="34" charset="0"/>
                <a:cs typeface="Arial" panose="020B0604020202020204" pitchFamily="34" charset="0"/>
              </a:defRPr>
            </a:lvl2pPr>
            <a:lvl3pPr marL="1219200" indent="-304800">
              <a:buSzPct val="100000"/>
              <a:buChar char="•"/>
              <a:defRPr b="1" i="0">
                <a:solidFill>
                  <a:srgbClr val="FFFFFF"/>
                </a:solidFill>
                <a:latin typeface="Arial" panose="020B0604020202020204" pitchFamily="34" charset="0"/>
                <a:cs typeface="Arial" panose="020B0604020202020204" pitchFamily="34" charset="0"/>
              </a:defRPr>
            </a:lvl3pPr>
            <a:lvl4pPr marL="1737360" indent="-365760">
              <a:buSzPct val="100000"/>
              <a:buChar char="–"/>
              <a:defRPr b="1" i="0">
                <a:solidFill>
                  <a:srgbClr val="FFFFFF"/>
                </a:solidFill>
                <a:latin typeface="Arial" panose="020B0604020202020204" pitchFamily="34" charset="0"/>
                <a:cs typeface="Arial" panose="020B0604020202020204" pitchFamily="34" charset="0"/>
              </a:defRPr>
            </a:lvl4pPr>
            <a:lvl5pPr marL="2194560" indent="-365760">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415"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183084871"/>
      </p:ext>
    </p:extLst>
  </p:cSld>
  <p:clrMapOvr>
    <a:masterClrMapping/>
  </p:clrMapOvr>
  <p:transition spd="med"/>
</p:sldLayout>
</file>

<file path=ppt/slideLayouts/slideLayout2173.xml><?xml version="1.0" encoding="utf-8"?>
<p:sldLayout xmlns:a="http://schemas.openxmlformats.org/drawingml/2006/main" xmlns:r="http://schemas.openxmlformats.org/officeDocument/2006/relationships" xmlns:p="http://schemas.openxmlformats.org/presentationml/2006/main" showMasterSp="0" type="tx">
  <p:cSld name="25_Title Slide">
    <p:bg>
      <p:bgPr>
        <a:solidFill>
          <a:srgbClr val="FFFFFF"/>
        </a:solidFill>
        <a:effectLst/>
      </p:bgPr>
    </p:bg>
    <p:spTree>
      <p:nvGrpSpPr>
        <p:cNvPr id="1" name=""/>
        <p:cNvGrpSpPr/>
        <p:nvPr/>
      </p:nvGrpSpPr>
      <p:grpSpPr>
        <a:xfrm>
          <a:off x="0" y="0"/>
          <a:ext cx="0" cy="0"/>
          <a:chOff x="0" y="0"/>
          <a:chExt cx="0" cy="0"/>
        </a:xfrm>
      </p:grpSpPr>
      <p:sp>
        <p:nvSpPr>
          <p:cNvPr id="3422" name="Title Text"/>
          <p:cNvSpPr txBox="1">
            <a:spLocks noGrp="1"/>
          </p:cNvSpPr>
          <p:nvPr>
            <p:ph type="title"/>
          </p:nvPr>
        </p:nvSpPr>
        <p:spPr>
          <a:xfrm>
            <a:off x="1143140" y="1121975"/>
            <a:ext cx="6857721" cy="2387963"/>
          </a:xfrm>
          <a:prstGeom prst="rect">
            <a:avLst/>
          </a:prstGeom>
          <a:noFill/>
        </p:spPr>
        <p:txBody>
          <a:bodyPr lIns="46799" tIns="46799" rIns="46799" bIns="46799" anchor="b"/>
          <a:lstStyle>
            <a:lvl1pPr defTabSz="321503">
              <a:defRPr sz="42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423" name="Body Level One…"/>
          <p:cNvSpPr txBox="1">
            <a:spLocks noGrp="1"/>
          </p:cNvSpPr>
          <p:nvPr>
            <p:ph type="body" sz="quarter" idx="1"/>
          </p:nvPr>
        </p:nvSpPr>
        <p:spPr>
          <a:xfrm>
            <a:off x="1143140" y="3601482"/>
            <a:ext cx="6857721" cy="1656728"/>
          </a:xfrm>
          <a:prstGeom prst="rect">
            <a:avLst/>
          </a:prstGeom>
        </p:spPr>
        <p:txBody>
          <a:bodyPr lIns="46799" tIns="46799" rIns="46799" bIns="46799">
            <a:normAutofit/>
          </a:bodyPr>
          <a:lstStyle>
            <a:lvl1pPr marL="0" indent="0" algn="ctr" defTabSz="321503">
              <a:spcBef>
                <a:spcPts val="500"/>
              </a:spcBef>
              <a:buSzTx/>
              <a:buNone/>
              <a:defRPr sz="1600" b="1" i="0">
                <a:solidFill>
                  <a:srgbClr val="000000"/>
                </a:solidFill>
                <a:latin typeface="Arial" panose="020B0604020202020204" pitchFamily="34" charset="0"/>
                <a:cs typeface="Arial" panose="020B0604020202020204" pitchFamily="34" charset="0"/>
              </a:defRPr>
            </a:lvl1pPr>
            <a:lvl2pPr marL="0" indent="321503" algn="ctr" defTabSz="321503">
              <a:spcBef>
                <a:spcPts val="500"/>
              </a:spcBef>
              <a:buSzTx/>
              <a:buNone/>
              <a:defRPr sz="1600" b="1" i="0">
                <a:solidFill>
                  <a:srgbClr val="000000"/>
                </a:solidFill>
                <a:latin typeface="Arial" panose="020B0604020202020204" pitchFamily="34" charset="0"/>
                <a:cs typeface="Arial" panose="020B0604020202020204" pitchFamily="34" charset="0"/>
              </a:defRPr>
            </a:lvl2pPr>
            <a:lvl3pPr marL="0" indent="643006" algn="ctr" defTabSz="321503">
              <a:spcBef>
                <a:spcPts val="500"/>
              </a:spcBef>
              <a:buSzTx/>
              <a:buNone/>
              <a:defRPr sz="1600" b="1" i="0">
                <a:solidFill>
                  <a:srgbClr val="000000"/>
                </a:solidFill>
                <a:latin typeface="Arial" panose="020B0604020202020204" pitchFamily="34" charset="0"/>
                <a:cs typeface="Arial" panose="020B0604020202020204" pitchFamily="34" charset="0"/>
              </a:defRPr>
            </a:lvl3pPr>
            <a:lvl4pPr marL="0" indent="964508" algn="ctr" defTabSz="321503">
              <a:spcBef>
                <a:spcPts val="500"/>
              </a:spcBef>
              <a:buSzTx/>
              <a:buNone/>
              <a:defRPr sz="1600" b="1" i="0">
                <a:solidFill>
                  <a:srgbClr val="000000"/>
                </a:solidFill>
                <a:latin typeface="Arial" panose="020B0604020202020204" pitchFamily="34" charset="0"/>
                <a:cs typeface="Arial" panose="020B0604020202020204" pitchFamily="34" charset="0"/>
              </a:defRPr>
            </a:lvl4pPr>
            <a:lvl5pPr marL="0" indent="1286012" algn="ctr" defTabSz="321503">
              <a:spcBef>
                <a:spcPts val="500"/>
              </a:spcBef>
              <a:buSzTx/>
              <a:buNone/>
              <a:defRPr sz="16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424" name="Slide Number"/>
          <p:cNvSpPr txBox="1">
            <a:spLocks noGrp="1"/>
          </p:cNvSpPr>
          <p:nvPr>
            <p:ph type="sldNum" sz="quarter" idx="2"/>
          </p:nvPr>
        </p:nvSpPr>
        <p:spPr>
          <a:xfrm>
            <a:off x="4608281" y="4391888"/>
            <a:ext cx="411101" cy="423553"/>
          </a:xfrm>
          <a:prstGeom prst="rect">
            <a:avLst/>
          </a:prstGeom>
        </p:spPr>
        <p:txBody>
          <a:bodyPr lIns="46799" tIns="46799" rIns="46799" bIns="46799"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557500420"/>
      </p:ext>
    </p:extLst>
  </p:cSld>
  <p:clrMapOvr>
    <a:masterClrMapping/>
  </p:clrMapOvr>
  <p:transition spd="med"/>
</p:sldLayout>
</file>

<file path=ppt/slideLayouts/slideLayout2174.xml><?xml version="1.0" encoding="utf-8"?>
<p:sldLayout xmlns:a="http://schemas.openxmlformats.org/drawingml/2006/main" xmlns:r="http://schemas.openxmlformats.org/officeDocument/2006/relationships" xmlns:p="http://schemas.openxmlformats.org/presentationml/2006/main" showMasterSp="0" type="tx">
  <p:cSld name="25_Title and Content">
    <p:bg>
      <p:bgPr>
        <a:solidFill>
          <a:srgbClr val="FFFFFF"/>
        </a:solidFill>
        <a:effectLst/>
      </p:bgPr>
    </p:bg>
    <p:spTree>
      <p:nvGrpSpPr>
        <p:cNvPr id="1" name=""/>
        <p:cNvGrpSpPr/>
        <p:nvPr/>
      </p:nvGrpSpPr>
      <p:grpSpPr>
        <a:xfrm>
          <a:off x="0" y="0"/>
          <a:ext cx="0" cy="0"/>
          <a:chOff x="0" y="0"/>
          <a:chExt cx="0" cy="0"/>
        </a:xfrm>
      </p:grpSpPr>
      <p:sp>
        <p:nvSpPr>
          <p:cNvPr id="3431" name="Title Text"/>
          <p:cNvSpPr txBox="1">
            <a:spLocks noGrp="1"/>
          </p:cNvSpPr>
          <p:nvPr>
            <p:ph type="title"/>
          </p:nvPr>
        </p:nvSpPr>
        <p:spPr>
          <a:xfrm>
            <a:off x="321507" y="193135"/>
            <a:ext cx="5786029" cy="802687"/>
          </a:xfrm>
          <a:prstGeom prst="rect">
            <a:avLst/>
          </a:prstGeom>
          <a:noFill/>
        </p:spPr>
        <p:txBody>
          <a:bodyPr lIns="46799" tIns="46799" rIns="46799" bIns="46799"/>
          <a:lstStyle>
            <a:lvl1pPr defTabSz="321503">
              <a:defRPr sz="30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432" name="Body Level One…"/>
          <p:cNvSpPr txBox="1">
            <a:spLocks noGrp="1"/>
          </p:cNvSpPr>
          <p:nvPr>
            <p:ph type="body" sz="half" idx="1"/>
          </p:nvPr>
        </p:nvSpPr>
        <p:spPr>
          <a:xfrm>
            <a:off x="321507" y="1125324"/>
            <a:ext cx="5786029" cy="3181720"/>
          </a:xfrm>
          <a:prstGeom prst="rect">
            <a:avLst/>
          </a:prstGeom>
        </p:spPr>
        <p:txBody>
          <a:bodyPr lIns="46799" tIns="46799" rIns="46799" bIns="46799">
            <a:normAutofit/>
          </a:bodyPr>
          <a:lstStyle>
            <a:lvl1pPr marL="241126" indent="-241126" defTabSz="321503">
              <a:spcBef>
                <a:spcPts val="500"/>
              </a:spcBef>
              <a:buSzTx/>
              <a:buNone/>
              <a:defRPr sz="2200" b="1" i="0">
                <a:solidFill>
                  <a:srgbClr val="000000"/>
                </a:solidFill>
                <a:latin typeface="Arial" panose="020B0604020202020204" pitchFamily="34" charset="0"/>
                <a:cs typeface="Arial" panose="020B0604020202020204" pitchFamily="34" charset="0"/>
              </a:defRPr>
            </a:lvl1pPr>
            <a:lvl2pPr marL="241126" indent="80376" defTabSz="321503">
              <a:spcBef>
                <a:spcPts val="500"/>
              </a:spcBef>
              <a:buSzTx/>
              <a:buNone/>
              <a:defRPr sz="2200" b="1" i="0">
                <a:solidFill>
                  <a:srgbClr val="000000"/>
                </a:solidFill>
                <a:latin typeface="Arial" panose="020B0604020202020204" pitchFamily="34" charset="0"/>
                <a:cs typeface="Arial" panose="020B0604020202020204" pitchFamily="34" charset="0"/>
              </a:defRPr>
            </a:lvl2pPr>
            <a:lvl3pPr marL="241126" indent="401879" defTabSz="321503">
              <a:spcBef>
                <a:spcPts val="500"/>
              </a:spcBef>
              <a:buSzTx/>
              <a:buNone/>
              <a:defRPr sz="2200" b="1" i="0">
                <a:solidFill>
                  <a:srgbClr val="000000"/>
                </a:solidFill>
                <a:latin typeface="Arial" panose="020B0604020202020204" pitchFamily="34" charset="0"/>
                <a:cs typeface="Arial" panose="020B0604020202020204" pitchFamily="34" charset="0"/>
              </a:defRPr>
            </a:lvl3pPr>
            <a:lvl4pPr marL="241126" indent="723381" defTabSz="321503">
              <a:spcBef>
                <a:spcPts val="500"/>
              </a:spcBef>
              <a:buSzTx/>
              <a:buNone/>
              <a:defRPr sz="2200" b="1" i="0">
                <a:solidFill>
                  <a:srgbClr val="000000"/>
                </a:solidFill>
                <a:latin typeface="Arial" panose="020B0604020202020204" pitchFamily="34" charset="0"/>
                <a:cs typeface="Arial" panose="020B0604020202020204" pitchFamily="34" charset="0"/>
              </a:defRPr>
            </a:lvl4pPr>
            <a:lvl5pPr marL="241126" indent="1044885" defTabSz="321503">
              <a:spcBef>
                <a:spcPts val="500"/>
              </a:spcBef>
              <a:buSzTx/>
              <a:buNone/>
              <a:defRPr sz="22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433" name="Slide Number"/>
          <p:cNvSpPr txBox="1">
            <a:spLocks noGrp="1"/>
          </p:cNvSpPr>
          <p:nvPr>
            <p:ph type="sldNum" sz="quarter" idx="2"/>
          </p:nvPr>
        </p:nvSpPr>
        <p:spPr>
          <a:xfrm>
            <a:off x="4608281" y="4391888"/>
            <a:ext cx="411101" cy="423553"/>
          </a:xfrm>
          <a:prstGeom prst="rect">
            <a:avLst/>
          </a:prstGeom>
        </p:spPr>
        <p:txBody>
          <a:bodyPr lIns="46799" tIns="46799" rIns="46799" bIns="46799"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018077980"/>
      </p:ext>
    </p:extLst>
  </p:cSld>
  <p:clrMapOvr>
    <a:masterClrMapping/>
  </p:clrMapOvr>
  <p:transition spd="med"/>
</p:sldLayout>
</file>

<file path=ppt/slideLayouts/slideLayout2175.xml><?xml version="1.0" encoding="utf-8"?>
<p:sldLayout xmlns:a="http://schemas.openxmlformats.org/drawingml/2006/main" xmlns:r="http://schemas.openxmlformats.org/officeDocument/2006/relationships" xmlns:p="http://schemas.openxmlformats.org/presentationml/2006/main" showMasterSp="0" type="tx">
  <p:cSld name="25_Section Header">
    <p:bg>
      <p:bgPr>
        <a:solidFill>
          <a:srgbClr val="FFFFFF"/>
        </a:solidFill>
        <a:effectLst/>
      </p:bgPr>
    </p:bg>
    <p:spTree>
      <p:nvGrpSpPr>
        <p:cNvPr id="1" name=""/>
        <p:cNvGrpSpPr/>
        <p:nvPr/>
      </p:nvGrpSpPr>
      <p:grpSpPr>
        <a:xfrm>
          <a:off x="0" y="0"/>
          <a:ext cx="0" cy="0"/>
          <a:chOff x="0" y="0"/>
          <a:chExt cx="0" cy="0"/>
        </a:xfrm>
      </p:grpSpPr>
      <p:sp>
        <p:nvSpPr>
          <p:cNvPr id="3440" name="Title Text"/>
          <p:cNvSpPr txBox="1">
            <a:spLocks noGrp="1"/>
          </p:cNvSpPr>
          <p:nvPr>
            <p:ph type="title"/>
          </p:nvPr>
        </p:nvSpPr>
        <p:spPr>
          <a:xfrm>
            <a:off x="624038" y="1709197"/>
            <a:ext cx="7886994" cy="2853501"/>
          </a:xfrm>
          <a:prstGeom prst="rect">
            <a:avLst/>
          </a:prstGeom>
          <a:noFill/>
        </p:spPr>
        <p:txBody>
          <a:bodyPr lIns="46799" tIns="46799" rIns="46799" bIns="46799" anchor="b"/>
          <a:lstStyle>
            <a:lvl1pPr defTabSz="321503">
              <a:defRPr sz="42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441" name="Body Level One…"/>
          <p:cNvSpPr txBox="1">
            <a:spLocks noGrp="1"/>
          </p:cNvSpPr>
          <p:nvPr>
            <p:ph type="body" sz="quarter" idx="1"/>
          </p:nvPr>
        </p:nvSpPr>
        <p:spPr>
          <a:xfrm>
            <a:off x="624038" y="4589490"/>
            <a:ext cx="7886994" cy="1500432"/>
          </a:xfrm>
          <a:prstGeom prst="rect">
            <a:avLst/>
          </a:prstGeom>
        </p:spPr>
        <p:txBody>
          <a:bodyPr lIns="46799" tIns="46799" rIns="46799" bIns="46799">
            <a:normAutofit/>
          </a:bodyPr>
          <a:lstStyle>
            <a:lvl1pPr marL="0" indent="0" defTabSz="321503">
              <a:spcBef>
                <a:spcPts val="500"/>
              </a:spcBef>
              <a:buSzTx/>
              <a:buNone/>
              <a:defRPr sz="1600" b="1" i="0">
                <a:solidFill>
                  <a:srgbClr val="000000"/>
                </a:solidFill>
                <a:latin typeface="Arial" panose="020B0604020202020204" pitchFamily="34" charset="0"/>
                <a:cs typeface="Arial" panose="020B0604020202020204" pitchFamily="34" charset="0"/>
              </a:defRPr>
            </a:lvl1pPr>
            <a:lvl2pPr marL="0" indent="321503" defTabSz="321503">
              <a:spcBef>
                <a:spcPts val="500"/>
              </a:spcBef>
              <a:buSzTx/>
              <a:buNone/>
              <a:defRPr sz="1600" b="1" i="0">
                <a:solidFill>
                  <a:srgbClr val="000000"/>
                </a:solidFill>
                <a:latin typeface="Arial" panose="020B0604020202020204" pitchFamily="34" charset="0"/>
                <a:cs typeface="Arial" panose="020B0604020202020204" pitchFamily="34" charset="0"/>
              </a:defRPr>
            </a:lvl2pPr>
            <a:lvl3pPr marL="0" indent="643006" defTabSz="321503">
              <a:spcBef>
                <a:spcPts val="500"/>
              </a:spcBef>
              <a:buSzTx/>
              <a:buNone/>
              <a:defRPr sz="1600" b="1" i="0">
                <a:solidFill>
                  <a:srgbClr val="000000"/>
                </a:solidFill>
                <a:latin typeface="Arial" panose="020B0604020202020204" pitchFamily="34" charset="0"/>
                <a:cs typeface="Arial" panose="020B0604020202020204" pitchFamily="34" charset="0"/>
              </a:defRPr>
            </a:lvl3pPr>
            <a:lvl4pPr marL="0" indent="964508" defTabSz="321503">
              <a:spcBef>
                <a:spcPts val="500"/>
              </a:spcBef>
              <a:buSzTx/>
              <a:buNone/>
              <a:defRPr sz="1600" b="1" i="0">
                <a:solidFill>
                  <a:srgbClr val="000000"/>
                </a:solidFill>
                <a:latin typeface="Arial" panose="020B0604020202020204" pitchFamily="34" charset="0"/>
                <a:cs typeface="Arial" panose="020B0604020202020204" pitchFamily="34" charset="0"/>
              </a:defRPr>
            </a:lvl4pPr>
            <a:lvl5pPr marL="0" indent="1286012" defTabSz="321503">
              <a:spcBef>
                <a:spcPts val="500"/>
              </a:spcBef>
              <a:buSzTx/>
              <a:buNone/>
              <a:defRPr sz="16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442" name="Slide Number"/>
          <p:cNvSpPr txBox="1">
            <a:spLocks noGrp="1"/>
          </p:cNvSpPr>
          <p:nvPr>
            <p:ph type="sldNum" sz="quarter" idx="2"/>
          </p:nvPr>
        </p:nvSpPr>
        <p:spPr>
          <a:xfrm>
            <a:off x="4608281" y="4391888"/>
            <a:ext cx="411101" cy="423553"/>
          </a:xfrm>
          <a:prstGeom prst="rect">
            <a:avLst/>
          </a:prstGeom>
        </p:spPr>
        <p:txBody>
          <a:bodyPr lIns="46799" tIns="46799" rIns="46799" bIns="46799"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658114375"/>
      </p:ext>
    </p:extLst>
  </p:cSld>
  <p:clrMapOvr>
    <a:masterClrMapping/>
  </p:clrMapOvr>
  <p:transition spd="med"/>
</p:sldLayout>
</file>

<file path=ppt/slideLayouts/slideLayout2176.xml><?xml version="1.0" encoding="utf-8"?>
<p:sldLayout xmlns:a="http://schemas.openxmlformats.org/drawingml/2006/main" xmlns:r="http://schemas.openxmlformats.org/officeDocument/2006/relationships" xmlns:p="http://schemas.openxmlformats.org/presentationml/2006/main" showMasterSp="0" type="tx">
  <p:cSld name="25_Two Content">
    <p:bg>
      <p:bgPr>
        <a:solidFill>
          <a:srgbClr val="FFFFFF"/>
        </a:solidFill>
        <a:effectLst/>
      </p:bgPr>
    </p:bg>
    <p:spTree>
      <p:nvGrpSpPr>
        <p:cNvPr id="1" name=""/>
        <p:cNvGrpSpPr/>
        <p:nvPr/>
      </p:nvGrpSpPr>
      <p:grpSpPr>
        <a:xfrm>
          <a:off x="0" y="0"/>
          <a:ext cx="0" cy="0"/>
          <a:chOff x="0" y="0"/>
          <a:chExt cx="0" cy="0"/>
        </a:xfrm>
      </p:grpSpPr>
      <p:sp>
        <p:nvSpPr>
          <p:cNvPr id="3449" name="Title Text"/>
          <p:cNvSpPr txBox="1">
            <a:spLocks noGrp="1"/>
          </p:cNvSpPr>
          <p:nvPr>
            <p:ph type="title"/>
          </p:nvPr>
        </p:nvSpPr>
        <p:spPr>
          <a:xfrm>
            <a:off x="321507" y="193135"/>
            <a:ext cx="5786029" cy="802687"/>
          </a:xfrm>
          <a:prstGeom prst="rect">
            <a:avLst/>
          </a:prstGeom>
          <a:noFill/>
        </p:spPr>
        <p:txBody>
          <a:bodyPr lIns="46799" tIns="46799" rIns="46799" bIns="46799"/>
          <a:lstStyle>
            <a:lvl1pPr defTabSz="321503">
              <a:defRPr sz="30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450" name="Body Level One…"/>
          <p:cNvSpPr txBox="1">
            <a:spLocks noGrp="1"/>
          </p:cNvSpPr>
          <p:nvPr>
            <p:ph type="body" sz="quarter" idx="1"/>
          </p:nvPr>
        </p:nvSpPr>
        <p:spPr>
          <a:xfrm>
            <a:off x="321507" y="1125324"/>
            <a:ext cx="2838872" cy="3181720"/>
          </a:xfrm>
          <a:prstGeom prst="rect">
            <a:avLst/>
          </a:prstGeom>
        </p:spPr>
        <p:txBody>
          <a:bodyPr lIns="46799" tIns="46799" rIns="46799" bIns="46799">
            <a:normAutofit/>
          </a:bodyPr>
          <a:lstStyle>
            <a:lvl1pPr marL="241126" indent="-241126" defTabSz="321503">
              <a:spcBef>
                <a:spcPts val="500"/>
              </a:spcBef>
              <a:buSzTx/>
              <a:buNone/>
              <a:defRPr sz="2200" b="1" i="0">
                <a:solidFill>
                  <a:srgbClr val="000000"/>
                </a:solidFill>
                <a:latin typeface="Arial" panose="020B0604020202020204" pitchFamily="34" charset="0"/>
                <a:cs typeface="Arial" panose="020B0604020202020204" pitchFamily="34" charset="0"/>
              </a:defRPr>
            </a:lvl1pPr>
            <a:lvl2pPr marL="241126" indent="80376" defTabSz="321503">
              <a:spcBef>
                <a:spcPts val="500"/>
              </a:spcBef>
              <a:buSzTx/>
              <a:buNone/>
              <a:defRPr sz="2200" b="1" i="0">
                <a:solidFill>
                  <a:srgbClr val="000000"/>
                </a:solidFill>
                <a:latin typeface="Arial" panose="020B0604020202020204" pitchFamily="34" charset="0"/>
                <a:cs typeface="Arial" panose="020B0604020202020204" pitchFamily="34" charset="0"/>
              </a:defRPr>
            </a:lvl2pPr>
            <a:lvl3pPr marL="241126" indent="401879" defTabSz="321503">
              <a:spcBef>
                <a:spcPts val="500"/>
              </a:spcBef>
              <a:buSzTx/>
              <a:buNone/>
              <a:defRPr sz="2200" b="1" i="0">
                <a:solidFill>
                  <a:srgbClr val="000000"/>
                </a:solidFill>
                <a:latin typeface="Arial" panose="020B0604020202020204" pitchFamily="34" charset="0"/>
                <a:cs typeface="Arial" panose="020B0604020202020204" pitchFamily="34" charset="0"/>
              </a:defRPr>
            </a:lvl3pPr>
            <a:lvl4pPr marL="241126" indent="723381" defTabSz="321503">
              <a:spcBef>
                <a:spcPts val="500"/>
              </a:spcBef>
              <a:buSzTx/>
              <a:buNone/>
              <a:defRPr sz="2200" b="1" i="0">
                <a:solidFill>
                  <a:srgbClr val="000000"/>
                </a:solidFill>
                <a:latin typeface="Arial" panose="020B0604020202020204" pitchFamily="34" charset="0"/>
                <a:cs typeface="Arial" panose="020B0604020202020204" pitchFamily="34" charset="0"/>
              </a:defRPr>
            </a:lvl4pPr>
            <a:lvl5pPr marL="241126" indent="1044885" defTabSz="321503">
              <a:spcBef>
                <a:spcPts val="500"/>
              </a:spcBef>
              <a:buSzTx/>
              <a:buNone/>
              <a:defRPr sz="22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451" name="Slide Number"/>
          <p:cNvSpPr txBox="1">
            <a:spLocks noGrp="1"/>
          </p:cNvSpPr>
          <p:nvPr>
            <p:ph type="sldNum" sz="quarter" idx="2"/>
          </p:nvPr>
        </p:nvSpPr>
        <p:spPr>
          <a:xfrm>
            <a:off x="4608281" y="4391888"/>
            <a:ext cx="411101" cy="423553"/>
          </a:xfrm>
          <a:prstGeom prst="rect">
            <a:avLst/>
          </a:prstGeom>
        </p:spPr>
        <p:txBody>
          <a:bodyPr lIns="46799" tIns="46799" rIns="46799" bIns="46799"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841778979"/>
      </p:ext>
    </p:extLst>
  </p:cSld>
  <p:clrMapOvr>
    <a:masterClrMapping/>
  </p:clrMapOvr>
  <p:transition spd="med"/>
</p:sldLayout>
</file>

<file path=ppt/slideLayouts/slideLayout2177.xml><?xml version="1.0" encoding="utf-8"?>
<p:sldLayout xmlns:a="http://schemas.openxmlformats.org/drawingml/2006/main" xmlns:r="http://schemas.openxmlformats.org/officeDocument/2006/relationships" xmlns:p="http://schemas.openxmlformats.org/presentationml/2006/main" showMasterSp="0" type="tx">
  <p:cSld name="25_Comparison">
    <p:bg>
      <p:bgPr>
        <a:solidFill>
          <a:srgbClr val="FFFFFF"/>
        </a:solidFill>
        <a:effectLst/>
      </p:bgPr>
    </p:bg>
    <p:spTree>
      <p:nvGrpSpPr>
        <p:cNvPr id="1" name=""/>
        <p:cNvGrpSpPr/>
        <p:nvPr/>
      </p:nvGrpSpPr>
      <p:grpSpPr>
        <a:xfrm>
          <a:off x="0" y="0"/>
          <a:ext cx="0" cy="0"/>
          <a:chOff x="0" y="0"/>
          <a:chExt cx="0" cy="0"/>
        </a:xfrm>
      </p:grpSpPr>
      <p:sp>
        <p:nvSpPr>
          <p:cNvPr id="3458" name="Title Text"/>
          <p:cNvSpPr txBox="1">
            <a:spLocks noGrp="1"/>
          </p:cNvSpPr>
          <p:nvPr>
            <p:ph type="title"/>
          </p:nvPr>
        </p:nvSpPr>
        <p:spPr>
          <a:xfrm>
            <a:off x="629619" y="365061"/>
            <a:ext cx="7886995" cy="1325158"/>
          </a:xfrm>
          <a:prstGeom prst="rect">
            <a:avLst/>
          </a:prstGeom>
          <a:noFill/>
        </p:spPr>
        <p:txBody>
          <a:bodyPr lIns="46799" tIns="46799" rIns="46799" bIns="46799"/>
          <a:lstStyle>
            <a:lvl1pPr defTabSz="321503">
              <a:defRPr sz="30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459" name="Body Level One…"/>
          <p:cNvSpPr txBox="1">
            <a:spLocks noGrp="1"/>
          </p:cNvSpPr>
          <p:nvPr>
            <p:ph type="body" sz="quarter" idx="1"/>
          </p:nvPr>
        </p:nvSpPr>
        <p:spPr>
          <a:xfrm>
            <a:off x="629619" y="1681286"/>
            <a:ext cx="3868144" cy="823899"/>
          </a:xfrm>
          <a:prstGeom prst="rect">
            <a:avLst/>
          </a:prstGeom>
        </p:spPr>
        <p:txBody>
          <a:bodyPr lIns="46799" tIns="46799" rIns="46799" bIns="46799" anchor="b">
            <a:normAutofit/>
          </a:bodyPr>
          <a:lstStyle>
            <a:lvl1pPr marL="0" indent="0" defTabSz="321503">
              <a:spcBef>
                <a:spcPts val="500"/>
              </a:spcBef>
              <a:buSzTx/>
              <a:buNone/>
              <a:defRPr sz="1600" b="1" i="0">
                <a:solidFill>
                  <a:srgbClr val="000000"/>
                </a:solidFill>
                <a:latin typeface="Arial" panose="020B0604020202020204" pitchFamily="34" charset="0"/>
                <a:cs typeface="Arial" panose="020B0604020202020204" pitchFamily="34" charset="0"/>
              </a:defRPr>
            </a:lvl1pPr>
            <a:lvl2pPr marL="0" indent="321503" defTabSz="321503">
              <a:spcBef>
                <a:spcPts val="500"/>
              </a:spcBef>
              <a:buSzTx/>
              <a:buNone/>
              <a:defRPr sz="1600" b="1" i="0">
                <a:solidFill>
                  <a:srgbClr val="000000"/>
                </a:solidFill>
                <a:latin typeface="Arial" panose="020B0604020202020204" pitchFamily="34" charset="0"/>
                <a:cs typeface="Arial" panose="020B0604020202020204" pitchFamily="34" charset="0"/>
              </a:defRPr>
            </a:lvl2pPr>
            <a:lvl3pPr marL="0" indent="643006" defTabSz="321503">
              <a:spcBef>
                <a:spcPts val="500"/>
              </a:spcBef>
              <a:buSzTx/>
              <a:buNone/>
              <a:defRPr sz="1600" b="1" i="0">
                <a:solidFill>
                  <a:srgbClr val="000000"/>
                </a:solidFill>
                <a:latin typeface="Arial" panose="020B0604020202020204" pitchFamily="34" charset="0"/>
                <a:cs typeface="Arial" panose="020B0604020202020204" pitchFamily="34" charset="0"/>
              </a:defRPr>
            </a:lvl3pPr>
            <a:lvl4pPr marL="0" indent="964508" defTabSz="321503">
              <a:spcBef>
                <a:spcPts val="500"/>
              </a:spcBef>
              <a:buSzTx/>
              <a:buNone/>
              <a:defRPr sz="1600" b="1" i="0">
                <a:solidFill>
                  <a:srgbClr val="000000"/>
                </a:solidFill>
                <a:latin typeface="Arial" panose="020B0604020202020204" pitchFamily="34" charset="0"/>
                <a:cs typeface="Arial" panose="020B0604020202020204" pitchFamily="34" charset="0"/>
              </a:defRPr>
            </a:lvl4pPr>
            <a:lvl5pPr marL="0" indent="1286012" defTabSz="321503">
              <a:spcBef>
                <a:spcPts val="500"/>
              </a:spcBef>
              <a:buSzTx/>
              <a:buNone/>
              <a:defRPr sz="16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460" name="Text Placeholder 4"/>
          <p:cNvSpPr>
            <a:spLocks noGrp="1"/>
          </p:cNvSpPr>
          <p:nvPr>
            <p:ph type="body" sz="quarter" idx="21"/>
          </p:nvPr>
        </p:nvSpPr>
        <p:spPr>
          <a:xfrm>
            <a:off x="4629491" y="1681286"/>
            <a:ext cx="3887121" cy="823898"/>
          </a:xfrm>
          <a:prstGeom prst="rect">
            <a:avLst/>
          </a:prstGeom>
        </p:spPr>
        <p:txBody>
          <a:bodyPr lIns="46799" tIns="46799" rIns="46799" bIns="46799" anchor="b">
            <a:normAutofit/>
          </a:bodyPr>
          <a:lstStyle>
            <a:lvl1pPr>
              <a:defRPr b="1" i="0">
                <a:latin typeface="Arial" panose="020B0604020202020204" pitchFamily="34" charset="0"/>
                <a:cs typeface="Arial" panose="020B0604020202020204" pitchFamily="34" charset="0"/>
              </a:defRPr>
            </a:lvl1pPr>
          </a:lstStyle>
          <a:p>
            <a:pPr marL="0" indent="0" defTabSz="321503" rtl="0">
              <a:spcBef>
                <a:spcPts val="500"/>
              </a:spcBef>
              <a:buSzTx/>
              <a:buNone/>
              <a:defRPr sz="1600" b="1">
                <a:solidFill>
                  <a:srgbClr val="000000"/>
                </a:solidFill>
              </a:defRPr>
            </a:pPr>
            <a:endParaRPr dirty="0"/>
          </a:p>
        </p:txBody>
      </p:sp>
      <p:sp>
        <p:nvSpPr>
          <p:cNvPr id="3461" name="Slide Number"/>
          <p:cNvSpPr txBox="1">
            <a:spLocks noGrp="1"/>
          </p:cNvSpPr>
          <p:nvPr>
            <p:ph type="sldNum" sz="quarter" idx="2"/>
          </p:nvPr>
        </p:nvSpPr>
        <p:spPr>
          <a:xfrm>
            <a:off x="4608281" y="4391888"/>
            <a:ext cx="411101" cy="423553"/>
          </a:xfrm>
          <a:prstGeom prst="rect">
            <a:avLst/>
          </a:prstGeom>
        </p:spPr>
        <p:txBody>
          <a:bodyPr lIns="46799" tIns="46799" rIns="46799" bIns="46799"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926336505"/>
      </p:ext>
    </p:extLst>
  </p:cSld>
  <p:clrMapOvr>
    <a:masterClrMapping/>
  </p:clrMapOvr>
  <p:transition spd="med"/>
</p:sldLayout>
</file>

<file path=ppt/slideLayouts/slideLayout2178.xml><?xml version="1.0" encoding="utf-8"?>
<p:sldLayout xmlns:a="http://schemas.openxmlformats.org/drawingml/2006/main" xmlns:r="http://schemas.openxmlformats.org/officeDocument/2006/relationships" xmlns:p="http://schemas.openxmlformats.org/presentationml/2006/main" showMasterSp="0" type="tx">
  <p:cSld name="25_Title Only">
    <p:bg>
      <p:bgPr>
        <a:solidFill>
          <a:srgbClr val="FFFFFF"/>
        </a:solidFill>
        <a:effectLst/>
      </p:bgPr>
    </p:bg>
    <p:spTree>
      <p:nvGrpSpPr>
        <p:cNvPr id="1" name=""/>
        <p:cNvGrpSpPr/>
        <p:nvPr/>
      </p:nvGrpSpPr>
      <p:grpSpPr>
        <a:xfrm>
          <a:off x="0" y="0"/>
          <a:ext cx="0" cy="0"/>
          <a:chOff x="0" y="0"/>
          <a:chExt cx="0" cy="0"/>
        </a:xfrm>
      </p:grpSpPr>
      <p:sp>
        <p:nvSpPr>
          <p:cNvPr id="3468" name="Title Text"/>
          <p:cNvSpPr txBox="1">
            <a:spLocks noGrp="1"/>
          </p:cNvSpPr>
          <p:nvPr>
            <p:ph type="title"/>
          </p:nvPr>
        </p:nvSpPr>
        <p:spPr>
          <a:xfrm>
            <a:off x="321507" y="193135"/>
            <a:ext cx="5786029" cy="802687"/>
          </a:xfrm>
          <a:prstGeom prst="rect">
            <a:avLst/>
          </a:prstGeom>
          <a:noFill/>
        </p:spPr>
        <p:txBody>
          <a:bodyPr lIns="46799" tIns="46799" rIns="46799" bIns="46799"/>
          <a:lstStyle>
            <a:lvl1pPr defTabSz="321503">
              <a:defRPr sz="30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469" name="Slide Number"/>
          <p:cNvSpPr txBox="1">
            <a:spLocks noGrp="1"/>
          </p:cNvSpPr>
          <p:nvPr>
            <p:ph type="sldNum" sz="quarter" idx="2"/>
          </p:nvPr>
        </p:nvSpPr>
        <p:spPr>
          <a:xfrm>
            <a:off x="4608281" y="4391888"/>
            <a:ext cx="411101" cy="423553"/>
          </a:xfrm>
          <a:prstGeom prst="rect">
            <a:avLst/>
          </a:prstGeom>
        </p:spPr>
        <p:txBody>
          <a:bodyPr lIns="46799" tIns="46799" rIns="46799" bIns="46799"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55031450"/>
      </p:ext>
    </p:extLst>
  </p:cSld>
  <p:clrMapOvr>
    <a:masterClrMapping/>
  </p:clrMapOvr>
  <p:transition spd="med"/>
</p:sldLayout>
</file>

<file path=ppt/slideLayouts/slideLayout2179.xml><?xml version="1.0" encoding="utf-8"?>
<p:sldLayout xmlns:a="http://schemas.openxmlformats.org/drawingml/2006/main" xmlns:r="http://schemas.openxmlformats.org/officeDocument/2006/relationships" xmlns:p="http://schemas.openxmlformats.org/presentationml/2006/main" showMasterSp="0" type="tx">
  <p:cSld name="27_Blank">
    <p:bg>
      <p:bgPr>
        <a:solidFill>
          <a:srgbClr val="FFFFFF"/>
        </a:solidFill>
        <a:effectLst/>
      </p:bgPr>
    </p:bg>
    <p:spTree>
      <p:nvGrpSpPr>
        <p:cNvPr id="1" name=""/>
        <p:cNvGrpSpPr/>
        <p:nvPr/>
      </p:nvGrpSpPr>
      <p:grpSpPr>
        <a:xfrm>
          <a:off x="0" y="0"/>
          <a:ext cx="0" cy="0"/>
          <a:chOff x="0" y="0"/>
          <a:chExt cx="0" cy="0"/>
        </a:xfrm>
      </p:grpSpPr>
      <p:sp>
        <p:nvSpPr>
          <p:cNvPr id="3476" name="Slide Number"/>
          <p:cNvSpPr txBox="1">
            <a:spLocks noGrp="1"/>
          </p:cNvSpPr>
          <p:nvPr>
            <p:ph type="sldNum" sz="quarter" idx="2"/>
          </p:nvPr>
        </p:nvSpPr>
        <p:spPr>
          <a:xfrm>
            <a:off x="4608281" y="4391888"/>
            <a:ext cx="411101" cy="423553"/>
          </a:xfrm>
          <a:prstGeom prst="rect">
            <a:avLst/>
          </a:prstGeom>
        </p:spPr>
        <p:txBody>
          <a:bodyPr lIns="46799" tIns="46799" rIns="46799" bIns="46799"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587887400"/>
      </p:ext>
    </p:extLst>
  </p:cSld>
  <p:clrMapOvr>
    <a:masterClrMapping/>
  </p:clrMapOvr>
  <p:transition spd="med"/>
</p:sldLayout>
</file>

<file path=ppt/slideLayouts/slideLayout218.xml><?xml version="1.0" encoding="utf-8"?>
<p:sldLayout xmlns:a="http://schemas.openxmlformats.org/drawingml/2006/main" xmlns:r="http://schemas.openxmlformats.org/officeDocument/2006/relationships" xmlns:p="http://schemas.openxmlformats.org/presentationml/2006/main" showMasterSp="0" type="tx">
  <p:cSld name="7_Picture with Caption">
    <p:bg>
      <p:bgPr>
        <a:solidFill>
          <a:srgbClr val="9CDCDA"/>
        </a:solidFill>
        <a:effectLst/>
      </p:bgPr>
    </p:bg>
    <p:spTree>
      <p:nvGrpSpPr>
        <p:cNvPr id="1" name=""/>
        <p:cNvGrpSpPr/>
        <p:nvPr/>
      </p:nvGrpSpPr>
      <p:grpSpPr>
        <a:xfrm>
          <a:off x="0" y="0"/>
          <a:ext cx="0" cy="0"/>
          <a:chOff x="0" y="0"/>
          <a:chExt cx="0" cy="0"/>
        </a:xfrm>
      </p:grpSpPr>
      <p:grpSp>
        <p:nvGrpSpPr>
          <p:cNvPr id="2757" name="Group 2"/>
          <p:cNvGrpSpPr/>
          <p:nvPr/>
        </p:nvGrpSpPr>
        <p:grpSpPr>
          <a:xfrm>
            <a:off x="-341607" y="-213936"/>
            <a:ext cx="9600389" cy="7485696"/>
            <a:chOff x="0" y="0"/>
            <a:chExt cx="9600387" cy="7485695"/>
          </a:xfrm>
        </p:grpSpPr>
        <p:grpSp>
          <p:nvGrpSpPr>
            <p:cNvPr id="2743" name="Group 3"/>
            <p:cNvGrpSpPr/>
            <p:nvPr/>
          </p:nvGrpSpPr>
          <p:grpSpPr>
            <a:xfrm>
              <a:off x="-1" y="0"/>
              <a:ext cx="9600389" cy="7485696"/>
              <a:chOff x="0" y="0"/>
              <a:chExt cx="9600387" cy="7485695"/>
            </a:xfrm>
          </p:grpSpPr>
          <p:sp>
            <p:nvSpPr>
              <p:cNvPr id="2662"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63"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64"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65"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66"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67"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68"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69"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70"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71"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72"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73"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74"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75"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76"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77"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78"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79"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80"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81"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82"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83"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84"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85"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86"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87"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88"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89"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90"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91"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92"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93"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94"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95"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96"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97"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98"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99"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00"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01"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02"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03"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04"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05"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06"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07"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08"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09"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10"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11"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12"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13"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14"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15"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16"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17"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18"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19"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20"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21"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22"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23" name="Freeform 65"/>
              <p:cNvSpPr/>
              <p:nvPr/>
            </p:nvSpPr>
            <p:spPr>
              <a:xfrm rot="3318475">
                <a:off x="6944385" y="21730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24"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25"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26"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27"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28" name="Freeform 70"/>
              <p:cNvSpPr/>
              <p:nvPr/>
            </p:nvSpPr>
            <p:spPr>
              <a:xfrm rot="6284068">
                <a:off x="8142097" y="1508474"/>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29"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30"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31"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32"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33"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34"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35"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36" name="Freeform 78"/>
              <p:cNvSpPr/>
              <p:nvPr/>
            </p:nvSpPr>
            <p:spPr>
              <a:xfrm rot="3318475">
                <a:off x="6887235" y="349390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37"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38"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39"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40" name="Freeform 82"/>
              <p:cNvSpPr/>
              <p:nvPr/>
            </p:nvSpPr>
            <p:spPr>
              <a:xfrm rot="6284068">
                <a:off x="7646797" y="4365974"/>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41" name="Freeform 83"/>
              <p:cNvSpPr/>
              <p:nvPr/>
            </p:nvSpPr>
            <p:spPr>
              <a:xfrm rot="5149041" flipH="1">
                <a:off x="8487826" y="3612750"/>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42"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2746" name="Group 85"/>
            <p:cNvGrpSpPr/>
            <p:nvPr/>
          </p:nvGrpSpPr>
          <p:grpSpPr>
            <a:xfrm>
              <a:off x="532106" y="687010"/>
              <a:ext cx="8745538" cy="223839"/>
              <a:chOff x="0" y="0"/>
              <a:chExt cx="8745537" cy="223837"/>
            </a:xfrm>
          </p:grpSpPr>
          <p:sp>
            <p:nvSpPr>
              <p:cNvPr id="2744"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45"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2749" name="Group 88"/>
            <p:cNvGrpSpPr/>
            <p:nvPr/>
          </p:nvGrpSpPr>
          <p:grpSpPr>
            <a:xfrm>
              <a:off x="424156" y="596523"/>
              <a:ext cx="8745538" cy="223838"/>
              <a:chOff x="0" y="0"/>
              <a:chExt cx="8745537" cy="223837"/>
            </a:xfrm>
          </p:grpSpPr>
          <p:sp>
            <p:nvSpPr>
              <p:cNvPr id="2747"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48"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2750"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2756" name="Group 92"/>
            <p:cNvGrpSpPr/>
            <p:nvPr/>
          </p:nvGrpSpPr>
          <p:grpSpPr>
            <a:xfrm>
              <a:off x="579241" y="366407"/>
              <a:ext cx="1124880" cy="1123270"/>
              <a:chOff x="0" y="0"/>
              <a:chExt cx="1124878" cy="1123268"/>
            </a:xfrm>
          </p:grpSpPr>
          <p:sp>
            <p:nvSpPr>
              <p:cNvPr id="2751"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52"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53"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54"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55"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2758" name="Title Text"/>
          <p:cNvSpPr txBox="1">
            <a:spLocks noGrp="1"/>
          </p:cNvSpPr>
          <p:nvPr>
            <p:ph type="title"/>
          </p:nvPr>
        </p:nvSpPr>
        <p:spPr>
          <a:xfrm>
            <a:off x="1792288" y="4800600"/>
            <a:ext cx="5486401" cy="566738"/>
          </a:xfrm>
          <a:prstGeom prst="rect">
            <a:avLst/>
          </a:prstGeom>
        </p:spPr>
        <p:txBody>
          <a:bodyPr/>
          <a:lstStyle>
            <a:lvl1pPr>
              <a:defRPr sz="2000" b="1">
                <a:solidFill>
                  <a:srgbClr val="007572"/>
                </a:solidFill>
                <a:latin typeface="Arial Narrow"/>
                <a:ea typeface="Arial Narrow"/>
                <a:cs typeface="Arial Narrow"/>
                <a:sym typeface="Arial Narrow"/>
              </a:defRPr>
            </a:lvl1pPr>
          </a:lstStyle>
          <a:p>
            <a:r>
              <a:t>Title Text</a:t>
            </a:r>
          </a:p>
        </p:txBody>
      </p:sp>
      <p:sp>
        <p:nvSpPr>
          <p:cNvPr id="2759"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2760"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rgbClr val="333333"/>
                </a:solidFill>
                <a:latin typeface="Arial Narrow"/>
                <a:ea typeface="Arial Narrow"/>
                <a:cs typeface="Arial Narrow"/>
                <a:sym typeface="Arial Narrow"/>
              </a:defRPr>
            </a:lvl1pPr>
            <a:lvl2pPr marL="0" indent="457200">
              <a:spcBef>
                <a:spcPts val="300"/>
              </a:spcBef>
              <a:buSzTx/>
              <a:buNone/>
              <a:defRPr sz="1400">
                <a:solidFill>
                  <a:srgbClr val="333333"/>
                </a:solidFill>
                <a:latin typeface="Arial Narrow"/>
                <a:ea typeface="Arial Narrow"/>
                <a:cs typeface="Arial Narrow"/>
                <a:sym typeface="Arial Narrow"/>
              </a:defRPr>
            </a:lvl2pPr>
            <a:lvl3pPr marL="0" indent="914400">
              <a:spcBef>
                <a:spcPts val="300"/>
              </a:spcBef>
              <a:buSzTx/>
              <a:buNone/>
              <a:defRPr sz="1400">
                <a:solidFill>
                  <a:srgbClr val="333333"/>
                </a:solidFill>
                <a:latin typeface="Arial Narrow"/>
                <a:ea typeface="Arial Narrow"/>
                <a:cs typeface="Arial Narrow"/>
                <a:sym typeface="Arial Narrow"/>
              </a:defRPr>
            </a:lvl3pPr>
            <a:lvl4pPr marL="0" indent="1371600">
              <a:spcBef>
                <a:spcPts val="300"/>
              </a:spcBef>
              <a:buSzTx/>
              <a:buNone/>
              <a:defRPr sz="1400">
                <a:solidFill>
                  <a:srgbClr val="333333"/>
                </a:solidFill>
                <a:latin typeface="Arial Narrow"/>
                <a:ea typeface="Arial Narrow"/>
                <a:cs typeface="Arial Narrow"/>
                <a:sym typeface="Arial Narrow"/>
              </a:defRPr>
            </a:lvl4pPr>
            <a:lvl5pPr marL="0" indent="1828800">
              <a:spcBef>
                <a:spcPts val="300"/>
              </a:spcBef>
              <a:buSzTx/>
              <a:buNone/>
              <a:defRPr sz="1400">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2761"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314567660"/>
      </p:ext>
    </p:extLst>
  </p:cSld>
  <p:clrMapOvr>
    <a:masterClrMapping/>
  </p:clrMapOvr>
  <p:transition spd="med"/>
</p:sldLayout>
</file>

<file path=ppt/slideLayouts/slideLayout2180.xml><?xml version="1.0" encoding="utf-8"?>
<p:sldLayout xmlns:a="http://schemas.openxmlformats.org/drawingml/2006/main" xmlns:r="http://schemas.openxmlformats.org/officeDocument/2006/relationships" xmlns:p="http://schemas.openxmlformats.org/presentationml/2006/main" showMasterSp="0" type="tx">
  <p:cSld name="25_Content with Caption">
    <p:bg>
      <p:bgPr>
        <a:solidFill>
          <a:srgbClr val="FFFFFF"/>
        </a:solidFill>
        <a:effectLst/>
      </p:bgPr>
    </p:bg>
    <p:spTree>
      <p:nvGrpSpPr>
        <p:cNvPr id="1" name=""/>
        <p:cNvGrpSpPr/>
        <p:nvPr/>
      </p:nvGrpSpPr>
      <p:grpSpPr>
        <a:xfrm>
          <a:off x="0" y="0"/>
          <a:ext cx="0" cy="0"/>
          <a:chOff x="0" y="0"/>
          <a:chExt cx="0" cy="0"/>
        </a:xfrm>
      </p:grpSpPr>
      <p:sp>
        <p:nvSpPr>
          <p:cNvPr id="3483" name="Title Text"/>
          <p:cNvSpPr txBox="1">
            <a:spLocks noGrp="1"/>
          </p:cNvSpPr>
          <p:nvPr>
            <p:ph type="title"/>
          </p:nvPr>
        </p:nvSpPr>
        <p:spPr>
          <a:xfrm>
            <a:off x="629619" y="457720"/>
            <a:ext cx="2949390" cy="1599793"/>
          </a:xfrm>
          <a:prstGeom prst="rect">
            <a:avLst/>
          </a:prstGeom>
          <a:noFill/>
        </p:spPr>
        <p:txBody>
          <a:bodyPr lIns="46799" tIns="46799" rIns="46799" bIns="46799" anchor="b"/>
          <a:lstStyle>
            <a:lvl1pPr defTabSz="321503">
              <a:defRPr sz="22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484" name="Body Level One…"/>
          <p:cNvSpPr txBox="1">
            <a:spLocks noGrp="1"/>
          </p:cNvSpPr>
          <p:nvPr>
            <p:ph type="body" sz="half" idx="1"/>
          </p:nvPr>
        </p:nvSpPr>
        <p:spPr>
          <a:xfrm>
            <a:off x="3887120" y="986891"/>
            <a:ext cx="4629493" cy="4874170"/>
          </a:xfrm>
          <a:prstGeom prst="rect">
            <a:avLst/>
          </a:prstGeom>
        </p:spPr>
        <p:txBody>
          <a:bodyPr lIns="46799" tIns="46799" rIns="46799" bIns="46799">
            <a:normAutofit/>
          </a:bodyPr>
          <a:lstStyle>
            <a:lvl1pPr marL="241126" indent="-241126" defTabSz="321503">
              <a:spcBef>
                <a:spcPts val="500"/>
              </a:spcBef>
              <a:buSzTx/>
              <a:buNone/>
              <a:defRPr sz="2200" b="1" i="0">
                <a:solidFill>
                  <a:srgbClr val="000000"/>
                </a:solidFill>
                <a:latin typeface="Arial" panose="020B0604020202020204" pitchFamily="34" charset="0"/>
                <a:cs typeface="Arial" panose="020B0604020202020204" pitchFamily="34" charset="0"/>
              </a:defRPr>
            </a:lvl1pPr>
            <a:lvl2pPr marL="241126" indent="80376" defTabSz="321503">
              <a:spcBef>
                <a:spcPts val="500"/>
              </a:spcBef>
              <a:buSzTx/>
              <a:buNone/>
              <a:defRPr sz="2200" b="1" i="0">
                <a:solidFill>
                  <a:srgbClr val="000000"/>
                </a:solidFill>
                <a:latin typeface="Arial" panose="020B0604020202020204" pitchFamily="34" charset="0"/>
                <a:cs typeface="Arial" panose="020B0604020202020204" pitchFamily="34" charset="0"/>
              </a:defRPr>
            </a:lvl2pPr>
            <a:lvl3pPr marL="241126" indent="401879" defTabSz="321503">
              <a:spcBef>
                <a:spcPts val="500"/>
              </a:spcBef>
              <a:buSzTx/>
              <a:buNone/>
              <a:defRPr sz="2200" b="1" i="0">
                <a:solidFill>
                  <a:srgbClr val="000000"/>
                </a:solidFill>
                <a:latin typeface="Arial" panose="020B0604020202020204" pitchFamily="34" charset="0"/>
                <a:cs typeface="Arial" panose="020B0604020202020204" pitchFamily="34" charset="0"/>
              </a:defRPr>
            </a:lvl3pPr>
            <a:lvl4pPr marL="241126" indent="723381" defTabSz="321503">
              <a:spcBef>
                <a:spcPts val="500"/>
              </a:spcBef>
              <a:buSzTx/>
              <a:buNone/>
              <a:defRPr sz="2200" b="1" i="0">
                <a:solidFill>
                  <a:srgbClr val="000000"/>
                </a:solidFill>
                <a:latin typeface="Arial" panose="020B0604020202020204" pitchFamily="34" charset="0"/>
                <a:cs typeface="Arial" panose="020B0604020202020204" pitchFamily="34" charset="0"/>
              </a:defRPr>
            </a:lvl4pPr>
            <a:lvl5pPr marL="241126" indent="1044885" defTabSz="321503">
              <a:spcBef>
                <a:spcPts val="500"/>
              </a:spcBef>
              <a:buSzTx/>
              <a:buNone/>
              <a:defRPr sz="22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485" name="Text Placeholder 3"/>
          <p:cNvSpPr>
            <a:spLocks noGrp="1"/>
          </p:cNvSpPr>
          <p:nvPr>
            <p:ph type="body" sz="quarter" idx="21"/>
          </p:nvPr>
        </p:nvSpPr>
        <p:spPr>
          <a:xfrm>
            <a:off x="629619" y="2057512"/>
            <a:ext cx="2949390" cy="3811364"/>
          </a:xfrm>
          <a:prstGeom prst="rect">
            <a:avLst/>
          </a:prstGeom>
        </p:spPr>
        <p:txBody>
          <a:bodyPr lIns="46799" tIns="46799" rIns="46799" bIns="46799">
            <a:normAutofit/>
          </a:bodyPr>
          <a:lstStyle>
            <a:lvl1pPr>
              <a:defRPr b="1" i="0">
                <a:latin typeface="Arial" panose="020B0604020202020204" pitchFamily="34" charset="0"/>
                <a:cs typeface="Arial" panose="020B0604020202020204" pitchFamily="34" charset="0"/>
              </a:defRPr>
            </a:lvl1pPr>
          </a:lstStyle>
          <a:p>
            <a:pPr marL="0" indent="0" defTabSz="321503" rtl="0">
              <a:spcBef>
                <a:spcPts val="500"/>
              </a:spcBef>
              <a:buSzTx/>
              <a:buNone/>
              <a:defRPr sz="1100">
                <a:solidFill>
                  <a:srgbClr val="000000"/>
                </a:solidFill>
              </a:defRPr>
            </a:pPr>
            <a:endParaRPr dirty="0"/>
          </a:p>
        </p:txBody>
      </p:sp>
      <p:sp>
        <p:nvSpPr>
          <p:cNvPr id="3486" name="Slide Number"/>
          <p:cNvSpPr txBox="1">
            <a:spLocks noGrp="1"/>
          </p:cNvSpPr>
          <p:nvPr>
            <p:ph type="sldNum" sz="quarter" idx="2"/>
          </p:nvPr>
        </p:nvSpPr>
        <p:spPr>
          <a:xfrm>
            <a:off x="4608281" y="4391888"/>
            <a:ext cx="411101" cy="423553"/>
          </a:xfrm>
          <a:prstGeom prst="rect">
            <a:avLst/>
          </a:prstGeom>
        </p:spPr>
        <p:txBody>
          <a:bodyPr lIns="46799" tIns="46799" rIns="46799" bIns="46799"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084595363"/>
      </p:ext>
    </p:extLst>
  </p:cSld>
  <p:clrMapOvr>
    <a:masterClrMapping/>
  </p:clrMapOvr>
  <p:transition spd="med"/>
</p:sldLayout>
</file>

<file path=ppt/slideLayouts/slideLayout2181.xml><?xml version="1.0" encoding="utf-8"?>
<p:sldLayout xmlns:a="http://schemas.openxmlformats.org/drawingml/2006/main" xmlns:r="http://schemas.openxmlformats.org/officeDocument/2006/relationships" xmlns:p="http://schemas.openxmlformats.org/presentationml/2006/main" showMasterSp="0" type="tx">
  <p:cSld name="25_Picture with Caption">
    <p:bg>
      <p:bgPr>
        <a:solidFill>
          <a:srgbClr val="FFFFFF"/>
        </a:solidFill>
        <a:effectLst/>
      </p:bgPr>
    </p:bg>
    <p:spTree>
      <p:nvGrpSpPr>
        <p:cNvPr id="1" name=""/>
        <p:cNvGrpSpPr/>
        <p:nvPr/>
      </p:nvGrpSpPr>
      <p:grpSpPr>
        <a:xfrm>
          <a:off x="0" y="0"/>
          <a:ext cx="0" cy="0"/>
          <a:chOff x="0" y="0"/>
          <a:chExt cx="0" cy="0"/>
        </a:xfrm>
      </p:grpSpPr>
      <p:sp>
        <p:nvSpPr>
          <p:cNvPr id="3493" name="Title Text"/>
          <p:cNvSpPr txBox="1">
            <a:spLocks noGrp="1"/>
          </p:cNvSpPr>
          <p:nvPr>
            <p:ph type="title"/>
          </p:nvPr>
        </p:nvSpPr>
        <p:spPr>
          <a:xfrm>
            <a:off x="629619" y="457720"/>
            <a:ext cx="2949390" cy="1599793"/>
          </a:xfrm>
          <a:prstGeom prst="rect">
            <a:avLst/>
          </a:prstGeom>
          <a:noFill/>
        </p:spPr>
        <p:txBody>
          <a:bodyPr lIns="46799" tIns="46799" rIns="46799" bIns="46799" anchor="b"/>
          <a:lstStyle>
            <a:lvl1pPr defTabSz="321503">
              <a:defRPr sz="22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494" name="Picture Placeholder 2"/>
          <p:cNvSpPr>
            <a:spLocks noGrp="1"/>
          </p:cNvSpPr>
          <p:nvPr>
            <p:ph type="pic" sz="half" idx="21"/>
          </p:nvPr>
        </p:nvSpPr>
        <p:spPr>
          <a:xfrm>
            <a:off x="3887120" y="986891"/>
            <a:ext cx="4629493" cy="487417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3495" name="Body Level One…"/>
          <p:cNvSpPr txBox="1">
            <a:spLocks noGrp="1"/>
          </p:cNvSpPr>
          <p:nvPr>
            <p:ph type="body" sz="quarter" idx="1"/>
          </p:nvPr>
        </p:nvSpPr>
        <p:spPr>
          <a:xfrm>
            <a:off x="629619" y="2057512"/>
            <a:ext cx="2949390" cy="3811364"/>
          </a:xfrm>
          <a:prstGeom prst="rect">
            <a:avLst/>
          </a:prstGeom>
        </p:spPr>
        <p:txBody>
          <a:bodyPr lIns="46799" tIns="46799" rIns="46799" bIns="46799">
            <a:normAutofit/>
          </a:bodyPr>
          <a:lstStyle>
            <a:lvl1pPr marL="0" indent="0" defTabSz="321503">
              <a:spcBef>
                <a:spcPts val="500"/>
              </a:spcBef>
              <a:buSzTx/>
              <a:buNone/>
              <a:defRPr sz="1100" b="1" i="0">
                <a:solidFill>
                  <a:srgbClr val="000000"/>
                </a:solidFill>
                <a:latin typeface="Arial" panose="020B0604020202020204" pitchFamily="34" charset="0"/>
                <a:cs typeface="Arial" panose="020B0604020202020204" pitchFamily="34" charset="0"/>
              </a:defRPr>
            </a:lvl1pPr>
            <a:lvl2pPr marL="0" indent="321503" defTabSz="321503">
              <a:spcBef>
                <a:spcPts val="500"/>
              </a:spcBef>
              <a:buSzTx/>
              <a:buNone/>
              <a:defRPr sz="1100" b="1" i="0">
                <a:solidFill>
                  <a:srgbClr val="000000"/>
                </a:solidFill>
                <a:latin typeface="Arial" panose="020B0604020202020204" pitchFamily="34" charset="0"/>
                <a:cs typeface="Arial" panose="020B0604020202020204" pitchFamily="34" charset="0"/>
              </a:defRPr>
            </a:lvl2pPr>
            <a:lvl3pPr marL="0" indent="643006" defTabSz="321503">
              <a:spcBef>
                <a:spcPts val="500"/>
              </a:spcBef>
              <a:buSzTx/>
              <a:buNone/>
              <a:defRPr sz="1100" b="1" i="0">
                <a:solidFill>
                  <a:srgbClr val="000000"/>
                </a:solidFill>
                <a:latin typeface="Arial" panose="020B0604020202020204" pitchFamily="34" charset="0"/>
                <a:cs typeface="Arial" panose="020B0604020202020204" pitchFamily="34" charset="0"/>
              </a:defRPr>
            </a:lvl3pPr>
            <a:lvl4pPr marL="0" indent="964508" defTabSz="321503">
              <a:spcBef>
                <a:spcPts val="500"/>
              </a:spcBef>
              <a:buSzTx/>
              <a:buNone/>
              <a:defRPr sz="1100" b="1" i="0">
                <a:solidFill>
                  <a:srgbClr val="000000"/>
                </a:solidFill>
                <a:latin typeface="Arial" panose="020B0604020202020204" pitchFamily="34" charset="0"/>
                <a:cs typeface="Arial" panose="020B0604020202020204" pitchFamily="34" charset="0"/>
              </a:defRPr>
            </a:lvl4pPr>
            <a:lvl5pPr marL="0" indent="1286012" defTabSz="321503">
              <a:spcBef>
                <a:spcPts val="500"/>
              </a:spcBef>
              <a:buSzTx/>
              <a:buNone/>
              <a:defRPr sz="11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496" name="Slide Number"/>
          <p:cNvSpPr txBox="1">
            <a:spLocks noGrp="1"/>
          </p:cNvSpPr>
          <p:nvPr>
            <p:ph type="sldNum" sz="quarter" idx="2"/>
          </p:nvPr>
        </p:nvSpPr>
        <p:spPr>
          <a:xfrm>
            <a:off x="4608281" y="4391888"/>
            <a:ext cx="411101" cy="423553"/>
          </a:xfrm>
          <a:prstGeom prst="rect">
            <a:avLst/>
          </a:prstGeom>
        </p:spPr>
        <p:txBody>
          <a:bodyPr lIns="46799" tIns="46799" rIns="46799" bIns="46799"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935081259"/>
      </p:ext>
    </p:extLst>
  </p:cSld>
  <p:clrMapOvr>
    <a:masterClrMapping/>
  </p:clrMapOvr>
  <p:transition spd="med"/>
</p:sldLayout>
</file>

<file path=ppt/slideLayouts/slideLayout2182.xml><?xml version="1.0" encoding="utf-8"?>
<p:sldLayout xmlns:a="http://schemas.openxmlformats.org/drawingml/2006/main" xmlns:r="http://schemas.openxmlformats.org/officeDocument/2006/relationships" xmlns:p="http://schemas.openxmlformats.org/presentationml/2006/main" showMasterSp="0" type="tx">
  <p:cSld name="25_Title and Vertical Text">
    <p:bg>
      <p:bgPr>
        <a:solidFill>
          <a:srgbClr val="FFFFFF"/>
        </a:solidFill>
        <a:effectLst/>
      </p:bgPr>
    </p:bg>
    <p:spTree>
      <p:nvGrpSpPr>
        <p:cNvPr id="1" name=""/>
        <p:cNvGrpSpPr/>
        <p:nvPr/>
      </p:nvGrpSpPr>
      <p:grpSpPr>
        <a:xfrm>
          <a:off x="0" y="0"/>
          <a:ext cx="0" cy="0"/>
          <a:chOff x="0" y="0"/>
          <a:chExt cx="0" cy="0"/>
        </a:xfrm>
      </p:grpSpPr>
      <p:sp>
        <p:nvSpPr>
          <p:cNvPr id="3503" name="Title Text"/>
          <p:cNvSpPr txBox="1">
            <a:spLocks noGrp="1"/>
          </p:cNvSpPr>
          <p:nvPr>
            <p:ph type="title"/>
          </p:nvPr>
        </p:nvSpPr>
        <p:spPr>
          <a:xfrm>
            <a:off x="321507" y="193135"/>
            <a:ext cx="5786029" cy="802687"/>
          </a:xfrm>
          <a:prstGeom prst="rect">
            <a:avLst/>
          </a:prstGeom>
          <a:noFill/>
        </p:spPr>
        <p:txBody>
          <a:bodyPr lIns="46799" tIns="46799" rIns="46799" bIns="46799"/>
          <a:lstStyle>
            <a:lvl1pPr defTabSz="321503">
              <a:defRPr sz="30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504" name="Body Level One…"/>
          <p:cNvSpPr txBox="1">
            <a:spLocks noGrp="1"/>
          </p:cNvSpPr>
          <p:nvPr>
            <p:ph type="body" sz="half" idx="1"/>
          </p:nvPr>
        </p:nvSpPr>
        <p:spPr>
          <a:xfrm>
            <a:off x="321507" y="1125324"/>
            <a:ext cx="5786029" cy="3181720"/>
          </a:xfrm>
          <a:prstGeom prst="rect">
            <a:avLst/>
          </a:prstGeom>
        </p:spPr>
        <p:txBody>
          <a:bodyPr vert="eaVert" lIns="46799" tIns="46799" rIns="46799" bIns="46799">
            <a:normAutofit/>
          </a:bodyPr>
          <a:lstStyle>
            <a:lvl1pPr marL="241126" indent="-241126" defTabSz="321503">
              <a:spcBef>
                <a:spcPts val="500"/>
              </a:spcBef>
              <a:buSzTx/>
              <a:buNone/>
              <a:defRPr sz="2200" b="1" i="0">
                <a:solidFill>
                  <a:srgbClr val="000000"/>
                </a:solidFill>
                <a:latin typeface="Arial" panose="020B0604020202020204" pitchFamily="34" charset="0"/>
                <a:cs typeface="Arial" panose="020B0604020202020204" pitchFamily="34" charset="0"/>
              </a:defRPr>
            </a:lvl1pPr>
            <a:lvl2pPr marL="241126" indent="80376" defTabSz="321503">
              <a:spcBef>
                <a:spcPts val="500"/>
              </a:spcBef>
              <a:buSzTx/>
              <a:buNone/>
              <a:defRPr sz="2200" b="1" i="0">
                <a:solidFill>
                  <a:srgbClr val="000000"/>
                </a:solidFill>
                <a:latin typeface="Arial" panose="020B0604020202020204" pitchFamily="34" charset="0"/>
                <a:cs typeface="Arial" panose="020B0604020202020204" pitchFamily="34" charset="0"/>
              </a:defRPr>
            </a:lvl2pPr>
            <a:lvl3pPr marL="241126" indent="401879" defTabSz="321503">
              <a:spcBef>
                <a:spcPts val="500"/>
              </a:spcBef>
              <a:buSzTx/>
              <a:buNone/>
              <a:defRPr sz="2200" b="1" i="0">
                <a:solidFill>
                  <a:srgbClr val="000000"/>
                </a:solidFill>
                <a:latin typeface="Arial" panose="020B0604020202020204" pitchFamily="34" charset="0"/>
                <a:cs typeface="Arial" panose="020B0604020202020204" pitchFamily="34" charset="0"/>
              </a:defRPr>
            </a:lvl3pPr>
            <a:lvl4pPr marL="241126" indent="723381" defTabSz="321503">
              <a:spcBef>
                <a:spcPts val="500"/>
              </a:spcBef>
              <a:buSzTx/>
              <a:buNone/>
              <a:defRPr sz="2200" b="1" i="0">
                <a:solidFill>
                  <a:srgbClr val="000000"/>
                </a:solidFill>
                <a:latin typeface="Arial" panose="020B0604020202020204" pitchFamily="34" charset="0"/>
                <a:cs typeface="Arial" panose="020B0604020202020204" pitchFamily="34" charset="0"/>
              </a:defRPr>
            </a:lvl4pPr>
            <a:lvl5pPr marL="241126" indent="1044885" defTabSz="321503">
              <a:spcBef>
                <a:spcPts val="500"/>
              </a:spcBef>
              <a:buSzTx/>
              <a:buNone/>
              <a:defRPr sz="22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505" name="Slide Number"/>
          <p:cNvSpPr txBox="1">
            <a:spLocks noGrp="1"/>
          </p:cNvSpPr>
          <p:nvPr>
            <p:ph type="sldNum" sz="quarter" idx="2"/>
          </p:nvPr>
        </p:nvSpPr>
        <p:spPr>
          <a:xfrm>
            <a:off x="4608281" y="4391888"/>
            <a:ext cx="411101" cy="423553"/>
          </a:xfrm>
          <a:prstGeom prst="rect">
            <a:avLst/>
          </a:prstGeom>
        </p:spPr>
        <p:txBody>
          <a:bodyPr lIns="46799" tIns="46799" rIns="46799" bIns="46799"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597989495"/>
      </p:ext>
    </p:extLst>
  </p:cSld>
  <p:clrMapOvr>
    <a:masterClrMapping/>
  </p:clrMapOvr>
  <p:transition spd="med"/>
</p:sldLayout>
</file>

<file path=ppt/slideLayouts/slideLayout2183.xml><?xml version="1.0" encoding="utf-8"?>
<p:sldLayout xmlns:a="http://schemas.openxmlformats.org/drawingml/2006/main" xmlns:r="http://schemas.openxmlformats.org/officeDocument/2006/relationships" xmlns:p="http://schemas.openxmlformats.org/presentationml/2006/main" showMasterSp="0" type="tx">
  <p:cSld name="25_Vertical Title and Text">
    <p:bg>
      <p:bgPr>
        <a:solidFill>
          <a:srgbClr val="FFFFFF"/>
        </a:solidFill>
        <a:effectLst/>
      </p:bgPr>
    </p:bg>
    <p:spTree>
      <p:nvGrpSpPr>
        <p:cNvPr id="1" name=""/>
        <p:cNvGrpSpPr/>
        <p:nvPr/>
      </p:nvGrpSpPr>
      <p:grpSpPr>
        <a:xfrm>
          <a:off x="0" y="0"/>
          <a:ext cx="0" cy="0"/>
          <a:chOff x="0" y="0"/>
          <a:chExt cx="0" cy="0"/>
        </a:xfrm>
      </p:grpSpPr>
      <p:sp>
        <p:nvSpPr>
          <p:cNvPr id="3512" name="Title Text"/>
          <p:cNvSpPr txBox="1">
            <a:spLocks noGrp="1"/>
          </p:cNvSpPr>
          <p:nvPr>
            <p:ph type="title"/>
          </p:nvPr>
        </p:nvSpPr>
        <p:spPr>
          <a:xfrm>
            <a:off x="4661865" y="193136"/>
            <a:ext cx="1445671" cy="4113907"/>
          </a:xfrm>
          <a:prstGeom prst="rect">
            <a:avLst/>
          </a:prstGeom>
          <a:noFill/>
        </p:spPr>
        <p:txBody>
          <a:bodyPr vert="eaVert" lIns="46799" tIns="46799" rIns="46799" bIns="46799"/>
          <a:lstStyle>
            <a:lvl1pPr defTabSz="321503">
              <a:defRPr sz="30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513" name="Body Level One…"/>
          <p:cNvSpPr txBox="1">
            <a:spLocks noGrp="1"/>
          </p:cNvSpPr>
          <p:nvPr>
            <p:ph type="body" sz="half" idx="1"/>
          </p:nvPr>
        </p:nvSpPr>
        <p:spPr>
          <a:xfrm>
            <a:off x="321507" y="193136"/>
            <a:ext cx="4233190" cy="4113907"/>
          </a:xfrm>
          <a:prstGeom prst="rect">
            <a:avLst/>
          </a:prstGeom>
        </p:spPr>
        <p:txBody>
          <a:bodyPr vert="eaVert" lIns="46799" tIns="46799" rIns="46799" bIns="46799">
            <a:normAutofit/>
          </a:bodyPr>
          <a:lstStyle>
            <a:lvl1pPr marL="241126" indent="-241126" defTabSz="321503">
              <a:spcBef>
                <a:spcPts val="500"/>
              </a:spcBef>
              <a:buSzTx/>
              <a:buNone/>
              <a:defRPr sz="2200" b="1" i="0">
                <a:solidFill>
                  <a:srgbClr val="000000"/>
                </a:solidFill>
                <a:latin typeface="Arial" panose="020B0604020202020204" pitchFamily="34" charset="0"/>
                <a:cs typeface="Arial" panose="020B0604020202020204" pitchFamily="34" charset="0"/>
              </a:defRPr>
            </a:lvl1pPr>
            <a:lvl2pPr marL="241126" indent="80376" defTabSz="321503">
              <a:spcBef>
                <a:spcPts val="500"/>
              </a:spcBef>
              <a:buSzTx/>
              <a:buNone/>
              <a:defRPr sz="2200" b="1" i="0">
                <a:solidFill>
                  <a:srgbClr val="000000"/>
                </a:solidFill>
                <a:latin typeface="Arial" panose="020B0604020202020204" pitchFamily="34" charset="0"/>
                <a:cs typeface="Arial" panose="020B0604020202020204" pitchFamily="34" charset="0"/>
              </a:defRPr>
            </a:lvl2pPr>
            <a:lvl3pPr marL="241126" indent="401879" defTabSz="321503">
              <a:spcBef>
                <a:spcPts val="500"/>
              </a:spcBef>
              <a:buSzTx/>
              <a:buNone/>
              <a:defRPr sz="2200" b="1" i="0">
                <a:solidFill>
                  <a:srgbClr val="000000"/>
                </a:solidFill>
                <a:latin typeface="Arial" panose="020B0604020202020204" pitchFamily="34" charset="0"/>
                <a:cs typeface="Arial" panose="020B0604020202020204" pitchFamily="34" charset="0"/>
              </a:defRPr>
            </a:lvl3pPr>
            <a:lvl4pPr marL="241126" indent="723381" defTabSz="321503">
              <a:spcBef>
                <a:spcPts val="500"/>
              </a:spcBef>
              <a:buSzTx/>
              <a:buNone/>
              <a:defRPr sz="2200" b="1" i="0">
                <a:solidFill>
                  <a:srgbClr val="000000"/>
                </a:solidFill>
                <a:latin typeface="Arial" panose="020B0604020202020204" pitchFamily="34" charset="0"/>
                <a:cs typeface="Arial" panose="020B0604020202020204" pitchFamily="34" charset="0"/>
              </a:defRPr>
            </a:lvl4pPr>
            <a:lvl5pPr marL="241126" indent="1044885" defTabSz="321503">
              <a:spcBef>
                <a:spcPts val="500"/>
              </a:spcBef>
              <a:buSzTx/>
              <a:buNone/>
              <a:defRPr sz="22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514" name="Slide Number"/>
          <p:cNvSpPr txBox="1">
            <a:spLocks noGrp="1"/>
          </p:cNvSpPr>
          <p:nvPr>
            <p:ph type="sldNum" sz="quarter" idx="2"/>
          </p:nvPr>
        </p:nvSpPr>
        <p:spPr>
          <a:xfrm>
            <a:off x="4608281" y="4391888"/>
            <a:ext cx="411101" cy="423553"/>
          </a:xfrm>
          <a:prstGeom prst="rect">
            <a:avLst/>
          </a:prstGeom>
        </p:spPr>
        <p:txBody>
          <a:bodyPr lIns="46799" tIns="46799" rIns="46799" bIns="46799"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848970944"/>
      </p:ext>
    </p:extLst>
  </p:cSld>
  <p:clrMapOvr>
    <a:masterClrMapping/>
  </p:clrMapOvr>
  <p:transition spd="med"/>
</p:sldLayout>
</file>

<file path=ppt/slideLayouts/slideLayout2184.xml><?xml version="1.0" encoding="utf-8"?>
<p:sldLayout xmlns:a="http://schemas.openxmlformats.org/drawingml/2006/main" xmlns:r="http://schemas.openxmlformats.org/officeDocument/2006/relationships" xmlns:p="http://schemas.openxmlformats.org/presentationml/2006/main" showMasterSp="0" type="tx">
  <p:cSld name="26_Title Slide">
    <p:bg>
      <p:bgPr>
        <a:solidFill>
          <a:srgbClr val="390039"/>
        </a:solidFill>
        <a:effectLst/>
      </p:bgPr>
    </p:bg>
    <p:spTree>
      <p:nvGrpSpPr>
        <p:cNvPr id="1" name=""/>
        <p:cNvGrpSpPr/>
        <p:nvPr/>
      </p:nvGrpSpPr>
      <p:grpSpPr>
        <a:xfrm>
          <a:off x="0" y="0"/>
          <a:ext cx="0" cy="0"/>
          <a:chOff x="0" y="0"/>
          <a:chExt cx="0" cy="0"/>
        </a:xfrm>
      </p:grpSpPr>
      <p:sp>
        <p:nvSpPr>
          <p:cNvPr id="3521" name="Title Text"/>
          <p:cNvSpPr txBox="1">
            <a:spLocks noGrp="1"/>
          </p:cNvSpPr>
          <p:nvPr>
            <p:ph type="title"/>
          </p:nvPr>
        </p:nvSpPr>
        <p:spPr>
          <a:xfrm>
            <a:off x="685800" y="2130426"/>
            <a:ext cx="7772400" cy="1470026"/>
          </a:xfrm>
          <a:prstGeom prst="rect">
            <a:avLst/>
          </a:prstGeom>
          <a:noFill/>
        </p:spPr>
        <p:txBody>
          <a:bodyPr lIns="45671" tIns="45671" rIns="45671" bIns="45671"/>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522" name="Body Level One…"/>
          <p:cNvSpPr txBox="1">
            <a:spLocks noGrp="1"/>
          </p:cNvSpPr>
          <p:nvPr>
            <p:ph type="body" sz="quarter" idx="1"/>
          </p:nvPr>
        </p:nvSpPr>
        <p:spPr>
          <a:xfrm>
            <a:off x="1371600" y="3886201"/>
            <a:ext cx="6400800" cy="1752601"/>
          </a:xfrm>
          <a:prstGeom prst="rect">
            <a:avLst/>
          </a:prstGeom>
        </p:spPr>
        <p:txBody>
          <a:bodyPr lIns="45671" tIns="45671" rIns="45671" bIns="45671">
            <a:normAutofit/>
          </a:bodyPr>
          <a:lstStyle>
            <a:lvl1pPr marL="0" indent="0" algn="ctr">
              <a:buSzTx/>
              <a:buNone/>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0" indent="456725" algn="ctr">
              <a:buSzTx/>
              <a:buNone/>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0" indent="913454" algn="ctr">
              <a:buSzTx/>
              <a:buNone/>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0" indent="1370171" algn="ctr">
              <a:buSzTx/>
              <a:buNone/>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0" indent="1826907" algn="ctr">
              <a:buSzTx/>
              <a:buNone/>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523"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508772504"/>
      </p:ext>
    </p:extLst>
  </p:cSld>
  <p:clrMapOvr>
    <a:masterClrMapping/>
  </p:clrMapOvr>
  <p:transition spd="med"/>
</p:sldLayout>
</file>

<file path=ppt/slideLayouts/slideLayout2185.xml><?xml version="1.0" encoding="utf-8"?>
<p:sldLayout xmlns:a="http://schemas.openxmlformats.org/drawingml/2006/main" xmlns:r="http://schemas.openxmlformats.org/officeDocument/2006/relationships" xmlns:p="http://schemas.openxmlformats.org/presentationml/2006/main" showMasterSp="0" type="tx">
  <p:cSld name="26_Title and Content">
    <p:bg>
      <p:bgPr>
        <a:solidFill>
          <a:srgbClr val="390039"/>
        </a:solidFill>
        <a:effectLst/>
      </p:bgPr>
    </p:bg>
    <p:spTree>
      <p:nvGrpSpPr>
        <p:cNvPr id="1" name=""/>
        <p:cNvGrpSpPr/>
        <p:nvPr/>
      </p:nvGrpSpPr>
      <p:grpSpPr>
        <a:xfrm>
          <a:off x="0" y="0"/>
          <a:ext cx="0" cy="0"/>
          <a:chOff x="0" y="0"/>
          <a:chExt cx="0" cy="0"/>
        </a:xfrm>
      </p:grpSpPr>
      <p:sp>
        <p:nvSpPr>
          <p:cNvPr id="3530" name="Title Text"/>
          <p:cNvSpPr txBox="1">
            <a:spLocks noGrp="1"/>
          </p:cNvSpPr>
          <p:nvPr>
            <p:ph type="title"/>
          </p:nvPr>
        </p:nvSpPr>
        <p:spPr>
          <a:xfrm>
            <a:off x="457200" y="274638"/>
            <a:ext cx="8229600" cy="1143001"/>
          </a:xfrm>
          <a:prstGeom prst="rect">
            <a:avLst/>
          </a:prstGeom>
          <a:noFill/>
        </p:spPr>
        <p:txBody>
          <a:bodyPr lIns="45671" tIns="45671" rIns="45671" bIns="45671"/>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531" name="Body Level One…"/>
          <p:cNvSpPr txBox="1">
            <a:spLocks noGrp="1"/>
          </p:cNvSpPr>
          <p:nvPr>
            <p:ph type="body" idx="1"/>
          </p:nvPr>
        </p:nvSpPr>
        <p:spPr>
          <a:xfrm>
            <a:off x="457200" y="1600200"/>
            <a:ext cx="8229600" cy="4525963"/>
          </a:xfrm>
          <a:prstGeom prst="rect">
            <a:avLst/>
          </a:prstGeom>
        </p:spPr>
        <p:txBody>
          <a:bodyPr lIns="45671" tIns="45671" rIns="45671" bIns="45671">
            <a:normAutofit/>
          </a:bodyPr>
          <a:lstStyle>
            <a:lvl1pPr marL="342542" indent="-342542">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82953" indent="-326235">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17927" indent="-304484">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35554" indent="-36538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92275" indent="-36538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532"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842294887"/>
      </p:ext>
    </p:extLst>
  </p:cSld>
  <p:clrMapOvr>
    <a:masterClrMapping/>
  </p:clrMapOvr>
  <p:transition spd="med"/>
</p:sldLayout>
</file>

<file path=ppt/slideLayouts/slideLayout2186.xml><?xml version="1.0" encoding="utf-8"?>
<p:sldLayout xmlns:a="http://schemas.openxmlformats.org/drawingml/2006/main" xmlns:r="http://schemas.openxmlformats.org/officeDocument/2006/relationships" xmlns:p="http://schemas.openxmlformats.org/presentationml/2006/main" showMasterSp="0" type="tx">
  <p:cSld name="26_Section Header">
    <p:bg>
      <p:bgPr>
        <a:solidFill>
          <a:srgbClr val="390039"/>
        </a:solidFill>
        <a:effectLst/>
      </p:bgPr>
    </p:bg>
    <p:spTree>
      <p:nvGrpSpPr>
        <p:cNvPr id="1" name=""/>
        <p:cNvGrpSpPr/>
        <p:nvPr/>
      </p:nvGrpSpPr>
      <p:grpSpPr>
        <a:xfrm>
          <a:off x="0" y="0"/>
          <a:ext cx="0" cy="0"/>
          <a:chOff x="0" y="0"/>
          <a:chExt cx="0" cy="0"/>
        </a:xfrm>
      </p:grpSpPr>
      <p:sp>
        <p:nvSpPr>
          <p:cNvPr id="3539" name="Title Text"/>
          <p:cNvSpPr txBox="1">
            <a:spLocks noGrp="1"/>
          </p:cNvSpPr>
          <p:nvPr>
            <p:ph type="title"/>
          </p:nvPr>
        </p:nvSpPr>
        <p:spPr>
          <a:xfrm>
            <a:off x="722312" y="4406900"/>
            <a:ext cx="7772401" cy="1362075"/>
          </a:xfrm>
          <a:prstGeom prst="rect">
            <a:avLst/>
          </a:prstGeom>
          <a:noFill/>
        </p:spPr>
        <p:txBody>
          <a:bodyPr lIns="45671" tIns="45671" rIns="45671" bIns="45671" anchor="t"/>
          <a:lstStyle>
            <a:lvl1pPr algn="l">
              <a:defRPr sz="4000" b="1" i="0" cap="all">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540" name="Body Level One…"/>
          <p:cNvSpPr txBox="1">
            <a:spLocks noGrp="1"/>
          </p:cNvSpPr>
          <p:nvPr>
            <p:ph type="body" sz="quarter" idx="1"/>
          </p:nvPr>
        </p:nvSpPr>
        <p:spPr>
          <a:xfrm>
            <a:off x="722312" y="2906714"/>
            <a:ext cx="7772401" cy="1500188"/>
          </a:xfrm>
          <a:prstGeom prst="rect">
            <a:avLst/>
          </a:prstGeom>
        </p:spPr>
        <p:txBody>
          <a:bodyPr lIns="45671" tIns="45671" rIns="45671" bIns="45671" anchor="b">
            <a:normAutofit/>
          </a:bodyPr>
          <a:lstStyle>
            <a:lvl1pPr marL="0" indent="0">
              <a:spcBef>
                <a:spcPts val="400"/>
              </a:spcBef>
              <a:buSzTx/>
              <a:buNone/>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0" indent="456725">
              <a:spcBef>
                <a:spcPts val="400"/>
              </a:spcBef>
              <a:buSzTx/>
              <a:buNone/>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0" indent="913454">
              <a:spcBef>
                <a:spcPts val="400"/>
              </a:spcBef>
              <a:buSzTx/>
              <a:buNone/>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0" indent="1370171">
              <a:spcBef>
                <a:spcPts val="400"/>
              </a:spcBef>
              <a:buSzTx/>
              <a:buNone/>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0" indent="1826907">
              <a:spcBef>
                <a:spcPts val="400"/>
              </a:spcBef>
              <a:buSzTx/>
              <a:buNone/>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541"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52891396"/>
      </p:ext>
    </p:extLst>
  </p:cSld>
  <p:clrMapOvr>
    <a:masterClrMapping/>
  </p:clrMapOvr>
  <p:transition spd="med"/>
</p:sldLayout>
</file>

<file path=ppt/slideLayouts/slideLayout2187.xml><?xml version="1.0" encoding="utf-8"?>
<p:sldLayout xmlns:a="http://schemas.openxmlformats.org/drawingml/2006/main" xmlns:r="http://schemas.openxmlformats.org/officeDocument/2006/relationships" xmlns:p="http://schemas.openxmlformats.org/presentationml/2006/main" showMasterSp="0" type="tx">
  <p:cSld name="26_Two Content">
    <p:bg>
      <p:bgPr>
        <a:solidFill>
          <a:srgbClr val="390039"/>
        </a:solidFill>
        <a:effectLst/>
      </p:bgPr>
    </p:bg>
    <p:spTree>
      <p:nvGrpSpPr>
        <p:cNvPr id="1" name=""/>
        <p:cNvGrpSpPr/>
        <p:nvPr/>
      </p:nvGrpSpPr>
      <p:grpSpPr>
        <a:xfrm>
          <a:off x="0" y="0"/>
          <a:ext cx="0" cy="0"/>
          <a:chOff x="0" y="0"/>
          <a:chExt cx="0" cy="0"/>
        </a:xfrm>
      </p:grpSpPr>
      <p:sp>
        <p:nvSpPr>
          <p:cNvPr id="3548" name="Title Text"/>
          <p:cNvSpPr txBox="1">
            <a:spLocks noGrp="1"/>
          </p:cNvSpPr>
          <p:nvPr>
            <p:ph type="title"/>
          </p:nvPr>
        </p:nvSpPr>
        <p:spPr>
          <a:xfrm>
            <a:off x="457200" y="274638"/>
            <a:ext cx="8229600" cy="1143001"/>
          </a:xfrm>
          <a:prstGeom prst="rect">
            <a:avLst/>
          </a:prstGeom>
          <a:noFill/>
        </p:spPr>
        <p:txBody>
          <a:bodyPr lIns="45671" tIns="45671" rIns="45671" bIns="45671"/>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549" name="Body Level One…"/>
          <p:cNvSpPr txBox="1">
            <a:spLocks noGrp="1"/>
          </p:cNvSpPr>
          <p:nvPr>
            <p:ph type="body" sz="half" idx="1"/>
          </p:nvPr>
        </p:nvSpPr>
        <p:spPr>
          <a:xfrm>
            <a:off x="457200" y="1600200"/>
            <a:ext cx="4038600" cy="4525963"/>
          </a:xfrm>
          <a:prstGeom prst="rect">
            <a:avLst/>
          </a:prstGeom>
        </p:spPr>
        <p:txBody>
          <a:bodyPr lIns="45671" tIns="45671" rIns="45671" bIns="45671">
            <a:normAutofit/>
          </a:bodyPr>
          <a:lstStyle>
            <a:lvl1pPr marL="342542" indent="-342542">
              <a:spcBef>
                <a:spcPts val="600"/>
              </a:spcBef>
              <a:buSzPct val="100000"/>
              <a:buChar char="•"/>
              <a:defRPr sz="28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89750" indent="-333032">
              <a:spcBef>
                <a:spcPts val="600"/>
              </a:spcBef>
              <a:buSzPct val="100000"/>
              <a:buChar char="–"/>
              <a:defRPr sz="28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33151" indent="-319708">
              <a:spcBef>
                <a:spcPts val="600"/>
              </a:spcBef>
              <a:buSzPct val="100000"/>
              <a:buChar char="•"/>
              <a:defRPr sz="28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25405" indent="-355231">
              <a:spcBef>
                <a:spcPts val="600"/>
              </a:spcBef>
              <a:buSzPct val="100000"/>
              <a:buChar char="–"/>
              <a:defRPr sz="28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82126" indent="-355231">
              <a:spcBef>
                <a:spcPts val="600"/>
              </a:spcBef>
              <a:buChar char="»"/>
              <a:defRPr sz="28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550"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051014592"/>
      </p:ext>
    </p:extLst>
  </p:cSld>
  <p:clrMapOvr>
    <a:masterClrMapping/>
  </p:clrMapOvr>
  <p:transition spd="med"/>
</p:sldLayout>
</file>

<file path=ppt/slideLayouts/slideLayout2188.xml><?xml version="1.0" encoding="utf-8"?>
<p:sldLayout xmlns:a="http://schemas.openxmlformats.org/drawingml/2006/main" xmlns:r="http://schemas.openxmlformats.org/officeDocument/2006/relationships" xmlns:p="http://schemas.openxmlformats.org/presentationml/2006/main" showMasterSp="0" type="tx">
  <p:cSld name="26_Comparison">
    <p:bg>
      <p:bgPr>
        <a:solidFill>
          <a:srgbClr val="390039"/>
        </a:solidFill>
        <a:effectLst/>
      </p:bgPr>
    </p:bg>
    <p:spTree>
      <p:nvGrpSpPr>
        <p:cNvPr id="1" name=""/>
        <p:cNvGrpSpPr/>
        <p:nvPr/>
      </p:nvGrpSpPr>
      <p:grpSpPr>
        <a:xfrm>
          <a:off x="0" y="0"/>
          <a:ext cx="0" cy="0"/>
          <a:chOff x="0" y="0"/>
          <a:chExt cx="0" cy="0"/>
        </a:xfrm>
      </p:grpSpPr>
      <p:sp>
        <p:nvSpPr>
          <p:cNvPr id="3557" name="Title Text"/>
          <p:cNvSpPr txBox="1">
            <a:spLocks noGrp="1"/>
          </p:cNvSpPr>
          <p:nvPr>
            <p:ph type="title"/>
          </p:nvPr>
        </p:nvSpPr>
        <p:spPr>
          <a:xfrm>
            <a:off x="457200" y="274638"/>
            <a:ext cx="8229600" cy="1143001"/>
          </a:xfrm>
          <a:prstGeom prst="rect">
            <a:avLst/>
          </a:prstGeom>
          <a:noFill/>
        </p:spPr>
        <p:txBody>
          <a:bodyPr lIns="45671" tIns="45671" rIns="45671" bIns="45671"/>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558" name="Body Level One…"/>
          <p:cNvSpPr txBox="1">
            <a:spLocks noGrp="1"/>
          </p:cNvSpPr>
          <p:nvPr>
            <p:ph type="body" sz="quarter" idx="1"/>
          </p:nvPr>
        </p:nvSpPr>
        <p:spPr>
          <a:xfrm>
            <a:off x="457200" y="1535112"/>
            <a:ext cx="4040188" cy="639763"/>
          </a:xfrm>
          <a:prstGeom prst="rect">
            <a:avLst/>
          </a:prstGeom>
        </p:spPr>
        <p:txBody>
          <a:bodyPr lIns="45671" tIns="45671" rIns="45671" bIns="45671" anchor="b">
            <a:normAutofit/>
          </a:bodyPr>
          <a:lstStyle>
            <a:lvl1pPr marL="0" indent="0">
              <a:spcBef>
                <a:spcPts val="500"/>
              </a:spcBef>
              <a:buSzTx/>
              <a:buNone/>
              <a:defRPr sz="2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0" indent="456725">
              <a:spcBef>
                <a:spcPts val="500"/>
              </a:spcBef>
              <a:buSzTx/>
              <a:buNone/>
              <a:defRPr sz="2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0" indent="913454">
              <a:spcBef>
                <a:spcPts val="500"/>
              </a:spcBef>
              <a:buSzTx/>
              <a:buNone/>
              <a:defRPr sz="2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0" indent="1370171">
              <a:spcBef>
                <a:spcPts val="500"/>
              </a:spcBef>
              <a:buSzTx/>
              <a:buNone/>
              <a:defRPr sz="2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0" indent="1826907">
              <a:spcBef>
                <a:spcPts val="500"/>
              </a:spcBef>
              <a:buSzTx/>
              <a:buNone/>
              <a:defRPr sz="2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559" name="Text Placeholder 4"/>
          <p:cNvSpPr>
            <a:spLocks noGrp="1"/>
          </p:cNvSpPr>
          <p:nvPr>
            <p:ph type="body" sz="quarter" idx="21"/>
          </p:nvPr>
        </p:nvSpPr>
        <p:spPr>
          <a:xfrm>
            <a:off x="4645045" y="1535112"/>
            <a:ext cx="4041776" cy="639763"/>
          </a:xfrm>
          <a:prstGeom prst="rect">
            <a:avLst/>
          </a:prstGeom>
        </p:spPr>
        <p:txBody>
          <a:bodyPr lIns="45671" tIns="45671" rIns="45671" bIns="45671"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F8F8EF"/>
                </a:solidFill>
                <a:effectLst>
                  <a:outerShdw blurRad="38100" dist="38100" dir="2700000" rotWithShape="0">
                    <a:srgbClr val="000000">
                      <a:alpha val="43137"/>
                    </a:srgbClr>
                  </a:outerShdw>
                </a:effectLst>
              </a:defRPr>
            </a:pPr>
            <a:endParaRPr dirty="0"/>
          </a:p>
        </p:txBody>
      </p:sp>
      <p:sp>
        <p:nvSpPr>
          <p:cNvPr id="3560"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543886533"/>
      </p:ext>
    </p:extLst>
  </p:cSld>
  <p:clrMapOvr>
    <a:masterClrMapping/>
  </p:clrMapOvr>
  <p:transition spd="med"/>
</p:sldLayout>
</file>

<file path=ppt/slideLayouts/slideLayout2189.xml><?xml version="1.0" encoding="utf-8"?>
<p:sldLayout xmlns:a="http://schemas.openxmlformats.org/drawingml/2006/main" xmlns:r="http://schemas.openxmlformats.org/officeDocument/2006/relationships" xmlns:p="http://schemas.openxmlformats.org/presentationml/2006/main" showMasterSp="0" type="tx">
  <p:cSld name="26_Title Only">
    <p:bg>
      <p:bgPr>
        <a:solidFill>
          <a:srgbClr val="390039"/>
        </a:solidFill>
        <a:effectLst/>
      </p:bgPr>
    </p:bg>
    <p:spTree>
      <p:nvGrpSpPr>
        <p:cNvPr id="1" name=""/>
        <p:cNvGrpSpPr/>
        <p:nvPr/>
      </p:nvGrpSpPr>
      <p:grpSpPr>
        <a:xfrm>
          <a:off x="0" y="0"/>
          <a:ext cx="0" cy="0"/>
          <a:chOff x="0" y="0"/>
          <a:chExt cx="0" cy="0"/>
        </a:xfrm>
      </p:grpSpPr>
      <p:sp>
        <p:nvSpPr>
          <p:cNvPr id="3567" name="Title Text"/>
          <p:cNvSpPr txBox="1">
            <a:spLocks noGrp="1"/>
          </p:cNvSpPr>
          <p:nvPr>
            <p:ph type="title"/>
          </p:nvPr>
        </p:nvSpPr>
        <p:spPr>
          <a:xfrm>
            <a:off x="457200" y="274638"/>
            <a:ext cx="8229600" cy="1143001"/>
          </a:xfrm>
          <a:prstGeom prst="rect">
            <a:avLst/>
          </a:prstGeom>
          <a:noFill/>
        </p:spPr>
        <p:txBody>
          <a:bodyPr lIns="45671" tIns="45671" rIns="45671" bIns="45671"/>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568"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146942322"/>
      </p:ext>
    </p:extLst>
  </p:cSld>
  <p:clrMapOvr>
    <a:masterClrMapping/>
  </p:clrMapOvr>
  <p:transition spd="med"/>
</p:sldLayout>
</file>

<file path=ppt/slideLayouts/slideLayout219.xml><?xml version="1.0" encoding="utf-8"?>
<p:sldLayout xmlns:a="http://schemas.openxmlformats.org/drawingml/2006/main" xmlns:r="http://schemas.openxmlformats.org/officeDocument/2006/relationships" xmlns:p="http://schemas.openxmlformats.org/presentationml/2006/main" showMasterSp="0" type="tx">
  <p:cSld name="17_Title Slide">
    <p:bg>
      <p:bgPr>
        <a:solidFill>
          <a:schemeClr val="accent3">
            <a:lumOff val="44000"/>
          </a:schemeClr>
        </a:solidFill>
        <a:effectLst/>
      </p:bgPr>
    </p:bg>
    <p:spTree>
      <p:nvGrpSpPr>
        <p:cNvPr id="1" name=""/>
        <p:cNvGrpSpPr/>
        <p:nvPr/>
      </p:nvGrpSpPr>
      <p:grpSpPr>
        <a:xfrm>
          <a:off x="0" y="0"/>
          <a:ext cx="0" cy="0"/>
          <a:chOff x="0" y="0"/>
          <a:chExt cx="0" cy="0"/>
        </a:xfrm>
      </p:grpSpPr>
      <p:grpSp>
        <p:nvGrpSpPr>
          <p:cNvPr id="2770" name="Group 2"/>
          <p:cNvGrpSpPr/>
          <p:nvPr/>
        </p:nvGrpSpPr>
        <p:grpSpPr>
          <a:xfrm>
            <a:off x="0" y="0"/>
            <a:ext cx="5867400" cy="6858000"/>
            <a:chOff x="0" y="0"/>
            <a:chExt cx="5867400" cy="6858000"/>
          </a:xfrm>
        </p:grpSpPr>
        <p:sp>
          <p:nvSpPr>
            <p:cNvPr id="2768" name="Rectangle 3"/>
            <p:cNvSpPr/>
            <p:nvPr/>
          </p:nvSpPr>
          <p:spPr>
            <a:xfrm>
              <a:off x="0" y="0"/>
              <a:ext cx="4572000" cy="6858000"/>
            </a:xfrm>
            <a:prstGeom prst="rect">
              <a:avLst/>
            </a:prstGeom>
            <a:solidFill>
              <a:srgbClr val="99CC99"/>
            </a:solidFill>
            <a:ln w="12700" cap="flat">
              <a:noFill/>
              <a:miter lim="400000"/>
            </a:ln>
            <a:effectLst/>
          </p:spPr>
          <p:txBody>
            <a:bodyPr wrap="square" lIns="45719" tIns="45719" rIns="45719" bIns="45719" numCol="1" anchor="ctr">
              <a:noAutofit/>
            </a:bodyPr>
            <a:lstStyle/>
            <a:p>
              <a:pPr>
                <a:defRPr b="0">
                  <a:solidFill>
                    <a:srgbClr val="003366"/>
                  </a:solidFill>
                </a:defRPr>
              </a:pPr>
              <a:endParaRPr/>
            </a:p>
          </p:txBody>
        </p:sp>
        <p:sp>
          <p:nvSpPr>
            <p:cNvPr id="2769" name="AutoShape 4"/>
            <p:cNvSpPr/>
            <p:nvPr/>
          </p:nvSpPr>
          <p:spPr>
            <a:xfrm>
              <a:off x="685800" y="990600"/>
              <a:ext cx="5181600" cy="1905000"/>
            </a:xfrm>
            <a:prstGeom prst="roundRect">
              <a:avLst>
                <a:gd name="adj" fmla="val 50000"/>
              </a:avLst>
            </a:prstGeom>
            <a:solidFill>
              <a:schemeClr val="accent3">
                <a:lumOff val="44000"/>
              </a:schemeClr>
            </a:solidFill>
            <a:ln w="12700" cap="flat">
              <a:noFill/>
              <a:miter lim="400000"/>
            </a:ln>
            <a:effectLst/>
          </p:spPr>
          <p:txBody>
            <a:bodyPr wrap="square" lIns="45719" tIns="45719" rIns="45719" bIns="45719" numCol="1" anchor="ctr">
              <a:noAutofit/>
            </a:bodyPr>
            <a:lstStyle/>
            <a:p>
              <a:pPr>
                <a:defRPr b="0">
                  <a:solidFill>
                    <a:srgbClr val="003366"/>
                  </a:solidFill>
                </a:defRPr>
              </a:pPr>
              <a:endParaRPr/>
            </a:p>
          </p:txBody>
        </p:sp>
      </p:grpSp>
      <p:grpSp>
        <p:nvGrpSpPr>
          <p:cNvPr id="2773" name="Group 5"/>
          <p:cNvGrpSpPr/>
          <p:nvPr/>
        </p:nvGrpSpPr>
        <p:grpSpPr>
          <a:xfrm>
            <a:off x="3632200" y="4889500"/>
            <a:ext cx="4876800" cy="319088"/>
            <a:chOff x="0" y="0"/>
            <a:chExt cx="4876800" cy="319087"/>
          </a:xfrm>
        </p:grpSpPr>
        <p:sp>
          <p:nvSpPr>
            <p:cNvPr id="2771" name="AutoShape 6"/>
            <p:cNvSpPr/>
            <p:nvPr/>
          </p:nvSpPr>
          <p:spPr>
            <a:xfrm flipH="1">
              <a:off x="0" y="0"/>
              <a:ext cx="4625975"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72" name="AutoShape 7"/>
            <p:cNvSpPr/>
            <p:nvPr/>
          </p:nvSpPr>
          <p:spPr>
            <a:xfrm>
              <a:off x="4616450" y="0"/>
              <a:ext cx="26035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2774" name="Body Level One…"/>
          <p:cNvSpPr txBox="1">
            <a:spLocks noGrp="1"/>
          </p:cNvSpPr>
          <p:nvPr>
            <p:ph type="body" sz="quarter" idx="1"/>
          </p:nvPr>
        </p:nvSpPr>
        <p:spPr>
          <a:xfrm>
            <a:off x="4673600" y="2927350"/>
            <a:ext cx="4013200" cy="1822450"/>
          </a:xfrm>
          <a:prstGeom prst="rect">
            <a:avLst/>
          </a:prstGeom>
        </p:spPr>
        <p:txBody>
          <a:bodyPr anchor="b">
            <a:normAutofit/>
          </a:bodyPr>
          <a:lstStyle>
            <a:lvl1pPr marL="0" indent="0">
              <a:spcBef>
                <a:spcPts val="600"/>
              </a:spcBef>
              <a:buSzTx/>
              <a:buNone/>
              <a:defRPr sz="2800" b="1" i="0">
                <a:solidFill>
                  <a:srgbClr val="006666"/>
                </a:solidFill>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SzPct val="75000"/>
              <a:buChar char="–"/>
              <a:defRPr sz="2800" b="1" i="0">
                <a:solidFill>
                  <a:srgbClr val="006666"/>
                </a:solidFill>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buSzPct val="75000"/>
              <a:buChar char="●"/>
              <a:defRPr sz="2800" b="1" i="0">
                <a:solidFill>
                  <a:srgbClr val="006666"/>
                </a:solidFill>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SzPct val="80000"/>
              <a:buChar char="–"/>
              <a:defRPr sz="2800" b="1" i="0">
                <a:solidFill>
                  <a:srgbClr val="006666"/>
                </a:solidFill>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SzPct val="65000"/>
              <a:buChar char="●"/>
              <a:defRPr sz="2800" b="1" i="0">
                <a:solidFill>
                  <a:srgbClr val="006666"/>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775" name="Title Text"/>
          <p:cNvSpPr txBox="1">
            <a:spLocks noGrp="1"/>
          </p:cNvSpPr>
          <p:nvPr>
            <p:ph type="title"/>
          </p:nvPr>
        </p:nvSpPr>
        <p:spPr>
          <a:xfrm>
            <a:off x="685800" y="990600"/>
            <a:ext cx="8229600" cy="1905000"/>
          </a:xfrm>
          <a:prstGeom prst="rect">
            <a:avLst/>
          </a:prstGeom>
        </p:spPr>
        <p:txBody>
          <a:bodyPr anchor="ctr"/>
          <a:lstStyle>
            <a:lvl1pPr algn="ctr">
              <a:lnSpc>
                <a:spcPct val="90000"/>
              </a:lnSpc>
              <a:defRPr sz="36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2776" name="Slide Number"/>
          <p:cNvSpPr txBox="1">
            <a:spLocks noGrp="1"/>
          </p:cNvSpPr>
          <p:nvPr>
            <p:ph type="sldNum" sz="quarter" idx="2"/>
          </p:nvPr>
        </p:nvSpPr>
        <p:spPr>
          <a:xfrm>
            <a:off x="134175" y="6244907"/>
            <a:ext cx="499494" cy="492443"/>
          </a:xfrm>
          <a:prstGeom prst="rect">
            <a:avLst/>
          </a:prstGeom>
        </p:spPr>
        <p:txBody>
          <a:bodyPr/>
          <a:lstStyle>
            <a:lvl1pPr>
              <a:defRPr sz="2600" b="1" i="0">
                <a:solidFill>
                  <a:schemeClr val="accent3">
                    <a:lumOff val="44000"/>
                  </a:schemeClr>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165708673"/>
      </p:ext>
    </p:extLst>
  </p:cSld>
  <p:clrMapOvr>
    <a:masterClrMapping/>
  </p:clrMapOvr>
  <p:transition spd="med"/>
</p:sldLayout>
</file>

<file path=ppt/slideLayouts/slideLayout2190.xml><?xml version="1.0" encoding="utf-8"?>
<p:sldLayout xmlns:a="http://schemas.openxmlformats.org/drawingml/2006/main" xmlns:r="http://schemas.openxmlformats.org/officeDocument/2006/relationships" xmlns:p="http://schemas.openxmlformats.org/presentationml/2006/main" showMasterSp="0" type="tx">
  <p:cSld name="28_Blank">
    <p:bg>
      <p:bgPr>
        <a:solidFill>
          <a:srgbClr val="390039"/>
        </a:solidFill>
        <a:effectLst/>
      </p:bgPr>
    </p:bg>
    <p:spTree>
      <p:nvGrpSpPr>
        <p:cNvPr id="1" name=""/>
        <p:cNvGrpSpPr/>
        <p:nvPr/>
      </p:nvGrpSpPr>
      <p:grpSpPr>
        <a:xfrm>
          <a:off x="0" y="0"/>
          <a:ext cx="0" cy="0"/>
          <a:chOff x="0" y="0"/>
          <a:chExt cx="0" cy="0"/>
        </a:xfrm>
      </p:grpSpPr>
      <p:sp>
        <p:nvSpPr>
          <p:cNvPr id="3575"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16354844"/>
      </p:ext>
    </p:extLst>
  </p:cSld>
  <p:clrMapOvr>
    <a:masterClrMapping/>
  </p:clrMapOvr>
  <p:transition spd="med"/>
</p:sldLayout>
</file>

<file path=ppt/slideLayouts/slideLayout2191.xml><?xml version="1.0" encoding="utf-8"?>
<p:sldLayout xmlns:a="http://schemas.openxmlformats.org/drawingml/2006/main" xmlns:r="http://schemas.openxmlformats.org/officeDocument/2006/relationships" xmlns:p="http://schemas.openxmlformats.org/presentationml/2006/main" showMasterSp="0" type="tx">
  <p:cSld name="26_Content with Caption">
    <p:bg>
      <p:bgPr>
        <a:solidFill>
          <a:srgbClr val="390039"/>
        </a:solidFill>
        <a:effectLst/>
      </p:bgPr>
    </p:bg>
    <p:spTree>
      <p:nvGrpSpPr>
        <p:cNvPr id="1" name=""/>
        <p:cNvGrpSpPr/>
        <p:nvPr/>
      </p:nvGrpSpPr>
      <p:grpSpPr>
        <a:xfrm>
          <a:off x="0" y="0"/>
          <a:ext cx="0" cy="0"/>
          <a:chOff x="0" y="0"/>
          <a:chExt cx="0" cy="0"/>
        </a:xfrm>
      </p:grpSpPr>
      <p:sp>
        <p:nvSpPr>
          <p:cNvPr id="3582" name="Title Text"/>
          <p:cNvSpPr txBox="1">
            <a:spLocks noGrp="1"/>
          </p:cNvSpPr>
          <p:nvPr>
            <p:ph type="title"/>
          </p:nvPr>
        </p:nvSpPr>
        <p:spPr>
          <a:xfrm>
            <a:off x="457220" y="273050"/>
            <a:ext cx="3008315" cy="1162050"/>
          </a:xfrm>
          <a:prstGeom prst="rect">
            <a:avLst/>
          </a:prstGeom>
          <a:noFill/>
        </p:spPr>
        <p:txBody>
          <a:bodyPr lIns="45671" tIns="45671" rIns="45671" bIns="45671" anchor="b"/>
          <a:lstStyle>
            <a:lvl1pPr algn="l">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583" name="Body Level One…"/>
          <p:cNvSpPr txBox="1">
            <a:spLocks noGrp="1"/>
          </p:cNvSpPr>
          <p:nvPr>
            <p:ph type="body" idx="1"/>
          </p:nvPr>
        </p:nvSpPr>
        <p:spPr>
          <a:xfrm>
            <a:off x="3575050" y="273071"/>
            <a:ext cx="5111750" cy="5853113"/>
          </a:xfrm>
          <a:prstGeom prst="rect">
            <a:avLst/>
          </a:prstGeom>
        </p:spPr>
        <p:txBody>
          <a:bodyPr lIns="45671" tIns="45671" rIns="45671" bIns="45671">
            <a:normAutofit/>
          </a:bodyPr>
          <a:lstStyle>
            <a:lvl1pPr marL="342542" indent="-342542">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82953" indent="-326235">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17927" indent="-304484">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35554" indent="-36538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92275" indent="-36538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584" name="Text Placeholder 3"/>
          <p:cNvSpPr>
            <a:spLocks noGrp="1"/>
          </p:cNvSpPr>
          <p:nvPr>
            <p:ph type="body" sz="half" idx="21"/>
          </p:nvPr>
        </p:nvSpPr>
        <p:spPr>
          <a:xfrm>
            <a:off x="457220" y="1435101"/>
            <a:ext cx="3008315" cy="4691063"/>
          </a:xfrm>
          <a:prstGeom prst="rect">
            <a:avLst/>
          </a:prstGeom>
        </p:spPr>
        <p:txBody>
          <a:bodyPr lIns="45671" tIns="45671" rIns="45671" bIns="45671">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F8F8EF"/>
                </a:solidFill>
                <a:effectLst>
                  <a:outerShdw blurRad="38100" dist="38100" dir="2700000" rotWithShape="0">
                    <a:srgbClr val="000000">
                      <a:alpha val="43137"/>
                    </a:srgbClr>
                  </a:outerShdw>
                </a:effectLst>
              </a:defRPr>
            </a:pPr>
            <a:endParaRPr dirty="0"/>
          </a:p>
        </p:txBody>
      </p:sp>
      <p:sp>
        <p:nvSpPr>
          <p:cNvPr id="3585"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93470075"/>
      </p:ext>
    </p:extLst>
  </p:cSld>
  <p:clrMapOvr>
    <a:masterClrMapping/>
  </p:clrMapOvr>
  <p:transition spd="med"/>
</p:sldLayout>
</file>

<file path=ppt/slideLayouts/slideLayout2192.xml><?xml version="1.0" encoding="utf-8"?>
<p:sldLayout xmlns:a="http://schemas.openxmlformats.org/drawingml/2006/main" xmlns:r="http://schemas.openxmlformats.org/officeDocument/2006/relationships" xmlns:p="http://schemas.openxmlformats.org/presentationml/2006/main" showMasterSp="0" type="tx">
  <p:cSld name="26_Picture with Caption">
    <p:bg>
      <p:bgPr>
        <a:solidFill>
          <a:srgbClr val="390039"/>
        </a:solidFill>
        <a:effectLst/>
      </p:bgPr>
    </p:bg>
    <p:spTree>
      <p:nvGrpSpPr>
        <p:cNvPr id="1" name=""/>
        <p:cNvGrpSpPr/>
        <p:nvPr/>
      </p:nvGrpSpPr>
      <p:grpSpPr>
        <a:xfrm>
          <a:off x="0" y="0"/>
          <a:ext cx="0" cy="0"/>
          <a:chOff x="0" y="0"/>
          <a:chExt cx="0" cy="0"/>
        </a:xfrm>
      </p:grpSpPr>
      <p:sp>
        <p:nvSpPr>
          <p:cNvPr id="3592" name="Title Text"/>
          <p:cNvSpPr txBox="1">
            <a:spLocks noGrp="1"/>
          </p:cNvSpPr>
          <p:nvPr>
            <p:ph type="title"/>
          </p:nvPr>
        </p:nvSpPr>
        <p:spPr>
          <a:xfrm>
            <a:off x="1792288" y="4800600"/>
            <a:ext cx="5486401" cy="566738"/>
          </a:xfrm>
          <a:prstGeom prst="rect">
            <a:avLst/>
          </a:prstGeom>
          <a:noFill/>
        </p:spPr>
        <p:txBody>
          <a:bodyPr lIns="45671" tIns="45671" rIns="45671" bIns="45671" anchor="b"/>
          <a:lstStyle>
            <a:lvl1pPr algn="l">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593"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3594" name="Body Level One…"/>
          <p:cNvSpPr txBox="1">
            <a:spLocks noGrp="1"/>
          </p:cNvSpPr>
          <p:nvPr>
            <p:ph type="body" sz="quarter" idx="1"/>
          </p:nvPr>
        </p:nvSpPr>
        <p:spPr>
          <a:xfrm>
            <a:off x="1792288" y="5367337"/>
            <a:ext cx="5486401" cy="804863"/>
          </a:xfrm>
          <a:prstGeom prst="rect">
            <a:avLst/>
          </a:prstGeom>
        </p:spPr>
        <p:txBody>
          <a:bodyPr lIns="45671" tIns="45671" rIns="45671" bIns="45671">
            <a:normAutofit/>
          </a:bodyPr>
          <a:lstStyle>
            <a:lvl1pPr marL="0" indent="0">
              <a:spcBef>
                <a:spcPts val="300"/>
              </a:spcBef>
              <a:buSzTx/>
              <a:buNone/>
              <a:defRPr sz="1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0" indent="456725">
              <a:spcBef>
                <a:spcPts val="300"/>
              </a:spcBef>
              <a:buSzTx/>
              <a:buNone/>
              <a:defRPr sz="1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0" indent="913454">
              <a:spcBef>
                <a:spcPts val="300"/>
              </a:spcBef>
              <a:buSzTx/>
              <a:buNone/>
              <a:defRPr sz="1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0" indent="1370171">
              <a:spcBef>
                <a:spcPts val="300"/>
              </a:spcBef>
              <a:buSzTx/>
              <a:buNone/>
              <a:defRPr sz="1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0" indent="1826907">
              <a:spcBef>
                <a:spcPts val="300"/>
              </a:spcBef>
              <a:buSzTx/>
              <a:buNone/>
              <a:defRPr sz="1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595"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572128578"/>
      </p:ext>
    </p:extLst>
  </p:cSld>
  <p:clrMapOvr>
    <a:masterClrMapping/>
  </p:clrMapOvr>
  <p:transition spd="med"/>
</p:sldLayout>
</file>

<file path=ppt/slideLayouts/slideLayout2193.xml><?xml version="1.0" encoding="utf-8"?>
<p:sldLayout xmlns:a="http://schemas.openxmlformats.org/drawingml/2006/main" xmlns:r="http://schemas.openxmlformats.org/officeDocument/2006/relationships" xmlns:p="http://schemas.openxmlformats.org/presentationml/2006/main" showMasterSp="0" type="tx">
  <p:cSld name="26_Title and Vertical Text">
    <p:bg>
      <p:bgPr>
        <a:solidFill>
          <a:srgbClr val="390039"/>
        </a:solidFill>
        <a:effectLst/>
      </p:bgPr>
    </p:bg>
    <p:spTree>
      <p:nvGrpSpPr>
        <p:cNvPr id="1" name=""/>
        <p:cNvGrpSpPr/>
        <p:nvPr/>
      </p:nvGrpSpPr>
      <p:grpSpPr>
        <a:xfrm>
          <a:off x="0" y="0"/>
          <a:ext cx="0" cy="0"/>
          <a:chOff x="0" y="0"/>
          <a:chExt cx="0" cy="0"/>
        </a:xfrm>
      </p:grpSpPr>
      <p:sp>
        <p:nvSpPr>
          <p:cNvPr id="3602" name="Title Text"/>
          <p:cNvSpPr txBox="1">
            <a:spLocks noGrp="1"/>
          </p:cNvSpPr>
          <p:nvPr>
            <p:ph type="title"/>
          </p:nvPr>
        </p:nvSpPr>
        <p:spPr>
          <a:xfrm>
            <a:off x="457200" y="274638"/>
            <a:ext cx="8229600" cy="1143001"/>
          </a:xfrm>
          <a:prstGeom prst="rect">
            <a:avLst/>
          </a:prstGeom>
          <a:noFill/>
        </p:spPr>
        <p:txBody>
          <a:bodyPr lIns="45671" tIns="45671" rIns="45671" bIns="45671"/>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603" name="Body Level One…"/>
          <p:cNvSpPr txBox="1">
            <a:spLocks noGrp="1"/>
          </p:cNvSpPr>
          <p:nvPr>
            <p:ph type="body" idx="1"/>
          </p:nvPr>
        </p:nvSpPr>
        <p:spPr>
          <a:xfrm>
            <a:off x="457200" y="1600200"/>
            <a:ext cx="8229600" cy="4525963"/>
          </a:xfrm>
          <a:prstGeom prst="rect">
            <a:avLst/>
          </a:prstGeom>
        </p:spPr>
        <p:txBody>
          <a:bodyPr vert="eaVert" lIns="45671" tIns="45671" rIns="45671" bIns="45671">
            <a:normAutofit/>
          </a:bodyPr>
          <a:lstStyle>
            <a:lvl1pPr marL="342542" indent="-342542">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82953" indent="-326235">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17927" indent="-304484">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35554" indent="-36538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92275" indent="-36538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604"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926251178"/>
      </p:ext>
    </p:extLst>
  </p:cSld>
  <p:clrMapOvr>
    <a:masterClrMapping/>
  </p:clrMapOvr>
  <p:transition spd="med"/>
</p:sldLayout>
</file>

<file path=ppt/slideLayouts/slideLayout2194.xml><?xml version="1.0" encoding="utf-8"?>
<p:sldLayout xmlns:a="http://schemas.openxmlformats.org/drawingml/2006/main" xmlns:r="http://schemas.openxmlformats.org/officeDocument/2006/relationships" xmlns:p="http://schemas.openxmlformats.org/presentationml/2006/main" showMasterSp="0" type="tx">
  <p:cSld name="26_Vertical Title and Text">
    <p:bg>
      <p:bgPr>
        <a:solidFill>
          <a:srgbClr val="390039"/>
        </a:solidFill>
        <a:effectLst/>
      </p:bgPr>
    </p:bg>
    <p:spTree>
      <p:nvGrpSpPr>
        <p:cNvPr id="1" name=""/>
        <p:cNvGrpSpPr/>
        <p:nvPr/>
      </p:nvGrpSpPr>
      <p:grpSpPr>
        <a:xfrm>
          <a:off x="0" y="0"/>
          <a:ext cx="0" cy="0"/>
          <a:chOff x="0" y="0"/>
          <a:chExt cx="0" cy="0"/>
        </a:xfrm>
      </p:grpSpPr>
      <p:sp>
        <p:nvSpPr>
          <p:cNvPr id="3611" name="Title Text"/>
          <p:cNvSpPr txBox="1">
            <a:spLocks noGrp="1"/>
          </p:cNvSpPr>
          <p:nvPr>
            <p:ph type="title"/>
          </p:nvPr>
        </p:nvSpPr>
        <p:spPr>
          <a:xfrm>
            <a:off x="6629400" y="274659"/>
            <a:ext cx="2057400" cy="5851526"/>
          </a:xfrm>
          <a:prstGeom prst="rect">
            <a:avLst/>
          </a:prstGeom>
          <a:noFill/>
        </p:spPr>
        <p:txBody>
          <a:bodyPr vert="eaVert" lIns="45671" tIns="45671" rIns="45671" bIns="45671"/>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612" name="Body Level One…"/>
          <p:cNvSpPr txBox="1">
            <a:spLocks noGrp="1"/>
          </p:cNvSpPr>
          <p:nvPr>
            <p:ph type="body" idx="1"/>
          </p:nvPr>
        </p:nvSpPr>
        <p:spPr>
          <a:xfrm>
            <a:off x="457200" y="274659"/>
            <a:ext cx="6019800" cy="5851526"/>
          </a:xfrm>
          <a:prstGeom prst="rect">
            <a:avLst/>
          </a:prstGeom>
        </p:spPr>
        <p:txBody>
          <a:bodyPr vert="eaVert" lIns="45671" tIns="45671" rIns="45671" bIns="45671">
            <a:normAutofit/>
          </a:bodyPr>
          <a:lstStyle>
            <a:lvl1pPr marL="342542" indent="-342542">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82953" indent="-326235">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17927" indent="-304484">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35554" indent="-36538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92275" indent="-36538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613"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05625174"/>
      </p:ext>
    </p:extLst>
  </p:cSld>
  <p:clrMapOvr>
    <a:masterClrMapping/>
  </p:clrMapOvr>
  <p:transition spd="med"/>
</p:sldLayout>
</file>

<file path=ppt/slideLayouts/slideLayout2195.xml><?xml version="1.0" encoding="utf-8"?>
<p:sldLayout xmlns:a="http://schemas.openxmlformats.org/drawingml/2006/main" xmlns:r="http://schemas.openxmlformats.org/officeDocument/2006/relationships" xmlns:p="http://schemas.openxmlformats.org/presentationml/2006/main" showMasterSp="0" type="tx">
  <p:cSld name="Title, Text and Clip Art">
    <p:bg>
      <p:bgPr>
        <a:solidFill>
          <a:srgbClr val="390039"/>
        </a:solidFill>
        <a:effectLst/>
      </p:bgPr>
    </p:bg>
    <p:spTree>
      <p:nvGrpSpPr>
        <p:cNvPr id="1" name=""/>
        <p:cNvGrpSpPr/>
        <p:nvPr/>
      </p:nvGrpSpPr>
      <p:grpSpPr>
        <a:xfrm>
          <a:off x="0" y="0"/>
          <a:ext cx="0" cy="0"/>
          <a:chOff x="0" y="0"/>
          <a:chExt cx="0" cy="0"/>
        </a:xfrm>
      </p:grpSpPr>
      <p:sp>
        <p:nvSpPr>
          <p:cNvPr id="3620" name="Title Text"/>
          <p:cNvSpPr txBox="1">
            <a:spLocks noGrp="1"/>
          </p:cNvSpPr>
          <p:nvPr>
            <p:ph type="title"/>
          </p:nvPr>
        </p:nvSpPr>
        <p:spPr>
          <a:xfrm>
            <a:off x="457200" y="274638"/>
            <a:ext cx="8229600" cy="1143001"/>
          </a:xfrm>
          <a:prstGeom prst="rect">
            <a:avLst/>
          </a:prstGeom>
          <a:noFill/>
        </p:spPr>
        <p:txBody>
          <a:bodyPr lIns="45671" tIns="45671" rIns="45671" bIns="45671"/>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621" name="Body Level One…"/>
          <p:cNvSpPr txBox="1">
            <a:spLocks noGrp="1"/>
          </p:cNvSpPr>
          <p:nvPr>
            <p:ph type="body" sz="half" idx="1"/>
          </p:nvPr>
        </p:nvSpPr>
        <p:spPr>
          <a:xfrm>
            <a:off x="457200" y="1600200"/>
            <a:ext cx="4038600" cy="4525963"/>
          </a:xfrm>
          <a:prstGeom prst="rect">
            <a:avLst/>
          </a:prstGeom>
        </p:spPr>
        <p:txBody>
          <a:bodyPr lIns="45671" tIns="45671" rIns="45671" bIns="45671">
            <a:normAutofit/>
          </a:bodyPr>
          <a:lstStyle>
            <a:lvl1pPr marL="342542" indent="-342542">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82953" indent="-326235">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17927" indent="-304484">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35554" indent="-36538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92275" indent="-36538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622"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542287178"/>
      </p:ext>
    </p:extLst>
  </p:cSld>
  <p:clrMapOvr>
    <a:masterClrMapping/>
  </p:clrMapOvr>
  <p:transition spd="med"/>
</p:sldLayout>
</file>

<file path=ppt/slideLayouts/slideLayout2196.xml><?xml version="1.0" encoding="utf-8"?>
<p:sldLayout xmlns:a="http://schemas.openxmlformats.org/drawingml/2006/main" xmlns:r="http://schemas.openxmlformats.org/officeDocument/2006/relationships" xmlns:p="http://schemas.openxmlformats.org/presentationml/2006/main" showMasterSp="0" type="tx">
  <p:cSld name="27_Title and Content">
    <p:bg>
      <p:bgPr>
        <a:solidFill>
          <a:srgbClr val="000000"/>
        </a:solidFill>
        <a:effectLst/>
      </p:bgPr>
    </p:bg>
    <p:spTree>
      <p:nvGrpSpPr>
        <p:cNvPr id="1" name=""/>
        <p:cNvGrpSpPr/>
        <p:nvPr/>
      </p:nvGrpSpPr>
      <p:grpSpPr>
        <a:xfrm>
          <a:off x="0" y="0"/>
          <a:ext cx="0" cy="0"/>
          <a:chOff x="0" y="0"/>
          <a:chExt cx="0" cy="0"/>
        </a:xfrm>
      </p:grpSpPr>
      <p:grpSp>
        <p:nvGrpSpPr>
          <p:cNvPr id="3636" name="Group 2"/>
          <p:cNvGrpSpPr/>
          <p:nvPr/>
        </p:nvGrpSpPr>
        <p:grpSpPr>
          <a:xfrm>
            <a:off x="0" y="3902080"/>
            <a:ext cx="3400426" cy="2949576"/>
            <a:chOff x="0" y="0"/>
            <a:chExt cx="3400425" cy="2949575"/>
          </a:xfrm>
        </p:grpSpPr>
        <p:sp>
          <p:nvSpPr>
            <p:cNvPr id="3629"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30"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31"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32"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33"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34"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35"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grpSp>
      <p:sp>
        <p:nvSpPr>
          <p:cNvPr id="3637" name="Title Text"/>
          <p:cNvSpPr txBox="1">
            <a:spLocks noGrp="1"/>
          </p:cNvSpPr>
          <p:nvPr>
            <p:ph type="title"/>
          </p:nvPr>
        </p:nvSpPr>
        <p:spPr>
          <a:xfrm>
            <a:off x="457200" y="277817"/>
            <a:ext cx="8229600" cy="1139826"/>
          </a:xfrm>
          <a:prstGeom prst="rect">
            <a:avLst/>
          </a:prstGeom>
          <a:noFill/>
        </p:spPr>
        <p:txBody>
          <a:bodyPr lIns="45714" tIns="45714" rIns="45714" bIns="45714"/>
          <a:lstStyle>
            <a:lvl1pPr>
              <a:defRPr sz="4400" b="1" i="0">
                <a:effectLst>
                  <a:outerShdw blurRad="38100" dist="38100" dir="2700000" rotWithShape="0">
                    <a:srgbClr val="000000"/>
                  </a:outerShdw>
                </a:effectLst>
                <a:latin typeface="Arial" panose="020B0604020202020204" pitchFamily="34" charset="0"/>
                <a:cs typeface="Arial" panose="020B0604020202020204" pitchFamily="34" charset="0"/>
              </a:defRPr>
            </a:lvl1pPr>
          </a:lstStyle>
          <a:p>
            <a:r>
              <a:rPr dirty="0"/>
              <a:t>Title Text</a:t>
            </a:r>
          </a:p>
        </p:txBody>
      </p:sp>
      <p:sp>
        <p:nvSpPr>
          <p:cNvPr id="3638" name="Body Level One…"/>
          <p:cNvSpPr txBox="1">
            <a:spLocks noGrp="1"/>
          </p:cNvSpPr>
          <p:nvPr>
            <p:ph type="body" idx="1"/>
          </p:nvPr>
        </p:nvSpPr>
        <p:spPr>
          <a:xfrm>
            <a:off x="457200" y="1600205"/>
            <a:ext cx="8229600" cy="4530726"/>
          </a:xfrm>
          <a:prstGeom prst="rect">
            <a:avLst/>
          </a:prstGeom>
        </p:spPr>
        <p:txBody>
          <a:bodyPr lIns="45714" tIns="45714" rIns="45714" bIns="45714">
            <a:normAutofit/>
          </a:bodyPr>
          <a:lstStyle>
            <a:lvl1pPr marL="342861" indent="-342861">
              <a:buClr>
                <a:srgbClr val="FFFFCC"/>
              </a:buClr>
              <a:buSzPct val="75000"/>
              <a:buChar char="●"/>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1pPr>
            <a:lvl2pPr marL="783686" indent="-326537">
              <a:buClr>
                <a:srgbClr val="FFFFCC"/>
              </a:buClr>
              <a:buSzPct val="75000"/>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2pPr>
            <a:lvl3pPr marL="1219066" indent="-304766">
              <a:buClr>
                <a:srgbClr val="FFFFCC"/>
              </a:buClr>
              <a:buSzPct val="75000"/>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3pPr>
            <a:lvl4pPr marL="1737169" indent="-365719">
              <a:buClr>
                <a:srgbClr val="FFFFCC"/>
              </a:buClr>
              <a:buSzPct val="75000"/>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4pPr>
            <a:lvl5pPr marL="2194319" indent="-365719">
              <a:buClr>
                <a:srgbClr val="FFFFCC"/>
              </a:buClr>
              <a:buSzPct val="75000"/>
              <a:buChar char="●"/>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639" name="Slide Number"/>
          <p:cNvSpPr txBox="1">
            <a:spLocks noGrp="1"/>
          </p:cNvSpPr>
          <p:nvPr>
            <p:ph type="sldNum" sz="quarter" idx="2"/>
          </p:nvPr>
        </p:nvSpPr>
        <p:spPr>
          <a:xfrm>
            <a:off x="8437385" y="6248400"/>
            <a:ext cx="249415" cy="246209"/>
          </a:xfrm>
          <a:prstGeom prst="rect">
            <a:avLst/>
          </a:prstGeom>
        </p:spPr>
        <p:txBody>
          <a:bodyPr lIns="45714" tIns="45714" rIns="45714" bIns="45714" anchor="t"/>
          <a:lstStyle>
            <a:lvl1pPr>
              <a:defRPr sz="1000" b="1" i="0">
                <a:solidFill>
                  <a:srgbClr val="FFFFFF"/>
                </a:solidFill>
                <a:effectLst>
                  <a:outerShdw blurRad="38100" dist="38100" dir="2700000" rotWithShape="0">
                    <a:srgbClr val="000000"/>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606223482"/>
      </p:ext>
    </p:extLst>
  </p:cSld>
  <p:clrMapOvr>
    <a:masterClrMapping/>
  </p:clrMapOvr>
  <p:transition spd="med"/>
</p:sldLayout>
</file>

<file path=ppt/slideLayouts/slideLayout2197.xml><?xml version="1.0" encoding="utf-8"?>
<p:sldLayout xmlns:a="http://schemas.openxmlformats.org/drawingml/2006/main" xmlns:r="http://schemas.openxmlformats.org/officeDocument/2006/relationships" xmlns:p="http://schemas.openxmlformats.org/presentationml/2006/main" showMasterSp="0" type="tx">
  <p:cSld name="27_Section Header">
    <p:bg>
      <p:bgPr>
        <a:solidFill>
          <a:srgbClr val="000000"/>
        </a:solidFill>
        <a:effectLst/>
      </p:bgPr>
    </p:bg>
    <p:spTree>
      <p:nvGrpSpPr>
        <p:cNvPr id="1" name=""/>
        <p:cNvGrpSpPr/>
        <p:nvPr/>
      </p:nvGrpSpPr>
      <p:grpSpPr>
        <a:xfrm>
          <a:off x="0" y="0"/>
          <a:ext cx="0" cy="0"/>
          <a:chOff x="0" y="0"/>
          <a:chExt cx="0" cy="0"/>
        </a:xfrm>
      </p:grpSpPr>
      <p:grpSp>
        <p:nvGrpSpPr>
          <p:cNvPr id="3653" name="Group 2"/>
          <p:cNvGrpSpPr/>
          <p:nvPr/>
        </p:nvGrpSpPr>
        <p:grpSpPr>
          <a:xfrm>
            <a:off x="0" y="3902080"/>
            <a:ext cx="3400426" cy="2949576"/>
            <a:chOff x="0" y="0"/>
            <a:chExt cx="3400425" cy="2949575"/>
          </a:xfrm>
        </p:grpSpPr>
        <p:sp>
          <p:nvSpPr>
            <p:cNvPr id="3646"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47"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48"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49"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50"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51"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52"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grpSp>
      <p:sp>
        <p:nvSpPr>
          <p:cNvPr id="3654" name="Title Text"/>
          <p:cNvSpPr txBox="1">
            <a:spLocks noGrp="1"/>
          </p:cNvSpPr>
          <p:nvPr>
            <p:ph type="title"/>
          </p:nvPr>
        </p:nvSpPr>
        <p:spPr>
          <a:xfrm>
            <a:off x="722312" y="4406905"/>
            <a:ext cx="7772401" cy="1362076"/>
          </a:xfrm>
          <a:prstGeom prst="rect">
            <a:avLst/>
          </a:prstGeom>
          <a:noFill/>
        </p:spPr>
        <p:txBody>
          <a:bodyPr lIns="45714" tIns="45714" rIns="45714" bIns="45714" anchor="t"/>
          <a:lstStyle>
            <a:lvl1pPr>
              <a:defRPr sz="4000" b="1" i="0" cap="all">
                <a:effectLst>
                  <a:outerShdw blurRad="38100" dist="38100" dir="2700000" rotWithShape="0">
                    <a:srgbClr val="000000"/>
                  </a:outerShdw>
                </a:effectLst>
                <a:latin typeface="Arial" panose="020B0604020202020204" pitchFamily="34" charset="0"/>
                <a:cs typeface="Arial" panose="020B0604020202020204" pitchFamily="34" charset="0"/>
              </a:defRPr>
            </a:lvl1pPr>
          </a:lstStyle>
          <a:p>
            <a:r>
              <a:rPr dirty="0"/>
              <a:t>Title Text</a:t>
            </a:r>
          </a:p>
        </p:txBody>
      </p:sp>
      <p:sp>
        <p:nvSpPr>
          <p:cNvPr id="3655" name="Body Level One…"/>
          <p:cNvSpPr txBox="1">
            <a:spLocks noGrp="1"/>
          </p:cNvSpPr>
          <p:nvPr>
            <p:ph type="body" sz="quarter" idx="1"/>
          </p:nvPr>
        </p:nvSpPr>
        <p:spPr>
          <a:xfrm>
            <a:off x="722312" y="2906713"/>
            <a:ext cx="7772401" cy="1500188"/>
          </a:xfrm>
          <a:prstGeom prst="rect">
            <a:avLst/>
          </a:prstGeom>
        </p:spPr>
        <p:txBody>
          <a:bodyPr lIns="45714" tIns="45714" rIns="45714" bIns="45714" anchor="b">
            <a:normAutofit/>
          </a:bodyPr>
          <a:lstStyle>
            <a:lvl1pPr marL="0" indent="0">
              <a:spcBef>
                <a:spcPts val="400"/>
              </a:spcBef>
              <a:buSzTx/>
              <a:buNone/>
              <a:defRPr sz="20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1pPr>
            <a:lvl2pPr marL="0" indent="457150">
              <a:spcBef>
                <a:spcPts val="400"/>
              </a:spcBef>
              <a:buSzTx/>
              <a:buNone/>
              <a:defRPr sz="20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2pPr>
            <a:lvl3pPr marL="0" indent="914300">
              <a:spcBef>
                <a:spcPts val="400"/>
              </a:spcBef>
              <a:buSzTx/>
              <a:buNone/>
              <a:defRPr sz="20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3pPr>
            <a:lvl4pPr marL="0" indent="1371450">
              <a:spcBef>
                <a:spcPts val="400"/>
              </a:spcBef>
              <a:buSzTx/>
              <a:buNone/>
              <a:defRPr sz="20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4pPr>
            <a:lvl5pPr marL="0" indent="1828600">
              <a:spcBef>
                <a:spcPts val="400"/>
              </a:spcBef>
              <a:buSzTx/>
              <a:buNone/>
              <a:defRPr sz="20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656" name="Slide Number"/>
          <p:cNvSpPr txBox="1">
            <a:spLocks noGrp="1"/>
          </p:cNvSpPr>
          <p:nvPr>
            <p:ph type="sldNum" sz="quarter" idx="2"/>
          </p:nvPr>
        </p:nvSpPr>
        <p:spPr>
          <a:xfrm>
            <a:off x="8437385" y="6248400"/>
            <a:ext cx="249415" cy="246209"/>
          </a:xfrm>
          <a:prstGeom prst="rect">
            <a:avLst/>
          </a:prstGeom>
        </p:spPr>
        <p:txBody>
          <a:bodyPr lIns="45714" tIns="45714" rIns="45714" bIns="45714" anchor="t"/>
          <a:lstStyle>
            <a:lvl1pPr>
              <a:defRPr sz="1000" b="1" i="0">
                <a:solidFill>
                  <a:srgbClr val="FFFFFF"/>
                </a:solidFill>
                <a:effectLst>
                  <a:outerShdw blurRad="38100" dist="38100" dir="2700000" rotWithShape="0">
                    <a:srgbClr val="000000"/>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657352680"/>
      </p:ext>
    </p:extLst>
  </p:cSld>
  <p:clrMapOvr>
    <a:masterClrMapping/>
  </p:clrMapOvr>
  <p:transition spd="med"/>
</p:sldLayout>
</file>

<file path=ppt/slideLayouts/slideLayout2198.xml><?xml version="1.0" encoding="utf-8"?>
<p:sldLayout xmlns:a="http://schemas.openxmlformats.org/drawingml/2006/main" xmlns:r="http://schemas.openxmlformats.org/officeDocument/2006/relationships" xmlns:p="http://schemas.openxmlformats.org/presentationml/2006/main" showMasterSp="0" type="tx">
  <p:cSld name="27_Two Content">
    <p:bg>
      <p:bgPr>
        <a:solidFill>
          <a:srgbClr val="000000"/>
        </a:solidFill>
        <a:effectLst/>
      </p:bgPr>
    </p:bg>
    <p:spTree>
      <p:nvGrpSpPr>
        <p:cNvPr id="1" name=""/>
        <p:cNvGrpSpPr/>
        <p:nvPr/>
      </p:nvGrpSpPr>
      <p:grpSpPr>
        <a:xfrm>
          <a:off x="0" y="0"/>
          <a:ext cx="0" cy="0"/>
          <a:chOff x="0" y="0"/>
          <a:chExt cx="0" cy="0"/>
        </a:xfrm>
      </p:grpSpPr>
      <p:grpSp>
        <p:nvGrpSpPr>
          <p:cNvPr id="3670" name="Group 2"/>
          <p:cNvGrpSpPr/>
          <p:nvPr/>
        </p:nvGrpSpPr>
        <p:grpSpPr>
          <a:xfrm>
            <a:off x="0" y="3902080"/>
            <a:ext cx="3400426" cy="2949576"/>
            <a:chOff x="0" y="0"/>
            <a:chExt cx="3400425" cy="2949575"/>
          </a:xfrm>
        </p:grpSpPr>
        <p:sp>
          <p:nvSpPr>
            <p:cNvPr id="3663"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64"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65"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66"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67"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68"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69"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grpSp>
      <p:sp>
        <p:nvSpPr>
          <p:cNvPr id="3671" name="Title Text"/>
          <p:cNvSpPr txBox="1">
            <a:spLocks noGrp="1"/>
          </p:cNvSpPr>
          <p:nvPr>
            <p:ph type="title"/>
          </p:nvPr>
        </p:nvSpPr>
        <p:spPr>
          <a:xfrm>
            <a:off x="457200" y="277817"/>
            <a:ext cx="8229600" cy="1139826"/>
          </a:xfrm>
          <a:prstGeom prst="rect">
            <a:avLst/>
          </a:prstGeom>
          <a:noFill/>
        </p:spPr>
        <p:txBody>
          <a:bodyPr lIns="45714" tIns="45714" rIns="45714" bIns="45714"/>
          <a:lstStyle>
            <a:lvl1pPr>
              <a:defRPr sz="4400" b="1" i="0">
                <a:effectLst>
                  <a:outerShdw blurRad="38100" dist="38100" dir="2700000" rotWithShape="0">
                    <a:srgbClr val="000000"/>
                  </a:outerShdw>
                </a:effectLst>
                <a:latin typeface="Arial" panose="020B0604020202020204" pitchFamily="34" charset="0"/>
                <a:cs typeface="Arial" panose="020B0604020202020204" pitchFamily="34" charset="0"/>
              </a:defRPr>
            </a:lvl1pPr>
          </a:lstStyle>
          <a:p>
            <a:r>
              <a:rPr dirty="0"/>
              <a:t>Title Text</a:t>
            </a:r>
          </a:p>
        </p:txBody>
      </p:sp>
      <p:sp>
        <p:nvSpPr>
          <p:cNvPr id="3672" name="Body Level One…"/>
          <p:cNvSpPr txBox="1">
            <a:spLocks noGrp="1"/>
          </p:cNvSpPr>
          <p:nvPr>
            <p:ph type="body" sz="half" idx="1"/>
          </p:nvPr>
        </p:nvSpPr>
        <p:spPr>
          <a:xfrm>
            <a:off x="457200" y="1600205"/>
            <a:ext cx="4038600" cy="4530726"/>
          </a:xfrm>
          <a:prstGeom prst="rect">
            <a:avLst/>
          </a:prstGeom>
        </p:spPr>
        <p:txBody>
          <a:bodyPr lIns="45714" tIns="45714" rIns="45714" bIns="45714">
            <a:normAutofit/>
          </a:bodyPr>
          <a:lstStyle>
            <a:lvl1pPr marL="342861" indent="-342861">
              <a:spcBef>
                <a:spcPts val="600"/>
              </a:spcBef>
              <a:buClr>
                <a:srgbClr val="FFFFCC"/>
              </a:buClr>
              <a:buSzPct val="75000"/>
              <a:buChar char="●"/>
              <a:defRPr sz="28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1pPr>
            <a:lvl2pPr marL="790488" indent="-333339">
              <a:spcBef>
                <a:spcPts val="600"/>
              </a:spcBef>
              <a:buClr>
                <a:srgbClr val="FFFFCC"/>
              </a:buClr>
              <a:buSzPct val="75000"/>
              <a:defRPr sz="28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2pPr>
            <a:lvl3pPr marL="1234304" indent="-320004">
              <a:spcBef>
                <a:spcPts val="600"/>
              </a:spcBef>
              <a:buClr>
                <a:srgbClr val="FFFFCC"/>
              </a:buClr>
              <a:buSzPct val="75000"/>
              <a:defRPr sz="28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3pPr>
            <a:lvl4pPr marL="1727011" indent="-355561">
              <a:spcBef>
                <a:spcPts val="600"/>
              </a:spcBef>
              <a:buClr>
                <a:srgbClr val="FFFFCC"/>
              </a:buClr>
              <a:buSzPct val="75000"/>
              <a:defRPr sz="28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4pPr>
            <a:lvl5pPr marL="2184161" indent="-355561">
              <a:spcBef>
                <a:spcPts val="600"/>
              </a:spcBef>
              <a:buClr>
                <a:srgbClr val="FFFFCC"/>
              </a:buClr>
              <a:buSzPct val="75000"/>
              <a:buChar char="●"/>
              <a:defRPr sz="28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673" name="Slide Number"/>
          <p:cNvSpPr txBox="1">
            <a:spLocks noGrp="1"/>
          </p:cNvSpPr>
          <p:nvPr>
            <p:ph type="sldNum" sz="quarter" idx="2"/>
          </p:nvPr>
        </p:nvSpPr>
        <p:spPr>
          <a:xfrm>
            <a:off x="8437385" y="6248400"/>
            <a:ext cx="249415" cy="246209"/>
          </a:xfrm>
          <a:prstGeom prst="rect">
            <a:avLst/>
          </a:prstGeom>
        </p:spPr>
        <p:txBody>
          <a:bodyPr lIns="45714" tIns="45714" rIns="45714" bIns="45714" anchor="t"/>
          <a:lstStyle>
            <a:lvl1pPr>
              <a:defRPr sz="1000" b="1" i="0">
                <a:solidFill>
                  <a:srgbClr val="FFFFFF"/>
                </a:solidFill>
                <a:effectLst>
                  <a:outerShdw blurRad="38100" dist="38100" dir="2700000" rotWithShape="0">
                    <a:srgbClr val="000000"/>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337620127"/>
      </p:ext>
    </p:extLst>
  </p:cSld>
  <p:clrMapOvr>
    <a:masterClrMapping/>
  </p:clrMapOvr>
  <p:transition spd="med"/>
</p:sldLayout>
</file>

<file path=ppt/slideLayouts/slideLayout2199.xml><?xml version="1.0" encoding="utf-8"?>
<p:sldLayout xmlns:a="http://schemas.openxmlformats.org/drawingml/2006/main" xmlns:r="http://schemas.openxmlformats.org/officeDocument/2006/relationships" xmlns:p="http://schemas.openxmlformats.org/presentationml/2006/main" showMasterSp="0" type="tx">
  <p:cSld name="27_Comparison">
    <p:bg>
      <p:bgPr>
        <a:solidFill>
          <a:srgbClr val="000000"/>
        </a:solidFill>
        <a:effectLst/>
      </p:bgPr>
    </p:bg>
    <p:spTree>
      <p:nvGrpSpPr>
        <p:cNvPr id="1" name=""/>
        <p:cNvGrpSpPr/>
        <p:nvPr/>
      </p:nvGrpSpPr>
      <p:grpSpPr>
        <a:xfrm>
          <a:off x="0" y="0"/>
          <a:ext cx="0" cy="0"/>
          <a:chOff x="0" y="0"/>
          <a:chExt cx="0" cy="0"/>
        </a:xfrm>
      </p:grpSpPr>
      <p:grpSp>
        <p:nvGrpSpPr>
          <p:cNvPr id="3687" name="Group 2"/>
          <p:cNvGrpSpPr/>
          <p:nvPr/>
        </p:nvGrpSpPr>
        <p:grpSpPr>
          <a:xfrm>
            <a:off x="0" y="3902080"/>
            <a:ext cx="3400426" cy="2949576"/>
            <a:chOff x="0" y="0"/>
            <a:chExt cx="3400425" cy="2949575"/>
          </a:xfrm>
        </p:grpSpPr>
        <p:sp>
          <p:nvSpPr>
            <p:cNvPr id="3680"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81"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82"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83"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84"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85"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86"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grpSp>
      <p:sp>
        <p:nvSpPr>
          <p:cNvPr id="3688" name="Title Text"/>
          <p:cNvSpPr txBox="1">
            <a:spLocks noGrp="1"/>
          </p:cNvSpPr>
          <p:nvPr>
            <p:ph type="title"/>
          </p:nvPr>
        </p:nvSpPr>
        <p:spPr>
          <a:xfrm>
            <a:off x="457200" y="274638"/>
            <a:ext cx="8229600" cy="1143001"/>
          </a:xfrm>
          <a:prstGeom prst="rect">
            <a:avLst/>
          </a:prstGeom>
          <a:noFill/>
        </p:spPr>
        <p:txBody>
          <a:bodyPr lIns="45714" tIns="45714" rIns="45714" bIns="45714"/>
          <a:lstStyle>
            <a:lvl1pPr>
              <a:defRPr sz="4400" b="1" i="0">
                <a:effectLst>
                  <a:outerShdw blurRad="38100" dist="38100" dir="2700000" rotWithShape="0">
                    <a:srgbClr val="000000"/>
                  </a:outerShdw>
                </a:effectLst>
                <a:latin typeface="Arial" panose="020B0604020202020204" pitchFamily="34" charset="0"/>
                <a:cs typeface="Arial" panose="020B0604020202020204" pitchFamily="34" charset="0"/>
              </a:defRPr>
            </a:lvl1pPr>
          </a:lstStyle>
          <a:p>
            <a:r>
              <a:rPr dirty="0"/>
              <a:t>Title Text</a:t>
            </a:r>
          </a:p>
        </p:txBody>
      </p:sp>
      <p:sp>
        <p:nvSpPr>
          <p:cNvPr id="3689" name="Body Level One…"/>
          <p:cNvSpPr txBox="1">
            <a:spLocks noGrp="1"/>
          </p:cNvSpPr>
          <p:nvPr>
            <p:ph type="body" sz="quarter" idx="1"/>
          </p:nvPr>
        </p:nvSpPr>
        <p:spPr>
          <a:xfrm>
            <a:off x="457200" y="1535112"/>
            <a:ext cx="4040188" cy="639763"/>
          </a:xfrm>
          <a:prstGeom prst="rect">
            <a:avLst/>
          </a:prstGeom>
        </p:spPr>
        <p:txBody>
          <a:bodyPr lIns="45714" tIns="45714" rIns="45714" bIns="45714" anchor="b">
            <a:normAutofit/>
          </a:bodyPr>
          <a:lstStyle>
            <a:lvl1pPr marL="0" indent="0">
              <a:spcBef>
                <a:spcPts val="500"/>
              </a:spcBef>
              <a:buSzTx/>
              <a:buNone/>
              <a:defRPr sz="24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1pPr>
            <a:lvl2pPr marL="0" indent="457150">
              <a:spcBef>
                <a:spcPts val="500"/>
              </a:spcBef>
              <a:buSzTx/>
              <a:buNone/>
              <a:defRPr sz="24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2pPr>
            <a:lvl3pPr marL="0" indent="914300">
              <a:spcBef>
                <a:spcPts val="500"/>
              </a:spcBef>
              <a:buSzTx/>
              <a:buNone/>
              <a:defRPr sz="24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3pPr>
            <a:lvl4pPr marL="0" indent="1371450">
              <a:spcBef>
                <a:spcPts val="500"/>
              </a:spcBef>
              <a:buSzTx/>
              <a:buNone/>
              <a:defRPr sz="24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4pPr>
            <a:lvl5pPr marL="0" indent="1828600">
              <a:spcBef>
                <a:spcPts val="500"/>
              </a:spcBef>
              <a:buSzTx/>
              <a:buNone/>
              <a:defRPr sz="24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690" name="Text Placeholder 4"/>
          <p:cNvSpPr>
            <a:spLocks noGrp="1"/>
          </p:cNvSpPr>
          <p:nvPr>
            <p:ph type="body" sz="quarter" idx="21"/>
          </p:nvPr>
        </p:nvSpPr>
        <p:spPr>
          <a:xfrm>
            <a:off x="4645030" y="1535112"/>
            <a:ext cx="4041776" cy="639763"/>
          </a:xfrm>
          <a:prstGeom prst="rect">
            <a:avLst/>
          </a:prstGeom>
        </p:spPr>
        <p:txBody>
          <a:bodyPr lIns="45714" tIns="45714" rIns="45714" bIns="45714"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FFFFFF"/>
                </a:solidFill>
                <a:effectLst>
                  <a:outerShdw blurRad="38100" dist="38100" dir="2700000" rotWithShape="0">
                    <a:srgbClr val="000000"/>
                  </a:outerShdw>
                </a:effectLst>
              </a:defRPr>
            </a:pPr>
            <a:endParaRPr dirty="0"/>
          </a:p>
        </p:txBody>
      </p:sp>
      <p:sp>
        <p:nvSpPr>
          <p:cNvPr id="3691" name="Slide Number"/>
          <p:cNvSpPr txBox="1">
            <a:spLocks noGrp="1"/>
          </p:cNvSpPr>
          <p:nvPr>
            <p:ph type="sldNum" sz="quarter" idx="2"/>
          </p:nvPr>
        </p:nvSpPr>
        <p:spPr>
          <a:xfrm>
            <a:off x="8437385" y="6248400"/>
            <a:ext cx="249415" cy="246209"/>
          </a:xfrm>
          <a:prstGeom prst="rect">
            <a:avLst/>
          </a:prstGeom>
        </p:spPr>
        <p:txBody>
          <a:bodyPr lIns="45714" tIns="45714" rIns="45714" bIns="45714" anchor="t"/>
          <a:lstStyle>
            <a:lvl1pPr>
              <a:defRPr sz="1000" b="1" i="0">
                <a:solidFill>
                  <a:srgbClr val="FFFFFF"/>
                </a:solidFill>
                <a:effectLst>
                  <a:outerShdw blurRad="38100" dist="38100" dir="2700000" rotWithShape="0">
                    <a:srgbClr val="000000"/>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601066197"/>
      </p:ext>
    </p:extLst>
  </p:cSld>
  <p:clrMapOvr>
    <a:masterClrMapping/>
  </p:clrMapOvr>
  <p:transition spd="med"/>
</p:sldLayout>
</file>

<file path=ppt/slideLayouts/slideLayout2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177" indent="0">
              <a:buNone/>
              <a:defRPr sz="2800"/>
            </a:lvl2pPr>
            <a:lvl3pPr marL="914353" indent="0">
              <a:buNone/>
              <a:defRPr sz="2400"/>
            </a:lvl3pPr>
            <a:lvl4pPr marL="1371530" indent="0">
              <a:buNone/>
              <a:defRPr sz="2000"/>
            </a:lvl4pPr>
            <a:lvl5pPr marL="1828706" indent="0">
              <a:buNone/>
              <a:defRPr sz="2000"/>
            </a:lvl5pPr>
            <a:lvl6pPr marL="2285883" indent="0">
              <a:buNone/>
              <a:defRPr sz="2000"/>
            </a:lvl6pPr>
            <a:lvl7pPr marL="2743060" indent="0">
              <a:buNone/>
              <a:defRPr sz="2000"/>
            </a:lvl7pPr>
            <a:lvl8pPr marL="3200236" indent="0">
              <a:buNone/>
              <a:defRPr sz="2000"/>
            </a:lvl8pPr>
            <a:lvl9pPr marL="3657413"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177" indent="0">
              <a:buNone/>
              <a:defRPr sz="1200"/>
            </a:lvl2pPr>
            <a:lvl3pPr marL="914353" indent="0">
              <a:buNone/>
              <a:defRPr sz="1000"/>
            </a:lvl3pPr>
            <a:lvl4pPr marL="1371530" indent="0">
              <a:buNone/>
              <a:defRPr sz="900"/>
            </a:lvl4pPr>
            <a:lvl5pPr marL="1828706" indent="0">
              <a:buNone/>
              <a:defRPr sz="900"/>
            </a:lvl5pPr>
            <a:lvl6pPr marL="2285883" indent="0">
              <a:buNone/>
              <a:defRPr sz="900"/>
            </a:lvl6pPr>
            <a:lvl7pPr marL="2743060" indent="0">
              <a:buNone/>
              <a:defRPr sz="900"/>
            </a:lvl7pPr>
            <a:lvl8pPr marL="3200236" indent="0">
              <a:buNone/>
              <a:defRPr sz="900"/>
            </a:lvl8pPr>
            <a:lvl9pPr marL="3657413"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88D8F855-A994-7F47-89C6-145F3C0CDBEB}" type="slidenum">
              <a:rPr lang="en-US"/>
              <a:pPr>
                <a:defRPr/>
              </a:pPr>
              <a:t>‹#›</a:t>
            </a:fld>
            <a:endParaRPr lang="en-US"/>
          </a:p>
        </p:txBody>
      </p:sp>
    </p:spTree>
    <p:extLst>
      <p:ext uri="{BB962C8B-B14F-4D97-AF65-F5344CB8AC3E}">
        <p14:creationId xmlns:p14="http://schemas.microsoft.com/office/powerpoint/2010/main" val="1617064620"/>
      </p:ext>
    </p:extLst>
  </p:cSld>
  <p:clrMapOvr>
    <a:masterClrMapping/>
  </p:clrMapOvr>
</p:sldLayout>
</file>

<file path=ppt/slideLayouts/slideLayout220.xml><?xml version="1.0" encoding="utf-8"?>
<p:sldLayout xmlns:a="http://schemas.openxmlformats.org/drawingml/2006/main" xmlns:r="http://schemas.openxmlformats.org/officeDocument/2006/relationships" xmlns:p="http://schemas.openxmlformats.org/presentationml/2006/main" showMasterSp="0" type="tx">
  <p:cSld name="14_Title and Content">
    <p:bg>
      <p:bgPr>
        <a:solidFill>
          <a:schemeClr val="accent3">
            <a:lumOff val="44000"/>
          </a:schemeClr>
        </a:solidFill>
        <a:effectLst/>
      </p:bgPr>
    </p:bg>
    <p:spTree>
      <p:nvGrpSpPr>
        <p:cNvPr id="1" name=""/>
        <p:cNvGrpSpPr/>
        <p:nvPr/>
      </p:nvGrpSpPr>
      <p:grpSpPr>
        <a:xfrm>
          <a:off x="0" y="0"/>
          <a:ext cx="0" cy="0"/>
          <a:chOff x="0" y="0"/>
          <a:chExt cx="0" cy="0"/>
        </a:xfrm>
      </p:grpSpPr>
      <p:grpSp>
        <p:nvGrpSpPr>
          <p:cNvPr id="2789" name="Group 2"/>
          <p:cNvGrpSpPr/>
          <p:nvPr/>
        </p:nvGrpSpPr>
        <p:grpSpPr>
          <a:xfrm>
            <a:off x="0" y="0"/>
            <a:ext cx="7620000" cy="6858000"/>
            <a:chOff x="0" y="0"/>
            <a:chExt cx="7620000" cy="6858000"/>
          </a:xfrm>
        </p:grpSpPr>
        <p:grpSp>
          <p:nvGrpSpPr>
            <p:cNvPr id="2785" name="Group 3"/>
            <p:cNvGrpSpPr/>
            <p:nvPr/>
          </p:nvGrpSpPr>
          <p:grpSpPr>
            <a:xfrm>
              <a:off x="0" y="0"/>
              <a:ext cx="3200400" cy="6858000"/>
              <a:chOff x="0" y="0"/>
              <a:chExt cx="3200400" cy="6858000"/>
            </a:xfrm>
          </p:grpSpPr>
          <p:sp>
            <p:nvSpPr>
              <p:cNvPr id="2783" name="Rectangle 4"/>
              <p:cNvSpPr/>
              <p:nvPr/>
            </p:nvSpPr>
            <p:spPr>
              <a:xfrm>
                <a:off x="0" y="0"/>
                <a:ext cx="762000" cy="6858000"/>
              </a:xfrm>
              <a:prstGeom prst="rect">
                <a:avLst/>
              </a:prstGeom>
              <a:solidFill>
                <a:srgbClr val="99CC99"/>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84" name="Freeform 5"/>
              <p:cNvSpPr/>
              <p:nvPr/>
            </p:nvSpPr>
            <p:spPr>
              <a:xfrm>
                <a:off x="457200" y="0"/>
                <a:ext cx="2743200" cy="1166813"/>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14106"/>
                    </a:lnTo>
                    <a:lnTo>
                      <a:pt x="4750" y="14165"/>
                    </a:lnTo>
                    <a:lnTo>
                      <a:pt x="4425" y="14106"/>
                    </a:lnTo>
                    <a:lnTo>
                      <a:pt x="3850" y="14371"/>
                    </a:lnTo>
                    <a:cubicBezTo>
                      <a:pt x="3625" y="14635"/>
                      <a:pt x="3288" y="15076"/>
                      <a:pt x="3075" y="15605"/>
                    </a:cubicBezTo>
                    <a:cubicBezTo>
                      <a:pt x="2862" y="16134"/>
                      <a:pt x="2688" y="16869"/>
                      <a:pt x="2575" y="17544"/>
                    </a:cubicBezTo>
                    <a:cubicBezTo>
                      <a:pt x="2462" y="18220"/>
                      <a:pt x="2425" y="18896"/>
                      <a:pt x="2400" y="19572"/>
                    </a:cubicBezTo>
                    <a:lnTo>
                      <a:pt x="2400" y="21600"/>
                    </a:lnTo>
                    <a:lnTo>
                      <a:pt x="0" y="21600"/>
                    </a:lnTo>
                    <a:lnTo>
                      <a:pt x="0" y="0"/>
                    </a:lnTo>
                    <a:lnTo>
                      <a:pt x="21600" y="0"/>
                    </a:lnTo>
                    <a:close/>
                  </a:path>
                </a:pathLst>
              </a:custGeom>
              <a:solidFill>
                <a:srgbClr val="99CC99"/>
              </a:solidFill>
              <a:ln w="12700" cap="flat">
                <a:noFill/>
                <a:miter lim="400000"/>
              </a:ln>
              <a:effectLst/>
            </p:spPr>
            <p:txBody>
              <a:bodyPr wrap="square" lIns="45719" tIns="45719" rIns="45719" bIns="45719" numCol="1" anchor="t">
                <a:noAutofit/>
              </a:bodyPr>
              <a:lstStyle/>
              <a:p>
                <a:pPr algn="l">
                  <a:defRPr b="0">
                    <a:solidFill>
                      <a:srgbClr val="003366"/>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2788" name="Group 6"/>
            <p:cNvGrpSpPr/>
            <p:nvPr/>
          </p:nvGrpSpPr>
          <p:grpSpPr>
            <a:xfrm>
              <a:off x="228600" y="1981199"/>
              <a:ext cx="7391400" cy="319090"/>
              <a:chOff x="0" y="0"/>
              <a:chExt cx="7391400" cy="319088"/>
            </a:xfrm>
          </p:grpSpPr>
          <p:sp>
            <p:nvSpPr>
              <p:cNvPr id="2786" name="AutoShape 7"/>
              <p:cNvSpPr/>
              <p:nvPr/>
            </p:nvSpPr>
            <p:spPr>
              <a:xfrm>
                <a:off x="381000" y="0"/>
                <a:ext cx="7010400" cy="317500"/>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87" name="AutoShape 8"/>
              <p:cNvSpPr/>
              <p:nvPr/>
            </p:nvSpPr>
            <p:spPr>
              <a:xfrm flipH="1">
                <a:off x="0" y="-1"/>
                <a:ext cx="393700" cy="31909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2790" name="Title Text"/>
          <p:cNvSpPr txBox="1">
            <a:spLocks noGrp="1"/>
          </p:cNvSpPr>
          <p:nvPr>
            <p:ph type="title"/>
          </p:nvPr>
        </p:nvSpPr>
        <p:spPr>
          <a:xfrm>
            <a:off x="762000" y="762000"/>
            <a:ext cx="7924800" cy="1143000"/>
          </a:xfrm>
          <a:prstGeom prst="rect">
            <a:avLst/>
          </a:prstGeom>
        </p:spPr>
        <p:txBody>
          <a:bodyPr/>
          <a:lstStyle>
            <a:lvl1pPr>
              <a:lnSpc>
                <a:spcPct val="90000"/>
              </a:lnSpc>
              <a:defRPr sz="3600" b="1" i="0">
                <a:solidFill>
                  <a:srgbClr val="006666"/>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2791" name="Body Level One…"/>
          <p:cNvSpPr txBox="1">
            <a:spLocks noGrp="1"/>
          </p:cNvSpPr>
          <p:nvPr>
            <p:ph type="body" idx="1"/>
          </p:nvPr>
        </p:nvSpPr>
        <p:spPr>
          <a:xfrm>
            <a:off x="838200" y="2362200"/>
            <a:ext cx="7693025" cy="3724275"/>
          </a:xfrm>
          <a:prstGeom prst="rect">
            <a:avLst/>
          </a:prstGeom>
        </p:spPr>
        <p:txBody>
          <a:bodyPr>
            <a:normAutofit/>
          </a:bodyPr>
          <a:lstStyle>
            <a:lvl1pPr>
              <a:spcBef>
                <a:spcPts val="600"/>
              </a:spcBef>
              <a:buClr>
                <a:srgbClr val="003366"/>
              </a:buClr>
              <a:buSzPct val="75000"/>
              <a:buChar char="●"/>
              <a:defRPr sz="28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lr>
                <a:srgbClr val="003366"/>
              </a:buClr>
              <a:buSzPct val="75000"/>
              <a:buChar char="–"/>
              <a:defRPr sz="28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buClr>
                <a:srgbClr val="003366"/>
              </a:buClr>
              <a:buSzPct val="75000"/>
              <a:buChar char="●"/>
              <a:defRPr sz="28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lr>
                <a:srgbClr val="003366"/>
              </a:buClr>
              <a:buSzPct val="80000"/>
              <a:buChar char="–"/>
              <a:defRPr sz="28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lr>
                <a:srgbClr val="003366"/>
              </a:buClr>
              <a:buSzPct val="65000"/>
              <a:buChar char="●"/>
              <a:defRPr sz="28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792" name="Slide Number"/>
          <p:cNvSpPr txBox="1">
            <a:spLocks noGrp="1"/>
          </p:cNvSpPr>
          <p:nvPr>
            <p:ph type="sldNum" sz="quarter" idx="2"/>
          </p:nvPr>
        </p:nvSpPr>
        <p:spPr>
          <a:xfrm>
            <a:off x="142114" y="6238557"/>
            <a:ext cx="499494" cy="492443"/>
          </a:xfrm>
          <a:prstGeom prst="rect">
            <a:avLst/>
          </a:prstGeom>
        </p:spPr>
        <p:txBody>
          <a:bodyPr/>
          <a:lstStyle>
            <a:lvl1pPr>
              <a:defRPr sz="2600" b="1" i="0">
                <a:solidFill>
                  <a:schemeClr val="accent3">
                    <a:lumOff val="44000"/>
                  </a:schemeClr>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128290456"/>
      </p:ext>
    </p:extLst>
  </p:cSld>
  <p:clrMapOvr>
    <a:masterClrMapping/>
  </p:clrMapOvr>
  <p:transition spd="med"/>
</p:sldLayout>
</file>

<file path=ppt/slideLayouts/slideLayout2200.xml><?xml version="1.0" encoding="utf-8"?>
<p:sldLayout xmlns:a="http://schemas.openxmlformats.org/drawingml/2006/main" xmlns:r="http://schemas.openxmlformats.org/officeDocument/2006/relationships" xmlns:p="http://schemas.openxmlformats.org/presentationml/2006/main" showMasterSp="0" type="tx">
  <p:cSld name="27_Title Only">
    <p:bg>
      <p:bgPr>
        <a:solidFill>
          <a:srgbClr val="000000"/>
        </a:solidFill>
        <a:effectLst/>
      </p:bgPr>
    </p:bg>
    <p:spTree>
      <p:nvGrpSpPr>
        <p:cNvPr id="1" name=""/>
        <p:cNvGrpSpPr/>
        <p:nvPr/>
      </p:nvGrpSpPr>
      <p:grpSpPr>
        <a:xfrm>
          <a:off x="0" y="0"/>
          <a:ext cx="0" cy="0"/>
          <a:chOff x="0" y="0"/>
          <a:chExt cx="0" cy="0"/>
        </a:xfrm>
      </p:grpSpPr>
      <p:grpSp>
        <p:nvGrpSpPr>
          <p:cNvPr id="3705" name="Group 2"/>
          <p:cNvGrpSpPr/>
          <p:nvPr/>
        </p:nvGrpSpPr>
        <p:grpSpPr>
          <a:xfrm>
            <a:off x="0" y="3902080"/>
            <a:ext cx="3400426" cy="2949576"/>
            <a:chOff x="0" y="0"/>
            <a:chExt cx="3400425" cy="2949575"/>
          </a:xfrm>
        </p:grpSpPr>
        <p:sp>
          <p:nvSpPr>
            <p:cNvPr id="3698"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99"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00"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01"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02"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03"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04"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grpSp>
      <p:sp>
        <p:nvSpPr>
          <p:cNvPr id="3706" name="Title Text"/>
          <p:cNvSpPr txBox="1">
            <a:spLocks noGrp="1"/>
          </p:cNvSpPr>
          <p:nvPr>
            <p:ph type="title"/>
          </p:nvPr>
        </p:nvSpPr>
        <p:spPr>
          <a:xfrm>
            <a:off x="457200" y="277817"/>
            <a:ext cx="8229600" cy="1139826"/>
          </a:xfrm>
          <a:prstGeom prst="rect">
            <a:avLst/>
          </a:prstGeom>
          <a:noFill/>
        </p:spPr>
        <p:txBody>
          <a:bodyPr lIns="45714" tIns="45714" rIns="45714" bIns="45714"/>
          <a:lstStyle>
            <a:lvl1pPr>
              <a:defRPr sz="4400" b="1" i="0">
                <a:effectLst>
                  <a:outerShdw blurRad="38100" dist="38100" dir="2700000" rotWithShape="0">
                    <a:srgbClr val="000000"/>
                  </a:outerShdw>
                </a:effectLst>
                <a:latin typeface="Arial" panose="020B0604020202020204" pitchFamily="34" charset="0"/>
                <a:cs typeface="Arial" panose="020B0604020202020204" pitchFamily="34" charset="0"/>
              </a:defRPr>
            </a:lvl1pPr>
          </a:lstStyle>
          <a:p>
            <a:r>
              <a:rPr dirty="0"/>
              <a:t>Title Text</a:t>
            </a:r>
          </a:p>
        </p:txBody>
      </p:sp>
      <p:sp>
        <p:nvSpPr>
          <p:cNvPr id="3707" name="Slide Number"/>
          <p:cNvSpPr txBox="1">
            <a:spLocks noGrp="1"/>
          </p:cNvSpPr>
          <p:nvPr>
            <p:ph type="sldNum" sz="quarter" idx="2"/>
          </p:nvPr>
        </p:nvSpPr>
        <p:spPr>
          <a:xfrm>
            <a:off x="8437385" y="6248400"/>
            <a:ext cx="249415" cy="246209"/>
          </a:xfrm>
          <a:prstGeom prst="rect">
            <a:avLst/>
          </a:prstGeom>
        </p:spPr>
        <p:txBody>
          <a:bodyPr lIns="45714" tIns="45714" rIns="45714" bIns="45714" anchor="t"/>
          <a:lstStyle>
            <a:lvl1pPr>
              <a:defRPr sz="1000" b="1" i="0">
                <a:solidFill>
                  <a:srgbClr val="FFFFFF"/>
                </a:solidFill>
                <a:effectLst>
                  <a:outerShdw blurRad="38100" dist="38100" dir="2700000" rotWithShape="0">
                    <a:srgbClr val="000000"/>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56853120"/>
      </p:ext>
    </p:extLst>
  </p:cSld>
  <p:clrMapOvr>
    <a:masterClrMapping/>
  </p:clrMapOvr>
  <p:transition spd="med"/>
</p:sldLayout>
</file>

<file path=ppt/slideLayouts/slideLayout2201.xml><?xml version="1.0" encoding="utf-8"?>
<p:sldLayout xmlns:a="http://schemas.openxmlformats.org/drawingml/2006/main" xmlns:r="http://schemas.openxmlformats.org/officeDocument/2006/relationships" xmlns:p="http://schemas.openxmlformats.org/presentationml/2006/main" showMasterSp="0" type="tx">
  <p:cSld name="29_Blank">
    <p:bg>
      <p:bgPr>
        <a:solidFill>
          <a:srgbClr val="000000"/>
        </a:solidFill>
        <a:effectLst/>
      </p:bgPr>
    </p:bg>
    <p:spTree>
      <p:nvGrpSpPr>
        <p:cNvPr id="1" name=""/>
        <p:cNvGrpSpPr/>
        <p:nvPr/>
      </p:nvGrpSpPr>
      <p:grpSpPr>
        <a:xfrm>
          <a:off x="0" y="0"/>
          <a:ext cx="0" cy="0"/>
          <a:chOff x="0" y="0"/>
          <a:chExt cx="0" cy="0"/>
        </a:xfrm>
      </p:grpSpPr>
      <p:grpSp>
        <p:nvGrpSpPr>
          <p:cNvPr id="3721" name="Group 2"/>
          <p:cNvGrpSpPr/>
          <p:nvPr/>
        </p:nvGrpSpPr>
        <p:grpSpPr>
          <a:xfrm>
            <a:off x="0" y="3902080"/>
            <a:ext cx="3400426" cy="2949576"/>
            <a:chOff x="0" y="0"/>
            <a:chExt cx="3400425" cy="2949575"/>
          </a:xfrm>
        </p:grpSpPr>
        <p:sp>
          <p:nvSpPr>
            <p:cNvPr id="3714"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15"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16"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17"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18"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19"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20"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grpSp>
      <p:sp>
        <p:nvSpPr>
          <p:cNvPr id="3722" name="Slide Number"/>
          <p:cNvSpPr txBox="1">
            <a:spLocks noGrp="1"/>
          </p:cNvSpPr>
          <p:nvPr>
            <p:ph type="sldNum" sz="quarter" idx="2"/>
          </p:nvPr>
        </p:nvSpPr>
        <p:spPr>
          <a:xfrm>
            <a:off x="8437385" y="6248400"/>
            <a:ext cx="249415" cy="246209"/>
          </a:xfrm>
          <a:prstGeom prst="rect">
            <a:avLst/>
          </a:prstGeom>
        </p:spPr>
        <p:txBody>
          <a:bodyPr lIns="45714" tIns="45714" rIns="45714" bIns="45714" anchor="t"/>
          <a:lstStyle>
            <a:lvl1pPr>
              <a:defRPr sz="1000" b="1" i="0">
                <a:solidFill>
                  <a:srgbClr val="FFFFFF"/>
                </a:solidFill>
                <a:effectLst>
                  <a:outerShdw blurRad="38100" dist="38100" dir="2700000" rotWithShape="0">
                    <a:srgbClr val="000000"/>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669358336"/>
      </p:ext>
    </p:extLst>
  </p:cSld>
  <p:clrMapOvr>
    <a:masterClrMapping/>
  </p:clrMapOvr>
  <p:transition spd="med"/>
</p:sldLayout>
</file>

<file path=ppt/slideLayouts/slideLayout2202.xml><?xml version="1.0" encoding="utf-8"?>
<p:sldLayout xmlns:a="http://schemas.openxmlformats.org/drawingml/2006/main" xmlns:r="http://schemas.openxmlformats.org/officeDocument/2006/relationships" xmlns:p="http://schemas.openxmlformats.org/presentationml/2006/main" showMasterSp="0" type="tx">
  <p:cSld name="27_Content with Caption">
    <p:bg>
      <p:bgPr>
        <a:solidFill>
          <a:srgbClr val="000000"/>
        </a:solidFill>
        <a:effectLst/>
      </p:bgPr>
    </p:bg>
    <p:spTree>
      <p:nvGrpSpPr>
        <p:cNvPr id="1" name=""/>
        <p:cNvGrpSpPr/>
        <p:nvPr/>
      </p:nvGrpSpPr>
      <p:grpSpPr>
        <a:xfrm>
          <a:off x="0" y="0"/>
          <a:ext cx="0" cy="0"/>
          <a:chOff x="0" y="0"/>
          <a:chExt cx="0" cy="0"/>
        </a:xfrm>
      </p:grpSpPr>
      <p:grpSp>
        <p:nvGrpSpPr>
          <p:cNvPr id="3736" name="Group 2"/>
          <p:cNvGrpSpPr/>
          <p:nvPr/>
        </p:nvGrpSpPr>
        <p:grpSpPr>
          <a:xfrm>
            <a:off x="0" y="3902080"/>
            <a:ext cx="3400426" cy="2949576"/>
            <a:chOff x="0" y="0"/>
            <a:chExt cx="3400425" cy="2949575"/>
          </a:xfrm>
        </p:grpSpPr>
        <p:sp>
          <p:nvSpPr>
            <p:cNvPr id="3729"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30"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31"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32"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33"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34"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35"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grpSp>
      <p:sp>
        <p:nvSpPr>
          <p:cNvPr id="3737" name="Title Text"/>
          <p:cNvSpPr txBox="1">
            <a:spLocks noGrp="1"/>
          </p:cNvSpPr>
          <p:nvPr>
            <p:ph type="title"/>
          </p:nvPr>
        </p:nvSpPr>
        <p:spPr>
          <a:xfrm>
            <a:off x="457200" y="273050"/>
            <a:ext cx="3008314" cy="1162050"/>
          </a:xfrm>
          <a:prstGeom prst="rect">
            <a:avLst/>
          </a:prstGeom>
          <a:noFill/>
        </p:spPr>
        <p:txBody>
          <a:bodyPr lIns="45714" tIns="45714" rIns="45714" bIns="45714" anchor="b"/>
          <a:lstStyle>
            <a:lvl1pPr>
              <a:defRPr sz="2000" b="1" i="0">
                <a:effectLst>
                  <a:outerShdw blurRad="38100" dist="38100" dir="2700000" rotWithShape="0">
                    <a:srgbClr val="000000"/>
                  </a:outerShdw>
                </a:effectLst>
                <a:latin typeface="Arial" panose="020B0604020202020204" pitchFamily="34" charset="0"/>
                <a:cs typeface="Arial" panose="020B0604020202020204" pitchFamily="34" charset="0"/>
              </a:defRPr>
            </a:lvl1pPr>
          </a:lstStyle>
          <a:p>
            <a:r>
              <a:rPr dirty="0"/>
              <a:t>Title Text</a:t>
            </a:r>
          </a:p>
        </p:txBody>
      </p:sp>
      <p:sp>
        <p:nvSpPr>
          <p:cNvPr id="3738" name="Body Level One…"/>
          <p:cNvSpPr txBox="1">
            <a:spLocks noGrp="1"/>
          </p:cNvSpPr>
          <p:nvPr>
            <p:ph type="body" idx="1"/>
          </p:nvPr>
        </p:nvSpPr>
        <p:spPr>
          <a:xfrm>
            <a:off x="3575050" y="273054"/>
            <a:ext cx="5111750" cy="5853114"/>
          </a:xfrm>
          <a:prstGeom prst="rect">
            <a:avLst/>
          </a:prstGeom>
        </p:spPr>
        <p:txBody>
          <a:bodyPr lIns="45714" tIns="45714" rIns="45714" bIns="45714">
            <a:normAutofit/>
          </a:bodyPr>
          <a:lstStyle>
            <a:lvl1pPr marL="342861" indent="-342861">
              <a:buClr>
                <a:srgbClr val="FFFFCC"/>
              </a:buClr>
              <a:buSzPct val="75000"/>
              <a:buChar char="●"/>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1pPr>
            <a:lvl2pPr marL="783686" indent="-326537">
              <a:buClr>
                <a:srgbClr val="FFFFCC"/>
              </a:buClr>
              <a:buSzPct val="75000"/>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2pPr>
            <a:lvl3pPr marL="1219066" indent="-304766">
              <a:buClr>
                <a:srgbClr val="FFFFCC"/>
              </a:buClr>
              <a:buSzPct val="75000"/>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3pPr>
            <a:lvl4pPr marL="1737169" indent="-365719">
              <a:buClr>
                <a:srgbClr val="FFFFCC"/>
              </a:buClr>
              <a:buSzPct val="75000"/>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4pPr>
            <a:lvl5pPr marL="2194319" indent="-365719">
              <a:buClr>
                <a:srgbClr val="FFFFCC"/>
              </a:buClr>
              <a:buSzPct val="75000"/>
              <a:buChar char="●"/>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739" name="Text Placeholder 3"/>
          <p:cNvSpPr>
            <a:spLocks noGrp="1"/>
          </p:cNvSpPr>
          <p:nvPr>
            <p:ph type="body" sz="half" idx="21"/>
          </p:nvPr>
        </p:nvSpPr>
        <p:spPr>
          <a:xfrm>
            <a:off x="457199" y="1435103"/>
            <a:ext cx="3008315" cy="4691063"/>
          </a:xfrm>
          <a:prstGeom prst="rect">
            <a:avLst/>
          </a:prstGeom>
        </p:spPr>
        <p:txBody>
          <a:bodyPr lIns="45714" tIns="45714" rIns="45714" bIns="45714">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FFFFFF"/>
                </a:solidFill>
                <a:effectLst>
                  <a:outerShdw blurRad="38100" dist="38100" dir="2700000" rotWithShape="0">
                    <a:srgbClr val="000000"/>
                  </a:outerShdw>
                </a:effectLst>
              </a:defRPr>
            </a:pPr>
            <a:endParaRPr dirty="0"/>
          </a:p>
        </p:txBody>
      </p:sp>
      <p:sp>
        <p:nvSpPr>
          <p:cNvPr id="3740" name="Slide Number"/>
          <p:cNvSpPr txBox="1">
            <a:spLocks noGrp="1"/>
          </p:cNvSpPr>
          <p:nvPr>
            <p:ph type="sldNum" sz="quarter" idx="2"/>
          </p:nvPr>
        </p:nvSpPr>
        <p:spPr>
          <a:xfrm>
            <a:off x="8437385" y="6248400"/>
            <a:ext cx="249415" cy="246209"/>
          </a:xfrm>
          <a:prstGeom prst="rect">
            <a:avLst/>
          </a:prstGeom>
        </p:spPr>
        <p:txBody>
          <a:bodyPr lIns="45714" tIns="45714" rIns="45714" bIns="45714" anchor="t"/>
          <a:lstStyle>
            <a:lvl1pPr>
              <a:defRPr sz="1000" b="1" i="0">
                <a:solidFill>
                  <a:srgbClr val="FFFFFF"/>
                </a:solidFill>
                <a:effectLst>
                  <a:outerShdw blurRad="38100" dist="38100" dir="2700000" rotWithShape="0">
                    <a:srgbClr val="000000"/>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210586182"/>
      </p:ext>
    </p:extLst>
  </p:cSld>
  <p:clrMapOvr>
    <a:masterClrMapping/>
  </p:clrMapOvr>
  <p:transition spd="med"/>
</p:sldLayout>
</file>

<file path=ppt/slideLayouts/slideLayout2203.xml><?xml version="1.0" encoding="utf-8"?>
<p:sldLayout xmlns:a="http://schemas.openxmlformats.org/drawingml/2006/main" xmlns:r="http://schemas.openxmlformats.org/officeDocument/2006/relationships" xmlns:p="http://schemas.openxmlformats.org/presentationml/2006/main" showMasterSp="0" type="tx">
  <p:cSld name="27_Picture with Caption">
    <p:bg>
      <p:bgPr>
        <a:solidFill>
          <a:srgbClr val="000000"/>
        </a:solidFill>
        <a:effectLst/>
      </p:bgPr>
    </p:bg>
    <p:spTree>
      <p:nvGrpSpPr>
        <p:cNvPr id="1" name=""/>
        <p:cNvGrpSpPr/>
        <p:nvPr/>
      </p:nvGrpSpPr>
      <p:grpSpPr>
        <a:xfrm>
          <a:off x="0" y="0"/>
          <a:ext cx="0" cy="0"/>
          <a:chOff x="0" y="0"/>
          <a:chExt cx="0" cy="0"/>
        </a:xfrm>
      </p:grpSpPr>
      <p:grpSp>
        <p:nvGrpSpPr>
          <p:cNvPr id="3754" name="Group 2"/>
          <p:cNvGrpSpPr/>
          <p:nvPr/>
        </p:nvGrpSpPr>
        <p:grpSpPr>
          <a:xfrm>
            <a:off x="0" y="3902080"/>
            <a:ext cx="3400426" cy="2949576"/>
            <a:chOff x="0" y="0"/>
            <a:chExt cx="3400425" cy="2949575"/>
          </a:xfrm>
        </p:grpSpPr>
        <p:sp>
          <p:nvSpPr>
            <p:cNvPr id="3747"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48"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49"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50"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51"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52"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53"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grpSp>
      <p:sp>
        <p:nvSpPr>
          <p:cNvPr id="3755" name="Title Text"/>
          <p:cNvSpPr txBox="1">
            <a:spLocks noGrp="1"/>
          </p:cNvSpPr>
          <p:nvPr>
            <p:ph type="title"/>
          </p:nvPr>
        </p:nvSpPr>
        <p:spPr>
          <a:xfrm>
            <a:off x="1792288" y="4800600"/>
            <a:ext cx="5486401" cy="566738"/>
          </a:xfrm>
          <a:prstGeom prst="rect">
            <a:avLst/>
          </a:prstGeom>
          <a:noFill/>
        </p:spPr>
        <p:txBody>
          <a:bodyPr lIns="45714" tIns="45714" rIns="45714" bIns="45714" anchor="b"/>
          <a:lstStyle>
            <a:lvl1pPr>
              <a:defRPr sz="2000" b="1" i="0">
                <a:effectLst>
                  <a:outerShdw blurRad="38100" dist="38100" dir="2700000" rotWithShape="0">
                    <a:srgbClr val="000000"/>
                  </a:outerShdw>
                </a:effectLst>
                <a:latin typeface="Arial" panose="020B0604020202020204" pitchFamily="34" charset="0"/>
                <a:cs typeface="Arial" panose="020B0604020202020204" pitchFamily="34" charset="0"/>
              </a:defRPr>
            </a:lvl1pPr>
          </a:lstStyle>
          <a:p>
            <a:r>
              <a:rPr dirty="0"/>
              <a:t>Title Text</a:t>
            </a:r>
          </a:p>
        </p:txBody>
      </p:sp>
      <p:sp>
        <p:nvSpPr>
          <p:cNvPr id="3756"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3757" name="Body Level One…"/>
          <p:cNvSpPr txBox="1">
            <a:spLocks noGrp="1"/>
          </p:cNvSpPr>
          <p:nvPr>
            <p:ph type="body" sz="quarter" idx="1"/>
          </p:nvPr>
        </p:nvSpPr>
        <p:spPr>
          <a:xfrm>
            <a:off x="1792288" y="5367337"/>
            <a:ext cx="5486401" cy="804863"/>
          </a:xfrm>
          <a:prstGeom prst="rect">
            <a:avLst/>
          </a:prstGeom>
        </p:spPr>
        <p:txBody>
          <a:bodyPr lIns="45714" tIns="45714" rIns="45714" bIns="45714">
            <a:normAutofit/>
          </a:bodyPr>
          <a:lstStyle>
            <a:lvl1pPr marL="0" indent="0">
              <a:spcBef>
                <a:spcPts val="300"/>
              </a:spcBef>
              <a:buSzTx/>
              <a:buNone/>
              <a:defRPr sz="14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1pPr>
            <a:lvl2pPr marL="0" indent="457150">
              <a:spcBef>
                <a:spcPts val="300"/>
              </a:spcBef>
              <a:buSzTx/>
              <a:buNone/>
              <a:defRPr sz="14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2pPr>
            <a:lvl3pPr marL="0" indent="914300">
              <a:spcBef>
                <a:spcPts val="300"/>
              </a:spcBef>
              <a:buSzTx/>
              <a:buNone/>
              <a:defRPr sz="14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3pPr>
            <a:lvl4pPr marL="0" indent="1371450">
              <a:spcBef>
                <a:spcPts val="300"/>
              </a:spcBef>
              <a:buSzTx/>
              <a:buNone/>
              <a:defRPr sz="14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4pPr>
            <a:lvl5pPr marL="0" indent="1828600">
              <a:spcBef>
                <a:spcPts val="300"/>
              </a:spcBef>
              <a:buSzTx/>
              <a:buNone/>
              <a:defRPr sz="14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758" name="Slide Number"/>
          <p:cNvSpPr txBox="1">
            <a:spLocks noGrp="1"/>
          </p:cNvSpPr>
          <p:nvPr>
            <p:ph type="sldNum" sz="quarter" idx="2"/>
          </p:nvPr>
        </p:nvSpPr>
        <p:spPr>
          <a:xfrm>
            <a:off x="8437385" y="6248400"/>
            <a:ext cx="249415" cy="246209"/>
          </a:xfrm>
          <a:prstGeom prst="rect">
            <a:avLst/>
          </a:prstGeom>
        </p:spPr>
        <p:txBody>
          <a:bodyPr lIns="45714" tIns="45714" rIns="45714" bIns="45714" anchor="t"/>
          <a:lstStyle>
            <a:lvl1pPr>
              <a:defRPr sz="1000" b="1" i="0">
                <a:solidFill>
                  <a:srgbClr val="FFFFFF"/>
                </a:solidFill>
                <a:effectLst>
                  <a:outerShdw blurRad="38100" dist="38100" dir="2700000" rotWithShape="0">
                    <a:srgbClr val="000000"/>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274587761"/>
      </p:ext>
    </p:extLst>
  </p:cSld>
  <p:clrMapOvr>
    <a:masterClrMapping/>
  </p:clrMapOvr>
  <p:transition spd="med"/>
</p:sldLayout>
</file>

<file path=ppt/slideLayouts/slideLayout2204.xml><?xml version="1.0" encoding="utf-8"?>
<p:sldLayout xmlns:a="http://schemas.openxmlformats.org/drawingml/2006/main" xmlns:r="http://schemas.openxmlformats.org/officeDocument/2006/relationships" xmlns:p="http://schemas.openxmlformats.org/presentationml/2006/main" showMasterSp="0" type="tx">
  <p:cSld name="27_Title and Vertical Text">
    <p:bg>
      <p:bgPr>
        <a:solidFill>
          <a:srgbClr val="000000"/>
        </a:solidFill>
        <a:effectLst/>
      </p:bgPr>
    </p:bg>
    <p:spTree>
      <p:nvGrpSpPr>
        <p:cNvPr id="1" name=""/>
        <p:cNvGrpSpPr/>
        <p:nvPr/>
      </p:nvGrpSpPr>
      <p:grpSpPr>
        <a:xfrm>
          <a:off x="0" y="0"/>
          <a:ext cx="0" cy="0"/>
          <a:chOff x="0" y="0"/>
          <a:chExt cx="0" cy="0"/>
        </a:xfrm>
      </p:grpSpPr>
      <p:grpSp>
        <p:nvGrpSpPr>
          <p:cNvPr id="3772" name="Group 2"/>
          <p:cNvGrpSpPr/>
          <p:nvPr/>
        </p:nvGrpSpPr>
        <p:grpSpPr>
          <a:xfrm>
            <a:off x="0" y="3902080"/>
            <a:ext cx="3400426" cy="2949576"/>
            <a:chOff x="0" y="0"/>
            <a:chExt cx="3400425" cy="2949575"/>
          </a:xfrm>
        </p:grpSpPr>
        <p:sp>
          <p:nvSpPr>
            <p:cNvPr id="3765"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66"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67"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68"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69"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70"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71"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grpSp>
      <p:sp>
        <p:nvSpPr>
          <p:cNvPr id="3773" name="Title Text"/>
          <p:cNvSpPr txBox="1">
            <a:spLocks noGrp="1"/>
          </p:cNvSpPr>
          <p:nvPr>
            <p:ph type="title"/>
          </p:nvPr>
        </p:nvSpPr>
        <p:spPr>
          <a:xfrm>
            <a:off x="457200" y="277817"/>
            <a:ext cx="8229600" cy="1139826"/>
          </a:xfrm>
          <a:prstGeom prst="rect">
            <a:avLst/>
          </a:prstGeom>
          <a:noFill/>
        </p:spPr>
        <p:txBody>
          <a:bodyPr lIns="45714" tIns="45714" rIns="45714" bIns="45714"/>
          <a:lstStyle>
            <a:lvl1pPr>
              <a:defRPr sz="4400" b="1" i="0">
                <a:effectLst>
                  <a:outerShdw blurRad="38100" dist="38100" dir="2700000" rotWithShape="0">
                    <a:srgbClr val="000000"/>
                  </a:outerShdw>
                </a:effectLst>
                <a:latin typeface="Arial" panose="020B0604020202020204" pitchFamily="34" charset="0"/>
                <a:cs typeface="Arial" panose="020B0604020202020204" pitchFamily="34" charset="0"/>
              </a:defRPr>
            </a:lvl1pPr>
          </a:lstStyle>
          <a:p>
            <a:r>
              <a:rPr dirty="0"/>
              <a:t>Title Text</a:t>
            </a:r>
          </a:p>
        </p:txBody>
      </p:sp>
      <p:sp>
        <p:nvSpPr>
          <p:cNvPr id="3774" name="Body Level One…"/>
          <p:cNvSpPr txBox="1">
            <a:spLocks noGrp="1"/>
          </p:cNvSpPr>
          <p:nvPr>
            <p:ph type="body" idx="1"/>
          </p:nvPr>
        </p:nvSpPr>
        <p:spPr>
          <a:xfrm>
            <a:off x="457200" y="1600205"/>
            <a:ext cx="8229600" cy="4530726"/>
          </a:xfrm>
          <a:prstGeom prst="rect">
            <a:avLst/>
          </a:prstGeom>
        </p:spPr>
        <p:txBody>
          <a:bodyPr vert="eaVert" lIns="45714" tIns="45714" rIns="45714" bIns="45714">
            <a:normAutofit/>
          </a:bodyPr>
          <a:lstStyle>
            <a:lvl1pPr marL="342861" indent="-342861">
              <a:buClr>
                <a:srgbClr val="FFFFCC"/>
              </a:buClr>
              <a:buSzPct val="75000"/>
              <a:buChar char="●"/>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1pPr>
            <a:lvl2pPr marL="783686" indent="-326537">
              <a:buClr>
                <a:srgbClr val="FFFFCC"/>
              </a:buClr>
              <a:buSzPct val="75000"/>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2pPr>
            <a:lvl3pPr marL="1219066" indent="-304766">
              <a:buClr>
                <a:srgbClr val="FFFFCC"/>
              </a:buClr>
              <a:buSzPct val="75000"/>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3pPr>
            <a:lvl4pPr marL="1737169" indent="-365719">
              <a:buClr>
                <a:srgbClr val="FFFFCC"/>
              </a:buClr>
              <a:buSzPct val="75000"/>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4pPr>
            <a:lvl5pPr marL="2194319" indent="-365719">
              <a:buClr>
                <a:srgbClr val="FFFFCC"/>
              </a:buClr>
              <a:buSzPct val="75000"/>
              <a:buChar char="●"/>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775" name="Slide Number"/>
          <p:cNvSpPr txBox="1">
            <a:spLocks noGrp="1"/>
          </p:cNvSpPr>
          <p:nvPr>
            <p:ph type="sldNum" sz="quarter" idx="2"/>
          </p:nvPr>
        </p:nvSpPr>
        <p:spPr>
          <a:xfrm>
            <a:off x="8437385" y="6248400"/>
            <a:ext cx="249415" cy="246209"/>
          </a:xfrm>
          <a:prstGeom prst="rect">
            <a:avLst/>
          </a:prstGeom>
        </p:spPr>
        <p:txBody>
          <a:bodyPr lIns="45714" tIns="45714" rIns="45714" bIns="45714" anchor="t"/>
          <a:lstStyle>
            <a:lvl1pPr>
              <a:defRPr sz="1000" b="1" i="0">
                <a:solidFill>
                  <a:srgbClr val="FFFFFF"/>
                </a:solidFill>
                <a:effectLst>
                  <a:outerShdw blurRad="38100" dist="38100" dir="2700000" rotWithShape="0">
                    <a:srgbClr val="000000"/>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005604972"/>
      </p:ext>
    </p:extLst>
  </p:cSld>
  <p:clrMapOvr>
    <a:masterClrMapping/>
  </p:clrMapOvr>
  <p:transition spd="med"/>
</p:sldLayout>
</file>

<file path=ppt/slideLayouts/slideLayout2205.xml><?xml version="1.0" encoding="utf-8"?>
<p:sldLayout xmlns:a="http://schemas.openxmlformats.org/drawingml/2006/main" xmlns:r="http://schemas.openxmlformats.org/officeDocument/2006/relationships" xmlns:p="http://schemas.openxmlformats.org/presentationml/2006/main" showMasterSp="0" type="tx">
  <p:cSld name="27_Vertical Title and Text">
    <p:bg>
      <p:bgPr>
        <a:solidFill>
          <a:srgbClr val="000000"/>
        </a:solidFill>
        <a:effectLst/>
      </p:bgPr>
    </p:bg>
    <p:spTree>
      <p:nvGrpSpPr>
        <p:cNvPr id="1" name=""/>
        <p:cNvGrpSpPr/>
        <p:nvPr/>
      </p:nvGrpSpPr>
      <p:grpSpPr>
        <a:xfrm>
          <a:off x="0" y="0"/>
          <a:ext cx="0" cy="0"/>
          <a:chOff x="0" y="0"/>
          <a:chExt cx="0" cy="0"/>
        </a:xfrm>
      </p:grpSpPr>
      <p:grpSp>
        <p:nvGrpSpPr>
          <p:cNvPr id="3789" name="Group 2"/>
          <p:cNvGrpSpPr/>
          <p:nvPr/>
        </p:nvGrpSpPr>
        <p:grpSpPr>
          <a:xfrm>
            <a:off x="0" y="3902080"/>
            <a:ext cx="3400426" cy="2949576"/>
            <a:chOff x="0" y="0"/>
            <a:chExt cx="3400425" cy="2949575"/>
          </a:xfrm>
        </p:grpSpPr>
        <p:sp>
          <p:nvSpPr>
            <p:cNvPr id="3782"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83"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84"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85"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86"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87"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88"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grpSp>
      <p:sp>
        <p:nvSpPr>
          <p:cNvPr id="3790" name="Title Text"/>
          <p:cNvSpPr txBox="1">
            <a:spLocks noGrp="1"/>
          </p:cNvSpPr>
          <p:nvPr>
            <p:ph type="title"/>
          </p:nvPr>
        </p:nvSpPr>
        <p:spPr>
          <a:xfrm>
            <a:off x="6629400" y="277813"/>
            <a:ext cx="2057400" cy="5853113"/>
          </a:xfrm>
          <a:prstGeom prst="rect">
            <a:avLst/>
          </a:prstGeom>
          <a:noFill/>
        </p:spPr>
        <p:txBody>
          <a:bodyPr vert="eaVert" lIns="45714" tIns="45714" rIns="45714" bIns="45714"/>
          <a:lstStyle>
            <a:lvl1pPr>
              <a:defRPr sz="4400" b="1" i="0">
                <a:effectLst>
                  <a:outerShdw blurRad="38100" dist="38100" dir="2700000" rotWithShape="0">
                    <a:srgbClr val="000000"/>
                  </a:outerShdw>
                </a:effectLst>
                <a:latin typeface="Arial" panose="020B0604020202020204" pitchFamily="34" charset="0"/>
                <a:cs typeface="Arial" panose="020B0604020202020204" pitchFamily="34" charset="0"/>
              </a:defRPr>
            </a:lvl1pPr>
          </a:lstStyle>
          <a:p>
            <a:r>
              <a:rPr dirty="0"/>
              <a:t>Title Text</a:t>
            </a:r>
          </a:p>
        </p:txBody>
      </p:sp>
      <p:sp>
        <p:nvSpPr>
          <p:cNvPr id="3791" name="Body Level One…"/>
          <p:cNvSpPr txBox="1">
            <a:spLocks noGrp="1"/>
          </p:cNvSpPr>
          <p:nvPr>
            <p:ph type="body" idx="1"/>
          </p:nvPr>
        </p:nvSpPr>
        <p:spPr>
          <a:xfrm>
            <a:off x="457200" y="277813"/>
            <a:ext cx="6019800" cy="5853113"/>
          </a:xfrm>
          <a:prstGeom prst="rect">
            <a:avLst/>
          </a:prstGeom>
        </p:spPr>
        <p:txBody>
          <a:bodyPr vert="eaVert" lIns="45714" tIns="45714" rIns="45714" bIns="45714">
            <a:normAutofit/>
          </a:bodyPr>
          <a:lstStyle>
            <a:lvl1pPr marL="342861" indent="-342861">
              <a:buClr>
                <a:srgbClr val="FFFFCC"/>
              </a:buClr>
              <a:buSzPct val="75000"/>
              <a:buChar char="●"/>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1pPr>
            <a:lvl2pPr marL="783686" indent="-326537">
              <a:buClr>
                <a:srgbClr val="FFFFCC"/>
              </a:buClr>
              <a:buSzPct val="75000"/>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2pPr>
            <a:lvl3pPr marL="1219066" indent="-304766">
              <a:buClr>
                <a:srgbClr val="FFFFCC"/>
              </a:buClr>
              <a:buSzPct val="75000"/>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3pPr>
            <a:lvl4pPr marL="1737169" indent="-365719">
              <a:buClr>
                <a:srgbClr val="FFFFCC"/>
              </a:buClr>
              <a:buSzPct val="75000"/>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4pPr>
            <a:lvl5pPr marL="2194319" indent="-365719">
              <a:buClr>
                <a:srgbClr val="FFFFCC"/>
              </a:buClr>
              <a:buSzPct val="75000"/>
              <a:buChar char="●"/>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792" name="Slide Number"/>
          <p:cNvSpPr txBox="1">
            <a:spLocks noGrp="1"/>
          </p:cNvSpPr>
          <p:nvPr>
            <p:ph type="sldNum" sz="quarter" idx="2"/>
          </p:nvPr>
        </p:nvSpPr>
        <p:spPr>
          <a:xfrm>
            <a:off x="8437385" y="6248400"/>
            <a:ext cx="249415" cy="246209"/>
          </a:xfrm>
          <a:prstGeom prst="rect">
            <a:avLst/>
          </a:prstGeom>
        </p:spPr>
        <p:txBody>
          <a:bodyPr lIns="45714" tIns="45714" rIns="45714" bIns="45714" anchor="t"/>
          <a:lstStyle>
            <a:lvl1pPr>
              <a:defRPr sz="1000" b="1" i="0">
                <a:solidFill>
                  <a:srgbClr val="FFFFFF"/>
                </a:solidFill>
                <a:effectLst>
                  <a:outerShdw blurRad="38100" dist="38100" dir="2700000" rotWithShape="0">
                    <a:srgbClr val="000000"/>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569129458"/>
      </p:ext>
    </p:extLst>
  </p:cSld>
  <p:clrMapOvr>
    <a:masterClrMapping/>
  </p:clrMapOvr>
  <p:transition spd="med"/>
</p:sldLayout>
</file>

<file path=ppt/slideLayouts/slideLayout2206.xml><?xml version="1.0" encoding="utf-8"?>
<p:sldLayout xmlns:a="http://schemas.openxmlformats.org/drawingml/2006/main" xmlns:r="http://schemas.openxmlformats.org/officeDocument/2006/relationships" xmlns:p="http://schemas.openxmlformats.org/presentationml/2006/main" showMasterSp="0" type="tx">
  <p:cSld name="27_Title Slide">
    <p:bg>
      <p:bgPr>
        <a:solidFill>
          <a:srgbClr val="000000"/>
        </a:solidFill>
        <a:effectLst/>
      </p:bgPr>
    </p:bg>
    <p:spTree>
      <p:nvGrpSpPr>
        <p:cNvPr id="1" name=""/>
        <p:cNvGrpSpPr/>
        <p:nvPr/>
      </p:nvGrpSpPr>
      <p:grpSpPr>
        <a:xfrm>
          <a:off x="0" y="0"/>
          <a:ext cx="0" cy="0"/>
          <a:chOff x="0" y="0"/>
          <a:chExt cx="0" cy="0"/>
        </a:xfrm>
      </p:grpSpPr>
      <p:grpSp>
        <p:nvGrpSpPr>
          <p:cNvPr id="3806" name="Group 2"/>
          <p:cNvGrpSpPr/>
          <p:nvPr/>
        </p:nvGrpSpPr>
        <p:grpSpPr>
          <a:xfrm>
            <a:off x="0" y="3902080"/>
            <a:ext cx="3400426" cy="2949576"/>
            <a:chOff x="0" y="0"/>
            <a:chExt cx="3400425" cy="2949575"/>
          </a:xfrm>
        </p:grpSpPr>
        <p:sp>
          <p:nvSpPr>
            <p:cNvPr id="3799"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800"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801"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802"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803"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804"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805"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grpSp>
      <p:sp>
        <p:nvSpPr>
          <p:cNvPr id="3807" name="Title Text"/>
          <p:cNvSpPr txBox="1">
            <a:spLocks noGrp="1"/>
          </p:cNvSpPr>
          <p:nvPr>
            <p:ph type="title"/>
          </p:nvPr>
        </p:nvSpPr>
        <p:spPr>
          <a:xfrm>
            <a:off x="685800" y="2130430"/>
            <a:ext cx="7772400" cy="1470026"/>
          </a:xfrm>
          <a:prstGeom prst="rect">
            <a:avLst/>
          </a:prstGeom>
          <a:noFill/>
        </p:spPr>
        <p:txBody>
          <a:bodyPr lIns="45714" tIns="45714" rIns="45714" bIns="45714"/>
          <a:lstStyle>
            <a:lvl1pPr>
              <a:defRPr sz="4400" b="1" i="0">
                <a:effectLst>
                  <a:outerShdw blurRad="38100" dist="38100" dir="2700000" rotWithShape="0">
                    <a:srgbClr val="000000"/>
                  </a:outerShdw>
                </a:effectLst>
                <a:latin typeface="Arial" panose="020B0604020202020204" pitchFamily="34" charset="0"/>
                <a:cs typeface="Arial" panose="020B0604020202020204" pitchFamily="34" charset="0"/>
              </a:defRPr>
            </a:lvl1pPr>
          </a:lstStyle>
          <a:p>
            <a:r>
              <a:rPr dirty="0"/>
              <a:t>Title Text</a:t>
            </a:r>
          </a:p>
        </p:txBody>
      </p:sp>
      <p:sp>
        <p:nvSpPr>
          <p:cNvPr id="3808" name="Body Level One…"/>
          <p:cNvSpPr txBox="1">
            <a:spLocks noGrp="1"/>
          </p:cNvSpPr>
          <p:nvPr>
            <p:ph type="body" sz="quarter" idx="1"/>
          </p:nvPr>
        </p:nvSpPr>
        <p:spPr>
          <a:xfrm>
            <a:off x="1371600" y="3886200"/>
            <a:ext cx="6400800" cy="1752600"/>
          </a:xfrm>
          <a:prstGeom prst="rect">
            <a:avLst/>
          </a:prstGeom>
        </p:spPr>
        <p:txBody>
          <a:bodyPr lIns="45714" tIns="45714" rIns="45714" bIns="45714">
            <a:normAutofit/>
          </a:bodyPr>
          <a:lstStyle>
            <a:lvl1pPr marL="0" indent="0" algn="ctr">
              <a:buSzTx/>
              <a:buNone/>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1pPr>
            <a:lvl2pPr marL="0" indent="457150" algn="ctr">
              <a:buSzTx/>
              <a:buNone/>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2pPr>
            <a:lvl3pPr marL="0" indent="914300" algn="ctr">
              <a:buSzTx/>
              <a:buNone/>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3pPr>
            <a:lvl4pPr marL="0" indent="1371450" algn="ctr">
              <a:buSzTx/>
              <a:buNone/>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4pPr>
            <a:lvl5pPr marL="0" indent="1828600" algn="ctr">
              <a:buSzTx/>
              <a:buNone/>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809" name="Slide Number"/>
          <p:cNvSpPr txBox="1">
            <a:spLocks noGrp="1"/>
          </p:cNvSpPr>
          <p:nvPr>
            <p:ph type="sldNum" sz="quarter" idx="2"/>
          </p:nvPr>
        </p:nvSpPr>
        <p:spPr>
          <a:xfrm>
            <a:off x="8437385" y="6248400"/>
            <a:ext cx="249415" cy="246209"/>
          </a:xfrm>
          <a:prstGeom prst="rect">
            <a:avLst/>
          </a:prstGeom>
        </p:spPr>
        <p:txBody>
          <a:bodyPr lIns="45714" tIns="45714" rIns="45714" bIns="45714" anchor="t"/>
          <a:lstStyle>
            <a:lvl1pPr defTabSz="457150">
              <a:defRPr sz="1000" b="1" i="0">
                <a:solidFill>
                  <a:srgbClr val="FFFFFF"/>
                </a:solidFill>
                <a:effectLst>
                  <a:outerShdw blurRad="38100" dist="38100" dir="2700000" rotWithShape="0">
                    <a:srgbClr val="000000"/>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63701748"/>
      </p:ext>
    </p:extLst>
  </p:cSld>
  <p:clrMapOvr>
    <a:masterClrMapping/>
  </p:clrMapOvr>
  <p:transition spd="med"/>
</p:sldLayout>
</file>

<file path=ppt/slideLayouts/slideLayout2207.xml><?xml version="1.0" encoding="utf-8"?>
<p:sldLayout xmlns:a="http://schemas.openxmlformats.org/drawingml/2006/main" xmlns:r="http://schemas.openxmlformats.org/officeDocument/2006/relationships" xmlns:p="http://schemas.openxmlformats.org/presentationml/2006/main" showMasterSp="0" type="tx">
  <p:cSld name="30_Blank">
    <p:bg>
      <p:bgPr>
        <a:solidFill>
          <a:srgbClr val="000000"/>
        </a:solidFill>
        <a:effectLst/>
      </p:bgPr>
    </p:bg>
    <p:spTree>
      <p:nvGrpSpPr>
        <p:cNvPr id="1" name=""/>
        <p:cNvGrpSpPr/>
        <p:nvPr/>
      </p:nvGrpSpPr>
      <p:grpSpPr>
        <a:xfrm>
          <a:off x="0" y="0"/>
          <a:ext cx="0" cy="0"/>
          <a:chOff x="0" y="0"/>
          <a:chExt cx="0" cy="0"/>
        </a:xfrm>
      </p:grpSpPr>
      <p:grpSp>
        <p:nvGrpSpPr>
          <p:cNvPr id="3823" name="Group 1026"/>
          <p:cNvGrpSpPr/>
          <p:nvPr/>
        </p:nvGrpSpPr>
        <p:grpSpPr>
          <a:xfrm>
            <a:off x="0" y="3902075"/>
            <a:ext cx="3400426" cy="2949575"/>
            <a:chOff x="0" y="0"/>
            <a:chExt cx="3400425" cy="2949575"/>
          </a:xfrm>
        </p:grpSpPr>
        <p:sp>
          <p:nvSpPr>
            <p:cNvPr id="3816" name="Freeform 1027"/>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17" name="Freeform 1028"/>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10199"/>
                </a:gs>
                <a:gs pos="50000">
                  <a:srgbClr val="000000"/>
                </a:gs>
                <a:gs pos="100000">
                  <a:srgbClr val="010199"/>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18" name="Freeform 1029"/>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19" name="Freeform 1030"/>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20" name="Oval 1031"/>
            <p:cNvSpPr/>
            <p:nvPr/>
          </p:nvSpPr>
          <p:spPr>
            <a:xfrm>
              <a:off x="331787" y="517525"/>
              <a:ext cx="136527" cy="136527"/>
            </a:xfrm>
            <a:prstGeom prst="ellipse">
              <a:avLst/>
            </a:prstGeom>
            <a:gradFill flip="none" rotWithShape="1">
              <a:gsLst>
                <a:gs pos="0">
                  <a:srgbClr val="010199"/>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21" name="Oval 1032"/>
            <p:cNvSpPr/>
            <p:nvPr/>
          </p:nvSpPr>
          <p:spPr>
            <a:xfrm>
              <a:off x="2438400" y="2263775"/>
              <a:ext cx="146050" cy="146050"/>
            </a:xfrm>
            <a:prstGeom prst="ellipse">
              <a:avLst/>
            </a:prstGeom>
            <a:gradFill flip="none" rotWithShape="1">
              <a:gsLst>
                <a:gs pos="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22" name="Oval 1033"/>
            <p:cNvSpPr/>
            <p:nvPr/>
          </p:nvSpPr>
          <p:spPr>
            <a:xfrm>
              <a:off x="1255712" y="420687"/>
              <a:ext cx="192089" cy="192089"/>
            </a:xfrm>
            <a:prstGeom prst="ellipse">
              <a:avLst/>
            </a:prstGeom>
            <a:gradFill flip="none" rotWithShape="1">
              <a:gsLst>
                <a:gs pos="0">
                  <a:srgbClr val="010199"/>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grpSp>
      <p:sp>
        <p:nvSpPr>
          <p:cNvPr id="3824" name="Slide Number"/>
          <p:cNvSpPr txBox="1">
            <a:spLocks noGrp="1"/>
          </p:cNvSpPr>
          <p:nvPr>
            <p:ph type="sldNum" sz="quarter" idx="2"/>
          </p:nvPr>
        </p:nvSpPr>
        <p:spPr>
          <a:xfrm>
            <a:off x="8437440" y="6248400"/>
            <a:ext cx="249361" cy="246155"/>
          </a:xfrm>
          <a:prstGeom prst="rect">
            <a:avLst/>
          </a:prstGeom>
        </p:spPr>
        <p:txBody>
          <a:bodyPr lIns="45687" tIns="45687" rIns="45687" bIns="45687" anchor="t"/>
          <a:lstStyle>
            <a:lvl1pPr>
              <a:defRPr sz="1000" b="1" i="0">
                <a:solidFill>
                  <a:srgbClr val="FFFFFF"/>
                </a:solidFill>
                <a:effectLst>
                  <a:outerShdw blurRad="38100" dist="38100" dir="2700000" rotWithShape="0">
                    <a:srgbClr val="010199"/>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984634341"/>
      </p:ext>
    </p:extLst>
  </p:cSld>
  <p:clrMapOvr>
    <a:masterClrMapping/>
  </p:clrMapOvr>
  <p:transition spd="med"/>
</p:sldLayout>
</file>

<file path=ppt/slideLayouts/slideLayout2208.xml><?xml version="1.0" encoding="utf-8"?>
<p:sldLayout xmlns:a="http://schemas.openxmlformats.org/drawingml/2006/main" xmlns:r="http://schemas.openxmlformats.org/officeDocument/2006/relationships" xmlns:p="http://schemas.openxmlformats.org/presentationml/2006/main" showMasterSp="0" type="tx">
  <p:cSld name="28_Title and Content">
    <p:bg>
      <p:bgPr>
        <a:solidFill>
          <a:srgbClr val="000000"/>
        </a:solidFill>
        <a:effectLst/>
      </p:bgPr>
    </p:bg>
    <p:spTree>
      <p:nvGrpSpPr>
        <p:cNvPr id="1" name=""/>
        <p:cNvGrpSpPr/>
        <p:nvPr/>
      </p:nvGrpSpPr>
      <p:grpSpPr>
        <a:xfrm>
          <a:off x="0" y="0"/>
          <a:ext cx="0" cy="0"/>
          <a:chOff x="0" y="0"/>
          <a:chExt cx="0" cy="0"/>
        </a:xfrm>
      </p:grpSpPr>
      <p:grpSp>
        <p:nvGrpSpPr>
          <p:cNvPr id="3838" name="Group 1026"/>
          <p:cNvGrpSpPr/>
          <p:nvPr/>
        </p:nvGrpSpPr>
        <p:grpSpPr>
          <a:xfrm>
            <a:off x="0" y="3902075"/>
            <a:ext cx="3400426" cy="2949575"/>
            <a:chOff x="0" y="0"/>
            <a:chExt cx="3400425" cy="2949575"/>
          </a:xfrm>
        </p:grpSpPr>
        <p:sp>
          <p:nvSpPr>
            <p:cNvPr id="3831" name="Freeform 1027"/>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32" name="Freeform 1028"/>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10199"/>
                </a:gs>
                <a:gs pos="50000">
                  <a:srgbClr val="000000"/>
                </a:gs>
                <a:gs pos="100000">
                  <a:srgbClr val="010199"/>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33" name="Freeform 1029"/>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34" name="Freeform 1030"/>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35" name="Oval 1031"/>
            <p:cNvSpPr/>
            <p:nvPr/>
          </p:nvSpPr>
          <p:spPr>
            <a:xfrm>
              <a:off x="331787" y="517525"/>
              <a:ext cx="136527" cy="136527"/>
            </a:xfrm>
            <a:prstGeom prst="ellipse">
              <a:avLst/>
            </a:prstGeom>
            <a:gradFill flip="none" rotWithShape="1">
              <a:gsLst>
                <a:gs pos="0">
                  <a:srgbClr val="010199"/>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36" name="Oval 1032"/>
            <p:cNvSpPr/>
            <p:nvPr/>
          </p:nvSpPr>
          <p:spPr>
            <a:xfrm>
              <a:off x="2438400" y="2263775"/>
              <a:ext cx="146050" cy="146050"/>
            </a:xfrm>
            <a:prstGeom prst="ellipse">
              <a:avLst/>
            </a:prstGeom>
            <a:gradFill flip="none" rotWithShape="1">
              <a:gsLst>
                <a:gs pos="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37" name="Oval 1033"/>
            <p:cNvSpPr/>
            <p:nvPr/>
          </p:nvSpPr>
          <p:spPr>
            <a:xfrm>
              <a:off x="1255712" y="420687"/>
              <a:ext cx="192089" cy="192089"/>
            </a:xfrm>
            <a:prstGeom prst="ellipse">
              <a:avLst/>
            </a:prstGeom>
            <a:gradFill flip="none" rotWithShape="1">
              <a:gsLst>
                <a:gs pos="0">
                  <a:srgbClr val="010199"/>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grpSp>
      <p:sp>
        <p:nvSpPr>
          <p:cNvPr id="3839" name="Title Text"/>
          <p:cNvSpPr txBox="1">
            <a:spLocks noGrp="1"/>
          </p:cNvSpPr>
          <p:nvPr>
            <p:ph type="title"/>
          </p:nvPr>
        </p:nvSpPr>
        <p:spPr>
          <a:xfrm>
            <a:off x="457200" y="277813"/>
            <a:ext cx="8229600" cy="1139826"/>
          </a:xfrm>
          <a:prstGeom prst="rect">
            <a:avLst/>
          </a:prstGeom>
          <a:noFill/>
        </p:spPr>
        <p:txBody>
          <a:bodyPr lIns="45687" tIns="45687" rIns="45687" bIns="45687"/>
          <a:lstStyle>
            <a:lvl1pPr>
              <a:defRPr sz="4400" b="1" i="0">
                <a:solidFill>
                  <a:srgbClr val="B2B2B2"/>
                </a:solidFill>
                <a:effectLst>
                  <a:outerShdw blurRad="38100" dist="38100" dir="2700000" rotWithShape="0">
                    <a:srgbClr val="FFFFFF"/>
                  </a:outerShdw>
                </a:effectLst>
                <a:latin typeface="Arial" panose="020B0604020202020204" pitchFamily="34" charset="0"/>
                <a:cs typeface="Arial" panose="020B0604020202020204" pitchFamily="34" charset="0"/>
              </a:defRPr>
            </a:lvl1pPr>
          </a:lstStyle>
          <a:p>
            <a:r>
              <a:rPr dirty="0"/>
              <a:t>Title Text</a:t>
            </a:r>
          </a:p>
        </p:txBody>
      </p:sp>
      <p:sp>
        <p:nvSpPr>
          <p:cNvPr id="3840" name="Body Level One…"/>
          <p:cNvSpPr txBox="1">
            <a:spLocks noGrp="1"/>
          </p:cNvSpPr>
          <p:nvPr>
            <p:ph type="body" idx="1"/>
          </p:nvPr>
        </p:nvSpPr>
        <p:spPr>
          <a:xfrm>
            <a:off x="457200" y="1600200"/>
            <a:ext cx="8229600" cy="4530725"/>
          </a:xfrm>
          <a:prstGeom prst="rect">
            <a:avLst/>
          </a:prstGeom>
        </p:spPr>
        <p:txBody>
          <a:bodyPr lIns="45687" tIns="45687" rIns="45687" bIns="45687">
            <a:normAutofit/>
          </a:bodyPr>
          <a:lstStyle>
            <a:lvl1pPr marL="342659" indent="-342659">
              <a:buClr>
                <a:srgbClr val="FFFFCC"/>
              </a:buClr>
              <a:buSzPct val="75000"/>
              <a:buChar char="●"/>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1pPr>
            <a:lvl2pPr marL="783220" indent="-326340">
              <a:buClr>
                <a:srgbClr val="FFFFCC"/>
              </a:buClr>
              <a:buSzPct val="75000"/>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2pPr>
            <a:lvl3pPr marL="1218345" indent="-304585">
              <a:buClr>
                <a:srgbClr val="FFFFCC"/>
              </a:buClr>
              <a:buSzPct val="75000"/>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3pPr>
            <a:lvl4pPr marL="1736140" indent="-365502">
              <a:buClr>
                <a:srgbClr val="FFFFCC"/>
              </a:buClr>
              <a:buSzPct val="75000"/>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4pPr>
            <a:lvl5pPr marL="2193020" indent="-365502">
              <a:buClr>
                <a:srgbClr val="FFFFCC"/>
              </a:buClr>
              <a:buSzPct val="75000"/>
              <a:buChar char="●"/>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841" name="Slide Number"/>
          <p:cNvSpPr txBox="1">
            <a:spLocks noGrp="1"/>
          </p:cNvSpPr>
          <p:nvPr>
            <p:ph type="sldNum" sz="quarter" idx="2"/>
          </p:nvPr>
        </p:nvSpPr>
        <p:spPr>
          <a:xfrm>
            <a:off x="8437440" y="6248400"/>
            <a:ext cx="249361" cy="246155"/>
          </a:xfrm>
          <a:prstGeom prst="rect">
            <a:avLst/>
          </a:prstGeom>
        </p:spPr>
        <p:txBody>
          <a:bodyPr lIns="45687" tIns="45687" rIns="45687" bIns="45687" anchor="t"/>
          <a:lstStyle>
            <a:lvl1pPr>
              <a:defRPr sz="1000" b="1" i="0">
                <a:solidFill>
                  <a:srgbClr val="FFFFFF"/>
                </a:solidFill>
                <a:effectLst>
                  <a:outerShdw blurRad="38100" dist="38100" dir="2700000" rotWithShape="0">
                    <a:srgbClr val="010199"/>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183916964"/>
      </p:ext>
    </p:extLst>
  </p:cSld>
  <p:clrMapOvr>
    <a:masterClrMapping/>
  </p:clrMapOvr>
  <p:transition spd="med"/>
</p:sldLayout>
</file>

<file path=ppt/slideLayouts/slideLayout2209.xml><?xml version="1.0" encoding="utf-8"?>
<p:sldLayout xmlns:a="http://schemas.openxmlformats.org/drawingml/2006/main" xmlns:r="http://schemas.openxmlformats.org/officeDocument/2006/relationships" xmlns:p="http://schemas.openxmlformats.org/presentationml/2006/main" showMasterSp="0" type="tx">
  <p:cSld name="Title, Text, and 2 Content">
    <p:bg>
      <p:bgPr>
        <a:solidFill>
          <a:srgbClr val="000000"/>
        </a:solidFill>
        <a:effectLst/>
      </p:bgPr>
    </p:bg>
    <p:spTree>
      <p:nvGrpSpPr>
        <p:cNvPr id="1" name=""/>
        <p:cNvGrpSpPr/>
        <p:nvPr/>
      </p:nvGrpSpPr>
      <p:grpSpPr>
        <a:xfrm>
          <a:off x="0" y="0"/>
          <a:ext cx="0" cy="0"/>
          <a:chOff x="0" y="0"/>
          <a:chExt cx="0" cy="0"/>
        </a:xfrm>
      </p:grpSpPr>
      <p:grpSp>
        <p:nvGrpSpPr>
          <p:cNvPr id="3855" name="Group 1026"/>
          <p:cNvGrpSpPr/>
          <p:nvPr/>
        </p:nvGrpSpPr>
        <p:grpSpPr>
          <a:xfrm>
            <a:off x="0" y="3902075"/>
            <a:ext cx="3400426" cy="2949575"/>
            <a:chOff x="0" y="0"/>
            <a:chExt cx="3400425" cy="2949575"/>
          </a:xfrm>
        </p:grpSpPr>
        <p:sp>
          <p:nvSpPr>
            <p:cNvPr id="3848" name="Freeform 1027"/>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49" name="Freeform 1028"/>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10199"/>
                </a:gs>
                <a:gs pos="50000">
                  <a:srgbClr val="000000"/>
                </a:gs>
                <a:gs pos="100000">
                  <a:srgbClr val="010199"/>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50" name="Freeform 1029"/>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51" name="Freeform 1030"/>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52" name="Oval 1031"/>
            <p:cNvSpPr/>
            <p:nvPr/>
          </p:nvSpPr>
          <p:spPr>
            <a:xfrm>
              <a:off x="331787" y="517525"/>
              <a:ext cx="136527" cy="136527"/>
            </a:xfrm>
            <a:prstGeom prst="ellipse">
              <a:avLst/>
            </a:prstGeom>
            <a:gradFill flip="none" rotWithShape="1">
              <a:gsLst>
                <a:gs pos="0">
                  <a:srgbClr val="010199"/>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53" name="Oval 1032"/>
            <p:cNvSpPr/>
            <p:nvPr/>
          </p:nvSpPr>
          <p:spPr>
            <a:xfrm>
              <a:off x="2438400" y="2263775"/>
              <a:ext cx="146050" cy="146050"/>
            </a:xfrm>
            <a:prstGeom prst="ellipse">
              <a:avLst/>
            </a:prstGeom>
            <a:gradFill flip="none" rotWithShape="1">
              <a:gsLst>
                <a:gs pos="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54" name="Oval 1033"/>
            <p:cNvSpPr/>
            <p:nvPr/>
          </p:nvSpPr>
          <p:spPr>
            <a:xfrm>
              <a:off x="1255712" y="420687"/>
              <a:ext cx="192089" cy="192089"/>
            </a:xfrm>
            <a:prstGeom prst="ellipse">
              <a:avLst/>
            </a:prstGeom>
            <a:gradFill flip="none" rotWithShape="1">
              <a:gsLst>
                <a:gs pos="0">
                  <a:srgbClr val="010199"/>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grpSp>
      <p:sp>
        <p:nvSpPr>
          <p:cNvPr id="3856" name="Title Text"/>
          <p:cNvSpPr txBox="1">
            <a:spLocks noGrp="1"/>
          </p:cNvSpPr>
          <p:nvPr>
            <p:ph type="title"/>
          </p:nvPr>
        </p:nvSpPr>
        <p:spPr>
          <a:xfrm>
            <a:off x="457200" y="277813"/>
            <a:ext cx="8229600" cy="1139826"/>
          </a:xfrm>
          <a:prstGeom prst="rect">
            <a:avLst/>
          </a:prstGeom>
          <a:noFill/>
        </p:spPr>
        <p:txBody>
          <a:bodyPr lIns="45687" tIns="45687" rIns="45687" bIns="45687"/>
          <a:lstStyle>
            <a:lvl1pPr>
              <a:defRPr sz="4400" b="1" i="0">
                <a:solidFill>
                  <a:srgbClr val="B2B2B2"/>
                </a:solidFill>
                <a:effectLst>
                  <a:outerShdw blurRad="38100" dist="38100" dir="2700000" rotWithShape="0">
                    <a:srgbClr val="FFFFFF"/>
                  </a:outerShdw>
                </a:effectLst>
                <a:latin typeface="Arial" panose="020B0604020202020204" pitchFamily="34" charset="0"/>
                <a:cs typeface="Arial" panose="020B0604020202020204" pitchFamily="34" charset="0"/>
              </a:defRPr>
            </a:lvl1pPr>
          </a:lstStyle>
          <a:p>
            <a:r>
              <a:rPr dirty="0"/>
              <a:t>Title Text</a:t>
            </a:r>
          </a:p>
        </p:txBody>
      </p:sp>
      <p:sp>
        <p:nvSpPr>
          <p:cNvPr id="3857" name="Body Level One…"/>
          <p:cNvSpPr txBox="1">
            <a:spLocks noGrp="1"/>
          </p:cNvSpPr>
          <p:nvPr>
            <p:ph type="body" sz="half" idx="1"/>
          </p:nvPr>
        </p:nvSpPr>
        <p:spPr>
          <a:xfrm>
            <a:off x="457200" y="1600200"/>
            <a:ext cx="4038600" cy="4530725"/>
          </a:xfrm>
          <a:prstGeom prst="rect">
            <a:avLst/>
          </a:prstGeom>
        </p:spPr>
        <p:txBody>
          <a:bodyPr lIns="45687" tIns="45687" rIns="45687" bIns="45687">
            <a:normAutofit/>
          </a:bodyPr>
          <a:lstStyle>
            <a:lvl1pPr marL="342659" indent="-342659">
              <a:buClr>
                <a:srgbClr val="FFFFCC"/>
              </a:buClr>
              <a:buSzPct val="75000"/>
              <a:buChar char="●"/>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1pPr>
            <a:lvl2pPr marL="783220" indent="-326340">
              <a:buClr>
                <a:srgbClr val="FFFFCC"/>
              </a:buClr>
              <a:buSzPct val="75000"/>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2pPr>
            <a:lvl3pPr marL="1218345" indent="-304585">
              <a:buClr>
                <a:srgbClr val="FFFFCC"/>
              </a:buClr>
              <a:buSzPct val="75000"/>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3pPr>
            <a:lvl4pPr marL="1736140" indent="-365502">
              <a:buClr>
                <a:srgbClr val="FFFFCC"/>
              </a:buClr>
              <a:buSzPct val="75000"/>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4pPr>
            <a:lvl5pPr marL="2193020" indent="-365502">
              <a:buClr>
                <a:srgbClr val="FFFFCC"/>
              </a:buClr>
              <a:buSzPct val="75000"/>
              <a:buChar char="●"/>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858" name="Slide Number"/>
          <p:cNvSpPr txBox="1">
            <a:spLocks noGrp="1"/>
          </p:cNvSpPr>
          <p:nvPr>
            <p:ph type="sldNum" sz="quarter" idx="2"/>
          </p:nvPr>
        </p:nvSpPr>
        <p:spPr>
          <a:xfrm>
            <a:off x="8437440" y="6248400"/>
            <a:ext cx="249361" cy="246155"/>
          </a:xfrm>
          <a:prstGeom prst="rect">
            <a:avLst/>
          </a:prstGeom>
        </p:spPr>
        <p:txBody>
          <a:bodyPr lIns="45687" tIns="45687" rIns="45687" bIns="45687" anchor="t"/>
          <a:lstStyle>
            <a:lvl1pPr>
              <a:defRPr sz="1000" b="1" i="0">
                <a:solidFill>
                  <a:srgbClr val="FFFFFF"/>
                </a:solidFill>
                <a:effectLst>
                  <a:outerShdw blurRad="38100" dist="38100" dir="2700000" rotWithShape="0">
                    <a:srgbClr val="010199"/>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972015841"/>
      </p:ext>
    </p:extLst>
  </p:cSld>
  <p:clrMapOvr>
    <a:masterClrMapping/>
  </p:clrMapOvr>
  <p:transition spd="med"/>
</p:sldLayout>
</file>

<file path=ppt/slideLayouts/slideLayout221.xml><?xml version="1.0" encoding="utf-8"?>
<p:sldLayout xmlns:a="http://schemas.openxmlformats.org/drawingml/2006/main" xmlns:r="http://schemas.openxmlformats.org/officeDocument/2006/relationships" xmlns:p="http://schemas.openxmlformats.org/presentationml/2006/main" showMasterSp="0" type="tx">
  <p:cSld name="8_Section Header">
    <p:bg>
      <p:bgPr>
        <a:solidFill>
          <a:schemeClr val="accent3">
            <a:lumOff val="44000"/>
          </a:schemeClr>
        </a:solidFill>
        <a:effectLst/>
      </p:bgPr>
    </p:bg>
    <p:spTree>
      <p:nvGrpSpPr>
        <p:cNvPr id="1" name=""/>
        <p:cNvGrpSpPr/>
        <p:nvPr/>
      </p:nvGrpSpPr>
      <p:grpSpPr>
        <a:xfrm>
          <a:off x="0" y="0"/>
          <a:ext cx="0" cy="0"/>
          <a:chOff x="0" y="0"/>
          <a:chExt cx="0" cy="0"/>
        </a:xfrm>
      </p:grpSpPr>
      <p:grpSp>
        <p:nvGrpSpPr>
          <p:cNvPr id="2805" name="Group 2"/>
          <p:cNvGrpSpPr/>
          <p:nvPr/>
        </p:nvGrpSpPr>
        <p:grpSpPr>
          <a:xfrm>
            <a:off x="0" y="0"/>
            <a:ext cx="7620000" cy="6858000"/>
            <a:chOff x="0" y="0"/>
            <a:chExt cx="7620000" cy="6858000"/>
          </a:xfrm>
        </p:grpSpPr>
        <p:grpSp>
          <p:nvGrpSpPr>
            <p:cNvPr id="2801" name="Group 3"/>
            <p:cNvGrpSpPr/>
            <p:nvPr/>
          </p:nvGrpSpPr>
          <p:grpSpPr>
            <a:xfrm>
              <a:off x="0" y="0"/>
              <a:ext cx="3200400" cy="6858000"/>
              <a:chOff x="0" y="0"/>
              <a:chExt cx="3200400" cy="6858000"/>
            </a:xfrm>
          </p:grpSpPr>
          <p:sp>
            <p:nvSpPr>
              <p:cNvPr id="2799" name="Rectangle 4"/>
              <p:cNvSpPr/>
              <p:nvPr/>
            </p:nvSpPr>
            <p:spPr>
              <a:xfrm>
                <a:off x="0" y="0"/>
                <a:ext cx="762000" cy="6858000"/>
              </a:xfrm>
              <a:prstGeom prst="rect">
                <a:avLst/>
              </a:prstGeom>
              <a:solidFill>
                <a:srgbClr val="99CC99"/>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800" name="Freeform 5"/>
              <p:cNvSpPr/>
              <p:nvPr/>
            </p:nvSpPr>
            <p:spPr>
              <a:xfrm>
                <a:off x="457200" y="0"/>
                <a:ext cx="2743200" cy="1166813"/>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14106"/>
                    </a:lnTo>
                    <a:lnTo>
                      <a:pt x="4750" y="14165"/>
                    </a:lnTo>
                    <a:lnTo>
                      <a:pt x="4425" y="14106"/>
                    </a:lnTo>
                    <a:lnTo>
                      <a:pt x="3850" y="14371"/>
                    </a:lnTo>
                    <a:cubicBezTo>
                      <a:pt x="3625" y="14635"/>
                      <a:pt x="3288" y="15076"/>
                      <a:pt x="3075" y="15605"/>
                    </a:cubicBezTo>
                    <a:cubicBezTo>
                      <a:pt x="2862" y="16134"/>
                      <a:pt x="2688" y="16869"/>
                      <a:pt x="2575" y="17544"/>
                    </a:cubicBezTo>
                    <a:cubicBezTo>
                      <a:pt x="2462" y="18220"/>
                      <a:pt x="2425" y="18896"/>
                      <a:pt x="2400" y="19572"/>
                    </a:cubicBezTo>
                    <a:lnTo>
                      <a:pt x="2400" y="21600"/>
                    </a:lnTo>
                    <a:lnTo>
                      <a:pt x="0" y="21600"/>
                    </a:lnTo>
                    <a:lnTo>
                      <a:pt x="0" y="0"/>
                    </a:lnTo>
                    <a:lnTo>
                      <a:pt x="21600" y="0"/>
                    </a:lnTo>
                    <a:close/>
                  </a:path>
                </a:pathLst>
              </a:custGeom>
              <a:solidFill>
                <a:srgbClr val="99CC99"/>
              </a:solidFill>
              <a:ln w="12700" cap="flat">
                <a:noFill/>
                <a:miter lim="400000"/>
              </a:ln>
              <a:effectLst/>
            </p:spPr>
            <p:txBody>
              <a:bodyPr wrap="square" lIns="45719" tIns="45719" rIns="45719" bIns="45719" numCol="1" anchor="t">
                <a:noAutofit/>
              </a:bodyPr>
              <a:lstStyle/>
              <a:p>
                <a:pPr algn="l">
                  <a:defRPr b="0">
                    <a:solidFill>
                      <a:srgbClr val="003366"/>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2804" name="Group 6"/>
            <p:cNvGrpSpPr/>
            <p:nvPr/>
          </p:nvGrpSpPr>
          <p:grpSpPr>
            <a:xfrm>
              <a:off x="228600" y="1981199"/>
              <a:ext cx="7391400" cy="319090"/>
              <a:chOff x="0" y="0"/>
              <a:chExt cx="7391400" cy="319088"/>
            </a:xfrm>
          </p:grpSpPr>
          <p:sp>
            <p:nvSpPr>
              <p:cNvPr id="2802" name="AutoShape 7"/>
              <p:cNvSpPr/>
              <p:nvPr/>
            </p:nvSpPr>
            <p:spPr>
              <a:xfrm>
                <a:off x="381000" y="0"/>
                <a:ext cx="7010400" cy="317500"/>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803" name="AutoShape 8"/>
              <p:cNvSpPr/>
              <p:nvPr/>
            </p:nvSpPr>
            <p:spPr>
              <a:xfrm flipH="1">
                <a:off x="0" y="-1"/>
                <a:ext cx="393700" cy="31909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2806" name="Title Text"/>
          <p:cNvSpPr txBox="1">
            <a:spLocks noGrp="1"/>
          </p:cNvSpPr>
          <p:nvPr>
            <p:ph type="title"/>
          </p:nvPr>
        </p:nvSpPr>
        <p:spPr>
          <a:xfrm>
            <a:off x="722312" y="4406900"/>
            <a:ext cx="7772401" cy="1362075"/>
          </a:xfrm>
          <a:prstGeom prst="rect">
            <a:avLst/>
          </a:prstGeom>
        </p:spPr>
        <p:txBody>
          <a:bodyPr anchor="t"/>
          <a:lstStyle>
            <a:lvl1pPr>
              <a:lnSpc>
                <a:spcPct val="90000"/>
              </a:lnSpc>
              <a:defRPr sz="4000" b="1" i="0" cap="all">
                <a:solidFill>
                  <a:srgbClr val="006666"/>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2807"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808" name="Slide Number"/>
          <p:cNvSpPr txBox="1">
            <a:spLocks noGrp="1"/>
          </p:cNvSpPr>
          <p:nvPr>
            <p:ph type="sldNum" sz="quarter" idx="2"/>
          </p:nvPr>
        </p:nvSpPr>
        <p:spPr>
          <a:xfrm>
            <a:off x="142114" y="6238557"/>
            <a:ext cx="499494" cy="492443"/>
          </a:xfrm>
          <a:prstGeom prst="rect">
            <a:avLst/>
          </a:prstGeom>
        </p:spPr>
        <p:txBody>
          <a:bodyPr/>
          <a:lstStyle>
            <a:lvl1pPr>
              <a:defRPr sz="2600" b="1" i="0">
                <a:solidFill>
                  <a:schemeClr val="accent3">
                    <a:lumOff val="44000"/>
                  </a:schemeClr>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129577915"/>
      </p:ext>
    </p:extLst>
  </p:cSld>
  <p:clrMapOvr>
    <a:masterClrMapping/>
  </p:clrMapOvr>
  <p:transition spd="med"/>
</p:sldLayout>
</file>

<file path=ppt/slideLayouts/slideLayout2210.xml><?xml version="1.0" encoding="utf-8"?>
<p:sldLayout xmlns:a="http://schemas.openxmlformats.org/drawingml/2006/main" xmlns:r="http://schemas.openxmlformats.org/officeDocument/2006/relationships" xmlns:p="http://schemas.openxmlformats.org/presentationml/2006/main" showMasterSp="0" type="tx">
  <p:cSld name="31_Blank">
    <p:bg>
      <p:bgPr>
        <a:solidFill>
          <a:srgbClr val="FFFFFF"/>
        </a:solidFill>
        <a:effectLst/>
      </p:bgPr>
    </p:bg>
    <p:spTree>
      <p:nvGrpSpPr>
        <p:cNvPr id="1" name=""/>
        <p:cNvGrpSpPr/>
        <p:nvPr/>
      </p:nvGrpSpPr>
      <p:grpSpPr>
        <a:xfrm>
          <a:off x="0" y="0"/>
          <a:ext cx="0" cy="0"/>
          <a:chOff x="0" y="0"/>
          <a:chExt cx="0" cy="0"/>
        </a:xfrm>
      </p:grpSpPr>
      <p:sp>
        <p:nvSpPr>
          <p:cNvPr id="3865" name="Rectangle 1"/>
          <p:cNvSpPr/>
          <p:nvPr/>
        </p:nvSpPr>
        <p:spPr>
          <a:xfrm>
            <a:off x="0" y="0"/>
            <a:ext cx="9144000" cy="6858000"/>
          </a:xfrm>
          <a:prstGeom prst="rect">
            <a:avLst/>
          </a:prstGeom>
          <a:gradFill>
            <a:gsLst>
              <a:gs pos="0">
                <a:srgbClr val="000000"/>
              </a:gs>
              <a:gs pos="50000">
                <a:srgbClr val="121D91"/>
              </a:gs>
              <a:gs pos="100000">
                <a:srgbClr val="000000"/>
              </a:gs>
            </a:gsLst>
          </a:gradFill>
          <a:ln w="12600">
            <a:solidFill>
              <a:srgbClr val="000000"/>
            </a:solidFill>
            <a:miter/>
          </a:ln>
        </p:spPr>
        <p:txBody>
          <a:bodyPr lIns="45719" rIns="45719" anchor="ctr"/>
          <a:lstStyle/>
          <a:p>
            <a:pPr>
              <a:defRPr>
                <a:solidFill>
                  <a:srgbClr val="000000"/>
                </a:solidFill>
                <a:latin typeface="Times New Roman"/>
                <a:ea typeface="Times New Roman"/>
                <a:cs typeface="Times New Roman"/>
                <a:sym typeface="Times New Roman"/>
              </a:defRPr>
            </a:pPr>
            <a:endParaRPr/>
          </a:p>
        </p:txBody>
      </p:sp>
      <p:sp>
        <p:nvSpPr>
          <p:cNvPr id="3866" name="Text Box 2"/>
          <p:cNvSpPr txBox="1"/>
          <p:nvPr/>
        </p:nvSpPr>
        <p:spPr>
          <a:xfrm>
            <a:off x="794239" y="6570253"/>
            <a:ext cx="803893" cy="207197"/>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1967" tIns="41967" rIns="41967" bIns="41967" anchor="ctr">
            <a:spAutoFit/>
          </a:bodyPr>
          <a:lstStyle/>
          <a:p>
            <a:pPr algn="ctr">
              <a:spcBef>
                <a:spcPts val="500"/>
              </a:spcBef>
              <a:tabLst>
                <a:tab pos="812800" algn="l"/>
                <a:tab pos="1638300" algn="l"/>
                <a:tab pos="2451100" algn="l"/>
                <a:tab pos="3276600" algn="l"/>
                <a:tab pos="4102100" algn="l"/>
                <a:tab pos="4914900" algn="l"/>
                <a:tab pos="5740400" algn="l"/>
                <a:tab pos="6553200" algn="l"/>
                <a:tab pos="7378700" algn="l"/>
                <a:tab pos="8204200" algn="l"/>
                <a:tab pos="9017000" algn="l"/>
              </a:tabLst>
              <a:defRPr sz="800" b="1">
                <a:solidFill>
                  <a:srgbClr val="FFFFFF"/>
                </a:solidFill>
              </a:defRPr>
            </a:pPr>
            <a:r>
              <a:t>© </a:t>
            </a:r>
            <a:r>
              <a:rPr sz="900"/>
              <a:t>2006</a:t>
            </a:r>
            <a:r>
              <a:t> TBBMI</a:t>
            </a:r>
          </a:p>
        </p:txBody>
      </p:sp>
      <p:sp>
        <p:nvSpPr>
          <p:cNvPr id="3867" name="Rectangle 3"/>
          <p:cNvSpPr txBox="1"/>
          <p:nvPr/>
        </p:nvSpPr>
        <p:spPr>
          <a:xfrm>
            <a:off x="7884120" y="6534253"/>
            <a:ext cx="594132" cy="249037"/>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1967" tIns="41967" rIns="41967" bIns="41967" anchor="ctr">
            <a:spAutoFit/>
          </a:bodyPr>
          <a:lstStyle>
            <a:lvl1pPr algn="ctr">
              <a:tabLst>
                <a:tab pos="812800" algn="l"/>
                <a:tab pos="1638300" algn="l"/>
                <a:tab pos="2451100" algn="l"/>
                <a:tab pos="3276600" algn="l"/>
                <a:tab pos="4089400" algn="l"/>
                <a:tab pos="4914900" algn="l"/>
                <a:tab pos="5727700" algn="l"/>
                <a:tab pos="6553200" algn="l"/>
                <a:tab pos="7378700" algn="l"/>
                <a:tab pos="8191500" algn="l"/>
                <a:tab pos="9017000" algn="l"/>
              </a:tabLst>
              <a:defRPr sz="900" b="1">
                <a:solidFill>
                  <a:srgbClr val="FFFFFF"/>
                </a:solidFill>
                <a:latin typeface="Comic Sans MS"/>
                <a:ea typeface="Comic Sans MS"/>
                <a:cs typeface="Comic Sans MS"/>
                <a:sym typeface="Comic Sans MS"/>
              </a:defRPr>
            </a:lvl1pPr>
          </a:lstStyle>
          <a:p>
            <a:r>
              <a:t>9.65.08.</a:t>
            </a:r>
          </a:p>
        </p:txBody>
      </p:sp>
      <p:sp>
        <p:nvSpPr>
          <p:cNvPr id="3868" name="Rectangle 4"/>
          <p:cNvSpPr txBox="1"/>
          <p:nvPr/>
        </p:nvSpPr>
        <p:spPr>
          <a:xfrm>
            <a:off x="507489" y="106362"/>
            <a:ext cx="3969783" cy="919716"/>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519" tIns="45519" rIns="45519" bIns="45519">
            <a:spAutoFit/>
          </a:bodyPr>
          <a:lstStyle>
            <a:lvl1pPr>
              <a:lnSpc>
                <a:spcPct val="125000"/>
              </a:lnSpc>
              <a:spcBef>
                <a:spcPts val="1300"/>
              </a:spcBef>
              <a:tabLst>
                <a:tab pos="812800" algn="l"/>
                <a:tab pos="1638300" algn="l"/>
                <a:tab pos="2451100" algn="l"/>
                <a:tab pos="3276600" algn="l"/>
                <a:tab pos="4089400" algn="l"/>
                <a:tab pos="4914900" algn="l"/>
                <a:tab pos="5727700" algn="l"/>
                <a:tab pos="6553200" algn="l"/>
                <a:tab pos="7378700" algn="l"/>
                <a:tab pos="8191500" algn="l"/>
                <a:tab pos="9017000" algn="l"/>
              </a:tabLst>
              <a:defRPr b="1">
                <a:solidFill>
                  <a:srgbClr val="FFFF00"/>
                </a:solidFill>
                <a:latin typeface="+mn-lt"/>
                <a:ea typeface="+mn-ea"/>
                <a:cs typeface="+mn-cs"/>
                <a:sym typeface="Helvetica"/>
              </a:defRPr>
            </a:lvl1pPr>
          </a:lstStyle>
          <a:p>
            <a:r>
              <a:t>The  New Testament          Comes Together</a:t>
            </a:r>
          </a:p>
        </p:txBody>
      </p:sp>
      <p:sp>
        <p:nvSpPr>
          <p:cNvPr id="3869" name="Slide Number"/>
          <p:cNvSpPr txBox="1">
            <a:spLocks noGrp="1"/>
          </p:cNvSpPr>
          <p:nvPr>
            <p:ph type="sldNum" sz="quarter" idx="2"/>
          </p:nvPr>
        </p:nvSpPr>
        <p:spPr>
          <a:xfrm>
            <a:off x="4419600" y="5988050"/>
            <a:ext cx="2133600" cy="368301"/>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2519945483"/>
      </p:ext>
    </p:extLst>
  </p:cSld>
  <p:clrMapOvr>
    <a:masterClrMapping/>
  </p:clrMapOvr>
  <p:transition spd="med"/>
</p:sldLayout>
</file>

<file path=ppt/slideLayouts/slideLayout2211.xml><?xml version="1.0" encoding="utf-8"?>
<p:sldLayout xmlns:a="http://schemas.openxmlformats.org/drawingml/2006/main" xmlns:r="http://schemas.openxmlformats.org/officeDocument/2006/relationships" xmlns:p="http://schemas.openxmlformats.org/presentationml/2006/main" showMasterSp="0" type="tx">
  <p:cSld name="32_Blank">
    <p:bg>
      <p:bgPr>
        <a:solidFill>
          <a:srgbClr val="000000"/>
        </a:solidFill>
        <a:effectLst/>
      </p:bgPr>
    </p:bg>
    <p:spTree>
      <p:nvGrpSpPr>
        <p:cNvPr id="1" name=""/>
        <p:cNvGrpSpPr/>
        <p:nvPr/>
      </p:nvGrpSpPr>
      <p:grpSpPr>
        <a:xfrm>
          <a:off x="0" y="0"/>
          <a:ext cx="0" cy="0"/>
          <a:chOff x="0" y="0"/>
          <a:chExt cx="0" cy="0"/>
        </a:xfrm>
      </p:grpSpPr>
      <p:grpSp>
        <p:nvGrpSpPr>
          <p:cNvPr id="3883" name="Group 1026"/>
          <p:cNvGrpSpPr/>
          <p:nvPr/>
        </p:nvGrpSpPr>
        <p:grpSpPr>
          <a:xfrm>
            <a:off x="0" y="3902075"/>
            <a:ext cx="3400426" cy="2949575"/>
            <a:chOff x="0" y="0"/>
            <a:chExt cx="3400425" cy="2949575"/>
          </a:xfrm>
        </p:grpSpPr>
        <p:sp>
          <p:nvSpPr>
            <p:cNvPr id="3876" name="Freeform 1027"/>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77" name="Freeform 1028"/>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10199"/>
                </a:gs>
                <a:gs pos="50000">
                  <a:srgbClr val="000000"/>
                </a:gs>
                <a:gs pos="100000">
                  <a:srgbClr val="010199"/>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78" name="Freeform 1029"/>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79" name="Freeform 1030"/>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80" name="Oval 1031"/>
            <p:cNvSpPr/>
            <p:nvPr/>
          </p:nvSpPr>
          <p:spPr>
            <a:xfrm>
              <a:off x="331787" y="517525"/>
              <a:ext cx="136527" cy="136527"/>
            </a:xfrm>
            <a:prstGeom prst="ellipse">
              <a:avLst/>
            </a:prstGeom>
            <a:gradFill flip="none" rotWithShape="1">
              <a:gsLst>
                <a:gs pos="0">
                  <a:srgbClr val="010199"/>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81" name="Oval 1032"/>
            <p:cNvSpPr/>
            <p:nvPr/>
          </p:nvSpPr>
          <p:spPr>
            <a:xfrm>
              <a:off x="2438400" y="2263775"/>
              <a:ext cx="146050" cy="146050"/>
            </a:xfrm>
            <a:prstGeom prst="ellipse">
              <a:avLst/>
            </a:prstGeom>
            <a:gradFill flip="none" rotWithShape="1">
              <a:gsLst>
                <a:gs pos="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82" name="Oval 1033"/>
            <p:cNvSpPr/>
            <p:nvPr/>
          </p:nvSpPr>
          <p:spPr>
            <a:xfrm>
              <a:off x="1255712" y="420687"/>
              <a:ext cx="192089" cy="192089"/>
            </a:xfrm>
            <a:prstGeom prst="ellipse">
              <a:avLst/>
            </a:prstGeom>
            <a:gradFill flip="none" rotWithShape="1">
              <a:gsLst>
                <a:gs pos="0">
                  <a:srgbClr val="010199"/>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grpSp>
      <p:sp>
        <p:nvSpPr>
          <p:cNvPr id="3884" name="Slide Number"/>
          <p:cNvSpPr txBox="1">
            <a:spLocks noGrp="1"/>
          </p:cNvSpPr>
          <p:nvPr>
            <p:ph type="sldNum" sz="quarter" idx="2"/>
          </p:nvPr>
        </p:nvSpPr>
        <p:spPr>
          <a:xfrm>
            <a:off x="8437440" y="6248400"/>
            <a:ext cx="249361" cy="246155"/>
          </a:xfrm>
          <a:prstGeom prst="rect">
            <a:avLst/>
          </a:prstGeom>
        </p:spPr>
        <p:txBody>
          <a:bodyPr lIns="45687" tIns="45687" rIns="45687" bIns="45687" anchor="t"/>
          <a:lstStyle>
            <a:lvl1pPr>
              <a:defRPr sz="1000" b="1" i="0">
                <a:solidFill>
                  <a:srgbClr val="FFFFFF"/>
                </a:solidFill>
                <a:effectLst>
                  <a:outerShdw blurRad="38100" dist="38100" dir="2700000" rotWithShape="0">
                    <a:srgbClr val="010199"/>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40859925"/>
      </p:ext>
    </p:extLst>
  </p:cSld>
  <p:clrMapOvr>
    <a:masterClrMapping/>
  </p:clrMapOvr>
  <p:transition spd="med"/>
</p:sldLayout>
</file>

<file path=ppt/slideLayouts/slideLayout2212.xml><?xml version="1.0" encoding="utf-8"?>
<p:sldLayout xmlns:a="http://schemas.openxmlformats.org/drawingml/2006/main" xmlns:r="http://schemas.openxmlformats.org/officeDocument/2006/relationships" xmlns:p="http://schemas.openxmlformats.org/presentationml/2006/main" showMasterSp="0" type="tx">
  <p:cSld name="29_Title and Content">
    <p:bg>
      <p:bgPr>
        <a:solidFill>
          <a:srgbClr val="000000"/>
        </a:solidFill>
        <a:effectLst/>
      </p:bgPr>
    </p:bg>
    <p:spTree>
      <p:nvGrpSpPr>
        <p:cNvPr id="1" name=""/>
        <p:cNvGrpSpPr/>
        <p:nvPr/>
      </p:nvGrpSpPr>
      <p:grpSpPr>
        <a:xfrm>
          <a:off x="0" y="0"/>
          <a:ext cx="0" cy="0"/>
          <a:chOff x="0" y="0"/>
          <a:chExt cx="0" cy="0"/>
        </a:xfrm>
      </p:grpSpPr>
      <p:grpSp>
        <p:nvGrpSpPr>
          <p:cNvPr id="3898" name="Group 1026"/>
          <p:cNvGrpSpPr/>
          <p:nvPr/>
        </p:nvGrpSpPr>
        <p:grpSpPr>
          <a:xfrm>
            <a:off x="0" y="3902075"/>
            <a:ext cx="3400426" cy="2949575"/>
            <a:chOff x="0" y="0"/>
            <a:chExt cx="3400425" cy="2949575"/>
          </a:xfrm>
        </p:grpSpPr>
        <p:sp>
          <p:nvSpPr>
            <p:cNvPr id="3891" name="Freeform 1027"/>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92" name="Freeform 1028"/>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10199"/>
                </a:gs>
                <a:gs pos="50000">
                  <a:srgbClr val="000000"/>
                </a:gs>
                <a:gs pos="100000">
                  <a:srgbClr val="010199"/>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93" name="Freeform 1029"/>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94" name="Freeform 1030"/>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95" name="Oval 1031"/>
            <p:cNvSpPr/>
            <p:nvPr/>
          </p:nvSpPr>
          <p:spPr>
            <a:xfrm>
              <a:off x="331787" y="517525"/>
              <a:ext cx="136527" cy="136527"/>
            </a:xfrm>
            <a:prstGeom prst="ellipse">
              <a:avLst/>
            </a:prstGeom>
            <a:gradFill flip="none" rotWithShape="1">
              <a:gsLst>
                <a:gs pos="0">
                  <a:srgbClr val="010199"/>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96" name="Oval 1032"/>
            <p:cNvSpPr/>
            <p:nvPr/>
          </p:nvSpPr>
          <p:spPr>
            <a:xfrm>
              <a:off x="2438400" y="2263775"/>
              <a:ext cx="146050" cy="146050"/>
            </a:xfrm>
            <a:prstGeom prst="ellipse">
              <a:avLst/>
            </a:prstGeom>
            <a:gradFill flip="none" rotWithShape="1">
              <a:gsLst>
                <a:gs pos="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97" name="Oval 1033"/>
            <p:cNvSpPr/>
            <p:nvPr/>
          </p:nvSpPr>
          <p:spPr>
            <a:xfrm>
              <a:off x="1255712" y="420687"/>
              <a:ext cx="192089" cy="192089"/>
            </a:xfrm>
            <a:prstGeom prst="ellipse">
              <a:avLst/>
            </a:prstGeom>
            <a:gradFill flip="none" rotWithShape="1">
              <a:gsLst>
                <a:gs pos="0">
                  <a:srgbClr val="010199"/>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grpSp>
      <p:sp>
        <p:nvSpPr>
          <p:cNvPr id="3899" name="Title Text"/>
          <p:cNvSpPr txBox="1">
            <a:spLocks noGrp="1"/>
          </p:cNvSpPr>
          <p:nvPr>
            <p:ph type="title"/>
          </p:nvPr>
        </p:nvSpPr>
        <p:spPr>
          <a:xfrm>
            <a:off x="457200" y="277813"/>
            <a:ext cx="8229600" cy="1139826"/>
          </a:xfrm>
          <a:prstGeom prst="rect">
            <a:avLst/>
          </a:prstGeom>
          <a:noFill/>
        </p:spPr>
        <p:txBody>
          <a:bodyPr lIns="45687" tIns="45687" rIns="45687" bIns="45687"/>
          <a:lstStyle>
            <a:lvl1pPr>
              <a:defRPr sz="4400" b="1" i="0">
                <a:solidFill>
                  <a:srgbClr val="B2B2B2"/>
                </a:solidFill>
                <a:latin typeface="Arial" panose="020B0604020202020204" pitchFamily="34" charset="0"/>
                <a:cs typeface="Arial" panose="020B0604020202020204" pitchFamily="34" charset="0"/>
              </a:defRPr>
            </a:lvl1pPr>
          </a:lstStyle>
          <a:p>
            <a:r>
              <a:rPr dirty="0"/>
              <a:t>Title Text</a:t>
            </a:r>
          </a:p>
        </p:txBody>
      </p:sp>
      <p:sp>
        <p:nvSpPr>
          <p:cNvPr id="3900" name="Body Level One…"/>
          <p:cNvSpPr txBox="1">
            <a:spLocks noGrp="1"/>
          </p:cNvSpPr>
          <p:nvPr>
            <p:ph type="body" idx="1"/>
          </p:nvPr>
        </p:nvSpPr>
        <p:spPr>
          <a:xfrm>
            <a:off x="457200" y="1600200"/>
            <a:ext cx="8229600" cy="4530725"/>
          </a:xfrm>
          <a:prstGeom prst="rect">
            <a:avLst/>
          </a:prstGeom>
        </p:spPr>
        <p:txBody>
          <a:bodyPr lIns="45687" tIns="45687" rIns="45687" bIns="45687">
            <a:normAutofit/>
          </a:bodyPr>
          <a:lstStyle>
            <a:lvl1pPr marL="342659" indent="-342659">
              <a:buClr>
                <a:srgbClr val="FFFFCC"/>
              </a:buClr>
              <a:buSzPct val="75000"/>
              <a:buChar char="●"/>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1pPr>
            <a:lvl2pPr marL="783220" indent="-326340">
              <a:buClr>
                <a:srgbClr val="FFFFCC"/>
              </a:buClr>
              <a:buSzPct val="75000"/>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2pPr>
            <a:lvl3pPr marL="1218345" indent="-304585">
              <a:buClr>
                <a:srgbClr val="FFFFCC"/>
              </a:buClr>
              <a:buSzPct val="75000"/>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3pPr>
            <a:lvl4pPr marL="1736140" indent="-365502">
              <a:buClr>
                <a:srgbClr val="FFFFCC"/>
              </a:buClr>
              <a:buSzPct val="75000"/>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4pPr>
            <a:lvl5pPr marL="2193020" indent="-365502">
              <a:buClr>
                <a:srgbClr val="FFFFCC"/>
              </a:buClr>
              <a:buSzPct val="75000"/>
              <a:buChar char="●"/>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901" name="Slide Number"/>
          <p:cNvSpPr txBox="1">
            <a:spLocks noGrp="1"/>
          </p:cNvSpPr>
          <p:nvPr>
            <p:ph type="sldNum" sz="quarter" idx="2"/>
          </p:nvPr>
        </p:nvSpPr>
        <p:spPr>
          <a:xfrm>
            <a:off x="8437440" y="6248400"/>
            <a:ext cx="249361" cy="246155"/>
          </a:xfrm>
          <a:prstGeom prst="rect">
            <a:avLst/>
          </a:prstGeom>
        </p:spPr>
        <p:txBody>
          <a:bodyPr lIns="45687" tIns="45687" rIns="45687" bIns="45687" anchor="t"/>
          <a:lstStyle>
            <a:lvl1pPr>
              <a:defRPr sz="1000" b="1" i="0">
                <a:solidFill>
                  <a:srgbClr val="FFFFFF"/>
                </a:solidFill>
                <a:effectLst>
                  <a:outerShdw blurRad="38100" dist="38100" dir="2700000" rotWithShape="0">
                    <a:srgbClr val="010199"/>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652143076"/>
      </p:ext>
    </p:extLst>
  </p:cSld>
  <p:clrMapOvr>
    <a:masterClrMapping/>
  </p:clrMapOvr>
  <p:transition spd="med"/>
</p:sldLayout>
</file>

<file path=ppt/slideLayouts/slideLayout2213.xml><?xml version="1.0" encoding="utf-8"?>
<p:sldLayout xmlns:a="http://schemas.openxmlformats.org/drawingml/2006/main" xmlns:r="http://schemas.openxmlformats.org/officeDocument/2006/relationships" xmlns:p="http://schemas.openxmlformats.org/presentationml/2006/main" showMasterSp="0" type="tx">
  <p:cSld name="1_Title, Text, and 2 Content">
    <p:bg>
      <p:bgPr>
        <a:solidFill>
          <a:srgbClr val="000000"/>
        </a:solidFill>
        <a:effectLst/>
      </p:bgPr>
    </p:bg>
    <p:spTree>
      <p:nvGrpSpPr>
        <p:cNvPr id="1" name=""/>
        <p:cNvGrpSpPr/>
        <p:nvPr/>
      </p:nvGrpSpPr>
      <p:grpSpPr>
        <a:xfrm>
          <a:off x="0" y="0"/>
          <a:ext cx="0" cy="0"/>
          <a:chOff x="0" y="0"/>
          <a:chExt cx="0" cy="0"/>
        </a:xfrm>
      </p:grpSpPr>
      <p:grpSp>
        <p:nvGrpSpPr>
          <p:cNvPr id="3915" name="Group 1026"/>
          <p:cNvGrpSpPr/>
          <p:nvPr/>
        </p:nvGrpSpPr>
        <p:grpSpPr>
          <a:xfrm>
            <a:off x="0" y="3902075"/>
            <a:ext cx="3400426" cy="2949575"/>
            <a:chOff x="0" y="0"/>
            <a:chExt cx="3400425" cy="2949575"/>
          </a:xfrm>
        </p:grpSpPr>
        <p:sp>
          <p:nvSpPr>
            <p:cNvPr id="3908" name="Freeform 1027"/>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909" name="Freeform 1028"/>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10199"/>
                </a:gs>
                <a:gs pos="50000">
                  <a:srgbClr val="000000"/>
                </a:gs>
                <a:gs pos="100000">
                  <a:srgbClr val="010199"/>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910" name="Freeform 1029"/>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911" name="Freeform 1030"/>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912" name="Oval 1031"/>
            <p:cNvSpPr/>
            <p:nvPr/>
          </p:nvSpPr>
          <p:spPr>
            <a:xfrm>
              <a:off x="331787" y="517525"/>
              <a:ext cx="136527" cy="136527"/>
            </a:xfrm>
            <a:prstGeom prst="ellipse">
              <a:avLst/>
            </a:prstGeom>
            <a:gradFill flip="none" rotWithShape="1">
              <a:gsLst>
                <a:gs pos="0">
                  <a:srgbClr val="010199"/>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913" name="Oval 1032"/>
            <p:cNvSpPr/>
            <p:nvPr/>
          </p:nvSpPr>
          <p:spPr>
            <a:xfrm>
              <a:off x="2438400" y="2263775"/>
              <a:ext cx="146050" cy="146050"/>
            </a:xfrm>
            <a:prstGeom prst="ellipse">
              <a:avLst/>
            </a:prstGeom>
            <a:gradFill flip="none" rotWithShape="1">
              <a:gsLst>
                <a:gs pos="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914" name="Oval 1033"/>
            <p:cNvSpPr/>
            <p:nvPr/>
          </p:nvSpPr>
          <p:spPr>
            <a:xfrm>
              <a:off x="1255712" y="420687"/>
              <a:ext cx="192089" cy="192089"/>
            </a:xfrm>
            <a:prstGeom prst="ellipse">
              <a:avLst/>
            </a:prstGeom>
            <a:gradFill flip="none" rotWithShape="1">
              <a:gsLst>
                <a:gs pos="0">
                  <a:srgbClr val="010199"/>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grpSp>
      <p:sp>
        <p:nvSpPr>
          <p:cNvPr id="3916" name="Title Text"/>
          <p:cNvSpPr txBox="1">
            <a:spLocks noGrp="1"/>
          </p:cNvSpPr>
          <p:nvPr>
            <p:ph type="title"/>
          </p:nvPr>
        </p:nvSpPr>
        <p:spPr>
          <a:xfrm>
            <a:off x="457200" y="277813"/>
            <a:ext cx="8229600" cy="1139826"/>
          </a:xfrm>
          <a:prstGeom prst="rect">
            <a:avLst/>
          </a:prstGeom>
          <a:noFill/>
        </p:spPr>
        <p:txBody>
          <a:bodyPr lIns="45687" tIns="45687" rIns="45687" bIns="45687"/>
          <a:lstStyle>
            <a:lvl1pPr>
              <a:defRPr sz="4400" b="1" i="0">
                <a:solidFill>
                  <a:srgbClr val="B2B2B2"/>
                </a:solidFill>
                <a:latin typeface="Arial" panose="020B0604020202020204" pitchFamily="34" charset="0"/>
                <a:cs typeface="Arial" panose="020B0604020202020204" pitchFamily="34" charset="0"/>
              </a:defRPr>
            </a:lvl1pPr>
          </a:lstStyle>
          <a:p>
            <a:r>
              <a:rPr dirty="0"/>
              <a:t>Title Text</a:t>
            </a:r>
          </a:p>
        </p:txBody>
      </p:sp>
      <p:sp>
        <p:nvSpPr>
          <p:cNvPr id="3917" name="Body Level One…"/>
          <p:cNvSpPr txBox="1">
            <a:spLocks noGrp="1"/>
          </p:cNvSpPr>
          <p:nvPr>
            <p:ph type="body" sz="half" idx="1"/>
          </p:nvPr>
        </p:nvSpPr>
        <p:spPr>
          <a:xfrm>
            <a:off x="457200" y="1600200"/>
            <a:ext cx="4038600" cy="4530725"/>
          </a:xfrm>
          <a:prstGeom prst="rect">
            <a:avLst/>
          </a:prstGeom>
        </p:spPr>
        <p:txBody>
          <a:bodyPr lIns="45687" tIns="45687" rIns="45687" bIns="45687">
            <a:normAutofit/>
          </a:bodyPr>
          <a:lstStyle>
            <a:lvl1pPr marL="342659" indent="-342659">
              <a:buClr>
                <a:srgbClr val="FFFFCC"/>
              </a:buClr>
              <a:buSzPct val="75000"/>
              <a:buChar char="●"/>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1pPr>
            <a:lvl2pPr marL="783220" indent="-326340">
              <a:buClr>
                <a:srgbClr val="FFFFCC"/>
              </a:buClr>
              <a:buSzPct val="75000"/>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2pPr>
            <a:lvl3pPr marL="1218345" indent="-304585">
              <a:buClr>
                <a:srgbClr val="FFFFCC"/>
              </a:buClr>
              <a:buSzPct val="75000"/>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3pPr>
            <a:lvl4pPr marL="1736140" indent="-365502">
              <a:buClr>
                <a:srgbClr val="FFFFCC"/>
              </a:buClr>
              <a:buSzPct val="75000"/>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4pPr>
            <a:lvl5pPr marL="2193020" indent="-365502">
              <a:buClr>
                <a:srgbClr val="FFFFCC"/>
              </a:buClr>
              <a:buSzPct val="75000"/>
              <a:buChar char="●"/>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918" name="Slide Number"/>
          <p:cNvSpPr txBox="1">
            <a:spLocks noGrp="1"/>
          </p:cNvSpPr>
          <p:nvPr>
            <p:ph type="sldNum" sz="quarter" idx="2"/>
          </p:nvPr>
        </p:nvSpPr>
        <p:spPr>
          <a:xfrm>
            <a:off x="8437440" y="6248400"/>
            <a:ext cx="249361" cy="246155"/>
          </a:xfrm>
          <a:prstGeom prst="rect">
            <a:avLst/>
          </a:prstGeom>
        </p:spPr>
        <p:txBody>
          <a:bodyPr lIns="45687" tIns="45687" rIns="45687" bIns="45687" anchor="t"/>
          <a:lstStyle>
            <a:lvl1pPr>
              <a:defRPr sz="1000" b="1" i="0">
                <a:solidFill>
                  <a:srgbClr val="FFFFFF"/>
                </a:solidFill>
                <a:effectLst>
                  <a:outerShdw blurRad="38100" dist="38100" dir="2700000" rotWithShape="0">
                    <a:srgbClr val="010199"/>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852332659"/>
      </p:ext>
    </p:extLst>
  </p:cSld>
  <p:clrMapOvr>
    <a:masterClrMapping/>
  </p:clrMapOvr>
  <p:transition spd="med"/>
</p:sldLayout>
</file>

<file path=ppt/slideLayouts/slideLayout2214.xml><?xml version="1.0" encoding="utf-8"?>
<p:sldLayout xmlns:a="http://schemas.openxmlformats.org/drawingml/2006/main" xmlns:r="http://schemas.openxmlformats.org/officeDocument/2006/relationships" xmlns:p="http://schemas.openxmlformats.org/presentationml/2006/main" showMasterSp="0" type="tx">
  <p:cSld name="33_Blank">
    <p:bg>
      <p:bgPr>
        <a:solidFill>
          <a:srgbClr val="000000"/>
        </a:solidFill>
        <a:effectLst/>
      </p:bgPr>
    </p:bg>
    <p:spTree>
      <p:nvGrpSpPr>
        <p:cNvPr id="1" name=""/>
        <p:cNvGrpSpPr/>
        <p:nvPr/>
      </p:nvGrpSpPr>
      <p:grpSpPr>
        <a:xfrm>
          <a:off x="0" y="0"/>
          <a:ext cx="0" cy="0"/>
          <a:chOff x="0" y="0"/>
          <a:chExt cx="0" cy="0"/>
        </a:xfrm>
      </p:grpSpPr>
      <p:grpSp>
        <p:nvGrpSpPr>
          <p:cNvPr id="3932" name="Group 1026"/>
          <p:cNvGrpSpPr/>
          <p:nvPr/>
        </p:nvGrpSpPr>
        <p:grpSpPr>
          <a:xfrm>
            <a:off x="0" y="3902075"/>
            <a:ext cx="3400426" cy="2949575"/>
            <a:chOff x="0" y="0"/>
            <a:chExt cx="3400425" cy="2949575"/>
          </a:xfrm>
        </p:grpSpPr>
        <p:sp>
          <p:nvSpPr>
            <p:cNvPr id="3925" name="Freeform 1027"/>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926" name="Freeform 1028"/>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10199"/>
                </a:gs>
                <a:gs pos="50000">
                  <a:srgbClr val="000000"/>
                </a:gs>
                <a:gs pos="100000">
                  <a:srgbClr val="010199"/>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927" name="Freeform 1029"/>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928" name="Freeform 1030"/>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929" name="Oval 1031"/>
            <p:cNvSpPr/>
            <p:nvPr/>
          </p:nvSpPr>
          <p:spPr>
            <a:xfrm>
              <a:off x="331787" y="517525"/>
              <a:ext cx="136527" cy="136527"/>
            </a:xfrm>
            <a:prstGeom prst="ellipse">
              <a:avLst/>
            </a:prstGeom>
            <a:gradFill flip="none" rotWithShape="1">
              <a:gsLst>
                <a:gs pos="0">
                  <a:srgbClr val="010199"/>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930" name="Oval 1032"/>
            <p:cNvSpPr/>
            <p:nvPr/>
          </p:nvSpPr>
          <p:spPr>
            <a:xfrm>
              <a:off x="2438400" y="2263775"/>
              <a:ext cx="146050" cy="146050"/>
            </a:xfrm>
            <a:prstGeom prst="ellipse">
              <a:avLst/>
            </a:prstGeom>
            <a:gradFill flip="none" rotWithShape="1">
              <a:gsLst>
                <a:gs pos="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931" name="Oval 1033"/>
            <p:cNvSpPr/>
            <p:nvPr/>
          </p:nvSpPr>
          <p:spPr>
            <a:xfrm>
              <a:off x="1255712" y="420687"/>
              <a:ext cx="192089" cy="192089"/>
            </a:xfrm>
            <a:prstGeom prst="ellipse">
              <a:avLst/>
            </a:prstGeom>
            <a:gradFill flip="none" rotWithShape="1">
              <a:gsLst>
                <a:gs pos="0">
                  <a:srgbClr val="010199"/>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grpSp>
      <p:sp>
        <p:nvSpPr>
          <p:cNvPr id="3933" name="Slide Number"/>
          <p:cNvSpPr txBox="1">
            <a:spLocks noGrp="1"/>
          </p:cNvSpPr>
          <p:nvPr>
            <p:ph type="sldNum" sz="quarter" idx="2"/>
          </p:nvPr>
        </p:nvSpPr>
        <p:spPr>
          <a:xfrm>
            <a:off x="8437440" y="6248400"/>
            <a:ext cx="249361" cy="246155"/>
          </a:xfrm>
          <a:prstGeom prst="rect">
            <a:avLst/>
          </a:prstGeom>
        </p:spPr>
        <p:txBody>
          <a:bodyPr lIns="45687" tIns="45687" rIns="45687" bIns="45687" anchor="t"/>
          <a:lstStyle>
            <a:lvl1pPr>
              <a:defRPr sz="1000" b="1" i="0">
                <a:solidFill>
                  <a:srgbClr val="FFFFFF"/>
                </a:solidFill>
                <a:effectLst>
                  <a:outerShdw blurRad="38100" dist="38100" dir="2700000" rotWithShape="0">
                    <a:srgbClr val="010199"/>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636425529"/>
      </p:ext>
    </p:extLst>
  </p:cSld>
  <p:clrMapOvr>
    <a:masterClrMapping/>
  </p:clrMapOvr>
  <p:transition spd="med"/>
</p:sldLayout>
</file>

<file path=ppt/slideLayouts/slideLayout2215.xml><?xml version="1.0" encoding="utf-8"?>
<p:sldLayout xmlns:a="http://schemas.openxmlformats.org/drawingml/2006/main" xmlns:r="http://schemas.openxmlformats.org/officeDocument/2006/relationships" xmlns:p="http://schemas.openxmlformats.org/presentationml/2006/main" showMasterSp="0" type="tx">
  <p:cSld name="30_Title and Content">
    <p:bg>
      <p:bgPr>
        <a:solidFill>
          <a:srgbClr val="000000"/>
        </a:solidFill>
        <a:effectLst/>
      </p:bgPr>
    </p:bg>
    <p:spTree>
      <p:nvGrpSpPr>
        <p:cNvPr id="1" name=""/>
        <p:cNvGrpSpPr/>
        <p:nvPr/>
      </p:nvGrpSpPr>
      <p:grpSpPr>
        <a:xfrm>
          <a:off x="0" y="0"/>
          <a:ext cx="0" cy="0"/>
          <a:chOff x="0" y="0"/>
          <a:chExt cx="0" cy="0"/>
        </a:xfrm>
      </p:grpSpPr>
      <p:grpSp>
        <p:nvGrpSpPr>
          <p:cNvPr id="3944" name="Group 1026"/>
          <p:cNvGrpSpPr/>
          <p:nvPr/>
        </p:nvGrpSpPr>
        <p:grpSpPr>
          <a:xfrm>
            <a:off x="457200" y="992150"/>
            <a:ext cx="8153401" cy="1600239"/>
            <a:chOff x="0" y="-37"/>
            <a:chExt cx="8153400" cy="1600237"/>
          </a:xfrm>
        </p:grpSpPr>
        <p:sp>
          <p:nvSpPr>
            <p:cNvPr id="3940" name="Arc 1027"/>
            <p:cNvSpPr/>
            <p:nvPr/>
          </p:nvSpPr>
          <p:spPr>
            <a:xfrm>
              <a:off x="5249862" y="-38"/>
              <a:ext cx="2903539" cy="1600239"/>
            </a:xfrm>
            <a:custGeom>
              <a:avLst/>
              <a:gdLst/>
              <a:ahLst/>
              <a:cxnLst>
                <a:cxn ang="0">
                  <a:pos x="wd2" y="hd2"/>
                </a:cxn>
                <a:cxn ang="5400000">
                  <a:pos x="wd2" y="hd2"/>
                </a:cxn>
                <a:cxn ang="10800000">
                  <a:pos x="wd2" y="hd2"/>
                </a:cxn>
                <a:cxn ang="16200000">
                  <a:pos x="wd2" y="hd2"/>
                </a:cxn>
              </a:cxnLst>
              <a:rect l="0" t="0" r="r" b="b"/>
              <a:pathLst>
                <a:path w="21600" h="21600" extrusionOk="0">
                  <a:moveTo>
                    <a:pt x="296" y="1"/>
                  </a:moveTo>
                  <a:cubicBezTo>
                    <a:pt x="300" y="1"/>
                    <a:pt x="304" y="0"/>
                    <a:pt x="308" y="0"/>
                  </a:cubicBezTo>
                  <a:cubicBezTo>
                    <a:pt x="12067" y="1"/>
                    <a:pt x="21600" y="4835"/>
                    <a:pt x="21600" y="10800"/>
                  </a:cubicBezTo>
                  <a:cubicBezTo>
                    <a:pt x="21600" y="16765"/>
                    <a:pt x="12067" y="21600"/>
                    <a:pt x="308" y="21600"/>
                  </a:cubicBezTo>
                  <a:cubicBezTo>
                    <a:pt x="204" y="21600"/>
                    <a:pt x="102" y="21600"/>
                    <a:pt x="0" y="21598"/>
                  </a:cubicBezTo>
                  <a:lnTo>
                    <a:pt x="308" y="10800"/>
                  </a:lnTo>
                  <a:lnTo>
                    <a:pt x="296" y="1"/>
                  </a:lnTo>
                  <a:close/>
                </a:path>
              </a:pathLst>
            </a:custGeom>
            <a:gradFill flip="none" rotWithShape="1">
              <a:gsLst>
                <a:gs pos="0">
                  <a:srgbClr val="000000"/>
                </a:gs>
                <a:gs pos="100000">
                  <a:srgbClr val="663300"/>
                </a:gs>
              </a:gsLst>
              <a:lin ang="0" scaled="0"/>
            </a:gradFill>
            <a:ln w="12700" cap="flat">
              <a:noFill/>
              <a:miter lim="400000"/>
            </a:ln>
            <a:effectLst/>
          </p:spPr>
          <p:txBody>
            <a:bodyPr wrap="square" lIns="45719" tIns="45719" rIns="45719" bIns="45719" numCol="1" anchor="ctr">
              <a:noAutofit/>
            </a:bodyPr>
            <a:lstStyle/>
            <a:p>
              <a:pPr>
                <a:defRPr>
                  <a:solidFill>
                    <a:srgbClr val="FFFFCC"/>
                  </a:solidFill>
                  <a:latin typeface="Times New Roman"/>
                  <a:ea typeface="Times New Roman"/>
                  <a:cs typeface="Times New Roman"/>
                  <a:sym typeface="Times New Roman"/>
                </a:defRPr>
              </a:pPr>
              <a:endParaRPr/>
            </a:p>
          </p:txBody>
        </p:sp>
        <p:sp>
          <p:nvSpPr>
            <p:cNvPr id="3941" name="Arc 1028"/>
            <p:cNvSpPr/>
            <p:nvPr/>
          </p:nvSpPr>
          <p:spPr>
            <a:xfrm>
              <a:off x="5175250" y="165070"/>
              <a:ext cx="2906713" cy="1270030"/>
            </a:xfrm>
            <a:custGeom>
              <a:avLst/>
              <a:gdLst/>
              <a:ahLst/>
              <a:cxnLst>
                <a:cxn ang="0">
                  <a:pos x="wd2" y="hd2"/>
                </a:cxn>
                <a:cxn ang="5400000">
                  <a:pos x="wd2" y="hd2"/>
                </a:cxn>
                <a:cxn ang="10800000">
                  <a:pos x="wd2" y="hd2"/>
                </a:cxn>
                <a:cxn ang="16200000">
                  <a:pos x="wd2" y="hd2"/>
                </a:cxn>
              </a:cxnLst>
              <a:rect l="0" t="0" r="r" b="b"/>
              <a:pathLst>
                <a:path w="21600" h="21600" extrusionOk="0">
                  <a:moveTo>
                    <a:pt x="307" y="0"/>
                  </a:moveTo>
                  <a:cubicBezTo>
                    <a:pt x="311" y="0"/>
                    <a:pt x="315" y="0"/>
                    <a:pt x="319" y="0"/>
                  </a:cubicBezTo>
                  <a:cubicBezTo>
                    <a:pt x="12072" y="0"/>
                    <a:pt x="21600" y="4835"/>
                    <a:pt x="21600" y="10800"/>
                  </a:cubicBezTo>
                  <a:cubicBezTo>
                    <a:pt x="21600" y="16765"/>
                    <a:pt x="12072" y="21600"/>
                    <a:pt x="319" y="21600"/>
                  </a:cubicBezTo>
                  <a:cubicBezTo>
                    <a:pt x="212" y="21600"/>
                    <a:pt x="105" y="21600"/>
                    <a:pt x="0" y="21599"/>
                  </a:cubicBezTo>
                  <a:lnTo>
                    <a:pt x="319" y="10800"/>
                  </a:lnTo>
                  <a:lnTo>
                    <a:pt x="307" y="0"/>
                  </a:lnTo>
                  <a:close/>
                </a:path>
              </a:pathLst>
            </a:custGeom>
            <a:gradFill flip="none" rotWithShape="1">
              <a:gsLst>
                <a:gs pos="0">
                  <a:srgbClr val="000000"/>
                </a:gs>
                <a:gs pos="100000">
                  <a:srgbClr val="894400"/>
                </a:gs>
              </a:gsLst>
              <a:lin ang="0" scaled="0"/>
            </a:gradFill>
            <a:ln w="12700" cap="flat">
              <a:noFill/>
              <a:miter lim="400000"/>
            </a:ln>
            <a:effectLst/>
          </p:spPr>
          <p:txBody>
            <a:bodyPr wrap="square" lIns="45719" tIns="45719" rIns="45719" bIns="45719" numCol="1" anchor="ctr">
              <a:noAutofit/>
            </a:bodyPr>
            <a:lstStyle/>
            <a:p>
              <a:pPr>
                <a:defRPr>
                  <a:solidFill>
                    <a:srgbClr val="FFFFCC"/>
                  </a:solidFill>
                  <a:latin typeface="Times New Roman"/>
                  <a:ea typeface="Times New Roman"/>
                  <a:cs typeface="Times New Roman"/>
                  <a:sym typeface="Times New Roman"/>
                </a:defRPr>
              </a:pPr>
              <a:endParaRPr/>
            </a:p>
          </p:txBody>
        </p:sp>
        <p:sp>
          <p:nvSpPr>
            <p:cNvPr id="3942" name="Arc 1029"/>
            <p:cNvSpPr/>
            <p:nvPr/>
          </p:nvSpPr>
          <p:spPr>
            <a:xfrm>
              <a:off x="5132387" y="385743"/>
              <a:ext cx="2905126" cy="828695"/>
            </a:xfrm>
            <a:custGeom>
              <a:avLst/>
              <a:gdLst/>
              <a:ahLst/>
              <a:cxnLst>
                <a:cxn ang="0">
                  <a:pos x="wd2" y="hd2"/>
                </a:cxn>
                <a:cxn ang="5400000">
                  <a:pos x="wd2" y="hd2"/>
                </a:cxn>
                <a:cxn ang="10800000">
                  <a:pos x="wd2" y="hd2"/>
                </a:cxn>
                <a:cxn ang="16200000">
                  <a:pos x="wd2" y="hd2"/>
                </a:cxn>
              </a:cxnLst>
              <a:rect l="0" t="0" r="r" b="b"/>
              <a:pathLst>
                <a:path w="21600" h="21600" extrusionOk="0">
                  <a:moveTo>
                    <a:pt x="308" y="0"/>
                  </a:moveTo>
                  <a:cubicBezTo>
                    <a:pt x="312" y="0"/>
                    <a:pt x="316" y="0"/>
                    <a:pt x="320" y="0"/>
                  </a:cubicBezTo>
                  <a:cubicBezTo>
                    <a:pt x="12072" y="0"/>
                    <a:pt x="21600" y="4835"/>
                    <a:pt x="21600" y="10800"/>
                  </a:cubicBezTo>
                  <a:cubicBezTo>
                    <a:pt x="21600" y="16765"/>
                    <a:pt x="12072" y="21600"/>
                    <a:pt x="320" y="21600"/>
                  </a:cubicBezTo>
                  <a:cubicBezTo>
                    <a:pt x="213" y="21600"/>
                    <a:pt x="106" y="21600"/>
                    <a:pt x="0" y="21599"/>
                  </a:cubicBezTo>
                  <a:lnTo>
                    <a:pt x="320" y="10800"/>
                  </a:lnTo>
                  <a:lnTo>
                    <a:pt x="308" y="0"/>
                  </a:lnTo>
                  <a:close/>
                </a:path>
              </a:pathLst>
            </a:custGeom>
            <a:gradFill flip="none" rotWithShape="1">
              <a:gsLst>
                <a:gs pos="0">
                  <a:srgbClr val="000000"/>
                </a:gs>
                <a:gs pos="100000">
                  <a:srgbClr val="B75B00"/>
                </a:gs>
              </a:gsLst>
              <a:lin ang="0" scaled="0"/>
            </a:gradFill>
            <a:ln w="12700" cap="flat">
              <a:noFill/>
              <a:miter lim="400000"/>
            </a:ln>
            <a:effectLst/>
          </p:spPr>
          <p:txBody>
            <a:bodyPr wrap="square" lIns="45719" tIns="45719" rIns="45719" bIns="45719" numCol="1" anchor="ctr">
              <a:noAutofit/>
            </a:bodyPr>
            <a:lstStyle/>
            <a:p>
              <a:pPr>
                <a:defRPr>
                  <a:solidFill>
                    <a:srgbClr val="FFFFCC"/>
                  </a:solidFill>
                  <a:latin typeface="Times New Roman"/>
                  <a:ea typeface="Times New Roman"/>
                  <a:cs typeface="Times New Roman"/>
                  <a:sym typeface="Times New Roman"/>
                </a:defRPr>
              </a:pPr>
              <a:endParaRPr/>
            </a:p>
          </p:txBody>
        </p:sp>
        <p:sp>
          <p:nvSpPr>
            <p:cNvPr id="3943" name="AutoShape 1030"/>
            <p:cNvSpPr/>
            <p:nvPr/>
          </p:nvSpPr>
          <p:spPr>
            <a:xfrm>
              <a:off x="0" y="715962"/>
              <a:ext cx="7918450" cy="165101"/>
            </a:xfrm>
            <a:prstGeom prst="roundRect">
              <a:avLst>
                <a:gd name="adj" fmla="val 49995"/>
              </a:avLst>
            </a:prstGeom>
            <a:gradFill flip="none" rotWithShape="1">
              <a:gsLst>
                <a:gs pos="0">
                  <a:srgbClr val="000000"/>
                </a:gs>
                <a:gs pos="20000">
                  <a:srgbClr val="000040"/>
                </a:gs>
                <a:gs pos="50000">
                  <a:srgbClr val="400040"/>
                </a:gs>
                <a:gs pos="75000">
                  <a:srgbClr val="8F0040"/>
                </a:gs>
                <a:gs pos="89999">
                  <a:srgbClr val="F27300"/>
                </a:gs>
                <a:gs pos="100000">
                  <a:srgbClr val="FFBF00"/>
                </a:gs>
              </a:gsLst>
              <a:lin ang="0" scaled="0"/>
            </a:gradFill>
            <a:ln w="12700" cap="flat">
              <a:noFill/>
              <a:miter lim="400000"/>
            </a:ln>
            <a:effectLst/>
          </p:spPr>
          <p:txBody>
            <a:bodyPr wrap="square" lIns="45719" tIns="45719" rIns="45719" bIns="45719" numCol="1" anchor="ctr">
              <a:noAutofit/>
            </a:bodyPr>
            <a:lstStyle/>
            <a:p>
              <a:pPr>
                <a:defRPr>
                  <a:solidFill>
                    <a:srgbClr val="FFFFCC"/>
                  </a:solidFill>
                  <a:latin typeface="Times New Roman"/>
                  <a:ea typeface="Times New Roman"/>
                  <a:cs typeface="Times New Roman"/>
                  <a:sym typeface="Times New Roman"/>
                </a:defRPr>
              </a:pPr>
              <a:endParaRPr/>
            </a:p>
          </p:txBody>
        </p:sp>
      </p:grpSp>
      <p:sp>
        <p:nvSpPr>
          <p:cNvPr id="3945" name="Title Text"/>
          <p:cNvSpPr txBox="1">
            <a:spLocks noGrp="1"/>
          </p:cNvSpPr>
          <p:nvPr>
            <p:ph type="title"/>
          </p:nvPr>
        </p:nvSpPr>
        <p:spPr>
          <a:xfrm>
            <a:off x="381000" y="381000"/>
            <a:ext cx="8458200" cy="1143000"/>
          </a:xfrm>
          <a:prstGeom prst="rect">
            <a:avLst/>
          </a:prstGeom>
          <a:noFill/>
        </p:spPr>
        <p:txBody>
          <a:bodyPr lIns="46005" tIns="46005" rIns="46005" bIns="46005" anchor="b"/>
          <a:lstStyle>
            <a:lvl1pPr algn="r">
              <a:defRPr sz="4400" b="1" i="0">
                <a:solidFill>
                  <a:srgbClr val="FFCC66"/>
                </a:solidFill>
                <a:latin typeface="Arial" panose="020B0604020202020204" pitchFamily="34" charset="0"/>
                <a:cs typeface="Arial" panose="020B0604020202020204" pitchFamily="34" charset="0"/>
              </a:defRPr>
            </a:lvl1pPr>
          </a:lstStyle>
          <a:p>
            <a:r>
              <a:rPr dirty="0"/>
              <a:t>Title Text</a:t>
            </a:r>
          </a:p>
        </p:txBody>
      </p:sp>
      <p:sp>
        <p:nvSpPr>
          <p:cNvPr id="3946" name="Body Level One…"/>
          <p:cNvSpPr txBox="1">
            <a:spLocks noGrp="1"/>
          </p:cNvSpPr>
          <p:nvPr>
            <p:ph type="body" idx="1"/>
          </p:nvPr>
        </p:nvSpPr>
        <p:spPr>
          <a:xfrm>
            <a:off x="381000" y="2057400"/>
            <a:ext cx="8458200" cy="4114800"/>
          </a:xfrm>
          <a:prstGeom prst="rect">
            <a:avLst/>
          </a:prstGeom>
        </p:spPr>
        <p:txBody>
          <a:bodyPr lIns="46005" tIns="46005" rIns="46005" bIns="46005">
            <a:normAutofit/>
          </a:bodyPr>
          <a:lstStyle>
            <a:lvl1pPr marL="342659" indent="-342659">
              <a:buClr>
                <a:srgbClr val="FFCC66"/>
              </a:buClr>
              <a:buSzPct val="100000"/>
              <a:buChar char="•"/>
              <a:defRPr b="1" i="0">
                <a:solidFill>
                  <a:srgbClr val="FFFFCC"/>
                </a:solidFill>
                <a:latin typeface="Arial" panose="020B0604020202020204" pitchFamily="34" charset="0"/>
                <a:cs typeface="Arial" panose="020B0604020202020204" pitchFamily="34" charset="0"/>
              </a:defRPr>
            </a:lvl1pPr>
            <a:lvl2pPr marL="783220" indent="-326340">
              <a:buClr>
                <a:srgbClr val="FFCC66"/>
              </a:buClr>
              <a:buSzPct val="100000"/>
              <a:buChar char="–"/>
              <a:defRPr b="1" i="0">
                <a:solidFill>
                  <a:srgbClr val="FFFFCC"/>
                </a:solidFill>
                <a:latin typeface="Arial" panose="020B0604020202020204" pitchFamily="34" charset="0"/>
                <a:cs typeface="Arial" panose="020B0604020202020204" pitchFamily="34" charset="0"/>
              </a:defRPr>
            </a:lvl2pPr>
            <a:lvl3pPr marL="1218345" indent="-304585">
              <a:buClr>
                <a:srgbClr val="FFCC66"/>
              </a:buClr>
              <a:buSzPct val="100000"/>
              <a:buChar char="•"/>
              <a:defRPr b="1" i="0">
                <a:solidFill>
                  <a:srgbClr val="FFFFCC"/>
                </a:solidFill>
                <a:latin typeface="Arial" panose="020B0604020202020204" pitchFamily="34" charset="0"/>
                <a:cs typeface="Arial" panose="020B0604020202020204" pitchFamily="34" charset="0"/>
              </a:defRPr>
            </a:lvl3pPr>
            <a:lvl4pPr marL="1736140" indent="-365502">
              <a:buClr>
                <a:srgbClr val="FFCC66"/>
              </a:buClr>
              <a:buSzPct val="100000"/>
              <a:buChar char="–"/>
              <a:defRPr b="1" i="0">
                <a:solidFill>
                  <a:srgbClr val="FFFFCC"/>
                </a:solidFill>
                <a:latin typeface="Arial" panose="020B0604020202020204" pitchFamily="34" charset="0"/>
                <a:cs typeface="Arial" panose="020B0604020202020204" pitchFamily="34" charset="0"/>
              </a:defRPr>
            </a:lvl4pPr>
            <a:lvl5pPr marL="2193020" indent="-365502">
              <a:buClr>
                <a:srgbClr val="FFCC66"/>
              </a:buClr>
              <a:defRPr b="1" i="0">
                <a:solidFill>
                  <a:srgbClr val="FFFFCC"/>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947" name="Slide Number"/>
          <p:cNvSpPr txBox="1">
            <a:spLocks noGrp="1"/>
          </p:cNvSpPr>
          <p:nvPr>
            <p:ph type="sldNum" sz="quarter" idx="2"/>
          </p:nvPr>
        </p:nvSpPr>
        <p:spPr>
          <a:xfrm>
            <a:off x="8147284" y="6399024"/>
            <a:ext cx="310917" cy="308352"/>
          </a:xfrm>
          <a:prstGeom prst="rect">
            <a:avLst/>
          </a:prstGeom>
        </p:spPr>
        <p:txBody>
          <a:bodyPr lIns="46005" tIns="46005" rIns="46005" bIns="46005" anchor="ctr"/>
          <a:lstStyle>
            <a:lvl1pPr>
              <a:defRPr b="1" i="0">
                <a:solidFill>
                  <a:srgbClr val="FFFFCC"/>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889158652"/>
      </p:ext>
    </p:extLst>
  </p:cSld>
  <p:clrMapOvr>
    <a:masterClrMapping/>
  </p:clrMapOvr>
  <p:transition spd="med"/>
</p:sldLayout>
</file>

<file path=ppt/slideLayouts/slideLayout2216.xml><?xml version="1.0" encoding="utf-8"?>
<p:sldLayout xmlns:a="http://schemas.openxmlformats.org/drawingml/2006/main" xmlns:r="http://schemas.openxmlformats.org/officeDocument/2006/relationships" xmlns:p="http://schemas.openxmlformats.org/presentationml/2006/main" showMasterSp="0" type="tx">
  <p:cSld name="34_Blank">
    <p:bg>
      <p:bgPr>
        <a:solidFill>
          <a:srgbClr val="FFFFFF"/>
        </a:solidFill>
        <a:effectLst/>
      </p:bgPr>
    </p:bg>
    <p:spTree>
      <p:nvGrpSpPr>
        <p:cNvPr id="1" name=""/>
        <p:cNvGrpSpPr/>
        <p:nvPr/>
      </p:nvGrpSpPr>
      <p:grpSpPr>
        <a:xfrm>
          <a:off x="0" y="0"/>
          <a:ext cx="0" cy="0"/>
          <a:chOff x="0" y="0"/>
          <a:chExt cx="0" cy="0"/>
        </a:xfrm>
      </p:grpSpPr>
      <p:sp>
        <p:nvSpPr>
          <p:cNvPr id="3954" name="Rectangle 1"/>
          <p:cNvSpPr/>
          <p:nvPr/>
        </p:nvSpPr>
        <p:spPr>
          <a:xfrm>
            <a:off x="0" y="0"/>
            <a:ext cx="9144000" cy="6858000"/>
          </a:xfrm>
          <a:prstGeom prst="rect">
            <a:avLst/>
          </a:prstGeom>
          <a:gradFill>
            <a:gsLst>
              <a:gs pos="0">
                <a:srgbClr val="000000"/>
              </a:gs>
              <a:gs pos="50000">
                <a:srgbClr val="121D91"/>
              </a:gs>
              <a:gs pos="100000">
                <a:srgbClr val="000000"/>
              </a:gs>
            </a:gsLst>
          </a:gradFill>
          <a:ln w="12600">
            <a:solidFill>
              <a:srgbClr val="000000"/>
            </a:solidFill>
            <a:miter/>
          </a:ln>
        </p:spPr>
        <p:txBody>
          <a:bodyPr lIns="45719" rIns="45719" anchor="ctr"/>
          <a:lstStyle/>
          <a:p>
            <a:pPr>
              <a:defRPr>
                <a:solidFill>
                  <a:srgbClr val="000000"/>
                </a:solidFill>
                <a:latin typeface="Times New Roman"/>
                <a:ea typeface="Times New Roman"/>
                <a:cs typeface="Times New Roman"/>
                <a:sym typeface="Times New Roman"/>
              </a:defRPr>
            </a:pPr>
            <a:endParaRPr/>
          </a:p>
        </p:txBody>
      </p:sp>
      <p:sp>
        <p:nvSpPr>
          <p:cNvPr id="3955" name="Text Box 2"/>
          <p:cNvSpPr txBox="1"/>
          <p:nvPr/>
        </p:nvSpPr>
        <p:spPr>
          <a:xfrm>
            <a:off x="794239" y="6570253"/>
            <a:ext cx="803893" cy="207197"/>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1967" tIns="41967" rIns="41967" bIns="41967" anchor="ctr">
            <a:spAutoFit/>
          </a:bodyPr>
          <a:lstStyle/>
          <a:p>
            <a:pPr algn="ctr">
              <a:spcBef>
                <a:spcPts val="500"/>
              </a:spcBef>
              <a:tabLst>
                <a:tab pos="812800" algn="l"/>
                <a:tab pos="1638300" algn="l"/>
                <a:tab pos="2451100" algn="l"/>
                <a:tab pos="3276600" algn="l"/>
                <a:tab pos="4102100" algn="l"/>
                <a:tab pos="4914900" algn="l"/>
                <a:tab pos="5740400" algn="l"/>
                <a:tab pos="6553200" algn="l"/>
                <a:tab pos="7378700" algn="l"/>
                <a:tab pos="8204200" algn="l"/>
                <a:tab pos="9017000" algn="l"/>
              </a:tabLst>
              <a:defRPr sz="800" b="1">
                <a:solidFill>
                  <a:srgbClr val="FFFFFF"/>
                </a:solidFill>
              </a:defRPr>
            </a:pPr>
            <a:r>
              <a:t>© </a:t>
            </a:r>
            <a:r>
              <a:rPr sz="900"/>
              <a:t>2006</a:t>
            </a:r>
            <a:r>
              <a:t> TBBMI</a:t>
            </a:r>
          </a:p>
        </p:txBody>
      </p:sp>
      <p:sp>
        <p:nvSpPr>
          <p:cNvPr id="3956" name="Rectangle 3"/>
          <p:cNvSpPr txBox="1"/>
          <p:nvPr/>
        </p:nvSpPr>
        <p:spPr>
          <a:xfrm>
            <a:off x="7884120" y="6534253"/>
            <a:ext cx="594132" cy="249037"/>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1967" tIns="41967" rIns="41967" bIns="41967" anchor="ctr">
            <a:spAutoFit/>
          </a:bodyPr>
          <a:lstStyle>
            <a:lvl1pPr algn="ctr">
              <a:tabLst>
                <a:tab pos="812800" algn="l"/>
                <a:tab pos="1638300" algn="l"/>
                <a:tab pos="2451100" algn="l"/>
                <a:tab pos="3276600" algn="l"/>
                <a:tab pos="4089400" algn="l"/>
                <a:tab pos="4914900" algn="l"/>
                <a:tab pos="5727700" algn="l"/>
                <a:tab pos="6553200" algn="l"/>
                <a:tab pos="7378700" algn="l"/>
                <a:tab pos="8191500" algn="l"/>
                <a:tab pos="9017000" algn="l"/>
              </a:tabLst>
              <a:defRPr sz="900" b="1">
                <a:solidFill>
                  <a:srgbClr val="FFFFFF"/>
                </a:solidFill>
                <a:latin typeface="Comic Sans MS"/>
                <a:ea typeface="Comic Sans MS"/>
                <a:cs typeface="Comic Sans MS"/>
                <a:sym typeface="Comic Sans MS"/>
              </a:defRPr>
            </a:lvl1pPr>
          </a:lstStyle>
          <a:p>
            <a:r>
              <a:t>9.65.08.</a:t>
            </a:r>
          </a:p>
        </p:txBody>
      </p:sp>
      <p:sp>
        <p:nvSpPr>
          <p:cNvPr id="3957" name="Rectangle 4"/>
          <p:cNvSpPr txBox="1"/>
          <p:nvPr/>
        </p:nvSpPr>
        <p:spPr>
          <a:xfrm>
            <a:off x="507489" y="106362"/>
            <a:ext cx="3969783" cy="919716"/>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519" tIns="45519" rIns="45519" bIns="45519">
            <a:spAutoFit/>
          </a:bodyPr>
          <a:lstStyle>
            <a:lvl1pPr>
              <a:lnSpc>
                <a:spcPct val="125000"/>
              </a:lnSpc>
              <a:spcBef>
                <a:spcPts val="1300"/>
              </a:spcBef>
              <a:tabLst>
                <a:tab pos="812800" algn="l"/>
                <a:tab pos="1638300" algn="l"/>
                <a:tab pos="2451100" algn="l"/>
                <a:tab pos="3276600" algn="l"/>
                <a:tab pos="4089400" algn="l"/>
                <a:tab pos="4914900" algn="l"/>
                <a:tab pos="5727700" algn="l"/>
                <a:tab pos="6553200" algn="l"/>
                <a:tab pos="7378700" algn="l"/>
                <a:tab pos="8191500" algn="l"/>
                <a:tab pos="9017000" algn="l"/>
              </a:tabLst>
              <a:defRPr b="1">
                <a:solidFill>
                  <a:srgbClr val="FFFF00"/>
                </a:solidFill>
                <a:latin typeface="+mn-lt"/>
                <a:ea typeface="+mn-ea"/>
                <a:cs typeface="+mn-cs"/>
                <a:sym typeface="Helvetica"/>
              </a:defRPr>
            </a:lvl1pPr>
          </a:lstStyle>
          <a:p>
            <a:r>
              <a:t>The  New Testament          Comes Together</a:t>
            </a:r>
          </a:p>
        </p:txBody>
      </p:sp>
      <p:sp>
        <p:nvSpPr>
          <p:cNvPr id="3958" name="Slide Number"/>
          <p:cNvSpPr txBox="1">
            <a:spLocks noGrp="1"/>
          </p:cNvSpPr>
          <p:nvPr>
            <p:ph type="sldNum" sz="quarter" idx="2"/>
          </p:nvPr>
        </p:nvSpPr>
        <p:spPr>
          <a:xfrm>
            <a:off x="4419600" y="5988050"/>
            <a:ext cx="2133600" cy="368301"/>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1347080232"/>
      </p:ext>
    </p:extLst>
  </p:cSld>
  <p:clrMapOvr>
    <a:masterClrMapping/>
  </p:clrMapOvr>
  <p:transition spd="med"/>
</p:sldLayout>
</file>

<file path=ppt/slideLayouts/slideLayout2217.xml><?xml version="1.0" encoding="utf-8"?>
<p:sldLayout xmlns:a="http://schemas.openxmlformats.org/drawingml/2006/main" xmlns:r="http://schemas.openxmlformats.org/officeDocument/2006/relationships" xmlns:p="http://schemas.openxmlformats.org/presentationml/2006/main" showMasterSp="0" type="tx">
  <p:cSld name="35_Blank">
    <p:bg>
      <p:bgPr>
        <a:blipFill rotWithShape="1">
          <a:blip r:embed="rId2" cstate="print"/>
          <a:srcRect/>
          <a:tile tx="0" ty="0" sx="100000" sy="100000" flip="none" algn="tl"/>
        </a:blipFill>
        <a:effectLst/>
      </p:bgPr>
    </p:bg>
    <p:spTree>
      <p:nvGrpSpPr>
        <p:cNvPr id="1" name=""/>
        <p:cNvGrpSpPr/>
        <p:nvPr/>
      </p:nvGrpSpPr>
      <p:grpSpPr>
        <a:xfrm>
          <a:off x="0" y="0"/>
          <a:ext cx="0" cy="0"/>
          <a:chOff x="0" y="0"/>
          <a:chExt cx="0" cy="0"/>
        </a:xfrm>
      </p:grpSpPr>
      <p:sp>
        <p:nvSpPr>
          <p:cNvPr id="3965" name="Slide Number"/>
          <p:cNvSpPr txBox="1">
            <a:spLocks noGrp="1"/>
          </p:cNvSpPr>
          <p:nvPr>
            <p:ph type="sldNum" sz="quarter" idx="2"/>
          </p:nvPr>
        </p:nvSpPr>
        <p:spPr>
          <a:xfrm>
            <a:off x="8176323" y="6248400"/>
            <a:ext cx="281877" cy="287023"/>
          </a:xfrm>
          <a:prstGeom prst="rect">
            <a:avLst/>
          </a:prstGeom>
        </p:spPr>
        <p:txBody>
          <a:bodyPr lIns="45687" tIns="45687" rIns="45687" bIns="45687"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793509875"/>
      </p:ext>
    </p:extLst>
  </p:cSld>
  <p:clrMapOvr>
    <a:masterClrMapping/>
  </p:clrMapOvr>
  <p:transition spd="med"/>
</p:sldLayout>
</file>

<file path=ppt/slideLayouts/slideLayout2218.xml><?xml version="1.0" encoding="utf-8"?>
<p:sldLayout xmlns:a="http://schemas.openxmlformats.org/drawingml/2006/main" xmlns:r="http://schemas.openxmlformats.org/officeDocument/2006/relationships" xmlns:p="http://schemas.openxmlformats.org/presentationml/2006/main" showMasterSp="0" type="tx">
  <p:cSld name="28_Title Slide">
    <p:bg>
      <p:bgPr>
        <a:solidFill>
          <a:srgbClr val="390039"/>
        </a:solidFill>
        <a:effectLst/>
      </p:bgPr>
    </p:bg>
    <p:spTree>
      <p:nvGrpSpPr>
        <p:cNvPr id="1" name=""/>
        <p:cNvGrpSpPr/>
        <p:nvPr/>
      </p:nvGrpSpPr>
      <p:grpSpPr>
        <a:xfrm>
          <a:off x="0" y="0"/>
          <a:ext cx="0" cy="0"/>
          <a:chOff x="0" y="0"/>
          <a:chExt cx="0" cy="0"/>
        </a:xfrm>
      </p:grpSpPr>
      <p:sp>
        <p:nvSpPr>
          <p:cNvPr id="3972" name="Title Text"/>
          <p:cNvSpPr txBox="1">
            <a:spLocks noGrp="1"/>
          </p:cNvSpPr>
          <p:nvPr>
            <p:ph type="title"/>
          </p:nvPr>
        </p:nvSpPr>
        <p:spPr>
          <a:xfrm>
            <a:off x="685800" y="2130425"/>
            <a:ext cx="7772400" cy="1470025"/>
          </a:xfrm>
          <a:prstGeom prst="rect">
            <a:avLst/>
          </a:prstGeom>
          <a:noFill/>
        </p:spPr>
        <p:txBody>
          <a:bodyPr lIns="45719" tIns="45719" rIns="45719" bIns="45719"/>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973" name="Body Level One…"/>
          <p:cNvSpPr txBox="1">
            <a:spLocks noGrp="1"/>
          </p:cNvSpPr>
          <p:nvPr>
            <p:ph type="body" sz="quarter" idx="1"/>
          </p:nvPr>
        </p:nvSpPr>
        <p:spPr>
          <a:xfrm>
            <a:off x="1371600" y="3886200"/>
            <a:ext cx="6400800" cy="1752600"/>
          </a:xfrm>
          <a:prstGeom prst="rect">
            <a:avLst/>
          </a:prstGeom>
        </p:spPr>
        <p:txBody>
          <a:bodyPr lIns="45719" tIns="45719" rIns="45719" bIns="45719">
            <a:normAutofit/>
          </a:bodyPr>
          <a:lstStyle>
            <a:lvl1pPr marL="0" indent="0" algn="ctr">
              <a:buSzTx/>
              <a:buNone/>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0" indent="457200" algn="ctr">
              <a:buSzTx/>
              <a:buNone/>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0" indent="914400" algn="ctr">
              <a:buSzTx/>
              <a:buNone/>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0" indent="1371600" algn="ctr">
              <a:buSzTx/>
              <a:buNone/>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0" indent="1828800" algn="ctr">
              <a:buSzTx/>
              <a:buNone/>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974"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402238178"/>
      </p:ext>
    </p:extLst>
  </p:cSld>
  <p:clrMapOvr>
    <a:masterClrMapping/>
  </p:clrMapOvr>
  <p:transition spd="med"/>
</p:sldLayout>
</file>

<file path=ppt/slideLayouts/slideLayout2219.xml><?xml version="1.0" encoding="utf-8"?>
<p:sldLayout xmlns:a="http://schemas.openxmlformats.org/drawingml/2006/main" xmlns:r="http://schemas.openxmlformats.org/officeDocument/2006/relationships" xmlns:p="http://schemas.openxmlformats.org/presentationml/2006/main" showMasterSp="0" type="tx">
  <p:cSld name="31_Title and Content">
    <p:bg>
      <p:bgPr>
        <a:solidFill>
          <a:srgbClr val="390039"/>
        </a:solidFill>
        <a:effectLst/>
      </p:bgPr>
    </p:bg>
    <p:spTree>
      <p:nvGrpSpPr>
        <p:cNvPr id="1" name=""/>
        <p:cNvGrpSpPr/>
        <p:nvPr/>
      </p:nvGrpSpPr>
      <p:grpSpPr>
        <a:xfrm>
          <a:off x="0" y="0"/>
          <a:ext cx="0" cy="0"/>
          <a:chOff x="0" y="0"/>
          <a:chExt cx="0" cy="0"/>
        </a:xfrm>
      </p:grpSpPr>
      <p:sp>
        <p:nvSpPr>
          <p:cNvPr id="3981"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982" name="Body Level One…"/>
          <p:cNvSpPr txBox="1">
            <a:spLocks noGrp="1"/>
          </p:cNvSpPr>
          <p:nvPr>
            <p:ph type="body" idx="1"/>
          </p:nvPr>
        </p:nvSpPr>
        <p:spPr>
          <a:xfrm>
            <a:off x="457200" y="1600200"/>
            <a:ext cx="8229600" cy="4525963"/>
          </a:xfrm>
          <a:prstGeom prst="rect">
            <a:avLst/>
          </a:prstGeom>
        </p:spPr>
        <p:txBody>
          <a:bodyPr lIns="45719" tIns="45719" rIns="45719" bIns="45719">
            <a:normAutofit/>
          </a:bodyPr>
          <a:lstStyle>
            <a:lvl1pPr marL="342900" indent="-34290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83771" indent="-326571">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19200" indent="-30480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37360" indent="-36576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94560" indent="-36576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983"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598530145"/>
      </p:ext>
    </p:extLst>
  </p:cSld>
  <p:clrMapOvr>
    <a:masterClrMapping/>
  </p:clrMapOvr>
  <p:transition spd="med"/>
</p:sldLayout>
</file>

<file path=ppt/slideLayouts/slideLayout222.xml><?xml version="1.0" encoding="utf-8"?>
<p:sldLayout xmlns:a="http://schemas.openxmlformats.org/drawingml/2006/main" xmlns:r="http://schemas.openxmlformats.org/officeDocument/2006/relationships" xmlns:p="http://schemas.openxmlformats.org/presentationml/2006/main" showMasterSp="0" type="tx">
  <p:cSld name="9_Two Content">
    <p:bg>
      <p:bgPr>
        <a:solidFill>
          <a:schemeClr val="accent3">
            <a:lumOff val="44000"/>
          </a:schemeClr>
        </a:solidFill>
        <a:effectLst/>
      </p:bgPr>
    </p:bg>
    <p:spTree>
      <p:nvGrpSpPr>
        <p:cNvPr id="1" name=""/>
        <p:cNvGrpSpPr/>
        <p:nvPr/>
      </p:nvGrpSpPr>
      <p:grpSpPr>
        <a:xfrm>
          <a:off x="0" y="0"/>
          <a:ext cx="0" cy="0"/>
          <a:chOff x="0" y="0"/>
          <a:chExt cx="0" cy="0"/>
        </a:xfrm>
      </p:grpSpPr>
      <p:grpSp>
        <p:nvGrpSpPr>
          <p:cNvPr id="2821" name="Group 2"/>
          <p:cNvGrpSpPr/>
          <p:nvPr/>
        </p:nvGrpSpPr>
        <p:grpSpPr>
          <a:xfrm>
            <a:off x="0" y="0"/>
            <a:ext cx="7620000" cy="6858000"/>
            <a:chOff x="0" y="0"/>
            <a:chExt cx="7620000" cy="6858000"/>
          </a:xfrm>
        </p:grpSpPr>
        <p:grpSp>
          <p:nvGrpSpPr>
            <p:cNvPr id="2817" name="Group 3"/>
            <p:cNvGrpSpPr/>
            <p:nvPr/>
          </p:nvGrpSpPr>
          <p:grpSpPr>
            <a:xfrm>
              <a:off x="0" y="0"/>
              <a:ext cx="3200400" cy="6858000"/>
              <a:chOff x="0" y="0"/>
              <a:chExt cx="3200400" cy="6858000"/>
            </a:xfrm>
          </p:grpSpPr>
          <p:sp>
            <p:nvSpPr>
              <p:cNvPr id="2815" name="Rectangle 4"/>
              <p:cNvSpPr/>
              <p:nvPr/>
            </p:nvSpPr>
            <p:spPr>
              <a:xfrm>
                <a:off x="0" y="0"/>
                <a:ext cx="762000" cy="6858000"/>
              </a:xfrm>
              <a:prstGeom prst="rect">
                <a:avLst/>
              </a:prstGeom>
              <a:solidFill>
                <a:srgbClr val="99CC99"/>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816" name="Freeform 5"/>
              <p:cNvSpPr/>
              <p:nvPr/>
            </p:nvSpPr>
            <p:spPr>
              <a:xfrm>
                <a:off x="457200" y="0"/>
                <a:ext cx="2743200" cy="1166813"/>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14106"/>
                    </a:lnTo>
                    <a:lnTo>
                      <a:pt x="4750" y="14165"/>
                    </a:lnTo>
                    <a:lnTo>
                      <a:pt x="4425" y="14106"/>
                    </a:lnTo>
                    <a:lnTo>
                      <a:pt x="3850" y="14371"/>
                    </a:lnTo>
                    <a:cubicBezTo>
                      <a:pt x="3625" y="14635"/>
                      <a:pt x="3288" y="15076"/>
                      <a:pt x="3075" y="15605"/>
                    </a:cubicBezTo>
                    <a:cubicBezTo>
                      <a:pt x="2862" y="16134"/>
                      <a:pt x="2688" y="16869"/>
                      <a:pt x="2575" y="17544"/>
                    </a:cubicBezTo>
                    <a:cubicBezTo>
                      <a:pt x="2462" y="18220"/>
                      <a:pt x="2425" y="18896"/>
                      <a:pt x="2400" y="19572"/>
                    </a:cubicBezTo>
                    <a:lnTo>
                      <a:pt x="2400" y="21600"/>
                    </a:lnTo>
                    <a:lnTo>
                      <a:pt x="0" y="21600"/>
                    </a:lnTo>
                    <a:lnTo>
                      <a:pt x="0" y="0"/>
                    </a:lnTo>
                    <a:lnTo>
                      <a:pt x="21600" y="0"/>
                    </a:lnTo>
                    <a:close/>
                  </a:path>
                </a:pathLst>
              </a:custGeom>
              <a:solidFill>
                <a:srgbClr val="99CC99"/>
              </a:solidFill>
              <a:ln w="12700" cap="flat">
                <a:noFill/>
                <a:miter lim="400000"/>
              </a:ln>
              <a:effectLst/>
            </p:spPr>
            <p:txBody>
              <a:bodyPr wrap="square" lIns="45719" tIns="45719" rIns="45719" bIns="45719" numCol="1" anchor="t">
                <a:noAutofit/>
              </a:bodyPr>
              <a:lstStyle/>
              <a:p>
                <a:pPr algn="l">
                  <a:defRPr b="0">
                    <a:solidFill>
                      <a:srgbClr val="003366"/>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2820" name="Group 6"/>
            <p:cNvGrpSpPr/>
            <p:nvPr/>
          </p:nvGrpSpPr>
          <p:grpSpPr>
            <a:xfrm>
              <a:off x="228600" y="1981199"/>
              <a:ext cx="7391400" cy="319090"/>
              <a:chOff x="0" y="0"/>
              <a:chExt cx="7391400" cy="319088"/>
            </a:xfrm>
          </p:grpSpPr>
          <p:sp>
            <p:nvSpPr>
              <p:cNvPr id="2818" name="AutoShape 7"/>
              <p:cNvSpPr/>
              <p:nvPr/>
            </p:nvSpPr>
            <p:spPr>
              <a:xfrm>
                <a:off x="381000" y="0"/>
                <a:ext cx="7010400" cy="317500"/>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819" name="AutoShape 8"/>
              <p:cNvSpPr/>
              <p:nvPr/>
            </p:nvSpPr>
            <p:spPr>
              <a:xfrm flipH="1">
                <a:off x="0" y="-1"/>
                <a:ext cx="393700" cy="31909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2822" name="Title Text"/>
          <p:cNvSpPr txBox="1">
            <a:spLocks noGrp="1"/>
          </p:cNvSpPr>
          <p:nvPr>
            <p:ph type="title"/>
          </p:nvPr>
        </p:nvSpPr>
        <p:spPr>
          <a:xfrm>
            <a:off x="762000" y="762000"/>
            <a:ext cx="7924800" cy="1143000"/>
          </a:xfrm>
          <a:prstGeom prst="rect">
            <a:avLst/>
          </a:prstGeom>
        </p:spPr>
        <p:txBody>
          <a:bodyPr/>
          <a:lstStyle>
            <a:lvl1pPr>
              <a:lnSpc>
                <a:spcPct val="90000"/>
              </a:lnSpc>
              <a:defRPr sz="3600" b="1" i="0">
                <a:solidFill>
                  <a:srgbClr val="006666"/>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2823" name="Body Level One…"/>
          <p:cNvSpPr txBox="1">
            <a:spLocks noGrp="1"/>
          </p:cNvSpPr>
          <p:nvPr>
            <p:ph type="body" sz="half" idx="1"/>
          </p:nvPr>
        </p:nvSpPr>
        <p:spPr>
          <a:xfrm>
            <a:off x="838200" y="2362200"/>
            <a:ext cx="3770313" cy="3724275"/>
          </a:xfrm>
          <a:prstGeom prst="rect">
            <a:avLst/>
          </a:prstGeom>
        </p:spPr>
        <p:txBody>
          <a:bodyPr>
            <a:normAutofit/>
          </a:bodyPr>
          <a:lstStyle>
            <a:lvl1pPr>
              <a:spcBef>
                <a:spcPts val="600"/>
              </a:spcBef>
              <a:buClr>
                <a:srgbClr val="003366"/>
              </a:buClr>
              <a:buSzPct val="75000"/>
              <a:buChar char="●"/>
              <a:defRPr sz="28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lr>
                <a:srgbClr val="003366"/>
              </a:buClr>
              <a:buSzPct val="75000"/>
              <a:buChar char="–"/>
              <a:defRPr sz="28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buClr>
                <a:srgbClr val="003366"/>
              </a:buClr>
              <a:buSzPct val="75000"/>
              <a:buChar char="●"/>
              <a:defRPr sz="28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lr>
                <a:srgbClr val="003366"/>
              </a:buClr>
              <a:buSzPct val="80000"/>
              <a:buChar char="–"/>
              <a:defRPr sz="28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lr>
                <a:srgbClr val="003366"/>
              </a:buClr>
              <a:buSzPct val="65000"/>
              <a:buChar char="●"/>
              <a:defRPr sz="28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824" name="Slide Number"/>
          <p:cNvSpPr txBox="1">
            <a:spLocks noGrp="1"/>
          </p:cNvSpPr>
          <p:nvPr>
            <p:ph type="sldNum" sz="quarter" idx="2"/>
          </p:nvPr>
        </p:nvSpPr>
        <p:spPr>
          <a:xfrm>
            <a:off x="142114" y="6238557"/>
            <a:ext cx="499494" cy="492443"/>
          </a:xfrm>
          <a:prstGeom prst="rect">
            <a:avLst/>
          </a:prstGeom>
        </p:spPr>
        <p:txBody>
          <a:bodyPr/>
          <a:lstStyle>
            <a:lvl1pPr>
              <a:defRPr sz="2600" b="1" i="0">
                <a:solidFill>
                  <a:schemeClr val="accent3">
                    <a:lumOff val="44000"/>
                  </a:schemeClr>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746081630"/>
      </p:ext>
    </p:extLst>
  </p:cSld>
  <p:clrMapOvr>
    <a:masterClrMapping/>
  </p:clrMapOvr>
  <p:transition spd="med"/>
</p:sldLayout>
</file>

<file path=ppt/slideLayouts/slideLayout2220.xml><?xml version="1.0" encoding="utf-8"?>
<p:sldLayout xmlns:a="http://schemas.openxmlformats.org/drawingml/2006/main" xmlns:r="http://schemas.openxmlformats.org/officeDocument/2006/relationships" xmlns:p="http://schemas.openxmlformats.org/presentationml/2006/main" showMasterSp="0" type="tx">
  <p:cSld name="28_Section Header">
    <p:bg>
      <p:bgPr>
        <a:solidFill>
          <a:srgbClr val="390039"/>
        </a:solidFill>
        <a:effectLst/>
      </p:bgPr>
    </p:bg>
    <p:spTree>
      <p:nvGrpSpPr>
        <p:cNvPr id="1" name=""/>
        <p:cNvGrpSpPr/>
        <p:nvPr/>
      </p:nvGrpSpPr>
      <p:grpSpPr>
        <a:xfrm>
          <a:off x="0" y="0"/>
          <a:ext cx="0" cy="0"/>
          <a:chOff x="0" y="0"/>
          <a:chExt cx="0" cy="0"/>
        </a:xfrm>
      </p:grpSpPr>
      <p:sp>
        <p:nvSpPr>
          <p:cNvPr id="3990" name="Title Text"/>
          <p:cNvSpPr txBox="1">
            <a:spLocks noGrp="1"/>
          </p:cNvSpPr>
          <p:nvPr>
            <p:ph type="title"/>
          </p:nvPr>
        </p:nvSpPr>
        <p:spPr>
          <a:xfrm>
            <a:off x="722312" y="4406900"/>
            <a:ext cx="7772401" cy="1362075"/>
          </a:xfrm>
          <a:prstGeom prst="rect">
            <a:avLst/>
          </a:prstGeom>
          <a:noFill/>
        </p:spPr>
        <p:txBody>
          <a:bodyPr lIns="45719" tIns="45719" rIns="45719" bIns="45719" anchor="t"/>
          <a:lstStyle>
            <a:lvl1pPr algn="l">
              <a:defRPr sz="4000" b="1" i="0" cap="all">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991" name="Body Level One…"/>
          <p:cNvSpPr txBox="1">
            <a:spLocks noGrp="1"/>
          </p:cNvSpPr>
          <p:nvPr>
            <p:ph type="body" sz="quarter" idx="1"/>
          </p:nvPr>
        </p:nvSpPr>
        <p:spPr>
          <a:xfrm>
            <a:off x="722312" y="2906713"/>
            <a:ext cx="7772401" cy="1500188"/>
          </a:xfrm>
          <a:prstGeom prst="rect">
            <a:avLst/>
          </a:prstGeom>
        </p:spPr>
        <p:txBody>
          <a:bodyPr lIns="45719" tIns="45719" rIns="45719" bIns="45719" anchor="b">
            <a:normAutofit/>
          </a:bodyPr>
          <a:lstStyle>
            <a:lvl1pPr marL="0" indent="0">
              <a:spcBef>
                <a:spcPts val="400"/>
              </a:spcBef>
              <a:buSzTx/>
              <a:buNone/>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0" indent="457200">
              <a:spcBef>
                <a:spcPts val="400"/>
              </a:spcBef>
              <a:buSzTx/>
              <a:buNone/>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0" indent="914400">
              <a:spcBef>
                <a:spcPts val="400"/>
              </a:spcBef>
              <a:buSzTx/>
              <a:buNone/>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0" indent="1371600">
              <a:spcBef>
                <a:spcPts val="400"/>
              </a:spcBef>
              <a:buSzTx/>
              <a:buNone/>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0" indent="1828800">
              <a:spcBef>
                <a:spcPts val="400"/>
              </a:spcBef>
              <a:buSzTx/>
              <a:buNone/>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992"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427965977"/>
      </p:ext>
    </p:extLst>
  </p:cSld>
  <p:clrMapOvr>
    <a:masterClrMapping/>
  </p:clrMapOvr>
  <p:transition spd="med"/>
</p:sldLayout>
</file>

<file path=ppt/slideLayouts/slideLayout2221.xml><?xml version="1.0" encoding="utf-8"?>
<p:sldLayout xmlns:a="http://schemas.openxmlformats.org/drawingml/2006/main" xmlns:r="http://schemas.openxmlformats.org/officeDocument/2006/relationships" xmlns:p="http://schemas.openxmlformats.org/presentationml/2006/main" showMasterSp="0" type="tx">
  <p:cSld name="28_Two Content">
    <p:bg>
      <p:bgPr>
        <a:solidFill>
          <a:srgbClr val="390039"/>
        </a:solidFill>
        <a:effectLst/>
      </p:bgPr>
    </p:bg>
    <p:spTree>
      <p:nvGrpSpPr>
        <p:cNvPr id="1" name=""/>
        <p:cNvGrpSpPr/>
        <p:nvPr/>
      </p:nvGrpSpPr>
      <p:grpSpPr>
        <a:xfrm>
          <a:off x="0" y="0"/>
          <a:ext cx="0" cy="0"/>
          <a:chOff x="0" y="0"/>
          <a:chExt cx="0" cy="0"/>
        </a:xfrm>
      </p:grpSpPr>
      <p:sp>
        <p:nvSpPr>
          <p:cNvPr id="3999"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4000" name="Body Level One…"/>
          <p:cNvSpPr txBox="1">
            <a:spLocks noGrp="1"/>
          </p:cNvSpPr>
          <p:nvPr>
            <p:ph type="body" sz="half" idx="1"/>
          </p:nvPr>
        </p:nvSpPr>
        <p:spPr>
          <a:xfrm>
            <a:off x="457200" y="1600200"/>
            <a:ext cx="4038600" cy="4525963"/>
          </a:xfrm>
          <a:prstGeom prst="rect">
            <a:avLst/>
          </a:prstGeom>
        </p:spPr>
        <p:txBody>
          <a:bodyPr lIns="45719" tIns="45719" rIns="45719" bIns="45719">
            <a:normAutofit/>
          </a:bodyPr>
          <a:lstStyle>
            <a:lvl1pPr marL="342900" indent="-342900">
              <a:spcBef>
                <a:spcPts val="600"/>
              </a:spcBef>
              <a:buSzPct val="100000"/>
              <a:buChar char="•"/>
              <a:defRPr sz="28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90575" indent="-333375">
              <a:spcBef>
                <a:spcPts val="600"/>
              </a:spcBef>
              <a:buSzPct val="100000"/>
              <a:buChar char="–"/>
              <a:defRPr sz="28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34439" indent="-320039">
              <a:spcBef>
                <a:spcPts val="600"/>
              </a:spcBef>
              <a:buSzPct val="100000"/>
              <a:buChar char="•"/>
              <a:defRPr sz="28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27200" indent="-355600">
              <a:spcBef>
                <a:spcPts val="600"/>
              </a:spcBef>
              <a:buSzPct val="100000"/>
              <a:buChar char="–"/>
              <a:defRPr sz="28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84400" indent="-355600">
              <a:spcBef>
                <a:spcPts val="600"/>
              </a:spcBef>
              <a:buChar char="»"/>
              <a:defRPr sz="28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001"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437086607"/>
      </p:ext>
    </p:extLst>
  </p:cSld>
  <p:clrMapOvr>
    <a:masterClrMapping/>
  </p:clrMapOvr>
  <p:transition spd="med"/>
</p:sldLayout>
</file>

<file path=ppt/slideLayouts/slideLayout2222.xml><?xml version="1.0" encoding="utf-8"?>
<p:sldLayout xmlns:a="http://schemas.openxmlformats.org/drawingml/2006/main" xmlns:r="http://schemas.openxmlformats.org/officeDocument/2006/relationships" xmlns:p="http://schemas.openxmlformats.org/presentationml/2006/main" showMasterSp="0" type="tx">
  <p:cSld name="28_Comparison">
    <p:bg>
      <p:bgPr>
        <a:solidFill>
          <a:srgbClr val="390039"/>
        </a:solidFill>
        <a:effectLst/>
      </p:bgPr>
    </p:bg>
    <p:spTree>
      <p:nvGrpSpPr>
        <p:cNvPr id="1" name=""/>
        <p:cNvGrpSpPr/>
        <p:nvPr/>
      </p:nvGrpSpPr>
      <p:grpSpPr>
        <a:xfrm>
          <a:off x="0" y="0"/>
          <a:ext cx="0" cy="0"/>
          <a:chOff x="0" y="0"/>
          <a:chExt cx="0" cy="0"/>
        </a:xfrm>
      </p:grpSpPr>
      <p:sp>
        <p:nvSpPr>
          <p:cNvPr id="4008"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4009" name="Body Level One…"/>
          <p:cNvSpPr txBox="1">
            <a:spLocks noGrp="1"/>
          </p:cNvSpPr>
          <p:nvPr>
            <p:ph type="body" sz="quarter" idx="1"/>
          </p:nvPr>
        </p:nvSpPr>
        <p:spPr>
          <a:xfrm>
            <a:off x="457200" y="1535112"/>
            <a:ext cx="4040188" cy="639763"/>
          </a:xfrm>
          <a:prstGeom prst="rect">
            <a:avLst/>
          </a:prstGeom>
        </p:spPr>
        <p:txBody>
          <a:bodyPr lIns="45719" tIns="45719" rIns="45719" bIns="45719" anchor="b">
            <a:normAutofit/>
          </a:bodyPr>
          <a:lstStyle>
            <a:lvl1pPr marL="0" indent="0">
              <a:spcBef>
                <a:spcPts val="500"/>
              </a:spcBef>
              <a:buSzTx/>
              <a:buNone/>
              <a:defRPr sz="2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0" indent="457200">
              <a:spcBef>
                <a:spcPts val="500"/>
              </a:spcBef>
              <a:buSzTx/>
              <a:buNone/>
              <a:defRPr sz="2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0" indent="914400">
              <a:spcBef>
                <a:spcPts val="500"/>
              </a:spcBef>
              <a:buSzTx/>
              <a:buNone/>
              <a:defRPr sz="2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0" indent="1371600">
              <a:spcBef>
                <a:spcPts val="500"/>
              </a:spcBef>
              <a:buSzTx/>
              <a:buNone/>
              <a:defRPr sz="2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0" indent="1828800">
              <a:spcBef>
                <a:spcPts val="500"/>
              </a:spcBef>
              <a:buSzTx/>
              <a:buNone/>
              <a:defRPr sz="2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010" name="Text Placeholder 4"/>
          <p:cNvSpPr>
            <a:spLocks noGrp="1"/>
          </p:cNvSpPr>
          <p:nvPr>
            <p:ph type="body" sz="quarter" idx="21"/>
          </p:nvPr>
        </p:nvSpPr>
        <p:spPr>
          <a:xfrm>
            <a:off x="4645025" y="1535112"/>
            <a:ext cx="4041775" cy="639763"/>
          </a:xfrm>
          <a:prstGeom prst="rect">
            <a:avLst/>
          </a:prstGeom>
        </p:spPr>
        <p:txBody>
          <a:bodyPr lIns="45719" tIns="45719" rIns="45719" bIns="45719"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F8F8EF"/>
                </a:solidFill>
                <a:effectLst>
                  <a:outerShdw blurRad="38100" dist="38100" dir="2700000" rotWithShape="0">
                    <a:srgbClr val="000000">
                      <a:alpha val="43137"/>
                    </a:srgbClr>
                  </a:outerShdw>
                </a:effectLst>
              </a:defRPr>
            </a:pPr>
            <a:endParaRPr dirty="0"/>
          </a:p>
        </p:txBody>
      </p:sp>
      <p:sp>
        <p:nvSpPr>
          <p:cNvPr id="4011"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354850242"/>
      </p:ext>
    </p:extLst>
  </p:cSld>
  <p:clrMapOvr>
    <a:masterClrMapping/>
  </p:clrMapOvr>
  <p:transition spd="med"/>
</p:sldLayout>
</file>

<file path=ppt/slideLayouts/slideLayout2223.xml><?xml version="1.0" encoding="utf-8"?>
<p:sldLayout xmlns:a="http://schemas.openxmlformats.org/drawingml/2006/main" xmlns:r="http://schemas.openxmlformats.org/officeDocument/2006/relationships" xmlns:p="http://schemas.openxmlformats.org/presentationml/2006/main" showMasterSp="0" type="tx">
  <p:cSld name="28_Title Only">
    <p:bg>
      <p:bgPr>
        <a:solidFill>
          <a:srgbClr val="390039"/>
        </a:solidFill>
        <a:effectLst/>
      </p:bgPr>
    </p:bg>
    <p:spTree>
      <p:nvGrpSpPr>
        <p:cNvPr id="1" name=""/>
        <p:cNvGrpSpPr/>
        <p:nvPr/>
      </p:nvGrpSpPr>
      <p:grpSpPr>
        <a:xfrm>
          <a:off x="0" y="0"/>
          <a:ext cx="0" cy="0"/>
          <a:chOff x="0" y="0"/>
          <a:chExt cx="0" cy="0"/>
        </a:xfrm>
      </p:grpSpPr>
      <p:sp>
        <p:nvSpPr>
          <p:cNvPr id="4018"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4019"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158818280"/>
      </p:ext>
    </p:extLst>
  </p:cSld>
  <p:clrMapOvr>
    <a:masterClrMapping/>
  </p:clrMapOvr>
  <p:transition spd="med"/>
</p:sldLayout>
</file>

<file path=ppt/slideLayouts/slideLayout2224.xml><?xml version="1.0" encoding="utf-8"?>
<p:sldLayout xmlns:a="http://schemas.openxmlformats.org/drawingml/2006/main" xmlns:r="http://schemas.openxmlformats.org/officeDocument/2006/relationships" xmlns:p="http://schemas.openxmlformats.org/presentationml/2006/main" showMasterSp="0" type="tx">
  <p:cSld name="36_Blank">
    <p:bg>
      <p:bgPr>
        <a:solidFill>
          <a:srgbClr val="390039"/>
        </a:solidFill>
        <a:effectLst/>
      </p:bgPr>
    </p:bg>
    <p:spTree>
      <p:nvGrpSpPr>
        <p:cNvPr id="1" name=""/>
        <p:cNvGrpSpPr/>
        <p:nvPr/>
      </p:nvGrpSpPr>
      <p:grpSpPr>
        <a:xfrm>
          <a:off x="0" y="0"/>
          <a:ext cx="0" cy="0"/>
          <a:chOff x="0" y="0"/>
          <a:chExt cx="0" cy="0"/>
        </a:xfrm>
      </p:grpSpPr>
      <p:sp>
        <p:nvSpPr>
          <p:cNvPr id="4026"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959912189"/>
      </p:ext>
    </p:extLst>
  </p:cSld>
  <p:clrMapOvr>
    <a:masterClrMapping/>
  </p:clrMapOvr>
  <p:transition spd="med"/>
</p:sldLayout>
</file>

<file path=ppt/slideLayouts/slideLayout2225.xml><?xml version="1.0" encoding="utf-8"?>
<p:sldLayout xmlns:a="http://schemas.openxmlformats.org/drawingml/2006/main" xmlns:r="http://schemas.openxmlformats.org/officeDocument/2006/relationships" xmlns:p="http://schemas.openxmlformats.org/presentationml/2006/main" showMasterSp="0" type="tx">
  <p:cSld name="28_Content with Caption">
    <p:bg>
      <p:bgPr>
        <a:solidFill>
          <a:srgbClr val="390039"/>
        </a:solidFill>
        <a:effectLst/>
      </p:bgPr>
    </p:bg>
    <p:spTree>
      <p:nvGrpSpPr>
        <p:cNvPr id="1" name=""/>
        <p:cNvGrpSpPr/>
        <p:nvPr/>
      </p:nvGrpSpPr>
      <p:grpSpPr>
        <a:xfrm>
          <a:off x="0" y="0"/>
          <a:ext cx="0" cy="0"/>
          <a:chOff x="0" y="0"/>
          <a:chExt cx="0" cy="0"/>
        </a:xfrm>
      </p:grpSpPr>
      <p:sp>
        <p:nvSpPr>
          <p:cNvPr id="4033" name="Title Text"/>
          <p:cNvSpPr txBox="1">
            <a:spLocks noGrp="1"/>
          </p:cNvSpPr>
          <p:nvPr>
            <p:ph type="title"/>
          </p:nvPr>
        </p:nvSpPr>
        <p:spPr>
          <a:xfrm>
            <a:off x="457200" y="273050"/>
            <a:ext cx="3008314" cy="1162050"/>
          </a:xfrm>
          <a:prstGeom prst="rect">
            <a:avLst/>
          </a:prstGeom>
          <a:noFill/>
        </p:spPr>
        <p:txBody>
          <a:bodyPr lIns="45719" tIns="45719" rIns="45719" bIns="45719" anchor="b"/>
          <a:lstStyle>
            <a:lvl1pPr algn="l">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4034" name="Body Level One…"/>
          <p:cNvSpPr txBox="1">
            <a:spLocks noGrp="1"/>
          </p:cNvSpPr>
          <p:nvPr>
            <p:ph type="body" idx="1"/>
          </p:nvPr>
        </p:nvSpPr>
        <p:spPr>
          <a:xfrm>
            <a:off x="3575050" y="273050"/>
            <a:ext cx="5111750" cy="5853113"/>
          </a:xfrm>
          <a:prstGeom prst="rect">
            <a:avLst/>
          </a:prstGeom>
        </p:spPr>
        <p:txBody>
          <a:bodyPr lIns="45719" tIns="45719" rIns="45719" bIns="45719">
            <a:normAutofit/>
          </a:bodyPr>
          <a:lstStyle>
            <a:lvl1pPr marL="342900" indent="-34290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83771" indent="-326571">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19200" indent="-30480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37360" indent="-36576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94560" indent="-36576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035" name="Text Placeholder 3"/>
          <p:cNvSpPr>
            <a:spLocks noGrp="1"/>
          </p:cNvSpPr>
          <p:nvPr>
            <p:ph type="body" sz="half" idx="21"/>
          </p:nvPr>
        </p:nvSpPr>
        <p:spPr>
          <a:xfrm>
            <a:off x="457199" y="1435100"/>
            <a:ext cx="3008315" cy="4691063"/>
          </a:xfrm>
          <a:prstGeom prst="rect">
            <a:avLst/>
          </a:prstGeom>
        </p:spPr>
        <p:txBody>
          <a:bodyPr lIns="45719" tIns="45719" rIns="45719" bIns="45719">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F8F8EF"/>
                </a:solidFill>
                <a:effectLst>
                  <a:outerShdw blurRad="38100" dist="38100" dir="2700000" rotWithShape="0">
                    <a:srgbClr val="000000">
                      <a:alpha val="43137"/>
                    </a:srgbClr>
                  </a:outerShdw>
                </a:effectLst>
              </a:defRPr>
            </a:pPr>
            <a:endParaRPr dirty="0"/>
          </a:p>
        </p:txBody>
      </p:sp>
      <p:sp>
        <p:nvSpPr>
          <p:cNvPr id="4036"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708791439"/>
      </p:ext>
    </p:extLst>
  </p:cSld>
  <p:clrMapOvr>
    <a:masterClrMapping/>
  </p:clrMapOvr>
  <p:transition spd="med"/>
</p:sldLayout>
</file>

<file path=ppt/slideLayouts/slideLayout2226.xml><?xml version="1.0" encoding="utf-8"?>
<p:sldLayout xmlns:a="http://schemas.openxmlformats.org/drawingml/2006/main" xmlns:r="http://schemas.openxmlformats.org/officeDocument/2006/relationships" xmlns:p="http://schemas.openxmlformats.org/presentationml/2006/main" showMasterSp="0" type="tx">
  <p:cSld name="28_Picture with Caption">
    <p:bg>
      <p:bgPr>
        <a:solidFill>
          <a:srgbClr val="390039"/>
        </a:solidFill>
        <a:effectLst/>
      </p:bgPr>
    </p:bg>
    <p:spTree>
      <p:nvGrpSpPr>
        <p:cNvPr id="1" name=""/>
        <p:cNvGrpSpPr/>
        <p:nvPr/>
      </p:nvGrpSpPr>
      <p:grpSpPr>
        <a:xfrm>
          <a:off x="0" y="0"/>
          <a:ext cx="0" cy="0"/>
          <a:chOff x="0" y="0"/>
          <a:chExt cx="0" cy="0"/>
        </a:xfrm>
      </p:grpSpPr>
      <p:sp>
        <p:nvSpPr>
          <p:cNvPr id="4043" name="Title Text"/>
          <p:cNvSpPr txBox="1">
            <a:spLocks noGrp="1"/>
          </p:cNvSpPr>
          <p:nvPr>
            <p:ph type="title"/>
          </p:nvPr>
        </p:nvSpPr>
        <p:spPr>
          <a:xfrm>
            <a:off x="1792288" y="4800600"/>
            <a:ext cx="5486401" cy="566738"/>
          </a:xfrm>
          <a:prstGeom prst="rect">
            <a:avLst/>
          </a:prstGeom>
          <a:noFill/>
        </p:spPr>
        <p:txBody>
          <a:bodyPr lIns="45719" tIns="45719" rIns="45719" bIns="45719" anchor="b"/>
          <a:lstStyle>
            <a:lvl1pPr algn="l">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4044"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4045" name="Body Level One…"/>
          <p:cNvSpPr txBox="1">
            <a:spLocks noGrp="1"/>
          </p:cNvSpPr>
          <p:nvPr>
            <p:ph type="body" sz="quarter" idx="1"/>
          </p:nvPr>
        </p:nvSpPr>
        <p:spPr>
          <a:xfrm>
            <a:off x="1792288" y="5367337"/>
            <a:ext cx="5486401" cy="804863"/>
          </a:xfrm>
          <a:prstGeom prst="rect">
            <a:avLst/>
          </a:prstGeom>
        </p:spPr>
        <p:txBody>
          <a:bodyPr lIns="45719" tIns="45719" rIns="45719" bIns="45719">
            <a:normAutofit/>
          </a:bodyPr>
          <a:lstStyle>
            <a:lvl1pPr marL="0" indent="0">
              <a:spcBef>
                <a:spcPts val="300"/>
              </a:spcBef>
              <a:buSzTx/>
              <a:buNone/>
              <a:defRPr sz="1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0" indent="457200">
              <a:spcBef>
                <a:spcPts val="300"/>
              </a:spcBef>
              <a:buSzTx/>
              <a:buNone/>
              <a:defRPr sz="1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0" indent="914400">
              <a:spcBef>
                <a:spcPts val="300"/>
              </a:spcBef>
              <a:buSzTx/>
              <a:buNone/>
              <a:defRPr sz="1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0" indent="1371600">
              <a:spcBef>
                <a:spcPts val="300"/>
              </a:spcBef>
              <a:buSzTx/>
              <a:buNone/>
              <a:defRPr sz="1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0" indent="1828800">
              <a:spcBef>
                <a:spcPts val="300"/>
              </a:spcBef>
              <a:buSzTx/>
              <a:buNone/>
              <a:defRPr sz="1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046"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274979637"/>
      </p:ext>
    </p:extLst>
  </p:cSld>
  <p:clrMapOvr>
    <a:masterClrMapping/>
  </p:clrMapOvr>
  <p:transition spd="med"/>
</p:sldLayout>
</file>

<file path=ppt/slideLayouts/slideLayout2227.xml><?xml version="1.0" encoding="utf-8"?>
<p:sldLayout xmlns:a="http://schemas.openxmlformats.org/drawingml/2006/main" xmlns:r="http://schemas.openxmlformats.org/officeDocument/2006/relationships" xmlns:p="http://schemas.openxmlformats.org/presentationml/2006/main" showMasterSp="0" type="tx">
  <p:cSld name="28_Title and Vertical Text">
    <p:bg>
      <p:bgPr>
        <a:solidFill>
          <a:srgbClr val="390039"/>
        </a:solidFill>
        <a:effectLst/>
      </p:bgPr>
    </p:bg>
    <p:spTree>
      <p:nvGrpSpPr>
        <p:cNvPr id="1" name=""/>
        <p:cNvGrpSpPr/>
        <p:nvPr/>
      </p:nvGrpSpPr>
      <p:grpSpPr>
        <a:xfrm>
          <a:off x="0" y="0"/>
          <a:ext cx="0" cy="0"/>
          <a:chOff x="0" y="0"/>
          <a:chExt cx="0" cy="0"/>
        </a:xfrm>
      </p:grpSpPr>
      <p:sp>
        <p:nvSpPr>
          <p:cNvPr id="4053"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4054" name="Body Level One…"/>
          <p:cNvSpPr txBox="1">
            <a:spLocks noGrp="1"/>
          </p:cNvSpPr>
          <p:nvPr>
            <p:ph type="body" idx="1"/>
          </p:nvPr>
        </p:nvSpPr>
        <p:spPr>
          <a:xfrm>
            <a:off x="457200" y="1600200"/>
            <a:ext cx="8229600" cy="4525963"/>
          </a:xfrm>
          <a:prstGeom prst="rect">
            <a:avLst/>
          </a:prstGeom>
        </p:spPr>
        <p:txBody>
          <a:bodyPr vert="eaVert" lIns="45719" tIns="45719" rIns="45719" bIns="45719">
            <a:normAutofit/>
          </a:bodyPr>
          <a:lstStyle>
            <a:lvl1pPr marL="342900" indent="-34290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83771" indent="-326571">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19200" indent="-30480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37360" indent="-36576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94560" indent="-36576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055"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831459852"/>
      </p:ext>
    </p:extLst>
  </p:cSld>
  <p:clrMapOvr>
    <a:masterClrMapping/>
  </p:clrMapOvr>
  <p:transition spd="med"/>
</p:sldLayout>
</file>

<file path=ppt/slideLayouts/slideLayout2228.xml><?xml version="1.0" encoding="utf-8"?>
<p:sldLayout xmlns:a="http://schemas.openxmlformats.org/drawingml/2006/main" xmlns:r="http://schemas.openxmlformats.org/officeDocument/2006/relationships" xmlns:p="http://schemas.openxmlformats.org/presentationml/2006/main" showMasterSp="0" type="tx">
  <p:cSld name="28_Vertical Title and Text">
    <p:bg>
      <p:bgPr>
        <a:solidFill>
          <a:srgbClr val="390039"/>
        </a:solidFill>
        <a:effectLst/>
      </p:bgPr>
    </p:bg>
    <p:spTree>
      <p:nvGrpSpPr>
        <p:cNvPr id="1" name=""/>
        <p:cNvGrpSpPr/>
        <p:nvPr/>
      </p:nvGrpSpPr>
      <p:grpSpPr>
        <a:xfrm>
          <a:off x="0" y="0"/>
          <a:ext cx="0" cy="0"/>
          <a:chOff x="0" y="0"/>
          <a:chExt cx="0" cy="0"/>
        </a:xfrm>
      </p:grpSpPr>
      <p:sp>
        <p:nvSpPr>
          <p:cNvPr id="4062" name="Title Text"/>
          <p:cNvSpPr txBox="1">
            <a:spLocks noGrp="1"/>
          </p:cNvSpPr>
          <p:nvPr>
            <p:ph type="title"/>
          </p:nvPr>
        </p:nvSpPr>
        <p:spPr>
          <a:xfrm>
            <a:off x="6629400" y="274638"/>
            <a:ext cx="2057400" cy="5851526"/>
          </a:xfrm>
          <a:prstGeom prst="rect">
            <a:avLst/>
          </a:prstGeom>
          <a:noFill/>
        </p:spPr>
        <p:txBody>
          <a:bodyPr vert="eaVert" lIns="45719" tIns="45719" rIns="45719" bIns="45719"/>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4063" name="Body Level One…"/>
          <p:cNvSpPr txBox="1">
            <a:spLocks noGrp="1"/>
          </p:cNvSpPr>
          <p:nvPr>
            <p:ph type="body" idx="1"/>
          </p:nvPr>
        </p:nvSpPr>
        <p:spPr>
          <a:xfrm>
            <a:off x="457200" y="274638"/>
            <a:ext cx="6019800" cy="5851526"/>
          </a:xfrm>
          <a:prstGeom prst="rect">
            <a:avLst/>
          </a:prstGeom>
        </p:spPr>
        <p:txBody>
          <a:bodyPr vert="eaVert" lIns="45719" tIns="45719" rIns="45719" bIns="45719">
            <a:normAutofit/>
          </a:bodyPr>
          <a:lstStyle>
            <a:lvl1pPr marL="342900" indent="-34290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83771" indent="-326571">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19200" indent="-30480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37360" indent="-36576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94560" indent="-36576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064"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26997737"/>
      </p:ext>
    </p:extLst>
  </p:cSld>
  <p:clrMapOvr>
    <a:masterClrMapping/>
  </p:clrMapOvr>
  <p:transition spd="med"/>
</p:sldLayout>
</file>

<file path=ppt/slideLayouts/slideLayout2229.xml><?xml version="1.0" encoding="utf-8"?>
<p:sldLayout xmlns:a="http://schemas.openxmlformats.org/drawingml/2006/main" xmlns:r="http://schemas.openxmlformats.org/officeDocument/2006/relationships" xmlns:p="http://schemas.openxmlformats.org/presentationml/2006/main" showMasterSp="0" type="tx">
  <p:cSld name="1_Title, Text and Clip Art">
    <p:bg>
      <p:bgPr>
        <a:solidFill>
          <a:srgbClr val="390039"/>
        </a:solidFill>
        <a:effectLst/>
      </p:bgPr>
    </p:bg>
    <p:spTree>
      <p:nvGrpSpPr>
        <p:cNvPr id="1" name=""/>
        <p:cNvGrpSpPr/>
        <p:nvPr/>
      </p:nvGrpSpPr>
      <p:grpSpPr>
        <a:xfrm>
          <a:off x="0" y="0"/>
          <a:ext cx="0" cy="0"/>
          <a:chOff x="0" y="0"/>
          <a:chExt cx="0" cy="0"/>
        </a:xfrm>
      </p:grpSpPr>
      <p:sp>
        <p:nvSpPr>
          <p:cNvPr id="4071"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4072" name="Body Level One…"/>
          <p:cNvSpPr txBox="1">
            <a:spLocks noGrp="1"/>
          </p:cNvSpPr>
          <p:nvPr>
            <p:ph type="body" sz="half" idx="1"/>
          </p:nvPr>
        </p:nvSpPr>
        <p:spPr>
          <a:xfrm>
            <a:off x="457200" y="1600200"/>
            <a:ext cx="4038600" cy="4525963"/>
          </a:xfrm>
          <a:prstGeom prst="rect">
            <a:avLst/>
          </a:prstGeom>
        </p:spPr>
        <p:txBody>
          <a:bodyPr lIns="45719" tIns="45719" rIns="45719" bIns="45719">
            <a:normAutofit/>
          </a:bodyPr>
          <a:lstStyle>
            <a:lvl1pPr marL="342900" indent="-34290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83771" indent="-326571">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19200" indent="-30480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37360" indent="-36576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94560" indent="-36576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073"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803528903"/>
      </p:ext>
    </p:extLst>
  </p:cSld>
  <p:clrMapOvr>
    <a:masterClrMapping/>
  </p:clrMapOvr>
  <p:transition spd="med"/>
</p:sldLayout>
</file>

<file path=ppt/slideLayouts/slideLayout223.xml><?xml version="1.0" encoding="utf-8"?>
<p:sldLayout xmlns:a="http://schemas.openxmlformats.org/drawingml/2006/main" xmlns:r="http://schemas.openxmlformats.org/officeDocument/2006/relationships" xmlns:p="http://schemas.openxmlformats.org/presentationml/2006/main" showMasterSp="0" type="tx">
  <p:cSld name="8_Comparison">
    <p:bg>
      <p:bgPr>
        <a:solidFill>
          <a:schemeClr val="accent3">
            <a:lumOff val="44000"/>
          </a:schemeClr>
        </a:solidFill>
        <a:effectLst/>
      </p:bgPr>
    </p:bg>
    <p:spTree>
      <p:nvGrpSpPr>
        <p:cNvPr id="1" name=""/>
        <p:cNvGrpSpPr/>
        <p:nvPr/>
      </p:nvGrpSpPr>
      <p:grpSpPr>
        <a:xfrm>
          <a:off x="0" y="0"/>
          <a:ext cx="0" cy="0"/>
          <a:chOff x="0" y="0"/>
          <a:chExt cx="0" cy="0"/>
        </a:xfrm>
      </p:grpSpPr>
      <p:grpSp>
        <p:nvGrpSpPr>
          <p:cNvPr id="2837" name="Group 2"/>
          <p:cNvGrpSpPr/>
          <p:nvPr/>
        </p:nvGrpSpPr>
        <p:grpSpPr>
          <a:xfrm>
            <a:off x="0" y="0"/>
            <a:ext cx="7620000" cy="6858000"/>
            <a:chOff x="0" y="0"/>
            <a:chExt cx="7620000" cy="6858000"/>
          </a:xfrm>
        </p:grpSpPr>
        <p:grpSp>
          <p:nvGrpSpPr>
            <p:cNvPr id="2833" name="Group 3"/>
            <p:cNvGrpSpPr/>
            <p:nvPr/>
          </p:nvGrpSpPr>
          <p:grpSpPr>
            <a:xfrm>
              <a:off x="0" y="0"/>
              <a:ext cx="3200400" cy="6858000"/>
              <a:chOff x="0" y="0"/>
              <a:chExt cx="3200400" cy="6858000"/>
            </a:xfrm>
          </p:grpSpPr>
          <p:sp>
            <p:nvSpPr>
              <p:cNvPr id="2831" name="Rectangle 4"/>
              <p:cNvSpPr/>
              <p:nvPr/>
            </p:nvSpPr>
            <p:spPr>
              <a:xfrm>
                <a:off x="0" y="0"/>
                <a:ext cx="762000" cy="6858000"/>
              </a:xfrm>
              <a:prstGeom prst="rect">
                <a:avLst/>
              </a:prstGeom>
              <a:solidFill>
                <a:srgbClr val="99CC99"/>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832" name="Freeform 5"/>
              <p:cNvSpPr/>
              <p:nvPr/>
            </p:nvSpPr>
            <p:spPr>
              <a:xfrm>
                <a:off x="457200" y="0"/>
                <a:ext cx="2743200" cy="1166813"/>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14106"/>
                    </a:lnTo>
                    <a:lnTo>
                      <a:pt x="4750" y="14165"/>
                    </a:lnTo>
                    <a:lnTo>
                      <a:pt x="4425" y="14106"/>
                    </a:lnTo>
                    <a:lnTo>
                      <a:pt x="3850" y="14371"/>
                    </a:lnTo>
                    <a:cubicBezTo>
                      <a:pt x="3625" y="14635"/>
                      <a:pt x="3288" y="15076"/>
                      <a:pt x="3075" y="15605"/>
                    </a:cubicBezTo>
                    <a:cubicBezTo>
                      <a:pt x="2862" y="16134"/>
                      <a:pt x="2688" y="16869"/>
                      <a:pt x="2575" y="17544"/>
                    </a:cubicBezTo>
                    <a:cubicBezTo>
                      <a:pt x="2462" y="18220"/>
                      <a:pt x="2425" y="18896"/>
                      <a:pt x="2400" y="19572"/>
                    </a:cubicBezTo>
                    <a:lnTo>
                      <a:pt x="2400" y="21600"/>
                    </a:lnTo>
                    <a:lnTo>
                      <a:pt x="0" y="21600"/>
                    </a:lnTo>
                    <a:lnTo>
                      <a:pt x="0" y="0"/>
                    </a:lnTo>
                    <a:lnTo>
                      <a:pt x="21600" y="0"/>
                    </a:lnTo>
                    <a:close/>
                  </a:path>
                </a:pathLst>
              </a:custGeom>
              <a:solidFill>
                <a:srgbClr val="99CC99"/>
              </a:solidFill>
              <a:ln w="12700" cap="flat">
                <a:noFill/>
                <a:miter lim="400000"/>
              </a:ln>
              <a:effectLst/>
            </p:spPr>
            <p:txBody>
              <a:bodyPr wrap="square" lIns="45719" tIns="45719" rIns="45719" bIns="45719" numCol="1" anchor="t">
                <a:noAutofit/>
              </a:bodyPr>
              <a:lstStyle/>
              <a:p>
                <a:pPr algn="l">
                  <a:defRPr b="0">
                    <a:solidFill>
                      <a:srgbClr val="003366"/>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2836" name="Group 6"/>
            <p:cNvGrpSpPr/>
            <p:nvPr/>
          </p:nvGrpSpPr>
          <p:grpSpPr>
            <a:xfrm>
              <a:off x="228600" y="1981199"/>
              <a:ext cx="7391400" cy="319090"/>
              <a:chOff x="0" y="0"/>
              <a:chExt cx="7391400" cy="319088"/>
            </a:xfrm>
          </p:grpSpPr>
          <p:sp>
            <p:nvSpPr>
              <p:cNvPr id="2834" name="AutoShape 7"/>
              <p:cNvSpPr/>
              <p:nvPr/>
            </p:nvSpPr>
            <p:spPr>
              <a:xfrm>
                <a:off x="381000" y="0"/>
                <a:ext cx="7010400" cy="317500"/>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835" name="AutoShape 8"/>
              <p:cNvSpPr/>
              <p:nvPr/>
            </p:nvSpPr>
            <p:spPr>
              <a:xfrm flipH="1">
                <a:off x="0" y="-1"/>
                <a:ext cx="393700" cy="31909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2838" name="Title Text"/>
          <p:cNvSpPr txBox="1">
            <a:spLocks noGrp="1"/>
          </p:cNvSpPr>
          <p:nvPr>
            <p:ph type="title"/>
          </p:nvPr>
        </p:nvSpPr>
        <p:spPr>
          <a:xfrm>
            <a:off x="457200" y="274638"/>
            <a:ext cx="8229600" cy="1143001"/>
          </a:xfrm>
          <a:prstGeom prst="rect">
            <a:avLst/>
          </a:prstGeom>
        </p:spPr>
        <p:txBody>
          <a:bodyPr/>
          <a:lstStyle>
            <a:lvl1pPr>
              <a:lnSpc>
                <a:spcPct val="90000"/>
              </a:lnSpc>
              <a:defRPr sz="3600" b="1" i="0">
                <a:solidFill>
                  <a:srgbClr val="006666"/>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2839"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840"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solidFill>
                  <a:srgbClr val="003366"/>
                </a:solidFill>
                <a:latin typeface="Arial"/>
                <a:ea typeface="Arial"/>
                <a:cs typeface="Arial"/>
                <a:sym typeface="Arial"/>
              </a:defRPr>
            </a:pPr>
            <a:endParaRPr dirty="0"/>
          </a:p>
        </p:txBody>
      </p:sp>
      <p:sp>
        <p:nvSpPr>
          <p:cNvPr id="2841" name="Slide Number"/>
          <p:cNvSpPr txBox="1">
            <a:spLocks noGrp="1"/>
          </p:cNvSpPr>
          <p:nvPr>
            <p:ph type="sldNum" sz="quarter" idx="2"/>
          </p:nvPr>
        </p:nvSpPr>
        <p:spPr>
          <a:xfrm>
            <a:off x="142114" y="6238557"/>
            <a:ext cx="499494" cy="492443"/>
          </a:xfrm>
          <a:prstGeom prst="rect">
            <a:avLst/>
          </a:prstGeom>
        </p:spPr>
        <p:txBody>
          <a:bodyPr/>
          <a:lstStyle>
            <a:lvl1pPr>
              <a:defRPr sz="2600" b="1" i="0">
                <a:solidFill>
                  <a:schemeClr val="accent3">
                    <a:lumOff val="44000"/>
                  </a:schemeClr>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940892506"/>
      </p:ext>
    </p:extLst>
  </p:cSld>
  <p:clrMapOvr>
    <a:masterClrMapping/>
  </p:clrMapOvr>
  <p:transition spd="med"/>
</p:sldLayout>
</file>

<file path=ppt/slideLayouts/slideLayout2230.xml><?xml version="1.0" encoding="utf-8"?>
<p:sldLayout xmlns:a="http://schemas.openxmlformats.org/drawingml/2006/main" xmlns:r="http://schemas.openxmlformats.org/officeDocument/2006/relationships" xmlns:p="http://schemas.openxmlformats.org/presentationml/2006/main" showMasterSp="0" type="tx">
  <p:cSld name="29_Title Slide">
    <p:bg>
      <p:bgPr>
        <a:solidFill>
          <a:srgbClr val="FFFFFF"/>
        </a:solidFill>
        <a:effectLst/>
      </p:bgPr>
    </p:bg>
    <p:spTree>
      <p:nvGrpSpPr>
        <p:cNvPr id="1" name=""/>
        <p:cNvGrpSpPr/>
        <p:nvPr/>
      </p:nvGrpSpPr>
      <p:grpSpPr>
        <a:xfrm>
          <a:off x="0" y="0"/>
          <a:ext cx="0" cy="0"/>
          <a:chOff x="0" y="0"/>
          <a:chExt cx="0" cy="0"/>
        </a:xfrm>
      </p:grpSpPr>
      <p:sp>
        <p:nvSpPr>
          <p:cNvPr id="4080" name="Title Text"/>
          <p:cNvSpPr txBox="1">
            <a:spLocks noGrp="1"/>
          </p:cNvSpPr>
          <p:nvPr>
            <p:ph type="title"/>
          </p:nvPr>
        </p:nvSpPr>
        <p:spPr>
          <a:xfrm>
            <a:off x="685436" y="2130088"/>
            <a:ext cx="7773128" cy="1470291"/>
          </a:xfrm>
          <a:prstGeom prst="rect">
            <a:avLst/>
          </a:prstGeom>
          <a:noFill/>
        </p:spPr>
        <p:txBody>
          <a:bodyPr lIns="32888" tIns="32888" rIns="32888" bIns="32888"/>
          <a:lstStyle>
            <a:lvl1pPr defTabSz="321311">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4081" name="Body Level One…"/>
          <p:cNvSpPr txBox="1">
            <a:spLocks noGrp="1"/>
          </p:cNvSpPr>
          <p:nvPr>
            <p:ph type="body" sz="quarter" idx="1"/>
          </p:nvPr>
        </p:nvSpPr>
        <p:spPr>
          <a:xfrm>
            <a:off x="1371990" y="3886163"/>
            <a:ext cx="6400019" cy="1752737"/>
          </a:xfrm>
          <a:prstGeom prst="rect">
            <a:avLst/>
          </a:prstGeom>
        </p:spPr>
        <p:txBody>
          <a:bodyPr lIns="32888" tIns="32888" rIns="32888" bIns="32888">
            <a:normAutofit/>
          </a:bodyPr>
          <a:lstStyle>
            <a:lvl1pPr marL="0" indent="0" algn="ctr" defTabSz="321311">
              <a:spcBef>
                <a:spcPts val="500"/>
              </a:spcBef>
              <a:buSzTx/>
              <a:buNone/>
              <a:defRPr sz="2300" b="1" i="0">
                <a:solidFill>
                  <a:srgbClr val="000000"/>
                </a:solidFill>
                <a:latin typeface="Arial" panose="020B0604020202020204" pitchFamily="34" charset="0"/>
                <a:cs typeface="Arial" panose="020B0604020202020204" pitchFamily="34" charset="0"/>
              </a:defRPr>
            </a:lvl1pPr>
            <a:lvl2pPr marL="0" indent="321311" algn="ctr" defTabSz="321311">
              <a:spcBef>
                <a:spcPts val="500"/>
              </a:spcBef>
              <a:buSzTx/>
              <a:buNone/>
              <a:defRPr sz="2300" b="1" i="0">
                <a:solidFill>
                  <a:srgbClr val="000000"/>
                </a:solidFill>
                <a:latin typeface="Arial" panose="020B0604020202020204" pitchFamily="34" charset="0"/>
                <a:cs typeface="Arial" panose="020B0604020202020204" pitchFamily="34" charset="0"/>
              </a:defRPr>
            </a:lvl2pPr>
            <a:lvl3pPr marL="0" indent="642622" algn="ctr" defTabSz="321311">
              <a:spcBef>
                <a:spcPts val="500"/>
              </a:spcBef>
              <a:buSzTx/>
              <a:buNone/>
              <a:defRPr sz="2300" b="1" i="0">
                <a:solidFill>
                  <a:srgbClr val="000000"/>
                </a:solidFill>
                <a:latin typeface="Arial" panose="020B0604020202020204" pitchFamily="34" charset="0"/>
                <a:cs typeface="Arial" panose="020B0604020202020204" pitchFamily="34" charset="0"/>
              </a:defRPr>
            </a:lvl3pPr>
            <a:lvl4pPr marL="0" indent="963933" algn="ctr" defTabSz="321311">
              <a:spcBef>
                <a:spcPts val="500"/>
              </a:spcBef>
              <a:buSzTx/>
              <a:buNone/>
              <a:defRPr sz="2300" b="1" i="0">
                <a:solidFill>
                  <a:srgbClr val="000000"/>
                </a:solidFill>
                <a:latin typeface="Arial" panose="020B0604020202020204" pitchFamily="34" charset="0"/>
                <a:cs typeface="Arial" panose="020B0604020202020204" pitchFamily="34" charset="0"/>
              </a:defRPr>
            </a:lvl4pPr>
            <a:lvl5pPr marL="0" indent="1285244" algn="ctr" defTabSz="321311">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082" name="Slide Number"/>
          <p:cNvSpPr txBox="1">
            <a:spLocks noGrp="1"/>
          </p:cNvSpPr>
          <p:nvPr>
            <p:ph type="sldNum" sz="quarter" idx="2"/>
          </p:nvPr>
        </p:nvSpPr>
        <p:spPr>
          <a:xfrm>
            <a:off x="4608281" y="4391888"/>
            <a:ext cx="383279" cy="395731"/>
          </a:xfrm>
          <a:prstGeom prst="rect">
            <a:avLst/>
          </a:prstGeom>
        </p:spPr>
        <p:txBody>
          <a:bodyPr lIns="32888" tIns="32888" rIns="32888" bIns="32888"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614725208"/>
      </p:ext>
    </p:extLst>
  </p:cSld>
  <p:clrMapOvr>
    <a:masterClrMapping/>
  </p:clrMapOvr>
  <p:transition spd="med"/>
</p:sldLayout>
</file>

<file path=ppt/slideLayouts/slideLayout2231.xml><?xml version="1.0" encoding="utf-8"?>
<p:sldLayout xmlns:a="http://schemas.openxmlformats.org/drawingml/2006/main" xmlns:r="http://schemas.openxmlformats.org/officeDocument/2006/relationships" xmlns:p="http://schemas.openxmlformats.org/presentationml/2006/main" showMasterSp="0" type="tx">
  <p:cSld name="32_Title and Content">
    <p:bg>
      <p:bgPr>
        <a:solidFill>
          <a:srgbClr val="FFFFFF"/>
        </a:solidFill>
        <a:effectLst/>
      </p:bgPr>
    </p:bg>
    <p:spTree>
      <p:nvGrpSpPr>
        <p:cNvPr id="1" name=""/>
        <p:cNvGrpSpPr/>
        <p:nvPr/>
      </p:nvGrpSpPr>
      <p:grpSpPr>
        <a:xfrm>
          <a:off x="0" y="0"/>
          <a:ext cx="0" cy="0"/>
          <a:chOff x="0" y="0"/>
          <a:chExt cx="0" cy="0"/>
        </a:xfrm>
      </p:grpSpPr>
      <p:sp>
        <p:nvSpPr>
          <p:cNvPr id="4089" name="Title Text"/>
          <p:cNvSpPr txBox="1">
            <a:spLocks noGrp="1"/>
          </p:cNvSpPr>
          <p:nvPr>
            <p:ph type="title"/>
          </p:nvPr>
        </p:nvSpPr>
        <p:spPr>
          <a:xfrm>
            <a:off x="321507" y="193135"/>
            <a:ext cx="5786029" cy="802687"/>
          </a:xfrm>
          <a:prstGeom prst="rect">
            <a:avLst/>
          </a:prstGeom>
          <a:noFill/>
        </p:spPr>
        <p:txBody>
          <a:bodyPr lIns="32888" tIns="32888" rIns="32888" bIns="32888"/>
          <a:lstStyle>
            <a:lvl1pPr defTabSz="321311">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4090" name="Body Level One…"/>
          <p:cNvSpPr txBox="1">
            <a:spLocks noGrp="1"/>
          </p:cNvSpPr>
          <p:nvPr>
            <p:ph type="body" sz="half" idx="1"/>
          </p:nvPr>
        </p:nvSpPr>
        <p:spPr>
          <a:xfrm>
            <a:off x="321507" y="1125335"/>
            <a:ext cx="5786029" cy="3181720"/>
          </a:xfrm>
          <a:prstGeom prst="rect">
            <a:avLst/>
          </a:prstGeom>
        </p:spPr>
        <p:txBody>
          <a:bodyPr lIns="32888" tIns="32888" rIns="32888" bIns="32888">
            <a:normAutofit/>
          </a:bodyPr>
          <a:lstStyle>
            <a:lvl1pPr marL="240982" indent="-240982" defTabSz="321311">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0982" indent="80328" defTabSz="321311">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0982" indent="401639" defTabSz="321311">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0982" indent="722952" defTabSz="321311">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0982" indent="1044267" defTabSz="321311">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091" name="Slide Number"/>
          <p:cNvSpPr txBox="1">
            <a:spLocks noGrp="1"/>
          </p:cNvSpPr>
          <p:nvPr>
            <p:ph type="sldNum" sz="quarter" idx="2"/>
          </p:nvPr>
        </p:nvSpPr>
        <p:spPr>
          <a:xfrm>
            <a:off x="4608281" y="4391888"/>
            <a:ext cx="383279" cy="395731"/>
          </a:xfrm>
          <a:prstGeom prst="rect">
            <a:avLst/>
          </a:prstGeom>
        </p:spPr>
        <p:txBody>
          <a:bodyPr lIns="32888" tIns="32888" rIns="32888" bIns="32888"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005013258"/>
      </p:ext>
    </p:extLst>
  </p:cSld>
  <p:clrMapOvr>
    <a:masterClrMapping/>
  </p:clrMapOvr>
  <p:transition spd="med"/>
</p:sldLayout>
</file>

<file path=ppt/slideLayouts/slideLayout2232.xml><?xml version="1.0" encoding="utf-8"?>
<p:sldLayout xmlns:a="http://schemas.openxmlformats.org/drawingml/2006/main" xmlns:r="http://schemas.openxmlformats.org/officeDocument/2006/relationships" xmlns:p="http://schemas.openxmlformats.org/presentationml/2006/main" showMasterSp="0" type="tx">
  <p:cSld name="29_Section Header">
    <p:bg>
      <p:bgPr>
        <a:solidFill>
          <a:srgbClr val="FFFFFF"/>
        </a:solidFill>
        <a:effectLst/>
      </p:bgPr>
    </p:bg>
    <p:spTree>
      <p:nvGrpSpPr>
        <p:cNvPr id="1" name=""/>
        <p:cNvGrpSpPr/>
        <p:nvPr/>
      </p:nvGrpSpPr>
      <p:grpSpPr>
        <a:xfrm>
          <a:off x="0" y="0"/>
          <a:ext cx="0" cy="0"/>
          <a:chOff x="0" y="0"/>
          <a:chExt cx="0" cy="0"/>
        </a:xfrm>
      </p:grpSpPr>
      <p:sp>
        <p:nvSpPr>
          <p:cNvPr id="4098" name="Title Text"/>
          <p:cNvSpPr txBox="1">
            <a:spLocks noGrp="1"/>
          </p:cNvSpPr>
          <p:nvPr>
            <p:ph type="title"/>
          </p:nvPr>
        </p:nvSpPr>
        <p:spPr>
          <a:xfrm>
            <a:off x="722289" y="4406413"/>
            <a:ext cx="7772010" cy="1363116"/>
          </a:xfrm>
          <a:prstGeom prst="rect">
            <a:avLst/>
          </a:prstGeom>
          <a:noFill/>
        </p:spPr>
        <p:txBody>
          <a:bodyPr lIns="32888" tIns="32888" rIns="32888" bIns="32888" anchor="t"/>
          <a:lstStyle>
            <a:lvl1pPr algn="l" defTabSz="321311">
              <a:defRPr b="1" i="0" cap="all">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4099" name="Body Level One…"/>
          <p:cNvSpPr txBox="1">
            <a:spLocks noGrp="1"/>
          </p:cNvSpPr>
          <p:nvPr>
            <p:ph type="body" sz="quarter" idx="1"/>
          </p:nvPr>
        </p:nvSpPr>
        <p:spPr>
          <a:xfrm>
            <a:off x="722289" y="2907085"/>
            <a:ext cx="7772010" cy="1499317"/>
          </a:xfrm>
          <a:prstGeom prst="rect">
            <a:avLst/>
          </a:prstGeom>
        </p:spPr>
        <p:txBody>
          <a:bodyPr lIns="32888" tIns="32888" rIns="32888" bIns="32888" anchor="b">
            <a:normAutofit/>
          </a:bodyPr>
          <a:lstStyle>
            <a:lvl1pPr marL="0" indent="0" defTabSz="321311">
              <a:spcBef>
                <a:spcPts val="500"/>
              </a:spcBef>
              <a:buSzTx/>
              <a:buNone/>
              <a:defRPr sz="1400" b="1" i="0">
                <a:solidFill>
                  <a:srgbClr val="000000"/>
                </a:solidFill>
                <a:latin typeface="Arial" panose="020B0604020202020204" pitchFamily="34" charset="0"/>
                <a:cs typeface="Arial" panose="020B0604020202020204" pitchFamily="34" charset="0"/>
              </a:defRPr>
            </a:lvl1pPr>
            <a:lvl2pPr marL="0" indent="321311" defTabSz="321311">
              <a:spcBef>
                <a:spcPts val="500"/>
              </a:spcBef>
              <a:buSzTx/>
              <a:buNone/>
              <a:defRPr sz="1400" b="1" i="0">
                <a:solidFill>
                  <a:srgbClr val="000000"/>
                </a:solidFill>
                <a:latin typeface="Arial" panose="020B0604020202020204" pitchFamily="34" charset="0"/>
                <a:cs typeface="Arial" panose="020B0604020202020204" pitchFamily="34" charset="0"/>
              </a:defRPr>
            </a:lvl2pPr>
            <a:lvl3pPr marL="0" indent="642622" defTabSz="321311">
              <a:spcBef>
                <a:spcPts val="500"/>
              </a:spcBef>
              <a:buSzTx/>
              <a:buNone/>
              <a:defRPr sz="1400" b="1" i="0">
                <a:solidFill>
                  <a:srgbClr val="000000"/>
                </a:solidFill>
                <a:latin typeface="Arial" panose="020B0604020202020204" pitchFamily="34" charset="0"/>
                <a:cs typeface="Arial" panose="020B0604020202020204" pitchFamily="34" charset="0"/>
              </a:defRPr>
            </a:lvl3pPr>
            <a:lvl4pPr marL="0" indent="963933" defTabSz="321311">
              <a:spcBef>
                <a:spcPts val="500"/>
              </a:spcBef>
              <a:buSzTx/>
              <a:buNone/>
              <a:defRPr sz="1400" b="1" i="0">
                <a:solidFill>
                  <a:srgbClr val="000000"/>
                </a:solidFill>
                <a:latin typeface="Arial" panose="020B0604020202020204" pitchFamily="34" charset="0"/>
                <a:cs typeface="Arial" panose="020B0604020202020204" pitchFamily="34" charset="0"/>
              </a:defRPr>
            </a:lvl4pPr>
            <a:lvl5pPr marL="0" indent="1285244" defTabSz="321311">
              <a:spcBef>
                <a:spcPts val="5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100" name="Slide Number"/>
          <p:cNvSpPr txBox="1">
            <a:spLocks noGrp="1"/>
          </p:cNvSpPr>
          <p:nvPr>
            <p:ph type="sldNum" sz="quarter" idx="2"/>
          </p:nvPr>
        </p:nvSpPr>
        <p:spPr>
          <a:xfrm>
            <a:off x="4608281" y="4391888"/>
            <a:ext cx="383279" cy="395731"/>
          </a:xfrm>
          <a:prstGeom prst="rect">
            <a:avLst/>
          </a:prstGeom>
        </p:spPr>
        <p:txBody>
          <a:bodyPr lIns="32888" tIns="32888" rIns="32888" bIns="32888"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700047515"/>
      </p:ext>
    </p:extLst>
  </p:cSld>
  <p:clrMapOvr>
    <a:masterClrMapping/>
  </p:clrMapOvr>
  <p:transition spd="med"/>
</p:sldLayout>
</file>

<file path=ppt/slideLayouts/slideLayout2233.xml><?xml version="1.0" encoding="utf-8"?>
<p:sldLayout xmlns:a="http://schemas.openxmlformats.org/drawingml/2006/main" xmlns:r="http://schemas.openxmlformats.org/officeDocument/2006/relationships" xmlns:p="http://schemas.openxmlformats.org/presentationml/2006/main" showMasterSp="0" type="tx">
  <p:cSld name="29_Two Content">
    <p:bg>
      <p:bgPr>
        <a:solidFill>
          <a:srgbClr val="FFFFFF"/>
        </a:solidFill>
        <a:effectLst/>
      </p:bgPr>
    </p:bg>
    <p:spTree>
      <p:nvGrpSpPr>
        <p:cNvPr id="1" name=""/>
        <p:cNvGrpSpPr/>
        <p:nvPr/>
      </p:nvGrpSpPr>
      <p:grpSpPr>
        <a:xfrm>
          <a:off x="0" y="0"/>
          <a:ext cx="0" cy="0"/>
          <a:chOff x="0" y="0"/>
          <a:chExt cx="0" cy="0"/>
        </a:xfrm>
      </p:grpSpPr>
      <p:sp>
        <p:nvSpPr>
          <p:cNvPr id="4107" name="Title Text"/>
          <p:cNvSpPr txBox="1">
            <a:spLocks noGrp="1"/>
          </p:cNvSpPr>
          <p:nvPr>
            <p:ph type="title"/>
          </p:nvPr>
        </p:nvSpPr>
        <p:spPr>
          <a:xfrm>
            <a:off x="321507" y="193135"/>
            <a:ext cx="5786029" cy="802687"/>
          </a:xfrm>
          <a:prstGeom prst="rect">
            <a:avLst/>
          </a:prstGeom>
          <a:noFill/>
        </p:spPr>
        <p:txBody>
          <a:bodyPr lIns="32888" tIns="32888" rIns="32888" bIns="32888"/>
          <a:lstStyle>
            <a:lvl1pPr defTabSz="321311">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4108" name="Body Level One…"/>
          <p:cNvSpPr txBox="1">
            <a:spLocks noGrp="1"/>
          </p:cNvSpPr>
          <p:nvPr>
            <p:ph type="body" sz="quarter" idx="1"/>
          </p:nvPr>
        </p:nvSpPr>
        <p:spPr>
          <a:xfrm>
            <a:off x="321520" y="1125335"/>
            <a:ext cx="2838871" cy="3181720"/>
          </a:xfrm>
          <a:prstGeom prst="rect">
            <a:avLst/>
          </a:prstGeom>
        </p:spPr>
        <p:txBody>
          <a:bodyPr lIns="32888" tIns="32888" rIns="32888" bIns="32888">
            <a:normAutofit/>
          </a:bodyPr>
          <a:lstStyle>
            <a:lvl1pPr marL="240982" indent="-240982" defTabSz="321311">
              <a:spcBef>
                <a:spcPts val="500"/>
              </a:spcBef>
              <a:buSzTx/>
              <a:buNone/>
              <a:defRPr sz="2000" b="1" i="0">
                <a:solidFill>
                  <a:srgbClr val="000000"/>
                </a:solidFill>
                <a:latin typeface="Arial" panose="020B0604020202020204" pitchFamily="34" charset="0"/>
                <a:cs typeface="Arial" panose="020B0604020202020204" pitchFamily="34" charset="0"/>
              </a:defRPr>
            </a:lvl1pPr>
            <a:lvl2pPr marL="240982" indent="80328" defTabSz="321311">
              <a:spcBef>
                <a:spcPts val="500"/>
              </a:spcBef>
              <a:buSzTx/>
              <a:buNone/>
              <a:defRPr sz="2000" b="1" i="0">
                <a:solidFill>
                  <a:srgbClr val="000000"/>
                </a:solidFill>
                <a:latin typeface="Arial" panose="020B0604020202020204" pitchFamily="34" charset="0"/>
                <a:cs typeface="Arial" panose="020B0604020202020204" pitchFamily="34" charset="0"/>
              </a:defRPr>
            </a:lvl2pPr>
            <a:lvl3pPr marL="240982" indent="401639" defTabSz="321311">
              <a:spcBef>
                <a:spcPts val="500"/>
              </a:spcBef>
              <a:buSzTx/>
              <a:buNone/>
              <a:defRPr sz="2000" b="1" i="0">
                <a:solidFill>
                  <a:srgbClr val="000000"/>
                </a:solidFill>
                <a:latin typeface="Arial" panose="020B0604020202020204" pitchFamily="34" charset="0"/>
                <a:cs typeface="Arial" panose="020B0604020202020204" pitchFamily="34" charset="0"/>
              </a:defRPr>
            </a:lvl3pPr>
            <a:lvl4pPr marL="240982" indent="722952" defTabSz="321311">
              <a:spcBef>
                <a:spcPts val="500"/>
              </a:spcBef>
              <a:buSzTx/>
              <a:buNone/>
              <a:defRPr sz="2000" b="1" i="0">
                <a:solidFill>
                  <a:srgbClr val="000000"/>
                </a:solidFill>
                <a:latin typeface="Arial" panose="020B0604020202020204" pitchFamily="34" charset="0"/>
                <a:cs typeface="Arial" panose="020B0604020202020204" pitchFamily="34" charset="0"/>
              </a:defRPr>
            </a:lvl4pPr>
            <a:lvl5pPr marL="240982" indent="1044267" defTabSz="321311">
              <a:spcBef>
                <a:spcPts val="5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109" name="Slide Number"/>
          <p:cNvSpPr txBox="1">
            <a:spLocks noGrp="1"/>
          </p:cNvSpPr>
          <p:nvPr>
            <p:ph type="sldNum" sz="quarter" idx="2"/>
          </p:nvPr>
        </p:nvSpPr>
        <p:spPr>
          <a:xfrm>
            <a:off x="4608281" y="4391888"/>
            <a:ext cx="383279" cy="395731"/>
          </a:xfrm>
          <a:prstGeom prst="rect">
            <a:avLst/>
          </a:prstGeom>
        </p:spPr>
        <p:txBody>
          <a:bodyPr lIns="32888" tIns="32888" rIns="32888" bIns="32888"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775135216"/>
      </p:ext>
    </p:extLst>
  </p:cSld>
  <p:clrMapOvr>
    <a:masterClrMapping/>
  </p:clrMapOvr>
  <p:transition spd="med"/>
</p:sldLayout>
</file>

<file path=ppt/slideLayouts/slideLayout2234.xml><?xml version="1.0" encoding="utf-8"?>
<p:sldLayout xmlns:a="http://schemas.openxmlformats.org/drawingml/2006/main" xmlns:r="http://schemas.openxmlformats.org/officeDocument/2006/relationships" xmlns:p="http://schemas.openxmlformats.org/presentationml/2006/main" showMasterSp="0" type="tx">
  <p:cSld name="29_Comparison">
    <p:bg>
      <p:bgPr>
        <a:solidFill>
          <a:srgbClr val="FFFFFF"/>
        </a:solidFill>
        <a:effectLst/>
      </p:bgPr>
    </p:bg>
    <p:spTree>
      <p:nvGrpSpPr>
        <p:cNvPr id="1" name=""/>
        <p:cNvGrpSpPr/>
        <p:nvPr/>
      </p:nvGrpSpPr>
      <p:grpSpPr>
        <a:xfrm>
          <a:off x="0" y="0"/>
          <a:ext cx="0" cy="0"/>
          <a:chOff x="0" y="0"/>
          <a:chExt cx="0" cy="0"/>
        </a:xfrm>
      </p:grpSpPr>
      <p:sp>
        <p:nvSpPr>
          <p:cNvPr id="4116" name="Title Text"/>
          <p:cNvSpPr txBox="1">
            <a:spLocks noGrp="1"/>
          </p:cNvSpPr>
          <p:nvPr>
            <p:ph type="title"/>
          </p:nvPr>
        </p:nvSpPr>
        <p:spPr>
          <a:xfrm>
            <a:off x="457714" y="274632"/>
            <a:ext cx="8228596" cy="1143188"/>
          </a:xfrm>
          <a:prstGeom prst="rect">
            <a:avLst/>
          </a:prstGeom>
          <a:noFill/>
        </p:spPr>
        <p:txBody>
          <a:bodyPr lIns="32888" tIns="32888" rIns="32888" bIns="32888"/>
          <a:lstStyle>
            <a:lvl1pPr defTabSz="321311">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4117" name="Body Level One…"/>
          <p:cNvSpPr txBox="1">
            <a:spLocks noGrp="1"/>
          </p:cNvSpPr>
          <p:nvPr>
            <p:ph type="body" sz="quarter" idx="1"/>
          </p:nvPr>
        </p:nvSpPr>
        <p:spPr>
          <a:xfrm>
            <a:off x="457714" y="1535040"/>
            <a:ext cx="4040063" cy="639694"/>
          </a:xfrm>
          <a:prstGeom prst="rect">
            <a:avLst/>
          </a:prstGeom>
        </p:spPr>
        <p:txBody>
          <a:bodyPr lIns="32888" tIns="32888" rIns="32888" bIns="32888" anchor="b">
            <a:normAutofit/>
          </a:bodyPr>
          <a:lstStyle>
            <a:lvl1pPr marL="0" indent="0" defTabSz="321311">
              <a:spcBef>
                <a:spcPts val="500"/>
              </a:spcBef>
              <a:buSzTx/>
              <a:buNone/>
              <a:defRPr sz="1700" b="1" i="0">
                <a:solidFill>
                  <a:srgbClr val="000000"/>
                </a:solidFill>
                <a:latin typeface="Arial" panose="020B0604020202020204" pitchFamily="34" charset="0"/>
                <a:cs typeface="Arial" panose="020B0604020202020204" pitchFamily="34" charset="0"/>
              </a:defRPr>
            </a:lvl1pPr>
            <a:lvl2pPr marL="0" indent="321311" defTabSz="321311">
              <a:spcBef>
                <a:spcPts val="500"/>
              </a:spcBef>
              <a:buSzTx/>
              <a:buNone/>
              <a:defRPr sz="1700" b="1" i="0">
                <a:solidFill>
                  <a:srgbClr val="000000"/>
                </a:solidFill>
                <a:latin typeface="Arial" panose="020B0604020202020204" pitchFamily="34" charset="0"/>
                <a:cs typeface="Arial" panose="020B0604020202020204" pitchFamily="34" charset="0"/>
              </a:defRPr>
            </a:lvl2pPr>
            <a:lvl3pPr marL="0" indent="642622" defTabSz="321311">
              <a:spcBef>
                <a:spcPts val="500"/>
              </a:spcBef>
              <a:buSzTx/>
              <a:buNone/>
              <a:defRPr sz="1700" b="1" i="0">
                <a:solidFill>
                  <a:srgbClr val="000000"/>
                </a:solidFill>
                <a:latin typeface="Arial" panose="020B0604020202020204" pitchFamily="34" charset="0"/>
                <a:cs typeface="Arial" panose="020B0604020202020204" pitchFamily="34" charset="0"/>
              </a:defRPr>
            </a:lvl3pPr>
            <a:lvl4pPr marL="0" indent="963933" defTabSz="321311">
              <a:spcBef>
                <a:spcPts val="500"/>
              </a:spcBef>
              <a:buSzTx/>
              <a:buNone/>
              <a:defRPr sz="1700" b="1" i="0">
                <a:solidFill>
                  <a:srgbClr val="000000"/>
                </a:solidFill>
                <a:latin typeface="Arial" panose="020B0604020202020204" pitchFamily="34" charset="0"/>
                <a:cs typeface="Arial" panose="020B0604020202020204" pitchFamily="34" charset="0"/>
              </a:defRPr>
            </a:lvl4pPr>
            <a:lvl5pPr marL="0" indent="1285244" defTabSz="321311">
              <a:spcBef>
                <a:spcPts val="500"/>
              </a:spcBef>
              <a:buSzTx/>
              <a:buNone/>
              <a:defRPr sz="17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118" name="Text Placeholder 4"/>
          <p:cNvSpPr>
            <a:spLocks noGrp="1"/>
          </p:cNvSpPr>
          <p:nvPr>
            <p:ph type="body" sz="quarter" idx="21"/>
          </p:nvPr>
        </p:nvSpPr>
        <p:spPr>
          <a:xfrm>
            <a:off x="4645121" y="1535040"/>
            <a:ext cx="4041178" cy="639693"/>
          </a:xfrm>
          <a:prstGeom prst="rect">
            <a:avLst/>
          </a:prstGeom>
        </p:spPr>
        <p:txBody>
          <a:bodyPr lIns="32888" tIns="32888" rIns="32888" bIns="32888" anchor="b">
            <a:normAutofit/>
          </a:bodyPr>
          <a:lstStyle>
            <a:lvl1pPr>
              <a:defRPr b="1" i="0">
                <a:latin typeface="Arial" panose="020B0604020202020204" pitchFamily="34" charset="0"/>
                <a:cs typeface="Arial" panose="020B0604020202020204" pitchFamily="34" charset="0"/>
              </a:defRPr>
            </a:lvl1pPr>
          </a:lstStyle>
          <a:p>
            <a:pPr marL="0" indent="0" defTabSz="321311" rtl="0">
              <a:spcBef>
                <a:spcPts val="500"/>
              </a:spcBef>
              <a:buSzTx/>
              <a:buNone/>
              <a:defRPr sz="1700" b="1">
                <a:solidFill>
                  <a:srgbClr val="000000"/>
                </a:solidFill>
              </a:defRPr>
            </a:pPr>
            <a:endParaRPr dirty="0"/>
          </a:p>
        </p:txBody>
      </p:sp>
      <p:sp>
        <p:nvSpPr>
          <p:cNvPr id="4119" name="Slide Number"/>
          <p:cNvSpPr txBox="1">
            <a:spLocks noGrp="1"/>
          </p:cNvSpPr>
          <p:nvPr>
            <p:ph type="sldNum" sz="quarter" idx="2"/>
          </p:nvPr>
        </p:nvSpPr>
        <p:spPr>
          <a:xfrm>
            <a:off x="4608281" y="4391888"/>
            <a:ext cx="383279" cy="395731"/>
          </a:xfrm>
          <a:prstGeom prst="rect">
            <a:avLst/>
          </a:prstGeom>
        </p:spPr>
        <p:txBody>
          <a:bodyPr lIns="32888" tIns="32888" rIns="32888" bIns="32888"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857098832"/>
      </p:ext>
    </p:extLst>
  </p:cSld>
  <p:clrMapOvr>
    <a:masterClrMapping/>
  </p:clrMapOvr>
  <p:transition spd="med"/>
</p:sldLayout>
</file>

<file path=ppt/slideLayouts/slideLayout2235.xml><?xml version="1.0" encoding="utf-8"?>
<p:sldLayout xmlns:a="http://schemas.openxmlformats.org/drawingml/2006/main" xmlns:r="http://schemas.openxmlformats.org/officeDocument/2006/relationships" xmlns:p="http://schemas.openxmlformats.org/presentationml/2006/main" showMasterSp="0" type="tx">
  <p:cSld name="29_Title Only">
    <p:bg>
      <p:bgPr>
        <a:solidFill>
          <a:srgbClr val="FFFFFF"/>
        </a:solidFill>
        <a:effectLst/>
      </p:bgPr>
    </p:bg>
    <p:spTree>
      <p:nvGrpSpPr>
        <p:cNvPr id="1" name=""/>
        <p:cNvGrpSpPr/>
        <p:nvPr/>
      </p:nvGrpSpPr>
      <p:grpSpPr>
        <a:xfrm>
          <a:off x="0" y="0"/>
          <a:ext cx="0" cy="0"/>
          <a:chOff x="0" y="0"/>
          <a:chExt cx="0" cy="0"/>
        </a:xfrm>
      </p:grpSpPr>
      <p:sp>
        <p:nvSpPr>
          <p:cNvPr id="4126" name="Title Text"/>
          <p:cNvSpPr txBox="1">
            <a:spLocks noGrp="1"/>
          </p:cNvSpPr>
          <p:nvPr>
            <p:ph type="title"/>
          </p:nvPr>
        </p:nvSpPr>
        <p:spPr>
          <a:xfrm>
            <a:off x="321507" y="193135"/>
            <a:ext cx="5786029" cy="802687"/>
          </a:xfrm>
          <a:prstGeom prst="rect">
            <a:avLst/>
          </a:prstGeom>
          <a:noFill/>
        </p:spPr>
        <p:txBody>
          <a:bodyPr lIns="32888" tIns="32888" rIns="32888" bIns="32888"/>
          <a:lstStyle>
            <a:lvl1pPr defTabSz="321311">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4127" name="Slide Number"/>
          <p:cNvSpPr txBox="1">
            <a:spLocks noGrp="1"/>
          </p:cNvSpPr>
          <p:nvPr>
            <p:ph type="sldNum" sz="quarter" idx="2"/>
          </p:nvPr>
        </p:nvSpPr>
        <p:spPr>
          <a:xfrm>
            <a:off x="4608281" y="4391888"/>
            <a:ext cx="383279" cy="395731"/>
          </a:xfrm>
          <a:prstGeom prst="rect">
            <a:avLst/>
          </a:prstGeom>
        </p:spPr>
        <p:txBody>
          <a:bodyPr lIns="32888" tIns="32888" rIns="32888" bIns="32888"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473168346"/>
      </p:ext>
    </p:extLst>
  </p:cSld>
  <p:clrMapOvr>
    <a:masterClrMapping/>
  </p:clrMapOvr>
  <p:transition spd="med"/>
</p:sldLayout>
</file>

<file path=ppt/slideLayouts/slideLayout2236.xml><?xml version="1.0" encoding="utf-8"?>
<p:sldLayout xmlns:a="http://schemas.openxmlformats.org/drawingml/2006/main" xmlns:r="http://schemas.openxmlformats.org/officeDocument/2006/relationships" xmlns:p="http://schemas.openxmlformats.org/presentationml/2006/main" showMasterSp="0" type="tx">
  <p:cSld name="37_Blank">
    <p:bg>
      <p:bgPr>
        <a:solidFill>
          <a:srgbClr val="FFFFFF"/>
        </a:solidFill>
        <a:effectLst/>
      </p:bgPr>
    </p:bg>
    <p:spTree>
      <p:nvGrpSpPr>
        <p:cNvPr id="1" name=""/>
        <p:cNvGrpSpPr/>
        <p:nvPr/>
      </p:nvGrpSpPr>
      <p:grpSpPr>
        <a:xfrm>
          <a:off x="0" y="0"/>
          <a:ext cx="0" cy="0"/>
          <a:chOff x="0" y="0"/>
          <a:chExt cx="0" cy="0"/>
        </a:xfrm>
      </p:grpSpPr>
      <p:sp>
        <p:nvSpPr>
          <p:cNvPr id="4134" name="Slide Number"/>
          <p:cNvSpPr txBox="1">
            <a:spLocks noGrp="1"/>
          </p:cNvSpPr>
          <p:nvPr>
            <p:ph type="sldNum" sz="quarter" idx="2"/>
          </p:nvPr>
        </p:nvSpPr>
        <p:spPr>
          <a:xfrm>
            <a:off x="4608281" y="4391888"/>
            <a:ext cx="383279" cy="395731"/>
          </a:xfrm>
          <a:prstGeom prst="rect">
            <a:avLst/>
          </a:prstGeom>
        </p:spPr>
        <p:txBody>
          <a:bodyPr lIns="32888" tIns="32888" rIns="32888" bIns="32888"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059188504"/>
      </p:ext>
    </p:extLst>
  </p:cSld>
  <p:clrMapOvr>
    <a:masterClrMapping/>
  </p:clrMapOvr>
  <p:transition spd="med"/>
</p:sldLayout>
</file>

<file path=ppt/slideLayouts/slideLayout2237.xml><?xml version="1.0" encoding="utf-8"?>
<p:sldLayout xmlns:a="http://schemas.openxmlformats.org/drawingml/2006/main" xmlns:r="http://schemas.openxmlformats.org/officeDocument/2006/relationships" xmlns:p="http://schemas.openxmlformats.org/presentationml/2006/main" showMasterSp="0" type="tx">
  <p:cSld name="29_Content with Caption">
    <p:bg>
      <p:bgPr>
        <a:solidFill>
          <a:srgbClr val="FFFFFF"/>
        </a:solidFill>
        <a:effectLst/>
      </p:bgPr>
    </p:bg>
    <p:spTree>
      <p:nvGrpSpPr>
        <p:cNvPr id="1" name=""/>
        <p:cNvGrpSpPr/>
        <p:nvPr/>
      </p:nvGrpSpPr>
      <p:grpSpPr>
        <a:xfrm>
          <a:off x="0" y="0"/>
          <a:ext cx="0" cy="0"/>
          <a:chOff x="0" y="0"/>
          <a:chExt cx="0" cy="0"/>
        </a:xfrm>
      </p:grpSpPr>
      <p:sp>
        <p:nvSpPr>
          <p:cNvPr id="4141" name="Title Text"/>
          <p:cNvSpPr txBox="1">
            <a:spLocks noGrp="1"/>
          </p:cNvSpPr>
          <p:nvPr>
            <p:ph type="title"/>
          </p:nvPr>
        </p:nvSpPr>
        <p:spPr>
          <a:xfrm>
            <a:off x="457714" y="273517"/>
            <a:ext cx="3007440" cy="1161049"/>
          </a:xfrm>
          <a:prstGeom prst="rect">
            <a:avLst/>
          </a:prstGeom>
          <a:noFill/>
        </p:spPr>
        <p:txBody>
          <a:bodyPr lIns="32888" tIns="32888" rIns="32888" bIns="32888" anchor="b"/>
          <a:lstStyle>
            <a:lvl1pPr algn="l" defTabSz="321311">
              <a:defRPr sz="1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4142" name="Body Level One…"/>
          <p:cNvSpPr txBox="1">
            <a:spLocks noGrp="1"/>
          </p:cNvSpPr>
          <p:nvPr>
            <p:ph type="body" idx="1"/>
          </p:nvPr>
        </p:nvSpPr>
        <p:spPr>
          <a:xfrm>
            <a:off x="3574544" y="273517"/>
            <a:ext cx="5111755" cy="5852131"/>
          </a:xfrm>
          <a:prstGeom prst="rect">
            <a:avLst/>
          </a:prstGeom>
        </p:spPr>
        <p:txBody>
          <a:bodyPr lIns="32888" tIns="32888" rIns="32888" bIns="32888">
            <a:normAutofit/>
          </a:bodyPr>
          <a:lstStyle>
            <a:lvl1pPr marL="240982" indent="-240982" defTabSz="321311">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0982" indent="80328" defTabSz="321311">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0982" indent="401639" defTabSz="321311">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0982" indent="722952" defTabSz="321311">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0982" indent="1044267" defTabSz="321311">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143" name="Text Placeholder 3"/>
          <p:cNvSpPr>
            <a:spLocks noGrp="1"/>
          </p:cNvSpPr>
          <p:nvPr>
            <p:ph type="body" sz="half" idx="21"/>
          </p:nvPr>
        </p:nvSpPr>
        <p:spPr>
          <a:xfrm>
            <a:off x="457714" y="1434565"/>
            <a:ext cx="3007441" cy="4691082"/>
          </a:xfrm>
          <a:prstGeom prst="rect">
            <a:avLst/>
          </a:prstGeom>
        </p:spPr>
        <p:txBody>
          <a:bodyPr lIns="32888" tIns="32888" rIns="32888" bIns="32888">
            <a:normAutofit/>
          </a:bodyPr>
          <a:lstStyle>
            <a:lvl1pPr>
              <a:defRPr b="1" i="0">
                <a:latin typeface="Arial" panose="020B0604020202020204" pitchFamily="34" charset="0"/>
                <a:cs typeface="Arial" panose="020B0604020202020204" pitchFamily="34" charset="0"/>
              </a:defRPr>
            </a:lvl1pPr>
          </a:lstStyle>
          <a:p>
            <a:pPr marL="0" indent="0" defTabSz="321311" rtl="0">
              <a:spcBef>
                <a:spcPts val="500"/>
              </a:spcBef>
              <a:buSzTx/>
              <a:buNone/>
              <a:defRPr sz="1000">
                <a:solidFill>
                  <a:srgbClr val="000000"/>
                </a:solidFill>
              </a:defRPr>
            </a:pPr>
            <a:endParaRPr dirty="0"/>
          </a:p>
        </p:txBody>
      </p:sp>
      <p:sp>
        <p:nvSpPr>
          <p:cNvPr id="4144" name="Slide Number"/>
          <p:cNvSpPr txBox="1">
            <a:spLocks noGrp="1"/>
          </p:cNvSpPr>
          <p:nvPr>
            <p:ph type="sldNum" sz="quarter" idx="2"/>
          </p:nvPr>
        </p:nvSpPr>
        <p:spPr>
          <a:xfrm>
            <a:off x="4608281" y="4391888"/>
            <a:ext cx="383279" cy="395731"/>
          </a:xfrm>
          <a:prstGeom prst="rect">
            <a:avLst/>
          </a:prstGeom>
        </p:spPr>
        <p:txBody>
          <a:bodyPr lIns="32888" tIns="32888" rIns="32888" bIns="32888"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557174325"/>
      </p:ext>
    </p:extLst>
  </p:cSld>
  <p:clrMapOvr>
    <a:masterClrMapping/>
  </p:clrMapOvr>
  <p:transition spd="med"/>
</p:sldLayout>
</file>

<file path=ppt/slideLayouts/slideLayout2238.xml><?xml version="1.0" encoding="utf-8"?>
<p:sldLayout xmlns:a="http://schemas.openxmlformats.org/drawingml/2006/main" xmlns:r="http://schemas.openxmlformats.org/officeDocument/2006/relationships" xmlns:p="http://schemas.openxmlformats.org/presentationml/2006/main" showMasterSp="0" type="tx">
  <p:cSld name="29_Picture with Caption">
    <p:bg>
      <p:bgPr>
        <a:solidFill>
          <a:srgbClr val="FFFFFF"/>
        </a:solidFill>
        <a:effectLst/>
      </p:bgPr>
    </p:bg>
    <p:spTree>
      <p:nvGrpSpPr>
        <p:cNvPr id="1" name=""/>
        <p:cNvGrpSpPr/>
        <p:nvPr/>
      </p:nvGrpSpPr>
      <p:grpSpPr>
        <a:xfrm>
          <a:off x="0" y="0"/>
          <a:ext cx="0" cy="0"/>
          <a:chOff x="0" y="0"/>
          <a:chExt cx="0" cy="0"/>
        </a:xfrm>
      </p:grpSpPr>
      <p:sp>
        <p:nvSpPr>
          <p:cNvPr id="4151" name="Title Text"/>
          <p:cNvSpPr txBox="1">
            <a:spLocks noGrp="1"/>
          </p:cNvSpPr>
          <p:nvPr>
            <p:ph type="title"/>
          </p:nvPr>
        </p:nvSpPr>
        <p:spPr>
          <a:xfrm>
            <a:off x="1791737" y="4800500"/>
            <a:ext cx="5486848" cy="567128"/>
          </a:xfrm>
          <a:prstGeom prst="rect">
            <a:avLst/>
          </a:prstGeom>
          <a:noFill/>
        </p:spPr>
        <p:txBody>
          <a:bodyPr lIns="32888" tIns="32888" rIns="32888" bIns="32888" anchor="b"/>
          <a:lstStyle>
            <a:lvl1pPr algn="l" defTabSz="321311">
              <a:defRPr sz="1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4152" name="Picture Placeholder 2"/>
          <p:cNvSpPr>
            <a:spLocks noGrp="1"/>
          </p:cNvSpPr>
          <p:nvPr>
            <p:ph type="pic" sz="half" idx="21"/>
          </p:nvPr>
        </p:nvSpPr>
        <p:spPr>
          <a:xfrm>
            <a:off x="1791737" y="612912"/>
            <a:ext cx="5486848" cy="4115023"/>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4153" name="Body Level One…"/>
          <p:cNvSpPr txBox="1">
            <a:spLocks noGrp="1"/>
          </p:cNvSpPr>
          <p:nvPr>
            <p:ph type="body" sz="quarter" idx="1"/>
          </p:nvPr>
        </p:nvSpPr>
        <p:spPr>
          <a:xfrm>
            <a:off x="1791737" y="5367628"/>
            <a:ext cx="5486848" cy="804920"/>
          </a:xfrm>
          <a:prstGeom prst="rect">
            <a:avLst/>
          </a:prstGeom>
        </p:spPr>
        <p:txBody>
          <a:bodyPr lIns="32888" tIns="32888" rIns="32888" bIns="32888">
            <a:normAutofit/>
          </a:bodyPr>
          <a:lstStyle>
            <a:lvl1pPr marL="0" indent="0" defTabSz="321311">
              <a:spcBef>
                <a:spcPts val="500"/>
              </a:spcBef>
              <a:buSzTx/>
              <a:buNone/>
              <a:defRPr sz="1000" b="1" i="0">
                <a:solidFill>
                  <a:srgbClr val="000000"/>
                </a:solidFill>
                <a:latin typeface="Arial" panose="020B0604020202020204" pitchFamily="34" charset="0"/>
                <a:cs typeface="Arial" panose="020B0604020202020204" pitchFamily="34" charset="0"/>
              </a:defRPr>
            </a:lvl1pPr>
            <a:lvl2pPr marL="0" indent="321311" defTabSz="321311">
              <a:spcBef>
                <a:spcPts val="500"/>
              </a:spcBef>
              <a:buSzTx/>
              <a:buNone/>
              <a:defRPr sz="1000" b="1" i="0">
                <a:solidFill>
                  <a:srgbClr val="000000"/>
                </a:solidFill>
                <a:latin typeface="Arial" panose="020B0604020202020204" pitchFamily="34" charset="0"/>
                <a:cs typeface="Arial" panose="020B0604020202020204" pitchFamily="34" charset="0"/>
              </a:defRPr>
            </a:lvl2pPr>
            <a:lvl3pPr marL="0" indent="642622" defTabSz="321311">
              <a:spcBef>
                <a:spcPts val="500"/>
              </a:spcBef>
              <a:buSzTx/>
              <a:buNone/>
              <a:defRPr sz="1000" b="1" i="0">
                <a:solidFill>
                  <a:srgbClr val="000000"/>
                </a:solidFill>
                <a:latin typeface="Arial" panose="020B0604020202020204" pitchFamily="34" charset="0"/>
                <a:cs typeface="Arial" panose="020B0604020202020204" pitchFamily="34" charset="0"/>
              </a:defRPr>
            </a:lvl3pPr>
            <a:lvl4pPr marL="0" indent="963933" defTabSz="321311">
              <a:spcBef>
                <a:spcPts val="500"/>
              </a:spcBef>
              <a:buSzTx/>
              <a:buNone/>
              <a:defRPr sz="1000" b="1" i="0">
                <a:solidFill>
                  <a:srgbClr val="000000"/>
                </a:solidFill>
                <a:latin typeface="Arial" panose="020B0604020202020204" pitchFamily="34" charset="0"/>
                <a:cs typeface="Arial" panose="020B0604020202020204" pitchFamily="34" charset="0"/>
              </a:defRPr>
            </a:lvl4pPr>
            <a:lvl5pPr marL="0" indent="1285244" defTabSz="321311">
              <a:spcBef>
                <a:spcPts val="500"/>
              </a:spcBef>
              <a:buSzTx/>
              <a:buNone/>
              <a:defRPr sz="1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154" name="Slide Number"/>
          <p:cNvSpPr txBox="1">
            <a:spLocks noGrp="1"/>
          </p:cNvSpPr>
          <p:nvPr>
            <p:ph type="sldNum" sz="quarter" idx="2"/>
          </p:nvPr>
        </p:nvSpPr>
        <p:spPr>
          <a:xfrm>
            <a:off x="4608281" y="4391888"/>
            <a:ext cx="383279" cy="395731"/>
          </a:xfrm>
          <a:prstGeom prst="rect">
            <a:avLst/>
          </a:prstGeom>
        </p:spPr>
        <p:txBody>
          <a:bodyPr lIns="32888" tIns="32888" rIns="32888" bIns="32888"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10527071"/>
      </p:ext>
    </p:extLst>
  </p:cSld>
  <p:clrMapOvr>
    <a:masterClrMapping/>
  </p:clrMapOvr>
  <p:transition spd="med"/>
</p:sldLayout>
</file>

<file path=ppt/slideLayouts/slideLayout2239.xml><?xml version="1.0" encoding="utf-8"?>
<p:sldLayout xmlns:a="http://schemas.openxmlformats.org/drawingml/2006/main" xmlns:r="http://schemas.openxmlformats.org/officeDocument/2006/relationships" xmlns:p="http://schemas.openxmlformats.org/presentationml/2006/main" showMasterSp="0" type="tx">
  <p:cSld name="29_Title and Vertical Text">
    <p:bg>
      <p:bgPr>
        <a:solidFill>
          <a:srgbClr val="FFFFFF"/>
        </a:solidFill>
        <a:effectLst/>
      </p:bgPr>
    </p:bg>
    <p:spTree>
      <p:nvGrpSpPr>
        <p:cNvPr id="1" name=""/>
        <p:cNvGrpSpPr/>
        <p:nvPr/>
      </p:nvGrpSpPr>
      <p:grpSpPr>
        <a:xfrm>
          <a:off x="0" y="0"/>
          <a:ext cx="0" cy="0"/>
          <a:chOff x="0" y="0"/>
          <a:chExt cx="0" cy="0"/>
        </a:xfrm>
      </p:grpSpPr>
      <p:sp>
        <p:nvSpPr>
          <p:cNvPr id="4161" name="Title Text"/>
          <p:cNvSpPr txBox="1">
            <a:spLocks noGrp="1"/>
          </p:cNvSpPr>
          <p:nvPr>
            <p:ph type="title"/>
          </p:nvPr>
        </p:nvSpPr>
        <p:spPr>
          <a:xfrm>
            <a:off x="321507" y="193135"/>
            <a:ext cx="5786029" cy="802687"/>
          </a:xfrm>
          <a:prstGeom prst="rect">
            <a:avLst/>
          </a:prstGeom>
          <a:noFill/>
        </p:spPr>
        <p:txBody>
          <a:bodyPr lIns="32888" tIns="32888" rIns="32888" bIns="32888"/>
          <a:lstStyle>
            <a:lvl1pPr defTabSz="321311">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4162" name="Body Level One…"/>
          <p:cNvSpPr txBox="1">
            <a:spLocks noGrp="1"/>
          </p:cNvSpPr>
          <p:nvPr>
            <p:ph type="body" sz="half" idx="1"/>
          </p:nvPr>
        </p:nvSpPr>
        <p:spPr>
          <a:xfrm>
            <a:off x="321507" y="1125335"/>
            <a:ext cx="5786029" cy="3181720"/>
          </a:xfrm>
          <a:prstGeom prst="rect">
            <a:avLst/>
          </a:prstGeom>
        </p:spPr>
        <p:txBody>
          <a:bodyPr vert="eaVert" lIns="32888" tIns="32888" rIns="32888" bIns="32888">
            <a:normAutofit/>
          </a:bodyPr>
          <a:lstStyle>
            <a:lvl1pPr marL="240982" indent="-240982" defTabSz="321311">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0982" indent="80328" defTabSz="321311">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0982" indent="401639" defTabSz="321311">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0982" indent="722952" defTabSz="321311">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0982" indent="1044267" defTabSz="321311">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163" name="Slide Number"/>
          <p:cNvSpPr txBox="1">
            <a:spLocks noGrp="1"/>
          </p:cNvSpPr>
          <p:nvPr>
            <p:ph type="sldNum" sz="quarter" idx="2"/>
          </p:nvPr>
        </p:nvSpPr>
        <p:spPr>
          <a:xfrm>
            <a:off x="4608281" y="4391888"/>
            <a:ext cx="383279" cy="395731"/>
          </a:xfrm>
          <a:prstGeom prst="rect">
            <a:avLst/>
          </a:prstGeom>
        </p:spPr>
        <p:txBody>
          <a:bodyPr lIns="32888" tIns="32888" rIns="32888" bIns="32888"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553211521"/>
      </p:ext>
    </p:extLst>
  </p:cSld>
  <p:clrMapOvr>
    <a:masterClrMapping/>
  </p:clrMapOvr>
  <p:transition spd="med"/>
</p:sldLayout>
</file>

<file path=ppt/slideLayouts/slideLayout224.xml><?xml version="1.0" encoding="utf-8"?>
<p:sldLayout xmlns:a="http://schemas.openxmlformats.org/drawingml/2006/main" xmlns:r="http://schemas.openxmlformats.org/officeDocument/2006/relationships" xmlns:p="http://schemas.openxmlformats.org/presentationml/2006/main" showMasterSp="0" type="tx">
  <p:cSld name="9_Title Only">
    <p:bg>
      <p:bgPr>
        <a:solidFill>
          <a:schemeClr val="accent3">
            <a:lumOff val="44000"/>
          </a:schemeClr>
        </a:solidFill>
        <a:effectLst/>
      </p:bgPr>
    </p:bg>
    <p:spTree>
      <p:nvGrpSpPr>
        <p:cNvPr id="1" name=""/>
        <p:cNvGrpSpPr/>
        <p:nvPr/>
      </p:nvGrpSpPr>
      <p:grpSpPr>
        <a:xfrm>
          <a:off x="0" y="0"/>
          <a:ext cx="0" cy="0"/>
          <a:chOff x="0" y="0"/>
          <a:chExt cx="0" cy="0"/>
        </a:xfrm>
      </p:grpSpPr>
      <p:grpSp>
        <p:nvGrpSpPr>
          <p:cNvPr id="2854" name="Group 2"/>
          <p:cNvGrpSpPr/>
          <p:nvPr/>
        </p:nvGrpSpPr>
        <p:grpSpPr>
          <a:xfrm>
            <a:off x="0" y="0"/>
            <a:ext cx="7620000" cy="6858000"/>
            <a:chOff x="0" y="0"/>
            <a:chExt cx="7620000" cy="6858000"/>
          </a:xfrm>
        </p:grpSpPr>
        <p:grpSp>
          <p:nvGrpSpPr>
            <p:cNvPr id="2850" name="Group 3"/>
            <p:cNvGrpSpPr/>
            <p:nvPr/>
          </p:nvGrpSpPr>
          <p:grpSpPr>
            <a:xfrm>
              <a:off x="0" y="0"/>
              <a:ext cx="3200400" cy="6858000"/>
              <a:chOff x="0" y="0"/>
              <a:chExt cx="3200400" cy="6858000"/>
            </a:xfrm>
          </p:grpSpPr>
          <p:sp>
            <p:nvSpPr>
              <p:cNvPr id="2848" name="Rectangle 4"/>
              <p:cNvSpPr/>
              <p:nvPr/>
            </p:nvSpPr>
            <p:spPr>
              <a:xfrm>
                <a:off x="0" y="0"/>
                <a:ext cx="762000" cy="6858000"/>
              </a:xfrm>
              <a:prstGeom prst="rect">
                <a:avLst/>
              </a:prstGeom>
              <a:solidFill>
                <a:srgbClr val="99CC99"/>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849" name="Freeform 5"/>
              <p:cNvSpPr/>
              <p:nvPr/>
            </p:nvSpPr>
            <p:spPr>
              <a:xfrm>
                <a:off x="457200" y="0"/>
                <a:ext cx="2743200" cy="1166813"/>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14106"/>
                    </a:lnTo>
                    <a:lnTo>
                      <a:pt x="4750" y="14165"/>
                    </a:lnTo>
                    <a:lnTo>
                      <a:pt x="4425" y="14106"/>
                    </a:lnTo>
                    <a:lnTo>
                      <a:pt x="3850" y="14371"/>
                    </a:lnTo>
                    <a:cubicBezTo>
                      <a:pt x="3625" y="14635"/>
                      <a:pt x="3288" y="15076"/>
                      <a:pt x="3075" y="15605"/>
                    </a:cubicBezTo>
                    <a:cubicBezTo>
                      <a:pt x="2862" y="16134"/>
                      <a:pt x="2688" y="16869"/>
                      <a:pt x="2575" y="17544"/>
                    </a:cubicBezTo>
                    <a:cubicBezTo>
                      <a:pt x="2462" y="18220"/>
                      <a:pt x="2425" y="18896"/>
                      <a:pt x="2400" y="19572"/>
                    </a:cubicBezTo>
                    <a:lnTo>
                      <a:pt x="2400" y="21600"/>
                    </a:lnTo>
                    <a:lnTo>
                      <a:pt x="0" y="21600"/>
                    </a:lnTo>
                    <a:lnTo>
                      <a:pt x="0" y="0"/>
                    </a:lnTo>
                    <a:lnTo>
                      <a:pt x="21600" y="0"/>
                    </a:lnTo>
                    <a:close/>
                  </a:path>
                </a:pathLst>
              </a:custGeom>
              <a:solidFill>
                <a:srgbClr val="99CC99"/>
              </a:solidFill>
              <a:ln w="12700" cap="flat">
                <a:noFill/>
                <a:miter lim="400000"/>
              </a:ln>
              <a:effectLst/>
            </p:spPr>
            <p:txBody>
              <a:bodyPr wrap="square" lIns="45719" tIns="45719" rIns="45719" bIns="45719" numCol="1" anchor="t">
                <a:noAutofit/>
              </a:bodyPr>
              <a:lstStyle/>
              <a:p>
                <a:pPr algn="l">
                  <a:defRPr b="0">
                    <a:solidFill>
                      <a:srgbClr val="003366"/>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2853" name="Group 6"/>
            <p:cNvGrpSpPr/>
            <p:nvPr/>
          </p:nvGrpSpPr>
          <p:grpSpPr>
            <a:xfrm>
              <a:off x="228600" y="1981199"/>
              <a:ext cx="7391400" cy="319090"/>
              <a:chOff x="0" y="0"/>
              <a:chExt cx="7391400" cy="319088"/>
            </a:xfrm>
          </p:grpSpPr>
          <p:sp>
            <p:nvSpPr>
              <p:cNvPr id="2851" name="AutoShape 7"/>
              <p:cNvSpPr/>
              <p:nvPr/>
            </p:nvSpPr>
            <p:spPr>
              <a:xfrm>
                <a:off x="381000" y="0"/>
                <a:ext cx="7010400" cy="317500"/>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852" name="AutoShape 8"/>
              <p:cNvSpPr/>
              <p:nvPr/>
            </p:nvSpPr>
            <p:spPr>
              <a:xfrm flipH="1">
                <a:off x="0" y="-1"/>
                <a:ext cx="393700" cy="31909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2855" name="Title Text"/>
          <p:cNvSpPr txBox="1">
            <a:spLocks noGrp="1"/>
          </p:cNvSpPr>
          <p:nvPr>
            <p:ph type="title"/>
          </p:nvPr>
        </p:nvSpPr>
        <p:spPr>
          <a:xfrm>
            <a:off x="762000" y="762000"/>
            <a:ext cx="7924800" cy="1143000"/>
          </a:xfrm>
          <a:prstGeom prst="rect">
            <a:avLst/>
          </a:prstGeom>
        </p:spPr>
        <p:txBody>
          <a:bodyPr/>
          <a:lstStyle>
            <a:lvl1pPr>
              <a:lnSpc>
                <a:spcPct val="90000"/>
              </a:lnSpc>
              <a:defRPr sz="3600" b="1" i="0">
                <a:solidFill>
                  <a:srgbClr val="006666"/>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2856" name="Slide Number"/>
          <p:cNvSpPr txBox="1">
            <a:spLocks noGrp="1"/>
          </p:cNvSpPr>
          <p:nvPr>
            <p:ph type="sldNum" sz="quarter" idx="2"/>
          </p:nvPr>
        </p:nvSpPr>
        <p:spPr>
          <a:xfrm>
            <a:off x="142114" y="6238557"/>
            <a:ext cx="499494" cy="492443"/>
          </a:xfrm>
          <a:prstGeom prst="rect">
            <a:avLst/>
          </a:prstGeom>
        </p:spPr>
        <p:txBody>
          <a:bodyPr/>
          <a:lstStyle>
            <a:lvl1pPr>
              <a:defRPr sz="2600" b="1" i="0">
                <a:solidFill>
                  <a:schemeClr val="accent3">
                    <a:lumOff val="44000"/>
                  </a:schemeClr>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71834918"/>
      </p:ext>
    </p:extLst>
  </p:cSld>
  <p:clrMapOvr>
    <a:masterClrMapping/>
  </p:clrMapOvr>
  <p:transition spd="med"/>
</p:sldLayout>
</file>

<file path=ppt/slideLayouts/slideLayout2240.xml><?xml version="1.0" encoding="utf-8"?>
<p:sldLayout xmlns:a="http://schemas.openxmlformats.org/drawingml/2006/main" xmlns:r="http://schemas.openxmlformats.org/officeDocument/2006/relationships" xmlns:p="http://schemas.openxmlformats.org/presentationml/2006/main" showMasterSp="0" type="tx">
  <p:cSld name="29_Vertical Title and Text">
    <p:bg>
      <p:bgPr>
        <a:solidFill>
          <a:srgbClr val="FFFFFF"/>
        </a:solidFill>
        <a:effectLst/>
      </p:bgPr>
    </p:bg>
    <p:spTree>
      <p:nvGrpSpPr>
        <p:cNvPr id="1" name=""/>
        <p:cNvGrpSpPr/>
        <p:nvPr/>
      </p:nvGrpSpPr>
      <p:grpSpPr>
        <a:xfrm>
          <a:off x="0" y="0"/>
          <a:ext cx="0" cy="0"/>
          <a:chOff x="0" y="0"/>
          <a:chExt cx="0" cy="0"/>
        </a:xfrm>
      </p:grpSpPr>
      <p:sp>
        <p:nvSpPr>
          <p:cNvPr id="4170" name="Title Text"/>
          <p:cNvSpPr txBox="1">
            <a:spLocks noGrp="1"/>
          </p:cNvSpPr>
          <p:nvPr>
            <p:ph type="title"/>
          </p:nvPr>
        </p:nvSpPr>
        <p:spPr>
          <a:xfrm>
            <a:off x="4661865" y="193136"/>
            <a:ext cx="1445671" cy="4113907"/>
          </a:xfrm>
          <a:prstGeom prst="rect">
            <a:avLst/>
          </a:prstGeom>
          <a:noFill/>
        </p:spPr>
        <p:txBody>
          <a:bodyPr vert="eaVert" lIns="32888" tIns="32888" rIns="32888" bIns="32888"/>
          <a:lstStyle>
            <a:lvl1pPr defTabSz="321311">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4171" name="Body Level One…"/>
          <p:cNvSpPr txBox="1">
            <a:spLocks noGrp="1"/>
          </p:cNvSpPr>
          <p:nvPr>
            <p:ph type="body" sz="half" idx="1"/>
          </p:nvPr>
        </p:nvSpPr>
        <p:spPr>
          <a:xfrm>
            <a:off x="321507" y="193136"/>
            <a:ext cx="4233190" cy="4113907"/>
          </a:xfrm>
          <a:prstGeom prst="rect">
            <a:avLst/>
          </a:prstGeom>
        </p:spPr>
        <p:txBody>
          <a:bodyPr vert="eaVert" lIns="32888" tIns="32888" rIns="32888" bIns="32888">
            <a:normAutofit/>
          </a:bodyPr>
          <a:lstStyle>
            <a:lvl1pPr marL="240982" indent="-240982" defTabSz="321311">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0982" indent="80328" defTabSz="321311">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0982" indent="401639" defTabSz="321311">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0982" indent="722952" defTabSz="321311">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0982" indent="1044267" defTabSz="321311">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172" name="Slide Number"/>
          <p:cNvSpPr txBox="1">
            <a:spLocks noGrp="1"/>
          </p:cNvSpPr>
          <p:nvPr>
            <p:ph type="sldNum" sz="quarter" idx="2"/>
          </p:nvPr>
        </p:nvSpPr>
        <p:spPr>
          <a:xfrm>
            <a:off x="4608281" y="4391888"/>
            <a:ext cx="383279" cy="395731"/>
          </a:xfrm>
          <a:prstGeom prst="rect">
            <a:avLst/>
          </a:prstGeom>
        </p:spPr>
        <p:txBody>
          <a:bodyPr lIns="32888" tIns="32888" rIns="32888" bIns="32888"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769546528"/>
      </p:ext>
    </p:extLst>
  </p:cSld>
  <p:clrMapOvr>
    <a:masterClrMapping/>
  </p:clrMapOvr>
  <p:transition spd="med"/>
</p:sldLayout>
</file>

<file path=ppt/slideLayouts/slideLayout2240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0ED87CB4-A6F5-0740-B5B9-B28E334539BE}" type="slidenum">
              <a:rPr lang="en-US"/>
              <a:pPr>
                <a:defRPr/>
              </a:pPr>
              <a:t>‹#›</a:t>
            </a:fld>
            <a:endParaRPr lang="en-US"/>
          </a:p>
        </p:txBody>
      </p:sp>
    </p:spTree>
    <p:extLst>
      <p:ext uri="{BB962C8B-B14F-4D97-AF65-F5344CB8AC3E}">
        <p14:creationId xmlns:p14="http://schemas.microsoft.com/office/powerpoint/2010/main" val="3285972863"/>
      </p:ext>
    </p:extLst>
  </p:cSld>
  <p:clrMapOvr>
    <a:masterClrMapping/>
  </p:clrMapOvr>
</p:sldLayout>
</file>

<file path=ppt/slideLayouts/slideLayout2241.xml><?xml version="1.0" encoding="utf-8"?>
<p:sldLayout xmlns:a="http://schemas.openxmlformats.org/drawingml/2006/main" xmlns:r="http://schemas.openxmlformats.org/officeDocument/2006/relationships" xmlns:p="http://schemas.openxmlformats.org/presentationml/2006/main" showMasterSp="0" type="tx">
  <p:cSld name="30_Title Slide">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187" name="Group 2"/>
          <p:cNvGrpSpPr/>
          <p:nvPr/>
        </p:nvGrpSpPr>
        <p:grpSpPr>
          <a:xfrm>
            <a:off x="-1" y="6"/>
            <a:ext cx="9144001" cy="6860193"/>
            <a:chOff x="0" y="3"/>
            <a:chExt cx="9144000" cy="6860192"/>
          </a:xfrm>
        </p:grpSpPr>
        <p:sp>
          <p:nvSpPr>
            <p:cNvPr id="4179"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180"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181"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182"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183"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184"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185"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186"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grpSp>
      <p:sp>
        <p:nvSpPr>
          <p:cNvPr id="4188" name="Title Text"/>
          <p:cNvSpPr txBox="1">
            <a:spLocks noGrp="1"/>
          </p:cNvSpPr>
          <p:nvPr>
            <p:ph type="title"/>
          </p:nvPr>
        </p:nvSpPr>
        <p:spPr>
          <a:xfrm>
            <a:off x="685800" y="2286000"/>
            <a:ext cx="7772400" cy="1143000"/>
          </a:xfrm>
          <a:prstGeom prst="rect">
            <a:avLst/>
          </a:prstGeom>
          <a:noFill/>
        </p:spPr>
        <p:txBody>
          <a:bodyPr lIns="45687" tIns="45687" rIns="45687" bIns="45687"/>
          <a:lstStyle>
            <a:lvl1pPr>
              <a:defRPr sz="4400" b="1" i="0">
                <a:latin typeface="Arial" panose="020B0604020202020204" pitchFamily="34" charset="0"/>
                <a:cs typeface="Arial" panose="020B0604020202020204" pitchFamily="34" charset="0"/>
              </a:defRPr>
            </a:lvl1pPr>
          </a:lstStyle>
          <a:p>
            <a:r>
              <a:rPr dirty="0"/>
              <a:t>Title Text</a:t>
            </a:r>
          </a:p>
        </p:txBody>
      </p:sp>
      <p:sp>
        <p:nvSpPr>
          <p:cNvPr id="4189" name="Body Level One…"/>
          <p:cNvSpPr txBox="1">
            <a:spLocks noGrp="1"/>
          </p:cNvSpPr>
          <p:nvPr>
            <p:ph type="body" sz="quarter" idx="1"/>
          </p:nvPr>
        </p:nvSpPr>
        <p:spPr>
          <a:xfrm>
            <a:off x="1371600" y="3886200"/>
            <a:ext cx="6400800" cy="1752600"/>
          </a:xfrm>
          <a:prstGeom prst="rect">
            <a:avLst/>
          </a:prstGeom>
        </p:spPr>
        <p:txBody>
          <a:bodyPr lIns="45687" tIns="45687" rIns="45687" bIns="45687">
            <a:normAutofit/>
          </a:bodyPr>
          <a:lstStyle>
            <a:lvl1pPr marL="0" indent="0" algn="ctr">
              <a:buSzTx/>
              <a:buNone/>
              <a:defRPr b="1" i="0">
                <a:solidFill>
                  <a:srgbClr val="FFFFFF"/>
                </a:solidFill>
                <a:latin typeface="Arial" panose="020B0604020202020204" pitchFamily="34" charset="0"/>
                <a:cs typeface="Arial" panose="020B0604020202020204" pitchFamily="34" charset="0"/>
              </a:defRPr>
            </a:lvl1pPr>
            <a:lvl2pPr marL="783220" indent="-326340" algn="ctr">
              <a:buSzPct val="100000"/>
              <a:buChar char="–"/>
              <a:defRPr b="1" i="0">
                <a:solidFill>
                  <a:srgbClr val="FFFFFF"/>
                </a:solidFill>
                <a:latin typeface="Arial" panose="020B0604020202020204" pitchFamily="34" charset="0"/>
                <a:cs typeface="Arial" panose="020B0604020202020204" pitchFamily="34" charset="0"/>
              </a:defRPr>
            </a:lvl2pPr>
            <a:lvl3pPr marL="1218345" indent="-304585" algn="ctr">
              <a:buSzPct val="100000"/>
              <a:buChar char="•"/>
              <a:defRPr b="1" i="0">
                <a:solidFill>
                  <a:srgbClr val="FFFFFF"/>
                </a:solidFill>
                <a:latin typeface="Arial" panose="020B0604020202020204" pitchFamily="34" charset="0"/>
                <a:cs typeface="Arial" panose="020B0604020202020204" pitchFamily="34" charset="0"/>
              </a:defRPr>
            </a:lvl3pPr>
            <a:lvl4pPr marL="1736140" indent="-365502" algn="ctr">
              <a:buSzPct val="100000"/>
              <a:buChar char="–"/>
              <a:defRPr b="1" i="0">
                <a:solidFill>
                  <a:srgbClr val="FFFFFF"/>
                </a:solidFill>
                <a:latin typeface="Arial" panose="020B0604020202020204" pitchFamily="34" charset="0"/>
                <a:cs typeface="Arial" panose="020B0604020202020204" pitchFamily="34" charset="0"/>
              </a:defRPr>
            </a:lvl4pPr>
            <a:lvl5pPr marL="2193020" indent="-365502" algn="ct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190"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170046157"/>
      </p:ext>
    </p:extLst>
  </p:cSld>
  <p:clrMapOvr>
    <a:masterClrMapping/>
  </p:clrMapOvr>
  <p:transition spd="med"/>
</p:sldLayout>
</file>

<file path=ppt/slideLayouts/slideLayout2242.xml><?xml version="1.0" encoding="utf-8"?>
<p:sldLayout xmlns:a="http://schemas.openxmlformats.org/drawingml/2006/main" xmlns:r="http://schemas.openxmlformats.org/officeDocument/2006/relationships" xmlns:p="http://schemas.openxmlformats.org/presentationml/2006/main" showMasterSp="0" type="tx">
  <p:cSld name="33_Title and Content">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205" name="Group 2"/>
          <p:cNvGrpSpPr/>
          <p:nvPr/>
        </p:nvGrpSpPr>
        <p:grpSpPr>
          <a:xfrm>
            <a:off x="-1" y="6"/>
            <a:ext cx="9144001" cy="6860193"/>
            <a:chOff x="0" y="3"/>
            <a:chExt cx="9144000" cy="6860192"/>
          </a:xfrm>
        </p:grpSpPr>
        <p:sp>
          <p:nvSpPr>
            <p:cNvPr id="4197"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198"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199"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200"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201"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202"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203"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204"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grpSp>
      <p:sp>
        <p:nvSpPr>
          <p:cNvPr id="4206" name="Title Text"/>
          <p:cNvSpPr txBox="1">
            <a:spLocks noGrp="1"/>
          </p:cNvSpPr>
          <p:nvPr>
            <p:ph type="title"/>
          </p:nvPr>
        </p:nvSpPr>
        <p:spPr>
          <a:xfrm>
            <a:off x="0" y="609600"/>
            <a:ext cx="9144000" cy="1143000"/>
          </a:xfrm>
          <a:prstGeom prst="rect">
            <a:avLst/>
          </a:prstGeom>
          <a:noFill/>
        </p:spPr>
        <p:txBody>
          <a:bodyPr lIns="45687" tIns="45687" rIns="45687" bIns="45687"/>
          <a:lstStyle>
            <a:lvl1pPr>
              <a:defRPr sz="4400" b="1" i="0">
                <a:latin typeface="Arial" panose="020B0604020202020204" pitchFamily="34" charset="0"/>
                <a:cs typeface="Arial" panose="020B0604020202020204" pitchFamily="34" charset="0"/>
              </a:defRPr>
            </a:lvl1pPr>
          </a:lstStyle>
          <a:p>
            <a:r>
              <a:rPr dirty="0"/>
              <a:t>Title Text</a:t>
            </a:r>
          </a:p>
        </p:txBody>
      </p:sp>
      <p:sp>
        <p:nvSpPr>
          <p:cNvPr id="4207" name="Body Level One…"/>
          <p:cNvSpPr txBox="1">
            <a:spLocks noGrp="1"/>
          </p:cNvSpPr>
          <p:nvPr>
            <p:ph type="body" idx="1"/>
          </p:nvPr>
        </p:nvSpPr>
        <p:spPr>
          <a:xfrm>
            <a:off x="0" y="1981200"/>
            <a:ext cx="9144000" cy="4114800"/>
          </a:xfrm>
          <a:prstGeom prst="rect">
            <a:avLst/>
          </a:prstGeom>
        </p:spPr>
        <p:txBody>
          <a:bodyPr lIns="45687" tIns="45687" rIns="45687" bIns="45687">
            <a:normAutofit/>
          </a:bodyPr>
          <a:lstStyle>
            <a:lvl1pPr marL="342659" indent="-342659">
              <a:buSzPct val="100000"/>
              <a:buChar char="•"/>
              <a:defRPr b="1" i="0">
                <a:solidFill>
                  <a:srgbClr val="FFFFFF"/>
                </a:solidFill>
                <a:latin typeface="Arial" panose="020B0604020202020204" pitchFamily="34" charset="0"/>
                <a:cs typeface="Arial" panose="020B0604020202020204" pitchFamily="34" charset="0"/>
              </a:defRPr>
            </a:lvl1pPr>
            <a:lvl2pPr marL="783220" indent="-326340">
              <a:buSzPct val="100000"/>
              <a:buChar char="–"/>
              <a:defRPr b="1" i="0">
                <a:solidFill>
                  <a:srgbClr val="FFFFFF"/>
                </a:solidFill>
                <a:latin typeface="Arial" panose="020B0604020202020204" pitchFamily="34" charset="0"/>
                <a:cs typeface="Arial" panose="020B0604020202020204" pitchFamily="34" charset="0"/>
              </a:defRPr>
            </a:lvl2pPr>
            <a:lvl3pPr marL="1218345" indent="-304585">
              <a:buSzPct val="100000"/>
              <a:buChar char="•"/>
              <a:defRPr b="1" i="0">
                <a:solidFill>
                  <a:srgbClr val="FFFFFF"/>
                </a:solidFill>
                <a:latin typeface="Arial" panose="020B0604020202020204" pitchFamily="34" charset="0"/>
                <a:cs typeface="Arial" panose="020B0604020202020204" pitchFamily="34" charset="0"/>
              </a:defRPr>
            </a:lvl3pPr>
            <a:lvl4pPr marL="1736140" indent="-365502">
              <a:buSzPct val="100000"/>
              <a:buChar char="–"/>
              <a:defRPr b="1" i="0">
                <a:solidFill>
                  <a:srgbClr val="FFFFFF"/>
                </a:solidFill>
                <a:latin typeface="Arial" panose="020B0604020202020204" pitchFamily="34" charset="0"/>
                <a:cs typeface="Arial" panose="020B0604020202020204" pitchFamily="34" charset="0"/>
              </a:defRPr>
            </a:lvl4pPr>
            <a:lvl5pPr marL="2193020" indent="-365502">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208"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26714835"/>
      </p:ext>
    </p:extLst>
  </p:cSld>
  <p:clrMapOvr>
    <a:masterClrMapping/>
  </p:clrMapOvr>
  <p:transition spd="med"/>
</p:sldLayout>
</file>

<file path=ppt/slideLayouts/slideLayout2243.xml><?xml version="1.0" encoding="utf-8"?>
<p:sldLayout xmlns:a="http://schemas.openxmlformats.org/drawingml/2006/main" xmlns:r="http://schemas.openxmlformats.org/officeDocument/2006/relationships" xmlns:p="http://schemas.openxmlformats.org/presentationml/2006/main" showMasterSp="0" type="tx">
  <p:cSld name="30_Section Header">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223" name="Group 2"/>
          <p:cNvGrpSpPr/>
          <p:nvPr/>
        </p:nvGrpSpPr>
        <p:grpSpPr>
          <a:xfrm>
            <a:off x="-1" y="6"/>
            <a:ext cx="9144001" cy="6860193"/>
            <a:chOff x="0" y="3"/>
            <a:chExt cx="9144000" cy="6860192"/>
          </a:xfrm>
        </p:grpSpPr>
        <p:sp>
          <p:nvSpPr>
            <p:cNvPr id="4215"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216"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217"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218"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219"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220"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221"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222"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grpSp>
      <p:sp>
        <p:nvSpPr>
          <p:cNvPr id="4224" name="Title Text"/>
          <p:cNvSpPr txBox="1">
            <a:spLocks noGrp="1"/>
          </p:cNvSpPr>
          <p:nvPr>
            <p:ph type="title"/>
          </p:nvPr>
        </p:nvSpPr>
        <p:spPr>
          <a:xfrm>
            <a:off x="722312" y="4406905"/>
            <a:ext cx="7772401" cy="1362076"/>
          </a:xfrm>
          <a:prstGeom prst="rect">
            <a:avLst/>
          </a:prstGeom>
          <a:noFill/>
        </p:spPr>
        <p:txBody>
          <a:bodyPr lIns="45687" tIns="45687" rIns="45687" bIns="45687"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4225" name="Body Level One…"/>
          <p:cNvSpPr txBox="1">
            <a:spLocks noGrp="1"/>
          </p:cNvSpPr>
          <p:nvPr>
            <p:ph type="body" sz="quarter" idx="1"/>
          </p:nvPr>
        </p:nvSpPr>
        <p:spPr>
          <a:xfrm>
            <a:off x="722312" y="2906713"/>
            <a:ext cx="7772401" cy="1500188"/>
          </a:xfrm>
          <a:prstGeom prst="rect">
            <a:avLst/>
          </a:prstGeom>
        </p:spPr>
        <p:txBody>
          <a:bodyPr lIns="45687" tIns="45687" rIns="45687" bIns="45687" anchor="b">
            <a:normAutofit/>
          </a:bodyPr>
          <a:lstStyle>
            <a:lvl1pPr marL="0" indent="0">
              <a:spcBef>
                <a:spcPts val="400"/>
              </a:spcBef>
              <a:buSzTx/>
              <a:buNone/>
              <a:defRPr sz="2000" b="1" i="0">
                <a:solidFill>
                  <a:srgbClr val="FFFFFF"/>
                </a:solidFill>
                <a:latin typeface="Arial" panose="020B0604020202020204" pitchFamily="34" charset="0"/>
                <a:cs typeface="Arial" panose="020B0604020202020204" pitchFamily="34" charset="0"/>
              </a:defRPr>
            </a:lvl1pPr>
            <a:lvl2pPr marL="0" indent="456880">
              <a:spcBef>
                <a:spcPts val="400"/>
              </a:spcBef>
              <a:buSzTx/>
              <a:buNone/>
              <a:defRPr sz="2000" b="1" i="0">
                <a:solidFill>
                  <a:srgbClr val="FFFFFF"/>
                </a:solidFill>
                <a:latin typeface="Arial" panose="020B0604020202020204" pitchFamily="34" charset="0"/>
                <a:cs typeface="Arial" panose="020B0604020202020204" pitchFamily="34" charset="0"/>
              </a:defRPr>
            </a:lvl2pPr>
            <a:lvl3pPr marL="0" indent="913757">
              <a:spcBef>
                <a:spcPts val="400"/>
              </a:spcBef>
              <a:buSzTx/>
              <a:buNone/>
              <a:defRPr sz="2000" b="1" i="0">
                <a:solidFill>
                  <a:srgbClr val="FFFFFF"/>
                </a:solidFill>
                <a:latin typeface="Arial" panose="020B0604020202020204" pitchFamily="34" charset="0"/>
                <a:cs typeface="Arial" panose="020B0604020202020204" pitchFamily="34" charset="0"/>
              </a:defRPr>
            </a:lvl3pPr>
            <a:lvl4pPr marL="0" indent="1370639">
              <a:spcBef>
                <a:spcPts val="400"/>
              </a:spcBef>
              <a:buSzTx/>
              <a:buNone/>
              <a:defRPr sz="2000" b="1" i="0">
                <a:solidFill>
                  <a:srgbClr val="FFFFFF"/>
                </a:solidFill>
                <a:latin typeface="Arial" panose="020B0604020202020204" pitchFamily="34" charset="0"/>
                <a:cs typeface="Arial" panose="020B0604020202020204" pitchFamily="34" charset="0"/>
              </a:defRPr>
            </a:lvl4pPr>
            <a:lvl5pPr marL="0" indent="1827516">
              <a:spcBef>
                <a:spcPts val="400"/>
              </a:spcBef>
              <a:buSzTx/>
              <a:buNone/>
              <a:defRPr sz="20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226"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937740226"/>
      </p:ext>
    </p:extLst>
  </p:cSld>
  <p:clrMapOvr>
    <a:masterClrMapping/>
  </p:clrMapOvr>
  <p:transition spd="med"/>
</p:sldLayout>
</file>

<file path=ppt/slideLayouts/slideLayout2244.xml><?xml version="1.0" encoding="utf-8"?>
<p:sldLayout xmlns:a="http://schemas.openxmlformats.org/drawingml/2006/main" xmlns:r="http://schemas.openxmlformats.org/officeDocument/2006/relationships" xmlns:p="http://schemas.openxmlformats.org/presentationml/2006/main" showMasterSp="0" type="tx">
  <p:cSld name="30_Two Content">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241" name="Group 2"/>
          <p:cNvGrpSpPr/>
          <p:nvPr/>
        </p:nvGrpSpPr>
        <p:grpSpPr>
          <a:xfrm>
            <a:off x="-1" y="6"/>
            <a:ext cx="9144001" cy="6860193"/>
            <a:chOff x="0" y="3"/>
            <a:chExt cx="9144000" cy="6860192"/>
          </a:xfrm>
        </p:grpSpPr>
        <p:sp>
          <p:nvSpPr>
            <p:cNvPr id="4233"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234"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235"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236"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237"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238"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239"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240"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grpSp>
      <p:sp>
        <p:nvSpPr>
          <p:cNvPr id="4242" name="Title Text"/>
          <p:cNvSpPr txBox="1">
            <a:spLocks noGrp="1"/>
          </p:cNvSpPr>
          <p:nvPr>
            <p:ph type="title"/>
          </p:nvPr>
        </p:nvSpPr>
        <p:spPr>
          <a:xfrm>
            <a:off x="0" y="609600"/>
            <a:ext cx="9144000" cy="1143000"/>
          </a:xfrm>
          <a:prstGeom prst="rect">
            <a:avLst/>
          </a:prstGeom>
          <a:noFill/>
        </p:spPr>
        <p:txBody>
          <a:bodyPr lIns="45687" tIns="45687" rIns="45687" bIns="45687"/>
          <a:lstStyle>
            <a:lvl1pPr>
              <a:defRPr sz="4400" b="1" i="0">
                <a:latin typeface="Arial" panose="020B0604020202020204" pitchFamily="34" charset="0"/>
                <a:cs typeface="Arial" panose="020B0604020202020204" pitchFamily="34" charset="0"/>
              </a:defRPr>
            </a:lvl1pPr>
          </a:lstStyle>
          <a:p>
            <a:r>
              <a:rPr dirty="0"/>
              <a:t>Title Text</a:t>
            </a:r>
          </a:p>
        </p:txBody>
      </p:sp>
      <p:sp>
        <p:nvSpPr>
          <p:cNvPr id="4243" name="Body Level One…"/>
          <p:cNvSpPr txBox="1">
            <a:spLocks noGrp="1"/>
          </p:cNvSpPr>
          <p:nvPr>
            <p:ph type="body" sz="half" idx="1"/>
          </p:nvPr>
        </p:nvSpPr>
        <p:spPr>
          <a:xfrm>
            <a:off x="685800" y="1981200"/>
            <a:ext cx="3810000" cy="4114800"/>
          </a:xfrm>
          <a:prstGeom prst="rect">
            <a:avLst/>
          </a:prstGeom>
        </p:spPr>
        <p:txBody>
          <a:bodyPr lIns="45687" tIns="45687" rIns="45687" bIns="45687">
            <a:normAutofit/>
          </a:bodyPr>
          <a:lstStyle>
            <a:lvl1pPr marL="342659" indent="-342659">
              <a:spcBef>
                <a:spcPts val="600"/>
              </a:spcBef>
              <a:buSzPct val="100000"/>
              <a:buChar char="•"/>
              <a:defRPr sz="2800" b="1" i="0">
                <a:solidFill>
                  <a:srgbClr val="FFFFFF"/>
                </a:solidFill>
                <a:latin typeface="Arial" panose="020B0604020202020204" pitchFamily="34" charset="0"/>
                <a:cs typeface="Arial" panose="020B0604020202020204" pitchFamily="34" charset="0"/>
              </a:defRPr>
            </a:lvl1pPr>
            <a:lvl2pPr marL="790019" indent="-333139">
              <a:spcBef>
                <a:spcPts val="600"/>
              </a:spcBef>
              <a:buSzPct val="100000"/>
              <a:buChar char="–"/>
              <a:defRPr sz="2800" b="1" i="0">
                <a:solidFill>
                  <a:srgbClr val="FFFFFF"/>
                </a:solidFill>
                <a:latin typeface="Arial" panose="020B0604020202020204" pitchFamily="34" charset="0"/>
                <a:cs typeface="Arial" panose="020B0604020202020204" pitchFamily="34" charset="0"/>
              </a:defRPr>
            </a:lvl2pPr>
            <a:lvl3pPr marL="1233574" indent="-319814">
              <a:spcBef>
                <a:spcPts val="600"/>
              </a:spcBef>
              <a:buSzPct val="100000"/>
              <a:buChar char="•"/>
              <a:defRPr sz="2800" b="1" i="0">
                <a:solidFill>
                  <a:srgbClr val="FFFFFF"/>
                </a:solidFill>
                <a:latin typeface="Arial" panose="020B0604020202020204" pitchFamily="34" charset="0"/>
                <a:cs typeface="Arial" panose="020B0604020202020204" pitchFamily="34" charset="0"/>
              </a:defRPr>
            </a:lvl3pPr>
            <a:lvl4pPr marL="1725987" indent="-355349">
              <a:spcBef>
                <a:spcPts val="600"/>
              </a:spcBef>
              <a:buSzPct val="100000"/>
              <a:buChar char="–"/>
              <a:defRPr sz="2800" b="1" i="0">
                <a:solidFill>
                  <a:srgbClr val="FFFFFF"/>
                </a:solidFill>
                <a:latin typeface="Arial" panose="020B0604020202020204" pitchFamily="34" charset="0"/>
                <a:cs typeface="Arial" panose="020B0604020202020204" pitchFamily="34" charset="0"/>
              </a:defRPr>
            </a:lvl4pPr>
            <a:lvl5pPr marL="2182867" indent="-355349">
              <a:spcBef>
                <a:spcPts val="600"/>
              </a:spcBef>
              <a:buChar char="»"/>
              <a:defRPr sz="28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244"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136546616"/>
      </p:ext>
    </p:extLst>
  </p:cSld>
  <p:clrMapOvr>
    <a:masterClrMapping/>
  </p:clrMapOvr>
  <p:transition spd="med"/>
</p:sldLayout>
</file>

<file path=ppt/slideLayouts/slideLayout2245.xml><?xml version="1.0" encoding="utf-8"?>
<p:sldLayout xmlns:a="http://schemas.openxmlformats.org/drawingml/2006/main" xmlns:r="http://schemas.openxmlformats.org/officeDocument/2006/relationships" xmlns:p="http://schemas.openxmlformats.org/presentationml/2006/main" showMasterSp="0" type="tx">
  <p:cSld name="30_Comparison">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259" name="Group 2"/>
          <p:cNvGrpSpPr/>
          <p:nvPr/>
        </p:nvGrpSpPr>
        <p:grpSpPr>
          <a:xfrm>
            <a:off x="-1" y="6"/>
            <a:ext cx="9144001" cy="6860193"/>
            <a:chOff x="0" y="3"/>
            <a:chExt cx="9144000" cy="6860192"/>
          </a:xfrm>
        </p:grpSpPr>
        <p:sp>
          <p:nvSpPr>
            <p:cNvPr id="4251"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252"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253"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254"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255"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256"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257"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258"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grpSp>
      <p:sp>
        <p:nvSpPr>
          <p:cNvPr id="4260" name="Title Text"/>
          <p:cNvSpPr txBox="1">
            <a:spLocks noGrp="1"/>
          </p:cNvSpPr>
          <p:nvPr>
            <p:ph type="title"/>
          </p:nvPr>
        </p:nvSpPr>
        <p:spPr>
          <a:xfrm>
            <a:off x="457200" y="274638"/>
            <a:ext cx="8229600" cy="1143001"/>
          </a:xfrm>
          <a:prstGeom prst="rect">
            <a:avLst/>
          </a:prstGeom>
          <a:noFill/>
        </p:spPr>
        <p:txBody>
          <a:bodyPr lIns="45687" tIns="45687" rIns="45687" bIns="45687"/>
          <a:lstStyle>
            <a:lvl1pPr>
              <a:defRPr sz="4400" b="1" i="0">
                <a:latin typeface="Arial" panose="020B0604020202020204" pitchFamily="34" charset="0"/>
                <a:cs typeface="Arial" panose="020B0604020202020204" pitchFamily="34" charset="0"/>
              </a:defRPr>
            </a:lvl1pPr>
          </a:lstStyle>
          <a:p>
            <a:r>
              <a:rPr dirty="0"/>
              <a:t>Title Text</a:t>
            </a:r>
          </a:p>
        </p:txBody>
      </p:sp>
      <p:sp>
        <p:nvSpPr>
          <p:cNvPr id="4261" name="Body Level One…"/>
          <p:cNvSpPr txBox="1">
            <a:spLocks noGrp="1"/>
          </p:cNvSpPr>
          <p:nvPr>
            <p:ph type="body" sz="quarter" idx="1"/>
          </p:nvPr>
        </p:nvSpPr>
        <p:spPr>
          <a:xfrm>
            <a:off x="457201" y="1535112"/>
            <a:ext cx="4040188" cy="639763"/>
          </a:xfrm>
          <a:prstGeom prst="rect">
            <a:avLst/>
          </a:prstGeom>
        </p:spPr>
        <p:txBody>
          <a:bodyPr lIns="45687" tIns="45687" rIns="45687" bIns="45687" anchor="b">
            <a:normAutofit/>
          </a:bodyPr>
          <a:lstStyle>
            <a:lvl1pPr marL="0" indent="0">
              <a:spcBef>
                <a:spcPts val="500"/>
              </a:spcBef>
              <a:buSzTx/>
              <a:buNone/>
              <a:defRPr sz="2400" b="1" i="0">
                <a:solidFill>
                  <a:srgbClr val="FFFFFF"/>
                </a:solidFill>
                <a:latin typeface="Arial" panose="020B0604020202020204" pitchFamily="34" charset="0"/>
                <a:cs typeface="Arial" panose="020B0604020202020204" pitchFamily="34" charset="0"/>
              </a:defRPr>
            </a:lvl1pPr>
            <a:lvl2pPr marL="0" indent="456880">
              <a:spcBef>
                <a:spcPts val="500"/>
              </a:spcBef>
              <a:buSzTx/>
              <a:buNone/>
              <a:defRPr sz="2400" b="1" i="0">
                <a:solidFill>
                  <a:srgbClr val="FFFFFF"/>
                </a:solidFill>
                <a:latin typeface="Arial" panose="020B0604020202020204" pitchFamily="34" charset="0"/>
                <a:cs typeface="Arial" panose="020B0604020202020204" pitchFamily="34" charset="0"/>
              </a:defRPr>
            </a:lvl2pPr>
            <a:lvl3pPr marL="0" indent="913757">
              <a:spcBef>
                <a:spcPts val="500"/>
              </a:spcBef>
              <a:buSzTx/>
              <a:buNone/>
              <a:defRPr sz="2400" b="1" i="0">
                <a:solidFill>
                  <a:srgbClr val="FFFFFF"/>
                </a:solidFill>
                <a:latin typeface="Arial" panose="020B0604020202020204" pitchFamily="34" charset="0"/>
                <a:cs typeface="Arial" panose="020B0604020202020204" pitchFamily="34" charset="0"/>
              </a:defRPr>
            </a:lvl3pPr>
            <a:lvl4pPr marL="0" indent="1370639">
              <a:spcBef>
                <a:spcPts val="500"/>
              </a:spcBef>
              <a:buSzTx/>
              <a:buNone/>
              <a:defRPr sz="2400" b="1" i="0">
                <a:solidFill>
                  <a:srgbClr val="FFFFFF"/>
                </a:solidFill>
                <a:latin typeface="Arial" panose="020B0604020202020204" pitchFamily="34" charset="0"/>
                <a:cs typeface="Arial" panose="020B0604020202020204" pitchFamily="34" charset="0"/>
              </a:defRPr>
            </a:lvl4pPr>
            <a:lvl5pPr marL="0" indent="1827516">
              <a:spcBef>
                <a:spcPts val="500"/>
              </a:spcBef>
              <a:buSzTx/>
              <a:buNone/>
              <a:defRPr sz="24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262" name="Text Placeholder 4"/>
          <p:cNvSpPr>
            <a:spLocks noGrp="1"/>
          </p:cNvSpPr>
          <p:nvPr>
            <p:ph type="body" sz="quarter" idx="21"/>
          </p:nvPr>
        </p:nvSpPr>
        <p:spPr>
          <a:xfrm>
            <a:off x="4645030" y="1535112"/>
            <a:ext cx="4041776" cy="639763"/>
          </a:xfrm>
          <a:prstGeom prst="rect">
            <a:avLst/>
          </a:prstGeom>
        </p:spPr>
        <p:txBody>
          <a:bodyPr lIns="45687" tIns="45687" rIns="45687" bIns="45687"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FFFFFF"/>
                </a:solidFill>
              </a:defRPr>
            </a:pPr>
            <a:endParaRPr dirty="0"/>
          </a:p>
        </p:txBody>
      </p:sp>
      <p:sp>
        <p:nvSpPr>
          <p:cNvPr id="4263"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447710855"/>
      </p:ext>
    </p:extLst>
  </p:cSld>
  <p:clrMapOvr>
    <a:masterClrMapping/>
  </p:clrMapOvr>
  <p:transition spd="med"/>
</p:sldLayout>
</file>

<file path=ppt/slideLayouts/slideLayout2246.xml><?xml version="1.0" encoding="utf-8"?>
<p:sldLayout xmlns:a="http://schemas.openxmlformats.org/drawingml/2006/main" xmlns:r="http://schemas.openxmlformats.org/officeDocument/2006/relationships" xmlns:p="http://schemas.openxmlformats.org/presentationml/2006/main" showMasterSp="0" type="tx">
  <p:cSld name="30_Title Only">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278" name="Group 2"/>
          <p:cNvGrpSpPr/>
          <p:nvPr/>
        </p:nvGrpSpPr>
        <p:grpSpPr>
          <a:xfrm>
            <a:off x="-1" y="6"/>
            <a:ext cx="9144001" cy="6860193"/>
            <a:chOff x="0" y="3"/>
            <a:chExt cx="9144000" cy="6860192"/>
          </a:xfrm>
        </p:grpSpPr>
        <p:sp>
          <p:nvSpPr>
            <p:cNvPr id="4270"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271"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272"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273"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274"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275"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276"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277"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grpSp>
      <p:sp>
        <p:nvSpPr>
          <p:cNvPr id="4279" name="Title Text"/>
          <p:cNvSpPr txBox="1">
            <a:spLocks noGrp="1"/>
          </p:cNvSpPr>
          <p:nvPr>
            <p:ph type="title"/>
          </p:nvPr>
        </p:nvSpPr>
        <p:spPr>
          <a:xfrm>
            <a:off x="0" y="609600"/>
            <a:ext cx="9144000" cy="1143000"/>
          </a:xfrm>
          <a:prstGeom prst="rect">
            <a:avLst/>
          </a:prstGeom>
          <a:noFill/>
        </p:spPr>
        <p:txBody>
          <a:bodyPr lIns="45687" tIns="45687" rIns="45687" bIns="45687"/>
          <a:lstStyle>
            <a:lvl1pPr>
              <a:defRPr sz="4400" b="1" i="0">
                <a:latin typeface="Arial" panose="020B0604020202020204" pitchFamily="34" charset="0"/>
                <a:cs typeface="Arial" panose="020B0604020202020204" pitchFamily="34" charset="0"/>
              </a:defRPr>
            </a:lvl1pPr>
          </a:lstStyle>
          <a:p>
            <a:r>
              <a:rPr dirty="0"/>
              <a:t>Title Text</a:t>
            </a:r>
          </a:p>
        </p:txBody>
      </p:sp>
      <p:sp>
        <p:nvSpPr>
          <p:cNvPr id="4280"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777130705"/>
      </p:ext>
    </p:extLst>
  </p:cSld>
  <p:clrMapOvr>
    <a:masterClrMapping/>
  </p:clrMapOvr>
  <p:transition spd="med"/>
</p:sldLayout>
</file>

<file path=ppt/slideLayouts/slideLayout2247.xml><?xml version="1.0" encoding="utf-8"?>
<p:sldLayout xmlns:a="http://schemas.openxmlformats.org/drawingml/2006/main" xmlns:r="http://schemas.openxmlformats.org/officeDocument/2006/relationships" xmlns:p="http://schemas.openxmlformats.org/presentationml/2006/main" showMasterSp="0" type="tx">
  <p:cSld name="38_Blank">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295" name="Group 2"/>
          <p:cNvGrpSpPr/>
          <p:nvPr/>
        </p:nvGrpSpPr>
        <p:grpSpPr>
          <a:xfrm>
            <a:off x="-1" y="6"/>
            <a:ext cx="9144001" cy="6860193"/>
            <a:chOff x="0" y="3"/>
            <a:chExt cx="9144000" cy="6860192"/>
          </a:xfrm>
        </p:grpSpPr>
        <p:sp>
          <p:nvSpPr>
            <p:cNvPr id="4287"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288"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289"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290"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291"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292"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293"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294"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grpSp>
      <p:sp>
        <p:nvSpPr>
          <p:cNvPr id="4296"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365097602"/>
      </p:ext>
    </p:extLst>
  </p:cSld>
  <p:clrMapOvr>
    <a:masterClrMapping/>
  </p:clrMapOvr>
  <p:transition spd="med"/>
</p:sldLayout>
</file>

<file path=ppt/slideLayouts/slideLayout2248.xml><?xml version="1.0" encoding="utf-8"?>
<p:sldLayout xmlns:a="http://schemas.openxmlformats.org/drawingml/2006/main" xmlns:r="http://schemas.openxmlformats.org/officeDocument/2006/relationships" xmlns:p="http://schemas.openxmlformats.org/presentationml/2006/main" showMasterSp="0" type="tx">
  <p:cSld name="30_Content with Caption">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311" name="Group 2"/>
          <p:cNvGrpSpPr/>
          <p:nvPr/>
        </p:nvGrpSpPr>
        <p:grpSpPr>
          <a:xfrm>
            <a:off x="-1" y="6"/>
            <a:ext cx="9144001" cy="6860193"/>
            <a:chOff x="0" y="3"/>
            <a:chExt cx="9144000" cy="6860192"/>
          </a:xfrm>
        </p:grpSpPr>
        <p:sp>
          <p:nvSpPr>
            <p:cNvPr id="4303"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304"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305"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306"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307"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308"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309"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310"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grpSp>
      <p:sp>
        <p:nvSpPr>
          <p:cNvPr id="4312" name="Title Text"/>
          <p:cNvSpPr txBox="1">
            <a:spLocks noGrp="1"/>
          </p:cNvSpPr>
          <p:nvPr>
            <p:ph type="title"/>
          </p:nvPr>
        </p:nvSpPr>
        <p:spPr>
          <a:xfrm>
            <a:off x="457204" y="273050"/>
            <a:ext cx="3008314" cy="1162050"/>
          </a:xfrm>
          <a:prstGeom prst="rect">
            <a:avLst/>
          </a:prstGeom>
          <a:noFill/>
        </p:spPr>
        <p:txBody>
          <a:bodyPr lIns="45687" tIns="45687" rIns="45687" bIns="45687"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4313" name="Body Level One…"/>
          <p:cNvSpPr txBox="1">
            <a:spLocks noGrp="1"/>
          </p:cNvSpPr>
          <p:nvPr>
            <p:ph type="body" idx="1"/>
          </p:nvPr>
        </p:nvSpPr>
        <p:spPr>
          <a:xfrm>
            <a:off x="3575050" y="273050"/>
            <a:ext cx="5111750" cy="5853113"/>
          </a:xfrm>
          <a:prstGeom prst="rect">
            <a:avLst/>
          </a:prstGeom>
        </p:spPr>
        <p:txBody>
          <a:bodyPr lIns="45687" tIns="45687" rIns="45687" bIns="45687">
            <a:normAutofit/>
          </a:bodyPr>
          <a:lstStyle>
            <a:lvl1pPr marL="342659" indent="-342659">
              <a:buSzPct val="100000"/>
              <a:buChar char="•"/>
              <a:defRPr b="1" i="0">
                <a:solidFill>
                  <a:srgbClr val="FFFFFF"/>
                </a:solidFill>
                <a:latin typeface="Arial" panose="020B0604020202020204" pitchFamily="34" charset="0"/>
                <a:cs typeface="Arial" panose="020B0604020202020204" pitchFamily="34" charset="0"/>
              </a:defRPr>
            </a:lvl1pPr>
            <a:lvl2pPr marL="783220" indent="-326340">
              <a:buSzPct val="100000"/>
              <a:buChar char="–"/>
              <a:defRPr b="1" i="0">
                <a:solidFill>
                  <a:srgbClr val="FFFFFF"/>
                </a:solidFill>
                <a:latin typeface="Arial" panose="020B0604020202020204" pitchFamily="34" charset="0"/>
                <a:cs typeface="Arial" panose="020B0604020202020204" pitchFamily="34" charset="0"/>
              </a:defRPr>
            </a:lvl2pPr>
            <a:lvl3pPr marL="1218345" indent="-304585">
              <a:buSzPct val="100000"/>
              <a:buChar char="•"/>
              <a:defRPr b="1" i="0">
                <a:solidFill>
                  <a:srgbClr val="FFFFFF"/>
                </a:solidFill>
                <a:latin typeface="Arial" panose="020B0604020202020204" pitchFamily="34" charset="0"/>
                <a:cs typeface="Arial" panose="020B0604020202020204" pitchFamily="34" charset="0"/>
              </a:defRPr>
            </a:lvl3pPr>
            <a:lvl4pPr marL="1736140" indent="-365502">
              <a:buSzPct val="100000"/>
              <a:buChar char="–"/>
              <a:defRPr b="1" i="0">
                <a:solidFill>
                  <a:srgbClr val="FFFFFF"/>
                </a:solidFill>
                <a:latin typeface="Arial" panose="020B0604020202020204" pitchFamily="34" charset="0"/>
                <a:cs typeface="Arial" panose="020B0604020202020204" pitchFamily="34" charset="0"/>
              </a:defRPr>
            </a:lvl4pPr>
            <a:lvl5pPr marL="2193020" indent="-365502">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314" name="Text Placeholder 3"/>
          <p:cNvSpPr>
            <a:spLocks noGrp="1"/>
          </p:cNvSpPr>
          <p:nvPr>
            <p:ph type="body" sz="half" idx="21"/>
          </p:nvPr>
        </p:nvSpPr>
        <p:spPr>
          <a:xfrm>
            <a:off x="457203" y="1435100"/>
            <a:ext cx="3008315" cy="4691063"/>
          </a:xfrm>
          <a:prstGeom prst="rect">
            <a:avLst/>
          </a:prstGeom>
        </p:spPr>
        <p:txBody>
          <a:bodyPr lIns="45687" tIns="45687" rIns="45687" bIns="45687">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FFFFFF"/>
                </a:solidFill>
              </a:defRPr>
            </a:pPr>
            <a:endParaRPr dirty="0"/>
          </a:p>
        </p:txBody>
      </p:sp>
      <p:sp>
        <p:nvSpPr>
          <p:cNvPr id="4315"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563458301"/>
      </p:ext>
    </p:extLst>
  </p:cSld>
  <p:clrMapOvr>
    <a:masterClrMapping/>
  </p:clrMapOvr>
  <p:transition spd="med"/>
</p:sldLayout>
</file>

<file path=ppt/slideLayouts/slideLayout2249.xml><?xml version="1.0" encoding="utf-8"?>
<p:sldLayout xmlns:a="http://schemas.openxmlformats.org/drawingml/2006/main" xmlns:r="http://schemas.openxmlformats.org/officeDocument/2006/relationships" xmlns:p="http://schemas.openxmlformats.org/presentationml/2006/main" showMasterSp="0" type="tx">
  <p:cSld name="30_Picture with Caption">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330" name="Group 2"/>
          <p:cNvGrpSpPr/>
          <p:nvPr/>
        </p:nvGrpSpPr>
        <p:grpSpPr>
          <a:xfrm>
            <a:off x="-1" y="6"/>
            <a:ext cx="9144001" cy="6860193"/>
            <a:chOff x="0" y="3"/>
            <a:chExt cx="9144000" cy="6860192"/>
          </a:xfrm>
        </p:grpSpPr>
        <p:sp>
          <p:nvSpPr>
            <p:cNvPr id="4322"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323"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324"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325"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326"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327"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328"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329"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grpSp>
      <p:sp>
        <p:nvSpPr>
          <p:cNvPr id="4331" name="Title Text"/>
          <p:cNvSpPr txBox="1">
            <a:spLocks noGrp="1"/>
          </p:cNvSpPr>
          <p:nvPr>
            <p:ph type="title"/>
          </p:nvPr>
        </p:nvSpPr>
        <p:spPr>
          <a:xfrm>
            <a:off x="1792288" y="4800600"/>
            <a:ext cx="5486401" cy="566738"/>
          </a:xfrm>
          <a:prstGeom prst="rect">
            <a:avLst/>
          </a:prstGeom>
          <a:noFill/>
        </p:spPr>
        <p:txBody>
          <a:bodyPr lIns="45687" tIns="45687" rIns="45687" bIns="45687"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4332"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4333" name="Body Level One…"/>
          <p:cNvSpPr txBox="1">
            <a:spLocks noGrp="1"/>
          </p:cNvSpPr>
          <p:nvPr>
            <p:ph type="body" sz="quarter" idx="1"/>
          </p:nvPr>
        </p:nvSpPr>
        <p:spPr>
          <a:xfrm>
            <a:off x="1792288" y="5367337"/>
            <a:ext cx="5486401" cy="804863"/>
          </a:xfrm>
          <a:prstGeom prst="rect">
            <a:avLst/>
          </a:prstGeom>
        </p:spPr>
        <p:txBody>
          <a:bodyPr lIns="45687" tIns="45687" rIns="45687" bIns="45687">
            <a:normAutofit/>
          </a:bodyPr>
          <a:lstStyle>
            <a:lvl1pPr marL="0" indent="0">
              <a:spcBef>
                <a:spcPts val="300"/>
              </a:spcBef>
              <a:buSzTx/>
              <a:buNone/>
              <a:defRPr sz="1400" b="1" i="0">
                <a:solidFill>
                  <a:srgbClr val="FFFFFF"/>
                </a:solidFill>
                <a:latin typeface="Arial" panose="020B0604020202020204" pitchFamily="34" charset="0"/>
                <a:cs typeface="Arial" panose="020B0604020202020204" pitchFamily="34" charset="0"/>
              </a:defRPr>
            </a:lvl1pPr>
            <a:lvl2pPr marL="0" indent="456880">
              <a:spcBef>
                <a:spcPts val="300"/>
              </a:spcBef>
              <a:buSzTx/>
              <a:buNone/>
              <a:defRPr sz="1400" b="1" i="0">
                <a:solidFill>
                  <a:srgbClr val="FFFFFF"/>
                </a:solidFill>
                <a:latin typeface="Arial" panose="020B0604020202020204" pitchFamily="34" charset="0"/>
                <a:cs typeface="Arial" panose="020B0604020202020204" pitchFamily="34" charset="0"/>
              </a:defRPr>
            </a:lvl2pPr>
            <a:lvl3pPr marL="0" indent="913757">
              <a:spcBef>
                <a:spcPts val="300"/>
              </a:spcBef>
              <a:buSzTx/>
              <a:buNone/>
              <a:defRPr sz="1400" b="1" i="0">
                <a:solidFill>
                  <a:srgbClr val="FFFFFF"/>
                </a:solidFill>
                <a:latin typeface="Arial" panose="020B0604020202020204" pitchFamily="34" charset="0"/>
                <a:cs typeface="Arial" panose="020B0604020202020204" pitchFamily="34" charset="0"/>
              </a:defRPr>
            </a:lvl3pPr>
            <a:lvl4pPr marL="0" indent="1370639">
              <a:spcBef>
                <a:spcPts val="300"/>
              </a:spcBef>
              <a:buSzTx/>
              <a:buNone/>
              <a:defRPr sz="1400" b="1" i="0">
                <a:solidFill>
                  <a:srgbClr val="FFFFFF"/>
                </a:solidFill>
                <a:latin typeface="Arial" panose="020B0604020202020204" pitchFamily="34" charset="0"/>
                <a:cs typeface="Arial" panose="020B0604020202020204" pitchFamily="34" charset="0"/>
              </a:defRPr>
            </a:lvl4pPr>
            <a:lvl5pPr marL="0" indent="1827516">
              <a:spcBef>
                <a:spcPts val="300"/>
              </a:spcBef>
              <a:buSzTx/>
              <a:buNone/>
              <a:defRPr sz="14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334"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666306829"/>
      </p:ext>
    </p:extLst>
  </p:cSld>
  <p:clrMapOvr>
    <a:masterClrMapping/>
  </p:clrMapOvr>
  <p:transition spd="med"/>
</p:sldLayout>
</file>

<file path=ppt/slideLayouts/slideLayout225.xml><?xml version="1.0" encoding="utf-8"?>
<p:sldLayout xmlns:a="http://schemas.openxmlformats.org/drawingml/2006/main" xmlns:r="http://schemas.openxmlformats.org/officeDocument/2006/relationships" xmlns:p="http://schemas.openxmlformats.org/presentationml/2006/main" showMasterSp="0" type="tx">
  <p:cSld name="15_Blank">
    <p:bg>
      <p:bgPr>
        <a:solidFill>
          <a:schemeClr val="accent3">
            <a:lumOff val="44000"/>
          </a:schemeClr>
        </a:solidFill>
        <a:effectLst/>
      </p:bgPr>
    </p:bg>
    <p:spTree>
      <p:nvGrpSpPr>
        <p:cNvPr id="1" name=""/>
        <p:cNvGrpSpPr/>
        <p:nvPr/>
      </p:nvGrpSpPr>
      <p:grpSpPr>
        <a:xfrm>
          <a:off x="0" y="0"/>
          <a:ext cx="0" cy="0"/>
          <a:chOff x="0" y="0"/>
          <a:chExt cx="0" cy="0"/>
        </a:xfrm>
      </p:grpSpPr>
      <p:grpSp>
        <p:nvGrpSpPr>
          <p:cNvPr id="2869" name="Group 2"/>
          <p:cNvGrpSpPr/>
          <p:nvPr/>
        </p:nvGrpSpPr>
        <p:grpSpPr>
          <a:xfrm>
            <a:off x="0" y="0"/>
            <a:ext cx="7620000" cy="6858000"/>
            <a:chOff x="0" y="0"/>
            <a:chExt cx="7620000" cy="6858000"/>
          </a:xfrm>
        </p:grpSpPr>
        <p:grpSp>
          <p:nvGrpSpPr>
            <p:cNvPr id="2865" name="Group 3"/>
            <p:cNvGrpSpPr/>
            <p:nvPr/>
          </p:nvGrpSpPr>
          <p:grpSpPr>
            <a:xfrm>
              <a:off x="0" y="0"/>
              <a:ext cx="3200400" cy="6858000"/>
              <a:chOff x="0" y="0"/>
              <a:chExt cx="3200400" cy="6858000"/>
            </a:xfrm>
          </p:grpSpPr>
          <p:sp>
            <p:nvSpPr>
              <p:cNvPr id="2863" name="Rectangle 4"/>
              <p:cNvSpPr/>
              <p:nvPr/>
            </p:nvSpPr>
            <p:spPr>
              <a:xfrm>
                <a:off x="0" y="0"/>
                <a:ext cx="762000" cy="6858000"/>
              </a:xfrm>
              <a:prstGeom prst="rect">
                <a:avLst/>
              </a:prstGeom>
              <a:solidFill>
                <a:srgbClr val="99CC99"/>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864" name="Freeform 5"/>
              <p:cNvSpPr/>
              <p:nvPr/>
            </p:nvSpPr>
            <p:spPr>
              <a:xfrm>
                <a:off x="457200" y="0"/>
                <a:ext cx="2743200" cy="1166813"/>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14106"/>
                    </a:lnTo>
                    <a:lnTo>
                      <a:pt x="4750" y="14165"/>
                    </a:lnTo>
                    <a:lnTo>
                      <a:pt x="4425" y="14106"/>
                    </a:lnTo>
                    <a:lnTo>
                      <a:pt x="3850" y="14371"/>
                    </a:lnTo>
                    <a:cubicBezTo>
                      <a:pt x="3625" y="14635"/>
                      <a:pt x="3288" y="15076"/>
                      <a:pt x="3075" y="15605"/>
                    </a:cubicBezTo>
                    <a:cubicBezTo>
                      <a:pt x="2862" y="16134"/>
                      <a:pt x="2688" y="16869"/>
                      <a:pt x="2575" y="17544"/>
                    </a:cubicBezTo>
                    <a:cubicBezTo>
                      <a:pt x="2462" y="18220"/>
                      <a:pt x="2425" y="18896"/>
                      <a:pt x="2400" y="19572"/>
                    </a:cubicBezTo>
                    <a:lnTo>
                      <a:pt x="2400" y="21600"/>
                    </a:lnTo>
                    <a:lnTo>
                      <a:pt x="0" y="21600"/>
                    </a:lnTo>
                    <a:lnTo>
                      <a:pt x="0" y="0"/>
                    </a:lnTo>
                    <a:lnTo>
                      <a:pt x="21600" y="0"/>
                    </a:lnTo>
                    <a:close/>
                  </a:path>
                </a:pathLst>
              </a:custGeom>
              <a:solidFill>
                <a:srgbClr val="99CC99"/>
              </a:solidFill>
              <a:ln w="12700" cap="flat">
                <a:noFill/>
                <a:miter lim="400000"/>
              </a:ln>
              <a:effectLst/>
            </p:spPr>
            <p:txBody>
              <a:bodyPr wrap="square" lIns="45719" tIns="45719" rIns="45719" bIns="45719" numCol="1" anchor="t">
                <a:noAutofit/>
              </a:bodyPr>
              <a:lstStyle/>
              <a:p>
                <a:pPr algn="l">
                  <a:defRPr b="0">
                    <a:solidFill>
                      <a:srgbClr val="003366"/>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2868" name="Group 6"/>
            <p:cNvGrpSpPr/>
            <p:nvPr/>
          </p:nvGrpSpPr>
          <p:grpSpPr>
            <a:xfrm>
              <a:off x="228600" y="1981199"/>
              <a:ext cx="7391400" cy="319090"/>
              <a:chOff x="0" y="0"/>
              <a:chExt cx="7391400" cy="319088"/>
            </a:xfrm>
          </p:grpSpPr>
          <p:sp>
            <p:nvSpPr>
              <p:cNvPr id="2866" name="AutoShape 7"/>
              <p:cNvSpPr/>
              <p:nvPr/>
            </p:nvSpPr>
            <p:spPr>
              <a:xfrm>
                <a:off x="381000" y="0"/>
                <a:ext cx="7010400" cy="317500"/>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867" name="AutoShape 8"/>
              <p:cNvSpPr/>
              <p:nvPr/>
            </p:nvSpPr>
            <p:spPr>
              <a:xfrm flipH="1">
                <a:off x="0" y="-1"/>
                <a:ext cx="393700" cy="31909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2870" name="Slide Number"/>
          <p:cNvSpPr txBox="1">
            <a:spLocks noGrp="1"/>
          </p:cNvSpPr>
          <p:nvPr>
            <p:ph type="sldNum" sz="quarter" idx="2"/>
          </p:nvPr>
        </p:nvSpPr>
        <p:spPr>
          <a:xfrm>
            <a:off x="142114" y="6238557"/>
            <a:ext cx="499494" cy="492443"/>
          </a:xfrm>
          <a:prstGeom prst="rect">
            <a:avLst/>
          </a:prstGeom>
        </p:spPr>
        <p:txBody>
          <a:bodyPr/>
          <a:lstStyle>
            <a:lvl1pPr>
              <a:defRPr sz="2600" b="1" i="0">
                <a:solidFill>
                  <a:schemeClr val="accent3">
                    <a:lumOff val="44000"/>
                  </a:schemeClr>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386775780"/>
      </p:ext>
    </p:extLst>
  </p:cSld>
  <p:clrMapOvr>
    <a:masterClrMapping/>
  </p:clrMapOvr>
  <p:transition spd="med"/>
</p:sldLayout>
</file>

<file path=ppt/slideLayouts/slideLayout2250.xml><?xml version="1.0" encoding="utf-8"?>
<p:sldLayout xmlns:a="http://schemas.openxmlformats.org/drawingml/2006/main" xmlns:r="http://schemas.openxmlformats.org/officeDocument/2006/relationships" xmlns:p="http://schemas.openxmlformats.org/presentationml/2006/main" showMasterSp="0" type="tx">
  <p:cSld name="30_Title and Vertical Text">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349" name="Group 2"/>
          <p:cNvGrpSpPr/>
          <p:nvPr/>
        </p:nvGrpSpPr>
        <p:grpSpPr>
          <a:xfrm>
            <a:off x="-1" y="6"/>
            <a:ext cx="9144001" cy="6860193"/>
            <a:chOff x="0" y="3"/>
            <a:chExt cx="9144000" cy="6860192"/>
          </a:xfrm>
        </p:grpSpPr>
        <p:sp>
          <p:nvSpPr>
            <p:cNvPr id="4341"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342"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343"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344"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345"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346"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347"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348"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grpSp>
      <p:sp>
        <p:nvSpPr>
          <p:cNvPr id="4350" name="Title Text"/>
          <p:cNvSpPr txBox="1">
            <a:spLocks noGrp="1"/>
          </p:cNvSpPr>
          <p:nvPr>
            <p:ph type="title"/>
          </p:nvPr>
        </p:nvSpPr>
        <p:spPr>
          <a:xfrm>
            <a:off x="0" y="609600"/>
            <a:ext cx="9144000" cy="1143000"/>
          </a:xfrm>
          <a:prstGeom prst="rect">
            <a:avLst/>
          </a:prstGeom>
          <a:noFill/>
        </p:spPr>
        <p:txBody>
          <a:bodyPr lIns="45687" tIns="45687" rIns="45687" bIns="45687"/>
          <a:lstStyle>
            <a:lvl1pPr>
              <a:defRPr sz="4400" b="1" i="0">
                <a:latin typeface="Arial" panose="020B0604020202020204" pitchFamily="34" charset="0"/>
                <a:cs typeface="Arial" panose="020B0604020202020204" pitchFamily="34" charset="0"/>
              </a:defRPr>
            </a:lvl1pPr>
          </a:lstStyle>
          <a:p>
            <a:r>
              <a:rPr dirty="0"/>
              <a:t>Title Text</a:t>
            </a:r>
          </a:p>
        </p:txBody>
      </p:sp>
      <p:sp>
        <p:nvSpPr>
          <p:cNvPr id="4351" name="Body Level One…"/>
          <p:cNvSpPr txBox="1">
            <a:spLocks noGrp="1"/>
          </p:cNvSpPr>
          <p:nvPr>
            <p:ph type="body" idx="1"/>
          </p:nvPr>
        </p:nvSpPr>
        <p:spPr>
          <a:xfrm>
            <a:off x="0" y="1981200"/>
            <a:ext cx="9144000" cy="4114800"/>
          </a:xfrm>
          <a:prstGeom prst="rect">
            <a:avLst/>
          </a:prstGeom>
        </p:spPr>
        <p:txBody>
          <a:bodyPr vert="eaVert" lIns="45687" tIns="45687" rIns="45687" bIns="45687">
            <a:normAutofit/>
          </a:bodyPr>
          <a:lstStyle>
            <a:lvl1pPr marL="342659" indent="-342659">
              <a:buSzPct val="100000"/>
              <a:buChar char="•"/>
              <a:defRPr b="1" i="0">
                <a:solidFill>
                  <a:srgbClr val="FFFFFF"/>
                </a:solidFill>
                <a:latin typeface="Arial" panose="020B0604020202020204" pitchFamily="34" charset="0"/>
                <a:cs typeface="Arial" panose="020B0604020202020204" pitchFamily="34" charset="0"/>
              </a:defRPr>
            </a:lvl1pPr>
            <a:lvl2pPr marL="783220" indent="-326340">
              <a:buSzPct val="100000"/>
              <a:buChar char="–"/>
              <a:defRPr b="1" i="0">
                <a:solidFill>
                  <a:srgbClr val="FFFFFF"/>
                </a:solidFill>
                <a:latin typeface="Arial" panose="020B0604020202020204" pitchFamily="34" charset="0"/>
                <a:cs typeface="Arial" panose="020B0604020202020204" pitchFamily="34" charset="0"/>
              </a:defRPr>
            </a:lvl2pPr>
            <a:lvl3pPr marL="1218345" indent="-304585">
              <a:buSzPct val="100000"/>
              <a:buChar char="•"/>
              <a:defRPr b="1" i="0">
                <a:solidFill>
                  <a:srgbClr val="FFFFFF"/>
                </a:solidFill>
                <a:latin typeface="Arial" panose="020B0604020202020204" pitchFamily="34" charset="0"/>
                <a:cs typeface="Arial" panose="020B0604020202020204" pitchFamily="34" charset="0"/>
              </a:defRPr>
            </a:lvl3pPr>
            <a:lvl4pPr marL="1736140" indent="-365502">
              <a:buSzPct val="100000"/>
              <a:buChar char="–"/>
              <a:defRPr b="1" i="0">
                <a:solidFill>
                  <a:srgbClr val="FFFFFF"/>
                </a:solidFill>
                <a:latin typeface="Arial" panose="020B0604020202020204" pitchFamily="34" charset="0"/>
                <a:cs typeface="Arial" panose="020B0604020202020204" pitchFamily="34" charset="0"/>
              </a:defRPr>
            </a:lvl4pPr>
            <a:lvl5pPr marL="2193020" indent="-365502">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352"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084288820"/>
      </p:ext>
    </p:extLst>
  </p:cSld>
  <p:clrMapOvr>
    <a:masterClrMapping/>
  </p:clrMapOvr>
  <p:transition spd="med"/>
</p:sldLayout>
</file>

<file path=ppt/slideLayouts/slideLayout2250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FBC27992-B5C5-A844-93FB-E7FD2ABFB745}" type="slidenum">
              <a:rPr lang="en-US"/>
              <a:pPr>
                <a:defRPr/>
              </a:pPr>
              <a:t>‹#›</a:t>
            </a:fld>
            <a:endParaRPr lang="en-US"/>
          </a:p>
        </p:txBody>
      </p:sp>
    </p:spTree>
    <p:extLst>
      <p:ext uri="{BB962C8B-B14F-4D97-AF65-F5344CB8AC3E}">
        <p14:creationId xmlns:p14="http://schemas.microsoft.com/office/powerpoint/2010/main" val="3570552094"/>
      </p:ext>
    </p:extLst>
  </p:cSld>
  <p:clrMapOvr>
    <a:masterClrMapping/>
  </p:clrMapOvr>
</p:sldLayout>
</file>

<file path=ppt/slideLayouts/slideLayout2251.xml><?xml version="1.0" encoding="utf-8"?>
<p:sldLayout xmlns:a="http://schemas.openxmlformats.org/drawingml/2006/main" xmlns:r="http://schemas.openxmlformats.org/officeDocument/2006/relationships" xmlns:p="http://schemas.openxmlformats.org/presentationml/2006/main" showMasterSp="0" type="tx">
  <p:cSld name="30_Vertical Title and Text">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367" name="Group 2"/>
          <p:cNvGrpSpPr/>
          <p:nvPr/>
        </p:nvGrpSpPr>
        <p:grpSpPr>
          <a:xfrm>
            <a:off x="-1" y="6"/>
            <a:ext cx="9144001" cy="6860193"/>
            <a:chOff x="0" y="3"/>
            <a:chExt cx="9144000" cy="6860192"/>
          </a:xfrm>
        </p:grpSpPr>
        <p:sp>
          <p:nvSpPr>
            <p:cNvPr id="4359"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360"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361"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362"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363"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364"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365"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366"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grpSp>
      <p:sp>
        <p:nvSpPr>
          <p:cNvPr id="4368" name="Title Text"/>
          <p:cNvSpPr txBox="1">
            <a:spLocks noGrp="1"/>
          </p:cNvSpPr>
          <p:nvPr>
            <p:ph type="title"/>
          </p:nvPr>
        </p:nvSpPr>
        <p:spPr>
          <a:xfrm>
            <a:off x="6515100" y="609600"/>
            <a:ext cx="1943100" cy="5486400"/>
          </a:xfrm>
          <a:prstGeom prst="rect">
            <a:avLst/>
          </a:prstGeom>
          <a:noFill/>
        </p:spPr>
        <p:txBody>
          <a:bodyPr vert="eaVert" lIns="45687" tIns="45687" rIns="45687" bIns="45687"/>
          <a:lstStyle>
            <a:lvl1pPr>
              <a:defRPr sz="4400" b="1" i="0">
                <a:latin typeface="Arial" panose="020B0604020202020204" pitchFamily="34" charset="0"/>
                <a:cs typeface="Arial" panose="020B0604020202020204" pitchFamily="34" charset="0"/>
              </a:defRPr>
            </a:lvl1pPr>
          </a:lstStyle>
          <a:p>
            <a:r>
              <a:rPr dirty="0"/>
              <a:t>Title Text</a:t>
            </a:r>
          </a:p>
        </p:txBody>
      </p:sp>
      <p:sp>
        <p:nvSpPr>
          <p:cNvPr id="4369" name="Body Level One…"/>
          <p:cNvSpPr txBox="1">
            <a:spLocks noGrp="1"/>
          </p:cNvSpPr>
          <p:nvPr>
            <p:ph type="body" idx="1"/>
          </p:nvPr>
        </p:nvSpPr>
        <p:spPr>
          <a:xfrm>
            <a:off x="685800" y="609600"/>
            <a:ext cx="5676900" cy="5486400"/>
          </a:xfrm>
          <a:prstGeom prst="rect">
            <a:avLst/>
          </a:prstGeom>
        </p:spPr>
        <p:txBody>
          <a:bodyPr vert="eaVert" lIns="45687" tIns="45687" rIns="45687" bIns="45687">
            <a:normAutofit/>
          </a:bodyPr>
          <a:lstStyle>
            <a:lvl1pPr marL="342659" indent="-342659">
              <a:buSzPct val="100000"/>
              <a:buChar char="•"/>
              <a:defRPr b="1" i="0">
                <a:solidFill>
                  <a:srgbClr val="FFFFFF"/>
                </a:solidFill>
                <a:latin typeface="Arial" panose="020B0604020202020204" pitchFamily="34" charset="0"/>
                <a:cs typeface="Arial" panose="020B0604020202020204" pitchFamily="34" charset="0"/>
              </a:defRPr>
            </a:lvl1pPr>
            <a:lvl2pPr marL="783220" indent="-326340">
              <a:buSzPct val="100000"/>
              <a:buChar char="–"/>
              <a:defRPr b="1" i="0">
                <a:solidFill>
                  <a:srgbClr val="FFFFFF"/>
                </a:solidFill>
                <a:latin typeface="Arial" panose="020B0604020202020204" pitchFamily="34" charset="0"/>
                <a:cs typeface="Arial" panose="020B0604020202020204" pitchFamily="34" charset="0"/>
              </a:defRPr>
            </a:lvl2pPr>
            <a:lvl3pPr marL="1218345" indent="-304585">
              <a:buSzPct val="100000"/>
              <a:buChar char="•"/>
              <a:defRPr b="1" i="0">
                <a:solidFill>
                  <a:srgbClr val="FFFFFF"/>
                </a:solidFill>
                <a:latin typeface="Arial" panose="020B0604020202020204" pitchFamily="34" charset="0"/>
                <a:cs typeface="Arial" panose="020B0604020202020204" pitchFamily="34" charset="0"/>
              </a:defRPr>
            </a:lvl3pPr>
            <a:lvl4pPr marL="1736140" indent="-365502">
              <a:buSzPct val="100000"/>
              <a:buChar char="–"/>
              <a:defRPr b="1" i="0">
                <a:solidFill>
                  <a:srgbClr val="FFFFFF"/>
                </a:solidFill>
                <a:latin typeface="Arial" panose="020B0604020202020204" pitchFamily="34" charset="0"/>
                <a:cs typeface="Arial" panose="020B0604020202020204" pitchFamily="34" charset="0"/>
              </a:defRPr>
            </a:lvl4pPr>
            <a:lvl5pPr marL="2193020" indent="-365502">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370"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286208468"/>
      </p:ext>
    </p:extLst>
  </p:cSld>
  <p:clrMapOvr>
    <a:masterClrMapping/>
  </p:clrMapOvr>
  <p:transition spd="med"/>
</p:sldLayout>
</file>

<file path=ppt/slideLayouts/slideLayout2252.xml><?xml version="1.0" encoding="utf-8"?>
<p:sldLayout xmlns:a="http://schemas.openxmlformats.org/drawingml/2006/main" xmlns:r="http://schemas.openxmlformats.org/officeDocument/2006/relationships" xmlns:p="http://schemas.openxmlformats.org/presentationml/2006/main" showMasterSp="0" type="tx">
  <p:cSld name="4_Title and 4 Content">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385" name="Group 2"/>
          <p:cNvGrpSpPr/>
          <p:nvPr/>
        </p:nvGrpSpPr>
        <p:grpSpPr>
          <a:xfrm>
            <a:off x="-1" y="6"/>
            <a:ext cx="9144001" cy="6860193"/>
            <a:chOff x="0" y="3"/>
            <a:chExt cx="9144000" cy="6860192"/>
          </a:xfrm>
        </p:grpSpPr>
        <p:sp>
          <p:nvSpPr>
            <p:cNvPr id="4377"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378"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379"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380"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381"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382"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383"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384"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grpSp>
      <p:sp>
        <p:nvSpPr>
          <p:cNvPr id="4386" name="Title Text"/>
          <p:cNvSpPr txBox="1">
            <a:spLocks noGrp="1"/>
          </p:cNvSpPr>
          <p:nvPr>
            <p:ph type="title"/>
          </p:nvPr>
        </p:nvSpPr>
        <p:spPr>
          <a:prstGeom prst="rect">
            <a:avLst/>
          </a:prstGeom>
          <a:noFill/>
        </p:spPr>
        <p:txBody>
          <a:bodyPr lIns="45687" tIns="45687" rIns="45687" bIns="45687"/>
          <a:lstStyle>
            <a:lvl1pPr>
              <a:defRPr sz="4400" b="1" i="0">
                <a:latin typeface="Arial" panose="020B0604020202020204" pitchFamily="34" charset="0"/>
                <a:cs typeface="Arial" panose="020B0604020202020204" pitchFamily="34" charset="0"/>
              </a:defRPr>
            </a:lvl1pPr>
          </a:lstStyle>
          <a:p>
            <a:r>
              <a:rPr dirty="0"/>
              <a:t>Title Text</a:t>
            </a:r>
          </a:p>
        </p:txBody>
      </p:sp>
      <p:sp>
        <p:nvSpPr>
          <p:cNvPr id="4387" name="Body Level One…"/>
          <p:cNvSpPr txBox="1">
            <a:spLocks noGrp="1"/>
          </p:cNvSpPr>
          <p:nvPr>
            <p:ph type="body" sz="quarter" idx="1"/>
          </p:nvPr>
        </p:nvSpPr>
        <p:spPr>
          <a:xfrm>
            <a:off x="685800" y="1981200"/>
            <a:ext cx="3810000" cy="1981200"/>
          </a:xfrm>
          <a:prstGeom prst="rect">
            <a:avLst/>
          </a:prstGeom>
        </p:spPr>
        <p:txBody>
          <a:bodyPr lIns="45687" tIns="45687" rIns="45687" bIns="45687">
            <a:normAutofit/>
          </a:bodyPr>
          <a:lstStyle>
            <a:lvl1pPr marL="342659" indent="-342659">
              <a:buSzPct val="100000"/>
              <a:buChar char="•"/>
              <a:defRPr b="1" i="0">
                <a:solidFill>
                  <a:srgbClr val="FFFFFF"/>
                </a:solidFill>
                <a:latin typeface="Arial" panose="020B0604020202020204" pitchFamily="34" charset="0"/>
                <a:cs typeface="Arial" panose="020B0604020202020204" pitchFamily="34" charset="0"/>
              </a:defRPr>
            </a:lvl1pPr>
            <a:lvl2pPr marL="783220" indent="-326340">
              <a:buSzPct val="100000"/>
              <a:buChar char="–"/>
              <a:defRPr b="1" i="0">
                <a:solidFill>
                  <a:srgbClr val="FFFFFF"/>
                </a:solidFill>
                <a:latin typeface="Arial" panose="020B0604020202020204" pitchFamily="34" charset="0"/>
                <a:cs typeface="Arial" panose="020B0604020202020204" pitchFamily="34" charset="0"/>
              </a:defRPr>
            </a:lvl2pPr>
            <a:lvl3pPr marL="1218345" indent="-304585">
              <a:buSzPct val="100000"/>
              <a:buChar char="•"/>
              <a:defRPr b="1" i="0">
                <a:solidFill>
                  <a:srgbClr val="FFFFFF"/>
                </a:solidFill>
                <a:latin typeface="Arial" panose="020B0604020202020204" pitchFamily="34" charset="0"/>
                <a:cs typeface="Arial" panose="020B0604020202020204" pitchFamily="34" charset="0"/>
              </a:defRPr>
            </a:lvl3pPr>
            <a:lvl4pPr marL="1736140" indent="-365502">
              <a:buSzPct val="100000"/>
              <a:buChar char="–"/>
              <a:defRPr b="1" i="0">
                <a:solidFill>
                  <a:srgbClr val="FFFFFF"/>
                </a:solidFill>
                <a:latin typeface="Arial" panose="020B0604020202020204" pitchFamily="34" charset="0"/>
                <a:cs typeface="Arial" panose="020B0604020202020204" pitchFamily="34" charset="0"/>
              </a:defRPr>
            </a:lvl4pPr>
            <a:lvl5pPr marL="2193020" indent="-365502">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388"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709461117"/>
      </p:ext>
    </p:extLst>
  </p:cSld>
  <p:clrMapOvr>
    <a:masterClrMapping/>
  </p:clrMapOvr>
  <p:transition spd="med"/>
</p:sldLayout>
</file>

<file path=ppt/slideLayouts/slideLayout2253.xml><?xml version="1.0" encoding="utf-8"?>
<p:sldLayout xmlns:a="http://schemas.openxmlformats.org/drawingml/2006/main" xmlns:r="http://schemas.openxmlformats.org/officeDocument/2006/relationships" xmlns:p="http://schemas.openxmlformats.org/presentationml/2006/main" showMasterSp="0" type="tx">
  <p:cSld name="1_Title and Table">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403" name="Group 2"/>
          <p:cNvGrpSpPr/>
          <p:nvPr/>
        </p:nvGrpSpPr>
        <p:grpSpPr>
          <a:xfrm>
            <a:off x="-1" y="6"/>
            <a:ext cx="9144001" cy="6860193"/>
            <a:chOff x="0" y="3"/>
            <a:chExt cx="9144000" cy="6860192"/>
          </a:xfrm>
        </p:grpSpPr>
        <p:sp>
          <p:nvSpPr>
            <p:cNvPr id="4395"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396"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397"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398"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399"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400"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401"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402"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grpSp>
      <p:sp>
        <p:nvSpPr>
          <p:cNvPr id="4404" name="Title Text"/>
          <p:cNvSpPr txBox="1">
            <a:spLocks noGrp="1"/>
          </p:cNvSpPr>
          <p:nvPr>
            <p:ph type="title"/>
          </p:nvPr>
        </p:nvSpPr>
        <p:spPr>
          <a:prstGeom prst="rect">
            <a:avLst/>
          </a:prstGeom>
          <a:noFill/>
        </p:spPr>
        <p:txBody>
          <a:bodyPr lIns="45687" tIns="45687" rIns="45687" bIns="45687"/>
          <a:lstStyle>
            <a:lvl1pPr>
              <a:defRPr sz="4400" b="1" i="0">
                <a:latin typeface="Arial" panose="020B0604020202020204" pitchFamily="34" charset="0"/>
                <a:cs typeface="Arial" panose="020B0604020202020204" pitchFamily="34" charset="0"/>
              </a:defRPr>
            </a:lvl1pPr>
          </a:lstStyle>
          <a:p>
            <a:r>
              <a:rPr dirty="0"/>
              <a:t>Title Text</a:t>
            </a:r>
          </a:p>
        </p:txBody>
      </p:sp>
      <p:sp>
        <p:nvSpPr>
          <p:cNvPr id="4405"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583113211"/>
      </p:ext>
    </p:extLst>
  </p:cSld>
  <p:clrMapOvr>
    <a:masterClrMapping/>
  </p:clrMapOvr>
  <p:transition spd="med"/>
</p:sldLayout>
</file>

<file path=ppt/slideLayouts/slideLayout225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15E67026-492B-EC44-8B88-C42F494F6924}" type="datetimeFigureOut">
              <a:rPr lang="en-US" smtClean="0"/>
              <a:pPr>
                <a:defRPr/>
              </a:pPr>
              <a:t>2/15/24</a:t>
            </a:fld>
            <a:endParaRPr lang="en-US" dirty="0"/>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387101252"/>
      </p:ext>
    </p:extLst>
  </p:cSld>
  <p:clrMapOvr>
    <a:masterClrMapping/>
  </p:clrMapOvr>
</p:sldLayout>
</file>

<file path=ppt/slideLayouts/slideLayout225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7A7652E6-73AF-6D42-AA48-2463A5560065}" type="datetimeFigureOut">
              <a:rPr lang="en-US" smtClean="0"/>
              <a:pPr>
                <a:defRPr/>
              </a:pPr>
              <a:t>2/15/24</a:t>
            </a:fld>
            <a:endParaRPr lang="en-US" dirty="0"/>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884902119"/>
      </p:ext>
    </p:extLst>
  </p:cSld>
  <p:clrMapOvr>
    <a:masterClrMapping/>
  </p:clrMapOvr>
</p:sldLayout>
</file>

<file path=ppt/slideLayouts/slideLayout225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18332BAE-E9F1-734A-976D-58DD5C59622C}" type="datetimeFigureOut">
              <a:rPr lang="en-US" smtClean="0"/>
              <a:pPr>
                <a:defRPr/>
              </a:pPr>
              <a:t>2/15/24</a:t>
            </a:fld>
            <a:endParaRPr lang="en-US" dirty="0"/>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908723081"/>
      </p:ext>
    </p:extLst>
  </p:cSld>
  <p:clrMapOvr>
    <a:masterClrMapping/>
  </p:clrMapOvr>
</p:sldLayout>
</file>

<file path=ppt/slideLayouts/slideLayout225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A42DF34E-C08B-BC4B-B4A8-3FF3D34F6A61}" type="datetimeFigureOut">
              <a:rPr lang="en-US" smtClean="0"/>
              <a:pPr>
                <a:defRPr/>
              </a:pPr>
              <a:t>2/15/24</a:t>
            </a:fld>
            <a:endParaRPr lang="en-US" dirty="0"/>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b="1" i="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498304855"/>
      </p:ext>
    </p:extLst>
  </p:cSld>
  <p:clrMapOvr>
    <a:masterClrMapping/>
  </p:clrMapOvr>
</p:sldLayout>
</file>

<file path=ppt/slideLayouts/slideLayout225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10330024-35D8-D94A-8999-7B7B6B51CA1B}" type="datetimeFigureOut">
              <a:rPr lang="en-US" smtClean="0"/>
              <a:pPr>
                <a:defRPr/>
              </a:pPr>
              <a:t>2/15/24</a:t>
            </a:fld>
            <a:endParaRPr lang="en-US" dirty="0"/>
          </a:p>
        </p:txBody>
      </p:sp>
      <p:sp>
        <p:nvSpPr>
          <p:cNvPr id="8"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9" name="Slide Number Placeholder 5"/>
          <p:cNvSpPr>
            <a:spLocks noGrp="1"/>
          </p:cNvSpPr>
          <p:nvPr>
            <p:ph type="sldNum" sz="quarter" idx="12"/>
          </p:nvPr>
        </p:nvSpPr>
        <p:spPr/>
        <p:txBody>
          <a:bodyPr/>
          <a:lstStyle>
            <a:lvl1pPr>
              <a:defRPr b="1" i="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650801700"/>
      </p:ext>
    </p:extLst>
  </p:cSld>
  <p:clrMapOvr>
    <a:masterClrMapping/>
  </p:clrMapOvr>
</p:sldLayout>
</file>

<file path=ppt/slideLayouts/slideLayout225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905C3A14-E094-2A4E-8099-0EDC7438E730}" type="datetimeFigureOut">
              <a:rPr lang="en-US" smtClean="0"/>
              <a:pPr>
                <a:defRPr/>
              </a:pPr>
              <a:t>2/15/24</a:t>
            </a:fld>
            <a:endParaRPr lang="en-US" dirty="0"/>
          </a:p>
        </p:txBody>
      </p:sp>
      <p:sp>
        <p:nvSpPr>
          <p:cNvPr id="4"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5" name="Slide Number Placeholder 5"/>
          <p:cNvSpPr>
            <a:spLocks noGrp="1"/>
          </p:cNvSpPr>
          <p:nvPr>
            <p:ph type="sldNum" sz="quarter" idx="12"/>
          </p:nvPr>
        </p:nvSpPr>
        <p:spPr/>
        <p:txBody>
          <a:bodyPr/>
          <a:lstStyle>
            <a:lvl1pPr>
              <a:defRPr b="1" i="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196718384"/>
      </p:ext>
    </p:extLst>
  </p:cSld>
  <p:clrMapOvr>
    <a:masterClrMapping/>
  </p:clrMapOvr>
</p:sldLayout>
</file>

<file path=ppt/slideLayouts/slideLayout226.xml><?xml version="1.0" encoding="utf-8"?>
<p:sldLayout xmlns:a="http://schemas.openxmlformats.org/drawingml/2006/main" xmlns:r="http://schemas.openxmlformats.org/officeDocument/2006/relationships" xmlns:p="http://schemas.openxmlformats.org/presentationml/2006/main" showMasterSp="0" type="tx">
  <p:cSld name="8_Content with Caption">
    <p:bg>
      <p:bgPr>
        <a:solidFill>
          <a:schemeClr val="accent3">
            <a:lumOff val="44000"/>
          </a:schemeClr>
        </a:solidFill>
        <a:effectLst/>
      </p:bgPr>
    </p:bg>
    <p:spTree>
      <p:nvGrpSpPr>
        <p:cNvPr id="1" name=""/>
        <p:cNvGrpSpPr/>
        <p:nvPr/>
      </p:nvGrpSpPr>
      <p:grpSpPr>
        <a:xfrm>
          <a:off x="0" y="0"/>
          <a:ext cx="0" cy="0"/>
          <a:chOff x="0" y="0"/>
          <a:chExt cx="0" cy="0"/>
        </a:xfrm>
      </p:grpSpPr>
      <p:grpSp>
        <p:nvGrpSpPr>
          <p:cNvPr id="2883" name="Group 2"/>
          <p:cNvGrpSpPr/>
          <p:nvPr/>
        </p:nvGrpSpPr>
        <p:grpSpPr>
          <a:xfrm>
            <a:off x="0" y="0"/>
            <a:ext cx="7620000" cy="6858000"/>
            <a:chOff x="0" y="0"/>
            <a:chExt cx="7620000" cy="6858000"/>
          </a:xfrm>
        </p:grpSpPr>
        <p:grpSp>
          <p:nvGrpSpPr>
            <p:cNvPr id="2879" name="Group 3"/>
            <p:cNvGrpSpPr/>
            <p:nvPr/>
          </p:nvGrpSpPr>
          <p:grpSpPr>
            <a:xfrm>
              <a:off x="0" y="0"/>
              <a:ext cx="3200400" cy="6858000"/>
              <a:chOff x="0" y="0"/>
              <a:chExt cx="3200400" cy="6858000"/>
            </a:xfrm>
          </p:grpSpPr>
          <p:sp>
            <p:nvSpPr>
              <p:cNvPr id="2877" name="Rectangle 4"/>
              <p:cNvSpPr/>
              <p:nvPr/>
            </p:nvSpPr>
            <p:spPr>
              <a:xfrm>
                <a:off x="0" y="0"/>
                <a:ext cx="762000" cy="6858000"/>
              </a:xfrm>
              <a:prstGeom prst="rect">
                <a:avLst/>
              </a:prstGeom>
              <a:solidFill>
                <a:srgbClr val="99CC99"/>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878" name="Freeform 5"/>
              <p:cNvSpPr/>
              <p:nvPr/>
            </p:nvSpPr>
            <p:spPr>
              <a:xfrm>
                <a:off x="457200" y="0"/>
                <a:ext cx="2743200" cy="1166813"/>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14106"/>
                    </a:lnTo>
                    <a:lnTo>
                      <a:pt x="4750" y="14165"/>
                    </a:lnTo>
                    <a:lnTo>
                      <a:pt x="4425" y="14106"/>
                    </a:lnTo>
                    <a:lnTo>
                      <a:pt x="3850" y="14371"/>
                    </a:lnTo>
                    <a:cubicBezTo>
                      <a:pt x="3625" y="14635"/>
                      <a:pt x="3288" y="15076"/>
                      <a:pt x="3075" y="15605"/>
                    </a:cubicBezTo>
                    <a:cubicBezTo>
                      <a:pt x="2862" y="16134"/>
                      <a:pt x="2688" y="16869"/>
                      <a:pt x="2575" y="17544"/>
                    </a:cubicBezTo>
                    <a:cubicBezTo>
                      <a:pt x="2462" y="18220"/>
                      <a:pt x="2425" y="18896"/>
                      <a:pt x="2400" y="19572"/>
                    </a:cubicBezTo>
                    <a:lnTo>
                      <a:pt x="2400" y="21600"/>
                    </a:lnTo>
                    <a:lnTo>
                      <a:pt x="0" y="21600"/>
                    </a:lnTo>
                    <a:lnTo>
                      <a:pt x="0" y="0"/>
                    </a:lnTo>
                    <a:lnTo>
                      <a:pt x="21600" y="0"/>
                    </a:lnTo>
                    <a:close/>
                  </a:path>
                </a:pathLst>
              </a:custGeom>
              <a:solidFill>
                <a:srgbClr val="99CC99"/>
              </a:solidFill>
              <a:ln w="12700" cap="flat">
                <a:noFill/>
                <a:miter lim="400000"/>
              </a:ln>
              <a:effectLst/>
            </p:spPr>
            <p:txBody>
              <a:bodyPr wrap="square" lIns="45719" tIns="45719" rIns="45719" bIns="45719" numCol="1" anchor="t">
                <a:noAutofit/>
              </a:bodyPr>
              <a:lstStyle/>
              <a:p>
                <a:pPr algn="l">
                  <a:defRPr b="0">
                    <a:solidFill>
                      <a:srgbClr val="003366"/>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2882" name="Group 6"/>
            <p:cNvGrpSpPr/>
            <p:nvPr/>
          </p:nvGrpSpPr>
          <p:grpSpPr>
            <a:xfrm>
              <a:off x="228600" y="1981199"/>
              <a:ext cx="7391400" cy="319090"/>
              <a:chOff x="0" y="0"/>
              <a:chExt cx="7391400" cy="319088"/>
            </a:xfrm>
          </p:grpSpPr>
          <p:sp>
            <p:nvSpPr>
              <p:cNvPr id="2880" name="AutoShape 7"/>
              <p:cNvSpPr/>
              <p:nvPr/>
            </p:nvSpPr>
            <p:spPr>
              <a:xfrm>
                <a:off x="381000" y="0"/>
                <a:ext cx="7010400" cy="317500"/>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881" name="AutoShape 8"/>
              <p:cNvSpPr/>
              <p:nvPr/>
            </p:nvSpPr>
            <p:spPr>
              <a:xfrm flipH="1">
                <a:off x="0" y="-1"/>
                <a:ext cx="393700" cy="31909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2884" name="Title Text"/>
          <p:cNvSpPr txBox="1">
            <a:spLocks noGrp="1"/>
          </p:cNvSpPr>
          <p:nvPr>
            <p:ph type="title"/>
          </p:nvPr>
        </p:nvSpPr>
        <p:spPr>
          <a:xfrm>
            <a:off x="457200" y="273050"/>
            <a:ext cx="3008314" cy="1162050"/>
          </a:xfrm>
          <a:prstGeom prst="rect">
            <a:avLst/>
          </a:prstGeom>
        </p:spPr>
        <p:txBody>
          <a:bodyPr/>
          <a:lstStyle>
            <a:lvl1pPr>
              <a:lnSpc>
                <a:spcPct val="90000"/>
              </a:lnSpc>
              <a:defRPr sz="2000" b="1" i="0">
                <a:solidFill>
                  <a:srgbClr val="006666"/>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2885" name="Body Level One…"/>
          <p:cNvSpPr txBox="1">
            <a:spLocks noGrp="1"/>
          </p:cNvSpPr>
          <p:nvPr>
            <p:ph type="body" idx="1"/>
          </p:nvPr>
        </p:nvSpPr>
        <p:spPr>
          <a:xfrm>
            <a:off x="3575050" y="273050"/>
            <a:ext cx="5111750" cy="5853113"/>
          </a:xfrm>
          <a:prstGeom prst="rect">
            <a:avLst/>
          </a:prstGeom>
        </p:spPr>
        <p:txBody>
          <a:bodyPr>
            <a:normAutofit/>
          </a:bodyPr>
          <a:lstStyle>
            <a:lvl1pPr>
              <a:buClr>
                <a:srgbClr val="003366"/>
              </a:buClr>
              <a:buSzPct val="75000"/>
              <a:buChar char="●"/>
              <a:defRPr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1pPr>
            <a:lvl2pPr>
              <a:buClr>
                <a:srgbClr val="003366"/>
              </a:buClr>
              <a:buSzPct val="75000"/>
              <a:buChar char="–"/>
              <a:defRPr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2pPr>
            <a:lvl3pPr>
              <a:buClr>
                <a:srgbClr val="003366"/>
              </a:buClr>
              <a:buSzPct val="75000"/>
              <a:buChar char="●"/>
              <a:defRPr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3pPr>
            <a:lvl4pPr>
              <a:buClr>
                <a:srgbClr val="003366"/>
              </a:buClr>
              <a:buSzPct val="80000"/>
              <a:buChar char="–"/>
              <a:defRPr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4pPr>
            <a:lvl5pPr>
              <a:buClr>
                <a:srgbClr val="003366"/>
              </a:buClr>
              <a:buSzPct val="65000"/>
              <a:buChar char="●"/>
              <a:defRPr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886"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solidFill>
                  <a:srgbClr val="003366"/>
                </a:solidFill>
                <a:latin typeface="Arial"/>
                <a:ea typeface="Arial"/>
                <a:cs typeface="Arial"/>
                <a:sym typeface="Arial"/>
              </a:defRPr>
            </a:pPr>
            <a:endParaRPr dirty="0"/>
          </a:p>
        </p:txBody>
      </p:sp>
      <p:sp>
        <p:nvSpPr>
          <p:cNvPr id="2887" name="Slide Number"/>
          <p:cNvSpPr txBox="1">
            <a:spLocks noGrp="1"/>
          </p:cNvSpPr>
          <p:nvPr>
            <p:ph type="sldNum" sz="quarter" idx="2"/>
          </p:nvPr>
        </p:nvSpPr>
        <p:spPr>
          <a:xfrm>
            <a:off x="142114" y="6238557"/>
            <a:ext cx="499494" cy="492443"/>
          </a:xfrm>
          <a:prstGeom prst="rect">
            <a:avLst/>
          </a:prstGeom>
        </p:spPr>
        <p:txBody>
          <a:bodyPr/>
          <a:lstStyle>
            <a:lvl1pPr>
              <a:defRPr sz="2600" b="1" i="0">
                <a:solidFill>
                  <a:schemeClr val="accent3">
                    <a:lumOff val="44000"/>
                  </a:schemeClr>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886013627"/>
      </p:ext>
    </p:extLst>
  </p:cSld>
  <p:clrMapOvr>
    <a:masterClrMapping/>
  </p:clrMapOvr>
  <p:transition spd="med"/>
</p:sldLayout>
</file>

<file path=ppt/slideLayouts/slideLayout226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E3F908AB-5B50-4F49-94AA-220D160AA4F4}" type="datetimeFigureOut">
              <a:rPr lang="en-US" smtClean="0"/>
              <a:pPr>
                <a:defRPr/>
              </a:pPr>
              <a:t>2/15/24</a:t>
            </a:fld>
            <a:endParaRPr lang="en-US" dirty="0"/>
          </a:p>
        </p:txBody>
      </p:sp>
      <p:sp>
        <p:nvSpPr>
          <p:cNvPr id="3"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4" name="Slide Number Placeholder 5"/>
          <p:cNvSpPr>
            <a:spLocks noGrp="1"/>
          </p:cNvSpPr>
          <p:nvPr>
            <p:ph type="sldNum" sz="quarter" idx="12"/>
          </p:nvPr>
        </p:nvSpPr>
        <p:spPr/>
        <p:txBody>
          <a:bodyPr/>
          <a:lstStyle>
            <a:lvl1pPr>
              <a:defRPr b="1" i="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947527498"/>
      </p:ext>
    </p:extLst>
  </p:cSld>
  <p:clrMapOvr>
    <a:masterClrMapping/>
  </p:clrMapOvr>
</p:sldLayout>
</file>

<file path=ppt/slideLayouts/slideLayout2260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2AEAEA5E-BC0A-6C49-840F-70571C3621CD}" type="slidenum">
              <a:rPr lang="en-US"/>
              <a:pPr>
                <a:defRPr/>
              </a:pPr>
              <a:t>‹#›</a:t>
            </a:fld>
            <a:endParaRPr lang="en-US"/>
          </a:p>
        </p:txBody>
      </p:sp>
    </p:spTree>
    <p:extLst>
      <p:ext uri="{BB962C8B-B14F-4D97-AF65-F5344CB8AC3E}">
        <p14:creationId xmlns:p14="http://schemas.microsoft.com/office/powerpoint/2010/main" val="4192232414"/>
      </p:ext>
    </p:extLst>
  </p:cSld>
  <p:clrMapOvr>
    <a:masterClrMapping/>
  </p:clrMapOvr>
</p:sldLayout>
</file>

<file path=ppt/slideLayouts/slideLayout226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48366DE2-63B7-4041-8918-7F499461D365}" type="datetimeFigureOut">
              <a:rPr lang="en-US" smtClean="0"/>
              <a:pPr>
                <a:defRPr/>
              </a:pPr>
              <a:t>2/15/24</a:t>
            </a:fld>
            <a:endParaRPr lang="en-US" dirty="0"/>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b="1" i="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317819724"/>
      </p:ext>
    </p:extLst>
  </p:cSld>
  <p:clrMapOvr>
    <a:masterClrMapping/>
  </p:clrMapOvr>
</p:sldLayout>
</file>

<file path=ppt/slideLayouts/slideLayout226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FE8933BA-218B-C447-AF2D-4B676F47CDE7}" type="datetimeFigureOut">
              <a:rPr lang="en-US" smtClean="0"/>
              <a:pPr>
                <a:defRPr/>
              </a:pPr>
              <a:t>2/15/24</a:t>
            </a:fld>
            <a:endParaRPr lang="en-US" dirty="0"/>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b="1" i="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501980256"/>
      </p:ext>
    </p:extLst>
  </p:cSld>
  <p:clrMapOvr>
    <a:masterClrMapping/>
  </p:clrMapOvr>
</p:sldLayout>
</file>

<file path=ppt/slideLayouts/slideLayout226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9DB22C59-F915-1047-9473-5D5FE98DF12C}" type="datetimeFigureOut">
              <a:rPr lang="en-US" smtClean="0"/>
              <a:pPr>
                <a:defRPr/>
              </a:pPr>
              <a:t>2/15/24</a:t>
            </a:fld>
            <a:endParaRPr lang="en-US" dirty="0"/>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549086729"/>
      </p:ext>
    </p:extLst>
  </p:cSld>
  <p:clrMapOvr>
    <a:masterClrMapping/>
  </p:clrMapOvr>
</p:sldLayout>
</file>

<file path=ppt/slideLayouts/slideLayout226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E8CF1EB7-CA46-CA4B-BD9C-063522A155A6}" type="datetimeFigureOut">
              <a:rPr lang="en-US" smtClean="0"/>
              <a:pPr>
                <a:defRPr/>
              </a:pPr>
              <a:t>2/15/24</a:t>
            </a:fld>
            <a:endParaRPr lang="en-US" dirty="0"/>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210318981"/>
      </p:ext>
    </p:extLst>
  </p:cSld>
  <p:clrMapOvr>
    <a:masterClrMapping/>
  </p:clrMapOvr>
</p:sldLayout>
</file>

<file path=ppt/slideLayouts/slideLayout2265.xml><?xml version="1.0" encoding="utf-8"?>
<p:sldLayout xmlns:a="http://schemas.openxmlformats.org/drawingml/2006/main" xmlns:r="http://schemas.openxmlformats.org/officeDocument/2006/relationships" xmlns:p="http://schemas.openxmlformats.org/presentationml/2006/main" showMasterSp="0" type="title" preserve="1">
  <p:cSld name="Title Slide">
    <p:bg>
      <p:bgPr>
        <a:gradFill rotWithShape="0">
          <a:gsLst>
            <a:gs pos="0">
              <a:schemeClr val="bg2"/>
            </a:gs>
            <a:gs pos="50000">
              <a:schemeClr val="bg1"/>
            </a:gs>
            <a:gs pos="100000">
              <a:schemeClr val="bg2"/>
            </a:gs>
          </a:gsLst>
          <a:lin ang="0" scaled="1"/>
        </a:gra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grpSp>
        <p:nvGrpSpPr>
          <p:cNvPr id="4" name="Group 2"/>
          <p:cNvGrpSpPr>
            <a:grpSpLocks/>
          </p:cNvGrpSpPr>
          <p:nvPr/>
        </p:nvGrpSpPr>
        <p:grpSpPr bwMode="auto">
          <a:xfrm>
            <a:off x="0" y="3"/>
            <a:ext cx="9144000" cy="6918325"/>
            <a:chOff x="0" y="0"/>
            <a:chExt cx="5760" cy="4358"/>
          </a:xfrm>
        </p:grpSpPr>
        <p:sp>
          <p:nvSpPr>
            <p:cNvPr id="5" name="Rectangle 3"/>
            <p:cNvSpPr>
              <a:spLocks noChangeArrowheads="1"/>
            </p:cNvSpPr>
            <p:nvPr/>
          </p:nvSpPr>
          <p:spPr bwMode="invGray">
            <a:xfrm>
              <a:off x="5533" y="280"/>
              <a:ext cx="227" cy="1986"/>
            </a:xfrm>
            <a:prstGeom prst="rect">
              <a:avLst/>
            </a:prstGeom>
            <a:gradFill rotWithShape="0">
              <a:gsLst>
                <a:gs pos="0">
                  <a:schemeClr val="bg2"/>
                </a:gs>
                <a:gs pos="50000">
                  <a:schemeClr val="hlink"/>
                </a:gs>
                <a:gs pos="100000">
                  <a:schemeClr val="bg2"/>
                </a:gs>
              </a:gsLst>
              <a:lin ang="0" scaled="1"/>
            </a:gradFill>
            <a:ln w="9525">
              <a:noFill/>
              <a:miter lim="800000"/>
              <a:headEnd/>
              <a:tailEnd/>
            </a:ln>
          </p:spPr>
          <p:txBody>
            <a:bodyPr wrap="none" anchor="ctr"/>
            <a:lstStyle/>
            <a:p>
              <a:pPr>
                <a:defRPr/>
              </a:pPr>
              <a:endParaRPr lang="en-US">
                <a:solidFill>
                  <a:srgbClr val="FFFFCC"/>
                </a:solidFill>
                <a:ea typeface="ＭＳ Ｐゴシック" charset="-128"/>
                <a:cs typeface="ＭＳ Ｐゴシック" charset="-128"/>
              </a:endParaRPr>
            </a:p>
          </p:txBody>
        </p:sp>
        <p:sp>
          <p:nvSpPr>
            <p:cNvPr id="6" name="Freeform 4"/>
            <p:cNvSpPr>
              <a:spLocks/>
            </p:cNvSpPr>
            <p:nvPr/>
          </p:nvSpPr>
          <p:spPr bwMode="invGray">
            <a:xfrm>
              <a:off x="0" y="0"/>
              <a:ext cx="5760" cy="1344"/>
            </a:xfrm>
            <a:custGeom>
              <a:avLst/>
              <a:gdLst/>
              <a:ahLst/>
              <a:cxnLst>
                <a:cxn ang="0">
                  <a:pos x="0" y="0"/>
                </a:cxn>
                <a:cxn ang="0">
                  <a:pos x="5760" y="0"/>
                </a:cxn>
                <a:cxn ang="0">
                  <a:pos x="5760" y="720"/>
                </a:cxn>
                <a:cxn ang="0">
                  <a:pos x="3600" y="624"/>
                </a:cxn>
                <a:cxn ang="0">
                  <a:pos x="0" y="1000"/>
                </a:cxn>
                <a:cxn ang="0">
                  <a:pos x="0" y="0"/>
                </a:cxn>
              </a:cxnLst>
              <a:rect l="0" t="0" r="r" b="b"/>
              <a:pathLst>
                <a:path w="5760" h="1104">
                  <a:moveTo>
                    <a:pt x="0" y="0"/>
                  </a:moveTo>
                  <a:lnTo>
                    <a:pt x="5760" y="0"/>
                  </a:lnTo>
                  <a:lnTo>
                    <a:pt x="5760" y="720"/>
                  </a:lnTo>
                  <a:cubicBezTo>
                    <a:pt x="5400" y="824"/>
                    <a:pt x="4560" y="577"/>
                    <a:pt x="3600" y="624"/>
                  </a:cubicBezTo>
                  <a:cubicBezTo>
                    <a:pt x="2640" y="671"/>
                    <a:pt x="600" y="1104"/>
                    <a:pt x="0" y="1000"/>
                  </a:cubicBezTo>
                  <a:lnTo>
                    <a:pt x="0" y="0"/>
                  </a:lnTo>
                  <a:close/>
                </a:path>
              </a:pathLst>
            </a:custGeom>
            <a:gradFill rotWithShape="0">
              <a:gsLst>
                <a:gs pos="0">
                  <a:schemeClr val="bg2"/>
                </a:gs>
                <a:gs pos="50000">
                  <a:schemeClr val="bg1"/>
                </a:gs>
                <a:gs pos="100000">
                  <a:schemeClr val="bg2"/>
                </a:gs>
              </a:gsLst>
              <a:lin ang="0" scaled="1"/>
            </a:gradFill>
            <a:ln w="9525">
              <a:noFill/>
              <a:round/>
              <a:headEnd/>
              <a:tailEnd/>
            </a:ln>
          </p:spPr>
          <p:txBody>
            <a:bodyPr wrap="none" anchor="ctr"/>
            <a:lstStyle/>
            <a:p>
              <a:pPr>
                <a:defRPr/>
              </a:pPr>
              <a:endParaRPr lang="en-US">
                <a:solidFill>
                  <a:srgbClr val="FFFFCC"/>
                </a:solidFill>
                <a:ea typeface="ＭＳ Ｐゴシック" charset="-128"/>
                <a:cs typeface="ＭＳ Ｐゴシック" charset="-128"/>
              </a:endParaRPr>
            </a:p>
          </p:txBody>
        </p:sp>
        <p:sp>
          <p:nvSpPr>
            <p:cNvPr id="7" name="Freeform 5"/>
            <p:cNvSpPr>
              <a:spLocks/>
            </p:cNvSpPr>
            <p:nvPr/>
          </p:nvSpPr>
          <p:spPr bwMode="invGray">
            <a:xfrm>
              <a:off x="0" y="733"/>
              <a:ext cx="5760" cy="3587"/>
            </a:xfrm>
            <a:custGeom>
              <a:avLst/>
              <a:gdLst/>
              <a:ahLst/>
              <a:cxnLst>
                <a:cxn ang="0">
                  <a:pos x="0" y="582"/>
                </a:cxn>
                <a:cxn ang="0">
                  <a:pos x="2640" y="267"/>
                </a:cxn>
                <a:cxn ang="0">
                  <a:pos x="3373" y="160"/>
                </a:cxn>
                <a:cxn ang="0">
                  <a:pos x="5760" y="358"/>
                </a:cxn>
                <a:cxn ang="0">
                  <a:pos x="5760" y="3587"/>
                </a:cxn>
                <a:cxn ang="0">
                  <a:pos x="0" y="3587"/>
                </a:cxn>
                <a:cxn ang="0">
                  <a:pos x="0" y="582"/>
                </a:cxn>
              </a:cxnLst>
              <a:rect l="0" t="0" r="r" b="b"/>
              <a:pathLst>
                <a:path w="5760" h="3587">
                  <a:moveTo>
                    <a:pt x="0" y="582"/>
                  </a:moveTo>
                  <a:cubicBezTo>
                    <a:pt x="1027" y="680"/>
                    <a:pt x="1960" y="387"/>
                    <a:pt x="2640" y="267"/>
                  </a:cubicBezTo>
                  <a:cubicBezTo>
                    <a:pt x="2640" y="267"/>
                    <a:pt x="3268" y="180"/>
                    <a:pt x="3373" y="160"/>
                  </a:cubicBezTo>
                  <a:cubicBezTo>
                    <a:pt x="4120" y="0"/>
                    <a:pt x="5280" y="358"/>
                    <a:pt x="5760" y="358"/>
                  </a:cubicBezTo>
                  <a:lnTo>
                    <a:pt x="5760" y="3587"/>
                  </a:lnTo>
                  <a:lnTo>
                    <a:pt x="0" y="3587"/>
                  </a:lnTo>
                  <a:cubicBezTo>
                    <a:pt x="0" y="3587"/>
                    <a:pt x="0" y="582"/>
                    <a:pt x="0" y="582"/>
                  </a:cubicBezTo>
                  <a:close/>
                </a:path>
              </a:pathLst>
            </a:custGeom>
            <a:gradFill rotWithShape="0">
              <a:gsLst>
                <a:gs pos="0">
                  <a:schemeClr val="bg2"/>
                </a:gs>
                <a:gs pos="50000">
                  <a:schemeClr val="bg1"/>
                </a:gs>
                <a:gs pos="100000">
                  <a:schemeClr val="bg2"/>
                </a:gs>
              </a:gsLst>
              <a:lin ang="0" scaled="1"/>
            </a:gradFill>
            <a:ln w="9525" cap="flat">
              <a:noFill/>
              <a:prstDash val="solid"/>
              <a:round/>
              <a:headEnd type="none" w="med" len="med"/>
              <a:tailEnd type="none" w="med" len="med"/>
            </a:ln>
            <a:effectLst/>
          </p:spPr>
          <p:txBody>
            <a:bodyPr wrap="none" anchor="ctr"/>
            <a:lstStyle/>
            <a:p>
              <a:pPr>
                <a:defRPr/>
              </a:pPr>
              <a:endParaRPr lang="en-US">
                <a:solidFill>
                  <a:srgbClr val="FFFFCC"/>
                </a:solidFill>
                <a:ea typeface="ＭＳ Ｐゴシック" charset="-128"/>
                <a:cs typeface="ＭＳ Ｐゴシック" charset="-128"/>
              </a:endParaRPr>
            </a:p>
          </p:txBody>
        </p:sp>
        <p:sp>
          <p:nvSpPr>
            <p:cNvPr id="8" name="Freeform 6"/>
            <p:cNvSpPr>
              <a:spLocks/>
            </p:cNvSpPr>
            <p:nvPr/>
          </p:nvSpPr>
          <p:spPr bwMode="invGray">
            <a:xfrm>
              <a:off x="0" y="184"/>
              <a:ext cx="5760" cy="538"/>
            </a:xfrm>
            <a:custGeom>
              <a:avLst/>
              <a:gdLst/>
              <a:ahLst/>
              <a:cxnLst>
                <a:cxn ang="0">
                  <a:pos x="0" y="163"/>
                </a:cxn>
                <a:cxn ang="0">
                  <a:pos x="0" y="403"/>
                </a:cxn>
                <a:cxn ang="0">
                  <a:pos x="1773" y="443"/>
                </a:cxn>
                <a:cxn ang="0">
                  <a:pos x="4573" y="176"/>
                </a:cxn>
                <a:cxn ang="0">
                  <a:pos x="5760" y="536"/>
                </a:cxn>
                <a:cxn ang="0">
                  <a:pos x="5760" y="163"/>
                </a:cxn>
                <a:cxn ang="0">
                  <a:pos x="4560" y="29"/>
                </a:cxn>
                <a:cxn ang="0">
                  <a:pos x="1987" y="336"/>
                </a:cxn>
                <a:cxn ang="0">
                  <a:pos x="0" y="163"/>
                </a:cxn>
              </a:cxnLst>
              <a:rect l="0" t="0" r="r" b="b"/>
              <a:pathLst>
                <a:path w="5760" h="538">
                  <a:moveTo>
                    <a:pt x="0" y="163"/>
                  </a:moveTo>
                  <a:lnTo>
                    <a:pt x="0" y="403"/>
                  </a:lnTo>
                  <a:cubicBezTo>
                    <a:pt x="295" y="450"/>
                    <a:pt x="1011" y="481"/>
                    <a:pt x="1773" y="443"/>
                  </a:cubicBezTo>
                  <a:cubicBezTo>
                    <a:pt x="2535" y="405"/>
                    <a:pt x="3909" y="161"/>
                    <a:pt x="4573" y="176"/>
                  </a:cubicBezTo>
                  <a:cubicBezTo>
                    <a:pt x="5237" y="191"/>
                    <a:pt x="5562" y="538"/>
                    <a:pt x="5760" y="536"/>
                  </a:cubicBezTo>
                  <a:lnTo>
                    <a:pt x="5760" y="163"/>
                  </a:lnTo>
                  <a:cubicBezTo>
                    <a:pt x="5560" y="79"/>
                    <a:pt x="5189" y="0"/>
                    <a:pt x="4560" y="29"/>
                  </a:cubicBezTo>
                  <a:cubicBezTo>
                    <a:pt x="3931" y="58"/>
                    <a:pt x="2747" y="314"/>
                    <a:pt x="1987" y="336"/>
                  </a:cubicBezTo>
                  <a:cubicBezTo>
                    <a:pt x="1227" y="358"/>
                    <a:pt x="414" y="199"/>
                    <a:pt x="0" y="163"/>
                  </a:cubicBezTo>
                  <a:close/>
                </a:path>
              </a:pathLst>
            </a:custGeom>
            <a:gradFill rotWithShape="0">
              <a:gsLst>
                <a:gs pos="0">
                  <a:schemeClr val="bg1"/>
                </a:gs>
                <a:gs pos="50000">
                  <a:schemeClr val="bg2"/>
                </a:gs>
                <a:gs pos="100000">
                  <a:schemeClr val="bg1"/>
                </a:gs>
              </a:gsLst>
              <a:lin ang="0" scaled="1"/>
            </a:gradFill>
            <a:ln w="9525">
              <a:noFill/>
              <a:round/>
              <a:headEnd/>
              <a:tailEnd/>
            </a:ln>
          </p:spPr>
          <p:txBody>
            <a:bodyPr wrap="none" anchor="ctr"/>
            <a:lstStyle/>
            <a:p>
              <a:pPr>
                <a:defRPr/>
              </a:pPr>
              <a:endParaRPr lang="en-US">
                <a:solidFill>
                  <a:srgbClr val="FFFFCC"/>
                </a:solidFill>
                <a:ea typeface="ＭＳ Ｐゴシック" charset="-128"/>
                <a:cs typeface="ＭＳ Ｐゴシック" charset="-128"/>
              </a:endParaRPr>
            </a:p>
          </p:txBody>
        </p:sp>
        <p:sp>
          <p:nvSpPr>
            <p:cNvPr id="9" name="Freeform 7"/>
            <p:cNvSpPr>
              <a:spLocks/>
            </p:cNvSpPr>
            <p:nvPr/>
          </p:nvSpPr>
          <p:spPr bwMode="hidden">
            <a:xfrm>
              <a:off x="0" y="1515"/>
              <a:ext cx="5760" cy="674"/>
            </a:xfrm>
            <a:custGeom>
              <a:avLst/>
              <a:gdLst/>
              <a:ahLst/>
              <a:cxnLst>
                <a:cxn ang="0">
                  <a:pos x="0" y="246"/>
                </a:cxn>
                <a:cxn ang="0">
                  <a:pos x="0" y="406"/>
                </a:cxn>
                <a:cxn ang="0">
                  <a:pos x="1280" y="645"/>
                </a:cxn>
                <a:cxn ang="0">
                  <a:pos x="1627" y="580"/>
                </a:cxn>
                <a:cxn ang="0">
                  <a:pos x="4493" y="113"/>
                </a:cxn>
                <a:cxn ang="0">
                  <a:pos x="5760" y="606"/>
                </a:cxn>
                <a:cxn ang="0">
                  <a:pos x="5760" y="233"/>
                </a:cxn>
                <a:cxn ang="0">
                  <a:pos x="4040" y="33"/>
                </a:cxn>
                <a:cxn ang="0">
                  <a:pos x="1093" y="433"/>
                </a:cxn>
                <a:cxn ang="0">
                  <a:pos x="0" y="246"/>
                </a:cxn>
              </a:cxnLst>
              <a:rect l="0" t="0" r="r" b="b"/>
              <a:pathLst>
                <a:path w="5760" h="674">
                  <a:moveTo>
                    <a:pt x="0" y="246"/>
                  </a:moveTo>
                  <a:lnTo>
                    <a:pt x="0" y="406"/>
                  </a:lnTo>
                  <a:cubicBezTo>
                    <a:pt x="213" y="463"/>
                    <a:pt x="1009" y="616"/>
                    <a:pt x="1280" y="645"/>
                  </a:cubicBezTo>
                  <a:cubicBezTo>
                    <a:pt x="1551" y="674"/>
                    <a:pt x="1092" y="669"/>
                    <a:pt x="1627" y="580"/>
                  </a:cubicBezTo>
                  <a:cubicBezTo>
                    <a:pt x="2162" y="491"/>
                    <a:pt x="3804" y="109"/>
                    <a:pt x="4493" y="113"/>
                  </a:cubicBezTo>
                  <a:cubicBezTo>
                    <a:pt x="5182" y="117"/>
                    <a:pt x="5549" y="586"/>
                    <a:pt x="5760" y="606"/>
                  </a:cubicBezTo>
                  <a:lnTo>
                    <a:pt x="5760" y="233"/>
                  </a:lnTo>
                  <a:cubicBezTo>
                    <a:pt x="5471" y="158"/>
                    <a:pt x="4818" y="0"/>
                    <a:pt x="4040" y="33"/>
                  </a:cubicBezTo>
                  <a:cubicBezTo>
                    <a:pt x="3262" y="66"/>
                    <a:pt x="1766" y="398"/>
                    <a:pt x="1093" y="433"/>
                  </a:cubicBezTo>
                  <a:cubicBezTo>
                    <a:pt x="420" y="468"/>
                    <a:pt x="228" y="285"/>
                    <a:pt x="0" y="246"/>
                  </a:cubicBezTo>
                  <a:close/>
                </a:path>
              </a:pathLst>
            </a:custGeom>
            <a:gradFill rotWithShape="0">
              <a:gsLst>
                <a:gs pos="0">
                  <a:schemeClr val="bg1"/>
                </a:gs>
                <a:gs pos="50000">
                  <a:schemeClr val="accent2"/>
                </a:gs>
                <a:gs pos="100000">
                  <a:schemeClr val="bg1"/>
                </a:gs>
              </a:gsLst>
              <a:lin ang="0" scaled="1"/>
            </a:gradFill>
            <a:ln w="9525" cap="flat">
              <a:noFill/>
              <a:prstDash val="solid"/>
              <a:round/>
              <a:headEnd type="none" w="med" len="med"/>
              <a:tailEnd type="none" w="med" len="med"/>
            </a:ln>
            <a:effectLst/>
          </p:spPr>
          <p:txBody>
            <a:bodyPr wrap="none" anchor="ctr"/>
            <a:lstStyle/>
            <a:p>
              <a:pPr>
                <a:defRPr/>
              </a:pPr>
              <a:endParaRPr lang="en-US">
                <a:solidFill>
                  <a:srgbClr val="FFFFCC"/>
                </a:solidFill>
                <a:ea typeface="ＭＳ Ｐゴシック" charset="-128"/>
                <a:cs typeface="ＭＳ Ｐゴシック" charset="-128"/>
              </a:endParaRPr>
            </a:p>
          </p:txBody>
        </p:sp>
        <p:sp>
          <p:nvSpPr>
            <p:cNvPr id="10" name="Freeform 8"/>
            <p:cNvSpPr>
              <a:spLocks/>
            </p:cNvSpPr>
            <p:nvPr/>
          </p:nvSpPr>
          <p:spPr bwMode="white">
            <a:xfrm>
              <a:off x="1560" y="959"/>
              <a:ext cx="4200" cy="3361"/>
            </a:xfrm>
            <a:custGeom>
              <a:avLst/>
              <a:gdLst/>
              <a:ahLst/>
              <a:cxnLst>
                <a:cxn ang="0">
                  <a:pos x="0" y="3361"/>
                </a:cxn>
                <a:cxn ang="0">
                  <a:pos x="1054" y="295"/>
                </a:cxn>
                <a:cxn ang="0">
                  <a:pos x="4200" y="1588"/>
                </a:cxn>
                <a:cxn ang="0">
                  <a:pos x="4200" y="2028"/>
                </a:cxn>
                <a:cxn ang="0">
                  <a:pos x="1200" y="442"/>
                </a:cxn>
                <a:cxn ang="0">
                  <a:pos x="347" y="3361"/>
                </a:cxn>
                <a:cxn ang="0">
                  <a:pos x="0" y="3361"/>
                </a:cxn>
              </a:cxnLst>
              <a:rect l="0" t="0" r="r" b="b"/>
              <a:pathLst>
                <a:path w="4200" h="3361">
                  <a:moveTo>
                    <a:pt x="0" y="3361"/>
                  </a:moveTo>
                  <a:cubicBezTo>
                    <a:pt x="118" y="2850"/>
                    <a:pt x="354" y="590"/>
                    <a:pt x="1054" y="295"/>
                  </a:cubicBezTo>
                  <a:cubicBezTo>
                    <a:pt x="1754" y="0"/>
                    <a:pt x="3676" y="1299"/>
                    <a:pt x="4200" y="1588"/>
                  </a:cubicBezTo>
                  <a:lnTo>
                    <a:pt x="4200" y="2028"/>
                  </a:lnTo>
                  <a:cubicBezTo>
                    <a:pt x="3700" y="1837"/>
                    <a:pt x="1842" y="220"/>
                    <a:pt x="1200" y="442"/>
                  </a:cubicBezTo>
                  <a:cubicBezTo>
                    <a:pt x="558" y="664"/>
                    <a:pt x="547" y="2875"/>
                    <a:pt x="347" y="3361"/>
                  </a:cubicBezTo>
                  <a:lnTo>
                    <a:pt x="0" y="3361"/>
                  </a:lnTo>
                  <a:close/>
                </a:path>
              </a:pathLst>
            </a:custGeom>
            <a:gradFill rotWithShape="0">
              <a:gsLst>
                <a:gs pos="0">
                  <a:schemeClr val="accent2"/>
                </a:gs>
                <a:gs pos="50000">
                  <a:schemeClr val="bg1"/>
                </a:gs>
                <a:gs pos="100000">
                  <a:schemeClr val="accent2"/>
                </a:gs>
              </a:gsLst>
              <a:lin ang="5400000" scaled="1"/>
            </a:gradFill>
            <a:ln w="9525">
              <a:noFill/>
              <a:round/>
              <a:headEnd/>
              <a:tailEnd/>
            </a:ln>
          </p:spPr>
          <p:txBody>
            <a:bodyPr wrap="none" anchor="ctr"/>
            <a:lstStyle/>
            <a:p>
              <a:pPr>
                <a:defRPr/>
              </a:pPr>
              <a:endParaRPr lang="en-US">
                <a:solidFill>
                  <a:srgbClr val="FFFFCC"/>
                </a:solidFill>
                <a:ea typeface="ＭＳ Ｐゴシック" charset="-128"/>
                <a:cs typeface="ＭＳ Ｐゴシック" charset="-128"/>
              </a:endParaRPr>
            </a:p>
          </p:txBody>
        </p:sp>
        <p:sp>
          <p:nvSpPr>
            <p:cNvPr id="11" name="Freeform 9"/>
            <p:cNvSpPr>
              <a:spLocks/>
            </p:cNvSpPr>
            <p:nvPr/>
          </p:nvSpPr>
          <p:spPr bwMode="invGray">
            <a:xfrm>
              <a:off x="0" y="2169"/>
              <a:ext cx="5760" cy="1925"/>
            </a:xfrm>
            <a:custGeom>
              <a:avLst/>
              <a:gdLst/>
              <a:ahLst/>
              <a:cxnLst>
                <a:cxn ang="0">
                  <a:pos x="0" y="804"/>
                </a:cxn>
                <a:cxn ang="0">
                  <a:pos x="0" y="991"/>
                </a:cxn>
                <a:cxn ang="0">
                  <a:pos x="1547" y="1818"/>
                </a:cxn>
                <a:cxn ang="0">
                  <a:pos x="3253" y="351"/>
                </a:cxn>
                <a:cxn ang="0">
                  <a:pos x="5760" y="1537"/>
                </a:cxn>
                <a:cxn ang="0">
                  <a:pos x="5760" y="1151"/>
                </a:cxn>
                <a:cxn ang="0">
                  <a:pos x="3240" y="84"/>
                </a:cxn>
                <a:cxn ang="0">
                  <a:pos x="1573" y="1671"/>
                </a:cxn>
                <a:cxn ang="0">
                  <a:pos x="0" y="804"/>
                </a:cxn>
              </a:cxnLst>
              <a:rect l="0" t="0" r="r" b="b"/>
              <a:pathLst>
                <a:path w="5760" h="1925">
                  <a:moveTo>
                    <a:pt x="0" y="804"/>
                  </a:moveTo>
                  <a:lnTo>
                    <a:pt x="0" y="991"/>
                  </a:lnTo>
                  <a:cubicBezTo>
                    <a:pt x="258" y="1160"/>
                    <a:pt x="1005" y="1925"/>
                    <a:pt x="1547" y="1818"/>
                  </a:cubicBezTo>
                  <a:cubicBezTo>
                    <a:pt x="2089" y="1711"/>
                    <a:pt x="2551" y="398"/>
                    <a:pt x="3253" y="351"/>
                  </a:cubicBezTo>
                  <a:cubicBezTo>
                    <a:pt x="3955" y="304"/>
                    <a:pt x="5342" y="1404"/>
                    <a:pt x="5760" y="1537"/>
                  </a:cubicBezTo>
                  <a:lnTo>
                    <a:pt x="5760" y="1151"/>
                  </a:lnTo>
                  <a:cubicBezTo>
                    <a:pt x="5405" y="1124"/>
                    <a:pt x="3982" y="0"/>
                    <a:pt x="3240" y="84"/>
                  </a:cubicBezTo>
                  <a:cubicBezTo>
                    <a:pt x="2542" y="171"/>
                    <a:pt x="2113" y="1551"/>
                    <a:pt x="1573" y="1671"/>
                  </a:cubicBezTo>
                  <a:cubicBezTo>
                    <a:pt x="1033" y="1791"/>
                    <a:pt x="262" y="826"/>
                    <a:pt x="0" y="804"/>
                  </a:cubicBezTo>
                  <a:close/>
                </a:path>
              </a:pathLst>
            </a:custGeom>
            <a:gradFill rotWithShape="0">
              <a:gsLst>
                <a:gs pos="0">
                  <a:schemeClr val="bg1"/>
                </a:gs>
                <a:gs pos="50000">
                  <a:schemeClr val="accent2"/>
                </a:gs>
                <a:gs pos="100000">
                  <a:schemeClr val="bg1"/>
                </a:gs>
              </a:gsLst>
              <a:lin ang="0" scaled="1"/>
            </a:gradFill>
            <a:ln w="9525" cap="flat">
              <a:noFill/>
              <a:prstDash val="solid"/>
              <a:round/>
              <a:headEnd type="none" w="med" len="med"/>
              <a:tailEnd type="none" w="med" len="med"/>
            </a:ln>
            <a:effectLst/>
          </p:spPr>
          <p:txBody>
            <a:bodyPr wrap="none" anchor="ctr"/>
            <a:lstStyle/>
            <a:p>
              <a:pPr>
                <a:defRPr/>
              </a:pPr>
              <a:endParaRPr lang="en-US">
                <a:solidFill>
                  <a:srgbClr val="FFFFCC"/>
                </a:solidFill>
                <a:ea typeface="ＭＳ Ｐゴシック" charset="-128"/>
                <a:cs typeface="ＭＳ Ｐゴシック" charset="-128"/>
              </a:endParaRPr>
            </a:p>
          </p:txBody>
        </p:sp>
        <p:sp>
          <p:nvSpPr>
            <p:cNvPr id="12" name="Freeform 10"/>
            <p:cNvSpPr>
              <a:spLocks/>
            </p:cNvSpPr>
            <p:nvPr/>
          </p:nvSpPr>
          <p:spPr bwMode="white">
            <a:xfrm>
              <a:off x="0" y="2238"/>
              <a:ext cx="3929" cy="2120"/>
            </a:xfrm>
            <a:custGeom>
              <a:avLst/>
              <a:gdLst/>
              <a:ahLst/>
              <a:cxnLst>
                <a:cxn ang="0">
                  <a:pos x="0" y="415"/>
                </a:cxn>
                <a:cxn ang="0">
                  <a:pos x="0" y="508"/>
                </a:cxn>
                <a:cxn ang="0">
                  <a:pos x="1933" y="229"/>
                </a:cxn>
                <a:cxn ang="0">
                  <a:pos x="3920" y="1055"/>
                </a:cxn>
                <a:cxn ang="0">
                  <a:pos x="3587" y="2082"/>
                </a:cxn>
                <a:cxn ang="0">
                  <a:pos x="3947" y="829"/>
                </a:cxn>
                <a:cxn ang="0">
                  <a:pos x="2253" y="69"/>
                </a:cxn>
                <a:cxn ang="0">
                  <a:pos x="0" y="415"/>
                </a:cxn>
              </a:cxnLst>
              <a:rect l="0" t="0" r="r" b="b"/>
              <a:pathLst>
                <a:path w="4196" h="2120">
                  <a:moveTo>
                    <a:pt x="0" y="415"/>
                  </a:moveTo>
                  <a:lnTo>
                    <a:pt x="0" y="508"/>
                  </a:lnTo>
                  <a:cubicBezTo>
                    <a:pt x="160" y="577"/>
                    <a:pt x="1280" y="138"/>
                    <a:pt x="1933" y="229"/>
                  </a:cubicBezTo>
                  <a:cubicBezTo>
                    <a:pt x="2586" y="320"/>
                    <a:pt x="3644" y="746"/>
                    <a:pt x="3920" y="1055"/>
                  </a:cubicBezTo>
                  <a:cubicBezTo>
                    <a:pt x="4196" y="1364"/>
                    <a:pt x="3583" y="2120"/>
                    <a:pt x="3587" y="2082"/>
                  </a:cubicBezTo>
                  <a:lnTo>
                    <a:pt x="3947" y="829"/>
                  </a:lnTo>
                  <a:cubicBezTo>
                    <a:pt x="3725" y="494"/>
                    <a:pt x="2911" y="138"/>
                    <a:pt x="2253" y="69"/>
                  </a:cubicBezTo>
                  <a:cubicBezTo>
                    <a:pt x="1595" y="0"/>
                    <a:pt x="469" y="343"/>
                    <a:pt x="0" y="415"/>
                  </a:cubicBezTo>
                  <a:close/>
                </a:path>
              </a:pathLst>
            </a:custGeom>
            <a:gradFill rotWithShape="0">
              <a:gsLst>
                <a:gs pos="0">
                  <a:schemeClr val="accent2"/>
                </a:gs>
                <a:gs pos="50000">
                  <a:schemeClr val="bg1"/>
                </a:gs>
                <a:gs pos="100000">
                  <a:schemeClr val="accent2"/>
                </a:gs>
              </a:gsLst>
              <a:lin ang="5400000" scaled="1"/>
            </a:gradFill>
            <a:ln w="9525" cap="flat">
              <a:noFill/>
              <a:prstDash val="solid"/>
              <a:round/>
              <a:headEnd type="none" w="med" len="med"/>
              <a:tailEnd type="none" w="med" len="med"/>
            </a:ln>
            <a:effectLst/>
          </p:spPr>
          <p:txBody>
            <a:bodyPr wrap="none" anchor="ctr"/>
            <a:lstStyle/>
            <a:p>
              <a:pPr>
                <a:defRPr/>
              </a:pPr>
              <a:endParaRPr lang="en-US">
                <a:solidFill>
                  <a:srgbClr val="FFFFCC"/>
                </a:solidFill>
                <a:ea typeface="ＭＳ Ｐゴシック" charset="-128"/>
                <a:cs typeface="ＭＳ Ｐゴシック" charset="-128"/>
              </a:endParaRPr>
            </a:p>
          </p:txBody>
        </p:sp>
      </p:grpSp>
      <p:sp>
        <p:nvSpPr>
          <p:cNvPr id="4107" name="Rectangle 11"/>
          <p:cNvSpPr>
            <a:spLocks noGrp="1" noChangeArrowheads="1"/>
          </p:cNvSpPr>
          <p:nvPr>
            <p:ph type="ctrTitle"/>
          </p:nvPr>
        </p:nvSpPr>
        <p:spPr>
          <a:xfrm>
            <a:off x="685800" y="22860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4108" name="Rectangle 12"/>
          <p:cNvSpPr>
            <a:spLocks noGrp="1" noChangeArrowheads="1"/>
          </p:cNvSpPr>
          <p:nvPr>
            <p:ph type="subTitle" idx="1"/>
          </p:nvPr>
        </p:nvSpPr>
        <p:spPr>
          <a:xfrm>
            <a:off x="1371600" y="3886201"/>
            <a:ext cx="6400800" cy="1752600"/>
          </a:xfrm>
        </p:spPr>
        <p:txBody>
          <a:bodyPr/>
          <a:lstStyle>
            <a:lvl1pPr marL="0" indent="0" algn="ctr">
              <a:buFontTx/>
              <a:buNone/>
              <a:defRPr b="1" i="0">
                <a:latin typeface="Arial" panose="020B0604020202020204" pitchFamily="34" charset="0"/>
                <a:cs typeface="Arial" panose="020B0604020202020204" pitchFamily="34" charset="0"/>
              </a:defRPr>
            </a:lvl1pPr>
          </a:lstStyle>
          <a:p>
            <a:r>
              <a:rPr lang="en-US" dirty="0"/>
              <a:t>Click to edit Master subtitle style</a:t>
            </a:r>
          </a:p>
        </p:txBody>
      </p:sp>
      <p:sp>
        <p:nvSpPr>
          <p:cNvPr id="13" name="Rectangle 13"/>
          <p:cNvSpPr>
            <a:spLocks noGrp="1" noChangeArrowheads="1"/>
          </p:cNvSpPr>
          <p:nvPr>
            <p:ph type="dt" sz="quarter" idx="10"/>
          </p:nvPr>
        </p:nvSpPr>
        <p:spPr/>
        <p:txBody>
          <a:bodyPr/>
          <a:lstStyle>
            <a:lvl1pPr>
              <a:spcBef>
                <a:spcPct val="0"/>
              </a:spcBef>
              <a:defRPr/>
            </a:lvl1pPr>
          </a:lstStyle>
          <a:p>
            <a:pPr>
              <a:defRPr/>
            </a:pPr>
            <a:endParaRPr lang="en-US">
              <a:solidFill>
                <a:srgbClr val="FFFFCC"/>
              </a:solidFill>
              <a:latin typeface="Times New Roman"/>
            </a:endParaRPr>
          </a:p>
        </p:txBody>
      </p:sp>
      <p:sp>
        <p:nvSpPr>
          <p:cNvPr id="14" name="Rectangle 14"/>
          <p:cNvSpPr>
            <a:spLocks noGrp="1" noChangeArrowheads="1"/>
          </p:cNvSpPr>
          <p:nvPr>
            <p:ph type="ftr" sz="quarter" idx="11"/>
          </p:nvPr>
        </p:nvSpPr>
        <p:spPr/>
        <p:txBody>
          <a:bodyPr/>
          <a:lstStyle>
            <a:lvl1pPr>
              <a:spcBef>
                <a:spcPct val="0"/>
              </a:spcBef>
              <a:defRPr/>
            </a:lvl1pPr>
          </a:lstStyle>
          <a:p>
            <a:pPr>
              <a:defRPr/>
            </a:pPr>
            <a:endParaRPr lang="en-US">
              <a:solidFill>
                <a:srgbClr val="FFFFCC"/>
              </a:solidFill>
              <a:latin typeface="Times New Roman"/>
            </a:endParaRPr>
          </a:p>
        </p:txBody>
      </p:sp>
      <p:sp>
        <p:nvSpPr>
          <p:cNvPr id="15" name="Rectangle 15"/>
          <p:cNvSpPr>
            <a:spLocks noGrp="1" noChangeArrowheads="1"/>
          </p:cNvSpPr>
          <p:nvPr>
            <p:ph type="sldNum" sz="quarter" idx="12"/>
          </p:nvPr>
        </p:nvSpPr>
        <p:spPr/>
        <p:txBody>
          <a:bodyPr/>
          <a:lstStyle>
            <a:lvl1pPr>
              <a:spcBef>
                <a:spcPct val="0"/>
              </a:spcBef>
              <a:defRPr/>
            </a:lvl1pPr>
          </a:lstStyle>
          <a:p>
            <a:pPr>
              <a:defRPr/>
            </a:pPr>
            <a:fld id="{1DAD7D73-3D59-4444-A768-4ABE31B4CD32}"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1091421658"/>
      </p:ext>
    </p:extLst>
  </p:cSld>
  <p:clrMapOvr>
    <a:masterClrMapping/>
  </p:clrMapOvr>
</p:sldLayout>
</file>

<file path=ppt/slideLayouts/slideLayout226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2"/>
          <p:cNvSpPr>
            <a:spLocks noGrp="1" noChangeArrowheads="1"/>
          </p:cNvSpPr>
          <p:nvPr>
            <p:ph type="dt" sz="half" idx="10"/>
          </p:nvPr>
        </p:nvSpPr>
        <p:spPr>
          <a:ln/>
        </p:spPr>
        <p:txBody>
          <a:bodyPr/>
          <a:lstStyle>
            <a:lvl1pPr>
              <a:defRPr/>
            </a:lvl1pPr>
          </a:lstStyle>
          <a:p>
            <a:pPr>
              <a:defRPr/>
            </a:pPr>
            <a:endParaRPr lang="en-US">
              <a:solidFill>
                <a:srgbClr val="FFFFCC"/>
              </a:solidFill>
              <a:latin typeface="Times New Roman"/>
            </a:endParaRPr>
          </a:p>
        </p:txBody>
      </p:sp>
      <p:sp>
        <p:nvSpPr>
          <p:cNvPr id="5" name="Rectangle 13"/>
          <p:cNvSpPr>
            <a:spLocks noGrp="1" noChangeArrowheads="1"/>
          </p:cNvSpPr>
          <p:nvPr>
            <p:ph type="ftr" sz="quarter" idx="11"/>
          </p:nvPr>
        </p:nvSpPr>
        <p:spPr>
          <a:ln/>
        </p:spPr>
        <p:txBody>
          <a:bodyPr/>
          <a:lstStyle>
            <a:lvl1pPr>
              <a:defRPr/>
            </a:lvl1pPr>
          </a:lstStyle>
          <a:p>
            <a:pPr>
              <a:defRPr/>
            </a:pPr>
            <a:endParaRPr lang="en-US">
              <a:solidFill>
                <a:srgbClr val="FFFFCC"/>
              </a:solidFill>
              <a:latin typeface="Times New Roman"/>
            </a:endParaRPr>
          </a:p>
        </p:txBody>
      </p:sp>
      <p:sp>
        <p:nvSpPr>
          <p:cNvPr id="6" name="Rectangle 14"/>
          <p:cNvSpPr>
            <a:spLocks noGrp="1" noChangeArrowheads="1"/>
          </p:cNvSpPr>
          <p:nvPr>
            <p:ph type="sldNum" sz="quarter" idx="12"/>
          </p:nvPr>
        </p:nvSpPr>
        <p:spPr>
          <a:ln/>
        </p:spPr>
        <p:txBody>
          <a:bodyPr/>
          <a:lstStyle>
            <a:lvl1pPr>
              <a:defRPr/>
            </a:lvl1pPr>
          </a:lstStyle>
          <a:p>
            <a:pPr>
              <a:defRPr/>
            </a:pPr>
            <a:fld id="{A91D9F8F-4350-684C-A9E0-61E76DBA7EBE}"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3034925267"/>
      </p:ext>
    </p:extLst>
  </p:cSld>
  <p:clrMapOvr>
    <a:masterClrMapping/>
  </p:clrMapOvr>
</p:sldLayout>
</file>

<file path=ppt/slideLayouts/slideLayout226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132" indent="0">
              <a:buNone/>
              <a:defRPr sz="1800"/>
            </a:lvl2pPr>
            <a:lvl3pPr marL="914265" indent="0">
              <a:buNone/>
              <a:defRPr sz="1600"/>
            </a:lvl3pPr>
            <a:lvl4pPr marL="1371396" indent="0">
              <a:buNone/>
              <a:defRPr sz="1400"/>
            </a:lvl4pPr>
            <a:lvl5pPr marL="1828530" indent="0">
              <a:buNone/>
              <a:defRPr sz="1400"/>
            </a:lvl5pPr>
            <a:lvl6pPr marL="2285659" indent="0">
              <a:buNone/>
              <a:defRPr sz="1400"/>
            </a:lvl6pPr>
            <a:lvl7pPr marL="2742792" indent="0">
              <a:buNone/>
              <a:defRPr sz="1400"/>
            </a:lvl7pPr>
            <a:lvl8pPr marL="3199924" indent="0">
              <a:buNone/>
              <a:defRPr sz="1400"/>
            </a:lvl8pPr>
            <a:lvl9pPr marL="3657055" indent="0">
              <a:buNone/>
              <a:defRPr sz="1400"/>
            </a:lvl9pPr>
          </a:lstStyle>
          <a:p>
            <a:pPr lvl="0"/>
            <a:r>
              <a:rPr lang="en-US" dirty="0"/>
              <a:t>Click to edit Master text styles</a:t>
            </a:r>
          </a:p>
        </p:txBody>
      </p:sp>
      <p:sp>
        <p:nvSpPr>
          <p:cNvPr id="4" name="Rectangle 12"/>
          <p:cNvSpPr>
            <a:spLocks noGrp="1" noChangeArrowheads="1"/>
          </p:cNvSpPr>
          <p:nvPr>
            <p:ph type="dt" sz="half" idx="10"/>
          </p:nvPr>
        </p:nvSpPr>
        <p:spPr>
          <a:ln/>
        </p:spPr>
        <p:txBody>
          <a:bodyPr/>
          <a:lstStyle>
            <a:lvl1pPr>
              <a:defRPr/>
            </a:lvl1pPr>
          </a:lstStyle>
          <a:p>
            <a:pPr>
              <a:defRPr/>
            </a:pPr>
            <a:endParaRPr lang="en-US">
              <a:solidFill>
                <a:srgbClr val="FFFFCC"/>
              </a:solidFill>
              <a:latin typeface="Times New Roman"/>
            </a:endParaRPr>
          </a:p>
        </p:txBody>
      </p:sp>
      <p:sp>
        <p:nvSpPr>
          <p:cNvPr id="5" name="Rectangle 13"/>
          <p:cNvSpPr>
            <a:spLocks noGrp="1" noChangeArrowheads="1"/>
          </p:cNvSpPr>
          <p:nvPr>
            <p:ph type="ftr" sz="quarter" idx="11"/>
          </p:nvPr>
        </p:nvSpPr>
        <p:spPr>
          <a:ln/>
        </p:spPr>
        <p:txBody>
          <a:bodyPr/>
          <a:lstStyle>
            <a:lvl1pPr>
              <a:defRPr/>
            </a:lvl1pPr>
          </a:lstStyle>
          <a:p>
            <a:pPr>
              <a:defRPr/>
            </a:pPr>
            <a:endParaRPr lang="en-US">
              <a:solidFill>
                <a:srgbClr val="FFFFCC"/>
              </a:solidFill>
              <a:latin typeface="Times New Roman"/>
            </a:endParaRPr>
          </a:p>
        </p:txBody>
      </p:sp>
      <p:sp>
        <p:nvSpPr>
          <p:cNvPr id="6" name="Rectangle 14"/>
          <p:cNvSpPr>
            <a:spLocks noGrp="1" noChangeArrowheads="1"/>
          </p:cNvSpPr>
          <p:nvPr>
            <p:ph type="sldNum" sz="quarter" idx="12"/>
          </p:nvPr>
        </p:nvSpPr>
        <p:spPr>
          <a:ln/>
        </p:spPr>
        <p:txBody>
          <a:bodyPr/>
          <a:lstStyle>
            <a:lvl1pPr>
              <a:defRPr/>
            </a:lvl1pPr>
          </a:lstStyle>
          <a:p>
            <a:pPr>
              <a:defRPr/>
            </a:pPr>
            <a:fld id="{E1FADD0C-215E-5248-81C3-5BC47D994A97}"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2391966128"/>
      </p:ext>
    </p:extLst>
  </p:cSld>
  <p:clrMapOvr>
    <a:masterClrMapping/>
  </p:clrMapOvr>
</p:sldLayout>
</file>

<file path=ppt/slideLayouts/slideLayout226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12"/>
          <p:cNvSpPr>
            <a:spLocks noGrp="1" noChangeArrowheads="1"/>
          </p:cNvSpPr>
          <p:nvPr>
            <p:ph type="dt" sz="half" idx="10"/>
          </p:nvPr>
        </p:nvSpPr>
        <p:spPr>
          <a:ln/>
        </p:spPr>
        <p:txBody>
          <a:bodyPr/>
          <a:lstStyle>
            <a:lvl1pPr>
              <a:defRPr/>
            </a:lvl1pPr>
          </a:lstStyle>
          <a:p>
            <a:pPr>
              <a:defRPr/>
            </a:pPr>
            <a:endParaRPr lang="en-US">
              <a:solidFill>
                <a:srgbClr val="FFFFCC"/>
              </a:solidFill>
              <a:latin typeface="Times New Roman"/>
            </a:endParaRPr>
          </a:p>
        </p:txBody>
      </p:sp>
      <p:sp>
        <p:nvSpPr>
          <p:cNvPr id="6" name="Rectangle 13"/>
          <p:cNvSpPr>
            <a:spLocks noGrp="1" noChangeArrowheads="1"/>
          </p:cNvSpPr>
          <p:nvPr>
            <p:ph type="ftr" sz="quarter" idx="11"/>
          </p:nvPr>
        </p:nvSpPr>
        <p:spPr>
          <a:ln/>
        </p:spPr>
        <p:txBody>
          <a:bodyPr/>
          <a:lstStyle>
            <a:lvl1pPr>
              <a:defRPr/>
            </a:lvl1pPr>
          </a:lstStyle>
          <a:p>
            <a:pPr>
              <a:defRPr/>
            </a:pPr>
            <a:endParaRPr lang="en-US">
              <a:solidFill>
                <a:srgbClr val="FFFFCC"/>
              </a:solidFill>
              <a:latin typeface="Times New Roman"/>
            </a:endParaRPr>
          </a:p>
        </p:txBody>
      </p:sp>
      <p:sp>
        <p:nvSpPr>
          <p:cNvPr id="7" name="Rectangle 14"/>
          <p:cNvSpPr>
            <a:spLocks noGrp="1" noChangeArrowheads="1"/>
          </p:cNvSpPr>
          <p:nvPr>
            <p:ph type="sldNum" sz="quarter" idx="12"/>
          </p:nvPr>
        </p:nvSpPr>
        <p:spPr>
          <a:ln/>
        </p:spPr>
        <p:txBody>
          <a:bodyPr/>
          <a:lstStyle>
            <a:lvl1pPr>
              <a:defRPr/>
            </a:lvl1pPr>
          </a:lstStyle>
          <a:p>
            <a:pPr>
              <a:defRPr/>
            </a:pPr>
            <a:fld id="{3796C781-5D16-2C4E-A188-A7F675D7F4C2}"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2177168471"/>
      </p:ext>
    </p:extLst>
  </p:cSld>
  <p:clrMapOvr>
    <a:masterClrMapping/>
  </p:clrMapOvr>
</p:sldLayout>
</file>

<file path=ppt/slideLayouts/slideLayout226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132" indent="0">
              <a:buNone/>
              <a:defRPr sz="2000" b="1"/>
            </a:lvl2pPr>
            <a:lvl3pPr marL="914265" indent="0">
              <a:buNone/>
              <a:defRPr sz="1800" b="1"/>
            </a:lvl3pPr>
            <a:lvl4pPr marL="1371396" indent="0">
              <a:buNone/>
              <a:defRPr sz="1600" b="1"/>
            </a:lvl4pPr>
            <a:lvl5pPr marL="1828530" indent="0">
              <a:buNone/>
              <a:defRPr sz="1600" b="1"/>
            </a:lvl5pPr>
            <a:lvl6pPr marL="2285659" indent="0">
              <a:buNone/>
              <a:defRPr sz="1600" b="1"/>
            </a:lvl6pPr>
            <a:lvl7pPr marL="2742792" indent="0">
              <a:buNone/>
              <a:defRPr sz="1600" b="1"/>
            </a:lvl7pPr>
            <a:lvl8pPr marL="3199924" indent="0">
              <a:buNone/>
              <a:defRPr sz="1600" b="1"/>
            </a:lvl8pPr>
            <a:lvl9pPr marL="3657055"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8"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132" indent="0">
              <a:buNone/>
              <a:defRPr sz="2000" b="1"/>
            </a:lvl2pPr>
            <a:lvl3pPr marL="914265" indent="0">
              <a:buNone/>
              <a:defRPr sz="1800" b="1"/>
            </a:lvl3pPr>
            <a:lvl4pPr marL="1371396" indent="0">
              <a:buNone/>
              <a:defRPr sz="1600" b="1"/>
            </a:lvl4pPr>
            <a:lvl5pPr marL="1828530" indent="0">
              <a:buNone/>
              <a:defRPr sz="1600" b="1"/>
            </a:lvl5pPr>
            <a:lvl6pPr marL="2285659" indent="0">
              <a:buNone/>
              <a:defRPr sz="1600" b="1"/>
            </a:lvl6pPr>
            <a:lvl7pPr marL="2742792" indent="0">
              <a:buNone/>
              <a:defRPr sz="1600" b="1"/>
            </a:lvl7pPr>
            <a:lvl8pPr marL="3199924" indent="0">
              <a:buNone/>
              <a:defRPr sz="1600" b="1"/>
            </a:lvl8pPr>
            <a:lvl9pPr marL="3657055"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8"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12"/>
          <p:cNvSpPr>
            <a:spLocks noGrp="1" noChangeArrowheads="1"/>
          </p:cNvSpPr>
          <p:nvPr>
            <p:ph type="dt" sz="half" idx="10"/>
          </p:nvPr>
        </p:nvSpPr>
        <p:spPr>
          <a:ln/>
        </p:spPr>
        <p:txBody>
          <a:bodyPr/>
          <a:lstStyle>
            <a:lvl1pPr>
              <a:defRPr/>
            </a:lvl1pPr>
          </a:lstStyle>
          <a:p>
            <a:pPr>
              <a:defRPr/>
            </a:pPr>
            <a:endParaRPr lang="en-US">
              <a:solidFill>
                <a:srgbClr val="FFFFCC"/>
              </a:solidFill>
              <a:latin typeface="Times New Roman"/>
            </a:endParaRPr>
          </a:p>
        </p:txBody>
      </p:sp>
      <p:sp>
        <p:nvSpPr>
          <p:cNvPr id="8" name="Rectangle 13"/>
          <p:cNvSpPr>
            <a:spLocks noGrp="1" noChangeArrowheads="1"/>
          </p:cNvSpPr>
          <p:nvPr>
            <p:ph type="ftr" sz="quarter" idx="11"/>
          </p:nvPr>
        </p:nvSpPr>
        <p:spPr>
          <a:ln/>
        </p:spPr>
        <p:txBody>
          <a:bodyPr/>
          <a:lstStyle>
            <a:lvl1pPr>
              <a:defRPr/>
            </a:lvl1pPr>
          </a:lstStyle>
          <a:p>
            <a:pPr>
              <a:defRPr/>
            </a:pPr>
            <a:endParaRPr lang="en-US">
              <a:solidFill>
                <a:srgbClr val="FFFFCC"/>
              </a:solidFill>
              <a:latin typeface="Times New Roman"/>
            </a:endParaRPr>
          </a:p>
        </p:txBody>
      </p:sp>
      <p:sp>
        <p:nvSpPr>
          <p:cNvPr id="9" name="Rectangle 14"/>
          <p:cNvSpPr>
            <a:spLocks noGrp="1" noChangeArrowheads="1"/>
          </p:cNvSpPr>
          <p:nvPr>
            <p:ph type="sldNum" sz="quarter" idx="12"/>
          </p:nvPr>
        </p:nvSpPr>
        <p:spPr>
          <a:ln/>
        </p:spPr>
        <p:txBody>
          <a:bodyPr/>
          <a:lstStyle>
            <a:lvl1pPr>
              <a:defRPr/>
            </a:lvl1pPr>
          </a:lstStyle>
          <a:p>
            <a:pPr>
              <a:defRPr/>
            </a:pPr>
            <a:fld id="{C6F4B1E2-6300-854E-8FC0-8F070A133F28}"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802108739"/>
      </p:ext>
    </p:extLst>
  </p:cSld>
  <p:clrMapOvr>
    <a:masterClrMapping/>
  </p:clrMapOvr>
</p:sldLayout>
</file>

<file path=ppt/slideLayouts/slideLayout227.xml><?xml version="1.0" encoding="utf-8"?>
<p:sldLayout xmlns:a="http://schemas.openxmlformats.org/drawingml/2006/main" xmlns:r="http://schemas.openxmlformats.org/officeDocument/2006/relationships" xmlns:p="http://schemas.openxmlformats.org/presentationml/2006/main" showMasterSp="0" type="tx">
  <p:cSld name="8_Picture with Caption">
    <p:bg>
      <p:bgPr>
        <a:solidFill>
          <a:schemeClr val="accent3">
            <a:lumOff val="44000"/>
          </a:schemeClr>
        </a:solidFill>
        <a:effectLst/>
      </p:bgPr>
    </p:bg>
    <p:spTree>
      <p:nvGrpSpPr>
        <p:cNvPr id="1" name=""/>
        <p:cNvGrpSpPr/>
        <p:nvPr/>
      </p:nvGrpSpPr>
      <p:grpSpPr>
        <a:xfrm>
          <a:off x="0" y="0"/>
          <a:ext cx="0" cy="0"/>
          <a:chOff x="0" y="0"/>
          <a:chExt cx="0" cy="0"/>
        </a:xfrm>
      </p:grpSpPr>
      <p:grpSp>
        <p:nvGrpSpPr>
          <p:cNvPr id="2900" name="Group 2"/>
          <p:cNvGrpSpPr/>
          <p:nvPr/>
        </p:nvGrpSpPr>
        <p:grpSpPr>
          <a:xfrm>
            <a:off x="0" y="0"/>
            <a:ext cx="7620000" cy="6858000"/>
            <a:chOff x="0" y="0"/>
            <a:chExt cx="7620000" cy="6858000"/>
          </a:xfrm>
        </p:grpSpPr>
        <p:grpSp>
          <p:nvGrpSpPr>
            <p:cNvPr id="2896" name="Group 3"/>
            <p:cNvGrpSpPr/>
            <p:nvPr/>
          </p:nvGrpSpPr>
          <p:grpSpPr>
            <a:xfrm>
              <a:off x="0" y="0"/>
              <a:ext cx="3200400" cy="6858000"/>
              <a:chOff x="0" y="0"/>
              <a:chExt cx="3200400" cy="6858000"/>
            </a:xfrm>
          </p:grpSpPr>
          <p:sp>
            <p:nvSpPr>
              <p:cNvPr id="2894" name="Rectangle 4"/>
              <p:cNvSpPr/>
              <p:nvPr/>
            </p:nvSpPr>
            <p:spPr>
              <a:xfrm>
                <a:off x="0" y="0"/>
                <a:ext cx="762000" cy="6858000"/>
              </a:xfrm>
              <a:prstGeom prst="rect">
                <a:avLst/>
              </a:prstGeom>
              <a:solidFill>
                <a:srgbClr val="99CC99"/>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895" name="Freeform 5"/>
              <p:cNvSpPr/>
              <p:nvPr/>
            </p:nvSpPr>
            <p:spPr>
              <a:xfrm>
                <a:off x="457200" y="0"/>
                <a:ext cx="2743200" cy="1166813"/>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14106"/>
                    </a:lnTo>
                    <a:lnTo>
                      <a:pt x="4750" y="14165"/>
                    </a:lnTo>
                    <a:lnTo>
                      <a:pt x="4425" y="14106"/>
                    </a:lnTo>
                    <a:lnTo>
                      <a:pt x="3850" y="14371"/>
                    </a:lnTo>
                    <a:cubicBezTo>
                      <a:pt x="3625" y="14635"/>
                      <a:pt x="3288" y="15076"/>
                      <a:pt x="3075" y="15605"/>
                    </a:cubicBezTo>
                    <a:cubicBezTo>
                      <a:pt x="2862" y="16134"/>
                      <a:pt x="2688" y="16869"/>
                      <a:pt x="2575" y="17544"/>
                    </a:cubicBezTo>
                    <a:cubicBezTo>
                      <a:pt x="2462" y="18220"/>
                      <a:pt x="2425" y="18896"/>
                      <a:pt x="2400" y="19572"/>
                    </a:cubicBezTo>
                    <a:lnTo>
                      <a:pt x="2400" y="21600"/>
                    </a:lnTo>
                    <a:lnTo>
                      <a:pt x="0" y="21600"/>
                    </a:lnTo>
                    <a:lnTo>
                      <a:pt x="0" y="0"/>
                    </a:lnTo>
                    <a:lnTo>
                      <a:pt x="21600" y="0"/>
                    </a:lnTo>
                    <a:close/>
                  </a:path>
                </a:pathLst>
              </a:custGeom>
              <a:solidFill>
                <a:srgbClr val="99CC99"/>
              </a:solidFill>
              <a:ln w="12700" cap="flat">
                <a:noFill/>
                <a:miter lim="400000"/>
              </a:ln>
              <a:effectLst/>
            </p:spPr>
            <p:txBody>
              <a:bodyPr wrap="square" lIns="45719" tIns="45719" rIns="45719" bIns="45719" numCol="1" anchor="t">
                <a:noAutofit/>
              </a:bodyPr>
              <a:lstStyle/>
              <a:p>
                <a:pPr algn="l">
                  <a:defRPr b="0">
                    <a:solidFill>
                      <a:srgbClr val="003366"/>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2899" name="Group 6"/>
            <p:cNvGrpSpPr/>
            <p:nvPr/>
          </p:nvGrpSpPr>
          <p:grpSpPr>
            <a:xfrm>
              <a:off x="228600" y="1981199"/>
              <a:ext cx="7391400" cy="319090"/>
              <a:chOff x="0" y="0"/>
              <a:chExt cx="7391400" cy="319088"/>
            </a:xfrm>
          </p:grpSpPr>
          <p:sp>
            <p:nvSpPr>
              <p:cNvPr id="2897" name="AutoShape 7"/>
              <p:cNvSpPr/>
              <p:nvPr/>
            </p:nvSpPr>
            <p:spPr>
              <a:xfrm>
                <a:off x="381000" y="0"/>
                <a:ext cx="7010400" cy="317500"/>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898" name="AutoShape 8"/>
              <p:cNvSpPr/>
              <p:nvPr/>
            </p:nvSpPr>
            <p:spPr>
              <a:xfrm flipH="1">
                <a:off x="0" y="-1"/>
                <a:ext cx="393700" cy="31909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2901" name="Title Text"/>
          <p:cNvSpPr txBox="1">
            <a:spLocks noGrp="1"/>
          </p:cNvSpPr>
          <p:nvPr>
            <p:ph type="title"/>
          </p:nvPr>
        </p:nvSpPr>
        <p:spPr>
          <a:xfrm>
            <a:off x="1792288" y="4800600"/>
            <a:ext cx="5486401" cy="566738"/>
          </a:xfrm>
          <a:prstGeom prst="rect">
            <a:avLst/>
          </a:prstGeom>
        </p:spPr>
        <p:txBody>
          <a:bodyPr/>
          <a:lstStyle>
            <a:lvl1pPr>
              <a:lnSpc>
                <a:spcPct val="90000"/>
              </a:lnSpc>
              <a:defRPr sz="2000" b="1" i="0">
                <a:solidFill>
                  <a:srgbClr val="006666"/>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2902"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2903"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904" name="Slide Number"/>
          <p:cNvSpPr txBox="1">
            <a:spLocks noGrp="1"/>
          </p:cNvSpPr>
          <p:nvPr>
            <p:ph type="sldNum" sz="quarter" idx="2"/>
          </p:nvPr>
        </p:nvSpPr>
        <p:spPr>
          <a:xfrm>
            <a:off x="142114" y="6238557"/>
            <a:ext cx="499494" cy="492443"/>
          </a:xfrm>
          <a:prstGeom prst="rect">
            <a:avLst/>
          </a:prstGeom>
        </p:spPr>
        <p:txBody>
          <a:bodyPr/>
          <a:lstStyle>
            <a:lvl1pPr>
              <a:defRPr sz="2600" b="1" i="0">
                <a:solidFill>
                  <a:schemeClr val="accent3">
                    <a:lumOff val="44000"/>
                  </a:schemeClr>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892084321"/>
      </p:ext>
    </p:extLst>
  </p:cSld>
  <p:clrMapOvr>
    <a:masterClrMapping/>
  </p:clrMapOvr>
  <p:transition spd="med"/>
</p:sldLayout>
</file>

<file path=ppt/slideLayouts/slideLayout227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12"/>
          <p:cNvSpPr>
            <a:spLocks noGrp="1" noChangeArrowheads="1"/>
          </p:cNvSpPr>
          <p:nvPr>
            <p:ph type="dt" sz="half" idx="10"/>
          </p:nvPr>
        </p:nvSpPr>
        <p:spPr>
          <a:ln/>
        </p:spPr>
        <p:txBody>
          <a:bodyPr/>
          <a:lstStyle>
            <a:lvl1pPr>
              <a:defRPr/>
            </a:lvl1pPr>
          </a:lstStyle>
          <a:p>
            <a:pPr>
              <a:defRPr/>
            </a:pPr>
            <a:endParaRPr lang="en-US">
              <a:solidFill>
                <a:srgbClr val="FFFFCC"/>
              </a:solidFill>
              <a:latin typeface="Times New Roman"/>
            </a:endParaRPr>
          </a:p>
        </p:txBody>
      </p:sp>
      <p:sp>
        <p:nvSpPr>
          <p:cNvPr id="4" name="Rectangle 13"/>
          <p:cNvSpPr>
            <a:spLocks noGrp="1" noChangeArrowheads="1"/>
          </p:cNvSpPr>
          <p:nvPr>
            <p:ph type="ftr" sz="quarter" idx="11"/>
          </p:nvPr>
        </p:nvSpPr>
        <p:spPr>
          <a:ln/>
        </p:spPr>
        <p:txBody>
          <a:bodyPr/>
          <a:lstStyle>
            <a:lvl1pPr>
              <a:defRPr/>
            </a:lvl1pPr>
          </a:lstStyle>
          <a:p>
            <a:pPr>
              <a:defRPr/>
            </a:pPr>
            <a:endParaRPr lang="en-US">
              <a:solidFill>
                <a:srgbClr val="FFFFCC"/>
              </a:solidFill>
              <a:latin typeface="Times New Roman"/>
            </a:endParaRPr>
          </a:p>
        </p:txBody>
      </p:sp>
      <p:sp>
        <p:nvSpPr>
          <p:cNvPr id="5" name="Rectangle 14"/>
          <p:cNvSpPr>
            <a:spLocks noGrp="1" noChangeArrowheads="1"/>
          </p:cNvSpPr>
          <p:nvPr>
            <p:ph type="sldNum" sz="quarter" idx="12"/>
          </p:nvPr>
        </p:nvSpPr>
        <p:spPr>
          <a:ln/>
        </p:spPr>
        <p:txBody>
          <a:bodyPr/>
          <a:lstStyle>
            <a:lvl1pPr>
              <a:defRPr/>
            </a:lvl1pPr>
          </a:lstStyle>
          <a:p>
            <a:pPr>
              <a:defRPr/>
            </a:pPr>
            <a:fld id="{793D88D2-FD20-D547-83C6-90EB826A0A5A}"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3891940455"/>
      </p:ext>
    </p:extLst>
  </p:cSld>
  <p:clrMapOvr>
    <a:masterClrMapping/>
  </p:clrMapOvr>
</p:sldLayout>
</file>

<file path=ppt/slideLayouts/slideLayout2270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EDC587DB-0570-9347-A22A-51B9FD2977CE}" type="slidenum">
              <a:rPr lang="en-US"/>
              <a:pPr>
                <a:defRPr/>
              </a:pPr>
              <a:t>‹#›</a:t>
            </a:fld>
            <a:endParaRPr lang="en-US"/>
          </a:p>
        </p:txBody>
      </p:sp>
    </p:spTree>
    <p:extLst>
      <p:ext uri="{BB962C8B-B14F-4D97-AF65-F5344CB8AC3E}">
        <p14:creationId xmlns:p14="http://schemas.microsoft.com/office/powerpoint/2010/main" val="3643818828"/>
      </p:ext>
    </p:extLst>
  </p:cSld>
  <p:clrMapOvr>
    <a:masterClrMapping/>
  </p:clrMapOvr>
</p:sldLayout>
</file>

<file path=ppt/slideLayouts/slideLayout227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2"/>
          <p:cNvSpPr>
            <a:spLocks noGrp="1" noChangeArrowheads="1"/>
          </p:cNvSpPr>
          <p:nvPr>
            <p:ph type="dt" sz="half" idx="10"/>
          </p:nvPr>
        </p:nvSpPr>
        <p:spPr>
          <a:ln/>
        </p:spPr>
        <p:txBody>
          <a:bodyPr/>
          <a:lstStyle>
            <a:lvl1pPr>
              <a:defRPr/>
            </a:lvl1pPr>
          </a:lstStyle>
          <a:p>
            <a:pPr>
              <a:defRPr/>
            </a:pPr>
            <a:endParaRPr lang="en-US">
              <a:solidFill>
                <a:srgbClr val="FFFFCC"/>
              </a:solidFill>
              <a:latin typeface="Times New Roman"/>
            </a:endParaRPr>
          </a:p>
        </p:txBody>
      </p:sp>
      <p:sp>
        <p:nvSpPr>
          <p:cNvPr id="3" name="Rectangle 13"/>
          <p:cNvSpPr>
            <a:spLocks noGrp="1" noChangeArrowheads="1"/>
          </p:cNvSpPr>
          <p:nvPr>
            <p:ph type="ftr" sz="quarter" idx="11"/>
          </p:nvPr>
        </p:nvSpPr>
        <p:spPr>
          <a:ln/>
        </p:spPr>
        <p:txBody>
          <a:bodyPr/>
          <a:lstStyle>
            <a:lvl1pPr>
              <a:defRPr/>
            </a:lvl1pPr>
          </a:lstStyle>
          <a:p>
            <a:pPr>
              <a:defRPr/>
            </a:pPr>
            <a:endParaRPr lang="en-US">
              <a:solidFill>
                <a:srgbClr val="FFFFCC"/>
              </a:solidFill>
              <a:latin typeface="Times New Roman"/>
            </a:endParaRPr>
          </a:p>
        </p:txBody>
      </p:sp>
      <p:sp>
        <p:nvSpPr>
          <p:cNvPr id="4" name="Rectangle 14"/>
          <p:cNvSpPr>
            <a:spLocks noGrp="1" noChangeArrowheads="1"/>
          </p:cNvSpPr>
          <p:nvPr>
            <p:ph type="sldNum" sz="quarter" idx="12"/>
          </p:nvPr>
        </p:nvSpPr>
        <p:spPr>
          <a:ln/>
        </p:spPr>
        <p:txBody>
          <a:bodyPr/>
          <a:lstStyle>
            <a:lvl1pPr>
              <a:defRPr/>
            </a:lvl1pPr>
          </a:lstStyle>
          <a:p>
            <a:pPr>
              <a:defRPr/>
            </a:pPr>
            <a:fld id="{0CBBEBF2-172D-9849-8639-76785F027914}"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3245267535"/>
      </p:ext>
    </p:extLst>
  </p:cSld>
  <p:clrMapOvr>
    <a:masterClrMapping/>
  </p:clrMapOvr>
</p:sldLayout>
</file>

<file path=ppt/slideLayouts/slideLayout227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3"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3"/>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3" y="1435101"/>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132" indent="0">
              <a:buNone/>
              <a:defRPr sz="1200"/>
            </a:lvl2pPr>
            <a:lvl3pPr marL="914265" indent="0">
              <a:buNone/>
              <a:defRPr sz="1000"/>
            </a:lvl3pPr>
            <a:lvl4pPr marL="1371396" indent="0">
              <a:buNone/>
              <a:defRPr sz="900"/>
            </a:lvl4pPr>
            <a:lvl5pPr marL="1828530" indent="0">
              <a:buNone/>
              <a:defRPr sz="900"/>
            </a:lvl5pPr>
            <a:lvl6pPr marL="2285659" indent="0">
              <a:buNone/>
              <a:defRPr sz="900"/>
            </a:lvl6pPr>
            <a:lvl7pPr marL="2742792" indent="0">
              <a:buNone/>
              <a:defRPr sz="900"/>
            </a:lvl7pPr>
            <a:lvl8pPr marL="3199924" indent="0">
              <a:buNone/>
              <a:defRPr sz="900"/>
            </a:lvl8pPr>
            <a:lvl9pPr marL="3657055" indent="0">
              <a:buNone/>
              <a:defRPr sz="900"/>
            </a:lvl9pPr>
          </a:lstStyle>
          <a:p>
            <a:pPr lvl="0"/>
            <a:r>
              <a:rPr lang="en-US" dirty="0"/>
              <a:t>Click to edit Master text styles</a:t>
            </a:r>
          </a:p>
        </p:txBody>
      </p:sp>
      <p:sp>
        <p:nvSpPr>
          <p:cNvPr id="5" name="Rectangle 12"/>
          <p:cNvSpPr>
            <a:spLocks noGrp="1" noChangeArrowheads="1"/>
          </p:cNvSpPr>
          <p:nvPr>
            <p:ph type="dt" sz="half" idx="10"/>
          </p:nvPr>
        </p:nvSpPr>
        <p:spPr>
          <a:ln/>
        </p:spPr>
        <p:txBody>
          <a:bodyPr/>
          <a:lstStyle>
            <a:lvl1pPr>
              <a:defRPr/>
            </a:lvl1pPr>
          </a:lstStyle>
          <a:p>
            <a:pPr>
              <a:defRPr/>
            </a:pPr>
            <a:endParaRPr lang="en-US">
              <a:solidFill>
                <a:srgbClr val="FFFFCC"/>
              </a:solidFill>
              <a:latin typeface="Times New Roman"/>
            </a:endParaRPr>
          </a:p>
        </p:txBody>
      </p:sp>
      <p:sp>
        <p:nvSpPr>
          <p:cNvPr id="6" name="Rectangle 13"/>
          <p:cNvSpPr>
            <a:spLocks noGrp="1" noChangeArrowheads="1"/>
          </p:cNvSpPr>
          <p:nvPr>
            <p:ph type="ftr" sz="quarter" idx="11"/>
          </p:nvPr>
        </p:nvSpPr>
        <p:spPr>
          <a:ln/>
        </p:spPr>
        <p:txBody>
          <a:bodyPr/>
          <a:lstStyle>
            <a:lvl1pPr>
              <a:defRPr/>
            </a:lvl1pPr>
          </a:lstStyle>
          <a:p>
            <a:pPr>
              <a:defRPr/>
            </a:pPr>
            <a:endParaRPr lang="en-US">
              <a:solidFill>
                <a:srgbClr val="FFFFCC"/>
              </a:solidFill>
              <a:latin typeface="Times New Roman"/>
            </a:endParaRPr>
          </a:p>
        </p:txBody>
      </p:sp>
      <p:sp>
        <p:nvSpPr>
          <p:cNvPr id="7" name="Rectangle 14"/>
          <p:cNvSpPr>
            <a:spLocks noGrp="1" noChangeArrowheads="1"/>
          </p:cNvSpPr>
          <p:nvPr>
            <p:ph type="sldNum" sz="quarter" idx="12"/>
          </p:nvPr>
        </p:nvSpPr>
        <p:spPr>
          <a:ln/>
        </p:spPr>
        <p:txBody>
          <a:bodyPr/>
          <a:lstStyle>
            <a:lvl1pPr>
              <a:defRPr/>
            </a:lvl1pPr>
          </a:lstStyle>
          <a:p>
            <a:pPr>
              <a:defRPr/>
            </a:pPr>
            <a:fld id="{E6DBF271-B823-2E42-AB96-1E442E29F111}"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936085470"/>
      </p:ext>
    </p:extLst>
  </p:cSld>
  <p:clrMapOvr>
    <a:masterClrMapping/>
  </p:clrMapOvr>
</p:sldLayout>
</file>

<file path=ppt/slideLayouts/slideLayout227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132" indent="0">
              <a:buNone/>
              <a:defRPr sz="2800"/>
            </a:lvl2pPr>
            <a:lvl3pPr marL="914265" indent="0">
              <a:buNone/>
              <a:defRPr sz="2400"/>
            </a:lvl3pPr>
            <a:lvl4pPr marL="1371396" indent="0">
              <a:buNone/>
              <a:defRPr sz="2000"/>
            </a:lvl4pPr>
            <a:lvl5pPr marL="1828530" indent="0">
              <a:buNone/>
              <a:defRPr sz="2000"/>
            </a:lvl5pPr>
            <a:lvl6pPr marL="2285659" indent="0">
              <a:buNone/>
              <a:defRPr sz="2000"/>
            </a:lvl6pPr>
            <a:lvl7pPr marL="2742792" indent="0">
              <a:buNone/>
              <a:defRPr sz="2000"/>
            </a:lvl7pPr>
            <a:lvl8pPr marL="3199924" indent="0">
              <a:buNone/>
              <a:defRPr sz="2000"/>
            </a:lvl8pPr>
            <a:lvl9pPr marL="3657055"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132" indent="0">
              <a:buNone/>
              <a:defRPr sz="1200"/>
            </a:lvl2pPr>
            <a:lvl3pPr marL="914265" indent="0">
              <a:buNone/>
              <a:defRPr sz="1000"/>
            </a:lvl3pPr>
            <a:lvl4pPr marL="1371396" indent="0">
              <a:buNone/>
              <a:defRPr sz="900"/>
            </a:lvl4pPr>
            <a:lvl5pPr marL="1828530" indent="0">
              <a:buNone/>
              <a:defRPr sz="900"/>
            </a:lvl5pPr>
            <a:lvl6pPr marL="2285659" indent="0">
              <a:buNone/>
              <a:defRPr sz="900"/>
            </a:lvl6pPr>
            <a:lvl7pPr marL="2742792" indent="0">
              <a:buNone/>
              <a:defRPr sz="900"/>
            </a:lvl7pPr>
            <a:lvl8pPr marL="3199924" indent="0">
              <a:buNone/>
              <a:defRPr sz="900"/>
            </a:lvl8pPr>
            <a:lvl9pPr marL="3657055" indent="0">
              <a:buNone/>
              <a:defRPr sz="900"/>
            </a:lvl9pPr>
          </a:lstStyle>
          <a:p>
            <a:pPr lvl="0"/>
            <a:r>
              <a:rPr lang="en-US" dirty="0"/>
              <a:t>Click to edit Master text styles</a:t>
            </a:r>
          </a:p>
        </p:txBody>
      </p:sp>
      <p:sp>
        <p:nvSpPr>
          <p:cNvPr id="5" name="Rectangle 12"/>
          <p:cNvSpPr>
            <a:spLocks noGrp="1" noChangeArrowheads="1"/>
          </p:cNvSpPr>
          <p:nvPr>
            <p:ph type="dt" sz="half" idx="10"/>
          </p:nvPr>
        </p:nvSpPr>
        <p:spPr>
          <a:ln/>
        </p:spPr>
        <p:txBody>
          <a:bodyPr/>
          <a:lstStyle>
            <a:lvl1pPr>
              <a:defRPr/>
            </a:lvl1pPr>
          </a:lstStyle>
          <a:p>
            <a:pPr>
              <a:defRPr/>
            </a:pPr>
            <a:endParaRPr lang="en-US">
              <a:solidFill>
                <a:srgbClr val="FFFFCC"/>
              </a:solidFill>
              <a:latin typeface="Times New Roman"/>
            </a:endParaRPr>
          </a:p>
        </p:txBody>
      </p:sp>
      <p:sp>
        <p:nvSpPr>
          <p:cNvPr id="6" name="Rectangle 13"/>
          <p:cNvSpPr>
            <a:spLocks noGrp="1" noChangeArrowheads="1"/>
          </p:cNvSpPr>
          <p:nvPr>
            <p:ph type="ftr" sz="quarter" idx="11"/>
          </p:nvPr>
        </p:nvSpPr>
        <p:spPr>
          <a:ln/>
        </p:spPr>
        <p:txBody>
          <a:bodyPr/>
          <a:lstStyle>
            <a:lvl1pPr>
              <a:defRPr/>
            </a:lvl1pPr>
          </a:lstStyle>
          <a:p>
            <a:pPr>
              <a:defRPr/>
            </a:pPr>
            <a:endParaRPr lang="en-US">
              <a:solidFill>
                <a:srgbClr val="FFFFCC"/>
              </a:solidFill>
              <a:latin typeface="Times New Roman"/>
            </a:endParaRPr>
          </a:p>
        </p:txBody>
      </p:sp>
      <p:sp>
        <p:nvSpPr>
          <p:cNvPr id="7" name="Rectangle 14"/>
          <p:cNvSpPr>
            <a:spLocks noGrp="1" noChangeArrowheads="1"/>
          </p:cNvSpPr>
          <p:nvPr>
            <p:ph type="sldNum" sz="quarter" idx="12"/>
          </p:nvPr>
        </p:nvSpPr>
        <p:spPr>
          <a:ln/>
        </p:spPr>
        <p:txBody>
          <a:bodyPr/>
          <a:lstStyle>
            <a:lvl1pPr>
              <a:defRPr/>
            </a:lvl1pPr>
          </a:lstStyle>
          <a:p>
            <a:pPr>
              <a:defRPr/>
            </a:pPr>
            <a:fld id="{3E08EB2C-4504-6740-9EFA-1B5189359F27}"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1414049929"/>
      </p:ext>
    </p:extLst>
  </p:cSld>
  <p:clrMapOvr>
    <a:masterClrMapping/>
  </p:clrMapOvr>
</p:sldLayout>
</file>

<file path=ppt/slideLayouts/slideLayout227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2"/>
          <p:cNvSpPr>
            <a:spLocks noGrp="1" noChangeArrowheads="1"/>
          </p:cNvSpPr>
          <p:nvPr>
            <p:ph type="dt" sz="half" idx="10"/>
          </p:nvPr>
        </p:nvSpPr>
        <p:spPr>
          <a:ln/>
        </p:spPr>
        <p:txBody>
          <a:bodyPr/>
          <a:lstStyle>
            <a:lvl1pPr>
              <a:defRPr/>
            </a:lvl1pPr>
          </a:lstStyle>
          <a:p>
            <a:pPr>
              <a:defRPr/>
            </a:pPr>
            <a:endParaRPr lang="en-US">
              <a:solidFill>
                <a:srgbClr val="FFFFCC"/>
              </a:solidFill>
              <a:latin typeface="Times New Roman"/>
            </a:endParaRPr>
          </a:p>
        </p:txBody>
      </p:sp>
      <p:sp>
        <p:nvSpPr>
          <p:cNvPr id="5" name="Rectangle 13"/>
          <p:cNvSpPr>
            <a:spLocks noGrp="1" noChangeArrowheads="1"/>
          </p:cNvSpPr>
          <p:nvPr>
            <p:ph type="ftr" sz="quarter" idx="11"/>
          </p:nvPr>
        </p:nvSpPr>
        <p:spPr>
          <a:ln/>
        </p:spPr>
        <p:txBody>
          <a:bodyPr/>
          <a:lstStyle>
            <a:lvl1pPr>
              <a:defRPr/>
            </a:lvl1pPr>
          </a:lstStyle>
          <a:p>
            <a:pPr>
              <a:defRPr/>
            </a:pPr>
            <a:endParaRPr lang="en-US">
              <a:solidFill>
                <a:srgbClr val="FFFFCC"/>
              </a:solidFill>
              <a:latin typeface="Times New Roman"/>
            </a:endParaRPr>
          </a:p>
        </p:txBody>
      </p:sp>
      <p:sp>
        <p:nvSpPr>
          <p:cNvPr id="6" name="Rectangle 14"/>
          <p:cNvSpPr>
            <a:spLocks noGrp="1" noChangeArrowheads="1"/>
          </p:cNvSpPr>
          <p:nvPr>
            <p:ph type="sldNum" sz="quarter" idx="12"/>
          </p:nvPr>
        </p:nvSpPr>
        <p:spPr>
          <a:ln/>
        </p:spPr>
        <p:txBody>
          <a:bodyPr/>
          <a:lstStyle>
            <a:lvl1pPr>
              <a:defRPr/>
            </a:lvl1pPr>
          </a:lstStyle>
          <a:p>
            <a:pPr>
              <a:defRPr/>
            </a:pPr>
            <a:fld id="{22D92F5E-25AF-B24A-B7B4-3FF6B58FDC6F}"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3539298258"/>
      </p:ext>
    </p:extLst>
  </p:cSld>
  <p:clrMapOvr>
    <a:masterClrMapping/>
  </p:clrMapOvr>
</p:sldLayout>
</file>

<file path=ppt/slideLayouts/slideLayout227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2"/>
          <p:cNvSpPr>
            <a:spLocks noGrp="1" noChangeArrowheads="1"/>
          </p:cNvSpPr>
          <p:nvPr>
            <p:ph type="dt" sz="half" idx="10"/>
          </p:nvPr>
        </p:nvSpPr>
        <p:spPr>
          <a:ln/>
        </p:spPr>
        <p:txBody>
          <a:bodyPr/>
          <a:lstStyle>
            <a:lvl1pPr>
              <a:defRPr/>
            </a:lvl1pPr>
          </a:lstStyle>
          <a:p>
            <a:pPr>
              <a:defRPr/>
            </a:pPr>
            <a:endParaRPr lang="en-US">
              <a:solidFill>
                <a:srgbClr val="FFFFCC"/>
              </a:solidFill>
              <a:latin typeface="Times New Roman"/>
            </a:endParaRPr>
          </a:p>
        </p:txBody>
      </p:sp>
      <p:sp>
        <p:nvSpPr>
          <p:cNvPr id="5" name="Rectangle 13"/>
          <p:cNvSpPr>
            <a:spLocks noGrp="1" noChangeArrowheads="1"/>
          </p:cNvSpPr>
          <p:nvPr>
            <p:ph type="ftr" sz="quarter" idx="11"/>
          </p:nvPr>
        </p:nvSpPr>
        <p:spPr>
          <a:ln/>
        </p:spPr>
        <p:txBody>
          <a:bodyPr/>
          <a:lstStyle>
            <a:lvl1pPr>
              <a:defRPr/>
            </a:lvl1pPr>
          </a:lstStyle>
          <a:p>
            <a:pPr>
              <a:defRPr/>
            </a:pPr>
            <a:endParaRPr lang="en-US">
              <a:solidFill>
                <a:srgbClr val="FFFFCC"/>
              </a:solidFill>
              <a:latin typeface="Times New Roman"/>
            </a:endParaRPr>
          </a:p>
        </p:txBody>
      </p:sp>
      <p:sp>
        <p:nvSpPr>
          <p:cNvPr id="6" name="Rectangle 14"/>
          <p:cNvSpPr>
            <a:spLocks noGrp="1" noChangeArrowheads="1"/>
          </p:cNvSpPr>
          <p:nvPr>
            <p:ph type="sldNum" sz="quarter" idx="12"/>
          </p:nvPr>
        </p:nvSpPr>
        <p:spPr>
          <a:ln/>
        </p:spPr>
        <p:txBody>
          <a:bodyPr/>
          <a:lstStyle>
            <a:lvl1pPr>
              <a:defRPr/>
            </a:lvl1pPr>
          </a:lstStyle>
          <a:p>
            <a:pPr>
              <a:defRPr/>
            </a:pPr>
            <a:fld id="{F1B8E2BF-B229-9544-AC8E-931ECF3C6BCA}"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3223139663"/>
      </p:ext>
    </p:extLst>
  </p:cSld>
  <p:clrMapOvr>
    <a:masterClrMapping/>
  </p:clrMapOvr>
</p:sldLayout>
</file>

<file path=ppt/slideLayouts/slideLayout2276.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quarter" idx="1"/>
          </p:nvPr>
        </p:nvSpPr>
        <p:spPr>
          <a:xfrm>
            <a:off x="6858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6858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Content Placeholder 5"/>
          <p:cNvSpPr>
            <a:spLocks noGrp="1"/>
          </p:cNvSpPr>
          <p:nvPr>
            <p:ph sz="quarter" idx="4"/>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12"/>
          <p:cNvSpPr>
            <a:spLocks noGrp="1" noChangeArrowheads="1"/>
          </p:cNvSpPr>
          <p:nvPr>
            <p:ph type="dt" sz="half" idx="10"/>
          </p:nvPr>
        </p:nvSpPr>
        <p:spPr>
          <a:ln/>
        </p:spPr>
        <p:txBody>
          <a:bodyPr/>
          <a:lstStyle>
            <a:lvl1pPr>
              <a:defRPr/>
            </a:lvl1pPr>
          </a:lstStyle>
          <a:p>
            <a:pPr>
              <a:defRPr/>
            </a:pPr>
            <a:endParaRPr lang="en-US">
              <a:solidFill>
                <a:srgbClr val="FFFFCC"/>
              </a:solidFill>
              <a:latin typeface="Times New Roman"/>
            </a:endParaRPr>
          </a:p>
        </p:txBody>
      </p:sp>
      <p:sp>
        <p:nvSpPr>
          <p:cNvPr id="8" name="Rectangle 13"/>
          <p:cNvSpPr>
            <a:spLocks noGrp="1" noChangeArrowheads="1"/>
          </p:cNvSpPr>
          <p:nvPr>
            <p:ph type="ftr" sz="quarter" idx="11"/>
          </p:nvPr>
        </p:nvSpPr>
        <p:spPr>
          <a:ln/>
        </p:spPr>
        <p:txBody>
          <a:bodyPr/>
          <a:lstStyle>
            <a:lvl1pPr>
              <a:defRPr/>
            </a:lvl1pPr>
          </a:lstStyle>
          <a:p>
            <a:pPr>
              <a:defRPr/>
            </a:pPr>
            <a:endParaRPr lang="en-US">
              <a:solidFill>
                <a:srgbClr val="FFFFCC"/>
              </a:solidFill>
              <a:latin typeface="Times New Roman"/>
            </a:endParaRPr>
          </a:p>
        </p:txBody>
      </p:sp>
      <p:sp>
        <p:nvSpPr>
          <p:cNvPr id="9" name="Rectangle 14"/>
          <p:cNvSpPr>
            <a:spLocks noGrp="1" noChangeArrowheads="1"/>
          </p:cNvSpPr>
          <p:nvPr>
            <p:ph type="sldNum" sz="quarter" idx="12"/>
          </p:nvPr>
        </p:nvSpPr>
        <p:spPr>
          <a:ln/>
        </p:spPr>
        <p:txBody>
          <a:bodyPr/>
          <a:lstStyle>
            <a:lvl1pPr>
              <a:defRPr/>
            </a:lvl1pPr>
          </a:lstStyle>
          <a:p>
            <a:pPr>
              <a:defRPr/>
            </a:pPr>
            <a:fld id="{A58FC1C5-B441-7042-AF35-DEE682BDBDF1}"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1215381220"/>
      </p:ext>
    </p:extLst>
  </p:cSld>
  <p:clrMapOvr>
    <a:masterClrMapping/>
  </p:clrMapOvr>
</p:sldLayout>
</file>

<file path=ppt/slideLayouts/slideLayout2277.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able Placeholder 2"/>
          <p:cNvSpPr>
            <a:spLocks noGrp="1"/>
          </p:cNvSpPr>
          <p:nvPr>
            <p:ph type="tbl" idx="1"/>
          </p:nvPr>
        </p:nvSpPr>
        <p:spPr>
          <a:xfrm>
            <a:off x="685800" y="1981200"/>
            <a:ext cx="7772400" cy="4114800"/>
          </a:xfrm>
        </p:spPr>
        <p:txBody>
          <a:bodyPr/>
          <a:lstStyle>
            <a:lvl1pPr>
              <a:defRPr b="1" i="0">
                <a:latin typeface="Arial" panose="020B0604020202020204" pitchFamily="34" charset="0"/>
                <a:cs typeface="Arial" panose="020B0604020202020204" pitchFamily="34" charset="0"/>
              </a:defRPr>
            </a:lvl1pPr>
          </a:lstStyle>
          <a:p>
            <a:pPr lvl="0"/>
            <a:endParaRPr lang="en-US" noProof="0" dirty="0"/>
          </a:p>
        </p:txBody>
      </p:sp>
      <p:sp>
        <p:nvSpPr>
          <p:cNvPr id="4" name="Rectangle 12"/>
          <p:cNvSpPr>
            <a:spLocks noGrp="1" noChangeArrowheads="1"/>
          </p:cNvSpPr>
          <p:nvPr>
            <p:ph type="dt" sz="half" idx="10"/>
          </p:nvPr>
        </p:nvSpPr>
        <p:spPr>
          <a:ln/>
        </p:spPr>
        <p:txBody>
          <a:bodyPr/>
          <a:lstStyle>
            <a:lvl1pPr>
              <a:defRPr/>
            </a:lvl1pPr>
          </a:lstStyle>
          <a:p>
            <a:pPr>
              <a:defRPr/>
            </a:pPr>
            <a:endParaRPr lang="en-US">
              <a:solidFill>
                <a:srgbClr val="FFFFCC"/>
              </a:solidFill>
              <a:latin typeface="Times New Roman"/>
            </a:endParaRPr>
          </a:p>
        </p:txBody>
      </p:sp>
      <p:sp>
        <p:nvSpPr>
          <p:cNvPr id="5" name="Rectangle 13"/>
          <p:cNvSpPr>
            <a:spLocks noGrp="1" noChangeArrowheads="1"/>
          </p:cNvSpPr>
          <p:nvPr>
            <p:ph type="ftr" sz="quarter" idx="11"/>
          </p:nvPr>
        </p:nvSpPr>
        <p:spPr>
          <a:ln/>
        </p:spPr>
        <p:txBody>
          <a:bodyPr/>
          <a:lstStyle>
            <a:lvl1pPr>
              <a:defRPr/>
            </a:lvl1pPr>
          </a:lstStyle>
          <a:p>
            <a:pPr>
              <a:defRPr/>
            </a:pPr>
            <a:endParaRPr lang="en-US">
              <a:solidFill>
                <a:srgbClr val="FFFFCC"/>
              </a:solidFill>
              <a:latin typeface="Times New Roman"/>
            </a:endParaRPr>
          </a:p>
        </p:txBody>
      </p:sp>
      <p:sp>
        <p:nvSpPr>
          <p:cNvPr id="6" name="Rectangle 14"/>
          <p:cNvSpPr>
            <a:spLocks noGrp="1" noChangeArrowheads="1"/>
          </p:cNvSpPr>
          <p:nvPr>
            <p:ph type="sldNum" sz="quarter" idx="12"/>
          </p:nvPr>
        </p:nvSpPr>
        <p:spPr>
          <a:ln/>
        </p:spPr>
        <p:txBody>
          <a:bodyPr/>
          <a:lstStyle>
            <a:lvl1pPr>
              <a:defRPr/>
            </a:lvl1pPr>
          </a:lstStyle>
          <a:p>
            <a:pPr>
              <a:defRPr/>
            </a:pPr>
            <a:fld id="{3389FEEE-63AD-FE4D-B6C0-17052670CE79}"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3972904282"/>
      </p:ext>
    </p:extLst>
  </p:cSld>
  <p:clrMapOvr>
    <a:masterClrMapping/>
  </p:clrMapOvr>
</p:sldLayout>
</file>

<file path=ppt/slideLayouts/slideLayout227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132" indent="0" algn="ctr">
              <a:buNone/>
              <a:defRPr/>
            </a:lvl2pPr>
            <a:lvl3pPr marL="914265" indent="0" algn="ctr">
              <a:buNone/>
              <a:defRPr/>
            </a:lvl3pPr>
            <a:lvl4pPr marL="1371396" indent="0" algn="ctr">
              <a:buNone/>
              <a:defRPr/>
            </a:lvl4pPr>
            <a:lvl5pPr marL="1828530" indent="0" algn="ctr">
              <a:buNone/>
              <a:defRPr/>
            </a:lvl5pPr>
            <a:lvl6pPr marL="2285659" indent="0" algn="ctr">
              <a:buNone/>
              <a:defRPr/>
            </a:lvl6pPr>
            <a:lvl7pPr marL="2742792" indent="0" algn="ctr">
              <a:buNone/>
              <a:defRPr/>
            </a:lvl7pPr>
            <a:lvl8pPr marL="3199924" indent="0" algn="ctr">
              <a:buNone/>
              <a:defRPr/>
            </a:lvl8pPr>
            <a:lvl9pPr marL="3657055"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0ED87CB4-A6F5-0740-B5B9-B28E334539BE}" type="slidenum">
              <a:rPr lang="en-US"/>
              <a:pPr>
                <a:defRPr/>
              </a:pPr>
              <a:t>‹#›</a:t>
            </a:fld>
            <a:endParaRPr lang="en-US"/>
          </a:p>
        </p:txBody>
      </p:sp>
    </p:spTree>
    <p:extLst>
      <p:ext uri="{BB962C8B-B14F-4D97-AF65-F5344CB8AC3E}">
        <p14:creationId xmlns:p14="http://schemas.microsoft.com/office/powerpoint/2010/main" val="2462836985"/>
      </p:ext>
    </p:extLst>
  </p:cSld>
  <p:clrMapOvr>
    <a:masterClrMapping/>
  </p:clrMapOvr>
</p:sldLayout>
</file>

<file path=ppt/slideLayouts/slideLayout227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FBC27992-B5C5-A844-93FB-E7FD2ABFB745}" type="slidenum">
              <a:rPr lang="en-US"/>
              <a:pPr>
                <a:defRPr/>
              </a:pPr>
              <a:t>‹#›</a:t>
            </a:fld>
            <a:endParaRPr lang="en-US"/>
          </a:p>
        </p:txBody>
      </p:sp>
    </p:spTree>
    <p:extLst>
      <p:ext uri="{BB962C8B-B14F-4D97-AF65-F5344CB8AC3E}">
        <p14:creationId xmlns:p14="http://schemas.microsoft.com/office/powerpoint/2010/main" val="4075936357"/>
      </p:ext>
    </p:extLst>
  </p:cSld>
  <p:clrMapOvr>
    <a:masterClrMapping/>
  </p:clrMapOvr>
</p:sldLayout>
</file>

<file path=ppt/slideLayouts/slideLayout228.xml><?xml version="1.0" encoding="utf-8"?>
<p:sldLayout xmlns:a="http://schemas.openxmlformats.org/drawingml/2006/main" xmlns:r="http://schemas.openxmlformats.org/officeDocument/2006/relationships" xmlns:p="http://schemas.openxmlformats.org/presentationml/2006/main" showMasterSp="0" type="tx">
  <p:cSld name="18_Title Slide">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2911" name="Title Text"/>
          <p:cNvSpPr txBox="1">
            <a:spLocks noGrp="1"/>
          </p:cNvSpPr>
          <p:nvPr>
            <p:ph type="title"/>
          </p:nvPr>
        </p:nvSpPr>
        <p:spPr>
          <a:xfrm>
            <a:off x="685800" y="2130425"/>
            <a:ext cx="7772400" cy="1470025"/>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2912"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913"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6747990"/>
      </p:ext>
    </p:extLst>
  </p:cSld>
  <p:clrMapOvr>
    <a:masterClrMapping/>
  </p:clrMapOvr>
  <p:transition spd="med"/>
</p:sldLayout>
</file>

<file path=ppt/slideLayouts/slideLayout228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132" indent="0">
              <a:buNone/>
              <a:defRPr sz="1800"/>
            </a:lvl2pPr>
            <a:lvl3pPr marL="914265" indent="0">
              <a:buNone/>
              <a:defRPr sz="1600"/>
            </a:lvl3pPr>
            <a:lvl4pPr marL="1371396" indent="0">
              <a:buNone/>
              <a:defRPr sz="1400"/>
            </a:lvl4pPr>
            <a:lvl5pPr marL="1828530" indent="0">
              <a:buNone/>
              <a:defRPr sz="1400"/>
            </a:lvl5pPr>
            <a:lvl6pPr marL="2285659" indent="0">
              <a:buNone/>
              <a:defRPr sz="1400"/>
            </a:lvl6pPr>
            <a:lvl7pPr marL="2742792" indent="0">
              <a:buNone/>
              <a:defRPr sz="1400"/>
            </a:lvl7pPr>
            <a:lvl8pPr marL="3199924" indent="0">
              <a:buNone/>
              <a:defRPr sz="1400"/>
            </a:lvl8pPr>
            <a:lvl9pPr marL="3657055"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2AEAEA5E-BC0A-6C49-840F-70571C3621CD}" type="slidenum">
              <a:rPr lang="en-US"/>
              <a:pPr>
                <a:defRPr/>
              </a:pPr>
              <a:t>‹#›</a:t>
            </a:fld>
            <a:endParaRPr lang="en-US"/>
          </a:p>
        </p:txBody>
      </p:sp>
    </p:spTree>
    <p:extLst>
      <p:ext uri="{BB962C8B-B14F-4D97-AF65-F5344CB8AC3E}">
        <p14:creationId xmlns:p14="http://schemas.microsoft.com/office/powerpoint/2010/main" val="1423536195"/>
      </p:ext>
    </p:extLst>
  </p:cSld>
  <p:clrMapOvr>
    <a:masterClrMapping/>
  </p:clrMapOvr>
</p:sldLayout>
</file>

<file path=ppt/slideLayouts/slideLayout2280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80283C6B-B1EC-F343-8F2A-EEE00D3F743B}" type="slidenum">
              <a:rPr lang="en-US"/>
              <a:pPr>
                <a:defRPr/>
              </a:pPr>
              <a:t>‹#›</a:t>
            </a:fld>
            <a:endParaRPr lang="en-US"/>
          </a:p>
        </p:txBody>
      </p:sp>
    </p:spTree>
    <p:extLst>
      <p:ext uri="{BB962C8B-B14F-4D97-AF65-F5344CB8AC3E}">
        <p14:creationId xmlns:p14="http://schemas.microsoft.com/office/powerpoint/2010/main" val="4141078014"/>
      </p:ext>
    </p:extLst>
  </p:cSld>
  <p:clrMapOvr>
    <a:masterClrMapping/>
  </p:clrMapOvr>
</p:sldLayout>
</file>

<file path=ppt/slideLayouts/slideLayout228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EDC587DB-0570-9347-A22A-51B9FD2977CE}" type="slidenum">
              <a:rPr lang="en-US"/>
              <a:pPr>
                <a:defRPr/>
              </a:pPr>
              <a:t>‹#›</a:t>
            </a:fld>
            <a:endParaRPr lang="en-US"/>
          </a:p>
        </p:txBody>
      </p:sp>
    </p:spTree>
    <p:extLst>
      <p:ext uri="{BB962C8B-B14F-4D97-AF65-F5344CB8AC3E}">
        <p14:creationId xmlns:p14="http://schemas.microsoft.com/office/powerpoint/2010/main" val="1655520537"/>
      </p:ext>
    </p:extLst>
  </p:cSld>
  <p:clrMapOvr>
    <a:masterClrMapping/>
  </p:clrMapOvr>
</p:sldLayout>
</file>

<file path=ppt/slideLayouts/slideLayout228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132" indent="0">
              <a:buNone/>
              <a:defRPr sz="2000" b="1"/>
            </a:lvl2pPr>
            <a:lvl3pPr marL="914265" indent="0">
              <a:buNone/>
              <a:defRPr sz="1800" b="1"/>
            </a:lvl3pPr>
            <a:lvl4pPr marL="1371396" indent="0">
              <a:buNone/>
              <a:defRPr sz="1600" b="1"/>
            </a:lvl4pPr>
            <a:lvl5pPr marL="1828530" indent="0">
              <a:buNone/>
              <a:defRPr sz="1600" b="1"/>
            </a:lvl5pPr>
            <a:lvl6pPr marL="2285659" indent="0">
              <a:buNone/>
              <a:defRPr sz="1600" b="1"/>
            </a:lvl6pPr>
            <a:lvl7pPr marL="2742792" indent="0">
              <a:buNone/>
              <a:defRPr sz="1600" b="1"/>
            </a:lvl7pPr>
            <a:lvl8pPr marL="3199924" indent="0">
              <a:buNone/>
              <a:defRPr sz="1600" b="1"/>
            </a:lvl8pPr>
            <a:lvl9pPr marL="3657055"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8"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132" indent="0">
              <a:buNone/>
              <a:defRPr sz="2000" b="1"/>
            </a:lvl2pPr>
            <a:lvl3pPr marL="914265" indent="0">
              <a:buNone/>
              <a:defRPr sz="1800" b="1"/>
            </a:lvl3pPr>
            <a:lvl4pPr marL="1371396" indent="0">
              <a:buNone/>
              <a:defRPr sz="1600" b="1"/>
            </a:lvl4pPr>
            <a:lvl5pPr marL="1828530" indent="0">
              <a:buNone/>
              <a:defRPr sz="1600" b="1"/>
            </a:lvl5pPr>
            <a:lvl6pPr marL="2285659" indent="0">
              <a:buNone/>
              <a:defRPr sz="1600" b="1"/>
            </a:lvl6pPr>
            <a:lvl7pPr marL="2742792" indent="0">
              <a:buNone/>
              <a:defRPr sz="1600" b="1"/>
            </a:lvl7pPr>
            <a:lvl8pPr marL="3199924" indent="0">
              <a:buNone/>
              <a:defRPr sz="1600" b="1"/>
            </a:lvl8pPr>
            <a:lvl9pPr marL="3657055"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8"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80283C6B-B1EC-F343-8F2A-EEE00D3F743B}" type="slidenum">
              <a:rPr lang="en-US"/>
              <a:pPr>
                <a:defRPr/>
              </a:pPr>
              <a:t>‹#›</a:t>
            </a:fld>
            <a:endParaRPr lang="en-US"/>
          </a:p>
        </p:txBody>
      </p:sp>
    </p:spTree>
    <p:extLst>
      <p:ext uri="{BB962C8B-B14F-4D97-AF65-F5344CB8AC3E}">
        <p14:creationId xmlns:p14="http://schemas.microsoft.com/office/powerpoint/2010/main" val="1265119295"/>
      </p:ext>
    </p:extLst>
  </p:cSld>
  <p:clrMapOvr>
    <a:masterClrMapping/>
  </p:clrMapOvr>
</p:sldLayout>
</file>

<file path=ppt/slideLayouts/slideLayout228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algn="ct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5FE8624F-FBE7-CB4C-A1D1-155976309F53}" type="slidenum">
              <a:rPr lang="en-US"/>
              <a:pPr>
                <a:defRPr/>
              </a:pPr>
              <a:t>‹#›</a:t>
            </a:fld>
            <a:endParaRPr lang="en-US"/>
          </a:p>
        </p:txBody>
      </p:sp>
    </p:spTree>
    <p:extLst>
      <p:ext uri="{BB962C8B-B14F-4D97-AF65-F5344CB8AC3E}">
        <p14:creationId xmlns:p14="http://schemas.microsoft.com/office/powerpoint/2010/main" val="3713970962"/>
      </p:ext>
    </p:extLst>
  </p:cSld>
  <p:clrMapOvr>
    <a:masterClrMapping/>
  </p:clrMapOvr>
</p:sldLayout>
</file>

<file path=ppt/slideLayouts/slideLayout228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8F421922-639B-D94E-850D-61AE0215CE64}" type="slidenum">
              <a:rPr lang="en-US"/>
              <a:pPr>
                <a:defRPr/>
              </a:pPr>
              <a:t>‹#›</a:t>
            </a:fld>
            <a:endParaRPr lang="en-US"/>
          </a:p>
        </p:txBody>
      </p:sp>
    </p:spTree>
    <p:extLst>
      <p:ext uri="{BB962C8B-B14F-4D97-AF65-F5344CB8AC3E}">
        <p14:creationId xmlns:p14="http://schemas.microsoft.com/office/powerpoint/2010/main" val="735589806"/>
      </p:ext>
    </p:extLst>
  </p:cSld>
  <p:clrMapOvr>
    <a:masterClrMapping/>
  </p:clrMapOvr>
</p:sldLayout>
</file>

<file path=ppt/slideLayouts/slideLayout228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3"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3"/>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3" y="1435101"/>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132" indent="0">
              <a:buNone/>
              <a:defRPr sz="1200"/>
            </a:lvl2pPr>
            <a:lvl3pPr marL="914265" indent="0">
              <a:buNone/>
              <a:defRPr sz="1000"/>
            </a:lvl3pPr>
            <a:lvl4pPr marL="1371396" indent="0">
              <a:buNone/>
              <a:defRPr sz="900"/>
            </a:lvl4pPr>
            <a:lvl5pPr marL="1828530" indent="0">
              <a:buNone/>
              <a:defRPr sz="900"/>
            </a:lvl5pPr>
            <a:lvl6pPr marL="2285659" indent="0">
              <a:buNone/>
              <a:defRPr sz="900"/>
            </a:lvl6pPr>
            <a:lvl7pPr marL="2742792" indent="0">
              <a:buNone/>
              <a:defRPr sz="900"/>
            </a:lvl7pPr>
            <a:lvl8pPr marL="3199924" indent="0">
              <a:buNone/>
              <a:defRPr sz="900"/>
            </a:lvl8pPr>
            <a:lvl9pPr marL="3657055"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2C636029-28F8-C74C-BC4F-B27B77B54025}" type="slidenum">
              <a:rPr lang="en-US"/>
              <a:pPr>
                <a:defRPr/>
              </a:pPr>
              <a:t>‹#›</a:t>
            </a:fld>
            <a:endParaRPr lang="en-US"/>
          </a:p>
        </p:txBody>
      </p:sp>
    </p:spTree>
    <p:extLst>
      <p:ext uri="{BB962C8B-B14F-4D97-AF65-F5344CB8AC3E}">
        <p14:creationId xmlns:p14="http://schemas.microsoft.com/office/powerpoint/2010/main" val="3498959036"/>
      </p:ext>
    </p:extLst>
  </p:cSld>
  <p:clrMapOvr>
    <a:masterClrMapping/>
  </p:clrMapOvr>
</p:sldLayout>
</file>

<file path=ppt/slideLayouts/slideLayout228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132" indent="0">
              <a:buNone/>
              <a:defRPr sz="2800"/>
            </a:lvl2pPr>
            <a:lvl3pPr marL="914265" indent="0">
              <a:buNone/>
              <a:defRPr sz="2400"/>
            </a:lvl3pPr>
            <a:lvl4pPr marL="1371396" indent="0">
              <a:buNone/>
              <a:defRPr sz="2000"/>
            </a:lvl4pPr>
            <a:lvl5pPr marL="1828530" indent="0">
              <a:buNone/>
              <a:defRPr sz="2000"/>
            </a:lvl5pPr>
            <a:lvl6pPr marL="2285659" indent="0">
              <a:buNone/>
              <a:defRPr sz="2000"/>
            </a:lvl6pPr>
            <a:lvl7pPr marL="2742792" indent="0">
              <a:buNone/>
              <a:defRPr sz="2000"/>
            </a:lvl7pPr>
            <a:lvl8pPr marL="3199924" indent="0">
              <a:buNone/>
              <a:defRPr sz="2000"/>
            </a:lvl8pPr>
            <a:lvl9pPr marL="3657055"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132" indent="0">
              <a:buNone/>
              <a:defRPr sz="1200"/>
            </a:lvl2pPr>
            <a:lvl3pPr marL="914265" indent="0">
              <a:buNone/>
              <a:defRPr sz="1000"/>
            </a:lvl3pPr>
            <a:lvl4pPr marL="1371396" indent="0">
              <a:buNone/>
              <a:defRPr sz="900"/>
            </a:lvl4pPr>
            <a:lvl5pPr marL="1828530" indent="0">
              <a:buNone/>
              <a:defRPr sz="900"/>
            </a:lvl5pPr>
            <a:lvl6pPr marL="2285659" indent="0">
              <a:buNone/>
              <a:defRPr sz="900"/>
            </a:lvl6pPr>
            <a:lvl7pPr marL="2742792" indent="0">
              <a:buNone/>
              <a:defRPr sz="900"/>
            </a:lvl7pPr>
            <a:lvl8pPr marL="3199924" indent="0">
              <a:buNone/>
              <a:defRPr sz="900"/>
            </a:lvl8pPr>
            <a:lvl9pPr marL="3657055"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88D8F855-A994-7F47-89C6-145F3C0CDBEB}" type="slidenum">
              <a:rPr lang="en-US"/>
              <a:pPr>
                <a:defRPr/>
              </a:pPr>
              <a:t>‹#›</a:t>
            </a:fld>
            <a:endParaRPr lang="en-US"/>
          </a:p>
        </p:txBody>
      </p:sp>
    </p:spTree>
    <p:extLst>
      <p:ext uri="{BB962C8B-B14F-4D97-AF65-F5344CB8AC3E}">
        <p14:creationId xmlns:p14="http://schemas.microsoft.com/office/powerpoint/2010/main" val="3184573083"/>
      </p:ext>
    </p:extLst>
  </p:cSld>
  <p:clrMapOvr>
    <a:masterClrMapping/>
  </p:clrMapOvr>
</p:sldLayout>
</file>

<file path=ppt/slideLayouts/slideLayout228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9C9D741A-F786-5548-9EBD-86A2A7B0A3C7}" type="slidenum">
              <a:rPr lang="en-US"/>
              <a:pPr>
                <a:defRPr/>
              </a:pPr>
              <a:t>‹#›</a:t>
            </a:fld>
            <a:endParaRPr lang="en-US"/>
          </a:p>
        </p:txBody>
      </p:sp>
    </p:spTree>
    <p:extLst>
      <p:ext uri="{BB962C8B-B14F-4D97-AF65-F5344CB8AC3E}">
        <p14:creationId xmlns:p14="http://schemas.microsoft.com/office/powerpoint/2010/main" val="1320356982"/>
      </p:ext>
    </p:extLst>
  </p:cSld>
  <p:clrMapOvr>
    <a:masterClrMapping/>
  </p:clrMapOvr>
</p:sldLayout>
</file>

<file path=ppt/slideLayouts/slideLayout228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B0D56EDB-A00C-A541-A783-1B1F87027E28}" type="slidenum">
              <a:rPr lang="en-US"/>
              <a:pPr>
                <a:defRPr/>
              </a:pPr>
              <a:t>‹#›</a:t>
            </a:fld>
            <a:endParaRPr lang="en-US"/>
          </a:p>
        </p:txBody>
      </p:sp>
    </p:spTree>
    <p:extLst>
      <p:ext uri="{BB962C8B-B14F-4D97-AF65-F5344CB8AC3E}">
        <p14:creationId xmlns:p14="http://schemas.microsoft.com/office/powerpoint/2010/main" val="2695947942"/>
      </p:ext>
    </p:extLst>
  </p:cSld>
  <p:clrMapOvr>
    <a:masterClrMapping/>
  </p:clrMapOvr>
</p:sldLayout>
</file>

<file path=ppt/slideLayouts/slideLayout2289.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quarter" idx="1"/>
          </p:nvPr>
        </p:nvSpPr>
        <p:spPr>
          <a:xfrm>
            <a:off x="6858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6858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Content Placeholder 5"/>
          <p:cNvSpPr>
            <a:spLocks noGrp="1"/>
          </p:cNvSpPr>
          <p:nvPr>
            <p:ph sz="quarter" idx="4"/>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94C04B50-37E3-C44F-8A3C-E0EECB2AD8EF}" type="slidenum">
              <a:rPr lang="en-US"/>
              <a:pPr>
                <a:defRPr/>
              </a:pPr>
              <a:t>‹#›</a:t>
            </a:fld>
            <a:endParaRPr lang="en-US"/>
          </a:p>
        </p:txBody>
      </p:sp>
    </p:spTree>
    <p:extLst>
      <p:ext uri="{BB962C8B-B14F-4D97-AF65-F5344CB8AC3E}">
        <p14:creationId xmlns:p14="http://schemas.microsoft.com/office/powerpoint/2010/main" val="3758081511"/>
      </p:ext>
    </p:extLst>
  </p:cSld>
  <p:clrMapOvr>
    <a:masterClrMapping/>
  </p:clrMapOvr>
</p:sldLayout>
</file>

<file path=ppt/slideLayouts/slideLayout229.xml><?xml version="1.0" encoding="utf-8"?>
<p:sldLayout xmlns:a="http://schemas.openxmlformats.org/drawingml/2006/main" xmlns:r="http://schemas.openxmlformats.org/officeDocument/2006/relationships" xmlns:p="http://schemas.openxmlformats.org/presentationml/2006/main" showMasterSp="0" type="tx">
  <p:cSld name="15_Title and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2920"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2921" name="Body Level One…"/>
          <p:cNvSpPr txBox="1">
            <a:spLocks noGrp="1"/>
          </p:cNvSpPr>
          <p:nvPr>
            <p:ph type="body" idx="1"/>
          </p:nvPr>
        </p:nvSpPr>
        <p:spPr>
          <a:xfrm>
            <a:off x="457200" y="1600200"/>
            <a:ext cx="8229600" cy="452596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922"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904592988"/>
      </p:ext>
    </p:extLst>
  </p:cSld>
  <p:clrMapOvr>
    <a:masterClrMapping/>
  </p:clrMapOvr>
  <p:transition spd="med"/>
</p:sldLayout>
</file>

<file path=ppt/slideLayouts/slideLayout2290.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Rectangle 4"/>
          <p:cNvSpPr>
            <a:spLocks noGrp="1" noChangeArrowheads="1"/>
          </p:cNvSpPr>
          <p:nvPr>
            <p:ph type="dt" sz="half" idx="10"/>
          </p:nvPr>
        </p:nvSpPr>
        <p:spPr/>
        <p:txBody>
          <a:bodyPr/>
          <a:lstStyle>
            <a:lvl1pPr algn="ctr">
              <a:defRPr/>
            </a:lvl1pPr>
          </a:lstStyle>
          <a:p>
            <a:pPr>
              <a:defRPr/>
            </a:pPr>
            <a:endParaRPr lang="en-US"/>
          </a:p>
        </p:txBody>
      </p:sp>
      <p:sp>
        <p:nvSpPr>
          <p:cNvPr id="7" name="Rectangle 5"/>
          <p:cNvSpPr>
            <a:spLocks noGrp="1" noChangeArrowheads="1"/>
          </p:cNvSpPr>
          <p:nvPr>
            <p:ph type="ftr" sz="quarter" idx="11"/>
          </p:nvPr>
        </p:nvSpPr>
        <p:spPr/>
        <p:txBody>
          <a:bodyPr/>
          <a:lstStyle>
            <a:lvl1pPr>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vl1pPr>
          </a:lstStyle>
          <a:p>
            <a:pPr>
              <a:defRPr/>
            </a:pPr>
            <a:fld id="{BFC77593-07CE-C543-8177-94D0EF123715}" type="slidenum">
              <a:rPr lang="en-US"/>
              <a:pPr>
                <a:defRPr/>
              </a:pPr>
              <a:t>‹#›</a:t>
            </a:fld>
            <a:endParaRPr lang="en-US"/>
          </a:p>
        </p:txBody>
      </p:sp>
    </p:spTree>
    <p:extLst>
      <p:ext uri="{BB962C8B-B14F-4D97-AF65-F5344CB8AC3E}">
        <p14:creationId xmlns:p14="http://schemas.microsoft.com/office/powerpoint/2010/main" val="2086564698"/>
      </p:ext>
    </p:extLst>
  </p:cSld>
  <p:clrMapOvr>
    <a:masterClrMapping/>
  </p:clrMapOvr>
</p:sldLayout>
</file>

<file path=ppt/slideLayouts/slideLayout2290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lgn="ct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5FE8624F-FBE7-CB4C-A1D1-155976309F53}" type="slidenum">
              <a:rPr lang="en-US"/>
              <a:pPr>
                <a:defRPr/>
              </a:pPr>
              <a:t>‹#›</a:t>
            </a:fld>
            <a:endParaRPr lang="en-US"/>
          </a:p>
        </p:txBody>
      </p:sp>
    </p:spTree>
    <p:extLst>
      <p:ext uri="{BB962C8B-B14F-4D97-AF65-F5344CB8AC3E}">
        <p14:creationId xmlns:p14="http://schemas.microsoft.com/office/powerpoint/2010/main" val="2637282020"/>
      </p:ext>
    </p:extLst>
  </p:cSld>
  <p:clrMapOvr>
    <a:masterClrMapping/>
  </p:clrMapOvr>
</p:sldLayout>
</file>

<file path=ppt/slideLayouts/slideLayout229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a:solidFill>
                  <a:schemeClr val="tx1">
                    <a:tint val="75000"/>
                  </a:schemeClr>
                </a:solidFill>
              </a:defRPr>
            </a:lvl1pPr>
            <a:lvl2pPr marL="457132" indent="0" algn="ctr">
              <a:buNone/>
              <a:defRPr>
                <a:solidFill>
                  <a:schemeClr val="tx1">
                    <a:tint val="75000"/>
                  </a:schemeClr>
                </a:solidFill>
              </a:defRPr>
            </a:lvl2pPr>
            <a:lvl3pPr marL="914265" indent="0" algn="ctr">
              <a:buNone/>
              <a:defRPr>
                <a:solidFill>
                  <a:schemeClr val="tx1">
                    <a:tint val="75000"/>
                  </a:schemeClr>
                </a:solidFill>
              </a:defRPr>
            </a:lvl3pPr>
            <a:lvl4pPr marL="1371396" indent="0" algn="ctr">
              <a:buNone/>
              <a:defRPr>
                <a:solidFill>
                  <a:schemeClr val="tx1">
                    <a:tint val="75000"/>
                  </a:schemeClr>
                </a:solidFill>
              </a:defRPr>
            </a:lvl4pPr>
            <a:lvl5pPr marL="1828530" indent="0" algn="ctr">
              <a:buNone/>
              <a:defRPr>
                <a:solidFill>
                  <a:schemeClr val="tx1">
                    <a:tint val="75000"/>
                  </a:schemeClr>
                </a:solidFill>
              </a:defRPr>
            </a:lvl5pPr>
            <a:lvl6pPr marL="2285659" indent="0" algn="ctr">
              <a:buNone/>
              <a:defRPr>
                <a:solidFill>
                  <a:schemeClr val="tx1">
                    <a:tint val="75000"/>
                  </a:schemeClr>
                </a:solidFill>
              </a:defRPr>
            </a:lvl6pPr>
            <a:lvl7pPr marL="2742792" indent="0" algn="ctr">
              <a:buNone/>
              <a:defRPr>
                <a:solidFill>
                  <a:schemeClr val="tx1">
                    <a:tint val="75000"/>
                  </a:schemeClr>
                </a:solidFill>
              </a:defRPr>
            </a:lvl7pPr>
            <a:lvl8pPr marL="3199924" indent="0" algn="ctr">
              <a:buNone/>
              <a:defRPr>
                <a:solidFill>
                  <a:schemeClr val="tx1">
                    <a:tint val="75000"/>
                  </a:schemeClr>
                </a:solidFill>
              </a:defRPr>
            </a:lvl8pPr>
            <a:lvl9pPr marL="3657055"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15E67026-492B-EC44-8B88-C42F494F6924}" type="datetimeFigureOut">
              <a:rPr lang="en-US" smtClean="0"/>
              <a:pPr>
                <a:defRPr/>
              </a:pPr>
              <a:t>2/15/24</a:t>
            </a:fld>
            <a:endParaRPr lang="en-US" dirty="0"/>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C52D8F7B-2FCF-5447-8DB4-6219DC8E1CE4}" type="slidenum">
              <a:rPr lang="en-US" smtClean="0"/>
              <a:pPr>
                <a:defRPr/>
              </a:pPr>
              <a:t>‹#›</a:t>
            </a:fld>
            <a:endParaRPr lang="en-US" dirty="0"/>
          </a:p>
        </p:txBody>
      </p:sp>
    </p:spTree>
    <p:extLst>
      <p:ext uri="{BB962C8B-B14F-4D97-AF65-F5344CB8AC3E}">
        <p14:creationId xmlns:p14="http://schemas.microsoft.com/office/powerpoint/2010/main" val="1683011961"/>
      </p:ext>
    </p:extLst>
  </p:cSld>
  <p:clrMapOvr>
    <a:masterClrMapping/>
  </p:clrMapOvr>
</p:sldLayout>
</file>

<file path=ppt/slideLayouts/slideLayout229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7A7652E6-73AF-6D42-AA48-2463A5560065}" type="datetimeFigureOut">
              <a:rPr lang="en-US" smtClean="0"/>
              <a:pPr>
                <a:defRPr/>
              </a:pPr>
              <a:t>2/15/24</a:t>
            </a:fld>
            <a:endParaRPr lang="en-US" dirty="0"/>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E48A8590-9B50-3E49-BA0D-F43CF3DB51E0}" type="slidenum">
              <a:rPr lang="en-US" smtClean="0"/>
              <a:pPr>
                <a:defRPr/>
              </a:pPr>
              <a:t>‹#›</a:t>
            </a:fld>
            <a:endParaRPr lang="en-US" dirty="0"/>
          </a:p>
        </p:txBody>
      </p:sp>
    </p:spTree>
    <p:extLst>
      <p:ext uri="{BB962C8B-B14F-4D97-AF65-F5344CB8AC3E}">
        <p14:creationId xmlns:p14="http://schemas.microsoft.com/office/powerpoint/2010/main" val="1235546094"/>
      </p:ext>
    </p:extLst>
  </p:cSld>
  <p:clrMapOvr>
    <a:masterClrMapping/>
  </p:clrMapOvr>
</p:sldLayout>
</file>

<file path=ppt/slideLayouts/slideLayout229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solidFill>
                  <a:schemeClr val="tx1">
                    <a:tint val="75000"/>
                  </a:schemeClr>
                </a:solidFill>
              </a:defRPr>
            </a:lvl1pPr>
            <a:lvl2pPr marL="457132" indent="0">
              <a:buNone/>
              <a:defRPr sz="1800">
                <a:solidFill>
                  <a:schemeClr val="tx1">
                    <a:tint val="75000"/>
                  </a:schemeClr>
                </a:solidFill>
              </a:defRPr>
            </a:lvl2pPr>
            <a:lvl3pPr marL="914265" indent="0">
              <a:buNone/>
              <a:defRPr sz="1600">
                <a:solidFill>
                  <a:schemeClr val="tx1">
                    <a:tint val="75000"/>
                  </a:schemeClr>
                </a:solidFill>
              </a:defRPr>
            </a:lvl3pPr>
            <a:lvl4pPr marL="1371396" indent="0">
              <a:buNone/>
              <a:defRPr sz="1400">
                <a:solidFill>
                  <a:schemeClr val="tx1">
                    <a:tint val="75000"/>
                  </a:schemeClr>
                </a:solidFill>
              </a:defRPr>
            </a:lvl4pPr>
            <a:lvl5pPr marL="1828530" indent="0">
              <a:buNone/>
              <a:defRPr sz="1400">
                <a:solidFill>
                  <a:schemeClr val="tx1">
                    <a:tint val="75000"/>
                  </a:schemeClr>
                </a:solidFill>
              </a:defRPr>
            </a:lvl5pPr>
            <a:lvl6pPr marL="2285659" indent="0">
              <a:buNone/>
              <a:defRPr sz="1400">
                <a:solidFill>
                  <a:schemeClr val="tx1">
                    <a:tint val="75000"/>
                  </a:schemeClr>
                </a:solidFill>
              </a:defRPr>
            </a:lvl6pPr>
            <a:lvl7pPr marL="2742792" indent="0">
              <a:buNone/>
              <a:defRPr sz="1400">
                <a:solidFill>
                  <a:schemeClr val="tx1">
                    <a:tint val="75000"/>
                  </a:schemeClr>
                </a:solidFill>
              </a:defRPr>
            </a:lvl7pPr>
            <a:lvl8pPr marL="3199924" indent="0">
              <a:buNone/>
              <a:defRPr sz="1400">
                <a:solidFill>
                  <a:schemeClr val="tx1">
                    <a:tint val="75000"/>
                  </a:schemeClr>
                </a:solidFill>
              </a:defRPr>
            </a:lvl8pPr>
            <a:lvl9pPr marL="3657055"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18332BAE-E9F1-734A-976D-58DD5C59622C}" type="datetimeFigureOut">
              <a:rPr lang="en-US" smtClean="0"/>
              <a:pPr>
                <a:defRPr/>
              </a:pPr>
              <a:t>2/15/24</a:t>
            </a:fld>
            <a:endParaRPr lang="en-US" dirty="0"/>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766E898E-E7D5-FD49-B7DC-0971726D0481}" type="slidenum">
              <a:rPr lang="en-US" smtClean="0"/>
              <a:pPr>
                <a:defRPr/>
              </a:pPr>
              <a:t>‹#›</a:t>
            </a:fld>
            <a:endParaRPr lang="en-US" dirty="0"/>
          </a:p>
        </p:txBody>
      </p:sp>
    </p:spTree>
    <p:extLst>
      <p:ext uri="{BB962C8B-B14F-4D97-AF65-F5344CB8AC3E}">
        <p14:creationId xmlns:p14="http://schemas.microsoft.com/office/powerpoint/2010/main" val="832293410"/>
      </p:ext>
    </p:extLst>
  </p:cSld>
  <p:clrMapOvr>
    <a:masterClrMapping/>
  </p:clrMapOvr>
</p:sldLayout>
</file>

<file path=ppt/slideLayouts/slideLayout229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A42DF34E-C08B-BC4B-B4A8-3FF3D34F6A61}" type="datetimeFigureOut">
              <a:rPr lang="en-US" smtClean="0"/>
              <a:pPr>
                <a:defRPr/>
              </a:pPr>
              <a:t>2/15/24</a:t>
            </a:fld>
            <a:endParaRPr lang="en-US" dirty="0"/>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06114336-C556-AD4F-80E3-4891DB937912}" type="slidenum">
              <a:rPr lang="en-US" smtClean="0"/>
              <a:pPr>
                <a:defRPr/>
              </a:pPr>
              <a:t>‹#›</a:t>
            </a:fld>
            <a:endParaRPr lang="en-US" dirty="0"/>
          </a:p>
        </p:txBody>
      </p:sp>
    </p:spTree>
    <p:extLst>
      <p:ext uri="{BB962C8B-B14F-4D97-AF65-F5344CB8AC3E}">
        <p14:creationId xmlns:p14="http://schemas.microsoft.com/office/powerpoint/2010/main" val="3139654815"/>
      </p:ext>
    </p:extLst>
  </p:cSld>
  <p:clrMapOvr>
    <a:masterClrMapping/>
  </p:clrMapOvr>
</p:sldLayout>
</file>

<file path=ppt/slideLayouts/slideLayout229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132" indent="0">
              <a:buNone/>
              <a:defRPr sz="2000" b="1"/>
            </a:lvl2pPr>
            <a:lvl3pPr marL="914265" indent="0">
              <a:buNone/>
              <a:defRPr sz="1800" b="1"/>
            </a:lvl3pPr>
            <a:lvl4pPr marL="1371396" indent="0">
              <a:buNone/>
              <a:defRPr sz="1600" b="1"/>
            </a:lvl4pPr>
            <a:lvl5pPr marL="1828530" indent="0">
              <a:buNone/>
              <a:defRPr sz="1600" b="1"/>
            </a:lvl5pPr>
            <a:lvl6pPr marL="2285659" indent="0">
              <a:buNone/>
              <a:defRPr sz="1600" b="1"/>
            </a:lvl6pPr>
            <a:lvl7pPr marL="2742792" indent="0">
              <a:buNone/>
              <a:defRPr sz="1600" b="1"/>
            </a:lvl7pPr>
            <a:lvl8pPr marL="3199924" indent="0">
              <a:buNone/>
              <a:defRPr sz="1600" b="1"/>
            </a:lvl8pPr>
            <a:lvl9pPr marL="3657055"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8" y="1535113"/>
            <a:ext cx="4041775" cy="639762"/>
          </a:xfrm>
        </p:spPr>
        <p:txBody>
          <a:bodyPr anchor="b"/>
          <a:lstStyle>
            <a:lvl1pPr marL="0" indent="0">
              <a:buNone/>
              <a:defRPr sz="2400" b="1"/>
            </a:lvl1pPr>
            <a:lvl2pPr marL="457132" indent="0">
              <a:buNone/>
              <a:defRPr sz="2000" b="1"/>
            </a:lvl2pPr>
            <a:lvl3pPr marL="914265" indent="0">
              <a:buNone/>
              <a:defRPr sz="1800" b="1"/>
            </a:lvl3pPr>
            <a:lvl4pPr marL="1371396" indent="0">
              <a:buNone/>
              <a:defRPr sz="1600" b="1"/>
            </a:lvl4pPr>
            <a:lvl5pPr marL="1828530" indent="0">
              <a:buNone/>
              <a:defRPr sz="1600" b="1"/>
            </a:lvl5pPr>
            <a:lvl6pPr marL="2285659" indent="0">
              <a:buNone/>
              <a:defRPr sz="1600" b="1"/>
            </a:lvl6pPr>
            <a:lvl7pPr marL="2742792" indent="0">
              <a:buNone/>
              <a:defRPr sz="1600" b="1"/>
            </a:lvl7pPr>
            <a:lvl8pPr marL="3199924" indent="0">
              <a:buNone/>
              <a:defRPr sz="1600" b="1"/>
            </a:lvl8pPr>
            <a:lvl9pPr marL="3657055"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8"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10330024-35D8-D94A-8999-7B7B6B51CA1B}" type="datetimeFigureOut">
              <a:rPr lang="en-US" smtClean="0"/>
              <a:pPr>
                <a:defRPr/>
              </a:pPr>
              <a:t>2/15/24</a:t>
            </a:fld>
            <a:endParaRPr lang="en-US" dirty="0"/>
          </a:p>
        </p:txBody>
      </p:sp>
      <p:sp>
        <p:nvSpPr>
          <p:cNvPr id="8"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9"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A9A045FC-3700-984A-B207-4D872868D8EA}" type="slidenum">
              <a:rPr lang="en-US" smtClean="0"/>
              <a:pPr>
                <a:defRPr/>
              </a:pPr>
              <a:t>‹#›</a:t>
            </a:fld>
            <a:endParaRPr lang="en-US" dirty="0"/>
          </a:p>
        </p:txBody>
      </p:sp>
    </p:spTree>
    <p:extLst>
      <p:ext uri="{BB962C8B-B14F-4D97-AF65-F5344CB8AC3E}">
        <p14:creationId xmlns:p14="http://schemas.microsoft.com/office/powerpoint/2010/main" val="2523661354"/>
      </p:ext>
    </p:extLst>
  </p:cSld>
  <p:clrMapOvr>
    <a:masterClrMapping/>
  </p:clrMapOvr>
</p:sldLayout>
</file>

<file path=ppt/slideLayouts/slideLayout229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905C3A14-E094-2A4E-8099-0EDC7438E730}" type="datetimeFigureOut">
              <a:rPr lang="en-US" smtClean="0"/>
              <a:pPr>
                <a:defRPr/>
              </a:pPr>
              <a:t>2/15/24</a:t>
            </a:fld>
            <a:endParaRPr lang="en-US" dirty="0"/>
          </a:p>
        </p:txBody>
      </p:sp>
      <p:sp>
        <p:nvSpPr>
          <p:cNvPr id="4"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5"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9BAE152D-FDAA-9E47-9A0E-2ED8E9B3CB27}" type="slidenum">
              <a:rPr lang="en-US" smtClean="0"/>
              <a:pPr>
                <a:defRPr/>
              </a:pPr>
              <a:t>‹#›</a:t>
            </a:fld>
            <a:endParaRPr lang="en-US" dirty="0"/>
          </a:p>
        </p:txBody>
      </p:sp>
    </p:spTree>
    <p:extLst>
      <p:ext uri="{BB962C8B-B14F-4D97-AF65-F5344CB8AC3E}">
        <p14:creationId xmlns:p14="http://schemas.microsoft.com/office/powerpoint/2010/main" val="177371516"/>
      </p:ext>
    </p:extLst>
  </p:cSld>
  <p:clrMapOvr>
    <a:masterClrMapping/>
  </p:clrMapOvr>
</p:sldLayout>
</file>

<file path=ppt/slideLayouts/slideLayout229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E3F908AB-5B50-4F49-94AA-220D160AA4F4}" type="datetimeFigureOut">
              <a:rPr lang="en-US" smtClean="0"/>
              <a:pPr>
                <a:defRPr/>
              </a:pPr>
              <a:t>2/15/24</a:t>
            </a:fld>
            <a:endParaRPr lang="en-US" dirty="0"/>
          </a:p>
        </p:txBody>
      </p:sp>
      <p:sp>
        <p:nvSpPr>
          <p:cNvPr id="3"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4"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18BB8D47-628B-824C-8574-3A1169235049}" type="slidenum">
              <a:rPr lang="en-US" smtClean="0"/>
              <a:pPr>
                <a:defRPr/>
              </a:pPr>
              <a:t>‹#›</a:t>
            </a:fld>
            <a:endParaRPr lang="en-US" dirty="0"/>
          </a:p>
        </p:txBody>
      </p:sp>
    </p:spTree>
    <p:extLst>
      <p:ext uri="{BB962C8B-B14F-4D97-AF65-F5344CB8AC3E}">
        <p14:creationId xmlns:p14="http://schemas.microsoft.com/office/powerpoint/2010/main" val="3614679898"/>
      </p:ext>
    </p:extLst>
  </p:cSld>
  <p:clrMapOvr>
    <a:masterClrMapping/>
  </p:clrMapOvr>
</p:sldLayout>
</file>

<file path=ppt/slideLayouts/slideLayout229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3"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3"/>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3" y="1435101"/>
            <a:ext cx="3008313" cy="4691063"/>
          </a:xfrm>
        </p:spPr>
        <p:txBody>
          <a:bodyPr/>
          <a:lstStyle>
            <a:lvl1pPr marL="0" indent="0">
              <a:buNone/>
              <a:defRPr sz="1400"/>
            </a:lvl1pPr>
            <a:lvl2pPr marL="457132" indent="0">
              <a:buNone/>
              <a:defRPr sz="1200"/>
            </a:lvl2pPr>
            <a:lvl3pPr marL="914265" indent="0">
              <a:buNone/>
              <a:defRPr sz="1000"/>
            </a:lvl3pPr>
            <a:lvl4pPr marL="1371396" indent="0">
              <a:buNone/>
              <a:defRPr sz="900"/>
            </a:lvl4pPr>
            <a:lvl5pPr marL="1828530" indent="0">
              <a:buNone/>
              <a:defRPr sz="900"/>
            </a:lvl5pPr>
            <a:lvl6pPr marL="2285659" indent="0">
              <a:buNone/>
              <a:defRPr sz="900"/>
            </a:lvl6pPr>
            <a:lvl7pPr marL="2742792" indent="0">
              <a:buNone/>
              <a:defRPr sz="900"/>
            </a:lvl7pPr>
            <a:lvl8pPr marL="3199924" indent="0">
              <a:buNone/>
              <a:defRPr sz="900"/>
            </a:lvl8pPr>
            <a:lvl9pPr marL="3657055"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48366DE2-63B7-4041-8918-7F499461D365}" type="datetimeFigureOut">
              <a:rPr lang="en-US" smtClean="0"/>
              <a:pPr>
                <a:defRPr/>
              </a:pPr>
              <a:t>2/15/24</a:t>
            </a:fld>
            <a:endParaRPr lang="en-US" dirty="0"/>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6525CA73-0552-214B-B539-DF47D6D79F0D}" type="slidenum">
              <a:rPr lang="en-US" smtClean="0"/>
              <a:pPr>
                <a:defRPr/>
              </a:pPr>
              <a:t>‹#›</a:t>
            </a:fld>
            <a:endParaRPr lang="en-US" dirty="0"/>
          </a:p>
        </p:txBody>
      </p:sp>
    </p:spTree>
    <p:extLst>
      <p:ext uri="{BB962C8B-B14F-4D97-AF65-F5344CB8AC3E}">
        <p14:creationId xmlns:p14="http://schemas.microsoft.com/office/powerpoint/2010/main" val="736093147"/>
      </p:ext>
    </p:extLst>
  </p:cSld>
  <p:clrMapOvr>
    <a:masterClrMapping/>
  </p:clrMapOvr>
</p:sldLayout>
</file>

<file path=ppt/slideLayouts/slideLayout229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132" indent="0">
              <a:buNone/>
              <a:defRPr sz="2800"/>
            </a:lvl2pPr>
            <a:lvl3pPr marL="914265" indent="0">
              <a:buNone/>
              <a:defRPr sz="2400"/>
            </a:lvl3pPr>
            <a:lvl4pPr marL="1371396" indent="0">
              <a:buNone/>
              <a:defRPr sz="2000"/>
            </a:lvl4pPr>
            <a:lvl5pPr marL="1828530" indent="0">
              <a:buNone/>
              <a:defRPr sz="2000"/>
            </a:lvl5pPr>
            <a:lvl6pPr marL="2285659" indent="0">
              <a:buNone/>
              <a:defRPr sz="2000"/>
            </a:lvl6pPr>
            <a:lvl7pPr marL="2742792" indent="0">
              <a:buNone/>
              <a:defRPr sz="2000"/>
            </a:lvl7pPr>
            <a:lvl8pPr marL="3199924" indent="0">
              <a:buNone/>
              <a:defRPr sz="2000"/>
            </a:lvl8pPr>
            <a:lvl9pPr marL="3657055"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132" indent="0">
              <a:buNone/>
              <a:defRPr sz="1200"/>
            </a:lvl2pPr>
            <a:lvl3pPr marL="914265" indent="0">
              <a:buNone/>
              <a:defRPr sz="1000"/>
            </a:lvl3pPr>
            <a:lvl4pPr marL="1371396" indent="0">
              <a:buNone/>
              <a:defRPr sz="900"/>
            </a:lvl4pPr>
            <a:lvl5pPr marL="1828530" indent="0">
              <a:buNone/>
              <a:defRPr sz="900"/>
            </a:lvl5pPr>
            <a:lvl6pPr marL="2285659" indent="0">
              <a:buNone/>
              <a:defRPr sz="900"/>
            </a:lvl6pPr>
            <a:lvl7pPr marL="2742792" indent="0">
              <a:buNone/>
              <a:defRPr sz="900"/>
            </a:lvl7pPr>
            <a:lvl8pPr marL="3199924" indent="0">
              <a:buNone/>
              <a:defRPr sz="900"/>
            </a:lvl8pPr>
            <a:lvl9pPr marL="3657055"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FE8933BA-218B-C447-AF2D-4B676F47CDE7}" type="datetimeFigureOut">
              <a:rPr lang="en-US" smtClean="0"/>
              <a:pPr>
                <a:defRPr/>
              </a:pPr>
              <a:t>2/15/24</a:t>
            </a:fld>
            <a:endParaRPr lang="en-US" dirty="0"/>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6F44B108-CFD7-CE48-A9BB-702F622A5320}" type="slidenum">
              <a:rPr lang="en-US" smtClean="0"/>
              <a:pPr>
                <a:defRPr/>
              </a:pPr>
              <a:t>‹#›</a:t>
            </a:fld>
            <a:endParaRPr lang="en-US" dirty="0"/>
          </a:p>
        </p:txBody>
      </p:sp>
    </p:spTree>
    <p:extLst>
      <p:ext uri="{BB962C8B-B14F-4D97-AF65-F5344CB8AC3E}">
        <p14:creationId xmlns:p14="http://schemas.microsoft.com/office/powerpoint/2010/main" val="107932982"/>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9C9D741A-F786-5548-9EBD-86A2A7B0A3C7}" type="slidenum">
              <a:rPr lang="en-US"/>
              <a:pPr>
                <a:defRPr/>
              </a:pPr>
              <a:t>‹#›</a:t>
            </a:fld>
            <a:endParaRPr lang="en-US"/>
          </a:p>
        </p:txBody>
      </p:sp>
    </p:spTree>
    <p:extLst>
      <p:ext uri="{BB962C8B-B14F-4D97-AF65-F5344CB8AC3E}">
        <p14:creationId xmlns:p14="http://schemas.microsoft.com/office/powerpoint/2010/main" val="1002021349"/>
      </p:ext>
    </p:extLst>
  </p:cSld>
  <p:clrMapOvr>
    <a:masterClrMapping/>
  </p:clrMapOvr>
</p:sldLayout>
</file>

<file path=ppt/slideLayouts/slideLayout230.xml><?xml version="1.0" encoding="utf-8"?>
<p:sldLayout xmlns:a="http://schemas.openxmlformats.org/drawingml/2006/main" xmlns:r="http://schemas.openxmlformats.org/officeDocument/2006/relationships" xmlns:p="http://schemas.openxmlformats.org/presentationml/2006/main" showMasterSp="0" type="tx">
  <p:cSld name="9_Section Header">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2929"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2930"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931"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73488303"/>
      </p:ext>
    </p:extLst>
  </p:cSld>
  <p:clrMapOvr>
    <a:masterClrMapping/>
  </p:clrMapOvr>
  <p:transition spd="med"/>
</p:sldLayout>
</file>

<file path=ppt/slideLayouts/slideLayout230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9DB22C59-F915-1047-9473-5D5FE98DF12C}" type="datetimeFigureOut">
              <a:rPr lang="en-US" smtClean="0"/>
              <a:pPr>
                <a:defRPr/>
              </a:pPr>
              <a:t>2/15/24</a:t>
            </a:fld>
            <a:endParaRPr lang="en-US" dirty="0"/>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E59E6DFA-5FBA-3043-9187-CA3798BD5BD7}" type="slidenum">
              <a:rPr lang="en-US" smtClean="0"/>
              <a:pPr>
                <a:defRPr/>
              </a:pPr>
              <a:t>‹#›</a:t>
            </a:fld>
            <a:endParaRPr lang="en-US" dirty="0"/>
          </a:p>
        </p:txBody>
      </p:sp>
    </p:spTree>
    <p:extLst>
      <p:ext uri="{BB962C8B-B14F-4D97-AF65-F5344CB8AC3E}">
        <p14:creationId xmlns:p14="http://schemas.microsoft.com/office/powerpoint/2010/main" val="521222604"/>
      </p:ext>
    </p:extLst>
  </p:cSld>
  <p:clrMapOvr>
    <a:masterClrMapping/>
  </p:clrMapOvr>
</p:sldLayout>
</file>

<file path=ppt/slideLayouts/slideLayout2300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8F421922-639B-D94E-850D-61AE0215CE64}" type="slidenum">
              <a:rPr lang="en-US"/>
              <a:pPr>
                <a:defRPr/>
              </a:pPr>
              <a:t>‹#›</a:t>
            </a:fld>
            <a:endParaRPr lang="en-US"/>
          </a:p>
        </p:txBody>
      </p:sp>
    </p:spTree>
    <p:extLst>
      <p:ext uri="{BB962C8B-B14F-4D97-AF65-F5344CB8AC3E}">
        <p14:creationId xmlns:p14="http://schemas.microsoft.com/office/powerpoint/2010/main" val="1087609936"/>
      </p:ext>
    </p:extLst>
  </p:cSld>
  <p:clrMapOvr>
    <a:masterClrMapping/>
  </p:clrMapOvr>
</p:sldLayout>
</file>

<file path=ppt/slideLayouts/slideLayout230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41"/>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41"/>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E8CF1EB7-CA46-CA4B-BD9C-063522A155A6}" type="datetimeFigureOut">
              <a:rPr lang="en-US" smtClean="0"/>
              <a:pPr>
                <a:defRPr/>
              </a:pPr>
              <a:t>2/15/24</a:t>
            </a:fld>
            <a:endParaRPr lang="en-US" dirty="0"/>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3A81F1A0-283A-9E48-B9B5-B61800A6FBBD}" type="slidenum">
              <a:rPr lang="en-US" smtClean="0"/>
              <a:pPr>
                <a:defRPr/>
              </a:pPr>
              <a:t>‹#›</a:t>
            </a:fld>
            <a:endParaRPr lang="en-US" dirty="0"/>
          </a:p>
        </p:txBody>
      </p:sp>
    </p:spTree>
    <p:extLst>
      <p:ext uri="{BB962C8B-B14F-4D97-AF65-F5344CB8AC3E}">
        <p14:creationId xmlns:p14="http://schemas.microsoft.com/office/powerpoint/2010/main" val="1784381337"/>
      </p:ext>
    </p:extLst>
  </p:cSld>
  <p:clrMapOvr>
    <a:masterClrMapping/>
  </p:clrMapOvr>
</p:sldLayout>
</file>

<file path=ppt/slideLayouts/slideLayout2302.xml><?xml version="1.0" encoding="utf-8"?>
<p:sldLayout xmlns:a="http://schemas.openxmlformats.org/drawingml/2006/main" xmlns:r="http://schemas.openxmlformats.org/officeDocument/2006/relationships" xmlns:p="http://schemas.openxmlformats.org/presentationml/2006/main" showMasterSp="0" type="title">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8478838" cy="6173788"/>
            <a:chOff x="0" y="0"/>
            <a:chExt cx="5341" cy="3889"/>
          </a:xfrm>
        </p:grpSpPr>
        <p:sp>
          <p:nvSpPr>
            <p:cNvPr id="5" name="Freeform 3"/>
            <p:cNvSpPr>
              <a:spLocks/>
            </p:cNvSpPr>
            <p:nvPr/>
          </p:nvSpPr>
          <p:spPr bwMode="auto">
            <a:xfrm>
              <a:off x="0" y="0"/>
              <a:ext cx="3863" cy="3889"/>
            </a:xfrm>
            <a:custGeom>
              <a:avLst/>
              <a:gdLst>
                <a:gd name="T0" fmla="*/ 3862 w 3863"/>
                <a:gd name="T1" fmla="*/ 3418 h 3889"/>
                <a:gd name="T2" fmla="*/ 457 w 3863"/>
                <a:gd name="T3" fmla="*/ 0 h 3889"/>
                <a:gd name="T4" fmla="*/ 0 w 3863"/>
                <a:gd name="T5" fmla="*/ 0 h 3889"/>
                <a:gd name="T6" fmla="*/ 0 w 3863"/>
                <a:gd name="T7" fmla="*/ 481 h 3889"/>
                <a:gd name="T8" fmla="*/ 3394 w 3863"/>
                <a:gd name="T9" fmla="*/ 3888 h 3889"/>
                <a:gd name="T10" fmla="*/ 3862 w 3863"/>
                <a:gd name="T11" fmla="*/ 3418 h 388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863" h="3889">
                  <a:moveTo>
                    <a:pt x="3862" y="3418"/>
                  </a:moveTo>
                  <a:lnTo>
                    <a:pt x="457" y="0"/>
                  </a:lnTo>
                  <a:lnTo>
                    <a:pt x="0" y="0"/>
                  </a:lnTo>
                  <a:lnTo>
                    <a:pt x="0" y="481"/>
                  </a:lnTo>
                  <a:lnTo>
                    <a:pt x="3394" y="3888"/>
                  </a:lnTo>
                  <a:lnTo>
                    <a:pt x="3862" y="3418"/>
                  </a:lnTo>
                </a:path>
              </a:pathLst>
            </a:custGeom>
            <a:solidFill>
              <a:schemeClr val="bg1">
                <a:alpha val="50195"/>
              </a:schemeClr>
            </a:solidFill>
            <a:ln w="9525">
              <a:noFill/>
              <a:round/>
              <a:headEnd type="none" w="sm" len="sm"/>
              <a:tailEnd type="none" w="sm" len="sm"/>
            </a:ln>
          </p:spPr>
          <p:txBody>
            <a:bodyPr>
              <a:prstTxWarp prst="textNoShape">
                <a:avLst/>
              </a:prstTxWarp>
            </a:bodyPr>
            <a:lstStyle/>
            <a:p>
              <a:pPr>
                <a:defRPr/>
              </a:pPr>
              <a:endParaRPr lang="en-US"/>
            </a:p>
          </p:txBody>
        </p:sp>
        <p:sp>
          <p:nvSpPr>
            <p:cNvPr id="6" name="Freeform 4"/>
            <p:cNvSpPr>
              <a:spLocks/>
            </p:cNvSpPr>
            <p:nvPr/>
          </p:nvSpPr>
          <p:spPr bwMode="auto">
            <a:xfrm>
              <a:off x="860" y="0"/>
              <a:ext cx="3394" cy="3223"/>
            </a:xfrm>
            <a:custGeom>
              <a:avLst/>
              <a:gdLst>
                <a:gd name="T0" fmla="*/ 370 w 3394"/>
                <a:gd name="T1" fmla="*/ 0 h 3223"/>
                <a:gd name="T2" fmla="*/ 3393 w 3394"/>
                <a:gd name="T3" fmla="*/ 3036 h 3223"/>
                <a:gd name="T4" fmla="*/ 3208 w 3394"/>
                <a:gd name="T5" fmla="*/ 3222 h 3223"/>
                <a:gd name="T6" fmla="*/ 0 w 3394"/>
                <a:gd name="T7" fmla="*/ 0 h 3223"/>
                <a:gd name="T8" fmla="*/ 370 w 3394"/>
                <a:gd name="T9" fmla="*/ 0 h 322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394" h="3223">
                  <a:moveTo>
                    <a:pt x="370" y="0"/>
                  </a:moveTo>
                  <a:lnTo>
                    <a:pt x="3393" y="3036"/>
                  </a:lnTo>
                  <a:lnTo>
                    <a:pt x="3208" y="3222"/>
                  </a:lnTo>
                  <a:lnTo>
                    <a:pt x="0" y="0"/>
                  </a:lnTo>
                  <a:lnTo>
                    <a:pt x="370" y="0"/>
                  </a:lnTo>
                </a:path>
              </a:pathLst>
            </a:custGeom>
            <a:solidFill>
              <a:schemeClr val="bg1">
                <a:alpha val="50195"/>
              </a:schemeClr>
            </a:solidFill>
            <a:ln w="9525">
              <a:noFill/>
              <a:round/>
              <a:headEnd type="none" w="sm" len="sm"/>
              <a:tailEnd type="none" w="sm" len="sm"/>
            </a:ln>
          </p:spPr>
          <p:txBody>
            <a:bodyPr>
              <a:prstTxWarp prst="textNoShape">
                <a:avLst/>
              </a:prstTxWarp>
            </a:bodyPr>
            <a:lstStyle/>
            <a:p>
              <a:pPr>
                <a:defRPr/>
              </a:pPr>
              <a:endParaRPr lang="en-US"/>
            </a:p>
          </p:txBody>
        </p:sp>
        <p:sp>
          <p:nvSpPr>
            <p:cNvPr id="7" name="Freeform 5"/>
            <p:cNvSpPr>
              <a:spLocks/>
            </p:cNvSpPr>
            <p:nvPr/>
          </p:nvSpPr>
          <p:spPr bwMode="auto">
            <a:xfrm>
              <a:off x="2187" y="0"/>
              <a:ext cx="2859" cy="2556"/>
            </a:xfrm>
            <a:custGeom>
              <a:avLst/>
              <a:gdLst>
                <a:gd name="T0" fmla="*/ 630 w 2859"/>
                <a:gd name="T1" fmla="*/ 0 h 2556"/>
                <a:gd name="T2" fmla="*/ 2858 w 2859"/>
                <a:gd name="T3" fmla="*/ 2238 h 2556"/>
                <a:gd name="T4" fmla="*/ 2543 w 2859"/>
                <a:gd name="T5" fmla="*/ 2555 h 2556"/>
                <a:gd name="T6" fmla="*/ 0 w 2859"/>
                <a:gd name="T7" fmla="*/ 0 h 2556"/>
                <a:gd name="T8" fmla="*/ 630 w 2859"/>
                <a:gd name="T9" fmla="*/ 0 h 25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859" h="2556">
                  <a:moveTo>
                    <a:pt x="630" y="0"/>
                  </a:moveTo>
                  <a:lnTo>
                    <a:pt x="2858" y="2238"/>
                  </a:lnTo>
                  <a:lnTo>
                    <a:pt x="2543" y="2555"/>
                  </a:lnTo>
                  <a:lnTo>
                    <a:pt x="0" y="0"/>
                  </a:lnTo>
                  <a:lnTo>
                    <a:pt x="630" y="0"/>
                  </a:lnTo>
                </a:path>
              </a:pathLst>
            </a:custGeom>
            <a:solidFill>
              <a:schemeClr val="bg1">
                <a:alpha val="50195"/>
              </a:schemeClr>
            </a:solidFill>
            <a:ln w="9525">
              <a:noFill/>
              <a:round/>
              <a:headEnd type="none" w="sm" len="sm"/>
              <a:tailEnd type="none" w="sm" len="sm"/>
            </a:ln>
          </p:spPr>
          <p:txBody>
            <a:bodyPr>
              <a:prstTxWarp prst="textNoShape">
                <a:avLst/>
              </a:prstTxWarp>
            </a:bodyPr>
            <a:lstStyle/>
            <a:p>
              <a:pPr>
                <a:defRPr/>
              </a:pPr>
              <a:endParaRPr lang="en-US"/>
            </a:p>
          </p:txBody>
        </p:sp>
        <p:sp>
          <p:nvSpPr>
            <p:cNvPr id="8" name="Freeform 6"/>
            <p:cNvSpPr>
              <a:spLocks/>
            </p:cNvSpPr>
            <p:nvPr/>
          </p:nvSpPr>
          <p:spPr bwMode="auto">
            <a:xfrm>
              <a:off x="3055" y="0"/>
              <a:ext cx="2286" cy="2121"/>
            </a:xfrm>
            <a:custGeom>
              <a:avLst/>
              <a:gdLst>
                <a:gd name="T0" fmla="*/ 0 w 2286"/>
                <a:gd name="T1" fmla="*/ 0 h 2121"/>
                <a:gd name="T2" fmla="*/ 2111 w 2286"/>
                <a:gd name="T3" fmla="*/ 2120 h 2121"/>
                <a:gd name="T4" fmla="*/ 2285 w 2286"/>
                <a:gd name="T5" fmla="*/ 1945 h 2121"/>
                <a:gd name="T6" fmla="*/ 348 w 2286"/>
                <a:gd name="T7" fmla="*/ 0 h 2121"/>
                <a:gd name="T8" fmla="*/ 0 w 2286"/>
                <a:gd name="T9" fmla="*/ 0 h 212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86" h="2121">
                  <a:moveTo>
                    <a:pt x="0" y="0"/>
                  </a:moveTo>
                  <a:lnTo>
                    <a:pt x="2111" y="2120"/>
                  </a:lnTo>
                  <a:lnTo>
                    <a:pt x="2285" y="1945"/>
                  </a:lnTo>
                  <a:lnTo>
                    <a:pt x="348" y="0"/>
                  </a:lnTo>
                  <a:lnTo>
                    <a:pt x="0" y="0"/>
                  </a:lnTo>
                </a:path>
              </a:pathLst>
            </a:custGeom>
            <a:solidFill>
              <a:schemeClr val="bg1">
                <a:alpha val="50195"/>
              </a:schemeClr>
            </a:solidFill>
            <a:ln w="9525">
              <a:noFill/>
              <a:round/>
              <a:headEnd type="none" w="sm" len="sm"/>
              <a:tailEnd type="none" w="sm" len="sm"/>
            </a:ln>
          </p:spPr>
          <p:txBody>
            <a:bodyPr>
              <a:prstTxWarp prst="textNoShape">
                <a:avLst/>
              </a:prstTxWarp>
            </a:bodyPr>
            <a:lstStyle/>
            <a:p>
              <a:pPr>
                <a:defRPr/>
              </a:pPr>
              <a:endParaRPr lang="en-US"/>
            </a:p>
          </p:txBody>
        </p:sp>
      </p:grpSp>
      <p:sp>
        <p:nvSpPr>
          <p:cNvPr id="243719" name="Rectangle 7"/>
          <p:cNvSpPr>
            <a:spLocks noGrp="1" noChangeArrowheads="1"/>
          </p:cNvSpPr>
          <p:nvPr>
            <p:ph type="ctrTitle" sz="quarter"/>
          </p:nvPr>
        </p:nvSpPr>
        <p:spPr>
          <a:xfrm>
            <a:off x="685800" y="1143000"/>
            <a:ext cx="7772400" cy="1143000"/>
          </a:xfrm>
        </p:spPr>
        <p:txBody>
          <a:bodyPr/>
          <a:lstStyle>
            <a:lvl1pPr>
              <a:defRPr/>
            </a:lvl1pPr>
          </a:lstStyle>
          <a:p>
            <a:r>
              <a:rPr lang="en-US"/>
              <a:t>Click to edit Master title style</a:t>
            </a:r>
          </a:p>
        </p:txBody>
      </p:sp>
      <p:sp>
        <p:nvSpPr>
          <p:cNvPr id="243720" name="Rectangle 8"/>
          <p:cNvSpPr>
            <a:spLocks noGrp="1" noChangeArrowheads="1"/>
          </p:cNvSpPr>
          <p:nvPr>
            <p:ph type="subTitle" sz="quarter" idx="1"/>
          </p:nvPr>
        </p:nvSpPr>
        <p:spPr>
          <a:xfrm>
            <a:off x="1371600" y="2819400"/>
            <a:ext cx="6400800" cy="1752600"/>
          </a:xfrm>
          <a:ln w="9525">
            <a:headEnd/>
            <a:tailEnd/>
          </a:ln>
        </p:spPr>
        <p:txBody>
          <a:bodyPr lIns="92075" tIns="46038" rIns="92075" bIns="46038"/>
          <a:lstStyle>
            <a:lvl1pPr marL="0" indent="0" algn="ctr">
              <a:buFont typeface="Wingdings" pitchFamily="-105" charset="2"/>
              <a:buNone/>
              <a:defRPr/>
            </a:lvl1pPr>
          </a:lstStyle>
          <a:p>
            <a:r>
              <a:rPr lang="en-US"/>
              <a:t>Click to edit Master subtitle style</a:t>
            </a:r>
          </a:p>
        </p:txBody>
      </p:sp>
      <p:sp>
        <p:nvSpPr>
          <p:cNvPr id="9" name="Rectangle 9"/>
          <p:cNvSpPr>
            <a:spLocks noGrp="1" noChangeArrowheads="1"/>
          </p:cNvSpPr>
          <p:nvPr>
            <p:ph type="dt" sz="quarter" idx="10"/>
          </p:nvPr>
        </p:nvSpPr>
        <p:spPr/>
        <p:txBody>
          <a:bodyPr/>
          <a:lstStyle>
            <a:lvl1pPr>
              <a:defRPr>
                <a:solidFill>
                  <a:srgbClr val="FFFFFF"/>
                </a:solidFill>
              </a:defRPr>
            </a:lvl1pPr>
          </a:lstStyle>
          <a:p>
            <a:pPr>
              <a:defRPr/>
            </a:pPr>
            <a:endParaRPr lang="en-US"/>
          </a:p>
        </p:txBody>
      </p:sp>
      <p:sp>
        <p:nvSpPr>
          <p:cNvPr id="10" name="Rectangle 10"/>
          <p:cNvSpPr>
            <a:spLocks noGrp="1" noChangeArrowheads="1"/>
          </p:cNvSpPr>
          <p:nvPr>
            <p:ph type="ftr" sz="quarter" idx="11"/>
          </p:nvPr>
        </p:nvSpPr>
        <p:spPr/>
        <p:txBody>
          <a:bodyPr/>
          <a:lstStyle>
            <a:lvl1pPr algn="l">
              <a:defRPr>
                <a:solidFill>
                  <a:srgbClr val="FFFFFF"/>
                </a:solidFill>
              </a:defRPr>
            </a:lvl1pPr>
          </a:lstStyle>
          <a:p>
            <a:pPr>
              <a:defRPr/>
            </a:pPr>
            <a:endParaRPr lang="en-US"/>
          </a:p>
        </p:txBody>
      </p:sp>
      <p:sp>
        <p:nvSpPr>
          <p:cNvPr id="11" name="Rectangle 11"/>
          <p:cNvSpPr>
            <a:spLocks noGrp="1" noChangeArrowheads="1"/>
          </p:cNvSpPr>
          <p:nvPr>
            <p:ph type="sldNum" sz="quarter" idx="12"/>
          </p:nvPr>
        </p:nvSpPr>
        <p:spPr/>
        <p:txBody>
          <a:bodyPr/>
          <a:lstStyle>
            <a:lvl1pPr>
              <a:defRPr/>
            </a:lvl1pPr>
          </a:lstStyle>
          <a:p>
            <a:pPr>
              <a:defRPr/>
            </a:pPr>
            <a:fld id="{6B5094FA-9830-6343-9353-BB9206A8E729}" type="slidenum">
              <a:rPr lang="en-US"/>
              <a:pPr>
                <a:defRPr/>
              </a:pPr>
              <a:t>‹#›</a:t>
            </a:fld>
            <a:endParaRPr lang="en-US"/>
          </a:p>
        </p:txBody>
      </p:sp>
    </p:spTree>
    <p:extLst>
      <p:ext uri="{BB962C8B-B14F-4D97-AF65-F5344CB8AC3E}">
        <p14:creationId xmlns:p14="http://schemas.microsoft.com/office/powerpoint/2010/main" val="1027735776"/>
      </p:ext>
    </p:extLst>
  </p:cSld>
  <p:clrMapOvr>
    <a:masterClrMapping/>
  </p:clrMapOvr>
  <p:transition/>
</p:sldLayout>
</file>

<file path=ppt/slideLayouts/slideLayout2303.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p:txBody>
          <a:bodyPr/>
          <a:lstStyle>
            <a:lvl1pPr>
              <a:defRPr/>
            </a:lvl1pPr>
          </a:lstStyle>
          <a:p>
            <a:pPr>
              <a:defRPr/>
            </a:pPr>
            <a:endParaRPr lang="en-US"/>
          </a:p>
        </p:txBody>
      </p:sp>
      <p:sp>
        <p:nvSpPr>
          <p:cNvPr id="5" name="Rectangle 9"/>
          <p:cNvSpPr>
            <a:spLocks noGrp="1" noChangeArrowheads="1"/>
          </p:cNvSpPr>
          <p:nvPr>
            <p:ph type="ftr" sz="quarter" idx="11"/>
          </p:nvPr>
        </p:nvSpPr>
        <p:spPr/>
        <p:txBody>
          <a:bodyPr/>
          <a:lstStyle>
            <a:lvl1pPr algn="l">
              <a:defRPr/>
            </a:lvl1pPr>
          </a:lstStyle>
          <a:p>
            <a:pPr>
              <a:defRPr/>
            </a:pPr>
            <a:endParaRPr lang="en-US"/>
          </a:p>
        </p:txBody>
      </p:sp>
      <p:sp>
        <p:nvSpPr>
          <p:cNvPr id="6" name="Rectangle 10"/>
          <p:cNvSpPr>
            <a:spLocks noGrp="1" noChangeArrowheads="1"/>
          </p:cNvSpPr>
          <p:nvPr>
            <p:ph type="sldNum" sz="quarter" idx="12"/>
          </p:nvPr>
        </p:nvSpPr>
        <p:spPr/>
        <p:txBody>
          <a:bodyPr/>
          <a:lstStyle>
            <a:lvl1pPr>
              <a:defRPr/>
            </a:lvl1pPr>
          </a:lstStyle>
          <a:p>
            <a:pPr>
              <a:defRPr/>
            </a:pPr>
            <a:fld id="{2C74C029-22D8-F041-9332-660DDBEB016E}" type="slidenum">
              <a:rPr lang="en-US"/>
              <a:pPr>
                <a:defRPr/>
              </a:pPr>
              <a:t>‹#›</a:t>
            </a:fld>
            <a:endParaRPr lang="en-US"/>
          </a:p>
        </p:txBody>
      </p:sp>
    </p:spTree>
    <p:extLst>
      <p:ext uri="{BB962C8B-B14F-4D97-AF65-F5344CB8AC3E}">
        <p14:creationId xmlns:p14="http://schemas.microsoft.com/office/powerpoint/2010/main" val="75516092"/>
      </p:ext>
    </p:extLst>
  </p:cSld>
  <p:clrMapOvr>
    <a:masterClrMapping/>
  </p:clrMapOvr>
  <p:transition/>
</p:sldLayout>
</file>

<file path=ppt/slideLayouts/slideLayout2304.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3"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4" name="Rectangle 6"/>
          <p:cNvSpPr>
            <a:spLocks noGrp="1" noChangeArrowheads="1"/>
          </p:cNvSpPr>
          <p:nvPr>
            <p:ph type="sldNum" sz="quarter" idx="12"/>
          </p:nvPr>
        </p:nvSpPr>
        <p:spPr/>
        <p:txBody>
          <a:bodyPr/>
          <a:lstStyle>
            <a:lvl1pPr eaLnBrk="0" hangingPunct="0">
              <a:defRPr b="1" i="0">
                <a:latin typeface="Arial" panose="020B0604020202020204" pitchFamily="34" charset="0"/>
              </a:defRPr>
            </a:lvl1pPr>
          </a:lstStyle>
          <a:p>
            <a:pPr>
              <a:defRPr/>
            </a:pPr>
            <a:fld id="{53D37CC6-BD36-F04F-8B0C-E1D98B21BBA5}" type="slidenum">
              <a:rPr lang="en-US" smtClean="0"/>
              <a:pPr>
                <a:defRPr/>
              </a:pPr>
              <a:t>‹#›</a:t>
            </a:fld>
            <a:endParaRPr lang="en-US" dirty="0"/>
          </a:p>
        </p:txBody>
      </p:sp>
    </p:spTree>
    <p:extLst>
      <p:ext uri="{BB962C8B-B14F-4D97-AF65-F5344CB8AC3E}">
        <p14:creationId xmlns:p14="http://schemas.microsoft.com/office/powerpoint/2010/main" val="2568839573"/>
      </p:ext>
    </p:extLst>
  </p:cSld>
  <p:clrMapOvr>
    <a:masterClrMapping/>
  </p:clrMapOvr>
</p:sldLayout>
</file>

<file path=ppt/slideLayouts/slideLayout2305.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eaLnBrk="0" hangingPunct="0">
              <a:defRPr b="1" i="0">
                <a:latin typeface="Arial" panose="020B0604020202020204" pitchFamily="34" charset="0"/>
              </a:defRPr>
            </a:lvl1pPr>
          </a:lstStyle>
          <a:p>
            <a:pPr>
              <a:defRPr/>
            </a:pPr>
            <a:fld id="{6D193821-F571-3441-8B91-DE97F054B98D}" type="slidenum">
              <a:rPr lang="en-US" smtClean="0"/>
              <a:pPr>
                <a:defRPr/>
              </a:pPr>
              <a:t>‹#›</a:t>
            </a:fld>
            <a:endParaRPr lang="en-US" dirty="0"/>
          </a:p>
        </p:txBody>
      </p:sp>
    </p:spTree>
    <p:extLst>
      <p:ext uri="{BB962C8B-B14F-4D97-AF65-F5344CB8AC3E}">
        <p14:creationId xmlns:p14="http://schemas.microsoft.com/office/powerpoint/2010/main" val="3870667598"/>
      </p:ext>
    </p:extLst>
  </p:cSld>
  <p:clrMapOvr>
    <a:masterClrMapping/>
  </p:clrMapOvr>
</p:sldLayout>
</file>

<file path=ppt/slideLayouts/slideLayout230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1035050" y="1552603"/>
            <a:ext cx="10179050" cy="5305425"/>
            <a:chOff x="-652" y="978"/>
            <a:chExt cx="6412" cy="3342"/>
          </a:xfrm>
        </p:grpSpPr>
        <p:sp>
          <p:nvSpPr>
            <p:cNvPr id="5" name="Freeform 3"/>
            <p:cNvSpPr>
              <a:spLocks/>
            </p:cNvSpPr>
            <p:nvPr/>
          </p:nvSpPr>
          <p:spPr bwMode="auto">
            <a:xfrm>
              <a:off x="2061" y="1707"/>
              <a:ext cx="3699" cy="2613"/>
            </a:xfrm>
            <a:custGeom>
              <a:avLst/>
              <a:gdLst/>
              <a:ahLst/>
              <a:cxnLst>
                <a:cxn ang="0">
                  <a:pos x="1523" y="2611"/>
                </a:cxn>
                <a:cxn ang="0">
                  <a:pos x="3698" y="2612"/>
                </a:cxn>
                <a:cxn ang="0">
                  <a:pos x="3698" y="2228"/>
                </a:cxn>
                <a:cxn ang="0">
                  <a:pos x="0" y="0"/>
                </a:cxn>
                <a:cxn ang="0">
                  <a:pos x="160" y="118"/>
                </a:cxn>
                <a:cxn ang="0">
                  <a:pos x="292" y="219"/>
                </a:cxn>
                <a:cxn ang="0">
                  <a:pos x="441" y="347"/>
                </a:cxn>
                <a:cxn ang="0">
                  <a:pos x="585" y="482"/>
                </a:cxn>
                <a:cxn ang="0">
                  <a:pos x="796" y="711"/>
                </a:cxn>
                <a:cxn ang="0">
                  <a:pos x="983" y="955"/>
                </a:cxn>
                <a:cxn ang="0">
                  <a:pos x="1119" y="1168"/>
                </a:cxn>
                <a:cxn ang="0">
                  <a:pos x="1238" y="1388"/>
                </a:cxn>
                <a:cxn ang="0">
                  <a:pos x="1331" y="1608"/>
                </a:cxn>
                <a:cxn ang="0">
                  <a:pos x="1400" y="1809"/>
                </a:cxn>
                <a:cxn ang="0">
                  <a:pos x="1447" y="1979"/>
                </a:cxn>
                <a:cxn ang="0">
                  <a:pos x="1490" y="2190"/>
                </a:cxn>
                <a:cxn ang="0">
                  <a:pos x="1511" y="2374"/>
                </a:cxn>
                <a:cxn ang="0">
                  <a:pos x="1523" y="2611"/>
                </a:cxn>
              </a:cxnLst>
              <a:rect l="0" t="0" r="r" b="b"/>
              <a:pathLst>
                <a:path w="3699" h="2613">
                  <a:moveTo>
                    <a:pt x="1523" y="2611"/>
                  </a:moveTo>
                  <a:lnTo>
                    <a:pt x="3698" y="2612"/>
                  </a:lnTo>
                  <a:lnTo>
                    <a:pt x="3698" y="2228"/>
                  </a:lnTo>
                  <a:lnTo>
                    <a:pt x="0" y="0"/>
                  </a:lnTo>
                  <a:lnTo>
                    <a:pt x="160" y="118"/>
                  </a:lnTo>
                  <a:lnTo>
                    <a:pt x="292" y="219"/>
                  </a:lnTo>
                  <a:lnTo>
                    <a:pt x="441" y="347"/>
                  </a:lnTo>
                  <a:lnTo>
                    <a:pt x="585" y="482"/>
                  </a:lnTo>
                  <a:lnTo>
                    <a:pt x="796" y="711"/>
                  </a:lnTo>
                  <a:lnTo>
                    <a:pt x="983" y="955"/>
                  </a:lnTo>
                  <a:lnTo>
                    <a:pt x="1119" y="1168"/>
                  </a:lnTo>
                  <a:lnTo>
                    <a:pt x="1238" y="1388"/>
                  </a:lnTo>
                  <a:lnTo>
                    <a:pt x="1331" y="1608"/>
                  </a:lnTo>
                  <a:lnTo>
                    <a:pt x="1400" y="1809"/>
                  </a:lnTo>
                  <a:lnTo>
                    <a:pt x="1447" y="1979"/>
                  </a:lnTo>
                  <a:lnTo>
                    <a:pt x="1490" y="2190"/>
                  </a:lnTo>
                  <a:lnTo>
                    <a:pt x="1511" y="2374"/>
                  </a:lnTo>
                  <a:lnTo>
                    <a:pt x="1523" y="2611"/>
                  </a:lnTo>
                </a:path>
              </a:pathLst>
            </a:custGeom>
            <a:gradFill rotWithShape="0">
              <a:gsLst>
                <a:gs pos="0">
                  <a:schemeClr val="accent2">
                    <a:gamma/>
                    <a:shade val="46275"/>
                    <a:invGamma/>
                  </a:schemeClr>
                </a:gs>
                <a:gs pos="100000">
                  <a:schemeClr val="accent2"/>
                </a:gs>
              </a:gsLst>
              <a:lin ang="0" scaled="1"/>
            </a:gradFill>
            <a:ln w="9525" cap="rnd">
              <a:noFill/>
              <a:round/>
              <a:headEnd/>
              <a:tailEnd/>
            </a:ln>
            <a:effectLst/>
          </p:spPr>
          <p:txBody>
            <a:bodyPr/>
            <a:lstStyle/>
            <a:p>
              <a:pPr>
                <a:defRPr/>
              </a:pPr>
              <a:endParaRPr lang="en-US">
                <a:solidFill>
                  <a:srgbClr val="FFFFFF"/>
                </a:solidFill>
                <a:ea typeface="ＭＳ Ｐゴシック" charset="-128"/>
                <a:cs typeface="ＭＳ Ｐゴシック" charset="-128"/>
              </a:endParaRPr>
            </a:p>
          </p:txBody>
        </p:sp>
        <p:sp>
          <p:nvSpPr>
            <p:cNvPr id="6" name="Arc 4"/>
            <p:cNvSpPr>
              <a:spLocks/>
            </p:cNvSpPr>
            <p:nvPr/>
          </p:nvSpPr>
          <p:spPr bwMode="auto">
            <a:xfrm>
              <a:off x="-652" y="978"/>
              <a:ext cx="4237" cy="3342"/>
            </a:xfrm>
            <a:custGeom>
              <a:avLst/>
              <a:gdLst>
                <a:gd name="T0" fmla="*/ 0 w 21600"/>
                <a:gd name="T1" fmla="*/ 0 h 21231"/>
                <a:gd name="T2" fmla="*/ 0 w 21600"/>
                <a:gd name="T3" fmla="*/ 0 h 21231"/>
                <a:gd name="T4" fmla="*/ 0 w 21600"/>
                <a:gd name="T5" fmla="*/ 0 h 21231"/>
                <a:gd name="T6" fmla="*/ 0 60000 65536"/>
                <a:gd name="T7" fmla="*/ 0 60000 65536"/>
                <a:gd name="T8" fmla="*/ 0 60000 65536"/>
              </a:gdLst>
              <a:ahLst/>
              <a:cxnLst>
                <a:cxn ang="T6">
                  <a:pos x="T0" y="T1"/>
                </a:cxn>
                <a:cxn ang="T7">
                  <a:pos x="T2" y="T3"/>
                </a:cxn>
                <a:cxn ang="T8">
                  <a:pos x="T4" y="T5"/>
                </a:cxn>
              </a:cxnLst>
              <a:rect l="0" t="0" r="r" b="b"/>
              <a:pathLst>
                <a:path w="21600" h="21231" fill="none" extrusionOk="0">
                  <a:moveTo>
                    <a:pt x="3976" y="0"/>
                  </a:moveTo>
                  <a:cubicBezTo>
                    <a:pt x="14194" y="1914"/>
                    <a:pt x="21600" y="10835"/>
                    <a:pt x="21600" y="21231"/>
                  </a:cubicBezTo>
                </a:path>
                <a:path w="21600" h="21231" stroke="0" extrusionOk="0">
                  <a:moveTo>
                    <a:pt x="3976" y="0"/>
                  </a:moveTo>
                  <a:cubicBezTo>
                    <a:pt x="14194" y="1914"/>
                    <a:pt x="21600" y="10835"/>
                    <a:pt x="21600" y="21231"/>
                  </a:cubicBezTo>
                  <a:lnTo>
                    <a:pt x="0" y="21231"/>
                  </a:lnTo>
                  <a:lnTo>
                    <a:pt x="3976" y="0"/>
                  </a:lnTo>
                  <a:close/>
                </a:path>
              </a:pathLst>
            </a:custGeom>
            <a:noFill/>
            <a:ln w="12700" cap="rnd">
              <a:solidFill>
                <a:schemeClr val="accent2"/>
              </a:solidFill>
              <a:round/>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anchor="ctr"/>
            <a:lstStyle/>
            <a:p>
              <a:endParaRPr lang="en-US">
                <a:solidFill>
                  <a:srgbClr val="FFFFFF"/>
                </a:solidFill>
              </a:endParaRPr>
            </a:p>
          </p:txBody>
        </p:sp>
      </p:grpSp>
      <p:sp>
        <p:nvSpPr>
          <p:cNvPr id="7173" name="Rectangle 5"/>
          <p:cNvSpPr>
            <a:spLocks noGrp="1" noChangeArrowheads="1"/>
          </p:cNvSpPr>
          <p:nvPr>
            <p:ph type="ctrTitle" sz="quarter"/>
          </p:nvPr>
        </p:nvSpPr>
        <p:spPr>
          <a:xfrm>
            <a:off x="1293813" y="762000"/>
            <a:ext cx="7772400" cy="1143000"/>
          </a:xfrm>
        </p:spPr>
        <p:txBody>
          <a:bodyPr anchor="b"/>
          <a:lstStyle>
            <a:lvl1pPr>
              <a:defRPr b="1" i="0">
                <a:latin typeface="Arial" panose="020B0604020202020204" pitchFamily="34" charset="0"/>
              </a:defRPr>
            </a:lvl1pPr>
          </a:lstStyle>
          <a:p>
            <a:r>
              <a:rPr lang="en-US" dirty="0"/>
              <a:t>Click to edit Master title style</a:t>
            </a:r>
          </a:p>
        </p:txBody>
      </p:sp>
      <p:sp>
        <p:nvSpPr>
          <p:cNvPr id="7174" name="Rectangle 6"/>
          <p:cNvSpPr>
            <a:spLocks noGrp="1" noChangeArrowheads="1"/>
          </p:cNvSpPr>
          <p:nvPr>
            <p:ph type="subTitle" sz="quarter" idx="1"/>
          </p:nvPr>
        </p:nvSpPr>
        <p:spPr>
          <a:xfrm>
            <a:off x="685800" y="3429001"/>
            <a:ext cx="6400800" cy="1752600"/>
          </a:xfrm>
        </p:spPr>
        <p:txBody>
          <a:bodyPr lIns="91628" tIns="45812" rIns="91628" bIns="45812" anchor="ctr"/>
          <a:lstStyle>
            <a:lvl1pPr marL="0" indent="0" algn="ctr">
              <a:buFont typeface="Wingdings" pitchFamily="-108" charset="2"/>
              <a:buNone/>
              <a:defRPr b="1" i="0">
                <a:latin typeface="Arial" panose="020B0604020202020204" pitchFamily="34" charset="0"/>
                <a:cs typeface="Arial" panose="020B0604020202020204" pitchFamily="34" charset="0"/>
              </a:defRPr>
            </a:lvl1pPr>
          </a:lstStyle>
          <a:p>
            <a:r>
              <a:rPr lang="en-US" dirty="0"/>
              <a:t>Click to edit Master subtitle style</a:t>
            </a:r>
          </a:p>
        </p:txBody>
      </p:sp>
      <p:sp>
        <p:nvSpPr>
          <p:cNvPr id="7" name="Rectangle 7"/>
          <p:cNvSpPr>
            <a:spLocks noGrp="1" noChangeArrowheads="1"/>
          </p:cNvSpPr>
          <p:nvPr>
            <p:ph type="dt" sz="quarter" idx="10"/>
          </p:nvPr>
        </p:nvSpPr>
        <p:spPr/>
        <p:txBody>
          <a:bodyPr/>
          <a:lstStyle>
            <a:lvl1pPr>
              <a:defRPr/>
            </a:lvl1pPr>
          </a:lstStyle>
          <a:p>
            <a:pPr>
              <a:defRPr/>
            </a:pPr>
            <a:endParaRPr lang="en-US">
              <a:solidFill>
                <a:srgbClr val="FFFFFF"/>
              </a:solidFill>
            </a:endParaRPr>
          </a:p>
        </p:txBody>
      </p:sp>
      <p:sp>
        <p:nvSpPr>
          <p:cNvPr id="8" name="Rectangle 8"/>
          <p:cNvSpPr>
            <a:spLocks noGrp="1" noChangeArrowheads="1"/>
          </p:cNvSpPr>
          <p:nvPr>
            <p:ph type="ftr" sz="quarter" idx="11"/>
          </p:nvPr>
        </p:nvSpPr>
        <p:spPr/>
        <p:txBody>
          <a:bodyPr/>
          <a:lstStyle>
            <a:lvl1pPr>
              <a:defRPr/>
            </a:lvl1pPr>
          </a:lstStyle>
          <a:p>
            <a:pPr>
              <a:defRPr/>
            </a:pPr>
            <a:endParaRPr lang="en-US">
              <a:solidFill>
                <a:srgbClr val="FFFFFF"/>
              </a:solidFill>
            </a:endParaRPr>
          </a:p>
        </p:txBody>
      </p:sp>
      <p:sp>
        <p:nvSpPr>
          <p:cNvPr id="9" name="Rectangle 9"/>
          <p:cNvSpPr>
            <a:spLocks noGrp="1" noChangeArrowheads="1"/>
          </p:cNvSpPr>
          <p:nvPr>
            <p:ph type="sldNum" sz="quarter" idx="12"/>
          </p:nvPr>
        </p:nvSpPr>
        <p:spPr/>
        <p:txBody>
          <a:bodyPr/>
          <a:lstStyle>
            <a:lvl1pPr>
              <a:defRPr/>
            </a:lvl1pPr>
          </a:lstStyle>
          <a:p>
            <a:pPr>
              <a:defRPr/>
            </a:pPr>
            <a:fld id="{7335E267-0744-5545-A261-A53AAA964F69}"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860847175"/>
      </p:ext>
    </p:extLst>
  </p:cSld>
  <p:clrMapOvr>
    <a:masterClrMapping/>
  </p:clrMapOvr>
</p:sldLayout>
</file>

<file path=ppt/slideLayouts/slideLayout230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6"/>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7"/>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8"/>
          <p:cNvSpPr>
            <a:spLocks noGrp="1" noChangeArrowheads="1"/>
          </p:cNvSpPr>
          <p:nvPr>
            <p:ph type="sldNum" sz="quarter" idx="12"/>
          </p:nvPr>
        </p:nvSpPr>
        <p:spPr>
          <a:ln/>
        </p:spPr>
        <p:txBody>
          <a:bodyPr/>
          <a:lstStyle>
            <a:lvl1pPr>
              <a:defRPr/>
            </a:lvl1pPr>
          </a:lstStyle>
          <a:p>
            <a:pPr>
              <a:defRPr/>
            </a:pPr>
            <a:fld id="{B5C75D92-1C10-CF4B-A27C-5224A0494295}"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602864701"/>
      </p:ext>
    </p:extLst>
  </p:cSld>
  <p:clrMapOvr>
    <a:masterClrMapping/>
  </p:clrMapOvr>
</p:sldLayout>
</file>

<file path=ppt/slideLayouts/slideLayout230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27"/>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4998" indent="0">
              <a:buNone/>
              <a:defRPr sz="1800"/>
            </a:lvl2pPr>
            <a:lvl3pPr marL="909996" indent="0">
              <a:buNone/>
              <a:defRPr sz="1600"/>
            </a:lvl3pPr>
            <a:lvl4pPr marL="1364972" indent="0">
              <a:buNone/>
              <a:defRPr sz="1400"/>
            </a:lvl4pPr>
            <a:lvl5pPr marL="1819980" indent="0">
              <a:buNone/>
              <a:defRPr sz="1400"/>
            </a:lvl5pPr>
            <a:lvl6pPr marL="2274953" indent="0">
              <a:buNone/>
              <a:defRPr sz="1400"/>
            </a:lvl6pPr>
            <a:lvl7pPr marL="2729942" indent="0">
              <a:buNone/>
              <a:defRPr sz="1400"/>
            </a:lvl7pPr>
            <a:lvl8pPr marL="3184932" indent="0">
              <a:buNone/>
              <a:defRPr sz="1400"/>
            </a:lvl8pPr>
            <a:lvl9pPr marL="3639924" indent="0">
              <a:buNone/>
              <a:defRPr sz="1400"/>
            </a:lvl9pPr>
          </a:lstStyle>
          <a:p>
            <a:pPr lvl="0"/>
            <a:r>
              <a:rPr lang="en-US" dirty="0"/>
              <a:t>Click to edit Master text styles</a:t>
            </a:r>
          </a:p>
        </p:txBody>
      </p:sp>
      <p:sp>
        <p:nvSpPr>
          <p:cNvPr id="4" name="Rectangle 6"/>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7"/>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8"/>
          <p:cNvSpPr>
            <a:spLocks noGrp="1" noChangeArrowheads="1"/>
          </p:cNvSpPr>
          <p:nvPr>
            <p:ph type="sldNum" sz="quarter" idx="12"/>
          </p:nvPr>
        </p:nvSpPr>
        <p:spPr>
          <a:ln/>
        </p:spPr>
        <p:txBody>
          <a:bodyPr/>
          <a:lstStyle>
            <a:lvl1pPr>
              <a:defRPr/>
            </a:lvl1pPr>
          </a:lstStyle>
          <a:p>
            <a:pPr>
              <a:defRPr/>
            </a:pPr>
            <a:fld id="{9D58A8FC-4D69-0F4F-80B7-30AA88BBA0E4}"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083153271"/>
      </p:ext>
    </p:extLst>
  </p:cSld>
  <p:clrMapOvr>
    <a:masterClrMapping/>
  </p:clrMapOvr>
</p:sldLayout>
</file>

<file path=ppt/slideLayouts/slideLayout230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6"/>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7"/>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8"/>
          <p:cNvSpPr>
            <a:spLocks noGrp="1" noChangeArrowheads="1"/>
          </p:cNvSpPr>
          <p:nvPr>
            <p:ph type="sldNum" sz="quarter" idx="12"/>
          </p:nvPr>
        </p:nvSpPr>
        <p:spPr>
          <a:ln/>
        </p:spPr>
        <p:txBody>
          <a:bodyPr/>
          <a:lstStyle>
            <a:lvl1pPr>
              <a:defRPr/>
            </a:lvl1pPr>
          </a:lstStyle>
          <a:p>
            <a:pPr>
              <a:defRPr/>
            </a:pPr>
            <a:fld id="{9BCD9396-5D04-BA4A-B915-C6F4FD812AE9}"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298133592"/>
      </p:ext>
    </p:extLst>
  </p:cSld>
  <p:clrMapOvr>
    <a:masterClrMapping/>
  </p:clrMapOvr>
</p:sldLayout>
</file>

<file path=ppt/slideLayouts/slideLayout231.xml><?xml version="1.0" encoding="utf-8"?>
<p:sldLayout xmlns:a="http://schemas.openxmlformats.org/drawingml/2006/main" xmlns:r="http://schemas.openxmlformats.org/officeDocument/2006/relationships" xmlns:p="http://schemas.openxmlformats.org/presentationml/2006/main" showMasterSp="0" type="tx">
  <p:cSld name="10_Two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2938"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2939"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940"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678487214"/>
      </p:ext>
    </p:extLst>
  </p:cSld>
  <p:clrMapOvr>
    <a:masterClrMapping/>
  </p:clrMapOvr>
  <p:transition spd="med"/>
</p:sldLayout>
</file>

<file path=ppt/slideLayouts/slideLayout231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1"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4998" indent="0">
              <a:buNone/>
              <a:defRPr sz="2000" b="1"/>
            </a:lvl2pPr>
            <a:lvl3pPr marL="909996" indent="0">
              <a:buNone/>
              <a:defRPr sz="1800" b="1"/>
            </a:lvl3pPr>
            <a:lvl4pPr marL="1364972" indent="0">
              <a:buNone/>
              <a:defRPr sz="1600" b="1"/>
            </a:lvl4pPr>
            <a:lvl5pPr marL="1819980" indent="0">
              <a:buNone/>
              <a:defRPr sz="1600" b="1"/>
            </a:lvl5pPr>
            <a:lvl6pPr marL="2274953" indent="0">
              <a:buNone/>
              <a:defRPr sz="1600" b="1"/>
            </a:lvl6pPr>
            <a:lvl7pPr marL="2729942" indent="0">
              <a:buNone/>
              <a:defRPr sz="1600" b="1"/>
            </a:lvl7pPr>
            <a:lvl8pPr marL="3184932" indent="0">
              <a:buNone/>
              <a:defRPr sz="1600" b="1"/>
            </a:lvl8pPr>
            <a:lvl9pPr marL="3639924"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1"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86"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4998" indent="0">
              <a:buNone/>
              <a:defRPr sz="2000" b="1"/>
            </a:lvl2pPr>
            <a:lvl3pPr marL="909996" indent="0">
              <a:buNone/>
              <a:defRPr sz="1800" b="1"/>
            </a:lvl3pPr>
            <a:lvl4pPr marL="1364972" indent="0">
              <a:buNone/>
              <a:defRPr sz="1600" b="1"/>
            </a:lvl4pPr>
            <a:lvl5pPr marL="1819980" indent="0">
              <a:buNone/>
              <a:defRPr sz="1600" b="1"/>
            </a:lvl5pPr>
            <a:lvl6pPr marL="2274953" indent="0">
              <a:buNone/>
              <a:defRPr sz="1600" b="1"/>
            </a:lvl6pPr>
            <a:lvl7pPr marL="2729942" indent="0">
              <a:buNone/>
              <a:defRPr sz="1600" b="1"/>
            </a:lvl7pPr>
            <a:lvl8pPr marL="3184932" indent="0">
              <a:buNone/>
              <a:defRPr sz="1600" b="1"/>
            </a:lvl8pPr>
            <a:lvl9pPr marL="3639924"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86"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6"/>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7"/>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9" name="Rectangle 8"/>
          <p:cNvSpPr>
            <a:spLocks noGrp="1" noChangeArrowheads="1"/>
          </p:cNvSpPr>
          <p:nvPr>
            <p:ph type="sldNum" sz="quarter" idx="12"/>
          </p:nvPr>
        </p:nvSpPr>
        <p:spPr>
          <a:ln/>
        </p:spPr>
        <p:txBody>
          <a:bodyPr/>
          <a:lstStyle>
            <a:lvl1pPr>
              <a:defRPr/>
            </a:lvl1pPr>
          </a:lstStyle>
          <a:p>
            <a:pPr>
              <a:defRPr/>
            </a:pPr>
            <a:fld id="{89AA3612-B84F-F940-88B0-1A42C92F0309}"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291838586"/>
      </p:ext>
    </p:extLst>
  </p:cSld>
  <p:clrMapOvr>
    <a:masterClrMapping/>
  </p:clrMapOvr>
</p:sldLayout>
</file>

<file path=ppt/slideLayouts/slideLayout2310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2C636029-28F8-C74C-BC4F-B27B77B54025}" type="slidenum">
              <a:rPr lang="en-US"/>
              <a:pPr>
                <a:defRPr/>
              </a:pPr>
              <a:t>‹#›</a:t>
            </a:fld>
            <a:endParaRPr lang="en-US"/>
          </a:p>
        </p:txBody>
      </p:sp>
    </p:spTree>
    <p:extLst>
      <p:ext uri="{BB962C8B-B14F-4D97-AF65-F5344CB8AC3E}">
        <p14:creationId xmlns:p14="http://schemas.microsoft.com/office/powerpoint/2010/main" val="1989263674"/>
      </p:ext>
    </p:extLst>
  </p:cSld>
  <p:clrMapOvr>
    <a:masterClrMapping/>
  </p:clrMapOvr>
</p:sldLayout>
</file>

<file path=ppt/slideLayouts/slideLayout231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6"/>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4" name="Rectangle 7"/>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5" name="Rectangle 8"/>
          <p:cNvSpPr>
            <a:spLocks noGrp="1" noChangeArrowheads="1"/>
          </p:cNvSpPr>
          <p:nvPr>
            <p:ph type="sldNum" sz="quarter" idx="12"/>
          </p:nvPr>
        </p:nvSpPr>
        <p:spPr>
          <a:ln/>
        </p:spPr>
        <p:txBody>
          <a:bodyPr/>
          <a:lstStyle>
            <a:lvl1pPr>
              <a:defRPr/>
            </a:lvl1pPr>
          </a:lstStyle>
          <a:p>
            <a:pPr>
              <a:defRPr/>
            </a:pPr>
            <a:fld id="{3306BA26-5FAF-FE44-860E-AA49FDBF00DB}"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560806783"/>
      </p:ext>
    </p:extLst>
  </p:cSld>
  <p:clrMapOvr>
    <a:masterClrMapping/>
  </p:clrMapOvr>
</p:sldLayout>
</file>

<file path=ppt/slideLayouts/slideLayout231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6"/>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3" name="Rectangle 7"/>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4" name="Rectangle 8"/>
          <p:cNvSpPr>
            <a:spLocks noGrp="1" noChangeArrowheads="1"/>
          </p:cNvSpPr>
          <p:nvPr>
            <p:ph type="sldNum" sz="quarter" idx="12"/>
          </p:nvPr>
        </p:nvSpPr>
        <p:spPr>
          <a:ln/>
        </p:spPr>
        <p:txBody>
          <a:bodyPr/>
          <a:lstStyle>
            <a:lvl1pPr>
              <a:defRPr/>
            </a:lvl1pPr>
          </a:lstStyle>
          <a:p>
            <a:pPr>
              <a:defRPr/>
            </a:pPr>
            <a:fld id="{A2119F1F-A5F2-0844-8502-0234C5EA4946}"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661163461"/>
      </p:ext>
    </p:extLst>
  </p:cSld>
  <p:clrMapOvr>
    <a:masterClrMapping/>
  </p:clrMapOvr>
</p:sldLayout>
</file>

<file path=ppt/slideLayouts/slideLayout231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34"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86"/>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34" y="1435101"/>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4998" indent="0">
              <a:buNone/>
              <a:defRPr sz="1200"/>
            </a:lvl2pPr>
            <a:lvl3pPr marL="909996" indent="0">
              <a:buNone/>
              <a:defRPr sz="1000"/>
            </a:lvl3pPr>
            <a:lvl4pPr marL="1364972" indent="0">
              <a:buNone/>
              <a:defRPr sz="900"/>
            </a:lvl4pPr>
            <a:lvl5pPr marL="1819980" indent="0">
              <a:buNone/>
              <a:defRPr sz="900"/>
            </a:lvl5pPr>
            <a:lvl6pPr marL="2274953" indent="0">
              <a:buNone/>
              <a:defRPr sz="900"/>
            </a:lvl6pPr>
            <a:lvl7pPr marL="2729942" indent="0">
              <a:buNone/>
              <a:defRPr sz="900"/>
            </a:lvl7pPr>
            <a:lvl8pPr marL="3184932" indent="0">
              <a:buNone/>
              <a:defRPr sz="900"/>
            </a:lvl8pPr>
            <a:lvl9pPr marL="3639924" indent="0">
              <a:buNone/>
              <a:defRPr sz="900"/>
            </a:lvl9pPr>
          </a:lstStyle>
          <a:p>
            <a:pPr lvl="0"/>
            <a:r>
              <a:rPr lang="en-US" dirty="0"/>
              <a:t>Click to edit Master text styles</a:t>
            </a:r>
          </a:p>
        </p:txBody>
      </p:sp>
      <p:sp>
        <p:nvSpPr>
          <p:cNvPr id="5" name="Rectangle 6"/>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7"/>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8"/>
          <p:cNvSpPr>
            <a:spLocks noGrp="1" noChangeArrowheads="1"/>
          </p:cNvSpPr>
          <p:nvPr>
            <p:ph type="sldNum" sz="quarter" idx="12"/>
          </p:nvPr>
        </p:nvSpPr>
        <p:spPr>
          <a:ln/>
        </p:spPr>
        <p:txBody>
          <a:bodyPr/>
          <a:lstStyle>
            <a:lvl1pPr>
              <a:defRPr/>
            </a:lvl1pPr>
          </a:lstStyle>
          <a:p>
            <a:pPr>
              <a:defRPr/>
            </a:pPr>
            <a:fld id="{864E02AC-C9FE-2244-A82B-1434294C81A6}"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667900738"/>
      </p:ext>
    </p:extLst>
  </p:cSld>
  <p:clrMapOvr>
    <a:masterClrMapping/>
  </p:clrMapOvr>
</p:sldLayout>
</file>

<file path=ppt/slideLayouts/slideLayout231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4998" indent="0">
              <a:buNone/>
              <a:defRPr sz="2800"/>
            </a:lvl2pPr>
            <a:lvl3pPr marL="909996" indent="0">
              <a:buNone/>
              <a:defRPr sz="2400"/>
            </a:lvl3pPr>
            <a:lvl4pPr marL="1364972" indent="0">
              <a:buNone/>
              <a:defRPr sz="2000"/>
            </a:lvl4pPr>
            <a:lvl5pPr marL="1819980" indent="0">
              <a:buNone/>
              <a:defRPr sz="2000"/>
            </a:lvl5pPr>
            <a:lvl6pPr marL="2274953" indent="0">
              <a:buNone/>
              <a:defRPr sz="2000"/>
            </a:lvl6pPr>
            <a:lvl7pPr marL="2729942" indent="0">
              <a:buNone/>
              <a:defRPr sz="2000"/>
            </a:lvl7pPr>
            <a:lvl8pPr marL="3184932" indent="0">
              <a:buNone/>
              <a:defRPr sz="2000"/>
            </a:lvl8pPr>
            <a:lvl9pPr marL="3639924"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4998" indent="0">
              <a:buNone/>
              <a:defRPr sz="1200"/>
            </a:lvl2pPr>
            <a:lvl3pPr marL="909996" indent="0">
              <a:buNone/>
              <a:defRPr sz="1000"/>
            </a:lvl3pPr>
            <a:lvl4pPr marL="1364972" indent="0">
              <a:buNone/>
              <a:defRPr sz="900"/>
            </a:lvl4pPr>
            <a:lvl5pPr marL="1819980" indent="0">
              <a:buNone/>
              <a:defRPr sz="900"/>
            </a:lvl5pPr>
            <a:lvl6pPr marL="2274953" indent="0">
              <a:buNone/>
              <a:defRPr sz="900"/>
            </a:lvl6pPr>
            <a:lvl7pPr marL="2729942" indent="0">
              <a:buNone/>
              <a:defRPr sz="900"/>
            </a:lvl7pPr>
            <a:lvl8pPr marL="3184932" indent="0">
              <a:buNone/>
              <a:defRPr sz="900"/>
            </a:lvl8pPr>
            <a:lvl9pPr marL="3639924" indent="0">
              <a:buNone/>
              <a:defRPr sz="900"/>
            </a:lvl9pPr>
          </a:lstStyle>
          <a:p>
            <a:pPr lvl="0"/>
            <a:r>
              <a:rPr lang="en-US" dirty="0"/>
              <a:t>Click to edit Master text styles</a:t>
            </a:r>
          </a:p>
        </p:txBody>
      </p:sp>
      <p:sp>
        <p:nvSpPr>
          <p:cNvPr id="5" name="Rectangle 6"/>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7"/>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8"/>
          <p:cNvSpPr>
            <a:spLocks noGrp="1" noChangeArrowheads="1"/>
          </p:cNvSpPr>
          <p:nvPr>
            <p:ph type="sldNum" sz="quarter" idx="12"/>
          </p:nvPr>
        </p:nvSpPr>
        <p:spPr>
          <a:ln/>
        </p:spPr>
        <p:txBody>
          <a:bodyPr/>
          <a:lstStyle>
            <a:lvl1pPr>
              <a:defRPr/>
            </a:lvl1pPr>
          </a:lstStyle>
          <a:p>
            <a:pPr>
              <a:defRPr/>
            </a:pPr>
            <a:fld id="{0FB39229-0EBD-BA49-A0B1-F4778E24FF64}"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087906335"/>
      </p:ext>
    </p:extLst>
  </p:cSld>
  <p:clrMapOvr>
    <a:masterClrMapping/>
  </p:clrMapOvr>
</p:sldLayout>
</file>

<file path=ppt/slideLayouts/slideLayout231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6"/>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7"/>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8"/>
          <p:cNvSpPr>
            <a:spLocks noGrp="1" noChangeArrowheads="1"/>
          </p:cNvSpPr>
          <p:nvPr>
            <p:ph type="sldNum" sz="quarter" idx="12"/>
          </p:nvPr>
        </p:nvSpPr>
        <p:spPr>
          <a:ln/>
        </p:spPr>
        <p:txBody>
          <a:bodyPr/>
          <a:lstStyle>
            <a:lvl1pPr>
              <a:defRPr/>
            </a:lvl1pPr>
          </a:lstStyle>
          <a:p>
            <a:pPr>
              <a:defRPr/>
            </a:pPr>
            <a:fld id="{00F872BE-84B3-F644-A099-40F652A9EC55}"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097607407"/>
      </p:ext>
    </p:extLst>
  </p:cSld>
  <p:clrMapOvr>
    <a:masterClrMapping/>
  </p:clrMapOvr>
</p:sldLayout>
</file>

<file path=ppt/slideLayouts/slideLayout231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6"/>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7"/>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8"/>
          <p:cNvSpPr>
            <a:spLocks noGrp="1" noChangeArrowheads="1"/>
          </p:cNvSpPr>
          <p:nvPr>
            <p:ph type="sldNum" sz="quarter" idx="12"/>
          </p:nvPr>
        </p:nvSpPr>
        <p:spPr>
          <a:ln/>
        </p:spPr>
        <p:txBody>
          <a:bodyPr/>
          <a:lstStyle>
            <a:lvl1pPr>
              <a:defRPr/>
            </a:lvl1pPr>
          </a:lstStyle>
          <a:p>
            <a:pPr>
              <a:defRPr/>
            </a:pPr>
            <a:fld id="{C9F90741-A848-2341-83A8-045A96CCA97E}"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216729117"/>
      </p:ext>
    </p:extLst>
  </p:cSld>
  <p:clrMapOvr>
    <a:masterClrMapping/>
  </p:clrMapOvr>
</p:sldLayout>
</file>

<file path=ppt/slideLayouts/slideLayout2317.xml><?xml version="1.0" encoding="utf-8"?>
<p:sldLayout xmlns:a="http://schemas.openxmlformats.org/drawingml/2006/main" xmlns:r="http://schemas.openxmlformats.org/officeDocument/2006/relationships" xmlns:p="http://schemas.openxmlformats.org/presentationml/2006/main" type="txAndTwoObj" preserve="1">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sz="half" idx="1"/>
          </p:nvPr>
        </p:nvSpPr>
        <p:spPr>
          <a:xfrm>
            <a:off x="685800" y="1981200"/>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Rectangle 6"/>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7" name="Rectangle 7"/>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8" name="Rectangle 8"/>
          <p:cNvSpPr>
            <a:spLocks noGrp="1" noChangeArrowheads="1"/>
          </p:cNvSpPr>
          <p:nvPr>
            <p:ph type="sldNum" sz="quarter" idx="12"/>
          </p:nvPr>
        </p:nvSpPr>
        <p:spPr>
          <a:ln/>
        </p:spPr>
        <p:txBody>
          <a:bodyPr/>
          <a:lstStyle>
            <a:lvl1pPr>
              <a:defRPr/>
            </a:lvl1pPr>
          </a:lstStyle>
          <a:p>
            <a:pPr>
              <a:defRPr/>
            </a:pPr>
            <a:fld id="{31ED6456-469E-EE41-9064-F19ECE8C3FD1}"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303957732"/>
      </p:ext>
    </p:extLst>
  </p:cSld>
  <p:clrMapOvr>
    <a:masterClrMapping/>
  </p:clrMapOvr>
</p:sldLayout>
</file>

<file path=ppt/slideLayouts/slideLayout231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30"/>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4998" indent="0" algn="ctr">
              <a:buNone/>
              <a:defRPr/>
            </a:lvl2pPr>
            <a:lvl3pPr marL="909996" indent="0" algn="ctr">
              <a:buNone/>
              <a:defRPr/>
            </a:lvl3pPr>
            <a:lvl4pPr marL="1364972" indent="0" algn="ctr">
              <a:buNone/>
              <a:defRPr/>
            </a:lvl4pPr>
            <a:lvl5pPr marL="1819980" indent="0" algn="ctr">
              <a:buNone/>
              <a:defRPr/>
            </a:lvl5pPr>
            <a:lvl6pPr marL="2274953" indent="0" algn="ctr">
              <a:buNone/>
              <a:defRPr/>
            </a:lvl6pPr>
            <a:lvl7pPr marL="2729942" indent="0" algn="ctr">
              <a:buNone/>
              <a:defRPr/>
            </a:lvl7pPr>
            <a:lvl8pPr marL="3184932" indent="0" algn="ctr">
              <a:buNone/>
              <a:defRPr/>
            </a:lvl8pPr>
            <a:lvl9pPr marL="3639924"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C5C15F16-3529-5D42-BF0A-5B3CF5C51CA9}" type="slidenum">
              <a:rPr lang="en-US"/>
              <a:pPr>
                <a:defRPr/>
              </a:pPr>
              <a:t>‹#›</a:t>
            </a:fld>
            <a:endParaRPr lang="en-US"/>
          </a:p>
        </p:txBody>
      </p:sp>
    </p:spTree>
    <p:extLst>
      <p:ext uri="{BB962C8B-B14F-4D97-AF65-F5344CB8AC3E}">
        <p14:creationId xmlns:p14="http://schemas.microsoft.com/office/powerpoint/2010/main" val="4224902069"/>
      </p:ext>
    </p:extLst>
  </p:cSld>
  <p:clrMapOvr>
    <a:masterClrMapping/>
  </p:clrMapOvr>
</p:sldLayout>
</file>

<file path=ppt/slideLayouts/slideLayout231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D997E1B1-5587-CF49-ACD0-D91EEC6C3AD4}" type="slidenum">
              <a:rPr lang="en-US"/>
              <a:pPr>
                <a:defRPr/>
              </a:pPr>
              <a:t>‹#›</a:t>
            </a:fld>
            <a:endParaRPr lang="en-US"/>
          </a:p>
        </p:txBody>
      </p:sp>
    </p:spTree>
    <p:extLst>
      <p:ext uri="{BB962C8B-B14F-4D97-AF65-F5344CB8AC3E}">
        <p14:creationId xmlns:p14="http://schemas.microsoft.com/office/powerpoint/2010/main" val="448169108"/>
      </p:ext>
    </p:extLst>
  </p:cSld>
  <p:clrMapOvr>
    <a:masterClrMapping/>
  </p:clrMapOvr>
</p:sldLayout>
</file>

<file path=ppt/slideLayouts/slideLayout232.xml><?xml version="1.0" encoding="utf-8"?>
<p:sldLayout xmlns:a="http://schemas.openxmlformats.org/drawingml/2006/main" xmlns:r="http://schemas.openxmlformats.org/officeDocument/2006/relationships" xmlns:p="http://schemas.openxmlformats.org/presentationml/2006/main" showMasterSp="0" type="tx">
  <p:cSld name="9_Comparis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2947"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2948"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949"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2950"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448986297"/>
      </p:ext>
    </p:extLst>
  </p:cSld>
  <p:clrMapOvr>
    <a:masterClrMapping/>
  </p:clrMapOvr>
  <p:transition spd="med"/>
</p:sldLayout>
</file>

<file path=ppt/slideLayouts/slideLayout232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27"/>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4998" indent="0">
              <a:buNone/>
              <a:defRPr sz="1800"/>
            </a:lvl2pPr>
            <a:lvl3pPr marL="909996" indent="0">
              <a:buNone/>
              <a:defRPr sz="1600"/>
            </a:lvl3pPr>
            <a:lvl4pPr marL="1364972" indent="0">
              <a:buNone/>
              <a:defRPr sz="1400"/>
            </a:lvl4pPr>
            <a:lvl5pPr marL="1819980" indent="0">
              <a:buNone/>
              <a:defRPr sz="1400"/>
            </a:lvl5pPr>
            <a:lvl6pPr marL="2274953" indent="0">
              <a:buNone/>
              <a:defRPr sz="1400"/>
            </a:lvl6pPr>
            <a:lvl7pPr marL="2729942" indent="0">
              <a:buNone/>
              <a:defRPr sz="1400"/>
            </a:lvl7pPr>
            <a:lvl8pPr marL="3184932" indent="0">
              <a:buNone/>
              <a:defRPr sz="1400"/>
            </a:lvl8pPr>
            <a:lvl9pPr marL="3639924"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418D04B5-A7FE-C84C-B69D-FC14E5FFA0F9}" type="slidenum">
              <a:rPr lang="en-US"/>
              <a:pPr>
                <a:defRPr/>
              </a:pPr>
              <a:t>‹#›</a:t>
            </a:fld>
            <a:endParaRPr lang="en-US"/>
          </a:p>
        </p:txBody>
      </p:sp>
    </p:spTree>
    <p:extLst>
      <p:ext uri="{BB962C8B-B14F-4D97-AF65-F5344CB8AC3E}">
        <p14:creationId xmlns:p14="http://schemas.microsoft.com/office/powerpoint/2010/main" val="2445822705"/>
      </p:ext>
    </p:extLst>
  </p:cSld>
  <p:clrMapOvr>
    <a:masterClrMapping/>
  </p:clrMapOvr>
</p:sldLayout>
</file>

<file path=ppt/slideLayouts/slideLayout2320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88D8F855-A994-7F47-89C6-145F3C0CDBEB}" type="slidenum">
              <a:rPr lang="en-US"/>
              <a:pPr>
                <a:defRPr/>
              </a:pPr>
              <a:t>‹#›</a:t>
            </a:fld>
            <a:endParaRPr lang="en-US"/>
          </a:p>
        </p:txBody>
      </p:sp>
    </p:spTree>
    <p:extLst>
      <p:ext uri="{BB962C8B-B14F-4D97-AF65-F5344CB8AC3E}">
        <p14:creationId xmlns:p14="http://schemas.microsoft.com/office/powerpoint/2010/main" val="273434385"/>
      </p:ext>
    </p:extLst>
  </p:cSld>
  <p:clrMapOvr>
    <a:masterClrMapping/>
  </p:clrMapOvr>
</p:sldLayout>
</file>

<file path=ppt/slideLayouts/slideLayout232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6081764C-7E75-8546-895A-DDC6B69D73EE}" type="slidenum">
              <a:rPr lang="en-US"/>
              <a:pPr>
                <a:defRPr/>
              </a:pPr>
              <a:t>‹#›</a:t>
            </a:fld>
            <a:endParaRPr lang="en-US"/>
          </a:p>
        </p:txBody>
      </p:sp>
    </p:spTree>
    <p:extLst>
      <p:ext uri="{BB962C8B-B14F-4D97-AF65-F5344CB8AC3E}">
        <p14:creationId xmlns:p14="http://schemas.microsoft.com/office/powerpoint/2010/main" val="2882650576"/>
      </p:ext>
    </p:extLst>
  </p:cSld>
  <p:clrMapOvr>
    <a:masterClrMapping/>
  </p:clrMapOvr>
</p:sldLayout>
</file>

<file path=ppt/slideLayouts/slideLayout232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1"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4998" indent="0">
              <a:buNone/>
              <a:defRPr sz="2000" b="1"/>
            </a:lvl2pPr>
            <a:lvl3pPr marL="909996" indent="0">
              <a:buNone/>
              <a:defRPr sz="1800" b="1"/>
            </a:lvl3pPr>
            <a:lvl4pPr marL="1364972" indent="0">
              <a:buNone/>
              <a:defRPr sz="1600" b="1"/>
            </a:lvl4pPr>
            <a:lvl5pPr marL="1819980" indent="0">
              <a:buNone/>
              <a:defRPr sz="1600" b="1"/>
            </a:lvl5pPr>
            <a:lvl6pPr marL="2274953" indent="0">
              <a:buNone/>
              <a:defRPr sz="1600" b="1"/>
            </a:lvl6pPr>
            <a:lvl7pPr marL="2729942" indent="0">
              <a:buNone/>
              <a:defRPr sz="1600" b="1"/>
            </a:lvl7pPr>
            <a:lvl8pPr marL="3184932" indent="0">
              <a:buNone/>
              <a:defRPr sz="1600" b="1"/>
            </a:lvl8pPr>
            <a:lvl9pPr marL="3639924"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1"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86"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4998" indent="0">
              <a:buNone/>
              <a:defRPr sz="2000" b="1"/>
            </a:lvl2pPr>
            <a:lvl3pPr marL="909996" indent="0">
              <a:buNone/>
              <a:defRPr sz="1800" b="1"/>
            </a:lvl3pPr>
            <a:lvl4pPr marL="1364972" indent="0">
              <a:buNone/>
              <a:defRPr sz="1600" b="1"/>
            </a:lvl4pPr>
            <a:lvl5pPr marL="1819980" indent="0">
              <a:buNone/>
              <a:defRPr sz="1600" b="1"/>
            </a:lvl5pPr>
            <a:lvl6pPr marL="2274953" indent="0">
              <a:buNone/>
              <a:defRPr sz="1600" b="1"/>
            </a:lvl6pPr>
            <a:lvl7pPr marL="2729942" indent="0">
              <a:buNone/>
              <a:defRPr sz="1600" b="1"/>
            </a:lvl7pPr>
            <a:lvl8pPr marL="3184932" indent="0">
              <a:buNone/>
              <a:defRPr sz="1600" b="1"/>
            </a:lvl8pPr>
            <a:lvl9pPr marL="3639924"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86"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8"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9" name="Rectangle 6"/>
          <p:cNvSpPr>
            <a:spLocks noGrp="1" noChangeArrowheads="1"/>
          </p:cNvSpPr>
          <p:nvPr>
            <p:ph type="sldNum" sz="quarter" idx="12"/>
          </p:nvPr>
        </p:nvSpPr>
        <p:spPr/>
        <p:txBody>
          <a:bodyPr/>
          <a:lstStyle>
            <a:lvl1pPr eaLnBrk="1" hangingPunct="1">
              <a:defRPr/>
            </a:lvl1pPr>
          </a:lstStyle>
          <a:p>
            <a:pPr>
              <a:defRPr/>
            </a:pPr>
            <a:fld id="{A666B97A-4E51-DE4F-B2BD-095C8E6E3C1C}" type="slidenum">
              <a:rPr lang="en-US"/>
              <a:pPr>
                <a:defRPr/>
              </a:pPr>
              <a:t>‹#›</a:t>
            </a:fld>
            <a:endParaRPr lang="en-US"/>
          </a:p>
        </p:txBody>
      </p:sp>
    </p:spTree>
    <p:extLst>
      <p:ext uri="{BB962C8B-B14F-4D97-AF65-F5344CB8AC3E}">
        <p14:creationId xmlns:p14="http://schemas.microsoft.com/office/powerpoint/2010/main" val="353574999"/>
      </p:ext>
    </p:extLst>
  </p:cSld>
  <p:clrMapOvr>
    <a:masterClrMapping/>
  </p:clrMapOvr>
</p:sldLayout>
</file>

<file path=ppt/slideLayouts/slideLayout232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4"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5" name="Rectangle 6"/>
          <p:cNvSpPr>
            <a:spLocks noGrp="1" noChangeArrowheads="1"/>
          </p:cNvSpPr>
          <p:nvPr>
            <p:ph type="sldNum" sz="quarter" idx="12"/>
          </p:nvPr>
        </p:nvSpPr>
        <p:spPr/>
        <p:txBody>
          <a:bodyPr/>
          <a:lstStyle>
            <a:lvl1pPr eaLnBrk="1" hangingPunct="1">
              <a:defRPr/>
            </a:lvl1pPr>
          </a:lstStyle>
          <a:p>
            <a:pPr>
              <a:defRPr/>
            </a:pPr>
            <a:fld id="{4EFE1424-6B88-C347-934B-B831A1B273D9}" type="slidenum">
              <a:rPr lang="en-US"/>
              <a:pPr>
                <a:defRPr/>
              </a:pPr>
              <a:t>‹#›</a:t>
            </a:fld>
            <a:endParaRPr lang="en-US"/>
          </a:p>
        </p:txBody>
      </p:sp>
    </p:spTree>
    <p:extLst>
      <p:ext uri="{BB962C8B-B14F-4D97-AF65-F5344CB8AC3E}">
        <p14:creationId xmlns:p14="http://schemas.microsoft.com/office/powerpoint/2010/main" val="4197573385"/>
      </p:ext>
    </p:extLst>
  </p:cSld>
  <p:clrMapOvr>
    <a:masterClrMapping/>
  </p:clrMapOvr>
</p:sldLayout>
</file>

<file path=ppt/slideLayouts/slideLayout232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3"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4" name="Rectangle 6"/>
          <p:cNvSpPr>
            <a:spLocks noGrp="1" noChangeArrowheads="1"/>
          </p:cNvSpPr>
          <p:nvPr>
            <p:ph type="sldNum" sz="quarter" idx="12"/>
          </p:nvPr>
        </p:nvSpPr>
        <p:spPr/>
        <p:txBody>
          <a:bodyPr/>
          <a:lstStyle>
            <a:lvl1pPr eaLnBrk="1" hangingPunct="1">
              <a:defRPr/>
            </a:lvl1pPr>
          </a:lstStyle>
          <a:p>
            <a:pPr>
              <a:defRPr/>
            </a:pPr>
            <a:fld id="{69F08CB6-9DED-F246-88FB-E280801B01A1}" type="slidenum">
              <a:rPr lang="en-US"/>
              <a:pPr>
                <a:defRPr/>
              </a:pPr>
              <a:t>‹#›</a:t>
            </a:fld>
            <a:endParaRPr lang="en-US"/>
          </a:p>
        </p:txBody>
      </p:sp>
    </p:spTree>
    <p:extLst>
      <p:ext uri="{BB962C8B-B14F-4D97-AF65-F5344CB8AC3E}">
        <p14:creationId xmlns:p14="http://schemas.microsoft.com/office/powerpoint/2010/main" val="1026192614"/>
      </p:ext>
    </p:extLst>
  </p:cSld>
  <p:clrMapOvr>
    <a:masterClrMapping/>
  </p:clrMapOvr>
</p:sldLayout>
</file>

<file path=ppt/slideLayouts/slideLayout232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34"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86"/>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34" y="1435101"/>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4998" indent="0">
              <a:buNone/>
              <a:defRPr sz="1200"/>
            </a:lvl2pPr>
            <a:lvl3pPr marL="909996" indent="0">
              <a:buNone/>
              <a:defRPr sz="1000"/>
            </a:lvl3pPr>
            <a:lvl4pPr marL="1364972" indent="0">
              <a:buNone/>
              <a:defRPr sz="900"/>
            </a:lvl4pPr>
            <a:lvl5pPr marL="1819980" indent="0">
              <a:buNone/>
              <a:defRPr sz="900"/>
            </a:lvl5pPr>
            <a:lvl6pPr marL="2274953" indent="0">
              <a:buNone/>
              <a:defRPr sz="900"/>
            </a:lvl6pPr>
            <a:lvl7pPr marL="2729942" indent="0">
              <a:buNone/>
              <a:defRPr sz="900"/>
            </a:lvl7pPr>
            <a:lvl8pPr marL="3184932" indent="0">
              <a:buNone/>
              <a:defRPr sz="900"/>
            </a:lvl8pPr>
            <a:lvl9pPr marL="3639924"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22505917-44C6-C34D-8C76-38CE08B922B2}" type="slidenum">
              <a:rPr lang="en-US"/>
              <a:pPr>
                <a:defRPr/>
              </a:pPr>
              <a:t>‹#›</a:t>
            </a:fld>
            <a:endParaRPr lang="en-US"/>
          </a:p>
        </p:txBody>
      </p:sp>
    </p:spTree>
    <p:extLst>
      <p:ext uri="{BB962C8B-B14F-4D97-AF65-F5344CB8AC3E}">
        <p14:creationId xmlns:p14="http://schemas.microsoft.com/office/powerpoint/2010/main" val="1167251738"/>
      </p:ext>
    </p:extLst>
  </p:cSld>
  <p:clrMapOvr>
    <a:masterClrMapping/>
  </p:clrMapOvr>
</p:sldLayout>
</file>

<file path=ppt/slideLayouts/slideLayout232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4998" indent="0">
              <a:buNone/>
              <a:defRPr sz="2800"/>
            </a:lvl2pPr>
            <a:lvl3pPr marL="909996" indent="0">
              <a:buNone/>
              <a:defRPr sz="2400"/>
            </a:lvl3pPr>
            <a:lvl4pPr marL="1364972" indent="0">
              <a:buNone/>
              <a:defRPr sz="2000"/>
            </a:lvl4pPr>
            <a:lvl5pPr marL="1819980" indent="0">
              <a:buNone/>
              <a:defRPr sz="2000"/>
            </a:lvl5pPr>
            <a:lvl6pPr marL="2274953" indent="0">
              <a:buNone/>
              <a:defRPr sz="2000"/>
            </a:lvl6pPr>
            <a:lvl7pPr marL="2729942" indent="0">
              <a:buNone/>
              <a:defRPr sz="2000"/>
            </a:lvl7pPr>
            <a:lvl8pPr marL="3184932" indent="0">
              <a:buNone/>
              <a:defRPr sz="2000"/>
            </a:lvl8pPr>
            <a:lvl9pPr marL="3639924"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4998" indent="0">
              <a:buNone/>
              <a:defRPr sz="1200"/>
            </a:lvl2pPr>
            <a:lvl3pPr marL="909996" indent="0">
              <a:buNone/>
              <a:defRPr sz="1000"/>
            </a:lvl3pPr>
            <a:lvl4pPr marL="1364972" indent="0">
              <a:buNone/>
              <a:defRPr sz="900"/>
            </a:lvl4pPr>
            <a:lvl5pPr marL="1819980" indent="0">
              <a:buNone/>
              <a:defRPr sz="900"/>
            </a:lvl5pPr>
            <a:lvl6pPr marL="2274953" indent="0">
              <a:buNone/>
              <a:defRPr sz="900"/>
            </a:lvl6pPr>
            <a:lvl7pPr marL="2729942" indent="0">
              <a:buNone/>
              <a:defRPr sz="900"/>
            </a:lvl7pPr>
            <a:lvl8pPr marL="3184932" indent="0">
              <a:buNone/>
              <a:defRPr sz="900"/>
            </a:lvl8pPr>
            <a:lvl9pPr marL="3639924"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C72B1FC1-8EC3-4345-BEEA-1EA9F8FE5DB5}" type="slidenum">
              <a:rPr lang="en-US"/>
              <a:pPr>
                <a:defRPr/>
              </a:pPr>
              <a:t>‹#›</a:t>
            </a:fld>
            <a:endParaRPr lang="en-US"/>
          </a:p>
        </p:txBody>
      </p:sp>
    </p:spTree>
    <p:extLst>
      <p:ext uri="{BB962C8B-B14F-4D97-AF65-F5344CB8AC3E}">
        <p14:creationId xmlns:p14="http://schemas.microsoft.com/office/powerpoint/2010/main" val="2754786657"/>
      </p:ext>
    </p:extLst>
  </p:cSld>
  <p:clrMapOvr>
    <a:masterClrMapping/>
  </p:clrMapOvr>
</p:sldLayout>
</file>

<file path=ppt/slideLayouts/slideLayout232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AAC90B17-9DF0-2042-935E-CBC5E12DDB9D}" type="slidenum">
              <a:rPr lang="en-US"/>
              <a:pPr>
                <a:defRPr/>
              </a:pPr>
              <a:t>‹#›</a:t>
            </a:fld>
            <a:endParaRPr lang="en-US"/>
          </a:p>
        </p:txBody>
      </p:sp>
    </p:spTree>
    <p:extLst>
      <p:ext uri="{BB962C8B-B14F-4D97-AF65-F5344CB8AC3E}">
        <p14:creationId xmlns:p14="http://schemas.microsoft.com/office/powerpoint/2010/main" val="1515262342"/>
      </p:ext>
    </p:extLst>
  </p:cSld>
  <p:clrMapOvr>
    <a:masterClrMapping/>
  </p:clrMapOvr>
</p:sldLayout>
</file>

<file path=ppt/slideLayouts/slideLayout232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D6B7EBA4-4F4E-0A4A-867F-53DD14EB7A39}" type="slidenum">
              <a:rPr lang="en-US"/>
              <a:pPr>
                <a:defRPr/>
              </a:pPr>
              <a:t>‹#›</a:t>
            </a:fld>
            <a:endParaRPr lang="en-US"/>
          </a:p>
        </p:txBody>
      </p:sp>
    </p:spTree>
    <p:extLst>
      <p:ext uri="{BB962C8B-B14F-4D97-AF65-F5344CB8AC3E}">
        <p14:creationId xmlns:p14="http://schemas.microsoft.com/office/powerpoint/2010/main" val="3351900649"/>
      </p:ext>
    </p:extLst>
  </p:cSld>
  <p:clrMapOvr>
    <a:masterClrMapping/>
  </p:clrMapOvr>
</p:sldLayout>
</file>

<file path=ppt/slideLayouts/slideLayout2329.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quarter" idx="1"/>
          </p:nvPr>
        </p:nvSpPr>
        <p:spPr>
          <a:xfrm>
            <a:off x="6858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6858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Content Placeholder 5"/>
          <p:cNvSpPr>
            <a:spLocks noGrp="1"/>
          </p:cNvSpPr>
          <p:nvPr>
            <p:ph sz="quarter" idx="4"/>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8"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9" name="Rectangle 6"/>
          <p:cNvSpPr>
            <a:spLocks noGrp="1" noChangeArrowheads="1"/>
          </p:cNvSpPr>
          <p:nvPr>
            <p:ph type="sldNum" sz="quarter" idx="12"/>
          </p:nvPr>
        </p:nvSpPr>
        <p:spPr/>
        <p:txBody>
          <a:bodyPr/>
          <a:lstStyle>
            <a:lvl1pPr eaLnBrk="1" hangingPunct="1">
              <a:defRPr/>
            </a:lvl1pPr>
          </a:lstStyle>
          <a:p>
            <a:pPr>
              <a:defRPr/>
            </a:pPr>
            <a:fld id="{FB22182F-9F0E-5146-AD30-0E553CCF2BA3}" type="slidenum">
              <a:rPr lang="en-US"/>
              <a:pPr>
                <a:defRPr/>
              </a:pPr>
              <a:t>‹#›</a:t>
            </a:fld>
            <a:endParaRPr lang="en-US"/>
          </a:p>
        </p:txBody>
      </p:sp>
    </p:spTree>
    <p:extLst>
      <p:ext uri="{BB962C8B-B14F-4D97-AF65-F5344CB8AC3E}">
        <p14:creationId xmlns:p14="http://schemas.microsoft.com/office/powerpoint/2010/main" val="4142727809"/>
      </p:ext>
    </p:extLst>
  </p:cSld>
  <p:clrMapOvr>
    <a:masterClrMapping/>
  </p:clrMapOvr>
</p:sldLayout>
</file>

<file path=ppt/slideLayouts/slideLayout233.xml><?xml version="1.0" encoding="utf-8"?>
<p:sldLayout xmlns:a="http://schemas.openxmlformats.org/drawingml/2006/main" xmlns:r="http://schemas.openxmlformats.org/officeDocument/2006/relationships" xmlns:p="http://schemas.openxmlformats.org/presentationml/2006/main" showMasterSp="0" type="tx">
  <p:cSld name="10_Title Only">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2957"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2958"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80819343"/>
      </p:ext>
    </p:extLst>
  </p:cSld>
  <p:clrMapOvr>
    <a:masterClrMapping/>
  </p:clrMapOvr>
  <p:transition spd="med"/>
</p:sldLayout>
</file>

<file path=ppt/slideLayouts/slideLayout2330.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7"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8" name="Rectangle 6"/>
          <p:cNvSpPr>
            <a:spLocks noGrp="1" noChangeArrowheads="1"/>
          </p:cNvSpPr>
          <p:nvPr>
            <p:ph type="sldNum" sz="quarter" idx="12"/>
          </p:nvPr>
        </p:nvSpPr>
        <p:spPr/>
        <p:txBody>
          <a:bodyPr/>
          <a:lstStyle>
            <a:lvl1pPr eaLnBrk="1" hangingPunct="1">
              <a:defRPr/>
            </a:lvl1pPr>
          </a:lstStyle>
          <a:p>
            <a:pPr>
              <a:defRPr/>
            </a:pPr>
            <a:fld id="{B16AB7CE-B23D-B14F-BF02-2E78DA7AA6B4}" type="slidenum">
              <a:rPr lang="en-US"/>
              <a:pPr>
                <a:defRPr/>
              </a:pPr>
              <a:t>‹#›</a:t>
            </a:fld>
            <a:endParaRPr lang="en-US"/>
          </a:p>
        </p:txBody>
      </p:sp>
    </p:spTree>
    <p:extLst>
      <p:ext uri="{BB962C8B-B14F-4D97-AF65-F5344CB8AC3E}">
        <p14:creationId xmlns:p14="http://schemas.microsoft.com/office/powerpoint/2010/main" val="2457143468"/>
      </p:ext>
    </p:extLst>
  </p:cSld>
  <p:clrMapOvr>
    <a:masterClrMapping/>
  </p:clrMapOvr>
</p:sldLayout>
</file>

<file path=ppt/slideLayouts/slideLayout2330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9C9D741A-F786-5548-9EBD-86A2A7B0A3C7}" type="slidenum">
              <a:rPr lang="en-US"/>
              <a:pPr>
                <a:defRPr/>
              </a:pPr>
              <a:t>‹#›</a:t>
            </a:fld>
            <a:endParaRPr lang="en-US"/>
          </a:p>
        </p:txBody>
      </p:sp>
    </p:spTree>
    <p:extLst>
      <p:ext uri="{BB962C8B-B14F-4D97-AF65-F5344CB8AC3E}">
        <p14:creationId xmlns:p14="http://schemas.microsoft.com/office/powerpoint/2010/main" val="1847453350"/>
      </p:ext>
    </p:extLst>
  </p:cSld>
  <p:clrMapOvr>
    <a:masterClrMapping/>
  </p:clrMapOvr>
</p:sldLayout>
</file>

<file path=ppt/slideLayouts/slideLayout2331.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6"/>
          <p:cNvSpPr>
            <a:spLocks noGrp="1" noChangeArrowheads="1"/>
          </p:cNvSpPr>
          <p:nvPr>
            <p:ph type="dt" sz="half" idx="10"/>
          </p:nvPr>
        </p:nvSpPr>
        <p:spPr/>
        <p:txBody>
          <a:bodyPr/>
          <a:lstStyle>
            <a:lvl1pPr eaLnBrk="0" hangingPunct="0">
              <a:defRPr b="1" i="0">
                <a:latin typeface="Arial" panose="020B0604020202020204" pitchFamily="34" charset="0"/>
              </a:defRPr>
            </a:lvl1pPr>
          </a:lstStyle>
          <a:p>
            <a:pPr>
              <a:defRPr/>
            </a:pPr>
            <a:endParaRPr lang="en-US" dirty="0"/>
          </a:p>
        </p:txBody>
      </p:sp>
      <p:sp>
        <p:nvSpPr>
          <p:cNvPr id="3" name="Rectangle 7"/>
          <p:cNvSpPr>
            <a:spLocks noGrp="1" noChangeArrowheads="1"/>
          </p:cNvSpPr>
          <p:nvPr>
            <p:ph type="ftr" sz="quarter" idx="11"/>
          </p:nvPr>
        </p:nvSpPr>
        <p:spPr/>
        <p:txBody>
          <a:bodyPr/>
          <a:lstStyle>
            <a:lvl1pPr eaLnBrk="0" hangingPunct="0">
              <a:defRPr b="1" i="0">
                <a:latin typeface="Arial" panose="020B0604020202020204" pitchFamily="34" charset="0"/>
              </a:defRPr>
            </a:lvl1pPr>
          </a:lstStyle>
          <a:p>
            <a:pPr>
              <a:defRPr/>
            </a:pPr>
            <a:endParaRPr lang="en-US" dirty="0"/>
          </a:p>
        </p:txBody>
      </p:sp>
      <p:sp>
        <p:nvSpPr>
          <p:cNvPr id="4" name="Rectangle 8"/>
          <p:cNvSpPr>
            <a:spLocks noGrp="1" noChangeArrowheads="1"/>
          </p:cNvSpPr>
          <p:nvPr>
            <p:ph type="sldNum" sz="quarter" idx="12"/>
          </p:nvPr>
        </p:nvSpPr>
        <p:spPr/>
        <p:txBody>
          <a:bodyPr/>
          <a:lstStyle>
            <a:lvl1pPr eaLnBrk="0" hangingPunct="0">
              <a:defRPr b="1" i="0">
                <a:latin typeface="Arial" panose="020B0604020202020204" pitchFamily="34" charset="0"/>
              </a:defRPr>
            </a:lvl1pPr>
          </a:lstStyle>
          <a:p>
            <a:pPr>
              <a:defRPr/>
            </a:pPr>
            <a:fld id="{89DB8148-6939-2B46-8FEC-099FE4C146AE}" type="slidenum">
              <a:rPr lang="en-US" smtClean="0"/>
              <a:pPr>
                <a:defRPr/>
              </a:pPr>
              <a:t>‹#›</a:t>
            </a:fld>
            <a:endParaRPr lang="en-US" dirty="0"/>
          </a:p>
        </p:txBody>
      </p:sp>
    </p:spTree>
    <p:extLst>
      <p:ext uri="{BB962C8B-B14F-4D97-AF65-F5344CB8AC3E}">
        <p14:creationId xmlns:p14="http://schemas.microsoft.com/office/powerpoint/2010/main" val="4106624198"/>
      </p:ext>
    </p:extLst>
  </p:cSld>
  <p:clrMapOvr>
    <a:masterClrMapping/>
  </p:clrMapOvr>
</p:sldLayout>
</file>

<file path=ppt/slideLayouts/slideLayout233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30"/>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a:solidFill>
                  <a:schemeClr val="tx1">
                    <a:tint val="75000"/>
                  </a:schemeClr>
                </a:solidFill>
              </a:defRPr>
            </a:lvl1pPr>
            <a:lvl2pPr marL="454998" indent="0" algn="ctr">
              <a:buNone/>
              <a:defRPr>
                <a:solidFill>
                  <a:schemeClr val="tx1">
                    <a:tint val="75000"/>
                  </a:schemeClr>
                </a:solidFill>
              </a:defRPr>
            </a:lvl2pPr>
            <a:lvl3pPr marL="909996" indent="0" algn="ctr">
              <a:buNone/>
              <a:defRPr>
                <a:solidFill>
                  <a:schemeClr val="tx1">
                    <a:tint val="75000"/>
                  </a:schemeClr>
                </a:solidFill>
              </a:defRPr>
            </a:lvl3pPr>
            <a:lvl4pPr marL="1364972" indent="0" algn="ctr">
              <a:buNone/>
              <a:defRPr>
                <a:solidFill>
                  <a:schemeClr val="tx1">
                    <a:tint val="75000"/>
                  </a:schemeClr>
                </a:solidFill>
              </a:defRPr>
            </a:lvl4pPr>
            <a:lvl5pPr marL="1819980" indent="0" algn="ctr">
              <a:buNone/>
              <a:defRPr>
                <a:solidFill>
                  <a:schemeClr val="tx1">
                    <a:tint val="75000"/>
                  </a:schemeClr>
                </a:solidFill>
              </a:defRPr>
            </a:lvl5pPr>
            <a:lvl6pPr marL="2274953" indent="0" algn="ctr">
              <a:buNone/>
              <a:defRPr>
                <a:solidFill>
                  <a:schemeClr val="tx1">
                    <a:tint val="75000"/>
                  </a:schemeClr>
                </a:solidFill>
              </a:defRPr>
            </a:lvl6pPr>
            <a:lvl7pPr marL="2729942" indent="0" algn="ctr">
              <a:buNone/>
              <a:defRPr>
                <a:solidFill>
                  <a:schemeClr val="tx1">
                    <a:tint val="75000"/>
                  </a:schemeClr>
                </a:solidFill>
              </a:defRPr>
            </a:lvl7pPr>
            <a:lvl8pPr marL="3184932" indent="0" algn="ctr">
              <a:buNone/>
              <a:defRPr>
                <a:solidFill>
                  <a:schemeClr val="tx1">
                    <a:tint val="75000"/>
                  </a:schemeClr>
                </a:solidFill>
              </a:defRPr>
            </a:lvl8pPr>
            <a:lvl9pPr marL="3639924"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15E67026-492B-EC44-8B88-C42F494F6924}" type="datetimeFigureOut">
              <a:rPr lang="en-US" smtClean="0"/>
              <a:pPr>
                <a:defRPr/>
              </a:pPr>
              <a:t>2/15/24</a:t>
            </a:fld>
            <a:endParaRPr lang="en-US" dirty="0"/>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C52D8F7B-2FCF-5447-8DB4-6219DC8E1CE4}" type="slidenum">
              <a:rPr lang="en-US" smtClean="0"/>
              <a:pPr>
                <a:defRPr/>
              </a:pPr>
              <a:t>‹#›</a:t>
            </a:fld>
            <a:endParaRPr lang="en-US" dirty="0"/>
          </a:p>
        </p:txBody>
      </p:sp>
    </p:spTree>
    <p:extLst>
      <p:ext uri="{BB962C8B-B14F-4D97-AF65-F5344CB8AC3E}">
        <p14:creationId xmlns:p14="http://schemas.microsoft.com/office/powerpoint/2010/main" val="3489455093"/>
      </p:ext>
    </p:extLst>
  </p:cSld>
  <p:clrMapOvr>
    <a:masterClrMapping/>
  </p:clrMapOvr>
</p:sldLayout>
</file>

<file path=ppt/slideLayouts/slideLayout233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7A7652E6-73AF-6D42-AA48-2463A5560065}" type="datetimeFigureOut">
              <a:rPr lang="en-US" smtClean="0"/>
              <a:pPr>
                <a:defRPr/>
              </a:pPr>
              <a:t>2/15/24</a:t>
            </a:fld>
            <a:endParaRPr lang="en-US" dirty="0"/>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E48A8590-9B50-3E49-BA0D-F43CF3DB51E0}" type="slidenum">
              <a:rPr lang="en-US" smtClean="0"/>
              <a:pPr>
                <a:defRPr/>
              </a:pPr>
              <a:t>‹#›</a:t>
            </a:fld>
            <a:endParaRPr lang="en-US" dirty="0"/>
          </a:p>
        </p:txBody>
      </p:sp>
    </p:spTree>
    <p:extLst>
      <p:ext uri="{BB962C8B-B14F-4D97-AF65-F5344CB8AC3E}">
        <p14:creationId xmlns:p14="http://schemas.microsoft.com/office/powerpoint/2010/main" val="4111255143"/>
      </p:ext>
    </p:extLst>
  </p:cSld>
  <p:clrMapOvr>
    <a:masterClrMapping/>
  </p:clrMapOvr>
</p:sldLayout>
</file>

<file path=ppt/slideLayouts/slideLayout233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27"/>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solidFill>
                  <a:schemeClr val="tx1">
                    <a:tint val="75000"/>
                  </a:schemeClr>
                </a:solidFill>
              </a:defRPr>
            </a:lvl1pPr>
            <a:lvl2pPr marL="454998" indent="0">
              <a:buNone/>
              <a:defRPr sz="1800">
                <a:solidFill>
                  <a:schemeClr val="tx1">
                    <a:tint val="75000"/>
                  </a:schemeClr>
                </a:solidFill>
              </a:defRPr>
            </a:lvl2pPr>
            <a:lvl3pPr marL="909996" indent="0">
              <a:buNone/>
              <a:defRPr sz="1600">
                <a:solidFill>
                  <a:schemeClr val="tx1">
                    <a:tint val="75000"/>
                  </a:schemeClr>
                </a:solidFill>
              </a:defRPr>
            </a:lvl3pPr>
            <a:lvl4pPr marL="1364972" indent="0">
              <a:buNone/>
              <a:defRPr sz="1400">
                <a:solidFill>
                  <a:schemeClr val="tx1">
                    <a:tint val="75000"/>
                  </a:schemeClr>
                </a:solidFill>
              </a:defRPr>
            </a:lvl4pPr>
            <a:lvl5pPr marL="1819980" indent="0">
              <a:buNone/>
              <a:defRPr sz="1400">
                <a:solidFill>
                  <a:schemeClr val="tx1">
                    <a:tint val="75000"/>
                  </a:schemeClr>
                </a:solidFill>
              </a:defRPr>
            </a:lvl5pPr>
            <a:lvl6pPr marL="2274953" indent="0">
              <a:buNone/>
              <a:defRPr sz="1400">
                <a:solidFill>
                  <a:schemeClr val="tx1">
                    <a:tint val="75000"/>
                  </a:schemeClr>
                </a:solidFill>
              </a:defRPr>
            </a:lvl6pPr>
            <a:lvl7pPr marL="2729942" indent="0">
              <a:buNone/>
              <a:defRPr sz="1400">
                <a:solidFill>
                  <a:schemeClr val="tx1">
                    <a:tint val="75000"/>
                  </a:schemeClr>
                </a:solidFill>
              </a:defRPr>
            </a:lvl7pPr>
            <a:lvl8pPr marL="3184932" indent="0">
              <a:buNone/>
              <a:defRPr sz="1400">
                <a:solidFill>
                  <a:schemeClr val="tx1">
                    <a:tint val="75000"/>
                  </a:schemeClr>
                </a:solidFill>
              </a:defRPr>
            </a:lvl8pPr>
            <a:lvl9pPr marL="3639924"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18332BAE-E9F1-734A-976D-58DD5C59622C}" type="datetimeFigureOut">
              <a:rPr lang="en-US" smtClean="0"/>
              <a:pPr>
                <a:defRPr/>
              </a:pPr>
              <a:t>2/15/24</a:t>
            </a:fld>
            <a:endParaRPr lang="en-US" dirty="0"/>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766E898E-E7D5-FD49-B7DC-0971726D0481}" type="slidenum">
              <a:rPr lang="en-US" smtClean="0"/>
              <a:pPr>
                <a:defRPr/>
              </a:pPr>
              <a:t>‹#›</a:t>
            </a:fld>
            <a:endParaRPr lang="en-US" dirty="0"/>
          </a:p>
        </p:txBody>
      </p:sp>
    </p:spTree>
    <p:extLst>
      <p:ext uri="{BB962C8B-B14F-4D97-AF65-F5344CB8AC3E}">
        <p14:creationId xmlns:p14="http://schemas.microsoft.com/office/powerpoint/2010/main" val="1499489290"/>
      </p:ext>
    </p:extLst>
  </p:cSld>
  <p:clrMapOvr>
    <a:masterClrMapping/>
  </p:clrMapOvr>
</p:sldLayout>
</file>

<file path=ppt/slideLayouts/slideLayout233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27"/>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27"/>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A42DF34E-C08B-BC4B-B4A8-3FF3D34F6A61}" type="datetimeFigureOut">
              <a:rPr lang="en-US" smtClean="0"/>
              <a:pPr>
                <a:defRPr/>
              </a:pPr>
              <a:t>2/15/24</a:t>
            </a:fld>
            <a:endParaRPr lang="en-US" dirty="0"/>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06114336-C556-AD4F-80E3-4891DB937912}" type="slidenum">
              <a:rPr lang="en-US" smtClean="0"/>
              <a:pPr>
                <a:defRPr/>
              </a:pPr>
              <a:t>‹#›</a:t>
            </a:fld>
            <a:endParaRPr lang="en-US" dirty="0"/>
          </a:p>
        </p:txBody>
      </p:sp>
    </p:spTree>
    <p:extLst>
      <p:ext uri="{BB962C8B-B14F-4D97-AF65-F5344CB8AC3E}">
        <p14:creationId xmlns:p14="http://schemas.microsoft.com/office/powerpoint/2010/main" val="4206479324"/>
      </p:ext>
    </p:extLst>
  </p:cSld>
  <p:clrMapOvr>
    <a:masterClrMapping/>
  </p:clrMapOvr>
</p:sldLayout>
</file>

<file path=ppt/slideLayouts/slideLayout233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1" y="1535113"/>
            <a:ext cx="4040188" cy="639762"/>
          </a:xfrm>
        </p:spPr>
        <p:txBody>
          <a:bodyPr anchor="b"/>
          <a:lstStyle>
            <a:lvl1pPr marL="0" indent="0">
              <a:buNone/>
              <a:defRPr sz="2400" b="1"/>
            </a:lvl1pPr>
            <a:lvl2pPr marL="454998" indent="0">
              <a:buNone/>
              <a:defRPr sz="2000" b="1"/>
            </a:lvl2pPr>
            <a:lvl3pPr marL="909996" indent="0">
              <a:buNone/>
              <a:defRPr sz="1800" b="1"/>
            </a:lvl3pPr>
            <a:lvl4pPr marL="1364972" indent="0">
              <a:buNone/>
              <a:defRPr sz="1600" b="1"/>
            </a:lvl4pPr>
            <a:lvl5pPr marL="1819980" indent="0">
              <a:buNone/>
              <a:defRPr sz="1600" b="1"/>
            </a:lvl5pPr>
            <a:lvl6pPr marL="2274953" indent="0">
              <a:buNone/>
              <a:defRPr sz="1600" b="1"/>
            </a:lvl6pPr>
            <a:lvl7pPr marL="2729942" indent="0">
              <a:buNone/>
              <a:defRPr sz="1600" b="1"/>
            </a:lvl7pPr>
            <a:lvl8pPr marL="3184932" indent="0">
              <a:buNone/>
              <a:defRPr sz="1600" b="1"/>
            </a:lvl8pPr>
            <a:lvl9pPr marL="3639924"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1"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86" y="1535113"/>
            <a:ext cx="4041775" cy="639762"/>
          </a:xfrm>
        </p:spPr>
        <p:txBody>
          <a:bodyPr anchor="b"/>
          <a:lstStyle>
            <a:lvl1pPr marL="0" indent="0">
              <a:buNone/>
              <a:defRPr sz="2400" b="1"/>
            </a:lvl1pPr>
            <a:lvl2pPr marL="454998" indent="0">
              <a:buNone/>
              <a:defRPr sz="2000" b="1"/>
            </a:lvl2pPr>
            <a:lvl3pPr marL="909996" indent="0">
              <a:buNone/>
              <a:defRPr sz="1800" b="1"/>
            </a:lvl3pPr>
            <a:lvl4pPr marL="1364972" indent="0">
              <a:buNone/>
              <a:defRPr sz="1600" b="1"/>
            </a:lvl4pPr>
            <a:lvl5pPr marL="1819980" indent="0">
              <a:buNone/>
              <a:defRPr sz="1600" b="1"/>
            </a:lvl5pPr>
            <a:lvl6pPr marL="2274953" indent="0">
              <a:buNone/>
              <a:defRPr sz="1600" b="1"/>
            </a:lvl6pPr>
            <a:lvl7pPr marL="2729942" indent="0">
              <a:buNone/>
              <a:defRPr sz="1600" b="1"/>
            </a:lvl7pPr>
            <a:lvl8pPr marL="3184932" indent="0">
              <a:buNone/>
              <a:defRPr sz="1600" b="1"/>
            </a:lvl8pPr>
            <a:lvl9pPr marL="3639924"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8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10330024-35D8-D94A-8999-7B7B6B51CA1B}" type="datetimeFigureOut">
              <a:rPr lang="en-US" smtClean="0"/>
              <a:pPr>
                <a:defRPr/>
              </a:pPr>
              <a:t>2/15/24</a:t>
            </a:fld>
            <a:endParaRPr lang="en-US" dirty="0"/>
          </a:p>
        </p:txBody>
      </p:sp>
      <p:sp>
        <p:nvSpPr>
          <p:cNvPr id="8"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9"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A9A045FC-3700-984A-B207-4D872868D8EA}" type="slidenum">
              <a:rPr lang="en-US" smtClean="0"/>
              <a:pPr>
                <a:defRPr/>
              </a:pPr>
              <a:t>‹#›</a:t>
            </a:fld>
            <a:endParaRPr lang="en-US" dirty="0"/>
          </a:p>
        </p:txBody>
      </p:sp>
    </p:spTree>
    <p:extLst>
      <p:ext uri="{BB962C8B-B14F-4D97-AF65-F5344CB8AC3E}">
        <p14:creationId xmlns:p14="http://schemas.microsoft.com/office/powerpoint/2010/main" val="2897430391"/>
      </p:ext>
    </p:extLst>
  </p:cSld>
  <p:clrMapOvr>
    <a:masterClrMapping/>
  </p:clrMapOvr>
</p:sldLayout>
</file>

<file path=ppt/slideLayouts/slideLayout233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905C3A14-E094-2A4E-8099-0EDC7438E730}" type="datetimeFigureOut">
              <a:rPr lang="en-US" smtClean="0"/>
              <a:pPr>
                <a:defRPr/>
              </a:pPr>
              <a:t>2/15/24</a:t>
            </a:fld>
            <a:endParaRPr lang="en-US" dirty="0"/>
          </a:p>
        </p:txBody>
      </p:sp>
      <p:sp>
        <p:nvSpPr>
          <p:cNvPr id="4"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5"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9BAE152D-FDAA-9E47-9A0E-2ED8E9B3CB27}" type="slidenum">
              <a:rPr lang="en-US" smtClean="0"/>
              <a:pPr>
                <a:defRPr/>
              </a:pPr>
              <a:t>‹#›</a:t>
            </a:fld>
            <a:endParaRPr lang="en-US" dirty="0"/>
          </a:p>
        </p:txBody>
      </p:sp>
    </p:spTree>
    <p:extLst>
      <p:ext uri="{BB962C8B-B14F-4D97-AF65-F5344CB8AC3E}">
        <p14:creationId xmlns:p14="http://schemas.microsoft.com/office/powerpoint/2010/main" val="3395761514"/>
      </p:ext>
    </p:extLst>
  </p:cSld>
  <p:clrMapOvr>
    <a:masterClrMapping/>
  </p:clrMapOvr>
</p:sldLayout>
</file>

<file path=ppt/slideLayouts/slideLayout233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E3F908AB-5B50-4F49-94AA-220D160AA4F4}" type="datetimeFigureOut">
              <a:rPr lang="en-US" smtClean="0"/>
              <a:pPr>
                <a:defRPr/>
              </a:pPr>
              <a:t>2/15/24</a:t>
            </a:fld>
            <a:endParaRPr lang="en-US" dirty="0"/>
          </a:p>
        </p:txBody>
      </p:sp>
      <p:sp>
        <p:nvSpPr>
          <p:cNvPr id="3"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4"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18BB8D47-628B-824C-8574-3A1169235049}" type="slidenum">
              <a:rPr lang="en-US" smtClean="0"/>
              <a:pPr>
                <a:defRPr/>
              </a:pPr>
              <a:t>‹#›</a:t>
            </a:fld>
            <a:endParaRPr lang="en-US" dirty="0"/>
          </a:p>
        </p:txBody>
      </p:sp>
    </p:spTree>
    <p:extLst>
      <p:ext uri="{BB962C8B-B14F-4D97-AF65-F5344CB8AC3E}">
        <p14:creationId xmlns:p14="http://schemas.microsoft.com/office/powerpoint/2010/main" val="583024705"/>
      </p:ext>
    </p:extLst>
  </p:cSld>
  <p:clrMapOvr>
    <a:masterClrMapping/>
  </p:clrMapOvr>
</p:sldLayout>
</file>

<file path=ppt/slideLayouts/slideLayout233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34"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86"/>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34" y="1435101"/>
            <a:ext cx="3008313" cy="4691063"/>
          </a:xfrm>
        </p:spPr>
        <p:txBody>
          <a:bodyPr/>
          <a:lstStyle>
            <a:lvl1pPr marL="0" indent="0">
              <a:buNone/>
              <a:defRPr sz="1400"/>
            </a:lvl1pPr>
            <a:lvl2pPr marL="454998" indent="0">
              <a:buNone/>
              <a:defRPr sz="1200"/>
            </a:lvl2pPr>
            <a:lvl3pPr marL="909996" indent="0">
              <a:buNone/>
              <a:defRPr sz="1000"/>
            </a:lvl3pPr>
            <a:lvl4pPr marL="1364972" indent="0">
              <a:buNone/>
              <a:defRPr sz="900"/>
            </a:lvl4pPr>
            <a:lvl5pPr marL="1819980" indent="0">
              <a:buNone/>
              <a:defRPr sz="900"/>
            </a:lvl5pPr>
            <a:lvl6pPr marL="2274953" indent="0">
              <a:buNone/>
              <a:defRPr sz="900"/>
            </a:lvl6pPr>
            <a:lvl7pPr marL="2729942" indent="0">
              <a:buNone/>
              <a:defRPr sz="900"/>
            </a:lvl7pPr>
            <a:lvl8pPr marL="3184932" indent="0">
              <a:buNone/>
              <a:defRPr sz="900"/>
            </a:lvl8pPr>
            <a:lvl9pPr marL="3639924"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48366DE2-63B7-4041-8918-7F499461D365}" type="datetimeFigureOut">
              <a:rPr lang="en-US" smtClean="0"/>
              <a:pPr>
                <a:defRPr/>
              </a:pPr>
              <a:t>2/15/24</a:t>
            </a:fld>
            <a:endParaRPr lang="en-US" dirty="0"/>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6525CA73-0552-214B-B539-DF47D6D79F0D}" type="slidenum">
              <a:rPr lang="en-US" smtClean="0"/>
              <a:pPr>
                <a:defRPr/>
              </a:pPr>
              <a:t>‹#›</a:t>
            </a:fld>
            <a:endParaRPr lang="en-US" dirty="0"/>
          </a:p>
        </p:txBody>
      </p:sp>
    </p:spTree>
    <p:extLst>
      <p:ext uri="{BB962C8B-B14F-4D97-AF65-F5344CB8AC3E}">
        <p14:creationId xmlns:p14="http://schemas.microsoft.com/office/powerpoint/2010/main" val="3321568409"/>
      </p:ext>
    </p:extLst>
  </p:cSld>
  <p:clrMapOvr>
    <a:masterClrMapping/>
  </p:clrMapOvr>
</p:sldLayout>
</file>

<file path=ppt/slideLayouts/slideLayout234.xml><?xml version="1.0" encoding="utf-8"?>
<p:sldLayout xmlns:a="http://schemas.openxmlformats.org/drawingml/2006/main" xmlns:r="http://schemas.openxmlformats.org/officeDocument/2006/relationships" xmlns:p="http://schemas.openxmlformats.org/presentationml/2006/main" showMasterSp="0" type="tx">
  <p:cSld name="16_Blank">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2965"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556166240"/>
      </p:ext>
    </p:extLst>
  </p:cSld>
  <p:clrMapOvr>
    <a:masterClrMapping/>
  </p:clrMapOvr>
  <p:transition spd="med"/>
</p:sldLayout>
</file>

<file path=ppt/slideLayouts/slideLayout234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4998" indent="0">
              <a:buNone/>
              <a:defRPr sz="2800"/>
            </a:lvl2pPr>
            <a:lvl3pPr marL="909996" indent="0">
              <a:buNone/>
              <a:defRPr sz="2400"/>
            </a:lvl3pPr>
            <a:lvl4pPr marL="1364972" indent="0">
              <a:buNone/>
              <a:defRPr sz="2000"/>
            </a:lvl4pPr>
            <a:lvl5pPr marL="1819980" indent="0">
              <a:buNone/>
              <a:defRPr sz="2000"/>
            </a:lvl5pPr>
            <a:lvl6pPr marL="2274953" indent="0">
              <a:buNone/>
              <a:defRPr sz="2000"/>
            </a:lvl6pPr>
            <a:lvl7pPr marL="2729942" indent="0">
              <a:buNone/>
              <a:defRPr sz="2000"/>
            </a:lvl7pPr>
            <a:lvl8pPr marL="3184932" indent="0">
              <a:buNone/>
              <a:defRPr sz="2000"/>
            </a:lvl8pPr>
            <a:lvl9pPr marL="3639924"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4998" indent="0">
              <a:buNone/>
              <a:defRPr sz="1200"/>
            </a:lvl2pPr>
            <a:lvl3pPr marL="909996" indent="0">
              <a:buNone/>
              <a:defRPr sz="1000"/>
            </a:lvl3pPr>
            <a:lvl4pPr marL="1364972" indent="0">
              <a:buNone/>
              <a:defRPr sz="900"/>
            </a:lvl4pPr>
            <a:lvl5pPr marL="1819980" indent="0">
              <a:buNone/>
              <a:defRPr sz="900"/>
            </a:lvl5pPr>
            <a:lvl6pPr marL="2274953" indent="0">
              <a:buNone/>
              <a:defRPr sz="900"/>
            </a:lvl6pPr>
            <a:lvl7pPr marL="2729942" indent="0">
              <a:buNone/>
              <a:defRPr sz="900"/>
            </a:lvl7pPr>
            <a:lvl8pPr marL="3184932" indent="0">
              <a:buNone/>
              <a:defRPr sz="900"/>
            </a:lvl8pPr>
            <a:lvl9pPr marL="3639924"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FE8933BA-218B-C447-AF2D-4B676F47CDE7}" type="datetimeFigureOut">
              <a:rPr lang="en-US" smtClean="0"/>
              <a:pPr>
                <a:defRPr/>
              </a:pPr>
              <a:t>2/15/24</a:t>
            </a:fld>
            <a:endParaRPr lang="en-US" dirty="0"/>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6F44B108-CFD7-CE48-A9BB-702F622A5320}" type="slidenum">
              <a:rPr lang="en-US" smtClean="0"/>
              <a:pPr>
                <a:defRPr/>
              </a:pPr>
              <a:t>‹#›</a:t>
            </a:fld>
            <a:endParaRPr lang="en-US" dirty="0"/>
          </a:p>
        </p:txBody>
      </p:sp>
    </p:spTree>
    <p:extLst>
      <p:ext uri="{BB962C8B-B14F-4D97-AF65-F5344CB8AC3E}">
        <p14:creationId xmlns:p14="http://schemas.microsoft.com/office/powerpoint/2010/main" val="1827643668"/>
      </p:ext>
    </p:extLst>
  </p:cSld>
  <p:clrMapOvr>
    <a:masterClrMapping/>
  </p:clrMapOvr>
</p:sldLayout>
</file>

<file path=ppt/slideLayouts/slideLayout2340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B0D56EDB-A00C-A541-A783-1B1F87027E28}" type="slidenum">
              <a:rPr lang="en-US"/>
              <a:pPr>
                <a:defRPr/>
              </a:pPr>
              <a:t>‹#›</a:t>
            </a:fld>
            <a:endParaRPr lang="en-US"/>
          </a:p>
        </p:txBody>
      </p:sp>
    </p:spTree>
    <p:extLst>
      <p:ext uri="{BB962C8B-B14F-4D97-AF65-F5344CB8AC3E}">
        <p14:creationId xmlns:p14="http://schemas.microsoft.com/office/powerpoint/2010/main" val="818810403"/>
      </p:ext>
    </p:extLst>
  </p:cSld>
  <p:clrMapOvr>
    <a:masterClrMapping/>
  </p:clrMapOvr>
</p:sldLayout>
</file>

<file path=ppt/slideLayouts/slideLayout234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9DB22C59-F915-1047-9473-5D5FE98DF12C}" type="datetimeFigureOut">
              <a:rPr lang="en-US" smtClean="0"/>
              <a:pPr>
                <a:defRPr/>
              </a:pPr>
              <a:t>2/15/24</a:t>
            </a:fld>
            <a:endParaRPr lang="en-US" dirty="0"/>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E59E6DFA-5FBA-3043-9187-CA3798BD5BD7}" type="slidenum">
              <a:rPr lang="en-US" smtClean="0"/>
              <a:pPr>
                <a:defRPr/>
              </a:pPr>
              <a:t>‹#›</a:t>
            </a:fld>
            <a:endParaRPr lang="en-US" dirty="0"/>
          </a:p>
        </p:txBody>
      </p:sp>
    </p:spTree>
    <p:extLst>
      <p:ext uri="{BB962C8B-B14F-4D97-AF65-F5344CB8AC3E}">
        <p14:creationId xmlns:p14="http://schemas.microsoft.com/office/powerpoint/2010/main" val="3980987150"/>
      </p:ext>
    </p:extLst>
  </p:cSld>
  <p:clrMapOvr>
    <a:masterClrMapping/>
  </p:clrMapOvr>
</p:sldLayout>
</file>

<file path=ppt/slideLayouts/slideLayout234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75"/>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75"/>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E8CF1EB7-CA46-CA4B-BD9C-063522A155A6}" type="datetimeFigureOut">
              <a:rPr lang="en-US" smtClean="0"/>
              <a:pPr>
                <a:defRPr/>
              </a:pPr>
              <a:t>2/15/24</a:t>
            </a:fld>
            <a:endParaRPr lang="en-US" dirty="0"/>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3A81F1A0-283A-9E48-B9B5-B61800A6FBBD}" type="slidenum">
              <a:rPr lang="en-US" smtClean="0"/>
              <a:pPr>
                <a:defRPr/>
              </a:pPr>
              <a:t>‹#›</a:t>
            </a:fld>
            <a:endParaRPr lang="en-US" dirty="0"/>
          </a:p>
        </p:txBody>
      </p:sp>
    </p:spTree>
    <p:extLst>
      <p:ext uri="{BB962C8B-B14F-4D97-AF65-F5344CB8AC3E}">
        <p14:creationId xmlns:p14="http://schemas.microsoft.com/office/powerpoint/2010/main" val="398115615"/>
      </p:ext>
    </p:extLst>
  </p:cSld>
  <p:clrMapOvr>
    <a:masterClrMapping/>
  </p:clrMapOvr>
</p:sldLayout>
</file>

<file path=ppt/slideLayouts/slideLayout2343.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a:lvl1pPr>
            <a:lvl2pPr marL="456411" indent="0" algn="ctr">
              <a:buNone/>
              <a:defRPr/>
            </a:lvl2pPr>
            <a:lvl3pPr marL="912825" indent="0" algn="ctr">
              <a:buNone/>
              <a:defRPr/>
            </a:lvl3pPr>
            <a:lvl4pPr marL="1369220" indent="0" algn="ctr">
              <a:buNone/>
              <a:defRPr/>
            </a:lvl4pPr>
            <a:lvl5pPr marL="1825644" indent="0" algn="ctr">
              <a:buNone/>
              <a:defRPr/>
            </a:lvl5pPr>
            <a:lvl6pPr marL="2282036" indent="0" algn="ctr">
              <a:buNone/>
              <a:defRPr/>
            </a:lvl6pPr>
            <a:lvl7pPr marL="2738440" indent="0" algn="ctr">
              <a:buNone/>
              <a:defRPr/>
            </a:lvl7pPr>
            <a:lvl8pPr marL="3194844" indent="0" algn="ctr">
              <a:buNone/>
              <a:defRPr/>
            </a:lvl8pPr>
            <a:lvl9pPr marL="3651255"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767A7554-4421-564F-9D6F-D85D560BAF21}" type="slidenum">
              <a:rPr lang="en-US"/>
              <a:pPr>
                <a:defRPr/>
              </a:pPr>
              <a:t>‹#›</a:t>
            </a:fld>
            <a:endParaRPr lang="en-US"/>
          </a:p>
        </p:txBody>
      </p:sp>
    </p:spTree>
    <p:extLst>
      <p:ext uri="{BB962C8B-B14F-4D97-AF65-F5344CB8AC3E}">
        <p14:creationId xmlns:p14="http://schemas.microsoft.com/office/powerpoint/2010/main" val="2547725734"/>
      </p:ext>
    </p:extLst>
  </p:cSld>
  <p:clrMapOvr>
    <a:masterClrMapping/>
  </p:clrMapOvr>
</p:sldLayout>
</file>

<file path=ppt/slideLayouts/slideLayout2344.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7"/>
          <p:cNvSpPr>
            <a:spLocks noGrp="1" noChangeArrowheads="1"/>
          </p:cNvSpPr>
          <p:nvPr>
            <p:ph type="dt" sz="half" idx="10"/>
          </p:nvPr>
        </p:nvSpPr>
        <p:spPr>
          <a:ln/>
        </p:spPr>
        <p:txBody>
          <a:bodyPr/>
          <a:lstStyle>
            <a:lvl1pPr>
              <a:defRPr/>
            </a:lvl1pPr>
          </a:lstStyle>
          <a:p>
            <a:pPr>
              <a:defRPr/>
            </a:pPr>
            <a:endParaRPr lang="en-US"/>
          </a:p>
        </p:txBody>
      </p:sp>
      <p:sp>
        <p:nvSpPr>
          <p:cNvPr id="5" name="Rectangle 8"/>
          <p:cNvSpPr>
            <a:spLocks noGrp="1" noChangeArrowheads="1"/>
          </p:cNvSpPr>
          <p:nvPr>
            <p:ph type="ftr" sz="quarter" idx="11"/>
          </p:nvPr>
        </p:nvSpPr>
        <p:spPr>
          <a:ln/>
        </p:spPr>
        <p:txBody>
          <a:bodyPr/>
          <a:lstStyle>
            <a:lvl1pPr>
              <a:defRPr/>
            </a:lvl1pPr>
          </a:lstStyle>
          <a:p>
            <a:pPr>
              <a:defRPr/>
            </a:pPr>
            <a:endParaRPr lang="en-US"/>
          </a:p>
        </p:txBody>
      </p:sp>
      <p:sp>
        <p:nvSpPr>
          <p:cNvPr id="6" name="Rectangle 9"/>
          <p:cNvSpPr>
            <a:spLocks noGrp="1" noChangeArrowheads="1"/>
          </p:cNvSpPr>
          <p:nvPr>
            <p:ph type="sldNum" sz="quarter" idx="12"/>
          </p:nvPr>
        </p:nvSpPr>
        <p:spPr>
          <a:ln/>
        </p:spPr>
        <p:txBody>
          <a:bodyPr/>
          <a:lstStyle>
            <a:lvl1pPr>
              <a:defRPr/>
            </a:lvl1pPr>
          </a:lstStyle>
          <a:p>
            <a:pPr>
              <a:defRPr/>
            </a:pPr>
            <a:fld id="{CD4909F6-30E0-2F4A-9A9D-4C04C4C87004}" type="slidenum">
              <a:rPr lang="en-US"/>
              <a:pPr>
                <a:defRPr/>
              </a:pPr>
              <a:t>‹#›</a:t>
            </a:fld>
            <a:endParaRPr lang="en-US"/>
          </a:p>
        </p:txBody>
      </p:sp>
    </p:spTree>
    <p:extLst>
      <p:ext uri="{BB962C8B-B14F-4D97-AF65-F5344CB8AC3E}">
        <p14:creationId xmlns:p14="http://schemas.microsoft.com/office/powerpoint/2010/main" val="3825116430"/>
      </p:ext>
    </p:extLst>
  </p:cSld>
  <p:clrMapOvr>
    <a:masterClrMapping/>
  </p:clrMapOvr>
</p:sldLayout>
</file>

<file path=ppt/slideLayouts/slideLayout2345.xml><?xml version="1.0" encoding="utf-8"?>
<p:sldLayout xmlns:a="http://schemas.openxmlformats.org/drawingml/2006/main" xmlns:r="http://schemas.openxmlformats.org/officeDocument/2006/relationships" xmlns:p="http://schemas.openxmlformats.org/presentationml/2006/main" type="twoObj">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495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495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7"/>
          <p:cNvSpPr>
            <a:spLocks noGrp="1" noChangeArrowheads="1"/>
          </p:cNvSpPr>
          <p:nvPr>
            <p:ph type="dt" sz="half" idx="10"/>
          </p:nvPr>
        </p:nvSpPr>
        <p:spPr>
          <a:ln/>
        </p:spPr>
        <p:txBody>
          <a:bodyPr/>
          <a:lstStyle>
            <a:lvl1pPr>
              <a:defRPr/>
            </a:lvl1pPr>
          </a:lstStyle>
          <a:p>
            <a:pPr>
              <a:defRPr/>
            </a:pPr>
            <a:endParaRPr lang="en-US"/>
          </a:p>
        </p:txBody>
      </p:sp>
      <p:sp>
        <p:nvSpPr>
          <p:cNvPr id="6" name="Rectangle 8"/>
          <p:cNvSpPr>
            <a:spLocks noGrp="1" noChangeArrowheads="1"/>
          </p:cNvSpPr>
          <p:nvPr>
            <p:ph type="ftr" sz="quarter" idx="11"/>
          </p:nvPr>
        </p:nvSpPr>
        <p:spPr>
          <a:ln/>
        </p:spPr>
        <p:txBody>
          <a:bodyPr/>
          <a:lstStyle>
            <a:lvl1pPr>
              <a:defRPr/>
            </a:lvl1pPr>
          </a:lstStyle>
          <a:p>
            <a:pPr>
              <a:defRPr/>
            </a:pPr>
            <a:endParaRPr lang="en-US"/>
          </a:p>
        </p:txBody>
      </p:sp>
      <p:sp>
        <p:nvSpPr>
          <p:cNvPr id="7" name="Rectangle 9"/>
          <p:cNvSpPr>
            <a:spLocks noGrp="1" noChangeArrowheads="1"/>
          </p:cNvSpPr>
          <p:nvPr>
            <p:ph type="sldNum" sz="quarter" idx="12"/>
          </p:nvPr>
        </p:nvSpPr>
        <p:spPr>
          <a:ln/>
        </p:spPr>
        <p:txBody>
          <a:bodyPr/>
          <a:lstStyle>
            <a:lvl1pPr>
              <a:defRPr/>
            </a:lvl1pPr>
          </a:lstStyle>
          <a:p>
            <a:pPr>
              <a:defRPr/>
            </a:pPr>
            <a:fld id="{D08367FB-2BC2-9642-A251-73A5B4249281}" type="slidenum">
              <a:rPr lang="en-US"/>
              <a:pPr>
                <a:defRPr/>
              </a:pPr>
              <a:t>‹#›</a:t>
            </a:fld>
            <a:endParaRPr lang="en-US"/>
          </a:p>
        </p:txBody>
      </p:sp>
    </p:spTree>
    <p:extLst>
      <p:ext uri="{BB962C8B-B14F-4D97-AF65-F5344CB8AC3E}">
        <p14:creationId xmlns:p14="http://schemas.microsoft.com/office/powerpoint/2010/main" val="1168654175"/>
      </p:ext>
    </p:extLst>
  </p:cSld>
  <p:clrMapOvr>
    <a:masterClrMapping/>
  </p:clrMapOvr>
</p:sldLayout>
</file>

<file path=ppt/slideLayouts/slideLayout234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1035050" y="1552576"/>
            <a:ext cx="10179050" cy="5305425"/>
            <a:chOff x="-652" y="978"/>
            <a:chExt cx="6412" cy="3342"/>
          </a:xfrm>
        </p:grpSpPr>
        <p:sp>
          <p:nvSpPr>
            <p:cNvPr id="5" name="Freeform 3"/>
            <p:cNvSpPr>
              <a:spLocks/>
            </p:cNvSpPr>
            <p:nvPr/>
          </p:nvSpPr>
          <p:spPr bwMode="auto">
            <a:xfrm>
              <a:off x="2061" y="1707"/>
              <a:ext cx="3699" cy="2613"/>
            </a:xfrm>
            <a:custGeom>
              <a:avLst/>
              <a:gdLst/>
              <a:ahLst/>
              <a:cxnLst>
                <a:cxn ang="0">
                  <a:pos x="1523" y="2611"/>
                </a:cxn>
                <a:cxn ang="0">
                  <a:pos x="3698" y="2612"/>
                </a:cxn>
                <a:cxn ang="0">
                  <a:pos x="3698" y="2228"/>
                </a:cxn>
                <a:cxn ang="0">
                  <a:pos x="0" y="0"/>
                </a:cxn>
                <a:cxn ang="0">
                  <a:pos x="160" y="118"/>
                </a:cxn>
                <a:cxn ang="0">
                  <a:pos x="292" y="219"/>
                </a:cxn>
                <a:cxn ang="0">
                  <a:pos x="441" y="347"/>
                </a:cxn>
                <a:cxn ang="0">
                  <a:pos x="585" y="482"/>
                </a:cxn>
                <a:cxn ang="0">
                  <a:pos x="796" y="711"/>
                </a:cxn>
                <a:cxn ang="0">
                  <a:pos x="983" y="955"/>
                </a:cxn>
                <a:cxn ang="0">
                  <a:pos x="1119" y="1168"/>
                </a:cxn>
                <a:cxn ang="0">
                  <a:pos x="1238" y="1388"/>
                </a:cxn>
                <a:cxn ang="0">
                  <a:pos x="1331" y="1608"/>
                </a:cxn>
                <a:cxn ang="0">
                  <a:pos x="1400" y="1809"/>
                </a:cxn>
                <a:cxn ang="0">
                  <a:pos x="1447" y="1979"/>
                </a:cxn>
                <a:cxn ang="0">
                  <a:pos x="1490" y="2190"/>
                </a:cxn>
                <a:cxn ang="0">
                  <a:pos x="1511" y="2374"/>
                </a:cxn>
                <a:cxn ang="0">
                  <a:pos x="1523" y="2611"/>
                </a:cxn>
              </a:cxnLst>
              <a:rect l="0" t="0" r="r" b="b"/>
              <a:pathLst>
                <a:path w="3699" h="2613">
                  <a:moveTo>
                    <a:pt x="1523" y="2611"/>
                  </a:moveTo>
                  <a:lnTo>
                    <a:pt x="3698" y="2612"/>
                  </a:lnTo>
                  <a:lnTo>
                    <a:pt x="3698" y="2228"/>
                  </a:lnTo>
                  <a:lnTo>
                    <a:pt x="0" y="0"/>
                  </a:lnTo>
                  <a:lnTo>
                    <a:pt x="160" y="118"/>
                  </a:lnTo>
                  <a:lnTo>
                    <a:pt x="292" y="219"/>
                  </a:lnTo>
                  <a:lnTo>
                    <a:pt x="441" y="347"/>
                  </a:lnTo>
                  <a:lnTo>
                    <a:pt x="585" y="482"/>
                  </a:lnTo>
                  <a:lnTo>
                    <a:pt x="796" y="711"/>
                  </a:lnTo>
                  <a:lnTo>
                    <a:pt x="983" y="955"/>
                  </a:lnTo>
                  <a:lnTo>
                    <a:pt x="1119" y="1168"/>
                  </a:lnTo>
                  <a:lnTo>
                    <a:pt x="1238" y="1388"/>
                  </a:lnTo>
                  <a:lnTo>
                    <a:pt x="1331" y="1608"/>
                  </a:lnTo>
                  <a:lnTo>
                    <a:pt x="1400" y="1809"/>
                  </a:lnTo>
                  <a:lnTo>
                    <a:pt x="1447" y="1979"/>
                  </a:lnTo>
                  <a:lnTo>
                    <a:pt x="1490" y="2190"/>
                  </a:lnTo>
                  <a:lnTo>
                    <a:pt x="1511" y="2374"/>
                  </a:lnTo>
                  <a:lnTo>
                    <a:pt x="1523" y="2611"/>
                  </a:lnTo>
                </a:path>
              </a:pathLst>
            </a:custGeom>
            <a:gradFill rotWithShape="0">
              <a:gsLst>
                <a:gs pos="0">
                  <a:schemeClr val="accent2">
                    <a:gamma/>
                    <a:shade val="46275"/>
                    <a:invGamma/>
                  </a:schemeClr>
                </a:gs>
                <a:gs pos="100000">
                  <a:schemeClr val="accent2"/>
                </a:gs>
              </a:gsLst>
              <a:lin ang="0" scaled="1"/>
            </a:gradFill>
            <a:ln w="9525" cap="rnd">
              <a:noFill/>
              <a:round/>
              <a:headEnd/>
              <a:tailEnd/>
            </a:ln>
            <a:effectLst/>
          </p:spPr>
          <p:txBody>
            <a:bodyPr/>
            <a:lstStyle/>
            <a:p>
              <a:pPr>
                <a:defRPr/>
              </a:pPr>
              <a:endParaRPr lang="en-US">
                <a:solidFill>
                  <a:srgbClr val="FFFFFF"/>
                </a:solidFill>
                <a:ea typeface="ＭＳ Ｐゴシック" charset="-128"/>
                <a:cs typeface="ＭＳ Ｐゴシック" charset="-128"/>
              </a:endParaRPr>
            </a:p>
          </p:txBody>
        </p:sp>
        <p:sp>
          <p:nvSpPr>
            <p:cNvPr id="6" name="Arc 4"/>
            <p:cNvSpPr>
              <a:spLocks/>
            </p:cNvSpPr>
            <p:nvPr/>
          </p:nvSpPr>
          <p:spPr bwMode="auto">
            <a:xfrm>
              <a:off x="-652" y="978"/>
              <a:ext cx="4237" cy="3342"/>
            </a:xfrm>
            <a:custGeom>
              <a:avLst/>
              <a:gdLst>
                <a:gd name="T0" fmla="*/ 0 w 21600"/>
                <a:gd name="T1" fmla="*/ 0 h 21231"/>
                <a:gd name="T2" fmla="*/ 0 w 21600"/>
                <a:gd name="T3" fmla="*/ 0 h 21231"/>
                <a:gd name="T4" fmla="*/ 0 w 21600"/>
                <a:gd name="T5" fmla="*/ 0 h 21231"/>
                <a:gd name="T6" fmla="*/ 0 60000 65536"/>
                <a:gd name="T7" fmla="*/ 0 60000 65536"/>
                <a:gd name="T8" fmla="*/ 0 60000 65536"/>
              </a:gdLst>
              <a:ahLst/>
              <a:cxnLst>
                <a:cxn ang="T6">
                  <a:pos x="T0" y="T1"/>
                </a:cxn>
                <a:cxn ang="T7">
                  <a:pos x="T2" y="T3"/>
                </a:cxn>
                <a:cxn ang="T8">
                  <a:pos x="T4" y="T5"/>
                </a:cxn>
              </a:cxnLst>
              <a:rect l="0" t="0" r="r" b="b"/>
              <a:pathLst>
                <a:path w="21600" h="21231" fill="none" extrusionOk="0">
                  <a:moveTo>
                    <a:pt x="3976" y="0"/>
                  </a:moveTo>
                  <a:cubicBezTo>
                    <a:pt x="14194" y="1914"/>
                    <a:pt x="21600" y="10835"/>
                    <a:pt x="21600" y="21231"/>
                  </a:cubicBezTo>
                </a:path>
                <a:path w="21600" h="21231" stroke="0" extrusionOk="0">
                  <a:moveTo>
                    <a:pt x="3976" y="0"/>
                  </a:moveTo>
                  <a:cubicBezTo>
                    <a:pt x="14194" y="1914"/>
                    <a:pt x="21600" y="10835"/>
                    <a:pt x="21600" y="21231"/>
                  </a:cubicBezTo>
                  <a:lnTo>
                    <a:pt x="0" y="21231"/>
                  </a:lnTo>
                  <a:lnTo>
                    <a:pt x="3976" y="0"/>
                  </a:lnTo>
                  <a:close/>
                </a:path>
              </a:pathLst>
            </a:custGeom>
            <a:noFill/>
            <a:ln w="12700" cap="rnd">
              <a:solidFill>
                <a:schemeClr val="accent2"/>
              </a:solidFill>
              <a:round/>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anchor="ctr"/>
            <a:lstStyle/>
            <a:p>
              <a:endParaRPr lang="en-US">
                <a:solidFill>
                  <a:srgbClr val="FFFFFF"/>
                </a:solidFill>
              </a:endParaRPr>
            </a:p>
          </p:txBody>
        </p:sp>
      </p:grpSp>
      <p:sp>
        <p:nvSpPr>
          <p:cNvPr id="7173" name="Rectangle 5"/>
          <p:cNvSpPr>
            <a:spLocks noGrp="1" noChangeArrowheads="1"/>
          </p:cNvSpPr>
          <p:nvPr>
            <p:ph type="ctrTitle" sz="quarter"/>
          </p:nvPr>
        </p:nvSpPr>
        <p:spPr>
          <a:xfrm>
            <a:off x="1293813" y="762000"/>
            <a:ext cx="7772400" cy="1143000"/>
          </a:xfrm>
        </p:spPr>
        <p:txBody>
          <a:bodyPr anchor="b"/>
          <a:lstStyle>
            <a:lvl1pPr>
              <a:defRPr b="1" i="0">
                <a:latin typeface="Arial" panose="020B0604020202020204" pitchFamily="34" charset="0"/>
              </a:defRPr>
            </a:lvl1pPr>
          </a:lstStyle>
          <a:p>
            <a:r>
              <a:rPr lang="en-US" dirty="0"/>
              <a:t>Click to edit Master title style</a:t>
            </a:r>
          </a:p>
        </p:txBody>
      </p:sp>
      <p:sp>
        <p:nvSpPr>
          <p:cNvPr id="7174" name="Rectangle 6"/>
          <p:cNvSpPr>
            <a:spLocks noGrp="1" noChangeArrowheads="1"/>
          </p:cNvSpPr>
          <p:nvPr>
            <p:ph type="subTitle" sz="quarter" idx="1"/>
          </p:nvPr>
        </p:nvSpPr>
        <p:spPr>
          <a:xfrm>
            <a:off x="685800" y="3429001"/>
            <a:ext cx="6400800" cy="1752600"/>
          </a:xfrm>
        </p:spPr>
        <p:txBody>
          <a:bodyPr lIns="92024" tIns="46012" rIns="92024" bIns="46012" anchor="ctr"/>
          <a:lstStyle>
            <a:lvl1pPr marL="0" indent="0" algn="ctr">
              <a:buFont typeface="Wingdings" pitchFamily="-108" charset="2"/>
              <a:buNone/>
              <a:defRPr b="1" i="0">
                <a:latin typeface="Arial" panose="020B0604020202020204" pitchFamily="34" charset="0"/>
                <a:cs typeface="Arial" panose="020B0604020202020204" pitchFamily="34" charset="0"/>
              </a:defRPr>
            </a:lvl1pPr>
          </a:lstStyle>
          <a:p>
            <a:r>
              <a:rPr lang="en-US" dirty="0"/>
              <a:t>Click to edit Master subtitle style</a:t>
            </a:r>
          </a:p>
        </p:txBody>
      </p:sp>
      <p:sp>
        <p:nvSpPr>
          <p:cNvPr id="7" name="Rectangle 7"/>
          <p:cNvSpPr>
            <a:spLocks noGrp="1" noChangeArrowheads="1"/>
          </p:cNvSpPr>
          <p:nvPr>
            <p:ph type="dt" sz="quarter" idx="10"/>
          </p:nvPr>
        </p:nvSpPr>
        <p:spPr/>
        <p:txBody>
          <a:bodyPr/>
          <a:lstStyle>
            <a:lvl1pPr>
              <a:defRPr/>
            </a:lvl1pPr>
          </a:lstStyle>
          <a:p>
            <a:pPr>
              <a:defRPr/>
            </a:pPr>
            <a:endParaRPr lang="en-US">
              <a:solidFill>
                <a:srgbClr val="FFFFFF"/>
              </a:solidFill>
              <a:latin typeface="Times New Roman"/>
            </a:endParaRPr>
          </a:p>
        </p:txBody>
      </p:sp>
      <p:sp>
        <p:nvSpPr>
          <p:cNvPr id="8" name="Rectangle 8"/>
          <p:cNvSpPr>
            <a:spLocks noGrp="1" noChangeArrowheads="1"/>
          </p:cNvSpPr>
          <p:nvPr>
            <p:ph type="ftr" sz="quarter" idx="11"/>
          </p:nvPr>
        </p:nvSpPr>
        <p:spPr/>
        <p:txBody>
          <a:bodyPr/>
          <a:lstStyle>
            <a:lvl1pPr>
              <a:defRPr/>
            </a:lvl1pPr>
          </a:lstStyle>
          <a:p>
            <a:pPr>
              <a:defRPr/>
            </a:pPr>
            <a:endParaRPr lang="en-US">
              <a:solidFill>
                <a:srgbClr val="FFFFFF"/>
              </a:solidFill>
              <a:latin typeface="Times New Roman"/>
            </a:endParaRPr>
          </a:p>
        </p:txBody>
      </p:sp>
      <p:sp>
        <p:nvSpPr>
          <p:cNvPr id="9" name="Rectangle 9"/>
          <p:cNvSpPr>
            <a:spLocks noGrp="1" noChangeArrowheads="1"/>
          </p:cNvSpPr>
          <p:nvPr>
            <p:ph type="sldNum" sz="quarter" idx="12"/>
          </p:nvPr>
        </p:nvSpPr>
        <p:spPr/>
        <p:txBody>
          <a:bodyPr/>
          <a:lstStyle>
            <a:lvl1pPr>
              <a:defRPr/>
            </a:lvl1pPr>
          </a:lstStyle>
          <a:p>
            <a:pPr>
              <a:defRPr/>
            </a:pPr>
            <a:fld id="{7335E267-0744-5545-A261-A53AAA964F69}" type="slidenum">
              <a:rPr lang="en-US">
                <a:solidFill>
                  <a:srgbClr val="FFFFFF"/>
                </a:solidFill>
                <a:latin typeface="Times New Roman"/>
              </a:rPr>
              <a:pPr>
                <a:defRPr/>
              </a:pPr>
              <a:t>‹#›</a:t>
            </a:fld>
            <a:endParaRPr lang="en-US">
              <a:solidFill>
                <a:srgbClr val="FFFFFF"/>
              </a:solidFill>
              <a:latin typeface="Times New Roman"/>
            </a:endParaRPr>
          </a:p>
        </p:txBody>
      </p:sp>
    </p:spTree>
    <p:extLst>
      <p:ext uri="{BB962C8B-B14F-4D97-AF65-F5344CB8AC3E}">
        <p14:creationId xmlns:p14="http://schemas.microsoft.com/office/powerpoint/2010/main" val="2763992265"/>
      </p:ext>
    </p:extLst>
  </p:cSld>
  <p:clrMapOvr>
    <a:masterClrMapping/>
  </p:clrMapOvr>
</p:sldLayout>
</file>

<file path=ppt/slideLayouts/slideLayout234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6"/>
          <p:cNvSpPr>
            <a:spLocks noGrp="1" noChangeArrowheads="1"/>
          </p:cNvSpPr>
          <p:nvPr>
            <p:ph type="dt" sz="half" idx="10"/>
          </p:nvPr>
        </p:nvSpPr>
        <p:spPr>
          <a:ln/>
        </p:spPr>
        <p:txBody>
          <a:bodyPr/>
          <a:lstStyle>
            <a:lvl1pPr>
              <a:defRPr/>
            </a:lvl1pPr>
          </a:lstStyle>
          <a:p>
            <a:pPr>
              <a:defRPr/>
            </a:pPr>
            <a:endParaRPr lang="en-US">
              <a:solidFill>
                <a:srgbClr val="FFFFFF"/>
              </a:solidFill>
              <a:latin typeface="Times New Roman"/>
            </a:endParaRPr>
          </a:p>
        </p:txBody>
      </p:sp>
      <p:sp>
        <p:nvSpPr>
          <p:cNvPr id="5" name="Rectangle 7"/>
          <p:cNvSpPr>
            <a:spLocks noGrp="1" noChangeArrowheads="1"/>
          </p:cNvSpPr>
          <p:nvPr>
            <p:ph type="ftr" sz="quarter" idx="11"/>
          </p:nvPr>
        </p:nvSpPr>
        <p:spPr>
          <a:ln/>
        </p:spPr>
        <p:txBody>
          <a:bodyPr/>
          <a:lstStyle>
            <a:lvl1pPr>
              <a:defRPr/>
            </a:lvl1pPr>
          </a:lstStyle>
          <a:p>
            <a:pPr>
              <a:defRPr/>
            </a:pPr>
            <a:endParaRPr lang="en-US">
              <a:solidFill>
                <a:srgbClr val="FFFFFF"/>
              </a:solidFill>
              <a:latin typeface="Times New Roman"/>
            </a:endParaRPr>
          </a:p>
        </p:txBody>
      </p:sp>
      <p:sp>
        <p:nvSpPr>
          <p:cNvPr id="6" name="Rectangle 8"/>
          <p:cNvSpPr>
            <a:spLocks noGrp="1" noChangeArrowheads="1"/>
          </p:cNvSpPr>
          <p:nvPr>
            <p:ph type="sldNum" sz="quarter" idx="12"/>
          </p:nvPr>
        </p:nvSpPr>
        <p:spPr>
          <a:ln/>
        </p:spPr>
        <p:txBody>
          <a:bodyPr/>
          <a:lstStyle>
            <a:lvl1pPr>
              <a:defRPr/>
            </a:lvl1pPr>
          </a:lstStyle>
          <a:p>
            <a:pPr>
              <a:defRPr/>
            </a:pPr>
            <a:fld id="{B5C75D92-1C10-CF4B-A27C-5224A0494295}" type="slidenum">
              <a:rPr lang="en-US">
                <a:solidFill>
                  <a:srgbClr val="FFFFFF"/>
                </a:solidFill>
                <a:latin typeface="Times New Roman"/>
              </a:rPr>
              <a:pPr>
                <a:defRPr/>
              </a:pPr>
              <a:t>‹#›</a:t>
            </a:fld>
            <a:endParaRPr lang="en-US">
              <a:solidFill>
                <a:srgbClr val="FFFFFF"/>
              </a:solidFill>
              <a:latin typeface="Times New Roman"/>
            </a:endParaRPr>
          </a:p>
        </p:txBody>
      </p:sp>
    </p:spTree>
    <p:extLst>
      <p:ext uri="{BB962C8B-B14F-4D97-AF65-F5344CB8AC3E}">
        <p14:creationId xmlns:p14="http://schemas.microsoft.com/office/powerpoint/2010/main" val="931789130"/>
      </p:ext>
    </p:extLst>
  </p:cSld>
  <p:clrMapOvr>
    <a:masterClrMapping/>
  </p:clrMapOvr>
</p:sldLayout>
</file>

<file path=ppt/slideLayouts/slideLayout234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6952" indent="0">
              <a:buNone/>
              <a:defRPr sz="1800"/>
            </a:lvl2pPr>
            <a:lvl3pPr marL="913905" indent="0">
              <a:buNone/>
              <a:defRPr sz="1600"/>
            </a:lvl3pPr>
            <a:lvl4pPr marL="1370852" indent="0">
              <a:buNone/>
              <a:defRPr sz="1400"/>
            </a:lvl4pPr>
            <a:lvl5pPr marL="1827807" indent="0">
              <a:buNone/>
              <a:defRPr sz="1400"/>
            </a:lvl5pPr>
            <a:lvl6pPr marL="2284752" indent="0">
              <a:buNone/>
              <a:defRPr sz="1400"/>
            </a:lvl6pPr>
            <a:lvl7pPr marL="2741704" indent="0">
              <a:buNone/>
              <a:defRPr sz="1400"/>
            </a:lvl7pPr>
            <a:lvl8pPr marL="3198654" indent="0">
              <a:buNone/>
              <a:defRPr sz="1400"/>
            </a:lvl8pPr>
            <a:lvl9pPr marL="3655603" indent="0">
              <a:buNone/>
              <a:defRPr sz="1400"/>
            </a:lvl9pPr>
          </a:lstStyle>
          <a:p>
            <a:pPr lvl="0"/>
            <a:r>
              <a:rPr lang="en-US" dirty="0"/>
              <a:t>Click to edit Master text styles</a:t>
            </a:r>
          </a:p>
        </p:txBody>
      </p:sp>
      <p:sp>
        <p:nvSpPr>
          <p:cNvPr id="4" name="Rectangle 6"/>
          <p:cNvSpPr>
            <a:spLocks noGrp="1" noChangeArrowheads="1"/>
          </p:cNvSpPr>
          <p:nvPr>
            <p:ph type="dt" sz="half" idx="10"/>
          </p:nvPr>
        </p:nvSpPr>
        <p:spPr>
          <a:ln/>
        </p:spPr>
        <p:txBody>
          <a:bodyPr/>
          <a:lstStyle>
            <a:lvl1pPr>
              <a:defRPr/>
            </a:lvl1pPr>
          </a:lstStyle>
          <a:p>
            <a:pPr>
              <a:defRPr/>
            </a:pPr>
            <a:endParaRPr lang="en-US">
              <a:solidFill>
                <a:srgbClr val="FFFFFF"/>
              </a:solidFill>
              <a:latin typeface="Times New Roman"/>
            </a:endParaRPr>
          </a:p>
        </p:txBody>
      </p:sp>
      <p:sp>
        <p:nvSpPr>
          <p:cNvPr id="5" name="Rectangle 7"/>
          <p:cNvSpPr>
            <a:spLocks noGrp="1" noChangeArrowheads="1"/>
          </p:cNvSpPr>
          <p:nvPr>
            <p:ph type="ftr" sz="quarter" idx="11"/>
          </p:nvPr>
        </p:nvSpPr>
        <p:spPr>
          <a:ln/>
        </p:spPr>
        <p:txBody>
          <a:bodyPr/>
          <a:lstStyle>
            <a:lvl1pPr>
              <a:defRPr/>
            </a:lvl1pPr>
          </a:lstStyle>
          <a:p>
            <a:pPr>
              <a:defRPr/>
            </a:pPr>
            <a:endParaRPr lang="en-US">
              <a:solidFill>
                <a:srgbClr val="FFFFFF"/>
              </a:solidFill>
              <a:latin typeface="Times New Roman"/>
            </a:endParaRPr>
          </a:p>
        </p:txBody>
      </p:sp>
      <p:sp>
        <p:nvSpPr>
          <p:cNvPr id="6" name="Rectangle 8"/>
          <p:cNvSpPr>
            <a:spLocks noGrp="1" noChangeArrowheads="1"/>
          </p:cNvSpPr>
          <p:nvPr>
            <p:ph type="sldNum" sz="quarter" idx="12"/>
          </p:nvPr>
        </p:nvSpPr>
        <p:spPr>
          <a:ln/>
        </p:spPr>
        <p:txBody>
          <a:bodyPr/>
          <a:lstStyle>
            <a:lvl1pPr>
              <a:defRPr/>
            </a:lvl1pPr>
          </a:lstStyle>
          <a:p>
            <a:pPr>
              <a:defRPr/>
            </a:pPr>
            <a:fld id="{9D58A8FC-4D69-0F4F-80B7-30AA88BBA0E4}" type="slidenum">
              <a:rPr lang="en-US">
                <a:solidFill>
                  <a:srgbClr val="FFFFFF"/>
                </a:solidFill>
                <a:latin typeface="Times New Roman"/>
              </a:rPr>
              <a:pPr>
                <a:defRPr/>
              </a:pPr>
              <a:t>‹#›</a:t>
            </a:fld>
            <a:endParaRPr lang="en-US">
              <a:solidFill>
                <a:srgbClr val="FFFFFF"/>
              </a:solidFill>
              <a:latin typeface="Times New Roman"/>
            </a:endParaRPr>
          </a:p>
        </p:txBody>
      </p:sp>
    </p:spTree>
    <p:extLst>
      <p:ext uri="{BB962C8B-B14F-4D97-AF65-F5344CB8AC3E}">
        <p14:creationId xmlns:p14="http://schemas.microsoft.com/office/powerpoint/2010/main" val="554953987"/>
      </p:ext>
    </p:extLst>
  </p:cSld>
  <p:clrMapOvr>
    <a:masterClrMapping/>
  </p:clrMapOvr>
</p:sldLayout>
</file>

<file path=ppt/slideLayouts/slideLayout234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6"/>
          <p:cNvSpPr>
            <a:spLocks noGrp="1" noChangeArrowheads="1"/>
          </p:cNvSpPr>
          <p:nvPr>
            <p:ph type="dt" sz="half" idx="10"/>
          </p:nvPr>
        </p:nvSpPr>
        <p:spPr>
          <a:ln/>
        </p:spPr>
        <p:txBody>
          <a:bodyPr/>
          <a:lstStyle>
            <a:lvl1pPr>
              <a:defRPr/>
            </a:lvl1pPr>
          </a:lstStyle>
          <a:p>
            <a:pPr>
              <a:defRPr/>
            </a:pPr>
            <a:endParaRPr lang="en-US">
              <a:solidFill>
                <a:srgbClr val="FFFFFF"/>
              </a:solidFill>
              <a:latin typeface="Times New Roman"/>
            </a:endParaRPr>
          </a:p>
        </p:txBody>
      </p:sp>
      <p:sp>
        <p:nvSpPr>
          <p:cNvPr id="6" name="Rectangle 7"/>
          <p:cNvSpPr>
            <a:spLocks noGrp="1" noChangeArrowheads="1"/>
          </p:cNvSpPr>
          <p:nvPr>
            <p:ph type="ftr" sz="quarter" idx="11"/>
          </p:nvPr>
        </p:nvSpPr>
        <p:spPr>
          <a:ln/>
        </p:spPr>
        <p:txBody>
          <a:bodyPr/>
          <a:lstStyle>
            <a:lvl1pPr>
              <a:defRPr/>
            </a:lvl1pPr>
          </a:lstStyle>
          <a:p>
            <a:pPr>
              <a:defRPr/>
            </a:pPr>
            <a:endParaRPr lang="en-US">
              <a:solidFill>
                <a:srgbClr val="FFFFFF"/>
              </a:solidFill>
              <a:latin typeface="Times New Roman"/>
            </a:endParaRPr>
          </a:p>
        </p:txBody>
      </p:sp>
      <p:sp>
        <p:nvSpPr>
          <p:cNvPr id="7" name="Rectangle 8"/>
          <p:cNvSpPr>
            <a:spLocks noGrp="1" noChangeArrowheads="1"/>
          </p:cNvSpPr>
          <p:nvPr>
            <p:ph type="sldNum" sz="quarter" idx="12"/>
          </p:nvPr>
        </p:nvSpPr>
        <p:spPr>
          <a:ln/>
        </p:spPr>
        <p:txBody>
          <a:bodyPr/>
          <a:lstStyle>
            <a:lvl1pPr>
              <a:defRPr/>
            </a:lvl1pPr>
          </a:lstStyle>
          <a:p>
            <a:pPr>
              <a:defRPr/>
            </a:pPr>
            <a:fld id="{9BCD9396-5D04-BA4A-B915-C6F4FD812AE9}" type="slidenum">
              <a:rPr lang="en-US">
                <a:solidFill>
                  <a:srgbClr val="FFFFFF"/>
                </a:solidFill>
                <a:latin typeface="Times New Roman"/>
              </a:rPr>
              <a:pPr>
                <a:defRPr/>
              </a:pPr>
              <a:t>‹#›</a:t>
            </a:fld>
            <a:endParaRPr lang="en-US">
              <a:solidFill>
                <a:srgbClr val="FFFFFF"/>
              </a:solidFill>
              <a:latin typeface="Times New Roman"/>
            </a:endParaRPr>
          </a:p>
        </p:txBody>
      </p:sp>
    </p:spTree>
    <p:extLst>
      <p:ext uri="{BB962C8B-B14F-4D97-AF65-F5344CB8AC3E}">
        <p14:creationId xmlns:p14="http://schemas.microsoft.com/office/powerpoint/2010/main" val="3337229661"/>
      </p:ext>
    </p:extLst>
  </p:cSld>
  <p:clrMapOvr>
    <a:masterClrMapping/>
  </p:clrMapOvr>
</p:sldLayout>
</file>

<file path=ppt/slideLayouts/slideLayout235.xml><?xml version="1.0" encoding="utf-8"?>
<p:sldLayout xmlns:a="http://schemas.openxmlformats.org/drawingml/2006/main" xmlns:r="http://schemas.openxmlformats.org/officeDocument/2006/relationships" xmlns:p="http://schemas.openxmlformats.org/presentationml/2006/main" showMasterSp="0" type="tx">
  <p:cSld name="9_Content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2972"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2973"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974"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2975"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256290053"/>
      </p:ext>
    </p:extLst>
  </p:cSld>
  <p:clrMapOvr>
    <a:masterClrMapping/>
  </p:clrMapOvr>
  <p:transition spd="med"/>
</p:sldLayout>
</file>

<file path=ppt/slideLayouts/slideLayout235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6952" indent="0">
              <a:buNone/>
              <a:defRPr sz="2000" b="1"/>
            </a:lvl2pPr>
            <a:lvl3pPr marL="913905" indent="0">
              <a:buNone/>
              <a:defRPr sz="1800" b="1"/>
            </a:lvl3pPr>
            <a:lvl4pPr marL="1370852" indent="0">
              <a:buNone/>
              <a:defRPr sz="1600" b="1"/>
            </a:lvl4pPr>
            <a:lvl5pPr marL="1827807" indent="0">
              <a:buNone/>
              <a:defRPr sz="1600" b="1"/>
            </a:lvl5pPr>
            <a:lvl6pPr marL="2284752" indent="0">
              <a:buNone/>
              <a:defRPr sz="1600" b="1"/>
            </a:lvl6pPr>
            <a:lvl7pPr marL="2741704" indent="0">
              <a:buNone/>
              <a:defRPr sz="1600" b="1"/>
            </a:lvl7pPr>
            <a:lvl8pPr marL="3198654" indent="0">
              <a:buNone/>
              <a:defRPr sz="1600" b="1"/>
            </a:lvl8pPr>
            <a:lvl9pPr marL="3655603"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36"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6952" indent="0">
              <a:buNone/>
              <a:defRPr sz="2000" b="1"/>
            </a:lvl2pPr>
            <a:lvl3pPr marL="913905" indent="0">
              <a:buNone/>
              <a:defRPr sz="1800" b="1"/>
            </a:lvl3pPr>
            <a:lvl4pPr marL="1370852" indent="0">
              <a:buNone/>
              <a:defRPr sz="1600" b="1"/>
            </a:lvl4pPr>
            <a:lvl5pPr marL="1827807" indent="0">
              <a:buNone/>
              <a:defRPr sz="1600" b="1"/>
            </a:lvl5pPr>
            <a:lvl6pPr marL="2284752" indent="0">
              <a:buNone/>
              <a:defRPr sz="1600" b="1"/>
            </a:lvl6pPr>
            <a:lvl7pPr marL="2741704" indent="0">
              <a:buNone/>
              <a:defRPr sz="1600" b="1"/>
            </a:lvl7pPr>
            <a:lvl8pPr marL="3198654" indent="0">
              <a:buNone/>
              <a:defRPr sz="1600" b="1"/>
            </a:lvl8pPr>
            <a:lvl9pPr marL="3655603"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36"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6"/>
          <p:cNvSpPr>
            <a:spLocks noGrp="1" noChangeArrowheads="1"/>
          </p:cNvSpPr>
          <p:nvPr>
            <p:ph type="dt" sz="half" idx="10"/>
          </p:nvPr>
        </p:nvSpPr>
        <p:spPr>
          <a:ln/>
        </p:spPr>
        <p:txBody>
          <a:bodyPr/>
          <a:lstStyle>
            <a:lvl1pPr>
              <a:defRPr/>
            </a:lvl1pPr>
          </a:lstStyle>
          <a:p>
            <a:pPr>
              <a:defRPr/>
            </a:pPr>
            <a:endParaRPr lang="en-US">
              <a:solidFill>
                <a:srgbClr val="FFFFFF"/>
              </a:solidFill>
              <a:latin typeface="Times New Roman"/>
            </a:endParaRPr>
          </a:p>
        </p:txBody>
      </p:sp>
      <p:sp>
        <p:nvSpPr>
          <p:cNvPr id="8" name="Rectangle 7"/>
          <p:cNvSpPr>
            <a:spLocks noGrp="1" noChangeArrowheads="1"/>
          </p:cNvSpPr>
          <p:nvPr>
            <p:ph type="ftr" sz="quarter" idx="11"/>
          </p:nvPr>
        </p:nvSpPr>
        <p:spPr>
          <a:ln/>
        </p:spPr>
        <p:txBody>
          <a:bodyPr/>
          <a:lstStyle>
            <a:lvl1pPr>
              <a:defRPr/>
            </a:lvl1pPr>
          </a:lstStyle>
          <a:p>
            <a:pPr>
              <a:defRPr/>
            </a:pPr>
            <a:endParaRPr lang="en-US">
              <a:solidFill>
                <a:srgbClr val="FFFFFF"/>
              </a:solidFill>
              <a:latin typeface="Times New Roman"/>
            </a:endParaRPr>
          </a:p>
        </p:txBody>
      </p:sp>
      <p:sp>
        <p:nvSpPr>
          <p:cNvPr id="9" name="Rectangle 8"/>
          <p:cNvSpPr>
            <a:spLocks noGrp="1" noChangeArrowheads="1"/>
          </p:cNvSpPr>
          <p:nvPr>
            <p:ph type="sldNum" sz="quarter" idx="12"/>
          </p:nvPr>
        </p:nvSpPr>
        <p:spPr>
          <a:ln/>
        </p:spPr>
        <p:txBody>
          <a:bodyPr/>
          <a:lstStyle>
            <a:lvl1pPr>
              <a:defRPr/>
            </a:lvl1pPr>
          </a:lstStyle>
          <a:p>
            <a:pPr>
              <a:defRPr/>
            </a:pPr>
            <a:fld id="{89AA3612-B84F-F940-88B0-1A42C92F0309}" type="slidenum">
              <a:rPr lang="en-US">
                <a:solidFill>
                  <a:srgbClr val="FFFFFF"/>
                </a:solidFill>
                <a:latin typeface="Times New Roman"/>
              </a:rPr>
              <a:pPr>
                <a:defRPr/>
              </a:pPr>
              <a:t>‹#›</a:t>
            </a:fld>
            <a:endParaRPr lang="en-US">
              <a:solidFill>
                <a:srgbClr val="FFFFFF"/>
              </a:solidFill>
              <a:latin typeface="Times New Roman"/>
            </a:endParaRPr>
          </a:p>
        </p:txBody>
      </p:sp>
    </p:spTree>
    <p:extLst>
      <p:ext uri="{BB962C8B-B14F-4D97-AF65-F5344CB8AC3E}">
        <p14:creationId xmlns:p14="http://schemas.microsoft.com/office/powerpoint/2010/main" val="1826774082"/>
      </p:ext>
    </p:extLst>
  </p:cSld>
  <p:clrMapOvr>
    <a:masterClrMapping/>
  </p:clrMapOvr>
</p:sldLayout>
</file>

<file path=ppt/slideLayouts/slideLayout23500.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94C04B50-37E3-C44F-8A3C-E0EECB2AD8EF}" type="slidenum">
              <a:rPr lang="en-US"/>
              <a:pPr>
                <a:defRPr/>
              </a:pPr>
              <a:t>‹#›</a:t>
            </a:fld>
            <a:endParaRPr lang="en-US"/>
          </a:p>
        </p:txBody>
      </p:sp>
    </p:spTree>
    <p:extLst>
      <p:ext uri="{BB962C8B-B14F-4D97-AF65-F5344CB8AC3E}">
        <p14:creationId xmlns:p14="http://schemas.microsoft.com/office/powerpoint/2010/main" val="2747564085"/>
      </p:ext>
    </p:extLst>
  </p:cSld>
  <p:clrMapOvr>
    <a:masterClrMapping/>
  </p:clrMapOvr>
</p:sldLayout>
</file>

<file path=ppt/slideLayouts/slideLayout235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6"/>
          <p:cNvSpPr>
            <a:spLocks noGrp="1" noChangeArrowheads="1"/>
          </p:cNvSpPr>
          <p:nvPr>
            <p:ph type="dt" sz="half" idx="10"/>
          </p:nvPr>
        </p:nvSpPr>
        <p:spPr>
          <a:ln/>
        </p:spPr>
        <p:txBody>
          <a:bodyPr/>
          <a:lstStyle>
            <a:lvl1pPr>
              <a:defRPr/>
            </a:lvl1pPr>
          </a:lstStyle>
          <a:p>
            <a:pPr>
              <a:defRPr/>
            </a:pPr>
            <a:endParaRPr lang="en-US">
              <a:solidFill>
                <a:srgbClr val="FFFFFF"/>
              </a:solidFill>
              <a:latin typeface="Times New Roman"/>
            </a:endParaRPr>
          </a:p>
        </p:txBody>
      </p:sp>
      <p:sp>
        <p:nvSpPr>
          <p:cNvPr id="4" name="Rectangle 7"/>
          <p:cNvSpPr>
            <a:spLocks noGrp="1" noChangeArrowheads="1"/>
          </p:cNvSpPr>
          <p:nvPr>
            <p:ph type="ftr" sz="quarter" idx="11"/>
          </p:nvPr>
        </p:nvSpPr>
        <p:spPr>
          <a:ln/>
        </p:spPr>
        <p:txBody>
          <a:bodyPr/>
          <a:lstStyle>
            <a:lvl1pPr>
              <a:defRPr/>
            </a:lvl1pPr>
          </a:lstStyle>
          <a:p>
            <a:pPr>
              <a:defRPr/>
            </a:pPr>
            <a:endParaRPr lang="en-US">
              <a:solidFill>
                <a:srgbClr val="FFFFFF"/>
              </a:solidFill>
              <a:latin typeface="Times New Roman"/>
            </a:endParaRPr>
          </a:p>
        </p:txBody>
      </p:sp>
      <p:sp>
        <p:nvSpPr>
          <p:cNvPr id="5" name="Rectangle 8"/>
          <p:cNvSpPr>
            <a:spLocks noGrp="1" noChangeArrowheads="1"/>
          </p:cNvSpPr>
          <p:nvPr>
            <p:ph type="sldNum" sz="quarter" idx="12"/>
          </p:nvPr>
        </p:nvSpPr>
        <p:spPr>
          <a:ln/>
        </p:spPr>
        <p:txBody>
          <a:bodyPr/>
          <a:lstStyle>
            <a:lvl1pPr>
              <a:defRPr/>
            </a:lvl1pPr>
          </a:lstStyle>
          <a:p>
            <a:pPr>
              <a:defRPr/>
            </a:pPr>
            <a:fld id="{3306BA26-5FAF-FE44-860E-AA49FDBF00DB}" type="slidenum">
              <a:rPr lang="en-US">
                <a:solidFill>
                  <a:srgbClr val="FFFFFF"/>
                </a:solidFill>
                <a:latin typeface="Times New Roman"/>
              </a:rPr>
              <a:pPr>
                <a:defRPr/>
              </a:pPr>
              <a:t>‹#›</a:t>
            </a:fld>
            <a:endParaRPr lang="en-US">
              <a:solidFill>
                <a:srgbClr val="FFFFFF"/>
              </a:solidFill>
              <a:latin typeface="Times New Roman"/>
            </a:endParaRPr>
          </a:p>
        </p:txBody>
      </p:sp>
    </p:spTree>
    <p:extLst>
      <p:ext uri="{BB962C8B-B14F-4D97-AF65-F5344CB8AC3E}">
        <p14:creationId xmlns:p14="http://schemas.microsoft.com/office/powerpoint/2010/main" val="3612440621"/>
      </p:ext>
    </p:extLst>
  </p:cSld>
  <p:clrMapOvr>
    <a:masterClrMapping/>
  </p:clrMapOvr>
</p:sldLayout>
</file>

<file path=ppt/slideLayouts/slideLayout235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6"/>
          <p:cNvSpPr>
            <a:spLocks noGrp="1" noChangeArrowheads="1"/>
          </p:cNvSpPr>
          <p:nvPr>
            <p:ph type="dt" sz="half" idx="10"/>
          </p:nvPr>
        </p:nvSpPr>
        <p:spPr>
          <a:ln/>
        </p:spPr>
        <p:txBody>
          <a:bodyPr/>
          <a:lstStyle>
            <a:lvl1pPr>
              <a:defRPr/>
            </a:lvl1pPr>
          </a:lstStyle>
          <a:p>
            <a:pPr>
              <a:defRPr/>
            </a:pPr>
            <a:endParaRPr lang="en-US">
              <a:solidFill>
                <a:srgbClr val="FFFFFF"/>
              </a:solidFill>
              <a:latin typeface="Times New Roman"/>
            </a:endParaRPr>
          </a:p>
        </p:txBody>
      </p:sp>
      <p:sp>
        <p:nvSpPr>
          <p:cNvPr id="3" name="Rectangle 7"/>
          <p:cNvSpPr>
            <a:spLocks noGrp="1" noChangeArrowheads="1"/>
          </p:cNvSpPr>
          <p:nvPr>
            <p:ph type="ftr" sz="quarter" idx="11"/>
          </p:nvPr>
        </p:nvSpPr>
        <p:spPr>
          <a:ln/>
        </p:spPr>
        <p:txBody>
          <a:bodyPr/>
          <a:lstStyle>
            <a:lvl1pPr>
              <a:defRPr/>
            </a:lvl1pPr>
          </a:lstStyle>
          <a:p>
            <a:pPr>
              <a:defRPr/>
            </a:pPr>
            <a:endParaRPr lang="en-US">
              <a:solidFill>
                <a:srgbClr val="FFFFFF"/>
              </a:solidFill>
              <a:latin typeface="Times New Roman"/>
            </a:endParaRPr>
          </a:p>
        </p:txBody>
      </p:sp>
      <p:sp>
        <p:nvSpPr>
          <p:cNvPr id="4" name="Rectangle 8"/>
          <p:cNvSpPr>
            <a:spLocks noGrp="1" noChangeArrowheads="1"/>
          </p:cNvSpPr>
          <p:nvPr>
            <p:ph type="sldNum" sz="quarter" idx="12"/>
          </p:nvPr>
        </p:nvSpPr>
        <p:spPr>
          <a:ln/>
        </p:spPr>
        <p:txBody>
          <a:bodyPr/>
          <a:lstStyle>
            <a:lvl1pPr>
              <a:defRPr/>
            </a:lvl1pPr>
          </a:lstStyle>
          <a:p>
            <a:pPr>
              <a:defRPr/>
            </a:pPr>
            <a:fld id="{A2119F1F-A5F2-0844-8502-0234C5EA4946}" type="slidenum">
              <a:rPr lang="en-US">
                <a:solidFill>
                  <a:srgbClr val="FFFFFF"/>
                </a:solidFill>
                <a:latin typeface="Times New Roman"/>
              </a:rPr>
              <a:pPr>
                <a:defRPr/>
              </a:pPr>
              <a:t>‹#›</a:t>
            </a:fld>
            <a:endParaRPr lang="en-US">
              <a:solidFill>
                <a:srgbClr val="FFFFFF"/>
              </a:solidFill>
              <a:latin typeface="Times New Roman"/>
            </a:endParaRPr>
          </a:p>
        </p:txBody>
      </p:sp>
    </p:spTree>
    <p:extLst>
      <p:ext uri="{BB962C8B-B14F-4D97-AF65-F5344CB8AC3E}">
        <p14:creationId xmlns:p14="http://schemas.microsoft.com/office/powerpoint/2010/main" val="3475761019"/>
      </p:ext>
    </p:extLst>
  </p:cSld>
  <p:clrMapOvr>
    <a:masterClrMapping/>
  </p:clrMapOvr>
</p:sldLayout>
</file>

<file path=ppt/slideLayouts/slideLayout235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11"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61"/>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11" y="1435101"/>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6952" indent="0">
              <a:buNone/>
              <a:defRPr sz="1200"/>
            </a:lvl2pPr>
            <a:lvl3pPr marL="913905" indent="0">
              <a:buNone/>
              <a:defRPr sz="1000"/>
            </a:lvl3pPr>
            <a:lvl4pPr marL="1370852" indent="0">
              <a:buNone/>
              <a:defRPr sz="900"/>
            </a:lvl4pPr>
            <a:lvl5pPr marL="1827807" indent="0">
              <a:buNone/>
              <a:defRPr sz="900"/>
            </a:lvl5pPr>
            <a:lvl6pPr marL="2284752" indent="0">
              <a:buNone/>
              <a:defRPr sz="900"/>
            </a:lvl6pPr>
            <a:lvl7pPr marL="2741704" indent="0">
              <a:buNone/>
              <a:defRPr sz="900"/>
            </a:lvl7pPr>
            <a:lvl8pPr marL="3198654" indent="0">
              <a:buNone/>
              <a:defRPr sz="900"/>
            </a:lvl8pPr>
            <a:lvl9pPr marL="3655603" indent="0">
              <a:buNone/>
              <a:defRPr sz="900"/>
            </a:lvl9pPr>
          </a:lstStyle>
          <a:p>
            <a:pPr lvl="0"/>
            <a:r>
              <a:rPr lang="en-US" dirty="0"/>
              <a:t>Click to edit Master text styles</a:t>
            </a:r>
          </a:p>
        </p:txBody>
      </p:sp>
      <p:sp>
        <p:nvSpPr>
          <p:cNvPr id="5" name="Rectangle 6"/>
          <p:cNvSpPr>
            <a:spLocks noGrp="1" noChangeArrowheads="1"/>
          </p:cNvSpPr>
          <p:nvPr>
            <p:ph type="dt" sz="half" idx="10"/>
          </p:nvPr>
        </p:nvSpPr>
        <p:spPr>
          <a:ln/>
        </p:spPr>
        <p:txBody>
          <a:bodyPr/>
          <a:lstStyle>
            <a:lvl1pPr>
              <a:defRPr/>
            </a:lvl1pPr>
          </a:lstStyle>
          <a:p>
            <a:pPr>
              <a:defRPr/>
            </a:pPr>
            <a:endParaRPr lang="en-US">
              <a:solidFill>
                <a:srgbClr val="FFFFFF"/>
              </a:solidFill>
              <a:latin typeface="Times New Roman"/>
            </a:endParaRPr>
          </a:p>
        </p:txBody>
      </p:sp>
      <p:sp>
        <p:nvSpPr>
          <p:cNvPr id="6" name="Rectangle 7"/>
          <p:cNvSpPr>
            <a:spLocks noGrp="1" noChangeArrowheads="1"/>
          </p:cNvSpPr>
          <p:nvPr>
            <p:ph type="ftr" sz="quarter" idx="11"/>
          </p:nvPr>
        </p:nvSpPr>
        <p:spPr>
          <a:ln/>
        </p:spPr>
        <p:txBody>
          <a:bodyPr/>
          <a:lstStyle>
            <a:lvl1pPr>
              <a:defRPr/>
            </a:lvl1pPr>
          </a:lstStyle>
          <a:p>
            <a:pPr>
              <a:defRPr/>
            </a:pPr>
            <a:endParaRPr lang="en-US">
              <a:solidFill>
                <a:srgbClr val="FFFFFF"/>
              </a:solidFill>
              <a:latin typeface="Times New Roman"/>
            </a:endParaRPr>
          </a:p>
        </p:txBody>
      </p:sp>
      <p:sp>
        <p:nvSpPr>
          <p:cNvPr id="7" name="Rectangle 8"/>
          <p:cNvSpPr>
            <a:spLocks noGrp="1" noChangeArrowheads="1"/>
          </p:cNvSpPr>
          <p:nvPr>
            <p:ph type="sldNum" sz="quarter" idx="12"/>
          </p:nvPr>
        </p:nvSpPr>
        <p:spPr>
          <a:ln/>
        </p:spPr>
        <p:txBody>
          <a:bodyPr/>
          <a:lstStyle>
            <a:lvl1pPr>
              <a:defRPr/>
            </a:lvl1pPr>
          </a:lstStyle>
          <a:p>
            <a:pPr>
              <a:defRPr/>
            </a:pPr>
            <a:fld id="{864E02AC-C9FE-2244-A82B-1434294C81A6}" type="slidenum">
              <a:rPr lang="en-US">
                <a:solidFill>
                  <a:srgbClr val="FFFFFF"/>
                </a:solidFill>
                <a:latin typeface="Times New Roman"/>
              </a:rPr>
              <a:pPr>
                <a:defRPr/>
              </a:pPr>
              <a:t>‹#›</a:t>
            </a:fld>
            <a:endParaRPr lang="en-US">
              <a:solidFill>
                <a:srgbClr val="FFFFFF"/>
              </a:solidFill>
              <a:latin typeface="Times New Roman"/>
            </a:endParaRPr>
          </a:p>
        </p:txBody>
      </p:sp>
    </p:spTree>
    <p:extLst>
      <p:ext uri="{BB962C8B-B14F-4D97-AF65-F5344CB8AC3E}">
        <p14:creationId xmlns:p14="http://schemas.microsoft.com/office/powerpoint/2010/main" val="761021628"/>
      </p:ext>
    </p:extLst>
  </p:cSld>
  <p:clrMapOvr>
    <a:masterClrMapping/>
  </p:clrMapOvr>
</p:sldLayout>
</file>

<file path=ppt/slideLayouts/slideLayout235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6952" indent="0">
              <a:buNone/>
              <a:defRPr sz="2800"/>
            </a:lvl2pPr>
            <a:lvl3pPr marL="913905" indent="0">
              <a:buNone/>
              <a:defRPr sz="2400"/>
            </a:lvl3pPr>
            <a:lvl4pPr marL="1370852" indent="0">
              <a:buNone/>
              <a:defRPr sz="2000"/>
            </a:lvl4pPr>
            <a:lvl5pPr marL="1827807" indent="0">
              <a:buNone/>
              <a:defRPr sz="2000"/>
            </a:lvl5pPr>
            <a:lvl6pPr marL="2284752" indent="0">
              <a:buNone/>
              <a:defRPr sz="2000"/>
            </a:lvl6pPr>
            <a:lvl7pPr marL="2741704" indent="0">
              <a:buNone/>
              <a:defRPr sz="2000"/>
            </a:lvl7pPr>
            <a:lvl8pPr marL="3198654" indent="0">
              <a:buNone/>
              <a:defRPr sz="2000"/>
            </a:lvl8pPr>
            <a:lvl9pPr marL="3655603"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6952" indent="0">
              <a:buNone/>
              <a:defRPr sz="1200"/>
            </a:lvl2pPr>
            <a:lvl3pPr marL="913905" indent="0">
              <a:buNone/>
              <a:defRPr sz="1000"/>
            </a:lvl3pPr>
            <a:lvl4pPr marL="1370852" indent="0">
              <a:buNone/>
              <a:defRPr sz="900"/>
            </a:lvl4pPr>
            <a:lvl5pPr marL="1827807" indent="0">
              <a:buNone/>
              <a:defRPr sz="900"/>
            </a:lvl5pPr>
            <a:lvl6pPr marL="2284752" indent="0">
              <a:buNone/>
              <a:defRPr sz="900"/>
            </a:lvl6pPr>
            <a:lvl7pPr marL="2741704" indent="0">
              <a:buNone/>
              <a:defRPr sz="900"/>
            </a:lvl7pPr>
            <a:lvl8pPr marL="3198654" indent="0">
              <a:buNone/>
              <a:defRPr sz="900"/>
            </a:lvl8pPr>
            <a:lvl9pPr marL="3655603" indent="0">
              <a:buNone/>
              <a:defRPr sz="900"/>
            </a:lvl9pPr>
          </a:lstStyle>
          <a:p>
            <a:pPr lvl="0"/>
            <a:r>
              <a:rPr lang="en-US" dirty="0"/>
              <a:t>Click to edit Master text styles</a:t>
            </a:r>
          </a:p>
        </p:txBody>
      </p:sp>
      <p:sp>
        <p:nvSpPr>
          <p:cNvPr id="5" name="Rectangle 6"/>
          <p:cNvSpPr>
            <a:spLocks noGrp="1" noChangeArrowheads="1"/>
          </p:cNvSpPr>
          <p:nvPr>
            <p:ph type="dt" sz="half" idx="10"/>
          </p:nvPr>
        </p:nvSpPr>
        <p:spPr>
          <a:ln/>
        </p:spPr>
        <p:txBody>
          <a:bodyPr/>
          <a:lstStyle>
            <a:lvl1pPr>
              <a:defRPr/>
            </a:lvl1pPr>
          </a:lstStyle>
          <a:p>
            <a:pPr>
              <a:defRPr/>
            </a:pPr>
            <a:endParaRPr lang="en-US">
              <a:solidFill>
                <a:srgbClr val="FFFFFF"/>
              </a:solidFill>
              <a:latin typeface="Times New Roman"/>
            </a:endParaRPr>
          </a:p>
        </p:txBody>
      </p:sp>
      <p:sp>
        <p:nvSpPr>
          <p:cNvPr id="6" name="Rectangle 7"/>
          <p:cNvSpPr>
            <a:spLocks noGrp="1" noChangeArrowheads="1"/>
          </p:cNvSpPr>
          <p:nvPr>
            <p:ph type="ftr" sz="quarter" idx="11"/>
          </p:nvPr>
        </p:nvSpPr>
        <p:spPr>
          <a:ln/>
        </p:spPr>
        <p:txBody>
          <a:bodyPr/>
          <a:lstStyle>
            <a:lvl1pPr>
              <a:defRPr/>
            </a:lvl1pPr>
          </a:lstStyle>
          <a:p>
            <a:pPr>
              <a:defRPr/>
            </a:pPr>
            <a:endParaRPr lang="en-US">
              <a:solidFill>
                <a:srgbClr val="FFFFFF"/>
              </a:solidFill>
              <a:latin typeface="Times New Roman"/>
            </a:endParaRPr>
          </a:p>
        </p:txBody>
      </p:sp>
      <p:sp>
        <p:nvSpPr>
          <p:cNvPr id="7" name="Rectangle 8"/>
          <p:cNvSpPr>
            <a:spLocks noGrp="1" noChangeArrowheads="1"/>
          </p:cNvSpPr>
          <p:nvPr>
            <p:ph type="sldNum" sz="quarter" idx="12"/>
          </p:nvPr>
        </p:nvSpPr>
        <p:spPr>
          <a:ln/>
        </p:spPr>
        <p:txBody>
          <a:bodyPr/>
          <a:lstStyle>
            <a:lvl1pPr>
              <a:defRPr/>
            </a:lvl1pPr>
          </a:lstStyle>
          <a:p>
            <a:pPr>
              <a:defRPr/>
            </a:pPr>
            <a:fld id="{0FB39229-0EBD-BA49-A0B1-F4778E24FF64}" type="slidenum">
              <a:rPr lang="en-US">
                <a:solidFill>
                  <a:srgbClr val="FFFFFF"/>
                </a:solidFill>
                <a:latin typeface="Times New Roman"/>
              </a:rPr>
              <a:pPr>
                <a:defRPr/>
              </a:pPr>
              <a:t>‹#›</a:t>
            </a:fld>
            <a:endParaRPr lang="en-US">
              <a:solidFill>
                <a:srgbClr val="FFFFFF"/>
              </a:solidFill>
              <a:latin typeface="Times New Roman"/>
            </a:endParaRPr>
          </a:p>
        </p:txBody>
      </p:sp>
    </p:spTree>
    <p:extLst>
      <p:ext uri="{BB962C8B-B14F-4D97-AF65-F5344CB8AC3E}">
        <p14:creationId xmlns:p14="http://schemas.microsoft.com/office/powerpoint/2010/main" val="3643655732"/>
      </p:ext>
    </p:extLst>
  </p:cSld>
  <p:clrMapOvr>
    <a:masterClrMapping/>
  </p:clrMapOvr>
</p:sldLayout>
</file>

<file path=ppt/slideLayouts/slideLayout235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6"/>
          <p:cNvSpPr>
            <a:spLocks noGrp="1" noChangeArrowheads="1"/>
          </p:cNvSpPr>
          <p:nvPr>
            <p:ph type="dt" sz="half" idx="10"/>
          </p:nvPr>
        </p:nvSpPr>
        <p:spPr>
          <a:ln/>
        </p:spPr>
        <p:txBody>
          <a:bodyPr/>
          <a:lstStyle>
            <a:lvl1pPr>
              <a:defRPr/>
            </a:lvl1pPr>
          </a:lstStyle>
          <a:p>
            <a:pPr>
              <a:defRPr/>
            </a:pPr>
            <a:endParaRPr lang="en-US">
              <a:solidFill>
                <a:srgbClr val="FFFFFF"/>
              </a:solidFill>
              <a:latin typeface="Times New Roman"/>
            </a:endParaRPr>
          </a:p>
        </p:txBody>
      </p:sp>
      <p:sp>
        <p:nvSpPr>
          <p:cNvPr id="5" name="Rectangle 7"/>
          <p:cNvSpPr>
            <a:spLocks noGrp="1" noChangeArrowheads="1"/>
          </p:cNvSpPr>
          <p:nvPr>
            <p:ph type="ftr" sz="quarter" idx="11"/>
          </p:nvPr>
        </p:nvSpPr>
        <p:spPr>
          <a:ln/>
        </p:spPr>
        <p:txBody>
          <a:bodyPr/>
          <a:lstStyle>
            <a:lvl1pPr>
              <a:defRPr/>
            </a:lvl1pPr>
          </a:lstStyle>
          <a:p>
            <a:pPr>
              <a:defRPr/>
            </a:pPr>
            <a:endParaRPr lang="en-US">
              <a:solidFill>
                <a:srgbClr val="FFFFFF"/>
              </a:solidFill>
              <a:latin typeface="Times New Roman"/>
            </a:endParaRPr>
          </a:p>
        </p:txBody>
      </p:sp>
      <p:sp>
        <p:nvSpPr>
          <p:cNvPr id="6" name="Rectangle 8"/>
          <p:cNvSpPr>
            <a:spLocks noGrp="1" noChangeArrowheads="1"/>
          </p:cNvSpPr>
          <p:nvPr>
            <p:ph type="sldNum" sz="quarter" idx="12"/>
          </p:nvPr>
        </p:nvSpPr>
        <p:spPr>
          <a:ln/>
        </p:spPr>
        <p:txBody>
          <a:bodyPr/>
          <a:lstStyle>
            <a:lvl1pPr>
              <a:defRPr/>
            </a:lvl1pPr>
          </a:lstStyle>
          <a:p>
            <a:pPr>
              <a:defRPr/>
            </a:pPr>
            <a:fld id="{00F872BE-84B3-F644-A099-40F652A9EC55}" type="slidenum">
              <a:rPr lang="en-US">
                <a:solidFill>
                  <a:srgbClr val="FFFFFF"/>
                </a:solidFill>
                <a:latin typeface="Times New Roman"/>
              </a:rPr>
              <a:pPr>
                <a:defRPr/>
              </a:pPr>
              <a:t>‹#›</a:t>
            </a:fld>
            <a:endParaRPr lang="en-US">
              <a:solidFill>
                <a:srgbClr val="FFFFFF"/>
              </a:solidFill>
              <a:latin typeface="Times New Roman"/>
            </a:endParaRPr>
          </a:p>
        </p:txBody>
      </p:sp>
    </p:spTree>
    <p:extLst>
      <p:ext uri="{BB962C8B-B14F-4D97-AF65-F5344CB8AC3E}">
        <p14:creationId xmlns:p14="http://schemas.microsoft.com/office/powerpoint/2010/main" val="3874809785"/>
      </p:ext>
    </p:extLst>
  </p:cSld>
  <p:clrMapOvr>
    <a:masterClrMapping/>
  </p:clrMapOvr>
</p:sldLayout>
</file>

<file path=ppt/slideLayouts/slideLayout235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6"/>
          <p:cNvSpPr>
            <a:spLocks noGrp="1" noChangeArrowheads="1"/>
          </p:cNvSpPr>
          <p:nvPr>
            <p:ph type="dt" sz="half" idx="10"/>
          </p:nvPr>
        </p:nvSpPr>
        <p:spPr>
          <a:ln/>
        </p:spPr>
        <p:txBody>
          <a:bodyPr/>
          <a:lstStyle>
            <a:lvl1pPr>
              <a:defRPr/>
            </a:lvl1pPr>
          </a:lstStyle>
          <a:p>
            <a:pPr>
              <a:defRPr/>
            </a:pPr>
            <a:endParaRPr lang="en-US">
              <a:solidFill>
                <a:srgbClr val="FFFFFF"/>
              </a:solidFill>
              <a:latin typeface="Times New Roman"/>
            </a:endParaRPr>
          </a:p>
        </p:txBody>
      </p:sp>
      <p:sp>
        <p:nvSpPr>
          <p:cNvPr id="5" name="Rectangle 7"/>
          <p:cNvSpPr>
            <a:spLocks noGrp="1" noChangeArrowheads="1"/>
          </p:cNvSpPr>
          <p:nvPr>
            <p:ph type="ftr" sz="quarter" idx="11"/>
          </p:nvPr>
        </p:nvSpPr>
        <p:spPr>
          <a:ln/>
        </p:spPr>
        <p:txBody>
          <a:bodyPr/>
          <a:lstStyle>
            <a:lvl1pPr>
              <a:defRPr/>
            </a:lvl1pPr>
          </a:lstStyle>
          <a:p>
            <a:pPr>
              <a:defRPr/>
            </a:pPr>
            <a:endParaRPr lang="en-US">
              <a:solidFill>
                <a:srgbClr val="FFFFFF"/>
              </a:solidFill>
              <a:latin typeface="Times New Roman"/>
            </a:endParaRPr>
          </a:p>
        </p:txBody>
      </p:sp>
      <p:sp>
        <p:nvSpPr>
          <p:cNvPr id="6" name="Rectangle 8"/>
          <p:cNvSpPr>
            <a:spLocks noGrp="1" noChangeArrowheads="1"/>
          </p:cNvSpPr>
          <p:nvPr>
            <p:ph type="sldNum" sz="quarter" idx="12"/>
          </p:nvPr>
        </p:nvSpPr>
        <p:spPr>
          <a:ln/>
        </p:spPr>
        <p:txBody>
          <a:bodyPr/>
          <a:lstStyle>
            <a:lvl1pPr>
              <a:defRPr/>
            </a:lvl1pPr>
          </a:lstStyle>
          <a:p>
            <a:pPr>
              <a:defRPr/>
            </a:pPr>
            <a:fld id="{C9F90741-A848-2341-83A8-045A96CCA97E}" type="slidenum">
              <a:rPr lang="en-US">
                <a:solidFill>
                  <a:srgbClr val="FFFFFF"/>
                </a:solidFill>
                <a:latin typeface="Times New Roman"/>
              </a:rPr>
              <a:pPr>
                <a:defRPr/>
              </a:pPr>
              <a:t>‹#›</a:t>
            </a:fld>
            <a:endParaRPr lang="en-US">
              <a:solidFill>
                <a:srgbClr val="FFFFFF"/>
              </a:solidFill>
              <a:latin typeface="Times New Roman"/>
            </a:endParaRPr>
          </a:p>
        </p:txBody>
      </p:sp>
    </p:spTree>
    <p:extLst>
      <p:ext uri="{BB962C8B-B14F-4D97-AF65-F5344CB8AC3E}">
        <p14:creationId xmlns:p14="http://schemas.microsoft.com/office/powerpoint/2010/main" val="1904992783"/>
      </p:ext>
    </p:extLst>
  </p:cSld>
  <p:clrMapOvr>
    <a:masterClrMapping/>
  </p:clrMapOvr>
</p:sldLayout>
</file>

<file path=ppt/slideLayouts/slideLayout2357.xml><?xml version="1.0" encoding="utf-8"?>
<p:sldLayout xmlns:a="http://schemas.openxmlformats.org/drawingml/2006/main" xmlns:r="http://schemas.openxmlformats.org/officeDocument/2006/relationships" xmlns:p="http://schemas.openxmlformats.org/presentationml/2006/main" type="txAndTwoObj" preserve="1">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sz="half" idx="1"/>
          </p:nvPr>
        </p:nvSpPr>
        <p:spPr>
          <a:xfrm>
            <a:off x="685800" y="1981200"/>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Rectangle 6"/>
          <p:cNvSpPr>
            <a:spLocks noGrp="1" noChangeArrowheads="1"/>
          </p:cNvSpPr>
          <p:nvPr>
            <p:ph type="dt" sz="half" idx="10"/>
          </p:nvPr>
        </p:nvSpPr>
        <p:spPr>
          <a:ln/>
        </p:spPr>
        <p:txBody>
          <a:bodyPr/>
          <a:lstStyle>
            <a:lvl1pPr>
              <a:defRPr/>
            </a:lvl1pPr>
          </a:lstStyle>
          <a:p>
            <a:pPr>
              <a:defRPr/>
            </a:pPr>
            <a:endParaRPr lang="en-US">
              <a:solidFill>
                <a:srgbClr val="FFFFFF"/>
              </a:solidFill>
              <a:latin typeface="Times New Roman"/>
            </a:endParaRPr>
          </a:p>
        </p:txBody>
      </p:sp>
      <p:sp>
        <p:nvSpPr>
          <p:cNvPr id="7" name="Rectangle 7"/>
          <p:cNvSpPr>
            <a:spLocks noGrp="1" noChangeArrowheads="1"/>
          </p:cNvSpPr>
          <p:nvPr>
            <p:ph type="ftr" sz="quarter" idx="11"/>
          </p:nvPr>
        </p:nvSpPr>
        <p:spPr>
          <a:ln/>
        </p:spPr>
        <p:txBody>
          <a:bodyPr/>
          <a:lstStyle>
            <a:lvl1pPr>
              <a:defRPr/>
            </a:lvl1pPr>
          </a:lstStyle>
          <a:p>
            <a:pPr>
              <a:defRPr/>
            </a:pPr>
            <a:endParaRPr lang="en-US">
              <a:solidFill>
                <a:srgbClr val="FFFFFF"/>
              </a:solidFill>
              <a:latin typeface="Times New Roman"/>
            </a:endParaRPr>
          </a:p>
        </p:txBody>
      </p:sp>
      <p:sp>
        <p:nvSpPr>
          <p:cNvPr id="8" name="Rectangle 8"/>
          <p:cNvSpPr>
            <a:spLocks noGrp="1" noChangeArrowheads="1"/>
          </p:cNvSpPr>
          <p:nvPr>
            <p:ph type="sldNum" sz="quarter" idx="12"/>
          </p:nvPr>
        </p:nvSpPr>
        <p:spPr>
          <a:ln/>
        </p:spPr>
        <p:txBody>
          <a:bodyPr/>
          <a:lstStyle>
            <a:lvl1pPr>
              <a:defRPr/>
            </a:lvl1pPr>
          </a:lstStyle>
          <a:p>
            <a:pPr>
              <a:defRPr/>
            </a:pPr>
            <a:fld id="{31ED6456-469E-EE41-9064-F19ECE8C3FD1}" type="slidenum">
              <a:rPr lang="en-US">
                <a:solidFill>
                  <a:srgbClr val="FFFFFF"/>
                </a:solidFill>
                <a:latin typeface="Times New Roman"/>
              </a:rPr>
              <a:pPr>
                <a:defRPr/>
              </a:pPr>
              <a:t>‹#›</a:t>
            </a:fld>
            <a:endParaRPr lang="en-US">
              <a:solidFill>
                <a:srgbClr val="FFFFFF"/>
              </a:solidFill>
              <a:latin typeface="Times New Roman"/>
            </a:endParaRPr>
          </a:p>
        </p:txBody>
      </p:sp>
    </p:spTree>
    <p:extLst>
      <p:ext uri="{BB962C8B-B14F-4D97-AF65-F5344CB8AC3E}">
        <p14:creationId xmlns:p14="http://schemas.microsoft.com/office/powerpoint/2010/main" val="1032751790"/>
      </p:ext>
    </p:extLst>
  </p:cSld>
  <p:clrMapOvr>
    <a:masterClrMapping/>
  </p:clrMapOvr>
</p:sldLayout>
</file>

<file path=ppt/slideLayouts/slideLayout235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6952" indent="0" algn="ctr">
              <a:buNone/>
              <a:defRPr/>
            </a:lvl2pPr>
            <a:lvl3pPr marL="913905" indent="0" algn="ctr">
              <a:buNone/>
              <a:defRPr/>
            </a:lvl3pPr>
            <a:lvl4pPr marL="1370852" indent="0" algn="ctr">
              <a:buNone/>
              <a:defRPr/>
            </a:lvl4pPr>
            <a:lvl5pPr marL="1827807" indent="0" algn="ctr">
              <a:buNone/>
              <a:defRPr/>
            </a:lvl5pPr>
            <a:lvl6pPr marL="2284752" indent="0" algn="ctr">
              <a:buNone/>
              <a:defRPr/>
            </a:lvl6pPr>
            <a:lvl7pPr marL="2741704" indent="0" algn="ctr">
              <a:buNone/>
              <a:defRPr/>
            </a:lvl7pPr>
            <a:lvl8pPr marL="3198654" indent="0" algn="ctr">
              <a:buNone/>
              <a:defRPr/>
            </a:lvl8pPr>
            <a:lvl9pPr marL="3655603"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0ED87CB4-A6F5-0740-B5B9-B28E334539BE}" type="slidenum">
              <a:rPr lang="en-US"/>
              <a:pPr>
                <a:defRPr/>
              </a:pPr>
              <a:t>‹#›</a:t>
            </a:fld>
            <a:endParaRPr lang="en-US"/>
          </a:p>
        </p:txBody>
      </p:sp>
    </p:spTree>
    <p:extLst>
      <p:ext uri="{BB962C8B-B14F-4D97-AF65-F5344CB8AC3E}">
        <p14:creationId xmlns:p14="http://schemas.microsoft.com/office/powerpoint/2010/main" val="703418745"/>
      </p:ext>
    </p:extLst>
  </p:cSld>
  <p:clrMapOvr>
    <a:masterClrMapping/>
  </p:clrMapOvr>
</p:sldLayout>
</file>

<file path=ppt/slideLayouts/slideLayout235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FBC27992-B5C5-A844-93FB-E7FD2ABFB745}" type="slidenum">
              <a:rPr lang="en-US"/>
              <a:pPr>
                <a:defRPr/>
              </a:pPr>
              <a:t>‹#›</a:t>
            </a:fld>
            <a:endParaRPr lang="en-US"/>
          </a:p>
        </p:txBody>
      </p:sp>
    </p:spTree>
    <p:extLst>
      <p:ext uri="{BB962C8B-B14F-4D97-AF65-F5344CB8AC3E}">
        <p14:creationId xmlns:p14="http://schemas.microsoft.com/office/powerpoint/2010/main" val="2057140522"/>
      </p:ext>
    </p:extLst>
  </p:cSld>
  <p:clrMapOvr>
    <a:masterClrMapping/>
  </p:clrMapOvr>
</p:sldLayout>
</file>

<file path=ppt/slideLayouts/slideLayout236.xml><?xml version="1.0" encoding="utf-8"?>
<p:sldLayout xmlns:a="http://schemas.openxmlformats.org/drawingml/2006/main" xmlns:r="http://schemas.openxmlformats.org/officeDocument/2006/relationships" xmlns:p="http://schemas.openxmlformats.org/presentationml/2006/main" showMasterSp="0" type="tx">
  <p:cSld name="9_Picture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2982"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2983"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2984"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985"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607760448"/>
      </p:ext>
    </p:extLst>
  </p:cSld>
  <p:clrMapOvr>
    <a:masterClrMapping/>
  </p:clrMapOvr>
  <p:transition spd="med"/>
</p:sldLayout>
</file>

<file path=ppt/slideLayouts/slideLayout236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6952" indent="0">
              <a:buNone/>
              <a:defRPr sz="1800"/>
            </a:lvl2pPr>
            <a:lvl3pPr marL="913905" indent="0">
              <a:buNone/>
              <a:defRPr sz="1600"/>
            </a:lvl3pPr>
            <a:lvl4pPr marL="1370852" indent="0">
              <a:buNone/>
              <a:defRPr sz="1400"/>
            </a:lvl4pPr>
            <a:lvl5pPr marL="1827807" indent="0">
              <a:buNone/>
              <a:defRPr sz="1400"/>
            </a:lvl5pPr>
            <a:lvl6pPr marL="2284752" indent="0">
              <a:buNone/>
              <a:defRPr sz="1400"/>
            </a:lvl6pPr>
            <a:lvl7pPr marL="2741704" indent="0">
              <a:buNone/>
              <a:defRPr sz="1400"/>
            </a:lvl7pPr>
            <a:lvl8pPr marL="3198654" indent="0">
              <a:buNone/>
              <a:defRPr sz="1400"/>
            </a:lvl8pPr>
            <a:lvl9pPr marL="3655603"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2AEAEA5E-BC0A-6C49-840F-70571C3621CD}" type="slidenum">
              <a:rPr lang="en-US"/>
              <a:pPr>
                <a:defRPr/>
              </a:pPr>
              <a:t>‹#›</a:t>
            </a:fld>
            <a:endParaRPr lang="en-US"/>
          </a:p>
        </p:txBody>
      </p:sp>
    </p:spTree>
    <p:extLst>
      <p:ext uri="{BB962C8B-B14F-4D97-AF65-F5344CB8AC3E}">
        <p14:creationId xmlns:p14="http://schemas.microsoft.com/office/powerpoint/2010/main" val="1824542373"/>
      </p:ext>
    </p:extLst>
  </p:cSld>
  <p:clrMapOvr>
    <a:masterClrMapping/>
  </p:clrMapOvr>
</p:sldLayout>
</file>

<file path=ppt/slideLayouts/slideLayout23600.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p:txBody>
          <a:bodyPr/>
          <a:lstStyle>
            <a:lvl1pPr algn="ctr">
              <a:defRPr/>
            </a:lvl1pPr>
          </a:lstStyle>
          <a:p>
            <a:pPr>
              <a:defRPr/>
            </a:pPr>
            <a:endParaRPr lang="en-US"/>
          </a:p>
        </p:txBody>
      </p:sp>
      <p:sp>
        <p:nvSpPr>
          <p:cNvPr id="7" name="Rectangle 5"/>
          <p:cNvSpPr>
            <a:spLocks noGrp="1" noChangeArrowheads="1"/>
          </p:cNvSpPr>
          <p:nvPr>
            <p:ph type="ftr" sz="quarter" idx="11"/>
          </p:nvPr>
        </p:nvSpPr>
        <p:spPr/>
        <p:txBody>
          <a:bodyPr/>
          <a:lstStyle>
            <a:lvl1pPr>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vl1pPr>
          </a:lstStyle>
          <a:p>
            <a:pPr>
              <a:defRPr/>
            </a:pPr>
            <a:fld id="{BFC77593-07CE-C543-8177-94D0EF123715}" type="slidenum">
              <a:rPr lang="en-US"/>
              <a:pPr>
                <a:defRPr/>
              </a:pPr>
              <a:t>‹#›</a:t>
            </a:fld>
            <a:endParaRPr lang="en-US"/>
          </a:p>
        </p:txBody>
      </p:sp>
    </p:spTree>
    <p:extLst>
      <p:ext uri="{BB962C8B-B14F-4D97-AF65-F5344CB8AC3E}">
        <p14:creationId xmlns:p14="http://schemas.microsoft.com/office/powerpoint/2010/main" val="1685527088"/>
      </p:ext>
    </p:extLst>
  </p:cSld>
  <p:clrMapOvr>
    <a:masterClrMapping/>
  </p:clrMapOvr>
</p:sldLayout>
</file>

<file path=ppt/slideLayouts/slideLayout236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EDC587DB-0570-9347-A22A-51B9FD2977CE}" type="slidenum">
              <a:rPr lang="en-US"/>
              <a:pPr>
                <a:defRPr/>
              </a:pPr>
              <a:t>‹#›</a:t>
            </a:fld>
            <a:endParaRPr lang="en-US"/>
          </a:p>
        </p:txBody>
      </p:sp>
    </p:spTree>
    <p:extLst>
      <p:ext uri="{BB962C8B-B14F-4D97-AF65-F5344CB8AC3E}">
        <p14:creationId xmlns:p14="http://schemas.microsoft.com/office/powerpoint/2010/main" val="2327664832"/>
      </p:ext>
    </p:extLst>
  </p:cSld>
  <p:clrMapOvr>
    <a:masterClrMapping/>
  </p:clrMapOvr>
</p:sldLayout>
</file>

<file path=ppt/slideLayouts/slideLayout236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6952" indent="0">
              <a:buNone/>
              <a:defRPr sz="2000" b="1"/>
            </a:lvl2pPr>
            <a:lvl3pPr marL="913905" indent="0">
              <a:buNone/>
              <a:defRPr sz="1800" b="1"/>
            </a:lvl3pPr>
            <a:lvl4pPr marL="1370852" indent="0">
              <a:buNone/>
              <a:defRPr sz="1600" b="1"/>
            </a:lvl4pPr>
            <a:lvl5pPr marL="1827807" indent="0">
              <a:buNone/>
              <a:defRPr sz="1600" b="1"/>
            </a:lvl5pPr>
            <a:lvl6pPr marL="2284752" indent="0">
              <a:buNone/>
              <a:defRPr sz="1600" b="1"/>
            </a:lvl6pPr>
            <a:lvl7pPr marL="2741704" indent="0">
              <a:buNone/>
              <a:defRPr sz="1600" b="1"/>
            </a:lvl7pPr>
            <a:lvl8pPr marL="3198654" indent="0">
              <a:buNone/>
              <a:defRPr sz="1600" b="1"/>
            </a:lvl8pPr>
            <a:lvl9pPr marL="3655603"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36"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6952" indent="0">
              <a:buNone/>
              <a:defRPr sz="2000" b="1"/>
            </a:lvl2pPr>
            <a:lvl3pPr marL="913905" indent="0">
              <a:buNone/>
              <a:defRPr sz="1800" b="1"/>
            </a:lvl3pPr>
            <a:lvl4pPr marL="1370852" indent="0">
              <a:buNone/>
              <a:defRPr sz="1600" b="1"/>
            </a:lvl4pPr>
            <a:lvl5pPr marL="1827807" indent="0">
              <a:buNone/>
              <a:defRPr sz="1600" b="1"/>
            </a:lvl5pPr>
            <a:lvl6pPr marL="2284752" indent="0">
              <a:buNone/>
              <a:defRPr sz="1600" b="1"/>
            </a:lvl6pPr>
            <a:lvl7pPr marL="2741704" indent="0">
              <a:buNone/>
              <a:defRPr sz="1600" b="1"/>
            </a:lvl7pPr>
            <a:lvl8pPr marL="3198654" indent="0">
              <a:buNone/>
              <a:defRPr sz="1600" b="1"/>
            </a:lvl8pPr>
            <a:lvl9pPr marL="3655603"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36"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80283C6B-B1EC-F343-8F2A-EEE00D3F743B}" type="slidenum">
              <a:rPr lang="en-US"/>
              <a:pPr>
                <a:defRPr/>
              </a:pPr>
              <a:t>‹#›</a:t>
            </a:fld>
            <a:endParaRPr lang="en-US"/>
          </a:p>
        </p:txBody>
      </p:sp>
    </p:spTree>
    <p:extLst>
      <p:ext uri="{BB962C8B-B14F-4D97-AF65-F5344CB8AC3E}">
        <p14:creationId xmlns:p14="http://schemas.microsoft.com/office/powerpoint/2010/main" val="3182971321"/>
      </p:ext>
    </p:extLst>
  </p:cSld>
  <p:clrMapOvr>
    <a:masterClrMapping/>
  </p:clrMapOvr>
</p:sldLayout>
</file>

<file path=ppt/slideLayouts/slideLayout236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algn="ct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5FE8624F-FBE7-CB4C-A1D1-155976309F53}" type="slidenum">
              <a:rPr lang="en-US"/>
              <a:pPr>
                <a:defRPr/>
              </a:pPr>
              <a:t>‹#›</a:t>
            </a:fld>
            <a:endParaRPr lang="en-US"/>
          </a:p>
        </p:txBody>
      </p:sp>
    </p:spTree>
    <p:extLst>
      <p:ext uri="{BB962C8B-B14F-4D97-AF65-F5344CB8AC3E}">
        <p14:creationId xmlns:p14="http://schemas.microsoft.com/office/powerpoint/2010/main" val="3218857743"/>
      </p:ext>
    </p:extLst>
  </p:cSld>
  <p:clrMapOvr>
    <a:masterClrMapping/>
  </p:clrMapOvr>
</p:sldLayout>
</file>

<file path=ppt/slideLayouts/slideLayout236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8F421922-639B-D94E-850D-61AE0215CE64}" type="slidenum">
              <a:rPr lang="en-US"/>
              <a:pPr>
                <a:defRPr/>
              </a:pPr>
              <a:t>‹#›</a:t>
            </a:fld>
            <a:endParaRPr lang="en-US"/>
          </a:p>
        </p:txBody>
      </p:sp>
    </p:spTree>
    <p:extLst>
      <p:ext uri="{BB962C8B-B14F-4D97-AF65-F5344CB8AC3E}">
        <p14:creationId xmlns:p14="http://schemas.microsoft.com/office/powerpoint/2010/main" val="156071216"/>
      </p:ext>
    </p:extLst>
  </p:cSld>
  <p:clrMapOvr>
    <a:masterClrMapping/>
  </p:clrMapOvr>
</p:sldLayout>
</file>

<file path=ppt/slideLayouts/slideLayout236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11"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61"/>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11" y="1435101"/>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6952" indent="0">
              <a:buNone/>
              <a:defRPr sz="1200"/>
            </a:lvl2pPr>
            <a:lvl3pPr marL="913905" indent="0">
              <a:buNone/>
              <a:defRPr sz="1000"/>
            </a:lvl3pPr>
            <a:lvl4pPr marL="1370852" indent="0">
              <a:buNone/>
              <a:defRPr sz="900"/>
            </a:lvl4pPr>
            <a:lvl5pPr marL="1827807" indent="0">
              <a:buNone/>
              <a:defRPr sz="900"/>
            </a:lvl5pPr>
            <a:lvl6pPr marL="2284752" indent="0">
              <a:buNone/>
              <a:defRPr sz="900"/>
            </a:lvl6pPr>
            <a:lvl7pPr marL="2741704" indent="0">
              <a:buNone/>
              <a:defRPr sz="900"/>
            </a:lvl7pPr>
            <a:lvl8pPr marL="3198654" indent="0">
              <a:buNone/>
              <a:defRPr sz="900"/>
            </a:lvl8pPr>
            <a:lvl9pPr marL="3655603"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2C636029-28F8-C74C-BC4F-B27B77B54025}" type="slidenum">
              <a:rPr lang="en-US"/>
              <a:pPr>
                <a:defRPr/>
              </a:pPr>
              <a:t>‹#›</a:t>
            </a:fld>
            <a:endParaRPr lang="en-US"/>
          </a:p>
        </p:txBody>
      </p:sp>
    </p:spTree>
    <p:extLst>
      <p:ext uri="{BB962C8B-B14F-4D97-AF65-F5344CB8AC3E}">
        <p14:creationId xmlns:p14="http://schemas.microsoft.com/office/powerpoint/2010/main" val="4042322132"/>
      </p:ext>
    </p:extLst>
  </p:cSld>
  <p:clrMapOvr>
    <a:masterClrMapping/>
  </p:clrMapOvr>
</p:sldLayout>
</file>

<file path=ppt/slideLayouts/slideLayout236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6952" indent="0">
              <a:buNone/>
              <a:defRPr sz="2800"/>
            </a:lvl2pPr>
            <a:lvl3pPr marL="913905" indent="0">
              <a:buNone/>
              <a:defRPr sz="2400"/>
            </a:lvl3pPr>
            <a:lvl4pPr marL="1370852" indent="0">
              <a:buNone/>
              <a:defRPr sz="2000"/>
            </a:lvl4pPr>
            <a:lvl5pPr marL="1827807" indent="0">
              <a:buNone/>
              <a:defRPr sz="2000"/>
            </a:lvl5pPr>
            <a:lvl6pPr marL="2284752" indent="0">
              <a:buNone/>
              <a:defRPr sz="2000"/>
            </a:lvl6pPr>
            <a:lvl7pPr marL="2741704" indent="0">
              <a:buNone/>
              <a:defRPr sz="2000"/>
            </a:lvl7pPr>
            <a:lvl8pPr marL="3198654" indent="0">
              <a:buNone/>
              <a:defRPr sz="2000"/>
            </a:lvl8pPr>
            <a:lvl9pPr marL="3655603"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6952" indent="0">
              <a:buNone/>
              <a:defRPr sz="1200"/>
            </a:lvl2pPr>
            <a:lvl3pPr marL="913905" indent="0">
              <a:buNone/>
              <a:defRPr sz="1000"/>
            </a:lvl3pPr>
            <a:lvl4pPr marL="1370852" indent="0">
              <a:buNone/>
              <a:defRPr sz="900"/>
            </a:lvl4pPr>
            <a:lvl5pPr marL="1827807" indent="0">
              <a:buNone/>
              <a:defRPr sz="900"/>
            </a:lvl5pPr>
            <a:lvl6pPr marL="2284752" indent="0">
              <a:buNone/>
              <a:defRPr sz="900"/>
            </a:lvl6pPr>
            <a:lvl7pPr marL="2741704" indent="0">
              <a:buNone/>
              <a:defRPr sz="900"/>
            </a:lvl7pPr>
            <a:lvl8pPr marL="3198654" indent="0">
              <a:buNone/>
              <a:defRPr sz="900"/>
            </a:lvl8pPr>
            <a:lvl9pPr marL="3655603"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88D8F855-A994-7F47-89C6-145F3C0CDBEB}" type="slidenum">
              <a:rPr lang="en-US"/>
              <a:pPr>
                <a:defRPr/>
              </a:pPr>
              <a:t>‹#›</a:t>
            </a:fld>
            <a:endParaRPr lang="en-US"/>
          </a:p>
        </p:txBody>
      </p:sp>
    </p:spTree>
    <p:extLst>
      <p:ext uri="{BB962C8B-B14F-4D97-AF65-F5344CB8AC3E}">
        <p14:creationId xmlns:p14="http://schemas.microsoft.com/office/powerpoint/2010/main" val="2234679976"/>
      </p:ext>
    </p:extLst>
  </p:cSld>
  <p:clrMapOvr>
    <a:masterClrMapping/>
  </p:clrMapOvr>
</p:sldLayout>
</file>

<file path=ppt/slideLayouts/slideLayout236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9C9D741A-F786-5548-9EBD-86A2A7B0A3C7}" type="slidenum">
              <a:rPr lang="en-US"/>
              <a:pPr>
                <a:defRPr/>
              </a:pPr>
              <a:t>‹#›</a:t>
            </a:fld>
            <a:endParaRPr lang="en-US"/>
          </a:p>
        </p:txBody>
      </p:sp>
    </p:spTree>
    <p:extLst>
      <p:ext uri="{BB962C8B-B14F-4D97-AF65-F5344CB8AC3E}">
        <p14:creationId xmlns:p14="http://schemas.microsoft.com/office/powerpoint/2010/main" val="3895041266"/>
      </p:ext>
    </p:extLst>
  </p:cSld>
  <p:clrMapOvr>
    <a:masterClrMapping/>
  </p:clrMapOvr>
</p:sldLayout>
</file>

<file path=ppt/slideLayouts/slideLayout236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B0D56EDB-A00C-A541-A783-1B1F87027E28}" type="slidenum">
              <a:rPr lang="en-US"/>
              <a:pPr>
                <a:defRPr/>
              </a:pPr>
              <a:t>‹#›</a:t>
            </a:fld>
            <a:endParaRPr lang="en-US"/>
          </a:p>
        </p:txBody>
      </p:sp>
    </p:spTree>
    <p:extLst>
      <p:ext uri="{BB962C8B-B14F-4D97-AF65-F5344CB8AC3E}">
        <p14:creationId xmlns:p14="http://schemas.microsoft.com/office/powerpoint/2010/main" val="3858319745"/>
      </p:ext>
    </p:extLst>
  </p:cSld>
  <p:clrMapOvr>
    <a:masterClrMapping/>
  </p:clrMapOvr>
</p:sldLayout>
</file>

<file path=ppt/slideLayouts/slideLayout2369.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quarter" idx="1"/>
          </p:nvPr>
        </p:nvSpPr>
        <p:spPr>
          <a:xfrm>
            <a:off x="6858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6858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Content Placeholder 5"/>
          <p:cNvSpPr>
            <a:spLocks noGrp="1"/>
          </p:cNvSpPr>
          <p:nvPr>
            <p:ph sz="quarter" idx="4"/>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94C04B50-37E3-C44F-8A3C-E0EECB2AD8EF}" type="slidenum">
              <a:rPr lang="en-US"/>
              <a:pPr>
                <a:defRPr/>
              </a:pPr>
              <a:t>‹#›</a:t>
            </a:fld>
            <a:endParaRPr lang="en-US"/>
          </a:p>
        </p:txBody>
      </p:sp>
    </p:spTree>
    <p:extLst>
      <p:ext uri="{BB962C8B-B14F-4D97-AF65-F5344CB8AC3E}">
        <p14:creationId xmlns:p14="http://schemas.microsoft.com/office/powerpoint/2010/main" val="973157393"/>
      </p:ext>
    </p:extLst>
  </p:cSld>
  <p:clrMapOvr>
    <a:masterClrMapping/>
  </p:clrMapOvr>
</p:sldLayout>
</file>

<file path=ppt/slideLayouts/slideLayout237.xml><?xml version="1.0" encoding="utf-8"?>
<p:sldLayout xmlns:a="http://schemas.openxmlformats.org/drawingml/2006/main" xmlns:r="http://schemas.openxmlformats.org/officeDocument/2006/relationships" xmlns:p="http://schemas.openxmlformats.org/presentationml/2006/main" showMasterSp="0" type="tx">
  <p:cSld name="19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2992" name="Title Text"/>
          <p:cNvSpPr txBox="1">
            <a:spLocks noGrp="1"/>
          </p:cNvSpPr>
          <p:nvPr>
            <p:ph type="title"/>
          </p:nvPr>
        </p:nvSpPr>
        <p:spPr>
          <a:xfrm>
            <a:off x="685800" y="2130425"/>
            <a:ext cx="7772400" cy="1470025"/>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2993"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99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872307843"/>
      </p:ext>
    </p:extLst>
  </p:cSld>
  <p:clrMapOvr>
    <a:masterClrMapping/>
  </p:clrMapOvr>
  <p:transition spd="med"/>
</p:sldLayout>
</file>

<file path=ppt/slideLayouts/slideLayout2370.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Rectangle 4"/>
          <p:cNvSpPr>
            <a:spLocks noGrp="1" noChangeArrowheads="1"/>
          </p:cNvSpPr>
          <p:nvPr>
            <p:ph type="dt" sz="half" idx="10"/>
          </p:nvPr>
        </p:nvSpPr>
        <p:spPr/>
        <p:txBody>
          <a:bodyPr/>
          <a:lstStyle>
            <a:lvl1pPr algn="ctr">
              <a:defRPr/>
            </a:lvl1pPr>
          </a:lstStyle>
          <a:p>
            <a:pPr>
              <a:defRPr/>
            </a:pPr>
            <a:endParaRPr lang="en-US"/>
          </a:p>
        </p:txBody>
      </p:sp>
      <p:sp>
        <p:nvSpPr>
          <p:cNvPr id="7" name="Rectangle 5"/>
          <p:cNvSpPr>
            <a:spLocks noGrp="1" noChangeArrowheads="1"/>
          </p:cNvSpPr>
          <p:nvPr>
            <p:ph type="ftr" sz="quarter" idx="11"/>
          </p:nvPr>
        </p:nvSpPr>
        <p:spPr/>
        <p:txBody>
          <a:bodyPr/>
          <a:lstStyle>
            <a:lvl1pPr>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vl1pPr>
          </a:lstStyle>
          <a:p>
            <a:pPr>
              <a:defRPr/>
            </a:pPr>
            <a:fld id="{BFC77593-07CE-C543-8177-94D0EF123715}" type="slidenum">
              <a:rPr lang="en-US"/>
              <a:pPr>
                <a:defRPr/>
              </a:pPr>
              <a:t>‹#›</a:t>
            </a:fld>
            <a:endParaRPr lang="en-US"/>
          </a:p>
        </p:txBody>
      </p:sp>
    </p:spTree>
    <p:extLst>
      <p:ext uri="{BB962C8B-B14F-4D97-AF65-F5344CB8AC3E}">
        <p14:creationId xmlns:p14="http://schemas.microsoft.com/office/powerpoint/2010/main" val="2675169256"/>
      </p:ext>
    </p:extLst>
  </p:cSld>
  <p:clrMapOvr>
    <a:masterClrMapping/>
  </p:clrMapOvr>
</p:sldLayout>
</file>

<file path=ppt/slideLayouts/slideLayout237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21506" name="Rectangle 2"/>
          <p:cNvSpPr>
            <a:spLocks noGrp="1" noChangeArrowheads="1"/>
          </p:cNvSpPr>
          <p:nvPr>
            <p:ph type="ctrTitle" sz="quarter"/>
          </p:nvPr>
        </p:nvSpPr>
        <p:spPr>
          <a:xfrm>
            <a:off x="3581415" y="685800"/>
            <a:ext cx="5561013" cy="3352800"/>
          </a:xfrm>
        </p:spPr>
        <p:txBody>
          <a:bodyPr/>
          <a:lstStyle>
            <a:lvl1pPr>
              <a:defRPr>
                <a:solidFill>
                  <a:schemeClr val="bg2"/>
                </a:solidFill>
                <a:effectLst>
                  <a:outerShdw blurRad="38100" dist="38100" dir="2700000" algn="tl">
                    <a:srgbClr val="000000"/>
                  </a:outerShdw>
                </a:effectLst>
              </a:defRPr>
            </a:lvl1pPr>
          </a:lstStyle>
          <a:p>
            <a:r>
              <a:rPr lang="en-US"/>
              <a:t>Click to edit Master title style</a:t>
            </a:r>
          </a:p>
        </p:txBody>
      </p:sp>
      <p:sp>
        <p:nvSpPr>
          <p:cNvPr id="21507" name="Rectangle 3"/>
          <p:cNvSpPr>
            <a:spLocks noGrp="1" noChangeArrowheads="1"/>
          </p:cNvSpPr>
          <p:nvPr>
            <p:ph type="subTitle" sz="quarter" idx="1"/>
          </p:nvPr>
        </p:nvSpPr>
        <p:spPr>
          <a:xfrm>
            <a:off x="5181615" y="4038600"/>
            <a:ext cx="3960813" cy="1752600"/>
          </a:xfrm>
          <a:ln w="9525">
            <a:headEnd/>
            <a:tailEnd/>
          </a:ln>
        </p:spPr>
        <p:txBody>
          <a:bodyPr lIns="91967" tIns="45986" rIns="91967" bIns="45986" anchor="ctr"/>
          <a:lstStyle>
            <a:lvl1pPr marL="0" indent="0" algn="ctr">
              <a:buFont typeface="Wingdings" pitchFamily="-110" charset="2"/>
              <a:buNone/>
              <a:defRPr>
                <a:solidFill>
                  <a:schemeClr val="bg2"/>
                </a:solidFill>
              </a:defRPr>
            </a:lvl1pPr>
          </a:lstStyle>
          <a:p>
            <a:r>
              <a:rPr lang="en-US"/>
              <a:t>Click to edit Master subtitle style</a:t>
            </a:r>
          </a:p>
        </p:txBody>
      </p:sp>
      <p:sp>
        <p:nvSpPr>
          <p:cNvPr id="4" name="Rectangle 4"/>
          <p:cNvSpPr>
            <a:spLocks noGrp="1" noChangeArrowheads="1"/>
          </p:cNvSpPr>
          <p:nvPr>
            <p:ph type="dt" sz="quarter" idx="10"/>
          </p:nvPr>
        </p:nvSpPr>
        <p:spPr>
          <a:xfrm>
            <a:off x="685800" y="6248400"/>
            <a:ext cx="1905000" cy="457200"/>
          </a:xfrm>
        </p:spPr>
        <p:txBody>
          <a:bodyPr/>
          <a:lstStyle>
            <a:lvl1pPr>
              <a:defRPr>
                <a:solidFill>
                  <a:srgbClr val="EAEAEA"/>
                </a:solidFill>
              </a:defRPr>
            </a:lvl1pPr>
          </a:lstStyle>
          <a:p>
            <a:pPr>
              <a:defRPr/>
            </a:pPr>
            <a:endParaRPr lang="en-US"/>
          </a:p>
        </p:txBody>
      </p:sp>
      <p:sp>
        <p:nvSpPr>
          <p:cNvPr id="5" name="Rectangle 5"/>
          <p:cNvSpPr>
            <a:spLocks noGrp="1" noChangeArrowheads="1"/>
          </p:cNvSpPr>
          <p:nvPr>
            <p:ph type="ftr" sz="quarter" idx="11"/>
          </p:nvPr>
        </p:nvSpPr>
        <p:spPr>
          <a:xfrm>
            <a:off x="3124200" y="6248400"/>
            <a:ext cx="2895600" cy="457200"/>
          </a:xfrm>
        </p:spPr>
        <p:txBody>
          <a:bodyPr/>
          <a:lstStyle>
            <a:lvl1pPr>
              <a:defRPr>
                <a:solidFill>
                  <a:srgbClr val="EAEAEA"/>
                </a:solidFill>
              </a:defRPr>
            </a:lvl1pPr>
          </a:lstStyle>
          <a:p>
            <a:pPr>
              <a:defRPr/>
            </a:pPr>
            <a:endParaRPr lang="en-US"/>
          </a:p>
        </p:txBody>
      </p:sp>
      <p:sp>
        <p:nvSpPr>
          <p:cNvPr id="6" name="Rectangle 6"/>
          <p:cNvSpPr>
            <a:spLocks noGrp="1" noChangeArrowheads="1"/>
          </p:cNvSpPr>
          <p:nvPr>
            <p:ph type="sldNum" sz="quarter" idx="12"/>
          </p:nvPr>
        </p:nvSpPr>
        <p:spPr>
          <a:xfrm>
            <a:off x="6553200" y="6248400"/>
            <a:ext cx="1905000" cy="457200"/>
          </a:xfrm>
        </p:spPr>
        <p:txBody>
          <a:bodyPr/>
          <a:lstStyle>
            <a:lvl1pPr>
              <a:defRPr>
                <a:solidFill>
                  <a:srgbClr val="EAEAEA"/>
                </a:solidFill>
              </a:defRPr>
            </a:lvl1pPr>
          </a:lstStyle>
          <a:p>
            <a:pPr>
              <a:defRPr/>
            </a:pPr>
            <a:fld id="{D313A67C-DAC8-AC4D-A21E-525E8E705C37}"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3878865524"/>
      </p:ext>
    </p:extLst>
  </p:cSld>
  <p:clrMapOvr>
    <a:masterClrMapping/>
  </p:clrMapOvr>
</p:sldLayout>
</file>

<file path=ppt/slideLayouts/slideLayout237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sldNum" sz="quarter" idx="12"/>
          </p:nvPr>
        </p:nvSpPr>
        <p:spPr>
          <a:ln/>
        </p:spPr>
        <p:txBody>
          <a:bodyPr/>
          <a:lstStyle>
            <a:lvl1pPr>
              <a:defRPr/>
            </a:lvl1pPr>
          </a:lstStyle>
          <a:p>
            <a:pPr>
              <a:defRPr/>
            </a:pPr>
            <a:fld id="{E211AFF9-30F3-1640-A91F-12D62F0AAB06}"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2981640479"/>
      </p:ext>
    </p:extLst>
  </p:cSld>
  <p:clrMapOvr>
    <a:masterClrMapping/>
  </p:clrMapOvr>
</p:sldLayout>
</file>

<file path=ppt/slideLayouts/slideLayout237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7"/>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6686" indent="0">
              <a:buNone/>
              <a:defRPr sz="1800"/>
            </a:lvl2pPr>
            <a:lvl3pPr marL="913370" indent="0">
              <a:buNone/>
              <a:defRPr sz="1600"/>
            </a:lvl3pPr>
            <a:lvl4pPr marL="1370051" indent="0">
              <a:buNone/>
              <a:defRPr sz="1400"/>
            </a:lvl4pPr>
            <a:lvl5pPr marL="1826739" indent="0">
              <a:buNone/>
              <a:defRPr sz="1400"/>
            </a:lvl5pPr>
            <a:lvl6pPr marL="2283420" indent="0">
              <a:buNone/>
              <a:defRPr sz="1400"/>
            </a:lvl6pPr>
            <a:lvl7pPr marL="2740100" indent="0">
              <a:buNone/>
              <a:defRPr sz="1400"/>
            </a:lvl7pPr>
            <a:lvl8pPr marL="3196784" indent="0">
              <a:buNone/>
              <a:defRPr sz="1400"/>
            </a:lvl8pPr>
            <a:lvl9pPr marL="3653466" indent="0">
              <a:buNone/>
              <a:defRPr sz="1400"/>
            </a:lvl9pPr>
          </a:lstStyle>
          <a:p>
            <a:pPr lvl="0"/>
            <a:r>
              <a:rPr lang="en-US"/>
              <a:t>Click to edit Master text styles</a:t>
            </a:r>
          </a:p>
        </p:txBody>
      </p:sp>
      <p:sp>
        <p:nvSpPr>
          <p:cNvPr id="4"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sldNum" sz="quarter" idx="12"/>
          </p:nvPr>
        </p:nvSpPr>
        <p:spPr>
          <a:ln/>
        </p:spPr>
        <p:txBody>
          <a:bodyPr/>
          <a:lstStyle>
            <a:lvl1pPr>
              <a:defRPr/>
            </a:lvl1pPr>
          </a:lstStyle>
          <a:p>
            <a:pPr>
              <a:defRPr/>
            </a:pPr>
            <a:fld id="{E19DAB6E-0746-2D41-B6F6-BBDFA5BAF656}"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3774414070"/>
      </p:ext>
    </p:extLst>
  </p:cSld>
  <p:clrMapOvr>
    <a:masterClrMapping/>
  </p:clrMapOvr>
</p:sldLayout>
</file>

<file path=ppt/slideLayouts/slideLayout237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371600" y="1981200"/>
            <a:ext cx="37338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257801" y="1981200"/>
            <a:ext cx="37338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5"/>
          <p:cNvSpPr>
            <a:spLocks noGrp="1" noChangeArrowheads="1"/>
          </p:cNvSpPr>
          <p:nvPr>
            <p:ph type="sldNum" sz="quarter" idx="12"/>
          </p:nvPr>
        </p:nvSpPr>
        <p:spPr>
          <a:ln/>
        </p:spPr>
        <p:txBody>
          <a:bodyPr/>
          <a:lstStyle>
            <a:lvl1pPr>
              <a:defRPr/>
            </a:lvl1pPr>
          </a:lstStyle>
          <a:p>
            <a:pPr>
              <a:defRPr/>
            </a:pPr>
            <a:fld id="{4E5EFD22-46D6-E94D-AD43-ACC86741E807}"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3672373050"/>
      </p:ext>
    </p:extLst>
  </p:cSld>
  <p:clrMapOvr>
    <a:masterClrMapping/>
  </p:clrMapOvr>
</p:sldLayout>
</file>

<file path=ppt/slideLayouts/slideLayout237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1" y="1535113"/>
            <a:ext cx="4040188" cy="639762"/>
          </a:xfrm>
        </p:spPr>
        <p:txBody>
          <a:bodyPr anchor="b"/>
          <a:lstStyle>
            <a:lvl1pPr marL="0" indent="0">
              <a:buNone/>
              <a:defRPr sz="2400" b="1"/>
            </a:lvl1pPr>
            <a:lvl2pPr marL="456686" indent="0">
              <a:buNone/>
              <a:defRPr sz="2000" b="1"/>
            </a:lvl2pPr>
            <a:lvl3pPr marL="913370" indent="0">
              <a:buNone/>
              <a:defRPr sz="1800" b="1"/>
            </a:lvl3pPr>
            <a:lvl4pPr marL="1370051" indent="0">
              <a:buNone/>
              <a:defRPr sz="1600" b="1"/>
            </a:lvl4pPr>
            <a:lvl5pPr marL="1826739" indent="0">
              <a:buNone/>
              <a:defRPr sz="1600" b="1"/>
            </a:lvl5pPr>
            <a:lvl6pPr marL="2283420" indent="0">
              <a:buNone/>
              <a:defRPr sz="1600" b="1"/>
            </a:lvl6pPr>
            <a:lvl7pPr marL="2740100" indent="0">
              <a:buNone/>
              <a:defRPr sz="1600" b="1"/>
            </a:lvl7pPr>
            <a:lvl8pPr marL="3196784" indent="0">
              <a:buNone/>
              <a:defRPr sz="1600" b="1"/>
            </a:lvl8pPr>
            <a:lvl9pPr marL="3653466"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1"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42" y="1535113"/>
            <a:ext cx="4041775" cy="639762"/>
          </a:xfrm>
        </p:spPr>
        <p:txBody>
          <a:bodyPr anchor="b"/>
          <a:lstStyle>
            <a:lvl1pPr marL="0" indent="0">
              <a:buNone/>
              <a:defRPr sz="2400" b="1"/>
            </a:lvl1pPr>
            <a:lvl2pPr marL="456686" indent="0">
              <a:buNone/>
              <a:defRPr sz="2000" b="1"/>
            </a:lvl2pPr>
            <a:lvl3pPr marL="913370" indent="0">
              <a:buNone/>
              <a:defRPr sz="1800" b="1"/>
            </a:lvl3pPr>
            <a:lvl4pPr marL="1370051" indent="0">
              <a:buNone/>
              <a:defRPr sz="1600" b="1"/>
            </a:lvl4pPr>
            <a:lvl5pPr marL="1826739" indent="0">
              <a:buNone/>
              <a:defRPr sz="1600" b="1"/>
            </a:lvl5pPr>
            <a:lvl6pPr marL="2283420" indent="0">
              <a:buNone/>
              <a:defRPr sz="1600" b="1"/>
            </a:lvl6pPr>
            <a:lvl7pPr marL="2740100" indent="0">
              <a:buNone/>
              <a:defRPr sz="1600" b="1"/>
            </a:lvl7pPr>
            <a:lvl8pPr marL="3196784" indent="0">
              <a:buNone/>
              <a:defRPr sz="1600" b="1"/>
            </a:lvl8pPr>
            <a:lvl9pPr marL="3653466"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42"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5"/>
          <p:cNvSpPr>
            <a:spLocks noGrp="1" noChangeArrowheads="1"/>
          </p:cNvSpPr>
          <p:nvPr>
            <p:ph type="sldNum" sz="quarter" idx="12"/>
          </p:nvPr>
        </p:nvSpPr>
        <p:spPr>
          <a:ln/>
        </p:spPr>
        <p:txBody>
          <a:bodyPr/>
          <a:lstStyle>
            <a:lvl1pPr>
              <a:defRPr/>
            </a:lvl1pPr>
          </a:lstStyle>
          <a:p>
            <a:pPr>
              <a:defRPr/>
            </a:pPr>
            <a:fld id="{BADC882C-0CE8-A94C-9FA8-5B0D59ED452D}"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1878779762"/>
      </p:ext>
    </p:extLst>
  </p:cSld>
  <p:clrMapOvr>
    <a:masterClrMapping/>
  </p:clrMapOvr>
</p:sldLayout>
</file>

<file path=ppt/slideLayouts/slideLayout237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sldNum" sz="quarter" idx="12"/>
          </p:nvPr>
        </p:nvSpPr>
        <p:spPr>
          <a:ln/>
        </p:spPr>
        <p:txBody>
          <a:bodyPr/>
          <a:lstStyle>
            <a:lvl1pPr>
              <a:defRPr/>
            </a:lvl1pPr>
          </a:lstStyle>
          <a:p>
            <a:pPr>
              <a:defRPr/>
            </a:pPr>
            <a:fld id="{623AFB7A-F072-1C4B-9874-FDA644B8E638}"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4192648124"/>
      </p:ext>
    </p:extLst>
  </p:cSld>
  <p:clrMapOvr>
    <a:masterClrMapping/>
  </p:clrMapOvr>
</p:sldLayout>
</file>

<file path=ppt/slideLayouts/slideLayout237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sldNum" sz="quarter" idx="12"/>
          </p:nvPr>
        </p:nvSpPr>
        <p:spPr>
          <a:ln/>
        </p:spPr>
        <p:txBody>
          <a:bodyPr/>
          <a:lstStyle>
            <a:lvl1pPr>
              <a:defRPr/>
            </a:lvl1pPr>
          </a:lstStyle>
          <a:p>
            <a:pPr>
              <a:defRPr/>
            </a:pPr>
            <a:fld id="{CD45910B-636C-5344-BED5-0CA47D68AD39}"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3641854477"/>
      </p:ext>
    </p:extLst>
  </p:cSld>
  <p:clrMapOvr>
    <a:masterClrMapping/>
  </p:clrMapOvr>
</p:sldLayout>
</file>

<file path=ppt/slideLayouts/slideLayout237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15"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67"/>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15" y="1435108"/>
            <a:ext cx="3008313" cy="4691063"/>
          </a:xfrm>
        </p:spPr>
        <p:txBody>
          <a:bodyPr/>
          <a:lstStyle>
            <a:lvl1pPr marL="0" indent="0">
              <a:buNone/>
              <a:defRPr sz="1400"/>
            </a:lvl1pPr>
            <a:lvl2pPr marL="456686" indent="0">
              <a:buNone/>
              <a:defRPr sz="1200"/>
            </a:lvl2pPr>
            <a:lvl3pPr marL="913370" indent="0">
              <a:buNone/>
              <a:defRPr sz="1000"/>
            </a:lvl3pPr>
            <a:lvl4pPr marL="1370051" indent="0">
              <a:buNone/>
              <a:defRPr sz="900"/>
            </a:lvl4pPr>
            <a:lvl5pPr marL="1826739" indent="0">
              <a:buNone/>
              <a:defRPr sz="900"/>
            </a:lvl5pPr>
            <a:lvl6pPr marL="2283420" indent="0">
              <a:buNone/>
              <a:defRPr sz="900"/>
            </a:lvl6pPr>
            <a:lvl7pPr marL="2740100" indent="0">
              <a:buNone/>
              <a:defRPr sz="900"/>
            </a:lvl7pPr>
            <a:lvl8pPr marL="3196784" indent="0">
              <a:buNone/>
              <a:defRPr sz="900"/>
            </a:lvl8pPr>
            <a:lvl9pPr marL="3653466" indent="0">
              <a:buNone/>
              <a:defRPr sz="900"/>
            </a:lvl9pPr>
          </a:lstStyle>
          <a:p>
            <a:pPr lvl="0"/>
            <a:r>
              <a:rPr lang="en-US"/>
              <a:t>Click to edit Master text styles</a:t>
            </a:r>
          </a:p>
        </p:txBody>
      </p:sp>
      <p:sp>
        <p:nvSpPr>
          <p:cNvPr id="5"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5"/>
          <p:cNvSpPr>
            <a:spLocks noGrp="1" noChangeArrowheads="1"/>
          </p:cNvSpPr>
          <p:nvPr>
            <p:ph type="sldNum" sz="quarter" idx="12"/>
          </p:nvPr>
        </p:nvSpPr>
        <p:spPr>
          <a:ln/>
        </p:spPr>
        <p:txBody>
          <a:bodyPr/>
          <a:lstStyle>
            <a:lvl1pPr>
              <a:defRPr/>
            </a:lvl1pPr>
          </a:lstStyle>
          <a:p>
            <a:pPr>
              <a:defRPr/>
            </a:pPr>
            <a:fld id="{3BD1A499-6EFD-F94F-8D98-FD994B1B8EEF}"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4055391255"/>
      </p:ext>
    </p:extLst>
  </p:cSld>
  <p:clrMapOvr>
    <a:masterClrMapping/>
  </p:clrMapOvr>
</p:sldLayout>
</file>

<file path=ppt/slideLayouts/slideLayout237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6686" indent="0">
              <a:buNone/>
              <a:defRPr sz="2800"/>
            </a:lvl2pPr>
            <a:lvl3pPr marL="913370" indent="0">
              <a:buNone/>
              <a:defRPr sz="2400"/>
            </a:lvl3pPr>
            <a:lvl4pPr marL="1370051" indent="0">
              <a:buNone/>
              <a:defRPr sz="2000"/>
            </a:lvl4pPr>
            <a:lvl5pPr marL="1826739" indent="0">
              <a:buNone/>
              <a:defRPr sz="2000"/>
            </a:lvl5pPr>
            <a:lvl6pPr marL="2283420" indent="0">
              <a:buNone/>
              <a:defRPr sz="2000"/>
            </a:lvl6pPr>
            <a:lvl7pPr marL="2740100" indent="0">
              <a:buNone/>
              <a:defRPr sz="2000"/>
            </a:lvl7pPr>
            <a:lvl8pPr marL="3196784" indent="0">
              <a:buNone/>
              <a:defRPr sz="2000"/>
            </a:lvl8pPr>
            <a:lvl9pPr marL="3653466"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686" indent="0">
              <a:buNone/>
              <a:defRPr sz="1200"/>
            </a:lvl2pPr>
            <a:lvl3pPr marL="913370" indent="0">
              <a:buNone/>
              <a:defRPr sz="1000"/>
            </a:lvl3pPr>
            <a:lvl4pPr marL="1370051" indent="0">
              <a:buNone/>
              <a:defRPr sz="900"/>
            </a:lvl4pPr>
            <a:lvl5pPr marL="1826739" indent="0">
              <a:buNone/>
              <a:defRPr sz="900"/>
            </a:lvl5pPr>
            <a:lvl6pPr marL="2283420" indent="0">
              <a:buNone/>
              <a:defRPr sz="900"/>
            </a:lvl6pPr>
            <a:lvl7pPr marL="2740100" indent="0">
              <a:buNone/>
              <a:defRPr sz="900"/>
            </a:lvl7pPr>
            <a:lvl8pPr marL="3196784" indent="0">
              <a:buNone/>
              <a:defRPr sz="900"/>
            </a:lvl8pPr>
            <a:lvl9pPr marL="3653466" indent="0">
              <a:buNone/>
              <a:defRPr sz="900"/>
            </a:lvl9pPr>
          </a:lstStyle>
          <a:p>
            <a:pPr lvl="0"/>
            <a:r>
              <a:rPr lang="en-US"/>
              <a:t>Click to edit Master text styles</a:t>
            </a:r>
          </a:p>
        </p:txBody>
      </p:sp>
      <p:sp>
        <p:nvSpPr>
          <p:cNvPr id="5"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5"/>
          <p:cNvSpPr>
            <a:spLocks noGrp="1" noChangeArrowheads="1"/>
          </p:cNvSpPr>
          <p:nvPr>
            <p:ph type="sldNum" sz="quarter" idx="12"/>
          </p:nvPr>
        </p:nvSpPr>
        <p:spPr>
          <a:ln/>
        </p:spPr>
        <p:txBody>
          <a:bodyPr/>
          <a:lstStyle>
            <a:lvl1pPr>
              <a:defRPr/>
            </a:lvl1pPr>
          </a:lstStyle>
          <a:p>
            <a:pPr>
              <a:defRPr/>
            </a:pPr>
            <a:fld id="{27E05573-470B-BD4E-9C66-6261B5E1B052}"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1339372949"/>
      </p:ext>
    </p:extLst>
  </p:cSld>
  <p:clrMapOvr>
    <a:masterClrMapping/>
  </p:clrMapOvr>
</p:sldLayout>
</file>

<file path=ppt/slideLayouts/slideLayout238.xml><?xml version="1.0" encoding="utf-8"?>
<p:sldLayout xmlns:a="http://schemas.openxmlformats.org/drawingml/2006/main" xmlns:r="http://schemas.openxmlformats.org/officeDocument/2006/relationships" xmlns:p="http://schemas.openxmlformats.org/presentationml/2006/main" showMasterSp="0" type="tx">
  <p:cSld name="16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3001"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3002"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003"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979539908"/>
      </p:ext>
    </p:extLst>
  </p:cSld>
  <p:clrMapOvr>
    <a:masterClrMapping/>
  </p:clrMapOvr>
  <p:transition spd="med"/>
</p:sldLayout>
</file>

<file path=ppt/slideLayouts/slideLayout238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sldNum" sz="quarter" idx="12"/>
          </p:nvPr>
        </p:nvSpPr>
        <p:spPr>
          <a:ln/>
        </p:spPr>
        <p:txBody>
          <a:bodyPr/>
          <a:lstStyle>
            <a:lvl1pPr>
              <a:defRPr/>
            </a:lvl1pPr>
          </a:lstStyle>
          <a:p>
            <a:pPr>
              <a:defRPr/>
            </a:pPr>
            <a:fld id="{08D5554B-0BD2-7846-8332-8CAC344705CB}"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3020045690"/>
      </p:ext>
    </p:extLst>
  </p:cSld>
  <p:clrMapOvr>
    <a:masterClrMapping/>
  </p:clrMapOvr>
</p:sldLayout>
</file>

<file path=ppt/slideLayouts/slideLayout238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7086600" y="533400"/>
            <a:ext cx="1905000" cy="55626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371600" y="533400"/>
            <a:ext cx="5562600" cy="55626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sldNum" sz="quarter" idx="12"/>
          </p:nvPr>
        </p:nvSpPr>
        <p:spPr>
          <a:ln/>
        </p:spPr>
        <p:txBody>
          <a:bodyPr/>
          <a:lstStyle>
            <a:lvl1pPr>
              <a:defRPr/>
            </a:lvl1pPr>
          </a:lstStyle>
          <a:p>
            <a:pPr>
              <a:defRPr/>
            </a:pPr>
            <a:fld id="{D52005F6-FF7C-EA4D-AA87-2A457AC3D9BC}"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2486277631"/>
      </p:ext>
    </p:extLst>
  </p:cSld>
  <p:clrMapOvr>
    <a:masterClrMapping/>
  </p:clrMapOvr>
</p:sldLayout>
</file>

<file path=ppt/slideLayouts/slideLayout238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a:solidFill>
                  <a:schemeClr val="tx1">
                    <a:tint val="75000"/>
                  </a:schemeClr>
                </a:solidFill>
              </a:defRPr>
            </a:lvl1pPr>
            <a:lvl2pPr marL="456952" indent="0" algn="ctr">
              <a:buNone/>
              <a:defRPr>
                <a:solidFill>
                  <a:schemeClr val="tx1">
                    <a:tint val="75000"/>
                  </a:schemeClr>
                </a:solidFill>
              </a:defRPr>
            </a:lvl2pPr>
            <a:lvl3pPr marL="913905" indent="0" algn="ctr">
              <a:buNone/>
              <a:defRPr>
                <a:solidFill>
                  <a:schemeClr val="tx1">
                    <a:tint val="75000"/>
                  </a:schemeClr>
                </a:solidFill>
              </a:defRPr>
            </a:lvl3pPr>
            <a:lvl4pPr marL="1370852" indent="0" algn="ctr">
              <a:buNone/>
              <a:defRPr>
                <a:solidFill>
                  <a:schemeClr val="tx1">
                    <a:tint val="75000"/>
                  </a:schemeClr>
                </a:solidFill>
              </a:defRPr>
            </a:lvl4pPr>
            <a:lvl5pPr marL="1827807" indent="0" algn="ctr">
              <a:buNone/>
              <a:defRPr>
                <a:solidFill>
                  <a:schemeClr val="tx1">
                    <a:tint val="75000"/>
                  </a:schemeClr>
                </a:solidFill>
              </a:defRPr>
            </a:lvl5pPr>
            <a:lvl6pPr marL="2284752" indent="0" algn="ctr">
              <a:buNone/>
              <a:defRPr>
                <a:solidFill>
                  <a:schemeClr val="tx1">
                    <a:tint val="75000"/>
                  </a:schemeClr>
                </a:solidFill>
              </a:defRPr>
            </a:lvl6pPr>
            <a:lvl7pPr marL="2741704" indent="0" algn="ctr">
              <a:buNone/>
              <a:defRPr>
                <a:solidFill>
                  <a:schemeClr val="tx1">
                    <a:tint val="75000"/>
                  </a:schemeClr>
                </a:solidFill>
              </a:defRPr>
            </a:lvl7pPr>
            <a:lvl8pPr marL="3198654" indent="0" algn="ctr">
              <a:buNone/>
              <a:defRPr>
                <a:solidFill>
                  <a:schemeClr val="tx1">
                    <a:tint val="75000"/>
                  </a:schemeClr>
                </a:solidFill>
              </a:defRPr>
            </a:lvl8pPr>
            <a:lvl9pPr marL="3655603"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15E67026-492B-EC44-8B88-C42F494F6924}" type="datetimeFigureOut">
              <a:rPr lang="en-US" smtClean="0"/>
              <a:pPr>
                <a:defRPr/>
              </a:pPr>
              <a:t>2/15/24</a:t>
            </a:fld>
            <a:endParaRPr lang="en-US" dirty="0"/>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C52D8F7B-2FCF-5447-8DB4-6219DC8E1CE4}" type="slidenum">
              <a:rPr lang="en-US" smtClean="0"/>
              <a:pPr>
                <a:defRPr/>
              </a:pPr>
              <a:t>‹#›</a:t>
            </a:fld>
            <a:endParaRPr lang="en-US" dirty="0"/>
          </a:p>
        </p:txBody>
      </p:sp>
    </p:spTree>
    <p:extLst>
      <p:ext uri="{BB962C8B-B14F-4D97-AF65-F5344CB8AC3E}">
        <p14:creationId xmlns:p14="http://schemas.microsoft.com/office/powerpoint/2010/main" val="2991126359"/>
      </p:ext>
    </p:extLst>
  </p:cSld>
  <p:clrMapOvr>
    <a:masterClrMapping/>
  </p:clrMapOvr>
</p:sldLayout>
</file>

<file path=ppt/slideLayouts/slideLayout238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7A7652E6-73AF-6D42-AA48-2463A5560065}" type="datetimeFigureOut">
              <a:rPr lang="en-US" smtClean="0"/>
              <a:pPr>
                <a:defRPr/>
              </a:pPr>
              <a:t>2/15/24</a:t>
            </a:fld>
            <a:endParaRPr lang="en-US" dirty="0"/>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E48A8590-9B50-3E49-BA0D-F43CF3DB51E0}" type="slidenum">
              <a:rPr lang="en-US" smtClean="0"/>
              <a:pPr>
                <a:defRPr/>
              </a:pPr>
              <a:t>‹#›</a:t>
            </a:fld>
            <a:endParaRPr lang="en-US" dirty="0"/>
          </a:p>
        </p:txBody>
      </p:sp>
    </p:spTree>
    <p:extLst>
      <p:ext uri="{BB962C8B-B14F-4D97-AF65-F5344CB8AC3E}">
        <p14:creationId xmlns:p14="http://schemas.microsoft.com/office/powerpoint/2010/main" val="3726077018"/>
      </p:ext>
    </p:extLst>
  </p:cSld>
  <p:clrMapOvr>
    <a:masterClrMapping/>
  </p:clrMapOvr>
</p:sldLayout>
</file>

<file path=ppt/slideLayouts/slideLayout238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solidFill>
                  <a:schemeClr val="tx1">
                    <a:tint val="75000"/>
                  </a:schemeClr>
                </a:solidFill>
              </a:defRPr>
            </a:lvl1pPr>
            <a:lvl2pPr marL="456952" indent="0">
              <a:buNone/>
              <a:defRPr sz="1800">
                <a:solidFill>
                  <a:schemeClr val="tx1">
                    <a:tint val="75000"/>
                  </a:schemeClr>
                </a:solidFill>
              </a:defRPr>
            </a:lvl2pPr>
            <a:lvl3pPr marL="913905" indent="0">
              <a:buNone/>
              <a:defRPr sz="1600">
                <a:solidFill>
                  <a:schemeClr val="tx1">
                    <a:tint val="75000"/>
                  </a:schemeClr>
                </a:solidFill>
              </a:defRPr>
            </a:lvl3pPr>
            <a:lvl4pPr marL="1370852" indent="0">
              <a:buNone/>
              <a:defRPr sz="1400">
                <a:solidFill>
                  <a:schemeClr val="tx1">
                    <a:tint val="75000"/>
                  </a:schemeClr>
                </a:solidFill>
              </a:defRPr>
            </a:lvl4pPr>
            <a:lvl5pPr marL="1827807" indent="0">
              <a:buNone/>
              <a:defRPr sz="1400">
                <a:solidFill>
                  <a:schemeClr val="tx1">
                    <a:tint val="75000"/>
                  </a:schemeClr>
                </a:solidFill>
              </a:defRPr>
            </a:lvl5pPr>
            <a:lvl6pPr marL="2284752" indent="0">
              <a:buNone/>
              <a:defRPr sz="1400">
                <a:solidFill>
                  <a:schemeClr val="tx1">
                    <a:tint val="75000"/>
                  </a:schemeClr>
                </a:solidFill>
              </a:defRPr>
            </a:lvl6pPr>
            <a:lvl7pPr marL="2741704" indent="0">
              <a:buNone/>
              <a:defRPr sz="1400">
                <a:solidFill>
                  <a:schemeClr val="tx1">
                    <a:tint val="75000"/>
                  </a:schemeClr>
                </a:solidFill>
              </a:defRPr>
            </a:lvl7pPr>
            <a:lvl8pPr marL="3198654" indent="0">
              <a:buNone/>
              <a:defRPr sz="1400">
                <a:solidFill>
                  <a:schemeClr val="tx1">
                    <a:tint val="75000"/>
                  </a:schemeClr>
                </a:solidFill>
              </a:defRPr>
            </a:lvl8pPr>
            <a:lvl9pPr marL="3655603"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18332BAE-E9F1-734A-976D-58DD5C59622C}" type="datetimeFigureOut">
              <a:rPr lang="en-US" smtClean="0"/>
              <a:pPr>
                <a:defRPr/>
              </a:pPr>
              <a:t>2/15/24</a:t>
            </a:fld>
            <a:endParaRPr lang="en-US" dirty="0"/>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766E898E-E7D5-FD49-B7DC-0971726D0481}" type="slidenum">
              <a:rPr lang="en-US" smtClean="0"/>
              <a:pPr>
                <a:defRPr/>
              </a:pPr>
              <a:t>‹#›</a:t>
            </a:fld>
            <a:endParaRPr lang="en-US" dirty="0"/>
          </a:p>
        </p:txBody>
      </p:sp>
    </p:spTree>
    <p:extLst>
      <p:ext uri="{BB962C8B-B14F-4D97-AF65-F5344CB8AC3E}">
        <p14:creationId xmlns:p14="http://schemas.microsoft.com/office/powerpoint/2010/main" val="1021578201"/>
      </p:ext>
    </p:extLst>
  </p:cSld>
  <p:clrMapOvr>
    <a:masterClrMapping/>
  </p:clrMapOvr>
</p:sldLayout>
</file>

<file path=ppt/slideLayouts/slideLayout238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A42DF34E-C08B-BC4B-B4A8-3FF3D34F6A61}" type="datetimeFigureOut">
              <a:rPr lang="en-US" smtClean="0"/>
              <a:pPr>
                <a:defRPr/>
              </a:pPr>
              <a:t>2/15/24</a:t>
            </a:fld>
            <a:endParaRPr lang="en-US" dirty="0"/>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06114336-C556-AD4F-80E3-4891DB937912}" type="slidenum">
              <a:rPr lang="en-US" smtClean="0"/>
              <a:pPr>
                <a:defRPr/>
              </a:pPr>
              <a:t>‹#›</a:t>
            </a:fld>
            <a:endParaRPr lang="en-US" dirty="0"/>
          </a:p>
        </p:txBody>
      </p:sp>
    </p:spTree>
    <p:extLst>
      <p:ext uri="{BB962C8B-B14F-4D97-AF65-F5344CB8AC3E}">
        <p14:creationId xmlns:p14="http://schemas.microsoft.com/office/powerpoint/2010/main" val="341863720"/>
      </p:ext>
    </p:extLst>
  </p:cSld>
  <p:clrMapOvr>
    <a:masterClrMapping/>
  </p:clrMapOvr>
</p:sldLayout>
</file>

<file path=ppt/slideLayouts/slideLayout238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6952" indent="0">
              <a:buNone/>
              <a:defRPr sz="2000" b="1"/>
            </a:lvl2pPr>
            <a:lvl3pPr marL="913905" indent="0">
              <a:buNone/>
              <a:defRPr sz="1800" b="1"/>
            </a:lvl3pPr>
            <a:lvl4pPr marL="1370852" indent="0">
              <a:buNone/>
              <a:defRPr sz="1600" b="1"/>
            </a:lvl4pPr>
            <a:lvl5pPr marL="1827807" indent="0">
              <a:buNone/>
              <a:defRPr sz="1600" b="1"/>
            </a:lvl5pPr>
            <a:lvl6pPr marL="2284752" indent="0">
              <a:buNone/>
              <a:defRPr sz="1600" b="1"/>
            </a:lvl6pPr>
            <a:lvl7pPr marL="2741704" indent="0">
              <a:buNone/>
              <a:defRPr sz="1600" b="1"/>
            </a:lvl7pPr>
            <a:lvl8pPr marL="3198654" indent="0">
              <a:buNone/>
              <a:defRPr sz="1600" b="1"/>
            </a:lvl8pPr>
            <a:lvl9pPr marL="3655603"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36" y="1535113"/>
            <a:ext cx="4041775" cy="639762"/>
          </a:xfrm>
        </p:spPr>
        <p:txBody>
          <a:bodyPr anchor="b"/>
          <a:lstStyle>
            <a:lvl1pPr marL="0" indent="0">
              <a:buNone/>
              <a:defRPr sz="2400" b="1"/>
            </a:lvl1pPr>
            <a:lvl2pPr marL="456952" indent="0">
              <a:buNone/>
              <a:defRPr sz="2000" b="1"/>
            </a:lvl2pPr>
            <a:lvl3pPr marL="913905" indent="0">
              <a:buNone/>
              <a:defRPr sz="1800" b="1"/>
            </a:lvl3pPr>
            <a:lvl4pPr marL="1370852" indent="0">
              <a:buNone/>
              <a:defRPr sz="1600" b="1"/>
            </a:lvl4pPr>
            <a:lvl5pPr marL="1827807" indent="0">
              <a:buNone/>
              <a:defRPr sz="1600" b="1"/>
            </a:lvl5pPr>
            <a:lvl6pPr marL="2284752" indent="0">
              <a:buNone/>
              <a:defRPr sz="1600" b="1"/>
            </a:lvl6pPr>
            <a:lvl7pPr marL="2741704" indent="0">
              <a:buNone/>
              <a:defRPr sz="1600" b="1"/>
            </a:lvl7pPr>
            <a:lvl8pPr marL="3198654" indent="0">
              <a:buNone/>
              <a:defRPr sz="1600" b="1"/>
            </a:lvl8pPr>
            <a:lvl9pPr marL="3655603"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3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10330024-35D8-D94A-8999-7B7B6B51CA1B}" type="datetimeFigureOut">
              <a:rPr lang="en-US" smtClean="0"/>
              <a:pPr>
                <a:defRPr/>
              </a:pPr>
              <a:t>2/15/24</a:t>
            </a:fld>
            <a:endParaRPr lang="en-US" dirty="0"/>
          </a:p>
        </p:txBody>
      </p:sp>
      <p:sp>
        <p:nvSpPr>
          <p:cNvPr id="8"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9"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A9A045FC-3700-984A-B207-4D872868D8EA}" type="slidenum">
              <a:rPr lang="en-US" smtClean="0"/>
              <a:pPr>
                <a:defRPr/>
              </a:pPr>
              <a:t>‹#›</a:t>
            </a:fld>
            <a:endParaRPr lang="en-US" dirty="0"/>
          </a:p>
        </p:txBody>
      </p:sp>
    </p:spTree>
    <p:extLst>
      <p:ext uri="{BB962C8B-B14F-4D97-AF65-F5344CB8AC3E}">
        <p14:creationId xmlns:p14="http://schemas.microsoft.com/office/powerpoint/2010/main" val="1593127769"/>
      </p:ext>
    </p:extLst>
  </p:cSld>
  <p:clrMapOvr>
    <a:masterClrMapping/>
  </p:clrMapOvr>
</p:sldLayout>
</file>

<file path=ppt/slideLayouts/slideLayout238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905C3A14-E094-2A4E-8099-0EDC7438E730}" type="datetimeFigureOut">
              <a:rPr lang="en-US" smtClean="0"/>
              <a:pPr>
                <a:defRPr/>
              </a:pPr>
              <a:t>2/15/24</a:t>
            </a:fld>
            <a:endParaRPr lang="en-US" dirty="0"/>
          </a:p>
        </p:txBody>
      </p:sp>
      <p:sp>
        <p:nvSpPr>
          <p:cNvPr id="4"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5"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9BAE152D-FDAA-9E47-9A0E-2ED8E9B3CB27}" type="slidenum">
              <a:rPr lang="en-US" smtClean="0"/>
              <a:pPr>
                <a:defRPr/>
              </a:pPr>
              <a:t>‹#›</a:t>
            </a:fld>
            <a:endParaRPr lang="en-US" dirty="0"/>
          </a:p>
        </p:txBody>
      </p:sp>
    </p:spTree>
    <p:extLst>
      <p:ext uri="{BB962C8B-B14F-4D97-AF65-F5344CB8AC3E}">
        <p14:creationId xmlns:p14="http://schemas.microsoft.com/office/powerpoint/2010/main" val="1274854184"/>
      </p:ext>
    </p:extLst>
  </p:cSld>
  <p:clrMapOvr>
    <a:masterClrMapping/>
  </p:clrMapOvr>
</p:sldLayout>
</file>

<file path=ppt/slideLayouts/slideLayout238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E3F908AB-5B50-4F49-94AA-220D160AA4F4}" type="datetimeFigureOut">
              <a:rPr lang="en-US" smtClean="0"/>
              <a:pPr>
                <a:defRPr/>
              </a:pPr>
              <a:t>2/15/24</a:t>
            </a:fld>
            <a:endParaRPr lang="en-US" dirty="0"/>
          </a:p>
        </p:txBody>
      </p:sp>
      <p:sp>
        <p:nvSpPr>
          <p:cNvPr id="3"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4"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18BB8D47-628B-824C-8574-3A1169235049}" type="slidenum">
              <a:rPr lang="en-US" smtClean="0"/>
              <a:pPr>
                <a:defRPr/>
              </a:pPr>
              <a:t>‹#›</a:t>
            </a:fld>
            <a:endParaRPr lang="en-US" dirty="0"/>
          </a:p>
        </p:txBody>
      </p:sp>
    </p:spTree>
    <p:extLst>
      <p:ext uri="{BB962C8B-B14F-4D97-AF65-F5344CB8AC3E}">
        <p14:creationId xmlns:p14="http://schemas.microsoft.com/office/powerpoint/2010/main" val="3190152241"/>
      </p:ext>
    </p:extLst>
  </p:cSld>
  <p:clrMapOvr>
    <a:masterClrMapping/>
  </p:clrMapOvr>
</p:sldLayout>
</file>

<file path=ppt/slideLayouts/slideLayout238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11"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61"/>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11" y="1435101"/>
            <a:ext cx="3008313" cy="4691063"/>
          </a:xfrm>
        </p:spPr>
        <p:txBody>
          <a:bodyPr/>
          <a:lstStyle>
            <a:lvl1pPr marL="0" indent="0">
              <a:buNone/>
              <a:defRPr sz="1400"/>
            </a:lvl1pPr>
            <a:lvl2pPr marL="456952" indent="0">
              <a:buNone/>
              <a:defRPr sz="1200"/>
            </a:lvl2pPr>
            <a:lvl3pPr marL="913905" indent="0">
              <a:buNone/>
              <a:defRPr sz="1000"/>
            </a:lvl3pPr>
            <a:lvl4pPr marL="1370852" indent="0">
              <a:buNone/>
              <a:defRPr sz="900"/>
            </a:lvl4pPr>
            <a:lvl5pPr marL="1827807" indent="0">
              <a:buNone/>
              <a:defRPr sz="900"/>
            </a:lvl5pPr>
            <a:lvl6pPr marL="2284752" indent="0">
              <a:buNone/>
              <a:defRPr sz="900"/>
            </a:lvl6pPr>
            <a:lvl7pPr marL="2741704" indent="0">
              <a:buNone/>
              <a:defRPr sz="900"/>
            </a:lvl7pPr>
            <a:lvl8pPr marL="3198654" indent="0">
              <a:buNone/>
              <a:defRPr sz="900"/>
            </a:lvl8pPr>
            <a:lvl9pPr marL="3655603"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48366DE2-63B7-4041-8918-7F499461D365}" type="datetimeFigureOut">
              <a:rPr lang="en-US" smtClean="0"/>
              <a:pPr>
                <a:defRPr/>
              </a:pPr>
              <a:t>2/15/24</a:t>
            </a:fld>
            <a:endParaRPr lang="en-US" dirty="0"/>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6525CA73-0552-214B-B539-DF47D6D79F0D}" type="slidenum">
              <a:rPr lang="en-US" smtClean="0"/>
              <a:pPr>
                <a:defRPr/>
              </a:pPr>
              <a:t>‹#›</a:t>
            </a:fld>
            <a:endParaRPr lang="en-US" dirty="0"/>
          </a:p>
        </p:txBody>
      </p:sp>
    </p:spTree>
    <p:extLst>
      <p:ext uri="{BB962C8B-B14F-4D97-AF65-F5344CB8AC3E}">
        <p14:creationId xmlns:p14="http://schemas.microsoft.com/office/powerpoint/2010/main" val="3434460062"/>
      </p:ext>
    </p:extLst>
  </p:cSld>
  <p:clrMapOvr>
    <a:masterClrMapping/>
  </p:clrMapOvr>
</p:sldLayout>
</file>

<file path=ppt/slideLayouts/slideLayout239.xml><?xml version="1.0" encoding="utf-8"?>
<p:sldLayout xmlns:a="http://schemas.openxmlformats.org/drawingml/2006/main" xmlns:r="http://schemas.openxmlformats.org/officeDocument/2006/relationships" xmlns:p="http://schemas.openxmlformats.org/presentationml/2006/main" showMasterSp="0" type="tx">
  <p:cSld name="10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3010"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3011"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012"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76684193"/>
      </p:ext>
    </p:extLst>
  </p:cSld>
  <p:clrMapOvr>
    <a:masterClrMapping/>
  </p:clrMapOvr>
  <p:transition spd="med"/>
</p:sldLayout>
</file>

<file path=ppt/slideLayouts/slideLayout239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6952" indent="0">
              <a:buNone/>
              <a:defRPr sz="2800"/>
            </a:lvl2pPr>
            <a:lvl3pPr marL="913905" indent="0">
              <a:buNone/>
              <a:defRPr sz="2400"/>
            </a:lvl3pPr>
            <a:lvl4pPr marL="1370852" indent="0">
              <a:buNone/>
              <a:defRPr sz="2000"/>
            </a:lvl4pPr>
            <a:lvl5pPr marL="1827807" indent="0">
              <a:buNone/>
              <a:defRPr sz="2000"/>
            </a:lvl5pPr>
            <a:lvl6pPr marL="2284752" indent="0">
              <a:buNone/>
              <a:defRPr sz="2000"/>
            </a:lvl6pPr>
            <a:lvl7pPr marL="2741704" indent="0">
              <a:buNone/>
              <a:defRPr sz="2000"/>
            </a:lvl7pPr>
            <a:lvl8pPr marL="3198654" indent="0">
              <a:buNone/>
              <a:defRPr sz="2000"/>
            </a:lvl8pPr>
            <a:lvl9pPr marL="3655603"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952" indent="0">
              <a:buNone/>
              <a:defRPr sz="1200"/>
            </a:lvl2pPr>
            <a:lvl3pPr marL="913905" indent="0">
              <a:buNone/>
              <a:defRPr sz="1000"/>
            </a:lvl3pPr>
            <a:lvl4pPr marL="1370852" indent="0">
              <a:buNone/>
              <a:defRPr sz="900"/>
            </a:lvl4pPr>
            <a:lvl5pPr marL="1827807" indent="0">
              <a:buNone/>
              <a:defRPr sz="900"/>
            </a:lvl5pPr>
            <a:lvl6pPr marL="2284752" indent="0">
              <a:buNone/>
              <a:defRPr sz="900"/>
            </a:lvl6pPr>
            <a:lvl7pPr marL="2741704" indent="0">
              <a:buNone/>
              <a:defRPr sz="900"/>
            </a:lvl7pPr>
            <a:lvl8pPr marL="3198654" indent="0">
              <a:buNone/>
              <a:defRPr sz="900"/>
            </a:lvl8pPr>
            <a:lvl9pPr marL="3655603"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FE8933BA-218B-C447-AF2D-4B676F47CDE7}" type="datetimeFigureOut">
              <a:rPr lang="en-US" smtClean="0"/>
              <a:pPr>
                <a:defRPr/>
              </a:pPr>
              <a:t>2/15/24</a:t>
            </a:fld>
            <a:endParaRPr lang="en-US" dirty="0"/>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6F44B108-CFD7-CE48-A9BB-702F622A5320}" type="slidenum">
              <a:rPr lang="en-US" smtClean="0"/>
              <a:pPr>
                <a:defRPr/>
              </a:pPr>
              <a:t>‹#›</a:t>
            </a:fld>
            <a:endParaRPr lang="en-US" dirty="0"/>
          </a:p>
        </p:txBody>
      </p:sp>
    </p:spTree>
    <p:extLst>
      <p:ext uri="{BB962C8B-B14F-4D97-AF65-F5344CB8AC3E}">
        <p14:creationId xmlns:p14="http://schemas.microsoft.com/office/powerpoint/2010/main" val="4217185447"/>
      </p:ext>
    </p:extLst>
  </p:cSld>
  <p:clrMapOvr>
    <a:masterClrMapping/>
  </p:clrMapOvr>
</p:sldLayout>
</file>

<file path=ppt/slideLayouts/slideLayout239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9DB22C59-F915-1047-9473-5D5FE98DF12C}" type="datetimeFigureOut">
              <a:rPr lang="en-US" smtClean="0"/>
              <a:pPr>
                <a:defRPr/>
              </a:pPr>
              <a:t>2/15/24</a:t>
            </a:fld>
            <a:endParaRPr lang="en-US" dirty="0"/>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E59E6DFA-5FBA-3043-9187-CA3798BD5BD7}" type="slidenum">
              <a:rPr lang="en-US" smtClean="0"/>
              <a:pPr>
                <a:defRPr/>
              </a:pPr>
              <a:t>‹#›</a:t>
            </a:fld>
            <a:endParaRPr lang="en-US" dirty="0"/>
          </a:p>
        </p:txBody>
      </p:sp>
    </p:spTree>
    <p:extLst>
      <p:ext uri="{BB962C8B-B14F-4D97-AF65-F5344CB8AC3E}">
        <p14:creationId xmlns:p14="http://schemas.microsoft.com/office/powerpoint/2010/main" val="2398893381"/>
      </p:ext>
    </p:extLst>
  </p:cSld>
  <p:clrMapOvr>
    <a:masterClrMapping/>
  </p:clrMapOvr>
</p:sldLayout>
</file>

<file path=ppt/slideLayouts/slideLayout239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49"/>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49"/>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E8CF1EB7-CA46-CA4B-BD9C-063522A155A6}" type="datetimeFigureOut">
              <a:rPr lang="en-US" smtClean="0"/>
              <a:pPr>
                <a:defRPr/>
              </a:pPr>
              <a:t>2/15/24</a:t>
            </a:fld>
            <a:endParaRPr lang="en-US" dirty="0"/>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3A81F1A0-283A-9E48-B9B5-B61800A6FBBD}" type="slidenum">
              <a:rPr lang="en-US" smtClean="0"/>
              <a:pPr>
                <a:defRPr/>
              </a:pPr>
              <a:t>‹#›</a:t>
            </a:fld>
            <a:endParaRPr lang="en-US" dirty="0"/>
          </a:p>
        </p:txBody>
      </p:sp>
    </p:spTree>
    <p:extLst>
      <p:ext uri="{BB962C8B-B14F-4D97-AF65-F5344CB8AC3E}">
        <p14:creationId xmlns:p14="http://schemas.microsoft.com/office/powerpoint/2010/main" val="464202165"/>
      </p:ext>
    </p:extLst>
  </p:cSld>
  <p:clrMapOvr>
    <a:masterClrMapping/>
  </p:clrMapOvr>
</p:sldLayout>
</file>

<file path=ppt/slideLayouts/slideLayout239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21506" name="Rectangle 2"/>
          <p:cNvSpPr>
            <a:spLocks noGrp="1" noChangeArrowheads="1"/>
          </p:cNvSpPr>
          <p:nvPr>
            <p:ph type="ctrTitle" sz="quarter"/>
          </p:nvPr>
        </p:nvSpPr>
        <p:spPr>
          <a:xfrm>
            <a:off x="3581415" y="685800"/>
            <a:ext cx="5561013" cy="3352800"/>
          </a:xfrm>
        </p:spPr>
        <p:txBody>
          <a:bodyPr/>
          <a:lstStyle>
            <a:lvl1pPr>
              <a:defRPr>
                <a:solidFill>
                  <a:schemeClr val="bg2"/>
                </a:solidFill>
                <a:effectLst>
                  <a:outerShdw blurRad="38100" dist="38100" dir="2700000" algn="tl">
                    <a:srgbClr val="000000"/>
                  </a:outerShdw>
                </a:effectLst>
              </a:defRPr>
            </a:lvl1pPr>
          </a:lstStyle>
          <a:p>
            <a:r>
              <a:rPr lang="en-US"/>
              <a:t>Click to edit Master title style</a:t>
            </a:r>
          </a:p>
        </p:txBody>
      </p:sp>
      <p:sp>
        <p:nvSpPr>
          <p:cNvPr id="21507" name="Rectangle 3"/>
          <p:cNvSpPr>
            <a:spLocks noGrp="1" noChangeArrowheads="1"/>
          </p:cNvSpPr>
          <p:nvPr>
            <p:ph type="subTitle" sz="quarter" idx="1"/>
          </p:nvPr>
        </p:nvSpPr>
        <p:spPr>
          <a:xfrm>
            <a:off x="5181615" y="4038600"/>
            <a:ext cx="3960813" cy="1752600"/>
          </a:xfrm>
          <a:ln w="9525">
            <a:headEnd/>
            <a:tailEnd/>
          </a:ln>
        </p:spPr>
        <p:txBody>
          <a:bodyPr lIns="91967" tIns="45986" rIns="91967" bIns="45986" anchor="ctr"/>
          <a:lstStyle>
            <a:lvl1pPr marL="0" indent="0" algn="ctr">
              <a:buFont typeface="Wingdings" pitchFamily="-110" charset="2"/>
              <a:buNone/>
              <a:defRPr>
                <a:solidFill>
                  <a:schemeClr val="bg2"/>
                </a:solidFill>
              </a:defRPr>
            </a:lvl1pPr>
          </a:lstStyle>
          <a:p>
            <a:r>
              <a:rPr lang="en-US"/>
              <a:t>Click to edit Master subtitle style</a:t>
            </a:r>
          </a:p>
        </p:txBody>
      </p:sp>
      <p:sp>
        <p:nvSpPr>
          <p:cNvPr id="4" name="Rectangle 4"/>
          <p:cNvSpPr>
            <a:spLocks noGrp="1" noChangeArrowheads="1"/>
          </p:cNvSpPr>
          <p:nvPr>
            <p:ph type="dt" sz="quarter" idx="10"/>
          </p:nvPr>
        </p:nvSpPr>
        <p:spPr>
          <a:xfrm>
            <a:off x="685800" y="6248400"/>
            <a:ext cx="1905000" cy="457200"/>
          </a:xfrm>
        </p:spPr>
        <p:txBody>
          <a:bodyPr/>
          <a:lstStyle>
            <a:lvl1pPr>
              <a:defRPr>
                <a:solidFill>
                  <a:srgbClr val="EAEAEA"/>
                </a:solidFill>
              </a:defRPr>
            </a:lvl1pPr>
          </a:lstStyle>
          <a:p>
            <a:pPr>
              <a:defRPr/>
            </a:pPr>
            <a:endParaRPr lang="en-US"/>
          </a:p>
        </p:txBody>
      </p:sp>
      <p:sp>
        <p:nvSpPr>
          <p:cNvPr id="5" name="Rectangle 5"/>
          <p:cNvSpPr>
            <a:spLocks noGrp="1" noChangeArrowheads="1"/>
          </p:cNvSpPr>
          <p:nvPr>
            <p:ph type="ftr" sz="quarter" idx="11"/>
          </p:nvPr>
        </p:nvSpPr>
        <p:spPr>
          <a:xfrm>
            <a:off x="3124200" y="6248400"/>
            <a:ext cx="2895600" cy="457200"/>
          </a:xfrm>
        </p:spPr>
        <p:txBody>
          <a:bodyPr/>
          <a:lstStyle>
            <a:lvl1pPr>
              <a:defRPr>
                <a:solidFill>
                  <a:srgbClr val="EAEAEA"/>
                </a:solidFill>
              </a:defRPr>
            </a:lvl1pPr>
          </a:lstStyle>
          <a:p>
            <a:pPr>
              <a:defRPr/>
            </a:pPr>
            <a:endParaRPr lang="en-US"/>
          </a:p>
        </p:txBody>
      </p:sp>
      <p:sp>
        <p:nvSpPr>
          <p:cNvPr id="6" name="Rectangle 6"/>
          <p:cNvSpPr>
            <a:spLocks noGrp="1" noChangeArrowheads="1"/>
          </p:cNvSpPr>
          <p:nvPr>
            <p:ph type="sldNum" sz="quarter" idx="12"/>
          </p:nvPr>
        </p:nvSpPr>
        <p:spPr>
          <a:xfrm>
            <a:off x="6553200" y="6248400"/>
            <a:ext cx="1905000" cy="457200"/>
          </a:xfrm>
        </p:spPr>
        <p:txBody>
          <a:bodyPr/>
          <a:lstStyle>
            <a:lvl1pPr>
              <a:defRPr>
                <a:solidFill>
                  <a:srgbClr val="EAEAEA"/>
                </a:solidFill>
              </a:defRPr>
            </a:lvl1pPr>
          </a:lstStyle>
          <a:p>
            <a:pPr>
              <a:defRPr/>
            </a:pPr>
            <a:fld id="{D313A67C-DAC8-AC4D-A21E-525E8E705C37}" type="slidenum">
              <a:rPr lang="en-US"/>
              <a:pPr>
                <a:defRPr/>
              </a:pPr>
              <a:t>‹#›</a:t>
            </a:fld>
            <a:endParaRPr lang="en-US"/>
          </a:p>
        </p:txBody>
      </p:sp>
    </p:spTree>
    <p:extLst>
      <p:ext uri="{BB962C8B-B14F-4D97-AF65-F5344CB8AC3E}">
        <p14:creationId xmlns:p14="http://schemas.microsoft.com/office/powerpoint/2010/main" val="4169368371"/>
      </p:ext>
    </p:extLst>
  </p:cSld>
  <p:clrMapOvr>
    <a:masterClrMapping/>
  </p:clrMapOvr>
</p:sldLayout>
</file>

<file path=ppt/slideLayouts/slideLayout239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sldNum" sz="quarter" idx="12"/>
          </p:nvPr>
        </p:nvSpPr>
        <p:spPr>
          <a:ln/>
        </p:spPr>
        <p:txBody>
          <a:bodyPr/>
          <a:lstStyle>
            <a:lvl1pPr>
              <a:defRPr/>
            </a:lvl1pPr>
          </a:lstStyle>
          <a:p>
            <a:pPr>
              <a:defRPr/>
            </a:pPr>
            <a:fld id="{E211AFF9-30F3-1640-A91F-12D62F0AAB0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311762799"/>
      </p:ext>
    </p:extLst>
  </p:cSld>
  <p:clrMapOvr>
    <a:masterClrMapping/>
  </p:clrMapOvr>
</p:sldLayout>
</file>

<file path=ppt/slideLayouts/slideLayout239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7"/>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6686" indent="0">
              <a:buNone/>
              <a:defRPr sz="1800"/>
            </a:lvl2pPr>
            <a:lvl3pPr marL="913370" indent="0">
              <a:buNone/>
              <a:defRPr sz="1600"/>
            </a:lvl3pPr>
            <a:lvl4pPr marL="1370051" indent="0">
              <a:buNone/>
              <a:defRPr sz="1400"/>
            </a:lvl4pPr>
            <a:lvl5pPr marL="1826739" indent="0">
              <a:buNone/>
              <a:defRPr sz="1400"/>
            </a:lvl5pPr>
            <a:lvl6pPr marL="2283420" indent="0">
              <a:buNone/>
              <a:defRPr sz="1400"/>
            </a:lvl6pPr>
            <a:lvl7pPr marL="2740100" indent="0">
              <a:buNone/>
              <a:defRPr sz="1400"/>
            </a:lvl7pPr>
            <a:lvl8pPr marL="3196784" indent="0">
              <a:buNone/>
              <a:defRPr sz="1400"/>
            </a:lvl8pPr>
            <a:lvl9pPr marL="3653466" indent="0">
              <a:buNone/>
              <a:defRPr sz="1400"/>
            </a:lvl9pPr>
          </a:lstStyle>
          <a:p>
            <a:pPr lvl="0"/>
            <a:r>
              <a:rPr lang="en-US"/>
              <a:t>Click to edit Master text styles</a:t>
            </a:r>
          </a:p>
        </p:txBody>
      </p:sp>
      <p:sp>
        <p:nvSpPr>
          <p:cNvPr id="4"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sldNum" sz="quarter" idx="12"/>
          </p:nvPr>
        </p:nvSpPr>
        <p:spPr>
          <a:ln/>
        </p:spPr>
        <p:txBody>
          <a:bodyPr/>
          <a:lstStyle>
            <a:lvl1pPr>
              <a:defRPr/>
            </a:lvl1pPr>
          </a:lstStyle>
          <a:p>
            <a:pPr>
              <a:defRPr/>
            </a:pPr>
            <a:fld id="{E19DAB6E-0746-2D41-B6F6-BBDFA5BAF65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150048272"/>
      </p:ext>
    </p:extLst>
  </p:cSld>
  <p:clrMapOvr>
    <a:masterClrMapping/>
  </p:clrMapOvr>
</p:sldLayout>
</file>

<file path=ppt/slideLayouts/slideLayout239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371600" y="1981200"/>
            <a:ext cx="37338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257801" y="1981200"/>
            <a:ext cx="37338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5"/>
          <p:cNvSpPr>
            <a:spLocks noGrp="1" noChangeArrowheads="1"/>
          </p:cNvSpPr>
          <p:nvPr>
            <p:ph type="sldNum" sz="quarter" idx="12"/>
          </p:nvPr>
        </p:nvSpPr>
        <p:spPr>
          <a:ln/>
        </p:spPr>
        <p:txBody>
          <a:bodyPr/>
          <a:lstStyle>
            <a:lvl1pPr>
              <a:defRPr/>
            </a:lvl1pPr>
          </a:lstStyle>
          <a:p>
            <a:pPr>
              <a:defRPr/>
            </a:pPr>
            <a:fld id="{4E5EFD22-46D6-E94D-AD43-ACC86741E80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415196627"/>
      </p:ext>
    </p:extLst>
  </p:cSld>
  <p:clrMapOvr>
    <a:masterClrMapping/>
  </p:clrMapOvr>
</p:sldLayout>
</file>

<file path=ppt/slideLayouts/slideLayout239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1" y="1535113"/>
            <a:ext cx="4040188" cy="639762"/>
          </a:xfrm>
        </p:spPr>
        <p:txBody>
          <a:bodyPr anchor="b"/>
          <a:lstStyle>
            <a:lvl1pPr marL="0" indent="0">
              <a:buNone/>
              <a:defRPr sz="2400" b="1"/>
            </a:lvl1pPr>
            <a:lvl2pPr marL="456686" indent="0">
              <a:buNone/>
              <a:defRPr sz="2000" b="1"/>
            </a:lvl2pPr>
            <a:lvl3pPr marL="913370" indent="0">
              <a:buNone/>
              <a:defRPr sz="1800" b="1"/>
            </a:lvl3pPr>
            <a:lvl4pPr marL="1370051" indent="0">
              <a:buNone/>
              <a:defRPr sz="1600" b="1"/>
            </a:lvl4pPr>
            <a:lvl5pPr marL="1826739" indent="0">
              <a:buNone/>
              <a:defRPr sz="1600" b="1"/>
            </a:lvl5pPr>
            <a:lvl6pPr marL="2283420" indent="0">
              <a:buNone/>
              <a:defRPr sz="1600" b="1"/>
            </a:lvl6pPr>
            <a:lvl7pPr marL="2740100" indent="0">
              <a:buNone/>
              <a:defRPr sz="1600" b="1"/>
            </a:lvl7pPr>
            <a:lvl8pPr marL="3196784" indent="0">
              <a:buNone/>
              <a:defRPr sz="1600" b="1"/>
            </a:lvl8pPr>
            <a:lvl9pPr marL="3653466"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1"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42" y="1535113"/>
            <a:ext cx="4041775" cy="639762"/>
          </a:xfrm>
        </p:spPr>
        <p:txBody>
          <a:bodyPr anchor="b"/>
          <a:lstStyle>
            <a:lvl1pPr marL="0" indent="0">
              <a:buNone/>
              <a:defRPr sz="2400" b="1"/>
            </a:lvl1pPr>
            <a:lvl2pPr marL="456686" indent="0">
              <a:buNone/>
              <a:defRPr sz="2000" b="1"/>
            </a:lvl2pPr>
            <a:lvl3pPr marL="913370" indent="0">
              <a:buNone/>
              <a:defRPr sz="1800" b="1"/>
            </a:lvl3pPr>
            <a:lvl4pPr marL="1370051" indent="0">
              <a:buNone/>
              <a:defRPr sz="1600" b="1"/>
            </a:lvl4pPr>
            <a:lvl5pPr marL="1826739" indent="0">
              <a:buNone/>
              <a:defRPr sz="1600" b="1"/>
            </a:lvl5pPr>
            <a:lvl6pPr marL="2283420" indent="0">
              <a:buNone/>
              <a:defRPr sz="1600" b="1"/>
            </a:lvl6pPr>
            <a:lvl7pPr marL="2740100" indent="0">
              <a:buNone/>
              <a:defRPr sz="1600" b="1"/>
            </a:lvl7pPr>
            <a:lvl8pPr marL="3196784" indent="0">
              <a:buNone/>
              <a:defRPr sz="1600" b="1"/>
            </a:lvl8pPr>
            <a:lvl9pPr marL="3653466"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42"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5"/>
          <p:cNvSpPr>
            <a:spLocks noGrp="1" noChangeArrowheads="1"/>
          </p:cNvSpPr>
          <p:nvPr>
            <p:ph type="sldNum" sz="quarter" idx="12"/>
          </p:nvPr>
        </p:nvSpPr>
        <p:spPr>
          <a:ln/>
        </p:spPr>
        <p:txBody>
          <a:bodyPr/>
          <a:lstStyle>
            <a:lvl1pPr>
              <a:defRPr/>
            </a:lvl1pPr>
          </a:lstStyle>
          <a:p>
            <a:pPr>
              <a:defRPr/>
            </a:pPr>
            <a:fld id="{BADC882C-0CE8-A94C-9FA8-5B0D59ED452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908882313"/>
      </p:ext>
    </p:extLst>
  </p:cSld>
  <p:clrMapOvr>
    <a:masterClrMapping/>
  </p:clrMapOvr>
</p:sldLayout>
</file>

<file path=ppt/slideLayouts/slideLayout239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sldNum" sz="quarter" idx="12"/>
          </p:nvPr>
        </p:nvSpPr>
        <p:spPr>
          <a:ln/>
        </p:spPr>
        <p:txBody>
          <a:bodyPr/>
          <a:lstStyle>
            <a:lvl1pPr>
              <a:defRPr/>
            </a:lvl1pPr>
          </a:lstStyle>
          <a:p>
            <a:pPr>
              <a:defRPr/>
            </a:pPr>
            <a:fld id="{623AFB7A-F072-1C4B-9874-FDA644B8E63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579273230"/>
      </p:ext>
    </p:extLst>
  </p:cSld>
  <p:clrMapOvr>
    <a:masterClrMapping/>
  </p:clrMapOvr>
</p:sldLayout>
</file>

<file path=ppt/slideLayouts/slideLayout239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sldNum" sz="quarter" idx="12"/>
          </p:nvPr>
        </p:nvSpPr>
        <p:spPr>
          <a:ln/>
        </p:spPr>
        <p:txBody>
          <a:bodyPr/>
          <a:lstStyle>
            <a:lvl1pPr>
              <a:defRPr/>
            </a:lvl1pPr>
          </a:lstStyle>
          <a:p>
            <a:pPr>
              <a:defRPr/>
            </a:pPr>
            <a:fld id="{CD45910B-636C-5344-BED5-0CA47D68AD3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470972775"/>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B0D56EDB-A00C-A541-A783-1B1F87027E28}" type="slidenum">
              <a:rPr lang="en-US"/>
              <a:pPr>
                <a:defRPr/>
              </a:pPr>
              <a:t>‹#›</a:t>
            </a:fld>
            <a:endParaRPr lang="en-US"/>
          </a:p>
        </p:txBody>
      </p:sp>
    </p:spTree>
    <p:extLst>
      <p:ext uri="{BB962C8B-B14F-4D97-AF65-F5344CB8AC3E}">
        <p14:creationId xmlns:p14="http://schemas.microsoft.com/office/powerpoint/2010/main" val="2702118745"/>
      </p:ext>
    </p:extLst>
  </p:cSld>
  <p:clrMapOvr>
    <a:masterClrMapping/>
  </p:clrMapOvr>
</p:sldLayout>
</file>

<file path=ppt/slideLayouts/slideLayout240.xml><?xml version="1.0" encoding="utf-8"?>
<p:sldLayout xmlns:a="http://schemas.openxmlformats.org/drawingml/2006/main" xmlns:r="http://schemas.openxmlformats.org/officeDocument/2006/relationships" xmlns:p="http://schemas.openxmlformats.org/presentationml/2006/main" showMasterSp="0" type="tx">
  <p:cSld name="11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3019"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3020"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021"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950215984"/>
      </p:ext>
    </p:extLst>
  </p:cSld>
  <p:clrMapOvr>
    <a:masterClrMapping/>
  </p:clrMapOvr>
  <p:transition spd="med"/>
</p:sldLayout>
</file>

<file path=ppt/slideLayouts/slideLayout240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15"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67"/>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15" y="1435108"/>
            <a:ext cx="3008313" cy="4691063"/>
          </a:xfrm>
        </p:spPr>
        <p:txBody>
          <a:bodyPr/>
          <a:lstStyle>
            <a:lvl1pPr marL="0" indent="0">
              <a:buNone/>
              <a:defRPr sz="1400"/>
            </a:lvl1pPr>
            <a:lvl2pPr marL="456686" indent="0">
              <a:buNone/>
              <a:defRPr sz="1200"/>
            </a:lvl2pPr>
            <a:lvl3pPr marL="913370" indent="0">
              <a:buNone/>
              <a:defRPr sz="1000"/>
            </a:lvl3pPr>
            <a:lvl4pPr marL="1370051" indent="0">
              <a:buNone/>
              <a:defRPr sz="900"/>
            </a:lvl4pPr>
            <a:lvl5pPr marL="1826739" indent="0">
              <a:buNone/>
              <a:defRPr sz="900"/>
            </a:lvl5pPr>
            <a:lvl6pPr marL="2283420" indent="0">
              <a:buNone/>
              <a:defRPr sz="900"/>
            </a:lvl6pPr>
            <a:lvl7pPr marL="2740100" indent="0">
              <a:buNone/>
              <a:defRPr sz="900"/>
            </a:lvl7pPr>
            <a:lvl8pPr marL="3196784" indent="0">
              <a:buNone/>
              <a:defRPr sz="900"/>
            </a:lvl8pPr>
            <a:lvl9pPr marL="3653466" indent="0">
              <a:buNone/>
              <a:defRPr sz="900"/>
            </a:lvl9pPr>
          </a:lstStyle>
          <a:p>
            <a:pPr lvl="0"/>
            <a:r>
              <a:rPr lang="en-US"/>
              <a:t>Click to edit Master text styles</a:t>
            </a:r>
          </a:p>
        </p:txBody>
      </p:sp>
      <p:sp>
        <p:nvSpPr>
          <p:cNvPr id="5"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5"/>
          <p:cNvSpPr>
            <a:spLocks noGrp="1" noChangeArrowheads="1"/>
          </p:cNvSpPr>
          <p:nvPr>
            <p:ph type="sldNum" sz="quarter" idx="12"/>
          </p:nvPr>
        </p:nvSpPr>
        <p:spPr>
          <a:ln/>
        </p:spPr>
        <p:txBody>
          <a:bodyPr/>
          <a:lstStyle>
            <a:lvl1pPr>
              <a:defRPr/>
            </a:lvl1pPr>
          </a:lstStyle>
          <a:p>
            <a:pPr>
              <a:defRPr/>
            </a:pPr>
            <a:fld id="{3BD1A499-6EFD-F94F-8D98-FD994B1B8EEF}"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151319111"/>
      </p:ext>
    </p:extLst>
  </p:cSld>
  <p:clrMapOvr>
    <a:masterClrMapping/>
  </p:clrMapOvr>
</p:sldLayout>
</file>

<file path=ppt/slideLayouts/slideLayout240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6686" indent="0">
              <a:buNone/>
              <a:defRPr sz="2800"/>
            </a:lvl2pPr>
            <a:lvl3pPr marL="913370" indent="0">
              <a:buNone/>
              <a:defRPr sz="2400"/>
            </a:lvl3pPr>
            <a:lvl4pPr marL="1370051" indent="0">
              <a:buNone/>
              <a:defRPr sz="2000"/>
            </a:lvl4pPr>
            <a:lvl5pPr marL="1826739" indent="0">
              <a:buNone/>
              <a:defRPr sz="2000"/>
            </a:lvl5pPr>
            <a:lvl6pPr marL="2283420" indent="0">
              <a:buNone/>
              <a:defRPr sz="2000"/>
            </a:lvl6pPr>
            <a:lvl7pPr marL="2740100" indent="0">
              <a:buNone/>
              <a:defRPr sz="2000"/>
            </a:lvl7pPr>
            <a:lvl8pPr marL="3196784" indent="0">
              <a:buNone/>
              <a:defRPr sz="2000"/>
            </a:lvl8pPr>
            <a:lvl9pPr marL="3653466"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686" indent="0">
              <a:buNone/>
              <a:defRPr sz="1200"/>
            </a:lvl2pPr>
            <a:lvl3pPr marL="913370" indent="0">
              <a:buNone/>
              <a:defRPr sz="1000"/>
            </a:lvl3pPr>
            <a:lvl4pPr marL="1370051" indent="0">
              <a:buNone/>
              <a:defRPr sz="900"/>
            </a:lvl4pPr>
            <a:lvl5pPr marL="1826739" indent="0">
              <a:buNone/>
              <a:defRPr sz="900"/>
            </a:lvl5pPr>
            <a:lvl6pPr marL="2283420" indent="0">
              <a:buNone/>
              <a:defRPr sz="900"/>
            </a:lvl6pPr>
            <a:lvl7pPr marL="2740100" indent="0">
              <a:buNone/>
              <a:defRPr sz="900"/>
            </a:lvl7pPr>
            <a:lvl8pPr marL="3196784" indent="0">
              <a:buNone/>
              <a:defRPr sz="900"/>
            </a:lvl8pPr>
            <a:lvl9pPr marL="3653466" indent="0">
              <a:buNone/>
              <a:defRPr sz="900"/>
            </a:lvl9pPr>
          </a:lstStyle>
          <a:p>
            <a:pPr lvl="0"/>
            <a:r>
              <a:rPr lang="en-US"/>
              <a:t>Click to edit Master text styles</a:t>
            </a:r>
          </a:p>
        </p:txBody>
      </p:sp>
      <p:sp>
        <p:nvSpPr>
          <p:cNvPr id="5"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5"/>
          <p:cNvSpPr>
            <a:spLocks noGrp="1" noChangeArrowheads="1"/>
          </p:cNvSpPr>
          <p:nvPr>
            <p:ph type="sldNum" sz="quarter" idx="12"/>
          </p:nvPr>
        </p:nvSpPr>
        <p:spPr>
          <a:ln/>
        </p:spPr>
        <p:txBody>
          <a:bodyPr/>
          <a:lstStyle>
            <a:lvl1pPr>
              <a:defRPr/>
            </a:lvl1pPr>
          </a:lstStyle>
          <a:p>
            <a:pPr>
              <a:defRPr/>
            </a:pPr>
            <a:fld id="{27E05573-470B-BD4E-9C66-6261B5E1B05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289627694"/>
      </p:ext>
    </p:extLst>
  </p:cSld>
  <p:clrMapOvr>
    <a:masterClrMapping/>
  </p:clrMapOvr>
</p:sldLayout>
</file>

<file path=ppt/slideLayouts/slideLayout240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sldNum" sz="quarter" idx="12"/>
          </p:nvPr>
        </p:nvSpPr>
        <p:spPr>
          <a:ln/>
        </p:spPr>
        <p:txBody>
          <a:bodyPr/>
          <a:lstStyle>
            <a:lvl1pPr>
              <a:defRPr/>
            </a:lvl1pPr>
          </a:lstStyle>
          <a:p>
            <a:pPr>
              <a:defRPr/>
            </a:pPr>
            <a:fld id="{08D5554B-0BD2-7846-8332-8CAC344705C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437191391"/>
      </p:ext>
    </p:extLst>
  </p:cSld>
  <p:clrMapOvr>
    <a:masterClrMapping/>
  </p:clrMapOvr>
</p:sldLayout>
</file>

<file path=ppt/slideLayouts/slideLayout240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7086600" y="533400"/>
            <a:ext cx="1905000" cy="55626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371600" y="533400"/>
            <a:ext cx="5562600" cy="55626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sldNum" sz="quarter" idx="12"/>
          </p:nvPr>
        </p:nvSpPr>
        <p:spPr>
          <a:ln/>
        </p:spPr>
        <p:txBody>
          <a:bodyPr/>
          <a:lstStyle>
            <a:lvl1pPr>
              <a:defRPr/>
            </a:lvl1pPr>
          </a:lstStyle>
          <a:p>
            <a:pPr>
              <a:defRPr/>
            </a:pPr>
            <a:fld id="{D52005F6-FF7C-EA4D-AA87-2A457AC3D9B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005631576"/>
      </p:ext>
    </p:extLst>
  </p:cSld>
  <p:clrMapOvr>
    <a:masterClrMapping/>
  </p:clrMapOvr>
</p:sldLayout>
</file>

<file path=ppt/slideLayouts/slideLayout240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21506" name="Rectangle 2"/>
          <p:cNvSpPr>
            <a:spLocks noGrp="1" noChangeArrowheads="1"/>
          </p:cNvSpPr>
          <p:nvPr>
            <p:ph type="ctrTitle" sz="quarter"/>
          </p:nvPr>
        </p:nvSpPr>
        <p:spPr>
          <a:xfrm>
            <a:off x="3581404" y="685800"/>
            <a:ext cx="5561013" cy="3352800"/>
          </a:xfrm>
        </p:spPr>
        <p:txBody>
          <a:bodyPr/>
          <a:lstStyle>
            <a:lvl1pPr>
              <a:defRPr>
                <a:solidFill>
                  <a:schemeClr val="bg2"/>
                </a:solidFill>
                <a:effectLst>
                  <a:outerShdw blurRad="38100" dist="38100" dir="2700000" algn="tl">
                    <a:srgbClr val="000000"/>
                  </a:outerShdw>
                </a:effectLst>
              </a:defRPr>
            </a:lvl1pPr>
          </a:lstStyle>
          <a:p>
            <a:r>
              <a:rPr lang="en-US"/>
              <a:t>Click to edit Master title style</a:t>
            </a:r>
          </a:p>
        </p:txBody>
      </p:sp>
      <p:sp>
        <p:nvSpPr>
          <p:cNvPr id="21507" name="Rectangle 3"/>
          <p:cNvSpPr>
            <a:spLocks noGrp="1" noChangeArrowheads="1"/>
          </p:cNvSpPr>
          <p:nvPr>
            <p:ph type="subTitle" sz="quarter" idx="1"/>
          </p:nvPr>
        </p:nvSpPr>
        <p:spPr>
          <a:xfrm>
            <a:off x="5181604" y="4038600"/>
            <a:ext cx="3960813" cy="1752600"/>
          </a:xfrm>
          <a:ln w="9525">
            <a:headEnd/>
            <a:tailEnd/>
          </a:ln>
        </p:spPr>
        <p:txBody>
          <a:bodyPr lIns="92020" tIns="46011" rIns="92020" bIns="46011" anchor="ctr"/>
          <a:lstStyle>
            <a:lvl1pPr marL="0" indent="0" algn="ctr">
              <a:buFont typeface="Wingdings" pitchFamily="-110" charset="2"/>
              <a:buNone/>
              <a:defRPr>
                <a:solidFill>
                  <a:schemeClr val="bg2"/>
                </a:solidFill>
              </a:defRPr>
            </a:lvl1pPr>
          </a:lstStyle>
          <a:p>
            <a:r>
              <a:rPr lang="en-US"/>
              <a:t>Click to edit Master subtitle style</a:t>
            </a:r>
          </a:p>
        </p:txBody>
      </p:sp>
      <p:sp>
        <p:nvSpPr>
          <p:cNvPr id="4" name="Rectangle 4"/>
          <p:cNvSpPr>
            <a:spLocks noGrp="1" noChangeArrowheads="1"/>
          </p:cNvSpPr>
          <p:nvPr>
            <p:ph type="dt" sz="quarter" idx="10"/>
          </p:nvPr>
        </p:nvSpPr>
        <p:spPr>
          <a:xfrm>
            <a:off x="685800" y="6248400"/>
            <a:ext cx="1905000" cy="457200"/>
          </a:xfrm>
        </p:spPr>
        <p:txBody>
          <a:bodyPr/>
          <a:lstStyle>
            <a:lvl1pPr>
              <a:defRPr>
                <a:solidFill>
                  <a:srgbClr val="EAEAEA"/>
                </a:solidFill>
              </a:defRPr>
            </a:lvl1pPr>
          </a:lstStyle>
          <a:p>
            <a:pPr>
              <a:defRPr/>
            </a:pPr>
            <a:endParaRPr lang="en-US"/>
          </a:p>
        </p:txBody>
      </p:sp>
      <p:sp>
        <p:nvSpPr>
          <p:cNvPr id="5" name="Rectangle 5"/>
          <p:cNvSpPr>
            <a:spLocks noGrp="1" noChangeArrowheads="1"/>
          </p:cNvSpPr>
          <p:nvPr>
            <p:ph type="ftr" sz="quarter" idx="11"/>
          </p:nvPr>
        </p:nvSpPr>
        <p:spPr>
          <a:xfrm>
            <a:off x="3124200" y="6248400"/>
            <a:ext cx="2895600" cy="457200"/>
          </a:xfrm>
        </p:spPr>
        <p:txBody>
          <a:bodyPr/>
          <a:lstStyle>
            <a:lvl1pPr>
              <a:defRPr>
                <a:solidFill>
                  <a:srgbClr val="EAEAEA"/>
                </a:solidFill>
              </a:defRPr>
            </a:lvl1pPr>
          </a:lstStyle>
          <a:p>
            <a:pPr>
              <a:defRPr/>
            </a:pPr>
            <a:endParaRPr lang="en-US"/>
          </a:p>
        </p:txBody>
      </p:sp>
      <p:sp>
        <p:nvSpPr>
          <p:cNvPr id="6" name="Rectangle 6"/>
          <p:cNvSpPr>
            <a:spLocks noGrp="1" noChangeArrowheads="1"/>
          </p:cNvSpPr>
          <p:nvPr>
            <p:ph type="sldNum" sz="quarter" idx="12"/>
          </p:nvPr>
        </p:nvSpPr>
        <p:spPr>
          <a:xfrm>
            <a:off x="6553200" y="6248400"/>
            <a:ext cx="1905000" cy="457200"/>
          </a:xfrm>
        </p:spPr>
        <p:txBody>
          <a:bodyPr/>
          <a:lstStyle>
            <a:lvl1pPr>
              <a:defRPr>
                <a:solidFill>
                  <a:srgbClr val="EAEAEA"/>
                </a:solidFill>
              </a:defRPr>
            </a:lvl1pPr>
          </a:lstStyle>
          <a:p>
            <a:pPr>
              <a:defRPr/>
            </a:pPr>
            <a:fld id="{D313A67C-DAC8-AC4D-A21E-525E8E705C37}"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2153497145"/>
      </p:ext>
    </p:extLst>
  </p:cSld>
  <p:clrMapOvr>
    <a:masterClrMapping/>
  </p:clrMapOvr>
</p:sldLayout>
</file>

<file path=ppt/slideLayouts/slideLayout240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sldNum" sz="quarter" idx="12"/>
          </p:nvPr>
        </p:nvSpPr>
        <p:spPr>
          <a:ln/>
        </p:spPr>
        <p:txBody>
          <a:bodyPr/>
          <a:lstStyle>
            <a:lvl1pPr>
              <a:defRPr/>
            </a:lvl1pPr>
          </a:lstStyle>
          <a:p>
            <a:pPr>
              <a:defRPr/>
            </a:pPr>
            <a:fld id="{E211AFF9-30F3-1640-A91F-12D62F0AAB06}"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1740083825"/>
      </p:ext>
    </p:extLst>
  </p:cSld>
  <p:clrMapOvr>
    <a:masterClrMapping/>
  </p:clrMapOvr>
</p:sldLayout>
</file>

<file path=ppt/slideLayouts/slideLayout240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7"/>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6933" indent="0">
              <a:buNone/>
              <a:defRPr sz="1800"/>
            </a:lvl2pPr>
            <a:lvl3pPr marL="913865" indent="0">
              <a:buNone/>
              <a:defRPr sz="1600"/>
            </a:lvl3pPr>
            <a:lvl4pPr marL="1370799" indent="0">
              <a:buNone/>
              <a:defRPr sz="1400"/>
            </a:lvl4pPr>
            <a:lvl5pPr marL="1827731" indent="0">
              <a:buNone/>
              <a:defRPr sz="1400"/>
            </a:lvl5pPr>
            <a:lvl6pPr marL="2284665" indent="0">
              <a:buNone/>
              <a:defRPr sz="1400"/>
            </a:lvl6pPr>
            <a:lvl7pPr marL="2741596" indent="0">
              <a:buNone/>
              <a:defRPr sz="1400"/>
            </a:lvl7pPr>
            <a:lvl8pPr marL="3198530" indent="0">
              <a:buNone/>
              <a:defRPr sz="1400"/>
            </a:lvl8pPr>
            <a:lvl9pPr marL="3655460" indent="0">
              <a:buNone/>
              <a:defRPr sz="1400"/>
            </a:lvl9pPr>
          </a:lstStyle>
          <a:p>
            <a:pPr lvl="0"/>
            <a:r>
              <a:rPr lang="en-US"/>
              <a:t>Click to edit Master text styles</a:t>
            </a:r>
          </a:p>
        </p:txBody>
      </p:sp>
      <p:sp>
        <p:nvSpPr>
          <p:cNvPr id="4"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sldNum" sz="quarter" idx="12"/>
          </p:nvPr>
        </p:nvSpPr>
        <p:spPr>
          <a:ln/>
        </p:spPr>
        <p:txBody>
          <a:bodyPr/>
          <a:lstStyle>
            <a:lvl1pPr>
              <a:defRPr/>
            </a:lvl1pPr>
          </a:lstStyle>
          <a:p>
            <a:pPr>
              <a:defRPr/>
            </a:pPr>
            <a:fld id="{E19DAB6E-0746-2D41-B6F6-BBDFA5BAF656}"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1112589630"/>
      </p:ext>
    </p:extLst>
  </p:cSld>
  <p:clrMapOvr>
    <a:masterClrMapping/>
  </p:clrMapOvr>
</p:sldLayout>
</file>

<file path=ppt/slideLayouts/slideLayout240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371600" y="1981200"/>
            <a:ext cx="37338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257800" y="1981200"/>
            <a:ext cx="37338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5"/>
          <p:cNvSpPr>
            <a:spLocks noGrp="1" noChangeArrowheads="1"/>
          </p:cNvSpPr>
          <p:nvPr>
            <p:ph type="sldNum" sz="quarter" idx="12"/>
          </p:nvPr>
        </p:nvSpPr>
        <p:spPr>
          <a:ln/>
        </p:spPr>
        <p:txBody>
          <a:bodyPr/>
          <a:lstStyle>
            <a:lvl1pPr>
              <a:defRPr/>
            </a:lvl1pPr>
          </a:lstStyle>
          <a:p>
            <a:pPr>
              <a:defRPr/>
            </a:pPr>
            <a:fld id="{4E5EFD22-46D6-E94D-AD43-ACC86741E807}"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2501475835"/>
      </p:ext>
    </p:extLst>
  </p:cSld>
  <p:clrMapOvr>
    <a:masterClrMapping/>
  </p:clrMapOvr>
</p:sldLayout>
</file>

<file path=ppt/slideLayouts/slideLayout240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1" y="1535113"/>
            <a:ext cx="4040188" cy="639762"/>
          </a:xfrm>
        </p:spPr>
        <p:txBody>
          <a:bodyPr anchor="b"/>
          <a:lstStyle>
            <a:lvl1pPr marL="0" indent="0">
              <a:buNone/>
              <a:defRPr sz="2400" b="1"/>
            </a:lvl1pPr>
            <a:lvl2pPr marL="456933" indent="0">
              <a:buNone/>
              <a:defRPr sz="2000" b="1"/>
            </a:lvl2pPr>
            <a:lvl3pPr marL="913865" indent="0">
              <a:buNone/>
              <a:defRPr sz="1800" b="1"/>
            </a:lvl3pPr>
            <a:lvl4pPr marL="1370799" indent="0">
              <a:buNone/>
              <a:defRPr sz="1600" b="1"/>
            </a:lvl4pPr>
            <a:lvl5pPr marL="1827731" indent="0">
              <a:buNone/>
              <a:defRPr sz="1600" b="1"/>
            </a:lvl5pPr>
            <a:lvl6pPr marL="2284665" indent="0">
              <a:buNone/>
              <a:defRPr sz="1600" b="1"/>
            </a:lvl6pPr>
            <a:lvl7pPr marL="2741596" indent="0">
              <a:buNone/>
              <a:defRPr sz="1600" b="1"/>
            </a:lvl7pPr>
            <a:lvl8pPr marL="3198530" indent="0">
              <a:buNone/>
              <a:defRPr sz="1600" b="1"/>
            </a:lvl8pPr>
            <a:lvl9pPr marL="365546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1"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31" y="1535113"/>
            <a:ext cx="4041775" cy="639762"/>
          </a:xfrm>
        </p:spPr>
        <p:txBody>
          <a:bodyPr anchor="b"/>
          <a:lstStyle>
            <a:lvl1pPr marL="0" indent="0">
              <a:buNone/>
              <a:defRPr sz="2400" b="1"/>
            </a:lvl1pPr>
            <a:lvl2pPr marL="456933" indent="0">
              <a:buNone/>
              <a:defRPr sz="2000" b="1"/>
            </a:lvl2pPr>
            <a:lvl3pPr marL="913865" indent="0">
              <a:buNone/>
              <a:defRPr sz="1800" b="1"/>
            </a:lvl3pPr>
            <a:lvl4pPr marL="1370799" indent="0">
              <a:buNone/>
              <a:defRPr sz="1600" b="1"/>
            </a:lvl4pPr>
            <a:lvl5pPr marL="1827731" indent="0">
              <a:buNone/>
              <a:defRPr sz="1600" b="1"/>
            </a:lvl5pPr>
            <a:lvl6pPr marL="2284665" indent="0">
              <a:buNone/>
              <a:defRPr sz="1600" b="1"/>
            </a:lvl6pPr>
            <a:lvl7pPr marL="2741596" indent="0">
              <a:buNone/>
              <a:defRPr sz="1600" b="1"/>
            </a:lvl7pPr>
            <a:lvl8pPr marL="3198530" indent="0">
              <a:buNone/>
              <a:defRPr sz="1600" b="1"/>
            </a:lvl8pPr>
            <a:lvl9pPr marL="365546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31"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5"/>
          <p:cNvSpPr>
            <a:spLocks noGrp="1" noChangeArrowheads="1"/>
          </p:cNvSpPr>
          <p:nvPr>
            <p:ph type="sldNum" sz="quarter" idx="12"/>
          </p:nvPr>
        </p:nvSpPr>
        <p:spPr>
          <a:ln/>
        </p:spPr>
        <p:txBody>
          <a:bodyPr/>
          <a:lstStyle>
            <a:lvl1pPr>
              <a:defRPr/>
            </a:lvl1pPr>
          </a:lstStyle>
          <a:p>
            <a:pPr>
              <a:defRPr/>
            </a:pPr>
            <a:fld id="{BADC882C-0CE8-A94C-9FA8-5B0D59ED452D}"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2943900929"/>
      </p:ext>
    </p:extLst>
  </p:cSld>
  <p:clrMapOvr>
    <a:masterClrMapping/>
  </p:clrMapOvr>
</p:sldLayout>
</file>

<file path=ppt/slideLayouts/slideLayout240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sldNum" sz="quarter" idx="12"/>
          </p:nvPr>
        </p:nvSpPr>
        <p:spPr>
          <a:ln/>
        </p:spPr>
        <p:txBody>
          <a:bodyPr/>
          <a:lstStyle>
            <a:lvl1pPr>
              <a:defRPr/>
            </a:lvl1pPr>
          </a:lstStyle>
          <a:p>
            <a:pPr>
              <a:defRPr/>
            </a:pPr>
            <a:fld id="{623AFB7A-F072-1C4B-9874-FDA644B8E638}"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2133004001"/>
      </p:ext>
    </p:extLst>
  </p:cSld>
  <p:clrMapOvr>
    <a:masterClrMapping/>
  </p:clrMapOvr>
</p:sldLayout>
</file>

<file path=ppt/slideLayouts/slideLayout241.xml><?xml version="1.0" encoding="utf-8"?>
<p:sldLayout xmlns:a="http://schemas.openxmlformats.org/drawingml/2006/main" xmlns:r="http://schemas.openxmlformats.org/officeDocument/2006/relationships" xmlns:p="http://schemas.openxmlformats.org/presentationml/2006/main" showMasterSp="0" type="tx">
  <p:cSld name="10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3028"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3029"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030"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3031"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808506187"/>
      </p:ext>
    </p:extLst>
  </p:cSld>
  <p:clrMapOvr>
    <a:masterClrMapping/>
  </p:clrMapOvr>
  <p:transition spd="med"/>
</p:sldLayout>
</file>

<file path=ppt/slideLayouts/slideLayout241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sldNum" sz="quarter" idx="12"/>
          </p:nvPr>
        </p:nvSpPr>
        <p:spPr>
          <a:ln/>
        </p:spPr>
        <p:txBody>
          <a:bodyPr/>
          <a:lstStyle>
            <a:lvl1pPr>
              <a:defRPr/>
            </a:lvl1pPr>
          </a:lstStyle>
          <a:p>
            <a:pPr>
              <a:defRPr/>
            </a:pPr>
            <a:fld id="{CD45910B-636C-5344-BED5-0CA47D68AD39}"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3789694730"/>
      </p:ext>
    </p:extLst>
  </p:cSld>
  <p:clrMapOvr>
    <a:masterClrMapping/>
  </p:clrMapOvr>
</p:sldLayout>
</file>

<file path=ppt/slideLayouts/slideLayout241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4"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6"/>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4" y="1435106"/>
            <a:ext cx="3008313" cy="4691063"/>
          </a:xfrm>
        </p:spPr>
        <p:txBody>
          <a:bodyPr/>
          <a:lstStyle>
            <a:lvl1pPr marL="0" indent="0">
              <a:buNone/>
              <a:defRPr sz="1400"/>
            </a:lvl1pPr>
            <a:lvl2pPr marL="456933" indent="0">
              <a:buNone/>
              <a:defRPr sz="1200"/>
            </a:lvl2pPr>
            <a:lvl3pPr marL="913865" indent="0">
              <a:buNone/>
              <a:defRPr sz="1000"/>
            </a:lvl3pPr>
            <a:lvl4pPr marL="1370799" indent="0">
              <a:buNone/>
              <a:defRPr sz="900"/>
            </a:lvl4pPr>
            <a:lvl5pPr marL="1827731" indent="0">
              <a:buNone/>
              <a:defRPr sz="900"/>
            </a:lvl5pPr>
            <a:lvl6pPr marL="2284665" indent="0">
              <a:buNone/>
              <a:defRPr sz="900"/>
            </a:lvl6pPr>
            <a:lvl7pPr marL="2741596" indent="0">
              <a:buNone/>
              <a:defRPr sz="900"/>
            </a:lvl7pPr>
            <a:lvl8pPr marL="3198530" indent="0">
              <a:buNone/>
              <a:defRPr sz="900"/>
            </a:lvl8pPr>
            <a:lvl9pPr marL="3655460" indent="0">
              <a:buNone/>
              <a:defRPr sz="900"/>
            </a:lvl9pPr>
          </a:lstStyle>
          <a:p>
            <a:pPr lvl="0"/>
            <a:r>
              <a:rPr lang="en-US"/>
              <a:t>Click to edit Master text styles</a:t>
            </a:r>
          </a:p>
        </p:txBody>
      </p:sp>
      <p:sp>
        <p:nvSpPr>
          <p:cNvPr id="5"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5"/>
          <p:cNvSpPr>
            <a:spLocks noGrp="1" noChangeArrowheads="1"/>
          </p:cNvSpPr>
          <p:nvPr>
            <p:ph type="sldNum" sz="quarter" idx="12"/>
          </p:nvPr>
        </p:nvSpPr>
        <p:spPr>
          <a:ln/>
        </p:spPr>
        <p:txBody>
          <a:bodyPr/>
          <a:lstStyle>
            <a:lvl1pPr>
              <a:defRPr/>
            </a:lvl1pPr>
          </a:lstStyle>
          <a:p>
            <a:pPr>
              <a:defRPr/>
            </a:pPr>
            <a:fld id="{3BD1A499-6EFD-F94F-8D98-FD994B1B8EEF}"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142470560"/>
      </p:ext>
    </p:extLst>
  </p:cSld>
  <p:clrMapOvr>
    <a:masterClrMapping/>
  </p:clrMapOvr>
</p:sldLayout>
</file>

<file path=ppt/slideLayouts/slideLayout241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6933" indent="0">
              <a:buNone/>
              <a:defRPr sz="2800"/>
            </a:lvl2pPr>
            <a:lvl3pPr marL="913865" indent="0">
              <a:buNone/>
              <a:defRPr sz="2400"/>
            </a:lvl3pPr>
            <a:lvl4pPr marL="1370799" indent="0">
              <a:buNone/>
              <a:defRPr sz="2000"/>
            </a:lvl4pPr>
            <a:lvl5pPr marL="1827731" indent="0">
              <a:buNone/>
              <a:defRPr sz="2000"/>
            </a:lvl5pPr>
            <a:lvl6pPr marL="2284665" indent="0">
              <a:buNone/>
              <a:defRPr sz="2000"/>
            </a:lvl6pPr>
            <a:lvl7pPr marL="2741596" indent="0">
              <a:buNone/>
              <a:defRPr sz="2000"/>
            </a:lvl7pPr>
            <a:lvl8pPr marL="3198530" indent="0">
              <a:buNone/>
              <a:defRPr sz="2000"/>
            </a:lvl8pPr>
            <a:lvl9pPr marL="365546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933" indent="0">
              <a:buNone/>
              <a:defRPr sz="1200"/>
            </a:lvl2pPr>
            <a:lvl3pPr marL="913865" indent="0">
              <a:buNone/>
              <a:defRPr sz="1000"/>
            </a:lvl3pPr>
            <a:lvl4pPr marL="1370799" indent="0">
              <a:buNone/>
              <a:defRPr sz="900"/>
            </a:lvl4pPr>
            <a:lvl5pPr marL="1827731" indent="0">
              <a:buNone/>
              <a:defRPr sz="900"/>
            </a:lvl5pPr>
            <a:lvl6pPr marL="2284665" indent="0">
              <a:buNone/>
              <a:defRPr sz="900"/>
            </a:lvl6pPr>
            <a:lvl7pPr marL="2741596" indent="0">
              <a:buNone/>
              <a:defRPr sz="900"/>
            </a:lvl7pPr>
            <a:lvl8pPr marL="3198530" indent="0">
              <a:buNone/>
              <a:defRPr sz="900"/>
            </a:lvl8pPr>
            <a:lvl9pPr marL="3655460" indent="0">
              <a:buNone/>
              <a:defRPr sz="900"/>
            </a:lvl9pPr>
          </a:lstStyle>
          <a:p>
            <a:pPr lvl="0"/>
            <a:r>
              <a:rPr lang="en-US"/>
              <a:t>Click to edit Master text styles</a:t>
            </a:r>
          </a:p>
        </p:txBody>
      </p:sp>
      <p:sp>
        <p:nvSpPr>
          <p:cNvPr id="5"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5"/>
          <p:cNvSpPr>
            <a:spLocks noGrp="1" noChangeArrowheads="1"/>
          </p:cNvSpPr>
          <p:nvPr>
            <p:ph type="sldNum" sz="quarter" idx="12"/>
          </p:nvPr>
        </p:nvSpPr>
        <p:spPr>
          <a:ln/>
        </p:spPr>
        <p:txBody>
          <a:bodyPr/>
          <a:lstStyle>
            <a:lvl1pPr>
              <a:defRPr/>
            </a:lvl1pPr>
          </a:lstStyle>
          <a:p>
            <a:pPr>
              <a:defRPr/>
            </a:pPr>
            <a:fld id="{27E05573-470B-BD4E-9C66-6261B5E1B052}"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1168116564"/>
      </p:ext>
    </p:extLst>
  </p:cSld>
  <p:clrMapOvr>
    <a:masterClrMapping/>
  </p:clrMapOvr>
</p:sldLayout>
</file>

<file path=ppt/slideLayouts/slideLayout241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sldNum" sz="quarter" idx="12"/>
          </p:nvPr>
        </p:nvSpPr>
        <p:spPr>
          <a:ln/>
        </p:spPr>
        <p:txBody>
          <a:bodyPr/>
          <a:lstStyle>
            <a:lvl1pPr>
              <a:defRPr/>
            </a:lvl1pPr>
          </a:lstStyle>
          <a:p>
            <a:pPr>
              <a:defRPr/>
            </a:pPr>
            <a:fld id="{08D5554B-0BD2-7846-8332-8CAC344705CB}"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650830788"/>
      </p:ext>
    </p:extLst>
  </p:cSld>
  <p:clrMapOvr>
    <a:masterClrMapping/>
  </p:clrMapOvr>
</p:sldLayout>
</file>

<file path=ppt/slideLayouts/slideLayout241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7086600" y="533400"/>
            <a:ext cx="1905000" cy="55626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371600" y="533400"/>
            <a:ext cx="5562600" cy="55626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sldNum" sz="quarter" idx="12"/>
          </p:nvPr>
        </p:nvSpPr>
        <p:spPr>
          <a:ln/>
        </p:spPr>
        <p:txBody>
          <a:bodyPr/>
          <a:lstStyle>
            <a:lvl1pPr>
              <a:defRPr/>
            </a:lvl1pPr>
          </a:lstStyle>
          <a:p>
            <a:pPr>
              <a:defRPr/>
            </a:pPr>
            <a:fld id="{D52005F6-FF7C-EA4D-AA87-2A457AC3D9BC}"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2661405814"/>
      </p:ext>
    </p:extLst>
  </p:cSld>
  <p:clrMapOvr>
    <a:masterClrMapping/>
  </p:clrMapOvr>
</p:sldLayout>
</file>

<file path=ppt/slideLayouts/slideLayout241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a:extLst>
              <a:ext uri="{FF2B5EF4-FFF2-40B4-BE49-F238E27FC236}">
                <a16:creationId xmlns:a16="http://schemas.microsoft.com/office/drawing/2014/main" id="{E59816DD-8391-B847-B607-C622DD50A6B0}"/>
              </a:ext>
            </a:extLst>
          </p:cNvPr>
          <p:cNvSpPr>
            <a:spLocks noGrp="1"/>
          </p:cNvSpPr>
          <p:nvPr>
            <p:ph type="dt" sz="half" idx="10"/>
          </p:nvPr>
        </p:nvSpPr>
        <p:spPr/>
        <p:txBody>
          <a:bodyPr/>
          <a:lstStyle>
            <a:lvl1pPr>
              <a:defRPr/>
            </a:lvl1pPr>
          </a:lstStyle>
          <a:p>
            <a:fld id="{7361457C-48CE-4C4A-969E-BDCCADC4F467}" type="datetimeFigureOut">
              <a:rPr lang="en-US" altLang="en-US"/>
              <a:pPr/>
              <a:t>2/15/24</a:t>
            </a:fld>
            <a:endParaRPr lang="en-US" altLang="en-US"/>
          </a:p>
        </p:txBody>
      </p:sp>
      <p:sp>
        <p:nvSpPr>
          <p:cNvPr id="5" name="Footer Placeholder 4">
            <a:extLst>
              <a:ext uri="{FF2B5EF4-FFF2-40B4-BE49-F238E27FC236}">
                <a16:creationId xmlns:a16="http://schemas.microsoft.com/office/drawing/2014/main" id="{48194DFB-B765-C648-B83C-F56954FAFFA1}"/>
              </a:ext>
            </a:extLst>
          </p:cNvPr>
          <p:cNvSpPr>
            <a:spLocks noGrp="1"/>
          </p:cNvSpPr>
          <p:nvPr>
            <p:ph type="ftr" sz="quarter" idx="11"/>
          </p:nvPr>
        </p:nvSpPr>
        <p:spPr/>
        <p:txBody>
          <a:bodyPr/>
          <a:lstStyle>
            <a:lvl1pPr>
              <a:defRPr/>
            </a:lvl1pPr>
          </a:lstStyle>
          <a:p>
            <a:pPr>
              <a:defRPr/>
            </a:pPr>
            <a:endParaRPr lang="en-US"/>
          </a:p>
        </p:txBody>
      </p:sp>
      <p:sp>
        <p:nvSpPr>
          <p:cNvPr id="6" name="Slide Number Placeholder 5">
            <a:extLst>
              <a:ext uri="{FF2B5EF4-FFF2-40B4-BE49-F238E27FC236}">
                <a16:creationId xmlns:a16="http://schemas.microsoft.com/office/drawing/2014/main" id="{B5BEEC35-CB1E-394F-8E05-DA0F92B33716}"/>
              </a:ext>
            </a:extLst>
          </p:cNvPr>
          <p:cNvSpPr>
            <a:spLocks noGrp="1"/>
          </p:cNvSpPr>
          <p:nvPr>
            <p:ph type="sldNum" sz="quarter" idx="12"/>
          </p:nvPr>
        </p:nvSpPr>
        <p:spPr/>
        <p:txBody>
          <a:bodyPr/>
          <a:lstStyle>
            <a:lvl1pPr>
              <a:defRPr/>
            </a:lvl1pPr>
          </a:lstStyle>
          <a:p>
            <a:fld id="{1C0DC193-F885-B84D-8FC3-C3B5D55B8B78}" type="slidenum">
              <a:rPr lang="en-US" altLang="en-US"/>
              <a:pPr/>
              <a:t>‹#›</a:t>
            </a:fld>
            <a:endParaRPr lang="en-US" altLang="en-US"/>
          </a:p>
        </p:txBody>
      </p:sp>
    </p:spTree>
    <p:extLst>
      <p:ext uri="{BB962C8B-B14F-4D97-AF65-F5344CB8AC3E}">
        <p14:creationId xmlns:p14="http://schemas.microsoft.com/office/powerpoint/2010/main" val="727661782"/>
      </p:ext>
    </p:extLst>
  </p:cSld>
  <p:clrMapOvr>
    <a:masterClrMapping/>
  </p:clrMapOvr>
</p:sldLayout>
</file>

<file path=ppt/slideLayouts/slideLayout241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3783DD54-264D-9F4D-8AF7-D00B20692861}"/>
              </a:ext>
            </a:extLst>
          </p:cNvPr>
          <p:cNvSpPr>
            <a:spLocks noGrp="1"/>
          </p:cNvSpPr>
          <p:nvPr>
            <p:ph type="dt" sz="half" idx="10"/>
          </p:nvPr>
        </p:nvSpPr>
        <p:spPr/>
        <p:txBody>
          <a:bodyPr/>
          <a:lstStyle>
            <a:lvl1pPr>
              <a:defRPr/>
            </a:lvl1pPr>
          </a:lstStyle>
          <a:p>
            <a:fld id="{6725A3A1-04E2-2C4D-9363-C184CD34A9C8}" type="datetimeFigureOut">
              <a:rPr lang="en-US" altLang="en-US"/>
              <a:pPr/>
              <a:t>2/15/24</a:t>
            </a:fld>
            <a:endParaRPr lang="en-US" altLang="en-US"/>
          </a:p>
        </p:txBody>
      </p:sp>
      <p:sp>
        <p:nvSpPr>
          <p:cNvPr id="5" name="Footer Placeholder 4">
            <a:extLst>
              <a:ext uri="{FF2B5EF4-FFF2-40B4-BE49-F238E27FC236}">
                <a16:creationId xmlns:a16="http://schemas.microsoft.com/office/drawing/2014/main" id="{FE303CBF-2746-1549-AF28-83145CB7822D}"/>
              </a:ext>
            </a:extLst>
          </p:cNvPr>
          <p:cNvSpPr>
            <a:spLocks noGrp="1"/>
          </p:cNvSpPr>
          <p:nvPr>
            <p:ph type="ftr" sz="quarter" idx="11"/>
          </p:nvPr>
        </p:nvSpPr>
        <p:spPr/>
        <p:txBody>
          <a:bodyPr/>
          <a:lstStyle>
            <a:lvl1pPr>
              <a:defRPr/>
            </a:lvl1pPr>
          </a:lstStyle>
          <a:p>
            <a:pPr>
              <a:defRPr/>
            </a:pPr>
            <a:endParaRPr lang="en-US"/>
          </a:p>
        </p:txBody>
      </p:sp>
      <p:sp>
        <p:nvSpPr>
          <p:cNvPr id="6" name="Slide Number Placeholder 5">
            <a:extLst>
              <a:ext uri="{FF2B5EF4-FFF2-40B4-BE49-F238E27FC236}">
                <a16:creationId xmlns:a16="http://schemas.microsoft.com/office/drawing/2014/main" id="{C76EE79D-8E07-5E47-8768-416234833BDE}"/>
              </a:ext>
            </a:extLst>
          </p:cNvPr>
          <p:cNvSpPr>
            <a:spLocks noGrp="1"/>
          </p:cNvSpPr>
          <p:nvPr>
            <p:ph type="sldNum" sz="quarter" idx="12"/>
          </p:nvPr>
        </p:nvSpPr>
        <p:spPr/>
        <p:txBody>
          <a:bodyPr/>
          <a:lstStyle>
            <a:lvl1pPr>
              <a:defRPr/>
            </a:lvl1pPr>
          </a:lstStyle>
          <a:p>
            <a:fld id="{C6E51AA1-AFF5-9C46-BA20-2CE27B3A90A3}" type="slidenum">
              <a:rPr lang="en-US" altLang="en-US"/>
              <a:pPr/>
              <a:t>‹#›</a:t>
            </a:fld>
            <a:endParaRPr lang="en-US" altLang="en-US"/>
          </a:p>
        </p:txBody>
      </p:sp>
    </p:spTree>
    <p:extLst>
      <p:ext uri="{BB962C8B-B14F-4D97-AF65-F5344CB8AC3E}">
        <p14:creationId xmlns:p14="http://schemas.microsoft.com/office/powerpoint/2010/main" val="3472873559"/>
      </p:ext>
    </p:extLst>
  </p:cSld>
  <p:clrMapOvr>
    <a:masterClrMapping/>
  </p:clrMapOvr>
</p:sldLayout>
</file>

<file path=ppt/slideLayouts/slideLayout241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a:extLst>
              <a:ext uri="{FF2B5EF4-FFF2-40B4-BE49-F238E27FC236}">
                <a16:creationId xmlns:a16="http://schemas.microsoft.com/office/drawing/2014/main" id="{3926353E-08E6-0B48-B6D2-D93839249F94}"/>
              </a:ext>
            </a:extLst>
          </p:cNvPr>
          <p:cNvSpPr>
            <a:spLocks noGrp="1"/>
          </p:cNvSpPr>
          <p:nvPr>
            <p:ph type="dt" sz="half" idx="10"/>
          </p:nvPr>
        </p:nvSpPr>
        <p:spPr/>
        <p:txBody>
          <a:bodyPr/>
          <a:lstStyle>
            <a:lvl1pPr>
              <a:defRPr/>
            </a:lvl1pPr>
          </a:lstStyle>
          <a:p>
            <a:fld id="{A18890C2-EB50-7F4D-9004-ABBD6A114DBF}" type="datetimeFigureOut">
              <a:rPr lang="en-US" altLang="en-US"/>
              <a:pPr/>
              <a:t>2/15/24</a:t>
            </a:fld>
            <a:endParaRPr lang="en-US" altLang="en-US"/>
          </a:p>
        </p:txBody>
      </p:sp>
      <p:sp>
        <p:nvSpPr>
          <p:cNvPr id="5" name="Footer Placeholder 4">
            <a:extLst>
              <a:ext uri="{FF2B5EF4-FFF2-40B4-BE49-F238E27FC236}">
                <a16:creationId xmlns:a16="http://schemas.microsoft.com/office/drawing/2014/main" id="{D5CD1E4F-8729-2643-90A5-4941202C3F70}"/>
              </a:ext>
            </a:extLst>
          </p:cNvPr>
          <p:cNvSpPr>
            <a:spLocks noGrp="1"/>
          </p:cNvSpPr>
          <p:nvPr>
            <p:ph type="ftr" sz="quarter" idx="11"/>
          </p:nvPr>
        </p:nvSpPr>
        <p:spPr/>
        <p:txBody>
          <a:bodyPr/>
          <a:lstStyle>
            <a:lvl1pPr>
              <a:defRPr/>
            </a:lvl1pPr>
          </a:lstStyle>
          <a:p>
            <a:pPr>
              <a:defRPr/>
            </a:pPr>
            <a:endParaRPr lang="en-US"/>
          </a:p>
        </p:txBody>
      </p:sp>
      <p:sp>
        <p:nvSpPr>
          <p:cNvPr id="6" name="Slide Number Placeholder 5">
            <a:extLst>
              <a:ext uri="{FF2B5EF4-FFF2-40B4-BE49-F238E27FC236}">
                <a16:creationId xmlns:a16="http://schemas.microsoft.com/office/drawing/2014/main" id="{D87D2B7E-F41D-874B-8CB3-401044DE7FF8}"/>
              </a:ext>
            </a:extLst>
          </p:cNvPr>
          <p:cNvSpPr>
            <a:spLocks noGrp="1"/>
          </p:cNvSpPr>
          <p:nvPr>
            <p:ph type="sldNum" sz="quarter" idx="12"/>
          </p:nvPr>
        </p:nvSpPr>
        <p:spPr/>
        <p:txBody>
          <a:bodyPr/>
          <a:lstStyle>
            <a:lvl1pPr>
              <a:defRPr/>
            </a:lvl1pPr>
          </a:lstStyle>
          <a:p>
            <a:fld id="{B6CAA912-BD58-C340-BCE6-962830FF9E1A}" type="slidenum">
              <a:rPr lang="en-US" altLang="en-US"/>
              <a:pPr/>
              <a:t>‹#›</a:t>
            </a:fld>
            <a:endParaRPr lang="en-US" altLang="en-US"/>
          </a:p>
        </p:txBody>
      </p:sp>
    </p:spTree>
    <p:extLst>
      <p:ext uri="{BB962C8B-B14F-4D97-AF65-F5344CB8AC3E}">
        <p14:creationId xmlns:p14="http://schemas.microsoft.com/office/powerpoint/2010/main" val="572263274"/>
      </p:ext>
    </p:extLst>
  </p:cSld>
  <p:clrMapOvr>
    <a:masterClrMapping/>
  </p:clrMapOvr>
</p:sldLayout>
</file>

<file path=ppt/slideLayouts/slideLayout241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a:extLst>
              <a:ext uri="{FF2B5EF4-FFF2-40B4-BE49-F238E27FC236}">
                <a16:creationId xmlns:a16="http://schemas.microsoft.com/office/drawing/2014/main" id="{53CC9AD9-94B5-F048-9C83-7D58D3D9D7F3}"/>
              </a:ext>
            </a:extLst>
          </p:cNvPr>
          <p:cNvSpPr>
            <a:spLocks noGrp="1"/>
          </p:cNvSpPr>
          <p:nvPr>
            <p:ph type="dt" sz="half" idx="10"/>
          </p:nvPr>
        </p:nvSpPr>
        <p:spPr/>
        <p:txBody>
          <a:bodyPr/>
          <a:lstStyle>
            <a:lvl1pPr>
              <a:defRPr/>
            </a:lvl1pPr>
          </a:lstStyle>
          <a:p>
            <a:fld id="{EC7C7EB9-0ADF-6C4C-A1B2-CF23EF97A89D}" type="datetimeFigureOut">
              <a:rPr lang="en-US" altLang="en-US"/>
              <a:pPr/>
              <a:t>2/15/24</a:t>
            </a:fld>
            <a:endParaRPr lang="en-US" altLang="en-US"/>
          </a:p>
        </p:txBody>
      </p:sp>
      <p:sp>
        <p:nvSpPr>
          <p:cNvPr id="6" name="Footer Placeholder 4">
            <a:extLst>
              <a:ext uri="{FF2B5EF4-FFF2-40B4-BE49-F238E27FC236}">
                <a16:creationId xmlns:a16="http://schemas.microsoft.com/office/drawing/2014/main" id="{87372AB1-92A8-E342-BA6C-25156A03BD1F}"/>
              </a:ext>
            </a:extLst>
          </p:cNvPr>
          <p:cNvSpPr>
            <a:spLocks noGrp="1"/>
          </p:cNvSpPr>
          <p:nvPr>
            <p:ph type="ftr" sz="quarter" idx="11"/>
          </p:nvPr>
        </p:nvSpPr>
        <p:spPr/>
        <p:txBody>
          <a:bodyPr/>
          <a:lstStyle>
            <a:lvl1pPr>
              <a:defRPr/>
            </a:lvl1pPr>
          </a:lstStyle>
          <a:p>
            <a:pPr>
              <a:defRPr/>
            </a:pPr>
            <a:endParaRPr lang="en-US"/>
          </a:p>
        </p:txBody>
      </p:sp>
      <p:sp>
        <p:nvSpPr>
          <p:cNvPr id="7" name="Slide Number Placeholder 5">
            <a:extLst>
              <a:ext uri="{FF2B5EF4-FFF2-40B4-BE49-F238E27FC236}">
                <a16:creationId xmlns:a16="http://schemas.microsoft.com/office/drawing/2014/main" id="{CCAD7994-9AF4-5048-9FF8-1B8BB2DAF803}"/>
              </a:ext>
            </a:extLst>
          </p:cNvPr>
          <p:cNvSpPr>
            <a:spLocks noGrp="1"/>
          </p:cNvSpPr>
          <p:nvPr>
            <p:ph type="sldNum" sz="quarter" idx="12"/>
          </p:nvPr>
        </p:nvSpPr>
        <p:spPr/>
        <p:txBody>
          <a:bodyPr/>
          <a:lstStyle>
            <a:lvl1pPr>
              <a:defRPr/>
            </a:lvl1pPr>
          </a:lstStyle>
          <a:p>
            <a:fld id="{9F214651-CC40-3040-962E-8E1F2396B6A5}" type="slidenum">
              <a:rPr lang="en-US" altLang="en-US"/>
              <a:pPr/>
              <a:t>‹#›</a:t>
            </a:fld>
            <a:endParaRPr lang="en-US" altLang="en-US"/>
          </a:p>
        </p:txBody>
      </p:sp>
    </p:spTree>
    <p:extLst>
      <p:ext uri="{BB962C8B-B14F-4D97-AF65-F5344CB8AC3E}">
        <p14:creationId xmlns:p14="http://schemas.microsoft.com/office/powerpoint/2010/main" val="2021090302"/>
      </p:ext>
    </p:extLst>
  </p:cSld>
  <p:clrMapOvr>
    <a:masterClrMapping/>
  </p:clrMapOvr>
</p:sldLayout>
</file>

<file path=ppt/slideLayouts/slideLayout241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a:extLst>
              <a:ext uri="{FF2B5EF4-FFF2-40B4-BE49-F238E27FC236}">
                <a16:creationId xmlns:a16="http://schemas.microsoft.com/office/drawing/2014/main" id="{766610FA-673F-0745-8CDB-711455C1098A}"/>
              </a:ext>
            </a:extLst>
          </p:cNvPr>
          <p:cNvSpPr>
            <a:spLocks noGrp="1"/>
          </p:cNvSpPr>
          <p:nvPr>
            <p:ph type="dt" sz="half" idx="10"/>
          </p:nvPr>
        </p:nvSpPr>
        <p:spPr/>
        <p:txBody>
          <a:bodyPr/>
          <a:lstStyle>
            <a:lvl1pPr>
              <a:defRPr/>
            </a:lvl1pPr>
          </a:lstStyle>
          <a:p>
            <a:fld id="{822020DF-584E-CF47-B3D3-29A699729409}" type="datetimeFigureOut">
              <a:rPr lang="en-US" altLang="en-US"/>
              <a:pPr/>
              <a:t>2/15/24</a:t>
            </a:fld>
            <a:endParaRPr lang="en-US" altLang="en-US"/>
          </a:p>
        </p:txBody>
      </p:sp>
      <p:sp>
        <p:nvSpPr>
          <p:cNvPr id="8" name="Footer Placeholder 4">
            <a:extLst>
              <a:ext uri="{FF2B5EF4-FFF2-40B4-BE49-F238E27FC236}">
                <a16:creationId xmlns:a16="http://schemas.microsoft.com/office/drawing/2014/main" id="{050EA308-D763-B340-8135-712D99DFAA2E}"/>
              </a:ext>
            </a:extLst>
          </p:cNvPr>
          <p:cNvSpPr>
            <a:spLocks noGrp="1"/>
          </p:cNvSpPr>
          <p:nvPr>
            <p:ph type="ftr" sz="quarter" idx="11"/>
          </p:nvPr>
        </p:nvSpPr>
        <p:spPr/>
        <p:txBody>
          <a:bodyPr/>
          <a:lstStyle>
            <a:lvl1pPr>
              <a:defRPr/>
            </a:lvl1pPr>
          </a:lstStyle>
          <a:p>
            <a:pPr>
              <a:defRPr/>
            </a:pPr>
            <a:endParaRPr lang="en-US"/>
          </a:p>
        </p:txBody>
      </p:sp>
      <p:sp>
        <p:nvSpPr>
          <p:cNvPr id="9" name="Slide Number Placeholder 5">
            <a:extLst>
              <a:ext uri="{FF2B5EF4-FFF2-40B4-BE49-F238E27FC236}">
                <a16:creationId xmlns:a16="http://schemas.microsoft.com/office/drawing/2014/main" id="{9DF0A782-B2EA-4A49-86CA-BFBB7848927B}"/>
              </a:ext>
            </a:extLst>
          </p:cNvPr>
          <p:cNvSpPr>
            <a:spLocks noGrp="1"/>
          </p:cNvSpPr>
          <p:nvPr>
            <p:ph type="sldNum" sz="quarter" idx="12"/>
          </p:nvPr>
        </p:nvSpPr>
        <p:spPr/>
        <p:txBody>
          <a:bodyPr/>
          <a:lstStyle>
            <a:lvl1pPr>
              <a:defRPr/>
            </a:lvl1pPr>
          </a:lstStyle>
          <a:p>
            <a:fld id="{89BF2AB4-19B0-AE43-A3F1-3EF76F398789}" type="slidenum">
              <a:rPr lang="en-US" altLang="en-US"/>
              <a:pPr/>
              <a:t>‹#›</a:t>
            </a:fld>
            <a:endParaRPr lang="en-US" altLang="en-US"/>
          </a:p>
        </p:txBody>
      </p:sp>
    </p:spTree>
    <p:extLst>
      <p:ext uri="{BB962C8B-B14F-4D97-AF65-F5344CB8AC3E}">
        <p14:creationId xmlns:p14="http://schemas.microsoft.com/office/powerpoint/2010/main" val="3866324805"/>
      </p:ext>
    </p:extLst>
  </p:cSld>
  <p:clrMapOvr>
    <a:masterClrMapping/>
  </p:clrMapOvr>
</p:sldLayout>
</file>

<file path=ppt/slideLayouts/slideLayout242.xml><?xml version="1.0" encoding="utf-8"?>
<p:sldLayout xmlns:a="http://schemas.openxmlformats.org/drawingml/2006/main" xmlns:r="http://schemas.openxmlformats.org/officeDocument/2006/relationships" xmlns:p="http://schemas.openxmlformats.org/presentationml/2006/main" showMasterSp="0" type="tx">
  <p:cSld name="11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3038"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303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722468184"/>
      </p:ext>
    </p:extLst>
  </p:cSld>
  <p:clrMapOvr>
    <a:masterClrMapping/>
  </p:clrMapOvr>
  <p:transition spd="med"/>
</p:sldLayout>
</file>

<file path=ppt/slideLayouts/slideLayout242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a:extLst>
              <a:ext uri="{FF2B5EF4-FFF2-40B4-BE49-F238E27FC236}">
                <a16:creationId xmlns:a16="http://schemas.microsoft.com/office/drawing/2014/main" id="{3F7F8E27-DAF4-344A-A619-202687E64388}"/>
              </a:ext>
            </a:extLst>
          </p:cNvPr>
          <p:cNvSpPr>
            <a:spLocks noGrp="1"/>
          </p:cNvSpPr>
          <p:nvPr>
            <p:ph type="dt" sz="half" idx="10"/>
          </p:nvPr>
        </p:nvSpPr>
        <p:spPr/>
        <p:txBody>
          <a:bodyPr/>
          <a:lstStyle>
            <a:lvl1pPr>
              <a:defRPr/>
            </a:lvl1pPr>
          </a:lstStyle>
          <a:p>
            <a:fld id="{1242EDDE-4A22-3142-BDA8-55A0E51ADC82}" type="datetimeFigureOut">
              <a:rPr lang="en-US" altLang="en-US"/>
              <a:pPr/>
              <a:t>2/15/24</a:t>
            </a:fld>
            <a:endParaRPr lang="en-US" altLang="en-US"/>
          </a:p>
        </p:txBody>
      </p:sp>
      <p:sp>
        <p:nvSpPr>
          <p:cNvPr id="4" name="Footer Placeholder 4">
            <a:extLst>
              <a:ext uri="{FF2B5EF4-FFF2-40B4-BE49-F238E27FC236}">
                <a16:creationId xmlns:a16="http://schemas.microsoft.com/office/drawing/2014/main" id="{0DD0E754-A48B-B544-BA0D-E9ACB1854F8B}"/>
              </a:ext>
            </a:extLst>
          </p:cNvPr>
          <p:cNvSpPr>
            <a:spLocks noGrp="1"/>
          </p:cNvSpPr>
          <p:nvPr>
            <p:ph type="ftr" sz="quarter" idx="11"/>
          </p:nvPr>
        </p:nvSpPr>
        <p:spPr/>
        <p:txBody>
          <a:bodyPr/>
          <a:lstStyle>
            <a:lvl1pPr>
              <a:defRPr/>
            </a:lvl1pPr>
          </a:lstStyle>
          <a:p>
            <a:pPr>
              <a:defRPr/>
            </a:pPr>
            <a:endParaRPr lang="en-US"/>
          </a:p>
        </p:txBody>
      </p:sp>
      <p:sp>
        <p:nvSpPr>
          <p:cNvPr id="5" name="Slide Number Placeholder 5">
            <a:extLst>
              <a:ext uri="{FF2B5EF4-FFF2-40B4-BE49-F238E27FC236}">
                <a16:creationId xmlns:a16="http://schemas.microsoft.com/office/drawing/2014/main" id="{2264A3E7-1A73-2C48-8115-4ADE87893D67}"/>
              </a:ext>
            </a:extLst>
          </p:cNvPr>
          <p:cNvSpPr>
            <a:spLocks noGrp="1"/>
          </p:cNvSpPr>
          <p:nvPr>
            <p:ph type="sldNum" sz="quarter" idx="12"/>
          </p:nvPr>
        </p:nvSpPr>
        <p:spPr/>
        <p:txBody>
          <a:bodyPr/>
          <a:lstStyle>
            <a:lvl1pPr>
              <a:defRPr/>
            </a:lvl1pPr>
          </a:lstStyle>
          <a:p>
            <a:fld id="{72EF508F-9BE1-384A-8501-DDB1A845B0B6}" type="slidenum">
              <a:rPr lang="en-US" altLang="en-US"/>
              <a:pPr/>
              <a:t>‹#›</a:t>
            </a:fld>
            <a:endParaRPr lang="en-US" altLang="en-US"/>
          </a:p>
        </p:txBody>
      </p:sp>
    </p:spTree>
    <p:extLst>
      <p:ext uri="{BB962C8B-B14F-4D97-AF65-F5344CB8AC3E}">
        <p14:creationId xmlns:p14="http://schemas.microsoft.com/office/powerpoint/2010/main" val="3972078931"/>
      </p:ext>
    </p:extLst>
  </p:cSld>
  <p:clrMapOvr>
    <a:masterClrMapping/>
  </p:clrMapOvr>
</p:sldLayout>
</file>

<file path=ppt/slideLayouts/slideLayout242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a:extLst>
              <a:ext uri="{FF2B5EF4-FFF2-40B4-BE49-F238E27FC236}">
                <a16:creationId xmlns:a16="http://schemas.microsoft.com/office/drawing/2014/main" id="{3D0CADB7-7079-9141-8AC0-C6840E76FAA4}"/>
              </a:ext>
            </a:extLst>
          </p:cNvPr>
          <p:cNvSpPr>
            <a:spLocks noGrp="1"/>
          </p:cNvSpPr>
          <p:nvPr>
            <p:ph type="dt" sz="half" idx="10"/>
          </p:nvPr>
        </p:nvSpPr>
        <p:spPr/>
        <p:txBody>
          <a:bodyPr/>
          <a:lstStyle>
            <a:lvl1pPr>
              <a:defRPr/>
            </a:lvl1pPr>
          </a:lstStyle>
          <a:p>
            <a:fld id="{25B0A18A-30BB-D547-8387-C8E940B947F8}" type="datetimeFigureOut">
              <a:rPr lang="en-US" altLang="en-US"/>
              <a:pPr/>
              <a:t>2/15/24</a:t>
            </a:fld>
            <a:endParaRPr lang="en-US" altLang="en-US"/>
          </a:p>
        </p:txBody>
      </p:sp>
      <p:sp>
        <p:nvSpPr>
          <p:cNvPr id="3" name="Footer Placeholder 4">
            <a:extLst>
              <a:ext uri="{FF2B5EF4-FFF2-40B4-BE49-F238E27FC236}">
                <a16:creationId xmlns:a16="http://schemas.microsoft.com/office/drawing/2014/main" id="{BCD0A6E1-7577-434C-BFED-FBFC7636CAB5}"/>
              </a:ext>
            </a:extLst>
          </p:cNvPr>
          <p:cNvSpPr>
            <a:spLocks noGrp="1"/>
          </p:cNvSpPr>
          <p:nvPr>
            <p:ph type="ftr" sz="quarter" idx="11"/>
          </p:nvPr>
        </p:nvSpPr>
        <p:spPr/>
        <p:txBody>
          <a:bodyPr/>
          <a:lstStyle>
            <a:lvl1pPr>
              <a:defRPr/>
            </a:lvl1pPr>
          </a:lstStyle>
          <a:p>
            <a:pPr>
              <a:defRPr/>
            </a:pPr>
            <a:endParaRPr lang="en-US"/>
          </a:p>
        </p:txBody>
      </p:sp>
      <p:sp>
        <p:nvSpPr>
          <p:cNvPr id="4" name="Slide Number Placeholder 5">
            <a:extLst>
              <a:ext uri="{FF2B5EF4-FFF2-40B4-BE49-F238E27FC236}">
                <a16:creationId xmlns:a16="http://schemas.microsoft.com/office/drawing/2014/main" id="{1819D7AB-2F9B-2048-991C-D21DE4B5CD02}"/>
              </a:ext>
            </a:extLst>
          </p:cNvPr>
          <p:cNvSpPr>
            <a:spLocks noGrp="1"/>
          </p:cNvSpPr>
          <p:nvPr>
            <p:ph type="sldNum" sz="quarter" idx="12"/>
          </p:nvPr>
        </p:nvSpPr>
        <p:spPr/>
        <p:txBody>
          <a:bodyPr/>
          <a:lstStyle>
            <a:lvl1pPr>
              <a:defRPr/>
            </a:lvl1pPr>
          </a:lstStyle>
          <a:p>
            <a:fld id="{22165B07-4595-954D-9322-37E4909EF01B}" type="slidenum">
              <a:rPr lang="en-US" altLang="en-US"/>
              <a:pPr/>
              <a:t>‹#›</a:t>
            </a:fld>
            <a:endParaRPr lang="en-US" altLang="en-US"/>
          </a:p>
        </p:txBody>
      </p:sp>
    </p:spTree>
    <p:extLst>
      <p:ext uri="{BB962C8B-B14F-4D97-AF65-F5344CB8AC3E}">
        <p14:creationId xmlns:p14="http://schemas.microsoft.com/office/powerpoint/2010/main" val="3041120716"/>
      </p:ext>
    </p:extLst>
  </p:cSld>
  <p:clrMapOvr>
    <a:masterClrMapping/>
  </p:clrMapOvr>
</p:sldLayout>
</file>

<file path=ppt/slideLayouts/slideLayout242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a:extLst>
              <a:ext uri="{FF2B5EF4-FFF2-40B4-BE49-F238E27FC236}">
                <a16:creationId xmlns:a16="http://schemas.microsoft.com/office/drawing/2014/main" id="{6B1F103C-B59F-D047-B6A6-A28BE3871493}"/>
              </a:ext>
            </a:extLst>
          </p:cNvPr>
          <p:cNvSpPr>
            <a:spLocks noGrp="1"/>
          </p:cNvSpPr>
          <p:nvPr>
            <p:ph type="dt" sz="half" idx="10"/>
          </p:nvPr>
        </p:nvSpPr>
        <p:spPr/>
        <p:txBody>
          <a:bodyPr/>
          <a:lstStyle>
            <a:lvl1pPr>
              <a:defRPr/>
            </a:lvl1pPr>
          </a:lstStyle>
          <a:p>
            <a:fld id="{0A0A5D26-D8A2-1F4A-B89C-D857355DC173}" type="datetimeFigureOut">
              <a:rPr lang="en-US" altLang="en-US"/>
              <a:pPr/>
              <a:t>2/15/24</a:t>
            </a:fld>
            <a:endParaRPr lang="en-US" altLang="en-US"/>
          </a:p>
        </p:txBody>
      </p:sp>
      <p:sp>
        <p:nvSpPr>
          <p:cNvPr id="6" name="Footer Placeholder 4">
            <a:extLst>
              <a:ext uri="{FF2B5EF4-FFF2-40B4-BE49-F238E27FC236}">
                <a16:creationId xmlns:a16="http://schemas.microsoft.com/office/drawing/2014/main" id="{F1BE0D42-A977-DF4F-BAF7-9716055158B4}"/>
              </a:ext>
            </a:extLst>
          </p:cNvPr>
          <p:cNvSpPr>
            <a:spLocks noGrp="1"/>
          </p:cNvSpPr>
          <p:nvPr>
            <p:ph type="ftr" sz="quarter" idx="11"/>
          </p:nvPr>
        </p:nvSpPr>
        <p:spPr/>
        <p:txBody>
          <a:bodyPr/>
          <a:lstStyle>
            <a:lvl1pPr>
              <a:defRPr/>
            </a:lvl1pPr>
          </a:lstStyle>
          <a:p>
            <a:pPr>
              <a:defRPr/>
            </a:pPr>
            <a:endParaRPr lang="en-US"/>
          </a:p>
        </p:txBody>
      </p:sp>
      <p:sp>
        <p:nvSpPr>
          <p:cNvPr id="7" name="Slide Number Placeholder 5">
            <a:extLst>
              <a:ext uri="{FF2B5EF4-FFF2-40B4-BE49-F238E27FC236}">
                <a16:creationId xmlns:a16="http://schemas.microsoft.com/office/drawing/2014/main" id="{F5232D0B-4BDB-154A-B288-29C3E4273769}"/>
              </a:ext>
            </a:extLst>
          </p:cNvPr>
          <p:cNvSpPr>
            <a:spLocks noGrp="1"/>
          </p:cNvSpPr>
          <p:nvPr>
            <p:ph type="sldNum" sz="quarter" idx="12"/>
          </p:nvPr>
        </p:nvSpPr>
        <p:spPr/>
        <p:txBody>
          <a:bodyPr/>
          <a:lstStyle>
            <a:lvl1pPr>
              <a:defRPr/>
            </a:lvl1pPr>
          </a:lstStyle>
          <a:p>
            <a:fld id="{7AAAD7E6-DEA8-B443-ADDA-2A1A640196F2}" type="slidenum">
              <a:rPr lang="en-US" altLang="en-US"/>
              <a:pPr/>
              <a:t>‹#›</a:t>
            </a:fld>
            <a:endParaRPr lang="en-US" altLang="en-US"/>
          </a:p>
        </p:txBody>
      </p:sp>
    </p:spTree>
    <p:extLst>
      <p:ext uri="{BB962C8B-B14F-4D97-AF65-F5344CB8AC3E}">
        <p14:creationId xmlns:p14="http://schemas.microsoft.com/office/powerpoint/2010/main" val="1193545160"/>
      </p:ext>
    </p:extLst>
  </p:cSld>
  <p:clrMapOvr>
    <a:masterClrMapping/>
  </p:clrMapOvr>
</p:sldLayout>
</file>

<file path=ppt/slideLayouts/slideLayout242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a:extLst>
              <a:ext uri="{FF2B5EF4-FFF2-40B4-BE49-F238E27FC236}">
                <a16:creationId xmlns:a16="http://schemas.microsoft.com/office/drawing/2014/main" id="{6F0A52BC-6E2F-CA4E-9F1A-896FE85C1986}"/>
              </a:ext>
            </a:extLst>
          </p:cNvPr>
          <p:cNvSpPr>
            <a:spLocks noGrp="1"/>
          </p:cNvSpPr>
          <p:nvPr>
            <p:ph type="dt" sz="half" idx="10"/>
          </p:nvPr>
        </p:nvSpPr>
        <p:spPr/>
        <p:txBody>
          <a:bodyPr/>
          <a:lstStyle>
            <a:lvl1pPr>
              <a:defRPr/>
            </a:lvl1pPr>
          </a:lstStyle>
          <a:p>
            <a:fld id="{2DD7F63D-37B0-5D48-BC5C-01DA17B41EFB}" type="datetimeFigureOut">
              <a:rPr lang="en-US" altLang="en-US"/>
              <a:pPr/>
              <a:t>2/15/24</a:t>
            </a:fld>
            <a:endParaRPr lang="en-US" altLang="en-US"/>
          </a:p>
        </p:txBody>
      </p:sp>
      <p:sp>
        <p:nvSpPr>
          <p:cNvPr id="6" name="Footer Placeholder 4">
            <a:extLst>
              <a:ext uri="{FF2B5EF4-FFF2-40B4-BE49-F238E27FC236}">
                <a16:creationId xmlns:a16="http://schemas.microsoft.com/office/drawing/2014/main" id="{E781F726-5011-C74E-BB4A-731A6F1EF59D}"/>
              </a:ext>
            </a:extLst>
          </p:cNvPr>
          <p:cNvSpPr>
            <a:spLocks noGrp="1"/>
          </p:cNvSpPr>
          <p:nvPr>
            <p:ph type="ftr" sz="quarter" idx="11"/>
          </p:nvPr>
        </p:nvSpPr>
        <p:spPr/>
        <p:txBody>
          <a:bodyPr/>
          <a:lstStyle>
            <a:lvl1pPr>
              <a:defRPr/>
            </a:lvl1pPr>
          </a:lstStyle>
          <a:p>
            <a:pPr>
              <a:defRPr/>
            </a:pPr>
            <a:endParaRPr lang="en-US"/>
          </a:p>
        </p:txBody>
      </p:sp>
      <p:sp>
        <p:nvSpPr>
          <p:cNvPr id="7" name="Slide Number Placeholder 5">
            <a:extLst>
              <a:ext uri="{FF2B5EF4-FFF2-40B4-BE49-F238E27FC236}">
                <a16:creationId xmlns:a16="http://schemas.microsoft.com/office/drawing/2014/main" id="{E5770683-6E53-6140-B656-C83EA465E5A4}"/>
              </a:ext>
            </a:extLst>
          </p:cNvPr>
          <p:cNvSpPr>
            <a:spLocks noGrp="1"/>
          </p:cNvSpPr>
          <p:nvPr>
            <p:ph type="sldNum" sz="quarter" idx="12"/>
          </p:nvPr>
        </p:nvSpPr>
        <p:spPr/>
        <p:txBody>
          <a:bodyPr/>
          <a:lstStyle>
            <a:lvl1pPr>
              <a:defRPr/>
            </a:lvl1pPr>
          </a:lstStyle>
          <a:p>
            <a:fld id="{550DCBA1-BCAE-8A4E-A9E5-A4C2E3FC7951}" type="slidenum">
              <a:rPr lang="en-US" altLang="en-US"/>
              <a:pPr/>
              <a:t>‹#›</a:t>
            </a:fld>
            <a:endParaRPr lang="en-US" altLang="en-US"/>
          </a:p>
        </p:txBody>
      </p:sp>
    </p:spTree>
    <p:extLst>
      <p:ext uri="{BB962C8B-B14F-4D97-AF65-F5344CB8AC3E}">
        <p14:creationId xmlns:p14="http://schemas.microsoft.com/office/powerpoint/2010/main" val="3149275954"/>
      </p:ext>
    </p:extLst>
  </p:cSld>
  <p:clrMapOvr>
    <a:masterClrMapping/>
  </p:clrMapOvr>
</p:sldLayout>
</file>

<file path=ppt/slideLayouts/slideLayout242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9D1549A8-6B85-BE43-98CF-40F02C8E0250}"/>
              </a:ext>
            </a:extLst>
          </p:cNvPr>
          <p:cNvSpPr>
            <a:spLocks noGrp="1"/>
          </p:cNvSpPr>
          <p:nvPr>
            <p:ph type="dt" sz="half" idx="10"/>
          </p:nvPr>
        </p:nvSpPr>
        <p:spPr/>
        <p:txBody>
          <a:bodyPr/>
          <a:lstStyle>
            <a:lvl1pPr>
              <a:defRPr/>
            </a:lvl1pPr>
          </a:lstStyle>
          <a:p>
            <a:fld id="{3A378768-705E-4D47-9943-A408C8E34689}" type="datetimeFigureOut">
              <a:rPr lang="en-US" altLang="en-US"/>
              <a:pPr/>
              <a:t>2/15/24</a:t>
            </a:fld>
            <a:endParaRPr lang="en-US" altLang="en-US"/>
          </a:p>
        </p:txBody>
      </p:sp>
      <p:sp>
        <p:nvSpPr>
          <p:cNvPr id="5" name="Footer Placeholder 4">
            <a:extLst>
              <a:ext uri="{FF2B5EF4-FFF2-40B4-BE49-F238E27FC236}">
                <a16:creationId xmlns:a16="http://schemas.microsoft.com/office/drawing/2014/main" id="{E0256984-040A-4843-8BBB-F1F62F30987D}"/>
              </a:ext>
            </a:extLst>
          </p:cNvPr>
          <p:cNvSpPr>
            <a:spLocks noGrp="1"/>
          </p:cNvSpPr>
          <p:nvPr>
            <p:ph type="ftr" sz="quarter" idx="11"/>
          </p:nvPr>
        </p:nvSpPr>
        <p:spPr/>
        <p:txBody>
          <a:bodyPr/>
          <a:lstStyle>
            <a:lvl1pPr>
              <a:defRPr/>
            </a:lvl1pPr>
          </a:lstStyle>
          <a:p>
            <a:pPr>
              <a:defRPr/>
            </a:pPr>
            <a:endParaRPr lang="en-US"/>
          </a:p>
        </p:txBody>
      </p:sp>
      <p:sp>
        <p:nvSpPr>
          <p:cNvPr id="6" name="Slide Number Placeholder 5">
            <a:extLst>
              <a:ext uri="{FF2B5EF4-FFF2-40B4-BE49-F238E27FC236}">
                <a16:creationId xmlns:a16="http://schemas.microsoft.com/office/drawing/2014/main" id="{CC05686B-6229-D842-B7DC-98B82678994A}"/>
              </a:ext>
            </a:extLst>
          </p:cNvPr>
          <p:cNvSpPr>
            <a:spLocks noGrp="1"/>
          </p:cNvSpPr>
          <p:nvPr>
            <p:ph type="sldNum" sz="quarter" idx="12"/>
          </p:nvPr>
        </p:nvSpPr>
        <p:spPr/>
        <p:txBody>
          <a:bodyPr/>
          <a:lstStyle>
            <a:lvl1pPr>
              <a:defRPr/>
            </a:lvl1pPr>
          </a:lstStyle>
          <a:p>
            <a:fld id="{0270EF94-08A5-D547-857D-4BAE5A1E45A0}" type="slidenum">
              <a:rPr lang="en-US" altLang="en-US"/>
              <a:pPr/>
              <a:t>‹#›</a:t>
            </a:fld>
            <a:endParaRPr lang="en-US" altLang="en-US"/>
          </a:p>
        </p:txBody>
      </p:sp>
    </p:spTree>
    <p:extLst>
      <p:ext uri="{BB962C8B-B14F-4D97-AF65-F5344CB8AC3E}">
        <p14:creationId xmlns:p14="http://schemas.microsoft.com/office/powerpoint/2010/main" val="3793593350"/>
      </p:ext>
    </p:extLst>
  </p:cSld>
  <p:clrMapOvr>
    <a:masterClrMapping/>
  </p:clrMapOvr>
</p:sldLayout>
</file>

<file path=ppt/slideLayouts/slideLayout242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D31F4D88-A96D-F542-9C62-CB65D0EE6BD8}"/>
              </a:ext>
            </a:extLst>
          </p:cNvPr>
          <p:cNvSpPr>
            <a:spLocks noGrp="1"/>
          </p:cNvSpPr>
          <p:nvPr>
            <p:ph type="dt" sz="half" idx="10"/>
          </p:nvPr>
        </p:nvSpPr>
        <p:spPr/>
        <p:txBody>
          <a:bodyPr/>
          <a:lstStyle>
            <a:lvl1pPr>
              <a:defRPr/>
            </a:lvl1pPr>
          </a:lstStyle>
          <a:p>
            <a:fld id="{BFC9E379-424F-EB4F-A1CC-463055F8DC18}" type="datetimeFigureOut">
              <a:rPr lang="en-US" altLang="en-US"/>
              <a:pPr/>
              <a:t>2/15/24</a:t>
            </a:fld>
            <a:endParaRPr lang="en-US" altLang="en-US"/>
          </a:p>
        </p:txBody>
      </p:sp>
      <p:sp>
        <p:nvSpPr>
          <p:cNvPr id="5" name="Footer Placeholder 4">
            <a:extLst>
              <a:ext uri="{FF2B5EF4-FFF2-40B4-BE49-F238E27FC236}">
                <a16:creationId xmlns:a16="http://schemas.microsoft.com/office/drawing/2014/main" id="{EBBB69CC-EEB4-3C4D-BD26-03C52672674A}"/>
              </a:ext>
            </a:extLst>
          </p:cNvPr>
          <p:cNvSpPr>
            <a:spLocks noGrp="1"/>
          </p:cNvSpPr>
          <p:nvPr>
            <p:ph type="ftr" sz="quarter" idx="11"/>
          </p:nvPr>
        </p:nvSpPr>
        <p:spPr/>
        <p:txBody>
          <a:bodyPr/>
          <a:lstStyle>
            <a:lvl1pPr>
              <a:defRPr/>
            </a:lvl1pPr>
          </a:lstStyle>
          <a:p>
            <a:pPr>
              <a:defRPr/>
            </a:pPr>
            <a:endParaRPr lang="en-US"/>
          </a:p>
        </p:txBody>
      </p:sp>
      <p:sp>
        <p:nvSpPr>
          <p:cNvPr id="6" name="Slide Number Placeholder 5">
            <a:extLst>
              <a:ext uri="{FF2B5EF4-FFF2-40B4-BE49-F238E27FC236}">
                <a16:creationId xmlns:a16="http://schemas.microsoft.com/office/drawing/2014/main" id="{0C617BCF-1840-B64D-96FA-532B8E06B3C1}"/>
              </a:ext>
            </a:extLst>
          </p:cNvPr>
          <p:cNvSpPr>
            <a:spLocks noGrp="1"/>
          </p:cNvSpPr>
          <p:nvPr>
            <p:ph type="sldNum" sz="quarter" idx="12"/>
          </p:nvPr>
        </p:nvSpPr>
        <p:spPr/>
        <p:txBody>
          <a:bodyPr/>
          <a:lstStyle>
            <a:lvl1pPr>
              <a:defRPr/>
            </a:lvl1pPr>
          </a:lstStyle>
          <a:p>
            <a:fld id="{7958E049-C017-4941-9859-696ACCEA5F18}" type="slidenum">
              <a:rPr lang="en-US" altLang="en-US"/>
              <a:pPr/>
              <a:t>‹#›</a:t>
            </a:fld>
            <a:endParaRPr lang="en-US" altLang="en-US"/>
          </a:p>
        </p:txBody>
      </p:sp>
    </p:spTree>
    <p:extLst>
      <p:ext uri="{BB962C8B-B14F-4D97-AF65-F5344CB8AC3E}">
        <p14:creationId xmlns:p14="http://schemas.microsoft.com/office/powerpoint/2010/main" val="2559006995"/>
      </p:ext>
    </p:extLst>
  </p:cSld>
  <p:clrMapOvr>
    <a:masterClrMapping/>
  </p:clrMapOvr>
</p:sldLayout>
</file>

<file path=ppt/slideLayouts/slideLayout242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1" y="1"/>
            <a:ext cx="9140825" cy="6850063"/>
            <a:chOff x="0" y="0"/>
            <a:chExt cx="5758" cy="4315"/>
          </a:xfrm>
        </p:grpSpPr>
        <p:grpSp>
          <p:nvGrpSpPr>
            <p:cNvPr id="5" name="Group 3"/>
            <p:cNvGrpSpPr>
              <a:grpSpLocks/>
            </p:cNvGrpSpPr>
            <p:nvPr userDrawn="1"/>
          </p:nvGrpSpPr>
          <p:grpSpPr bwMode="auto">
            <a:xfrm>
              <a:off x="1728" y="2230"/>
              <a:ext cx="4027" cy="2085"/>
              <a:chOff x="1728" y="2230"/>
              <a:chExt cx="4027" cy="2085"/>
            </a:xfrm>
          </p:grpSpPr>
          <p:sp>
            <p:nvSpPr>
              <p:cNvPr id="8" name="Freeform 4"/>
              <p:cNvSpPr>
                <a:spLocks/>
              </p:cNvSpPr>
              <p:nvPr/>
            </p:nvSpPr>
            <p:spPr bwMode="hidden">
              <a:xfrm>
                <a:off x="1728" y="2644"/>
                <a:ext cx="2882" cy="1671"/>
              </a:xfrm>
              <a:custGeom>
                <a:avLst/>
                <a:gdLst/>
                <a:ahLst/>
                <a:cxnLst>
                  <a:cxn ang="0">
                    <a:pos x="2740" y="528"/>
                  </a:cxn>
                  <a:cxn ang="0">
                    <a:pos x="2632" y="484"/>
                  </a:cxn>
                  <a:cxn ang="0">
                    <a:pos x="2480" y="424"/>
                  </a:cxn>
                  <a:cxn ang="0">
                    <a:pos x="2203" y="343"/>
                  </a:cxn>
                  <a:cxn ang="0">
                    <a:pos x="1970" y="277"/>
                  </a:cxn>
                  <a:cxn ang="0">
                    <a:pos x="1807" y="212"/>
                  </a:cxn>
                  <a:cxn ang="0">
                    <a:pos x="1693" y="152"/>
                  </a:cxn>
                  <a:cxn ang="0">
                    <a:pos x="1628" y="103"/>
                  </a:cxn>
                  <a:cxn ang="0">
                    <a:pos x="1590" y="60"/>
                  </a:cxn>
                  <a:cxn ang="0">
                    <a:pos x="1579" y="27"/>
                  </a:cxn>
                  <a:cxn ang="0">
                    <a:pos x="1585" y="0"/>
                  </a:cxn>
                  <a:cxn ang="0">
                    <a:pos x="1557" y="49"/>
                  </a:cxn>
                  <a:cxn ang="0">
                    <a:pos x="1568" y="98"/>
                  </a:cxn>
                  <a:cxn ang="0">
                    <a:pos x="1617" y="141"/>
                  </a:cxn>
                  <a:cxn ang="0">
                    <a:pos x="1688" y="185"/>
                  </a:cxn>
                  <a:cxn ang="0">
                    <a:pos x="1791" y="228"/>
                  </a:cxn>
                  <a:cxn ang="0">
                    <a:pos x="2040" y="310"/>
                  </a:cxn>
                  <a:cxn ang="0">
                    <a:pos x="2285" y="381"/>
                  </a:cxn>
                  <a:cxn ang="0">
                    <a:pos x="2464" y="435"/>
                  </a:cxn>
                  <a:cxn ang="0">
                    <a:pos x="2605" y="484"/>
                  </a:cxn>
                  <a:cxn ang="0">
                    <a:pos x="2708" y="528"/>
                  </a:cxn>
                  <a:cxn ang="0">
                    <a:pos x="2768" y="560"/>
                  </a:cxn>
                  <a:cxn ang="0">
                    <a:pos x="2795" y="593"/>
                  </a:cxn>
                  <a:cxn ang="0">
                    <a:pos x="2795" y="642"/>
                  </a:cxn>
                  <a:cxn ang="0">
                    <a:pos x="2762" y="691"/>
                  </a:cxn>
                  <a:cxn ang="0">
                    <a:pos x="2692" y="735"/>
                  </a:cxn>
                  <a:cxn ang="0">
                    <a:pos x="2589" y="778"/>
                  </a:cxn>
                  <a:cxn ang="0">
                    <a:pos x="2458" y="822"/>
                  </a:cxn>
                  <a:cxn ang="0">
                    <a:pos x="2301" y="865"/>
                  </a:cxn>
                  <a:cxn ang="0">
                    <a:pos x="2030" y="930"/>
                  </a:cxn>
                  <a:cxn ang="0">
                    <a:pos x="1606" y="1034"/>
                  </a:cxn>
                  <a:cxn ang="0">
                    <a:pos x="1145" y="1164"/>
                  </a:cxn>
                  <a:cxn ang="0">
                    <a:pos x="673" y="1328"/>
                  </a:cxn>
                  <a:cxn ang="0">
                    <a:pos x="217" y="1545"/>
                  </a:cxn>
                  <a:cxn ang="0">
                    <a:pos x="353" y="1671"/>
                  </a:cxn>
                  <a:cxn ang="0">
                    <a:pos x="754" y="1469"/>
                  </a:cxn>
                  <a:cxn ang="0">
                    <a:pos x="1145" y="1311"/>
                  </a:cxn>
                  <a:cxn ang="0">
                    <a:pos x="1519" y="1186"/>
                  </a:cxn>
                  <a:cxn ang="0">
                    <a:pos x="1861" y="1083"/>
                  </a:cxn>
                  <a:cxn ang="0">
                    <a:pos x="2165" y="1007"/>
                  </a:cxn>
                  <a:cxn ang="0">
                    <a:pos x="2426" y="947"/>
                  </a:cxn>
                  <a:cxn ang="0">
                    <a:pos x="2626" y="892"/>
                  </a:cxn>
                  <a:cxn ang="0">
                    <a:pos x="2762" y="838"/>
                  </a:cxn>
                  <a:cxn ang="0">
                    <a:pos x="2827" y="794"/>
                  </a:cxn>
                  <a:cxn ang="0">
                    <a:pos x="2865" y="745"/>
                  </a:cxn>
                  <a:cxn ang="0">
                    <a:pos x="2882" y="702"/>
                  </a:cxn>
                  <a:cxn ang="0">
                    <a:pos x="2854" y="620"/>
                  </a:cxn>
                  <a:cxn ang="0">
                    <a:pos x="2800" y="560"/>
                  </a:cxn>
                  <a:cxn ang="0">
                    <a:pos x="2773" y="544"/>
                  </a:cxn>
                </a:cxnLst>
                <a:rect l="0" t="0" r="r" b="b"/>
                <a:pathLst>
                  <a:path w="2882" h="1671">
                    <a:moveTo>
                      <a:pt x="2773" y="544"/>
                    </a:moveTo>
                    <a:lnTo>
                      <a:pt x="2740" y="528"/>
                    </a:lnTo>
                    <a:lnTo>
                      <a:pt x="2692" y="506"/>
                    </a:lnTo>
                    <a:lnTo>
                      <a:pt x="2632" y="484"/>
                    </a:lnTo>
                    <a:lnTo>
                      <a:pt x="2561" y="457"/>
                    </a:lnTo>
                    <a:lnTo>
                      <a:pt x="2480" y="424"/>
                    </a:lnTo>
                    <a:lnTo>
                      <a:pt x="2388" y="397"/>
                    </a:lnTo>
                    <a:lnTo>
                      <a:pt x="2203" y="343"/>
                    </a:lnTo>
                    <a:lnTo>
                      <a:pt x="2078" y="310"/>
                    </a:lnTo>
                    <a:lnTo>
                      <a:pt x="1970" y="277"/>
                    </a:lnTo>
                    <a:lnTo>
                      <a:pt x="1878" y="245"/>
                    </a:lnTo>
                    <a:lnTo>
                      <a:pt x="1807" y="212"/>
                    </a:lnTo>
                    <a:lnTo>
                      <a:pt x="1742" y="179"/>
                    </a:lnTo>
                    <a:lnTo>
                      <a:pt x="1693" y="152"/>
                    </a:lnTo>
                    <a:lnTo>
                      <a:pt x="1655" y="125"/>
                    </a:lnTo>
                    <a:lnTo>
                      <a:pt x="1628" y="103"/>
                    </a:lnTo>
                    <a:lnTo>
                      <a:pt x="1606" y="81"/>
                    </a:lnTo>
                    <a:lnTo>
                      <a:pt x="1590" y="60"/>
                    </a:lnTo>
                    <a:lnTo>
                      <a:pt x="1585" y="43"/>
                    </a:lnTo>
                    <a:lnTo>
                      <a:pt x="1579" y="27"/>
                    </a:lnTo>
                    <a:lnTo>
                      <a:pt x="1585" y="5"/>
                    </a:lnTo>
                    <a:lnTo>
                      <a:pt x="1585" y="0"/>
                    </a:lnTo>
                    <a:lnTo>
                      <a:pt x="1568" y="27"/>
                    </a:lnTo>
                    <a:lnTo>
                      <a:pt x="1557" y="49"/>
                    </a:lnTo>
                    <a:lnTo>
                      <a:pt x="1557" y="76"/>
                    </a:lnTo>
                    <a:lnTo>
                      <a:pt x="1568" y="98"/>
                    </a:lnTo>
                    <a:lnTo>
                      <a:pt x="1590" y="120"/>
                    </a:lnTo>
                    <a:lnTo>
                      <a:pt x="1617" y="141"/>
                    </a:lnTo>
                    <a:lnTo>
                      <a:pt x="1650" y="163"/>
                    </a:lnTo>
                    <a:lnTo>
                      <a:pt x="1688" y="185"/>
                    </a:lnTo>
                    <a:lnTo>
                      <a:pt x="1737" y="207"/>
                    </a:lnTo>
                    <a:lnTo>
                      <a:pt x="1791" y="228"/>
                    </a:lnTo>
                    <a:lnTo>
                      <a:pt x="1905" y="267"/>
                    </a:lnTo>
                    <a:lnTo>
                      <a:pt x="2040" y="310"/>
                    </a:lnTo>
                    <a:lnTo>
                      <a:pt x="2182" y="348"/>
                    </a:lnTo>
                    <a:lnTo>
                      <a:pt x="2285" y="381"/>
                    </a:lnTo>
                    <a:lnTo>
                      <a:pt x="2382" y="408"/>
                    </a:lnTo>
                    <a:lnTo>
                      <a:pt x="2464" y="435"/>
                    </a:lnTo>
                    <a:lnTo>
                      <a:pt x="2540" y="462"/>
                    </a:lnTo>
                    <a:lnTo>
                      <a:pt x="2605" y="484"/>
                    </a:lnTo>
                    <a:lnTo>
                      <a:pt x="2659" y="506"/>
                    </a:lnTo>
                    <a:lnTo>
                      <a:pt x="2708" y="528"/>
                    </a:lnTo>
                    <a:lnTo>
                      <a:pt x="2740" y="544"/>
                    </a:lnTo>
                    <a:lnTo>
                      <a:pt x="2768" y="560"/>
                    </a:lnTo>
                    <a:lnTo>
                      <a:pt x="2784" y="577"/>
                    </a:lnTo>
                    <a:lnTo>
                      <a:pt x="2795" y="593"/>
                    </a:lnTo>
                    <a:lnTo>
                      <a:pt x="2800" y="615"/>
                    </a:lnTo>
                    <a:lnTo>
                      <a:pt x="2795" y="642"/>
                    </a:lnTo>
                    <a:lnTo>
                      <a:pt x="2784" y="664"/>
                    </a:lnTo>
                    <a:lnTo>
                      <a:pt x="2762" y="691"/>
                    </a:lnTo>
                    <a:lnTo>
                      <a:pt x="2730" y="713"/>
                    </a:lnTo>
                    <a:lnTo>
                      <a:pt x="2692" y="735"/>
                    </a:lnTo>
                    <a:lnTo>
                      <a:pt x="2643" y="756"/>
                    </a:lnTo>
                    <a:lnTo>
                      <a:pt x="2589" y="778"/>
                    </a:lnTo>
                    <a:lnTo>
                      <a:pt x="2529" y="800"/>
                    </a:lnTo>
                    <a:lnTo>
                      <a:pt x="2458" y="822"/>
                    </a:lnTo>
                    <a:lnTo>
                      <a:pt x="2382" y="843"/>
                    </a:lnTo>
                    <a:lnTo>
                      <a:pt x="2301" y="865"/>
                    </a:lnTo>
                    <a:lnTo>
                      <a:pt x="2214" y="887"/>
                    </a:lnTo>
                    <a:lnTo>
                      <a:pt x="2030" y="930"/>
                    </a:lnTo>
                    <a:lnTo>
                      <a:pt x="1823" y="979"/>
                    </a:lnTo>
                    <a:lnTo>
                      <a:pt x="1606" y="1034"/>
                    </a:lnTo>
                    <a:lnTo>
                      <a:pt x="1378" y="1094"/>
                    </a:lnTo>
                    <a:lnTo>
                      <a:pt x="1145" y="1164"/>
                    </a:lnTo>
                    <a:lnTo>
                      <a:pt x="912" y="1241"/>
                    </a:lnTo>
                    <a:lnTo>
                      <a:pt x="673" y="1328"/>
                    </a:lnTo>
                    <a:lnTo>
                      <a:pt x="440" y="1431"/>
                    </a:lnTo>
                    <a:lnTo>
                      <a:pt x="217" y="1545"/>
                    </a:lnTo>
                    <a:lnTo>
                      <a:pt x="0" y="1671"/>
                    </a:lnTo>
                    <a:lnTo>
                      <a:pt x="353" y="1671"/>
                    </a:lnTo>
                    <a:lnTo>
                      <a:pt x="554" y="1567"/>
                    </a:lnTo>
                    <a:lnTo>
                      <a:pt x="754" y="1469"/>
                    </a:lnTo>
                    <a:lnTo>
                      <a:pt x="955" y="1388"/>
                    </a:lnTo>
                    <a:lnTo>
                      <a:pt x="1145" y="1311"/>
                    </a:lnTo>
                    <a:lnTo>
                      <a:pt x="1335" y="1241"/>
                    </a:lnTo>
                    <a:lnTo>
                      <a:pt x="1519" y="1186"/>
                    </a:lnTo>
                    <a:lnTo>
                      <a:pt x="1693" y="1132"/>
                    </a:lnTo>
                    <a:lnTo>
                      <a:pt x="1861" y="1083"/>
                    </a:lnTo>
                    <a:lnTo>
                      <a:pt x="2019" y="1045"/>
                    </a:lnTo>
                    <a:lnTo>
                      <a:pt x="2165" y="1007"/>
                    </a:lnTo>
                    <a:lnTo>
                      <a:pt x="2301" y="974"/>
                    </a:lnTo>
                    <a:lnTo>
                      <a:pt x="2426" y="947"/>
                    </a:lnTo>
                    <a:lnTo>
                      <a:pt x="2534" y="914"/>
                    </a:lnTo>
                    <a:lnTo>
                      <a:pt x="2626" y="892"/>
                    </a:lnTo>
                    <a:lnTo>
                      <a:pt x="2702" y="865"/>
                    </a:lnTo>
                    <a:lnTo>
                      <a:pt x="2762" y="838"/>
                    </a:lnTo>
                    <a:lnTo>
                      <a:pt x="2800" y="816"/>
                    </a:lnTo>
                    <a:lnTo>
                      <a:pt x="2827" y="794"/>
                    </a:lnTo>
                    <a:lnTo>
                      <a:pt x="2849" y="767"/>
                    </a:lnTo>
                    <a:lnTo>
                      <a:pt x="2865" y="745"/>
                    </a:lnTo>
                    <a:lnTo>
                      <a:pt x="2876" y="724"/>
                    </a:lnTo>
                    <a:lnTo>
                      <a:pt x="2882" y="702"/>
                    </a:lnTo>
                    <a:lnTo>
                      <a:pt x="2876" y="658"/>
                    </a:lnTo>
                    <a:lnTo>
                      <a:pt x="2854" y="620"/>
                    </a:lnTo>
                    <a:lnTo>
                      <a:pt x="2833" y="588"/>
                    </a:lnTo>
                    <a:lnTo>
                      <a:pt x="2800" y="560"/>
                    </a:lnTo>
                    <a:lnTo>
                      <a:pt x="2773" y="544"/>
                    </a:lnTo>
                    <a:lnTo>
                      <a:pt x="2773" y="544"/>
                    </a:lnTo>
                    <a:close/>
                  </a:path>
                </a:pathLst>
              </a:custGeom>
              <a:gradFill rotWithShape="0">
                <a:gsLst>
                  <a:gs pos="0">
                    <a:schemeClr val="bg1"/>
                  </a:gs>
                  <a:gs pos="100000">
                    <a:schemeClr val="bg1">
                      <a:gamma/>
                      <a:shade val="90980"/>
                      <a:invGamma/>
                    </a:schemeClr>
                  </a:gs>
                </a:gsLst>
                <a:lin ang="0" scaled="1"/>
              </a:gradFill>
              <a:ln w="9525">
                <a:noFill/>
                <a:round/>
                <a:headEnd/>
                <a:tailEnd/>
              </a:ln>
            </p:spPr>
            <p:txBody>
              <a:bodyPr/>
              <a:lstStyle/>
              <a:p>
                <a:pPr>
                  <a:defRPr/>
                </a:pPr>
                <a:endParaRPr lang="en-US">
                  <a:ea typeface="ＭＳ Ｐゴシック" charset="-128"/>
                  <a:cs typeface="ＭＳ Ｐゴシック" charset="-128"/>
                </a:endParaRPr>
              </a:p>
            </p:txBody>
          </p:sp>
          <p:sp>
            <p:nvSpPr>
              <p:cNvPr id="9" name="Freeform 5"/>
              <p:cNvSpPr>
                <a:spLocks/>
              </p:cNvSpPr>
              <p:nvPr/>
            </p:nvSpPr>
            <p:spPr bwMode="hidden">
              <a:xfrm>
                <a:off x="4170" y="2671"/>
                <a:ext cx="1259" cy="811"/>
              </a:xfrm>
              <a:custGeom>
                <a:avLst/>
                <a:gdLst/>
                <a:ahLst/>
                <a:cxnLst>
                  <a:cxn ang="0">
                    <a:pos x="1259" y="615"/>
                  </a:cxn>
                  <a:cxn ang="0">
                    <a:pos x="1248" y="588"/>
                  </a:cxn>
                  <a:cxn ang="0">
                    <a:pos x="1237" y="566"/>
                  </a:cxn>
                  <a:cxn ang="0">
                    <a:pos x="1216" y="539"/>
                  </a:cxn>
                  <a:cxn ang="0">
                    <a:pos x="1188" y="517"/>
                  </a:cxn>
                  <a:cxn ang="0">
                    <a:pos x="1123" y="479"/>
                  </a:cxn>
                  <a:cxn ang="0">
                    <a:pos x="1042" y="441"/>
                  </a:cxn>
                  <a:cxn ang="0">
                    <a:pos x="944" y="408"/>
                  </a:cxn>
                  <a:cxn ang="0">
                    <a:pos x="841" y="381"/>
                  </a:cxn>
                  <a:cxn ang="0">
                    <a:pos x="727" y="348"/>
                  </a:cxn>
                  <a:cxn ang="0">
                    <a:pos x="613" y="321"/>
                  </a:cxn>
                  <a:cxn ang="0">
                    <a:pos x="499" y="294"/>
                  </a:cxn>
                  <a:cxn ang="0">
                    <a:pos x="391" y="261"/>
                  </a:cxn>
                  <a:cxn ang="0">
                    <a:pos x="288" y="229"/>
                  </a:cxn>
                  <a:cxn ang="0">
                    <a:pos x="195" y="196"/>
                  </a:cxn>
                  <a:cxn ang="0">
                    <a:pos x="119" y="152"/>
                  </a:cxn>
                  <a:cxn ang="0">
                    <a:pos x="54" y="109"/>
                  </a:cxn>
                  <a:cxn ang="0">
                    <a:pos x="33" y="87"/>
                  </a:cxn>
                  <a:cxn ang="0">
                    <a:pos x="16" y="60"/>
                  </a:cxn>
                  <a:cxn ang="0">
                    <a:pos x="5" y="33"/>
                  </a:cxn>
                  <a:cxn ang="0">
                    <a:pos x="0" y="0"/>
                  </a:cxn>
                  <a:cxn ang="0">
                    <a:pos x="0" y="6"/>
                  </a:cxn>
                  <a:cxn ang="0">
                    <a:pos x="0" y="11"/>
                  </a:cxn>
                  <a:cxn ang="0">
                    <a:pos x="0" y="38"/>
                  </a:cxn>
                  <a:cxn ang="0">
                    <a:pos x="5" y="60"/>
                  </a:cxn>
                  <a:cxn ang="0">
                    <a:pos x="16" y="87"/>
                  </a:cxn>
                  <a:cxn ang="0">
                    <a:pos x="33" y="114"/>
                  </a:cxn>
                  <a:cxn ang="0">
                    <a:pos x="54" y="142"/>
                  </a:cxn>
                  <a:cxn ang="0">
                    <a:pos x="87" y="174"/>
                  </a:cxn>
                  <a:cxn ang="0">
                    <a:pos x="125" y="207"/>
                  </a:cxn>
                  <a:cxn ang="0">
                    <a:pos x="179" y="240"/>
                  </a:cxn>
                  <a:cxn ang="0">
                    <a:pos x="244" y="278"/>
                  </a:cxn>
                  <a:cxn ang="0">
                    <a:pos x="326" y="310"/>
                  </a:cxn>
                  <a:cxn ang="0">
                    <a:pos x="418" y="348"/>
                  </a:cxn>
                  <a:cxn ang="0">
                    <a:pos x="526" y="381"/>
                  </a:cxn>
                  <a:cxn ang="0">
                    <a:pos x="657" y="414"/>
                  </a:cxn>
                  <a:cxn ang="0">
                    <a:pos x="749" y="435"/>
                  </a:cxn>
                  <a:cxn ang="0">
                    <a:pos x="830" y="463"/>
                  </a:cxn>
                  <a:cxn ang="0">
                    <a:pos x="901" y="490"/>
                  </a:cxn>
                  <a:cxn ang="0">
                    <a:pos x="966" y="512"/>
                  </a:cxn>
                  <a:cxn ang="0">
                    <a:pos x="1015" y="539"/>
                  </a:cxn>
                  <a:cxn ang="0">
                    <a:pos x="1053" y="566"/>
                  </a:cxn>
                  <a:cxn ang="0">
                    <a:pos x="1080" y="593"/>
                  </a:cxn>
                  <a:cxn ang="0">
                    <a:pos x="1102" y="620"/>
                  </a:cxn>
                  <a:cxn ang="0">
                    <a:pos x="1112" y="648"/>
                  </a:cxn>
                  <a:cxn ang="0">
                    <a:pos x="1118" y="675"/>
                  </a:cxn>
                  <a:cxn ang="0">
                    <a:pos x="1112" y="697"/>
                  </a:cxn>
                  <a:cxn ang="0">
                    <a:pos x="1096" y="724"/>
                  </a:cxn>
                  <a:cxn ang="0">
                    <a:pos x="1080" y="746"/>
                  </a:cxn>
                  <a:cxn ang="0">
                    <a:pos x="1053" y="767"/>
                  </a:cxn>
                  <a:cxn ang="0">
                    <a:pos x="1015" y="789"/>
                  </a:cxn>
                  <a:cxn ang="0">
                    <a:pos x="977" y="811"/>
                  </a:cxn>
                  <a:cxn ang="0">
                    <a:pos x="1047" y="789"/>
                  </a:cxn>
                  <a:cxn ang="0">
                    <a:pos x="1107" y="767"/>
                  </a:cxn>
                  <a:cxn ang="0">
                    <a:pos x="1156" y="746"/>
                  </a:cxn>
                  <a:cxn ang="0">
                    <a:pos x="1199" y="724"/>
                  </a:cxn>
                  <a:cxn ang="0">
                    <a:pos x="1226" y="702"/>
                  </a:cxn>
                  <a:cxn ang="0">
                    <a:pos x="1248" y="675"/>
                  </a:cxn>
                  <a:cxn ang="0">
                    <a:pos x="1259" y="648"/>
                  </a:cxn>
                  <a:cxn ang="0">
                    <a:pos x="1259" y="615"/>
                  </a:cxn>
                  <a:cxn ang="0">
                    <a:pos x="1259" y="615"/>
                  </a:cxn>
                </a:cxnLst>
                <a:rect l="0" t="0" r="r" b="b"/>
                <a:pathLst>
                  <a:path w="1259" h="811">
                    <a:moveTo>
                      <a:pt x="1259" y="615"/>
                    </a:moveTo>
                    <a:lnTo>
                      <a:pt x="1248" y="588"/>
                    </a:lnTo>
                    <a:lnTo>
                      <a:pt x="1237" y="566"/>
                    </a:lnTo>
                    <a:lnTo>
                      <a:pt x="1216" y="539"/>
                    </a:lnTo>
                    <a:lnTo>
                      <a:pt x="1188" y="517"/>
                    </a:lnTo>
                    <a:lnTo>
                      <a:pt x="1123" y="479"/>
                    </a:lnTo>
                    <a:lnTo>
                      <a:pt x="1042" y="441"/>
                    </a:lnTo>
                    <a:lnTo>
                      <a:pt x="944" y="408"/>
                    </a:lnTo>
                    <a:lnTo>
                      <a:pt x="841" y="381"/>
                    </a:lnTo>
                    <a:lnTo>
                      <a:pt x="727" y="348"/>
                    </a:lnTo>
                    <a:lnTo>
                      <a:pt x="613" y="321"/>
                    </a:lnTo>
                    <a:lnTo>
                      <a:pt x="499" y="294"/>
                    </a:lnTo>
                    <a:lnTo>
                      <a:pt x="391" y="261"/>
                    </a:lnTo>
                    <a:lnTo>
                      <a:pt x="288" y="229"/>
                    </a:lnTo>
                    <a:lnTo>
                      <a:pt x="195" y="196"/>
                    </a:lnTo>
                    <a:lnTo>
                      <a:pt x="119" y="152"/>
                    </a:lnTo>
                    <a:lnTo>
                      <a:pt x="54" y="109"/>
                    </a:lnTo>
                    <a:lnTo>
                      <a:pt x="33" y="87"/>
                    </a:lnTo>
                    <a:lnTo>
                      <a:pt x="16" y="60"/>
                    </a:lnTo>
                    <a:lnTo>
                      <a:pt x="5" y="33"/>
                    </a:lnTo>
                    <a:lnTo>
                      <a:pt x="0" y="0"/>
                    </a:lnTo>
                    <a:lnTo>
                      <a:pt x="0" y="6"/>
                    </a:lnTo>
                    <a:lnTo>
                      <a:pt x="0" y="11"/>
                    </a:lnTo>
                    <a:lnTo>
                      <a:pt x="0" y="38"/>
                    </a:lnTo>
                    <a:lnTo>
                      <a:pt x="5" y="60"/>
                    </a:lnTo>
                    <a:lnTo>
                      <a:pt x="16" y="87"/>
                    </a:lnTo>
                    <a:lnTo>
                      <a:pt x="33" y="114"/>
                    </a:lnTo>
                    <a:lnTo>
                      <a:pt x="54" y="142"/>
                    </a:lnTo>
                    <a:lnTo>
                      <a:pt x="87" y="174"/>
                    </a:lnTo>
                    <a:lnTo>
                      <a:pt x="125" y="207"/>
                    </a:lnTo>
                    <a:lnTo>
                      <a:pt x="179" y="240"/>
                    </a:lnTo>
                    <a:lnTo>
                      <a:pt x="244" y="278"/>
                    </a:lnTo>
                    <a:lnTo>
                      <a:pt x="326" y="310"/>
                    </a:lnTo>
                    <a:lnTo>
                      <a:pt x="418" y="348"/>
                    </a:lnTo>
                    <a:lnTo>
                      <a:pt x="526" y="381"/>
                    </a:lnTo>
                    <a:lnTo>
                      <a:pt x="657" y="414"/>
                    </a:lnTo>
                    <a:lnTo>
                      <a:pt x="749" y="435"/>
                    </a:lnTo>
                    <a:lnTo>
                      <a:pt x="830" y="463"/>
                    </a:lnTo>
                    <a:lnTo>
                      <a:pt x="901" y="490"/>
                    </a:lnTo>
                    <a:lnTo>
                      <a:pt x="966" y="512"/>
                    </a:lnTo>
                    <a:lnTo>
                      <a:pt x="1015" y="539"/>
                    </a:lnTo>
                    <a:lnTo>
                      <a:pt x="1053" y="566"/>
                    </a:lnTo>
                    <a:lnTo>
                      <a:pt x="1080" y="593"/>
                    </a:lnTo>
                    <a:lnTo>
                      <a:pt x="1102" y="620"/>
                    </a:lnTo>
                    <a:lnTo>
                      <a:pt x="1112" y="648"/>
                    </a:lnTo>
                    <a:lnTo>
                      <a:pt x="1118" y="675"/>
                    </a:lnTo>
                    <a:lnTo>
                      <a:pt x="1112" y="697"/>
                    </a:lnTo>
                    <a:lnTo>
                      <a:pt x="1096" y="724"/>
                    </a:lnTo>
                    <a:lnTo>
                      <a:pt x="1080" y="746"/>
                    </a:lnTo>
                    <a:lnTo>
                      <a:pt x="1053" y="767"/>
                    </a:lnTo>
                    <a:lnTo>
                      <a:pt x="1015" y="789"/>
                    </a:lnTo>
                    <a:lnTo>
                      <a:pt x="977" y="811"/>
                    </a:lnTo>
                    <a:lnTo>
                      <a:pt x="1047" y="789"/>
                    </a:lnTo>
                    <a:lnTo>
                      <a:pt x="1107" y="767"/>
                    </a:lnTo>
                    <a:lnTo>
                      <a:pt x="1156" y="746"/>
                    </a:lnTo>
                    <a:lnTo>
                      <a:pt x="1199" y="724"/>
                    </a:lnTo>
                    <a:lnTo>
                      <a:pt x="1226" y="702"/>
                    </a:lnTo>
                    <a:lnTo>
                      <a:pt x="1248" y="675"/>
                    </a:lnTo>
                    <a:lnTo>
                      <a:pt x="1259" y="648"/>
                    </a:lnTo>
                    <a:lnTo>
                      <a:pt x="1259" y="615"/>
                    </a:lnTo>
                    <a:lnTo>
                      <a:pt x="1259" y="615"/>
                    </a:lnTo>
                    <a:close/>
                  </a:path>
                </a:pathLst>
              </a:custGeom>
              <a:gradFill rotWithShape="0">
                <a:gsLst>
                  <a:gs pos="0">
                    <a:schemeClr val="bg1"/>
                  </a:gs>
                  <a:gs pos="100000">
                    <a:schemeClr val="bg1">
                      <a:gamma/>
                      <a:shade val="90980"/>
                      <a:invGamma/>
                    </a:schemeClr>
                  </a:gs>
                </a:gsLst>
                <a:lin ang="2700000" scaled="1"/>
              </a:gradFill>
              <a:ln w="9525">
                <a:noFill/>
                <a:round/>
                <a:headEnd/>
                <a:tailEnd/>
              </a:ln>
            </p:spPr>
            <p:txBody>
              <a:bodyPr/>
              <a:lstStyle/>
              <a:p>
                <a:pPr>
                  <a:defRPr/>
                </a:pPr>
                <a:endParaRPr lang="en-US">
                  <a:ea typeface="ＭＳ Ｐゴシック" charset="-128"/>
                  <a:cs typeface="ＭＳ Ｐゴシック" charset="-128"/>
                </a:endParaRPr>
              </a:p>
            </p:txBody>
          </p:sp>
          <p:sp>
            <p:nvSpPr>
              <p:cNvPr id="10" name="Freeform 6"/>
              <p:cNvSpPr>
                <a:spLocks/>
              </p:cNvSpPr>
              <p:nvPr/>
            </p:nvSpPr>
            <p:spPr bwMode="hidden">
              <a:xfrm>
                <a:off x="2900" y="3346"/>
                <a:ext cx="2849" cy="969"/>
              </a:xfrm>
              <a:custGeom>
                <a:avLst/>
                <a:gdLst/>
                <a:ahLst/>
                <a:cxnLst>
                  <a:cxn ang="0">
                    <a:pos x="92" y="958"/>
                  </a:cxn>
                  <a:cxn ang="0">
                    <a:pos x="0" y="969"/>
                  </a:cxn>
                  <a:cxn ang="0">
                    <a:pos x="391" y="969"/>
                  </a:cxn>
                  <a:cxn ang="0">
                    <a:pos x="434" y="947"/>
                  </a:cxn>
                  <a:cxn ang="0">
                    <a:pos x="483" y="914"/>
                  </a:cxn>
                  <a:cxn ang="0">
                    <a:pos x="554" y="876"/>
                  </a:cxn>
                  <a:cxn ang="0">
                    <a:pos x="635" y="838"/>
                  </a:cxn>
                  <a:cxn ang="0">
                    <a:pos x="727" y="794"/>
                  </a:cxn>
                  <a:cxn ang="0">
                    <a:pos x="836" y="745"/>
                  </a:cxn>
                  <a:cxn ang="0">
                    <a:pos x="961" y="696"/>
                  </a:cxn>
                  <a:cxn ang="0">
                    <a:pos x="1102" y="642"/>
                  </a:cxn>
                  <a:cxn ang="0">
                    <a:pos x="1259" y="582"/>
                  </a:cxn>
                  <a:cxn ang="0">
                    <a:pos x="1433" y="522"/>
                  </a:cxn>
                  <a:cxn ang="0">
                    <a:pos x="1623" y="462"/>
                  </a:cxn>
                  <a:cxn ang="0">
                    <a:pos x="1829" y="403"/>
                  </a:cxn>
                  <a:cxn ang="0">
                    <a:pos x="2057" y="343"/>
                  </a:cxn>
                  <a:cxn ang="0">
                    <a:pos x="2301" y="283"/>
                  </a:cxn>
                  <a:cxn ang="0">
                    <a:pos x="2567" y="223"/>
                  </a:cxn>
                  <a:cxn ang="0">
                    <a:pos x="2849" y="163"/>
                  </a:cxn>
                  <a:cxn ang="0">
                    <a:pos x="2849" y="0"/>
                  </a:cxn>
                  <a:cxn ang="0">
                    <a:pos x="2817" y="16"/>
                  </a:cxn>
                  <a:cxn ang="0">
                    <a:pos x="2773" y="33"/>
                  </a:cxn>
                  <a:cxn ang="0">
                    <a:pos x="2719" y="54"/>
                  </a:cxn>
                  <a:cxn ang="0">
                    <a:pos x="2648" y="76"/>
                  </a:cxn>
                  <a:cxn ang="0">
                    <a:pos x="2572" y="98"/>
                  </a:cxn>
                  <a:cxn ang="0">
                    <a:pos x="2491" y="120"/>
                  </a:cxn>
                  <a:cxn ang="0">
                    <a:pos x="2399" y="147"/>
                  </a:cxn>
                  <a:cxn ang="0">
                    <a:pos x="2301" y="169"/>
                  </a:cxn>
                  <a:cxn ang="0">
                    <a:pos x="2095" y="223"/>
                  </a:cxn>
                  <a:cxn ang="0">
                    <a:pos x="1889" y="277"/>
                  </a:cxn>
                  <a:cxn ang="0">
                    <a:pos x="1688" y="326"/>
                  </a:cxn>
                  <a:cxn ang="0">
                    <a:pos x="1590" y="354"/>
                  </a:cxn>
                  <a:cxn ang="0">
                    <a:pos x="1503" y="381"/>
                  </a:cxn>
                  <a:cxn ang="0">
                    <a:pos x="1107" y="506"/>
                  </a:cxn>
                  <a:cxn ang="0">
                    <a:pos x="912" y="577"/>
                  </a:cxn>
                  <a:cxn ang="0">
                    <a:pos x="727" y="647"/>
                  </a:cxn>
                  <a:cxn ang="0">
                    <a:pos x="548" y="718"/>
                  </a:cxn>
                  <a:cxn ang="0">
                    <a:pos x="380" y="794"/>
                  </a:cxn>
                  <a:cxn ang="0">
                    <a:pos x="228" y="876"/>
                  </a:cxn>
                  <a:cxn ang="0">
                    <a:pos x="92" y="958"/>
                  </a:cxn>
                  <a:cxn ang="0">
                    <a:pos x="92" y="958"/>
                  </a:cxn>
                </a:cxnLst>
                <a:rect l="0" t="0" r="r" b="b"/>
                <a:pathLst>
                  <a:path w="2849" h="969">
                    <a:moveTo>
                      <a:pt x="92" y="958"/>
                    </a:moveTo>
                    <a:lnTo>
                      <a:pt x="0" y="969"/>
                    </a:lnTo>
                    <a:lnTo>
                      <a:pt x="391" y="969"/>
                    </a:lnTo>
                    <a:lnTo>
                      <a:pt x="434" y="947"/>
                    </a:lnTo>
                    <a:lnTo>
                      <a:pt x="483" y="914"/>
                    </a:lnTo>
                    <a:lnTo>
                      <a:pt x="554" y="876"/>
                    </a:lnTo>
                    <a:lnTo>
                      <a:pt x="635" y="838"/>
                    </a:lnTo>
                    <a:lnTo>
                      <a:pt x="727" y="794"/>
                    </a:lnTo>
                    <a:lnTo>
                      <a:pt x="836" y="745"/>
                    </a:lnTo>
                    <a:lnTo>
                      <a:pt x="961" y="696"/>
                    </a:lnTo>
                    <a:lnTo>
                      <a:pt x="1102" y="642"/>
                    </a:lnTo>
                    <a:lnTo>
                      <a:pt x="1259" y="582"/>
                    </a:lnTo>
                    <a:lnTo>
                      <a:pt x="1433" y="522"/>
                    </a:lnTo>
                    <a:lnTo>
                      <a:pt x="1623" y="462"/>
                    </a:lnTo>
                    <a:lnTo>
                      <a:pt x="1829" y="403"/>
                    </a:lnTo>
                    <a:lnTo>
                      <a:pt x="2057" y="343"/>
                    </a:lnTo>
                    <a:lnTo>
                      <a:pt x="2301" y="283"/>
                    </a:lnTo>
                    <a:lnTo>
                      <a:pt x="2567" y="223"/>
                    </a:lnTo>
                    <a:lnTo>
                      <a:pt x="2849" y="163"/>
                    </a:lnTo>
                    <a:lnTo>
                      <a:pt x="2849" y="0"/>
                    </a:lnTo>
                    <a:lnTo>
                      <a:pt x="2817" y="16"/>
                    </a:lnTo>
                    <a:lnTo>
                      <a:pt x="2773" y="33"/>
                    </a:lnTo>
                    <a:lnTo>
                      <a:pt x="2719" y="54"/>
                    </a:lnTo>
                    <a:lnTo>
                      <a:pt x="2648" y="76"/>
                    </a:lnTo>
                    <a:lnTo>
                      <a:pt x="2572" y="98"/>
                    </a:lnTo>
                    <a:lnTo>
                      <a:pt x="2491" y="120"/>
                    </a:lnTo>
                    <a:lnTo>
                      <a:pt x="2399" y="147"/>
                    </a:lnTo>
                    <a:lnTo>
                      <a:pt x="2301" y="169"/>
                    </a:lnTo>
                    <a:lnTo>
                      <a:pt x="2095" y="223"/>
                    </a:lnTo>
                    <a:lnTo>
                      <a:pt x="1889" y="277"/>
                    </a:lnTo>
                    <a:lnTo>
                      <a:pt x="1688" y="326"/>
                    </a:lnTo>
                    <a:lnTo>
                      <a:pt x="1590" y="354"/>
                    </a:lnTo>
                    <a:lnTo>
                      <a:pt x="1503" y="381"/>
                    </a:lnTo>
                    <a:lnTo>
                      <a:pt x="1107" y="506"/>
                    </a:lnTo>
                    <a:lnTo>
                      <a:pt x="912" y="577"/>
                    </a:lnTo>
                    <a:lnTo>
                      <a:pt x="727" y="647"/>
                    </a:lnTo>
                    <a:lnTo>
                      <a:pt x="548" y="718"/>
                    </a:lnTo>
                    <a:lnTo>
                      <a:pt x="380" y="794"/>
                    </a:lnTo>
                    <a:lnTo>
                      <a:pt x="228" y="876"/>
                    </a:lnTo>
                    <a:lnTo>
                      <a:pt x="92" y="958"/>
                    </a:lnTo>
                    <a:lnTo>
                      <a:pt x="92" y="958"/>
                    </a:lnTo>
                    <a:close/>
                  </a:path>
                </a:pathLst>
              </a:custGeom>
              <a:gradFill rotWithShape="0">
                <a:gsLst>
                  <a:gs pos="0">
                    <a:schemeClr val="bg1">
                      <a:gamma/>
                      <a:shade val="81961"/>
                      <a:invGamma/>
                    </a:schemeClr>
                  </a:gs>
                  <a:gs pos="100000">
                    <a:schemeClr val="bg1"/>
                  </a:gs>
                </a:gsLst>
                <a:lin ang="5400000" scaled="1"/>
              </a:gradFill>
              <a:ln w="9525">
                <a:noFill/>
                <a:round/>
                <a:headEnd/>
                <a:tailEnd/>
              </a:ln>
            </p:spPr>
            <p:txBody>
              <a:bodyPr/>
              <a:lstStyle/>
              <a:p>
                <a:pPr>
                  <a:defRPr/>
                </a:pPr>
                <a:endParaRPr lang="en-US">
                  <a:ea typeface="ＭＳ Ｐゴシック" charset="-128"/>
                  <a:cs typeface="ＭＳ Ｐゴシック" charset="-128"/>
                </a:endParaRPr>
              </a:p>
            </p:txBody>
          </p:sp>
          <p:sp>
            <p:nvSpPr>
              <p:cNvPr id="11" name="Freeform 7"/>
              <p:cNvSpPr>
                <a:spLocks/>
              </p:cNvSpPr>
              <p:nvPr/>
            </p:nvSpPr>
            <p:spPr bwMode="hidden">
              <a:xfrm>
                <a:off x="2748" y="2230"/>
                <a:ext cx="3007" cy="2085"/>
              </a:xfrm>
              <a:custGeom>
                <a:avLst/>
                <a:gdLst>
                  <a:gd name="T0" fmla="*/ 1433 w 3007"/>
                  <a:gd name="T1" fmla="*/ 474 h 2085"/>
                  <a:gd name="T2" fmla="*/ 1460 w 3007"/>
                  <a:gd name="T3" fmla="*/ 528 h 2085"/>
                  <a:gd name="T4" fmla="*/ 1541 w 3007"/>
                  <a:gd name="T5" fmla="*/ 593 h 2085"/>
                  <a:gd name="T6" fmla="*/ 1715 w 3007"/>
                  <a:gd name="T7" fmla="*/ 670 h 2085"/>
                  <a:gd name="T8" fmla="*/ 1927 w 3007"/>
                  <a:gd name="T9" fmla="*/ 735 h 2085"/>
                  <a:gd name="T10" fmla="*/ 2155 w 3007"/>
                  <a:gd name="T11" fmla="*/ 789 h 2085"/>
                  <a:gd name="T12" fmla="*/ 2372 w 3007"/>
                  <a:gd name="T13" fmla="*/ 849 h 2085"/>
                  <a:gd name="T14" fmla="*/ 2551 w 3007"/>
                  <a:gd name="T15" fmla="*/ 920 h 2085"/>
                  <a:gd name="T16" fmla="*/ 2638 w 3007"/>
                  <a:gd name="T17" fmla="*/ 980 h 2085"/>
                  <a:gd name="T18" fmla="*/ 2676 w 3007"/>
                  <a:gd name="T19" fmla="*/ 1029 h 2085"/>
                  <a:gd name="T20" fmla="*/ 2681 w 3007"/>
                  <a:gd name="T21" fmla="*/ 1083 h 2085"/>
                  <a:gd name="T22" fmla="*/ 2665 w 3007"/>
                  <a:gd name="T23" fmla="*/ 1127 h 2085"/>
                  <a:gd name="T24" fmla="*/ 2616 w 3007"/>
                  <a:gd name="T25" fmla="*/ 1170 h 2085"/>
                  <a:gd name="T26" fmla="*/ 2545 w 3007"/>
                  <a:gd name="T27" fmla="*/ 1208 h 2085"/>
                  <a:gd name="T28" fmla="*/ 2448 w 3007"/>
                  <a:gd name="T29" fmla="*/ 1241 h 2085"/>
                  <a:gd name="T30" fmla="*/ 2328 w 3007"/>
                  <a:gd name="T31" fmla="*/ 1274 h 2085"/>
                  <a:gd name="T32" fmla="*/ 2106 w 3007"/>
                  <a:gd name="T33" fmla="*/ 1328 h 2085"/>
                  <a:gd name="T34" fmla="*/ 1742 w 3007"/>
                  <a:gd name="T35" fmla="*/ 1421 h 2085"/>
                  <a:gd name="T36" fmla="*/ 1308 w 3007"/>
                  <a:gd name="T37" fmla="*/ 1540 h 2085"/>
                  <a:gd name="T38" fmla="*/ 820 w 3007"/>
                  <a:gd name="T39" fmla="*/ 1709 h 2085"/>
                  <a:gd name="T40" fmla="*/ 282 w 3007"/>
                  <a:gd name="T41" fmla="*/ 1943 h 2085"/>
                  <a:gd name="T42" fmla="*/ 152 w 3007"/>
                  <a:gd name="T43" fmla="*/ 2085 h 2085"/>
                  <a:gd name="T44" fmla="*/ 386 w 3007"/>
                  <a:gd name="T45" fmla="*/ 1992 h 2085"/>
                  <a:gd name="T46" fmla="*/ 700 w 3007"/>
                  <a:gd name="T47" fmla="*/ 1834 h 2085"/>
                  <a:gd name="T48" fmla="*/ 1064 w 3007"/>
                  <a:gd name="T49" fmla="*/ 1693 h 2085"/>
                  <a:gd name="T50" fmla="*/ 1661 w 3007"/>
                  <a:gd name="T51" fmla="*/ 1497 h 2085"/>
                  <a:gd name="T52" fmla="*/ 1845 w 3007"/>
                  <a:gd name="T53" fmla="*/ 1442 h 2085"/>
                  <a:gd name="T54" fmla="*/ 2252 w 3007"/>
                  <a:gd name="T55" fmla="*/ 1339 h 2085"/>
                  <a:gd name="T56" fmla="*/ 2551 w 3007"/>
                  <a:gd name="T57" fmla="*/ 1263 h 2085"/>
                  <a:gd name="T58" fmla="*/ 2730 w 3007"/>
                  <a:gd name="T59" fmla="*/ 1214 h 2085"/>
                  <a:gd name="T60" fmla="*/ 2876 w 3007"/>
                  <a:gd name="T61" fmla="*/ 1170 h 2085"/>
                  <a:gd name="T62" fmla="*/ 2974 w 3007"/>
                  <a:gd name="T63" fmla="*/ 1132 h 2085"/>
                  <a:gd name="T64" fmla="*/ 3007 w 3007"/>
                  <a:gd name="T65" fmla="*/ 871 h 2085"/>
                  <a:gd name="T66" fmla="*/ 2860 w 3007"/>
                  <a:gd name="T67" fmla="*/ 844 h 2085"/>
                  <a:gd name="T68" fmla="*/ 2670 w 3007"/>
                  <a:gd name="T69" fmla="*/ 806 h 2085"/>
                  <a:gd name="T70" fmla="*/ 2458 w 3007"/>
                  <a:gd name="T71" fmla="*/ 757 h 2085"/>
                  <a:gd name="T72" fmla="*/ 2138 w 3007"/>
                  <a:gd name="T73" fmla="*/ 670 h 2085"/>
                  <a:gd name="T74" fmla="*/ 1959 w 3007"/>
                  <a:gd name="T75" fmla="*/ 604 h 2085"/>
                  <a:gd name="T76" fmla="*/ 1824 w 3007"/>
                  <a:gd name="T77" fmla="*/ 534 h 2085"/>
                  <a:gd name="T78" fmla="*/ 1769 w 3007"/>
                  <a:gd name="T79" fmla="*/ 474 h 2085"/>
                  <a:gd name="T80" fmla="*/ 1753 w 3007"/>
                  <a:gd name="T81" fmla="*/ 436 h 2085"/>
                  <a:gd name="T82" fmla="*/ 1780 w 3007"/>
                  <a:gd name="T83" fmla="*/ 381 h 2085"/>
                  <a:gd name="T84" fmla="*/ 1862 w 3007"/>
                  <a:gd name="T85" fmla="*/ 316 h 2085"/>
                  <a:gd name="T86" fmla="*/ 1986 w 3007"/>
                  <a:gd name="T87" fmla="*/ 267 h 2085"/>
                  <a:gd name="T88" fmla="*/ 2149 w 3007"/>
                  <a:gd name="T89" fmla="*/ 229 h 2085"/>
                  <a:gd name="T90" fmla="*/ 2431 w 3007"/>
                  <a:gd name="T91" fmla="*/ 180 h 2085"/>
                  <a:gd name="T92" fmla="*/ 2827 w 3007"/>
                  <a:gd name="T93" fmla="*/ 125 h 2085"/>
                  <a:gd name="T94" fmla="*/ 3007 w 3007"/>
                  <a:gd name="T95" fmla="*/ 87 h 2085"/>
                  <a:gd name="T96" fmla="*/ 2909 w 3007"/>
                  <a:gd name="T97" fmla="*/ 22 h 2085"/>
                  <a:gd name="T98" fmla="*/ 2676 w 3007"/>
                  <a:gd name="T99" fmla="*/ 66 h 2085"/>
                  <a:gd name="T100" fmla="*/ 2285 w 3007"/>
                  <a:gd name="T101" fmla="*/ 120 h 2085"/>
                  <a:gd name="T102" fmla="*/ 2030 w 3007"/>
                  <a:gd name="T103" fmla="*/ 158 h 2085"/>
                  <a:gd name="T104" fmla="*/ 1791 w 3007"/>
                  <a:gd name="T105" fmla="*/ 202 h 2085"/>
                  <a:gd name="T106" fmla="*/ 1601 w 3007"/>
                  <a:gd name="T107" fmla="*/ 261 h 2085"/>
                  <a:gd name="T108" fmla="*/ 1471 w 3007"/>
                  <a:gd name="T109" fmla="*/ 338 h 2085"/>
                  <a:gd name="T110" fmla="*/ 1438 w 3007"/>
                  <a:gd name="T111" fmla="*/ 387 h 2085"/>
                  <a:gd name="T112" fmla="*/ 1427 w 3007"/>
                  <a:gd name="T113" fmla="*/ 441 h 2085"/>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3007" h="2085">
                    <a:moveTo>
                      <a:pt x="1427" y="441"/>
                    </a:moveTo>
                    <a:lnTo>
                      <a:pt x="1433" y="474"/>
                    </a:lnTo>
                    <a:lnTo>
                      <a:pt x="1444" y="501"/>
                    </a:lnTo>
                    <a:lnTo>
                      <a:pt x="1460" y="528"/>
                    </a:lnTo>
                    <a:lnTo>
                      <a:pt x="1482" y="550"/>
                    </a:lnTo>
                    <a:lnTo>
                      <a:pt x="1541" y="593"/>
                    </a:lnTo>
                    <a:lnTo>
                      <a:pt x="1623" y="637"/>
                    </a:lnTo>
                    <a:lnTo>
                      <a:pt x="1715" y="670"/>
                    </a:lnTo>
                    <a:lnTo>
                      <a:pt x="1818" y="702"/>
                    </a:lnTo>
                    <a:lnTo>
                      <a:pt x="1927" y="735"/>
                    </a:lnTo>
                    <a:lnTo>
                      <a:pt x="2041" y="762"/>
                    </a:lnTo>
                    <a:lnTo>
                      <a:pt x="2155" y="789"/>
                    </a:lnTo>
                    <a:lnTo>
                      <a:pt x="2269" y="822"/>
                    </a:lnTo>
                    <a:lnTo>
                      <a:pt x="2372" y="849"/>
                    </a:lnTo>
                    <a:lnTo>
                      <a:pt x="2464" y="882"/>
                    </a:lnTo>
                    <a:lnTo>
                      <a:pt x="2551" y="920"/>
                    </a:lnTo>
                    <a:lnTo>
                      <a:pt x="2616" y="958"/>
                    </a:lnTo>
                    <a:lnTo>
                      <a:pt x="2638" y="980"/>
                    </a:lnTo>
                    <a:lnTo>
                      <a:pt x="2659" y="1007"/>
                    </a:lnTo>
                    <a:lnTo>
                      <a:pt x="2676" y="1029"/>
                    </a:lnTo>
                    <a:lnTo>
                      <a:pt x="2681" y="1056"/>
                    </a:lnTo>
                    <a:lnTo>
                      <a:pt x="2681" y="1083"/>
                    </a:lnTo>
                    <a:lnTo>
                      <a:pt x="2676" y="1105"/>
                    </a:lnTo>
                    <a:lnTo>
                      <a:pt x="2665" y="1127"/>
                    </a:lnTo>
                    <a:lnTo>
                      <a:pt x="2643" y="1149"/>
                    </a:lnTo>
                    <a:lnTo>
                      <a:pt x="2616" y="1170"/>
                    </a:lnTo>
                    <a:lnTo>
                      <a:pt x="2583" y="1187"/>
                    </a:lnTo>
                    <a:lnTo>
                      <a:pt x="2545" y="1208"/>
                    </a:lnTo>
                    <a:lnTo>
                      <a:pt x="2502" y="1225"/>
                    </a:lnTo>
                    <a:lnTo>
                      <a:pt x="2448" y="1241"/>
                    </a:lnTo>
                    <a:lnTo>
                      <a:pt x="2388" y="1257"/>
                    </a:lnTo>
                    <a:lnTo>
                      <a:pt x="2328" y="1274"/>
                    </a:lnTo>
                    <a:lnTo>
                      <a:pt x="2258" y="1290"/>
                    </a:lnTo>
                    <a:lnTo>
                      <a:pt x="2106" y="1328"/>
                    </a:lnTo>
                    <a:lnTo>
                      <a:pt x="1932" y="1372"/>
                    </a:lnTo>
                    <a:lnTo>
                      <a:pt x="1742" y="1421"/>
                    </a:lnTo>
                    <a:lnTo>
                      <a:pt x="1531" y="1475"/>
                    </a:lnTo>
                    <a:lnTo>
                      <a:pt x="1308" y="1540"/>
                    </a:lnTo>
                    <a:lnTo>
                      <a:pt x="1069" y="1617"/>
                    </a:lnTo>
                    <a:lnTo>
                      <a:pt x="820" y="1709"/>
                    </a:lnTo>
                    <a:lnTo>
                      <a:pt x="554" y="1818"/>
                    </a:lnTo>
                    <a:lnTo>
                      <a:pt x="282" y="1943"/>
                    </a:lnTo>
                    <a:lnTo>
                      <a:pt x="0" y="2085"/>
                    </a:lnTo>
                    <a:lnTo>
                      <a:pt x="152" y="2085"/>
                    </a:lnTo>
                    <a:lnTo>
                      <a:pt x="244" y="2074"/>
                    </a:lnTo>
                    <a:lnTo>
                      <a:pt x="386" y="1992"/>
                    </a:lnTo>
                    <a:lnTo>
                      <a:pt x="537" y="1910"/>
                    </a:lnTo>
                    <a:lnTo>
                      <a:pt x="700" y="1834"/>
                    </a:lnTo>
                    <a:lnTo>
                      <a:pt x="879" y="1763"/>
                    </a:lnTo>
                    <a:lnTo>
                      <a:pt x="1064" y="1693"/>
                    </a:lnTo>
                    <a:lnTo>
                      <a:pt x="1259" y="1622"/>
                    </a:lnTo>
                    <a:lnTo>
                      <a:pt x="1661" y="1497"/>
                    </a:lnTo>
                    <a:lnTo>
                      <a:pt x="1748" y="1470"/>
                    </a:lnTo>
                    <a:lnTo>
                      <a:pt x="1845" y="1442"/>
                    </a:lnTo>
                    <a:lnTo>
                      <a:pt x="2046" y="1393"/>
                    </a:lnTo>
                    <a:lnTo>
                      <a:pt x="2252" y="1339"/>
                    </a:lnTo>
                    <a:lnTo>
                      <a:pt x="2458" y="1285"/>
                    </a:lnTo>
                    <a:lnTo>
                      <a:pt x="2551" y="1263"/>
                    </a:lnTo>
                    <a:lnTo>
                      <a:pt x="2643" y="1236"/>
                    </a:lnTo>
                    <a:lnTo>
                      <a:pt x="2730" y="1214"/>
                    </a:lnTo>
                    <a:lnTo>
                      <a:pt x="2806" y="1192"/>
                    </a:lnTo>
                    <a:lnTo>
                      <a:pt x="2876" y="1170"/>
                    </a:lnTo>
                    <a:lnTo>
                      <a:pt x="2931" y="1149"/>
                    </a:lnTo>
                    <a:lnTo>
                      <a:pt x="2974" y="1132"/>
                    </a:lnTo>
                    <a:lnTo>
                      <a:pt x="3007" y="1116"/>
                    </a:lnTo>
                    <a:lnTo>
                      <a:pt x="3007" y="871"/>
                    </a:lnTo>
                    <a:lnTo>
                      <a:pt x="2941" y="860"/>
                    </a:lnTo>
                    <a:lnTo>
                      <a:pt x="2860" y="844"/>
                    </a:lnTo>
                    <a:lnTo>
                      <a:pt x="2773" y="827"/>
                    </a:lnTo>
                    <a:lnTo>
                      <a:pt x="2670" y="806"/>
                    </a:lnTo>
                    <a:lnTo>
                      <a:pt x="2567" y="784"/>
                    </a:lnTo>
                    <a:lnTo>
                      <a:pt x="2458" y="757"/>
                    </a:lnTo>
                    <a:lnTo>
                      <a:pt x="2241" y="702"/>
                    </a:lnTo>
                    <a:lnTo>
                      <a:pt x="2138" y="670"/>
                    </a:lnTo>
                    <a:lnTo>
                      <a:pt x="2046" y="637"/>
                    </a:lnTo>
                    <a:lnTo>
                      <a:pt x="1959" y="604"/>
                    </a:lnTo>
                    <a:lnTo>
                      <a:pt x="1883" y="566"/>
                    </a:lnTo>
                    <a:lnTo>
                      <a:pt x="1824" y="534"/>
                    </a:lnTo>
                    <a:lnTo>
                      <a:pt x="1780" y="495"/>
                    </a:lnTo>
                    <a:lnTo>
                      <a:pt x="1769" y="474"/>
                    </a:lnTo>
                    <a:lnTo>
                      <a:pt x="1758" y="457"/>
                    </a:lnTo>
                    <a:lnTo>
                      <a:pt x="1753" y="436"/>
                    </a:lnTo>
                    <a:lnTo>
                      <a:pt x="1758" y="419"/>
                    </a:lnTo>
                    <a:lnTo>
                      <a:pt x="1780" y="381"/>
                    </a:lnTo>
                    <a:lnTo>
                      <a:pt x="1813" y="343"/>
                    </a:lnTo>
                    <a:lnTo>
                      <a:pt x="1862" y="316"/>
                    </a:lnTo>
                    <a:lnTo>
                      <a:pt x="1921" y="289"/>
                    </a:lnTo>
                    <a:lnTo>
                      <a:pt x="1986" y="267"/>
                    </a:lnTo>
                    <a:lnTo>
                      <a:pt x="2062" y="245"/>
                    </a:lnTo>
                    <a:lnTo>
                      <a:pt x="2149" y="229"/>
                    </a:lnTo>
                    <a:lnTo>
                      <a:pt x="2236" y="213"/>
                    </a:lnTo>
                    <a:lnTo>
                      <a:pt x="2431" y="180"/>
                    </a:lnTo>
                    <a:lnTo>
                      <a:pt x="2627" y="158"/>
                    </a:lnTo>
                    <a:lnTo>
                      <a:pt x="2827" y="125"/>
                    </a:lnTo>
                    <a:lnTo>
                      <a:pt x="2920" y="109"/>
                    </a:lnTo>
                    <a:lnTo>
                      <a:pt x="3007" y="87"/>
                    </a:lnTo>
                    <a:lnTo>
                      <a:pt x="3007" y="0"/>
                    </a:lnTo>
                    <a:lnTo>
                      <a:pt x="2909" y="22"/>
                    </a:lnTo>
                    <a:lnTo>
                      <a:pt x="2795" y="44"/>
                    </a:lnTo>
                    <a:lnTo>
                      <a:pt x="2676" y="66"/>
                    </a:lnTo>
                    <a:lnTo>
                      <a:pt x="2551" y="82"/>
                    </a:lnTo>
                    <a:lnTo>
                      <a:pt x="2285" y="120"/>
                    </a:lnTo>
                    <a:lnTo>
                      <a:pt x="2155" y="136"/>
                    </a:lnTo>
                    <a:lnTo>
                      <a:pt x="2030" y="158"/>
                    </a:lnTo>
                    <a:lnTo>
                      <a:pt x="1905" y="174"/>
                    </a:lnTo>
                    <a:lnTo>
                      <a:pt x="1791" y="202"/>
                    </a:lnTo>
                    <a:lnTo>
                      <a:pt x="1688" y="229"/>
                    </a:lnTo>
                    <a:lnTo>
                      <a:pt x="1601" y="261"/>
                    </a:lnTo>
                    <a:lnTo>
                      <a:pt x="1525" y="300"/>
                    </a:lnTo>
                    <a:lnTo>
                      <a:pt x="1471" y="338"/>
                    </a:lnTo>
                    <a:lnTo>
                      <a:pt x="1455" y="359"/>
                    </a:lnTo>
                    <a:lnTo>
                      <a:pt x="1438" y="387"/>
                    </a:lnTo>
                    <a:lnTo>
                      <a:pt x="1427" y="414"/>
                    </a:lnTo>
                    <a:lnTo>
                      <a:pt x="1427" y="441"/>
                    </a:lnTo>
                    <a:close/>
                  </a:path>
                </a:pathLst>
              </a:custGeom>
              <a:solidFill>
                <a:schemeClr val="bg1"/>
              </a:solidFill>
              <a:ln w="9525">
                <a:noFill/>
                <a:round/>
                <a:headEnd/>
                <a:tailEnd/>
              </a:ln>
            </p:spPr>
            <p:txBody>
              <a:bodyPr/>
              <a:lstStyle/>
              <a:p>
                <a:pPr>
                  <a:defRPr/>
                </a:pPr>
                <a:endParaRPr lang="en-US">
                  <a:ea typeface="ＭＳ Ｐゴシック" charset="-128"/>
                  <a:cs typeface="ＭＳ Ｐゴシック" charset="-128"/>
                </a:endParaRPr>
              </a:p>
            </p:txBody>
          </p:sp>
          <p:sp>
            <p:nvSpPr>
              <p:cNvPr id="12" name="Freeform 8"/>
              <p:cNvSpPr>
                <a:spLocks/>
              </p:cNvSpPr>
              <p:nvPr/>
            </p:nvSpPr>
            <p:spPr bwMode="hidden">
              <a:xfrm>
                <a:off x="4501" y="2317"/>
                <a:ext cx="1248" cy="539"/>
              </a:xfrm>
              <a:custGeom>
                <a:avLst/>
                <a:gdLst/>
                <a:ahLst/>
                <a:cxnLst>
                  <a:cxn ang="0">
                    <a:pos x="0" y="332"/>
                  </a:cxn>
                  <a:cxn ang="0">
                    <a:pos x="0" y="360"/>
                  </a:cxn>
                  <a:cxn ang="0">
                    <a:pos x="5" y="387"/>
                  </a:cxn>
                  <a:cxn ang="0">
                    <a:pos x="27" y="414"/>
                  </a:cxn>
                  <a:cxn ang="0">
                    <a:pos x="54" y="436"/>
                  </a:cxn>
                  <a:cxn ang="0">
                    <a:pos x="92" y="463"/>
                  </a:cxn>
                  <a:cxn ang="0">
                    <a:pos x="141" y="490"/>
                  </a:cxn>
                  <a:cxn ang="0">
                    <a:pos x="195" y="512"/>
                  </a:cxn>
                  <a:cxn ang="0">
                    <a:pos x="255" y="539"/>
                  </a:cxn>
                  <a:cxn ang="0">
                    <a:pos x="212" y="517"/>
                  </a:cxn>
                  <a:cxn ang="0">
                    <a:pos x="179" y="490"/>
                  </a:cxn>
                  <a:cxn ang="0">
                    <a:pos x="157" y="468"/>
                  </a:cxn>
                  <a:cxn ang="0">
                    <a:pos x="141" y="447"/>
                  </a:cxn>
                  <a:cxn ang="0">
                    <a:pos x="136" y="425"/>
                  </a:cxn>
                  <a:cxn ang="0">
                    <a:pos x="136" y="403"/>
                  </a:cxn>
                  <a:cxn ang="0">
                    <a:pos x="141" y="381"/>
                  </a:cxn>
                  <a:cxn ang="0">
                    <a:pos x="157" y="365"/>
                  </a:cxn>
                  <a:cxn ang="0">
                    <a:pos x="179" y="343"/>
                  </a:cxn>
                  <a:cxn ang="0">
                    <a:pos x="201" y="327"/>
                  </a:cxn>
                  <a:cxn ang="0">
                    <a:pos x="266" y="294"/>
                  </a:cxn>
                  <a:cxn ang="0">
                    <a:pos x="353" y="262"/>
                  </a:cxn>
                  <a:cxn ang="0">
                    <a:pos x="445" y="234"/>
                  </a:cxn>
                  <a:cxn ang="0">
                    <a:pos x="554" y="213"/>
                  </a:cxn>
                  <a:cxn ang="0">
                    <a:pos x="662" y="191"/>
                  </a:cxn>
                  <a:cxn ang="0">
                    <a:pos x="890" y="153"/>
                  </a:cxn>
                  <a:cxn ang="0">
                    <a:pos x="993" y="136"/>
                  </a:cxn>
                  <a:cxn ang="0">
                    <a:pos x="1091" y="120"/>
                  </a:cxn>
                  <a:cxn ang="0">
                    <a:pos x="1178" y="115"/>
                  </a:cxn>
                  <a:cxn ang="0">
                    <a:pos x="1248" y="104"/>
                  </a:cxn>
                  <a:cxn ang="0">
                    <a:pos x="1248" y="0"/>
                  </a:cxn>
                  <a:cxn ang="0">
                    <a:pos x="1161" y="22"/>
                  </a:cxn>
                  <a:cxn ang="0">
                    <a:pos x="1069" y="38"/>
                  </a:cxn>
                  <a:cxn ang="0">
                    <a:pos x="874" y="71"/>
                  </a:cxn>
                  <a:cxn ang="0">
                    <a:pos x="673" y="93"/>
                  </a:cxn>
                  <a:cxn ang="0">
                    <a:pos x="483" y="126"/>
                  </a:cxn>
                  <a:cxn ang="0">
                    <a:pos x="391" y="142"/>
                  </a:cxn>
                  <a:cxn ang="0">
                    <a:pos x="309" y="158"/>
                  </a:cxn>
                  <a:cxn ang="0">
                    <a:pos x="228" y="180"/>
                  </a:cxn>
                  <a:cxn ang="0">
                    <a:pos x="163" y="202"/>
                  </a:cxn>
                  <a:cxn ang="0">
                    <a:pos x="103" y="229"/>
                  </a:cxn>
                  <a:cxn ang="0">
                    <a:pos x="54" y="256"/>
                  </a:cxn>
                  <a:cxn ang="0">
                    <a:pos x="22" y="294"/>
                  </a:cxn>
                  <a:cxn ang="0">
                    <a:pos x="0" y="332"/>
                  </a:cxn>
                  <a:cxn ang="0">
                    <a:pos x="0" y="332"/>
                  </a:cxn>
                </a:cxnLst>
                <a:rect l="0" t="0" r="r" b="b"/>
                <a:pathLst>
                  <a:path w="1248" h="539">
                    <a:moveTo>
                      <a:pt x="0" y="332"/>
                    </a:moveTo>
                    <a:lnTo>
                      <a:pt x="0" y="360"/>
                    </a:lnTo>
                    <a:lnTo>
                      <a:pt x="5" y="387"/>
                    </a:lnTo>
                    <a:lnTo>
                      <a:pt x="27" y="414"/>
                    </a:lnTo>
                    <a:lnTo>
                      <a:pt x="54" y="436"/>
                    </a:lnTo>
                    <a:lnTo>
                      <a:pt x="92" y="463"/>
                    </a:lnTo>
                    <a:lnTo>
                      <a:pt x="141" y="490"/>
                    </a:lnTo>
                    <a:lnTo>
                      <a:pt x="195" y="512"/>
                    </a:lnTo>
                    <a:lnTo>
                      <a:pt x="255" y="539"/>
                    </a:lnTo>
                    <a:lnTo>
                      <a:pt x="212" y="517"/>
                    </a:lnTo>
                    <a:lnTo>
                      <a:pt x="179" y="490"/>
                    </a:lnTo>
                    <a:lnTo>
                      <a:pt x="157" y="468"/>
                    </a:lnTo>
                    <a:lnTo>
                      <a:pt x="141" y="447"/>
                    </a:lnTo>
                    <a:lnTo>
                      <a:pt x="136" y="425"/>
                    </a:lnTo>
                    <a:lnTo>
                      <a:pt x="136" y="403"/>
                    </a:lnTo>
                    <a:lnTo>
                      <a:pt x="141" y="381"/>
                    </a:lnTo>
                    <a:lnTo>
                      <a:pt x="157" y="365"/>
                    </a:lnTo>
                    <a:lnTo>
                      <a:pt x="179" y="343"/>
                    </a:lnTo>
                    <a:lnTo>
                      <a:pt x="201" y="327"/>
                    </a:lnTo>
                    <a:lnTo>
                      <a:pt x="266" y="294"/>
                    </a:lnTo>
                    <a:lnTo>
                      <a:pt x="353" y="262"/>
                    </a:lnTo>
                    <a:lnTo>
                      <a:pt x="445" y="234"/>
                    </a:lnTo>
                    <a:lnTo>
                      <a:pt x="554" y="213"/>
                    </a:lnTo>
                    <a:lnTo>
                      <a:pt x="662" y="191"/>
                    </a:lnTo>
                    <a:lnTo>
                      <a:pt x="890" y="153"/>
                    </a:lnTo>
                    <a:lnTo>
                      <a:pt x="993" y="136"/>
                    </a:lnTo>
                    <a:lnTo>
                      <a:pt x="1091" y="120"/>
                    </a:lnTo>
                    <a:lnTo>
                      <a:pt x="1178" y="115"/>
                    </a:lnTo>
                    <a:lnTo>
                      <a:pt x="1248" y="104"/>
                    </a:lnTo>
                    <a:lnTo>
                      <a:pt x="1248" y="0"/>
                    </a:lnTo>
                    <a:lnTo>
                      <a:pt x="1161" y="22"/>
                    </a:lnTo>
                    <a:lnTo>
                      <a:pt x="1069" y="38"/>
                    </a:lnTo>
                    <a:lnTo>
                      <a:pt x="874" y="71"/>
                    </a:lnTo>
                    <a:lnTo>
                      <a:pt x="673" y="93"/>
                    </a:lnTo>
                    <a:lnTo>
                      <a:pt x="483" y="126"/>
                    </a:lnTo>
                    <a:lnTo>
                      <a:pt x="391" y="142"/>
                    </a:lnTo>
                    <a:lnTo>
                      <a:pt x="309" y="158"/>
                    </a:lnTo>
                    <a:lnTo>
                      <a:pt x="228" y="180"/>
                    </a:lnTo>
                    <a:lnTo>
                      <a:pt x="163" y="202"/>
                    </a:lnTo>
                    <a:lnTo>
                      <a:pt x="103" y="229"/>
                    </a:lnTo>
                    <a:lnTo>
                      <a:pt x="54" y="256"/>
                    </a:lnTo>
                    <a:lnTo>
                      <a:pt x="22" y="294"/>
                    </a:lnTo>
                    <a:lnTo>
                      <a:pt x="0" y="332"/>
                    </a:lnTo>
                    <a:lnTo>
                      <a:pt x="0" y="332"/>
                    </a:lnTo>
                    <a:close/>
                  </a:path>
                </a:pathLst>
              </a:custGeom>
              <a:gradFill rotWithShape="0">
                <a:gsLst>
                  <a:gs pos="0">
                    <a:schemeClr val="bg1">
                      <a:gamma/>
                      <a:shade val="87843"/>
                      <a:invGamma/>
                    </a:schemeClr>
                  </a:gs>
                  <a:gs pos="100000">
                    <a:schemeClr val="bg1"/>
                  </a:gs>
                </a:gsLst>
                <a:lin ang="2700000" scaled="1"/>
              </a:gradFill>
              <a:ln w="9525">
                <a:noFill/>
                <a:round/>
                <a:headEnd/>
                <a:tailEnd/>
              </a:ln>
            </p:spPr>
            <p:txBody>
              <a:bodyPr/>
              <a:lstStyle/>
              <a:p>
                <a:pPr>
                  <a:defRPr/>
                </a:pPr>
                <a:endParaRPr lang="en-US">
                  <a:ea typeface="ＭＳ Ｐゴシック" charset="-128"/>
                  <a:cs typeface="ＭＳ Ｐゴシック" charset="-128"/>
                </a:endParaRPr>
              </a:p>
            </p:txBody>
          </p:sp>
        </p:grpSp>
        <p:sp>
          <p:nvSpPr>
            <p:cNvPr id="6" name="Freeform 9"/>
            <p:cNvSpPr>
              <a:spLocks/>
            </p:cNvSpPr>
            <p:nvPr/>
          </p:nvSpPr>
          <p:spPr bwMode="hidden">
            <a:xfrm>
              <a:off x="3322" y="1341"/>
              <a:ext cx="1825" cy="1537"/>
            </a:xfrm>
            <a:custGeom>
              <a:avLst/>
              <a:gdLst/>
              <a:ahLst/>
              <a:cxnLst>
                <a:cxn ang="0">
                  <a:pos x="982" y="1061"/>
                </a:cxn>
                <a:cxn ang="0">
                  <a:pos x="1357" y="1012"/>
                </a:cxn>
                <a:cxn ang="0">
                  <a:pos x="1666" y="957"/>
                </a:cxn>
                <a:cxn ang="0">
                  <a:pos x="1916" y="897"/>
                </a:cxn>
                <a:cxn ang="0">
                  <a:pos x="2100" y="832"/>
                </a:cxn>
                <a:cxn ang="0">
                  <a:pos x="2220" y="756"/>
                </a:cxn>
                <a:cxn ang="0">
                  <a:pos x="2285" y="669"/>
                </a:cxn>
                <a:cxn ang="0">
                  <a:pos x="2290" y="560"/>
                </a:cxn>
                <a:cxn ang="0">
                  <a:pos x="2241" y="457"/>
                </a:cxn>
                <a:cxn ang="0">
                  <a:pos x="2144" y="364"/>
                </a:cxn>
                <a:cxn ang="0">
                  <a:pos x="2008" y="277"/>
                </a:cxn>
                <a:cxn ang="0">
                  <a:pos x="1769" y="157"/>
                </a:cxn>
                <a:cxn ang="0">
                  <a:pos x="1612" y="92"/>
                </a:cxn>
                <a:cxn ang="0">
                  <a:pos x="1476" y="43"/>
                </a:cxn>
                <a:cxn ang="0">
                  <a:pos x="1384" y="10"/>
                </a:cxn>
                <a:cxn ang="0">
                  <a:pos x="1346" y="0"/>
                </a:cxn>
                <a:cxn ang="0">
                  <a:pos x="1655" y="119"/>
                </a:cxn>
                <a:cxn ang="0">
                  <a:pos x="1948" y="255"/>
                </a:cxn>
                <a:cxn ang="0">
                  <a:pos x="2068" y="326"/>
                </a:cxn>
                <a:cxn ang="0">
                  <a:pos x="2171" y="402"/>
                </a:cxn>
                <a:cxn ang="0">
                  <a:pos x="2236" y="478"/>
                </a:cxn>
                <a:cxn ang="0">
                  <a:pos x="2263" y="560"/>
                </a:cxn>
                <a:cxn ang="0">
                  <a:pos x="2241" y="636"/>
                </a:cxn>
                <a:cxn ang="0">
                  <a:pos x="2171" y="702"/>
                </a:cxn>
                <a:cxn ang="0">
                  <a:pos x="2062" y="756"/>
                </a:cxn>
                <a:cxn ang="0">
                  <a:pos x="1921" y="800"/>
                </a:cxn>
                <a:cxn ang="0">
                  <a:pos x="1748" y="843"/>
                </a:cxn>
                <a:cxn ang="0">
                  <a:pos x="1351" y="908"/>
                </a:cxn>
                <a:cxn ang="0">
                  <a:pos x="923" y="968"/>
                </a:cxn>
                <a:cxn ang="0">
                  <a:pos x="521" y="1028"/>
                </a:cxn>
                <a:cxn ang="0">
                  <a:pos x="353" y="1066"/>
                </a:cxn>
                <a:cxn ang="0">
                  <a:pos x="206" y="1104"/>
                </a:cxn>
                <a:cxn ang="0">
                  <a:pos x="92" y="1148"/>
                </a:cxn>
                <a:cxn ang="0">
                  <a:pos x="22" y="1202"/>
                </a:cxn>
                <a:cxn ang="0">
                  <a:pos x="0" y="1262"/>
                </a:cxn>
                <a:cxn ang="0">
                  <a:pos x="27" y="1327"/>
                </a:cxn>
                <a:cxn ang="0">
                  <a:pos x="98" y="1382"/>
                </a:cxn>
                <a:cxn ang="0">
                  <a:pos x="196" y="1425"/>
                </a:cxn>
                <a:cxn ang="0">
                  <a:pos x="326" y="1469"/>
                </a:cxn>
                <a:cxn ang="0">
                  <a:pos x="217" y="1414"/>
                </a:cxn>
                <a:cxn ang="0">
                  <a:pos x="147" y="1360"/>
                </a:cxn>
                <a:cxn ang="0">
                  <a:pos x="120" y="1306"/>
                </a:cxn>
                <a:cxn ang="0">
                  <a:pos x="141" y="1257"/>
                </a:cxn>
                <a:cxn ang="0">
                  <a:pos x="212" y="1208"/>
                </a:cxn>
                <a:cxn ang="0">
                  <a:pos x="342" y="1164"/>
                </a:cxn>
                <a:cxn ang="0">
                  <a:pos x="527" y="1121"/>
                </a:cxn>
                <a:cxn ang="0">
                  <a:pos x="771" y="1088"/>
                </a:cxn>
              </a:cxnLst>
              <a:rect l="0" t="0" r="r" b="b"/>
              <a:pathLst>
                <a:path w="2296" h="1469">
                  <a:moveTo>
                    <a:pt x="771" y="1088"/>
                  </a:moveTo>
                  <a:lnTo>
                    <a:pt x="982" y="1061"/>
                  </a:lnTo>
                  <a:lnTo>
                    <a:pt x="1178" y="1034"/>
                  </a:lnTo>
                  <a:lnTo>
                    <a:pt x="1357" y="1012"/>
                  </a:lnTo>
                  <a:lnTo>
                    <a:pt x="1520" y="985"/>
                  </a:lnTo>
                  <a:lnTo>
                    <a:pt x="1666" y="957"/>
                  </a:lnTo>
                  <a:lnTo>
                    <a:pt x="1796" y="930"/>
                  </a:lnTo>
                  <a:lnTo>
                    <a:pt x="1916" y="897"/>
                  </a:lnTo>
                  <a:lnTo>
                    <a:pt x="2013" y="870"/>
                  </a:lnTo>
                  <a:lnTo>
                    <a:pt x="2100" y="832"/>
                  </a:lnTo>
                  <a:lnTo>
                    <a:pt x="2171" y="800"/>
                  </a:lnTo>
                  <a:lnTo>
                    <a:pt x="2220" y="756"/>
                  </a:lnTo>
                  <a:lnTo>
                    <a:pt x="2263" y="712"/>
                  </a:lnTo>
                  <a:lnTo>
                    <a:pt x="2285" y="669"/>
                  </a:lnTo>
                  <a:lnTo>
                    <a:pt x="2296" y="614"/>
                  </a:lnTo>
                  <a:lnTo>
                    <a:pt x="2290" y="560"/>
                  </a:lnTo>
                  <a:lnTo>
                    <a:pt x="2269" y="500"/>
                  </a:lnTo>
                  <a:lnTo>
                    <a:pt x="2241" y="457"/>
                  </a:lnTo>
                  <a:lnTo>
                    <a:pt x="2198" y="408"/>
                  </a:lnTo>
                  <a:lnTo>
                    <a:pt x="2144" y="364"/>
                  </a:lnTo>
                  <a:lnTo>
                    <a:pt x="2079" y="321"/>
                  </a:lnTo>
                  <a:lnTo>
                    <a:pt x="2008" y="277"/>
                  </a:lnTo>
                  <a:lnTo>
                    <a:pt x="1927" y="234"/>
                  </a:lnTo>
                  <a:lnTo>
                    <a:pt x="1769" y="157"/>
                  </a:lnTo>
                  <a:lnTo>
                    <a:pt x="1688" y="125"/>
                  </a:lnTo>
                  <a:lnTo>
                    <a:pt x="1612" y="92"/>
                  </a:lnTo>
                  <a:lnTo>
                    <a:pt x="1536" y="65"/>
                  </a:lnTo>
                  <a:lnTo>
                    <a:pt x="1476" y="43"/>
                  </a:lnTo>
                  <a:lnTo>
                    <a:pt x="1422" y="27"/>
                  </a:lnTo>
                  <a:lnTo>
                    <a:pt x="1384" y="10"/>
                  </a:lnTo>
                  <a:lnTo>
                    <a:pt x="1357" y="5"/>
                  </a:lnTo>
                  <a:lnTo>
                    <a:pt x="1346" y="0"/>
                  </a:lnTo>
                  <a:lnTo>
                    <a:pt x="1498" y="54"/>
                  </a:lnTo>
                  <a:lnTo>
                    <a:pt x="1655" y="119"/>
                  </a:lnTo>
                  <a:lnTo>
                    <a:pt x="1807" y="185"/>
                  </a:lnTo>
                  <a:lnTo>
                    <a:pt x="1948" y="255"/>
                  </a:lnTo>
                  <a:lnTo>
                    <a:pt x="2013" y="288"/>
                  </a:lnTo>
                  <a:lnTo>
                    <a:pt x="2068" y="326"/>
                  </a:lnTo>
                  <a:lnTo>
                    <a:pt x="2122" y="364"/>
                  </a:lnTo>
                  <a:lnTo>
                    <a:pt x="2171" y="402"/>
                  </a:lnTo>
                  <a:lnTo>
                    <a:pt x="2209" y="440"/>
                  </a:lnTo>
                  <a:lnTo>
                    <a:pt x="2236" y="478"/>
                  </a:lnTo>
                  <a:lnTo>
                    <a:pt x="2252" y="522"/>
                  </a:lnTo>
                  <a:lnTo>
                    <a:pt x="2263" y="560"/>
                  </a:lnTo>
                  <a:lnTo>
                    <a:pt x="2258" y="598"/>
                  </a:lnTo>
                  <a:lnTo>
                    <a:pt x="2241" y="636"/>
                  </a:lnTo>
                  <a:lnTo>
                    <a:pt x="2214" y="669"/>
                  </a:lnTo>
                  <a:lnTo>
                    <a:pt x="2171" y="702"/>
                  </a:lnTo>
                  <a:lnTo>
                    <a:pt x="2122" y="729"/>
                  </a:lnTo>
                  <a:lnTo>
                    <a:pt x="2062" y="756"/>
                  </a:lnTo>
                  <a:lnTo>
                    <a:pt x="1997" y="778"/>
                  </a:lnTo>
                  <a:lnTo>
                    <a:pt x="1921" y="800"/>
                  </a:lnTo>
                  <a:lnTo>
                    <a:pt x="1834" y="821"/>
                  </a:lnTo>
                  <a:lnTo>
                    <a:pt x="1748" y="843"/>
                  </a:lnTo>
                  <a:lnTo>
                    <a:pt x="1552" y="876"/>
                  </a:lnTo>
                  <a:lnTo>
                    <a:pt x="1351" y="908"/>
                  </a:lnTo>
                  <a:lnTo>
                    <a:pt x="1134" y="941"/>
                  </a:lnTo>
                  <a:lnTo>
                    <a:pt x="923" y="968"/>
                  </a:lnTo>
                  <a:lnTo>
                    <a:pt x="716" y="995"/>
                  </a:lnTo>
                  <a:lnTo>
                    <a:pt x="521" y="1028"/>
                  </a:lnTo>
                  <a:lnTo>
                    <a:pt x="434" y="1044"/>
                  </a:lnTo>
                  <a:lnTo>
                    <a:pt x="353" y="1066"/>
                  </a:lnTo>
                  <a:lnTo>
                    <a:pt x="277" y="1082"/>
                  </a:lnTo>
                  <a:lnTo>
                    <a:pt x="206" y="1104"/>
                  </a:lnTo>
                  <a:lnTo>
                    <a:pt x="147" y="1126"/>
                  </a:lnTo>
                  <a:lnTo>
                    <a:pt x="92" y="1148"/>
                  </a:lnTo>
                  <a:lnTo>
                    <a:pt x="54" y="1175"/>
                  </a:lnTo>
                  <a:lnTo>
                    <a:pt x="22" y="1202"/>
                  </a:lnTo>
                  <a:lnTo>
                    <a:pt x="6" y="1229"/>
                  </a:lnTo>
                  <a:lnTo>
                    <a:pt x="0" y="1262"/>
                  </a:lnTo>
                  <a:lnTo>
                    <a:pt x="11" y="1295"/>
                  </a:lnTo>
                  <a:lnTo>
                    <a:pt x="27" y="1327"/>
                  </a:lnTo>
                  <a:lnTo>
                    <a:pt x="54" y="1355"/>
                  </a:lnTo>
                  <a:lnTo>
                    <a:pt x="98" y="1382"/>
                  </a:lnTo>
                  <a:lnTo>
                    <a:pt x="141" y="1404"/>
                  </a:lnTo>
                  <a:lnTo>
                    <a:pt x="196" y="1425"/>
                  </a:lnTo>
                  <a:lnTo>
                    <a:pt x="261" y="1447"/>
                  </a:lnTo>
                  <a:lnTo>
                    <a:pt x="326" y="1469"/>
                  </a:lnTo>
                  <a:lnTo>
                    <a:pt x="266" y="1442"/>
                  </a:lnTo>
                  <a:lnTo>
                    <a:pt x="217" y="1414"/>
                  </a:lnTo>
                  <a:lnTo>
                    <a:pt x="174" y="1387"/>
                  </a:lnTo>
                  <a:lnTo>
                    <a:pt x="147" y="1360"/>
                  </a:lnTo>
                  <a:lnTo>
                    <a:pt x="125" y="1333"/>
                  </a:lnTo>
                  <a:lnTo>
                    <a:pt x="120" y="1306"/>
                  </a:lnTo>
                  <a:lnTo>
                    <a:pt x="125" y="1278"/>
                  </a:lnTo>
                  <a:lnTo>
                    <a:pt x="141" y="1257"/>
                  </a:lnTo>
                  <a:lnTo>
                    <a:pt x="174" y="1229"/>
                  </a:lnTo>
                  <a:lnTo>
                    <a:pt x="212" y="1208"/>
                  </a:lnTo>
                  <a:lnTo>
                    <a:pt x="272" y="1186"/>
                  </a:lnTo>
                  <a:lnTo>
                    <a:pt x="342" y="1164"/>
                  </a:lnTo>
                  <a:lnTo>
                    <a:pt x="423" y="1142"/>
                  </a:lnTo>
                  <a:lnTo>
                    <a:pt x="527" y="1121"/>
                  </a:lnTo>
                  <a:lnTo>
                    <a:pt x="641" y="1104"/>
                  </a:lnTo>
                  <a:lnTo>
                    <a:pt x="771" y="1088"/>
                  </a:lnTo>
                  <a:lnTo>
                    <a:pt x="771" y="1088"/>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a:defRPr/>
              </a:pPr>
              <a:endParaRPr lang="en-US">
                <a:ea typeface="ＭＳ Ｐゴシック" charset="-128"/>
                <a:cs typeface="ＭＳ Ｐゴシック" charset="-128"/>
              </a:endParaRPr>
            </a:p>
          </p:txBody>
        </p:sp>
        <p:sp>
          <p:nvSpPr>
            <p:cNvPr id="7" name="Freeform 10"/>
            <p:cNvSpPr>
              <a:spLocks/>
            </p:cNvSpPr>
            <p:nvPr/>
          </p:nvSpPr>
          <p:spPr bwMode="hidden">
            <a:xfrm>
              <a:off x="0" y="0"/>
              <a:ext cx="5758" cy="1776"/>
            </a:xfrm>
            <a:custGeom>
              <a:avLst/>
              <a:gdLst>
                <a:gd name="T0" fmla="*/ 0 w 5740"/>
                <a:gd name="T1" fmla="*/ 0 h 1906"/>
                <a:gd name="T2" fmla="*/ 0 w 5740"/>
                <a:gd name="T3" fmla="*/ 1776 h 1906"/>
                <a:gd name="T4" fmla="*/ 5758 w 5740"/>
                <a:gd name="T5" fmla="*/ 1776 h 1906"/>
                <a:gd name="T6" fmla="*/ 5758 w 5740"/>
                <a:gd name="T7" fmla="*/ 0 h 1906"/>
                <a:gd name="T8" fmla="*/ 0 w 5740"/>
                <a:gd name="T9" fmla="*/ 0 h 1906"/>
                <a:gd name="T10" fmla="*/ 0 w 5740"/>
                <a:gd name="T11" fmla="*/ 0 h 190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740" h="1906">
                  <a:moveTo>
                    <a:pt x="0" y="0"/>
                  </a:moveTo>
                  <a:lnTo>
                    <a:pt x="0" y="1906"/>
                  </a:lnTo>
                  <a:lnTo>
                    <a:pt x="5740" y="1906"/>
                  </a:lnTo>
                  <a:lnTo>
                    <a:pt x="5740" y="0"/>
                  </a:lnTo>
                  <a:lnTo>
                    <a:pt x="0" y="0"/>
                  </a:lnTo>
                  <a:close/>
                </a:path>
              </a:pathLst>
            </a:custGeom>
            <a:gradFill rotWithShape="0">
              <a:gsLst>
                <a:gs pos="0">
                  <a:schemeClr val="bg2"/>
                </a:gs>
                <a:gs pos="100000">
                  <a:schemeClr val="bg1"/>
                </a:gs>
              </a:gsLst>
              <a:lin ang="5400000" scaled="1"/>
            </a:gradFill>
            <a:ln w="9525">
              <a:noFill/>
              <a:round/>
              <a:headEnd/>
              <a:tailEnd/>
            </a:ln>
          </p:spPr>
          <p:txBody>
            <a:bodyPr/>
            <a:lstStyle/>
            <a:p>
              <a:pPr>
                <a:defRPr/>
              </a:pPr>
              <a:endParaRPr lang="en-US">
                <a:ea typeface="ＭＳ Ｐゴシック" charset="-128"/>
                <a:cs typeface="ＭＳ Ｐゴシック" charset="-128"/>
              </a:endParaRPr>
            </a:p>
          </p:txBody>
        </p:sp>
      </p:grpSp>
      <p:sp>
        <p:nvSpPr>
          <p:cNvPr id="4107" name="Rectangle 11"/>
          <p:cNvSpPr>
            <a:spLocks noGrp="1" noChangeArrowheads="1"/>
          </p:cNvSpPr>
          <p:nvPr>
            <p:ph type="ctrTitle" sz="quarter"/>
          </p:nvPr>
        </p:nvSpPr>
        <p:spPr>
          <a:xfrm>
            <a:off x="685800" y="1736726"/>
            <a:ext cx="7772400" cy="1920875"/>
          </a:xfrm>
        </p:spPr>
        <p:txBody>
          <a:bodyPr/>
          <a:lstStyle>
            <a:lvl1pPr>
              <a:defRPr sz="6000" b="1" i="0">
                <a:latin typeface="Arial" panose="020B0604020202020204" pitchFamily="34" charset="0"/>
                <a:cs typeface="Arial" panose="020B0604020202020204" pitchFamily="34" charset="0"/>
              </a:defRPr>
            </a:lvl1pPr>
          </a:lstStyle>
          <a:p>
            <a:r>
              <a:rPr lang="en-US" dirty="0"/>
              <a:t>Click to edit Master title style</a:t>
            </a:r>
          </a:p>
        </p:txBody>
      </p:sp>
      <p:sp>
        <p:nvSpPr>
          <p:cNvPr id="4108" name="Rectangle 12"/>
          <p:cNvSpPr>
            <a:spLocks noGrp="1" noChangeArrowheads="1"/>
          </p:cNvSpPr>
          <p:nvPr>
            <p:ph type="subTitle" sz="quarter" idx="1"/>
          </p:nvPr>
        </p:nvSpPr>
        <p:spPr>
          <a:xfrm>
            <a:off x="1371600" y="3886200"/>
            <a:ext cx="6400800" cy="1752600"/>
          </a:xfrm>
        </p:spPr>
        <p:txBody>
          <a:bodyPr/>
          <a:lstStyle>
            <a:lvl1pPr marL="0" indent="0" algn="ctr">
              <a:buFont typeface="Wingdings" pitchFamily="-111" charset="2"/>
              <a:buNone/>
              <a:defRPr b="1" i="0">
                <a:latin typeface="Arial" panose="020B0604020202020204" pitchFamily="34" charset="0"/>
                <a:cs typeface="Arial" panose="020B0604020202020204" pitchFamily="34" charset="0"/>
              </a:defRPr>
            </a:lvl1pPr>
          </a:lstStyle>
          <a:p>
            <a:r>
              <a:rPr lang="en-US" dirty="0"/>
              <a:t>Click to edit Master subtitle style</a:t>
            </a:r>
          </a:p>
        </p:txBody>
      </p:sp>
      <p:sp>
        <p:nvSpPr>
          <p:cNvPr id="13" name="Rectangle 13"/>
          <p:cNvSpPr>
            <a:spLocks noGrp="1" noChangeArrowheads="1"/>
          </p:cNvSpPr>
          <p:nvPr>
            <p:ph type="dt" sz="quarter" idx="10"/>
          </p:nvPr>
        </p:nvSpPr>
        <p:spPr>
          <a:xfrm>
            <a:off x="457200" y="6248401"/>
            <a:ext cx="2133600" cy="476250"/>
          </a:xfrm>
        </p:spPr>
        <p:txBody>
          <a:bodyPr/>
          <a:lstStyle>
            <a:lvl1pPr>
              <a:defRPr/>
            </a:lvl1pPr>
          </a:lstStyle>
          <a:p>
            <a:pPr>
              <a:defRPr/>
            </a:pPr>
            <a:endParaRPr lang="en-US"/>
          </a:p>
        </p:txBody>
      </p:sp>
      <p:sp>
        <p:nvSpPr>
          <p:cNvPr id="14" name="Rectangle 14"/>
          <p:cNvSpPr>
            <a:spLocks noGrp="1" noChangeArrowheads="1"/>
          </p:cNvSpPr>
          <p:nvPr>
            <p:ph type="ftr" sz="quarter" idx="11"/>
          </p:nvPr>
        </p:nvSpPr>
        <p:spPr>
          <a:xfrm>
            <a:off x="3124201" y="6251575"/>
            <a:ext cx="2895600" cy="476250"/>
          </a:xfrm>
        </p:spPr>
        <p:txBody>
          <a:bodyPr/>
          <a:lstStyle>
            <a:lvl1pPr>
              <a:defRPr/>
            </a:lvl1pPr>
          </a:lstStyle>
          <a:p>
            <a:pPr>
              <a:defRPr/>
            </a:pPr>
            <a:endParaRPr lang="en-US"/>
          </a:p>
        </p:txBody>
      </p:sp>
      <p:sp>
        <p:nvSpPr>
          <p:cNvPr id="15" name="Rectangle 15"/>
          <p:cNvSpPr>
            <a:spLocks noGrp="1" noChangeArrowheads="1"/>
          </p:cNvSpPr>
          <p:nvPr>
            <p:ph type="sldNum" sz="quarter" idx="12"/>
          </p:nvPr>
        </p:nvSpPr>
        <p:spPr>
          <a:xfrm>
            <a:off x="6553200" y="6254751"/>
            <a:ext cx="2133600" cy="476250"/>
          </a:xfrm>
        </p:spPr>
        <p:txBody>
          <a:bodyPr/>
          <a:lstStyle>
            <a:lvl1pPr>
              <a:defRPr/>
            </a:lvl1pPr>
          </a:lstStyle>
          <a:p>
            <a:fld id="{826CECD9-28BE-7E4E-B5F4-923261943CFA}" type="slidenum">
              <a:rPr lang="en-US"/>
              <a:pPr/>
              <a:t>‹#›</a:t>
            </a:fld>
            <a:endParaRPr lang="en-US"/>
          </a:p>
        </p:txBody>
      </p:sp>
    </p:spTree>
    <p:extLst>
      <p:ext uri="{BB962C8B-B14F-4D97-AF65-F5344CB8AC3E}">
        <p14:creationId xmlns:p14="http://schemas.microsoft.com/office/powerpoint/2010/main" val="3489345479"/>
      </p:ext>
    </p:extLst>
  </p:cSld>
  <p:clrMapOvr>
    <a:masterClrMapping/>
  </p:clrMapOvr>
</p:sldLayout>
</file>

<file path=ppt/slideLayouts/slideLayout242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2"/>
          <p:cNvSpPr>
            <a:spLocks noGrp="1" noChangeArrowheads="1"/>
          </p:cNvSpPr>
          <p:nvPr>
            <p:ph type="dt" sz="half" idx="10"/>
          </p:nvPr>
        </p:nvSpPr>
        <p:spPr>
          <a:ln/>
        </p:spPr>
        <p:txBody>
          <a:bodyPr/>
          <a:lstStyle>
            <a:lvl1pPr>
              <a:defRPr/>
            </a:lvl1pPr>
          </a:lstStyle>
          <a:p>
            <a:pPr>
              <a:defRPr/>
            </a:pPr>
            <a:endParaRPr lang="en-US"/>
          </a:p>
        </p:txBody>
      </p:sp>
      <p:sp>
        <p:nvSpPr>
          <p:cNvPr id="5" name="Rectangle 3"/>
          <p:cNvSpPr>
            <a:spLocks noGrp="1" noChangeArrowheads="1"/>
          </p:cNvSpPr>
          <p:nvPr>
            <p:ph type="sldNum" sz="quarter" idx="11"/>
          </p:nvPr>
        </p:nvSpPr>
        <p:spPr>
          <a:ln/>
        </p:spPr>
        <p:txBody>
          <a:bodyPr/>
          <a:lstStyle>
            <a:lvl1pPr>
              <a:defRPr/>
            </a:lvl1pPr>
          </a:lstStyle>
          <a:p>
            <a:fld id="{60332130-8098-9E48-9883-DD6E83CC151F}" type="slidenum">
              <a:rPr lang="en-US"/>
              <a:pPr/>
              <a:t>‹#›</a:t>
            </a:fld>
            <a:endParaRPr lang="en-US"/>
          </a:p>
        </p:txBody>
      </p:sp>
      <p:sp>
        <p:nvSpPr>
          <p:cNvPr id="6" name="Rectangle 14"/>
          <p:cNvSpPr>
            <a:spLocks noGrp="1" noChangeArrowheads="1"/>
          </p:cNvSpPr>
          <p:nvPr>
            <p:ph type="ftr" sz="quarter"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2019274170"/>
      </p:ext>
    </p:extLst>
  </p:cSld>
  <p:clrMapOvr>
    <a:masterClrMapping/>
  </p:clrMapOvr>
</p:sldLayout>
</file>

<file path=ppt/slideLayouts/slideLayout242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1"/>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177" indent="0">
              <a:buNone/>
              <a:defRPr sz="1800"/>
            </a:lvl2pPr>
            <a:lvl3pPr marL="914353" indent="0">
              <a:buNone/>
              <a:defRPr sz="1600"/>
            </a:lvl3pPr>
            <a:lvl4pPr marL="1371530" indent="0">
              <a:buNone/>
              <a:defRPr sz="1400"/>
            </a:lvl4pPr>
            <a:lvl5pPr marL="1828706" indent="0">
              <a:buNone/>
              <a:defRPr sz="1400"/>
            </a:lvl5pPr>
            <a:lvl6pPr marL="2285883" indent="0">
              <a:buNone/>
              <a:defRPr sz="1400"/>
            </a:lvl6pPr>
            <a:lvl7pPr marL="2743060" indent="0">
              <a:buNone/>
              <a:defRPr sz="1400"/>
            </a:lvl7pPr>
            <a:lvl8pPr marL="3200236" indent="0">
              <a:buNone/>
              <a:defRPr sz="1400"/>
            </a:lvl8pPr>
            <a:lvl9pPr marL="3657413" indent="0">
              <a:buNone/>
              <a:defRPr sz="1400"/>
            </a:lvl9pPr>
          </a:lstStyle>
          <a:p>
            <a:pPr lvl="0"/>
            <a:r>
              <a:rPr lang="en-US" dirty="0"/>
              <a:t>Click to edit Master text styles</a:t>
            </a:r>
          </a:p>
        </p:txBody>
      </p:sp>
      <p:sp>
        <p:nvSpPr>
          <p:cNvPr id="4" name="Rectangle 2"/>
          <p:cNvSpPr>
            <a:spLocks noGrp="1" noChangeArrowheads="1"/>
          </p:cNvSpPr>
          <p:nvPr>
            <p:ph type="dt" sz="half" idx="10"/>
          </p:nvPr>
        </p:nvSpPr>
        <p:spPr>
          <a:ln/>
        </p:spPr>
        <p:txBody>
          <a:bodyPr/>
          <a:lstStyle>
            <a:lvl1pPr>
              <a:defRPr/>
            </a:lvl1pPr>
          </a:lstStyle>
          <a:p>
            <a:pPr>
              <a:defRPr/>
            </a:pPr>
            <a:endParaRPr lang="en-US"/>
          </a:p>
        </p:txBody>
      </p:sp>
      <p:sp>
        <p:nvSpPr>
          <p:cNvPr id="5" name="Rectangle 3"/>
          <p:cNvSpPr>
            <a:spLocks noGrp="1" noChangeArrowheads="1"/>
          </p:cNvSpPr>
          <p:nvPr>
            <p:ph type="sldNum" sz="quarter" idx="11"/>
          </p:nvPr>
        </p:nvSpPr>
        <p:spPr>
          <a:ln/>
        </p:spPr>
        <p:txBody>
          <a:bodyPr/>
          <a:lstStyle>
            <a:lvl1pPr>
              <a:defRPr/>
            </a:lvl1pPr>
          </a:lstStyle>
          <a:p>
            <a:fld id="{B98314F2-8980-5945-87F3-2F370B4F1EB5}" type="slidenum">
              <a:rPr lang="en-US"/>
              <a:pPr/>
              <a:t>‹#›</a:t>
            </a:fld>
            <a:endParaRPr lang="en-US"/>
          </a:p>
        </p:txBody>
      </p:sp>
      <p:sp>
        <p:nvSpPr>
          <p:cNvPr id="6" name="Rectangle 14"/>
          <p:cNvSpPr>
            <a:spLocks noGrp="1" noChangeArrowheads="1"/>
          </p:cNvSpPr>
          <p:nvPr>
            <p:ph type="ftr" sz="quarter"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1949693204"/>
      </p:ext>
    </p:extLst>
  </p:cSld>
  <p:clrMapOvr>
    <a:masterClrMapping/>
  </p:clrMapOvr>
</p:sldLayout>
</file>

<file path=ppt/slideLayouts/slideLayout242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1"/>
            <a:ext cx="4038600" cy="4525963"/>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1"/>
            <a:ext cx="4038600" cy="4525963"/>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2"/>
          <p:cNvSpPr>
            <a:spLocks noGrp="1" noChangeArrowheads="1"/>
          </p:cNvSpPr>
          <p:nvPr>
            <p:ph type="dt" sz="half" idx="10"/>
          </p:nvPr>
        </p:nvSpPr>
        <p:spPr>
          <a:ln/>
        </p:spPr>
        <p:txBody>
          <a:bodyPr/>
          <a:lstStyle>
            <a:lvl1pPr>
              <a:defRPr/>
            </a:lvl1pPr>
          </a:lstStyle>
          <a:p>
            <a:pPr>
              <a:defRPr/>
            </a:pPr>
            <a:endParaRPr lang="en-US"/>
          </a:p>
        </p:txBody>
      </p:sp>
      <p:sp>
        <p:nvSpPr>
          <p:cNvPr id="6" name="Rectangle 3"/>
          <p:cNvSpPr>
            <a:spLocks noGrp="1" noChangeArrowheads="1"/>
          </p:cNvSpPr>
          <p:nvPr>
            <p:ph type="sldNum" sz="quarter" idx="11"/>
          </p:nvPr>
        </p:nvSpPr>
        <p:spPr>
          <a:ln/>
        </p:spPr>
        <p:txBody>
          <a:bodyPr/>
          <a:lstStyle>
            <a:lvl1pPr>
              <a:defRPr/>
            </a:lvl1pPr>
          </a:lstStyle>
          <a:p>
            <a:fld id="{922460D7-9ABC-AB4F-A145-36250959B5CF}" type="slidenum">
              <a:rPr lang="en-US"/>
              <a:pPr/>
              <a:t>‹#›</a:t>
            </a:fld>
            <a:endParaRPr lang="en-US"/>
          </a:p>
        </p:txBody>
      </p:sp>
      <p:sp>
        <p:nvSpPr>
          <p:cNvPr id="7" name="Rectangle 14"/>
          <p:cNvSpPr>
            <a:spLocks noGrp="1" noChangeArrowheads="1"/>
          </p:cNvSpPr>
          <p:nvPr>
            <p:ph type="ftr" sz="quarter"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1984121298"/>
      </p:ext>
    </p:extLst>
  </p:cSld>
  <p:clrMapOvr>
    <a:masterClrMapping/>
  </p:clrMapOvr>
</p:sldLayout>
</file>

<file path=ppt/slideLayouts/slideLayout243.xml><?xml version="1.0" encoding="utf-8"?>
<p:sldLayout xmlns:a="http://schemas.openxmlformats.org/drawingml/2006/main" xmlns:r="http://schemas.openxmlformats.org/officeDocument/2006/relationships" xmlns:p="http://schemas.openxmlformats.org/presentationml/2006/main" showMasterSp="0" type="tx">
  <p:cSld name="17_Blank">
    <p:bg>
      <p:bgPr>
        <a:solidFill>
          <a:schemeClr val="accent3">
            <a:lumOff val="44000"/>
          </a:schemeClr>
        </a:solidFill>
        <a:effectLst/>
      </p:bgPr>
    </p:bg>
    <p:spTree>
      <p:nvGrpSpPr>
        <p:cNvPr id="1" name=""/>
        <p:cNvGrpSpPr/>
        <p:nvPr/>
      </p:nvGrpSpPr>
      <p:grpSpPr>
        <a:xfrm>
          <a:off x="0" y="0"/>
          <a:ext cx="0" cy="0"/>
          <a:chOff x="0" y="0"/>
          <a:chExt cx="0" cy="0"/>
        </a:xfrm>
      </p:grpSpPr>
      <p:sp>
        <p:nvSpPr>
          <p:cNvPr id="304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057135413"/>
      </p:ext>
    </p:extLst>
  </p:cSld>
  <p:clrMapOvr>
    <a:masterClrMapping/>
  </p:clrMapOvr>
  <p:transition spd="med"/>
</p:sldLayout>
</file>

<file path=ppt/slideLayouts/slideLayout243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177" indent="0">
              <a:buNone/>
              <a:defRPr sz="2000" b="1"/>
            </a:lvl2pPr>
            <a:lvl3pPr marL="914353" indent="0">
              <a:buNone/>
              <a:defRPr sz="1800" b="1"/>
            </a:lvl3pPr>
            <a:lvl4pPr marL="1371530" indent="0">
              <a:buNone/>
              <a:defRPr sz="1600" b="1"/>
            </a:lvl4pPr>
            <a:lvl5pPr marL="1828706" indent="0">
              <a:buNone/>
              <a:defRPr sz="1600" b="1"/>
            </a:lvl5pPr>
            <a:lvl6pPr marL="2285883" indent="0">
              <a:buNone/>
              <a:defRPr sz="1600" b="1"/>
            </a:lvl6pPr>
            <a:lvl7pPr marL="2743060" indent="0">
              <a:buNone/>
              <a:defRPr sz="1600" b="1"/>
            </a:lvl7pPr>
            <a:lvl8pPr marL="3200236" indent="0">
              <a:buNone/>
              <a:defRPr sz="1600" b="1"/>
            </a:lvl8pPr>
            <a:lvl9pPr marL="3657413"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177" indent="0">
              <a:buNone/>
              <a:defRPr sz="2000" b="1"/>
            </a:lvl2pPr>
            <a:lvl3pPr marL="914353" indent="0">
              <a:buNone/>
              <a:defRPr sz="1800" b="1"/>
            </a:lvl3pPr>
            <a:lvl4pPr marL="1371530" indent="0">
              <a:buNone/>
              <a:defRPr sz="1600" b="1"/>
            </a:lvl4pPr>
            <a:lvl5pPr marL="1828706" indent="0">
              <a:buNone/>
              <a:defRPr sz="1600" b="1"/>
            </a:lvl5pPr>
            <a:lvl6pPr marL="2285883" indent="0">
              <a:buNone/>
              <a:defRPr sz="1600" b="1"/>
            </a:lvl6pPr>
            <a:lvl7pPr marL="2743060" indent="0">
              <a:buNone/>
              <a:defRPr sz="1600" b="1"/>
            </a:lvl7pPr>
            <a:lvl8pPr marL="3200236" indent="0">
              <a:buNone/>
              <a:defRPr sz="1600" b="1"/>
            </a:lvl8pPr>
            <a:lvl9pPr marL="3657413"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2"/>
          <p:cNvSpPr>
            <a:spLocks noGrp="1" noChangeArrowheads="1"/>
          </p:cNvSpPr>
          <p:nvPr>
            <p:ph type="dt" sz="half" idx="10"/>
          </p:nvPr>
        </p:nvSpPr>
        <p:spPr>
          <a:ln/>
        </p:spPr>
        <p:txBody>
          <a:bodyPr/>
          <a:lstStyle>
            <a:lvl1pPr>
              <a:defRPr/>
            </a:lvl1pPr>
          </a:lstStyle>
          <a:p>
            <a:pPr>
              <a:defRPr/>
            </a:pPr>
            <a:endParaRPr lang="en-US"/>
          </a:p>
        </p:txBody>
      </p:sp>
      <p:sp>
        <p:nvSpPr>
          <p:cNvPr id="8" name="Rectangle 3"/>
          <p:cNvSpPr>
            <a:spLocks noGrp="1" noChangeArrowheads="1"/>
          </p:cNvSpPr>
          <p:nvPr>
            <p:ph type="sldNum" sz="quarter" idx="11"/>
          </p:nvPr>
        </p:nvSpPr>
        <p:spPr>
          <a:ln/>
        </p:spPr>
        <p:txBody>
          <a:bodyPr/>
          <a:lstStyle>
            <a:lvl1pPr>
              <a:defRPr/>
            </a:lvl1pPr>
          </a:lstStyle>
          <a:p>
            <a:fld id="{50FC72A1-31EC-E74F-AAE0-5FC44F1930B5}" type="slidenum">
              <a:rPr lang="en-US"/>
              <a:pPr/>
              <a:t>‹#›</a:t>
            </a:fld>
            <a:endParaRPr lang="en-US"/>
          </a:p>
        </p:txBody>
      </p:sp>
      <p:sp>
        <p:nvSpPr>
          <p:cNvPr id="9" name="Rectangle 14"/>
          <p:cNvSpPr>
            <a:spLocks noGrp="1" noChangeArrowheads="1"/>
          </p:cNvSpPr>
          <p:nvPr>
            <p:ph type="ftr" sz="quarter"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2244869631"/>
      </p:ext>
    </p:extLst>
  </p:cSld>
  <p:clrMapOvr>
    <a:masterClrMapping/>
  </p:clrMapOvr>
</p:sldLayout>
</file>

<file path=ppt/slideLayouts/slideLayout243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2"/>
          <p:cNvSpPr>
            <a:spLocks noGrp="1" noChangeArrowheads="1"/>
          </p:cNvSpPr>
          <p:nvPr>
            <p:ph type="dt" sz="half" idx="10"/>
          </p:nvPr>
        </p:nvSpPr>
        <p:spPr>
          <a:ln/>
        </p:spPr>
        <p:txBody>
          <a:bodyPr/>
          <a:lstStyle>
            <a:lvl1pPr>
              <a:defRPr/>
            </a:lvl1pPr>
          </a:lstStyle>
          <a:p>
            <a:pPr>
              <a:defRPr/>
            </a:pPr>
            <a:endParaRPr lang="en-US"/>
          </a:p>
        </p:txBody>
      </p:sp>
      <p:sp>
        <p:nvSpPr>
          <p:cNvPr id="4" name="Rectangle 3"/>
          <p:cNvSpPr>
            <a:spLocks noGrp="1" noChangeArrowheads="1"/>
          </p:cNvSpPr>
          <p:nvPr>
            <p:ph type="sldNum" sz="quarter" idx="11"/>
          </p:nvPr>
        </p:nvSpPr>
        <p:spPr>
          <a:ln/>
        </p:spPr>
        <p:txBody>
          <a:bodyPr/>
          <a:lstStyle>
            <a:lvl1pPr>
              <a:defRPr/>
            </a:lvl1pPr>
          </a:lstStyle>
          <a:p>
            <a:fld id="{2E9E08BE-0C6D-B84A-A982-C32432023136}" type="slidenum">
              <a:rPr lang="en-US"/>
              <a:pPr/>
              <a:t>‹#›</a:t>
            </a:fld>
            <a:endParaRPr lang="en-US"/>
          </a:p>
        </p:txBody>
      </p:sp>
      <p:sp>
        <p:nvSpPr>
          <p:cNvPr id="5" name="Rectangle 14"/>
          <p:cNvSpPr>
            <a:spLocks noGrp="1" noChangeArrowheads="1"/>
          </p:cNvSpPr>
          <p:nvPr>
            <p:ph type="ftr" sz="quarter"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3336553770"/>
      </p:ext>
    </p:extLst>
  </p:cSld>
  <p:clrMapOvr>
    <a:masterClrMapping/>
  </p:clrMapOvr>
</p:sldLayout>
</file>

<file path=ppt/slideLayouts/slideLayout243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2"/>
          <p:cNvSpPr>
            <a:spLocks noGrp="1" noChangeArrowheads="1"/>
          </p:cNvSpPr>
          <p:nvPr>
            <p:ph type="dt" sz="half" idx="10"/>
          </p:nvPr>
        </p:nvSpPr>
        <p:spPr>
          <a:ln/>
        </p:spPr>
        <p:txBody>
          <a:bodyPr/>
          <a:lstStyle>
            <a:lvl1pPr>
              <a:defRPr/>
            </a:lvl1pPr>
          </a:lstStyle>
          <a:p>
            <a:pPr>
              <a:defRPr/>
            </a:pPr>
            <a:endParaRPr lang="en-US"/>
          </a:p>
        </p:txBody>
      </p:sp>
      <p:sp>
        <p:nvSpPr>
          <p:cNvPr id="3" name="Rectangle 3"/>
          <p:cNvSpPr>
            <a:spLocks noGrp="1" noChangeArrowheads="1"/>
          </p:cNvSpPr>
          <p:nvPr>
            <p:ph type="sldNum" sz="quarter" idx="11"/>
          </p:nvPr>
        </p:nvSpPr>
        <p:spPr>
          <a:ln/>
        </p:spPr>
        <p:txBody>
          <a:bodyPr/>
          <a:lstStyle>
            <a:lvl1pPr>
              <a:defRPr/>
            </a:lvl1pPr>
          </a:lstStyle>
          <a:p>
            <a:fld id="{C537C386-A56D-684A-94F9-B0D7414125AA}" type="slidenum">
              <a:rPr lang="en-US"/>
              <a:pPr/>
              <a:t>‹#›</a:t>
            </a:fld>
            <a:endParaRPr lang="en-US"/>
          </a:p>
        </p:txBody>
      </p:sp>
      <p:sp>
        <p:nvSpPr>
          <p:cNvPr id="4" name="Rectangle 14"/>
          <p:cNvSpPr>
            <a:spLocks noGrp="1" noChangeArrowheads="1"/>
          </p:cNvSpPr>
          <p:nvPr>
            <p:ph type="ftr" sz="quarter"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4197502536"/>
      </p:ext>
    </p:extLst>
  </p:cSld>
  <p:clrMapOvr>
    <a:masterClrMapping/>
  </p:clrMapOvr>
</p:sldLayout>
</file>

<file path=ppt/slideLayouts/slideLayout243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1"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1"/>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1" y="1435101"/>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177" indent="0">
              <a:buNone/>
              <a:defRPr sz="1200"/>
            </a:lvl2pPr>
            <a:lvl3pPr marL="914353" indent="0">
              <a:buNone/>
              <a:defRPr sz="1000"/>
            </a:lvl3pPr>
            <a:lvl4pPr marL="1371530" indent="0">
              <a:buNone/>
              <a:defRPr sz="900"/>
            </a:lvl4pPr>
            <a:lvl5pPr marL="1828706" indent="0">
              <a:buNone/>
              <a:defRPr sz="900"/>
            </a:lvl5pPr>
            <a:lvl6pPr marL="2285883" indent="0">
              <a:buNone/>
              <a:defRPr sz="900"/>
            </a:lvl6pPr>
            <a:lvl7pPr marL="2743060" indent="0">
              <a:buNone/>
              <a:defRPr sz="900"/>
            </a:lvl7pPr>
            <a:lvl8pPr marL="3200236" indent="0">
              <a:buNone/>
              <a:defRPr sz="900"/>
            </a:lvl8pPr>
            <a:lvl9pPr marL="3657413" indent="0">
              <a:buNone/>
              <a:defRPr sz="900"/>
            </a:lvl9pPr>
          </a:lstStyle>
          <a:p>
            <a:pPr lvl="0"/>
            <a:r>
              <a:rPr lang="en-US" dirty="0"/>
              <a:t>Click to edit Master text styles</a:t>
            </a:r>
          </a:p>
        </p:txBody>
      </p:sp>
      <p:sp>
        <p:nvSpPr>
          <p:cNvPr id="5" name="Rectangle 2"/>
          <p:cNvSpPr>
            <a:spLocks noGrp="1" noChangeArrowheads="1"/>
          </p:cNvSpPr>
          <p:nvPr>
            <p:ph type="dt" sz="half" idx="10"/>
          </p:nvPr>
        </p:nvSpPr>
        <p:spPr>
          <a:ln/>
        </p:spPr>
        <p:txBody>
          <a:bodyPr/>
          <a:lstStyle>
            <a:lvl1pPr>
              <a:defRPr/>
            </a:lvl1pPr>
          </a:lstStyle>
          <a:p>
            <a:pPr>
              <a:defRPr/>
            </a:pPr>
            <a:endParaRPr lang="en-US"/>
          </a:p>
        </p:txBody>
      </p:sp>
      <p:sp>
        <p:nvSpPr>
          <p:cNvPr id="6" name="Rectangle 3"/>
          <p:cNvSpPr>
            <a:spLocks noGrp="1" noChangeArrowheads="1"/>
          </p:cNvSpPr>
          <p:nvPr>
            <p:ph type="sldNum" sz="quarter" idx="11"/>
          </p:nvPr>
        </p:nvSpPr>
        <p:spPr>
          <a:ln/>
        </p:spPr>
        <p:txBody>
          <a:bodyPr/>
          <a:lstStyle>
            <a:lvl1pPr>
              <a:defRPr/>
            </a:lvl1pPr>
          </a:lstStyle>
          <a:p>
            <a:fld id="{4FE4CF47-AB65-3247-9C85-D084EF6A55C1}" type="slidenum">
              <a:rPr lang="en-US"/>
              <a:pPr/>
              <a:t>‹#›</a:t>
            </a:fld>
            <a:endParaRPr lang="en-US"/>
          </a:p>
        </p:txBody>
      </p:sp>
      <p:sp>
        <p:nvSpPr>
          <p:cNvPr id="7" name="Rectangle 14"/>
          <p:cNvSpPr>
            <a:spLocks noGrp="1" noChangeArrowheads="1"/>
          </p:cNvSpPr>
          <p:nvPr>
            <p:ph type="ftr" sz="quarter"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2979539725"/>
      </p:ext>
    </p:extLst>
  </p:cSld>
  <p:clrMapOvr>
    <a:masterClrMapping/>
  </p:clrMapOvr>
</p:sldLayout>
</file>

<file path=ppt/slideLayouts/slideLayout243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177" indent="0">
              <a:buNone/>
              <a:defRPr sz="2800"/>
            </a:lvl2pPr>
            <a:lvl3pPr marL="914353" indent="0">
              <a:buNone/>
              <a:defRPr sz="2400"/>
            </a:lvl3pPr>
            <a:lvl4pPr marL="1371530" indent="0">
              <a:buNone/>
              <a:defRPr sz="2000"/>
            </a:lvl4pPr>
            <a:lvl5pPr marL="1828706" indent="0">
              <a:buNone/>
              <a:defRPr sz="2000"/>
            </a:lvl5pPr>
            <a:lvl6pPr marL="2285883" indent="0">
              <a:buNone/>
              <a:defRPr sz="2000"/>
            </a:lvl6pPr>
            <a:lvl7pPr marL="2743060" indent="0">
              <a:buNone/>
              <a:defRPr sz="2000"/>
            </a:lvl7pPr>
            <a:lvl8pPr marL="3200236" indent="0">
              <a:buNone/>
              <a:defRPr sz="2000"/>
            </a:lvl8pPr>
            <a:lvl9pPr marL="3657413"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177" indent="0">
              <a:buNone/>
              <a:defRPr sz="1200"/>
            </a:lvl2pPr>
            <a:lvl3pPr marL="914353" indent="0">
              <a:buNone/>
              <a:defRPr sz="1000"/>
            </a:lvl3pPr>
            <a:lvl4pPr marL="1371530" indent="0">
              <a:buNone/>
              <a:defRPr sz="900"/>
            </a:lvl4pPr>
            <a:lvl5pPr marL="1828706" indent="0">
              <a:buNone/>
              <a:defRPr sz="900"/>
            </a:lvl5pPr>
            <a:lvl6pPr marL="2285883" indent="0">
              <a:buNone/>
              <a:defRPr sz="900"/>
            </a:lvl6pPr>
            <a:lvl7pPr marL="2743060" indent="0">
              <a:buNone/>
              <a:defRPr sz="900"/>
            </a:lvl7pPr>
            <a:lvl8pPr marL="3200236" indent="0">
              <a:buNone/>
              <a:defRPr sz="900"/>
            </a:lvl8pPr>
            <a:lvl9pPr marL="3657413" indent="0">
              <a:buNone/>
              <a:defRPr sz="900"/>
            </a:lvl9pPr>
          </a:lstStyle>
          <a:p>
            <a:pPr lvl="0"/>
            <a:r>
              <a:rPr lang="en-US" dirty="0"/>
              <a:t>Click to edit Master text styles</a:t>
            </a:r>
          </a:p>
        </p:txBody>
      </p:sp>
      <p:sp>
        <p:nvSpPr>
          <p:cNvPr id="5" name="Rectangle 2"/>
          <p:cNvSpPr>
            <a:spLocks noGrp="1" noChangeArrowheads="1"/>
          </p:cNvSpPr>
          <p:nvPr>
            <p:ph type="dt" sz="half" idx="10"/>
          </p:nvPr>
        </p:nvSpPr>
        <p:spPr>
          <a:ln/>
        </p:spPr>
        <p:txBody>
          <a:bodyPr/>
          <a:lstStyle>
            <a:lvl1pPr>
              <a:defRPr/>
            </a:lvl1pPr>
          </a:lstStyle>
          <a:p>
            <a:pPr>
              <a:defRPr/>
            </a:pPr>
            <a:endParaRPr lang="en-US"/>
          </a:p>
        </p:txBody>
      </p:sp>
      <p:sp>
        <p:nvSpPr>
          <p:cNvPr id="6" name="Rectangle 3"/>
          <p:cNvSpPr>
            <a:spLocks noGrp="1" noChangeArrowheads="1"/>
          </p:cNvSpPr>
          <p:nvPr>
            <p:ph type="sldNum" sz="quarter" idx="11"/>
          </p:nvPr>
        </p:nvSpPr>
        <p:spPr>
          <a:ln/>
        </p:spPr>
        <p:txBody>
          <a:bodyPr/>
          <a:lstStyle>
            <a:lvl1pPr>
              <a:defRPr/>
            </a:lvl1pPr>
          </a:lstStyle>
          <a:p>
            <a:fld id="{A4CDF561-7A0E-3748-BBB3-EF85A105CEA0}" type="slidenum">
              <a:rPr lang="en-US"/>
              <a:pPr/>
              <a:t>‹#›</a:t>
            </a:fld>
            <a:endParaRPr lang="en-US"/>
          </a:p>
        </p:txBody>
      </p:sp>
      <p:sp>
        <p:nvSpPr>
          <p:cNvPr id="7" name="Rectangle 14"/>
          <p:cNvSpPr>
            <a:spLocks noGrp="1" noChangeArrowheads="1"/>
          </p:cNvSpPr>
          <p:nvPr>
            <p:ph type="ftr" sz="quarter"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3636790875"/>
      </p:ext>
    </p:extLst>
  </p:cSld>
  <p:clrMapOvr>
    <a:masterClrMapping/>
  </p:clrMapOvr>
</p:sldLayout>
</file>

<file path=ppt/slideLayouts/slideLayout243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2"/>
          <p:cNvSpPr>
            <a:spLocks noGrp="1" noChangeArrowheads="1"/>
          </p:cNvSpPr>
          <p:nvPr>
            <p:ph type="dt" sz="half" idx="10"/>
          </p:nvPr>
        </p:nvSpPr>
        <p:spPr>
          <a:ln/>
        </p:spPr>
        <p:txBody>
          <a:bodyPr/>
          <a:lstStyle>
            <a:lvl1pPr>
              <a:defRPr/>
            </a:lvl1pPr>
          </a:lstStyle>
          <a:p>
            <a:pPr>
              <a:defRPr/>
            </a:pPr>
            <a:endParaRPr lang="en-US"/>
          </a:p>
        </p:txBody>
      </p:sp>
      <p:sp>
        <p:nvSpPr>
          <p:cNvPr id="5" name="Rectangle 3"/>
          <p:cNvSpPr>
            <a:spLocks noGrp="1" noChangeArrowheads="1"/>
          </p:cNvSpPr>
          <p:nvPr>
            <p:ph type="sldNum" sz="quarter" idx="11"/>
          </p:nvPr>
        </p:nvSpPr>
        <p:spPr>
          <a:ln/>
        </p:spPr>
        <p:txBody>
          <a:bodyPr/>
          <a:lstStyle>
            <a:lvl1pPr>
              <a:defRPr/>
            </a:lvl1pPr>
          </a:lstStyle>
          <a:p>
            <a:fld id="{20177300-C3CB-754A-9402-1E463D4571B9}" type="slidenum">
              <a:rPr lang="en-US"/>
              <a:pPr/>
              <a:t>‹#›</a:t>
            </a:fld>
            <a:endParaRPr lang="en-US"/>
          </a:p>
        </p:txBody>
      </p:sp>
      <p:sp>
        <p:nvSpPr>
          <p:cNvPr id="6" name="Rectangle 14"/>
          <p:cNvSpPr>
            <a:spLocks noGrp="1" noChangeArrowheads="1"/>
          </p:cNvSpPr>
          <p:nvPr>
            <p:ph type="ftr" sz="quarter"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686731061"/>
      </p:ext>
    </p:extLst>
  </p:cSld>
  <p:clrMapOvr>
    <a:masterClrMapping/>
  </p:clrMapOvr>
</p:sldLayout>
</file>

<file path=ppt/slideLayouts/slideLayout243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9"/>
            <a:ext cx="2057400" cy="5851525"/>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4639"/>
            <a:ext cx="6019800" cy="5851525"/>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2"/>
          <p:cNvSpPr>
            <a:spLocks noGrp="1" noChangeArrowheads="1"/>
          </p:cNvSpPr>
          <p:nvPr>
            <p:ph type="dt" sz="half" idx="10"/>
          </p:nvPr>
        </p:nvSpPr>
        <p:spPr>
          <a:ln/>
        </p:spPr>
        <p:txBody>
          <a:bodyPr/>
          <a:lstStyle>
            <a:lvl1pPr>
              <a:defRPr/>
            </a:lvl1pPr>
          </a:lstStyle>
          <a:p>
            <a:pPr>
              <a:defRPr/>
            </a:pPr>
            <a:endParaRPr lang="en-US"/>
          </a:p>
        </p:txBody>
      </p:sp>
      <p:sp>
        <p:nvSpPr>
          <p:cNvPr id="5" name="Rectangle 3"/>
          <p:cNvSpPr>
            <a:spLocks noGrp="1" noChangeArrowheads="1"/>
          </p:cNvSpPr>
          <p:nvPr>
            <p:ph type="sldNum" sz="quarter" idx="11"/>
          </p:nvPr>
        </p:nvSpPr>
        <p:spPr>
          <a:ln/>
        </p:spPr>
        <p:txBody>
          <a:bodyPr/>
          <a:lstStyle>
            <a:lvl1pPr>
              <a:defRPr/>
            </a:lvl1pPr>
          </a:lstStyle>
          <a:p>
            <a:fld id="{0A9486E7-0184-D54D-BAB2-D66B9407D144}" type="slidenum">
              <a:rPr lang="en-US"/>
              <a:pPr/>
              <a:t>‹#›</a:t>
            </a:fld>
            <a:endParaRPr lang="en-US"/>
          </a:p>
        </p:txBody>
      </p:sp>
      <p:sp>
        <p:nvSpPr>
          <p:cNvPr id="6" name="Rectangle 14"/>
          <p:cNvSpPr>
            <a:spLocks noGrp="1" noChangeArrowheads="1"/>
          </p:cNvSpPr>
          <p:nvPr>
            <p:ph type="ftr" sz="quarter"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3744685096"/>
      </p:ext>
    </p:extLst>
  </p:cSld>
  <p:clrMapOvr>
    <a:masterClrMapping/>
  </p:clrMapOvr>
</p:sldLayout>
</file>

<file path=ppt/slideLayouts/slideLayout243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13378" name="Rectangle 66"/>
          <p:cNvSpPr>
            <a:spLocks noGrp="1" noChangeArrowheads="1"/>
          </p:cNvSpPr>
          <p:nvPr>
            <p:ph type="ctrTitle" sz="quarter"/>
          </p:nvPr>
        </p:nvSpPr>
        <p:spPr>
          <a:xfrm>
            <a:off x="685800" y="1692276"/>
            <a:ext cx="7772400" cy="1736725"/>
          </a:xfrm>
        </p:spPr>
        <p:txBody>
          <a:bodyPr anchor="b"/>
          <a:lstStyle>
            <a:lvl1pPr>
              <a:defRPr sz="5400" b="1" i="0">
                <a:latin typeface="Arial" panose="020B0604020202020204" pitchFamily="34" charset="0"/>
              </a:defRPr>
            </a:lvl1pPr>
          </a:lstStyle>
          <a:p>
            <a:r>
              <a:rPr lang="en-US" dirty="0"/>
              <a:t>Click to edit Master title style</a:t>
            </a:r>
          </a:p>
        </p:txBody>
      </p:sp>
      <p:sp>
        <p:nvSpPr>
          <p:cNvPr id="13379" name="Rectangle 67"/>
          <p:cNvSpPr>
            <a:spLocks noGrp="1" noChangeArrowheads="1"/>
          </p:cNvSpPr>
          <p:nvPr>
            <p:ph type="subTitle" sz="quarter" idx="1"/>
          </p:nvPr>
        </p:nvSpPr>
        <p:spPr>
          <a:xfrm>
            <a:off x="1371600" y="3886200"/>
            <a:ext cx="6400800" cy="1752600"/>
          </a:xfrm>
        </p:spPr>
        <p:txBody>
          <a:bodyPr/>
          <a:lstStyle>
            <a:lvl1pPr marL="0" indent="0" algn="ctr">
              <a:buFont typeface="Wingdings" pitchFamily="-111" charset="2"/>
              <a:buNone/>
              <a:defRPr b="1" i="0">
                <a:latin typeface="Arial" panose="020B0604020202020204" pitchFamily="34" charset="0"/>
              </a:defRPr>
            </a:lvl1pPr>
          </a:lstStyle>
          <a:p>
            <a:r>
              <a:rPr lang="en-US" dirty="0"/>
              <a:t>Click to edit Master subtitle style</a:t>
            </a:r>
          </a:p>
        </p:txBody>
      </p:sp>
      <p:sp>
        <p:nvSpPr>
          <p:cNvPr id="68" name="Rectangle 68"/>
          <p:cNvSpPr>
            <a:spLocks noGrp="1" noChangeArrowheads="1"/>
          </p:cNvSpPr>
          <p:nvPr>
            <p:ph type="dt" sz="quarter" idx="10"/>
          </p:nvPr>
        </p:nvSpPr>
        <p:spPr>
          <a:xfrm>
            <a:off x="457200" y="6248400"/>
            <a:ext cx="2133600" cy="457200"/>
          </a:xfrm>
          <a:prstGeom prst="rect">
            <a:avLst/>
          </a:prstGeom>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9" name="Rectangle 69"/>
          <p:cNvSpPr>
            <a:spLocks noGrp="1" noChangeArrowheads="1"/>
          </p:cNvSpPr>
          <p:nvPr>
            <p:ph type="ftr" sz="quarter" idx="11"/>
          </p:nvPr>
        </p:nvSpPr>
        <p:spPr>
          <a:xfrm>
            <a:off x="3124201" y="6248400"/>
            <a:ext cx="2895600" cy="457200"/>
          </a:xfrm>
          <a:prstGeom prst="rect">
            <a:avLst/>
          </a:prstGeom>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70" name="Rectangle 70"/>
          <p:cNvSpPr>
            <a:spLocks noGrp="1" noChangeArrowheads="1"/>
          </p:cNvSpPr>
          <p:nvPr>
            <p:ph type="sldNum" sz="quarter" idx="12"/>
          </p:nvPr>
        </p:nvSpPr>
        <p:spPr>
          <a:xfrm>
            <a:off x="6553200" y="6248400"/>
            <a:ext cx="2133600" cy="457200"/>
          </a:xfrm>
          <a:prstGeom prst="rect">
            <a:avLst/>
          </a:prstGeom>
        </p:spPr>
        <p:txBody>
          <a:bodyPr/>
          <a:lstStyle>
            <a:lvl1pPr>
              <a:defRPr b="1" i="0">
                <a:latin typeface="Arial" panose="020B0604020202020204" pitchFamily="34" charset="0"/>
              </a:defRPr>
            </a:lvl1pPr>
          </a:lstStyle>
          <a:p>
            <a:fld id="{A396028A-E68B-AC46-88B8-7F3DC9E0918E}" type="slidenum">
              <a:rPr lang="en-US" smtClean="0">
                <a:solidFill>
                  <a:srgbClr val="FFFFFF"/>
                </a:solidFill>
              </a:rPr>
              <a:pPr/>
              <a:t>‹#›</a:t>
            </a:fld>
            <a:endParaRPr lang="en-US" dirty="0">
              <a:solidFill>
                <a:srgbClr val="FFFFFF"/>
              </a:solidFill>
            </a:endParaRPr>
          </a:p>
        </p:txBody>
      </p:sp>
    </p:spTree>
    <p:extLst>
      <p:ext uri="{BB962C8B-B14F-4D97-AF65-F5344CB8AC3E}">
        <p14:creationId xmlns:p14="http://schemas.microsoft.com/office/powerpoint/2010/main" val="2643922328"/>
      </p:ext>
    </p:extLst>
  </p:cSld>
  <p:clrMapOvr>
    <a:masterClrMapping/>
  </p:clrMapOvr>
</p:sldLayout>
</file>

<file path=ppt/slideLayouts/slideLayout243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69"/>
          <p:cNvSpPr>
            <a:spLocks noGrp="1" noChangeArrowheads="1"/>
          </p:cNvSpPr>
          <p:nvPr>
            <p:ph type="dt" sz="half" idx="10"/>
          </p:nvPr>
        </p:nvSpPr>
        <p:spPr>
          <a:xfrm>
            <a:off x="457200" y="6245225"/>
            <a:ext cx="2133600" cy="476250"/>
          </a:xfrm>
          <a:prstGeom prst="rect">
            <a:avLst/>
          </a:prstGeom>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5" name="Rectangle 70"/>
          <p:cNvSpPr>
            <a:spLocks noGrp="1" noChangeArrowheads="1"/>
          </p:cNvSpPr>
          <p:nvPr>
            <p:ph type="ftr" sz="quarter" idx="11"/>
          </p:nvPr>
        </p:nvSpPr>
        <p:spPr>
          <a:xfrm>
            <a:off x="3124201" y="6245225"/>
            <a:ext cx="2895600" cy="476250"/>
          </a:xfrm>
          <a:prstGeom prst="rect">
            <a:avLst/>
          </a:prstGeom>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71"/>
          <p:cNvSpPr>
            <a:spLocks noGrp="1" noChangeArrowheads="1"/>
          </p:cNvSpPr>
          <p:nvPr>
            <p:ph type="sldNum" sz="quarter" idx="12"/>
          </p:nvPr>
        </p:nvSpPr>
        <p:spPr>
          <a:xfrm>
            <a:off x="6553200" y="6245225"/>
            <a:ext cx="2133600" cy="476250"/>
          </a:xfrm>
          <a:prstGeom prst="rect">
            <a:avLst/>
          </a:prstGeom>
          <a:ln/>
        </p:spPr>
        <p:txBody>
          <a:bodyPr/>
          <a:lstStyle>
            <a:lvl1pPr>
              <a:defRPr b="1" i="0">
                <a:latin typeface="Arial" panose="020B0604020202020204" pitchFamily="34" charset="0"/>
              </a:defRPr>
            </a:lvl1pPr>
          </a:lstStyle>
          <a:p>
            <a:fld id="{3688B77C-3DE9-514B-9B83-6A79626DE5A7}" type="slidenum">
              <a:rPr lang="en-US" smtClean="0">
                <a:solidFill>
                  <a:srgbClr val="FFFFFF"/>
                </a:solidFill>
              </a:rPr>
              <a:pPr/>
              <a:t>‹#›</a:t>
            </a:fld>
            <a:endParaRPr lang="en-US" dirty="0">
              <a:solidFill>
                <a:srgbClr val="FFFFFF"/>
              </a:solidFill>
            </a:endParaRPr>
          </a:p>
        </p:txBody>
      </p:sp>
    </p:spTree>
    <p:extLst>
      <p:ext uri="{BB962C8B-B14F-4D97-AF65-F5344CB8AC3E}">
        <p14:creationId xmlns:p14="http://schemas.microsoft.com/office/powerpoint/2010/main" val="1424610350"/>
      </p:ext>
    </p:extLst>
  </p:cSld>
  <p:clrMapOvr>
    <a:masterClrMapping/>
  </p:clrMapOvr>
</p:sldLayout>
</file>

<file path=ppt/slideLayouts/slideLayout243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1"/>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defRPr>
            </a:lvl1pPr>
            <a:lvl2pPr marL="457177" indent="0">
              <a:buNone/>
              <a:defRPr sz="1800"/>
            </a:lvl2pPr>
            <a:lvl3pPr marL="914353" indent="0">
              <a:buNone/>
              <a:defRPr sz="1600"/>
            </a:lvl3pPr>
            <a:lvl4pPr marL="1371530" indent="0">
              <a:buNone/>
              <a:defRPr sz="1400"/>
            </a:lvl4pPr>
            <a:lvl5pPr marL="1828706" indent="0">
              <a:buNone/>
              <a:defRPr sz="1400"/>
            </a:lvl5pPr>
            <a:lvl6pPr marL="2285883" indent="0">
              <a:buNone/>
              <a:defRPr sz="1400"/>
            </a:lvl6pPr>
            <a:lvl7pPr marL="2743060" indent="0">
              <a:buNone/>
              <a:defRPr sz="1400"/>
            </a:lvl7pPr>
            <a:lvl8pPr marL="3200236" indent="0">
              <a:buNone/>
              <a:defRPr sz="1400"/>
            </a:lvl8pPr>
            <a:lvl9pPr marL="3657413" indent="0">
              <a:buNone/>
              <a:defRPr sz="1400"/>
            </a:lvl9pPr>
          </a:lstStyle>
          <a:p>
            <a:pPr lvl="0"/>
            <a:r>
              <a:rPr lang="en-US" dirty="0"/>
              <a:t>Click to edit Master text styles</a:t>
            </a:r>
          </a:p>
        </p:txBody>
      </p:sp>
      <p:sp>
        <p:nvSpPr>
          <p:cNvPr id="4" name="Rectangle 69"/>
          <p:cNvSpPr>
            <a:spLocks noGrp="1" noChangeArrowheads="1"/>
          </p:cNvSpPr>
          <p:nvPr>
            <p:ph type="dt" sz="half" idx="10"/>
          </p:nvPr>
        </p:nvSpPr>
        <p:spPr>
          <a:xfrm>
            <a:off x="457200" y="6245225"/>
            <a:ext cx="2133600" cy="476250"/>
          </a:xfrm>
          <a:prstGeom prst="rect">
            <a:avLst/>
          </a:prstGeom>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5" name="Rectangle 70"/>
          <p:cNvSpPr>
            <a:spLocks noGrp="1" noChangeArrowheads="1"/>
          </p:cNvSpPr>
          <p:nvPr>
            <p:ph type="ftr" sz="quarter" idx="11"/>
          </p:nvPr>
        </p:nvSpPr>
        <p:spPr>
          <a:xfrm>
            <a:off x="3124201" y="6245225"/>
            <a:ext cx="2895600" cy="476250"/>
          </a:xfrm>
          <a:prstGeom prst="rect">
            <a:avLst/>
          </a:prstGeom>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71"/>
          <p:cNvSpPr>
            <a:spLocks noGrp="1" noChangeArrowheads="1"/>
          </p:cNvSpPr>
          <p:nvPr>
            <p:ph type="sldNum" sz="quarter" idx="12"/>
          </p:nvPr>
        </p:nvSpPr>
        <p:spPr>
          <a:xfrm>
            <a:off x="6553200" y="6245225"/>
            <a:ext cx="2133600" cy="476250"/>
          </a:xfrm>
          <a:prstGeom prst="rect">
            <a:avLst/>
          </a:prstGeom>
          <a:ln/>
        </p:spPr>
        <p:txBody>
          <a:bodyPr/>
          <a:lstStyle>
            <a:lvl1pPr>
              <a:defRPr b="1" i="0">
                <a:latin typeface="Arial" panose="020B0604020202020204" pitchFamily="34" charset="0"/>
              </a:defRPr>
            </a:lvl1pPr>
          </a:lstStyle>
          <a:p>
            <a:fld id="{3C0081B6-69C5-6B4C-BCA1-445CC8BCD3B8}" type="slidenum">
              <a:rPr lang="en-US" smtClean="0">
                <a:solidFill>
                  <a:srgbClr val="FFFFFF"/>
                </a:solidFill>
              </a:rPr>
              <a:pPr/>
              <a:t>‹#›</a:t>
            </a:fld>
            <a:endParaRPr lang="en-US" dirty="0">
              <a:solidFill>
                <a:srgbClr val="FFFFFF"/>
              </a:solidFill>
            </a:endParaRPr>
          </a:p>
        </p:txBody>
      </p:sp>
    </p:spTree>
    <p:extLst>
      <p:ext uri="{BB962C8B-B14F-4D97-AF65-F5344CB8AC3E}">
        <p14:creationId xmlns:p14="http://schemas.microsoft.com/office/powerpoint/2010/main" val="2457868481"/>
      </p:ext>
    </p:extLst>
  </p:cSld>
  <p:clrMapOvr>
    <a:masterClrMapping/>
  </p:clrMapOvr>
</p:sldLayout>
</file>

<file path=ppt/slideLayouts/slideLayout244.xml><?xml version="1.0" encoding="utf-8"?>
<p:sldLayout xmlns:a="http://schemas.openxmlformats.org/drawingml/2006/main" xmlns:r="http://schemas.openxmlformats.org/officeDocument/2006/relationships" xmlns:p="http://schemas.openxmlformats.org/presentationml/2006/main" showMasterSp="0" type="tx">
  <p:cSld name="10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3053"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3054"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055"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305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324590703"/>
      </p:ext>
    </p:extLst>
  </p:cSld>
  <p:clrMapOvr>
    <a:masterClrMapping/>
  </p:clrMapOvr>
  <p:transition spd="med"/>
</p:sldLayout>
</file>

<file path=ppt/slideLayouts/slideLayout244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1"/>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1"/>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69"/>
          <p:cNvSpPr>
            <a:spLocks noGrp="1" noChangeArrowheads="1"/>
          </p:cNvSpPr>
          <p:nvPr>
            <p:ph type="dt" sz="half" idx="10"/>
          </p:nvPr>
        </p:nvSpPr>
        <p:spPr>
          <a:xfrm>
            <a:off x="457200" y="6245225"/>
            <a:ext cx="2133600" cy="476250"/>
          </a:xfrm>
          <a:prstGeom prst="rect">
            <a:avLst/>
          </a:prstGeom>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70"/>
          <p:cNvSpPr>
            <a:spLocks noGrp="1" noChangeArrowheads="1"/>
          </p:cNvSpPr>
          <p:nvPr>
            <p:ph type="ftr" sz="quarter" idx="11"/>
          </p:nvPr>
        </p:nvSpPr>
        <p:spPr>
          <a:xfrm>
            <a:off x="3124201" y="6245225"/>
            <a:ext cx="2895600" cy="476250"/>
          </a:xfrm>
          <a:prstGeom prst="rect">
            <a:avLst/>
          </a:prstGeom>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7" name="Rectangle 71"/>
          <p:cNvSpPr>
            <a:spLocks noGrp="1" noChangeArrowheads="1"/>
          </p:cNvSpPr>
          <p:nvPr>
            <p:ph type="sldNum" sz="quarter" idx="12"/>
          </p:nvPr>
        </p:nvSpPr>
        <p:spPr>
          <a:xfrm>
            <a:off x="6553200" y="6245225"/>
            <a:ext cx="2133600" cy="476250"/>
          </a:xfrm>
          <a:prstGeom prst="rect">
            <a:avLst/>
          </a:prstGeom>
          <a:ln/>
        </p:spPr>
        <p:txBody>
          <a:bodyPr/>
          <a:lstStyle>
            <a:lvl1pPr>
              <a:defRPr b="1" i="0">
                <a:latin typeface="Arial" panose="020B0604020202020204" pitchFamily="34" charset="0"/>
              </a:defRPr>
            </a:lvl1pPr>
          </a:lstStyle>
          <a:p>
            <a:fld id="{E6267522-C44E-E94B-8317-505AFBC9150C}" type="slidenum">
              <a:rPr lang="en-US" smtClean="0">
                <a:solidFill>
                  <a:srgbClr val="FFFFFF"/>
                </a:solidFill>
              </a:rPr>
              <a:pPr/>
              <a:t>‹#›</a:t>
            </a:fld>
            <a:endParaRPr lang="en-US" dirty="0">
              <a:solidFill>
                <a:srgbClr val="FFFFFF"/>
              </a:solidFill>
            </a:endParaRPr>
          </a:p>
        </p:txBody>
      </p:sp>
    </p:spTree>
    <p:extLst>
      <p:ext uri="{BB962C8B-B14F-4D97-AF65-F5344CB8AC3E}">
        <p14:creationId xmlns:p14="http://schemas.microsoft.com/office/powerpoint/2010/main" val="4053065841"/>
      </p:ext>
    </p:extLst>
  </p:cSld>
  <p:clrMapOvr>
    <a:masterClrMapping/>
  </p:clrMapOvr>
</p:sldLayout>
</file>

<file path=ppt/slideLayouts/slideLayout244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177" indent="0">
              <a:buNone/>
              <a:defRPr sz="2000" b="1"/>
            </a:lvl2pPr>
            <a:lvl3pPr marL="914353" indent="0">
              <a:buNone/>
              <a:defRPr sz="1800" b="1"/>
            </a:lvl3pPr>
            <a:lvl4pPr marL="1371530" indent="0">
              <a:buNone/>
              <a:defRPr sz="1600" b="1"/>
            </a:lvl4pPr>
            <a:lvl5pPr marL="1828706" indent="0">
              <a:buNone/>
              <a:defRPr sz="1600" b="1"/>
            </a:lvl5pPr>
            <a:lvl6pPr marL="2285883" indent="0">
              <a:buNone/>
              <a:defRPr sz="1600" b="1"/>
            </a:lvl6pPr>
            <a:lvl7pPr marL="2743060" indent="0">
              <a:buNone/>
              <a:defRPr sz="1600" b="1"/>
            </a:lvl7pPr>
            <a:lvl8pPr marL="3200236" indent="0">
              <a:buNone/>
              <a:defRPr sz="1600" b="1"/>
            </a:lvl8pPr>
            <a:lvl9pPr marL="3657413"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i="0">
                <a:latin typeface="Arial" panose="020B0604020202020204" pitchFamily="34" charset="0"/>
              </a:defRPr>
            </a:lvl1pPr>
            <a:lvl2pPr marL="457177" indent="0">
              <a:buNone/>
              <a:defRPr sz="2000" b="1"/>
            </a:lvl2pPr>
            <a:lvl3pPr marL="914353" indent="0">
              <a:buNone/>
              <a:defRPr sz="1800" b="1"/>
            </a:lvl3pPr>
            <a:lvl4pPr marL="1371530" indent="0">
              <a:buNone/>
              <a:defRPr sz="1600" b="1"/>
            </a:lvl4pPr>
            <a:lvl5pPr marL="1828706" indent="0">
              <a:buNone/>
              <a:defRPr sz="1600" b="1"/>
            </a:lvl5pPr>
            <a:lvl6pPr marL="2285883" indent="0">
              <a:buNone/>
              <a:defRPr sz="1600" b="1"/>
            </a:lvl6pPr>
            <a:lvl7pPr marL="2743060" indent="0">
              <a:buNone/>
              <a:defRPr sz="1600" b="1"/>
            </a:lvl7pPr>
            <a:lvl8pPr marL="3200236" indent="0">
              <a:buNone/>
              <a:defRPr sz="1600" b="1"/>
            </a:lvl8pPr>
            <a:lvl9pPr marL="3657413"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69"/>
          <p:cNvSpPr>
            <a:spLocks noGrp="1" noChangeArrowheads="1"/>
          </p:cNvSpPr>
          <p:nvPr>
            <p:ph type="dt" sz="half" idx="10"/>
          </p:nvPr>
        </p:nvSpPr>
        <p:spPr>
          <a:xfrm>
            <a:off x="457200" y="6245225"/>
            <a:ext cx="2133600" cy="476250"/>
          </a:xfrm>
          <a:prstGeom prst="rect">
            <a:avLst/>
          </a:prstGeom>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8" name="Rectangle 70"/>
          <p:cNvSpPr>
            <a:spLocks noGrp="1" noChangeArrowheads="1"/>
          </p:cNvSpPr>
          <p:nvPr>
            <p:ph type="ftr" sz="quarter" idx="11"/>
          </p:nvPr>
        </p:nvSpPr>
        <p:spPr>
          <a:xfrm>
            <a:off x="3124201" y="6245225"/>
            <a:ext cx="2895600" cy="476250"/>
          </a:xfrm>
          <a:prstGeom prst="rect">
            <a:avLst/>
          </a:prstGeom>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9" name="Rectangle 71"/>
          <p:cNvSpPr>
            <a:spLocks noGrp="1" noChangeArrowheads="1"/>
          </p:cNvSpPr>
          <p:nvPr>
            <p:ph type="sldNum" sz="quarter" idx="12"/>
          </p:nvPr>
        </p:nvSpPr>
        <p:spPr>
          <a:xfrm>
            <a:off x="6553200" y="6245225"/>
            <a:ext cx="2133600" cy="476250"/>
          </a:xfrm>
          <a:prstGeom prst="rect">
            <a:avLst/>
          </a:prstGeom>
          <a:ln/>
        </p:spPr>
        <p:txBody>
          <a:bodyPr/>
          <a:lstStyle>
            <a:lvl1pPr>
              <a:defRPr b="1" i="0">
                <a:latin typeface="Arial" panose="020B0604020202020204" pitchFamily="34" charset="0"/>
              </a:defRPr>
            </a:lvl1pPr>
          </a:lstStyle>
          <a:p>
            <a:fld id="{CFC40E04-9084-2A4C-A231-F24D797B2771}" type="slidenum">
              <a:rPr lang="en-US" smtClean="0">
                <a:solidFill>
                  <a:srgbClr val="FFFFFF"/>
                </a:solidFill>
              </a:rPr>
              <a:pPr/>
              <a:t>‹#›</a:t>
            </a:fld>
            <a:endParaRPr lang="en-US" dirty="0">
              <a:solidFill>
                <a:srgbClr val="FFFFFF"/>
              </a:solidFill>
            </a:endParaRPr>
          </a:p>
        </p:txBody>
      </p:sp>
    </p:spTree>
    <p:extLst>
      <p:ext uri="{BB962C8B-B14F-4D97-AF65-F5344CB8AC3E}">
        <p14:creationId xmlns:p14="http://schemas.microsoft.com/office/powerpoint/2010/main" val="1140931309"/>
      </p:ext>
    </p:extLst>
  </p:cSld>
  <p:clrMapOvr>
    <a:masterClrMapping/>
  </p:clrMapOvr>
</p:sldLayout>
</file>

<file path=ppt/slideLayouts/slideLayout244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solidFill>
                  <a:srgbClr val="FFFFFF"/>
                </a:solidFill>
                <a:latin typeface="Arial" panose="020B0604020202020204" pitchFamily="34" charset="0"/>
              </a:defRPr>
            </a:lvl1pPr>
          </a:lstStyle>
          <a:p>
            <a:r>
              <a:rPr lang="en-US" dirty="0"/>
              <a:t>Click to edit Master title style</a:t>
            </a:r>
          </a:p>
        </p:txBody>
      </p:sp>
    </p:spTree>
    <p:extLst>
      <p:ext uri="{BB962C8B-B14F-4D97-AF65-F5344CB8AC3E}">
        <p14:creationId xmlns:p14="http://schemas.microsoft.com/office/powerpoint/2010/main" val="4044036000"/>
      </p:ext>
    </p:extLst>
  </p:cSld>
  <p:clrMapOvr>
    <a:masterClrMapping/>
  </p:clrMapOvr>
</p:sldLayout>
</file>

<file path=ppt/slideLayouts/slideLayout244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2809292012"/>
      </p:ext>
    </p:extLst>
  </p:cSld>
  <p:clrMapOvr>
    <a:masterClrMapping/>
  </p:clrMapOvr>
</p:sldLayout>
</file>

<file path=ppt/slideLayouts/slideLayout244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1"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1"/>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1" y="1435101"/>
            <a:ext cx="3008313" cy="4691063"/>
          </a:xfrm>
        </p:spPr>
        <p:txBody>
          <a:bodyPr/>
          <a:lstStyle>
            <a:lvl1pPr marL="0" indent="0">
              <a:buNone/>
              <a:defRPr sz="1400" b="1" i="0">
                <a:latin typeface="Arial" panose="020B0604020202020204" pitchFamily="34" charset="0"/>
              </a:defRPr>
            </a:lvl1pPr>
            <a:lvl2pPr marL="457177" indent="0">
              <a:buNone/>
              <a:defRPr sz="1200"/>
            </a:lvl2pPr>
            <a:lvl3pPr marL="914353" indent="0">
              <a:buNone/>
              <a:defRPr sz="1000"/>
            </a:lvl3pPr>
            <a:lvl4pPr marL="1371530" indent="0">
              <a:buNone/>
              <a:defRPr sz="900"/>
            </a:lvl4pPr>
            <a:lvl5pPr marL="1828706" indent="0">
              <a:buNone/>
              <a:defRPr sz="900"/>
            </a:lvl5pPr>
            <a:lvl6pPr marL="2285883" indent="0">
              <a:buNone/>
              <a:defRPr sz="900"/>
            </a:lvl6pPr>
            <a:lvl7pPr marL="2743060" indent="0">
              <a:buNone/>
              <a:defRPr sz="900"/>
            </a:lvl7pPr>
            <a:lvl8pPr marL="3200236" indent="0">
              <a:buNone/>
              <a:defRPr sz="900"/>
            </a:lvl8pPr>
            <a:lvl9pPr marL="3657413" indent="0">
              <a:buNone/>
              <a:defRPr sz="900"/>
            </a:lvl9pPr>
          </a:lstStyle>
          <a:p>
            <a:pPr lvl="0"/>
            <a:r>
              <a:rPr lang="en-US" dirty="0"/>
              <a:t>Click to edit Master text styles</a:t>
            </a:r>
          </a:p>
        </p:txBody>
      </p:sp>
      <p:sp>
        <p:nvSpPr>
          <p:cNvPr id="5" name="Rectangle 69"/>
          <p:cNvSpPr>
            <a:spLocks noGrp="1" noChangeArrowheads="1"/>
          </p:cNvSpPr>
          <p:nvPr>
            <p:ph type="dt" sz="half" idx="10"/>
          </p:nvPr>
        </p:nvSpPr>
        <p:spPr>
          <a:xfrm>
            <a:off x="457200" y="6245225"/>
            <a:ext cx="2133600" cy="476250"/>
          </a:xfrm>
          <a:prstGeom prst="rect">
            <a:avLst/>
          </a:prstGeom>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70"/>
          <p:cNvSpPr>
            <a:spLocks noGrp="1" noChangeArrowheads="1"/>
          </p:cNvSpPr>
          <p:nvPr>
            <p:ph type="ftr" sz="quarter" idx="11"/>
          </p:nvPr>
        </p:nvSpPr>
        <p:spPr>
          <a:xfrm>
            <a:off x="3124201" y="6245225"/>
            <a:ext cx="2895600" cy="476250"/>
          </a:xfrm>
          <a:prstGeom prst="rect">
            <a:avLst/>
          </a:prstGeom>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7" name="Rectangle 71"/>
          <p:cNvSpPr>
            <a:spLocks noGrp="1" noChangeArrowheads="1"/>
          </p:cNvSpPr>
          <p:nvPr>
            <p:ph type="sldNum" sz="quarter" idx="12"/>
          </p:nvPr>
        </p:nvSpPr>
        <p:spPr>
          <a:xfrm>
            <a:off x="6553200" y="6245225"/>
            <a:ext cx="2133600" cy="476250"/>
          </a:xfrm>
          <a:prstGeom prst="rect">
            <a:avLst/>
          </a:prstGeom>
          <a:ln/>
        </p:spPr>
        <p:txBody>
          <a:bodyPr/>
          <a:lstStyle>
            <a:lvl1pPr>
              <a:defRPr b="1" i="0">
                <a:latin typeface="Arial" panose="020B0604020202020204" pitchFamily="34" charset="0"/>
              </a:defRPr>
            </a:lvl1pPr>
          </a:lstStyle>
          <a:p>
            <a:fld id="{08471418-BC75-694D-9919-DEBC4E53F4E6}" type="slidenum">
              <a:rPr lang="en-US" smtClean="0">
                <a:solidFill>
                  <a:srgbClr val="FFFFFF"/>
                </a:solidFill>
              </a:rPr>
              <a:pPr/>
              <a:t>‹#›</a:t>
            </a:fld>
            <a:endParaRPr lang="en-US" dirty="0">
              <a:solidFill>
                <a:srgbClr val="FFFFFF"/>
              </a:solidFill>
            </a:endParaRPr>
          </a:p>
        </p:txBody>
      </p:sp>
    </p:spTree>
    <p:extLst>
      <p:ext uri="{BB962C8B-B14F-4D97-AF65-F5344CB8AC3E}">
        <p14:creationId xmlns:p14="http://schemas.microsoft.com/office/powerpoint/2010/main" val="684994721"/>
      </p:ext>
    </p:extLst>
  </p:cSld>
  <p:clrMapOvr>
    <a:masterClrMapping/>
  </p:clrMapOvr>
</p:sldLayout>
</file>

<file path=ppt/slideLayouts/slideLayout244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177" indent="0">
              <a:buNone/>
              <a:defRPr sz="2800"/>
            </a:lvl2pPr>
            <a:lvl3pPr marL="914353" indent="0">
              <a:buNone/>
              <a:defRPr sz="2400"/>
            </a:lvl3pPr>
            <a:lvl4pPr marL="1371530" indent="0">
              <a:buNone/>
              <a:defRPr sz="2000"/>
            </a:lvl4pPr>
            <a:lvl5pPr marL="1828706" indent="0">
              <a:buNone/>
              <a:defRPr sz="2000"/>
            </a:lvl5pPr>
            <a:lvl6pPr marL="2285883" indent="0">
              <a:buNone/>
              <a:defRPr sz="2000"/>
            </a:lvl6pPr>
            <a:lvl7pPr marL="2743060" indent="0">
              <a:buNone/>
              <a:defRPr sz="2000"/>
            </a:lvl7pPr>
            <a:lvl8pPr marL="3200236" indent="0">
              <a:buNone/>
              <a:defRPr sz="2000"/>
            </a:lvl8pPr>
            <a:lvl9pPr marL="3657413"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177" indent="0">
              <a:buNone/>
              <a:defRPr sz="1200"/>
            </a:lvl2pPr>
            <a:lvl3pPr marL="914353" indent="0">
              <a:buNone/>
              <a:defRPr sz="1000"/>
            </a:lvl3pPr>
            <a:lvl4pPr marL="1371530" indent="0">
              <a:buNone/>
              <a:defRPr sz="900"/>
            </a:lvl4pPr>
            <a:lvl5pPr marL="1828706" indent="0">
              <a:buNone/>
              <a:defRPr sz="900"/>
            </a:lvl5pPr>
            <a:lvl6pPr marL="2285883" indent="0">
              <a:buNone/>
              <a:defRPr sz="900"/>
            </a:lvl6pPr>
            <a:lvl7pPr marL="2743060" indent="0">
              <a:buNone/>
              <a:defRPr sz="900"/>
            </a:lvl7pPr>
            <a:lvl8pPr marL="3200236" indent="0">
              <a:buNone/>
              <a:defRPr sz="900"/>
            </a:lvl8pPr>
            <a:lvl9pPr marL="3657413" indent="0">
              <a:buNone/>
              <a:defRPr sz="900"/>
            </a:lvl9pPr>
          </a:lstStyle>
          <a:p>
            <a:pPr lvl="0"/>
            <a:r>
              <a:rPr lang="en-US" dirty="0"/>
              <a:t>Click to edit Master text styles</a:t>
            </a:r>
          </a:p>
        </p:txBody>
      </p:sp>
      <p:sp>
        <p:nvSpPr>
          <p:cNvPr id="5" name="Rectangle 69"/>
          <p:cNvSpPr>
            <a:spLocks noGrp="1" noChangeArrowheads="1"/>
          </p:cNvSpPr>
          <p:nvPr>
            <p:ph type="dt" sz="half" idx="10"/>
          </p:nvPr>
        </p:nvSpPr>
        <p:spPr>
          <a:xfrm>
            <a:off x="457200" y="6245225"/>
            <a:ext cx="2133600" cy="476250"/>
          </a:xfrm>
          <a:prstGeom prst="rect">
            <a:avLst/>
          </a:prstGeom>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70"/>
          <p:cNvSpPr>
            <a:spLocks noGrp="1" noChangeArrowheads="1"/>
          </p:cNvSpPr>
          <p:nvPr>
            <p:ph type="ftr" sz="quarter" idx="11"/>
          </p:nvPr>
        </p:nvSpPr>
        <p:spPr>
          <a:xfrm>
            <a:off x="3124201" y="6245225"/>
            <a:ext cx="2895600" cy="476250"/>
          </a:xfrm>
          <a:prstGeom prst="rect">
            <a:avLst/>
          </a:prstGeom>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7" name="Rectangle 71"/>
          <p:cNvSpPr>
            <a:spLocks noGrp="1" noChangeArrowheads="1"/>
          </p:cNvSpPr>
          <p:nvPr>
            <p:ph type="sldNum" sz="quarter" idx="12"/>
          </p:nvPr>
        </p:nvSpPr>
        <p:spPr>
          <a:xfrm>
            <a:off x="6553200" y="6245225"/>
            <a:ext cx="2133600" cy="476250"/>
          </a:xfrm>
          <a:prstGeom prst="rect">
            <a:avLst/>
          </a:prstGeom>
          <a:ln/>
        </p:spPr>
        <p:txBody>
          <a:bodyPr/>
          <a:lstStyle>
            <a:lvl1pPr>
              <a:defRPr b="1" i="0">
                <a:latin typeface="Arial" panose="020B0604020202020204" pitchFamily="34" charset="0"/>
              </a:defRPr>
            </a:lvl1pPr>
          </a:lstStyle>
          <a:p>
            <a:fld id="{7D2F988E-9414-5A4D-926D-7C61A7DCDFF1}" type="slidenum">
              <a:rPr lang="en-US" smtClean="0">
                <a:solidFill>
                  <a:srgbClr val="FFFFFF"/>
                </a:solidFill>
              </a:rPr>
              <a:pPr/>
              <a:t>‹#›</a:t>
            </a:fld>
            <a:endParaRPr lang="en-US" dirty="0">
              <a:solidFill>
                <a:srgbClr val="FFFFFF"/>
              </a:solidFill>
            </a:endParaRPr>
          </a:p>
        </p:txBody>
      </p:sp>
    </p:spTree>
    <p:extLst>
      <p:ext uri="{BB962C8B-B14F-4D97-AF65-F5344CB8AC3E}">
        <p14:creationId xmlns:p14="http://schemas.microsoft.com/office/powerpoint/2010/main" val="2378022229"/>
      </p:ext>
    </p:extLst>
  </p:cSld>
  <p:clrMapOvr>
    <a:masterClrMapping/>
  </p:clrMapOvr>
</p:sldLayout>
</file>

<file path=ppt/slideLayouts/slideLayout244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solidFill>
                  <a:srgbClr val="FFFFFF"/>
                </a:solidFill>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solidFill>
                  <a:srgbClr val="FFFFFF"/>
                </a:solidFill>
                <a:latin typeface="Arial" panose="020B0604020202020204" pitchFamily="34" charset="0"/>
              </a:defRPr>
            </a:lvl1pPr>
            <a:lvl2pPr>
              <a:defRPr b="1" i="0">
                <a:solidFill>
                  <a:srgbClr val="FFFFFF"/>
                </a:solidFill>
                <a:latin typeface="Arial" panose="020B0604020202020204" pitchFamily="34" charset="0"/>
              </a:defRPr>
            </a:lvl2pPr>
            <a:lvl3pPr>
              <a:defRPr b="1" i="0">
                <a:solidFill>
                  <a:srgbClr val="FFFFFF"/>
                </a:solidFill>
                <a:latin typeface="Arial" panose="020B0604020202020204" pitchFamily="34" charset="0"/>
              </a:defRPr>
            </a:lvl3pPr>
            <a:lvl4pPr>
              <a:defRPr b="1" i="0">
                <a:solidFill>
                  <a:srgbClr val="FFFFFF"/>
                </a:solidFill>
                <a:latin typeface="Arial" panose="020B0604020202020204" pitchFamily="34" charset="0"/>
              </a:defRPr>
            </a:lvl4pPr>
            <a:lvl5pPr>
              <a:defRPr b="1" i="0">
                <a:solidFill>
                  <a:srgbClr val="FFFFFF"/>
                </a:solidFill>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69"/>
          <p:cNvSpPr>
            <a:spLocks noGrp="1" noChangeArrowheads="1"/>
          </p:cNvSpPr>
          <p:nvPr>
            <p:ph type="dt" sz="half" idx="10"/>
          </p:nvPr>
        </p:nvSpPr>
        <p:spPr>
          <a:xfrm>
            <a:off x="457200" y="6245225"/>
            <a:ext cx="2133600" cy="476250"/>
          </a:xfrm>
          <a:prstGeom prst="rect">
            <a:avLst/>
          </a:prstGeom>
          <a:ln/>
        </p:spPr>
        <p:txBody>
          <a:bodyPr/>
          <a:lstStyle>
            <a:lvl1pPr>
              <a:defRPr b="1" i="0">
                <a:solidFill>
                  <a:srgbClr val="FFFFFF"/>
                </a:solidFill>
                <a:latin typeface="Arial" panose="020B0604020202020204" pitchFamily="34" charset="0"/>
              </a:defRPr>
            </a:lvl1pPr>
          </a:lstStyle>
          <a:p>
            <a:pPr>
              <a:defRPr/>
            </a:pPr>
            <a:endParaRPr lang="en-US" dirty="0"/>
          </a:p>
        </p:txBody>
      </p:sp>
      <p:sp>
        <p:nvSpPr>
          <p:cNvPr id="5" name="Rectangle 70"/>
          <p:cNvSpPr>
            <a:spLocks noGrp="1" noChangeArrowheads="1"/>
          </p:cNvSpPr>
          <p:nvPr>
            <p:ph type="ftr" sz="quarter" idx="11"/>
          </p:nvPr>
        </p:nvSpPr>
        <p:spPr>
          <a:xfrm>
            <a:off x="3124201" y="6245225"/>
            <a:ext cx="2895600" cy="476250"/>
          </a:xfrm>
          <a:prstGeom prst="rect">
            <a:avLst/>
          </a:prstGeom>
          <a:ln/>
        </p:spPr>
        <p:txBody>
          <a:bodyPr/>
          <a:lstStyle>
            <a:lvl1pPr>
              <a:defRPr b="1" i="0">
                <a:solidFill>
                  <a:srgbClr val="FFFFFF"/>
                </a:solidFill>
                <a:latin typeface="Arial" panose="020B0604020202020204" pitchFamily="34" charset="0"/>
              </a:defRPr>
            </a:lvl1pPr>
          </a:lstStyle>
          <a:p>
            <a:pPr>
              <a:defRPr/>
            </a:pPr>
            <a:endParaRPr lang="en-US" dirty="0"/>
          </a:p>
        </p:txBody>
      </p:sp>
      <p:sp>
        <p:nvSpPr>
          <p:cNvPr id="6" name="Rectangle 71"/>
          <p:cNvSpPr>
            <a:spLocks noGrp="1" noChangeArrowheads="1"/>
          </p:cNvSpPr>
          <p:nvPr>
            <p:ph type="sldNum" sz="quarter" idx="12"/>
          </p:nvPr>
        </p:nvSpPr>
        <p:spPr>
          <a:xfrm>
            <a:off x="6553200" y="6245225"/>
            <a:ext cx="2133600" cy="476250"/>
          </a:xfrm>
          <a:prstGeom prst="rect">
            <a:avLst/>
          </a:prstGeom>
          <a:ln/>
        </p:spPr>
        <p:txBody>
          <a:bodyPr/>
          <a:lstStyle>
            <a:lvl1pPr>
              <a:defRPr b="1" i="0">
                <a:solidFill>
                  <a:srgbClr val="FFFFFF"/>
                </a:solidFill>
                <a:latin typeface="Arial" panose="020B0604020202020204" pitchFamily="34" charset="0"/>
              </a:defRPr>
            </a:lvl1pPr>
          </a:lstStyle>
          <a:p>
            <a:fld id="{1E6C7165-6B16-AC43-935E-83670B065C3B}" type="slidenum">
              <a:rPr lang="en-US" smtClean="0"/>
              <a:pPr/>
              <a:t>‹#›</a:t>
            </a:fld>
            <a:endParaRPr lang="en-US" dirty="0"/>
          </a:p>
        </p:txBody>
      </p:sp>
    </p:spTree>
    <p:extLst>
      <p:ext uri="{BB962C8B-B14F-4D97-AF65-F5344CB8AC3E}">
        <p14:creationId xmlns:p14="http://schemas.microsoft.com/office/powerpoint/2010/main" val="1870774622"/>
      </p:ext>
    </p:extLst>
  </p:cSld>
  <p:clrMapOvr>
    <a:masterClrMapping/>
  </p:clrMapOvr>
</p:sldLayout>
</file>

<file path=ppt/slideLayouts/slideLayout244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4835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7813"/>
            <a:ext cx="6019800" cy="584835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69"/>
          <p:cNvSpPr>
            <a:spLocks noGrp="1" noChangeArrowheads="1"/>
          </p:cNvSpPr>
          <p:nvPr>
            <p:ph type="dt" sz="half" idx="10"/>
          </p:nvPr>
        </p:nvSpPr>
        <p:spPr>
          <a:xfrm>
            <a:off x="457200" y="6245225"/>
            <a:ext cx="2133600" cy="476250"/>
          </a:xfrm>
          <a:prstGeom prst="rect">
            <a:avLst/>
          </a:prstGeom>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5" name="Rectangle 70"/>
          <p:cNvSpPr>
            <a:spLocks noGrp="1" noChangeArrowheads="1"/>
          </p:cNvSpPr>
          <p:nvPr>
            <p:ph type="ftr" sz="quarter" idx="11"/>
          </p:nvPr>
        </p:nvSpPr>
        <p:spPr>
          <a:xfrm>
            <a:off x="3124201" y="6245225"/>
            <a:ext cx="2895600" cy="476250"/>
          </a:xfrm>
          <a:prstGeom prst="rect">
            <a:avLst/>
          </a:prstGeom>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71"/>
          <p:cNvSpPr>
            <a:spLocks noGrp="1" noChangeArrowheads="1"/>
          </p:cNvSpPr>
          <p:nvPr>
            <p:ph type="sldNum" sz="quarter" idx="12"/>
          </p:nvPr>
        </p:nvSpPr>
        <p:spPr>
          <a:xfrm>
            <a:off x="6553200" y="6245225"/>
            <a:ext cx="2133600" cy="476250"/>
          </a:xfrm>
          <a:prstGeom prst="rect">
            <a:avLst/>
          </a:prstGeom>
          <a:ln/>
        </p:spPr>
        <p:txBody>
          <a:bodyPr/>
          <a:lstStyle>
            <a:lvl1pPr>
              <a:defRPr b="1" i="0">
                <a:latin typeface="Arial" panose="020B0604020202020204" pitchFamily="34" charset="0"/>
              </a:defRPr>
            </a:lvl1pPr>
          </a:lstStyle>
          <a:p>
            <a:fld id="{A06D5BF7-B2CD-2745-9211-C6B18DEB32C6}" type="slidenum">
              <a:rPr lang="en-US" smtClean="0">
                <a:solidFill>
                  <a:srgbClr val="FFFFFF"/>
                </a:solidFill>
              </a:rPr>
              <a:pPr/>
              <a:t>‹#›</a:t>
            </a:fld>
            <a:endParaRPr lang="en-US" dirty="0">
              <a:solidFill>
                <a:srgbClr val="FFFFFF"/>
              </a:solidFill>
            </a:endParaRPr>
          </a:p>
        </p:txBody>
      </p:sp>
    </p:spTree>
    <p:extLst>
      <p:ext uri="{BB962C8B-B14F-4D97-AF65-F5344CB8AC3E}">
        <p14:creationId xmlns:p14="http://schemas.microsoft.com/office/powerpoint/2010/main" val="1725091142"/>
      </p:ext>
    </p:extLst>
  </p:cSld>
  <p:clrMapOvr>
    <a:masterClrMapping/>
  </p:clrMapOvr>
</p:sldLayout>
</file>

<file path=ppt/slideLayouts/slideLayout2448.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4"/>
            <a:ext cx="8229600" cy="1139825"/>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sz="half" idx="1"/>
          </p:nvPr>
        </p:nvSpPr>
        <p:spPr>
          <a:xfrm>
            <a:off x="457200" y="1600201"/>
            <a:ext cx="4038600" cy="4525963"/>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1"/>
            <a:ext cx="4038600" cy="4525963"/>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69"/>
          <p:cNvSpPr>
            <a:spLocks noGrp="1" noChangeArrowheads="1"/>
          </p:cNvSpPr>
          <p:nvPr>
            <p:ph type="dt" sz="half" idx="10"/>
          </p:nvPr>
        </p:nvSpPr>
        <p:spPr>
          <a:xfrm>
            <a:off x="457200" y="6245225"/>
            <a:ext cx="2133600" cy="476250"/>
          </a:xfrm>
          <a:prstGeom prst="rect">
            <a:avLst/>
          </a:prstGeom>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70"/>
          <p:cNvSpPr>
            <a:spLocks noGrp="1" noChangeArrowheads="1"/>
          </p:cNvSpPr>
          <p:nvPr>
            <p:ph type="ftr" sz="quarter" idx="11"/>
          </p:nvPr>
        </p:nvSpPr>
        <p:spPr>
          <a:xfrm>
            <a:off x="3124201" y="6245225"/>
            <a:ext cx="2895600" cy="476250"/>
          </a:xfrm>
          <a:prstGeom prst="rect">
            <a:avLst/>
          </a:prstGeom>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7" name="Rectangle 71"/>
          <p:cNvSpPr>
            <a:spLocks noGrp="1" noChangeArrowheads="1"/>
          </p:cNvSpPr>
          <p:nvPr>
            <p:ph type="sldNum" sz="quarter" idx="12"/>
          </p:nvPr>
        </p:nvSpPr>
        <p:spPr>
          <a:xfrm>
            <a:off x="6553200" y="6245225"/>
            <a:ext cx="2133600" cy="476250"/>
          </a:xfrm>
          <a:prstGeom prst="rect">
            <a:avLst/>
          </a:prstGeom>
          <a:ln/>
        </p:spPr>
        <p:txBody>
          <a:bodyPr/>
          <a:lstStyle>
            <a:lvl1pPr>
              <a:defRPr b="1" i="0">
                <a:latin typeface="Arial" panose="020B0604020202020204" pitchFamily="34" charset="0"/>
              </a:defRPr>
            </a:lvl1pPr>
          </a:lstStyle>
          <a:p>
            <a:fld id="{81159E9B-65F6-EE44-8197-22BC723FD7D6}" type="slidenum">
              <a:rPr lang="en-US" smtClean="0">
                <a:solidFill>
                  <a:srgbClr val="FFFFFF"/>
                </a:solidFill>
              </a:rPr>
              <a:pPr/>
              <a:t>‹#›</a:t>
            </a:fld>
            <a:endParaRPr lang="en-US" dirty="0">
              <a:solidFill>
                <a:srgbClr val="FFFFFF"/>
              </a:solidFill>
            </a:endParaRPr>
          </a:p>
        </p:txBody>
      </p:sp>
    </p:spTree>
    <p:extLst>
      <p:ext uri="{BB962C8B-B14F-4D97-AF65-F5344CB8AC3E}">
        <p14:creationId xmlns:p14="http://schemas.microsoft.com/office/powerpoint/2010/main" val="681155070"/>
      </p:ext>
    </p:extLst>
  </p:cSld>
  <p:clrMapOvr>
    <a:masterClrMapping/>
  </p:clrMapOvr>
</p:sldLayout>
</file>

<file path=ppt/slideLayouts/slideLayout2449.xml><?xml version="1.0" encoding="utf-8"?>
<p:sldLayout xmlns:a="http://schemas.openxmlformats.org/drawingml/2006/main" xmlns:r="http://schemas.openxmlformats.org/officeDocument/2006/relationships" xmlns:p="http://schemas.openxmlformats.org/presentationml/2006/main" type="txAndTwoObj" preserve="1">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4"/>
            <a:ext cx="8229600" cy="1139825"/>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sz="half" idx="1"/>
          </p:nvPr>
        </p:nvSpPr>
        <p:spPr>
          <a:xfrm>
            <a:off x="457200" y="1600201"/>
            <a:ext cx="4038600" cy="4525963"/>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600200"/>
            <a:ext cx="4038600" cy="2185988"/>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4648200" y="3938589"/>
            <a:ext cx="4038600" cy="2187575"/>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Rectangle 69"/>
          <p:cNvSpPr>
            <a:spLocks noGrp="1" noChangeArrowheads="1"/>
          </p:cNvSpPr>
          <p:nvPr>
            <p:ph type="dt" sz="half" idx="10"/>
          </p:nvPr>
        </p:nvSpPr>
        <p:spPr>
          <a:xfrm>
            <a:off x="457200" y="6245225"/>
            <a:ext cx="2133600" cy="476250"/>
          </a:xfrm>
          <a:prstGeom prst="rect">
            <a:avLst/>
          </a:prstGeom>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7" name="Rectangle 70"/>
          <p:cNvSpPr>
            <a:spLocks noGrp="1" noChangeArrowheads="1"/>
          </p:cNvSpPr>
          <p:nvPr>
            <p:ph type="ftr" sz="quarter" idx="11"/>
          </p:nvPr>
        </p:nvSpPr>
        <p:spPr>
          <a:xfrm>
            <a:off x="3124201" y="6245225"/>
            <a:ext cx="2895600" cy="476250"/>
          </a:xfrm>
          <a:prstGeom prst="rect">
            <a:avLst/>
          </a:prstGeom>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8" name="Rectangle 71"/>
          <p:cNvSpPr>
            <a:spLocks noGrp="1" noChangeArrowheads="1"/>
          </p:cNvSpPr>
          <p:nvPr>
            <p:ph type="sldNum" sz="quarter" idx="12"/>
          </p:nvPr>
        </p:nvSpPr>
        <p:spPr>
          <a:xfrm>
            <a:off x="6553200" y="6245225"/>
            <a:ext cx="2133600" cy="476250"/>
          </a:xfrm>
          <a:prstGeom prst="rect">
            <a:avLst/>
          </a:prstGeom>
          <a:ln/>
        </p:spPr>
        <p:txBody>
          <a:bodyPr/>
          <a:lstStyle>
            <a:lvl1pPr>
              <a:defRPr b="1" i="0">
                <a:latin typeface="Arial" panose="020B0604020202020204" pitchFamily="34" charset="0"/>
              </a:defRPr>
            </a:lvl1pPr>
          </a:lstStyle>
          <a:p>
            <a:fld id="{912A509C-1FD8-C340-945D-F484F85253F5}" type="slidenum">
              <a:rPr lang="en-US" smtClean="0">
                <a:solidFill>
                  <a:srgbClr val="FFFFFF"/>
                </a:solidFill>
              </a:rPr>
              <a:pPr/>
              <a:t>‹#›</a:t>
            </a:fld>
            <a:endParaRPr lang="en-US" dirty="0">
              <a:solidFill>
                <a:srgbClr val="FFFFFF"/>
              </a:solidFill>
            </a:endParaRPr>
          </a:p>
        </p:txBody>
      </p:sp>
    </p:spTree>
    <p:extLst>
      <p:ext uri="{BB962C8B-B14F-4D97-AF65-F5344CB8AC3E}">
        <p14:creationId xmlns:p14="http://schemas.microsoft.com/office/powerpoint/2010/main" val="1140295967"/>
      </p:ext>
    </p:extLst>
  </p:cSld>
  <p:clrMapOvr>
    <a:masterClrMapping/>
  </p:clrMapOvr>
</p:sldLayout>
</file>

<file path=ppt/slideLayouts/slideLayout245.xml><?xml version="1.0" encoding="utf-8"?>
<p:sldLayout xmlns:a="http://schemas.openxmlformats.org/drawingml/2006/main" xmlns:r="http://schemas.openxmlformats.org/officeDocument/2006/relationships" xmlns:p="http://schemas.openxmlformats.org/presentationml/2006/main" showMasterSp="0" type="tx">
  <p:cSld name="10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3063"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3064"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3065"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06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959417560"/>
      </p:ext>
    </p:extLst>
  </p:cSld>
  <p:clrMapOvr>
    <a:masterClrMapping/>
  </p:clrMapOvr>
  <p:transition spd="med"/>
</p:sldLayout>
</file>

<file path=ppt/slideLayouts/slideLayout2450.xml><?xml version="1.0" encoding="utf-8"?>
<p:sldLayout xmlns:a="http://schemas.openxmlformats.org/drawingml/2006/main" xmlns:r="http://schemas.openxmlformats.org/officeDocument/2006/relationships" xmlns:p="http://schemas.openxmlformats.org/presentationml/2006/main" type="objOnly" preserve="1">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457200" y="277813"/>
            <a:ext cx="8229600" cy="5848350"/>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3" name="Rectangle 69"/>
          <p:cNvSpPr>
            <a:spLocks noGrp="1" noChangeArrowheads="1"/>
          </p:cNvSpPr>
          <p:nvPr>
            <p:ph type="dt" sz="half" idx="10"/>
          </p:nvPr>
        </p:nvSpPr>
        <p:spPr>
          <a:xfrm>
            <a:off x="457200" y="6245225"/>
            <a:ext cx="2133600" cy="476250"/>
          </a:xfrm>
          <a:prstGeom prst="rect">
            <a:avLst/>
          </a:prstGeom>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4" name="Rectangle 70"/>
          <p:cNvSpPr>
            <a:spLocks noGrp="1" noChangeArrowheads="1"/>
          </p:cNvSpPr>
          <p:nvPr>
            <p:ph type="ftr" sz="quarter" idx="11"/>
          </p:nvPr>
        </p:nvSpPr>
        <p:spPr>
          <a:xfrm>
            <a:off x="3124201" y="6245225"/>
            <a:ext cx="2895600" cy="476250"/>
          </a:xfrm>
          <a:prstGeom prst="rect">
            <a:avLst/>
          </a:prstGeom>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5" name="Rectangle 71"/>
          <p:cNvSpPr>
            <a:spLocks noGrp="1" noChangeArrowheads="1"/>
          </p:cNvSpPr>
          <p:nvPr>
            <p:ph type="sldNum" sz="quarter" idx="12"/>
          </p:nvPr>
        </p:nvSpPr>
        <p:spPr>
          <a:xfrm>
            <a:off x="6553200" y="6245225"/>
            <a:ext cx="2133600" cy="476250"/>
          </a:xfrm>
          <a:prstGeom prst="rect">
            <a:avLst/>
          </a:prstGeom>
          <a:ln/>
        </p:spPr>
        <p:txBody>
          <a:bodyPr/>
          <a:lstStyle>
            <a:lvl1pPr>
              <a:defRPr b="1" i="0">
                <a:latin typeface="Arial" panose="020B0604020202020204" pitchFamily="34" charset="0"/>
              </a:defRPr>
            </a:lvl1pPr>
          </a:lstStyle>
          <a:p>
            <a:fld id="{C71FB22D-81DE-E649-9472-2B7AD2F9DA94}" type="slidenum">
              <a:rPr lang="en-US" smtClean="0">
                <a:solidFill>
                  <a:srgbClr val="FFFFFF"/>
                </a:solidFill>
              </a:rPr>
              <a:pPr/>
              <a:t>‹#›</a:t>
            </a:fld>
            <a:endParaRPr lang="en-US" dirty="0">
              <a:solidFill>
                <a:srgbClr val="FFFFFF"/>
              </a:solidFill>
            </a:endParaRPr>
          </a:p>
        </p:txBody>
      </p:sp>
    </p:spTree>
    <p:extLst>
      <p:ext uri="{BB962C8B-B14F-4D97-AF65-F5344CB8AC3E}">
        <p14:creationId xmlns:p14="http://schemas.microsoft.com/office/powerpoint/2010/main" val="3522213414"/>
      </p:ext>
    </p:extLst>
  </p:cSld>
  <p:clrMapOvr>
    <a:masterClrMapping/>
  </p:clrMapOvr>
</p:sldLayout>
</file>

<file path=ppt/slideLayouts/slideLayout2451.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4"/>
            <a:ext cx="8229600" cy="1139825"/>
          </a:xfrm>
        </p:spPr>
        <p:txBody>
          <a:bodyPr/>
          <a:lstStyle>
            <a:lvl1pPr>
              <a:defRPr b="1" i="0">
                <a:latin typeface="Arial" panose="020B0604020202020204" pitchFamily="34" charset="0"/>
              </a:defRPr>
            </a:lvl1pPr>
          </a:lstStyle>
          <a:p>
            <a:r>
              <a:rPr lang="en-US" dirty="0"/>
              <a:t>Click to edit Master title style</a:t>
            </a:r>
          </a:p>
        </p:txBody>
      </p:sp>
      <p:sp>
        <p:nvSpPr>
          <p:cNvPr id="3" name="Table Placeholder 2"/>
          <p:cNvSpPr>
            <a:spLocks noGrp="1"/>
          </p:cNvSpPr>
          <p:nvPr>
            <p:ph type="tbl" idx="1"/>
          </p:nvPr>
        </p:nvSpPr>
        <p:spPr>
          <a:xfrm>
            <a:off x="457200" y="1600201"/>
            <a:ext cx="8229600" cy="4525963"/>
          </a:xfrm>
        </p:spPr>
        <p:txBody>
          <a:bodyPr/>
          <a:lstStyle>
            <a:lvl1pPr>
              <a:defRPr b="1" i="0">
                <a:latin typeface="Arial" panose="020B0604020202020204" pitchFamily="34" charset="0"/>
              </a:defRPr>
            </a:lvl1pPr>
          </a:lstStyle>
          <a:p>
            <a:pPr lvl="0"/>
            <a:endParaRPr lang="en-US" noProof="0" dirty="0"/>
          </a:p>
        </p:txBody>
      </p:sp>
      <p:sp>
        <p:nvSpPr>
          <p:cNvPr id="4" name="Rectangle 69"/>
          <p:cNvSpPr>
            <a:spLocks noGrp="1" noChangeArrowheads="1"/>
          </p:cNvSpPr>
          <p:nvPr>
            <p:ph type="dt" sz="half" idx="10"/>
          </p:nvPr>
        </p:nvSpPr>
        <p:spPr>
          <a:xfrm>
            <a:off x="457200" y="6245225"/>
            <a:ext cx="2133600" cy="476250"/>
          </a:xfrm>
          <a:prstGeom prst="rect">
            <a:avLst/>
          </a:prstGeom>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5" name="Rectangle 70"/>
          <p:cNvSpPr>
            <a:spLocks noGrp="1" noChangeArrowheads="1"/>
          </p:cNvSpPr>
          <p:nvPr>
            <p:ph type="ftr" sz="quarter" idx="11"/>
          </p:nvPr>
        </p:nvSpPr>
        <p:spPr>
          <a:xfrm>
            <a:off x="3124201" y="6245225"/>
            <a:ext cx="2895600" cy="476250"/>
          </a:xfrm>
          <a:prstGeom prst="rect">
            <a:avLst/>
          </a:prstGeom>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71"/>
          <p:cNvSpPr>
            <a:spLocks noGrp="1" noChangeArrowheads="1"/>
          </p:cNvSpPr>
          <p:nvPr>
            <p:ph type="sldNum" sz="quarter" idx="12"/>
          </p:nvPr>
        </p:nvSpPr>
        <p:spPr>
          <a:xfrm>
            <a:off x="6553200" y="6245225"/>
            <a:ext cx="2133600" cy="476250"/>
          </a:xfrm>
          <a:prstGeom prst="rect">
            <a:avLst/>
          </a:prstGeom>
          <a:ln/>
        </p:spPr>
        <p:txBody>
          <a:bodyPr/>
          <a:lstStyle>
            <a:lvl1pPr>
              <a:defRPr b="1" i="0">
                <a:latin typeface="Arial" panose="020B0604020202020204" pitchFamily="34" charset="0"/>
              </a:defRPr>
            </a:lvl1pPr>
          </a:lstStyle>
          <a:p>
            <a:fld id="{9C6E5ACD-BD47-764C-A0D8-55D787A46B16}" type="slidenum">
              <a:rPr lang="en-US" smtClean="0">
                <a:solidFill>
                  <a:srgbClr val="FFFFFF"/>
                </a:solidFill>
              </a:rPr>
              <a:pPr/>
              <a:t>‹#›</a:t>
            </a:fld>
            <a:endParaRPr lang="en-US" dirty="0">
              <a:solidFill>
                <a:srgbClr val="FFFFFF"/>
              </a:solidFill>
            </a:endParaRPr>
          </a:p>
        </p:txBody>
      </p:sp>
    </p:spTree>
    <p:extLst>
      <p:ext uri="{BB962C8B-B14F-4D97-AF65-F5344CB8AC3E}">
        <p14:creationId xmlns:p14="http://schemas.microsoft.com/office/powerpoint/2010/main" val="2352440213"/>
      </p:ext>
    </p:extLst>
  </p:cSld>
  <p:clrMapOvr>
    <a:masterClrMapping/>
  </p:clrMapOvr>
</p:sldLayout>
</file>

<file path=ppt/slideLayouts/slideLayout2452.xml><?xml version="1.0" encoding="utf-8"?>
<p:sldLayout xmlns:a="http://schemas.openxmlformats.org/drawingml/2006/main" xmlns:r="http://schemas.openxmlformats.org/officeDocument/2006/relationships" xmlns:p="http://schemas.openxmlformats.org/presentationml/2006/main" type="title" preserve="1">
  <p:cSld name="Title Slide">
    <p:bg bwMode="invGray">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9218" name="Rectangle 2"/>
          <p:cNvSpPr>
            <a:spLocks noGrp="1" noChangeArrowheads="1"/>
          </p:cNvSpPr>
          <p:nvPr>
            <p:ph type="ctrTitle"/>
          </p:nvPr>
        </p:nvSpPr>
        <p:spPr>
          <a:xfrm>
            <a:off x="838201" y="1981200"/>
            <a:ext cx="6553200" cy="990600"/>
          </a:xfrm>
        </p:spPr>
        <p:txBody>
          <a:bodyPr/>
          <a:lstStyle>
            <a:lvl1pPr>
              <a:defRPr sz="4000" b="1" i="0">
                <a:latin typeface="Arial" panose="020B0604020202020204" pitchFamily="34" charset="0"/>
              </a:defRPr>
            </a:lvl1pPr>
          </a:lstStyle>
          <a:p>
            <a:r>
              <a:rPr lang="en-US" dirty="0"/>
              <a:t>Click to edit Master title style</a:t>
            </a:r>
          </a:p>
        </p:txBody>
      </p:sp>
      <p:sp>
        <p:nvSpPr>
          <p:cNvPr id="9219" name="Rectangle 3"/>
          <p:cNvSpPr>
            <a:spLocks noGrp="1" noChangeArrowheads="1"/>
          </p:cNvSpPr>
          <p:nvPr>
            <p:ph type="subTitle" idx="1"/>
          </p:nvPr>
        </p:nvSpPr>
        <p:spPr>
          <a:xfrm>
            <a:off x="838201" y="3048001"/>
            <a:ext cx="6553200" cy="1219200"/>
          </a:xfrm>
        </p:spPr>
        <p:txBody>
          <a:bodyPr anchor="ctr"/>
          <a:lstStyle>
            <a:lvl1pPr marL="0" indent="0">
              <a:buFont typeface="Wingdings" pitchFamily="-111" charset="2"/>
              <a:buNone/>
              <a:defRPr b="1" i="0">
                <a:latin typeface="Arial" panose="020B0604020202020204" pitchFamily="34" charset="0"/>
              </a:defRPr>
            </a:lvl1pPr>
          </a:lstStyle>
          <a:p>
            <a:r>
              <a:rPr lang="en-US" dirty="0"/>
              <a:t>Click to edit Master subtitle style</a:t>
            </a:r>
          </a:p>
        </p:txBody>
      </p:sp>
      <p:sp>
        <p:nvSpPr>
          <p:cNvPr id="4" name="Rectangle 4"/>
          <p:cNvSpPr>
            <a:spLocks noGrp="1" noChangeArrowheads="1"/>
          </p:cNvSpPr>
          <p:nvPr>
            <p:ph type="dt" sz="half" idx="10"/>
          </p:nvPr>
        </p:nvSpPr>
        <p:spPr>
          <a:xfrm>
            <a:off x="838200" y="6248400"/>
            <a:ext cx="1905000" cy="457200"/>
          </a:xfrm>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xfrm>
            <a:off x="3505200" y="6248400"/>
            <a:ext cx="2895600" cy="457200"/>
          </a:xfrm>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xfrm>
            <a:off x="7086600" y="6248400"/>
            <a:ext cx="1905000" cy="457200"/>
          </a:xfrm>
        </p:spPr>
        <p:txBody>
          <a:bodyPr/>
          <a:lstStyle>
            <a:lvl1pPr>
              <a:defRPr b="1" i="0">
                <a:latin typeface="Arial" panose="020B0604020202020204" pitchFamily="34" charset="0"/>
              </a:defRPr>
            </a:lvl1pPr>
          </a:lstStyle>
          <a:p>
            <a:fld id="{1B6D0CD2-3832-EF49-A4F2-B86BA47A1DF7}" type="slidenum">
              <a:rPr lang="en-US" smtClean="0"/>
              <a:pPr/>
              <a:t>‹#›</a:t>
            </a:fld>
            <a:endParaRPr lang="en-US" dirty="0"/>
          </a:p>
        </p:txBody>
      </p:sp>
    </p:spTree>
    <p:extLst>
      <p:ext uri="{BB962C8B-B14F-4D97-AF65-F5344CB8AC3E}">
        <p14:creationId xmlns:p14="http://schemas.microsoft.com/office/powerpoint/2010/main" val="2113176161"/>
      </p:ext>
    </p:extLst>
  </p:cSld>
  <p:clrMapOvr>
    <a:masterClrMapping/>
  </p:clrMapOvr>
</p:sldLayout>
</file>

<file path=ppt/slideLayouts/slideLayout245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1120B2E8-1777-C648-97E4-FD537C08B28C}" type="slidenum">
              <a:rPr lang="en-US" smtClean="0"/>
              <a:pPr/>
              <a:t>‹#›</a:t>
            </a:fld>
            <a:endParaRPr lang="en-US" dirty="0"/>
          </a:p>
        </p:txBody>
      </p:sp>
    </p:spTree>
    <p:extLst>
      <p:ext uri="{BB962C8B-B14F-4D97-AF65-F5344CB8AC3E}">
        <p14:creationId xmlns:p14="http://schemas.microsoft.com/office/powerpoint/2010/main" val="1722828884"/>
      </p:ext>
    </p:extLst>
  </p:cSld>
  <p:clrMapOvr>
    <a:masterClrMapping/>
  </p:clrMapOvr>
</p:sldLayout>
</file>

<file path=ppt/slideLayouts/slideLayout245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1"/>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defRPr>
            </a:lvl1pPr>
            <a:lvl2pPr marL="457177" indent="0">
              <a:buNone/>
              <a:defRPr sz="1800"/>
            </a:lvl2pPr>
            <a:lvl3pPr marL="914353" indent="0">
              <a:buNone/>
              <a:defRPr sz="1600"/>
            </a:lvl3pPr>
            <a:lvl4pPr marL="1371530" indent="0">
              <a:buNone/>
              <a:defRPr sz="1400"/>
            </a:lvl4pPr>
            <a:lvl5pPr marL="1828706" indent="0">
              <a:buNone/>
              <a:defRPr sz="1400"/>
            </a:lvl5pPr>
            <a:lvl6pPr marL="2285883" indent="0">
              <a:buNone/>
              <a:defRPr sz="1400"/>
            </a:lvl6pPr>
            <a:lvl7pPr marL="2743060" indent="0">
              <a:buNone/>
              <a:defRPr sz="1400"/>
            </a:lvl7pPr>
            <a:lvl8pPr marL="3200236" indent="0">
              <a:buNone/>
              <a:defRPr sz="1400"/>
            </a:lvl8pPr>
            <a:lvl9pPr marL="3657413"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1D601B3D-825C-514A-98C8-340CD6E26F58}" type="slidenum">
              <a:rPr lang="en-US" smtClean="0"/>
              <a:pPr/>
              <a:t>‹#›</a:t>
            </a:fld>
            <a:endParaRPr lang="en-US" dirty="0"/>
          </a:p>
        </p:txBody>
      </p:sp>
    </p:spTree>
    <p:extLst>
      <p:ext uri="{BB962C8B-B14F-4D97-AF65-F5344CB8AC3E}">
        <p14:creationId xmlns:p14="http://schemas.microsoft.com/office/powerpoint/2010/main" val="3179814666"/>
      </p:ext>
    </p:extLst>
  </p:cSld>
  <p:clrMapOvr>
    <a:masterClrMapping/>
  </p:clrMapOvr>
</p:sldLayout>
</file>

<file path=ppt/slideLayouts/slideLayout245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838201" y="1371600"/>
            <a:ext cx="3695700" cy="47244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86300" y="1371600"/>
            <a:ext cx="3695700" cy="47244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977B6BBC-55CE-E147-A1E8-279DC2F2BF58}" type="slidenum">
              <a:rPr lang="en-US" smtClean="0"/>
              <a:pPr/>
              <a:t>‹#›</a:t>
            </a:fld>
            <a:endParaRPr lang="en-US" dirty="0"/>
          </a:p>
        </p:txBody>
      </p:sp>
    </p:spTree>
    <p:extLst>
      <p:ext uri="{BB962C8B-B14F-4D97-AF65-F5344CB8AC3E}">
        <p14:creationId xmlns:p14="http://schemas.microsoft.com/office/powerpoint/2010/main" val="1361129028"/>
      </p:ext>
    </p:extLst>
  </p:cSld>
  <p:clrMapOvr>
    <a:masterClrMapping/>
  </p:clrMapOvr>
</p:sldLayout>
</file>

<file path=ppt/slideLayouts/slideLayout245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177" indent="0">
              <a:buNone/>
              <a:defRPr sz="2000" b="1"/>
            </a:lvl2pPr>
            <a:lvl3pPr marL="914353" indent="0">
              <a:buNone/>
              <a:defRPr sz="1800" b="1"/>
            </a:lvl3pPr>
            <a:lvl4pPr marL="1371530" indent="0">
              <a:buNone/>
              <a:defRPr sz="1600" b="1"/>
            </a:lvl4pPr>
            <a:lvl5pPr marL="1828706" indent="0">
              <a:buNone/>
              <a:defRPr sz="1600" b="1"/>
            </a:lvl5pPr>
            <a:lvl6pPr marL="2285883" indent="0">
              <a:buNone/>
              <a:defRPr sz="1600" b="1"/>
            </a:lvl6pPr>
            <a:lvl7pPr marL="2743060" indent="0">
              <a:buNone/>
              <a:defRPr sz="1600" b="1"/>
            </a:lvl7pPr>
            <a:lvl8pPr marL="3200236" indent="0">
              <a:buNone/>
              <a:defRPr sz="1600" b="1"/>
            </a:lvl8pPr>
            <a:lvl9pPr marL="3657413"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i="0">
                <a:latin typeface="Arial" panose="020B0604020202020204" pitchFamily="34" charset="0"/>
              </a:defRPr>
            </a:lvl1pPr>
            <a:lvl2pPr marL="457177" indent="0">
              <a:buNone/>
              <a:defRPr sz="2000" b="1"/>
            </a:lvl2pPr>
            <a:lvl3pPr marL="914353" indent="0">
              <a:buNone/>
              <a:defRPr sz="1800" b="1"/>
            </a:lvl3pPr>
            <a:lvl4pPr marL="1371530" indent="0">
              <a:buNone/>
              <a:defRPr sz="1600" b="1"/>
            </a:lvl4pPr>
            <a:lvl5pPr marL="1828706" indent="0">
              <a:buNone/>
              <a:defRPr sz="1600" b="1"/>
            </a:lvl5pPr>
            <a:lvl6pPr marL="2285883" indent="0">
              <a:buNone/>
              <a:defRPr sz="1600" b="1"/>
            </a:lvl6pPr>
            <a:lvl7pPr marL="2743060" indent="0">
              <a:buNone/>
              <a:defRPr sz="1600" b="1"/>
            </a:lvl7pPr>
            <a:lvl8pPr marL="3200236" indent="0">
              <a:buNone/>
              <a:defRPr sz="1600" b="1"/>
            </a:lvl8pPr>
            <a:lvl9pPr marL="3657413"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4FE62BCE-2559-D945-8894-DD8B3BA1E4AE}" type="slidenum">
              <a:rPr lang="en-US" smtClean="0"/>
              <a:pPr/>
              <a:t>‹#›</a:t>
            </a:fld>
            <a:endParaRPr lang="en-US" dirty="0"/>
          </a:p>
        </p:txBody>
      </p:sp>
    </p:spTree>
    <p:extLst>
      <p:ext uri="{BB962C8B-B14F-4D97-AF65-F5344CB8AC3E}">
        <p14:creationId xmlns:p14="http://schemas.microsoft.com/office/powerpoint/2010/main" val="1050158607"/>
      </p:ext>
    </p:extLst>
  </p:cSld>
  <p:clrMapOvr>
    <a:masterClrMapping/>
  </p:clrMapOvr>
</p:sldLayout>
</file>

<file path=ppt/slideLayouts/slideLayout245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F65AD0BA-8DD8-654D-BF3A-6F4CAFBA2C48}" type="slidenum">
              <a:rPr lang="en-US" smtClean="0"/>
              <a:pPr/>
              <a:t>‹#›</a:t>
            </a:fld>
            <a:endParaRPr lang="en-US" dirty="0"/>
          </a:p>
        </p:txBody>
      </p:sp>
    </p:spTree>
    <p:extLst>
      <p:ext uri="{BB962C8B-B14F-4D97-AF65-F5344CB8AC3E}">
        <p14:creationId xmlns:p14="http://schemas.microsoft.com/office/powerpoint/2010/main" val="2725446680"/>
      </p:ext>
    </p:extLst>
  </p:cSld>
  <p:clrMapOvr>
    <a:masterClrMapping/>
  </p:clrMapOvr>
</p:sldLayout>
</file>

<file path=ppt/slideLayouts/slideLayout245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A2F6CB5A-9C8D-414A-BE11-D081EC60FB9E}" type="slidenum">
              <a:rPr lang="en-US" smtClean="0"/>
              <a:pPr/>
              <a:t>‹#›</a:t>
            </a:fld>
            <a:endParaRPr lang="en-US" dirty="0"/>
          </a:p>
        </p:txBody>
      </p:sp>
    </p:spTree>
    <p:extLst>
      <p:ext uri="{BB962C8B-B14F-4D97-AF65-F5344CB8AC3E}">
        <p14:creationId xmlns:p14="http://schemas.microsoft.com/office/powerpoint/2010/main" val="613839722"/>
      </p:ext>
    </p:extLst>
  </p:cSld>
  <p:clrMapOvr>
    <a:masterClrMapping/>
  </p:clrMapOvr>
</p:sldLayout>
</file>

<file path=ppt/slideLayouts/slideLayout245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1"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1"/>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1" y="1435101"/>
            <a:ext cx="3008313" cy="4691063"/>
          </a:xfrm>
        </p:spPr>
        <p:txBody>
          <a:bodyPr/>
          <a:lstStyle>
            <a:lvl1pPr marL="0" indent="0">
              <a:buNone/>
              <a:defRPr sz="1400" b="1" i="0">
                <a:latin typeface="Arial" panose="020B0604020202020204" pitchFamily="34" charset="0"/>
              </a:defRPr>
            </a:lvl1pPr>
            <a:lvl2pPr marL="457177" indent="0">
              <a:buNone/>
              <a:defRPr sz="1200"/>
            </a:lvl2pPr>
            <a:lvl3pPr marL="914353" indent="0">
              <a:buNone/>
              <a:defRPr sz="1000"/>
            </a:lvl3pPr>
            <a:lvl4pPr marL="1371530" indent="0">
              <a:buNone/>
              <a:defRPr sz="900"/>
            </a:lvl4pPr>
            <a:lvl5pPr marL="1828706" indent="0">
              <a:buNone/>
              <a:defRPr sz="900"/>
            </a:lvl5pPr>
            <a:lvl6pPr marL="2285883" indent="0">
              <a:buNone/>
              <a:defRPr sz="900"/>
            </a:lvl6pPr>
            <a:lvl7pPr marL="2743060" indent="0">
              <a:buNone/>
              <a:defRPr sz="900"/>
            </a:lvl7pPr>
            <a:lvl8pPr marL="3200236" indent="0">
              <a:buNone/>
              <a:defRPr sz="900"/>
            </a:lvl8pPr>
            <a:lvl9pPr marL="3657413"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4455CE1D-1E17-F440-BC2F-19FD53A1854F}" type="slidenum">
              <a:rPr lang="en-US" smtClean="0"/>
              <a:pPr/>
              <a:t>‹#›</a:t>
            </a:fld>
            <a:endParaRPr lang="en-US" dirty="0"/>
          </a:p>
        </p:txBody>
      </p:sp>
    </p:spTree>
    <p:extLst>
      <p:ext uri="{BB962C8B-B14F-4D97-AF65-F5344CB8AC3E}">
        <p14:creationId xmlns:p14="http://schemas.microsoft.com/office/powerpoint/2010/main" val="4190825383"/>
      </p:ext>
    </p:extLst>
  </p:cSld>
  <p:clrMapOvr>
    <a:masterClrMapping/>
  </p:clrMapOvr>
</p:sldLayout>
</file>

<file path=ppt/slideLayouts/slideLayout246.xml><?xml version="1.0" encoding="utf-8"?>
<p:sldLayout xmlns:a="http://schemas.openxmlformats.org/drawingml/2006/main" xmlns:r="http://schemas.openxmlformats.org/officeDocument/2006/relationships" xmlns:p="http://schemas.openxmlformats.org/presentationml/2006/main" showMasterSp="0" type="tx">
  <p:cSld name="20_Title Slide">
    <p:bg>
      <p:bgPr>
        <a:solidFill>
          <a:srgbClr val="9CDCDA"/>
        </a:solidFill>
        <a:effectLst/>
      </p:bgPr>
    </p:bg>
    <p:spTree>
      <p:nvGrpSpPr>
        <p:cNvPr id="1" name=""/>
        <p:cNvGrpSpPr/>
        <p:nvPr/>
      </p:nvGrpSpPr>
      <p:grpSpPr>
        <a:xfrm>
          <a:off x="0" y="0"/>
          <a:ext cx="0" cy="0"/>
          <a:chOff x="0" y="0"/>
          <a:chExt cx="0" cy="0"/>
        </a:xfrm>
      </p:grpSpPr>
      <p:grpSp>
        <p:nvGrpSpPr>
          <p:cNvPr id="3169" name="Group 2"/>
          <p:cNvGrpSpPr/>
          <p:nvPr/>
        </p:nvGrpSpPr>
        <p:grpSpPr>
          <a:xfrm>
            <a:off x="-344782" y="-185362"/>
            <a:ext cx="9600389" cy="7484110"/>
            <a:chOff x="0" y="0"/>
            <a:chExt cx="9600387" cy="7484108"/>
          </a:xfrm>
        </p:grpSpPr>
        <p:grpSp>
          <p:nvGrpSpPr>
            <p:cNvPr id="3154" name="Group 3"/>
            <p:cNvGrpSpPr/>
            <p:nvPr/>
          </p:nvGrpSpPr>
          <p:grpSpPr>
            <a:xfrm>
              <a:off x="-1" y="0"/>
              <a:ext cx="9600389" cy="7484109"/>
              <a:chOff x="0" y="0"/>
              <a:chExt cx="9600387" cy="7484108"/>
            </a:xfrm>
          </p:grpSpPr>
          <p:sp>
            <p:nvSpPr>
              <p:cNvPr id="3073" name="Freeform 4"/>
              <p:cNvSpPr/>
              <p:nvPr/>
            </p:nvSpPr>
            <p:spPr>
              <a:xfrm>
                <a:off x="5618462" y="4942316"/>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074" name="Freeform 5"/>
              <p:cNvSpPr/>
              <p:nvPr/>
            </p:nvSpPr>
            <p:spPr>
              <a:xfrm>
                <a:off x="3961387" y="4321764"/>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075" name="Freeform 6"/>
              <p:cNvSpPr/>
              <p:nvPr/>
            </p:nvSpPr>
            <p:spPr>
              <a:xfrm>
                <a:off x="4010461" y="5063256"/>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076" name="Freeform 7"/>
              <p:cNvSpPr/>
              <p:nvPr/>
            </p:nvSpPr>
            <p:spPr>
              <a:xfrm>
                <a:off x="4541679" y="5942791"/>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077" name="Freeform 8"/>
              <p:cNvSpPr/>
              <p:nvPr/>
            </p:nvSpPr>
            <p:spPr>
              <a:xfrm>
                <a:off x="6733506" y="311607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078" name="Freeform 9"/>
              <p:cNvSpPr/>
              <p:nvPr/>
            </p:nvSpPr>
            <p:spPr>
              <a:xfrm>
                <a:off x="5261274" y="34707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079"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080" name="Freeform 11"/>
              <p:cNvSpPr/>
              <p:nvPr/>
            </p:nvSpPr>
            <p:spPr>
              <a:xfrm rot="20976685" flipH="1">
                <a:off x="5096557" y="5580902"/>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081" name="Freeform 12"/>
              <p:cNvSpPr/>
              <p:nvPr/>
            </p:nvSpPr>
            <p:spPr>
              <a:xfrm>
                <a:off x="3259445" y="4947861"/>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082" name="Freeform 13"/>
              <p:cNvSpPr/>
              <p:nvPr/>
            </p:nvSpPr>
            <p:spPr>
              <a:xfrm rot="16244410" flipH="1">
                <a:off x="6148117" y="6171533"/>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083" name="Freeform 14"/>
              <p:cNvSpPr/>
              <p:nvPr/>
            </p:nvSpPr>
            <p:spPr>
              <a:xfrm rot="6018034">
                <a:off x="3545525" y="5950861"/>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084" name="Freeform 15"/>
              <p:cNvSpPr/>
              <p:nvPr/>
            </p:nvSpPr>
            <p:spPr>
              <a:xfrm rot="6284068">
                <a:off x="5762435" y="5143850"/>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085" name="Freeform 16"/>
              <p:cNvSpPr/>
              <p:nvPr/>
            </p:nvSpPr>
            <p:spPr>
              <a:xfrm rot="8472242" flipH="1">
                <a:off x="5444459" y="3842039"/>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086" name="Freeform 17"/>
              <p:cNvSpPr/>
              <p:nvPr/>
            </p:nvSpPr>
            <p:spPr>
              <a:xfrm rot="563450" flipH="1">
                <a:off x="3255099" y="3953342"/>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087" name="Freeform 18"/>
              <p:cNvSpPr/>
              <p:nvPr/>
            </p:nvSpPr>
            <p:spPr>
              <a:xfrm>
                <a:off x="2305349" y="4529566"/>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088" name="Freeform 19"/>
              <p:cNvSpPr/>
              <p:nvPr/>
            </p:nvSpPr>
            <p:spPr>
              <a:xfrm>
                <a:off x="648275" y="4309064"/>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089" name="Freeform 20"/>
              <p:cNvSpPr/>
              <p:nvPr/>
            </p:nvSpPr>
            <p:spPr>
              <a:xfrm>
                <a:off x="621149" y="4993406"/>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090" name="Freeform 21"/>
              <p:cNvSpPr/>
              <p:nvPr/>
            </p:nvSpPr>
            <p:spPr>
              <a:xfrm rot="19469908">
                <a:off x="1582520" y="6224577"/>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091" name="Freeform 22"/>
              <p:cNvSpPr/>
              <p:nvPr/>
            </p:nvSpPr>
            <p:spPr>
              <a:xfrm>
                <a:off x="3306093" y="3312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092" name="Freeform 23"/>
              <p:cNvSpPr/>
              <p:nvPr/>
            </p:nvSpPr>
            <p:spPr>
              <a:xfrm>
                <a:off x="1948162" y="34580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093" name="Freeform 24"/>
              <p:cNvSpPr/>
              <p:nvPr/>
            </p:nvSpPr>
            <p:spPr>
              <a:xfrm rot="3318475">
                <a:off x="261010" y="3479618"/>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094" name="Freeform 25"/>
              <p:cNvSpPr/>
              <p:nvPr/>
            </p:nvSpPr>
            <p:spPr>
              <a:xfrm rot="20976685" flipH="1">
                <a:off x="1783444" y="5568202"/>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095" name="Freeform 26"/>
              <p:cNvSpPr/>
              <p:nvPr/>
            </p:nvSpPr>
            <p:spPr>
              <a:xfrm>
                <a:off x="346382" y="4878011"/>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096" name="Freeform 27"/>
              <p:cNvSpPr/>
              <p:nvPr/>
            </p:nvSpPr>
            <p:spPr>
              <a:xfrm rot="16244410" flipH="1">
                <a:off x="2815954" y="6133433"/>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097" name="Freeform 28"/>
              <p:cNvSpPr/>
              <p:nvPr/>
            </p:nvSpPr>
            <p:spPr>
              <a:xfrm rot="5508135">
                <a:off x="390432" y="5860942"/>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098" name="Freeform 29"/>
              <p:cNvSpPr/>
              <p:nvPr/>
            </p:nvSpPr>
            <p:spPr>
              <a:xfrm rot="6284068">
                <a:off x="2220722" y="488508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099" name="Freeform 30"/>
              <p:cNvSpPr/>
              <p:nvPr/>
            </p:nvSpPr>
            <p:spPr>
              <a:xfrm rot="8472242" flipH="1">
                <a:off x="1883697" y="3486439"/>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00" name="Freeform 31"/>
              <p:cNvSpPr/>
              <p:nvPr/>
            </p:nvSpPr>
            <p:spPr>
              <a:xfrm rot="563450" flipH="1">
                <a:off x="1199287" y="3731092"/>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01" name="Freeform 32"/>
              <p:cNvSpPr/>
              <p:nvPr/>
            </p:nvSpPr>
            <p:spPr>
              <a:xfrm>
                <a:off x="2278362" y="1576815"/>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02" name="Freeform 33"/>
              <p:cNvSpPr/>
              <p:nvPr/>
            </p:nvSpPr>
            <p:spPr>
              <a:xfrm>
                <a:off x="621287" y="956264"/>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03" name="Freeform 34"/>
              <p:cNvSpPr/>
              <p:nvPr/>
            </p:nvSpPr>
            <p:spPr>
              <a:xfrm>
                <a:off x="346511" y="2002556"/>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04" name="Freeform 35"/>
              <p:cNvSpPr/>
              <p:nvPr/>
            </p:nvSpPr>
            <p:spPr>
              <a:xfrm>
                <a:off x="1544479" y="2882090"/>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05" name="Freeform 36"/>
              <p:cNvSpPr/>
              <p:nvPr/>
            </p:nvSpPr>
            <p:spPr>
              <a:xfrm>
                <a:off x="3279106" y="20777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06" name="Freeform 37"/>
              <p:cNvSpPr/>
              <p:nvPr/>
            </p:nvSpPr>
            <p:spPr>
              <a:xfrm>
                <a:off x="1921174" y="35285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07" name="Freeform 38"/>
              <p:cNvSpPr/>
              <p:nvPr/>
            </p:nvSpPr>
            <p:spPr>
              <a:xfrm rot="3318475">
                <a:off x="670585" y="1458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08" name="Freeform 39"/>
              <p:cNvSpPr/>
              <p:nvPr/>
            </p:nvSpPr>
            <p:spPr>
              <a:xfrm rot="20976685" flipH="1">
                <a:off x="1756457" y="2215402"/>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09" name="Freeform 40"/>
              <p:cNvSpPr/>
              <p:nvPr/>
            </p:nvSpPr>
            <p:spPr>
              <a:xfrm>
                <a:off x="662295" y="1696660"/>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10" name="Freeform 41"/>
              <p:cNvSpPr/>
              <p:nvPr/>
            </p:nvSpPr>
            <p:spPr>
              <a:xfrm rot="16244410" flipH="1">
                <a:off x="2769917" y="2539333"/>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11" name="Freeform 42"/>
              <p:cNvSpPr/>
              <p:nvPr/>
            </p:nvSpPr>
            <p:spPr>
              <a:xfrm rot="2428453">
                <a:off x="193818" y="2916706"/>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12"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13" name="Freeform 44"/>
              <p:cNvSpPr/>
              <p:nvPr/>
            </p:nvSpPr>
            <p:spPr>
              <a:xfrm rot="8472242" flipH="1">
                <a:off x="1856709" y="381289"/>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14" name="Freeform 45"/>
              <p:cNvSpPr/>
              <p:nvPr/>
            </p:nvSpPr>
            <p:spPr>
              <a:xfrm rot="563450" flipH="1">
                <a:off x="372199" y="587841"/>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15" name="Freeform 46"/>
              <p:cNvSpPr/>
              <p:nvPr/>
            </p:nvSpPr>
            <p:spPr>
              <a:xfrm>
                <a:off x="5604174" y="1576815"/>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16" name="Freeform 47"/>
              <p:cNvSpPr/>
              <p:nvPr/>
            </p:nvSpPr>
            <p:spPr>
              <a:xfrm>
                <a:off x="3947100" y="956264"/>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17" name="Freeform 48"/>
              <p:cNvSpPr/>
              <p:nvPr/>
            </p:nvSpPr>
            <p:spPr>
              <a:xfrm>
                <a:off x="3672324" y="2002556"/>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18" name="Freeform 49"/>
              <p:cNvSpPr/>
              <p:nvPr/>
            </p:nvSpPr>
            <p:spPr>
              <a:xfrm>
                <a:off x="4870292" y="2882090"/>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19" name="Freeform 50"/>
              <p:cNvSpPr/>
              <p:nvPr/>
            </p:nvSpPr>
            <p:spPr>
              <a:xfrm>
                <a:off x="6604919" y="20777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20" name="Freeform 51"/>
              <p:cNvSpPr/>
              <p:nvPr/>
            </p:nvSpPr>
            <p:spPr>
              <a:xfrm>
                <a:off x="5246987" y="35285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21"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22" name="Freeform 53"/>
              <p:cNvSpPr/>
              <p:nvPr/>
            </p:nvSpPr>
            <p:spPr>
              <a:xfrm rot="20976685" flipH="1">
                <a:off x="5082270" y="2215402"/>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23" name="Freeform 54"/>
              <p:cNvSpPr/>
              <p:nvPr/>
            </p:nvSpPr>
            <p:spPr>
              <a:xfrm>
                <a:off x="3397557" y="1887160"/>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24" name="Freeform 55"/>
              <p:cNvSpPr/>
              <p:nvPr/>
            </p:nvSpPr>
            <p:spPr>
              <a:xfrm rot="16244410" flipH="1">
                <a:off x="6095729" y="2539333"/>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25" name="Freeform 56"/>
              <p:cNvSpPr/>
              <p:nvPr/>
            </p:nvSpPr>
            <p:spPr>
              <a:xfrm rot="2428453">
                <a:off x="3519630" y="2916706"/>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26"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27" name="Freeform 58"/>
              <p:cNvSpPr/>
              <p:nvPr/>
            </p:nvSpPr>
            <p:spPr>
              <a:xfrm rot="8472242" flipH="1">
                <a:off x="5182522" y="381289"/>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28" name="Freeform 59"/>
              <p:cNvSpPr/>
              <p:nvPr/>
            </p:nvSpPr>
            <p:spPr>
              <a:xfrm rot="563450" flipH="1">
                <a:off x="3336061" y="587841"/>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29" name="Freeform 60"/>
              <p:cNvSpPr/>
              <p:nvPr/>
            </p:nvSpPr>
            <p:spPr>
              <a:xfrm flipH="1">
                <a:off x="8466529" y="157205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30" name="Freeform 61"/>
              <p:cNvSpPr/>
              <p:nvPr/>
            </p:nvSpPr>
            <p:spPr>
              <a:xfrm>
                <a:off x="7274500" y="9705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31" name="Freeform 62"/>
              <p:cNvSpPr/>
              <p:nvPr/>
            </p:nvSpPr>
            <p:spPr>
              <a:xfrm>
                <a:off x="6999723" y="20168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32" name="Freeform 63"/>
              <p:cNvSpPr/>
              <p:nvPr/>
            </p:nvSpPr>
            <p:spPr>
              <a:xfrm>
                <a:off x="8483442" y="280112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33" name="Freeform 64"/>
              <p:cNvSpPr/>
              <p:nvPr/>
            </p:nvSpPr>
            <p:spPr>
              <a:xfrm>
                <a:off x="8021937" y="2337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34" name="Freeform 65"/>
              <p:cNvSpPr/>
              <p:nvPr/>
            </p:nvSpPr>
            <p:spPr>
              <a:xfrm rot="3318475">
                <a:off x="6944385" y="217305"/>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35" name="Freeform 66"/>
              <p:cNvSpPr/>
              <p:nvPr/>
            </p:nvSpPr>
            <p:spPr>
              <a:xfrm rot="20976685" flipH="1">
                <a:off x="8409669" y="22296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36" name="Freeform 67"/>
              <p:cNvSpPr/>
              <p:nvPr/>
            </p:nvSpPr>
            <p:spPr>
              <a:xfrm>
                <a:off x="7239307" y="16918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37" name="Freeform 68"/>
              <p:cNvSpPr/>
              <p:nvPr/>
            </p:nvSpPr>
            <p:spPr>
              <a:xfrm rot="16244410" flipH="1">
                <a:off x="8619854" y="5315871"/>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38" name="Freeform 69"/>
              <p:cNvSpPr/>
              <p:nvPr/>
            </p:nvSpPr>
            <p:spPr>
              <a:xfrm rot="2428453">
                <a:off x="7056580" y="2797643"/>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39" name="Freeform 70"/>
              <p:cNvSpPr/>
              <p:nvPr/>
            </p:nvSpPr>
            <p:spPr>
              <a:xfrm rot="6284068">
                <a:off x="8142097" y="15068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40" name="Freeform 71"/>
              <p:cNvSpPr/>
              <p:nvPr/>
            </p:nvSpPr>
            <p:spPr>
              <a:xfrm rot="10211466" flipH="1">
                <a:off x="8527092" y="26243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41" name="Freeform 72"/>
              <p:cNvSpPr/>
              <p:nvPr/>
            </p:nvSpPr>
            <p:spPr>
              <a:xfrm rot="563450" flipH="1">
                <a:off x="6472961" y="9450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42" name="Freeform 73"/>
              <p:cNvSpPr/>
              <p:nvPr/>
            </p:nvSpPr>
            <p:spPr>
              <a:xfrm rot="6521641">
                <a:off x="8535032" y="493356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43" name="Freeform 74"/>
              <p:cNvSpPr/>
              <p:nvPr/>
            </p:nvSpPr>
            <p:spPr>
              <a:xfrm>
                <a:off x="7274500" y="4323352"/>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44" name="Freeform 75"/>
              <p:cNvSpPr/>
              <p:nvPr/>
            </p:nvSpPr>
            <p:spPr>
              <a:xfrm>
                <a:off x="6999723" y="53696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45" name="Freeform 76"/>
              <p:cNvSpPr/>
              <p:nvPr/>
            </p:nvSpPr>
            <p:spPr>
              <a:xfrm rot="5844778">
                <a:off x="8373061" y="6010519"/>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46" name="Freeform 77"/>
              <p:cNvSpPr/>
              <p:nvPr/>
            </p:nvSpPr>
            <p:spPr>
              <a:xfrm>
                <a:off x="8060037" y="34341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47" name="Freeform 78"/>
              <p:cNvSpPr/>
              <p:nvPr/>
            </p:nvSpPr>
            <p:spPr>
              <a:xfrm rot="3318475">
                <a:off x="6887235" y="3492318"/>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48" name="Freeform 79"/>
              <p:cNvSpPr/>
              <p:nvPr/>
            </p:nvSpPr>
            <p:spPr>
              <a:xfrm rot="20976685" flipH="1">
                <a:off x="8219169" y="606032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49" name="Freeform 80"/>
              <p:cNvSpPr/>
              <p:nvPr/>
            </p:nvSpPr>
            <p:spPr>
              <a:xfrm>
                <a:off x="6724957" y="52542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50" name="Freeform 81"/>
              <p:cNvSpPr/>
              <p:nvPr/>
            </p:nvSpPr>
            <p:spPr>
              <a:xfrm rot="6820032">
                <a:off x="7020644" y="6051632"/>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51" name="Freeform 82"/>
              <p:cNvSpPr/>
              <p:nvPr/>
            </p:nvSpPr>
            <p:spPr>
              <a:xfrm rot="6284068">
                <a:off x="7646797" y="43643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52" name="Freeform 83"/>
              <p:cNvSpPr/>
              <p:nvPr/>
            </p:nvSpPr>
            <p:spPr>
              <a:xfrm rot="5149041" flipH="1">
                <a:off x="8487826" y="3611163"/>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53" name="Freeform 84"/>
              <p:cNvSpPr/>
              <p:nvPr/>
            </p:nvSpPr>
            <p:spPr>
              <a:xfrm rot="563450" flipH="1">
                <a:off x="6720612" y="405017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3168" name="Group 85"/>
            <p:cNvGrpSpPr/>
            <p:nvPr/>
          </p:nvGrpSpPr>
          <p:grpSpPr>
            <a:xfrm>
              <a:off x="457576" y="3078104"/>
              <a:ext cx="8861343" cy="2353739"/>
              <a:chOff x="0" y="0"/>
              <a:chExt cx="8861342" cy="2353737"/>
            </a:xfrm>
          </p:grpSpPr>
          <p:sp>
            <p:nvSpPr>
              <p:cNvPr id="3155" name="Freeform 86"/>
              <p:cNvSpPr/>
              <p:nvPr/>
            </p:nvSpPr>
            <p:spPr>
              <a:xfrm rot="17967916">
                <a:off x="279391" y="482782"/>
                <a:ext cx="1599038" cy="1574979"/>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3158" name="Group 87"/>
              <p:cNvGrpSpPr/>
              <p:nvPr/>
            </p:nvGrpSpPr>
            <p:grpSpPr>
              <a:xfrm>
                <a:off x="115804" y="633093"/>
                <a:ext cx="8745539" cy="223839"/>
                <a:chOff x="0" y="0"/>
                <a:chExt cx="8745537" cy="223837"/>
              </a:xfrm>
            </p:grpSpPr>
            <p:sp>
              <p:nvSpPr>
                <p:cNvPr id="3156" name="AutoShape 88"/>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57" name="Rectangle 89"/>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3161" name="Group 90"/>
              <p:cNvGrpSpPr/>
              <p:nvPr/>
            </p:nvGrpSpPr>
            <p:grpSpPr>
              <a:xfrm>
                <a:off x="7854" y="542606"/>
                <a:ext cx="8745539" cy="223838"/>
                <a:chOff x="0" y="0"/>
                <a:chExt cx="8745537" cy="223837"/>
              </a:xfrm>
            </p:grpSpPr>
            <p:sp>
              <p:nvSpPr>
                <p:cNvPr id="3159" name="AutoShape 91"/>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60" name="Rectangle 92"/>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3167" name="Group 93"/>
              <p:cNvGrpSpPr/>
              <p:nvPr/>
            </p:nvGrpSpPr>
            <p:grpSpPr>
              <a:xfrm>
                <a:off x="55773" y="-1"/>
                <a:ext cx="1969680" cy="1978085"/>
                <a:chOff x="0" y="0"/>
                <a:chExt cx="1969678" cy="1978083"/>
              </a:xfrm>
            </p:grpSpPr>
            <p:sp>
              <p:nvSpPr>
                <p:cNvPr id="3162" name="Freeform 94"/>
                <p:cNvSpPr/>
                <p:nvPr/>
              </p:nvSpPr>
              <p:spPr>
                <a:xfrm rot="17970461">
                  <a:off x="255092" y="270419"/>
                  <a:ext cx="1459495" cy="1437246"/>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63" name="Freeform 95"/>
                <p:cNvSpPr/>
                <p:nvPr/>
              </p:nvSpPr>
              <p:spPr>
                <a:xfrm>
                  <a:off x="85347" y="971899"/>
                  <a:ext cx="1019547" cy="573293"/>
                </a:xfrm>
                <a:custGeom>
                  <a:avLst/>
                  <a:gdLst/>
                  <a:ahLst/>
                  <a:cxnLst>
                    <a:cxn ang="0">
                      <a:pos x="wd2" y="hd2"/>
                    </a:cxn>
                    <a:cxn ang="5400000">
                      <a:pos x="wd2" y="hd2"/>
                    </a:cxn>
                    <a:cxn ang="10800000">
                      <a:pos x="wd2" y="hd2"/>
                    </a:cxn>
                    <a:cxn ang="16200000">
                      <a:pos x="wd2" y="hd2"/>
                    </a:cxn>
                  </a:cxnLst>
                  <a:rect l="0" t="0" r="r" b="b"/>
                  <a:pathLst>
                    <a:path w="21109" h="21026" extrusionOk="0">
                      <a:moveTo>
                        <a:pt x="43" y="7658"/>
                      </a:moveTo>
                      <a:cubicBezTo>
                        <a:pt x="24" y="11250"/>
                        <a:pt x="1874" y="14525"/>
                        <a:pt x="4074" y="16706"/>
                      </a:cubicBezTo>
                      <a:cubicBezTo>
                        <a:pt x="6274" y="18888"/>
                        <a:pt x="10523" y="20018"/>
                        <a:pt x="13248" y="20680"/>
                      </a:cubicBezTo>
                      <a:cubicBezTo>
                        <a:pt x="15974" y="21342"/>
                        <a:pt x="19325" y="20898"/>
                        <a:pt x="20414" y="20641"/>
                      </a:cubicBezTo>
                      <a:cubicBezTo>
                        <a:pt x="21502" y="20384"/>
                        <a:pt x="21340" y="19740"/>
                        <a:pt x="19741" y="19172"/>
                      </a:cubicBezTo>
                      <a:cubicBezTo>
                        <a:pt x="18141" y="18603"/>
                        <a:pt x="13200" y="18320"/>
                        <a:pt x="10820" y="17258"/>
                      </a:cubicBezTo>
                      <a:cubicBezTo>
                        <a:pt x="8439" y="16196"/>
                        <a:pt x="6833" y="14585"/>
                        <a:pt x="5421" y="12832"/>
                      </a:cubicBezTo>
                      <a:cubicBezTo>
                        <a:pt x="4009" y="11080"/>
                        <a:pt x="2881" y="8312"/>
                        <a:pt x="2369" y="6763"/>
                      </a:cubicBezTo>
                      <a:cubicBezTo>
                        <a:pt x="1857" y="5215"/>
                        <a:pt x="2312" y="4685"/>
                        <a:pt x="2371" y="3564"/>
                      </a:cubicBezTo>
                      <a:cubicBezTo>
                        <a:pt x="2430" y="2443"/>
                        <a:pt x="2834" y="369"/>
                        <a:pt x="2690" y="56"/>
                      </a:cubicBezTo>
                      <a:cubicBezTo>
                        <a:pt x="2545" y="-258"/>
                        <a:pt x="1873" y="825"/>
                        <a:pt x="1493" y="1673"/>
                      </a:cubicBezTo>
                      <a:cubicBezTo>
                        <a:pt x="1114" y="2520"/>
                        <a:pt x="616" y="4163"/>
                        <a:pt x="375" y="5174"/>
                      </a:cubicBezTo>
                      <a:cubicBezTo>
                        <a:pt x="134" y="6184"/>
                        <a:pt x="-98" y="6313"/>
                        <a:pt x="43" y="7658"/>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64" name="Freeform 96"/>
                <p:cNvSpPr/>
                <p:nvPr/>
              </p:nvSpPr>
              <p:spPr>
                <a:xfrm>
                  <a:off x="76760" y="183370"/>
                  <a:ext cx="920353" cy="1053916"/>
                </a:xfrm>
                <a:custGeom>
                  <a:avLst/>
                  <a:gdLst/>
                  <a:ahLst/>
                  <a:cxnLst>
                    <a:cxn ang="0">
                      <a:pos x="wd2" y="hd2"/>
                    </a:cxn>
                    <a:cxn ang="5400000">
                      <a:pos x="wd2" y="hd2"/>
                    </a:cxn>
                    <a:cxn ang="10800000">
                      <a:pos x="wd2" y="hd2"/>
                    </a:cxn>
                    <a:cxn ang="16200000">
                      <a:pos x="wd2" y="hd2"/>
                    </a:cxn>
                  </a:cxnLst>
                  <a:rect l="0" t="0" r="r" b="b"/>
                  <a:pathLst>
                    <a:path w="20971" h="21300" extrusionOk="0">
                      <a:moveTo>
                        <a:pt x="134" y="21054"/>
                      </a:moveTo>
                      <a:cubicBezTo>
                        <a:pt x="43" y="20610"/>
                        <a:pt x="-240" y="19365"/>
                        <a:pt x="456" y="18040"/>
                      </a:cubicBezTo>
                      <a:cubicBezTo>
                        <a:pt x="1145" y="16725"/>
                        <a:pt x="2441" y="15117"/>
                        <a:pt x="4307" y="13131"/>
                      </a:cubicBezTo>
                      <a:cubicBezTo>
                        <a:pt x="6202" y="11146"/>
                        <a:pt x="9468" y="8068"/>
                        <a:pt x="11746" y="6116"/>
                      </a:cubicBezTo>
                      <a:cubicBezTo>
                        <a:pt x="14013" y="4158"/>
                        <a:pt x="16489" y="2412"/>
                        <a:pt x="17947" y="1416"/>
                      </a:cubicBezTo>
                      <a:cubicBezTo>
                        <a:pt x="19412" y="411"/>
                        <a:pt x="20142" y="206"/>
                        <a:pt x="20527" y="94"/>
                      </a:cubicBezTo>
                      <a:cubicBezTo>
                        <a:pt x="20919" y="-28"/>
                        <a:pt x="21360" y="-179"/>
                        <a:pt x="20363" y="703"/>
                      </a:cubicBezTo>
                      <a:cubicBezTo>
                        <a:pt x="19385" y="1580"/>
                        <a:pt x="16903" y="3311"/>
                        <a:pt x="14621" y="5340"/>
                      </a:cubicBezTo>
                      <a:cubicBezTo>
                        <a:pt x="12361" y="7381"/>
                        <a:pt x="8646" y="10858"/>
                        <a:pt x="6752" y="12910"/>
                      </a:cubicBezTo>
                      <a:cubicBezTo>
                        <a:pt x="4859" y="14963"/>
                        <a:pt x="3831" y="16479"/>
                        <a:pt x="3219" y="17674"/>
                      </a:cubicBezTo>
                      <a:cubicBezTo>
                        <a:pt x="2607" y="18868"/>
                        <a:pt x="3430" y="19454"/>
                        <a:pt x="3069" y="20043"/>
                      </a:cubicBezTo>
                      <a:cubicBezTo>
                        <a:pt x="2708" y="20632"/>
                        <a:pt x="1538" y="21082"/>
                        <a:pt x="1056" y="21251"/>
                      </a:cubicBezTo>
                      <a:cubicBezTo>
                        <a:pt x="573" y="21421"/>
                        <a:pt x="330" y="21099"/>
                        <a:pt x="134" y="21054"/>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65" name="Freeform 97"/>
                <p:cNvSpPr/>
                <p:nvPr/>
              </p:nvSpPr>
              <p:spPr>
                <a:xfrm>
                  <a:off x="658141" y="359587"/>
                  <a:ext cx="722090" cy="975709"/>
                </a:xfrm>
                <a:custGeom>
                  <a:avLst/>
                  <a:gdLst/>
                  <a:ahLst/>
                  <a:cxnLst>
                    <a:cxn ang="0">
                      <a:pos x="wd2" y="hd2"/>
                    </a:cxn>
                    <a:cxn ang="5400000">
                      <a:pos x="wd2" y="hd2"/>
                    </a:cxn>
                    <a:cxn ang="10800000">
                      <a:pos x="wd2" y="hd2"/>
                    </a:cxn>
                    <a:cxn ang="16200000">
                      <a:pos x="wd2" y="hd2"/>
                    </a:cxn>
                  </a:cxnLst>
                  <a:rect l="0" t="0" r="r" b="b"/>
                  <a:pathLst>
                    <a:path w="20674" h="21155" extrusionOk="0">
                      <a:moveTo>
                        <a:pt x="1309" y="16511"/>
                      </a:moveTo>
                      <a:cubicBezTo>
                        <a:pt x="394" y="15291"/>
                        <a:pt x="-677" y="13905"/>
                        <a:pt x="556" y="11424"/>
                      </a:cubicBezTo>
                      <a:cubicBezTo>
                        <a:pt x="1789" y="8943"/>
                        <a:pt x="6989" y="3370"/>
                        <a:pt x="8689" y="1573"/>
                      </a:cubicBezTo>
                      <a:cubicBezTo>
                        <a:pt x="10389" y="-223"/>
                        <a:pt x="11481" y="-425"/>
                        <a:pt x="10767" y="681"/>
                      </a:cubicBezTo>
                      <a:cubicBezTo>
                        <a:pt x="10053" y="1787"/>
                        <a:pt x="5763" y="6068"/>
                        <a:pt x="4386" y="8187"/>
                      </a:cubicBezTo>
                      <a:cubicBezTo>
                        <a:pt x="3009" y="10307"/>
                        <a:pt x="2294" y="11969"/>
                        <a:pt x="2494" y="13439"/>
                      </a:cubicBezTo>
                      <a:cubicBezTo>
                        <a:pt x="2694" y="14908"/>
                        <a:pt x="3529" y="16007"/>
                        <a:pt x="5614" y="17044"/>
                      </a:cubicBezTo>
                      <a:cubicBezTo>
                        <a:pt x="7700" y="18080"/>
                        <a:pt x="12562" y="19052"/>
                        <a:pt x="14987" y="19634"/>
                      </a:cubicBezTo>
                      <a:cubicBezTo>
                        <a:pt x="17412" y="20217"/>
                        <a:pt x="19344" y="20275"/>
                        <a:pt x="20133" y="20528"/>
                      </a:cubicBezTo>
                      <a:cubicBezTo>
                        <a:pt x="20923" y="20781"/>
                        <a:pt x="20911" y="21175"/>
                        <a:pt x="19665" y="21155"/>
                      </a:cubicBezTo>
                      <a:cubicBezTo>
                        <a:pt x="18420" y="21134"/>
                        <a:pt x="14928" y="20822"/>
                        <a:pt x="12667" y="20423"/>
                      </a:cubicBezTo>
                      <a:cubicBezTo>
                        <a:pt x="10405" y="20024"/>
                        <a:pt x="7938" y="19423"/>
                        <a:pt x="6054" y="18772"/>
                      </a:cubicBezTo>
                      <a:cubicBezTo>
                        <a:pt x="4169" y="18122"/>
                        <a:pt x="2298" y="17705"/>
                        <a:pt x="1309" y="16511"/>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66" name="Freeform 98"/>
                <p:cNvSpPr/>
                <p:nvPr/>
              </p:nvSpPr>
              <p:spPr>
                <a:xfrm>
                  <a:off x="438652" y="751192"/>
                  <a:ext cx="462944" cy="494149"/>
                </a:xfrm>
                <a:custGeom>
                  <a:avLst/>
                  <a:gdLst/>
                  <a:ahLst/>
                  <a:cxnLst>
                    <a:cxn ang="0">
                      <a:pos x="wd2" y="hd2"/>
                    </a:cxn>
                    <a:cxn ang="5400000">
                      <a:pos x="wd2" y="hd2"/>
                    </a:cxn>
                    <a:cxn ang="10800000">
                      <a:pos x="wd2" y="hd2"/>
                    </a:cxn>
                    <a:cxn ang="16200000">
                      <a:pos x="wd2" y="hd2"/>
                    </a:cxn>
                  </a:cxnLst>
                  <a:rect l="0" t="0" r="r" b="b"/>
                  <a:pathLst>
                    <a:path w="19190" h="19533" extrusionOk="0">
                      <a:moveTo>
                        <a:pt x="1912" y="16373"/>
                      </a:moveTo>
                      <a:cubicBezTo>
                        <a:pt x="-270" y="15559"/>
                        <a:pt x="-847" y="13507"/>
                        <a:pt x="1573" y="10941"/>
                      </a:cubicBezTo>
                      <a:cubicBezTo>
                        <a:pt x="4377" y="7179"/>
                        <a:pt x="4224" y="5329"/>
                        <a:pt x="13014" y="94"/>
                      </a:cubicBezTo>
                      <a:cubicBezTo>
                        <a:pt x="13949" y="-701"/>
                        <a:pt x="11150" y="3740"/>
                        <a:pt x="10845" y="5628"/>
                      </a:cubicBezTo>
                      <a:cubicBezTo>
                        <a:pt x="10540" y="7517"/>
                        <a:pt x="10774" y="9826"/>
                        <a:pt x="11235" y="11478"/>
                      </a:cubicBezTo>
                      <a:cubicBezTo>
                        <a:pt x="11696" y="13130"/>
                        <a:pt x="12320" y="14324"/>
                        <a:pt x="13587" y="15580"/>
                      </a:cubicBezTo>
                      <a:cubicBezTo>
                        <a:pt x="14854" y="16836"/>
                        <a:pt x="20753" y="18902"/>
                        <a:pt x="18794" y="19040"/>
                      </a:cubicBezTo>
                      <a:cubicBezTo>
                        <a:pt x="11790" y="20899"/>
                        <a:pt x="5136" y="16944"/>
                        <a:pt x="1912" y="16373"/>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grpSp>
      <p:sp>
        <p:nvSpPr>
          <p:cNvPr id="3170" name="Title Text"/>
          <p:cNvSpPr txBox="1">
            <a:spLocks noGrp="1"/>
          </p:cNvSpPr>
          <p:nvPr>
            <p:ph type="title"/>
          </p:nvPr>
        </p:nvSpPr>
        <p:spPr>
          <a:xfrm>
            <a:off x="1905000" y="2209800"/>
            <a:ext cx="6858000" cy="1143000"/>
          </a:xfrm>
          <a:prstGeom prst="rect">
            <a:avLst/>
          </a:prstGeom>
        </p:spPr>
        <p:txBody>
          <a:bodyPr anchor="ctr"/>
          <a:lstStyle>
            <a:lvl1pPr>
              <a:defRPr>
                <a:solidFill>
                  <a:srgbClr val="007572"/>
                </a:solidFill>
                <a:latin typeface="Arial Narrow"/>
                <a:ea typeface="Arial Narrow"/>
                <a:cs typeface="Arial Narrow"/>
                <a:sym typeface="Arial Narrow"/>
              </a:defRPr>
            </a:lvl1pPr>
          </a:lstStyle>
          <a:p>
            <a:r>
              <a:t>Title Text</a:t>
            </a:r>
          </a:p>
        </p:txBody>
      </p:sp>
      <p:sp>
        <p:nvSpPr>
          <p:cNvPr id="3171" name="Body Level One…"/>
          <p:cNvSpPr txBox="1">
            <a:spLocks noGrp="1"/>
          </p:cNvSpPr>
          <p:nvPr>
            <p:ph type="body" sz="quarter" idx="1"/>
          </p:nvPr>
        </p:nvSpPr>
        <p:spPr>
          <a:xfrm>
            <a:off x="2438400" y="3886200"/>
            <a:ext cx="5334000" cy="1752600"/>
          </a:xfrm>
          <a:prstGeom prst="rect">
            <a:avLst/>
          </a:prstGeom>
        </p:spPr>
        <p:txBody>
          <a:bodyPr>
            <a:normAutofit/>
          </a:bodyPr>
          <a:lstStyle>
            <a:lvl1pPr marL="0" indent="0">
              <a:buSzTx/>
              <a:buNone/>
              <a:defRPr>
                <a:solidFill>
                  <a:srgbClr val="333333"/>
                </a:solidFill>
                <a:latin typeface="Arial Narrow"/>
                <a:ea typeface="Arial Narrow"/>
                <a:cs typeface="Arial Narrow"/>
                <a:sym typeface="Arial Narrow"/>
              </a:defRPr>
            </a:lvl1pPr>
            <a:lvl2pPr>
              <a:buChar char="–"/>
              <a:defRPr>
                <a:solidFill>
                  <a:srgbClr val="333333"/>
                </a:solidFill>
                <a:latin typeface="Arial Narrow"/>
                <a:ea typeface="Arial Narrow"/>
                <a:cs typeface="Arial Narrow"/>
                <a:sym typeface="Arial Narrow"/>
              </a:defRPr>
            </a:lvl2pPr>
            <a:lvl3pPr>
              <a:defRPr>
                <a:solidFill>
                  <a:srgbClr val="333333"/>
                </a:solidFill>
                <a:latin typeface="Arial Narrow"/>
                <a:ea typeface="Arial Narrow"/>
                <a:cs typeface="Arial Narrow"/>
                <a:sym typeface="Arial Narrow"/>
              </a:defRPr>
            </a:lvl3pPr>
            <a:lvl4pPr>
              <a:buChar char="–"/>
              <a:defRPr>
                <a:solidFill>
                  <a:srgbClr val="333333"/>
                </a:solidFill>
                <a:latin typeface="Arial Narrow"/>
                <a:ea typeface="Arial Narrow"/>
                <a:cs typeface="Arial Narrow"/>
                <a:sym typeface="Arial Narrow"/>
              </a:defRPr>
            </a:lvl4pPr>
            <a:lvl5pPr>
              <a:buChar char="»"/>
              <a:defRPr>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3172"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917573197"/>
      </p:ext>
    </p:extLst>
  </p:cSld>
  <p:clrMapOvr>
    <a:masterClrMapping/>
  </p:clrMapOvr>
  <p:transition spd="med"/>
</p:sldLayout>
</file>

<file path=ppt/slideLayouts/slideLayout246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177" indent="0">
              <a:buNone/>
              <a:defRPr sz="2800"/>
            </a:lvl2pPr>
            <a:lvl3pPr marL="914353" indent="0">
              <a:buNone/>
              <a:defRPr sz="2400"/>
            </a:lvl3pPr>
            <a:lvl4pPr marL="1371530" indent="0">
              <a:buNone/>
              <a:defRPr sz="2000"/>
            </a:lvl4pPr>
            <a:lvl5pPr marL="1828706" indent="0">
              <a:buNone/>
              <a:defRPr sz="2000"/>
            </a:lvl5pPr>
            <a:lvl6pPr marL="2285883" indent="0">
              <a:buNone/>
              <a:defRPr sz="2000"/>
            </a:lvl6pPr>
            <a:lvl7pPr marL="2743060" indent="0">
              <a:buNone/>
              <a:defRPr sz="2000"/>
            </a:lvl7pPr>
            <a:lvl8pPr marL="3200236" indent="0">
              <a:buNone/>
              <a:defRPr sz="2000"/>
            </a:lvl8pPr>
            <a:lvl9pPr marL="3657413"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177" indent="0">
              <a:buNone/>
              <a:defRPr sz="1200"/>
            </a:lvl2pPr>
            <a:lvl3pPr marL="914353" indent="0">
              <a:buNone/>
              <a:defRPr sz="1000"/>
            </a:lvl3pPr>
            <a:lvl4pPr marL="1371530" indent="0">
              <a:buNone/>
              <a:defRPr sz="900"/>
            </a:lvl4pPr>
            <a:lvl5pPr marL="1828706" indent="0">
              <a:buNone/>
              <a:defRPr sz="900"/>
            </a:lvl5pPr>
            <a:lvl6pPr marL="2285883" indent="0">
              <a:buNone/>
              <a:defRPr sz="900"/>
            </a:lvl6pPr>
            <a:lvl7pPr marL="2743060" indent="0">
              <a:buNone/>
              <a:defRPr sz="900"/>
            </a:lvl7pPr>
            <a:lvl8pPr marL="3200236" indent="0">
              <a:buNone/>
              <a:defRPr sz="900"/>
            </a:lvl8pPr>
            <a:lvl9pPr marL="3657413"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FB44ADED-4201-6B43-9F77-DC078912BEC2}" type="slidenum">
              <a:rPr lang="en-US" smtClean="0"/>
              <a:pPr/>
              <a:t>‹#›</a:t>
            </a:fld>
            <a:endParaRPr lang="en-US" dirty="0"/>
          </a:p>
        </p:txBody>
      </p:sp>
    </p:spTree>
    <p:extLst>
      <p:ext uri="{BB962C8B-B14F-4D97-AF65-F5344CB8AC3E}">
        <p14:creationId xmlns:p14="http://schemas.microsoft.com/office/powerpoint/2010/main" val="548063064"/>
      </p:ext>
    </p:extLst>
  </p:cSld>
  <p:clrMapOvr>
    <a:masterClrMapping/>
  </p:clrMapOvr>
</p:sldLayout>
</file>

<file path=ppt/slideLayouts/slideLayout246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B31C1498-B2FC-574A-A819-61B9D18DB7D7}" type="slidenum">
              <a:rPr lang="en-US" smtClean="0"/>
              <a:pPr/>
              <a:t>‹#›</a:t>
            </a:fld>
            <a:endParaRPr lang="en-US" dirty="0"/>
          </a:p>
        </p:txBody>
      </p:sp>
    </p:spTree>
    <p:extLst>
      <p:ext uri="{BB962C8B-B14F-4D97-AF65-F5344CB8AC3E}">
        <p14:creationId xmlns:p14="http://schemas.microsoft.com/office/powerpoint/2010/main" val="2357094769"/>
      </p:ext>
    </p:extLst>
  </p:cSld>
  <p:clrMapOvr>
    <a:masterClrMapping/>
  </p:clrMapOvr>
</p:sldLayout>
</file>

<file path=ppt/slideLayouts/slideLayout246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496050" y="381000"/>
            <a:ext cx="1885950" cy="57150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838200" y="381000"/>
            <a:ext cx="5505450" cy="57150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D206AB4-89B5-BB4A-80C5-78CC5A626845}" type="slidenum">
              <a:rPr lang="en-US" smtClean="0"/>
              <a:pPr/>
              <a:t>‹#›</a:t>
            </a:fld>
            <a:endParaRPr lang="en-US" dirty="0"/>
          </a:p>
        </p:txBody>
      </p:sp>
    </p:spTree>
    <p:extLst>
      <p:ext uri="{BB962C8B-B14F-4D97-AF65-F5344CB8AC3E}">
        <p14:creationId xmlns:p14="http://schemas.microsoft.com/office/powerpoint/2010/main" val="1731370591"/>
      </p:ext>
    </p:extLst>
  </p:cSld>
  <p:clrMapOvr>
    <a:masterClrMapping/>
  </p:clrMapOvr>
</p:sldLayout>
</file>

<file path=ppt/slideLayouts/slideLayout246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457200" y="2363788"/>
            <a:ext cx="8153400" cy="1600200"/>
            <a:chOff x="288" y="1489"/>
            <a:chExt cx="5136" cy="1008"/>
          </a:xfrm>
        </p:grpSpPr>
        <p:sp>
          <p:nvSpPr>
            <p:cNvPr id="5" name="Arc 3"/>
            <p:cNvSpPr>
              <a:spLocks/>
            </p:cNvSpPr>
            <p:nvPr/>
          </p:nvSpPr>
          <p:spPr bwMode="invGray">
            <a:xfrm>
              <a:off x="3595" y="1489"/>
              <a:ext cx="1829" cy="1008"/>
            </a:xfrm>
            <a:custGeom>
              <a:avLst/>
              <a:gdLst>
                <a:gd name="T0" fmla="*/ 0 w 21912"/>
                <a:gd name="T1" fmla="*/ 0 h 43200"/>
                <a:gd name="T2" fmla="*/ 0 w 21912"/>
                <a:gd name="T3" fmla="*/ 0 h 43200"/>
                <a:gd name="T4" fmla="*/ 0 w 21912"/>
                <a:gd name="T5" fmla="*/ 0 h 43200"/>
                <a:gd name="T6" fmla="*/ 0 60000 65536"/>
                <a:gd name="T7" fmla="*/ 0 60000 65536"/>
                <a:gd name="T8" fmla="*/ 0 60000 65536"/>
              </a:gdLst>
              <a:ahLst/>
              <a:cxnLst>
                <a:cxn ang="T6">
                  <a:pos x="T0" y="T1"/>
                </a:cxn>
                <a:cxn ang="T7">
                  <a:pos x="T2" y="T3"/>
                </a:cxn>
                <a:cxn ang="T8">
                  <a:pos x="T4" y="T5"/>
                </a:cxn>
              </a:cxnLst>
              <a:rect l="0" t="0" r="r" b="b"/>
              <a:pathLst>
                <a:path w="21912" h="43200" fill="none" extrusionOk="0">
                  <a:moveTo>
                    <a:pt x="300" y="0"/>
                  </a:moveTo>
                  <a:cubicBezTo>
                    <a:pt x="304" y="0"/>
                    <a:pt x="308" y="-1"/>
                    <a:pt x="312" y="-1"/>
                  </a:cubicBezTo>
                  <a:cubicBezTo>
                    <a:pt x="12241" y="0"/>
                    <a:pt x="21912" y="9670"/>
                    <a:pt x="21912" y="21600"/>
                  </a:cubicBezTo>
                  <a:cubicBezTo>
                    <a:pt x="21912" y="33529"/>
                    <a:pt x="12241" y="43200"/>
                    <a:pt x="312" y="43200"/>
                  </a:cubicBezTo>
                  <a:cubicBezTo>
                    <a:pt x="207" y="43199"/>
                    <a:pt x="103" y="43199"/>
                    <a:pt x="0" y="43197"/>
                  </a:cubicBezTo>
                </a:path>
                <a:path w="21912" h="43200" stroke="0" extrusionOk="0">
                  <a:moveTo>
                    <a:pt x="300" y="0"/>
                  </a:moveTo>
                  <a:cubicBezTo>
                    <a:pt x="304" y="0"/>
                    <a:pt x="308" y="-1"/>
                    <a:pt x="312" y="-1"/>
                  </a:cubicBezTo>
                  <a:cubicBezTo>
                    <a:pt x="12241" y="0"/>
                    <a:pt x="21912" y="9670"/>
                    <a:pt x="21912" y="21600"/>
                  </a:cubicBezTo>
                  <a:cubicBezTo>
                    <a:pt x="21912" y="33529"/>
                    <a:pt x="12241" y="43200"/>
                    <a:pt x="312" y="43200"/>
                  </a:cubicBezTo>
                  <a:cubicBezTo>
                    <a:pt x="207" y="43199"/>
                    <a:pt x="103" y="43199"/>
                    <a:pt x="0" y="43197"/>
                  </a:cubicBezTo>
                  <a:lnTo>
                    <a:pt x="312" y="21600"/>
                  </a:lnTo>
                  <a:lnTo>
                    <a:pt x="300" y="0"/>
                  </a:lnTo>
                  <a:close/>
                </a:path>
              </a:pathLst>
            </a:custGeom>
            <a:gradFill rotWithShape="0">
              <a:gsLst>
                <a:gs pos="0">
                  <a:schemeClr val="bg1"/>
                </a:gs>
                <a:gs pos="100000">
                  <a:srgbClr val="663300"/>
                </a:gs>
              </a:gsLst>
              <a:lin ang="0" scaled="1"/>
            </a:gradFill>
            <a:ln>
              <a:noFill/>
            </a:ln>
            <a:extLst>
              <a:ext uri="{91240B29-F687-4f45-9708-019B960494DF}">
                <a14:hiddenLine xmlns:a14="http://schemas.microsoft.com/office/drawing/2010/main" xmlns="" w="9525" cap="rnd">
                  <a:solidFill>
                    <a:srgbClr val="000000"/>
                  </a:solidFill>
                  <a:round/>
                  <a:headEnd/>
                  <a:tailEnd/>
                </a14:hiddenLine>
              </a:ext>
            </a:extLst>
          </p:spPr>
          <p:txBody>
            <a:bodyPr wrap="none" anchor="ctr"/>
            <a:lstStyle/>
            <a:p>
              <a:pPr defTabSz="914400" eaLnBrk="0" fontAlgn="base" hangingPunct="0">
                <a:spcBef>
                  <a:spcPct val="0"/>
                </a:spcBef>
                <a:spcAft>
                  <a:spcPct val="0"/>
                </a:spcAft>
              </a:pPr>
              <a:endParaRPr lang="en-US">
                <a:solidFill>
                  <a:srgbClr val="FFFFCC"/>
                </a:solidFill>
                <a:latin typeface="Verdana" charset="0"/>
                <a:ea typeface="ＭＳ Ｐゴシック" charset="0"/>
                <a:cs typeface="ＭＳ Ｐゴシック" charset="0"/>
              </a:endParaRPr>
            </a:p>
          </p:txBody>
        </p:sp>
        <p:sp>
          <p:nvSpPr>
            <p:cNvPr id="6" name="Arc 4"/>
            <p:cNvSpPr>
              <a:spLocks/>
            </p:cNvSpPr>
            <p:nvPr/>
          </p:nvSpPr>
          <p:spPr bwMode="invGray">
            <a:xfrm>
              <a:off x="3548" y="1593"/>
              <a:ext cx="1831" cy="800"/>
            </a:xfrm>
            <a:custGeom>
              <a:avLst/>
              <a:gdLst>
                <a:gd name="T0" fmla="*/ 0 w 21924"/>
                <a:gd name="T1" fmla="*/ 0 h 43200"/>
                <a:gd name="T2" fmla="*/ 0 w 21924"/>
                <a:gd name="T3" fmla="*/ 0 h 43200"/>
                <a:gd name="T4" fmla="*/ 0 w 21924"/>
                <a:gd name="T5" fmla="*/ 0 h 43200"/>
                <a:gd name="T6" fmla="*/ 0 60000 65536"/>
                <a:gd name="T7" fmla="*/ 0 60000 65536"/>
                <a:gd name="T8" fmla="*/ 0 60000 65536"/>
              </a:gdLst>
              <a:ahLst/>
              <a:cxnLst>
                <a:cxn ang="T6">
                  <a:pos x="T0" y="T1"/>
                </a:cxn>
                <a:cxn ang="T7">
                  <a:pos x="T2" y="T3"/>
                </a:cxn>
                <a:cxn ang="T8">
                  <a:pos x="T4" y="T5"/>
                </a:cxn>
              </a:cxnLst>
              <a:rect l="0" t="0" r="r" b="b"/>
              <a:pathLst>
                <a:path w="21924" h="43200" fill="none" extrusionOk="0">
                  <a:moveTo>
                    <a:pt x="312" y="0"/>
                  </a:moveTo>
                  <a:cubicBezTo>
                    <a:pt x="316" y="0"/>
                    <a:pt x="320" y="-1"/>
                    <a:pt x="324" y="-1"/>
                  </a:cubicBezTo>
                  <a:cubicBezTo>
                    <a:pt x="12253" y="0"/>
                    <a:pt x="21924" y="9670"/>
                    <a:pt x="21924" y="21600"/>
                  </a:cubicBezTo>
                  <a:cubicBezTo>
                    <a:pt x="21924" y="33529"/>
                    <a:pt x="12253" y="43200"/>
                    <a:pt x="324" y="43200"/>
                  </a:cubicBezTo>
                  <a:cubicBezTo>
                    <a:pt x="215" y="43199"/>
                    <a:pt x="107" y="43199"/>
                    <a:pt x="0" y="43197"/>
                  </a:cubicBezTo>
                </a:path>
                <a:path w="21924" h="43200" stroke="0" extrusionOk="0">
                  <a:moveTo>
                    <a:pt x="312" y="0"/>
                  </a:moveTo>
                  <a:cubicBezTo>
                    <a:pt x="316" y="0"/>
                    <a:pt x="320" y="-1"/>
                    <a:pt x="324" y="-1"/>
                  </a:cubicBezTo>
                  <a:cubicBezTo>
                    <a:pt x="12253" y="0"/>
                    <a:pt x="21924" y="9670"/>
                    <a:pt x="21924" y="21600"/>
                  </a:cubicBezTo>
                  <a:cubicBezTo>
                    <a:pt x="21924" y="33529"/>
                    <a:pt x="12253" y="43200"/>
                    <a:pt x="324" y="43200"/>
                  </a:cubicBezTo>
                  <a:cubicBezTo>
                    <a:pt x="215" y="43199"/>
                    <a:pt x="107" y="43199"/>
                    <a:pt x="0" y="43197"/>
                  </a:cubicBezTo>
                  <a:lnTo>
                    <a:pt x="324" y="21600"/>
                  </a:lnTo>
                  <a:lnTo>
                    <a:pt x="312" y="0"/>
                  </a:lnTo>
                  <a:close/>
                </a:path>
              </a:pathLst>
            </a:custGeom>
            <a:gradFill rotWithShape="0">
              <a:gsLst>
                <a:gs pos="0">
                  <a:schemeClr val="bg1"/>
                </a:gs>
                <a:gs pos="100000">
                  <a:srgbClr val="894400"/>
                </a:gs>
              </a:gsLst>
              <a:lin ang="0" scaled="1"/>
            </a:gradFill>
            <a:ln>
              <a:noFill/>
            </a:ln>
            <a:extLst>
              <a:ext uri="{91240B29-F687-4f45-9708-019B960494DF}">
                <a14:hiddenLine xmlns:a14="http://schemas.microsoft.com/office/drawing/2010/main" xmlns="" w="9525" cap="rnd">
                  <a:solidFill>
                    <a:srgbClr val="000000"/>
                  </a:solidFill>
                  <a:round/>
                  <a:headEnd/>
                  <a:tailEnd/>
                </a14:hiddenLine>
              </a:ext>
            </a:extLst>
          </p:spPr>
          <p:txBody>
            <a:bodyPr wrap="none" anchor="ctr"/>
            <a:lstStyle/>
            <a:p>
              <a:pPr defTabSz="914400" eaLnBrk="0" fontAlgn="base" hangingPunct="0">
                <a:spcBef>
                  <a:spcPct val="0"/>
                </a:spcBef>
                <a:spcAft>
                  <a:spcPct val="0"/>
                </a:spcAft>
              </a:pPr>
              <a:endParaRPr lang="en-US">
                <a:solidFill>
                  <a:srgbClr val="FFFFCC"/>
                </a:solidFill>
                <a:latin typeface="Verdana" charset="0"/>
                <a:ea typeface="ＭＳ Ｐゴシック" charset="0"/>
                <a:cs typeface="ＭＳ Ｐゴシック" charset="0"/>
              </a:endParaRPr>
            </a:p>
          </p:txBody>
        </p:sp>
        <p:sp>
          <p:nvSpPr>
            <p:cNvPr id="7" name="Arc 5"/>
            <p:cNvSpPr>
              <a:spLocks/>
            </p:cNvSpPr>
            <p:nvPr/>
          </p:nvSpPr>
          <p:spPr bwMode="invGray">
            <a:xfrm>
              <a:off x="3521" y="1732"/>
              <a:ext cx="1830" cy="522"/>
            </a:xfrm>
            <a:custGeom>
              <a:avLst/>
              <a:gdLst>
                <a:gd name="T0" fmla="*/ 0 w 21925"/>
                <a:gd name="T1" fmla="*/ 0 h 43200"/>
                <a:gd name="T2" fmla="*/ 0 w 21925"/>
                <a:gd name="T3" fmla="*/ 0 h 43200"/>
                <a:gd name="T4" fmla="*/ 0 w 21925"/>
                <a:gd name="T5" fmla="*/ 0 h 43200"/>
                <a:gd name="T6" fmla="*/ 0 60000 65536"/>
                <a:gd name="T7" fmla="*/ 0 60000 65536"/>
                <a:gd name="T8" fmla="*/ 0 60000 65536"/>
              </a:gdLst>
              <a:ahLst/>
              <a:cxnLst>
                <a:cxn ang="T6">
                  <a:pos x="T0" y="T1"/>
                </a:cxn>
                <a:cxn ang="T7">
                  <a:pos x="T2" y="T3"/>
                </a:cxn>
                <a:cxn ang="T8">
                  <a:pos x="T4" y="T5"/>
                </a:cxn>
              </a:cxnLst>
              <a:rect l="0" t="0" r="r" b="b"/>
              <a:pathLst>
                <a:path w="21925" h="43200" fill="none" extrusionOk="0">
                  <a:moveTo>
                    <a:pt x="313" y="0"/>
                  </a:moveTo>
                  <a:cubicBezTo>
                    <a:pt x="317" y="0"/>
                    <a:pt x="321" y="-1"/>
                    <a:pt x="325" y="-1"/>
                  </a:cubicBezTo>
                  <a:cubicBezTo>
                    <a:pt x="12254" y="0"/>
                    <a:pt x="21925" y="9670"/>
                    <a:pt x="21925" y="21600"/>
                  </a:cubicBezTo>
                  <a:cubicBezTo>
                    <a:pt x="21925" y="33529"/>
                    <a:pt x="12254" y="43200"/>
                    <a:pt x="325" y="43200"/>
                  </a:cubicBezTo>
                  <a:cubicBezTo>
                    <a:pt x="216" y="43199"/>
                    <a:pt x="108" y="43199"/>
                    <a:pt x="0" y="43197"/>
                  </a:cubicBezTo>
                </a:path>
                <a:path w="21925" h="43200" stroke="0" extrusionOk="0">
                  <a:moveTo>
                    <a:pt x="313" y="0"/>
                  </a:moveTo>
                  <a:cubicBezTo>
                    <a:pt x="317" y="0"/>
                    <a:pt x="321" y="-1"/>
                    <a:pt x="325" y="-1"/>
                  </a:cubicBezTo>
                  <a:cubicBezTo>
                    <a:pt x="12254" y="0"/>
                    <a:pt x="21925" y="9670"/>
                    <a:pt x="21925" y="21600"/>
                  </a:cubicBezTo>
                  <a:cubicBezTo>
                    <a:pt x="21925" y="33529"/>
                    <a:pt x="12254" y="43200"/>
                    <a:pt x="325" y="43200"/>
                  </a:cubicBezTo>
                  <a:cubicBezTo>
                    <a:pt x="216" y="43199"/>
                    <a:pt x="108" y="43199"/>
                    <a:pt x="0" y="43197"/>
                  </a:cubicBezTo>
                  <a:lnTo>
                    <a:pt x="325" y="21600"/>
                  </a:lnTo>
                  <a:lnTo>
                    <a:pt x="313" y="0"/>
                  </a:lnTo>
                  <a:close/>
                </a:path>
              </a:pathLst>
            </a:custGeom>
            <a:gradFill rotWithShape="0">
              <a:gsLst>
                <a:gs pos="0">
                  <a:schemeClr val="bg1"/>
                </a:gs>
                <a:gs pos="100000">
                  <a:srgbClr val="B75B00"/>
                </a:gs>
              </a:gsLst>
              <a:lin ang="0" scaled="1"/>
            </a:gradFill>
            <a:ln>
              <a:noFill/>
            </a:ln>
            <a:extLst>
              <a:ext uri="{91240B29-F687-4f45-9708-019B960494DF}">
                <a14:hiddenLine xmlns:a14="http://schemas.microsoft.com/office/drawing/2010/main" xmlns="" w="9525" cap="rnd">
                  <a:solidFill>
                    <a:srgbClr val="000000"/>
                  </a:solidFill>
                  <a:round/>
                  <a:headEnd/>
                  <a:tailEnd/>
                </a14:hiddenLine>
              </a:ext>
            </a:extLst>
          </p:spPr>
          <p:txBody>
            <a:bodyPr wrap="none" anchor="ctr"/>
            <a:lstStyle/>
            <a:p>
              <a:pPr defTabSz="914400" eaLnBrk="0" fontAlgn="base" hangingPunct="0">
                <a:spcBef>
                  <a:spcPct val="0"/>
                </a:spcBef>
                <a:spcAft>
                  <a:spcPct val="0"/>
                </a:spcAft>
              </a:pPr>
              <a:endParaRPr lang="en-US">
                <a:solidFill>
                  <a:srgbClr val="FFFFCC"/>
                </a:solidFill>
                <a:latin typeface="Verdana" charset="0"/>
                <a:ea typeface="ＭＳ Ｐゴシック" charset="0"/>
                <a:cs typeface="ＭＳ Ｐゴシック" charset="0"/>
              </a:endParaRPr>
            </a:p>
          </p:txBody>
        </p:sp>
        <p:sp>
          <p:nvSpPr>
            <p:cNvPr id="8" name="AutoShape 6"/>
            <p:cNvSpPr>
              <a:spLocks noChangeArrowheads="1"/>
            </p:cNvSpPr>
            <p:nvPr/>
          </p:nvSpPr>
          <p:spPr bwMode="invGray">
            <a:xfrm>
              <a:off x="288" y="1940"/>
              <a:ext cx="4988" cy="104"/>
            </a:xfrm>
            <a:prstGeom prst="roundRect">
              <a:avLst>
                <a:gd name="adj" fmla="val 49995"/>
              </a:avLst>
            </a:prstGeom>
            <a:gradFill rotWithShape="0">
              <a:gsLst>
                <a:gs pos="0">
                  <a:srgbClr val="000000"/>
                </a:gs>
                <a:gs pos="20000">
                  <a:srgbClr val="000040"/>
                </a:gs>
                <a:gs pos="50000">
                  <a:srgbClr val="400040"/>
                </a:gs>
                <a:gs pos="75000">
                  <a:srgbClr val="8F0040"/>
                </a:gs>
                <a:gs pos="89999">
                  <a:srgbClr val="F27300"/>
                </a:gs>
                <a:gs pos="100000">
                  <a:srgbClr val="FFBF00"/>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defTabSz="914400" eaLnBrk="0" fontAlgn="base" hangingPunct="0">
                <a:spcBef>
                  <a:spcPct val="0"/>
                </a:spcBef>
                <a:spcAft>
                  <a:spcPct val="0"/>
                </a:spcAft>
              </a:pPr>
              <a:endParaRPr lang="en-US">
                <a:solidFill>
                  <a:srgbClr val="FFFFCC"/>
                </a:solidFill>
                <a:latin typeface="Verdana" charset="0"/>
                <a:ea typeface="ＭＳ Ｐゴシック" charset="0"/>
                <a:cs typeface="ＭＳ Ｐゴシック" charset="0"/>
              </a:endParaRPr>
            </a:p>
          </p:txBody>
        </p:sp>
      </p:grpSp>
      <p:sp>
        <p:nvSpPr>
          <p:cNvPr id="184327" name="Rectangle 7"/>
          <p:cNvSpPr>
            <a:spLocks noGrp="1" noChangeArrowheads="1"/>
          </p:cNvSpPr>
          <p:nvPr>
            <p:ph type="ctrTitle" sz="quarter"/>
          </p:nvPr>
        </p:nvSpPr>
        <p:spPr>
          <a:xfrm>
            <a:off x="685800" y="1447800"/>
            <a:ext cx="7772400" cy="1143000"/>
          </a:xfrm>
        </p:spPr>
        <p:txBody>
          <a:bodyPr/>
          <a:lstStyle>
            <a:lvl1pPr>
              <a:defRPr/>
            </a:lvl1pPr>
          </a:lstStyle>
          <a:p>
            <a:r>
              <a:rPr lang="en-US"/>
              <a:t>Click to edit Master title style</a:t>
            </a:r>
          </a:p>
        </p:txBody>
      </p:sp>
      <p:sp>
        <p:nvSpPr>
          <p:cNvPr id="184328" name="Rectangle 8"/>
          <p:cNvSpPr>
            <a:spLocks noGrp="1" noChangeArrowheads="1"/>
          </p:cNvSpPr>
          <p:nvPr>
            <p:ph type="subTitle" sz="quarter" idx="1"/>
          </p:nvPr>
        </p:nvSpPr>
        <p:spPr>
          <a:xfrm>
            <a:off x="1371600" y="3733800"/>
            <a:ext cx="6400800" cy="1752600"/>
          </a:xfrm>
        </p:spPr>
        <p:txBody>
          <a:bodyPr/>
          <a:lstStyle>
            <a:lvl1pPr marL="0" indent="0" algn="ctr">
              <a:buFontTx/>
              <a:buNone/>
              <a:defRPr/>
            </a:lvl1pPr>
          </a:lstStyle>
          <a:p>
            <a:r>
              <a:rPr lang="en-US"/>
              <a:t>Click to edit Master subtitle style</a:t>
            </a:r>
          </a:p>
        </p:txBody>
      </p:sp>
      <p:sp>
        <p:nvSpPr>
          <p:cNvPr id="9" name="Rectangle 9"/>
          <p:cNvSpPr>
            <a:spLocks noGrp="1" noChangeArrowheads="1"/>
          </p:cNvSpPr>
          <p:nvPr>
            <p:ph type="dt" sz="quarter" idx="10"/>
          </p:nvPr>
        </p:nvSpPr>
        <p:spPr/>
        <p:txBody>
          <a:bodyPr/>
          <a:lstStyle>
            <a:lvl1pPr>
              <a:defRPr b="1" i="0">
                <a:latin typeface="Arial" panose="020B0604020202020204" pitchFamily="34" charset="0"/>
              </a:defRPr>
            </a:lvl1pPr>
          </a:lstStyle>
          <a:p>
            <a:pPr>
              <a:defRPr/>
            </a:pPr>
            <a:endParaRPr lang="en-US" dirty="0">
              <a:solidFill>
                <a:srgbClr val="FFFFCC"/>
              </a:solidFill>
            </a:endParaRPr>
          </a:p>
        </p:txBody>
      </p:sp>
      <p:sp>
        <p:nvSpPr>
          <p:cNvPr id="10" name="Rectangle 10"/>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solidFill>
                <a:srgbClr val="FFFFCC"/>
              </a:solidFill>
            </a:endParaRPr>
          </a:p>
        </p:txBody>
      </p:sp>
      <p:sp>
        <p:nvSpPr>
          <p:cNvPr id="11" name="Rectangle 11"/>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994A9146-2D9F-FE47-9250-FB4CD9198C7D}" type="slidenum">
              <a:rPr lang="en-US" smtClean="0">
                <a:solidFill>
                  <a:srgbClr val="FFFFCC"/>
                </a:solidFill>
              </a:rPr>
              <a:pPr>
                <a:defRPr/>
              </a:pPr>
              <a:t>‹#›</a:t>
            </a:fld>
            <a:endParaRPr lang="en-US" dirty="0">
              <a:solidFill>
                <a:srgbClr val="FFFFCC"/>
              </a:solidFill>
            </a:endParaRPr>
          </a:p>
        </p:txBody>
      </p:sp>
    </p:spTree>
    <p:extLst>
      <p:ext uri="{BB962C8B-B14F-4D97-AF65-F5344CB8AC3E}">
        <p14:creationId xmlns:p14="http://schemas.microsoft.com/office/powerpoint/2010/main" val="3700738402"/>
      </p:ext>
    </p:extLst>
  </p:cSld>
  <p:clrMapOvr>
    <a:masterClrMapping/>
  </p:clrMapOvr>
</p:sldLayout>
</file>

<file path=ppt/slideLayouts/slideLayout246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9"/>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CC"/>
              </a:solidFill>
            </a:endParaRPr>
          </a:p>
        </p:txBody>
      </p:sp>
      <p:sp>
        <p:nvSpPr>
          <p:cNvPr id="5" name="Rectangle 10"/>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CC"/>
              </a:solidFill>
            </a:endParaRPr>
          </a:p>
        </p:txBody>
      </p:sp>
      <p:sp>
        <p:nvSpPr>
          <p:cNvPr id="6" name="Rectangle 11"/>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4D90309D-80F3-B64F-BA97-BB0F7593B9EE}" type="slidenum">
              <a:rPr lang="en-US" smtClean="0">
                <a:solidFill>
                  <a:srgbClr val="FFFFCC"/>
                </a:solidFill>
              </a:rPr>
              <a:pPr>
                <a:defRPr/>
              </a:pPr>
              <a:t>‹#›</a:t>
            </a:fld>
            <a:endParaRPr lang="en-US" dirty="0">
              <a:solidFill>
                <a:srgbClr val="FFFFCC"/>
              </a:solidFill>
            </a:endParaRPr>
          </a:p>
        </p:txBody>
      </p:sp>
    </p:spTree>
    <p:extLst>
      <p:ext uri="{BB962C8B-B14F-4D97-AF65-F5344CB8AC3E}">
        <p14:creationId xmlns:p14="http://schemas.microsoft.com/office/powerpoint/2010/main" val="3560815164"/>
      </p:ext>
    </p:extLst>
  </p:cSld>
  <p:clrMapOvr>
    <a:masterClrMapping/>
  </p:clrMapOvr>
</p:sldLayout>
</file>

<file path=ppt/slideLayouts/slideLayout246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9"/>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CC"/>
              </a:solidFill>
            </a:endParaRPr>
          </a:p>
        </p:txBody>
      </p:sp>
      <p:sp>
        <p:nvSpPr>
          <p:cNvPr id="5" name="Rectangle 10"/>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CC"/>
              </a:solidFill>
            </a:endParaRPr>
          </a:p>
        </p:txBody>
      </p:sp>
      <p:sp>
        <p:nvSpPr>
          <p:cNvPr id="6" name="Rectangle 11"/>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B176A1AD-B1DD-6845-9970-FF1F07293EC3}" type="slidenum">
              <a:rPr lang="en-US" smtClean="0">
                <a:solidFill>
                  <a:srgbClr val="FFFFCC"/>
                </a:solidFill>
              </a:rPr>
              <a:pPr>
                <a:defRPr/>
              </a:pPr>
              <a:t>‹#›</a:t>
            </a:fld>
            <a:endParaRPr lang="en-US" dirty="0">
              <a:solidFill>
                <a:srgbClr val="FFFFCC"/>
              </a:solidFill>
            </a:endParaRPr>
          </a:p>
        </p:txBody>
      </p:sp>
    </p:spTree>
    <p:extLst>
      <p:ext uri="{BB962C8B-B14F-4D97-AF65-F5344CB8AC3E}">
        <p14:creationId xmlns:p14="http://schemas.microsoft.com/office/powerpoint/2010/main" val="523005610"/>
      </p:ext>
    </p:extLst>
  </p:cSld>
  <p:clrMapOvr>
    <a:masterClrMapping/>
  </p:clrMapOvr>
</p:sldLayout>
</file>

<file path=ppt/slideLayouts/slideLayout246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20574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20574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9"/>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CC"/>
              </a:solidFill>
            </a:endParaRPr>
          </a:p>
        </p:txBody>
      </p:sp>
      <p:sp>
        <p:nvSpPr>
          <p:cNvPr id="6" name="Rectangle 10"/>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CC"/>
              </a:solidFill>
            </a:endParaRPr>
          </a:p>
        </p:txBody>
      </p:sp>
      <p:sp>
        <p:nvSpPr>
          <p:cNvPr id="7" name="Rectangle 11"/>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23F9C798-2D59-6B46-AB89-E3586C454744}" type="slidenum">
              <a:rPr lang="en-US" smtClean="0">
                <a:solidFill>
                  <a:srgbClr val="FFFFCC"/>
                </a:solidFill>
              </a:rPr>
              <a:pPr>
                <a:defRPr/>
              </a:pPr>
              <a:t>‹#›</a:t>
            </a:fld>
            <a:endParaRPr lang="en-US" dirty="0">
              <a:solidFill>
                <a:srgbClr val="FFFFCC"/>
              </a:solidFill>
            </a:endParaRPr>
          </a:p>
        </p:txBody>
      </p:sp>
    </p:spTree>
    <p:extLst>
      <p:ext uri="{BB962C8B-B14F-4D97-AF65-F5344CB8AC3E}">
        <p14:creationId xmlns:p14="http://schemas.microsoft.com/office/powerpoint/2010/main" val="1522577477"/>
      </p:ext>
    </p:extLst>
  </p:cSld>
  <p:clrMapOvr>
    <a:masterClrMapping/>
  </p:clrMapOvr>
</p:sldLayout>
</file>

<file path=ppt/slideLayouts/slideLayout246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9"/>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CC"/>
              </a:solidFill>
            </a:endParaRPr>
          </a:p>
        </p:txBody>
      </p:sp>
      <p:sp>
        <p:nvSpPr>
          <p:cNvPr id="8" name="Rectangle 10"/>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CC"/>
              </a:solidFill>
            </a:endParaRPr>
          </a:p>
        </p:txBody>
      </p:sp>
      <p:sp>
        <p:nvSpPr>
          <p:cNvPr id="9" name="Rectangle 11"/>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B10A96CA-3D1E-0343-907D-037F71F90FFB}" type="slidenum">
              <a:rPr lang="en-US" smtClean="0">
                <a:solidFill>
                  <a:srgbClr val="FFFFCC"/>
                </a:solidFill>
              </a:rPr>
              <a:pPr>
                <a:defRPr/>
              </a:pPr>
              <a:t>‹#›</a:t>
            </a:fld>
            <a:endParaRPr lang="en-US" dirty="0">
              <a:solidFill>
                <a:srgbClr val="FFFFCC"/>
              </a:solidFill>
            </a:endParaRPr>
          </a:p>
        </p:txBody>
      </p:sp>
    </p:spTree>
    <p:extLst>
      <p:ext uri="{BB962C8B-B14F-4D97-AF65-F5344CB8AC3E}">
        <p14:creationId xmlns:p14="http://schemas.microsoft.com/office/powerpoint/2010/main" val="2282846546"/>
      </p:ext>
    </p:extLst>
  </p:cSld>
  <p:clrMapOvr>
    <a:masterClrMapping/>
  </p:clrMapOvr>
</p:sldLayout>
</file>

<file path=ppt/slideLayouts/slideLayout246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9"/>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CC"/>
              </a:solidFill>
            </a:endParaRPr>
          </a:p>
        </p:txBody>
      </p:sp>
      <p:sp>
        <p:nvSpPr>
          <p:cNvPr id="4" name="Rectangle 10"/>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CC"/>
              </a:solidFill>
            </a:endParaRPr>
          </a:p>
        </p:txBody>
      </p:sp>
      <p:sp>
        <p:nvSpPr>
          <p:cNvPr id="5" name="Rectangle 11"/>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E01E0A15-998F-0449-B44D-31D4BE797B88}" type="slidenum">
              <a:rPr lang="en-US" smtClean="0">
                <a:solidFill>
                  <a:srgbClr val="FFFFCC"/>
                </a:solidFill>
              </a:rPr>
              <a:pPr>
                <a:defRPr/>
              </a:pPr>
              <a:t>‹#›</a:t>
            </a:fld>
            <a:endParaRPr lang="en-US" dirty="0">
              <a:solidFill>
                <a:srgbClr val="FFFFCC"/>
              </a:solidFill>
            </a:endParaRPr>
          </a:p>
        </p:txBody>
      </p:sp>
    </p:spTree>
    <p:extLst>
      <p:ext uri="{BB962C8B-B14F-4D97-AF65-F5344CB8AC3E}">
        <p14:creationId xmlns:p14="http://schemas.microsoft.com/office/powerpoint/2010/main" val="3792229094"/>
      </p:ext>
    </p:extLst>
  </p:cSld>
  <p:clrMapOvr>
    <a:masterClrMapping/>
  </p:clrMapOvr>
</p:sldLayout>
</file>

<file path=ppt/slideLayouts/slideLayout246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9"/>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CC"/>
              </a:solidFill>
            </a:endParaRPr>
          </a:p>
        </p:txBody>
      </p:sp>
      <p:sp>
        <p:nvSpPr>
          <p:cNvPr id="3" name="Rectangle 10"/>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CC"/>
              </a:solidFill>
            </a:endParaRPr>
          </a:p>
        </p:txBody>
      </p:sp>
      <p:sp>
        <p:nvSpPr>
          <p:cNvPr id="4" name="Rectangle 11"/>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0FBDDB4C-49B6-5B43-8A7A-F0084B24DCC2}" type="slidenum">
              <a:rPr lang="en-US" smtClean="0">
                <a:solidFill>
                  <a:srgbClr val="FFFFCC"/>
                </a:solidFill>
              </a:rPr>
              <a:pPr>
                <a:defRPr/>
              </a:pPr>
              <a:t>‹#›</a:t>
            </a:fld>
            <a:endParaRPr lang="en-US" dirty="0">
              <a:solidFill>
                <a:srgbClr val="FFFFCC"/>
              </a:solidFill>
            </a:endParaRPr>
          </a:p>
        </p:txBody>
      </p:sp>
    </p:spTree>
    <p:extLst>
      <p:ext uri="{BB962C8B-B14F-4D97-AF65-F5344CB8AC3E}">
        <p14:creationId xmlns:p14="http://schemas.microsoft.com/office/powerpoint/2010/main" val="3441586521"/>
      </p:ext>
    </p:extLst>
  </p:cSld>
  <p:clrMapOvr>
    <a:masterClrMapping/>
  </p:clrMapOvr>
</p:sldLayout>
</file>

<file path=ppt/slideLayouts/slideLayout247.xml><?xml version="1.0" encoding="utf-8"?>
<p:sldLayout xmlns:a="http://schemas.openxmlformats.org/drawingml/2006/main" xmlns:r="http://schemas.openxmlformats.org/officeDocument/2006/relationships" xmlns:p="http://schemas.openxmlformats.org/presentationml/2006/main" showMasterSp="0" type="tx">
  <p:cSld name="17_Title and Content">
    <p:bg>
      <p:bgPr>
        <a:solidFill>
          <a:srgbClr val="9CDCDA"/>
        </a:solidFill>
        <a:effectLst/>
      </p:bgPr>
    </p:bg>
    <p:spTree>
      <p:nvGrpSpPr>
        <p:cNvPr id="1" name=""/>
        <p:cNvGrpSpPr/>
        <p:nvPr/>
      </p:nvGrpSpPr>
      <p:grpSpPr>
        <a:xfrm>
          <a:off x="0" y="0"/>
          <a:ext cx="0" cy="0"/>
          <a:chOff x="0" y="0"/>
          <a:chExt cx="0" cy="0"/>
        </a:xfrm>
      </p:grpSpPr>
      <p:grpSp>
        <p:nvGrpSpPr>
          <p:cNvPr id="3274" name="Group 2"/>
          <p:cNvGrpSpPr/>
          <p:nvPr/>
        </p:nvGrpSpPr>
        <p:grpSpPr>
          <a:xfrm>
            <a:off x="-341607" y="-213936"/>
            <a:ext cx="9600389" cy="7485696"/>
            <a:chOff x="0" y="0"/>
            <a:chExt cx="9600387" cy="7485695"/>
          </a:xfrm>
        </p:grpSpPr>
        <p:grpSp>
          <p:nvGrpSpPr>
            <p:cNvPr id="3260" name="Group 3"/>
            <p:cNvGrpSpPr/>
            <p:nvPr/>
          </p:nvGrpSpPr>
          <p:grpSpPr>
            <a:xfrm>
              <a:off x="-1" y="0"/>
              <a:ext cx="9600389" cy="7485696"/>
              <a:chOff x="0" y="0"/>
              <a:chExt cx="9600387" cy="7485695"/>
            </a:xfrm>
          </p:grpSpPr>
          <p:sp>
            <p:nvSpPr>
              <p:cNvPr id="3179"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80"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81"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82"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83"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84"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85"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86"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87"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88"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89"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90"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91"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92"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93"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94"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95"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96"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97"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98"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99"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00"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01"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02"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03"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04"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05"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06"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07"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08"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09"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10"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11"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12"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13"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14"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15"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16"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17"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18"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19"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20"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21"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22"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23"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24"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25"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26"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27"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28"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29"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30"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31"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32"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33"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34"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35"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36"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37"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38"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39"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40"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41"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42"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43"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44"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45"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46"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47"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48"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49"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50"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51"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52"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53"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54"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55"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56"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57"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58"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59"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3263" name="Group 85"/>
            <p:cNvGrpSpPr/>
            <p:nvPr/>
          </p:nvGrpSpPr>
          <p:grpSpPr>
            <a:xfrm>
              <a:off x="532106" y="687010"/>
              <a:ext cx="8745538" cy="223839"/>
              <a:chOff x="0" y="0"/>
              <a:chExt cx="8745537" cy="223837"/>
            </a:xfrm>
          </p:grpSpPr>
          <p:sp>
            <p:nvSpPr>
              <p:cNvPr id="3261"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62"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3266" name="Group 88"/>
            <p:cNvGrpSpPr/>
            <p:nvPr/>
          </p:nvGrpSpPr>
          <p:grpSpPr>
            <a:xfrm>
              <a:off x="424156" y="596523"/>
              <a:ext cx="8745538" cy="223838"/>
              <a:chOff x="0" y="0"/>
              <a:chExt cx="8745537" cy="223837"/>
            </a:xfrm>
          </p:grpSpPr>
          <p:sp>
            <p:nvSpPr>
              <p:cNvPr id="3264"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65"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3267"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3273" name="Group 92"/>
            <p:cNvGrpSpPr/>
            <p:nvPr/>
          </p:nvGrpSpPr>
          <p:grpSpPr>
            <a:xfrm>
              <a:off x="579241" y="366407"/>
              <a:ext cx="1124880" cy="1123270"/>
              <a:chOff x="0" y="0"/>
              <a:chExt cx="1124878" cy="1123268"/>
            </a:xfrm>
          </p:grpSpPr>
          <p:sp>
            <p:nvSpPr>
              <p:cNvPr id="3268"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69"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70"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71"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72"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3275" name="Title Text"/>
          <p:cNvSpPr txBox="1">
            <a:spLocks noGrp="1"/>
          </p:cNvSpPr>
          <p:nvPr>
            <p:ph type="title"/>
          </p:nvPr>
        </p:nvSpPr>
        <p:spPr>
          <a:xfrm>
            <a:off x="838200" y="609600"/>
            <a:ext cx="7620000" cy="1143000"/>
          </a:xfrm>
          <a:prstGeom prst="rect">
            <a:avLst/>
          </a:prstGeom>
        </p:spPr>
        <p:txBody>
          <a:bodyPr anchor="ctr"/>
          <a:lstStyle>
            <a:lvl1pPr>
              <a:defRPr>
                <a:solidFill>
                  <a:srgbClr val="007572"/>
                </a:solidFill>
                <a:latin typeface="Arial Narrow"/>
                <a:ea typeface="Arial Narrow"/>
                <a:cs typeface="Arial Narrow"/>
                <a:sym typeface="Arial Narrow"/>
              </a:defRPr>
            </a:lvl1pPr>
          </a:lstStyle>
          <a:p>
            <a:r>
              <a:t>Title Text</a:t>
            </a:r>
          </a:p>
        </p:txBody>
      </p:sp>
      <p:sp>
        <p:nvSpPr>
          <p:cNvPr id="3276"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a:solidFill>
                  <a:srgbClr val="333333"/>
                </a:solidFill>
                <a:latin typeface="Arial Narrow"/>
                <a:ea typeface="Arial Narrow"/>
                <a:cs typeface="Arial Narrow"/>
                <a:sym typeface="Arial Narrow"/>
              </a:defRPr>
            </a:lvl1pPr>
            <a:lvl2pPr>
              <a:buChar char="–"/>
              <a:defRPr>
                <a:solidFill>
                  <a:srgbClr val="333333"/>
                </a:solidFill>
                <a:latin typeface="Arial Narrow"/>
                <a:ea typeface="Arial Narrow"/>
                <a:cs typeface="Arial Narrow"/>
                <a:sym typeface="Arial Narrow"/>
              </a:defRPr>
            </a:lvl2pPr>
            <a:lvl3pPr>
              <a:defRPr>
                <a:solidFill>
                  <a:srgbClr val="333333"/>
                </a:solidFill>
                <a:latin typeface="Arial Narrow"/>
                <a:ea typeface="Arial Narrow"/>
                <a:cs typeface="Arial Narrow"/>
                <a:sym typeface="Arial Narrow"/>
              </a:defRPr>
            </a:lvl3pPr>
            <a:lvl4pPr>
              <a:buChar char="–"/>
              <a:defRPr>
                <a:solidFill>
                  <a:srgbClr val="333333"/>
                </a:solidFill>
                <a:latin typeface="Arial Narrow"/>
                <a:ea typeface="Arial Narrow"/>
                <a:cs typeface="Arial Narrow"/>
                <a:sym typeface="Arial Narrow"/>
              </a:defRPr>
            </a:lvl4pPr>
            <a:lvl5pPr>
              <a:buChar char="»"/>
              <a:defRPr>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3277"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003572382"/>
      </p:ext>
    </p:extLst>
  </p:cSld>
  <p:clrMapOvr>
    <a:masterClrMapping/>
  </p:clrMapOvr>
  <p:transition spd="med"/>
</p:sldLayout>
</file>

<file path=ppt/slideLayouts/slideLayout247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9"/>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CC"/>
              </a:solidFill>
            </a:endParaRPr>
          </a:p>
        </p:txBody>
      </p:sp>
      <p:sp>
        <p:nvSpPr>
          <p:cNvPr id="6" name="Rectangle 10"/>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CC"/>
              </a:solidFill>
            </a:endParaRPr>
          </a:p>
        </p:txBody>
      </p:sp>
      <p:sp>
        <p:nvSpPr>
          <p:cNvPr id="7" name="Rectangle 11"/>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1FF5111D-ADD1-AA4B-948B-4FD29C4BBF61}" type="slidenum">
              <a:rPr lang="en-US" smtClean="0">
                <a:solidFill>
                  <a:srgbClr val="FFFFCC"/>
                </a:solidFill>
              </a:rPr>
              <a:pPr>
                <a:defRPr/>
              </a:pPr>
              <a:t>‹#›</a:t>
            </a:fld>
            <a:endParaRPr lang="en-US" dirty="0">
              <a:solidFill>
                <a:srgbClr val="FFFFCC"/>
              </a:solidFill>
            </a:endParaRPr>
          </a:p>
        </p:txBody>
      </p:sp>
    </p:spTree>
    <p:extLst>
      <p:ext uri="{BB962C8B-B14F-4D97-AF65-F5344CB8AC3E}">
        <p14:creationId xmlns:p14="http://schemas.microsoft.com/office/powerpoint/2010/main" val="472599880"/>
      </p:ext>
    </p:extLst>
  </p:cSld>
  <p:clrMapOvr>
    <a:masterClrMapping/>
  </p:clrMapOvr>
</p:sldLayout>
</file>

<file path=ppt/slideLayouts/slideLayout247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9"/>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CC"/>
              </a:solidFill>
            </a:endParaRPr>
          </a:p>
        </p:txBody>
      </p:sp>
      <p:sp>
        <p:nvSpPr>
          <p:cNvPr id="6" name="Rectangle 10"/>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CC"/>
              </a:solidFill>
            </a:endParaRPr>
          </a:p>
        </p:txBody>
      </p:sp>
      <p:sp>
        <p:nvSpPr>
          <p:cNvPr id="7" name="Rectangle 11"/>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BC9AA28B-7ED5-2647-A6D8-48D3E40A0F93}" type="slidenum">
              <a:rPr lang="en-US" smtClean="0">
                <a:solidFill>
                  <a:srgbClr val="FFFFCC"/>
                </a:solidFill>
              </a:rPr>
              <a:pPr>
                <a:defRPr/>
              </a:pPr>
              <a:t>‹#›</a:t>
            </a:fld>
            <a:endParaRPr lang="en-US" dirty="0">
              <a:solidFill>
                <a:srgbClr val="FFFFCC"/>
              </a:solidFill>
            </a:endParaRPr>
          </a:p>
        </p:txBody>
      </p:sp>
    </p:spTree>
    <p:extLst>
      <p:ext uri="{BB962C8B-B14F-4D97-AF65-F5344CB8AC3E}">
        <p14:creationId xmlns:p14="http://schemas.microsoft.com/office/powerpoint/2010/main" val="3307273487"/>
      </p:ext>
    </p:extLst>
  </p:cSld>
  <p:clrMapOvr>
    <a:masterClrMapping/>
  </p:clrMapOvr>
</p:sldLayout>
</file>

<file path=ppt/slideLayouts/slideLayout247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9"/>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CC"/>
              </a:solidFill>
            </a:endParaRPr>
          </a:p>
        </p:txBody>
      </p:sp>
      <p:sp>
        <p:nvSpPr>
          <p:cNvPr id="5" name="Rectangle 10"/>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CC"/>
              </a:solidFill>
            </a:endParaRPr>
          </a:p>
        </p:txBody>
      </p:sp>
      <p:sp>
        <p:nvSpPr>
          <p:cNvPr id="6" name="Rectangle 11"/>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0BA67E94-B8DF-1047-BA53-422B3AD38FA3}" type="slidenum">
              <a:rPr lang="en-US" smtClean="0">
                <a:solidFill>
                  <a:srgbClr val="FFFFCC"/>
                </a:solidFill>
              </a:rPr>
              <a:pPr>
                <a:defRPr/>
              </a:pPr>
              <a:t>‹#›</a:t>
            </a:fld>
            <a:endParaRPr lang="en-US" dirty="0">
              <a:solidFill>
                <a:srgbClr val="FFFFCC"/>
              </a:solidFill>
            </a:endParaRPr>
          </a:p>
        </p:txBody>
      </p:sp>
    </p:spTree>
    <p:extLst>
      <p:ext uri="{BB962C8B-B14F-4D97-AF65-F5344CB8AC3E}">
        <p14:creationId xmlns:p14="http://schemas.microsoft.com/office/powerpoint/2010/main" val="534236818"/>
      </p:ext>
    </p:extLst>
  </p:cSld>
  <p:clrMapOvr>
    <a:masterClrMapping/>
  </p:clrMapOvr>
</p:sldLayout>
</file>

<file path=ppt/slideLayouts/slideLayout247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381000"/>
            <a:ext cx="1943100" cy="57912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381000"/>
            <a:ext cx="5676900" cy="57912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9"/>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CC"/>
              </a:solidFill>
            </a:endParaRPr>
          </a:p>
        </p:txBody>
      </p:sp>
      <p:sp>
        <p:nvSpPr>
          <p:cNvPr id="5" name="Rectangle 10"/>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CC"/>
              </a:solidFill>
            </a:endParaRPr>
          </a:p>
        </p:txBody>
      </p:sp>
      <p:sp>
        <p:nvSpPr>
          <p:cNvPr id="6" name="Rectangle 11"/>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3ED9F755-FC40-4945-ADE4-4B810563BC0E}" type="slidenum">
              <a:rPr lang="en-US" smtClean="0">
                <a:solidFill>
                  <a:srgbClr val="FFFFCC"/>
                </a:solidFill>
              </a:rPr>
              <a:pPr>
                <a:defRPr/>
              </a:pPr>
              <a:t>‹#›</a:t>
            </a:fld>
            <a:endParaRPr lang="en-US" dirty="0">
              <a:solidFill>
                <a:srgbClr val="FFFFCC"/>
              </a:solidFill>
            </a:endParaRPr>
          </a:p>
        </p:txBody>
      </p:sp>
    </p:spTree>
    <p:extLst>
      <p:ext uri="{BB962C8B-B14F-4D97-AF65-F5344CB8AC3E}">
        <p14:creationId xmlns:p14="http://schemas.microsoft.com/office/powerpoint/2010/main" val="2304779428"/>
      </p:ext>
    </p:extLst>
  </p:cSld>
  <p:clrMapOvr>
    <a:masterClrMapping/>
  </p:clrMapOvr>
</p:sldLayout>
</file>

<file path=ppt/slideLayouts/slideLayout2474.xml><?xml version="1.0" encoding="utf-8"?>
<p:sldLayout xmlns:a="http://schemas.openxmlformats.org/drawingml/2006/main" xmlns:r="http://schemas.openxmlformats.org/officeDocument/2006/relationships" xmlns:p="http://schemas.openxmlformats.org/presentationml/2006/main" showMasterSp="0" type="title" preserve="1">
  <p:cSld name="Title Slide">
    <p:bg>
      <p:bgPr>
        <a:gradFill rotWithShape="0">
          <a:gsLst>
            <a:gs pos="0">
              <a:schemeClr val="bg1"/>
            </a:gs>
            <a:gs pos="100000">
              <a:schemeClr val="bg1">
                <a:gamma/>
                <a:shade val="48627"/>
                <a:invGamma/>
              </a:schemeClr>
            </a:gs>
          </a:gsLst>
          <a:lin ang="2700000" scaled="1"/>
        </a:gradFill>
        <a:effectLst/>
      </p:bgPr>
    </p:bg>
    <p:spTree>
      <p:nvGrpSpPr>
        <p:cNvPr id="1" name=""/>
        <p:cNvGrpSpPr/>
        <p:nvPr/>
      </p:nvGrpSpPr>
      <p:grpSpPr>
        <a:xfrm>
          <a:off x="0" y="0"/>
          <a:ext cx="0" cy="0"/>
          <a:chOff x="0" y="0"/>
          <a:chExt cx="0" cy="0"/>
        </a:xfrm>
      </p:grpSpPr>
      <p:grpSp>
        <p:nvGrpSpPr>
          <p:cNvPr id="4" name="Group 2"/>
          <p:cNvGrpSpPr>
            <a:grpSpLocks/>
          </p:cNvGrpSpPr>
          <p:nvPr/>
        </p:nvGrpSpPr>
        <p:grpSpPr bwMode="auto">
          <a:xfrm>
            <a:off x="-498475" y="1311275"/>
            <a:ext cx="10429875" cy="5908675"/>
            <a:chOff x="-313" y="824"/>
            <a:chExt cx="6570" cy="3722"/>
          </a:xfrm>
        </p:grpSpPr>
        <p:sp>
          <p:nvSpPr>
            <p:cNvPr id="5" name="Rectangle 3"/>
            <p:cNvSpPr>
              <a:spLocks noChangeArrowheads="1"/>
            </p:cNvSpPr>
            <p:nvPr userDrawn="1"/>
          </p:nvSpPr>
          <p:spPr bwMode="hidden">
            <a:xfrm rot="20798144" flipV="1">
              <a:off x="-14" y="1033"/>
              <a:ext cx="1744" cy="6"/>
            </a:xfrm>
            <a:prstGeom prst="rect">
              <a:avLst/>
            </a:prstGeom>
            <a:gradFill rotWithShape="0">
              <a:gsLst>
                <a:gs pos="0">
                  <a:schemeClr val="bg1">
                    <a:gamma/>
                    <a:shade val="90980"/>
                    <a:invGamma/>
                  </a:schemeClr>
                </a:gs>
                <a:gs pos="100000">
                  <a:schemeClr val="bg1"/>
                </a:gs>
              </a:gsLst>
              <a:lin ang="2700000" scaled="1"/>
            </a:gradFill>
            <a:ln w="9525">
              <a:noFill/>
              <a:miter lim="800000"/>
              <a:headEnd/>
              <a:tailEnd/>
            </a:ln>
            <a:effectLst/>
          </p:spPr>
          <p:txBody>
            <a:bodyPr rot="10800000"/>
            <a:lstStyle/>
            <a:p>
              <a:pPr algn="ctr" defTabSz="914400" fontAlgn="base">
                <a:spcBef>
                  <a:spcPct val="0"/>
                </a:spcBef>
                <a:spcAft>
                  <a:spcPct val="0"/>
                </a:spcAft>
                <a:defRPr/>
              </a:pPr>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6" name="Rectangle 4"/>
            <p:cNvSpPr>
              <a:spLocks noChangeArrowheads="1"/>
            </p:cNvSpPr>
            <p:nvPr userDrawn="1"/>
          </p:nvSpPr>
          <p:spPr bwMode="hidden">
            <a:xfrm rot="20774366" flipV="1">
              <a:off x="-24" y="1127"/>
              <a:ext cx="2033" cy="6"/>
            </a:xfrm>
            <a:prstGeom prst="rect">
              <a:avLst/>
            </a:prstGeom>
            <a:gradFill rotWithShape="0">
              <a:gsLst>
                <a:gs pos="0">
                  <a:schemeClr val="bg1">
                    <a:gamma/>
                    <a:shade val="90980"/>
                    <a:invGamma/>
                  </a:schemeClr>
                </a:gs>
                <a:gs pos="100000">
                  <a:schemeClr val="bg1"/>
                </a:gs>
              </a:gsLst>
              <a:lin ang="2700000" scaled="1"/>
            </a:gradFill>
            <a:ln w="9525">
              <a:noFill/>
              <a:miter lim="800000"/>
              <a:headEnd/>
              <a:tailEnd/>
            </a:ln>
            <a:effectLst/>
          </p:spPr>
          <p:txBody>
            <a:bodyPr rot="10800000"/>
            <a:lstStyle/>
            <a:p>
              <a:pPr algn="ctr" defTabSz="914400" fontAlgn="base">
                <a:spcBef>
                  <a:spcPct val="0"/>
                </a:spcBef>
                <a:spcAft>
                  <a:spcPct val="0"/>
                </a:spcAft>
                <a:defRPr/>
              </a:pPr>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7" name="Rectangle 5"/>
            <p:cNvSpPr>
              <a:spLocks noChangeArrowheads="1"/>
            </p:cNvSpPr>
            <p:nvPr userDrawn="1"/>
          </p:nvSpPr>
          <p:spPr bwMode="hidden">
            <a:xfrm rot="20757421" flipV="1">
              <a:off x="-27" y="1198"/>
              <a:ext cx="2246" cy="6"/>
            </a:xfrm>
            <a:prstGeom prst="rect">
              <a:avLst/>
            </a:prstGeom>
            <a:gradFill rotWithShape="0">
              <a:gsLst>
                <a:gs pos="0">
                  <a:schemeClr val="bg1">
                    <a:gamma/>
                    <a:shade val="90980"/>
                    <a:invGamma/>
                  </a:schemeClr>
                </a:gs>
                <a:gs pos="100000">
                  <a:schemeClr val="bg1"/>
                </a:gs>
              </a:gsLst>
              <a:lin ang="2700000" scaled="1"/>
            </a:gradFill>
            <a:ln w="9525">
              <a:noFill/>
              <a:miter lim="800000"/>
              <a:headEnd/>
              <a:tailEnd/>
            </a:ln>
            <a:effectLst/>
          </p:spPr>
          <p:txBody>
            <a:bodyPr rot="10800000"/>
            <a:lstStyle/>
            <a:p>
              <a:pPr algn="ctr" defTabSz="914400" fontAlgn="base">
                <a:spcBef>
                  <a:spcPct val="0"/>
                </a:spcBef>
                <a:spcAft>
                  <a:spcPct val="0"/>
                </a:spcAft>
                <a:defRPr/>
              </a:pPr>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8" name="Rectangle 6"/>
            <p:cNvSpPr>
              <a:spLocks noChangeArrowheads="1"/>
            </p:cNvSpPr>
            <p:nvPr userDrawn="1"/>
          </p:nvSpPr>
          <p:spPr bwMode="hidden">
            <a:xfrm rot="20684206" flipV="1">
              <a:off x="-43" y="1283"/>
              <a:ext cx="2476" cy="6"/>
            </a:xfrm>
            <a:prstGeom prst="rect">
              <a:avLst/>
            </a:prstGeom>
            <a:gradFill rotWithShape="0">
              <a:gsLst>
                <a:gs pos="0">
                  <a:schemeClr val="bg1">
                    <a:gamma/>
                    <a:shade val="90980"/>
                    <a:invGamma/>
                  </a:schemeClr>
                </a:gs>
                <a:gs pos="100000">
                  <a:schemeClr val="bg1"/>
                </a:gs>
              </a:gsLst>
              <a:lin ang="2700000" scaled="1"/>
            </a:gradFill>
            <a:ln w="9525">
              <a:noFill/>
              <a:miter lim="800000"/>
              <a:headEnd/>
              <a:tailEnd/>
            </a:ln>
            <a:effectLst/>
          </p:spPr>
          <p:txBody>
            <a:bodyPr rot="10800000"/>
            <a:lstStyle/>
            <a:p>
              <a:pPr algn="ctr" defTabSz="914400" fontAlgn="base">
                <a:spcBef>
                  <a:spcPct val="0"/>
                </a:spcBef>
                <a:spcAft>
                  <a:spcPct val="0"/>
                </a:spcAft>
                <a:defRPr/>
              </a:pPr>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9" name="Rectangle 7"/>
            <p:cNvSpPr>
              <a:spLocks noChangeArrowheads="1"/>
            </p:cNvSpPr>
            <p:nvPr userDrawn="1"/>
          </p:nvSpPr>
          <p:spPr bwMode="hidden">
            <a:xfrm rot="20631226" flipV="1">
              <a:off x="-51" y="1397"/>
              <a:ext cx="2770" cy="6"/>
            </a:xfrm>
            <a:prstGeom prst="rect">
              <a:avLst/>
            </a:prstGeom>
            <a:gradFill rotWithShape="0">
              <a:gsLst>
                <a:gs pos="0">
                  <a:schemeClr val="bg1">
                    <a:gamma/>
                    <a:shade val="90980"/>
                    <a:invGamma/>
                  </a:schemeClr>
                </a:gs>
                <a:gs pos="100000">
                  <a:schemeClr val="bg1"/>
                </a:gs>
              </a:gsLst>
              <a:lin ang="2700000" scaled="1"/>
            </a:gradFill>
            <a:ln w="9525">
              <a:noFill/>
              <a:miter lim="800000"/>
              <a:headEnd/>
              <a:tailEnd/>
            </a:ln>
            <a:effectLst/>
          </p:spPr>
          <p:txBody>
            <a:bodyPr rot="10800000"/>
            <a:lstStyle/>
            <a:p>
              <a:pPr algn="ctr" defTabSz="914400" fontAlgn="base">
                <a:spcBef>
                  <a:spcPct val="0"/>
                </a:spcBef>
                <a:spcAft>
                  <a:spcPct val="0"/>
                </a:spcAft>
                <a:defRPr/>
              </a:pPr>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10" name="Rectangle 8"/>
            <p:cNvSpPr>
              <a:spLocks noChangeArrowheads="1"/>
            </p:cNvSpPr>
            <p:nvPr userDrawn="1"/>
          </p:nvSpPr>
          <p:spPr bwMode="hidden">
            <a:xfrm rot="20554235" flipV="1">
              <a:off x="-65" y="1523"/>
              <a:ext cx="3058" cy="6"/>
            </a:xfrm>
            <a:prstGeom prst="rect">
              <a:avLst/>
            </a:prstGeom>
            <a:gradFill rotWithShape="0">
              <a:gsLst>
                <a:gs pos="0">
                  <a:schemeClr val="bg1">
                    <a:gamma/>
                    <a:shade val="90980"/>
                    <a:invGamma/>
                  </a:schemeClr>
                </a:gs>
                <a:gs pos="100000">
                  <a:schemeClr val="bg1"/>
                </a:gs>
              </a:gsLst>
              <a:lin ang="2700000" scaled="1"/>
            </a:gradFill>
            <a:ln w="9525">
              <a:noFill/>
              <a:miter lim="800000"/>
              <a:headEnd/>
              <a:tailEnd/>
            </a:ln>
            <a:effectLst/>
          </p:spPr>
          <p:txBody>
            <a:bodyPr rot="10800000"/>
            <a:lstStyle/>
            <a:p>
              <a:pPr algn="ctr" defTabSz="914400" fontAlgn="base">
                <a:spcBef>
                  <a:spcPct val="0"/>
                </a:spcBef>
                <a:spcAft>
                  <a:spcPct val="0"/>
                </a:spcAft>
                <a:defRPr/>
              </a:pPr>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11" name="Rectangle 9"/>
            <p:cNvSpPr>
              <a:spLocks noChangeArrowheads="1"/>
            </p:cNvSpPr>
            <p:nvPr userDrawn="1"/>
          </p:nvSpPr>
          <p:spPr bwMode="hidden">
            <a:xfrm rot="20466593" flipV="1">
              <a:off x="-93" y="1694"/>
              <a:ext cx="3403" cy="6"/>
            </a:xfrm>
            <a:prstGeom prst="rect">
              <a:avLst/>
            </a:prstGeom>
            <a:gradFill rotWithShape="0">
              <a:gsLst>
                <a:gs pos="0">
                  <a:schemeClr val="bg1">
                    <a:gamma/>
                    <a:shade val="90980"/>
                    <a:invGamma/>
                  </a:schemeClr>
                </a:gs>
                <a:gs pos="100000">
                  <a:schemeClr val="bg1"/>
                </a:gs>
              </a:gsLst>
              <a:lin ang="2700000" scaled="1"/>
            </a:gradFill>
            <a:ln w="9525">
              <a:noFill/>
              <a:miter lim="800000"/>
              <a:headEnd/>
              <a:tailEnd/>
            </a:ln>
            <a:effectLst/>
          </p:spPr>
          <p:txBody>
            <a:bodyPr rot="10800000"/>
            <a:lstStyle/>
            <a:p>
              <a:pPr algn="ctr" defTabSz="914400" fontAlgn="base">
                <a:spcBef>
                  <a:spcPct val="0"/>
                </a:spcBef>
                <a:spcAft>
                  <a:spcPct val="0"/>
                </a:spcAft>
                <a:defRPr/>
              </a:pPr>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12" name="Rectangle 10"/>
            <p:cNvSpPr>
              <a:spLocks noChangeArrowheads="1"/>
            </p:cNvSpPr>
            <p:nvPr userDrawn="1"/>
          </p:nvSpPr>
          <p:spPr bwMode="hidden">
            <a:xfrm rot="20343219" flipV="1">
              <a:off x="-99" y="1863"/>
              <a:ext cx="3749" cy="6"/>
            </a:xfrm>
            <a:prstGeom prst="rect">
              <a:avLst/>
            </a:prstGeom>
            <a:gradFill rotWithShape="0">
              <a:gsLst>
                <a:gs pos="0">
                  <a:schemeClr val="bg1"/>
                </a:gs>
                <a:gs pos="100000">
                  <a:schemeClr val="bg1">
                    <a:gamma/>
                    <a:shade val="84706"/>
                    <a:invGamma/>
                  </a:schemeClr>
                </a:gs>
              </a:gsLst>
              <a:lin ang="2700000" scaled="1"/>
            </a:gradFill>
            <a:ln w="9525">
              <a:noFill/>
              <a:miter lim="800000"/>
              <a:headEnd/>
              <a:tailEnd/>
            </a:ln>
            <a:effectLst/>
          </p:spPr>
          <p:txBody>
            <a:bodyPr rot="10800000"/>
            <a:lstStyle/>
            <a:p>
              <a:pPr algn="ctr" defTabSz="914400" fontAlgn="base">
                <a:spcBef>
                  <a:spcPct val="0"/>
                </a:spcBef>
                <a:spcAft>
                  <a:spcPct val="0"/>
                </a:spcAft>
                <a:defRPr/>
              </a:pPr>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13" name="Rectangle 11"/>
            <p:cNvSpPr>
              <a:spLocks noChangeArrowheads="1"/>
            </p:cNvSpPr>
            <p:nvPr userDrawn="1"/>
          </p:nvSpPr>
          <p:spPr bwMode="hidden">
            <a:xfrm rot="20211065" flipV="1">
              <a:off x="-165" y="2053"/>
              <a:ext cx="4209" cy="6"/>
            </a:xfrm>
            <a:prstGeom prst="rect">
              <a:avLst/>
            </a:prstGeom>
            <a:gradFill rotWithShape="0">
              <a:gsLst>
                <a:gs pos="0">
                  <a:schemeClr val="bg1"/>
                </a:gs>
                <a:gs pos="100000">
                  <a:schemeClr val="bg1">
                    <a:gamma/>
                    <a:shade val="75686"/>
                    <a:invGamma/>
                  </a:schemeClr>
                </a:gs>
              </a:gsLst>
              <a:lin ang="2700000" scaled="1"/>
            </a:gradFill>
            <a:ln w="9525">
              <a:noFill/>
              <a:miter lim="800000"/>
              <a:headEnd/>
              <a:tailEnd/>
            </a:ln>
            <a:effectLst/>
          </p:spPr>
          <p:txBody>
            <a:bodyPr rot="10800000"/>
            <a:lstStyle/>
            <a:p>
              <a:pPr algn="ctr" defTabSz="914400" fontAlgn="base">
                <a:spcBef>
                  <a:spcPct val="0"/>
                </a:spcBef>
                <a:spcAft>
                  <a:spcPct val="0"/>
                </a:spcAft>
                <a:defRPr/>
              </a:pPr>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14" name="Rectangle 12"/>
            <p:cNvSpPr>
              <a:spLocks noChangeArrowheads="1"/>
            </p:cNvSpPr>
            <p:nvPr userDrawn="1"/>
          </p:nvSpPr>
          <p:spPr bwMode="hidden">
            <a:xfrm rot="20102912" flipV="1">
              <a:off x="-214" y="2289"/>
              <a:ext cx="4612" cy="6"/>
            </a:xfrm>
            <a:prstGeom prst="rect">
              <a:avLst/>
            </a:prstGeom>
            <a:gradFill rotWithShape="0">
              <a:gsLst>
                <a:gs pos="0">
                  <a:schemeClr val="bg1"/>
                </a:gs>
                <a:gs pos="100000">
                  <a:schemeClr val="bg1">
                    <a:gamma/>
                    <a:shade val="69804"/>
                    <a:invGamma/>
                  </a:schemeClr>
                </a:gs>
              </a:gsLst>
              <a:lin ang="2700000" scaled="1"/>
            </a:gradFill>
            <a:ln w="9525">
              <a:noFill/>
              <a:miter lim="800000"/>
              <a:headEnd/>
              <a:tailEnd/>
            </a:ln>
            <a:effectLst/>
          </p:spPr>
          <p:txBody>
            <a:bodyPr rot="10800000"/>
            <a:lstStyle/>
            <a:p>
              <a:pPr algn="ctr" defTabSz="914400" fontAlgn="base">
                <a:spcBef>
                  <a:spcPct val="0"/>
                </a:spcBef>
                <a:spcAft>
                  <a:spcPct val="0"/>
                </a:spcAft>
                <a:defRPr/>
              </a:pPr>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15" name="Rectangle 13"/>
            <p:cNvSpPr>
              <a:spLocks noChangeArrowheads="1"/>
            </p:cNvSpPr>
            <p:nvPr userDrawn="1"/>
          </p:nvSpPr>
          <p:spPr bwMode="hidden">
            <a:xfrm rot="19923405" flipV="1">
              <a:off x="-313" y="2617"/>
              <a:ext cx="5200" cy="6"/>
            </a:xfrm>
            <a:prstGeom prst="rect">
              <a:avLst/>
            </a:prstGeom>
            <a:gradFill rotWithShape="0">
              <a:gsLst>
                <a:gs pos="0">
                  <a:schemeClr val="bg1"/>
                </a:gs>
                <a:gs pos="100000">
                  <a:schemeClr val="bg1">
                    <a:gamma/>
                    <a:shade val="60784"/>
                    <a:invGamma/>
                  </a:schemeClr>
                </a:gs>
              </a:gsLst>
              <a:lin ang="2700000" scaled="1"/>
            </a:gradFill>
            <a:ln w="9525">
              <a:noFill/>
              <a:miter lim="800000"/>
              <a:headEnd/>
              <a:tailEnd/>
            </a:ln>
            <a:effectLst/>
          </p:spPr>
          <p:txBody>
            <a:bodyPr rot="10800000"/>
            <a:lstStyle/>
            <a:p>
              <a:pPr algn="ctr" defTabSz="914400" fontAlgn="base">
                <a:spcBef>
                  <a:spcPct val="0"/>
                </a:spcBef>
                <a:spcAft>
                  <a:spcPct val="0"/>
                </a:spcAft>
                <a:defRPr/>
              </a:pPr>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16" name="Rectangle 14"/>
            <p:cNvSpPr>
              <a:spLocks noChangeArrowheads="1"/>
            </p:cNvSpPr>
            <p:nvPr userDrawn="1"/>
          </p:nvSpPr>
          <p:spPr bwMode="hidden">
            <a:xfrm rot="19686284" flipV="1">
              <a:off x="9" y="2881"/>
              <a:ext cx="5401" cy="6"/>
            </a:xfrm>
            <a:prstGeom prst="rect">
              <a:avLst/>
            </a:prstGeom>
            <a:gradFill rotWithShape="0">
              <a:gsLst>
                <a:gs pos="0">
                  <a:schemeClr val="bg1"/>
                </a:gs>
                <a:gs pos="100000">
                  <a:schemeClr val="bg1">
                    <a:gamma/>
                    <a:shade val="46275"/>
                    <a:invGamma/>
                  </a:schemeClr>
                </a:gs>
              </a:gsLst>
              <a:lin ang="2700000" scaled="1"/>
            </a:gradFill>
            <a:ln w="9525">
              <a:noFill/>
              <a:miter lim="800000"/>
              <a:headEnd/>
              <a:tailEnd/>
            </a:ln>
            <a:effectLst/>
          </p:spPr>
          <p:txBody>
            <a:bodyPr rot="10800000"/>
            <a:lstStyle/>
            <a:p>
              <a:pPr algn="ctr" defTabSz="914400" fontAlgn="base">
                <a:spcBef>
                  <a:spcPct val="0"/>
                </a:spcBef>
                <a:spcAft>
                  <a:spcPct val="0"/>
                </a:spcAft>
                <a:defRPr/>
              </a:pPr>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17" name="Rectangle 15"/>
            <p:cNvSpPr>
              <a:spLocks noChangeArrowheads="1"/>
            </p:cNvSpPr>
            <p:nvPr userDrawn="1"/>
          </p:nvSpPr>
          <p:spPr bwMode="hidden">
            <a:xfrm rot="19383534" flipV="1">
              <a:off x="1319" y="2928"/>
              <a:ext cx="4612" cy="6"/>
            </a:xfrm>
            <a:prstGeom prst="rect">
              <a:avLst/>
            </a:prstGeom>
            <a:gradFill rotWithShape="0">
              <a:gsLst>
                <a:gs pos="0">
                  <a:schemeClr val="bg1"/>
                </a:gs>
                <a:gs pos="100000">
                  <a:schemeClr val="bg1">
                    <a:gamma/>
                    <a:shade val="30196"/>
                    <a:invGamma/>
                  </a:schemeClr>
                </a:gs>
              </a:gsLst>
              <a:lin ang="2700000" scaled="1"/>
            </a:gradFill>
            <a:ln w="9525">
              <a:noFill/>
              <a:miter lim="800000"/>
              <a:headEnd/>
              <a:tailEnd/>
            </a:ln>
            <a:effectLst/>
          </p:spPr>
          <p:txBody>
            <a:bodyPr rot="10800000"/>
            <a:lstStyle/>
            <a:p>
              <a:pPr algn="ctr" defTabSz="914400" fontAlgn="base">
                <a:spcBef>
                  <a:spcPct val="0"/>
                </a:spcBef>
                <a:spcAft>
                  <a:spcPct val="0"/>
                </a:spcAft>
                <a:defRPr/>
              </a:pPr>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18" name="Rectangle 16"/>
            <p:cNvSpPr>
              <a:spLocks noChangeArrowheads="1"/>
            </p:cNvSpPr>
            <p:nvPr userDrawn="1"/>
          </p:nvSpPr>
          <p:spPr bwMode="hidden">
            <a:xfrm rot="18994182" flipV="1">
              <a:off x="2681" y="3071"/>
              <a:ext cx="3576" cy="6"/>
            </a:xfrm>
            <a:prstGeom prst="rect">
              <a:avLst/>
            </a:prstGeom>
            <a:gradFill rotWithShape="0">
              <a:gsLst>
                <a:gs pos="0">
                  <a:schemeClr val="bg1"/>
                </a:gs>
                <a:gs pos="100000">
                  <a:schemeClr val="bg1">
                    <a:gamma/>
                    <a:shade val="3137"/>
                    <a:invGamma/>
                  </a:schemeClr>
                </a:gs>
              </a:gsLst>
              <a:lin ang="2700000" scaled="1"/>
            </a:gradFill>
            <a:ln w="9525">
              <a:noFill/>
              <a:miter lim="800000"/>
              <a:headEnd/>
              <a:tailEnd/>
            </a:ln>
            <a:effectLst/>
          </p:spPr>
          <p:txBody>
            <a:bodyPr rot="10800000"/>
            <a:lstStyle/>
            <a:p>
              <a:pPr algn="ctr" defTabSz="914400" fontAlgn="base">
                <a:spcBef>
                  <a:spcPct val="0"/>
                </a:spcBef>
                <a:spcAft>
                  <a:spcPct val="0"/>
                </a:spcAft>
                <a:defRPr/>
              </a:pPr>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19" name="Rectangle 17"/>
            <p:cNvSpPr>
              <a:spLocks noChangeArrowheads="1"/>
            </p:cNvSpPr>
            <p:nvPr userDrawn="1"/>
          </p:nvSpPr>
          <p:spPr bwMode="hidden">
            <a:xfrm rot="18603245" flipV="1">
              <a:off x="4054" y="3503"/>
              <a:ext cx="2079" cy="6"/>
            </a:xfrm>
            <a:prstGeom prst="rect">
              <a:avLst/>
            </a:prstGeom>
            <a:gradFill rotWithShape="0">
              <a:gsLst>
                <a:gs pos="0">
                  <a:schemeClr val="bg1"/>
                </a:gs>
                <a:gs pos="100000">
                  <a:schemeClr val="bg1">
                    <a:gamma/>
                    <a:shade val="0"/>
                    <a:invGamma/>
                  </a:schemeClr>
                </a:gs>
              </a:gsLst>
              <a:lin ang="2700000" scaled="1"/>
            </a:gradFill>
            <a:ln w="9525">
              <a:noFill/>
              <a:miter lim="800000"/>
              <a:headEnd/>
              <a:tailEnd/>
            </a:ln>
            <a:effectLst/>
          </p:spPr>
          <p:txBody>
            <a:bodyPr rot="10800000" vert="eaVert"/>
            <a:lstStyle/>
            <a:p>
              <a:pPr algn="ctr" defTabSz="914400" fontAlgn="base">
                <a:spcBef>
                  <a:spcPct val="0"/>
                </a:spcBef>
                <a:spcAft>
                  <a:spcPct val="0"/>
                </a:spcAft>
                <a:defRPr/>
              </a:pPr>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20" name="Rectangle 18"/>
            <p:cNvSpPr>
              <a:spLocks noChangeArrowheads="1"/>
            </p:cNvSpPr>
            <p:nvPr userDrawn="1"/>
          </p:nvSpPr>
          <p:spPr bwMode="hidden">
            <a:xfrm rot="39991575" flipH="1" flipV="1">
              <a:off x="5377" y="4167"/>
              <a:ext cx="501" cy="6"/>
            </a:xfrm>
            <a:prstGeom prst="rect">
              <a:avLst/>
            </a:prstGeom>
            <a:gradFill rotWithShape="0">
              <a:gsLst>
                <a:gs pos="0">
                  <a:schemeClr val="bg1"/>
                </a:gs>
                <a:gs pos="100000">
                  <a:schemeClr val="bg1">
                    <a:gamma/>
                    <a:shade val="0"/>
                    <a:invGamma/>
                  </a:schemeClr>
                </a:gs>
              </a:gsLst>
              <a:lin ang="2700000" scaled="1"/>
            </a:gradFill>
            <a:ln w="9525">
              <a:noFill/>
              <a:miter lim="800000"/>
              <a:headEnd/>
              <a:tailEnd/>
            </a:ln>
            <a:effectLst/>
          </p:spPr>
          <p:txBody>
            <a:bodyPr rot="10800000" vert="eaVert"/>
            <a:lstStyle/>
            <a:p>
              <a:pPr algn="ctr" defTabSz="914400" fontAlgn="base">
                <a:spcBef>
                  <a:spcPct val="0"/>
                </a:spcBef>
                <a:spcAft>
                  <a:spcPct val="0"/>
                </a:spcAft>
                <a:defRPr/>
              </a:pPr>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21" name="Rectangle 19"/>
            <p:cNvSpPr>
              <a:spLocks noChangeArrowheads="1"/>
            </p:cNvSpPr>
            <p:nvPr userDrawn="1"/>
          </p:nvSpPr>
          <p:spPr bwMode="hidden">
            <a:xfrm rot="-20541361">
              <a:off x="-146" y="2360"/>
              <a:ext cx="6046" cy="6"/>
            </a:xfrm>
            <a:prstGeom prst="rect">
              <a:avLst/>
            </a:prstGeom>
            <a:gradFill rotWithShape="0">
              <a:gsLst>
                <a:gs pos="0">
                  <a:schemeClr val="bg1"/>
                </a:gs>
                <a:gs pos="100000">
                  <a:schemeClr val="bg1">
                    <a:gamma/>
                    <a:shade val="54510"/>
                    <a:invGamma/>
                  </a:schemeClr>
                </a:gs>
              </a:gsLst>
              <a:lin ang="2700000" scaled="1"/>
            </a:gradFill>
            <a:ln w="9525">
              <a:noFill/>
              <a:miter lim="800000"/>
              <a:headEnd/>
              <a:tailEnd/>
            </a:ln>
            <a:effectLst/>
          </p:spPr>
          <p:txBody>
            <a:bodyPr/>
            <a:lstStyle/>
            <a:p>
              <a:pPr algn="ctr" defTabSz="914400" fontAlgn="base">
                <a:spcBef>
                  <a:spcPct val="0"/>
                </a:spcBef>
                <a:spcAft>
                  <a:spcPct val="0"/>
                </a:spcAft>
                <a:defRPr/>
              </a:pPr>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22" name="Rectangle 20"/>
            <p:cNvSpPr>
              <a:spLocks noChangeArrowheads="1"/>
            </p:cNvSpPr>
            <p:nvPr userDrawn="1"/>
          </p:nvSpPr>
          <p:spPr bwMode="hidden">
            <a:xfrm rot="-20036206">
              <a:off x="-198" y="3396"/>
              <a:ext cx="4142" cy="6"/>
            </a:xfrm>
            <a:prstGeom prst="rect">
              <a:avLst/>
            </a:prstGeom>
            <a:gradFill rotWithShape="0">
              <a:gsLst>
                <a:gs pos="0">
                  <a:schemeClr val="bg1"/>
                </a:gs>
                <a:gs pos="100000">
                  <a:schemeClr val="bg1">
                    <a:gamma/>
                    <a:shade val="63529"/>
                    <a:invGamma/>
                  </a:schemeClr>
                </a:gs>
              </a:gsLst>
              <a:lin ang="2700000" scaled="1"/>
            </a:gradFill>
            <a:ln w="9525">
              <a:noFill/>
              <a:miter lim="800000"/>
              <a:headEnd/>
              <a:tailEnd/>
            </a:ln>
            <a:effectLst/>
          </p:spPr>
          <p:txBody>
            <a:bodyPr/>
            <a:lstStyle/>
            <a:p>
              <a:pPr algn="ctr" defTabSz="914400" fontAlgn="base">
                <a:spcBef>
                  <a:spcPct val="0"/>
                </a:spcBef>
                <a:spcAft>
                  <a:spcPct val="0"/>
                </a:spcAft>
                <a:defRPr/>
              </a:pPr>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23" name="Rectangle 21"/>
            <p:cNvSpPr>
              <a:spLocks noChangeArrowheads="1"/>
            </p:cNvSpPr>
            <p:nvPr userDrawn="1"/>
          </p:nvSpPr>
          <p:spPr bwMode="hidden">
            <a:xfrm rot="1732981">
              <a:off x="-165" y="3624"/>
              <a:ext cx="2804" cy="6"/>
            </a:xfrm>
            <a:prstGeom prst="rect">
              <a:avLst/>
            </a:prstGeom>
            <a:gradFill rotWithShape="0">
              <a:gsLst>
                <a:gs pos="0">
                  <a:schemeClr val="bg1"/>
                </a:gs>
                <a:gs pos="100000">
                  <a:schemeClr val="bg1">
                    <a:gamma/>
                    <a:shade val="63529"/>
                    <a:invGamma/>
                  </a:schemeClr>
                </a:gs>
              </a:gsLst>
              <a:lin ang="2700000" scaled="1"/>
            </a:gradFill>
            <a:ln w="9525">
              <a:noFill/>
              <a:miter lim="800000"/>
              <a:headEnd/>
              <a:tailEnd/>
            </a:ln>
            <a:effectLst/>
          </p:spPr>
          <p:txBody>
            <a:bodyPr/>
            <a:lstStyle/>
            <a:p>
              <a:pPr algn="ctr" defTabSz="914400" fontAlgn="base">
                <a:spcBef>
                  <a:spcPct val="0"/>
                </a:spcBef>
                <a:spcAft>
                  <a:spcPct val="0"/>
                </a:spcAft>
                <a:defRPr/>
              </a:pPr>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24" name="Rectangle 22"/>
            <p:cNvSpPr>
              <a:spLocks noChangeArrowheads="1"/>
            </p:cNvSpPr>
            <p:nvPr userDrawn="1"/>
          </p:nvSpPr>
          <p:spPr bwMode="hidden">
            <a:xfrm rot="1969083">
              <a:off x="-110" y="3922"/>
              <a:ext cx="1400" cy="6"/>
            </a:xfrm>
            <a:prstGeom prst="rect">
              <a:avLst/>
            </a:prstGeom>
            <a:gradFill rotWithShape="0">
              <a:gsLst>
                <a:gs pos="0">
                  <a:schemeClr val="bg1"/>
                </a:gs>
                <a:gs pos="100000">
                  <a:schemeClr val="bg1">
                    <a:gamma/>
                    <a:shade val="69804"/>
                    <a:invGamma/>
                  </a:schemeClr>
                </a:gs>
              </a:gsLst>
              <a:lin ang="2700000" scaled="1"/>
            </a:gradFill>
            <a:ln w="9525">
              <a:noFill/>
              <a:miter lim="800000"/>
              <a:headEnd/>
              <a:tailEnd/>
            </a:ln>
            <a:effectLst/>
          </p:spPr>
          <p:txBody>
            <a:bodyPr/>
            <a:lstStyle/>
            <a:p>
              <a:pPr algn="ctr" defTabSz="914400" fontAlgn="base">
                <a:spcBef>
                  <a:spcPct val="0"/>
                </a:spcBef>
                <a:spcAft>
                  <a:spcPct val="0"/>
                </a:spcAft>
                <a:defRPr/>
              </a:pPr>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25" name="Rectangle 23"/>
            <p:cNvSpPr>
              <a:spLocks noChangeArrowheads="1"/>
            </p:cNvSpPr>
            <p:nvPr userDrawn="1"/>
          </p:nvSpPr>
          <p:spPr bwMode="hidden">
            <a:xfrm rot="-20213826">
              <a:off x="-216" y="3221"/>
              <a:ext cx="5477" cy="6"/>
            </a:xfrm>
            <a:prstGeom prst="rect">
              <a:avLst/>
            </a:prstGeom>
            <a:gradFill rotWithShape="0">
              <a:gsLst>
                <a:gs pos="0">
                  <a:schemeClr val="bg1"/>
                </a:gs>
                <a:gs pos="100000">
                  <a:schemeClr val="bg1">
                    <a:gamma/>
                    <a:shade val="48627"/>
                    <a:invGamma/>
                  </a:schemeClr>
                </a:gs>
              </a:gsLst>
              <a:lin ang="2700000" scaled="1"/>
            </a:gradFill>
            <a:ln w="9525">
              <a:noFill/>
              <a:miter lim="800000"/>
              <a:headEnd/>
              <a:tailEnd/>
            </a:ln>
            <a:effectLst/>
          </p:spPr>
          <p:txBody>
            <a:bodyPr/>
            <a:lstStyle/>
            <a:p>
              <a:pPr algn="ctr" defTabSz="914400" fontAlgn="base">
                <a:spcBef>
                  <a:spcPct val="0"/>
                </a:spcBef>
                <a:spcAft>
                  <a:spcPct val="0"/>
                </a:spcAft>
                <a:defRPr/>
              </a:pPr>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26" name="Rectangle 24"/>
            <p:cNvSpPr>
              <a:spLocks noChangeArrowheads="1"/>
            </p:cNvSpPr>
            <p:nvPr userDrawn="1"/>
          </p:nvSpPr>
          <p:spPr bwMode="hidden">
            <a:xfrm rot="22583969">
              <a:off x="-115" y="2129"/>
              <a:ext cx="6016" cy="6"/>
            </a:xfrm>
            <a:prstGeom prst="rect">
              <a:avLst/>
            </a:prstGeom>
            <a:gradFill rotWithShape="0">
              <a:gsLst>
                <a:gs pos="0">
                  <a:schemeClr val="bg1"/>
                </a:gs>
                <a:gs pos="100000">
                  <a:schemeClr val="bg1">
                    <a:gamma/>
                    <a:shade val="57647"/>
                    <a:invGamma/>
                  </a:schemeClr>
                </a:gs>
              </a:gsLst>
              <a:lin ang="0" scaled="1"/>
            </a:gradFill>
            <a:ln w="9525">
              <a:noFill/>
              <a:miter lim="800000"/>
              <a:headEnd/>
              <a:tailEnd/>
            </a:ln>
            <a:effectLst/>
          </p:spPr>
          <p:txBody>
            <a:bodyPr/>
            <a:lstStyle/>
            <a:p>
              <a:pPr algn="ctr" defTabSz="914400" fontAlgn="base">
                <a:spcBef>
                  <a:spcPct val="0"/>
                </a:spcBef>
                <a:spcAft>
                  <a:spcPct val="0"/>
                </a:spcAft>
                <a:defRPr/>
              </a:pPr>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27" name="Rectangle 25"/>
            <p:cNvSpPr>
              <a:spLocks noChangeArrowheads="1"/>
            </p:cNvSpPr>
            <p:nvPr userDrawn="1"/>
          </p:nvSpPr>
          <p:spPr bwMode="hidden">
            <a:xfrm rot="930109" flipV="1">
              <a:off x="80" y="1946"/>
              <a:ext cx="5756" cy="6"/>
            </a:xfrm>
            <a:prstGeom prst="rect">
              <a:avLst/>
            </a:prstGeom>
            <a:gradFill rotWithShape="0">
              <a:gsLst>
                <a:gs pos="0">
                  <a:schemeClr val="bg1"/>
                </a:gs>
                <a:gs pos="100000">
                  <a:schemeClr val="bg1">
                    <a:gamma/>
                    <a:shade val="60784"/>
                    <a:invGamma/>
                  </a:schemeClr>
                </a:gs>
              </a:gsLst>
              <a:lin ang="2700000" scaled="1"/>
            </a:gradFill>
            <a:ln w="9525">
              <a:noFill/>
              <a:miter lim="800000"/>
              <a:headEnd/>
              <a:tailEnd/>
            </a:ln>
            <a:effectLst/>
          </p:spPr>
          <p:txBody>
            <a:bodyPr rot="10800000"/>
            <a:lstStyle/>
            <a:p>
              <a:pPr algn="ctr" defTabSz="914400" fontAlgn="base">
                <a:spcBef>
                  <a:spcPct val="0"/>
                </a:spcBef>
                <a:spcAft>
                  <a:spcPct val="0"/>
                </a:spcAft>
                <a:defRPr/>
              </a:pPr>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28" name="Rectangle 26"/>
            <p:cNvSpPr>
              <a:spLocks noChangeArrowheads="1"/>
            </p:cNvSpPr>
            <p:nvPr userDrawn="1"/>
          </p:nvSpPr>
          <p:spPr bwMode="hidden">
            <a:xfrm rot="-20731987">
              <a:off x="374" y="1802"/>
              <a:ext cx="5475" cy="6"/>
            </a:xfrm>
            <a:prstGeom prst="rect">
              <a:avLst/>
            </a:prstGeom>
            <a:gradFill rotWithShape="0">
              <a:gsLst>
                <a:gs pos="0">
                  <a:schemeClr val="bg1"/>
                </a:gs>
                <a:gs pos="100000">
                  <a:schemeClr val="bg1">
                    <a:gamma/>
                    <a:shade val="60784"/>
                    <a:invGamma/>
                  </a:schemeClr>
                </a:gs>
              </a:gsLst>
              <a:lin ang="2700000" scaled="1"/>
            </a:gradFill>
            <a:ln w="9525">
              <a:noFill/>
              <a:miter lim="800000"/>
              <a:headEnd/>
              <a:tailEnd/>
            </a:ln>
            <a:effectLst/>
          </p:spPr>
          <p:txBody>
            <a:bodyPr/>
            <a:lstStyle/>
            <a:p>
              <a:pPr algn="ctr" defTabSz="914400" fontAlgn="base">
                <a:spcBef>
                  <a:spcPct val="0"/>
                </a:spcBef>
                <a:spcAft>
                  <a:spcPct val="0"/>
                </a:spcAft>
                <a:defRPr/>
              </a:pPr>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29" name="Rectangle 27"/>
            <p:cNvSpPr>
              <a:spLocks noChangeArrowheads="1"/>
            </p:cNvSpPr>
            <p:nvPr userDrawn="1"/>
          </p:nvSpPr>
          <p:spPr bwMode="hidden">
            <a:xfrm rot="-64024402">
              <a:off x="848" y="1582"/>
              <a:ext cx="4976" cy="6"/>
            </a:xfrm>
            <a:prstGeom prst="rect">
              <a:avLst/>
            </a:prstGeom>
            <a:gradFill rotWithShape="0">
              <a:gsLst>
                <a:gs pos="0">
                  <a:schemeClr val="bg1"/>
                </a:gs>
                <a:gs pos="100000">
                  <a:schemeClr val="bg1">
                    <a:gamma/>
                    <a:shade val="60784"/>
                    <a:invGamma/>
                  </a:schemeClr>
                </a:gs>
              </a:gsLst>
              <a:lin ang="2700000" scaled="1"/>
            </a:gradFill>
            <a:ln w="9525">
              <a:noFill/>
              <a:miter lim="800000"/>
              <a:headEnd/>
              <a:tailEnd/>
            </a:ln>
            <a:effectLst/>
          </p:spPr>
          <p:txBody>
            <a:bodyPr/>
            <a:lstStyle/>
            <a:p>
              <a:pPr algn="ctr" defTabSz="914400" fontAlgn="base">
                <a:spcBef>
                  <a:spcPct val="0"/>
                </a:spcBef>
                <a:spcAft>
                  <a:spcPct val="0"/>
                </a:spcAft>
                <a:defRPr/>
              </a:pPr>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30" name="Rectangle 28"/>
            <p:cNvSpPr>
              <a:spLocks noChangeArrowheads="1"/>
            </p:cNvSpPr>
            <p:nvPr userDrawn="1"/>
          </p:nvSpPr>
          <p:spPr bwMode="hidden">
            <a:xfrm rot="-42464612">
              <a:off x="1053" y="1476"/>
              <a:ext cx="4759" cy="6"/>
            </a:xfrm>
            <a:prstGeom prst="rect">
              <a:avLst/>
            </a:prstGeom>
            <a:gradFill rotWithShape="0">
              <a:gsLst>
                <a:gs pos="0">
                  <a:schemeClr val="bg1"/>
                </a:gs>
                <a:gs pos="100000">
                  <a:schemeClr val="bg1">
                    <a:gamma/>
                    <a:shade val="60784"/>
                    <a:invGamma/>
                  </a:schemeClr>
                </a:gs>
              </a:gsLst>
              <a:lin ang="2700000" scaled="1"/>
            </a:gradFill>
            <a:ln w="9525">
              <a:noFill/>
              <a:miter lim="800000"/>
              <a:headEnd/>
              <a:tailEnd/>
            </a:ln>
            <a:effectLst/>
          </p:spPr>
          <p:txBody>
            <a:bodyPr/>
            <a:lstStyle/>
            <a:p>
              <a:pPr algn="ctr" defTabSz="914400" fontAlgn="base">
                <a:spcBef>
                  <a:spcPct val="0"/>
                </a:spcBef>
                <a:spcAft>
                  <a:spcPct val="0"/>
                </a:spcAft>
                <a:defRPr/>
              </a:pPr>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31" name="Rectangle 29"/>
            <p:cNvSpPr>
              <a:spLocks noChangeArrowheads="1"/>
            </p:cNvSpPr>
            <p:nvPr userDrawn="1"/>
          </p:nvSpPr>
          <p:spPr bwMode="hidden">
            <a:xfrm rot="-20907336">
              <a:off x="1244" y="1377"/>
              <a:ext cx="4557" cy="6"/>
            </a:xfrm>
            <a:prstGeom prst="rect">
              <a:avLst/>
            </a:prstGeom>
            <a:gradFill rotWithShape="0">
              <a:gsLst>
                <a:gs pos="0">
                  <a:schemeClr val="bg1"/>
                </a:gs>
                <a:gs pos="100000">
                  <a:schemeClr val="bg1">
                    <a:gamma/>
                    <a:shade val="66667"/>
                    <a:invGamma/>
                  </a:schemeClr>
                </a:gs>
              </a:gsLst>
              <a:lin ang="2700000" scaled="1"/>
            </a:gradFill>
            <a:ln w="9525">
              <a:noFill/>
              <a:miter lim="800000"/>
              <a:headEnd/>
              <a:tailEnd/>
            </a:ln>
            <a:effectLst/>
          </p:spPr>
          <p:txBody>
            <a:bodyPr/>
            <a:lstStyle/>
            <a:p>
              <a:pPr algn="ctr" defTabSz="914400" fontAlgn="base">
                <a:spcBef>
                  <a:spcPct val="0"/>
                </a:spcBef>
                <a:spcAft>
                  <a:spcPct val="0"/>
                </a:spcAft>
                <a:defRPr/>
              </a:pPr>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32" name="Rectangle 30"/>
            <p:cNvSpPr>
              <a:spLocks noChangeArrowheads="1"/>
            </p:cNvSpPr>
            <p:nvPr userDrawn="1"/>
          </p:nvSpPr>
          <p:spPr bwMode="hidden">
            <a:xfrm rot="655690" flipV="1">
              <a:off x="1487" y="1305"/>
              <a:ext cx="4314" cy="6"/>
            </a:xfrm>
            <a:prstGeom prst="rect">
              <a:avLst/>
            </a:prstGeom>
            <a:gradFill rotWithShape="0">
              <a:gsLst>
                <a:gs pos="0">
                  <a:schemeClr val="bg1"/>
                </a:gs>
                <a:gs pos="100000">
                  <a:schemeClr val="bg1">
                    <a:gamma/>
                    <a:shade val="66667"/>
                    <a:invGamma/>
                  </a:schemeClr>
                </a:gs>
              </a:gsLst>
              <a:lin ang="2700000" scaled="1"/>
            </a:gradFill>
            <a:ln w="9525">
              <a:noFill/>
              <a:miter lim="800000"/>
              <a:headEnd/>
              <a:tailEnd/>
            </a:ln>
            <a:effectLst/>
          </p:spPr>
          <p:txBody>
            <a:bodyPr rot="10800000"/>
            <a:lstStyle/>
            <a:p>
              <a:pPr algn="ctr" defTabSz="914400" fontAlgn="base">
                <a:spcBef>
                  <a:spcPct val="0"/>
                </a:spcBef>
                <a:spcAft>
                  <a:spcPct val="0"/>
                </a:spcAft>
                <a:defRPr/>
              </a:pPr>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33" name="Rectangle 31"/>
            <p:cNvSpPr>
              <a:spLocks noChangeArrowheads="1"/>
            </p:cNvSpPr>
            <p:nvPr userDrawn="1"/>
          </p:nvSpPr>
          <p:spPr bwMode="hidden">
            <a:xfrm rot="636921" flipV="1">
              <a:off x="1650" y="1218"/>
              <a:ext cx="4154" cy="6"/>
            </a:xfrm>
            <a:prstGeom prst="rect">
              <a:avLst/>
            </a:prstGeom>
            <a:gradFill rotWithShape="0">
              <a:gsLst>
                <a:gs pos="0">
                  <a:schemeClr val="bg1"/>
                </a:gs>
                <a:gs pos="100000">
                  <a:schemeClr val="bg1">
                    <a:gamma/>
                    <a:shade val="66667"/>
                    <a:invGamma/>
                  </a:schemeClr>
                </a:gs>
              </a:gsLst>
              <a:lin ang="2700000" scaled="1"/>
            </a:gradFill>
            <a:ln w="9525">
              <a:noFill/>
              <a:miter lim="800000"/>
              <a:headEnd/>
              <a:tailEnd/>
            </a:ln>
            <a:effectLst/>
          </p:spPr>
          <p:txBody>
            <a:bodyPr rot="10800000"/>
            <a:lstStyle/>
            <a:p>
              <a:pPr algn="ctr" defTabSz="914400" fontAlgn="base">
                <a:spcBef>
                  <a:spcPct val="0"/>
                </a:spcBef>
                <a:spcAft>
                  <a:spcPct val="0"/>
                </a:spcAft>
                <a:defRPr/>
              </a:pPr>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34" name="Rectangle 32"/>
            <p:cNvSpPr>
              <a:spLocks noChangeArrowheads="1"/>
            </p:cNvSpPr>
            <p:nvPr userDrawn="1"/>
          </p:nvSpPr>
          <p:spPr bwMode="hidden">
            <a:xfrm rot="803987" flipV="1">
              <a:off x="611" y="1684"/>
              <a:ext cx="5204" cy="6"/>
            </a:xfrm>
            <a:prstGeom prst="rect">
              <a:avLst/>
            </a:prstGeom>
            <a:gradFill rotWithShape="0">
              <a:gsLst>
                <a:gs pos="0">
                  <a:schemeClr val="bg1"/>
                </a:gs>
                <a:gs pos="100000">
                  <a:schemeClr val="bg1">
                    <a:gamma/>
                    <a:shade val="60784"/>
                    <a:invGamma/>
                  </a:schemeClr>
                </a:gs>
              </a:gsLst>
              <a:lin ang="2700000" scaled="1"/>
            </a:gradFill>
            <a:ln w="9525">
              <a:noFill/>
              <a:miter lim="800000"/>
              <a:headEnd/>
              <a:tailEnd/>
            </a:ln>
            <a:effectLst/>
          </p:spPr>
          <p:txBody>
            <a:bodyPr rot="10800000"/>
            <a:lstStyle/>
            <a:p>
              <a:pPr algn="ctr" defTabSz="914400" fontAlgn="base">
                <a:spcBef>
                  <a:spcPct val="0"/>
                </a:spcBef>
                <a:spcAft>
                  <a:spcPct val="0"/>
                </a:spcAft>
                <a:defRPr/>
              </a:pPr>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35" name="Rectangle 33"/>
            <p:cNvSpPr>
              <a:spLocks noChangeArrowheads="1"/>
            </p:cNvSpPr>
            <p:nvPr userDrawn="1"/>
          </p:nvSpPr>
          <p:spPr bwMode="hidden">
            <a:xfrm rot="1273217" flipV="1">
              <a:off x="-204" y="2976"/>
              <a:ext cx="6150" cy="6"/>
            </a:xfrm>
            <a:prstGeom prst="rect">
              <a:avLst/>
            </a:prstGeom>
            <a:gradFill rotWithShape="0">
              <a:gsLst>
                <a:gs pos="0">
                  <a:schemeClr val="bg1"/>
                </a:gs>
                <a:gs pos="100000">
                  <a:schemeClr val="bg1">
                    <a:gamma/>
                    <a:shade val="54510"/>
                    <a:invGamma/>
                  </a:schemeClr>
                </a:gs>
              </a:gsLst>
              <a:lin ang="2700000" scaled="1"/>
            </a:gradFill>
            <a:ln w="9525">
              <a:noFill/>
              <a:miter lim="800000"/>
              <a:headEnd/>
              <a:tailEnd/>
            </a:ln>
            <a:effectLst/>
          </p:spPr>
          <p:txBody>
            <a:bodyPr rot="10800000"/>
            <a:lstStyle/>
            <a:p>
              <a:pPr algn="ctr" defTabSz="914400" fontAlgn="base">
                <a:spcBef>
                  <a:spcPct val="0"/>
                </a:spcBef>
                <a:spcAft>
                  <a:spcPct val="0"/>
                </a:spcAft>
                <a:defRPr/>
              </a:pPr>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36" name="Rectangle 34"/>
            <p:cNvSpPr>
              <a:spLocks noChangeArrowheads="1"/>
            </p:cNvSpPr>
            <p:nvPr userDrawn="1"/>
          </p:nvSpPr>
          <p:spPr bwMode="hidden">
            <a:xfrm rot="1169729" flipV="1">
              <a:off x="-174" y="2663"/>
              <a:ext cx="6104" cy="6"/>
            </a:xfrm>
            <a:prstGeom prst="rect">
              <a:avLst/>
            </a:prstGeom>
            <a:gradFill rotWithShape="0">
              <a:gsLst>
                <a:gs pos="0">
                  <a:schemeClr val="bg1"/>
                </a:gs>
                <a:gs pos="100000">
                  <a:schemeClr val="bg1">
                    <a:gamma/>
                    <a:shade val="51373"/>
                    <a:invGamma/>
                  </a:schemeClr>
                </a:gs>
              </a:gsLst>
              <a:lin ang="2700000" scaled="1"/>
            </a:gradFill>
            <a:ln w="9525">
              <a:noFill/>
              <a:miter lim="800000"/>
              <a:headEnd/>
              <a:tailEnd/>
            </a:ln>
            <a:effectLst/>
          </p:spPr>
          <p:txBody>
            <a:bodyPr rot="10800000"/>
            <a:lstStyle/>
            <a:p>
              <a:pPr algn="ctr" defTabSz="914400" fontAlgn="base">
                <a:spcBef>
                  <a:spcPct val="0"/>
                </a:spcBef>
                <a:spcAft>
                  <a:spcPct val="0"/>
                </a:spcAft>
                <a:defRPr/>
              </a:pPr>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37" name="Oval 35"/>
            <p:cNvSpPr>
              <a:spLocks noChangeArrowheads="1"/>
            </p:cNvSpPr>
            <p:nvPr/>
          </p:nvSpPr>
          <p:spPr bwMode="hidden">
            <a:xfrm>
              <a:off x="740" y="3359"/>
              <a:ext cx="168" cy="96"/>
            </a:xfrm>
            <a:prstGeom prst="ellipse">
              <a:avLst/>
            </a:prstGeom>
            <a:gradFill rotWithShape="0">
              <a:gsLst>
                <a:gs pos="0">
                  <a:schemeClr val="bg1"/>
                </a:gs>
                <a:gs pos="100000">
                  <a:schemeClr val="bg1">
                    <a:gamma/>
                    <a:shade val="66667"/>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38" name="Oval 36"/>
            <p:cNvSpPr>
              <a:spLocks noChangeArrowheads="1"/>
            </p:cNvSpPr>
            <p:nvPr/>
          </p:nvSpPr>
          <p:spPr bwMode="hidden">
            <a:xfrm>
              <a:off x="236" y="3074"/>
              <a:ext cx="168" cy="95"/>
            </a:xfrm>
            <a:prstGeom prst="ellipse">
              <a:avLst/>
            </a:prstGeom>
            <a:gradFill rotWithShape="0">
              <a:gsLst>
                <a:gs pos="0">
                  <a:schemeClr val="bg1"/>
                </a:gs>
                <a:gs pos="100000">
                  <a:schemeClr val="bg1">
                    <a:gamma/>
                    <a:shade val="69804"/>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39" name="Oval 37"/>
            <p:cNvSpPr>
              <a:spLocks noChangeArrowheads="1"/>
            </p:cNvSpPr>
            <p:nvPr/>
          </p:nvSpPr>
          <p:spPr bwMode="hidden">
            <a:xfrm>
              <a:off x="159" y="3652"/>
              <a:ext cx="196" cy="106"/>
            </a:xfrm>
            <a:prstGeom prst="ellipse">
              <a:avLst/>
            </a:prstGeom>
            <a:gradFill rotWithShape="0">
              <a:gsLst>
                <a:gs pos="0">
                  <a:schemeClr val="bg1"/>
                </a:gs>
                <a:gs pos="100000">
                  <a:schemeClr val="bg1">
                    <a:gamma/>
                    <a:shade val="66667"/>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40" name="Oval 38"/>
            <p:cNvSpPr>
              <a:spLocks noChangeArrowheads="1"/>
            </p:cNvSpPr>
            <p:nvPr/>
          </p:nvSpPr>
          <p:spPr bwMode="hidden">
            <a:xfrm>
              <a:off x="2077" y="2661"/>
              <a:ext cx="156" cy="84"/>
            </a:xfrm>
            <a:prstGeom prst="ellipse">
              <a:avLst/>
            </a:prstGeom>
            <a:gradFill rotWithShape="0">
              <a:gsLst>
                <a:gs pos="0">
                  <a:schemeClr val="bg1"/>
                </a:gs>
                <a:gs pos="100000">
                  <a:schemeClr val="bg1">
                    <a:gamma/>
                    <a:shade val="66667"/>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41" name="Oval 39"/>
            <p:cNvSpPr>
              <a:spLocks noChangeArrowheads="1"/>
            </p:cNvSpPr>
            <p:nvPr/>
          </p:nvSpPr>
          <p:spPr bwMode="hidden">
            <a:xfrm>
              <a:off x="1223" y="3076"/>
              <a:ext cx="168" cy="95"/>
            </a:xfrm>
            <a:prstGeom prst="ellipse">
              <a:avLst/>
            </a:prstGeom>
            <a:gradFill rotWithShape="0">
              <a:gsLst>
                <a:gs pos="0">
                  <a:schemeClr val="bg1"/>
                </a:gs>
                <a:gs pos="100000">
                  <a:schemeClr val="bg1">
                    <a:gamma/>
                    <a:shade val="66667"/>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42" name="Oval 40"/>
            <p:cNvSpPr>
              <a:spLocks noChangeArrowheads="1"/>
            </p:cNvSpPr>
            <p:nvPr/>
          </p:nvSpPr>
          <p:spPr bwMode="hidden">
            <a:xfrm>
              <a:off x="1686" y="2857"/>
              <a:ext cx="156" cy="90"/>
            </a:xfrm>
            <a:prstGeom prst="ellipse">
              <a:avLst/>
            </a:prstGeom>
            <a:gradFill rotWithShape="0">
              <a:gsLst>
                <a:gs pos="0">
                  <a:schemeClr val="bg1"/>
                </a:gs>
                <a:gs pos="100000">
                  <a:schemeClr val="bg1">
                    <a:gamma/>
                    <a:shade val="66667"/>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43" name="Oval 41"/>
            <p:cNvSpPr>
              <a:spLocks noChangeArrowheads="1"/>
            </p:cNvSpPr>
            <p:nvPr/>
          </p:nvSpPr>
          <p:spPr bwMode="hidden">
            <a:xfrm>
              <a:off x="750" y="2839"/>
              <a:ext cx="151" cy="89"/>
            </a:xfrm>
            <a:prstGeom prst="ellipse">
              <a:avLst/>
            </a:prstGeom>
            <a:gradFill rotWithShape="0">
              <a:gsLst>
                <a:gs pos="0">
                  <a:schemeClr val="bg1"/>
                </a:gs>
                <a:gs pos="100000">
                  <a:schemeClr val="bg1">
                    <a:gamma/>
                    <a:shade val="69804"/>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44" name="Oval 42"/>
            <p:cNvSpPr>
              <a:spLocks noChangeArrowheads="1"/>
            </p:cNvSpPr>
            <p:nvPr/>
          </p:nvSpPr>
          <p:spPr bwMode="hidden">
            <a:xfrm>
              <a:off x="367" y="2656"/>
              <a:ext cx="150" cy="84"/>
            </a:xfrm>
            <a:prstGeom prst="ellipse">
              <a:avLst/>
            </a:prstGeom>
            <a:gradFill rotWithShape="0">
              <a:gsLst>
                <a:gs pos="0">
                  <a:schemeClr val="bg1"/>
                </a:gs>
                <a:gs pos="100000">
                  <a:schemeClr val="bg1">
                    <a:gamma/>
                    <a:shade val="75686"/>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45" name="Oval 43"/>
            <p:cNvSpPr>
              <a:spLocks noChangeArrowheads="1"/>
            </p:cNvSpPr>
            <p:nvPr/>
          </p:nvSpPr>
          <p:spPr bwMode="hidden">
            <a:xfrm>
              <a:off x="1172" y="2642"/>
              <a:ext cx="156" cy="83"/>
            </a:xfrm>
            <a:prstGeom prst="ellipse">
              <a:avLst/>
            </a:prstGeom>
            <a:gradFill rotWithShape="0">
              <a:gsLst>
                <a:gs pos="0">
                  <a:schemeClr val="bg1"/>
                </a:gs>
                <a:gs pos="100000">
                  <a:schemeClr val="bg1">
                    <a:gamma/>
                    <a:shade val="69804"/>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46" name="Oval 44"/>
            <p:cNvSpPr>
              <a:spLocks noChangeArrowheads="1"/>
            </p:cNvSpPr>
            <p:nvPr/>
          </p:nvSpPr>
          <p:spPr bwMode="hidden">
            <a:xfrm>
              <a:off x="2401" y="2485"/>
              <a:ext cx="156" cy="83"/>
            </a:xfrm>
            <a:prstGeom prst="ellipse">
              <a:avLst/>
            </a:prstGeom>
            <a:gradFill rotWithShape="0">
              <a:gsLst>
                <a:gs pos="0">
                  <a:schemeClr val="bg1"/>
                </a:gs>
                <a:gs pos="100000">
                  <a:schemeClr val="bg1">
                    <a:gamma/>
                    <a:shade val="66667"/>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47" name="Oval 45"/>
            <p:cNvSpPr>
              <a:spLocks noChangeArrowheads="1"/>
            </p:cNvSpPr>
            <p:nvPr/>
          </p:nvSpPr>
          <p:spPr bwMode="hidden">
            <a:xfrm>
              <a:off x="1910" y="2314"/>
              <a:ext cx="134" cy="73"/>
            </a:xfrm>
            <a:prstGeom prst="ellipse">
              <a:avLst/>
            </a:prstGeom>
            <a:gradFill rotWithShape="0">
              <a:gsLst>
                <a:gs pos="0">
                  <a:schemeClr val="bg1"/>
                </a:gs>
                <a:gs pos="100000">
                  <a:schemeClr val="bg1">
                    <a:gamma/>
                    <a:shade val="69804"/>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48" name="Oval 46"/>
            <p:cNvSpPr>
              <a:spLocks noChangeArrowheads="1"/>
            </p:cNvSpPr>
            <p:nvPr/>
          </p:nvSpPr>
          <p:spPr bwMode="hidden">
            <a:xfrm>
              <a:off x="2254" y="2154"/>
              <a:ext cx="134" cy="61"/>
            </a:xfrm>
            <a:prstGeom prst="ellipse">
              <a:avLst/>
            </a:prstGeom>
            <a:gradFill rotWithShape="0">
              <a:gsLst>
                <a:gs pos="0">
                  <a:schemeClr val="bg1"/>
                </a:gs>
                <a:gs pos="100000">
                  <a:schemeClr val="bg1">
                    <a:gamma/>
                    <a:shade val="69804"/>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49" name="Oval 47"/>
            <p:cNvSpPr>
              <a:spLocks noChangeArrowheads="1"/>
            </p:cNvSpPr>
            <p:nvPr/>
          </p:nvSpPr>
          <p:spPr bwMode="hidden">
            <a:xfrm>
              <a:off x="2742" y="2305"/>
              <a:ext cx="140" cy="72"/>
            </a:xfrm>
            <a:prstGeom prst="ellipse">
              <a:avLst/>
            </a:prstGeom>
            <a:gradFill rotWithShape="0">
              <a:gsLst>
                <a:gs pos="0">
                  <a:schemeClr val="bg1"/>
                </a:gs>
                <a:gs pos="100000">
                  <a:schemeClr val="bg1">
                    <a:gamma/>
                    <a:shade val="66667"/>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50" name="Oval 48"/>
            <p:cNvSpPr>
              <a:spLocks noChangeArrowheads="1"/>
            </p:cNvSpPr>
            <p:nvPr/>
          </p:nvSpPr>
          <p:spPr bwMode="hidden">
            <a:xfrm>
              <a:off x="2812" y="1898"/>
              <a:ext cx="129" cy="61"/>
            </a:xfrm>
            <a:prstGeom prst="ellipse">
              <a:avLst/>
            </a:prstGeom>
            <a:gradFill rotWithShape="0">
              <a:gsLst>
                <a:gs pos="0">
                  <a:schemeClr val="bg1"/>
                </a:gs>
                <a:gs pos="100000">
                  <a:schemeClr val="bg1">
                    <a:gamma/>
                    <a:shade val="69804"/>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51" name="Oval 49"/>
            <p:cNvSpPr>
              <a:spLocks noChangeArrowheads="1"/>
            </p:cNvSpPr>
            <p:nvPr/>
          </p:nvSpPr>
          <p:spPr bwMode="hidden">
            <a:xfrm>
              <a:off x="3721" y="1792"/>
              <a:ext cx="128" cy="61"/>
            </a:xfrm>
            <a:prstGeom prst="ellipse">
              <a:avLst/>
            </a:prstGeom>
            <a:gradFill rotWithShape="0">
              <a:gsLst>
                <a:gs pos="0">
                  <a:schemeClr val="bg1"/>
                </a:gs>
                <a:gs pos="100000">
                  <a:schemeClr val="bg1">
                    <a:gamma/>
                    <a:shade val="69804"/>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52" name="Oval 50"/>
            <p:cNvSpPr>
              <a:spLocks noChangeArrowheads="1"/>
            </p:cNvSpPr>
            <p:nvPr/>
          </p:nvSpPr>
          <p:spPr bwMode="hidden">
            <a:xfrm>
              <a:off x="3528" y="1896"/>
              <a:ext cx="128" cy="61"/>
            </a:xfrm>
            <a:prstGeom prst="ellipse">
              <a:avLst/>
            </a:prstGeom>
            <a:gradFill rotWithShape="0">
              <a:gsLst>
                <a:gs pos="0">
                  <a:schemeClr val="bg1"/>
                </a:gs>
                <a:gs pos="100000">
                  <a:schemeClr val="bg1">
                    <a:gamma/>
                    <a:shade val="69804"/>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53" name="Oval 51"/>
            <p:cNvSpPr>
              <a:spLocks noChangeArrowheads="1"/>
            </p:cNvSpPr>
            <p:nvPr/>
          </p:nvSpPr>
          <p:spPr bwMode="hidden">
            <a:xfrm>
              <a:off x="3064" y="1778"/>
              <a:ext cx="128" cy="62"/>
            </a:xfrm>
            <a:prstGeom prst="ellipse">
              <a:avLst/>
            </a:prstGeom>
            <a:gradFill rotWithShape="0">
              <a:gsLst>
                <a:gs pos="0">
                  <a:schemeClr val="bg1"/>
                </a:gs>
                <a:gs pos="100000">
                  <a:schemeClr val="bg1">
                    <a:gamma/>
                    <a:shade val="69804"/>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54" name="Oval 52"/>
            <p:cNvSpPr>
              <a:spLocks noChangeArrowheads="1"/>
            </p:cNvSpPr>
            <p:nvPr/>
          </p:nvSpPr>
          <p:spPr bwMode="hidden">
            <a:xfrm>
              <a:off x="3277" y="2024"/>
              <a:ext cx="134" cy="73"/>
            </a:xfrm>
            <a:prstGeom prst="ellipse">
              <a:avLst/>
            </a:prstGeom>
            <a:gradFill rotWithShape="0">
              <a:gsLst>
                <a:gs pos="0">
                  <a:schemeClr val="bg1"/>
                </a:gs>
                <a:gs pos="100000">
                  <a:schemeClr val="bg1">
                    <a:gamma/>
                    <a:shade val="60784"/>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55" name="Oval 53"/>
            <p:cNvSpPr>
              <a:spLocks noChangeArrowheads="1"/>
            </p:cNvSpPr>
            <p:nvPr/>
          </p:nvSpPr>
          <p:spPr bwMode="hidden">
            <a:xfrm>
              <a:off x="3027" y="2160"/>
              <a:ext cx="133" cy="61"/>
            </a:xfrm>
            <a:prstGeom prst="ellipse">
              <a:avLst/>
            </a:prstGeom>
            <a:gradFill rotWithShape="0">
              <a:gsLst>
                <a:gs pos="0">
                  <a:schemeClr val="bg1"/>
                </a:gs>
                <a:gs pos="100000">
                  <a:schemeClr val="bg1">
                    <a:gamma/>
                    <a:shade val="60784"/>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56" name="Oval 54"/>
            <p:cNvSpPr>
              <a:spLocks noChangeArrowheads="1"/>
            </p:cNvSpPr>
            <p:nvPr/>
          </p:nvSpPr>
          <p:spPr bwMode="hidden">
            <a:xfrm>
              <a:off x="1569" y="2453"/>
              <a:ext cx="150" cy="90"/>
            </a:xfrm>
            <a:prstGeom prst="ellipse">
              <a:avLst/>
            </a:prstGeom>
            <a:gradFill rotWithShape="0">
              <a:gsLst>
                <a:gs pos="0">
                  <a:schemeClr val="bg1"/>
                </a:gs>
                <a:gs pos="100000">
                  <a:schemeClr val="bg1">
                    <a:gamma/>
                    <a:shade val="69804"/>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57" name="Oval 55"/>
            <p:cNvSpPr>
              <a:spLocks noChangeArrowheads="1"/>
            </p:cNvSpPr>
            <p:nvPr/>
          </p:nvSpPr>
          <p:spPr bwMode="hidden">
            <a:xfrm>
              <a:off x="1863" y="2028"/>
              <a:ext cx="139" cy="61"/>
            </a:xfrm>
            <a:prstGeom prst="ellipse">
              <a:avLst/>
            </a:prstGeom>
            <a:gradFill rotWithShape="0">
              <a:gsLst>
                <a:gs pos="0">
                  <a:schemeClr val="bg1"/>
                </a:gs>
                <a:gs pos="100000">
                  <a:schemeClr val="bg1">
                    <a:gamma/>
                    <a:shade val="75686"/>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58" name="Oval 56"/>
            <p:cNvSpPr>
              <a:spLocks noChangeArrowheads="1"/>
            </p:cNvSpPr>
            <p:nvPr/>
          </p:nvSpPr>
          <p:spPr bwMode="hidden">
            <a:xfrm>
              <a:off x="1513" y="2175"/>
              <a:ext cx="139" cy="61"/>
            </a:xfrm>
            <a:prstGeom prst="ellipse">
              <a:avLst/>
            </a:prstGeom>
            <a:gradFill rotWithShape="0">
              <a:gsLst>
                <a:gs pos="0">
                  <a:schemeClr val="bg1"/>
                </a:gs>
                <a:gs pos="100000">
                  <a:schemeClr val="bg1">
                    <a:gamma/>
                    <a:shade val="75686"/>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59" name="Oval 57"/>
            <p:cNvSpPr>
              <a:spLocks noChangeArrowheads="1"/>
            </p:cNvSpPr>
            <p:nvPr/>
          </p:nvSpPr>
          <p:spPr bwMode="hidden">
            <a:xfrm>
              <a:off x="1191" y="2311"/>
              <a:ext cx="134" cy="72"/>
            </a:xfrm>
            <a:prstGeom prst="ellipse">
              <a:avLst/>
            </a:prstGeom>
            <a:gradFill rotWithShape="0">
              <a:gsLst>
                <a:gs pos="0">
                  <a:schemeClr val="bg1"/>
                </a:gs>
                <a:gs pos="100000">
                  <a:schemeClr val="bg1">
                    <a:gamma/>
                    <a:shade val="75686"/>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0" name="Oval 58"/>
            <p:cNvSpPr>
              <a:spLocks noChangeArrowheads="1"/>
            </p:cNvSpPr>
            <p:nvPr/>
          </p:nvSpPr>
          <p:spPr bwMode="hidden">
            <a:xfrm>
              <a:off x="1154" y="2047"/>
              <a:ext cx="134" cy="61"/>
            </a:xfrm>
            <a:prstGeom prst="ellipse">
              <a:avLst/>
            </a:prstGeom>
            <a:gradFill rotWithShape="0">
              <a:gsLst>
                <a:gs pos="0">
                  <a:schemeClr val="bg1"/>
                </a:gs>
                <a:gs pos="100000">
                  <a:schemeClr val="bg1">
                    <a:gamma/>
                    <a:shade val="78824"/>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1" name="Oval 59"/>
            <p:cNvSpPr>
              <a:spLocks noChangeArrowheads="1"/>
            </p:cNvSpPr>
            <p:nvPr/>
          </p:nvSpPr>
          <p:spPr bwMode="hidden">
            <a:xfrm>
              <a:off x="1142" y="1803"/>
              <a:ext cx="128" cy="61"/>
            </a:xfrm>
            <a:prstGeom prst="ellipse">
              <a:avLst/>
            </a:prstGeom>
            <a:gradFill rotWithShape="0">
              <a:gsLst>
                <a:gs pos="0">
                  <a:schemeClr val="bg1"/>
                </a:gs>
                <a:gs pos="100000">
                  <a:schemeClr val="bg1">
                    <a:gamma/>
                    <a:shade val="78824"/>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2" name="Oval 60"/>
            <p:cNvSpPr>
              <a:spLocks noChangeArrowheads="1"/>
            </p:cNvSpPr>
            <p:nvPr/>
          </p:nvSpPr>
          <p:spPr bwMode="hidden">
            <a:xfrm>
              <a:off x="1500" y="1912"/>
              <a:ext cx="128" cy="61"/>
            </a:xfrm>
            <a:prstGeom prst="ellipse">
              <a:avLst/>
            </a:prstGeom>
            <a:gradFill rotWithShape="0">
              <a:gsLst>
                <a:gs pos="0">
                  <a:schemeClr val="bg1"/>
                </a:gs>
                <a:gs pos="100000">
                  <a:schemeClr val="bg1">
                    <a:gamma/>
                    <a:shade val="78824"/>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3" name="Oval 61"/>
            <p:cNvSpPr>
              <a:spLocks noChangeArrowheads="1"/>
            </p:cNvSpPr>
            <p:nvPr/>
          </p:nvSpPr>
          <p:spPr bwMode="hidden">
            <a:xfrm>
              <a:off x="1804" y="1801"/>
              <a:ext cx="128" cy="61"/>
            </a:xfrm>
            <a:prstGeom prst="ellipse">
              <a:avLst/>
            </a:prstGeom>
            <a:gradFill rotWithShape="0">
              <a:gsLst>
                <a:gs pos="0">
                  <a:schemeClr val="bg1"/>
                </a:gs>
                <a:gs pos="100000">
                  <a:schemeClr val="bg1">
                    <a:gamma/>
                    <a:shade val="78824"/>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4" name="Oval 62"/>
            <p:cNvSpPr>
              <a:spLocks noChangeArrowheads="1"/>
            </p:cNvSpPr>
            <p:nvPr/>
          </p:nvSpPr>
          <p:spPr bwMode="hidden">
            <a:xfrm>
              <a:off x="2159" y="1905"/>
              <a:ext cx="128" cy="61"/>
            </a:xfrm>
            <a:prstGeom prst="ellipse">
              <a:avLst/>
            </a:prstGeom>
            <a:gradFill rotWithShape="0">
              <a:gsLst>
                <a:gs pos="0">
                  <a:schemeClr val="bg1"/>
                </a:gs>
                <a:gs pos="100000">
                  <a:schemeClr val="bg1">
                    <a:gamma/>
                    <a:shade val="78824"/>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 name="Oval 63"/>
            <p:cNvSpPr>
              <a:spLocks noChangeArrowheads="1"/>
            </p:cNvSpPr>
            <p:nvPr/>
          </p:nvSpPr>
          <p:spPr bwMode="hidden">
            <a:xfrm>
              <a:off x="2432" y="1787"/>
              <a:ext cx="128" cy="61"/>
            </a:xfrm>
            <a:prstGeom prst="ellipse">
              <a:avLst/>
            </a:prstGeom>
            <a:gradFill rotWithShape="0">
              <a:gsLst>
                <a:gs pos="0">
                  <a:schemeClr val="bg1"/>
                </a:gs>
                <a:gs pos="100000">
                  <a:schemeClr val="bg1">
                    <a:gamma/>
                    <a:shade val="78824"/>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6" name="Oval 64"/>
            <p:cNvSpPr>
              <a:spLocks noChangeArrowheads="1"/>
            </p:cNvSpPr>
            <p:nvPr/>
          </p:nvSpPr>
          <p:spPr bwMode="hidden">
            <a:xfrm>
              <a:off x="470" y="2032"/>
              <a:ext cx="134" cy="73"/>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7" name="Oval 65"/>
            <p:cNvSpPr>
              <a:spLocks noChangeArrowheads="1"/>
            </p:cNvSpPr>
            <p:nvPr/>
          </p:nvSpPr>
          <p:spPr bwMode="hidden">
            <a:xfrm>
              <a:off x="68" y="2166"/>
              <a:ext cx="134" cy="73"/>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8" name="Oval 66"/>
            <p:cNvSpPr>
              <a:spLocks noChangeArrowheads="1"/>
            </p:cNvSpPr>
            <p:nvPr/>
          </p:nvSpPr>
          <p:spPr bwMode="hidden">
            <a:xfrm>
              <a:off x="798" y="1916"/>
              <a:ext cx="128" cy="61"/>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9" name="Oval 67"/>
            <p:cNvSpPr>
              <a:spLocks noChangeArrowheads="1"/>
            </p:cNvSpPr>
            <p:nvPr/>
          </p:nvSpPr>
          <p:spPr bwMode="hidden">
            <a:xfrm>
              <a:off x="455" y="1797"/>
              <a:ext cx="128" cy="61"/>
            </a:xfrm>
            <a:prstGeom prst="ellipse">
              <a:avLst/>
            </a:prstGeom>
            <a:gradFill rotWithShape="0">
              <a:gsLst>
                <a:gs pos="0">
                  <a:schemeClr val="bg1"/>
                </a:gs>
                <a:gs pos="100000">
                  <a:schemeClr val="bg1">
                    <a:gamma/>
                    <a:shade val="84706"/>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70" name="Oval 68"/>
            <p:cNvSpPr>
              <a:spLocks noChangeArrowheads="1"/>
            </p:cNvSpPr>
            <p:nvPr/>
          </p:nvSpPr>
          <p:spPr bwMode="hidden">
            <a:xfrm>
              <a:off x="113" y="1901"/>
              <a:ext cx="128" cy="61"/>
            </a:xfrm>
            <a:prstGeom prst="ellipse">
              <a:avLst/>
            </a:prstGeom>
            <a:gradFill rotWithShape="0">
              <a:gsLst>
                <a:gs pos="0">
                  <a:schemeClr val="bg1"/>
                </a:gs>
                <a:gs pos="100000">
                  <a:schemeClr val="bg1">
                    <a:gamma/>
                    <a:shade val="84706"/>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71" name="Oval 69"/>
            <p:cNvSpPr>
              <a:spLocks noChangeArrowheads="1"/>
            </p:cNvSpPr>
            <p:nvPr/>
          </p:nvSpPr>
          <p:spPr bwMode="hidden">
            <a:xfrm>
              <a:off x="432" y="2323"/>
              <a:ext cx="139" cy="61"/>
            </a:xfrm>
            <a:prstGeom prst="ellipse">
              <a:avLst/>
            </a:prstGeom>
            <a:gradFill rotWithShape="0">
              <a:gsLst>
                <a:gs pos="0">
                  <a:schemeClr val="bg1"/>
                </a:gs>
                <a:gs pos="100000">
                  <a:schemeClr val="bg1">
                    <a:gamma/>
                    <a:shade val="78824"/>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72" name="Oval 70"/>
            <p:cNvSpPr>
              <a:spLocks noChangeArrowheads="1"/>
            </p:cNvSpPr>
            <p:nvPr/>
          </p:nvSpPr>
          <p:spPr bwMode="hidden">
            <a:xfrm>
              <a:off x="814" y="2178"/>
              <a:ext cx="134" cy="61"/>
            </a:xfrm>
            <a:prstGeom prst="ellipse">
              <a:avLst/>
            </a:prstGeom>
            <a:gradFill rotWithShape="0">
              <a:gsLst>
                <a:gs pos="0">
                  <a:schemeClr val="bg1"/>
                </a:gs>
                <a:gs pos="100000">
                  <a:schemeClr val="bg1">
                    <a:gamma/>
                    <a:shade val="78824"/>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73" name="Oval 71"/>
            <p:cNvSpPr>
              <a:spLocks noChangeArrowheads="1"/>
            </p:cNvSpPr>
            <p:nvPr/>
          </p:nvSpPr>
          <p:spPr bwMode="hidden">
            <a:xfrm>
              <a:off x="789" y="2472"/>
              <a:ext cx="156" cy="89"/>
            </a:xfrm>
            <a:prstGeom prst="ellipse">
              <a:avLst/>
            </a:prstGeom>
            <a:gradFill rotWithShape="0">
              <a:gsLst>
                <a:gs pos="0">
                  <a:schemeClr val="bg1"/>
                </a:gs>
                <a:gs pos="100000">
                  <a:schemeClr val="bg1">
                    <a:gamma/>
                    <a:shade val="75686"/>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74" name="Oval 72"/>
            <p:cNvSpPr>
              <a:spLocks noChangeArrowheads="1"/>
            </p:cNvSpPr>
            <p:nvPr/>
          </p:nvSpPr>
          <p:spPr bwMode="hidden">
            <a:xfrm>
              <a:off x="2544" y="2015"/>
              <a:ext cx="140" cy="72"/>
            </a:xfrm>
            <a:prstGeom prst="ellipse">
              <a:avLst/>
            </a:prstGeom>
            <a:gradFill rotWithShape="0">
              <a:gsLst>
                <a:gs pos="0">
                  <a:schemeClr val="bg1"/>
                </a:gs>
                <a:gs pos="100000">
                  <a:schemeClr val="bg1">
                    <a:gamma/>
                    <a:shade val="69804"/>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75" name="Oval 73"/>
            <p:cNvSpPr>
              <a:spLocks noChangeArrowheads="1"/>
            </p:cNvSpPr>
            <p:nvPr/>
          </p:nvSpPr>
          <p:spPr bwMode="hidden">
            <a:xfrm>
              <a:off x="1457" y="1700"/>
              <a:ext cx="123" cy="51"/>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76" name="Oval 74"/>
            <p:cNvSpPr>
              <a:spLocks noChangeArrowheads="1"/>
            </p:cNvSpPr>
            <p:nvPr/>
          </p:nvSpPr>
          <p:spPr bwMode="hidden">
            <a:xfrm>
              <a:off x="1747" y="1599"/>
              <a:ext cx="123" cy="50"/>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77" name="Oval 75"/>
            <p:cNvSpPr>
              <a:spLocks noChangeArrowheads="1"/>
            </p:cNvSpPr>
            <p:nvPr/>
          </p:nvSpPr>
          <p:spPr bwMode="hidden">
            <a:xfrm>
              <a:off x="1385" y="1506"/>
              <a:ext cx="123" cy="50"/>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78" name="Oval 76"/>
            <p:cNvSpPr>
              <a:spLocks noChangeArrowheads="1"/>
            </p:cNvSpPr>
            <p:nvPr/>
          </p:nvSpPr>
          <p:spPr bwMode="hidden">
            <a:xfrm>
              <a:off x="1093" y="1595"/>
              <a:ext cx="123" cy="51"/>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79" name="Oval 77"/>
            <p:cNvSpPr>
              <a:spLocks noChangeArrowheads="1"/>
            </p:cNvSpPr>
            <p:nvPr/>
          </p:nvSpPr>
          <p:spPr bwMode="hidden">
            <a:xfrm>
              <a:off x="792" y="1690"/>
              <a:ext cx="124" cy="51"/>
            </a:xfrm>
            <a:prstGeom prst="ellipse">
              <a:avLst/>
            </a:prstGeom>
            <a:gradFill rotWithShape="0">
              <a:gsLst>
                <a:gs pos="0">
                  <a:schemeClr val="bg1"/>
                </a:gs>
                <a:gs pos="100000">
                  <a:schemeClr val="bg1">
                    <a:gamma/>
                    <a:shade val="84706"/>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80" name="Oval 78"/>
            <p:cNvSpPr>
              <a:spLocks noChangeArrowheads="1"/>
            </p:cNvSpPr>
            <p:nvPr/>
          </p:nvSpPr>
          <p:spPr bwMode="hidden">
            <a:xfrm>
              <a:off x="2011" y="1512"/>
              <a:ext cx="123" cy="50"/>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81" name="Oval 79"/>
            <p:cNvSpPr>
              <a:spLocks noChangeArrowheads="1"/>
            </p:cNvSpPr>
            <p:nvPr/>
          </p:nvSpPr>
          <p:spPr bwMode="hidden">
            <a:xfrm>
              <a:off x="2087" y="1696"/>
              <a:ext cx="123" cy="50"/>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82" name="Oval 80"/>
            <p:cNvSpPr>
              <a:spLocks noChangeArrowheads="1"/>
            </p:cNvSpPr>
            <p:nvPr/>
          </p:nvSpPr>
          <p:spPr bwMode="hidden">
            <a:xfrm>
              <a:off x="2345" y="1601"/>
              <a:ext cx="123" cy="50"/>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83" name="Oval 81"/>
            <p:cNvSpPr>
              <a:spLocks noChangeArrowheads="1"/>
            </p:cNvSpPr>
            <p:nvPr/>
          </p:nvSpPr>
          <p:spPr bwMode="hidden">
            <a:xfrm>
              <a:off x="2684" y="1686"/>
              <a:ext cx="123" cy="51"/>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84" name="Oval 82"/>
            <p:cNvSpPr>
              <a:spLocks noChangeArrowheads="1"/>
            </p:cNvSpPr>
            <p:nvPr/>
          </p:nvSpPr>
          <p:spPr bwMode="hidden">
            <a:xfrm>
              <a:off x="806" y="1512"/>
              <a:ext cx="123" cy="50"/>
            </a:xfrm>
            <a:prstGeom prst="ellipse">
              <a:avLst/>
            </a:prstGeom>
            <a:gradFill rotWithShape="0">
              <a:gsLst>
                <a:gs pos="0">
                  <a:schemeClr val="bg1"/>
                </a:gs>
                <a:gs pos="100000">
                  <a:schemeClr val="bg1">
                    <a:gamma/>
                    <a:shade val="87843"/>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85" name="Oval 83"/>
            <p:cNvSpPr>
              <a:spLocks noChangeArrowheads="1"/>
            </p:cNvSpPr>
            <p:nvPr/>
          </p:nvSpPr>
          <p:spPr bwMode="hidden">
            <a:xfrm>
              <a:off x="495" y="1597"/>
              <a:ext cx="123" cy="50"/>
            </a:xfrm>
            <a:prstGeom prst="ellipse">
              <a:avLst/>
            </a:prstGeom>
            <a:gradFill rotWithShape="0">
              <a:gsLst>
                <a:gs pos="0">
                  <a:schemeClr val="bg1"/>
                </a:gs>
                <a:gs pos="100000">
                  <a:schemeClr val="bg1">
                    <a:gamma/>
                    <a:shade val="87843"/>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86" name="Oval 84"/>
            <p:cNvSpPr>
              <a:spLocks noChangeArrowheads="1"/>
            </p:cNvSpPr>
            <p:nvPr/>
          </p:nvSpPr>
          <p:spPr bwMode="hidden">
            <a:xfrm>
              <a:off x="228" y="1508"/>
              <a:ext cx="123" cy="50"/>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87" name="Oval 85"/>
            <p:cNvSpPr>
              <a:spLocks noChangeArrowheads="1"/>
            </p:cNvSpPr>
            <p:nvPr/>
          </p:nvSpPr>
          <p:spPr bwMode="hidden">
            <a:xfrm>
              <a:off x="157" y="1698"/>
              <a:ext cx="123" cy="50"/>
            </a:xfrm>
            <a:prstGeom prst="ellipse">
              <a:avLst/>
            </a:prstGeom>
            <a:gradFill rotWithShape="0">
              <a:gsLst>
                <a:gs pos="0">
                  <a:schemeClr val="bg1"/>
                </a:gs>
                <a:gs pos="100000">
                  <a:schemeClr val="bg1">
                    <a:gamma/>
                    <a:shade val="87843"/>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88" name="Oval 86"/>
            <p:cNvSpPr>
              <a:spLocks noChangeArrowheads="1"/>
            </p:cNvSpPr>
            <p:nvPr/>
          </p:nvSpPr>
          <p:spPr bwMode="hidden">
            <a:xfrm>
              <a:off x="2887" y="1595"/>
              <a:ext cx="124" cy="50"/>
            </a:xfrm>
            <a:prstGeom prst="ellipse">
              <a:avLst/>
            </a:prstGeom>
            <a:gradFill rotWithShape="0">
              <a:gsLst>
                <a:gs pos="0">
                  <a:schemeClr val="bg1"/>
                </a:gs>
                <a:gs pos="100000">
                  <a:schemeClr val="bg1">
                    <a:gamma/>
                    <a:shade val="75686"/>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89" name="Oval 87"/>
            <p:cNvSpPr>
              <a:spLocks noChangeArrowheads="1"/>
            </p:cNvSpPr>
            <p:nvPr/>
          </p:nvSpPr>
          <p:spPr bwMode="hidden">
            <a:xfrm>
              <a:off x="3079" y="1511"/>
              <a:ext cx="124" cy="51"/>
            </a:xfrm>
            <a:prstGeom prst="ellipse">
              <a:avLst/>
            </a:prstGeom>
            <a:gradFill rotWithShape="0">
              <a:gsLst>
                <a:gs pos="0">
                  <a:schemeClr val="bg1"/>
                </a:gs>
                <a:gs pos="100000">
                  <a:schemeClr val="bg1">
                    <a:gamma/>
                    <a:shade val="75686"/>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90" name="Oval 88"/>
            <p:cNvSpPr>
              <a:spLocks noChangeArrowheads="1"/>
            </p:cNvSpPr>
            <p:nvPr/>
          </p:nvSpPr>
          <p:spPr bwMode="hidden">
            <a:xfrm>
              <a:off x="3270" y="1688"/>
              <a:ext cx="124" cy="51"/>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91" name="Oval 89"/>
            <p:cNvSpPr>
              <a:spLocks noChangeArrowheads="1"/>
            </p:cNvSpPr>
            <p:nvPr/>
          </p:nvSpPr>
          <p:spPr bwMode="hidden">
            <a:xfrm>
              <a:off x="3453" y="1599"/>
              <a:ext cx="123" cy="50"/>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92" name="Oval 90"/>
            <p:cNvSpPr>
              <a:spLocks noChangeArrowheads="1"/>
            </p:cNvSpPr>
            <p:nvPr/>
          </p:nvSpPr>
          <p:spPr bwMode="hidden">
            <a:xfrm>
              <a:off x="3651" y="1506"/>
              <a:ext cx="123" cy="50"/>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93" name="Oval 91"/>
            <p:cNvSpPr>
              <a:spLocks noChangeArrowheads="1"/>
            </p:cNvSpPr>
            <p:nvPr/>
          </p:nvSpPr>
          <p:spPr bwMode="hidden">
            <a:xfrm>
              <a:off x="4251" y="1513"/>
              <a:ext cx="124" cy="51"/>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94" name="Oval 92"/>
            <p:cNvSpPr>
              <a:spLocks noChangeArrowheads="1"/>
            </p:cNvSpPr>
            <p:nvPr/>
          </p:nvSpPr>
          <p:spPr bwMode="hidden">
            <a:xfrm>
              <a:off x="3901" y="1701"/>
              <a:ext cx="128" cy="50"/>
            </a:xfrm>
            <a:prstGeom prst="ellipse">
              <a:avLst/>
            </a:prstGeom>
            <a:gradFill rotWithShape="0">
              <a:gsLst>
                <a:gs pos="0">
                  <a:schemeClr val="bg1"/>
                </a:gs>
                <a:gs pos="100000">
                  <a:schemeClr val="bg1">
                    <a:gamma/>
                    <a:shade val="66667"/>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95" name="Oval 93"/>
            <p:cNvSpPr>
              <a:spLocks noChangeArrowheads="1"/>
            </p:cNvSpPr>
            <p:nvPr/>
          </p:nvSpPr>
          <p:spPr bwMode="hidden">
            <a:xfrm>
              <a:off x="4086" y="1608"/>
              <a:ext cx="128" cy="50"/>
            </a:xfrm>
            <a:prstGeom prst="ellipse">
              <a:avLst/>
            </a:prstGeom>
            <a:gradFill rotWithShape="0">
              <a:gsLst>
                <a:gs pos="0">
                  <a:schemeClr val="bg1"/>
                </a:gs>
                <a:gs pos="100000">
                  <a:schemeClr val="bg1">
                    <a:gamma/>
                    <a:shade val="66667"/>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96" name="Oval 94"/>
            <p:cNvSpPr>
              <a:spLocks noChangeArrowheads="1"/>
            </p:cNvSpPr>
            <p:nvPr/>
          </p:nvSpPr>
          <p:spPr bwMode="hidden">
            <a:xfrm>
              <a:off x="1282" y="3653"/>
              <a:ext cx="196" cy="111"/>
            </a:xfrm>
            <a:prstGeom prst="ellipse">
              <a:avLst/>
            </a:prstGeom>
            <a:gradFill rotWithShape="0">
              <a:gsLst>
                <a:gs pos="0">
                  <a:schemeClr val="bg2"/>
                </a:gs>
                <a:gs pos="100000">
                  <a:schemeClr val="bg2">
                    <a:gamma/>
                    <a:shade val="60784"/>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97" name="Oval 95"/>
            <p:cNvSpPr>
              <a:spLocks noChangeArrowheads="1"/>
            </p:cNvSpPr>
            <p:nvPr/>
          </p:nvSpPr>
          <p:spPr bwMode="hidden">
            <a:xfrm>
              <a:off x="707" y="4014"/>
              <a:ext cx="191" cy="112"/>
            </a:xfrm>
            <a:prstGeom prst="ellipse">
              <a:avLst/>
            </a:prstGeom>
            <a:gradFill rotWithShape="0">
              <a:gsLst>
                <a:gs pos="0">
                  <a:schemeClr val="bg2"/>
                </a:gs>
                <a:gs pos="100000">
                  <a:schemeClr val="bg2">
                    <a:gamma/>
                    <a:shade val="60784"/>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98" name="Oval 96"/>
            <p:cNvSpPr>
              <a:spLocks noChangeArrowheads="1"/>
            </p:cNvSpPr>
            <p:nvPr/>
          </p:nvSpPr>
          <p:spPr bwMode="hidden">
            <a:xfrm>
              <a:off x="2229" y="3090"/>
              <a:ext cx="168" cy="95"/>
            </a:xfrm>
            <a:prstGeom prst="ellipse">
              <a:avLst/>
            </a:prstGeom>
            <a:gradFill rotWithShape="0">
              <a:gsLst>
                <a:gs pos="0">
                  <a:schemeClr val="bg2"/>
                </a:gs>
                <a:gs pos="100000">
                  <a:schemeClr val="bg2">
                    <a:gamma/>
                    <a:shade val="60784"/>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99" name="Oval 97"/>
            <p:cNvSpPr>
              <a:spLocks noChangeArrowheads="1"/>
            </p:cNvSpPr>
            <p:nvPr/>
          </p:nvSpPr>
          <p:spPr bwMode="hidden">
            <a:xfrm>
              <a:off x="2604" y="2867"/>
              <a:ext cx="156" cy="89"/>
            </a:xfrm>
            <a:prstGeom prst="ellipse">
              <a:avLst/>
            </a:prstGeom>
            <a:gradFill rotWithShape="0">
              <a:gsLst>
                <a:gs pos="0">
                  <a:schemeClr val="bg2"/>
                </a:gs>
                <a:gs pos="100000">
                  <a:schemeClr val="bg2">
                    <a:gamma/>
                    <a:shade val="60784"/>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00" name="Oval 98"/>
            <p:cNvSpPr>
              <a:spLocks noChangeArrowheads="1"/>
            </p:cNvSpPr>
            <p:nvPr/>
          </p:nvSpPr>
          <p:spPr bwMode="hidden">
            <a:xfrm>
              <a:off x="2907" y="2668"/>
              <a:ext cx="156" cy="84"/>
            </a:xfrm>
            <a:prstGeom prst="ellipse">
              <a:avLst/>
            </a:prstGeom>
            <a:gradFill rotWithShape="0">
              <a:gsLst>
                <a:gs pos="0">
                  <a:schemeClr val="bg2"/>
                </a:gs>
                <a:gs pos="100000">
                  <a:schemeClr val="bg2">
                    <a:gamma/>
                    <a:shade val="60784"/>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01" name="Oval 99"/>
            <p:cNvSpPr>
              <a:spLocks noChangeArrowheads="1"/>
            </p:cNvSpPr>
            <p:nvPr/>
          </p:nvSpPr>
          <p:spPr bwMode="hidden">
            <a:xfrm>
              <a:off x="3248" y="2454"/>
              <a:ext cx="150" cy="90"/>
            </a:xfrm>
            <a:prstGeom prst="ellipse">
              <a:avLst/>
            </a:prstGeom>
            <a:gradFill rotWithShape="0">
              <a:gsLst>
                <a:gs pos="0">
                  <a:schemeClr val="bg2"/>
                </a:gs>
                <a:gs pos="100000">
                  <a:schemeClr val="bg2">
                    <a:gamma/>
                    <a:shade val="60784"/>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02" name="Oval 100"/>
            <p:cNvSpPr>
              <a:spLocks noChangeArrowheads="1"/>
            </p:cNvSpPr>
            <p:nvPr/>
          </p:nvSpPr>
          <p:spPr bwMode="hidden">
            <a:xfrm>
              <a:off x="1801" y="3360"/>
              <a:ext cx="168" cy="95"/>
            </a:xfrm>
            <a:prstGeom prst="ellipse">
              <a:avLst/>
            </a:prstGeom>
            <a:gradFill rotWithShape="0">
              <a:gsLst>
                <a:gs pos="0">
                  <a:schemeClr val="bg2"/>
                </a:gs>
                <a:gs pos="100000">
                  <a:schemeClr val="bg2">
                    <a:gamma/>
                    <a:shade val="60784"/>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03" name="Oval 101"/>
            <p:cNvSpPr>
              <a:spLocks noChangeArrowheads="1"/>
            </p:cNvSpPr>
            <p:nvPr/>
          </p:nvSpPr>
          <p:spPr bwMode="hidden">
            <a:xfrm>
              <a:off x="3512" y="2302"/>
              <a:ext cx="134" cy="73"/>
            </a:xfrm>
            <a:prstGeom prst="ellipse">
              <a:avLst/>
            </a:prstGeom>
            <a:gradFill rotWithShape="0">
              <a:gsLst>
                <a:gs pos="0">
                  <a:schemeClr val="bg2"/>
                </a:gs>
                <a:gs pos="100000">
                  <a:schemeClr val="bg2">
                    <a:gamma/>
                    <a:shade val="60784"/>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04" name="Oval 102"/>
            <p:cNvSpPr>
              <a:spLocks noChangeArrowheads="1"/>
            </p:cNvSpPr>
            <p:nvPr/>
          </p:nvSpPr>
          <p:spPr bwMode="hidden">
            <a:xfrm>
              <a:off x="3980" y="2014"/>
              <a:ext cx="134" cy="72"/>
            </a:xfrm>
            <a:prstGeom prst="ellipse">
              <a:avLst/>
            </a:prstGeom>
            <a:gradFill rotWithShape="0">
              <a:gsLst>
                <a:gs pos="0">
                  <a:schemeClr val="bg2"/>
                </a:gs>
                <a:gs pos="100000">
                  <a:schemeClr val="bg2">
                    <a:gamma/>
                    <a:shade val="60784"/>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05" name="Oval 103"/>
            <p:cNvSpPr>
              <a:spLocks noChangeArrowheads="1"/>
            </p:cNvSpPr>
            <p:nvPr/>
          </p:nvSpPr>
          <p:spPr bwMode="hidden">
            <a:xfrm>
              <a:off x="3753" y="2158"/>
              <a:ext cx="134" cy="61"/>
            </a:xfrm>
            <a:prstGeom prst="ellipse">
              <a:avLst/>
            </a:prstGeom>
            <a:gradFill rotWithShape="0">
              <a:gsLst>
                <a:gs pos="0">
                  <a:schemeClr val="bg2"/>
                </a:gs>
                <a:gs pos="100000">
                  <a:schemeClr val="bg2">
                    <a:gamma/>
                    <a:shade val="60784"/>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06" name="Oval 104"/>
            <p:cNvSpPr>
              <a:spLocks noChangeArrowheads="1"/>
            </p:cNvSpPr>
            <p:nvPr/>
          </p:nvSpPr>
          <p:spPr bwMode="hidden">
            <a:xfrm>
              <a:off x="4176" y="1898"/>
              <a:ext cx="128" cy="61"/>
            </a:xfrm>
            <a:prstGeom prst="ellipse">
              <a:avLst/>
            </a:prstGeom>
            <a:gradFill rotWithShape="0">
              <a:gsLst>
                <a:gs pos="0">
                  <a:schemeClr val="bg2"/>
                </a:gs>
                <a:gs pos="100000">
                  <a:schemeClr val="bg2">
                    <a:gamma/>
                    <a:shade val="57647"/>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07" name="Oval 105"/>
            <p:cNvSpPr>
              <a:spLocks noChangeArrowheads="1"/>
            </p:cNvSpPr>
            <p:nvPr/>
          </p:nvSpPr>
          <p:spPr bwMode="hidden">
            <a:xfrm>
              <a:off x="4338" y="1797"/>
              <a:ext cx="129" cy="61"/>
            </a:xfrm>
            <a:prstGeom prst="ellipse">
              <a:avLst/>
            </a:prstGeom>
            <a:gradFill rotWithShape="0">
              <a:gsLst>
                <a:gs pos="0">
                  <a:schemeClr val="bg2"/>
                </a:gs>
                <a:gs pos="100000">
                  <a:schemeClr val="bg2">
                    <a:gamma/>
                    <a:shade val="57647"/>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08" name="Oval 106"/>
            <p:cNvSpPr>
              <a:spLocks noChangeArrowheads="1"/>
            </p:cNvSpPr>
            <p:nvPr/>
          </p:nvSpPr>
          <p:spPr bwMode="hidden">
            <a:xfrm>
              <a:off x="4505" y="1700"/>
              <a:ext cx="124" cy="51"/>
            </a:xfrm>
            <a:prstGeom prst="ellipse">
              <a:avLst/>
            </a:prstGeom>
            <a:gradFill rotWithShape="0">
              <a:gsLst>
                <a:gs pos="0">
                  <a:schemeClr val="bg2"/>
                </a:gs>
                <a:gs pos="100000">
                  <a:schemeClr val="bg2">
                    <a:gamma/>
                    <a:shade val="81961"/>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09" name="Oval 107"/>
            <p:cNvSpPr>
              <a:spLocks noChangeArrowheads="1"/>
            </p:cNvSpPr>
            <p:nvPr/>
          </p:nvSpPr>
          <p:spPr bwMode="hidden">
            <a:xfrm>
              <a:off x="4661" y="1603"/>
              <a:ext cx="123" cy="50"/>
            </a:xfrm>
            <a:prstGeom prst="ellipse">
              <a:avLst/>
            </a:prstGeom>
            <a:gradFill rotWithShape="0">
              <a:gsLst>
                <a:gs pos="0">
                  <a:schemeClr val="bg2"/>
                </a:gs>
                <a:gs pos="100000">
                  <a:schemeClr val="bg2">
                    <a:gamma/>
                    <a:shade val="81961"/>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10" name="Oval 108"/>
            <p:cNvSpPr>
              <a:spLocks noChangeArrowheads="1"/>
            </p:cNvSpPr>
            <p:nvPr/>
          </p:nvSpPr>
          <p:spPr bwMode="hidden">
            <a:xfrm>
              <a:off x="4803" y="1512"/>
              <a:ext cx="128" cy="51"/>
            </a:xfrm>
            <a:prstGeom prst="ellipse">
              <a:avLst/>
            </a:prstGeom>
            <a:gradFill rotWithShape="0">
              <a:gsLst>
                <a:gs pos="0">
                  <a:schemeClr val="bg2"/>
                </a:gs>
                <a:gs pos="100000">
                  <a:schemeClr val="bg2">
                    <a:gamma/>
                    <a:shade val="60784"/>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11" name="Oval 109"/>
            <p:cNvSpPr>
              <a:spLocks noChangeArrowheads="1"/>
            </p:cNvSpPr>
            <p:nvPr/>
          </p:nvSpPr>
          <p:spPr bwMode="hidden">
            <a:xfrm>
              <a:off x="4930" y="1431"/>
              <a:ext cx="111" cy="50"/>
            </a:xfrm>
            <a:prstGeom prst="ellipse">
              <a:avLst/>
            </a:prstGeom>
            <a:gradFill rotWithShape="0">
              <a:gsLst>
                <a:gs pos="0">
                  <a:schemeClr val="bg2"/>
                </a:gs>
                <a:gs pos="100000">
                  <a:schemeClr val="bg2">
                    <a:gamma/>
                    <a:shade val="60784"/>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12" name="Oval 110"/>
            <p:cNvSpPr>
              <a:spLocks noChangeArrowheads="1"/>
            </p:cNvSpPr>
            <p:nvPr/>
          </p:nvSpPr>
          <p:spPr bwMode="hidden">
            <a:xfrm>
              <a:off x="3835" y="1430"/>
              <a:ext cx="112" cy="50"/>
            </a:xfrm>
            <a:prstGeom prst="ellipse">
              <a:avLst/>
            </a:prstGeom>
            <a:gradFill rotWithShape="0">
              <a:gsLst>
                <a:gs pos="0">
                  <a:schemeClr val="bg1"/>
                </a:gs>
                <a:gs pos="100000">
                  <a:schemeClr val="bg1">
                    <a:gamma/>
                    <a:shade val="69804"/>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13" name="Oval 111"/>
            <p:cNvSpPr>
              <a:spLocks noChangeArrowheads="1"/>
            </p:cNvSpPr>
            <p:nvPr/>
          </p:nvSpPr>
          <p:spPr bwMode="hidden">
            <a:xfrm>
              <a:off x="3286" y="1430"/>
              <a:ext cx="112" cy="50"/>
            </a:xfrm>
            <a:prstGeom prst="ellipse">
              <a:avLst/>
            </a:prstGeom>
            <a:gradFill rotWithShape="0">
              <a:gsLst>
                <a:gs pos="0">
                  <a:schemeClr val="bg1"/>
                </a:gs>
                <a:gs pos="100000">
                  <a:schemeClr val="bg1">
                    <a:gamma/>
                    <a:shade val="75686"/>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14" name="Oval 112"/>
            <p:cNvSpPr>
              <a:spLocks noChangeArrowheads="1"/>
            </p:cNvSpPr>
            <p:nvPr/>
          </p:nvSpPr>
          <p:spPr bwMode="hidden">
            <a:xfrm>
              <a:off x="2972" y="1366"/>
              <a:ext cx="111" cy="51"/>
            </a:xfrm>
            <a:prstGeom prst="ellipse">
              <a:avLst/>
            </a:prstGeom>
            <a:gradFill rotWithShape="0">
              <a:gsLst>
                <a:gs pos="0">
                  <a:schemeClr val="bg1"/>
                </a:gs>
                <a:gs pos="100000">
                  <a:schemeClr val="bg1">
                    <a:gamma/>
                    <a:shade val="78824"/>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15" name="Oval 113"/>
            <p:cNvSpPr>
              <a:spLocks noChangeArrowheads="1"/>
            </p:cNvSpPr>
            <p:nvPr/>
          </p:nvSpPr>
          <p:spPr bwMode="hidden">
            <a:xfrm>
              <a:off x="3152" y="1292"/>
              <a:ext cx="112" cy="50"/>
            </a:xfrm>
            <a:prstGeom prst="ellipse">
              <a:avLst/>
            </a:prstGeom>
            <a:gradFill rotWithShape="0">
              <a:gsLst>
                <a:gs pos="0">
                  <a:schemeClr val="bg1"/>
                </a:gs>
                <a:gs pos="100000">
                  <a:schemeClr val="bg1">
                    <a:gamma/>
                    <a:shade val="78824"/>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16" name="Oval 114"/>
            <p:cNvSpPr>
              <a:spLocks noChangeArrowheads="1"/>
            </p:cNvSpPr>
            <p:nvPr/>
          </p:nvSpPr>
          <p:spPr bwMode="hidden">
            <a:xfrm>
              <a:off x="3020" y="1170"/>
              <a:ext cx="112" cy="50"/>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17" name="Oval 115"/>
            <p:cNvSpPr>
              <a:spLocks noChangeArrowheads="1"/>
            </p:cNvSpPr>
            <p:nvPr/>
          </p:nvSpPr>
          <p:spPr bwMode="hidden">
            <a:xfrm>
              <a:off x="2443" y="1368"/>
              <a:ext cx="112" cy="51"/>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18" name="Oval 116"/>
            <p:cNvSpPr>
              <a:spLocks noChangeArrowheads="1"/>
            </p:cNvSpPr>
            <p:nvPr/>
          </p:nvSpPr>
          <p:spPr bwMode="hidden">
            <a:xfrm>
              <a:off x="2301" y="1220"/>
              <a:ext cx="112" cy="51"/>
            </a:xfrm>
            <a:prstGeom prst="ellipse">
              <a:avLst/>
            </a:prstGeom>
            <a:gradFill rotWithShape="0">
              <a:gsLst>
                <a:gs pos="0">
                  <a:schemeClr val="bg1"/>
                </a:gs>
                <a:gs pos="100000">
                  <a:schemeClr val="bg1">
                    <a:gamma/>
                    <a:shade val="84706"/>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19" name="Oval 117"/>
            <p:cNvSpPr>
              <a:spLocks noChangeArrowheads="1"/>
            </p:cNvSpPr>
            <p:nvPr/>
          </p:nvSpPr>
          <p:spPr bwMode="hidden">
            <a:xfrm>
              <a:off x="2095" y="1284"/>
              <a:ext cx="112" cy="51"/>
            </a:xfrm>
            <a:prstGeom prst="ellipse">
              <a:avLst/>
            </a:prstGeom>
            <a:gradFill rotWithShape="0">
              <a:gsLst>
                <a:gs pos="0">
                  <a:schemeClr val="bg1"/>
                </a:gs>
                <a:gs pos="100000">
                  <a:schemeClr val="bg1">
                    <a:gamma/>
                    <a:shade val="84706"/>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20" name="Oval 118"/>
            <p:cNvSpPr>
              <a:spLocks noChangeArrowheads="1"/>
            </p:cNvSpPr>
            <p:nvPr/>
          </p:nvSpPr>
          <p:spPr bwMode="hidden">
            <a:xfrm>
              <a:off x="2228" y="1442"/>
              <a:ext cx="111" cy="50"/>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21" name="Oval 119"/>
            <p:cNvSpPr>
              <a:spLocks noChangeArrowheads="1"/>
            </p:cNvSpPr>
            <p:nvPr/>
          </p:nvSpPr>
          <p:spPr bwMode="hidden">
            <a:xfrm>
              <a:off x="1109" y="1424"/>
              <a:ext cx="112" cy="50"/>
            </a:xfrm>
            <a:prstGeom prst="ellipse">
              <a:avLst/>
            </a:prstGeom>
            <a:gradFill rotWithShape="0">
              <a:gsLst>
                <a:gs pos="0">
                  <a:schemeClr val="bg1"/>
                </a:gs>
                <a:gs pos="100000">
                  <a:schemeClr val="bg1">
                    <a:gamma/>
                    <a:shade val="87843"/>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22" name="Oval 120"/>
            <p:cNvSpPr>
              <a:spLocks noChangeArrowheads="1"/>
            </p:cNvSpPr>
            <p:nvPr/>
          </p:nvSpPr>
          <p:spPr bwMode="hidden">
            <a:xfrm>
              <a:off x="611" y="1284"/>
              <a:ext cx="111" cy="51"/>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23" name="Oval 121"/>
            <p:cNvSpPr>
              <a:spLocks noChangeArrowheads="1"/>
            </p:cNvSpPr>
            <p:nvPr/>
          </p:nvSpPr>
          <p:spPr bwMode="hidden">
            <a:xfrm>
              <a:off x="305" y="1358"/>
              <a:ext cx="111" cy="51"/>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24" name="Oval 122"/>
            <p:cNvSpPr>
              <a:spLocks noChangeArrowheads="1"/>
            </p:cNvSpPr>
            <p:nvPr/>
          </p:nvSpPr>
          <p:spPr bwMode="hidden">
            <a:xfrm>
              <a:off x="156" y="1154"/>
              <a:ext cx="112" cy="50"/>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25" name="Oval 123"/>
            <p:cNvSpPr>
              <a:spLocks noChangeArrowheads="1"/>
            </p:cNvSpPr>
            <p:nvPr/>
          </p:nvSpPr>
          <p:spPr bwMode="hidden">
            <a:xfrm>
              <a:off x="4538" y="1365"/>
              <a:ext cx="106" cy="45"/>
            </a:xfrm>
            <a:prstGeom prst="ellipse">
              <a:avLst/>
            </a:prstGeom>
            <a:gradFill rotWithShape="0">
              <a:gsLst>
                <a:gs pos="0">
                  <a:schemeClr val="bg1"/>
                </a:gs>
                <a:gs pos="100000">
                  <a:schemeClr val="bg1">
                    <a:gamma/>
                    <a:shade val="66667"/>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26" name="Oval 124"/>
            <p:cNvSpPr>
              <a:spLocks noChangeArrowheads="1"/>
            </p:cNvSpPr>
            <p:nvPr/>
          </p:nvSpPr>
          <p:spPr bwMode="hidden">
            <a:xfrm>
              <a:off x="4407" y="1440"/>
              <a:ext cx="105" cy="44"/>
            </a:xfrm>
            <a:prstGeom prst="ellipse">
              <a:avLst/>
            </a:prstGeom>
            <a:gradFill rotWithShape="0">
              <a:gsLst>
                <a:gs pos="0">
                  <a:schemeClr val="bg1"/>
                </a:gs>
                <a:gs pos="100000">
                  <a:schemeClr val="bg1">
                    <a:gamma/>
                    <a:shade val="66667"/>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27" name="Oval 125"/>
            <p:cNvSpPr>
              <a:spLocks noChangeArrowheads="1"/>
            </p:cNvSpPr>
            <p:nvPr/>
          </p:nvSpPr>
          <p:spPr bwMode="hidden">
            <a:xfrm>
              <a:off x="3992" y="1356"/>
              <a:ext cx="106" cy="45"/>
            </a:xfrm>
            <a:prstGeom prst="ellipse">
              <a:avLst/>
            </a:prstGeom>
            <a:gradFill rotWithShape="0">
              <a:gsLst>
                <a:gs pos="0">
                  <a:schemeClr val="bg1"/>
                </a:gs>
                <a:gs pos="100000">
                  <a:schemeClr val="bg1">
                    <a:gamma/>
                    <a:shade val="66667"/>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28" name="Oval 126"/>
            <p:cNvSpPr>
              <a:spLocks noChangeArrowheads="1"/>
            </p:cNvSpPr>
            <p:nvPr/>
          </p:nvSpPr>
          <p:spPr bwMode="hidden">
            <a:xfrm>
              <a:off x="3466" y="1356"/>
              <a:ext cx="106" cy="45"/>
            </a:xfrm>
            <a:prstGeom prst="ellipse">
              <a:avLst/>
            </a:prstGeom>
            <a:gradFill rotWithShape="0">
              <a:gsLst>
                <a:gs pos="0">
                  <a:schemeClr val="bg1"/>
                </a:gs>
                <a:gs pos="100000">
                  <a:schemeClr val="bg1">
                    <a:gamma/>
                    <a:shade val="75686"/>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29" name="Oval 127"/>
            <p:cNvSpPr>
              <a:spLocks noChangeArrowheads="1"/>
            </p:cNvSpPr>
            <p:nvPr/>
          </p:nvSpPr>
          <p:spPr bwMode="hidden">
            <a:xfrm>
              <a:off x="2852" y="1228"/>
              <a:ext cx="106" cy="44"/>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30" name="Oval 128"/>
            <p:cNvSpPr>
              <a:spLocks noChangeArrowheads="1"/>
            </p:cNvSpPr>
            <p:nvPr/>
          </p:nvSpPr>
          <p:spPr bwMode="hidden">
            <a:xfrm>
              <a:off x="2678" y="1109"/>
              <a:ext cx="106" cy="44"/>
            </a:xfrm>
            <a:prstGeom prst="ellipse">
              <a:avLst/>
            </a:prstGeom>
            <a:gradFill rotWithShape="0">
              <a:gsLst>
                <a:gs pos="0">
                  <a:schemeClr val="bg1"/>
                </a:gs>
                <a:gs pos="100000">
                  <a:schemeClr val="bg1">
                    <a:gamma/>
                    <a:shade val="84706"/>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31" name="Oval 129"/>
            <p:cNvSpPr>
              <a:spLocks noChangeArrowheads="1"/>
            </p:cNvSpPr>
            <p:nvPr/>
          </p:nvSpPr>
          <p:spPr bwMode="hidden">
            <a:xfrm>
              <a:off x="2859" y="1045"/>
              <a:ext cx="106" cy="45"/>
            </a:xfrm>
            <a:prstGeom prst="ellipse">
              <a:avLst/>
            </a:prstGeom>
            <a:gradFill rotWithShape="0">
              <a:gsLst>
                <a:gs pos="0">
                  <a:schemeClr val="bg1"/>
                </a:gs>
                <a:gs pos="100000">
                  <a:schemeClr val="bg1">
                    <a:gamma/>
                    <a:shade val="84706"/>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32" name="Oval 130"/>
            <p:cNvSpPr>
              <a:spLocks noChangeArrowheads="1"/>
            </p:cNvSpPr>
            <p:nvPr/>
          </p:nvSpPr>
          <p:spPr bwMode="hidden">
            <a:xfrm>
              <a:off x="1942" y="1040"/>
              <a:ext cx="106" cy="45"/>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33" name="Oval 131"/>
            <p:cNvSpPr>
              <a:spLocks noChangeArrowheads="1"/>
            </p:cNvSpPr>
            <p:nvPr/>
          </p:nvSpPr>
          <p:spPr bwMode="hidden">
            <a:xfrm>
              <a:off x="1088" y="1277"/>
              <a:ext cx="106" cy="44"/>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34" name="Oval 132"/>
            <p:cNvSpPr>
              <a:spLocks noChangeArrowheads="1"/>
            </p:cNvSpPr>
            <p:nvPr/>
          </p:nvSpPr>
          <p:spPr bwMode="hidden">
            <a:xfrm>
              <a:off x="827" y="1350"/>
              <a:ext cx="106" cy="45"/>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35" name="Oval 133"/>
            <p:cNvSpPr>
              <a:spLocks noChangeArrowheads="1"/>
            </p:cNvSpPr>
            <p:nvPr/>
          </p:nvSpPr>
          <p:spPr bwMode="hidden">
            <a:xfrm>
              <a:off x="537" y="1428"/>
              <a:ext cx="106" cy="45"/>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36" name="Oval 134"/>
            <p:cNvSpPr>
              <a:spLocks noChangeArrowheads="1"/>
            </p:cNvSpPr>
            <p:nvPr/>
          </p:nvSpPr>
          <p:spPr bwMode="hidden">
            <a:xfrm>
              <a:off x="635" y="1060"/>
              <a:ext cx="106" cy="45"/>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37" name="Oval 135"/>
            <p:cNvSpPr>
              <a:spLocks noChangeArrowheads="1"/>
            </p:cNvSpPr>
            <p:nvPr/>
          </p:nvSpPr>
          <p:spPr bwMode="hidden">
            <a:xfrm>
              <a:off x="1540" y="1050"/>
              <a:ext cx="106" cy="45"/>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38" name="Oval 136"/>
            <p:cNvSpPr>
              <a:spLocks noChangeArrowheads="1"/>
            </p:cNvSpPr>
            <p:nvPr/>
          </p:nvSpPr>
          <p:spPr bwMode="hidden">
            <a:xfrm>
              <a:off x="1120" y="1063"/>
              <a:ext cx="105" cy="45"/>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39" name="Oval 137"/>
            <p:cNvSpPr>
              <a:spLocks noChangeArrowheads="1"/>
            </p:cNvSpPr>
            <p:nvPr/>
          </p:nvSpPr>
          <p:spPr bwMode="hidden">
            <a:xfrm>
              <a:off x="4131" y="1284"/>
              <a:ext cx="111" cy="45"/>
            </a:xfrm>
            <a:prstGeom prst="ellipse">
              <a:avLst/>
            </a:prstGeom>
            <a:gradFill rotWithShape="0">
              <a:gsLst>
                <a:gs pos="0">
                  <a:schemeClr val="bg1"/>
                </a:gs>
                <a:gs pos="100000">
                  <a:schemeClr val="bg1">
                    <a:gamma/>
                    <a:shade val="69804"/>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40" name="Oval 138"/>
            <p:cNvSpPr>
              <a:spLocks noChangeArrowheads="1"/>
            </p:cNvSpPr>
            <p:nvPr/>
          </p:nvSpPr>
          <p:spPr bwMode="hidden">
            <a:xfrm>
              <a:off x="3477" y="1163"/>
              <a:ext cx="112" cy="45"/>
            </a:xfrm>
            <a:prstGeom prst="ellipse">
              <a:avLst/>
            </a:prstGeom>
            <a:gradFill rotWithShape="0">
              <a:gsLst>
                <a:gs pos="0">
                  <a:schemeClr val="bg1"/>
                </a:gs>
                <a:gs pos="100000">
                  <a:schemeClr val="bg1">
                    <a:gamma/>
                    <a:shade val="78824"/>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41" name="Oval 139"/>
            <p:cNvSpPr>
              <a:spLocks noChangeArrowheads="1"/>
            </p:cNvSpPr>
            <p:nvPr/>
          </p:nvSpPr>
          <p:spPr bwMode="hidden">
            <a:xfrm>
              <a:off x="3315" y="1229"/>
              <a:ext cx="112" cy="45"/>
            </a:xfrm>
            <a:prstGeom prst="ellipse">
              <a:avLst/>
            </a:prstGeom>
            <a:gradFill rotWithShape="0">
              <a:gsLst>
                <a:gs pos="0">
                  <a:schemeClr val="bg1"/>
                </a:gs>
                <a:gs pos="100000">
                  <a:schemeClr val="bg1">
                    <a:gamma/>
                    <a:shade val="78824"/>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42" name="Oval 140"/>
            <p:cNvSpPr>
              <a:spLocks noChangeArrowheads="1"/>
            </p:cNvSpPr>
            <p:nvPr/>
          </p:nvSpPr>
          <p:spPr bwMode="hidden">
            <a:xfrm>
              <a:off x="3174" y="1112"/>
              <a:ext cx="112" cy="44"/>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43" name="Oval 141"/>
            <p:cNvSpPr>
              <a:spLocks noChangeArrowheads="1"/>
            </p:cNvSpPr>
            <p:nvPr/>
          </p:nvSpPr>
          <p:spPr bwMode="hidden">
            <a:xfrm>
              <a:off x="2396" y="1051"/>
              <a:ext cx="112" cy="45"/>
            </a:xfrm>
            <a:prstGeom prst="ellipse">
              <a:avLst/>
            </a:prstGeom>
            <a:gradFill rotWithShape="0">
              <a:gsLst>
                <a:gs pos="0">
                  <a:schemeClr val="bg1"/>
                </a:gs>
                <a:gs pos="100000">
                  <a:schemeClr val="bg1">
                    <a:gamma/>
                    <a:shade val="87843"/>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44" name="Oval 142"/>
            <p:cNvSpPr>
              <a:spLocks noChangeArrowheads="1"/>
            </p:cNvSpPr>
            <p:nvPr/>
          </p:nvSpPr>
          <p:spPr bwMode="hidden">
            <a:xfrm>
              <a:off x="2769" y="1446"/>
              <a:ext cx="111" cy="44"/>
            </a:xfrm>
            <a:prstGeom prst="ellipse">
              <a:avLst/>
            </a:prstGeom>
            <a:gradFill rotWithShape="0">
              <a:gsLst>
                <a:gs pos="0">
                  <a:schemeClr val="bg1"/>
                </a:gs>
                <a:gs pos="100000">
                  <a:schemeClr val="bg1">
                    <a:gamma/>
                    <a:shade val="78824"/>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45" name="Oval 143"/>
            <p:cNvSpPr>
              <a:spLocks noChangeArrowheads="1"/>
            </p:cNvSpPr>
            <p:nvPr/>
          </p:nvSpPr>
          <p:spPr bwMode="hidden">
            <a:xfrm>
              <a:off x="2656" y="1294"/>
              <a:ext cx="112" cy="45"/>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46" name="Oval 144"/>
            <p:cNvSpPr>
              <a:spLocks noChangeArrowheads="1"/>
            </p:cNvSpPr>
            <p:nvPr/>
          </p:nvSpPr>
          <p:spPr bwMode="hidden">
            <a:xfrm>
              <a:off x="2501" y="1159"/>
              <a:ext cx="111" cy="45"/>
            </a:xfrm>
            <a:prstGeom prst="ellipse">
              <a:avLst/>
            </a:prstGeom>
            <a:gradFill rotWithShape="0">
              <a:gsLst>
                <a:gs pos="0">
                  <a:schemeClr val="bg1"/>
                </a:gs>
                <a:gs pos="100000">
                  <a:schemeClr val="bg1">
                    <a:gamma/>
                    <a:shade val="84706"/>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47" name="Oval 145"/>
            <p:cNvSpPr>
              <a:spLocks noChangeArrowheads="1"/>
            </p:cNvSpPr>
            <p:nvPr/>
          </p:nvSpPr>
          <p:spPr bwMode="hidden">
            <a:xfrm>
              <a:off x="2222" y="1101"/>
              <a:ext cx="112" cy="44"/>
            </a:xfrm>
            <a:prstGeom prst="ellipse">
              <a:avLst/>
            </a:prstGeom>
            <a:gradFill rotWithShape="0">
              <a:gsLst>
                <a:gs pos="0">
                  <a:schemeClr val="bg1"/>
                </a:gs>
                <a:gs pos="100000">
                  <a:schemeClr val="bg1">
                    <a:gamma/>
                    <a:shade val="87843"/>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48" name="Oval 146"/>
            <p:cNvSpPr>
              <a:spLocks noChangeArrowheads="1"/>
            </p:cNvSpPr>
            <p:nvPr/>
          </p:nvSpPr>
          <p:spPr bwMode="hidden">
            <a:xfrm>
              <a:off x="2029" y="1162"/>
              <a:ext cx="111" cy="45"/>
            </a:xfrm>
            <a:prstGeom prst="ellipse">
              <a:avLst/>
            </a:prstGeom>
            <a:gradFill rotWithShape="0">
              <a:gsLst>
                <a:gs pos="0">
                  <a:schemeClr val="bg1"/>
                </a:gs>
                <a:gs pos="100000">
                  <a:schemeClr val="bg1">
                    <a:gamma/>
                    <a:shade val="87843"/>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49" name="Oval 147"/>
            <p:cNvSpPr>
              <a:spLocks noChangeArrowheads="1"/>
            </p:cNvSpPr>
            <p:nvPr/>
          </p:nvSpPr>
          <p:spPr bwMode="hidden">
            <a:xfrm>
              <a:off x="1875" y="1356"/>
              <a:ext cx="112" cy="45"/>
            </a:xfrm>
            <a:prstGeom prst="ellipse">
              <a:avLst/>
            </a:prstGeom>
            <a:gradFill rotWithShape="0">
              <a:gsLst>
                <a:gs pos="0">
                  <a:schemeClr val="bg1"/>
                </a:gs>
                <a:gs pos="100000">
                  <a:schemeClr val="bg1">
                    <a:gamma/>
                    <a:shade val="84706"/>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50" name="Oval 148"/>
            <p:cNvSpPr>
              <a:spLocks noChangeArrowheads="1"/>
            </p:cNvSpPr>
            <p:nvPr/>
          </p:nvSpPr>
          <p:spPr bwMode="hidden">
            <a:xfrm>
              <a:off x="1809" y="1223"/>
              <a:ext cx="111" cy="45"/>
            </a:xfrm>
            <a:prstGeom prst="ellipse">
              <a:avLst/>
            </a:prstGeom>
            <a:gradFill rotWithShape="0">
              <a:gsLst>
                <a:gs pos="0">
                  <a:schemeClr val="bg1"/>
                </a:gs>
                <a:gs pos="100000">
                  <a:schemeClr val="bg1">
                    <a:gamma/>
                    <a:shade val="87843"/>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51" name="Oval 149"/>
            <p:cNvSpPr>
              <a:spLocks noChangeArrowheads="1"/>
            </p:cNvSpPr>
            <p:nvPr/>
          </p:nvSpPr>
          <p:spPr bwMode="hidden">
            <a:xfrm>
              <a:off x="1738" y="1098"/>
              <a:ext cx="112" cy="45"/>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52" name="Oval 150"/>
            <p:cNvSpPr>
              <a:spLocks noChangeArrowheads="1"/>
            </p:cNvSpPr>
            <p:nvPr/>
          </p:nvSpPr>
          <p:spPr bwMode="hidden">
            <a:xfrm>
              <a:off x="1583" y="1289"/>
              <a:ext cx="112" cy="45"/>
            </a:xfrm>
            <a:prstGeom prst="ellipse">
              <a:avLst/>
            </a:prstGeom>
            <a:gradFill rotWithShape="0">
              <a:gsLst>
                <a:gs pos="0">
                  <a:schemeClr val="bg1"/>
                </a:gs>
                <a:gs pos="100000">
                  <a:schemeClr val="bg1">
                    <a:gamma/>
                    <a:shade val="87843"/>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53" name="Oval 151"/>
            <p:cNvSpPr>
              <a:spLocks noChangeArrowheads="1"/>
            </p:cNvSpPr>
            <p:nvPr/>
          </p:nvSpPr>
          <p:spPr bwMode="hidden">
            <a:xfrm>
              <a:off x="1379" y="1343"/>
              <a:ext cx="112" cy="45"/>
            </a:xfrm>
            <a:prstGeom prst="ellipse">
              <a:avLst/>
            </a:prstGeom>
            <a:gradFill rotWithShape="0">
              <a:gsLst>
                <a:gs pos="0">
                  <a:schemeClr val="bg1"/>
                </a:gs>
                <a:gs pos="100000">
                  <a:schemeClr val="bg1">
                    <a:gamma/>
                    <a:shade val="87843"/>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54" name="Oval 152"/>
            <p:cNvSpPr>
              <a:spLocks noChangeArrowheads="1"/>
            </p:cNvSpPr>
            <p:nvPr/>
          </p:nvSpPr>
          <p:spPr bwMode="hidden">
            <a:xfrm>
              <a:off x="1529" y="1156"/>
              <a:ext cx="112" cy="45"/>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55" name="Oval 153"/>
            <p:cNvSpPr>
              <a:spLocks noChangeArrowheads="1"/>
            </p:cNvSpPr>
            <p:nvPr/>
          </p:nvSpPr>
          <p:spPr bwMode="hidden">
            <a:xfrm>
              <a:off x="1294" y="1222"/>
              <a:ext cx="112" cy="45"/>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56" name="Oval 154"/>
            <p:cNvSpPr>
              <a:spLocks noChangeArrowheads="1"/>
            </p:cNvSpPr>
            <p:nvPr/>
          </p:nvSpPr>
          <p:spPr bwMode="hidden">
            <a:xfrm>
              <a:off x="1314" y="1112"/>
              <a:ext cx="112" cy="44"/>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57" name="Oval 155"/>
            <p:cNvSpPr>
              <a:spLocks noChangeArrowheads="1"/>
            </p:cNvSpPr>
            <p:nvPr/>
          </p:nvSpPr>
          <p:spPr bwMode="hidden">
            <a:xfrm>
              <a:off x="1082" y="1166"/>
              <a:ext cx="111" cy="45"/>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58" name="Oval 156"/>
            <p:cNvSpPr>
              <a:spLocks noChangeArrowheads="1"/>
            </p:cNvSpPr>
            <p:nvPr/>
          </p:nvSpPr>
          <p:spPr bwMode="hidden">
            <a:xfrm>
              <a:off x="877" y="1121"/>
              <a:ext cx="112" cy="45"/>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59" name="Oval 157"/>
            <p:cNvSpPr>
              <a:spLocks noChangeArrowheads="1"/>
            </p:cNvSpPr>
            <p:nvPr/>
          </p:nvSpPr>
          <p:spPr bwMode="hidden">
            <a:xfrm>
              <a:off x="875" y="1216"/>
              <a:ext cx="111" cy="45"/>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60" name="Oval 158"/>
            <p:cNvSpPr>
              <a:spLocks noChangeArrowheads="1"/>
            </p:cNvSpPr>
            <p:nvPr/>
          </p:nvSpPr>
          <p:spPr bwMode="hidden">
            <a:xfrm>
              <a:off x="680" y="1170"/>
              <a:ext cx="112" cy="44"/>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61" name="Oval 159"/>
            <p:cNvSpPr>
              <a:spLocks noChangeArrowheads="1"/>
            </p:cNvSpPr>
            <p:nvPr/>
          </p:nvSpPr>
          <p:spPr bwMode="hidden">
            <a:xfrm>
              <a:off x="411" y="1232"/>
              <a:ext cx="111" cy="44"/>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62" name="Oval 160"/>
            <p:cNvSpPr>
              <a:spLocks noChangeArrowheads="1"/>
            </p:cNvSpPr>
            <p:nvPr/>
          </p:nvSpPr>
          <p:spPr bwMode="hidden">
            <a:xfrm>
              <a:off x="434" y="1100"/>
              <a:ext cx="112" cy="44"/>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63" name="Oval 161"/>
            <p:cNvSpPr>
              <a:spLocks noChangeArrowheads="1"/>
            </p:cNvSpPr>
            <p:nvPr/>
          </p:nvSpPr>
          <p:spPr bwMode="hidden">
            <a:xfrm>
              <a:off x="119" y="1312"/>
              <a:ext cx="111" cy="44"/>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64" name="Oval 162"/>
            <p:cNvSpPr>
              <a:spLocks noChangeArrowheads="1"/>
            </p:cNvSpPr>
            <p:nvPr/>
          </p:nvSpPr>
          <p:spPr bwMode="hidden">
            <a:xfrm>
              <a:off x="858" y="1001"/>
              <a:ext cx="101" cy="38"/>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65" name="Oval 163"/>
            <p:cNvSpPr>
              <a:spLocks noChangeArrowheads="1"/>
            </p:cNvSpPr>
            <p:nvPr/>
          </p:nvSpPr>
          <p:spPr bwMode="hidden">
            <a:xfrm>
              <a:off x="1341" y="1013"/>
              <a:ext cx="101" cy="39"/>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66" name="Oval 164"/>
            <p:cNvSpPr>
              <a:spLocks noChangeArrowheads="1"/>
            </p:cNvSpPr>
            <p:nvPr/>
          </p:nvSpPr>
          <p:spPr bwMode="hidden">
            <a:xfrm>
              <a:off x="1739" y="1008"/>
              <a:ext cx="101" cy="38"/>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67" name="Oval 165"/>
            <p:cNvSpPr>
              <a:spLocks noChangeArrowheads="1"/>
            </p:cNvSpPr>
            <p:nvPr/>
          </p:nvSpPr>
          <p:spPr bwMode="hidden">
            <a:xfrm>
              <a:off x="2116" y="1001"/>
              <a:ext cx="100" cy="39"/>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68" name="Oval 166"/>
            <p:cNvSpPr>
              <a:spLocks noChangeArrowheads="1"/>
            </p:cNvSpPr>
            <p:nvPr/>
          </p:nvSpPr>
          <p:spPr bwMode="hidden">
            <a:xfrm>
              <a:off x="2320" y="941"/>
              <a:ext cx="101" cy="39"/>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69" name="Oval 167"/>
            <p:cNvSpPr>
              <a:spLocks noChangeArrowheads="1"/>
            </p:cNvSpPr>
            <p:nvPr/>
          </p:nvSpPr>
          <p:spPr bwMode="hidden">
            <a:xfrm>
              <a:off x="2601" y="995"/>
              <a:ext cx="101" cy="39"/>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70" name="Oval 168"/>
            <p:cNvSpPr>
              <a:spLocks noChangeArrowheads="1"/>
            </p:cNvSpPr>
            <p:nvPr/>
          </p:nvSpPr>
          <p:spPr bwMode="hidden">
            <a:xfrm>
              <a:off x="1667" y="1420"/>
              <a:ext cx="106" cy="51"/>
            </a:xfrm>
            <a:prstGeom prst="ellipse">
              <a:avLst/>
            </a:prstGeom>
            <a:gradFill rotWithShape="0">
              <a:gsLst>
                <a:gs pos="0">
                  <a:schemeClr val="bg1"/>
                </a:gs>
                <a:gs pos="100000">
                  <a:schemeClr val="bg1">
                    <a:gamma/>
                    <a:shade val="84706"/>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71" name="Oval 169"/>
            <p:cNvSpPr>
              <a:spLocks noChangeArrowheads="1"/>
            </p:cNvSpPr>
            <p:nvPr/>
          </p:nvSpPr>
          <p:spPr bwMode="hidden">
            <a:xfrm>
              <a:off x="2557" y="1516"/>
              <a:ext cx="123" cy="51"/>
            </a:xfrm>
            <a:prstGeom prst="ellipse">
              <a:avLst/>
            </a:prstGeom>
            <a:gradFill rotWithShape="0">
              <a:gsLst>
                <a:gs pos="0">
                  <a:schemeClr val="bg1"/>
                </a:gs>
                <a:gs pos="100000">
                  <a:schemeClr val="bg1">
                    <a:gamma/>
                    <a:shade val="78824"/>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72" name="Oval 170"/>
            <p:cNvSpPr>
              <a:spLocks noChangeArrowheads="1"/>
            </p:cNvSpPr>
            <p:nvPr/>
          </p:nvSpPr>
          <p:spPr bwMode="hidden">
            <a:xfrm>
              <a:off x="3619" y="1287"/>
              <a:ext cx="112" cy="51"/>
            </a:xfrm>
            <a:prstGeom prst="ellipse">
              <a:avLst/>
            </a:prstGeom>
            <a:gradFill rotWithShape="0">
              <a:gsLst>
                <a:gs pos="0">
                  <a:schemeClr val="bg1"/>
                </a:gs>
                <a:gs pos="100000">
                  <a:schemeClr val="bg1">
                    <a:gamma/>
                    <a:shade val="75686"/>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73" name="Oval 171"/>
            <p:cNvSpPr>
              <a:spLocks noChangeArrowheads="1"/>
            </p:cNvSpPr>
            <p:nvPr/>
          </p:nvSpPr>
          <p:spPr bwMode="hidden">
            <a:xfrm>
              <a:off x="3791" y="1212"/>
              <a:ext cx="111" cy="51"/>
            </a:xfrm>
            <a:prstGeom prst="ellipse">
              <a:avLst/>
            </a:prstGeom>
            <a:gradFill rotWithShape="0">
              <a:gsLst>
                <a:gs pos="0">
                  <a:schemeClr val="bg1"/>
                </a:gs>
                <a:gs pos="100000">
                  <a:schemeClr val="bg1">
                    <a:gamma/>
                    <a:shade val="75686"/>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74" name="Oval 172"/>
            <p:cNvSpPr>
              <a:spLocks noChangeArrowheads="1"/>
            </p:cNvSpPr>
            <p:nvPr/>
          </p:nvSpPr>
          <p:spPr bwMode="hidden">
            <a:xfrm>
              <a:off x="2134" y="908"/>
              <a:ext cx="79" cy="34"/>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75" name="Oval 173"/>
            <p:cNvSpPr>
              <a:spLocks noChangeArrowheads="1"/>
            </p:cNvSpPr>
            <p:nvPr/>
          </p:nvSpPr>
          <p:spPr bwMode="hidden">
            <a:xfrm>
              <a:off x="1264" y="908"/>
              <a:ext cx="79" cy="34"/>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76" name="Oval 174"/>
            <p:cNvSpPr>
              <a:spLocks noChangeArrowheads="1"/>
            </p:cNvSpPr>
            <p:nvPr/>
          </p:nvSpPr>
          <p:spPr bwMode="hidden">
            <a:xfrm>
              <a:off x="1471" y="869"/>
              <a:ext cx="79" cy="34"/>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77" name="Oval 175"/>
            <p:cNvSpPr>
              <a:spLocks noChangeArrowheads="1"/>
            </p:cNvSpPr>
            <p:nvPr/>
          </p:nvSpPr>
          <p:spPr bwMode="hidden">
            <a:xfrm>
              <a:off x="1650" y="824"/>
              <a:ext cx="83" cy="34"/>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78" name="Oval 176"/>
            <p:cNvSpPr>
              <a:spLocks noChangeArrowheads="1"/>
            </p:cNvSpPr>
            <p:nvPr/>
          </p:nvSpPr>
          <p:spPr bwMode="hidden">
            <a:xfrm>
              <a:off x="1918" y="869"/>
              <a:ext cx="84" cy="34"/>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79" name="Oval 177"/>
            <p:cNvSpPr>
              <a:spLocks noChangeArrowheads="1"/>
            </p:cNvSpPr>
            <p:nvPr/>
          </p:nvSpPr>
          <p:spPr bwMode="hidden">
            <a:xfrm>
              <a:off x="1720" y="923"/>
              <a:ext cx="83" cy="34"/>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80" name="Oval 178"/>
            <p:cNvSpPr>
              <a:spLocks noChangeArrowheads="1"/>
            </p:cNvSpPr>
            <p:nvPr/>
          </p:nvSpPr>
          <p:spPr bwMode="hidden">
            <a:xfrm>
              <a:off x="1913" y="957"/>
              <a:ext cx="95" cy="45"/>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81" name="Oval 179"/>
            <p:cNvSpPr>
              <a:spLocks noChangeArrowheads="1"/>
            </p:cNvSpPr>
            <p:nvPr/>
          </p:nvSpPr>
          <p:spPr bwMode="hidden">
            <a:xfrm>
              <a:off x="1541" y="962"/>
              <a:ext cx="89" cy="45"/>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82" name="Oval 180"/>
            <p:cNvSpPr>
              <a:spLocks noChangeArrowheads="1"/>
            </p:cNvSpPr>
            <p:nvPr/>
          </p:nvSpPr>
          <p:spPr bwMode="hidden">
            <a:xfrm>
              <a:off x="1076" y="953"/>
              <a:ext cx="101" cy="45"/>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83" name="Oval 181"/>
            <p:cNvSpPr>
              <a:spLocks noChangeArrowheads="1"/>
            </p:cNvSpPr>
            <p:nvPr/>
          </p:nvSpPr>
          <p:spPr bwMode="hidden">
            <a:xfrm>
              <a:off x="1983" y="4027"/>
              <a:ext cx="195" cy="105"/>
            </a:xfrm>
            <a:prstGeom prst="ellipse">
              <a:avLst/>
            </a:prstGeom>
            <a:gradFill rotWithShape="0">
              <a:gsLst>
                <a:gs pos="0">
                  <a:schemeClr val="bg2"/>
                </a:gs>
                <a:gs pos="100000">
                  <a:schemeClr val="bg2">
                    <a:gamma/>
                    <a:shade val="57647"/>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84" name="Oval 182"/>
            <p:cNvSpPr>
              <a:spLocks noChangeArrowheads="1"/>
            </p:cNvSpPr>
            <p:nvPr/>
          </p:nvSpPr>
          <p:spPr bwMode="hidden">
            <a:xfrm>
              <a:off x="2460" y="3671"/>
              <a:ext cx="196" cy="112"/>
            </a:xfrm>
            <a:prstGeom prst="ellipse">
              <a:avLst/>
            </a:prstGeom>
            <a:gradFill rotWithShape="0">
              <a:gsLst>
                <a:gs pos="0">
                  <a:schemeClr val="bg2"/>
                </a:gs>
                <a:gs pos="100000">
                  <a:schemeClr val="bg2">
                    <a:gamma/>
                    <a:shade val="57647"/>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85" name="Oval 183"/>
            <p:cNvSpPr>
              <a:spLocks noChangeArrowheads="1"/>
            </p:cNvSpPr>
            <p:nvPr/>
          </p:nvSpPr>
          <p:spPr bwMode="hidden">
            <a:xfrm>
              <a:off x="3238" y="3121"/>
              <a:ext cx="168" cy="95"/>
            </a:xfrm>
            <a:prstGeom prst="ellipse">
              <a:avLst/>
            </a:prstGeom>
            <a:gradFill rotWithShape="0">
              <a:gsLst>
                <a:gs pos="0">
                  <a:schemeClr val="bg2"/>
                </a:gs>
                <a:gs pos="100000">
                  <a:schemeClr val="bg2">
                    <a:gamma/>
                    <a:shade val="57647"/>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86" name="Oval 184"/>
            <p:cNvSpPr>
              <a:spLocks noChangeArrowheads="1"/>
            </p:cNvSpPr>
            <p:nvPr/>
          </p:nvSpPr>
          <p:spPr bwMode="hidden">
            <a:xfrm>
              <a:off x="3550" y="2880"/>
              <a:ext cx="157" cy="89"/>
            </a:xfrm>
            <a:prstGeom prst="ellipse">
              <a:avLst/>
            </a:prstGeom>
            <a:gradFill rotWithShape="0">
              <a:gsLst>
                <a:gs pos="0">
                  <a:schemeClr val="bg2"/>
                </a:gs>
                <a:gs pos="100000">
                  <a:schemeClr val="bg2">
                    <a:gamma/>
                    <a:shade val="57647"/>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87" name="Oval 185"/>
            <p:cNvSpPr>
              <a:spLocks noChangeArrowheads="1"/>
            </p:cNvSpPr>
            <p:nvPr/>
          </p:nvSpPr>
          <p:spPr bwMode="hidden">
            <a:xfrm>
              <a:off x="2892" y="3377"/>
              <a:ext cx="168" cy="95"/>
            </a:xfrm>
            <a:prstGeom prst="ellipse">
              <a:avLst/>
            </a:prstGeom>
            <a:gradFill rotWithShape="0">
              <a:gsLst>
                <a:gs pos="0">
                  <a:schemeClr val="bg2"/>
                </a:gs>
                <a:gs pos="100000">
                  <a:schemeClr val="bg2">
                    <a:gamma/>
                    <a:shade val="57647"/>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88" name="Oval 186"/>
            <p:cNvSpPr>
              <a:spLocks noChangeArrowheads="1"/>
            </p:cNvSpPr>
            <p:nvPr/>
          </p:nvSpPr>
          <p:spPr bwMode="hidden">
            <a:xfrm>
              <a:off x="3869" y="2657"/>
              <a:ext cx="151" cy="84"/>
            </a:xfrm>
            <a:prstGeom prst="ellipse">
              <a:avLst/>
            </a:prstGeom>
            <a:gradFill rotWithShape="0">
              <a:gsLst>
                <a:gs pos="0">
                  <a:schemeClr val="bg2"/>
                </a:gs>
                <a:gs pos="100000">
                  <a:schemeClr val="bg2">
                    <a:gamma/>
                    <a:shade val="57647"/>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89" name="Oval 187"/>
            <p:cNvSpPr>
              <a:spLocks noChangeArrowheads="1"/>
            </p:cNvSpPr>
            <p:nvPr/>
          </p:nvSpPr>
          <p:spPr bwMode="hidden">
            <a:xfrm>
              <a:off x="4090" y="2475"/>
              <a:ext cx="156" cy="89"/>
            </a:xfrm>
            <a:prstGeom prst="ellipse">
              <a:avLst/>
            </a:prstGeom>
            <a:gradFill rotWithShape="0">
              <a:gsLst>
                <a:gs pos="0">
                  <a:schemeClr val="bg2"/>
                </a:gs>
                <a:gs pos="100000">
                  <a:schemeClr val="bg2">
                    <a:gamma/>
                    <a:shade val="57647"/>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90" name="Oval 188"/>
            <p:cNvSpPr>
              <a:spLocks noChangeArrowheads="1"/>
            </p:cNvSpPr>
            <p:nvPr/>
          </p:nvSpPr>
          <p:spPr bwMode="hidden">
            <a:xfrm>
              <a:off x="4327" y="2314"/>
              <a:ext cx="134" cy="72"/>
            </a:xfrm>
            <a:prstGeom prst="ellipse">
              <a:avLst/>
            </a:prstGeom>
            <a:gradFill rotWithShape="0">
              <a:gsLst>
                <a:gs pos="0">
                  <a:schemeClr val="bg2"/>
                </a:gs>
                <a:gs pos="100000">
                  <a:schemeClr val="bg2">
                    <a:gamma/>
                    <a:shade val="57647"/>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91" name="Oval 189"/>
            <p:cNvSpPr>
              <a:spLocks noChangeArrowheads="1"/>
            </p:cNvSpPr>
            <p:nvPr/>
          </p:nvSpPr>
          <p:spPr bwMode="hidden">
            <a:xfrm>
              <a:off x="4712" y="2022"/>
              <a:ext cx="134" cy="73"/>
            </a:xfrm>
            <a:prstGeom prst="ellipse">
              <a:avLst/>
            </a:prstGeom>
            <a:gradFill rotWithShape="0">
              <a:gsLst>
                <a:gs pos="0">
                  <a:schemeClr val="bg2"/>
                </a:gs>
                <a:gs pos="100000">
                  <a:schemeClr val="bg2">
                    <a:gamma/>
                    <a:shade val="5451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92" name="Oval 190"/>
            <p:cNvSpPr>
              <a:spLocks noChangeArrowheads="1"/>
            </p:cNvSpPr>
            <p:nvPr/>
          </p:nvSpPr>
          <p:spPr bwMode="hidden">
            <a:xfrm>
              <a:off x="4533" y="2162"/>
              <a:ext cx="139" cy="61"/>
            </a:xfrm>
            <a:prstGeom prst="ellipse">
              <a:avLst/>
            </a:prstGeom>
            <a:gradFill rotWithShape="0">
              <a:gsLst>
                <a:gs pos="0">
                  <a:schemeClr val="bg2"/>
                </a:gs>
                <a:gs pos="100000">
                  <a:schemeClr val="bg2">
                    <a:gamma/>
                    <a:shade val="57647"/>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93" name="Oval 191"/>
            <p:cNvSpPr>
              <a:spLocks noChangeArrowheads="1"/>
            </p:cNvSpPr>
            <p:nvPr/>
          </p:nvSpPr>
          <p:spPr bwMode="hidden">
            <a:xfrm>
              <a:off x="4863" y="1920"/>
              <a:ext cx="128" cy="61"/>
            </a:xfrm>
            <a:prstGeom prst="ellipse">
              <a:avLst/>
            </a:prstGeom>
            <a:gradFill rotWithShape="0">
              <a:gsLst>
                <a:gs pos="0">
                  <a:schemeClr val="bg2"/>
                </a:gs>
                <a:gs pos="100000">
                  <a:schemeClr val="bg2">
                    <a:gamma/>
                    <a:shade val="57647"/>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94" name="Oval 192"/>
            <p:cNvSpPr>
              <a:spLocks noChangeArrowheads="1"/>
            </p:cNvSpPr>
            <p:nvPr/>
          </p:nvSpPr>
          <p:spPr bwMode="hidden">
            <a:xfrm>
              <a:off x="5009" y="1807"/>
              <a:ext cx="128" cy="61"/>
            </a:xfrm>
            <a:prstGeom prst="ellipse">
              <a:avLst/>
            </a:prstGeom>
            <a:gradFill rotWithShape="0">
              <a:gsLst>
                <a:gs pos="0">
                  <a:schemeClr val="bg2"/>
                </a:gs>
                <a:gs pos="100000">
                  <a:schemeClr val="bg2">
                    <a:gamma/>
                    <a:shade val="57647"/>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95" name="Oval 193"/>
            <p:cNvSpPr>
              <a:spLocks noChangeArrowheads="1"/>
            </p:cNvSpPr>
            <p:nvPr/>
          </p:nvSpPr>
          <p:spPr bwMode="hidden">
            <a:xfrm>
              <a:off x="5161" y="1702"/>
              <a:ext cx="123" cy="50"/>
            </a:xfrm>
            <a:prstGeom prst="ellipse">
              <a:avLst/>
            </a:prstGeom>
            <a:gradFill rotWithShape="0">
              <a:gsLst>
                <a:gs pos="0">
                  <a:schemeClr val="bg2"/>
                </a:gs>
                <a:gs pos="100000">
                  <a:schemeClr val="bg2">
                    <a:gamma/>
                    <a:shade val="81961"/>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96" name="Oval 194"/>
            <p:cNvSpPr>
              <a:spLocks noChangeArrowheads="1"/>
            </p:cNvSpPr>
            <p:nvPr/>
          </p:nvSpPr>
          <p:spPr bwMode="hidden">
            <a:xfrm>
              <a:off x="5277" y="1614"/>
              <a:ext cx="124" cy="51"/>
            </a:xfrm>
            <a:prstGeom prst="ellipse">
              <a:avLst/>
            </a:prstGeom>
            <a:gradFill rotWithShape="0">
              <a:gsLst>
                <a:gs pos="0">
                  <a:schemeClr val="bg2"/>
                </a:gs>
                <a:gs pos="100000">
                  <a:schemeClr val="bg2">
                    <a:gamma/>
                    <a:shade val="81961"/>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97" name="Oval 195"/>
            <p:cNvSpPr>
              <a:spLocks noChangeArrowheads="1"/>
            </p:cNvSpPr>
            <p:nvPr/>
          </p:nvSpPr>
          <p:spPr bwMode="hidden">
            <a:xfrm>
              <a:off x="5398" y="1521"/>
              <a:ext cx="123" cy="51"/>
            </a:xfrm>
            <a:prstGeom prst="ellipse">
              <a:avLst/>
            </a:prstGeom>
            <a:gradFill rotWithShape="0">
              <a:gsLst>
                <a:gs pos="0">
                  <a:schemeClr val="bg2"/>
                </a:gs>
                <a:gs pos="100000">
                  <a:schemeClr val="bg2">
                    <a:gamma/>
                    <a:shade val="81961"/>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98" name="Oval 196"/>
            <p:cNvSpPr>
              <a:spLocks noChangeArrowheads="1"/>
            </p:cNvSpPr>
            <p:nvPr/>
          </p:nvSpPr>
          <p:spPr bwMode="hidden">
            <a:xfrm>
              <a:off x="3255" y="4071"/>
              <a:ext cx="196" cy="106"/>
            </a:xfrm>
            <a:prstGeom prst="ellipse">
              <a:avLst/>
            </a:prstGeom>
            <a:gradFill rotWithShape="0">
              <a:gsLst>
                <a:gs pos="0">
                  <a:schemeClr val="bg1"/>
                </a:gs>
                <a:gs pos="100000">
                  <a:schemeClr val="bg1">
                    <a:gamma/>
                    <a:shade val="5451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99" name="Oval 197"/>
            <p:cNvSpPr>
              <a:spLocks noChangeArrowheads="1"/>
            </p:cNvSpPr>
            <p:nvPr/>
          </p:nvSpPr>
          <p:spPr bwMode="hidden">
            <a:xfrm>
              <a:off x="3651" y="3693"/>
              <a:ext cx="196" cy="111"/>
            </a:xfrm>
            <a:prstGeom prst="ellipse">
              <a:avLst/>
            </a:prstGeom>
            <a:gradFill rotWithShape="0">
              <a:gsLst>
                <a:gs pos="0">
                  <a:schemeClr val="bg1"/>
                </a:gs>
                <a:gs pos="100000">
                  <a:schemeClr val="bg1">
                    <a:gamma/>
                    <a:shade val="5451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200" name="Oval 198"/>
            <p:cNvSpPr>
              <a:spLocks noChangeArrowheads="1"/>
            </p:cNvSpPr>
            <p:nvPr/>
          </p:nvSpPr>
          <p:spPr bwMode="hidden">
            <a:xfrm>
              <a:off x="4773" y="3705"/>
              <a:ext cx="201" cy="106"/>
            </a:xfrm>
            <a:prstGeom prst="ellipse">
              <a:avLst/>
            </a:prstGeom>
            <a:gradFill rotWithShape="0">
              <a:gsLst>
                <a:gs pos="0">
                  <a:schemeClr val="bg1"/>
                </a:gs>
                <a:gs pos="100000">
                  <a:schemeClr val="bg1">
                    <a:gamma/>
                    <a:shade val="39216"/>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201" name="Oval 199"/>
            <p:cNvSpPr>
              <a:spLocks noChangeArrowheads="1"/>
            </p:cNvSpPr>
            <p:nvPr/>
          </p:nvSpPr>
          <p:spPr bwMode="hidden">
            <a:xfrm>
              <a:off x="4491" y="4049"/>
              <a:ext cx="196" cy="105"/>
            </a:xfrm>
            <a:prstGeom prst="ellipse">
              <a:avLst/>
            </a:prstGeom>
            <a:gradFill rotWithShape="0">
              <a:gsLst>
                <a:gs pos="0">
                  <a:schemeClr val="bg1"/>
                </a:gs>
                <a:gs pos="100000">
                  <a:schemeClr val="bg1">
                    <a:gamma/>
                    <a:shade val="39216"/>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202" name="Oval 200"/>
            <p:cNvSpPr>
              <a:spLocks noChangeArrowheads="1"/>
            </p:cNvSpPr>
            <p:nvPr/>
          </p:nvSpPr>
          <p:spPr bwMode="hidden">
            <a:xfrm>
              <a:off x="3989" y="3396"/>
              <a:ext cx="168" cy="96"/>
            </a:xfrm>
            <a:prstGeom prst="ellipse">
              <a:avLst/>
            </a:prstGeom>
            <a:gradFill rotWithShape="0">
              <a:gsLst>
                <a:gs pos="0">
                  <a:schemeClr val="bg1"/>
                </a:gs>
                <a:gs pos="100000">
                  <a:schemeClr val="bg1">
                    <a:gamma/>
                    <a:shade val="5451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203" name="Oval 201"/>
            <p:cNvSpPr>
              <a:spLocks noChangeArrowheads="1"/>
            </p:cNvSpPr>
            <p:nvPr/>
          </p:nvSpPr>
          <p:spPr bwMode="hidden">
            <a:xfrm>
              <a:off x="4263" y="3141"/>
              <a:ext cx="167" cy="95"/>
            </a:xfrm>
            <a:prstGeom prst="ellipse">
              <a:avLst/>
            </a:prstGeom>
            <a:gradFill rotWithShape="0">
              <a:gsLst>
                <a:gs pos="0">
                  <a:schemeClr val="bg1"/>
                </a:gs>
                <a:gs pos="100000">
                  <a:schemeClr val="bg1">
                    <a:gamma/>
                    <a:shade val="5451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204" name="Oval 202"/>
            <p:cNvSpPr>
              <a:spLocks noChangeArrowheads="1"/>
            </p:cNvSpPr>
            <p:nvPr/>
          </p:nvSpPr>
          <p:spPr bwMode="hidden">
            <a:xfrm>
              <a:off x="5044" y="3418"/>
              <a:ext cx="167" cy="95"/>
            </a:xfrm>
            <a:prstGeom prst="ellipse">
              <a:avLst/>
            </a:prstGeom>
            <a:gradFill rotWithShape="0">
              <a:gsLst>
                <a:gs pos="0">
                  <a:schemeClr val="bg1"/>
                </a:gs>
                <a:gs pos="100000">
                  <a:schemeClr val="bg1">
                    <a:gamma/>
                    <a:shade val="39216"/>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205" name="Oval 203"/>
            <p:cNvSpPr>
              <a:spLocks noChangeArrowheads="1"/>
            </p:cNvSpPr>
            <p:nvPr/>
          </p:nvSpPr>
          <p:spPr bwMode="hidden">
            <a:xfrm>
              <a:off x="4553" y="2873"/>
              <a:ext cx="156" cy="83"/>
            </a:xfrm>
            <a:prstGeom prst="ellipse">
              <a:avLst/>
            </a:prstGeom>
            <a:gradFill rotWithShape="0">
              <a:gsLst>
                <a:gs pos="0">
                  <a:schemeClr val="bg1"/>
                </a:gs>
                <a:gs pos="100000">
                  <a:schemeClr val="bg1">
                    <a:gamma/>
                    <a:shade val="5451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206" name="Oval 204"/>
            <p:cNvSpPr>
              <a:spLocks noChangeArrowheads="1"/>
            </p:cNvSpPr>
            <p:nvPr/>
          </p:nvSpPr>
          <p:spPr bwMode="hidden">
            <a:xfrm>
              <a:off x="5293" y="3116"/>
              <a:ext cx="168" cy="95"/>
            </a:xfrm>
            <a:prstGeom prst="ellipse">
              <a:avLst/>
            </a:prstGeom>
            <a:gradFill rotWithShape="0">
              <a:gsLst>
                <a:gs pos="0">
                  <a:schemeClr val="bg1"/>
                </a:gs>
                <a:gs pos="100000">
                  <a:schemeClr val="bg1">
                    <a:gamma/>
                    <a:shade val="5451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207" name="Oval 205"/>
            <p:cNvSpPr>
              <a:spLocks noChangeArrowheads="1"/>
            </p:cNvSpPr>
            <p:nvPr/>
          </p:nvSpPr>
          <p:spPr bwMode="hidden">
            <a:xfrm>
              <a:off x="5497" y="2879"/>
              <a:ext cx="156" cy="89"/>
            </a:xfrm>
            <a:prstGeom prst="ellipse">
              <a:avLst/>
            </a:prstGeom>
            <a:gradFill rotWithShape="0">
              <a:gsLst>
                <a:gs pos="0">
                  <a:schemeClr val="bg1"/>
                </a:gs>
                <a:gs pos="100000">
                  <a:schemeClr val="bg1">
                    <a:gamma/>
                    <a:shade val="39216"/>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208" name="Oval 206"/>
            <p:cNvSpPr>
              <a:spLocks noChangeArrowheads="1"/>
            </p:cNvSpPr>
            <p:nvPr/>
          </p:nvSpPr>
          <p:spPr bwMode="hidden">
            <a:xfrm>
              <a:off x="4772" y="2673"/>
              <a:ext cx="156" cy="83"/>
            </a:xfrm>
            <a:prstGeom prst="ellipse">
              <a:avLst/>
            </a:prstGeom>
            <a:gradFill rotWithShape="0">
              <a:gsLst>
                <a:gs pos="0">
                  <a:schemeClr val="bg1"/>
                </a:gs>
                <a:gs pos="100000">
                  <a:schemeClr val="bg1">
                    <a:gamma/>
                    <a:shade val="5451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209" name="Oval 207"/>
            <p:cNvSpPr>
              <a:spLocks noChangeArrowheads="1"/>
            </p:cNvSpPr>
            <p:nvPr/>
          </p:nvSpPr>
          <p:spPr bwMode="hidden">
            <a:xfrm>
              <a:off x="4966" y="2488"/>
              <a:ext cx="156" cy="84"/>
            </a:xfrm>
            <a:prstGeom prst="ellipse">
              <a:avLst/>
            </a:prstGeom>
            <a:gradFill rotWithShape="0">
              <a:gsLst>
                <a:gs pos="0">
                  <a:schemeClr val="bg1"/>
                </a:gs>
                <a:gs pos="100000">
                  <a:schemeClr val="bg1">
                    <a:gamma/>
                    <a:shade val="5451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210" name="Oval 208"/>
            <p:cNvSpPr>
              <a:spLocks noChangeArrowheads="1"/>
            </p:cNvSpPr>
            <p:nvPr/>
          </p:nvSpPr>
          <p:spPr bwMode="hidden">
            <a:xfrm>
              <a:off x="5444" y="2052"/>
              <a:ext cx="134" cy="73"/>
            </a:xfrm>
            <a:prstGeom prst="ellipse">
              <a:avLst/>
            </a:prstGeom>
            <a:gradFill rotWithShape="0">
              <a:gsLst>
                <a:gs pos="0">
                  <a:schemeClr val="bg1"/>
                </a:gs>
                <a:gs pos="100000">
                  <a:schemeClr val="bg1">
                    <a:gamma/>
                    <a:shade val="5451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211" name="Oval 209"/>
            <p:cNvSpPr>
              <a:spLocks noChangeArrowheads="1"/>
            </p:cNvSpPr>
            <p:nvPr/>
          </p:nvSpPr>
          <p:spPr bwMode="hidden">
            <a:xfrm>
              <a:off x="5161" y="2314"/>
              <a:ext cx="140" cy="73"/>
            </a:xfrm>
            <a:prstGeom prst="ellipse">
              <a:avLst/>
            </a:prstGeom>
            <a:gradFill rotWithShape="0">
              <a:gsLst>
                <a:gs pos="0">
                  <a:schemeClr val="bg1"/>
                </a:gs>
                <a:gs pos="100000">
                  <a:schemeClr val="bg1">
                    <a:gamma/>
                    <a:shade val="5451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212" name="Oval 210"/>
            <p:cNvSpPr>
              <a:spLocks noChangeArrowheads="1"/>
            </p:cNvSpPr>
            <p:nvPr/>
          </p:nvSpPr>
          <p:spPr bwMode="hidden">
            <a:xfrm>
              <a:off x="5318" y="2176"/>
              <a:ext cx="134" cy="61"/>
            </a:xfrm>
            <a:prstGeom prst="ellipse">
              <a:avLst/>
            </a:prstGeom>
            <a:gradFill rotWithShape="0">
              <a:gsLst>
                <a:gs pos="0">
                  <a:schemeClr val="bg1"/>
                </a:gs>
                <a:gs pos="100000">
                  <a:schemeClr val="bg1">
                    <a:gamma/>
                    <a:shade val="5451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213" name="Oval 211"/>
            <p:cNvSpPr>
              <a:spLocks noChangeArrowheads="1"/>
            </p:cNvSpPr>
            <p:nvPr/>
          </p:nvSpPr>
          <p:spPr bwMode="hidden">
            <a:xfrm>
              <a:off x="5581" y="1933"/>
              <a:ext cx="128" cy="61"/>
            </a:xfrm>
            <a:prstGeom prst="ellipse">
              <a:avLst/>
            </a:prstGeom>
            <a:gradFill rotWithShape="0">
              <a:gsLst>
                <a:gs pos="0">
                  <a:schemeClr val="bg1"/>
                </a:gs>
                <a:gs pos="100000">
                  <a:schemeClr val="bg1">
                    <a:gamma/>
                    <a:shade val="57647"/>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214" name="Oval 212"/>
            <p:cNvSpPr>
              <a:spLocks noChangeArrowheads="1"/>
            </p:cNvSpPr>
            <p:nvPr/>
          </p:nvSpPr>
          <p:spPr bwMode="hidden">
            <a:xfrm>
              <a:off x="5689" y="1811"/>
              <a:ext cx="128" cy="61"/>
            </a:xfrm>
            <a:prstGeom prst="ellipse">
              <a:avLst/>
            </a:prstGeom>
            <a:gradFill rotWithShape="0">
              <a:gsLst>
                <a:gs pos="0">
                  <a:schemeClr val="bg1"/>
                </a:gs>
                <a:gs pos="100000">
                  <a:schemeClr val="bg1">
                    <a:gamma/>
                    <a:shade val="57647"/>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215" name="Oval 213"/>
            <p:cNvSpPr>
              <a:spLocks noChangeArrowheads="1"/>
            </p:cNvSpPr>
            <p:nvPr/>
          </p:nvSpPr>
          <p:spPr bwMode="hidden">
            <a:xfrm>
              <a:off x="5663" y="2680"/>
              <a:ext cx="156" cy="83"/>
            </a:xfrm>
            <a:prstGeom prst="ellipse">
              <a:avLst/>
            </a:prstGeom>
            <a:gradFill rotWithShape="0">
              <a:gsLst>
                <a:gs pos="0">
                  <a:schemeClr val="bg1"/>
                </a:gs>
                <a:gs pos="100000">
                  <a:schemeClr val="bg1">
                    <a:gamma/>
                    <a:shade val="5451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216" name="Oval 214"/>
            <p:cNvSpPr>
              <a:spLocks noChangeArrowheads="1"/>
            </p:cNvSpPr>
            <p:nvPr/>
          </p:nvSpPr>
          <p:spPr bwMode="hidden">
            <a:xfrm>
              <a:off x="-65" y="2865"/>
              <a:ext cx="150" cy="89"/>
            </a:xfrm>
            <a:prstGeom prst="ellipse">
              <a:avLst/>
            </a:prstGeom>
            <a:gradFill rotWithShape="0">
              <a:gsLst>
                <a:gs pos="0">
                  <a:schemeClr val="bg1"/>
                </a:gs>
                <a:gs pos="100000">
                  <a:schemeClr val="bg1">
                    <a:gamma/>
                    <a:shade val="69804"/>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217" name="Oval 215"/>
            <p:cNvSpPr>
              <a:spLocks noChangeArrowheads="1"/>
            </p:cNvSpPr>
            <p:nvPr/>
          </p:nvSpPr>
          <p:spPr bwMode="hidden">
            <a:xfrm>
              <a:off x="2" y="2477"/>
              <a:ext cx="156" cy="89"/>
            </a:xfrm>
            <a:prstGeom prst="ellipse">
              <a:avLst/>
            </a:prstGeom>
            <a:gradFill rotWithShape="0">
              <a:gsLst>
                <a:gs pos="0">
                  <a:schemeClr val="bg1"/>
                </a:gs>
                <a:gs pos="100000">
                  <a:schemeClr val="bg1">
                    <a:gamma/>
                    <a:shade val="75686"/>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218" name="Oval 216"/>
            <p:cNvSpPr>
              <a:spLocks noChangeArrowheads="1"/>
            </p:cNvSpPr>
            <p:nvPr/>
          </p:nvSpPr>
          <p:spPr bwMode="hidden">
            <a:xfrm>
              <a:off x="-9" y="1436"/>
              <a:ext cx="106" cy="44"/>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219" name="Oval 217"/>
            <p:cNvSpPr>
              <a:spLocks noChangeArrowheads="1"/>
            </p:cNvSpPr>
            <p:nvPr/>
          </p:nvSpPr>
          <p:spPr bwMode="hidden">
            <a:xfrm>
              <a:off x="5624" y="4010"/>
              <a:ext cx="201" cy="106"/>
            </a:xfrm>
            <a:prstGeom prst="ellipse">
              <a:avLst/>
            </a:prstGeom>
            <a:gradFill rotWithShape="0">
              <a:gsLst>
                <a:gs pos="0">
                  <a:schemeClr val="bg1"/>
                </a:gs>
                <a:gs pos="100000">
                  <a:schemeClr val="bg1">
                    <a:gamma/>
                    <a:shade val="39216"/>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grpSp>
      <p:sp>
        <p:nvSpPr>
          <p:cNvPr id="66778" name="Rectangle 218"/>
          <p:cNvSpPr>
            <a:spLocks noGrp="1" noChangeArrowheads="1"/>
          </p:cNvSpPr>
          <p:nvPr>
            <p:ph type="ctrTitle" sz="quarter"/>
          </p:nvPr>
        </p:nvSpPr>
        <p:spPr>
          <a:xfrm>
            <a:off x="685800" y="1844675"/>
            <a:ext cx="7772400" cy="1736725"/>
          </a:xfrm>
        </p:spPr>
        <p:txBody>
          <a:bodyPr anchor="b" anchorCtr="1"/>
          <a:lstStyle>
            <a:lvl1pPr>
              <a:defRPr sz="5400" b="1" i="0">
                <a:latin typeface="Arial" panose="020B0604020202020204" pitchFamily="34" charset="0"/>
              </a:defRPr>
            </a:lvl1pPr>
          </a:lstStyle>
          <a:p>
            <a:r>
              <a:rPr lang="en-US" dirty="0"/>
              <a:t>Click to edit Master title style</a:t>
            </a:r>
          </a:p>
        </p:txBody>
      </p:sp>
      <p:sp>
        <p:nvSpPr>
          <p:cNvPr id="66779" name="Rectangle 219"/>
          <p:cNvSpPr>
            <a:spLocks noGrp="1" noChangeArrowheads="1"/>
          </p:cNvSpPr>
          <p:nvPr>
            <p:ph type="subTitle" sz="quarter" idx="1"/>
          </p:nvPr>
        </p:nvSpPr>
        <p:spPr>
          <a:xfrm>
            <a:off x="1371600" y="3886200"/>
            <a:ext cx="6400800" cy="1752600"/>
          </a:xfrm>
        </p:spPr>
        <p:txBody>
          <a:bodyPr/>
          <a:lstStyle>
            <a:lvl1pPr marL="0" indent="0" algn="ctr">
              <a:buFont typeface="Wingdings" charset="2"/>
              <a:buNone/>
              <a:defRPr b="1" i="0">
                <a:latin typeface="Arial" panose="020B0604020202020204" pitchFamily="34" charset="0"/>
              </a:defRPr>
            </a:lvl1pPr>
          </a:lstStyle>
          <a:p>
            <a:r>
              <a:rPr lang="en-US" dirty="0"/>
              <a:t>Click to edit Master subtitle style</a:t>
            </a:r>
          </a:p>
        </p:txBody>
      </p:sp>
      <p:sp>
        <p:nvSpPr>
          <p:cNvPr id="220" name="Rectangle 220"/>
          <p:cNvSpPr>
            <a:spLocks noGrp="1" noChangeArrowheads="1"/>
          </p:cNvSpPr>
          <p:nvPr>
            <p:ph type="dt" sz="quarter" idx="10"/>
          </p:nvPr>
        </p:nvSpPr>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221" name="Rectangle 221"/>
          <p:cNvSpPr>
            <a:spLocks noGrp="1" noChangeArrowheads="1"/>
          </p:cNvSpPr>
          <p:nvPr>
            <p:ph type="ftr" sz="quarter" idx="11"/>
          </p:nvPr>
        </p:nvSpPr>
        <p:spPr>
          <a:xfrm>
            <a:off x="3124200" y="6248400"/>
            <a:ext cx="2895600" cy="457200"/>
          </a:xfrm>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222" name="Rectangle 222"/>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17791C01-04EE-1F4E-9690-FD4CB4AFABCF}"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1513192741"/>
      </p:ext>
    </p:extLst>
  </p:cSld>
  <p:clrMapOvr>
    <a:masterClrMapping/>
  </p:clrMapOvr>
</p:sldLayout>
</file>

<file path=ppt/slideLayouts/slideLayout247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242"/>
          <p:cNvSpPr>
            <a:spLocks noGrp="1" noChangeArrowheads="1"/>
          </p:cNvSpPr>
          <p:nvPr>
            <p:ph type="sldNum" sz="quarter" idx="10"/>
          </p:nvPr>
        </p:nvSpPr>
        <p:spPr>
          <a:ln/>
        </p:spPr>
        <p:txBody>
          <a:bodyPr/>
          <a:lstStyle>
            <a:lvl1pPr>
              <a:defRPr b="1" i="0">
                <a:latin typeface="Arial" panose="020B0604020202020204" pitchFamily="34" charset="0"/>
              </a:defRPr>
            </a:lvl1pPr>
          </a:lstStyle>
          <a:p>
            <a:pPr>
              <a:defRPr/>
            </a:pPr>
            <a:fld id="{16BF7404-8ACF-2245-931F-8310E2697A7E}" type="slidenum">
              <a:rPr lang="en-US" smtClean="0">
                <a:solidFill>
                  <a:srgbClr val="FFFFFF"/>
                </a:solidFill>
              </a:rPr>
              <a:pPr>
                <a:defRPr/>
              </a:pPr>
              <a:t>‹#›</a:t>
            </a:fld>
            <a:endParaRPr lang="en-US" dirty="0">
              <a:solidFill>
                <a:srgbClr val="FFFFFF"/>
              </a:solidFill>
            </a:endParaRPr>
          </a:p>
        </p:txBody>
      </p:sp>
      <p:sp>
        <p:nvSpPr>
          <p:cNvPr id="5" name="Rectangle 1243"/>
          <p:cNvSpPr>
            <a:spLocks noGrp="1" noChangeArrowheads="1"/>
          </p:cNvSpPr>
          <p:nvPr>
            <p:ph type="dt" sz="half"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124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Tree>
    <p:extLst>
      <p:ext uri="{BB962C8B-B14F-4D97-AF65-F5344CB8AC3E}">
        <p14:creationId xmlns:p14="http://schemas.microsoft.com/office/powerpoint/2010/main" val="2563048182"/>
      </p:ext>
    </p:extLst>
  </p:cSld>
  <p:clrMapOvr>
    <a:masterClrMapping/>
  </p:clrMapOvr>
</p:sldLayout>
</file>

<file path=ppt/slideLayouts/slideLayout247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1242"/>
          <p:cNvSpPr>
            <a:spLocks noGrp="1" noChangeArrowheads="1"/>
          </p:cNvSpPr>
          <p:nvPr>
            <p:ph type="sldNum" sz="quarter" idx="10"/>
          </p:nvPr>
        </p:nvSpPr>
        <p:spPr>
          <a:ln/>
        </p:spPr>
        <p:txBody>
          <a:bodyPr/>
          <a:lstStyle>
            <a:lvl1pPr>
              <a:defRPr b="1" i="0">
                <a:latin typeface="Arial" panose="020B0604020202020204" pitchFamily="34" charset="0"/>
              </a:defRPr>
            </a:lvl1pPr>
          </a:lstStyle>
          <a:p>
            <a:pPr>
              <a:defRPr/>
            </a:pPr>
            <a:fld id="{FCBA5548-69CE-B74E-9EA3-5D3424E7A742}" type="slidenum">
              <a:rPr lang="en-US" smtClean="0">
                <a:solidFill>
                  <a:srgbClr val="FFFFFF"/>
                </a:solidFill>
              </a:rPr>
              <a:pPr>
                <a:defRPr/>
              </a:pPr>
              <a:t>‹#›</a:t>
            </a:fld>
            <a:endParaRPr lang="en-US" dirty="0">
              <a:solidFill>
                <a:srgbClr val="FFFFFF"/>
              </a:solidFill>
            </a:endParaRPr>
          </a:p>
        </p:txBody>
      </p:sp>
      <p:sp>
        <p:nvSpPr>
          <p:cNvPr id="5" name="Rectangle 1243"/>
          <p:cNvSpPr>
            <a:spLocks noGrp="1" noChangeArrowheads="1"/>
          </p:cNvSpPr>
          <p:nvPr>
            <p:ph type="dt" sz="half"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124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Tree>
    <p:extLst>
      <p:ext uri="{BB962C8B-B14F-4D97-AF65-F5344CB8AC3E}">
        <p14:creationId xmlns:p14="http://schemas.microsoft.com/office/powerpoint/2010/main" val="651525541"/>
      </p:ext>
    </p:extLst>
  </p:cSld>
  <p:clrMapOvr>
    <a:masterClrMapping/>
  </p:clrMapOvr>
</p:sldLayout>
</file>

<file path=ppt/slideLayouts/slideLayout247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339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339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1242"/>
          <p:cNvSpPr>
            <a:spLocks noGrp="1" noChangeArrowheads="1"/>
          </p:cNvSpPr>
          <p:nvPr>
            <p:ph type="sldNum" sz="quarter" idx="10"/>
          </p:nvPr>
        </p:nvSpPr>
        <p:spPr>
          <a:ln/>
        </p:spPr>
        <p:txBody>
          <a:bodyPr/>
          <a:lstStyle>
            <a:lvl1pPr>
              <a:defRPr b="1" i="0">
                <a:latin typeface="Arial" panose="020B0604020202020204" pitchFamily="34" charset="0"/>
              </a:defRPr>
            </a:lvl1pPr>
          </a:lstStyle>
          <a:p>
            <a:pPr>
              <a:defRPr/>
            </a:pPr>
            <a:fld id="{42C0EEA0-A1F6-0C4E-96E9-29B52BA60514}" type="slidenum">
              <a:rPr lang="en-US" smtClean="0">
                <a:solidFill>
                  <a:srgbClr val="FFFFFF"/>
                </a:solidFill>
              </a:rPr>
              <a:pPr>
                <a:defRPr/>
              </a:pPr>
              <a:t>‹#›</a:t>
            </a:fld>
            <a:endParaRPr lang="en-US" dirty="0">
              <a:solidFill>
                <a:srgbClr val="FFFFFF"/>
              </a:solidFill>
            </a:endParaRPr>
          </a:p>
        </p:txBody>
      </p:sp>
      <p:sp>
        <p:nvSpPr>
          <p:cNvPr id="6" name="Rectangle 1243"/>
          <p:cNvSpPr>
            <a:spLocks noGrp="1" noChangeArrowheads="1"/>
          </p:cNvSpPr>
          <p:nvPr>
            <p:ph type="dt" sz="half"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7" name="Rectangle 124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Tree>
    <p:extLst>
      <p:ext uri="{BB962C8B-B14F-4D97-AF65-F5344CB8AC3E}">
        <p14:creationId xmlns:p14="http://schemas.microsoft.com/office/powerpoint/2010/main" val="1150123829"/>
      </p:ext>
    </p:extLst>
  </p:cSld>
  <p:clrMapOvr>
    <a:masterClrMapping/>
  </p:clrMapOvr>
</p:sldLayout>
</file>

<file path=ppt/slideLayouts/slideLayout247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1242"/>
          <p:cNvSpPr>
            <a:spLocks noGrp="1" noChangeArrowheads="1"/>
          </p:cNvSpPr>
          <p:nvPr>
            <p:ph type="sldNum" sz="quarter" idx="10"/>
          </p:nvPr>
        </p:nvSpPr>
        <p:spPr>
          <a:ln/>
        </p:spPr>
        <p:txBody>
          <a:bodyPr/>
          <a:lstStyle>
            <a:lvl1pPr>
              <a:defRPr b="1" i="0">
                <a:latin typeface="Arial" panose="020B0604020202020204" pitchFamily="34" charset="0"/>
              </a:defRPr>
            </a:lvl1pPr>
          </a:lstStyle>
          <a:p>
            <a:pPr>
              <a:defRPr/>
            </a:pPr>
            <a:fld id="{CC504BC5-A822-4C45-9808-B9D96E25F22B}" type="slidenum">
              <a:rPr lang="en-US" smtClean="0">
                <a:solidFill>
                  <a:srgbClr val="FFFFFF"/>
                </a:solidFill>
              </a:rPr>
              <a:pPr>
                <a:defRPr/>
              </a:pPr>
              <a:t>‹#›</a:t>
            </a:fld>
            <a:endParaRPr lang="en-US" dirty="0">
              <a:solidFill>
                <a:srgbClr val="FFFFFF"/>
              </a:solidFill>
            </a:endParaRPr>
          </a:p>
        </p:txBody>
      </p:sp>
      <p:sp>
        <p:nvSpPr>
          <p:cNvPr id="8" name="Rectangle 1243"/>
          <p:cNvSpPr>
            <a:spLocks noGrp="1" noChangeArrowheads="1"/>
          </p:cNvSpPr>
          <p:nvPr>
            <p:ph type="dt" sz="half"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9" name="Rectangle 124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Tree>
    <p:extLst>
      <p:ext uri="{BB962C8B-B14F-4D97-AF65-F5344CB8AC3E}">
        <p14:creationId xmlns:p14="http://schemas.microsoft.com/office/powerpoint/2010/main" val="3366682899"/>
      </p:ext>
    </p:extLst>
  </p:cSld>
  <p:clrMapOvr>
    <a:masterClrMapping/>
  </p:clrMapOvr>
</p:sldLayout>
</file>

<file path=ppt/slideLayouts/slideLayout247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1242"/>
          <p:cNvSpPr>
            <a:spLocks noGrp="1" noChangeArrowheads="1"/>
          </p:cNvSpPr>
          <p:nvPr>
            <p:ph type="sldNum" sz="quarter" idx="10"/>
          </p:nvPr>
        </p:nvSpPr>
        <p:spPr>
          <a:ln/>
        </p:spPr>
        <p:txBody>
          <a:bodyPr/>
          <a:lstStyle>
            <a:lvl1pPr>
              <a:defRPr b="1" i="0">
                <a:latin typeface="Arial" panose="020B0604020202020204" pitchFamily="34" charset="0"/>
              </a:defRPr>
            </a:lvl1pPr>
          </a:lstStyle>
          <a:p>
            <a:pPr>
              <a:defRPr/>
            </a:pPr>
            <a:fld id="{079D4C57-D088-9344-B6A8-A87CCAD76EB3}" type="slidenum">
              <a:rPr lang="en-US" smtClean="0">
                <a:solidFill>
                  <a:srgbClr val="FFFFFF"/>
                </a:solidFill>
              </a:rPr>
              <a:pPr>
                <a:defRPr/>
              </a:pPr>
              <a:t>‹#›</a:t>
            </a:fld>
            <a:endParaRPr lang="en-US" dirty="0">
              <a:solidFill>
                <a:srgbClr val="FFFFFF"/>
              </a:solidFill>
            </a:endParaRPr>
          </a:p>
        </p:txBody>
      </p:sp>
      <p:sp>
        <p:nvSpPr>
          <p:cNvPr id="4" name="Rectangle 1243"/>
          <p:cNvSpPr>
            <a:spLocks noGrp="1" noChangeArrowheads="1"/>
          </p:cNvSpPr>
          <p:nvPr>
            <p:ph type="dt" sz="half"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5" name="Rectangle 124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Tree>
    <p:extLst>
      <p:ext uri="{BB962C8B-B14F-4D97-AF65-F5344CB8AC3E}">
        <p14:creationId xmlns:p14="http://schemas.microsoft.com/office/powerpoint/2010/main" val="1349403134"/>
      </p:ext>
    </p:extLst>
  </p:cSld>
  <p:clrMapOvr>
    <a:masterClrMapping/>
  </p:clrMapOvr>
</p:sldLayout>
</file>

<file path=ppt/slideLayouts/slideLayout248.xml><?xml version="1.0" encoding="utf-8"?>
<p:sldLayout xmlns:a="http://schemas.openxmlformats.org/drawingml/2006/main" xmlns:r="http://schemas.openxmlformats.org/officeDocument/2006/relationships" xmlns:p="http://schemas.openxmlformats.org/presentationml/2006/main" showMasterSp="0" type="tx">
  <p:cSld name="11_Section Header">
    <p:bg>
      <p:bgPr>
        <a:solidFill>
          <a:srgbClr val="9CDCDA"/>
        </a:solidFill>
        <a:effectLst/>
      </p:bgPr>
    </p:bg>
    <p:spTree>
      <p:nvGrpSpPr>
        <p:cNvPr id="1" name=""/>
        <p:cNvGrpSpPr/>
        <p:nvPr/>
      </p:nvGrpSpPr>
      <p:grpSpPr>
        <a:xfrm>
          <a:off x="0" y="0"/>
          <a:ext cx="0" cy="0"/>
          <a:chOff x="0" y="0"/>
          <a:chExt cx="0" cy="0"/>
        </a:xfrm>
      </p:grpSpPr>
      <p:grpSp>
        <p:nvGrpSpPr>
          <p:cNvPr id="3379" name="Group 2"/>
          <p:cNvGrpSpPr/>
          <p:nvPr/>
        </p:nvGrpSpPr>
        <p:grpSpPr>
          <a:xfrm>
            <a:off x="-341607" y="-213936"/>
            <a:ext cx="9600389" cy="7485696"/>
            <a:chOff x="0" y="0"/>
            <a:chExt cx="9600387" cy="7485695"/>
          </a:xfrm>
        </p:grpSpPr>
        <p:grpSp>
          <p:nvGrpSpPr>
            <p:cNvPr id="3365" name="Group 3"/>
            <p:cNvGrpSpPr/>
            <p:nvPr/>
          </p:nvGrpSpPr>
          <p:grpSpPr>
            <a:xfrm>
              <a:off x="-1" y="0"/>
              <a:ext cx="9600389" cy="7485696"/>
              <a:chOff x="0" y="0"/>
              <a:chExt cx="9600387" cy="7485695"/>
            </a:xfrm>
          </p:grpSpPr>
          <p:sp>
            <p:nvSpPr>
              <p:cNvPr id="3284"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85"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86"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87"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88"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89"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90"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91"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92"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93"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94"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95"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96"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97"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98"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99"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00"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01"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02"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03"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04"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05"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06"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07"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08"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09"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10"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11"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12"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13"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14"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15"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16"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17"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18"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19"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20"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21"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22"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23"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24"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25"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26"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27"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28"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29"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30"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31"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32"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33"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34"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35"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36"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37"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38"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39"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40"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41"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42"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43"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44"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45"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46"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47"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48"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49"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50"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51"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52"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53"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54"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55"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56"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57"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58"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59"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60"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61"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62"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63"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64"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3368" name="Group 85"/>
            <p:cNvGrpSpPr/>
            <p:nvPr/>
          </p:nvGrpSpPr>
          <p:grpSpPr>
            <a:xfrm>
              <a:off x="532106" y="687010"/>
              <a:ext cx="8745538" cy="223839"/>
              <a:chOff x="0" y="0"/>
              <a:chExt cx="8745537" cy="223837"/>
            </a:xfrm>
          </p:grpSpPr>
          <p:sp>
            <p:nvSpPr>
              <p:cNvPr id="3366"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67"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3371" name="Group 88"/>
            <p:cNvGrpSpPr/>
            <p:nvPr/>
          </p:nvGrpSpPr>
          <p:grpSpPr>
            <a:xfrm>
              <a:off x="424156" y="596523"/>
              <a:ext cx="8745538" cy="223838"/>
              <a:chOff x="0" y="0"/>
              <a:chExt cx="8745537" cy="223837"/>
            </a:xfrm>
          </p:grpSpPr>
          <p:sp>
            <p:nvSpPr>
              <p:cNvPr id="3369"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70"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3372"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3378" name="Group 92"/>
            <p:cNvGrpSpPr/>
            <p:nvPr/>
          </p:nvGrpSpPr>
          <p:grpSpPr>
            <a:xfrm>
              <a:off x="579241" y="366407"/>
              <a:ext cx="1124880" cy="1123270"/>
              <a:chOff x="0" y="0"/>
              <a:chExt cx="1124878" cy="1123268"/>
            </a:xfrm>
          </p:grpSpPr>
          <p:sp>
            <p:nvSpPr>
              <p:cNvPr id="3373"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74"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75"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76"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77"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3380"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7572"/>
                </a:solidFill>
                <a:latin typeface="Arial Narrow"/>
                <a:ea typeface="Arial Narrow"/>
                <a:cs typeface="Arial Narrow"/>
                <a:sym typeface="Arial Narrow"/>
              </a:defRPr>
            </a:lvl1pPr>
          </a:lstStyle>
          <a:p>
            <a:r>
              <a:t>Title Text</a:t>
            </a:r>
          </a:p>
        </p:txBody>
      </p:sp>
      <p:sp>
        <p:nvSpPr>
          <p:cNvPr id="3381"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rgbClr val="333333"/>
                </a:solidFill>
                <a:latin typeface="Arial Narrow"/>
                <a:ea typeface="Arial Narrow"/>
                <a:cs typeface="Arial Narrow"/>
                <a:sym typeface="Arial Narrow"/>
              </a:defRPr>
            </a:lvl1pPr>
            <a:lvl2pPr marL="0" indent="457200">
              <a:spcBef>
                <a:spcPts val="400"/>
              </a:spcBef>
              <a:buSzTx/>
              <a:buNone/>
              <a:defRPr sz="2000">
                <a:solidFill>
                  <a:srgbClr val="333333"/>
                </a:solidFill>
                <a:latin typeface="Arial Narrow"/>
                <a:ea typeface="Arial Narrow"/>
                <a:cs typeface="Arial Narrow"/>
                <a:sym typeface="Arial Narrow"/>
              </a:defRPr>
            </a:lvl2pPr>
            <a:lvl3pPr marL="0" indent="914400">
              <a:spcBef>
                <a:spcPts val="400"/>
              </a:spcBef>
              <a:buSzTx/>
              <a:buNone/>
              <a:defRPr sz="2000">
                <a:solidFill>
                  <a:srgbClr val="333333"/>
                </a:solidFill>
                <a:latin typeface="Arial Narrow"/>
                <a:ea typeface="Arial Narrow"/>
                <a:cs typeface="Arial Narrow"/>
                <a:sym typeface="Arial Narrow"/>
              </a:defRPr>
            </a:lvl3pPr>
            <a:lvl4pPr marL="0" indent="1371600">
              <a:spcBef>
                <a:spcPts val="400"/>
              </a:spcBef>
              <a:buSzTx/>
              <a:buNone/>
              <a:defRPr sz="2000">
                <a:solidFill>
                  <a:srgbClr val="333333"/>
                </a:solidFill>
                <a:latin typeface="Arial Narrow"/>
                <a:ea typeface="Arial Narrow"/>
                <a:cs typeface="Arial Narrow"/>
                <a:sym typeface="Arial Narrow"/>
              </a:defRPr>
            </a:lvl4pPr>
            <a:lvl5pPr marL="0" indent="1828800">
              <a:spcBef>
                <a:spcPts val="400"/>
              </a:spcBef>
              <a:buSzTx/>
              <a:buNone/>
              <a:defRPr sz="2000">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3382"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757222916"/>
      </p:ext>
    </p:extLst>
  </p:cSld>
  <p:clrMapOvr>
    <a:masterClrMapping/>
  </p:clrMapOvr>
  <p:transition spd="med"/>
</p:sldLayout>
</file>

<file path=ppt/slideLayouts/slideLayout248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242"/>
          <p:cNvSpPr>
            <a:spLocks noGrp="1" noChangeArrowheads="1"/>
          </p:cNvSpPr>
          <p:nvPr>
            <p:ph type="sldNum" sz="quarter" idx="10"/>
          </p:nvPr>
        </p:nvSpPr>
        <p:spPr>
          <a:ln/>
        </p:spPr>
        <p:txBody>
          <a:bodyPr/>
          <a:lstStyle>
            <a:lvl1pPr>
              <a:defRPr b="1" i="0">
                <a:latin typeface="Arial" panose="020B0604020202020204" pitchFamily="34" charset="0"/>
              </a:defRPr>
            </a:lvl1pPr>
          </a:lstStyle>
          <a:p>
            <a:pPr>
              <a:defRPr/>
            </a:pPr>
            <a:fld id="{3D8B433D-BAFC-E24A-99C9-734B96FC8566}" type="slidenum">
              <a:rPr lang="en-US" smtClean="0">
                <a:solidFill>
                  <a:srgbClr val="FFFFFF"/>
                </a:solidFill>
              </a:rPr>
              <a:pPr>
                <a:defRPr/>
              </a:pPr>
              <a:t>‹#›</a:t>
            </a:fld>
            <a:endParaRPr lang="en-US" dirty="0">
              <a:solidFill>
                <a:srgbClr val="FFFFFF"/>
              </a:solidFill>
            </a:endParaRPr>
          </a:p>
        </p:txBody>
      </p:sp>
      <p:sp>
        <p:nvSpPr>
          <p:cNvPr id="3" name="Rectangle 1243"/>
          <p:cNvSpPr>
            <a:spLocks noGrp="1" noChangeArrowheads="1"/>
          </p:cNvSpPr>
          <p:nvPr>
            <p:ph type="dt" sz="half"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4" name="Rectangle 124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Tree>
    <p:extLst>
      <p:ext uri="{BB962C8B-B14F-4D97-AF65-F5344CB8AC3E}">
        <p14:creationId xmlns:p14="http://schemas.microsoft.com/office/powerpoint/2010/main" val="2137778226"/>
      </p:ext>
    </p:extLst>
  </p:cSld>
  <p:clrMapOvr>
    <a:masterClrMapping/>
  </p:clrMapOvr>
</p:sldLayout>
</file>

<file path=ppt/slideLayouts/slideLayout248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1242"/>
          <p:cNvSpPr>
            <a:spLocks noGrp="1" noChangeArrowheads="1"/>
          </p:cNvSpPr>
          <p:nvPr>
            <p:ph type="sldNum" sz="quarter" idx="10"/>
          </p:nvPr>
        </p:nvSpPr>
        <p:spPr>
          <a:ln/>
        </p:spPr>
        <p:txBody>
          <a:bodyPr/>
          <a:lstStyle>
            <a:lvl1pPr>
              <a:defRPr b="1" i="0">
                <a:latin typeface="Arial" panose="020B0604020202020204" pitchFamily="34" charset="0"/>
              </a:defRPr>
            </a:lvl1pPr>
          </a:lstStyle>
          <a:p>
            <a:pPr>
              <a:defRPr/>
            </a:pPr>
            <a:fld id="{520B6DE8-0102-9848-888F-98174A854A8E}" type="slidenum">
              <a:rPr lang="en-US" smtClean="0">
                <a:solidFill>
                  <a:srgbClr val="FFFFFF"/>
                </a:solidFill>
              </a:rPr>
              <a:pPr>
                <a:defRPr/>
              </a:pPr>
              <a:t>‹#›</a:t>
            </a:fld>
            <a:endParaRPr lang="en-US" dirty="0">
              <a:solidFill>
                <a:srgbClr val="FFFFFF"/>
              </a:solidFill>
            </a:endParaRPr>
          </a:p>
        </p:txBody>
      </p:sp>
      <p:sp>
        <p:nvSpPr>
          <p:cNvPr id="6" name="Rectangle 1243"/>
          <p:cNvSpPr>
            <a:spLocks noGrp="1" noChangeArrowheads="1"/>
          </p:cNvSpPr>
          <p:nvPr>
            <p:ph type="dt" sz="half"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7" name="Rectangle 124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Tree>
    <p:extLst>
      <p:ext uri="{BB962C8B-B14F-4D97-AF65-F5344CB8AC3E}">
        <p14:creationId xmlns:p14="http://schemas.microsoft.com/office/powerpoint/2010/main" val="1715534758"/>
      </p:ext>
    </p:extLst>
  </p:cSld>
  <p:clrMapOvr>
    <a:masterClrMapping/>
  </p:clrMapOvr>
</p:sldLayout>
</file>

<file path=ppt/slideLayouts/slideLayout248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1242"/>
          <p:cNvSpPr>
            <a:spLocks noGrp="1" noChangeArrowheads="1"/>
          </p:cNvSpPr>
          <p:nvPr>
            <p:ph type="sldNum" sz="quarter" idx="10"/>
          </p:nvPr>
        </p:nvSpPr>
        <p:spPr>
          <a:ln/>
        </p:spPr>
        <p:txBody>
          <a:bodyPr/>
          <a:lstStyle>
            <a:lvl1pPr>
              <a:defRPr b="1" i="0">
                <a:latin typeface="Arial" panose="020B0604020202020204" pitchFamily="34" charset="0"/>
              </a:defRPr>
            </a:lvl1pPr>
          </a:lstStyle>
          <a:p>
            <a:pPr>
              <a:defRPr/>
            </a:pPr>
            <a:fld id="{62AD45BE-0D1E-4649-A42A-246B7E83D585}" type="slidenum">
              <a:rPr lang="en-US" smtClean="0">
                <a:solidFill>
                  <a:srgbClr val="FFFFFF"/>
                </a:solidFill>
              </a:rPr>
              <a:pPr>
                <a:defRPr/>
              </a:pPr>
              <a:t>‹#›</a:t>
            </a:fld>
            <a:endParaRPr lang="en-US" dirty="0">
              <a:solidFill>
                <a:srgbClr val="FFFFFF"/>
              </a:solidFill>
            </a:endParaRPr>
          </a:p>
        </p:txBody>
      </p:sp>
      <p:sp>
        <p:nvSpPr>
          <p:cNvPr id="6" name="Rectangle 1243"/>
          <p:cNvSpPr>
            <a:spLocks noGrp="1" noChangeArrowheads="1"/>
          </p:cNvSpPr>
          <p:nvPr>
            <p:ph type="dt" sz="half"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7" name="Rectangle 124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Tree>
    <p:extLst>
      <p:ext uri="{BB962C8B-B14F-4D97-AF65-F5344CB8AC3E}">
        <p14:creationId xmlns:p14="http://schemas.microsoft.com/office/powerpoint/2010/main" val="219060055"/>
      </p:ext>
    </p:extLst>
  </p:cSld>
  <p:clrMapOvr>
    <a:masterClrMapping/>
  </p:clrMapOvr>
</p:sldLayout>
</file>

<file path=ppt/slideLayouts/slideLayout248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242"/>
          <p:cNvSpPr>
            <a:spLocks noGrp="1" noChangeArrowheads="1"/>
          </p:cNvSpPr>
          <p:nvPr>
            <p:ph type="sldNum" sz="quarter" idx="10"/>
          </p:nvPr>
        </p:nvSpPr>
        <p:spPr>
          <a:ln/>
        </p:spPr>
        <p:txBody>
          <a:bodyPr/>
          <a:lstStyle>
            <a:lvl1pPr>
              <a:defRPr b="1" i="0">
                <a:latin typeface="Arial" panose="020B0604020202020204" pitchFamily="34" charset="0"/>
              </a:defRPr>
            </a:lvl1pPr>
          </a:lstStyle>
          <a:p>
            <a:pPr>
              <a:defRPr/>
            </a:pPr>
            <a:fld id="{404C8E7D-B7DE-8841-BACE-B6BABA070DBC}" type="slidenum">
              <a:rPr lang="en-US" smtClean="0">
                <a:solidFill>
                  <a:srgbClr val="FFFFFF"/>
                </a:solidFill>
              </a:rPr>
              <a:pPr>
                <a:defRPr/>
              </a:pPr>
              <a:t>‹#›</a:t>
            </a:fld>
            <a:endParaRPr lang="en-US" dirty="0">
              <a:solidFill>
                <a:srgbClr val="FFFFFF"/>
              </a:solidFill>
            </a:endParaRPr>
          </a:p>
        </p:txBody>
      </p:sp>
      <p:sp>
        <p:nvSpPr>
          <p:cNvPr id="5" name="Rectangle 1243"/>
          <p:cNvSpPr>
            <a:spLocks noGrp="1" noChangeArrowheads="1"/>
          </p:cNvSpPr>
          <p:nvPr>
            <p:ph type="dt" sz="half"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124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Tree>
    <p:extLst>
      <p:ext uri="{BB962C8B-B14F-4D97-AF65-F5344CB8AC3E}">
        <p14:creationId xmlns:p14="http://schemas.microsoft.com/office/powerpoint/2010/main" val="2607490025"/>
      </p:ext>
    </p:extLst>
  </p:cSld>
  <p:clrMapOvr>
    <a:masterClrMapping/>
  </p:clrMapOvr>
</p:sldLayout>
</file>

<file path=ppt/slideLayouts/slideLayout248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9462"/>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4638"/>
            <a:ext cx="6019800" cy="5859462"/>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242"/>
          <p:cNvSpPr>
            <a:spLocks noGrp="1" noChangeArrowheads="1"/>
          </p:cNvSpPr>
          <p:nvPr>
            <p:ph type="sldNum" sz="quarter" idx="10"/>
          </p:nvPr>
        </p:nvSpPr>
        <p:spPr>
          <a:ln/>
        </p:spPr>
        <p:txBody>
          <a:bodyPr/>
          <a:lstStyle>
            <a:lvl1pPr>
              <a:defRPr b="1" i="0">
                <a:latin typeface="Arial" panose="020B0604020202020204" pitchFamily="34" charset="0"/>
              </a:defRPr>
            </a:lvl1pPr>
          </a:lstStyle>
          <a:p>
            <a:pPr>
              <a:defRPr/>
            </a:pPr>
            <a:fld id="{C84344D4-1A6F-AD47-A60B-27F3AD206B47}" type="slidenum">
              <a:rPr lang="en-US" smtClean="0">
                <a:solidFill>
                  <a:srgbClr val="FFFFFF"/>
                </a:solidFill>
              </a:rPr>
              <a:pPr>
                <a:defRPr/>
              </a:pPr>
              <a:t>‹#›</a:t>
            </a:fld>
            <a:endParaRPr lang="en-US" dirty="0">
              <a:solidFill>
                <a:srgbClr val="FFFFFF"/>
              </a:solidFill>
            </a:endParaRPr>
          </a:p>
        </p:txBody>
      </p:sp>
      <p:sp>
        <p:nvSpPr>
          <p:cNvPr id="5" name="Rectangle 1243"/>
          <p:cNvSpPr>
            <a:spLocks noGrp="1" noChangeArrowheads="1"/>
          </p:cNvSpPr>
          <p:nvPr>
            <p:ph type="dt" sz="half"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124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Tree>
    <p:extLst>
      <p:ext uri="{BB962C8B-B14F-4D97-AF65-F5344CB8AC3E}">
        <p14:creationId xmlns:p14="http://schemas.microsoft.com/office/powerpoint/2010/main" val="2016295183"/>
      </p:ext>
    </p:extLst>
  </p:cSld>
  <p:clrMapOvr>
    <a:masterClrMapping/>
  </p:clrMapOvr>
</p:sldLayout>
</file>

<file path=ppt/slideLayouts/slideLayout2485.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defRPr>
                <a:ea typeface="ＭＳ Ｐゴシック" charset="-128"/>
                <a:cs typeface="ＭＳ Ｐゴシック" charset="-128"/>
              </a:defRPr>
            </a:lvl1pPr>
          </a:lstStyle>
          <a:p>
            <a:pPr>
              <a:defRPr/>
            </a:pPr>
            <a:endParaRPr lang="en-US"/>
          </a:p>
        </p:txBody>
      </p:sp>
      <p:sp>
        <p:nvSpPr>
          <p:cNvPr id="5" name="Rectangle 5"/>
          <p:cNvSpPr>
            <a:spLocks noGrp="1" noChangeArrowheads="1"/>
          </p:cNvSpPr>
          <p:nvPr>
            <p:ph type="ftr" sz="quarter" idx="11"/>
          </p:nvPr>
        </p:nvSpPr>
        <p:spPr/>
        <p:txBody>
          <a:bodyPr/>
          <a:lstStyle>
            <a:lvl1pPr>
              <a:defRPr>
                <a:ea typeface="ＭＳ Ｐゴシック" charset="-128"/>
                <a:cs typeface="ＭＳ Ｐゴシック" charset="-128"/>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4FF98287-B6CB-5D40-ADBA-F2718235C28F}" type="slidenum">
              <a:rPr lang="en-US"/>
              <a:pPr>
                <a:defRPr/>
              </a:pPr>
              <a:t>‹#›</a:t>
            </a:fld>
            <a:endParaRPr lang="en-US"/>
          </a:p>
        </p:txBody>
      </p:sp>
    </p:spTree>
    <p:extLst>
      <p:ext uri="{BB962C8B-B14F-4D97-AF65-F5344CB8AC3E}">
        <p14:creationId xmlns:p14="http://schemas.microsoft.com/office/powerpoint/2010/main" val="1114146597"/>
      </p:ext>
    </p:extLst>
  </p:cSld>
  <p:clrMapOvr>
    <a:masterClrMapping/>
  </p:clrMapOvr>
</p:sldLayout>
</file>

<file path=ppt/slideLayouts/slideLayout2486.xml><?xml version="1.0" encoding="utf-8"?>
<p:sldLayout xmlns:a="http://schemas.openxmlformats.org/drawingml/2006/main" xmlns:r="http://schemas.openxmlformats.org/officeDocument/2006/relationships" xmlns:p="http://schemas.openxmlformats.org/presentationml/2006/main" type="tbl">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able Placeholder 2"/>
          <p:cNvSpPr>
            <a:spLocks noGrp="1"/>
          </p:cNvSpPr>
          <p:nvPr>
            <p:ph type="tbl" idx="1"/>
          </p:nvPr>
        </p:nvSpPr>
        <p:spPr>
          <a:xfrm>
            <a:off x="685800" y="1981200"/>
            <a:ext cx="7772400" cy="4114800"/>
          </a:xfrm>
        </p:spPr>
        <p:txBody>
          <a:bodyPr/>
          <a:lstStyle>
            <a:lvl1pPr>
              <a:defRPr b="1" i="0">
                <a:latin typeface="Arial" panose="020B0604020202020204" pitchFamily="34" charset="0"/>
                <a:cs typeface="Arial" panose="020B0604020202020204" pitchFamily="34" charset="0"/>
              </a:defRPr>
            </a:lvl1pPr>
          </a:lstStyle>
          <a:p>
            <a:pPr lvl="0"/>
            <a:endParaRPr lang="en-US" noProof="0" dirty="0"/>
          </a:p>
        </p:txBody>
      </p:sp>
      <p:sp>
        <p:nvSpPr>
          <p:cNvPr id="4" name="Rectangle 4"/>
          <p:cNvSpPr>
            <a:spLocks noGrp="1" noChangeArrowheads="1"/>
          </p:cNvSpPr>
          <p:nvPr>
            <p:ph type="dt" sz="half" idx="10"/>
          </p:nvPr>
        </p:nvSpPr>
        <p:spPr/>
        <p:txBody>
          <a:bodyPr/>
          <a:lstStyle>
            <a:lvl1pPr>
              <a:defRPr>
                <a:ea typeface="ＭＳ Ｐゴシック" charset="-128"/>
                <a:cs typeface="ＭＳ Ｐゴシック" charset="-128"/>
              </a:defRPr>
            </a:lvl1pPr>
          </a:lstStyle>
          <a:p>
            <a:pPr>
              <a:defRPr/>
            </a:pPr>
            <a:endParaRPr lang="en-US"/>
          </a:p>
        </p:txBody>
      </p:sp>
      <p:sp>
        <p:nvSpPr>
          <p:cNvPr id="5" name="Rectangle 5"/>
          <p:cNvSpPr>
            <a:spLocks noGrp="1" noChangeArrowheads="1"/>
          </p:cNvSpPr>
          <p:nvPr>
            <p:ph type="ftr" sz="quarter" idx="11"/>
          </p:nvPr>
        </p:nvSpPr>
        <p:spPr/>
        <p:txBody>
          <a:bodyPr/>
          <a:lstStyle>
            <a:lvl1pPr>
              <a:defRPr>
                <a:ea typeface="ＭＳ Ｐゴシック" charset="-128"/>
                <a:cs typeface="ＭＳ Ｐゴシック" charset="-128"/>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335189BE-18E6-1A45-AFEC-6A4F8691D931}" type="slidenum">
              <a:rPr lang="en-US"/>
              <a:pPr>
                <a:defRPr/>
              </a:pPr>
              <a:t>‹#›</a:t>
            </a:fld>
            <a:endParaRPr lang="en-US"/>
          </a:p>
        </p:txBody>
      </p:sp>
    </p:spTree>
    <p:extLst>
      <p:ext uri="{BB962C8B-B14F-4D97-AF65-F5344CB8AC3E}">
        <p14:creationId xmlns:p14="http://schemas.microsoft.com/office/powerpoint/2010/main" val="294544021"/>
      </p:ext>
    </p:extLst>
  </p:cSld>
  <p:clrMapOvr>
    <a:masterClrMapping/>
  </p:clrMapOvr>
</p:sldLayout>
</file>

<file path=ppt/slideLayouts/slideLayout2487.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ea typeface="ＭＳ Ｐゴシック" charset="-128"/>
                <a:cs typeface="ＭＳ Ｐゴシック" charset="-128"/>
              </a:defRPr>
            </a:lvl1pPr>
          </a:lstStyle>
          <a:p>
            <a:pPr>
              <a:defRPr/>
            </a:pPr>
            <a:endParaRPr lang="en-US"/>
          </a:p>
        </p:txBody>
      </p:sp>
      <p:sp>
        <p:nvSpPr>
          <p:cNvPr id="3" name="Rectangle 5"/>
          <p:cNvSpPr>
            <a:spLocks noGrp="1" noChangeArrowheads="1"/>
          </p:cNvSpPr>
          <p:nvPr>
            <p:ph type="ftr" sz="quarter" idx="11"/>
          </p:nvPr>
        </p:nvSpPr>
        <p:spPr/>
        <p:txBody>
          <a:bodyPr/>
          <a:lstStyle>
            <a:lvl1pPr>
              <a:defRPr>
                <a:ea typeface="ＭＳ Ｐゴシック" charset="-128"/>
                <a:cs typeface="ＭＳ Ｐゴシック" charset="-128"/>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0A7092E9-9BBD-E342-817D-187AEC415F9A}" type="slidenum">
              <a:rPr lang="en-US"/>
              <a:pPr>
                <a:defRPr/>
              </a:pPr>
              <a:t>‹#›</a:t>
            </a:fld>
            <a:endParaRPr lang="en-US"/>
          </a:p>
        </p:txBody>
      </p:sp>
    </p:spTree>
    <p:extLst>
      <p:ext uri="{BB962C8B-B14F-4D97-AF65-F5344CB8AC3E}">
        <p14:creationId xmlns:p14="http://schemas.microsoft.com/office/powerpoint/2010/main" val="84832930"/>
      </p:ext>
    </p:extLst>
  </p:cSld>
  <p:clrMapOvr>
    <a:masterClrMapping/>
  </p:clrMapOvr>
</p:sldLayout>
</file>

<file path=ppt/slideLayouts/slideLayout248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59875" cy="6870700"/>
            <a:chOff x="0" y="0"/>
            <a:chExt cx="5770" cy="4328"/>
          </a:xfrm>
        </p:grpSpPr>
        <p:sp>
          <p:nvSpPr>
            <p:cNvPr id="5" name="Rectangle 3"/>
            <p:cNvSpPr>
              <a:spLocks noChangeArrowheads="1"/>
            </p:cNvSpPr>
            <p:nvPr/>
          </p:nvSpPr>
          <p:spPr bwMode="hidden">
            <a:xfrm>
              <a:off x="0" y="4186"/>
              <a:ext cx="5089" cy="142"/>
            </a:xfrm>
            <a:prstGeom prst="rect">
              <a:avLst/>
            </a:prstGeom>
            <a:gradFill rotWithShape="0">
              <a:gsLst>
                <a:gs pos="0">
                  <a:schemeClr val="bg1"/>
                </a:gs>
                <a:gs pos="100000">
                  <a:schemeClr val="bg2"/>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defTabSz="914400" fontAlgn="base">
                <a:spcBef>
                  <a:spcPct val="0"/>
                </a:spcBef>
                <a:spcAft>
                  <a:spcPct val="0"/>
                </a:spcAft>
              </a:pPr>
              <a:endParaRPr kumimoji="1" lang="en-US" b="1" i="0" dirty="0">
                <a:solidFill>
                  <a:srgbClr val="2F1311"/>
                </a:solidFill>
                <a:latin typeface="Arial" panose="020B0604020202020204" pitchFamily="34" charset="0"/>
                <a:ea typeface="ＭＳ Ｐゴシック" charset="0"/>
                <a:cs typeface="ＭＳ Ｐゴシック" charset="0"/>
              </a:endParaRPr>
            </a:p>
          </p:txBody>
        </p:sp>
        <p:sp>
          <p:nvSpPr>
            <p:cNvPr id="6" name="Rectangle 4"/>
            <p:cNvSpPr>
              <a:spLocks noChangeArrowheads="1"/>
            </p:cNvSpPr>
            <p:nvPr/>
          </p:nvSpPr>
          <p:spPr bwMode="hidden">
            <a:xfrm>
              <a:off x="0" y="0"/>
              <a:ext cx="5089" cy="126"/>
            </a:xfrm>
            <a:prstGeom prst="rect">
              <a:avLst/>
            </a:prstGeom>
            <a:gradFill rotWithShape="0">
              <a:gsLst>
                <a:gs pos="0">
                  <a:schemeClr val="bg2"/>
                </a:gs>
                <a:gs pos="100000">
                  <a:schemeClr val="bg1"/>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defTabSz="914400" fontAlgn="base">
                <a:spcBef>
                  <a:spcPct val="0"/>
                </a:spcBef>
                <a:spcAft>
                  <a:spcPct val="0"/>
                </a:spcAft>
              </a:pPr>
              <a:endParaRPr kumimoji="1" lang="en-US" b="1" i="0" dirty="0">
                <a:solidFill>
                  <a:srgbClr val="2F1311"/>
                </a:solidFill>
                <a:latin typeface="Arial" panose="020B0604020202020204" pitchFamily="34" charset="0"/>
                <a:ea typeface="ＭＳ Ｐゴシック" charset="0"/>
                <a:cs typeface="ＭＳ Ｐゴシック" charset="0"/>
              </a:endParaRPr>
            </a:p>
          </p:txBody>
        </p:sp>
        <p:sp>
          <p:nvSpPr>
            <p:cNvPr id="7" name="Rectangle 5"/>
            <p:cNvSpPr>
              <a:spLocks noChangeArrowheads="1"/>
            </p:cNvSpPr>
            <p:nvPr/>
          </p:nvSpPr>
          <p:spPr bwMode="auto">
            <a:xfrm>
              <a:off x="5010" y="0"/>
              <a:ext cx="758" cy="4320"/>
            </a:xfrm>
            <a:prstGeom prst="rect">
              <a:avLst/>
            </a:prstGeom>
            <a:gradFill rotWithShape="0">
              <a:gsLst>
                <a:gs pos="0">
                  <a:schemeClr val="accent1">
                    <a:gamma/>
                    <a:shade val="84706"/>
                    <a:invGamma/>
                  </a:schemeClr>
                </a:gs>
                <a:gs pos="50000">
                  <a:schemeClr val="accent1"/>
                </a:gs>
                <a:gs pos="100000">
                  <a:schemeClr val="accent1">
                    <a:gamma/>
                    <a:shade val="84706"/>
                    <a:invGamma/>
                  </a:schemeClr>
                </a:gs>
              </a:gsLst>
              <a:lin ang="5400000" scaled="1"/>
            </a:gradFill>
            <a:ln w="9525">
              <a:noFill/>
              <a:miter lim="800000"/>
              <a:headEnd/>
              <a:tailEnd/>
            </a:ln>
            <a:effectLst/>
          </p:spPr>
          <p:txBody>
            <a:bodyPr wrap="none" anchor="ctr"/>
            <a:lstStyle/>
            <a:p>
              <a:pPr algn="ctr" defTabSz="914400" fontAlgn="base">
                <a:spcBef>
                  <a:spcPct val="0"/>
                </a:spcBef>
                <a:spcAft>
                  <a:spcPct val="0"/>
                </a:spcAft>
                <a:defRPr/>
              </a:pPr>
              <a:endParaRPr kumimoji="1" lang="en-US" b="1" i="0" dirty="0">
                <a:solidFill>
                  <a:srgbClr val="2F1311"/>
                </a:solidFill>
                <a:latin typeface="Arial" panose="020B0604020202020204" pitchFamily="34" charset="0"/>
                <a:ea typeface="ＭＳ Ｐゴシック" charset="0"/>
                <a:cs typeface="ＭＳ Ｐゴシック" charset="0"/>
              </a:endParaRPr>
            </a:p>
          </p:txBody>
        </p:sp>
        <p:grpSp>
          <p:nvGrpSpPr>
            <p:cNvPr id="8" name="Group 6"/>
            <p:cNvGrpSpPr>
              <a:grpSpLocks/>
            </p:cNvGrpSpPr>
            <p:nvPr/>
          </p:nvGrpSpPr>
          <p:grpSpPr bwMode="auto">
            <a:xfrm>
              <a:off x="4944" y="-5"/>
              <a:ext cx="816" cy="3980"/>
              <a:chOff x="4944" y="-5"/>
              <a:chExt cx="816" cy="3980"/>
            </a:xfrm>
          </p:grpSpPr>
          <p:grpSp>
            <p:nvGrpSpPr>
              <p:cNvPr id="20" name="Group 7"/>
              <p:cNvGrpSpPr>
                <a:grpSpLocks/>
              </p:cNvGrpSpPr>
              <p:nvPr userDrawn="1"/>
            </p:nvGrpSpPr>
            <p:grpSpPr bwMode="auto">
              <a:xfrm>
                <a:off x="5280" y="-5"/>
                <a:ext cx="480" cy="1436"/>
                <a:chOff x="5280" y="-5"/>
                <a:chExt cx="480" cy="1436"/>
              </a:xfrm>
            </p:grpSpPr>
            <p:grpSp>
              <p:nvGrpSpPr>
                <p:cNvPr id="41" name="Group 8"/>
                <p:cNvGrpSpPr>
                  <a:grpSpLocks/>
                </p:cNvGrpSpPr>
                <p:nvPr userDrawn="1"/>
              </p:nvGrpSpPr>
              <p:grpSpPr bwMode="auto">
                <a:xfrm rot="-5400000">
                  <a:off x="5486" y="-4"/>
                  <a:ext cx="177" cy="176"/>
                  <a:chOff x="1682" y="330"/>
                  <a:chExt cx="1720" cy="2560"/>
                </a:xfrm>
              </p:grpSpPr>
              <p:grpSp>
                <p:nvGrpSpPr>
                  <p:cNvPr id="50" name="Group 9"/>
                  <p:cNvGrpSpPr>
                    <a:grpSpLocks/>
                  </p:cNvGrpSpPr>
                  <p:nvPr/>
                </p:nvGrpSpPr>
                <p:grpSpPr bwMode="auto">
                  <a:xfrm>
                    <a:off x="1682" y="330"/>
                    <a:ext cx="1720" cy="2560"/>
                    <a:chOff x="1682" y="330"/>
                    <a:chExt cx="1720" cy="2560"/>
                  </a:xfrm>
                </p:grpSpPr>
                <p:sp>
                  <p:nvSpPr>
                    <p:cNvPr id="57" name="Freeform 10"/>
                    <p:cNvSpPr>
                      <a:spLocks/>
                    </p:cNvSpPr>
                    <p:nvPr/>
                  </p:nvSpPr>
                  <p:spPr bwMode="auto">
                    <a:xfrm>
                      <a:off x="2182" y="337"/>
                      <a:ext cx="1234" cy="2560"/>
                    </a:xfrm>
                    <a:custGeom>
                      <a:avLst/>
                      <a:gdLst>
                        <a:gd name="T0" fmla="*/ 341 w 1231"/>
                        <a:gd name="T1" fmla="*/ 283 h 2560"/>
                        <a:gd name="T2" fmla="*/ 419 w 1231"/>
                        <a:gd name="T3" fmla="*/ 115 h 2560"/>
                        <a:gd name="T4" fmla="*/ 587 w 1231"/>
                        <a:gd name="T5" fmla="*/ 7 h 2560"/>
                        <a:gd name="T6" fmla="*/ 903 w 1231"/>
                        <a:gd name="T7" fmla="*/ 61 h 2560"/>
                        <a:gd name="T8" fmla="*/ 1063 w 1231"/>
                        <a:gd name="T9" fmla="*/ 349 h 2560"/>
                        <a:gd name="T10" fmla="*/ 987 w 1231"/>
                        <a:gd name="T11" fmla="*/ 769 h 2560"/>
                        <a:gd name="T12" fmla="*/ 951 w 1231"/>
                        <a:gd name="T13" fmla="*/ 943 h 2560"/>
                        <a:gd name="T14" fmla="*/ 1117 w 1231"/>
                        <a:gd name="T15" fmla="*/ 1075 h 2560"/>
                        <a:gd name="T16" fmla="*/ 1243 w 1231"/>
                        <a:gd name="T17" fmla="*/ 1525 h 2560"/>
                        <a:gd name="T18" fmla="*/ 1135 w 1231"/>
                        <a:gd name="T19" fmla="*/ 1969 h 2560"/>
                        <a:gd name="T20" fmla="*/ 915 w 1231"/>
                        <a:gd name="T21" fmla="*/ 2077 h 2560"/>
                        <a:gd name="T22" fmla="*/ 729 w 1231"/>
                        <a:gd name="T23" fmla="*/ 2059 h 2560"/>
                        <a:gd name="T24" fmla="*/ 663 w 1231"/>
                        <a:gd name="T25" fmla="*/ 2251 h 2560"/>
                        <a:gd name="T26" fmla="*/ 533 w 1231"/>
                        <a:gd name="T27" fmla="*/ 2527 h 2560"/>
                        <a:gd name="T28" fmla="*/ 215 w 1231"/>
                        <a:gd name="T29" fmla="*/ 2509 h 2560"/>
                        <a:gd name="T30" fmla="*/ 31 w 1231"/>
                        <a:gd name="T31" fmla="*/ 2227 h 2560"/>
                        <a:gd name="T32" fmla="*/ 25 w 1231"/>
                        <a:gd name="T33" fmla="*/ 1969 h 2560"/>
                        <a:gd name="T34" fmla="*/ 145 w 1231"/>
                        <a:gd name="T35" fmla="*/ 1651 h 2560"/>
                        <a:gd name="T36" fmla="*/ 263 w 1231"/>
                        <a:gd name="T37" fmla="*/ 1513 h 2560"/>
                        <a:gd name="T38" fmla="*/ 221 w 1231"/>
                        <a:gd name="T39" fmla="*/ 1729 h 2560"/>
                        <a:gd name="T40" fmla="*/ 73 w 1231"/>
                        <a:gd name="T41" fmla="*/ 2023 h 2560"/>
                        <a:gd name="T42" fmla="*/ 169 w 1231"/>
                        <a:gd name="T43" fmla="*/ 2323 h 2560"/>
                        <a:gd name="T44" fmla="*/ 443 w 1231"/>
                        <a:gd name="T45" fmla="*/ 2431 h 2560"/>
                        <a:gd name="T46" fmla="*/ 599 w 1231"/>
                        <a:gd name="T47" fmla="*/ 2227 h 2560"/>
                        <a:gd name="T48" fmla="*/ 581 w 1231"/>
                        <a:gd name="T49" fmla="*/ 1807 h 2560"/>
                        <a:gd name="T50" fmla="*/ 497 w 1231"/>
                        <a:gd name="T51" fmla="*/ 1531 h 2560"/>
                        <a:gd name="T52" fmla="*/ 539 w 1231"/>
                        <a:gd name="T53" fmla="*/ 1459 h 2560"/>
                        <a:gd name="T54" fmla="*/ 633 w 1231"/>
                        <a:gd name="T55" fmla="*/ 1633 h 2560"/>
                        <a:gd name="T56" fmla="*/ 729 w 1231"/>
                        <a:gd name="T57" fmla="*/ 1933 h 2560"/>
                        <a:gd name="T58" fmla="*/ 975 w 1231"/>
                        <a:gd name="T59" fmla="*/ 1963 h 2560"/>
                        <a:gd name="T60" fmla="*/ 1147 w 1231"/>
                        <a:gd name="T61" fmla="*/ 1687 h 2560"/>
                        <a:gd name="T62" fmla="*/ 1129 w 1231"/>
                        <a:gd name="T63" fmla="*/ 1273 h 2560"/>
                        <a:gd name="T64" fmla="*/ 891 w 1231"/>
                        <a:gd name="T65" fmla="*/ 1057 h 2560"/>
                        <a:gd name="T66" fmla="*/ 687 w 1231"/>
                        <a:gd name="T67" fmla="*/ 1129 h 2560"/>
                        <a:gd name="T68" fmla="*/ 581 w 1231"/>
                        <a:gd name="T69" fmla="*/ 1117 h 2560"/>
                        <a:gd name="T70" fmla="*/ 627 w 1231"/>
                        <a:gd name="T71" fmla="*/ 1033 h 2560"/>
                        <a:gd name="T72" fmla="*/ 819 w 1231"/>
                        <a:gd name="T73" fmla="*/ 937 h 2560"/>
                        <a:gd name="T74" fmla="*/ 957 w 1231"/>
                        <a:gd name="T75" fmla="*/ 613 h 2560"/>
                        <a:gd name="T76" fmla="*/ 891 w 1231"/>
                        <a:gd name="T77" fmla="*/ 175 h 2560"/>
                        <a:gd name="T78" fmla="*/ 627 w 1231"/>
                        <a:gd name="T79" fmla="*/ 103 h 2560"/>
                        <a:gd name="T80" fmla="*/ 395 w 1231"/>
                        <a:gd name="T81" fmla="*/ 355 h 2560"/>
                        <a:gd name="T82" fmla="*/ 407 w 1231"/>
                        <a:gd name="T83" fmla="*/ 763 h 2560"/>
                        <a:gd name="T84" fmla="*/ 347 w 1231"/>
                        <a:gd name="T85" fmla="*/ 949 h 2560"/>
                        <a:gd name="T86" fmla="*/ 293 w 1231"/>
                        <a:gd name="T87" fmla="*/ 685 h 2560"/>
                        <a:gd name="T88" fmla="*/ 311 w 1231"/>
                        <a:gd name="T89" fmla="*/ 367 h 256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231" h="2560">
                          <a:moveTo>
                            <a:pt x="307" y="367"/>
                          </a:moveTo>
                          <a:cubicBezTo>
                            <a:pt x="317" y="336"/>
                            <a:pt x="326" y="303"/>
                            <a:pt x="337" y="283"/>
                          </a:cubicBezTo>
                          <a:cubicBezTo>
                            <a:pt x="348" y="263"/>
                            <a:pt x="360" y="275"/>
                            <a:pt x="373" y="247"/>
                          </a:cubicBezTo>
                          <a:cubicBezTo>
                            <a:pt x="386" y="219"/>
                            <a:pt x="400" y="147"/>
                            <a:pt x="415" y="115"/>
                          </a:cubicBezTo>
                          <a:cubicBezTo>
                            <a:pt x="430" y="83"/>
                            <a:pt x="435" y="73"/>
                            <a:pt x="463" y="55"/>
                          </a:cubicBezTo>
                          <a:cubicBezTo>
                            <a:pt x="491" y="37"/>
                            <a:pt x="536" y="14"/>
                            <a:pt x="583" y="7"/>
                          </a:cubicBezTo>
                          <a:cubicBezTo>
                            <a:pt x="630" y="0"/>
                            <a:pt x="693" y="4"/>
                            <a:pt x="745" y="13"/>
                          </a:cubicBezTo>
                          <a:cubicBezTo>
                            <a:pt x="797" y="22"/>
                            <a:pt x="852" y="34"/>
                            <a:pt x="895" y="61"/>
                          </a:cubicBezTo>
                          <a:cubicBezTo>
                            <a:pt x="938" y="88"/>
                            <a:pt x="977" y="127"/>
                            <a:pt x="1003" y="175"/>
                          </a:cubicBezTo>
                          <a:cubicBezTo>
                            <a:pt x="1029" y="223"/>
                            <a:pt x="1044" y="287"/>
                            <a:pt x="1051" y="349"/>
                          </a:cubicBezTo>
                          <a:cubicBezTo>
                            <a:pt x="1058" y="411"/>
                            <a:pt x="1057" y="477"/>
                            <a:pt x="1045" y="547"/>
                          </a:cubicBezTo>
                          <a:cubicBezTo>
                            <a:pt x="1033" y="617"/>
                            <a:pt x="995" y="712"/>
                            <a:pt x="979" y="769"/>
                          </a:cubicBezTo>
                          <a:cubicBezTo>
                            <a:pt x="963" y="826"/>
                            <a:pt x="955" y="860"/>
                            <a:pt x="949" y="889"/>
                          </a:cubicBezTo>
                          <a:cubicBezTo>
                            <a:pt x="943" y="918"/>
                            <a:pt x="936" y="925"/>
                            <a:pt x="943" y="943"/>
                          </a:cubicBezTo>
                          <a:cubicBezTo>
                            <a:pt x="950" y="961"/>
                            <a:pt x="964" y="975"/>
                            <a:pt x="991" y="997"/>
                          </a:cubicBezTo>
                          <a:cubicBezTo>
                            <a:pt x="1018" y="1019"/>
                            <a:pt x="1069" y="1033"/>
                            <a:pt x="1105" y="1075"/>
                          </a:cubicBezTo>
                          <a:cubicBezTo>
                            <a:pt x="1141" y="1117"/>
                            <a:pt x="1186" y="1174"/>
                            <a:pt x="1207" y="1249"/>
                          </a:cubicBezTo>
                          <a:cubicBezTo>
                            <a:pt x="1228" y="1324"/>
                            <a:pt x="1231" y="1441"/>
                            <a:pt x="1231" y="1525"/>
                          </a:cubicBezTo>
                          <a:cubicBezTo>
                            <a:pt x="1231" y="1609"/>
                            <a:pt x="1225" y="1679"/>
                            <a:pt x="1207" y="1753"/>
                          </a:cubicBezTo>
                          <a:cubicBezTo>
                            <a:pt x="1189" y="1827"/>
                            <a:pt x="1153" y="1917"/>
                            <a:pt x="1123" y="1969"/>
                          </a:cubicBezTo>
                          <a:cubicBezTo>
                            <a:pt x="1093" y="2021"/>
                            <a:pt x="1063" y="2047"/>
                            <a:pt x="1027" y="2065"/>
                          </a:cubicBezTo>
                          <a:cubicBezTo>
                            <a:pt x="991" y="2083"/>
                            <a:pt x="951" y="2079"/>
                            <a:pt x="907" y="2077"/>
                          </a:cubicBezTo>
                          <a:cubicBezTo>
                            <a:pt x="863" y="2075"/>
                            <a:pt x="794" y="2056"/>
                            <a:pt x="763" y="2053"/>
                          </a:cubicBezTo>
                          <a:cubicBezTo>
                            <a:pt x="732" y="2050"/>
                            <a:pt x="733" y="2050"/>
                            <a:pt x="721" y="2059"/>
                          </a:cubicBezTo>
                          <a:cubicBezTo>
                            <a:pt x="709" y="2068"/>
                            <a:pt x="702" y="2075"/>
                            <a:pt x="691" y="2107"/>
                          </a:cubicBezTo>
                          <a:cubicBezTo>
                            <a:pt x="680" y="2139"/>
                            <a:pt x="665" y="2205"/>
                            <a:pt x="655" y="2251"/>
                          </a:cubicBezTo>
                          <a:cubicBezTo>
                            <a:pt x="645" y="2297"/>
                            <a:pt x="652" y="2337"/>
                            <a:pt x="631" y="2383"/>
                          </a:cubicBezTo>
                          <a:cubicBezTo>
                            <a:pt x="610" y="2429"/>
                            <a:pt x="574" y="2498"/>
                            <a:pt x="529" y="2527"/>
                          </a:cubicBezTo>
                          <a:cubicBezTo>
                            <a:pt x="484" y="2556"/>
                            <a:pt x="414" y="2560"/>
                            <a:pt x="361" y="2557"/>
                          </a:cubicBezTo>
                          <a:cubicBezTo>
                            <a:pt x="308" y="2554"/>
                            <a:pt x="256" y="2537"/>
                            <a:pt x="211" y="2509"/>
                          </a:cubicBezTo>
                          <a:cubicBezTo>
                            <a:pt x="166" y="2481"/>
                            <a:pt x="121" y="2436"/>
                            <a:pt x="91" y="2389"/>
                          </a:cubicBezTo>
                          <a:cubicBezTo>
                            <a:pt x="61" y="2342"/>
                            <a:pt x="46" y="2275"/>
                            <a:pt x="31" y="2227"/>
                          </a:cubicBezTo>
                          <a:cubicBezTo>
                            <a:pt x="16" y="2179"/>
                            <a:pt x="2" y="2144"/>
                            <a:pt x="1" y="2101"/>
                          </a:cubicBezTo>
                          <a:cubicBezTo>
                            <a:pt x="0" y="2058"/>
                            <a:pt x="13" y="2018"/>
                            <a:pt x="25" y="1969"/>
                          </a:cubicBezTo>
                          <a:cubicBezTo>
                            <a:pt x="37" y="1920"/>
                            <a:pt x="53" y="1860"/>
                            <a:pt x="73" y="1807"/>
                          </a:cubicBezTo>
                          <a:cubicBezTo>
                            <a:pt x="93" y="1754"/>
                            <a:pt x="122" y="1698"/>
                            <a:pt x="145" y="1651"/>
                          </a:cubicBezTo>
                          <a:cubicBezTo>
                            <a:pt x="168" y="1604"/>
                            <a:pt x="192" y="1548"/>
                            <a:pt x="211" y="1525"/>
                          </a:cubicBezTo>
                          <a:cubicBezTo>
                            <a:pt x="230" y="1502"/>
                            <a:pt x="249" y="1502"/>
                            <a:pt x="259" y="1513"/>
                          </a:cubicBezTo>
                          <a:cubicBezTo>
                            <a:pt x="269" y="1524"/>
                            <a:pt x="278" y="1555"/>
                            <a:pt x="271" y="1591"/>
                          </a:cubicBezTo>
                          <a:cubicBezTo>
                            <a:pt x="264" y="1627"/>
                            <a:pt x="242" y="1682"/>
                            <a:pt x="217" y="1729"/>
                          </a:cubicBezTo>
                          <a:cubicBezTo>
                            <a:pt x="192" y="1776"/>
                            <a:pt x="145" y="1824"/>
                            <a:pt x="121" y="1873"/>
                          </a:cubicBezTo>
                          <a:cubicBezTo>
                            <a:pt x="97" y="1922"/>
                            <a:pt x="76" y="1970"/>
                            <a:pt x="73" y="2023"/>
                          </a:cubicBezTo>
                          <a:cubicBezTo>
                            <a:pt x="70" y="2076"/>
                            <a:pt x="87" y="2141"/>
                            <a:pt x="103" y="2191"/>
                          </a:cubicBezTo>
                          <a:cubicBezTo>
                            <a:pt x="119" y="2241"/>
                            <a:pt x="140" y="2285"/>
                            <a:pt x="169" y="2323"/>
                          </a:cubicBezTo>
                          <a:cubicBezTo>
                            <a:pt x="198" y="2361"/>
                            <a:pt x="232" y="2401"/>
                            <a:pt x="277" y="2419"/>
                          </a:cubicBezTo>
                          <a:cubicBezTo>
                            <a:pt x="322" y="2437"/>
                            <a:pt x="395" y="2440"/>
                            <a:pt x="439" y="2431"/>
                          </a:cubicBezTo>
                          <a:cubicBezTo>
                            <a:pt x="483" y="2422"/>
                            <a:pt x="515" y="2399"/>
                            <a:pt x="541" y="2365"/>
                          </a:cubicBezTo>
                          <a:cubicBezTo>
                            <a:pt x="567" y="2331"/>
                            <a:pt x="583" y="2280"/>
                            <a:pt x="595" y="2227"/>
                          </a:cubicBezTo>
                          <a:cubicBezTo>
                            <a:pt x="607" y="2174"/>
                            <a:pt x="616" y="2117"/>
                            <a:pt x="613" y="2047"/>
                          </a:cubicBezTo>
                          <a:cubicBezTo>
                            <a:pt x="610" y="1977"/>
                            <a:pt x="589" y="1871"/>
                            <a:pt x="577" y="1807"/>
                          </a:cubicBezTo>
                          <a:cubicBezTo>
                            <a:pt x="565" y="1743"/>
                            <a:pt x="555" y="1709"/>
                            <a:pt x="541" y="1663"/>
                          </a:cubicBezTo>
                          <a:cubicBezTo>
                            <a:pt x="527" y="1617"/>
                            <a:pt x="502" y="1561"/>
                            <a:pt x="493" y="1531"/>
                          </a:cubicBezTo>
                          <a:cubicBezTo>
                            <a:pt x="484" y="1501"/>
                            <a:pt x="480" y="1495"/>
                            <a:pt x="487" y="1483"/>
                          </a:cubicBezTo>
                          <a:cubicBezTo>
                            <a:pt x="494" y="1471"/>
                            <a:pt x="519" y="1455"/>
                            <a:pt x="535" y="1459"/>
                          </a:cubicBezTo>
                          <a:cubicBezTo>
                            <a:pt x="551" y="1463"/>
                            <a:pt x="568" y="1478"/>
                            <a:pt x="583" y="1507"/>
                          </a:cubicBezTo>
                          <a:cubicBezTo>
                            <a:pt x="598" y="1536"/>
                            <a:pt x="610" y="1583"/>
                            <a:pt x="625" y="1633"/>
                          </a:cubicBezTo>
                          <a:cubicBezTo>
                            <a:pt x="640" y="1683"/>
                            <a:pt x="657" y="1757"/>
                            <a:pt x="673" y="1807"/>
                          </a:cubicBezTo>
                          <a:cubicBezTo>
                            <a:pt x="689" y="1857"/>
                            <a:pt x="697" y="1905"/>
                            <a:pt x="721" y="1933"/>
                          </a:cubicBezTo>
                          <a:cubicBezTo>
                            <a:pt x="745" y="1961"/>
                            <a:pt x="776" y="1970"/>
                            <a:pt x="817" y="1975"/>
                          </a:cubicBezTo>
                          <a:cubicBezTo>
                            <a:pt x="858" y="1980"/>
                            <a:pt x="926" y="1980"/>
                            <a:pt x="967" y="1963"/>
                          </a:cubicBezTo>
                          <a:cubicBezTo>
                            <a:pt x="1008" y="1946"/>
                            <a:pt x="1035" y="1919"/>
                            <a:pt x="1063" y="1873"/>
                          </a:cubicBezTo>
                          <a:cubicBezTo>
                            <a:pt x="1091" y="1827"/>
                            <a:pt x="1122" y="1761"/>
                            <a:pt x="1135" y="1687"/>
                          </a:cubicBezTo>
                          <a:cubicBezTo>
                            <a:pt x="1148" y="1613"/>
                            <a:pt x="1144" y="1498"/>
                            <a:pt x="1141" y="1429"/>
                          </a:cubicBezTo>
                          <a:cubicBezTo>
                            <a:pt x="1138" y="1360"/>
                            <a:pt x="1140" y="1325"/>
                            <a:pt x="1117" y="1273"/>
                          </a:cubicBezTo>
                          <a:cubicBezTo>
                            <a:pt x="1094" y="1221"/>
                            <a:pt x="1042" y="1153"/>
                            <a:pt x="1003" y="1117"/>
                          </a:cubicBezTo>
                          <a:cubicBezTo>
                            <a:pt x="964" y="1081"/>
                            <a:pt x="919" y="1064"/>
                            <a:pt x="883" y="1057"/>
                          </a:cubicBezTo>
                          <a:cubicBezTo>
                            <a:pt x="847" y="1050"/>
                            <a:pt x="821" y="1063"/>
                            <a:pt x="787" y="1075"/>
                          </a:cubicBezTo>
                          <a:cubicBezTo>
                            <a:pt x="753" y="1087"/>
                            <a:pt x="706" y="1117"/>
                            <a:pt x="679" y="1129"/>
                          </a:cubicBezTo>
                          <a:cubicBezTo>
                            <a:pt x="652" y="1141"/>
                            <a:pt x="642" y="1149"/>
                            <a:pt x="625" y="1147"/>
                          </a:cubicBezTo>
                          <a:cubicBezTo>
                            <a:pt x="608" y="1145"/>
                            <a:pt x="584" y="1130"/>
                            <a:pt x="577" y="1117"/>
                          </a:cubicBezTo>
                          <a:cubicBezTo>
                            <a:pt x="570" y="1104"/>
                            <a:pt x="576" y="1083"/>
                            <a:pt x="583" y="1069"/>
                          </a:cubicBezTo>
                          <a:cubicBezTo>
                            <a:pt x="590" y="1055"/>
                            <a:pt x="599" y="1043"/>
                            <a:pt x="619" y="1033"/>
                          </a:cubicBezTo>
                          <a:cubicBezTo>
                            <a:pt x="639" y="1023"/>
                            <a:pt x="671" y="1025"/>
                            <a:pt x="703" y="1009"/>
                          </a:cubicBezTo>
                          <a:cubicBezTo>
                            <a:pt x="735" y="993"/>
                            <a:pt x="780" y="965"/>
                            <a:pt x="811" y="937"/>
                          </a:cubicBezTo>
                          <a:cubicBezTo>
                            <a:pt x="842" y="909"/>
                            <a:pt x="866" y="895"/>
                            <a:pt x="889" y="841"/>
                          </a:cubicBezTo>
                          <a:cubicBezTo>
                            <a:pt x="912" y="787"/>
                            <a:pt x="939" y="696"/>
                            <a:pt x="949" y="613"/>
                          </a:cubicBezTo>
                          <a:cubicBezTo>
                            <a:pt x="959" y="530"/>
                            <a:pt x="960" y="416"/>
                            <a:pt x="949" y="343"/>
                          </a:cubicBezTo>
                          <a:cubicBezTo>
                            <a:pt x="938" y="270"/>
                            <a:pt x="914" y="215"/>
                            <a:pt x="883" y="175"/>
                          </a:cubicBezTo>
                          <a:cubicBezTo>
                            <a:pt x="852" y="135"/>
                            <a:pt x="807" y="115"/>
                            <a:pt x="763" y="103"/>
                          </a:cubicBezTo>
                          <a:cubicBezTo>
                            <a:pt x="719" y="91"/>
                            <a:pt x="665" y="90"/>
                            <a:pt x="619" y="103"/>
                          </a:cubicBezTo>
                          <a:cubicBezTo>
                            <a:pt x="573" y="116"/>
                            <a:pt x="525" y="139"/>
                            <a:pt x="487" y="181"/>
                          </a:cubicBezTo>
                          <a:cubicBezTo>
                            <a:pt x="449" y="223"/>
                            <a:pt x="412" y="301"/>
                            <a:pt x="391" y="355"/>
                          </a:cubicBezTo>
                          <a:cubicBezTo>
                            <a:pt x="370" y="409"/>
                            <a:pt x="359" y="437"/>
                            <a:pt x="361" y="505"/>
                          </a:cubicBezTo>
                          <a:cubicBezTo>
                            <a:pt x="363" y="573"/>
                            <a:pt x="399" y="691"/>
                            <a:pt x="403" y="763"/>
                          </a:cubicBezTo>
                          <a:cubicBezTo>
                            <a:pt x="407" y="835"/>
                            <a:pt x="395" y="906"/>
                            <a:pt x="385" y="937"/>
                          </a:cubicBezTo>
                          <a:cubicBezTo>
                            <a:pt x="375" y="968"/>
                            <a:pt x="356" y="957"/>
                            <a:pt x="343" y="949"/>
                          </a:cubicBezTo>
                          <a:cubicBezTo>
                            <a:pt x="330" y="941"/>
                            <a:pt x="316" y="933"/>
                            <a:pt x="307" y="889"/>
                          </a:cubicBezTo>
                          <a:cubicBezTo>
                            <a:pt x="298" y="845"/>
                            <a:pt x="294" y="755"/>
                            <a:pt x="289" y="685"/>
                          </a:cubicBezTo>
                          <a:cubicBezTo>
                            <a:pt x="284" y="615"/>
                            <a:pt x="273" y="523"/>
                            <a:pt x="277" y="469"/>
                          </a:cubicBezTo>
                          <a:cubicBezTo>
                            <a:pt x="281" y="415"/>
                            <a:pt x="297" y="398"/>
                            <a:pt x="307" y="367"/>
                          </a:cubicBezTo>
                          <a:close/>
                        </a:path>
                      </a:pathLst>
                    </a:custGeom>
                    <a:solidFill>
                      <a:srgbClr val="E7D6B7"/>
                    </a:soli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pPr defTabSz="914400" eaLnBrk="0" fontAlgn="base" hangingPunct="0">
                        <a:spcBef>
                          <a:spcPct val="0"/>
                        </a:spcBef>
                        <a:spcAft>
                          <a:spcPct val="0"/>
                        </a:spcAft>
                      </a:pPr>
                      <a:endParaRPr lang="en-US">
                        <a:solidFill>
                          <a:srgbClr val="2F1311"/>
                        </a:solidFill>
                        <a:latin typeface="Verdana" charset="0"/>
                        <a:ea typeface="ＭＳ Ｐゴシック" charset="0"/>
                        <a:cs typeface="ＭＳ Ｐゴシック" charset="0"/>
                      </a:endParaRPr>
                    </a:p>
                  </p:txBody>
                </p:sp>
                <p:sp>
                  <p:nvSpPr>
                    <p:cNvPr id="58" name="Freeform 11"/>
                    <p:cNvSpPr>
                      <a:spLocks/>
                    </p:cNvSpPr>
                    <p:nvPr/>
                  </p:nvSpPr>
                  <p:spPr bwMode="auto">
                    <a:xfrm>
                      <a:off x="1687" y="337"/>
                      <a:ext cx="865" cy="2065"/>
                    </a:xfrm>
                    <a:custGeom>
                      <a:avLst/>
                      <a:gdLst>
                        <a:gd name="T0" fmla="*/ 785 w 865"/>
                        <a:gd name="T1" fmla="*/ 522 h 2071"/>
                        <a:gd name="T2" fmla="*/ 797 w 865"/>
                        <a:gd name="T3" fmla="*/ 346 h 2071"/>
                        <a:gd name="T4" fmla="*/ 863 w 865"/>
                        <a:gd name="T5" fmla="*/ 202 h 2071"/>
                        <a:gd name="T6" fmla="*/ 809 w 865"/>
                        <a:gd name="T7" fmla="*/ 214 h 2071"/>
                        <a:gd name="T8" fmla="*/ 749 w 865"/>
                        <a:gd name="T9" fmla="*/ 214 h 2071"/>
                        <a:gd name="T10" fmla="*/ 683 w 865"/>
                        <a:gd name="T11" fmla="*/ 116 h 2071"/>
                        <a:gd name="T12" fmla="*/ 611 w 865"/>
                        <a:gd name="T13" fmla="*/ 32 h 2071"/>
                        <a:gd name="T14" fmla="*/ 509 w 865"/>
                        <a:gd name="T15" fmla="*/ 2 h 2071"/>
                        <a:gd name="T16" fmla="*/ 407 w 865"/>
                        <a:gd name="T17" fmla="*/ 20 h 2071"/>
                        <a:gd name="T18" fmla="*/ 281 w 865"/>
                        <a:gd name="T19" fmla="*/ 74 h 2071"/>
                        <a:gd name="T20" fmla="*/ 173 w 865"/>
                        <a:gd name="T21" fmla="*/ 202 h 2071"/>
                        <a:gd name="T22" fmla="*/ 119 w 865"/>
                        <a:gd name="T23" fmla="*/ 400 h 2071"/>
                        <a:gd name="T24" fmla="*/ 131 w 865"/>
                        <a:gd name="T25" fmla="*/ 582 h 2071"/>
                        <a:gd name="T26" fmla="*/ 173 w 865"/>
                        <a:gd name="T27" fmla="*/ 774 h 2071"/>
                        <a:gd name="T28" fmla="*/ 197 w 865"/>
                        <a:gd name="T29" fmla="*/ 872 h 2071"/>
                        <a:gd name="T30" fmla="*/ 167 w 865"/>
                        <a:gd name="T31" fmla="*/ 974 h 2071"/>
                        <a:gd name="T32" fmla="*/ 65 w 865"/>
                        <a:gd name="T33" fmla="*/ 1112 h 2071"/>
                        <a:gd name="T34" fmla="*/ 17 w 865"/>
                        <a:gd name="T35" fmla="*/ 1282 h 2071"/>
                        <a:gd name="T36" fmla="*/ 5 w 865"/>
                        <a:gd name="T37" fmla="*/ 1534 h 2071"/>
                        <a:gd name="T38" fmla="*/ 47 w 865"/>
                        <a:gd name="T39" fmla="*/ 1728 h 2071"/>
                        <a:gd name="T40" fmla="*/ 131 w 865"/>
                        <a:gd name="T41" fmla="*/ 1878 h 2071"/>
                        <a:gd name="T42" fmla="*/ 299 w 865"/>
                        <a:gd name="T43" fmla="*/ 1964 h 2071"/>
                        <a:gd name="T44" fmla="*/ 425 w 865"/>
                        <a:gd name="T45" fmla="*/ 1958 h 2071"/>
                        <a:gd name="T46" fmla="*/ 467 w 865"/>
                        <a:gd name="T47" fmla="*/ 1970 h 2071"/>
                        <a:gd name="T48" fmla="*/ 497 w 865"/>
                        <a:gd name="T49" fmla="*/ 2042 h 2071"/>
                        <a:gd name="T50" fmla="*/ 497 w 865"/>
                        <a:gd name="T51" fmla="*/ 1940 h 2071"/>
                        <a:gd name="T52" fmla="*/ 557 w 865"/>
                        <a:gd name="T53" fmla="*/ 1758 h 2071"/>
                        <a:gd name="T54" fmla="*/ 617 w 865"/>
                        <a:gd name="T55" fmla="*/ 1638 h 2071"/>
                        <a:gd name="T56" fmla="*/ 581 w 865"/>
                        <a:gd name="T57" fmla="*/ 1680 h 2071"/>
                        <a:gd name="T58" fmla="*/ 515 w 865"/>
                        <a:gd name="T59" fmla="*/ 1800 h 2071"/>
                        <a:gd name="T60" fmla="*/ 407 w 865"/>
                        <a:gd name="T61" fmla="*/ 1883 h 2071"/>
                        <a:gd name="T62" fmla="*/ 269 w 865"/>
                        <a:gd name="T63" fmla="*/ 1878 h 2071"/>
                        <a:gd name="T64" fmla="*/ 179 w 865"/>
                        <a:gd name="T65" fmla="*/ 1794 h 2071"/>
                        <a:gd name="T66" fmla="*/ 113 w 865"/>
                        <a:gd name="T67" fmla="*/ 1620 h 2071"/>
                        <a:gd name="T68" fmla="*/ 107 w 865"/>
                        <a:gd name="T69" fmla="*/ 1378 h 2071"/>
                        <a:gd name="T70" fmla="*/ 137 w 865"/>
                        <a:gd name="T71" fmla="*/ 1178 h 2071"/>
                        <a:gd name="T72" fmla="*/ 203 w 865"/>
                        <a:gd name="T73" fmla="*/ 1058 h 2071"/>
                        <a:gd name="T74" fmla="*/ 323 w 865"/>
                        <a:gd name="T75" fmla="*/ 1010 h 2071"/>
                        <a:gd name="T76" fmla="*/ 509 w 865"/>
                        <a:gd name="T77" fmla="*/ 1064 h 2071"/>
                        <a:gd name="T78" fmla="*/ 611 w 865"/>
                        <a:gd name="T79" fmla="*/ 1112 h 2071"/>
                        <a:gd name="T80" fmla="*/ 665 w 865"/>
                        <a:gd name="T81" fmla="*/ 1088 h 2071"/>
                        <a:gd name="T82" fmla="*/ 659 w 865"/>
                        <a:gd name="T83" fmla="*/ 1034 h 2071"/>
                        <a:gd name="T84" fmla="*/ 611 w 865"/>
                        <a:gd name="T85" fmla="*/ 992 h 2071"/>
                        <a:gd name="T86" fmla="*/ 497 w 865"/>
                        <a:gd name="T87" fmla="*/ 968 h 2071"/>
                        <a:gd name="T88" fmla="*/ 323 w 865"/>
                        <a:gd name="T89" fmla="*/ 884 h 2071"/>
                        <a:gd name="T90" fmla="*/ 233 w 865"/>
                        <a:gd name="T91" fmla="*/ 672 h 2071"/>
                        <a:gd name="T92" fmla="*/ 209 w 865"/>
                        <a:gd name="T93" fmla="*/ 412 h 2071"/>
                        <a:gd name="T94" fmla="*/ 317 w 865"/>
                        <a:gd name="T95" fmla="*/ 170 h 2071"/>
                        <a:gd name="T96" fmla="*/ 485 w 865"/>
                        <a:gd name="T97" fmla="*/ 110 h 2071"/>
                        <a:gd name="T98" fmla="*/ 617 w 865"/>
                        <a:gd name="T99" fmla="*/ 164 h 2071"/>
                        <a:gd name="T100" fmla="*/ 707 w 865"/>
                        <a:gd name="T101" fmla="*/ 286 h 2071"/>
                        <a:gd name="T102" fmla="*/ 737 w 865"/>
                        <a:gd name="T103" fmla="*/ 424 h 2071"/>
                        <a:gd name="T104" fmla="*/ 773 w 865"/>
                        <a:gd name="T105" fmla="*/ 594 h 2071"/>
                        <a:gd name="T106" fmla="*/ 809 w 865"/>
                        <a:gd name="T107" fmla="*/ 576 h 2071"/>
                        <a:gd name="T108" fmla="*/ 785 w 865"/>
                        <a:gd name="T109" fmla="*/ 522 h 2071"/>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865" h="2071">
                          <a:moveTo>
                            <a:pt x="785" y="530"/>
                          </a:moveTo>
                          <a:cubicBezTo>
                            <a:pt x="783" y="491"/>
                            <a:pt x="784" y="404"/>
                            <a:pt x="797" y="350"/>
                          </a:cubicBezTo>
                          <a:cubicBezTo>
                            <a:pt x="810" y="296"/>
                            <a:pt x="861" y="228"/>
                            <a:pt x="863" y="206"/>
                          </a:cubicBezTo>
                          <a:cubicBezTo>
                            <a:pt x="865" y="184"/>
                            <a:pt x="828" y="216"/>
                            <a:pt x="809" y="218"/>
                          </a:cubicBezTo>
                          <a:cubicBezTo>
                            <a:pt x="790" y="220"/>
                            <a:pt x="770" y="235"/>
                            <a:pt x="749" y="218"/>
                          </a:cubicBezTo>
                          <a:cubicBezTo>
                            <a:pt x="728" y="201"/>
                            <a:pt x="706" y="147"/>
                            <a:pt x="683" y="116"/>
                          </a:cubicBezTo>
                          <a:cubicBezTo>
                            <a:pt x="660" y="85"/>
                            <a:pt x="640" y="51"/>
                            <a:pt x="611" y="32"/>
                          </a:cubicBezTo>
                          <a:cubicBezTo>
                            <a:pt x="582" y="13"/>
                            <a:pt x="543" y="4"/>
                            <a:pt x="509" y="2"/>
                          </a:cubicBezTo>
                          <a:cubicBezTo>
                            <a:pt x="475" y="0"/>
                            <a:pt x="445" y="8"/>
                            <a:pt x="407" y="20"/>
                          </a:cubicBezTo>
                          <a:cubicBezTo>
                            <a:pt x="369" y="32"/>
                            <a:pt x="320" y="43"/>
                            <a:pt x="281" y="74"/>
                          </a:cubicBezTo>
                          <a:cubicBezTo>
                            <a:pt x="242" y="105"/>
                            <a:pt x="200" y="151"/>
                            <a:pt x="173" y="206"/>
                          </a:cubicBezTo>
                          <a:cubicBezTo>
                            <a:pt x="146" y="261"/>
                            <a:pt x="126" y="340"/>
                            <a:pt x="119" y="404"/>
                          </a:cubicBezTo>
                          <a:cubicBezTo>
                            <a:pt x="112" y="468"/>
                            <a:pt x="122" y="527"/>
                            <a:pt x="131" y="590"/>
                          </a:cubicBezTo>
                          <a:cubicBezTo>
                            <a:pt x="140" y="653"/>
                            <a:pt x="162" y="733"/>
                            <a:pt x="173" y="782"/>
                          </a:cubicBezTo>
                          <a:cubicBezTo>
                            <a:pt x="184" y="831"/>
                            <a:pt x="198" y="850"/>
                            <a:pt x="197" y="884"/>
                          </a:cubicBezTo>
                          <a:cubicBezTo>
                            <a:pt x="196" y="918"/>
                            <a:pt x="189" y="946"/>
                            <a:pt x="167" y="986"/>
                          </a:cubicBezTo>
                          <a:cubicBezTo>
                            <a:pt x="145" y="1026"/>
                            <a:pt x="90" y="1072"/>
                            <a:pt x="65" y="1124"/>
                          </a:cubicBezTo>
                          <a:cubicBezTo>
                            <a:pt x="40" y="1176"/>
                            <a:pt x="27" y="1227"/>
                            <a:pt x="17" y="1298"/>
                          </a:cubicBezTo>
                          <a:cubicBezTo>
                            <a:pt x="7" y="1369"/>
                            <a:pt x="0" y="1475"/>
                            <a:pt x="5" y="1550"/>
                          </a:cubicBezTo>
                          <a:cubicBezTo>
                            <a:pt x="10" y="1625"/>
                            <a:pt x="26" y="1690"/>
                            <a:pt x="47" y="1748"/>
                          </a:cubicBezTo>
                          <a:cubicBezTo>
                            <a:pt x="68" y="1806"/>
                            <a:pt x="89" y="1858"/>
                            <a:pt x="131" y="1898"/>
                          </a:cubicBezTo>
                          <a:cubicBezTo>
                            <a:pt x="173" y="1938"/>
                            <a:pt x="250" y="1974"/>
                            <a:pt x="299" y="1988"/>
                          </a:cubicBezTo>
                          <a:cubicBezTo>
                            <a:pt x="348" y="2002"/>
                            <a:pt x="397" y="1981"/>
                            <a:pt x="425" y="1982"/>
                          </a:cubicBezTo>
                          <a:cubicBezTo>
                            <a:pt x="453" y="1983"/>
                            <a:pt x="455" y="1980"/>
                            <a:pt x="467" y="1994"/>
                          </a:cubicBezTo>
                          <a:cubicBezTo>
                            <a:pt x="479" y="2008"/>
                            <a:pt x="492" y="2071"/>
                            <a:pt x="497" y="2066"/>
                          </a:cubicBezTo>
                          <a:cubicBezTo>
                            <a:pt x="502" y="2061"/>
                            <a:pt x="487" y="2012"/>
                            <a:pt x="497" y="1964"/>
                          </a:cubicBezTo>
                          <a:cubicBezTo>
                            <a:pt x="507" y="1916"/>
                            <a:pt x="537" y="1829"/>
                            <a:pt x="557" y="1778"/>
                          </a:cubicBezTo>
                          <a:cubicBezTo>
                            <a:pt x="577" y="1727"/>
                            <a:pt x="613" y="1671"/>
                            <a:pt x="617" y="1658"/>
                          </a:cubicBezTo>
                          <a:cubicBezTo>
                            <a:pt x="621" y="1645"/>
                            <a:pt x="598" y="1673"/>
                            <a:pt x="581" y="1700"/>
                          </a:cubicBezTo>
                          <a:cubicBezTo>
                            <a:pt x="564" y="1727"/>
                            <a:pt x="544" y="1786"/>
                            <a:pt x="515" y="1820"/>
                          </a:cubicBezTo>
                          <a:cubicBezTo>
                            <a:pt x="486" y="1854"/>
                            <a:pt x="448" y="1891"/>
                            <a:pt x="407" y="1904"/>
                          </a:cubicBezTo>
                          <a:cubicBezTo>
                            <a:pt x="366" y="1917"/>
                            <a:pt x="307" y="1913"/>
                            <a:pt x="269" y="1898"/>
                          </a:cubicBezTo>
                          <a:cubicBezTo>
                            <a:pt x="231" y="1883"/>
                            <a:pt x="205" y="1857"/>
                            <a:pt x="179" y="1814"/>
                          </a:cubicBezTo>
                          <a:cubicBezTo>
                            <a:pt x="153" y="1771"/>
                            <a:pt x="125" y="1710"/>
                            <a:pt x="113" y="1640"/>
                          </a:cubicBezTo>
                          <a:cubicBezTo>
                            <a:pt x="101" y="1570"/>
                            <a:pt x="103" y="1469"/>
                            <a:pt x="107" y="1394"/>
                          </a:cubicBezTo>
                          <a:cubicBezTo>
                            <a:pt x="111" y="1319"/>
                            <a:pt x="121" y="1244"/>
                            <a:pt x="137" y="1190"/>
                          </a:cubicBezTo>
                          <a:cubicBezTo>
                            <a:pt x="153" y="1136"/>
                            <a:pt x="172" y="1098"/>
                            <a:pt x="203" y="1070"/>
                          </a:cubicBezTo>
                          <a:cubicBezTo>
                            <a:pt x="234" y="1042"/>
                            <a:pt x="272" y="1021"/>
                            <a:pt x="323" y="1022"/>
                          </a:cubicBezTo>
                          <a:cubicBezTo>
                            <a:pt x="374" y="1023"/>
                            <a:pt x="461" y="1059"/>
                            <a:pt x="509" y="1076"/>
                          </a:cubicBezTo>
                          <a:cubicBezTo>
                            <a:pt x="557" y="1093"/>
                            <a:pt x="585" y="1120"/>
                            <a:pt x="611" y="1124"/>
                          </a:cubicBezTo>
                          <a:cubicBezTo>
                            <a:pt x="637" y="1128"/>
                            <a:pt x="657" y="1113"/>
                            <a:pt x="665" y="1100"/>
                          </a:cubicBezTo>
                          <a:cubicBezTo>
                            <a:pt x="673" y="1087"/>
                            <a:pt x="668" y="1062"/>
                            <a:pt x="659" y="1046"/>
                          </a:cubicBezTo>
                          <a:cubicBezTo>
                            <a:pt x="650" y="1030"/>
                            <a:pt x="638" y="1015"/>
                            <a:pt x="611" y="1004"/>
                          </a:cubicBezTo>
                          <a:cubicBezTo>
                            <a:pt x="584" y="993"/>
                            <a:pt x="545" y="998"/>
                            <a:pt x="497" y="980"/>
                          </a:cubicBezTo>
                          <a:cubicBezTo>
                            <a:pt x="449" y="962"/>
                            <a:pt x="367" y="946"/>
                            <a:pt x="323" y="896"/>
                          </a:cubicBezTo>
                          <a:cubicBezTo>
                            <a:pt x="279" y="846"/>
                            <a:pt x="252" y="760"/>
                            <a:pt x="233" y="680"/>
                          </a:cubicBezTo>
                          <a:cubicBezTo>
                            <a:pt x="214" y="600"/>
                            <a:pt x="195" y="501"/>
                            <a:pt x="209" y="416"/>
                          </a:cubicBezTo>
                          <a:cubicBezTo>
                            <a:pt x="223" y="331"/>
                            <a:pt x="271" y="221"/>
                            <a:pt x="317" y="170"/>
                          </a:cubicBezTo>
                          <a:cubicBezTo>
                            <a:pt x="363" y="119"/>
                            <a:pt x="435" y="111"/>
                            <a:pt x="485" y="110"/>
                          </a:cubicBezTo>
                          <a:cubicBezTo>
                            <a:pt x="535" y="109"/>
                            <a:pt x="580" y="134"/>
                            <a:pt x="617" y="164"/>
                          </a:cubicBezTo>
                          <a:cubicBezTo>
                            <a:pt x="654" y="194"/>
                            <a:pt x="687" y="246"/>
                            <a:pt x="707" y="290"/>
                          </a:cubicBezTo>
                          <a:cubicBezTo>
                            <a:pt x="727" y="334"/>
                            <a:pt x="726" y="376"/>
                            <a:pt x="737" y="428"/>
                          </a:cubicBezTo>
                          <a:cubicBezTo>
                            <a:pt x="748" y="480"/>
                            <a:pt x="761" y="576"/>
                            <a:pt x="773" y="602"/>
                          </a:cubicBezTo>
                          <a:cubicBezTo>
                            <a:pt x="785" y="628"/>
                            <a:pt x="807" y="597"/>
                            <a:pt x="809" y="584"/>
                          </a:cubicBezTo>
                          <a:cubicBezTo>
                            <a:pt x="811" y="571"/>
                            <a:pt x="787" y="569"/>
                            <a:pt x="785" y="530"/>
                          </a:cubicBezTo>
                          <a:close/>
                        </a:path>
                      </a:pathLst>
                    </a:custGeom>
                    <a:solidFill>
                      <a:srgbClr val="E7D6B7"/>
                    </a:soli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pPr defTabSz="914400" eaLnBrk="0" fontAlgn="base" hangingPunct="0">
                        <a:spcBef>
                          <a:spcPct val="0"/>
                        </a:spcBef>
                        <a:spcAft>
                          <a:spcPct val="0"/>
                        </a:spcAft>
                      </a:pPr>
                      <a:endParaRPr lang="en-US">
                        <a:solidFill>
                          <a:srgbClr val="2F1311"/>
                        </a:solidFill>
                        <a:latin typeface="Verdana" charset="0"/>
                        <a:ea typeface="ＭＳ Ｐゴシック" charset="0"/>
                        <a:cs typeface="ＭＳ Ｐゴシック" charset="0"/>
                      </a:endParaRPr>
                    </a:p>
                  </p:txBody>
                </p:sp>
              </p:grpSp>
              <p:sp>
                <p:nvSpPr>
                  <p:cNvPr id="51" name="Oval 12"/>
                  <p:cNvSpPr>
                    <a:spLocks noChangeArrowheads="1"/>
                  </p:cNvSpPr>
                  <p:nvPr/>
                </p:nvSpPr>
                <p:spPr bwMode="auto">
                  <a:xfrm>
                    <a:off x="2387" y="1385"/>
                    <a:ext cx="175" cy="247"/>
                  </a:xfrm>
                  <a:prstGeom prst="ellipse">
                    <a:avLst/>
                  </a:prstGeom>
                  <a:solidFill>
                    <a:srgbClr val="E7D6B7"/>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defTabSz="914400" eaLnBrk="0" fontAlgn="base" hangingPunct="0">
                      <a:spcBef>
                        <a:spcPct val="0"/>
                      </a:spcBef>
                      <a:spcAft>
                        <a:spcPct val="0"/>
                      </a:spcAft>
                    </a:pPr>
                    <a:endParaRPr lang="en-US">
                      <a:solidFill>
                        <a:srgbClr val="2F1311"/>
                      </a:solidFill>
                      <a:latin typeface="Verdana" charset="0"/>
                      <a:ea typeface="ＭＳ Ｐゴシック" charset="0"/>
                      <a:cs typeface="ＭＳ Ｐゴシック" charset="0"/>
                    </a:endParaRPr>
                  </a:p>
                </p:txBody>
              </p:sp>
              <p:sp>
                <p:nvSpPr>
                  <p:cNvPr id="52" name="Freeform 13"/>
                  <p:cNvSpPr>
                    <a:spLocks/>
                  </p:cNvSpPr>
                  <p:nvPr/>
                </p:nvSpPr>
                <p:spPr bwMode="auto">
                  <a:xfrm>
                    <a:off x="2668" y="701"/>
                    <a:ext cx="262" cy="524"/>
                  </a:xfrm>
                  <a:custGeom>
                    <a:avLst/>
                    <a:gdLst>
                      <a:gd name="T0" fmla="*/ 3 w 266"/>
                      <a:gd name="T1" fmla="*/ 495 h 521"/>
                      <a:gd name="T2" fmla="*/ 27 w 266"/>
                      <a:gd name="T3" fmla="*/ 281 h 521"/>
                      <a:gd name="T4" fmla="*/ 103 w 266"/>
                      <a:gd name="T5" fmla="*/ 45 h 521"/>
                      <a:gd name="T6" fmla="*/ 171 w 266"/>
                      <a:gd name="T7" fmla="*/ 3 h 521"/>
                      <a:gd name="T8" fmla="*/ 223 w 266"/>
                      <a:gd name="T9" fmla="*/ 39 h 521"/>
                      <a:gd name="T10" fmla="*/ 245 w 266"/>
                      <a:gd name="T11" fmla="*/ 133 h 521"/>
                      <a:gd name="T12" fmla="*/ 195 w 266"/>
                      <a:gd name="T13" fmla="*/ 281 h 521"/>
                      <a:gd name="T14" fmla="*/ 98 w 266"/>
                      <a:gd name="T15" fmla="*/ 489 h 521"/>
                      <a:gd name="T16" fmla="*/ 41 w 266"/>
                      <a:gd name="T17" fmla="*/ 513 h 521"/>
                      <a:gd name="T18" fmla="*/ 3 w 266"/>
                      <a:gd name="T19" fmla="*/ 495 h 52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66" h="521">
                        <a:moveTo>
                          <a:pt x="3" y="483"/>
                        </a:moveTo>
                        <a:cubicBezTo>
                          <a:pt x="0" y="445"/>
                          <a:pt x="9" y="346"/>
                          <a:pt x="27" y="273"/>
                        </a:cubicBezTo>
                        <a:cubicBezTo>
                          <a:pt x="45" y="200"/>
                          <a:pt x="85" y="90"/>
                          <a:pt x="111" y="45"/>
                        </a:cubicBezTo>
                        <a:cubicBezTo>
                          <a:pt x="137" y="0"/>
                          <a:pt x="162" y="4"/>
                          <a:pt x="183" y="3"/>
                        </a:cubicBezTo>
                        <a:cubicBezTo>
                          <a:pt x="204" y="2"/>
                          <a:pt x="224" y="18"/>
                          <a:pt x="237" y="39"/>
                        </a:cubicBezTo>
                        <a:cubicBezTo>
                          <a:pt x="250" y="60"/>
                          <a:pt x="266" y="90"/>
                          <a:pt x="261" y="129"/>
                        </a:cubicBezTo>
                        <a:cubicBezTo>
                          <a:pt x="256" y="168"/>
                          <a:pt x="233" y="215"/>
                          <a:pt x="207" y="273"/>
                        </a:cubicBezTo>
                        <a:cubicBezTo>
                          <a:pt x="181" y="331"/>
                          <a:pt x="132" y="439"/>
                          <a:pt x="105" y="477"/>
                        </a:cubicBezTo>
                        <a:cubicBezTo>
                          <a:pt x="78" y="515"/>
                          <a:pt x="61" y="501"/>
                          <a:pt x="45" y="501"/>
                        </a:cubicBezTo>
                        <a:cubicBezTo>
                          <a:pt x="29" y="501"/>
                          <a:pt x="6" y="521"/>
                          <a:pt x="3" y="483"/>
                        </a:cubicBezTo>
                        <a:close/>
                      </a:path>
                    </a:pathLst>
                  </a:custGeom>
                  <a:solidFill>
                    <a:srgbClr val="E7D6B7"/>
                  </a:soli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pPr defTabSz="914400" eaLnBrk="0" fontAlgn="base" hangingPunct="0">
                      <a:spcBef>
                        <a:spcPct val="0"/>
                      </a:spcBef>
                      <a:spcAft>
                        <a:spcPct val="0"/>
                      </a:spcAft>
                    </a:pPr>
                    <a:endParaRPr lang="en-US">
                      <a:solidFill>
                        <a:srgbClr val="2F1311"/>
                      </a:solidFill>
                      <a:latin typeface="Verdana" charset="0"/>
                      <a:ea typeface="ＭＳ Ｐゴシック" charset="0"/>
                      <a:cs typeface="ＭＳ Ｐゴシック" charset="0"/>
                    </a:endParaRPr>
                  </a:p>
                </p:txBody>
              </p:sp>
              <p:sp>
                <p:nvSpPr>
                  <p:cNvPr id="53" name="Freeform 14"/>
                  <p:cNvSpPr>
                    <a:spLocks/>
                  </p:cNvSpPr>
                  <p:nvPr/>
                </p:nvSpPr>
                <p:spPr bwMode="auto">
                  <a:xfrm>
                    <a:off x="2736" y="1603"/>
                    <a:ext cx="398" cy="349"/>
                  </a:xfrm>
                  <a:custGeom>
                    <a:avLst/>
                    <a:gdLst>
                      <a:gd name="T0" fmla="*/ 108 w 392"/>
                      <a:gd name="T1" fmla="*/ 223 h 340"/>
                      <a:gd name="T2" fmla="*/ 16 w 392"/>
                      <a:gd name="T3" fmla="*/ 95 h 340"/>
                      <a:gd name="T4" fmla="*/ 4 w 392"/>
                      <a:gd name="T5" fmla="*/ 49 h 340"/>
                      <a:gd name="T6" fmla="*/ 28 w 392"/>
                      <a:gd name="T7" fmla="*/ 3 h 340"/>
                      <a:gd name="T8" fmla="*/ 138 w 392"/>
                      <a:gd name="T9" fmla="*/ 31 h 340"/>
                      <a:gd name="T10" fmla="*/ 266 w 392"/>
                      <a:gd name="T11" fmla="*/ 83 h 340"/>
                      <a:gd name="T12" fmla="*/ 388 w 392"/>
                      <a:gd name="T13" fmla="*/ 176 h 340"/>
                      <a:gd name="T14" fmla="*/ 412 w 392"/>
                      <a:gd name="T15" fmla="*/ 303 h 340"/>
                      <a:gd name="T16" fmla="*/ 360 w 392"/>
                      <a:gd name="T17" fmla="*/ 370 h 340"/>
                      <a:gd name="T18" fmla="*/ 260 w 392"/>
                      <a:gd name="T19" fmla="*/ 350 h 340"/>
                      <a:gd name="T20" fmla="*/ 108 w 392"/>
                      <a:gd name="T21" fmla="*/ 223 h 34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92" h="340">
                        <a:moveTo>
                          <a:pt x="100" y="201"/>
                        </a:moveTo>
                        <a:cubicBezTo>
                          <a:pt x="62" y="163"/>
                          <a:pt x="32" y="113"/>
                          <a:pt x="16" y="87"/>
                        </a:cubicBezTo>
                        <a:cubicBezTo>
                          <a:pt x="0" y="61"/>
                          <a:pt x="2" y="59"/>
                          <a:pt x="4" y="45"/>
                        </a:cubicBezTo>
                        <a:cubicBezTo>
                          <a:pt x="6" y="31"/>
                          <a:pt x="7" y="6"/>
                          <a:pt x="28" y="3"/>
                        </a:cubicBezTo>
                        <a:cubicBezTo>
                          <a:pt x="49" y="0"/>
                          <a:pt x="93" y="15"/>
                          <a:pt x="130" y="27"/>
                        </a:cubicBezTo>
                        <a:cubicBezTo>
                          <a:pt x="167" y="39"/>
                          <a:pt x="211" y="53"/>
                          <a:pt x="250" y="75"/>
                        </a:cubicBezTo>
                        <a:cubicBezTo>
                          <a:pt x="289" y="97"/>
                          <a:pt x="341" y="126"/>
                          <a:pt x="364" y="159"/>
                        </a:cubicBezTo>
                        <a:cubicBezTo>
                          <a:pt x="387" y="192"/>
                          <a:pt x="392" y="244"/>
                          <a:pt x="388" y="273"/>
                        </a:cubicBezTo>
                        <a:cubicBezTo>
                          <a:pt x="384" y="302"/>
                          <a:pt x="364" y="326"/>
                          <a:pt x="340" y="333"/>
                        </a:cubicBezTo>
                        <a:cubicBezTo>
                          <a:pt x="316" y="340"/>
                          <a:pt x="282" y="336"/>
                          <a:pt x="244" y="315"/>
                        </a:cubicBezTo>
                        <a:cubicBezTo>
                          <a:pt x="206" y="294"/>
                          <a:pt x="138" y="239"/>
                          <a:pt x="100" y="201"/>
                        </a:cubicBezTo>
                        <a:close/>
                      </a:path>
                    </a:pathLst>
                  </a:custGeom>
                  <a:solidFill>
                    <a:srgbClr val="E7D6B7"/>
                  </a:soli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pPr defTabSz="914400" eaLnBrk="0" fontAlgn="base" hangingPunct="0">
                      <a:spcBef>
                        <a:spcPct val="0"/>
                      </a:spcBef>
                      <a:spcAft>
                        <a:spcPct val="0"/>
                      </a:spcAft>
                    </a:pPr>
                    <a:endParaRPr lang="en-US">
                      <a:solidFill>
                        <a:srgbClr val="2F1311"/>
                      </a:solidFill>
                      <a:latin typeface="Verdana" charset="0"/>
                      <a:ea typeface="ＭＳ Ｐゴシック" charset="0"/>
                      <a:cs typeface="ＭＳ Ｐゴシック" charset="0"/>
                    </a:endParaRPr>
                  </a:p>
                </p:txBody>
              </p:sp>
              <p:sp>
                <p:nvSpPr>
                  <p:cNvPr id="54" name="Freeform 15"/>
                  <p:cNvSpPr>
                    <a:spLocks/>
                  </p:cNvSpPr>
                  <p:nvPr/>
                </p:nvSpPr>
                <p:spPr bwMode="auto">
                  <a:xfrm>
                    <a:off x="2445" y="1937"/>
                    <a:ext cx="146" cy="567"/>
                  </a:xfrm>
                  <a:custGeom>
                    <a:avLst/>
                    <a:gdLst>
                      <a:gd name="T0" fmla="*/ 15 w 151"/>
                      <a:gd name="T1" fmla="*/ 177 h 558"/>
                      <a:gd name="T2" fmla="*/ 38 w 151"/>
                      <a:gd name="T3" fmla="*/ 43 h 558"/>
                      <a:gd name="T4" fmla="*/ 58 w 151"/>
                      <a:gd name="T5" fmla="*/ 3 h 558"/>
                      <a:gd name="T6" fmla="*/ 95 w 151"/>
                      <a:gd name="T7" fmla="*/ 27 h 558"/>
                      <a:gd name="T8" fmla="*/ 121 w 151"/>
                      <a:gd name="T9" fmla="*/ 177 h 558"/>
                      <a:gd name="T10" fmla="*/ 126 w 151"/>
                      <a:gd name="T11" fmla="*/ 451 h 558"/>
                      <a:gd name="T12" fmla="*/ 84 w 151"/>
                      <a:gd name="T13" fmla="*/ 579 h 558"/>
                      <a:gd name="T14" fmla="*/ 20 w 151"/>
                      <a:gd name="T15" fmla="*/ 547 h 558"/>
                      <a:gd name="T16" fmla="*/ 0 w 151"/>
                      <a:gd name="T17" fmla="*/ 335 h 558"/>
                      <a:gd name="T18" fmla="*/ 15 w 151"/>
                      <a:gd name="T19" fmla="*/ 177 h 55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51" h="558">
                        <a:moveTo>
                          <a:pt x="18" y="165"/>
                        </a:moveTo>
                        <a:cubicBezTo>
                          <a:pt x="25" y="119"/>
                          <a:pt x="34" y="66"/>
                          <a:pt x="42" y="39"/>
                        </a:cubicBezTo>
                        <a:cubicBezTo>
                          <a:pt x="50" y="12"/>
                          <a:pt x="55" y="5"/>
                          <a:pt x="66" y="3"/>
                        </a:cubicBezTo>
                        <a:cubicBezTo>
                          <a:pt x="77" y="1"/>
                          <a:pt x="96" y="0"/>
                          <a:pt x="108" y="27"/>
                        </a:cubicBezTo>
                        <a:cubicBezTo>
                          <a:pt x="120" y="54"/>
                          <a:pt x="132" y="99"/>
                          <a:pt x="138" y="165"/>
                        </a:cubicBezTo>
                        <a:cubicBezTo>
                          <a:pt x="144" y="231"/>
                          <a:pt x="151" y="360"/>
                          <a:pt x="144" y="423"/>
                        </a:cubicBezTo>
                        <a:cubicBezTo>
                          <a:pt x="137" y="486"/>
                          <a:pt x="116" y="528"/>
                          <a:pt x="96" y="543"/>
                        </a:cubicBezTo>
                        <a:cubicBezTo>
                          <a:pt x="76" y="558"/>
                          <a:pt x="40" y="551"/>
                          <a:pt x="24" y="513"/>
                        </a:cubicBezTo>
                        <a:cubicBezTo>
                          <a:pt x="8" y="475"/>
                          <a:pt x="0" y="372"/>
                          <a:pt x="0" y="315"/>
                        </a:cubicBezTo>
                        <a:cubicBezTo>
                          <a:pt x="0" y="258"/>
                          <a:pt x="11" y="211"/>
                          <a:pt x="18" y="165"/>
                        </a:cubicBezTo>
                        <a:close/>
                      </a:path>
                    </a:pathLst>
                  </a:custGeom>
                  <a:solidFill>
                    <a:srgbClr val="E7D6B7"/>
                  </a:soli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pPr defTabSz="914400" eaLnBrk="0" fontAlgn="base" hangingPunct="0">
                      <a:spcBef>
                        <a:spcPct val="0"/>
                      </a:spcBef>
                      <a:spcAft>
                        <a:spcPct val="0"/>
                      </a:spcAft>
                    </a:pPr>
                    <a:endParaRPr lang="en-US">
                      <a:solidFill>
                        <a:srgbClr val="2F1311"/>
                      </a:solidFill>
                      <a:latin typeface="Verdana" charset="0"/>
                      <a:ea typeface="ＭＳ Ｐゴシック" charset="0"/>
                      <a:cs typeface="ＭＳ Ｐゴシック" charset="0"/>
                    </a:endParaRPr>
                  </a:p>
                </p:txBody>
              </p:sp>
              <p:sp>
                <p:nvSpPr>
                  <p:cNvPr id="55" name="Freeform 16"/>
                  <p:cNvSpPr>
                    <a:spLocks/>
                  </p:cNvSpPr>
                  <p:nvPr/>
                </p:nvSpPr>
                <p:spPr bwMode="auto">
                  <a:xfrm>
                    <a:off x="1901" y="1603"/>
                    <a:ext cx="389" cy="247"/>
                  </a:xfrm>
                  <a:custGeom>
                    <a:avLst/>
                    <a:gdLst>
                      <a:gd name="T0" fmla="*/ 171 w 392"/>
                      <a:gd name="T1" fmla="*/ 57 h 253"/>
                      <a:gd name="T2" fmla="*/ 299 w 392"/>
                      <a:gd name="T3" fmla="*/ 19 h 253"/>
                      <a:gd name="T4" fmla="*/ 355 w 392"/>
                      <a:gd name="T5" fmla="*/ 7 h 253"/>
                      <a:gd name="T6" fmla="*/ 373 w 392"/>
                      <a:gd name="T7" fmla="*/ 57 h 253"/>
                      <a:gd name="T8" fmla="*/ 317 w 392"/>
                      <a:gd name="T9" fmla="*/ 121 h 253"/>
                      <a:gd name="T10" fmla="*/ 189 w 392"/>
                      <a:gd name="T11" fmla="*/ 203 h 253"/>
                      <a:gd name="T12" fmla="*/ 37 w 392"/>
                      <a:gd name="T13" fmla="*/ 224 h 253"/>
                      <a:gd name="T14" fmla="*/ 1 w 392"/>
                      <a:gd name="T15" fmla="*/ 171 h 253"/>
                      <a:gd name="T16" fmla="*/ 43 w 392"/>
                      <a:gd name="T17" fmla="*/ 103 h 253"/>
                      <a:gd name="T18" fmla="*/ 171 w 392"/>
                      <a:gd name="T19" fmla="*/ 57 h 25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92" h="253">
                        <a:moveTo>
                          <a:pt x="175" y="61"/>
                        </a:moveTo>
                        <a:cubicBezTo>
                          <a:pt x="219" y="45"/>
                          <a:pt x="275" y="28"/>
                          <a:pt x="307" y="19"/>
                        </a:cubicBezTo>
                        <a:cubicBezTo>
                          <a:pt x="339" y="10"/>
                          <a:pt x="354" y="0"/>
                          <a:pt x="367" y="7"/>
                        </a:cubicBezTo>
                        <a:cubicBezTo>
                          <a:pt x="380" y="14"/>
                          <a:pt x="392" y="40"/>
                          <a:pt x="385" y="61"/>
                        </a:cubicBezTo>
                        <a:cubicBezTo>
                          <a:pt x="378" y="82"/>
                          <a:pt x="357" y="106"/>
                          <a:pt x="325" y="133"/>
                        </a:cubicBezTo>
                        <a:cubicBezTo>
                          <a:pt x="293" y="160"/>
                          <a:pt x="241" y="204"/>
                          <a:pt x="193" y="223"/>
                        </a:cubicBezTo>
                        <a:cubicBezTo>
                          <a:pt x="145" y="242"/>
                          <a:pt x="69" y="253"/>
                          <a:pt x="37" y="247"/>
                        </a:cubicBezTo>
                        <a:cubicBezTo>
                          <a:pt x="5" y="241"/>
                          <a:pt x="0" y="209"/>
                          <a:pt x="1" y="187"/>
                        </a:cubicBezTo>
                        <a:cubicBezTo>
                          <a:pt x="2" y="165"/>
                          <a:pt x="15" y="136"/>
                          <a:pt x="43" y="115"/>
                        </a:cubicBezTo>
                        <a:cubicBezTo>
                          <a:pt x="71" y="94"/>
                          <a:pt x="131" y="77"/>
                          <a:pt x="175" y="61"/>
                        </a:cubicBezTo>
                        <a:close/>
                      </a:path>
                    </a:pathLst>
                  </a:custGeom>
                  <a:solidFill>
                    <a:srgbClr val="E7D6B7"/>
                  </a:soli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pPr defTabSz="914400" eaLnBrk="0" fontAlgn="base" hangingPunct="0">
                      <a:spcBef>
                        <a:spcPct val="0"/>
                      </a:spcBef>
                      <a:spcAft>
                        <a:spcPct val="0"/>
                      </a:spcAft>
                    </a:pPr>
                    <a:endParaRPr lang="en-US">
                      <a:solidFill>
                        <a:srgbClr val="2F1311"/>
                      </a:solidFill>
                      <a:latin typeface="Verdana" charset="0"/>
                      <a:ea typeface="ＭＳ Ｐゴシック" charset="0"/>
                      <a:cs typeface="ＭＳ Ｐゴシック" charset="0"/>
                    </a:endParaRPr>
                  </a:p>
                </p:txBody>
              </p:sp>
              <p:sp>
                <p:nvSpPr>
                  <p:cNvPr id="56" name="Freeform 17"/>
                  <p:cNvSpPr>
                    <a:spLocks/>
                  </p:cNvSpPr>
                  <p:nvPr/>
                </p:nvSpPr>
                <p:spPr bwMode="auto">
                  <a:xfrm>
                    <a:off x="2085" y="890"/>
                    <a:ext cx="233" cy="378"/>
                  </a:xfrm>
                  <a:custGeom>
                    <a:avLst/>
                    <a:gdLst>
                      <a:gd name="T0" fmla="*/ 70 w 238"/>
                      <a:gd name="T1" fmla="*/ 249 h 386"/>
                      <a:gd name="T2" fmla="*/ 23 w 238"/>
                      <a:gd name="T3" fmla="*/ 176 h 386"/>
                      <a:gd name="T4" fmla="*/ 0 w 238"/>
                      <a:gd name="T5" fmla="*/ 88 h 386"/>
                      <a:gd name="T6" fmla="*/ 23 w 238"/>
                      <a:gd name="T7" fmla="*/ 12 h 386"/>
                      <a:gd name="T8" fmla="*/ 111 w 238"/>
                      <a:gd name="T9" fmla="*/ 24 h 386"/>
                      <a:gd name="T10" fmla="*/ 164 w 238"/>
                      <a:gd name="T11" fmla="*/ 120 h 386"/>
                      <a:gd name="T12" fmla="*/ 214 w 238"/>
                      <a:gd name="T13" fmla="*/ 282 h 386"/>
                      <a:gd name="T14" fmla="*/ 188 w 238"/>
                      <a:gd name="T15" fmla="*/ 347 h 386"/>
                      <a:gd name="T16" fmla="*/ 155 w 238"/>
                      <a:gd name="T17" fmla="*/ 326 h 386"/>
                      <a:gd name="T18" fmla="*/ 70 w 238"/>
                      <a:gd name="T19" fmla="*/ 249 h 38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38" h="386">
                        <a:moveTo>
                          <a:pt x="78" y="270"/>
                        </a:moveTo>
                        <a:cubicBezTo>
                          <a:pt x="54" y="243"/>
                          <a:pt x="37" y="221"/>
                          <a:pt x="24" y="192"/>
                        </a:cubicBezTo>
                        <a:cubicBezTo>
                          <a:pt x="11" y="163"/>
                          <a:pt x="0" y="126"/>
                          <a:pt x="0" y="96"/>
                        </a:cubicBezTo>
                        <a:cubicBezTo>
                          <a:pt x="0" y="66"/>
                          <a:pt x="4" y="24"/>
                          <a:pt x="24" y="12"/>
                        </a:cubicBezTo>
                        <a:cubicBezTo>
                          <a:pt x="44" y="0"/>
                          <a:pt x="94" y="4"/>
                          <a:pt x="120" y="24"/>
                        </a:cubicBezTo>
                        <a:cubicBezTo>
                          <a:pt x="146" y="44"/>
                          <a:pt x="161" y="85"/>
                          <a:pt x="180" y="132"/>
                        </a:cubicBezTo>
                        <a:cubicBezTo>
                          <a:pt x="199" y="179"/>
                          <a:pt x="230" y="265"/>
                          <a:pt x="234" y="306"/>
                        </a:cubicBezTo>
                        <a:cubicBezTo>
                          <a:pt x="238" y="347"/>
                          <a:pt x="215" y="370"/>
                          <a:pt x="204" y="378"/>
                        </a:cubicBezTo>
                        <a:cubicBezTo>
                          <a:pt x="193" y="386"/>
                          <a:pt x="190" y="372"/>
                          <a:pt x="168" y="354"/>
                        </a:cubicBezTo>
                        <a:cubicBezTo>
                          <a:pt x="146" y="336"/>
                          <a:pt x="102" y="297"/>
                          <a:pt x="78" y="270"/>
                        </a:cubicBezTo>
                        <a:close/>
                      </a:path>
                    </a:pathLst>
                  </a:custGeom>
                  <a:solidFill>
                    <a:srgbClr val="E7D6B7"/>
                  </a:soli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pPr defTabSz="914400" eaLnBrk="0" fontAlgn="base" hangingPunct="0">
                      <a:spcBef>
                        <a:spcPct val="0"/>
                      </a:spcBef>
                      <a:spcAft>
                        <a:spcPct val="0"/>
                      </a:spcAft>
                    </a:pPr>
                    <a:endParaRPr lang="en-US">
                      <a:solidFill>
                        <a:srgbClr val="2F1311"/>
                      </a:solidFill>
                      <a:latin typeface="Verdana" charset="0"/>
                      <a:ea typeface="ＭＳ Ｐゴシック" charset="0"/>
                      <a:cs typeface="ＭＳ Ｐゴシック" charset="0"/>
                    </a:endParaRPr>
                  </a:p>
                </p:txBody>
              </p:sp>
            </p:grpSp>
            <p:pic>
              <p:nvPicPr>
                <p:cNvPr id="42" name="Picture 18"/>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280" y="144"/>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43" name="Picture 19"/>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574" y="144"/>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44" name="Picture 20"/>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424" y="336"/>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45" name="Picture 21"/>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376" y="576"/>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46" name="Picture 22"/>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574" y="528"/>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47" name="Picture 23"/>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472" y="768"/>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48" name="Picture 24"/>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574" y="1008"/>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49" name="Picture 25"/>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574" y="1248"/>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grpSp>
            <p:nvGrpSpPr>
              <p:cNvPr id="21" name="Group 26"/>
              <p:cNvGrpSpPr>
                <a:grpSpLocks/>
              </p:cNvGrpSpPr>
              <p:nvPr userDrawn="1"/>
            </p:nvGrpSpPr>
            <p:grpSpPr bwMode="auto">
              <a:xfrm>
                <a:off x="4944" y="1008"/>
                <a:ext cx="522" cy="2967"/>
                <a:chOff x="4944" y="1008"/>
                <a:chExt cx="522" cy="2967"/>
              </a:xfrm>
            </p:grpSpPr>
            <p:pic>
              <p:nvPicPr>
                <p:cNvPr id="22" name="Picture 27"/>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136" y="1008"/>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23" name="Picture 28"/>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184" y="1200"/>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24" name="Picture 29"/>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136" y="1584"/>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25" name="Picture 30"/>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280" y="1728"/>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26" name="Picture 31"/>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040" y="1824"/>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27" name="Picture 32"/>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088" y="2016"/>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28" name="Picture 33"/>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280" y="2064"/>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29" name="Picture 34"/>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232" y="2352"/>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30" name="Picture 35"/>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4992" y="2208"/>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31" name="Picture 36"/>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4992" y="2448"/>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32" name="Picture 37"/>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136" y="2592"/>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33" name="Picture 38"/>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232" y="1392"/>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34" name="Picture 39"/>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4944" y="2736"/>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35" name="Picture 40"/>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4992" y="3072"/>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36" name="Picture 41"/>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232" y="3312"/>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37" name="Picture 42"/>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4992" y="3408"/>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38" name="Picture 43"/>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088" y="3552"/>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39" name="Picture 44"/>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4992" y="3792"/>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40" name="Picture 45"/>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184" y="3696"/>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grpSp>
        <p:sp>
          <p:nvSpPr>
            <p:cNvPr id="9" name="Freeform 46"/>
            <p:cNvSpPr>
              <a:spLocks/>
            </p:cNvSpPr>
            <p:nvPr/>
          </p:nvSpPr>
          <p:spPr bwMode="auto">
            <a:xfrm>
              <a:off x="5010" y="3092"/>
              <a:ext cx="750" cy="1222"/>
            </a:xfrm>
            <a:custGeom>
              <a:avLst/>
              <a:gdLst>
                <a:gd name="T0" fmla="*/ 372 w 750"/>
                <a:gd name="T1" fmla="*/ 154 h 1222"/>
                <a:gd name="T2" fmla="*/ 378 w 750"/>
                <a:gd name="T3" fmla="*/ 412 h 1222"/>
                <a:gd name="T4" fmla="*/ 312 w 750"/>
                <a:gd name="T5" fmla="*/ 724 h 1222"/>
                <a:gd name="T6" fmla="*/ 138 w 750"/>
                <a:gd name="T7" fmla="*/ 928 h 1222"/>
                <a:gd name="T8" fmla="*/ 0 w 750"/>
                <a:gd name="T9" fmla="*/ 976 h 1222"/>
                <a:gd name="T10" fmla="*/ 0 w 750"/>
                <a:gd name="T11" fmla="*/ 1222 h 1222"/>
                <a:gd name="T12" fmla="*/ 750 w 750"/>
                <a:gd name="T13" fmla="*/ 1222 h 1222"/>
                <a:gd name="T14" fmla="*/ 750 w 750"/>
                <a:gd name="T15" fmla="*/ 178 h 1222"/>
                <a:gd name="T16" fmla="*/ 372 w 750"/>
                <a:gd name="T17" fmla="*/ 154 h 122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750" h="1222">
                  <a:moveTo>
                    <a:pt x="372" y="154"/>
                  </a:moveTo>
                  <a:cubicBezTo>
                    <a:pt x="309" y="193"/>
                    <a:pt x="388" y="317"/>
                    <a:pt x="378" y="412"/>
                  </a:cubicBezTo>
                  <a:cubicBezTo>
                    <a:pt x="368" y="507"/>
                    <a:pt x="352" y="638"/>
                    <a:pt x="312" y="724"/>
                  </a:cubicBezTo>
                  <a:cubicBezTo>
                    <a:pt x="272" y="810"/>
                    <a:pt x="190" y="886"/>
                    <a:pt x="138" y="928"/>
                  </a:cubicBezTo>
                  <a:cubicBezTo>
                    <a:pt x="86" y="970"/>
                    <a:pt x="23" y="927"/>
                    <a:pt x="0" y="976"/>
                  </a:cubicBezTo>
                  <a:lnTo>
                    <a:pt x="0" y="1222"/>
                  </a:lnTo>
                  <a:lnTo>
                    <a:pt x="750" y="1222"/>
                  </a:lnTo>
                  <a:lnTo>
                    <a:pt x="750" y="178"/>
                  </a:lnTo>
                  <a:cubicBezTo>
                    <a:pt x="687" y="0"/>
                    <a:pt x="451" y="159"/>
                    <a:pt x="372" y="154"/>
                  </a:cubicBezTo>
                  <a:close/>
                </a:path>
              </a:pathLst>
            </a:custGeom>
            <a:gradFill rotWithShape="0">
              <a:gsLst>
                <a:gs pos="0">
                  <a:srgbClr val="FAE3B7"/>
                </a:gs>
                <a:gs pos="17999">
                  <a:srgbClr val="A28949"/>
                </a:gs>
                <a:gs pos="31000">
                  <a:srgbClr val="835E17"/>
                </a:gs>
                <a:gs pos="33000">
                  <a:srgbClr val="BD922A"/>
                </a:gs>
                <a:gs pos="37000">
                  <a:srgbClr val="FBE4AE"/>
                </a:gs>
                <a:gs pos="78999">
                  <a:srgbClr val="BD922A"/>
                </a:gs>
                <a:gs pos="87000">
                  <a:srgbClr val="BD922A"/>
                </a:gs>
                <a:gs pos="100000">
                  <a:srgbClr val="FBE4AE"/>
                </a:gs>
              </a:gsLst>
              <a:lin ang="540000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pPr defTabSz="914400" eaLnBrk="0" fontAlgn="base" hangingPunct="0">
                <a:spcBef>
                  <a:spcPct val="0"/>
                </a:spcBef>
                <a:spcAft>
                  <a:spcPct val="0"/>
                </a:spcAft>
              </a:pPr>
              <a:endParaRPr lang="en-US">
                <a:solidFill>
                  <a:srgbClr val="2F1311"/>
                </a:solidFill>
                <a:latin typeface="Verdana" charset="0"/>
                <a:ea typeface="ＭＳ Ｐゴシック" charset="0"/>
                <a:cs typeface="ＭＳ Ｐゴシック" charset="0"/>
              </a:endParaRPr>
            </a:p>
          </p:txBody>
        </p:sp>
        <p:sp>
          <p:nvSpPr>
            <p:cNvPr id="10" name="Freeform 47"/>
            <p:cNvSpPr>
              <a:spLocks/>
            </p:cNvSpPr>
            <p:nvPr/>
          </p:nvSpPr>
          <p:spPr bwMode="auto">
            <a:xfrm>
              <a:off x="5001" y="3060"/>
              <a:ext cx="768" cy="1260"/>
            </a:xfrm>
            <a:custGeom>
              <a:avLst/>
              <a:gdLst/>
              <a:ahLst/>
              <a:cxnLst>
                <a:cxn ang="0">
                  <a:pos x="0" y="1260"/>
                </a:cxn>
                <a:cxn ang="0">
                  <a:pos x="0" y="1134"/>
                </a:cxn>
                <a:cxn ang="0">
                  <a:pos x="210" y="1032"/>
                </a:cxn>
                <a:cxn ang="0">
                  <a:pos x="324" y="918"/>
                </a:cxn>
                <a:cxn ang="0">
                  <a:pos x="414" y="714"/>
                </a:cxn>
                <a:cxn ang="0">
                  <a:pos x="450" y="456"/>
                </a:cxn>
                <a:cxn ang="0">
                  <a:pos x="438" y="258"/>
                </a:cxn>
                <a:cxn ang="0">
                  <a:pos x="684" y="0"/>
                </a:cxn>
                <a:cxn ang="0">
                  <a:pos x="768" y="18"/>
                </a:cxn>
                <a:cxn ang="0">
                  <a:pos x="768" y="1254"/>
                </a:cxn>
                <a:cxn ang="0">
                  <a:pos x="0" y="1260"/>
                </a:cxn>
              </a:cxnLst>
              <a:rect l="0" t="0" r="r" b="b"/>
              <a:pathLst>
                <a:path w="768" h="1260">
                  <a:moveTo>
                    <a:pt x="0" y="1260"/>
                  </a:moveTo>
                  <a:lnTo>
                    <a:pt x="0" y="1134"/>
                  </a:lnTo>
                  <a:lnTo>
                    <a:pt x="210" y="1032"/>
                  </a:lnTo>
                  <a:lnTo>
                    <a:pt x="324" y="918"/>
                  </a:lnTo>
                  <a:lnTo>
                    <a:pt x="414" y="714"/>
                  </a:lnTo>
                  <a:lnTo>
                    <a:pt x="450" y="456"/>
                  </a:lnTo>
                  <a:lnTo>
                    <a:pt x="438" y="258"/>
                  </a:lnTo>
                  <a:lnTo>
                    <a:pt x="684" y="0"/>
                  </a:lnTo>
                  <a:lnTo>
                    <a:pt x="768" y="18"/>
                  </a:lnTo>
                  <a:lnTo>
                    <a:pt x="768" y="1254"/>
                  </a:lnTo>
                  <a:lnTo>
                    <a:pt x="0" y="1260"/>
                  </a:lnTo>
                  <a:close/>
                </a:path>
              </a:pathLst>
            </a:custGeom>
            <a:gradFill rotWithShape="0">
              <a:gsLst>
                <a:gs pos="0">
                  <a:schemeClr val="folHlink"/>
                </a:gs>
                <a:gs pos="50000">
                  <a:schemeClr val="hlink"/>
                </a:gs>
                <a:gs pos="100000">
                  <a:schemeClr val="folHlink"/>
                </a:gs>
              </a:gsLst>
              <a:lin ang="0" scaled="1"/>
            </a:gradFill>
            <a:ln w="9525" cap="flat" cmpd="sng">
              <a:noFill/>
              <a:prstDash val="solid"/>
              <a:round/>
              <a:headEnd type="none" w="med" len="med"/>
              <a:tailEnd type="none" w="med" len="med"/>
            </a:ln>
            <a:effectLst/>
          </p:spPr>
          <p:txBody>
            <a:bodyPr wrap="none" anchor="ctr"/>
            <a:lstStyle/>
            <a:p>
              <a:pPr defTabSz="914400" eaLnBrk="0" fontAlgn="base" hangingPunct="0">
                <a:spcBef>
                  <a:spcPct val="0"/>
                </a:spcBef>
                <a:spcAft>
                  <a:spcPct val="0"/>
                </a:spcAft>
                <a:defRPr/>
              </a:pPr>
              <a:endParaRPr lang="en-US">
                <a:solidFill>
                  <a:srgbClr val="2F1311"/>
                </a:solidFill>
                <a:latin typeface="Verdana" pitchFamily="-112" charset="0"/>
                <a:ea typeface="ＭＳ Ｐゴシック" charset="0"/>
                <a:cs typeface="ＭＳ Ｐゴシック" charset="0"/>
              </a:endParaRPr>
            </a:p>
          </p:txBody>
        </p:sp>
        <p:sp>
          <p:nvSpPr>
            <p:cNvPr id="11" name="Freeform 48"/>
            <p:cNvSpPr>
              <a:spLocks/>
            </p:cNvSpPr>
            <p:nvPr/>
          </p:nvSpPr>
          <p:spPr bwMode="auto">
            <a:xfrm>
              <a:off x="4994" y="1775"/>
              <a:ext cx="776" cy="2543"/>
            </a:xfrm>
            <a:custGeom>
              <a:avLst/>
              <a:gdLst/>
              <a:ahLst/>
              <a:cxnLst>
                <a:cxn ang="0">
                  <a:pos x="550" y="115"/>
                </a:cxn>
                <a:cxn ang="0">
                  <a:pos x="460" y="529"/>
                </a:cxn>
                <a:cxn ang="0">
                  <a:pos x="298" y="925"/>
                </a:cxn>
                <a:cxn ang="0">
                  <a:pos x="76" y="1267"/>
                </a:cxn>
                <a:cxn ang="0">
                  <a:pos x="4" y="1339"/>
                </a:cxn>
                <a:cxn ang="0">
                  <a:pos x="100" y="1351"/>
                </a:cxn>
                <a:cxn ang="0">
                  <a:pos x="286" y="1399"/>
                </a:cxn>
                <a:cxn ang="0">
                  <a:pos x="394" y="1525"/>
                </a:cxn>
                <a:cxn ang="0">
                  <a:pos x="478" y="1705"/>
                </a:cxn>
                <a:cxn ang="0">
                  <a:pos x="478" y="1969"/>
                </a:cxn>
                <a:cxn ang="0">
                  <a:pos x="370" y="2263"/>
                </a:cxn>
                <a:cxn ang="0">
                  <a:pos x="124" y="2479"/>
                </a:cxn>
                <a:cxn ang="0">
                  <a:pos x="22" y="2515"/>
                </a:cxn>
                <a:cxn ang="0">
                  <a:pos x="196" y="2533"/>
                </a:cxn>
                <a:cxn ang="0">
                  <a:pos x="388" y="2455"/>
                </a:cxn>
                <a:cxn ang="0">
                  <a:pos x="502" y="2299"/>
                </a:cxn>
                <a:cxn ang="0">
                  <a:pos x="598" y="2197"/>
                </a:cxn>
                <a:cxn ang="0">
                  <a:pos x="694" y="2197"/>
                </a:cxn>
                <a:cxn ang="0">
                  <a:pos x="742" y="2230"/>
                </a:cxn>
                <a:cxn ang="0">
                  <a:pos x="712" y="2137"/>
                </a:cxn>
                <a:cxn ang="0">
                  <a:pos x="664" y="1807"/>
                </a:cxn>
                <a:cxn ang="0">
                  <a:pos x="670" y="1561"/>
                </a:cxn>
                <a:cxn ang="0">
                  <a:pos x="718" y="1393"/>
                </a:cxn>
                <a:cxn ang="0">
                  <a:pos x="748" y="1219"/>
                </a:cxn>
                <a:cxn ang="0">
                  <a:pos x="550" y="115"/>
                </a:cxn>
              </a:cxnLst>
              <a:rect l="0" t="0" r="r" b="b"/>
              <a:pathLst>
                <a:path w="776" h="2543">
                  <a:moveTo>
                    <a:pt x="550" y="115"/>
                  </a:moveTo>
                  <a:cubicBezTo>
                    <a:pt x="502" y="0"/>
                    <a:pt x="502" y="394"/>
                    <a:pt x="460" y="529"/>
                  </a:cubicBezTo>
                  <a:cubicBezTo>
                    <a:pt x="418" y="664"/>
                    <a:pt x="362" y="802"/>
                    <a:pt x="298" y="925"/>
                  </a:cubicBezTo>
                  <a:cubicBezTo>
                    <a:pt x="234" y="1048"/>
                    <a:pt x="125" y="1198"/>
                    <a:pt x="76" y="1267"/>
                  </a:cubicBezTo>
                  <a:cubicBezTo>
                    <a:pt x="27" y="1336"/>
                    <a:pt x="0" y="1325"/>
                    <a:pt x="4" y="1339"/>
                  </a:cubicBezTo>
                  <a:cubicBezTo>
                    <a:pt x="8" y="1353"/>
                    <a:pt x="53" y="1341"/>
                    <a:pt x="100" y="1351"/>
                  </a:cubicBezTo>
                  <a:cubicBezTo>
                    <a:pt x="147" y="1361"/>
                    <a:pt x="237" y="1370"/>
                    <a:pt x="286" y="1399"/>
                  </a:cubicBezTo>
                  <a:cubicBezTo>
                    <a:pt x="335" y="1428"/>
                    <a:pt x="362" y="1474"/>
                    <a:pt x="394" y="1525"/>
                  </a:cubicBezTo>
                  <a:cubicBezTo>
                    <a:pt x="426" y="1576"/>
                    <a:pt x="464" y="1631"/>
                    <a:pt x="478" y="1705"/>
                  </a:cubicBezTo>
                  <a:cubicBezTo>
                    <a:pt x="492" y="1779"/>
                    <a:pt x="496" y="1876"/>
                    <a:pt x="478" y="1969"/>
                  </a:cubicBezTo>
                  <a:cubicBezTo>
                    <a:pt x="460" y="2062"/>
                    <a:pt x="429" y="2178"/>
                    <a:pt x="370" y="2263"/>
                  </a:cubicBezTo>
                  <a:cubicBezTo>
                    <a:pt x="311" y="2348"/>
                    <a:pt x="238" y="2428"/>
                    <a:pt x="124" y="2479"/>
                  </a:cubicBezTo>
                  <a:cubicBezTo>
                    <a:pt x="66" y="2521"/>
                    <a:pt x="10" y="2506"/>
                    <a:pt x="22" y="2515"/>
                  </a:cubicBezTo>
                  <a:cubicBezTo>
                    <a:pt x="34" y="2524"/>
                    <a:pt x="135" y="2543"/>
                    <a:pt x="196" y="2533"/>
                  </a:cubicBezTo>
                  <a:cubicBezTo>
                    <a:pt x="257" y="2523"/>
                    <a:pt x="337" y="2494"/>
                    <a:pt x="388" y="2455"/>
                  </a:cubicBezTo>
                  <a:cubicBezTo>
                    <a:pt x="439" y="2416"/>
                    <a:pt x="467" y="2342"/>
                    <a:pt x="502" y="2299"/>
                  </a:cubicBezTo>
                  <a:cubicBezTo>
                    <a:pt x="537" y="2256"/>
                    <a:pt x="566" y="2214"/>
                    <a:pt x="598" y="2197"/>
                  </a:cubicBezTo>
                  <a:cubicBezTo>
                    <a:pt x="630" y="2180"/>
                    <a:pt x="670" y="2191"/>
                    <a:pt x="694" y="2197"/>
                  </a:cubicBezTo>
                  <a:cubicBezTo>
                    <a:pt x="718" y="2203"/>
                    <a:pt x="739" y="2240"/>
                    <a:pt x="742" y="2230"/>
                  </a:cubicBezTo>
                  <a:cubicBezTo>
                    <a:pt x="745" y="2220"/>
                    <a:pt x="725" y="2207"/>
                    <a:pt x="712" y="2137"/>
                  </a:cubicBezTo>
                  <a:cubicBezTo>
                    <a:pt x="699" y="2067"/>
                    <a:pt x="671" y="1903"/>
                    <a:pt x="664" y="1807"/>
                  </a:cubicBezTo>
                  <a:cubicBezTo>
                    <a:pt x="657" y="1711"/>
                    <a:pt x="661" y="1630"/>
                    <a:pt x="670" y="1561"/>
                  </a:cubicBezTo>
                  <a:cubicBezTo>
                    <a:pt x="679" y="1492"/>
                    <a:pt x="705" y="1450"/>
                    <a:pt x="718" y="1393"/>
                  </a:cubicBezTo>
                  <a:cubicBezTo>
                    <a:pt x="731" y="1336"/>
                    <a:pt x="776" y="1427"/>
                    <a:pt x="748" y="1219"/>
                  </a:cubicBezTo>
                  <a:cubicBezTo>
                    <a:pt x="720" y="1011"/>
                    <a:pt x="598" y="230"/>
                    <a:pt x="550" y="115"/>
                  </a:cubicBezTo>
                  <a:close/>
                </a:path>
              </a:pathLst>
            </a:custGeom>
            <a:gradFill rotWithShape="0">
              <a:gsLst>
                <a:gs pos="0">
                  <a:schemeClr val="accent2">
                    <a:gamma/>
                    <a:shade val="46275"/>
                    <a:invGamma/>
                  </a:schemeClr>
                </a:gs>
                <a:gs pos="50000">
                  <a:schemeClr val="accent2"/>
                </a:gs>
                <a:gs pos="100000">
                  <a:schemeClr val="accent2">
                    <a:gamma/>
                    <a:shade val="46275"/>
                    <a:invGamma/>
                  </a:schemeClr>
                </a:gs>
              </a:gsLst>
              <a:lin ang="0" scaled="1"/>
            </a:gradFill>
            <a:ln w="9525">
              <a:noFill/>
              <a:round/>
              <a:headEnd/>
              <a:tailEnd/>
            </a:ln>
            <a:effectLst/>
          </p:spPr>
          <p:txBody>
            <a:bodyPr wrap="none" anchor="ctr"/>
            <a:lstStyle/>
            <a:p>
              <a:pPr defTabSz="914400" eaLnBrk="0" fontAlgn="base" hangingPunct="0">
                <a:spcBef>
                  <a:spcPct val="0"/>
                </a:spcBef>
                <a:spcAft>
                  <a:spcPct val="0"/>
                </a:spcAft>
                <a:defRPr/>
              </a:pPr>
              <a:endParaRPr lang="en-US">
                <a:solidFill>
                  <a:srgbClr val="2F1311"/>
                </a:solidFill>
                <a:latin typeface="Verdana" pitchFamily="-112" charset="0"/>
                <a:ea typeface="ＭＳ Ｐゴシック" charset="0"/>
                <a:cs typeface="ＭＳ Ｐゴシック" charset="0"/>
              </a:endParaRPr>
            </a:p>
          </p:txBody>
        </p:sp>
        <p:sp>
          <p:nvSpPr>
            <p:cNvPr id="12" name="Freeform 49" descr="kimonopat1"/>
            <p:cNvSpPr>
              <a:spLocks/>
            </p:cNvSpPr>
            <p:nvPr/>
          </p:nvSpPr>
          <p:spPr bwMode="auto">
            <a:xfrm>
              <a:off x="5046" y="2229"/>
              <a:ext cx="617" cy="1376"/>
            </a:xfrm>
            <a:custGeom>
              <a:avLst/>
              <a:gdLst>
                <a:gd name="T0" fmla="*/ 486 w 617"/>
                <a:gd name="T1" fmla="*/ 3 h 1376"/>
                <a:gd name="T2" fmla="*/ 402 w 617"/>
                <a:gd name="T3" fmla="*/ 381 h 1376"/>
                <a:gd name="T4" fmla="*/ 216 w 617"/>
                <a:gd name="T5" fmla="*/ 777 h 1376"/>
                <a:gd name="T6" fmla="*/ 0 w 617"/>
                <a:gd name="T7" fmla="*/ 1119 h 1376"/>
                <a:gd name="T8" fmla="*/ 102 w 617"/>
                <a:gd name="T9" fmla="*/ 1101 h 1376"/>
                <a:gd name="T10" fmla="*/ 282 w 617"/>
                <a:gd name="T11" fmla="*/ 1119 h 1376"/>
                <a:gd name="T12" fmla="*/ 378 w 617"/>
                <a:gd name="T13" fmla="*/ 1185 h 1376"/>
                <a:gd name="T14" fmla="*/ 432 w 617"/>
                <a:gd name="T15" fmla="*/ 1269 h 1376"/>
                <a:gd name="T16" fmla="*/ 444 w 617"/>
                <a:gd name="T17" fmla="*/ 1365 h 1376"/>
                <a:gd name="T18" fmla="*/ 498 w 617"/>
                <a:gd name="T19" fmla="*/ 1203 h 1376"/>
                <a:gd name="T20" fmla="*/ 564 w 617"/>
                <a:gd name="T21" fmla="*/ 825 h 1376"/>
                <a:gd name="T22" fmla="*/ 606 w 617"/>
                <a:gd name="T23" fmla="*/ 363 h 1376"/>
                <a:gd name="T24" fmla="*/ 486 w 617"/>
                <a:gd name="T25" fmla="*/ 3 h 137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17" h="1376">
                  <a:moveTo>
                    <a:pt x="486" y="3"/>
                  </a:moveTo>
                  <a:cubicBezTo>
                    <a:pt x="452" y="6"/>
                    <a:pt x="447" y="252"/>
                    <a:pt x="402" y="381"/>
                  </a:cubicBezTo>
                  <a:cubicBezTo>
                    <a:pt x="357" y="510"/>
                    <a:pt x="283" y="654"/>
                    <a:pt x="216" y="777"/>
                  </a:cubicBezTo>
                  <a:cubicBezTo>
                    <a:pt x="149" y="900"/>
                    <a:pt x="19" y="1065"/>
                    <a:pt x="0" y="1119"/>
                  </a:cubicBezTo>
                  <a:cubicBezTo>
                    <a:pt x="48" y="1119"/>
                    <a:pt x="55" y="1101"/>
                    <a:pt x="102" y="1101"/>
                  </a:cubicBezTo>
                  <a:cubicBezTo>
                    <a:pt x="149" y="1101"/>
                    <a:pt x="236" y="1105"/>
                    <a:pt x="282" y="1119"/>
                  </a:cubicBezTo>
                  <a:cubicBezTo>
                    <a:pt x="328" y="1133"/>
                    <a:pt x="353" y="1160"/>
                    <a:pt x="378" y="1185"/>
                  </a:cubicBezTo>
                  <a:cubicBezTo>
                    <a:pt x="403" y="1210"/>
                    <a:pt x="421" y="1239"/>
                    <a:pt x="432" y="1269"/>
                  </a:cubicBezTo>
                  <a:cubicBezTo>
                    <a:pt x="443" y="1299"/>
                    <a:pt x="433" y="1376"/>
                    <a:pt x="444" y="1365"/>
                  </a:cubicBezTo>
                  <a:cubicBezTo>
                    <a:pt x="455" y="1354"/>
                    <a:pt x="478" y="1293"/>
                    <a:pt x="498" y="1203"/>
                  </a:cubicBezTo>
                  <a:cubicBezTo>
                    <a:pt x="518" y="1113"/>
                    <a:pt x="546" y="965"/>
                    <a:pt x="564" y="825"/>
                  </a:cubicBezTo>
                  <a:cubicBezTo>
                    <a:pt x="582" y="685"/>
                    <a:pt x="617" y="496"/>
                    <a:pt x="606" y="363"/>
                  </a:cubicBezTo>
                  <a:cubicBezTo>
                    <a:pt x="595" y="230"/>
                    <a:pt x="520" y="0"/>
                    <a:pt x="486" y="3"/>
                  </a:cubicBezTo>
                  <a:close/>
                </a:path>
              </a:pathLst>
            </a:custGeom>
            <a:blipFill dpi="0" rotWithShape="0">
              <a:blip r:embed="rId3"/>
              <a:srcRect/>
              <a:tile tx="0" ty="0" sx="100000" sy="100000" flip="none" algn="tl"/>
            </a:blipFill>
            <a:ln>
              <a:noFill/>
            </a:ln>
            <a:extLst>
              <a:ext uri="{91240B29-F687-4f45-9708-019B960494DF}">
                <a14:hiddenLine xmlns:a14="http://schemas.microsoft.com/office/drawing/2010/main" xmlns="" w="9525" cap="flat" cmpd="sng">
                  <a:solidFill>
                    <a:srgbClr val="000000"/>
                  </a:solidFill>
                  <a:prstDash val="solid"/>
                  <a:round/>
                  <a:headEnd/>
                  <a:tailEnd/>
                </a14:hiddenLine>
              </a:ext>
            </a:extLst>
          </p:spPr>
          <p:txBody>
            <a:bodyPr wrap="none" anchor="ctr"/>
            <a:lstStyle/>
            <a:p>
              <a:pPr defTabSz="914400" eaLnBrk="0" fontAlgn="base" hangingPunct="0">
                <a:spcBef>
                  <a:spcPct val="0"/>
                </a:spcBef>
                <a:spcAft>
                  <a:spcPct val="0"/>
                </a:spcAft>
              </a:pPr>
              <a:endParaRPr lang="en-US">
                <a:solidFill>
                  <a:srgbClr val="2F1311"/>
                </a:solidFill>
                <a:latin typeface="Verdana" charset="0"/>
                <a:ea typeface="ＭＳ Ｐゴシック" charset="0"/>
                <a:cs typeface="ＭＳ Ｐゴシック" charset="0"/>
              </a:endParaRPr>
            </a:p>
          </p:txBody>
        </p:sp>
        <p:sp>
          <p:nvSpPr>
            <p:cNvPr id="13" name="Freeform 50" descr="kimonopat1"/>
            <p:cNvSpPr>
              <a:spLocks/>
            </p:cNvSpPr>
            <p:nvPr/>
          </p:nvSpPr>
          <p:spPr bwMode="auto">
            <a:xfrm>
              <a:off x="5193" y="269"/>
              <a:ext cx="576" cy="3180"/>
            </a:xfrm>
            <a:custGeom>
              <a:avLst/>
              <a:gdLst>
                <a:gd name="T0" fmla="*/ 42 w 576"/>
                <a:gd name="T1" fmla="*/ 61 h 3180"/>
                <a:gd name="T2" fmla="*/ 156 w 576"/>
                <a:gd name="T3" fmla="*/ 517 h 3180"/>
                <a:gd name="T4" fmla="*/ 288 w 576"/>
                <a:gd name="T5" fmla="*/ 991 h 3180"/>
                <a:gd name="T6" fmla="*/ 414 w 576"/>
                <a:gd name="T7" fmla="*/ 1435 h 3180"/>
                <a:gd name="T8" fmla="*/ 576 w 576"/>
                <a:gd name="T9" fmla="*/ 1807 h 3180"/>
                <a:gd name="T10" fmla="*/ 576 w 576"/>
                <a:gd name="T11" fmla="*/ 3055 h 3180"/>
                <a:gd name="T12" fmla="*/ 414 w 576"/>
                <a:gd name="T13" fmla="*/ 2557 h 3180"/>
                <a:gd name="T14" fmla="*/ 252 w 576"/>
                <a:gd name="T15" fmla="*/ 1765 h 3180"/>
                <a:gd name="T16" fmla="*/ 126 w 576"/>
                <a:gd name="T17" fmla="*/ 961 h 3180"/>
                <a:gd name="T18" fmla="*/ 12 w 576"/>
                <a:gd name="T19" fmla="*/ 151 h 3180"/>
                <a:gd name="T20" fmla="*/ 42 w 576"/>
                <a:gd name="T21" fmla="*/ 61 h 318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576" h="3180">
                  <a:moveTo>
                    <a:pt x="42" y="61"/>
                  </a:moveTo>
                  <a:cubicBezTo>
                    <a:pt x="66" y="122"/>
                    <a:pt x="115" y="362"/>
                    <a:pt x="156" y="517"/>
                  </a:cubicBezTo>
                  <a:cubicBezTo>
                    <a:pt x="197" y="672"/>
                    <a:pt x="245" y="838"/>
                    <a:pt x="288" y="991"/>
                  </a:cubicBezTo>
                  <a:cubicBezTo>
                    <a:pt x="331" y="1144"/>
                    <a:pt x="366" y="1299"/>
                    <a:pt x="414" y="1435"/>
                  </a:cubicBezTo>
                  <a:cubicBezTo>
                    <a:pt x="462" y="1571"/>
                    <a:pt x="549" y="1537"/>
                    <a:pt x="576" y="1807"/>
                  </a:cubicBezTo>
                  <a:lnTo>
                    <a:pt x="576" y="3055"/>
                  </a:lnTo>
                  <a:cubicBezTo>
                    <a:pt x="549" y="3180"/>
                    <a:pt x="468" y="2772"/>
                    <a:pt x="414" y="2557"/>
                  </a:cubicBezTo>
                  <a:cubicBezTo>
                    <a:pt x="360" y="2342"/>
                    <a:pt x="300" y="2031"/>
                    <a:pt x="252" y="1765"/>
                  </a:cubicBezTo>
                  <a:cubicBezTo>
                    <a:pt x="204" y="1499"/>
                    <a:pt x="166" y="1230"/>
                    <a:pt x="126" y="961"/>
                  </a:cubicBezTo>
                  <a:cubicBezTo>
                    <a:pt x="86" y="692"/>
                    <a:pt x="24" y="299"/>
                    <a:pt x="12" y="151"/>
                  </a:cubicBezTo>
                  <a:cubicBezTo>
                    <a:pt x="0" y="3"/>
                    <a:pt x="18" y="0"/>
                    <a:pt x="42" y="61"/>
                  </a:cubicBezTo>
                  <a:close/>
                </a:path>
              </a:pathLst>
            </a:custGeom>
            <a:blipFill dpi="0" rotWithShape="0">
              <a:blip r:embed="rId3"/>
              <a:srcRect/>
              <a:tile tx="0" ty="0" sx="100000" sy="100000" flip="none" algn="tl"/>
            </a:blipFill>
            <a:ln>
              <a:noFill/>
            </a:ln>
            <a:extLst>
              <a:ext uri="{91240B29-F687-4f45-9708-019B960494DF}">
                <a14:hiddenLine xmlns:a14="http://schemas.microsoft.com/office/drawing/2010/main" xmlns="" w="9525" cap="flat" cmpd="sng">
                  <a:solidFill>
                    <a:srgbClr val="000000"/>
                  </a:solidFill>
                  <a:prstDash val="solid"/>
                  <a:round/>
                  <a:headEnd/>
                  <a:tailEnd/>
                </a14:hiddenLine>
              </a:ext>
            </a:extLst>
          </p:spPr>
          <p:txBody>
            <a:bodyPr wrap="none" anchor="ctr"/>
            <a:lstStyle/>
            <a:p>
              <a:pPr defTabSz="914400" eaLnBrk="0" fontAlgn="base" hangingPunct="0">
                <a:spcBef>
                  <a:spcPct val="0"/>
                </a:spcBef>
                <a:spcAft>
                  <a:spcPct val="0"/>
                </a:spcAft>
              </a:pPr>
              <a:endParaRPr lang="en-US">
                <a:solidFill>
                  <a:srgbClr val="2F1311"/>
                </a:solidFill>
                <a:latin typeface="Verdana" charset="0"/>
                <a:ea typeface="ＭＳ Ｐゴシック" charset="0"/>
                <a:cs typeface="ＭＳ Ｐゴシック" charset="0"/>
              </a:endParaRPr>
            </a:p>
          </p:txBody>
        </p:sp>
        <p:sp>
          <p:nvSpPr>
            <p:cNvPr id="14" name="Freeform 51"/>
            <p:cNvSpPr>
              <a:spLocks/>
            </p:cNvSpPr>
            <p:nvPr/>
          </p:nvSpPr>
          <p:spPr bwMode="auto">
            <a:xfrm>
              <a:off x="5197" y="165"/>
              <a:ext cx="573" cy="1935"/>
            </a:xfrm>
            <a:custGeom>
              <a:avLst/>
              <a:gdLst>
                <a:gd name="T0" fmla="*/ 69 w 573"/>
                <a:gd name="T1" fmla="*/ 63 h 1935"/>
                <a:gd name="T2" fmla="*/ 207 w 573"/>
                <a:gd name="T3" fmla="*/ 549 h 1935"/>
                <a:gd name="T4" fmla="*/ 381 w 573"/>
                <a:gd name="T5" fmla="*/ 1101 h 1935"/>
                <a:gd name="T6" fmla="*/ 573 w 573"/>
                <a:gd name="T7" fmla="*/ 1575 h 1935"/>
                <a:gd name="T8" fmla="*/ 573 w 573"/>
                <a:gd name="T9" fmla="*/ 1935 h 1935"/>
                <a:gd name="T10" fmla="*/ 321 w 573"/>
                <a:gd name="T11" fmla="*/ 1449 h 1935"/>
                <a:gd name="T12" fmla="*/ 147 w 573"/>
                <a:gd name="T13" fmla="*/ 699 h 1935"/>
                <a:gd name="T14" fmla="*/ 15 w 573"/>
                <a:gd name="T15" fmla="*/ 171 h 1935"/>
                <a:gd name="T16" fmla="*/ 69 w 573"/>
                <a:gd name="T17" fmla="*/ 63 h 193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73" h="1935">
                  <a:moveTo>
                    <a:pt x="69" y="63"/>
                  </a:moveTo>
                  <a:cubicBezTo>
                    <a:pt x="101" y="126"/>
                    <a:pt x="155" y="376"/>
                    <a:pt x="207" y="549"/>
                  </a:cubicBezTo>
                  <a:cubicBezTo>
                    <a:pt x="259" y="722"/>
                    <a:pt x="320" y="930"/>
                    <a:pt x="381" y="1101"/>
                  </a:cubicBezTo>
                  <a:cubicBezTo>
                    <a:pt x="442" y="1272"/>
                    <a:pt x="541" y="1436"/>
                    <a:pt x="573" y="1575"/>
                  </a:cubicBezTo>
                  <a:lnTo>
                    <a:pt x="573" y="1935"/>
                  </a:lnTo>
                  <a:cubicBezTo>
                    <a:pt x="531" y="1914"/>
                    <a:pt x="392" y="1655"/>
                    <a:pt x="321" y="1449"/>
                  </a:cubicBezTo>
                  <a:cubicBezTo>
                    <a:pt x="250" y="1243"/>
                    <a:pt x="198" y="912"/>
                    <a:pt x="147" y="699"/>
                  </a:cubicBezTo>
                  <a:cubicBezTo>
                    <a:pt x="96" y="486"/>
                    <a:pt x="30" y="274"/>
                    <a:pt x="15" y="171"/>
                  </a:cubicBezTo>
                  <a:cubicBezTo>
                    <a:pt x="0" y="68"/>
                    <a:pt x="37" y="0"/>
                    <a:pt x="69" y="63"/>
                  </a:cubicBez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pPr defTabSz="914400" eaLnBrk="0" fontAlgn="base" hangingPunct="0">
                <a:spcBef>
                  <a:spcPct val="0"/>
                </a:spcBef>
                <a:spcAft>
                  <a:spcPct val="0"/>
                </a:spcAft>
              </a:pPr>
              <a:endParaRPr lang="en-US">
                <a:solidFill>
                  <a:srgbClr val="2F1311"/>
                </a:solidFill>
                <a:latin typeface="Verdana" charset="0"/>
                <a:ea typeface="ＭＳ Ｐゴシック" charset="0"/>
                <a:cs typeface="ＭＳ Ｐゴシック" charset="0"/>
              </a:endParaRPr>
            </a:p>
          </p:txBody>
        </p:sp>
        <p:sp>
          <p:nvSpPr>
            <p:cNvPr id="15" name="Freeform 52"/>
            <p:cNvSpPr>
              <a:spLocks/>
            </p:cNvSpPr>
            <p:nvPr/>
          </p:nvSpPr>
          <p:spPr bwMode="auto">
            <a:xfrm>
              <a:off x="5004" y="0"/>
              <a:ext cx="363" cy="2112"/>
            </a:xfrm>
            <a:custGeom>
              <a:avLst/>
              <a:gdLst>
                <a:gd name="T0" fmla="*/ 0 w 363"/>
                <a:gd name="T1" fmla="*/ 2094 h 2112"/>
                <a:gd name="T2" fmla="*/ 66 w 363"/>
                <a:gd name="T3" fmla="*/ 1992 h 2112"/>
                <a:gd name="T4" fmla="*/ 150 w 363"/>
                <a:gd name="T5" fmla="*/ 1464 h 2112"/>
                <a:gd name="T6" fmla="*/ 234 w 363"/>
                <a:gd name="T7" fmla="*/ 678 h 2112"/>
                <a:gd name="T8" fmla="*/ 324 w 363"/>
                <a:gd name="T9" fmla="*/ 0 h 2112"/>
                <a:gd name="T10" fmla="*/ 0 w 363"/>
                <a:gd name="T11" fmla="*/ 0 h 2112"/>
                <a:gd name="T12" fmla="*/ 0 w 363"/>
                <a:gd name="T13" fmla="*/ 2094 h 211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63" h="2112">
                  <a:moveTo>
                    <a:pt x="0" y="2094"/>
                  </a:moveTo>
                  <a:cubicBezTo>
                    <a:pt x="54" y="2112"/>
                    <a:pt x="41" y="2097"/>
                    <a:pt x="66" y="1992"/>
                  </a:cubicBezTo>
                  <a:cubicBezTo>
                    <a:pt x="91" y="1887"/>
                    <a:pt x="122" y="1683"/>
                    <a:pt x="150" y="1464"/>
                  </a:cubicBezTo>
                  <a:cubicBezTo>
                    <a:pt x="178" y="1245"/>
                    <a:pt x="205" y="922"/>
                    <a:pt x="234" y="678"/>
                  </a:cubicBezTo>
                  <a:cubicBezTo>
                    <a:pt x="263" y="434"/>
                    <a:pt x="363" y="113"/>
                    <a:pt x="324" y="0"/>
                  </a:cubicBezTo>
                  <a:lnTo>
                    <a:pt x="0" y="0"/>
                  </a:lnTo>
                  <a:cubicBezTo>
                    <a:pt x="0" y="0"/>
                    <a:pt x="0" y="2094"/>
                    <a:pt x="0" y="2094"/>
                  </a:cubicBezTo>
                  <a:close/>
                </a:path>
              </a:pathLst>
            </a:custGeom>
            <a:gradFill rotWithShape="0">
              <a:gsLst>
                <a:gs pos="0">
                  <a:srgbClr val="FAE3B7"/>
                </a:gs>
                <a:gs pos="17999">
                  <a:srgbClr val="A28949"/>
                </a:gs>
                <a:gs pos="31000">
                  <a:srgbClr val="835E17"/>
                </a:gs>
                <a:gs pos="33000">
                  <a:srgbClr val="BD922A"/>
                </a:gs>
                <a:gs pos="37000">
                  <a:srgbClr val="FBE4AE"/>
                </a:gs>
                <a:gs pos="78999">
                  <a:srgbClr val="BD922A"/>
                </a:gs>
                <a:gs pos="87000">
                  <a:srgbClr val="BD922A"/>
                </a:gs>
                <a:gs pos="100000">
                  <a:srgbClr val="FBE4AE"/>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defTabSz="914400" eaLnBrk="0" fontAlgn="base" hangingPunct="0">
                <a:spcBef>
                  <a:spcPct val="0"/>
                </a:spcBef>
                <a:spcAft>
                  <a:spcPct val="0"/>
                </a:spcAft>
              </a:pPr>
              <a:endParaRPr lang="en-US">
                <a:solidFill>
                  <a:srgbClr val="2F1311"/>
                </a:solidFill>
                <a:latin typeface="Verdana" charset="0"/>
                <a:ea typeface="ＭＳ Ｐゴシック" charset="0"/>
                <a:cs typeface="ＭＳ Ｐゴシック" charset="0"/>
              </a:endParaRPr>
            </a:p>
          </p:txBody>
        </p:sp>
        <p:sp>
          <p:nvSpPr>
            <p:cNvPr id="16" name="Freeform 53"/>
            <p:cNvSpPr>
              <a:spLocks/>
            </p:cNvSpPr>
            <p:nvPr/>
          </p:nvSpPr>
          <p:spPr bwMode="auto">
            <a:xfrm>
              <a:off x="5004" y="1"/>
              <a:ext cx="189" cy="2112"/>
            </a:xfrm>
            <a:custGeom>
              <a:avLst/>
              <a:gdLst/>
              <a:ahLst/>
              <a:cxnLst>
                <a:cxn ang="0">
                  <a:pos x="0" y="2094"/>
                </a:cxn>
                <a:cxn ang="0">
                  <a:pos x="66" y="1992"/>
                </a:cxn>
                <a:cxn ang="0">
                  <a:pos x="150" y="1464"/>
                </a:cxn>
                <a:cxn ang="0">
                  <a:pos x="234" y="678"/>
                </a:cxn>
                <a:cxn ang="0">
                  <a:pos x="324" y="0"/>
                </a:cxn>
                <a:cxn ang="0">
                  <a:pos x="0" y="0"/>
                </a:cxn>
                <a:cxn ang="0">
                  <a:pos x="0" y="2094"/>
                </a:cxn>
              </a:cxnLst>
              <a:rect l="0" t="0" r="r" b="b"/>
              <a:pathLst>
                <a:path w="363" h="2112">
                  <a:moveTo>
                    <a:pt x="0" y="2094"/>
                  </a:moveTo>
                  <a:cubicBezTo>
                    <a:pt x="54" y="2112"/>
                    <a:pt x="41" y="2097"/>
                    <a:pt x="66" y="1992"/>
                  </a:cubicBezTo>
                  <a:cubicBezTo>
                    <a:pt x="91" y="1887"/>
                    <a:pt x="122" y="1683"/>
                    <a:pt x="150" y="1464"/>
                  </a:cubicBezTo>
                  <a:cubicBezTo>
                    <a:pt x="178" y="1245"/>
                    <a:pt x="205" y="922"/>
                    <a:pt x="234" y="678"/>
                  </a:cubicBezTo>
                  <a:cubicBezTo>
                    <a:pt x="263" y="434"/>
                    <a:pt x="363" y="113"/>
                    <a:pt x="324" y="0"/>
                  </a:cubicBezTo>
                  <a:lnTo>
                    <a:pt x="0" y="0"/>
                  </a:lnTo>
                  <a:cubicBezTo>
                    <a:pt x="0" y="0"/>
                    <a:pt x="0" y="2094"/>
                    <a:pt x="0" y="2094"/>
                  </a:cubicBezTo>
                  <a:close/>
                </a:path>
              </a:pathLst>
            </a:custGeom>
            <a:gradFill rotWithShape="0">
              <a:gsLst>
                <a:gs pos="0">
                  <a:schemeClr val="folHlink"/>
                </a:gs>
                <a:gs pos="50000">
                  <a:schemeClr val="hlink"/>
                </a:gs>
                <a:gs pos="100000">
                  <a:schemeClr val="folHlink"/>
                </a:gs>
              </a:gsLst>
              <a:lin ang="0" scaled="1"/>
            </a:gradFill>
            <a:ln w="9525">
              <a:noFill/>
              <a:round/>
              <a:headEnd/>
              <a:tailEnd/>
            </a:ln>
            <a:effectLst/>
          </p:spPr>
          <p:txBody>
            <a:bodyPr wrap="none" anchor="ctr"/>
            <a:lstStyle/>
            <a:p>
              <a:pPr defTabSz="914400" eaLnBrk="0" fontAlgn="base" hangingPunct="0">
                <a:spcBef>
                  <a:spcPct val="0"/>
                </a:spcBef>
                <a:spcAft>
                  <a:spcPct val="0"/>
                </a:spcAft>
                <a:defRPr/>
              </a:pPr>
              <a:endParaRPr lang="en-US">
                <a:solidFill>
                  <a:srgbClr val="2F1311"/>
                </a:solidFill>
                <a:latin typeface="Verdana" pitchFamily="-112" charset="0"/>
                <a:ea typeface="ＭＳ Ｐゴシック" charset="0"/>
                <a:cs typeface="ＭＳ Ｐゴシック" charset="0"/>
              </a:endParaRPr>
            </a:p>
          </p:txBody>
        </p:sp>
        <p:sp>
          <p:nvSpPr>
            <p:cNvPr id="17" name="Rectangle 54"/>
            <p:cNvSpPr>
              <a:spLocks noChangeArrowheads="1"/>
            </p:cNvSpPr>
            <p:nvPr/>
          </p:nvSpPr>
          <p:spPr bwMode="auto">
            <a:xfrm>
              <a:off x="4955" y="1"/>
              <a:ext cx="56" cy="4320"/>
            </a:xfrm>
            <a:prstGeom prst="rect">
              <a:avLst/>
            </a:prstGeom>
            <a:gradFill rotWithShape="0">
              <a:gsLst>
                <a:gs pos="0">
                  <a:srgbClr val="FAE3B7"/>
                </a:gs>
                <a:gs pos="17999">
                  <a:srgbClr val="A28949"/>
                </a:gs>
                <a:gs pos="31000">
                  <a:srgbClr val="835E17"/>
                </a:gs>
                <a:gs pos="33000">
                  <a:srgbClr val="BD922A"/>
                </a:gs>
                <a:gs pos="37000">
                  <a:srgbClr val="FBE4AE"/>
                </a:gs>
                <a:gs pos="78999">
                  <a:srgbClr val="BD922A"/>
                </a:gs>
                <a:gs pos="87000">
                  <a:srgbClr val="BD922A"/>
                </a:gs>
                <a:gs pos="100000">
                  <a:srgbClr val="FBE4AE"/>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defTabSz="914400" fontAlgn="base">
                <a:spcBef>
                  <a:spcPct val="0"/>
                </a:spcBef>
                <a:spcAft>
                  <a:spcPct val="0"/>
                </a:spcAft>
              </a:pPr>
              <a:endParaRPr kumimoji="1" lang="en-US" b="1" i="0" dirty="0">
                <a:solidFill>
                  <a:srgbClr val="2F1311"/>
                </a:solidFill>
                <a:latin typeface="Arial" panose="020B0604020202020204" pitchFamily="34" charset="0"/>
                <a:ea typeface="ＭＳ Ｐゴシック" charset="0"/>
                <a:cs typeface="ＭＳ Ｐゴシック" charset="0"/>
              </a:endParaRPr>
            </a:p>
          </p:txBody>
        </p:sp>
        <p:sp>
          <p:nvSpPr>
            <p:cNvPr id="18" name="Freeform 55"/>
            <p:cNvSpPr>
              <a:spLocks/>
            </p:cNvSpPr>
            <p:nvPr/>
          </p:nvSpPr>
          <p:spPr bwMode="auto">
            <a:xfrm>
              <a:off x="5013" y="3924"/>
              <a:ext cx="734" cy="390"/>
            </a:xfrm>
            <a:custGeom>
              <a:avLst/>
              <a:gdLst/>
              <a:ahLst/>
              <a:cxnLst>
                <a:cxn ang="0">
                  <a:pos x="1" y="357"/>
                </a:cxn>
                <a:cxn ang="0">
                  <a:pos x="109" y="341"/>
                </a:cxn>
                <a:cxn ang="0">
                  <a:pos x="241" y="305"/>
                </a:cxn>
                <a:cxn ang="0">
                  <a:pos x="353" y="209"/>
                </a:cxn>
                <a:cxn ang="0">
                  <a:pos x="429" y="89"/>
                </a:cxn>
                <a:cxn ang="0">
                  <a:pos x="493" y="17"/>
                </a:cxn>
                <a:cxn ang="0">
                  <a:pos x="577" y="1"/>
                </a:cxn>
                <a:cxn ang="0">
                  <a:pos x="629" y="21"/>
                </a:cxn>
                <a:cxn ang="0">
                  <a:pos x="673" y="65"/>
                </a:cxn>
                <a:cxn ang="0">
                  <a:pos x="673" y="137"/>
                </a:cxn>
                <a:cxn ang="0">
                  <a:pos x="561" y="225"/>
                </a:cxn>
                <a:cxn ang="0">
                  <a:pos x="425" y="297"/>
                </a:cxn>
                <a:cxn ang="0">
                  <a:pos x="245" y="357"/>
                </a:cxn>
                <a:cxn ang="0">
                  <a:pos x="113" y="377"/>
                </a:cxn>
                <a:cxn ang="0">
                  <a:pos x="1" y="357"/>
                </a:cxn>
              </a:cxnLst>
              <a:rect l="0" t="0" r="r" b="b"/>
              <a:pathLst>
                <a:path w="692" h="378">
                  <a:moveTo>
                    <a:pt x="1" y="357"/>
                  </a:moveTo>
                  <a:cubicBezTo>
                    <a:pt x="0" y="351"/>
                    <a:pt x="69" y="350"/>
                    <a:pt x="109" y="341"/>
                  </a:cubicBezTo>
                  <a:cubicBezTo>
                    <a:pt x="149" y="332"/>
                    <a:pt x="200" y="327"/>
                    <a:pt x="241" y="305"/>
                  </a:cubicBezTo>
                  <a:cubicBezTo>
                    <a:pt x="282" y="283"/>
                    <a:pt x="322" y="245"/>
                    <a:pt x="353" y="209"/>
                  </a:cubicBezTo>
                  <a:cubicBezTo>
                    <a:pt x="384" y="173"/>
                    <a:pt x="406" y="121"/>
                    <a:pt x="429" y="89"/>
                  </a:cubicBezTo>
                  <a:cubicBezTo>
                    <a:pt x="452" y="57"/>
                    <a:pt x="468" y="32"/>
                    <a:pt x="493" y="17"/>
                  </a:cubicBezTo>
                  <a:cubicBezTo>
                    <a:pt x="518" y="2"/>
                    <a:pt x="554" y="0"/>
                    <a:pt x="577" y="1"/>
                  </a:cubicBezTo>
                  <a:cubicBezTo>
                    <a:pt x="600" y="2"/>
                    <a:pt x="613" y="10"/>
                    <a:pt x="629" y="21"/>
                  </a:cubicBezTo>
                  <a:cubicBezTo>
                    <a:pt x="645" y="32"/>
                    <a:pt x="666" y="46"/>
                    <a:pt x="673" y="65"/>
                  </a:cubicBezTo>
                  <a:cubicBezTo>
                    <a:pt x="680" y="84"/>
                    <a:pt x="692" y="110"/>
                    <a:pt x="673" y="137"/>
                  </a:cubicBezTo>
                  <a:cubicBezTo>
                    <a:pt x="654" y="164"/>
                    <a:pt x="602" y="198"/>
                    <a:pt x="561" y="225"/>
                  </a:cubicBezTo>
                  <a:cubicBezTo>
                    <a:pt x="520" y="252"/>
                    <a:pt x="478" y="275"/>
                    <a:pt x="425" y="297"/>
                  </a:cubicBezTo>
                  <a:cubicBezTo>
                    <a:pt x="372" y="319"/>
                    <a:pt x="297" y="344"/>
                    <a:pt x="245" y="357"/>
                  </a:cubicBezTo>
                  <a:cubicBezTo>
                    <a:pt x="193" y="370"/>
                    <a:pt x="156" y="376"/>
                    <a:pt x="113" y="377"/>
                  </a:cubicBezTo>
                  <a:cubicBezTo>
                    <a:pt x="70" y="378"/>
                    <a:pt x="2" y="363"/>
                    <a:pt x="1" y="357"/>
                  </a:cubicBezTo>
                  <a:close/>
                </a:path>
              </a:pathLst>
            </a:custGeom>
            <a:gradFill rotWithShape="0">
              <a:gsLst>
                <a:gs pos="0">
                  <a:schemeClr val="bg1"/>
                </a:gs>
                <a:gs pos="50000">
                  <a:schemeClr val="folHlink"/>
                </a:gs>
                <a:gs pos="100000">
                  <a:schemeClr val="bg1"/>
                </a:gs>
              </a:gsLst>
              <a:lin ang="0" scaled="1"/>
            </a:gradFill>
            <a:ln w="9525" cap="flat" cmpd="sng">
              <a:noFill/>
              <a:prstDash val="solid"/>
              <a:round/>
              <a:headEnd type="none" w="med" len="med"/>
              <a:tailEnd type="none" w="med" len="med"/>
            </a:ln>
            <a:effectLst/>
          </p:spPr>
          <p:txBody>
            <a:bodyPr wrap="none" anchor="ctr"/>
            <a:lstStyle/>
            <a:p>
              <a:pPr defTabSz="914400" eaLnBrk="0" fontAlgn="base" hangingPunct="0">
                <a:spcBef>
                  <a:spcPct val="0"/>
                </a:spcBef>
                <a:spcAft>
                  <a:spcPct val="0"/>
                </a:spcAft>
                <a:defRPr/>
              </a:pPr>
              <a:endParaRPr lang="en-US">
                <a:solidFill>
                  <a:srgbClr val="2F1311"/>
                </a:solidFill>
                <a:latin typeface="Verdana" pitchFamily="-112" charset="0"/>
                <a:ea typeface="ＭＳ Ｐゴシック" charset="0"/>
                <a:cs typeface="ＭＳ Ｐゴシック" charset="0"/>
              </a:endParaRPr>
            </a:p>
          </p:txBody>
        </p:sp>
        <p:sp>
          <p:nvSpPr>
            <p:cNvPr id="19" name="AutoShape 56"/>
            <p:cNvSpPr>
              <a:spLocks noChangeArrowheads="1"/>
            </p:cNvSpPr>
            <p:nvPr/>
          </p:nvSpPr>
          <p:spPr bwMode="hidden">
            <a:xfrm rot="5400000">
              <a:off x="2724" y="2089"/>
              <a:ext cx="4320" cy="142"/>
            </a:xfrm>
            <a:custGeom>
              <a:avLst/>
              <a:gdLst>
                <a:gd name="T0" fmla="*/ 7 w 21600"/>
                <a:gd name="T1" fmla="*/ 0 h 21600"/>
                <a:gd name="T2" fmla="*/ 3 w 21600"/>
                <a:gd name="T3" fmla="*/ 0 h 21600"/>
                <a:gd name="T4" fmla="*/ 0 w 21600"/>
                <a:gd name="T5" fmla="*/ 0 h 21600"/>
                <a:gd name="T6" fmla="*/ 3 w 21600"/>
                <a:gd name="T7" fmla="*/ 0 h 21600"/>
                <a:gd name="T8" fmla="*/ 0 60000 65536"/>
                <a:gd name="T9" fmla="*/ 0 60000 65536"/>
                <a:gd name="T10" fmla="*/ 0 60000 65536"/>
                <a:gd name="T11" fmla="*/ 0 60000 65536"/>
                <a:gd name="T12" fmla="*/ 2105 w 21600"/>
                <a:gd name="T13" fmla="*/ 2130 h 21600"/>
                <a:gd name="T14" fmla="*/ 19495 w 21600"/>
                <a:gd name="T15" fmla="*/ 19470 h 21600"/>
              </a:gdLst>
              <a:ahLst/>
              <a:cxnLst>
                <a:cxn ang="T8">
                  <a:pos x="T0" y="T1"/>
                </a:cxn>
                <a:cxn ang="T9">
                  <a:pos x="T2" y="T3"/>
                </a:cxn>
                <a:cxn ang="T10">
                  <a:pos x="T4" y="T5"/>
                </a:cxn>
                <a:cxn ang="T11">
                  <a:pos x="T6" y="T7"/>
                </a:cxn>
              </a:cxnLst>
              <a:rect l="T12" t="T13" r="T14" b="T15"/>
              <a:pathLst>
                <a:path w="21600" h="21600">
                  <a:moveTo>
                    <a:pt x="0" y="0"/>
                  </a:moveTo>
                  <a:lnTo>
                    <a:pt x="607" y="21600"/>
                  </a:lnTo>
                  <a:lnTo>
                    <a:pt x="20993" y="21600"/>
                  </a:lnTo>
                  <a:lnTo>
                    <a:pt x="21600" y="0"/>
                  </a:lnTo>
                  <a:lnTo>
                    <a:pt x="0" y="0"/>
                  </a:lnTo>
                  <a:close/>
                </a:path>
              </a:pathLst>
            </a:custGeom>
            <a:gradFill rotWithShape="0">
              <a:gsLst>
                <a:gs pos="0">
                  <a:schemeClr val="bg1"/>
                </a:gs>
                <a:gs pos="100000">
                  <a:schemeClr val="bg2"/>
                </a:gs>
              </a:gsLst>
              <a:lin ang="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rot="10800000" vert="eaVert" wrap="none" anchor="ctr"/>
            <a:lstStyle/>
            <a:p>
              <a:pPr defTabSz="914400" eaLnBrk="0" fontAlgn="base" hangingPunct="0">
                <a:spcBef>
                  <a:spcPct val="0"/>
                </a:spcBef>
                <a:spcAft>
                  <a:spcPct val="0"/>
                </a:spcAft>
              </a:pPr>
              <a:endParaRPr lang="en-US">
                <a:solidFill>
                  <a:srgbClr val="2F1311"/>
                </a:solidFill>
                <a:latin typeface="Verdana" charset="0"/>
                <a:ea typeface="ＭＳ Ｐゴシック" charset="0"/>
                <a:cs typeface="ＭＳ Ｐゴシック" charset="0"/>
              </a:endParaRPr>
            </a:p>
          </p:txBody>
        </p:sp>
      </p:grpSp>
      <p:sp>
        <p:nvSpPr>
          <p:cNvPr id="58425" name="Rectangle 57"/>
          <p:cNvSpPr>
            <a:spLocks noGrp="1" noChangeArrowheads="1"/>
          </p:cNvSpPr>
          <p:nvPr>
            <p:ph type="ctrTitle" sz="quarter"/>
          </p:nvPr>
        </p:nvSpPr>
        <p:spPr>
          <a:xfrm>
            <a:off x="685800" y="1370013"/>
            <a:ext cx="6965950" cy="2057400"/>
          </a:xfrm>
        </p:spPr>
        <p:txBody>
          <a:bodyPr/>
          <a:lstStyle>
            <a:lvl1pPr>
              <a:defRPr b="1" i="0">
                <a:latin typeface="Arial" panose="020B0604020202020204" pitchFamily="34" charset="0"/>
              </a:defRPr>
            </a:lvl1pPr>
          </a:lstStyle>
          <a:p>
            <a:r>
              <a:rPr lang="en-US" dirty="0"/>
              <a:t>Click to edit Master title style</a:t>
            </a:r>
          </a:p>
        </p:txBody>
      </p:sp>
      <p:sp>
        <p:nvSpPr>
          <p:cNvPr id="58426" name="Rectangle 58"/>
          <p:cNvSpPr>
            <a:spLocks noGrp="1" noChangeArrowheads="1"/>
          </p:cNvSpPr>
          <p:nvPr>
            <p:ph type="subTitle" sz="quarter" idx="1"/>
          </p:nvPr>
        </p:nvSpPr>
        <p:spPr>
          <a:xfrm>
            <a:off x="1727200" y="3886200"/>
            <a:ext cx="5640388" cy="1752600"/>
          </a:xfrm>
        </p:spPr>
        <p:txBody>
          <a:bodyPr/>
          <a:lstStyle>
            <a:lvl1pPr marL="0" indent="0" algn="ctr">
              <a:buFontTx/>
              <a:buNone/>
              <a:defRPr b="1" i="0">
                <a:latin typeface="Arial" panose="020B0604020202020204" pitchFamily="34" charset="0"/>
              </a:defRPr>
            </a:lvl1pPr>
          </a:lstStyle>
          <a:p>
            <a:r>
              <a:rPr lang="en-US" dirty="0"/>
              <a:t>Click to edit Master subtitle style</a:t>
            </a:r>
          </a:p>
        </p:txBody>
      </p:sp>
      <p:sp>
        <p:nvSpPr>
          <p:cNvPr id="59" name="Rectangle 59"/>
          <p:cNvSpPr>
            <a:spLocks noGrp="1" noChangeArrowheads="1"/>
          </p:cNvSpPr>
          <p:nvPr>
            <p:ph type="dt" sz="quarter" idx="10"/>
          </p:nvPr>
        </p:nvSpPr>
        <p:spPr/>
        <p:txBody>
          <a:bodyPr/>
          <a:lstStyle>
            <a:lvl1pPr>
              <a:defRPr b="1" i="0">
                <a:latin typeface="Arial" panose="020B0604020202020204" pitchFamily="34" charset="0"/>
              </a:defRPr>
            </a:lvl1pPr>
          </a:lstStyle>
          <a:p>
            <a:pPr>
              <a:defRPr/>
            </a:pPr>
            <a:endParaRPr lang="en-US" dirty="0">
              <a:solidFill>
                <a:srgbClr val="2F1311"/>
              </a:solidFill>
            </a:endParaRPr>
          </a:p>
        </p:txBody>
      </p:sp>
      <p:sp>
        <p:nvSpPr>
          <p:cNvPr id="60" name="Rectangle 60"/>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solidFill>
                <a:srgbClr val="2F1311"/>
              </a:solidFill>
            </a:endParaRPr>
          </a:p>
        </p:txBody>
      </p:sp>
      <p:sp>
        <p:nvSpPr>
          <p:cNvPr id="61" name="Rectangle 61"/>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D9B37407-A5DD-0A43-B92F-1A292DCCD993}" type="slidenum">
              <a:rPr lang="en-US" smtClean="0">
                <a:solidFill>
                  <a:srgbClr val="2F1311"/>
                </a:solidFill>
              </a:rPr>
              <a:pPr>
                <a:defRPr/>
              </a:pPr>
              <a:t>‹#›</a:t>
            </a:fld>
            <a:endParaRPr lang="en-US" dirty="0">
              <a:solidFill>
                <a:srgbClr val="2F1311"/>
              </a:solidFill>
            </a:endParaRPr>
          </a:p>
        </p:txBody>
      </p:sp>
    </p:spTree>
    <p:extLst>
      <p:ext uri="{BB962C8B-B14F-4D97-AF65-F5344CB8AC3E}">
        <p14:creationId xmlns:p14="http://schemas.microsoft.com/office/powerpoint/2010/main" val="726390041"/>
      </p:ext>
    </p:extLst>
  </p:cSld>
  <p:clrMapOvr>
    <a:masterClrMapping/>
  </p:clrMapOvr>
</p:sldLayout>
</file>

<file path=ppt/slideLayouts/slideLayout248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59"/>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2F1311"/>
              </a:solidFill>
            </a:endParaRPr>
          </a:p>
        </p:txBody>
      </p:sp>
      <p:sp>
        <p:nvSpPr>
          <p:cNvPr id="5" name="Rectangle 60"/>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2F1311"/>
              </a:solidFill>
            </a:endParaRPr>
          </a:p>
        </p:txBody>
      </p:sp>
      <p:sp>
        <p:nvSpPr>
          <p:cNvPr id="6" name="Rectangle 61"/>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66189ADB-AAF4-AF4A-ADB9-F10788C8A67D}" type="slidenum">
              <a:rPr lang="en-US" smtClean="0">
                <a:solidFill>
                  <a:srgbClr val="2F1311"/>
                </a:solidFill>
              </a:rPr>
              <a:pPr>
                <a:defRPr/>
              </a:pPr>
              <a:t>‹#›</a:t>
            </a:fld>
            <a:endParaRPr lang="en-US" dirty="0">
              <a:solidFill>
                <a:srgbClr val="2F1311"/>
              </a:solidFill>
            </a:endParaRPr>
          </a:p>
        </p:txBody>
      </p:sp>
    </p:spTree>
    <p:extLst>
      <p:ext uri="{BB962C8B-B14F-4D97-AF65-F5344CB8AC3E}">
        <p14:creationId xmlns:p14="http://schemas.microsoft.com/office/powerpoint/2010/main" val="3273735550"/>
      </p:ext>
    </p:extLst>
  </p:cSld>
  <p:clrMapOvr>
    <a:masterClrMapping/>
  </p:clrMapOvr>
</p:sldLayout>
</file>

<file path=ppt/slideLayouts/slideLayout249.xml><?xml version="1.0" encoding="utf-8"?>
<p:sldLayout xmlns:a="http://schemas.openxmlformats.org/drawingml/2006/main" xmlns:r="http://schemas.openxmlformats.org/officeDocument/2006/relationships" xmlns:p="http://schemas.openxmlformats.org/presentationml/2006/main" showMasterSp="0" type="tx">
  <p:cSld name="12_Two Content">
    <p:bg>
      <p:bgPr>
        <a:solidFill>
          <a:srgbClr val="9CDCDA"/>
        </a:solidFill>
        <a:effectLst/>
      </p:bgPr>
    </p:bg>
    <p:spTree>
      <p:nvGrpSpPr>
        <p:cNvPr id="1" name=""/>
        <p:cNvGrpSpPr/>
        <p:nvPr/>
      </p:nvGrpSpPr>
      <p:grpSpPr>
        <a:xfrm>
          <a:off x="0" y="0"/>
          <a:ext cx="0" cy="0"/>
          <a:chOff x="0" y="0"/>
          <a:chExt cx="0" cy="0"/>
        </a:xfrm>
      </p:grpSpPr>
      <p:grpSp>
        <p:nvGrpSpPr>
          <p:cNvPr id="3484" name="Group 2"/>
          <p:cNvGrpSpPr/>
          <p:nvPr/>
        </p:nvGrpSpPr>
        <p:grpSpPr>
          <a:xfrm>
            <a:off x="-341607" y="-213936"/>
            <a:ext cx="9600389" cy="7485696"/>
            <a:chOff x="0" y="0"/>
            <a:chExt cx="9600387" cy="7485695"/>
          </a:xfrm>
        </p:grpSpPr>
        <p:grpSp>
          <p:nvGrpSpPr>
            <p:cNvPr id="3470" name="Group 3"/>
            <p:cNvGrpSpPr/>
            <p:nvPr/>
          </p:nvGrpSpPr>
          <p:grpSpPr>
            <a:xfrm>
              <a:off x="-1" y="0"/>
              <a:ext cx="9600389" cy="7485696"/>
              <a:chOff x="0" y="0"/>
              <a:chExt cx="9600387" cy="7485695"/>
            </a:xfrm>
          </p:grpSpPr>
          <p:sp>
            <p:nvSpPr>
              <p:cNvPr id="3389"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90"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91"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92"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93"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94"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95"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96"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97"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98"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99"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00"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01"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02"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03"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04"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05"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06"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07"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08"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09"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10"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11"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12"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13"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14"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15"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16"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17"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18"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19"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20"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21"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22"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23"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24"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25"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26"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27"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28"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29"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30"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31"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32"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33"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34"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35"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36"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37"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38"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39"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40"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41"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42"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43"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44"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45"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46"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47"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48"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49"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50"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51"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52"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53"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54"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55"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56"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57"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58"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59"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60"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61"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62"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63"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64"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65"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66"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67"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68"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69"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3473" name="Group 85"/>
            <p:cNvGrpSpPr/>
            <p:nvPr/>
          </p:nvGrpSpPr>
          <p:grpSpPr>
            <a:xfrm>
              <a:off x="532106" y="687010"/>
              <a:ext cx="8745538" cy="223839"/>
              <a:chOff x="0" y="0"/>
              <a:chExt cx="8745537" cy="223837"/>
            </a:xfrm>
          </p:grpSpPr>
          <p:sp>
            <p:nvSpPr>
              <p:cNvPr id="3471"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72"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3476" name="Group 88"/>
            <p:cNvGrpSpPr/>
            <p:nvPr/>
          </p:nvGrpSpPr>
          <p:grpSpPr>
            <a:xfrm>
              <a:off x="424156" y="596523"/>
              <a:ext cx="8745538" cy="223838"/>
              <a:chOff x="0" y="0"/>
              <a:chExt cx="8745537" cy="223837"/>
            </a:xfrm>
          </p:grpSpPr>
          <p:sp>
            <p:nvSpPr>
              <p:cNvPr id="3474"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75"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3477"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3483" name="Group 92"/>
            <p:cNvGrpSpPr/>
            <p:nvPr/>
          </p:nvGrpSpPr>
          <p:grpSpPr>
            <a:xfrm>
              <a:off x="579241" y="366407"/>
              <a:ext cx="1124880" cy="1123270"/>
              <a:chOff x="0" y="0"/>
              <a:chExt cx="1124878" cy="1123268"/>
            </a:xfrm>
          </p:grpSpPr>
          <p:sp>
            <p:nvSpPr>
              <p:cNvPr id="3478"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79"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80"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81"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82"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3485" name="Title Text"/>
          <p:cNvSpPr txBox="1">
            <a:spLocks noGrp="1"/>
          </p:cNvSpPr>
          <p:nvPr>
            <p:ph type="title"/>
          </p:nvPr>
        </p:nvSpPr>
        <p:spPr>
          <a:xfrm>
            <a:off x="838200" y="609600"/>
            <a:ext cx="7620000" cy="1143000"/>
          </a:xfrm>
          <a:prstGeom prst="rect">
            <a:avLst/>
          </a:prstGeom>
        </p:spPr>
        <p:txBody>
          <a:bodyPr anchor="ctr"/>
          <a:lstStyle>
            <a:lvl1pPr>
              <a:defRPr>
                <a:solidFill>
                  <a:srgbClr val="007572"/>
                </a:solidFill>
                <a:latin typeface="Arial Narrow"/>
                <a:ea typeface="Arial Narrow"/>
                <a:cs typeface="Arial Narrow"/>
                <a:sym typeface="Arial Narrow"/>
              </a:defRPr>
            </a:lvl1pPr>
          </a:lstStyle>
          <a:p>
            <a:r>
              <a:t>Title Text</a:t>
            </a:r>
          </a:p>
        </p:txBody>
      </p:sp>
      <p:sp>
        <p:nvSpPr>
          <p:cNvPr id="3486"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a:solidFill>
                  <a:srgbClr val="333333"/>
                </a:solidFill>
                <a:latin typeface="Arial Narrow"/>
                <a:ea typeface="Arial Narrow"/>
                <a:cs typeface="Arial Narrow"/>
                <a:sym typeface="Arial Narrow"/>
              </a:defRPr>
            </a:lvl1pPr>
            <a:lvl2pPr marL="790575" indent="-333375">
              <a:spcBef>
                <a:spcPts val="600"/>
              </a:spcBef>
              <a:buChar char="–"/>
              <a:defRPr sz="2800">
                <a:solidFill>
                  <a:srgbClr val="333333"/>
                </a:solidFill>
                <a:latin typeface="Arial Narrow"/>
                <a:ea typeface="Arial Narrow"/>
                <a:cs typeface="Arial Narrow"/>
                <a:sym typeface="Arial Narrow"/>
              </a:defRPr>
            </a:lvl2pPr>
            <a:lvl3pPr marL="1234439" indent="-320039">
              <a:spcBef>
                <a:spcPts val="600"/>
              </a:spcBef>
              <a:defRPr sz="2800">
                <a:solidFill>
                  <a:srgbClr val="333333"/>
                </a:solidFill>
                <a:latin typeface="Arial Narrow"/>
                <a:ea typeface="Arial Narrow"/>
                <a:cs typeface="Arial Narrow"/>
                <a:sym typeface="Arial Narrow"/>
              </a:defRPr>
            </a:lvl3pPr>
            <a:lvl4pPr marL="1727200" indent="-355600">
              <a:spcBef>
                <a:spcPts val="600"/>
              </a:spcBef>
              <a:buChar char="–"/>
              <a:defRPr sz="2800">
                <a:solidFill>
                  <a:srgbClr val="333333"/>
                </a:solidFill>
                <a:latin typeface="Arial Narrow"/>
                <a:ea typeface="Arial Narrow"/>
                <a:cs typeface="Arial Narrow"/>
                <a:sym typeface="Arial Narrow"/>
              </a:defRPr>
            </a:lvl4pPr>
            <a:lvl5pPr marL="2184400" indent="-355600">
              <a:spcBef>
                <a:spcPts val="600"/>
              </a:spcBef>
              <a:buChar char="»"/>
              <a:defRPr sz="2800">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3487"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768524574"/>
      </p:ext>
    </p:extLst>
  </p:cSld>
  <p:clrMapOvr>
    <a:masterClrMapping/>
  </p:clrMapOvr>
  <p:transition spd="med"/>
</p:sldLayout>
</file>

<file path=ppt/slideLayouts/slideLayout249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59"/>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2F1311"/>
              </a:solidFill>
            </a:endParaRPr>
          </a:p>
        </p:txBody>
      </p:sp>
      <p:sp>
        <p:nvSpPr>
          <p:cNvPr id="5" name="Rectangle 60"/>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2F1311"/>
              </a:solidFill>
            </a:endParaRPr>
          </a:p>
        </p:txBody>
      </p:sp>
      <p:sp>
        <p:nvSpPr>
          <p:cNvPr id="6" name="Rectangle 61"/>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2227CC7D-8B45-BC4A-A778-688A8E97C42D}" type="slidenum">
              <a:rPr lang="en-US" smtClean="0">
                <a:solidFill>
                  <a:srgbClr val="2F1311"/>
                </a:solidFill>
              </a:rPr>
              <a:pPr>
                <a:defRPr/>
              </a:pPr>
              <a:t>‹#›</a:t>
            </a:fld>
            <a:endParaRPr lang="en-US" dirty="0">
              <a:solidFill>
                <a:srgbClr val="2F1311"/>
              </a:solidFill>
            </a:endParaRPr>
          </a:p>
        </p:txBody>
      </p:sp>
    </p:spTree>
    <p:extLst>
      <p:ext uri="{BB962C8B-B14F-4D97-AF65-F5344CB8AC3E}">
        <p14:creationId xmlns:p14="http://schemas.microsoft.com/office/powerpoint/2010/main" val="3613936070"/>
      </p:ext>
    </p:extLst>
  </p:cSld>
  <p:clrMapOvr>
    <a:masterClrMapping/>
  </p:clrMapOvr>
</p:sldLayout>
</file>

<file path=ppt/slideLayouts/slideLayout249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263525" y="1598613"/>
            <a:ext cx="3616325" cy="4497387"/>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032250" y="1598613"/>
            <a:ext cx="3617913" cy="4497387"/>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59"/>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2F1311"/>
              </a:solidFill>
            </a:endParaRPr>
          </a:p>
        </p:txBody>
      </p:sp>
      <p:sp>
        <p:nvSpPr>
          <p:cNvPr id="6" name="Rectangle 60"/>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2F1311"/>
              </a:solidFill>
            </a:endParaRPr>
          </a:p>
        </p:txBody>
      </p:sp>
      <p:sp>
        <p:nvSpPr>
          <p:cNvPr id="7" name="Rectangle 61"/>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59F21CC7-C726-1345-B1D0-F43478AB9498}" type="slidenum">
              <a:rPr lang="en-US" smtClean="0">
                <a:solidFill>
                  <a:srgbClr val="2F1311"/>
                </a:solidFill>
              </a:rPr>
              <a:pPr>
                <a:defRPr/>
              </a:pPr>
              <a:t>‹#›</a:t>
            </a:fld>
            <a:endParaRPr lang="en-US" dirty="0">
              <a:solidFill>
                <a:srgbClr val="2F1311"/>
              </a:solidFill>
            </a:endParaRPr>
          </a:p>
        </p:txBody>
      </p:sp>
    </p:spTree>
    <p:extLst>
      <p:ext uri="{BB962C8B-B14F-4D97-AF65-F5344CB8AC3E}">
        <p14:creationId xmlns:p14="http://schemas.microsoft.com/office/powerpoint/2010/main" val="3621202208"/>
      </p:ext>
    </p:extLst>
  </p:cSld>
  <p:clrMapOvr>
    <a:masterClrMapping/>
  </p:clrMapOvr>
</p:sldLayout>
</file>

<file path=ppt/slideLayouts/slideLayout249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59"/>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2F1311"/>
              </a:solidFill>
            </a:endParaRPr>
          </a:p>
        </p:txBody>
      </p:sp>
      <p:sp>
        <p:nvSpPr>
          <p:cNvPr id="8" name="Rectangle 60"/>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2F1311"/>
              </a:solidFill>
            </a:endParaRPr>
          </a:p>
        </p:txBody>
      </p:sp>
      <p:sp>
        <p:nvSpPr>
          <p:cNvPr id="9" name="Rectangle 61"/>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FA8A0C4D-065C-5849-A596-43CB4E8B52AB}" type="slidenum">
              <a:rPr lang="en-US" smtClean="0">
                <a:solidFill>
                  <a:srgbClr val="2F1311"/>
                </a:solidFill>
              </a:rPr>
              <a:pPr>
                <a:defRPr/>
              </a:pPr>
              <a:t>‹#›</a:t>
            </a:fld>
            <a:endParaRPr lang="en-US" dirty="0">
              <a:solidFill>
                <a:srgbClr val="2F1311"/>
              </a:solidFill>
            </a:endParaRPr>
          </a:p>
        </p:txBody>
      </p:sp>
    </p:spTree>
    <p:extLst>
      <p:ext uri="{BB962C8B-B14F-4D97-AF65-F5344CB8AC3E}">
        <p14:creationId xmlns:p14="http://schemas.microsoft.com/office/powerpoint/2010/main" val="1293552978"/>
      </p:ext>
    </p:extLst>
  </p:cSld>
  <p:clrMapOvr>
    <a:masterClrMapping/>
  </p:clrMapOvr>
</p:sldLayout>
</file>

<file path=ppt/slideLayouts/slideLayout249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59"/>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2F1311"/>
              </a:solidFill>
            </a:endParaRPr>
          </a:p>
        </p:txBody>
      </p:sp>
      <p:sp>
        <p:nvSpPr>
          <p:cNvPr id="4" name="Rectangle 60"/>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2F1311"/>
              </a:solidFill>
            </a:endParaRPr>
          </a:p>
        </p:txBody>
      </p:sp>
      <p:sp>
        <p:nvSpPr>
          <p:cNvPr id="5" name="Rectangle 61"/>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CC89DEB2-56B9-6F41-924F-F2B9FD551ED4}" type="slidenum">
              <a:rPr lang="en-US" smtClean="0">
                <a:solidFill>
                  <a:srgbClr val="2F1311"/>
                </a:solidFill>
              </a:rPr>
              <a:pPr>
                <a:defRPr/>
              </a:pPr>
              <a:t>‹#›</a:t>
            </a:fld>
            <a:endParaRPr lang="en-US" dirty="0">
              <a:solidFill>
                <a:srgbClr val="2F1311"/>
              </a:solidFill>
            </a:endParaRPr>
          </a:p>
        </p:txBody>
      </p:sp>
    </p:spTree>
    <p:extLst>
      <p:ext uri="{BB962C8B-B14F-4D97-AF65-F5344CB8AC3E}">
        <p14:creationId xmlns:p14="http://schemas.microsoft.com/office/powerpoint/2010/main" val="787628439"/>
      </p:ext>
    </p:extLst>
  </p:cSld>
  <p:clrMapOvr>
    <a:masterClrMapping/>
  </p:clrMapOvr>
</p:sldLayout>
</file>

<file path=ppt/slideLayouts/slideLayout249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59"/>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2F1311"/>
              </a:solidFill>
            </a:endParaRPr>
          </a:p>
        </p:txBody>
      </p:sp>
      <p:sp>
        <p:nvSpPr>
          <p:cNvPr id="3" name="Rectangle 60"/>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2F1311"/>
              </a:solidFill>
            </a:endParaRPr>
          </a:p>
        </p:txBody>
      </p:sp>
      <p:sp>
        <p:nvSpPr>
          <p:cNvPr id="4" name="Rectangle 61"/>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975997C9-7A19-B847-A47E-92AEEB6C0978}" type="slidenum">
              <a:rPr lang="en-US" smtClean="0">
                <a:solidFill>
                  <a:srgbClr val="2F1311"/>
                </a:solidFill>
              </a:rPr>
              <a:pPr>
                <a:defRPr/>
              </a:pPr>
              <a:t>‹#›</a:t>
            </a:fld>
            <a:endParaRPr lang="en-US" dirty="0">
              <a:solidFill>
                <a:srgbClr val="2F1311"/>
              </a:solidFill>
            </a:endParaRPr>
          </a:p>
        </p:txBody>
      </p:sp>
    </p:spTree>
    <p:extLst>
      <p:ext uri="{BB962C8B-B14F-4D97-AF65-F5344CB8AC3E}">
        <p14:creationId xmlns:p14="http://schemas.microsoft.com/office/powerpoint/2010/main" val="546665761"/>
      </p:ext>
    </p:extLst>
  </p:cSld>
  <p:clrMapOvr>
    <a:masterClrMapping/>
  </p:clrMapOvr>
</p:sldLayout>
</file>

<file path=ppt/slideLayouts/slideLayout249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59"/>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2F1311"/>
              </a:solidFill>
            </a:endParaRPr>
          </a:p>
        </p:txBody>
      </p:sp>
      <p:sp>
        <p:nvSpPr>
          <p:cNvPr id="6" name="Rectangle 60"/>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2F1311"/>
              </a:solidFill>
            </a:endParaRPr>
          </a:p>
        </p:txBody>
      </p:sp>
      <p:sp>
        <p:nvSpPr>
          <p:cNvPr id="7" name="Rectangle 61"/>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A3D921B0-EE2D-954B-8E7E-6E17250A7B9B}" type="slidenum">
              <a:rPr lang="en-US" smtClean="0">
                <a:solidFill>
                  <a:srgbClr val="2F1311"/>
                </a:solidFill>
              </a:rPr>
              <a:pPr>
                <a:defRPr/>
              </a:pPr>
              <a:t>‹#›</a:t>
            </a:fld>
            <a:endParaRPr lang="en-US" dirty="0">
              <a:solidFill>
                <a:srgbClr val="2F1311"/>
              </a:solidFill>
            </a:endParaRPr>
          </a:p>
        </p:txBody>
      </p:sp>
    </p:spTree>
    <p:extLst>
      <p:ext uri="{BB962C8B-B14F-4D97-AF65-F5344CB8AC3E}">
        <p14:creationId xmlns:p14="http://schemas.microsoft.com/office/powerpoint/2010/main" val="3597581873"/>
      </p:ext>
    </p:extLst>
  </p:cSld>
  <p:clrMapOvr>
    <a:masterClrMapping/>
  </p:clrMapOvr>
</p:sldLayout>
</file>

<file path=ppt/slideLayouts/slideLayout249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59"/>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2F1311"/>
              </a:solidFill>
            </a:endParaRPr>
          </a:p>
        </p:txBody>
      </p:sp>
      <p:sp>
        <p:nvSpPr>
          <p:cNvPr id="6" name="Rectangle 60"/>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2F1311"/>
              </a:solidFill>
            </a:endParaRPr>
          </a:p>
        </p:txBody>
      </p:sp>
      <p:sp>
        <p:nvSpPr>
          <p:cNvPr id="7" name="Rectangle 61"/>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94DBF4F0-CEDC-3641-AD90-6CDE00422EA8}" type="slidenum">
              <a:rPr lang="en-US" smtClean="0">
                <a:solidFill>
                  <a:srgbClr val="2F1311"/>
                </a:solidFill>
              </a:rPr>
              <a:pPr>
                <a:defRPr/>
              </a:pPr>
              <a:t>‹#›</a:t>
            </a:fld>
            <a:endParaRPr lang="en-US" dirty="0">
              <a:solidFill>
                <a:srgbClr val="2F1311"/>
              </a:solidFill>
            </a:endParaRPr>
          </a:p>
        </p:txBody>
      </p:sp>
    </p:spTree>
    <p:extLst>
      <p:ext uri="{BB962C8B-B14F-4D97-AF65-F5344CB8AC3E}">
        <p14:creationId xmlns:p14="http://schemas.microsoft.com/office/powerpoint/2010/main" val="14719502"/>
      </p:ext>
    </p:extLst>
  </p:cSld>
  <p:clrMapOvr>
    <a:masterClrMapping/>
  </p:clrMapOvr>
</p:sldLayout>
</file>

<file path=ppt/slideLayouts/slideLayout249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59"/>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2F1311"/>
              </a:solidFill>
            </a:endParaRPr>
          </a:p>
        </p:txBody>
      </p:sp>
      <p:sp>
        <p:nvSpPr>
          <p:cNvPr id="5" name="Rectangle 60"/>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2F1311"/>
              </a:solidFill>
            </a:endParaRPr>
          </a:p>
        </p:txBody>
      </p:sp>
      <p:sp>
        <p:nvSpPr>
          <p:cNvPr id="6" name="Rectangle 61"/>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1B8D0C08-8819-8D4D-87A9-D196BB06F260}" type="slidenum">
              <a:rPr lang="en-US" smtClean="0">
                <a:solidFill>
                  <a:srgbClr val="2F1311"/>
                </a:solidFill>
              </a:rPr>
              <a:pPr>
                <a:defRPr/>
              </a:pPr>
              <a:t>‹#›</a:t>
            </a:fld>
            <a:endParaRPr lang="en-US" dirty="0">
              <a:solidFill>
                <a:srgbClr val="2F1311"/>
              </a:solidFill>
            </a:endParaRPr>
          </a:p>
        </p:txBody>
      </p:sp>
    </p:spTree>
    <p:extLst>
      <p:ext uri="{BB962C8B-B14F-4D97-AF65-F5344CB8AC3E}">
        <p14:creationId xmlns:p14="http://schemas.microsoft.com/office/powerpoint/2010/main" val="3229463841"/>
      </p:ext>
    </p:extLst>
  </p:cSld>
  <p:clrMapOvr>
    <a:masterClrMapping/>
  </p:clrMapOvr>
</p:sldLayout>
</file>

<file path=ppt/slideLayouts/slideLayout249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5827713" y="227013"/>
            <a:ext cx="1868487" cy="5868987"/>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219075" y="227013"/>
            <a:ext cx="5456238" cy="5868987"/>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59"/>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2F1311"/>
              </a:solidFill>
            </a:endParaRPr>
          </a:p>
        </p:txBody>
      </p:sp>
      <p:sp>
        <p:nvSpPr>
          <p:cNvPr id="5" name="Rectangle 60"/>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2F1311"/>
              </a:solidFill>
            </a:endParaRPr>
          </a:p>
        </p:txBody>
      </p:sp>
      <p:sp>
        <p:nvSpPr>
          <p:cNvPr id="6" name="Rectangle 61"/>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87E39D9F-64CB-524E-9B16-9AFB045632C5}" type="slidenum">
              <a:rPr lang="en-US" smtClean="0">
                <a:solidFill>
                  <a:srgbClr val="2F1311"/>
                </a:solidFill>
              </a:rPr>
              <a:pPr>
                <a:defRPr/>
              </a:pPr>
              <a:t>‹#›</a:t>
            </a:fld>
            <a:endParaRPr lang="en-US" dirty="0">
              <a:solidFill>
                <a:srgbClr val="2F1311"/>
              </a:solidFill>
            </a:endParaRPr>
          </a:p>
        </p:txBody>
      </p:sp>
    </p:spTree>
    <p:extLst>
      <p:ext uri="{BB962C8B-B14F-4D97-AF65-F5344CB8AC3E}">
        <p14:creationId xmlns:p14="http://schemas.microsoft.com/office/powerpoint/2010/main" val="3798229818"/>
      </p:ext>
    </p:extLst>
  </p:cSld>
  <p:clrMapOvr>
    <a:masterClrMapping/>
  </p:clrMapOvr>
</p:sldLayout>
</file>

<file path=ppt/slideLayouts/slideLayout2499.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1422400"/>
            <a:ext cx="9147175" cy="5435600"/>
            <a:chOff x="0" y="896"/>
            <a:chExt cx="5762" cy="3424"/>
          </a:xfrm>
        </p:grpSpPr>
        <p:grpSp>
          <p:nvGrpSpPr>
            <p:cNvPr id="5" name="Group 3"/>
            <p:cNvGrpSpPr>
              <a:grpSpLocks/>
            </p:cNvGrpSpPr>
            <p:nvPr userDrawn="1"/>
          </p:nvGrpSpPr>
          <p:grpSpPr bwMode="auto">
            <a:xfrm>
              <a:off x="20" y="896"/>
              <a:ext cx="5742" cy="3424"/>
              <a:chOff x="20" y="896"/>
              <a:chExt cx="5742" cy="3424"/>
            </a:xfrm>
          </p:grpSpPr>
          <p:sp>
            <p:nvSpPr>
              <p:cNvPr id="142" name="Freeform 4"/>
              <p:cNvSpPr>
                <a:spLocks/>
              </p:cNvSpPr>
              <p:nvPr userDrawn="1"/>
            </p:nvSpPr>
            <p:spPr bwMode="hidden">
              <a:xfrm>
                <a:off x="1399" y="1116"/>
                <a:ext cx="2815" cy="2110"/>
              </a:xfrm>
              <a:custGeom>
                <a:avLst/>
                <a:gdLst>
                  <a:gd name="T0" fmla="*/ 950 w 2815"/>
                  <a:gd name="T1" fmla="*/ 85 h 2110"/>
                  <a:gd name="T2" fmla="*/ 628 w 2815"/>
                  <a:gd name="T3" fmla="*/ 438 h 2110"/>
                  <a:gd name="T4" fmla="*/ 66 w 2815"/>
                  <a:gd name="T5" fmla="*/ 471 h 2110"/>
                  <a:gd name="T6" fmla="*/ 0 w 2815"/>
                  <a:gd name="T7" fmla="*/ 627 h 2110"/>
                  <a:gd name="T8" fmla="*/ 372 w 2815"/>
                  <a:gd name="T9" fmla="*/ 1026 h 2110"/>
                  <a:gd name="T10" fmla="*/ 611 w 2815"/>
                  <a:gd name="T11" fmla="*/ 902 h 2110"/>
                  <a:gd name="T12" fmla="*/ 992 w 2815"/>
                  <a:gd name="T13" fmla="*/ 1085 h 2110"/>
                  <a:gd name="T14" fmla="*/ 1116 w 2815"/>
                  <a:gd name="T15" fmla="*/ 1339 h 2110"/>
                  <a:gd name="T16" fmla="*/ 1083 w 2815"/>
                  <a:gd name="T17" fmla="*/ 1450 h 2110"/>
                  <a:gd name="T18" fmla="*/ 1124 w 2815"/>
                  <a:gd name="T19" fmla="*/ 1659 h 2110"/>
                  <a:gd name="T20" fmla="*/ 1149 w 2815"/>
                  <a:gd name="T21" fmla="*/ 1999 h 2110"/>
                  <a:gd name="T22" fmla="*/ 1463 w 2815"/>
                  <a:gd name="T23" fmla="*/ 2110 h 2110"/>
                  <a:gd name="T24" fmla="*/ 1686 w 2815"/>
                  <a:gd name="T25" fmla="*/ 2025 h 2110"/>
                  <a:gd name="T26" fmla="*/ 1603 w 2815"/>
                  <a:gd name="T27" fmla="*/ 1777 h 2110"/>
                  <a:gd name="T28" fmla="*/ 1991 w 2815"/>
                  <a:gd name="T29" fmla="*/ 1555 h 2110"/>
                  <a:gd name="T30" fmla="*/ 2281 w 2815"/>
                  <a:gd name="T31" fmla="*/ 1542 h 2110"/>
                  <a:gd name="T32" fmla="*/ 2446 w 2815"/>
                  <a:gd name="T33" fmla="*/ 1359 h 2110"/>
                  <a:gd name="T34" fmla="*/ 2361 w 2815"/>
                  <a:gd name="T35" fmla="*/ 1001 h 2110"/>
                  <a:gd name="T36" fmla="*/ 2606 w 2815"/>
                  <a:gd name="T37" fmla="*/ 893 h 2110"/>
                  <a:gd name="T38" fmla="*/ 2815 w 2815"/>
                  <a:gd name="T39" fmla="*/ 454 h 2110"/>
                  <a:gd name="T40" fmla="*/ 2518 w 2815"/>
                  <a:gd name="T41" fmla="*/ 0 h 211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815" h="2110">
                    <a:moveTo>
                      <a:pt x="950" y="85"/>
                    </a:moveTo>
                    <a:lnTo>
                      <a:pt x="628" y="438"/>
                    </a:lnTo>
                    <a:lnTo>
                      <a:pt x="66" y="471"/>
                    </a:lnTo>
                    <a:lnTo>
                      <a:pt x="0" y="627"/>
                    </a:lnTo>
                    <a:lnTo>
                      <a:pt x="372" y="1026"/>
                    </a:lnTo>
                    <a:lnTo>
                      <a:pt x="611" y="902"/>
                    </a:lnTo>
                    <a:lnTo>
                      <a:pt x="992" y="1085"/>
                    </a:lnTo>
                    <a:lnTo>
                      <a:pt x="1116" y="1339"/>
                    </a:lnTo>
                    <a:lnTo>
                      <a:pt x="1083" y="1450"/>
                    </a:lnTo>
                    <a:lnTo>
                      <a:pt x="1124" y="1659"/>
                    </a:lnTo>
                    <a:lnTo>
                      <a:pt x="1149" y="1999"/>
                    </a:lnTo>
                    <a:lnTo>
                      <a:pt x="1463" y="2110"/>
                    </a:lnTo>
                    <a:lnTo>
                      <a:pt x="1686" y="2025"/>
                    </a:lnTo>
                    <a:lnTo>
                      <a:pt x="1603" y="1777"/>
                    </a:lnTo>
                    <a:lnTo>
                      <a:pt x="1991" y="1555"/>
                    </a:lnTo>
                    <a:lnTo>
                      <a:pt x="2281" y="1542"/>
                    </a:lnTo>
                    <a:lnTo>
                      <a:pt x="2446" y="1359"/>
                    </a:lnTo>
                    <a:lnTo>
                      <a:pt x="2361" y="1001"/>
                    </a:lnTo>
                    <a:lnTo>
                      <a:pt x="2606" y="893"/>
                    </a:lnTo>
                    <a:lnTo>
                      <a:pt x="2815" y="454"/>
                    </a:lnTo>
                    <a:lnTo>
                      <a:pt x="2518" y="0"/>
                    </a:lnTo>
                  </a:path>
                </a:pathLst>
              </a:custGeom>
              <a:noFill/>
              <a:ln w="15240" cap="flat" cmpd="sng">
                <a:solidFill>
                  <a:schemeClr val="bg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143" name="Freeform 5"/>
              <p:cNvSpPr>
                <a:spLocks/>
              </p:cNvSpPr>
              <p:nvPr userDrawn="1"/>
            </p:nvSpPr>
            <p:spPr bwMode="hidden">
              <a:xfrm>
                <a:off x="672" y="1116"/>
                <a:ext cx="3966" cy="2366"/>
              </a:xfrm>
              <a:custGeom>
                <a:avLst/>
                <a:gdLst>
                  <a:gd name="T0" fmla="*/ 1423 w 3966"/>
                  <a:gd name="T1" fmla="*/ 65 h 2366"/>
                  <a:gd name="T2" fmla="*/ 1148 w 3966"/>
                  <a:gd name="T3" fmla="*/ 262 h 2366"/>
                  <a:gd name="T4" fmla="*/ 934 w 3966"/>
                  <a:gd name="T5" fmla="*/ 216 h 2366"/>
                  <a:gd name="T6" fmla="*/ 529 w 3966"/>
                  <a:gd name="T7" fmla="*/ 314 h 2366"/>
                  <a:gd name="T8" fmla="*/ 174 w 3966"/>
                  <a:gd name="T9" fmla="*/ 327 h 2366"/>
                  <a:gd name="T10" fmla="*/ 0 w 3966"/>
                  <a:gd name="T11" fmla="*/ 628 h 2366"/>
                  <a:gd name="T12" fmla="*/ 91 w 3966"/>
                  <a:gd name="T13" fmla="*/ 726 h 2366"/>
                  <a:gd name="T14" fmla="*/ 231 w 3966"/>
                  <a:gd name="T15" fmla="*/ 654 h 2366"/>
                  <a:gd name="T16" fmla="*/ 430 w 3966"/>
                  <a:gd name="T17" fmla="*/ 687 h 2366"/>
                  <a:gd name="T18" fmla="*/ 504 w 3966"/>
                  <a:gd name="T19" fmla="*/ 850 h 2366"/>
                  <a:gd name="T20" fmla="*/ 347 w 3966"/>
                  <a:gd name="T21" fmla="*/ 1020 h 2366"/>
                  <a:gd name="T22" fmla="*/ 529 w 3966"/>
                  <a:gd name="T23" fmla="*/ 1144 h 2366"/>
                  <a:gd name="T24" fmla="*/ 727 w 3966"/>
                  <a:gd name="T25" fmla="*/ 1105 h 2366"/>
                  <a:gd name="T26" fmla="*/ 901 w 3966"/>
                  <a:gd name="T27" fmla="*/ 1216 h 2366"/>
                  <a:gd name="T28" fmla="*/ 1256 w 3966"/>
                  <a:gd name="T29" fmla="*/ 1229 h 2366"/>
                  <a:gd name="T30" fmla="*/ 1611 w 3966"/>
                  <a:gd name="T31" fmla="*/ 1425 h 2366"/>
                  <a:gd name="T32" fmla="*/ 1694 w 3966"/>
                  <a:gd name="T33" fmla="*/ 1673 h 2366"/>
                  <a:gd name="T34" fmla="*/ 1619 w 3966"/>
                  <a:gd name="T35" fmla="*/ 2118 h 2366"/>
                  <a:gd name="T36" fmla="*/ 1694 w 3966"/>
                  <a:gd name="T37" fmla="*/ 2268 h 2366"/>
                  <a:gd name="T38" fmla="*/ 2132 w 3966"/>
                  <a:gd name="T39" fmla="*/ 2242 h 2366"/>
                  <a:gd name="T40" fmla="*/ 2289 w 3966"/>
                  <a:gd name="T41" fmla="*/ 2366 h 2366"/>
                  <a:gd name="T42" fmla="*/ 2594 w 3966"/>
                  <a:gd name="T43" fmla="*/ 2046 h 2366"/>
                  <a:gd name="T44" fmla="*/ 2537 w 3966"/>
                  <a:gd name="T45" fmla="*/ 1817 h 2366"/>
                  <a:gd name="T46" fmla="*/ 2818 w 3966"/>
                  <a:gd name="T47" fmla="*/ 1673 h 2366"/>
                  <a:gd name="T48" fmla="*/ 3016 w 3966"/>
                  <a:gd name="T49" fmla="*/ 1719 h 2366"/>
                  <a:gd name="T50" fmla="*/ 3280 w 3966"/>
                  <a:gd name="T51" fmla="*/ 1615 h 2366"/>
                  <a:gd name="T52" fmla="*/ 3405 w 3966"/>
                  <a:gd name="T53" fmla="*/ 1174 h 2366"/>
                  <a:gd name="T54" fmla="*/ 3643 w 3966"/>
                  <a:gd name="T55" fmla="*/ 922 h 2366"/>
                  <a:gd name="T56" fmla="*/ 3966 w 3966"/>
                  <a:gd name="T57" fmla="*/ 896 h 2366"/>
                  <a:gd name="T58" fmla="*/ 3908 w 3966"/>
                  <a:gd name="T59" fmla="*/ 733 h 2366"/>
                  <a:gd name="T60" fmla="*/ 3669 w 3966"/>
                  <a:gd name="T61" fmla="*/ 563 h 2366"/>
                  <a:gd name="T62" fmla="*/ 3817 w 3966"/>
                  <a:gd name="T63" fmla="*/ 210 h 2366"/>
                  <a:gd name="T64" fmla="*/ 3590 w 3966"/>
                  <a:gd name="T65" fmla="*/ 0 h 236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3966" h="2366">
                    <a:moveTo>
                      <a:pt x="1423" y="65"/>
                    </a:moveTo>
                    <a:lnTo>
                      <a:pt x="1148" y="262"/>
                    </a:lnTo>
                    <a:lnTo>
                      <a:pt x="934" y="216"/>
                    </a:lnTo>
                    <a:lnTo>
                      <a:pt x="529" y="314"/>
                    </a:lnTo>
                    <a:lnTo>
                      <a:pt x="174" y="327"/>
                    </a:lnTo>
                    <a:lnTo>
                      <a:pt x="0" y="628"/>
                    </a:lnTo>
                    <a:lnTo>
                      <a:pt x="91" y="726"/>
                    </a:lnTo>
                    <a:lnTo>
                      <a:pt x="231" y="654"/>
                    </a:lnTo>
                    <a:lnTo>
                      <a:pt x="430" y="687"/>
                    </a:lnTo>
                    <a:lnTo>
                      <a:pt x="504" y="850"/>
                    </a:lnTo>
                    <a:lnTo>
                      <a:pt x="347" y="1020"/>
                    </a:lnTo>
                    <a:lnTo>
                      <a:pt x="529" y="1144"/>
                    </a:lnTo>
                    <a:lnTo>
                      <a:pt x="727" y="1105"/>
                    </a:lnTo>
                    <a:lnTo>
                      <a:pt x="901" y="1216"/>
                    </a:lnTo>
                    <a:lnTo>
                      <a:pt x="1256" y="1229"/>
                    </a:lnTo>
                    <a:lnTo>
                      <a:pt x="1611" y="1425"/>
                    </a:lnTo>
                    <a:lnTo>
                      <a:pt x="1694" y="1673"/>
                    </a:lnTo>
                    <a:lnTo>
                      <a:pt x="1619" y="2118"/>
                    </a:lnTo>
                    <a:lnTo>
                      <a:pt x="1694" y="2268"/>
                    </a:lnTo>
                    <a:lnTo>
                      <a:pt x="2132" y="2242"/>
                    </a:lnTo>
                    <a:lnTo>
                      <a:pt x="2289" y="2366"/>
                    </a:lnTo>
                    <a:lnTo>
                      <a:pt x="2594" y="2046"/>
                    </a:lnTo>
                    <a:lnTo>
                      <a:pt x="2537" y="1817"/>
                    </a:lnTo>
                    <a:lnTo>
                      <a:pt x="2818" y="1673"/>
                    </a:lnTo>
                    <a:lnTo>
                      <a:pt x="3016" y="1719"/>
                    </a:lnTo>
                    <a:lnTo>
                      <a:pt x="3280" y="1615"/>
                    </a:lnTo>
                    <a:lnTo>
                      <a:pt x="3405" y="1174"/>
                    </a:lnTo>
                    <a:lnTo>
                      <a:pt x="3643" y="922"/>
                    </a:lnTo>
                    <a:lnTo>
                      <a:pt x="3966" y="896"/>
                    </a:lnTo>
                    <a:lnTo>
                      <a:pt x="3908" y="733"/>
                    </a:lnTo>
                    <a:lnTo>
                      <a:pt x="3669" y="563"/>
                    </a:lnTo>
                    <a:lnTo>
                      <a:pt x="3817" y="210"/>
                    </a:lnTo>
                    <a:lnTo>
                      <a:pt x="3590" y="0"/>
                    </a:lnTo>
                  </a:path>
                </a:pathLst>
              </a:custGeom>
              <a:noFill/>
              <a:ln w="16510" cap="flat" cmpd="sng">
                <a:solidFill>
                  <a:schemeClr val="bg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144" name="Freeform 6"/>
              <p:cNvSpPr>
                <a:spLocks/>
              </p:cNvSpPr>
              <p:nvPr userDrawn="1"/>
            </p:nvSpPr>
            <p:spPr bwMode="hidden">
              <a:xfrm>
                <a:off x="20" y="1069"/>
                <a:ext cx="5732" cy="3107"/>
              </a:xfrm>
              <a:custGeom>
                <a:avLst/>
                <a:gdLst>
                  <a:gd name="T0" fmla="*/ 81 w 5732"/>
                  <a:gd name="T1" fmla="*/ 0 h 3107"/>
                  <a:gd name="T2" fmla="*/ 133 w 5732"/>
                  <a:gd name="T3" fmla="*/ 328 h 3107"/>
                  <a:gd name="T4" fmla="*/ 0 w 5732"/>
                  <a:gd name="T5" fmla="*/ 666 h 3107"/>
                  <a:gd name="T6" fmla="*/ 83 w 5732"/>
                  <a:gd name="T7" fmla="*/ 1221 h 3107"/>
                  <a:gd name="T8" fmla="*/ 413 w 5732"/>
                  <a:gd name="T9" fmla="*/ 1515 h 3107"/>
                  <a:gd name="T10" fmla="*/ 881 w 5732"/>
                  <a:gd name="T11" fmla="*/ 1700 h 3107"/>
                  <a:gd name="T12" fmla="*/ 1440 w 5732"/>
                  <a:gd name="T13" fmla="*/ 1651 h 3107"/>
                  <a:gd name="T14" fmla="*/ 1755 w 5732"/>
                  <a:gd name="T15" fmla="*/ 1940 h 3107"/>
                  <a:gd name="T16" fmla="*/ 1653 w 5732"/>
                  <a:gd name="T17" fmla="*/ 2126 h 3107"/>
                  <a:gd name="T18" fmla="*/ 1136 w 5732"/>
                  <a:gd name="T19" fmla="*/ 2142 h 3107"/>
                  <a:gd name="T20" fmla="*/ 911 w 5732"/>
                  <a:gd name="T21" fmla="*/ 2021 h 3107"/>
                  <a:gd name="T22" fmla="*/ 739 w 5732"/>
                  <a:gd name="T23" fmla="*/ 2142 h 3107"/>
                  <a:gd name="T24" fmla="*/ 954 w 5732"/>
                  <a:gd name="T25" fmla="*/ 2524 h 3107"/>
                  <a:gd name="T26" fmla="*/ 973 w 5732"/>
                  <a:gd name="T27" fmla="*/ 2905 h 3107"/>
                  <a:gd name="T28" fmla="*/ 1511 w 5732"/>
                  <a:gd name="T29" fmla="*/ 3107 h 3107"/>
                  <a:gd name="T30" fmla="*/ 1644 w 5732"/>
                  <a:gd name="T31" fmla="*/ 2922 h 3107"/>
                  <a:gd name="T32" fmla="*/ 2077 w 5732"/>
                  <a:gd name="T33" fmla="*/ 2797 h 3107"/>
                  <a:gd name="T34" fmla="*/ 2610 w 5732"/>
                  <a:gd name="T35" fmla="*/ 2962 h 3107"/>
                  <a:gd name="T36" fmla="*/ 3222 w 5732"/>
                  <a:gd name="T37" fmla="*/ 2812 h 3107"/>
                  <a:gd name="T38" fmla="*/ 3443 w 5732"/>
                  <a:gd name="T39" fmla="*/ 2922 h 3107"/>
                  <a:gd name="T40" fmla="*/ 3861 w 5732"/>
                  <a:gd name="T41" fmla="*/ 2648 h 3107"/>
                  <a:gd name="T42" fmla="*/ 4125 w 5732"/>
                  <a:gd name="T43" fmla="*/ 2311 h 3107"/>
                  <a:gd name="T44" fmla="*/ 4369 w 5732"/>
                  <a:gd name="T45" fmla="*/ 2318 h 3107"/>
                  <a:gd name="T46" fmla="*/ 4554 w 5732"/>
                  <a:gd name="T47" fmla="*/ 2445 h 3107"/>
                  <a:gd name="T48" fmla="*/ 5015 w 5732"/>
                  <a:gd name="T49" fmla="*/ 2142 h 3107"/>
                  <a:gd name="T50" fmla="*/ 5404 w 5732"/>
                  <a:gd name="T51" fmla="*/ 2185 h 3107"/>
                  <a:gd name="T52" fmla="*/ 5732 w 5732"/>
                  <a:gd name="T53" fmla="*/ 2069 h 310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5732" h="3107">
                    <a:moveTo>
                      <a:pt x="81" y="0"/>
                    </a:moveTo>
                    <a:lnTo>
                      <a:pt x="133" y="328"/>
                    </a:lnTo>
                    <a:lnTo>
                      <a:pt x="0" y="666"/>
                    </a:lnTo>
                    <a:lnTo>
                      <a:pt x="83" y="1221"/>
                    </a:lnTo>
                    <a:lnTo>
                      <a:pt x="413" y="1515"/>
                    </a:lnTo>
                    <a:lnTo>
                      <a:pt x="881" y="1700"/>
                    </a:lnTo>
                    <a:lnTo>
                      <a:pt x="1440" y="1651"/>
                    </a:lnTo>
                    <a:lnTo>
                      <a:pt x="1755" y="1940"/>
                    </a:lnTo>
                    <a:lnTo>
                      <a:pt x="1653" y="2126"/>
                    </a:lnTo>
                    <a:lnTo>
                      <a:pt x="1136" y="2142"/>
                    </a:lnTo>
                    <a:lnTo>
                      <a:pt x="911" y="2021"/>
                    </a:lnTo>
                    <a:lnTo>
                      <a:pt x="739" y="2142"/>
                    </a:lnTo>
                    <a:lnTo>
                      <a:pt x="954" y="2524"/>
                    </a:lnTo>
                    <a:lnTo>
                      <a:pt x="973" y="2905"/>
                    </a:lnTo>
                    <a:lnTo>
                      <a:pt x="1511" y="3107"/>
                    </a:lnTo>
                    <a:lnTo>
                      <a:pt x="1644" y="2922"/>
                    </a:lnTo>
                    <a:lnTo>
                      <a:pt x="2077" y="2797"/>
                    </a:lnTo>
                    <a:lnTo>
                      <a:pt x="2610" y="2962"/>
                    </a:lnTo>
                    <a:lnTo>
                      <a:pt x="3222" y="2812"/>
                    </a:lnTo>
                    <a:lnTo>
                      <a:pt x="3443" y="2922"/>
                    </a:lnTo>
                    <a:lnTo>
                      <a:pt x="3861" y="2648"/>
                    </a:lnTo>
                    <a:lnTo>
                      <a:pt x="4125" y="2311"/>
                    </a:lnTo>
                    <a:lnTo>
                      <a:pt x="4369" y="2318"/>
                    </a:lnTo>
                    <a:lnTo>
                      <a:pt x="4554" y="2445"/>
                    </a:lnTo>
                    <a:lnTo>
                      <a:pt x="5015" y="2142"/>
                    </a:lnTo>
                    <a:lnTo>
                      <a:pt x="5404" y="2185"/>
                    </a:lnTo>
                    <a:lnTo>
                      <a:pt x="5732" y="2069"/>
                    </a:lnTo>
                  </a:path>
                </a:pathLst>
              </a:custGeom>
              <a:noFill/>
              <a:ln w="16510" cap="flat" cmpd="sng">
                <a:solidFill>
                  <a:schemeClr val="bg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145" name="Freeform 7"/>
              <p:cNvSpPr>
                <a:spLocks/>
              </p:cNvSpPr>
              <p:nvPr userDrawn="1"/>
            </p:nvSpPr>
            <p:spPr bwMode="hidden">
              <a:xfrm>
                <a:off x="242" y="1145"/>
                <a:ext cx="5512" cy="2760"/>
              </a:xfrm>
              <a:custGeom>
                <a:avLst/>
                <a:gdLst>
                  <a:gd name="T0" fmla="*/ 240 w 5512"/>
                  <a:gd name="T1" fmla="*/ 0 h 2760"/>
                  <a:gd name="T2" fmla="*/ 0 w 5512"/>
                  <a:gd name="T3" fmla="*/ 336 h 2760"/>
                  <a:gd name="T4" fmla="*/ 82 w 5512"/>
                  <a:gd name="T5" fmla="*/ 821 h 2760"/>
                  <a:gd name="T6" fmla="*/ 243 w 5512"/>
                  <a:gd name="T7" fmla="*/ 873 h 2760"/>
                  <a:gd name="T8" fmla="*/ 473 w 5512"/>
                  <a:gd name="T9" fmla="*/ 1087 h 2760"/>
                  <a:gd name="T10" fmla="*/ 557 w 5512"/>
                  <a:gd name="T11" fmla="*/ 1441 h 2760"/>
                  <a:gd name="T12" fmla="*/ 839 w 5512"/>
                  <a:gd name="T13" fmla="*/ 1499 h 2760"/>
                  <a:gd name="T14" fmla="*/ 1258 w 5512"/>
                  <a:gd name="T15" fmla="*/ 1349 h 2760"/>
                  <a:gd name="T16" fmla="*/ 1307 w 5512"/>
                  <a:gd name="T17" fmla="*/ 1493 h 2760"/>
                  <a:gd name="T18" fmla="*/ 1621 w 5512"/>
                  <a:gd name="T19" fmla="*/ 1513 h 2760"/>
                  <a:gd name="T20" fmla="*/ 1862 w 5512"/>
                  <a:gd name="T21" fmla="*/ 1865 h 2760"/>
                  <a:gd name="T22" fmla="*/ 1668 w 5512"/>
                  <a:gd name="T23" fmla="*/ 2166 h 2760"/>
                  <a:gd name="T24" fmla="*/ 1308 w 5512"/>
                  <a:gd name="T25" fmla="*/ 2217 h 2760"/>
                  <a:gd name="T26" fmla="*/ 992 w 5512"/>
                  <a:gd name="T27" fmla="*/ 2172 h 2760"/>
                  <a:gd name="T28" fmla="*/ 903 w 5512"/>
                  <a:gd name="T29" fmla="*/ 2244 h 2760"/>
                  <a:gd name="T30" fmla="*/ 1008 w 5512"/>
                  <a:gd name="T31" fmla="*/ 2415 h 2760"/>
                  <a:gd name="T32" fmla="*/ 992 w 5512"/>
                  <a:gd name="T33" fmla="*/ 2538 h 2760"/>
                  <a:gd name="T34" fmla="*/ 1137 w 5512"/>
                  <a:gd name="T35" fmla="*/ 2760 h 2760"/>
                  <a:gd name="T36" fmla="*/ 1661 w 5512"/>
                  <a:gd name="T37" fmla="*/ 2623 h 2760"/>
                  <a:gd name="T38" fmla="*/ 1725 w 5512"/>
                  <a:gd name="T39" fmla="*/ 2492 h 2760"/>
                  <a:gd name="T40" fmla="*/ 1895 w 5512"/>
                  <a:gd name="T41" fmla="*/ 2551 h 2760"/>
                  <a:gd name="T42" fmla="*/ 2338 w 5512"/>
                  <a:gd name="T43" fmla="*/ 2448 h 2760"/>
                  <a:gd name="T44" fmla="*/ 2443 w 5512"/>
                  <a:gd name="T45" fmla="*/ 2714 h 2760"/>
                  <a:gd name="T46" fmla="*/ 2870 w 5512"/>
                  <a:gd name="T47" fmla="*/ 2541 h 2760"/>
                  <a:gd name="T48" fmla="*/ 3264 w 5512"/>
                  <a:gd name="T49" fmla="*/ 2591 h 2760"/>
                  <a:gd name="T50" fmla="*/ 3522 w 5512"/>
                  <a:gd name="T51" fmla="*/ 2427 h 2760"/>
                  <a:gd name="T52" fmla="*/ 3594 w 5512"/>
                  <a:gd name="T53" fmla="*/ 2081 h 2760"/>
                  <a:gd name="T54" fmla="*/ 4013 w 5512"/>
                  <a:gd name="T55" fmla="*/ 2087 h 2760"/>
                  <a:gd name="T56" fmla="*/ 4070 w 5512"/>
                  <a:gd name="T57" fmla="*/ 1924 h 2760"/>
                  <a:gd name="T58" fmla="*/ 4239 w 5512"/>
                  <a:gd name="T59" fmla="*/ 1931 h 2760"/>
                  <a:gd name="T60" fmla="*/ 4465 w 5512"/>
                  <a:gd name="T61" fmla="*/ 2094 h 2760"/>
                  <a:gd name="T62" fmla="*/ 4836 w 5512"/>
                  <a:gd name="T63" fmla="*/ 1814 h 2760"/>
                  <a:gd name="T64" fmla="*/ 5225 w 5512"/>
                  <a:gd name="T65" fmla="*/ 1785 h 2760"/>
                  <a:gd name="T66" fmla="*/ 5367 w 5512"/>
                  <a:gd name="T67" fmla="*/ 1571 h 2760"/>
                  <a:gd name="T68" fmla="*/ 5512 w 5512"/>
                  <a:gd name="T69" fmla="*/ 1585 h 27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5512" h="2760">
                    <a:moveTo>
                      <a:pt x="240" y="0"/>
                    </a:moveTo>
                    <a:lnTo>
                      <a:pt x="0" y="336"/>
                    </a:lnTo>
                    <a:lnTo>
                      <a:pt x="82" y="821"/>
                    </a:lnTo>
                    <a:lnTo>
                      <a:pt x="243" y="873"/>
                    </a:lnTo>
                    <a:lnTo>
                      <a:pt x="473" y="1087"/>
                    </a:lnTo>
                    <a:lnTo>
                      <a:pt x="557" y="1441"/>
                    </a:lnTo>
                    <a:lnTo>
                      <a:pt x="839" y="1499"/>
                    </a:lnTo>
                    <a:lnTo>
                      <a:pt x="1258" y="1349"/>
                    </a:lnTo>
                    <a:lnTo>
                      <a:pt x="1307" y="1493"/>
                    </a:lnTo>
                    <a:lnTo>
                      <a:pt x="1621" y="1513"/>
                    </a:lnTo>
                    <a:lnTo>
                      <a:pt x="1862" y="1865"/>
                    </a:lnTo>
                    <a:lnTo>
                      <a:pt x="1668" y="2166"/>
                    </a:lnTo>
                    <a:lnTo>
                      <a:pt x="1308" y="2217"/>
                    </a:lnTo>
                    <a:lnTo>
                      <a:pt x="992" y="2172"/>
                    </a:lnTo>
                    <a:lnTo>
                      <a:pt x="903" y="2244"/>
                    </a:lnTo>
                    <a:lnTo>
                      <a:pt x="1008" y="2415"/>
                    </a:lnTo>
                    <a:lnTo>
                      <a:pt x="992" y="2538"/>
                    </a:lnTo>
                    <a:lnTo>
                      <a:pt x="1137" y="2760"/>
                    </a:lnTo>
                    <a:lnTo>
                      <a:pt x="1661" y="2623"/>
                    </a:lnTo>
                    <a:lnTo>
                      <a:pt x="1725" y="2492"/>
                    </a:lnTo>
                    <a:lnTo>
                      <a:pt x="1895" y="2551"/>
                    </a:lnTo>
                    <a:lnTo>
                      <a:pt x="2338" y="2448"/>
                    </a:lnTo>
                    <a:lnTo>
                      <a:pt x="2443" y="2714"/>
                    </a:lnTo>
                    <a:lnTo>
                      <a:pt x="2870" y="2541"/>
                    </a:lnTo>
                    <a:lnTo>
                      <a:pt x="3264" y="2591"/>
                    </a:lnTo>
                    <a:lnTo>
                      <a:pt x="3522" y="2427"/>
                    </a:lnTo>
                    <a:lnTo>
                      <a:pt x="3594" y="2081"/>
                    </a:lnTo>
                    <a:lnTo>
                      <a:pt x="4013" y="2087"/>
                    </a:lnTo>
                    <a:lnTo>
                      <a:pt x="4070" y="1924"/>
                    </a:lnTo>
                    <a:lnTo>
                      <a:pt x="4239" y="1931"/>
                    </a:lnTo>
                    <a:lnTo>
                      <a:pt x="4465" y="2094"/>
                    </a:lnTo>
                    <a:lnTo>
                      <a:pt x="4836" y="1814"/>
                    </a:lnTo>
                    <a:lnTo>
                      <a:pt x="5225" y="1785"/>
                    </a:lnTo>
                    <a:lnTo>
                      <a:pt x="5367" y="1571"/>
                    </a:lnTo>
                    <a:lnTo>
                      <a:pt x="5512" y="1585"/>
                    </a:lnTo>
                  </a:path>
                </a:pathLst>
              </a:custGeom>
              <a:noFill/>
              <a:ln w="15240" cap="flat" cmpd="sng">
                <a:solidFill>
                  <a:schemeClr val="bg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146" name="Freeform 8"/>
              <p:cNvSpPr>
                <a:spLocks/>
              </p:cNvSpPr>
              <p:nvPr userDrawn="1"/>
            </p:nvSpPr>
            <p:spPr bwMode="hidden">
              <a:xfrm>
                <a:off x="4840" y="984"/>
                <a:ext cx="790" cy="1189"/>
              </a:xfrm>
              <a:custGeom>
                <a:avLst/>
                <a:gdLst>
                  <a:gd name="T0" fmla="*/ 139 w 790"/>
                  <a:gd name="T1" fmla="*/ 0 h 1189"/>
                  <a:gd name="T2" fmla="*/ 210 w 790"/>
                  <a:gd name="T3" fmla="*/ 233 h 1189"/>
                  <a:gd name="T4" fmla="*/ 159 w 790"/>
                  <a:gd name="T5" fmla="*/ 643 h 1189"/>
                  <a:gd name="T6" fmla="*/ 454 w 790"/>
                  <a:gd name="T7" fmla="*/ 771 h 1189"/>
                  <a:gd name="T8" fmla="*/ 605 w 790"/>
                  <a:gd name="T9" fmla="*/ 1046 h 1189"/>
                  <a:gd name="T10" fmla="*/ 790 w 790"/>
                  <a:gd name="T11" fmla="*/ 1189 h 1189"/>
                  <a:gd name="T12" fmla="*/ 540 w 790"/>
                  <a:gd name="T13" fmla="*/ 1111 h 1189"/>
                  <a:gd name="T14" fmla="*/ 363 w 790"/>
                  <a:gd name="T15" fmla="*/ 883 h 1189"/>
                  <a:gd name="T16" fmla="*/ 139 w 790"/>
                  <a:gd name="T17" fmla="*/ 852 h 1189"/>
                  <a:gd name="T18" fmla="*/ 0 w 790"/>
                  <a:gd name="T19" fmla="*/ 499 h 1189"/>
                  <a:gd name="T20" fmla="*/ 48 w 790"/>
                  <a:gd name="T21" fmla="*/ 209 h 118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790" h="1189">
                    <a:moveTo>
                      <a:pt x="139" y="0"/>
                    </a:moveTo>
                    <a:lnTo>
                      <a:pt x="210" y="233"/>
                    </a:lnTo>
                    <a:lnTo>
                      <a:pt x="159" y="643"/>
                    </a:lnTo>
                    <a:lnTo>
                      <a:pt x="454" y="771"/>
                    </a:lnTo>
                    <a:lnTo>
                      <a:pt x="605" y="1046"/>
                    </a:lnTo>
                    <a:lnTo>
                      <a:pt x="790" y="1189"/>
                    </a:lnTo>
                    <a:lnTo>
                      <a:pt x="540" y="1111"/>
                    </a:lnTo>
                    <a:lnTo>
                      <a:pt x="363" y="883"/>
                    </a:lnTo>
                    <a:lnTo>
                      <a:pt x="139" y="852"/>
                    </a:lnTo>
                    <a:lnTo>
                      <a:pt x="0" y="499"/>
                    </a:lnTo>
                    <a:lnTo>
                      <a:pt x="48" y="209"/>
                    </a:lnTo>
                  </a:path>
                </a:pathLst>
              </a:custGeom>
              <a:noFill/>
              <a:ln w="15240" cap="flat" cmpd="sng">
                <a:solidFill>
                  <a:schemeClr val="bg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147" name="Freeform 9"/>
              <p:cNvSpPr>
                <a:spLocks/>
              </p:cNvSpPr>
              <p:nvPr userDrawn="1"/>
            </p:nvSpPr>
            <p:spPr bwMode="hidden">
              <a:xfrm>
                <a:off x="5173" y="896"/>
                <a:ext cx="579" cy="1117"/>
              </a:xfrm>
              <a:custGeom>
                <a:avLst/>
                <a:gdLst>
                  <a:gd name="T0" fmla="*/ 0 w 579"/>
                  <a:gd name="T1" fmla="*/ 0 h 1117"/>
                  <a:gd name="T2" fmla="*/ 128 w 579"/>
                  <a:gd name="T3" fmla="*/ 328 h 1117"/>
                  <a:gd name="T4" fmla="*/ 9 w 579"/>
                  <a:gd name="T5" fmla="*/ 659 h 1117"/>
                  <a:gd name="T6" fmla="*/ 40 w 579"/>
                  <a:gd name="T7" fmla="*/ 763 h 1117"/>
                  <a:gd name="T8" fmla="*/ 234 w 579"/>
                  <a:gd name="T9" fmla="*/ 739 h 1117"/>
                  <a:gd name="T10" fmla="*/ 344 w 579"/>
                  <a:gd name="T11" fmla="*/ 1055 h 1117"/>
                  <a:gd name="T12" fmla="*/ 579 w 579"/>
                  <a:gd name="T13" fmla="*/ 1117 h 111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79" h="1117">
                    <a:moveTo>
                      <a:pt x="0" y="0"/>
                    </a:moveTo>
                    <a:lnTo>
                      <a:pt x="128" y="328"/>
                    </a:lnTo>
                    <a:lnTo>
                      <a:pt x="9" y="659"/>
                    </a:lnTo>
                    <a:lnTo>
                      <a:pt x="40" y="763"/>
                    </a:lnTo>
                    <a:lnTo>
                      <a:pt x="234" y="739"/>
                    </a:lnTo>
                    <a:lnTo>
                      <a:pt x="344" y="1055"/>
                    </a:lnTo>
                    <a:lnTo>
                      <a:pt x="579" y="1117"/>
                    </a:lnTo>
                  </a:path>
                </a:pathLst>
              </a:custGeom>
              <a:noFill/>
              <a:ln w="16510" cap="flat" cmpd="sng">
                <a:solidFill>
                  <a:schemeClr val="bg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148" name="Freeform 10"/>
              <p:cNvSpPr>
                <a:spLocks/>
              </p:cNvSpPr>
              <p:nvPr userDrawn="1"/>
            </p:nvSpPr>
            <p:spPr bwMode="hidden">
              <a:xfrm>
                <a:off x="3291" y="968"/>
                <a:ext cx="2471" cy="2396"/>
              </a:xfrm>
              <a:custGeom>
                <a:avLst/>
                <a:gdLst>
                  <a:gd name="T0" fmla="*/ 1118 w 2471"/>
                  <a:gd name="T1" fmla="*/ 0 h 2396"/>
                  <a:gd name="T2" fmla="*/ 1179 w 2471"/>
                  <a:gd name="T3" fmla="*/ 225 h 2396"/>
                  <a:gd name="T4" fmla="*/ 1393 w 2471"/>
                  <a:gd name="T5" fmla="*/ 339 h 2396"/>
                  <a:gd name="T6" fmla="*/ 1404 w 2471"/>
                  <a:gd name="T7" fmla="*/ 548 h 2396"/>
                  <a:gd name="T8" fmla="*/ 1342 w 2471"/>
                  <a:gd name="T9" fmla="*/ 732 h 2396"/>
                  <a:gd name="T10" fmla="*/ 1434 w 2471"/>
                  <a:gd name="T11" fmla="*/ 925 h 2396"/>
                  <a:gd name="T12" fmla="*/ 1455 w 2471"/>
                  <a:gd name="T13" fmla="*/ 1109 h 2396"/>
                  <a:gd name="T14" fmla="*/ 1311 w 2471"/>
                  <a:gd name="T15" fmla="*/ 1142 h 2396"/>
                  <a:gd name="T16" fmla="*/ 926 w 2471"/>
                  <a:gd name="T17" fmla="*/ 1384 h 2396"/>
                  <a:gd name="T18" fmla="*/ 975 w 2471"/>
                  <a:gd name="T19" fmla="*/ 1456 h 2396"/>
                  <a:gd name="T20" fmla="*/ 956 w 2471"/>
                  <a:gd name="T21" fmla="*/ 1624 h 2396"/>
                  <a:gd name="T22" fmla="*/ 782 w 2471"/>
                  <a:gd name="T23" fmla="*/ 1817 h 2396"/>
                  <a:gd name="T24" fmla="*/ 539 w 2471"/>
                  <a:gd name="T25" fmla="*/ 1978 h 2396"/>
                  <a:gd name="T26" fmla="*/ 152 w 2471"/>
                  <a:gd name="T27" fmla="*/ 2026 h 2396"/>
                  <a:gd name="T28" fmla="*/ 19 w 2471"/>
                  <a:gd name="T29" fmla="*/ 2251 h 2396"/>
                  <a:gd name="T30" fmla="*/ 0 w 2471"/>
                  <a:gd name="T31" fmla="*/ 2396 h 2396"/>
                  <a:gd name="T32" fmla="*/ 213 w 2471"/>
                  <a:gd name="T33" fmla="*/ 2179 h 2396"/>
                  <a:gd name="T34" fmla="*/ 629 w 2471"/>
                  <a:gd name="T35" fmla="*/ 2090 h 2396"/>
                  <a:gd name="T36" fmla="*/ 894 w 2471"/>
                  <a:gd name="T37" fmla="*/ 1906 h 2396"/>
                  <a:gd name="T38" fmla="*/ 1230 w 2471"/>
                  <a:gd name="T39" fmla="*/ 1986 h 2396"/>
                  <a:gd name="T40" fmla="*/ 1668 w 2471"/>
                  <a:gd name="T41" fmla="*/ 1906 h 2396"/>
                  <a:gd name="T42" fmla="*/ 1983 w 2471"/>
                  <a:gd name="T43" fmla="*/ 1745 h 2396"/>
                  <a:gd name="T44" fmla="*/ 2014 w 2471"/>
                  <a:gd name="T45" fmla="*/ 1600 h 2396"/>
                  <a:gd name="T46" fmla="*/ 2237 w 2471"/>
                  <a:gd name="T47" fmla="*/ 1496 h 2396"/>
                  <a:gd name="T48" fmla="*/ 2359 w 2471"/>
                  <a:gd name="T49" fmla="*/ 1552 h 2396"/>
                  <a:gd name="T50" fmla="*/ 2471 w 2471"/>
                  <a:gd name="T51" fmla="*/ 1479 h 239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2471" h="2396">
                    <a:moveTo>
                      <a:pt x="1118" y="0"/>
                    </a:moveTo>
                    <a:lnTo>
                      <a:pt x="1179" y="225"/>
                    </a:lnTo>
                    <a:lnTo>
                      <a:pt x="1393" y="339"/>
                    </a:lnTo>
                    <a:lnTo>
                      <a:pt x="1404" y="548"/>
                    </a:lnTo>
                    <a:lnTo>
                      <a:pt x="1342" y="732"/>
                    </a:lnTo>
                    <a:lnTo>
                      <a:pt x="1434" y="925"/>
                    </a:lnTo>
                    <a:lnTo>
                      <a:pt x="1455" y="1109"/>
                    </a:lnTo>
                    <a:lnTo>
                      <a:pt x="1311" y="1142"/>
                    </a:lnTo>
                    <a:lnTo>
                      <a:pt x="926" y="1384"/>
                    </a:lnTo>
                    <a:lnTo>
                      <a:pt x="975" y="1456"/>
                    </a:lnTo>
                    <a:lnTo>
                      <a:pt x="956" y="1624"/>
                    </a:lnTo>
                    <a:lnTo>
                      <a:pt x="782" y="1817"/>
                    </a:lnTo>
                    <a:lnTo>
                      <a:pt x="539" y="1978"/>
                    </a:lnTo>
                    <a:lnTo>
                      <a:pt x="152" y="2026"/>
                    </a:lnTo>
                    <a:lnTo>
                      <a:pt x="19" y="2251"/>
                    </a:lnTo>
                    <a:lnTo>
                      <a:pt x="0" y="2396"/>
                    </a:lnTo>
                    <a:lnTo>
                      <a:pt x="213" y="2179"/>
                    </a:lnTo>
                    <a:lnTo>
                      <a:pt x="629" y="2090"/>
                    </a:lnTo>
                    <a:lnTo>
                      <a:pt x="894" y="1906"/>
                    </a:lnTo>
                    <a:lnTo>
                      <a:pt x="1230" y="1986"/>
                    </a:lnTo>
                    <a:lnTo>
                      <a:pt x="1668" y="1906"/>
                    </a:lnTo>
                    <a:lnTo>
                      <a:pt x="1983" y="1745"/>
                    </a:lnTo>
                    <a:lnTo>
                      <a:pt x="2014" y="1600"/>
                    </a:lnTo>
                    <a:lnTo>
                      <a:pt x="2237" y="1496"/>
                    </a:lnTo>
                    <a:lnTo>
                      <a:pt x="2359" y="1552"/>
                    </a:lnTo>
                    <a:lnTo>
                      <a:pt x="2471" y="1479"/>
                    </a:lnTo>
                  </a:path>
                </a:pathLst>
              </a:custGeom>
              <a:noFill/>
              <a:ln w="16510" cap="flat" cmpd="sng">
                <a:solidFill>
                  <a:schemeClr val="bg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149" name="Freeform 11"/>
              <p:cNvSpPr>
                <a:spLocks/>
              </p:cNvSpPr>
              <p:nvPr userDrawn="1"/>
            </p:nvSpPr>
            <p:spPr bwMode="hidden">
              <a:xfrm>
                <a:off x="2366" y="1067"/>
                <a:ext cx="1399" cy="1349"/>
              </a:xfrm>
              <a:custGeom>
                <a:avLst/>
                <a:gdLst>
                  <a:gd name="T0" fmla="*/ 620 w 1399"/>
                  <a:gd name="T1" fmla="*/ 155 h 1349"/>
                  <a:gd name="T2" fmla="*/ 421 w 1399"/>
                  <a:gd name="T3" fmla="*/ 155 h 1349"/>
                  <a:gd name="T4" fmla="*/ 205 w 1399"/>
                  <a:gd name="T5" fmla="*/ 507 h 1349"/>
                  <a:gd name="T6" fmla="*/ 0 w 1399"/>
                  <a:gd name="T7" fmla="*/ 673 h 1349"/>
                  <a:gd name="T8" fmla="*/ 487 w 1399"/>
                  <a:gd name="T9" fmla="*/ 783 h 1349"/>
                  <a:gd name="T10" fmla="*/ 425 w 1399"/>
                  <a:gd name="T11" fmla="*/ 1009 h 1349"/>
                  <a:gd name="T12" fmla="*/ 617 w 1399"/>
                  <a:gd name="T13" fmla="*/ 1086 h 1349"/>
                  <a:gd name="T14" fmla="*/ 498 w 1399"/>
                  <a:gd name="T15" fmla="*/ 1349 h 1349"/>
                  <a:gd name="T16" fmla="*/ 961 w 1399"/>
                  <a:gd name="T17" fmla="*/ 1035 h 1349"/>
                  <a:gd name="T18" fmla="*/ 926 w 1399"/>
                  <a:gd name="T19" fmla="*/ 776 h 1349"/>
                  <a:gd name="T20" fmla="*/ 1181 w 1399"/>
                  <a:gd name="T21" fmla="*/ 749 h 1349"/>
                  <a:gd name="T22" fmla="*/ 1399 w 1399"/>
                  <a:gd name="T23" fmla="*/ 601 h 1349"/>
                  <a:gd name="T24" fmla="*/ 1315 w 1399"/>
                  <a:gd name="T25" fmla="*/ 416 h 1349"/>
                  <a:gd name="T26" fmla="*/ 1341 w 1399"/>
                  <a:gd name="T27" fmla="*/ 196 h 1349"/>
                  <a:gd name="T28" fmla="*/ 1171 w 1399"/>
                  <a:gd name="T29" fmla="*/ 164 h 1349"/>
                  <a:gd name="T30" fmla="*/ 928 w 1399"/>
                  <a:gd name="T31" fmla="*/ 0 h 1349"/>
                  <a:gd name="T32" fmla="*/ 620 w 1399"/>
                  <a:gd name="T33" fmla="*/ 155 h 134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399" h="1349">
                    <a:moveTo>
                      <a:pt x="620" y="155"/>
                    </a:moveTo>
                    <a:lnTo>
                      <a:pt x="421" y="155"/>
                    </a:lnTo>
                    <a:lnTo>
                      <a:pt x="205" y="507"/>
                    </a:lnTo>
                    <a:lnTo>
                      <a:pt x="0" y="673"/>
                    </a:lnTo>
                    <a:lnTo>
                      <a:pt x="487" y="783"/>
                    </a:lnTo>
                    <a:lnTo>
                      <a:pt x="425" y="1009"/>
                    </a:lnTo>
                    <a:lnTo>
                      <a:pt x="617" y="1086"/>
                    </a:lnTo>
                    <a:lnTo>
                      <a:pt x="498" y="1349"/>
                    </a:lnTo>
                    <a:lnTo>
                      <a:pt x="961" y="1035"/>
                    </a:lnTo>
                    <a:lnTo>
                      <a:pt x="926" y="776"/>
                    </a:lnTo>
                    <a:lnTo>
                      <a:pt x="1181" y="749"/>
                    </a:lnTo>
                    <a:lnTo>
                      <a:pt x="1399" y="601"/>
                    </a:lnTo>
                    <a:lnTo>
                      <a:pt x="1315" y="416"/>
                    </a:lnTo>
                    <a:lnTo>
                      <a:pt x="1341" y="196"/>
                    </a:lnTo>
                    <a:lnTo>
                      <a:pt x="1171" y="164"/>
                    </a:lnTo>
                    <a:lnTo>
                      <a:pt x="928" y="0"/>
                    </a:lnTo>
                    <a:lnTo>
                      <a:pt x="620" y="155"/>
                    </a:lnTo>
                    <a:close/>
                  </a:path>
                </a:pathLst>
              </a:custGeom>
              <a:noFill/>
              <a:ln w="17780" cap="flat" cmpd="sng">
                <a:solidFill>
                  <a:schemeClr val="bg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150" name="Freeform 12"/>
              <p:cNvSpPr>
                <a:spLocks/>
              </p:cNvSpPr>
              <p:nvPr userDrawn="1"/>
            </p:nvSpPr>
            <p:spPr bwMode="hidden">
              <a:xfrm>
                <a:off x="4275" y="2031"/>
                <a:ext cx="1256" cy="810"/>
              </a:xfrm>
              <a:custGeom>
                <a:avLst/>
                <a:gdLst>
                  <a:gd name="T0" fmla="*/ 719 w 1256"/>
                  <a:gd name="T1" fmla="*/ 183 h 810"/>
                  <a:gd name="T2" fmla="*/ 760 w 1256"/>
                  <a:gd name="T3" fmla="*/ 33 h 810"/>
                  <a:gd name="T4" fmla="*/ 884 w 1256"/>
                  <a:gd name="T5" fmla="*/ 0 h 810"/>
                  <a:gd name="T6" fmla="*/ 983 w 1256"/>
                  <a:gd name="T7" fmla="*/ 78 h 810"/>
                  <a:gd name="T8" fmla="*/ 1082 w 1256"/>
                  <a:gd name="T9" fmla="*/ 248 h 810"/>
                  <a:gd name="T10" fmla="*/ 1256 w 1256"/>
                  <a:gd name="T11" fmla="*/ 229 h 810"/>
                  <a:gd name="T12" fmla="*/ 1248 w 1256"/>
                  <a:gd name="T13" fmla="*/ 359 h 810"/>
                  <a:gd name="T14" fmla="*/ 1016 w 1256"/>
                  <a:gd name="T15" fmla="*/ 431 h 810"/>
                  <a:gd name="T16" fmla="*/ 879 w 1256"/>
                  <a:gd name="T17" fmla="*/ 417 h 810"/>
                  <a:gd name="T18" fmla="*/ 719 w 1256"/>
                  <a:gd name="T19" fmla="*/ 481 h 810"/>
                  <a:gd name="T20" fmla="*/ 591 w 1256"/>
                  <a:gd name="T21" fmla="*/ 633 h 810"/>
                  <a:gd name="T22" fmla="*/ 423 w 1256"/>
                  <a:gd name="T23" fmla="*/ 537 h 810"/>
                  <a:gd name="T24" fmla="*/ 256 w 1256"/>
                  <a:gd name="T25" fmla="*/ 810 h 810"/>
                  <a:gd name="T26" fmla="*/ 66 w 1256"/>
                  <a:gd name="T27" fmla="*/ 764 h 810"/>
                  <a:gd name="T28" fmla="*/ 0 w 1256"/>
                  <a:gd name="T29" fmla="*/ 601 h 810"/>
                  <a:gd name="T30" fmla="*/ 157 w 1256"/>
                  <a:gd name="T31" fmla="*/ 483 h 810"/>
                  <a:gd name="T32" fmla="*/ 248 w 1256"/>
                  <a:gd name="T33" fmla="*/ 281 h 810"/>
                  <a:gd name="T34" fmla="*/ 438 w 1256"/>
                  <a:gd name="T35" fmla="*/ 150 h 810"/>
                  <a:gd name="T36" fmla="*/ 719 w 1256"/>
                  <a:gd name="T37" fmla="*/ 189 h 81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256" h="810">
                    <a:moveTo>
                      <a:pt x="719" y="183"/>
                    </a:moveTo>
                    <a:lnTo>
                      <a:pt x="760" y="33"/>
                    </a:lnTo>
                    <a:lnTo>
                      <a:pt x="884" y="0"/>
                    </a:lnTo>
                    <a:lnTo>
                      <a:pt x="983" y="78"/>
                    </a:lnTo>
                    <a:lnTo>
                      <a:pt x="1082" y="248"/>
                    </a:lnTo>
                    <a:lnTo>
                      <a:pt x="1256" y="229"/>
                    </a:lnTo>
                    <a:lnTo>
                      <a:pt x="1248" y="359"/>
                    </a:lnTo>
                    <a:lnTo>
                      <a:pt x="1016" y="431"/>
                    </a:lnTo>
                    <a:lnTo>
                      <a:pt x="879" y="417"/>
                    </a:lnTo>
                    <a:lnTo>
                      <a:pt x="719" y="481"/>
                    </a:lnTo>
                    <a:lnTo>
                      <a:pt x="591" y="633"/>
                    </a:lnTo>
                    <a:lnTo>
                      <a:pt x="423" y="537"/>
                    </a:lnTo>
                    <a:lnTo>
                      <a:pt x="256" y="810"/>
                    </a:lnTo>
                    <a:lnTo>
                      <a:pt x="66" y="764"/>
                    </a:lnTo>
                    <a:lnTo>
                      <a:pt x="0" y="601"/>
                    </a:lnTo>
                    <a:lnTo>
                      <a:pt x="157" y="483"/>
                    </a:lnTo>
                    <a:lnTo>
                      <a:pt x="248" y="281"/>
                    </a:lnTo>
                    <a:lnTo>
                      <a:pt x="438" y="150"/>
                    </a:lnTo>
                    <a:lnTo>
                      <a:pt x="719" y="189"/>
                    </a:lnTo>
                  </a:path>
                </a:pathLst>
              </a:custGeom>
              <a:noFill/>
              <a:ln w="17780" cap="flat" cmpd="sng">
                <a:solidFill>
                  <a:schemeClr val="bg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151" name="Freeform 13"/>
              <p:cNvSpPr>
                <a:spLocks/>
              </p:cNvSpPr>
              <p:nvPr userDrawn="1"/>
            </p:nvSpPr>
            <p:spPr bwMode="hidden">
              <a:xfrm>
                <a:off x="2914" y="3476"/>
                <a:ext cx="2848" cy="788"/>
              </a:xfrm>
              <a:custGeom>
                <a:avLst/>
                <a:gdLst>
                  <a:gd name="T0" fmla="*/ 2838 w 2848"/>
                  <a:gd name="T1" fmla="*/ 16 h 788"/>
                  <a:gd name="T2" fmla="*/ 2493 w 2848"/>
                  <a:gd name="T3" fmla="*/ 0 h 788"/>
                  <a:gd name="T4" fmla="*/ 2278 w 2848"/>
                  <a:gd name="T5" fmla="*/ 81 h 788"/>
                  <a:gd name="T6" fmla="*/ 1936 w 2848"/>
                  <a:gd name="T7" fmla="*/ 44 h 788"/>
                  <a:gd name="T8" fmla="*/ 1739 w 2848"/>
                  <a:gd name="T9" fmla="*/ 354 h 788"/>
                  <a:gd name="T10" fmla="*/ 1600 w 2848"/>
                  <a:gd name="T11" fmla="*/ 212 h 788"/>
                  <a:gd name="T12" fmla="*/ 1352 w 2848"/>
                  <a:gd name="T13" fmla="*/ 308 h 788"/>
                  <a:gd name="T14" fmla="*/ 1445 w 2848"/>
                  <a:gd name="T15" fmla="*/ 515 h 788"/>
                  <a:gd name="T16" fmla="*/ 1072 w 2848"/>
                  <a:gd name="T17" fmla="*/ 412 h 788"/>
                  <a:gd name="T18" fmla="*/ 888 w 2848"/>
                  <a:gd name="T19" fmla="*/ 540 h 788"/>
                  <a:gd name="T20" fmla="*/ 0 w 2848"/>
                  <a:gd name="T21" fmla="*/ 660 h 788"/>
                  <a:gd name="T22" fmla="*/ 288 w 2848"/>
                  <a:gd name="T23" fmla="*/ 788 h 788"/>
                  <a:gd name="T24" fmla="*/ 1040 w 2848"/>
                  <a:gd name="T25" fmla="*/ 676 h 788"/>
                  <a:gd name="T26" fmla="*/ 1272 w 2848"/>
                  <a:gd name="T27" fmla="*/ 748 h 788"/>
                  <a:gd name="T28" fmla="*/ 2096 w 2848"/>
                  <a:gd name="T29" fmla="*/ 691 h 788"/>
                  <a:gd name="T30" fmla="*/ 2320 w 2848"/>
                  <a:gd name="T31" fmla="*/ 748 h 788"/>
                  <a:gd name="T32" fmla="*/ 2456 w 2848"/>
                  <a:gd name="T33" fmla="*/ 596 h 788"/>
                  <a:gd name="T34" fmla="*/ 2712 w 2848"/>
                  <a:gd name="T35" fmla="*/ 716 h 788"/>
                  <a:gd name="T36" fmla="*/ 2716 w 2848"/>
                  <a:gd name="T37" fmla="*/ 339 h 788"/>
                  <a:gd name="T38" fmla="*/ 2848 w 2848"/>
                  <a:gd name="T39" fmla="*/ 258 h 78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2848" h="788">
                    <a:moveTo>
                      <a:pt x="2838" y="16"/>
                    </a:moveTo>
                    <a:lnTo>
                      <a:pt x="2493" y="0"/>
                    </a:lnTo>
                    <a:lnTo>
                      <a:pt x="2278" y="81"/>
                    </a:lnTo>
                    <a:lnTo>
                      <a:pt x="1936" y="44"/>
                    </a:lnTo>
                    <a:lnTo>
                      <a:pt x="1739" y="354"/>
                    </a:lnTo>
                    <a:lnTo>
                      <a:pt x="1600" y="212"/>
                    </a:lnTo>
                    <a:lnTo>
                      <a:pt x="1352" y="308"/>
                    </a:lnTo>
                    <a:lnTo>
                      <a:pt x="1445" y="515"/>
                    </a:lnTo>
                    <a:lnTo>
                      <a:pt x="1072" y="412"/>
                    </a:lnTo>
                    <a:lnTo>
                      <a:pt x="888" y="540"/>
                    </a:lnTo>
                    <a:lnTo>
                      <a:pt x="0" y="660"/>
                    </a:lnTo>
                    <a:lnTo>
                      <a:pt x="288" y="788"/>
                    </a:lnTo>
                    <a:lnTo>
                      <a:pt x="1040" y="676"/>
                    </a:lnTo>
                    <a:lnTo>
                      <a:pt x="1272" y="748"/>
                    </a:lnTo>
                    <a:lnTo>
                      <a:pt x="2096" y="691"/>
                    </a:lnTo>
                    <a:lnTo>
                      <a:pt x="2320" y="748"/>
                    </a:lnTo>
                    <a:lnTo>
                      <a:pt x="2456" y="596"/>
                    </a:lnTo>
                    <a:lnTo>
                      <a:pt x="2712" y="716"/>
                    </a:lnTo>
                    <a:lnTo>
                      <a:pt x="2716" y="339"/>
                    </a:lnTo>
                    <a:lnTo>
                      <a:pt x="2848" y="258"/>
                    </a:lnTo>
                  </a:path>
                </a:pathLst>
              </a:custGeom>
              <a:noFill/>
              <a:ln w="17780" cap="flat" cmpd="sng">
                <a:solidFill>
                  <a:schemeClr val="bg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152" name="Freeform 14"/>
              <p:cNvSpPr>
                <a:spLocks/>
              </p:cNvSpPr>
              <p:nvPr userDrawn="1"/>
            </p:nvSpPr>
            <p:spPr bwMode="hidden">
              <a:xfrm>
                <a:off x="5443" y="922"/>
                <a:ext cx="319" cy="854"/>
              </a:xfrm>
              <a:custGeom>
                <a:avLst/>
                <a:gdLst>
                  <a:gd name="T0" fmla="*/ 0 w 319"/>
                  <a:gd name="T1" fmla="*/ 0 h 854"/>
                  <a:gd name="T2" fmla="*/ 106 w 319"/>
                  <a:gd name="T3" fmla="*/ 313 h 854"/>
                  <a:gd name="T4" fmla="*/ 106 w 319"/>
                  <a:gd name="T5" fmla="*/ 634 h 854"/>
                  <a:gd name="T6" fmla="*/ 268 w 319"/>
                  <a:gd name="T7" fmla="*/ 854 h 854"/>
                  <a:gd name="T8" fmla="*/ 278 w 319"/>
                  <a:gd name="T9" fmla="*/ 577 h 854"/>
                  <a:gd name="T10" fmla="*/ 238 w 319"/>
                  <a:gd name="T11" fmla="*/ 400 h 854"/>
                  <a:gd name="T12" fmla="*/ 319 w 319"/>
                  <a:gd name="T13" fmla="*/ 240 h 85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19" h="854">
                    <a:moveTo>
                      <a:pt x="0" y="0"/>
                    </a:moveTo>
                    <a:lnTo>
                      <a:pt x="106" y="313"/>
                    </a:lnTo>
                    <a:lnTo>
                      <a:pt x="106" y="634"/>
                    </a:lnTo>
                    <a:lnTo>
                      <a:pt x="268" y="854"/>
                    </a:lnTo>
                    <a:lnTo>
                      <a:pt x="278" y="577"/>
                    </a:lnTo>
                    <a:lnTo>
                      <a:pt x="238" y="400"/>
                    </a:lnTo>
                    <a:lnTo>
                      <a:pt x="319" y="240"/>
                    </a:lnTo>
                  </a:path>
                </a:pathLst>
              </a:custGeom>
              <a:noFill/>
              <a:ln w="17780" cap="flat" cmpd="sng">
                <a:solidFill>
                  <a:schemeClr val="bg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153" name="Freeform 15"/>
              <p:cNvSpPr>
                <a:spLocks/>
              </p:cNvSpPr>
              <p:nvPr userDrawn="1"/>
            </p:nvSpPr>
            <p:spPr bwMode="hidden">
              <a:xfrm>
                <a:off x="4954" y="3568"/>
                <a:ext cx="646" cy="392"/>
              </a:xfrm>
              <a:custGeom>
                <a:avLst/>
                <a:gdLst>
                  <a:gd name="T0" fmla="*/ 504 w 646"/>
                  <a:gd name="T1" fmla="*/ 0 h 392"/>
                  <a:gd name="T2" fmla="*/ 320 w 646"/>
                  <a:gd name="T3" fmla="*/ 61 h 392"/>
                  <a:gd name="T4" fmla="*/ 238 w 646"/>
                  <a:gd name="T5" fmla="*/ 109 h 392"/>
                  <a:gd name="T6" fmla="*/ 144 w 646"/>
                  <a:gd name="T7" fmla="*/ 216 h 392"/>
                  <a:gd name="T8" fmla="*/ 0 w 646"/>
                  <a:gd name="T9" fmla="*/ 392 h 392"/>
                  <a:gd name="T10" fmla="*/ 360 w 646"/>
                  <a:gd name="T11" fmla="*/ 263 h 392"/>
                  <a:gd name="T12" fmla="*/ 432 w 646"/>
                  <a:gd name="T13" fmla="*/ 182 h 392"/>
                  <a:gd name="T14" fmla="*/ 646 w 646"/>
                  <a:gd name="T15" fmla="*/ 142 h 392"/>
                  <a:gd name="T16" fmla="*/ 504 w 646"/>
                  <a:gd name="T17" fmla="*/ 0 h 39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646" h="392">
                    <a:moveTo>
                      <a:pt x="504" y="0"/>
                    </a:moveTo>
                    <a:lnTo>
                      <a:pt x="320" y="61"/>
                    </a:lnTo>
                    <a:lnTo>
                      <a:pt x="238" y="109"/>
                    </a:lnTo>
                    <a:lnTo>
                      <a:pt x="144" y="216"/>
                    </a:lnTo>
                    <a:lnTo>
                      <a:pt x="0" y="392"/>
                    </a:lnTo>
                    <a:lnTo>
                      <a:pt x="360" y="263"/>
                    </a:lnTo>
                    <a:lnTo>
                      <a:pt x="432" y="182"/>
                    </a:lnTo>
                    <a:lnTo>
                      <a:pt x="646" y="142"/>
                    </a:lnTo>
                    <a:lnTo>
                      <a:pt x="504" y="0"/>
                    </a:lnTo>
                    <a:close/>
                  </a:path>
                </a:pathLst>
              </a:custGeom>
              <a:noFill/>
              <a:ln w="17780" cap="flat" cmpd="sng">
                <a:solidFill>
                  <a:schemeClr val="bg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154" name="Freeform 16"/>
              <p:cNvSpPr>
                <a:spLocks/>
              </p:cNvSpPr>
              <p:nvPr userDrawn="1"/>
            </p:nvSpPr>
            <p:spPr bwMode="hidden">
              <a:xfrm>
                <a:off x="50" y="2400"/>
                <a:ext cx="2736" cy="1920"/>
              </a:xfrm>
              <a:custGeom>
                <a:avLst/>
                <a:gdLst>
                  <a:gd name="T0" fmla="*/ 0 w 2736"/>
                  <a:gd name="T1" fmla="*/ 0 h 1920"/>
                  <a:gd name="T2" fmla="*/ 96 w 2736"/>
                  <a:gd name="T3" fmla="*/ 336 h 1920"/>
                  <a:gd name="T4" fmla="*/ 384 w 2736"/>
                  <a:gd name="T5" fmla="*/ 384 h 1920"/>
                  <a:gd name="T6" fmla="*/ 576 w 2736"/>
                  <a:gd name="T7" fmla="*/ 720 h 1920"/>
                  <a:gd name="T8" fmla="*/ 528 w 2736"/>
                  <a:gd name="T9" fmla="*/ 960 h 1920"/>
                  <a:gd name="T10" fmla="*/ 672 w 2736"/>
                  <a:gd name="T11" fmla="*/ 1104 h 1920"/>
                  <a:gd name="T12" fmla="*/ 576 w 2736"/>
                  <a:gd name="T13" fmla="*/ 1392 h 1920"/>
                  <a:gd name="T14" fmla="*/ 624 w 2736"/>
                  <a:gd name="T15" fmla="*/ 1632 h 1920"/>
                  <a:gd name="T16" fmla="*/ 1488 w 2736"/>
                  <a:gd name="T17" fmla="*/ 1872 h 1920"/>
                  <a:gd name="T18" fmla="*/ 1680 w 2736"/>
                  <a:gd name="T19" fmla="*/ 1728 h 1920"/>
                  <a:gd name="T20" fmla="*/ 2208 w 2736"/>
                  <a:gd name="T21" fmla="*/ 1728 h 1920"/>
                  <a:gd name="T22" fmla="*/ 2304 w 2736"/>
                  <a:gd name="T23" fmla="*/ 1632 h 1920"/>
                  <a:gd name="T24" fmla="*/ 2736 w 2736"/>
                  <a:gd name="T25" fmla="*/ 1872 h 1920"/>
                  <a:gd name="T26" fmla="*/ 2640 w 2736"/>
                  <a:gd name="T27" fmla="*/ 1920 h 1920"/>
                  <a:gd name="T28" fmla="*/ 2304 w 2736"/>
                  <a:gd name="T29" fmla="*/ 1824 h 1920"/>
                  <a:gd name="T30" fmla="*/ 2160 w 2736"/>
                  <a:gd name="T31" fmla="*/ 1872 h 1920"/>
                  <a:gd name="T32" fmla="*/ 1632 w 2736"/>
                  <a:gd name="T33" fmla="*/ 1920 h 1920"/>
                  <a:gd name="T34" fmla="*/ 1440 w 2736"/>
                  <a:gd name="T35" fmla="*/ 1920 h 1920"/>
                  <a:gd name="T36" fmla="*/ 480 w 2736"/>
                  <a:gd name="T37" fmla="*/ 1824 h 1920"/>
                  <a:gd name="T38" fmla="*/ 192 w 2736"/>
                  <a:gd name="T39" fmla="*/ 1872 h 1920"/>
                  <a:gd name="T40" fmla="*/ 96 w 2736"/>
                  <a:gd name="T41" fmla="*/ 1680 h 1920"/>
                  <a:gd name="T42" fmla="*/ 288 w 2736"/>
                  <a:gd name="T43" fmla="*/ 1440 h 1920"/>
                  <a:gd name="T44" fmla="*/ 336 w 2736"/>
                  <a:gd name="T45" fmla="*/ 1104 h 1920"/>
                  <a:gd name="T46" fmla="*/ 144 w 2736"/>
                  <a:gd name="T47" fmla="*/ 864 h 1920"/>
                  <a:gd name="T48" fmla="*/ 240 w 2736"/>
                  <a:gd name="T49" fmla="*/ 624 h 1920"/>
                  <a:gd name="T50" fmla="*/ 48 w 2736"/>
                  <a:gd name="T51" fmla="*/ 528 h 1920"/>
                  <a:gd name="T52" fmla="*/ 0 w 2736"/>
                  <a:gd name="T53" fmla="*/ 0 h 192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2736" h="1920">
                    <a:moveTo>
                      <a:pt x="0" y="0"/>
                    </a:moveTo>
                    <a:lnTo>
                      <a:pt x="96" y="336"/>
                    </a:lnTo>
                    <a:lnTo>
                      <a:pt x="384" y="384"/>
                    </a:lnTo>
                    <a:lnTo>
                      <a:pt x="576" y="720"/>
                    </a:lnTo>
                    <a:lnTo>
                      <a:pt x="528" y="960"/>
                    </a:lnTo>
                    <a:lnTo>
                      <a:pt x="672" y="1104"/>
                    </a:lnTo>
                    <a:lnTo>
                      <a:pt x="576" y="1392"/>
                    </a:lnTo>
                    <a:lnTo>
                      <a:pt x="624" y="1632"/>
                    </a:lnTo>
                    <a:lnTo>
                      <a:pt x="1488" y="1872"/>
                    </a:lnTo>
                    <a:lnTo>
                      <a:pt x="1680" y="1728"/>
                    </a:lnTo>
                    <a:lnTo>
                      <a:pt x="2208" y="1728"/>
                    </a:lnTo>
                    <a:lnTo>
                      <a:pt x="2304" y="1632"/>
                    </a:lnTo>
                    <a:lnTo>
                      <a:pt x="2736" y="1872"/>
                    </a:lnTo>
                    <a:lnTo>
                      <a:pt x="2640" y="1920"/>
                    </a:lnTo>
                    <a:lnTo>
                      <a:pt x="2304" y="1824"/>
                    </a:lnTo>
                    <a:lnTo>
                      <a:pt x="2160" y="1872"/>
                    </a:lnTo>
                    <a:lnTo>
                      <a:pt x="1632" y="1920"/>
                    </a:lnTo>
                    <a:lnTo>
                      <a:pt x="1440" y="1920"/>
                    </a:lnTo>
                    <a:lnTo>
                      <a:pt x="480" y="1824"/>
                    </a:lnTo>
                    <a:lnTo>
                      <a:pt x="192" y="1872"/>
                    </a:lnTo>
                    <a:lnTo>
                      <a:pt x="96" y="1680"/>
                    </a:lnTo>
                    <a:lnTo>
                      <a:pt x="288" y="1440"/>
                    </a:lnTo>
                    <a:lnTo>
                      <a:pt x="336" y="1104"/>
                    </a:lnTo>
                    <a:lnTo>
                      <a:pt x="144" y="864"/>
                    </a:lnTo>
                    <a:lnTo>
                      <a:pt x="240" y="624"/>
                    </a:lnTo>
                    <a:lnTo>
                      <a:pt x="48" y="528"/>
                    </a:lnTo>
                    <a:lnTo>
                      <a:pt x="0" y="0"/>
                    </a:lnTo>
                    <a:close/>
                  </a:path>
                </a:pathLst>
              </a:custGeom>
              <a:noFill/>
              <a:ln w="9525" cap="flat" cmpd="sng">
                <a:solidFill>
                  <a:schemeClr val="bg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grpSp>
        <p:grpSp>
          <p:nvGrpSpPr>
            <p:cNvPr id="6" name="Group 17"/>
            <p:cNvGrpSpPr>
              <a:grpSpLocks/>
            </p:cNvGrpSpPr>
            <p:nvPr userDrawn="1"/>
          </p:nvGrpSpPr>
          <p:grpSpPr bwMode="auto">
            <a:xfrm>
              <a:off x="0" y="2291"/>
              <a:ext cx="1385" cy="1702"/>
              <a:chOff x="0" y="2291"/>
              <a:chExt cx="1385" cy="1702"/>
            </a:xfrm>
          </p:grpSpPr>
          <p:sp>
            <p:nvSpPr>
              <p:cNvPr id="7" name="Rectangle 18"/>
              <p:cNvSpPr>
                <a:spLocks noChangeArrowheads="1"/>
              </p:cNvSpPr>
              <p:nvPr userDrawn="1"/>
            </p:nvSpPr>
            <p:spPr bwMode="ltGray">
              <a:xfrm rot="6798887">
                <a:off x="63" y="3882"/>
                <a:ext cx="75"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8" name="Rectangle 19"/>
              <p:cNvSpPr>
                <a:spLocks noChangeArrowheads="1"/>
              </p:cNvSpPr>
              <p:nvPr userDrawn="1"/>
            </p:nvSpPr>
            <p:spPr bwMode="ltGray">
              <a:xfrm rot="6798887">
                <a:off x="33" y="3880"/>
                <a:ext cx="75"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9" name="Rectangle 20"/>
              <p:cNvSpPr>
                <a:spLocks noChangeArrowheads="1"/>
              </p:cNvSpPr>
              <p:nvPr userDrawn="1"/>
            </p:nvSpPr>
            <p:spPr bwMode="ltGray">
              <a:xfrm rot="6798887">
                <a:off x="7" y="3874"/>
                <a:ext cx="75"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10" name="Rectangle 21"/>
              <p:cNvSpPr>
                <a:spLocks noChangeArrowheads="1"/>
              </p:cNvSpPr>
              <p:nvPr userDrawn="1"/>
            </p:nvSpPr>
            <p:spPr bwMode="ltGray">
              <a:xfrm rot="5999912">
                <a:off x="209" y="3884"/>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11" name="Rectangle 22"/>
              <p:cNvSpPr>
                <a:spLocks noChangeArrowheads="1"/>
              </p:cNvSpPr>
              <p:nvPr userDrawn="1"/>
            </p:nvSpPr>
            <p:spPr bwMode="ltGray">
              <a:xfrm rot="5999912">
                <a:off x="183" y="3888"/>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12" name="Rectangle 23"/>
              <p:cNvSpPr>
                <a:spLocks noChangeArrowheads="1"/>
              </p:cNvSpPr>
              <p:nvPr userDrawn="1"/>
            </p:nvSpPr>
            <p:spPr bwMode="ltGray">
              <a:xfrm rot="6250138">
                <a:off x="153" y="3888"/>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13" name="Rectangle 24"/>
              <p:cNvSpPr>
                <a:spLocks noChangeArrowheads="1"/>
              </p:cNvSpPr>
              <p:nvPr userDrawn="1"/>
            </p:nvSpPr>
            <p:spPr bwMode="ltGray">
              <a:xfrm rot="6238076">
                <a:off x="123" y="3886"/>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14" name="Rectangle 25"/>
              <p:cNvSpPr>
                <a:spLocks noChangeArrowheads="1"/>
              </p:cNvSpPr>
              <p:nvPr userDrawn="1"/>
            </p:nvSpPr>
            <p:spPr bwMode="ltGray">
              <a:xfrm rot="5380717">
                <a:off x="363" y="3868"/>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15" name="Rectangle 26"/>
              <p:cNvSpPr>
                <a:spLocks noChangeArrowheads="1"/>
              </p:cNvSpPr>
              <p:nvPr userDrawn="1"/>
            </p:nvSpPr>
            <p:spPr bwMode="ltGray">
              <a:xfrm rot="5380717">
                <a:off x="333" y="3872"/>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16" name="Rectangle 27"/>
              <p:cNvSpPr>
                <a:spLocks noChangeArrowheads="1"/>
              </p:cNvSpPr>
              <p:nvPr userDrawn="1"/>
            </p:nvSpPr>
            <p:spPr bwMode="ltGray">
              <a:xfrm rot="5583200">
                <a:off x="303" y="3876"/>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17" name="Rectangle 28"/>
              <p:cNvSpPr>
                <a:spLocks noChangeArrowheads="1"/>
              </p:cNvSpPr>
              <p:nvPr userDrawn="1"/>
            </p:nvSpPr>
            <p:spPr bwMode="ltGray">
              <a:xfrm rot="5737625">
                <a:off x="271" y="3882"/>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18" name="Rectangle 29"/>
              <p:cNvSpPr>
                <a:spLocks noChangeArrowheads="1"/>
              </p:cNvSpPr>
              <p:nvPr userDrawn="1"/>
            </p:nvSpPr>
            <p:spPr bwMode="ltGray">
              <a:xfrm rot="4715477">
                <a:off x="517" y="3828"/>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19" name="Rectangle 30"/>
              <p:cNvSpPr>
                <a:spLocks noChangeArrowheads="1"/>
              </p:cNvSpPr>
              <p:nvPr userDrawn="1"/>
            </p:nvSpPr>
            <p:spPr bwMode="ltGray">
              <a:xfrm rot="4924949">
                <a:off x="486" y="3834"/>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20" name="Rectangle 31"/>
              <p:cNvSpPr>
                <a:spLocks noChangeArrowheads="1"/>
              </p:cNvSpPr>
              <p:nvPr userDrawn="1"/>
            </p:nvSpPr>
            <p:spPr bwMode="ltGray">
              <a:xfrm rot="4924949">
                <a:off x="456" y="3848"/>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21" name="Rectangle 32"/>
              <p:cNvSpPr>
                <a:spLocks noChangeArrowheads="1"/>
              </p:cNvSpPr>
              <p:nvPr userDrawn="1"/>
            </p:nvSpPr>
            <p:spPr bwMode="ltGray">
              <a:xfrm rot="5041352">
                <a:off x="427" y="3850"/>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22" name="Rectangle 33"/>
              <p:cNvSpPr>
                <a:spLocks noChangeArrowheads="1"/>
              </p:cNvSpPr>
              <p:nvPr userDrawn="1"/>
            </p:nvSpPr>
            <p:spPr bwMode="ltGray">
              <a:xfrm rot="3816889">
                <a:off x="664" y="3762"/>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23" name="Rectangle 34"/>
              <p:cNvSpPr>
                <a:spLocks noChangeArrowheads="1"/>
              </p:cNvSpPr>
              <p:nvPr userDrawn="1"/>
            </p:nvSpPr>
            <p:spPr bwMode="ltGray">
              <a:xfrm rot="3816889">
                <a:off x="634" y="3780"/>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24" name="Rectangle 35"/>
              <p:cNvSpPr>
                <a:spLocks noChangeArrowheads="1"/>
              </p:cNvSpPr>
              <p:nvPr userDrawn="1"/>
            </p:nvSpPr>
            <p:spPr bwMode="ltGray">
              <a:xfrm rot="4104184">
                <a:off x="606" y="3790"/>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25" name="Rectangle 36"/>
              <p:cNvSpPr>
                <a:spLocks noChangeArrowheads="1"/>
              </p:cNvSpPr>
              <p:nvPr userDrawn="1"/>
            </p:nvSpPr>
            <p:spPr bwMode="ltGray">
              <a:xfrm rot="4325343">
                <a:off x="575" y="3804"/>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26" name="Rectangle 37"/>
              <p:cNvSpPr>
                <a:spLocks noChangeArrowheads="1"/>
              </p:cNvSpPr>
              <p:nvPr userDrawn="1"/>
            </p:nvSpPr>
            <p:spPr bwMode="ltGray">
              <a:xfrm rot="3368036">
                <a:off x="800" y="3682"/>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27" name="Rectangle 38"/>
              <p:cNvSpPr>
                <a:spLocks noChangeArrowheads="1"/>
              </p:cNvSpPr>
              <p:nvPr userDrawn="1"/>
            </p:nvSpPr>
            <p:spPr bwMode="ltGray">
              <a:xfrm rot="3368036">
                <a:off x="772" y="3698"/>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28" name="Rectangle 39"/>
              <p:cNvSpPr>
                <a:spLocks noChangeArrowheads="1"/>
              </p:cNvSpPr>
              <p:nvPr userDrawn="1"/>
            </p:nvSpPr>
            <p:spPr bwMode="ltGray">
              <a:xfrm rot="3368036">
                <a:off x="746" y="3716"/>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29" name="Rectangle 40"/>
              <p:cNvSpPr>
                <a:spLocks noChangeArrowheads="1"/>
              </p:cNvSpPr>
              <p:nvPr userDrawn="1"/>
            </p:nvSpPr>
            <p:spPr bwMode="ltGray">
              <a:xfrm rot="3816889">
                <a:off x="717" y="3734"/>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0" name="Rectangle 41"/>
              <p:cNvSpPr>
                <a:spLocks noChangeArrowheads="1"/>
              </p:cNvSpPr>
              <p:nvPr userDrawn="1"/>
            </p:nvSpPr>
            <p:spPr bwMode="ltGray">
              <a:xfrm rot="2302266">
                <a:off x="923" y="3587"/>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1" name="Rectangle 42"/>
              <p:cNvSpPr>
                <a:spLocks noChangeArrowheads="1"/>
              </p:cNvSpPr>
              <p:nvPr userDrawn="1"/>
            </p:nvSpPr>
            <p:spPr bwMode="ltGray">
              <a:xfrm rot="2302266">
                <a:off x="899" y="3606"/>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2" name="Rectangle 43"/>
              <p:cNvSpPr>
                <a:spLocks noChangeArrowheads="1"/>
              </p:cNvSpPr>
              <p:nvPr userDrawn="1"/>
            </p:nvSpPr>
            <p:spPr bwMode="ltGray">
              <a:xfrm rot="2707562">
                <a:off x="876" y="3626"/>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 name="Rectangle 44"/>
              <p:cNvSpPr>
                <a:spLocks noChangeArrowheads="1"/>
              </p:cNvSpPr>
              <p:nvPr userDrawn="1"/>
            </p:nvSpPr>
            <p:spPr bwMode="ltGray">
              <a:xfrm rot="2707562">
                <a:off x="850" y="3644"/>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4" name="Rectangle 45"/>
              <p:cNvSpPr>
                <a:spLocks noChangeArrowheads="1"/>
              </p:cNvSpPr>
              <p:nvPr userDrawn="1"/>
            </p:nvSpPr>
            <p:spPr bwMode="ltGray">
              <a:xfrm rot="1525830">
                <a:off x="1027" y="3473"/>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5" name="Rectangle 46"/>
              <p:cNvSpPr>
                <a:spLocks noChangeArrowheads="1"/>
              </p:cNvSpPr>
              <p:nvPr userDrawn="1"/>
            </p:nvSpPr>
            <p:spPr bwMode="ltGray">
              <a:xfrm rot="1525830">
                <a:off x="1009" y="3497"/>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6" name="Rectangle 47"/>
              <p:cNvSpPr>
                <a:spLocks noChangeArrowheads="1"/>
              </p:cNvSpPr>
              <p:nvPr userDrawn="1"/>
            </p:nvSpPr>
            <p:spPr bwMode="ltGray">
              <a:xfrm rot="1788117">
                <a:off x="990" y="3519"/>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7" name="Rectangle 48"/>
              <p:cNvSpPr>
                <a:spLocks noChangeArrowheads="1"/>
              </p:cNvSpPr>
              <p:nvPr userDrawn="1"/>
            </p:nvSpPr>
            <p:spPr bwMode="ltGray">
              <a:xfrm rot="1788117">
                <a:off x="969" y="3544"/>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8" name="Rectangle 49"/>
              <p:cNvSpPr>
                <a:spLocks noChangeArrowheads="1"/>
              </p:cNvSpPr>
              <p:nvPr userDrawn="1"/>
            </p:nvSpPr>
            <p:spPr bwMode="ltGray">
              <a:xfrm rot="841630">
                <a:off x="1113" y="3355"/>
                <a:ext cx="75"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9" name="Rectangle 50"/>
              <p:cNvSpPr>
                <a:spLocks noChangeArrowheads="1"/>
              </p:cNvSpPr>
              <p:nvPr userDrawn="1"/>
            </p:nvSpPr>
            <p:spPr bwMode="ltGray">
              <a:xfrm rot="841630">
                <a:off x="1100" y="3378"/>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40" name="Rectangle 51"/>
              <p:cNvSpPr>
                <a:spLocks noChangeArrowheads="1"/>
              </p:cNvSpPr>
              <p:nvPr userDrawn="1"/>
            </p:nvSpPr>
            <p:spPr bwMode="ltGray">
              <a:xfrm rot="1308689">
                <a:off x="1086" y="3404"/>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41" name="Rectangle 52"/>
              <p:cNvSpPr>
                <a:spLocks noChangeArrowheads="1"/>
              </p:cNvSpPr>
              <p:nvPr userDrawn="1"/>
            </p:nvSpPr>
            <p:spPr bwMode="ltGray">
              <a:xfrm rot="1308689">
                <a:off x="1064" y="3425"/>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42" name="Rectangle 53"/>
              <p:cNvSpPr>
                <a:spLocks noChangeArrowheads="1"/>
              </p:cNvSpPr>
              <p:nvPr userDrawn="1"/>
            </p:nvSpPr>
            <p:spPr bwMode="ltGray">
              <a:xfrm rot="469913">
                <a:off x="1172" y="3225"/>
                <a:ext cx="81"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43" name="Rectangle 54"/>
              <p:cNvSpPr>
                <a:spLocks noChangeArrowheads="1"/>
              </p:cNvSpPr>
              <p:nvPr userDrawn="1"/>
            </p:nvSpPr>
            <p:spPr bwMode="ltGray">
              <a:xfrm rot="559869">
                <a:off x="1162" y="3250"/>
                <a:ext cx="81"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44" name="Rectangle 55"/>
              <p:cNvSpPr>
                <a:spLocks noChangeArrowheads="1"/>
              </p:cNvSpPr>
              <p:nvPr userDrawn="1"/>
            </p:nvSpPr>
            <p:spPr bwMode="ltGray">
              <a:xfrm rot="734079">
                <a:off x="1154" y="3276"/>
                <a:ext cx="81"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45" name="Rectangle 56"/>
              <p:cNvSpPr>
                <a:spLocks noChangeArrowheads="1"/>
              </p:cNvSpPr>
              <p:nvPr userDrawn="1"/>
            </p:nvSpPr>
            <p:spPr bwMode="ltGray">
              <a:xfrm rot="734079">
                <a:off x="1141" y="3304"/>
                <a:ext cx="75"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46" name="Rectangle 57"/>
              <p:cNvSpPr>
                <a:spLocks noChangeArrowheads="1"/>
              </p:cNvSpPr>
              <p:nvPr userDrawn="1"/>
            </p:nvSpPr>
            <p:spPr bwMode="ltGray">
              <a:xfrm rot="-293905">
                <a:off x="1211" y="3096"/>
                <a:ext cx="81"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47" name="Rectangle 58"/>
              <p:cNvSpPr>
                <a:spLocks noChangeArrowheads="1"/>
              </p:cNvSpPr>
              <p:nvPr userDrawn="1"/>
            </p:nvSpPr>
            <p:spPr bwMode="ltGray">
              <a:xfrm rot="-8">
                <a:off x="1201" y="3122"/>
                <a:ext cx="81"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48" name="Rectangle 59"/>
              <p:cNvSpPr>
                <a:spLocks noChangeArrowheads="1"/>
              </p:cNvSpPr>
              <p:nvPr userDrawn="1"/>
            </p:nvSpPr>
            <p:spPr bwMode="ltGray">
              <a:xfrm rot="-8">
                <a:off x="1200" y="3147"/>
                <a:ext cx="81"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49" name="Rectangle 60"/>
              <p:cNvSpPr>
                <a:spLocks noChangeArrowheads="1"/>
              </p:cNvSpPr>
              <p:nvPr userDrawn="1"/>
            </p:nvSpPr>
            <p:spPr bwMode="ltGray">
              <a:xfrm rot="214188">
                <a:off x="1189" y="3173"/>
                <a:ext cx="81"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50" name="Rectangle 61"/>
              <p:cNvSpPr>
                <a:spLocks noChangeArrowheads="1"/>
              </p:cNvSpPr>
              <p:nvPr userDrawn="1"/>
            </p:nvSpPr>
            <p:spPr bwMode="ltGray">
              <a:xfrm rot="-682388">
                <a:off x="1219" y="2965"/>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51" name="Rectangle 62"/>
              <p:cNvSpPr>
                <a:spLocks noChangeArrowheads="1"/>
              </p:cNvSpPr>
              <p:nvPr userDrawn="1"/>
            </p:nvSpPr>
            <p:spPr bwMode="ltGray">
              <a:xfrm rot="-480400">
                <a:off x="1220" y="2991"/>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52" name="Rectangle 63"/>
              <p:cNvSpPr>
                <a:spLocks noChangeArrowheads="1"/>
              </p:cNvSpPr>
              <p:nvPr userDrawn="1"/>
            </p:nvSpPr>
            <p:spPr bwMode="ltGray">
              <a:xfrm rot="-480400">
                <a:off x="1220" y="3015"/>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53" name="Rectangle 64"/>
              <p:cNvSpPr>
                <a:spLocks noChangeArrowheads="1"/>
              </p:cNvSpPr>
              <p:nvPr userDrawn="1"/>
            </p:nvSpPr>
            <p:spPr bwMode="ltGray">
              <a:xfrm rot="-270546">
                <a:off x="1219" y="3041"/>
                <a:ext cx="81"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54" name="Rectangle 65"/>
              <p:cNvSpPr>
                <a:spLocks noChangeArrowheads="1"/>
              </p:cNvSpPr>
              <p:nvPr userDrawn="1"/>
            </p:nvSpPr>
            <p:spPr bwMode="ltGray">
              <a:xfrm rot="-1132286">
                <a:off x="1207" y="2843"/>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55" name="Rectangle 66"/>
              <p:cNvSpPr>
                <a:spLocks noChangeArrowheads="1"/>
              </p:cNvSpPr>
              <p:nvPr userDrawn="1"/>
            </p:nvSpPr>
            <p:spPr bwMode="ltGray">
              <a:xfrm rot="-969272">
                <a:off x="1213" y="2864"/>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56" name="Rectangle 67"/>
              <p:cNvSpPr>
                <a:spLocks noChangeArrowheads="1"/>
              </p:cNvSpPr>
              <p:nvPr userDrawn="1"/>
            </p:nvSpPr>
            <p:spPr bwMode="ltGray">
              <a:xfrm rot="-969272">
                <a:off x="1216" y="2888"/>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57" name="Rectangle 68"/>
              <p:cNvSpPr>
                <a:spLocks noChangeArrowheads="1"/>
              </p:cNvSpPr>
              <p:nvPr userDrawn="1"/>
            </p:nvSpPr>
            <p:spPr bwMode="ltGray">
              <a:xfrm rot="-806259">
                <a:off x="1219" y="2915"/>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58" name="Rectangle 69"/>
              <p:cNvSpPr>
                <a:spLocks noChangeArrowheads="1"/>
              </p:cNvSpPr>
              <p:nvPr userDrawn="1"/>
            </p:nvSpPr>
            <p:spPr bwMode="ltGray">
              <a:xfrm rot="-1543941">
                <a:off x="1165" y="2727"/>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59" name="Rectangle 70"/>
              <p:cNvSpPr>
                <a:spLocks noChangeArrowheads="1"/>
              </p:cNvSpPr>
              <p:nvPr userDrawn="1"/>
            </p:nvSpPr>
            <p:spPr bwMode="ltGray">
              <a:xfrm rot="-1341953">
                <a:off x="1176" y="2752"/>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60" name="Rectangle 71"/>
              <p:cNvSpPr>
                <a:spLocks noChangeArrowheads="1"/>
              </p:cNvSpPr>
              <p:nvPr userDrawn="1"/>
            </p:nvSpPr>
            <p:spPr bwMode="ltGray">
              <a:xfrm rot="-1341953">
                <a:off x="1184" y="2775"/>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61" name="Rectangle 72"/>
              <p:cNvSpPr>
                <a:spLocks noChangeArrowheads="1"/>
              </p:cNvSpPr>
              <p:nvPr userDrawn="1"/>
            </p:nvSpPr>
            <p:spPr bwMode="ltGray">
              <a:xfrm rot="-1341953">
                <a:off x="1194" y="2795"/>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62" name="Rectangle 73"/>
              <p:cNvSpPr>
                <a:spLocks noChangeArrowheads="1"/>
              </p:cNvSpPr>
              <p:nvPr userDrawn="1"/>
            </p:nvSpPr>
            <p:spPr bwMode="ltGray">
              <a:xfrm rot="-1928746">
                <a:off x="1101" y="2628"/>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63" name="Rectangle 74"/>
              <p:cNvSpPr>
                <a:spLocks noChangeArrowheads="1"/>
              </p:cNvSpPr>
              <p:nvPr userDrawn="1"/>
            </p:nvSpPr>
            <p:spPr bwMode="ltGray">
              <a:xfrm rot="-1844175">
                <a:off x="1114" y="2645"/>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64" name="Rectangle 75"/>
              <p:cNvSpPr>
                <a:spLocks noChangeArrowheads="1"/>
              </p:cNvSpPr>
              <p:nvPr userDrawn="1"/>
            </p:nvSpPr>
            <p:spPr bwMode="ltGray">
              <a:xfrm rot="-1752383">
                <a:off x="1129" y="2667"/>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65" name="Rectangle 76"/>
              <p:cNvSpPr>
                <a:spLocks noChangeArrowheads="1"/>
              </p:cNvSpPr>
              <p:nvPr userDrawn="1"/>
            </p:nvSpPr>
            <p:spPr bwMode="ltGray">
              <a:xfrm rot="-1752383">
                <a:off x="1142" y="2684"/>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66" name="Rectangle 77"/>
              <p:cNvSpPr>
                <a:spLocks noChangeArrowheads="1"/>
              </p:cNvSpPr>
              <p:nvPr userDrawn="1"/>
            </p:nvSpPr>
            <p:spPr bwMode="ltGray">
              <a:xfrm rot="-2466736">
                <a:off x="1014" y="2538"/>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67" name="Rectangle 78"/>
              <p:cNvSpPr>
                <a:spLocks noChangeArrowheads="1"/>
              </p:cNvSpPr>
              <p:nvPr userDrawn="1"/>
            </p:nvSpPr>
            <p:spPr bwMode="ltGray">
              <a:xfrm rot="-2466736">
                <a:off x="1035" y="2557"/>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68" name="Rectangle 79"/>
              <p:cNvSpPr>
                <a:spLocks noChangeArrowheads="1"/>
              </p:cNvSpPr>
              <p:nvPr userDrawn="1"/>
            </p:nvSpPr>
            <p:spPr bwMode="ltGray">
              <a:xfrm rot="-2466736">
                <a:off x="1050" y="2574"/>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69" name="Rectangle 80"/>
              <p:cNvSpPr>
                <a:spLocks noChangeArrowheads="1"/>
              </p:cNvSpPr>
              <p:nvPr userDrawn="1"/>
            </p:nvSpPr>
            <p:spPr bwMode="ltGray">
              <a:xfrm rot="-2342866">
                <a:off x="1068" y="2590"/>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70" name="Freeform 81"/>
              <p:cNvSpPr>
                <a:spLocks/>
              </p:cNvSpPr>
              <p:nvPr userDrawn="1"/>
            </p:nvSpPr>
            <p:spPr bwMode="ltGray">
              <a:xfrm>
                <a:off x="486" y="2563"/>
                <a:ext cx="180" cy="151"/>
              </a:xfrm>
              <a:custGeom>
                <a:avLst/>
                <a:gdLst>
                  <a:gd name="T0" fmla="*/ 0 w 180"/>
                  <a:gd name="T1" fmla="*/ 144 h 151"/>
                  <a:gd name="T2" fmla="*/ 28 w 180"/>
                  <a:gd name="T3" fmla="*/ 147 h 151"/>
                  <a:gd name="T4" fmla="*/ 64 w 180"/>
                  <a:gd name="T5" fmla="*/ 46 h 151"/>
                  <a:gd name="T6" fmla="*/ 94 w 180"/>
                  <a:gd name="T7" fmla="*/ 151 h 151"/>
                  <a:gd name="T8" fmla="*/ 129 w 180"/>
                  <a:gd name="T9" fmla="*/ 151 h 151"/>
                  <a:gd name="T10" fmla="*/ 180 w 180"/>
                  <a:gd name="T11" fmla="*/ 9 h 151"/>
                  <a:gd name="T12" fmla="*/ 148 w 180"/>
                  <a:gd name="T13" fmla="*/ 10 h 151"/>
                  <a:gd name="T14" fmla="*/ 112 w 180"/>
                  <a:gd name="T15" fmla="*/ 112 h 151"/>
                  <a:gd name="T16" fmla="*/ 79 w 180"/>
                  <a:gd name="T17" fmla="*/ 0 h 151"/>
                  <a:gd name="T18" fmla="*/ 48 w 180"/>
                  <a:gd name="T19" fmla="*/ 0 h 151"/>
                  <a:gd name="T20" fmla="*/ 0 w 180"/>
                  <a:gd name="T21" fmla="*/ 144 h 15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80" h="151">
                    <a:moveTo>
                      <a:pt x="0" y="144"/>
                    </a:moveTo>
                    <a:lnTo>
                      <a:pt x="28" y="147"/>
                    </a:lnTo>
                    <a:lnTo>
                      <a:pt x="64" y="46"/>
                    </a:lnTo>
                    <a:lnTo>
                      <a:pt x="94" y="151"/>
                    </a:lnTo>
                    <a:lnTo>
                      <a:pt x="129" y="151"/>
                    </a:lnTo>
                    <a:lnTo>
                      <a:pt x="180" y="9"/>
                    </a:lnTo>
                    <a:lnTo>
                      <a:pt x="148" y="10"/>
                    </a:lnTo>
                    <a:lnTo>
                      <a:pt x="112" y="112"/>
                    </a:lnTo>
                    <a:lnTo>
                      <a:pt x="79" y="0"/>
                    </a:lnTo>
                    <a:lnTo>
                      <a:pt x="48" y="0"/>
                    </a:lnTo>
                    <a:lnTo>
                      <a:pt x="0" y="144"/>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71" name="Rectangle 82"/>
              <p:cNvSpPr>
                <a:spLocks noChangeArrowheads="1"/>
              </p:cNvSpPr>
              <p:nvPr userDrawn="1"/>
            </p:nvSpPr>
            <p:spPr bwMode="ltGray">
              <a:xfrm rot="6575641">
                <a:off x="-217" y="3138"/>
                <a:ext cx="122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72" name="Rectangle 83"/>
              <p:cNvSpPr>
                <a:spLocks noChangeArrowheads="1"/>
              </p:cNvSpPr>
              <p:nvPr userDrawn="1"/>
            </p:nvSpPr>
            <p:spPr bwMode="ltGray">
              <a:xfrm rot="238799">
                <a:off x="4" y="3146"/>
                <a:ext cx="1031"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73" name="Rectangle 84"/>
              <p:cNvSpPr>
                <a:spLocks noChangeArrowheads="1"/>
              </p:cNvSpPr>
              <p:nvPr userDrawn="1"/>
            </p:nvSpPr>
            <p:spPr bwMode="ltGray">
              <a:xfrm rot="-2957028">
                <a:off x="907" y="2472"/>
                <a:ext cx="81"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74" name="Rectangle 85"/>
              <p:cNvSpPr>
                <a:spLocks noChangeArrowheads="1"/>
              </p:cNvSpPr>
              <p:nvPr userDrawn="1"/>
            </p:nvSpPr>
            <p:spPr bwMode="ltGray">
              <a:xfrm rot="-2957028">
                <a:off x="930" y="2486"/>
                <a:ext cx="81"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75" name="Rectangle 86"/>
              <p:cNvSpPr>
                <a:spLocks noChangeArrowheads="1"/>
              </p:cNvSpPr>
              <p:nvPr userDrawn="1"/>
            </p:nvSpPr>
            <p:spPr bwMode="ltGray">
              <a:xfrm rot="-2957028">
                <a:off x="954" y="2497"/>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76" name="Rectangle 87"/>
              <p:cNvSpPr>
                <a:spLocks noChangeArrowheads="1"/>
              </p:cNvSpPr>
              <p:nvPr userDrawn="1"/>
            </p:nvSpPr>
            <p:spPr bwMode="ltGray">
              <a:xfrm rot="-2661033">
                <a:off x="974" y="2509"/>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77" name="Rectangle 88"/>
              <p:cNvSpPr>
                <a:spLocks noChangeArrowheads="1"/>
              </p:cNvSpPr>
              <p:nvPr userDrawn="1"/>
            </p:nvSpPr>
            <p:spPr bwMode="ltGray">
              <a:xfrm rot="-3638503">
                <a:off x="788" y="2426"/>
                <a:ext cx="75"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78" name="Rectangle 89"/>
              <p:cNvSpPr>
                <a:spLocks noChangeArrowheads="1"/>
              </p:cNvSpPr>
              <p:nvPr userDrawn="1"/>
            </p:nvSpPr>
            <p:spPr bwMode="ltGray">
              <a:xfrm rot="-3638503">
                <a:off x="815" y="2434"/>
                <a:ext cx="75"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79" name="Rectangle 90"/>
              <p:cNvSpPr>
                <a:spLocks noChangeArrowheads="1"/>
              </p:cNvSpPr>
              <p:nvPr userDrawn="1"/>
            </p:nvSpPr>
            <p:spPr bwMode="ltGray">
              <a:xfrm rot="-3514633">
                <a:off x="837" y="2440"/>
                <a:ext cx="81"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80" name="Rectangle 91"/>
              <p:cNvSpPr>
                <a:spLocks noChangeArrowheads="1"/>
              </p:cNvSpPr>
              <p:nvPr userDrawn="1"/>
            </p:nvSpPr>
            <p:spPr bwMode="ltGray">
              <a:xfrm rot="-3220799">
                <a:off x="862" y="2452"/>
                <a:ext cx="81"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81" name="Rectangle 92"/>
              <p:cNvSpPr>
                <a:spLocks noChangeArrowheads="1"/>
              </p:cNvSpPr>
              <p:nvPr userDrawn="1"/>
            </p:nvSpPr>
            <p:spPr bwMode="ltGray">
              <a:xfrm rot="-4338250">
                <a:off x="649" y="2396"/>
                <a:ext cx="75"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82" name="Rectangle 93"/>
              <p:cNvSpPr>
                <a:spLocks noChangeArrowheads="1"/>
              </p:cNvSpPr>
              <p:nvPr userDrawn="1"/>
            </p:nvSpPr>
            <p:spPr bwMode="ltGray">
              <a:xfrm rot="-4250359">
                <a:off x="677" y="2402"/>
                <a:ext cx="75"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83" name="Rectangle 94"/>
              <p:cNvSpPr>
                <a:spLocks noChangeArrowheads="1"/>
              </p:cNvSpPr>
              <p:nvPr userDrawn="1"/>
            </p:nvSpPr>
            <p:spPr bwMode="ltGray">
              <a:xfrm rot="-4250359">
                <a:off x="708" y="2406"/>
                <a:ext cx="75"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84" name="Rectangle 95"/>
              <p:cNvSpPr>
                <a:spLocks noChangeArrowheads="1"/>
              </p:cNvSpPr>
              <p:nvPr userDrawn="1"/>
            </p:nvSpPr>
            <p:spPr bwMode="ltGray">
              <a:xfrm rot="-3989246">
                <a:off x="738" y="2410"/>
                <a:ext cx="75"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85" name="Rectangle 96"/>
              <p:cNvSpPr>
                <a:spLocks noChangeArrowheads="1"/>
              </p:cNvSpPr>
              <p:nvPr userDrawn="1"/>
            </p:nvSpPr>
            <p:spPr bwMode="ltGray">
              <a:xfrm rot="-4862215">
                <a:off x="503" y="2394"/>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86" name="Rectangle 97"/>
              <p:cNvSpPr>
                <a:spLocks noChangeArrowheads="1"/>
              </p:cNvSpPr>
              <p:nvPr userDrawn="1"/>
            </p:nvSpPr>
            <p:spPr bwMode="ltGray">
              <a:xfrm rot="-4673370">
                <a:off x="534" y="2392"/>
                <a:ext cx="75"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87" name="Rectangle 98"/>
              <p:cNvSpPr>
                <a:spLocks noChangeArrowheads="1"/>
              </p:cNvSpPr>
              <p:nvPr userDrawn="1"/>
            </p:nvSpPr>
            <p:spPr bwMode="ltGray">
              <a:xfrm rot="-4646721">
                <a:off x="563" y="2390"/>
                <a:ext cx="75"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88" name="Rectangle 99"/>
              <p:cNvSpPr>
                <a:spLocks noChangeArrowheads="1"/>
              </p:cNvSpPr>
              <p:nvPr userDrawn="1"/>
            </p:nvSpPr>
            <p:spPr bwMode="ltGray">
              <a:xfrm rot="-4580623">
                <a:off x="595" y="2390"/>
                <a:ext cx="75"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89" name="Rectangle 100"/>
              <p:cNvSpPr>
                <a:spLocks noChangeArrowheads="1"/>
              </p:cNvSpPr>
              <p:nvPr userDrawn="1"/>
            </p:nvSpPr>
            <p:spPr bwMode="ltGray">
              <a:xfrm rot="-5195129">
                <a:off x="355" y="2414"/>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90" name="Rectangle 101"/>
              <p:cNvSpPr>
                <a:spLocks noChangeArrowheads="1"/>
              </p:cNvSpPr>
              <p:nvPr userDrawn="1"/>
            </p:nvSpPr>
            <p:spPr bwMode="ltGray">
              <a:xfrm rot="-5360484">
                <a:off x="385" y="2408"/>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91" name="Rectangle 102"/>
              <p:cNvSpPr>
                <a:spLocks noChangeArrowheads="1"/>
              </p:cNvSpPr>
              <p:nvPr userDrawn="1"/>
            </p:nvSpPr>
            <p:spPr bwMode="ltGray">
              <a:xfrm rot="-5288939">
                <a:off x="419" y="2404"/>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92" name="Rectangle 103"/>
              <p:cNvSpPr>
                <a:spLocks noChangeArrowheads="1"/>
              </p:cNvSpPr>
              <p:nvPr userDrawn="1"/>
            </p:nvSpPr>
            <p:spPr bwMode="ltGray">
              <a:xfrm rot="-5164854">
                <a:off x="449" y="2400"/>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93" name="Rectangle 104"/>
              <p:cNvSpPr>
                <a:spLocks noChangeArrowheads="1"/>
              </p:cNvSpPr>
              <p:nvPr userDrawn="1"/>
            </p:nvSpPr>
            <p:spPr bwMode="ltGray">
              <a:xfrm rot="-6132163">
                <a:off x="206" y="2458"/>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94" name="Rectangle 105"/>
              <p:cNvSpPr>
                <a:spLocks noChangeArrowheads="1"/>
              </p:cNvSpPr>
              <p:nvPr userDrawn="1"/>
            </p:nvSpPr>
            <p:spPr bwMode="ltGray">
              <a:xfrm rot="-6220433">
                <a:off x="237" y="2448"/>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95" name="Rectangle 106"/>
              <p:cNvSpPr>
                <a:spLocks noChangeArrowheads="1"/>
              </p:cNvSpPr>
              <p:nvPr userDrawn="1"/>
            </p:nvSpPr>
            <p:spPr bwMode="ltGray">
              <a:xfrm rot="-6110943">
                <a:off x="266" y="2438"/>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96" name="Rectangle 107"/>
              <p:cNvSpPr>
                <a:spLocks noChangeArrowheads="1"/>
              </p:cNvSpPr>
              <p:nvPr userDrawn="1"/>
            </p:nvSpPr>
            <p:spPr bwMode="ltGray">
              <a:xfrm rot="-5919570">
                <a:off x="293" y="2426"/>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97" name="Rectangle 108"/>
              <p:cNvSpPr>
                <a:spLocks noChangeArrowheads="1"/>
              </p:cNvSpPr>
              <p:nvPr userDrawn="1"/>
            </p:nvSpPr>
            <p:spPr bwMode="ltGray">
              <a:xfrm rot="-7376291">
                <a:off x="6" y="2548"/>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98" name="Rectangle 109"/>
              <p:cNvSpPr>
                <a:spLocks noChangeArrowheads="1"/>
              </p:cNvSpPr>
              <p:nvPr userDrawn="1"/>
            </p:nvSpPr>
            <p:spPr bwMode="ltGray">
              <a:xfrm rot="-7168347">
                <a:off x="65" y="2516"/>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99" name="Rectangle 110"/>
              <p:cNvSpPr>
                <a:spLocks noChangeArrowheads="1"/>
              </p:cNvSpPr>
              <p:nvPr userDrawn="1"/>
            </p:nvSpPr>
            <p:spPr bwMode="ltGray">
              <a:xfrm rot="-6802416">
                <a:off x="92" y="2502"/>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100" name="Rectangle 111"/>
              <p:cNvSpPr>
                <a:spLocks noChangeArrowheads="1"/>
              </p:cNvSpPr>
              <p:nvPr userDrawn="1"/>
            </p:nvSpPr>
            <p:spPr bwMode="ltGray">
              <a:xfrm rot="-6802416">
                <a:off x="119" y="2492"/>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101" name="Rectangle 112"/>
              <p:cNvSpPr>
                <a:spLocks noChangeArrowheads="1"/>
              </p:cNvSpPr>
              <p:nvPr userDrawn="1"/>
            </p:nvSpPr>
            <p:spPr bwMode="ltGray">
              <a:xfrm rot="-6457704">
                <a:off x="150" y="2478"/>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102" name="Rectangle 113"/>
              <p:cNvSpPr>
                <a:spLocks noChangeArrowheads="1"/>
              </p:cNvSpPr>
              <p:nvPr userDrawn="1"/>
            </p:nvSpPr>
            <p:spPr bwMode="ltGray">
              <a:xfrm rot="-1876771">
                <a:off x="0" y="3363"/>
                <a:ext cx="75"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103" name="Rectangle 114"/>
              <p:cNvSpPr>
                <a:spLocks noChangeArrowheads="1"/>
              </p:cNvSpPr>
              <p:nvPr userDrawn="1"/>
            </p:nvSpPr>
            <p:spPr bwMode="ltGray">
              <a:xfrm rot="3283992">
                <a:off x="511" y="3478"/>
                <a:ext cx="242"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104" name="Rectangle 115"/>
              <p:cNvSpPr>
                <a:spLocks noChangeArrowheads="1"/>
              </p:cNvSpPr>
              <p:nvPr userDrawn="1"/>
            </p:nvSpPr>
            <p:spPr bwMode="ltGray">
              <a:xfrm rot="3283992">
                <a:off x="35" y="2798"/>
                <a:ext cx="242"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105" name="Rectangle 116"/>
              <p:cNvSpPr>
                <a:spLocks noChangeArrowheads="1"/>
              </p:cNvSpPr>
              <p:nvPr userDrawn="1"/>
            </p:nvSpPr>
            <p:spPr bwMode="ltGray">
              <a:xfrm rot="-1876771">
                <a:off x="700" y="2851"/>
                <a:ext cx="317"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106" name="Rectangle 117"/>
              <p:cNvSpPr>
                <a:spLocks noChangeArrowheads="1"/>
              </p:cNvSpPr>
              <p:nvPr userDrawn="1"/>
            </p:nvSpPr>
            <p:spPr bwMode="ltGray">
              <a:xfrm rot="5908516">
                <a:off x="200" y="3915"/>
                <a:ext cx="138"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107" name="Rectangle 118"/>
              <p:cNvSpPr>
                <a:spLocks noChangeArrowheads="1"/>
              </p:cNvSpPr>
              <p:nvPr userDrawn="1"/>
            </p:nvSpPr>
            <p:spPr bwMode="ltGray">
              <a:xfrm rot="6683973">
                <a:off x="45" y="3915"/>
                <a:ext cx="144"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108" name="Rectangle 119"/>
              <p:cNvSpPr>
                <a:spLocks noChangeArrowheads="1"/>
              </p:cNvSpPr>
              <p:nvPr userDrawn="1"/>
            </p:nvSpPr>
            <p:spPr bwMode="ltGray">
              <a:xfrm rot="5245609">
                <a:off x="361" y="3893"/>
                <a:ext cx="132"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109" name="Rectangle 120"/>
              <p:cNvSpPr>
                <a:spLocks noChangeArrowheads="1"/>
              </p:cNvSpPr>
              <p:nvPr userDrawn="1"/>
            </p:nvSpPr>
            <p:spPr bwMode="ltGray">
              <a:xfrm rot="4500520">
                <a:off x="522" y="3847"/>
                <a:ext cx="132"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110" name="Rectangle 121"/>
              <p:cNvSpPr>
                <a:spLocks noChangeArrowheads="1"/>
              </p:cNvSpPr>
              <p:nvPr userDrawn="1"/>
            </p:nvSpPr>
            <p:spPr bwMode="ltGray">
              <a:xfrm rot="3805227">
                <a:off x="670" y="3778"/>
                <a:ext cx="132"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111" name="Rectangle 122"/>
              <p:cNvSpPr>
                <a:spLocks noChangeArrowheads="1"/>
              </p:cNvSpPr>
              <p:nvPr userDrawn="1"/>
            </p:nvSpPr>
            <p:spPr bwMode="ltGray">
              <a:xfrm rot="3060138">
                <a:off x="813" y="3688"/>
                <a:ext cx="132"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112" name="Rectangle 123"/>
              <p:cNvSpPr>
                <a:spLocks noChangeArrowheads="1"/>
              </p:cNvSpPr>
              <p:nvPr userDrawn="1"/>
            </p:nvSpPr>
            <p:spPr bwMode="ltGray">
              <a:xfrm rot="2090281">
                <a:off x="938" y="3582"/>
                <a:ext cx="132"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113" name="Rectangle 124"/>
              <p:cNvSpPr>
                <a:spLocks noChangeArrowheads="1"/>
              </p:cNvSpPr>
              <p:nvPr userDrawn="1"/>
            </p:nvSpPr>
            <p:spPr bwMode="ltGray">
              <a:xfrm rot="-7168347">
                <a:off x="-18" y="2506"/>
                <a:ext cx="132"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114" name="Rectangle 125"/>
              <p:cNvSpPr>
                <a:spLocks noChangeArrowheads="1"/>
              </p:cNvSpPr>
              <p:nvPr userDrawn="1"/>
            </p:nvSpPr>
            <p:spPr bwMode="ltGray">
              <a:xfrm rot="-6406501">
                <a:off x="136" y="2433"/>
                <a:ext cx="132"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115" name="Rectangle 126"/>
              <p:cNvSpPr>
                <a:spLocks noChangeArrowheads="1"/>
              </p:cNvSpPr>
              <p:nvPr userDrawn="1"/>
            </p:nvSpPr>
            <p:spPr bwMode="ltGray">
              <a:xfrm rot="-4970620">
                <a:off x="447" y="2364"/>
                <a:ext cx="138"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116" name="Rectangle 127"/>
              <p:cNvSpPr>
                <a:spLocks noChangeArrowheads="1"/>
              </p:cNvSpPr>
              <p:nvPr userDrawn="1"/>
            </p:nvSpPr>
            <p:spPr bwMode="ltGray">
              <a:xfrm rot="-4298502">
                <a:off x="597" y="2360"/>
                <a:ext cx="150"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117" name="Rectangle 128"/>
              <p:cNvSpPr>
                <a:spLocks noChangeArrowheads="1"/>
              </p:cNvSpPr>
              <p:nvPr userDrawn="1"/>
            </p:nvSpPr>
            <p:spPr bwMode="ltGray">
              <a:xfrm rot="-3676305">
                <a:off x="739" y="2386"/>
                <a:ext cx="155"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118" name="Rectangle 129"/>
              <p:cNvSpPr>
                <a:spLocks noChangeArrowheads="1"/>
              </p:cNvSpPr>
              <p:nvPr userDrawn="1"/>
            </p:nvSpPr>
            <p:spPr bwMode="ltGray">
              <a:xfrm rot="-3188616">
                <a:off x="869" y="2430"/>
                <a:ext cx="167"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119" name="Rectangle 130"/>
              <p:cNvSpPr>
                <a:spLocks noChangeArrowheads="1"/>
              </p:cNvSpPr>
              <p:nvPr userDrawn="1"/>
            </p:nvSpPr>
            <p:spPr bwMode="ltGray">
              <a:xfrm rot="-2610246">
                <a:off x="984" y="2497"/>
                <a:ext cx="167"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120" name="Rectangle 131"/>
              <p:cNvSpPr>
                <a:spLocks noChangeArrowheads="1"/>
              </p:cNvSpPr>
              <p:nvPr userDrawn="1"/>
            </p:nvSpPr>
            <p:spPr bwMode="ltGray">
              <a:xfrm rot="-2190008">
                <a:off x="1075" y="2585"/>
                <a:ext cx="17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121" name="Rectangle 132"/>
              <p:cNvSpPr>
                <a:spLocks noChangeArrowheads="1"/>
              </p:cNvSpPr>
              <p:nvPr userDrawn="1"/>
            </p:nvSpPr>
            <p:spPr bwMode="ltGray">
              <a:xfrm rot="-1728558">
                <a:off x="1147" y="2688"/>
                <a:ext cx="167"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122" name="Rectangle 133"/>
              <p:cNvSpPr>
                <a:spLocks noChangeArrowheads="1"/>
              </p:cNvSpPr>
              <p:nvPr userDrawn="1"/>
            </p:nvSpPr>
            <p:spPr bwMode="ltGray">
              <a:xfrm rot="-1172118">
                <a:off x="1198" y="2805"/>
                <a:ext cx="167"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123" name="Rectangle 134"/>
              <p:cNvSpPr>
                <a:spLocks noChangeArrowheads="1"/>
              </p:cNvSpPr>
              <p:nvPr userDrawn="1"/>
            </p:nvSpPr>
            <p:spPr bwMode="ltGray">
              <a:xfrm rot="-753845">
                <a:off x="1218" y="2930"/>
                <a:ext cx="167"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124" name="Rectangle 135"/>
              <p:cNvSpPr>
                <a:spLocks noChangeArrowheads="1"/>
              </p:cNvSpPr>
              <p:nvPr userDrawn="1"/>
            </p:nvSpPr>
            <p:spPr bwMode="ltGray">
              <a:xfrm rot="-287823">
                <a:off x="1213" y="3066"/>
                <a:ext cx="167"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125" name="Rectangle 136"/>
              <p:cNvSpPr>
                <a:spLocks noChangeArrowheads="1"/>
              </p:cNvSpPr>
              <p:nvPr userDrawn="1"/>
            </p:nvSpPr>
            <p:spPr bwMode="ltGray">
              <a:xfrm rot="696741">
                <a:off x="1126" y="3337"/>
                <a:ext cx="150"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126" name="Rectangle 137"/>
              <p:cNvSpPr>
                <a:spLocks noChangeArrowheads="1"/>
              </p:cNvSpPr>
              <p:nvPr userDrawn="1"/>
            </p:nvSpPr>
            <p:spPr bwMode="ltGray">
              <a:xfrm rot="1529990">
                <a:off x="1041" y="3465"/>
                <a:ext cx="140"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127" name="Freeform 138"/>
              <p:cNvSpPr>
                <a:spLocks/>
              </p:cNvSpPr>
              <p:nvPr userDrawn="1"/>
            </p:nvSpPr>
            <p:spPr bwMode="ltGray">
              <a:xfrm>
                <a:off x="850" y="3136"/>
                <a:ext cx="204" cy="120"/>
              </a:xfrm>
              <a:custGeom>
                <a:avLst/>
                <a:gdLst>
                  <a:gd name="T0" fmla="*/ 168 w 204"/>
                  <a:gd name="T1" fmla="*/ 120 h 120"/>
                  <a:gd name="T2" fmla="*/ 204 w 204"/>
                  <a:gd name="T3" fmla="*/ 12 h 120"/>
                  <a:gd name="T4" fmla="*/ 42 w 204"/>
                  <a:gd name="T5" fmla="*/ 0 h 120"/>
                  <a:gd name="T6" fmla="*/ 0 w 204"/>
                  <a:gd name="T7" fmla="*/ 108 h 120"/>
                  <a:gd name="T8" fmla="*/ 30 w 204"/>
                  <a:gd name="T9" fmla="*/ 114 h 120"/>
                  <a:gd name="T10" fmla="*/ 60 w 204"/>
                  <a:gd name="T11" fmla="*/ 30 h 120"/>
                  <a:gd name="T12" fmla="*/ 102 w 204"/>
                  <a:gd name="T13" fmla="*/ 36 h 120"/>
                  <a:gd name="T14" fmla="*/ 78 w 204"/>
                  <a:gd name="T15" fmla="*/ 108 h 120"/>
                  <a:gd name="T16" fmla="*/ 102 w 204"/>
                  <a:gd name="T17" fmla="*/ 108 h 120"/>
                  <a:gd name="T18" fmla="*/ 132 w 204"/>
                  <a:gd name="T19" fmla="*/ 36 h 120"/>
                  <a:gd name="T20" fmla="*/ 162 w 204"/>
                  <a:gd name="T21" fmla="*/ 36 h 120"/>
                  <a:gd name="T22" fmla="*/ 138 w 204"/>
                  <a:gd name="T23" fmla="*/ 114 h 120"/>
                  <a:gd name="T24" fmla="*/ 168 w 204"/>
                  <a:gd name="T25" fmla="*/ 120 h 12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04" h="120">
                    <a:moveTo>
                      <a:pt x="168" y="120"/>
                    </a:moveTo>
                    <a:lnTo>
                      <a:pt x="204" y="12"/>
                    </a:lnTo>
                    <a:lnTo>
                      <a:pt x="42" y="0"/>
                    </a:lnTo>
                    <a:lnTo>
                      <a:pt x="0" y="108"/>
                    </a:lnTo>
                    <a:lnTo>
                      <a:pt x="30" y="114"/>
                    </a:lnTo>
                    <a:lnTo>
                      <a:pt x="60" y="30"/>
                    </a:lnTo>
                    <a:lnTo>
                      <a:pt x="102" y="36"/>
                    </a:lnTo>
                    <a:lnTo>
                      <a:pt x="78" y="108"/>
                    </a:lnTo>
                    <a:lnTo>
                      <a:pt x="102" y="108"/>
                    </a:lnTo>
                    <a:lnTo>
                      <a:pt x="132" y="36"/>
                    </a:lnTo>
                    <a:lnTo>
                      <a:pt x="162" y="36"/>
                    </a:lnTo>
                    <a:lnTo>
                      <a:pt x="138" y="114"/>
                    </a:lnTo>
                    <a:lnTo>
                      <a:pt x="168" y="120"/>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128" name="Freeform 139"/>
              <p:cNvSpPr>
                <a:spLocks/>
              </p:cNvSpPr>
              <p:nvPr userDrawn="1"/>
            </p:nvSpPr>
            <p:spPr bwMode="ltGray">
              <a:xfrm>
                <a:off x="19" y="2722"/>
                <a:ext cx="90" cy="78"/>
              </a:xfrm>
              <a:custGeom>
                <a:avLst/>
                <a:gdLst>
                  <a:gd name="T0" fmla="*/ 66 w 90"/>
                  <a:gd name="T1" fmla="*/ 36 h 78"/>
                  <a:gd name="T2" fmla="*/ 66 w 90"/>
                  <a:gd name="T3" fmla="*/ 36 h 78"/>
                  <a:gd name="T4" fmla="*/ 18 w 90"/>
                  <a:gd name="T5" fmla="*/ 24 h 78"/>
                  <a:gd name="T6" fmla="*/ 0 w 90"/>
                  <a:gd name="T7" fmla="*/ 30 h 78"/>
                  <a:gd name="T8" fmla="*/ 36 w 90"/>
                  <a:gd name="T9" fmla="*/ 78 h 78"/>
                  <a:gd name="T10" fmla="*/ 48 w 90"/>
                  <a:gd name="T11" fmla="*/ 72 h 78"/>
                  <a:gd name="T12" fmla="*/ 24 w 90"/>
                  <a:gd name="T13" fmla="*/ 36 h 78"/>
                  <a:gd name="T14" fmla="*/ 24 w 90"/>
                  <a:gd name="T15" fmla="*/ 36 h 78"/>
                  <a:gd name="T16" fmla="*/ 72 w 90"/>
                  <a:gd name="T17" fmla="*/ 54 h 78"/>
                  <a:gd name="T18" fmla="*/ 90 w 90"/>
                  <a:gd name="T19" fmla="*/ 42 h 78"/>
                  <a:gd name="T20" fmla="*/ 54 w 90"/>
                  <a:gd name="T21" fmla="*/ 0 h 78"/>
                  <a:gd name="T22" fmla="*/ 42 w 90"/>
                  <a:gd name="T23" fmla="*/ 6 h 78"/>
                  <a:gd name="T24" fmla="*/ 66 w 90"/>
                  <a:gd name="T25" fmla="*/ 36 h 7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0" h="78">
                    <a:moveTo>
                      <a:pt x="66" y="36"/>
                    </a:moveTo>
                    <a:lnTo>
                      <a:pt x="66" y="36"/>
                    </a:lnTo>
                    <a:lnTo>
                      <a:pt x="18" y="24"/>
                    </a:lnTo>
                    <a:lnTo>
                      <a:pt x="0" y="30"/>
                    </a:lnTo>
                    <a:lnTo>
                      <a:pt x="36" y="78"/>
                    </a:lnTo>
                    <a:lnTo>
                      <a:pt x="48" y="72"/>
                    </a:lnTo>
                    <a:lnTo>
                      <a:pt x="24" y="36"/>
                    </a:lnTo>
                    <a:lnTo>
                      <a:pt x="72" y="54"/>
                    </a:lnTo>
                    <a:lnTo>
                      <a:pt x="90" y="42"/>
                    </a:lnTo>
                    <a:lnTo>
                      <a:pt x="54" y="0"/>
                    </a:lnTo>
                    <a:lnTo>
                      <a:pt x="42" y="6"/>
                    </a:lnTo>
                    <a:lnTo>
                      <a:pt x="66" y="36"/>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129" name="Freeform 140"/>
              <p:cNvSpPr>
                <a:spLocks/>
              </p:cNvSpPr>
              <p:nvPr userDrawn="1"/>
            </p:nvSpPr>
            <p:spPr bwMode="ltGray">
              <a:xfrm>
                <a:off x="97" y="2651"/>
                <a:ext cx="101" cy="89"/>
              </a:xfrm>
              <a:custGeom>
                <a:avLst/>
                <a:gdLst>
                  <a:gd name="T0" fmla="*/ 54 w 101"/>
                  <a:gd name="T1" fmla="*/ 89 h 89"/>
                  <a:gd name="T2" fmla="*/ 65 w 101"/>
                  <a:gd name="T3" fmla="*/ 83 h 89"/>
                  <a:gd name="T4" fmla="*/ 48 w 101"/>
                  <a:gd name="T5" fmla="*/ 35 h 89"/>
                  <a:gd name="T6" fmla="*/ 89 w 101"/>
                  <a:gd name="T7" fmla="*/ 65 h 89"/>
                  <a:gd name="T8" fmla="*/ 101 w 101"/>
                  <a:gd name="T9" fmla="*/ 59 h 89"/>
                  <a:gd name="T10" fmla="*/ 83 w 101"/>
                  <a:gd name="T11" fmla="*/ 0 h 89"/>
                  <a:gd name="T12" fmla="*/ 71 w 101"/>
                  <a:gd name="T13" fmla="*/ 12 h 89"/>
                  <a:gd name="T14" fmla="*/ 83 w 101"/>
                  <a:gd name="T15" fmla="*/ 41 h 89"/>
                  <a:gd name="T16" fmla="*/ 48 w 101"/>
                  <a:gd name="T17" fmla="*/ 23 h 89"/>
                  <a:gd name="T18" fmla="*/ 36 w 101"/>
                  <a:gd name="T19" fmla="*/ 29 h 89"/>
                  <a:gd name="T20" fmla="*/ 45 w 101"/>
                  <a:gd name="T21" fmla="*/ 68 h 89"/>
                  <a:gd name="T22" fmla="*/ 18 w 101"/>
                  <a:gd name="T23" fmla="*/ 41 h 89"/>
                  <a:gd name="T24" fmla="*/ 0 w 101"/>
                  <a:gd name="T25" fmla="*/ 53 h 89"/>
                  <a:gd name="T26" fmla="*/ 54 w 101"/>
                  <a:gd name="T27" fmla="*/ 89 h 8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1" h="89">
                    <a:moveTo>
                      <a:pt x="54" y="89"/>
                    </a:moveTo>
                    <a:lnTo>
                      <a:pt x="65" y="83"/>
                    </a:lnTo>
                    <a:lnTo>
                      <a:pt x="48" y="35"/>
                    </a:lnTo>
                    <a:lnTo>
                      <a:pt x="89" y="65"/>
                    </a:lnTo>
                    <a:lnTo>
                      <a:pt x="101" y="59"/>
                    </a:lnTo>
                    <a:lnTo>
                      <a:pt x="83" y="0"/>
                    </a:lnTo>
                    <a:lnTo>
                      <a:pt x="71" y="12"/>
                    </a:lnTo>
                    <a:lnTo>
                      <a:pt x="83" y="41"/>
                    </a:lnTo>
                    <a:lnTo>
                      <a:pt x="48" y="23"/>
                    </a:lnTo>
                    <a:lnTo>
                      <a:pt x="36" y="29"/>
                    </a:lnTo>
                    <a:lnTo>
                      <a:pt x="45" y="68"/>
                    </a:lnTo>
                    <a:lnTo>
                      <a:pt x="18" y="41"/>
                    </a:lnTo>
                    <a:lnTo>
                      <a:pt x="0" y="53"/>
                    </a:lnTo>
                    <a:lnTo>
                      <a:pt x="54" y="89"/>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130" name="Freeform 141"/>
              <p:cNvSpPr>
                <a:spLocks/>
              </p:cNvSpPr>
              <p:nvPr userDrawn="1"/>
            </p:nvSpPr>
            <p:spPr bwMode="ltGray">
              <a:xfrm>
                <a:off x="677" y="3502"/>
                <a:ext cx="83" cy="78"/>
              </a:xfrm>
              <a:custGeom>
                <a:avLst/>
                <a:gdLst>
                  <a:gd name="T0" fmla="*/ 36 w 83"/>
                  <a:gd name="T1" fmla="*/ 78 h 78"/>
                  <a:gd name="T2" fmla="*/ 83 w 83"/>
                  <a:gd name="T3" fmla="*/ 48 h 78"/>
                  <a:gd name="T4" fmla="*/ 54 w 83"/>
                  <a:gd name="T5" fmla="*/ 0 h 78"/>
                  <a:gd name="T6" fmla="*/ 0 w 83"/>
                  <a:gd name="T7" fmla="*/ 30 h 78"/>
                  <a:gd name="T8" fmla="*/ 6 w 83"/>
                  <a:gd name="T9" fmla="*/ 36 h 78"/>
                  <a:gd name="T10" fmla="*/ 42 w 83"/>
                  <a:gd name="T11" fmla="*/ 18 h 78"/>
                  <a:gd name="T12" fmla="*/ 54 w 83"/>
                  <a:gd name="T13" fmla="*/ 30 h 78"/>
                  <a:gd name="T14" fmla="*/ 24 w 83"/>
                  <a:gd name="T15" fmla="*/ 48 h 78"/>
                  <a:gd name="T16" fmla="*/ 30 w 83"/>
                  <a:gd name="T17" fmla="*/ 54 h 78"/>
                  <a:gd name="T18" fmla="*/ 60 w 83"/>
                  <a:gd name="T19" fmla="*/ 36 h 78"/>
                  <a:gd name="T20" fmla="*/ 66 w 83"/>
                  <a:gd name="T21" fmla="*/ 48 h 78"/>
                  <a:gd name="T22" fmla="*/ 30 w 83"/>
                  <a:gd name="T23" fmla="*/ 66 h 78"/>
                  <a:gd name="T24" fmla="*/ 36 w 83"/>
                  <a:gd name="T25" fmla="*/ 78 h 7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83" h="78">
                    <a:moveTo>
                      <a:pt x="36" y="78"/>
                    </a:moveTo>
                    <a:lnTo>
                      <a:pt x="83" y="48"/>
                    </a:lnTo>
                    <a:lnTo>
                      <a:pt x="54" y="0"/>
                    </a:lnTo>
                    <a:lnTo>
                      <a:pt x="0" y="30"/>
                    </a:lnTo>
                    <a:lnTo>
                      <a:pt x="6" y="36"/>
                    </a:lnTo>
                    <a:lnTo>
                      <a:pt x="42" y="18"/>
                    </a:lnTo>
                    <a:lnTo>
                      <a:pt x="54" y="30"/>
                    </a:lnTo>
                    <a:lnTo>
                      <a:pt x="24" y="48"/>
                    </a:lnTo>
                    <a:lnTo>
                      <a:pt x="30" y="54"/>
                    </a:lnTo>
                    <a:lnTo>
                      <a:pt x="60" y="36"/>
                    </a:lnTo>
                    <a:lnTo>
                      <a:pt x="66" y="48"/>
                    </a:lnTo>
                    <a:lnTo>
                      <a:pt x="30" y="66"/>
                    </a:lnTo>
                    <a:lnTo>
                      <a:pt x="36" y="78"/>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131" name="Freeform 142"/>
              <p:cNvSpPr>
                <a:spLocks/>
              </p:cNvSpPr>
              <p:nvPr userDrawn="1"/>
            </p:nvSpPr>
            <p:spPr bwMode="ltGray">
              <a:xfrm>
                <a:off x="940" y="2782"/>
                <a:ext cx="90" cy="72"/>
              </a:xfrm>
              <a:custGeom>
                <a:avLst/>
                <a:gdLst>
                  <a:gd name="T0" fmla="*/ 90 w 90"/>
                  <a:gd name="T1" fmla="*/ 30 h 72"/>
                  <a:gd name="T2" fmla="*/ 66 w 90"/>
                  <a:gd name="T3" fmla="*/ 0 h 72"/>
                  <a:gd name="T4" fmla="*/ 0 w 90"/>
                  <a:gd name="T5" fmla="*/ 36 h 72"/>
                  <a:gd name="T6" fmla="*/ 24 w 90"/>
                  <a:gd name="T7" fmla="*/ 72 h 72"/>
                  <a:gd name="T8" fmla="*/ 36 w 90"/>
                  <a:gd name="T9" fmla="*/ 66 h 72"/>
                  <a:gd name="T10" fmla="*/ 18 w 90"/>
                  <a:gd name="T11" fmla="*/ 42 h 72"/>
                  <a:gd name="T12" fmla="*/ 36 w 90"/>
                  <a:gd name="T13" fmla="*/ 30 h 72"/>
                  <a:gd name="T14" fmla="*/ 54 w 90"/>
                  <a:gd name="T15" fmla="*/ 54 h 72"/>
                  <a:gd name="T16" fmla="*/ 60 w 90"/>
                  <a:gd name="T17" fmla="*/ 48 h 72"/>
                  <a:gd name="T18" fmla="*/ 48 w 90"/>
                  <a:gd name="T19" fmla="*/ 24 h 72"/>
                  <a:gd name="T20" fmla="*/ 60 w 90"/>
                  <a:gd name="T21" fmla="*/ 12 h 72"/>
                  <a:gd name="T22" fmla="*/ 78 w 90"/>
                  <a:gd name="T23" fmla="*/ 42 h 72"/>
                  <a:gd name="T24" fmla="*/ 90 w 90"/>
                  <a:gd name="T25" fmla="*/ 30 h 7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0" h="72">
                    <a:moveTo>
                      <a:pt x="90" y="30"/>
                    </a:moveTo>
                    <a:lnTo>
                      <a:pt x="66" y="0"/>
                    </a:lnTo>
                    <a:lnTo>
                      <a:pt x="0" y="36"/>
                    </a:lnTo>
                    <a:lnTo>
                      <a:pt x="24" y="72"/>
                    </a:lnTo>
                    <a:lnTo>
                      <a:pt x="36" y="66"/>
                    </a:lnTo>
                    <a:lnTo>
                      <a:pt x="18" y="42"/>
                    </a:lnTo>
                    <a:lnTo>
                      <a:pt x="36" y="30"/>
                    </a:lnTo>
                    <a:lnTo>
                      <a:pt x="54" y="54"/>
                    </a:lnTo>
                    <a:lnTo>
                      <a:pt x="60" y="48"/>
                    </a:lnTo>
                    <a:lnTo>
                      <a:pt x="48" y="24"/>
                    </a:lnTo>
                    <a:lnTo>
                      <a:pt x="60" y="12"/>
                    </a:lnTo>
                    <a:lnTo>
                      <a:pt x="78" y="42"/>
                    </a:lnTo>
                    <a:lnTo>
                      <a:pt x="90" y="30"/>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132" name="Freeform 143"/>
              <p:cNvSpPr>
                <a:spLocks/>
              </p:cNvSpPr>
              <p:nvPr userDrawn="1"/>
            </p:nvSpPr>
            <p:spPr bwMode="ltGray">
              <a:xfrm>
                <a:off x="898" y="2716"/>
                <a:ext cx="90" cy="84"/>
              </a:xfrm>
              <a:custGeom>
                <a:avLst/>
                <a:gdLst>
                  <a:gd name="T0" fmla="*/ 42 w 90"/>
                  <a:gd name="T1" fmla="*/ 60 h 84"/>
                  <a:gd name="T2" fmla="*/ 42 w 90"/>
                  <a:gd name="T3" fmla="*/ 60 h 84"/>
                  <a:gd name="T4" fmla="*/ 72 w 90"/>
                  <a:gd name="T5" fmla="*/ 12 h 84"/>
                  <a:gd name="T6" fmla="*/ 66 w 90"/>
                  <a:gd name="T7" fmla="*/ 0 h 84"/>
                  <a:gd name="T8" fmla="*/ 0 w 90"/>
                  <a:gd name="T9" fmla="*/ 42 h 84"/>
                  <a:gd name="T10" fmla="*/ 6 w 90"/>
                  <a:gd name="T11" fmla="*/ 54 h 84"/>
                  <a:gd name="T12" fmla="*/ 54 w 90"/>
                  <a:gd name="T13" fmla="*/ 24 h 84"/>
                  <a:gd name="T14" fmla="*/ 54 w 90"/>
                  <a:gd name="T15" fmla="*/ 24 h 84"/>
                  <a:gd name="T16" fmla="*/ 18 w 90"/>
                  <a:gd name="T17" fmla="*/ 72 h 84"/>
                  <a:gd name="T18" fmla="*/ 24 w 90"/>
                  <a:gd name="T19" fmla="*/ 84 h 84"/>
                  <a:gd name="T20" fmla="*/ 90 w 90"/>
                  <a:gd name="T21" fmla="*/ 42 h 84"/>
                  <a:gd name="T22" fmla="*/ 84 w 90"/>
                  <a:gd name="T23" fmla="*/ 30 h 84"/>
                  <a:gd name="T24" fmla="*/ 42 w 90"/>
                  <a:gd name="T25" fmla="*/ 60 h 8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0" h="84">
                    <a:moveTo>
                      <a:pt x="42" y="60"/>
                    </a:moveTo>
                    <a:lnTo>
                      <a:pt x="42" y="60"/>
                    </a:lnTo>
                    <a:lnTo>
                      <a:pt x="72" y="12"/>
                    </a:lnTo>
                    <a:lnTo>
                      <a:pt x="66" y="0"/>
                    </a:lnTo>
                    <a:lnTo>
                      <a:pt x="0" y="42"/>
                    </a:lnTo>
                    <a:lnTo>
                      <a:pt x="6" y="54"/>
                    </a:lnTo>
                    <a:lnTo>
                      <a:pt x="54" y="24"/>
                    </a:lnTo>
                    <a:lnTo>
                      <a:pt x="18" y="72"/>
                    </a:lnTo>
                    <a:lnTo>
                      <a:pt x="24" y="84"/>
                    </a:lnTo>
                    <a:lnTo>
                      <a:pt x="90" y="42"/>
                    </a:lnTo>
                    <a:lnTo>
                      <a:pt x="84" y="30"/>
                    </a:lnTo>
                    <a:lnTo>
                      <a:pt x="42" y="60"/>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133" name="Freeform 144"/>
              <p:cNvSpPr>
                <a:spLocks/>
              </p:cNvSpPr>
              <p:nvPr userDrawn="1"/>
            </p:nvSpPr>
            <p:spPr bwMode="ltGray">
              <a:xfrm>
                <a:off x="7" y="3837"/>
                <a:ext cx="6" cy="12"/>
              </a:xfrm>
              <a:custGeom>
                <a:avLst/>
                <a:gdLst>
                  <a:gd name="T0" fmla="*/ 6 w 6"/>
                  <a:gd name="T1" fmla="*/ 0 h 12"/>
                  <a:gd name="T2" fmla="*/ 6 w 6"/>
                  <a:gd name="T3" fmla="*/ 0 h 12"/>
                  <a:gd name="T4" fmla="*/ 0 w 6"/>
                  <a:gd name="T5" fmla="*/ 0 h 12"/>
                  <a:gd name="T6" fmla="*/ 0 w 6"/>
                  <a:gd name="T7" fmla="*/ 0 h 12"/>
                  <a:gd name="T8" fmla="*/ 0 w 6"/>
                  <a:gd name="T9" fmla="*/ 12 h 12"/>
                  <a:gd name="T10" fmla="*/ 6 w 6"/>
                  <a:gd name="T11" fmla="*/ 0 h 12"/>
                  <a:gd name="T12" fmla="*/ 6 w 6"/>
                  <a:gd name="T13" fmla="*/ 0 h 1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 h="12">
                    <a:moveTo>
                      <a:pt x="6" y="0"/>
                    </a:moveTo>
                    <a:lnTo>
                      <a:pt x="6" y="0"/>
                    </a:lnTo>
                    <a:lnTo>
                      <a:pt x="0" y="0"/>
                    </a:lnTo>
                    <a:lnTo>
                      <a:pt x="0" y="12"/>
                    </a:lnTo>
                    <a:lnTo>
                      <a:pt x="6" y="0"/>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134" name="Freeform 145"/>
              <p:cNvSpPr>
                <a:spLocks/>
              </p:cNvSpPr>
              <p:nvPr userDrawn="1"/>
            </p:nvSpPr>
            <p:spPr bwMode="ltGray">
              <a:xfrm>
                <a:off x="7" y="2555"/>
                <a:ext cx="30" cy="48"/>
              </a:xfrm>
              <a:custGeom>
                <a:avLst/>
                <a:gdLst>
                  <a:gd name="T0" fmla="*/ 18 w 30"/>
                  <a:gd name="T1" fmla="*/ 48 h 48"/>
                  <a:gd name="T2" fmla="*/ 18 w 30"/>
                  <a:gd name="T3" fmla="*/ 48 h 48"/>
                  <a:gd name="T4" fmla="*/ 30 w 30"/>
                  <a:gd name="T5" fmla="*/ 42 h 48"/>
                  <a:gd name="T6" fmla="*/ 0 w 30"/>
                  <a:gd name="T7" fmla="*/ 0 h 48"/>
                  <a:gd name="T8" fmla="*/ 0 w 30"/>
                  <a:gd name="T9" fmla="*/ 24 h 48"/>
                  <a:gd name="T10" fmla="*/ 18 w 30"/>
                  <a:gd name="T11" fmla="*/ 48 h 48"/>
                  <a:gd name="T12" fmla="*/ 18 w 30"/>
                  <a:gd name="T13" fmla="*/ 48 h 4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0" h="48">
                    <a:moveTo>
                      <a:pt x="18" y="48"/>
                    </a:moveTo>
                    <a:lnTo>
                      <a:pt x="18" y="48"/>
                    </a:lnTo>
                    <a:lnTo>
                      <a:pt x="30" y="42"/>
                    </a:lnTo>
                    <a:lnTo>
                      <a:pt x="0" y="0"/>
                    </a:lnTo>
                    <a:lnTo>
                      <a:pt x="0" y="24"/>
                    </a:lnTo>
                    <a:lnTo>
                      <a:pt x="18" y="48"/>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135" name="Freeform 146"/>
              <p:cNvSpPr>
                <a:spLocks/>
              </p:cNvSpPr>
              <p:nvPr userDrawn="1"/>
            </p:nvSpPr>
            <p:spPr bwMode="ltGray">
              <a:xfrm>
                <a:off x="7" y="3843"/>
                <a:ext cx="36" cy="66"/>
              </a:xfrm>
              <a:custGeom>
                <a:avLst/>
                <a:gdLst>
                  <a:gd name="T0" fmla="*/ 36 w 36"/>
                  <a:gd name="T1" fmla="*/ 0 h 66"/>
                  <a:gd name="T2" fmla="*/ 24 w 36"/>
                  <a:gd name="T3" fmla="*/ 0 h 66"/>
                  <a:gd name="T4" fmla="*/ 24 w 36"/>
                  <a:gd name="T5" fmla="*/ 0 h 66"/>
                  <a:gd name="T6" fmla="*/ 0 w 36"/>
                  <a:gd name="T7" fmla="*/ 36 h 66"/>
                  <a:gd name="T8" fmla="*/ 0 w 36"/>
                  <a:gd name="T9" fmla="*/ 66 h 66"/>
                  <a:gd name="T10" fmla="*/ 36 w 36"/>
                  <a:gd name="T11" fmla="*/ 0 h 66"/>
                  <a:gd name="T12" fmla="*/ 36 w 36"/>
                  <a:gd name="T13" fmla="*/ 0 h 6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6" h="66">
                    <a:moveTo>
                      <a:pt x="36" y="0"/>
                    </a:moveTo>
                    <a:lnTo>
                      <a:pt x="24" y="0"/>
                    </a:lnTo>
                    <a:lnTo>
                      <a:pt x="0" y="36"/>
                    </a:lnTo>
                    <a:lnTo>
                      <a:pt x="0" y="66"/>
                    </a:lnTo>
                    <a:lnTo>
                      <a:pt x="36" y="0"/>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136" name="Rectangle 147"/>
              <p:cNvSpPr>
                <a:spLocks noChangeArrowheads="1"/>
              </p:cNvSpPr>
              <p:nvPr userDrawn="1"/>
            </p:nvSpPr>
            <p:spPr bwMode="ltGray">
              <a:xfrm rot="244926">
                <a:off x="1177" y="3201"/>
                <a:ext cx="161"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137" name="Rectangle 148"/>
              <p:cNvSpPr>
                <a:spLocks noChangeArrowheads="1"/>
              </p:cNvSpPr>
              <p:nvPr userDrawn="1"/>
            </p:nvSpPr>
            <p:spPr bwMode="ltGray">
              <a:xfrm rot="-5598588">
                <a:off x="290" y="2386"/>
                <a:ext cx="138"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138" name="Freeform 149"/>
              <p:cNvSpPr>
                <a:spLocks/>
              </p:cNvSpPr>
              <p:nvPr userDrawn="1"/>
            </p:nvSpPr>
            <p:spPr bwMode="ltGray">
              <a:xfrm>
                <a:off x="139" y="3573"/>
                <a:ext cx="144" cy="154"/>
              </a:xfrm>
              <a:custGeom>
                <a:avLst/>
                <a:gdLst>
                  <a:gd name="T0" fmla="*/ 0 w 144"/>
                  <a:gd name="T1" fmla="*/ 102 h 154"/>
                  <a:gd name="T2" fmla="*/ 59 w 144"/>
                  <a:gd name="T3" fmla="*/ 154 h 154"/>
                  <a:gd name="T4" fmla="*/ 117 w 144"/>
                  <a:gd name="T5" fmla="*/ 120 h 154"/>
                  <a:gd name="T6" fmla="*/ 62 w 144"/>
                  <a:gd name="T7" fmla="*/ 55 h 154"/>
                  <a:gd name="T8" fmla="*/ 104 w 144"/>
                  <a:gd name="T9" fmla="*/ 34 h 154"/>
                  <a:gd name="T10" fmla="*/ 117 w 144"/>
                  <a:gd name="T11" fmla="*/ 53 h 154"/>
                  <a:gd name="T12" fmla="*/ 141 w 144"/>
                  <a:gd name="T13" fmla="*/ 47 h 154"/>
                  <a:gd name="T14" fmla="*/ 97 w 144"/>
                  <a:gd name="T15" fmla="*/ 2 h 154"/>
                  <a:gd name="T16" fmla="*/ 36 w 144"/>
                  <a:gd name="T17" fmla="*/ 33 h 154"/>
                  <a:gd name="T18" fmla="*/ 90 w 144"/>
                  <a:gd name="T19" fmla="*/ 107 h 154"/>
                  <a:gd name="T20" fmla="*/ 28 w 144"/>
                  <a:gd name="T21" fmla="*/ 101 h 154"/>
                  <a:gd name="T22" fmla="*/ 0 w 144"/>
                  <a:gd name="T23" fmla="*/ 102 h 15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44" h="154">
                    <a:moveTo>
                      <a:pt x="0" y="102"/>
                    </a:moveTo>
                    <a:cubicBezTo>
                      <a:pt x="6" y="140"/>
                      <a:pt x="25" y="154"/>
                      <a:pt x="59" y="154"/>
                    </a:cubicBezTo>
                    <a:cubicBezTo>
                      <a:pt x="111" y="152"/>
                      <a:pt x="106" y="130"/>
                      <a:pt x="117" y="120"/>
                    </a:cubicBezTo>
                    <a:cubicBezTo>
                      <a:pt x="119" y="61"/>
                      <a:pt x="84" y="84"/>
                      <a:pt x="62" y="55"/>
                    </a:cubicBezTo>
                    <a:cubicBezTo>
                      <a:pt x="59" y="42"/>
                      <a:pt x="78" y="11"/>
                      <a:pt x="104" y="34"/>
                    </a:cubicBezTo>
                    <a:cubicBezTo>
                      <a:pt x="108" y="41"/>
                      <a:pt x="111" y="51"/>
                      <a:pt x="117" y="53"/>
                    </a:cubicBezTo>
                    <a:cubicBezTo>
                      <a:pt x="123" y="55"/>
                      <a:pt x="144" y="55"/>
                      <a:pt x="141" y="47"/>
                    </a:cubicBezTo>
                    <a:cubicBezTo>
                      <a:pt x="138" y="39"/>
                      <a:pt x="126" y="5"/>
                      <a:pt x="97" y="2"/>
                    </a:cubicBezTo>
                    <a:cubicBezTo>
                      <a:pt x="77" y="0"/>
                      <a:pt x="48" y="0"/>
                      <a:pt x="36" y="33"/>
                    </a:cubicBezTo>
                    <a:cubicBezTo>
                      <a:pt x="15" y="89"/>
                      <a:pt x="83" y="79"/>
                      <a:pt x="90" y="107"/>
                    </a:cubicBezTo>
                    <a:cubicBezTo>
                      <a:pt x="96" y="130"/>
                      <a:pt x="34" y="147"/>
                      <a:pt x="28" y="101"/>
                    </a:cubicBezTo>
                    <a:cubicBezTo>
                      <a:pt x="12" y="104"/>
                      <a:pt x="15" y="98"/>
                      <a:pt x="0" y="102"/>
                    </a:cubicBez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139" name="Freeform 150"/>
              <p:cNvSpPr>
                <a:spLocks/>
              </p:cNvSpPr>
              <p:nvPr userDrawn="1"/>
            </p:nvSpPr>
            <p:spPr bwMode="ltGray">
              <a:xfrm rot="-2857037">
                <a:off x="619" y="3550"/>
                <a:ext cx="68" cy="69"/>
              </a:xfrm>
              <a:custGeom>
                <a:avLst/>
                <a:gdLst>
                  <a:gd name="T0" fmla="*/ 0 w 144"/>
                  <a:gd name="T1" fmla="*/ 4 h 154"/>
                  <a:gd name="T2" fmla="*/ 3 w 144"/>
                  <a:gd name="T3" fmla="*/ 6 h 154"/>
                  <a:gd name="T4" fmla="*/ 6 w 144"/>
                  <a:gd name="T5" fmla="*/ 5 h 154"/>
                  <a:gd name="T6" fmla="*/ 3 w 144"/>
                  <a:gd name="T7" fmla="*/ 2 h 154"/>
                  <a:gd name="T8" fmla="*/ 5 w 144"/>
                  <a:gd name="T9" fmla="*/ 1 h 154"/>
                  <a:gd name="T10" fmla="*/ 6 w 144"/>
                  <a:gd name="T11" fmla="*/ 2 h 154"/>
                  <a:gd name="T12" fmla="*/ 7 w 144"/>
                  <a:gd name="T13" fmla="*/ 2 h 154"/>
                  <a:gd name="T14" fmla="*/ 5 w 144"/>
                  <a:gd name="T15" fmla="*/ 0 h 154"/>
                  <a:gd name="T16" fmla="*/ 2 w 144"/>
                  <a:gd name="T17" fmla="*/ 1 h 154"/>
                  <a:gd name="T18" fmla="*/ 4 w 144"/>
                  <a:gd name="T19" fmla="*/ 4 h 154"/>
                  <a:gd name="T20" fmla="*/ 1 w 144"/>
                  <a:gd name="T21" fmla="*/ 4 h 154"/>
                  <a:gd name="T22" fmla="*/ 0 w 144"/>
                  <a:gd name="T23" fmla="*/ 4 h 15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44" h="154">
                    <a:moveTo>
                      <a:pt x="0" y="102"/>
                    </a:moveTo>
                    <a:cubicBezTo>
                      <a:pt x="6" y="140"/>
                      <a:pt x="25" y="154"/>
                      <a:pt x="59" y="154"/>
                    </a:cubicBezTo>
                    <a:cubicBezTo>
                      <a:pt x="111" y="152"/>
                      <a:pt x="106" y="130"/>
                      <a:pt x="117" y="120"/>
                    </a:cubicBezTo>
                    <a:cubicBezTo>
                      <a:pt x="113" y="47"/>
                      <a:pt x="84" y="84"/>
                      <a:pt x="62" y="55"/>
                    </a:cubicBezTo>
                    <a:cubicBezTo>
                      <a:pt x="59" y="42"/>
                      <a:pt x="78" y="11"/>
                      <a:pt x="104" y="34"/>
                    </a:cubicBezTo>
                    <a:cubicBezTo>
                      <a:pt x="108" y="41"/>
                      <a:pt x="111" y="51"/>
                      <a:pt x="117" y="53"/>
                    </a:cubicBezTo>
                    <a:cubicBezTo>
                      <a:pt x="123" y="55"/>
                      <a:pt x="144" y="55"/>
                      <a:pt x="141" y="47"/>
                    </a:cubicBezTo>
                    <a:cubicBezTo>
                      <a:pt x="138" y="39"/>
                      <a:pt x="126" y="5"/>
                      <a:pt x="97" y="2"/>
                    </a:cubicBezTo>
                    <a:cubicBezTo>
                      <a:pt x="77" y="0"/>
                      <a:pt x="48" y="0"/>
                      <a:pt x="36" y="33"/>
                    </a:cubicBezTo>
                    <a:cubicBezTo>
                      <a:pt x="15" y="89"/>
                      <a:pt x="83" y="79"/>
                      <a:pt x="90" y="107"/>
                    </a:cubicBezTo>
                    <a:cubicBezTo>
                      <a:pt x="96" y="130"/>
                      <a:pt x="34" y="147"/>
                      <a:pt x="28" y="101"/>
                    </a:cubicBezTo>
                    <a:cubicBezTo>
                      <a:pt x="12" y="104"/>
                      <a:pt x="15" y="98"/>
                      <a:pt x="0" y="102"/>
                    </a:cubicBez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140" name="Freeform 151"/>
              <p:cNvSpPr>
                <a:spLocks/>
              </p:cNvSpPr>
              <p:nvPr userDrawn="1"/>
            </p:nvSpPr>
            <p:spPr bwMode="ltGray">
              <a:xfrm>
                <a:off x="235" y="2503"/>
                <a:ext cx="348" cy="1272"/>
              </a:xfrm>
              <a:custGeom>
                <a:avLst/>
                <a:gdLst/>
                <a:ahLst/>
                <a:cxnLst>
                  <a:cxn ang="0">
                    <a:pos x="0" y="0"/>
                  </a:cxn>
                  <a:cxn ang="0">
                    <a:pos x="287" y="582"/>
                  </a:cxn>
                  <a:cxn ang="0">
                    <a:pos x="348" y="1272"/>
                  </a:cxn>
                  <a:cxn ang="0">
                    <a:pos x="54" y="676"/>
                  </a:cxn>
                  <a:cxn ang="0">
                    <a:pos x="0" y="0"/>
                  </a:cxn>
                </a:cxnLst>
                <a:rect l="0" t="0" r="r" b="b"/>
                <a:pathLst>
                  <a:path w="348" h="1272">
                    <a:moveTo>
                      <a:pt x="0" y="0"/>
                    </a:moveTo>
                    <a:lnTo>
                      <a:pt x="287" y="582"/>
                    </a:lnTo>
                    <a:lnTo>
                      <a:pt x="348" y="1272"/>
                    </a:lnTo>
                    <a:lnTo>
                      <a:pt x="54" y="676"/>
                    </a:lnTo>
                    <a:lnTo>
                      <a:pt x="0" y="0"/>
                    </a:lnTo>
                    <a:close/>
                  </a:path>
                </a:pathLst>
              </a:custGeom>
              <a:gradFill rotWithShape="0">
                <a:gsLst>
                  <a:gs pos="0">
                    <a:schemeClr val="bg2"/>
                  </a:gs>
                  <a:gs pos="100000">
                    <a:schemeClr val="bg2">
                      <a:gamma/>
                      <a:shade val="96863"/>
                      <a:invGamma/>
                    </a:schemeClr>
                  </a:gs>
                </a:gsLst>
                <a:lin ang="18900000" scaled="1"/>
              </a:gradFill>
              <a:ln w="9525" cap="flat" cmpd="sng">
                <a:noFill/>
                <a:prstDash val="solid"/>
                <a:round/>
                <a:headEnd type="none" w="med" len="med"/>
                <a:tailEnd type="none" w="med" len="me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41" name="Oval 152"/>
              <p:cNvSpPr>
                <a:spLocks noChangeArrowheads="1"/>
              </p:cNvSpPr>
              <p:nvPr userDrawn="1"/>
            </p:nvSpPr>
            <p:spPr bwMode="ltGray">
              <a:xfrm rot="-1684349">
                <a:off x="296" y="3047"/>
                <a:ext cx="221" cy="174"/>
              </a:xfrm>
              <a:prstGeom prst="ellipse">
                <a:avLst/>
              </a:prstGeom>
              <a:gradFill rotWithShape="0">
                <a:gsLst>
                  <a:gs pos="0">
                    <a:schemeClr val="bg2">
                      <a:gamma/>
                      <a:shade val="90980"/>
                      <a:invGamma/>
                    </a:schemeClr>
                  </a:gs>
                  <a:gs pos="50000">
                    <a:schemeClr val="bg2"/>
                  </a:gs>
                  <a:gs pos="100000">
                    <a:schemeClr val="bg2">
                      <a:gamma/>
                      <a:shade val="90980"/>
                      <a:invGamma/>
                    </a:schemeClr>
                  </a:gs>
                </a:gsLst>
                <a:lin ang="189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grpSp>
      </p:grpSp>
      <p:sp>
        <p:nvSpPr>
          <p:cNvPr id="84121" name="Rectangle 153"/>
          <p:cNvSpPr>
            <a:spLocks noGrp="1" noChangeArrowheads="1"/>
          </p:cNvSpPr>
          <p:nvPr>
            <p:ph type="ctrTitle" sz="quarter"/>
          </p:nvPr>
        </p:nvSpPr>
        <p:spPr>
          <a:xfrm>
            <a:off x="685800" y="1768475"/>
            <a:ext cx="7772400" cy="1736725"/>
          </a:xfrm>
        </p:spPr>
        <p:txBody>
          <a:bodyPr anchor="b" anchorCtr="1"/>
          <a:lstStyle>
            <a:lvl1pPr>
              <a:defRPr sz="5400"/>
            </a:lvl1pPr>
          </a:lstStyle>
          <a:p>
            <a:r>
              <a:rPr lang="en-US"/>
              <a:t>Click to edit Master title style</a:t>
            </a:r>
          </a:p>
        </p:txBody>
      </p:sp>
      <p:sp>
        <p:nvSpPr>
          <p:cNvPr id="84122" name="Rectangle 154"/>
          <p:cNvSpPr>
            <a:spLocks noGrp="1" noChangeArrowheads="1"/>
          </p:cNvSpPr>
          <p:nvPr>
            <p:ph type="subTitle" sz="quarter" idx="1"/>
          </p:nvPr>
        </p:nvSpPr>
        <p:spPr>
          <a:xfrm>
            <a:off x="1371600" y="3886200"/>
            <a:ext cx="6400800" cy="1752600"/>
          </a:xfrm>
        </p:spPr>
        <p:txBody>
          <a:bodyPr/>
          <a:lstStyle>
            <a:lvl1pPr marL="0" indent="0" algn="ctr">
              <a:buFont typeface="Arial" charset="0"/>
              <a:buNone/>
              <a:defRPr/>
            </a:lvl1pPr>
          </a:lstStyle>
          <a:p>
            <a:r>
              <a:rPr lang="en-US"/>
              <a:t>Click to edit Master subtitle style</a:t>
            </a:r>
          </a:p>
        </p:txBody>
      </p:sp>
      <p:sp>
        <p:nvSpPr>
          <p:cNvPr id="155" name="Rectangle 155"/>
          <p:cNvSpPr>
            <a:spLocks noGrp="1" noChangeArrowheads="1"/>
          </p:cNvSpPr>
          <p:nvPr>
            <p:ph type="dt" sz="quarter" idx="10"/>
          </p:nvPr>
        </p:nvSpPr>
        <p:spPr>
          <a:xfrm>
            <a:off x="304800" y="6248400"/>
            <a:ext cx="2286000" cy="457200"/>
          </a:xfrm>
        </p:spPr>
        <p:txBody>
          <a:bodyPr/>
          <a:lstStyle>
            <a:lvl1pPr>
              <a:defRPr>
                <a:effectLst>
                  <a:outerShdw blurRad="38100" dist="38100" dir="2700000" algn="tl">
                    <a:srgbClr val="000000"/>
                  </a:outerShdw>
                </a:effectLst>
                <a:latin typeface="+mn-lt"/>
              </a:defRPr>
            </a:lvl1pPr>
          </a:lstStyle>
          <a:p>
            <a:pPr>
              <a:defRPr/>
            </a:pPr>
            <a:endParaRPr lang="en-US">
              <a:solidFill>
                <a:srgbClr val="FFFFFF"/>
              </a:solidFill>
              <a:latin typeface="Tahoma"/>
            </a:endParaRPr>
          </a:p>
        </p:txBody>
      </p:sp>
      <p:sp>
        <p:nvSpPr>
          <p:cNvPr id="156" name="Rectangle 156"/>
          <p:cNvSpPr>
            <a:spLocks noGrp="1" noChangeArrowheads="1"/>
          </p:cNvSpPr>
          <p:nvPr>
            <p:ph type="ftr" sz="quarter" idx="11"/>
          </p:nvPr>
        </p:nvSpPr>
        <p:spPr>
          <a:xfrm>
            <a:off x="3124200" y="6248400"/>
            <a:ext cx="2895600" cy="457200"/>
          </a:xfrm>
        </p:spPr>
        <p:txBody>
          <a:bodyPr/>
          <a:lstStyle>
            <a:lvl1pPr>
              <a:defRPr>
                <a:effectLst>
                  <a:outerShdw blurRad="38100" dist="38100" dir="2700000" algn="tl">
                    <a:srgbClr val="000000"/>
                  </a:outerShdw>
                </a:effectLst>
                <a:latin typeface="+mn-lt"/>
              </a:defRPr>
            </a:lvl1pPr>
          </a:lstStyle>
          <a:p>
            <a:pPr>
              <a:defRPr/>
            </a:pPr>
            <a:endParaRPr lang="en-US">
              <a:solidFill>
                <a:srgbClr val="FFFFFF"/>
              </a:solidFill>
              <a:latin typeface="Tahoma"/>
            </a:endParaRPr>
          </a:p>
        </p:txBody>
      </p:sp>
      <p:sp>
        <p:nvSpPr>
          <p:cNvPr id="157" name="Rectangle 157"/>
          <p:cNvSpPr>
            <a:spLocks noGrp="1" noChangeArrowheads="1"/>
          </p:cNvSpPr>
          <p:nvPr>
            <p:ph type="sldNum" sz="quarter" idx="12"/>
          </p:nvPr>
        </p:nvSpPr>
        <p:spPr>
          <a:xfrm>
            <a:off x="6553200" y="6248400"/>
            <a:ext cx="2286000" cy="457200"/>
          </a:xfrm>
        </p:spPr>
        <p:txBody>
          <a:bodyPr/>
          <a:lstStyle>
            <a:lvl1pPr>
              <a:defRPr>
                <a:effectLst>
                  <a:outerShdw blurRad="38100" dist="38100" dir="2700000" algn="tl">
                    <a:srgbClr val="000000"/>
                  </a:outerShdw>
                </a:effectLst>
                <a:latin typeface="Tahoma" charset="0"/>
              </a:defRPr>
            </a:lvl1pPr>
          </a:lstStyle>
          <a:p>
            <a:pPr>
              <a:defRPr/>
            </a:pPr>
            <a:fld id="{E4EFB7C5-C4AC-4046-8D28-BD18811E5329}"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4056716853"/>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quarter" idx="1"/>
          </p:nvPr>
        </p:nvSpPr>
        <p:spPr>
          <a:xfrm>
            <a:off x="685800" y="1981201"/>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1"/>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6858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Content Placeholder 5"/>
          <p:cNvSpPr>
            <a:spLocks noGrp="1"/>
          </p:cNvSpPr>
          <p:nvPr>
            <p:ph sz="quarter" idx="4"/>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94C04B50-37E3-C44F-8A3C-E0EECB2AD8EF}" type="slidenum">
              <a:rPr lang="en-US"/>
              <a:pPr>
                <a:defRPr/>
              </a:pPr>
              <a:t>‹#›</a:t>
            </a:fld>
            <a:endParaRPr lang="en-US"/>
          </a:p>
        </p:txBody>
      </p:sp>
    </p:spTree>
    <p:extLst>
      <p:ext uri="{BB962C8B-B14F-4D97-AF65-F5344CB8AC3E}">
        <p14:creationId xmlns:p14="http://schemas.microsoft.com/office/powerpoint/2010/main" val="2023551653"/>
      </p:ext>
    </p:extLst>
  </p:cSld>
  <p:clrMapOvr>
    <a:masterClrMapping/>
  </p:clrMapOvr>
</p:sldLayout>
</file>

<file path=ppt/slideLayouts/slideLayout250.xml><?xml version="1.0" encoding="utf-8"?>
<p:sldLayout xmlns:a="http://schemas.openxmlformats.org/drawingml/2006/main" xmlns:r="http://schemas.openxmlformats.org/officeDocument/2006/relationships" xmlns:p="http://schemas.openxmlformats.org/presentationml/2006/main" showMasterSp="0" type="tx">
  <p:cSld name="11_Comparison">
    <p:bg>
      <p:bgPr>
        <a:solidFill>
          <a:srgbClr val="9CDCDA"/>
        </a:solidFill>
        <a:effectLst/>
      </p:bgPr>
    </p:bg>
    <p:spTree>
      <p:nvGrpSpPr>
        <p:cNvPr id="1" name=""/>
        <p:cNvGrpSpPr/>
        <p:nvPr/>
      </p:nvGrpSpPr>
      <p:grpSpPr>
        <a:xfrm>
          <a:off x="0" y="0"/>
          <a:ext cx="0" cy="0"/>
          <a:chOff x="0" y="0"/>
          <a:chExt cx="0" cy="0"/>
        </a:xfrm>
      </p:grpSpPr>
      <p:grpSp>
        <p:nvGrpSpPr>
          <p:cNvPr id="3589" name="Group 2"/>
          <p:cNvGrpSpPr/>
          <p:nvPr/>
        </p:nvGrpSpPr>
        <p:grpSpPr>
          <a:xfrm>
            <a:off x="-341607" y="-213936"/>
            <a:ext cx="9600389" cy="7485696"/>
            <a:chOff x="0" y="0"/>
            <a:chExt cx="9600387" cy="7485695"/>
          </a:xfrm>
        </p:grpSpPr>
        <p:grpSp>
          <p:nvGrpSpPr>
            <p:cNvPr id="3575" name="Group 3"/>
            <p:cNvGrpSpPr/>
            <p:nvPr/>
          </p:nvGrpSpPr>
          <p:grpSpPr>
            <a:xfrm>
              <a:off x="-1" y="0"/>
              <a:ext cx="9600389" cy="7485696"/>
              <a:chOff x="0" y="0"/>
              <a:chExt cx="9600387" cy="7485695"/>
            </a:xfrm>
          </p:grpSpPr>
          <p:sp>
            <p:nvSpPr>
              <p:cNvPr id="3494"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95"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96"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97"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98"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99"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00"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01"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02"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03"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04"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05"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06"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07"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08"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09"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10"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11"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12"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13"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14"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15"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16"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17"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18"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19"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20"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21"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22"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23"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24"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25"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26"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27"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28"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29"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30"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31"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32"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33"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34"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35"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36"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37"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38"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39"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40"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41"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42"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43"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44"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45"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46"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47"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48"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49"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50"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51"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52"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53"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54"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55"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56"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57"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58"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59"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60"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61"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62"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63"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64"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65"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66"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67"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68"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69"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70"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71"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72"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73"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74"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3578" name="Group 85"/>
            <p:cNvGrpSpPr/>
            <p:nvPr/>
          </p:nvGrpSpPr>
          <p:grpSpPr>
            <a:xfrm>
              <a:off x="532106" y="687010"/>
              <a:ext cx="8745538" cy="223839"/>
              <a:chOff x="0" y="0"/>
              <a:chExt cx="8745537" cy="223837"/>
            </a:xfrm>
          </p:grpSpPr>
          <p:sp>
            <p:nvSpPr>
              <p:cNvPr id="3576"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77"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3581" name="Group 88"/>
            <p:cNvGrpSpPr/>
            <p:nvPr/>
          </p:nvGrpSpPr>
          <p:grpSpPr>
            <a:xfrm>
              <a:off x="424156" y="596523"/>
              <a:ext cx="8745538" cy="223838"/>
              <a:chOff x="0" y="0"/>
              <a:chExt cx="8745537" cy="223837"/>
            </a:xfrm>
          </p:grpSpPr>
          <p:sp>
            <p:nvSpPr>
              <p:cNvPr id="3579"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80"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3582"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3588" name="Group 92"/>
            <p:cNvGrpSpPr/>
            <p:nvPr/>
          </p:nvGrpSpPr>
          <p:grpSpPr>
            <a:xfrm>
              <a:off x="579241" y="366407"/>
              <a:ext cx="1124880" cy="1123270"/>
              <a:chOff x="0" y="0"/>
              <a:chExt cx="1124878" cy="1123268"/>
            </a:xfrm>
          </p:grpSpPr>
          <p:sp>
            <p:nvSpPr>
              <p:cNvPr id="3583"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84"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85"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86"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87"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3590" name="Title Text"/>
          <p:cNvSpPr txBox="1">
            <a:spLocks noGrp="1"/>
          </p:cNvSpPr>
          <p:nvPr>
            <p:ph type="title"/>
          </p:nvPr>
        </p:nvSpPr>
        <p:spPr>
          <a:xfrm>
            <a:off x="457200" y="274638"/>
            <a:ext cx="8229600" cy="1143001"/>
          </a:xfrm>
          <a:prstGeom prst="rect">
            <a:avLst/>
          </a:prstGeom>
        </p:spPr>
        <p:txBody>
          <a:bodyPr anchor="ctr"/>
          <a:lstStyle>
            <a:lvl1pPr>
              <a:defRPr>
                <a:solidFill>
                  <a:srgbClr val="007572"/>
                </a:solidFill>
                <a:latin typeface="Arial Narrow"/>
                <a:ea typeface="Arial Narrow"/>
                <a:cs typeface="Arial Narrow"/>
                <a:sym typeface="Arial Narrow"/>
              </a:defRPr>
            </a:lvl1pPr>
          </a:lstStyle>
          <a:p>
            <a:r>
              <a:t>Title Text</a:t>
            </a:r>
          </a:p>
        </p:txBody>
      </p:sp>
      <p:sp>
        <p:nvSpPr>
          <p:cNvPr id="3591"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rgbClr val="333333"/>
                </a:solidFill>
                <a:latin typeface="Arial Narrow"/>
                <a:ea typeface="Arial Narrow"/>
                <a:cs typeface="Arial Narrow"/>
                <a:sym typeface="Arial Narrow"/>
              </a:defRPr>
            </a:lvl1pPr>
            <a:lvl2pPr marL="0" indent="457200">
              <a:spcBef>
                <a:spcPts val="500"/>
              </a:spcBef>
              <a:buSzTx/>
              <a:buNone/>
              <a:defRPr sz="2400" b="1">
                <a:solidFill>
                  <a:srgbClr val="333333"/>
                </a:solidFill>
                <a:latin typeface="Arial Narrow"/>
                <a:ea typeface="Arial Narrow"/>
                <a:cs typeface="Arial Narrow"/>
                <a:sym typeface="Arial Narrow"/>
              </a:defRPr>
            </a:lvl2pPr>
            <a:lvl3pPr marL="0" indent="914400">
              <a:spcBef>
                <a:spcPts val="500"/>
              </a:spcBef>
              <a:buSzTx/>
              <a:buNone/>
              <a:defRPr sz="2400" b="1">
                <a:solidFill>
                  <a:srgbClr val="333333"/>
                </a:solidFill>
                <a:latin typeface="Arial Narrow"/>
                <a:ea typeface="Arial Narrow"/>
                <a:cs typeface="Arial Narrow"/>
                <a:sym typeface="Arial Narrow"/>
              </a:defRPr>
            </a:lvl3pPr>
            <a:lvl4pPr marL="0" indent="1371600">
              <a:spcBef>
                <a:spcPts val="500"/>
              </a:spcBef>
              <a:buSzTx/>
              <a:buNone/>
              <a:defRPr sz="2400" b="1">
                <a:solidFill>
                  <a:srgbClr val="333333"/>
                </a:solidFill>
                <a:latin typeface="Arial Narrow"/>
                <a:ea typeface="Arial Narrow"/>
                <a:cs typeface="Arial Narrow"/>
                <a:sym typeface="Arial Narrow"/>
              </a:defRPr>
            </a:lvl4pPr>
            <a:lvl5pPr marL="0" indent="1828800">
              <a:spcBef>
                <a:spcPts val="500"/>
              </a:spcBef>
              <a:buSzTx/>
              <a:buNone/>
              <a:defRPr sz="2400" b="1">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3592"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solidFill>
                  <a:srgbClr val="333333"/>
                </a:solidFill>
                <a:latin typeface="Arial Narrow"/>
                <a:ea typeface="Arial Narrow"/>
                <a:cs typeface="Arial Narrow"/>
                <a:sym typeface="Arial Narrow"/>
              </a:defRPr>
            </a:pPr>
            <a:endParaRPr/>
          </a:p>
        </p:txBody>
      </p:sp>
      <p:sp>
        <p:nvSpPr>
          <p:cNvPr id="3593"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247998270"/>
      </p:ext>
    </p:extLst>
  </p:cSld>
  <p:clrMapOvr>
    <a:masterClrMapping/>
  </p:clrMapOvr>
  <p:transition spd="med"/>
</p:sldLayout>
</file>

<file path=ppt/slideLayouts/slideLayout250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5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5" name="Rectangle 15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15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93FEBB51-9D70-154E-8710-0396DA2B08A8}"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1117097755"/>
      </p:ext>
    </p:extLst>
  </p:cSld>
  <p:clrMapOvr>
    <a:masterClrMapping/>
  </p:clrMapOvr>
</p:sldLayout>
</file>

<file path=ppt/slideLayouts/slideLayout250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5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5" name="Rectangle 15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15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56CF1EAB-0577-FF4E-915E-DF130D6C6999}"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739011428"/>
      </p:ext>
    </p:extLst>
  </p:cSld>
  <p:clrMapOvr>
    <a:masterClrMapping/>
  </p:clrMapOvr>
</p:sldLayout>
</file>

<file path=ppt/slideLayouts/slideLayout250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301625" y="1600200"/>
            <a:ext cx="4194175" cy="44989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194175" cy="44989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5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15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7" name="Rectangle 15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28E4C2F1-B545-554F-B3D2-78B3F06C8A4D}"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1028247316"/>
      </p:ext>
    </p:extLst>
  </p:cSld>
  <p:clrMapOvr>
    <a:masterClrMapping/>
  </p:clrMapOvr>
</p:sldLayout>
</file>

<file path=ppt/slideLayouts/slideLayout250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5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8" name="Rectangle 15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9" name="Rectangle 15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E6ADA438-5A26-F34F-862C-18E99DBAF3A5}"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1701600959"/>
      </p:ext>
    </p:extLst>
  </p:cSld>
  <p:clrMapOvr>
    <a:masterClrMapping/>
  </p:clrMapOvr>
</p:sldLayout>
</file>

<file path=ppt/slideLayouts/slideLayout250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5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4" name="Rectangle 15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5" name="Rectangle 15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FABD1814-EDCB-5241-B75A-79F08B01C484}"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3504955324"/>
      </p:ext>
    </p:extLst>
  </p:cSld>
  <p:clrMapOvr>
    <a:masterClrMapping/>
  </p:clrMapOvr>
</p:sldLayout>
</file>

<file path=ppt/slideLayouts/slideLayout250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5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3" name="Rectangle 15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4" name="Rectangle 15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FC73947C-DE3D-EA4A-A321-84DAC1FCA8FC}"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4130422904"/>
      </p:ext>
    </p:extLst>
  </p:cSld>
  <p:clrMapOvr>
    <a:masterClrMapping/>
  </p:clrMapOvr>
</p:sldLayout>
</file>

<file path=ppt/slideLayouts/slideLayout250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5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15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7" name="Rectangle 15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6D690BC8-15B2-2F4F-8A54-B0A661775855}"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2701594053"/>
      </p:ext>
    </p:extLst>
  </p:cSld>
  <p:clrMapOvr>
    <a:masterClrMapping/>
  </p:clrMapOvr>
</p:sldLayout>
</file>

<file path=ppt/slideLayouts/slideLayout250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5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15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7" name="Rectangle 15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0C2E682B-8BAE-5A43-BCF4-AFBB64D37C1C}"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3048029674"/>
      </p:ext>
    </p:extLst>
  </p:cSld>
  <p:clrMapOvr>
    <a:masterClrMapping/>
  </p:clrMapOvr>
</p:sldLayout>
</file>

<file path=ppt/slideLayouts/slideLayout250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5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5" name="Rectangle 15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15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F9CA4D1C-F8CF-7A49-8C4F-B28EAA946906}"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2722803492"/>
      </p:ext>
    </p:extLst>
  </p:cSld>
  <p:clrMapOvr>
    <a:masterClrMapping/>
  </p:clrMapOvr>
</p:sldLayout>
</file>

<file path=ppt/slideLayouts/slideLayout250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707188" y="228600"/>
            <a:ext cx="2135187" cy="587057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301625" y="228600"/>
            <a:ext cx="6253163" cy="587057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5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5" name="Rectangle 15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15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D6B6490D-911A-6445-AE8C-14847A93D34D}"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2363864298"/>
      </p:ext>
    </p:extLst>
  </p:cSld>
  <p:clrMapOvr>
    <a:masterClrMapping/>
  </p:clrMapOvr>
</p:sldLayout>
</file>

<file path=ppt/slideLayouts/slideLayout251.xml><?xml version="1.0" encoding="utf-8"?>
<p:sldLayout xmlns:a="http://schemas.openxmlformats.org/drawingml/2006/main" xmlns:r="http://schemas.openxmlformats.org/officeDocument/2006/relationships" xmlns:p="http://schemas.openxmlformats.org/presentationml/2006/main" showMasterSp="0" type="tx">
  <p:cSld name="12_Title Only">
    <p:bg>
      <p:bgPr>
        <a:solidFill>
          <a:srgbClr val="9CDCDA"/>
        </a:solidFill>
        <a:effectLst/>
      </p:bgPr>
    </p:bg>
    <p:spTree>
      <p:nvGrpSpPr>
        <p:cNvPr id="1" name=""/>
        <p:cNvGrpSpPr/>
        <p:nvPr/>
      </p:nvGrpSpPr>
      <p:grpSpPr>
        <a:xfrm>
          <a:off x="0" y="0"/>
          <a:ext cx="0" cy="0"/>
          <a:chOff x="0" y="0"/>
          <a:chExt cx="0" cy="0"/>
        </a:xfrm>
      </p:grpSpPr>
      <p:grpSp>
        <p:nvGrpSpPr>
          <p:cNvPr id="3695" name="Group 2"/>
          <p:cNvGrpSpPr/>
          <p:nvPr/>
        </p:nvGrpSpPr>
        <p:grpSpPr>
          <a:xfrm>
            <a:off x="-341607" y="-213936"/>
            <a:ext cx="9600389" cy="7485696"/>
            <a:chOff x="0" y="0"/>
            <a:chExt cx="9600387" cy="7485695"/>
          </a:xfrm>
        </p:grpSpPr>
        <p:grpSp>
          <p:nvGrpSpPr>
            <p:cNvPr id="3681" name="Group 3"/>
            <p:cNvGrpSpPr/>
            <p:nvPr/>
          </p:nvGrpSpPr>
          <p:grpSpPr>
            <a:xfrm>
              <a:off x="-1" y="0"/>
              <a:ext cx="9600389" cy="7485696"/>
              <a:chOff x="0" y="0"/>
              <a:chExt cx="9600387" cy="7485695"/>
            </a:xfrm>
          </p:grpSpPr>
          <p:sp>
            <p:nvSpPr>
              <p:cNvPr id="3600"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01"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02"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03"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04"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05"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06"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07"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08"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09"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10"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11"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12"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13"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14"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15"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16"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17"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18"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19"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20"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21"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22"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23"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24"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25"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26"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27"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28"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29"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30"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31"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32"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33"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34"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35"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36"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37"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38"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39"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40"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41"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42"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43"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44"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45"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46"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47"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48"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49"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50"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51"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52"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53"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54"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55"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56"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57"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58"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59"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60"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61"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62"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63"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64"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65"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66"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67"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68"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69"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70"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71"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72"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73"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74"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75"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76"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77"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78"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79"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80"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3684" name="Group 85"/>
            <p:cNvGrpSpPr/>
            <p:nvPr/>
          </p:nvGrpSpPr>
          <p:grpSpPr>
            <a:xfrm>
              <a:off x="532106" y="687010"/>
              <a:ext cx="8745538" cy="223839"/>
              <a:chOff x="0" y="0"/>
              <a:chExt cx="8745537" cy="223837"/>
            </a:xfrm>
          </p:grpSpPr>
          <p:sp>
            <p:nvSpPr>
              <p:cNvPr id="3682"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83"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3687" name="Group 88"/>
            <p:cNvGrpSpPr/>
            <p:nvPr/>
          </p:nvGrpSpPr>
          <p:grpSpPr>
            <a:xfrm>
              <a:off x="424156" y="596523"/>
              <a:ext cx="8745538" cy="223838"/>
              <a:chOff x="0" y="0"/>
              <a:chExt cx="8745537" cy="223837"/>
            </a:xfrm>
          </p:grpSpPr>
          <p:sp>
            <p:nvSpPr>
              <p:cNvPr id="3685"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86"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3688"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3694" name="Group 92"/>
            <p:cNvGrpSpPr/>
            <p:nvPr/>
          </p:nvGrpSpPr>
          <p:grpSpPr>
            <a:xfrm>
              <a:off x="579241" y="366407"/>
              <a:ext cx="1124880" cy="1123270"/>
              <a:chOff x="0" y="0"/>
              <a:chExt cx="1124878" cy="1123268"/>
            </a:xfrm>
          </p:grpSpPr>
          <p:sp>
            <p:nvSpPr>
              <p:cNvPr id="3689"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90"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91"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92"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93"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3696" name="Title Text"/>
          <p:cNvSpPr txBox="1">
            <a:spLocks noGrp="1"/>
          </p:cNvSpPr>
          <p:nvPr>
            <p:ph type="title"/>
          </p:nvPr>
        </p:nvSpPr>
        <p:spPr>
          <a:xfrm>
            <a:off x="838200" y="609600"/>
            <a:ext cx="7620000" cy="1143000"/>
          </a:xfrm>
          <a:prstGeom prst="rect">
            <a:avLst/>
          </a:prstGeom>
        </p:spPr>
        <p:txBody>
          <a:bodyPr anchor="ctr"/>
          <a:lstStyle>
            <a:lvl1pPr>
              <a:defRPr>
                <a:solidFill>
                  <a:srgbClr val="007572"/>
                </a:solidFill>
                <a:latin typeface="Arial Narrow"/>
                <a:ea typeface="Arial Narrow"/>
                <a:cs typeface="Arial Narrow"/>
                <a:sym typeface="Arial Narrow"/>
              </a:defRPr>
            </a:lvl1pPr>
          </a:lstStyle>
          <a:p>
            <a:r>
              <a:t>Title Text</a:t>
            </a:r>
          </a:p>
        </p:txBody>
      </p:sp>
      <p:sp>
        <p:nvSpPr>
          <p:cNvPr id="3697"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373893373"/>
      </p:ext>
    </p:extLst>
  </p:cSld>
  <p:clrMapOvr>
    <a:masterClrMapping/>
  </p:clrMapOvr>
  <p:transition spd="med"/>
</p:sldLayout>
</file>

<file path=ppt/slideLayouts/slideLayout251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4" name="Freeform 4"/>
          <p:cNvSpPr>
            <a:spLocks/>
          </p:cNvSpPr>
          <p:nvPr/>
        </p:nvSpPr>
        <p:spPr bwMode="auto">
          <a:xfrm>
            <a:off x="285750" y="2803525"/>
            <a:ext cx="1588" cy="3035300"/>
          </a:xfrm>
          <a:custGeom>
            <a:avLst/>
            <a:gdLst>
              <a:gd name="T0" fmla="*/ 0 w 1588"/>
              <a:gd name="T1" fmla="*/ 0 h 1912"/>
              <a:gd name="T2" fmla="*/ 0 w 1588"/>
              <a:gd name="T3" fmla="*/ 2147483647 h 1912"/>
              <a:gd name="T4" fmla="*/ 0 w 1588"/>
              <a:gd name="T5" fmla="*/ 2147483647 h 1912"/>
              <a:gd name="T6" fmla="*/ 0 w 1588"/>
              <a:gd name="T7" fmla="*/ 2147483647 h 1912"/>
              <a:gd name="T8" fmla="*/ 0 w 1588"/>
              <a:gd name="T9" fmla="*/ 2147483647 h 1912"/>
              <a:gd name="T10" fmla="*/ 0 w 1588"/>
              <a:gd name="T11" fmla="*/ 2147483647 h 1912"/>
              <a:gd name="T12" fmla="*/ 0 w 1588"/>
              <a:gd name="T13" fmla="*/ 0 h 1912"/>
              <a:gd name="T14" fmla="*/ 0 w 1588"/>
              <a:gd name="T15" fmla="*/ 0 h 1912"/>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588" h="1912">
                <a:moveTo>
                  <a:pt x="0" y="0"/>
                </a:moveTo>
                <a:lnTo>
                  <a:pt x="0" y="6"/>
                </a:lnTo>
                <a:lnTo>
                  <a:pt x="0" y="60"/>
                </a:lnTo>
                <a:lnTo>
                  <a:pt x="0" y="1912"/>
                </a:lnTo>
                <a:lnTo>
                  <a:pt x="0" y="0"/>
                </a:lnTo>
                <a:close/>
              </a:path>
            </a:pathLst>
          </a:custGeom>
          <a:solidFill>
            <a:srgbClr val="6BBA27"/>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9458" name="Rectangle 2"/>
          <p:cNvSpPr>
            <a:spLocks noGrp="1" noChangeArrowheads="1"/>
          </p:cNvSpPr>
          <p:nvPr>
            <p:ph type="ctrTitle" sz="quarter"/>
          </p:nvPr>
        </p:nvSpPr>
        <p:spPr>
          <a:xfrm>
            <a:off x="685800" y="1997075"/>
            <a:ext cx="7772400" cy="1431925"/>
          </a:xfrm>
        </p:spPr>
        <p:txBody>
          <a:bodyPr anchor="b" anchorCtr="1"/>
          <a:lstStyle>
            <a:lvl1pPr algn="ctr">
              <a:defRPr/>
            </a:lvl1pPr>
          </a:lstStyle>
          <a:p>
            <a:r>
              <a:rPr lang="en-US"/>
              <a:t>Click to edit Master title style</a:t>
            </a:r>
          </a:p>
        </p:txBody>
      </p:sp>
      <p:sp>
        <p:nvSpPr>
          <p:cNvPr id="19459" name="Rectangle 3"/>
          <p:cNvSpPr>
            <a:spLocks noGrp="1" noChangeArrowheads="1"/>
          </p:cNvSpPr>
          <p:nvPr>
            <p:ph type="subTitle" sz="quarter"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5" name="Rectangle 5"/>
          <p:cNvSpPr>
            <a:spLocks noGrp="1" noChangeArrowheads="1"/>
          </p:cNvSpPr>
          <p:nvPr>
            <p:ph type="ftr" sz="quarter" idx="10"/>
          </p:nvPr>
        </p:nvSpPr>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1"/>
          </p:nvPr>
        </p:nvSpPr>
        <p:spPr/>
        <p:txBody>
          <a:bodyPr/>
          <a:lstStyle>
            <a:lvl1pPr>
              <a:defRPr b="1" i="0">
                <a:latin typeface="Arial" panose="020B0604020202020204" pitchFamily="34" charset="0"/>
              </a:defRPr>
            </a:lvl1pPr>
          </a:lstStyle>
          <a:p>
            <a:pPr>
              <a:defRPr/>
            </a:pPr>
            <a:fld id="{4C886095-0DC1-A142-A7F5-604F0ED58037}" type="slidenum">
              <a:rPr lang="en-US" smtClean="0"/>
              <a:pPr>
                <a:defRPr/>
              </a:pPr>
              <a:t>‹#›</a:t>
            </a:fld>
            <a:endParaRPr lang="en-US" dirty="0"/>
          </a:p>
        </p:txBody>
      </p:sp>
      <p:sp>
        <p:nvSpPr>
          <p:cNvPr id="7" name="Rectangle 7"/>
          <p:cNvSpPr>
            <a:spLocks noGrp="1" noChangeArrowheads="1"/>
          </p:cNvSpPr>
          <p:nvPr>
            <p:ph type="dt" sz="quarter" idx="12"/>
          </p:nvPr>
        </p:nvSpPr>
        <p:spPr/>
        <p:txBody>
          <a:bodyPr/>
          <a:lstStyle>
            <a:lvl1pPr>
              <a:defRPr b="1" i="0">
                <a:latin typeface="Arial" panose="020B0604020202020204" pitchFamily="34" charset="0"/>
              </a:defRPr>
            </a:lvl1pPr>
          </a:lstStyle>
          <a:p>
            <a:pPr>
              <a:defRPr/>
            </a:pPr>
            <a:endParaRPr lang="en-US" dirty="0"/>
          </a:p>
        </p:txBody>
      </p:sp>
    </p:spTree>
    <p:extLst>
      <p:ext uri="{BB962C8B-B14F-4D97-AF65-F5344CB8AC3E}">
        <p14:creationId xmlns:p14="http://schemas.microsoft.com/office/powerpoint/2010/main" val="2816755968"/>
      </p:ext>
    </p:extLst>
  </p:cSld>
  <p:clrMapOvr>
    <a:masterClrMapping/>
  </p:clrMapOvr>
</p:sldLayout>
</file>

<file path=ppt/slideLayouts/slideLayout251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690F4F03-947A-DB44-8C33-EAC754311E4C}" type="slidenum">
              <a:rPr lang="en-US" smtClean="0"/>
              <a:pPr>
                <a:defRPr/>
              </a:pPr>
              <a:t>‹#›</a:t>
            </a:fld>
            <a:endParaRPr lang="en-US" dirty="0"/>
          </a:p>
        </p:txBody>
      </p:sp>
    </p:spTree>
    <p:extLst>
      <p:ext uri="{BB962C8B-B14F-4D97-AF65-F5344CB8AC3E}">
        <p14:creationId xmlns:p14="http://schemas.microsoft.com/office/powerpoint/2010/main" val="3630925063"/>
      </p:ext>
    </p:extLst>
  </p:cSld>
  <p:clrMapOvr>
    <a:masterClrMapping/>
  </p:clrMapOvr>
</p:sldLayout>
</file>

<file path=ppt/slideLayouts/slideLayout251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2A7BA837-9FE0-9248-AC8A-92BF04083782}" type="slidenum">
              <a:rPr lang="en-US" smtClean="0"/>
              <a:pPr>
                <a:defRPr/>
              </a:pPr>
              <a:t>‹#›</a:t>
            </a:fld>
            <a:endParaRPr lang="en-US" dirty="0"/>
          </a:p>
        </p:txBody>
      </p:sp>
    </p:spTree>
    <p:extLst>
      <p:ext uri="{BB962C8B-B14F-4D97-AF65-F5344CB8AC3E}">
        <p14:creationId xmlns:p14="http://schemas.microsoft.com/office/powerpoint/2010/main" val="1034366496"/>
      </p:ext>
    </p:extLst>
  </p:cSld>
  <p:clrMapOvr>
    <a:masterClrMapping/>
  </p:clrMapOvr>
</p:sldLayout>
</file>

<file path=ppt/slideLayouts/slideLayout251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905000"/>
            <a:ext cx="40386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05000"/>
            <a:ext cx="40386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1A7AFDF5-5630-9B42-BAEB-33D77B65A5B9}" type="slidenum">
              <a:rPr lang="en-US" smtClean="0"/>
              <a:pPr>
                <a:defRPr/>
              </a:pPr>
              <a:t>‹#›</a:t>
            </a:fld>
            <a:endParaRPr lang="en-US" dirty="0"/>
          </a:p>
        </p:txBody>
      </p:sp>
    </p:spTree>
    <p:extLst>
      <p:ext uri="{BB962C8B-B14F-4D97-AF65-F5344CB8AC3E}">
        <p14:creationId xmlns:p14="http://schemas.microsoft.com/office/powerpoint/2010/main" val="4042436618"/>
      </p:ext>
    </p:extLst>
  </p:cSld>
  <p:clrMapOvr>
    <a:masterClrMapping/>
  </p:clrMapOvr>
</p:sldLayout>
</file>

<file path=ppt/slideLayouts/slideLayout251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22A550DF-FC34-B94A-8588-209CEDE484A3}" type="slidenum">
              <a:rPr lang="en-US" smtClean="0"/>
              <a:pPr>
                <a:defRPr/>
              </a:pPr>
              <a:t>‹#›</a:t>
            </a:fld>
            <a:endParaRPr lang="en-US" dirty="0"/>
          </a:p>
        </p:txBody>
      </p:sp>
    </p:spTree>
    <p:extLst>
      <p:ext uri="{BB962C8B-B14F-4D97-AF65-F5344CB8AC3E}">
        <p14:creationId xmlns:p14="http://schemas.microsoft.com/office/powerpoint/2010/main" val="1619178894"/>
      </p:ext>
    </p:extLst>
  </p:cSld>
  <p:clrMapOvr>
    <a:masterClrMapping/>
  </p:clrMapOvr>
</p:sldLayout>
</file>

<file path=ppt/slideLayouts/slideLayout251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35A4DD9C-842D-BE40-AD11-F6A21CA157B7}" type="slidenum">
              <a:rPr lang="en-US" smtClean="0"/>
              <a:pPr>
                <a:defRPr/>
              </a:pPr>
              <a:t>‹#›</a:t>
            </a:fld>
            <a:endParaRPr lang="en-US" dirty="0"/>
          </a:p>
        </p:txBody>
      </p:sp>
    </p:spTree>
    <p:extLst>
      <p:ext uri="{BB962C8B-B14F-4D97-AF65-F5344CB8AC3E}">
        <p14:creationId xmlns:p14="http://schemas.microsoft.com/office/powerpoint/2010/main" val="1169462577"/>
      </p:ext>
    </p:extLst>
  </p:cSld>
  <p:clrMapOvr>
    <a:masterClrMapping/>
  </p:clrMapOvr>
</p:sldLayout>
</file>

<file path=ppt/slideLayouts/slideLayout251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1365D4FA-E243-8141-99B6-FB3F8A1D09B6}" type="slidenum">
              <a:rPr lang="en-US" smtClean="0"/>
              <a:pPr>
                <a:defRPr/>
              </a:pPr>
              <a:t>‹#›</a:t>
            </a:fld>
            <a:endParaRPr lang="en-US" dirty="0"/>
          </a:p>
        </p:txBody>
      </p:sp>
    </p:spTree>
    <p:extLst>
      <p:ext uri="{BB962C8B-B14F-4D97-AF65-F5344CB8AC3E}">
        <p14:creationId xmlns:p14="http://schemas.microsoft.com/office/powerpoint/2010/main" val="1047542456"/>
      </p:ext>
    </p:extLst>
  </p:cSld>
  <p:clrMapOvr>
    <a:masterClrMapping/>
  </p:clrMapOvr>
</p:sldLayout>
</file>

<file path=ppt/slideLayouts/slideLayout251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700B07CF-3DDB-C241-BFE5-B7A184E65DF3}" type="slidenum">
              <a:rPr lang="en-US" smtClean="0"/>
              <a:pPr>
                <a:defRPr/>
              </a:pPr>
              <a:t>‹#›</a:t>
            </a:fld>
            <a:endParaRPr lang="en-US" dirty="0"/>
          </a:p>
        </p:txBody>
      </p:sp>
    </p:spTree>
    <p:extLst>
      <p:ext uri="{BB962C8B-B14F-4D97-AF65-F5344CB8AC3E}">
        <p14:creationId xmlns:p14="http://schemas.microsoft.com/office/powerpoint/2010/main" val="2479248796"/>
      </p:ext>
    </p:extLst>
  </p:cSld>
  <p:clrMapOvr>
    <a:masterClrMapping/>
  </p:clrMapOvr>
</p:sldLayout>
</file>

<file path=ppt/slideLayouts/slideLayout251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B053594B-26BC-3641-AAA7-9D5B108D2BDC}" type="slidenum">
              <a:rPr lang="en-US" smtClean="0"/>
              <a:pPr>
                <a:defRPr/>
              </a:pPr>
              <a:t>‹#›</a:t>
            </a:fld>
            <a:endParaRPr lang="en-US" dirty="0"/>
          </a:p>
        </p:txBody>
      </p:sp>
    </p:spTree>
    <p:extLst>
      <p:ext uri="{BB962C8B-B14F-4D97-AF65-F5344CB8AC3E}">
        <p14:creationId xmlns:p14="http://schemas.microsoft.com/office/powerpoint/2010/main" val="1927561776"/>
      </p:ext>
    </p:extLst>
  </p:cSld>
  <p:clrMapOvr>
    <a:masterClrMapping/>
  </p:clrMapOvr>
</p:sldLayout>
</file>

<file path=ppt/slideLayouts/slideLayout251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5F8E2352-5824-614B-99A2-8E6804D20533}" type="slidenum">
              <a:rPr lang="en-US" smtClean="0"/>
              <a:pPr>
                <a:defRPr/>
              </a:pPr>
              <a:t>‹#›</a:t>
            </a:fld>
            <a:endParaRPr lang="en-US" dirty="0"/>
          </a:p>
        </p:txBody>
      </p:sp>
    </p:spTree>
    <p:extLst>
      <p:ext uri="{BB962C8B-B14F-4D97-AF65-F5344CB8AC3E}">
        <p14:creationId xmlns:p14="http://schemas.microsoft.com/office/powerpoint/2010/main" val="652292480"/>
      </p:ext>
    </p:extLst>
  </p:cSld>
  <p:clrMapOvr>
    <a:masterClrMapping/>
  </p:clrMapOvr>
</p:sldLayout>
</file>

<file path=ppt/slideLayouts/slideLayout252.xml><?xml version="1.0" encoding="utf-8"?>
<p:sldLayout xmlns:a="http://schemas.openxmlformats.org/drawingml/2006/main" xmlns:r="http://schemas.openxmlformats.org/officeDocument/2006/relationships" xmlns:p="http://schemas.openxmlformats.org/presentationml/2006/main" showMasterSp="0" type="tx">
  <p:cSld name="18_Blank">
    <p:bg>
      <p:bgPr>
        <a:solidFill>
          <a:srgbClr val="9CDCDA"/>
        </a:solidFill>
        <a:effectLst/>
      </p:bgPr>
    </p:bg>
    <p:spTree>
      <p:nvGrpSpPr>
        <p:cNvPr id="1" name=""/>
        <p:cNvGrpSpPr/>
        <p:nvPr/>
      </p:nvGrpSpPr>
      <p:grpSpPr>
        <a:xfrm>
          <a:off x="0" y="0"/>
          <a:ext cx="0" cy="0"/>
          <a:chOff x="0" y="0"/>
          <a:chExt cx="0" cy="0"/>
        </a:xfrm>
      </p:grpSpPr>
      <p:grpSp>
        <p:nvGrpSpPr>
          <p:cNvPr id="3799" name="Group 2"/>
          <p:cNvGrpSpPr/>
          <p:nvPr/>
        </p:nvGrpSpPr>
        <p:grpSpPr>
          <a:xfrm>
            <a:off x="-341607" y="-213936"/>
            <a:ext cx="9600389" cy="7485696"/>
            <a:chOff x="0" y="0"/>
            <a:chExt cx="9600387" cy="7485695"/>
          </a:xfrm>
        </p:grpSpPr>
        <p:grpSp>
          <p:nvGrpSpPr>
            <p:cNvPr id="3785" name="Group 3"/>
            <p:cNvGrpSpPr/>
            <p:nvPr/>
          </p:nvGrpSpPr>
          <p:grpSpPr>
            <a:xfrm>
              <a:off x="-1" y="0"/>
              <a:ext cx="9600389" cy="7485696"/>
              <a:chOff x="0" y="0"/>
              <a:chExt cx="9600387" cy="7485695"/>
            </a:xfrm>
          </p:grpSpPr>
          <p:sp>
            <p:nvSpPr>
              <p:cNvPr id="3704"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05"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06"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07"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08"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09"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10"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11"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12"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13"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14"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15"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16"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17"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18"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19"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20"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21"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22"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23"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24"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25"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26"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27"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28"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29"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30"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31"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32"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33"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34"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35"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36"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37"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38"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39"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40"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41"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42"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43"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44"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45"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46"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47"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48"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49"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50"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51"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52"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53"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54"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55"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56"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57"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58"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59"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60"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61"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62"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63"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64"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65"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66"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67"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68"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69"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70"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71"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72"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73"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74"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75"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76"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77"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78"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79"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80"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81"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82"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83"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84"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3788" name="Group 85"/>
            <p:cNvGrpSpPr/>
            <p:nvPr/>
          </p:nvGrpSpPr>
          <p:grpSpPr>
            <a:xfrm>
              <a:off x="532106" y="687010"/>
              <a:ext cx="8745538" cy="223839"/>
              <a:chOff x="0" y="0"/>
              <a:chExt cx="8745537" cy="223837"/>
            </a:xfrm>
          </p:grpSpPr>
          <p:sp>
            <p:nvSpPr>
              <p:cNvPr id="3786"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87"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3791" name="Group 88"/>
            <p:cNvGrpSpPr/>
            <p:nvPr/>
          </p:nvGrpSpPr>
          <p:grpSpPr>
            <a:xfrm>
              <a:off x="424156" y="596523"/>
              <a:ext cx="8745538" cy="223838"/>
              <a:chOff x="0" y="0"/>
              <a:chExt cx="8745537" cy="223837"/>
            </a:xfrm>
          </p:grpSpPr>
          <p:sp>
            <p:nvSpPr>
              <p:cNvPr id="3789"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90"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3792"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3798" name="Group 92"/>
            <p:cNvGrpSpPr/>
            <p:nvPr/>
          </p:nvGrpSpPr>
          <p:grpSpPr>
            <a:xfrm>
              <a:off x="579241" y="366407"/>
              <a:ext cx="1124880" cy="1123270"/>
              <a:chOff x="0" y="0"/>
              <a:chExt cx="1124878" cy="1123268"/>
            </a:xfrm>
          </p:grpSpPr>
          <p:sp>
            <p:nvSpPr>
              <p:cNvPr id="3793"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94"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95"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96"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97"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3800"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829726207"/>
      </p:ext>
    </p:extLst>
  </p:cSld>
  <p:clrMapOvr>
    <a:masterClrMapping/>
  </p:clrMapOvr>
  <p:transition spd="med"/>
</p:sldLayout>
</file>

<file path=ppt/slideLayouts/slideLayout252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92100"/>
            <a:ext cx="2057400" cy="57277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92100"/>
            <a:ext cx="6019800" cy="57277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A81B89F5-50A0-814C-B9BB-4B9579013B98}" type="slidenum">
              <a:rPr lang="en-US" smtClean="0"/>
              <a:pPr>
                <a:defRPr/>
              </a:pPr>
              <a:t>‹#›</a:t>
            </a:fld>
            <a:endParaRPr lang="en-US" dirty="0"/>
          </a:p>
        </p:txBody>
      </p:sp>
    </p:spTree>
    <p:extLst>
      <p:ext uri="{BB962C8B-B14F-4D97-AF65-F5344CB8AC3E}">
        <p14:creationId xmlns:p14="http://schemas.microsoft.com/office/powerpoint/2010/main" val="3477822319"/>
      </p:ext>
    </p:extLst>
  </p:cSld>
  <p:clrMapOvr>
    <a:masterClrMapping/>
  </p:clrMapOvr>
</p:sldLayout>
</file>

<file path=ppt/slideLayouts/slideLayout2521.xml><?xml version="1.0" encoding="utf-8"?>
<p:sldLayout xmlns:a="http://schemas.openxmlformats.org/drawingml/2006/main" xmlns:r="http://schemas.openxmlformats.org/officeDocument/2006/relationships" xmlns:p="http://schemas.openxmlformats.org/presentationml/2006/main" type="objOnly" preserve="1">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457200" y="292100"/>
            <a:ext cx="8229600" cy="57277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3D53315E-86D0-BF4C-8576-D7EE5F3F7B40}" type="slidenum">
              <a:rPr lang="en-US" smtClean="0"/>
              <a:pPr>
                <a:defRPr/>
              </a:pPr>
              <a:t>‹#›</a:t>
            </a:fld>
            <a:endParaRPr lang="en-US" dirty="0"/>
          </a:p>
        </p:txBody>
      </p:sp>
    </p:spTree>
    <p:extLst>
      <p:ext uri="{BB962C8B-B14F-4D97-AF65-F5344CB8AC3E}">
        <p14:creationId xmlns:p14="http://schemas.microsoft.com/office/powerpoint/2010/main" val="3025288043"/>
      </p:ext>
    </p:extLst>
  </p:cSld>
  <p:clrMapOvr>
    <a:masterClrMapping/>
  </p:clrMapOvr>
</p:sldLayout>
</file>

<file path=ppt/slideLayouts/slideLayout2522.xml><?xml version="1.0" encoding="utf-8"?>
<p:sldLayout xmlns:a="http://schemas.openxmlformats.org/drawingml/2006/main" xmlns:r="http://schemas.openxmlformats.org/officeDocument/2006/relationships" xmlns:p="http://schemas.openxmlformats.org/presentationml/2006/main" type="dgm" preserve="1">
  <p:cSld name="Title and Diagram or Organization Chart">
    <p:spTree>
      <p:nvGrpSpPr>
        <p:cNvPr id="1" name=""/>
        <p:cNvGrpSpPr/>
        <p:nvPr/>
      </p:nvGrpSpPr>
      <p:grpSpPr>
        <a:xfrm>
          <a:off x="0" y="0"/>
          <a:ext cx="0" cy="0"/>
          <a:chOff x="0" y="0"/>
          <a:chExt cx="0" cy="0"/>
        </a:xfrm>
      </p:grpSpPr>
      <p:sp>
        <p:nvSpPr>
          <p:cNvPr id="2" name="Title 1"/>
          <p:cNvSpPr>
            <a:spLocks noGrp="1"/>
          </p:cNvSpPr>
          <p:nvPr>
            <p:ph type="title"/>
          </p:nvPr>
        </p:nvSpPr>
        <p:spPr>
          <a:xfrm>
            <a:off x="457200" y="292100"/>
            <a:ext cx="8229600" cy="1384300"/>
          </a:xfrm>
        </p:spPr>
        <p:txBody>
          <a:bodyPr/>
          <a:lstStyle/>
          <a:p>
            <a:r>
              <a:rPr lang="en-US"/>
              <a:t>Click to edit Master title style</a:t>
            </a:r>
          </a:p>
        </p:txBody>
      </p:sp>
      <p:sp>
        <p:nvSpPr>
          <p:cNvPr id="3" name="SmartArt Placeholder 2"/>
          <p:cNvSpPr>
            <a:spLocks noGrp="1"/>
          </p:cNvSpPr>
          <p:nvPr>
            <p:ph type="dgm" idx="1"/>
          </p:nvPr>
        </p:nvSpPr>
        <p:spPr>
          <a:xfrm>
            <a:off x="457200" y="1905000"/>
            <a:ext cx="8229600" cy="4114800"/>
          </a:xfrm>
        </p:spPr>
        <p:txBody>
          <a:bodyPr/>
          <a:lstStyle/>
          <a:p>
            <a:pPr lvl="0"/>
            <a:endParaRPr lang="en-US" noProof="0"/>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D34CD6F8-42F6-8F4F-9206-043B189D4035}" type="slidenum">
              <a:rPr lang="en-US" smtClean="0"/>
              <a:pPr>
                <a:defRPr/>
              </a:pPr>
              <a:t>‹#›</a:t>
            </a:fld>
            <a:endParaRPr lang="en-US" dirty="0"/>
          </a:p>
        </p:txBody>
      </p:sp>
    </p:spTree>
    <p:extLst>
      <p:ext uri="{BB962C8B-B14F-4D97-AF65-F5344CB8AC3E}">
        <p14:creationId xmlns:p14="http://schemas.microsoft.com/office/powerpoint/2010/main" val="736210778"/>
      </p:ext>
    </p:extLst>
  </p:cSld>
  <p:clrMapOvr>
    <a:masterClrMapping/>
  </p:clrMapOvr>
</p:sldLayout>
</file>

<file path=ppt/slideLayouts/slideLayout2523.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92100"/>
            <a:ext cx="8229600" cy="1384300"/>
          </a:xfrm>
        </p:spPr>
        <p:txBody>
          <a:bodyPr/>
          <a:lstStyle/>
          <a:p>
            <a:r>
              <a:rPr lang="en-US"/>
              <a:t>Click to edit Master title style</a:t>
            </a:r>
          </a:p>
        </p:txBody>
      </p:sp>
      <p:sp>
        <p:nvSpPr>
          <p:cNvPr id="3" name="Text Placeholder 2"/>
          <p:cNvSpPr>
            <a:spLocks noGrp="1"/>
          </p:cNvSpPr>
          <p:nvPr>
            <p:ph type="body" sz="half" idx="1"/>
          </p:nvPr>
        </p:nvSpPr>
        <p:spPr>
          <a:xfrm>
            <a:off x="457200" y="1905000"/>
            <a:ext cx="40386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05000"/>
            <a:ext cx="40386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7427EF7A-9206-154C-BA9C-61C3C4C38AAB}" type="slidenum">
              <a:rPr lang="en-US" smtClean="0"/>
              <a:pPr>
                <a:defRPr/>
              </a:pPr>
              <a:t>‹#›</a:t>
            </a:fld>
            <a:endParaRPr lang="en-US" dirty="0"/>
          </a:p>
        </p:txBody>
      </p:sp>
    </p:spTree>
    <p:extLst>
      <p:ext uri="{BB962C8B-B14F-4D97-AF65-F5344CB8AC3E}">
        <p14:creationId xmlns:p14="http://schemas.microsoft.com/office/powerpoint/2010/main" val="4186499460"/>
      </p:ext>
    </p:extLst>
  </p:cSld>
  <p:clrMapOvr>
    <a:masterClrMapping/>
  </p:clrMapOvr>
</p:sldLayout>
</file>

<file path=ppt/slideLayouts/slideLayout2524.xml><?xml version="1.0" encoding="utf-8"?>
<p:sldLayout xmlns:a="http://schemas.openxmlformats.org/drawingml/2006/main" xmlns:r="http://schemas.openxmlformats.org/officeDocument/2006/relationships" xmlns:p="http://schemas.openxmlformats.org/presentationml/2006/main" type="dgm">
  <p:cSld name="Title and Diagram or Organization Chart">
    <p:spTree>
      <p:nvGrpSpPr>
        <p:cNvPr id="1" name=""/>
        <p:cNvGrpSpPr/>
        <p:nvPr/>
      </p:nvGrpSpPr>
      <p:grpSpPr>
        <a:xfrm>
          <a:off x="0" y="0"/>
          <a:ext cx="0" cy="0"/>
          <a:chOff x="0" y="0"/>
          <a:chExt cx="0" cy="0"/>
        </a:xfrm>
      </p:grpSpPr>
      <p:sp>
        <p:nvSpPr>
          <p:cNvPr id="2" name="Title 1"/>
          <p:cNvSpPr>
            <a:spLocks noGrp="1"/>
          </p:cNvSpPr>
          <p:nvPr>
            <p:ph type="title"/>
          </p:nvPr>
        </p:nvSpPr>
        <p:spPr>
          <a:xfrm>
            <a:off x="457200" y="292100"/>
            <a:ext cx="8229600" cy="1384300"/>
          </a:xfrm>
        </p:spPr>
        <p:txBody>
          <a:bodyPr/>
          <a:lstStyle/>
          <a:p>
            <a:r>
              <a:rPr lang="en-US"/>
              <a:t>Click to edit Master title style</a:t>
            </a:r>
          </a:p>
        </p:txBody>
      </p:sp>
      <p:sp>
        <p:nvSpPr>
          <p:cNvPr id="3" name="SmartArt Placeholder 2"/>
          <p:cNvSpPr>
            <a:spLocks noGrp="1"/>
          </p:cNvSpPr>
          <p:nvPr>
            <p:ph type="dgm" idx="1"/>
          </p:nvPr>
        </p:nvSpPr>
        <p:spPr>
          <a:xfrm>
            <a:off x="457200" y="1905000"/>
            <a:ext cx="8229600" cy="4114800"/>
          </a:xfrm>
        </p:spPr>
        <p:txBody>
          <a:bodyPr/>
          <a:lstStyle/>
          <a:p>
            <a:pPr lvl="0"/>
            <a:endParaRPr lang="en-US" noProof="0"/>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54B0E2CA-51E4-504A-A10C-EE3A6F55281E}" type="slidenum">
              <a:rPr lang="en-US" smtClean="0"/>
              <a:pPr>
                <a:defRPr/>
              </a:pPr>
              <a:t>‹#›</a:t>
            </a:fld>
            <a:endParaRPr lang="en-US" dirty="0"/>
          </a:p>
        </p:txBody>
      </p:sp>
    </p:spTree>
    <p:extLst>
      <p:ext uri="{BB962C8B-B14F-4D97-AF65-F5344CB8AC3E}">
        <p14:creationId xmlns:p14="http://schemas.microsoft.com/office/powerpoint/2010/main" val="722630265"/>
      </p:ext>
    </p:extLst>
  </p:cSld>
  <p:clrMapOvr>
    <a:masterClrMapping/>
  </p:clrMapOvr>
</p:sldLayout>
</file>

<file path=ppt/slideLayouts/slideLayout252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4559F693-0F98-7A40-91B5-E095C6A2E0FF}" type="slidenum">
              <a:rPr lang="en-US" smtClean="0"/>
              <a:pPr>
                <a:defRPr/>
              </a:pPr>
              <a:t>‹#›</a:t>
            </a:fld>
            <a:endParaRPr lang="en-US" dirty="0"/>
          </a:p>
        </p:txBody>
      </p:sp>
    </p:spTree>
    <p:extLst>
      <p:ext uri="{BB962C8B-B14F-4D97-AF65-F5344CB8AC3E}">
        <p14:creationId xmlns:p14="http://schemas.microsoft.com/office/powerpoint/2010/main" val="790708550"/>
      </p:ext>
    </p:extLst>
  </p:cSld>
  <p:clrMapOvr>
    <a:masterClrMapping/>
  </p:clrMapOvr>
</p:sldLayout>
</file>

<file path=ppt/slideLayouts/slideLayout252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FA1F7306-B318-264B-9AAA-3AD77871A7D8}" type="slidenum">
              <a:rPr lang="en-US" smtClean="0"/>
              <a:pPr>
                <a:defRPr/>
              </a:pPr>
              <a:t>‹#›</a:t>
            </a:fld>
            <a:endParaRPr lang="en-US" dirty="0"/>
          </a:p>
        </p:txBody>
      </p:sp>
    </p:spTree>
    <p:extLst>
      <p:ext uri="{BB962C8B-B14F-4D97-AF65-F5344CB8AC3E}">
        <p14:creationId xmlns:p14="http://schemas.microsoft.com/office/powerpoint/2010/main" val="3013482642"/>
      </p:ext>
    </p:extLst>
  </p:cSld>
  <p:clrMapOvr>
    <a:masterClrMapping/>
  </p:clrMapOvr>
</p:sldLayout>
</file>

<file path=ppt/slideLayouts/slideLayout252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8E3B8806-6BD9-B34D-A7A7-0968BF384AE0}" type="slidenum">
              <a:rPr lang="en-US" smtClean="0"/>
              <a:pPr>
                <a:defRPr/>
              </a:pPr>
              <a:t>‹#›</a:t>
            </a:fld>
            <a:endParaRPr lang="en-US" dirty="0"/>
          </a:p>
        </p:txBody>
      </p:sp>
    </p:spTree>
    <p:extLst>
      <p:ext uri="{BB962C8B-B14F-4D97-AF65-F5344CB8AC3E}">
        <p14:creationId xmlns:p14="http://schemas.microsoft.com/office/powerpoint/2010/main" val="3800400432"/>
      </p:ext>
    </p:extLst>
  </p:cSld>
  <p:clrMapOvr>
    <a:masterClrMapping/>
  </p:clrMapOvr>
</p:sldLayout>
</file>

<file path=ppt/slideLayouts/slideLayout252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1295400" y="1676400"/>
            <a:ext cx="3657600" cy="44497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5105400" y="1676400"/>
            <a:ext cx="3657600" cy="44497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C96510FE-1E2B-9D42-AD5B-84103468027C}" type="slidenum">
              <a:rPr lang="en-US" smtClean="0"/>
              <a:pPr>
                <a:defRPr/>
              </a:pPr>
              <a:t>‹#›</a:t>
            </a:fld>
            <a:endParaRPr lang="en-US" dirty="0"/>
          </a:p>
        </p:txBody>
      </p:sp>
    </p:spTree>
    <p:extLst>
      <p:ext uri="{BB962C8B-B14F-4D97-AF65-F5344CB8AC3E}">
        <p14:creationId xmlns:p14="http://schemas.microsoft.com/office/powerpoint/2010/main" val="2277256449"/>
      </p:ext>
    </p:extLst>
  </p:cSld>
  <p:clrMapOvr>
    <a:masterClrMapping/>
  </p:clrMapOvr>
</p:sldLayout>
</file>

<file path=ppt/slideLayouts/slideLayout252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25E9135E-16EE-7741-AC11-3AF2CB4999D7}" type="slidenum">
              <a:rPr lang="en-US" smtClean="0"/>
              <a:pPr>
                <a:defRPr/>
              </a:pPr>
              <a:t>‹#›</a:t>
            </a:fld>
            <a:endParaRPr lang="en-US" dirty="0"/>
          </a:p>
        </p:txBody>
      </p:sp>
    </p:spTree>
    <p:extLst>
      <p:ext uri="{BB962C8B-B14F-4D97-AF65-F5344CB8AC3E}">
        <p14:creationId xmlns:p14="http://schemas.microsoft.com/office/powerpoint/2010/main" val="2995269107"/>
      </p:ext>
    </p:extLst>
  </p:cSld>
  <p:clrMapOvr>
    <a:masterClrMapping/>
  </p:clrMapOvr>
</p:sldLayout>
</file>

<file path=ppt/slideLayouts/slideLayout253.xml><?xml version="1.0" encoding="utf-8"?>
<p:sldLayout xmlns:a="http://schemas.openxmlformats.org/drawingml/2006/main" xmlns:r="http://schemas.openxmlformats.org/officeDocument/2006/relationships" xmlns:p="http://schemas.openxmlformats.org/presentationml/2006/main" showMasterSp="0" type="tx">
  <p:cSld name="11_Content with Caption">
    <p:bg>
      <p:bgPr>
        <a:solidFill>
          <a:srgbClr val="9CDCDA"/>
        </a:solidFill>
        <a:effectLst/>
      </p:bgPr>
    </p:bg>
    <p:spTree>
      <p:nvGrpSpPr>
        <p:cNvPr id="1" name=""/>
        <p:cNvGrpSpPr/>
        <p:nvPr/>
      </p:nvGrpSpPr>
      <p:grpSpPr>
        <a:xfrm>
          <a:off x="0" y="0"/>
          <a:ext cx="0" cy="0"/>
          <a:chOff x="0" y="0"/>
          <a:chExt cx="0" cy="0"/>
        </a:xfrm>
      </p:grpSpPr>
      <p:grpSp>
        <p:nvGrpSpPr>
          <p:cNvPr id="3902" name="Group 2"/>
          <p:cNvGrpSpPr/>
          <p:nvPr/>
        </p:nvGrpSpPr>
        <p:grpSpPr>
          <a:xfrm>
            <a:off x="-341607" y="-213936"/>
            <a:ext cx="9600389" cy="7485696"/>
            <a:chOff x="0" y="0"/>
            <a:chExt cx="9600387" cy="7485695"/>
          </a:xfrm>
        </p:grpSpPr>
        <p:grpSp>
          <p:nvGrpSpPr>
            <p:cNvPr id="3888" name="Group 3"/>
            <p:cNvGrpSpPr/>
            <p:nvPr/>
          </p:nvGrpSpPr>
          <p:grpSpPr>
            <a:xfrm>
              <a:off x="-1" y="0"/>
              <a:ext cx="9600389" cy="7485696"/>
              <a:chOff x="0" y="0"/>
              <a:chExt cx="9600387" cy="7485695"/>
            </a:xfrm>
          </p:grpSpPr>
          <p:sp>
            <p:nvSpPr>
              <p:cNvPr id="3807"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08"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09"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10"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11"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12"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13"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14"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15"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16"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17"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18"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19"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20"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21"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22"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23"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24"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25"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26"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27"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28"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29"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30"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31"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32"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33"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34"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35"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36"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37"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38"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39"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40"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41"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42"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43"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44"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45"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46"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47"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48"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49"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50"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51"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52"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53"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54"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55"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56"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57"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58"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59"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60"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61"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62"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63"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64"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65"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66"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67"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68"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69"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70"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71"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72"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73"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74"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75"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76"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77"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78"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79"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80"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81"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82"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83"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84"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85"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86"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87"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3891" name="Group 85"/>
            <p:cNvGrpSpPr/>
            <p:nvPr/>
          </p:nvGrpSpPr>
          <p:grpSpPr>
            <a:xfrm>
              <a:off x="532106" y="687010"/>
              <a:ext cx="8745538" cy="223839"/>
              <a:chOff x="0" y="0"/>
              <a:chExt cx="8745537" cy="223837"/>
            </a:xfrm>
          </p:grpSpPr>
          <p:sp>
            <p:nvSpPr>
              <p:cNvPr id="3889"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90"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3894" name="Group 88"/>
            <p:cNvGrpSpPr/>
            <p:nvPr/>
          </p:nvGrpSpPr>
          <p:grpSpPr>
            <a:xfrm>
              <a:off x="424156" y="596523"/>
              <a:ext cx="8745538" cy="223838"/>
              <a:chOff x="0" y="0"/>
              <a:chExt cx="8745537" cy="223837"/>
            </a:xfrm>
          </p:grpSpPr>
          <p:sp>
            <p:nvSpPr>
              <p:cNvPr id="3892"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93"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3895"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3901" name="Group 92"/>
            <p:cNvGrpSpPr/>
            <p:nvPr/>
          </p:nvGrpSpPr>
          <p:grpSpPr>
            <a:xfrm>
              <a:off x="579241" y="366407"/>
              <a:ext cx="1124880" cy="1123270"/>
              <a:chOff x="0" y="0"/>
              <a:chExt cx="1124878" cy="1123268"/>
            </a:xfrm>
          </p:grpSpPr>
          <p:sp>
            <p:nvSpPr>
              <p:cNvPr id="3896"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97"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98"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99"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00"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3903" name="Title Text"/>
          <p:cNvSpPr txBox="1">
            <a:spLocks noGrp="1"/>
          </p:cNvSpPr>
          <p:nvPr>
            <p:ph type="title"/>
          </p:nvPr>
        </p:nvSpPr>
        <p:spPr>
          <a:xfrm>
            <a:off x="457200" y="273050"/>
            <a:ext cx="3008314" cy="1162050"/>
          </a:xfrm>
          <a:prstGeom prst="rect">
            <a:avLst/>
          </a:prstGeom>
        </p:spPr>
        <p:txBody>
          <a:bodyPr/>
          <a:lstStyle>
            <a:lvl1pPr>
              <a:defRPr sz="2000" b="1">
                <a:solidFill>
                  <a:srgbClr val="007572"/>
                </a:solidFill>
                <a:latin typeface="Arial Narrow"/>
                <a:ea typeface="Arial Narrow"/>
                <a:cs typeface="Arial Narrow"/>
                <a:sym typeface="Arial Narrow"/>
              </a:defRPr>
            </a:lvl1pPr>
          </a:lstStyle>
          <a:p>
            <a:r>
              <a:t>Title Text</a:t>
            </a:r>
          </a:p>
        </p:txBody>
      </p:sp>
      <p:sp>
        <p:nvSpPr>
          <p:cNvPr id="3904"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a:solidFill>
                  <a:srgbClr val="333333"/>
                </a:solidFill>
                <a:latin typeface="Arial Narrow"/>
                <a:ea typeface="Arial Narrow"/>
                <a:cs typeface="Arial Narrow"/>
                <a:sym typeface="Arial Narrow"/>
              </a:defRPr>
            </a:lvl1pPr>
            <a:lvl2pPr>
              <a:buChar char="–"/>
              <a:defRPr>
                <a:solidFill>
                  <a:srgbClr val="333333"/>
                </a:solidFill>
                <a:latin typeface="Arial Narrow"/>
                <a:ea typeface="Arial Narrow"/>
                <a:cs typeface="Arial Narrow"/>
                <a:sym typeface="Arial Narrow"/>
              </a:defRPr>
            </a:lvl2pPr>
            <a:lvl3pPr>
              <a:defRPr>
                <a:solidFill>
                  <a:srgbClr val="333333"/>
                </a:solidFill>
                <a:latin typeface="Arial Narrow"/>
                <a:ea typeface="Arial Narrow"/>
                <a:cs typeface="Arial Narrow"/>
                <a:sym typeface="Arial Narrow"/>
              </a:defRPr>
            </a:lvl3pPr>
            <a:lvl4pPr>
              <a:buChar char="–"/>
              <a:defRPr>
                <a:solidFill>
                  <a:srgbClr val="333333"/>
                </a:solidFill>
                <a:latin typeface="Arial Narrow"/>
                <a:ea typeface="Arial Narrow"/>
                <a:cs typeface="Arial Narrow"/>
                <a:sym typeface="Arial Narrow"/>
              </a:defRPr>
            </a:lvl4pPr>
            <a:lvl5pPr>
              <a:buChar char="»"/>
              <a:defRPr>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3905"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solidFill>
                  <a:srgbClr val="333333"/>
                </a:solidFill>
                <a:latin typeface="Arial Narrow"/>
                <a:ea typeface="Arial Narrow"/>
                <a:cs typeface="Arial Narrow"/>
                <a:sym typeface="Arial Narrow"/>
              </a:defRPr>
            </a:pPr>
            <a:endParaRPr/>
          </a:p>
        </p:txBody>
      </p:sp>
      <p:sp>
        <p:nvSpPr>
          <p:cNvPr id="3906"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955491982"/>
      </p:ext>
    </p:extLst>
  </p:cSld>
  <p:clrMapOvr>
    <a:masterClrMapping/>
  </p:clrMapOvr>
  <p:transition spd="med"/>
</p:sldLayout>
</file>

<file path=ppt/slideLayouts/slideLayout253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C704B3B6-6EC8-9443-B7D5-C19AEF1A25A2}" type="slidenum">
              <a:rPr lang="en-US" smtClean="0"/>
              <a:pPr>
                <a:defRPr/>
              </a:pPr>
              <a:t>‹#›</a:t>
            </a:fld>
            <a:endParaRPr lang="en-US" dirty="0"/>
          </a:p>
        </p:txBody>
      </p:sp>
    </p:spTree>
    <p:extLst>
      <p:ext uri="{BB962C8B-B14F-4D97-AF65-F5344CB8AC3E}">
        <p14:creationId xmlns:p14="http://schemas.microsoft.com/office/powerpoint/2010/main" val="1796827990"/>
      </p:ext>
    </p:extLst>
  </p:cSld>
  <p:clrMapOvr>
    <a:masterClrMapping/>
  </p:clrMapOvr>
</p:sldLayout>
</file>

<file path=ppt/slideLayouts/slideLayout253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CDA07C0D-D2CE-8046-BCF8-B217B9773E6D}" type="slidenum">
              <a:rPr lang="en-US" smtClean="0"/>
              <a:pPr>
                <a:defRPr/>
              </a:pPr>
              <a:t>‹#›</a:t>
            </a:fld>
            <a:endParaRPr lang="en-US" dirty="0"/>
          </a:p>
        </p:txBody>
      </p:sp>
    </p:spTree>
    <p:extLst>
      <p:ext uri="{BB962C8B-B14F-4D97-AF65-F5344CB8AC3E}">
        <p14:creationId xmlns:p14="http://schemas.microsoft.com/office/powerpoint/2010/main" val="2432026942"/>
      </p:ext>
    </p:extLst>
  </p:cSld>
  <p:clrMapOvr>
    <a:masterClrMapping/>
  </p:clrMapOvr>
</p:sldLayout>
</file>

<file path=ppt/slideLayouts/slideLayout253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F15A4043-8797-AB44-B70B-E58E6BAFA4DE}" type="slidenum">
              <a:rPr lang="en-US" smtClean="0"/>
              <a:pPr>
                <a:defRPr/>
              </a:pPr>
              <a:t>‹#›</a:t>
            </a:fld>
            <a:endParaRPr lang="en-US" dirty="0"/>
          </a:p>
        </p:txBody>
      </p:sp>
    </p:spTree>
    <p:extLst>
      <p:ext uri="{BB962C8B-B14F-4D97-AF65-F5344CB8AC3E}">
        <p14:creationId xmlns:p14="http://schemas.microsoft.com/office/powerpoint/2010/main" val="302026107"/>
      </p:ext>
    </p:extLst>
  </p:cSld>
  <p:clrMapOvr>
    <a:masterClrMapping/>
  </p:clrMapOvr>
</p:sldLayout>
</file>

<file path=ppt/slideLayouts/slideLayout253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2B1A31B4-F229-6340-ADA4-BF0BCF5E8204}" type="slidenum">
              <a:rPr lang="en-US" smtClean="0"/>
              <a:pPr>
                <a:defRPr/>
              </a:pPr>
              <a:t>‹#›</a:t>
            </a:fld>
            <a:endParaRPr lang="en-US" dirty="0"/>
          </a:p>
        </p:txBody>
      </p:sp>
    </p:spTree>
    <p:extLst>
      <p:ext uri="{BB962C8B-B14F-4D97-AF65-F5344CB8AC3E}">
        <p14:creationId xmlns:p14="http://schemas.microsoft.com/office/powerpoint/2010/main" val="160978798"/>
      </p:ext>
    </p:extLst>
  </p:cSld>
  <p:clrMapOvr>
    <a:masterClrMapping/>
  </p:clrMapOvr>
</p:sldLayout>
</file>

<file path=ppt/slideLayouts/slideLayout253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31A28DE1-E9D2-6341-8F07-20CA96EE6C4C}" type="slidenum">
              <a:rPr lang="en-US" smtClean="0"/>
              <a:pPr>
                <a:defRPr/>
              </a:pPr>
              <a:t>‹#›</a:t>
            </a:fld>
            <a:endParaRPr lang="en-US" dirty="0"/>
          </a:p>
        </p:txBody>
      </p:sp>
    </p:spTree>
    <p:extLst>
      <p:ext uri="{BB962C8B-B14F-4D97-AF65-F5344CB8AC3E}">
        <p14:creationId xmlns:p14="http://schemas.microsoft.com/office/powerpoint/2010/main" val="2221239309"/>
      </p:ext>
    </p:extLst>
  </p:cSld>
  <p:clrMapOvr>
    <a:masterClrMapping/>
  </p:clrMapOvr>
</p:sldLayout>
</file>

<file path=ppt/slideLayouts/slideLayout253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48450" y="274638"/>
            <a:ext cx="2114550" cy="5851525"/>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304800" y="274638"/>
            <a:ext cx="6191250" cy="5851525"/>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D6C06A86-40AE-CC49-A27A-57F85657D80A}" type="slidenum">
              <a:rPr lang="en-US" smtClean="0"/>
              <a:pPr>
                <a:defRPr/>
              </a:pPr>
              <a:t>‹#›</a:t>
            </a:fld>
            <a:endParaRPr lang="en-US" dirty="0"/>
          </a:p>
        </p:txBody>
      </p:sp>
    </p:spTree>
    <p:extLst>
      <p:ext uri="{BB962C8B-B14F-4D97-AF65-F5344CB8AC3E}">
        <p14:creationId xmlns:p14="http://schemas.microsoft.com/office/powerpoint/2010/main" val="4047260074"/>
      </p:ext>
    </p:extLst>
  </p:cSld>
  <p:clrMapOvr>
    <a:masterClrMapping/>
  </p:clrMapOvr>
</p:sldLayout>
</file>

<file path=ppt/slideLayouts/slideLayout2536.xml><?xml version="1.0" encoding="utf-8"?>
<p:sldLayout xmlns:a="http://schemas.openxmlformats.org/drawingml/2006/main" xmlns:r="http://schemas.openxmlformats.org/officeDocument/2006/relationships" xmlns:p="http://schemas.openxmlformats.org/presentationml/2006/main" type="objOnly" preserve="1">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304800" y="274638"/>
            <a:ext cx="8458200" cy="5851525"/>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C48E458E-9524-EA46-8052-2E7FC8A5B83C}" type="slidenum">
              <a:rPr lang="en-US" smtClean="0"/>
              <a:pPr>
                <a:defRPr/>
              </a:pPr>
              <a:t>‹#›</a:t>
            </a:fld>
            <a:endParaRPr lang="en-US" dirty="0"/>
          </a:p>
        </p:txBody>
      </p:sp>
    </p:spTree>
    <p:extLst>
      <p:ext uri="{BB962C8B-B14F-4D97-AF65-F5344CB8AC3E}">
        <p14:creationId xmlns:p14="http://schemas.microsoft.com/office/powerpoint/2010/main" val="1722722629"/>
      </p:ext>
    </p:extLst>
  </p:cSld>
  <p:clrMapOvr>
    <a:masterClrMapping/>
  </p:clrMapOvr>
</p:sldLayout>
</file>

<file path=ppt/slideLayouts/slideLayout2537.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304800" y="274638"/>
            <a:ext cx="76200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sz="half" idx="1"/>
          </p:nvPr>
        </p:nvSpPr>
        <p:spPr>
          <a:xfrm>
            <a:off x="1295400" y="1676400"/>
            <a:ext cx="3657600" cy="4449763"/>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5105400" y="1676400"/>
            <a:ext cx="3657600" cy="4449763"/>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9EC69A91-45F3-9C40-90B3-3A2A6E3A0E38}" type="slidenum">
              <a:rPr lang="en-US" smtClean="0"/>
              <a:pPr>
                <a:defRPr/>
              </a:pPr>
              <a:t>‹#›</a:t>
            </a:fld>
            <a:endParaRPr lang="en-US" dirty="0"/>
          </a:p>
        </p:txBody>
      </p:sp>
    </p:spTree>
    <p:extLst>
      <p:ext uri="{BB962C8B-B14F-4D97-AF65-F5344CB8AC3E}">
        <p14:creationId xmlns:p14="http://schemas.microsoft.com/office/powerpoint/2010/main" val="1632955008"/>
      </p:ext>
    </p:extLst>
  </p:cSld>
  <p:clrMapOvr>
    <a:masterClrMapping/>
  </p:clrMapOvr>
</p:sldLayout>
</file>

<file path=ppt/slideLayouts/slideLayout2538.xml><?xml version="1.0" encoding="utf-8"?>
<p:sldLayout xmlns:a="http://schemas.openxmlformats.org/drawingml/2006/main" xmlns:r="http://schemas.openxmlformats.org/officeDocument/2006/relationships" xmlns:p="http://schemas.openxmlformats.org/presentationml/2006/main" type="txAndChart" preserve="1">
  <p:cSld name="Title, Text and Chart">
    <p:spTree>
      <p:nvGrpSpPr>
        <p:cNvPr id="1" name=""/>
        <p:cNvGrpSpPr/>
        <p:nvPr/>
      </p:nvGrpSpPr>
      <p:grpSpPr>
        <a:xfrm>
          <a:off x="0" y="0"/>
          <a:ext cx="0" cy="0"/>
          <a:chOff x="0" y="0"/>
          <a:chExt cx="0" cy="0"/>
        </a:xfrm>
      </p:grpSpPr>
      <p:sp>
        <p:nvSpPr>
          <p:cNvPr id="2" name="Title 1"/>
          <p:cNvSpPr>
            <a:spLocks noGrp="1"/>
          </p:cNvSpPr>
          <p:nvPr>
            <p:ph type="title"/>
          </p:nvPr>
        </p:nvSpPr>
        <p:spPr>
          <a:xfrm>
            <a:off x="304800" y="274638"/>
            <a:ext cx="76200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sz="half" idx="1"/>
          </p:nvPr>
        </p:nvSpPr>
        <p:spPr>
          <a:xfrm>
            <a:off x="1295400" y="1676400"/>
            <a:ext cx="3657600" cy="4449763"/>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hart Placeholder 3"/>
          <p:cNvSpPr>
            <a:spLocks noGrp="1"/>
          </p:cNvSpPr>
          <p:nvPr>
            <p:ph type="chart" sz="half" idx="2"/>
          </p:nvPr>
        </p:nvSpPr>
        <p:spPr>
          <a:xfrm>
            <a:off x="5105400" y="1676400"/>
            <a:ext cx="3657600" cy="4449763"/>
          </a:xfrm>
        </p:spPr>
        <p:txBody>
          <a:bodyPr/>
          <a:lstStyle>
            <a:lvl1pPr>
              <a:defRPr b="1" i="0">
                <a:latin typeface="Arial" panose="020B0604020202020204" pitchFamily="34" charset="0"/>
              </a:defRPr>
            </a:lvl1pPr>
          </a:lstStyle>
          <a:p>
            <a:pPr lvl="0"/>
            <a:endParaRPr lang="en-US" noProof="0" dirty="0"/>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40E9064D-F37F-C147-BB71-BB6B07188CFC}" type="slidenum">
              <a:rPr lang="en-US" smtClean="0"/>
              <a:pPr>
                <a:defRPr/>
              </a:pPr>
              <a:t>‹#›</a:t>
            </a:fld>
            <a:endParaRPr lang="en-US" dirty="0"/>
          </a:p>
        </p:txBody>
      </p:sp>
    </p:spTree>
    <p:extLst>
      <p:ext uri="{BB962C8B-B14F-4D97-AF65-F5344CB8AC3E}">
        <p14:creationId xmlns:p14="http://schemas.microsoft.com/office/powerpoint/2010/main" val="3422165755"/>
      </p:ext>
    </p:extLst>
  </p:cSld>
  <p:clrMapOvr>
    <a:masterClrMapping/>
  </p:clrMapOvr>
</p:sldLayout>
</file>

<file path=ppt/slideLayouts/slideLayout2539.xml><?xml version="1.0" encoding="utf-8"?>
<p:sldLayout xmlns:a="http://schemas.openxmlformats.org/drawingml/2006/main" xmlns:r="http://schemas.openxmlformats.org/officeDocument/2006/relationships" xmlns:p="http://schemas.openxmlformats.org/presentationml/2006/main" type="txAndTwoObj" preserve="1">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304800" y="274638"/>
            <a:ext cx="76200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sz="half" idx="1"/>
          </p:nvPr>
        </p:nvSpPr>
        <p:spPr>
          <a:xfrm>
            <a:off x="1295400" y="1676400"/>
            <a:ext cx="3657600" cy="4449763"/>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5105400" y="1676400"/>
            <a:ext cx="3657600" cy="2147888"/>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5105400" y="3976688"/>
            <a:ext cx="3657600" cy="2149475"/>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7"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8"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02492CC1-986A-E149-B8B4-85F79D66F6A2}" type="slidenum">
              <a:rPr lang="en-US" smtClean="0"/>
              <a:pPr>
                <a:defRPr/>
              </a:pPr>
              <a:t>‹#›</a:t>
            </a:fld>
            <a:endParaRPr lang="en-US" dirty="0"/>
          </a:p>
        </p:txBody>
      </p:sp>
    </p:spTree>
    <p:extLst>
      <p:ext uri="{BB962C8B-B14F-4D97-AF65-F5344CB8AC3E}">
        <p14:creationId xmlns:p14="http://schemas.microsoft.com/office/powerpoint/2010/main" val="4018201334"/>
      </p:ext>
    </p:extLst>
  </p:cSld>
  <p:clrMapOvr>
    <a:masterClrMapping/>
  </p:clrMapOvr>
</p:sldLayout>
</file>

<file path=ppt/slideLayouts/slideLayout254.xml><?xml version="1.0" encoding="utf-8"?>
<p:sldLayout xmlns:a="http://schemas.openxmlformats.org/drawingml/2006/main" xmlns:r="http://schemas.openxmlformats.org/officeDocument/2006/relationships" xmlns:p="http://schemas.openxmlformats.org/presentationml/2006/main" showMasterSp="0" type="tx">
  <p:cSld name="11_Picture with Caption">
    <p:bg>
      <p:bgPr>
        <a:solidFill>
          <a:srgbClr val="9CDCDA"/>
        </a:solidFill>
        <a:effectLst/>
      </p:bgPr>
    </p:bg>
    <p:spTree>
      <p:nvGrpSpPr>
        <p:cNvPr id="1" name=""/>
        <p:cNvGrpSpPr/>
        <p:nvPr/>
      </p:nvGrpSpPr>
      <p:grpSpPr>
        <a:xfrm>
          <a:off x="0" y="0"/>
          <a:ext cx="0" cy="0"/>
          <a:chOff x="0" y="0"/>
          <a:chExt cx="0" cy="0"/>
        </a:xfrm>
      </p:grpSpPr>
      <p:grpSp>
        <p:nvGrpSpPr>
          <p:cNvPr id="4008" name="Group 2"/>
          <p:cNvGrpSpPr/>
          <p:nvPr/>
        </p:nvGrpSpPr>
        <p:grpSpPr>
          <a:xfrm>
            <a:off x="-341607" y="-213936"/>
            <a:ext cx="9600389" cy="7485696"/>
            <a:chOff x="0" y="0"/>
            <a:chExt cx="9600387" cy="7485695"/>
          </a:xfrm>
        </p:grpSpPr>
        <p:grpSp>
          <p:nvGrpSpPr>
            <p:cNvPr id="3994" name="Group 3"/>
            <p:cNvGrpSpPr/>
            <p:nvPr/>
          </p:nvGrpSpPr>
          <p:grpSpPr>
            <a:xfrm>
              <a:off x="-1" y="0"/>
              <a:ext cx="9600389" cy="7485696"/>
              <a:chOff x="0" y="0"/>
              <a:chExt cx="9600387" cy="7485695"/>
            </a:xfrm>
          </p:grpSpPr>
          <p:sp>
            <p:nvSpPr>
              <p:cNvPr id="3913"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14"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15"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16"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17"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18"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19"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20"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21"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22"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23"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24"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25"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26"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27"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28"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29"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30"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31"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32"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33"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34"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35"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36"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37"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38"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39"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40"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41"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42"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43"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44"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45"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46"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47"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48"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49"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50"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51"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52"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53"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54"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55"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56"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57"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58"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59"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60"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61"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62"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63"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64"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65"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66"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67"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68"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69"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70"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71"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72"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73"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74"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75"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76"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77"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78"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79"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80"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81"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82"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83"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84"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85"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86"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87"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88"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89"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90"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91"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92"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93"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3997" name="Group 85"/>
            <p:cNvGrpSpPr/>
            <p:nvPr/>
          </p:nvGrpSpPr>
          <p:grpSpPr>
            <a:xfrm>
              <a:off x="532106" y="687010"/>
              <a:ext cx="8745538" cy="223839"/>
              <a:chOff x="0" y="0"/>
              <a:chExt cx="8745537" cy="223837"/>
            </a:xfrm>
          </p:grpSpPr>
          <p:sp>
            <p:nvSpPr>
              <p:cNvPr id="3995"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96"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4000" name="Group 88"/>
            <p:cNvGrpSpPr/>
            <p:nvPr/>
          </p:nvGrpSpPr>
          <p:grpSpPr>
            <a:xfrm>
              <a:off x="424156" y="596523"/>
              <a:ext cx="8745538" cy="223838"/>
              <a:chOff x="0" y="0"/>
              <a:chExt cx="8745537" cy="223837"/>
            </a:xfrm>
          </p:grpSpPr>
          <p:sp>
            <p:nvSpPr>
              <p:cNvPr id="3998"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99"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4001"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4007" name="Group 92"/>
            <p:cNvGrpSpPr/>
            <p:nvPr/>
          </p:nvGrpSpPr>
          <p:grpSpPr>
            <a:xfrm>
              <a:off x="579241" y="366407"/>
              <a:ext cx="1124880" cy="1123270"/>
              <a:chOff x="0" y="0"/>
              <a:chExt cx="1124878" cy="1123268"/>
            </a:xfrm>
          </p:grpSpPr>
          <p:sp>
            <p:nvSpPr>
              <p:cNvPr id="4002"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003"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004"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005"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006"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4009" name="Title Text"/>
          <p:cNvSpPr txBox="1">
            <a:spLocks noGrp="1"/>
          </p:cNvSpPr>
          <p:nvPr>
            <p:ph type="title"/>
          </p:nvPr>
        </p:nvSpPr>
        <p:spPr>
          <a:xfrm>
            <a:off x="1792288" y="4800600"/>
            <a:ext cx="5486401" cy="566738"/>
          </a:xfrm>
          <a:prstGeom prst="rect">
            <a:avLst/>
          </a:prstGeom>
        </p:spPr>
        <p:txBody>
          <a:bodyPr/>
          <a:lstStyle>
            <a:lvl1pPr>
              <a:defRPr sz="2000" b="1">
                <a:solidFill>
                  <a:srgbClr val="007572"/>
                </a:solidFill>
                <a:latin typeface="Arial Narrow"/>
                <a:ea typeface="Arial Narrow"/>
                <a:cs typeface="Arial Narrow"/>
                <a:sym typeface="Arial Narrow"/>
              </a:defRPr>
            </a:lvl1pPr>
          </a:lstStyle>
          <a:p>
            <a:r>
              <a:t>Title Text</a:t>
            </a:r>
          </a:p>
        </p:txBody>
      </p:sp>
      <p:sp>
        <p:nvSpPr>
          <p:cNvPr id="4010"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4011"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rgbClr val="333333"/>
                </a:solidFill>
                <a:latin typeface="Arial Narrow"/>
                <a:ea typeface="Arial Narrow"/>
                <a:cs typeface="Arial Narrow"/>
                <a:sym typeface="Arial Narrow"/>
              </a:defRPr>
            </a:lvl1pPr>
            <a:lvl2pPr marL="0" indent="457200">
              <a:spcBef>
                <a:spcPts val="300"/>
              </a:spcBef>
              <a:buSzTx/>
              <a:buNone/>
              <a:defRPr sz="1400">
                <a:solidFill>
                  <a:srgbClr val="333333"/>
                </a:solidFill>
                <a:latin typeface="Arial Narrow"/>
                <a:ea typeface="Arial Narrow"/>
                <a:cs typeface="Arial Narrow"/>
                <a:sym typeface="Arial Narrow"/>
              </a:defRPr>
            </a:lvl2pPr>
            <a:lvl3pPr marL="0" indent="914400">
              <a:spcBef>
                <a:spcPts val="300"/>
              </a:spcBef>
              <a:buSzTx/>
              <a:buNone/>
              <a:defRPr sz="1400">
                <a:solidFill>
                  <a:srgbClr val="333333"/>
                </a:solidFill>
                <a:latin typeface="Arial Narrow"/>
                <a:ea typeface="Arial Narrow"/>
                <a:cs typeface="Arial Narrow"/>
                <a:sym typeface="Arial Narrow"/>
              </a:defRPr>
            </a:lvl3pPr>
            <a:lvl4pPr marL="0" indent="1371600">
              <a:spcBef>
                <a:spcPts val="300"/>
              </a:spcBef>
              <a:buSzTx/>
              <a:buNone/>
              <a:defRPr sz="1400">
                <a:solidFill>
                  <a:srgbClr val="333333"/>
                </a:solidFill>
                <a:latin typeface="Arial Narrow"/>
                <a:ea typeface="Arial Narrow"/>
                <a:cs typeface="Arial Narrow"/>
                <a:sym typeface="Arial Narrow"/>
              </a:defRPr>
            </a:lvl4pPr>
            <a:lvl5pPr marL="0" indent="1828800">
              <a:spcBef>
                <a:spcPts val="300"/>
              </a:spcBef>
              <a:buSzTx/>
              <a:buNone/>
              <a:defRPr sz="1400">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4012"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801547794"/>
      </p:ext>
    </p:extLst>
  </p:cSld>
  <p:clrMapOvr>
    <a:masterClrMapping/>
  </p:clrMapOvr>
  <p:transition spd="med"/>
</p:sldLayout>
</file>

<file path=ppt/slideLayouts/slideLayout2540.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Rectangle 2"/>
          <p:cNvSpPr>
            <a:spLocks noChangeArrowheads="1"/>
          </p:cNvSpPr>
          <p:nvPr/>
        </p:nvSpPr>
        <p:spPr bwMode="hidden">
          <a:xfrm>
            <a:off x="228600" y="3200400"/>
            <a:ext cx="8763000" cy="1341438"/>
          </a:xfrm>
          <a:prstGeom prst="rect">
            <a:avLst/>
          </a:prstGeom>
          <a:gradFill rotWithShape="0">
            <a:gsLst>
              <a:gs pos="0">
                <a:schemeClr val="bg2"/>
              </a:gs>
              <a:gs pos="100000">
                <a:schemeClr val="bg1"/>
              </a:gs>
            </a:gsLst>
            <a:path path="shape">
              <a:fillToRect l="50000" t="50000" r="50000" b="50000"/>
            </a:path>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kumimoji="1" lang="en-US">
              <a:solidFill>
                <a:srgbClr val="5B5249"/>
              </a:solidFill>
            </a:endParaRPr>
          </a:p>
        </p:txBody>
      </p:sp>
      <p:pic>
        <p:nvPicPr>
          <p:cNvPr id="5" name="Picture 3" descr="ANABNR2"/>
          <p:cNvPicPr>
            <a:picLocks noChangeAspect="1" noChangeArrowheads="1"/>
          </p:cNvPicPr>
          <p:nvPr/>
        </p:nvPicPr>
        <p:blipFill>
          <a:blip r:embed="rId2">
            <a:extLst>
              <a:ext uri="{28A0092B-C50C-407E-A947-70E740481C1C}">
                <a14:useLocalDpi xmlns:a14="http://schemas.microsoft.com/office/drawing/2010/main" val="0"/>
              </a:ext>
            </a:extLst>
          </a:blip>
          <a:srcRect l="-900" t="-1314" r="-2" b="-36961"/>
          <a:stretch>
            <a:fillRect/>
          </a:stretch>
        </p:blipFill>
        <p:spPr bwMode="auto">
          <a:xfrm>
            <a:off x="533400" y="3200400"/>
            <a:ext cx="8458200" cy="1158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 name="Rectangle 4"/>
          <p:cNvSpPr>
            <a:spLocks noChangeArrowheads="1"/>
          </p:cNvSpPr>
          <p:nvPr/>
        </p:nvSpPr>
        <p:spPr bwMode="hidden">
          <a:xfrm>
            <a:off x="795338" y="2895600"/>
            <a:ext cx="304800" cy="990600"/>
          </a:xfrm>
          <a:prstGeom prst="rect">
            <a:avLst/>
          </a:prstGeom>
          <a:solidFill>
            <a:schemeClr val="accent2">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kumimoji="1" lang="en-US">
              <a:solidFill>
                <a:srgbClr val="5B5249"/>
              </a:solidFill>
            </a:endParaRPr>
          </a:p>
        </p:txBody>
      </p:sp>
      <p:sp>
        <p:nvSpPr>
          <p:cNvPr id="8197" name="Rectangle 5"/>
          <p:cNvSpPr>
            <a:spLocks noGrp="1" noChangeArrowheads="1"/>
          </p:cNvSpPr>
          <p:nvPr>
            <p:ph type="ctrTitle"/>
          </p:nvPr>
        </p:nvSpPr>
        <p:spPr>
          <a:xfrm>
            <a:off x="1143000" y="19812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8198" name="Rectangle 6"/>
          <p:cNvSpPr>
            <a:spLocks noGrp="1" noChangeArrowheads="1"/>
          </p:cNvSpPr>
          <p:nvPr>
            <p:ph type="subTitle" idx="1"/>
          </p:nvPr>
        </p:nvSpPr>
        <p:spPr>
          <a:xfrm>
            <a:off x="2038350" y="4351338"/>
            <a:ext cx="6400800" cy="1371600"/>
          </a:xfrm>
        </p:spPr>
        <p:txBody>
          <a:bodyPr/>
          <a:lstStyle>
            <a:lvl1pPr marL="0" indent="0">
              <a:buFont typeface="Wingdings" pitchFamily="26" charset="2"/>
              <a:buNone/>
              <a:defRPr b="1" i="0">
                <a:latin typeface="Arial" panose="020B0604020202020204" pitchFamily="34" charset="0"/>
                <a:cs typeface="Arial" panose="020B0604020202020204" pitchFamily="34" charset="0"/>
              </a:defRPr>
            </a:lvl1pPr>
          </a:lstStyle>
          <a:p>
            <a:r>
              <a:rPr lang="en-US" dirty="0"/>
              <a:t>Click to edit Master subtitle style</a:t>
            </a:r>
          </a:p>
        </p:txBody>
      </p:sp>
      <p:sp>
        <p:nvSpPr>
          <p:cNvPr id="7" name="Rectangle 7"/>
          <p:cNvSpPr>
            <a:spLocks noGrp="1" noChangeArrowheads="1"/>
          </p:cNvSpPr>
          <p:nvPr>
            <p:ph type="dt" sz="half" idx="10"/>
          </p:nvPr>
        </p:nvSpPr>
        <p:spPr>
          <a:xfrm>
            <a:off x="685800" y="6324600"/>
            <a:ext cx="1905000" cy="457200"/>
          </a:xfrm>
        </p:spPr>
        <p:txBody>
          <a:bodyPr/>
          <a:lstStyle>
            <a:lvl1pPr>
              <a:defRPr/>
            </a:lvl1pPr>
          </a:lstStyle>
          <a:p>
            <a:pPr>
              <a:defRPr/>
            </a:pPr>
            <a:endParaRPr lang="en-US">
              <a:solidFill>
                <a:srgbClr val="2A3D7A"/>
              </a:solidFill>
            </a:endParaRPr>
          </a:p>
        </p:txBody>
      </p:sp>
      <p:sp>
        <p:nvSpPr>
          <p:cNvPr id="8" name="Rectangle 8"/>
          <p:cNvSpPr>
            <a:spLocks noGrp="1" noChangeArrowheads="1"/>
          </p:cNvSpPr>
          <p:nvPr>
            <p:ph type="ftr" sz="quarter" idx="11"/>
          </p:nvPr>
        </p:nvSpPr>
        <p:spPr>
          <a:xfrm>
            <a:off x="3124200" y="6324600"/>
            <a:ext cx="2895600" cy="457200"/>
          </a:xfrm>
        </p:spPr>
        <p:txBody>
          <a:bodyPr/>
          <a:lstStyle>
            <a:lvl1pPr>
              <a:defRPr/>
            </a:lvl1pPr>
          </a:lstStyle>
          <a:p>
            <a:pPr>
              <a:defRPr/>
            </a:pPr>
            <a:endParaRPr lang="en-US">
              <a:solidFill>
                <a:srgbClr val="2A3D7A"/>
              </a:solidFill>
            </a:endParaRPr>
          </a:p>
        </p:txBody>
      </p:sp>
      <p:sp>
        <p:nvSpPr>
          <p:cNvPr id="9" name="Rectangle 9"/>
          <p:cNvSpPr>
            <a:spLocks noGrp="1" noChangeArrowheads="1"/>
          </p:cNvSpPr>
          <p:nvPr>
            <p:ph type="sldNum" sz="quarter" idx="12"/>
          </p:nvPr>
        </p:nvSpPr>
        <p:spPr>
          <a:xfrm>
            <a:off x="6553200" y="6324600"/>
            <a:ext cx="1905000" cy="457200"/>
          </a:xfrm>
        </p:spPr>
        <p:txBody>
          <a:bodyPr/>
          <a:lstStyle>
            <a:lvl1pPr>
              <a:defRPr sz="1400"/>
            </a:lvl1pPr>
          </a:lstStyle>
          <a:p>
            <a:pPr>
              <a:defRPr/>
            </a:pPr>
            <a:fld id="{0795622C-6B4C-AA44-A96F-D03C2D7B51E8}" type="slidenum">
              <a:rPr lang="en-US">
                <a:solidFill>
                  <a:srgbClr val="2A3D7A"/>
                </a:solidFill>
                <a:latin typeface="Times New Roman"/>
              </a:rPr>
              <a:pPr>
                <a:defRPr/>
              </a:pPr>
              <a:t>‹#›</a:t>
            </a:fld>
            <a:endParaRPr lang="en-US">
              <a:solidFill>
                <a:srgbClr val="2A3D7A"/>
              </a:solidFill>
              <a:latin typeface="Times New Roman"/>
            </a:endParaRPr>
          </a:p>
        </p:txBody>
      </p:sp>
    </p:spTree>
    <p:extLst>
      <p:ext uri="{BB962C8B-B14F-4D97-AF65-F5344CB8AC3E}">
        <p14:creationId xmlns:p14="http://schemas.microsoft.com/office/powerpoint/2010/main" val="2254783290"/>
      </p:ext>
    </p:extLst>
  </p:cSld>
  <p:clrMapOvr>
    <a:masterClrMapping/>
  </p:clrMapOvr>
</p:sldLayout>
</file>

<file path=ppt/slideLayouts/slideLayout254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7"/>
          <p:cNvSpPr>
            <a:spLocks noGrp="1" noChangeArrowheads="1"/>
          </p:cNvSpPr>
          <p:nvPr>
            <p:ph type="dt" sz="half" idx="10"/>
          </p:nvPr>
        </p:nvSpPr>
        <p:spPr>
          <a:ln/>
        </p:spPr>
        <p:txBody>
          <a:bodyPr/>
          <a:lstStyle>
            <a:lvl1pPr>
              <a:defRPr/>
            </a:lvl1pPr>
          </a:lstStyle>
          <a:p>
            <a:pPr>
              <a:defRPr/>
            </a:pPr>
            <a:endParaRPr lang="en-US">
              <a:solidFill>
                <a:srgbClr val="2A3D7A"/>
              </a:solidFill>
            </a:endParaRPr>
          </a:p>
        </p:txBody>
      </p:sp>
      <p:sp>
        <p:nvSpPr>
          <p:cNvPr id="5" name="Rectangle 8"/>
          <p:cNvSpPr>
            <a:spLocks noGrp="1" noChangeArrowheads="1"/>
          </p:cNvSpPr>
          <p:nvPr>
            <p:ph type="ftr" sz="quarter" idx="11"/>
          </p:nvPr>
        </p:nvSpPr>
        <p:spPr>
          <a:ln/>
        </p:spPr>
        <p:txBody>
          <a:bodyPr/>
          <a:lstStyle>
            <a:lvl1pPr>
              <a:defRPr/>
            </a:lvl1pPr>
          </a:lstStyle>
          <a:p>
            <a:pPr>
              <a:defRPr/>
            </a:pPr>
            <a:endParaRPr lang="en-US">
              <a:solidFill>
                <a:srgbClr val="2A3D7A"/>
              </a:solidFill>
            </a:endParaRPr>
          </a:p>
        </p:txBody>
      </p:sp>
      <p:sp>
        <p:nvSpPr>
          <p:cNvPr id="6" name="Rectangle 11"/>
          <p:cNvSpPr>
            <a:spLocks noGrp="1" noChangeArrowheads="1"/>
          </p:cNvSpPr>
          <p:nvPr>
            <p:ph type="sldNum" sz="quarter" idx="12"/>
          </p:nvPr>
        </p:nvSpPr>
        <p:spPr>
          <a:ln/>
        </p:spPr>
        <p:txBody>
          <a:bodyPr/>
          <a:lstStyle>
            <a:lvl1pPr>
              <a:defRPr/>
            </a:lvl1pPr>
          </a:lstStyle>
          <a:p>
            <a:pPr>
              <a:defRPr/>
            </a:pPr>
            <a:fld id="{B63AABD9-E53B-9241-877F-DFCCA8B54ED4}" type="slidenum">
              <a:rPr lang="en-US">
                <a:solidFill>
                  <a:srgbClr val="2A3D7A"/>
                </a:solidFill>
                <a:latin typeface="Times New Roman"/>
              </a:rPr>
              <a:pPr>
                <a:defRPr/>
              </a:pPr>
              <a:t>‹#›</a:t>
            </a:fld>
            <a:endParaRPr lang="en-US" sz="1400">
              <a:solidFill>
                <a:srgbClr val="2A3D7A"/>
              </a:solidFill>
              <a:latin typeface="Times New Roman"/>
            </a:endParaRPr>
          </a:p>
        </p:txBody>
      </p:sp>
    </p:spTree>
    <p:extLst>
      <p:ext uri="{BB962C8B-B14F-4D97-AF65-F5344CB8AC3E}">
        <p14:creationId xmlns:p14="http://schemas.microsoft.com/office/powerpoint/2010/main" val="177159387"/>
      </p:ext>
    </p:extLst>
  </p:cSld>
  <p:clrMapOvr>
    <a:masterClrMapping/>
  </p:clrMapOvr>
</p:sldLayout>
</file>

<file path=ppt/slideLayouts/slideLayout254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7"/>
          <p:cNvSpPr>
            <a:spLocks noGrp="1" noChangeArrowheads="1"/>
          </p:cNvSpPr>
          <p:nvPr>
            <p:ph type="dt" sz="half" idx="10"/>
          </p:nvPr>
        </p:nvSpPr>
        <p:spPr>
          <a:ln/>
        </p:spPr>
        <p:txBody>
          <a:bodyPr/>
          <a:lstStyle>
            <a:lvl1pPr>
              <a:defRPr/>
            </a:lvl1pPr>
          </a:lstStyle>
          <a:p>
            <a:pPr>
              <a:defRPr/>
            </a:pPr>
            <a:endParaRPr lang="en-US">
              <a:solidFill>
                <a:srgbClr val="2A3D7A"/>
              </a:solidFill>
            </a:endParaRPr>
          </a:p>
        </p:txBody>
      </p:sp>
      <p:sp>
        <p:nvSpPr>
          <p:cNvPr id="5" name="Rectangle 8"/>
          <p:cNvSpPr>
            <a:spLocks noGrp="1" noChangeArrowheads="1"/>
          </p:cNvSpPr>
          <p:nvPr>
            <p:ph type="ftr" sz="quarter" idx="11"/>
          </p:nvPr>
        </p:nvSpPr>
        <p:spPr>
          <a:ln/>
        </p:spPr>
        <p:txBody>
          <a:bodyPr/>
          <a:lstStyle>
            <a:lvl1pPr>
              <a:defRPr/>
            </a:lvl1pPr>
          </a:lstStyle>
          <a:p>
            <a:pPr>
              <a:defRPr/>
            </a:pPr>
            <a:endParaRPr lang="en-US">
              <a:solidFill>
                <a:srgbClr val="2A3D7A"/>
              </a:solidFill>
            </a:endParaRPr>
          </a:p>
        </p:txBody>
      </p:sp>
      <p:sp>
        <p:nvSpPr>
          <p:cNvPr id="6" name="Rectangle 11"/>
          <p:cNvSpPr>
            <a:spLocks noGrp="1" noChangeArrowheads="1"/>
          </p:cNvSpPr>
          <p:nvPr>
            <p:ph type="sldNum" sz="quarter" idx="12"/>
          </p:nvPr>
        </p:nvSpPr>
        <p:spPr>
          <a:ln/>
        </p:spPr>
        <p:txBody>
          <a:bodyPr/>
          <a:lstStyle>
            <a:lvl1pPr>
              <a:defRPr/>
            </a:lvl1pPr>
          </a:lstStyle>
          <a:p>
            <a:pPr>
              <a:defRPr/>
            </a:pPr>
            <a:fld id="{F7348FA0-BF27-7B47-94F7-39C78385B93B}" type="slidenum">
              <a:rPr lang="en-US">
                <a:solidFill>
                  <a:srgbClr val="2A3D7A"/>
                </a:solidFill>
                <a:latin typeface="Times New Roman"/>
              </a:rPr>
              <a:pPr>
                <a:defRPr/>
              </a:pPr>
              <a:t>‹#›</a:t>
            </a:fld>
            <a:endParaRPr lang="en-US" sz="1400">
              <a:solidFill>
                <a:srgbClr val="2A3D7A"/>
              </a:solidFill>
              <a:latin typeface="Times New Roman"/>
            </a:endParaRPr>
          </a:p>
        </p:txBody>
      </p:sp>
    </p:spTree>
    <p:extLst>
      <p:ext uri="{BB962C8B-B14F-4D97-AF65-F5344CB8AC3E}">
        <p14:creationId xmlns:p14="http://schemas.microsoft.com/office/powerpoint/2010/main" val="348283270"/>
      </p:ext>
    </p:extLst>
  </p:cSld>
  <p:clrMapOvr>
    <a:masterClrMapping/>
  </p:clrMapOvr>
</p:sldLayout>
</file>

<file path=ppt/slideLayouts/slideLayout254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1066800" y="210185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5029200" y="210185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7"/>
          <p:cNvSpPr>
            <a:spLocks noGrp="1" noChangeArrowheads="1"/>
          </p:cNvSpPr>
          <p:nvPr>
            <p:ph type="dt" sz="half" idx="10"/>
          </p:nvPr>
        </p:nvSpPr>
        <p:spPr>
          <a:ln/>
        </p:spPr>
        <p:txBody>
          <a:bodyPr/>
          <a:lstStyle>
            <a:lvl1pPr>
              <a:defRPr/>
            </a:lvl1pPr>
          </a:lstStyle>
          <a:p>
            <a:pPr>
              <a:defRPr/>
            </a:pPr>
            <a:endParaRPr lang="en-US">
              <a:solidFill>
                <a:srgbClr val="2A3D7A"/>
              </a:solidFill>
            </a:endParaRPr>
          </a:p>
        </p:txBody>
      </p:sp>
      <p:sp>
        <p:nvSpPr>
          <p:cNvPr id="6" name="Rectangle 8"/>
          <p:cNvSpPr>
            <a:spLocks noGrp="1" noChangeArrowheads="1"/>
          </p:cNvSpPr>
          <p:nvPr>
            <p:ph type="ftr" sz="quarter" idx="11"/>
          </p:nvPr>
        </p:nvSpPr>
        <p:spPr>
          <a:ln/>
        </p:spPr>
        <p:txBody>
          <a:bodyPr/>
          <a:lstStyle>
            <a:lvl1pPr>
              <a:defRPr/>
            </a:lvl1pPr>
          </a:lstStyle>
          <a:p>
            <a:pPr>
              <a:defRPr/>
            </a:pPr>
            <a:endParaRPr lang="en-US">
              <a:solidFill>
                <a:srgbClr val="2A3D7A"/>
              </a:solidFill>
            </a:endParaRPr>
          </a:p>
        </p:txBody>
      </p:sp>
      <p:sp>
        <p:nvSpPr>
          <p:cNvPr id="7" name="Rectangle 11"/>
          <p:cNvSpPr>
            <a:spLocks noGrp="1" noChangeArrowheads="1"/>
          </p:cNvSpPr>
          <p:nvPr>
            <p:ph type="sldNum" sz="quarter" idx="12"/>
          </p:nvPr>
        </p:nvSpPr>
        <p:spPr>
          <a:ln/>
        </p:spPr>
        <p:txBody>
          <a:bodyPr/>
          <a:lstStyle>
            <a:lvl1pPr>
              <a:defRPr/>
            </a:lvl1pPr>
          </a:lstStyle>
          <a:p>
            <a:pPr>
              <a:defRPr/>
            </a:pPr>
            <a:fld id="{C6F10ED4-0689-6B43-B2DA-10298A3FB6C3}" type="slidenum">
              <a:rPr lang="en-US">
                <a:solidFill>
                  <a:srgbClr val="2A3D7A"/>
                </a:solidFill>
                <a:latin typeface="Times New Roman"/>
              </a:rPr>
              <a:pPr>
                <a:defRPr/>
              </a:pPr>
              <a:t>‹#›</a:t>
            </a:fld>
            <a:endParaRPr lang="en-US" sz="1400">
              <a:solidFill>
                <a:srgbClr val="2A3D7A"/>
              </a:solidFill>
              <a:latin typeface="Times New Roman"/>
            </a:endParaRPr>
          </a:p>
        </p:txBody>
      </p:sp>
    </p:spTree>
    <p:extLst>
      <p:ext uri="{BB962C8B-B14F-4D97-AF65-F5344CB8AC3E}">
        <p14:creationId xmlns:p14="http://schemas.microsoft.com/office/powerpoint/2010/main" val="3497090013"/>
      </p:ext>
    </p:extLst>
  </p:cSld>
  <p:clrMapOvr>
    <a:masterClrMapping/>
  </p:clrMapOvr>
</p:sldLayout>
</file>

<file path=ppt/slideLayouts/slideLayout254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7"/>
          <p:cNvSpPr>
            <a:spLocks noGrp="1" noChangeArrowheads="1"/>
          </p:cNvSpPr>
          <p:nvPr>
            <p:ph type="dt" sz="half" idx="10"/>
          </p:nvPr>
        </p:nvSpPr>
        <p:spPr>
          <a:ln/>
        </p:spPr>
        <p:txBody>
          <a:bodyPr/>
          <a:lstStyle>
            <a:lvl1pPr>
              <a:defRPr/>
            </a:lvl1pPr>
          </a:lstStyle>
          <a:p>
            <a:pPr>
              <a:defRPr/>
            </a:pPr>
            <a:endParaRPr lang="en-US">
              <a:solidFill>
                <a:srgbClr val="2A3D7A"/>
              </a:solidFill>
            </a:endParaRPr>
          </a:p>
        </p:txBody>
      </p:sp>
      <p:sp>
        <p:nvSpPr>
          <p:cNvPr id="8" name="Rectangle 8"/>
          <p:cNvSpPr>
            <a:spLocks noGrp="1" noChangeArrowheads="1"/>
          </p:cNvSpPr>
          <p:nvPr>
            <p:ph type="ftr" sz="quarter" idx="11"/>
          </p:nvPr>
        </p:nvSpPr>
        <p:spPr>
          <a:ln/>
        </p:spPr>
        <p:txBody>
          <a:bodyPr/>
          <a:lstStyle>
            <a:lvl1pPr>
              <a:defRPr/>
            </a:lvl1pPr>
          </a:lstStyle>
          <a:p>
            <a:pPr>
              <a:defRPr/>
            </a:pPr>
            <a:endParaRPr lang="en-US">
              <a:solidFill>
                <a:srgbClr val="2A3D7A"/>
              </a:solidFill>
            </a:endParaRPr>
          </a:p>
        </p:txBody>
      </p:sp>
      <p:sp>
        <p:nvSpPr>
          <p:cNvPr id="9" name="Rectangle 11"/>
          <p:cNvSpPr>
            <a:spLocks noGrp="1" noChangeArrowheads="1"/>
          </p:cNvSpPr>
          <p:nvPr>
            <p:ph type="sldNum" sz="quarter" idx="12"/>
          </p:nvPr>
        </p:nvSpPr>
        <p:spPr>
          <a:ln/>
        </p:spPr>
        <p:txBody>
          <a:bodyPr/>
          <a:lstStyle>
            <a:lvl1pPr>
              <a:defRPr/>
            </a:lvl1pPr>
          </a:lstStyle>
          <a:p>
            <a:pPr>
              <a:defRPr/>
            </a:pPr>
            <a:fld id="{D3CD2A76-DCDD-7741-8C77-DE934297E6D5}" type="slidenum">
              <a:rPr lang="en-US">
                <a:solidFill>
                  <a:srgbClr val="2A3D7A"/>
                </a:solidFill>
                <a:latin typeface="Times New Roman"/>
              </a:rPr>
              <a:pPr>
                <a:defRPr/>
              </a:pPr>
              <a:t>‹#›</a:t>
            </a:fld>
            <a:endParaRPr lang="en-US" sz="1400">
              <a:solidFill>
                <a:srgbClr val="2A3D7A"/>
              </a:solidFill>
              <a:latin typeface="Times New Roman"/>
            </a:endParaRPr>
          </a:p>
        </p:txBody>
      </p:sp>
    </p:spTree>
    <p:extLst>
      <p:ext uri="{BB962C8B-B14F-4D97-AF65-F5344CB8AC3E}">
        <p14:creationId xmlns:p14="http://schemas.microsoft.com/office/powerpoint/2010/main" val="2818383232"/>
      </p:ext>
    </p:extLst>
  </p:cSld>
  <p:clrMapOvr>
    <a:masterClrMapping/>
  </p:clrMapOvr>
</p:sldLayout>
</file>

<file path=ppt/slideLayouts/slideLayout254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7"/>
          <p:cNvSpPr>
            <a:spLocks noGrp="1" noChangeArrowheads="1"/>
          </p:cNvSpPr>
          <p:nvPr>
            <p:ph type="dt" sz="half" idx="10"/>
          </p:nvPr>
        </p:nvSpPr>
        <p:spPr>
          <a:ln/>
        </p:spPr>
        <p:txBody>
          <a:bodyPr/>
          <a:lstStyle>
            <a:lvl1pPr>
              <a:defRPr/>
            </a:lvl1pPr>
          </a:lstStyle>
          <a:p>
            <a:pPr>
              <a:defRPr/>
            </a:pPr>
            <a:endParaRPr lang="en-US">
              <a:solidFill>
                <a:srgbClr val="2A3D7A"/>
              </a:solidFill>
            </a:endParaRPr>
          </a:p>
        </p:txBody>
      </p:sp>
      <p:sp>
        <p:nvSpPr>
          <p:cNvPr id="4" name="Rectangle 8"/>
          <p:cNvSpPr>
            <a:spLocks noGrp="1" noChangeArrowheads="1"/>
          </p:cNvSpPr>
          <p:nvPr>
            <p:ph type="ftr" sz="quarter" idx="11"/>
          </p:nvPr>
        </p:nvSpPr>
        <p:spPr>
          <a:ln/>
        </p:spPr>
        <p:txBody>
          <a:bodyPr/>
          <a:lstStyle>
            <a:lvl1pPr>
              <a:defRPr/>
            </a:lvl1pPr>
          </a:lstStyle>
          <a:p>
            <a:pPr>
              <a:defRPr/>
            </a:pPr>
            <a:endParaRPr lang="en-US">
              <a:solidFill>
                <a:srgbClr val="2A3D7A"/>
              </a:solidFill>
            </a:endParaRPr>
          </a:p>
        </p:txBody>
      </p:sp>
      <p:sp>
        <p:nvSpPr>
          <p:cNvPr id="5" name="Rectangle 11"/>
          <p:cNvSpPr>
            <a:spLocks noGrp="1" noChangeArrowheads="1"/>
          </p:cNvSpPr>
          <p:nvPr>
            <p:ph type="sldNum" sz="quarter" idx="12"/>
          </p:nvPr>
        </p:nvSpPr>
        <p:spPr>
          <a:ln/>
        </p:spPr>
        <p:txBody>
          <a:bodyPr/>
          <a:lstStyle>
            <a:lvl1pPr>
              <a:defRPr/>
            </a:lvl1pPr>
          </a:lstStyle>
          <a:p>
            <a:pPr>
              <a:defRPr/>
            </a:pPr>
            <a:fld id="{AC757E35-AD68-A74F-B533-51E2E656BFBF}" type="slidenum">
              <a:rPr lang="en-US">
                <a:solidFill>
                  <a:srgbClr val="2A3D7A"/>
                </a:solidFill>
                <a:latin typeface="Times New Roman"/>
              </a:rPr>
              <a:pPr>
                <a:defRPr/>
              </a:pPr>
              <a:t>‹#›</a:t>
            </a:fld>
            <a:endParaRPr lang="en-US" sz="1400">
              <a:solidFill>
                <a:srgbClr val="2A3D7A"/>
              </a:solidFill>
              <a:latin typeface="Times New Roman"/>
            </a:endParaRPr>
          </a:p>
        </p:txBody>
      </p:sp>
    </p:spTree>
    <p:extLst>
      <p:ext uri="{BB962C8B-B14F-4D97-AF65-F5344CB8AC3E}">
        <p14:creationId xmlns:p14="http://schemas.microsoft.com/office/powerpoint/2010/main" val="1461327675"/>
      </p:ext>
    </p:extLst>
  </p:cSld>
  <p:clrMapOvr>
    <a:masterClrMapping/>
  </p:clrMapOvr>
</p:sldLayout>
</file>

<file path=ppt/slideLayouts/slideLayout254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7"/>
          <p:cNvSpPr>
            <a:spLocks noGrp="1" noChangeArrowheads="1"/>
          </p:cNvSpPr>
          <p:nvPr>
            <p:ph type="dt" sz="half" idx="10"/>
          </p:nvPr>
        </p:nvSpPr>
        <p:spPr>
          <a:ln/>
        </p:spPr>
        <p:txBody>
          <a:bodyPr/>
          <a:lstStyle>
            <a:lvl1pPr>
              <a:defRPr/>
            </a:lvl1pPr>
          </a:lstStyle>
          <a:p>
            <a:pPr>
              <a:defRPr/>
            </a:pPr>
            <a:endParaRPr lang="en-US">
              <a:solidFill>
                <a:srgbClr val="2A3D7A"/>
              </a:solidFill>
            </a:endParaRPr>
          </a:p>
        </p:txBody>
      </p:sp>
      <p:sp>
        <p:nvSpPr>
          <p:cNvPr id="3" name="Rectangle 8"/>
          <p:cNvSpPr>
            <a:spLocks noGrp="1" noChangeArrowheads="1"/>
          </p:cNvSpPr>
          <p:nvPr>
            <p:ph type="ftr" sz="quarter" idx="11"/>
          </p:nvPr>
        </p:nvSpPr>
        <p:spPr>
          <a:ln/>
        </p:spPr>
        <p:txBody>
          <a:bodyPr/>
          <a:lstStyle>
            <a:lvl1pPr>
              <a:defRPr/>
            </a:lvl1pPr>
          </a:lstStyle>
          <a:p>
            <a:pPr>
              <a:defRPr/>
            </a:pPr>
            <a:endParaRPr lang="en-US">
              <a:solidFill>
                <a:srgbClr val="2A3D7A"/>
              </a:solidFill>
            </a:endParaRPr>
          </a:p>
        </p:txBody>
      </p:sp>
      <p:sp>
        <p:nvSpPr>
          <p:cNvPr id="4" name="Rectangle 11"/>
          <p:cNvSpPr>
            <a:spLocks noGrp="1" noChangeArrowheads="1"/>
          </p:cNvSpPr>
          <p:nvPr>
            <p:ph type="sldNum" sz="quarter" idx="12"/>
          </p:nvPr>
        </p:nvSpPr>
        <p:spPr>
          <a:ln/>
        </p:spPr>
        <p:txBody>
          <a:bodyPr/>
          <a:lstStyle>
            <a:lvl1pPr>
              <a:defRPr/>
            </a:lvl1pPr>
          </a:lstStyle>
          <a:p>
            <a:pPr>
              <a:defRPr/>
            </a:pPr>
            <a:fld id="{D0B07FEB-969D-2B41-B703-9707BAB3CA47}" type="slidenum">
              <a:rPr lang="en-US">
                <a:solidFill>
                  <a:srgbClr val="2A3D7A"/>
                </a:solidFill>
                <a:latin typeface="Times New Roman"/>
              </a:rPr>
              <a:pPr>
                <a:defRPr/>
              </a:pPr>
              <a:t>‹#›</a:t>
            </a:fld>
            <a:endParaRPr lang="en-US" sz="1400">
              <a:solidFill>
                <a:srgbClr val="2A3D7A"/>
              </a:solidFill>
              <a:latin typeface="Times New Roman"/>
            </a:endParaRPr>
          </a:p>
        </p:txBody>
      </p:sp>
    </p:spTree>
    <p:extLst>
      <p:ext uri="{BB962C8B-B14F-4D97-AF65-F5344CB8AC3E}">
        <p14:creationId xmlns:p14="http://schemas.microsoft.com/office/powerpoint/2010/main" val="757251421"/>
      </p:ext>
    </p:extLst>
  </p:cSld>
  <p:clrMapOvr>
    <a:masterClrMapping/>
  </p:clrMapOvr>
</p:sldLayout>
</file>

<file path=ppt/slideLayouts/slideLayout254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7"/>
          <p:cNvSpPr>
            <a:spLocks noGrp="1" noChangeArrowheads="1"/>
          </p:cNvSpPr>
          <p:nvPr>
            <p:ph type="dt" sz="half" idx="10"/>
          </p:nvPr>
        </p:nvSpPr>
        <p:spPr>
          <a:ln/>
        </p:spPr>
        <p:txBody>
          <a:bodyPr/>
          <a:lstStyle>
            <a:lvl1pPr>
              <a:defRPr/>
            </a:lvl1pPr>
          </a:lstStyle>
          <a:p>
            <a:pPr>
              <a:defRPr/>
            </a:pPr>
            <a:endParaRPr lang="en-US">
              <a:solidFill>
                <a:srgbClr val="2A3D7A"/>
              </a:solidFill>
            </a:endParaRPr>
          </a:p>
        </p:txBody>
      </p:sp>
      <p:sp>
        <p:nvSpPr>
          <p:cNvPr id="6" name="Rectangle 8"/>
          <p:cNvSpPr>
            <a:spLocks noGrp="1" noChangeArrowheads="1"/>
          </p:cNvSpPr>
          <p:nvPr>
            <p:ph type="ftr" sz="quarter" idx="11"/>
          </p:nvPr>
        </p:nvSpPr>
        <p:spPr>
          <a:ln/>
        </p:spPr>
        <p:txBody>
          <a:bodyPr/>
          <a:lstStyle>
            <a:lvl1pPr>
              <a:defRPr/>
            </a:lvl1pPr>
          </a:lstStyle>
          <a:p>
            <a:pPr>
              <a:defRPr/>
            </a:pPr>
            <a:endParaRPr lang="en-US">
              <a:solidFill>
                <a:srgbClr val="2A3D7A"/>
              </a:solidFill>
            </a:endParaRPr>
          </a:p>
        </p:txBody>
      </p:sp>
      <p:sp>
        <p:nvSpPr>
          <p:cNvPr id="7" name="Rectangle 11"/>
          <p:cNvSpPr>
            <a:spLocks noGrp="1" noChangeArrowheads="1"/>
          </p:cNvSpPr>
          <p:nvPr>
            <p:ph type="sldNum" sz="quarter" idx="12"/>
          </p:nvPr>
        </p:nvSpPr>
        <p:spPr>
          <a:ln/>
        </p:spPr>
        <p:txBody>
          <a:bodyPr/>
          <a:lstStyle>
            <a:lvl1pPr>
              <a:defRPr/>
            </a:lvl1pPr>
          </a:lstStyle>
          <a:p>
            <a:pPr>
              <a:defRPr/>
            </a:pPr>
            <a:fld id="{DAD6DF18-E628-0741-A49D-6C8F9AB73976}" type="slidenum">
              <a:rPr lang="en-US">
                <a:solidFill>
                  <a:srgbClr val="2A3D7A"/>
                </a:solidFill>
                <a:latin typeface="Times New Roman"/>
              </a:rPr>
              <a:pPr>
                <a:defRPr/>
              </a:pPr>
              <a:t>‹#›</a:t>
            </a:fld>
            <a:endParaRPr lang="en-US" sz="1400">
              <a:solidFill>
                <a:srgbClr val="2A3D7A"/>
              </a:solidFill>
              <a:latin typeface="Times New Roman"/>
            </a:endParaRPr>
          </a:p>
        </p:txBody>
      </p:sp>
    </p:spTree>
    <p:extLst>
      <p:ext uri="{BB962C8B-B14F-4D97-AF65-F5344CB8AC3E}">
        <p14:creationId xmlns:p14="http://schemas.microsoft.com/office/powerpoint/2010/main" val="589825673"/>
      </p:ext>
    </p:extLst>
  </p:cSld>
  <p:clrMapOvr>
    <a:masterClrMapping/>
  </p:clrMapOvr>
</p:sldLayout>
</file>

<file path=ppt/slideLayouts/slideLayout254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7"/>
          <p:cNvSpPr>
            <a:spLocks noGrp="1" noChangeArrowheads="1"/>
          </p:cNvSpPr>
          <p:nvPr>
            <p:ph type="dt" sz="half" idx="10"/>
          </p:nvPr>
        </p:nvSpPr>
        <p:spPr>
          <a:ln/>
        </p:spPr>
        <p:txBody>
          <a:bodyPr/>
          <a:lstStyle>
            <a:lvl1pPr>
              <a:defRPr/>
            </a:lvl1pPr>
          </a:lstStyle>
          <a:p>
            <a:pPr>
              <a:defRPr/>
            </a:pPr>
            <a:endParaRPr lang="en-US">
              <a:solidFill>
                <a:srgbClr val="2A3D7A"/>
              </a:solidFill>
            </a:endParaRPr>
          </a:p>
        </p:txBody>
      </p:sp>
      <p:sp>
        <p:nvSpPr>
          <p:cNvPr id="6" name="Rectangle 8"/>
          <p:cNvSpPr>
            <a:spLocks noGrp="1" noChangeArrowheads="1"/>
          </p:cNvSpPr>
          <p:nvPr>
            <p:ph type="ftr" sz="quarter" idx="11"/>
          </p:nvPr>
        </p:nvSpPr>
        <p:spPr>
          <a:ln/>
        </p:spPr>
        <p:txBody>
          <a:bodyPr/>
          <a:lstStyle>
            <a:lvl1pPr>
              <a:defRPr/>
            </a:lvl1pPr>
          </a:lstStyle>
          <a:p>
            <a:pPr>
              <a:defRPr/>
            </a:pPr>
            <a:endParaRPr lang="en-US">
              <a:solidFill>
                <a:srgbClr val="2A3D7A"/>
              </a:solidFill>
            </a:endParaRPr>
          </a:p>
        </p:txBody>
      </p:sp>
      <p:sp>
        <p:nvSpPr>
          <p:cNvPr id="7" name="Rectangle 11"/>
          <p:cNvSpPr>
            <a:spLocks noGrp="1" noChangeArrowheads="1"/>
          </p:cNvSpPr>
          <p:nvPr>
            <p:ph type="sldNum" sz="quarter" idx="12"/>
          </p:nvPr>
        </p:nvSpPr>
        <p:spPr>
          <a:ln/>
        </p:spPr>
        <p:txBody>
          <a:bodyPr/>
          <a:lstStyle>
            <a:lvl1pPr>
              <a:defRPr/>
            </a:lvl1pPr>
          </a:lstStyle>
          <a:p>
            <a:pPr>
              <a:defRPr/>
            </a:pPr>
            <a:fld id="{BEF42DC8-30B4-2A48-BB11-49F0779E84E8}" type="slidenum">
              <a:rPr lang="en-US">
                <a:solidFill>
                  <a:srgbClr val="2A3D7A"/>
                </a:solidFill>
                <a:latin typeface="Times New Roman"/>
              </a:rPr>
              <a:pPr>
                <a:defRPr/>
              </a:pPr>
              <a:t>‹#›</a:t>
            </a:fld>
            <a:endParaRPr lang="en-US" sz="1400">
              <a:solidFill>
                <a:srgbClr val="2A3D7A"/>
              </a:solidFill>
              <a:latin typeface="Times New Roman"/>
            </a:endParaRPr>
          </a:p>
        </p:txBody>
      </p:sp>
    </p:spTree>
    <p:extLst>
      <p:ext uri="{BB962C8B-B14F-4D97-AF65-F5344CB8AC3E}">
        <p14:creationId xmlns:p14="http://schemas.microsoft.com/office/powerpoint/2010/main" val="253217231"/>
      </p:ext>
    </p:extLst>
  </p:cSld>
  <p:clrMapOvr>
    <a:masterClrMapping/>
  </p:clrMapOvr>
</p:sldLayout>
</file>

<file path=ppt/slideLayouts/slideLayout254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7"/>
          <p:cNvSpPr>
            <a:spLocks noGrp="1" noChangeArrowheads="1"/>
          </p:cNvSpPr>
          <p:nvPr>
            <p:ph type="dt" sz="half" idx="10"/>
          </p:nvPr>
        </p:nvSpPr>
        <p:spPr>
          <a:ln/>
        </p:spPr>
        <p:txBody>
          <a:bodyPr/>
          <a:lstStyle>
            <a:lvl1pPr>
              <a:defRPr/>
            </a:lvl1pPr>
          </a:lstStyle>
          <a:p>
            <a:pPr>
              <a:defRPr/>
            </a:pPr>
            <a:endParaRPr lang="en-US">
              <a:solidFill>
                <a:srgbClr val="2A3D7A"/>
              </a:solidFill>
            </a:endParaRPr>
          </a:p>
        </p:txBody>
      </p:sp>
      <p:sp>
        <p:nvSpPr>
          <p:cNvPr id="5" name="Rectangle 8"/>
          <p:cNvSpPr>
            <a:spLocks noGrp="1" noChangeArrowheads="1"/>
          </p:cNvSpPr>
          <p:nvPr>
            <p:ph type="ftr" sz="quarter" idx="11"/>
          </p:nvPr>
        </p:nvSpPr>
        <p:spPr>
          <a:ln/>
        </p:spPr>
        <p:txBody>
          <a:bodyPr/>
          <a:lstStyle>
            <a:lvl1pPr>
              <a:defRPr/>
            </a:lvl1pPr>
          </a:lstStyle>
          <a:p>
            <a:pPr>
              <a:defRPr/>
            </a:pPr>
            <a:endParaRPr lang="en-US">
              <a:solidFill>
                <a:srgbClr val="2A3D7A"/>
              </a:solidFill>
            </a:endParaRPr>
          </a:p>
        </p:txBody>
      </p:sp>
      <p:sp>
        <p:nvSpPr>
          <p:cNvPr id="6" name="Rectangle 11"/>
          <p:cNvSpPr>
            <a:spLocks noGrp="1" noChangeArrowheads="1"/>
          </p:cNvSpPr>
          <p:nvPr>
            <p:ph type="sldNum" sz="quarter" idx="12"/>
          </p:nvPr>
        </p:nvSpPr>
        <p:spPr>
          <a:ln/>
        </p:spPr>
        <p:txBody>
          <a:bodyPr/>
          <a:lstStyle>
            <a:lvl1pPr>
              <a:defRPr/>
            </a:lvl1pPr>
          </a:lstStyle>
          <a:p>
            <a:pPr>
              <a:defRPr/>
            </a:pPr>
            <a:fld id="{CFB94EA7-0554-D740-8964-AC80D1EAEF89}" type="slidenum">
              <a:rPr lang="en-US">
                <a:solidFill>
                  <a:srgbClr val="2A3D7A"/>
                </a:solidFill>
                <a:latin typeface="Times New Roman"/>
              </a:rPr>
              <a:pPr>
                <a:defRPr/>
              </a:pPr>
              <a:t>‹#›</a:t>
            </a:fld>
            <a:endParaRPr lang="en-US" sz="1400">
              <a:solidFill>
                <a:srgbClr val="2A3D7A"/>
              </a:solidFill>
              <a:latin typeface="Times New Roman"/>
            </a:endParaRPr>
          </a:p>
        </p:txBody>
      </p:sp>
    </p:spTree>
    <p:extLst>
      <p:ext uri="{BB962C8B-B14F-4D97-AF65-F5344CB8AC3E}">
        <p14:creationId xmlns:p14="http://schemas.microsoft.com/office/powerpoint/2010/main" val="2754428980"/>
      </p:ext>
    </p:extLst>
  </p:cSld>
  <p:clrMapOvr>
    <a:masterClrMapping/>
  </p:clrMapOvr>
</p:sldLayout>
</file>

<file path=ppt/slideLayouts/slideLayout255.xml><?xml version="1.0" encoding="utf-8"?>
<p:sldLayout xmlns:a="http://schemas.openxmlformats.org/drawingml/2006/main" xmlns:r="http://schemas.openxmlformats.org/officeDocument/2006/relationships" xmlns:p="http://schemas.openxmlformats.org/presentationml/2006/main" showMasterSp="0" type="tx">
  <p:cSld name="21_Title Slide">
    <p:spTree>
      <p:nvGrpSpPr>
        <p:cNvPr id="1" name=""/>
        <p:cNvGrpSpPr/>
        <p:nvPr/>
      </p:nvGrpSpPr>
      <p:grpSpPr>
        <a:xfrm>
          <a:off x="0" y="0"/>
          <a:ext cx="0" cy="0"/>
          <a:chOff x="0" y="0"/>
          <a:chExt cx="0" cy="0"/>
        </a:xfrm>
      </p:grpSpPr>
      <p:grpSp>
        <p:nvGrpSpPr>
          <p:cNvPr id="4021" name="Group 7"/>
          <p:cNvGrpSpPr/>
          <p:nvPr/>
        </p:nvGrpSpPr>
        <p:grpSpPr>
          <a:xfrm>
            <a:off x="0" y="0"/>
            <a:ext cx="6362700" cy="6858000"/>
            <a:chOff x="0" y="0"/>
            <a:chExt cx="6362700" cy="6858000"/>
          </a:xfrm>
        </p:grpSpPr>
        <p:pic>
          <p:nvPicPr>
            <p:cNvPr id="4019" name="Picture 8" descr="Picture 8"/>
            <p:cNvPicPr>
              <a:picLocks noChangeAspect="1"/>
            </p:cNvPicPr>
            <p:nvPr/>
          </p:nvPicPr>
          <p:blipFill>
            <a:blip r:embed="rId2" cstate="print"/>
            <a:stretch>
              <a:fillRect/>
            </a:stretch>
          </p:blipFill>
          <p:spPr>
            <a:xfrm>
              <a:off x="0" y="0"/>
              <a:ext cx="685800" cy="6858000"/>
            </a:xfrm>
            <a:prstGeom prst="rect">
              <a:avLst/>
            </a:prstGeom>
            <a:ln w="12700" cap="flat">
              <a:noFill/>
              <a:miter lim="400000"/>
            </a:ln>
            <a:effectLst/>
          </p:spPr>
        </p:pic>
        <p:pic>
          <p:nvPicPr>
            <p:cNvPr id="4020" name="Picture 9" descr="Picture 9"/>
            <p:cNvPicPr>
              <a:picLocks noChangeAspect="1"/>
            </p:cNvPicPr>
            <p:nvPr/>
          </p:nvPicPr>
          <p:blipFill>
            <a:blip r:embed="rId3" cstate="print"/>
            <a:stretch>
              <a:fillRect/>
            </a:stretch>
          </p:blipFill>
          <p:spPr>
            <a:xfrm>
              <a:off x="3505200" y="5715000"/>
              <a:ext cx="2857500" cy="95250"/>
            </a:xfrm>
            <a:prstGeom prst="rect">
              <a:avLst/>
            </a:prstGeom>
            <a:ln w="12700" cap="flat">
              <a:noFill/>
              <a:miter lim="400000"/>
            </a:ln>
            <a:effectLst/>
          </p:spPr>
        </p:pic>
      </p:grpSp>
      <p:pic>
        <p:nvPicPr>
          <p:cNvPr id="4022" name="Picture 10" descr="Picture 10"/>
          <p:cNvPicPr>
            <a:picLocks noChangeAspect="1"/>
          </p:cNvPicPr>
          <p:nvPr/>
        </p:nvPicPr>
        <p:blipFill>
          <a:blip r:embed="rId4" cstate="print"/>
          <a:stretch>
            <a:fillRect/>
          </a:stretch>
        </p:blipFill>
        <p:spPr>
          <a:xfrm>
            <a:off x="1981200" y="3657600"/>
            <a:ext cx="5715000" cy="95250"/>
          </a:xfrm>
          <a:prstGeom prst="rect">
            <a:avLst/>
          </a:prstGeom>
          <a:ln w="12700">
            <a:miter lim="400000"/>
          </a:ln>
        </p:spPr>
      </p:pic>
      <p:sp>
        <p:nvSpPr>
          <p:cNvPr id="4023" name="Title Text"/>
          <p:cNvSpPr txBox="1">
            <a:spLocks noGrp="1"/>
          </p:cNvSpPr>
          <p:nvPr>
            <p:ph type="title"/>
          </p:nvPr>
        </p:nvSpPr>
        <p:spPr>
          <a:xfrm>
            <a:off x="1752600" y="990600"/>
            <a:ext cx="6400800" cy="2514600"/>
          </a:xfrm>
          <a:prstGeom prst="rect">
            <a:avLst/>
          </a:prstGeom>
        </p:spPr>
        <p:txBody>
          <a:bodyPr/>
          <a:lstStyle>
            <a:lvl1pPr algn="ctr"/>
          </a:lstStyle>
          <a:p>
            <a:r>
              <a:t>Title Text</a:t>
            </a:r>
          </a:p>
        </p:txBody>
      </p:sp>
      <p:sp>
        <p:nvSpPr>
          <p:cNvPr id="4024" name="Body Level One…"/>
          <p:cNvSpPr txBox="1">
            <a:spLocks noGrp="1"/>
          </p:cNvSpPr>
          <p:nvPr>
            <p:ph type="body" sz="quarter" idx="1"/>
          </p:nvPr>
        </p:nvSpPr>
        <p:spPr>
          <a:xfrm>
            <a:off x="1752600" y="3886200"/>
            <a:ext cx="6400800" cy="1752600"/>
          </a:xfrm>
          <a:prstGeom prst="rect">
            <a:avLst/>
          </a:prstGeom>
        </p:spPr>
        <p:txBody>
          <a:bodyPr>
            <a:normAutofit/>
          </a:bodyPr>
          <a:lstStyle>
            <a:lvl1pPr marL="0" indent="0" algn="ctr">
              <a:buSzTx/>
              <a:buNone/>
            </a:lvl1pPr>
            <a:lvl2pPr algn="ctr">
              <a:buBlip>
                <a:blip r:embed="rId5"/>
              </a:buBlip>
            </a:lvl2pPr>
            <a:lvl3pPr algn="ctr"/>
            <a:lvl4pPr algn="ctr"/>
            <a:lvl5pPr algn="ctr"/>
          </a:lstStyle>
          <a:p>
            <a:r>
              <a:t>Body Level One</a:t>
            </a:r>
          </a:p>
          <a:p>
            <a:pPr lvl="1"/>
            <a:r>
              <a:t>Body Level Two</a:t>
            </a:r>
          </a:p>
          <a:p>
            <a:pPr lvl="2"/>
            <a:r>
              <a:t>Body Level Three</a:t>
            </a:r>
          </a:p>
          <a:p>
            <a:pPr lvl="3"/>
            <a:r>
              <a:t>Body Level Four</a:t>
            </a:r>
          </a:p>
          <a:p>
            <a:pPr lvl="4"/>
            <a:r>
              <a:t>Body Level Five</a:t>
            </a:r>
          </a:p>
        </p:txBody>
      </p:sp>
      <p:sp>
        <p:nvSpPr>
          <p:cNvPr id="4025" name="Slide Number"/>
          <p:cNvSpPr txBox="1">
            <a:spLocks noGrp="1"/>
          </p:cNvSpPr>
          <p:nvPr>
            <p:ph type="sldNum" sz="quarter" idx="2"/>
          </p:nvPr>
        </p:nvSpPr>
        <p:spPr>
          <a:xfrm>
            <a:off x="8605062" y="6550224"/>
            <a:ext cx="310339" cy="307777"/>
          </a:xfrm>
          <a:prstGeom prst="rect">
            <a:avLst/>
          </a:prstGeom>
        </p:spPr>
        <p:txBody>
          <a:bodyPr/>
          <a:lstStyle>
            <a:lvl1pPr algn="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738512557"/>
      </p:ext>
    </p:extLst>
  </p:cSld>
  <p:clrMapOvr>
    <a:masterClrMapping/>
  </p:clrMapOvr>
  <p:transition spd="med"/>
</p:sldLayout>
</file>

<file path=ppt/slideLayouts/slideLayout255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896100" y="838200"/>
            <a:ext cx="1943100" cy="537845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1066800" y="838200"/>
            <a:ext cx="5676900" cy="537845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7"/>
          <p:cNvSpPr>
            <a:spLocks noGrp="1" noChangeArrowheads="1"/>
          </p:cNvSpPr>
          <p:nvPr>
            <p:ph type="dt" sz="half" idx="10"/>
          </p:nvPr>
        </p:nvSpPr>
        <p:spPr>
          <a:ln/>
        </p:spPr>
        <p:txBody>
          <a:bodyPr/>
          <a:lstStyle>
            <a:lvl1pPr>
              <a:defRPr/>
            </a:lvl1pPr>
          </a:lstStyle>
          <a:p>
            <a:pPr>
              <a:defRPr/>
            </a:pPr>
            <a:endParaRPr lang="en-US">
              <a:solidFill>
                <a:srgbClr val="2A3D7A"/>
              </a:solidFill>
            </a:endParaRPr>
          </a:p>
        </p:txBody>
      </p:sp>
      <p:sp>
        <p:nvSpPr>
          <p:cNvPr id="5" name="Rectangle 8"/>
          <p:cNvSpPr>
            <a:spLocks noGrp="1" noChangeArrowheads="1"/>
          </p:cNvSpPr>
          <p:nvPr>
            <p:ph type="ftr" sz="quarter" idx="11"/>
          </p:nvPr>
        </p:nvSpPr>
        <p:spPr>
          <a:ln/>
        </p:spPr>
        <p:txBody>
          <a:bodyPr/>
          <a:lstStyle>
            <a:lvl1pPr>
              <a:defRPr/>
            </a:lvl1pPr>
          </a:lstStyle>
          <a:p>
            <a:pPr>
              <a:defRPr/>
            </a:pPr>
            <a:endParaRPr lang="en-US">
              <a:solidFill>
                <a:srgbClr val="2A3D7A"/>
              </a:solidFill>
            </a:endParaRPr>
          </a:p>
        </p:txBody>
      </p:sp>
      <p:sp>
        <p:nvSpPr>
          <p:cNvPr id="6" name="Rectangle 11"/>
          <p:cNvSpPr>
            <a:spLocks noGrp="1" noChangeArrowheads="1"/>
          </p:cNvSpPr>
          <p:nvPr>
            <p:ph type="sldNum" sz="quarter" idx="12"/>
          </p:nvPr>
        </p:nvSpPr>
        <p:spPr>
          <a:ln/>
        </p:spPr>
        <p:txBody>
          <a:bodyPr/>
          <a:lstStyle>
            <a:lvl1pPr>
              <a:defRPr/>
            </a:lvl1pPr>
          </a:lstStyle>
          <a:p>
            <a:pPr>
              <a:defRPr/>
            </a:pPr>
            <a:fld id="{ADBF685E-3C9C-FF48-9103-BCD7F1CA31CA}" type="slidenum">
              <a:rPr lang="en-US">
                <a:solidFill>
                  <a:srgbClr val="2A3D7A"/>
                </a:solidFill>
                <a:latin typeface="Times New Roman"/>
              </a:rPr>
              <a:pPr>
                <a:defRPr/>
              </a:pPr>
              <a:t>‹#›</a:t>
            </a:fld>
            <a:endParaRPr lang="en-US" sz="1400">
              <a:solidFill>
                <a:srgbClr val="2A3D7A"/>
              </a:solidFill>
              <a:latin typeface="Times New Roman"/>
            </a:endParaRPr>
          </a:p>
        </p:txBody>
      </p:sp>
    </p:spTree>
    <p:extLst>
      <p:ext uri="{BB962C8B-B14F-4D97-AF65-F5344CB8AC3E}">
        <p14:creationId xmlns:p14="http://schemas.microsoft.com/office/powerpoint/2010/main" val="901090986"/>
      </p:ext>
    </p:extLst>
  </p:cSld>
  <p:clrMapOvr>
    <a:masterClrMapping/>
  </p:clrMapOvr>
</p:sldLayout>
</file>

<file path=ppt/slideLayouts/slideLayout255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119810" name="Rectangle 2"/>
          <p:cNvSpPr>
            <a:spLocks noGrp="1" noChangeArrowheads="1"/>
          </p:cNvSpPr>
          <p:nvPr>
            <p:ph type="ctrTitle"/>
          </p:nvPr>
        </p:nvSpPr>
        <p:spPr>
          <a:xfrm>
            <a:off x="685800" y="22860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119811" name="Rectangle 3"/>
          <p:cNvSpPr>
            <a:spLocks noGrp="1" noChangeArrowheads="1"/>
          </p:cNvSpPr>
          <p:nvPr>
            <p:ph type="subTitle" idx="1"/>
          </p:nvPr>
        </p:nvSpPr>
        <p:spPr>
          <a:xfrm>
            <a:off x="1371600" y="3886200"/>
            <a:ext cx="6400800" cy="1752600"/>
          </a:xfrm>
        </p:spPr>
        <p:txBody>
          <a:bodyPr/>
          <a:lstStyle>
            <a:lvl1pPr marL="0" indent="0" algn="ctr">
              <a:buFont typeface="Times" pitchFamily="26" charset="0"/>
              <a:buNone/>
              <a:defRPr b="1" i="0">
                <a:latin typeface="Arial" panose="020B0604020202020204" pitchFamily="34" charset="0"/>
                <a:cs typeface="Arial" panose="020B0604020202020204" pitchFamily="34" charset="0"/>
              </a:defRPr>
            </a:lvl1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1903974E-0164-9C4E-A5B1-59A9F47A4AA2}" type="slidenum">
              <a:rPr lang="en-US"/>
              <a:pPr>
                <a:defRPr/>
              </a:pPr>
              <a:t>‹#›</a:t>
            </a:fld>
            <a:endParaRPr lang="en-US"/>
          </a:p>
        </p:txBody>
      </p:sp>
    </p:spTree>
    <p:extLst>
      <p:ext uri="{BB962C8B-B14F-4D97-AF65-F5344CB8AC3E}">
        <p14:creationId xmlns:p14="http://schemas.microsoft.com/office/powerpoint/2010/main" val="931734337"/>
      </p:ext>
    </p:extLst>
  </p:cSld>
  <p:clrMapOvr>
    <a:masterClrMapping/>
  </p:clrMapOvr>
</p:sldLayout>
</file>

<file path=ppt/slideLayouts/slideLayout255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756A065A-2FB8-5745-BD0D-1AF07B102A44}" type="slidenum">
              <a:rPr lang="en-US"/>
              <a:pPr>
                <a:defRPr/>
              </a:pPr>
              <a:t>‹#›</a:t>
            </a:fld>
            <a:endParaRPr lang="en-US"/>
          </a:p>
        </p:txBody>
      </p:sp>
    </p:spTree>
    <p:extLst>
      <p:ext uri="{BB962C8B-B14F-4D97-AF65-F5344CB8AC3E}">
        <p14:creationId xmlns:p14="http://schemas.microsoft.com/office/powerpoint/2010/main" val="394267409"/>
      </p:ext>
    </p:extLst>
  </p:cSld>
  <p:clrMapOvr>
    <a:masterClrMapping/>
  </p:clrMapOvr>
</p:sldLayout>
</file>

<file path=ppt/slideLayouts/slideLayout255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E725FA95-80BB-7842-BDE5-2E17CC594E43}" type="slidenum">
              <a:rPr lang="en-US"/>
              <a:pPr>
                <a:defRPr/>
              </a:pPr>
              <a:t>‹#›</a:t>
            </a:fld>
            <a:endParaRPr lang="en-US"/>
          </a:p>
        </p:txBody>
      </p:sp>
    </p:spTree>
    <p:extLst>
      <p:ext uri="{BB962C8B-B14F-4D97-AF65-F5344CB8AC3E}">
        <p14:creationId xmlns:p14="http://schemas.microsoft.com/office/powerpoint/2010/main" val="1836936820"/>
      </p:ext>
    </p:extLst>
  </p:cSld>
  <p:clrMapOvr>
    <a:masterClrMapping/>
  </p:clrMapOvr>
</p:sldLayout>
</file>

<file path=ppt/slideLayouts/slideLayout255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1DAFD53F-4E05-C943-B950-D4976E0A7D36}" type="slidenum">
              <a:rPr lang="en-US"/>
              <a:pPr>
                <a:defRPr/>
              </a:pPr>
              <a:t>‹#›</a:t>
            </a:fld>
            <a:endParaRPr lang="en-US"/>
          </a:p>
        </p:txBody>
      </p:sp>
    </p:spTree>
    <p:extLst>
      <p:ext uri="{BB962C8B-B14F-4D97-AF65-F5344CB8AC3E}">
        <p14:creationId xmlns:p14="http://schemas.microsoft.com/office/powerpoint/2010/main" val="1362461236"/>
      </p:ext>
    </p:extLst>
  </p:cSld>
  <p:clrMapOvr>
    <a:masterClrMapping/>
  </p:clrMapOvr>
</p:sldLayout>
</file>

<file path=ppt/slideLayouts/slideLayout255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E9A4B118-EA78-0647-8EE4-164BF3A72BB5}" type="slidenum">
              <a:rPr lang="en-US"/>
              <a:pPr>
                <a:defRPr/>
              </a:pPr>
              <a:t>‹#›</a:t>
            </a:fld>
            <a:endParaRPr lang="en-US"/>
          </a:p>
        </p:txBody>
      </p:sp>
    </p:spTree>
    <p:extLst>
      <p:ext uri="{BB962C8B-B14F-4D97-AF65-F5344CB8AC3E}">
        <p14:creationId xmlns:p14="http://schemas.microsoft.com/office/powerpoint/2010/main" val="1882934170"/>
      </p:ext>
    </p:extLst>
  </p:cSld>
  <p:clrMapOvr>
    <a:masterClrMapping/>
  </p:clrMapOvr>
</p:sldLayout>
</file>

<file path=ppt/slideLayouts/slideLayout255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2A308D83-4044-1249-9163-6D18924B5EEA}" type="slidenum">
              <a:rPr lang="en-US"/>
              <a:pPr>
                <a:defRPr/>
              </a:pPr>
              <a:t>‹#›</a:t>
            </a:fld>
            <a:endParaRPr lang="en-US"/>
          </a:p>
        </p:txBody>
      </p:sp>
    </p:spTree>
    <p:extLst>
      <p:ext uri="{BB962C8B-B14F-4D97-AF65-F5344CB8AC3E}">
        <p14:creationId xmlns:p14="http://schemas.microsoft.com/office/powerpoint/2010/main" val="3436944895"/>
      </p:ext>
    </p:extLst>
  </p:cSld>
  <p:clrMapOvr>
    <a:masterClrMapping/>
  </p:clrMapOvr>
</p:sldLayout>
</file>

<file path=ppt/slideLayouts/slideLayout255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780D73C6-31FD-A140-AB20-295A69CBC91C}" type="slidenum">
              <a:rPr lang="en-US"/>
              <a:pPr>
                <a:defRPr/>
              </a:pPr>
              <a:t>‹#›</a:t>
            </a:fld>
            <a:endParaRPr lang="en-US"/>
          </a:p>
        </p:txBody>
      </p:sp>
    </p:spTree>
    <p:extLst>
      <p:ext uri="{BB962C8B-B14F-4D97-AF65-F5344CB8AC3E}">
        <p14:creationId xmlns:p14="http://schemas.microsoft.com/office/powerpoint/2010/main" val="2113522619"/>
      </p:ext>
    </p:extLst>
  </p:cSld>
  <p:clrMapOvr>
    <a:masterClrMapping/>
  </p:clrMapOvr>
</p:sldLayout>
</file>

<file path=ppt/slideLayouts/slideLayout255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00142EA6-E090-6642-8580-E75C34DCEC7E}" type="slidenum">
              <a:rPr lang="en-US"/>
              <a:pPr>
                <a:defRPr/>
              </a:pPr>
              <a:t>‹#›</a:t>
            </a:fld>
            <a:endParaRPr lang="en-US"/>
          </a:p>
        </p:txBody>
      </p:sp>
    </p:spTree>
    <p:extLst>
      <p:ext uri="{BB962C8B-B14F-4D97-AF65-F5344CB8AC3E}">
        <p14:creationId xmlns:p14="http://schemas.microsoft.com/office/powerpoint/2010/main" val="1817144352"/>
      </p:ext>
    </p:extLst>
  </p:cSld>
  <p:clrMapOvr>
    <a:masterClrMapping/>
  </p:clrMapOvr>
</p:sldLayout>
</file>

<file path=ppt/slideLayouts/slideLayout255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E19806EB-D3F7-7345-BE5A-4D9C857B18B1}" type="slidenum">
              <a:rPr lang="en-US"/>
              <a:pPr>
                <a:defRPr/>
              </a:pPr>
              <a:t>‹#›</a:t>
            </a:fld>
            <a:endParaRPr lang="en-US"/>
          </a:p>
        </p:txBody>
      </p:sp>
    </p:spTree>
    <p:extLst>
      <p:ext uri="{BB962C8B-B14F-4D97-AF65-F5344CB8AC3E}">
        <p14:creationId xmlns:p14="http://schemas.microsoft.com/office/powerpoint/2010/main" val="1245264478"/>
      </p:ext>
    </p:extLst>
  </p:cSld>
  <p:clrMapOvr>
    <a:masterClrMapping/>
  </p:clrMapOvr>
</p:sldLayout>
</file>

<file path=ppt/slideLayouts/slideLayout256.xml><?xml version="1.0" encoding="utf-8"?>
<p:sldLayout xmlns:a="http://schemas.openxmlformats.org/drawingml/2006/main" xmlns:r="http://schemas.openxmlformats.org/officeDocument/2006/relationships" xmlns:p="http://schemas.openxmlformats.org/presentationml/2006/main" type="tx">
  <p:cSld name="18_Title and Content">
    <p:spTree>
      <p:nvGrpSpPr>
        <p:cNvPr id="1" name=""/>
        <p:cNvGrpSpPr/>
        <p:nvPr/>
      </p:nvGrpSpPr>
      <p:grpSpPr>
        <a:xfrm>
          <a:off x="0" y="0"/>
          <a:ext cx="0" cy="0"/>
          <a:chOff x="0" y="0"/>
          <a:chExt cx="0" cy="0"/>
        </a:xfrm>
      </p:grpSpPr>
      <p:sp>
        <p:nvSpPr>
          <p:cNvPr id="4032" name="Title Text"/>
          <p:cNvSpPr txBox="1">
            <a:spLocks noGrp="1"/>
          </p:cNvSpPr>
          <p:nvPr>
            <p:ph type="title"/>
          </p:nvPr>
        </p:nvSpPr>
        <p:spPr>
          <a:prstGeom prst="rect">
            <a:avLst/>
          </a:prstGeom>
        </p:spPr>
        <p:txBody>
          <a:bodyPr/>
          <a:lstStyle/>
          <a:p>
            <a:r>
              <a:t>Title Text</a:t>
            </a:r>
          </a:p>
        </p:txBody>
      </p:sp>
      <p:sp>
        <p:nvSpPr>
          <p:cNvPr id="4033" name="Body Level One…"/>
          <p:cNvSpPr txBox="1">
            <a:spLocks noGrp="1"/>
          </p:cNvSpPr>
          <p:nvPr>
            <p:ph type="body" idx="1"/>
          </p:nvPr>
        </p:nvSpPr>
        <p:spPr>
          <a:xfrm>
            <a:off x="1062037" y="1766888"/>
            <a:ext cx="7769226" cy="4113213"/>
          </a:xfrm>
          <a:prstGeom prst="rect">
            <a:avLst/>
          </a:prstGeom>
        </p:spPr>
        <p:txBody>
          <a:bodyPr>
            <a:normAutofit/>
          </a:bodyPr>
          <a:lstStyle>
            <a:lvl1pPr>
              <a:buBlip>
                <a:blip r:embed="rId2"/>
              </a:buBlip>
            </a:lvl1pPr>
            <a:lvl2pPr>
              <a:buBlip>
                <a:blip r:embed="rId3"/>
              </a:buBlip>
            </a:lvl2pPr>
          </a:lstStyle>
          <a:p>
            <a:r>
              <a:t>Body Level One</a:t>
            </a:r>
          </a:p>
          <a:p>
            <a:pPr lvl="1"/>
            <a:r>
              <a:t>Body Level Two</a:t>
            </a:r>
          </a:p>
          <a:p>
            <a:pPr lvl="2"/>
            <a:r>
              <a:t>Body Level Three</a:t>
            </a:r>
          </a:p>
          <a:p>
            <a:pPr lvl="3"/>
            <a:r>
              <a:t>Body Level Four</a:t>
            </a:r>
          </a:p>
          <a:p>
            <a:pPr lvl="4"/>
            <a:r>
              <a:t>Body Level Five</a:t>
            </a:r>
          </a:p>
        </p:txBody>
      </p:sp>
      <p:sp>
        <p:nvSpPr>
          <p:cNvPr id="4034"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136855173"/>
      </p:ext>
    </p:extLst>
  </p:cSld>
  <p:clrMapOvr>
    <a:masterClrMapping/>
  </p:clrMapOvr>
  <p:transition spd="med"/>
</p:sldLayout>
</file>

<file path=ppt/slideLayouts/slideLayout256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3B8D141D-C19B-D145-8A78-403642F8965C}" type="slidenum">
              <a:rPr lang="en-US"/>
              <a:pPr>
                <a:defRPr/>
              </a:pPr>
              <a:t>‹#›</a:t>
            </a:fld>
            <a:endParaRPr lang="en-US"/>
          </a:p>
        </p:txBody>
      </p:sp>
    </p:spTree>
    <p:extLst>
      <p:ext uri="{BB962C8B-B14F-4D97-AF65-F5344CB8AC3E}">
        <p14:creationId xmlns:p14="http://schemas.microsoft.com/office/powerpoint/2010/main" val="534828801"/>
      </p:ext>
    </p:extLst>
  </p:cSld>
  <p:clrMapOvr>
    <a:masterClrMapping/>
  </p:clrMapOvr>
</p:sldLayout>
</file>

<file path=ppt/slideLayouts/slideLayout256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6C60668E-E841-6A45-9E3E-D63DC39391FC}" type="slidenum">
              <a:rPr lang="en-US"/>
              <a:pPr>
                <a:defRPr/>
              </a:pPr>
              <a:t>‹#›</a:t>
            </a:fld>
            <a:endParaRPr lang="en-US"/>
          </a:p>
        </p:txBody>
      </p:sp>
    </p:spTree>
    <p:extLst>
      <p:ext uri="{BB962C8B-B14F-4D97-AF65-F5344CB8AC3E}">
        <p14:creationId xmlns:p14="http://schemas.microsoft.com/office/powerpoint/2010/main" val="2961922908"/>
      </p:ext>
    </p:extLst>
  </p:cSld>
  <p:clrMapOvr>
    <a:masterClrMapping/>
  </p:clrMapOvr>
</p:sldLayout>
</file>

<file path=ppt/slideLayouts/slideLayout256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316418" name="Rectangle 1026"/>
          <p:cNvSpPr>
            <a:spLocks noGrp="1" noChangeArrowheads="1"/>
          </p:cNvSpPr>
          <p:nvPr>
            <p:ph type="ctrTitle"/>
          </p:nvPr>
        </p:nvSpPr>
        <p:spPr>
          <a:xfrm>
            <a:off x="1089025" y="1371600"/>
            <a:ext cx="6705600" cy="2057400"/>
          </a:xfrm>
        </p:spPr>
        <p:txBody>
          <a:bodyPr/>
          <a:lstStyle>
            <a:lvl1pPr>
              <a:defRPr sz="4400"/>
            </a:lvl1pPr>
          </a:lstStyle>
          <a:p>
            <a:r>
              <a:rPr lang="en-US"/>
              <a:t>Click to edit Master title style</a:t>
            </a:r>
          </a:p>
        </p:txBody>
      </p:sp>
      <p:sp>
        <p:nvSpPr>
          <p:cNvPr id="316419" name="Rectangle 1027"/>
          <p:cNvSpPr>
            <a:spLocks noGrp="1" noChangeArrowheads="1"/>
          </p:cNvSpPr>
          <p:nvPr>
            <p:ph type="subTitle" idx="1"/>
          </p:nvPr>
        </p:nvSpPr>
        <p:spPr>
          <a:xfrm>
            <a:off x="1143000" y="3886200"/>
            <a:ext cx="6629400" cy="1752600"/>
          </a:xfrm>
        </p:spPr>
        <p:txBody>
          <a:bodyPr/>
          <a:lstStyle>
            <a:lvl1pPr marL="0" indent="0" algn="ctr">
              <a:buFontTx/>
              <a:buNone/>
              <a:defRPr/>
            </a:lvl1pPr>
          </a:lstStyle>
          <a:p>
            <a:r>
              <a:rPr lang="en-US"/>
              <a:t>Click to edit Master subtitle style</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p>
        </p:txBody>
      </p:sp>
      <p:sp>
        <p:nvSpPr>
          <p:cNvPr id="6" name="Rectangle 1030"/>
          <p:cNvSpPr>
            <a:spLocks noGrp="1" noChangeArrowheads="1"/>
          </p:cNvSpPr>
          <p:nvPr>
            <p:ph type="sldNum" sz="quarter" idx="12"/>
          </p:nvPr>
        </p:nvSpPr>
        <p:spPr>
          <a:ln/>
        </p:spPr>
        <p:txBody>
          <a:bodyPr/>
          <a:lstStyle>
            <a:lvl1pPr>
              <a:defRPr/>
            </a:lvl1pPr>
          </a:lstStyle>
          <a:p>
            <a:pPr>
              <a:defRPr/>
            </a:pPr>
            <a:fld id="{6BE3AA76-8E31-C348-8FA5-A2D00292E0E9}" type="slidenum">
              <a:rPr lang="en-US"/>
              <a:pPr>
                <a:defRPr/>
              </a:pPr>
              <a:t>‹#›</a:t>
            </a:fld>
            <a:endParaRPr lang="en-US"/>
          </a:p>
        </p:txBody>
      </p:sp>
    </p:spTree>
    <p:extLst>
      <p:ext uri="{BB962C8B-B14F-4D97-AF65-F5344CB8AC3E}">
        <p14:creationId xmlns:p14="http://schemas.microsoft.com/office/powerpoint/2010/main" val="3973221512"/>
      </p:ext>
    </p:extLst>
  </p:cSld>
  <p:clrMapOvr>
    <a:masterClrMapping/>
  </p:clrMapOvr>
</p:sldLayout>
</file>

<file path=ppt/slideLayouts/slideLayout256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p>
        </p:txBody>
      </p:sp>
      <p:sp>
        <p:nvSpPr>
          <p:cNvPr id="6" name="Rectangle 1030"/>
          <p:cNvSpPr>
            <a:spLocks noGrp="1" noChangeArrowheads="1"/>
          </p:cNvSpPr>
          <p:nvPr>
            <p:ph type="sldNum" sz="quarter" idx="12"/>
          </p:nvPr>
        </p:nvSpPr>
        <p:spPr>
          <a:ln/>
        </p:spPr>
        <p:txBody>
          <a:bodyPr/>
          <a:lstStyle>
            <a:lvl1pPr>
              <a:defRPr/>
            </a:lvl1pPr>
          </a:lstStyle>
          <a:p>
            <a:pPr>
              <a:defRPr/>
            </a:pPr>
            <a:fld id="{4DAAAD97-CF84-9D43-9810-CD8305A3A721}" type="slidenum">
              <a:rPr lang="en-US"/>
              <a:pPr>
                <a:defRPr/>
              </a:pPr>
              <a:t>‹#›</a:t>
            </a:fld>
            <a:endParaRPr lang="en-US"/>
          </a:p>
        </p:txBody>
      </p:sp>
    </p:spTree>
    <p:extLst>
      <p:ext uri="{BB962C8B-B14F-4D97-AF65-F5344CB8AC3E}">
        <p14:creationId xmlns:p14="http://schemas.microsoft.com/office/powerpoint/2010/main" val="1750701896"/>
      </p:ext>
    </p:extLst>
  </p:cSld>
  <p:clrMapOvr>
    <a:masterClrMapping/>
  </p:clrMapOvr>
</p:sldLayout>
</file>

<file path=ppt/slideLayouts/slideLayout256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p>
        </p:txBody>
      </p:sp>
      <p:sp>
        <p:nvSpPr>
          <p:cNvPr id="6" name="Rectangle 1030"/>
          <p:cNvSpPr>
            <a:spLocks noGrp="1" noChangeArrowheads="1"/>
          </p:cNvSpPr>
          <p:nvPr>
            <p:ph type="sldNum" sz="quarter" idx="12"/>
          </p:nvPr>
        </p:nvSpPr>
        <p:spPr>
          <a:ln/>
        </p:spPr>
        <p:txBody>
          <a:bodyPr/>
          <a:lstStyle>
            <a:lvl1pPr>
              <a:defRPr/>
            </a:lvl1pPr>
          </a:lstStyle>
          <a:p>
            <a:pPr>
              <a:defRPr/>
            </a:pPr>
            <a:fld id="{20A867B5-3A02-4948-98A7-9DA9507DA0D6}" type="slidenum">
              <a:rPr lang="en-US"/>
              <a:pPr>
                <a:defRPr/>
              </a:pPr>
              <a:t>‹#›</a:t>
            </a:fld>
            <a:endParaRPr lang="en-US"/>
          </a:p>
        </p:txBody>
      </p:sp>
    </p:spTree>
    <p:extLst>
      <p:ext uri="{BB962C8B-B14F-4D97-AF65-F5344CB8AC3E}">
        <p14:creationId xmlns:p14="http://schemas.microsoft.com/office/powerpoint/2010/main" val="2672662123"/>
      </p:ext>
    </p:extLst>
  </p:cSld>
  <p:clrMapOvr>
    <a:masterClrMapping/>
  </p:clrMapOvr>
</p:sldLayout>
</file>

<file path=ppt/slideLayouts/slideLayout256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990600" y="2209800"/>
            <a:ext cx="3390900" cy="35052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533900" y="2209800"/>
            <a:ext cx="3390900" cy="35052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8"/>
          <p:cNvSpPr>
            <a:spLocks noGrp="1" noChangeArrowheads="1"/>
          </p:cNvSpPr>
          <p:nvPr>
            <p:ph type="dt" sz="half" idx="10"/>
          </p:nvPr>
        </p:nvSpPr>
        <p:spPr>
          <a:ln/>
        </p:spPr>
        <p:txBody>
          <a:bodyPr/>
          <a:lstStyle>
            <a:lvl1pPr>
              <a:defRPr/>
            </a:lvl1pPr>
          </a:lstStyle>
          <a:p>
            <a:pPr>
              <a:defRPr/>
            </a:pPr>
            <a:endParaRPr lang="en-US"/>
          </a:p>
        </p:txBody>
      </p:sp>
      <p:sp>
        <p:nvSpPr>
          <p:cNvPr id="6" name="Rectangle 1029"/>
          <p:cNvSpPr>
            <a:spLocks noGrp="1" noChangeArrowheads="1"/>
          </p:cNvSpPr>
          <p:nvPr>
            <p:ph type="ftr" sz="quarter" idx="11"/>
          </p:nvPr>
        </p:nvSpPr>
        <p:spPr>
          <a:ln/>
        </p:spPr>
        <p:txBody>
          <a:bodyPr/>
          <a:lstStyle>
            <a:lvl1pPr>
              <a:defRPr/>
            </a:lvl1pPr>
          </a:lstStyle>
          <a:p>
            <a:pPr>
              <a:defRPr/>
            </a:pPr>
            <a:endParaRPr lang="en-US"/>
          </a:p>
        </p:txBody>
      </p:sp>
      <p:sp>
        <p:nvSpPr>
          <p:cNvPr id="7" name="Rectangle 1030"/>
          <p:cNvSpPr>
            <a:spLocks noGrp="1" noChangeArrowheads="1"/>
          </p:cNvSpPr>
          <p:nvPr>
            <p:ph type="sldNum" sz="quarter" idx="12"/>
          </p:nvPr>
        </p:nvSpPr>
        <p:spPr>
          <a:ln/>
        </p:spPr>
        <p:txBody>
          <a:bodyPr/>
          <a:lstStyle>
            <a:lvl1pPr>
              <a:defRPr/>
            </a:lvl1pPr>
          </a:lstStyle>
          <a:p>
            <a:pPr>
              <a:defRPr/>
            </a:pPr>
            <a:fld id="{3B67B751-DCBF-D442-AF58-27D7CE97CDAB}" type="slidenum">
              <a:rPr lang="en-US"/>
              <a:pPr>
                <a:defRPr/>
              </a:pPr>
              <a:t>‹#›</a:t>
            </a:fld>
            <a:endParaRPr lang="en-US"/>
          </a:p>
        </p:txBody>
      </p:sp>
    </p:spTree>
    <p:extLst>
      <p:ext uri="{BB962C8B-B14F-4D97-AF65-F5344CB8AC3E}">
        <p14:creationId xmlns:p14="http://schemas.microsoft.com/office/powerpoint/2010/main" val="1259663876"/>
      </p:ext>
    </p:extLst>
  </p:cSld>
  <p:clrMapOvr>
    <a:masterClrMapping/>
  </p:clrMapOvr>
</p:sldLayout>
</file>

<file path=ppt/slideLayouts/slideLayout256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8"/>
          <p:cNvSpPr>
            <a:spLocks noGrp="1" noChangeArrowheads="1"/>
          </p:cNvSpPr>
          <p:nvPr>
            <p:ph type="dt" sz="half" idx="10"/>
          </p:nvPr>
        </p:nvSpPr>
        <p:spPr>
          <a:ln/>
        </p:spPr>
        <p:txBody>
          <a:bodyPr/>
          <a:lstStyle>
            <a:lvl1pPr>
              <a:defRPr/>
            </a:lvl1pPr>
          </a:lstStyle>
          <a:p>
            <a:pPr>
              <a:defRPr/>
            </a:pPr>
            <a:endParaRPr lang="en-US"/>
          </a:p>
        </p:txBody>
      </p:sp>
      <p:sp>
        <p:nvSpPr>
          <p:cNvPr id="8" name="Rectangle 1029"/>
          <p:cNvSpPr>
            <a:spLocks noGrp="1" noChangeArrowheads="1"/>
          </p:cNvSpPr>
          <p:nvPr>
            <p:ph type="ftr" sz="quarter" idx="11"/>
          </p:nvPr>
        </p:nvSpPr>
        <p:spPr>
          <a:ln/>
        </p:spPr>
        <p:txBody>
          <a:bodyPr/>
          <a:lstStyle>
            <a:lvl1pPr>
              <a:defRPr/>
            </a:lvl1pPr>
          </a:lstStyle>
          <a:p>
            <a:pPr>
              <a:defRPr/>
            </a:pPr>
            <a:endParaRPr lang="en-US"/>
          </a:p>
        </p:txBody>
      </p:sp>
      <p:sp>
        <p:nvSpPr>
          <p:cNvPr id="9" name="Rectangle 1030"/>
          <p:cNvSpPr>
            <a:spLocks noGrp="1" noChangeArrowheads="1"/>
          </p:cNvSpPr>
          <p:nvPr>
            <p:ph type="sldNum" sz="quarter" idx="12"/>
          </p:nvPr>
        </p:nvSpPr>
        <p:spPr>
          <a:ln/>
        </p:spPr>
        <p:txBody>
          <a:bodyPr/>
          <a:lstStyle>
            <a:lvl1pPr>
              <a:defRPr/>
            </a:lvl1pPr>
          </a:lstStyle>
          <a:p>
            <a:pPr>
              <a:defRPr/>
            </a:pPr>
            <a:fld id="{52B7927D-0466-9248-A0B9-02EC082B4A6F}" type="slidenum">
              <a:rPr lang="en-US"/>
              <a:pPr>
                <a:defRPr/>
              </a:pPr>
              <a:t>‹#›</a:t>
            </a:fld>
            <a:endParaRPr lang="en-US"/>
          </a:p>
        </p:txBody>
      </p:sp>
    </p:spTree>
    <p:extLst>
      <p:ext uri="{BB962C8B-B14F-4D97-AF65-F5344CB8AC3E}">
        <p14:creationId xmlns:p14="http://schemas.microsoft.com/office/powerpoint/2010/main" val="2447441154"/>
      </p:ext>
    </p:extLst>
  </p:cSld>
  <p:clrMapOvr>
    <a:masterClrMapping/>
  </p:clrMapOvr>
</p:sldLayout>
</file>

<file path=ppt/slideLayouts/slideLayout256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8"/>
          <p:cNvSpPr>
            <a:spLocks noGrp="1" noChangeArrowheads="1"/>
          </p:cNvSpPr>
          <p:nvPr>
            <p:ph type="dt" sz="half" idx="10"/>
          </p:nvPr>
        </p:nvSpPr>
        <p:spPr>
          <a:ln/>
        </p:spPr>
        <p:txBody>
          <a:bodyPr/>
          <a:lstStyle>
            <a:lvl1pPr>
              <a:defRPr/>
            </a:lvl1pPr>
          </a:lstStyle>
          <a:p>
            <a:pPr>
              <a:defRPr/>
            </a:pPr>
            <a:endParaRPr lang="en-US"/>
          </a:p>
        </p:txBody>
      </p:sp>
      <p:sp>
        <p:nvSpPr>
          <p:cNvPr id="4" name="Rectangle 1029"/>
          <p:cNvSpPr>
            <a:spLocks noGrp="1" noChangeArrowheads="1"/>
          </p:cNvSpPr>
          <p:nvPr>
            <p:ph type="ftr" sz="quarter" idx="11"/>
          </p:nvPr>
        </p:nvSpPr>
        <p:spPr>
          <a:ln/>
        </p:spPr>
        <p:txBody>
          <a:bodyPr/>
          <a:lstStyle>
            <a:lvl1pPr>
              <a:defRPr/>
            </a:lvl1pPr>
          </a:lstStyle>
          <a:p>
            <a:pPr>
              <a:defRPr/>
            </a:pPr>
            <a:endParaRPr lang="en-US"/>
          </a:p>
        </p:txBody>
      </p:sp>
      <p:sp>
        <p:nvSpPr>
          <p:cNvPr id="5" name="Rectangle 1030"/>
          <p:cNvSpPr>
            <a:spLocks noGrp="1" noChangeArrowheads="1"/>
          </p:cNvSpPr>
          <p:nvPr>
            <p:ph type="sldNum" sz="quarter" idx="12"/>
          </p:nvPr>
        </p:nvSpPr>
        <p:spPr>
          <a:ln/>
        </p:spPr>
        <p:txBody>
          <a:bodyPr/>
          <a:lstStyle>
            <a:lvl1pPr>
              <a:defRPr/>
            </a:lvl1pPr>
          </a:lstStyle>
          <a:p>
            <a:pPr>
              <a:defRPr/>
            </a:pPr>
            <a:fld id="{37D931D1-01CA-E342-9CA9-041B88605DC5}" type="slidenum">
              <a:rPr lang="en-US"/>
              <a:pPr>
                <a:defRPr/>
              </a:pPr>
              <a:t>‹#›</a:t>
            </a:fld>
            <a:endParaRPr lang="en-US"/>
          </a:p>
        </p:txBody>
      </p:sp>
    </p:spTree>
    <p:extLst>
      <p:ext uri="{BB962C8B-B14F-4D97-AF65-F5344CB8AC3E}">
        <p14:creationId xmlns:p14="http://schemas.microsoft.com/office/powerpoint/2010/main" val="371406227"/>
      </p:ext>
    </p:extLst>
  </p:cSld>
  <p:clrMapOvr>
    <a:masterClrMapping/>
  </p:clrMapOvr>
</p:sldLayout>
</file>

<file path=ppt/slideLayouts/slideLayout256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8"/>
          <p:cNvSpPr>
            <a:spLocks noGrp="1" noChangeArrowheads="1"/>
          </p:cNvSpPr>
          <p:nvPr>
            <p:ph type="dt" sz="half" idx="10"/>
          </p:nvPr>
        </p:nvSpPr>
        <p:spPr>
          <a:ln/>
        </p:spPr>
        <p:txBody>
          <a:bodyPr/>
          <a:lstStyle>
            <a:lvl1pPr>
              <a:defRPr/>
            </a:lvl1pPr>
          </a:lstStyle>
          <a:p>
            <a:pPr>
              <a:defRPr/>
            </a:pPr>
            <a:endParaRPr lang="en-US"/>
          </a:p>
        </p:txBody>
      </p:sp>
      <p:sp>
        <p:nvSpPr>
          <p:cNvPr id="3" name="Rectangle 1029"/>
          <p:cNvSpPr>
            <a:spLocks noGrp="1" noChangeArrowheads="1"/>
          </p:cNvSpPr>
          <p:nvPr>
            <p:ph type="ftr" sz="quarter" idx="11"/>
          </p:nvPr>
        </p:nvSpPr>
        <p:spPr>
          <a:ln/>
        </p:spPr>
        <p:txBody>
          <a:bodyPr/>
          <a:lstStyle>
            <a:lvl1pPr>
              <a:defRPr/>
            </a:lvl1pPr>
          </a:lstStyle>
          <a:p>
            <a:pPr>
              <a:defRPr/>
            </a:pPr>
            <a:endParaRPr lang="en-US"/>
          </a:p>
        </p:txBody>
      </p:sp>
      <p:sp>
        <p:nvSpPr>
          <p:cNvPr id="4" name="Rectangle 1030"/>
          <p:cNvSpPr>
            <a:spLocks noGrp="1" noChangeArrowheads="1"/>
          </p:cNvSpPr>
          <p:nvPr>
            <p:ph type="sldNum" sz="quarter" idx="12"/>
          </p:nvPr>
        </p:nvSpPr>
        <p:spPr>
          <a:ln/>
        </p:spPr>
        <p:txBody>
          <a:bodyPr/>
          <a:lstStyle>
            <a:lvl1pPr>
              <a:defRPr/>
            </a:lvl1pPr>
          </a:lstStyle>
          <a:p>
            <a:pPr>
              <a:defRPr/>
            </a:pPr>
            <a:fld id="{1CBF1F1E-97D8-A94F-990A-EFE529D0E787}" type="slidenum">
              <a:rPr lang="en-US"/>
              <a:pPr>
                <a:defRPr/>
              </a:pPr>
              <a:t>‹#›</a:t>
            </a:fld>
            <a:endParaRPr lang="en-US"/>
          </a:p>
        </p:txBody>
      </p:sp>
    </p:spTree>
    <p:extLst>
      <p:ext uri="{BB962C8B-B14F-4D97-AF65-F5344CB8AC3E}">
        <p14:creationId xmlns:p14="http://schemas.microsoft.com/office/powerpoint/2010/main" val="3760408209"/>
      </p:ext>
    </p:extLst>
  </p:cSld>
  <p:clrMapOvr>
    <a:masterClrMapping/>
  </p:clrMapOvr>
</p:sldLayout>
</file>

<file path=ppt/slideLayouts/slideLayout256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8"/>
          <p:cNvSpPr>
            <a:spLocks noGrp="1" noChangeArrowheads="1"/>
          </p:cNvSpPr>
          <p:nvPr>
            <p:ph type="dt" sz="half" idx="10"/>
          </p:nvPr>
        </p:nvSpPr>
        <p:spPr>
          <a:ln/>
        </p:spPr>
        <p:txBody>
          <a:bodyPr/>
          <a:lstStyle>
            <a:lvl1pPr>
              <a:defRPr/>
            </a:lvl1pPr>
          </a:lstStyle>
          <a:p>
            <a:pPr>
              <a:defRPr/>
            </a:pPr>
            <a:endParaRPr lang="en-US"/>
          </a:p>
        </p:txBody>
      </p:sp>
      <p:sp>
        <p:nvSpPr>
          <p:cNvPr id="6" name="Rectangle 1029"/>
          <p:cNvSpPr>
            <a:spLocks noGrp="1" noChangeArrowheads="1"/>
          </p:cNvSpPr>
          <p:nvPr>
            <p:ph type="ftr" sz="quarter" idx="11"/>
          </p:nvPr>
        </p:nvSpPr>
        <p:spPr>
          <a:ln/>
        </p:spPr>
        <p:txBody>
          <a:bodyPr/>
          <a:lstStyle>
            <a:lvl1pPr>
              <a:defRPr/>
            </a:lvl1pPr>
          </a:lstStyle>
          <a:p>
            <a:pPr>
              <a:defRPr/>
            </a:pPr>
            <a:endParaRPr lang="en-US"/>
          </a:p>
        </p:txBody>
      </p:sp>
      <p:sp>
        <p:nvSpPr>
          <p:cNvPr id="7" name="Rectangle 1030"/>
          <p:cNvSpPr>
            <a:spLocks noGrp="1" noChangeArrowheads="1"/>
          </p:cNvSpPr>
          <p:nvPr>
            <p:ph type="sldNum" sz="quarter" idx="12"/>
          </p:nvPr>
        </p:nvSpPr>
        <p:spPr>
          <a:ln/>
        </p:spPr>
        <p:txBody>
          <a:bodyPr/>
          <a:lstStyle>
            <a:lvl1pPr>
              <a:defRPr/>
            </a:lvl1pPr>
          </a:lstStyle>
          <a:p>
            <a:pPr>
              <a:defRPr/>
            </a:pPr>
            <a:fld id="{8CEBB579-EAC0-DF44-A200-8251262CBE11}" type="slidenum">
              <a:rPr lang="en-US"/>
              <a:pPr>
                <a:defRPr/>
              </a:pPr>
              <a:t>‹#›</a:t>
            </a:fld>
            <a:endParaRPr lang="en-US"/>
          </a:p>
        </p:txBody>
      </p:sp>
    </p:spTree>
    <p:extLst>
      <p:ext uri="{BB962C8B-B14F-4D97-AF65-F5344CB8AC3E}">
        <p14:creationId xmlns:p14="http://schemas.microsoft.com/office/powerpoint/2010/main" val="2198622648"/>
      </p:ext>
    </p:extLst>
  </p:cSld>
  <p:clrMapOvr>
    <a:masterClrMapping/>
  </p:clrMapOvr>
</p:sldLayout>
</file>

<file path=ppt/slideLayouts/slideLayout257.xml><?xml version="1.0" encoding="utf-8"?>
<p:sldLayout xmlns:a="http://schemas.openxmlformats.org/drawingml/2006/main" xmlns:r="http://schemas.openxmlformats.org/officeDocument/2006/relationships" xmlns:p="http://schemas.openxmlformats.org/presentationml/2006/main" type="tx">
  <p:cSld name="12_Section Header">
    <p:spTree>
      <p:nvGrpSpPr>
        <p:cNvPr id="1" name=""/>
        <p:cNvGrpSpPr/>
        <p:nvPr/>
      </p:nvGrpSpPr>
      <p:grpSpPr>
        <a:xfrm>
          <a:off x="0" y="0"/>
          <a:ext cx="0" cy="0"/>
          <a:chOff x="0" y="0"/>
          <a:chExt cx="0" cy="0"/>
        </a:xfrm>
      </p:grpSpPr>
      <p:sp>
        <p:nvSpPr>
          <p:cNvPr id="4041" name="Title Text"/>
          <p:cNvSpPr txBox="1">
            <a:spLocks noGrp="1"/>
          </p:cNvSpPr>
          <p:nvPr>
            <p:ph type="title"/>
          </p:nvPr>
        </p:nvSpPr>
        <p:spPr>
          <a:xfrm>
            <a:off x="722312" y="4406900"/>
            <a:ext cx="7772401" cy="1362075"/>
          </a:xfrm>
          <a:prstGeom prst="rect">
            <a:avLst/>
          </a:prstGeom>
        </p:spPr>
        <p:txBody>
          <a:bodyPr anchor="t"/>
          <a:lstStyle>
            <a:lvl1pPr>
              <a:defRPr sz="4000" b="1" cap="all"/>
            </a:lvl1pPr>
          </a:lstStyle>
          <a:p>
            <a:r>
              <a:t>Title Text</a:t>
            </a:r>
          </a:p>
        </p:txBody>
      </p:sp>
      <p:sp>
        <p:nvSpPr>
          <p:cNvPr id="4042"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vl1pPr>
            <a:lvl2pPr marL="0" indent="457200">
              <a:spcBef>
                <a:spcPts val="400"/>
              </a:spcBef>
              <a:buSzTx/>
              <a:buNone/>
              <a:defRPr sz="2000"/>
            </a:lvl2pPr>
            <a:lvl3pPr marL="0" indent="914400">
              <a:spcBef>
                <a:spcPts val="400"/>
              </a:spcBef>
              <a:buSzTx/>
              <a:buNone/>
              <a:defRPr sz="2000"/>
            </a:lvl3pPr>
            <a:lvl4pPr marL="0" indent="1371600">
              <a:spcBef>
                <a:spcPts val="400"/>
              </a:spcBef>
              <a:buSzTx/>
              <a:buNone/>
              <a:defRPr sz="2000"/>
            </a:lvl4pPr>
            <a:lvl5pPr marL="0" indent="1828800">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4043"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827181563"/>
      </p:ext>
    </p:extLst>
  </p:cSld>
  <p:clrMapOvr>
    <a:masterClrMapping/>
  </p:clrMapOvr>
  <p:transition spd="med"/>
</p:sldLayout>
</file>

<file path=ppt/slideLayouts/slideLayout257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8"/>
          <p:cNvSpPr>
            <a:spLocks noGrp="1" noChangeArrowheads="1"/>
          </p:cNvSpPr>
          <p:nvPr>
            <p:ph type="dt" sz="half" idx="10"/>
          </p:nvPr>
        </p:nvSpPr>
        <p:spPr>
          <a:ln/>
        </p:spPr>
        <p:txBody>
          <a:bodyPr/>
          <a:lstStyle>
            <a:lvl1pPr>
              <a:defRPr/>
            </a:lvl1pPr>
          </a:lstStyle>
          <a:p>
            <a:pPr>
              <a:defRPr/>
            </a:pPr>
            <a:endParaRPr lang="en-US"/>
          </a:p>
        </p:txBody>
      </p:sp>
      <p:sp>
        <p:nvSpPr>
          <p:cNvPr id="6" name="Rectangle 1029"/>
          <p:cNvSpPr>
            <a:spLocks noGrp="1" noChangeArrowheads="1"/>
          </p:cNvSpPr>
          <p:nvPr>
            <p:ph type="ftr" sz="quarter" idx="11"/>
          </p:nvPr>
        </p:nvSpPr>
        <p:spPr>
          <a:ln/>
        </p:spPr>
        <p:txBody>
          <a:bodyPr/>
          <a:lstStyle>
            <a:lvl1pPr>
              <a:defRPr/>
            </a:lvl1pPr>
          </a:lstStyle>
          <a:p>
            <a:pPr>
              <a:defRPr/>
            </a:pPr>
            <a:endParaRPr lang="en-US"/>
          </a:p>
        </p:txBody>
      </p:sp>
      <p:sp>
        <p:nvSpPr>
          <p:cNvPr id="7" name="Rectangle 1030"/>
          <p:cNvSpPr>
            <a:spLocks noGrp="1" noChangeArrowheads="1"/>
          </p:cNvSpPr>
          <p:nvPr>
            <p:ph type="sldNum" sz="quarter" idx="12"/>
          </p:nvPr>
        </p:nvSpPr>
        <p:spPr>
          <a:ln/>
        </p:spPr>
        <p:txBody>
          <a:bodyPr/>
          <a:lstStyle>
            <a:lvl1pPr>
              <a:defRPr/>
            </a:lvl1pPr>
          </a:lstStyle>
          <a:p>
            <a:pPr>
              <a:defRPr/>
            </a:pPr>
            <a:fld id="{59DC7A8B-BC75-1945-BA7B-BA4B718916D9}" type="slidenum">
              <a:rPr lang="en-US"/>
              <a:pPr>
                <a:defRPr/>
              </a:pPr>
              <a:t>‹#›</a:t>
            </a:fld>
            <a:endParaRPr lang="en-US"/>
          </a:p>
        </p:txBody>
      </p:sp>
    </p:spTree>
    <p:extLst>
      <p:ext uri="{BB962C8B-B14F-4D97-AF65-F5344CB8AC3E}">
        <p14:creationId xmlns:p14="http://schemas.microsoft.com/office/powerpoint/2010/main" val="1370228165"/>
      </p:ext>
    </p:extLst>
  </p:cSld>
  <p:clrMapOvr>
    <a:masterClrMapping/>
  </p:clrMapOvr>
</p:sldLayout>
</file>

<file path=ppt/slideLayouts/slideLayout257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p>
        </p:txBody>
      </p:sp>
      <p:sp>
        <p:nvSpPr>
          <p:cNvPr id="6" name="Rectangle 1030"/>
          <p:cNvSpPr>
            <a:spLocks noGrp="1" noChangeArrowheads="1"/>
          </p:cNvSpPr>
          <p:nvPr>
            <p:ph type="sldNum" sz="quarter" idx="12"/>
          </p:nvPr>
        </p:nvSpPr>
        <p:spPr>
          <a:ln/>
        </p:spPr>
        <p:txBody>
          <a:bodyPr/>
          <a:lstStyle>
            <a:lvl1pPr>
              <a:defRPr/>
            </a:lvl1pPr>
          </a:lstStyle>
          <a:p>
            <a:pPr>
              <a:defRPr/>
            </a:pPr>
            <a:fld id="{DB0DBE64-1C82-384F-99F6-9ECF1EEA31AC}" type="slidenum">
              <a:rPr lang="en-US"/>
              <a:pPr>
                <a:defRPr/>
              </a:pPr>
              <a:t>‹#›</a:t>
            </a:fld>
            <a:endParaRPr lang="en-US"/>
          </a:p>
        </p:txBody>
      </p:sp>
    </p:spTree>
    <p:extLst>
      <p:ext uri="{BB962C8B-B14F-4D97-AF65-F5344CB8AC3E}">
        <p14:creationId xmlns:p14="http://schemas.microsoft.com/office/powerpoint/2010/main" val="2057950586"/>
      </p:ext>
    </p:extLst>
  </p:cSld>
  <p:clrMapOvr>
    <a:masterClrMapping/>
  </p:clrMapOvr>
</p:sldLayout>
</file>

<file path=ppt/slideLayouts/slideLayout257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191250" y="990600"/>
            <a:ext cx="1733550" cy="4724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990600" y="990600"/>
            <a:ext cx="5048250" cy="4724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p>
        </p:txBody>
      </p:sp>
      <p:sp>
        <p:nvSpPr>
          <p:cNvPr id="6" name="Rectangle 1030"/>
          <p:cNvSpPr>
            <a:spLocks noGrp="1" noChangeArrowheads="1"/>
          </p:cNvSpPr>
          <p:nvPr>
            <p:ph type="sldNum" sz="quarter" idx="12"/>
          </p:nvPr>
        </p:nvSpPr>
        <p:spPr>
          <a:ln/>
        </p:spPr>
        <p:txBody>
          <a:bodyPr/>
          <a:lstStyle>
            <a:lvl1pPr>
              <a:defRPr/>
            </a:lvl1pPr>
          </a:lstStyle>
          <a:p>
            <a:pPr>
              <a:defRPr/>
            </a:pPr>
            <a:fld id="{E2ECB013-CBE3-C44E-A121-AB066E8C65DC}" type="slidenum">
              <a:rPr lang="en-US"/>
              <a:pPr>
                <a:defRPr/>
              </a:pPr>
              <a:t>‹#›</a:t>
            </a:fld>
            <a:endParaRPr lang="en-US"/>
          </a:p>
        </p:txBody>
      </p:sp>
    </p:spTree>
    <p:extLst>
      <p:ext uri="{BB962C8B-B14F-4D97-AF65-F5344CB8AC3E}">
        <p14:creationId xmlns:p14="http://schemas.microsoft.com/office/powerpoint/2010/main" val="1519257731"/>
      </p:ext>
    </p:extLst>
  </p:cSld>
  <p:clrMapOvr>
    <a:masterClrMapping/>
  </p:clrMapOvr>
</p:sldLayout>
</file>

<file path=ppt/slideLayouts/slideLayout257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Rectangle 2"/>
          <p:cNvSpPr>
            <a:spLocks noChangeArrowheads="1"/>
          </p:cNvSpPr>
          <p:nvPr/>
        </p:nvSpPr>
        <p:spPr bwMode="hidden">
          <a:xfrm>
            <a:off x="228600" y="3200400"/>
            <a:ext cx="8763000" cy="1341438"/>
          </a:xfrm>
          <a:prstGeom prst="rect">
            <a:avLst/>
          </a:prstGeom>
          <a:gradFill rotWithShape="0">
            <a:gsLst>
              <a:gs pos="0">
                <a:schemeClr val="bg2"/>
              </a:gs>
              <a:gs pos="100000">
                <a:schemeClr val="bg1"/>
              </a:gs>
            </a:gsLst>
            <a:path path="shape">
              <a:fillToRect l="50000" t="50000" r="50000" b="50000"/>
            </a:path>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kumimoji="1" lang="en-US">
              <a:solidFill>
                <a:srgbClr val="5B5249"/>
              </a:solidFill>
              <a:cs typeface="+mn-cs"/>
            </a:endParaRPr>
          </a:p>
        </p:txBody>
      </p:sp>
      <p:pic>
        <p:nvPicPr>
          <p:cNvPr id="5" name="Picture 3" descr="ANABNR2"/>
          <p:cNvPicPr>
            <a:picLocks noChangeAspect="1" noChangeArrowheads="1"/>
          </p:cNvPicPr>
          <p:nvPr/>
        </p:nvPicPr>
        <p:blipFill>
          <a:blip r:embed="rId2" cstate="screen">
            <a:extLst>
              <a:ext uri="{28A0092B-C50C-407E-A947-70E740481C1C}">
                <a14:useLocalDpi xmlns:a14="http://schemas.microsoft.com/office/drawing/2010/main"/>
              </a:ext>
            </a:extLst>
          </a:blip>
          <a:srcRect l="-900" t="-1314" r="-2" b="-36961"/>
          <a:stretch>
            <a:fillRect/>
          </a:stretch>
        </p:blipFill>
        <p:spPr bwMode="auto">
          <a:xfrm>
            <a:off x="533400" y="3200400"/>
            <a:ext cx="8458200" cy="1158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 name="Rectangle 4"/>
          <p:cNvSpPr>
            <a:spLocks noChangeArrowheads="1"/>
          </p:cNvSpPr>
          <p:nvPr/>
        </p:nvSpPr>
        <p:spPr bwMode="hidden">
          <a:xfrm>
            <a:off x="795338" y="2895600"/>
            <a:ext cx="304800" cy="990600"/>
          </a:xfrm>
          <a:prstGeom prst="rect">
            <a:avLst/>
          </a:prstGeom>
          <a:solidFill>
            <a:schemeClr val="accent2">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kumimoji="1" lang="en-US">
              <a:solidFill>
                <a:srgbClr val="5B5249"/>
              </a:solidFill>
              <a:cs typeface="+mn-cs"/>
            </a:endParaRPr>
          </a:p>
        </p:txBody>
      </p:sp>
      <p:sp>
        <p:nvSpPr>
          <p:cNvPr id="8197" name="Rectangle 5"/>
          <p:cNvSpPr>
            <a:spLocks noGrp="1" noChangeArrowheads="1"/>
          </p:cNvSpPr>
          <p:nvPr>
            <p:ph type="ctrTitle"/>
          </p:nvPr>
        </p:nvSpPr>
        <p:spPr>
          <a:xfrm>
            <a:off x="1143000" y="19812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8198" name="Rectangle 6"/>
          <p:cNvSpPr>
            <a:spLocks noGrp="1" noChangeArrowheads="1"/>
          </p:cNvSpPr>
          <p:nvPr>
            <p:ph type="subTitle" idx="1"/>
          </p:nvPr>
        </p:nvSpPr>
        <p:spPr>
          <a:xfrm>
            <a:off x="2038350" y="4351338"/>
            <a:ext cx="6400800" cy="1371600"/>
          </a:xfrm>
        </p:spPr>
        <p:txBody>
          <a:bodyPr/>
          <a:lstStyle>
            <a:lvl1pPr marL="0" indent="0">
              <a:buFont typeface="Wingdings" pitchFamily="26" charset="2"/>
              <a:buNone/>
              <a:defRPr b="1" i="0">
                <a:latin typeface="Arial" panose="020B0604020202020204" pitchFamily="34" charset="0"/>
                <a:cs typeface="Arial" panose="020B0604020202020204" pitchFamily="34" charset="0"/>
              </a:defRPr>
            </a:lvl1pPr>
          </a:lstStyle>
          <a:p>
            <a:r>
              <a:rPr lang="en-US" dirty="0"/>
              <a:t>Click to edit Master subtitle style</a:t>
            </a:r>
          </a:p>
        </p:txBody>
      </p:sp>
      <p:sp>
        <p:nvSpPr>
          <p:cNvPr id="7" name="Rectangle 7"/>
          <p:cNvSpPr>
            <a:spLocks noGrp="1" noChangeArrowheads="1"/>
          </p:cNvSpPr>
          <p:nvPr>
            <p:ph type="dt" sz="half" idx="10"/>
          </p:nvPr>
        </p:nvSpPr>
        <p:spPr>
          <a:xfrm>
            <a:off x="685800" y="6324600"/>
            <a:ext cx="1905000" cy="457200"/>
          </a:xfrm>
        </p:spPr>
        <p:txBody>
          <a:bodyPr/>
          <a:lstStyle>
            <a:lvl1pPr>
              <a:defRPr/>
            </a:lvl1pPr>
          </a:lstStyle>
          <a:p>
            <a:pPr>
              <a:defRPr/>
            </a:pPr>
            <a:endParaRPr lang="en-US">
              <a:solidFill>
                <a:srgbClr val="2A3D7A"/>
              </a:solidFill>
            </a:endParaRPr>
          </a:p>
        </p:txBody>
      </p:sp>
      <p:sp>
        <p:nvSpPr>
          <p:cNvPr id="8" name="Rectangle 8"/>
          <p:cNvSpPr>
            <a:spLocks noGrp="1" noChangeArrowheads="1"/>
          </p:cNvSpPr>
          <p:nvPr>
            <p:ph type="ftr" sz="quarter" idx="11"/>
          </p:nvPr>
        </p:nvSpPr>
        <p:spPr>
          <a:xfrm>
            <a:off x="3124200" y="6324600"/>
            <a:ext cx="2895600" cy="457200"/>
          </a:xfrm>
        </p:spPr>
        <p:txBody>
          <a:bodyPr/>
          <a:lstStyle>
            <a:lvl1pPr>
              <a:defRPr/>
            </a:lvl1pPr>
          </a:lstStyle>
          <a:p>
            <a:pPr>
              <a:defRPr/>
            </a:pPr>
            <a:endParaRPr lang="en-US">
              <a:solidFill>
                <a:srgbClr val="2A3D7A"/>
              </a:solidFill>
            </a:endParaRPr>
          </a:p>
        </p:txBody>
      </p:sp>
      <p:sp>
        <p:nvSpPr>
          <p:cNvPr id="9" name="Rectangle 9"/>
          <p:cNvSpPr>
            <a:spLocks noGrp="1" noChangeArrowheads="1"/>
          </p:cNvSpPr>
          <p:nvPr>
            <p:ph type="sldNum" sz="quarter" idx="12"/>
          </p:nvPr>
        </p:nvSpPr>
        <p:spPr>
          <a:xfrm>
            <a:off x="6553200" y="6324600"/>
            <a:ext cx="1905000" cy="457200"/>
          </a:xfrm>
        </p:spPr>
        <p:txBody>
          <a:bodyPr/>
          <a:lstStyle>
            <a:lvl1pPr>
              <a:defRPr sz="1400"/>
            </a:lvl1pPr>
          </a:lstStyle>
          <a:p>
            <a:pPr>
              <a:defRPr/>
            </a:pPr>
            <a:fld id="{0795622C-6B4C-AA44-A96F-D03C2D7B51E8}" type="slidenum">
              <a:rPr lang="en-US">
                <a:solidFill>
                  <a:srgbClr val="2A3D7A"/>
                </a:solidFill>
                <a:latin typeface="Times New Roman"/>
              </a:rPr>
              <a:pPr>
                <a:defRPr/>
              </a:pPr>
              <a:t>‹#›</a:t>
            </a:fld>
            <a:endParaRPr lang="en-US">
              <a:solidFill>
                <a:srgbClr val="2A3D7A"/>
              </a:solidFill>
              <a:latin typeface="Times New Roman"/>
            </a:endParaRPr>
          </a:p>
        </p:txBody>
      </p:sp>
    </p:spTree>
    <p:extLst>
      <p:ext uri="{BB962C8B-B14F-4D97-AF65-F5344CB8AC3E}">
        <p14:creationId xmlns:p14="http://schemas.microsoft.com/office/powerpoint/2010/main" val="3837598530"/>
      </p:ext>
    </p:extLst>
  </p:cSld>
  <p:clrMapOvr>
    <a:masterClrMapping/>
  </p:clrMapOvr>
</p:sldLayout>
</file>

<file path=ppt/slideLayouts/slideLayout257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7"/>
          <p:cNvSpPr>
            <a:spLocks noGrp="1" noChangeArrowheads="1"/>
          </p:cNvSpPr>
          <p:nvPr>
            <p:ph type="dt" sz="half" idx="10"/>
          </p:nvPr>
        </p:nvSpPr>
        <p:spPr>
          <a:ln/>
        </p:spPr>
        <p:txBody>
          <a:bodyPr/>
          <a:lstStyle>
            <a:lvl1pPr>
              <a:defRPr/>
            </a:lvl1pPr>
          </a:lstStyle>
          <a:p>
            <a:pPr>
              <a:defRPr/>
            </a:pPr>
            <a:endParaRPr lang="en-US">
              <a:solidFill>
                <a:srgbClr val="2A3D7A"/>
              </a:solidFill>
            </a:endParaRPr>
          </a:p>
        </p:txBody>
      </p:sp>
      <p:sp>
        <p:nvSpPr>
          <p:cNvPr id="5" name="Rectangle 8"/>
          <p:cNvSpPr>
            <a:spLocks noGrp="1" noChangeArrowheads="1"/>
          </p:cNvSpPr>
          <p:nvPr>
            <p:ph type="ftr" sz="quarter" idx="11"/>
          </p:nvPr>
        </p:nvSpPr>
        <p:spPr>
          <a:ln/>
        </p:spPr>
        <p:txBody>
          <a:bodyPr/>
          <a:lstStyle>
            <a:lvl1pPr>
              <a:defRPr/>
            </a:lvl1pPr>
          </a:lstStyle>
          <a:p>
            <a:pPr>
              <a:defRPr/>
            </a:pPr>
            <a:endParaRPr lang="en-US">
              <a:solidFill>
                <a:srgbClr val="2A3D7A"/>
              </a:solidFill>
            </a:endParaRPr>
          </a:p>
        </p:txBody>
      </p:sp>
      <p:sp>
        <p:nvSpPr>
          <p:cNvPr id="6" name="Rectangle 11"/>
          <p:cNvSpPr>
            <a:spLocks noGrp="1" noChangeArrowheads="1"/>
          </p:cNvSpPr>
          <p:nvPr>
            <p:ph type="sldNum" sz="quarter" idx="12"/>
          </p:nvPr>
        </p:nvSpPr>
        <p:spPr>
          <a:ln/>
        </p:spPr>
        <p:txBody>
          <a:bodyPr/>
          <a:lstStyle>
            <a:lvl1pPr>
              <a:defRPr/>
            </a:lvl1pPr>
          </a:lstStyle>
          <a:p>
            <a:pPr>
              <a:defRPr/>
            </a:pPr>
            <a:fld id="{B63AABD9-E53B-9241-877F-DFCCA8B54ED4}" type="slidenum">
              <a:rPr lang="en-US">
                <a:solidFill>
                  <a:srgbClr val="2A3D7A"/>
                </a:solidFill>
                <a:latin typeface="Times New Roman"/>
              </a:rPr>
              <a:pPr>
                <a:defRPr/>
              </a:pPr>
              <a:t>‹#›</a:t>
            </a:fld>
            <a:endParaRPr lang="en-US" sz="1400">
              <a:solidFill>
                <a:srgbClr val="2A3D7A"/>
              </a:solidFill>
              <a:latin typeface="Times New Roman"/>
            </a:endParaRPr>
          </a:p>
        </p:txBody>
      </p:sp>
    </p:spTree>
    <p:extLst>
      <p:ext uri="{BB962C8B-B14F-4D97-AF65-F5344CB8AC3E}">
        <p14:creationId xmlns:p14="http://schemas.microsoft.com/office/powerpoint/2010/main" val="3909941719"/>
      </p:ext>
    </p:extLst>
  </p:cSld>
  <p:clrMapOvr>
    <a:masterClrMapping/>
  </p:clrMapOvr>
</p:sldLayout>
</file>

<file path=ppt/slideLayouts/slideLayout257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7"/>
          <p:cNvSpPr>
            <a:spLocks noGrp="1" noChangeArrowheads="1"/>
          </p:cNvSpPr>
          <p:nvPr>
            <p:ph type="dt" sz="half" idx="10"/>
          </p:nvPr>
        </p:nvSpPr>
        <p:spPr>
          <a:ln/>
        </p:spPr>
        <p:txBody>
          <a:bodyPr/>
          <a:lstStyle>
            <a:lvl1pPr>
              <a:defRPr/>
            </a:lvl1pPr>
          </a:lstStyle>
          <a:p>
            <a:pPr>
              <a:defRPr/>
            </a:pPr>
            <a:endParaRPr lang="en-US">
              <a:solidFill>
                <a:srgbClr val="2A3D7A"/>
              </a:solidFill>
            </a:endParaRPr>
          </a:p>
        </p:txBody>
      </p:sp>
      <p:sp>
        <p:nvSpPr>
          <p:cNvPr id="5" name="Rectangle 8"/>
          <p:cNvSpPr>
            <a:spLocks noGrp="1" noChangeArrowheads="1"/>
          </p:cNvSpPr>
          <p:nvPr>
            <p:ph type="ftr" sz="quarter" idx="11"/>
          </p:nvPr>
        </p:nvSpPr>
        <p:spPr>
          <a:ln/>
        </p:spPr>
        <p:txBody>
          <a:bodyPr/>
          <a:lstStyle>
            <a:lvl1pPr>
              <a:defRPr/>
            </a:lvl1pPr>
          </a:lstStyle>
          <a:p>
            <a:pPr>
              <a:defRPr/>
            </a:pPr>
            <a:endParaRPr lang="en-US">
              <a:solidFill>
                <a:srgbClr val="2A3D7A"/>
              </a:solidFill>
            </a:endParaRPr>
          </a:p>
        </p:txBody>
      </p:sp>
      <p:sp>
        <p:nvSpPr>
          <p:cNvPr id="6" name="Rectangle 11"/>
          <p:cNvSpPr>
            <a:spLocks noGrp="1" noChangeArrowheads="1"/>
          </p:cNvSpPr>
          <p:nvPr>
            <p:ph type="sldNum" sz="quarter" idx="12"/>
          </p:nvPr>
        </p:nvSpPr>
        <p:spPr>
          <a:ln/>
        </p:spPr>
        <p:txBody>
          <a:bodyPr/>
          <a:lstStyle>
            <a:lvl1pPr>
              <a:defRPr/>
            </a:lvl1pPr>
          </a:lstStyle>
          <a:p>
            <a:pPr>
              <a:defRPr/>
            </a:pPr>
            <a:fld id="{F7348FA0-BF27-7B47-94F7-39C78385B93B}" type="slidenum">
              <a:rPr lang="en-US">
                <a:solidFill>
                  <a:srgbClr val="2A3D7A"/>
                </a:solidFill>
                <a:latin typeface="Times New Roman"/>
              </a:rPr>
              <a:pPr>
                <a:defRPr/>
              </a:pPr>
              <a:t>‹#›</a:t>
            </a:fld>
            <a:endParaRPr lang="en-US" sz="1400">
              <a:solidFill>
                <a:srgbClr val="2A3D7A"/>
              </a:solidFill>
              <a:latin typeface="Times New Roman"/>
            </a:endParaRPr>
          </a:p>
        </p:txBody>
      </p:sp>
    </p:spTree>
    <p:extLst>
      <p:ext uri="{BB962C8B-B14F-4D97-AF65-F5344CB8AC3E}">
        <p14:creationId xmlns:p14="http://schemas.microsoft.com/office/powerpoint/2010/main" val="1375119374"/>
      </p:ext>
    </p:extLst>
  </p:cSld>
  <p:clrMapOvr>
    <a:masterClrMapping/>
  </p:clrMapOvr>
</p:sldLayout>
</file>

<file path=ppt/slideLayouts/slideLayout257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1066800" y="210185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5029200" y="210185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7"/>
          <p:cNvSpPr>
            <a:spLocks noGrp="1" noChangeArrowheads="1"/>
          </p:cNvSpPr>
          <p:nvPr>
            <p:ph type="dt" sz="half" idx="10"/>
          </p:nvPr>
        </p:nvSpPr>
        <p:spPr>
          <a:ln/>
        </p:spPr>
        <p:txBody>
          <a:bodyPr/>
          <a:lstStyle>
            <a:lvl1pPr>
              <a:defRPr/>
            </a:lvl1pPr>
          </a:lstStyle>
          <a:p>
            <a:pPr>
              <a:defRPr/>
            </a:pPr>
            <a:endParaRPr lang="en-US">
              <a:solidFill>
                <a:srgbClr val="2A3D7A"/>
              </a:solidFill>
            </a:endParaRPr>
          </a:p>
        </p:txBody>
      </p:sp>
      <p:sp>
        <p:nvSpPr>
          <p:cNvPr id="6" name="Rectangle 8"/>
          <p:cNvSpPr>
            <a:spLocks noGrp="1" noChangeArrowheads="1"/>
          </p:cNvSpPr>
          <p:nvPr>
            <p:ph type="ftr" sz="quarter" idx="11"/>
          </p:nvPr>
        </p:nvSpPr>
        <p:spPr>
          <a:ln/>
        </p:spPr>
        <p:txBody>
          <a:bodyPr/>
          <a:lstStyle>
            <a:lvl1pPr>
              <a:defRPr/>
            </a:lvl1pPr>
          </a:lstStyle>
          <a:p>
            <a:pPr>
              <a:defRPr/>
            </a:pPr>
            <a:endParaRPr lang="en-US">
              <a:solidFill>
                <a:srgbClr val="2A3D7A"/>
              </a:solidFill>
            </a:endParaRPr>
          </a:p>
        </p:txBody>
      </p:sp>
      <p:sp>
        <p:nvSpPr>
          <p:cNvPr id="7" name="Rectangle 11"/>
          <p:cNvSpPr>
            <a:spLocks noGrp="1" noChangeArrowheads="1"/>
          </p:cNvSpPr>
          <p:nvPr>
            <p:ph type="sldNum" sz="quarter" idx="12"/>
          </p:nvPr>
        </p:nvSpPr>
        <p:spPr>
          <a:ln/>
        </p:spPr>
        <p:txBody>
          <a:bodyPr/>
          <a:lstStyle>
            <a:lvl1pPr>
              <a:defRPr/>
            </a:lvl1pPr>
          </a:lstStyle>
          <a:p>
            <a:pPr>
              <a:defRPr/>
            </a:pPr>
            <a:fld id="{C6F10ED4-0689-6B43-B2DA-10298A3FB6C3}" type="slidenum">
              <a:rPr lang="en-US">
                <a:solidFill>
                  <a:srgbClr val="2A3D7A"/>
                </a:solidFill>
                <a:latin typeface="Times New Roman"/>
              </a:rPr>
              <a:pPr>
                <a:defRPr/>
              </a:pPr>
              <a:t>‹#›</a:t>
            </a:fld>
            <a:endParaRPr lang="en-US" sz="1400">
              <a:solidFill>
                <a:srgbClr val="2A3D7A"/>
              </a:solidFill>
              <a:latin typeface="Times New Roman"/>
            </a:endParaRPr>
          </a:p>
        </p:txBody>
      </p:sp>
    </p:spTree>
    <p:extLst>
      <p:ext uri="{BB962C8B-B14F-4D97-AF65-F5344CB8AC3E}">
        <p14:creationId xmlns:p14="http://schemas.microsoft.com/office/powerpoint/2010/main" val="1898202937"/>
      </p:ext>
    </p:extLst>
  </p:cSld>
  <p:clrMapOvr>
    <a:masterClrMapping/>
  </p:clrMapOvr>
</p:sldLayout>
</file>

<file path=ppt/slideLayouts/slideLayout257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7"/>
          <p:cNvSpPr>
            <a:spLocks noGrp="1" noChangeArrowheads="1"/>
          </p:cNvSpPr>
          <p:nvPr>
            <p:ph type="dt" sz="half" idx="10"/>
          </p:nvPr>
        </p:nvSpPr>
        <p:spPr>
          <a:ln/>
        </p:spPr>
        <p:txBody>
          <a:bodyPr/>
          <a:lstStyle>
            <a:lvl1pPr>
              <a:defRPr/>
            </a:lvl1pPr>
          </a:lstStyle>
          <a:p>
            <a:pPr>
              <a:defRPr/>
            </a:pPr>
            <a:endParaRPr lang="en-US">
              <a:solidFill>
                <a:srgbClr val="2A3D7A"/>
              </a:solidFill>
            </a:endParaRPr>
          </a:p>
        </p:txBody>
      </p:sp>
      <p:sp>
        <p:nvSpPr>
          <p:cNvPr id="8" name="Rectangle 8"/>
          <p:cNvSpPr>
            <a:spLocks noGrp="1" noChangeArrowheads="1"/>
          </p:cNvSpPr>
          <p:nvPr>
            <p:ph type="ftr" sz="quarter" idx="11"/>
          </p:nvPr>
        </p:nvSpPr>
        <p:spPr>
          <a:ln/>
        </p:spPr>
        <p:txBody>
          <a:bodyPr/>
          <a:lstStyle>
            <a:lvl1pPr>
              <a:defRPr/>
            </a:lvl1pPr>
          </a:lstStyle>
          <a:p>
            <a:pPr>
              <a:defRPr/>
            </a:pPr>
            <a:endParaRPr lang="en-US">
              <a:solidFill>
                <a:srgbClr val="2A3D7A"/>
              </a:solidFill>
            </a:endParaRPr>
          </a:p>
        </p:txBody>
      </p:sp>
      <p:sp>
        <p:nvSpPr>
          <p:cNvPr id="9" name="Rectangle 11"/>
          <p:cNvSpPr>
            <a:spLocks noGrp="1" noChangeArrowheads="1"/>
          </p:cNvSpPr>
          <p:nvPr>
            <p:ph type="sldNum" sz="quarter" idx="12"/>
          </p:nvPr>
        </p:nvSpPr>
        <p:spPr>
          <a:ln/>
        </p:spPr>
        <p:txBody>
          <a:bodyPr/>
          <a:lstStyle>
            <a:lvl1pPr>
              <a:defRPr/>
            </a:lvl1pPr>
          </a:lstStyle>
          <a:p>
            <a:pPr>
              <a:defRPr/>
            </a:pPr>
            <a:fld id="{D3CD2A76-DCDD-7741-8C77-DE934297E6D5}" type="slidenum">
              <a:rPr lang="en-US">
                <a:solidFill>
                  <a:srgbClr val="2A3D7A"/>
                </a:solidFill>
                <a:latin typeface="Times New Roman"/>
              </a:rPr>
              <a:pPr>
                <a:defRPr/>
              </a:pPr>
              <a:t>‹#›</a:t>
            </a:fld>
            <a:endParaRPr lang="en-US" sz="1400">
              <a:solidFill>
                <a:srgbClr val="2A3D7A"/>
              </a:solidFill>
              <a:latin typeface="Times New Roman"/>
            </a:endParaRPr>
          </a:p>
        </p:txBody>
      </p:sp>
    </p:spTree>
    <p:extLst>
      <p:ext uri="{BB962C8B-B14F-4D97-AF65-F5344CB8AC3E}">
        <p14:creationId xmlns:p14="http://schemas.microsoft.com/office/powerpoint/2010/main" val="1194001164"/>
      </p:ext>
    </p:extLst>
  </p:cSld>
  <p:clrMapOvr>
    <a:masterClrMapping/>
  </p:clrMapOvr>
</p:sldLayout>
</file>

<file path=ppt/slideLayouts/slideLayout257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7"/>
          <p:cNvSpPr>
            <a:spLocks noGrp="1" noChangeArrowheads="1"/>
          </p:cNvSpPr>
          <p:nvPr>
            <p:ph type="dt" sz="half" idx="10"/>
          </p:nvPr>
        </p:nvSpPr>
        <p:spPr>
          <a:ln/>
        </p:spPr>
        <p:txBody>
          <a:bodyPr/>
          <a:lstStyle>
            <a:lvl1pPr>
              <a:defRPr/>
            </a:lvl1pPr>
          </a:lstStyle>
          <a:p>
            <a:pPr>
              <a:defRPr/>
            </a:pPr>
            <a:endParaRPr lang="en-US">
              <a:solidFill>
                <a:srgbClr val="2A3D7A"/>
              </a:solidFill>
            </a:endParaRPr>
          </a:p>
        </p:txBody>
      </p:sp>
      <p:sp>
        <p:nvSpPr>
          <p:cNvPr id="4" name="Rectangle 8"/>
          <p:cNvSpPr>
            <a:spLocks noGrp="1" noChangeArrowheads="1"/>
          </p:cNvSpPr>
          <p:nvPr>
            <p:ph type="ftr" sz="quarter" idx="11"/>
          </p:nvPr>
        </p:nvSpPr>
        <p:spPr>
          <a:ln/>
        </p:spPr>
        <p:txBody>
          <a:bodyPr/>
          <a:lstStyle>
            <a:lvl1pPr>
              <a:defRPr/>
            </a:lvl1pPr>
          </a:lstStyle>
          <a:p>
            <a:pPr>
              <a:defRPr/>
            </a:pPr>
            <a:endParaRPr lang="en-US">
              <a:solidFill>
                <a:srgbClr val="2A3D7A"/>
              </a:solidFill>
            </a:endParaRPr>
          </a:p>
        </p:txBody>
      </p:sp>
      <p:sp>
        <p:nvSpPr>
          <p:cNvPr id="5" name="Rectangle 11"/>
          <p:cNvSpPr>
            <a:spLocks noGrp="1" noChangeArrowheads="1"/>
          </p:cNvSpPr>
          <p:nvPr>
            <p:ph type="sldNum" sz="quarter" idx="12"/>
          </p:nvPr>
        </p:nvSpPr>
        <p:spPr>
          <a:ln/>
        </p:spPr>
        <p:txBody>
          <a:bodyPr/>
          <a:lstStyle>
            <a:lvl1pPr>
              <a:defRPr/>
            </a:lvl1pPr>
          </a:lstStyle>
          <a:p>
            <a:pPr>
              <a:defRPr/>
            </a:pPr>
            <a:fld id="{AC757E35-AD68-A74F-B533-51E2E656BFBF}" type="slidenum">
              <a:rPr lang="en-US">
                <a:solidFill>
                  <a:srgbClr val="2A3D7A"/>
                </a:solidFill>
                <a:latin typeface="Times New Roman"/>
              </a:rPr>
              <a:pPr>
                <a:defRPr/>
              </a:pPr>
              <a:t>‹#›</a:t>
            </a:fld>
            <a:endParaRPr lang="en-US" sz="1400">
              <a:solidFill>
                <a:srgbClr val="2A3D7A"/>
              </a:solidFill>
              <a:latin typeface="Times New Roman"/>
            </a:endParaRPr>
          </a:p>
        </p:txBody>
      </p:sp>
    </p:spTree>
    <p:extLst>
      <p:ext uri="{BB962C8B-B14F-4D97-AF65-F5344CB8AC3E}">
        <p14:creationId xmlns:p14="http://schemas.microsoft.com/office/powerpoint/2010/main" val="177729865"/>
      </p:ext>
    </p:extLst>
  </p:cSld>
  <p:clrMapOvr>
    <a:masterClrMapping/>
  </p:clrMapOvr>
</p:sldLayout>
</file>

<file path=ppt/slideLayouts/slideLayout257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7"/>
          <p:cNvSpPr>
            <a:spLocks noGrp="1" noChangeArrowheads="1"/>
          </p:cNvSpPr>
          <p:nvPr>
            <p:ph type="dt" sz="half" idx="10"/>
          </p:nvPr>
        </p:nvSpPr>
        <p:spPr>
          <a:ln/>
        </p:spPr>
        <p:txBody>
          <a:bodyPr/>
          <a:lstStyle>
            <a:lvl1pPr>
              <a:defRPr/>
            </a:lvl1pPr>
          </a:lstStyle>
          <a:p>
            <a:pPr>
              <a:defRPr/>
            </a:pPr>
            <a:endParaRPr lang="en-US">
              <a:solidFill>
                <a:srgbClr val="2A3D7A"/>
              </a:solidFill>
            </a:endParaRPr>
          </a:p>
        </p:txBody>
      </p:sp>
      <p:sp>
        <p:nvSpPr>
          <p:cNvPr id="3" name="Rectangle 8"/>
          <p:cNvSpPr>
            <a:spLocks noGrp="1" noChangeArrowheads="1"/>
          </p:cNvSpPr>
          <p:nvPr>
            <p:ph type="ftr" sz="quarter" idx="11"/>
          </p:nvPr>
        </p:nvSpPr>
        <p:spPr>
          <a:ln/>
        </p:spPr>
        <p:txBody>
          <a:bodyPr/>
          <a:lstStyle>
            <a:lvl1pPr>
              <a:defRPr/>
            </a:lvl1pPr>
          </a:lstStyle>
          <a:p>
            <a:pPr>
              <a:defRPr/>
            </a:pPr>
            <a:endParaRPr lang="en-US">
              <a:solidFill>
                <a:srgbClr val="2A3D7A"/>
              </a:solidFill>
            </a:endParaRPr>
          </a:p>
        </p:txBody>
      </p:sp>
      <p:sp>
        <p:nvSpPr>
          <p:cNvPr id="4" name="Rectangle 11"/>
          <p:cNvSpPr>
            <a:spLocks noGrp="1" noChangeArrowheads="1"/>
          </p:cNvSpPr>
          <p:nvPr>
            <p:ph type="sldNum" sz="quarter" idx="12"/>
          </p:nvPr>
        </p:nvSpPr>
        <p:spPr>
          <a:ln/>
        </p:spPr>
        <p:txBody>
          <a:bodyPr/>
          <a:lstStyle>
            <a:lvl1pPr>
              <a:defRPr/>
            </a:lvl1pPr>
          </a:lstStyle>
          <a:p>
            <a:pPr>
              <a:defRPr/>
            </a:pPr>
            <a:fld id="{D0B07FEB-969D-2B41-B703-9707BAB3CA47}" type="slidenum">
              <a:rPr lang="en-US">
                <a:solidFill>
                  <a:srgbClr val="2A3D7A"/>
                </a:solidFill>
                <a:latin typeface="Times New Roman"/>
              </a:rPr>
              <a:pPr>
                <a:defRPr/>
              </a:pPr>
              <a:t>‹#›</a:t>
            </a:fld>
            <a:endParaRPr lang="en-US" sz="1400">
              <a:solidFill>
                <a:srgbClr val="2A3D7A"/>
              </a:solidFill>
              <a:latin typeface="Times New Roman"/>
            </a:endParaRPr>
          </a:p>
        </p:txBody>
      </p:sp>
    </p:spTree>
    <p:extLst>
      <p:ext uri="{BB962C8B-B14F-4D97-AF65-F5344CB8AC3E}">
        <p14:creationId xmlns:p14="http://schemas.microsoft.com/office/powerpoint/2010/main" val="3732298544"/>
      </p:ext>
    </p:extLst>
  </p:cSld>
  <p:clrMapOvr>
    <a:masterClrMapping/>
  </p:clrMapOvr>
</p:sldLayout>
</file>

<file path=ppt/slideLayouts/slideLayout258.xml><?xml version="1.0" encoding="utf-8"?>
<p:sldLayout xmlns:a="http://schemas.openxmlformats.org/drawingml/2006/main" xmlns:r="http://schemas.openxmlformats.org/officeDocument/2006/relationships" xmlns:p="http://schemas.openxmlformats.org/presentationml/2006/main" type="tx">
  <p:cSld name="13_Two Content">
    <p:spTree>
      <p:nvGrpSpPr>
        <p:cNvPr id="1" name=""/>
        <p:cNvGrpSpPr/>
        <p:nvPr/>
      </p:nvGrpSpPr>
      <p:grpSpPr>
        <a:xfrm>
          <a:off x="0" y="0"/>
          <a:ext cx="0" cy="0"/>
          <a:chOff x="0" y="0"/>
          <a:chExt cx="0" cy="0"/>
        </a:xfrm>
      </p:grpSpPr>
      <p:sp>
        <p:nvSpPr>
          <p:cNvPr id="4050" name="Title Text"/>
          <p:cNvSpPr txBox="1">
            <a:spLocks noGrp="1"/>
          </p:cNvSpPr>
          <p:nvPr>
            <p:ph type="title"/>
          </p:nvPr>
        </p:nvSpPr>
        <p:spPr>
          <a:prstGeom prst="rect">
            <a:avLst/>
          </a:prstGeom>
        </p:spPr>
        <p:txBody>
          <a:bodyPr/>
          <a:lstStyle/>
          <a:p>
            <a:r>
              <a:t>Title Text</a:t>
            </a:r>
          </a:p>
        </p:txBody>
      </p:sp>
      <p:sp>
        <p:nvSpPr>
          <p:cNvPr id="4051" name="Body Level One…"/>
          <p:cNvSpPr txBox="1">
            <a:spLocks noGrp="1"/>
          </p:cNvSpPr>
          <p:nvPr>
            <p:ph type="body" sz="half" idx="1"/>
          </p:nvPr>
        </p:nvSpPr>
        <p:spPr>
          <a:xfrm>
            <a:off x="1062037" y="1766888"/>
            <a:ext cx="3808414" cy="4113213"/>
          </a:xfrm>
          <a:prstGeom prst="rect">
            <a:avLst/>
          </a:prstGeom>
        </p:spPr>
        <p:txBody>
          <a:bodyPr>
            <a:normAutofit/>
          </a:bodyPr>
          <a:lstStyle>
            <a:lvl1pPr>
              <a:spcBef>
                <a:spcPts val="600"/>
              </a:spcBef>
              <a:buBlip>
                <a:blip r:embed="rId2"/>
              </a:buBlip>
              <a:defRPr sz="2800"/>
            </a:lvl1pPr>
            <a:lvl2pPr marL="790575" indent="-333375">
              <a:spcBef>
                <a:spcPts val="600"/>
              </a:spcBef>
              <a:buBlip>
                <a:blip r:embed="rId3"/>
              </a:buBlip>
              <a:defRPr sz="2800"/>
            </a:lvl2pPr>
            <a:lvl3pPr marL="1234439" indent="-320039">
              <a:spcBef>
                <a:spcPts val="600"/>
              </a:spcBef>
              <a:defRPr sz="2800"/>
            </a:lvl3pPr>
            <a:lvl4pPr marL="1727200" indent="-355600">
              <a:spcBef>
                <a:spcPts val="600"/>
              </a:spcBef>
              <a:defRPr sz="2800"/>
            </a:lvl4pPr>
            <a:lvl5pPr marL="2184400" indent="-355600">
              <a:spcBef>
                <a:spcPts val="600"/>
              </a:spcBef>
              <a:defRPr sz="2800"/>
            </a:lvl5pPr>
          </a:lstStyle>
          <a:p>
            <a:r>
              <a:t>Body Level One</a:t>
            </a:r>
          </a:p>
          <a:p>
            <a:pPr lvl="1"/>
            <a:r>
              <a:t>Body Level Two</a:t>
            </a:r>
          </a:p>
          <a:p>
            <a:pPr lvl="2"/>
            <a:r>
              <a:t>Body Level Three</a:t>
            </a:r>
          </a:p>
          <a:p>
            <a:pPr lvl="3"/>
            <a:r>
              <a:t>Body Level Four</a:t>
            </a:r>
          </a:p>
          <a:p>
            <a:pPr lvl="4"/>
            <a:r>
              <a:t>Body Level Five</a:t>
            </a:r>
          </a:p>
        </p:txBody>
      </p:sp>
      <p:sp>
        <p:nvSpPr>
          <p:cNvPr id="4052"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196336475"/>
      </p:ext>
    </p:extLst>
  </p:cSld>
  <p:clrMapOvr>
    <a:masterClrMapping/>
  </p:clrMapOvr>
  <p:transition spd="med"/>
</p:sldLayout>
</file>

<file path=ppt/slideLayouts/slideLayout258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7"/>
          <p:cNvSpPr>
            <a:spLocks noGrp="1" noChangeArrowheads="1"/>
          </p:cNvSpPr>
          <p:nvPr>
            <p:ph type="dt" sz="half" idx="10"/>
          </p:nvPr>
        </p:nvSpPr>
        <p:spPr>
          <a:ln/>
        </p:spPr>
        <p:txBody>
          <a:bodyPr/>
          <a:lstStyle>
            <a:lvl1pPr>
              <a:defRPr/>
            </a:lvl1pPr>
          </a:lstStyle>
          <a:p>
            <a:pPr>
              <a:defRPr/>
            </a:pPr>
            <a:endParaRPr lang="en-US">
              <a:solidFill>
                <a:srgbClr val="2A3D7A"/>
              </a:solidFill>
            </a:endParaRPr>
          </a:p>
        </p:txBody>
      </p:sp>
      <p:sp>
        <p:nvSpPr>
          <p:cNvPr id="6" name="Rectangle 8"/>
          <p:cNvSpPr>
            <a:spLocks noGrp="1" noChangeArrowheads="1"/>
          </p:cNvSpPr>
          <p:nvPr>
            <p:ph type="ftr" sz="quarter" idx="11"/>
          </p:nvPr>
        </p:nvSpPr>
        <p:spPr>
          <a:ln/>
        </p:spPr>
        <p:txBody>
          <a:bodyPr/>
          <a:lstStyle>
            <a:lvl1pPr>
              <a:defRPr/>
            </a:lvl1pPr>
          </a:lstStyle>
          <a:p>
            <a:pPr>
              <a:defRPr/>
            </a:pPr>
            <a:endParaRPr lang="en-US">
              <a:solidFill>
                <a:srgbClr val="2A3D7A"/>
              </a:solidFill>
            </a:endParaRPr>
          </a:p>
        </p:txBody>
      </p:sp>
      <p:sp>
        <p:nvSpPr>
          <p:cNvPr id="7" name="Rectangle 11"/>
          <p:cNvSpPr>
            <a:spLocks noGrp="1" noChangeArrowheads="1"/>
          </p:cNvSpPr>
          <p:nvPr>
            <p:ph type="sldNum" sz="quarter" idx="12"/>
          </p:nvPr>
        </p:nvSpPr>
        <p:spPr>
          <a:ln/>
        </p:spPr>
        <p:txBody>
          <a:bodyPr/>
          <a:lstStyle>
            <a:lvl1pPr>
              <a:defRPr/>
            </a:lvl1pPr>
          </a:lstStyle>
          <a:p>
            <a:pPr>
              <a:defRPr/>
            </a:pPr>
            <a:fld id="{DAD6DF18-E628-0741-A49D-6C8F9AB73976}" type="slidenum">
              <a:rPr lang="en-US">
                <a:solidFill>
                  <a:srgbClr val="2A3D7A"/>
                </a:solidFill>
                <a:latin typeface="Times New Roman"/>
              </a:rPr>
              <a:pPr>
                <a:defRPr/>
              </a:pPr>
              <a:t>‹#›</a:t>
            </a:fld>
            <a:endParaRPr lang="en-US" sz="1400">
              <a:solidFill>
                <a:srgbClr val="2A3D7A"/>
              </a:solidFill>
              <a:latin typeface="Times New Roman"/>
            </a:endParaRPr>
          </a:p>
        </p:txBody>
      </p:sp>
    </p:spTree>
    <p:extLst>
      <p:ext uri="{BB962C8B-B14F-4D97-AF65-F5344CB8AC3E}">
        <p14:creationId xmlns:p14="http://schemas.microsoft.com/office/powerpoint/2010/main" val="935184984"/>
      </p:ext>
    </p:extLst>
  </p:cSld>
  <p:clrMapOvr>
    <a:masterClrMapping/>
  </p:clrMapOvr>
</p:sldLayout>
</file>

<file path=ppt/slideLayouts/slideLayout258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7"/>
          <p:cNvSpPr>
            <a:spLocks noGrp="1" noChangeArrowheads="1"/>
          </p:cNvSpPr>
          <p:nvPr>
            <p:ph type="dt" sz="half" idx="10"/>
          </p:nvPr>
        </p:nvSpPr>
        <p:spPr>
          <a:ln/>
        </p:spPr>
        <p:txBody>
          <a:bodyPr/>
          <a:lstStyle>
            <a:lvl1pPr>
              <a:defRPr/>
            </a:lvl1pPr>
          </a:lstStyle>
          <a:p>
            <a:pPr>
              <a:defRPr/>
            </a:pPr>
            <a:endParaRPr lang="en-US">
              <a:solidFill>
                <a:srgbClr val="2A3D7A"/>
              </a:solidFill>
            </a:endParaRPr>
          </a:p>
        </p:txBody>
      </p:sp>
      <p:sp>
        <p:nvSpPr>
          <p:cNvPr id="6" name="Rectangle 8"/>
          <p:cNvSpPr>
            <a:spLocks noGrp="1" noChangeArrowheads="1"/>
          </p:cNvSpPr>
          <p:nvPr>
            <p:ph type="ftr" sz="quarter" idx="11"/>
          </p:nvPr>
        </p:nvSpPr>
        <p:spPr>
          <a:ln/>
        </p:spPr>
        <p:txBody>
          <a:bodyPr/>
          <a:lstStyle>
            <a:lvl1pPr>
              <a:defRPr/>
            </a:lvl1pPr>
          </a:lstStyle>
          <a:p>
            <a:pPr>
              <a:defRPr/>
            </a:pPr>
            <a:endParaRPr lang="en-US">
              <a:solidFill>
                <a:srgbClr val="2A3D7A"/>
              </a:solidFill>
            </a:endParaRPr>
          </a:p>
        </p:txBody>
      </p:sp>
      <p:sp>
        <p:nvSpPr>
          <p:cNvPr id="7" name="Rectangle 11"/>
          <p:cNvSpPr>
            <a:spLocks noGrp="1" noChangeArrowheads="1"/>
          </p:cNvSpPr>
          <p:nvPr>
            <p:ph type="sldNum" sz="quarter" idx="12"/>
          </p:nvPr>
        </p:nvSpPr>
        <p:spPr>
          <a:ln/>
        </p:spPr>
        <p:txBody>
          <a:bodyPr/>
          <a:lstStyle>
            <a:lvl1pPr>
              <a:defRPr/>
            </a:lvl1pPr>
          </a:lstStyle>
          <a:p>
            <a:pPr>
              <a:defRPr/>
            </a:pPr>
            <a:fld id="{BEF42DC8-30B4-2A48-BB11-49F0779E84E8}" type="slidenum">
              <a:rPr lang="en-US">
                <a:solidFill>
                  <a:srgbClr val="2A3D7A"/>
                </a:solidFill>
                <a:latin typeface="Times New Roman"/>
              </a:rPr>
              <a:pPr>
                <a:defRPr/>
              </a:pPr>
              <a:t>‹#›</a:t>
            </a:fld>
            <a:endParaRPr lang="en-US" sz="1400">
              <a:solidFill>
                <a:srgbClr val="2A3D7A"/>
              </a:solidFill>
              <a:latin typeface="Times New Roman"/>
            </a:endParaRPr>
          </a:p>
        </p:txBody>
      </p:sp>
    </p:spTree>
    <p:extLst>
      <p:ext uri="{BB962C8B-B14F-4D97-AF65-F5344CB8AC3E}">
        <p14:creationId xmlns:p14="http://schemas.microsoft.com/office/powerpoint/2010/main" val="558165575"/>
      </p:ext>
    </p:extLst>
  </p:cSld>
  <p:clrMapOvr>
    <a:masterClrMapping/>
  </p:clrMapOvr>
</p:sldLayout>
</file>

<file path=ppt/slideLayouts/slideLayout258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7"/>
          <p:cNvSpPr>
            <a:spLocks noGrp="1" noChangeArrowheads="1"/>
          </p:cNvSpPr>
          <p:nvPr>
            <p:ph type="dt" sz="half" idx="10"/>
          </p:nvPr>
        </p:nvSpPr>
        <p:spPr>
          <a:ln/>
        </p:spPr>
        <p:txBody>
          <a:bodyPr/>
          <a:lstStyle>
            <a:lvl1pPr>
              <a:defRPr/>
            </a:lvl1pPr>
          </a:lstStyle>
          <a:p>
            <a:pPr>
              <a:defRPr/>
            </a:pPr>
            <a:endParaRPr lang="en-US">
              <a:solidFill>
                <a:srgbClr val="2A3D7A"/>
              </a:solidFill>
            </a:endParaRPr>
          </a:p>
        </p:txBody>
      </p:sp>
      <p:sp>
        <p:nvSpPr>
          <p:cNvPr id="5" name="Rectangle 8"/>
          <p:cNvSpPr>
            <a:spLocks noGrp="1" noChangeArrowheads="1"/>
          </p:cNvSpPr>
          <p:nvPr>
            <p:ph type="ftr" sz="quarter" idx="11"/>
          </p:nvPr>
        </p:nvSpPr>
        <p:spPr>
          <a:ln/>
        </p:spPr>
        <p:txBody>
          <a:bodyPr/>
          <a:lstStyle>
            <a:lvl1pPr>
              <a:defRPr/>
            </a:lvl1pPr>
          </a:lstStyle>
          <a:p>
            <a:pPr>
              <a:defRPr/>
            </a:pPr>
            <a:endParaRPr lang="en-US">
              <a:solidFill>
                <a:srgbClr val="2A3D7A"/>
              </a:solidFill>
            </a:endParaRPr>
          </a:p>
        </p:txBody>
      </p:sp>
      <p:sp>
        <p:nvSpPr>
          <p:cNvPr id="6" name="Rectangle 11"/>
          <p:cNvSpPr>
            <a:spLocks noGrp="1" noChangeArrowheads="1"/>
          </p:cNvSpPr>
          <p:nvPr>
            <p:ph type="sldNum" sz="quarter" idx="12"/>
          </p:nvPr>
        </p:nvSpPr>
        <p:spPr>
          <a:ln/>
        </p:spPr>
        <p:txBody>
          <a:bodyPr/>
          <a:lstStyle>
            <a:lvl1pPr>
              <a:defRPr/>
            </a:lvl1pPr>
          </a:lstStyle>
          <a:p>
            <a:pPr>
              <a:defRPr/>
            </a:pPr>
            <a:fld id="{CFB94EA7-0554-D740-8964-AC80D1EAEF89}" type="slidenum">
              <a:rPr lang="en-US">
                <a:solidFill>
                  <a:srgbClr val="2A3D7A"/>
                </a:solidFill>
                <a:latin typeface="Times New Roman"/>
              </a:rPr>
              <a:pPr>
                <a:defRPr/>
              </a:pPr>
              <a:t>‹#›</a:t>
            </a:fld>
            <a:endParaRPr lang="en-US" sz="1400">
              <a:solidFill>
                <a:srgbClr val="2A3D7A"/>
              </a:solidFill>
              <a:latin typeface="Times New Roman"/>
            </a:endParaRPr>
          </a:p>
        </p:txBody>
      </p:sp>
    </p:spTree>
    <p:extLst>
      <p:ext uri="{BB962C8B-B14F-4D97-AF65-F5344CB8AC3E}">
        <p14:creationId xmlns:p14="http://schemas.microsoft.com/office/powerpoint/2010/main" val="425305151"/>
      </p:ext>
    </p:extLst>
  </p:cSld>
  <p:clrMapOvr>
    <a:masterClrMapping/>
  </p:clrMapOvr>
</p:sldLayout>
</file>

<file path=ppt/slideLayouts/slideLayout258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896100" y="838200"/>
            <a:ext cx="1943100" cy="537845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1066800" y="838200"/>
            <a:ext cx="5676900" cy="537845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7"/>
          <p:cNvSpPr>
            <a:spLocks noGrp="1" noChangeArrowheads="1"/>
          </p:cNvSpPr>
          <p:nvPr>
            <p:ph type="dt" sz="half" idx="10"/>
          </p:nvPr>
        </p:nvSpPr>
        <p:spPr>
          <a:ln/>
        </p:spPr>
        <p:txBody>
          <a:bodyPr/>
          <a:lstStyle>
            <a:lvl1pPr>
              <a:defRPr/>
            </a:lvl1pPr>
          </a:lstStyle>
          <a:p>
            <a:pPr>
              <a:defRPr/>
            </a:pPr>
            <a:endParaRPr lang="en-US">
              <a:solidFill>
                <a:srgbClr val="2A3D7A"/>
              </a:solidFill>
            </a:endParaRPr>
          </a:p>
        </p:txBody>
      </p:sp>
      <p:sp>
        <p:nvSpPr>
          <p:cNvPr id="5" name="Rectangle 8"/>
          <p:cNvSpPr>
            <a:spLocks noGrp="1" noChangeArrowheads="1"/>
          </p:cNvSpPr>
          <p:nvPr>
            <p:ph type="ftr" sz="quarter" idx="11"/>
          </p:nvPr>
        </p:nvSpPr>
        <p:spPr>
          <a:ln/>
        </p:spPr>
        <p:txBody>
          <a:bodyPr/>
          <a:lstStyle>
            <a:lvl1pPr>
              <a:defRPr/>
            </a:lvl1pPr>
          </a:lstStyle>
          <a:p>
            <a:pPr>
              <a:defRPr/>
            </a:pPr>
            <a:endParaRPr lang="en-US">
              <a:solidFill>
                <a:srgbClr val="2A3D7A"/>
              </a:solidFill>
            </a:endParaRPr>
          </a:p>
        </p:txBody>
      </p:sp>
      <p:sp>
        <p:nvSpPr>
          <p:cNvPr id="6" name="Rectangle 11"/>
          <p:cNvSpPr>
            <a:spLocks noGrp="1" noChangeArrowheads="1"/>
          </p:cNvSpPr>
          <p:nvPr>
            <p:ph type="sldNum" sz="quarter" idx="12"/>
          </p:nvPr>
        </p:nvSpPr>
        <p:spPr>
          <a:ln/>
        </p:spPr>
        <p:txBody>
          <a:bodyPr/>
          <a:lstStyle>
            <a:lvl1pPr>
              <a:defRPr/>
            </a:lvl1pPr>
          </a:lstStyle>
          <a:p>
            <a:pPr>
              <a:defRPr/>
            </a:pPr>
            <a:fld id="{ADBF685E-3C9C-FF48-9103-BCD7F1CA31CA}" type="slidenum">
              <a:rPr lang="en-US">
                <a:solidFill>
                  <a:srgbClr val="2A3D7A"/>
                </a:solidFill>
                <a:latin typeface="Times New Roman"/>
              </a:rPr>
              <a:pPr>
                <a:defRPr/>
              </a:pPr>
              <a:t>‹#›</a:t>
            </a:fld>
            <a:endParaRPr lang="en-US" sz="1400">
              <a:solidFill>
                <a:srgbClr val="2A3D7A"/>
              </a:solidFill>
              <a:latin typeface="Times New Roman"/>
            </a:endParaRPr>
          </a:p>
        </p:txBody>
      </p:sp>
    </p:spTree>
    <p:extLst>
      <p:ext uri="{BB962C8B-B14F-4D97-AF65-F5344CB8AC3E}">
        <p14:creationId xmlns:p14="http://schemas.microsoft.com/office/powerpoint/2010/main" val="2732529470"/>
      </p:ext>
    </p:extLst>
  </p:cSld>
  <p:clrMapOvr>
    <a:masterClrMapping/>
  </p:clrMapOvr>
</p:sldLayout>
</file>

<file path=ppt/slideLayouts/slideLayout258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C769FD19-F226-EA48-A189-EDC25CD4650C}" type="slidenum">
              <a:rPr lang="en-US"/>
              <a:pPr>
                <a:defRPr/>
              </a:pPr>
              <a:t>‹#›</a:t>
            </a:fld>
            <a:endParaRPr lang="en-US"/>
          </a:p>
        </p:txBody>
      </p:sp>
    </p:spTree>
    <p:extLst>
      <p:ext uri="{BB962C8B-B14F-4D97-AF65-F5344CB8AC3E}">
        <p14:creationId xmlns:p14="http://schemas.microsoft.com/office/powerpoint/2010/main" val="2364231586"/>
      </p:ext>
    </p:extLst>
  </p:cSld>
  <p:clrMapOvr>
    <a:masterClrMapping/>
  </p:clrMapOvr>
</p:sldLayout>
</file>

<file path=ppt/slideLayouts/slideLayout258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A4FCE11A-3604-6547-8850-09B72B5BD61C}" type="slidenum">
              <a:rPr lang="en-US"/>
              <a:pPr>
                <a:defRPr/>
              </a:pPr>
              <a:t>‹#›</a:t>
            </a:fld>
            <a:endParaRPr lang="en-US"/>
          </a:p>
        </p:txBody>
      </p:sp>
    </p:spTree>
    <p:extLst>
      <p:ext uri="{BB962C8B-B14F-4D97-AF65-F5344CB8AC3E}">
        <p14:creationId xmlns:p14="http://schemas.microsoft.com/office/powerpoint/2010/main" val="3437772667"/>
      </p:ext>
    </p:extLst>
  </p:cSld>
  <p:clrMapOvr>
    <a:masterClrMapping/>
  </p:clrMapOvr>
</p:sldLayout>
</file>

<file path=ppt/slideLayouts/slideLayout258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E4FC904A-A32B-4041-9D73-D79CE36C5DE5}" type="slidenum">
              <a:rPr lang="en-US"/>
              <a:pPr>
                <a:defRPr/>
              </a:pPr>
              <a:t>‹#›</a:t>
            </a:fld>
            <a:endParaRPr lang="en-US"/>
          </a:p>
        </p:txBody>
      </p:sp>
    </p:spTree>
    <p:extLst>
      <p:ext uri="{BB962C8B-B14F-4D97-AF65-F5344CB8AC3E}">
        <p14:creationId xmlns:p14="http://schemas.microsoft.com/office/powerpoint/2010/main" val="2211105514"/>
      </p:ext>
    </p:extLst>
  </p:cSld>
  <p:clrMapOvr>
    <a:masterClrMapping/>
  </p:clrMapOvr>
</p:sldLayout>
</file>

<file path=ppt/slideLayouts/slideLayout258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1B1926FB-481C-2744-839A-21CD29D74278}" type="slidenum">
              <a:rPr lang="en-US"/>
              <a:pPr>
                <a:defRPr/>
              </a:pPr>
              <a:t>‹#›</a:t>
            </a:fld>
            <a:endParaRPr lang="en-US"/>
          </a:p>
        </p:txBody>
      </p:sp>
    </p:spTree>
    <p:extLst>
      <p:ext uri="{BB962C8B-B14F-4D97-AF65-F5344CB8AC3E}">
        <p14:creationId xmlns:p14="http://schemas.microsoft.com/office/powerpoint/2010/main" val="3947922588"/>
      </p:ext>
    </p:extLst>
  </p:cSld>
  <p:clrMapOvr>
    <a:masterClrMapping/>
  </p:clrMapOvr>
</p:sldLayout>
</file>

<file path=ppt/slideLayouts/slideLayout258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8"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9" name="Rectangle 6"/>
          <p:cNvSpPr>
            <a:spLocks noGrp="1" noChangeArrowheads="1"/>
          </p:cNvSpPr>
          <p:nvPr>
            <p:ph type="sldNum" sz="quarter" idx="12"/>
          </p:nvPr>
        </p:nvSpPr>
        <p:spPr/>
        <p:txBody>
          <a:bodyPr/>
          <a:lstStyle>
            <a:lvl1pPr eaLnBrk="1" hangingPunct="1">
              <a:defRPr/>
            </a:lvl1pPr>
          </a:lstStyle>
          <a:p>
            <a:pPr>
              <a:defRPr/>
            </a:pPr>
            <a:fld id="{8D0BA60A-1646-324C-879B-6753FAECC721}" type="slidenum">
              <a:rPr lang="en-US"/>
              <a:pPr>
                <a:defRPr/>
              </a:pPr>
              <a:t>‹#›</a:t>
            </a:fld>
            <a:endParaRPr lang="en-US"/>
          </a:p>
        </p:txBody>
      </p:sp>
    </p:spTree>
    <p:extLst>
      <p:ext uri="{BB962C8B-B14F-4D97-AF65-F5344CB8AC3E}">
        <p14:creationId xmlns:p14="http://schemas.microsoft.com/office/powerpoint/2010/main" val="1796279088"/>
      </p:ext>
    </p:extLst>
  </p:cSld>
  <p:clrMapOvr>
    <a:masterClrMapping/>
  </p:clrMapOvr>
</p:sldLayout>
</file>

<file path=ppt/slideLayouts/slideLayout258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4"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5" name="Rectangle 6"/>
          <p:cNvSpPr>
            <a:spLocks noGrp="1" noChangeArrowheads="1"/>
          </p:cNvSpPr>
          <p:nvPr>
            <p:ph type="sldNum" sz="quarter" idx="12"/>
          </p:nvPr>
        </p:nvSpPr>
        <p:spPr/>
        <p:txBody>
          <a:bodyPr/>
          <a:lstStyle>
            <a:lvl1pPr eaLnBrk="1" hangingPunct="1">
              <a:defRPr/>
            </a:lvl1pPr>
          </a:lstStyle>
          <a:p>
            <a:pPr>
              <a:defRPr/>
            </a:pPr>
            <a:fld id="{39B3ADB1-647B-0045-8BE1-B264B1B25C86}" type="slidenum">
              <a:rPr lang="en-US"/>
              <a:pPr>
                <a:defRPr/>
              </a:pPr>
              <a:t>‹#›</a:t>
            </a:fld>
            <a:endParaRPr lang="en-US"/>
          </a:p>
        </p:txBody>
      </p:sp>
    </p:spTree>
    <p:extLst>
      <p:ext uri="{BB962C8B-B14F-4D97-AF65-F5344CB8AC3E}">
        <p14:creationId xmlns:p14="http://schemas.microsoft.com/office/powerpoint/2010/main" val="2098804008"/>
      </p:ext>
    </p:extLst>
  </p:cSld>
  <p:clrMapOvr>
    <a:masterClrMapping/>
  </p:clrMapOvr>
</p:sldLayout>
</file>

<file path=ppt/slideLayouts/slideLayout259.xml><?xml version="1.0" encoding="utf-8"?>
<p:sldLayout xmlns:a="http://schemas.openxmlformats.org/drawingml/2006/main" xmlns:r="http://schemas.openxmlformats.org/officeDocument/2006/relationships" xmlns:p="http://schemas.openxmlformats.org/presentationml/2006/main" type="tx">
  <p:cSld name="12_Comparison">
    <p:spTree>
      <p:nvGrpSpPr>
        <p:cNvPr id="1" name=""/>
        <p:cNvGrpSpPr/>
        <p:nvPr/>
      </p:nvGrpSpPr>
      <p:grpSpPr>
        <a:xfrm>
          <a:off x="0" y="0"/>
          <a:ext cx="0" cy="0"/>
          <a:chOff x="0" y="0"/>
          <a:chExt cx="0" cy="0"/>
        </a:xfrm>
      </p:grpSpPr>
      <p:sp>
        <p:nvSpPr>
          <p:cNvPr id="4059" name="Title Text"/>
          <p:cNvSpPr txBox="1">
            <a:spLocks noGrp="1"/>
          </p:cNvSpPr>
          <p:nvPr>
            <p:ph type="title"/>
          </p:nvPr>
        </p:nvSpPr>
        <p:spPr>
          <a:xfrm>
            <a:off x="457200" y="274638"/>
            <a:ext cx="8229600" cy="1143001"/>
          </a:xfrm>
          <a:prstGeom prst="rect">
            <a:avLst/>
          </a:prstGeom>
        </p:spPr>
        <p:txBody>
          <a:bodyPr/>
          <a:lstStyle/>
          <a:p>
            <a:r>
              <a:t>Title Text</a:t>
            </a:r>
          </a:p>
        </p:txBody>
      </p:sp>
      <p:sp>
        <p:nvSpPr>
          <p:cNvPr id="4060"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vl1pPr>
            <a:lvl2pPr marL="0" indent="457200">
              <a:spcBef>
                <a:spcPts val="500"/>
              </a:spcBef>
              <a:buSzTx/>
              <a:buNone/>
              <a:defRPr sz="2400" b="1"/>
            </a:lvl2pPr>
            <a:lvl3pPr marL="0" indent="914400">
              <a:spcBef>
                <a:spcPts val="500"/>
              </a:spcBef>
              <a:buSzTx/>
              <a:buNone/>
              <a:defRPr sz="2400" b="1"/>
            </a:lvl3pPr>
            <a:lvl4pPr marL="0" indent="1371600">
              <a:spcBef>
                <a:spcPts val="500"/>
              </a:spcBef>
              <a:buSzTx/>
              <a:buNone/>
              <a:defRPr sz="2400" b="1"/>
            </a:lvl4pPr>
            <a:lvl5pPr marL="0" indent="1828800">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4061"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pPr>
            <a:endParaRPr/>
          </a:p>
        </p:txBody>
      </p:sp>
      <p:sp>
        <p:nvSpPr>
          <p:cNvPr id="4062"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900749560"/>
      </p:ext>
    </p:extLst>
  </p:cSld>
  <p:clrMapOvr>
    <a:masterClrMapping/>
  </p:clrMapOvr>
  <p:transition spd="med"/>
</p:sldLayout>
</file>

<file path=ppt/slideLayouts/slideLayout259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3"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4" name="Rectangle 6"/>
          <p:cNvSpPr>
            <a:spLocks noGrp="1" noChangeArrowheads="1"/>
          </p:cNvSpPr>
          <p:nvPr>
            <p:ph type="sldNum" sz="quarter" idx="12"/>
          </p:nvPr>
        </p:nvSpPr>
        <p:spPr/>
        <p:txBody>
          <a:bodyPr/>
          <a:lstStyle>
            <a:lvl1pPr eaLnBrk="1" hangingPunct="1">
              <a:defRPr/>
            </a:lvl1pPr>
          </a:lstStyle>
          <a:p>
            <a:pPr>
              <a:defRPr/>
            </a:pPr>
            <a:fld id="{F88F4F07-00B8-5A49-A120-0DCE12CA23C0}" type="slidenum">
              <a:rPr lang="en-US"/>
              <a:pPr>
                <a:defRPr/>
              </a:pPr>
              <a:t>‹#›</a:t>
            </a:fld>
            <a:endParaRPr lang="en-US"/>
          </a:p>
        </p:txBody>
      </p:sp>
    </p:spTree>
    <p:extLst>
      <p:ext uri="{BB962C8B-B14F-4D97-AF65-F5344CB8AC3E}">
        <p14:creationId xmlns:p14="http://schemas.microsoft.com/office/powerpoint/2010/main" val="1881008178"/>
      </p:ext>
    </p:extLst>
  </p:cSld>
  <p:clrMapOvr>
    <a:masterClrMapping/>
  </p:clrMapOvr>
</p:sldLayout>
</file>

<file path=ppt/slideLayouts/slideLayout259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2D9EE1E6-E580-4243-B3C5-F8B41053ECE5}" type="slidenum">
              <a:rPr lang="en-US"/>
              <a:pPr>
                <a:defRPr/>
              </a:pPr>
              <a:t>‹#›</a:t>
            </a:fld>
            <a:endParaRPr lang="en-US"/>
          </a:p>
        </p:txBody>
      </p:sp>
    </p:spTree>
    <p:extLst>
      <p:ext uri="{BB962C8B-B14F-4D97-AF65-F5344CB8AC3E}">
        <p14:creationId xmlns:p14="http://schemas.microsoft.com/office/powerpoint/2010/main" val="502113026"/>
      </p:ext>
    </p:extLst>
  </p:cSld>
  <p:clrMapOvr>
    <a:masterClrMapping/>
  </p:clrMapOvr>
</p:sldLayout>
</file>

<file path=ppt/slideLayouts/slideLayout259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74F70183-6103-3E4A-8BC4-D6D71578598A}" type="slidenum">
              <a:rPr lang="en-US"/>
              <a:pPr>
                <a:defRPr/>
              </a:pPr>
              <a:t>‹#›</a:t>
            </a:fld>
            <a:endParaRPr lang="en-US"/>
          </a:p>
        </p:txBody>
      </p:sp>
    </p:spTree>
    <p:extLst>
      <p:ext uri="{BB962C8B-B14F-4D97-AF65-F5344CB8AC3E}">
        <p14:creationId xmlns:p14="http://schemas.microsoft.com/office/powerpoint/2010/main" val="3828438849"/>
      </p:ext>
    </p:extLst>
  </p:cSld>
  <p:clrMapOvr>
    <a:masterClrMapping/>
  </p:clrMapOvr>
</p:sldLayout>
</file>

<file path=ppt/slideLayouts/slideLayout259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0C5D8C18-5594-7442-9D3E-87A92F5602F6}" type="slidenum">
              <a:rPr lang="en-US"/>
              <a:pPr>
                <a:defRPr/>
              </a:pPr>
              <a:t>‹#›</a:t>
            </a:fld>
            <a:endParaRPr lang="en-US"/>
          </a:p>
        </p:txBody>
      </p:sp>
    </p:spTree>
    <p:extLst>
      <p:ext uri="{BB962C8B-B14F-4D97-AF65-F5344CB8AC3E}">
        <p14:creationId xmlns:p14="http://schemas.microsoft.com/office/powerpoint/2010/main" val="1756406844"/>
      </p:ext>
    </p:extLst>
  </p:cSld>
  <p:clrMapOvr>
    <a:masterClrMapping/>
  </p:clrMapOvr>
</p:sldLayout>
</file>

<file path=ppt/slideLayouts/slideLayout259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F2144052-42C5-2440-A9C8-DB4B09A08CFE}" type="slidenum">
              <a:rPr lang="en-US"/>
              <a:pPr>
                <a:defRPr/>
              </a:pPr>
              <a:t>‹#›</a:t>
            </a:fld>
            <a:endParaRPr lang="en-US"/>
          </a:p>
        </p:txBody>
      </p:sp>
    </p:spTree>
    <p:extLst>
      <p:ext uri="{BB962C8B-B14F-4D97-AF65-F5344CB8AC3E}">
        <p14:creationId xmlns:p14="http://schemas.microsoft.com/office/powerpoint/2010/main" val="3104473718"/>
      </p:ext>
    </p:extLst>
  </p:cSld>
  <p:clrMapOvr>
    <a:masterClrMapping/>
  </p:clrMapOvr>
</p:sldLayout>
</file>

<file path=ppt/slideLayouts/slideLayout2595.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quarter" idx="1"/>
          </p:nvPr>
        </p:nvSpPr>
        <p:spPr>
          <a:xfrm>
            <a:off x="6858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6858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Content Placeholder 5"/>
          <p:cNvSpPr>
            <a:spLocks noGrp="1"/>
          </p:cNvSpPr>
          <p:nvPr>
            <p:ph sz="quarter" idx="4"/>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8"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9" name="Rectangle 6"/>
          <p:cNvSpPr>
            <a:spLocks noGrp="1" noChangeArrowheads="1"/>
          </p:cNvSpPr>
          <p:nvPr>
            <p:ph type="sldNum" sz="quarter" idx="12"/>
          </p:nvPr>
        </p:nvSpPr>
        <p:spPr/>
        <p:txBody>
          <a:bodyPr/>
          <a:lstStyle>
            <a:lvl1pPr eaLnBrk="1" hangingPunct="1">
              <a:defRPr/>
            </a:lvl1pPr>
          </a:lstStyle>
          <a:p>
            <a:pPr>
              <a:defRPr/>
            </a:pPr>
            <a:fld id="{65985413-4F82-CF49-845C-6663E08F9759}" type="slidenum">
              <a:rPr lang="en-US"/>
              <a:pPr>
                <a:defRPr/>
              </a:pPr>
              <a:t>‹#›</a:t>
            </a:fld>
            <a:endParaRPr lang="en-US"/>
          </a:p>
        </p:txBody>
      </p:sp>
    </p:spTree>
    <p:extLst>
      <p:ext uri="{BB962C8B-B14F-4D97-AF65-F5344CB8AC3E}">
        <p14:creationId xmlns:p14="http://schemas.microsoft.com/office/powerpoint/2010/main" val="2503016439"/>
      </p:ext>
    </p:extLst>
  </p:cSld>
  <p:clrMapOvr>
    <a:masterClrMapping/>
  </p:clrMapOvr>
</p:sldLayout>
</file>

<file path=ppt/slideLayouts/slideLayout2596.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7"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8" name="Rectangle 6"/>
          <p:cNvSpPr>
            <a:spLocks noGrp="1" noChangeArrowheads="1"/>
          </p:cNvSpPr>
          <p:nvPr>
            <p:ph type="sldNum" sz="quarter" idx="12"/>
          </p:nvPr>
        </p:nvSpPr>
        <p:spPr/>
        <p:txBody>
          <a:bodyPr/>
          <a:lstStyle>
            <a:lvl1pPr eaLnBrk="1" hangingPunct="1">
              <a:defRPr/>
            </a:lvl1pPr>
          </a:lstStyle>
          <a:p>
            <a:pPr>
              <a:defRPr/>
            </a:pPr>
            <a:fld id="{F4299C1E-28A6-CA41-8169-B271116660F7}" type="slidenum">
              <a:rPr lang="en-US"/>
              <a:pPr>
                <a:defRPr/>
              </a:pPr>
              <a:t>‹#›</a:t>
            </a:fld>
            <a:endParaRPr lang="en-US"/>
          </a:p>
        </p:txBody>
      </p:sp>
    </p:spTree>
    <p:extLst>
      <p:ext uri="{BB962C8B-B14F-4D97-AF65-F5344CB8AC3E}">
        <p14:creationId xmlns:p14="http://schemas.microsoft.com/office/powerpoint/2010/main" val="1126847230"/>
      </p:ext>
    </p:extLst>
  </p:cSld>
  <p:clrMapOvr>
    <a:masterClrMapping/>
  </p:clrMapOvr>
</p:sldLayout>
</file>

<file path=ppt/slideLayouts/slideLayout2597.xml><?xml version="1.0" encoding="utf-8"?>
<p:sldLayout xmlns:a="http://schemas.openxmlformats.org/drawingml/2006/main" xmlns:r="http://schemas.openxmlformats.org/officeDocument/2006/relationships" xmlns:p="http://schemas.openxmlformats.org/presentationml/2006/main" showMasterSp="0" type="title" preserve="1">
  <p:cSld name="Title Slide">
    <p:bg>
      <p:bgPr>
        <a:gradFill rotWithShape="0">
          <a:gsLst>
            <a:gs pos="0">
              <a:schemeClr val="bg2"/>
            </a:gs>
            <a:gs pos="50000">
              <a:schemeClr val="bg1"/>
            </a:gs>
            <a:gs pos="100000">
              <a:schemeClr val="bg2"/>
            </a:gs>
          </a:gsLst>
          <a:lin ang="0" scaled="1"/>
        </a:gra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4000" cy="6918325"/>
            <a:chOff x="0" y="0"/>
            <a:chExt cx="5760" cy="4358"/>
          </a:xfrm>
        </p:grpSpPr>
        <p:sp>
          <p:nvSpPr>
            <p:cNvPr id="5" name="Rectangle 3"/>
            <p:cNvSpPr>
              <a:spLocks noChangeArrowheads="1"/>
            </p:cNvSpPr>
            <p:nvPr/>
          </p:nvSpPr>
          <p:spPr bwMode="invGray">
            <a:xfrm>
              <a:off x="5533" y="280"/>
              <a:ext cx="227" cy="1986"/>
            </a:xfrm>
            <a:prstGeom prst="rect">
              <a:avLst/>
            </a:prstGeom>
            <a:gradFill rotWithShape="0">
              <a:gsLst>
                <a:gs pos="0">
                  <a:schemeClr val="bg2"/>
                </a:gs>
                <a:gs pos="50000">
                  <a:schemeClr val="hlink"/>
                </a:gs>
                <a:gs pos="100000">
                  <a:schemeClr val="bg2"/>
                </a:gs>
              </a:gsLst>
              <a:lin ang="0" scaled="1"/>
            </a:gradFill>
            <a:ln w="9525">
              <a:noFill/>
              <a:miter lim="800000"/>
              <a:headEnd/>
              <a:tailEnd/>
            </a:ln>
          </p:spPr>
          <p:txBody>
            <a:bodyPr wrap="none" anchor="ctr"/>
            <a:lstStyle/>
            <a:p>
              <a:pPr eaLnBrk="0" hangingPunct="0">
                <a:defRPr/>
              </a:pPr>
              <a:endParaRPr lang="en-US" b="1" i="0" dirty="0">
                <a:solidFill>
                  <a:srgbClr val="FFFFCC"/>
                </a:solidFill>
                <a:latin typeface="Arial" panose="020B0604020202020204" pitchFamily="34" charset="0"/>
                <a:ea typeface="ＭＳ Ｐゴシック" charset="-128"/>
                <a:cs typeface="ＭＳ Ｐゴシック" charset="-128"/>
              </a:endParaRPr>
            </a:p>
          </p:txBody>
        </p:sp>
        <p:sp>
          <p:nvSpPr>
            <p:cNvPr id="6" name="Freeform 4"/>
            <p:cNvSpPr>
              <a:spLocks/>
            </p:cNvSpPr>
            <p:nvPr/>
          </p:nvSpPr>
          <p:spPr bwMode="invGray">
            <a:xfrm>
              <a:off x="0" y="0"/>
              <a:ext cx="5760" cy="1344"/>
            </a:xfrm>
            <a:custGeom>
              <a:avLst/>
              <a:gdLst/>
              <a:ahLst/>
              <a:cxnLst>
                <a:cxn ang="0">
                  <a:pos x="0" y="0"/>
                </a:cxn>
                <a:cxn ang="0">
                  <a:pos x="5760" y="0"/>
                </a:cxn>
                <a:cxn ang="0">
                  <a:pos x="5760" y="720"/>
                </a:cxn>
                <a:cxn ang="0">
                  <a:pos x="3600" y="624"/>
                </a:cxn>
                <a:cxn ang="0">
                  <a:pos x="0" y="1000"/>
                </a:cxn>
                <a:cxn ang="0">
                  <a:pos x="0" y="0"/>
                </a:cxn>
              </a:cxnLst>
              <a:rect l="0" t="0" r="r" b="b"/>
              <a:pathLst>
                <a:path w="5760" h="1104">
                  <a:moveTo>
                    <a:pt x="0" y="0"/>
                  </a:moveTo>
                  <a:lnTo>
                    <a:pt x="5760" y="0"/>
                  </a:lnTo>
                  <a:lnTo>
                    <a:pt x="5760" y="720"/>
                  </a:lnTo>
                  <a:cubicBezTo>
                    <a:pt x="5400" y="824"/>
                    <a:pt x="4560" y="577"/>
                    <a:pt x="3600" y="624"/>
                  </a:cubicBezTo>
                  <a:cubicBezTo>
                    <a:pt x="2640" y="671"/>
                    <a:pt x="600" y="1104"/>
                    <a:pt x="0" y="1000"/>
                  </a:cubicBezTo>
                  <a:lnTo>
                    <a:pt x="0" y="0"/>
                  </a:lnTo>
                  <a:close/>
                </a:path>
              </a:pathLst>
            </a:custGeom>
            <a:gradFill rotWithShape="0">
              <a:gsLst>
                <a:gs pos="0">
                  <a:schemeClr val="bg2"/>
                </a:gs>
                <a:gs pos="50000">
                  <a:schemeClr val="bg1"/>
                </a:gs>
                <a:gs pos="100000">
                  <a:schemeClr val="bg2"/>
                </a:gs>
              </a:gsLst>
              <a:lin ang="0" scaled="1"/>
            </a:gradFill>
            <a:ln w="9525">
              <a:noFill/>
              <a:round/>
              <a:headEnd/>
              <a:tailEnd/>
            </a:ln>
          </p:spPr>
          <p:txBody>
            <a:bodyPr wrap="none" anchor="ctr"/>
            <a:lstStyle/>
            <a:p>
              <a:pPr eaLnBrk="0" hangingPunct="0">
                <a:defRPr/>
              </a:pPr>
              <a:endParaRPr lang="en-US" b="1" i="0" dirty="0">
                <a:solidFill>
                  <a:srgbClr val="FFFFCC"/>
                </a:solidFill>
                <a:latin typeface="Arial" panose="020B0604020202020204" pitchFamily="34" charset="0"/>
                <a:ea typeface="ＭＳ Ｐゴシック" charset="-128"/>
                <a:cs typeface="ＭＳ Ｐゴシック" charset="-128"/>
              </a:endParaRPr>
            </a:p>
          </p:txBody>
        </p:sp>
        <p:sp>
          <p:nvSpPr>
            <p:cNvPr id="7" name="Freeform 5"/>
            <p:cNvSpPr>
              <a:spLocks/>
            </p:cNvSpPr>
            <p:nvPr/>
          </p:nvSpPr>
          <p:spPr bwMode="invGray">
            <a:xfrm>
              <a:off x="0" y="733"/>
              <a:ext cx="5760" cy="3587"/>
            </a:xfrm>
            <a:custGeom>
              <a:avLst/>
              <a:gdLst/>
              <a:ahLst/>
              <a:cxnLst>
                <a:cxn ang="0">
                  <a:pos x="0" y="582"/>
                </a:cxn>
                <a:cxn ang="0">
                  <a:pos x="2640" y="267"/>
                </a:cxn>
                <a:cxn ang="0">
                  <a:pos x="3373" y="160"/>
                </a:cxn>
                <a:cxn ang="0">
                  <a:pos x="5760" y="358"/>
                </a:cxn>
                <a:cxn ang="0">
                  <a:pos x="5760" y="3587"/>
                </a:cxn>
                <a:cxn ang="0">
                  <a:pos x="0" y="3587"/>
                </a:cxn>
                <a:cxn ang="0">
                  <a:pos x="0" y="582"/>
                </a:cxn>
              </a:cxnLst>
              <a:rect l="0" t="0" r="r" b="b"/>
              <a:pathLst>
                <a:path w="5760" h="3587">
                  <a:moveTo>
                    <a:pt x="0" y="582"/>
                  </a:moveTo>
                  <a:cubicBezTo>
                    <a:pt x="1027" y="680"/>
                    <a:pt x="1960" y="387"/>
                    <a:pt x="2640" y="267"/>
                  </a:cubicBezTo>
                  <a:cubicBezTo>
                    <a:pt x="2640" y="267"/>
                    <a:pt x="3268" y="180"/>
                    <a:pt x="3373" y="160"/>
                  </a:cubicBezTo>
                  <a:cubicBezTo>
                    <a:pt x="4120" y="0"/>
                    <a:pt x="5280" y="358"/>
                    <a:pt x="5760" y="358"/>
                  </a:cubicBezTo>
                  <a:lnTo>
                    <a:pt x="5760" y="3587"/>
                  </a:lnTo>
                  <a:lnTo>
                    <a:pt x="0" y="3587"/>
                  </a:lnTo>
                  <a:cubicBezTo>
                    <a:pt x="0" y="3587"/>
                    <a:pt x="0" y="582"/>
                    <a:pt x="0" y="582"/>
                  </a:cubicBezTo>
                  <a:close/>
                </a:path>
              </a:pathLst>
            </a:custGeom>
            <a:gradFill rotWithShape="0">
              <a:gsLst>
                <a:gs pos="0">
                  <a:schemeClr val="bg2"/>
                </a:gs>
                <a:gs pos="50000">
                  <a:schemeClr val="bg1"/>
                </a:gs>
                <a:gs pos="100000">
                  <a:schemeClr val="bg2"/>
                </a:gs>
              </a:gsLst>
              <a:lin ang="0" scaled="1"/>
            </a:gradFill>
            <a:ln w="9525" cap="flat">
              <a:noFill/>
              <a:prstDash val="solid"/>
              <a:round/>
              <a:headEnd type="none" w="med" len="med"/>
              <a:tailEnd type="none" w="med" len="med"/>
            </a:ln>
            <a:effectLst/>
          </p:spPr>
          <p:txBody>
            <a:bodyPr wrap="none" anchor="ctr"/>
            <a:lstStyle/>
            <a:p>
              <a:pPr eaLnBrk="0" hangingPunct="0">
                <a:defRPr/>
              </a:pPr>
              <a:endParaRPr lang="en-US" b="1" i="0" dirty="0">
                <a:solidFill>
                  <a:srgbClr val="FFFFCC"/>
                </a:solidFill>
                <a:latin typeface="Arial" panose="020B0604020202020204" pitchFamily="34" charset="0"/>
                <a:ea typeface="ＭＳ Ｐゴシック" charset="-128"/>
                <a:cs typeface="ＭＳ Ｐゴシック" charset="-128"/>
              </a:endParaRPr>
            </a:p>
          </p:txBody>
        </p:sp>
        <p:sp>
          <p:nvSpPr>
            <p:cNvPr id="8" name="Freeform 6"/>
            <p:cNvSpPr>
              <a:spLocks/>
            </p:cNvSpPr>
            <p:nvPr/>
          </p:nvSpPr>
          <p:spPr bwMode="invGray">
            <a:xfrm>
              <a:off x="0" y="184"/>
              <a:ext cx="5760" cy="538"/>
            </a:xfrm>
            <a:custGeom>
              <a:avLst/>
              <a:gdLst/>
              <a:ahLst/>
              <a:cxnLst>
                <a:cxn ang="0">
                  <a:pos x="0" y="163"/>
                </a:cxn>
                <a:cxn ang="0">
                  <a:pos x="0" y="403"/>
                </a:cxn>
                <a:cxn ang="0">
                  <a:pos x="1773" y="443"/>
                </a:cxn>
                <a:cxn ang="0">
                  <a:pos x="4573" y="176"/>
                </a:cxn>
                <a:cxn ang="0">
                  <a:pos x="5760" y="536"/>
                </a:cxn>
                <a:cxn ang="0">
                  <a:pos x="5760" y="163"/>
                </a:cxn>
                <a:cxn ang="0">
                  <a:pos x="4560" y="29"/>
                </a:cxn>
                <a:cxn ang="0">
                  <a:pos x="1987" y="336"/>
                </a:cxn>
                <a:cxn ang="0">
                  <a:pos x="0" y="163"/>
                </a:cxn>
              </a:cxnLst>
              <a:rect l="0" t="0" r="r" b="b"/>
              <a:pathLst>
                <a:path w="5760" h="538">
                  <a:moveTo>
                    <a:pt x="0" y="163"/>
                  </a:moveTo>
                  <a:lnTo>
                    <a:pt x="0" y="403"/>
                  </a:lnTo>
                  <a:cubicBezTo>
                    <a:pt x="295" y="450"/>
                    <a:pt x="1011" y="481"/>
                    <a:pt x="1773" y="443"/>
                  </a:cubicBezTo>
                  <a:cubicBezTo>
                    <a:pt x="2535" y="405"/>
                    <a:pt x="3909" y="161"/>
                    <a:pt x="4573" y="176"/>
                  </a:cubicBezTo>
                  <a:cubicBezTo>
                    <a:pt x="5237" y="191"/>
                    <a:pt x="5562" y="538"/>
                    <a:pt x="5760" y="536"/>
                  </a:cubicBezTo>
                  <a:lnTo>
                    <a:pt x="5760" y="163"/>
                  </a:lnTo>
                  <a:cubicBezTo>
                    <a:pt x="5560" y="79"/>
                    <a:pt x="5189" y="0"/>
                    <a:pt x="4560" y="29"/>
                  </a:cubicBezTo>
                  <a:cubicBezTo>
                    <a:pt x="3931" y="58"/>
                    <a:pt x="2747" y="314"/>
                    <a:pt x="1987" y="336"/>
                  </a:cubicBezTo>
                  <a:cubicBezTo>
                    <a:pt x="1227" y="358"/>
                    <a:pt x="414" y="199"/>
                    <a:pt x="0" y="163"/>
                  </a:cubicBezTo>
                  <a:close/>
                </a:path>
              </a:pathLst>
            </a:custGeom>
            <a:gradFill rotWithShape="0">
              <a:gsLst>
                <a:gs pos="0">
                  <a:schemeClr val="bg1"/>
                </a:gs>
                <a:gs pos="50000">
                  <a:schemeClr val="bg2"/>
                </a:gs>
                <a:gs pos="100000">
                  <a:schemeClr val="bg1"/>
                </a:gs>
              </a:gsLst>
              <a:lin ang="0" scaled="1"/>
            </a:gradFill>
            <a:ln w="9525">
              <a:noFill/>
              <a:round/>
              <a:headEnd/>
              <a:tailEnd/>
            </a:ln>
          </p:spPr>
          <p:txBody>
            <a:bodyPr wrap="none" anchor="ctr"/>
            <a:lstStyle/>
            <a:p>
              <a:pPr eaLnBrk="0" hangingPunct="0">
                <a:defRPr/>
              </a:pPr>
              <a:endParaRPr lang="en-US" b="1" i="0" dirty="0">
                <a:solidFill>
                  <a:srgbClr val="FFFFCC"/>
                </a:solidFill>
                <a:latin typeface="Arial" panose="020B0604020202020204" pitchFamily="34" charset="0"/>
                <a:ea typeface="ＭＳ Ｐゴシック" charset="-128"/>
                <a:cs typeface="ＭＳ Ｐゴシック" charset="-128"/>
              </a:endParaRPr>
            </a:p>
          </p:txBody>
        </p:sp>
        <p:sp>
          <p:nvSpPr>
            <p:cNvPr id="9" name="Freeform 7"/>
            <p:cNvSpPr>
              <a:spLocks/>
            </p:cNvSpPr>
            <p:nvPr/>
          </p:nvSpPr>
          <p:spPr bwMode="hidden">
            <a:xfrm>
              <a:off x="0" y="1515"/>
              <a:ext cx="5760" cy="674"/>
            </a:xfrm>
            <a:custGeom>
              <a:avLst/>
              <a:gdLst/>
              <a:ahLst/>
              <a:cxnLst>
                <a:cxn ang="0">
                  <a:pos x="0" y="246"/>
                </a:cxn>
                <a:cxn ang="0">
                  <a:pos x="0" y="406"/>
                </a:cxn>
                <a:cxn ang="0">
                  <a:pos x="1280" y="645"/>
                </a:cxn>
                <a:cxn ang="0">
                  <a:pos x="1627" y="580"/>
                </a:cxn>
                <a:cxn ang="0">
                  <a:pos x="4493" y="113"/>
                </a:cxn>
                <a:cxn ang="0">
                  <a:pos x="5760" y="606"/>
                </a:cxn>
                <a:cxn ang="0">
                  <a:pos x="5760" y="233"/>
                </a:cxn>
                <a:cxn ang="0">
                  <a:pos x="4040" y="33"/>
                </a:cxn>
                <a:cxn ang="0">
                  <a:pos x="1093" y="433"/>
                </a:cxn>
                <a:cxn ang="0">
                  <a:pos x="0" y="246"/>
                </a:cxn>
              </a:cxnLst>
              <a:rect l="0" t="0" r="r" b="b"/>
              <a:pathLst>
                <a:path w="5760" h="674">
                  <a:moveTo>
                    <a:pt x="0" y="246"/>
                  </a:moveTo>
                  <a:lnTo>
                    <a:pt x="0" y="406"/>
                  </a:lnTo>
                  <a:cubicBezTo>
                    <a:pt x="213" y="463"/>
                    <a:pt x="1009" y="616"/>
                    <a:pt x="1280" y="645"/>
                  </a:cubicBezTo>
                  <a:cubicBezTo>
                    <a:pt x="1551" y="674"/>
                    <a:pt x="1092" y="669"/>
                    <a:pt x="1627" y="580"/>
                  </a:cubicBezTo>
                  <a:cubicBezTo>
                    <a:pt x="2162" y="491"/>
                    <a:pt x="3804" y="109"/>
                    <a:pt x="4493" y="113"/>
                  </a:cubicBezTo>
                  <a:cubicBezTo>
                    <a:pt x="5182" y="117"/>
                    <a:pt x="5549" y="586"/>
                    <a:pt x="5760" y="606"/>
                  </a:cubicBezTo>
                  <a:lnTo>
                    <a:pt x="5760" y="233"/>
                  </a:lnTo>
                  <a:cubicBezTo>
                    <a:pt x="5471" y="158"/>
                    <a:pt x="4818" y="0"/>
                    <a:pt x="4040" y="33"/>
                  </a:cubicBezTo>
                  <a:cubicBezTo>
                    <a:pt x="3262" y="66"/>
                    <a:pt x="1766" y="398"/>
                    <a:pt x="1093" y="433"/>
                  </a:cubicBezTo>
                  <a:cubicBezTo>
                    <a:pt x="420" y="468"/>
                    <a:pt x="228" y="285"/>
                    <a:pt x="0" y="246"/>
                  </a:cubicBezTo>
                  <a:close/>
                </a:path>
              </a:pathLst>
            </a:custGeom>
            <a:gradFill rotWithShape="0">
              <a:gsLst>
                <a:gs pos="0">
                  <a:schemeClr val="bg1"/>
                </a:gs>
                <a:gs pos="50000">
                  <a:schemeClr val="accent2"/>
                </a:gs>
                <a:gs pos="100000">
                  <a:schemeClr val="bg1"/>
                </a:gs>
              </a:gsLst>
              <a:lin ang="0" scaled="1"/>
            </a:gradFill>
            <a:ln w="9525" cap="flat">
              <a:noFill/>
              <a:prstDash val="solid"/>
              <a:round/>
              <a:headEnd type="none" w="med" len="med"/>
              <a:tailEnd type="none" w="med" len="med"/>
            </a:ln>
            <a:effectLst/>
          </p:spPr>
          <p:txBody>
            <a:bodyPr wrap="none" anchor="ctr"/>
            <a:lstStyle/>
            <a:p>
              <a:pPr eaLnBrk="0" hangingPunct="0">
                <a:defRPr/>
              </a:pPr>
              <a:endParaRPr lang="en-US" b="1" i="0" dirty="0">
                <a:solidFill>
                  <a:srgbClr val="FFFFCC"/>
                </a:solidFill>
                <a:latin typeface="Arial" panose="020B0604020202020204" pitchFamily="34" charset="0"/>
                <a:ea typeface="ＭＳ Ｐゴシック" charset="-128"/>
                <a:cs typeface="ＭＳ Ｐゴシック" charset="-128"/>
              </a:endParaRPr>
            </a:p>
          </p:txBody>
        </p:sp>
        <p:sp>
          <p:nvSpPr>
            <p:cNvPr id="10" name="Freeform 8"/>
            <p:cNvSpPr>
              <a:spLocks/>
            </p:cNvSpPr>
            <p:nvPr/>
          </p:nvSpPr>
          <p:spPr bwMode="white">
            <a:xfrm>
              <a:off x="1560" y="959"/>
              <a:ext cx="4200" cy="3361"/>
            </a:xfrm>
            <a:custGeom>
              <a:avLst/>
              <a:gdLst/>
              <a:ahLst/>
              <a:cxnLst>
                <a:cxn ang="0">
                  <a:pos x="0" y="3361"/>
                </a:cxn>
                <a:cxn ang="0">
                  <a:pos x="1054" y="295"/>
                </a:cxn>
                <a:cxn ang="0">
                  <a:pos x="4200" y="1588"/>
                </a:cxn>
                <a:cxn ang="0">
                  <a:pos x="4200" y="2028"/>
                </a:cxn>
                <a:cxn ang="0">
                  <a:pos x="1200" y="442"/>
                </a:cxn>
                <a:cxn ang="0">
                  <a:pos x="347" y="3361"/>
                </a:cxn>
                <a:cxn ang="0">
                  <a:pos x="0" y="3361"/>
                </a:cxn>
              </a:cxnLst>
              <a:rect l="0" t="0" r="r" b="b"/>
              <a:pathLst>
                <a:path w="4200" h="3361">
                  <a:moveTo>
                    <a:pt x="0" y="3361"/>
                  </a:moveTo>
                  <a:cubicBezTo>
                    <a:pt x="118" y="2850"/>
                    <a:pt x="354" y="590"/>
                    <a:pt x="1054" y="295"/>
                  </a:cubicBezTo>
                  <a:cubicBezTo>
                    <a:pt x="1754" y="0"/>
                    <a:pt x="3676" y="1299"/>
                    <a:pt x="4200" y="1588"/>
                  </a:cubicBezTo>
                  <a:lnTo>
                    <a:pt x="4200" y="2028"/>
                  </a:lnTo>
                  <a:cubicBezTo>
                    <a:pt x="3700" y="1837"/>
                    <a:pt x="1842" y="220"/>
                    <a:pt x="1200" y="442"/>
                  </a:cubicBezTo>
                  <a:cubicBezTo>
                    <a:pt x="558" y="664"/>
                    <a:pt x="547" y="2875"/>
                    <a:pt x="347" y="3361"/>
                  </a:cubicBezTo>
                  <a:lnTo>
                    <a:pt x="0" y="3361"/>
                  </a:lnTo>
                  <a:close/>
                </a:path>
              </a:pathLst>
            </a:custGeom>
            <a:gradFill rotWithShape="0">
              <a:gsLst>
                <a:gs pos="0">
                  <a:schemeClr val="accent2"/>
                </a:gs>
                <a:gs pos="50000">
                  <a:schemeClr val="bg1"/>
                </a:gs>
                <a:gs pos="100000">
                  <a:schemeClr val="accent2"/>
                </a:gs>
              </a:gsLst>
              <a:lin ang="5400000" scaled="1"/>
            </a:gradFill>
            <a:ln w="9525">
              <a:noFill/>
              <a:round/>
              <a:headEnd/>
              <a:tailEnd/>
            </a:ln>
          </p:spPr>
          <p:txBody>
            <a:bodyPr wrap="none" anchor="ctr"/>
            <a:lstStyle/>
            <a:p>
              <a:pPr eaLnBrk="0" hangingPunct="0">
                <a:defRPr/>
              </a:pPr>
              <a:endParaRPr lang="en-US" b="1" i="0" dirty="0">
                <a:solidFill>
                  <a:srgbClr val="FFFFCC"/>
                </a:solidFill>
                <a:latin typeface="Arial" panose="020B0604020202020204" pitchFamily="34" charset="0"/>
                <a:ea typeface="ＭＳ Ｐゴシック" charset="-128"/>
                <a:cs typeface="ＭＳ Ｐゴシック" charset="-128"/>
              </a:endParaRPr>
            </a:p>
          </p:txBody>
        </p:sp>
        <p:sp>
          <p:nvSpPr>
            <p:cNvPr id="11" name="Freeform 9"/>
            <p:cNvSpPr>
              <a:spLocks/>
            </p:cNvSpPr>
            <p:nvPr/>
          </p:nvSpPr>
          <p:spPr bwMode="invGray">
            <a:xfrm>
              <a:off x="0" y="2169"/>
              <a:ext cx="5760" cy="1925"/>
            </a:xfrm>
            <a:custGeom>
              <a:avLst/>
              <a:gdLst/>
              <a:ahLst/>
              <a:cxnLst>
                <a:cxn ang="0">
                  <a:pos x="0" y="804"/>
                </a:cxn>
                <a:cxn ang="0">
                  <a:pos x="0" y="991"/>
                </a:cxn>
                <a:cxn ang="0">
                  <a:pos x="1547" y="1818"/>
                </a:cxn>
                <a:cxn ang="0">
                  <a:pos x="3253" y="351"/>
                </a:cxn>
                <a:cxn ang="0">
                  <a:pos x="5760" y="1537"/>
                </a:cxn>
                <a:cxn ang="0">
                  <a:pos x="5760" y="1151"/>
                </a:cxn>
                <a:cxn ang="0">
                  <a:pos x="3240" y="84"/>
                </a:cxn>
                <a:cxn ang="0">
                  <a:pos x="1573" y="1671"/>
                </a:cxn>
                <a:cxn ang="0">
                  <a:pos x="0" y="804"/>
                </a:cxn>
              </a:cxnLst>
              <a:rect l="0" t="0" r="r" b="b"/>
              <a:pathLst>
                <a:path w="5760" h="1925">
                  <a:moveTo>
                    <a:pt x="0" y="804"/>
                  </a:moveTo>
                  <a:lnTo>
                    <a:pt x="0" y="991"/>
                  </a:lnTo>
                  <a:cubicBezTo>
                    <a:pt x="258" y="1160"/>
                    <a:pt x="1005" y="1925"/>
                    <a:pt x="1547" y="1818"/>
                  </a:cubicBezTo>
                  <a:cubicBezTo>
                    <a:pt x="2089" y="1711"/>
                    <a:pt x="2551" y="398"/>
                    <a:pt x="3253" y="351"/>
                  </a:cubicBezTo>
                  <a:cubicBezTo>
                    <a:pt x="3955" y="304"/>
                    <a:pt x="5342" y="1404"/>
                    <a:pt x="5760" y="1537"/>
                  </a:cubicBezTo>
                  <a:lnTo>
                    <a:pt x="5760" y="1151"/>
                  </a:lnTo>
                  <a:cubicBezTo>
                    <a:pt x="5405" y="1124"/>
                    <a:pt x="3982" y="0"/>
                    <a:pt x="3240" y="84"/>
                  </a:cubicBezTo>
                  <a:cubicBezTo>
                    <a:pt x="2542" y="171"/>
                    <a:pt x="2113" y="1551"/>
                    <a:pt x="1573" y="1671"/>
                  </a:cubicBezTo>
                  <a:cubicBezTo>
                    <a:pt x="1033" y="1791"/>
                    <a:pt x="262" y="826"/>
                    <a:pt x="0" y="804"/>
                  </a:cubicBezTo>
                  <a:close/>
                </a:path>
              </a:pathLst>
            </a:custGeom>
            <a:gradFill rotWithShape="0">
              <a:gsLst>
                <a:gs pos="0">
                  <a:schemeClr val="bg1"/>
                </a:gs>
                <a:gs pos="50000">
                  <a:schemeClr val="accent2"/>
                </a:gs>
                <a:gs pos="100000">
                  <a:schemeClr val="bg1"/>
                </a:gs>
              </a:gsLst>
              <a:lin ang="0" scaled="1"/>
            </a:gradFill>
            <a:ln w="9525" cap="flat">
              <a:noFill/>
              <a:prstDash val="solid"/>
              <a:round/>
              <a:headEnd type="none" w="med" len="med"/>
              <a:tailEnd type="none" w="med" len="med"/>
            </a:ln>
            <a:effectLst/>
          </p:spPr>
          <p:txBody>
            <a:bodyPr wrap="none" anchor="ctr"/>
            <a:lstStyle/>
            <a:p>
              <a:pPr eaLnBrk="0" hangingPunct="0">
                <a:defRPr/>
              </a:pPr>
              <a:endParaRPr lang="en-US" b="1" i="0" dirty="0">
                <a:solidFill>
                  <a:srgbClr val="FFFFCC"/>
                </a:solidFill>
                <a:latin typeface="Arial" panose="020B0604020202020204" pitchFamily="34" charset="0"/>
                <a:ea typeface="ＭＳ Ｐゴシック" charset="-128"/>
                <a:cs typeface="ＭＳ Ｐゴシック" charset="-128"/>
              </a:endParaRPr>
            </a:p>
          </p:txBody>
        </p:sp>
        <p:sp>
          <p:nvSpPr>
            <p:cNvPr id="12" name="Freeform 10"/>
            <p:cNvSpPr>
              <a:spLocks/>
            </p:cNvSpPr>
            <p:nvPr/>
          </p:nvSpPr>
          <p:spPr bwMode="white">
            <a:xfrm>
              <a:off x="0" y="2238"/>
              <a:ext cx="3929" cy="2120"/>
            </a:xfrm>
            <a:custGeom>
              <a:avLst/>
              <a:gdLst/>
              <a:ahLst/>
              <a:cxnLst>
                <a:cxn ang="0">
                  <a:pos x="0" y="415"/>
                </a:cxn>
                <a:cxn ang="0">
                  <a:pos x="0" y="508"/>
                </a:cxn>
                <a:cxn ang="0">
                  <a:pos x="1933" y="229"/>
                </a:cxn>
                <a:cxn ang="0">
                  <a:pos x="3920" y="1055"/>
                </a:cxn>
                <a:cxn ang="0">
                  <a:pos x="3587" y="2082"/>
                </a:cxn>
                <a:cxn ang="0">
                  <a:pos x="3947" y="829"/>
                </a:cxn>
                <a:cxn ang="0">
                  <a:pos x="2253" y="69"/>
                </a:cxn>
                <a:cxn ang="0">
                  <a:pos x="0" y="415"/>
                </a:cxn>
              </a:cxnLst>
              <a:rect l="0" t="0" r="r" b="b"/>
              <a:pathLst>
                <a:path w="4196" h="2120">
                  <a:moveTo>
                    <a:pt x="0" y="415"/>
                  </a:moveTo>
                  <a:lnTo>
                    <a:pt x="0" y="508"/>
                  </a:lnTo>
                  <a:cubicBezTo>
                    <a:pt x="160" y="577"/>
                    <a:pt x="1280" y="138"/>
                    <a:pt x="1933" y="229"/>
                  </a:cubicBezTo>
                  <a:cubicBezTo>
                    <a:pt x="2586" y="320"/>
                    <a:pt x="3644" y="746"/>
                    <a:pt x="3920" y="1055"/>
                  </a:cubicBezTo>
                  <a:cubicBezTo>
                    <a:pt x="4196" y="1364"/>
                    <a:pt x="3583" y="2120"/>
                    <a:pt x="3587" y="2082"/>
                  </a:cubicBezTo>
                  <a:lnTo>
                    <a:pt x="3947" y="829"/>
                  </a:lnTo>
                  <a:cubicBezTo>
                    <a:pt x="3725" y="494"/>
                    <a:pt x="2911" y="138"/>
                    <a:pt x="2253" y="69"/>
                  </a:cubicBezTo>
                  <a:cubicBezTo>
                    <a:pt x="1595" y="0"/>
                    <a:pt x="469" y="343"/>
                    <a:pt x="0" y="415"/>
                  </a:cubicBezTo>
                  <a:close/>
                </a:path>
              </a:pathLst>
            </a:custGeom>
            <a:gradFill rotWithShape="0">
              <a:gsLst>
                <a:gs pos="0">
                  <a:schemeClr val="accent2"/>
                </a:gs>
                <a:gs pos="50000">
                  <a:schemeClr val="bg1"/>
                </a:gs>
                <a:gs pos="100000">
                  <a:schemeClr val="accent2"/>
                </a:gs>
              </a:gsLst>
              <a:lin ang="5400000" scaled="1"/>
            </a:gradFill>
            <a:ln w="9525" cap="flat">
              <a:noFill/>
              <a:prstDash val="solid"/>
              <a:round/>
              <a:headEnd type="none" w="med" len="med"/>
              <a:tailEnd type="none" w="med" len="med"/>
            </a:ln>
            <a:effectLst/>
          </p:spPr>
          <p:txBody>
            <a:bodyPr wrap="none" anchor="ctr"/>
            <a:lstStyle/>
            <a:p>
              <a:pPr eaLnBrk="0" hangingPunct="0">
                <a:defRPr/>
              </a:pPr>
              <a:endParaRPr lang="en-US" b="1" i="0" dirty="0">
                <a:solidFill>
                  <a:srgbClr val="FFFFCC"/>
                </a:solidFill>
                <a:latin typeface="Arial" panose="020B0604020202020204" pitchFamily="34" charset="0"/>
                <a:ea typeface="ＭＳ Ｐゴシック" charset="-128"/>
                <a:cs typeface="ＭＳ Ｐゴシック" charset="-128"/>
              </a:endParaRPr>
            </a:p>
          </p:txBody>
        </p:sp>
      </p:grpSp>
      <p:sp>
        <p:nvSpPr>
          <p:cNvPr id="4107" name="Rectangle 11"/>
          <p:cNvSpPr>
            <a:spLocks noGrp="1" noChangeArrowheads="1"/>
          </p:cNvSpPr>
          <p:nvPr>
            <p:ph type="ctrTitle"/>
          </p:nvPr>
        </p:nvSpPr>
        <p:spPr>
          <a:xfrm>
            <a:off x="685800" y="22860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4108" name="Rectangle 12"/>
          <p:cNvSpPr>
            <a:spLocks noGrp="1" noChangeArrowheads="1"/>
          </p:cNvSpPr>
          <p:nvPr>
            <p:ph type="subTitle" idx="1"/>
          </p:nvPr>
        </p:nvSpPr>
        <p:spPr>
          <a:xfrm>
            <a:off x="1371600" y="3886200"/>
            <a:ext cx="6400800" cy="1752600"/>
          </a:xfrm>
        </p:spPr>
        <p:txBody>
          <a:bodyPr/>
          <a:lstStyle>
            <a:lvl1pPr marL="0" indent="0" algn="ctr">
              <a:buFontTx/>
              <a:buNone/>
              <a:defRPr b="1" i="0">
                <a:latin typeface="Arial" panose="020B0604020202020204" pitchFamily="34" charset="0"/>
                <a:cs typeface="Arial" panose="020B0604020202020204" pitchFamily="34" charset="0"/>
              </a:defRPr>
            </a:lvl1pPr>
          </a:lstStyle>
          <a:p>
            <a:r>
              <a:rPr lang="en-US" dirty="0"/>
              <a:t>Click to edit Master subtitle style</a:t>
            </a:r>
          </a:p>
        </p:txBody>
      </p:sp>
      <p:sp>
        <p:nvSpPr>
          <p:cNvPr id="13" name="Rectangle 13"/>
          <p:cNvSpPr>
            <a:spLocks noGrp="1" noChangeArrowheads="1"/>
          </p:cNvSpPr>
          <p:nvPr>
            <p:ph type="dt" sz="quarter" idx="10"/>
          </p:nvPr>
        </p:nvSpPr>
        <p:spPr/>
        <p:txBody>
          <a:bodyPr/>
          <a:lstStyle>
            <a:lvl1pPr>
              <a:spcBef>
                <a:spcPct val="0"/>
              </a:spcBef>
              <a:defRPr/>
            </a:lvl1pPr>
          </a:lstStyle>
          <a:p>
            <a:pPr>
              <a:defRPr/>
            </a:pPr>
            <a:endParaRPr lang="en-US">
              <a:solidFill>
                <a:srgbClr val="FFFFCC"/>
              </a:solidFill>
              <a:latin typeface="Times New Roman"/>
            </a:endParaRPr>
          </a:p>
        </p:txBody>
      </p:sp>
      <p:sp>
        <p:nvSpPr>
          <p:cNvPr id="14" name="Rectangle 14"/>
          <p:cNvSpPr>
            <a:spLocks noGrp="1" noChangeArrowheads="1"/>
          </p:cNvSpPr>
          <p:nvPr>
            <p:ph type="ftr" sz="quarter" idx="11"/>
          </p:nvPr>
        </p:nvSpPr>
        <p:spPr/>
        <p:txBody>
          <a:bodyPr/>
          <a:lstStyle>
            <a:lvl1pPr>
              <a:spcBef>
                <a:spcPct val="0"/>
              </a:spcBef>
              <a:defRPr/>
            </a:lvl1pPr>
          </a:lstStyle>
          <a:p>
            <a:pPr>
              <a:defRPr/>
            </a:pPr>
            <a:endParaRPr lang="en-US">
              <a:solidFill>
                <a:srgbClr val="FFFFCC"/>
              </a:solidFill>
              <a:latin typeface="Times New Roman"/>
            </a:endParaRPr>
          </a:p>
        </p:txBody>
      </p:sp>
      <p:sp>
        <p:nvSpPr>
          <p:cNvPr id="15" name="Rectangle 15"/>
          <p:cNvSpPr>
            <a:spLocks noGrp="1" noChangeArrowheads="1"/>
          </p:cNvSpPr>
          <p:nvPr>
            <p:ph type="sldNum" sz="quarter" idx="12"/>
          </p:nvPr>
        </p:nvSpPr>
        <p:spPr/>
        <p:txBody>
          <a:bodyPr/>
          <a:lstStyle>
            <a:lvl1pPr>
              <a:spcBef>
                <a:spcPct val="0"/>
              </a:spcBef>
              <a:defRPr/>
            </a:lvl1pPr>
          </a:lstStyle>
          <a:p>
            <a:pPr>
              <a:defRPr/>
            </a:pPr>
            <a:fld id="{1DAD7D73-3D59-4444-A768-4ABE31B4CD32}"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856058604"/>
      </p:ext>
    </p:extLst>
  </p:cSld>
  <p:clrMapOvr>
    <a:masterClrMapping/>
  </p:clrMapOvr>
</p:sldLayout>
</file>

<file path=ppt/slideLayouts/slideLayout259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2"/>
          <p:cNvSpPr>
            <a:spLocks noGrp="1" noChangeArrowheads="1"/>
          </p:cNvSpPr>
          <p:nvPr>
            <p:ph type="dt" sz="half" idx="10"/>
          </p:nvPr>
        </p:nvSpPr>
        <p:spPr>
          <a:ln/>
        </p:spPr>
        <p:txBody>
          <a:bodyPr/>
          <a:lstStyle>
            <a:lvl1pPr>
              <a:defRPr/>
            </a:lvl1pPr>
          </a:lstStyle>
          <a:p>
            <a:pPr>
              <a:defRPr/>
            </a:pPr>
            <a:endParaRPr lang="en-US">
              <a:solidFill>
                <a:srgbClr val="FFFFCC"/>
              </a:solidFill>
              <a:latin typeface="Times New Roman"/>
            </a:endParaRPr>
          </a:p>
        </p:txBody>
      </p:sp>
      <p:sp>
        <p:nvSpPr>
          <p:cNvPr id="5" name="Rectangle 13"/>
          <p:cNvSpPr>
            <a:spLocks noGrp="1" noChangeArrowheads="1"/>
          </p:cNvSpPr>
          <p:nvPr>
            <p:ph type="ftr" sz="quarter" idx="11"/>
          </p:nvPr>
        </p:nvSpPr>
        <p:spPr>
          <a:ln/>
        </p:spPr>
        <p:txBody>
          <a:bodyPr/>
          <a:lstStyle>
            <a:lvl1pPr>
              <a:defRPr/>
            </a:lvl1pPr>
          </a:lstStyle>
          <a:p>
            <a:pPr>
              <a:defRPr/>
            </a:pPr>
            <a:endParaRPr lang="en-US">
              <a:solidFill>
                <a:srgbClr val="FFFFCC"/>
              </a:solidFill>
              <a:latin typeface="Times New Roman"/>
            </a:endParaRPr>
          </a:p>
        </p:txBody>
      </p:sp>
      <p:sp>
        <p:nvSpPr>
          <p:cNvPr id="6" name="Rectangle 14"/>
          <p:cNvSpPr>
            <a:spLocks noGrp="1" noChangeArrowheads="1"/>
          </p:cNvSpPr>
          <p:nvPr>
            <p:ph type="sldNum" sz="quarter" idx="12"/>
          </p:nvPr>
        </p:nvSpPr>
        <p:spPr>
          <a:ln/>
        </p:spPr>
        <p:txBody>
          <a:bodyPr/>
          <a:lstStyle>
            <a:lvl1pPr>
              <a:defRPr/>
            </a:lvl1pPr>
          </a:lstStyle>
          <a:p>
            <a:pPr>
              <a:defRPr/>
            </a:pPr>
            <a:fld id="{A91D9F8F-4350-684C-A9E0-61E76DBA7EBE}"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1240212817"/>
      </p:ext>
    </p:extLst>
  </p:cSld>
  <p:clrMapOvr>
    <a:masterClrMapping/>
  </p:clrMapOvr>
</p:sldLayout>
</file>

<file path=ppt/slideLayouts/slideLayout259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12"/>
          <p:cNvSpPr>
            <a:spLocks noGrp="1" noChangeArrowheads="1"/>
          </p:cNvSpPr>
          <p:nvPr>
            <p:ph type="dt" sz="half" idx="10"/>
          </p:nvPr>
        </p:nvSpPr>
        <p:spPr>
          <a:ln/>
        </p:spPr>
        <p:txBody>
          <a:bodyPr/>
          <a:lstStyle>
            <a:lvl1pPr>
              <a:defRPr/>
            </a:lvl1pPr>
          </a:lstStyle>
          <a:p>
            <a:pPr>
              <a:defRPr/>
            </a:pPr>
            <a:endParaRPr lang="en-US">
              <a:solidFill>
                <a:srgbClr val="FFFFCC"/>
              </a:solidFill>
              <a:latin typeface="Times New Roman"/>
            </a:endParaRPr>
          </a:p>
        </p:txBody>
      </p:sp>
      <p:sp>
        <p:nvSpPr>
          <p:cNvPr id="5" name="Rectangle 13"/>
          <p:cNvSpPr>
            <a:spLocks noGrp="1" noChangeArrowheads="1"/>
          </p:cNvSpPr>
          <p:nvPr>
            <p:ph type="ftr" sz="quarter" idx="11"/>
          </p:nvPr>
        </p:nvSpPr>
        <p:spPr>
          <a:ln/>
        </p:spPr>
        <p:txBody>
          <a:bodyPr/>
          <a:lstStyle>
            <a:lvl1pPr>
              <a:defRPr/>
            </a:lvl1pPr>
          </a:lstStyle>
          <a:p>
            <a:pPr>
              <a:defRPr/>
            </a:pPr>
            <a:endParaRPr lang="en-US">
              <a:solidFill>
                <a:srgbClr val="FFFFCC"/>
              </a:solidFill>
              <a:latin typeface="Times New Roman"/>
            </a:endParaRPr>
          </a:p>
        </p:txBody>
      </p:sp>
      <p:sp>
        <p:nvSpPr>
          <p:cNvPr id="6" name="Rectangle 14"/>
          <p:cNvSpPr>
            <a:spLocks noGrp="1" noChangeArrowheads="1"/>
          </p:cNvSpPr>
          <p:nvPr>
            <p:ph type="sldNum" sz="quarter" idx="12"/>
          </p:nvPr>
        </p:nvSpPr>
        <p:spPr>
          <a:ln/>
        </p:spPr>
        <p:txBody>
          <a:bodyPr/>
          <a:lstStyle>
            <a:lvl1pPr>
              <a:defRPr/>
            </a:lvl1pPr>
          </a:lstStyle>
          <a:p>
            <a:pPr>
              <a:defRPr/>
            </a:pPr>
            <a:fld id="{E1FADD0C-215E-5248-81C3-5BC47D994A97}"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2270077092"/>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1"/>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Rectangle 4"/>
          <p:cNvSpPr>
            <a:spLocks noGrp="1" noChangeArrowheads="1"/>
          </p:cNvSpPr>
          <p:nvPr>
            <p:ph type="dt" sz="half" idx="10"/>
          </p:nvPr>
        </p:nvSpPr>
        <p:spPr/>
        <p:txBody>
          <a:bodyPr/>
          <a:lstStyle>
            <a:lvl1pPr algn="ctr">
              <a:defRPr/>
            </a:lvl1pPr>
          </a:lstStyle>
          <a:p>
            <a:pPr>
              <a:defRPr/>
            </a:pPr>
            <a:endParaRPr lang="en-US"/>
          </a:p>
        </p:txBody>
      </p:sp>
      <p:sp>
        <p:nvSpPr>
          <p:cNvPr id="7" name="Rectangle 5"/>
          <p:cNvSpPr>
            <a:spLocks noGrp="1" noChangeArrowheads="1"/>
          </p:cNvSpPr>
          <p:nvPr>
            <p:ph type="ftr" sz="quarter" idx="11"/>
          </p:nvPr>
        </p:nvSpPr>
        <p:spPr/>
        <p:txBody>
          <a:bodyPr/>
          <a:lstStyle>
            <a:lvl1pPr>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vl1pPr>
          </a:lstStyle>
          <a:p>
            <a:pPr>
              <a:defRPr/>
            </a:pPr>
            <a:fld id="{BFC77593-07CE-C543-8177-94D0EF123715}" type="slidenum">
              <a:rPr lang="en-US"/>
              <a:pPr>
                <a:defRPr/>
              </a:pPr>
              <a:t>‹#›</a:t>
            </a:fld>
            <a:endParaRPr lang="en-US"/>
          </a:p>
        </p:txBody>
      </p:sp>
    </p:spTree>
    <p:extLst>
      <p:ext uri="{BB962C8B-B14F-4D97-AF65-F5344CB8AC3E}">
        <p14:creationId xmlns:p14="http://schemas.microsoft.com/office/powerpoint/2010/main" val="2017369667"/>
      </p:ext>
    </p:extLst>
  </p:cSld>
  <p:clrMapOvr>
    <a:masterClrMapping/>
  </p:clrMapOvr>
</p:sldLayout>
</file>

<file path=ppt/slideLayouts/slideLayout260.xml><?xml version="1.0" encoding="utf-8"?>
<p:sldLayout xmlns:a="http://schemas.openxmlformats.org/drawingml/2006/main" xmlns:r="http://schemas.openxmlformats.org/officeDocument/2006/relationships" xmlns:p="http://schemas.openxmlformats.org/presentationml/2006/main" type="tx">
  <p:cSld name="13_Title Only">
    <p:spTree>
      <p:nvGrpSpPr>
        <p:cNvPr id="1" name=""/>
        <p:cNvGrpSpPr/>
        <p:nvPr/>
      </p:nvGrpSpPr>
      <p:grpSpPr>
        <a:xfrm>
          <a:off x="0" y="0"/>
          <a:ext cx="0" cy="0"/>
          <a:chOff x="0" y="0"/>
          <a:chExt cx="0" cy="0"/>
        </a:xfrm>
      </p:grpSpPr>
      <p:sp>
        <p:nvSpPr>
          <p:cNvPr id="4069" name="Title Text"/>
          <p:cNvSpPr txBox="1">
            <a:spLocks noGrp="1"/>
          </p:cNvSpPr>
          <p:nvPr>
            <p:ph type="title"/>
          </p:nvPr>
        </p:nvSpPr>
        <p:spPr>
          <a:prstGeom prst="rect">
            <a:avLst/>
          </a:prstGeom>
        </p:spPr>
        <p:txBody>
          <a:bodyPr/>
          <a:lstStyle/>
          <a:p>
            <a:r>
              <a:t>Title Text</a:t>
            </a:r>
          </a:p>
        </p:txBody>
      </p:sp>
      <p:sp>
        <p:nvSpPr>
          <p:cNvPr id="4070"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70914007"/>
      </p:ext>
    </p:extLst>
  </p:cSld>
  <p:clrMapOvr>
    <a:masterClrMapping/>
  </p:clrMapOvr>
  <p:transition spd="med"/>
</p:sldLayout>
</file>

<file path=ppt/slideLayouts/slideLayout260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12"/>
          <p:cNvSpPr>
            <a:spLocks noGrp="1" noChangeArrowheads="1"/>
          </p:cNvSpPr>
          <p:nvPr>
            <p:ph type="dt" sz="half" idx="10"/>
          </p:nvPr>
        </p:nvSpPr>
        <p:spPr>
          <a:ln/>
        </p:spPr>
        <p:txBody>
          <a:bodyPr/>
          <a:lstStyle>
            <a:lvl1pPr>
              <a:defRPr/>
            </a:lvl1pPr>
          </a:lstStyle>
          <a:p>
            <a:pPr>
              <a:defRPr/>
            </a:pPr>
            <a:endParaRPr lang="en-US">
              <a:solidFill>
                <a:srgbClr val="FFFFCC"/>
              </a:solidFill>
              <a:latin typeface="Times New Roman"/>
            </a:endParaRPr>
          </a:p>
        </p:txBody>
      </p:sp>
      <p:sp>
        <p:nvSpPr>
          <p:cNvPr id="6" name="Rectangle 13"/>
          <p:cNvSpPr>
            <a:spLocks noGrp="1" noChangeArrowheads="1"/>
          </p:cNvSpPr>
          <p:nvPr>
            <p:ph type="ftr" sz="quarter" idx="11"/>
          </p:nvPr>
        </p:nvSpPr>
        <p:spPr>
          <a:ln/>
        </p:spPr>
        <p:txBody>
          <a:bodyPr/>
          <a:lstStyle>
            <a:lvl1pPr>
              <a:defRPr/>
            </a:lvl1pPr>
          </a:lstStyle>
          <a:p>
            <a:pPr>
              <a:defRPr/>
            </a:pPr>
            <a:endParaRPr lang="en-US">
              <a:solidFill>
                <a:srgbClr val="FFFFCC"/>
              </a:solidFill>
              <a:latin typeface="Times New Roman"/>
            </a:endParaRPr>
          </a:p>
        </p:txBody>
      </p:sp>
      <p:sp>
        <p:nvSpPr>
          <p:cNvPr id="7" name="Rectangle 14"/>
          <p:cNvSpPr>
            <a:spLocks noGrp="1" noChangeArrowheads="1"/>
          </p:cNvSpPr>
          <p:nvPr>
            <p:ph type="sldNum" sz="quarter" idx="12"/>
          </p:nvPr>
        </p:nvSpPr>
        <p:spPr>
          <a:ln/>
        </p:spPr>
        <p:txBody>
          <a:bodyPr/>
          <a:lstStyle>
            <a:lvl1pPr>
              <a:defRPr/>
            </a:lvl1pPr>
          </a:lstStyle>
          <a:p>
            <a:pPr>
              <a:defRPr/>
            </a:pPr>
            <a:fld id="{3796C781-5D16-2C4E-A188-A7F675D7F4C2}"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1188178939"/>
      </p:ext>
    </p:extLst>
  </p:cSld>
  <p:clrMapOvr>
    <a:masterClrMapping/>
  </p:clrMapOvr>
</p:sldLayout>
</file>

<file path=ppt/slideLayouts/slideLayout260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12"/>
          <p:cNvSpPr>
            <a:spLocks noGrp="1" noChangeArrowheads="1"/>
          </p:cNvSpPr>
          <p:nvPr>
            <p:ph type="dt" sz="half" idx="10"/>
          </p:nvPr>
        </p:nvSpPr>
        <p:spPr>
          <a:ln/>
        </p:spPr>
        <p:txBody>
          <a:bodyPr/>
          <a:lstStyle>
            <a:lvl1pPr>
              <a:defRPr/>
            </a:lvl1pPr>
          </a:lstStyle>
          <a:p>
            <a:pPr>
              <a:defRPr/>
            </a:pPr>
            <a:endParaRPr lang="en-US">
              <a:solidFill>
                <a:srgbClr val="FFFFCC"/>
              </a:solidFill>
              <a:latin typeface="Times New Roman"/>
            </a:endParaRPr>
          </a:p>
        </p:txBody>
      </p:sp>
      <p:sp>
        <p:nvSpPr>
          <p:cNvPr id="8" name="Rectangle 13"/>
          <p:cNvSpPr>
            <a:spLocks noGrp="1" noChangeArrowheads="1"/>
          </p:cNvSpPr>
          <p:nvPr>
            <p:ph type="ftr" sz="quarter" idx="11"/>
          </p:nvPr>
        </p:nvSpPr>
        <p:spPr>
          <a:ln/>
        </p:spPr>
        <p:txBody>
          <a:bodyPr/>
          <a:lstStyle>
            <a:lvl1pPr>
              <a:defRPr/>
            </a:lvl1pPr>
          </a:lstStyle>
          <a:p>
            <a:pPr>
              <a:defRPr/>
            </a:pPr>
            <a:endParaRPr lang="en-US">
              <a:solidFill>
                <a:srgbClr val="FFFFCC"/>
              </a:solidFill>
              <a:latin typeface="Times New Roman"/>
            </a:endParaRPr>
          </a:p>
        </p:txBody>
      </p:sp>
      <p:sp>
        <p:nvSpPr>
          <p:cNvPr id="9" name="Rectangle 14"/>
          <p:cNvSpPr>
            <a:spLocks noGrp="1" noChangeArrowheads="1"/>
          </p:cNvSpPr>
          <p:nvPr>
            <p:ph type="sldNum" sz="quarter" idx="12"/>
          </p:nvPr>
        </p:nvSpPr>
        <p:spPr>
          <a:ln/>
        </p:spPr>
        <p:txBody>
          <a:bodyPr/>
          <a:lstStyle>
            <a:lvl1pPr>
              <a:defRPr/>
            </a:lvl1pPr>
          </a:lstStyle>
          <a:p>
            <a:pPr>
              <a:defRPr/>
            </a:pPr>
            <a:fld id="{C6F4B1E2-6300-854E-8FC0-8F070A133F28}"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559942095"/>
      </p:ext>
    </p:extLst>
  </p:cSld>
  <p:clrMapOvr>
    <a:masterClrMapping/>
  </p:clrMapOvr>
</p:sldLayout>
</file>

<file path=ppt/slideLayouts/slideLayout260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12"/>
          <p:cNvSpPr>
            <a:spLocks noGrp="1" noChangeArrowheads="1"/>
          </p:cNvSpPr>
          <p:nvPr>
            <p:ph type="dt" sz="half" idx="10"/>
          </p:nvPr>
        </p:nvSpPr>
        <p:spPr>
          <a:ln/>
        </p:spPr>
        <p:txBody>
          <a:bodyPr/>
          <a:lstStyle>
            <a:lvl1pPr>
              <a:defRPr/>
            </a:lvl1pPr>
          </a:lstStyle>
          <a:p>
            <a:pPr>
              <a:defRPr/>
            </a:pPr>
            <a:endParaRPr lang="en-US">
              <a:solidFill>
                <a:srgbClr val="FFFFCC"/>
              </a:solidFill>
              <a:latin typeface="Times New Roman"/>
            </a:endParaRPr>
          </a:p>
        </p:txBody>
      </p:sp>
      <p:sp>
        <p:nvSpPr>
          <p:cNvPr id="4" name="Rectangle 13"/>
          <p:cNvSpPr>
            <a:spLocks noGrp="1" noChangeArrowheads="1"/>
          </p:cNvSpPr>
          <p:nvPr>
            <p:ph type="ftr" sz="quarter" idx="11"/>
          </p:nvPr>
        </p:nvSpPr>
        <p:spPr>
          <a:ln/>
        </p:spPr>
        <p:txBody>
          <a:bodyPr/>
          <a:lstStyle>
            <a:lvl1pPr>
              <a:defRPr/>
            </a:lvl1pPr>
          </a:lstStyle>
          <a:p>
            <a:pPr>
              <a:defRPr/>
            </a:pPr>
            <a:endParaRPr lang="en-US">
              <a:solidFill>
                <a:srgbClr val="FFFFCC"/>
              </a:solidFill>
              <a:latin typeface="Times New Roman"/>
            </a:endParaRPr>
          </a:p>
        </p:txBody>
      </p:sp>
      <p:sp>
        <p:nvSpPr>
          <p:cNvPr id="5" name="Rectangle 14"/>
          <p:cNvSpPr>
            <a:spLocks noGrp="1" noChangeArrowheads="1"/>
          </p:cNvSpPr>
          <p:nvPr>
            <p:ph type="sldNum" sz="quarter" idx="12"/>
          </p:nvPr>
        </p:nvSpPr>
        <p:spPr>
          <a:ln/>
        </p:spPr>
        <p:txBody>
          <a:bodyPr/>
          <a:lstStyle>
            <a:lvl1pPr>
              <a:defRPr/>
            </a:lvl1pPr>
          </a:lstStyle>
          <a:p>
            <a:pPr>
              <a:defRPr/>
            </a:pPr>
            <a:fld id="{793D88D2-FD20-D547-83C6-90EB826A0A5A}"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2855106836"/>
      </p:ext>
    </p:extLst>
  </p:cSld>
  <p:clrMapOvr>
    <a:masterClrMapping/>
  </p:clrMapOvr>
</p:sldLayout>
</file>

<file path=ppt/slideLayouts/slideLayout260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2"/>
          <p:cNvSpPr>
            <a:spLocks noGrp="1" noChangeArrowheads="1"/>
          </p:cNvSpPr>
          <p:nvPr>
            <p:ph type="dt" sz="half" idx="10"/>
          </p:nvPr>
        </p:nvSpPr>
        <p:spPr>
          <a:ln/>
        </p:spPr>
        <p:txBody>
          <a:bodyPr/>
          <a:lstStyle>
            <a:lvl1pPr>
              <a:defRPr/>
            </a:lvl1pPr>
          </a:lstStyle>
          <a:p>
            <a:pPr>
              <a:defRPr/>
            </a:pPr>
            <a:endParaRPr lang="en-US">
              <a:solidFill>
                <a:srgbClr val="FFFFCC"/>
              </a:solidFill>
              <a:latin typeface="Times New Roman"/>
            </a:endParaRPr>
          </a:p>
        </p:txBody>
      </p:sp>
      <p:sp>
        <p:nvSpPr>
          <p:cNvPr id="3" name="Rectangle 13"/>
          <p:cNvSpPr>
            <a:spLocks noGrp="1" noChangeArrowheads="1"/>
          </p:cNvSpPr>
          <p:nvPr>
            <p:ph type="ftr" sz="quarter" idx="11"/>
          </p:nvPr>
        </p:nvSpPr>
        <p:spPr>
          <a:ln/>
        </p:spPr>
        <p:txBody>
          <a:bodyPr/>
          <a:lstStyle>
            <a:lvl1pPr>
              <a:defRPr/>
            </a:lvl1pPr>
          </a:lstStyle>
          <a:p>
            <a:pPr>
              <a:defRPr/>
            </a:pPr>
            <a:endParaRPr lang="en-US">
              <a:solidFill>
                <a:srgbClr val="FFFFCC"/>
              </a:solidFill>
              <a:latin typeface="Times New Roman"/>
            </a:endParaRPr>
          </a:p>
        </p:txBody>
      </p:sp>
      <p:sp>
        <p:nvSpPr>
          <p:cNvPr id="4" name="Rectangle 14"/>
          <p:cNvSpPr>
            <a:spLocks noGrp="1" noChangeArrowheads="1"/>
          </p:cNvSpPr>
          <p:nvPr>
            <p:ph type="sldNum" sz="quarter" idx="12"/>
          </p:nvPr>
        </p:nvSpPr>
        <p:spPr>
          <a:ln/>
        </p:spPr>
        <p:txBody>
          <a:bodyPr/>
          <a:lstStyle>
            <a:lvl1pPr>
              <a:defRPr/>
            </a:lvl1pPr>
          </a:lstStyle>
          <a:p>
            <a:pPr>
              <a:defRPr/>
            </a:pPr>
            <a:fld id="{0CBBEBF2-172D-9849-8639-76785F027914}"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2127607372"/>
      </p:ext>
    </p:extLst>
  </p:cSld>
  <p:clrMapOvr>
    <a:masterClrMapping/>
  </p:clrMapOvr>
</p:sldLayout>
</file>

<file path=ppt/slideLayouts/slideLayout260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12"/>
          <p:cNvSpPr>
            <a:spLocks noGrp="1" noChangeArrowheads="1"/>
          </p:cNvSpPr>
          <p:nvPr>
            <p:ph type="dt" sz="half" idx="10"/>
          </p:nvPr>
        </p:nvSpPr>
        <p:spPr>
          <a:ln/>
        </p:spPr>
        <p:txBody>
          <a:bodyPr/>
          <a:lstStyle>
            <a:lvl1pPr>
              <a:defRPr/>
            </a:lvl1pPr>
          </a:lstStyle>
          <a:p>
            <a:pPr>
              <a:defRPr/>
            </a:pPr>
            <a:endParaRPr lang="en-US">
              <a:solidFill>
                <a:srgbClr val="FFFFCC"/>
              </a:solidFill>
              <a:latin typeface="Times New Roman"/>
            </a:endParaRPr>
          </a:p>
        </p:txBody>
      </p:sp>
      <p:sp>
        <p:nvSpPr>
          <p:cNvPr id="6" name="Rectangle 13"/>
          <p:cNvSpPr>
            <a:spLocks noGrp="1" noChangeArrowheads="1"/>
          </p:cNvSpPr>
          <p:nvPr>
            <p:ph type="ftr" sz="quarter" idx="11"/>
          </p:nvPr>
        </p:nvSpPr>
        <p:spPr>
          <a:ln/>
        </p:spPr>
        <p:txBody>
          <a:bodyPr/>
          <a:lstStyle>
            <a:lvl1pPr>
              <a:defRPr/>
            </a:lvl1pPr>
          </a:lstStyle>
          <a:p>
            <a:pPr>
              <a:defRPr/>
            </a:pPr>
            <a:endParaRPr lang="en-US">
              <a:solidFill>
                <a:srgbClr val="FFFFCC"/>
              </a:solidFill>
              <a:latin typeface="Times New Roman"/>
            </a:endParaRPr>
          </a:p>
        </p:txBody>
      </p:sp>
      <p:sp>
        <p:nvSpPr>
          <p:cNvPr id="7" name="Rectangle 14"/>
          <p:cNvSpPr>
            <a:spLocks noGrp="1" noChangeArrowheads="1"/>
          </p:cNvSpPr>
          <p:nvPr>
            <p:ph type="sldNum" sz="quarter" idx="12"/>
          </p:nvPr>
        </p:nvSpPr>
        <p:spPr>
          <a:ln/>
        </p:spPr>
        <p:txBody>
          <a:bodyPr/>
          <a:lstStyle>
            <a:lvl1pPr>
              <a:defRPr/>
            </a:lvl1pPr>
          </a:lstStyle>
          <a:p>
            <a:pPr>
              <a:defRPr/>
            </a:pPr>
            <a:fld id="{E6DBF271-B823-2E42-AB96-1E442E29F111}"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4270907097"/>
      </p:ext>
    </p:extLst>
  </p:cSld>
  <p:clrMapOvr>
    <a:masterClrMapping/>
  </p:clrMapOvr>
</p:sldLayout>
</file>

<file path=ppt/slideLayouts/slideLayout260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12"/>
          <p:cNvSpPr>
            <a:spLocks noGrp="1" noChangeArrowheads="1"/>
          </p:cNvSpPr>
          <p:nvPr>
            <p:ph type="dt" sz="half" idx="10"/>
          </p:nvPr>
        </p:nvSpPr>
        <p:spPr>
          <a:ln/>
        </p:spPr>
        <p:txBody>
          <a:bodyPr/>
          <a:lstStyle>
            <a:lvl1pPr>
              <a:defRPr/>
            </a:lvl1pPr>
          </a:lstStyle>
          <a:p>
            <a:pPr>
              <a:defRPr/>
            </a:pPr>
            <a:endParaRPr lang="en-US">
              <a:solidFill>
                <a:srgbClr val="FFFFCC"/>
              </a:solidFill>
              <a:latin typeface="Times New Roman"/>
            </a:endParaRPr>
          </a:p>
        </p:txBody>
      </p:sp>
      <p:sp>
        <p:nvSpPr>
          <p:cNvPr id="6" name="Rectangle 13"/>
          <p:cNvSpPr>
            <a:spLocks noGrp="1" noChangeArrowheads="1"/>
          </p:cNvSpPr>
          <p:nvPr>
            <p:ph type="ftr" sz="quarter" idx="11"/>
          </p:nvPr>
        </p:nvSpPr>
        <p:spPr>
          <a:ln/>
        </p:spPr>
        <p:txBody>
          <a:bodyPr/>
          <a:lstStyle>
            <a:lvl1pPr>
              <a:defRPr/>
            </a:lvl1pPr>
          </a:lstStyle>
          <a:p>
            <a:pPr>
              <a:defRPr/>
            </a:pPr>
            <a:endParaRPr lang="en-US">
              <a:solidFill>
                <a:srgbClr val="FFFFCC"/>
              </a:solidFill>
              <a:latin typeface="Times New Roman"/>
            </a:endParaRPr>
          </a:p>
        </p:txBody>
      </p:sp>
      <p:sp>
        <p:nvSpPr>
          <p:cNvPr id="7" name="Rectangle 14"/>
          <p:cNvSpPr>
            <a:spLocks noGrp="1" noChangeArrowheads="1"/>
          </p:cNvSpPr>
          <p:nvPr>
            <p:ph type="sldNum" sz="quarter" idx="12"/>
          </p:nvPr>
        </p:nvSpPr>
        <p:spPr>
          <a:ln/>
        </p:spPr>
        <p:txBody>
          <a:bodyPr/>
          <a:lstStyle>
            <a:lvl1pPr>
              <a:defRPr/>
            </a:lvl1pPr>
          </a:lstStyle>
          <a:p>
            <a:pPr>
              <a:defRPr/>
            </a:pPr>
            <a:fld id="{3E08EB2C-4504-6740-9EFA-1B5189359F27}"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3133310933"/>
      </p:ext>
    </p:extLst>
  </p:cSld>
  <p:clrMapOvr>
    <a:masterClrMapping/>
  </p:clrMapOvr>
</p:sldLayout>
</file>

<file path=ppt/slideLayouts/slideLayout260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2"/>
          <p:cNvSpPr>
            <a:spLocks noGrp="1" noChangeArrowheads="1"/>
          </p:cNvSpPr>
          <p:nvPr>
            <p:ph type="dt" sz="half" idx="10"/>
          </p:nvPr>
        </p:nvSpPr>
        <p:spPr>
          <a:ln/>
        </p:spPr>
        <p:txBody>
          <a:bodyPr/>
          <a:lstStyle>
            <a:lvl1pPr>
              <a:defRPr/>
            </a:lvl1pPr>
          </a:lstStyle>
          <a:p>
            <a:pPr>
              <a:defRPr/>
            </a:pPr>
            <a:endParaRPr lang="en-US">
              <a:solidFill>
                <a:srgbClr val="FFFFCC"/>
              </a:solidFill>
              <a:latin typeface="Times New Roman"/>
            </a:endParaRPr>
          </a:p>
        </p:txBody>
      </p:sp>
      <p:sp>
        <p:nvSpPr>
          <p:cNvPr id="5" name="Rectangle 13"/>
          <p:cNvSpPr>
            <a:spLocks noGrp="1" noChangeArrowheads="1"/>
          </p:cNvSpPr>
          <p:nvPr>
            <p:ph type="ftr" sz="quarter" idx="11"/>
          </p:nvPr>
        </p:nvSpPr>
        <p:spPr>
          <a:ln/>
        </p:spPr>
        <p:txBody>
          <a:bodyPr/>
          <a:lstStyle>
            <a:lvl1pPr>
              <a:defRPr/>
            </a:lvl1pPr>
          </a:lstStyle>
          <a:p>
            <a:pPr>
              <a:defRPr/>
            </a:pPr>
            <a:endParaRPr lang="en-US">
              <a:solidFill>
                <a:srgbClr val="FFFFCC"/>
              </a:solidFill>
              <a:latin typeface="Times New Roman"/>
            </a:endParaRPr>
          </a:p>
        </p:txBody>
      </p:sp>
      <p:sp>
        <p:nvSpPr>
          <p:cNvPr id="6" name="Rectangle 14"/>
          <p:cNvSpPr>
            <a:spLocks noGrp="1" noChangeArrowheads="1"/>
          </p:cNvSpPr>
          <p:nvPr>
            <p:ph type="sldNum" sz="quarter" idx="12"/>
          </p:nvPr>
        </p:nvSpPr>
        <p:spPr>
          <a:ln/>
        </p:spPr>
        <p:txBody>
          <a:bodyPr/>
          <a:lstStyle>
            <a:lvl1pPr>
              <a:defRPr/>
            </a:lvl1pPr>
          </a:lstStyle>
          <a:p>
            <a:pPr>
              <a:defRPr/>
            </a:pPr>
            <a:fld id="{22D92F5E-25AF-B24A-B7B4-3FF6B58FDC6F}"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4246354273"/>
      </p:ext>
    </p:extLst>
  </p:cSld>
  <p:clrMapOvr>
    <a:masterClrMapping/>
  </p:clrMapOvr>
</p:sldLayout>
</file>

<file path=ppt/slideLayouts/slideLayout260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2"/>
          <p:cNvSpPr>
            <a:spLocks noGrp="1" noChangeArrowheads="1"/>
          </p:cNvSpPr>
          <p:nvPr>
            <p:ph type="dt" sz="half" idx="10"/>
          </p:nvPr>
        </p:nvSpPr>
        <p:spPr>
          <a:ln/>
        </p:spPr>
        <p:txBody>
          <a:bodyPr/>
          <a:lstStyle>
            <a:lvl1pPr>
              <a:defRPr/>
            </a:lvl1pPr>
          </a:lstStyle>
          <a:p>
            <a:pPr>
              <a:defRPr/>
            </a:pPr>
            <a:endParaRPr lang="en-US">
              <a:solidFill>
                <a:srgbClr val="FFFFCC"/>
              </a:solidFill>
              <a:latin typeface="Times New Roman"/>
            </a:endParaRPr>
          </a:p>
        </p:txBody>
      </p:sp>
      <p:sp>
        <p:nvSpPr>
          <p:cNvPr id="5" name="Rectangle 13"/>
          <p:cNvSpPr>
            <a:spLocks noGrp="1" noChangeArrowheads="1"/>
          </p:cNvSpPr>
          <p:nvPr>
            <p:ph type="ftr" sz="quarter" idx="11"/>
          </p:nvPr>
        </p:nvSpPr>
        <p:spPr>
          <a:ln/>
        </p:spPr>
        <p:txBody>
          <a:bodyPr/>
          <a:lstStyle>
            <a:lvl1pPr>
              <a:defRPr/>
            </a:lvl1pPr>
          </a:lstStyle>
          <a:p>
            <a:pPr>
              <a:defRPr/>
            </a:pPr>
            <a:endParaRPr lang="en-US">
              <a:solidFill>
                <a:srgbClr val="FFFFCC"/>
              </a:solidFill>
              <a:latin typeface="Times New Roman"/>
            </a:endParaRPr>
          </a:p>
        </p:txBody>
      </p:sp>
      <p:sp>
        <p:nvSpPr>
          <p:cNvPr id="6" name="Rectangle 14"/>
          <p:cNvSpPr>
            <a:spLocks noGrp="1" noChangeArrowheads="1"/>
          </p:cNvSpPr>
          <p:nvPr>
            <p:ph type="sldNum" sz="quarter" idx="12"/>
          </p:nvPr>
        </p:nvSpPr>
        <p:spPr>
          <a:ln/>
        </p:spPr>
        <p:txBody>
          <a:bodyPr/>
          <a:lstStyle>
            <a:lvl1pPr>
              <a:defRPr/>
            </a:lvl1pPr>
          </a:lstStyle>
          <a:p>
            <a:pPr>
              <a:defRPr/>
            </a:pPr>
            <a:fld id="{F1B8E2BF-B229-9544-AC8E-931ECF3C6BCA}"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2497019098"/>
      </p:ext>
    </p:extLst>
  </p:cSld>
  <p:clrMapOvr>
    <a:masterClrMapping/>
  </p:clrMapOvr>
</p:sldLayout>
</file>

<file path=ppt/slideLayouts/slideLayout2608.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quarter" idx="1"/>
          </p:nvPr>
        </p:nvSpPr>
        <p:spPr>
          <a:xfrm>
            <a:off x="6858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6858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Content Placeholder 5"/>
          <p:cNvSpPr>
            <a:spLocks noGrp="1"/>
          </p:cNvSpPr>
          <p:nvPr>
            <p:ph sz="quarter" idx="4"/>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12"/>
          <p:cNvSpPr>
            <a:spLocks noGrp="1" noChangeArrowheads="1"/>
          </p:cNvSpPr>
          <p:nvPr>
            <p:ph type="dt" sz="half" idx="10"/>
          </p:nvPr>
        </p:nvSpPr>
        <p:spPr>
          <a:ln/>
        </p:spPr>
        <p:txBody>
          <a:bodyPr/>
          <a:lstStyle>
            <a:lvl1pPr>
              <a:defRPr/>
            </a:lvl1pPr>
          </a:lstStyle>
          <a:p>
            <a:pPr>
              <a:defRPr/>
            </a:pPr>
            <a:endParaRPr lang="en-US">
              <a:solidFill>
                <a:srgbClr val="FFFFCC"/>
              </a:solidFill>
              <a:latin typeface="Times New Roman"/>
            </a:endParaRPr>
          </a:p>
        </p:txBody>
      </p:sp>
      <p:sp>
        <p:nvSpPr>
          <p:cNvPr id="8" name="Rectangle 13"/>
          <p:cNvSpPr>
            <a:spLocks noGrp="1" noChangeArrowheads="1"/>
          </p:cNvSpPr>
          <p:nvPr>
            <p:ph type="ftr" sz="quarter" idx="11"/>
          </p:nvPr>
        </p:nvSpPr>
        <p:spPr>
          <a:ln/>
        </p:spPr>
        <p:txBody>
          <a:bodyPr/>
          <a:lstStyle>
            <a:lvl1pPr>
              <a:defRPr/>
            </a:lvl1pPr>
          </a:lstStyle>
          <a:p>
            <a:pPr>
              <a:defRPr/>
            </a:pPr>
            <a:endParaRPr lang="en-US">
              <a:solidFill>
                <a:srgbClr val="FFFFCC"/>
              </a:solidFill>
              <a:latin typeface="Times New Roman"/>
            </a:endParaRPr>
          </a:p>
        </p:txBody>
      </p:sp>
      <p:sp>
        <p:nvSpPr>
          <p:cNvPr id="9" name="Rectangle 14"/>
          <p:cNvSpPr>
            <a:spLocks noGrp="1" noChangeArrowheads="1"/>
          </p:cNvSpPr>
          <p:nvPr>
            <p:ph type="sldNum" sz="quarter" idx="12"/>
          </p:nvPr>
        </p:nvSpPr>
        <p:spPr>
          <a:ln/>
        </p:spPr>
        <p:txBody>
          <a:bodyPr/>
          <a:lstStyle>
            <a:lvl1pPr>
              <a:defRPr/>
            </a:lvl1pPr>
          </a:lstStyle>
          <a:p>
            <a:pPr>
              <a:defRPr/>
            </a:pPr>
            <a:fld id="{A58FC1C5-B441-7042-AF35-DEE682BDBDF1}"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1728115855"/>
      </p:ext>
    </p:extLst>
  </p:cSld>
  <p:clrMapOvr>
    <a:masterClrMapping/>
  </p:clrMapOvr>
</p:sldLayout>
</file>

<file path=ppt/slideLayouts/slideLayout2609.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able Placeholder 2"/>
          <p:cNvSpPr>
            <a:spLocks noGrp="1"/>
          </p:cNvSpPr>
          <p:nvPr>
            <p:ph type="tbl" idx="1"/>
          </p:nvPr>
        </p:nvSpPr>
        <p:spPr>
          <a:xfrm>
            <a:off x="685800" y="1981200"/>
            <a:ext cx="7772400" cy="4114800"/>
          </a:xfrm>
        </p:spPr>
        <p:txBody>
          <a:bodyPr/>
          <a:lstStyle>
            <a:lvl1pPr>
              <a:defRPr b="1" i="0">
                <a:latin typeface="Arial" panose="020B0604020202020204" pitchFamily="34" charset="0"/>
                <a:cs typeface="Arial" panose="020B0604020202020204" pitchFamily="34" charset="0"/>
              </a:defRPr>
            </a:lvl1pPr>
          </a:lstStyle>
          <a:p>
            <a:pPr lvl="0"/>
            <a:endParaRPr lang="en-US" noProof="0" dirty="0"/>
          </a:p>
        </p:txBody>
      </p:sp>
      <p:sp>
        <p:nvSpPr>
          <p:cNvPr id="4" name="Rectangle 12"/>
          <p:cNvSpPr>
            <a:spLocks noGrp="1" noChangeArrowheads="1"/>
          </p:cNvSpPr>
          <p:nvPr>
            <p:ph type="dt" sz="half" idx="10"/>
          </p:nvPr>
        </p:nvSpPr>
        <p:spPr>
          <a:ln/>
        </p:spPr>
        <p:txBody>
          <a:bodyPr/>
          <a:lstStyle>
            <a:lvl1pPr>
              <a:defRPr/>
            </a:lvl1pPr>
          </a:lstStyle>
          <a:p>
            <a:pPr>
              <a:defRPr/>
            </a:pPr>
            <a:endParaRPr lang="en-US">
              <a:solidFill>
                <a:srgbClr val="FFFFCC"/>
              </a:solidFill>
              <a:latin typeface="Times New Roman"/>
            </a:endParaRPr>
          </a:p>
        </p:txBody>
      </p:sp>
      <p:sp>
        <p:nvSpPr>
          <p:cNvPr id="5" name="Rectangle 13"/>
          <p:cNvSpPr>
            <a:spLocks noGrp="1" noChangeArrowheads="1"/>
          </p:cNvSpPr>
          <p:nvPr>
            <p:ph type="ftr" sz="quarter" idx="11"/>
          </p:nvPr>
        </p:nvSpPr>
        <p:spPr>
          <a:ln/>
        </p:spPr>
        <p:txBody>
          <a:bodyPr/>
          <a:lstStyle>
            <a:lvl1pPr>
              <a:defRPr/>
            </a:lvl1pPr>
          </a:lstStyle>
          <a:p>
            <a:pPr>
              <a:defRPr/>
            </a:pPr>
            <a:endParaRPr lang="en-US">
              <a:solidFill>
                <a:srgbClr val="FFFFCC"/>
              </a:solidFill>
              <a:latin typeface="Times New Roman"/>
            </a:endParaRPr>
          </a:p>
        </p:txBody>
      </p:sp>
      <p:sp>
        <p:nvSpPr>
          <p:cNvPr id="6" name="Rectangle 14"/>
          <p:cNvSpPr>
            <a:spLocks noGrp="1" noChangeArrowheads="1"/>
          </p:cNvSpPr>
          <p:nvPr>
            <p:ph type="sldNum" sz="quarter" idx="12"/>
          </p:nvPr>
        </p:nvSpPr>
        <p:spPr>
          <a:ln/>
        </p:spPr>
        <p:txBody>
          <a:bodyPr/>
          <a:lstStyle>
            <a:lvl1pPr>
              <a:defRPr/>
            </a:lvl1pPr>
          </a:lstStyle>
          <a:p>
            <a:pPr>
              <a:defRPr/>
            </a:pPr>
            <a:fld id="{3389FEEE-63AD-FE4D-B6C0-17052670CE79}"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3793651905"/>
      </p:ext>
    </p:extLst>
  </p:cSld>
  <p:clrMapOvr>
    <a:masterClrMapping/>
  </p:clrMapOvr>
</p:sldLayout>
</file>

<file path=ppt/slideLayouts/slideLayout261.xml><?xml version="1.0" encoding="utf-8"?>
<p:sldLayout xmlns:a="http://schemas.openxmlformats.org/drawingml/2006/main" xmlns:r="http://schemas.openxmlformats.org/officeDocument/2006/relationships" xmlns:p="http://schemas.openxmlformats.org/presentationml/2006/main" type="tx">
  <p:cSld name="12_Content with Caption">
    <p:spTree>
      <p:nvGrpSpPr>
        <p:cNvPr id="1" name=""/>
        <p:cNvGrpSpPr/>
        <p:nvPr/>
      </p:nvGrpSpPr>
      <p:grpSpPr>
        <a:xfrm>
          <a:off x="0" y="0"/>
          <a:ext cx="0" cy="0"/>
          <a:chOff x="0" y="0"/>
          <a:chExt cx="0" cy="0"/>
        </a:xfrm>
      </p:grpSpPr>
      <p:sp>
        <p:nvSpPr>
          <p:cNvPr id="4084" name="Title Text"/>
          <p:cNvSpPr txBox="1">
            <a:spLocks noGrp="1"/>
          </p:cNvSpPr>
          <p:nvPr>
            <p:ph type="title"/>
          </p:nvPr>
        </p:nvSpPr>
        <p:spPr>
          <a:xfrm>
            <a:off x="457200" y="273050"/>
            <a:ext cx="3008314" cy="1162050"/>
          </a:xfrm>
          <a:prstGeom prst="rect">
            <a:avLst/>
          </a:prstGeom>
        </p:spPr>
        <p:txBody>
          <a:bodyPr/>
          <a:lstStyle>
            <a:lvl1pPr>
              <a:defRPr sz="2000" b="1"/>
            </a:lvl1pPr>
          </a:lstStyle>
          <a:p>
            <a:r>
              <a:t>Title Text</a:t>
            </a:r>
          </a:p>
        </p:txBody>
      </p:sp>
      <p:sp>
        <p:nvSpPr>
          <p:cNvPr id="4085" name="Body Level One…"/>
          <p:cNvSpPr txBox="1">
            <a:spLocks noGrp="1"/>
          </p:cNvSpPr>
          <p:nvPr>
            <p:ph type="body" idx="1"/>
          </p:nvPr>
        </p:nvSpPr>
        <p:spPr>
          <a:xfrm>
            <a:off x="3575050" y="273050"/>
            <a:ext cx="5111750" cy="5853113"/>
          </a:xfrm>
          <a:prstGeom prst="rect">
            <a:avLst/>
          </a:prstGeom>
        </p:spPr>
        <p:txBody>
          <a:bodyPr>
            <a:normAutofit/>
          </a:bodyPr>
          <a:lstStyle>
            <a:lvl1pPr>
              <a:buBlip>
                <a:blip r:embed="rId2"/>
              </a:buBlip>
            </a:lvl1pPr>
            <a:lvl2pPr>
              <a:buBlip>
                <a:blip r:embed="rId3"/>
              </a:buBlip>
            </a:lvl2pPr>
          </a:lstStyle>
          <a:p>
            <a:r>
              <a:t>Body Level One</a:t>
            </a:r>
          </a:p>
          <a:p>
            <a:pPr lvl="1"/>
            <a:r>
              <a:t>Body Level Two</a:t>
            </a:r>
          </a:p>
          <a:p>
            <a:pPr lvl="2"/>
            <a:r>
              <a:t>Body Level Three</a:t>
            </a:r>
          </a:p>
          <a:p>
            <a:pPr lvl="3"/>
            <a:r>
              <a:t>Body Level Four</a:t>
            </a:r>
          </a:p>
          <a:p>
            <a:pPr lvl="4"/>
            <a:r>
              <a:t>Body Level Five</a:t>
            </a:r>
          </a:p>
        </p:txBody>
      </p:sp>
      <p:sp>
        <p:nvSpPr>
          <p:cNvPr id="4086"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pPr>
            <a:endParaRPr/>
          </a:p>
        </p:txBody>
      </p:sp>
      <p:sp>
        <p:nvSpPr>
          <p:cNvPr id="4087"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96637011"/>
      </p:ext>
    </p:extLst>
  </p:cSld>
  <p:clrMapOvr>
    <a:masterClrMapping/>
  </p:clrMapOvr>
  <p:transition spd="med"/>
</p:sldLayout>
</file>

<file path=ppt/slideLayouts/slideLayout2610.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Rectangle 2"/>
          <p:cNvSpPr>
            <a:spLocks noChangeArrowheads="1"/>
          </p:cNvSpPr>
          <p:nvPr/>
        </p:nvSpPr>
        <p:spPr bwMode="auto">
          <a:xfrm>
            <a:off x="0" y="0"/>
            <a:ext cx="4572000" cy="6858000"/>
          </a:xfrm>
          <a:prstGeom prst="rect">
            <a:avLst/>
          </a:prstGeom>
          <a:solidFill>
            <a:schemeClr val="accent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kumimoji="1" lang="en-US" b="1" i="0" dirty="0">
              <a:latin typeface="Arial" panose="020B0604020202020204" pitchFamily="34" charset="0"/>
            </a:endParaRPr>
          </a:p>
        </p:txBody>
      </p:sp>
      <p:sp>
        <p:nvSpPr>
          <p:cNvPr id="5" name="AutoShape 3"/>
          <p:cNvSpPr>
            <a:spLocks noChangeArrowheads="1"/>
          </p:cNvSpPr>
          <p:nvPr/>
        </p:nvSpPr>
        <p:spPr bwMode="auto">
          <a:xfrm>
            <a:off x="685800" y="990600"/>
            <a:ext cx="5181600" cy="1905000"/>
          </a:xfrm>
          <a:prstGeom prst="roundRect">
            <a:avLst>
              <a:gd name="adj" fmla="val 50000"/>
            </a:avLst>
          </a:pr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lgn="ctr"/>
            <a:endParaRPr kumimoji="1" lang="en-US" b="1" i="0" dirty="0">
              <a:latin typeface="Arial" panose="020B0604020202020204" pitchFamily="34" charset="0"/>
            </a:endParaRPr>
          </a:p>
        </p:txBody>
      </p:sp>
      <p:grpSp>
        <p:nvGrpSpPr>
          <p:cNvPr id="6" name="Group 15"/>
          <p:cNvGrpSpPr>
            <a:grpSpLocks/>
          </p:cNvGrpSpPr>
          <p:nvPr/>
        </p:nvGrpSpPr>
        <p:grpSpPr bwMode="auto">
          <a:xfrm>
            <a:off x="3632200" y="4889500"/>
            <a:ext cx="4876800" cy="319088"/>
            <a:chOff x="2288" y="3080"/>
            <a:chExt cx="3072" cy="201"/>
          </a:xfrm>
        </p:grpSpPr>
        <p:sp>
          <p:nvSpPr>
            <p:cNvPr id="7" name="AutoShape 6"/>
            <p:cNvSpPr>
              <a:spLocks noChangeArrowheads="1"/>
            </p:cNvSpPr>
            <p:nvPr/>
          </p:nvSpPr>
          <p:spPr bwMode="auto">
            <a:xfrm flipH="1">
              <a:off x="2288" y="3080"/>
              <a:ext cx="2914" cy="200"/>
            </a:xfrm>
            <a:prstGeom prst="roundRect">
              <a:avLst>
                <a:gd name="adj" fmla="val 0"/>
              </a:avLst>
            </a:pr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sp>
          <p:nvSpPr>
            <p:cNvPr id="8" name="AutoShape 7"/>
            <p:cNvSpPr>
              <a:spLocks noChangeArrowheads="1"/>
            </p:cNvSpPr>
            <p:nvPr/>
          </p:nvSpPr>
          <p:spPr bwMode="auto">
            <a:xfrm>
              <a:off x="5196" y="3080"/>
              <a:ext cx="164" cy="201"/>
            </a:xfrm>
            <a:prstGeom prst="flowChartDelay">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grpSp>
      <p:sp>
        <p:nvSpPr>
          <p:cNvPr id="7172" name="Rectangle 4"/>
          <p:cNvSpPr>
            <a:spLocks noGrp="1" noChangeArrowheads="1"/>
          </p:cNvSpPr>
          <p:nvPr>
            <p:ph type="subTitle" idx="1"/>
          </p:nvPr>
        </p:nvSpPr>
        <p:spPr>
          <a:xfrm>
            <a:off x="4673600" y="2927350"/>
            <a:ext cx="3657600" cy="1822450"/>
          </a:xfrm>
        </p:spPr>
        <p:txBody>
          <a:bodyPr anchor="b"/>
          <a:lstStyle>
            <a:lvl1pPr marL="0" indent="0">
              <a:buFont typeface="Wingdings" charset="2"/>
              <a:buNone/>
              <a:defRPr b="1" i="0">
                <a:solidFill>
                  <a:schemeClr val="tx2"/>
                </a:solidFill>
                <a:latin typeface="Arial" panose="020B0604020202020204" pitchFamily="34" charset="0"/>
              </a:defRPr>
            </a:lvl1pPr>
          </a:lstStyle>
          <a:p>
            <a:r>
              <a:rPr lang="en-US" dirty="0"/>
              <a:t>Click to edit Master subtitle style</a:t>
            </a:r>
          </a:p>
        </p:txBody>
      </p:sp>
      <p:sp>
        <p:nvSpPr>
          <p:cNvPr id="7179" name="Rectangle 11"/>
          <p:cNvSpPr>
            <a:spLocks noGrp="1" noChangeArrowheads="1"/>
          </p:cNvSpPr>
          <p:nvPr>
            <p:ph type="ctrTitle" sz="quarter"/>
          </p:nvPr>
        </p:nvSpPr>
        <p:spPr>
          <a:xfrm>
            <a:off x="936625" y="1425575"/>
            <a:ext cx="7772400" cy="1143000"/>
          </a:xfrm>
        </p:spPr>
        <p:txBody>
          <a:bodyPr anchor="ctr"/>
          <a:lstStyle>
            <a:lvl1pPr algn="ctr">
              <a:defRPr b="1" i="0">
                <a:solidFill>
                  <a:schemeClr val="tx1"/>
                </a:solidFill>
                <a:latin typeface="Arial" panose="020B0604020202020204" pitchFamily="34" charset="0"/>
              </a:defRPr>
            </a:lvl1pPr>
          </a:lstStyle>
          <a:p>
            <a:r>
              <a:rPr lang="en-US" dirty="0"/>
              <a:t>Click to edit Master title style</a:t>
            </a:r>
          </a:p>
        </p:txBody>
      </p:sp>
      <p:sp>
        <p:nvSpPr>
          <p:cNvPr id="9" name="Rectangle 8"/>
          <p:cNvSpPr>
            <a:spLocks noGrp="1" noChangeArrowheads="1"/>
          </p:cNvSpPr>
          <p:nvPr>
            <p:ph type="dt" sz="quarter" idx="10"/>
          </p:nvPr>
        </p:nvSpPr>
        <p:spPr>
          <a:xfrm>
            <a:off x="2667000" y="6553200"/>
            <a:ext cx="1905000" cy="304800"/>
          </a:xfrm>
        </p:spPr>
        <p:txBody>
          <a:bodyPr/>
          <a:lstStyle>
            <a:lvl1pPr>
              <a:defRPr b="1" i="0">
                <a:solidFill>
                  <a:schemeClr val="bg1"/>
                </a:solidFill>
                <a:latin typeface="Arial" panose="020B0604020202020204" pitchFamily="34" charset="0"/>
              </a:defRPr>
            </a:lvl1pPr>
          </a:lstStyle>
          <a:p>
            <a:pPr>
              <a:defRPr/>
            </a:pPr>
            <a:endParaRPr lang="en-US" dirty="0"/>
          </a:p>
        </p:txBody>
      </p:sp>
      <p:sp>
        <p:nvSpPr>
          <p:cNvPr id="10" name="Rectangle 9"/>
          <p:cNvSpPr>
            <a:spLocks noGrp="1" noChangeArrowheads="1"/>
          </p:cNvSpPr>
          <p:nvPr>
            <p:ph type="ftr" sz="quarter" idx="11"/>
          </p:nvPr>
        </p:nvSpPr>
        <p:spPr>
          <a:xfrm>
            <a:off x="5195888" y="6553200"/>
            <a:ext cx="3279775" cy="304800"/>
          </a:xfrm>
        </p:spPr>
        <p:txBody>
          <a:bodyPr/>
          <a:lstStyle>
            <a:lvl1pPr algn="r">
              <a:defRPr b="1" i="0">
                <a:latin typeface="Arial" panose="020B0604020202020204" pitchFamily="34" charset="0"/>
              </a:defRPr>
            </a:lvl1pPr>
          </a:lstStyle>
          <a:p>
            <a:pPr>
              <a:defRPr/>
            </a:pPr>
            <a:endParaRPr lang="en-US" dirty="0"/>
          </a:p>
        </p:txBody>
      </p:sp>
      <p:sp>
        <p:nvSpPr>
          <p:cNvPr id="11" name="Rectangle 10"/>
          <p:cNvSpPr>
            <a:spLocks noGrp="1" noChangeArrowheads="1"/>
          </p:cNvSpPr>
          <p:nvPr>
            <p:ph type="sldNum" sz="quarter" idx="12"/>
          </p:nvPr>
        </p:nvSpPr>
        <p:spPr>
          <a:xfrm>
            <a:off x="9525" y="6356033"/>
            <a:ext cx="587375" cy="492443"/>
          </a:xfrm>
        </p:spPr>
        <p:txBody>
          <a:bodyPr anchorCtr="0"/>
          <a:lstStyle>
            <a:lvl1pPr>
              <a:defRPr b="1" i="0">
                <a:latin typeface="Arial" panose="020B0604020202020204" pitchFamily="34" charset="0"/>
              </a:defRPr>
            </a:lvl1pPr>
          </a:lstStyle>
          <a:p>
            <a:pPr>
              <a:defRPr/>
            </a:pPr>
            <a:fld id="{108BD5EF-9779-D249-9AE9-9B97DE3D20F7}" type="slidenum">
              <a:rPr lang="en-US" smtClean="0"/>
              <a:pPr>
                <a:defRPr/>
              </a:pPr>
              <a:t>‹#›</a:t>
            </a:fld>
            <a:endParaRPr lang="en-US" dirty="0"/>
          </a:p>
        </p:txBody>
      </p:sp>
    </p:spTree>
    <p:extLst>
      <p:ext uri="{BB962C8B-B14F-4D97-AF65-F5344CB8AC3E}">
        <p14:creationId xmlns:p14="http://schemas.microsoft.com/office/powerpoint/2010/main" val="1361448542"/>
      </p:ext>
    </p:extLst>
  </p:cSld>
  <p:clrMapOvr>
    <a:masterClrMapping/>
  </p:clrMapOvr>
</p:sldLayout>
</file>

<file path=ppt/slideLayouts/slideLayout261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1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FDADD0B9-FAF8-8E41-B76E-CAEA9A1046A6}" type="slidenum">
              <a:rPr lang="en-US" smtClean="0"/>
              <a:pPr>
                <a:defRPr/>
              </a:pPr>
              <a:t>‹#›</a:t>
            </a:fld>
            <a:endParaRPr lang="en-US" dirty="0"/>
          </a:p>
        </p:txBody>
      </p:sp>
    </p:spTree>
    <p:extLst>
      <p:ext uri="{BB962C8B-B14F-4D97-AF65-F5344CB8AC3E}">
        <p14:creationId xmlns:p14="http://schemas.microsoft.com/office/powerpoint/2010/main" val="124289283"/>
      </p:ext>
    </p:extLst>
  </p:cSld>
  <p:clrMapOvr>
    <a:masterClrMapping/>
  </p:clrMapOvr>
</p:sldLayout>
</file>

<file path=ppt/slideLayouts/slideLayout261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1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1E166FD6-6BFA-CF43-88D8-882A36840981}" type="slidenum">
              <a:rPr lang="en-US" smtClean="0"/>
              <a:pPr>
                <a:defRPr/>
              </a:pPr>
              <a:t>‹#›</a:t>
            </a:fld>
            <a:endParaRPr lang="en-US" dirty="0"/>
          </a:p>
        </p:txBody>
      </p:sp>
    </p:spTree>
    <p:extLst>
      <p:ext uri="{BB962C8B-B14F-4D97-AF65-F5344CB8AC3E}">
        <p14:creationId xmlns:p14="http://schemas.microsoft.com/office/powerpoint/2010/main" val="2567758575"/>
      </p:ext>
    </p:extLst>
  </p:cSld>
  <p:clrMapOvr>
    <a:masterClrMapping/>
  </p:clrMapOvr>
</p:sldLayout>
</file>

<file path=ppt/slideLayouts/slideLayout261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914400" y="2362200"/>
            <a:ext cx="3924300" cy="3733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991100" y="2362200"/>
            <a:ext cx="3924300" cy="3733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1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F175AF9F-0053-164A-AC42-67F9EA309A2F}" type="slidenum">
              <a:rPr lang="en-US" smtClean="0"/>
              <a:pPr>
                <a:defRPr/>
              </a:pPr>
              <a:t>‹#›</a:t>
            </a:fld>
            <a:endParaRPr lang="en-US" dirty="0"/>
          </a:p>
        </p:txBody>
      </p:sp>
    </p:spTree>
    <p:extLst>
      <p:ext uri="{BB962C8B-B14F-4D97-AF65-F5344CB8AC3E}">
        <p14:creationId xmlns:p14="http://schemas.microsoft.com/office/powerpoint/2010/main" val="2058035280"/>
      </p:ext>
    </p:extLst>
  </p:cSld>
  <p:clrMapOvr>
    <a:masterClrMapping/>
  </p:clrMapOvr>
</p:sldLayout>
</file>

<file path=ppt/slideLayouts/slideLayout261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8" name="Rectangle 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9" name="Rectangle 1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488B2217-A4E3-9E4A-9E60-C54C82E66684}" type="slidenum">
              <a:rPr lang="en-US" smtClean="0"/>
              <a:pPr>
                <a:defRPr/>
              </a:pPr>
              <a:t>‹#›</a:t>
            </a:fld>
            <a:endParaRPr lang="en-US" dirty="0"/>
          </a:p>
        </p:txBody>
      </p:sp>
    </p:spTree>
    <p:extLst>
      <p:ext uri="{BB962C8B-B14F-4D97-AF65-F5344CB8AC3E}">
        <p14:creationId xmlns:p14="http://schemas.microsoft.com/office/powerpoint/2010/main" val="264875730"/>
      </p:ext>
    </p:extLst>
  </p:cSld>
  <p:clrMapOvr>
    <a:masterClrMapping/>
  </p:clrMapOvr>
</p:sldLayout>
</file>

<file path=ppt/slideLayouts/slideLayout261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4" name="Rectangle 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5" name="Rectangle 1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255982E6-7566-5142-8721-11259309A012}" type="slidenum">
              <a:rPr lang="en-US" smtClean="0"/>
              <a:pPr>
                <a:defRPr/>
              </a:pPr>
              <a:t>‹#›</a:t>
            </a:fld>
            <a:endParaRPr lang="en-US" dirty="0"/>
          </a:p>
        </p:txBody>
      </p:sp>
    </p:spTree>
    <p:extLst>
      <p:ext uri="{BB962C8B-B14F-4D97-AF65-F5344CB8AC3E}">
        <p14:creationId xmlns:p14="http://schemas.microsoft.com/office/powerpoint/2010/main" val="3292330038"/>
      </p:ext>
    </p:extLst>
  </p:cSld>
  <p:clrMapOvr>
    <a:masterClrMapping/>
  </p:clrMapOvr>
</p:sldLayout>
</file>

<file path=ppt/slideLayouts/slideLayout261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3" name="Rectangle 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4" name="Rectangle 1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83D11809-599F-694B-8E22-ED5B637D084A}" type="slidenum">
              <a:rPr lang="en-US" smtClean="0"/>
              <a:pPr>
                <a:defRPr/>
              </a:pPr>
              <a:t>‹#›</a:t>
            </a:fld>
            <a:endParaRPr lang="en-US" dirty="0"/>
          </a:p>
        </p:txBody>
      </p:sp>
    </p:spTree>
    <p:extLst>
      <p:ext uri="{BB962C8B-B14F-4D97-AF65-F5344CB8AC3E}">
        <p14:creationId xmlns:p14="http://schemas.microsoft.com/office/powerpoint/2010/main" val="2690393265"/>
      </p:ext>
    </p:extLst>
  </p:cSld>
  <p:clrMapOvr>
    <a:masterClrMapping/>
  </p:clrMapOvr>
</p:sldLayout>
</file>

<file path=ppt/slideLayouts/slideLayout261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1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3D23D87B-3FAA-F54A-9117-2478903633DC}" type="slidenum">
              <a:rPr lang="en-US" smtClean="0"/>
              <a:pPr>
                <a:defRPr/>
              </a:pPr>
              <a:t>‹#›</a:t>
            </a:fld>
            <a:endParaRPr lang="en-US" dirty="0"/>
          </a:p>
        </p:txBody>
      </p:sp>
    </p:spTree>
    <p:extLst>
      <p:ext uri="{BB962C8B-B14F-4D97-AF65-F5344CB8AC3E}">
        <p14:creationId xmlns:p14="http://schemas.microsoft.com/office/powerpoint/2010/main" val="3185583250"/>
      </p:ext>
    </p:extLst>
  </p:cSld>
  <p:clrMapOvr>
    <a:masterClrMapping/>
  </p:clrMapOvr>
</p:sldLayout>
</file>

<file path=ppt/slideLayouts/slideLayout261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1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F33906E8-887E-7643-8CEC-AC39AB3A170E}" type="slidenum">
              <a:rPr lang="en-US" smtClean="0"/>
              <a:pPr>
                <a:defRPr/>
              </a:pPr>
              <a:t>‹#›</a:t>
            </a:fld>
            <a:endParaRPr lang="en-US" dirty="0"/>
          </a:p>
        </p:txBody>
      </p:sp>
    </p:spTree>
    <p:extLst>
      <p:ext uri="{BB962C8B-B14F-4D97-AF65-F5344CB8AC3E}">
        <p14:creationId xmlns:p14="http://schemas.microsoft.com/office/powerpoint/2010/main" val="4030113400"/>
      </p:ext>
    </p:extLst>
  </p:cSld>
  <p:clrMapOvr>
    <a:masterClrMapping/>
  </p:clrMapOvr>
</p:sldLayout>
</file>

<file path=ppt/slideLayouts/slideLayout261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1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3D443C08-16DD-4747-8241-17F15610F6B9}" type="slidenum">
              <a:rPr lang="en-US" smtClean="0"/>
              <a:pPr>
                <a:defRPr/>
              </a:pPr>
              <a:t>‹#›</a:t>
            </a:fld>
            <a:endParaRPr lang="en-US" dirty="0"/>
          </a:p>
        </p:txBody>
      </p:sp>
    </p:spTree>
    <p:extLst>
      <p:ext uri="{BB962C8B-B14F-4D97-AF65-F5344CB8AC3E}">
        <p14:creationId xmlns:p14="http://schemas.microsoft.com/office/powerpoint/2010/main" val="1042984647"/>
      </p:ext>
    </p:extLst>
  </p:cSld>
  <p:clrMapOvr>
    <a:masterClrMapping/>
  </p:clrMapOvr>
</p:sldLayout>
</file>

<file path=ppt/slideLayouts/slideLayout262.xml><?xml version="1.0" encoding="utf-8"?>
<p:sldLayout xmlns:a="http://schemas.openxmlformats.org/drawingml/2006/main" xmlns:r="http://schemas.openxmlformats.org/officeDocument/2006/relationships" xmlns:p="http://schemas.openxmlformats.org/presentationml/2006/main" type="tx">
  <p:cSld name="12_Picture with Caption">
    <p:spTree>
      <p:nvGrpSpPr>
        <p:cNvPr id="1" name=""/>
        <p:cNvGrpSpPr/>
        <p:nvPr/>
      </p:nvGrpSpPr>
      <p:grpSpPr>
        <a:xfrm>
          <a:off x="0" y="0"/>
          <a:ext cx="0" cy="0"/>
          <a:chOff x="0" y="0"/>
          <a:chExt cx="0" cy="0"/>
        </a:xfrm>
      </p:grpSpPr>
      <p:sp>
        <p:nvSpPr>
          <p:cNvPr id="4094" name="Title Text"/>
          <p:cNvSpPr txBox="1">
            <a:spLocks noGrp="1"/>
          </p:cNvSpPr>
          <p:nvPr>
            <p:ph type="title"/>
          </p:nvPr>
        </p:nvSpPr>
        <p:spPr>
          <a:xfrm>
            <a:off x="1792288" y="4800600"/>
            <a:ext cx="5486401" cy="566738"/>
          </a:xfrm>
          <a:prstGeom prst="rect">
            <a:avLst/>
          </a:prstGeom>
        </p:spPr>
        <p:txBody>
          <a:bodyPr/>
          <a:lstStyle>
            <a:lvl1pPr>
              <a:defRPr sz="2000" b="1"/>
            </a:lvl1pPr>
          </a:lstStyle>
          <a:p>
            <a:r>
              <a:t>Title Text</a:t>
            </a:r>
          </a:p>
        </p:txBody>
      </p:sp>
      <p:sp>
        <p:nvSpPr>
          <p:cNvPr id="4095"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4096"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vl1pPr>
            <a:lvl2pPr marL="0" indent="457200">
              <a:spcBef>
                <a:spcPts val="300"/>
              </a:spcBef>
              <a:buSzTx/>
              <a:buNone/>
              <a:defRPr sz="1400"/>
            </a:lvl2pPr>
            <a:lvl3pPr marL="0" indent="914400">
              <a:spcBef>
                <a:spcPts val="300"/>
              </a:spcBef>
              <a:buSzTx/>
              <a:buNone/>
              <a:defRPr sz="1400"/>
            </a:lvl3pPr>
            <a:lvl4pPr marL="0" indent="1371600">
              <a:spcBef>
                <a:spcPts val="300"/>
              </a:spcBef>
              <a:buSzTx/>
              <a:buNone/>
              <a:defRPr sz="1400"/>
            </a:lvl4pPr>
            <a:lvl5pPr marL="0" indent="1828800">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4097"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132598833"/>
      </p:ext>
    </p:extLst>
  </p:cSld>
  <p:clrMapOvr>
    <a:masterClrMapping/>
  </p:clrMapOvr>
  <p:transition spd="med"/>
</p:sldLayout>
</file>

<file path=ppt/slideLayouts/slideLayout262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915150" y="762000"/>
            <a:ext cx="2000250" cy="53340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914400" y="762000"/>
            <a:ext cx="5848350" cy="53340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1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D5692CFF-5757-3245-B1D2-DA4439462702}" type="slidenum">
              <a:rPr lang="en-US" smtClean="0"/>
              <a:pPr>
                <a:defRPr/>
              </a:pPr>
              <a:t>‹#›</a:t>
            </a:fld>
            <a:endParaRPr lang="en-US" dirty="0"/>
          </a:p>
        </p:txBody>
      </p:sp>
    </p:spTree>
    <p:extLst>
      <p:ext uri="{BB962C8B-B14F-4D97-AF65-F5344CB8AC3E}">
        <p14:creationId xmlns:p14="http://schemas.microsoft.com/office/powerpoint/2010/main" val="229568465"/>
      </p:ext>
    </p:extLst>
  </p:cSld>
  <p:clrMapOvr>
    <a:masterClrMapping/>
  </p:clrMapOvr>
</p:sldLayout>
</file>

<file path=ppt/slideLayouts/slideLayout262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Rectangle 2"/>
          <p:cNvSpPr>
            <a:spLocks noChangeArrowheads="1"/>
          </p:cNvSpPr>
          <p:nvPr/>
        </p:nvSpPr>
        <p:spPr bwMode="hidden">
          <a:xfrm>
            <a:off x="228600" y="3200400"/>
            <a:ext cx="8763000" cy="1341438"/>
          </a:xfrm>
          <a:prstGeom prst="rect">
            <a:avLst/>
          </a:prstGeom>
          <a:gradFill rotWithShape="0">
            <a:gsLst>
              <a:gs pos="0">
                <a:schemeClr val="bg2"/>
              </a:gs>
              <a:gs pos="100000">
                <a:schemeClr val="bg1"/>
              </a:gs>
            </a:gsLst>
            <a:path path="shape">
              <a:fillToRect l="50000" t="50000" r="50000" b="50000"/>
            </a:path>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kumimoji="1" lang="en-US">
              <a:solidFill>
                <a:srgbClr val="5B5249"/>
              </a:solidFill>
              <a:cs typeface="+mn-cs"/>
            </a:endParaRPr>
          </a:p>
        </p:txBody>
      </p:sp>
      <p:pic>
        <p:nvPicPr>
          <p:cNvPr id="5" name="Picture 3" descr="ANABNR2"/>
          <p:cNvPicPr>
            <a:picLocks noChangeAspect="1" noChangeArrowheads="1"/>
          </p:cNvPicPr>
          <p:nvPr/>
        </p:nvPicPr>
        <p:blipFill>
          <a:blip r:embed="rId2" cstate="screen">
            <a:extLst>
              <a:ext uri="{28A0092B-C50C-407E-A947-70E740481C1C}">
                <a14:useLocalDpi xmlns:a14="http://schemas.microsoft.com/office/drawing/2010/main" val="0"/>
              </a:ext>
            </a:extLst>
          </a:blip>
          <a:srcRect l="-900" t="-1314" r="-2" b="-36961"/>
          <a:stretch>
            <a:fillRect/>
          </a:stretch>
        </p:blipFill>
        <p:spPr bwMode="auto">
          <a:xfrm>
            <a:off x="533400" y="3200400"/>
            <a:ext cx="8458200" cy="1158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 name="Rectangle 4"/>
          <p:cNvSpPr>
            <a:spLocks noChangeArrowheads="1"/>
          </p:cNvSpPr>
          <p:nvPr/>
        </p:nvSpPr>
        <p:spPr bwMode="hidden">
          <a:xfrm>
            <a:off x="795338" y="2895600"/>
            <a:ext cx="304800" cy="990600"/>
          </a:xfrm>
          <a:prstGeom prst="rect">
            <a:avLst/>
          </a:prstGeom>
          <a:solidFill>
            <a:schemeClr val="accent2">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kumimoji="1" lang="en-US">
              <a:solidFill>
                <a:srgbClr val="5B5249"/>
              </a:solidFill>
              <a:cs typeface="+mn-cs"/>
            </a:endParaRPr>
          </a:p>
        </p:txBody>
      </p:sp>
      <p:sp>
        <p:nvSpPr>
          <p:cNvPr id="8197" name="Rectangle 5"/>
          <p:cNvSpPr>
            <a:spLocks noGrp="1" noChangeArrowheads="1"/>
          </p:cNvSpPr>
          <p:nvPr>
            <p:ph type="ctrTitle"/>
          </p:nvPr>
        </p:nvSpPr>
        <p:spPr>
          <a:xfrm>
            <a:off x="1143000" y="19812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8198" name="Rectangle 6"/>
          <p:cNvSpPr>
            <a:spLocks noGrp="1" noChangeArrowheads="1"/>
          </p:cNvSpPr>
          <p:nvPr>
            <p:ph type="subTitle" idx="1"/>
          </p:nvPr>
        </p:nvSpPr>
        <p:spPr>
          <a:xfrm>
            <a:off x="2038350" y="4351338"/>
            <a:ext cx="6400800" cy="1371600"/>
          </a:xfrm>
        </p:spPr>
        <p:txBody>
          <a:bodyPr/>
          <a:lstStyle>
            <a:lvl1pPr marL="0" indent="0">
              <a:buFont typeface="Wingdings" pitchFamily="26" charset="2"/>
              <a:buNone/>
              <a:defRPr b="1" i="0">
                <a:latin typeface="Arial" panose="020B0604020202020204" pitchFamily="34" charset="0"/>
                <a:cs typeface="Arial" panose="020B0604020202020204" pitchFamily="34" charset="0"/>
              </a:defRPr>
            </a:lvl1pPr>
          </a:lstStyle>
          <a:p>
            <a:r>
              <a:rPr lang="en-US" dirty="0"/>
              <a:t>Click to edit Master subtitle style</a:t>
            </a:r>
          </a:p>
        </p:txBody>
      </p:sp>
      <p:sp>
        <p:nvSpPr>
          <p:cNvPr id="7" name="Rectangle 7"/>
          <p:cNvSpPr>
            <a:spLocks noGrp="1" noChangeArrowheads="1"/>
          </p:cNvSpPr>
          <p:nvPr>
            <p:ph type="dt" sz="half" idx="10"/>
          </p:nvPr>
        </p:nvSpPr>
        <p:spPr>
          <a:xfrm>
            <a:off x="685800" y="6324600"/>
            <a:ext cx="1905000" cy="457200"/>
          </a:xfrm>
        </p:spPr>
        <p:txBody>
          <a:bodyPr/>
          <a:lstStyle>
            <a:lvl1pPr>
              <a:defRPr/>
            </a:lvl1pPr>
          </a:lstStyle>
          <a:p>
            <a:pPr>
              <a:defRPr/>
            </a:pPr>
            <a:endParaRPr lang="en-US">
              <a:solidFill>
                <a:srgbClr val="2A3D7A"/>
              </a:solidFill>
            </a:endParaRPr>
          </a:p>
        </p:txBody>
      </p:sp>
      <p:sp>
        <p:nvSpPr>
          <p:cNvPr id="8" name="Rectangle 8"/>
          <p:cNvSpPr>
            <a:spLocks noGrp="1" noChangeArrowheads="1"/>
          </p:cNvSpPr>
          <p:nvPr>
            <p:ph type="ftr" sz="quarter" idx="11"/>
          </p:nvPr>
        </p:nvSpPr>
        <p:spPr>
          <a:xfrm>
            <a:off x="3124200" y="6324600"/>
            <a:ext cx="2895600" cy="457200"/>
          </a:xfrm>
        </p:spPr>
        <p:txBody>
          <a:bodyPr/>
          <a:lstStyle>
            <a:lvl1pPr>
              <a:defRPr/>
            </a:lvl1pPr>
          </a:lstStyle>
          <a:p>
            <a:pPr>
              <a:defRPr/>
            </a:pPr>
            <a:endParaRPr lang="en-US">
              <a:solidFill>
                <a:srgbClr val="2A3D7A"/>
              </a:solidFill>
            </a:endParaRPr>
          </a:p>
        </p:txBody>
      </p:sp>
      <p:sp>
        <p:nvSpPr>
          <p:cNvPr id="9" name="Rectangle 9"/>
          <p:cNvSpPr>
            <a:spLocks noGrp="1" noChangeArrowheads="1"/>
          </p:cNvSpPr>
          <p:nvPr>
            <p:ph type="sldNum" sz="quarter" idx="12"/>
          </p:nvPr>
        </p:nvSpPr>
        <p:spPr>
          <a:xfrm>
            <a:off x="6553200" y="6324600"/>
            <a:ext cx="1905000" cy="457200"/>
          </a:xfrm>
        </p:spPr>
        <p:txBody>
          <a:bodyPr/>
          <a:lstStyle>
            <a:lvl1pPr>
              <a:defRPr sz="1400"/>
            </a:lvl1pPr>
          </a:lstStyle>
          <a:p>
            <a:pPr>
              <a:defRPr/>
            </a:pPr>
            <a:fld id="{0795622C-6B4C-AA44-A96F-D03C2D7B51E8}" type="slidenum">
              <a:rPr lang="en-US">
                <a:solidFill>
                  <a:srgbClr val="2A3D7A"/>
                </a:solidFill>
                <a:latin typeface="Times New Roman"/>
              </a:rPr>
              <a:pPr>
                <a:defRPr/>
              </a:pPr>
              <a:t>‹#›</a:t>
            </a:fld>
            <a:endParaRPr lang="en-US">
              <a:solidFill>
                <a:srgbClr val="2A3D7A"/>
              </a:solidFill>
              <a:latin typeface="Times New Roman"/>
            </a:endParaRPr>
          </a:p>
        </p:txBody>
      </p:sp>
    </p:spTree>
    <p:extLst>
      <p:ext uri="{BB962C8B-B14F-4D97-AF65-F5344CB8AC3E}">
        <p14:creationId xmlns:p14="http://schemas.microsoft.com/office/powerpoint/2010/main" val="1476373445"/>
      </p:ext>
    </p:extLst>
  </p:cSld>
  <p:clrMapOvr>
    <a:masterClrMapping/>
  </p:clrMapOvr>
</p:sldLayout>
</file>

<file path=ppt/slideLayouts/slideLayout262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7"/>
          <p:cNvSpPr>
            <a:spLocks noGrp="1" noChangeArrowheads="1"/>
          </p:cNvSpPr>
          <p:nvPr>
            <p:ph type="dt" sz="half" idx="10"/>
          </p:nvPr>
        </p:nvSpPr>
        <p:spPr>
          <a:ln/>
        </p:spPr>
        <p:txBody>
          <a:bodyPr/>
          <a:lstStyle>
            <a:lvl1pPr>
              <a:defRPr/>
            </a:lvl1pPr>
          </a:lstStyle>
          <a:p>
            <a:pPr>
              <a:defRPr/>
            </a:pPr>
            <a:endParaRPr lang="en-US">
              <a:solidFill>
                <a:srgbClr val="2A3D7A"/>
              </a:solidFill>
            </a:endParaRPr>
          </a:p>
        </p:txBody>
      </p:sp>
      <p:sp>
        <p:nvSpPr>
          <p:cNvPr id="5" name="Rectangle 8"/>
          <p:cNvSpPr>
            <a:spLocks noGrp="1" noChangeArrowheads="1"/>
          </p:cNvSpPr>
          <p:nvPr>
            <p:ph type="ftr" sz="quarter" idx="11"/>
          </p:nvPr>
        </p:nvSpPr>
        <p:spPr>
          <a:ln/>
        </p:spPr>
        <p:txBody>
          <a:bodyPr/>
          <a:lstStyle>
            <a:lvl1pPr>
              <a:defRPr/>
            </a:lvl1pPr>
          </a:lstStyle>
          <a:p>
            <a:pPr>
              <a:defRPr/>
            </a:pPr>
            <a:endParaRPr lang="en-US">
              <a:solidFill>
                <a:srgbClr val="2A3D7A"/>
              </a:solidFill>
            </a:endParaRPr>
          </a:p>
        </p:txBody>
      </p:sp>
      <p:sp>
        <p:nvSpPr>
          <p:cNvPr id="6" name="Rectangle 11"/>
          <p:cNvSpPr>
            <a:spLocks noGrp="1" noChangeArrowheads="1"/>
          </p:cNvSpPr>
          <p:nvPr>
            <p:ph type="sldNum" sz="quarter" idx="12"/>
          </p:nvPr>
        </p:nvSpPr>
        <p:spPr>
          <a:ln/>
        </p:spPr>
        <p:txBody>
          <a:bodyPr/>
          <a:lstStyle>
            <a:lvl1pPr>
              <a:defRPr/>
            </a:lvl1pPr>
          </a:lstStyle>
          <a:p>
            <a:pPr>
              <a:defRPr/>
            </a:pPr>
            <a:fld id="{B63AABD9-E53B-9241-877F-DFCCA8B54ED4}" type="slidenum">
              <a:rPr lang="en-US">
                <a:solidFill>
                  <a:srgbClr val="2A3D7A"/>
                </a:solidFill>
                <a:latin typeface="Times New Roman"/>
              </a:rPr>
              <a:pPr>
                <a:defRPr/>
              </a:pPr>
              <a:t>‹#›</a:t>
            </a:fld>
            <a:endParaRPr lang="en-US" sz="1400">
              <a:solidFill>
                <a:srgbClr val="2A3D7A"/>
              </a:solidFill>
              <a:latin typeface="Times New Roman"/>
            </a:endParaRPr>
          </a:p>
        </p:txBody>
      </p:sp>
    </p:spTree>
    <p:extLst>
      <p:ext uri="{BB962C8B-B14F-4D97-AF65-F5344CB8AC3E}">
        <p14:creationId xmlns:p14="http://schemas.microsoft.com/office/powerpoint/2010/main" val="1690093967"/>
      </p:ext>
    </p:extLst>
  </p:cSld>
  <p:clrMapOvr>
    <a:masterClrMapping/>
  </p:clrMapOvr>
</p:sldLayout>
</file>

<file path=ppt/slideLayouts/slideLayout262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7"/>
          <p:cNvSpPr>
            <a:spLocks noGrp="1" noChangeArrowheads="1"/>
          </p:cNvSpPr>
          <p:nvPr>
            <p:ph type="dt" sz="half" idx="10"/>
          </p:nvPr>
        </p:nvSpPr>
        <p:spPr>
          <a:ln/>
        </p:spPr>
        <p:txBody>
          <a:bodyPr/>
          <a:lstStyle>
            <a:lvl1pPr>
              <a:defRPr/>
            </a:lvl1pPr>
          </a:lstStyle>
          <a:p>
            <a:pPr>
              <a:defRPr/>
            </a:pPr>
            <a:endParaRPr lang="en-US">
              <a:solidFill>
                <a:srgbClr val="2A3D7A"/>
              </a:solidFill>
            </a:endParaRPr>
          </a:p>
        </p:txBody>
      </p:sp>
      <p:sp>
        <p:nvSpPr>
          <p:cNvPr id="5" name="Rectangle 8"/>
          <p:cNvSpPr>
            <a:spLocks noGrp="1" noChangeArrowheads="1"/>
          </p:cNvSpPr>
          <p:nvPr>
            <p:ph type="ftr" sz="quarter" idx="11"/>
          </p:nvPr>
        </p:nvSpPr>
        <p:spPr>
          <a:ln/>
        </p:spPr>
        <p:txBody>
          <a:bodyPr/>
          <a:lstStyle>
            <a:lvl1pPr>
              <a:defRPr/>
            </a:lvl1pPr>
          </a:lstStyle>
          <a:p>
            <a:pPr>
              <a:defRPr/>
            </a:pPr>
            <a:endParaRPr lang="en-US">
              <a:solidFill>
                <a:srgbClr val="2A3D7A"/>
              </a:solidFill>
            </a:endParaRPr>
          </a:p>
        </p:txBody>
      </p:sp>
      <p:sp>
        <p:nvSpPr>
          <p:cNvPr id="6" name="Rectangle 11"/>
          <p:cNvSpPr>
            <a:spLocks noGrp="1" noChangeArrowheads="1"/>
          </p:cNvSpPr>
          <p:nvPr>
            <p:ph type="sldNum" sz="quarter" idx="12"/>
          </p:nvPr>
        </p:nvSpPr>
        <p:spPr>
          <a:ln/>
        </p:spPr>
        <p:txBody>
          <a:bodyPr/>
          <a:lstStyle>
            <a:lvl1pPr>
              <a:defRPr/>
            </a:lvl1pPr>
          </a:lstStyle>
          <a:p>
            <a:pPr>
              <a:defRPr/>
            </a:pPr>
            <a:fld id="{F7348FA0-BF27-7B47-94F7-39C78385B93B}" type="slidenum">
              <a:rPr lang="en-US">
                <a:solidFill>
                  <a:srgbClr val="2A3D7A"/>
                </a:solidFill>
                <a:latin typeface="Times New Roman"/>
              </a:rPr>
              <a:pPr>
                <a:defRPr/>
              </a:pPr>
              <a:t>‹#›</a:t>
            </a:fld>
            <a:endParaRPr lang="en-US" sz="1400">
              <a:solidFill>
                <a:srgbClr val="2A3D7A"/>
              </a:solidFill>
              <a:latin typeface="Times New Roman"/>
            </a:endParaRPr>
          </a:p>
        </p:txBody>
      </p:sp>
    </p:spTree>
    <p:extLst>
      <p:ext uri="{BB962C8B-B14F-4D97-AF65-F5344CB8AC3E}">
        <p14:creationId xmlns:p14="http://schemas.microsoft.com/office/powerpoint/2010/main" val="1598138806"/>
      </p:ext>
    </p:extLst>
  </p:cSld>
  <p:clrMapOvr>
    <a:masterClrMapping/>
  </p:clrMapOvr>
</p:sldLayout>
</file>

<file path=ppt/slideLayouts/slideLayout262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1066800" y="210185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5029200" y="210185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7"/>
          <p:cNvSpPr>
            <a:spLocks noGrp="1" noChangeArrowheads="1"/>
          </p:cNvSpPr>
          <p:nvPr>
            <p:ph type="dt" sz="half" idx="10"/>
          </p:nvPr>
        </p:nvSpPr>
        <p:spPr>
          <a:ln/>
        </p:spPr>
        <p:txBody>
          <a:bodyPr/>
          <a:lstStyle>
            <a:lvl1pPr>
              <a:defRPr/>
            </a:lvl1pPr>
          </a:lstStyle>
          <a:p>
            <a:pPr>
              <a:defRPr/>
            </a:pPr>
            <a:endParaRPr lang="en-US">
              <a:solidFill>
                <a:srgbClr val="2A3D7A"/>
              </a:solidFill>
            </a:endParaRPr>
          </a:p>
        </p:txBody>
      </p:sp>
      <p:sp>
        <p:nvSpPr>
          <p:cNvPr id="6" name="Rectangle 8"/>
          <p:cNvSpPr>
            <a:spLocks noGrp="1" noChangeArrowheads="1"/>
          </p:cNvSpPr>
          <p:nvPr>
            <p:ph type="ftr" sz="quarter" idx="11"/>
          </p:nvPr>
        </p:nvSpPr>
        <p:spPr>
          <a:ln/>
        </p:spPr>
        <p:txBody>
          <a:bodyPr/>
          <a:lstStyle>
            <a:lvl1pPr>
              <a:defRPr/>
            </a:lvl1pPr>
          </a:lstStyle>
          <a:p>
            <a:pPr>
              <a:defRPr/>
            </a:pPr>
            <a:endParaRPr lang="en-US">
              <a:solidFill>
                <a:srgbClr val="2A3D7A"/>
              </a:solidFill>
            </a:endParaRPr>
          </a:p>
        </p:txBody>
      </p:sp>
      <p:sp>
        <p:nvSpPr>
          <p:cNvPr id="7" name="Rectangle 11"/>
          <p:cNvSpPr>
            <a:spLocks noGrp="1" noChangeArrowheads="1"/>
          </p:cNvSpPr>
          <p:nvPr>
            <p:ph type="sldNum" sz="quarter" idx="12"/>
          </p:nvPr>
        </p:nvSpPr>
        <p:spPr>
          <a:ln/>
        </p:spPr>
        <p:txBody>
          <a:bodyPr/>
          <a:lstStyle>
            <a:lvl1pPr>
              <a:defRPr/>
            </a:lvl1pPr>
          </a:lstStyle>
          <a:p>
            <a:pPr>
              <a:defRPr/>
            </a:pPr>
            <a:fld id="{C6F10ED4-0689-6B43-B2DA-10298A3FB6C3}" type="slidenum">
              <a:rPr lang="en-US">
                <a:solidFill>
                  <a:srgbClr val="2A3D7A"/>
                </a:solidFill>
                <a:latin typeface="Times New Roman"/>
              </a:rPr>
              <a:pPr>
                <a:defRPr/>
              </a:pPr>
              <a:t>‹#›</a:t>
            </a:fld>
            <a:endParaRPr lang="en-US" sz="1400">
              <a:solidFill>
                <a:srgbClr val="2A3D7A"/>
              </a:solidFill>
              <a:latin typeface="Times New Roman"/>
            </a:endParaRPr>
          </a:p>
        </p:txBody>
      </p:sp>
    </p:spTree>
    <p:extLst>
      <p:ext uri="{BB962C8B-B14F-4D97-AF65-F5344CB8AC3E}">
        <p14:creationId xmlns:p14="http://schemas.microsoft.com/office/powerpoint/2010/main" val="3035161022"/>
      </p:ext>
    </p:extLst>
  </p:cSld>
  <p:clrMapOvr>
    <a:masterClrMapping/>
  </p:clrMapOvr>
</p:sldLayout>
</file>

<file path=ppt/slideLayouts/slideLayout262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7"/>
          <p:cNvSpPr>
            <a:spLocks noGrp="1" noChangeArrowheads="1"/>
          </p:cNvSpPr>
          <p:nvPr>
            <p:ph type="dt" sz="half" idx="10"/>
          </p:nvPr>
        </p:nvSpPr>
        <p:spPr>
          <a:ln/>
        </p:spPr>
        <p:txBody>
          <a:bodyPr/>
          <a:lstStyle>
            <a:lvl1pPr>
              <a:defRPr/>
            </a:lvl1pPr>
          </a:lstStyle>
          <a:p>
            <a:pPr>
              <a:defRPr/>
            </a:pPr>
            <a:endParaRPr lang="en-US">
              <a:solidFill>
                <a:srgbClr val="2A3D7A"/>
              </a:solidFill>
            </a:endParaRPr>
          </a:p>
        </p:txBody>
      </p:sp>
      <p:sp>
        <p:nvSpPr>
          <p:cNvPr id="8" name="Rectangle 8"/>
          <p:cNvSpPr>
            <a:spLocks noGrp="1" noChangeArrowheads="1"/>
          </p:cNvSpPr>
          <p:nvPr>
            <p:ph type="ftr" sz="quarter" idx="11"/>
          </p:nvPr>
        </p:nvSpPr>
        <p:spPr>
          <a:ln/>
        </p:spPr>
        <p:txBody>
          <a:bodyPr/>
          <a:lstStyle>
            <a:lvl1pPr>
              <a:defRPr/>
            </a:lvl1pPr>
          </a:lstStyle>
          <a:p>
            <a:pPr>
              <a:defRPr/>
            </a:pPr>
            <a:endParaRPr lang="en-US">
              <a:solidFill>
                <a:srgbClr val="2A3D7A"/>
              </a:solidFill>
            </a:endParaRPr>
          </a:p>
        </p:txBody>
      </p:sp>
      <p:sp>
        <p:nvSpPr>
          <p:cNvPr id="9" name="Rectangle 11"/>
          <p:cNvSpPr>
            <a:spLocks noGrp="1" noChangeArrowheads="1"/>
          </p:cNvSpPr>
          <p:nvPr>
            <p:ph type="sldNum" sz="quarter" idx="12"/>
          </p:nvPr>
        </p:nvSpPr>
        <p:spPr>
          <a:ln/>
        </p:spPr>
        <p:txBody>
          <a:bodyPr/>
          <a:lstStyle>
            <a:lvl1pPr>
              <a:defRPr/>
            </a:lvl1pPr>
          </a:lstStyle>
          <a:p>
            <a:pPr>
              <a:defRPr/>
            </a:pPr>
            <a:fld id="{D3CD2A76-DCDD-7741-8C77-DE934297E6D5}" type="slidenum">
              <a:rPr lang="en-US">
                <a:solidFill>
                  <a:srgbClr val="2A3D7A"/>
                </a:solidFill>
                <a:latin typeface="Times New Roman"/>
              </a:rPr>
              <a:pPr>
                <a:defRPr/>
              </a:pPr>
              <a:t>‹#›</a:t>
            </a:fld>
            <a:endParaRPr lang="en-US" sz="1400">
              <a:solidFill>
                <a:srgbClr val="2A3D7A"/>
              </a:solidFill>
              <a:latin typeface="Times New Roman"/>
            </a:endParaRPr>
          </a:p>
        </p:txBody>
      </p:sp>
    </p:spTree>
    <p:extLst>
      <p:ext uri="{BB962C8B-B14F-4D97-AF65-F5344CB8AC3E}">
        <p14:creationId xmlns:p14="http://schemas.microsoft.com/office/powerpoint/2010/main" val="1630182821"/>
      </p:ext>
    </p:extLst>
  </p:cSld>
  <p:clrMapOvr>
    <a:masterClrMapping/>
  </p:clrMapOvr>
</p:sldLayout>
</file>

<file path=ppt/slideLayouts/slideLayout262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7"/>
          <p:cNvSpPr>
            <a:spLocks noGrp="1" noChangeArrowheads="1"/>
          </p:cNvSpPr>
          <p:nvPr>
            <p:ph type="dt" sz="half" idx="10"/>
          </p:nvPr>
        </p:nvSpPr>
        <p:spPr>
          <a:ln/>
        </p:spPr>
        <p:txBody>
          <a:bodyPr/>
          <a:lstStyle>
            <a:lvl1pPr>
              <a:defRPr/>
            </a:lvl1pPr>
          </a:lstStyle>
          <a:p>
            <a:pPr>
              <a:defRPr/>
            </a:pPr>
            <a:endParaRPr lang="en-US">
              <a:solidFill>
                <a:srgbClr val="2A3D7A"/>
              </a:solidFill>
            </a:endParaRPr>
          </a:p>
        </p:txBody>
      </p:sp>
      <p:sp>
        <p:nvSpPr>
          <p:cNvPr id="4" name="Rectangle 8"/>
          <p:cNvSpPr>
            <a:spLocks noGrp="1" noChangeArrowheads="1"/>
          </p:cNvSpPr>
          <p:nvPr>
            <p:ph type="ftr" sz="quarter" idx="11"/>
          </p:nvPr>
        </p:nvSpPr>
        <p:spPr>
          <a:ln/>
        </p:spPr>
        <p:txBody>
          <a:bodyPr/>
          <a:lstStyle>
            <a:lvl1pPr>
              <a:defRPr/>
            </a:lvl1pPr>
          </a:lstStyle>
          <a:p>
            <a:pPr>
              <a:defRPr/>
            </a:pPr>
            <a:endParaRPr lang="en-US">
              <a:solidFill>
                <a:srgbClr val="2A3D7A"/>
              </a:solidFill>
            </a:endParaRPr>
          </a:p>
        </p:txBody>
      </p:sp>
      <p:sp>
        <p:nvSpPr>
          <p:cNvPr id="5" name="Rectangle 11"/>
          <p:cNvSpPr>
            <a:spLocks noGrp="1" noChangeArrowheads="1"/>
          </p:cNvSpPr>
          <p:nvPr>
            <p:ph type="sldNum" sz="quarter" idx="12"/>
          </p:nvPr>
        </p:nvSpPr>
        <p:spPr>
          <a:ln/>
        </p:spPr>
        <p:txBody>
          <a:bodyPr/>
          <a:lstStyle>
            <a:lvl1pPr>
              <a:defRPr/>
            </a:lvl1pPr>
          </a:lstStyle>
          <a:p>
            <a:pPr>
              <a:defRPr/>
            </a:pPr>
            <a:fld id="{AC757E35-AD68-A74F-B533-51E2E656BFBF}" type="slidenum">
              <a:rPr lang="en-US">
                <a:solidFill>
                  <a:srgbClr val="2A3D7A"/>
                </a:solidFill>
                <a:latin typeface="Times New Roman"/>
              </a:rPr>
              <a:pPr>
                <a:defRPr/>
              </a:pPr>
              <a:t>‹#›</a:t>
            </a:fld>
            <a:endParaRPr lang="en-US" sz="1400">
              <a:solidFill>
                <a:srgbClr val="2A3D7A"/>
              </a:solidFill>
              <a:latin typeface="Times New Roman"/>
            </a:endParaRPr>
          </a:p>
        </p:txBody>
      </p:sp>
    </p:spTree>
    <p:extLst>
      <p:ext uri="{BB962C8B-B14F-4D97-AF65-F5344CB8AC3E}">
        <p14:creationId xmlns:p14="http://schemas.microsoft.com/office/powerpoint/2010/main" val="3699987641"/>
      </p:ext>
    </p:extLst>
  </p:cSld>
  <p:clrMapOvr>
    <a:masterClrMapping/>
  </p:clrMapOvr>
</p:sldLayout>
</file>

<file path=ppt/slideLayouts/slideLayout262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7"/>
          <p:cNvSpPr>
            <a:spLocks noGrp="1" noChangeArrowheads="1"/>
          </p:cNvSpPr>
          <p:nvPr>
            <p:ph type="dt" sz="half" idx="10"/>
          </p:nvPr>
        </p:nvSpPr>
        <p:spPr>
          <a:ln/>
        </p:spPr>
        <p:txBody>
          <a:bodyPr/>
          <a:lstStyle>
            <a:lvl1pPr>
              <a:defRPr/>
            </a:lvl1pPr>
          </a:lstStyle>
          <a:p>
            <a:pPr>
              <a:defRPr/>
            </a:pPr>
            <a:endParaRPr lang="en-US">
              <a:solidFill>
                <a:srgbClr val="2A3D7A"/>
              </a:solidFill>
            </a:endParaRPr>
          </a:p>
        </p:txBody>
      </p:sp>
      <p:sp>
        <p:nvSpPr>
          <p:cNvPr id="3" name="Rectangle 8"/>
          <p:cNvSpPr>
            <a:spLocks noGrp="1" noChangeArrowheads="1"/>
          </p:cNvSpPr>
          <p:nvPr>
            <p:ph type="ftr" sz="quarter" idx="11"/>
          </p:nvPr>
        </p:nvSpPr>
        <p:spPr>
          <a:ln/>
        </p:spPr>
        <p:txBody>
          <a:bodyPr/>
          <a:lstStyle>
            <a:lvl1pPr>
              <a:defRPr/>
            </a:lvl1pPr>
          </a:lstStyle>
          <a:p>
            <a:pPr>
              <a:defRPr/>
            </a:pPr>
            <a:endParaRPr lang="en-US">
              <a:solidFill>
                <a:srgbClr val="2A3D7A"/>
              </a:solidFill>
            </a:endParaRPr>
          </a:p>
        </p:txBody>
      </p:sp>
      <p:sp>
        <p:nvSpPr>
          <p:cNvPr id="4" name="Rectangle 11"/>
          <p:cNvSpPr>
            <a:spLocks noGrp="1" noChangeArrowheads="1"/>
          </p:cNvSpPr>
          <p:nvPr>
            <p:ph type="sldNum" sz="quarter" idx="12"/>
          </p:nvPr>
        </p:nvSpPr>
        <p:spPr>
          <a:ln/>
        </p:spPr>
        <p:txBody>
          <a:bodyPr/>
          <a:lstStyle>
            <a:lvl1pPr>
              <a:defRPr/>
            </a:lvl1pPr>
          </a:lstStyle>
          <a:p>
            <a:pPr>
              <a:defRPr/>
            </a:pPr>
            <a:fld id="{D0B07FEB-969D-2B41-B703-9707BAB3CA47}" type="slidenum">
              <a:rPr lang="en-US">
                <a:solidFill>
                  <a:srgbClr val="2A3D7A"/>
                </a:solidFill>
                <a:latin typeface="Times New Roman"/>
              </a:rPr>
              <a:pPr>
                <a:defRPr/>
              </a:pPr>
              <a:t>‹#›</a:t>
            </a:fld>
            <a:endParaRPr lang="en-US" sz="1400">
              <a:solidFill>
                <a:srgbClr val="2A3D7A"/>
              </a:solidFill>
              <a:latin typeface="Times New Roman"/>
            </a:endParaRPr>
          </a:p>
        </p:txBody>
      </p:sp>
    </p:spTree>
    <p:extLst>
      <p:ext uri="{BB962C8B-B14F-4D97-AF65-F5344CB8AC3E}">
        <p14:creationId xmlns:p14="http://schemas.microsoft.com/office/powerpoint/2010/main" val="3299082430"/>
      </p:ext>
    </p:extLst>
  </p:cSld>
  <p:clrMapOvr>
    <a:masterClrMapping/>
  </p:clrMapOvr>
</p:sldLayout>
</file>

<file path=ppt/slideLayouts/slideLayout262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7"/>
          <p:cNvSpPr>
            <a:spLocks noGrp="1" noChangeArrowheads="1"/>
          </p:cNvSpPr>
          <p:nvPr>
            <p:ph type="dt" sz="half" idx="10"/>
          </p:nvPr>
        </p:nvSpPr>
        <p:spPr>
          <a:ln/>
        </p:spPr>
        <p:txBody>
          <a:bodyPr/>
          <a:lstStyle>
            <a:lvl1pPr>
              <a:defRPr/>
            </a:lvl1pPr>
          </a:lstStyle>
          <a:p>
            <a:pPr>
              <a:defRPr/>
            </a:pPr>
            <a:endParaRPr lang="en-US">
              <a:solidFill>
                <a:srgbClr val="2A3D7A"/>
              </a:solidFill>
            </a:endParaRPr>
          </a:p>
        </p:txBody>
      </p:sp>
      <p:sp>
        <p:nvSpPr>
          <p:cNvPr id="6" name="Rectangle 8"/>
          <p:cNvSpPr>
            <a:spLocks noGrp="1" noChangeArrowheads="1"/>
          </p:cNvSpPr>
          <p:nvPr>
            <p:ph type="ftr" sz="quarter" idx="11"/>
          </p:nvPr>
        </p:nvSpPr>
        <p:spPr>
          <a:ln/>
        </p:spPr>
        <p:txBody>
          <a:bodyPr/>
          <a:lstStyle>
            <a:lvl1pPr>
              <a:defRPr/>
            </a:lvl1pPr>
          </a:lstStyle>
          <a:p>
            <a:pPr>
              <a:defRPr/>
            </a:pPr>
            <a:endParaRPr lang="en-US">
              <a:solidFill>
                <a:srgbClr val="2A3D7A"/>
              </a:solidFill>
            </a:endParaRPr>
          </a:p>
        </p:txBody>
      </p:sp>
      <p:sp>
        <p:nvSpPr>
          <p:cNvPr id="7" name="Rectangle 11"/>
          <p:cNvSpPr>
            <a:spLocks noGrp="1" noChangeArrowheads="1"/>
          </p:cNvSpPr>
          <p:nvPr>
            <p:ph type="sldNum" sz="quarter" idx="12"/>
          </p:nvPr>
        </p:nvSpPr>
        <p:spPr>
          <a:ln/>
        </p:spPr>
        <p:txBody>
          <a:bodyPr/>
          <a:lstStyle>
            <a:lvl1pPr>
              <a:defRPr/>
            </a:lvl1pPr>
          </a:lstStyle>
          <a:p>
            <a:pPr>
              <a:defRPr/>
            </a:pPr>
            <a:fld id="{DAD6DF18-E628-0741-A49D-6C8F9AB73976}" type="slidenum">
              <a:rPr lang="en-US">
                <a:solidFill>
                  <a:srgbClr val="2A3D7A"/>
                </a:solidFill>
                <a:latin typeface="Times New Roman"/>
              </a:rPr>
              <a:pPr>
                <a:defRPr/>
              </a:pPr>
              <a:t>‹#›</a:t>
            </a:fld>
            <a:endParaRPr lang="en-US" sz="1400">
              <a:solidFill>
                <a:srgbClr val="2A3D7A"/>
              </a:solidFill>
              <a:latin typeface="Times New Roman"/>
            </a:endParaRPr>
          </a:p>
        </p:txBody>
      </p:sp>
    </p:spTree>
    <p:extLst>
      <p:ext uri="{BB962C8B-B14F-4D97-AF65-F5344CB8AC3E}">
        <p14:creationId xmlns:p14="http://schemas.microsoft.com/office/powerpoint/2010/main" val="1910778726"/>
      </p:ext>
    </p:extLst>
  </p:cSld>
  <p:clrMapOvr>
    <a:masterClrMapping/>
  </p:clrMapOvr>
</p:sldLayout>
</file>

<file path=ppt/slideLayouts/slideLayout262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7"/>
          <p:cNvSpPr>
            <a:spLocks noGrp="1" noChangeArrowheads="1"/>
          </p:cNvSpPr>
          <p:nvPr>
            <p:ph type="dt" sz="half" idx="10"/>
          </p:nvPr>
        </p:nvSpPr>
        <p:spPr>
          <a:ln/>
        </p:spPr>
        <p:txBody>
          <a:bodyPr/>
          <a:lstStyle>
            <a:lvl1pPr>
              <a:defRPr/>
            </a:lvl1pPr>
          </a:lstStyle>
          <a:p>
            <a:pPr>
              <a:defRPr/>
            </a:pPr>
            <a:endParaRPr lang="en-US">
              <a:solidFill>
                <a:srgbClr val="2A3D7A"/>
              </a:solidFill>
            </a:endParaRPr>
          </a:p>
        </p:txBody>
      </p:sp>
      <p:sp>
        <p:nvSpPr>
          <p:cNvPr id="6" name="Rectangle 8"/>
          <p:cNvSpPr>
            <a:spLocks noGrp="1" noChangeArrowheads="1"/>
          </p:cNvSpPr>
          <p:nvPr>
            <p:ph type="ftr" sz="quarter" idx="11"/>
          </p:nvPr>
        </p:nvSpPr>
        <p:spPr>
          <a:ln/>
        </p:spPr>
        <p:txBody>
          <a:bodyPr/>
          <a:lstStyle>
            <a:lvl1pPr>
              <a:defRPr/>
            </a:lvl1pPr>
          </a:lstStyle>
          <a:p>
            <a:pPr>
              <a:defRPr/>
            </a:pPr>
            <a:endParaRPr lang="en-US">
              <a:solidFill>
                <a:srgbClr val="2A3D7A"/>
              </a:solidFill>
            </a:endParaRPr>
          </a:p>
        </p:txBody>
      </p:sp>
      <p:sp>
        <p:nvSpPr>
          <p:cNvPr id="7" name="Rectangle 11"/>
          <p:cNvSpPr>
            <a:spLocks noGrp="1" noChangeArrowheads="1"/>
          </p:cNvSpPr>
          <p:nvPr>
            <p:ph type="sldNum" sz="quarter" idx="12"/>
          </p:nvPr>
        </p:nvSpPr>
        <p:spPr>
          <a:ln/>
        </p:spPr>
        <p:txBody>
          <a:bodyPr/>
          <a:lstStyle>
            <a:lvl1pPr>
              <a:defRPr/>
            </a:lvl1pPr>
          </a:lstStyle>
          <a:p>
            <a:pPr>
              <a:defRPr/>
            </a:pPr>
            <a:fld id="{BEF42DC8-30B4-2A48-BB11-49F0779E84E8}" type="slidenum">
              <a:rPr lang="en-US">
                <a:solidFill>
                  <a:srgbClr val="2A3D7A"/>
                </a:solidFill>
                <a:latin typeface="Times New Roman"/>
              </a:rPr>
              <a:pPr>
                <a:defRPr/>
              </a:pPr>
              <a:t>‹#›</a:t>
            </a:fld>
            <a:endParaRPr lang="en-US" sz="1400">
              <a:solidFill>
                <a:srgbClr val="2A3D7A"/>
              </a:solidFill>
              <a:latin typeface="Times New Roman"/>
            </a:endParaRPr>
          </a:p>
        </p:txBody>
      </p:sp>
    </p:spTree>
    <p:extLst>
      <p:ext uri="{BB962C8B-B14F-4D97-AF65-F5344CB8AC3E}">
        <p14:creationId xmlns:p14="http://schemas.microsoft.com/office/powerpoint/2010/main" val="2181928645"/>
      </p:ext>
    </p:extLst>
  </p:cSld>
  <p:clrMapOvr>
    <a:masterClrMapping/>
  </p:clrMapOvr>
</p:sldLayout>
</file>

<file path=ppt/slideLayouts/slideLayout263.xml><?xml version="1.0" encoding="utf-8"?>
<p:sldLayout xmlns:a="http://schemas.openxmlformats.org/drawingml/2006/main" xmlns:r="http://schemas.openxmlformats.org/officeDocument/2006/relationships" xmlns:p="http://schemas.openxmlformats.org/presentationml/2006/main" showMasterSp="0" type="tx">
  <p:cSld name="22_Title Slide">
    <p:bg>
      <p:bgPr>
        <a:gradFill flip="none" rotWithShape="1">
          <a:gsLst>
            <a:gs pos="0">
              <a:srgbClr val="000000"/>
            </a:gs>
            <a:gs pos="50000">
              <a:srgbClr val="00763B"/>
            </a:gs>
            <a:gs pos="100000">
              <a:srgbClr val="000000"/>
            </a:gs>
          </a:gsLst>
          <a:lin ang="0" scaled="0"/>
        </a:gradFill>
        <a:effectLst/>
      </p:bgPr>
    </p:bg>
    <p:spTree>
      <p:nvGrpSpPr>
        <p:cNvPr id="1" name=""/>
        <p:cNvGrpSpPr/>
        <p:nvPr/>
      </p:nvGrpSpPr>
      <p:grpSpPr>
        <a:xfrm>
          <a:off x="0" y="0"/>
          <a:ext cx="0" cy="0"/>
          <a:chOff x="0" y="0"/>
          <a:chExt cx="0" cy="0"/>
        </a:xfrm>
      </p:grpSpPr>
      <p:sp>
        <p:nvSpPr>
          <p:cNvPr id="4104" name="Rectangle 2"/>
          <p:cNvSpPr/>
          <p:nvPr/>
        </p:nvSpPr>
        <p:spPr>
          <a:xfrm>
            <a:off x="2895600" y="0"/>
            <a:ext cx="3352800" cy="6856413"/>
          </a:xfrm>
          <a:prstGeom prst="rect">
            <a:avLst/>
          </a:prstGeom>
          <a:gradFill>
            <a:gsLst>
              <a:gs pos="0">
                <a:srgbClr val="000000"/>
              </a:gs>
              <a:gs pos="50000">
                <a:srgbClr val="00763B"/>
              </a:gs>
              <a:gs pos="100000">
                <a:srgbClr val="000000"/>
              </a:gs>
            </a:gsLst>
            <a:lin ang="5400000"/>
          </a:gradFill>
          <a:ln w="12700">
            <a:miter lim="400000"/>
          </a:ln>
        </p:spPr>
        <p:txBody>
          <a:bodyPr lIns="45719" rIns="45719"/>
          <a:lstStyle/>
          <a:p>
            <a:pPr algn="l">
              <a:defRPr b="0">
                <a:solidFill>
                  <a:srgbClr val="EAEAEA"/>
                </a:solidFill>
              </a:defRPr>
            </a:pPr>
            <a:endParaRPr/>
          </a:p>
        </p:txBody>
      </p:sp>
      <p:grpSp>
        <p:nvGrpSpPr>
          <p:cNvPr id="4113" name="Group 3"/>
          <p:cNvGrpSpPr/>
          <p:nvPr/>
        </p:nvGrpSpPr>
        <p:grpSpPr>
          <a:xfrm>
            <a:off x="2133600" y="473075"/>
            <a:ext cx="4876801" cy="3489326"/>
            <a:chOff x="0" y="0"/>
            <a:chExt cx="4876800" cy="3489325"/>
          </a:xfrm>
        </p:grpSpPr>
        <p:sp>
          <p:nvSpPr>
            <p:cNvPr id="4105" name="Freeform 4"/>
            <p:cNvSpPr/>
            <p:nvPr/>
          </p:nvSpPr>
          <p:spPr>
            <a:xfrm>
              <a:off x="0" y="1169987"/>
              <a:ext cx="1616076" cy="1438276"/>
            </a:xfrm>
            <a:custGeom>
              <a:avLst/>
              <a:gdLst/>
              <a:ahLst/>
              <a:cxnLst>
                <a:cxn ang="0">
                  <a:pos x="wd2" y="hd2"/>
                </a:cxn>
                <a:cxn ang="5400000">
                  <a:pos x="wd2" y="hd2"/>
                </a:cxn>
                <a:cxn ang="10800000">
                  <a:pos x="wd2" y="hd2"/>
                </a:cxn>
                <a:cxn ang="16200000">
                  <a:pos x="wd2" y="hd2"/>
                </a:cxn>
              </a:cxnLst>
              <a:rect l="0" t="0" r="r" b="b"/>
              <a:pathLst>
                <a:path w="21600" h="21600" extrusionOk="0">
                  <a:moveTo>
                    <a:pt x="0" y="13494"/>
                  </a:moveTo>
                  <a:lnTo>
                    <a:pt x="0" y="21600"/>
                  </a:lnTo>
                  <a:lnTo>
                    <a:pt x="21515" y="6747"/>
                  </a:lnTo>
                  <a:lnTo>
                    <a:pt x="21600" y="7319"/>
                  </a:lnTo>
                  <a:lnTo>
                    <a:pt x="18439" y="0"/>
                  </a:lnTo>
                  <a:lnTo>
                    <a:pt x="0" y="13494"/>
                  </a:lnTo>
                </a:path>
              </a:pathLst>
            </a:custGeom>
            <a:gradFill flip="none" rotWithShape="1">
              <a:gsLst>
                <a:gs pos="0">
                  <a:srgbClr val="00763B"/>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106" name="Freeform 5"/>
            <p:cNvSpPr/>
            <p:nvPr/>
          </p:nvSpPr>
          <p:spPr>
            <a:xfrm>
              <a:off x="3260725" y="1169987"/>
              <a:ext cx="1616076" cy="1438276"/>
            </a:xfrm>
            <a:custGeom>
              <a:avLst/>
              <a:gdLst/>
              <a:ahLst/>
              <a:cxnLst>
                <a:cxn ang="0">
                  <a:pos x="wd2" y="hd2"/>
                </a:cxn>
                <a:cxn ang="5400000">
                  <a:pos x="wd2" y="hd2"/>
                </a:cxn>
                <a:cxn ang="10800000">
                  <a:pos x="wd2" y="hd2"/>
                </a:cxn>
                <a:cxn ang="16200000">
                  <a:pos x="wd2" y="hd2"/>
                </a:cxn>
              </a:cxnLst>
              <a:rect l="0" t="0" r="r" b="b"/>
              <a:pathLst>
                <a:path w="21600" h="21600" extrusionOk="0">
                  <a:moveTo>
                    <a:pt x="21600" y="13494"/>
                  </a:moveTo>
                  <a:lnTo>
                    <a:pt x="21600" y="21600"/>
                  </a:lnTo>
                  <a:lnTo>
                    <a:pt x="64" y="6747"/>
                  </a:lnTo>
                  <a:lnTo>
                    <a:pt x="0" y="7319"/>
                  </a:lnTo>
                  <a:lnTo>
                    <a:pt x="3140" y="0"/>
                  </a:lnTo>
                  <a:lnTo>
                    <a:pt x="21600" y="13494"/>
                  </a:lnTo>
                </a:path>
              </a:pathLst>
            </a:custGeom>
            <a:gradFill flip="none" rotWithShape="1">
              <a:gsLst>
                <a:gs pos="0">
                  <a:srgbClr val="000000"/>
                </a:gs>
                <a:gs pos="100000">
                  <a:srgbClr val="00763B"/>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4111" name="Group 6"/>
            <p:cNvGrpSpPr/>
            <p:nvPr/>
          </p:nvGrpSpPr>
          <p:grpSpPr>
            <a:xfrm>
              <a:off x="360362" y="0"/>
              <a:ext cx="4176714" cy="3489326"/>
              <a:chOff x="0" y="0"/>
              <a:chExt cx="4176712" cy="3489325"/>
            </a:xfrm>
          </p:grpSpPr>
          <p:sp>
            <p:nvSpPr>
              <p:cNvPr id="4107" name="AutoShape 7"/>
              <p:cNvSpPr/>
              <p:nvPr/>
            </p:nvSpPr>
            <p:spPr>
              <a:xfrm>
                <a:off x="0" y="0"/>
                <a:ext cx="4176713" cy="34893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799" y="21600"/>
                    </a:lnTo>
                    <a:lnTo>
                      <a:pt x="21600" y="0"/>
                    </a:lnTo>
                    <a:close/>
                  </a:path>
                </a:pathLst>
              </a:custGeom>
              <a:blipFill rotWithShape="1">
                <a:blip r:embed="rId2" cstate="print"/>
                <a:srcRect/>
                <a:tile tx="0" ty="0" sx="100000" sy="100000" flip="none" algn="tl"/>
              </a:blipFill>
              <a:ln w="12700" cap="sq">
                <a:solidFill>
                  <a:srgbClr val="006633"/>
                </a:solidFill>
                <a:prstDash val="solid"/>
                <a:miter lim="8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108" name="Freeform 8"/>
              <p:cNvSpPr/>
              <p:nvPr/>
            </p:nvSpPr>
            <p:spPr>
              <a:xfrm>
                <a:off x="0" y="0"/>
                <a:ext cx="2087563" cy="348932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7836"/>
                    </a:lnTo>
                    <a:lnTo>
                      <a:pt x="6718" y="2103"/>
                    </a:lnTo>
                    <a:lnTo>
                      <a:pt x="0" y="0"/>
                    </a:lnTo>
                    <a:lnTo>
                      <a:pt x="21600" y="21600"/>
                    </a:lnTo>
                  </a:path>
                </a:pathLst>
              </a:custGeom>
              <a:solidFill>
                <a:srgbClr val="002010">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109" name="Freeform 9"/>
              <p:cNvSpPr/>
              <p:nvPr/>
            </p:nvSpPr>
            <p:spPr>
              <a:xfrm>
                <a:off x="0" y="0"/>
                <a:ext cx="4176713" cy="3429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3358" y="21600"/>
                    </a:lnTo>
                    <a:lnTo>
                      <a:pt x="18710" y="21600"/>
                    </a:lnTo>
                    <a:lnTo>
                      <a:pt x="21600" y="0"/>
                    </a:lnTo>
                    <a:lnTo>
                      <a:pt x="0" y="0"/>
                    </a:lnTo>
                  </a:path>
                </a:pathLst>
              </a:custGeom>
              <a:solidFill>
                <a:srgbClr val="71BB96">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110" name="Freeform 10"/>
              <p:cNvSpPr/>
              <p:nvPr/>
            </p:nvSpPr>
            <p:spPr>
              <a:xfrm>
                <a:off x="2087562" y="0"/>
                <a:ext cx="2089151" cy="3489326"/>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17836"/>
                    </a:lnTo>
                    <a:lnTo>
                      <a:pt x="14871" y="2103"/>
                    </a:lnTo>
                    <a:lnTo>
                      <a:pt x="21600" y="0"/>
                    </a:lnTo>
                    <a:lnTo>
                      <a:pt x="0" y="21600"/>
                    </a:lnTo>
                  </a:path>
                </a:pathLst>
              </a:custGeom>
              <a:solidFill>
                <a:srgbClr val="006633">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4112" name="Rectangle 11"/>
            <p:cNvSpPr/>
            <p:nvPr/>
          </p:nvSpPr>
          <p:spPr>
            <a:xfrm>
              <a:off x="0" y="2116137"/>
              <a:ext cx="4872038" cy="492126"/>
            </a:xfrm>
            <a:prstGeom prst="rect">
              <a:avLst/>
            </a:prstGeom>
            <a:gradFill flip="none" rotWithShape="1">
              <a:gsLst>
                <a:gs pos="0">
                  <a:srgbClr val="000000"/>
                </a:gs>
                <a:gs pos="50000">
                  <a:srgbClr val="71BB96"/>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4114" name="Title Text"/>
          <p:cNvSpPr txBox="1">
            <a:spLocks noGrp="1"/>
          </p:cNvSpPr>
          <p:nvPr>
            <p:ph type="title"/>
          </p:nvPr>
        </p:nvSpPr>
        <p:spPr>
          <a:xfrm>
            <a:off x="685800" y="3886200"/>
            <a:ext cx="7772400" cy="1143000"/>
          </a:xfrm>
          <a:prstGeom prst="rect">
            <a:avLst/>
          </a:prstGeom>
        </p:spPr>
        <p:txBody>
          <a:bodyPr lIns="46037" tIns="46037" rIns="46037" bIns="46037" anchor="ctr"/>
          <a:lstStyle>
            <a:lvl1pPr algn="ctr">
              <a:defRPr>
                <a:solidFill>
                  <a:srgbClr val="FFFFCC"/>
                </a:solidFill>
              </a:defRPr>
            </a:lvl1pPr>
          </a:lstStyle>
          <a:p>
            <a:r>
              <a:t>Title Text</a:t>
            </a:r>
          </a:p>
        </p:txBody>
      </p:sp>
      <p:sp>
        <p:nvSpPr>
          <p:cNvPr id="4115" name="Body Level One…"/>
          <p:cNvSpPr txBox="1">
            <a:spLocks noGrp="1"/>
          </p:cNvSpPr>
          <p:nvPr>
            <p:ph type="body" sz="quarter" idx="1"/>
          </p:nvPr>
        </p:nvSpPr>
        <p:spPr>
          <a:xfrm>
            <a:off x="1371600" y="5410200"/>
            <a:ext cx="6400800" cy="1295400"/>
          </a:xfrm>
          <a:prstGeom prst="rect">
            <a:avLst/>
          </a:prstGeom>
        </p:spPr>
        <p:txBody>
          <a:bodyPr lIns="46037" tIns="46037" rIns="46037" bIns="46037">
            <a:normAutofit/>
          </a:bodyPr>
          <a:lstStyle>
            <a:lvl1pPr marL="0" indent="0" algn="ctr">
              <a:buSzTx/>
              <a:buNone/>
              <a:defRPr>
                <a:solidFill>
                  <a:srgbClr val="EAEAEA"/>
                </a:solidFill>
              </a:defRPr>
            </a:lvl1pPr>
            <a:lvl2pPr algn="ctr">
              <a:buChar char="–"/>
              <a:defRPr>
                <a:solidFill>
                  <a:srgbClr val="EAEAEA"/>
                </a:solidFill>
              </a:defRPr>
            </a:lvl2pPr>
            <a:lvl3pPr algn="ctr">
              <a:defRPr>
                <a:solidFill>
                  <a:srgbClr val="EAEAEA"/>
                </a:solidFill>
              </a:defRPr>
            </a:lvl3pPr>
            <a:lvl4pPr algn="ctr">
              <a:buChar char="–"/>
              <a:defRPr>
                <a:solidFill>
                  <a:srgbClr val="EAEAEA"/>
                </a:solidFill>
              </a:defRPr>
            </a:lvl4pPr>
            <a:lvl5pPr algn="ctr">
              <a:buChar char="•"/>
              <a:defRPr>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4116" name="Slide Number"/>
          <p:cNvSpPr txBox="1">
            <a:spLocks noGrp="1"/>
          </p:cNvSpPr>
          <p:nvPr>
            <p:ph type="sldNum" sz="quarter" idx="2"/>
          </p:nvPr>
        </p:nvSpPr>
        <p:spPr>
          <a:xfrm>
            <a:off x="8175624" y="84738"/>
            <a:ext cx="282577" cy="287724"/>
          </a:xfrm>
          <a:prstGeom prst="rect">
            <a:avLst/>
          </a:prstGeom>
        </p:spPr>
        <p:txBody>
          <a:bodyPr lIns="46037" tIns="46037" rIns="46037" bIns="46037" anchor="ctr"/>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133561006"/>
      </p:ext>
    </p:extLst>
  </p:cSld>
  <p:clrMapOvr>
    <a:masterClrMapping/>
  </p:clrMapOvr>
  <p:transition spd="med"/>
</p:sldLayout>
</file>

<file path=ppt/slideLayouts/slideLayout263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7"/>
          <p:cNvSpPr>
            <a:spLocks noGrp="1" noChangeArrowheads="1"/>
          </p:cNvSpPr>
          <p:nvPr>
            <p:ph type="dt" sz="half" idx="10"/>
          </p:nvPr>
        </p:nvSpPr>
        <p:spPr>
          <a:ln/>
        </p:spPr>
        <p:txBody>
          <a:bodyPr/>
          <a:lstStyle>
            <a:lvl1pPr>
              <a:defRPr/>
            </a:lvl1pPr>
          </a:lstStyle>
          <a:p>
            <a:pPr>
              <a:defRPr/>
            </a:pPr>
            <a:endParaRPr lang="en-US">
              <a:solidFill>
                <a:srgbClr val="2A3D7A"/>
              </a:solidFill>
            </a:endParaRPr>
          </a:p>
        </p:txBody>
      </p:sp>
      <p:sp>
        <p:nvSpPr>
          <p:cNvPr id="5" name="Rectangle 8"/>
          <p:cNvSpPr>
            <a:spLocks noGrp="1" noChangeArrowheads="1"/>
          </p:cNvSpPr>
          <p:nvPr>
            <p:ph type="ftr" sz="quarter" idx="11"/>
          </p:nvPr>
        </p:nvSpPr>
        <p:spPr>
          <a:ln/>
        </p:spPr>
        <p:txBody>
          <a:bodyPr/>
          <a:lstStyle>
            <a:lvl1pPr>
              <a:defRPr/>
            </a:lvl1pPr>
          </a:lstStyle>
          <a:p>
            <a:pPr>
              <a:defRPr/>
            </a:pPr>
            <a:endParaRPr lang="en-US">
              <a:solidFill>
                <a:srgbClr val="2A3D7A"/>
              </a:solidFill>
            </a:endParaRPr>
          </a:p>
        </p:txBody>
      </p:sp>
      <p:sp>
        <p:nvSpPr>
          <p:cNvPr id="6" name="Rectangle 11"/>
          <p:cNvSpPr>
            <a:spLocks noGrp="1" noChangeArrowheads="1"/>
          </p:cNvSpPr>
          <p:nvPr>
            <p:ph type="sldNum" sz="quarter" idx="12"/>
          </p:nvPr>
        </p:nvSpPr>
        <p:spPr>
          <a:ln/>
        </p:spPr>
        <p:txBody>
          <a:bodyPr/>
          <a:lstStyle>
            <a:lvl1pPr>
              <a:defRPr/>
            </a:lvl1pPr>
          </a:lstStyle>
          <a:p>
            <a:pPr>
              <a:defRPr/>
            </a:pPr>
            <a:fld id="{CFB94EA7-0554-D740-8964-AC80D1EAEF89}" type="slidenum">
              <a:rPr lang="en-US">
                <a:solidFill>
                  <a:srgbClr val="2A3D7A"/>
                </a:solidFill>
                <a:latin typeface="Times New Roman"/>
              </a:rPr>
              <a:pPr>
                <a:defRPr/>
              </a:pPr>
              <a:t>‹#›</a:t>
            </a:fld>
            <a:endParaRPr lang="en-US" sz="1400">
              <a:solidFill>
                <a:srgbClr val="2A3D7A"/>
              </a:solidFill>
              <a:latin typeface="Times New Roman"/>
            </a:endParaRPr>
          </a:p>
        </p:txBody>
      </p:sp>
    </p:spTree>
    <p:extLst>
      <p:ext uri="{BB962C8B-B14F-4D97-AF65-F5344CB8AC3E}">
        <p14:creationId xmlns:p14="http://schemas.microsoft.com/office/powerpoint/2010/main" val="2575874241"/>
      </p:ext>
    </p:extLst>
  </p:cSld>
  <p:clrMapOvr>
    <a:masterClrMapping/>
  </p:clrMapOvr>
</p:sldLayout>
</file>

<file path=ppt/slideLayouts/slideLayout263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896100" y="838200"/>
            <a:ext cx="1943100" cy="537845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1066800" y="838200"/>
            <a:ext cx="5676900" cy="537845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7"/>
          <p:cNvSpPr>
            <a:spLocks noGrp="1" noChangeArrowheads="1"/>
          </p:cNvSpPr>
          <p:nvPr>
            <p:ph type="dt" sz="half" idx="10"/>
          </p:nvPr>
        </p:nvSpPr>
        <p:spPr>
          <a:ln/>
        </p:spPr>
        <p:txBody>
          <a:bodyPr/>
          <a:lstStyle>
            <a:lvl1pPr>
              <a:defRPr/>
            </a:lvl1pPr>
          </a:lstStyle>
          <a:p>
            <a:pPr>
              <a:defRPr/>
            </a:pPr>
            <a:endParaRPr lang="en-US">
              <a:solidFill>
                <a:srgbClr val="2A3D7A"/>
              </a:solidFill>
            </a:endParaRPr>
          </a:p>
        </p:txBody>
      </p:sp>
      <p:sp>
        <p:nvSpPr>
          <p:cNvPr id="5" name="Rectangle 8"/>
          <p:cNvSpPr>
            <a:spLocks noGrp="1" noChangeArrowheads="1"/>
          </p:cNvSpPr>
          <p:nvPr>
            <p:ph type="ftr" sz="quarter" idx="11"/>
          </p:nvPr>
        </p:nvSpPr>
        <p:spPr>
          <a:ln/>
        </p:spPr>
        <p:txBody>
          <a:bodyPr/>
          <a:lstStyle>
            <a:lvl1pPr>
              <a:defRPr/>
            </a:lvl1pPr>
          </a:lstStyle>
          <a:p>
            <a:pPr>
              <a:defRPr/>
            </a:pPr>
            <a:endParaRPr lang="en-US">
              <a:solidFill>
                <a:srgbClr val="2A3D7A"/>
              </a:solidFill>
            </a:endParaRPr>
          </a:p>
        </p:txBody>
      </p:sp>
      <p:sp>
        <p:nvSpPr>
          <p:cNvPr id="6" name="Rectangle 11"/>
          <p:cNvSpPr>
            <a:spLocks noGrp="1" noChangeArrowheads="1"/>
          </p:cNvSpPr>
          <p:nvPr>
            <p:ph type="sldNum" sz="quarter" idx="12"/>
          </p:nvPr>
        </p:nvSpPr>
        <p:spPr>
          <a:ln/>
        </p:spPr>
        <p:txBody>
          <a:bodyPr/>
          <a:lstStyle>
            <a:lvl1pPr>
              <a:defRPr/>
            </a:lvl1pPr>
          </a:lstStyle>
          <a:p>
            <a:pPr>
              <a:defRPr/>
            </a:pPr>
            <a:fld id="{ADBF685E-3C9C-FF48-9103-BCD7F1CA31CA}" type="slidenum">
              <a:rPr lang="en-US">
                <a:solidFill>
                  <a:srgbClr val="2A3D7A"/>
                </a:solidFill>
                <a:latin typeface="Times New Roman"/>
              </a:rPr>
              <a:pPr>
                <a:defRPr/>
              </a:pPr>
              <a:t>‹#›</a:t>
            </a:fld>
            <a:endParaRPr lang="en-US" sz="1400">
              <a:solidFill>
                <a:srgbClr val="2A3D7A"/>
              </a:solidFill>
              <a:latin typeface="Times New Roman"/>
            </a:endParaRPr>
          </a:p>
        </p:txBody>
      </p:sp>
    </p:spTree>
    <p:extLst>
      <p:ext uri="{BB962C8B-B14F-4D97-AF65-F5344CB8AC3E}">
        <p14:creationId xmlns:p14="http://schemas.microsoft.com/office/powerpoint/2010/main" val="3030024544"/>
      </p:ext>
    </p:extLst>
  </p:cSld>
  <p:clrMapOvr>
    <a:masterClrMapping/>
  </p:clrMapOvr>
</p:sldLayout>
</file>

<file path=ppt/slideLayouts/slideLayout263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3175" y="2438400"/>
            <a:ext cx="9147175" cy="1063625"/>
            <a:chOff x="-2" y="1536"/>
            <a:chExt cx="5762" cy="670"/>
          </a:xfrm>
        </p:grpSpPr>
        <p:grpSp>
          <p:nvGrpSpPr>
            <p:cNvPr id="5" name="Group 3"/>
            <p:cNvGrpSpPr>
              <a:grpSpLocks/>
            </p:cNvGrpSpPr>
            <p:nvPr/>
          </p:nvGrpSpPr>
          <p:grpSpPr bwMode="auto">
            <a:xfrm flipH="1">
              <a:off x="-2" y="1562"/>
              <a:ext cx="5763" cy="641"/>
              <a:chOff x="-3" y="1562"/>
              <a:chExt cx="5763" cy="641"/>
            </a:xfrm>
          </p:grpSpPr>
          <p:sp>
            <p:nvSpPr>
              <p:cNvPr id="8" name="Freeform 4"/>
              <p:cNvSpPr>
                <a:spLocks/>
              </p:cNvSpPr>
              <p:nvPr/>
            </p:nvSpPr>
            <p:spPr bwMode="ltGray">
              <a:xfrm rot="-5400000">
                <a:off x="2558" y="-993"/>
                <a:ext cx="624" cy="5745"/>
              </a:xfrm>
              <a:custGeom>
                <a:avLst/>
                <a:gdLst>
                  <a:gd name="T0" fmla="*/ 0 w 1000"/>
                  <a:gd name="T1" fmla="*/ 0 h 720"/>
                  <a:gd name="T2" fmla="*/ 0 w 1000"/>
                  <a:gd name="T3" fmla="*/ 2147483647 h 720"/>
                  <a:gd name="T4" fmla="*/ 1 w 1000"/>
                  <a:gd name="T5" fmla="*/ 2147483647 h 720"/>
                  <a:gd name="T6" fmla="*/ 1 w 1000"/>
                  <a:gd name="T7" fmla="*/ 0 h 720"/>
                  <a:gd name="T8" fmla="*/ 0 w 1000"/>
                  <a:gd name="T9" fmla="*/ 0 h 72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00" h="720">
                    <a:moveTo>
                      <a:pt x="0" y="0"/>
                    </a:moveTo>
                    <a:lnTo>
                      <a:pt x="0" y="720"/>
                    </a:lnTo>
                    <a:lnTo>
                      <a:pt x="1000" y="720"/>
                    </a:lnTo>
                    <a:lnTo>
                      <a:pt x="1000" y="0"/>
                    </a:lnTo>
                    <a:lnTo>
                      <a:pt x="0" y="0"/>
                    </a:lnTo>
                    <a:close/>
                  </a:path>
                </a:pathLst>
              </a:custGeom>
              <a:solidFill>
                <a:schemeClr val="accent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sp>
            <p:nvSpPr>
              <p:cNvPr id="9" name="Freeform 5"/>
              <p:cNvSpPr>
                <a:spLocks/>
              </p:cNvSpPr>
              <p:nvPr/>
            </p:nvSpPr>
            <p:spPr bwMode="ltGray">
              <a:xfrm rot="-5400000">
                <a:off x="1322" y="1669"/>
                <a:ext cx="624" cy="421"/>
              </a:xfrm>
              <a:custGeom>
                <a:avLst/>
                <a:gdLst>
                  <a:gd name="T0" fmla="*/ 0 w 624"/>
                  <a:gd name="T1" fmla="*/ 0 h 317"/>
                  <a:gd name="T2" fmla="*/ 0 w 624"/>
                  <a:gd name="T3" fmla="*/ 14420 h 317"/>
                  <a:gd name="T4" fmla="*/ 624 w 624"/>
                  <a:gd name="T5" fmla="*/ 14420 h 317"/>
                  <a:gd name="T6" fmla="*/ 624 w 624"/>
                  <a:gd name="T7" fmla="*/ 0 h 317"/>
                  <a:gd name="T8" fmla="*/ 0 w 624"/>
                  <a:gd name="T9" fmla="*/ 0 h 3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24" h="317">
                    <a:moveTo>
                      <a:pt x="0" y="0"/>
                    </a:moveTo>
                    <a:cubicBezTo>
                      <a:pt x="0" y="0"/>
                      <a:pt x="0" y="272"/>
                      <a:pt x="0" y="272"/>
                    </a:cubicBezTo>
                    <a:cubicBezTo>
                      <a:pt x="432" y="224"/>
                      <a:pt x="520" y="317"/>
                      <a:pt x="624" y="272"/>
                    </a:cubicBezTo>
                    <a:lnTo>
                      <a:pt x="624" y="0"/>
                    </a:lnTo>
                    <a:lnTo>
                      <a:pt x="0" y="0"/>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sp>
            <p:nvSpPr>
              <p:cNvPr id="10" name="Freeform 6"/>
              <p:cNvSpPr>
                <a:spLocks/>
              </p:cNvSpPr>
              <p:nvPr/>
            </p:nvSpPr>
            <p:spPr bwMode="ltGray">
              <a:xfrm rot="-5400000">
                <a:off x="982" y="1669"/>
                <a:ext cx="624" cy="422"/>
              </a:xfrm>
              <a:custGeom>
                <a:avLst/>
                <a:gdLst>
                  <a:gd name="T0" fmla="*/ 0 w 624"/>
                  <a:gd name="T1" fmla="*/ 0 h 317"/>
                  <a:gd name="T2" fmla="*/ 0 w 624"/>
                  <a:gd name="T3" fmla="*/ 14943 h 317"/>
                  <a:gd name="T4" fmla="*/ 624 w 624"/>
                  <a:gd name="T5" fmla="*/ 14943 h 317"/>
                  <a:gd name="T6" fmla="*/ 624 w 624"/>
                  <a:gd name="T7" fmla="*/ 0 h 317"/>
                  <a:gd name="T8" fmla="*/ 0 w 624"/>
                  <a:gd name="T9" fmla="*/ 0 h 3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24" h="317">
                    <a:moveTo>
                      <a:pt x="0" y="0"/>
                    </a:moveTo>
                    <a:lnTo>
                      <a:pt x="0" y="272"/>
                    </a:lnTo>
                    <a:cubicBezTo>
                      <a:pt x="104" y="317"/>
                      <a:pt x="432" y="240"/>
                      <a:pt x="624" y="272"/>
                    </a:cubicBezTo>
                    <a:lnTo>
                      <a:pt x="624" y="0"/>
                    </a:lnTo>
                    <a:lnTo>
                      <a:pt x="0" y="0"/>
                    </a:lnTo>
                    <a:close/>
                  </a:path>
                </a:pathLst>
              </a:custGeom>
              <a:solidFill>
                <a:schemeClr val="folHlink"/>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sp>
            <p:nvSpPr>
              <p:cNvPr id="11" name="Freeform 7"/>
              <p:cNvSpPr>
                <a:spLocks/>
              </p:cNvSpPr>
              <p:nvPr/>
            </p:nvSpPr>
            <p:spPr bwMode="ltGray">
              <a:xfrm rot="-5400000">
                <a:off x="-58" y="1756"/>
                <a:ext cx="624" cy="255"/>
              </a:xfrm>
              <a:custGeom>
                <a:avLst/>
                <a:gdLst>
                  <a:gd name="T0" fmla="*/ 0 w 624"/>
                  <a:gd name="T1" fmla="*/ 1 h 370"/>
                  <a:gd name="T2" fmla="*/ 0 w 624"/>
                  <a:gd name="T3" fmla="*/ 2 h 370"/>
                  <a:gd name="T4" fmla="*/ 624 w 624"/>
                  <a:gd name="T5" fmla="*/ 2 h 370"/>
                  <a:gd name="T6" fmla="*/ 624 w 624"/>
                  <a:gd name="T7" fmla="*/ 1 h 370"/>
                  <a:gd name="T8" fmla="*/ 384 w 624"/>
                  <a:gd name="T9" fmla="*/ 1 h 370"/>
                  <a:gd name="T10" fmla="*/ 0 w 624"/>
                  <a:gd name="T11" fmla="*/ 1 h 37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24" h="370">
                    <a:moveTo>
                      <a:pt x="0" y="53"/>
                    </a:moveTo>
                    <a:lnTo>
                      <a:pt x="0" y="325"/>
                    </a:lnTo>
                    <a:cubicBezTo>
                      <a:pt x="104" y="370"/>
                      <a:pt x="520" y="370"/>
                      <a:pt x="624" y="325"/>
                    </a:cubicBezTo>
                    <a:lnTo>
                      <a:pt x="624" y="53"/>
                    </a:lnTo>
                    <a:cubicBezTo>
                      <a:pt x="584" y="0"/>
                      <a:pt x="488" y="8"/>
                      <a:pt x="384" y="8"/>
                    </a:cubicBezTo>
                    <a:cubicBezTo>
                      <a:pt x="280" y="8"/>
                      <a:pt x="80" y="44"/>
                      <a:pt x="0" y="53"/>
                    </a:cubicBez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sp>
            <p:nvSpPr>
              <p:cNvPr id="12" name="Freeform 8"/>
              <p:cNvSpPr>
                <a:spLocks/>
              </p:cNvSpPr>
              <p:nvPr/>
            </p:nvSpPr>
            <p:spPr bwMode="ltGray">
              <a:xfrm rot="-5400000">
                <a:off x="664" y="1733"/>
                <a:ext cx="624" cy="294"/>
              </a:xfrm>
              <a:custGeom>
                <a:avLst/>
                <a:gdLst>
                  <a:gd name="T0" fmla="*/ 0 w 624"/>
                  <a:gd name="T1" fmla="*/ 0 h 317"/>
                  <a:gd name="T2" fmla="*/ 0 w 624"/>
                  <a:gd name="T3" fmla="*/ 94 h 317"/>
                  <a:gd name="T4" fmla="*/ 624 w 624"/>
                  <a:gd name="T5" fmla="*/ 94 h 317"/>
                  <a:gd name="T6" fmla="*/ 624 w 624"/>
                  <a:gd name="T7" fmla="*/ 0 h 317"/>
                  <a:gd name="T8" fmla="*/ 0 w 624"/>
                  <a:gd name="T9" fmla="*/ 0 h 3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24" h="317">
                    <a:moveTo>
                      <a:pt x="0" y="0"/>
                    </a:moveTo>
                    <a:lnTo>
                      <a:pt x="0" y="272"/>
                    </a:lnTo>
                    <a:cubicBezTo>
                      <a:pt x="104" y="317"/>
                      <a:pt x="520" y="317"/>
                      <a:pt x="624" y="272"/>
                    </a:cubicBezTo>
                    <a:lnTo>
                      <a:pt x="624" y="0"/>
                    </a:lnTo>
                    <a:cubicBezTo>
                      <a:pt x="240" y="42"/>
                      <a:pt x="130" y="0"/>
                      <a:pt x="0" y="0"/>
                    </a:cubicBezTo>
                    <a:close/>
                  </a:path>
                </a:pathLst>
              </a:custGeom>
              <a:solidFill>
                <a:schemeClr val="tx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sp>
            <p:nvSpPr>
              <p:cNvPr id="13" name="Freeform 9"/>
              <p:cNvSpPr>
                <a:spLocks/>
              </p:cNvSpPr>
              <p:nvPr/>
            </p:nvSpPr>
            <p:spPr bwMode="ltGray">
              <a:xfrm rot="-5400000">
                <a:off x="442" y="1699"/>
                <a:ext cx="624" cy="362"/>
              </a:xfrm>
              <a:custGeom>
                <a:avLst/>
                <a:gdLst>
                  <a:gd name="T0" fmla="*/ 0 w 624"/>
                  <a:gd name="T1" fmla="*/ 0 h 272"/>
                  <a:gd name="T2" fmla="*/ 0 w 624"/>
                  <a:gd name="T3" fmla="*/ 14867 h 272"/>
                  <a:gd name="T4" fmla="*/ 240 w 624"/>
                  <a:gd name="T5" fmla="*/ 13125 h 272"/>
                  <a:gd name="T6" fmla="*/ 624 w 624"/>
                  <a:gd name="T7" fmla="*/ 14867 h 272"/>
                  <a:gd name="T8" fmla="*/ 624 w 624"/>
                  <a:gd name="T9" fmla="*/ 0 h 272"/>
                  <a:gd name="T10" fmla="*/ 0 w 624"/>
                  <a:gd name="T11" fmla="*/ 0 h 27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24" h="272">
                    <a:moveTo>
                      <a:pt x="0" y="0"/>
                    </a:moveTo>
                    <a:cubicBezTo>
                      <a:pt x="0" y="0"/>
                      <a:pt x="0" y="272"/>
                      <a:pt x="0" y="272"/>
                    </a:cubicBezTo>
                    <a:cubicBezTo>
                      <a:pt x="96" y="240"/>
                      <a:pt x="136" y="240"/>
                      <a:pt x="240" y="240"/>
                    </a:cubicBezTo>
                    <a:cubicBezTo>
                      <a:pt x="344" y="240"/>
                      <a:pt x="528" y="272"/>
                      <a:pt x="624" y="272"/>
                    </a:cubicBezTo>
                    <a:lnTo>
                      <a:pt x="624" y="0"/>
                    </a:lnTo>
                    <a:lnTo>
                      <a:pt x="0" y="0"/>
                    </a:lnTo>
                    <a:close/>
                  </a:path>
                </a:pathLst>
              </a:custGeom>
              <a:solidFill>
                <a:schemeClr val="accent2"/>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sp>
            <p:nvSpPr>
              <p:cNvPr id="14" name="Freeform 10"/>
              <p:cNvSpPr>
                <a:spLocks/>
              </p:cNvSpPr>
              <p:nvPr/>
            </p:nvSpPr>
            <p:spPr bwMode="ltGray">
              <a:xfrm rot="-5400000">
                <a:off x="154" y="1730"/>
                <a:ext cx="632" cy="315"/>
              </a:xfrm>
              <a:custGeom>
                <a:avLst/>
                <a:gdLst>
                  <a:gd name="T0" fmla="*/ 8 w 632"/>
                  <a:gd name="T1" fmla="*/ 7 h 362"/>
                  <a:gd name="T2" fmla="*/ 8 w 632"/>
                  <a:gd name="T3" fmla="*/ 44 h 362"/>
                  <a:gd name="T4" fmla="*/ 248 w 632"/>
                  <a:gd name="T5" fmla="*/ 44 h 362"/>
                  <a:gd name="T6" fmla="*/ 632 w 632"/>
                  <a:gd name="T7" fmla="*/ 44 h 362"/>
                  <a:gd name="T8" fmla="*/ 632 w 632"/>
                  <a:gd name="T9" fmla="*/ 7 h 362"/>
                  <a:gd name="T10" fmla="*/ 104 w 632"/>
                  <a:gd name="T11" fmla="*/ 7 h 362"/>
                  <a:gd name="T12" fmla="*/ 8 w 632"/>
                  <a:gd name="T13" fmla="*/ 7 h 36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32" h="362">
                    <a:moveTo>
                      <a:pt x="8" y="45"/>
                    </a:moveTo>
                    <a:lnTo>
                      <a:pt x="8" y="317"/>
                    </a:lnTo>
                    <a:cubicBezTo>
                      <a:pt x="48" y="362"/>
                      <a:pt x="144" y="317"/>
                      <a:pt x="248" y="317"/>
                    </a:cubicBezTo>
                    <a:cubicBezTo>
                      <a:pt x="352" y="317"/>
                      <a:pt x="568" y="362"/>
                      <a:pt x="632" y="317"/>
                    </a:cubicBezTo>
                    <a:lnTo>
                      <a:pt x="632" y="45"/>
                    </a:lnTo>
                    <a:cubicBezTo>
                      <a:pt x="544" y="0"/>
                      <a:pt x="208" y="45"/>
                      <a:pt x="104" y="45"/>
                    </a:cubicBezTo>
                    <a:cubicBezTo>
                      <a:pt x="0" y="45"/>
                      <a:pt x="28" y="45"/>
                      <a:pt x="8" y="45"/>
                    </a:cubicBezTo>
                    <a:close/>
                  </a:path>
                </a:pathLst>
              </a:cu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sp>
            <p:nvSpPr>
              <p:cNvPr id="15" name="Freeform 11"/>
              <p:cNvSpPr>
                <a:spLocks/>
              </p:cNvSpPr>
              <p:nvPr/>
            </p:nvSpPr>
            <p:spPr bwMode="ltGray">
              <a:xfrm rot="-5400000">
                <a:off x="3208" y="1665"/>
                <a:ext cx="624" cy="421"/>
              </a:xfrm>
              <a:custGeom>
                <a:avLst/>
                <a:gdLst>
                  <a:gd name="T0" fmla="*/ 0 w 624"/>
                  <a:gd name="T1" fmla="*/ 0 h 317"/>
                  <a:gd name="T2" fmla="*/ 0 w 624"/>
                  <a:gd name="T3" fmla="*/ 14420 h 317"/>
                  <a:gd name="T4" fmla="*/ 624 w 624"/>
                  <a:gd name="T5" fmla="*/ 14420 h 317"/>
                  <a:gd name="T6" fmla="*/ 624 w 624"/>
                  <a:gd name="T7" fmla="*/ 0 h 317"/>
                  <a:gd name="T8" fmla="*/ 0 w 624"/>
                  <a:gd name="T9" fmla="*/ 0 h 3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24" h="317">
                    <a:moveTo>
                      <a:pt x="0" y="0"/>
                    </a:moveTo>
                    <a:cubicBezTo>
                      <a:pt x="0" y="0"/>
                      <a:pt x="0" y="272"/>
                      <a:pt x="0" y="272"/>
                    </a:cubicBezTo>
                    <a:cubicBezTo>
                      <a:pt x="432" y="224"/>
                      <a:pt x="520" y="317"/>
                      <a:pt x="624" y="272"/>
                    </a:cubicBezTo>
                    <a:lnTo>
                      <a:pt x="624" y="0"/>
                    </a:lnTo>
                    <a:lnTo>
                      <a:pt x="0" y="0"/>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sp>
            <p:nvSpPr>
              <p:cNvPr id="16" name="Freeform 12"/>
              <p:cNvSpPr>
                <a:spLocks/>
              </p:cNvSpPr>
              <p:nvPr/>
            </p:nvSpPr>
            <p:spPr bwMode="ltGray">
              <a:xfrm rot="-5400000">
                <a:off x="2870" y="1664"/>
                <a:ext cx="624" cy="422"/>
              </a:xfrm>
              <a:custGeom>
                <a:avLst/>
                <a:gdLst>
                  <a:gd name="T0" fmla="*/ 0 w 624"/>
                  <a:gd name="T1" fmla="*/ 0 h 317"/>
                  <a:gd name="T2" fmla="*/ 0 w 624"/>
                  <a:gd name="T3" fmla="*/ 14943 h 317"/>
                  <a:gd name="T4" fmla="*/ 624 w 624"/>
                  <a:gd name="T5" fmla="*/ 14943 h 317"/>
                  <a:gd name="T6" fmla="*/ 624 w 624"/>
                  <a:gd name="T7" fmla="*/ 0 h 317"/>
                  <a:gd name="T8" fmla="*/ 0 w 624"/>
                  <a:gd name="T9" fmla="*/ 0 h 3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24" h="317">
                    <a:moveTo>
                      <a:pt x="0" y="0"/>
                    </a:moveTo>
                    <a:lnTo>
                      <a:pt x="0" y="272"/>
                    </a:lnTo>
                    <a:cubicBezTo>
                      <a:pt x="104" y="317"/>
                      <a:pt x="432" y="240"/>
                      <a:pt x="624" y="272"/>
                    </a:cubicBezTo>
                    <a:lnTo>
                      <a:pt x="624" y="0"/>
                    </a:lnTo>
                    <a:lnTo>
                      <a:pt x="0" y="0"/>
                    </a:lnTo>
                    <a:close/>
                  </a:path>
                </a:pathLst>
              </a:custGeom>
              <a:solidFill>
                <a:schemeClr val="tx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sp>
            <p:nvSpPr>
              <p:cNvPr id="17" name="Freeform 13"/>
              <p:cNvSpPr>
                <a:spLocks/>
              </p:cNvSpPr>
              <p:nvPr/>
            </p:nvSpPr>
            <p:spPr bwMode="ltGray">
              <a:xfrm rot="-5400000">
                <a:off x="1828" y="1751"/>
                <a:ext cx="624" cy="255"/>
              </a:xfrm>
              <a:custGeom>
                <a:avLst/>
                <a:gdLst>
                  <a:gd name="T0" fmla="*/ 0 w 624"/>
                  <a:gd name="T1" fmla="*/ 1 h 370"/>
                  <a:gd name="T2" fmla="*/ 0 w 624"/>
                  <a:gd name="T3" fmla="*/ 2 h 370"/>
                  <a:gd name="T4" fmla="*/ 624 w 624"/>
                  <a:gd name="T5" fmla="*/ 2 h 370"/>
                  <a:gd name="T6" fmla="*/ 624 w 624"/>
                  <a:gd name="T7" fmla="*/ 1 h 370"/>
                  <a:gd name="T8" fmla="*/ 384 w 624"/>
                  <a:gd name="T9" fmla="*/ 1 h 370"/>
                  <a:gd name="T10" fmla="*/ 0 w 624"/>
                  <a:gd name="T11" fmla="*/ 1 h 37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24" h="370">
                    <a:moveTo>
                      <a:pt x="0" y="53"/>
                    </a:moveTo>
                    <a:lnTo>
                      <a:pt x="0" y="325"/>
                    </a:lnTo>
                    <a:cubicBezTo>
                      <a:pt x="104" y="370"/>
                      <a:pt x="520" y="370"/>
                      <a:pt x="624" y="325"/>
                    </a:cubicBezTo>
                    <a:lnTo>
                      <a:pt x="624" y="53"/>
                    </a:lnTo>
                    <a:cubicBezTo>
                      <a:pt x="584" y="0"/>
                      <a:pt x="488" y="8"/>
                      <a:pt x="384" y="8"/>
                    </a:cubicBezTo>
                    <a:cubicBezTo>
                      <a:pt x="280" y="8"/>
                      <a:pt x="80" y="44"/>
                      <a:pt x="0" y="53"/>
                    </a:cubicBezTo>
                    <a:close/>
                  </a:path>
                </a:pathLst>
              </a:cu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sp>
            <p:nvSpPr>
              <p:cNvPr id="18" name="Freeform 14"/>
              <p:cNvSpPr>
                <a:spLocks/>
              </p:cNvSpPr>
              <p:nvPr/>
            </p:nvSpPr>
            <p:spPr bwMode="ltGray">
              <a:xfrm rot="-5400000">
                <a:off x="2551" y="1728"/>
                <a:ext cx="624" cy="294"/>
              </a:xfrm>
              <a:custGeom>
                <a:avLst/>
                <a:gdLst>
                  <a:gd name="T0" fmla="*/ 0 w 624"/>
                  <a:gd name="T1" fmla="*/ 0 h 317"/>
                  <a:gd name="T2" fmla="*/ 0 w 624"/>
                  <a:gd name="T3" fmla="*/ 94 h 317"/>
                  <a:gd name="T4" fmla="*/ 624 w 624"/>
                  <a:gd name="T5" fmla="*/ 94 h 317"/>
                  <a:gd name="T6" fmla="*/ 624 w 624"/>
                  <a:gd name="T7" fmla="*/ 0 h 317"/>
                  <a:gd name="T8" fmla="*/ 0 w 624"/>
                  <a:gd name="T9" fmla="*/ 0 h 3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24" h="317">
                    <a:moveTo>
                      <a:pt x="0" y="0"/>
                    </a:moveTo>
                    <a:lnTo>
                      <a:pt x="0" y="272"/>
                    </a:lnTo>
                    <a:cubicBezTo>
                      <a:pt x="104" y="317"/>
                      <a:pt x="520" y="317"/>
                      <a:pt x="624" y="272"/>
                    </a:cubicBezTo>
                    <a:lnTo>
                      <a:pt x="624" y="0"/>
                    </a:lnTo>
                    <a:cubicBezTo>
                      <a:pt x="240" y="42"/>
                      <a:pt x="130" y="0"/>
                      <a:pt x="0" y="0"/>
                    </a:cubicBezTo>
                    <a:close/>
                  </a:path>
                </a:pathLst>
              </a:custGeom>
              <a:solidFill>
                <a:schemeClr val="folHlink"/>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sp>
            <p:nvSpPr>
              <p:cNvPr id="19" name="Freeform 15"/>
              <p:cNvSpPr>
                <a:spLocks/>
              </p:cNvSpPr>
              <p:nvPr/>
            </p:nvSpPr>
            <p:spPr bwMode="ltGray">
              <a:xfrm rot="-5400000">
                <a:off x="2328" y="1695"/>
                <a:ext cx="624" cy="361"/>
              </a:xfrm>
              <a:custGeom>
                <a:avLst/>
                <a:gdLst>
                  <a:gd name="T0" fmla="*/ 0 w 624"/>
                  <a:gd name="T1" fmla="*/ 0 h 272"/>
                  <a:gd name="T2" fmla="*/ 0 w 624"/>
                  <a:gd name="T3" fmla="*/ 14302 h 272"/>
                  <a:gd name="T4" fmla="*/ 240 w 624"/>
                  <a:gd name="T5" fmla="*/ 12644 h 272"/>
                  <a:gd name="T6" fmla="*/ 624 w 624"/>
                  <a:gd name="T7" fmla="*/ 14302 h 272"/>
                  <a:gd name="T8" fmla="*/ 624 w 624"/>
                  <a:gd name="T9" fmla="*/ 0 h 272"/>
                  <a:gd name="T10" fmla="*/ 0 w 624"/>
                  <a:gd name="T11" fmla="*/ 0 h 27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24" h="272">
                    <a:moveTo>
                      <a:pt x="0" y="0"/>
                    </a:moveTo>
                    <a:cubicBezTo>
                      <a:pt x="0" y="0"/>
                      <a:pt x="0" y="272"/>
                      <a:pt x="0" y="272"/>
                    </a:cubicBezTo>
                    <a:cubicBezTo>
                      <a:pt x="96" y="240"/>
                      <a:pt x="136" y="240"/>
                      <a:pt x="240" y="240"/>
                    </a:cubicBezTo>
                    <a:cubicBezTo>
                      <a:pt x="344" y="240"/>
                      <a:pt x="528" y="272"/>
                      <a:pt x="624" y="272"/>
                    </a:cubicBezTo>
                    <a:lnTo>
                      <a:pt x="624" y="0"/>
                    </a:lnTo>
                    <a:lnTo>
                      <a:pt x="0" y="0"/>
                    </a:lnTo>
                    <a:close/>
                  </a:path>
                </a:pathLst>
              </a:custGeom>
              <a:solidFill>
                <a:schemeClr val="accent2"/>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sp>
            <p:nvSpPr>
              <p:cNvPr id="20" name="Freeform 16"/>
              <p:cNvSpPr>
                <a:spLocks/>
              </p:cNvSpPr>
              <p:nvPr/>
            </p:nvSpPr>
            <p:spPr bwMode="ltGray">
              <a:xfrm rot="-5400000">
                <a:off x="2043" y="1721"/>
                <a:ext cx="632" cy="316"/>
              </a:xfrm>
              <a:custGeom>
                <a:avLst/>
                <a:gdLst>
                  <a:gd name="T0" fmla="*/ 8 w 632"/>
                  <a:gd name="T1" fmla="*/ 7 h 362"/>
                  <a:gd name="T2" fmla="*/ 8 w 632"/>
                  <a:gd name="T3" fmla="*/ 47 h 362"/>
                  <a:gd name="T4" fmla="*/ 248 w 632"/>
                  <a:gd name="T5" fmla="*/ 47 h 362"/>
                  <a:gd name="T6" fmla="*/ 632 w 632"/>
                  <a:gd name="T7" fmla="*/ 47 h 362"/>
                  <a:gd name="T8" fmla="*/ 632 w 632"/>
                  <a:gd name="T9" fmla="*/ 7 h 362"/>
                  <a:gd name="T10" fmla="*/ 104 w 632"/>
                  <a:gd name="T11" fmla="*/ 7 h 362"/>
                  <a:gd name="T12" fmla="*/ 8 w 632"/>
                  <a:gd name="T13" fmla="*/ 7 h 36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32" h="362">
                    <a:moveTo>
                      <a:pt x="8" y="45"/>
                    </a:moveTo>
                    <a:lnTo>
                      <a:pt x="8" y="317"/>
                    </a:lnTo>
                    <a:cubicBezTo>
                      <a:pt x="48" y="362"/>
                      <a:pt x="144" y="317"/>
                      <a:pt x="248" y="317"/>
                    </a:cubicBezTo>
                    <a:cubicBezTo>
                      <a:pt x="352" y="317"/>
                      <a:pt x="568" y="362"/>
                      <a:pt x="632" y="317"/>
                    </a:cubicBezTo>
                    <a:lnTo>
                      <a:pt x="632" y="45"/>
                    </a:lnTo>
                    <a:cubicBezTo>
                      <a:pt x="544" y="0"/>
                      <a:pt x="208" y="45"/>
                      <a:pt x="104" y="45"/>
                    </a:cubicBezTo>
                    <a:cubicBezTo>
                      <a:pt x="0" y="45"/>
                      <a:pt x="28" y="45"/>
                      <a:pt x="8" y="45"/>
                    </a:cubicBezTo>
                    <a:close/>
                  </a:path>
                </a:pathLst>
              </a:custGeom>
              <a:solidFill>
                <a:schemeClr val="hlink"/>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sp>
            <p:nvSpPr>
              <p:cNvPr id="21" name="Freeform 17"/>
              <p:cNvSpPr>
                <a:spLocks/>
              </p:cNvSpPr>
              <p:nvPr/>
            </p:nvSpPr>
            <p:spPr bwMode="ltGray">
              <a:xfrm rot="-5400000">
                <a:off x="4074" y="1669"/>
                <a:ext cx="624" cy="421"/>
              </a:xfrm>
              <a:custGeom>
                <a:avLst/>
                <a:gdLst>
                  <a:gd name="T0" fmla="*/ 0 w 624"/>
                  <a:gd name="T1" fmla="*/ 0 h 317"/>
                  <a:gd name="T2" fmla="*/ 0 w 624"/>
                  <a:gd name="T3" fmla="*/ 14420 h 317"/>
                  <a:gd name="T4" fmla="*/ 624 w 624"/>
                  <a:gd name="T5" fmla="*/ 14420 h 317"/>
                  <a:gd name="T6" fmla="*/ 624 w 624"/>
                  <a:gd name="T7" fmla="*/ 0 h 317"/>
                  <a:gd name="T8" fmla="*/ 0 w 624"/>
                  <a:gd name="T9" fmla="*/ 0 h 3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24" h="317">
                    <a:moveTo>
                      <a:pt x="0" y="0"/>
                    </a:moveTo>
                    <a:cubicBezTo>
                      <a:pt x="0" y="0"/>
                      <a:pt x="0" y="272"/>
                      <a:pt x="0" y="272"/>
                    </a:cubicBezTo>
                    <a:cubicBezTo>
                      <a:pt x="432" y="224"/>
                      <a:pt x="520" y="317"/>
                      <a:pt x="624" y="272"/>
                    </a:cubicBezTo>
                    <a:lnTo>
                      <a:pt x="624" y="0"/>
                    </a:lnTo>
                    <a:lnTo>
                      <a:pt x="0" y="0"/>
                    </a:lnTo>
                    <a:close/>
                  </a:path>
                </a:pathLst>
              </a:custGeom>
              <a:solidFill>
                <a:schemeClr val="hlink"/>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sp>
            <p:nvSpPr>
              <p:cNvPr id="22" name="Freeform 18"/>
              <p:cNvSpPr>
                <a:spLocks/>
              </p:cNvSpPr>
              <p:nvPr/>
            </p:nvSpPr>
            <p:spPr bwMode="ltGray">
              <a:xfrm rot="-5400000">
                <a:off x="3736" y="1669"/>
                <a:ext cx="624" cy="422"/>
              </a:xfrm>
              <a:custGeom>
                <a:avLst/>
                <a:gdLst>
                  <a:gd name="T0" fmla="*/ 0 w 624"/>
                  <a:gd name="T1" fmla="*/ 0 h 317"/>
                  <a:gd name="T2" fmla="*/ 0 w 624"/>
                  <a:gd name="T3" fmla="*/ 14943 h 317"/>
                  <a:gd name="T4" fmla="*/ 624 w 624"/>
                  <a:gd name="T5" fmla="*/ 14943 h 317"/>
                  <a:gd name="T6" fmla="*/ 624 w 624"/>
                  <a:gd name="T7" fmla="*/ 0 h 317"/>
                  <a:gd name="T8" fmla="*/ 0 w 624"/>
                  <a:gd name="T9" fmla="*/ 0 h 3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24" h="317">
                    <a:moveTo>
                      <a:pt x="0" y="0"/>
                    </a:moveTo>
                    <a:lnTo>
                      <a:pt x="0" y="272"/>
                    </a:lnTo>
                    <a:cubicBezTo>
                      <a:pt x="104" y="317"/>
                      <a:pt x="432" y="240"/>
                      <a:pt x="624" y="272"/>
                    </a:cubicBezTo>
                    <a:lnTo>
                      <a:pt x="624" y="0"/>
                    </a:lnTo>
                    <a:lnTo>
                      <a:pt x="0" y="0"/>
                    </a:lnTo>
                    <a:close/>
                  </a:path>
                </a:pathLst>
              </a:cu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sp>
            <p:nvSpPr>
              <p:cNvPr id="23" name="Freeform 19"/>
              <p:cNvSpPr>
                <a:spLocks/>
              </p:cNvSpPr>
              <p:nvPr/>
            </p:nvSpPr>
            <p:spPr bwMode="ltGray">
              <a:xfrm rot="-5400000">
                <a:off x="4580" y="1750"/>
                <a:ext cx="624" cy="255"/>
              </a:xfrm>
              <a:custGeom>
                <a:avLst/>
                <a:gdLst>
                  <a:gd name="T0" fmla="*/ 0 w 624"/>
                  <a:gd name="T1" fmla="*/ 1 h 370"/>
                  <a:gd name="T2" fmla="*/ 0 w 624"/>
                  <a:gd name="T3" fmla="*/ 2 h 370"/>
                  <a:gd name="T4" fmla="*/ 624 w 624"/>
                  <a:gd name="T5" fmla="*/ 2 h 370"/>
                  <a:gd name="T6" fmla="*/ 624 w 624"/>
                  <a:gd name="T7" fmla="*/ 1 h 370"/>
                  <a:gd name="T8" fmla="*/ 384 w 624"/>
                  <a:gd name="T9" fmla="*/ 1 h 370"/>
                  <a:gd name="T10" fmla="*/ 0 w 624"/>
                  <a:gd name="T11" fmla="*/ 1 h 37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24" h="370">
                    <a:moveTo>
                      <a:pt x="0" y="53"/>
                    </a:moveTo>
                    <a:lnTo>
                      <a:pt x="0" y="325"/>
                    </a:lnTo>
                    <a:cubicBezTo>
                      <a:pt x="104" y="370"/>
                      <a:pt x="520" y="370"/>
                      <a:pt x="624" y="325"/>
                    </a:cubicBezTo>
                    <a:lnTo>
                      <a:pt x="624" y="53"/>
                    </a:lnTo>
                    <a:cubicBezTo>
                      <a:pt x="584" y="0"/>
                      <a:pt x="488" y="8"/>
                      <a:pt x="384" y="8"/>
                    </a:cubicBezTo>
                    <a:cubicBezTo>
                      <a:pt x="280" y="8"/>
                      <a:pt x="80" y="44"/>
                      <a:pt x="0" y="53"/>
                    </a:cubicBezTo>
                    <a:close/>
                  </a:path>
                </a:pathLst>
              </a:custGeom>
              <a:solidFill>
                <a:schemeClr val="folHlink"/>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sp>
            <p:nvSpPr>
              <p:cNvPr id="24" name="Freeform 20"/>
              <p:cNvSpPr>
                <a:spLocks/>
              </p:cNvSpPr>
              <p:nvPr/>
            </p:nvSpPr>
            <p:spPr bwMode="ltGray">
              <a:xfrm>
                <a:off x="5469" y="1562"/>
                <a:ext cx="291" cy="625"/>
              </a:xfrm>
              <a:custGeom>
                <a:avLst/>
                <a:gdLst>
                  <a:gd name="T0" fmla="*/ 0 w 291"/>
                  <a:gd name="T1" fmla="*/ 624 h 625"/>
                  <a:gd name="T2" fmla="*/ 291 w 291"/>
                  <a:gd name="T3" fmla="*/ 625 h 625"/>
                  <a:gd name="T4" fmla="*/ 291 w 291"/>
                  <a:gd name="T5" fmla="*/ 6 h 625"/>
                  <a:gd name="T6" fmla="*/ 0 w 291"/>
                  <a:gd name="T7" fmla="*/ 0 h 625"/>
                  <a:gd name="T8" fmla="*/ 0 w 291"/>
                  <a:gd name="T9" fmla="*/ 624 h 62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1" h="625">
                    <a:moveTo>
                      <a:pt x="0" y="624"/>
                    </a:moveTo>
                    <a:lnTo>
                      <a:pt x="291" y="625"/>
                    </a:lnTo>
                    <a:lnTo>
                      <a:pt x="291" y="6"/>
                    </a:lnTo>
                    <a:lnTo>
                      <a:pt x="0" y="0"/>
                    </a:lnTo>
                    <a:cubicBezTo>
                      <a:pt x="39" y="384"/>
                      <a:pt x="0" y="494"/>
                      <a:pt x="0" y="624"/>
                    </a:cubicBezTo>
                    <a:close/>
                  </a:path>
                </a:pathLst>
              </a:custGeom>
              <a:solidFill>
                <a:schemeClr val="tx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sp>
            <p:nvSpPr>
              <p:cNvPr id="25" name="Freeform 21"/>
              <p:cNvSpPr>
                <a:spLocks/>
              </p:cNvSpPr>
              <p:nvPr/>
            </p:nvSpPr>
            <p:spPr bwMode="ltGray">
              <a:xfrm rot="-5400000">
                <a:off x="5080" y="1695"/>
                <a:ext cx="624" cy="361"/>
              </a:xfrm>
              <a:custGeom>
                <a:avLst/>
                <a:gdLst>
                  <a:gd name="T0" fmla="*/ 0 w 624"/>
                  <a:gd name="T1" fmla="*/ 0 h 272"/>
                  <a:gd name="T2" fmla="*/ 0 w 624"/>
                  <a:gd name="T3" fmla="*/ 14302 h 272"/>
                  <a:gd name="T4" fmla="*/ 240 w 624"/>
                  <a:gd name="T5" fmla="*/ 12644 h 272"/>
                  <a:gd name="T6" fmla="*/ 624 w 624"/>
                  <a:gd name="T7" fmla="*/ 14302 h 272"/>
                  <a:gd name="T8" fmla="*/ 624 w 624"/>
                  <a:gd name="T9" fmla="*/ 0 h 272"/>
                  <a:gd name="T10" fmla="*/ 0 w 624"/>
                  <a:gd name="T11" fmla="*/ 0 h 27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24" h="272">
                    <a:moveTo>
                      <a:pt x="0" y="0"/>
                    </a:moveTo>
                    <a:cubicBezTo>
                      <a:pt x="0" y="0"/>
                      <a:pt x="0" y="272"/>
                      <a:pt x="0" y="272"/>
                    </a:cubicBezTo>
                    <a:cubicBezTo>
                      <a:pt x="96" y="240"/>
                      <a:pt x="136" y="240"/>
                      <a:pt x="240" y="240"/>
                    </a:cubicBezTo>
                    <a:cubicBezTo>
                      <a:pt x="344" y="240"/>
                      <a:pt x="528" y="272"/>
                      <a:pt x="624" y="272"/>
                    </a:cubicBezTo>
                    <a:lnTo>
                      <a:pt x="624" y="0"/>
                    </a:lnTo>
                    <a:lnTo>
                      <a:pt x="0" y="0"/>
                    </a:lnTo>
                    <a:close/>
                  </a:path>
                </a:pathLst>
              </a:custGeom>
              <a:solidFill>
                <a:schemeClr val="accent2"/>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sp>
            <p:nvSpPr>
              <p:cNvPr id="26" name="Freeform 22"/>
              <p:cNvSpPr>
                <a:spLocks/>
              </p:cNvSpPr>
              <p:nvPr/>
            </p:nvSpPr>
            <p:spPr bwMode="ltGray">
              <a:xfrm rot="-5400000">
                <a:off x="4797" y="1721"/>
                <a:ext cx="632" cy="316"/>
              </a:xfrm>
              <a:custGeom>
                <a:avLst/>
                <a:gdLst>
                  <a:gd name="T0" fmla="*/ 8 w 632"/>
                  <a:gd name="T1" fmla="*/ 7 h 362"/>
                  <a:gd name="T2" fmla="*/ 8 w 632"/>
                  <a:gd name="T3" fmla="*/ 47 h 362"/>
                  <a:gd name="T4" fmla="*/ 248 w 632"/>
                  <a:gd name="T5" fmla="*/ 47 h 362"/>
                  <a:gd name="T6" fmla="*/ 632 w 632"/>
                  <a:gd name="T7" fmla="*/ 47 h 362"/>
                  <a:gd name="T8" fmla="*/ 632 w 632"/>
                  <a:gd name="T9" fmla="*/ 7 h 362"/>
                  <a:gd name="T10" fmla="*/ 104 w 632"/>
                  <a:gd name="T11" fmla="*/ 7 h 362"/>
                  <a:gd name="T12" fmla="*/ 8 w 632"/>
                  <a:gd name="T13" fmla="*/ 7 h 36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32" h="362">
                    <a:moveTo>
                      <a:pt x="8" y="45"/>
                    </a:moveTo>
                    <a:lnTo>
                      <a:pt x="8" y="317"/>
                    </a:lnTo>
                    <a:cubicBezTo>
                      <a:pt x="48" y="362"/>
                      <a:pt x="144" y="317"/>
                      <a:pt x="248" y="317"/>
                    </a:cubicBezTo>
                    <a:cubicBezTo>
                      <a:pt x="352" y="317"/>
                      <a:pt x="568" y="362"/>
                      <a:pt x="632" y="317"/>
                    </a:cubicBezTo>
                    <a:lnTo>
                      <a:pt x="632" y="45"/>
                    </a:lnTo>
                    <a:cubicBezTo>
                      <a:pt x="544" y="0"/>
                      <a:pt x="208" y="45"/>
                      <a:pt x="104" y="45"/>
                    </a:cubicBezTo>
                    <a:cubicBezTo>
                      <a:pt x="0" y="45"/>
                      <a:pt x="28" y="45"/>
                      <a:pt x="8" y="45"/>
                    </a:cubicBezTo>
                    <a:close/>
                  </a:path>
                </a:pathLst>
              </a:cu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grpSp>
        <p:sp>
          <p:nvSpPr>
            <p:cNvPr id="6" name="Freeform 23"/>
            <p:cNvSpPr>
              <a:spLocks/>
            </p:cNvSpPr>
            <p:nvPr/>
          </p:nvSpPr>
          <p:spPr bwMode="ltGray">
            <a:xfrm flipH="1">
              <a:off x="-2" y="1536"/>
              <a:ext cx="5762" cy="412"/>
            </a:xfrm>
            <a:custGeom>
              <a:avLst/>
              <a:gdLst>
                <a:gd name="T0" fmla="*/ 0 w 5762"/>
                <a:gd name="T1" fmla="*/ 507 h 385"/>
                <a:gd name="T2" fmla="*/ 5762 w 5762"/>
                <a:gd name="T3" fmla="*/ 485 h 385"/>
                <a:gd name="T4" fmla="*/ 5762 w 5762"/>
                <a:gd name="T5" fmla="*/ 4 h 385"/>
                <a:gd name="T6" fmla="*/ 0 w 5762"/>
                <a:gd name="T7" fmla="*/ 0 h 385"/>
                <a:gd name="T8" fmla="*/ 0 w 5762"/>
                <a:gd name="T9" fmla="*/ 507 h 38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762" h="385">
                  <a:moveTo>
                    <a:pt x="0" y="196"/>
                  </a:moveTo>
                  <a:cubicBezTo>
                    <a:pt x="1667" y="385"/>
                    <a:pt x="2275" y="93"/>
                    <a:pt x="5762" y="188"/>
                  </a:cubicBezTo>
                  <a:lnTo>
                    <a:pt x="5762" y="4"/>
                  </a:lnTo>
                  <a:lnTo>
                    <a:pt x="0" y="0"/>
                  </a:lnTo>
                  <a:lnTo>
                    <a:pt x="0" y="196"/>
                  </a:lnTo>
                  <a:close/>
                </a:path>
              </a:pathLst>
            </a:custGeom>
            <a:gradFill rotWithShape="0">
              <a:gsLst>
                <a:gs pos="0">
                  <a:schemeClr val="bg1"/>
                </a:gs>
                <a:gs pos="100000">
                  <a:srgbClr val="767676"/>
                </a:gs>
              </a:gsLst>
              <a:lin ang="5400000" scaled="1"/>
            </a:gradFill>
            <a:ln>
              <a:noFill/>
            </a:ln>
            <a:extLst>
              <a:ext uri="{91240B29-F687-4f45-9708-019B960494DF}">
                <a14:hiddenLine xmlns:a14="http://schemas.microsoft.com/office/drawing/2010/main" xmlns="" w="9525" cap="flat">
                  <a:solidFill>
                    <a:srgbClr val="000000"/>
                  </a:solidFill>
                  <a:prstDash val="solid"/>
                  <a:miter lim="800000"/>
                  <a:headEnd type="none" w="med" len="med"/>
                  <a:tailEnd type="none" w="med" len="med"/>
                </a14:hiddenLine>
              </a:ext>
            </a:extLst>
          </p:spPr>
          <p:txBody>
            <a:bodyPr wrap="none" anchor="ctr"/>
            <a:lstStyle/>
            <a:p>
              <a:endParaRPr lang="en-US" b="1" i="0" dirty="0">
                <a:latin typeface="Arial" panose="020B0604020202020204" pitchFamily="34" charset="0"/>
              </a:endParaRPr>
            </a:p>
          </p:txBody>
        </p:sp>
        <p:sp>
          <p:nvSpPr>
            <p:cNvPr id="7" name="Freeform 24"/>
            <p:cNvSpPr>
              <a:spLocks/>
            </p:cNvSpPr>
            <p:nvPr/>
          </p:nvSpPr>
          <p:spPr bwMode="ltGray">
            <a:xfrm flipH="1">
              <a:off x="-2" y="2017"/>
              <a:ext cx="5761" cy="189"/>
            </a:xfrm>
            <a:custGeom>
              <a:avLst/>
              <a:gdLst>
                <a:gd name="T0" fmla="*/ 0 w 5761"/>
                <a:gd name="T1" fmla="*/ 28 h 189"/>
                <a:gd name="T2" fmla="*/ 5761 w 5761"/>
                <a:gd name="T3" fmla="*/ 0 h 189"/>
                <a:gd name="T4" fmla="*/ 5761 w 5761"/>
                <a:gd name="T5" fmla="*/ 189 h 189"/>
                <a:gd name="T6" fmla="*/ 1 w 5761"/>
                <a:gd name="T7" fmla="*/ 189 h 189"/>
                <a:gd name="T8" fmla="*/ 0 w 5761"/>
                <a:gd name="T9" fmla="*/ 28 h 1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761" h="189">
                  <a:moveTo>
                    <a:pt x="0" y="28"/>
                  </a:moveTo>
                  <a:cubicBezTo>
                    <a:pt x="961" y="0"/>
                    <a:pt x="4971" y="161"/>
                    <a:pt x="5761" y="0"/>
                  </a:cubicBezTo>
                  <a:lnTo>
                    <a:pt x="5761" y="189"/>
                  </a:lnTo>
                  <a:lnTo>
                    <a:pt x="1" y="189"/>
                  </a:lnTo>
                  <a:lnTo>
                    <a:pt x="0" y="28"/>
                  </a:lnTo>
                  <a:close/>
                </a:path>
              </a:pathLst>
            </a:custGeom>
            <a:gradFill rotWithShape="0">
              <a:gsLst>
                <a:gs pos="0">
                  <a:srgbClr val="767676"/>
                </a:gs>
                <a:gs pos="100000">
                  <a:schemeClr val="bg1"/>
                </a:gs>
              </a:gsLst>
              <a:lin ang="5400000" scaled="1"/>
            </a:gradFill>
            <a:ln>
              <a:noFill/>
            </a:ln>
            <a:extLst>
              <a:ext uri="{91240B29-F687-4f45-9708-019B960494DF}">
                <a14:hiddenLine xmlns:a14="http://schemas.microsoft.com/office/drawing/2010/main" xmlns="" w="9525" cap="flat">
                  <a:solidFill>
                    <a:srgbClr val="000000"/>
                  </a:solidFill>
                  <a:prstDash val="solid"/>
                  <a:miter lim="800000"/>
                  <a:headEnd/>
                  <a:tailEnd/>
                </a14:hiddenLine>
              </a:ext>
            </a:extLst>
          </p:spPr>
          <p:txBody>
            <a:bodyPr wrap="none" anchor="ctr"/>
            <a:lstStyle/>
            <a:p>
              <a:endParaRPr lang="en-US" b="1" i="0" dirty="0">
                <a:latin typeface="Arial" panose="020B0604020202020204" pitchFamily="34" charset="0"/>
              </a:endParaRPr>
            </a:p>
          </p:txBody>
        </p:sp>
      </p:grpSp>
      <p:sp>
        <p:nvSpPr>
          <p:cNvPr id="8217" name="Rectangle 25"/>
          <p:cNvSpPr>
            <a:spLocks noGrp="1" noChangeArrowheads="1"/>
          </p:cNvSpPr>
          <p:nvPr>
            <p:ph type="ctrTitle"/>
          </p:nvPr>
        </p:nvSpPr>
        <p:spPr>
          <a:xfrm>
            <a:off x="1173163" y="198438"/>
            <a:ext cx="7772400" cy="2286000"/>
          </a:xfrm>
        </p:spPr>
        <p:txBody>
          <a:bodyPr anchor="b">
            <a:spAutoFit/>
          </a:bodyPr>
          <a:lstStyle>
            <a:lvl1pPr>
              <a:defRPr sz="7200"/>
            </a:lvl1pPr>
          </a:lstStyle>
          <a:p>
            <a:r>
              <a:rPr lang="en-US"/>
              <a:t>Click to edit Master title style</a:t>
            </a:r>
          </a:p>
        </p:txBody>
      </p:sp>
      <p:sp>
        <p:nvSpPr>
          <p:cNvPr id="8218" name="Rectangle 26"/>
          <p:cNvSpPr>
            <a:spLocks noGrp="1" noChangeArrowheads="1"/>
          </p:cNvSpPr>
          <p:nvPr>
            <p:ph type="subTitle" idx="1"/>
          </p:nvPr>
        </p:nvSpPr>
        <p:spPr>
          <a:xfrm>
            <a:off x="1166813" y="3886200"/>
            <a:ext cx="6400800" cy="1752600"/>
          </a:xfrm>
        </p:spPr>
        <p:txBody>
          <a:bodyPr/>
          <a:lstStyle>
            <a:lvl1pPr marL="0" indent="0">
              <a:buFont typeface="Wingdings" charset="2"/>
              <a:buNone/>
              <a:defRPr sz="4000" b="1" i="0">
                <a:latin typeface="Arial" panose="020B0604020202020204" pitchFamily="34" charset="0"/>
              </a:defRPr>
            </a:lvl1pPr>
          </a:lstStyle>
          <a:p>
            <a:r>
              <a:rPr lang="en-US" dirty="0"/>
              <a:t>Click to edit Master subtitle style</a:t>
            </a:r>
          </a:p>
        </p:txBody>
      </p:sp>
      <p:sp>
        <p:nvSpPr>
          <p:cNvPr id="27" name="Rectangle 27"/>
          <p:cNvSpPr>
            <a:spLocks noGrp="1" noChangeArrowheads="1"/>
          </p:cNvSpPr>
          <p:nvPr>
            <p:ph type="dt" sz="half" idx="10"/>
          </p:nvPr>
        </p:nvSpPr>
        <p:spPr>
          <a:xfrm>
            <a:off x="1166813" y="6248400"/>
            <a:ext cx="1905000" cy="457200"/>
          </a:xfrm>
        </p:spPr>
        <p:txBody>
          <a:bodyPr/>
          <a:lstStyle>
            <a:lvl1pPr>
              <a:defRPr b="1" i="0">
                <a:solidFill>
                  <a:srgbClr val="000000"/>
                </a:solidFill>
                <a:latin typeface="Arial" panose="020B0604020202020204" pitchFamily="34" charset="0"/>
              </a:defRPr>
            </a:lvl1pPr>
          </a:lstStyle>
          <a:p>
            <a:pPr>
              <a:defRPr/>
            </a:pPr>
            <a:endParaRPr lang="en-US" dirty="0"/>
          </a:p>
        </p:txBody>
      </p:sp>
      <p:sp>
        <p:nvSpPr>
          <p:cNvPr id="28" name="Rectangle 28"/>
          <p:cNvSpPr>
            <a:spLocks noGrp="1" noChangeArrowheads="1"/>
          </p:cNvSpPr>
          <p:nvPr>
            <p:ph type="ftr" sz="quarter" idx="11"/>
          </p:nvPr>
        </p:nvSpPr>
        <p:spPr/>
        <p:txBody>
          <a:bodyPr/>
          <a:lstStyle>
            <a:lvl1pPr>
              <a:defRPr b="1" i="0">
                <a:solidFill>
                  <a:srgbClr val="000000"/>
                </a:solidFill>
                <a:latin typeface="Arial" panose="020B0604020202020204" pitchFamily="34" charset="0"/>
              </a:defRPr>
            </a:lvl1pPr>
          </a:lstStyle>
          <a:p>
            <a:pPr>
              <a:defRPr/>
            </a:pPr>
            <a:endParaRPr lang="en-US" dirty="0"/>
          </a:p>
        </p:txBody>
      </p:sp>
      <p:sp>
        <p:nvSpPr>
          <p:cNvPr id="29" name="Rectangle 29"/>
          <p:cNvSpPr>
            <a:spLocks noGrp="1" noChangeArrowheads="1"/>
          </p:cNvSpPr>
          <p:nvPr>
            <p:ph type="sldNum" sz="quarter" idx="12"/>
          </p:nvPr>
        </p:nvSpPr>
        <p:spPr/>
        <p:txBody>
          <a:bodyPr/>
          <a:lstStyle>
            <a:lvl1pPr>
              <a:defRPr b="1" i="0">
                <a:solidFill>
                  <a:srgbClr val="000000"/>
                </a:solidFill>
                <a:latin typeface="Arial" panose="020B0604020202020204" pitchFamily="34" charset="0"/>
              </a:defRPr>
            </a:lvl1pPr>
          </a:lstStyle>
          <a:p>
            <a:pPr>
              <a:defRPr/>
            </a:pPr>
            <a:fld id="{51BDD263-1971-984E-9CF2-75DD11700FC4}" type="slidenum">
              <a:rPr lang="en-US" smtClean="0"/>
              <a:pPr>
                <a:defRPr/>
              </a:pPr>
              <a:t>‹#›</a:t>
            </a:fld>
            <a:endParaRPr lang="en-US" dirty="0"/>
          </a:p>
        </p:txBody>
      </p:sp>
    </p:spTree>
    <p:extLst>
      <p:ext uri="{BB962C8B-B14F-4D97-AF65-F5344CB8AC3E}">
        <p14:creationId xmlns:p14="http://schemas.microsoft.com/office/powerpoint/2010/main" val="3887914337"/>
      </p:ext>
    </p:extLst>
  </p:cSld>
  <p:clrMapOvr>
    <a:masterClrMapping/>
  </p:clrMapOvr>
</p:sldLayout>
</file>

<file path=ppt/slideLayouts/slideLayout263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27"/>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28"/>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29"/>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EA7FC2CB-932B-B24A-A4F8-E4BCD651C4A2}" type="slidenum">
              <a:rPr lang="en-US" smtClean="0"/>
              <a:pPr>
                <a:defRPr/>
              </a:pPr>
              <a:t>‹#›</a:t>
            </a:fld>
            <a:endParaRPr lang="en-US" dirty="0"/>
          </a:p>
        </p:txBody>
      </p:sp>
    </p:spTree>
    <p:extLst>
      <p:ext uri="{BB962C8B-B14F-4D97-AF65-F5344CB8AC3E}">
        <p14:creationId xmlns:p14="http://schemas.microsoft.com/office/powerpoint/2010/main" val="3543578883"/>
      </p:ext>
    </p:extLst>
  </p:cSld>
  <p:clrMapOvr>
    <a:masterClrMapping/>
  </p:clrMapOvr>
</p:sldLayout>
</file>

<file path=ppt/slideLayouts/slideLayout263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27"/>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28"/>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29"/>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A6295DA5-54EE-704C-B02B-E30230D064D1}" type="slidenum">
              <a:rPr lang="en-US" smtClean="0"/>
              <a:pPr>
                <a:defRPr/>
              </a:pPr>
              <a:t>‹#›</a:t>
            </a:fld>
            <a:endParaRPr lang="en-US" dirty="0"/>
          </a:p>
        </p:txBody>
      </p:sp>
    </p:spTree>
    <p:extLst>
      <p:ext uri="{BB962C8B-B14F-4D97-AF65-F5344CB8AC3E}">
        <p14:creationId xmlns:p14="http://schemas.microsoft.com/office/powerpoint/2010/main" val="2742986289"/>
      </p:ext>
    </p:extLst>
  </p:cSld>
  <p:clrMapOvr>
    <a:masterClrMapping/>
  </p:clrMapOvr>
</p:sldLayout>
</file>

<file path=ppt/slideLayouts/slideLayout263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173163"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5135563"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27"/>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28"/>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29"/>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8EB70B62-09E0-D641-AA45-D820199EF885}" type="slidenum">
              <a:rPr lang="en-US" smtClean="0"/>
              <a:pPr>
                <a:defRPr/>
              </a:pPr>
              <a:t>‹#›</a:t>
            </a:fld>
            <a:endParaRPr lang="en-US" dirty="0"/>
          </a:p>
        </p:txBody>
      </p:sp>
    </p:spTree>
    <p:extLst>
      <p:ext uri="{BB962C8B-B14F-4D97-AF65-F5344CB8AC3E}">
        <p14:creationId xmlns:p14="http://schemas.microsoft.com/office/powerpoint/2010/main" val="400300352"/>
      </p:ext>
    </p:extLst>
  </p:cSld>
  <p:clrMapOvr>
    <a:masterClrMapping/>
  </p:clrMapOvr>
</p:sldLayout>
</file>

<file path=ppt/slideLayouts/slideLayout263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27"/>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8" name="Rectangle 28"/>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9" name="Rectangle 29"/>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9F3970B2-D43A-7444-AA76-33A3C2CF358D}" type="slidenum">
              <a:rPr lang="en-US" smtClean="0"/>
              <a:pPr>
                <a:defRPr/>
              </a:pPr>
              <a:t>‹#›</a:t>
            </a:fld>
            <a:endParaRPr lang="en-US" dirty="0"/>
          </a:p>
        </p:txBody>
      </p:sp>
    </p:spTree>
    <p:extLst>
      <p:ext uri="{BB962C8B-B14F-4D97-AF65-F5344CB8AC3E}">
        <p14:creationId xmlns:p14="http://schemas.microsoft.com/office/powerpoint/2010/main" val="1028986743"/>
      </p:ext>
    </p:extLst>
  </p:cSld>
  <p:clrMapOvr>
    <a:masterClrMapping/>
  </p:clrMapOvr>
</p:sldLayout>
</file>

<file path=ppt/slideLayouts/slideLayout263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27"/>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4" name="Rectangle 28"/>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5" name="Rectangle 29"/>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55EC6C49-021D-1A4E-8F8D-90413F54B07D}" type="slidenum">
              <a:rPr lang="en-US" smtClean="0"/>
              <a:pPr>
                <a:defRPr/>
              </a:pPr>
              <a:t>‹#›</a:t>
            </a:fld>
            <a:endParaRPr lang="en-US" dirty="0"/>
          </a:p>
        </p:txBody>
      </p:sp>
    </p:spTree>
    <p:extLst>
      <p:ext uri="{BB962C8B-B14F-4D97-AF65-F5344CB8AC3E}">
        <p14:creationId xmlns:p14="http://schemas.microsoft.com/office/powerpoint/2010/main" val="3591196634"/>
      </p:ext>
    </p:extLst>
  </p:cSld>
  <p:clrMapOvr>
    <a:masterClrMapping/>
  </p:clrMapOvr>
</p:sldLayout>
</file>

<file path=ppt/slideLayouts/slideLayout263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27"/>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3" name="Rectangle 28"/>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4" name="Rectangle 29"/>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5CFF4CAA-2171-224A-887F-B0F045632128}" type="slidenum">
              <a:rPr lang="en-US" smtClean="0"/>
              <a:pPr>
                <a:defRPr/>
              </a:pPr>
              <a:t>‹#›</a:t>
            </a:fld>
            <a:endParaRPr lang="en-US" dirty="0"/>
          </a:p>
        </p:txBody>
      </p:sp>
    </p:spTree>
    <p:extLst>
      <p:ext uri="{BB962C8B-B14F-4D97-AF65-F5344CB8AC3E}">
        <p14:creationId xmlns:p14="http://schemas.microsoft.com/office/powerpoint/2010/main" val="2224503608"/>
      </p:ext>
    </p:extLst>
  </p:cSld>
  <p:clrMapOvr>
    <a:masterClrMapping/>
  </p:clrMapOvr>
</p:sldLayout>
</file>

<file path=ppt/slideLayouts/slideLayout263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27"/>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28"/>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29"/>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63EBA11C-5B29-3247-9CB5-5AF14B7B49FD}" type="slidenum">
              <a:rPr lang="en-US" smtClean="0"/>
              <a:pPr>
                <a:defRPr/>
              </a:pPr>
              <a:t>‹#›</a:t>
            </a:fld>
            <a:endParaRPr lang="en-US" dirty="0"/>
          </a:p>
        </p:txBody>
      </p:sp>
    </p:spTree>
    <p:extLst>
      <p:ext uri="{BB962C8B-B14F-4D97-AF65-F5344CB8AC3E}">
        <p14:creationId xmlns:p14="http://schemas.microsoft.com/office/powerpoint/2010/main" val="1667912158"/>
      </p:ext>
    </p:extLst>
  </p:cSld>
  <p:clrMapOvr>
    <a:masterClrMapping/>
  </p:clrMapOvr>
</p:sldLayout>
</file>

<file path=ppt/slideLayouts/slideLayout264.xml><?xml version="1.0" encoding="utf-8"?>
<p:sldLayout xmlns:a="http://schemas.openxmlformats.org/drawingml/2006/main" xmlns:r="http://schemas.openxmlformats.org/officeDocument/2006/relationships" xmlns:p="http://schemas.openxmlformats.org/presentationml/2006/main" showMasterSp="0" type="tx">
  <p:cSld name="19_Title and Content">
    <p:bg>
      <p:bgPr>
        <a:gradFill flip="none" rotWithShape="1">
          <a:gsLst>
            <a:gs pos="0">
              <a:srgbClr val="00763B"/>
            </a:gs>
            <a:gs pos="100000">
              <a:srgbClr val="000000"/>
            </a:gs>
          </a:gsLst>
          <a:path path="circle">
            <a:fillToRect l="50000" t="50000" r="50000" b="50000"/>
          </a:path>
        </a:gradFill>
        <a:effectLst/>
      </p:bgPr>
    </p:bg>
    <p:spTree>
      <p:nvGrpSpPr>
        <p:cNvPr id="1" name=""/>
        <p:cNvGrpSpPr/>
        <p:nvPr/>
      </p:nvGrpSpPr>
      <p:grpSpPr>
        <a:xfrm>
          <a:off x="0" y="0"/>
          <a:ext cx="0" cy="0"/>
          <a:chOff x="0" y="0"/>
          <a:chExt cx="0" cy="0"/>
        </a:xfrm>
      </p:grpSpPr>
      <p:sp>
        <p:nvSpPr>
          <p:cNvPr id="4123" name="Rectangle 2"/>
          <p:cNvSpPr/>
          <p:nvPr/>
        </p:nvSpPr>
        <p:spPr>
          <a:xfrm>
            <a:off x="0" y="0"/>
            <a:ext cx="1752600" cy="6856413"/>
          </a:xfrm>
          <a:prstGeom prst="rect">
            <a:avLst/>
          </a:prstGeom>
          <a:gradFill>
            <a:gsLst>
              <a:gs pos="0">
                <a:srgbClr val="000000"/>
              </a:gs>
              <a:gs pos="50000">
                <a:srgbClr val="00763B"/>
              </a:gs>
              <a:gs pos="100000">
                <a:srgbClr val="000000"/>
              </a:gs>
            </a:gsLst>
            <a:lin ang="5400000"/>
          </a:gradFill>
          <a:ln w="12700">
            <a:miter lim="400000"/>
          </a:ln>
        </p:spPr>
        <p:txBody>
          <a:bodyPr lIns="45719" rIns="45719"/>
          <a:lstStyle/>
          <a:p>
            <a:pPr algn="l">
              <a:defRPr b="0">
                <a:solidFill>
                  <a:srgbClr val="EAEAEA"/>
                </a:solidFill>
              </a:defRPr>
            </a:pPr>
            <a:endParaRPr/>
          </a:p>
        </p:txBody>
      </p:sp>
      <p:grpSp>
        <p:nvGrpSpPr>
          <p:cNvPr id="4132" name="Group 3"/>
          <p:cNvGrpSpPr/>
          <p:nvPr/>
        </p:nvGrpSpPr>
        <p:grpSpPr>
          <a:xfrm>
            <a:off x="152399" y="374650"/>
            <a:ext cx="1524002" cy="1225551"/>
            <a:chOff x="0" y="0"/>
            <a:chExt cx="1524000" cy="1225550"/>
          </a:xfrm>
        </p:grpSpPr>
        <p:sp>
          <p:nvSpPr>
            <p:cNvPr id="4124" name="Freeform 4"/>
            <p:cNvSpPr/>
            <p:nvPr/>
          </p:nvSpPr>
          <p:spPr>
            <a:xfrm>
              <a:off x="1019175"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21600" y="13449"/>
                  </a:moveTo>
                  <a:lnTo>
                    <a:pt x="21600" y="21600"/>
                  </a:lnTo>
                  <a:lnTo>
                    <a:pt x="68" y="6725"/>
                  </a:lnTo>
                  <a:lnTo>
                    <a:pt x="0" y="7336"/>
                  </a:lnTo>
                  <a:lnTo>
                    <a:pt x="3125" y="0"/>
                  </a:lnTo>
                  <a:lnTo>
                    <a:pt x="21600" y="13449"/>
                  </a:lnTo>
                </a:path>
              </a:pathLst>
            </a:custGeom>
            <a:gradFill flip="none" rotWithShape="1">
              <a:gsLst>
                <a:gs pos="0">
                  <a:srgbClr val="000000"/>
                </a:gs>
                <a:gs pos="100000">
                  <a:srgbClr val="00763B"/>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125" name="Freeform 5"/>
            <p:cNvSpPr/>
            <p:nvPr/>
          </p:nvSpPr>
          <p:spPr>
            <a:xfrm>
              <a:off x="0"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0" y="13449"/>
                  </a:moveTo>
                  <a:lnTo>
                    <a:pt x="0" y="21600"/>
                  </a:lnTo>
                  <a:lnTo>
                    <a:pt x="21464" y="6725"/>
                  </a:lnTo>
                  <a:lnTo>
                    <a:pt x="21600" y="7336"/>
                  </a:lnTo>
                  <a:lnTo>
                    <a:pt x="18408" y="0"/>
                  </a:lnTo>
                  <a:lnTo>
                    <a:pt x="0" y="13449"/>
                  </a:lnTo>
                </a:path>
              </a:pathLst>
            </a:custGeom>
            <a:gradFill flip="none" rotWithShape="1">
              <a:gsLst>
                <a:gs pos="0">
                  <a:srgbClr val="00763B"/>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4130" name="Group 6"/>
            <p:cNvGrpSpPr/>
            <p:nvPr/>
          </p:nvGrpSpPr>
          <p:grpSpPr>
            <a:xfrm>
              <a:off x="88900" y="0"/>
              <a:ext cx="1304926" cy="1225551"/>
              <a:chOff x="0" y="0"/>
              <a:chExt cx="1304925" cy="1225550"/>
            </a:xfrm>
          </p:grpSpPr>
          <p:sp>
            <p:nvSpPr>
              <p:cNvPr id="4126" name="AutoShape 7"/>
              <p:cNvSpPr/>
              <p:nvPr/>
            </p:nvSpPr>
            <p:spPr>
              <a:xfrm>
                <a:off x="0" y="0"/>
                <a:ext cx="1304925"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799" y="21600"/>
                    </a:lnTo>
                    <a:lnTo>
                      <a:pt x="21600" y="0"/>
                    </a:lnTo>
                    <a:close/>
                  </a:path>
                </a:pathLst>
              </a:custGeom>
              <a:blipFill rotWithShape="1">
                <a:blip r:embed="rId2" cstate="print"/>
                <a:srcRect/>
                <a:tile tx="0" ty="0" sx="100000" sy="100000" flip="none" algn="tl"/>
              </a:blipFill>
              <a:ln w="12700" cap="sq">
                <a:solidFill>
                  <a:srgbClr val="006633"/>
                </a:solidFill>
                <a:prstDash val="solid"/>
                <a:miter lim="8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127" name="Freeform 8"/>
              <p:cNvSpPr/>
              <p:nvPr/>
            </p:nvSpPr>
            <p:spPr>
              <a:xfrm>
                <a:off x="0" y="0"/>
                <a:ext cx="652463" cy="12255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7823"/>
                    </a:lnTo>
                    <a:lnTo>
                      <a:pt x="6674" y="2098"/>
                    </a:lnTo>
                    <a:lnTo>
                      <a:pt x="0" y="0"/>
                    </a:lnTo>
                    <a:lnTo>
                      <a:pt x="21600" y="21600"/>
                    </a:lnTo>
                  </a:path>
                </a:pathLst>
              </a:custGeom>
              <a:solidFill>
                <a:srgbClr val="002010">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128" name="Freeform 9"/>
              <p:cNvSpPr/>
              <p:nvPr/>
            </p:nvSpPr>
            <p:spPr>
              <a:xfrm>
                <a:off x="0" y="0"/>
                <a:ext cx="1304926" cy="1206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3337" y="21600"/>
                    </a:lnTo>
                    <a:lnTo>
                      <a:pt x="18709" y="21600"/>
                    </a:lnTo>
                    <a:lnTo>
                      <a:pt x="21600" y="0"/>
                    </a:lnTo>
                    <a:lnTo>
                      <a:pt x="0" y="0"/>
                    </a:lnTo>
                  </a:path>
                </a:pathLst>
              </a:custGeom>
              <a:solidFill>
                <a:srgbClr val="71BB96">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129" name="Freeform 10"/>
              <p:cNvSpPr/>
              <p:nvPr/>
            </p:nvSpPr>
            <p:spPr>
              <a:xfrm>
                <a:off x="652462" y="0"/>
                <a:ext cx="652464"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17823"/>
                    </a:lnTo>
                    <a:lnTo>
                      <a:pt x="14873" y="2098"/>
                    </a:lnTo>
                    <a:lnTo>
                      <a:pt x="21600" y="0"/>
                    </a:lnTo>
                    <a:lnTo>
                      <a:pt x="0" y="21600"/>
                    </a:lnTo>
                  </a:path>
                </a:pathLst>
              </a:custGeom>
              <a:solidFill>
                <a:srgbClr val="006633">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4131" name="Rectangle 11"/>
            <p:cNvSpPr/>
            <p:nvPr/>
          </p:nvSpPr>
          <p:spPr>
            <a:xfrm>
              <a:off x="0" y="742950"/>
              <a:ext cx="1522413" cy="173038"/>
            </a:xfrm>
            <a:prstGeom prst="rect">
              <a:avLst/>
            </a:prstGeom>
            <a:gradFill flip="none" rotWithShape="1">
              <a:gsLst>
                <a:gs pos="0">
                  <a:srgbClr val="000000"/>
                </a:gs>
                <a:gs pos="50000">
                  <a:srgbClr val="71BB96"/>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4133" name="Title Text"/>
          <p:cNvSpPr txBox="1">
            <a:spLocks noGrp="1"/>
          </p:cNvSpPr>
          <p:nvPr>
            <p:ph type="title"/>
          </p:nvPr>
        </p:nvSpPr>
        <p:spPr>
          <a:xfrm>
            <a:off x="1905000" y="228600"/>
            <a:ext cx="7086600" cy="1447800"/>
          </a:xfrm>
          <a:prstGeom prst="rect">
            <a:avLst/>
          </a:prstGeom>
        </p:spPr>
        <p:txBody>
          <a:bodyPr lIns="46037" tIns="46037" rIns="46037" bIns="46037" anchor="ctr"/>
          <a:lstStyle>
            <a:lvl1pPr>
              <a:defRPr>
                <a:solidFill>
                  <a:srgbClr val="FFFFCC"/>
                </a:solidFill>
              </a:defRPr>
            </a:lvl1pPr>
          </a:lstStyle>
          <a:p>
            <a:r>
              <a:t>Title Text</a:t>
            </a:r>
          </a:p>
        </p:txBody>
      </p:sp>
      <p:sp>
        <p:nvSpPr>
          <p:cNvPr id="4134" name="Body Level One…"/>
          <p:cNvSpPr txBox="1">
            <a:spLocks noGrp="1"/>
          </p:cNvSpPr>
          <p:nvPr>
            <p:ph type="body" idx="1"/>
          </p:nvPr>
        </p:nvSpPr>
        <p:spPr>
          <a:xfrm>
            <a:off x="661987" y="1905000"/>
            <a:ext cx="7772401" cy="4114800"/>
          </a:xfrm>
          <a:prstGeom prst="rect">
            <a:avLst/>
          </a:prstGeom>
        </p:spPr>
        <p:txBody>
          <a:bodyPr lIns="46037" tIns="46037" rIns="46037" bIns="46037">
            <a:normAutofit/>
          </a:bodyPr>
          <a:lstStyle>
            <a:lvl1pPr>
              <a:buClr>
                <a:srgbClr val="FFFFCC"/>
              </a:buClr>
              <a:buSzPct val="90000"/>
              <a:buChar char="Ú"/>
              <a:defRPr>
                <a:solidFill>
                  <a:srgbClr val="EAEAEA"/>
                </a:solidFill>
              </a:defRPr>
            </a:lvl1pPr>
            <a:lvl2pPr>
              <a:buClr>
                <a:srgbClr val="FFFFCC"/>
              </a:buClr>
              <a:buChar char="–"/>
              <a:defRPr>
                <a:solidFill>
                  <a:srgbClr val="EAEAEA"/>
                </a:solidFill>
              </a:defRPr>
            </a:lvl2pPr>
            <a:lvl3pPr>
              <a:buClr>
                <a:srgbClr val="FFFFCC"/>
              </a:buClr>
              <a:defRPr>
                <a:solidFill>
                  <a:srgbClr val="EAEAEA"/>
                </a:solidFill>
              </a:defRPr>
            </a:lvl3pPr>
            <a:lvl4pPr>
              <a:buClr>
                <a:srgbClr val="FFFFCC"/>
              </a:buClr>
              <a:buChar char="–"/>
              <a:defRPr>
                <a:solidFill>
                  <a:srgbClr val="EAEAEA"/>
                </a:solidFill>
              </a:defRPr>
            </a:lvl4pPr>
            <a:lvl5pPr>
              <a:buClr>
                <a:srgbClr val="FFFFCC"/>
              </a:buClr>
              <a:buChar char="•"/>
              <a:defRPr>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4135" name="Slide Number"/>
          <p:cNvSpPr txBox="1">
            <a:spLocks noGrp="1"/>
          </p:cNvSpPr>
          <p:nvPr>
            <p:ph type="sldNum" sz="quarter" idx="2"/>
          </p:nvPr>
        </p:nvSpPr>
        <p:spPr>
          <a:xfrm>
            <a:off x="8175624" y="6483951"/>
            <a:ext cx="282577" cy="287723"/>
          </a:xfrm>
          <a:prstGeom prst="rect">
            <a:avLst/>
          </a:prstGeom>
        </p:spPr>
        <p:txBody>
          <a:bodyPr lIns="46037" tIns="46037" rIns="46037" bIns="46037" anchor="ctr"/>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224272530"/>
      </p:ext>
    </p:extLst>
  </p:cSld>
  <p:clrMapOvr>
    <a:masterClrMapping/>
  </p:clrMapOvr>
  <p:transition spd="med"/>
</p:sldLayout>
</file>

<file path=ppt/slideLayouts/slideLayout264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27"/>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28"/>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29"/>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F335C60F-947F-874F-A7A8-0416B8809D11}" type="slidenum">
              <a:rPr lang="en-US" smtClean="0"/>
              <a:pPr>
                <a:defRPr/>
              </a:pPr>
              <a:t>‹#›</a:t>
            </a:fld>
            <a:endParaRPr lang="en-US" dirty="0"/>
          </a:p>
        </p:txBody>
      </p:sp>
    </p:spTree>
    <p:extLst>
      <p:ext uri="{BB962C8B-B14F-4D97-AF65-F5344CB8AC3E}">
        <p14:creationId xmlns:p14="http://schemas.microsoft.com/office/powerpoint/2010/main" val="1325543303"/>
      </p:ext>
    </p:extLst>
  </p:cSld>
  <p:clrMapOvr>
    <a:masterClrMapping/>
  </p:clrMapOvr>
</p:sldLayout>
</file>

<file path=ppt/slideLayouts/slideLayout264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27"/>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28"/>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29"/>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FEC6ED26-848F-1A47-BA2F-6614396DDFB9}" type="slidenum">
              <a:rPr lang="en-US" smtClean="0"/>
              <a:pPr>
                <a:defRPr/>
              </a:pPr>
              <a:t>‹#›</a:t>
            </a:fld>
            <a:endParaRPr lang="en-US" dirty="0"/>
          </a:p>
        </p:txBody>
      </p:sp>
    </p:spTree>
    <p:extLst>
      <p:ext uri="{BB962C8B-B14F-4D97-AF65-F5344CB8AC3E}">
        <p14:creationId xmlns:p14="http://schemas.microsoft.com/office/powerpoint/2010/main" val="412052669"/>
      </p:ext>
    </p:extLst>
  </p:cSld>
  <p:clrMapOvr>
    <a:masterClrMapping/>
  </p:clrMapOvr>
</p:sldLayout>
</file>

<file path=ppt/slideLayouts/slideLayout264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7002463" y="457200"/>
            <a:ext cx="1943100" cy="56388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173163" y="457200"/>
            <a:ext cx="5676900" cy="56388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27"/>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28"/>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29"/>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85CEB815-184B-EE46-B1EC-D948356B5E9B}" type="slidenum">
              <a:rPr lang="en-US" smtClean="0"/>
              <a:pPr>
                <a:defRPr/>
              </a:pPr>
              <a:t>‹#›</a:t>
            </a:fld>
            <a:endParaRPr lang="en-US" dirty="0"/>
          </a:p>
        </p:txBody>
      </p:sp>
    </p:spTree>
    <p:extLst>
      <p:ext uri="{BB962C8B-B14F-4D97-AF65-F5344CB8AC3E}">
        <p14:creationId xmlns:p14="http://schemas.microsoft.com/office/powerpoint/2010/main" val="3361324537"/>
      </p:ext>
    </p:extLst>
  </p:cSld>
  <p:clrMapOvr>
    <a:masterClrMapping/>
  </p:clrMapOvr>
</p:sldLayout>
</file>

<file path=ppt/slideLayouts/slideLayout264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3175" y="2438400"/>
            <a:ext cx="9147175" cy="1063625"/>
            <a:chOff x="-2" y="1536"/>
            <a:chExt cx="5762" cy="670"/>
          </a:xfrm>
        </p:grpSpPr>
        <p:grpSp>
          <p:nvGrpSpPr>
            <p:cNvPr id="5" name="Group 3"/>
            <p:cNvGrpSpPr>
              <a:grpSpLocks/>
            </p:cNvGrpSpPr>
            <p:nvPr/>
          </p:nvGrpSpPr>
          <p:grpSpPr bwMode="auto">
            <a:xfrm flipH="1">
              <a:off x="-2" y="1562"/>
              <a:ext cx="5763" cy="641"/>
              <a:chOff x="-3" y="1562"/>
              <a:chExt cx="5763" cy="641"/>
            </a:xfrm>
          </p:grpSpPr>
          <p:sp>
            <p:nvSpPr>
              <p:cNvPr id="8" name="Freeform 4"/>
              <p:cNvSpPr>
                <a:spLocks/>
              </p:cNvSpPr>
              <p:nvPr/>
            </p:nvSpPr>
            <p:spPr bwMode="ltGray">
              <a:xfrm rot="-5400000">
                <a:off x="2558" y="-993"/>
                <a:ext cx="624" cy="5745"/>
              </a:xfrm>
              <a:custGeom>
                <a:avLst/>
                <a:gdLst>
                  <a:gd name="T0" fmla="*/ 0 w 1000"/>
                  <a:gd name="T1" fmla="*/ 0 h 720"/>
                  <a:gd name="T2" fmla="*/ 0 w 1000"/>
                  <a:gd name="T3" fmla="*/ 2147483647 h 720"/>
                  <a:gd name="T4" fmla="*/ 1 w 1000"/>
                  <a:gd name="T5" fmla="*/ 2147483647 h 720"/>
                  <a:gd name="T6" fmla="*/ 1 w 1000"/>
                  <a:gd name="T7" fmla="*/ 0 h 720"/>
                  <a:gd name="T8" fmla="*/ 0 w 1000"/>
                  <a:gd name="T9" fmla="*/ 0 h 72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00" h="720">
                    <a:moveTo>
                      <a:pt x="0" y="0"/>
                    </a:moveTo>
                    <a:lnTo>
                      <a:pt x="0" y="720"/>
                    </a:lnTo>
                    <a:lnTo>
                      <a:pt x="1000" y="720"/>
                    </a:lnTo>
                    <a:lnTo>
                      <a:pt x="1000" y="0"/>
                    </a:lnTo>
                    <a:lnTo>
                      <a:pt x="0" y="0"/>
                    </a:lnTo>
                    <a:close/>
                  </a:path>
                </a:pathLst>
              </a:custGeom>
              <a:solidFill>
                <a:schemeClr val="accent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b="1" i="0" dirty="0">
                  <a:solidFill>
                    <a:srgbClr val="000000"/>
                  </a:solidFill>
                  <a:latin typeface="Arial" panose="020B0604020202020204" pitchFamily="34" charset="0"/>
                </a:endParaRPr>
              </a:p>
            </p:txBody>
          </p:sp>
          <p:sp>
            <p:nvSpPr>
              <p:cNvPr id="9" name="Freeform 5"/>
              <p:cNvSpPr>
                <a:spLocks/>
              </p:cNvSpPr>
              <p:nvPr/>
            </p:nvSpPr>
            <p:spPr bwMode="ltGray">
              <a:xfrm rot="-5400000">
                <a:off x="1322" y="1669"/>
                <a:ext cx="624" cy="421"/>
              </a:xfrm>
              <a:custGeom>
                <a:avLst/>
                <a:gdLst>
                  <a:gd name="T0" fmla="*/ 0 w 624"/>
                  <a:gd name="T1" fmla="*/ 0 h 317"/>
                  <a:gd name="T2" fmla="*/ 0 w 624"/>
                  <a:gd name="T3" fmla="*/ 14420 h 317"/>
                  <a:gd name="T4" fmla="*/ 624 w 624"/>
                  <a:gd name="T5" fmla="*/ 14420 h 317"/>
                  <a:gd name="T6" fmla="*/ 624 w 624"/>
                  <a:gd name="T7" fmla="*/ 0 h 317"/>
                  <a:gd name="T8" fmla="*/ 0 w 624"/>
                  <a:gd name="T9" fmla="*/ 0 h 3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24" h="317">
                    <a:moveTo>
                      <a:pt x="0" y="0"/>
                    </a:moveTo>
                    <a:cubicBezTo>
                      <a:pt x="0" y="0"/>
                      <a:pt x="0" y="272"/>
                      <a:pt x="0" y="272"/>
                    </a:cubicBezTo>
                    <a:cubicBezTo>
                      <a:pt x="432" y="224"/>
                      <a:pt x="520" y="317"/>
                      <a:pt x="624" y="272"/>
                    </a:cubicBezTo>
                    <a:lnTo>
                      <a:pt x="624" y="0"/>
                    </a:lnTo>
                    <a:lnTo>
                      <a:pt x="0" y="0"/>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b="1" i="0" dirty="0">
                  <a:solidFill>
                    <a:srgbClr val="000000"/>
                  </a:solidFill>
                  <a:latin typeface="Arial" panose="020B0604020202020204" pitchFamily="34" charset="0"/>
                </a:endParaRPr>
              </a:p>
            </p:txBody>
          </p:sp>
          <p:sp>
            <p:nvSpPr>
              <p:cNvPr id="10" name="Freeform 6"/>
              <p:cNvSpPr>
                <a:spLocks/>
              </p:cNvSpPr>
              <p:nvPr/>
            </p:nvSpPr>
            <p:spPr bwMode="ltGray">
              <a:xfrm rot="-5400000">
                <a:off x="982" y="1669"/>
                <a:ext cx="624" cy="422"/>
              </a:xfrm>
              <a:custGeom>
                <a:avLst/>
                <a:gdLst>
                  <a:gd name="T0" fmla="*/ 0 w 624"/>
                  <a:gd name="T1" fmla="*/ 0 h 317"/>
                  <a:gd name="T2" fmla="*/ 0 w 624"/>
                  <a:gd name="T3" fmla="*/ 14943 h 317"/>
                  <a:gd name="T4" fmla="*/ 624 w 624"/>
                  <a:gd name="T5" fmla="*/ 14943 h 317"/>
                  <a:gd name="T6" fmla="*/ 624 w 624"/>
                  <a:gd name="T7" fmla="*/ 0 h 317"/>
                  <a:gd name="T8" fmla="*/ 0 w 624"/>
                  <a:gd name="T9" fmla="*/ 0 h 3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24" h="317">
                    <a:moveTo>
                      <a:pt x="0" y="0"/>
                    </a:moveTo>
                    <a:lnTo>
                      <a:pt x="0" y="272"/>
                    </a:lnTo>
                    <a:cubicBezTo>
                      <a:pt x="104" y="317"/>
                      <a:pt x="432" y="240"/>
                      <a:pt x="624" y="272"/>
                    </a:cubicBezTo>
                    <a:lnTo>
                      <a:pt x="624" y="0"/>
                    </a:lnTo>
                    <a:lnTo>
                      <a:pt x="0" y="0"/>
                    </a:lnTo>
                    <a:close/>
                  </a:path>
                </a:pathLst>
              </a:custGeom>
              <a:solidFill>
                <a:schemeClr val="folHlink"/>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b="1" i="0" dirty="0">
                  <a:solidFill>
                    <a:srgbClr val="000000"/>
                  </a:solidFill>
                  <a:latin typeface="Arial" panose="020B0604020202020204" pitchFamily="34" charset="0"/>
                </a:endParaRPr>
              </a:p>
            </p:txBody>
          </p:sp>
          <p:sp>
            <p:nvSpPr>
              <p:cNvPr id="11" name="Freeform 7"/>
              <p:cNvSpPr>
                <a:spLocks/>
              </p:cNvSpPr>
              <p:nvPr/>
            </p:nvSpPr>
            <p:spPr bwMode="ltGray">
              <a:xfrm rot="-5400000">
                <a:off x="-58" y="1756"/>
                <a:ext cx="624" cy="255"/>
              </a:xfrm>
              <a:custGeom>
                <a:avLst/>
                <a:gdLst>
                  <a:gd name="T0" fmla="*/ 0 w 624"/>
                  <a:gd name="T1" fmla="*/ 1 h 370"/>
                  <a:gd name="T2" fmla="*/ 0 w 624"/>
                  <a:gd name="T3" fmla="*/ 2 h 370"/>
                  <a:gd name="T4" fmla="*/ 624 w 624"/>
                  <a:gd name="T5" fmla="*/ 2 h 370"/>
                  <a:gd name="T6" fmla="*/ 624 w 624"/>
                  <a:gd name="T7" fmla="*/ 1 h 370"/>
                  <a:gd name="T8" fmla="*/ 384 w 624"/>
                  <a:gd name="T9" fmla="*/ 1 h 370"/>
                  <a:gd name="T10" fmla="*/ 0 w 624"/>
                  <a:gd name="T11" fmla="*/ 1 h 37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24" h="370">
                    <a:moveTo>
                      <a:pt x="0" y="53"/>
                    </a:moveTo>
                    <a:lnTo>
                      <a:pt x="0" y="325"/>
                    </a:lnTo>
                    <a:cubicBezTo>
                      <a:pt x="104" y="370"/>
                      <a:pt x="520" y="370"/>
                      <a:pt x="624" y="325"/>
                    </a:cubicBezTo>
                    <a:lnTo>
                      <a:pt x="624" y="53"/>
                    </a:lnTo>
                    <a:cubicBezTo>
                      <a:pt x="584" y="0"/>
                      <a:pt x="488" y="8"/>
                      <a:pt x="384" y="8"/>
                    </a:cubicBezTo>
                    <a:cubicBezTo>
                      <a:pt x="280" y="8"/>
                      <a:pt x="80" y="44"/>
                      <a:pt x="0" y="53"/>
                    </a:cubicBez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b="1" i="0" dirty="0">
                  <a:solidFill>
                    <a:srgbClr val="000000"/>
                  </a:solidFill>
                  <a:latin typeface="Arial" panose="020B0604020202020204" pitchFamily="34" charset="0"/>
                </a:endParaRPr>
              </a:p>
            </p:txBody>
          </p:sp>
          <p:sp>
            <p:nvSpPr>
              <p:cNvPr id="12" name="Freeform 8"/>
              <p:cNvSpPr>
                <a:spLocks/>
              </p:cNvSpPr>
              <p:nvPr/>
            </p:nvSpPr>
            <p:spPr bwMode="ltGray">
              <a:xfrm rot="-5400000">
                <a:off x="664" y="1733"/>
                <a:ext cx="624" cy="294"/>
              </a:xfrm>
              <a:custGeom>
                <a:avLst/>
                <a:gdLst>
                  <a:gd name="T0" fmla="*/ 0 w 624"/>
                  <a:gd name="T1" fmla="*/ 0 h 317"/>
                  <a:gd name="T2" fmla="*/ 0 w 624"/>
                  <a:gd name="T3" fmla="*/ 94 h 317"/>
                  <a:gd name="T4" fmla="*/ 624 w 624"/>
                  <a:gd name="T5" fmla="*/ 94 h 317"/>
                  <a:gd name="T6" fmla="*/ 624 w 624"/>
                  <a:gd name="T7" fmla="*/ 0 h 317"/>
                  <a:gd name="T8" fmla="*/ 0 w 624"/>
                  <a:gd name="T9" fmla="*/ 0 h 3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24" h="317">
                    <a:moveTo>
                      <a:pt x="0" y="0"/>
                    </a:moveTo>
                    <a:lnTo>
                      <a:pt x="0" y="272"/>
                    </a:lnTo>
                    <a:cubicBezTo>
                      <a:pt x="104" y="317"/>
                      <a:pt x="520" y="317"/>
                      <a:pt x="624" y="272"/>
                    </a:cubicBezTo>
                    <a:lnTo>
                      <a:pt x="624" y="0"/>
                    </a:lnTo>
                    <a:cubicBezTo>
                      <a:pt x="240" y="42"/>
                      <a:pt x="130" y="0"/>
                      <a:pt x="0" y="0"/>
                    </a:cubicBezTo>
                    <a:close/>
                  </a:path>
                </a:pathLst>
              </a:custGeom>
              <a:solidFill>
                <a:schemeClr val="tx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b="1" i="0" dirty="0">
                  <a:solidFill>
                    <a:srgbClr val="000000"/>
                  </a:solidFill>
                  <a:latin typeface="Arial" panose="020B0604020202020204" pitchFamily="34" charset="0"/>
                </a:endParaRPr>
              </a:p>
            </p:txBody>
          </p:sp>
          <p:sp>
            <p:nvSpPr>
              <p:cNvPr id="13" name="Freeform 9"/>
              <p:cNvSpPr>
                <a:spLocks/>
              </p:cNvSpPr>
              <p:nvPr/>
            </p:nvSpPr>
            <p:spPr bwMode="ltGray">
              <a:xfrm rot="-5400000">
                <a:off x="442" y="1699"/>
                <a:ext cx="624" cy="362"/>
              </a:xfrm>
              <a:custGeom>
                <a:avLst/>
                <a:gdLst>
                  <a:gd name="T0" fmla="*/ 0 w 624"/>
                  <a:gd name="T1" fmla="*/ 0 h 272"/>
                  <a:gd name="T2" fmla="*/ 0 w 624"/>
                  <a:gd name="T3" fmla="*/ 14867 h 272"/>
                  <a:gd name="T4" fmla="*/ 240 w 624"/>
                  <a:gd name="T5" fmla="*/ 13125 h 272"/>
                  <a:gd name="T6" fmla="*/ 624 w 624"/>
                  <a:gd name="T7" fmla="*/ 14867 h 272"/>
                  <a:gd name="T8" fmla="*/ 624 w 624"/>
                  <a:gd name="T9" fmla="*/ 0 h 272"/>
                  <a:gd name="T10" fmla="*/ 0 w 624"/>
                  <a:gd name="T11" fmla="*/ 0 h 27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24" h="272">
                    <a:moveTo>
                      <a:pt x="0" y="0"/>
                    </a:moveTo>
                    <a:cubicBezTo>
                      <a:pt x="0" y="0"/>
                      <a:pt x="0" y="272"/>
                      <a:pt x="0" y="272"/>
                    </a:cubicBezTo>
                    <a:cubicBezTo>
                      <a:pt x="96" y="240"/>
                      <a:pt x="136" y="240"/>
                      <a:pt x="240" y="240"/>
                    </a:cubicBezTo>
                    <a:cubicBezTo>
                      <a:pt x="344" y="240"/>
                      <a:pt x="528" y="272"/>
                      <a:pt x="624" y="272"/>
                    </a:cubicBezTo>
                    <a:lnTo>
                      <a:pt x="624" y="0"/>
                    </a:lnTo>
                    <a:lnTo>
                      <a:pt x="0" y="0"/>
                    </a:lnTo>
                    <a:close/>
                  </a:path>
                </a:pathLst>
              </a:custGeom>
              <a:solidFill>
                <a:schemeClr val="accent2"/>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b="1" i="0" dirty="0">
                  <a:solidFill>
                    <a:srgbClr val="000000"/>
                  </a:solidFill>
                  <a:latin typeface="Arial" panose="020B0604020202020204" pitchFamily="34" charset="0"/>
                </a:endParaRPr>
              </a:p>
            </p:txBody>
          </p:sp>
          <p:sp>
            <p:nvSpPr>
              <p:cNvPr id="14" name="Freeform 10"/>
              <p:cNvSpPr>
                <a:spLocks/>
              </p:cNvSpPr>
              <p:nvPr/>
            </p:nvSpPr>
            <p:spPr bwMode="ltGray">
              <a:xfrm rot="-5400000">
                <a:off x="154" y="1730"/>
                <a:ext cx="632" cy="315"/>
              </a:xfrm>
              <a:custGeom>
                <a:avLst/>
                <a:gdLst>
                  <a:gd name="T0" fmla="*/ 8 w 632"/>
                  <a:gd name="T1" fmla="*/ 7 h 362"/>
                  <a:gd name="T2" fmla="*/ 8 w 632"/>
                  <a:gd name="T3" fmla="*/ 44 h 362"/>
                  <a:gd name="T4" fmla="*/ 248 w 632"/>
                  <a:gd name="T5" fmla="*/ 44 h 362"/>
                  <a:gd name="T6" fmla="*/ 632 w 632"/>
                  <a:gd name="T7" fmla="*/ 44 h 362"/>
                  <a:gd name="T8" fmla="*/ 632 w 632"/>
                  <a:gd name="T9" fmla="*/ 7 h 362"/>
                  <a:gd name="T10" fmla="*/ 104 w 632"/>
                  <a:gd name="T11" fmla="*/ 7 h 362"/>
                  <a:gd name="T12" fmla="*/ 8 w 632"/>
                  <a:gd name="T13" fmla="*/ 7 h 36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32" h="362">
                    <a:moveTo>
                      <a:pt x="8" y="45"/>
                    </a:moveTo>
                    <a:lnTo>
                      <a:pt x="8" y="317"/>
                    </a:lnTo>
                    <a:cubicBezTo>
                      <a:pt x="48" y="362"/>
                      <a:pt x="144" y="317"/>
                      <a:pt x="248" y="317"/>
                    </a:cubicBezTo>
                    <a:cubicBezTo>
                      <a:pt x="352" y="317"/>
                      <a:pt x="568" y="362"/>
                      <a:pt x="632" y="317"/>
                    </a:cubicBezTo>
                    <a:lnTo>
                      <a:pt x="632" y="45"/>
                    </a:lnTo>
                    <a:cubicBezTo>
                      <a:pt x="544" y="0"/>
                      <a:pt x="208" y="45"/>
                      <a:pt x="104" y="45"/>
                    </a:cubicBezTo>
                    <a:cubicBezTo>
                      <a:pt x="0" y="45"/>
                      <a:pt x="28" y="45"/>
                      <a:pt x="8" y="45"/>
                    </a:cubicBezTo>
                    <a:close/>
                  </a:path>
                </a:pathLst>
              </a:cu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b="1" i="0" dirty="0">
                  <a:solidFill>
                    <a:srgbClr val="000000"/>
                  </a:solidFill>
                  <a:latin typeface="Arial" panose="020B0604020202020204" pitchFamily="34" charset="0"/>
                </a:endParaRPr>
              </a:p>
            </p:txBody>
          </p:sp>
          <p:sp>
            <p:nvSpPr>
              <p:cNvPr id="15" name="Freeform 11"/>
              <p:cNvSpPr>
                <a:spLocks/>
              </p:cNvSpPr>
              <p:nvPr/>
            </p:nvSpPr>
            <p:spPr bwMode="ltGray">
              <a:xfrm rot="-5400000">
                <a:off x="3208" y="1665"/>
                <a:ext cx="624" cy="421"/>
              </a:xfrm>
              <a:custGeom>
                <a:avLst/>
                <a:gdLst>
                  <a:gd name="T0" fmla="*/ 0 w 624"/>
                  <a:gd name="T1" fmla="*/ 0 h 317"/>
                  <a:gd name="T2" fmla="*/ 0 w 624"/>
                  <a:gd name="T3" fmla="*/ 14420 h 317"/>
                  <a:gd name="T4" fmla="*/ 624 w 624"/>
                  <a:gd name="T5" fmla="*/ 14420 h 317"/>
                  <a:gd name="T6" fmla="*/ 624 w 624"/>
                  <a:gd name="T7" fmla="*/ 0 h 317"/>
                  <a:gd name="T8" fmla="*/ 0 w 624"/>
                  <a:gd name="T9" fmla="*/ 0 h 3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24" h="317">
                    <a:moveTo>
                      <a:pt x="0" y="0"/>
                    </a:moveTo>
                    <a:cubicBezTo>
                      <a:pt x="0" y="0"/>
                      <a:pt x="0" y="272"/>
                      <a:pt x="0" y="272"/>
                    </a:cubicBezTo>
                    <a:cubicBezTo>
                      <a:pt x="432" y="224"/>
                      <a:pt x="520" y="317"/>
                      <a:pt x="624" y="272"/>
                    </a:cubicBezTo>
                    <a:lnTo>
                      <a:pt x="624" y="0"/>
                    </a:lnTo>
                    <a:lnTo>
                      <a:pt x="0" y="0"/>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b="1" i="0" dirty="0">
                  <a:solidFill>
                    <a:srgbClr val="000000"/>
                  </a:solidFill>
                  <a:latin typeface="Arial" panose="020B0604020202020204" pitchFamily="34" charset="0"/>
                </a:endParaRPr>
              </a:p>
            </p:txBody>
          </p:sp>
          <p:sp>
            <p:nvSpPr>
              <p:cNvPr id="16" name="Freeform 12"/>
              <p:cNvSpPr>
                <a:spLocks/>
              </p:cNvSpPr>
              <p:nvPr/>
            </p:nvSpPr>
            <p:spPr bwMode="ltGray">
              <a:xfrm rot="-5400000">
                <a:off x="2870" y="1664"/>
                <a:ext cx="624" cy="422"/>
              </a:xfrm>
              <a:custGeom>
                <a:avLst/>
                <a:gdLst>
                  <a:gd name="T0" fmla="*/ 0 w 624"/>
                  <a:gd name="T1" fmla="*/ 0 h 317"/>
                  <a:gd name="T2" fmla="*/ 0 w 624"/>
                  <a:gd name="T3" fmla="*/ 14943 h 317"/>
                  <a:gd name="T4" fmla="*/ 624 w 624"/>
                  <a:gd name="T5" fmla="*/ 14943 h 317"/>
                  <a:gd name="T6" fmla="*/ 624 w 624"/>
                  <a:gd name="T7" fmla="*/ 0 h 317"/>
                  <a:gd name="T8" fmla="*/ 0 w 624"/>
                  <a:gd name="T9" fmla="*/ 0 h 3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24" h="317">
                    <a:moveTo>
                      <a:pt x="0" y="0"/>
                    </a:moveTo>
                    <a:lnTo>
                      <a:pt x="0" y="272"/>
                    </a:lnTo>
                    <a:cubicBezTo>
                      <a:pt x="104" y="317"/>
                      <a:pt x="432" y="240"/>
                      <a:pt x="624" y="272"/>
                    </a:cubicBezTo>
                    <a:lnTo>
                      <a:pt x="624" y="0"/>
                    </a:lnTo>
                    <a:lnTo>
                      <a:pt x="0" y="0"/>
                    </a:lnTo>
                    <a:close/>
                  </a:path>
                </a:pathLst>
              </a:custGeom>
              <a:solidFill>
                <a:schemeClr val="tx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b="1" i="0" dirty="0">
                  <a:solidFill>
                    <a:srgbClr val="000000"/>
                  </a:solidFill>
                  <a:latin typeface="Arial" panose="020B0604020202020204" pitchFamily="34" charset="0"/>
                </a:endParaRPr>
              </a:p>
            </p:txBody>
          </p:sp>
          <p:sp>
            <p:nvSpPr>
              <p:cNvPr id="17" name="Freeform 13"/>
              <p:cNvSpPr>
                <a:spLocks/>
              </p:cNvSpPr>
              <p:nvPr/>
            </p:nvSpPr>
            <p:spPr bwMode="ltGray">
              <a:xfrm rot="-5400000">
                <a:off x="1828" y="1751"/>
                <a:ext cx="624" cy="255"/>
              </a:xfrm>
              <a:custGeom>
                <a:avLst/>
                <a:gdLst>
                  <a:gd name="T0" fmla="*/ 0 w 624"/>
                  <a:gd name="T1" fmla="*/ 1 h 370"/>
                  <a:gd name="T2" fmla="*/ 0 w 624"/>
                  <a:gd name="T3" fmla="*/ 2 h 370"/>
                  <a:gd name="T4" fmla="*/ 624 w 624"/>
                  <a:gd name="T5" fmla="*/ 2 h 370"/>
                  <a:gd name="T6" fmla="*/ 624 w 624"/>
                  <a:gd name="T7" fmla="*/ 1 h 370"/>
                  <a:gd name="T8" fmla="*/ 384 w 624"/>
                  <a:gd name="T9" fmla="*/ 1 h 370"/>
                  <a:gd name="T10" fmla="*/ 0 w 624"/>
                  <a:gd name="T11" fmla="*/ 1 h 37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24" h="370">
                    <a:moveTo>
                      <a:pt x="0" y="53"/>
                    </a:moveTo>
                    <a:lnTo>
                      <a:pt x="0" y="325"/>
                    </a:lnTo>
                    <a:cubicBezTo>
                      <a:pt x="104" y="370"/>
                      <a:pt x="520" y="370"/>
                      <a:pt x="624" y="325"/>
                    </a:cubicBezTo>
                    <a:lnTo>
                      <a:pt x="624" y="53"/>
                    </a:lnTo>
                    <a:cubicBezTo>
                      <a:pt x="584" y="0"/>
                      <a:pt x="488" y="8"/>
                      <a:pt x="384" y="8"/>
                    </a:cubicBezTo>
                    <a:cubicBezTo>
                      <a:pt x="280" y="8"/>
                      <a:pt x="80" y="44"/>
                      <a:pt x="0" y="53"/>
                    </a:cubicBezTo>
                    <a:close/>
                  </a:path>
                </a:pathLst>
              </a:cu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b="1" i="0" dirty="0">
                  <a:solidFill>
                    <a:srgbClr val="000000"/>
                  </a:solidFill>
                  <a:latin typeface="Arial" panose="020B0604020202020204" pitchFamily="34" charset="0"/>
                </a:endParaRPr>
              </a:p>
            </p:txBody>
          </p:sp>
          <p:sp>
            <p:nvSpPr>
              <p:cNvPr id="18" name="Freeform 14"/>
              <p:cNvSpPr>
                <a:spLocks/>
              </p:cNvSpPr>
              <p:nvPr/>
            </p:nvSpPr>
            <p:spPr bwMode="ltGray">
              <a:xfrm rot="-5400000">
                <a:off x="2551" y="1728"/>
                <a:ext cx="624" cy="294"/>
              </a:xfrm>
              <a:custGeom>
                <a:avLst/>
                <a:gdLst>
                  <a:gd name="T0" fmla="*/ 0 w 624"/>
                  <a:gd name="T1" fmla="*/ 0 h 317"/>
                  <a:gd name="T2" fmla="*/ 0 w 624"/>
                  <a:gd name="T3" fmla="*/ 94 h 317"/>
                  <a:gd name="T4" fmla="*/ 624 w 624"/>
                  <a:gd name="T5" fmla="*/ 94 h 317"/>
                  <a:gd name="T6" fmla="*/ 624 w 624"/>
                  <a:gd name="T7" fmla="*/ 0 h 317"/>
                  <a:gd name="T8" fmla="*/ 0 w 624"/>
                  <a:gd name="T9" fmla="*/ 0 h 3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24" h="317">
                    <a:moveTo>
                      <a:pt x="0" y="0"/>
                    </a:moveTo>
                    <a:lnTo>
                      <a:pt x="0" y="272"/>
                    </a:lnTo>
                    <a:cubicBezTo>
                      <a:pt x="104" y="317"/>
                      <a:pt x="520" y="317"/>
                      <a:pt x="624" y="272"/>
                    </a:cubicBezTo>
                    <a:lnTo>
                      <a:pt x="624" y="0"/>
                    </a:lnTo>
                    <a:cubicBezTo>
                      <a:pt x="240" y="42"/>
                      <a:pt x="130" y="0"/>
                      <a:pt x="0" y="0"/>
                    </a:cubicBezTo>
                    <a:close/>
                  </a:path>
                </a:pathLst>
              </a:custGeom>
              <a:solidFill>
                <a:schemeClr val="folHlink"/>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b="1" i="0" dirty="0">
                  <a:solidFill>
                    <a:srgbClr val="000000"/>
                  </a:solidFill>
                  <a:latin typeface="Arial" panose="020B0604020202020204" pitchFamily="34" charset="0"/>
                </a:endParaRPr>
              </a:p>
            </p:txBody>
          </p:sp>
          <p:sp>
            <p:nvSpPr>
              <p:cNvPr id="19" name="Freeform 15"/>
              <p:cNvSpPr>
                <a:spLocks/>
              </p:cNvSpPr>
              <p:nvPr/>
            </p:nvSpPr>
            <p:spPr bwMode="ltGray">
              <a:xfrm rot="-5400000">
                <a:off x="2328" y="1695"/>
                <a:ext cx="624" cy="361"/>
              </a:xfrm>
              <a:custGeom>
                <a:avLst/>
                <a:gdLst>
                  <a:gd name="T0" fmla="*/ 0 w 624"/>
                  <a:gd name="T1" fmla="*/ 0 h 272"/>
                  <a:gd name="T2" fmla="*/ 0 w 624"/>
                  <a:gd name="T3" fmla="*/ 14302 h 272"/>
                  <a:gd name="T4" fmla="*/ 240 w 624"/>
                  <a:gd name="T5" fmla="*/ 12644 h 272"/>
                  <a:gd name="T6" fmla="*/ 624 w 624"/>
                  <a:gd name="T7" fmla="*/ 14302 h 272"/>
                  <a:gd name="T8" fmla="*/ 624 w 624"/>
                  <a:gd name="T9" fmla="*/ 0 h 272"/>
                  <a:gd name="T10" fmla="*/ 0 w 624"/>
                  <a:gd name="T11" fmla="*/ 0 h 27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24" h="272">
                    <a:moveTo>
                      <a:pt x="0" y="0"/>
                    </a:moveTo>
                    <a:cubicBezTo>
                      <a:pt x="0" y="0"/>
                      <a:pt x="0" y="272"/>
                      <a:pt x="0" y="272"/>
                    </a:cubicBezTo>
                    <a:cubicBezTo>
                      <a:pt x="96" y="240"/>
                      <a:pt x="136" y="240"/>
                      <a:pt x="240" y="240"/>
                    </a:cubicBezTo>
                    <a:cubicBezTo>
                      <a:pt x="344" y="240"/>
                      <a:pt x="528" y="272"/>
                      <a:pt x="624" y="272"/>
                    </a:cubicBezTo>
                    <a:lnTo>
                      <a:pt x="624" y="0"/>
                    </a:lnTo>
                    <a:lnTo>
                      <a:pt x="0" y="0"/>
                    </a:lnTo>
                    <a:close/>
                  </a:path>
                </a:pathLst>
              </a:custGeom>
              <a:solidFill>
                <a:schemeClr val="accent2"/>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b="1" i="0" dirty="0">
                  <a:solidFill>
                    <a:srgbClr val="000000"/>
                  </a:solidFill>
                  <a:latin typeface="Arial" panose="020B0604020202020204" pitchFamily="34" charset="0"/>
                </a:endParaRPr>
              </a:p>
            </p:txBody>
          </p:sp>
          <p:sp>
            <p:nvSpPr>
              <p:cNvPr id="20" name="Freeform 16"/>
              <p:cNvSpPr>
                <a:spLocks/>
              </p:cNvSpPr>
              <p:nvPr/>
            </p:nvSpPr>
            <p:spPr bwMode="ltGray">
              <a:xfrm rot="-5400000">
                <a:off x="2043" y="1721"/>
                <a:ext cx="632" cy="316"/>
              </a:xfrm>
              <a:custGeom>
                <a:avLst/>
                <a:gdLst>
                  <a:gd name="T0" fmla="*/ 8 w 632"/>
                  <a:gd name="T1" fmla="*/ 7 h 362"/>
                  <a:gd name="T2" fmla="*/ 8 w 632"/>
                  <a:gd name="T3" fmla="*/ 47 h 362"/>
                  <a:gd name="T4" fmla="*/ 248 w 632"/>
                  <a:gd name="T5" fmla="*/ 47 h 362"/>
                  <a:gd name="T6" fmla="*/ 632 w 632"/>
                  <a:gd name="T7" fmla="*/ 47 h 362"/>
                  <a:gd name="T8" fmla="*/ 632 w 632"/>
                  <a:gd name="T9" fmla="*/ 7 h 362"/>
                  <a:gd name="T10" fmla="*/ 104 w 632"/>
                  <a:gd name="T11" fmla="*/ 7 h 362"/>
                  <a:gd name="T12" fmla="*/ 8 w 632"/>
                  <a:gd name="T13" fmla="*/ 7 h 36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32" h="362">
                    <a:moveTo>
                      <a:pt x="8" y="45"/>
                    </a:moveTo>
                    <a:lnTo>
                      <a:pt x="8" y="317"/>
                    </a:lnTo>
                    <a:cubicBezTo>
                      <a:pt x="48" y="362"/>
                      <a:pt x="144" y="317"/>
                      <a:pt x="248" y="317"/>
                    </a:cubicBezTo>
                    <a:cubicBezTo>
                      <a:pt x="352" y="317"/>
                      <a:pt x="568" y="362"/>
                      <a:pt x="632" y="317"/>
                    </a:cubicBezTo>
                    <a:lnTo>
                      <a:pt x="632" y="45"/>
                    </a:lnTo>
                    <a:cubicBezTo>
                      <a:pt x="544" y="0"/>
                      <a:pt x="208" y="45"/>
                      <a:pt x="104" y="45"/>
                    </a:cubicBezTo>
                    <a:cubicBezTo>
                      <a:pt x="0" y="45"/>
                      <a:pt x="28" y="45"/>
                      <a:pt x="8" y="45"/>
                    </a:cubicBezTo>
                    <a:close/>
                  </a:path>
                </a:pathLst>
              </a:custGeom>
              <a:solidFill>
                <a:schemeClr val="hlink"/>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b="1" i="0" dirty="0">
                  <a:solidFill>
                    <a:srgbClr val="000000"/>
                  </a:solidFill>
                  <a:latin typeface="Arial" panose="020B0604020202020204" pitchFamily="34" charset="0"/>
                </a:endParaRPr>
              </a:p>
            </p:txBody>
          </p:sp>
          <p:sp>
            <p:nvSpPr>
              <p:cNvPr id="21" name="Freeform 17"/>
              <p:cNvSpPr>
                <a:spLocks/>
              </p:cNvSpPr>
              <p:nvPr/>
            </p:nvSpPr>
            <p:spPr bwMode="ltGray">
              <a:xfrm rot="-5400000">
                <a:off x="4074" y="1669"/>
                <a:ext cx="624" cy="421"/>
              </a:xfrm>
              <a:custGeom>
                <a:avLst/>
                <a:gdLst>
                  <a:gd name="T0" fmla="*/ 0 w 624"/>
                  <a:gd name="T1" fmla="*/ 0 h 317"/>
                  <a:gd name="T2" fmla="*/ 0 w 624"/>
                  <a:gd name="T3" fmla="*/ 14420 h 317"/>
                  <a:gd name="T4" fmla="*/ 624 w 624"/>
                  <a:gd name="T5" fmla="*/ 14420 h 317"/>
                  <a:gd name="T6" fmla="*/ 624 w 624"/>
                  <a:gd name="T7" fmla="*/ 0 h 317"/>
                  <a:gd name="T8" fmla="*/ 0 w 624"/>
                  <a:gd name="T9" fmla="*/ 0 h 3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24" h="317">
                    <a:moveTo>
                      <a:pt x="0" y="0"/>
                    </a:moveTo>
                    <a:cubicBezTo>
                      <a:pt x="0" y="0"/>
                      <a:pt x="0" y="272"/>
                      <a:pt x="0" y="272"/>
                    </a:cubicBezTo>
                    <a:cubicBezTo>
                      <a:pt x="432" y="224"/>
                      <a:pt x="520" y="317"/>
                      <a:pt x="624" y="272"/>
                    </a:cubicBezTo>
                    <a:lnTo>
                      <a:pt x="624" y="0"/>
                    </a:lnTo>
                    <a:lnTo>
                      <a:pt x="0" y="0"/>
                    </a:lnTo>
                    <a:close/>
                  </a:path>
                </a:pathLst>
              </a:custGeom>
              <a:solidFill>
                <a:schemeClr val="hlink"/>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b="1" i="0" dirty="0">
                  <a:solidFill>
                    <a:srgbClr val="000000"/>
                  </a:solidFill>
                  <a:latin typeface="Arial" panose="020B0604020202020204" pitchFamily="34" charset="0"/>
                </a:endParaRPr>
              </a:p>
            </p:txBody>
          </p:sp>
          <p:sp>
            <p:nvSpPr>
              <p:cNvPr id="22" name="Freeform 18"/>
              <p:cNvSpPr>
                <a:spLocks/>
              </p:cNvSpPr>
              <p:nvPr/>
            </p:nvSpPr>
            <p:spPr bwMode="ltGray">
              <a:xfrm rot="-5400000">
                <a:off x="3736" y="1669"/>
                <a:ext cx="624" cy="422"/>
              </a:xfrm>
              <a:custGeom>
                <a:avLst/>
                <a:gdLst>
                  <a:gd name="T0" fmla="*/ 0 w 624"/>
                  <a:gd name="T1" fmla="*/ 0 h 317"/>
                  <a:gd name="T2" fmla="*/ 0 w 624"/>
                  <a:gd name="T3" fmla="*/ 14943 h 317"/>
                  <a:gd name="T4" fmla="*/ 624 w 624"/>
                  <a:gd name="T5" fmla="*/ 14943 h 317"/>
                  <a:gd name="T6" fmla="*/ 624 w 624"/>
                  <a:gd name="T7" fmla="*/ 0 h 317"/>
                  <a:gd name="T8" fmla="*/ 0 w 624"/>
                  <a:gd name="T9" fmla="*/ 0 h 3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24" h="317">
                    <a:moveTo>
                      <a:pt x="0" y="0"/>
                    </a:moveTo>
                    <a:lnTo>
                      <a:pt x="0" y="272"/>
                    </a:lnTo>
                    <a:cubicBezTo>
                      <a:pt x="104" y="317"/>
                      <a:pt x="432" y="240"/>
                      <a:pt x="624" y="272"/>
                    </a:cubicBezTo>
                    <a:lnTo>
                      <a:pt x="624" y="0"/>
                    </a:lnTo>
                    <a:lnTo>
                      <a:pt x="0" y="0"/>
                    </a:lnTo>
                    <a:close/>
                  </a:path>
                </a:pathLst>
              </a:cu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b="1" i="0" dirty="0">
                  <a:solidFill>
                    <a:srgbClr val="000000"/>
                  </a:solidFill>
                  <a:latin typeface="Arial" panose="020B0604020202020204" pitchFamily="34" charset="0"/>
                </a:endParaRPr>
              </a:p>
            </p:txBody>
          </p:sp>
          <p:sp>
            <p:nvSpPr>
              <p:cNvPr id="23" name="Freeform 19"/>
              <p:cNvSpPr>
                <a:spLocks/>
              </p:cNvSpPr>
              <p:nvPr/>
            </p:nvSpPr>
            <p:spPr bwMode="ltGray">
              <a:xfrm rot="-5400000">
                <a:off x="4580" y="1750"/>
                <a:ext cx="624" cy="255"/>
              </a:xfrm>
              <a:custGeom>
                <a:avLst/>
                <a:gdLst>
                  <a:gd name="T0" fmla="*/ 0 w 624"/>
                  <a:gd name="T1" fmla="*/ 1 h 370"/>
                  <a:gd name="T2" fmla="*/ 0 w 624"/>
                  <a:gd name="T3" fmla="*/ 2 h 370"/>
                  <a:gd name="T4" fmla="*/ 624 w 624"/>
                  <a:gd name="T5" fmla="*/ 2 h 370"/>
                  <a:gd name="T6" fmla="*/ 624 w 624"/>
                  <a:gd name="T7" fmla="*/ 1 h 370"/>
                  <a:gd name="T8" fmla="*/ 384 w 624"/>
                  <a:gd name="T9" fmla="*/ 1 h 370"/>
                  <a:gd name="T10" fmla="*/ 0 w 624"/>
                  <a:gd name="T11" fmla="*/ 1 h 37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24" h="370">
                    <a:moveTo>
                      <a:pt x="0" y="53"/>
                    </a:moveTo>
                    <a:lnTo>
                      <a:pt x="0" y="325"/>
                    </a:lnTo>
                    <a:cubicBezTo>
                      <a:pt x="104" y="370"/>
                      <a:pt x="520" y="370"/>
                      <a:pt x="624" y="325"/>
                    </a:cubicBezTo>
                    <a:lnTo>
                      <a:pt x="624" y="53"/>
                    </a:lnTo>
                    <a:cubicBezTo>
                      <a:pt x="584" y="0"/>
                      <a:pt x="488" y="8"/>
                      <a:pt x="384" y="8"/>
                    </a:cubicBezTo>
                    <a:cubicBezTo>
                      <a:pt x="280" y="8"/>
                      <a:pt x="80" y="44"/>
                      <a:pt x="0" y="53"/>
                    </a:cubicBezTo>
                    <a:close/>
                  </a:path>
                </a:pathLst>
              </a:custGeom>
              <a:solidFill>
                <a:schemeClr val="folHlink"/>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b="1" i="0" dirty="0">
                  <a:solidFill>
                    <a:srgbClr val="000000"/>
                  </a:solidFill>
                  <a:latin typeface="Arial" panose="020B0604020202020204" pitchFamily="34" charset="0"/>
                </a:endParaRPr>
              </a:p>
            </p:txBody>
          </p:sp>
          <p:sp>
            <p:nvSpPr>
              <p:cNvPr id="24" name="Freeform 20"/>
              <p:cNvSpPr>
                <a:spLocks/>
              </p:cNvSpPr>
              <p:nvPr/>
            </p:nvSpPr>
            <p:spPr bwMode="ltGray">
              <a:xfrm>
                <a:off x="5469" y="1562"/>
                <a:ext cx="291" cy="625"/>
              </a:xfrm>
              <a:custGeom>
                <a:avLst/>
                <a:gdLst>
                  <a:gd name="T0" fmla="*/ 0 w 291"/>
                  <a:gd name="T1" fmla="*/ 624 h 625"/>
                  <a:gd name="T2" fmla="*/ 291 w 291"/>
                  <a:gd name="T3" fmla="*/ 625 h 625"/>
                  <a:gd name="T4" fmla="*/ 291 w 291"/>
                  <a:gd name="T5" fmla="*/ 6 h 625"/>
                  <a:gd name="T6" fmla="*/ 0 w 291"/>
                  <a:gd name="T7" fmla="*/ 0 h 625"/>
                  <a:gd name="T8" fmla="*/ 0 w 291"/>
                  <a:gd name="T9" fmla="*/ 624 h 62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1" h="625">
                    <a:moveTo>
                      <a:pt x="0" y="624"/>
                    </a:moveTo>
                    <a:lnTo>
                      <a:pt x="291" y="625"/>
                    </a:lnTo>
                    <a:lnTo>
                      <a:pt x="291" y="6"/>
                    </a:lnTo>
                    <a:lnTo>
                      <a:pt x="0" y="0"/>
                    </a:lnTo>
                    <a:cubicBezTo>
                      <a:pt x="39" y="384"/>
                      <a:pt x="0" y="494"/>
                      <a:pt x="0" y="624"/>
                    </a:cubicBezTo>
                    <a:close/>
                  </a:path>
                </a:pathLst>
              </a:custGeom>
              <a:solidFill>
                <a:schemeClr val="tx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b="1" i="0" dirty="0">
                  <a:solidFill>
                    <a:srgbClr val="000000"/>
                  </a:solidFill>
                  <a:latin typeface="Arial" panose="020B0604020202020204" pitchFamily="34" charset="0"/>
                </a:endParaRPr>
              </a:p>
            </p:txBody>
          </p:sp>
          <p:sp>
            <p:nvSpPr>
              <p:cNvPr id="25" name="Freeform 21"/>
              <p:cNvSpPr>
                <a:spLocks/>
              </p:cNvSpPr>
              <p:nvPr/>
            </p:nvSpPr>
            <p:spPr bwMode="ltGray">
              <a:xfrm rot="-5400000">
                <a:off x="5080" y="1695"/>
                <a:ext cx="624" cy="361"/>
              </a:xfrm>
              <a:custGeom>
                <a:avLst/>
                <a:gdLst>
                  <a:gd name="T0" fmla="*/ 0 w 624"/>
                  <a:gd name="T1" fmla="*/ 0 h 272"/>
                  <a:gd name="T2" fmla="*/ 0 w 624"/>
                  <a:gd name="T3" fmla="*/ 14302 h 272"/>
                  <a:gd name="T4" fmla="*/ 240 w 624"/>
                  <a:gd name="T5" fmla="*/ 12644 h 272"/>
                  <a:gd name="T6" fmla="*/ 624 w 624"/>
                  <a:gd name="T7" fmla="*/ 14302 h 272"/>
                  <a:gd name="T8" fmla="*/ 624 w 624"/>
                  <a:gd name="T9" fmla="*/ 0 h 272"/>
                  <a:gd name="T10" fmla="*/ 0 w 624"/>
                  <a:gd name="T11" fmla="*/ 0 h 27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24" h="272">
                    <a:moveTo>
                      <a:pt x="0" y="0"/>
                    </a:moveTo>
                    <a:cubicBezTo>
                      <a:pt x="0" y="0"/>
                      <a:pt x="0" y="272"/>
                      <a:pt x="0" y="272"/>
                    </a:cubicBezTo>
                    <a:cubicBezTo>
                      <a:pt x="96" y="240"/>
                      <a:pt x="136" y="240"/>
                      <a:pt x="240" y="240"/>
                    </a:cubicBezTo>
                    <a:cubicBezTo>
                      <a:pt x="344" y="240"/>
                      <a:pt x="528" y="272"/>
                      <a:pt x="624" y="272"/>
                    </a:cubicBezTo>
                    <a:lnTo>
                      <a:pt x="624" y="0"/>
                    </a:lnTo>
                    <a:lnTo>
                      <a:pt x="0" y="0"/>
                    </a:lnTo>
                    <a:close/>
                  </a:path>
                </a:pathLst>
              </a:custGeom>
              <a:solidFill>
                <a:schemeClr val="accent2"/>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b="1" i="0" dirty="0">
                  <a:solidFill>
                    <a:srgbClr val="000000"/>
                  </a:solidFill>
                  <a:latin typeface="Arial" panose="020B0604020202020204" pitchFamily="34" charset="0"/>
                </a:endParaRPr>
              </a:p>
            </p:txBody>
          </p:sp>
          <p:sp>
            <p:nvSpPr>
              <p:cNvPr id="26" name="Freeform 22"/>
              <p:cNvSpPr>
                <a:spLocks/>
              </p:cNvSpPr>
              <p:nvPr/>
            </p:nvSpPr>
            <p:spPr bwMode="ltGray">
              <a:xfrm rot="-5400000">
                <a:off x="4797" y="1721"/>
                <a:ext cx="632" cy="316"/>
              </a:xfrm>
              <a:custGeom>
                <a:avLst/>
                <a:gdLst>
                  <a:gd name="T0" fmla="*/ 8 w 632"/>
                  <a:gd name="T1" fmla="*/ 7 h 362"/>
                  <a:gd name="T2" fmla="*/ 8 w 632"/>
                  <a:gd name="T3" fmla="*/ 47 h 362"/>
                  <a:gd name="T4" fmla="*/ 248 w 632"/>
                  <a:gd name="T5" fmla="*/ 47 h 362"/>
                  <a:gd name="T6" fmla="*/ 632 w 632"/>
                  <a:gd name="T7" fmla="*/ 47 h 362"/>
                  <a:gd name="T8" fmla="*/ 632 w 632"/>
                  <a:gd name="T9" fmla="*/ 7 h 362"/>
                  <a:gd name="T10" fmla="*/ 104 w 632"/>
                  <a:gd name="T11" fmla="*/ 7 h 362"/>
                  <a:gd name="T12" fmla="*/ 8 w 632"/>
                  <a:gd name="T13" fmla="*/ 7 h 36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32" h="362">
                    <a:moveTo>
                      <a:pt x="8" y="45"/>
                    </a:moveTo>
                    <a:lnTo>
                      <a:pt x="8" y="317"/>
                    </a:lnTo>
                    <a:cubicBezTo>
                      <a:pt x="48" y="362"/>
                      <a:pt x="144" y="317"/>
                      <a:pt x="248" y="317"/>
                    </a:cubicBezTo>
                    <a:cubicBezTo>
                      <a:pt x="352" y="317"/>
                      <a:pt x="568" y="362"/>
                      <a:pt x="632" y="317"/>
                    </a:cubicBezTo>
                    <a:lnTo>
                      <a:pt x="632" y="45"/>
                    </a:lnTo>
                    <a:cubicBezTo>
                      <a:pt x="544" y="0"/>
                      <a:pt x="208" y="45"/>
                      <a:pt x="104" y="45"/>
                    </a:cubicBezTo>
                    <a:cubicBezTo>
                      <a:pt x="0" y="45"/>
                      <a:pt x="28" y="45"/>
                      <a:pt x="8" y="45"/>
                    </a:cubicBezTo>
                    <a:close/>
                  </a:path>
                </a:pathLst>
              </a:cu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b="1" i="0" dirty="0">
                  <a:solidFill>
                    <a:srgbClr val="000000"/>
                  </a:solidFill>
                  <a:latin typeface="Arial" panose="020B0604020202020204" pitchFamily="34" charset="0"/>
                </a:endParaRPr>
              </a:p>
            </p:txBody>
          </p:sp>
        </p:grpSp>
        <p:sp>
          <p:nvSpPr>
            <p:cNvPr id="6" name="Freeform 23"/>
            <p:cNvSpPr>
              <a:spLocks/>
            </p:cNvSpPr>
            <p:nvPr/>
          </p:nvSpPr>
          <p:spPr bwMode="ltGray">
            <a:xfrm flipH="1">
              <a:off x="-2" y="1536"/>
              <a:ext cx="5762" cy="412"/>
            </a:xfrm>
            <a:custGeom>
              <a:avLst/>
              <a:gdLst>
                <a:gd name="T0" fmla="*/ 0 w 5762"/>
                <a:gd name="T1" fmla="*/ 507 h 385"/>
                <a:gd name="T2" fmla="*/ 5762 w 5762"/>
                <a:gd name="T3" fmla="*/ 485 h 385"/>
                <a:gd name="T4" fmla="*/ 5762 w 5762"/>
                <a:gd name="T5" fmla="*/ 4 h 385"/>
                <a:gd name="T6" fmla="*/ 0 w 5762"/>
                <a:gd name="T7" fmla="*/ 0 h 385"/>
                <a:gd name="T8" fmla="*/ 0 w 5762"/>
                <a:gd name="T9" fmla="*/ 507 h 38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762" h="385">
                  <a:moveTo>
                    <a:pt x="0" y="196"/>
                  </a:moveTo>
                  <a:cubicBezTo>
                    <a:pt x="1667" y="385"/>
                    <a:pt x="2275" y="93"/>
                    <a:pt x="5762" y="188"/>
                  </a:cubicBezTo>
                  <a:lnTo>
                    <a:pt x="5762" y="4"/>
                  </a:lnTo>
                  <a:lnTo>
                    <a:pt x="0" y="0"/>
                  </a:lnTo>
                  <a:lnTo>
                    <a:pt x="0" y="196"/>
                  </a:lnTo>
                  <a:close/>
                </a:path>
              </a:pathLst>
            </a:custGeom>
            <a:gradFill rotWithShape="0">
              <a:gsLst>
                <a:gs pos="0">
                  <a:schemeClr val="bg1"/>
                </a:gs>
                <a:gs pos="100000">
                  <a:srgbClr val="767676"/>
                </a:gs>
              </a:gsLst>
              <a:lin ang="5400000" scaled="1"/>
            </a:gradFill>
            <a:ln>
              <a:noFill/>
            </a:ln>
            <a:extLst>
              <a:ext uri="{91240B29-F687-4f45-9708-019B960494DF}">
                <a14:hiddenLine xmlns:a14="http://schemas.microsoft.com/office/drawing/2010/main" xmlns="" w="9525" cap="flat">
                  <a:solidFill>
                    <a:srgbClr val="000000"/>
                  </a:solidFill>
                  <a:prstDash val="solid"/>
                  <a:miter lim="800000"/>
                  <a:headEnd type="none" w="med" len="med"/>
                  <a:tailEnd type="none" w="med" len="med"/>
                </a14:hiddenLine>
              </a:ext>
            </a:extLst>
          </p:spPr>
          <p:txBody>
            <a:bodyPr wrap="none" anchor="ctr"/>
            <a:lstStyle/>
            <a:p>
              <a:endParaRPr lang="en-US" b="1" i="0" dirty="0">
                <a:solidFill>
                  <a:srgbClr val="000000"/>
                </a:solidFill>
                <a:latin typeface="Arial" panose="020B0604020202020204" pitchFamily="34" charset="0"/>
              </a:endParaRPr>
            </a:p>
          </p:txBody>
        </p:sp>
        <p:sp>
          <p:nvSpPr>
            <p:cNvPr id="7" name="Freeform 24"/>
            <p:cNvSpPr>
              <a:spLocks/>
            </p:cNvSpPr>
            <p:nvPr/>
          </p:nvSpPr>
          <p:spPr bwMode="ltGray">
            <a:xfrm flipH="1">
              <a:off x="-2" y="2017"/>
              <a:ext cx="5761" cy="189"/>
            </a:xfrm>
            <a:custGeom>
              <a:avLst/>
              <a:gdLst>
                <a:gd name="T0" fmla="*/ 0 w 5761"/>
                <a:gd name="T1" fmla="*/ 28 h 189"/>
                <a:gd name="T2" fmla="*/ 5761 w 5761"/>
                <a:gd name="T3" fmla="*/ 0 h 189"/>
                <a:gd name="T4" fmla="*/ 5761 w 5761"/>
                <a:gd name="T5" fmla="*/ 189 h 189"/>
                <a:gd name="T6" fmla="*/ 1 w 5761"/>
                <a:gd name="T7" fmla="*/ 189 h 189"/>
                <a:gd name="T8" fmla="*/ 0 w 5761"/>
                <a:gd name="T9" fmla="*/ 28 h 1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761" h="189">
                  <a:moveTo>
                    <a:pt x="0" y="28"/>
                  </a:moveTo>
                  <a:cubicBezTo>
                    <a:pt x="961" y="0"/>
                    <a:pt x="4971" y="161"/>
                    <a:pt x="5761" y="0"/>
                  </a:cubicBezTo>
                  <a:lnTo>
                    <a:pt x="5761" y="189"/>
                  </a:lnTo>
                  <a:lnTo>
                    <a:pt x="1" y="189"/>
                  </a:lnTo>
                  <a:lnTo>
                    <a:pt x="0" y="28"/>
                  </a:lnTo>
                  <a:close/>
                </a:path>
              </a:pathLst>
            </a:custGeom>
            <a:gradFill rotWithShape="0">
              <a:gsLst>
                <a:gs pos="0">
                  <a:srgbClr val="767676"/>
                </a:gs>
                <a:gs pos="100000">
                  <a:schemeClr val="bg1"/>
                </a:gs>
              </a:gsLst>
              <a:lin ang="5400000" scaled="1"/>
            </a:gradFill>
            <a:ln>
              <a:noFill/>
            </a:ln>
            <a:extLst>
              <a:ext uri="{91240B29-F687-4f45-9708-019B960494DF}">
                <a14:hiddenLine xmlns:a14="http://schemas.microsoft.com/office/drawing/2010/main" xmlns="" w="9525" cap="flat">
                  <a:solidFill>
                    <a:srgbClr val="000000"/>
                  </a:solidFill>
                  <a:prstDash val="solid"/>
                  <a:miter lim="800000"/>
                  <a:headEnd/>
                  <a:tailEnd/>
                </a14:hiddenLine>
              </a:ext>
            </a:extLst>
          </p:spPr>
          <p:txBody>
            <a:bodyPr wrap="none" anchor="ctr"/>
            <a:lstStyle/>
            <a:p>
              <a:endParaRPr lang="en-US" b="1" i="0" dirty="0">
                <a:solidFill>
                  <a:srgbClr val="000000"/>
                </a:solidFill>
                <a:latin typeface="Arial" panose="020B0604020202020204" pitchFamily="34" charset="0"/>
              </a:endParaRPr>
            </a:p>
          </p:txBody>
        </p:sp>
      </p:grpSp>
      <p:sp>
        <p:nvSpPr>
          <p:cNvPr id="8217" name="Rectangle 25"/>
          <p:cNvSpPr>
            <a:spLocks noGrp="1" noChangeArrowheads="1"/>
          </p:cNvSpPr>
          <p:nvPr>
            <p:ph type="ctrTitle"/>
          </p:nvPr>
        </p:nvSpPr>
        <p:spPr>
          <a:xfrm>
            <a:off x="1173163" y="198438"/>
            <a:ext cx="7772400" cy="2286000"/>
          </a:xfrm>
        </p:spPr>
        <p:txBody>
          <a:bodyPr anchor="b">
            <a:spAutoFit/>
          </a:bodyPr>
          <a:lstStyle>
            <a:lvl1pPr>
              <a:defRPr sz="7200"/>
            </a:lvl1pPr>
          </a:lstStyle>
          <a:p>
            <a:r>
              <a:rPr lang="en-US"/>
              <a:t>Click to edit Master title style</a:t>
            </a:r>
          </a:p>
        </p:txBody>
      </p:sp>
      <p:sp>
        <p:nvSpPr>
          <p:cNvPr id="8218" name="Rectangle 26"/>
          <p:cNvSpPr>
            <a:spLocks noGrp="1" noChangeArrowheads="1"/>
          </p:cNvSpPr>
          <p:nvPr>
            <p:ph type="subTitle" idx="1"/>
          </p:nvPr>
        </p:nvSpPr>
        <p:spPr>
          <a:xfrm>
            <a:off x="1166813" y="3886200"/>
            <a:ext cx="6400800" cy="1752600"/>
          </a:xfrm>
        </p:spPr>
        <p:txBody>
          <a:bodyPr/>
          <a:lstStyle>
            <a:lvl1pPr marL="0" indent="0">
              <a:buFont typeface="Wingdings" charset="2"/>
              <a:buNone/>
              <a:defRPr sz="4000" b="1" i="0">
                <a:latin typeface="Arial" panose="020B0604020202020204" pitchFamily="34" charset="0"/>
              </a:defRPr>
            </a:lvl1pPr>
          </a:lstStyle>
          <a:p>
            <a:r>
              <a:rPr lang="en-US" dirty="0"/>
              <a:t>Click to edit Master subtitle style</a:t>
            </a:r>
          </a:p>
        </p:txBody>
      </p:sp>
      <p:sp>
        <p:nvSpPr>
          <p:cNvPr id="27" name="Rectangle 27"/>
          <p:cNvSpPr>
            <a:spLocks noGrp="1" noChangeArrowheads="1"/>
          </p:cNvSpPr>
          <p:nvPr>
            <p:ph type="dt" sz="half" idx="10"/>
          </p:nvPr>
        </p:nvSpPr>
        <p:spPr>
          <a:xfrm>
            <a:off x="1166813" y="6248400"/>
            <a:ext cx="1905000" cy="457200"/>
          </a:xfrm>
        </p:spPr>
        <p:txBody>
          <a:bodyPr/>
          <a:lstStyle>
            <a:lvl1pPr>
              <a:defRPr b="1" i="0">
                <a:solidFill>
                  <a:srgbClr val="000000"/>
                </a:solidFill>
                <a:latin typeface="Arial" panose="020B0604020202020204" pitchFamily="34" charset="0"/>
              </a:defRPr>
            </a:lvl1pPr>
          </a:lstStyle>
          <a:p>
            <a:pPr>
              <a:defRPr/>
            </a:pPr>
            <a:endParaRPr lang="en-US" dirty="0"/>
          </a:p>
        </p:txBody>
      </p:sp>
      <p:sp>
        <p:nvSpPr>
          <p:cNvPr id="28" name="Rectangle 28"/>
          <p:cNvSpPr>
            <a:spLocks noGrp="1" noChangeArrowheads="1"/>
          </p:cNvSpPr>
          <p:nvPr>
            <p:ph type="ftr" sz="quarter" idx="11"/>
          </p:nvPr>
        </p:nvSpPr>
        <p:spPr/>
        <p:txBody>
          <a:bodyPr/>
          <a:lstStyle>
            <a:lvl1pPr>
              <a:defRPr b="1" i="0">
                <a:solidFill>
                  <a:srgbClr val="000000"/>
                </a:solidFill>
                <a:latin typeface="Arial" panose="020B0604020202020204" pitchFamily="34" charset="0"/>
              </a:defRPr>
            </a:lvl1pPr>
          </a:lstStyle>
          <a:p>
            <a:pPr>
              <a:defRPr/>
            </a:pPr>
            <a:endParaRPr lang="en-US" dirty="0"/>
          </a:p>
        </p:txBody>
      </p:sp>
      <p:sp>
        <p:nvSpPr>
          <p:cNvPr id="29" name="Rectangle 29"/>
          <p:cNvSpPr>
            <a:spLocks noGrp="1" noChangeArrowheads="1"/>
          </p:cNvSpPr>
          <p:nvPr>
            <p:ph type="sldNum" sz="quarter" idx="12"/>
          </p:nvPr>
        </p:nvSpPr>
        <p:spPr/>
        <p:txBody>
          <a:bodyPr/>
          <a:lstStyle>
            <a:lvl1pPr>
              <a:defRPr b="1" i="0">
                <a:solidFill>
                  <a:srgbClr val="000000"/>
                </a:solidFill>
                <a:latin typeface="Arial" panose="020B0604020202020204" pitchFamily="34" charset="0"/>
              </a:defRPr>
            </a:lvl1pPr>
          </a:lstStyle>
          <a:p>
            <a:pPr>
              <a:defRPr/>
            </a:pPr>
            <a:fld id="{51BDD263-1971-984E-9CF2-75DD11700FC4}" type="slidenum">
              <a:rPr lang="en-US" smtClean="0"/>
              <a:pPr>
                <a:defRPr/>
              </a:pPr>
              <a:t>‹#›</a:t>
            </a:fld>
            <a:endParaRPr lang="en-US" dirty="0"/>
          </a:p>
        </p:txBody>
      </p:sp>
    </p:spTree>
    <p:extLst>
      <p:ext uri="{BB962C8B-B14F-4D97-AF65-F5344CB8AC3E}">
        <p14:creationId xmlns:p14="http://schemas.microsoft.com/office/powerpoint/2010/main" val="1809791713"/>
      </p:ext>
    </p:extLst>
  </p:cSld>
  <p:clrMapOvr>
    <a:masterClrMapping/>
  </p:clrMapOvr>
</p:sldLayout>
</file>

<file path=ppt/slideLayouts/slideLayout264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27"/>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28"/>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29"/>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EA7FC2CB-932B-B24A-A4F8-E4BCD651C4A2}"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3448869350"/>
      </p:ext>
    </p:extLst>
  </p:cSld>
  <p:clrMapOvr>
    <a:masterClrMapping/>
  </p:clrMapOvr>
</p:sldLayout>
</file>

<file path=ppt/slideLayouts/slideLayout264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27"/>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28"/>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29"/>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A6295DA5-54EE-704C-B02B-E30230D064D1}"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1473292098"/>
      </p:ext>
    </p:extLst>
  </p:cSld>
  <p:clrMapOvr>
    <a:masterClrMapping/>
  </p:clrMapOvr>
</p:sldLayout>
</file>

<file path=ppt/slideLayouts/slideLayout264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173163"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5135563"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27"/>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28"/>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29"/>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8EB70B62-09E0-D641-AA45-D820199EF885}"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3378241755"/>
      </p:ext>
    </p:extLst>
  </p:cSld>
  <p:clrMapOvr>
    <a:masterClrMapping/>
  </p:clrMapOvr>
</p:sldLayout>
</file>

<file path=ppt/slideLayouts/slideLayout264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27"/>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8" name="Rectangle 28"/>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9" name="Rectangle 29"/>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9F3970B2-D43A-7444-AA76-33A3C2CF358D}"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1455038170"/>
      </p:ext>
    </p:extLst>
  </p:cSld>
  <p:clrMapOvr>
    <a:masterClrMapping/>
  </p:clrMapOvr>
</p:sldLayout>
</file>

<file path=ppt/slideLayouts/slideLayout264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27"/>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28"/>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29"/>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55EC6C49-021D-1A4E-8F8D-90413F54B07D}"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3386365150"/>
      </p:ext>
    </p:extLst>
  </p:cSld>
  <p:clrMapOvr>
    <a:masterClrMapping/>
  </p:clrMapOvr>
</p:sldLayout>
</file>

<file path=ppt/slideLayouts/slideLayout264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27"/>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3" name="Rectangle 28"/>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29"/>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5CFF4CAA-2171-224A-887F-B0F045632128}"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1975038858"/>
      </p:ext>
    </p:extLst>
  </p:cSld>
  <p:clrMapOvr>
    <a:masterClrMapping/>
  </p:clrMapOvr>
</p:sldLayout>
</file>

<file path=ppt/slideLayouts/slideLayout265.xml><?xml version="1.0" encoding="utf-8"?>
<p:sldLayout xmlns:a="http://schemas.openxmlformats.org/drawingml/2006/main" xmlns:r="http://schemas.openxmlformats.org/officeDocument/2006/relationships" xmlns:p="http://schemas.openxmlformats.org/presentationml/2006/main" showMasterSp="0" type="tx">
  <p:cSld name="13_Section Header">
    <p:bg>
      <p:bgPr>
        <a:gradFill flip="none" rotWithShape="1">
          <a:gsLst>
            <a:gs pos="0">
              <a:srgbClr val="00763B"/>
            </a:gs>
            <a:gs pos="100000">
              <a:srgbClr val="000000"/>
            </a:gs>
          </a:gsLst>
          <a:path path="circle">
            <a:fillToRect l="50000" t="50000" r="50000" b="50000"/>
          </a:path>
        </a:gradFill>
        <a:effectLst/>
      </p:bgPr>
    </p:bg>
    <p:spTree>
      <p:nvGrpSpPr>
        <p:cNvPr id="1" name=""/>
        <p:cNvGrpSpPr/>
        <p:nvPr/>
      </p:nvGrpSpPr>
      <p:grpSpPr>
        <a:xfrm>
          <a:off x="0" y="0"/>
          <a:ext cx="0" cy="0"/>
          <a:chOff x="0" y="0"/>
          <a:chExt cx="0" cy="0"/>
        </a:xfrm>
      </p:grpSpPr>
      <p:sp>
        <p:nvSpPr>
          <p:cNvPr id="4142" name="Rectangle 2"/>
          <p:cNvSpPr/>
          <p:nvPr/>
        </p:nvSpPr>
        <p:spPr>
          <a:xfrm>
            <a:off x="0" y="0"/>
            <a:ext cx="1752600" cy="6856413"/>
          </a:xfrm>
          <a:prstGeom prst="rect">
            <a:avLst/>
          </a:prstGeom>
          <a:gradFill>
            <a:gsLst>
              <a:gs pos="0">
                <a:srgbClr val="000000"/>
              </a:gs>
              <a:gs pos="50000">
                <a:srgbClr val="00763B"/>
              </a:gs>
              <a:gs pos="100000">
                <a:srgbClr val="000000"/>
              </a:gs>
            </a:gsLst>
            <a:lin ang="5400000"/>
          </a:gradFill>
          <a:ln w="12700">
            <a:miter lim="400000"/>
          </a:ln>
        </p:spPr>
        <p:txBody>
          <a:bodyPr lIns="45719" rIns="45719"/>
          <a:lstStyle/>
          <a:p>
            <a:pPr algn="l">
              <a:defRPr b="0">
                <a:solidFill>
                  <a:srgbClr val="EAEAEA"/>
                </a:solidFill>
              </a:defRPr>
            </a:pPr>
            <a:endParaRPr/>
          </a:p>
        </p:txBody>
      </p:sp>
      <p:grpSp>
        <p:nvGrpSpPr>
          <p:cNvPr id="4151" name="Group 3"/>
          <p:cNvGrpSpPr/>
          <p:nvPr/>
        </p:nvGrpSpPr>
        <p:grpSpPr>
          <a:xfrm>
            <a:off x="152399" y="374650"/>
            <a:ext cx="1524002" cy="1225551"/>
            <a:chOff x="0" y="0"/>
            <a:chExt cx="1524000" cy="1225550"/>
          </a:xfrm>
        </p:grpSpPr>
        <p:sp>
          <p:nvSpPr>
            <p:cNvPr id="4143" name="Freeform 4"/>
            <p:cNvSpPr/>
            <p:nvPr/>
          </p:nvSpPr>
          <p:spPr>
            <a:xfrm>
              <a:off x="1019175"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21600" y="13449"/>
                  </a:moveTo>
                  <a:lnTo>
                    <a:pt x="21600" y="21600"/>
                  </a:lnTo>
                  <a:lnTo>
                    <a:pt x="68" y="6725"/>
                  </a:lnTo>
                  <a:lnTo>
                    <a:pt x="0" y="7336"/>
                  </a:lnTo>
                  <a:lnTo>
                    <a:pt x="3125" y="0"/>
                  </a:lnTo>
                  <a:lnTo>
                    <a:pt x="21600" y="13449"/>
                  </a:lnTo>
                </a:path>
              </a:pathLst>
            </a:custGeom>
            <a:gradFill flip="none" rotWithShape="1">
              <a:gsLst>
                <a:gs pos="0">
                  <a:srgbClr val="000000"/>
                </a:gs>
                <a:gs pos="100000">
                  <a:srgbClr val="00763B"/>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144" name="Freeform 5"/>
            <p:cNvSpPr/>
            <p:nvPr/>
          </p:nvSpPr>
          <p:spPr>
            <a:xfrm>
              <a:off x="0"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0" y="13449"/>
                  </a:moveTo>
                  <a:lnTo>
                    <a:pt x="0" y="21600"/>
                  </a:lnTo>
                  <a:lnTo>
                    <a:pt x="21464" y="6725"/>
                  </a:lnTo>
                  <a:lnTo>
                    <a:pt x="21600" y="7336"/>
                  </a:lnTo>
                  <a:lnTo>
                    <a:pt x="18408" y="0"/>
                  </a:lnTo>
                  <a:lnTo>
                    <a:pt x="0" y="13449"/>
                  </a:lnTo>
                </a:path>
              </a:pathLst>
            </a:custGeom>
            <a:gradFill flip="none" rotWithShape="1">
              <a:gsLst>
                <a:gs pos="0">
                  <a:srgbClr val="00763B"/>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4149" name="Group 6"/>
            <p:cNvGrpSpPr/>
            <p:nvPr/>
          </p:nvGrpSpPr>
          <p:grpSpPr>
            <a:xfrm>
              <a:off x="88900" y="0"/>
              <a:ext cx="1304926" cy="1225551"/>
              <a:chOff x="0" y="0"/>
              <a:chExt cx="1304925" cy="1225550"/>
            </a:xfrm>
          </p:grpSpPr>
          <p:sp>
            <p:nvSpPr>
              <p:cNvPr id="4145" name="AutoShape 7"/>
              <p:cNvSpPr/>
              <p:nvPr/>
            </p:nvSpPr>
            <p:spPr>
              <a:xfrm>
                <a:off x="0" y="0"/>
                <a:ext cx="1304925"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799" y="21600"/>
                    </a:lnTo>
                    <a:lnTo>
                      <a:pt x="21600" y="0"/>
                    </a:lnTo>
                    <a:close/>
                  </a:path>
                </a:pathLst>
              </a:custGeom>
              <a:blipFill rotWithShape="1">
                <a:blip r:embed="rId2" cstate="print"/>
                <a:srcRect/>
                <a:tile tx="0" ty="0" sx="100000" sy="100000" flip="none" algn="tl"/>
              </a:blipFill>
              <a:ln w="12700" cap="sq">
                <a:solidFill>
                  <a:srgbClr val="006633"/>
                </a:solidFill>
                <a:prstDash val="solid"/>
                <a:miter lim="8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146" name="Freeform 8"/>
              <p:cNvSpPr/>
              <p:nvPr/>
            </p:nvSpPr>
            <p:spPr>
              <a:xfrm>
                <a:off x="0" y="0"/>
                <a:ext cx="652463" cy="12255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7823"/>
                    </a:lnTo>
                    <a:lnTo>
                      <a:pt x="6674" y="2098"/>
                    </a:lnTo>
                    <a:lnTo>
                      <a:pt x="0" y="0"/>
                    </a:lnTo>
                    <a:lnTo>
                      <a:pt x="21600" y="21600"/>
                    </a:lnTo>
                  </a:path>
                </a:pathLst>
              </a:custGeom>
              <a:solidFill>
                <a:srgbClr val="002010">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147" name="Freeform 9"/>
              <p:cNvSpPr/>
              <p:nvPr/>
            </p:nvSpPr>
            <p:spPr>
              <a:xfrm>
                <a:off x="0" y="0"/>
                <a:ext cx="1304926" cy="1206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3337" y="21600"/>
                    </a:lnTo>
                    <a:lnTo>
                      <a:pt x="18709" y="21600"/>
                    </a:lnTo>
                    <a:lnTo>
                      <a:pt x="21600" y="0"/>
                    </a:lnTo>
                    <a:lnTo>
                      <a:pt x="0" y="0"/>
                    </a:lnTo>
                  </a:path>
                </a:pathLst>
              </a:custGeom>
              <a:solidFill>
                <a:srgbClr val="71BB96">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148" name="Freeform 10"/>
              <p:cNvSpPr/>
              <p:nvPr/>
            </p:nvSpPr>
            <p:spPr>
              <a:xfrm>
                <a:off x="652462" y="0"/>
                <a:ext cx="652464"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17823"/>
                    </a:lnTo>
                    <a:lnTo>
                      <a:pt x="14873" y="2098"/>
                    </a:lnTo>
                    <a:lnTo>
                      <a:pt x="21600" y="0"/>
                    </a:lnTo>
                    <a:lnTo>
                      <a:pt x="0" y="21600"/>
                    </a:lnTo>
                  </a:path>
                </a:pathLst>
              </a:custGeom>
              <a:solidFill>
                <a:srgbClr val="006633">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4150" name="Rectangle 11"/>
            <p:cNvSpPr/>
            <p:nvPr/>
          </p:nvSpPr>
          <p:spPr>
            <a:xfrm>
              <a:off x="0" y="742950"/>
              <a:ext cx="1522413" cy="173038"/>
            </a:xfrm>
            <a:prstGeom prst="rect">
              <a:avLst/>
            </a:prstGeom>
            <a:gradFill flip="none" rotWithShape="1">
              <a:gsLst>
                <a:gs pos="0">
                  <a:srgbClr val="000000"/>
                </a:gs>
                <a:gs pos="50000">
                  <a:srgbClr val="71BB96"/>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4152" name="Title Text"/>
          <p:cNvSpPr txBox="1">
            <a:spLocks noGrp="1"/>
          </p:cNvSpPr>
          <p:nvPr>
            <p:ph type="title"/>
          </p:nvPr>
        </p:nvSpPr>
        <p:spPr>
          <a:xfrm>
            <a:off x="722312" y="4406900"/>
            <a:ext cx="7772401" cy="1362075"/>
          </a:xfrm>
          <a:prstGeom prst="rect">
            <a:avLst/>
          </a:prstGeom>
        </p:spPr>
        <p:txBody>
          <a:bodyPr lIns="46037" tIns="46037" rIns="46037" bIns="46037" anchor="t"/>
          <a:lstStyle>
            <a:lvl1pPr>
              <a:defRPr sz="4000" b="1" cap="all">
                <a:solidFill>
                  <a:srgbClr val="FFFFCC"/>
                </a:solidFill>
              </a:defRPr>
            </a:lvl1pPr>
          </a:lstStyle>
          <a:p>
            <a:r>
              <a:t>Title Text</a:t>
            </a:r>
          </a:p>
        </p:txBody>
      </p:sp>
      <p:sp>
        <p:nvSpPr>
          <p:cNvPr id="4153" name="Body Level One…"/>
          <p:cNvSpPr txBox="1">
            <a:spLocks noGrp="1"/>
          </p:cNvSpPr>
          <p:nvPr>
            <p:ph type="body" sz="quarter" idx="1"/>
          </p:nvPr>
        </p:nvSpPr>
        <p:spPr>
          <a:xfrm>
            <a:off x="722312" y="2906713"/>
            <a:ext cx="7772401" cy="1500188"/>
          </a:xfrm>
          <a:prstGeom prst="rect">
            <a:avLst/>
          </a:prstGeom>
        </p:spPr>
        <p:txBody>
          <a:bodyPr lIns="46037" tIns="46037" rIns="46037" bIns="46037" anchor="b">
            <a:normAutofit/>
          </a:bodyPr>
          <a:lstStyle>
            <a:lvl1pPr marL="0" indent="0">
              <a:spcBef>
                <a:spcPts val="400"/>
              </a:spcBef>
              <a:buSzTx/>
              <a:buNone/>
              <a:defRPr sz="2000">
                <a:solidFill>
                  <a:srgbClr val="EAEAEA"/>
                </a:solidFill>
              </a:defRPr>
            </a:lvl1pPr>
            <a:lvl2pPr marL="0" indent="457200">
              <a:spcBef>
                <a:spcPts val="400"/>
              </a:spcBef>
              <a:buSzTx/>
              <a:buNone/>
              <a:defRPr sz="2000">
                <a:solidFill>
                  <a:srgbClr val="EAEAEA"/>
                </a:solidFill>
              </a:defRPr>
            </a:lvl2pPr>
            <a:lvl3pPr marL="0" indent="914400">
              <a:spcBef>
                <a:spcPts val="400"/>
              </a:spcBef>
              <a:buSzTx/>
              <a:buNone/>
              <a:defRPr sz="2000">
                <a:solidFill>
                  <a:srgbClr val="EAEAEA"/>
                </a:solidFill>
              </a:defRPr>
            </a:lvl3pPr>
            <a:lvl4pPr marL="0" indent="1371600">
              <a:spcBef>
                <a:spcPts val="400"/>
              </a:spcBef>
              <a:buSzTx/>
              <a:buNone/>
              <a:defRPr sz="2000">
                <a:solidFill>
                  <a:srgbClr val="EAEAEA"/>
                </a:solidFill>
              </a:defRPr>
            </a:lvl4pPr>
            <a:lvl5pPr marL="0" indent="1828800">
              <a:spcBef>
                <a:spcPts val="400"/>
              </a:spcBef>
              <a:buSzTx/>
              <a:buNone/>
              <a:defRPr sz="2000">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4154" name="Slide Number"/>
          <p:cNvSpPr txBox="1">
            <a:spLocks noGrp="1"/>
          </p:cNvSpPr>
          <p:nvPr>
            <p:ph type="sldNum" sz="quarter" idx="2"/>
          </p:nvPr>
        </p:nvSpPr>
        <p:spPr>
          <a:xfrm>
            <a:off x="8175624" y="6483951"/>
            <a:ext cx="282577" cy="287723"/>
          </a:xfrm>
          <a:prstGeom prst="rect">
            <a:avLst/>
          </a:prstGeom>
        </p:spPr>
        <p:txBody>
          <a:bodyPr lIns="46037" tIns="46037" rIns="46037" bIns="46037" anchor="ctr"/>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336691711"/>
      </p:ext>
    </p:extLst>
  </p:cSld>
  <p:clrMapOvr>
    <a:masterClrMapping/>
  </p:clrMapOvr>
  <p:transition spd="med"/>
</p:sldLayout>
</file>

<file path=ppt/slideLayouts/slideLayout265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27"/>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28"/>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29"/>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63EBA11C-5B29-3247-9CB5-5AF14B7B49FD}"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2396900560"/>
      </p:ext>
    </p:extLst>
  </p:cSld>
  <p:clrMapOvr>
    <a:masterClrMapping/>
  </p:clrMapOvr>
</p:sldLayout>
</file>

<file path=ppt/slideLayouts/slideLayout265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27"/>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28"/>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29"/>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F335C60F-947F-874F-A7A8-0416B8809D11}"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2684180133"/>
      </p:ext>
    </p:extLst>
  </p:cSld>
  <p:clrMapOvr>
    <a:masterClrMapping/>
  </p:clrMapOvr>
</p:sldLayout>
</file>

<file path=ppt/slideLayouts/slideLayout265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27"/>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28"/>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29"/>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FEC6ED26-848F-1A47-BA2F-6614396DDFB9}"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1356464357"/>
      </p:ext>
    </p:extLst>
  </p:cSld>
  <p:clrMapOvr>
    <a:masterClrMapping/>
  </p:clrMapOvr>
</p:sldLayout>
</file>

<file path=ppt/slideLayouts/slideLayout265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7002463" y="457200"/>
            <a:ext cx="1943100" cy="56388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173163" y="457200"/>
            <a:ext cx="5676900" cy="56388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27"/>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28"/>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29"/>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85CEB815-184B-EE46-B1EC-D948356B5E9B}"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4172600750"/>
      </p:ext>
    </p:extLst>
  </p:cSld>
  <p:clrMapOvr>
    <a:masterClrMapping/>
  </p:clrMapOvr>
</p:sldLayout>
</file>

<file path=ppt/slideLayouts/slideLayout265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a:prstGeom prst="rect">
            <a:avLst/>
          </a:prstGeom>
        </p:spPr>
        <p:txBody>
          <a:bodyPr/>
          <a:lstStyle>
            <a:lvl1pPr marL="0" indent="0" algn="ctr">
              <a:buNone/>
              <a:defRPr b="1" i="0">
                <a:solidFill>
                  <a:schemeClr val="tx1">
                    <a:tint val="75000"/>
                  </a:schemeClr>
                </a:solidFill>
                <a:latin typeface="Arial" panose="020B0604020202020204" pitchFamily="34" charset="0"/>
                <a:cs typeface="Arial" panose="020B0604020202020204" pitchFamily="34" charset="0"/>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dirty="0"/>
              <a:t>Click to edit Master subtitle style</a:t>
            </a:r>
          </a:p>
        </p:txBody>
      </p:sp>
      <p:sp>
        <p:nvSpPr>
          <p:cNvPr id="4" name="Date Placeholder 3"/>
          <p:cNvSpPr>
            <a:spLocks noGrp="1"/>
          </p:cNvSpPr>
          <p:nvPr>
            <p:ph type="dt" sz="half" idx="10"/>
          </p:nvPr>
        </p:nvSpPr>
        <p:spPr>
          <a:xfrm>
            <a:off x="457200" y="6356350"/>
            <a:ext cx="2133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a:defRPr/>
            </a:pPr>
            <a:fld id="{9FB7D883-84A5-1E49-9FFB-BB45A7197CBB}" type="datetimeFigureOut">
              <a:rPr lang="en-US"/>
              <a:pPr>
                <a:defRPr/>
              </a:pPr>
              <a:t>2/15/24</a:t>
            </a:fld>
            <a:endParaRPr lang="en-US"/>
          </a:p>
        </p:txBody>
      </p:sp>
      <p:sp>
        <p:nvSpPr>
          <p:cNvPr id="5" name="Footer Placeholder 4"/>
          <p:cNvSpPr>
            <a:spLocks noGrp="1"/>
          </p:cNvSpPr>
          <p:nvPr>
            <p:ph type="ftr" sz="quarter" idx="11"/>
          </p:nvPr>
        </p:nvSpPr>
        <p:spPr>
          <a:xfrm>
            <a:off x="3124200" y="6356350"/>
            <a:ext cx="2895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a:defRPr/>
            </a:pPr>
            <a:endParaRPr lang="en-US"/>
          </a:p>
        </p:txBody>
      </p:sp>
      <p:sp>
        <p:nvSpPr>
          <p:cNvPr id="6" name="Slide Number Placeholder 5"/>
          <p:cNvSpPr>
            <a:spLocks noGrp="1"/>
          </p:cNvSpPr>
          <p:nvPr>
            <p:ph type="sldNum" sz="quarter" idx="12"/>
          </p:nvPr>
        </p:nvSpPr>
        <p:spPr>
          <a:xfrm>
            <a:off x="6553200" y="6356350"/>
            <a:ext cx="2133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a:defRPr/>
            </a:pPr>
            <a:fld id="{40D936E0-64A8-5A43-8BB7-446D5C125756}" type="slidenum">
              <a:rPr lang="en-US"/>
              <a:pPr>
                <a:defRPr/>
              </a:pPr>
              <a:t>‹#›</a:t>
            </a:fld>
            <a:endParaRPr lang="en-US"/>
          </a:p>
        </p:txBody>
      </p:sp>
    </p:spTree>
    <p:extLst>
      <p:ext uri="{BB962C8B-B14F-4D97-AF65-F5344CB8AC3E}">
        <p14:creationId xmlns:p14="http://schemas.microsoft.com/office/powerpoint/2010/main" val="2797585699"/>
      </p:ext>
    </p:extLst>
  </p:cSld>
  <p:clrMapOvr>
    <a:masterClrMapping/>
  </p:clrMapOvr>
</p:sldLayout>
</file>

<file path=ppt/slideLayouts/slideLayout265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457200" y="1600200"/>
            <a:ext cx="8229600" cy="4525963"/>
          </a:xfrm>
          <a:prstGeom prst="rect">
            <a:avLst/>
          </a:prstGeo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a:xfrm>
            <a:off x="457200" y="6356350"/>
            <a:ext cx="2133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a:defRPr/>
            </a:pPr>
            <a:fld id="{77C908E8-E98B-2B4C-9507-83641746F161}" type="datetimeFigureOut">
              <a:rPr lang="en-US"/>
              <a:pPr>
                <a:defRPr/>
              </a:pPr>
              <a:t>2/15/24</a:t>
            </a:fld>
            <a:endParaRPr lang="en-US"/>
          </a:p>
        </p:txBody>
      </p:sp>
      <p:sp>
        <p:nvSpPr>
          <p:cNvPr id="5" name="Footer Placeholder 4"/>
          <p:cNvSpPr>
            <a:spLocks noGrp="1"/>
          </p:cNvSpPr>
          <p:nvPr>
            <p:ph type="ftr" sz="quarter" idx="11"/>
          </p:nvPr>
        </p:nvSpPr>
        <p:spPr>
          <a:xfrm>
            <a:off x="3124200" y="6356350"/>
            <a:ext cx="2895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a:defRPr/>
            </a:pPr>
            <a:endParaRPr lang="en-US"/>
          </a:p>
        </p:txBody>
      </p:sp>
      <p:sp>
        <p:nvSpPr>
          <p:cNvPr id="6" name="Slide Number Placeholder 5"/>
          <p:cNvSpPr>
            <a:spLocks noGrp="1"/>
          </p:cNvSpPr>
          <p:nvPr>
            <p:ph type="sldNum" sz="quarter" idx="12"/>
          </p:nvPr>
        </p:nvSpPr>
        <p:spPr>
          <a:xfrm>
            <a:off x="6553200" y="6356350"/>
            <a:ext cx="2133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a:defRPr/>
            </a:pPr>
            <a:fld id="{4A9D9CAA-86EF-D147-BBD0-613EBD6E9CD2}" type="slidenum">
              <a:rPr lang="en-US"/>
              <a:pPr>
                <a:defRPr/>
              </a:pPr>
              <a:t>‹#›</a:t>
            </a:fld>
            <a:endParaRPr lang="en-US"/>
          </a:p>
        </p:txBody>
      </p:sp>
    </p:spTree>
    <p:extLst>
      <p:ext uri="{BB962C8B-B14F-4D97-AF65-F5344CB8AC3E}">
        <p14:creationId xmlns:p14="http://schemas.microsoft.com/office/powerpoint/2010/main" val="2385247829"/>
      </p:ext>
    </p:extLst>
  </p:cSld>
  <p:clrMapOvr>
    <a:masterClrMapping/>
  </p:clrMapOvr>
</p:sldLayout>
</file>

<file path=ppt/slideLayouts/slideLayout265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a:prstGeom prst="rect">
            <a:avLst/>
          </a:prstGeom>
        </p:spPr>
        <p:txBody>
          <a:bodyPr anchor="b"/>
          <a:lstStyle>
            <a:lvl1pPr marL="0" indent="0">
              <a:buNone/>
              <a:defRPr sz="2000" b="1" i="0">
                <a:solidFill>
                  <a:schemeClr val="tx1">
                    <a:tint val="75000"/>
                  </a:schemeClr>
                </a:solidFill>
                <a:latin typeface="Arial" panose="020B0604020202020204" pitchFamily="34" charset="0"/>
                <a:cs typeface="Arial" panose="020B0604020202020204" pitchFamily="34" charset="0"/>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dirty="0"/>
              <a:t>Click to edit Master text styles</a:t>
            </a:r>
          </a:p>
        </p:txBody>
      </p:sp>
      <p:sp>
        <p:nvSpPr>
          <p:cNvPr id="4" name="Date Placeholder 3"/>
          <p:cNvSpPr>
            <a:spLocks noGrp="1"/>
          </p:cNvSpPr>
          <p:nvPr>
            <p:ph type="dt" sz="half" idx="10"/>
          </p:nvPr>
        </p:nvSpPr>
        <p:spPr>
          <a:xfrm>
            <a:off x="457200" y="6356350"/>
            <a:ext cx="2133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a:defRPr/>
            </a:pPr>
            <a:fld id="{8EC5B94A-3AE1-CD47-BDC4-CEF46CDA586A}" type="datetimeFigureOut">
              <a:rPr lang="en-US"/>
              <a:pPr>
                <a:defRPr/>
              </a:pPr>
              <a:t>2/15/24</a:t>
            </a:fld>
            <a:endParaRPr lang="en-US"/>
          </a:p>
        </p:txBody>
      </p:sp>
      <p:sp>
        <p:nvSpPr>
          <p:cNvPr id="5" name="Footer Placeholder 4"/>
          <p:cNvSpPr>
            <a:spLocks noGrp="1"/>
          </p:cNvSpPr>
          <p:nvPr>
            <p:ph type="ftr" sz="quarter" idx="11"/>
          </p:nvPr>
        </p:nvSpPr>
        <p:spPr>
          <a:xfrm>
            <a:off x="3124200" y="6356350"/>
            <a:ext cx="2895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a:defRPr/>
            </a:pPr>
            <a:endParaRPr lang="en-US"/>
          </a:p>
        </p:txBody>
      </p:sp>
      <p:sp>
        <p:nvSpPr>
          <p:cNvPr id="6" name="Slide Number Placeholder 5"/>
          <p:cNvSpPr>
            <a:spLocks noGrp="1"/>
          </p:cNvSpPr>
          <p:nvPr>
            <p:ph type="sldNum" sz="quarter" idx="12"/>
          </p:nvPr>
        </p:nvSpPr>
        <p:spPr>
          <a:xfrm>
            <a:off x="6553200" y="6356350"/>
            <a:ext cx="2133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a:defRPr/>
            </a:pPr>
            <a:fld id="{E2361289-B3E8-F44F-9D93-5752CE09E6E5}" type="slidenum">
              <a:rPr lang="en-US"/>
              <a:pPr>
                <a:defRPr/>
              </a:pPr>
              <a:t>‹#›</a:t>
            </a:fld>
            <a:endParaRPr lang="en-US"/>
          </a:p>
        </p:txBody>
      </p:sp>
    </p:spTree>
    <p:extLst>
      <p:ext uri="{BB962C8B-B14F-4D97-AF65-F5344CB8AC3E}">
        <p14:creationId xmlns:p14="http://schemas.microsoft.com/office/powerpoint/2010/main" val="3402859443"/>
      </p:ext>
    </p:extLst>
  </p:cSld>
  <p:clrMapOvr>
    <a:masterClrMapping/>
  </p:clrMapOvr>
</p:sldLayout>
</file>

<file path=ppt/slideLayouts/slideLayout265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25963"/>
          </a:xfrm>
          <a:prstGeom prst="rect">
            <a:avLst/>
          </a:prstGeo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25963"/>
          </a:xfrm>
          <a:prstGeom prst="rect">
            <a:avLst/>
          </a:prstGeo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Date Placeholder 4"/>
          <p:cNvSpPr>
            <a:spLocks noGrp="1"/>
          </p:cNvSpPr>
          <p:nvPr>
            <p:ph type="dt" sz="half" idx="10"/>
          </p:nvPr>
        </p:nvSpPr>
        <p:spPr>
          <a:xfrm>
            <a:off x="457200" y="6356350"/>
            <a:ext cx="2133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a:defRPr/>
            </a:pPr>
            <a:fld id="{2FC09FD0-C576-C94E-AA6E-9D8272172D8D}" type="datetimeFigureOut">
              <a:rPr lang="en-US"/>
              <a:pPr>
                <a:defRPr/>
              </a:pPr>
              <a:t>2/15/24</a:t>
            </a:fld>
            <a:endParaRPr lang="en-US"/>
          </a:p>
        </p:txBody>
      </p:sp>
      <p:sp>
        <p:nvSpPr>
          <p:cNvPr id="6" name="Footer Placeholder 5"/>
          <p:cNvSpPr>
            <a:spLocks noGrp="1"/>
          </p:cNvSpPr>
          <p:nvPr>
            <p:ph type="ftr" sz="quarter" idx="11"/>
          </p:nvPr>
        </p:nvSpPr>
        <p:spPr>
          <a:xfrm>
            <a:off x="3124200" y="6356350"/>
            <a:ext cx="2895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a:defRPr/>
            </a:pPr>
            <a:endParaRPr lang="en-US"/>
          </a:p>
        </p:txBody>
      </p:sp>
      <p:sp>
        <p:nvSpPr>
          <p:cNvPr id="7" name="Slide Number Placeholder 6"/>
          <p:cNvSpPr>
            <a:spLocks noGrp="1"/>
          </p:cNvSpPr>
          <p:nvPr>
            <p:ph type="sldNum" sz="quarter" idx="12"/>
          </p:nvPr>
        </p:nvSpPr>
        <p:spPr>
          <a:xfrm>
            <a:off x="6553200" y="6356350"/>
            <a:ext cx="2133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a:defRPr/>
            </a:pPr>
            <a:fld id="{B06BF0B1-BDE6-3A4B-825D-28CB84460DAD}" type="slidenum">
              <a:rPr lang="en-US"/>
              <a:pPr>
                <a:defRPr/>
              </a:pPr>
              <a:t>‹#›</a:t>
            </a:fld>
            <a:endParaRPr lang="en-US"/>
          </a:p>
        </p:txBody>
      </p:sp>
    </p:spTree>
    <p:extLst>
      <p:ext uri="{BB962C8B-B14F-4D97-AF65-F5344CB8AC3E}">
        <p14:creationId xmlns:p14="http://schemas.microsoft.com/office/powerpoint/2010/main" val="2522439414"/>
      </p:ext>
    </p:extLst>
  </p:cSld>
  <p:clrMapOvr>
    <a:masterClrMapping/>
  </p:clrMapOvr>
</p:sldLayout>
</file>

<file path=ppt/slideLayouts/slideLayout265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a:prstGeom prst="rect">
            <a:avLst/>
          </a:prstGeo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a:prstGeom prst="rect">
            <a:avLst/>
          </a:prstGeo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Date Placeholder 6"/>
          <p:cNvSpPr>
            <a:spLocks noGrp="1"/>
          </p:cNvSpPr>
          <p:nvPr>
            <p:ph type="dt" sz="half" idx="10"/>
          </p:nvPr>
        </p:nvSpPr>
        <p:spPr>
          <a:xfrm>
            <a:off x="457200" y="6356350"/>
            <a:ext cx="2133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a:defRPr/>
            </a:pPr>
            <a:fld id="{F07CFA50-1EC2-8045-8CC9-E530AC34403A}" type="datetimeFigureOut">
              <a:rPr lang="en-US"/>
              <a:pPr>
                <a:defRPr/>
              </a:pPr>
              <a:t>2/15/24</a:t>
            </a:fld>
            <a:endParaRPr lang="en-US"/>
          </a:p>
        </p:txBody>
      </p:sp>
      <p:sp>
        <p:nvSpPr>
          <p:cNvPr id="8" name="Footer Placeholder 7"/>
          <p:cNvSpPr>
            <a:spLocks noGrp="1"/>
          </p:cNvSpPr>
          <p:nvPr>
            <p:ph type="ftr" sz="quarter" idx="11"/>
          </p:nvPr>
        </p:nvSpPr>
        <p:spPr>
          <a:xfrm>
            <a:off x="3124200" y="6356350"/>
            <a:ext cx="2895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a:defRPr/>
            </a:pPr>
            <a:endParaRPr lang="en-US"/>
          </a:p>
        </p:txBody>
      </p:sp>
      <p:sp>
        <p:nvSpPr>
          <p:cNvPr id="9" name="Slide Number Placeholder 8"/>
          <p:cNvSpPr>
            <a:spLocks noGrp="1"/>
          </p:cNvSpPr>
          <p:nvPr>
            <p:ph type="sldNum" sz="quarter" idx="12"/>
          </p:nvPr>
        </p:nvSpPr>
        <p:spPr>
          <a:xfrm>
            <a:off x="6553200" y="6356350"/>
            <a:ext cx="2133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a:defRPr/>
            </a:pPr>
            <a:fld id="{DDC984C9-6AEA-6048-8DE0-629AC2043619}" type="slidenum">
              <a:rPr lang="en-US"/>
              <a:pPr>
                <a:defRPr/>
              </a:pPr>
              <a:t>‹#›</a:t>
            </a:fld>
            <a:endParaRPr lang="en-US"/>
          </a:p>
        </p:txBody>
      </p:sp>
    </p:spTree>
    <p:extLst>
      <p:ext uri="{BB962C8B-B14F-4D97-AF65-F5344CB8AC3E}">
        <p14:creationId xmlns:p14="http://schemas.microsoft.com/office/powerpoint/2010/main" val="1969740978"/>
      </p:ext>
    </p:extLst>
  </p:cSld>
  <p:clrMapOvr>
    <a:masterClrMapping/>
  </p:clrMapOvr>
</p:sldLayout>
</file>

<file path=ppt/slideLayouts/slideLayout265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Date Placeholder 2"/>
          <p:cNvSpPr>
            <a:spLocks noGrp="1"/>
          </p:cNvSpPr>
          <p:nvPr>
            <p:ph type="dt" sz="half" idx="10"/>
          </p:nvPr>
        </p:nvSpPr>
        <p:spPr>
          <a:xfrm>
            <a:off x="457200" y="6356350"/>
            <a:ext cx="2133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a:defRPr/>
            </a:pPr>
            <a:fld id="{4E75EB5F-E13A-9F40-A12C-E7A3E0EC56C6}" type="datetimeFigureOut">
              <a:rPr lang="en-US"/>
              <a:pPr>
                <a:defRPr/>
              </a:pPr>
              <a:t>2/15/24</a:t>
            </a:fld>
            <a:endParaRPr lang="en-US"/>
          </a:p>
        </p:txBody>
      </p:sp>
      <p:sp>
        <p:nvSpPr>
          <p:cNvPr id="4" name="Footer Placeholder 3"/>
          <p:cNvSpPr>
            <a:spLocks noGrp="1"/>
          </p:cNvSpPr>
          <p:nvPr>
            <p:ph type="ftr" sz="quarter" idx="11"/>
          </p:nvPr>
        </p:nvSpPr>
        <p:spPr>
          <a:xfrm>
            <a:off x="3124200" y="6356350"/>
            <a:ext cx="2895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a:defRPr/>
            </a:pPr>
            <a:endParaRPr lang="en-US"/>
          </a:p>
        </p:txBody>
      </p:sp>
      <p:sp>
        <p:nvSpPr>
          <p:cNvPr id="5" name="Slide Number Placeholder 4"/>
          <p:cNvSpPr>
            <a:spLocks noGrp="1"/>
          </p:cNvSpPr>
          <p:nvPr>
            <p:ph type="sldNum" sz="quarter" idx="12"/>
          </p:nvPr>
        </p:nvSpPr>
        <p:spPr>
          <a:xfrm>
            <a:off x="6553200" y="6356350"/>
            <a:ext cx="2133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a:defRPr/>
            </a:pPr>
            <a:fld id="{CB30A97A-DCD9-074D-86E4-8261A122F36A}" type="slidenum">
              <a:rPr lang="en-US"/>
              <a:pPr>
                <a:defRPr/>
              </a:pPr>
              <a:t>‹#›</a:t>
            </a:fld>
            <a:endParaRPr lang="en-US"/>
          </a:p>
        </p:txBody>
      </p:sp>
    </p:spTree>
    <p:extLst>
      <p:ext uri="{BB962C8B-B14F-4D97-AF65-F5344CB8AC3E}">
        <p14:creationId xmlns:p14="http://schemas.microsoft.com/office/powerpoint/2010/main" val="352544800"/>
      </p:ext>
    </p:extLst>
  </p:cSld>
  <p:clrMapOvr>
    <a:masterClrMapping/>
  </p:clrMapOvr>
</p:sldLayout>
</file>

<file path=ppt/slideLayouts/slideLayout266.xml><?xml version="1.0" encoding="utf-8"?>
<p:sldLayout xmlns:a="http://schemas.openxmlformats.org/drawingml/2006/main" xmlns:r="http://schemas.openxmlformats.org/officeDocument/2006/relationships" xmlns:p="http://schemas.openxmlformats.org/presentationml/2006/main" showMasterSp="0" type="tx">
  <p:cSld name="14_Two Content">
    <p:bg>
      <p:bgPr>
        <a:gradFill flip="none" rotWithShape="1">
          <a:gsLst>
            <a:gs pos="0">
              <a:srgbClr val="00763B"/>
            </a:gs>
            <a:gs pos="100000">
              <a:srgbClr val="000000"/>
            </a:gs>
          </a:gsLst>
          <a:path path="circle">
            <a:fillToRect l="50000" t="50000" r="50000" b="50000"/>
          </a:path>
        </a:gradFill>
        <a:effectLst/>
      </p:bgPr>
    </p:bg>
    <p:spTree>
      <p:nvGrpSpPr>
        <p:cNvPr id="1" name=""/>
        <p:cNvGrpSpPr/>
        <p:nvPr/>
      </p:nvGrpSpPr>
      <p:grpSpPr>
        <a:xfrm>
          <a:off x="0" y="0"/>
          <a:ext cx="0" cy="0"/>
          <a:chOff x="0" y="0"/>
          <a:chExt cx="0" cy="0"/>
        </a:xfrm>
      </p:grpSpPr>
      <p:sp>
        <p:nvSpPr>
          <p:cNvPr id="4161" name="Rectangle 2"/>
          <p:cNvSpPr/>
          <p:nvPr/>
        </p:nvSpPr>
        <p:spPr>
          <a:xfrm>
            <a:off x="0" y="0"/>
            <a:ext cx="1752600" cy="6856413"/>
          </a:xfrm>
          <a:prstGeom prst="rect">
            <a:avLst/>
          </a:prstGeom>
          <a:gradFill>
            <a:gsLst>
              <a:gs pos="0">
                <a:srgbClr val="000000"/>
              </a:gs>
              <a:gs pos="50000">
                <a:srgbClr val="00763B"/>
              </a:gs>
              <a:gs pos="100000">
                <a:srgbClr val="000000"/>
              </a:gs>
            </a:gsLst>
            <a:lin ang="5400000"/>
          </a:gradFill>
          <a:ln w="12700">
            <a:miter lim="400000"/>
          </a:ln>
        </p:spPr>
        <p:txBody>
          <a:bodyPr lIns="45719" rIns="45719"/>
          <a:lstStyle/>
          <a:p>
            <a:pPr algn="l">
              <a:defRPr b="0">
                <a:solidFill>
                  <a:srgbClr val="EAEAEA"/>
                </a:solidFill>
              </a:defRPr>
            </a:pPr>
            <a:endParaRPr/>
          </a:p>
        </p:txBody>
      </p:sp>
      <p:grpSp>
        <p:nvGrpSpPr>
          <p:cNvPr id="4170" name="Group 3"/>
          <p:cNvGrpSpPr/>
          <p:nvPr/>
        </p:nvGrpSpPr>
        <p:grpSpPr>
          <a:xfrm>
            <a:off x="152399" y="374650"/>
            <a:ext cx="1524002" cy="1225551"/>
            <a:chOff x="0" y="0"/>
            <a:chExt cx="1524000" cy="1225550"/>
          </a:xfrm>
        </p:grpSpPr>
        <p:sp>
          <p:nvSpPr>
            <p:cNvPr id="4162" name="Freeform 4"/>
            <p:cNvSpPr/>
            <p:nvPr/>
          </p:nvSpPr>
          <p:spPr>
            <a:xfrm>
              <a:off x="1019175"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21600" y="13449"/>
                  </a:moveTo>
                  <a:lnTo>
                    <a:pt x="21600" y="21600"/>
                  </a:lnTo>
                  <a:lnTo>
                    <a:pt x="68" y="6725"/>
                  </a:lnTo>
                  <a:lnTo>
                    <a:pt x="0" y="7336"/>
                  </a:lnTo>
                  <a:lnTo>
                    <a:pt x="3125" y="0"/>
                  </a:lnTo>
                  <a:lnTo>
                    <a:pt x="21600" y="13449"/>
                  </a:lnTo>
                </a:path>
              </a:pathLst>
            </a:custGeom>
            <a:gradFill flip="none" rotWithShape="1">
              <a:gsLst>
                <a:gs pos="0">
                  <a:srgbClr val="000000"/>
                </a:gs>
                <a:gs pos="100000">
                  <a:srgbClr val="00763B"/>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163" name="Freeform 5"/>
            <p:cNvSpPr/>
            <p:nvPr/>
          </p:nvSpPr>
          <p:spPr>
            <a:xfrm>
              <a:off x="0"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0" y="13449"/>
                  </a:moveTo>
                  <a:lnTo>
                    <a:pt x="0" y="21600"/>
                  </a:lnTo>
                  <a:lnTo>
                    <a:pt x="21464" y="6725"/>
                  </a:lnTo>
                  <a:lnTo>
                    <a:pt x="21600" y="7336"/>
                  </a:lnTo>
                  <a:lnTo>
                    <a:pt x="18408" y="0"/>
                  </a:lnTo>
                  <a:lnTo>
                    <a:pt x="0" y="13449"/>
                  </a:lnTo>
                </a:path>
              </a:pathLst>
            </a:custGeom>
            <a:gradFill flip="none" rotWithShape="1">
              <a:gsLst>
                <a:gs pos="0">
                  <a:srgbClr val="00763B"/>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4168" name="Group 6"/>
            <p:cNvGrpSpPr/>
            <p:nvPr/>
          </p:nvGrpSpPr>
          <p:grpSpPr>
            <a:xfrm>
              <a:off x="88900" y="0"/>
              <a:ext cx="1304926" cy="1225551"/>
              <a:chOff x="0" y="0"/>
              <a:chExt cx="1304925" cy="1225550"/>
            </a:xfrm>
          </p:grpSpPr>
          <p:sp>
            <p:nvSpPr>
              <p:cNvPr id="4164" name="AutoShape 7"/>
              <p:cNvSpPr/>
              <p:nvPr/>
            </p:nvSpPr>
            <p:spPr>
              <a:xfrm>
                <a:off x="0" y="0"/>
                <a:ext cx="1304925"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799" y="21600"/>
                    </a:lnTo>
                    <a:lnTo>
                      <a:pt x="21600" y="0"/>
                    </a:lnTo>
                    <a:close/>
                  </a:path>
                </a:pathLst>
              </a:custGeom>
              <a:blipFill rotWithShape="1">
                <a:blip r:embed="rId2" cstate="print"/>
                <a:srcRect/>
                <a:tile tx="0" ty="0" sx="100000" sy="100000" flip="none" algn="tl"/>
              </a:blipFill>
              <a:ln w="12700" cap="sq">
                <a:solidFill>
                  <a:srgbClr val="006633"/>
                </a:solidFill>
                <a:prstDash val="solid"/>
                <a:miter lim="8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165" name="Freeform 8"/>
              <p:cNvSpPr/>
              <p:nvPr/>
            </p:nvSpPr>
            <p:spPr>
              <a:xfrm>
                <a:off x="0" y="0"/>
                <a:ext cx="652463" cy="12255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7823"/>
                    </a:lnTo>
                    <a:lnTo>
                      <a:pt x="6674" y="2098"/>
                    </a:lnTo>
                    <a:lnTo>
                      <a:pt x="0" y="0"/>
                    </a:lnTo>
                    <a:lnTo>
                      <a:pt x="21600" y="21600"/>
                    </a:lnTo>
                  </a:path>
                </a:pathLst>
              </a:custGeom>
              <a:solidFill>
                <a:srgbClr val="002010">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166" name="Freeform 9"/>
              <p:cNvSpPr/>
              <p:nvPr/>
            </p:nvSpPr>
            <p:spPr>
              <a:xfrm>
                <a:off x="0" y="0"/>
                <a:ext cx="1304926" cy="1206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3337" y="21600"/>
                    </a:lnTo>
                    <a:lnTo>
                      <a:pt x="18709" y="21600"/>
                    </a:lnTo>
                    <a:lnTo>
                      <a:pt x="21600" y="0"/>
                    </a:lnTo>
                    <a:lnTo>
                      <a:pt x="0" y="0"/>
                    </a:lnTo>
                  </a:path>
                </a:pathLst>
              </a:custGeom>
              <a:solidFill>
                <a:srgbClr val="71BB96">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167" name="Freeform 10"/>
              <p:cNvSpPr/>
              <p:nvPr/>
            </p:nvSpPr>
            <p:spPr>
              <a:xfrm>
                <a:off x="652462" y="0"/>
                <a:ext cx="652464"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17823"/>
                    </a:lnTo>
                    <a:lnTo>
                      <a:pt x="14873" y="2098"/>
                    </a:lnTo>
                    <a:lnTo>
                      <a:pt x="21600" y="0"/>
                    </a:lnTo>
                    <a:lnTo>
                      <a:pt x="0" y="21600"/>
                    </a:lnTo>
                  </a:path>
                </a:pathLst>
              </a:custGeom>
              <a:solidFill>
                <a:srgbClr val="006633">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4169" name="Rectangle 11"/>
            <p:cNvSpPr/>
            <p:nvPr/>
          </p:nvSpPr>
          <p:spPr>
            <a:xfrm>
              <a:off x="0" y="742950"/>
              <a:ext cx="1522413" cy="173038"/>
            </a:xfrm>
            <a:prstGeom prst="rect">
              <a:avLst/>
            </a:prstGeom>
            <a:gradFill flip="none" rotWithShape="1">
              <a:gsLst>
                <a:gs pos="0">
                  <a:srgbClr val="000000"/>
                </a:gs>
                <a:gs pos="50000">
                  <a:srgbClr val="71BB96"/>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4171" name="Title Text"/>
          <p:cNvSpPr txBox="1">
            <a:spLocks noGrp="1"/>
          </p:cNvSpPr>
          <p:nvPr>
            <p:ph type="title"/>
          </p:nvPr>
        </p:nvSpPr>
        <p:spPr>
          <a:xfrm>
            <a:off x="1905000" y="228600"/>
            <a:ext cx="7086600" cy="1447800"/>
          </a:xfrm>
          <a:prstGeom prst="rect">
            <a:avLst/>
          </a:prstGeom>
        </p:spPr>
        <p:txBody>
          <a:bodyPr lIns="46037" tIns="46037" rIns="46037" bIns="46037" anchor="ctr"/>
          <a:lstStyle>
            <a:lvl1pPr>
              <a:defRPr>
                <a:solidFill>
                  <a:srgbClr val="FFFFCC"/>
                </a:solidFill>
              </a:defRPr>
            </a:lvl1pPr>
          </a:lstStyle>
          <a:p>
            <a:r>
              <a:t>Title Text</a:t>
            </a:r>
          </a:p>
        </p:txBody>
      </p:sp>
      <p:sp>
        <p:nvSpPr>
          <p:cNvPr id="4172" name="Body Level One…"/>
          <p:cNvSpPr txBox="1">
            <a:spLocks noGrp="1"/>
          </p:cNvSpPr>
          <p:nvPr>
            <p:ph type="body" sz="half" idx="1"/>
          </p:nvPr>
        </p:nvSpPr>
        <p:spPr>
          <a:xfrm>
            <a:off x="661987" y="1905000"/>
            <a:ext cx="3810001" cy="4114800"/>
          </a:xfrm>
          <a:prstGeom prst="rect">
            <a:avLst/>
          </a:prstGeom>
        </p:spPr>
        <p:txBody>
          <a:bodyPr lIns="46037" tIns="46037" rIns="46037" bIns="46037">
            <a:normAutofit/>
          </a:bodyPr>
          <a:lstStyle>
            <a:lvl1pPr>
              <a:spcBef>
                <a:spcPts val="600"/>
              </a:spcBef>
              <a:buClr>
                <a:srgbClr val="FFFFCC"/>
              </a:buClr>
              <a:buSzPct val="90000"/>
              <a:buChar char="Ú"/>
              <a:defRPr sz="2800">
                <a:solidFill>
                  <a:srgbClr val="EAEAEA"/>
                </a:solidFill>
              </a:defRPr>
            </a:lvl1pPr>
            <a:lvl2pPr marL="790575" indent="-333375">
              <a:spcBef>
                <a:spcPts val="600"/>
              </a:spcBef>
              <a:buClr>
                <a:srgbClr val="FFFFCC"/>
              </a:buClr>
              <a:buChar char="–"/>
              <a:defRPr sz="2800">
                <a:solidFill>
                  <a:srgbClr val="EAEAEA"/>
                </a:solidFill>
              </a:defRPr>
            </a:lvl2pPr>
            <a:lvl3pPr marL="1234439" indent="-320039">
              <a:spcBef>
                <a:spcPts val="600"/>
              </a:spcBef>
              <a:buClr>
                <a:srgbClr val="FFFFCC"/>
              </a:buClr>
              <a:defRPr sz="2800">
                <a:solidFill>
                  <a:srgbClr val="EAEAEA"/>
                </a:solidFill>
              </a:defRPr>
            </a:lvl3pPr>
            <a:lvl4pPr marL="1727200" indent="-355600">
              <a:spcBef>
                <a:spcPts val="600"/>
              </a:spcBef>
              <a:buClr>
                <a:srgbClr val="FFFFCC"/>
              </a:buClr>
              <a:buChar char="–"/>
              <a:defRPr sz="2800">
                <a:solidFill>
                  <a:srgbClr val="EAEAEA"/>
                </a:solidFill>
              </a:defRPr>
            </a:lvl4pPr>
            <a:lvl5pPr marL="2184400" indent="-355600">
              <a:spcBef>
                <a:spcPts val="600"/>
              </a:spcBef>
              <a:buClr>
                <a:srgbClr val="FFFFCC"/>
              </a:buClr>
              <a:buChar char="•"/>
              <a:defRPr sz="2800">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4173" name="Slide Number"/>
          <p:cNvSpPr txBox="1">
            <a:spLocks noGrp="1"/>
          </p:cNvSpPr>
          <p:nvPr>
            <p:ph type="sldNum" sz="quarter" idx="2"/>
          </p:nvPr>
        </p:nvSpPr>
        <p:spPr>
          <a:xfrm>
            <a:off x="8175624" y="6483951"/>
            <a:ext cx="282577" cy="287723"/>
          </a:xfrm>
          <a:prstGeom prst="rect">
            <a:avLst/>
          </a:prstGeom>
        </p:spPr>
        <p:txBody>
          <a:bodyPr lIns="46037" tIns="46037" rIns="46037" bIns="46037" anchor="ctr"/>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835384464"/>
      </p:ext>
    </p:extLst>
  </p:cSld>
  <p:clrMapOvr>
    <a:masterClrMapping/>
  </p:clrMapOvr>
  <p:transition spd="med"/>
</p:sldLayout>
</file>

<file path=ppt/slideLayouts/slideLayout266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a:xfrm>
            <a:off x="457200" y="6356350"/>
            <a:ext cx="2133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a:defRPr/>
            </a:pPr>
            <a:fld id="{D0A80913-E7F9-3F4F-A0F7-7C6FC73A8170}" type="datetimeFigureOut">
              <a:rPr lang="en-US"/>
              <a:pPr>
                <a:defRPr/>
              </a:pPr>
              <a:t>2/15/24</a:t>
            </a:fld>
            <a:endParaRPr lang="en-US"/>
          </a:p>
        </p:txBody>
      </p:sp>
      <p:sp>
        <p:nvSpPr>
          <p:cNvPr id="3" name="Footer Placeholder 2"/>
          <p:cNvSpPr>
            <a:spLocks noGrp="1"/>
          </p:cNvSpPr>
          <p:nvPr>
            <p:ph type="ftr" sz="quarter" idx="11"/>
          </p:nvPr>
        </p:nvSpPr>
        <p:spPr>
          <a:xfrm>
            <a:off x="3124200" y="6356350"/>
            <a:ext cx="2895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a:defRPr/>
            </a:pPr>
            <a:endParaRPr lang="en-US"/>
          </a:p>
        </p:txBody>
      </p:sp>
      <p:sp>
        <p:nvSpPr>
          <p:cNvPr id="4" name="Slide Number Placeholder 3"/>
          <p:cNvSpPr>
            <a:spLocks noGrp="1"/>
          </p:cNvSpPr>
          <p:nvPr>
            <p:ph type="sldNum" sz="quarter" idx="12"/>
          </p:nvPr>
        </p:nvSpPr>
        <p:spPr>
          <a:xfrm>
            <a:off x="6553200" y="6356350"/>
            <a:ext cx="2133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a:defRPr/>
            </a:pPr>
            <a:fld id="{6FEFBCC7-EBF0-424D-AEA0-01D0F921C417}" type="slidenum">
              <a:rPr lang="en-US"/>
              <a:pPr>
                <a:defRPr/>
              </a:pPr>
              <a:t>‹#›</a:t>
            </a:fld>
            <a:endParaRPr lang="en-US"/>
          </a:p>
        </p:txBody>
      </p:sp>
    </p:spTree>
    <p:extLst>
      <p:ext uri="{BB962C8B-B14F-4D97-AF65-F5344CB8AC3E}">
        <p14:creationId xmlns:p14="http://schemas.microsoft.com/office/powerpoint/2010/main" val="3758008842"/>
      </p:ext>
    </p:extLst>
  </p:cSld>
  <p:clrMapOvr>
    <a:masterClrMapping/>
  </p:clrMapOvr>
</p:sldLayout>
</file>

<file path=ppt/slideLayouts/slideLayout266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a:prstGeom prst="rect">
            <a:avLst/>
          </a:prstGeo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a:prstGeom prst="rect">
            <a:avLst/>
          </a:prstGeo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Date Placeholder 4"/>
          <p:cNvSpPr>
            <a:spLocks noGrp="1"/>
          </p:cNvSpPr>
          <p:nvPr>
            <p:ph type="dt" sz="half" idx="10"/>
          </p:nvPr>
        </p:nvSpPr>
        <p:spPr>
          <a:xfrm>
            <a:off x="457200" y="6356350"/>
            <a:ext cx="2133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a:defRPr/>
            </a:pPr>
            <a:fld id="{C002333B-E3D7-0D4F-A59C-AE9BC41B3F4D}" type="datetimeFigureOut">
              <a:rPr lang="en-US"/>
              <a:pPr>
                <a:defRPr/>
              </a:pPr>
              <a:t>2/15/24</a:t>
            </a:fld>
            <a:endParaRPr lang="en-US"/>
          </a:p>
        </p:txBody>
      </p:sp>
      <p:sp>
        <p:nvSpPr>
          <p:cNvPr id="6" name="Footer Placeholder 5"/>
          <p:cNvSpPr>
            <a:spLocks noGrp="1"/>
          </p:cNvSpPr>
          <p:nvPr>
            <p:ph type="ftr" sz="quarter" idx="11"/>
          </p:nvPr>
        </p:nvSpPr>
        <p:spPr>
          <a:xfrm>
            <a:off x="3124200" y="6356350"/>
            <a:ext cx="2895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a:defRPr/>
            </a:pPr>
            <a:endParaRPr lang="en-US"/>
          </a:p>
        </p:txBody>
      </p:sp>
      <p:sp>
        <p:nvSpPr>
          <p:cNvPr id="7" name="Slide Number Placeholder 6"/>
          <p:cNvSpPr>
            <a:spLocks noGrp="1"/>
          </p:cNvSpPr>
          <p:nvPr>
            <p:ph type="sldNum" sz="quarter" idx="12"/>
          </p:nvPr>
        </p:nvSpPr>
        <p:spPr>
          <a:xfrm>
            <a:off x="6553200" y="6356350"/>
            <a:ext cx="2133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a:defRPr/>
            </a:pPr>
            <a:fld id="{22C2D4D6-0D3A-B44E-A224-1FD2E827AA1F}" type="slidenum">
              <a:rPr lang="en-US"/>
              <a:pPr>
                <a:defRPr/>
              </a:pPr>
              <a:t>‹#›</a:t>
            </a:fld>
            <a:endParaRPr lang="en-US"/>
          </a:p>
        </p:txBody>
      </p:sp>
    </p:spTree>
    <p:extLst>
      <p:ext uri="{BB962C8B-B14F-4D97-AF65-F5344CB8AC3E}">
        <p14:creationId xmlns:p14="http://schemas.microsoft.com/office/powerpoint/2010/main" val="1288494193"/>
      </p:ext>
    </p:extLst>
  </p:cSld>
  <p:clrMapOvr>
    <a:masterClrMapping/>
  </p:clrMapOvr>
</p:sldLayout>
</file>

<file path=ppt/slideLayouts/slideLayout266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a:prstGeom prst="rect">
            <a:avLst/>
          </a:prstGeo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a:prstGeom prst="rect">
            <a:avLst/>
          </a:prstGeo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Date Placeholder 4"/>
          <p:cNvSpPr>
            <a:spLocks noGrp="1"/>
          </p:cNvSpPr>
          <p:nvPr>
            <p:ph type="dt" sz="half" idx="10"/>
          </p:nvPr>
        </p:nvSpPr>
        <p:spPr>
          <a:xfrm>
            <a:off x="457200" y="6356350"/>
            <a:ext cx="2133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a:defRPr/>
            </a:pPr>
            <a:fld id="{A5AF9ACB-A3CF-C244-9FEE-4BFF8165F552}" type="datetimeFigureOut">
              <a:rPr lang="en-US"/>
              <a:pPr>
                <a:defRPr/>
              </a:pPr>
              <a:t>2/15/24</a:t>
            </a:fld>
            <a:endParaRPr lang="en-US"/>
          </a:p>
        </p:txBody>
      </p:sp>
      <p:sp>
        <p:nvSpPr>
          <p:cNvPr id="6" name="Footer Placeholder 5"/>
          <p:cNvSpPr>
            <a:spLocks noGrp="1"/>
          </p:cNvSpPr>
          <p:nvPr>
            <p:ph type="ftr" sz="quarter" idx="11"/>
          </p:nvPr>
        </p:nvSpPr>
        <p:spPr>
          <a:xfrm>
            <a:off x="3124200" y="6356350"/>
            <a:ext cx="2895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a:defRPr/>
            </a:pPr>
            <a:endParaRPr lang="en-US"/>
          </a:p>
        </p:txBody>
      </p:sp>
      <p:sp>
        <p:nvSpPr>
          <p:cNvPr id="7" name="Slide Number Placeholder 6"/>
          <p:cNvSpPr>
            <a:spLocks noGrp="1"/>
          </p:cNvSpPr>
          <p:nvPr>
            <p:ph type="sldNum" sz="quarter" idx="12"/>
          </p:nvPr>
        </p:nvSpPr>
        <p:spPr>
          <a:xfrm>
            <a:off x="6553200" y="6356350"/>
            <a:ext cx="2133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a:defRPr/>
            </a:pPr>
            <a:fld id="{4DB33BDD-42D0-AC47-BE03-2B3F040ED802}" type="slidenum">
              <a:rPr lang="en-US"/>
              <a:pPr>
                <a:defRPr/>
              </a:pPr>
              <a:t>‹#›</a:t>
            </a:fld>
            <a:endParaRPr lang="en-US"/>
          </a:p>
        </p:txBody>
      </p:sp>
    </p:spTree>
    <p:extLst>
      <p:ext uri="{BB962C8B-B14F-4D97-AF65-F5344CB8AC3E}">
        <p14:creationId xmlns:p14="http://schemas.microsoft.com/office/powerpoint/2010/main" val="3613837416"/>
      </p:ext>
    </p:extLst>
  </p:cSld>
  <p:clrMapOvr>
    <a:masterClrMapping/>
  </p:clrMapOvr>
</p:sldLayout>
</file>

<file path=ppt/slideLayouts/slideLayout266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a:xfrm>
            <a:off x="457200" y="6356350"/>
            <a:ext cx="2133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a:defRPr/>
            </a:pPr>
            <a:fld id="{6D2D06A3-2158-3C4D-BF81-0AA25D5FE8AA}" type="datetimeFigureOut">
              <a:rPr lang="en-US"/>
              <a:pPr>
                <a:defRPr/>
              </a:pPr>
              <a:t>2/15/24</a:t>
            </a:fld>
            <a:endParaRPr lang="en-US"/>
          </a:p>
        </p:txBody>
      </p:sp>
      <p:sp>
        <p:nvSpPr>
          <p:cNvPr id="5" name="Footer Placeholder 4"/>
          <p:cNvSpPr>
            <a:spLocks noGrp="1"/>
          </p:cNvSpPr>
          <p:nvPr>
            <p:ph type="ftr" sz="quarter" idx="11"/>
          </p:nvPr>
        </p:nvSpPr>
        <p:spPr>
          <a:xfrm>
            <a:off x="3124200" y="6356350"/>
            <a:ext cx="2895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a:defRPr/>
            </a:pPr>
            <a:endParaRPr lang="en-US"/>
          </a:p>
        </p:txBody>
      </p:sp>
      <p:sp>
        <p:nvSpPr>
          <p:cNvPr id="6" name="Slide Number Placeholder 5"/>
          <p:cNvSpPr>
            <a:spLocks noGrp="1"/>
          </p:cNvSpPr>
          <p:nvPr>
            <p:ph type="sldNum" sz="quarter" idx="12"/>
          </p:nvPr>
        </p:nvSpPr>
        <p:spPr>
          <a:xfrm>
            <a:off x="6553200" y="6356350"/>
            <a:ext cx="2133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a:defRPr/>
            </a:pPr>
            <a:fld id="{DA9733B6-2C9F-0348-89EE-480E0A0D5F0A}" type="slidenum">
              <a:rPr lang="en-US"/>
              <a:pPr>
                <a:defRPr/>
              </a:pPr>
              <a:t>‹#›</a:t>
            </a:fld>
            <a:endParaRPr lang="en-US"/>
          </a:p>
        </p:txBody>
      </p:sp>
    </p:spTree>
    <p:extLst>
      <p:ext uri="{BB962C8B-B14F-4D97-AF65-F5344CB8AC3E}">
        <p14:creationId xmlns:p14="http://schemas.microsoft.com/office/powerpoint/2010/main" val="2132219784"/>
      </p:ext>
    </p:extLst>
  </p:cSld>
  <p:clrMapOvr>
    <a:masterClrMapping/>
  </p:clrMapOvr>
</p:sldLayout>
</file>

<file path=ppt/slideLayouts/slideLayout266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4638"/>
            <a:ext cx="6019800" cy="5851525"/>
          </a:xfrm>
          <a:prstGeom prst="rect">
            <a:avLst/>
          </a:prstGeo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a:xfrm>
            <a:off x="457200" y="6356350"/>
            <a:ext cx="2133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a:defRPr/>
            </a:pPr>
            <a:fld id="{A7181C8D-9082-FE46-9029-6497FDCC8386}" type="datetimeFigureOut">
              <a:rPr lang="en-US"/>
              <a:pPr>
                <a:defRPr/>
              </a:pPr>
              <a:t>2/15/24</a:t>
            </a:fld>
            <a:endParaRPr lang="en-US"/>
          </a:p>
        </p:txBody>
      </p:sp>
      <p:sp>
        <p:nvSpPr>
          <p:cNvPr id="5" name="Footer Placeholder 4"/>
          <p:cNvSpPr>
            <a:spLocks noGrp="1"/>
          </p:cNvSpPr>
          <p:nvPr>
            <p:ph type="ftr" sz="quarter" idx="11"/>
          </p:nvPr>
        </p:nvSpPr>
        <p:spPr>
          <a:xfrm>
            <a:off x="3124200" y="6356350"/>
            <a:ext cx="2895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a:defRPr/>
            </a:pPr>
            <a:endParaRPr lang="en-US"/>
          </a:p>
        </p:txBody>
      </p:sp>
      <p:sp>
        <p:nvSpPr>
          <p:cNvPr id="6" name="Slide Number Placeholder 5"/>
          <p:cNvSpPr>
            <a:spLocks noGrp="1"/>
          </p:cNvSpPr>
          <p:nvPr>
            <p:ph type="sldNum" sz="quarter" idx="12"/>
          </p:nvPr>
        </p:nvSpPr>
        <p:spPr>
          <a:xfrm>
            <a:off x="6553200" y="6356350"/>
            <a:ext cx="2133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a:defRPr/>
            </a:pPr>
            <a:fld id="{2034E6AF-2DCA-374A-8A86-187272CF655A}" type="slidenum">
              <a:rPr lang="en-US"/>
              <a:pPr>
                <a:defRPr/>
              </a:pPr>
              <a:t>‹#›</a:t>
            </a:fld>
            <a:endParaRPr lang="en-US"/>
          </a:p>
        </p:txBody>
      </p:sp>
    </p:spTree>
    <p:extLst>
      <p:ext uri="{BB962C8B-B14F-4D97-AF65-F5344CB8AC3E}">
        <p14:creationId xmlns:p14="http://schemas.microsoft.com/office/powerpoint/2010/main" val="3154168392"/>
      </p:ext>
    </p:extLst>
  </p:cSld>
  <p:clrMapOvr>
    <a:masterClrMapping/>
  </p:clrMapOvr>
</p:sldLayout>
</file>

<file path=ppt/slideLayouts/slideLayout266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defRPr>
                <a:latin typeface="Times New Roman" charset="0"/>
                <a:ea typeface="ＭＳ Ｐゴシック"/>
              </a:defRPr>
            </a:lvl1pPr>
          </a:lstStyle>
          <a:p>
            <a:pPr>
              <a:defRPr/>
            </a:pPr>
            <a:endParaRPr lang="en-US">
              <a:solidFill>
                <a:srgbClr val="2A3D7A"/>
              </a:solidFill>
            </a:endParaRPr>
          </a:p>
        </p:txBody>
      </p:sp>
      <p:sp>
        <p:nvSpPr>
          <p:cNvPr id="5" name="Rectangle 5"/>
          <p:cNvSpPr>
            <a:spLocks noGrp="1" noChangeArrowheads="1"/>
          </p:cNvSpPr>
          <p:nvPr>
            <p:ph type="ftr" sz="quarter" idx="11"/>
          </p:nvPr>
        </p:nvSpPr>
        <p:spPr/>
        <p:txBody>
          <a:bodyPr/>
          <a:lstStyle>
            <a:lvl1pPr>
              <a:defRPr>
                <a:latin typeface="Times New Roman" charset="0"/>
                <a:ea typeface="ＭＳ Ｐゴシック"/>
              </a:defRPr>
            </a:lvl1pPr>
          </a:lstStyle>
          <a:p>
            <a:pPr>
              <a:defRPr/>
            </a:pPr>
            <a:endParaRPr lang="en-US">
              <a:solidFill>
                <a:srgbClr val="2A3D7A"/>
              </a:solidFill>
            </a:endParaRPr>
          </a:p>
        </p:txBody>
      </p:sp>
      <p:sp>
        <p:nvSpPr>
          <p:cNvPr id="6" name="Rectangle 6"/>
          <p:cNvSpPr>
            <a:spLocks noGrp="1" noChangeArrowheads="1"/>
          </p:cNvSpPr>
          <p:nvPr>
            <p:ph type="sldNum" sz="quarter" idx="12"/>
          </p:nvPr>
        </p:nvSpPr>
        <p:spPr/>
        <p:txBody>
          <a:bodyPr/>
          <a:lstStyle>
            <a:lvl1pPr>
              <a:defRPr>
                <a:latin typeface="Times New Roman" charset="0"/>
                <a:ea typeface="ＭＳ Ｐゴシック"/>
              </a:defRPr>
            </a:lvl1pPr>
          </a:lstStyle>
          <a:p>
            <a:pPr>
              <a:defRPr/>
            </a:pPr>
            <a:fld id="{0795622C-6B4C-AA44-A96F-D03C2D7B51E8}" type="slidenum">
              <a:rPr lang="en-US">
                <a:solidFill>
                  <a:srgbClr val="2A3D7A"/>
                </a:solidFill>
                <a:latin typeface="Times New Roman"/>
              </a:rPr>
              <a:pPr>
                <a:defRPr/>
              </a:pPr>
              <a:t>‹#›</a:t>
            </a:fld>
            <a:endParaRPr lang="en-US">
              <a:solidFill>
                <a:srgbClr val="2A3D7A"/>
              </a:solidFill>
              <a:latin typeface="Times New Roman"/>
            </a:endParaRPr>
          </a:p>
        </p:txBody>
      </p:sp>
    </p:spTree>
    <p:extLst>
      <p:ext uri="{BB962C8B-B14F-4D97-AF65-F5344CB8AC3E}">
        <p14:creationId xmlns:p14="http://schemas.microsoft.com/office/powerpoint/2010/main" val="2361912213"/>
      </p:ext>
    </p:extLst>
  </p:cSld>
  <p:clrMapOvr>
    <a:masterClrMapping/>
  </p:clrMapOvr>
</p:sldLayout>
</file>

<file path=ppt/slideLayouts/slideLayout266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atin typeface="Times New Roman" charset="0"/>
                <a:ea typeface="ＭＳ Ｐゴシック"/>
              </a:defRPr>
            </a:lvl1pPr>
          </a:lstStyle>
          <a:p>
            <a:pPr>
              <a:defRPr/>
            </a:pPr>
            <a:endParaRPr lang="en-US">
              <a:solidFill>
                <a:srgbClr val="2A3D7A"/>
              </a:solidFill>
            </a:endParaRPr>
          </a:p>
        </p:txBody>
      </p:sp>
      <p:sp>
        <p:nvSpPr>
          <p:cNvPr id="5" name="Rectangle 5"/>
          <p:cNvSpPr>
            <a:spLocks noGrp="1" noChangeArrowheads="1"/>
          </p:cNvSpPr>
          <p:nvPr>
            <p:ph type="ftr" sz="quarter" idx="11"/>
          </p:nvPr>
        </p:nvSpPr>
        <p:spPr/>
        <p:txBody>
          <a:bodyPr/>
          <a:lstStyle>
            <a:lvl1pPr>
              <a:defRPr>
                <a:latin typeface="Times New Roman" charset="0"/>
                <a:ea typeface="ＭＳ Ｐゴシック"/>
              </a:defRPr>
            </a:lvl1pPr>
          </a:lstStyle>
          <a:p>
            <a:pPr>
              <a:defRPr/>
            </a:pPr>
            <a:endParaRPr lang="en-US">
              <a:solidFill>
                <a:srgbClr val="2A3D7A"/>
              </a:solidFill>
            </a:endParaRPr>
          </a:p>
        </p:txBody>
      </p:sp>
      <p:sp>
        <p:nvSpPr>
          <p:cNvPr id="6" name="Rectangle 6"/>
          <p:cNvSpPr>
            <a:spLocks noGrp="1" noChangeArrowheads="1"/>
          </p:cNvSpPr>
          <p:nvPr>
            <p:ph type="sldNum" sz="quarter" idx="12"/>
          </p:nvPr>
        </p:nvSpPr>
        <p:spPr/>
        <p:txBody>
          <a:bodyPr/>
          <a:lstStyle>
            <a:lvl1pPr>
              <a:defRPr>
                <a:latin typeface="Times New Roman" charset="0"/>
                <a:ea typeface="ＭＳ Ｐゴシック"/>
              </a:defRPr>
            </a:lvl1pPr>
          </a:lstStyle>
          <a:p>
            <a:pPr>
              <a:defRPr/>
            </a:pPr>
            <a:fld id="{B63AABD9-E53B-9241-877F-DFCCA8B54ED4}" type="slidenum">
              <a:rPr lang="en-US">
                <a:solidFill>
                  <a:srgbClr val="2A3D7A"/>
                </a:solidFill>
                <a:latin typeface="Times New Roman"/>
              </a:rPr>
              <a:pPr>
                <a:defRPr/>
              </a:pPr>
              <a:t>‹#›</a:t>
            </a:fld>
            <a:endParaRPr lang="en-US">
              <a:solidFill>
                <a:srgbClr val="2A3D7A"/>
              </a:solidFill>
              <a:latin typeface="Times New Roman"/>
            </a:endParaRPr>
          </a:p>
        </p:txBody>
      </p:sp>
    </p:spTree>
    <p:extLst>
      <p:ext uri="{BB962C8B-B14F-4D97-AF65-F5344CB8AC3E}">
        <p14:creationId xmlns:p14="http://schemas.microsoft.com/office/powerpoint/2010/main" val="393804190"/>
      </p:ext>
    </p:extLst>
  </p:cSld>
  <p:clrMapOvr>
    <a:masterClrMapping/>
  </p:clrMapOvr>
</p:sldLayout>
</file>

<file path=ppt/slideLayouts/slideLayout266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defRPr>
                <a:latin typeface="Times New Roman" charset="0"/>
                <a:ea typeface="ＭＳ Ｐゴシック"/>
              </a:defRPr>
            </a:lvl1pPr>
          </a:lstStyle>
          <a:p>
            <a:pPr>
              <a:defRPr/>
            </a:pPr>
            <a:endParaRPr lang="en-US">
              <a:solidFill>
                <a:srgbClr val="2A3D7A"/>
              </a:solidFill>
            </a:endParaRPr>
          </a:p>
        </p:txBody>
      </p:sp>
      <p:sp>
        <p:nvSpPr>
          <p:cNvPr id="5" name="Rectangle 5"/>
          <p:cNvSpPr>
            <a:spLocks noGrp="1" noChangeArrowheads="1"/>
          </p:cNvSpPr>
          <p:nvPr>
            <p:ph type="ftr" sz="quarter" idx="11"/>
          </p:nvPr>
        </p:nvSpPr>
        <p:spPr/>
        <p:txBody>
          <a:bodyPr/>
          <a:lstStyle>
            <a:lvl1pPr>
              <a:defRPr>
                <a:latin typeface="Times New Roman" charset="0"/>
                <a:ea typeface="ＭＳ Ｐゴシック"/>
              </a:defRPr>
            </a:lvl1pPr>
          </a:lstStyle>
          <a:p>
            <a:pPr>
              <a:defRPr/>
            </a:pPr>
            <a:endParaRPr lang="en-US">
              <a:solidFill>
                <a:srgbClr val="2A3D7A"/>
              </a:solidFill>
            </a:endParaRPr>
          </a:p>
        </p:txBody>
      </p:sp>
      <p:sp>
        <p:nvSpPr>
          <p:cNvPr id="6" name="Rectangle 6"/>
          <p:cNvSpPr>
            <a:spLocks noGrp="1" noChangeArrowheads="1"/>
          </p:cNvSpPr>
          <p:nvPr>
            <p:ph type="sldNum" sz="quarter" idx="12"/>
          </p:nvPr>
        </p:nvSpPr>
        <p:spPr/>
        <p:txBody>
          <a:bodyPr/>
          <a:lstStyle>
            <a:lvl1pPr>
              <a:defRPr>
                <a:latin typeface="Times New Roman" charset="0"/>
                <a:ea typeface="ＭＳ Ｐゴシック"/>
              </a:defRPr>
            </a:lvl1pPr>
          </a:lstStyle>
          <a:p>
            <a:pPr>
              <a:defRPr/>
            </a:pPr>
            <a:fld id="{F7348FA0-BF27-7B47-94F7-39C78385B93B}" type="slidenum">
              <a:rPr lang="en-US">
                <a:solidFill>
                  <a:srgbClr val="2A3D7A"/>
                </a:solidFill>
                <a:latin typeface="Times New Roman"/>
              </a:rPr>
              <a:pPr>
                <a:defRPr/>
              </a:pPr>
              <a:t>‹#›</a:t>
            </a:fld>
            <a:endParaRPr lang="en-US">
              <a:solidFill>
                <a:srgbClr val="2A3D7A"/>
              </a:solidFill>
              <a:latin typeface="Times New Roman"/>
            </a:endParaRPr>
          </a:p>
        </p:txBody>
      </p:sp>
    </p:spTree>
    <p:extLst>
      <p:ext uri="{BB962C8B-B14F-4D97-AF65-F5344CB8AC3E}">
        <p14:creationId xmlns:p14="http://schemas.microsoft.com/office/powerpoint/2010/main" val="4140936215"/>
      </p:ext>
    </p:extLst>
  </p:cSld>
  <p:clrMapOvr>
    <a:masterClrMapping/>
  </p:clrMapOvr>
</p:sldLayout>
</file>

<file path=ppt/slideLayouts/slideLayout266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defRPr>
                <a:latin typeface="Times New Roman" charset="0"/>
                <a:ea typeface="ＭＳ Ｐゴシック"/>
              </a:defRPr>
            </a:lvl1pPr>
          </a:lstStyle>
          <a:p>
            <a:pPr>
              <a:defRPr/>
            </a:pPr>
            <a:endParaRPr lang="en-US">
              <a:solidFill>
                <a:srgbClr val="2A3D7A"/>
              </a:solidFill>
            </a:endParaRPr>
          </a:p>
        </p:txBody>
      </p:sp>
      <p:sp>
        <p:nvSpPr>
          <p:cNvPr id="6" name="Rectangle 5"/>
          <p:cNvSpPr>
            <a:spLocks noGrp="1" noChangeArrowheads="1"/>
          </p:cNvSpPr>
          <p:nvPr>
            <p:ph type="ftr" sz="quarter" idx="11"/>
          </p:nvPr>
        </p:nvSpPr>
        <p:spPr/>
        <p:txBody>
          <a:bodyPr/>
          <a:lstStyle>
            <a:lvl1pPr>
              <a:defRPr>
                <a:latin typeface="Times New Roman" charset="0"/>
                <a:ea typeface="ＭＳ Ｐゴシック"/>
              </a:defRPr>
            </a:lvl1pPr>
          </a:lstStyle>
          <a:p>
            <a:pPr>
              <a:defRPr/>
            </a:pPr>
            <a:endParaRPr lang="en-US">
              <a:solidFill>
                <a:srgbClr val="2A3D7A"/>
              </a:solidFill>
            </a:endParaRPr>
          </a:p>
        </p:txBody>
      </p:sp>
      <p:sp>
        <p:nvSpPr>
          <p:cNvPr id="7" name="Rectangle 6"/>
          <p:cNvSpPr>
            <a:spLocks noGrp="1" noChangeArrowheads="1"/>
          </p:cNvSpPr>
          <p:nvPr>
            <p:ph type="sldNum" sz="quarter" idx="12"/>
          </p:nvPr>
        </p:nvSpPr>
        <p:spPr/>
        <p:txBody>
          <a:bodyPr/>
          <a:lstStyle>
            <a:lvl1pPr>
              <a:defRPr>
                <a:latin typeface="Times New Roman" charset="0"/>
                <a:ea typeface="ＭＳ Ｐゴシック"/>
              </a:defRPr>
            </a:lvl1pPr>
          </a:lstStyle>
          <a:p>
            <a:pPr>
              <a:defRPr/>
            </a:pPr>
            <a:fld id="{C6F10ED4-0689-6B43-B2DA-10298A3FB6C3}" type="slidenum">
              <a:rPr lang="en-US">
                <a:solidFill>
                  <a:srgbClr val="2A3D7A"/>
                </a:solidFill>
                <a:latin typeface="Times New Roman"/>
              </a:rPr>
              <a:pPr>
                <a:defRPr/>
              </a:pPr>
              <a:t>‹#›</a:t>
            </a:fld>
            <a:endParaRPr lang="en-US">
              <a:solidFill>
                <a:srgbClr val="2A3D7A"/>
              </a:solidFill>
              <a:latin typeface="Times New Roman"/>
            </a:endParaRPr>
          </a:p>
        </p:txBody>
      </p:sp>
    </p:spTree>
    <p:extLst>
      <p:ext uri="{BB962C8B-B14F-4D97-AF65-F5344CB8AC3E}">
        <p14:creationId xmlns:p14="http://schemas.microsoft.com/office/powerpoint/2010/main" val="299618444"/>
      </p:ext>
    </p:extLst>
  </p:cSld>
  <p:clrMapOvr>
    <a:masterClrMapping/>
  </p:clrMapOvr>
</p:sldLayout>
</file>

<file path=ppt/slideLayouts/slideLayout266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defRPr>
                <a:latin typeface="Times New Roman" charset="0"/>
                <a:ea typeface="ＭＳ Ｐゴシック"/>
              </a:defRPr>
            </a:lvl1pPr>
          </a:lstStyle>
          <a:p>
            <a:pPr>
              <a:defRPr/>
            </a:pPr>
            <a:endParaRPr lang="en-US">
              <a:solidFill>
                <a:srgbClr val="2A3D7A"/>
              </a:solidFill>
            </a:endParaRPr>
          </a:p>
        </p:txBody>
      </p:sp>
      <p:sp>
        <p:nvSpPr>
          <p:cNvPr id="8" name="Rectangle 5"/>
          <p:cNvSpPr>
            <a:spLocks noGrp="1" noChangeArrowheads="1"/>
          </p:cNvSpPr>
          <p:nvPr>
            <p:ph type="ftr" sz="quarter" idx="11"/>
          </p:nvPr>
        </p:nvSpPr>
        <p:spPr/>
        <p:txBody>
          <a:bodyPr/>
          <a:lstStyle>
            <a:lvl1pPr>
              <a:defRPr>
                <a:latin typeface="Times New Roman" charset="0"/>
                <a:ea typeface="ＭＳ Ｐゴシック"/>
              </a:defRPr>
            </a:lvl1pPr>
          </a:lstStyle>
          <a:p>
            <a:pPr>
              <a:defRPr/>
            </a:pPr>
            <a:endParaRPr lang="en-US">
              <a:solidFill>
                <a:srgbClr val="2A3D7A"/>
              </a:solidFill>
            </a:endParaRPr>
          </a:p>
        </p:txBody>
      </p:sp>
      <p:sp>
        <p:nvSpPr>
          <p:cNvPr id="9" name="Rectangle 6"/>
          <p:cNvSpPr>
            <a:spLocks noGrp="1" noChangeArrowheads="1"/>
          </p:cNvSpPr>
          <p:nvPr>
            <p:ph type="sldNum" sz="quarter" idx="12"/>
          </p:nvPr>
        </p:nvSpPr>
        <p:spPr/>
        <p:txBody>
          <a:bodyPr/>
          <a:lstStyle>
            <a:lvl1pPr>
              <a:defRPr>
                <a:latin typeface="Times New Roman" charset="0"/>
                <a:ea typeface="ＭＳ Ｐゴシック"/>
              </a:defRPr>
            </a:lvl1pPr>
          </a:lstStyle>
          <a:p>
            <a:pPr>
              <a:defRPr/>
            </a:pPr>
            <a:fld id="{D3CD2A76-DCDD-7741-8C77-DE934297E6D5}" type="slidenum">
              <a:rPr lang="en-US">
                <a:solidFill>
                  <a:srgbClr val="2A3D7A"/>
                </a:solidFill>
                <a:latin typeface="Times New Roman"/>
              </a:rPr>
              <a:pPr>
                <a:defRPr/>
              </a:pPr>
              <a:t>‹#›</a:t>
            </a:fld>
            <a:endParaRPr lang="en-US">
              <a:solidFill>
                <a:srgbClr val="2A3D7A"/>
              </a:solidFill>
              <a:latin typeface="Times New Roman"/>
            </a:endParaRPr>
          </a:p>
        </p:txBody>
      </p:sp>
    </p:spTree>
    <p:extLst>
      <p:ext uri="{BB962C8B-B14F-4D97-AF65-F5344CB8AC3E}">
        <p14:creationId xmlns:p14="http://schemas.microsoft.com/office/powerpoint/2010/main" val="972203793"/>
      </p:ext>
    </p:extLst>
  </p:cSld>
  <p:clrMapOvr>
    <a:masterClrMapping/>
  </p:clrMapOvr>
</p:sldLayout>
</file>

<file path=ppt/slideLayouts/slideLayout267.xml><?xml version="1.0" encoding="utf-8"?>
<p:sldLayout xmlns:a="http://schemas.openxmlformats.org/drawingml/2006/main" xmlns:r="http://schemas.openxmlformats.org/officeDocument/2006/relationships" xmlns:p="http://schemas.openxmlformats.org/presentationml/2006/main" showMasterSp="0" type="tx">
  <p:cSld name="13_Comparison">
    <p:bg>
      <p:bgPr>
        <a:gradFill flip="none" rotWithShape="1">
          <a:gsLst>
            <a:gs pos="0">
              <a:srgbClr val="00763B"/>
            </a:gs>
            <a:gs pos="100000">
              <a:srgbClr val="000000"/>
            </a:gs>
          </a:gsLst>
          <a:path path="circle">
            <a:fillToRect l="50000" t="50000" r="50000" b="50000"/>
          </a:path>
        </a:gradFill>
        <a:effectLst/>
      </p:bgPr>
    </p:bg>
    <p:spTree>
      <p:nvGrpSpPr>
        <p:cNvPr id="1" name=""/>
        <p:cNvGrpSpPr/>
        <p:nvPr/>
      </p:nvGrpSpPr>
      <p:grpSpPr>
        <a:xfrm>
          <a:off x="0" y="0"/>
          <a:ext cx="0" cy="0"/>
          <a:chOff x="0" y="0"/>
          <a:chExt cx="0" cy="0"/>
        </a:xfrm>
      </p:grpSpPr>
      <p:sp>
        <p:nvSpPr>
          <p:cNvPr id="4180" name="Rectangle 2"/>
          <p:cNvSpPr/>
          <p:nvPr/>
        </p:nvSpPr>
        <p:spPr>
          <a:xfrm>
            <a:off x="0" y="0"/>
            <a:ext cx="1752600" cy="6856413"/>
          </a:xfrm>
          <a:prstGeom prst="rect">
            <a:avLst/>
          </a:prstGeom>
          <a:gradFill>
            <a:gsLst>
              <a:gs pos="0">
                <a:srgbClr val="000000"/>
              </a:gs>
              <a:gs pos="50000">
                <a:srgbClr val="00763B"/>
              </a:gs>
              <a:gs pos="100000">
                <a:srgbClr val="000000"/>
              </a:gs>
            </a:gsLst>
            <a:lin ang="5400000"/>
          </a:gradFill>
          <a:ln w="12700">
            <a:miter lim="400000"/>
          </a:ln>
        </p:spPr>
        <p:txBody>
          <a:bodyPr lIns="45719" rIns="45719"/>
          <a:lstStyle/>
          <a:p>
            <a:pPr algn="l">
              <a:defRPr b="0">
                <a:solidFill>
                  <a:srgbClr val="EAEAEA"/>
                </a:solidFill>
              </a:defRPr>
            </a:pPr>
            <a:endParaRPr/>
          </a:p>
        </p:txBody>
      </p:sp>
      <p:grpSp>
        <p:nvGrpSpPr>
          <p:cNvPr id="4189" name="Group 3"/>
          <p:cNvGrpSpPr/>
          <p:nvPr/>
        </p:nvGrpSpPr>
        <p:grpSpPr>
          <a:xfrm>
            <a:off x="152399" y="374650"/>
            <a:ext cx="1524002" cy="1225551"/>
            <a:chOff x="0" y="0"/>
            <a:chExt cx="1524000" cy="1225550"/>
          </a:xfrm>
        </p:grpSpPr>
        <p:sp>
          <p:nvSpPr>
            <p:cNvPr id="4181" name="Freeform 4"/>
            <p:cNvSpPr/>
            <p:nvPr/>
          </p:nvSpPr>
          <p:spPr>
            <a:xfrm>
              <a:off x="1019175"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21600" y="13449"/>
                  </a:moveTo>
                  <a:lnTo>
                    <a:pt x="21600" y="21600"/>
                  </a:lnTo>
                  <a:lnTo>
                    <a:pt x="68" y="6725"/>
                  </a:lnTo>
                  <a:lnTo>
                    <a:pt x="0" y="7336"/>
                  </a:lnTo>
                  <a:lnTo>
                    <a:pt x="3125" y="0"/>
                  </a:lnTo>
                  <a:lnTo>
                    <a:pt x="21600" y="13449"/>
                  </a:lnTo>
                </a:path>
              </a:pathLst>
            </a:custGeom>
            <a:gradFill flip="none" rotWithShape="1">
              <a:gsLst>
                <a:gs pos="0">
                  <a:srgbClr val="000000"/>
                </a:gs>
                <a:gs pos="100000">
                  <a:srgbClr val="00763B"/>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182" name="Freeform 5"/>
            <p:cNvSpPr/>
            <p:nvPr/>
          </p:nvSpPr>
          <p:spPr>
            <a:xfrm>
              <a:off x="0"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0" y="13449"/>
                  </a:moveTo>
                  <a:lnTo>
                    <a:pt x="0" y="21600"/>
                  </a:lnTo>
                  <a:lnTo>
                    <a:pt x="21464" y="6725"/>
                  </a:lnTo>
                  <a:lnTo>
                    <a:pt x="21600" y="7336"/>
                  </a:lnTo>
                  <a:lnTo>
                    <a:pt x="18408" y="0"/>
                  </a:lnTo>
                  <a:lnTo>
                    <a:pt x="0" y="13449"/>
                  </a:lnTo>
                </a:path>
              </a:pathLst>
            </a:custGeom>
            <a:gradFill flip="none" rotWithShape="1">
              <a:gsLst>
                <a:gs pos="0">
                  <a:srgbClr val="00763B"/>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4187" name="Group 6"/>
            <p:cNvGrpSpPr/>
            <p:nvPr/>
          </p:nvGrpSpPr>
          <p:grpSpPr>
            <a:xfrm>
              <a:off x="88900" y="0"/>
              <a:ext cx="1304926" cy="1225551"/>
              <a:chOff x="0" y="0"/>
              <a:chExt cx="1304925" cy="1225550"/>
            </a:xfrm>
          </p:grpSpPr>
          <p:sp>
            <p:nvSpPr>
              <p:cNvPr id="4183" name="AutoShape 7"/>
              <p:cNvSpPr/>
              <p:nvPr/>
            </p:nvSpPr>
            <p:spPr>
              <a:xfrm>
                <a:off x="0" y="0"/>
                <a:ext cx="1304925"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799" y="21600"/>
                    </a:lnTo>
                    <a:lnTo>
                      <a:pt x="21600" y="0"/>
                    </a:lnTo>
                    <a:close/>
                  </a:path>
                </a:pathLst>
              </a:custGeom>
              <a:blipFill rotWithShape="1">
                <a:blip r:embed="rId2" cstate="print"/>
                <a:srcRect/>
                <a:tile tx="0" ty="0" sx="100000" sy="100000" flip="none" algn="tl"/>
              </a:blipFill>
              <a:ln w="12700" cap="sq">
                <a:solidFill>
                  <a:srgbClr val="006633"/>
                </a:solidFill>
                <a:prstDash val="solid"/>
                <a:miter lim="8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184" name="Freeform 8"/>
              <p:cNvSpPr/>
              <p:nvPr/>
            </p:nvSpPr>
            <p:spPr>
              <a:xfrm>
                <a:off x="0" y="0"/>
                <a:ext cx="652463" cy="12255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7823"/>
                    </a:lnTo>
                    <a:lnTo>
                      <a:pt x="6674" y="2098"/>
                    </a:lnTo>
                    <a:lnTo>
                      <a:pt x="0" y="0"/>
                    </a:lnTo>
                    <a:lnTo>
                      <a:pt x="21600" y="21600"/>
                    </a:lnTo>
                  </a:path>
                </a:pathLst>
              </a:custGeom>
              <a:solidFill>
                <a:srgbClr val="002010">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185" name="Freeform 9"/>
              <p:cNvSpPr/>
              <p:nvPr/>
            </p:nvSpPr>
            <p:spPr>
              <a:xfrm>
                <a:off x="0" y="0"/>
                <a:ext cx="1304926" cy="1206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3337" y="21600"/>
                    </a:lnTo>
                    <a:lnTo>
                      <a:pt x="18709" y="21600"/>
                    </a:lnTo>
                    <a:lnTo>
                      <a:pt x="21600" y="0"/>
                    </a:lnTo>
                    <a:lnTo>
                      <a:pt x="0" y="0"/>
                    </a:lnTo>
                  </a:path>
                </a:pathLst>
              </a:custGeom>
              <a:solidFill>
                <a:srgbClr val="71BB96">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186" name="Freeform 10"/>
              <p:cNvSpPr/>
              <p:nvPr/>
            </p:nvSpPr>
            <p:spPr>
              <a:xfrm>
                <a:off x="652462" y="0"/>
                <a:ext cx="652464"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17823"/>
                    </a:lnTo>
                    <a:lnTo>
                      <a:pt x="14873" y="2098"/>
                    </a:lnTo>
                    <a:lnTo>
                      <a:pt x="21600" y="0"/>
                    </a:lnTo>
                    <a:lnTo>
                      <a:pt x="0" y="21600"/>
                    </a:lnTo>
                  </a:path>
                </a:pathLst>
              </a:custGeom>
              <a:solidFill>
                <a:srgbClr val="006633">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4188" name="Rectangle 11"/>
            <p:cNvSpPr/>
            <p:nvPr/>
          </p:nvSpPr>
          <p:spPr>
            <a:xfrm>
              <a:off x="0" y="742950"/>
              <a:ext cx="1522413" cy="173038"/>
            </a:xfrm>
            <a:prstGeom prst="rect">
              <a:avLst/>
            </a:prstGeom>
            <a:gradFill flip="none" rotWithShape="1">
              <a:gsLst>
                <a:gs pos="0">
                  <a:srgbClr val="000000"/>
                </a:gs>
                <a:gs pos="50000">
                  <a:srgbClr val="71BB96"/>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4190" name="Title Text"/>
          <p:cNvSpPr txBox="1">
            <a:spLocks noGrp="1"/>
          </p:cNvSpPr>
          <p:nvPr>
            <p:ph type="title"/>
          </p:nvPr>
        </p:nvSpPr>
        <p:spPr>
          <a:xfrm>
            <a:off x="457200" y="274638"/>
            <a:ext cx="8229600" cy="1143001"/>
          </a:xfrm>
          <a:prstGeom prst="rect">
            <a:avLst/>
          </a:prstGeom>
        </p:spPr>
        <p:txBody>
          <a:bodyPr lIns="46037" tIns="46037" rIns="46037" bIns="46037" anchor="ctr"/>
          <a:lstStyle>
            <a:lvl1pPr>
              <a:defRPr>
                <a:solidFill>
                  <a:srgbClr val="FFFFCC"/>
                </a:solidFill>
              </a:defRPr>
            </a:lvl1pPr>
          </a:lstStyle>
          <a:p>
            <a:r>
              <a:t>Title Text</a:t>
            </a:r>
          </a:p>
        </p:txBody>
      </p:sp>
      <p:sp>
        <p:nvSpPr>
          <p:cNvPr id="4191" name="Body Level One…"/>
          <p:cNvSpPr txBox="1">
            <a:spLocks noGrp="1"/>
          </p:cNvSpPr>
          <p:nvPr>
            <p:ph type="body" sz="quarter" idx="1"/>
          </p:nvPr>
        </p:nvSpPr>
        <p:spPr>
          <a:xfrm>
            <a:off x="457200" y="1535112"/>
            <a:ext cx="4040188" cy="639763"/>
          </a:xfrm>
          <a:prstGeom prst="rect">
            <a:avLst/>
          </a:prstGeom>
        </p:spPr>
        <p:txBody>
          <a:bodyPr lIns="46037" tIns="46037" rIns="46037" bIns="46037" anchor="b">
            <a:normAutofit/>
          </a:bodyPr>
          <a:lstStyle>
            <a:lvl1pPr marL="0" indent="0">
              <a:spcBef>
                <a:spcPts val="500"/>
              </a:spcBef>
              <a:buSzTx/>
              <a:buNone/>
              <a:defRPr sz="2400" b="1">
                <a:solidFill>
                  <a:srgbClr val="EAEAEA"/>
                </a:solidFill>
              </a:defRPr>
            </a:lvl1pPr>
            <a:lvl2pPr marL="0" indent="457200">
              <a:spcBef>
                <a:spcPts val="500"/>
              </a:spcBef>
              <a:buSzTx/>
              <a:buNone/>
              <a:defRPr sz="2400" b="1">
                <a:solidFill>
                  <a:srgbClr val="EAEAEA"/>
                </a:solidFill>
              </a:defRPr>
            </a:lvl2pPr>
            <a:lvl3pPr marL="0" indent="914400">
              <a:spcBef>
                <a:spcPts val="500"/>
              </a:spcBef>
              <a:buSzTx/>
              <a:buNone/>
              <a:defRPr sz="2400" b="1">
                <a:solidFill>
                  <a:srgbClr val="EAEAEA"/>
                </a:solidFill>
              </a:defRPr>
            </a:lvl3pPr>
            <a:lvl4pPr marL="0" indent="1371600">
              <a:spcBef>
                <a:spcPts val="500"/>
              </a:spcBef>
              <a:buSzTx/>
              <a:buNone/>
              <a:defRPr sz="2400" b="1">
                <a:solidFill>
                  <a:srgbClr val="EAEAEA"/>
                </a:solidFill>
              </a:defRPr>
            </a:lvl4pPr>
            <a:lvl5pPr marL="0" indent="1828800">
              <a:spcBef>
                <a:spcPts val="500"/>
              </a:spcBef>
              <a:buSzTx/>
              <a:buNone/>
              <a:defRPr sz="2400" b="1">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4192" name="Text Placeholder 4"/>
          <p:cNvSpPr>
            <a:spLocks noGrp="1"/>
          </p:cNvSpPr>
          <p:nvPr>
            <p:ph type="body" sz="quarter" idx="21"/>
          </p:nvPr>
        </p:nvSpPr>
        <p:spPr>
          <a:xfrm>
            <a:off x="4645025" y="1535112"/>
            <a:ext cx="4041775" cy="639763"/>
          </a:xfrm>
          <a:prstGeom prst="rect">
            <a:avLst/>
          </a:prstGeom>
        </p:spPr>
        <p:txBody>
          <a:bodyPr lIns="46037" tIns="46037" rIns="46037" bIns="46037" anchor="b">
            <a:normAutofit/>
          </a:bodyPr>
          <a:lstStyle/>
          <a:p>
            <a:pPr marL="0" indent="0">
              <a:spcBef>
                <a:spcPts val="500"/>
              </a:spcBef>
              <a:buSzTx/>
              <a:buNone/>
              <a:defRPr sz="2400" b="1">
                <a:solidFill>
                  <a:srgbClr val="EAEAEA"/>
                </a:solidFill>
              </a:defRPr>
            </a:pPr>
            <a:endParaRPr/>
          </a:p>
        </p:txBody>
      </p:sp>
      <p:sp>
        <p:nvSpPr>
          <p:cNvPr id="4193" name="Slide Number"/>
          <p:cNvSpPr txBox="1">
            <a:spLocks noGrp="1"/>
          </p:cNvSpPr>
          <p:nvPr>
            <p:ph type="sldNum" sz="quarter" idx="2"/>
          </p:nvPr>
        </p:nvSpPr>
        <p:spPr>
          <a:xfrm>
            <a:off x="8175624" y="6483951"/>
            <a:ext cx="282577" cy="287723"/>
          </a:xfrm>
          <a:prstGeom prst="rect">
            <a:avLst/>
          </a:prstGeom>
        </p:spPr>
        <p:txBody>
          <a:bodyPr lIns="46037" tIns="46037" rIns="46037" bIns="46037" anchor="ctr"/>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968838239"/>
      </p:ext>
    </p:extLst>
  </p:cSld>
  <p:clrMapOvr>
    <a:masterClrMapping/>
  </p:clrMapOvr>
  <p:transition spd="med"/>
</p:sldLayout>
</file>

<file path=ppt/slideLayouts/slideLayout267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defRPr>
                <a:latin typeface="Times New Roman" charset="0"/>
                <a:ea typeface="ＭＳ Ｐゴシック"/>
              </a:defRPr>
            </a:lvl1pPr>
          </a:lstStyle>
          <a:p>
            <a:pPr>
              <a:defRPr/>
            </a:pPr>
            <a:endParaRPr lang="en-US">
              <a:solidFill>
                <a:srgbClr val="2A3D7A"/>
              </a:solidFill>
            </a:endParaRPr>
          </a:p>
        </p:txBody>
      </p:sp>
      <p:sp>
        <p:nvSpPr>
          <p:cNvPr id="4" name="Rectangle 5"/>
          <p:cNvSpPr>
            <a:spLocks noGrp="1" noChangeArrowheads="1"/>
          </p:cNvSpPr>
          <p:nvPr>
            <p:ph type="ftr" sz="quarter" idx="11"/>
          </p:nvPr>
        </p:nvSpPr>
        <p:spPr/>
        <p:txBody>
          <a:bodyPr/>
          <a:lstStyle>
            <a:lvl1pPr>
              <a:defRPr>
                <a:latin typeface="Times New Roman" charset="0"/>
                <a:ea typeface="ＭＳ Ｐゴシック"/>
              </a:defRPr>
            </a:lvl1pPr>
          </a:lstStyle>
          <a:p>
            <a:pPr>
              <a:defRPr/>
            </a:pPr>
            <a:endParaRPr lang="en-US">
              <a:solidFill>
                <a:srgbClr val="2A3D7A"/>
              </a:solidFill>
            </a:endParaRPr>
          </a:p>
        </p:txBody>
      </p:sp>
      <p:sp>
        <p:nvSpPr>
          <p:cNvPr id="5" name="Rectangle 6"/>
          <p:cNvSpPr>
            <a:spLocks noGrp="1" noChangeArrowheads="1"/>
          </p:cNvSpPr>
          <p:nvPr>
            <p:ph type="sldNum" sz="quarter" idx="12"/>
          </p:nvPr>
        </p:nvSpPr>
        <p:spPr/>
        <p:txBody>
          <a:bodyPr/>
          <a:lstStyle>
            <a:lvl1pPr>
              <a:defRPr>
                <a:latin typeface="Times New Roman" charset="0"/>
                <a:ea typeface="ＭＳ Ｐゴシック"/>
              </a:defRPr>
            </a:lvl1pPr>
          </a:lstStyle>
          <a:p>
            <a:pPr>
              <a:defRPr/>
            </a:pPr>
            <a:fld id="{AC757E35-AD68-A74F-B533-51E2E656BFBF}" type="slidenum">
              <a:rPr lang="en-US">
                <a:solidFill>
                  <a:srgbClr val="2A3D7A"/>
                </a:solidFill>
                <a:latin typeface="Times New Roman"/>
              </a:rPr>
              <a:pPr>
                <a:defRPr/>
              </a:pPr>
              <a:t>‹#›</a:t>
            </a:fld>
            <a:endParaRPr lang="en-US">
              <a:solidFill>
                <a:srgbClr val="2A3D7A"/>
              </a:solidFill>
              <a:latin typeface="Times New Roman"/>
            </a:endParaRPr>
          </a:p>
        </p:txBody>
      </p:sp>
    </p:spTree>
    <p:extLst>
      <p:ext uri="{BB962C8B-B14F-4D97-AF65-F5344CB8AC3E}">
        <p14:creationId xmlns:p14="http://schemas.microsoft.com/office/powerpoint/2010/main" val="3042061485"/>
      </p:ext>
    </p:extLst>
  </p:cSld>
  <p:clrMapOvr>
    <a:masterClrMapping/>
  </p:clrMapOvr>
</p:sldLayout>
</file>

<file path=ppt/slideLayouts/slideLayout267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atin typeface="Times New Roman" charset="0"/>
                <a:ea typeface="ＭＳ Ｐゴシック"/>
              </a:defRPr>
            </a:lvl1pPr>
          </a:lstStyle>
          <a:p>
            <a:pPr>
              <a:defRPr/>
            </a:pPr>
            <a:endParaRPr lang="en-US">
              <a:solidFill>
                <a:srgbClr val="2A3D7A"/>
              </a:solidFill>
            </a:endParaRPr>
          </a:p>
        </p:txBody>
      </p:sp>
      <p:sp>
        <p:nvSpPr>
          <p:cNvPr id="3" name="Rectangle 5"/>
          <p:cNvSpPr>
            <a:spLocks noGrp="1" noChangeArrowheads="1"/>
          </p:cNvSpPr>
          <p:nvPr>
            <p:ph type="ftr" sz="quarter" idx="11"/>
          </p:nvPr>
        </p:nvSpPr>
        <p:spPr/>
        <p:txBody>
          <a:bodyPr/>
          <a:lstStyle>
            <a:lvl1pPr>
              <a:defRPr>
                <a:latin typeface="Times New Roman" charset="0"/>
                <a:ea typeface="ＭＳ Ｐゴシック"/>
              </a:defRPr>
            </a:lvl1pPr>
          </a:lstStyle>
          <a:p>
            <a:pPr>
              <a:defRPr/>
            </a:pPr>
            <a:endParaRPr lang="en-US">
              <a:solidFill>
                <a:srgbClr val="2A3D7A"/>
              </a:solidFill>
            </a:endParaRPr>
          </a:p>
        </p:txBody>
      </p:sp>
      <p:sp>
        <p:nvSpPr>
          <p:cNvPr id="4" name="Rectangle 6"/>
          <p:cNvSpPr>
            <a:spLocks noGrp="1" noChangeArrowheads="1"/>
          </p:cNvSpPr>
          <p:nvPr>
            <p:ph type="sldNum" sz="quarter" idx="12"/>
          </p:nvPr>
        </p:nvSpPr>
        <p:spPr/>
        <p:txBody>
          <a:bodyPr/>
          <a:lstStyle>
            <a:lvl1pPr>
              <a:defRPr>
                <a:latin typeface="Times New Roman" charset="0"/>
                <a:ea typeface="ＭＳ Ｐゴシック"/>
              </a:defRPr>
            </a:lvl1pPr>
          </a:lstStyle>
          <a:p>
            <a:pPr>
              <a:defRPr/>
            </a:pPr>
            <a:fld id="{D0B07FEB-969D-2B41-B703-9707BAB3CA47}" type="slidenum">
              <a:rPr lang="en-US">
                <a:solidFill>
                  <a:srgbClr val="2A3D7A"/>
                </a:solidFill>
                <a:latin typeface="Times New Roman"/>
              </a:rPr>
              <a:pPr>
                <a:defRPr/>
              </a:pPr>
              <a:t>‹#›</a:t>
            </a:fld>
            <a:endParaRPr lang="en-US">
              <a:solidFill>
                <a:srgbClr val="2A3D7A"/>
              </a:solidFill>
              <a:latin typeface="Times New Roman"/>
            </a:endParaRPr>
          </a:p>
        </p:txBody>
      </p:sp>
    </p:spTree>
    <p:extLst>
      <p:ext uri="{BB962C8B-B14F-4D97-AF65-F5344CB8AC3E}">
        <p14:creationId xmlns:p14="http://schemas.microsoft.com/office/powerpoint/2010/main" val="1474770108"/>
      </p:ext>
    </p:extLst>
  </p:cSld>
  <p:clrMapOvr>
    <a:masterClrMapping/>
  </p:clrMapOvr>
</p:sldLayout>
</file>

<file path=ppt/slideLayouts/slideLayout267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atin typeface="Times New Roman" charset="0"/>
                <a:ea typeface="ＭＳ Ｐゴシック"/>
              </a:defRPr>
            </a:lvl1pPr>
          </a:lstStyle>
          <a:p>
            <a:pPr>
              <a:defRPr/>
            </a:pPr>
            <a:endParaRPr lang="en-US">
              <a:solidFill>
                <a:srgbClr val="2A3D7A"/>
              </a:solidFill>
            </a:endParaRPr>
          </a:p>
        </p:txBody>
      </p:sp>
      <p:sp>
        <p:nvSpPr>
          <p:cNvPr id="6" name="Rectangle 5"/>
          <p:cNvSpPr>
            <a:spLocks noGrp="1" noChangeArrowheads="1"/>
          </p:cNvSpPr>
          <p:nvPr>
            <p:ph type="ftr" sz="quarter" idx="11"/>
          </p:nvPr>
        </p:nvSpPr>
        <p:spPr/>
        <p:txBody>
          <a:bodyPr/>
          <a:lstStyle>
            <a:lvl1pPr>
              <a:defRPr>
                <a:latin typeface="Times New Roman" charset="0"/>
                <a:ea typeface="ＭＳ Ｐゴシック"/>
              </a:defRPr>
            </a:lvl1pPr>
          </a:lstStyle>
          <a:p>
            <a:pPr>
              <a:defRPr/>
            </a:pPr>
            <a:endParaRPr lang="en-US">
              <a:solidFill>
                <a:srgbClr val="2A3D7A"/>
              </a:solidFill>
            </a:endParaRPr>
          </a:p>
        </p:txBody>
      </p:sp>
      <p:sp>
        <p:nvSpPr>
          <p:cNvPr id="7" name="Rectangle 6"/>
          <p:cNvSpPr>
            <a:spLocks noGrp="1" noChangeArrowheads="1"/>
          </p:cNvSpPr>
          <p:nvPr>
            <p:ph type="sldNum" sz="quarter" idx="12"/>
          </p:nvPr>
        </p:nvSpPr>
        <p:spPr/>
        <p:txBody>
          <a:bodyPr/>
          <a:lstStyle>
            <a:lvl1pPr>
              <a:defRPr>
                <a:latin typeface="Times New Roman" charset="0"/>
                <a:ea typeface="ＭＳ Ｐゴシック"/>
              </a:defRPr>
            </a:lvl1pPr>
          </a:lstStyle>
          <a:p>
            <a:pPr>
              <a:defRPr/>
            </a:pPr>
            <a:fld id="{DAD6DF18-E628-0741-A49D-6C8F9AB73976}" type="slidenum">
              <a:rPr lang="en-US">
                <a:solidFill>
                  <a:srgbClr val="2A3D7A"/>
                </a:solidFill>
                <a:latin typeface="Times New Roman"/>
              </a:rPr>
              <a:pPr>
                <a:defRPr/>
              </a:pPr>
              <a:t>‹#›</a:t>
            </a:fld>
            <a:endParaRPr lang="en-US">
              <a:solidFill>
                <a:srgbClr val="2A3D7A"/>
              </a:solidFill>
              <a:latin typeface="Times New Roman"/>
            </a:endParaRPr>
          </a:p>
        </p:txBody>
      </p:sp>
    </p:spTree>
    <p:extLst>
      <p:ext uri="{BB962C8B-B14F-4D97-AF65-F5344CB8AC3E}">
        <p14:creationId xmlns:p14="http://schemas.microsoft.com/office/powerpoint/2010/main" val="558191945"/>
      </p:ext>
    </p:extLst>
  </p:cSld>
  <p:clrMapOvr>
    <a:masterClrMapping/>
  </p:clrMapOvr>
</p:sldLayout>
</file>

<file path=ppt/slideLayouts/slideLayout267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atin typeface="Times New Roman" charset="0"/>
                <a:ea typeface="ＭＳ Ｐゴシック"/>
              </a:defRPr>
            </a:lvl1pPr>
          </a:lstStyle>
          <a:p>
            <a:pPr>
              <a:defRPr/>
            </a:pPr>
            <a:endParaRPr lang="en-US">
              <a:solidFill>
                <a:srgbClr val="2A3D7A"/>
              </a:solidFill>
            </a:endParaRPr>
          </a:p>
        </p:txBody>
      </p:sp>
      <p:sp>
        <p:nvSpPr>
          <p:cNvPr id="6" name="Rectangle 5"/>
          <p:cNvSpPr>
            <a:spLocks noGrp="1" noChangeArrowheads="1"/>
          </p:cNvSpPr>
          <p:nvPr>
            <p:ph type="ftr" sz="quarter" idx="11"/>
          </p:nvPr>
        </p:nvSpPr>
        <p:spPr/>
        <p:txBody>
          <a:bodyPr/>
          <a:lstStyle>
            <a:lvl1pPr>
              <a:defRPr>
                <a:latin typeface="Times New Roman" charset="0"/>
                <a:ea typeface="ＭＳ Ｐゴシック"/>
              </a:defRPr>
            </a:lvl1pPr>
          </a:lstStyle>
          <a:p>
            <a:pPr>
              <a:defRPr/>
            </a:pPr>
            <a:endParaRPr lang="en-US">
              <a:solidFill>
                <a:srgbClr val="2A3D7A"/>
              </a:solidFill>
            </a:endParaRPr>
          </a:p>
        </p:txBody>
      </p:sp>
      <p:sp>
        <p:nvSpPr>
          <p:cNvPr id="7" name="Rectangle 6"/>
          <p:cNvSpPr>
            <a:spLocks noGrp="1" noChangeArrowheads="1"/>
          </p:cNvSpPr>
          <p:nvPr>
            <p:ph type="sldNum" sz="quarter" idx="12"/>
          </p:nvPr>
        </p:nvSpPr>
        <p:spPr/>
        <p:txBody>
          <a:bodyPr/>
          <a:lstStyle>
            <a:lvl1pPr>
              <a:defRPr>
                <a:latin typeface="Times New Roman" charset="0"/>
                <a:ea typeface="ＭＳ Ｐゴシック"/>
              </a:defRPr>
            </a:lvl1pPr>
          </a:lstStyle>
          <a:p>
            <a:pPr>
              <a:defRPr/>
            </a:pPr>
            <a:fld id="{BEF42DC8-30B4-2A48-BB11-49F0779E84E8}" type="slidenum">
              <a:rPr lang="en-US">
                <a:solidFill>
                  <a:srgbClr val="2A3D7A"/>
                </a:solidFill>
                <a:latin typeface="Times New Roman"/>
              </a:rPr>
              <a:pPr>
                <a:defRPr/>
              </a:pPr>
              <a:t>‹#›</a:t>
            </a:fld>
            <a:endParaRPr lang="en-US">
              <a:solidFill>
                <a:srgbClr val="2A3D7A"/>
              </a:solidFill>
              <a:latin typeface="Times New Roman"/>
            </a:endParaRPr>
          </a:p>
        </p:txBody>
      </p:sp>
    </p:spTree>
    <p:extLst>
      <p:ext uri="{BB962C8B-B14F-4D97-AF65-F5344CB8AC3E}">
        <p14:creationId xmlns:p14="http://schemas.microsoft.com/office/powerpoint/2010/main" val="2114183706"/>
      </p:ext>
    </p:extLst>
  </p:cSld>
  <p:clrMapOvr>
    <a:masterClrMapping/>
  </p:clrMapOvr>
</p:sldLayout>
</file>

<file path=ppt/slideLayouts/slideLayout267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atin typeface="Times New Roman" charset="0"/>
                <a:ea typeface="ＭＳ Ｐゴシック"/>
              </a:defRPr>
            </a:lvl1pPr>
          </a:lstStyle>
          <a:p>
            <a:pPr>
              <a:defRPr/>
            </a:pPr>
            <a:endParaRPr lang="en-US">
              <a:solidFill>
                <a:srgbClr val="2A3D7A"/>
              </a:solidFill>
            </a:endParaRPr>
          </a:p>
        </p:txBody>
      </p:sp>
      <p:sp>
        <p:nvSpPr>
          <p:cNvPr id="5" name="Rectangle 5"/>
          <p:cNvSpPr>
            <a:spLocks noGrp="1" noChangeArrowheads="1"/>
          </p:cNvSpPr>
          <p:nvPr>
            <p:ph type="ftr" sz="quarter" idx="11"/>
          </p:nvPr>
        </p:nvSpPr>
        <p:spPr/>
        <p:txBody>
          <a:bodyPr/>
          <a:lstStyle>
            <a:lvl1pPr>
              <a:defRPr>
                <a:latin typeface="Times New Roman" charset="0"/>
                <a:ea typeface="ＭＳ Ｐゴシック"/>
              </a:defRPr>
            </a:lvl1pPr>
          </a:lstStyle>
          <a:p>
            <a:pPr>
              <a:defRPr/>
            </a:pPr>
            <a:endParaRPr lang="en-US">
              <a:solidFill>
                <a:srgbClr val="2A3D7A"/>
              </a:solidFill>
            </a:endParaRPr>
          </a:p>
        </p:txBody>
      </p:sp>
      <p:sp>
        <p:nvSpPr>
          <p:cNvPr id="6" name="Rectangle 6"/>
          <p:cNvSpPr>
            <a:spLocks noGrp="1" noChangeArrowheads="1"/>
          </p:cNvSpPr>
          <p:nvPr>
            <p:ph type="sldNum" sz="quarter" idx="12"/>
          </p:nvPr>
        </p:nvSpPr>
        <p:spPr/>
        <p:txBody>
          <a:bodyPr/>
          <a:lstStyle>
            <a:lvl1pPr>
              <a:defRPr>
                <a:latin typeface="Times New Roman" charset="0"/>
                <a:ea typeface="ＭＳ Ｐゴシック"/>
              </a:defRPr>
            </a:lvl1pPr>
          </a:lstStyle>
          <a:p>
            <a:pPr>
              <a:defRPr/>
            </a:pPr>
            <a:fld id="{CFB94EA7-0554-D740-8964-AC80D1EAEF89}" type="slidenum">
              <a:rPr lang="en-US">
                <a:solidFill>
                  <a:srgbClr val="2A3D7A"/>
                </a:solidFill>
                <a:latin typeface="Times New Roman"/>
              </a:rPr>
              <a:pPr>
                <a:defRPr/>
              </a:pPr>
              <a:t>‹#›</a:t>
            </a:fld>
            <a:endParaRPr lang="en-US">
              <a:solidFill>
                <a:srgbClr val="2A3D7A"/>
              </a:solidFill>
              <a:latin typeface="Times New Roman"/>
            </a:endParaRPr>
          </a:p>
        </p:txBody>
      </p:sp>
    </p:spTree>
    <p:extLst>
      <p:ext uri="{BB962C8B-B14F-4D97-AF65-F5344CB8AC3E}">
        <p14:creationId xmlns:p14="http://schemas.microsoft.com/office/powerpoint/2010/main" val="4238314598"/>
      </p:ext>
    </p:extLst>
  </p:cSld>
  <p:clrMapOvr>
    <a:masterClrMapping/>
  </p:clrMapOvr>
</p:sldLayout>
</file>

<file path=ppt/slideLayouts/slideLayout267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atin typeface="Times New Roman" charset="0"/>
                <a:ea typeface="ＭＳ Ｐゴシック"/>
              </a:defRPr>
            </a:lvl1pPr>
          </a:lstStyle>
          <a:p>
            <a:pPr>
              <a:defRPr/>
            </a:pPr>
            <a:endParaRPr lang="en-US">
              <a:solidFill>
                <a:srgbClr val="2A3D7A"/>
              </a:solidFill>
            </a:endParaRPr>
          </a:p>
        </p:txBody>
      </p:sp>
      <p:sp>
        <p:nvSpPr>
          <p:cNvPr id="5" name="Rectangle 5"/>
          <p:cNvSpPr>
            <a:spLocks noGrp="1" noChangeArrowheads="1"/>
          </p:cNvSpPr>
          <p:nvPr>
            <p:ph type="ftr" sz="quarter" idx="11"/>
          </p:nvPr>
        </p:nvSpPr>
        <p:spPr/>
        <p:txBody>
          <a:bodyPr/>
          <a:lstStyle>
            <a:lvl1pPr>
              <a:defRPr>
                <a:latin typeface="Times New Roman" charset="0"/>
                <a:ea typeface="ＭＳ Ｐゴシック"/>
              </a:defRPr>
            </a:lvl1pPr>
          </a:lstStyle>
          <a:p>
            <a:pPr>
              <a:defRPr/>
            </a:pPr>
            <a:endParaRPr lang="en-US">
              <a:solidFill>
                <a:srgbClr val="2A3D7A"/>
              </a:solidFill>
            </a:endParaRPr>
          </a:p>
        </p:txBody>
      </p:sp>
      <p:sp>
        <p:nvSpPr>
          <p:cNvPr id="6" name="Rectangle 6"/>
          <p:cNvSpPr>
            <a:spLocks noGrp="1" noChangeArrowheads="1"/>
          </p:cNvSpPr>
          <p:nvPr>
            <p:ph type="sldNum" sz="quarter" idx="12"/>
          </p:nvPr>
        </p:nvSpPr>
        <p:spPr/>
        <p:txBody>
          <a:bodyPr/>
          <a:lstStyle>
            <a:lvl1pPr>
              <a:defRPr>
                <a:latin typeface="Times New Roman" charset="0"/>
                <a:ea typeface="ＭＳ Ｐゴシック"/>
              </a:defRPr>
            </a:lvl1pPr>
          </a:lstStyle>
          <a:p>
            <a:pPr>
              <a:defRPr/>
            </a:pPr>
            <a:fld id="{ADBF685E-3C9C-FF48-9103-BCD7F1CA31CA}" type="slidenum">
              <a:rPr lang="en-US">
                <a:solidFill>
                  <a:srgbClr val="2A3D7A"/>
                </a:solidFill>
                <a:latin typeface="Times New Roman"/>
              </a:rPr>
              <a:pPr>
                <a:defRPr/>
              </a:pPr>
              <a:t>‹#›</a:t>
            </a:fld>
            <a:endParaRPr lang="en-US">
              <a:solidFill>
                <a:srgbClr val="2A3D7A"/>
              </a:solidFill>
              <a:latin typeface="Times New Roman"/>
            </a:endParaRPr>
          </a:p>
        </p:txBody>
      </p:sp>
    </p:spTree>
    <p:extLst>
      <p:ext uri="{BB962C8B-B14F-4D97-AF65-F5344CB8AC3E}">
        <p14:creationId xmlns:p14="http://schemas.microsoft.com/office/powerpoint/2010/main" val="802494656"/>
      </p:ext>
    </p:extLst>
  </p:cSld>
  <p:clrMapOvr>
    <a:masterClrMapping/>
  </p:clrMapOvr>
</p:sldLayout>
</file>

<file path=ppt/slideLayouts/slideLayout2676.xml><?xml version="1.0" encoding="utf-8"?>
<p:sldLayout xmlns:a="http://schemas.openxmlformats.org/drawingml/2006/main" xmlns:r="http://schemas.openxmlformats.org/officeDocument/2006/relationships" xmlns:p="http://schemas.openxmlformats.org/presentationml/2006/main" type="twoObjOverTx" preserve="1">
  <p:cSld name="Title and 2 Content over Tex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half" idx="3"/>
          </p:nvPr>
        </p:nvSpPr>
        <p:spPr>
          <a:xfrm>
            <a:off x="685800" y="4114800"/>
            <a:ext cx="77724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p:txBody>
          <a:bodyPr/>
          <a:lstStyle>
            <a:lvl1pPr>
              <a:defRPr>
                <a:latin typeface="Times New Roman" charset="0"/>
                <a:ea typeface="ＭＳ Ｐゴシック"/>
              </a:defRPr>
            </a:lvl1pPr>
          </a:lstStyle>
          <a:p>
            <a:pPr defTabSz="914400" fontAlgn="base">
              <a:spcBef>
                <a:spcPct val="0"/>
              </a:spcBef>
              <a:spcAft>
                <a:spcPct val="0"/>
              </a:spcAft>
              <a:defRPr/>
            </a:pPr>
            <a:endParaRPr lang="en-US">
              <a:solidFill>
                <a:srgbClr val="2A3D7A"/>
              </a:solidFill>
            </a:endParaRPr>
          </a:p>
        </p:txBody>
      </p:sp>
      <p:sp>
        <p:nvSpPr>
          <p:cNvPr id="7" name="Rectangle 5"/>
          <p:cNvSpPr>
            <a:spLocks noGrp="1" noChangeArrowheads="1"/>
          </p:cNvSpPr>
          <p:nvPr>
            <p:ph type="ftr" sz="quarter" idx="11"/>
          </p:nvPr>
        </p:nvSpPr>
        <p:spPr/>
        <p:txBody>
          <a:bodyPr/>
          <a:lstStyle>
            <a:lvl1pPr>
              <a:defRPr>
                <a:latin typeface="Times New Roman" charset="0"/>
                <a:ea typeface="ＭＳ Ｐゴシック"/>
              </a:defRPr>
            </a:lvl1pPr>
          </a:lstStyle>
          <a:p>
            <a:pPr defTabSz="914400" fontAlgn="base">
              <a:spcBef>
                <a:spcPct val="0"/>
              </a:spcBef>
              <a:spcAft>
                <a:spcPct val="0"/>
              </a:spcAft>
              <a:defRPr/>
            </a:pPr>
            <a:endParaRPr lang="en-US">
              <a:solidFill>
                <a:srgbClr val="2A3D7A"/>
              </a:solidFill>
            </a:endParaRPr>
          </a:p>
        </p:txBody>
      </p:sp>
      <p:sp>
        <p:nvSpPr>
          <p:cNvPr id="8" name="Rectangle 6"/>
          <p:cNvSpPr>
            <a:spLocks noGrp="1" noChangeArrowheads="1"/>
          </p:cNvSpPr>
          <p:nvPr>
            <p:ph type="sldNum" sz="quarter" idx="12"/>
          </p:nvPr>
        </p:nvSpPr>
        <p:spPr/>
        <p:txBody>
          <a:bodyPr/>
          <a:lstStyle>
            <a:lvl1pPr>
              <a:defRPr>
                <a:latin typeface="Times New Roman" charset="0"/>
                <a:ea typeface="ＭＳ Ｐゴシック"/>
              </a:defRPr>
            </a:lvl1pPr>
          </a:lstStyle>
          <a:p>
            <a:pPr defTabSz="914400" fontAlgn="base">
              <a:spcBef>
                <a:spcPct val="0"/>
              </a:spcBef>
              <a:spcAft>
                <a:spcPct val="0"/>
              </a:spcAft>
              <a:defRPr/>
            </a:pPr>
            <a:fld id="{AE8FC753-32A8-904B-B20C-9CE3D3F722C2}" type="slidenum">
              <a:rPr lang="en-US" sz="2400">
                <a:solidFill>
                  <a:srgbClr val="2A3D7A"/>
                </a:solidFill>
                <a:ea typeface="ＭＳ Ｐゴシック" charset="0"/>
                <a:cs typeface="ＭＳ Ｐゴシック" charset="0"/>
              </a:rPr>
              <a:pPr defTabSz="914400" fontAlgn="base">
                <a:spcBef>
                  <a:spcPct val="0"/>
                </a:spcBef>
                <a:spcAft>
                  <a:spcPct val="0"/>
                </a:spcAft>
                <a:defRPr/>
              </a:pPr>
              <a:t>‹#›</a:t>
            </a:fld>
            <a:endParaRPr lang="en-US">
              <a:solidFill>
                <a:srgbClr val="2A3D7A"/>
              </a:solidFill>
              <a:ea typeface="ＭＳ Ｐゴシック" charset="0"/>
              <a:cs typeface="ＭＳ Ｐゴシック" charset="0"/>
            </a:endParaRPr>
          </a:p>
        </p:txBody>
      </p:sp>
    </p:spTree>
    <p:extLst>
      <p:ext uri="{BB962C8B-B14F-4D97-AF65-F5344CB8AC3E}">
        <p14:creationId xmlns:p14="http://schemas.microsoft.com/office/powerpoint/2010/main" val="4020688795"/>
      </p:ext>
    </p:extLst>
  </p:cSld>
  <p:clrMapOvr>
    <a:masterClrMapping/>
  </p:clrMapOvr>
</p:sldLayout>
</file>

<file path=ppt/slideLayouts/slideLayout267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0ED87CB4-A6F5-0740-B5B9-B28E334539BE}" type="slidenum">
              <a:rPr lang="en-US"/>
              <a:pPr>
                <a:defRPr/>
              </a:pPr>
              <a:t>‹#›</a:t>
            </a:fld>
            <a:endParaRPr lang="en-US"/>
          </a:p>
        </p:txBody>
      </p:sp>
    </p:spTree>
    <p:extLst>
      <p:ext uri="{BB962C8B-B14F-4D97-AF65-F5344CB8AC3E}">
        <p14:creationId xmlns:p14="http://schemas.microsoft.com/office/powerpoint/2010/main" val="2093864277"/>
      </p:ext>
    </p:extLst>
  </p:cSld>
  <p:clrMapOvr>
    <a:masterClrMapping/>
  </p:clrMapOvr>
</p:sldLayout>
</file>

<file path=ppt/slideLayouts/slideLayout267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FBC27992-B5C5-A844-93FB-E7FD2ABFB745}" type="slidenum">
              <a:rPr lang="en-US"/>
              <a:pPr>
                <a:defRPr/>
              </a:pPr>
              <a:t>‹#›</a:t>
            </a:fld>
            <a:endParaRPr lang="en-US"/>
          </a:p>
        </p:txBody>
      </p:sp>
    </p:spTree>
    <p:extLst>
      <p:ext uri="{BB962C8B-B14F-4D97-AF65-F5344CB8AC3E}">
        <p14:creationId xmlns:p14="http://schemas.microsoft.com/office/powerpoint/2010/main" val="1928041455"/>
      </p:ext>
    </p:extLst>
  </p:cSld>
  <p:clrMapOvr>
    <a:masterClrMapping/>
  </p:clrMapOvr>
</p:sldLayout>
</file>

<file path=ppt/slideLayouts/slideLayout267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2AEAEA5E-BC0A-6C49-840F-70571C3621CD}" type="slidenum">
              <a:rPr lang="en-US"/>
              <a:pPr>
                <a:defRPr/>
              </a:pPr>
              <a:t>‹#›</a:t>
            </a:fld>
            <a:endParaRPr lang="en-US"/>
          </a:p>
        </p:txBody>
      </p:sp>
    </p:spTree>
    <p:extLst>
      <p:ext uri="{BB962C8B-B14F-4D97-AF65-F5344CB8AC3E}">
        <p14:creationId xmlns:p14="http://schemas.microsoft.com/office/powerpoint/2010/main" val="2020991123"/>
      </p:ext>
    </p:extLst>
  </p:cSld>
  <p:clrMapOvr>
    <a:masterClrMapping/>
  </p:clrMapOvr>
</p:sldLayout>
</file>

<file path=ppt/slideLayouts/slideLayout268.xml><?xml version="1.0" encoding="utf-8"?>
<p:sldLayout xmlns:a="http://schemas.openxmlformats.org/drawingml/2006/main" xmlns:r="http://schemas.openxmlformats.org/officeDocument/2006/relationships" xmlns:p="http://schemas.openxmlformats.org/presentationml/2006/main" showMasterSp="0" type="tx">
  <p:cSld name="14_Title Only">
    <p:bg>
      <p:bgPr>
        <a:gradFill flip="none" rotWithShape="1">
          <a:gsLst>
            <a:gs pos="0">
              <a:srgbClr val="00763B"/>
            </a:gs>
            <a:gs pos="100000">
              <a:srgbClr val="000000"/>
            </a:gs>
          </a:gsLst>
          <a:path path="circle">
            <a:fillToRect l="50000" t="50000" r="50000" b="50000"/>
          </a:path>
        </a:gradFill>
        <a:effectLst/>
      </p:bgPr>
    </p:bg>
    <p:spTree>
      <p:nvGrpSpPr>
        <p:cNvPr id="1" name=""/>
        <p:cNvGrpSpPr/>
        <p:nvPr/>
      </p:nvGrpSpPr>
      <p:grpSpPr>
        <a:xfrm>
          <a:off x="0" y="0"/>
          <a:ext cx="0" cy="0"/>
          <a:chOff x="0" y="0"/>
          <a:chExt cx="0" cy="0"/>
        </a:xfrm>
      </p:grpSpPr>
      <p:sp>
        <p:nvSpPr>
          <p:cNvPr id="4200" name="Rectangle 2"/>
          <p:cNvSpPr/>
          <p:nvPr/>
        </p:nvSpPr>
        <p:spPr>
          <a:xfrm>
            <a:off x="0" y="0"/>
            <a:ext cx="1752600" cy="6856413"/>
          </a:xfrm>
          <a:prstGeom prst="rect">
            <a:avLst/>
          </a:prstGeom>
          <a:gradFill>
            <a:gsLst>
              <a:gs pos="0">
                <a:srgbClr val="000000"/>
              </a:gs>
              <a:gs pos="50000">
                <a:srgbClr val="00763B"/>
              </a:gs>
              <a:gs pos="100000">
                <a:srgbClr val="000000"/>
              </a:gs>
            </a:gsLst>
            <a:lin ang="5400000"/>
          </a:gradFill>
          <a:ln w="12700">
            <a:miter lim="400000"/>
          </a:ln>
        </p:spPr>
        <p:txBody>
          <a:bodyPr lIns="45719" rIns="45719"/>
          <a:lstStyle/>
          <a:p>
            <a:pPr algn="l">
              <a:defRPr b="0">
                <a:solidFill>
                  <a:srgbClr val="EAEAEA"/>
                </a:solidFill>
              </a:defRPr>
            </a:pPr>
            <a:endParaRPr/>
          </a:p>
        </p:txBody>
      </p:sp>
      <p:grpSp>
        <p:nvGrpSpPr>
          <p:cNvPr id="4209" name="Group 3"/>
          <p:cNvGrpSpPr/>
          <p:nvPr/>
        </p:nvGrpSpPr>
        <p:grpSpPr>
          <a:xfrm>
            <a:off x="152399" y="374650"/>
            <a:ext cx="1524002" cy="1225551"/>
            <a:chOff x="0" y="0"/>
            <a:chExt cx="1524000" cy="1225550"/>
          </a:xfrm>
        </p:grpSpPr>
        <p:sp>
          <p:nvSpPr>
            <p:cNvPr id="4201" name="Freeform 4"/>
            <p:cNvSpPr/>
            <p:nvPr/>
          </p:nvSpPr>
          <p:spPr>
            <a:xfrm>
              <a:off x="1019175"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21600" y="13449"/>
                  </a:moveTo>
                  <a:lnTo>
                    <a:pt x="21600" y="21600"/>
                  </a:lnTo>
                  <a:lnTo>
                    <a:pt x="68" y="6725"/>
                  </a:lnTo>
                  <a:lnTo>
                    <a:pt x="0" y="7336"/>
                  </a:lnTo>
                  <a:lnTo>
                    <a:pt x="3125" y="0"/>
                  </a:lnTo>
                  <a:lnTo>
                    <a:pt x="21600" y="13449"/>
                  </a:lnTo>
                </a:path>
              </a:pathLst>
            </a:custGeom>
            <a:gradFill flip="none" rotWithShape="1">
              <a:gsLst>
                <a:gs pos="0">
                  <a:srgbClr val="000000"/>
                </a:gs>
                <a:gs pos="100000">
                  <a:srgbClr val="00763B"/>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202" name="Freeform 5"/>
            <p:cNvSpPr/>
            <p:nvPr/>
          </p:nvSpPr>
          <p:spPr>
            <a:xfrm>
              <a:off x="0"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0" y="13449"/>
                  </a:moveTo>
                  <a:lnTo>
                    <a:pt x="0" y="21600"/>
                  </a:lnTo>
                  <a:lnTo>
                    <a:pt x="21464" y="6725"/>
                  </a:lnTo>
                  <a:lnTo>
                    <a:pt x="21600" y="7336"/>
                  </a:lnTo>
                  <a:lnTo>
                    <a:pt x="18408" y="0"/>
                  </a:lnTo>
                  <a:lnTo>
                    <a:pt x="0" y="13449"/>
                  </a:lnTo>
                </a:path>
              </a:pathLst>
            </a:custGeom>
            <a:gradFill flip="none" rotWithShape="1">
              <a:gsLst>
                <a:gs pos="0">
                  <a:srgbClr val="00763B"/>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4207" name="Group 6"/>
            <p:cNvGrpSpPr/>
            <p:nvPr/>
          </p:nvGrpSpPr>
          <p:grpSpPr>
            <a:xfrm>
              <a:off x="88900" y="0"/>
              <a:ext cx="1304926" cy="1225551"/>
              <a:chOff x="0" y="0"/>
              <a:chExt cx="1304925" cy="1225550"/>
            </a:xfrm>
          </p:grpSpPr>
          <p:sp>
            <p:nvSpPr>
              <p:cNvPr id="4203" name="AutoShape 7"/>
              <p:cNvSpPr/>
              <p:nvPr/>
            </p:nvSpPr>
            <p:spPr>
              <a:xfrm>
                <a:off x="0" y="0"/>
                <a:ext cx="1304925"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799" y="21600"/>
                    </a:lnTo>
                    <a:lnTo>
                      <a:pt x="21600" y="0"/>
                    </a:lnTo>
                    <a:close/>
                  </a:path>
                </a:pathLst>
              </a:custGeom>
              <a:blipFill rotWithShape="1">
                <a:blip r:embed="rId2" cstate="print"/>
                <a:srcRect/>
                <a:tile tx="0" ty="0" sx="100000" sy="100000" flip="none" algn="tl"/>
              </a:blipFill>
              <a:ln w="12700" cap="sq">
                <a:solidFill>
                  <a:srgbClr val="006633"/>
                </a:solidFill>
                <a:prstDash val="solid"/>
                <a:miter lim="8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204" name="Freeform 8"/>
              <p:cNvSpPr/>
              <p:nvPr/>
            </p:nvSpPr>
            <p:spPr>
              <a:xfrm>
                <a:off x="0" y="0"/>
                <a:ext cx="652463" cy="12255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7823"/>
                    </a:lnTo>
                    <a:lnTo>
                      <a:pt x="6674" y="2098"/>
                    </a:lnTo>
                    <a:lnTo>
                      <a:pt x="0" y="0"/>
                    </a:lnTo>
                    <a:lnTo>
                      <a:pt x="21600" y="21600"/>
                    </a:lnTo>
                  </a:path>
                </a:pathLst>
              </a:custGeom>
              <a:solidFill>
                <a:srgbClr val="002010">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205" name="Freeform 9"/>
              <p:cNvSpPr/>
              <p:nvPr/>
            </p:nvSpPr>
            <p:spPr>
              <a:xfrm>
                <a:off x="0" y="0"/>
                <a:ext cx="1304926" cy="1206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3337" y="21600"/>
                    </a:lnTo>
                    <a:lnTo>
                      <a:pt x="18709" y="21600"/>
                    </a:lnTo>
                    <a:lnTo>
                      <a:pt x="21600" y="0"/>
                    </a:lnTo>
                    <a:lnTo>
                      <a:pt x="0" y="0"/>
                    </a:lnTo>
                  </a:path>
                </a:pathLst>
              </a:custGeom>
              <a:solidFill>
                <a:srgbClr val="71BB96">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206" name="Freeform 10"/>
              <p:cNvSpPr/>
              <p:nvPr/>
            </p:nvSpPr>
            <p:spPr>
              <a:xfrm>
                <a:off x="652462" y="0"/>
                <a:ext cx="652464"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17823"/>
                    </a:lnTo>
                    <a:lnTo>
                      <a:pt x="14873" y="2098"/>
                    </a:lnTo>
                    <a:lnTo>
                      <a:pt x="21600" y="0"/>
                    </a:lnTo>
                    <a:lnTo>
                      <a:pt x="0" y="21600"/>
                    </a:lnTo>
                  </a:path>
                </a:pathLst>
              </a:custGeom>
              <a:solidFill>
                <a:srgbClr val="006633">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4208" name="Rectangle 11"/>
            <p:cNvSpPr/>
            <p:nvPr/>
          </p:nvSpPr>
          <p:spPr>
            <a:xfrm>
              <a:off x="0" y="742950"/>
              <a:ext cx="1522413" cy="173038"/>
            </a:xfrm>
            <a:prstGeom prst="rect">
              <a:avLst/>
            </a:prstGeom>
            <a:gradFill flip="none" rotWithShape="1">
              <a:gsLst>
                <a:gs pos="0">
                  <a:srgbClr val="000000"/>
                </a:gs>
                <a:gs pos="50000">
                  <a:srgbClr val="71BB96"/>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4210" name="Title Text"/>
          <p:cNvSpPr txBox="1">
            <a:spLocks noGrp="1"/>
          </p:cNvSpPr>
          <p:nvPr>
            <p:ph type="title"/>
          </p:nvPr>
        </p:nvSpPr>
        <p:spPr>
          <a:xfrm>
            <a:off x="1905000" y="228600"/>
            <a:ext cx="7086600" cy="1447800"/>
          </a:xfrm>
          <a:prstGeom prst="rect">
            <a:avLst/>
          </a:prstGeom>
        </p:spPr>
        <p:txBody>
          <a:bodyPr lIns="46037" tIns="46037" rIns="46037" bIns="46037" anchor="ctr"/>
          <a:lstStyle>
            <a:lvl1pPr>
              <a:defRPr>
                <a:solidFill>
                  <a:srgbClr val="FFFFCC"/>
                </a:solidFill>
              </a:defRPr>
            </a:lvl1pPr>
          </a:lstStyle>
          <a:p>
            <a:r>
              <a:t>Title Text</a:t>
            </a:r>
          </a:p>
        </p:txBody>
      </p:sp>
      <p:sp>
        <p:nvSpPr>
          <p:cNvPr id="4211" name="Slide Number"/>
          <p:cNvSpPr txBox="1">
            <a:spLocks noGrp="1"/>
          </p:cNvSpPr>
          <p:nvPr>
            <p:ph type="sldNum" sz="quarter" idx="2"/>
          </p:nvPr>
        </p:nvSpPr>
        <p:spPr>
          <a:xfrm>
            <a:off x="8175624" y="6483951"/>
            <a:ext cx="282577" cy="287723"/>
          </a:xfrm>
          <a:prstGeom prst="rect">
            <a:avLst/>
          </a:prstGeom>
        </p:spPr>
        <p:txBody>
          <a:bodyPr lIns="46037" tIns="46037" rIns="46037" bIns="46037" anchor="ctr"/>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849300820"/>
      </p:ext>
    </p:extLst>
  </p:cSld>
  <p:clrMapOvr>
    <a:masterClrMapping/>
  </p:clrMapOvr>
  <p:transition spd="med"/>
</p:sldLayout>
</file>

<file path=ppt/slideLayouts/slideLayout268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EDC587DB-0570-9347-A22A-51B9FD2977CE}" type="slidenum">
              <a:rPr lang="en-US"/>
              <a:pPr>
                <a:defRPr/>
              </a:pPr>
              <a:t>‹#›</a:t>
            </a:fld>
            <a:endParaRPr lang="en-US"/>
          </a:p>
        </p:txBody>
      </p:sp>
    </p:spTree>
    <p:extLst>
      <p:ext uri="{BB962C8B-B14F-4D97-AF65-F5344CB8AC3E}">
        <p14:creationId xmlns:p14="http://schemas.microsoft.com/office/powerpoint/2010/main" val="1026291472"/>
      </p:ext>
    </p:extLst>
  </p:cSld>
  <p:clrMapOvr>
    <a:masterClrMapping/>
  </p:clrMapOvr>
</p:sldLayout>
</file>

<file path=ppt/slideLayouts/slideLayout268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80283C6B-B1EC-F343-8F2A-EEE00D3F743B}" type="slidenum">
              <a:rPr lang="en-US"/>
              <a:pPr>
                <a:defRPr/>
              </a:pPr>
              <a:t>‹#›</a:t>
            </a:fld>
            <a:endParaRPr lang="en-US"/>
          </a:p>
        </p:txBody>
      </p:sp>
    </p:spTree>
    <p:extLst>
      <p:ext uri="{BB962C8B-B14F-4D97-AF65-F5344CB8AC3E}">
        <p14:creationId xmlns:p14="http://schemas.microsoft.com/office/powerpoint/2010/main" val="1623686101"/>
      </p:ext>
    </p:extLst>
  </p:cSld>
  <p:clrMapOvr>
    <a:masterClrMapping/>
  </p:clrMapOvr>
</p:sldLayout>
</file>

<file path=ppt/slideLayouts/slideLayout268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algn="ct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5FE8624F-FBE7-CB4C-A1D1-155976309F53}" type="slidenum">
              <a:rPr lang="en-US"/>
              <a:pPr>
                <a:defRPr/>
              </a:pPr>
              <a:t>‹#›</a:t>
            </a:fld>
            <a:endParaRPr lang="en-US"/>
          </a:p>
        </p:txBody>
      </p:sp>
    </p:spTree>
    <p:extLst>
      <p:ext uri="{BB962C8B-B14F-4D97-AF65-F5344CB8AC3E}">
        <p14:creationId xmlns:p14="http://schemas.microsoft.com/office/powerpoint/2010/main" val="264276577"/>
      </p:ext>
    </p:extLst>
  </p:cSld>
  <p:clrMapOvr>
    <a:masterClrMapping/>
  </p:clrMapOvr>
</p:sldLayout>
</file>

<file path=ppt/slideLayouts/slideLayout268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8F421922-639B-D94E-850D-61AE0215CE64}" type="slidenum">
              <a:rPr lang="en-US"/>
              <a:pPr>
                <a:defRPr/>
              </a:pPr>
              <a:t>‹#›</a:t>
            </a:fld>
            <a:endParaRPr lang="en-US"/>
          </a:p>
        </p:txBody>
      </p:sp>
    </p:spTree>
    <p:extLst>
      <p:ext uri="{BB962C8B-B14F-4D97-AF65-F5344CB8AC3E}">
        <p14:creationId xmlns:p14="http://schemas.microsoft.com/office/powerpoint/2010/main" val="3743613912"/>
      </p:ext>
    </p:extLst>
  </p:cSld>
  <p:clrMapOvr>
    <a:masterClrMapping/>
  </p:clrMapOvr>
</p:sldLayout>
</file>

<file path=ppt/slideLayouts/slideLayout268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2C636029-28F8-C74C-BC4F-B27B77B54025}" type="slidenum">
              <a:rPr lang="en-US"/>
              <a:pPr>
                <a:defRPr/>
              </a:pPr>
              <a:t>‹#›</a:t>
            </a:fld>
            <a:endParaRPr lang="en-US"/>
          </a:p>
        </p:txBody>
      </p:sp>
    </p:spTree>
    <p:extLst>
      <p:ext uri="{BB962C8B-B14F-4D97-AF65-F5344CB8AC3E}">
        <p14:creationId xmlns:p14="http://schemas.microsoft.com/office/powerpoint/2010/main" val="1643986661"/>
      </p:ext>
    </p:extLst>
  </p:cSld>
  <p:clrMapOvr>
    <a:masterClrMapping/>
  </p:clrMapOvr>
</p:sldLayout>
</file>

<file path=ppt/slideLayouts/slideLayout268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88D8F855-A994-7F47-89C6-145F3C0CDBEB}" type="slidenum">
              <a:rPr lang="en-US"/>
              <a:pPr>
                <a:defRPr/>
              </a:pPr>
              <a:t>‹#›</a:t>
            </a:fld>
            <a:endParaRPr lang="en-US"/>
          </a:p>
        </p:txBody>
      </p:sp>
    </p:spTree>
    <p:extLst>
      <p:ext uri="{BB962C8B-B14F-4D97-AF65-F5344CB8AC3E}">
        <p14:creationId xmlns:p14="http://schemas.microsoft.com/office/powerpoint/2010/main" val="3915961851"/>
      </p:ext>
    </p:extLst>
  </p:cSld>
  <p:clrMapOvr>
    <a:masterClrMapping/>
  </p:clrMapOvr>
</p:sldLayout>
</file>

<file path=ppt/slideLayouts/slideLayout268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9C9D741A-F786-5548-9EBD-86A2A7B0A3C7}" type="slidenum">
              <a:rPr lang="en-US"/>
              <a:pPr>
                <a:defRPr/>
              </a:pPr>
              <a:t>‹#›</a:t>
            </a:fld>
            <a:endParaRPr lang="en-US"/>
          </a:p>
        </p:txBody>
      </p:sp>
    </p:spTree>
    <p:extLst>
      <p:ext uri="{BB962C8B-B14F-4D97-AF65-F5344CB8AC3E}">
        <p14:creationId xmlns:p14="http://schemas.microsoft.com/office/powerpoint/2010/main" val="2209921339"/>
      </p:ext>
    </p:extLst>
  </p:cSld>
  <p:clrMapOvr>
    <a:masterClrMapping/>
  </p:clrMapOvr>
</p:sldLayout>
</file>

<file path=ppt/slideLayouts/slideLayout268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B0D56EDB-A00C-A541-A783-1B1F87027E28}" type="slidenum">
              <a:rPr lang="en-US"/>
              <a:pPr>
                <a:defRPr/>
              </a:pPr>
              <a:t>‹#›</a:t>
            </a:fld>
            <a:endParaRPr lang="en-US"/>
          </a:p>
        </p:txBody>
      </p:sp>
    </p:spTree>
    <p:extLst>
      <p:ext uri="{BB962C8B-B14F-4D97-AF65-F5344CB8AC3E}">
        <p14:creationId xmlns:p14="http://schemas.microsoft.com/office/powerpoint/2010/main" val="2712946224"/>
      </p:ext>
    </p:extLst>
  </p:cSld>
  <p:clrMapOvr>
    <a:masterClrMapping/>
  </p:clrMapOvr>
</p:sldLayout>
</file>

<file path=ppt/slideLayouts/slideLayout2688.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quarter" idx="1"/>
          </p:nvPr>
        </p:nvSpPr>
        <p:spPr>
          <a:xfrm>
            <a:off x="6858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6858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Content Placeholder 5"/>
          <p:cNvSpPr>
            <a:spLocks noGrp="1"/>
          </p:cNvSpPr>
          <p:nvPr>
            <p:ph sz="quarter" idx="4"/>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94C04B50-37E3-C44F-8A3C-E0EECB2AD8EF}" type="slidenum">
              <a:rPr lang="en-US"/>
              <a:pPr>
                <a:defRPr/>
              </a:pPr>
              <a:t>‹#›</a:t>
            </a:fld>
            <a:endParaRPr lang="en-US"/>
          </a:p>
        </p:txBody>
      </p:sp>
    </p:spTree>
    <p:extLst>
      <p:ext uri="{BB962C8B-B14F-4D97-AF65-F5344CB8AC3E}">
        <p14:creationId xmlns:p14="http://schemas.microsoft.com/office/powerpoint/2010/main" val="1235064934"/>
      </p:ext>
    </p:extLst>
  </p:cSld>
  <p:clrMapOvr>
    <a:masterClrMapping/>
  </p:clrMapOvr>
</p:sldLayout>
</file>

<file path=ppt/slideLayouts/slideLayout2689.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Rectangle 4"/>
          <p:cNvSpPr>
            <a:spLocks noGrp="1" noChangeArrowheads="1"/>
          </p:cNvSpPr>
          <p:nvPr>
            <p:ph type="dt" sz="half" idx="10"/>
          </p:nvPr>
        </p:nvSpPr>
        <p:spPr/>
        <p:txBody>
          <a:bodyPr/>
          <a:lstStyle>
            <a:lvl1pPr algn="ctr">
              <a:defRPr/>
            </a:lvl1pPr>
          </a:lstStyle>
          <a:p>
            <a:pPr>
              <a:defRPr/>
            </a:pPr>
            <a:endParaRPr lang="en-US"/>
          </a:p>
        </p:txBody>
      </p:sp>
      <p:sp>
        <p:nvSpPr>
          <p:cNvPr id="7" name="Rectangle 5"/>
          <p:cNvSpPr>
            <a:spLocks noGrp="1" noChangeArrowheads="1"/>
          </p:cNvSpPr>
          <p:nvPr>
            <p:ph type="ftr" sz="quarter" idx="11"/>
          </p:nvPr>
        </p:nvSpPr>
        <p:spPr/>
        <p:txBody>
          <a:bodyPr/>
          <a:lstStyle>
            <a:lvl1pPr>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vl1pPr>
          </a:lstStyle>
          <a:p>
            <a:pPr>
              <a:defRPr/>
            </a:pPr>
            <a:fld id="{BFC77593-07CE-C543-8177-94D0EF123715}" type="slidenum">
              <a:rPr lang="en-US"/>
              <a:pPr>
                <a:defRPr/>
              </a:pPr>
              <a:t>‹#›</a:t>
            </a:fld>
            <a:endParaRPr lang="en-US"/>
          </a:p>
        </p:txBody>
      </p:sp>
    </p:spTree>
    <p:extLst>
      <p:ext uri="{BB962C8B-B14F-4D97-AF65-F5344CB8AC3E}">
        <p14:creationId xmlns:p14="http://schemas.microsoft.com/office/powerpoint/2010/main" val="3106850220"/>
      </p:ext>
    </p:extLst>
  </p:cSld>
  <p:clrMapOvr>
    <a:masterClrMapping/>
  </p:clrMapOvr>
</p:sldLayout>
</file>

<file path=ppt/slideLayouts/slideLayout269.xml><?xml version="1.0" encoding="utf-8"?>
<p:sldLayout xmlns:a="http://schemas.openxmlformats.org/drawingml/2006/main" xmlns:r="http://schemas.openxmlformats.org/officeDocument/2006/relationships" xmlns:p="http://schemas.openxmlformats.org/presentationml/2006/main" showMasterSp="0" type="tx">
  <p:cSld name="19_Blank">
    <p:bg>
      <p:bgPr>
        <a:gradFill flip="none" rotWithShape="1">
          <a:gsLst>
            <a:gs pos="0">
              <a:srgbClr val="00763B"/>
            </a:gs>
            <a:gs pos="100000">
              <a:srgbClr val="000000"/>
            </a:gs>
          </a:gsLst>
          <a:path path="circle">
            <a:fillToRect l="50000" t="50000" r="50000" b="50000"/>
          </a:path>
        </a:gradFill>
        <a:effectLst/>
      </p:bgPr>
    </p:bg>
    <p:spTree>
      <p:nvGrpSpPr>
        <p:cNvPr id="1" name=""/>
        <p:cNvGrpSpPr/>
        <p:nvPr/>
      </p:nvGrpSpPr>
      <p:grpSpPr>
        <a:xfrm>
          <a:off x="0" y="0"/>
          <a:ext cx="0" cy="0"/>
          <a:chOff x="0" y="0"/>
          <a:chExt cx="0" cy="0"/>
        </a:xfrm>
      </p:grpSpPr>
      <p:sp>
        <p:nvSpPr>
          <p:cNvPr id="4218" name="Rectangle 2"/>
          <p:cNvSpPr/>
          <p:nvPr/>
        </p:nvSpPr>
        <p:spPr>
          <a:xfrm>
            <a:off x="0" y="0"/>
            <a:ext cx="1752600" cy="6856413"/>
          </a:xfrm>
          <a:prstGeom prst="rect">
            <a:avLst/>
          </a:prstGeom>
          <a:gradFill>
            <a:gsLst>
              <a:gs pos="0">
                <a:srgbClr val="000000"/>
              </a:gs>
              <a:gs pos="50000">
                <a:srgbClr val="00763B"/>
              </a:gs>
              <a:gs pos="100000">
                <a:srgbClr val="000000"/>
              </a:gs>
            </a:gsLst>
            <a:lin ang="5400000"/>
          </a:gradFill>
          <a:ln w="12700">
            <a:miter lim="400000"/>
          </a:ln>
        </p:spPr>
        <p:txBody>
          <a:bodyPr lIns="45719" rIns="45719"/>
          <a:lstStyle/>
          <a:p>
            <a:pPr algn="l">
              <a:defRPr b="0">
                <a:solidFill>
                  <a:srgbClr val="EAEAEA"/>
                </a:solidFill>
              </a:defRPr>
            </a:pPr>
            <a:endParaRPr/>
          </a:p>
        </p:txBody>
      </p:sp>
      <p:grpSp>
        <p:nvGrpSpPr>
          <p:cNvPr id="4227" name="Group 3"/>
          <p:cNvGrpSpPr/>
          <p:nvPr/>
        </p:nvGrpSpPr>
        <p:grpSpPr>
          <a:xfrm>
            <a:off x="152399" y="374650"/>
            <a:ext cx="1524002" cy="1225551"/>
            <a:chOff x="0" y="0"/>
            <a:chExt cx="1524000" cy="1225550"/>
          </a:xfrm>
        </p:grpSpPr>
        <p:sp>
          <p:nvSpPr>
            <p:cNvPr id="4219" name="Freeform 4"/>
            <p:cNvSpPr/>
            <p:nvPr/>
          </p:nvSpPr>
          <p:spPr>
            <a:xfrm>
              <a:off x="1019175"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21600" y="13449"/>
                  </a:moveTo>
                  <a:lnTo>
                    <a:pt x="21600" y="21600"/>
                  </a:lnTo>
                  <a:lnTo>
                    <a:pt x="68" y="6725"/>
                  </a:lnTo>
                  <a:lnTo>
                    <a:pt x="0" y="7336"/>
                  </a:lnTo>
                  <a:lnTo>
                    <a:pt x="3125" y="0"/>
                  </a:lnTo>
                  <a:lnTo>
                    <a:pt x="21600" y="13449"/>
                  </a:lnTo>
                </a:path>
              </a:pathLst>
            </a:custGeom>
            <a:gradFill flip="none" rotWithShape="1">
              <a:gsLst>
                <a:gs pos="0">
                  <a:srgbClr val="000000"/>
                </a:gs>
                <a:gs pos="100000">
                  <a:srgbClr val="00763B"/>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220" name="Freeform 5"/>
            <p:cNvSpPr/>
            <p:nvPr/>
          </p:nvSpPr>
          <p:spPr>
            <a:xfrm>
              <a:off x="0"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0" y="13449"/>
                  </a:moveTo>
                  <a:lnTo>
                    <a:pt x="0" y="21600"/>
                  </a:lnTo>
                  <a:lnTo>
                    <a:pt x="21464" y="6725"/>
                  </a:lnTo>
                  <a:lnTo>
                    <a:pt x="21600" y="7336"/>
                  </a:lnTo>
                  <a:lnTo>
                    <a:pt x="18408" y="0"/>
                  </a:lnTo>
                  <a:lnTo>
                    <a:pt x="0" y="13449"/>
                  </a:lnTo>
                </a:path>
              </a:pathLst>
            </a:custGeom>
            <a:gradFill flip="none" rotWithShape="1">
              <a:gsLst>
                <a:gs pos="0">
                  <a:srgbClr val="00763B"/>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4225" name="Group 6"/>
            <p:cNvGrpSpPr/>
            <p:nvPr/>
          </p:nvGrpSpPr>
          <p:grpSpPr>
            <a:xfrm>
              <a:off x="88900" y="0"/>
              <a:ext cx="1304926" cy="1225551"/>
              <a:chOff x="0" y="0"/>
              <a:chExt cx="1304925" cy="1225550"/>
            </a:xfrm>
          </p:grpSpPr>
          <p:sp>
            <p:nvSpPr>
              <p:cNvPr id="4221" name="AutoShape 7"/>
              <p:cNvSpPr/>
              <p:nvPr/>
            </p:nvSpPr>
            <p:spPr>
              <a:xfrm>
                <a:off x="0" y="0"/>
                <a:ext cx="1304925"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799" y="21600"/>
                    </a:lnTo>
                    <a:lnTo>
                      <a:pt x="21600" y="0"/>
                    </a:lnTo>
                    <a:close/>
                  </a:path>
                </a:pathLst>
              </a:custGeom>
              <a:blipFill rotWithShape="1">
                <a:blip r:embed="rId2" cstate="print"/>
                <a:srcRect/>
                <a:tile tx="0" ty="0" sx="100000" sy="100000" flip="none" algn="tl"/>
              </a:blipFill>
              <a:ln w="12700" cap="sq">
                <a:solidFill>
                  <a:srgbClr val="006633"/>
                </a:solidFill>
                <a:prstDash val="solid"/>
                <a:miter lim="8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222" name="Freeform 8"/>
              <p:cNvSpPr/>
              <p:nvPr/>
            </p:nvSpPr>
            <p:spPr>
              <a:xfrm>
                <a:off x="0" y="0"/>
                <a:ext cx="652463" cy="12255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7823"/>
                    </a:lnTo>
                    <a:lnTo>
                      <a:pt x="6674" y="2098"/>
                    </a:lnTo>
                    <a:lnTo>
                      <a:pt x="0" y="0"/>
                    </a:lnTo>
                    <a:lnTo>
                      <a:pt x="21600" y="21600"/>
                    </a:lnTo>
                  </a:path>
                </a:pathLst>
              </a:custGeom>
              <a:solidFill>
                <a:srgbClr val="002010">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223" name="Freeform 9"/>
              <p:cNvSpPr/>
              <p:nvPr/>
            </p:nvSpPr>
            <p:spPr>
              <a:xfrm>
                <a:off x="0" y="0"/>
                <a:ext cx="1304926" cy="1206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3337" y="21600"/>
                    </a:lnTo>
                    <a:lnTo>
                      <a:pt x="18709" y="21600"/>
                    </a:lnTo>
                    <a:lnTo>
                      <a:pt x="21600" y="0"/>
                    </a:lnTo>
                    <a:lnTo>
                      <a:pt x="0" y="0"/>
                    </a:lnTo>
                  </a:path>
                </a:pathLst>
              </a:custGeom>
              <a:solidFill>
                <a:srgbClr val="71BB96">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224" name="Freeform 10"/>
              <p:cNvSpPr/>
              <p:nvPr/>
            </p:nvSpPr>
            <p:spPr>
              <a:xfrm>
                <a:off x="652462" y="0"/>
                <a:ext cx="652464"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17823"/>
                    </a:lnTo>
                    <a:lnTo>
                      <a:pt x="14873" y="2098"/>
                    </a:lnTo>
                    <a:lnTo>
                      <a:pt x="21600" y="0"/>
                    </a:lnTo>
                    <a:lnTo>
                      <a:pt x="0" y="21600"/>
                    </a:lnTo>
                  </a:path>
                </a:pathLst>
              </a:custGeom>
              <a:solidFill>
                <a:srgbClr val="006633">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4226" name="Rectangle 11"/>
            <p:cNvSpPr/>
            <p:nvPr/>
          </p:nvSpPr>
          <p:spPr>
            <a:xfrm>
              <a:off x="0" y="742950"/>
              <a:ext cx="1522413" cy="173038"/>
            </a:xfrm>
            <a:prstGeom prst="rect">
              <a:avLst/>
            </a:prstGeom>
            <a:gradFill flip="none" rotWithShape="1">
              <a:gsLst>
                <a:gs pos="0">
                  <a:srgbClr val="000000"/>
                </a:gs>
                <a:gs pos="50000">
                  <a:srgbClr val="71BB96"/>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4228" name="Slide Number"/>
          <p:cNvSpPr txBox="1">
            <a:spLocks noGrp="1"/>
          </p:cNvSpPr>
          <p:nvPr>
            <p:ph type="sldNum" sz="quarter" idx="2"/>
          </p:nvPr>
        </p:nvSpPr>
        <p:spPr>
          <a:xfrm>
            <a:off x="8175624" y="6483951"/>
            <a:ext cx="282577" cy="287723"/>
          </a:xfrm>
          <a:prstGeom prst="rect">
            <a:avLst/>
          </a:prstGeom>
        </p:spPr>
        <p:txBody>
          <a:bodyPr lIns="46037" tIns="46037" rIns="46037" bIns="46037" anchor="ctr"/>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283251627"/>
      </p:ext>
    </p:extLst>
  </p:cSld>
  <p:clrMapOvr>
    <a:masterClrMapping/>
  </p:clrMapOvr>
  <p:transition spd="med"/>
</p:sldLayout>
</file>

<file path=ppt/slideLayouts/slideLayout2690.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7"/>
          <p:cNvGrpSpPr>
            <a:grpSpLocks/>
          </p:cNvGrpSpPr>
          <p:nvPr/>
        </p:nvGrpSpPr>
        <p:grpSpPr bwMode="auto">
          <a:xfrm>
            <a:off x="0" y="0"/>
            <a:ext cx="6362700" cy="6858000"/>
            <a:chOff x="0" y="0"/>
            <a:chExt cx="4008" cy="4320"/>
          </a:xfrm>
        </p:grpSpPr>
        <p:pic>
          <p:nvPicPr>
            <p:cNvPr id="5" name="Picture 8" descr="Expbanna"/>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invGray">
            <a:xfrm>
              <a:off x="0" y="0"/>
              <a:ext cx="432" cy="43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6" name="Picture 9" descr="EXPHORSA"/>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208" y="3600"/>
              <a:ext cx="1800" cy="6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pic>
        <p:nvPicPr>
          <p:cNvPr id="7" name="Picture 10" descr="EXPHORSA"/>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1981200" y="3657600"/>
            <a:ext cx="5715000" cy="952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170" name="Rectangle 2"/>
          <p:cNvSpPr>
            <a:spLocks noGrp="1" noChangeArrowheads="1"/>
          </p:cNvSpPr>
          <p:nvPr>
            <p:ph type="ctrTitle"/>
          </p:nvPr>
        </p:nvSpPr>
        <p:spPr>
          <a:xfrm>
            <a:off x="1752600" y="990600"/>
            <a:ext cx="6400800" cy="2514600"/>
          </a:xfrm>
          <a:ln w="76200" cmpd="tri"/>
        </p:spPr>
        <p:txBody>
          <a:bodyPr/>
          <a:lstStyle>
            <a:lvl1pPr algn="ctr">
              <a:defRPr/>
            </a:lvl1pPr>
          </a:lstStyle>
          <a:p>
            <a:r>
              <a:rPr lang="en-US"/>
              <a:t>Click to edit Master title style</a:t>
            </a:r>
          </a:p>
        </p:txBody>
      </p:sp>
      <p:sp>
        <p:nvSpPr>
          <p:cNvPr id="7171" name="Rectangle 3"/>
          <p:cNvSpPr>
            <a:spLocks noGrp="1" noChangeArrowheads="1"/>
          </p:cNvSpPr>
          <p:nvPr>
            <p:ph type="subTitle" idx="1"/>
          </p:nvPr>
        </p:nvSpPr>
        <p:spPr>
          <a:xfrm>
            <a:off x="1752600" y="3886200"/>
            <a:ext cx="6400800" cy="1752600"/>
          </a:xfrm>
          <a:ln w="6350"/>
        </p:spPr>
        <p:txBody>
          <a:bodyPr/>
          <a:lstStyle>
            <a:lvl1pPr marL="0" indent="0" algn="ctr">
              <a:buFontTx/>
              <a:buNone/>
              <a:defRPr/>
            </a:lvl1pPr>
          </a:lstStyle>
          <a:p>
            <a:r>
              <a:rPr lang="en-US"/>
              <a:t>Click to edit Master subtitle style</a:t>
            </a:r>
          </a:p>
        </p:txBody>
      </p:sp>
      <p:sp>
        <p:nvSpPr>
          <p:cNvPr id="8" name="Rectangle 4"/>
          <p:cNvSpPr>
            <a:spLocks noGrp="1" noChangeArrowheads="1"/>
          </p:cNvSpPr>
          <p:nvPr>
            <p:ph type="dt" sz="half" idx="10"/>
          </p:nvPr>
        </p:nvSpPr>
        <p:spPr>
          <a:xfrm>
            <a:off x="914400" y="6400800"/>
            <a:ext cx="1905000" cy="457200"/>
          </a:xfrm>
        </p:spPr>
        <p:txBody>
          <a:bodyPr anchorCtr="0"/>
          <a:lstStyle>
            <a:lvl1pPr>
              <a:defRPr b="1" i="0">
                <a:latin typeface="Arial" panose="020B0604020202020204" pitchFamily="34" charset="0"/>
              </a:defRPr>
            </a:lvl1pPr>
          </a:lstStyle>
          <a:p>
            <a:pPr>
              <a:defRPr/>
            </a:pPr>
            <a:endParaRPr lang="en-US" dirty="0"/>
          </a:p>
        </p:txBody>
      </p:sp>
      <p:sp>
        <p:nvSpPr>
          <p:cNvPr id="9" name="Rectangle 5"/>
          <p:cNvSpPr>
            <a:spLocks noGrp="1" noChangeArrowheads="1"/>
          </p:cNvSpPr>
          <p:nvPr>
            <p:ph type="ftr" sz="quarter" idx="11"/>
          </p:nvPr>
        </p:nvSpPr>
        <p:spPr>
          <a:xfrm>
            <a:off x="3505200" y="6400800"/>
            <a:ext cx="2895600" cy="457200"/>
          </a:xfrm>
        </p:spPr>
        <p:txBody>
          <a:bodyPr anchorCtr="0"/>
          <a:lstStyle>
            <a:lvl1pPr>
              <a:defRPr b="1" i="0">
                <a:latin typeface="Arial" panose="020B0604020202020204" pitchFamily="34" charset="0"/>
              </a:defRPr>
            </a:lvl1pPr>
          </a:lstStyle>
          <a:p>
            <a:pPr>
              <a:defRPr/>
            </a:pPr>
            <a:endParaRPr lang="en-US" dirty="0"/>
          </a:p>
        </p:txBody>
      </p:sp>
      <p:sp>
        <p:nvSpPr>
          <p:cNvPr id="10" name="Rectangle 6"/>
          <p:cNvSpPr>
            <a:spLocks noGrp="1" noChangeArrowheads="1"/>
          </p:cNvSpPr>
          <p:nvPr>
            <p:ph type="sldNum" sz="quarter" idx="12"/>
          </p:nvPr>
        </p:nvSpPr>
        <p:spPr/>
        <p:txBody>
          <a:bodyPr anchorCtr="0"/>
          <a:lstStyle>
            <a:lvl1pPr>
              <a:defRPr b="1" i="0">
                <a:latin typeface="Arial" panose="020B0604020202020204" pitchFamily="34" charset="0"/>
              </a:defRPr>
            </a:lvl1pPr>
          </a:lstStyle>
          <a:p>
            <a:pPr>
              <a:defRPr/>
            </a:pPr>
            <a:fld id="{60F57D3E-C6A1-7545-B951-0AB4179AA8D8}" type="slidenum">
              <a:rPr lang="en-US" smtClean="0"/>
              <a:pPr>
                <a:defRPr/>
              </a:pPr>
              <a:t>‹#›</a:t>
            </a:fld>
            <a:endParaRPr lang="en-US" dirty="0"/>
          </a:p>
        </p:txBody>
      </p:sp>
    </p:spTree>
    <p:extLst>
      <p:ext uri="{BB962C8B-B14F-4D97-AF65-F5344CB8AC3E}">
        <p14:creationId xmlns:p14="http://schemas.microsoft.com/office/powerpoint/2010/main" val="3798809099"/>
      </p:ext>
    </p:extLst>
  </p:cSld>
  <p:clrMapOvr>
    <a:masterClrMapping/>
  </p:clrMapOvr>
</p:sldLayout>
</file>

<file path=ppt/slideLayouts/slideLayout269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BB882333-F1CD-314A-9D73-464A15D217F5}" type="slidenum">
              <a:rPr lang="en-US" smtClean="0"/>
              <a:pPr>
                <a:defRPr/>
              </a:pPr>
              <a:t>‹#›</a:t>
            </a:fld>
            <a:endParaRPr lang="en-US" dirty="0"/>
          </a:p>
        </p:txBody>
      </p:sp>
    </p:spTree>
    <p:extLst>
      <p:ext uri="{BB962C8B-B14F-4D97-AF65-F5344CB8AC3E}">
        <p14:creationId xmlns:p14="http://schemas.microsoft.com/office/powerpoint/2010/main" val="4017678600"/>
      </p:ext>
    </p:extLst>
  </p:cSld>
  <p:clrMapOvr>
    <a:masterClrMapping/>
  </p:clrMapOvr>
</p:sldLayout>
</file>

<file path=ppt/slideLayouts/slideLayout269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8D84D81F-3461-BE46-8E30-E1CC53F5014B}" type="slidenum">
              <a:rPr lang="en-US" smtClean="0"/>
              <a:pPr>
                <a:defRPr/>
              </a:pPr>
              <a:t>‹#›</a:t>
            </a:fld>
            <a:endParaRPr lang="en-US" dirty="0"/>
          </a:p>
        </p:txBody>
      </p:sp>
    </p:spTree>
    <p:extLst>
      <p:ext uri="{BB962C8B-B14F-4D97-AF65-F5344CB8AC3E}">
        <p14:creationId xmlns:p14="http://schemas.microsoft.com/office/powerpoint/2010/main" val="750977647"/>
      </p:ext>
    </p:extLst>
  </p:cSld>
  <p:clrMapOvr>
    <a:masterClrMapping/>
  </p:clrMapOvr>
</p:sldLayout>
</file>

<file path=ppt/slideLayouts/slideLayout269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062038" y="1766888"/>
            <a:ext cx="3808412" cy="4113212"/>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022850" y="1766888"/>
            <a:ext cx="3808413" cy="4113212"/>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21E8FBC2-5C3F-8044-A0FC-46221598AD7C}" type="slidenum">
              <a:rPr lang="en-US" smtClean="0"/>
              <a:pPr>
                <a:defRPr/>
              </a:pPr>
              <a:t>‹#›</a:t>
            </a:fld>
            <a:endParaRPr lang="en-US" dirty="0"/>
          </a:p>
        </p:txBody>
      </p:sp>
    </p:spTree>
    <p:extLst>
      <p:ext uri="{BB962C8B-B14F-4D97-AF65-F5344CB8AC3E}">
        <p14:creationId xmlns:p14="http://schemas.microsoft.com/office/powerpoint/2010/main" val="3060092707"/>
      </p:ext>
    </p:extLst>
  </p:cSld>
  <p:clrMapOvr>
    <a:masterClrMapping/>
  </p:clrMapOvr>
</p:sldLayout>
</file>

<file path=ppt/slideLayouts/slideLayout269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848621B9-8EB3-1647-898C-B682FDB786C2}" type="slidenum">
              <a:rPr lang="en-US" smtClean="0"/>
              <a:pPr>
                <a:defRPr/>
              </a:pPr>
              <a:t>‹#›</a:t>
            </a:fld>
            <a:endParaRPr lang="en-US" dirty="0"/>
          </a:p>
        </p:txBody>
      </p:sp>
    </p:spTree>
    <p:extLst>
      <p:ext uri="{BB962C8B-B14F-4D97-AF65-F5344CB8AC3E}">
        <p14:creationId xmlns:p14="http://schemas.microsoft.com/office/powerpoint/2010/main" val="626415776"/>
      </p:ext>
    </p:extLst>
  </p:cSld>
  <p:clrMapOvr>
    <a:masterClrMapping/>
  </p:clrMapOvr>
</p:sldLayout>
</file>

<file path=ppt/slideLayouts/slideLayout269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5C666ADC-C29C-ED49-B043-84EBD6E0265A}" type="slidenum">
              <a:rPr lang="en-US" smtClean="0"/>
              <a:pPr>
                <a:defRPr/>
              </a:pPr>
              <a:t>‹#›</a:t>
            </a:fld>
            <a:endParaRPr lang="en-US" dirty="0"/>
          </a:p>
        </p:txBody>
      </p:sp>
    </p:spTree>
    <p:extLst>
      <p:ext uri="{BB962C8B-B14F-4D97-AF65-F5344CB8AC3E}">
        <p14:creationId xmlns:p14="http://schemas.microsoft.com/office/powerpoint/2010/main" val="1553307877"/>
      </p:ext>
    </p:extLst>
  </p:cSld>
  <p:clrMapOvr>
    <a:masterClrMapping/>
  </p:clrMapOvr>
</p:sldLayout>
</file>

<file path=ppt/slideLayouts/slideLayout269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1B170433-E275-224D-BD76-E8D8DAB322B7}" type="slidenum">
              <a:rPr lang="en-US" smtClean="0"/>
              <a:pPr>
                <a:defRPr/>
              </a:pPr>
              <a:t>‹#›</a:t>
            </a:fld>
            <a:endParaRPr lang="en-US" dirty="0"/>
          </a:p>
        </p:txBody>
      </p:sp>
    </p:spTree>
    <p:extLst>
      <p:ext uri="{BB962C8B-B14F-4D97-AF65-F5344CB8AC3E}">
        <p14:creationId xmlns:p14="http://schemas.microsoft.com/office/powerpoint/2010/main" val="42358987"/>
      </p:ext>
    </p:extLst>
  </p:cSld>
  <p:clrMapOvr>
    <a:masterClrMapping/>
  </p:clrMapOvr>
</p:sldLayout>
</file>

<file path=ppt/slideLayouts/slideLayout269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4A774582-9DA3-DE4E-9EFE-8E28585E075C}" type="slidenum">
              <a:rPr lang="en-US" smtClean="0"/>
              <a:pPr>
                <a:defRPr/>
              </a:pPr>
              <a:t>‹#›</a:t>
            </a:fld>
            <a:endParaRPr lang="en-US" dirty="0"/>
          </a:p>
        </p:txBody>
      </p:sp>
    </p:spTree>
    <p:extLst>
      <p:ext uri="{BB962C8B-B14F-4D97-AF65-F5344CB8AC3E}">
        <p14:creationId xmlns:p14="http://schemas.microsoft.com/office/powerpoint/2010/main" val="234410947"/>
      </p:ext>
    </p:extLst>
  </p:cSld>
  <p:clrMapOvr>
    <a:masterClrMapping/>
  </p:clrMapOvr>
</p:sldLayout>
</file>

<file path=ppt/slideLayouts/slideLayout269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6452960E-0E64-CC4B-B6DB-02176539C433}" type="slidenum">
              <a:rPr lang="en-US" smtClean="0"/>
              <a:pPr>
                <a:defRPr/>
              </a:pPr>
              <a:t>‹#›</a:t>
            </a:fld>
            <a:endParaRPr lang="en-US" dirty="0"/>
          </a:p>
        </p:txBody>
      </p:sp>
    </p:spTree>
    <p:extLst>
      <p:ext uri="{BB962C8B-B14F-4D97-AF65-F5344CB8AC3E}">
        <p14:creationId xmlns:p14="http://schemas.microsoft.com/office/powerpoint/2010/main" val="520802617"/>
      </p:ext>
    </p:extLst>
  </p:cSld>
  <p:clrMapOvr>
    <a:masterClrMapping/>
  </p:clrMapOvr>
</p:sldLayout>
</file>

<file path=ppt/slideLayouts/slideLayout269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064D80E7-F761-FF42-8AD1-A83C0C0D1AB0}" type="slidenum">
              <a:rPr lang="en-US" smtClean="0"/>
              <a:pPr>
                <a:defRPr/>
              </a:pPr>
              <a:t>‹#›</a:t>
            </a:fld>
            <a:endParaRPr lang="en-US" dirty="0"/>
          </a:p>
        </p:txBody>
      </p:sp>
    </p:spTree>
    <p:extLst>
      <p:ext uri="{BB962C8B-B14F-4D97-AF65-F5344CB8AC3E}">
        <p14:creationId xmlns:p14="http://schemas.microsoft.com/office/powerpoint/2010/main" val="3061112742"/>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6"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183608D9-E17D-EF41-B855-0F776DCE407A}" type="slidenum">
              <a:rPr lang="en-US" smtClean="0"/>
              <a:pPr>
                <a:defRPr/>
              </a:pPr>
              <a:t>‹#›</a:t>
            </a:fld>
            <a:endParaRPr lang="en-US" dirty="0"/>
          </a:p>
        </p:txBody>
      </p:sp>
    </p:spTree>
    <p:extLst>
      <p:ext uri="{BB962C8B-B14F-4D97-AF65-F5344CB8AC3E}">
        <p14:creationId xmlns:p14="http://schemas.microsoft.com/office/powerpoint/2010/main" val="305276245"/>
      </p:ext>
    </p:extLst>
  </p:cSld>
  <p:clrMapOvr>
    <a:masterClrMapping/>
  </p:clrMapOvr>
  <p:transition/>
</p:sldLayout>
</file>

<file path=ppt/slideLayouts/slideLayout270.xml><?xml version="1.0" encoding="utf-8"?>
<p:sldLayout xmlns:a="http://schemas.openxmlformats.org/drawingml/2006/main" xmlns:r="http://schemas.openxmlformats.org/officeDocument/2006/relationships" xmlns:p="http://schemas.openxmlformats.org/presentationml/2006/main" showMasterSp="0" type="tx">
  <p:cSld name="13_Content with Caption">
    <p:bg>
      <p:bgPr>
        <a:gradFill flip="none" rotWithShape="1">
          <a:gsLst>
            <a:gs pos="0">
              <a:srgbClr val="00763B"/>
            </a:gs>
            <a:gs pos="100000">
              <a:srgbClr val="000000"/>
            </a:gs>
          </a:gsLst>
          <a:path path="circle">
            <a:fillToRect l="50000" t="50000" r="50000" b="50000"/>
          </a:path>
        </a:gradFill>
        <a:effectLst/>
      </p:bgPr>
    </p:bg>
    <p:spTree>
      <p:nvGrpSpPr>
        <p:cNvPr id="1" name=""/>
        <p:cNvGrpSpPr/>
        <p:nvPr/>
      </p:nvGrpSpPr>
      <p:grpSpPr>
        <a:xfrm>
          <a:off x="0" y="0"/>
          <a:ext cx="0" cy="0"/>
          <a:chOff x="0" y="0"/>
          <a:chExt cx="0" cy="0"/>
        </a:xfrm>
      </p:grpSpPr>
      <p:sp>
        <p:nvSpPr>
          <p:cNvPr id="4235" name="Rectangle 2"/>
          <p:cNvSpPr/>
          <p:nvPr/>
        </p:nvSpPr>
        <p:spPr>
          <a:xfrm>
            <a:off x="0" y="0"/>
            <a:ext cx="1752600" cy="6856413"/>
          </a:xfrm>
          <a:prstGeom prst="rect">
            <a:avLst/>
          </a:prstGeom>
          <a:gradFill>
            <a:gsLst>
              <a:gs pos="0">
                <a:srgbClr val="000000"/>
              </a:gs>
              <a:gs pos="50000">
                <a:srgbClr val="00763B"/>
              </a:gs>
              <a:gs pos="100000">
                <a:srgbClr val="000000"/>
              </a:gs>
            </a:gsLst>
            <a:lin ang="5400000"/>
          </a:gradFill>
          <a:ln w="12700">
            <a:miter lim="400000"/>
          </a:ln>
        </p:spPr>
        <p:txBody>
          <a:bodyPr lIns="45719" rIns="45719"/>
          <a:lstStyle/>
          <a:p>
            <a:pPr algn="l">
              <a:defRPr b="0">
                <a:solidFill>
                  <a:srgbClr val="EAEAEA"/>
                </a:solidFill>
              </a:defRPr>
            </a:pPr>
            <a:endParaRPr/>
          </a:p>
        </p:txBody>
      </p:sp>
      <p:grpSp>
        <p:nvGrpSpPr>
          <p:cNvPr id="4244" name="Group 3"/>
          <p:cNvGrpSpPr/>
          <p:nvPr/>
        </p:nvGrpSpPr>
        <p:grpSpPr>
          <a:xfrm>
            <a:off x="152399" y="374650"/>
            <a:ext cx="1524002" cy="1225551"/>
            <a:chOff x="0" y="0"/>
            <a:chExt cx="1524000" cy="1225550"/>
          </a:xfrm>
        </p:grpSpPr>
        <p:sp>
          <p:nvSpPr>
            <p:cNvPr id="4236" name="Freeform 4"/>
            <p:cNvSpPr/>
            <p:nvPr/>
          </p:nvSpPr>
          <p:spPr>
            <a:xfrm>
              <a:off x="1019175"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21600" y="13449"/>
                  </a:moveTo>
                  <a:lnTo>
                    <a:pt x="21600" y="21600"/>
                  </a:lnTo>
                  <a:lnTo>
                    <a:pt x="68" y="6725"/>
                  </a:lnTo>
                  <a:lnTo>
                    <a:pt x="0" y="7336"/>
                  </a:lnTo>
                  <a:lnTo>
                    <a:pt x="3125" y="0"/>
                  </a:lnTo>
                  <a:lnTo>
                    <a:pt x="21600" y="13449"/>
                  </a:lnTo>
                </a:path>
              </a:pathLst>
            </a:custGeom>
            <a:gradFill flip="none" rotWithShape="1">
              <a:gsLst>
                <a:gs pos="0">
                  <a:srgbClr val="000000"/>
                </a:gs>
                <a:gs pos="100000">
                  <a:srgbClr val="00763B"/>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237" name="Freeform 5"/>
            <p:cNvSpPr/>
            <p:nvPr/>
          </p:nvSpPr>
          <p:spPr>
            <a:xfrm>
              <a:off x="0"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0" y="13449"/>
                  </a:moveTo>
                  <a:lnTo>
                    <a:pt x="0" y="21600"/>
                  </a:lnTo>
                  <a:lnTo>
                    <a:pt x="21464" y="6725"/>
                  </a:lnTo>
                  <a:lnTo>
                    <a:pt x="21600" y="7336"/>
                  </a:lnTo>
                  <a:lnTo>
                    <a:pt x="18408" y="0"/>
                  </a:lnTo>
                  <a:lnTo>
                    <a:pt x="0" y="13449"/>
                  </a:lnTo>
                </a:path>
              </a:pathLst>
            </a:custGeom>
            <a:gradFill flip="none" rotWithShape="1">
              <a:gsLst>
                <a:gs pos="0">
                  <a:srgbClr val="00763B"/>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4242" name="Group 6"/>
            <p:cNvGrpSpPr/>
            <p:nvPr/>
          </p:nvGrpSpPr>
          <p:grpSpPr>
            <a:xfrm>
              <a:off x="88900" y="0"/>
              <a:ext cx="1304926" cy="1225551"/>
              <a:chOff x="0" y="0"/>
              <a:chExt cx="1304925" cy="1225550"/>
            </a:xfrm>
          </p:grpSpPr>
          <p:sp>
            <p:nvSpPr>
              <p:cNvPr id="4238" name="AutoShape 7"/>
              <p:cNvSpPr/>
              <p:nvPr/>
            </p:nvSpPr>
            <p:spPr>
              <a:xfrm>
                <a:off x="0" y="0"/>
                <a:ext cx="1304925"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799" y="21600"/>
                    </a:lnTo>
                    <a:lnTo>
                      <a:pt x="21600" y="0"/>
                    </a:lnTo>
                    <a:close/>
                  </a:path>
                </a:pathLst>
              </a:custGeom>
              <a:blipFill rotWithShape="1">
                <a:blip r:embed="rId2" cstate="print"/>
                <a:srcRect/>
                <a:tile tx="0" ty="0" sx="100000" sy="100000" flip="none" algn="tl"/>
              </a:blipFill>
              <a:ln w="12700" cap="sq">
                <a:solidFill>
                  <a:srgbClr val="006633"/>
                </a:solidFill>
                <a:prstDash val="solid"/>
                <a:miter lim="8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239" name="Freeform 8"/>
              <p:cNvSpPr/>
              <p:nvPr/>
            </p:nvSpPr>
            <p:spPr>
              <a:xfrm>
                <a:off x="0" y="0"/>
                <a:ext cx="652463" cy="12255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7823"/>
                    </a:lnTo>
                    <a:lnTo>
                      <a:pt x="6674" y="2098"/>
                    </a:lnTo>
                    <a:lnTo>
                      <a:pt x="0" y="0"/>
                    </a:lnTo>
                    <a:lnTo>
                      <a:pt x="21600" y="21600"/>
                    </a:lnTo>
                  </a:path>
                </a:pathLst>
              </a:custGeom>
              <a:solidFill>
                <a:srgbClr val="002010">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240" name="Freeform 9"/>
              <p:cNvSpPr/>
              <p:nvPr/>
            </p:nvSpPr>
            <p:spPr>
              <a:xfrm>
                <a:off x="0" y="0"/>
                <a:ext cx="1304926" cy="1206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3337" y="21600"/>
                    </a:lnTo>
                    <a:lnTo>
                      <a:pt x="18709" y="21600"/>
                    </a:lnTo>
                    <a:lnTo>
                      <a:pt x="21600" y="0"/>
                    </a:lnTo>
                    <a:lnTo>
                      <a:pt x="0" y="0"/>
                    </a:lnTo>
                  </a:path>
                </a:pathLst>
              </a:custGeom>
              <a:solidFill>
                <a:srgbClr val="71BB96">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241" name="Freeform 10"/>
              <p:cNvSpPr/>
              <p:nvPr/>
            </p:nvSpPr>
            <p:spPr>
              <a:xfrm>
                <a:off x="652462" y="0"/>
                <a:ext cx="652464"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17823"/>
                    </a:lnTo>
                    <a:lnTo>
                      <a:pt x="14873" y="2098"/>
                    </a:lnTo>
                    <a:lnTo>
                      <a:pt x="21600" y="0"/>
                    </a:lnTo>
                    <a:lnTo>
                      <a:pt x="0" y="21600"/>
                    </a:lnTo>
                  </a:path>
                </a:pathLst>
              </a:custGeom>
              <a:solidFill>
                <a:srgbClr val="006633">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4243" name="Rectangle 11"/>
            <p:cNvSpPr/>
            <p:nvPr/>
          </p:nvSpPr>
          <p:spPr>
            <a:xfrm>
              <a:off x="0" y="742950"/>
              <a:ext cx="1522413" cy="173038"/>
            </a:xfrm>
            <a:prstGeom prst="rect">
              <a:avLst/>
            </a:prstGeom>
            <a:gradFill flip="none" rotWithShape="1">
              <a:gsLst>
                <a:gs pos="0">
                  <a:srgbClr val="000000"/>
                </a:gs>
                <a:gs pos="50000">
                  <a:srgbClr val="71BB96"/>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4245" name="Title Text"/>
          <p:cNvSpPr txBox="1">
            <a:spLocks noGrp="1"/>
          </p:cNvSpPr>
          <p:nvPr>
            <p:ph type="title"/>
          </p:nvPr>
        </p:nvSpPr>
        <p:spPr>
          <a:xfrm>
            <a:off x="457200" y="273050"/>
            <a:ext cx="3008314" cy="1162050"/>
          </a:xfrm>
          <a:prstGeom prst="rect">
            <a:avLst/>
          </a:prstGeom>
        </p:spPr>
        <p:txBody>
          <a:bodyPr lIns="46037" tIns="46037" rIns="46037" bIns="46037"/>
          <a:lstStyle>
            <a:lvl1pPr>
              <a:defRPr sz="2000" b="1">
                <a:solidFill>
                  <a:srgbClr val="FFFFCC"/>
                </a:solidFill>
              </a:defRPr>
            </a:lvl1pPr>
          </a:lstStyle>
          <a:p>
            <a:r>
              <a:t>Title Text</a:t>
            </a:r>
          </a:p>
        </p:txBody>
      </p:sp>
      <p:sp>
        <p:nvSpPr>
          <p:cNvPr id="4246" name="Body Level One…"/>
          <p:cNvSpPr txBox="1">
            <a:spLocks noGrp="1"/>
          </p:cNvSpPr>
          <p:nvPr>
            <p:ph type="body" idx="1"/>
          </p:nvPr>
        </p:nvSpPr>
        <p:spPr>
          <a:xfrm>
            <a:off x="3575050" y="273050"/>
            <a:ext cx="5111750" cy="5853113"/>
          </a:xfrm>
          <a:prstGeom prst="rect">
            <a:avLst/>
          </a:prstGeom>
        </p:spPr>
        <p:txBody>
          <a:bodyPr lIns="46037" tIns="46037" rIns="46037" bIns="46037">
            <a:normAutofit/>
          </a:bodyPr>
          <a:lstStyle>
            <a:lvl1pPr>
              <a:buClr>
                <a:srgbClr val="FFFFCC"/>
              </a:buClr>
              <a:buSzPct val="90000"/>
              <a:buChar char="Ú"/>
              <a:defRPr>
                <a:solidFill>
                  <a:srgbClr val="EAEAEA"/>
                </a:solidFill>
              </a:defRPr>
            </a:lvl1pPr>
            <a:lvl2pPr>
              <a:buClr>
                <a:srgbClr val="FFFFCC"/>
              </a:buClr>
              <a:buChar char="–"/>
              <a:defRPr>
                <a:solidFill>
                  <a:srgbClr val="EAEAEA"/>
                </a:solidFill>
              </a:defRPr>
            </a:lvl2pPr>
            <a:lvl3pPr>
              <a:buClr>
                <a:srgbClr val="FFFFCC"/>
              </a:buClr>
              <a:defRPr>
                <a:solidFill>
                  <a:srgbClr val="EAEAEA"/>
                </a:solidFill>
              </a:defRPr>
            </a:lvl3pPr>
            <a:lvl4pPr>
              <a:buClr>
                <a:srgbClr val="FFFFCC"/>
              </a:buClr>
              <a:buChar char="–"/>
              <a:defRPr>
                <a:solidFill>
                  <a:srgbClr val="EAEAEA"/>
                </a:solidFill>
              </a:defRPr>
            </a:lvl4pPr>
            <a:lvl5pPr>
              <a:buClr>
                <a:srgbClr val="FFFFCC"/>
              </a:buClr>
              <a:buChar char="•"/>
              <a:defRPr>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4247" name="Text Placeholder 3"/>
          <p:cNvSpPr>
            <a:spLocks noGrp="1"/>
          </p:cNvSpPr>
          <p:nvPr>
            <p:ph type="body" sz="half" idx="21"/>
          </p:nvPr>
        </p:nvSpPr>
        <p:spPr>
          <a:xfrm>
            <a:off x="457199" y="1435100"/>
            <a:ext cx="3008315" cy="4691063"/>
          </a:xfrm>
          <a:prstGeom prst="rect">
            <a:avLst/>
          </a:prstGeom>
        </p:spPr>
        <p:txBody>
          <a:bodyPr lIns="46037" tIns="46037" rIns="46037" bIns="46037">
            <a:normAutofit/>
          </a:bodyPr>
          <a:lstStyle/>
          <a:p>
            <a:pPr marL="0" indent="0">
              <a:spcBef>
                <a:spcPts val="300"/>
              </a:spcBef>
              <a:buSzTx/>
              <a:buNone/>
              <a:defRPr sz="1400">
                <a:solidFill>
                  <a:srgbClr val="EAEAEA"/>
                </a:solidFill>
              </a:defRPr>
            </a:pPr>
            <a:endParaRPr/>
          </a:p>
        </p:txBody>
      </p:sp>
      <p:sp>
        <p:nvSpPr>
          <p:cNvPr id="4248" name="Slide Number"/>
          <p:cNvSpPr txBox="1">
            <a:spLocks noGrp="1"/>
          </p:cNvSpPr>
          <p:nvPr>
            <p:ph type="sldNum" sz="quarter" idx="2"/>
          </p:nvPr>
        </p:nvSpPr>
        <p:spPr>
          <a:xfrm>
            <a:off x="8175624" y="6483951"/>
            <a:ext cx="282577" cy="287723"/>
          </a:xfrm>
          <a:prstGeom prst="rect">
            <a:avLst/>
          </a:prstGeom>
        </p:spPr>
        <p:txBody>
          <a:bodyPr lIns="46037" tIns="46037" rIns="46037" bIns="46037" anchor="ctr"/>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695251933"/>
      </p:ext>
    </p:extLst>
  </p:cSld>
  <p:clrMapOvr>
    <a:masterClrMapping/>
  </p:clrMapOvr>
  <p:transition spd="med"/>
</p:sldLayout>
</file>

<file path=ppt/slideLayouts/slideLayout270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896100" y="381000"/>
            <a:ext cx="1943100" cy="54991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062038" y="381000"/>
            <a:ext cx="5681662" cy="54991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E0B846BC-7FB1-3D4A-A74E-A411AD29982A}" type="slidenum">
              <a:rPr lang="en-US" smtClean="0"/>
              <a:pPr>
                <a:defRPr/>
              </a:pPr>
              <a:t>‹#›</a:t>
            </a:fld>
            <a:endParaRPr lang="en-US" dirty="0"/>
          </a:p>
        </p:txBody>
      </p:sp>
    </p:spTree>
    <p:extLst>
      <p:ext uri="{BB962C8B-B14F-4D97-AF65-F5344CB8AC3E}">
        <p14:creationId xmlns:p14="http://schemas.microsoft.com/office/powerpoint/2010/main" val="4209736495"/>
      </p:ext>
    </p:extLst>
  </p:cSld>
  <p:clrMapOvr>
    <a:masterClrMapping/>
  </p:clrMapOvr>
</p:sldLayout>
</file>

<file path=ppt/slideLayouts/slideLayout270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15E67026-492B-EC44-8B88-C42F494F6924}" type="datetimeFigureOut">
              <a:rPr lang="en-US" smtClean="0"/>
              <a:pPr>
                <a:defRPr/>
              </a:pPr>
              <a:t>2/15/24</a:t>
            </a:fld>
            <a:endParaRPr lang="en-US" dirty="0"/>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C52D8F7B-2FCF-5447-8DB4-6219DC8E1CE4}" type="slidenum">
              <a:rPr lang="en-US" smtClean="0"/>
              <a:pPr>
                <a:defRPr/>
              </a:pPr>
              <a:t>‹#›</a:t>
            </a:fld>
            <a:endParaRPr lang="en-US" dirty="0"/>
          </a:p>
        </p:txBody>
      </p:sp>
    </p:spTree>
    <p:extLst>
      <p:ext uri="{BB962C8B-B14F-4D97-AF65-F5344CB8AC3E}">
        <p14:creationId xmlns:p14="http://schemas.microsoft.com/office/powerpoint/2010/main" val="1750730094"/>
      </p:ext>
    </p:extLst>
  </p:cSld>
  <p:clrMapOvr>
    <a:masterClrMapping/>
  </p:clrMapOvr>
</p:sldLayout>
</file>

<file path=ppt/slideLayouts/slideLayout270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7A7652E6-73AF-6D42-AA48-2463A5560065}" type="datetimeFigureOut">
              <a:rPr lang="en-US" smtClean="0"/>
              <a:pPr>
                <a:defRPr/>
              </a:pPr>
              <a:t>2/15/24</a:t>
            </a:fld>
            <a:endParaRPr lang="en-US" dirty="0"/>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E48A8590-9B50-3E49-BA0D-F43CF3DB51E0}" type="slidenum">
              <a:rPr lang="en-US" smtClean="0"/>
              <a:pPr>
                <a:defRPr/>
              </a:pPr>
              <a:t>‹#›</a:t>
            </a:fld>
            <a:endParaRPr lang="en-US" dirty="0"/>
          </a:p>
        </p:txBody>
      </p:sp>
    </p:spTree>
    <p:extLst>
      <p:ext uri="{BB962C8B-B14F-4D97-AF65-F5344CB8AC3E}">
        <p14:creationId xmlns:p14="http://schemas.microsoft.com/office/powerpoint/2010/main" val="4233373980"/>
      </p:ext>
    </p:extLst>
  </p:cSld>
  <p:clrMapOvr>
    <a:masterClrMapping/>
  </p:clrMapOvr>
</p:sldLayout>
</file>

<file path=ppt/slideLayouts/slideLayout270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18332BAE-E9F1-734A-976D-58DD5C59622C}" type="datetimeFigureOut">
              <a:rPr lang="en-US" smtClean="0"/>
              <a:pPr>
                <a:defRPr/>
              </a:pPr>
              <a:t>2/15/24</a:t>
            </a:fld>
            <a:endParaRPr lang="en-US" dirty="0"/>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766E898E-E7D5-FD49-B7DC-0971726D0481}" type="slidenum">
              <a:rPr lang="en-US" smtClean="0"/>
              <a:pPr>
                <a:defRPr/>
              </a:pPr>
              <a:t>‹#›</a:t>
            </a:fld>
            <a:endParaRPr lang="en-US" dirty="0"/>
          </a:p>
        </p:txBody>
      </p:sp>
    </p:spTree>
    <p:extLst>
      <p:ext uri="{BB962C8B-B14F-4D97-AF65-F5344CB8AC3E}">
        <p14:creationId xmlns:p14="http://schemas.microsoft.com/office/powerpoint/2010/main" val="1803788632"/>
      </p:ext>
    </p:extLst>
  </p:cSld>
  <p:clrMapOvr>
    <a:masterClrMapping/>
  </p:clrMapOvr>
</p:sldLayout>
</file>

<file path=ppt/slideLayouts/slideLayout270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A42DF34E-C08B-BC4B-B4A8-3FF3D34F6A61}" type="datetimeFigureOut">
              <a:rPr lang="en-US" smtClean="0"/>
              <a:pPr>
                <a:defRPr/>
              </a:pPr>
              <a:t>2/15/24</a:t>
            </a:fld>
            <a:endParaRPr lang="en-US" dirty="0"/>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06114336-C556-AD4F-80E3-4891DB937912}" type="slidenum">
              <a:rPr lang="en-US" smtClean="0"/>
              <a:pPr>
                <a:defRPr/>
              </a:pPr>
              <a:t>‹#›</a:t>
            </a:fld>
            <a:endParaRPr lang="en-US" dirty="0"/>
          </a:p>
        </p:txBody>
      </p:sp>
    </p:spTree>
    <p:extLst>
      <p:ext uri="{BB962C8B-B14F-4D97-AF65-F5344CB8AC3E}">
        <p14:creationId xmlns:p14="http://schemas.microsoft.com/office/powerpoint/2010/main" val="2732369122"/>
      </p:ext>
    </p:extLst>
  </p:cSld>
  <p:clrMapOvr>
    <a:masterClrMapping/>
  </p:clrMapOvr>
</p:sldLayout>
</file>

<file path=ppt/slideLayouts/slideLayout270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10330024-35D8-D94A-8999-7B7B6B51CA1B}" type="datetimeFigureOut">
              <a:rPr lang="en-US" smtClean="0"/>
              <a:pPr>
                <a:defRPr/>
              </a:pPr>
              <a:t>2/15/24</a:t>
            </a:fld>
            <a:endParaRPr lang="en-US" dirty="0"/>
          </a:p>
        </p:txBody>
      </p:sp>
      <p:sp>
        <p:nvSpPr>
          <p:cNvPr id="8"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9"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A9A045FC-3700-984A-B207-4D872868D8EA}" type="slidenum">
              <a:rPr lang="en-US" smtClean="0"/>
              <a:pPr>
                <a:defRPr/>
              </a:pPr>
              <a:t>‹#›</a:t>
            </a:fld>
            <a:endParaRPr lang="en-US" dirty="0"/>
          </a:p>
        </p:txBody>
      </p:sp>
    </p:spTree>
    <p:extLst>
      <p:ext uri="{BB962C8B-B14F-4D97-AF65-F5344CB8AC3E}">
        <p14:creationId xmlns:p14="http://schemas.microsoft.com/office/powerpoint/2010/main" val="1286710273"/>
      </p:ext>
    </p:extLst>
  </p:cSld>
  <p:clrMapOvr>
    <a:masterClrMapping/>
  </p:clrMapOvr>
</p:sldLayout>
</file>

<file path=ppt/slideLayouts/slideLayout270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905C3A14-E094-2A4E-8099-0EDC7438E730}" type="datetimeFigureOut">
              <a:rPr lang="en-US" smtClean="0"/>
              <a:pPr>
                <a:defRPr/>
              </a:pPr>
              <a:t>2/15/24</a:t>
            </a:fld>
            <a:endParaRPr lang="en-US" dirty="0"/>
          </a:p>
        </p:txBody>
      </p:sp>
      <p:sp>
        <p:nvSpPr>
          <p:cNvPr id="4"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5"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9BAE152D-FDAA-9E47-9A0E-2ED8E9B3CB27}" type="slidenum">
              <a:rPr lang="en-US" smtClean="0"/>
              <a:pPr>
                <a:defRPr/>
              </a:pPr>
              <a:t>‹#›</a:t>
            </a:fld>
            <a:endParaRPr lang="en-US" dirty="0"/>
          </a:p>
        </p:txBody>
      </p:sp>
    </p:spTree>
    <p:extLst>
      <p:ext uri="{BB962C8B-B14F-4D97-AF65-F5344CB8AC3E}">
        <p14:creationId xmlns:p14="http://schemas.microsoft.com/office/powerpoint/2010/main" val="2607527365"/>
      </p:ext>
    </p:extLst>
  </p:cSld>
  <p:clrMapOvr>
    <a:masterClrMapping/>
  </p:clrMapOvr>
</p:sldLayout>
</file>

<file path=ppt/slideLayouts/slideLayout270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E3F908AB-5B50-4F49-94AA-220D160AA4F4}" type="datetimeFigureOut">
              <a:rPr lang="en-US" smtClean="0"/>
              <a:pPr>
                <a:defRPr/>
              </a:pPr>
              <a:t>2/15/24</a:t>
            </a:fld>
            <a:endParaRPr lang="en-US" dirty="0"/>
          </a:p>
        </p:txBody>
      </p:sp>
      <p:sp>
        <p:nvSpPr>
          <p:cNvPr id="3"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4"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18BB8D47-628B-824C-8574-3A1169235049}" type="slidenum">
              <a:rPr lang="en-US" smtClean="0"/>
              <a:pPr>
                <a:defRPr/>
              </a:pPr>
              <a:t>‹#›</a:t>
            </a:fld>
            <a:endParaRPr lang="en-US" dirty="0"/>
          </a:p>
        </p:txBody>
      </p:sp>
    </p:spTree>
    <p:extLst>
      <p:ext uri="{BB962C8B-B14F-4D97-AF65-F5344CB8AC3E}">
        <p14:creationId xmlns:p14="http://schemas.microsoft.com/office/powerpoint/2010/main" val="4255099442"/>
      </p:ext>
    </p:extLst>
  </p:cSld>
  <p:clrMapOvr>
    <a:masterClrMapping/>
  </p:clrMapOvr>
</p:sldLayout>
</file>

<file path=ppt/slideLayouts/slideLayout270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48366DE2-63B7-4041-8918-7F499461D365}" type="datetimeFigureOut">
              <a:rPr lang="en-US" smtClean="0"/>
              <a:pPr>
                <a:defRPr/>
              </a:pPr>
              <a:t>2/15/24</a:t>
            </a:fld>
            <a:endParaRPr lang="en-US" dirty="0"/>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6525CA73-0552-214B-B539-DF47D6D79F0D}" type="slidenum">
              <a:rPr lang="en-US" smtClean="0"/>
              <a:pPr>
                <a:defRPr/>
              </a:pPr>
              <a:t>‹#›</a:t>
            </a:fld>
            <a:endParaRPr lang="en-US" dirty="0"/>
          </a:p>
        </p:txBody>
      </p:sp>
    </p:spTree>
    <p:extLst>
      <p:ext uri="{BB962C8B-B14F-4D97-AF65-F5344CB8AC3E}">
        <p14:creationId xmlns:p14="http://schemas.microsoft.com/office/powerpoint/2010/main" val="1816560713"/>
      </p:ext>
    </p:extLst>
  </p:cSld>
  <p:clrMapOvr>
    <a:masterClrMapping/>
  </p:clrMapOvr>
</p:sldLayout>
</file>

<file path=ppt/slideLayouts/slideLayout270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FE8933BA-218B-C447-AF2D-4B676F47CDE7}" type="datetimeFigureOut">
              <a:rPr lang="en-US" smtClean="0"/>
              <a:pPr>
                <a:defRPr/>
              </a:pPr>
              <a:t>2/15/24</a:t>
            </a:fld>
            <a:endParaRPr lang="en-US" dirty="0"/>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6F44B108-CFD7-CE48-A9BB-702F622A5320}" type="slidenum">
              <a:rPr lang="en-US" smtClean="0"/>
              <a:pPr>
                <a:defRPr/>
              </a:pPr>
              <a:t>‹#›</a:t>
            </a:fld>
            <a:endParaRPr lang="en-US" dirty="0"/>
          </a:p>
        </p:txBody>
      </p:sp>
    </p:spTree>
    <p:extLst>
      <p:ext uri="{BB962C8B-B14F-4D97-AF65-F5344CB8AC3E}">
        <p14:creationId xmlns:p14="http://schemas.microsoft.com/office/powerpoint/2010/main" val="2006747831"/>
      </p:ext>
    </p:extLst>
  </p:cSld>
  <p:clrMapOvr>
    <a:masterClrMapping/>
  </p:clrMapOvr>
</p:sldLayout>
</file>

<file path=ppt/slideLayouts/slideLayout271.xml><?xml version="1.0" encoding="utf-8"?>
<p:sldLayout xmlns:a="http://schemas.openxmlformats.org/drawingml/2006/main" xmlns:r="http://schemas.openxmlformats.org/officeDocument/2006/relationships" xmlns:p="http://schemas.openxmlformats.org/presentationml/2006/main" showMasterSp="0" type="tx">
  <p:cSld name="13_Picture with Caption">
    <p:bg>
      <p:bgPr>
        <a:gradFill flip="none" rotWithShape="1">
          <a:gsLst>
            <a:gs pos="0">
              <a:srgbClr val="00763B"/>
            </a:gs>
            <a:gs pos="100000">
              <a:srgbClr val="000000"/>
            </a:gs>
          </a:gsLst>
          <a:path path="circle">
            <a:fillToRect l="50000" t="50000" r="50000" b="50000"/>
          </a:path>
        </a:gradFill>
        <a:effectLst/>
      </p:bgPr>
    </p:bg>
    <p:spTree>
      <p:nvGrpSpPr>
        <p:cNvPr id="1" name=""/>
        <p:cNvGrpSpPr/>
        <p:nvPr/>
      </p:nvGrpSpPr>
      <p:grpSpPr>
        <a:xfrm>
          <a:off x="0" y="0"/>
          <a:ext cx="0" cy="0"/>
          <a:chOff x="0" y="0"/>
          <a:chExt cx="0" cy="0"/>
        </a:xfrm>
      </p:grpSpPr>
      <p:sp>
        <p:nvSpPr>
          <p:cNvPr id="4255" name="Rectangle 2"/>
          <p:cNvSpPr/>
          <p:nvPr/>
        </p:nvSpPr>
        <p:spPr>
          <a:xfrm>
            <a:off x="0" y="0"/>
            <a:ext cx="1752600" cy="6856413"/>
          </a:xfrm>
          <a:prstGeom prst="rect">
            <a:avLst/>
          </a:prstGeom>
          <a:gradFill>
            <a:gsLst>
              <a:gs pos="0">
                <a:srgbClr val="000000"/>
              </a:gs>
              <a:gs pos="50000">
                <a:srgbClr val="00763B"/>
              </a:gs>
              <a:gs pos="100000">
                <a:srgbClr val="000000"/>
              </a:gs>
            </a:gsLst>
            <a:lin ang="5400000"/>
          </a:gradFill>
          <a:ln w="12700">
            <a:miter lim="400000"/>
          </a:ln>
        </p:spPr>
        <p:txBody>
          <a:bodyPr lIns="45719" rIns="45719"/>
          <a:lstStyle/>
          <a:p>
            <a:pPr algn="l">
              <a:defRPr b="0">
                <a:solidFill>
                  <a:srgbClr val="EAEAEA"/>
                </a:solidFill>
              </a:defRPr>
            </a:pPr>
            <a:endParaRPr/>
          </a:p>
        </p:txBody>
      </p:sp>
      <p:grpSp>
        <p:nvGrpSpPr>
          <p:cNvPr id="4264" name="Group 3"/>
          <p:cNvGrpSpPr/>
          <p:nvPr/>
        </p:nvGrpSpPr>
        <p:grpSpPr>
          <a:xfrm>
            <a:off x="152399" y="374650"/>
            <a:ext cx="1524002" cy="1225551"/>
            <a:chOff x="0" y="0"/>
            <a:chExt cx="1524000" cy="1225550"/>
          </a:xfrm>
        </p:grpSpPr>
        <p:sp>
          <p:nvSpPr>
            <p:cNvPr id="4256" name="Freeform 4"/>
            <p:cNvSpPr/>
            <p:nvPr/>
          </p:nvSpPr>
          <p:spPr>
            <a:xfrm>
              <a:off x="1019175"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21600" y="13449"/>
                  </a:moveTo>
                  <a:lnTo>
                    <a:pt x="21600" y="21600"/>
                  </a:lnTo>
                  <a:lnTo>
                    <a:pt x="68" y="6725"/>
                  </a:lnTo>
                  <a:lnTo>
                    <a:pt x="0" y="7336"/>
                  </a:lnTo>
                  <a:lnTo>
                    <a:pt x="3125" y="0"/>
                  </a:lnTo>
                  <a:lnTo>
                    <a:pt x="21600" y="13449"/>
                  </a:lnTo>
                </a:path>
              </a:pathLst>
            </a:custGeom>
            <a:gradFill flip="none" rotWithShape="1">
              <a:gsLst>
                <a:gs pos="0">
                  <a:srgbClr val="000000"/>
                </a:gs>
                <a:gs pos="100000">
                  <a:srgbClr val="00763B"/>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257" name="Freeform 5"/>
            <p:cNvSpPr/>
            <p:nvPr/>
          </p:nvSpPr>
          <p:spPr>
            <a:xfrm>
              <a:off x="0"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0" y="13449"/>
                  </a:moveTo>
                  <a:lnTo>
                    <a:pt x="0" y="21600"/>
                  </a:lnTo>
                  <a:lnTo>
                    <a:pt x="21464" y="6725"/>
                  </a:lnTo>
                  <a:lnTo>
                    <a:pt x="21600" y="7336"/>
                  </a:lnTo>
                  <a:lnTo>
                    <a:pt x="18408" y="0"/>
                  </a:lnTo>
                  <a:lnTo>
                    <a:pt x="0" y="13449"/>
                  </a:lnTo>
                </a:path>
              </a:pathLst>
            </a:custGeom>
            <a:gradFill flip="none" rotWithShape="1">
              <a:gsLst>
                <a:gs pos="0">
                  <a:srgbClr val="00763B"/>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4262" name="Group 6"/>
            <p:cNvGrpSpPr/>
            <p:nvPr/>
          </p:nvGrpSpPr>
          <p:grpSpPr>
            <a:xfrm>
              <a:off x="88900" y="0"/>
              <a:ext cx="1304926" cy="1225551"/>
              <a:chOff x="0" y="0"/>
              <a:chExt cx="1304925" cy="1225550"/>
            </a:xfrm>
          </p:grpSpPr>
          <p:sp>
            <p:nvSpPr>
              <p:cNvPr id="4258" name="AutoShape 7"/>
              <p:cNvSpPr/>
              <p:nvPr/>
            </p:nvSpPr>
            <p:spPr>
              <a:xfrm>
                <a:off x="0" y="0"/>
                <a:ext cx="1304925"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799" y="21600"/>
                    </a:lnTo>
                    <a:lnTo>
                      <a:pt x="21600" y="0"/>
                    </a:lnTo>
                    <a:close/>
                  </a:path>
                </a:pathLst>
              </a:custGeom>
              <a:blipFill rotWithShape="1">
                <a:blip r:embed="rId2" cstate="print"/>
                <a:srcRect/>
                <a:tile tx="0" ty="0" sx="100000" sy="100000" flip="none" algn="tl"/>
              </a:blipFill>
              <a:ln w="12700" cap="sq">
                <a:solidFill>
                  <a:srgbClr val="006633"/>
                </a:solidFill>
                <a:prstDash val="solid"/>
                <a:miter lim="8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259" name="Freeform 8"/>
              <p:cNvSpPr/>
              <p:nvPr/>
            </p:nvSpPr>
            <p:spPr>
              <a:xfrm>
                <a:off x="0" y="0"/>
                <a:ext cx="652463" cy="12255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7823"/>
                    </a:lnTo>
                    <a:lnTo>
                      <a:pt x="6674" y="2098"/>
                    </a:lnTo>
                    <a:lnTo>
                      <a:pt x="0" y="0"/>
                    </a:lnTo>
                    <a:lnTo>
                      <a:pt x="21600" y="21600"/>
                    </a:lnTo>
                  </a:path>
                </a:pathLst>
              </a:custGeom>
              <a:solidFill>
                <a:srgbClr val="002010">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260" name="Freeform 9"/>
              <p:cNvSpPr/>
              <p:nvPr/>
            </p:nvSpPr>
            <p:spPr>
              <a:xfrm>
                <a:off x="0" y="0"/>
                <a:ext cx="1304926" cy="1206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3337" y="21600"/>
                    </a:lnTo>
                    <a:lnTo>
                      <a:pt x="18709" y="21600"/>
                    </a:lnTo>
                    <a:lnTo>
                      <a:pt x="21600" y="0"/>
                    </a:lnTo>
                    <a:lnTo>
                      <a:pt x="0" y="0"/>
                    </a:lnTo>
                  </a:path>
                </a:pathLst>
              </a:custGeom>
              <a:solidFill>
                <a:srgbClr val="71BB96">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261" name="Freeform 10"/>
              <p:cNvSpPr/>
              <p:nvPr/>
            </p:nvSpPr>
            <p:spPr>
              <a:xfrm>
                <a:off x="652462" y="0"/>
                <a:ext cx="652464"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17823"/>
                    </a:lnTo>
                    <a:lnTo>
                      <a:pt x="14873" y="2098"/>
                    </a:lnTo>
                    <a:lnTo>
                      <a:pt x="21600" y="0"/>
                    </a:lnTo>
                    <a:lnTo>
                      <a:pt x="0" y="21600"/>
                    </a:lnTo>
                  </a:path>
                </a:pathLst>
              </a:custGeom>
              <a:solidFill>
                <a:srgbClr val="006633">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4263" name="Rectangle 11"/>
            <p:cNvSpPr/>
            <p:nvPr/>
          </p:nvSpPr>
          <p:spPr>
            <a:xfrm>
              <a:off x="0" y="742950"/>
              <a:ext cx="1522413" cy="173038"/>
            </a:xfrm>
            <a:prstGeom prst="rect">
              <a:avLst/>
            </a:prstGeom>
            <a:gradFill flip="none" rotWithShape="1">
              <a:gsLst>
                <a:gs pos="0">
                  <a:srgbClr val="000000"/>
                </a:gs>
                <a:gs pos="50000">
                  <a:srgbClr val="71BB96"/>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4265" name="Title Text"/>
          <p:cNvSpPr txBox="1">
            <a:spLocks noGrp="1"/>
          </p:cNvSpPr>
          <p:nvPr>
            <p:ph type="title"/>
          </p:nvPr>
        </p:nvSpPr>
        <p:spPr>
          <a:xfrm>
            <a:off x="1792288" y="4800600"/>
            <a:ext cx="5486401" cy="566738"/>
          </a:xfrm>
          <a:prstGeom prst="rect">
            <a:avLst/>
          </a:prstGeom>
        </p:spPr>
        <p:txBody>
          <a:bodyPr lIns="46037" tIns="46037" rIns="46037" bIns="46037"/>
          <a:lstStyle>
            <a:lvl1pPr>
              <a:defRPr sz="2000" b="1">
                <a:solidFill>
                  <a:srgbClr val="FFFFCC"/>
                </a:solidFill>
              </a:defRPr>
            </a:lvl1pPr>
          </a:lstStyle>
          <a:p>
            <a:r>
              <a:t>Title Text</a:t>
            </a:r>
          </a:p>
        </p:txBody>
      </p:sp>
      <p:sp>
        <p:nvSpPr>
          <p:cNvPr id="4266"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4267" name="Body Level One…"/>
          <p:cNvSpPr txBox="1">
            <a:spLocks noGrp="1"/>
          </p:cNvSpPr>
          <p:nvPr>
            <p:ph type="body" sz="quarter" idx="1"/>
          </p:nvPr>
        </p:nvSpPr>
        <p:spPr>
          <a:xfrm>
            <a:off x="1792288" y="5367337"/>
            <a:ext cx="5486401" cy="804863"/>
          </a:xfrm>
          <a:prstGeom prst="rect">
            <a:avLst/>
          </a:prstGeom>
        </p:spPr>
        <p:txBody>
          <a:bodyPr lIns="46037" tIns="46037" rIns="46037" bIns="46037">
            <a:normAutofit/>
          </a:bodyPr>
          <a:lstStyle>
            <a:lvl1pPr marL="0" indent="0">
              <a:spcBef>
                <a:spcPts val="300"/>
              </a:spcBef>
              <a:buSzTx/>
              <a:buNone/>
              <a:defRPr sz="1400">
                <a:solidFill>
                  <a:srgbClr val="EAEAEA"/>
                </a:solidFill>
              </a:defRPr>
            </a:lvl1pPr>
            <a:lvl2pPr marL="0" indent="457200">
              <a:spcBef>
                <a:spcPts val="300"/>
              </a:spcBef>
              <a:buSzTx/>
              <a:buNone/>
              <a:defRPr sz="1400">
                <a:solidFill>
                  <a:srgbClr val="EAEAEA"/>
                </a:solidFill>
              </a:defRPr>
            </a:lvl2pPr>
            <a:lvl3pPr marL="0" indent="914400">
              <a:spcBef>
                <a:spcPts val="300"/>
              </a:spcBef>
              <a:buSzTx/>
              <a:buNone/>
              <a:defRPr sz="1400">
                <a:solidFill>
                  <a:srgbClr val="EAEAEA"/>
                </a:solidFill>
              </a:defRPr>
            </a:lvl3pPr>
            <a:lvl4pPr marL="0" indent="1371600">
              <a:spcBef>
                <a:spcPts val="300"/>
              </a:spcBef>
              <a:buSzTx/>
              <a:buNone/>
              <a:defRPr sz="1400">
                <a:solidFill>
                  <a:srgbClr val="EAEAEA"/>
                </a:solidFill>
              </a:defRPr>
            </a:lvl4pPr>
            <a:lvl5pPr marL="0" indent="1828800">
              <a:spcBef>
                <a:spcPts val="300"/>
              </a:spcBef>
              <a:buSzTx/>
              <a:buNone/>
              <a:defRPr sz="1400">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4268" name="Slide Number"/>
          <p:cNvSpPr txBox="1">
            <a:spLocks noGrp="1"/>
          </p:cNvSpPr>
          <p:nvPr>
            <p:ph type="sldNum" sz="quarter" idx="2"/>
          </p:nvPr>
        </p:nvSpPr>
        <p:spPr>
          <a:xfrm>
            <a:off x="8175624" y="6483951"/>
            <a:ext cx="282577" cy="287723"/>
          </a:xfrm>
          <a:prstGeom prst="rect">
            <a:avLst/>
          </a:prstGeom>
        </p:spPr>
        <p:txBody>
          <a:bodyPr lIns="46037" tIns="46037" rIns="46037" bIns="46037" anchor="ctr"/>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831157957"/>
      </p:ext>
    </p:extLst>
  </p:cSld>
  <p:clrMapOvr>
    <a:masterClrMapping/>
  </p:clrMapOvr>
  <p:transition spd="med"/>
</p:sldLayout>
</file>

<file path=ppt/slideLayouts/slideLayout27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9DB22C59-F915-1047-9473-5D5FE98DF12C}" type="datetimeFigureOut">
              <a:rPr lang="en-US" smtClean="0"/>
              <a:pPr>
                <a:defRPr/>
              </a:pPr>
              <a:t>2/15/24</a:t>
            </a:fld>
            <a:endParaRPr lang="en-US" dirty="0"/>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E59E6DFA-5FBA-3043-9187-CA3798BD5BD7}" type="slidenum">
              <a:rPr lang="en-US" smtClean="0"/>
              <a:pPr>
                <a:defRPr/>
              </a:pPr>
              <a:t>‹#›</a:t>
            </a:fld>
            <a:endParaRPr lang="en-US" dirty="0"/>
          </a:p>
        </p:txBody>
      </p:sp>
    </p:spTree>
    <p:extLst>
      <p:ext uri="{BB962C8B-B14F-4D97-AF65-F5344CB8AC3E}">
        <p14:creationId xmlns:p14="http://schemas.microsoft.com/office/powerpoint/2010/main" val="594506185"/>
      </p:ext>
    </p:extLst>
  </p:cSld>
  <p:clrMapOvr>
    <a:masterClrMapping/>
  </p:clrMapOvr>
</p:sldLayout>
</file>

<file path=ppt/slideLayouts/slideLayout27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E8CF1EB7-CA46-CA4B-BD9C-063522A155A6}" type="datetimeFigureOut">
              <a:rPr lang="en-US" smtClean="0"/>
              <a:pPr>
                <a:defRPr/>
              </a:pPr>
              <a:t>2/15/24</a:t>
            </a:fld>
            <a:endParaRPr lang="en-US" dirty="0"/>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3A81F1A0-283A-9E48-B9B5-B61800A6FBBD}" type="slidenum">
              <a:rPr lang="en-US" smtClean="0"/>
              <a:pPr>
                <a:defRPr/>
              </a:pPr>
              <a:t>‹#›</a:t>
            </a:fld>
            <a:endParaRPr lang="en-US" dirty="0"/>
          </a:p>
        </p:txBody>
      </p:sp>
    </p:spTree>
    <p:extLst>
      <p:ext uri="{BB962C8B-B14F-4D97-AF65-F5344CB8AC3E}">
        <p14:creationId xmlns:p14="http://schemas.microsoft.com/office/powerpoint/2010/main" val="2985473416"/>
      </p:ext>
    </p:extLst>
  </p:cSld>
  <p:clrMapOvr>
    <a:masterClrMapping/>
  </p:clrMapOvr>
</p:sldLayout>
</file>

<file path=ppt/slideLayouts/slideLayout2712.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spcBef>
                <a:spcPct val="20000"/>
              </a:spcBef>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a:spcBef>
                <a:spcPct val="20000"/>
              </a:spcBef>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a:spcBef>
                <a:spcPct val="20000"/>
              </a:spcBef>
              <a:defRPr b="1" i="0">
                <a:latin typeface="Arial" panose="020B0604020202020204" pitchFamily="34" charset="0"/>
              </a:defRPr>
            </a:lvl1pPr>
          </a:lstStyle>
          <a:p>
            <a:pPr>
              <a:defRPr/>
            </a:pPr>
            <a:fld id="{77CC1E64-E32B-9847-A452-6EBF747A8A32}" type="slidenum">
              <a:rPr lang="en-US" smtClean="0"/>
              <a:pPr>
                <a:defRPr/>
              </a:pPr>
              <a:t>‹#›</a:t>
            </a:fld>
            <a:endParaRPr lang="en-US" dirty="0"/>
          </a:p>
        </p:txBody>
      </p:sp>
    </p:spTree>
    <p:extLst>
      <p:ext uri="{BB962C8B-B14F-4D97-AF65-F5344CB8AC3E}">
        <p14:creationId xmlns:p14="http://schemas.microsoft.com/office/powerpoint/2010/main" val="2825941926"/>
      </p:ext>
    </p:extLst>
  </p:cSld>
  <p:clrMapOvr>
    <a:masterClrMapping/>
  </p:clrMapOvr>
</p:sldLayout>
</file>

<file path=ppt/slideLayouts/slideLayout2713.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spcBef>
                <a:spcPct val="20000"/>
              </a:spcBef>
              <a:defRPr/>
            </a:lvl1pPr>
          </a:lstStyle>
          <a:p>
            <a:pPr>
              <a:defRPr/>
            </a:pPr>
            <a:endParaRPr lang="en-GB"/>
          </a:p>
        </p:txBody>
      </p:sp>
      <p:sp>
        <p:nvSpPr>
          <p:cNvPr id="3" name="Rectangle 5"/>
          <p:cNvSpPr>
            <a:spLocks noGrp="1" noChangeArrowheads="1"/>
          </p:cNvSpPr>
          <p:nvPr>
            <p:ph type="ftr" sz="quarter" idx="11"/>
          </p:nvPr>
        </p:nvSpPr>
        <p:spPr/>
        <p:txBody>
          <a:bodyPr/>
          <a:lstStyle>
            <a:lvl1pPr>
              <a:spcBef>
                <a:spcPct val="20000"/>
              </a:spcBef>
              <a:defRPr/>
            </a:lvl1pPr>
          </a:lstStyle>
          <a:p>
            <a:pPr>
              <a:defRPr/>
            </a:pPr>
            <a:endParaRPr lang="en-GB"/>
          </a:p>
        </p:txBody>
      </p:sp>
      <p:sp>
        <p:nvSpPr>
          <p:cNvPr id="4" name="Rectangle 6"/>
          <p:cNvSpPr>
            <a:spLocks noGrp="1" noChangeArrowheads="1"/>
          </p:cNvSpPr>
          <p:nvPr>
            <p:ph type="sldNum" sz="quarter" idx="12"/>
          </p:nvPr>
        </p:nvSpPr>
        <p:spPr/>
        <p:txBody>
          <a:bodyPr/>
          <a:lstStyle>
            <a:lvl1pPr>
              <a:spcBef>
                <a:spcPct val="20000"/>
              </a:spcBef>
              <a:defRPr/>
            </a:lvl1pPr>
          </a:lstStyle>
          <a:p>
            <a:pPr>
              <a:defRPr/>
            </a:pPr>
            <a:fld id="{B2BD8022-32CB-8B4F-A259-24F1D4725AF1}" type="slidenum">
              <a:rPr lang="en-GB"/>
              <a:pPr>
                <a:defRPr/>
              </a:pPr>
              <a:t>‹#›</a:t>
            </a:fld>
            <a:endParaRPr lang="en-GB"/>
          </a:p>
        </p:txBody>
      </p:sp>
    </p:spTree>
    <p:extLst>
      <p:ext uri="{BB962C8B-B14F-4D97-AF65-F5344CB8AC3E}">
        <p14:creationId xmlns:p14="http://schemas.microsoft.com/office/powerpoint/2010/main" val="1512057770"/>
      </p:ext>
    </p:extLst>
  </p:cSld>
  <p:clrMapOvr>
    <a:masterClrMapping/>
  </p:clrMapOvr>
</p:sldLayout>
</file>

<file path=ppt/slideLayouts/slideLayout271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8322DE3-98D6-7F4B-A5D1-48D3F88BDA82}"/>
              </a:ext>
            </a:extLst>
          </p:cNvPr>
          <p:cNvSpPr>
            <a:spLocks noGrp="1"/>
          </p:cNvSpPr>
          <p:nvPr>
            <p:ph type="ctrTitle"/>
          </p:nvPr>
        </p:nvSpPr>
        <p:spPr>
          <a:xfrm>
            <a:off x="1143000" y="1122363"/>
            <a:ext cx="6858000" cy="2387600"/>
          </a:xfrm>
          <a:prstGeom prst="rect">
            <a:avLst/>
          </a:prstGeom>
        </p:spPr>
        <p:txBody>
          <a:bodyPr anchor="b"/>
          <a:lstStyle>
            <a:lvl1pPr algn="ctr">
              <a:defRPr sz="6000"/>
            </a:lvl1pPr>
          </a:lstStyle>
          <a:p>
            <a:r>
              <a:rPr lang="en-US"/>
              <a:t>Click to edit Master title style</a:t>
            </a:r>
          </a:p>
        </p:txBody>
      </p:sp>
      <p:sp>
        <p:nvSpPr>
          <p:cNvPr id="3" name="Subtitle 2">
            <a:extLst>
              <a:ext uri="{FF2B5EF4-FFF2-40B4-BE49-F238E27FC236}">
                <a16:creationId xmlns:a16="http://schemas.microsoft.com/office/drawing/2014/main" id="{672C5710-C743-5546-8E49-42A6F2618707}"/>
              </a:ext>
            </a:extLst>
          </p:cNvPr>
          <p:cNvSpPr>
            <a:spLocks noGrp="1"/>
          </p:cNvSpPr>
          <p:nvPr>
            <p:ph type="subTitle" idx="1"/>
          </p:nvPr>
        </p:nvSpPr>
        <p:spPr>
          <a:xfrm>
            <a:off x="1143000" y="3602038"/>
            <a:ext cx="6858000" cy="1655762"/>
          </a:xfrm>
          <a:prstGeom prst="rect">
            <a:avLst/>
          </a:prstGeo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Slide Number Placeholder 3">
            <a:extLst>
              <a:ext uri="{FF2B5EF4-FFF2-40B4-BE49-F238E27FC236}">
                <a16:creationId xmlns:a16="http://schemas.microsoft.com/office/drawing/2014/main" id="{624BD2FA-77B4-CF4F-8CF8-6C5266B37BBB}"/>
              </a:ext>
            </a:extLst>
          </p:cNvPr>
          <p:cNvSpPr>
            <a:spLocks noGrp="1"/>
          </p:cNvSpPr>
          <p:nvPr>
            <p:ph type="sldNum" sz="quarter" idx="10"/>
          </p:nvPr>
        </p:nvSpPr>
        <p:spPr/>
        <p:txBody>
          <a:bodyPr/>
          <a:lstStyle>
            <a:lvl1pPr>
              <a:defRPr/>
            </a:lvl1pPr>
          </a:lstStyle>
          <a:p>
            <a:fld id="{2748B5B6-DC0D-8940-B7A0-614470F59669}" type="slidenum">
              <a:rPr lang="en-US" altLang="en-US"/>
              <a:pPr/>
              <a:t>‹#›</a:t>
            </a:fld>
            <a:endParaRPr lang="en-US" altLang="en-US"/>
          </a:p>
        </p:txBody>
      </p:sp>
    </p:spTree>
    <p:extLst>
      <p:ext uri="{BB962C8B-B14F-4D97-AF65-F5344CB8AC3E}">
        <p14:creationId xmlns:p14="http://schemas.microsoft.com/office/powerpoint/2010/main" val="2363320246"/>
      </p:ext>
    </p:extLst>
  </p:cSld>
  <p:clrMapOvr>
    <a:masterClrMapping/>
  </p:clrMapOvr>
</p:sldLayout>
</file>

<file path=ppt/slideLayouts/slideLayout271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0A5177F-FC13-F043-B8FF-3CA3922242C3}"/>
              </a:ext>
            </a:extLst>
          </p:cNvPr>
          <p:cNvSpPr>
            <a:spLocks noGrp="1"/>
          </p:cNvSpPr>
          <p:nvPr>
            <p:ph type="title"/>
          </p:nvPr>
        </p:nvSpPr>
        <p:spPr>
          <a:xfrm>
            <a:off x="628650" y="365125"/>
            <a:ext cx="7886700" cy="1325563"/>
          </a:xfrm>
          <a:prstGeom prst="rect">
            <a:avLst/>
          </a:prstGeom>
        </p:spPr>
        <p:txBody>
          <a:bodyPr/>
          <a:lstStyle/>
          <a:p>
            <a:r>
              <a:rPr lang="en-US"/>
              <a:t>Click to edit Master title style</a:t>
            </a:r>
          </a:p>
        </p:txBody>
      </p:sp>
      <p:sp>
        <p:nvSpPr>
          <p:cNvPr id="3" name="Content Placeholder 2">
            <a:extLst>
              <a:ext uri="{FF2B5EF4-FFF2-40B4-BE49-F238E27FC236}">
                <a16:creationId xmlns:a16="http://schemas.microsoft.com/office/drawing/2014/main" id="{848C90C5-85E2-A542-9E28-49847A22CC0B}"/>
              </a:ext>
            </a:extLst>
          </p:cNvPr>
          <p:cNvSpPr>
            <a:spLocks noGrp="1"/>
          </p:cNvSpPr>
          <p:nvPr>
            <p:ph idx="1"/>
          </p:nvPr>
        </p:nvSpPr>
        <p:spPr>
          <a:xfrm>
            <a:off x="628650" y="1825625"/>
            <a:ext cx="7886700" cy="4351338"/>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Slide Number Placeholder 3">
            <a:extLst>
              <a:ext uri="{FF2B5EF4-FFF2-40B4-BE49-F238E27FC236}">
                <a16:creationId xmlns:a16="http://schemas.microsoft.com/office/drawing/2014/main" id="{C3CF7ED3-4101-4A45-A49C-30018E701A9A}"/>
              </a:ext>
            </a:extLst>
          </p:cNvPr>
          <p:cNvSpPr>
            <a:spLocks noGrp="1"/>
          </p:cNvSpPr>
          <p:nvPr>
            <p:ph type="sldNum" sz="quarter" idx="10"/>
          </p:nvPr>
        </p:nvSpPr>
        <p:spPr/>
        <p:txBody>
          <a:bodyPr/>
          <a:lstStyle>
            <a:lvl1pPr>
              <a:defRPr/>
            </a:lvl1pPr>
          </a:lstStyle>
          <a:p>
            <a:fld id="{2A8BD93C-A0FF-D240-AAA1-6DB93EC94653}" type="slidenum">
              <a:rPr lang="en-US" altLang="en-US"/>
              <a:pPr/>
              <a:t>‹#›</a:t>
            </a:fld>
            <a:endParaRPr lang="en-US" altLang="en-US"/>
          </a:p>
        </p:txBody>
      </p:sp>
    </p:spTree>
    <p:extLst>
      <p:ext uri="{BB962C8B-B14F-4D97-AF65-F5344CB8AC3E}">
        <p14:creationId xmlns:p14="http://schemas.microsoft.com/office/powerpoint/2010/main" val="793809476"/>
      </p:ext>
    </p:extLst>
  </p:cSld>
  <p:clrMapOvr>
    <a:masterClrMapping/>
  </p:clrMapOvr>
</p:sldLayout>
</file>

<file path=ppt/slideLayouts/slideLayout271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9267CB6-F51F-1F43-A3AB-0BA247EF1D01}"/>
              </a:ext>
            </a:extLst>
          </p:cNvPr>
          <p:cNvSpPr>
            <a:spLocks noGrp="1"/>
          </p:cNvSpPr>
          <p:nvPr>
            <p:ph type="title"/>
          </p:nvPr>
        </p:nvSpPr>
        <p:spPr>
          <a:xfrm>
            <a:off x="623888" y="1709738"/>
            <a:ext cx="7886700" cy="2852737"/>
          </a:xfrm>
          <a:prstGeom prst="rect">
            <a:avLst/>
          </a:prstGeom>
        </p:spPr>
        <p:txBody>
          <a:bodyPr anchor="b"/>
          <a:lstStyle>
            <a:lvl1pPr>
              <a:defRPr sz="6000"/>
            </a:lvl1pPr>
          </a:lstStyle>
          <a:p>
            <a:r>
              <a:rPr lang="en-US"/>
              <a:t>Click to edit Master title style</a:t>
            </a:r>
          </a:p>
        </p:txBody>
      </p:sp>
      <p:sp>
        <p:nvSpPr>
          <p:cNvPr id="3" name="Text Placeholder 2">
            <a:extLst>
              <a:ext uri="{FF2B5EF4-FFF2-40B4-BE49-F238E27FC236}">
                <a16:creationId xmlns:a16="http://schemas.microsoft.com/office/drawing/2014/main" id="{C2ADDDB8-45F1-2F45-988C-7755E3767390}"/>
              </a:ext>
            </a:extLst>
          </p:cNvPr>
          <p:cNvSpPr>
            <a:spLocks noGrp="1"/>
          </p:cNvSpPr>
          <p:nvPr>
            <p:ph type="body" idx="1"/>
          </p:nvPr>
        </p:nvSpPr>
        <p:spPr>
          <a:xfrm>
            <a:off x="623888" y="4589463"/>
            <a:ext cx="7886700" cy="1500187"/>
          </a:xfrm>
          <a:prstGeom prst="rect">
            <a:avLst/>
          </a:prstGeom>
        </p:spPr>
        <p:txBody>
          <a:bodyPr/>
          <a:lstStyle>
            <a:lvl1pPr marL="0" indent="0">
              <a:buNone/>
              <a:defRPr sz="2400"/>
            </a:lvl1pPr>
            <a:lvl2pPr marL="457200" indent="0">
              <a:buNone/>
              <a:defRPr sz="2000"/>
            </a:lvl2pPr>
            <a:lvl3pPr marL="914400" indent="0">
              <a:buNone/>
              <a:defRPr sz="18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pPr lvl="0"/>
            <a:r>
              <a:rPr lang="en-US"/>
              <a:t>Click to edit Master text styles</a:t>
            </a:r>
          </a:p>
        </p:txBody>
      </p:sp>
      <p:sp>
        <p:nvSpPr>
          <p:cNvPr id="4" name="Slide Number Placeholder 3">
            <a:extLst>
              <a:ext uri="{FF2B5EF4-FFF2-40B4-BE49-F238E27FC236}">
                <a16:creationId xmlns:a16="http://schemas.microsoft.com/office/drawing/2014/main" id="{E8B31E44-3108-2E45-9E4C-0A144A2D6DE9}"/>
              </a:ext>
            </a:extLst>
          </p:cNvPr>
          <p:cNvSpPr>
            <a:spLocks noGrp="1"/>
          </p:cNvSpPr>
          <p:nvPr>
            <p:ph type="sldNum" sz="quarter" idx="10"/>
          </p:nvPr>
        </p:nvSpPr>
        <p:spPr/>
        <p:txBody>
          <a:bodyPr/>
          <a:lstStyle>
            <a:lvl1pPr>
              <a:defRPr/>
            </a:lvl1pPr>
          </a:lstStyle>
          <a:p>
            <a:fld id="{955EE17E-3B1D-BB4F-A63C-2A7D75638D52}" type="slidenum">
              <a:rPr lang="en-US" altLang="en-US"/>
              <a:pPr/>
              <a:t>‹#›</a:t>
            </a:fld>
            <a:endParaRPr lang="en-US" altLang="en-US"/>
          </a:p>
        </p:txBody>
      </p:sp>
    </p:spTree>
    <p:extLst>
      <p:ext uri="{BB962C8B-B14F-4D97-AF65-F5344CB8AC3E}">
        <p14:creationId xmlns:p14="http://schemas.microsoft.com/office/powerpoint/2010/main" val="3322894912"/>
      </p:ext>
    </p:extLst>
  </p:cSld>
  <p:clrMapOvr>
    <a:masterClrMapping/>
  </p:clrMapOvr>
</p:sldLayout>
</file>

<file path=ppt/slideLayouts/slideLayout271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59C0CC1-8F02-0243-874D-B2CEA1EA6F29}"/>
              </a:ext>
            </a:extLst>
          </p:cNvPr>
          <p:cNvSpPr>
            <a:spLocks noGrp="1"/>
          </p:cNvSpPr>
          <p:nvPr>
            <p:ph type="title"/>
          </p:nvPr>
        </p:nvSpPr>
        <p:spPr>
          <a:xfrm>
            <a:off x="628650" y="365125"/>
            <a:ext cx="7886700" cy="1325563"/>
          </a:xfrm>
          <a:prstGeom prst="rect">
            <a:avLst/>
          </a:prstGeom>
        </p:spPr>
        <p:txBody>
          <a:bodyPr/>
          <a:lstStyle/>
          <a:p>
            <a:r>
              <a:rPr lang="en-US"/>
              <a:t>Click to edit Master title style</a:t>
            </a:r>
          </a:p>
        </p:txBody>
      </p:sp>
      <p:sp>
        <p:nvSpPr>
          <p:cNvPr id="3" name="Content Placeholder 2">
            <a:extLst>
              <a:ext uri="{FF2B5EF4-FFF2-40B4-BE49-F238E27FC236}">
                <a16:creationId xmlns:a16="http://schemas.microsoft.com/office/drawing/2014/main" id="{A59759EE-DE08-4B45-8735-857B604788F7}"/>
              </a:ext>
            </a:extLst>
          </p:cNvPr>
          <p:cNvSpPr>
            <a:spLocks noGrp="1"/>
          </p:cNvSpPr>
          <p:nvPr>
            <p:ph sz="half" idx="1"/>
          </p:nvPr>
        </p:nvSpPr>
        <p:spPr>
          <a:xfrm>
            <a:off x="628650" y="1825625"/>
            <a:ext cx="3867150" cy="4351338"/>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C67753AF-AF63-FA40-BFC6-B022BA4E1CE6}"/>
              </a:ext>
            </a:extLst>
          </p:cNvPr>
          <p:cNvSpPr>
            <a:spLocks noGrp="1"/>
          </p:cNvSpPr>
          <p:nvPr>
            <p:ph sz="half" idx="2"/>
          </p:nvPr>
        </p:nvSpPr>
        <p:spPr>
          <a:xfrm>
            <a:off x="4648200" y="1825625"/>
            <a:ext cx="3867150" cy="4351338"/>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Slide Number Placeholder 4">
            <a:extLst>
              <a:ext uri="{FF2B5EF4-FFF2-40B4-BE49-F238E27FC236}">
                <a16:creationId xmlns:a16="http://schemas.microsoft.com/office/drawing/2014/main" id="{5C8DCA7D-4B2C-054D-A75F-8321BE34F305}"/>
              </a:ext>
            </a:extLst>
          </p:cNvPr>
          <p:cNvSpPr>
            <a:spLocks noGrp="1"/>
          </p:cNvSpPr>
          <p:nvPr>
            <p:ph type="sldNum" sz="quarter" idx="10"/>
          </p:nvPr>
        </p:nvSpPr>
        <p:spPr/>
        <p:txBody>
          <a:bodyPr/>
          <a:lstStyle>
            <a:lvl1pPr>
              <a:defRPr/>
            </a:lvl1pPr>
          </a:lstStyle>
          <a:p>
            <a:fld id="{EC73B9CF-35DD-E14F-9BD7-E289D7E2135E}" type="slidenum">
              <a:rPr lang="en-US" altLang="en-US"/>
              <a:pPr/>
              <a:t>‹#›</a:t>
            </a:fld>
            <a:endParaRPr lang="en-US" altLang="en-US"/>
          </a:p>
        </p:txBody>
      </p:sp>
    </p:spTree>
    <p:extLst>
      <p:ext uri="{BB962C8B-B14F-4D97-AF65-F5344CB8AC3E}">
        <p14:creationId xmlns:p14="http://schemas.microsoft.com/office/powerpoint/2010/main" val="819787521"/>
      </p:ext>
    </p:extLst>
  </p:cSld>
  <p:clrMapOvr>
    <a:masterClrMapping/>
  </p:clrMapOvr>
</p:sldLayout>
</file>

<file path=ppt/slideLayouts/slideLayout271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7CF1A5C-1735-D247-9323-1563DB338FA7}"/>
              </a:ext>
            </a:extLst>
          </p:cNvPr>
          <p:cNvSpPr>
            <a:spLocks noGrp="1"/>
          </p:cNvSpPr>
          <p:nvPr>
            <p:ph type="title"/>
          </p:nvPr>
        </p:nvSpPr>
        <p:spPr>
          <a:xfrm>
            <a:off x="630238" y="365125"/>
            <a:ext cx="7886700" cy="1325563"/>
          </a:xfrm>
          <a:prstGeom prst="rect">
            <a:avLst/>
          </a:prstGeom>
        </p:spPr>
        <p:txBody>
          <a:bodyPr/>
          <a:lstStyle/>
          <a:p>
            <a:r>
              <a:rPr lang="en-US"/>
              <a:t>Click to edit Master title style</a:t>
            </a:r>
          </a:p>
        </p:txBody>
      </p:sp>
      <p:sp>
        <p:nvSpPr>
          <p:cNvPr id="3" name="Text Placeholder 2">
            <a:extLst>
              <a:ext uri="{FF2B5EF4-FFF2-40B4-BE49-F238E27FC236}">
                <a16:creationId xmlns:a16="http://schemas.microsoft.com/office/drawing/2014/main" id="{2C43CA2F-4A27-6245-B94E-CBF244F65934}"/>
              </a:ext>
            </a:extLst>
          </p:cNvPr>
          <p:cNvSpPr>
            <a:spLocks noGrp="1"/>
          </p:cNvSpPr>
          <p:nvPr>
            <p:ph type="body" idx="1"/>
          </p:nvPr>
        </p:nvSpPr>
        <p:spPr>
          <a:xfrm>
            <a:off x="630238" y="1681163"/>
            <a:ext cx="3868737" cy="823912"/>
          </a:xfrm>
          <a:prstGeom prst="rect">
            <a:avLst/>
          </a:prstGeo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22036B4A-5391-704C-B4F7-4BEE04DB4EB4}"/>
              </a:ext>
            </a:extLst>
          </p:cNvPr>
          <p:cNvSpPr>
            <a:spLocks noGrp="1"/>
          </p:cNvSpPr>
          <p:nvPr>
            <p:ph sz="half" idx="2"/>
          </p:nvPr>
        </p:nvSpPr>
        <p:spPr>
          <a:xfrm>
            <a:off x="630238" y="2505075"/>
            <a:ext cx="3868737" cy="3684588"/>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7C7C5DC6-A2FF-B942-B858-098DD09366F5}"/>
              </a:ext>
            </a:extLst>
          </p:cNvPr>
          <p:cNvSpPr>
            <a:spLocks noGrp="1"/>
          </p:cNvSpPr>
          <p:nvPr>
            <p:ph type="body" sz="quarter" idx="3"/>
          </p:nvPr>
        </p:nvSpPr>
        <p:spPr>
          <a:xfrm>
            <a:off x="4629150" y="1681163"/>
            <a:ext cx="3887788" cy="823912"/>
          </a:xfrm>
          <a:prstGeom prst="rect">
            <a:avLst/>
          </a:prstGeo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B51860B1-6532-2B46-8E13-37274435B75D}"/>
              </a:ext>
            </a:extLst>
          </p:cNvPr>
          <p:cNvSpPr>
            <a:spLocks noGrp="1"/>
          </p:cNvSpPr>
          <p:nvPr>
            <p:ph sz="quarter" idx="4"/>
          </p:nvPr>
        </p:nvSpPr>
        <p:spPr>
          <a:xfrm>
            <a:off x="4629150" y="2505075"/>
            <a:ext cx="3887788" cy="3684588"/>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F3ADCD6-8BD5-8F44-8865-D9E93C9A1F47}"/>
              </a:ext>
            </a:extLst>
          </p:cNvPr>
          <p:cNvSpPr>
            <a:spLocks noGrp="1"/>
          </p:cNvSpPr>
          <p:nvPr>
            <p:ph type="sldNum" sz="quarter" idx="10"/>
          </p:nvPr>
        </p:nvSpPr>
        <p:spPr/>
        <p:txBody>
          <a:bodyPr/>
          <a:lstStyle>
            <a:lvl1pPr>
              <a:defRPr/>
            </a:lvl1pPr>
          </a:lstStyle>
          <a:p>
            <a:fld id="{7EE850B5-A196-EF43-AEC2-40A0B46C453F}" type="slidenum">
              <a:rPr lang="en-US" altLang="en-US"/>
              <a:pPr/>
              <a:t>‹#›</a:t>
            </a:fld>
            <a:endParaRPr lang="en-US" altLang="en-US"/>
          </a:p>
        </p:txBody>
      </p:sp>
    </p:spTree>
    <p:extLst>
      <p:ext uri="{BB962C8B-B14F-4D97-AF65-F5344CB8AC3E}">
        <p14:creationId xmlns:p14="http://schemas.microsoft.com/office/powerpoint/2010/main" val="3817094125"/>
      </p:ext>
    </p:extLst>
  </p:cSld>
  <p:clrMapOvr>
    <a:masterClrMapping/>
  </p:clrMapOvr>
</p:sldLayout>
</file>

<file path=ppt/slideLayouts/slideLayout271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5A6B006-DDEB-6545-9686-468394EC4ABD}"/>
              </a:ext>
            </a:extLst>
          </p:cNvPr>
          <p:cNvSpPr>
            <a:spLocks noGrp="1"/>
          </p:cNvSpPr>
          <p:nvPr>
            <p:ph type="title"/>
          </p:nvPr>
        </p:nvSpPr>
        <p:spPr>
          <a:xfrm>
            <a:off x="628650" y="365125"/>
            <a:ext cx="7886700" cy="1325563"/>
          </a:xfrm>
          <a:prstGeom prst="rect">
            <a:avLst/>
          </a:prstGeom>
        </p:spPr>
        <p:txBody>
          <a:bodyPr/>
          <a:lstStyle/>
          <a:p>
            <a:r>
              <a:rPr lang="en-US"/>
              <a:t>Click to edit Master title style</a:t>
            </a:r>
          </a:p>
        </p:txBody>
      </p:sp>
      <p:sp>
        <p:nvSpPr>
          <p:cNvPr id="3" name="Slide Number Placeholder 2">
            <a:extLst>
              <a:ext uri="{FF2B5EF4-FFF2-40B4-BE49-F238E27FC236}">
                <a16:creationId xmlns:a16="http://schemas.microsoft.com/office/drawing/2014/main" id="{2129D876-8CAF-4D46-9DB1-21827F1049D4}"/>
              </a:ext>
            </a:extLst>
          </p:cNvPr>
          <p:cNvSpPr>
            <a:spLocks noGrp="1"/>
          </p:cNvSpPr>
          <p:nvPr>
            <p:ph type="sldNum" sz="quarter" idx="10"/>
          </p:nvPr>
        </p:nvSpPr>
        <p:spPr/>
        <p:txBody>
          <a:bodyPr/>
          <a:lstStyle>
            <a:lvl1pPr>
              <a:defRPr/>
            </a:lvl1pPr>
          </a:lstStyle>
          <a:p>
            <a:fld id="{187F1837-9054-6847-82F8-88E781E92EF3}" type="slidenum">
              <a:rPr lang="en-US" altLang="en-US"/>
              <a:pPr/>
              <a:t>‹#›</a:t>
            </a:fld>
            <a:endParaRPr lang="en-US" altLang="en-US"/>
          </a:p>
        </p:txBody>
      </p:sp>
    </p:spTree>
    <p:extLst>
      <p:ext uri="{BB962C8B-B14F-4D97-AF65-F5344CB8AC3E}">
        <p14:creationId xmlns:p14="http://schemas.microsoft.com/office/powerpoint/2010/main" val="726262288"/>
      </p:ext>
    </p:extLst>
  </p:cSld>
  <p:clrMapOvr>
    <a:masterClrMapping/>
  </p:clrMapOvr>
</p:sldLayout>
</file>

<file path=ppt/slideLayouts/slideLayout272.xml><?xml version="1.0" encoding="utf-8"?>
<p:sldLayout xmlns:a="http://schemas.openxmlformats.org/drawingml/2006/main" xmlns:r="http://schemas.openxmlformats.org/officeDocument/2006/relationships" xmlns:p="http://schemas.openxmlformats.org/presentationml/2006/main" showMasterSp="0" type="tx">
  <p:cSld name="23_Title Slide">
    <p:bg>
      <p:bgPr>
        <a:solidFill>
          <a:schemeClr val="accent3">
            <a:lumOff val="44000"/>
          </a:schemeClr>
        </a:solidFill>
        <a:effectLst/>
      </p:bgPr>
    </p:bg>
    <p:spTree>
      <p:nvGrpSpPr>
        <p:cNvPr id="1" name=""/>
        <p:cNvGrpSpPr/>
        <p:nvPr/>
      </p:nvGrpSpPr>
      <p:grpSpPr>
        <a:xfrm>
          <a:off x="0" y="0"/>
          <a:ext cx="0" cy="0"/>
          <a:chOff x="0" y="0"/>
          <a:chExt cx="0" cy="0"/>
        </a:xfrm>
      </p:grpSpPr>
      <p:grpSp>
        <p:nvGrpSpPr>
          <p:cNvPr id="4280" name="Group 6"/>
          <p:cNvGrpSpPr/>
          <p:nvPr/>
        </p:nvGrpSpPr>
        <p:grpSpPr>
          <a:xfrm>
            <a:off x="0" y="914400"/>
            <a:ext cx="8686800" cy="2514600"/>
            <a:chOff x="0" y="0"/>
            <a:chExt cx="8686800" cy="2514600"/>
          </a:xfrm>
        </p:grpSpPr>
        <p:sp>
          <p:nvSpPr>
            <p:cNvPr id="4275" name="Oval 7"/>
            <p:cNvSpPr/>
            <p:nvPr/>
          </p:nvSpPr>
          <p:spPr>
            <a:xfrm>
              <a:off x="228600" y="0"/>
              <a:ext cx="2514600" cy="2514600"/>
            </a:xfrm>
            <a:prstGeom prst="ellipse">
              <a:avLst/>
            </a:prstGeom>
            <a:noFill/>
            <a:ln w="12700" cap="flat">
              <a:solidFill>
                <a:srgbClr val="CC9900"/>
              </a:solidFill>
              <a:prstDash val="solid"/>
              <a:round/>
            </a:ln>
            <a:effectLst/>
          </p:spPr>
          <p:txBody>
            <a:bodyPr wrap="square" lIns="45719" tIns="45719" rIns="45719" bIns="45719" numCol="1" anchor="ctr">
              <a:noAutofit/>
            </a:bodyPr>
            <a:lstStyle/>
            <a:p>
              <a:pPr>
                <a:defRPr sz="1800" b="0">
                  <a:solidFill>
                    <a:srgbClr val="292929"/>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276" name="Rectangle 8"/>
            <p:cNvSpPr/>
            <p:nvPr/>
          </p:nvSpPr>
          <p:spPr>
            <a:xfrm>
              <a:off x="0" y="762000"/>
              <a:ext cx="4724400" cy="1143000"/>
            </a:xfrm>
            <a:prstGeom prst="rect">
              <a:avLst/>
            </a:prstGeom>
            <a:solidFill>
              <a:srgbClr val="CCCC99"/>
            </a:soli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277" name="Rectangle 9"/>
            <p:cNvSpPr/>
            <p:nvPr/>
          </p:nvSpPr>
          <p:spPr>
            <a:xfrm>
              <a:off x="3962400" y="762000"/>
              <a:ext cx="4724400" cy="1143000"/>
            </a:xfrm>
            <a:prstGeom prst="rect">
              <a:avLst/>
            </a:prstGeom>
            <a:gradFill flip="none" rotWithShape="1">
              <a:gsLst>
                <a:gs pos="0">
                  <a:srgbClr val="CCCC99"/>
                </a:gs>
                <a:gs pos="100000">
                  <a:schemeClr val="accent3">
                    <a:lumOff val="44000"/>
                  </a:schemeClr>
                </a:gs>
              </a:gsLst>
              <a:lin ang="0" scaled="0"/>
            </a:gra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278" name="Freeform 10"/>
            <p:cNvSpPr/>
            <p:nvPr/>
          </p:nvSpPr>
          <p:spPr>
            <a:xfrm>
              <a:off x="609600" y="609599"/>
              <a:ext cx="228600" cy="1449389"/>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0"/>
                  </a:lnTo>
                </a:path>
              </a:pathLst>
            </a:custGeom>
            <a:noFill/>
            <a:ln w="76200" cap="flat">
              <a:solidFill>
                <a:srgbClr val="0000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279" name="Freeform 11"/>
            <p:cNvSpPr/>
            <p:nvPr/>
          </p:nvSpPr>
          <p:spPr>
            <a:xfrm>
              <a:off x="7848600" y="295274"/>
              <a:ext cx="261938" cy="13716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1600" y="21600"/>
                  </a:lnTo>
                  <a:lnTo>
                    <a:pt x="0" y="21600"/>
                  </a:lnTo>
                </a:path>
              </a:pathLst>
            </a:custGeom>
            <a:noFill/>
            <a:ln w="76200" cap="flat">
              <a:solidFill>
                <a:srgbClr val="CC99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4281" name="Title Text"/>
          <p:cNvSpPr txBox="1">
            <a:spLocks noGrp="1"/>
          </p:cNvSpPr>
          <p:nvPr>
            <p:ph type="title"/>
          </p:nvPr>
        </p:nvSpPr>
        <p:spPr>
          <a:xfrm>
            <a:off x="685800" y="2130425"/>
            <a:ext cx="7772400" cy="1470025"/>
          </a:xfrm>
          <a:prstGeom prst="rect">
            <a:avLst/>
          </a:prstGeom>
        </p:spPr>
        <p:txBody>
          <a:bodyPr/>
          <a:lstStyle>
            <a:lvl1pPr>
              <a:defRPr sz="4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282"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283" name="Slide Number"/>
          <p:cNvSpPr txBox="1">
            <a:spLocks noGrp="1"/>
          </p:cNvSpPr>
          <p:nvPr>
            <p:ph type="sldNum" sz="quarter" idx="2"/>
          </p:nvPr>
        </p:nvSpPr>
        <p:spPr>
          <a:xfrm>
            <a:off x="8208776" y="6248400"/>
            <a:ext cx="249425" cy="246221"/>
          </a:xfrm>
          <a:prstGeom prst="rect">
            <a:avLst/>
          </a:prstGeom>
        </p:spPr>
        <p:txBody>
          <a:bodyPr anchor="t"/>
          <a:lstStyle>
            <a:lvl1pPr algn="r">
              <a:defRPr sz="1000" b="1" i="0">
                <a:solidFill>
                  <a:srgbClr val="292929"/>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503717128"/>
      </p:ext>
    </p:extLst>
  </p:cSld>
  <p:clrMapOvr>
    <a:masterClrMapping/>
  </p:clrMapOvr>
  <p:transition spd="med"/>
</p:sldLayout>
</file>

<file path=ppt/slideLayouts/slideLayout272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Slide Number Placeholder 1">
            <a:extLst>
              <a:ext uri="{FF2B5EF4-FFF2-40B4-BE49-F238E27FC236}">
                <a16:creationId xmlns:a16="http://schemas.microsoft.com/office/drawing/2014/main" id="{F32D1F51-5985-274B-88CE-373F33826705}"/>
              </a:ext>
            </a:extLst>
          </p:cNvPr>
          <p:cNvSpPr>
            <a:spLocks noGrp="1"/>
          </p:cNvSpPr>
          <p:nvPr>
            <p:ph type="sldNum" sz="quarter" idx="10"/>
          </p:nvPr>
        </p:nvSpPr>
        <p:spPr/>
        <p:txBody>
          <a:bodyPr/>
          <a:lstStyle>
            <a:lvl1pPr>
              <a:defRPr/>
            </a:lvl1pPr>
          </a:lstStyle>
          <a:p>
            <a:fld id="{147C1183-0401-3447-9FE4-A1AEBA8897DA}" type="slidenum">
              <a:rPr lang="en-US" altLang="en-US"/>
              <a:pPr/>
              <a:t>‹#›</a:t>
            </a:fld>
            <a:endParaRPr lang="en-US" altLang="en-US"/>
          </a:p>
        </p:txBody>
      </p:sp>
    </p:spTree>
    <p:extLst>
      <p:ext uri="{BB962C8B-B14F-4D97-AF65-F5344CB8AC3E}">
        <p14:creationId xmlns:p14="http://schemas.microsoft.com/office/powerpoint/2010/main" val="773791739"/>
      </p:ext>
    </p:extLst>
  </p:cSld>
  <p:clrMapOvr>
    <a:masterClrMapping/>
  </p:clrMapOvr>
</p:sldLayout>
</file>

<file path=ppt/slideLayouts/slideLayout272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7F57DF1-3CE9-D641-A3C8-7BEDCACAEE0E}"/>
              </a:ext>
            </a:extLst>
          </p:cNvPr>
          <p:cNvSpPr>
            <a:spLocks noGrp="1"/>
          </p:cNvSpPr>
          <p:nvPr>
            <p:ph type="title"/>
          </p:nvPr>
        </p:nvSpPr>
        <p:spPr>
          <a:xfrm>
            <a:off x="630238" y="457200"/>
            <a:ext cx="2949575" cy="1600200"/>
          </a:xfrm>
          <a:prstGeom prst="rect">
            <a:avLst/>
          </a:prstGeom>
        </p:spPr>
        <p:txBody>
          <a:bodyPr anchor="b"/>
          <a:lstStyle>
            <a:lvl1pPr>
              <a:defRPr sz="3200"/>
            </a:lvl1pPr>
          </a:lstStyle>
          <a:p>
            <a:r>
              <a:rPr lang="en-US"/>
              <a:t>Click to edit Master title style</a:t>
            </a:r>
          </a:p>
        </p:txBody>
      </p:sp>
      <p:sp>
        <p:nvSpPr>
          <p:cNvPr id="3" name="Content Placeholder 2">
            <a:extLst>
              <a:ext uri="{FF2B5EF4-FFF2-40B4-BE49-F238E27FC236}">
                <a16:creationId xmlns:a16="http://schemas.microsoft.com/office/drawing/2014/main" id="{44EF6E8C-DF0F-1846-B26A-014554CA9152}"/>
              </a:ext>
            </a:extLst>
          </p:cNvPr>
          <p:cNvSpPr>
            <a:spLocks noGrp="1"/>
          </p:cNvSpPr>
          <p:nvPr>
            <p:ph idx="1"/>
          </p:nvPr>
        </p:nvSpPr>
        <p:spPr>
          <a:xfrm>
            <a:off x="3887788" y="987425"/>
            <a:ext cx="4629150" cy="4873625"/>
          </a:xfrm>
          <a:prstGeom prst="rect">
            <a:avLst/>
          </a:prstGeo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a:extLst>
              <a:ext uri="{FF2B5EF4-FFF2-40B4-BE49-F238E27FC236}">
                <a16:creationId xmlns:a16="http://schemas.microsoft.com/office/drawing/2014/main" id="{54A2BA19-6C34-C54F-A5DC-22F9783D3718}"/>
              </a:ext>
            </a:extLst>
          </p:cNvPr>
          <p:cNvSpPr>
            <a:spLocks noGrp="1"/>
          </p:cNvSpPr>
          <p:nvPr>
            <p:ph type="body" sz="half" idx="2"/>
          </p:nvPr>
        </p:nvSpPr>
        <p:spPr>
          <a:xfrm>
            <a:off x="630238" y="2057400"/>
            <a:ext cx="2949575" cy="3811588"/>
          </a:xfrm>
          <a:prstGeom prst="rect">
            <a:avLst/>
          </a:prstGeo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Slide Number Placeholder 4">
            <a:extLst>
              <a:ext uri="{FF2B5EF4-FFF2-40B4-BE49-F238E27FC236}">
                <a16:creationId xmlns:a16="http://schemas.microsoft.com/office/drawing/2014/main" id="{7FA0F7FD-48CC-0A40-9C4F-C2138126007C}"/>
              </a:ext>
            </a:extLst>
          </p:cNvPr>
          <p:cNvSpPr>
            <a:spLocks noGrp="1"/>
          </p:cNvSpPr>
          <p:nvPr>
            <p:ph type="sldNum" sz="quarter" idx="10"/>
          </p:nvPr>
        </p:nvSpPr>
        <p:spPr/>
        <p:txBody>
          <a:bodyPr/>
          <a:lstStyle>
            <a:lvl1pPr>
              <a:defRPr/>
            </a:lvl1pPr>
          </a:lstStyle>
          <a:p>
            <a:fld id="{F1213D16-3FCA-3847-86B1-D766D36D281C}" type="slidenum">
              <a:rPr lang="en-US" altLang="en-US"/>
              <a:pPr/>
              <a:t>‹#›</a:t>
            </a:fld>
            <a:endParaRPr lang="en-US" altLang="en-US"/>
          </a:p>
        </p:txBody>
      </p:sp>
    </p:spTree>
    <p:extLst>
      <p:ext uri="{BB962C8B-B14F-4D97-AF65-F5344CB8AC3E}">
        <p14:creationId xmlns:p14="http://schemas.microsoft.com/office/powerpoint/2010/main" val="3570129161"/>
      </p:ext>
    </p:extLst>
  </p:cSld>
  <p:clrMapOvr>
    <a:masterClrMapping/>
  </p:clrMapOvr>
</p:sldLayout>
</file>

<file path=ppt/slideLayouts/slideLayout272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84DC58F-612C-6C42-B544-E5AFAC04BEB9}"/>
              </a:ext>
            </a:extLst>
          </p:cNvPr>
          <p:cNvSpPr>
            <a:spLocks noGrp="1"/>
          </p:cNvSpPr>
          <p:nvPr>
            <p:ph type="title"/>
          </p:nvPr>
        </p:nvSpPr>
        <p:spPr>
          <a:xfrm>
            <a:off x="630238" y="457200"/>
            <a:ext cx="2949575" cy="1600200"/>
          </a:xfrm>
          <a:prstGeom prst="rect">
            <a:avLst/>
          </a:prstGeom>
        </p:spPr>
        <p:txBody>
          <a:bodyPr anchor="b"/>
          <a:lstStyle>
            <a:lvl1pPr>
              <a:defRPr sz="3200"/>
            </a:lvl1pPr>
          </a:lstStyle>
          <a:p>
            <a:r>
              <a:rPr lang="en-US"/>
              <a:t>Click to edit Master title style</a:t>
            </a:r>
          </a:p>
        </p:txBody>
      </p:sp>
      <p:sp>
        <p:nvSpPr>
          <p:cNvPr id="3" name="Picture Placeholder 2">
            <a:extLst>
              <a:ext uri="{FF2B5EF4-FFF2-40B4-BE49-F238E27FC236}">
                <a16:creationId xmlns:a16="http://schemas.microsoft.com/office/drawing/2014/main" id="{8765052E-10CB-DF47-9D14-34A32402A4D4}"/>
              </a:ext>
            </a:extLst>
          </p:cNvPr>
          <p:cNvSpPr>
            <a:spLocks noGrp="1"/>
          </p:cNvSpPr>
          <p:nvPr>
            <p:ph type="pic" idx="1"/>
          </p:nvPr>
        </p:nvSpPr>
        <p:spPr>
          <a:xfrm>
            <a:off x="3887788" y="987425"/>
            <a:ext cx="4629150" cy="4873625"/>
          </a:xfrm>
          <a:prstGeom prst="rect">
            <a:avLst/>
          </a:prstGeo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a:extLst>
              <a:ext uri="{FF2B5EF4-FFF2-40B4-BE49-F238E27FC236}">
                <a16:creationId xmlns:a16="http://schemas.microsoft.com/office/drawing/2014/main" id="{873D6824-E3C2-B042-89C6-8F86F7471416}"/>
              </a:ext>
            </a:extLst>
          </p:cNvPr>
          <p:cNvSpPr>
            <a:spLocks noGrp="1"/>
          </p:cNvSpPr>
          <p:nvPr>
            <p:ph type="body" sz="half" idx="2"/>
          </p:nvPr>
        </p:nvSpPr>
        <p:spPr>
          <a:xfrm>
            <a:off x="630238" y="2057400"/>
            <a:ext cx="2949575" cy="3811588"/>
          </a:xfrm>
          <a:prstGeom prst="rect">
            <a:avLst/>
          </a:prstGeo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Slide Number Placeholder 4">
            <a:extLst>
              <a:ext uri="{FF2B5EF4-FFF2-40B4-BE49-F238E27FC236}">
                <a16:creationId xmlns:a16="http://schemas.microsoft.com/office/drawing/2014/main" id="{7E72F141-9805-8A42-A007-FF6201496A8B}"/>
              </a:ext>
            </a:extLst>
          </p:cNvPr>
          <p:cNvSpPr>
            <a:spLocks noGrp="1"/>
          </p:cNvSpPr>
          <p:nvPr>
            <p:ph type="sldNum" sz="quarter" idx="10"/>
          </p:nvPr>
        </p:nvSpPr>
        <p:spPr/>
        <p:txBody>
          <a:bodyPr/>
          <a:lstStyle>
            <a:lvl1pPr>
              <a:defRPr/>
            </a:lvl1pPr>
          </a:lstStyle>
          <a:p>
            <a:fld id="{0CEE72F3-EF06-AC44-A27F-F768B7B47718}" type="slidenum">
              <a:rPr lang="en-US" altLang="en-US"/>
              <a:pPr/>
              <a:t>‹#›</a:t>
            </a:fld>
            <a:endParaRPr lang="en-US" altLang="en-US"/>
          </a:p>
        </p:txBody>
      </p:sp>
    </p:spTree>
    <p:extLst>
      <p:ext uri="{BB962C8B-B14F-4D97-AF65-F5344CB8AC3E}">
        <p14:creationId xmlns:p14="http://schemas.microsoft.com/office/powerpoint/2010/main" val="115459558"/>
      </p:ext>
    </p:extLst>
  </p:cSld>
  <p:clrMapOvr>
    <a:masterClrMapping/>
  </p:clrMapOvr>
</p:sldLayout>
</file>

<file path=ppt/slideLayouts/slideLayout272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DAA8BDF-B9BF-2948-A09C-68D2F7B80016}"/>
              </a:ext>
            </a:extLst>
          </p:cNvPr>
          <p:cNvSpPr>
            <a:spLocks noGrp="1"/>
          </p:cNvSpPr>
          <p:nvPr>
            <p:ph type="title"/>
          </p:nvPr>
        </p:nvSpPr>
        <p:spPr>
          <a:xfrm>
            <a:off x="628650" y="365125"/>
            <a:ext cx="7886700" cy="1325563"/>
          </a:xfrm>
          <a:prstGeom prst="rect">
            <a:avLst/>
          </a:prstGeom>
        </p:spPr>
        <p:txBody>
          <a:bodyPr/>
          <a:lstStyle/>
          <a:p>
            <a:r>
              <a:rPr lang="en-US"/>
              <a:t>Click to edit Master title style</a:t>
            </a:r>
          </a:p>
        </p:txBody>
      </p:sp>
      <p:sp>
        <p:nvSpPr>
          <p:cNvPr id="3" name="Vertical Text Placeholder 2">
            <a:extLst>
              <a:ext uri="{FF2B5EF4-FFF2-40B4-BE49-F238E27FC236}">
                <a16:creationId xmlns:a16="http://schemas.microsoft.com/office/drawing/2014/main" id="{2D4EB251-31E6-6E48-8EF3-A4724A072C16}"/>
              </a:ext>
            </a:extLst>
          </p:cNvPr>
          <p:cNvSpPr>
            <a:spLocks noGrp="1"/>
          </p:cNvSpPr>
          <p:nvPr>
            <p:ph type="body" orient="vert" idx="1"/>
          </p:nvPr>
        </p:nvSpPr>
        <p:spPr>
          <a:xfrm>
            <a:off x="628650" y="1825625"/>
            <a:ext cx="7886700" cy="4351338"/>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Slide Number Placeholder 3">
            <a:extLst>
              <a:ext uri="{FF2B5EF4-FFF2-40B4-BE49-F238E27FC236}">
                <a16:creationId xmlns:a16="http://schemas.microsoft.com/office/drawing/2014/main" id="{CC4A6210-2424-4442-9A4D-09A1F99D7844}"/>
              </a:ext>
            </a:extLst>
          </p:cNvPr>
          <p:cNvSpPr>
            <a:spLocks noGrp="1"/>
          </p:cNvSpPr>
          <p:nvPr>
            <p:ph type="sldNum" sz="quarter" idx="10"/>
          </p:nvPr>
        </p:nvSpPr>
        <p:spPr/>
        <p:txBody>
          <a:bodyPr/>
          <a:lstStyle>
            <a:lvl1pPr>
              <a:defRPr/>
            </a:lvl1pPr>
          </a:lstStyle>
          <a:p>
            <a:fld id="{CAE9F2AE-82B0-5841-8C37-1912F1F68DD2}" type="slidenum">
              <a:rPr lang="en-US" altLang="en-US"/>
              <a:pPr/>
              <a:t>‹#›</a:t>
            </a:fld>
            <a:endParaRPr lang="en-US" altLang="en-US"/>
          </a:p>
        </p:txBody>
      </p:sp>
    </p:spTree>
    <p:extLst>
      <p:ext uri="{BB962C8B-B14F-4D97-AF65-F5344CB8AC3E}">
        <p14:creationId xmlns:p14="http://schemas.microsoft.com/office/powerpoint/2010/main" val="3490908911"/>
      </p:ext>
    </p:extLst>
  </p:cSld>
  <p:clrMapOvr>
    <a:masterClrMapping/>
  </p:clrMapOvr>
</p:sldLayout>
</file>

<file path=ppt/slideLayouts/slideLayout272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id="{C34DECD5-2E2D-7F44-B260-B17495782E70}"/>
              </a:ext>
            </a:extLst>
          </p:cNvPr>
          <p:cNvSpPr>
            <a:spLocks noGrp="1"/>
          </p:cNvSpPr>
          <p:nvPr>
            <p:ph type="title" orient="vert"/>
          </p:nvPr>
        </p:nvSpPr>
        <p:spPr>
          <a:xfrm>
            <a:off x="6543675" y="365125"/>
            <a:ext cx="1971675" cy="5811838"/>
          </a:xfrm>
          <a:prstGeom prst="rect">
            <a:avLst/>
          </a:prstGeom>
        </p:spPr>
        <p:txBody>
          <a:bodyPr vert="eaVert"/>
          <a:lstStyle/>
          <a:p>
            <a:r>
              <a:rPr lang="en-US"/>
              <a:t>Click to edit Master title style</a:t>
            </a:r>
          </a:p>
        </p:txBody>
      </p:sp>
      <p:sp>
        <p:nvSpPr>
          <p:cNvPr id="3" name="Vertical Text Placeholder 2">
            <a:extLst>
              <a:ext uri="{FF2B5EF4-FFF2-40B4-BE49-F238E27FC236}">
                <a16:creationId xmlns:a16="http://schemas.microsoft.com/office/drawing/2014/main" id="{EC3DD125-D869-2A46-8C98-7A617FAC23CC}"/>
              </a:ext>
            </a:extLst>
          </p:cNvPr>
          <p:cNvSpPr>
            <a:spLocks noGrp="1"/>
          </p:cNvSpPr>
          <p:nvPr>
            <p:ph type="body" orient="vert" idx="1"/>
          </p:nvPr>
        </p:nvSpPr>
        <p:spPr>
          <a:xfrm>
            <a:off x="628650" y="365125"/>
            <a:ext cx="5762625" cy="5811838"/>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Slide Number Placeholder 3">
            <a:extLst>
              <a:ext uri="{FF2B5EF4-FFF2-40B4-BE49-F238E27FC236}">
                <a16:creationId xmlns:a16="http://schemas.microsoft.com/office/drawing/2014/main" id="{4C3482D1-9963-EE45-A8A0-15AD6DECD396}"/>
              </a:ext>
            </a:extLst>
          </p:cNvPr>
          <p:cNvSpPr>
            <a:spLocks noGrp="1"/>
          </p:cNvSpPr>
          <p:nvPr>
            <p:ph type="sldNum" sz="quarter" idx="10"/>
          </p:nvPr>
        </p:nvSpPr>
        <p:spPr/>
        <p:txBody>
          <a:bodyPr/>
          <a:lstStyle>
            <a:lvl1pPr>
              <a:defRPr/>
            </a:lvl1pPr>
          </a:lstStyle>
          <a:p>
            <a:fld id="{50F16C49-7A80-634D-9F82-9153361E7A92}" type="slidenum">
              <a:rPr lang="en-US" altLang="en-US"/>
              <a:pPr/>
              <a:t>‹#›</a:t>
            </a:fld>
            <a:endParaRPr lang="en-US" altLang="en-US"/>
          </a:p>
        </p:txBody>
      </p:sp>
    </p:spTree>
    <p:extLst>
      <p:ext uri="{BB962C8B-B14F-4D97-AF65-F5344CB8AC3E}">
        <p14:creationId xmlns:p14="http://schemas.microsoft.com/office/powerpoint/2010/main" val="3444163645"/>
      </p:ext>
    </p:extLst>
  </p:cSld>
  <p:clrMapOvr>
    <a:masterClrMapping/>
  </p:clrMapOvr>
</p:sldLayout>
</file>

<file path=ppt/slideLayouts/slideLayout272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6571740-3985-1A4C-A6A5-913E209B0384}"/>
              </a:ext>
            </a:extLst>
          </p:cNvPr>
          <p:cNvSpPr>
            <a:spLocks noGrp="1"/>
          </p:cNvSpPr>
          <p:nvPr>
            <p:ph type="ctrTitle"/>
          </p:nvPr>
        </p:nvSpPr>
        <p:spPr>
          <a:xfrm>
            <a:off x="1143000" y="1122363"/>
            <a:ext cx="6858000" cy="2387600"/>
          </a:xfrm>
        </p:spPr>
        <p:txBody>
          <a:bodyPr anchor="b"/>
          <a:lstStyle>
            <a:lvl1pPr algn="ctr">
              <a:defRPr sz="6000"/>
            </a:lvl1pPr>
          </a:lstStyle>
          <a:p>
            <a:r>
              <a:rPr lang="en-US"/>
              <a:t>Click to edit Master title style</a:t>
            </a:r>
          </a:p>
        </p:txBody>
      </p:sp>
      <p:sp>
        <p:nvSpPr>
          <p:cNvPr id="3" name="Subtitle 2">
            <a:extLst>
              <a:ext uri="{FF2B5EF4-FFF2-40B4-BE49-F238E27FC236}">
                <a16:creationId xmlns:a16="http://schemas.microsoft.com/office/drawing/2014/main" id="{0002CC2E-776C-D94C-933D-875DB931F500}"/>
              </a:ext>
            </a:extLst>
          </p:cNvPr>
          <p:cNvSpPr>
            <a:spLocks noGrp="1"/>
          </p:cNvSpPr>
          <p:nvPr>
            <p:ph type="subTitle" idx="1"/>
          </p:nvPr>
        </p:nvSpPr>
        <p:spPr>
          <a:xfrm>
            <a:off x="1143000" y="3602038"/>
            <a:ext cx="6858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Slide Number Placeholder 3">
            <a:extLst>
              <a:ext uri="{FF2B5EF4-FFF2-40B4-BE49-F238E27FC236}">
                <a16:creationId xmlns:a16="http://schemas.microsoft.com/office/drawing/2014/main" id="{A9A25C79-93AB-184E-B4E5-728DB5FF28EA}"/>
              </a:ext>
            </a:extLst>
          </p:cNvPr>
          <p:cNvSpPr>
            <a:spLocks noGrp="1"/>
          </p:cNvSpPr>
          <p:nvPr>
            <p:ph type="sldNum" sz="quarter" idx="10"/>
          </p:nvPr>
        </p:nvSpPr>
        <p:spPr/>
        <p:txBody>
          <a:bodyPr/>
          <a:lstStyle>
            <a:lvl1pPr>
              <a:defRPr/>
            </a:lvl1pPr>
          </a:lstStyle>
          <a:p>
            <a:fld id="{C51A92BE-733D-494C-BF8D-33EA43D4ED77}" type="slidenum">
              <a:rPr lang="en-US" altLang="en-US"/>
              <a:pPr/>
              <a:t>‹#›</a:t>
            </a:fld>
            <a:endParaRPr lang="en-US" altLang="en-US"/>
          </a:p>
        </p:txBody>
      </p:sp>
    </p:spTree>
    <p:extLst>
      <p:ext uri="{BB962C8B-B14F-4D97-AF65-F5344CB8AC3E}">
        <p14:creationId xmlns:p14="http://schemas.microsoft.com/office/powerpoint/2010/main" val="3038973458"/>
      </p:ext>
    </p:extLst>
  </p:cSld>
  <p:clrMapOvr>
    <a:masterClrMapping/>
  </p:clrMapOvr>
</p:sldLayout>
</file>

<file path=ppt/slideLayouts/slideLayout272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23EF7B5-49BA-0941-B098-8E31741AE408}"/>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6849A21E-D5F2-6B4F-84E7-026C05BB6581}"/>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Slide Number Placeholder 3">
            <a:extLst>
              <a:ext uri="{FF2B5EF4-FFF2-40B4-BE49-F238E27FC236}">
                <a16:creationId xmlns:a16="http://schemas.microsoft.com/office/drawing/2014/main" id="{3ADC14B8-D19E-624A-8EDB-BCCE03005809}"/>
              </a:ext>
            </a:extLst>
          </p:cNvPr>
          <p:cNvSpPr>
            <a:spLocks noGrp="1"/>
          </p:cNvSpPr>
          <p:nvPr>
            <p:ph type="sldNum" sz="quarter" idx="10"/>
          </p:nvPr>
        </p:nvSpPr>
        <p:spPr/>
        <p:txBody>
          <a:bodyPr/>
          <a:lstStyle>
            <a:lvl1pPr>
              <a:defRPr/>
            </a:lvl1pPr>
          </a:lstStyle>
          <a:p>
            <a:fld id="{834AC7A5-28F4-0F41-AF16-C80FB5FACD43}" type="slidenum">
              <a:rPr lang="en-US" altLang="en-US"/>
              <a:pPr/>
              <a:t>‹#›</a:t>
            </a:fld>
            <a:endParaRPr lang="en-US" altLang="en-US"/>
          </a:p>
        </p:txBody>
      </p:sp>
    </p:spTree>
    <p:extLst>
      <p:ext uri="{BB962C8B-B14F-4D97-AF65-F5344CB8AC3E}">
        <p14:creationId xmlns:p14="http://schemas.microsoft.com/office/powerpoint/2010/main" val="995975519"/>
      </p:ext>
    </p:extLst>
  </p:cSld>
  <p:clrMapOvr>
    <a:masterClrMapping/>
  </p:clrMapOvr>
</p:sldLayout>
</file>

<file path=ppt/slideLayouts/slideLayout272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512D50C-3795-6546-9E09-0C6B78517F33}"/>
              </a:ext>
            </a:extLst>
          </p:cNvPr>
          <p:cNvSpPr>
            <a:spLocks noGrp="1"/>
          </p:cNvSpPr>
          <p:nvPr>
            <p:ph type="title"/>
          </p:nvPr>
        </p:nvSpPr>
        <p:spPr>
          <a:xfrm>
            <a:off x="623888" y="1709738"/>
            <a:ext cx="7886700" cy="2852737"/>
          </a:xfrm>
        </p:spPr>
        <p:txBody>
          <a:bodyPr anchor="b"/>
          <a:lstStyle>
            <a:lvl1pPr>
              <a:defRPr sz="6000"/>
            </a:lvl1pPr>
          </a:lstStyle>
          <a:p>
            <a:r>
              <a:rPr lang="en-US"/>
              <a:t>Click to edit Master title style</a:t>
            </a:r>
          </a:p>
        </p:txBody>
      </p:sp>
      <p:sp>
        <p:nvSpPr>
          <p:cNvPr id="3" name="Text Placeholder 2">
            <a:extLst>
              <a:ext uri="{FF2B5EF4-FFF2-40B4-BE49-F238E27FC236}">
                <a16:creationId xmlns:a16="http://schemas.microsoft.com/office/drawing/2014/main" id="{1D762532-C5A7-C849-A1D2-1CE038923C27}"/>
              </a:ext>
            </a:extLst>
          </p:cNvPr>
          <p:cNvSpPr>
            <a:spLocks noGrp="1"/>
          </p:cNvSpPr>
          <p:nvPr>
            <p:ph type="body" idx="1"/>
          </p:nvPr>
        </p:nvSpPr>
        <p:spPr>
          <a:xfrm>
            <a:off x="623888" y="4589463"/>
            <a:ext cx="7886700" cy="1500187"/>
          </a:xfrm>
        </p:spPr>
        <p:txBody>
          <a:bodyPr/>
          <a:lstStyle>
            <a:lvl1pPr marL="0" indent="0">
              <a:buNone/>
              <a:defRPr sz="2400"/>
            </a:lvl1pPr>
            <a:lvl2pPr marL="457200" indent="0">
              <a:buNone/>
              <a:defRPr sz="2000"/>
            </a:lvl2pPr>
            <a:lvl3pPr marL="914400" indent="0">
              <a:buNone/>
              <a:defRPr sz="18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pPr lvl="0"/>
            <a:r>
              <a:rPr lang="en-US"/>
              <a:t>Click to edit Master text styles</a:t>
            </a:r>
          </a:p>
        </p:txBody>
      </p:sp>
      <p:sp>
        <p:nvSpPr>
          <p:cNvPr id="4" name="Slide Number Placeholder 3">
            <a:extLst>
              <a:ext uri="{FF2B5EF4-FFF2-40B4-BE49-F238E27FC236}">
                <a16:creationId xmlns:a16="http://schemas.microsoft.com/office/drawing/2014/main" id="{8E8A3D22-E423-4C4E-98F3-183FB7D84491}"/>
              </a:ext>
            </a:extLst>
          </p:cNvPr>
          <p:cNvSpPr>
            <a:spLocks noGrp="1"/>
          </p:cNvSpPr>
          <p:nvPr>
            <p:ph type="sldNum" sz="quarter" idx="10"/>
          </p:nvPr>
        </p:nvSpPr>
        <p:spPr/>
        <p:txBody>
          <a:bodyPr/>
          <a:lstStyle>
            <a:lvl1pPr>
              <a:defRPr/>
            </a:lvl1pPr>
          </a:lstStyle>
          <a:p>
            <a:fld id="{43F1A314-EDD5-AE42-A1A7-F3179E145849}" type="slidenum">
              <a:rPr lang="en-US" altLang="en-US"/>
              <a:pPr/>
              <a:t>‹#›</a:t>
            </a:fld>
            <a:endParaRPr lang="en-US" altLang="en-US"/>
          </a:p>
        </p:txBody>
      </p:sp>
    </p:spTree>
    <p:extLst>
      <p:ext uri="{BB962C8B-B14F-4D97-AF65-F5344CB8AC3E}">
        <p14:creationId xmlns:p14="http://schemas.microsoft.com/office/powerpoint/2010/main" val="597416278"/>
      </p:ext>
    </p:extLst>
  </p:cSld>
  <p:clrMapOvr>
    <a:masterClrMapping/>
  </p:clrMapOvr>
</p:sldLayout>
</file>

<file path=ppt/slideLayouts/slideLayout272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F09D42C-5E3F-D440-824A-72FD049CDA84}"/>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91B3C61C-D0A2-F44F-8473-4A287EBF6482}"/>
              </a:ext>
            </a:extLst>
          </p:cNvPr>
          <p:cNvSpPr>
            <a:spLocks noGrp="1"/>
          </p:cNvSpPr>
          <p:nvPr>
            <p:ph sz="half" idx="1"/>
          </p:nvPr>
        </p:nvSpPr>
        <p:spPr>
          <a:xfrm>
            <a:off x="1371600" y="3886200"/>
            <a:ext cx="3124200" cy="17526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0E4F6B9D-0C37-CE43-A7EB-FAA8C99F523B}"/>
              </a:ext>
            </a:extLst>
          </p:cNvPr>
          <p:cNvSpPr>
            <a:spLocks noGrp="1"/>
          </p:cNvSpPr>
          <p:nvPr>
            <p:ph sz="half" idx="2"/>
          </p:nvPr>
        </p:nvSpPr>
        <p:spPr>
          <a:xfrm>
            <a:off x="4648200" y="3886200"/>
            <a:ext cx="3124200" cy="17526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Slide Number Placeholder 4">
            <a:extLst>
              <a:ext uri="{FF2B5EF4-FFF2-40B4-BE49-F238E27FC236}">
                <a16:creationId xmlns:a16="http://schemas.microsoft.com/office/drawing/2014/main" id="{A28F38D4-E80A-DD42-86A6-D49BAEE65CEA}"/>
              </a:ext>
            </a:extLst>
          </p:cNvPr>
          <p:cNvSpPr>
            <a:spLocks noGrp="1"/>
          </p:cNvSpPr>
          <p:nvPr>
            <p:ph type="sldNum" sz="quarter" idx="10"/>
          </p:nvPr>
        </p:nvSpPr>
        <p:spPr/>
        <p:txBody>
          <a:bodyPr/>
          <a:lstStyle>
            <a:lvl1pPr>
              <a:defRPr/>
            </a:lvl1pPr>
          </a:lstStyle>
          <a:p>
            <a:fld id="{BF0DB2B5-F014-F94F-8EA7-FA519F2D9847}" type="slidenum">
              <a:rPr lang="en-US" altLang="en-US"/>
              <a:pPr/>
              <a:t>‹#›</a:t>
            </a:fld>
            <a:endParaRPr lang="en-US" altLang="en-US"/>
          </a:p>
        </p:txBody>
      </p:sp>
    </p:spTree>
    <p:extLst>
      <p:ext uri="{BB962C8B-B14F-4D97-AF65-F5344CB8AC3E}">
        <p14:creationId xmlns:p14="http://schemas.microsoft.com/office/powerpoint/2010/main" val="3450734674"/>
      </p:ext>
    </p:extLst>
  </p:cSld>
  <p:clrMapOvr>
    <a:masterClrMapping/>
  </p:clrMapOvr>
</p:sldLayout>
</file>

<file path=ppt/slideLayouts/slideLayout272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DB3A4D3-F096-B244-A7AE-903341DA3DAE}"/>
              </a:ext>
            </a:extLst>
          </p:cNvPr>
          <p:cNvSpPr>
            <a:spLocks noGrp="1"/>
          </p:cNvSpPr>
          <p:nvPr>
            <p:ph type="title"/>
          </p:nvPr>
        </p:nvSpPr>
        <p:spPr>
          <a:xfrm>
            <a:off x="630238" y="365125"/>
            <a:ext cx="78867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19BE6CFA-EC4C-5845-8D81-F7D3C6F2F401}"/>
              </a:ext>
            </a:extLst>
          </p:cNvPr>
          <p:cNvSpPr>
            <a:spLocks noGrp="1"/>
          </p:cNvSpPr>
          <p:nvPr>
            <p:ph type="body" idx="1"/>
          </p:nvPr>
        </p:nvSpPr>
        <p:spPr>
          <a:xfrm>
            <a:off x="630238" y="1681163"/>
            <a:ext cx="386873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20AA93EE-C829-0A47-BD1C-FC0713DAB955}"/>
              </a:ext>
            </a:extLst>
          </p:cNvPr>
          <p:cNvSpPr>
            <a:spLocks noGrp="1"/>
          </p:cNvSpPr>
          <p:nvPr>
            <p:ph sz="half" idx="2"/>
          </p:nvPr>
        </p:nvSpPr>
        <p:spPr>
          <a:xfrm>
            <a:off x="630238" y="2505075"/>
            <a:ext cx="3868737"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5868BCC4-F33C-3A45-9740-30E876669A79}"/>
              </a:ext>
            </a:extLst>
          </p:cNvPr>
          <p:cNvSpPr>
            <a:spLocks noGrp="1"/>
          </p:cNvSpPr>
          <p:nvPr>
            <p:ph type="body" sz="quarter" idx="3"/>
          </p:nvPr>
        </p:nvSpPr>
        <p:spPr>
          <a:xfrm>
            <a:off x="4629150" y="1681163"/>
            <a:ext cx="38877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6330FF5C-4AD1-2741-A710-AA06E1A489B4}"/>
              </a:ext>
            </a:extLst>
          </p:cNvPr>
          <p:cNvSpPr>
            <a:spLocks noGrp="1"/>
          </p:cNvSpPr>
          <p:nvPr>
            <p:ph sz="quarter" idx="4"/>
          </p:nvPr>
        </p:nvSpPr>
        <p:spPr>
          <a:xfrm>
            <a:off x="4629150" y="2505075"/>
            <a:ext cx="3887788"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CFE6D094-885A-0548-9C78-F50843DC9455}"/>
              </a:ext>
            </a:extLst>
          </p:cNvPr>
          <p:cNvSpPr>
            <a:spLocks noGrp="1"/>
          </p:cNvSpPr>
          <p:nvPr>
            <p:ph type="sldNum" sz="quarter" idx="10"/>
          </p:nvPr>
        </p:nvSpPr>
        <p:spPr/>
        <p:txBody>
          <a:bodyPr/>
          <a:lstStyle>
            <a:lvl1pPr>
              <a:defRPr/>
            </a:lvl1pPr>
          </a:lstStyle>
          <a:p>
            <a:fld id="{DFE3323E-21F2-0D43-8E64-B6FA6F14C41E}" type="slidenum">
              <a:rPr lang="en-US" altLang="en-US"/>
              <a:pPr/>
              <a:t>‹#›</a:t>
            </a:fld>
            <a:endParaRPr lang="en-US" altLang="en-US"/>
          </a:p>
        </p:txBody>
      </p:sp>
    </p:spTree>
    <p:extLst>
      <p:ext uri="{BB962C8B-B14F-4D97-AF65-F5344CB8AC3E}">
        <p14:creationId xmlns:p14="http://schemas.microsoft.com/office/powerpoint/2010/main" val="2434616730"/>
      </p:ext>
    </p:extLst>
  </p:cSld>
  <p:clrMapOvr>
    <a:masterClrMapping/>
  </p:clrMapOvr>
</p:sldLayout>
</file>

<file path=ppt/slideLayouts/slideLayout273.xml><?xml version="1.0" encoding="utf-8"?>
<p:sldLayout xmlns:a="http://schemas.openxmlformats.org/drawingml/2006/main" xmlns:r="http://schemas.openxmlformats.org/officeDocument/2006/relationships" xmlns:p="http://schemas.openxmlformats.org/presentationml/2006/main" showMasterSp="0" type="tx">
  <p:cSld name="20_Title and Content">
    <p:bg>
      <p:bgPr>
        <a:solidFill>
          <a:schemeClr val="accent3">
            <a:lumOff val="44000"/>
          </a:schemeClr>
        </a:solidFill>
        <a:effectLst/>
      </p:bgPr>
    </p:bg>
    <p:spTree>
      <p:nvGrpSpPr>
        <p:cNvPr id="1" name=""/>
        <p:cNvGrpSpPr/>
        <p:nvPr/>
      </p:nvGrpSpPr>
      <p:grpSpPr>
        <a:xfrm>
          <a:off x="0" y="0"/>
          <a:ext cx="0" cy="0"/>
          <a:chOff x="0" y="0"/>
          <a:chExt cx="0" cy="0"/>
        </a:xfrm>
      </p:grpSpPr>
      <p:grpSp>
        <p:nvGrpSpPr>
          <p:cNvPr id="4295" name="Group 6"/>
          <p:cNvGrpSpPr/>
          <p:nvPr/>
        </p:nvGrpSpPr>
        <p:grpSpPr>
          <a:xfrm>
            <a:off x="0" y="914400"/>
            <a:ext cx="8686800" cy="2514600"/>
            <a:chOff x="0" y="0"/>
            <a:chExt cx="8686800" cy="2514600"/>
          </a:xfrm>
        </p:grpSpPr>
        <p:sp>
          <p:nvSpPr>
            <p:cNvPr id="4290" name="Oval 7"/>
            <p:cNvSpPr/>
            <p:nvPr/>
          </p:nvSpPr>
          <p:spPr>
            <a:xfrm>
              <a:off x="228600" y="0"/>
              <a:ext cx="2514600" cy="2514600"/>
            </a:xfrm>
            <a:prstGeom prst="ellipse">
              <a:avLst/>
            </a:prstGeom>
            <a:noFill/>
            <a:ln w="12700" cap="flat">
              <a:solidFill>
                <a:srgbClr val="CC9900"/>
              </a:solidFill>
              <a:prstDash val="solid"/>
              <a:round/>
            </a:ln>
            <a:effectLst/>
          </p:spPr>
          <p:txBody>
            <a:bodyPr wrap="square" lIns="45719" tIns="45719" rIns="45719" bIns="45719" numCol="1" anchor="ctr">
              <a:noAutofit/>
            </a:bodyPr>
            <a:lstStyle/>
            <a:p>
              <a:pPr>
                <a:defRPr sz="1800" b="0">
                  <a:solidFill>
                    <a:srgbClr val="292929"/>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291" name="Rectangle 8"/>
            <p:cNvSpPr/>
            <p:nvPr/>
          </p:nvSpPr>
          <p:spPr>
            <a:xfrm>
              <a:off x="0" y="762000"/>
              <a:ext cx="4724400" cy="1143000"/>
            </a:xfrm>
            <a:prstGeom prst="rect">
              <a:avLst/>
            </a:prstGeom>
            <a:solidFill>
              <a:srgbClr val="CCCC99"/>
            </a:soli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292" name="Rectangle 9"/>
            <p:cNvSpPr/>
            <p:nvPr/>
          </p:nvSpPr>
          <p:spPr>
            <a:xfrm>
              <a:off x="3962400" y="762000"/>
              <a:ext cx="4724400" cy="1143000"/>
            </a:xfrm>
            <a:prstGeom prst="rect">
              <a:avLst/>
            </a:prstGeom>
            <a:gradFill flip="none" rotWithShape="1">
              <a:gsLst>
                <a:gs pos="0">
                  <a:srgbClr val="CCCC99"/>
                </a:gs>
                <a:gs pos="100000">
                  <a:schemeClr val="accent3">
                    <a:lumOff val="44000"/>
                  </a:schemeClr>
                </a:gs>
              </a:gsLst>
              <a:lin ang="0" scaled="0"/>
            </a:gra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293" name="Freeform 10"/>
            <p:cNvSpPr/>
            <p:nvPr/>
          </p:nvSpPr>
          <p:spPr>
            <a:xfrm>
              <a:off x="609600" y="609599"/>
              <a:ext cx="228600" cy="1449389"/>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0"/>
                  </a:lnTo>
                </a:path>
              </a:pathLst>
            </a:custGeom>
            <a:noFill/>
            <a:ln w="76200" cap="flat">
              <a:solidFill>
                <a:srgbClr val="0000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294" name="Freeform 11"/>
            <p:cNvSpPr/>
            <p:nvPr/>
          </p:nvSpPr>
          <p:spPr>
            <a:xfrm>
              <a:off x="7848600" y="295274"/>
              <a:ext cx="261938" cy="13716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1600" y="21600"/>
                  </a:lnTo>
                  <a:lnTo>
                    <a:pt x="0" y="21600"/>
                  </a:lnTo>
                </a:path>
              </a:pathLst>
            </a:custGeom>
            <a:noFill/>
            <a:ln w="76200" cap="flat">
              <a:solidFill>
                <a:srgbClr val="CC99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4296" name="Title Text"/>
          <p:cNvSpPr txBox="1">
            <a:spLocks noGrp="1"/>
          </p:cNvSpPr>
          <p:nvPr>
            <p:ph type="title"/>
          </p:nvPr>
        </p:nvSpPr>
        <p:spPr>
          <a:xfrm>
            <a:off x="931862" y="96838"/>
            <a:ext cx="7158038" cy="1412876"/>
          </a:xfrm>
          <a:prstGeom prst="rect">
            <a:avLst/>
          </a:prstGeom>
        </p:spPr>
        <p:txBody>
          <a:bodyPr/>
          <a:lstStyle>
            <a:lvl1pPr>
              <a:defRPr sz="4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297" name="Body Level One…"/>
          <p:cNvSpPr txBox="1">
            <a:spLocks noGrp="1"/>
          </p:cNvSpPr>
          <p:nvPr>
            <p:ph type="body" idx="1"/>
          </p:nvPr>
        </p:nvSpPr>
        <p:spPr>
          <a:xfrm>
            <a:off x="949325" y="1981200"/>
            <a:ext cx="7661275" cy="4114800"/>
          </a:xfrm>
          <a:prstGeom prst="rect">
            <a:avLst/>
          </a:prstGeom>
        </p:spPr>
        <p:txBody>
          <a:bodyPr>
            <a:normAutofit/>
          </a:bodyPr>
          <a:lstStyle>
            <a:lvl1pPr marL="447675" indent="-447675">
              <a:buClr>
                <a:srgbClr val="CC9900"/>
              </a:buClr>
              <a:buSzPct val="70000"/>
              <a:buChar char="■"/>
              <a:defRPr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1pPr>
            <a:lvl2pPr marL="951819" indent="-502557">
              <a:buClr>
                <a:srgbClr val="CC9900"/>
              </a:buClr>
              <a:buSzPct val="65000"/>
              <a:buChar char="○"/>
              <a:defRPr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2pPr>
            <a:lvl3pPr marL="1428221" indent="-537633">
              <a:buClr>
                <a:srgbClr val="CC9900"/>
              </a:buClr>
              <a:buSzPct val="70000"/>
              <a:buChar char="■"/>
              <a:defRPr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3pPr>
            <a:lvl4pPr marL="1912620" indent="-617220">
              <a:buClr>
                <a:srgbClr val="CC9900"/>
              </a:buClr>
              <a:buSzPct val="75000"/>
              <a:buChar char="○"/>
              <a:defRPr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4pPr>
            <a:lvl5pPr marL="2302510" indent="-619760">
              <a:buClr>
                <a:srgbClr val="CC9900"/>
              </a:buClr>
              <a:buSzPct val="70000"/>
              <a:buChar char="■"/>
              <a:defRPr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298" name="Slide Number"/>
          <p:cNvSpPr txBox="1">
            <a:spLocks noGrp="1"/>
          </p:cNvSpPr>
          <p:nvPr>
            <p:ph type="sldNum" sz="quarter" idx="2"/>
          </p:nvPr>
        </p:nvSpPr>
        <p:spPr>
          <a:xfrm>
            <a:off x="8208776" y="6248400"/>
            <a:ext cx="249425" cy="246221"/>
          </a:xfrm>
          <a:prstGeom prst="rect">
            <a:avLst/>
          </a:prstGeom>
        </p:spPr>
        <p:txBody>
          <a:bodyPr anchor="t"/>
          <a:lstStyle>
            <a:lvl1pPr algn="r">
              <a:defRPr sz="1000" b="1" i="0">
                <a:solidFill>
                  <a:srgbClr val="292929"/>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317921472"/>
      </p:ext>
    </p:extLst>
  </p:cSld>
  <p:clrMapOvr>
    <a:masterClrMapping/>
  </p:clrMapOvr>
  <p:transition spd="med"/>
</p:sldLayout>
</file>

<file path=ppt/slideLayouts/slideLayout273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F8F40CB-B61A-E74A-B01F-215491B3BF97}"/>
              </a:ext>
            </a:extLst>
          </p:cNvPr>
          <p:cNvSpPr>
            <a:spLocks noGrp="1"/>
          </p:cNvSpPr>
          <p:nvPr>
            <p:ph type="title"/>
          </p:nvPr>
        </p:nvSpPr>
        <p:spPr/>
        <p:txBody>
          <a:bodyPr/>
          <a:lstStyle/>
          <a:p>
            <a:r>
              <a:rPr lang="en-US"/>
              <a:t>Click to edit Master title style</a:t>
            </a:r>
          </a:p>
        </p:txBody>
      </p:sp>
      <p:sp>
        <p:nvSpPr>
          <p:cNvPr id="3" name="Slide Number Placeholder 2">
            <a:extLst>
              <a:ext uri="{FF2B5EF4-FFF2-40B4-BE49-F238E27FC236}">
                <a16:creationId xmlns:a16="http://schemas.microsoft.com/office/drawing/2014/main" id="{C02D36BE-99B1-9148-990B-0BFF5083C65E}"/>
              </a:ext>
            </a:extLst>
          </p:cNvPr>
          <p:cNvSpPr>
            <a:spLocks noGrp="1"/>
          </p:cNvSpPr>
          <p:nvPr>
            <p:ph type="sldNum" sz="quarter" idx="10"/>
          </p:nvPr>
        </p:nvSpPr>
        <p:spPr/>
        <p:txBody>
          <a:bodyPr/>
          <a:lstStyle>
            <a:lvl1pPr>
              <a:defRPr/>
            </a:lvl1pPr>
          </a:lstStyle>
          <a:p>
            <a:fld id="{7BE404B1-D3EB-D345-95B0-AA558B2BCB7D}" type="slidenum">
              <a:rPr lang="en-US" altLang="en-US"/>
              <a:pPr/>
              <a:t>‹#›</a:t>
            </a:fld>
            <a:endParaRPr lang="en-US" altLang="en-US"/>
          </a:p>
        </p:txBody>
      </p:sp>
    </p:spTree>
    <p:extLst>
      <p:ext uri="{BB962C8B-B14F-4D97-AF65-F5344CB8AC3E}">
        <p14:creationId xmlns:p14="http://schemas.microsoft.com/office/powerpoint/2010/main" val="2031238783"/>
      </p:ext>
    </p:extLst>
  </p:cSld>
  <p:clrMapOvr>
    <a:masterClrMapping/>
  </p:clrMapOvr>
</p:sldLayout>
</file>

<file path=ppt/slideLayouts/slideLayout273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Slide Number Placeholder 1">
            <a:extLst>
              <a:ext uri="{FF2B5EF4-FFF2-40B4-BE49-F238E27FC236}">
                <a16:creationId xmlns:a16="http://schemas.microsoft.com/office/drawing/2014/main" id="{0369CF1B-67F6-4A45-AEAC-F5FD4B4CB6C6}"/>
              </a:ext>
            </a:extLst>
          </p:cNvPr>
          <p:cNvSpPr>
            <a:spLocks noGrp="1"/>
          </p:cNvSpPr>
          <p:nvPr>
            <p:ph type="sldNum" sz="quarter" idx="10"/>
          </p:nvPr>
        </p:nvSpPr>
        <p:spPr/>
        <p:txBody>
          <a:bodyPr/>
          <a:lstStyle>
            <a:lvl1pPr>
              <a:defRPr/>
            </a:lvl1pPr>
          </a:lstStyle>
          <a:p>
            <a:fld id="{17D88070-F1B7-0947-B437-E150E772088E}" type="slidenum">
              <a:rPr lang="en-US" altLang="en-US"/>
              <a:pPr/>
              <a:t>‹#›</a:t>
            </a:fld>
            <a:endParaRPr lang="en-US" altLang="en-US"/>
          </a:p>
        </p:txBody>
      </p:sp>
    </p:spTree>
    <p:extLst>
      <p:ext uri="{BB962C8B-B14F-4D97-AF65-F5344CB8AC3E}">
        <p14:creationId xmlns:p14="http://schemas.microsoft.com/office/powerpoint/2010/main" val="2695844228"/>
      </p:ext>
    </p:extLst>
  </p:cSld>
  <p:clrMapOvr>
    <a:masterClrMapping/>
  </p:clrMapOvr>
</p:sldLayout>
</file>

<file path=ppt/slideLayouts/slideLayout273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002939A-1A9D-F048-B8FC-2A5FA6E59A9C}"/>
              </a:ext>
            </a:extLst>
          </p:cNvPr>
          <p:cNvSpPr>
            <a:spLocks noGrp="1"/>
          </p:cNvSpPr>
          <p:nvPr>
            <p:ph type="title"/>
          </p:nvPr>
        </p:nvSpPr>
        <p:spPr>
          <a:xfrm>
            <a:off x="630238" y="457200"/>
            <a:ext cx="2949575" cy="1600200"/>
          </a:xfrm>
        </p:spPr>
        <p:txBody>
          <a:bodyPr anchor="b"/>
          <a:lstStyle>
            <a:lvl1pPr>
              <a:defRPr sz="3200"/>
            </a:lvl1pPr>
          </a:lstStyle>
          <a:p>
            <a:r>
              <a:rPr lang="en-US"/>
              <a:t>Click to edit Master title style</a:t>
            </a:r>
          </a:p>
        </p:txBody>
      </p:sp>
      <p:sp>
        <p:nvSpPr>
          <p:cNvPr id="3" name="Content Placeholder 2">
            <a:extLst>
              <a:ext uri="{FF2B5EF4-FFF2-40B4-BE49-F238E27FC236}">
                <a16:creationId xmlns:a16="http://schemas.microsoft.com/office/drawing/2014/main" id="{8E3FF783-E33B-C849-BDB0-76C0DAA6E9DD}"/>
              </a:ext>
            </a:extLst>
          </p:cNvPr>
          <p:cNvSpPr>
            <a:spLocks noGrp="1"/>
          </p:cNvSpPr>
          <p:nvPr>
            <p:ph idx="1"/>
          </p:nvPr>
        </p:nvSpPr>
        <p:spPr>
          <a:xfrm>
            <a:off x="3887788" y="987425"/>
            <a:ext cx="462915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a:extLst>
              <a:ext uri="{FF2B5EF4-FFF2-40B4-BE49-F238E27FC236}">
                <a16:creationId xmlns:a16="http://schemas.microsoft.com/office/drawing/2014/main" id="{AC8E2416-1A63-A942-984F-2A5DA539A927}"/>
              </a:ext>
            </a:extLst>
          </p:cNvPr>
          <p:cNvSpPr>
            <a:spLocks noGrp="1"/>
          </p:cNvSpPr>
          <p:nvPr>
            <p:ph type="body" sz="half" idx="2"/>
          </p:nvPr>
        </p:nvSpPr>
        <p:spPr>
          <a:xfrm>
            <a:off x="630238" y="2057400"/>
            <a:ext cx="2949575"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Slide Number Placeholder 4">
            <a:extLst>
              <a:ext uri="{FF2B5EF4-FFF2-40B4-BE49-F238E27FC236}">
                <a16:creationId xmlns:a16="http://schemas.microsoft.com/office/drawing/2014/main" id="{7D2073E9-FFFD-8941-8BD8-A501BC5034F8}"/>
              </a:ext>
            </a:extLst>
          </p:cNvPr>
          <p:cNvSpPr>
            <a:spLocks noGrp="1"/>
          </p:cNvSpPr>
          <p:nvPr>
            <p:ph type="sldNum" sz="quarter" idx="10"/>
          </p:nvPr>
        </p:nvSpPr>
        <p:spPr/>
        <p:txBody>
          <a:bodyPr/>
          <a:lstStyle>
            <a:lvl1pPr>
              <a:defRPr/>
            </a:lvl1pPr>
          </a:lstStyle>
          <a:p>
            <a:fld id="{FCA1870B-B46A-F844-AD94-DC3DF0CA8864}" type="slidenum">
              <a:rPr lang="en-US" altLang="en-US"/>
              <a:pPr/>
              <a:t>‹#›</a:t>
            </a:fld>
            <a:endParaRPr lang="en-US" altLang="en-US"/>
          </a:p>
        </p:txBody>
      </p:sp>
    </p:spTree>
    <p:extLst>
      <p:ext uri="{BB962C8B-B14F-4D97-AF65-F5344CB8AC3E}">
        <p14:creationId xmlns:p14="http://schemas.microsoft.com/office/powerpoint/2010/main" val="3426106797"/>
      </p:ext>
    </p:extLst>
  </p:cSld>
  <p:clrMapOvr>
    <a:masterClrMapping/>
  </p:clrMapOvr>
</p:sldLayout>
</file>

<file path=ppt/slideLayouts/slideLayout273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6B219CC-2DB7-7C42-B48E-CE1EA58AE9EC}"/>
              </a:ext>
            </a:extLst>
          </p:cNvPr>
          <p:cNvSpPr>
            <a:spLocks noGrp="1"/>
          </p:cNvSpPr>
          <p:nvPr>
            <p:ph type="title"/>
          </p:nvPr>
        </p:nvSpPr>
        <p:spPr>
          <a:xfrm>
            <a:off x="630238" y="457200"/>
            <a:ext cx="2949575" cy="1600200"/>
          </a:xfrm>
        </p:spPr>
        <p:txBody>
          <a:bodyPr anchor="b"/>
          <a:lstStyle>
            <a:lvl1pPr>
              <a:defRPr sz="3200"/>
            </a:lvl1pPr>
          </a:lstStyle>
          <a:p>
            <a:r>
              <a:rPr lang="en-US"/>
              <a:t>Click to edit Master title style</a:t>
            </a:r>
          </a:p>
        </p:txBody>
      </p:sp>
      <p:sp>
        <p:nvSpPr>
          <p:cNvPr id="3" name="Picture Placeholder 2">
            <a:extLst>
              <a:ext uri="{FF2B5EF4-FFF2-40B4-BE49-F238E27FC236}">
                <a16:creationId xmlns:a16="http://schemas.microsoft.com/office/drawing/2014/main" id="{BF120030-35DD-E541-8142-38694C173975}"/>
              </a:ext>
            </a:extLst>
          </p:cNvPr>
          <p:cNvSpPr>
            <a:spLocks noGrp="1"/>
          </p:cNvSpPr>
          <p:nvPr>
            <p:ph type="pic" idx="1"/>
          </p:nvPr>
        </p:nvSpPr>
        <p:spPr>
          <a:xfrm>
            <a:off x="3887788" y="987425"/>
            <a:ext cx="462915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a:extLst>
              <a:ext uri="{FF2B5EF4-FFF2-40B4-BE49-F238E27FC236}">
                <a16:creationId xmlns:a16="http://schemas.microsoft.com/office/drawing/2014/main" id="{840F6D6F-DD26-5644-86AA-1A260369C632}"/>
              </a:ext>
            </a:extLst>
          </p:cNvPr>
          <p:cNvSpPr>
            <a:spLocks noGrp="1"/>
          </p:cNvSpPr>
          <p:nvPr>
            <p:ph type="body" sz="half" idx="2"/>
          </p:nvPr>
        </p:nvSpPr>
        <p:spPr>
          <a:xfrm>
            <a:off x="630238" y="2057400"/>
            <a:ext cx="2949575"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Slide Number Placeholder 4">
            <a:extLst>
              <a:ext uri="{FF2B5EF4-FFF2-40B4-BE49-F238E27FC236}">
                <a16:creationId xmlns:a16="http://schemas.microsoft.com/office/drawing/2014/main" id="{8601977B-E86F-634C-9D3F-D095B5AE1723}"/>
              </a:ext>
            </a:extLst>
          </p:cNvPr>
          <p:cNvSpPr>
            <a:spLocks noGrp="1"/>
          </p:cNvSpPr>
          <p:nvPr>
            <p:ph type="sldNum" sz="quarter" idx="10"/>
          </p:nvPr>
        </p:nvSpPr>
        <p:spPr/>
        <p:txBody>
          <a:bodyPr/>
          <a:lstStyle>
            <a:lvl1pPr>
              <a:defRPr/>
            </a:lvl1pPr>
          </a:lstStyle>
          <a:p>
            <a:fld id="{6414C6BE-2816-7147-A13C-28D876983549}" type="slidenum">
              <a:rPr lang="en-US" altLang="en-US"/>
              <a:pPr/>
              <a:t>‹#›</a:t>
            </a:fld>
            <a:endParaRPr lang="en-US" altLang="en-US"/>
          </a:p>
        </p:txBody>
      </p:sp>
    </p:spTree>
    <p:extLst>
      <p:ext uri="{BB962C8B-B14F-4D97-AF65-F5344CB8AC3E}">
        <p14:creationId xmlns:p14="http://schemas.microsoft.com/office/powerpoint/2010/main" val="1283347558"/>
      </p:ext>
    </p:extLst>
  </p:cSld>
  <p:clrMapOvr>
    <a:masterClrMapping/>
  </p:clrMapOvr>
</p:sldLayout>
</file>

<file path=ppt/slideLayouts/slideLayout273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38AA003-15FD-CC40-9B29-4839A26191F6}"/>
              </a:ext>
            </a:extLst>
          </p:cNvPr>
          <p:cNvSpPr>
            <a:spLocks noGrp="1"/>
          </p:cNvSpPr>
          <p:nvPr>
            <p:ph type="title"/>
          </p:nvPr>
        </p:nvSpPr>
        <p:spPr/>
        <p:txBody>
          <a:bodyPr/>
          <a:lstStyle/>
          <a:p>
            <a:r>
              <a:rPr lang="en-US"/>
              <a:t>Click to edit Master title style</a:t>
            </a:r>
          </a:p>
        </p:txBody>
      </p:sp>
      <p:sp>
        <p:nvSpPr>
          <p:cNvPr id="3" name="Vertical Text Placeholder 2">
            <a:extLst>
              <a:ext uri="{FF2B5EF4-FFF2-40B4-BE49-F238E27FC236}">
                <a16:creationId xmlns:a16="http://schemas.microsoft.com/office/drawing/2014/main" id="{9D6FAB4E-B37A-E74F-951F-23103D4D7FEE}"/>
              </a:ext>
            </a:extLst>
          </p:cNvPr>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Slide Number Placeholder 3">
            <a:extLst>
              <a:ext uri="{FF2B5EF4-FFF2-40B4-BE49-F238E27FC236}">
                <a16:creationId xmlns:a16="http://schemas.microsoft.com/office/drawing/2014/main" id="{6C7481CA-6ECC-7E4C-9205-353D75AA001D}"/>
              </a:ext>
            </a:extLst>
          </p:cNvPr>
          <p:cNvSpPr>
            <a:spLocks noGrp="1"/>
          </p:cNvSpPr>
          <p:nvPr>
            <p:ph type="sldNum" sz="quarter" idx="10"/>
          </p:nvPr>
        </p:nvSpPr>
        <p:spPr/>
        <p:txBody>
          <a:bodyPr/>
          <a:lstStyle>
            <a:lvl1pPr>
              <a:defRPr/>
            </a:lvl1pPr>
          </a:lstStyle>
          <a:p>
            <a:fld id="{4AA52A8D-5888-B141-A4F8-8A8BD5C41B6D}" type="slidenum">
              <a:rPr lang="en-US" altLang="en-US"/>
              <a:pPr/>
              <a:t>‹#›</a:t>
            </a:fld>
            <a:endParaRPr lang="en-US" altLang="en-US"/>
          </a:p>
        </p:txBody>
      </p:sp>
    </p:spTree>
    <p:extLst>
      <p:ext uri="{BB962C8B-B14F-4D97-AF65-F5344CB8AC3E}">
        <p14:creationId xmlns:p14="http://schemas.microsoft.com/office/powerpoint/2010/main" val="1964230450"/>
      </p:ext>
    </p:extLst>
  </p:cSld>
  <p:clrMapOvr>
    <a:masterClrMapping/>
  </p:clrMapOvr>
</p:sldLayout>
</file>

<file path=ppt/slideLayouts/slideLayout273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id="{94B7BC14-4107-034D-9220-2008EE1FF917}"/>
              </a:ext>
            </a:extLst>
          </p:cNvPr>
          <p:cNvSpPr>
            <a:spLocks noGrp="1"/>
          </p:cNvSpPr>
          <p:nvPr>
            <p:ph type="title" orient="vert"/>
          </p:nvPr>
        </p:nvSpPr>
        <p:spPr>
          <a:xfrm>
            <a:off x="6515100" y="2130425"/>
            <a:ext cx="1943100" cy="3508375"/>
          </a:xfrm>
        </p:spPr>
        <p:txBody>
          <a:bodyPr vert="eaVert"/>
          <a:lstStyle/>
          <a:p>
            <a:r>
              <a:rPr lang="en-US"/>
              <a:t>Click to edit Master title style</a:t>
            </a:r>
          </a:p>
        </p:txBody>
      </p:sp>
      <p:sp>
        <p:nvSpPr>
          <p:cNvPr id="3" name="Vertical Text Placeholder 2">
            <a:extLst>
              <a:ext uri="{FF2B5EF4-FFF2-40B4-BE49-F238E27FC236}">
                <a16:creationId xmlns:a16="http://schemas.microsoft.com/office/drawing/2014/main" id="{F78C016B-E0A6-DA4E-8CE5-73A7E46A43CC}"/>
              </a:ext>
            </a:extLst>
          </p:cNvPr>
          <p:cNvSpPr>
            <a:spLocks noGrp="1"/>
          </p:cNvSpPr>
          <p:nvPr>
            <p:ph type="body" orient="vert" idx="1"/>
          </p:nvPr>
        </p:nvSpPr>
        <p:spPr>
          <a:xfrm>
            <a:off x="685800" y="2130425"/>
            <a:ext cx="5676900" cy="350837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Slide Number Placeholder 3">
            <a:extLst>
              <a:ext uri="{FF2B5EF4-FFF2-40B4-BE49-F238E27FC236}">
                <a16:creationId xmlns:a16="http://schemas.microsoft.com/office/drawing/2014/main" id="{9CE8A1E5-5F95-7E49-8301-AA06E83D96D4}"/>
              </a:ext>
            </a:extLst>
          </p:cNvPr>
          <p:cNvSpPr>
            <a:spLocks noGrp="1"/>
          </p:cNvSpPr>
          <p:nvPr>
            <p:ph type="sldNum" sz="quarter" idx="10"/>
          </p:nvPr>
        </p:nvSpPr>
        <p:spPr/>
        <p:txBody>
          <a:bodyPr/>
          <a:lstStyle>
            <a:lvl1pPr>
              <a:defRPr/>
            </a:lvl1pPr>
          </a:lstStyle>
          <a:p>
            <a:fld id="{7CBD549D-D42A-504C-9F0F-26AA6332973D}" type="slidenum">
              <a:rPr lang="en-US" altLang="en-US"/>
              <a:pPr/>
              <a:t>‹#›</a:t>
            </a:fld>
            <a:endParaRPr lang="en-US" altLang="en-US"/>
          </a:p>
        </p:txBody>
      </p:sp>
    </p:spTree>
    <p:extLst>
      <p:ext uri="{BB962C8B-B14F-4D97-AF65-F5344CB8AC3E}">
        <p14:creationId xmlns:p14="http://schemas.microsoft.com/office/powerpoint/2010/main" val="2253168409"/>
      </p:ext>
    </p:extLst>
  </p:cSld>
  <p:clrMapOvr>
    <a:masterClrMapping/>
  </p:clrMapOvr>
</p:sldLayout>
</file>

<file path=ppt/slideLayouts/slideLayout273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B6353C4-7AAD-4D4D-91C0-D0289991873A}"/>
              </a:ext>
            </a:extLst>
          </p:cNvPr>
          <p:cNvSpPr>
            <a:spLocks noGrp="1"/>
          </p:cNvSpPr>
          <p:nvPr>
            <p:ph type="ctrTitle"/>
          </p:nvPr>
        </p:nvSpPr>
        <p:spPr>
          <a:xfrm>
            <a:off x="1143000" y="1122363"/>
            <a:ext cx="6858000" cy="2387600"/>
          </a:xfrm>
        </p:spPr>
        <p:txBody>
          <a:bodyPr anchor="b"/>
          <a:lstStyle>
            <a:lvl1pPr algn="ctr">
              <a:defRPr sz="6000"/>
            </a:lvl1pPr>
          </a:lstStyle>
          <a:p>
            <a:r>
              <a:rPr lang="en-US"/>
              <a:t>Click to edit Master title style</a:t>
            </a:r>
          </a:p>
        </p:txBody>
      </p:sp>
      <p:sp>
        <p:nvSpPr>
          <p:cNvPr id="3" name="Subtitle 2">
            <a:extLst>
              <a:ext uri="{FF2B5EF4-FFF2-40B4-BE49-F238E27FC236}">
                <a16:creationId xmlns:a16="http://schemas.microsoft.com/office/drawing/2014/main" id="{9B288DBF-131D-8E40-9C4F-EFD70015F9FC}"/>
              </a:ext>
            </a:extLst>
          </p:cNvPr>
          <p:cNvSpPr>
            <a:spLocks noGrp="1"/>
          </p:cNvSpPr>
          <p:nvPr>
            <p:ph type="subTitle" idx="1"/>
          </p:nvPr>
        </p:nvSpPr>
        <p:spPr>
          <a:xfrm>
            <a:off x="1143000" y="3602038"/>
            <a:ext cx="6858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Slide Number Placeholder 3">
            <a:extLst>
              <a:ext uri="{FF2B5EF4-FFF2-40B4-BE49-F238E27FC236}">
                <a16:creationId xmlns:a16="http://schemas.microsoft.com/office/drawing/2014/main" id="{0EB2F4D4-FD1F-8749-BE7C-88CF7B874F2A}"/>
              </a:ext>
            </a:extLst>
          </p:cNvPr>
          <p:cNvSpPr>
            <a:spLocks noGrp="1"/>
          </p:cNvSpPr>
          <p:nvPr>
            <p:ph type="sldNum" sz="quarter" idx="10"/>
          </p:nvPr>
        </p:nvSpPr>
        <p:spPr/>
        <p:txBody>
          <a:bodyPr/>
          <a:lstStyle>
            <a:lvl1pPr>
              <a:defRPr/>
            </a:lvl1pPr>
          </a:lstStyle>
          <a:p>
            <a:fld id="{E5ED4BE3-8C4E-FB4E-8470-BACF3193F8CA}" type="slidenum">
              <a:rPr lang="en-US" altLang="en-US"/>
              <a:pPr/>
              <a:t>‹#›</a:t>
            </a:fld>
            <a:endParaRPr lang="en-US" altLang="en-US"/>
          </a:p>
        </p:txBody>
      </p:sp>
    </p:spTree>
    <p:extLst>
      <p:ext uri="{BB962C8B-B14F-4D97-AF65-F5344CB8AC3E}">
        <p14:creationId xmlns:p14="http://schemas.microsoft.com/office/powerpoint/2010/main" val="1411505902"/>
      </p:ext>
    </p:extLst>
  </p:cSld>
  <p:clrMapOvr>
    <a:masterClrMapping/>
  </p:clrMapOvr>
</p:sldLayout>
</file>

<file path=ppt/slideLayouts/slideLayout273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69E727C-23AE-B64D-B559-3ABE05B03FA6}"/>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2A0EFF89-EA8B-884F-BEA7-209748D749E1}"/>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Slide Number Placeholder 3">
            <a:extLst>
              <a:ext uri="{FF2B5EF4-FFF2-40B4-BE49-F238E27FC236}">
                <a16:creationId xmlns:a16="http://schemas.microsoft.com/office/drawing/2014/main" id="{F0A64575-C577-6D42-9054-7CAC245FA321}"/>
              </a:ext>
            </a:extLst>
          </p:cNvPr>
          <p:cNvSpPr>
            <a:spLocks noGrp="1"/>
          </p:cNvSpPr>
          <p:nvPr>
            <p:ph type="sldNum" sz="quarter" idx="10"/>
          </p:nvPr>
        </p:nvSpPr>
        <p:spPr/>
        <p:txBody>
          <a:bodyPr/>
          <a:lstStyle>
            <a:lvl1pPr>
              <a:defRPr/>
            </a:lvl1pPr>
          </a:lstStyle>
          <a:p>
            <a:fld id="{EDBF85B2-8E58-2440-9DE1-65868C66B0A1}" type="slidenum">
              <a:rPr lang="en-US" altLang="en-US"/>
              <a:pPr/>
              <a:t>‹#›</a:t>
            </a:fld>
            <a:endParaRPr lang="en-US" altLang="en-US"/>
          </a:p>
        </p:txBody>
      </p:sp>
    </p:spTree>
    <p:extLst>
      <p:ext uri="{BB962C8B-B14F-4D97-AF65-F5344CB8AC3E}">
        <p14:creationId xmlns:p14="http://schemas.microsoft.com/office/powerpoint/2010/main" val="501574730"/>
      </p:ext>
    </p:extLst>
  </p:cSld>
  <p:clrMapOvr>
    <a:masterClrMapping/>
  </p:clrMapOvr>
</p:sldLayout>
</file>

<file path=ppt/slideLayouts/slideLayout273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3490C90-4EB9-E446-9E80-FDD2E52A0331}"/>
              </a:ext>
            </a:extLst>
          </p:cNvPr>
          <p:cNvSpPr>
            <a:spLocks noGrp="1"/>
          </p:cNvSpPr>
          <p:nvPr>
            <p:ph type="title"/>
          </p:nvPr>
        </p:nvSpPr>
        <p:spPr>
          <a:xfrm>
            <a:off x="623888" y="1709738"/>
            <a:ext cx="7886700" cy="2852737"/>
          </a:xfrm>
        </p:spPr>
        <p:txBody>
          <a:bodyPr anchor="b"/>
          <a:lstStyle>
            <a:lvl1pPr>
              <a:defRPr sz="6000"/>
            </a:lvl1pPr>
          </a:lstStyle>
          <a:p>
            <a:r>
              <a:rPr lang="en-US"/>
              <a:t>Click to edit Master title style</a:t>
            </a:r>
          </a:p>
        </p:txBody>
      </p:sp>
      <p:sp>
        <p:nvSpPr>
          <p:cNvPr id="3" name="Text Placeholder 2">
            <a:extLst>
              <a:ext uri="{FF2B5EF4-FFF2-40B4-BE49-F238E27FC236}">
                <a16:creationId xmlns:a16="http://schemas.microsoft.com/office/drawing/2014/main" id="{556CFA32-CB7D-3040-A738-3444B013E66F}"/>
              </a:ext>
            </a:extLst>
          </p:cNvPr>
          <p:cNvSpPr>
            <a:spLocks noGrp="1"/>
          </p:cNvSpPr>
          <p:nvPr>
            <p:ph type="body" idx="1"/>
          </p:nvPr>
        </p:nvSpPr>
        <p:spPr>
          <a:xfrm>
            <a:off x="623888" y="4589463"/>
            <a:ext cx="7886700" cy="1500187"/>
          </a:xfrm>
        </p:spPr>
        <p:txBody>
          <a:bodyPr/>
          <a:lstStyle>
            <a:lvl1pPr marL="0" indent="0">
              <a:buNone/>
              <a:defRPr sz="2400"/>
            </a:lvl1pPr>
            <a:lvl2pPr marL="457200" indent="0">
              <a:buNone/>
              <a:defRPr sz="2000"/>
            </a:lvl2pPr>
            <a:lvl3pPr marL="914400" indent="0">
              <a:buNone/>
              <a:defRPr sz="18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pPr lvl="0"/>
            <a:r>
              <a:rPr lang="en-US"/>
              <a:t>Click to edit Master text styles</a:t>
            </a:r>
          </a:p>
        </p:txBody>
      </p:sp>
      <p:sp>
        <p:nvSpPr>
          <p:cNvPr id="4" name="Slide Number Placeholder 3">
            <a:extLst>
              <a:ext uri="{FF2B5EF4-FFF2-40B4-BE49-F238E27FC236}">
                <a16:creationId xmlns:a16="http://schemas.microsoft.com/office/drawing/2014/main" id="{4DF1B256-53CE-BA4B-84EB-DAE6F0D4141F}"/>
              </a:ext>
            </a:extLst>
          </p:cNvPr>
          <p:cNvSpPr>
            <a:spLocks noGrp="1"/>
          </p:cNvSpPr>
          <p:nvPr>
            <p:ph type="sldNum" sz="quarter" idx="10"/>
          </p:nvPr>
        </p:nvSpPr>
        <p:spPr/>
        <p:txBody>
          <a:bodyPr/>
          <a:lstStyle>
            <a:lvl1pPr>
              <a:defRPr/>
            </a:lvl1pPr>
          </a:lstStyle>
          <a:p>
            <a:fld id="{BD701891-BF89-864E-B5A9-467FAC822EB6}" type="slidenum">
              <a:rPr lang="en-US" altLang="en-US"/>
              <a:pPr/>
              <a:t>‹#›</a:t>
            </a:fld>
            <a:endParaRPr lang="en-US" altLang="en-US"/>
          </a:p>
        </p:txBody>
      </p:sp>
    </p:spTree>
    <p:extLst>
      <p:ext uri="{BB962C8B-B14F-4D97-AF65-F5344CB8AC3E}">
        <p14:creationId xmlns:p14="http://schemas.microsoft.com/office/powerpoint/2010/main" val="2359659105"/>
      </p:ext>
    </p:extLst>
  </p:cSld>
  <p:clrMapOvr>
    <a:masterClrMapping/>
  </p:clrMapOvr>
</p:sldLayout>
</file>

<file path=ppt/slideLayouts/slideLayout273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AF736E9-EFE1-DB41-9BFE-0EE37C213B89}"/>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7377D97-4FFC-2945-BAF7-7FDD3263F30D}"/>
              </a:ext>
            </a:extLst>
          </p:cNvPr>
          <p:cNvSpPr>
            <a:spLocks noGrp="1"/>
          </p:cNvSpPr>
          <p:nvPr>
            <p:ph sz="half" idx="1"/>
          </p:nvPr>
        </p:nvSpPr>
        <p:spPr>
          <a:xfrm>
            <a:off x="457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EC6959FD-D0F0-564B-8788-FC37ACEE9B91}"/>
              </a:ext>
            </a:extLst>
          </p:cNvPr>
          <p:cNvSpPr>
            <a:spLocks noGrp="1"/>
          </p:cNvSpPr>
          <p:nvPr>
            <p:ph sz="half" idx="2"/>
          </p:nvPr>
        </p:nvSpPr>
        <p:spPr>
          <a:xfrm>
            <a:off x="4648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Slide Number Placeholder 4">
            <a:extLst>
              <a:ext uri="{FF2B5EF4-FFF2-40B4-BE49-F238E27FC236}">
                <a16:creationId xmlns:a16="http://schemas.microsoft.com/office/drawing/2014/main" id="{7B4C512A-1121-B646-B5F4-F9E79F32D2E3}"/>
              </a:ext>
            </a:extLst>
          </p:cNvPr>
          <p:cNvSpPr>
            <a:spLocks noGrp="1"/>
          </p:cNvSpPr>
          <p:nvPr>
            <p:ph type="sldNum" sz="quarter" idx="10"/>
          </p:nvPr>
        </p:nvSpPr>
        <p:spPr/>
        <p:txBody>
          <a:bodyPr/>
          <a:lstStyle>
            <a:lvl1pPr>
              <a:defRPr/>
            </a:lvl1pPr>
          </a:lstStyle>
          <a:p>
            <a:fld id="{EDE9669E-5231-C54E-9A95-39DB4E53AA63}" type="slidenum">
              <a:rPr lang="en-US" altLang="en-US"/>
              <a:pPr/>
              <a:t>‹#›</a:t>
            </a:fld>
            <a:endParaRPr lang="en-US" altLang="en-US"/>
          </a:p>
        </p:txBody>
      </p:sp>
    </p:spTree>
    <p:extLst>
      <p:ext uri="{BB962C8B-B14F-4D97-AF65-F5344CB8AC3E}">
        <p14:creationId xmlns:p14="http://schemas.microsoft.com/office/powerpoint/2010/main" val="3501179775"/>
      </p:ext>
    </p:extLst>
  </p:cSld>
  <p:clrMapOvr>
    <a:masterClrMapping/>
  </p:clrMapOvr>
</p:sldLayout>
</file>

<file path=ppt/slideLayouts/slideLayout274.xml><?xml version="1.0" encoding="utf-8"?>
<p:sldLayout xmlns:a="http://schemas.openxmlformats.org/drawingml/2006/main" xmlns:r="http://schemas.openxmlformats.org/officeDocument/2006/relationships" xmlns:p="http://schemas.openxmlformats.org/presentationml/2006/main" showMasterSp="0" type="tx">
  <p:cSld name="14_Section Header">
    <p:bg>
      <p:bgPr>
        <a:solidFill>
          <a:schemeClr val="accent3">
            <a:lumOff val="44000"/>
          </a:schemeClr>
        </a:solidFill>
        <a:effectLst/>
      </p:bgPr>
    </p:bg>
    <p:spTree>
      <p:nvGrpSpPr>
        <p:cNvPr id="1" name=""/>
        <p:cNvGrpSpPr/>
        <p:nvPr/>
      </p:nvGrpSpPr>
      <p:grpSpPr>
        <a:xfrm>
          <a:off x="0" y="0"/>
          <a:ext cx="0" cy="0"/>
          <a:chOff x="0" y="0"/>
          <a:chExt cx="0" cy="0"/>
        </a:xfrm>
      </p:grpSpPr>
      <p:grpSp>
        <p:nvGrpSpPr>
          <p:cNvPr id="4310" name="Group 6"/>
          <p:cNvGrpSpPr/>
          <p:nvPr/>
        </p:nvGrpSpPr>
        <p:grpSpPr>
          <a:xfrm>
            <a:off x="0" y="914400"/>
            <a:ext cx="8686800" cy="2514600"/>
            <a:chOff x="0" y="0"/>
            <a:chExt cx="8686800" cy="2514600"/>
          </a:xfrm>
        </p:grpSpPr>
        <p:sp>
          <p:nvSpPr>
            <p:cNvPr id="4305" name="Oval 7"/>
            <p:cNvSpPr/>
            <p:nvPr/>
          </p:nvSpPr>
          <p:spPr>
            <a:xfrm>
              <a:off x="228600" y="0"/>
              <a:ext cx="2514600" cy="2514600"/>
            </a:xfrm>
            <a:prstGeom prst="ellipse">
              <a:avLst/>
            </a:prstGeom>
            <a:noFill/>
            <a:ln w="12700" cap="flat">
              <a:solidFill>
                <a:srgbClr val="CC9900"/>
              </a:solidFill>
              <a:prstDash val="solid"/>
              <a:round/>
            </a:ln>
            <a:effectLst/>
          </p:spPr>
          <p:txBody>
            <a:bodyPr wrap="square" lIns="45719" tIns="45719" rIns="45719" bIns="45719" numCol="1" anchor="ctr">
              <a:noAutofit/>
            </a:bodyPr>
            <a:lstStyle/>
            <a:p>
              <a:pPr>
                <a:defRPr sz="1800" b="0">
                  <a:solidFill>
                    <a:srgbClr val="292929"/>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306" name="Rectangle 8"/>
            <p:cNvSpPr/>
            <p:nvPr/>
          </p:nvSpPr>
          <p:spPr>
            <a:xfrm>
              <a:off x="0" y="762000"/>
              <a:ext cx="4724400" cy="1143000"/>
            </a:xfrm>
            <a:prstGeom prst="rect">
              <a:avLst/>
            </a:prstGeom>
            <a:solidFill>
              <a:srgbClr val="CCCC99"/>
            </a:soli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307" name="Rectangle 9"/>
            <p:cNvSpPr/>
            <p:nvPr/>
          </p:nvSpPr>
          <p:spPr>
            <a:xfrm>
              <a:off x="3962400" y="762000"/>
              <a:ext cx="4724400" cy="1143000"/>
            </a:xfrm>
            <a:prstGeom prst="rect">
              <a:avLst/>
            </a:prstGeom>
            <a:gradFill flip="none" rotWithShape="1">
              <a:gsLst>
                <a:gs pos="0">
                  <a:srgbClr val="CCCC99"/>
                </a:gs>
                <a:gs pos="100000">
                  <a:schemeClr val="accent3">
                    <a:lumOff val="44000"/>
                  </a:schemeClr>
                </a:gs>
              </a:gsLst>
              <a:lin ang="0" scaled="0"/>
            </a:gra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308" name="Freeform 10"/>
            <p:cNvSpPr/>
            <p:nvPr/>
          </p:nvSpPr>
          <p:spPr>
            <a:xfrm>
              <a:off x="609600" y="609599"/>
              <a:ext cx="228600" cy="1449389"/>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0"/>
                  </a:lnTo>
                </a:path>
              </a:pathLst>
            </a:custGeom>
            <a:noFill/>
            <a:ln w="76200" cap="flat">
              <a:solidFill>
                <a:srgbClr val="0000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309" name="Freeform 11"/>
            <p:cNvSpPr/>
            <p:nvPr/>
          </p:nvSpPr>
          <p:spPr>
            <a:xfrm>
              <a:off x="7848600" y="295274"/>
              <a:ext cx="261938" cy="13716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1600" y="21600"/>
                  </a:lnTo>
                  <a:lnTo>
                    <a:pt x="0" y="21600"/>
                  </a:lnTo>
                </a:path>
              </a:pathLst>
            </a:custGeom>
            <a:noFill/>
            <a:ln w="76200" cap="flat">
              <a:solidFill>
                <a:srgbClr val="CC99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4311"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312"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313" name="Slide Number"/>
          <p:cNvSpPr txBox="1">
            <a:spLocks noGrp="1"/>
          </p:cNvSpPr>
          <p:nvPr>
            <p:ph type="sldNum" sz="quarter" idx="2"/>
          </p:nvPr>
        </p:nvSpPr>
        <p:spPr>
          <a:xfrm>
            <a:off x="8208776" y="6248400"/>
            <a:ext cx="249425" cy="246221"/>
          </a:xfrm>
          <a:prstGeom prst="rect">
            <a:avLst/>
          </a:prstGeom>
        </p:spPr>
        <p:txBody>
          <a:bodyPr anchor="t"/>
          <a:lstStyle>
            <a:lvl1pPr algn="r">
              <a:defRPr sz="1000" b="1" i="0">
                <a:solidFill>
                  <a:srgbClr val="292929"/>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091182110"/>
      </p:ext>
    </p:extLst>
  </p:cSld>
  <p:clrMapOvr>
    <a:masterClrMapping/>
  </p:clrMapOvr>
  <p:transition spd="med"/>
</p:sldLayout>
</file>

<file path=ppt/slideLayouts/slideLayout274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868B9E1-0519-D642-B67F-98E1412399EC}"/>
              </a:ext>
            </a:extLst>
          </p:cNvPr>
          <p:cNvSpPr>
            <a:spLocks noGrp="1"/>
          </p:cNvSpPr>
          <p:nvPr>
            <p:ph type="title"/>
          </p:nvPr>
        </p:nvSpPr>
        <p:spPr>
          <a:xfrm>
            <a:off x="630238" y="365125"/>
            <a:ext cx="78867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014F483A-4908-B34E-9E65-2D8B7F9D8159}"/>
              </a:ext>
            </a:extLst>
          </p:cNvPr>
          <p:cNvSpPr>
            <a:spLocks noGrp="1"/>
          </p:cNvSpPr>
          <p:nvPr>
            <p:ph type="body" idx="1"/>
          </p:nvPr>
        </p:nvSpPr>
        <p:spPr>
          <a:xfrm>
            <a:off x="630238" y="1681163"/>
            <a:ext cx="386873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0D3C8BE0-2E59-DF40-8747-14C6F0A3F6ED}"/>
              </a:ext>
            </a:extLst>
          </p:cNvPr>
          <p:cNvSpPr>
            <a:spLocks noGrp="1"/>
          </p:cNvSpPr>
          <p:nvPr>
            <p:ph sz="half" idx="2"/>
          </p:nvPr>
        </p:nvSpPr>
        <p:spPr>
          <a:xfrm>
            <a:off x="630238" y="2505075"/>
            <a:ext cx="3868737"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340B5045-5E22-E84D-ADEE-62B596AFA5CE}"/>
              </a:ext>
            </a:extLst>
          </p:cNvPr>
          <p:cNvSpPr>
            <a:spLocks noGrp="1"/>
          </p:cNvSpPr>
          <p:nvPr>
            <p:ph type="body" sz="quarter" idx="3"/>
          </p:nvPr>
        </p:nvSpPr>
        <p:spPr>
          <a:xfrm>
            <a:off x="4629150" y="1681163"/>
            <a:ext cx="38877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9387FD72-9825-C742-BA4A-1582712B2E88}"/>
              </a:ext>
            </a:extLst>
          </p:cNvPr>
          <p:cNvSpPr>
            <a:spLocks noGrp="1"/>
          </p:cNvSpPr>
          <p:nvPr>
            <p:ph sz="quarter" idx="4"/>
          </p:nvPr>
        </p:nvSpPr>
        <p:spPr>
          <a:xfrm>
            <a:off x="4629150" y="2505075"/>
            <a:ext cx="3887788"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2B7D4144-00CF-E848-ABE8-F42AC6B7FC45}"/>
              </a:ext>
            </a:extLst>
          </p:cNvPr>
          <p:cNvSpPr>
            <a:spLocks noGrp="1"/>
          </p:cNvSpPr>
          <p:nvPr>
            <p:ph type="sldNum" sz="quarter" idx="10"/>
          </p:nvPr>
        </p:nvSpPr>
        <p:spPr/>
        <p:txBody>
          <a:bodyPr/>
          <a:lstStyle>
            <a:lvl1pPr>
              <a:defRPr/>
            </a:lvl1pPr>
          </a:lstStyle>
          <a:p>
            <a:fld id="{53E4B991-7216-EE49-BC8F-AF3CA27B76F6}" type="slidenum">
              <a:rPr lang="en-US" altLang="en-US"/>
              <a:pPr/>
              <a:t>‹#›</a:t>
            </a:fld>
            <a:endParaRPr lang="en-US" altLang="en-US"/>
          </a:p>
        </p:txBody>
      </p:sp>
    </p:spTree>
    <p:extLst>
      <p:ext uri="{BB962C8B-B14F-4D97-AF65-F5344CB8AC3E}">
        <p14:creationId xmlns:p14="http://schemas.microsoft.com/office/powerpoint/2010/main" val="2390367602"/>
      </p:ext>
    </p:extLst>
  </p:cSld>
  <p:clrMapOvr>
    <a:masterClrMapping/>
  </p:clrMapOvr>
</p:sldLayout>
</file>

<file path=ppt/slideLayouts/slideLayout274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B5FC503-ECA9-484F-BDD8-05D9557B060E}"/>
              </a:ext>
            </a:extLst>
          </p:cNvPr>
          <p:cNvSpPr>
            <a:spLocks noGrp="1"/>
          </p:cNvSpPr>
          <p:nvPr>
            <p:ph type="title"/>
          </p:nvPr>
        </p:nvSpPr>
        <p:spPr/>
        <p:txBody>
          <a:bodyPr/>
          <a:lstStyle/>
          <a:p>
            <a:r>
              <a:rPr lang="en-US"/>
              <a:t>Click to edit Master title style</a:t>
            </a:r>
          </a:p>
        </p:txBody>
      </p:sp>
      <p:sp>
        <p:nvSpPr>
          <p:cNvPr id="3" name="Slide Number Placeholder 2">
            <a:extLst>
              <a:ext uri="{FF2B5EF4-FFF2-40B4-BE49-F238E27FC236}">
                <a16:creationId xmlns:a16="http://schemas.microsoft.com/office/drawing/2014/main" id="{FE5BC00C-F706-6E4D-8D12-E100AE17E23B}"/>
              </a:ext>
            </a:extLst>
          </p:cNvPr>
          <p:cNvSpPr>
            <a:spLocks noGrp="1"/>
          </p:cNvSpPr>
          <p:nvPr>
            <p:ph type="sldNum" sz="quarter" idx="10"/>
          </p:nvPr>
        </p:nvSpPr>
        <p:spPr/>
        <p:txBody>
          <a:bodyPr/>
          <a:lstStyle>
            <a:lvl1pPr>
              <a:defRPr/>
            </a:lvl1pPr>
          </a:lstStyle>
          <a:p>
            <a:fld id="{4C213F68-99A3-FA4D-B147-7701B6F28343}" type="slidenum">
              <a:rPr lang="en-US" altLang="en-US"/>
              <a:pPr/>
              <a:t>‹#›</a:t>
            </a:fld>
            <a:endParaRPr lang="en-US" altLang="en-US"/>
          </a:p>
        </p:txBody>
      </p:sp>
    </p:spTree>
    <p:extLst>
      <p:ext uri="{BB962C8B-B14F-4D97-AF65-F5344CB8AC3E}">
        <p14:creationId xmlns:p14="http://schemas.microsoft.com/office/powerpoint/2010/main" val="3556923737"/>
      </p:ext>
    </p:extLst>
  </p:cSld>
  <p:clrMapOvr>
    <a:masterClrMapping/>
  </p:clrMapOvr>
</p:sldLayout>
</file>

<file path=ppt/slideLayouts/slideLayout274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Slide Number Placeholder 1">
            <a:extLst>
              <a:ext uri="{FF2B5EF4-FFF2-40B4-BE49-F238E27FC236}">
                <a16:creationId xmlns:a16="http://schemas.microsoft.com/office/drawing/2014/main" id="{5C8D0D9E-B3BF-8E4A-ADC8-1FC94380326A}"/>
              </a:ext>
            </a:extLst>
          </p:cNvPr>
          <p:cNvSpPr>
            <a:spLocks noGrp="1"/>
          </p:cNvSpPr>
          <p:nvPr>
            <p:ph type="sldNum" sz="quarter" idx="10"/>
          </p:nvPr>
        </p:nvSpPr>
        <p:spPr/>
        <p:txBody>
          <a:bodyPr/>
          <a:lstStyle>
            <a:lvl1pPr>
              <a:defRPr/>
            </a:lvl1pPr>
          </a:lstStyle>
          <a:p>
            <a:fld id="{A1F6D05A-A144-4046-BDF0-036C1BDC7BB4}" type="slidenum">
              <a:rPr lang="en-US" altLang="en-US"/>
              <a:pPr/>
              <a:t>‹#›</a:t>
            </a:fld>
            <a:endParaRPr lang="en-US" altLang="en-US"/>
          </a:p>
        </p:txBody>
      </p:sp>
    </p:spTree>
    <p:extLst>
      <p:ext uri="{BB962C8B-B14F-4D97-AF65-F5344CB8AC3E}">
        <p14:creationId xmlns:p14="http://schemas.microsoft.com/office/powerpoint/2010/main" val="3618315828"/>
      </p:ext>
    </p:extLst>
  </p:cSld>
  <p:clrMapOvr>
    <a:masterClrMapping/>
  </p:clrMapOvr>
</p:sldLayout>
</file>

<file path=ppt/slideLayouts/slideLayout274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79CD424-59B5-BE49-AEAE-7D58AC9ABD27}"/>
              </a:ext>
            </a:extLst>
          </p:cNvPr>
          <p:cNvSpPr>
            <a:spLocks noGrp="1"/>
          </p:cNvSpPr>
          <p:nvPr>
            <p:ph type="title"/>
          </p:nvPr>
        </p:nvSpPr>
        <p:spPr>
          <a:xfrm>
            <a:off x="630238" y="457200"/>
            <a:ext cx="2949575" cy="1600200"/>
          </a:xfrm>
        </p:spPr>
        <p:txBody>
          <a:bodyPr anchor="b"/>
          <a:lstStyle>
            <a:lvl1pPr>
              <a:defRPr sz="3200"/>
            </a:lvl1pPr>
          </a:lstStyle>
          <a:p>
            <a:r>
              <a:rPr lang="en-US"/>
              <a:t>Click to edit Master title style</a:t>
            </a:r>
          </a:p>
        </p:txBody>
      </p:sp>
      <p:sp>
        <p:nvSpPr>
          <p:cNvPr id="3" name="Content Placeholder 2">
            <a:extLst>
              <a:ext uri="{FF2B5EF4-FFF2-40B4-BE49-F238E27FC236}">
                <a16:creationId xmlns:a16="http://schemas.microsoft.com/office/drawing/2014/main" id="{CFF48FB2-758F-E541-B508-31E27351FB22}"/>
              </a:ext>
            </a:extLst>
          </p:cNvPr>
          <p:cNvSpPr>
            <a:spLocks noGrp="1"/>
          </p:cNvSpPr>
          <p:nvPr>
            <p:ph idx="1"/>
          </p:nvPr>
        </p:nvSpPr>
        <p:spPr>
          <a:xfrm>
            <a:off x="3887788" y="987425"/>
            <a:ext cx="462915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a:extLst>
              <a:ext uri="{FF2B5EF4-FFF2-40B4-BE49-F238E27FC236}">
                <a16:creationId xmlns:a16="http://schemas.microsoft.com/office/drawing/2014/main" id="{55E031D8-64E7-C24D-9FAE-0ECA6AE744DA}"/>
              </a:ext>
            </a:extLst>
          </p:cNvPr>
          <p:cNvSpPr>
            <a:spLocks noGrp="1"/>
          </p:cNvSpPr>
          <p:nvPr>
            <p:ph type="body" sz="half" idx="2"/>
          </p:nvPr>
        </p:nvSpPr>
        <p:spPr>
          <a:xfrm>
            <a:off x="630238" y="2057400"/>
            <a:ext cx="2949575"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Slide Number Placeholder 4">
            <a:extLst>
              <a:ext uri="{FF2B5EF4-FFF2-40B4-BE49-F238E27FC236}">
                <a16:creationId xmlns:a16="http://schemas.microsoft.com/office/drawing/2014/main" id="{1DA72523-1900-4B4D-976D-8CFCD952F41E}"/>
              </a:ext>
            </a:extLst>
          </p:cNvPr>
          <p:cNvSpPr>
            <a:spLocks noGrp="1"/>
          </p:cNvSpPr>
          <p:nvPr>
            <p:ph type="sldNum" sz="quarter" idx="10"/>
          </p:nvPr>
        </p:nvSpPr>
        <p:spPr/>
        <p:txBody>
          <a:bodyPr/>
          <a:lstStyle>
            <a:lvl1pPr>
              <a:defRPr/>
            </a:lvl1pPr>
          </a:lstStyle>
          <a:p>
            <a:fld id="{3A51F8EE-AD26-BB43-AF7A-D813A6DDD658}" type="slidenum">
              <a:rPr lang="en-US" altLang="en-US"/>
              <a:pPr/>
              <a:t>‹#›</a:t>
            </a:fld>
            <a:endParaRPr lang="en-US" altLang="en-US"/>
          </a:p>
        </p:txBody>
      </p:sp>
    </p:spTree>
    <p:extLst>
      <p:ext uri="{BB962C8B-B14F-4D97-AF65-F5344CB8AC3E}">
        <p14:creationId xmlns:p14="http://schemas.microsoft.com/office/powerpoint/2010/main" val="1969677691"/>
      </p:ext>
    </p:extLst>
  </p:cSld>
  <p:clrMapOvr>
    <a:masterClrMapping/>
  </p:clrMapOvr>
</p:sldLayout>
</file>

<file path=ppt/slideLayouts/slideLayout274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50BD48F-023F-D642-9F35-BA6C31D33274}"/>
              </a:ext>
            </a:extLst>
          </p:cNvPr>
          <p:cNvSpPr>
            <a:spLocks noGrp="1"/>
          </p:cNvSpPr>
          <p:nvPr>
            <p:ph type="title"/>
          </p:nvPr>
        </p:nvSpPr>
        <p:spPr>
          <a:xfrm>
            <a:off x="630238" y="457200"/>
            <a:ext cx="2949575" cy="1600200"/>
          </a:xfrm>
        </p:spPr>
        <p:txBody>
          <a:bodyPr anchor="b"/>
          <a:lstStyle>
            <a:lvl1pPr>
              <a:defRPr sz="3200"/>
            </a:lvl1pPr>
          </a:lstStyle>
          <a:p>
            <a:r>
              <a:rPr lang="en-US"/>
              <a:t>Click to edit Master title style</a:t>
            </a:r>
          </a:p>
        </p:txBody>
      </p:sp>
      <p:sp>
        <p:nvSpPr>
          <p:cNvPr id="3" name="Picture Placeholder 2">
            <a:extLst>
              <a:ext uri="{FF2B5EF4-FFF2-40B4-BE49-F238E27FC236}">
                <a16:creationId xmlns:a16="http://schemas.microsoft.com/office/drawing/2014/main" id="{4DF0A3CE-6040-B84B-84A3-5DAB3357608C}"/>
              </a:ext>
            </a:extLst>
          </p:cNvPr>
          <p:cNvSpPr>
            <a:spLocks noGrp="1"/>
          </p:cNvSpPr>
          <p:nvPr>
            <p:ph type="pic" idx="1"/>
          </p:nvPr>
        </p:nvSpPr>
        <p:spPr>
          <a:xfrm>
            <a:off x="3887788" y="987425"/>
            <a:ext cx="462915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a:extLst>
              <a:ext uri="{FF2B5EF4-FFF2-40B4-BE49-F238E27FC236}">
                <a16:creationId xmlns:a16="http://schemas.microsoft.com/office/drawing/2014/main" id="{6A34F030-8BED-A949-9AA0-F2914E0D21D8}"/>
              </a:ext>
            </a:extLst>
          </p:cNvPr>
          <p:cNvSpPr>
            <a:spLocks noGrp="1"/>
          </p:cNvSpPr>
          <p:nvPr>
            <p:ph type="body" sz="half" idx="2"/>
          </p:nvPr>
        </p:nvSpPr>
        <p:spPr>
          <a:xfrm>
            <a:off x="630238" y="2057400"/>
            <a:ext cx="2949575"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Slide Number Placeholder 4">
            <a:extLst>
              <a:ext uri="{FF2B5EF4-FFF2-40B4-BE49-F238E27FC236}">
                <a16:creationId xmlns:a16="http://schemas.microsoft.com/office/drawing/2014/main" id="{EDE55B42-9C93-914F-85B8-D22C30744B3A}"/>
              </a:ext>
            </a:extLst>
          </p:cNvPr>
          <p:cNvSpPr>
            <a:spLocks noGrp="1"/>
          </p:cNvSpPr>
          <p:nvPr>
            <p:ph type="sldNum" sz="quarter" idx="10"/>
          </p:nvPr>
        </p:nvSpPr>
        <p:spPr/>
        <p:txBody>
          <a:bodyPr/>
          <a:lstStyle>
            <a:lvl1pPr>
              <a:defRPr/>
            </a:lvl1pPr>
          </a:lstStyle>
          <a:p>
            <a:fld id="{DF2B3A45-A8EB-444C-9716-25CF9C61F136}" type="slidenum">
              <a:rPr lang="en-US" altLang="en-US"/>
              <a:pPr/>
              <a:t>‹#›</a:t>
            </a:fld>
            <a:endParaRPr lang="en-US" altLang="en-US"/>
          </a:p>
        </p:txBody>
      </p:sp>
    </p:spTree>
    <p:extLst>
      <p:ext uri="{BB962C8B-B14F-4D97-AF65-F5344CB8AC3E}">
        <p14:creationId xmlns:p14="http://schemas.microsoft.com/office/powerpoint/2010/main" val="3451669174"/>
      </p:ext>
    </p:extLst>
  </p:cSld>
  <p:clrMapOvr>
    <a:masterClrMapping/>
  </p:clrMapOvr>
</p:sldLayout>
</file>

<file path=ppt/slideLayouts/slideLayout274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4508FC3-16B0-1045-BB36-3A2DAC0707C6}"/>
              </a:ext>
            </a:extLst>
          </p:cNvPr>
          <p:cNvSpPr>
            <a:spLocks noGrp="1"/>
          </p:cNvSpPr>
          <p:nvPr>
            <p:ph type="title"/>
          </p:nvPr>
        </p:nvSpPr>
        <p:spPr/>
        <p:txBody>
          <a:bodyPr/>
          <a:lstStyle/>
          <a:p>
            <a:r>
              <a:rPr lang="en-US"/>
              <a:t>Click to edit Master title style</a:t>
            </a:r>
          </a:p>
        </p:txBody>
      </p:sp>
      <p:sp>
        <p:nvSpPr>
          <p:cNvPr id="3" name="Vertical Text Placeholder 2">
            <a:extLst>
              <a:ext uri="{FF2B5EF4-FFF2-40B4-BE49-F238E27FC236}">
                <a16:creationId xmlns:a16="http://schemas.microsoft.com/office/drawing/2014/main" id="{2A056939-D6FF-5941-A3F5-DC9FAF111C1C}"/>
              </a:ext>
            </a:extLst>
          </p:cNvPr>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Slide Number Placeholder 3">
            <a:extLst>
              <a:ext uri="{FF2B5EF4-FFF2-40B4-BE49-F238E27FC236}">
                <a16:creationId xmlns:a16="http://schemas.microsoft.com/office/drawing/2014/main" id="{CF4D6F9B-1EE0-7144-BAD0-4BC96986D623}"/>
              </a:ext>
            </a:extLst>
          </p:cNvPr>
          <p:cNvSpPr>
            <a:spLocks noGrp="1"/>
          </p:cNvSpPr>
          <p:nvPr>
            <p:ph type="sldNum" sz="quarter" idx="10"/>
          </p:nvPr>
        </p:nvSpPr>
        <p:spPr/>
        <p:txBody>
          <a:bodyPr/>
          <a:lstStyle>
            <a:lvl1pPr>
              <a:defRPr/>
            </a:lvl1pPr>
          </a:lstStyle>
          <a:p>
            <a:fld id="{3829D851-2B33-3C4D-9F7C-69F799B4C600}" type="slidenum">
              <a:rPr lang="en-US" altLang="en-US"/>
              <a:pPr/>
              <a:t>‹#›</a:t>
            </a:fld>
            <a:endParaRPr lang="en-US" altLang="en-US"/>
          </a:p>
        </p:txBody>
      </p:sp>
    </p:spTree>
    <p:extLst>
      <p:ext uri="{BB962C8B-B14F-4D97-AF65-F5344CB8AC3E}">
        <p14:creationId xmlns:p14="http://schemas.microsoft.com/office/powerpoint/2010/main" val="1658909459"/>
      </p:ext>
    </p:extLst>
  </p:cSld>
  <p:clrMapOvr>
    <a:masterClrMapping/>
  </p:clrMapOvr>
</p:sldLayout>
</file>

<file path=ppt/slideLayouts/slideLayout274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id="{050CECC1-4E38-FA40-9804-52C4EBDADF8C}"/>
              </a:ext>
            </a:extLst>
          </p:cNvPr>
          <p:cNvSpPr>
            <a:spLocks noGrp="1"/>
          </p:cNvSpPr>
          <p:nvPr>
            <p:ph type="title" orient="vert"/>
          </p:nvPr>
        </p:nvSpPr>
        <p:spPr>
          <a:xfrm>
            <a:off x="6800850" y="533400"/>
            <a:ext cx="2114550" cy="5592763"/>
          </a:xfrm>
        </p:spPr>
        <p:txBody>
          <a:bodyPr vert="eaVert"/>
          <a:lstStyle/>
          <a:p>
            <a:r>
              <a:rPr lang="en-US"/>
              <a:t>Click to edit Master title style</a:t>
            </a:r>
          </a:p>
        </p:txBody>
      </p:sp>
      <p:sp>
        <p:nvSpPr>
          <p:cNvPr id="3" name="Vertical Text Placeholder 2">
            <a:extLst>
              <a:ext uri="{FF2B5EF4-FFF2-40B4-BE49-F238E27FC236}">
                <a16:creationId xmlns:a16="http://schemas.microsoft.com/office/drawing/2014/main" id="{2708A2CB-D3D5-C741-80C8-647F67EBAEBC}"/>
              </a:ext>
            </a:extLst>
          </p:cNvPr>
          <p:cNvSpPr>
            <a:spLocks noGrp="1"/>
          </p:cNvSpPr>
          <p:nvPr>
            <p:ph type="body" orient="vert" idx="1"/>
          </p:nvPr>
        </p:nvSpPr>
        <p:spPr>
          <a:xfrm>
            <a:off x="457200" y="533400"/>
            <a:ext cx="6191250" cy="5592763"/>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Slide Number Placeholder 3">
            <a:extLst>
              <a:ext uri="{FF2B5EF4-FFF2-40B4-BE49-F238E27FC236}">
                <a16:creationId xmlns:a16="http://schemas.microsoft.com/office/drawing/2014/main" id="{BA1B6806-7FA5-F041-ACA2-8FC193835DDC}"/>
              </a:ext>
            </a:extLst>
          </p:cNvPr>
          <p:cNvSpPr>
            <a:spLocks noGrp="1"/>
          </p:cNvSpPr>
          <p:nvPr>
            <p:ph type="sldNum" sz="quarter" idx="10"/>
          </p:nvPr>
        </p:nvSpPr>
        <p:spPr/>
        <p:txBody>
          <a:bodyPr/>
          <a:lstStyle>
            <a:lvl1pPr>
              <a:defRPr/>
            </a:lvl1pPr>
          </a:lstStyle>
          <a:p>
            <a:fld id="{EBCDEAB4-AFF3-8F44-906E-70B6703D08D2}" type="slidenum">
              <a:rPr lang="en-US" altLang="en-US"/>
              <a:pPr/>
              <a:t>‹#›</a:t>
            </a:fld>
            <a:endParaRPr lang="en-US" altLang="en-US"/>
          </a:p>
        </p:txBody>
      </p:sp>
    </p:spTree>
    <p:extLst>
      <p:ext uri="{BB962C8B-B14F-4D97-AF65-F5344CB8AC3E}">
        <p14:creationId xmlns:p14="http://schemas.microsoft.com/office/powerpoint/2010/main" val="3642255553"/>
      </p:ext>
    </p:extLst>
  </p:cSld>
  <p:clrMapOvr>
    <a:masterClrMapping/>
  </p:clrMapOvr>
</p:sldLayout>
</file>

<file path=ppt/slideLayouts/slideLayout274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B3F2CC2-60E7-5844-830B-D8FD6F9DEDDD}"/>
              </a:ext>
            </a:extLst>
          </p:cNvPr>
          <p:cNvSpPr>
            <a:spLocks noGrp="1"/>
          </p:cNvSpPr>
          <p:nvPr>
            <p:ph type="ctrTitle"/>
          </p:nvPr>
        </p:nvSpPr>
        <p:spPr>
          <a:xfrm>
            <a:off x="1143000" y="1122363"/>
            <a:ext cx="6858000" cy="2387600"/>
          </a:xfrm>
        </p:spPr>
        <p:txBody>
          <a:bodyPr anchor="b"/>
          <a:lstStyle>
            <a:lvl1pPr algn="ctr">
              <a:defRPr sz="6000"/>
            </a:lvl1pPr>
          </a:lstStyle>
          <a:p>
            <a:r>
              <a:rPr lang="en-US"/>
              <a:t>Click to edit Master title style</a:t>
            </a:r>
          </a:p>
        </p:txBody>
      </p:sp>
      <p:sp>
        <p:nvSpPr>
          <p:cNvPr id="3" name="Subtitle 2">
            <a:extLst>
              <a:ext uri="{FF2B5EF4-FFF2-40B4-BE49-F238E27FC236}">
                <a16:creationId xmlns:a16="http://schemas.microsoft.com/office/drawing/2014/main" id="{89BAA9E7-93D8-B44C-B8F2-F66BF2E761B8}"/>
              </a:ext>
            </a:extLst>
          </p:cNvPr>
          <p:cNvSpPr>
            <a:spLocks noGrp="1"/>
          </p:cNvSpPr>
          <p:nvPr>
            <p:ph type="subTitle" idx="1"/>
          </p:nvPr>
        </p:nvSpPr>
        <p:spPr>
          <a:xfrm>
            <a:off x="1143000" y="3602038"/>
            <a:ext cx="6858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Slide Number Placeholder 3">
            <a:extLst>
              <a:ext uri="{FF2B5EF4-FFF2-40B4-BE49-F238E27FC236}">
                <a16:creationId xmlns:a16="http://schemas.microsoft.com/office/drawing/2014/main" id="{CA2A74C5-00A8-164B-A24B-F2F809EC6CA8}"/>
              </a:ext>
            </a:extLst>
          </p:cNvPr>
          <p:cNvSpPr>
            <a:spLocks noGrp="1"/>
          </p:cNvSpPr>
          <p:nvPr>
            <p:ph type="sldNum" sz="quarter" idx="10"/>
          </p:nvPr>
        </p:nvSpPr>
        <p:spPr/>
        <p:txBody>
          <a:bodyPr/>
          <a:lstStyle>
            <a:lvl1pPr>
              <a:defRPr/>
            </a:lvl1pPr>
          </a:lstStyle>
          <a:p>
            <a:fld id="{BB1F56D4-CA16-B441-8235-803AC56EE6F6}" type="slidenum">
              <a:rPr lang="en-US" altLang="en-US"/>
              <a:pPr/>
              <a:t>‹#›</a:t>
            </a:fld>
            <a:endParaRPr lang="en-US" altLang="en-US"/>
          </a:p>
        </p:txBody>
      </p:sp>
    </p:spTree>
    <p:extLst>
      <p:ext uri="{BB962C8B-B14F-4D97-AF65-F5344CB8AC3E}">
        <p14:creationId xmlns:p14="http://schemas.microsoft.com/office/powerpoint/2010/main" val="1975449971"/>
      </p:ext>
    </p:extLst>
  </p:cSld>
  <p:clrMapOvr>
    <a:masterClrMapping/>
  </p:clrMapOvr>
</p:sldLayout>
</file>

<file path=ppt/slideLayouts/slideLayout274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0BE8CDA-D4B7-0246-AF31-607F4FB81CD7}"/>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32099351-AB2E-2445-B770-664277EE065B}"/>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Slide Number Placeholder 3">
            <a:extLst>
              <a:ext uri="{FF2B5EF4-FFF2-40B4-BE49-F238E27FC236}">
                <a16:creationId xmlns:a16="http://schemas.microsoft.com/office/drawing/2014/main" id="{073BE633-3E3D-384B-A570-6870CD46E584}"/>
              </a:ext>
            </a:extLst>
          </p:cNvPr>
          <p:cNvSpPr>
            <a:spLocks noGrp="1"/>
          </p:cNvSpPr>
          <p:nvPr>
            <p:ph type="sldNum" sz="quarter" idx="10"/>
          </p:nvPr>
        </p:nvSpPr>
        <p:spPr/>
        <p:txBody>
          <a:bodyPr/>
          <a:lstStyle>
            <a:lvl1pPr>
              <a:defRPr/>
            </a:lvl1pPr>
          </a:lstStyle>
          <a:p>
            <a:fld id="{847965EE-E7AA-A241-BA2B-7E402472E0A8}" type="slidenum">
              <a:rPr lang="en-US" altLang="en-US"/>
              <a:pPr/>
              <a:t>‹#›</a:t>
            </a:fld>
            <a:endParaRPr lang="en-US" altLang="en-US"/>
          </a:p>
        </p:txBody>
      </p:sp>
    </p:spTree>
    <p:extLst>
      <p:ext uri="{BB962C8B-B14F-4D97-AF65-F5344CB8AC3E}">
        <p14:creationId xmlns:p14="http://schemas.microsoft.com/office/powerpoint/2010/main" val="1073036674"/>
      </p:ext>
    </p:extLst>
  </p:cSld>
  <p:clrMapOvr>
    <a:masterClrMapping/>
  </p:clrMapOvr>
</p:sldLayout>
</file>

<file path=ppt/slideLayouts/slideLayout274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72AAB15-21DF-2C4E-AEB0-322D93C07C95}"/>
              </a:ext>
            </a:extLst>
          </p:cNvPr>
          <p:cNvSpPr>
            <a:spLocks noGrp="1"/>
          </p:cNvSpPr>
          <p:nvPr>
            <p:ph type="title"/>
          </p:nvPr>
        </p:nvSpPr>
        <p:spPr>
          <a:xfrm>
            <a:off x="623888" y="1709738"/>
            <a:ext cx="7886700" cy="2852737"/>
          </a:xfrm>
        </p:spPr>
        <p:txBody>
          <a:bodyPr anchor="b"/>
          <a:lstStyle>
            <a:lvl1pPr>
              <a:defRPr sz="6000"/>
            </a:lvl1pPr>
          </a:lstStyle>
          <a:p>
            <a:r>
              <a:rPr lang="en-US"/>
              <a:t>Click to edit Master title style</a:t>
            </a:r>
          </a:p>
        </p:txBody>
      </p:sp>
      <p:sp>
        <p:nvSpPr>
          <p:cNvPr id="3" name="Text Placeholder 2">
            <a:extLst>
              <a:ext uri="{FF2B5EF4-FFF2-40B4-BE49-F238E27FC236}">
                <a16:creationId xmlns:a16="http://schemas.microsoft.com/office/drawing/2014/main" id="{49B7C572-296B-C649-9008-D3C62664FCBA}"/>
              </a:ext>
            </a:extLst>
          </p:cNvPr>
          <p:cNvSpPr>
            <a:spLocks noGrp="1"/>
          </p:cNvSpPr>
          <p:nvPr>
            <p:ph type="body" idx="1"/>
          </p:nvPr>
        </p:nvSpPr>
        <p:spPr>
          <a:xfrm>
            <a:off x="623888" y="4589463"/>
            <a:ext cx="7886700" cy="1500187"/>
          </a:xfrm>
        </p:spPr>
        <p:txBody>
          <a:bodyPr/>
          <a:lstStyle>
            <a:lvl1pPr marL="0" indent="0">
              <a:buNone/>
              <a:defRPr sz="2400"/>
            </a:lvl1pPr>
            <a:lvl2pPr marL="457200" indent="0">
              <a:buNone/>
              <a:defRPr sz="2000"/>
            </a:lvl2pPr>
            <a:lvl3pPr marL="914400" indent="0">
              <a:buNone/>
              <a:defRPr sz="18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pPr lvl="0"/>
            <a:r>
              <a:rPr lang="en-US"/>
              <a:t>Click to edit Master text styles</a:t>
            </a:r>
          </a:p>
        </p:txBody>
      </p:sp>
      <p:sp>
        <p:nvSpPr>
          <p:cNvPr id="4" name="Slide Number Placeholder 3">
            <a:extLst>
              <a:ext uri="{FF2B5EF4-FFF2-40B4-BE49-F238E27FC236}">
                <a16:creationId xmlns:a16="http://schemas.microsoft.com/office/drawing/2014/main" id="{A946E8BD-4C82-124A-B6E6-A08CC4A1FA7B}"/>
              </a:ext>
            </a:extLst>
          </p:cNvPr>
          <p:cNvSpPr>
            <a:spLocks noGrp="1"/>
          </p:cNvSpPr>
          <p:nvPr>
            <p:ph type="sldNum" sz="quarter" idx="10"/>
          </p:nvPr>
        </p:nvSpPr>
        <p:spPr/>
        <p:txBody>
          <a:bodyPr/>
          <a:lstStyle>
            <a:lvl1pPr>
              <a:defRPr/>
            </a:lvl1pPr>
          </a:lstStyle>
          <a:p>
            <a:fld id="{F2504FFB-22D1-9645-B67F-69F316A9DE3C}" type="slidenum">
              <a:rPr lang="en-US" altLang="en-US"/>
              <a:pPr/>
              <a:t>‹#›</a:t>
            </a:fld>
            <a:endParaRPr lang="en-US" altLang="en-US"/>
          </a:p>
        </p:txBody>
      </p:sp>
    </p:spTree>
    <p:extLst>
      <p:ext uri="{BB962C8B-B14F-4D97-AF65-F5344CB8AC3E}">
        <p14:creationId xmlns:p14="http://schemas.microsoft.com/office/powerpoint/2010/main" val="4178826646"/>
      </p:ext>
    </p:extLst>
  </p:cSld>
  <p:clrMapOvr>
    <a:masterClrMapping/>
  </p:clrMapOvr>
</p:sldLayout>
</file>

<file path=ppt/slideLayouts/slideLayout275.xml><?xml version="1.0" encoding="utf-8"?>
<p:sldLayout xmlns:a="http://schemas.openxmlformats.org/drawingml/2006/main" xmlns:r="http://schemas.openxmlformats.org/officeDocument/2006/relationships" xmlns:p="http://schemas.openxmlformats.org/presentationml/2006/main" showMasterSp="0" type="tx">
  <p:cSld name="15_Two Content">
    <p:bg>
      <p:bgPr>
        <a:solidFill>
          <a:schemeClr val="accent3">
            <a:lumOff val="44000"/>
          </a:schemeClr>
        </a:solidFill>
        <a:effectLst/>
      </p:bgPr>
    </p:bg>
    <p:spTree>
      <p:nvGrpSpPr>
        <p:cNvPr id="1" name=""/>
        <p:cNvGrpSpPr/>
        <p:nvPr/>
      </p:nvGrpSpPr>
      <p:grpSpPr>
        <a:xfrm>
          <a:off x="0" y="0"/>
          <a:ext cx="0" cy="0"/>
          <a:chOff x="0" y="0"/>
          <a:chExt cx="0" cy="0"/>
        </a:xfrm>
      </p:grpSpPr>
      <p:grpSp>
        <p:nvGrpSpPr>
          <p:cNvPr id="4325" name="Group 6"/>
          <p:cNvGrpSpPr/>
          <p:nvPr/>
        </p:nvGrpSpPr>
        <p:grpSpPr>
          <a:xfrm>
            <a:off x="0" y="914400"/>
            <a:ext cx="8686800" cy="2514600"/>
            <a:chOff x="0" y="0"/>
            <a:chExt cx="8686800" cy="2514600"/>
          </a:xfrm>
        </p:grpSpPr>
        <p:sp>
          <p:nvSpPr>
            <p:cNvPr id="4320" name="Oval 7"/>
            <p:cNvSpPr/>
            <p:nvPr/>
          </p:nvSpPr>
          <p:spPr>
            <a:xfrm>
              <a:off x="228600" y="0"/>
              <a:ext cx="2514600" cy="2514600"/>
            </a:xfrm>
            <a:prstGeom prst="ellipse">
              <a:avLst/>
            </a:prstGeom>
            <a:noFill/>
            <a:ln w="12700" cap="flat">
              <a:solidFill>
                <a:srgbClr val="CC9900"/>
              </a:solidFill>
              <a:prstDash val="solid"/>
              <a:round/>
            </a:ln>
            <a:effectLst/>
          </p:spPr>
          <p:txBody>
            <a:bodyPr wrap="square" lIns="45719" tIns="45719" rIns="45719" bIns="45719" numCol="1" anchor="ctr">
              <a:noAutofit/>
            </a:bodyPr>
            <a:lstStyle/>
            <a:p>
              <a:pPr>
                <a:defRPr sz="1800" b="0">
                  <a:solidFill>
                    <a:srgbClr val="292929"/>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321" name="Rectangle 8"/>
            <p:cNvSpPr/>
            <p:nvPr/>
          </p:nvSpPr>
          <p:spPr>
            <a:xfrm>
              <a:off x="0" y="762000"/>
              <a:ext cx="4724400" cy="1143000"/>
            </a:xfrm>
            <a:prstGeom prst="rect">
              <a:avLst/>
            </a:prstGeom>
            <a:solidFill>
              <a:srgbClr val="CCCC99"/>
            </a:soli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322" name="Rectangle 9"/>
            <p:cNvSpPr/>
            <p:nvPr/>
          </p:nvSpPr>
          <p:spPr>
            <a:xfrm>
              <a:off x="3962400" y="762000"/>
              <a:ext cx="4724400" cy="1143000"/>
            </a:xfrm>
            <a:prstGeom prst="rect">
              <a:avLst/>
            </a:prstGeom>
            <a:gradFill flip="none" rotWithShape="1">
              <a:gsLst>
                <a:gs pos="0">
                  <a:srgbClr val="CCCC99"/>
                </a:gs>
                <a:gs pos="100000">
                  <a:schemeClr val="accent3">
                    <a:lumOff val="44000"/>
                  </a:schemeClr>
                </a:gs>
              </a:gsLst>
              <a:lin ang="0" scaled="0"/>
            </a:gra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323" name="Freeform 10"/>
            <p:cNvSpPr/>
            <p:nvPr/>
          </p:nvSpPr>
          <p:spPr>
            <a:xfrm>
              <a:off x="609600" y="609599"/>
              <a:ext cx="228600" cy="1449389"/>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0"/>
                  </a:lnTo>
                </a:path>
              </a:pathLst>
            </a:custGeom>
            <a:noFill/>
            <a:ln w="76200" cap="flat">
              <a:solidFill>
                <a:srgbClr val="0000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324" name="Freeform 11"/>
            <p:cNvSpPr/>
            <p:nvPr/>
          </p:nvSpPr>
          <p:spPr>
            <a:xfrm>
              <a:off x="7848600" y="295274"/>
              <a:ext cx="261938" cy="13716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1600" y="21600"/>
                  </a:lnTo>
                  <a:lnTo>
                    <a:pt x="0" y="21600"/>
                  </a:lnTo>
                </a:path>
              </a:pathLst>
            </a:custGeom>
            <a:noFill/>
            <a:ln w="76200" cap="flat">
              <a:solidFill>
                <a:srgbClr val="CC99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4326" name="Title Text"/>
          <p:cNvSpPr txBox="1">
            <a:spLocks noGrp="1"/>
          </p:cNvSpPr>
          <p:nvPr>
            <p:ph type="title"/>
          </p:nvPr>
        </p:nvSpPr>
        <p:spPr>
          <a:xfrm>
            <a:off x="931862" y="96838"/>
            <a:ext cx="7158038" cy="1412876"/>
          </a:xfrm>
          <a:prstGeom prst="rect">
            <a:avLst/>
          </a:prstGeom>
        </p:spPr>
        <p:txBody>
          <a:bodyPr/>
          <a:lstStyle>
            <a:lvl1pPr>
              <a:defRPr sz="4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327" name="Body Level One…"/>
          <p:cNvSpPr txBox="1">
            <a:spLocks noGrp="1"/>
          </p:cNvSpPr>
          <p:nvPr>
            <p:ph type="body" sz="half" idx="1"/>
          </p:nvPr>
        </p:nvSpPr>
        <p:spPr>
          <a:xfrm>
            <a:off x="949325" y="1981200"/>
            <a:ext cx="3754438" cy="4114800"/>
          </a:xfrm>
          <a:prstGeom prst="rect">
            <a:avLst/>
          </a:prstGeom>
        </p:spPr>
        <p:txBody>
          <a:bodyPr>
            <a:normAutofit/>
          </a:bodyPr>
          <a:lstStyle>
            <a:lvl1pPr marL="447675" indent="-447675">
              <a:spcBef>
                <a:spcPts val="600"/>
              </a:spcBef>
              <a:buClr>
                <a:srgbClr val="CC9900"/>
              </a:buClr>
              <a:buSzPct val="70000"/>
              <a:buChar char="■"/>
              <a:defRPr sz="2800"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1pPr>
            <a:lvl2pPr marL="962289" indent="-513027">
              <a:spcBef>
                <a:spcPts val="600"/>
              </a:spcBef>
              <a:buClr>
                <a:srgbClr val="CC9900"/>
              </a:buClr>
              <a:buSzPct val="65000"/>
              <a:buChar char="○"/>
              <a:defRPr sz="2800"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2pPr>
            <a:lvl3pPr marL="1455103" indent="-564515">
              <a:spcBef>
                <a:spcPts val="600"/>
              </a:spcBef>
              <a:buClr>
                <a:srgbClr val="CC9900"/>
              </a:buClr>
              <a:buSzPct val="70000"/>
              <a:buChar char="■"/>
              <a:defRPr sz="2800"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3pPr>
            <a:lvl4pPr marL="1895475" indent="-600075">
              <a:spcBef>
                <a:spcPts val="600"/>
              </a:spcBef>
              <a:buClr>
                <a:srgbClr val="CC9900"/>
              </a:buClr>
              <a:buSzPct val="75000"/>
              <a:buChar char="○"/>
              <a:defRPr sz="2800"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4pPr>
            <a:lvl5pPr marL="2285294" indent="-602544">
              <a:spcBef>
                <a:spcPts val="600"/>
              </a:spcBef>
              <a:buClr>
                <a:srgbClr val="CC9900"/>
              </a:buClr>
              <a:buSzPct val="70000"/>
              <a:buChar char="■"/>
              <a:defRPr sz="2800"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328" name="Slide Number"/>
          <p:cNvSpPr txBox="1">
            <a:spLocks noGrp="1"/>
          </p:cNvSpPr>
          <p:nvPr>
            <p:ph type="sldNum" sz="quarter" idx="2"/>
          </p:nvPr>
        </p:nvSpPr>
        <p:spPr>
          <a:xfrm>
            <a:off x="8208776" y="6248400"/>
            <a:ext cx="249425" cy="246221"/>
          </a:xfrm>
          <a:prstGeom prst="rect">
            <a:avLst/>
          </a:prstGeom>
        </p:spPr>
        <p:txBody>
          <a:bodyPr anchor="t"/>
          <a:lstStyle>
            <a:lvl1pPr algn="r">
              <a:defRPr sz="1000" b="1" i="0">
                <a:solidFill>
                  <a:srgbClr val="292929"/>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652108757"/>
      </p:ext>
    </p:extLst>
  </p:cSld>
  <p:clrMapOvr>
    <a:masterClrMapping/>
  </p:clrMapOvr>
  <p:transition spd="med"/>
</p:sldLayout>
</file>

<file path=ppt/slideLayouts/slideLayout275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36A075C-F669-A74B-9193-41A06D01B8FD}"/>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2AE076D-D0C2-3344-BE30-EA3316BEF4AE}"/>
              </a:ext>
            </a:extLst>
          </p:cNvPr>
          <p:cNvSpPr>
            <a:spLocks noGrp="1"/>
          </p:cNvSpPr>
          <p:nvPr>
            <p:ph sz="half" idx="1"/>
          </p:nvPr>
        </p:nvSpPr>
        <p:spPr>
          <a:xfrm>
            <a:off x="1371600" y="3886200"/>
            <a:ext cx="3124200" cy="17526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06C2424B-F6FE-8741-9532-10C7CADFDCAA}"/>
              </a:ext>
            </a:extLst>
          </p:cNvPr>
          <p:cNvSpPr>
            <a:spLocks noGrp="1"/>
          </p:cNvSpPr>
          <p:nvPr>
            <p:ph sz="half" idx="2"/>
          </p:nvPr>
        </p:nvSpPr>
        <p:spPr>
          <a:xfrm>
            <a:off x="4648200" y="3886200"/>
            <a:ext cx="3124200" cy="17526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Slide Number Placeholder 4">
            <a:extLst>
              <a:ext uri="{FF2B5EF4-FFF2-40B4-BE49-F238E27FC236}">
                <a16:creationId xmlns:a16="http://schemas.microsoft.com/office/drawing/2014/main" id="{D5D59289-D5D2-8D4D-A28C-175C003CB663}"/>
              </a:ext>
            </a:extLst>
          </p:cNvPr>
          <p:cNvSpPr>
            <a:spLocks noGrp="1"/>
          </p:cNvSpPr>
          <p:nvPr>
            <p:ph type="sldNum" sz="quarter" idx="10"/>
          </p:nvPr>
        </p:nvSpPr>
        <p:spPr/>
        <p:txBody>
          <a:bodyPr/>
          <a:lstStyle>
            <a:lvl1pPr>
              <a:defRPr/>
            </a:lvl1pPr>
          </a:lstStyle>
          <a:p>
            <a:fld id="{C68C6DF9-A940-9142-9EA0-65F595777256}" type="slidenum">
              <a:rPr lang="en-US" altLang="en-US"/>
              <a:pPr/>
              <a:t>‹#›</a:t>
            </a:fld>
            <a:endParaRPr lang="en-US" altLang="en-US"/>
          </a:p>
        </p:txBody>
      </p:sp>
    </p:spTree>
    <p:extLst>
      <p:ext uri="{BB962C8B-B14F-4D97-AF65-F5344CB8AC3E}">
        <p14:creationId xmlns:p14="http://schemas.microsoft.com/office/powerpoint/2010/main" val="3654318564"/>
      </p:ext>
    </p:extLst>
  </p:cSld>
  <p:clrMapOvr>
    <a:masterClrMapping/>
  </p:clrMapOvr>
</p:sldLayout>
</file>

<file path=ppt/slideLayouts/slideLayout275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44E045A-13FB-8442-AD25-C66734EAD2B7}"/>
              </a:ext>
            </a:extLst>
          </p:cNvPr>
          <p:cNvSpPr>
            <a:spLocks noGrp="1"/>
          </p:cNvSpPr>
          <p:nvPr>
            <p:ph type="title"/>
          </p:nvPr>
        </p:nvSpPr>
        <p:spPr>
          <a:xfrm>
            <a:off x="630238" y="365125"/>
            <a:ext cx="78867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FF77D6E7-5B3B-DB4D-9EA2-C72434488A74}"/>
              </a:ext>
            </a:extLst>
          </p:cNvPr>
          <p:cNvSpPr>
            <a:spLocks noGrp="1"/>
          </p:cNvSpPr>
          <p:nvPr>
            <p:ph type="body" idx="1"/>
          </p:nvPr>
        </p:nvSpPr>
        <p:spPr>
          <a:xfrm>
            <a:off x="630238" y="1681163"/>
            <a:ext cx="386873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8B3DFB0C-2F22-B749-82F6-A8656FBD2C1B}"/>
              </a:ext>
            </a:extLst>
          </p:cNvPr>
          <p:cNvSpPr>
            <a:spLocks noGrp="1"/>
          </p:cNvSpPr>
          <p:nvPr>
            <p:ph sz="half" idx="2"/>
          </p:nvPr>
        </p:nvSpPr>
        <p:spPr>
          <a:xfrm>
            <a:off x="630238" y="2505075"/>
            <a:ext cx="3868737"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4522ED7A-2DF9-0342-8C72-A536458B58B9}"/>
              </a:ext>
            </a:extLst>
          </p:cNvPr>
          <p:cNvSpPr>
            <a:spLocks noGrp="1"/>
          </p:cNvSpPr>
          <p:nvPr>
            <p:ph type="body" sz="quarter" idx="3"/>
          </p:nvPr>
        </p:nvSpPr>
        <p:spPr>
          <a:xfrm>
            <a:off x="4629150" y="1681163"/>
            <a:ext cx="38877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E80FEFA0-B57E-834F-86E2-191993DEC2D5}"/>
              </a:ext>
            </a:extLst>
          </p:cNvPr>
          <p:cNvSpPr>
            <a:spLocks noGrp="1"/>
          </p:cNvSpPr>
          <p:nvPr>
            <p:ph sz="quarter" idx="4"/>
          </p:nvPr>
        </p:nvSpPr>
        <p:spPr>
          <a:xfrm>
            <a:off x="4629150" y="2505075"/>
            <a:ext cx="3887788"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0B8538E7-59FE-1043-984F-1AA941E408DB}"/>
              </a:ext>
            </a:extLst>
          </p:cNvPr>
          <p:cNvSpPr>
            <a:spLocks noGrp="1"/>
          </p:cNvSpPr>
          <p:nvPr>
            <p:ph type="sldNum" sz="quarter" idx="10"/>
          </p:nvPr>
        </p:nvSpPr>
        <p:spPr/>
        <p:txBody>
          <a:bodyPr/>
          <a:lstStyle>
            <a:lvl1pPr>
              <a:defRPr/>
            </a:lvl1pPr>
          </a:lstStyle>
          <a:p>
            <a:fld id="{0AC89B08-3AAA-DD46-B44A-073D1B2C9A88}" type="slidenum">
              <a:rPr lang="en-US" altLang="en-US"/>
              <a:pPr/>
              <a:t>‹#›</a:t>
            </a:fld>
            <a:endParaRPr lang="en-US" altLang="en-US"/>
          </a:p>
        </p:txBody>
      </p:sp>
    </p:spTree>
    <p:extLst>
      <p:ext uri="{BB962C8B-B14F-4D97-AF65-F5344CB8AC3E}">
        <p14:creationId xmlns:p14="http://schemas.microsoft.com/office/powerpoint/2010/main" val="1535602681"/>
      </p:ext>
    </p:extLst>
  </p:cSld>
  <p:clrMapOvr>
    <a:masterClrMapping/>
  </p:clrMapOvr>
</p:sldLayout>
</file>

<file path=ppt/slideLayouts/slideLayout275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6080289-EA09-D540-9FA8-DB201EBFDBF9}"/>
              </a:ext>
            </a:extLst>
          </p:cNvPr>
          <p:cNvSpPr>
            <a:spLocks noGrp="1"/>
          </p:cNvSpPr>
          <p:nvPr>
            <p:ph type="title"/>
          </p:nvPr>
        </p:nvSpPr>
        <p:spPr/>
        <p:txBody>
          <a:bodyPr/>
          <a:lstStyle/>
          <a:p>
            <a:r>
              <a:rPr lang="en-US"/>
              <a:t>Click to edit Master title style</a:t>
            </a:r>
          </a:p>
        </p:txBody>
      </p:sp>
      <p:sp>
        <p:nvSpPr>
          <p:cNvPr id="3" name="Slide Number Placeholder 2">
            <a:extLst>
              <a:ext uri="{FF2B5EF4-FFF2-40B4-BE49-F238E27FC236}">
                <a16:creationId xmlns:a16="http://schemas.microsoft.com/office/drawing/2014/main" id="{8230A072-A1DD-5648-AF99-1DDD540CEF98}"/>
              </a:ext>
            </a:extLst>
          </p:cNvPr>
          <p:cNvSpPr>
            <a:spLocks noGrp="1"/>
          </p:cNvSpPr>
          <p:nvPr>
            <p:ph type="sldNum" sz="quarter" idx="10"/>
          </p:nvPr>
        </p:nvSpPr>
        <p:spPr/>
        <p:txBody>
          <a:bodyPr/>
          <a:lstStyle>
            <a:lvl1pPr>
              <a:defRPr/>
            </a:lvl1pPr>
          </a:lstStyle>
          <a:p>
            <a:fld id="{4F9974FC-79D5-294E-A829-2C533E8C3D72}" type="slidenum">
              <a:rPr lang="en-US" altLang="en-US"/>
              <a:pPr/>
              <a:t>‹#›</a:t>
            </a:fld>
            <a:endParaRPr lang="en-US" altLang="en-US"/>
          </a:p>
        </p:txBody>
      </p:sp>
    </p:spTree>
    <p:extLst>
      <p:ext uri="{BB962C8B-B14F-4D97-AF65-F5344CB8AC3E}">
        <p14:creationId xmlns:p14="http://schemas.microsoft.com/office/powerpoint/2010/main" val="3247733864"/>
      </p:ext>
    </p:extLst>
  </p:cSld>
  <p:clrMapOvr>
    <a:masterClrMapping/>
  </p:clrMapOvr>
</p:sldLayout>
</file>

<file path=ppt/slideLayouts/slideLayout275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Slide Number Placeholder 1">
            <a:extLst>
              <a:ext uri="{FF2B5EF4-FFF2-40B4-BE49-F238E27FC236}">
                <a16:creationId xmlns:a16="http://schemas.microsoft.com/office/drawing/2014/main" id="{1A9E5076-E301-7A4A-82F0-433938BC7478}"/>
              </a:ext>
            </a:extLst>
          </p:cNvPr>
          <p:cNvSpPr>
            <a:spLocks noGrp="1"/>
          </p:cNvSpPr>
          <p:nvPr>
            <p:ph type="sldNum" sz="quarter" idx="10"/>
          </p:nvPr>
        </p:nvSpPr>
        <p:spPr/>
        <p:txBody>
          <a:bodyPr/>
          <a:lstStyle>
            <a:lvl1pPr>
              <a:defRPr/>
            </a:lvl1pPr>
          </a:lstStyle>
          <a:p>
            <a:fld id="{A3206458-79CD-464C-954D-8B8A30CF1B9B}" type="slidenum">
              <a:rPr lang="en-US" altLang="en-US"/>
              <a:pPr/>
              <a:t>‹#›</a:t>
            </a:fld>
            <a:endParaRPr lang="en-US" altLang="en-US"/>
          </a:p>
        </p:txBody>
      </p:sp>
    </p:spTree>
    <p:extLst>
      <p:ext uri="{BB962C8B-B14F-4D97-AF65-F5344CB8AC3E}">
        <p14:creationId xmlns:p14="http://schemas.microsoft.com/office/powerpoint/2010/main" val="3424732998"/>
      </p:ext>
    </p:extLst>
  </p:cSld>
  <p:clrMapOvr>
    <a:masterClrMapping/>
  </p:clrMapOvr>
</p:sldLayout>
</file>

<file path=ppt/slideLayouts/slideLayout275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5A152B5-3714-2C4F-B160-741C02906528}"/>
              </a:ext>
            </a:extLst>
          </p:cNvPr>
          <p:cNvSpPr>
            <a:spLocks noGrp="1"/>
          </p:cNvSpPr>
          <p:nvPr>
            <p:ph type="title"/>
          </p:nvPr>
        </p:nvSpPr>
        <p:spPr>
          <a:xfrm>
            <a:off x="630238" y="457200"/>
            <a:ext cx="2949575" cy="1600200"/>
          </a:xfrm>
        </p:spPr>
        <p:txBody>
          <a:bodyPr anchor="b"/>
          <a:lstStyle>
            <a:lvl1pPr>
              <a:defRPr sz="3200"/>
            </a:lvl1pPr>
          </a:lstStyle>
          <a:p>
            <a:r>
              <a:rPr lang="en-US"/>
              <a:t>Click to edit Master title style</a:t>
            </a:r>
          </a:p>
        </p:txBody>
      </p:sp>
      <p:sp>
        <p:nvSpPr>
          <p:cNvPr id="3" name="Content Placeholder 2">
            <a:extLst>
              <a:ext uri="{FF2B5EF4-FFF2-40B4-BE49-F238E27FC236}">
                <a16:creationId xmlns:a16="http://schemas.microsoft.com/office/drawing/2014/main" id="{BF3A4425-50D8-A641-BCE9-A016F6E06BE5}"/>
              </a:ext>
            </a:extLst>
          </p:cNvPr>
          <p:cNvSpPr>
            <a:spLocks noGrp="1"/>
          </p:cNvSpPr>
          <p:nvPr>
            <p:ph idx="1"/>
          </p:nvPr>
        </p:nvSpPr>
        <p:spPr>
          <a:xfrm>
            <a:off x="3887788" y="987425"/>
            <a:ext cx="462915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a:extLst>
              <a:ext uri="{FF2B5EF4-FFF2-40B4-BE49-F238E27FC236}">
                <a16:creationId xmlns:a16="http://schemas.microsoft.com/office/drawing/2014/main" id="{ED1E9280-1CEC-DF45-873C-E6112A248FA8}"/>
              </a:ext>
            </a:extLst>
          </p:cNvPr>
          <p:cNvSpPr>
            <a:spLocks noGrp="1"/>
          </p:cNvSpPr>
          <p:nvPr>
            <p:ph type="body" sz="half" idx="2"/>
          </p:nvPr>
        </p:nvSpPr>
        <p:spPr>
          <a:xfrm>
            <a:off x="630238" y="2057400"/>
            <a:ext cx="2949575"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Slide Number Placeholder 4">
            <a:extLst>
              <a:ext uri="{FF2B5EF4-FFF2-40B4-BE49-F238E27FC236}">
                <a16:creationId xmlns:a16="http://schemas.microsoft.com/office/drawing/2014/main" id="{2F54A308-A73C-5C4B-9CD4-7F0FA691A575}"/>
              </a:ext>
            </a:extLst>
          </p:cNvPr>
          <p:cNvSpPr>
            <a:spLocks noGrp="1"/>
          </p:cNvSpPr>
          <p:nvPr>
            <p:ph type="sldNum" sz="quarter" idx="10"/>
          </p:nvPr>
        </p:nvSpPr>
        <p:spPr/>
        <p:txBody>
          <a:bodyPr/>
          <a:lstStyle>
            <a:lvl1pPr>
              <a:defRPr/>
            </a:lvl1pPr>
          </a:lstStyle>
          <a:p>
            <a:fld id="{E91F708C-3553-9D4E-BB23-BC78BDB2F4F7}" type="slidenum">
              <a:rPr lang="en-US" altLang="en-US"/>
              <a:pPr/>
              <a:t>‹#›</a:t>
            </a:fld>
            <a:endParaRPr lang="en-US" altLang="en-US"/>
          </a:p>
        </p:txBody>
      </p:sp>
    </p:spTree>
    <p:extLst>
      <p:ext uri="{BB962C8B-B14F-4D97-AF65-F5344CB8AC3E}">
        <p14:creationId xmlns:p14="http://schemas.microsoft.com/office/powerpoint/2010/main" val="3918714994"/>
      </p:ext>
    </p:extLst>
  </p:cSld>
  <p:clrMapOvr>
    <a:masterClrMapping/>
  </p:clrMapOvr>
</p:sldLayout>
</file>

<file path=ppt/slideLayouts/slideLayout275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477E4E6-9C80-0247-BAA9-BA7F976DB857}"/>
              </a:ext>
            </a:extLst>
          </p:cNvPr>
          <p:cNvSpPr>
            <a:spLocks noGrp="1"/>
          </p:cNvSpPr>
          <p:nvPr>
            <p:ph type="title"/>
          </p:nvPr>
        </p:nvSpPr>
        <p:spPr>
          <a:xfrm>
            <a:off x="630238" y="457200"/>
            <a:ext cx="2949575" cy="1600200"/>
          </a:xfrm>
        </p:spPr>
        <p:txBody>
          <a:bodyPr anchor="b"/>
          <a:lstStyle>
            <a:lvl1pPr>
              <a:defRPr sz="3200"/>
            </a:lvl1pPr>
          </a:lstStyle>
          <a:p>
            <a:r>
              <a:rPr lang="en-US"/>
              <a:t>Click to edit Master title style</a:t>
            </a:r>
          </a:p>
        </p:txBody>
      </p:sp>
      <p:sp>
        <p:nvSpPr>
          <p:cNvPr id="3" name="Picture Placeholder 2">
            <a:extLst>
              <a:ext uri="{FF2B5EF4-FFF2-40B4-BE49-F238E27FC236}">
                <a16:creationId xmlns:a16="http://schemas.microsoft.com/office/drawing/2014/main" id="{216315D5-CCC5-6842-A494-4252765A4150}"/>
              </a:ext>
            </a:extLst>
          </p:cNvPr>
          <p:cNvSpPr>
            <a:spLocks noGrp="1"/>
          </p:cNvSpPr>
          <p:nvPr>
            <p:ph type="pic" idx="1"/>
          </p:nvPr>
        </p:nvSpPr>
        <p:spPr>
          <a:xfrm>
            <a:off x="3887788" y="987425"/>
            <a:ext cx="462915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a:extLst>
              <a:ext uri="{FF2B5EF4-FFF2-40B4-BE49-F238E27FC236}">
                <a16:creationId xmlns:a16="http://schemas.microsoft.com/office/drawing/2014/main" id="{5F70DB77-46FF-6040-8A68-56C23430BF14}"/>
              </a:ext>
            </a:extLst>
          </p:cNvPr>
          <p:cNvSpPr>
            <a:spLocks noGrp="1"/>
          </p:cNvSpPr>
          <p:nvPr>
            <p:ph type="body" sz="half" idx="2"/>
          </p:nvPr>
        </p:nvSpPr>
        <p:spPr>
          <a:xfrm>
            <a:off x="630238" y="2057400"/>
            <a:ext cx="2949575"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Slide Number Placeholder 4">
            <a:extLst>
              <a:ext uri="{FF2B5EF4-FFF2-40B4-BE49-F238E27FC236}">
                <a16:creationId xmlns:a16="http://schemas.microsoft.com/office/drawing/2014/main" id="{AB75980D-185C-BB47-B612-2D2DF7BA5BF3}"/>
              </a:ext>
            </a:extLst>
          </p:cNvPr>
          <p:cNvSpPr>
            <a:spLocks noGrp="1"/>
          </p:cNvSpPr>
          <p:nvPr>
            <p:ph type="sldNum" sz="quarter" idx="10"/>
          </p:nvPr>
        </p:nvSpPr>
        <p:spPr/>
        <p:txBody>
          <a:bodyPr/>
          <a:lstStyle>
            <a:lvl1pPr>
              <a:defRPr/>
            </a:lvl1pPr>
          </a:lstStyle>
          <a:p>
            <a:fld id="{227C0EFA-0957-6240-8E83-3E0EE19C23FD}" type="slidenum">
              <a:rPr lang="en-US" altLang="en-US"/>
              <a:pPr/>
              <a:t>‹#›</a:t>
            </a:fld>
            <a:endParaRPr lang="en-US" altLang="en-US"/>
          </a:p>
        </p:txBody>
      </p:sp>
    </p:spTree>
    <p:extLst>
      <p:ext uri="{BB962C8B-B14F-4D97-AF65-F5344CB8AC3E}">
        <p14:creationId xmlns:p14="http://schemas.microsoft.com/office/powerpoint/2010/main" val="4187337624"/>
      </p:ext>
    </p:extLst>
  </p:cSld>
  <p:clrMapOvr>
    <a:masterClrMapping/>
  </p:clrMapOvr>
</p:sldLayout>
</file>

<file path=ppt/slideLayouts/slideLayout275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23C93DC-9F60-5346-BFD5-9BEB4584051F}"/>
              </a:ext>
            </a:extLst>
          </p:cNvPr>
          <p:cNvSpPr>
            <a:spLocks noGrp="1"/>
          </p:cNvSpPr>
          <p:nvPr>
            <p:ph type="title"/>
          </p:nvPr>
        </p:nvSpPr>
        <p:spPr/>
        <p:txBody>
          <a:bodyPr/>
          <a:lstStyle/>
          <a:p>
            <a:r>
              <a:rPr lang="en-US"/>
              <a:t>Click to edit Master title style</a:t>
            </a:r>
          </a:p>
        </p:txBody>
      </p:sp>
      <p:sp>
        <p:nvSpPr>
          <p:cNvPr id="3" name="Vertical Text Placeholder 2">
            <a:extLst>
              <a:ext uri="{FF2B5EF4-FFF2-40B4-BE49-F238E27FC236}">
                <a16:creationId xmlns:a16="http://schemas.microsoft.com/office/drawing/2014/main" id="{A3E4E23D-5B75-1540-950C-CC2CB656ED98}"/>
              </a:ext>
            </a:extLst>
          </p:cNvPr>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Slide Number Placeholder 3">
            <a:extLst>
              <a:ext uri="{FF2B5EF4-FFF2-40B4-BE49-F238E27FC236}">
                <a16:creationId xmlns:a16="http://schemas.microsoft.com/office/drawing/2014/main" id="{0ECBD736-FDFC-8A4C-9D76-48B3AE5575B9}"/>
              </a:ext>
            </a:extLst>
          </p:cNvPr>
          <p:cNvSpPr>
            <a:spLocks noGrp="1"/>
          </p:cNvSpPr>
          <p:nvPr>
            <p:ph type="sldNum" sz="quarter" idx="10"/>
          </p:nvPr>
        </p:nvSpPr>
        <p:spPr/>
        <p:txBody>
          <a:bodyPr/>
          <a:lstStyle>
            <a:lvl1pPr>
              <a:defRPr/>
            </a:lvl1pPr>
          </a:lstStyle>
          <a:p>
            <a:fld id="{DE733A28-1975-964E-AD05-85FD2E8815C4}" type="slidenum">
              <a:rPr lang="en-US" altLang="en-US"/>
              <a:pPr/>
              <a:t>‹#›</a:t>
            </a:fld>
            <a:endParaRPr lang="en-US" altLang="en-US"/>
          </a:p>
        </p:txBody>
      </p:sp>
    </p:spTree>
    <p:extLst>
      <p:ext uri="{BB962C8B-B14F-4D97-AF65-F5344CB8AC3E}">
        <p14:creationId xmlns:p14="http://schemas.microsoft.com/office/powerpoint/2010/main" val="181611044"/>
      </p:ext>
    </p:extLst>
  </p:cSld>
  <p:clrMapOvr>
    <a:masterClrMapping/>
  </p:clrMapOvr>
</p:sldLayout>
</file>

<file path=ppt/slideLayouts/slideLayout275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id="{FB0FC76B-BDDB-3A48-960A-6B8B7ED0B5B8}"/>
              </a:ext>
            </a:extLst>
          </p:cNvPr>
          <p:cNvSpPr>
            <a:spLocks noGrp="1"/>
          </p:cNvSpPr>
          <p:nvPr>
            <p:ph type="title" orient="vert"/>
          </p:nvPr>
        </p:nvSpPr>
        <p:spPr>
          <a:xfrm>
            <a:off x="6515100" y="2130425"/>
            <a:ext cx="1943100" cy="3508375"/>
          </a:xfrm>
        </p:spPr>
        <p:txBody>
          <a:bodyPr vert="eaVert"/>
          <a:lstStyle/>
          <a:p>
            <a:r>
              <a:rPr lang="en-US"/>
              <a:t>Click to edit Master title style</a:t>
            </a:r>
          </a:p>
        </p:txBody>
      </p:sp>
      <p:sp>
        <p:nvSpPr>
          <p:cNvPr id="3" name="Vertical Text Placeholder 2">
            <a:extLst>
              <a:ext uri="{FF2B5EF4-FFF2-40B4-BE49-F238E27FC236}">
                <a16:creationId xmlns:a16="http://schemas.microsoft.com/office/drawing/2014/main" id="{3F1540B9-8D11-1C4A-9C5F-AB01E05B1C07}"/>
              </a:ext>
            </a:extLst>
          </p:cNvPr>
          <p:cNvSpPr>
            <a:spLocks noGrp="1"/>
          </p:cNvSpPr>
          <p:nvPr>
            <p:ph type="body" orient="vert" idx="1"/>
          </p:nvPr>
        </p:nvSpPr>
        <p:spPr>
          <a:xfrm>
            <a:off x="685800" y="2130425"/>
            <a:ext cx="5676900" cy="350837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Slide Number Placeholder 3">
            <a:extLst>
              <a:ext uri="{FF2B5EF4-FFF2-40B4-BE49-F238E27FC236}">
                <a16:creationId xmlns:a16="http://schemas.microsoft.com/office/drawing/2014/main" id="{66BE6717-3596-3642-91AA-4D8A45C728DE}"/>
              </a:ext>
            </a:extLst>
          </p:cNvPr>
          <p:cNvSpPr>
            <a:spLocks noGrp="1"/>
          </p:cNvSpPr>
          <p:nvPr>
            <p:ph type="sldNum" sz="quarter" idx="10"/>
          </p:nvPr>
        </p:nvSpPr>
        <p:spPr/>
        <p:txBody>
          <a:bodyPr/>
          <a:lstStyle>
            <a:lvl1pPr>
              <a:defRPr/>
            </a:lvl1pPr>
          </a:lstStyle>
          <a:p>
            <a:fld id="{06A299EE-E6D9-3C47-BF8E-CE5E8A934214}" type="slidenum">
              <a:rPr lang="en-US" altLang="en-US"/>
              <a:pPr/>
              <a:t>‹#›</a:t>
            </a:fld>
            <a:endParaRPr lang="en-US" altLang="en-US"/>
          </a:p>
        </p:txBody>
      </p:sp>
    </p:spTree>
    <p:extLst>
      <p:ext uri="{BB962C8B-B14F-4D97-AF65-F5344CB8AC3E}">
        <p14:creationId xmlns:p14="http://schemas.microsoft.com/office/powerpoint/2010/main" val="1529662122"/>
      </p:ext>
    </p:extLst>
  </p:cSld>
  <p:clrMapOvr>
    <a:masterClrMapping/>
  </p:clrMapOvr>
</p:sldLayout>
</file>

<file path=ppt/slideLayouts/slideLayout275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11FD5F38-E312-5A48-BEEB-A7F71BFFCA88}" type="slidenum">
              <a:rPr lang="en-US"/>
              <a:pPr>
                <a:defRPr/>
              </a:pPr>
              <a:t>‹#›</a:t>
            </a:fld>
            <a:endParaRPr lang="en-US"/>
          </a:p>
        </p:txBody>
      </p:sp>
    </p:spTree>
    <p:extLst>
      <p:ext uri="{BB962C8B-B14F-4D97-AF65-F5344CB8AC3E}">
        <p14:creationId xmlns:p14="http://schemas.microsoft.com/office/powerpoint/2010/main" val="3762946666"/>
      </p:ext>
    </p:extLst>
  </p:cSld>
  <p:clrMapOvr>
    <a:masterClrMapping/>
  </p:clrMapOvr>
</p:sldLayout>
</file>

<file path=ppt/slideLayouts/slideLayout275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5802A939-EA89-2C4B-A51E-24102B3E9637}" type="slidenum">
              <a:rPr lang="en-US"/>
              <a:pPr>
                <a:defRPr/>
              </a:pPr>
              <a:t>‹#›</a:t>
            </a:fld>
            <a:endParaRPr lang="en-US"/>
          </a:p>
        </p:txBody>
      </p:sp>
    </p:spTree>
    <p:extLst>
      <p:ext uri="{BB962C8B-B14F-4D97-AF65-F5344CB8AC3E}">
        <p14:creationId xmlns:p14="http://schemas.microsoft.com/office/powerpoint/2010/main" val="2650788036"/>
      </p:ext>
    </p:extLst>
  </p:cSld>
  <p:clrMapOvr>
    <a:masterClrMapping/>
  </p:clrMapOvr>
</p:sldLayout>
</file>

<file path=ppt/slideLayouts/slideLayout276.xml><?xml version="1.0" encoding="utf-8"?>
<p:sldLayout xmlns:a="http://schemas.openxmlformats.org/drawingml/2006/main" xmlns:r="http://schemas.openxmlformats.org/officeDocument/2006/relationships" xmlns:p="http://schemas.openxmlformats.org/presentationml/2006/main" showMasterSp="0" type="tx">
  <p:cSld name="14_Comparison">
    <p:bg>
      <p:bgPr>
        <a:solidFill>
          <a:schemeClr val="accent3">
            <a:lumOff val="44000"/>
          </a:schemeClr>
        </a:solidFill>
        <a:effectLst/>
      </p:bgPr>
    </p:bg>
    <p:spTree>
      <p:nvGrpSpPr>
        <p:cNvPr id="1" name=""/>
        <p:cNvGrpSpPr/>
        <p:nvPr/>
      </p:nvGrpSpPr>
      <p:grpSpPr>
        <a:xfrm>
          <a:off x="0" y="0"/>
          <a:ext cx="0" cy="0"/>
          <a:chOff x="0" y="0"/>
          <a:chExt cx="0" cy="0"/>
        </a:xfrm>
      </p:grpSpPr>
      <p:grpSp>
        <p:nvGrpSpPr>
          <p:cNvPr id="4340" name="Group 6"/>
          <p:cNvGrpSpPr/>
          <p:nvPr/>
        </p:nvGrpSpPr>
        <p:grpSpPr>
          <a:xfrm>
            <a:off x="0" y="914400"/>
            <a:ext cx="8686800" cy="2514600"/>
            <a:chOff x="0" y="0"/>
            <a:chExt cx="8686800" cy="2514600"/>
          </a:xfrm>
        </p:grpSpPr>
        <p:sp>
          <p:nvSpPr>
            <p:cNvPr id="4335" name="Oval 7"/>
            <p:cNvSpPr/>
            <p:nvPr/>
          </p:nvSpPr>
          <p:spPr>
            <a:xfrm>
              <a:off x="228600" y="0"/>
              <a:ext cx="2514600" cy="2514600"/>
            </a:xfrm>
            <a:prstGeom prst="ellipse">
              <a:avLst/>
            </a:prstGeom>
            <a:noFill/>
            <a:ln w="12700" cap="flat">
              <a:solidFill>
                <a:srgbClr val="CC9900"/>
              </a:solidFill>
              <a:prstDash val="solid"/>
              <a:round/>
            </a:ln>
            <a:effectLst/>
          </p:spPr>
          <p:txBody>
            <a:bodyPr wrap="square" lIns="45719" tIns="45719" rIns="45719" bIns="45719" numCol="1" anchor="ctr">
              <a:noAutofit/>
            </a:bodyPr>
            <a:lstStyle/>
            <a:p>
              <a:pPr>
                <a:defRPr sz="1800" b="0">
                  <a:solidFill>
                    <a:srgbClr val="292929"/>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336" name="Rectangle 8"/>
            <p:cNvSpPr/>
            <p:nvPr/>
          </p:nvSpPr>
          <p:spPr>
            <a:xfrm>
              <a:off x="0" y="762000"/>
              <a:ext cx="4724400" cy="1143000"/>
            </a:xfrm>
            <a:prstGeom prst="rect">
              <a:avLst/>
            </a:prstGeom>
            <a:solidFill>
              <a:srgbClr val="CCCC99"/>
            </a:soli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337" name="Rectangle 9"/>
            <p:cNvSpPr/>
            <p:nvPr/>
          </p:nvSpPr>
          <p:spPr>
            <a:xfrm>
              <a:off x="3962400" y="762000"/>
              <a:ext cx="4724400" cy="1143000"/>
            </a:xfrm>
            <a:prstGeom prst="rect">
              <a:avLst/>
            </a:prstGeom>
            <a:gradFill flip="none" rotWithShape="1">
              <a:gsLst>
                <a:gs pos="0">
                  <a:srgbClr val="CCCC99"/>
                </a:gs>
                <a:gs pos="100000">
                  <a:schemeClr val="accent3">
                    <a:lumOff val="44000"/>
                  </a:schemeClr>
                </a:gs>
              </a:gsLst>
              <a:lin ang="0" scaled="0"/>
            </a:gra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338" name="Freeform 10"/>
            <p:cNvSpPr/>
            <p:nvPr/>
          </p:nvSpPr>
          <p:spPr>
            <a:xfrm>
              <a:off x="609600" y="609599"/>
              <a:ext cx="228600" cy="1449389"/>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0"/>
                  </a:lnTo>
                </a:path>
              </a:pathLst>
            </a:custGeom>
            <a:noFill/>
            <a:ln w="76200" cap="flat">
              <a:solidFill>
                <a:srgbClr val="0000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339" name="Freeform 11"/>
            <p:cNvSpPr/>
            <p:nvPr/>
          </p:nvSpPr>
          <p:spPr>
            <a:xfrm>
              <a:off x="7848600" y="295274"/>
              <a:ext cx="261938" cy="13716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1600" y="21600"/>
                  </a:lnTo>
                  <a:lnTo>
                    <a:pt x="0" y="21600"/>
                  </a:lnTo>
                </a:path>
              </a:pathLst>
            </a:custGeom>
            <a:noFill/>
            <a:ln w="76200" cap="flat">
              <a:solidFill>
                <a:srgbClr val="CC99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4341" name="Title Text"/>
          <p:cNvSpPr txBox="1">
            <a:spLocks noGrp="1"/>
          </p:cNvSpPr>
          <p:nvPr>
            <p:ph type="title"/>
          </p:nvPr>
        </p:nvSpPr>
        <p:spPr>
          <a:xfrm>
            <a:off x="457200" y="274638"/>
            <a:ext cx="8229600" cy="1143001"/>
          </a:xfrm>
          <a:prstGeom prst="rect">
            <a:avLst/>
          </a:prstGeom>
        </p:spPr>
        <p:txBody>
          <a:bodyPr/>
          <a:lstStyle>
            <a:lvl1pPr>
              <a:defRPr sz="4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342"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343"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solidFill>
                  <a:srgbClr val="292929"/>
                </a:solidFill>
                <a:latin typeface="Arial"/>
                <a:ea typeface="Arial"/>
                <a:cs typeface="Arial"/>
                <a:sym typeface="Arial"/>
              </a:defRPr>
            </a:pPr>
            <a:endParaRPr dirty="0"/>
          </a:p>
        </p:txBody>
      </p:sp>
      <p:sp>
        <p:nvSpPr>
          <p:cNvPr id="4344" name="Slide Number"/>
          <p:cNvSpPr txBox="1">
            <a:spLocks noGrp="1"/>
          </p:cNvSpPr>
          <p:nvPr>
            <p:ph type="sldNum" sz="quarter" idx="2"/>
          </p:nvPr>
        </p:nvSpPr>
        <p:spPr>
          <a:xfrm>
            <a:off x="8208776" y="6248400"/>
            <a:ext cx="249425" cy="246221"/>
          </a:xfrm>
          <a:prstGeom prst="rect">
            <a:avLst/>
          </a:prstGeom>
        </p:spPr>
        <p:txBody>
          <a:bodyPr anchor="t"/>
          <a:lstStyle>
            <a:lvl1pPr algn="r">
              <a:defRPr sz="1000" b="1" i="0">
                <a:solidFill>
                  <a:srgbClr val="292929"/>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505933341"/>
      </p:ext>
    </p:extLst>
  </p:cSld>
  <p:clrMapOvr>
    <a:masterClrMapping/>
  </p:clrMapOvr>
  <p:transition spd="med"/>
</p:sldLayout>
</file>

<file path=ppt/slideLayouts/slideLayout276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E1CDD36F-7046-FF4D-BED2-1FC2EE08E296}" type="slidenum">
              <a:rPr lang="en-US"/>
              <a:pPr>
                <a:defRPr/>
              </a:pPr>
              <a:t>‹#›</a:t>
            </a:fld>
            <a:endParaRPr lang="en-US"/>
          </a:p>
        </p:txBody>
      </p:sp>
    </p:spTree>
    <p:extLst>
      <p:ext uri="{BB962C8B-B14F-4D97-AF65-F5344CB8AC3E}">
        <p14:creationId xmlns:p14="http://schemas.microsoft.com/office/powerpoint/2010/main" val="1792263723"/>
      </p:ext>
    </p:extLst>
  </p:cSld>
  <p:clrMapOvr>
    <a:masterClrMapping/>
  </p:clrMapOvr>
</p:sldLayout>
</file>

<file path=ppt/slideLayouts/slideLayout276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9850B5B1-F231-2A4A-A91F-E5628428E5A6}" type="slidenum">
              <a:rPr lang="en-US"/>
              <a:pPr>
                <a:defRPr/>
              </a:pPr>
              <a:t>‹#›</a:t>
            </a:fld>
            <a:endParaRPr lang="en-US"/>
          </a:p>
        </p:txBody>
      </p:sp>
    </p:spTree>
    <p:extLst>
      <p:ext uri="{BB962C8B-B14F-4D97-AF65-F5344CB8AC3E}">
        <p14:creationId xmlns:p14="http://schemas.microsoft.com/office/powerpoint/2010/main" val="285945069"/>
      </p:ext>
    </p:extLst>
  </p:cSld>
  <p:clrMapOvr>
    <a:masterClrMapping/>
  </p:clrMapOvr>
</p:sldLayout>
</file>

<file path=ppt/slideLayouts/slideLayout276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8"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9" name="Rectangle 6"/>
          <p:cNvSpPr>
            <a:spLocks noGrp="1" noChangeArrowheads="1"/>
          </p:cNvSpPr>
          <p:nvPr>
            <p:ph type="sldNum" sz="quarter" idx="12"/>
          </p:nvPr>
        </p:nvSpPr>
        <p:spPr/>
        <p:txBody>
          <a:bodyPr/>
          <a:lstStyle>
            <a:lvl1pPr eaLnBrk="1" hangingPunct="1">
              <a:defRPr/>
            </a:lvl1pPr>
          </a:lstStyle>
          <a:p>
            <a:pPr>
              <a:defRPr/>
            </a:pPr>
            <a:fld id="{81A820EE-2B72-0647-A224-62F4BEF65944}" type="slidenum">
              <a:rPr lang="en-US"/>
              <a:pPr>
                <a:defRPr/>
              </a:pPr>
              <a:t>‹#›</a:t>
            </a:fld>
            <a:endParaRPr lang="en-US"/>
          </a:p>
        </p:txBody>
      </p:sp>
    </p:spTree>
    <p:extLst>
      <p:ext uri="{BB962C8B-B14F-4D97-AF65-F5344CB8AC3E}">
        <p14:creationId xmlns:p14="http://schemas.microsoft.com/office/powerpoint/2010/main" val="2848368079"/>
      </p:ext>
    </p:extLst>
  </p:cSld>
  <p:clrMapOvr>
    <a:masterClrMapping/>
  </p:clrMapOvr>
</p:sldLayout>
</file>

<file path=ppt/slideLayouts/slideLayout276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4"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5" name="Rectangle 6"/>
          <p:cNvSpPr>
            <a:spLocks noGrp="1" noChangeArrowheads="1"/>
          </p:cNvSpPr>
          <p:nvPr>
            <p:ph type="sldNum" sz="quarter" idx="12"/>
          </p:nvPr>
        </p:nvSpPr>
        <p:spPr/>
        <p:txBody>
          <a:bodyPr/>
          <a:lstStyle>
            <a:lvl1pPr eaLnBrk="1" hangingPunct="1">
              <a:defRPr/>
            </a:lvl1pPr>
          </a:lstStyle>
          <a:p>
            <a:pPr>
              <a:defRPr/>
            </a:pPr>
            <a:fld id="{5381FC31-2F8F-AD46-B093-393171BD20D3}" type="slidenum">
              <a:rPr lang="en-US"/>
              <a:pPr>
                <a:defRPr/>
              </a:pPr>
              <a:t>‹#›</a:t>
            </a:fld>
            <a:endParaRPr lang="en-US"/>
          </a:p>
        </p:txBody>
      </p:sp>
    </p:spTree>
    <p:extLst>
      <p:ext uri="{BB962C8B-B14F-4D97-AF65-F5344CB8AC3E}">
        <p14:creationId xmlns:p14="http://schemas.microsoft.com/office/powerpoint/2010/main" val="407030247"/>
      </p:ext>
    </p:extLst>
  </p:cSld>
  <p:clrMapOvr>
    <a:masterClrMapping/>
  </p:clrMapOvr>
</p:sldLayout>
</file>

<file path=ppt/slideLayouts/slideLayout276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3"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4" name="Rectangle 6"/>
          <p:cNvSpPr>
            <a:spLocks noGrp="1" noChangeArrowheads="1"/>
          </p:cNvSpPr>
          <p:nvPr>
            <p:ph type="sldNum" sz="quarter" idx="12"/>
          </p:nvPr>
        </p:nvSpPr>
        <p:spPr/>
        <p:txBody>
          <a:bodyPr/>
          <a:lstStyle>
            <a:lvl1pPr eaLnBrk="1" hangingPunct="1">
              <a:defRPr/>
            </a:lvl1pPr>
          </a:lstStyle>
          <a:p>
            <a:pPr>
              <a:defRPr/>
            </a:pPr>
            <a:fld id="{EBF3A4A3-75EC-F74F-983E-01C87491CCBC}" type="slidenum">
              <a:rPr lang="en-US"/>
              <a:pPr>
                <a:defRPr/>
              </a:pPr>
              <a:t>‹#›</a:t>
            </a:fld>
            <a:endParaRPr lang="en-US"/>
          </a:p>
        </p:txBody>
      </p:sp>
    </p:spTree>
    <p:extLst>
      <p:ext uri="{BB962C8B-B14F-4D97-AF65-F5344CB8AC3E}">
        <p14:creationId xmlns:p14="http://schemas.microsoft.com/office/powerpoint/2010/main" val="71409901"/>
      </p:ext>
    </p:extLst>
  </p:cSld>
  <p:clrMapOvr>
    <a:masterClrMapping/>
  </p:clrMapOvr>
</p:sldLayout>
</file>

<file path=ppt/slideLayouts/slideLayout276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E4A85BD4-0E8E-F641-ADC3-692D77231B1A}" type="slidenum">
              <a:rPr lang="en-US"/>
              <a:pPr>
                <a:defRPr/>
              </a:pPr>
              <a:t>‹#›</a:t>
            </a:fld>
            <a:endParaRPr lang="en-US"/>
          </a:p>
        </p:txBody>
      </p:sp>
    </p:spTree>
    <p:extLst>
      <p:ext uri="{BB962C8B-B14F-4D97-AF65-F5344CB8AC3E}">
        <p14:creationId xmlns:p14="http://schemas.microsoft.com/office/powerpoint/2010/main" val="1864313937"/>
      </p:ext>
    </p:extLst>
  </p:cSld>
  <p:clrMapOvr>
    <a:masterClrMapping/>
  </p:clrMapOvr>
</p:sldLayout>
</file>

<file path=ppt/slideLayouts/slideLayout276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92A5644E-B10B-164D-B326-89A73D120775}" type="slidenum">
              <a:rPr lang="en-US"/>
              <a:pPr>
                <a:defRPr/>
              </a:pPr>
              <a:t>‹#›</a:t>
            </a:fld>
            <a:endParaRPr lang="en-US"/>
          </a:p>
        </p:txBody>
      </p:sp>
    </p:spTree>
    <p:extLst>
      <p:ext uri="{BB962C8B-B14F-4D97-AF65-F5344CB8AC3E}">
        <p14:creationId xmlns:p14="http://schemas.microsoft.com/office/powerpoint/2010/main" val="3308289122"/>
      </p:ext>
    </p:extLst>
  </p:cSld>
  <p:clrMapOvr>
    <a:masterClrMapping/>
  </p:clrMapOvr>
</p:sldLayout>
</file>

<file path=ppt/slideLayouts/slideLayout276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128D011D-0BAC-704B-9713-E5DB8B92B577}" type="slidenum">
              <a:rPr lang="en-US"/>
              <a:pPr>
                <a:defRPr/>
              </a:pPr>
              <a:t>‹#›</a:t>
            </a:fld>
            <a:endParaRPr lang="en-US"/>
          </a:p>
        </p:txBody>
      </p:sp>
    </p:spTree>
    <p:extLst>
      <p:ext uri="{BB962C8B-B14F-4D97-AF65-F5344CB8AC3E}">
        <p14:creationId xmlns:p14="http://schemas.microsoft.com/office/powerpoint/2010/main" val="680961093"/>
      </p:ext>
    </p:extLst>
  </p:cSld>
  <p:clrMapOvr>
    <a:masterClrMapping/>
  </p:clrMapOvr>
</p:sldLayout>
</file>

<file path=ppt/slideLayouts/slideLayout276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F05D36CA-AFDF-6E49-90D7-283572532449}" type="slidenum">
              <a:rPr lang="en-US"/>
              <a:pPr>
                <a:defRPr/>
              </a:pPr>
              <a:t>‹#›</a:t>
            </a:fld>
            <a:endParaRPr lang="en-US"/>
          </a:p>
        </p:txBody>
      </p:sp>
    </p:spTree>
    <p:extLst>
      <p:ext uri="{BB962C8B-B14F-4D97-AF65-F5344CB8AC3E}">
        <p14:creationId xmlns:p14="http://schemas.microsoft.com/office/powerpoint/2010/main" val="998467648"/>
      </p:ext>
    </p:extLst>
  </p:cSld>
  <p:clrMapOvr>
    <a:masterClrMapping/>
  </p:clrMapOvr>
</p:sldLayout>
</file>

<file path=ppt/slideLayouts/slideLayout2769.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quarter" idx="1"/>
          </p:nvPr>
        </p:nvSpPr>
        <p:spPr>
          <a:xfrm>
            <a:off x="6858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6858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Content Placeholder 5"/>
          <p:cNvSpPr>
            <a:spLocks noGrp="1"/>
          </p:cNvSpPr>
          <p:nvPr>
            <p:ph sz="quarter" idx="4"/>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8"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9" name="Rectangle 6"/>
          <p:cNvSpPr>
            <a:spLocks noGrp="1" noChangeArrowheads="1"/>
          </p:cNvSpPr>
          <p:nvPr>
            <p:ph type="sldNum" sz="quarter" idx="12"/>
          </p:nvPr>
        </p:nvSpPr>
        <p:spPr/>
        <p:txBody>
          <a:bodyPr/>
          <a:lstStyle>
            <a:lvl1pPr eaLnBrk="1" hangingPunct="1">
              <a:defRPr/>
            </a:lvl1pPr>
          </a:lstStyle>
          <a:p>
            <a:pPr>
              <a:defRPr/>
            </a:pPr>
            <a:fld id="{66DF8EEA-03EA-F845-BFD0-7FA2670F3071}" type="slidenum">
              <a:rPr lang="en-US"/>
              <a:pPr>
                <a:defRPr/>
              </a:pPr>
              <a:t>‹#›</a:t>
            </a:fld>
            <a:endParaRPr lang="en-US"/>
          </a:p>
        </p:txBody>
      </p:sp>
    </p:spTree>
    <p:extLst>
      <p:ext uri="{BB962C8B-B14F-4D97-AF65-F5344CB8AC3E}">
        <p14:creationId xmlns:p14="http://schemas.microsoft.com/office/powerpoint/2010/main" val="910665032"/>
      </p:ext>
    </p:extLst>
  </p:cSld>
  <p:clrMapOvr>
    <a:masterClrMapping/>
  </p:clrMapOvr>
</p:sldLayout>
</file>

<file path=ppt/slideLayouts/slideLayout277.xml><?xml version="1.0" encoding="utf-8"?>
<p:sldLayout xmlns:a="http://schemas.openxmlformats.org/drawingml/2006/main" xmlns:r="http://schemas.openxmlformats.org/officeDocument/2006/relationships" xmlns:p="http://schemas.openxmlformats.org/presentationml/2006/main" showMasterSp="0" type="tx">
  <p:cSld name="15_Title Only">
    <p:bg>
      <p:bgPr>
        <a:solidFill>
          <a:schemeClr val="accent3">
            <a:lumOff val="44000"/>
          </a:schemeClr>
        </a:solidFill>
        <a:effectLst/>
      </p:bgPr>
    </p:bg>
    <p:spTree>
      <p:nvGrpSpPr>
        <p:cNvPr id="1" name=""/>
        <p:cNvGrpSpPr/>
        <p:nvPr/>
      </p:nvGrpSpPr>
      <p:grpSpPr>
        <a:xfrm>
          <a:off x="0" y="0"/>
          <a:ext cx="0" cy="0"/>
          <a:chOff x="0" y="0"/>
          <a:chExt cx="0" cy="0"/>
        </a:xfrm>
      </p:grpSpPr>
      <p:grpSp>
        <p:nvGrpSpPr>
          <p:cNvPr id="4356" name="Group 6"/>
          <p:cNvGrpSpPr/>
          <p:nvPr/>
        </p:nvGrpSpPr>
        <p:grpSpPr>
          <a:xfrm>
            <a:off x="0" y="914400"/>
            <a:ext cx="8686800" cy="2514600"/>
            <a:chOff x="0" y="0"/>
            <a:chExt cx="8686800" cy="2514600"/>
          </a:xfrm>
        </p:grpSpPr>
        <p:sp>
          <p:nvSpPr>
            <p:cNvPr id="4351" name="Oval 7"/>
            <p:cNvSpPr/>
            <p:nvPr/>
          </p:nvSpPr>
          <p:spPr>
            <a:xfrm>
              <a:off x="228600" y="0"/>
              <a:ext cx="2514600" cy="2514600"/>
            </a:xfrm>
            <a:prstGeom prst="ellipse">
              <a:avLst/>
            </a:prstGeom>
            <a:noFill/>
            <a:ln w="12700" cap="flat">
              <a:solidFill>
                <a:srgbClr val="CC9900"/>
              </a:solidFill>
              <a:prstDash val="solid"/>
              <a:round/>
            </a:ln>
            <a:effectLst/>
          </p:spPr>
          <p:txBody>
            <a:bodyPr wrap="square" lIns="45719" tIns="45719" rIns="45719" bIns="45719" numCol="1" anchor="ctr">
              <a:noAutofit/>
            </a:bodyPr>
            <a:lstStyle/>
            <a:p>
              <a:pPr>
                <a:defRPr sz="1800" b="0">
                  <a:solidFill>
                    <a:srgbClr val="292929"/>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352" name="Rectangle 8"/>
            <p:cNvSpPr/>
            <p:nvPr/>
          </p:nvSpPr>
          <p:spPr>
            <a:xfrm>
              <a:off x="0" y="762000"/>
              <a:ext cx="4724400" cy="1143000"/>
            </a:xfrm>
            <a:prstGeom prst="rect">
              <a:avLst/>
            </a:prstGeom>
            <a:solidFill>
              <a:srgbClr val="CCCC99"/>
            </a:soli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353" name="Rectangle 9"/>
            <p:cNvSpPr/>
            <p:nvPr/>
          </p:nvSpPr>
          <p:spPr>
            <a:xfrm>
              <a:off x="3962400" y="762000"/>
              <a:ext cx="4724400" cy="1143000"/>
            </a:xfrm>
            <a:prstGeom prst="rect">
              <a:avLst/>
            </a:prstGeom>
            <a:gradFill flip="none" rotWithShape="1">
              <a:gsLst>
                <a:gs pos="0">
                  <a:srgbClr val="CCCC99"/>
                </a:gs>
                <a:gs pos="100000">
                  <a:schemeClr val="accent3">
                    <a:lumOff val="44000"/>
                  </a:schemeClr>
                </a:gs>
              </a:gsLst>
              <a:lin ang="0" scaled="0"/>
            </a:gra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354" name="Freeform 10"/>
            <p:cNvSpPr/>
            <p:nvPr/>
          </p:nvSpPr>
          <p:spPr>
            <a:xfrm>
              <a:off x="609600" y="609599"/>
              <a:ext cx="228600" cy="1449389"/>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0"/>
                  </a:lnTo>
                </a:path>
              </a:pathLst>
            </a:custGeom>
            <a:noFill/>
            <a:ln w="76200" cap="flat">
              <a:solidFill>
                <a:srgbClr val="0000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355" name="Freeform 11"/>
            <p:cNvSpPr/>
            <p:nvPr/>
          </p:nvSpPr>
          <p:spPr>
            <a:xfrm>
              <a:off x="7848600" y="295274"/>
              <a:ext cx="261938" cy="13716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1600" y="21600"/>
                  </a:lnTo>
                  <a:lnTo>
                    <a:pt x="0" y="21600"/>
                  </a:lnTo>
                </a:path>
              </a:pathLst>
            </a:custGeom>
            <a:noFill/>
            <a:ln w="76200" cap="flat">
              <a:solidFill>
                <a:srgbClr val="CC99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4357" name="Title Text"/>
          <p:cNvSpPr txBox="1">
            <a:spLocks noGrp="1"/>
          </p:cNvSpPr>
          <p:nvPr>
            <p:ph type="title"/>
          </p:nvPr>
        </p:nvSpPr>
        <p:spPr>
          <a:xfrm>
            <a:off x="931862" y="96838"/>
            <a:ext cx="7158038" cy="1412876"/>
          </a:xfrm>
          <a:prstGeom prst="rect">
            <a:avLst/>
          </a:prstGeom>
        </p:spPr>
        <p:txBody>
          <a:bodyPr/>
          <a:lstStyle>
            <a:lvl1pPr>
              <a:defRPr sz="4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358" name="Slide Number"/>
          <p:cNvSpPr txBox="1">
            <a:spLocks noGrp="1"/>
          </p:cNvSpPr>
          <p:nvPr>
            <p:ph type="sldNum" sz="quarter" idx="2"/>
          </p:nvPr>
        </p:nvSpPr>
        <p:spPr>
          <a:xfrm>
            <a:off x="8208776" y="6248400"/>
            <a:ext cx="249425" cy="246221"/>
          </a:xfrm>
          <a:prstGeom prst="rect">
            <a:avLst/>
          </a:prstGeom>
        </p:spPr>
        <p:txBody>
          <a:bodyPr anchor="t"/>
          <a:lstStyle>
            <a:lvl1pPr algn="r">
              <a:defRPr sz="1000" b="1" i="0">
                <a:solidFill>
                  <a:srgbClr val="292929"/>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956565262"/>
      </p:ext>
    </p:extLst>
  </p:cSld>
  <p:clrMapOvr>
    <a:masterClrMapping/>
  </p:clrMapOvr>
  <p:transition spd="med"/>
</p:sldLayout>
</file>

<file path=ppt/slideLayouts/slideLayout2770.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7"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8" name="Rectangle 6"/>
          <p:cNvSpPr>
            <a:spLocks noGrp="1" noChangeArrowheads="1"/>
          </p:cNvSpPr>
          <p:nvPr>
            <p:ph type="sldNum" sz="quarter" idx="12"/>
          </p:nvPr>
        </p:nvSpPr>
        <p:spPr/>
        <p:txBody>
          <a:bodyPr/>
          <a:lstStyle>
            <a:lvl1pPr eaLnBrk="1" hangingPunct="1">
              <a:defRPr/>
            </a:lvl1pPr>
          </a:lstStyle>
          <a:p>
            <a:pPr>
              <a:defRPr/>
            </a:pPr>
            <a:fld id="{7F5D9F17-05FA-4F4D-8EE2-E422BFDBD539}" type="slidenum">
              <a:rPr lang="en-US"/>
              <a:pPr>
                <a:defRPr/>
              </a:pPr>
              <a:t>‹#›</a:t>
            </a:fld>
            <a:endParaRPr lang="en-US"/>
          </a:p>
        </p:txBody>
      </p:sp>
    </p:spTree>
    <p:extLst>
      <p:ext uri="{BB962C8B-B14F-4D97-AF65-F5344CB8AC3E}">
        <p14:creationId xmlns:p14="http://schemas.microsoft.com/office/powerpoint/2010/main" val="1103468330"/>
      </p:ext>
    </p:extLst>
  </p:cSld>
  <p:clrMapOvr>
    <a:masterClrMapping/>
  </p:clrMapOvr>
</p:sldLayout>
</file>

<file path=ppt/slideLayouts/slideLayout2771.xml><?xml version="1.0" encoding="utf-8"?>
<p:sldLayout xmlns:a="http://schemas.openxmlformats.org/drawingml/2006/main" xmlns:r="http://schemas.openxmlformats.org/officeDocument/2006/relationships" xmlns:p="http://schemas.openxmlformats.org/presentationml/2006/main" type="tbl">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398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able Placeholder 2"/>
          <p:cNvSpPr>
            <a:spLocks noGrp="1"/>
          </p:cNvSpPr>
          <p:nvPr>
            <p:ph type="tbl" idx="1"/>
          </p:nvPr>
        </p:nvSpPr>
        <p:spPr>
          <a:xfrm>
            <a:off x="457200" y="1600200"/>
            <a:ext cx="8229600" cy="4525963"/>
          </a:xfrm>
        </p:spPr>
        <p:txBody>
          <a:bodyPr/>
          <a:lstStyle>
            <a:lvl1pPr>
              <a:defRPr b="1" i="0">
                <a:latin typeface="Arial" panose="020B0604020202020204" pitchFamily="34" charset="0"/>
                <a:cs typeface="Arial" panose="020B0604020202020204" pitchFamily="34" charset="0"/>
              </a:defRPr>
            </a:lvl1pPr>
          </a:lstStyle>
          <a:p>
            <a:pPr lvl="0"/>
            <a:endParaRPr lang="en-US" noProof="0" dirty="0"/>
          </a:p>
        </p:txBody>
      </p:sp>
      <p:sp>
        <p:nvSpPr>
          <p:cNvPr id="4" name="Rectangle 69"/>
          <p:cNvSpPr>
            <a:spLocks noGrp="1" noChangeArrowheads="1"/>
          </p:cNvSpPr>
          <p:nvPr>
            <p:ph type="dt" sz="half" idx="10"/>
          </p:nvPr>
        </p:nvSpPr>
        <p:spPr/>
        <p:txBody>
          <a:bodyPr/>
          <a:lstStyle>
            <a:lvl1pPr eaLnBrk="1" hangingPunct="1">
              <a:defRPr b="1" i="0">
                <a:solidFill>
                  <a:srgbClr val="FFFFFF"/>
                </a:solidFill>
                <a:latin typeface="Arial" panose="020B0604020202020204" pitchFamily="34" charset="0"/>
              </a:defRPr>
            </a:lvl1pPr>
          </a:lstStyle>
          <a:p>
            <a:pPr>
              <a:defRPr/>
            </a:pPr>
            <a:endParaRPr lang="en-US" dirty="0"/>
          </a:p>
        </p:txBody>
      </p:sp>
      <p:sp>
        <p:nvSpPr>
          <p:cNvPr id="5" name="Rectangle 70"/>
          <p:cNvSpPr>
            <a:spLocks noGrp="1" noChangeArrowheads="1"/>
          </p:cNvSpPr>
          <p:nvPr>
            <p:ph type="ftr" sz="quarter" idx="11"/>
          </p:nvPr>
        </p:nvSpPr>
        <p:spPr/>
        <p:txBody>
          <a:bodyPr/>
          <a:lstStyle>
            <a:lvl1pPr eaLnBrk="1" hangingPunct="1">
              <a:defRPr b="1" i="0">
                <a:solidFill>
                  <a:srgbClr val="FFFFFF"/>
                </a:solidFill>
                <a:latin typeface="Arial" panose="020B0604020202020204" pitchFamily="34" charset="0"/>
              </a:defRPr>
            </a:lvl1pPr>
          </a:lstStyle>
          <a:p>
            <a:pPr>
              <a:defRPr/>
            </a:pPr>
            <a:endParaRPr lang="en-US" dirty="0"/>
          </a:p>
        </p:txBody>
      </p:sp>
      <p:sp>
        <p:nvSpPr>
          <p:cNvPr id="6" name="Rectangle 71"/>
          <p:cNvSpPr>
            <a:spLocks noGrp="1" noChangeArrowheads="1"/>
          </p:cNvSpPr>
          <p:nvPr>
            <p:ph type="sldNum" sz="quarter" idx="12"/>
          </p:nvPr>
        </p:nvSpPr>
        <p:spPr/>
        <p:txBody>
          <a:bodyPr/>
          <a:lstStyle>
            <a:lvl1pPr eaLnBrk="1" hangingPunct="1">
              <a:defRPr b="1" i="0">
                <a:solidFill>
                  <a:srgbClr val="FFFFFF"/>
                </a:solidFill>
                <a:latin typeface="Arial" panose="020B0604020202020204" pitchFamily="34" charset="0"/>
              </a:defRPr>
            </a:lvl1pPr>
          </a:lstStyle>
          <a:p>
            <a:pPr>
              <a:defRPr/>
            </a:pPr>
            <a:fld id="{FB79FCF7-A00F-1641-8CC6-272D6CDAE929}" type="slidenum">
              <a:rPr lang="en-US" smtClean="0"/>
              <a:pPr>
                <a:defRPr/>
              </a:pPr>
              <a:t>‹#›</a:t>
            </a:fld>
            <a:endParaRPr lang="en-US" dirty="0"/>
          </a:p>
        </p:txBody>
      </p:sp>
    </p:spTree>
    <p:extLst>
      <p:ext uri="{BB962C8B-B14F-4D97-AF65-F5344CB8AC3E}">
        <p14:creationId xmlns:p14="http://schemas.microsoft.com/office/powerpoint/2010/main" val="455550574"/>
      </p:ext>
    </p:extLst>
  </p:cSld>
  <p:clrMapOvr>
    <a:masterClrMapping/>
  </p:clrMapOvr>
</p:sldLayout>
</file>

<file path=ppt/slideLayouts/slideLayout277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4DB3963-CBF9-C842-B86D-605828F9C377}"/>
              </a:ext>
            </a:extLst>
          </p:cNvPr>
          <p:cNvSpPr>
            <a:spLocks noGrp="1"/>
          </p:cNvSpPr>
          <p:nvPr>
            <p:ph type="ctrTitle"/>
          </p:nvPr>
        </p:nvSpPr>
        <p:spPr>
          <a:xfrm>
            <a:off x="1143000" y="1122363"/>
            <a:ext cx="6858000" cy="2387600"/>
          </a:xfrm>
        </p:spPr>
        <p:txBody>
          <a:bodyPr anchor="b"/>
          <a:lstStyle>
            <a:lvl1pPr algn="ctr">
              <a:defRPr sz="6000"/>
            </a:lvl1pPr>
          </a:lstStyle>
          <a:p>
            <a:r>
              <a:rPr lang="en-US"/>
              <a:t>Click to edit Master title style</a:t>
            </a:r>
          </a:p>
        </p:txBody>
      </p:sp>
      <p:sp>
        <p:nvSpPr>
          <p:cNvPr id="3" name="Subtitle 2">
            <a:extLst>
              <a:ext uri="{FF2B5EF4-FFF2-40B4-BE49-F238E27FC236}">
                <a16:creationId xmlns:a16="http://schemas.microsoft.com/office/drawing/2014/main" id="{CD0DA0B4-2FF9-474C-93E9-01102EBAFAB5}"/>
              </a:ext>
            </a:extLst>
          </p:cNvPr>
          <p:cNvSpPr>
            <a:spLocks noGrp="1"/>
          </p:cNvSpPr>
          <p:nvPr>
            <p:ph type="subTitle" idx="1"/>
          </p:nvPr>
        </p:nvSpPr>
        <p:spPr>
          <a:xfrm>
            <a:off x="1143000" y="3602038"/>
            <a:ext cx="6858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Slide Number Placeholder 3">
            <a:extLst>
              <a:ext uri="{FF2B5EF4-FFF2-40B4-BE49-F238E27FC236}">
                <a16:creationId xmlns:a16="http://schemas.microsoft.com/office/drawing/2014/main" id="{D7855D69-7FC0-904D-AB92-41091E4091B0}"/>
              </a:ext>
            </a:extLst>
          </p:cNvPr>
          <p:cNvSpPr>
            <a:spLocks noGrp="1"/>
          </p:cNvSpPr>
          <p:nvPr>
            <p:ph type="sldNum" sz="quarter" idx="10"/>
          </p:nvPr>
        </p:nvSpPr>
        <p:spPr/>
        <p:txBody>
          <a:bodyPr/>
          <a:lstStyle>
            <a:lvl1pPr>
              <a:defRPr/>
            </a:lvl1pPr>
          </a:lstStyle>
          <a:p>
            <a:fld id="{C09C310F-71B3-AB43-B3B0-D1D3D2155302}" type="slidenum">
              <a:rPr lang="en-US" altLang="en-US"/>
              <a:pPr/>
              <a:t>‹#›</a:t>
            </a:fld>
            <a:endParaRPr lang="en-US" altLang="en-US"/>
          </a:p>
        </p:txBody>
      </p:sp>
    </p:spTree>
    <p:extLst>
      <p:ext uri="{BB962C8B-B14F-4D97-AF65-F5344CB8AC3E}">
        <p14:creationId xmlns:p14="http://schemas.microsoft.com/office/powerpoint/2010/main" val="2752433967"/>
      </p:ext>
    </p:extLst>
  </p:cSld>
  <p:clrMapOvr>
    <a:masterClrMapping/>
  </p:clrMapOvr>
</p:sldLayout>
</file>

<file path=ppt/slideLayouts/slideLayout277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98209F8-042E-324B-812C-713347A2F1D6}"/>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59F08D2A-8A00-A843-99C5-B5EF1E1D637D}"/>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Slide Number Placeholder 3">
            <a:extLst>
              <a:ext uri="{FF2B5EF4-FFF2-40B4-BE49-F238E27FC236}">
                <a16:creationId xmlns:a16="http://schemas.microsoft.com/office/drawing/2014/main" id="{A772E45B-8AF8-9B43-AFFE-2A82898E8F51}"/>
              </a:ext>
            </a:extLst>
          </p:cNvPr>
          <p:cNvSpPr>
            <a:spLocks noGrp="1"/>
          </p:cNvSpPr>
          <p:nvPr>
            <p:ph type="sldNum" sz="quarter" idx="10"/>
          </p:nvPr>
        </p:nvSpPr>
        <p:spPr/>
        <p:txBody>
          <a:bodyPr/>
          <a:lstStyle>
            <a:lvl1pPr>
              <a:defRPr/>
            </a:lvl1pPr>
          </a:lstStyle>
          <a:p>
            <a:fld id="{4F8D74AC-AFC9-8740-86AB-086500F9AFE4}" type="slidenum">
              <a:rPr lang="en-US" altLang="en-US"/>
              <a:pPr/>
              <a:t>‹#›</a:t>
            </a:fld>
            <a:endParaRPr lang="en-US" altLang="en-US"/>
          </a:p>
        </p:txBody>
      </p:sp>
    </p:spTree>
    <p:extLst>
      <p:ext uri="{BB962C8B-B14F-4D97-AF65-F5344CB8AC3E}">
        <p14:creationId xmlns:p14="http://schemas.microsoft.com/office/powerpoint/2010/main" val="1586865939"/>
      </p:ext>
    </p:extLst>
  </p:cSld>
  <p:clrMapOvr>
    <a:masterClrMapping/>
  </p:clrMapOvr>
</p:sldLayout>
</file>

<file path=ppt/slideLayouts/slideLayout277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AF226C4-094E-F740-BE09-9F383DB8558A}"/>
              </a:ext>
            </a:extLst>
          </p:cNvPr>
          <p:cNvSpPr>
            <a:spLocks noGrp="1"/>
          </p:cNvSpPr>
          <p:nvPr>
            <p:ph type="title"/>
          </p:nvPr>
        </p:nvSpPr>
        <p:spPr>
          <a:xfrm>
            <a:off x="623888" y="1709738"/>
            <a:ext cx="7886700" cy="2852737"/>
          </a:xfrm>
        </p:spPr>
        <p:txBody>
          <a:bodyPr anchor="b"/>
          <a:lstStyle>
            <a:lvl1pPr>
              <a:defRPr sz="6000"/>
            </a:lvl1pPr>
          </a:lstStyle>
          <a:p>
            <a:r>
              <a:rPr lang="en-US"/>
              <a:t>Click to edit Master title style</a:t>
            </a:r>
          </a:p>
        </p:txBody>
      </p:sp>
      <p:sp>
        <p:nvSpPr>
          <p:cNvPr id="3" name="Text Placeholder 2">
            <a:extLst>
              <a:ext uri="{FF2B5EF4-FFF2-40B4-BE49-F238E27FC236}">
                <a16:creationId xmlns:a16="http://schemas.microsoft.com/office/drawing/2014/main" id="{7679F658-7125-3842-8386-AC7E3647B8AF}"/>
              </a:ext>
            </a:extLst>
          </p:cNvPr>
          <p:cNvSpPr>
            <a:spLocks noGrp="1"/>
          </p:cNvSpPr>
          <p:nvPr>
            <p:ph type="body" idx="1"/>
          </p:nvPr>
        </p:nvSpPr>
        <p:spPr>
          <a:xfrm>
            <a:off x="623888" y="4589463"/>
            <a:ext cx="7886700" cy="1500187"/>
          </a:xfrm>
        </p:spPr>
        <p:txBody>
          <a:bodyPr/>
          <a:lstStyle>
            <a:lvl1pPr marL="0" indent="0">
              <a:buNone/>
              <a:defRPr sz="2400"/>
            </a:lvl1pPr>
            <a:lvl2pPr marL="457200" indent="0">
              <a:buNone/>
              <a:defRPr sz="2000"/>
            </a:lvl2pPr>
            <a:lvl3pPr marL="914400" indent="0">
              <a:buNone/>
              <a:defRPr sz="18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pPr lvl="0"/>
            <a:r>
              <a:rPr lang="en-US"/>
              <a:t>Click to edit Master text styles</a:t>
            </a:r>
          </a:p>
        </p:txBody>
      </p:sp>
      <p:sp>
        <p:nvSpPr>
          <p:cNvPr id="4" name="Slide Number Placeholder 3">
            <a:extLst>
              <a:ext uri="{FF2B5EF4-FFF2-40B4-BE49-F238E27FC236}">
                <a16:creationId xmlns:a16="http://schemas.microsoft.com/office/drawing/2014/main" id="{600B91BE-2D8A-424A-B25E-A874B0DF35D2}"/>
              </a:ext>
            </a:extLst>
          </p:cNvPr>
          <p:cNvSpPr>
            <a:spLocks noGrp="1"/>
          </p:cNvSpPr>
          <p:nvPr>
            <p:ph type="sldNum" sz="quarter" idx="10"/>
          </p:nvPr>
        </p:nvSpPr>
        <p:spPr/>
        <p:txBody>
          <a:bodyPr/>
          <a:lstStyle>
            <a:lvl1pPr>
              <a:defRPr/>
            </a:lvl1pPr>
          </a:lstStyle>
          <a:p>
            <a:fld id="{01612704-95F1-7E44-866C-38B3C2CBE464}" type="slidenum">
              <a:rPr lang="en-US" altLang="en-US"/>
              <a:pPr/>
              <a:t>‹#›</a:t>
            </a:fld>
            <a:endParaRPr lang="en-US" altLang="en-US"/>
          </a:p>
        </p:txBody>
      </p:sp>
    </p:spTree>
    <p:extLst>
      <p:ext uri="{BB962C8B-B14F-4D97-AF65-F5344CB8AC3E}">
        <p14:creationId xmlns:p14="http://schemas.microsoft.com/office/powerpoint/2010/main" val="2471956724"/>
      </p:ext>
    </p:extLst>
  </p:cSld>
  <p:clrMapOvr>
    <a:masterClrMapping/>
  </p:clrMapOvr>
</p:sldLayout>
</file>

<file path=ppt/slideLayouts/slideLayout277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8A59713-7F55-D749-A0D5-0F9F35109625}"/>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9BF5019E-AB82-C14F-AE71-94F8B5F31735}"/>
              </a:ext>
            </a:extLst>
          </p:cNvPr>
          <p:cNvSpPr>
            <a:spLocks noGrp="1"/>
          </p:cNvSpPr>
          <p:nvPr>
            <p:ph sz="half" idx="1"/>
          </p:nvPr>
        </p:nvSpPr>
        <p:spPr>
          <a:xfrm>
            <a:off x="1371600" y="3886200"/>
            <a:ext cx="3124200" cy="17526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B8854FDB-E535-504D-88D3-06598664DE3D}"/>
              </a:ext>
            </a:extLst>
          </p:cNvPr>
          <p:cNvSpPr>
            <a:spLocks noGrp="1"/>
          </p:cNvSpPr>
          <p:nvPr>
            <p:ph sz="half" idx="2"/>
          </p:nvPr>
        </p:nvSpPr>
        <p:spPr>
          <a:xfrm>
            <a:off x="4648200" y="3886200"/>
            <a:ext cx="3124200" cy="17526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Slide Number Placeholder 4">
            <a:extLst>
              <a:ext uri="{FF2B5EF4-FFF2-40B4-BE49-F238E27FC236}">
                <a16:creationId xmlns:a16="http://schemas.microsoft.com/office/drawing/2014/main" id="{448AA863-9951-7843-8B92-6F7A45481C45}"/>
              </a:ext>
            </a:extLst>
          </p:cNvPr>
          <p:cNvSpPr>
            <a:spLocks noGrp="1"/>
          </p:cNvSpPr>
          <p:nvPr>
            <p:ph type="sldNum" sz="quarter" idx="10"/>
          </p:nvPr>
        </p:nvSpPr>
        <p:spPr/>
        <p:txBody>
          <a:bodyPr/>
          <a:lstStyle>
            <a:lvl1pPr>
              <a:defRPr/>
            </a:lvl1pPr>
          </a:lstStyle>
          <a:p>
            <a:fld id="{F88272A2-AD95-DC4F-9A8F-734E9EE4AC97}" type="slidenum">
              <a:rPr lang="en-US" altLang="en-US"/>
              <a:pPr/>
              <a:t>‹#›</a:t>
            </a:fld>
            <a:endParaRPr lang="en-US" altLang="en-US"/>
          </a:p>
        </p:txBody>
      </p:sp>
    </p:spTree>
    <p:extLst>
      <p:ext uri="{BB962C8B-B14F-4D97-AF65-F5344CB8AC3E}">
        <p14:creationId xmlns:p14="http://schemas.microsoft.com/office/powerpoint/2010/main" val="2088693462"/>
      </p:ext>
    </p:extLst>
  </p:cSld>
  <p:clrMapOvr>
    <a:masterClrMapping/>
  </p:clrMapOvr>
</p:sldLayout>
</file>

<file path=ppt/slideLayouts/slideLayout277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2E2C416-4116-A145-8508-4B728F5D004B}"/>
              </a:ext>
            </a:extLst>
          </p:cNvPr>
          <p:cNvSpPr>
            <a:spLocks noGrp="1"/>
          </p:cNvSpPr>
          <p:nvPr>
            <p:ph type="title"/>
          </p:nvPr>
        </p:nvSpPr>
        <p:spPr>
          <a:xfrm>
            <a:off x="630238" y="365125"/>
            <a:ext cx="78867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5697C250-5084-2D48-959A-C77B70DFAE1B}"/>
              </a:ext>
            </a:extLst>
          </p:cNvPr>
          <p:cNvSpPr>
            <a:spLocks noGrp="1"/>
          </p:cNvSpPr>
          <p:nvPr>
            <p:ph type="body" idx="1"/>
          </p:nvPr>
        </p:nvSpPr>
        <p:spPr>
          <a:xfrm>
            <a:off x="630238" y="1681163"/>
            <a:ext cx="386873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1FC30989-03C7-2A40-BDC2-F6A5D6C63866}"/>
              </a:ext>
            </a:extLst>
          </p:cNvPr>
          <p:cNvSpPr>
            <a:spLocks noGrp="1"/>
          </p:cNvSpPr>
          <p:nvPr>
            <p:ph sz="half" idx="2"/>
          </p:nvPr>
        </p:nvSpPr>
        <p:spPr>
          <a:xfrm>
            <a:off x="630238" y="2505075"/>
            <a:ext cx="3868737"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1581EC49-304B-F24F-9B45-2561FD782CF7}"/>
              </a:ext>
            </a:extLst>
          </p:cNvPr>
          <p:cNvSpPr>
            <a:spLocks noGrp="1"/>
          </p:cNvSpPr>
          <p:nvPr>
            <p:ph type="body" sz="quarter" idx="3"/>
          </p:nvPr>
        </p:nvSpPr>
        <p:spPr>
          <a:xfrm>
            <a:off x="4629150" y="1681163"/>
            <a:ext cx="38877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E1BE92EE-5B39-214F-B55D-CB402D8083AC}"/>
              </a:ext>
            </a:extLst>
          </p:cNvPr>
          <p:cNvSpPr>
            <a:spLocks noGrp="1"/>
          </p:cNvSpPr>
          <p:nvPr>
            <p:ph sz="quarter" idx="4"/>
          </p:nvPr>
        </p:nvSpPr>
        <p:spPr>
          <a:xfrm>
            <a:off x="4629150" y="2505075"/>
            <a:ext cx="3887788"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B449EA4-E54E-384D-961E-4E915791824B}"/>
              </a:ext>
            </a:extLst>
          </p:cNvPr>
          <p:cNvSpPr>
            <a:spLocks noGrp="1"/>
          </p:cNvSpPr>
          <p:nvPr>
            <p:ph type="sldNum" sz="quarter" idx="10"/>
          </p:nvPr>
        </p:nvSpPr>
        <p:spPr/>
        <p:txBody>
          <a:bodyPr/>
          <a:lstStyle>
            <a:lvl1pPr>
              <a:defRPr/>
            </a:lvl1pPr>
          </a:lstStyle>
          <a:p>
            <a:fld id="{B3E26641-5CD1-BC4D-B1ED-67DDC1E5134C}" type="slidenum">
              <a:rPr lang="en-US" altLang="en-US"/>
              <a:pPr/>
              <a:t>‹#›</a:t>
            </a:fld>
            <a:endParaRPr lang="en-US" altLang="en-US"/>
          </a:p>
        </p:txBody>
      </p:sp>
    </p:spTree>
    <p:extLst>
      <p:ext uri="{BB962C8B-B14F-4D97-AF65-F5344CB8AC3E}">
        <p14:creationId xmlns:p14="http://schemas.microsoft.com/office/powerpoint/2010/main" val="192804871"/>
      </p:ext>
    </p:extLst>
  </p:cSld>
  <p:clrMapOvr>
    <a:masterClrMapping/>
  </p:clrMapOvr>
</p:sldLayout>
</file>

<file path=ppt/slideLayouts/slideLayout277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3FF714E-6E9A-FB4E-B80B-D99A828E369E}"/>
              </a:ext>
            </a:extLst>
          </p:cNvPr>
          <p:cNvSpPr>
            <a:spLocks noGrp="1"/>
          </p:cNvSpPr>
          <p:nvPr>
            <p:ph type="title"/>
          </p:nvPr>
        </p:nvSpPr>
        <p:spPr/>
        <p:txBody>
          <a:bodyPr/>
          <a:lstStyle/>
          <a:p>
            <a:r>
              <a:rPr lang="en-US"/>
              <a:t>Click to edit Master title style</a:t>
            </a:r>
          </a:p>
        </p:txBody>
      </p:sp>
      <p:sp>
        <p:nvSpPr>
          <p:cNvPr id="3" name="Slide Number Placeholder 2">
            <a:extLst>
              <a:ext uri="{FF2B5EF4-FFF2-40B4-BE49-F238E27FC236}">
                <a16:creationId xmlns:a16="http://schemas.microsoft.com/office/drawing/2014/main" id="{C1BCEB97-3C96-AE46-BA70-33DA2BE00CCD}"/>
              </a:ext>
            </a:extLst>
          </p:cNvPr>
          <p:cNvSpPr>
            <a:spLocks noGrp="1"/>
          </p:cNvSpPr>
          <p:nvPr>
            <p:ph type="sldNum" sz="quarter" idx="10"/>
          </p:nvPr>
        </p:nvSpPr>
        <p:spPr/>
        <p:txBody>
          <a:bodyPr/>
          <a:lstStyle>
            <a:lvl1pPr>
              <a:defRPr/>
            </a:lvl1pPr>
          </a:lstStyle>
          <a:p>
            <a:fld id="{C2B74445-0C95-9643-B6A2-827C33E15E91}" type="slidenum">
              <a:rPr lang="en-US" altLang="en-US"/>
              <a:pPr/>
              <a:t>‹#›</a:t>
            </a:fld>
            <a:endParaRPr lang="en-US" altLang="en-US"/>
          </a:p>
        </p:txBody>
      </p:sp>
    </p:spTree>
    <p:extLst>
      <p:ext uri="{BB962C8B-B14F-4D97-AF65-F5344CB8AC3E}">
        <p14:creationId xmlns:p14="http://schemas.microsoft.com/office/powerpoint/2010/main" val="741326634"/>
      </p:ext>
    </p:extLst>
  </p:cSld>
  <p:clrMapOvr>
    <a:masterClrMapping/>
  </p:clrMapOvr>
</p:sldLayout>
</file>

<file path=ppt/slideLayouts/slideLayout277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Slide Number Placeholder 1">
            <a:extLst>
              <a:ext uri="{FF2B5EF4-FFF2-40B4-BE49-F238E27FC236}">
                <a16:creationId xmlns:a16="http://schemas.microsoft.com/office/drawing/2014/main" id="{3C364A19-72BA-9241-A90A-3B5D174532A1}"/>
              </a:ext>
            </a:extLst>
          </p:cNvPr>
          <p:cNvSpPr>
            <a:spLocks noGrp="1"/>
          </p:cNvSpPr>
          <p:nvPr>
            <p:ph type="sldNum" sz="quarter" idx="10"/>
          </p:nvPr>
        </p:nvSpPr>
        <p:spPr/>
        <p:txBody>
          <a:bodyPr/>
          <a:lstStyle>
            <a:lvl1pPr>
              <a:defRPr/>
            </a:lvl1pPr>
          </a:lstStyle>
          <a:p>
            <a:fld id="{5ABD7642-5FE7-A745-B94E-682AEF9689CF}" type="slidenum">
              <a:rPr lang="en-US" altLang="en-US"/>
              <a:pPr/>
              <a:t>‹#›</a:t>
            </a:fld>
            <a:endParaRPr lang="en-US" altLang="en-US"/>
          </a:p>
        </p:txBody>
      </p:sp>
    </p:spTree>
    <p:extLst>
      <p:ext uri="{BB962C8B-B14F-4D97-AF65-F5344CB8AC3E}">
        <p14:creationId xmlns:p14="http://schemas.microsoft.com/office/powerpoint/2010/main" val="1416722156"/>
      </p:ext>
    </p:extLst>
  </p:cSld>
  <p:clrMapOvr>
    <a:masterClrMapping/>
  </p:clrMapOvr>
</p:sldLayout>
</file>

<file path=ppt/slideLayouts/slideLayout277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36D5ADD-A3BE-9547-89B4-5377332799A0}"/>
              </a:ext>
            </a:extLst>
          </p:cNvPr>
          <p:cNvSpPr>
            <a:spLocks noGrp="1"/>
          </p:cNvSpPr>
          <p:nvPr>
            <p:ph type="title"/>
          </p:nvPr>
        </p:nvSpPr>
        <p:spPr>
          <a:xfrm>
            <a:off x="630238" y="457200"/>
            <a:ext cx="2949575" cy="1600200"/>
          </a:xfrm>
        </p:spPr>
        <p:txBody>
          <a:bodyPr anchor="b"/>
          <a:lstStyle>
            <a:lvl1pPr>
              <a:defRPr sz="3200"/>
            </a:lvl1pPr>
          </a:lstStyle>
          <a:p>
            <a:r>
              <a:rPr lang="en-US"/>
              <a:t>Click to edit Master title style</a:t>
            </a:r>
          </a:p>
        </p:txBody>
      </p:sp>
      <p:sp>
        <p:nvSpPr>
          <p:cNvPr id="3" name="Content Placeholder 2">
            <a:extLst>
              <a:ext uri="{FF2B5EF4-FFF2-40B4-BE49-F238E27FC236}">
                <a16:creationId xmlns:a16="http://schemas.microsoft.com/office/drawing/2014/main" id="{E544A3F5-DD80-784D-9A66-E7E0041794C5}"/>
              </a:ext>
            </a:extLst>
          </p:cNvPr>
          <p:cNvSpPr>
            <a:spLocks noGrp="1"/>
          </p:cNvSpPr>
          <p:nvPr>
            <p:ph idx="1"/>
          </p:nvPr>
        </p:nvSpPr>
        <p:spPr>
          <a:xfrm>
            <a:off x="3887788" y="987425"/>
            <a:ext cx="462915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a:extLst>
              <a:ext uri="{FF2B5EF4-FFF2-40B4-BE49-F238E27FC236}">
                <a16:creationId xmlns:a16="http://schemas.microsoft.com/office/drawing/2014/main" id="{A7FE207D-7A76-424C-8C89-C27CB5C16112}"/>
              </a:ext>
            </a:extLst>
          </p:cNvPr>
          <p:cNvSpPr>
            <a:spLocks noGrp="1"/>
          </p:cNvSpPr>
          <p:nvPr>
            <p:ph type="body" sz="half" idx="2"/>
          </p:nvPr>
        </p:nvSpPr>
        <p:spPr>
          <a:xfrm>
            <a:off x="630238" y="2057400"/>
            <a:ext cx="2949575"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Slide Number Placeholder 4">
            <a:extLst>
              <a:ext uri="{FF2B5EF4-FFF2-40B4-BE49-F238E27FC236}">
                <a16:creationId xmlns:a16="http://schemas.microsoft.com/office/drawing/2014/main" id="{8DEA0F8D-89E8-704D-A432-D88E6908CFD7}"/>
              </a:ext>
            </a:extLst>
          </p:cNvPr>
          <p:cNvSpPr>
            <a:spLocks noGrp="1"/>
          </p:cNvSpPr>
          <p:nvPr>
            <p:ph type="sldNum" sz="quarter" idx="10"/>
          </p:nvPr>
        </p:nvSpPr>
        <p:spPr/>
        <p:txBody>
          <a:bodyPr/>
          <a:lstStyle>
            <a:lvl1pPr>
              <a:defRPr/>
            </a:lvl1pPr>
          </a:lstStyle>
          <a:p>
            <a:fld id="{A227EBD1-21E3-D24B-A047-F328D4EBF359}" type="slidenum">
              <a:rPr lang="en-US" altLang="en-US"/>
              <a:pPr/>
              <a:t>‹#›</a:t>
            </a:fld>
            <a:endParaRPr lang="en-US" altLang="en-US"/>
          </a:p>
        </p:txBody>
      </p:sp>
    </p:spTree>
    <p:extLst>
      <p:ext uri="{BB962C8B-B14F-4D97-AF65-F5344CB8AC3E}">
        <p14:creationId xmlns:p14="http://schemas.microsoft.com/office/powerpoint/2010/main" val="3797077005"/>
      </p:ext>
    </p:extLst>
  </p:cSld>
  <p:clrMapOvr>
    <a:masterClrMapping/>
  </p:clrMapOvr>
</p:sldLayout>
</file>

<file path=ppt/slideLayouts/slideLayout278.xml><?xml version="1.0" encoding="utf-8"?>
<p:sldLayout xmlns:a="http://schemas.openxmlformats.org/drawingml/2006/main" xmlns:r="http://schemas.openxmlformats.org/officeDocument/2006/relationships" xmlns:p="http://schemas.openxmlformats.org/presentationml/2006/main" showMasterSp="0" type="tx">
  <p:cSld name="20_Blank">
    <p:bg>
      <p:bgPr>
        <a:solidFill>
          <a:schemeClr val="accent3">
            <a:lumOff val="44000"/>
          </a:schemeClr>
        </a:solidFill>
        <a:effectLst/>
      </p:bgPr>
    </p:bg>
    <p:spTree>
      <p:nvGrpSpPr>
        <p:cNvPr id="1" name=""/>
        <p:cNvGrpSpPr/>
        <p:nvPr/>
      </p:nvGrpSpPr>
      <p:grpSpPr>
        <a:xfrm>
          <a:off x="0" y="0"/>
          <a:ext cx="0" cy="0"/>
          <a:chOff x="0" y="0"/>
          <a:chExt cx="0" cy="0"/>
        </a:xfrm>
      </p:grpSpPr>
      <p:grpSp>
        <p:nvGrpSpPr>
          <p:cNvPr id="4370" name="Group 6"/>
          <p:cNvGrpSpPr/>
          <p:nvPr/>
        </p:nvGrpSpPr>
        <p:grpSpPr>
          <a:xfrm>
            <a:off x="0" y="914400"/>
            <a:ext cx="8686800" cy="2514600"/>
            <a:chOff x="0" y="0"/>
            <a:chExt cx="8686800" cy="2514600"/>
          </a:xfrm>
        </p:grpSpPr>
        <p:sp>
          <p:nvSpPr>
            <p:cNvPr id="4365" name="Oval 7"/>
            <p:cNvSpPr/>
            <p:nvPr/>
          </p:nvSpPr>
          <p:spPr>
            <a:xfrm>
              <a:off x="228600" y="0"/>
              <a:ext cx="2514600" cy="2514600"/>
            </a:xfrm>
            <a:prstGeom prst="ellipse">
              <a:avLst/>
            </a:prstGeom>
            <a:noFill/>
            <a:ln w="12700" cap="flat">
              <a:solidFill>
                <a:srgbClr val="CC9900"/>
              </a:solidFill>
              <a:prstDash val="solid"/>
              <a:round/>
            </a:ln>
            <a:effectLst/>
          </p:spPr>
          <p:txBody>
            <a:bodyPr wrap="square" lIns="45719" tIns="45719" rIns="45719" bIns="45719" numCol="1" anchor="ctr">
              <a:noAutofit/>
            </a:bodyPr>
            <a:lstStyle/>
            <a:p>
              <a:pPr>
                <a:defRPr sz="1800" b="0">
                  <a:solidFill>
                    <a:srgbClr val="292929"/>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366" name="Rectangle 8"/>
            <p:cNvSpPr/>
            <p:nvPr/>
          </p:nvSpPr>
          <p:spPr>
            <a:xfrm>
              <a:off x="0" y="762000"/>
              <a:ext cx="4724400" cy="1143000"/>
            </a:xfrm>
            <a:prstGeom prst="rect">
              <a:avLst/>
            </a:prstGeom>
            <a:solidFill>
              <a:srgbClr val="CCCC99"/>
            </a:soli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367" name="Rectangle 9"/>
            <p:cNvSpPr/>
            <p:nvPr/>
          </p:nvSpPr>
          <p:spPr>
            <a:xfrm>
              <a:off x="3962400" y="762000"/>
              <a:ext cx="4724400" cy="1143000"/>
            </a:xfrm>
            <a:prstGeom prst="rect">
              <a:avLst/>
            </a:prstGeom>
            <a:gradFill flip="none" rotWithShape="1">
              <a:gsLst>
                <a:gs pos="0">
                  <a:srgbClr val="CCCC99"/>
                </a:gs>
                <a:gs pos="100000">
                  <a:schemeClr val="accent3">
                    <a:lumOff val="44000"/>
                  </a:schemeClr>
                </a:gs>
              </a:gsLst>
              <a:lin ang="0" scaled="0"/>
            </a:gra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368" name="Freeform 10"/>
            <p:cNvSpPr/>
            <p:nvPr/>
          </p:nvSpPr>
          <p:spPr>
            <a:xfrm>
              <a:off x="609600" y="609599"/>
              <a:ext cx="228600" cy="1449389"/>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0"/>
                  </a:lnTo>
                </a:path>
              </a:pathLst>
            </a:custGeom>
            <a:noFill/>
            <a:ln w="76200" cap="flat">
              <a:solidFill>
                <a:srgbClr val="0000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369" name="Freeform 11"/>
            <p:cNvSpPr/>
            <p:nvPr/>
          </p:nvSpPr>
          <p:spPr>
            <a:xfrm>
              <a:off x="7848600" y="295274"/>
              <a:ext cx="261938" cy="13716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1600" y="21600"/>
                  </a:lnTo>
                  <a:lnTo>
                    <a:pt x="0" y="21600"/>
                  </a:lnTo>
                </a:path>
              </a:pathLst>
            </a:custGeom>
            <a:noFill/>
            <a:ln w="76200" cap="flat">
              <a:solidFill>
                <a:srgbClr val="CC99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4371" name="Slide Number"/>
          <p:cNvSpPr txBox="1">
            <a:spLocks noGrp="1"/>
          </p:cNvSpPr>
          <p:nvPr>
            <p:ph type="sldNum" sz="quarter" idx="2"/>
          </p:nvPr>
        </p:nvSpPr>
        <p:spPr>
          <a:xfrm>
            <a:off x="8208776" y="6248400"/>
            <a:ext cx="249425" cy="246221"/>
          </a:xfrm>
          <a:prstGeom prst="rect">
            <a:avLst/>
          </a:prstGeom>
        </p:spPr>
        <p:txBody>
          <a:bodyPr anchor="t"/>
          <a:lstStyle>
            <a:lvl1pPr algn="r">
              <a:defRPr sz="1000" b="1" i="0">
                <a:solidFill>
                  <a:srgbClr val="292929"/>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867670375"/>
      </p:ext>
    </p:extLst>
  </p:cSld>
  <p:clrMapOvr>
    <a:masterClrMapping/>
  </p:clrMapOvr>
  <p:transition spd="med"/>
</p:sldLayout>
</file>

<file path=ppt/slideLayouts/slideLayout278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BF19B47-3D3E-0A47-A8DB-980D1B658C50}"/>
              </a:ext>
            </a:extLst>
          </p:cNvPr>
          <p:cNvSpPr>
            <a:spLocks noGrp="1"/>
          </p:cNvSpPr>
          <p:nvPr>
            <p:ph type="title"/>
          </p:nvPr>
        </p:nvSpPr>
        <p:spPr>
          <a:xfrm>
            <a:off x="630238" y="457200"/>
            <a:ext cx="2949575" cy="1600200"/>
          </a:xfrm>
        </p:spPr>
        <p:txBody>
          <a:bodyPr anchor="b"/>
          <a:lstStyle>
            <a:lvl1pPr>
              <a:defRPr sz="3200"/>
            </a:lvl1pPr>
          </a:lstStyle>
          <a:p>
            <a:r>
              <a:rPr lang="en-US"/>
              <a:t>Click to edit Master title style</a:t>
            </a:r>
          </a:p>
        </p:txBody>
      </p:sp>
      <p:sp>
        <p:nvSpPr>
          <p:cNvPr id="3" name="Picture Placeholder 2">
            <a:extLst>
              <a:ext uri="{FF2B5EF4-FFF2-40B4-BE49-F238E27FC236}">
                <a16:creationId xmlns:a16="http://schemas.microsoft.com/office/drawing/2014/main" id="{10CCD1BB-C7C2-1446-8DC1-39AA4DCAECB6}"/>
              </a:ext>
            </a:extLst>
          </p:cNvPr>
          <p:cNvSpPr>
            <a:spLocks noGrp="1"/>
          </p:cNvSpPr>
          <p:nvPr>
            <p:ph type="pic" idx="1"/>
          </p:nvPr>
        </p:nvSpPr>
        <p:spPr>
          <a:xfrm>
            <a:off x="3887788" y="987425"/>
            <a:ext cx="462915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a:extLst>
              <a:ext uri="{FF2B5EF4-FFF2-40B4-BE49-F238E27FC236}">
                <a16:creationId xmlns:a16="http://schemas.microsoft.com/office/drawing/2014/main" id="{7B0C4E0E-DF17-044C-8EBB-964F70C5B2CA}"/>
              </a:ext>
            </a:extLst>
          </p:cNvPr>
          <p:cNvSpPr>
            <a:spLocks noGrp="1"/>
          </p:cNvSpPr>
          <p:nvPr>
            <p:ph type="body" sz="half" idx="2"/>
          </p:nvPr>
        </p:nvSpPr>
        <p:spPr>
          <a:xfrm>
            <a:off x="630238" y="2057400"/>
            <a:ext cx="2949575"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Slide Number Placeholder 4">
            <a:extLst>
              <a:ext uri="{FF2B5EF4-FFF2-40B4-BE49-F238E27FC236}">
                <a16:creationId xmlns:a16="http://schemas.microsoft.com/office/drawing/2014/main" id="{5419BE8E-4F13-9F49-BF58-38AE5788DCA5}"/>
              </a:ext>
            </a:extLst>
          </p:cNvPr>
          <p:cNvSpPr>
            <a:spLocks noGrp="1"/>
          </p:cNvSpPr>
          <p:nvPr>
            <p:ph type="sldNum" sz="quarter" idx="10"/>
          </p:nvPr>
        </p:nvSpPr>
        <p:spPr/>
        <p:txBody>
          <a:bodyPr/>
          <a:lstStyle>
            <a:lvl1pPr>
              <a:defRPr/>
            </a:lvl1pPr>
          </a:lstStyle>
          <a:p>
            <a:fld id="{92ABF82E-9779-FC44-A0C6-5881F5639452}" type="slidenum">
              <a:rPr lang="en-US" altLang="en-US"/>
              <a:pPr/>
              <a:t>‹#›</a:t>
            </a:fld>
            <a:endParaRPr lang="en-US" altLang="en-US"/>
          </a:p>
        </p:txBody>
      </p:sp>
    </p:spTree>
    <p:extLst>
      <p:ext uri="{BB962C8B-B14F-4D97-AF65-F5344CB8AC3E}">
        <p14:creationId xmlns:p14="http://schemas.microsoft.com/office/powerpoint/2010/main" val="685858800"/>
      </p:ext>
    </p:extLst>
  </p:cSld>
  <p:clrMapOvr>
    <a:masterClrMapping/>
  </p:clrMapOvr>
</p:sldLayout>
</file>

<file path=ppt/slideLayouts/slideLayout278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5499275-0389-5045-9591-DC4DDDC5F329}"/>
              </a:ext>
            </a:extLst>
          </p:cNvPr>
          <p:cNvSpPr>
            <a:spLocks noGrp="1"/>
          </p:cNvSpPr>
          <p:nvPr>
            <p:ph type="title"/>
          </p:nvPr>
        </p:nvSpPr>
        <p:spPr/>
        <p:txBody>
          <a:bodyPr/>
          <a:lstStyle/>
          <a:p>
            <a:r>
              <a:rPr lang="en-US"/>
              <a:t>Click to edit Master title style</a:t>
            </a:r>
          </a:p>
        </p:txBody>
      </p:sp>
      <p:sp>
        <p:nvSpPr>
          <p:cNvPr id="3" name="Vertical Text Placeholder 2">
            <a:extLst>
              <a:ext uri="{FF2B5EF4-FFF2-40B4-BE49-F238E27FC236}">
                <a16:creationId xmlns:a16="http://schemas.microsoft.com/office/drawing/2014/main" id="{DF59F7F7-F04D-D84C-920B-0A53123BFC2F}"/>
              </a:ext>
            </a:extLst>
          </p:cNvPr>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Slide Number Placeholder 3">
            <a:extLst>
              <a:ext uri="{FF2B5EF4-FFF2-40B4-BE49-F238E27FC236}">
                <a16:creationId xmlns:a16="http://schemas.microsoft.com/office/drawing/2014/main" id="{7D4780D3-D98F-A74B-8D35-0DF75650A2B0}"/>
              </a:ext>
            </a:extLst>
          </p:cNvPr>
          <p:cNvSpPr>
            <a:spLocks noGrp="1"/>
          </p:cNvSpPr>
          <p:nvPr>
            <p:ph type="sldNum" sz="quarter" idx="10"/>
          </p:nvPr>
        </p:nvSpPr>
        <p:spPr/>
        <p:txBody>
          <a:bodyPr/>
          <a:lstStyle>
            <a:lvl1pPr>
              <a:defRPr/>
            </a:lvl1pPr>
          </a:lstStyle>
          <a:p>
            <a:fld id="{C313BF0B-28D4-2644-B3C5-E3B2DF8935F7}" type="slidenum">
              <a:rPr lang="en-US" altLang="en-US"/>
              <a:pPr/>
              <a:t>‹#›</a:t>
            </a:fld>
            <a:endParaRPr lang="en-US" altLang="en-US"/>
          </a:p>
        </p:txBody>
      </p:sp>
    </p:spTree>
    <p:extLst>
      <p:ext uri="{BB962C8B-B14F-4D97-AF65-F5344CB8AC3E}">
        <p14:creationId xmlns:p14="http://schemas.microsoft.com/office/powerpoint/2010/main" val="2503121915"/>
      </p:ext>
    </p:extLst>
  </p:cSld>
  <p:clrMapOvr>
    <a:masterClrMapping/>
  </p:clrMapOvr>
</p:sldLayout>
</file>

<file path=ppt/slideLayouts/slideLayout278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id="{45864277-8218-4D42-BD91-2BB5555B1F7F}"/>
              </a:ext>
            </a:extLst>
          </p:cNvPr>
          <p:cNvSpPr>
            <a:spLocks noGrp="1"/>
          </p:cNvSpPr>
          <p:nvPr>
            <p:ph type="title" orient="vert"/>
          </p:nvPr>
        </p:nvSpPr>
        <p:spPr>
          <a:xfrm>
            <a:off x="6515100" y="2130425"/>
            <a:ext cx="1943100" cy="3508375"/>
          </a:xfrm>
        </p:spPr>
        <p:txBody>
          <a:bodyPr vert="eaVert"/>
          <a:lstStyle/>
          <a:p>
            <a:r>
              <a:rPr lang="en-US"/>
              <a:t>Click to edit Master title style</a:t>
            </a:r>
          </a:p>
        </p:txBody>
      </p:sp>
      <p:sp>
        <p:nvSpPr>
          <p:cNvPr id="3" name="Vertical Text Placeholder 2">
            <a:extLst>
              <a:ext uri="{FF2B5EF4-FFF2-40B4-BE49-F238E27FC236}">
                <a16:creationId xmlns:a16="http://schemas.microsoft.com/office/drawing/2014/main" id="{840B79E9-3E94-5548-A99B-79A36AE7F177}"/>
              </a:ext>
            </a:extLst>
          </p:cNvPr>
          <p:cNvSpPr>
            <a:spLocks noGrp="1"/>
          </p:cNvSpPr>
          <p:nvPr>
            <p:ph type="body" orient="vert" idx="1"/>
          </p:nvPr>
        </p:nvSpPr>
        <p:spPr>
          <a:xfrm>
            <a:off x="685800" y="2130425"/>
            <a:ext cx="5676900" cy="350837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Slide Number Placeholder 3">
            <a:extLst>
              <a:ext uri="{FF2B5EF4-FFF2-40B4-BE49-F238E27FC236}">
                <a16:creationId xmlns:a16="http://schemas.microsoft.com/office/drawing/2014/main" id="{5C8A4B03-175A-9544-AFDD-A61D3CC0F5DD}"/>
              </a:ext>
            </a:extLst>
          </p:cNvPr>
          <p:cNvSpPr>
            <a:spLocks noGrp="1"/>
          </p:cNvSpPr>
          <p:nvPr>
            <p:ph type="sldNum" sz="quarter" idx="10"/>
          </p:nvPr>
        </p:nvSpPr>
        <p:spPr/>
        <p:txBody>
          <a:bodyPr/>
          <a:lstStyle>
            <a:lvl1pPr>
              <a:defRPr/>
            </a:lvl1pPr>
          </a:lstStyle>
          <a:p>
            <a:fld id="{AEB53FB6-333D-9F49-94DF-85919D285140}" type="slidenum">
              <a:rPr lang="en-US" altLang="en-US"/>
              <a:pPr/>
              <a:t>‹#›</a:t>
            </a:fld>
            <a:endParaRPr lang="en-US" altLang="en-US"/>
          </a:p>
        </p:txBody>
      </p:sp>
    </p:spTree>
    <p:extLst>
      <p:ext uri="{BB962C8B-B14F-4D97-AF65-F5344CB8AC3E}">
        <p14:creationId xmlns:p14="http://schemas.microsoft.com/office/powerpoint/2010/main" val="2196305704"/>
      </p:ext>
    </p:extLst>
  </p:cSld>
  <p:clrMapOvr>
    <a:masterClrMapping/>
  </p:clrMapOvr>
</p:sldLayout>
</file>

<file path=ppt/slideLayouts/slideLayout278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pic>
        <p:nvPicPr>
          <p:cNvPr id="4" name="Picture 1026"/>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5588" cy="68595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86435" name="Rectangle 1027"/>
          <p:cNvSpPr>
            <a:spLocks noGrp="1" noChangeArrowheads="1"/>
          </p:cNvSpPr>
          <p:nvPr>
            <p:ph type="ctrTitle"/>
          </p:nvPr>
        </p:nvSpPr>
        <p:spPr>
          <a:xfrm>
            <a:off x="914400" y="1676400"/>
            <a:ext cx="7315200" cy="1143000"/>
          </a:xfrm>
        </p:spPr>
        <p:txBody>
          <a:bodyPr/>
          <a:lstStyle>
            <a:lvl1pPr>
              <a:defRPr b="1" i="0">
                <a:solidFill>
                  <a:schemeClr val="tx2"/>
                </a:solidFill>
                <a:latin typeface="Arial" panose="020B0604020202020204" pitchFamily="34" charset="0"/>
              </a:defRPr>
            </a:lvl1pPr>
          </a:lstStyle>
          <a:p>
            <a:r>
              <a:rPr lang="en-US" dirty="0"/>
              <a:t>Click to edit Master title style</a:t>
            </a:r>
          </a:p>
        </p:txBody>
      </p:sp>
      <p:sp>
        <p:nvSpPr>
          <p:cNvPr id="786436" name="Rectangle 1028"/>
          <p:cNvSpPr>
            <a:spLocks noGrp="1" noChangeArrowheads="1"/>
          </p:cNvSpPr>
          <p:nvPr>
            <p:ph type="subTitle" idx="1"/>
          </p:nvPr>
        </p:nvSpPr>
        <p:spPr>
          <a:xfrm>
            <a:off x="914400" y="2971800"/>
            <a:ext cx="7315200" cy="1752600"/>
          </a:xfrm>
          <a:ln>
            <a:noFill/>
          </a:ln>
        </p:spPr>
        <p:txBody>
          <a:bodyPr/>
          <a:lstStyle>
            <a:lvl1pPr marL="0" indent="0" algn="ctr">
              <a:buFontTx/>
              <a:buNone/>
              <a:defRPr b="1" i="0">
                <a:solidFill>
                  <a:schemeClr val="tx2"/>
                </a:solidFill>
                <a:latin typeface="Arial" panose="020B0604020202020204" pitchFamily="34" charset="0"/>
              </a:defRPr>
            </a:lvl1pPr>
          </a:lstStyle>
          <a:p>
            <a:r>
              <a:rPr lang="en-US" dirty="0"/>
              <a:t>Click to edit Master subtitle style</a:t>
            </a:r>
          </a:p>
        </p:txBody>
      </p:sp>
      <p:sp>
        <p:nvSpPr>
          <p:cNvPr id="5" name="Rectangle 1029"/>
          <p:cNvSpPr>
            <a:spLocks noGrp="1" noChangeArrowheads="1"/>
          </p:cNvSpPr>
          <p:nvPr>
            <p:ph type="dt" sz="half" idx="10"/>
          </p:nvPr>
        </p:nvSpPr>
        <p:spPr/>
        <p:txBody>
          <a:bodyPr/>
          <a:lstStyle>
            <a:lvl1pPr>
              <a:defRPr/>
            </a:lvl1pPr>
          </a:lstStyle>
          <a:p>
            <a:pPr>
              <a:defRPr/>
            </a:pPr>
            <a:endParaRPr lang="en-US">
              <a:solidFill>
                <a:srgbClr val="FFFFFF"/>
              </a:solidFill>
            </a:endParaRPr>
          </a:p>
        </p:txBody>
      </p:sp>
      <p:sp>
        <p:nvSpPr>
          <p:cNvPr id="6" name="Rectangle 1030"/>
          <p:cNvSpPr>
            <a:spLocks noGrp="1" noChangeArrowheads="1"/>
          </p:cNvSpPr>
          <p:nvPr>
            <p:ph type="ftr" sz="quarter" idx="11"/>
          </p:nvPr>
        </p:nvSpPr>
        <p:spPr/>
        <p:txBody>
          <a:bodyPr/>
          <a:lstStyle>
            <a:lvl1pPr>
              <a:defRPr/>
            </a:lvl1pPr>
          </a:lstStyle>
          <a:p>
            <a:pPr>
              <a:defRPr/>
            </a:pPr>
            <a:endParaRPr lang="en-US">
              <a:solidFill>
                <a:srgbClr val="FFFFFF"/>
              </a:solidFill>
            </a:endParaRPr>
          </a:p>
        </p:txBody>
      </p:sp>
      <p:sp>
        <p:nvSpPr>
          <p:cNvPr id="7" name="Rectangle 1031"/>
          <p:cNvSpPr>
            <a:spLocks noGrp="1" noChangeArrowheads="1"/>
          </p:cNvSpPr>
          <p:nvPr>
            <p:ph type="sldNum" sz="quarter" idx="12"/>
          </p:nvPr>
        </p:nvSpPr>
        <p:spPr/>
        <p:txBody>
          <a:bodyPr/>
          <a:lstStyle>
            <a:lvl1pPr>
              <a:defRPr/>
            </a:lvl1pPr>
          </a:lstStyle>
          <a:p>
            <a:pPr>
              <a:defRPr/>
            </a:pPr>
            <a:fld id="{93636517-2696-1A4B-94ED-503A84D3FD77}"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127719371"/>
      </p:ext>
    </p:extLst>
  </p:cSld>
  <p:clrMapOvr>
    <a:masterClrMapping/>
  </p:clrMapOvr>
  <p:transition/>
</p:sldLayout>
</file>

<file path=ppt/slideLayouts/slideLayout278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C9A546A1-B38D-3147-845C-ABBC4C465E5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733501458"/>
      </p:ext>
    </p:extLst>
  </p:cSld>
  <p:clrMapOvr>
    <a:masterClrMapping/>
  </p:clrMapOvr>
  <p:transition/>
</p:sldLayout>
</file>

<file path=ppt/slideLayouts/slideLayout278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408B9C82-07FD-CE4F-BA86-417A5D1D61B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662339532"/>
      </p:ext>
    </p:extLst>
  </p:cSld>
  <p:clrMapOvr>
    <a:masterClrMapping/>
  </p:clrMapOvr>
  <p:transition/>
</p:sldLayout>
</file>

<file path=ppt/slideLayouts/slideLayout278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84377843-20D1-594F-83E6-D86DC29B27D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582564789"/>
      </p:ext>
    </p:extLst>
  </p:cSld>
  <p:clrMapOvr>
    <a:masterClrMapping/>
  </p:clrMapOvr>
  <p:transition/>
</p:sldLayout>
</file>

<file path=ppt/slideLayouts/slideLayout278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8C8943C9-A40B-A54A-ABFF-4839B316269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876007465"/>
      </p:ext>
    </p:extLst>
  </p:cSld>
  <p:clrMapOvr>
    <a:masterClrMapping/>
  </p:clrMapOvr>
  <p:transition/>
</p:sldLayout>
</file>

<file path=ppt/slideLayouts/slideLayout278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1412CD6B-61CF-1F4B-A031-A03CC79BED9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936022067"/>
      </p:ext>
    </p:extLst>
  </p:cSld>
  <p:clrMapOvr>
    <a:masterClrMapping/>
  </p:clrMapOvr>
  <p:transition/>
</p:sldLayout>
</file>

<file path=ppt/slideLayouts/slideLayout278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F4054FD1-BEF4-6F47-9C02-2838B57B1B7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656200693"/>
      </p:ext>
    </p:extLst>
  </p:cSld>
  <p:clrMapOvr>
    <a:masterClrMapping/>
  </p:clrMapOvr>
  <p:transition/>
</p:sldLayout>
</file>

<file path=ppt/slideLayouts/slideLayout279.xml><?xml version="1.0" encoding="utf-8"?>
<p:sldLayout xmlns:a="http://schemas.openxmlformats.org/drawingml/2006/main" xmlns:r="http://schemas.openxmlformats.org/officeDocument/2006/relationships" xmlns:p="http://schemas.openxmlformats.org/presentationml/2006/main" showMasterSp="0" type="tx">
  <p:cSld name="14_Content with Caption">
    <p:bg>
      <p:bgPr>
        <a:solidFill>
          <a:schemeClr val="accent3">
            <a:lumOff val="44000"/>
          </a:schemeClr>
        </a:solidFill>
        <a:effectLst/>
      </p:bgPr>
    </p:bg>
    <p:spTree>
      <p:nvGrpSpPr>
        <p:cNvPr id="1" name=""/>
        <p:cNvGrpSpPr/>
        <p:nvPr/>
      </p:nvGrpSpPr>
      <p:grpSpPr>
        <a:xfrm>
          <a:off x="0" y="0"/>
          <a:ext cx="0" cy="0"/>
          <a:chOff x="0" y="0"/>
          <a:chExt cx="0" cy="0"/>
        </a:xfrm>
      </p:grpSpPr>
      <p:grpSp>
        <p:nvGrpSpPr>
          <p:cNvPr id="4383" name="Group 6"/>
          <p:cNvGrpSpPr/>
          <p:nvPr/>
        </p:nvGrpSpPr>
        <p:grpSpPr>
          <a:xfrm>
            <a:off x="0" y="914400"/>
            <a:ext cx="8686800" cy="2514600"/>
            <a:chOff x="0" y="0"/>
            <a:chExt cx="8686800" cy="2514600"/>
          </a:xfrm>
        </p:grpSpPr>
        <p:sp>
          <p:nvSpPr>
            <p:cNvPr id="4378" name="Oval 7"/>
            <p:cNvSpPr/>
            <p:nvPr/>
          </p:nvSpPr>
          <p:spPr>
            <a:xfrm>
              <a:off x="228600" y="0"/>
              <a:ext cx="2514600" cy="2514600"/>
            </a:xfrm>
            <a:prstGeom prst="ellipse">
              <a:avLst/>
            </a:prstGeom>
            <a:noFill/>
            <a:ln w="12700" cap="flat">
              <a:solidFill>
                <a:srgbClr val="CC9900"/>
              </a:solidFill>
              <a:prstDash val="solid"/>
              <a:round/>
            </a:ln>
            <a:effectLst/>
          </p:spPr>
          <p:txBody>
            <a:bodyPr wrap="square" lIns="45719" tIns="45719" rIns="45719" bIns="45719" numCol="1" anchor="ctr">
              <a:noAutofit/>
            </a:bodyPr>
            <a:lstStyle/>
            <a:p>
              <a:pPr>
                <a:defRPr sz="1800" b="0">
                  <a:solidFill>
                    <a:srgbClr val="292929"/>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379" name="Rectangle 8"/>
            <p:cNvSpPr/>
            <p:nvPr/>
          </p:nvSpPr>
          <p:spPr>
            <a:xfrm>
              <a:off x="0" y="762000"/>
              <a:ext cx="4724400" cy="1143000"/>
            </a:xfrm>
            <a:prstGeom prst="rect">
              <a:avLst/>
            </a:prstGeom>
            <a:solidFill>
              <a:srgbClr val="CCCC99"/>
            </a:soli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380" name="Rectangle 9"/>
            <p:cNvSpPr/>
            <p:nvPr/>
          </p:nvSpPr>
          <p:spPr>
            <a:xfrm>
              <a:off x="3962400" y="762000"/>
              <a:ext cx="4724400" cy="1143000"/>
            </a:xfrm>
            <a:prstGeom prst="rect">
              <a:avLst/>
            </a:prstGeom>
            <a:gradFill flip="none" rotWithShape="1">
              <a:gsLst>
                <a:gs pos="0">
                  <a:srgbClr val="CCCC99"/>
                </a:gs>
                <a:gs pos="100000">
                  <a:schemeClr val="accent3">
                    <a:lumOff val="44000"/>
                  </a:schemeClr>
                </a:gs>
              </a:gsLst>
              <a:lin ang="0" scaled="0"/>
            </a:gra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381" name="Freeform 10"/>
            <p:cNvSpPr/>
            <p:nvPr/>
          </p:nvSpPr>
          <p:spPr>
            <a:xfrm>
              <a:off x="609600" y="609599"/>
              <a:ext cx="228600" cy="1449389"/>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0"/>
                  </a:lnTo>
                </a:path>
              </a:pathLst>
            </a:custGeom>
            <a:noFill/>
            <a:ln w="76200" cap="flat">
              <a:solidFill>
                <a:srgbClr val="0000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382" name="Freeform 11"/>
            <p:cNvSpPr/>
            <p:nvPr/>
          </p:nvSpPr>
          <p:spPr>
            <a:xfrm>
              <a:off x="7848600" y="295274"/>
              <a:ext cx="261938" cy="13716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1600" y="21600"/>
                  </a:lnTo>
                  <a:lnTo>
                    <a:pt x="0" y="21600"/>
                  </a:lnTo>
                </a:path>
              </a:pathLst>
            </a:custGeom>
            <a:noFill/>
            <a:ln w="76200" cap="flat">
              <a:solidFill>
                <a:srgbClr val="CC99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4384"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385" name="Body Level One…"/>
          <p:cNvSpPr txBox="1">
            <a:spLocks noGrp="1"/>
          </p:cNvSpPr>
          <p:nvPr>
            <p:ph type="body" idx="1"/>
          </p:nvPr>
        </p:nvSpPr>
        <p:spPr>
          <a:xfrm>
            <a:off x="3575050" y="273050"/>
            <a:ext cx="5111750" cy="5853113"/>
          </a:xfrm>
          <a:prstGeom prst="rect">
            <a:avLst/>
          </a:prstGeom>
        </p:spPr>
        <p:txBody>
          <a:bodyPr>
            <a:normAutofit/>
          </a:bodyPr>
          <a:lstStyle>
            <a:lvl1pPr marL="447675" indent="-447675">
              <a:buClr>
                <a:srgbClr val="CC9900"/>
              </a:buClr>
              <a:buSzPct val="70000"/>
              <a:buChar char="■"/>
              <a:defRPr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1pPr>
            <a:lvl2pPr marL="951819" indent="-502557">
              <a:buClr>
                <a:srgbClr val="CC9900"/>
              </a:buClr>
              <a:buSzPct val="65000"/>
              <a:buChar char="○"/>
              <a:defRPr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2pPr>
            <a:lvl3pPr marL="1428221" indent="-537633">
              <a:buClr>
                <a:srgbClr val="CC9900"/>
              </a:buClr>
              <a:buSzPct val="70000"/>
              <a:buChar char="■"/>
              <a:defRPr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3pPr>
            <a:lvl4pPr marL="1912620" indent="-617220">
              <a:buClr>
                <a:srgbClr val="CC9900"/>
              </a:buClr>
              <a:buSzPct val="75000"/>
              <a:buChar char="○"/>
              <a:defRPr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4pPr>
            <a:lvl5pPr marL="2302510" indent="-619760">
              <a:buClr>
                <a:srgbClr val="CC9900"/>
              </a:buClr>
              <a:buSzPct val="70000"/>
              <a:buChar char="■"/>
              <a:defRPr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386"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solidFill>
                  <a:srgbClr val="292929"/>
                </a:solidFill>
                <a:latin typeface="Arial"/>
                <a:ea typeface="Arial"/>
                <a:cs typeface="Arial"/>
                <a:sym typeface="Arial"/>
              </a:defRPr>
            </a:pPr>
            <a:endParaRPr dirty="0"/>
          </a:p>
        </p:txBody>
      </p:sp>
      <p:sp>
        <p:nvSpPr>
          <p:cNvPr id="4387" name="Slide Number"/>
          <p:cNvSpPr txBox="1">
            <a:spLocks noGrp="1"/>
          </p:cNvSpPr>
          <p:nvPr>
            <p:ph type="sldNum" sz="quarter" idx="2"/>
          </p:nvPr>
        </p:nvSpPr>
        <p:spPr>
          <a:xfrm>
            <a:off x="8208776" y="6248400"/>
            <a:ext cx="249425" cy="246221"/>
          </a:xfrm>
          <a:prstGeom prst="rect">
            <a:avLst/>
          </a:prstGeom>
        </p:spPr>
        <p:txBody>
          <a:bodyPr anchor="t"/>
          <a:lstStyle>
            <a:lvl1pPr algn="r">
              <a:defRPr sz="1000" b="1" i="0">
                <a:solidFill>
                  <a:srgbClr val="292929"/>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039920999"/>
      </p:ext>
    </p:extLst>
  </p:cSld>
  <p:clrMapOvr>
    <a:masterClrMapping/>
  </p:clrMapOvr>
  <p:transition spd="med"/>
</p:sldLayout>
</file>

<file path=ppt/slideLayouts/slideLayout279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34B57525-7970-B44F-8C24-B21F82FC03B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507229908"/>
      </p:ext>
    </p:extLst>
  </p:cSld>
  <p:clrMapOvr>
    <a:masterClrMapping/>
  </p:clrMapOvr>
  <p:transition/>
</p:sldLayout>
</file>

<file path=ppt/slideLayouts/slideLayout279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0FA38B8A-3F9F-AD47-8B30-675F7676257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047676203"/>
      </p:ext>
    </p:extLst>
  </p:cSld>
  <p:clrMapOvr>
    <a:masterClrMapping/>
  </p:clrMapOvr>
  <p:transition/>
</p:sldLayout>
</file>

<file path=ppt/slideLayouts/slideLayout279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E017FEDB-5848-DA47-BB6A-83F80EA7A9C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923399690"/>
      </p:ext>
    </p:extLst>
  </p:cSld>
  <p:clrMapOvr>
    <a:masterClrMapping/>
  </p:clrMapOvr>
  <p:transition/>
</p:sldLayout>
</file>

<file path=ppt/slideLayouts/slideLayout279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9201A1FA-E421-9349-8557-55724CE7ED8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103034718"/>
      </p:ext>
    </p:extLst>
  </p:cSld>
  <p:clrMapOvr>
    <a:masterClrMapping/>
  </p:clrMapOvr>
  <p:transition/>
</p:sldLayout>
</file>

<file path=ppt/slideLayouts/slideLayout279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7D05C500-2FF2-7C42-9F0B-DFEC83D119C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455356661"/>
      </p:ext>
    </p:extLst>
  </p:cSld>
  <p:clrMapOvr>
    <a:masterClrMapping/>
  </p:clrMapOvr>
  <p:transition/>
</p:sldLayout>
</file>

<file path=ppt/slideLayouts/slideLayout2795.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quarter" idx="1"/>
          </p:nvPr>
        </p:nvSpPr>
        <p:spPr>
          <a:xfrm>
            <a:off x="6858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6858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Content Placeholder 5"/>
          <p:cNvSpPr>
            <a:spLocks noGrp="1"/>
          </p:cNvSpPr>
          <p:nvPr>
            <p:ph sz="quarter" idx="4"/>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90478F21-F95A-2040-8AD3-6B55E4DAD13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265864292"/>
      </p:ext>
    </p:extLst>
  </p:cSld>
  <p:clrMapOvr>
    <a:masterClrMapping/>
  </p:clrMapOvr>
  <p:transition/>
</p:sldLayout>
</file>

<file path=ppt/slideLayouts/slideLayout2796.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7"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8" name="Rectangle 6"/>
          <p:cNvSpPr>
            <a:spLocks noGrp="1" noChangeArrowheads="1"/>
          </p:cNvSpPr>
          <p:nvPr>
            <p:ph type="sldNum" sz="quarter" idx="12"/>
          </p:nvPr>
        </p:nvSpPr>
        <p:spPr>
          <a:ln/>
        </p:spPr>
        <p:txBody>
          <a:bodyPr/>
          <a:lstStyle>
            <a:lvl1pPr>
              <a:defRPr/>
            </a:lvl1pPr>
          </a:lstStyle>
          <a:p>
            <a:pPr>
              <a:defRPr/>
            </a:pPr>
            <a:fld id="{0B29822C-117F-EC4C-A226-3ED541EDA32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118018740"/>
      </p:ext>
    </p:extLst>
  </p:cSld>
  <p:clrMapOvr>
    <a:masterClrMapping/>
  </p:clrMapOvr>
  <p:transition/>
</p:sldLayout>
</file>

<file path=ppt/slideLayouts/slideLayout279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endParaRPr lang="en-SG" dirty="0"/>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endParaRPr lang="en-SG" dirty="0"/>
          </a:p>
        </p:txBody>
      </p:sp>
      <p:sp>
        <p:nvSpPr>
          <p:cNvPr id="4" name="Rectangle 5"/>
          <p:cNvSpPr>
            <a:spLocks noGrp="1" noChangeArrowheads="1"/>
          </p:cNvSpPr>
          <p:nvPr>
            <p:ph type="sldNum" idx="10"/>
          </p:nvPr>
        </p:nvSpPr>
        <p:spPr>
          <a:ln/>
        </p:spPr>
        <p:txBody>
          <a:bodyPr/>
          <a:lstStyle>
            <a:lvl1pPr>
              <a:defRPr/>
            </a:lvl1pPr>
          </a:lstStyle>
          <a:p>
            <a:pPr>
              <a:defRPr/>
            </a:pPr>
            <a:fld id="{C51FDCFA-8F17-EF44-9DEA-AC13821969F3}" type="slidenum">
              <a:rPr lang="en-GB">
                <a:ea typeface="Geneva"/>
                <a:cs typeface="Geneva"/>
              </a:rPr>
              <a:pPr>
                <a:defRPr/>
              </a:pPr>
              <a:t>‹#›</a:t>
            </a:fld>
            <a:endParaRPr lang="en-GB">
              <a:ea typeface="Geneva"/>
              <a:cs typeface="Geneva"/>
            </a:endParaRPr>
          </a:p>
        </p:txBody>
      </p:sp>
    </p:spTree>
    <p:extLst>
      <p:ext uri="{BB962C8B-B14F-4D97-AF65-F5344CB8AC3E}">
        <p14:creationId xmlns:p14="http://schemas.microsoft.com/office/powerpoint/2010/main" val="596310602"/>
      </p:ext>
    </p:extLst>
  </p:cSld>
  <p:clrMapOvr>
    <a:masterClrMapping/>
  </p:clrMapOvr>
  <p:transition/>
</p:sldLayout>
</file>

<file path=ppt/slideLayouts/slideLayout279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endParaRPr lang="en-SG" dirty="0"/>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SG" dirty="0"/>
          </a:p>
        </p:txBody>
      </p:sp>
      <p:sp>
        <p:nvSpPr>
          <p:cNvPr id="4" name="Rectangle 5"/>
          <p:cNvSpPr>
            <a:spLocks noGrp="1" noChangeArrowheads="1"/>
          </p:cNvSpPr>
          <p:nvPr>
            <p:ph type="sldNum" idx="10"/>
          </p:nvPr>
        </p:nvSpPr>
        <p:spPr>
          <a:ln/>
        </p:spPr>
        <p:txBody>
          <a:bodyPr/>
          <a:lstStyle>
            <a:lvl1pPr>
              <a:defRPr/>
            </a:lvl1pPr>
          </a:lstStyle>
          <a:p>
            <a:pPr>
              <a:defRPr/>
            </a:pPr>
            <a:fld id="{4AFCE47B-2A8B-5945-AF78-85688B8F07B9}" type="slidenum">
              <a:rPr lang="en-GB">
                <a:ea typeface="Geneva"/>
                <a:cs typeface="Geneva"/>
              </a:rPr>
              <a:pPr>
                <a:defRPr/>
              </a:pPr>
              <a:t>‹#›</a:t>
            </a:fld>
            <a:endParaRPr lang="en-GB">
              <a:ea typeface="Geneva"/>
              <a:cs typeface="Geneva"/>
            </a:endParaRPr>
          </a:p>
        </p:txBody>
      </p:sp>
    </p:spTree>
    <p:extLst>
      <p:ext uri="{BB962C8B-B14F-4D97-AF65-F5344CB8AC3E}">
        <p14:creationId xmlns:p14="http://schemas.microsoft.com/office/powerpoint/2010/main" val="1044942787"/>
      </p:ext>
    </p:extLst>
  </p:cSld>
  <p:clrMapOvr>
    <a:masterClrMapping/>
  </p:clrMapOvr>
  <p:transition/>
</p:sldLayout>
</file>

<file path=ppt/slideLayouts/slideLayout279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endParaRPr lang="en-SG" dirty="0"/>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5"/>
          <p:cNvSpPr>
            <a:spLocks noGrp="1" noChangeArrowheads="1"/>
          </p:cNvSpPr>
          <p:nvPr>
            <p:ph type="sldNum" idx="10"/>
          </p:nvPr>
        </p:nvSpPr>
        <p:spPr>
          <a:ln/>
        </p:spPr>
        <p:txBody>
          <a:bodyPr/>
          <a:lstStyle>
            <a:lvl1pPr>
              <a:defRPr/>
            </a:lvl1pPr>
          </a:lstStyle>
          <a:p>
            <a:pPr>
              <a:defRPr/>
            </a:pPr>
            <a:fld id="{EE2BE61A-64F6-6E4D-B1E7-61A31D4E2D7B}" type="slidenum">
              <a:rPr lang="en-GB">
                <a:ea typeface="Geneva"/>
                <a:cs typeface="Geneva"/>
              </a:rPr>
              <a:pPr>
                <a:defRPr/>
              </a:pPr>
              <a:t>‹#›</a:t>
            </a:fld>
            <a:endParaRPr lang="en-GB">
              <a:ea typeface="Geneva"/>
              <a:cs typeface="Geneva"/>
            </a:endParaRPr>
          </a:p>
        </p:txBody>
      </p:sp>
    </p:spTree>
    <p:extLst>
      <p:ext uri="{BB962C8B-B14F-4D97-AF65-F5344CB8AC3E}">
        <p14:creationId xmlns:p14="http://schemas.microsoft.com/office/powerpoint/2010/main" val="4051727413"/>
      </p:ext>
    </p:extLst>
  </p:cSld>
  <p:clrMapOvr>
    <a:masterClrMapping/>
  </p:clrMapOvr>
  <p:transition/>
</p:sldLayout>
</file>

<file path=ppt/slideLayouts/slideLayout2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6"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ABE16645-8042-E44F-8343-D9B42FFDC89F}" type="slidenum">
              <a:rPr lang="en-US" smtClean="0"/>
              <a:pPr>
                <a:defRPr/>
              </a:pPr>
              <a:t>‹#›</a:t>
            </a:fld>
            <a:endParaRPr lang="en-US" dirty="0"/>
          </a:p>
        </p:txBody>
      </p:sp>
    </p:spTree>
    <p:extLst>
      <p:ext uri="{BB962C8B-B14F-4D97-AF65-F5344CB8AC3E}">
        <p14:creationId xmlns:p14="http://schemas.microsoft.com/office/powerpoint/2010/main" val="2123050542"/>
      </p:ext>
    </p:extLst>
  </p:cSld>
  <p:clrMapOvr>
    <a:masterClrMapping/>
  </p:clrMapOvr>
  <p:transition/>
</p:sldLayout>
</file>

<file path=ppt/slideLayouts/slideLayout280.xml><?xml version="1.0" encoding="utf-8"?>
<p:sldLayout xmlns:a="http://schemas.openxmlformats.org/drawingml/2006/main" xmlns:r="http://schemas.openxmlformats.org/officeDocument/2006/relationships" xmlns:p="http://schemas.openxmlformats.org/presentationml/2006/main" showMasterSp="0" type="tx">
  <p:cSld name="14_Picture with Caption">
    <p:bg>
      <p:bgPr>
        <a:solidFill>
          <a:schemeClr val="accent3">
            <a:lumOff val="44000"/>
          </a:schemeClr>
        </a:solidFill>
        <a:effectLst/>
      </p:bgPr>
    </p:bg>
    <p:spTree>
      <p:nvGrpSpPr>
        <p:cNvPr id="1" name=""/>
        <p:cNvGrpSpPr/>
        <p:nvPr/>
      </p:nvGrpSpPr>
      <p:grpSpPr>
        <a:xfrm>
          <a:off x="0" y="0"/>
          <a:ext cx="0" cy="0"/>
          <a:chOff x="0" y="0"/>
          <a:chExt cx="0" cy="0"/>
        </a:xfrm>
      </p:grpSpPr>
      <p:grpSp>
        <p:nvGrpSpPr>
          <p:cNvPr id="4399" name="Group 6"/>
          <p:cNvGrpSpPr/>
          <p:nvPr/>
        </p:nvGrpSpPr>
        <p:grpSpPr>
          <a:xfrm>
            <a:off x="0" y="914400"/>
            <a:ext cx="8686800" cy="2514600"/>
            <a:chOff x="0" y="0"/>
            <a:chExt cx="8686800" cy="2514600"/>
          </a:xfrm>
        </p:grpSpPr>
        <p:sp>
          <p:nvSpPr>
            <p:cNvPr id="4394" name="Oval 7"/>
            <p:cNvSpPr/>
            <p:nvPr/>
          </p:nvSpPr>
          <p:spPr>
            <a:xfrm>
              <a:off x="228600" y="0"/>
              <a:ext cx="2514600" cy="2514600"/>
            </a:xfrm>
            <a:prstGeom prst="ellipse">
              <a:avLst/>
            </a:prstGeom>
            <a:noFill/>
            <a:ln w="12700" cap="flat">
              <a:solidFill>
                <a:srgbClr val="CC9900"/>
              </a:solidFill>
              <a:prstDash val="solid"/>
              <a:round/>
            </a:ln>
            <a:effectLst/>
          </p:spPr>
          <p:txBody>
            <a:bodyPr wrap="square" lIns="45719" tIns="45719" rIns="45719" bIns="45719" numCol="1" anchor="ctr">
              <a:noAutofit/>
            </a:bodyPr>
            <a:lstStyle/>
            <a:p>
              <a:pPr>
                <a:defRPr sz="1800" b="0">
                  <a:solidFill>
                    <a:srgbClr val="292929"/>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395" name="Rectangle 8"/>
            <p:cNvSpPr/>
            <p:nvPr/>
          </p:nvSpPr>
          <p:spPr>
            <a:xfrm>
              <a:off x="0" y="762000"/>
              <a:ext cx="4724400" cy="1143000"/>
            </a:xfrm>
            <a:prstGeom prst="rect">
              <a:avLst/>
            </a:prstGeom>
            <a:solidFill>
              <a:srgbClr val="CCCC99"/>
            </a:soli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396" name="Rectangle 9"/>
            <p:cNvSpPr/>
            <p:nvPr/>
          </p:nvSpPr>
          <p:spPr>
            <a:xfrm>
              <a:off x="3962400" y="762000"/>
              <a:ext cx="4724400" cy="1143000"/>
            </a:xfrm>
            <a:prstGeom prst="rect">
              <a:avLst/>
            </a:prstGeom>
            <a:gradFill flip="none" rotWithShape="1">
              <a:gsLst>
                <a:gs pos="0">
                  <a:srgbClr val="CCCC99"/>
                </a:gs>
                <a:gs pos="100000">
                  <a:schemeClr val="accent3">
                    <a:lumOff val="44000"/>
                  </a:schemeClr>
                </a:gs>
              </a:gsLst>
              <a:lin ang="0" scaled="0"/>
            </a:gra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397" name="Freeform 10"/>
            <p:cNvSpPr/>
            <p:nvPr/>
          </p:nvSpPr>
          <p:spPr>
            <a:xfrm>
              <a:off x="609600" y="609599"/>
              <a:ext cx="228600" cy="1449389"/>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0"/>
                  </a:lnTo>
                </a:path>
              </a:pathLst>
            </a:custGeom>
            <a:noFill/>
            <a:ln w="76200" cap="flat">
              <a:solidFill>
                <a:srgbClr val="0000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398" name="Freeform 11"/>
            <p:cNvSpPr/>
            <p:nvPr/>
          </p:nvSpPr>
          <p:spPr>
            <a:xfrm>
              <a:off x="7848600" y="295274"/>
              <a:ext cx="261938" cy="13716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1600" y="21600"/>
                  </a:lnTo>
                  <a:lnTo>
                    <a:pt x="0" y="21600"/>
                  </a:lnTo>
                </a:path>
              </a:pathLst>
            </a:custGeom>
            <a:noFill/>
            <a:ln w="76200" cap="flat">
              <a:solidFill>
                <a:srgbClr val="CC99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4400"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401"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4402"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403" name="Slide Number"/>
          <p:cNvSpPr txBox="1">
            <a:spLocks noGrp="1"/>
          </p:cNvSpPr>
          <p:nvPr>
            <p:ph type="sldNum" sz="quarter" idx="2"/>
          </p:nvPr>
        </p:nvSpPr>
        <p:spPr>
          <a:xfrm>
            <a:off x="8208776" y="6248400"/>
            <a:ext cx="249425" cy="246221"/>
          </a:xfrm>
          <a:prstGeom prst="rect">
            <a:avLst/>
          </a:prstGeom>
        </p:spPr>
        <p:txBody>
          <a:bodyPr anchor="t"/>
          <a:lstStyle>
            <a:lvl1pPr algn="r">
              <a:defRPr sz="1000" b="1" i="0">
                <a:solidFill>
                  <a:srgbClr val="292929"/>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010487830"/>
      </p:ext>
    </p:extLst>
  </p:cSld>
  <p:clrMapOvr>
    <a:masterClrMapping/>
  </p:clrMapOvr>
  <p:transition spd="med"/>
</p:sldLayout>
</file>

<file path=ppt/slideLayouts/slideLayout280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endParaRPr lang="en-SG" dirty="0"/>
          </a:p>
        </p:txBody>
      </p:sp>
      <p:sp>
        <p:nvSpPr>
          <p:cNvPr id="3" name="Content Placeholder 2"/>
          <p:cNvSpPr>
            <a:spLocks noGrp="1"/>
          </p:cNvSpPr>
          <p:nvPr>
            <p:ph sz="half" idx="1"/>
          </p:nvPr>
        </p:nvSpPr>
        <p:spPr>
          <a:xfrm>
            <a:off x="685800" y="1981200"/>
            <a:ext cx="3808413" cy="4113213"/>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SG" dirty="0"/>
          </a:p>
        </p:txBody>
      </p:sp>
      <p:sp>
        <p:nvSpPr>
          <p:cNvPr id="4" name="Content Placeholder 3"/>
          <p:cNvSpPr>
            <a:spLocks noGrp="1"/>
          </p:cNvSpPr>
          <p:nvPr>
            <p:ph sz="half" idx="2"/>
          </p:nvPr>
        </p:nvSpPr>
        <p:spPr>
          <a:xfrm>
            <a:off x="4646613" y="1981200"/>
            <a:ext cx="3810000" cy="4113213"/>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SG" dirty="0"/>
          </a:p>
        </p:txBody>
      </p:sp>
      <p:sp>
        <p:nvSpPr>
          <p:cNvPr id="5" name="Rectangle 5"/>
          <p:cNvSpPr>
            <a:spLocks noGrp="1" noChangeArrowheads="1"/>
          </p:cNvSpPr>
          <p:nvPr>
            <p:ph type="sldNum" idx="10"/>
          </p:nvPr>
        </p:nvSpPr>
        <p:spPr>
          <a:ln/>
        </p:spPr>
        <p:txBody>
          <a:bodyPr/>
          <a:lstStyle>
            <a:lvl1pPr>
              <a:defRPr/>
            </a:lvl1pPr>
          </a:lstStyle>
          <a:p>
            <a:pPr>
              <a:defRPr/>
            </a:pPr>
            <a:fld id="{4AC374FB-98EF-BD47-966A-6F146AE1A9AC}" type="slidenum">
              <a:rPr lang="en-GB">
                <a:ea typeface="Geneva"/>
                <a:cs typeface="Geneva"/>
              </a:rPr>
              <a:pPr>
                <a:defRPr/>
              </a:pPr>
              <a:t>‹#›</a:t>
            </a:fld>
            <a:endParaRPr lang="en-GB">
              <a:ea typeface="Geneva"/>
              <a:cs typeface="Geneva"/>
            </a:endParaRPr>
          </a:p>
        </p:txBody>
      </p:sp>
    </p:spTree>
    <p:extLst>
      <p:ext uri="{BB962C8B-B14F-4D97-AF65-F5344CB8AC3E}">
        <p14:creationId xmlns:p14="http://schemas.microsoft.com/office/powerpoint/2010/main" val="3021747706"/>
      </p:ext>
    </p:extLst>
  </p:cSld>
  <p:clrMapOvr>
    <a:masterClrMapping/>
  </p:clrMapOvr>
  <p:transition/>
</p:sldLayout>
</file>

<file path=ppt/slideLayouts/slideLayout280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endParaRPr lang="en-SG" dirty="0"/>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SG" dirty="0"/>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SG" dirty="0"/>
          </a:p>
        </p:txBody>
      </p:sp>
      <p:sp>
        <p:nvSpPr>
          <p:cNvPr id="7" name="Rectangle 5"/>
          <p:cNvSpPr>
            <a:spLocks noGrp="1" noChangeArrowheads="1"/>
          </p:cNvSpPr>
          <p:nvPr>
            <p:ph type="sldNum" idx="10"/>
          </p:nvPr>
        </p:nvSpPr>
        <p:spPr>
          <a:ln/>
        </p:spPr>
        <p:txBody>
          <a:bodyPr/>
          <a:lstStyle>
            <a:lvl1pPr>
              <a:defRPr/>
            </a:lvl1pPr>
          </a:lstStyle>
          <a:p>
            <a:pPr>
              <a:defRPr/>
            </a:pPr>
            <a:fld id="{818036D9-F80F-A040-A6BD-1D59B6D526C0}" type="slidenum">
              <a:rPr lang="en-GB">
                <a:ea typeface="Geneva"/>
                <a:cs typeface="Geneva"/>
              </a:rPr>
              <a:pPr>
                <a:defRPr/>
              </a:pPr>
              <a:t>‹#›</a:t>
            </a:fld>
            <a:endParaRPr lang="en-GB">
              <a:ea typeface="Geneva"/>
              <a:cs typeface="Geneva"/>
            </a:endParaRPr>
          </a:p>
        </p:txBody>
      </p:sp>
    </p:spTree>
    <p:extLst>
      <p:ext uri="{BB962C8B-B14F-4D97-AF65-F5344CB8AC3E}">
        <p14:creationId xmlns:p14="http://schemas.microsoft.com/office/powerpoint/2010/main" val="3114601711"/>
      </p:ext>
    </p:extLst>
  </p:cSld>
  <p:clrMapOvr>
    <a:masterClrMapping/>
  </p:clrMapOvr>
  <p:transition/>
</p:sldLayout>
</file>

<file path=ppt/slideLayouts/slideLayout280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endParaRPr lang="en-SG" dirty="0"/>
          </a:p>
        </p:txBody>
      </p:sp>
      <p:sp>
        <p:nvSpPr>
          <p:cNvPr id="3" name="Rectangle 5"/>
          <p:cNvSpPr>
            <a:spLocks noGrp="1" noChangeArrowheads="1"/>
          </p:cNvSpPr>
          <p:nvPr>
            <p:ph type="sldNum" idx="10"/>
          </p:nvPr>
        </p:nvSpPr>
        <p:spPr>
          <a:ln/>
        </p:spPr>
        <p:txBody>
          <a:bodyPr/>
          <a:lstStyle>
            <a:lvl1pPr>
              <a:defRPr/>
            </a:lvl1pPr>
          </a:lstStyle>
          <a:p>
            <a:pPr>
              <a:defRPr/>
            </a:pPr>
            <a:fld id="{72590E17-31FE-7947-9475-26BF0C9B3F8E}" type="slidenum">
              <a:rPr lang="en-GB">
                <a:ea typeface="Geneva"/>
                <a:cs typeface="Geneva"/>
              </a:rPr>
              <a:pPr>
                <a:defRPr/>
              </a:pPr>
              <a:t>‹#›</a:t>
            </a:fld>
            <a:endParaRPr lang="en-GB">
              <a:ea typeface="Geneva"/>
              <a:cs typeface="Geneva"/>
            </a:endParaRPr>
          </a:p>
        </p:txBody>
      </p:sp>
    </p:spTree>
    <p:extLst>
      <p:ext uri="{BB962C8B-B14F-4D97-AF65-F5344CB8AC3E}">
        <p14:creationId xmlns:p14="http://schemas.microsoft.com/office/powerpoint/2010/main" val="1069136789"/>
      </p:ext>
    </p:extLst>
  </p:cSld>
  <p:clrMapOvr>
    <a:masterClrMapping/>
  </p:clrMapOvr>
  <p:transition/>
</p:sldLayout>
</file>

<file path=ppt/slideLayouts/slideLayout280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5"/>
          <p:cNvSpPr>
            <a:spLocks noGrp="1" noChangeArrowheads="1"/>
          </p:cNvSpPr>
          <p:nvPr>
            <p:ph type="sldNum" idx="10"/>
          </p:nvPr>
        </p:nvSpPr>
        <p:spPr>
          <a:ln/>
        </p:spPr>
        <p:txBody>
          <a:bodyPr/>
          <a:lstStyle>
            <a:lvl1pPr>
              <a:defRPr/>
            </a:lvl1pPr>
          </a:lstStyle>
          <a:p>
            <a:pPr>
              <a:defRPr/>
            </a:pPr>
            <a:fld id="{4C4116F0-A49B-5840-AE10-F5DE51D562A3}" type="slidenum">
              <a:rPr lang="en-GB">
                <a:ea typeface="Geneva"/>
                <a:cs typeface="Geneva"/>
              </a:rPr>
              <a:pPr>
                <a:defRPr/>
              </a:pPr>
              <a:t>‹#›</a:t>
            </a:fld>
            <a:endParaRPr lang="en-GB">
              <a:ea typeface="Geneva"/>
              <a:cs typeface="Geneva"/>
            </a:endParaRPr>
          </a:p>
        </p:txBody>
      </p:sp>
    </p:spTree>
    <p:extLst>
      <p:ext uri="{BB962C8B-B14F-4D97-AF65-F5344CB8AC3E}">
        <p14:creationId xmlns:p14="http://schemas.microsoft.com/office/powerpoint/2010/main" val="114258794"/>
      </p:ext>
    </p:extLst>
  </p:cSld>
  <p:clrMapOvr>
    <a:masterClrMapping/>
  </p:clrMapOvr>
  <p:transition/>
</p:sldLayout>
</file>

<file path=ppt/slideLayouts/slideLayout280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endParaRPr lang="en-SG" dirty="0"/>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SG" dirty="0"/>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5"/>
          <p:cNvSpPr>
            <a:spLocks noGrp="1" noChangeArrowheads="1"/>
          </p:cNvSpPr>
          <p:nvPr>
            <p:ph type="sldNum" idx="10"/>
          </p:nvPr>
        </p:nvSpPr>
        <p:spPr>
          <a:ln/>
        </p:spPr>
        <p:txBody>
          <a:bodyPr/>
          <a:lstStyle>
            <a:lvl1pPr>
              <a:defRPr/>
            </a:lvl1pPr>
          </a:lstStyle>
          <a:p>
            <a:pPr>
              <a:defRPr/>
            </a:pPr>
            <a:fld id="{3799CF24-DFB2-614E-88DF-2BCBC53145D7}" type="slidenum">
              <a:rPr lang="en-GB">
                <a:ea typeface="Geneva"/>
                <a:cs typeface="Geneva"/>
              </a:rPr>
              <a:pPr>
                <a:defRPr/>
              </a:pPr>
              <a:t>‹#›</a:t>
            </a:fld>
            <a:endParaRPr lang="en-GB">
              <a:ea typeface="Geneva"/>
              <a:cs typeface="Geneva"/>
            </a:endParaRPr>
          </a:p>
        </p:txBody>
      </p:sp>
    </p:spTree>
    <p:extLst>
      <p:ext uri="{BB962C8B-B14F-4D97-AF65-F5344CB8AC3E}">
        <p14:creationId xmlns:p14="http://schemas.microsoft.com/office/powerpoint/2010/main" val="334291176"/>
      </p:ext>
    </p:extLst>
  </p:cSld>
  <p:clrMapOvr>
    <a:masterClrMapping/>
  </p:clrMapOvr>
  <p:transition/>
</p:sldLayout>
</file>

<file path=ppt/slideLayouts/slideLayout280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endParaRPr lang="en-SG" dirty="0"/>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SG"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5"/>
          <p:cNvSpPr>
            <a:spLocks noGrp="1" noChangeArrowheads="1"/>
          </p:cNvSpPr>
          <p:nvPr>
            <p:ph type="sldNum" idx="10"/>
          </p:nvPr>
        </p:nvSpPr>
        <p:spPr>
          <a:ln/>
        </p:spPr>
        <p:txBody>
          <a:bodyPr/>
          <a:lstStyle>
            <a:lvl1pPr>
              <a:defRPr/>
            </a:lvl1pPr>
          </a:lstStyle>
          <a:p>
            <a:pPr>
              <a:defRPr/>
            </a:pPr>
            <a:fld id="{6E779766-0267-9B4B-B757-0C0A6E6BF738}" type="slidenum">
              <a:rPr lang="en-GB">
                <a:ea typeface="Geneva"/>
                <a:cs typeface="Geneva"/>
              </a:rPr>
              <a:pPr>
                <a:defRPr/>
              </a:pPr>
              <a:t>‹#›</a:t>
            </a:fld>
            <a:endParaRPr lang="en-GB">
              <a:ea typeface="Geneva"/>
              <a:cs typeface="Geneva"/>
            </a:endParaRPr>
          </a:p>
        </p:txBody>
      </p:sp>
    </p:spTree>
    <p:extLst>
      <p:ext uri="{BB962C8B-B14F-4D97-AF65-F5344CB8AC3E}">
        <p14:creationId xmlns:p14="http://schemas.microsoft.com/office/powerpoint/2010/main" val="1600175465"/>
      </p:ext>
    </p:extLst>
  </p:cSld>
  <p:clrMapOvr>
    <a:masterClrMapping/>
  </p:clrMapOvr>
  <p:transition/>
</p:sldLayout>
</file>

<file path=ppt/slideLayouts/slideLayout280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endParaRPr lang="en-SG" dirty="0"/>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SG" dirty="0"/>
          </a:p>
        </p:txBody>
      </p:sp>
      <p:sp>
        <p:nvSpPr>
          <p:cNvPr id="4" name="Rectangle 5"/>
          <p:cNvSpPr>
            <a:spLocks noGrp="1" noChangeArrowheads="1"/>
          </p:cNvSpPr>
          <p:nvPr>
            <p:ph type="sldNum" idx="10"/>
          </p:nvPr>
        </p:nvSpPr>
        <p:spPr>
          <a:ln/>
        </p:spPr>
        <p:txBody>
          <a:bodyPr/>
          <a:lstStyle>
            <a:lvl1pPr>
              <a:defRPr/>
            </a:lvl1pPr>
          </a:lstStyle>
          <a:p>
            <a:pPr>
              <a:defRPr/>
            </a:pPr>
            <a:fld id="{2396C633-DB60-C149-B848-82FB8CB48241}" type="slidenum">
              <a:rPr lang="en-GB">
                <a:ea typeface="Geneva"/>
                <a:cs typeface="Geneva"/>
              </a:rPr>
              <a:pPr>
                <a:defRPr/>
              </a:pPr>
              <a:t>‹#›</a:t>
            </a:fld>
            <a:endParaRPr lang="en-GB">
              <a:ea typeface="Geneva"/>
              <a:cs typeface="Geneva"/>
            </a:endParaRPr>
          </a:p>
        </p:txBody>
      </p:sp>
    </p:spTree>
    <p:extLst>
      <p:ext uri="{BB962C8B-B14F-4D97-AF65-F5344CB8AC3E}">
        <p14:creationId xmlns:p14="http://schemas.microsoft.com/office/powerpoint/2010/main" val="1980251432"/>
      </p:ext>
    </p:extLst>
  </p:cSld>
  <p:clrMapOvr>
    <a:masterClrMapping/>
  </p:clrMapOvr>
  <p:transition/>
</p:sldLayout>
</file>

<file path=ppt/slideLayouts/slideLayout280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1513" cy="5484813"/>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endParaRPr lang="en-SG" dirty="0"/>
          </a:p>
        </p:txBody>
      </p:sp>
      <p:sp>
        <p:nvSpPr>
          <p:cNvPr id="3" name="Vertical Text Placeholder 2"/>
          <p:cNvSpPr>
            <a:spLocks noGrp="1"/>
          </p:cNvSpPr>
          <p:nvPr>
            <p:ph type="body" orient="vert" idx="1"/>
          </p:nvPr>
        </p:nvSpPr>
        <p:spPr>
          <a:xfrm>
            <a:off x="685800" y="609600"/>
            <a:ext cx="5676900" cy="5484813"/>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SG" dirty="0"/>
          </a:p>
        </p:txBody>
      </p:sp>
      <p:sp>
        <p:nvSpPr>
          <p:cNvPr id="4" name="Rectangle 5"/>
          <p:cNvSpPr>
            <a:spLocks noGrp="1" noChangeArrowheads="1"/>
          </p:cNvSpPr>
          <p:nvPr>
            <p:ph type="sldNum" idx="10"/>
          </p:nvPr>
        </p:nvSpPr>
        <p:spPr>
          <a:ln/>
        </p:spPr>
        <p:txBody>
          <a:bodyPr/>
          <a:lstStyle>
            <a:lvl1pPr>
              <a:defRPr/>
            </a:lvl1pPr>
          </a:lstStyle>
          <a:p>
            <a:pPr>
              <a:defRPr/>
            </a:pPr>
            <a:fld id="{B7F0BBCC-D106-824D-9FC0-87108A2530D9}" type="slidenum">
              <a:rPr lang="en-GB">
                <a:ea typeface="Geneva"/>
                <a:cs typeface="Geneva"/>
              </a:rPr>
              <a:pPr>
                <a:defRPr/>
              </a:pPr>
              <a:t>‹#›</a:t>
            </a:fld>
            <a:endParaRPr lang="en-GB">
              <a:ea typeface="Geneva"/>
              <a:cs typeface="Geneva"/>
            </a:endParaRPr>
          </a:p>
        </p:txBody>
      </p:sp>
    </p:spTree>
    <p:extLst>
      <p:ext uri="{BB962C8B-B14F-4D97-AF65-F5344CB8AC3E}">
        <p14:creationId xmlns:p14="http://schemas.microsoft.com/office/powerpoint/2010/main" val="3219089911"/>
      </p:ext>
    </p:extLst>
  </p:cSld>
  <p:clrMapOvr>
    <a:masterClrMapping/>
  </p:clrMapOvr>
  <p:transition/>
</p:sldLayout>
</file>

<file path=ppt/slideLayouts/slideLayout280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Tree>
    <p:extLst>
      <p:ext uri="{BB962C8B-B14F-4D97-AF65-F5344CB8AC3E}">
        <p14:creationId xmlns:p14="http://schemas.microsoft.com/office/powerpoint/2010/main" val="796217623"/>
      </p:ext>
    </p:extLst>
  </p:cSld>
  <p:clrMapOvr>
    <a:masterClrMapping/>
  </p:clrMapOvr>
  <p:transition/>
</p:sldLayout>
</file>

<file path=ppt/slideLayouts/slideLayout280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1232437468"/>
      </p:ext>
    </p:extLst>
  </p:cSld>
  <p:clrMapOvr>
    <a:masterClrMapping/>
  </p:clrMapOvr>
  <p:transition/>
</p:sldLayout>
</file>

<file path=ppt/slideLayouts/slideLayout281.xml><?xml version="1.0" encoding="utf-8"?>
<p:sldLayout xmlns:a="http://schemas.openxmlformats.org/drawingml/2006/main" xmlns:r="http://schemas.openxmlformats.org/officeDocument/2006/relationships" xmlns:p="http://schemas.openxmlformats.org/presentationml/2006/main" showMasterSp="0" type="tx">
  <p:cSld name="24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4410" name="Title Text"/>
          <p:cNvSpPr txBox="1">
            <a:spLocks noGrp="1"/>
          </p:cNvSpPr>
          <p:nvPr>
            <p:ph type="title"/>
          </p:nvPr>
        </p:nvSpPr>
        <p:spPr>
          <a:xfrm>
            <a:off x="685800" y="2130425"/>
            <a:ext cx="7772400" cy="1470025"/>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411"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412"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99488045"/>
      </p:ext>
    </p:extLst>
  </p:cSld>
  <p:clrMapOvr>
    <a:masterClrMapping/>
  </p:clrMapOvr>
  <p:transition spd="med"/>
</p:sldLayout>
</file>

<file path=ppt/slideLayouts/slideLayout281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Tree>
    <p:extLst>
      <p:ext uri="{BB962C8B-B14F-4D97-AF65-F5344CB8AC3E}">
        <p14:creationId xmlns:p14="http://schemas.microsoft.com/office/powerpoint/2010/main" val="2335572879"/>
      </p:ext>
    </p:extLst>
  </p:cSld>
  <p:clrMapOvr>
    <a:masterClrMapping/>
  </p:clrMapOvr>
  <p:transition/>
</p:sldLayout>
</file>

<file path=ppt/slideLayouts/slideLayout281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1157288" y="1981200"/>
            <a:ext cx="3819525"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5129213" y="1981200"/>
            <a:ext cx="3819525"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3915241120"/>
      </p:ext>
    </p:extLst>
  </p:cSld>
  <p:clrMapOvr>
    <a:masterClrMapping/>
  </p:clrMapOvr>
  <p:transition/>
</p:sldLayout>
</file>

<file path=ppt/slideLayouts/slideLayout281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2961671484"/>
      </p:ext>
    </p:extLst>
  </p:cSld>
  <p:clrMapOvr>
    <a:masterClrMapping/>
  </p:clrMapOvr>
  <p:transition/>
</p:sldLayout>
</file>

<file path=ppt/slideLayouts/slideLayout281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Tree>
    <p:extLst>
      <p:ext uri="{BB962C8B-B14F-4D97-AF65-F5344CB8AC3E}">
        <p14:creationId xmlns:p14="http://schemas.microsoft.com/office/powerpoint/2010/main" val="1400731284"/>
      </p:ext>
    </p:extLst>
  </p:cSld>
  <p:clrMapOvr>
    <a:masterClrMapping/>
  </p:clrMapOvr>
  <p:transition/>
</p:sldLayout>
</file>

<file path=ppt/slideLayouts/slideLayout281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4183596475"/>
      </p:ext>
    </p:extLst>
  </p:cSld>
  <p:clrMapOvr>
    <a:masterClrMapping/>
  </p:clrMapOvr>
  <p:transition/>
</p:sldLayout>
</file>

<file path=ppt/slideLayouts/slideLayout281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Tree>
    <p:extLst>
      <p:ext uri="{BB962C8B-B14F-4D97-AF65-F5344CB8AC3E}">
        <p14:creationId xmlns:p14="http://schemas.microsoft.com/office/powerpoint/2010/main" val="2970921463"/>
      </p:ext>
    </p:extLst>
  </p:cSld>
  <p:clrMapOvr>
    <a:masterClrMapping/>
  </p:clrMapOvr>
  <p:transition/>
</p:sldLayout>
</file>

<file path=ppt/slideLayouts/slideLayout281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Tree>
    <p:extLst>
      <p:ext uri="{BB962C8B-B14F-4D97-AF65-F5344CB8AC3E}">
        <p14:creationId xmlns:p14="http://schemas.microsoft.com/office/powerpoint/2010/main" val="2609744387"/>
      </p:ext>
    </p:extLst>
  </p:cSld>
  <p:clrMapOvr>
    <a:masterClrMapping/>
  </p:clrMapOvr>
  <p:transition/>
</p:sldLayout>
</file>

<file path=ppt/slideLayouts/slideLayout281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1030103845"/>
      </p:ext>
    </p:extLst>
  </p:cSld>
  <p:clrMapOvr>
    <a:masterClrMapping/>
  </p:clrMapOvr>
  <p:transition/>
</p:sldLayout>
</file>

<file path=ppt/slideLayouts/slideLayout281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7000875" y="609600"/>
            <a:ext cx="1947863"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1157288" y="609600"/>
            <a:ext cx="5691187"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1018933323"/>
      </p:ext>
    </p:extLst>
  </p:cSld>
  <p:clrMapOvr>
    <a:masterClrMapping/>
  </p:clrMapOvr>
  <p:transition/>
</p:sldLayout>
</file>

<file path=ppt/slideLayouts/slideLayout281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endParaRPr lang="en-SG" dirty="0"/>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endParaRPr lang="en-SG" dirty="0"/>
          </a:p>
        </p:txBody>
      </p:sp>
      <p:sp>
        <p:nvSpPr>
          <p:cNvPr id="4" name="Rectangle 5"/>
          <p:cNvSpPr>
            <a:spLocks noGrp="1" noChangeArrowheads="1"/>
          </p:cNvSpPr>
          <p:nvPr>
            <p:ph type="sldNum" idx="10"/>
          </p:nvPr>
        </p:nvSpPr>
        <p:spPr>
          <a:ln/>
        </p:spPr>
        <p:txBody>
          <a:bodyPr/>
          <a:lstStyle>
            <a:lvl1pPr>
              <a:defRPr/>
            </a:lvl1pPr>
          </a:lstStyle>
          <a:p>
            <a:pPr>
              <a:defRPr/>
            </a:pPr>
            <a:fld id="{BF34DE0C-9FB8-0243-BE02-6A45ED28834A}" type="slidenum">
              <a:rPr lang="en-GB">
                <a:ea typeface="Geneva"/>
                <a:cs typeface="Geneva"/>
              </a:rPr>
              <a:pPr>
                <a:defRPr/>
              </a:pPr>
              <a:t>‹#›</a:t>
            </a:fld>
            <a:endParaRPr lang="en-GB">
              <a:ea typeface="Geneva"/>
              <a:cs typeface="Geneva"/>
            </a:endParaRPr>
          </a:p>
        </p:txBody>
      </p:sp>
    </p:spTree>
    <p:extLst>
      <p:ext uri="{BB962C8B-B14F-4D97-AF65-F5344CB8AC3E}">
        <p14:creationId xmlns:p14="http://schemas.microsoft.com/office/powerpoint/2010/main" val="2015738942"/>
      </p:ext>
    </p:extLst>
  </p:cSld>
  <p:clrMapOvr>
    <a:masterClrMapping/>
  </p:clrMapOvr>
  <p:transition/>
</p:sldLayout>
</file>

<file path=ppt/slideLayouts/slideLayout282.xml><?xml version="1.0" encoding="utf-8"?>
<p:sldLayout xmlns:a="http://schemas.openxmlformats.org/drawingml/2006/main" xmlns:r="http://schemas.openxmlformats.org/officeDocument/2006/relationships" xmlns:p="http://schemas.openxmlformats.org/presentationml/2006/main" showMasterSp="0" type="tx">
  <p:cSld name="21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4419"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420"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421"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735884274"/>
      </p:ext>
    </p:extLst>
  </p:cSld>
  <p:clrMapOvr>
    <a:masterClrMapping/>
  </p:clrMapOvr>
  <p:transition spd="med"/>
</p:sldLayout>
</file>

<file path=ppt/slideLayouts/slideLayout282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endParaRPr lang="en-SG" dirty="0"/>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SG" dirty="0"/>
          </a:p>
        </p:txBody>
      </p:sp>
      <p:sp>
        <p:nvSpPr>
          <p:cNvPr id="4" name="Rectangle 5"/>
          <p:cNvSpPr>
            <a:spLocks noGrp="1" noChangeArrowheads="1"/>
          </p:cNvSpPr>
          <p:nvPr>
            <p:ph type="sldNum" idx="10"/>
          </p:nvPr>
        </p:nvSpPr>
        <p:spPr>
          <a:ln/>
        </p:spPr>
        <p:txBody>
          <a:bodyPr/>
          <a:lstStyle>
            <a:lvl1pPr>
              <a:defRPr/>
            </a:lvl1pPr>
          </a:lstStyle>
          <a:p>
            <a:pPr>
              <a:defRPr/>
            </a:pPr>
            <a:fld id="{A9AD8DE8-E0A4-E64E-953E-3DE35C2944DA}" type="slidenum">
              <a:rPr lang="en-GB">
                <a:ea typeface="Geneva"/>
                <a:cs typeface="Geneva"/>
              </a:rPr>
              <a:pPr>
                <a:defRPr/>
              </a:pPr>
              <a:t>‹#›</a:t>
            </a:fld>
            <a:endParaRPr lang="en-GB">
              <a:ea typeface="Geneva"/>
              <a:cs typeface="Geneva"/>
            </a:endParaRPr>
          </a:p>
        </p:txBody>
      </p:sp>
    </p:spTree>
    <p:extLst>
      <p:ext uri="{BB962C8B-B14F-4D97-AF65-F5344CB8AC3E}">
        <p14:creationId xmlns:p14="http://schemas.microsoft.com/office/powerpoint/2010/main" val="3596468225"/>
      </p:ext>
    </p:extLst>
  </p:cSld>
  <p:clrMapOvr>
    <a:masterClrMapping/>
  </p:clrMapOvr>
  <p:transition/>
</p:sldLayout>
</file>

<file path=ppt/slideLayouts/slideLayout282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endParaRPr lang="en-SG" dirty="0"/>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5"/>
          <p:cNvSpPr>
            <a:spLocks noGrp="1" noChangeArrowheads="1"/>
          </p:cNvSpPr>
          <p:nvPr>
            <p:ph type="sldNum" idx="10"/>
          </p:nvPr>
        </p:nvSpPr>
        <p:spPr>
          <a:ln/>
        </p:spPr>
        <p:txBody>
          <a:bodyPr/>
          <a:lstStyle>
            <a:lvl1pPr>
              <a:defRPr/>
            </a:lvl1pPr>
          </a:lstStyle>
          <a:p>
            <a:pPr>
              <a:defRPr/>
            </a:pPr>
            <a:fld id="{33B1D2EC-F3D1-DE41-B726-1BC13F7CDD4D}" type="slidenum">
              <a:rPr lang="en-GB">
                <a:ea typeface="Geneva"/>
                <a:cs typeface="Geneva"/>
              </a:rPr>
              <a:pPr>
                <a:defRPr/>
              </a:pPr>
              <a:t>‹#›</a:t>
            </a:fld>
            <a:endParaRPr lang="en-GB">
              <a:ea typeface="Geneva"/>
              <a:cs typeface="Geneva"/>
            </a:endParaRPr>
          </a:p>
        </p:txBody>
      </p:sp>
    </p:spTree>
    <p:extLst>
      <p:ext uri="{BB962C8B-B14F-4D97-AF65-F5344CB8AC3E}">
        <p14:creationId xmlns:p14="http://schemas.microsoft.com/office/powerpoint/2010/main" val="1479140230"/>
      </p:ext>
    </p:extLst>
  </p:cSld>
  <p:clrMapOvr>
    <a:masterClrMapping/>
  </p:clrMapOvr>
  <p:transition/>
</p:sldLayout>
</file>

<file path=ppt/slideLayouts/slideLayout282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endParaRPr lang="en-SG" dirty="0"/>
          </a:p>
        </p:txBody>
      </p:sp>
      <p:sp>
        <p:nvSpPr>
          <p:cNvPr id="3" name="Content Placeholder 2"/>
          <p:cNvSpPr>
            <a:spLocks noGrp="1"/>
          </p:cNvSpPr>
          <p:nvPr>
            <p:ph sz="half" idx="1"/>
          </p:nvPr>
        </p:nvSpPr>
        <p:spPr>
          <a:xfrm>
            <a:off x="685800" y="1981200"/>
            <a:ext cx="3808413" cy="4113213"/>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SG" dirty="0"/>
          </a:p>
        </p:txBody>
      </p:sp>
      <p:sp>
        <p:nvSpPr>
          <p:cNvPr id="4" name="Content Placeholder 3"/>
          <p:cNvSpPr>
            <a:spLocks noGrp="1"/>
          </p:cNvSpPr>
          <p:nvPr>
            <p:ph sz="half" idx="2"/>
          </p:nvPr>
        </p:nvSpPr>
        <p:spPr>
          <a:xfrm>
            <a:off x="4646613" y="1981200"/>
            <a:ext cx="3810000" cy="4113213"/>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SG" dirty="0"/>
          </a:p>
        </p:txBody>
      </p:sp>
      <p:sp>
        <p:nvSpPr>
          <p:cNvPr id="5" name="Rectangle 5"/>
          <p:cNvSpPr>
            <a:spLocks noGrp="1" noChangeArrowheads="1"/>
          </p:cNvSpPr>
          <p:nvPr>
            <p:ph type="sldNum" idx="10"/>
          </p:nvPr>
        </p:nvSpPr>
        <p:spPr>
          <a:ln/>
        </p:spPr>
        <p:txBody>
          <a:bodyPr/>
          <a:lstStyle>
            <a:lvl1pPr>
              <a:defRPr/>
            </a:lvl1pPr>
          </a:lstStyle>
          <a:p>
            <a:pPr>
              <a:defRPr/>
            </a:pPr>
            <a:fld id="{F85347A7-2A04-6D44-8D84-3ABA9238A062}" type="slidenum">
              <a:rPr lang="en-GB">
                <a:ea typeface="Geneva"/>
                <a:cs typeface="Geneva"/>
              </a:rPr>
              <a:pPr>
                <a:defRPr/>
              </a:pPr>
              <a:t>‹#›</a:t>
            </a:fld>
            <a:endParaRPr lang="en-GB">
              <a:ea typeface="Geneva"/>
              <a:cs typeface="Geneva"/>
            </a:endParaRPr>
          </a:p>
        </p:txBody>
      </p:sp>
    </p:spTree>
    <p:extLst>
      <p:ext uri="{BB962C8B-B14F-4D97-AF65-F5344CB8AC3E}">
        <p14:creationId xmlns:p14="http://schemas.microsoft.com/office/powerpoint/2010/main" val="3823376260"/>
      </p:ext>
    </p:extLst>
  </p:cSld>
  <p:clrMapOvr>
    <a:masterClrMapping/>
  </p:clrMapOvr>
  <p:transition/>
</p:sldLayout>
</file>

<file path=ppt/slideLayouts/slideLayout282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endParaRPr lang="en-SG" dirty="0"/>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SG" dirty="0"/>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SG" dirty="0"/>
          </a:p>
        </p:txBody>
      </p:sp>
      <p:sp>
        <p:nvSpPr>
          <p:cNvPr id="7" name="Rectangle 5"/>
          <p:cNvSpPr>
            <a:spLocks noGrp="1" noChangeArrowheads="1"/>
          </p:cNvSpPr>
          <p:nvPr>
            <p:ph type="sldNum" idx="10"/>
          </p:nvPr>
        </p:nvSpPr>
        <p:spPr>
          <a:ln/>
        </p:spPr>
        <p:txBody>
          <a:bodyPr/>
          <a:lstStyle>
            <a:lvl1pPr>
              <a:defRPr/>
            </a:lvl1pPr>
          </a:lstStyle>
          <a:p>
            <a:pPr>
              <a:defRPr/>
            </a:pPr>
            <a:fld id="{80B764D0-5BA9-B149-A0A9-3D4022501C8D}" type="slidenum">
              <a:rPr lang="en-GB">
                <a:ea typeface="Geneva"/>
                <a:cs typeface="Geneva"/>
              </a:rPr>
              <a:pPr>
                <a:defRPr/>
              </a:pPr>
              <a:t>‹#›</a:t>
            </a:fld>
            <a:endParaRPr lang="en-GB">
              <a:ea typeface="Geneva"/>
              <a:cs typeface="Geneva"/>
            </a:endParaRPr>
          </a:p>
        </p:txBody>
      </p:sp>
    </p:spTree>
    <p:extLst>
      <p:ext uri="{BB962C8B-B14F-4D97-AF65-F5344CB8AC3E}">
        <p14:creationId xmlns:p14="http://schemas.microsoft.com/office/powerpoint/2010/main" val="3930348108"/>
      </p:ext>
    </p:extLst>
  </p:cSld>
  <p:clrMapOvr>
    <a:masterClrMapping/>
  </p:clrMapOvr>
  <p:transition/>
</p:sldLayout>
</file>

<file path=ppt/slideLayouts/slideLayout282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endParaRPr lang="en-SG" dirty="0"/>
          </a:p>
        </p:txBody>
      </p:sp>
      <p:sp>
        <p:nvSpPr>
          <p:cNvPr id="3" name="Rectangle 5"/>
          <p:cNvSpPr>
            <a:spLocks noGrp="1" noChangeArrowheads="1"/>
          </p:cNvSpPr>
          <p:nvPr>
            <p:ph type="sldNum" idx="10"/>
          </p:nvPr>
        </p:nvSpPr>
        <p:spPr>
          <a:ln/>
        </p:spPr>
        <p:txBody>
          <a:bodyPr/>
          <a:lstStyle>
            <a:lvl1pPr>
              <a:defRPr/>
            </a:lvl1pPr>
          </a:lstStyle>
          <a:p>
            <a:pPr>
              <a:defRPr/>
            </a:pPr>
            <a:fld id="{A9985377-9BA2-DA4B-9B5F-B625ECADCDB7}" type="slidenum">
              <a:rPr lang="en-GB">
                <a:ea typeface="Geneva"/>
                <a:cs typeface="Geneva"/>
              </a:rPr>
              <a:pPr>
                <a:defRPr/>
              </a:pPr>
              <a:t>‹#›</a:t>
            </a:fld>
            <a:endParaRPr lang="en-GB">
              <a:ea typeface="Geneva"/>
              <a:cs typeface="Geneva"/>
            </a:endParaRPr>
          </a:p>
        </p:txBody>
      </p:sp>
    </p:spTree>
    <p:extLst>
      <p:ext uri="{BB962C8B-B14F-4D97-AF65-F5344CB8AC3E}">
        <p14:creationId xmlns:p14="http://schemas.microsoft.com/office/powerpoint/2010/main" val="3829101029"/>
      </p:ext>
    </p:extLst>
  </p:cSld>
  <p:clrMapOvr>
    <a:masterClrMapping/>
  </p:clrMapOvr>
  <p:transition/>
</p:sldLayout>
</file>

<file path=ppt/slideLayouts/slideLayout282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5"/>
          <p:cNvSpPr>
            <a:spLocks noGrp="1" noChangeArrowheads="1"/>
          </p:cNvSpPr>
          <p:nvPr>
            <p:ph type="sldNum" idx="10"/>
          </p:nvPr>
        </p:nvSpPr>
        <p:spPr>
          <a:ln/>
        </p:spPr>
        <p:txBody>
          <a:bodyPr/>
          <a:lstStyle>
            <a:lvl1pPr>
              <a:defRPr/>
            </a:lvl1pPr>
          </a:lstStyle>
          <a:p>
            <a:pPr>
              <a:defRPr/>
            </a:pPr>
            <a:fld id="{F544AE76-501E-8344-BA13-059043118E0B}" type="slidenum">
              <a:rPr lang="en-GB">
                <a:ea typeface="Geneva"/>
                <a:cs typeface="Geneva"/>
              </a:rPr>
              <a:pPr>
                <a:defRPr/>
              </a:pPr>
              <a:t>‹#›</a:t>
            </a:fld>
            <a:endParaRPr lang="en-GB">
              <a:ea typeface="Geneva"/>
              <a:cs typeface="Geneva"/>
            </a:endParaRPr>
          </a:p>
        </p:txBody>
      </p:sp>
    </p:spTree>
    <p:extLst>
      <p:ext uri="{BB962C8B-B14F-4D97-AF65-F5344CB8AC3E}">
        <p14:creationId xmlns:p14="http://schemas.microsoft.com/office/powerpoint/2010/main" val="3532352223"/>
      </p:ext>
    </p:extLst>
  </p:cSld>
  <p:clrMapOvr>
    <a:masterClrMapping/>
  </p:clrMapOvr>
  <p:transition/>
</p:sldLayout>
</file>

<file path=ppt/slideLayouts/slideLayout282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endParaRPr lang="en-SG" dirty="0"/>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SG" dirty="0"/>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5"/>
          <p:cNvSpPr>
            <a:spLocks noGrp="1" noChangeArrowheads="1"/>
          </p:cNvSpPr>
          <p:nvPr>
            <p:ph type="sldNum" idx="10"/>
          </p:nvPr>
        </p:nvSpPr>
        <p:spPr>
          <a:ln/>
        </p:spPr>
        <p:txBody>
          <a:bodyPr/>
          <a:lstStyle>
            <a:lvl1pPr>
              <a:defRPr/>
            </a:lvl1pPr>
          </a:lstStyle>
          <a:p>
            <a:pPr>
              <a:defRPr/>
            </a:pPr>
            <a:fld id="{7FFF68E7-5224-284F-9E67-4424C231D012}" type="slidenum">
              <a:rPr lang="en-GB">
                <a:ea typeface="Geneva"/>
                <a:cs typeface="Geneva"/>
              </a:rPr>
              <a:pPr>
                <a:defRPr/>
              </a:pPr>
              <a:t>‹#›</a:t>
            </a:fld>
            <a:endParaRPr lang="en-GB">
              <a:ea typeface="Geneva"/>
              <a:cs typeface="Geneva"/>
            </a:endParaRPr>
          </a:p>
        </p:txBody>
      </p:sp>
    </p:spTree>
    <p:extLst>
      <p:ext uri="{BB962C8B-B14F-4D97-AF65-F5344CB8AC3E}">
        <p14:creationId xmlns:p14="http://schemas.microsoft.com/office/powerpoint/2010/main" val="3188811962"/>
      </p:ext>
    </p:extLst>
  </p:cSld>
  <p:clrMapOvr>
    <a:masterClrMapping/>
  </p:clrMapOvr>
  <p:transition/>
</p:sldLayout>
</file>

<file path=ppt/slideLayouts/slideLayout282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endParaRPr lang="en-SG" dirty="0"/>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SG"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5"/>
          <p:cNvSpPr>
            <a:spLocks noGrp="1" noChangeArrowheads="1"/>
          </p:cNvSpPr>
          <p:nvPr>
            <p:ph type="sldNum" idx="10"/>
          </p:nvPr>
        </p:nvSpPr>
        <p:spPr>
          <a:ln/>
        </p:spPr>
        <p:txBody>
          <a:bodyPr/>
          <a:lstStyle>
            <a:lvl1pPr>
              <a:defRPr/>
            </a:lvl1pPr>
          </a:lstStyle>
          <a:p>
            <a:pPr>
              <a:defRPr/>
            </a:pPr>
            <a:fld id="{0CA86173-5A66-B44A-86F2-FF524B9C6549}" type="slidenum">
              <a:rPr lang="en-GB">
                <a:ea typeface="Geneva"/>
                <a:cs typeface="Geneva"/>
              </a:rPr>
              <a:pPr>
                <a:defRPr/>
              </a:pPr>
              <a:t>‹#›</a:t>
            </a:fld>
            <a:endParaRPr lang="en-GB">
              <a:ea typeface="Geneva"/>
              <a:cs typeface="Geneva"/>
            </a:endParaRPr>
          </a:p>
        </p:txBody>
      </p:sp>
    </p:spTree>
    <p:extLst>
      <p:ext uri="{BB962C8B-B14F-4D97-AF65-F5344CB8AC3E}">
        <p14:creationId xmlns:p14="http://schemas.microsoft.com/office/powerpoint/2010/main" val="3728630831"/>
      </p:ext>
    </p:extLst>
  </p:cSld>
  <p:clrMapOvr>
    <a:masterClrMapping/>
  </p:clrMapOvr>
  <p:transition/>
</p:sldLayout>
</file>

<file path=ppt/slideLayouts/slideLayout282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endParaRPr lang="en-SG" dirty="0"/>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SG" dirty="0"/>
          </a:p>
        </p:txBody>
      </p:sp>
      <p:sp>
        <p:nvSpPr>
          <p:cNvPr id="4" name="Rectangle 5"/>
          <p:cNvSpPr>
            <a:spLocks noGrp="1" noChangeArrowheads="1"/>
          </p:cNvSpPr>
          <p:nvPr>
            <p:ph type="sldNum" idx="10"/>
          </p:nvPr>
        </p:nvSpPr>
        <p:spPr>
          <a:ln/>
        </p:spPr>
        <p:txBody>
          <a:bodyPr/>
          <a:lstStyle>
            <a:lvl1pPr>
              <a:defRPr/>
            </a:lvl1pPr>
          </a:lstStyle>
          <a:p>
            <a:pPr>
              <a:defRPr/>
            </a:pPr>
            <a:fld id="{D59D8E58-2133-1749-95A8-0652230117A3}" type="slidenum">
              <a:rPr lang="en-GB">
                <a:ea typeface="Geneva"/>
                <a:cs typeface="Geneva"/>
              </a:rPr>
              <a:pPr>
                <a:defRPr/>
              </a:pPr>
              <a:t>‹#›</a:t>
            </a:fld>
            <a:endParaRPr lang="en-GB">
              <a:ea typeface="Geneva"/>
              <a:cs typeface="Geneva"/>
            </a:endParaRPr>
          </a:p>
        </p:txBody>
      </p:sp>
    </p:spTree>
    <p:extLst>
      <p:ext uri="{BB962C8B-B14F-4D97-AF65-F5344CB8AC3E}">
        <p14:creationId xmlns:p14="http://schemas.microsoft.com/office/powerpoint/2010/main" val="1777470328"/>
      </p:ext>
    </p:extLst>
  </p:cSld>
  <p:clrMapOvr>
    <a:masterClrMapping/>
  </p:clrMapOvr>
  <p:transition/>
</p:sldLayout>
</file>

<file path=ppt/slideLayouts/slideLayout282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1513" cy="5484813"/>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endParaRPr lang="en-SG" dirty="0"/>
          </a:p>
        </p:txBody>
      </p:sp>
      <p:sp>
        <p:nvSpPr>
          <p:cNvPr id="3" name="Vertical Text Placeholder 2"/>
          <p:cNvSpPr>
            <a:spLocks noGrp="1"/>
          </p:cNvSpPr>
          <p:nvPr>
            <p:ph type="body" orient="vert" idx="1"/>
          </p:nvPr>
        </p:nvSpPr>
        <p:spPr>
          <a:xfrm>
            <a:off x="685800" y="609600"/>
            <a:ext cx="5676900" cy="5484813"/>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SG" dirty="0"/>
          </a:p>
        </p:txBody>
      </p:sp>
      <p:sp>
        <p:nvSpPr>
          <p:cNvPr id="4" name="Rectangle 5"/>
          <p:cNvSpPr>
            <a:spLocks noGrp="1" noChangeArrowheads="1"/>
          </p:cNvSpPr>
          <p:nvPr>
            <p:ph type="sldNum" idx="10"/>
          </p:nvPr>
        </p:nvSpPr>
        <p:spPr>
          <a:ln/>
        </p:spPr>
        <p:txBody>
          <a:bodyPr/>
          <a:lstStyle>
            <a:lvl1pPr>
              <a:defRPr/>
            </a:lvl1pPr>
          </a:lstStyle>
          <a:p>
            <a:pPr>
              <a:defRPr/>
            </a:pPr>
            <a:fld id="{F9BA9C89-2B0E-584A-8486-2EE19BF1B506}" type="slidenum">
              <a:rPr lang="en-GB">
                <a:ea typeface="Geneva"/>
                <a:cs typeface="Geneva"/>
              </a:rPr>
              <a:pPr>
                <a:defRPr/>
              </a:pPr>
              <a:t>‹#›</a:t>
            </a:fld>
            <a:endParaRPr lang="en-GB">
              <a:ea typeface="Geneva"/>
              <a:cs typeface="Geneva"/>
            </a:endParaRPr>
          </a:p>
        </p:txBody>
      </p:sp>
    </p:spTree>
    <p:extLst>
      <p:ext uri="{BB962C8B-B14F-4D97-AF65-F5344CB8AC3E}">
        <p14:creationId xmlns:p14="http://schemas.microsoft.com/office/powerpoint/2010/main" val="854298186"/>
      </p:ext>
    </p:extLst>
  </p:cSld>
  <p:clrMapOvr>
    <a:masterClrMapping/>
  </p:clrMapOvr>
  <p:transition/>
</p:sldLayout>
</file>

<file path=ppt/slideLayouts/slideLayout283.xml><?xml version="1.0" encoding="utf-8"?>
<p:sldLayout xmlns:a="http://schemas.openxmlformats.org/drawingml/2006/main" xmlns:r="http://schemas.openxmlformats.org/officeDocument/2006/relationships" xmlns:p="http://schemas.openxmlformats.org/presentationml/2006/main" showMasterSp="0" type="tx">
  <p:cSld name="15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4428"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429"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430"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137660951"/>
      </p:ext>
    </p:extLst>
  </p:cSld>
  <p:clrMapOvr>
    <a:masterClrMapping/>
  </p:clrMapOvr>
  <p:transition spd="med"/>
</p:sldLayout>
</file>

<file path=ppt/slideLayouts/slideLayout284.xml><?xml version="1.0" encoding="utf-8"?>
<p:sldLayout xmlns:a="http://schemas.openxmlformats.org/drawingml/2006/main" xmlns:r="http://schemas.openxmlformats.org/officeDocument/2006/relationships" xmlns:p="http://schemas.openxmlformats.org/presentationml/2006/main" showMasterSp="0" type="tx">
  <p:cSld name="16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4437"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438"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43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135780803"/>
      </p:ext>
    </p:extLst>
  </p:cSld>
  <p:clrMapOvr>
    <a:masterClrMapping/>
  </p:clrMapOvr>
  <p:transition spd="med"/>
</p:sldLayout>
</file>

<file path=ppt/slideLayouts/slideLayout285.xml><?xml version="1.0" encoding="utf-8"?>
<p:sldLayout xmlns:a="http://schemas.openxmlformats.org/drawingml/2006/main" xmlns:r="http://schemas.openxmlformats.org/officeDocument/2006/relationships" xmlns:p="http://schemas.openxmlformats.org/presentationml/2006/main" showMasterSp="0" type="tx">
  <p:cSld name="15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4446"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447"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448"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444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429625238"/>
      </p:ext>
    </p:extLst>
  </p:cSld>
  <p:clrMapOvr>
    <a:masterClrMapping/>
  </p:clrMapOvr>
  <p:transition spd="med"/>
</p:sldLayout>
</file>

<file path=ppt/slideLayouts/slideLayout286.xml><?xml version="1.0" encoding="utf-8"?>
<p:sldLayout xmlns:a="http://schemas.openxmlformats.org/drawingml/2006/main" xmlns:r="http://schemas.openxmlformats.org/officeDocument/2006/relationships" xmlns:p="http://schemas.openxmlformats.org/presentationml/2006/main" showMasterSp="0" type="tx">
  <p:cSld name="16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4456"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457"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086853555"/>
      </p:ext>
    </p:extLst>
  </p:cSld>
  <p:clrMapOvr>
    <a:masterClrMapping/>
  </p:clrMapOvr>
  <p:transition spd="med"/>
</p:sldLayout>
</file>

<file path=ppt/slideLayouts/slideLayout287.xml><?xml version="1.0" encoding="utf-8"?>
<p:sldLayout xmlns:a="http://schemas.openxmlformats.org/drawingml/2006/main" xmlns:r="http://schemas.openxmlformats.org/officeDocument/2006/relationships" xmlns:p="http://schemas.openxmlformats.org/presentationml/2006/main" showMasterSp="0" type="tx">
  <p:cSld name="21_Blank">
    <p:bg>
      <p:bgPr>
        <a:solidFill>
          <a:schemeClr val="accent3">
            <a:lumOff val="44000"/>
          </a:schemeClr>
        </a:solidFill>
        <a:effectLst/>
      </p:bgPr>
    </p:bg>
    <p:spTree>
      <p:nvGrpSpPr>
        <p:cNvPr id="1" name=""/>
        <p:cNvGrpSpPr/>
        <p:nvPr/>
      </p:nvGrpSpPr>
      <p:grpSpPr>
        <a:xfrm>
          <a:off x="0" y="0"/>
          <a:ext cx="0" cy="0"/>
          <a:chOff x="0" y="0"/>
          <a:chExt cx="0" cy="0"/>
        </a:xfrm>
      </p:grpSpPr>
      <p:sp>
        <p:nvSpPr>
          <p:cNvPr id="446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431445455"/>
      </p:ext>
    </p:extLst>
  </p:cSld>
  <p:clrMapOvr>
    <a:masterClrMapping/>
  </p:clrMapOvr>
  <p:transition spd="med"/>
</p:sldLayout>
</file>

<file path=ppt/slideLayouts/slideLayout288.xml><?xml version="1.0" encoding="utf-8"?>
<p:sldLayout xmlns:a="http://schemas.openxmlformats.org/drawingml/2006/main" xmlns:r="http://schemas.openxmlformats.org/officeDocument/2006/relationships" xmlns:p="http://schemas.openxmlformats.org/presentationml/2006/main" showMasterSp="0" type="tx">
  <p:cSld name="15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4471"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472"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473"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447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724118992"/>
      </p:ext>
    </p:extLst>
  </p:cSld>
  <p:clrMapOvr>
    <a:masterClrMapping/>
  </p:clrMapOvr>
  <p:transition spd="med"/>
</p:sldLayout>
</file>

<file path=ppt/slideLayouts/slideLayout289.xml><?xml version="1.0" encoding="utf-8"?>
<p:sldLayout xmlns:a="http://schemas.openxmlformats.org/drawingml/2006/main" xmlns:r="http://schemas.openxmlformats.org/officeDocument/2006/relationships" xmlns:p="http://schemas.openxmlformats.org/presentationml/2006/main" showMasterSp="0" type="tx">
  <p:cSld name="15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4481"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482"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4483"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48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676495829"/>
      </p:ext>
    </p:extLst>
  </p:cSld>
  <p:clrMapOvr>
    <a:masterClrMapping/>
  </p:clrMapOvr>
  <p:transition spd="med"/>
</p:sldLayout>
</file>

<file path=ppt/slideLayouts/slideLayout2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30725"/>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6"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7"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51189A3A-0DC1-7C41-A456-8DF8558F2B8D}" type="slidenum">
              <a:rPr lang="en-US" smtClean="0"/>
              <a:pPr>
                <a:defRPr/>
              </a:pPr>
              <a:t>‹#›</a:t>
            </a:fld>
            <a:endParaRPr lang="en-US" dirty="0"/>
          </a:p>
        </p:txBody>
      </p:sp>
    </p:spTree>
    <p:extLst>
      <p:ext uri="{BB962C8B-B14F-4D97-AF65-F5344CB8AC3E}">
        <p14:creationId xmlns:p14="http://schemas.microsoft.com/office/powerpoint/2010/main" val="2721800546"/>
      </p:ext>
    </p:extLst>
  </p:cSld>
  <p:clrMapOvr>
    <a:masterClrMapping/>
  </p:clrMapOvr>
  <p:transition/>
</p:sldLayout>
</file>

<file path=ppt/slideLayouts/slideLayout290.xml><?xml version="1.0" encoding="utf-8"?>
<p:sldLayout xmlns:a="http://schemas.openxmlformats.org/drawingml/2006/main" xmlns:r="http://schemas.openxmlformats.org/officeDocument/2006/relationships" xmlns:p="http://schemas.openxmlformats.org/presentationml/2006/main" showMasterSp="0" type="tx">
  <p:cSld name="25_Title Slide">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491" name="Title Text"/>
          <p:cNvSpPr txBox="1">
            <a:spLocks noGrp="1"/>
          </p:cNvSpPr>
          <p:nvPr>
            <p:ph type="title"/>
          </p:nvPr>
        </p:nvSpPr>
        <p:spPr>
          <a:xfrm>
            <a:off x="685800" y="2130425"/>
            <a:ext cx="7772400" cy="1470025"/>
          </a:xfrm>
          <a:prstGeom prst="rect">
            <a:avLst/>
          </a:prstGeom>
          <a:effectLst>
            <a:outerShdw dist="35921" dir="2700000" rotWithShape="0">
              <a:srgbClr val="808080"/>
            </a:outerShdw>
          </a:effectLst>
        </p:spPr>
        <p:txBody>
          <a:bodyPr anchor="ctr"/>
          <a:lstStyle>
            <a:lvl1pPr algn="ctr">
              <a:defRPr b="1">
                <a:solidFill>
                  <a:srgbClr val="FFFF66"/>
                </a:solidFill>
                <a:latin typeface="Trebuchet MS"/>
                <a:ea typeface="Trebuchet MS"/>
                <a:cs typeface="Trebuchet MS"/>
                <a:sym typeface="Trebuchet MS"/>
              </a:defRPr>
            </a:lvl1pPr>
          </a:lstStyle>
          <a:p>
            <a:r>
              <a:t>Title Text</a:t>
            </a:r>
          </a:p>
        </p:txBody>
      </p:sp>
      <p:sp>
        <p:nvSpPr>
          <p:cNvPr id="4492" name="Body Level One…"/>
          <p:cNvSpPr txBox="1">
            <a:spLocks noGrp="1"/>
          </p:cNvSpPr>
          <p:nvPr>
            <p:ph type="body" sz="quarter" idx="1"/>
          </p:nvPr>
        </p:nvSpPr>
        <p:spPr>
          <a:xfrm>
            <a:off x="1371600" y="3886200"/>
            <a:ext cx="6400800" cy="1752600"/>
          </a:xfrm>
          <a:prstGeom prst="rect">
            <a:avLst/>
          </a:prstGeom>
          <a:effectLst>
            <a:outerShdw dist="35921" dir="2700000" rotWithShape="0">
              <a:srgbClr val="808080"/>
            </a:outerShdw>
          </a:effectLst>
        </p:spPr>
        <p:txBody>
          <a:bodyPr>
            <a:normAutofit/>
          </a:bodyPr>
          <a:lstStyle>
            <a:lvl1pPr marL="0" indent="0" algn="ctr">
              <a:buSzTx/>
              <a:buNone/>
              <a:defRPr>
                <a:solidFill>
                  <a:srgbClr val="FFFF66"/>
                </a:solidFill>
                <a:latin typeface="Trebuchet MS"/>
                <a:ea typeface="Trebuchet MS"/>
                <a:cs typeface="Trebuchet MS"/>
                <a:sym typeface="Trebuchet MS"/>
              </a:defRPr>
            </a:lvl1pPr>
            <a:lvl2pPr marL="0" indent="457200" algn="ctr">
              <a:buSzTx/>
              <a:buNone/>
              <a:defRPr>
                <a:solidFill>
                  <a:srgbClr val="FFFF66"/>
                </a:solidFill>
                <a:latin typeface="Trebuchet MS"/>
                <a:ea typeface="Trebuchet MS"/>
                <a:cs typeface="Trebuchet MS"/>
                <a:sym typeface="Trebuchet MS"/>
              </a:defRPr>
            </a:lvl2pPr>
            <a:lvl3pPr marL="0" indent="914400" algn="ctr">
              <a:buSzTx/>
              <a:buNone/>
              <a:defRPr>
                <a:solidFill>
                  <a:srgbClr val="FFFF66"/>
                </a:solidFill>
                <a:latin typeface="Trebuchet MS"/>
                <a:ea typeface="Trebuchet MS"/>
                <a:cs typeface="Trebuchet MS"/>
                <a:sym typeface="Trebuchet MS"/>
              </a:defRPr>
            </a:lvl3pPr>
            <a:lvl4pPr marL="0" indent="1371600" algn="ctr">
              <a:buSzTx/>
              <a:buNone/>
              <a:defRPr>
                <a:solidFill>
                  <a:srgbClr val="FFFF66"/>
                </a:solidFill>
                <a:latin typeface="Trebuchet MS"/>
                <a:ea typeface="Trebuchet MS"/>
                <a:cs typeface="Trebuchet MS"/>
                <a:sym typeface="Trebuchet MS"/>
              </a:defRPr>
            </a:lvl4pPr>
            <a:lvl5pPr marL="0" indent="1828800" algn="ctr">
              <a:buSzTx/>
              <a:buNone/>
              <a:defRPr>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493" name="Slide Number"/>
          <p:cNvSpPr txBox="1">
            <a:spLocks noGrp="1"/>
          </p:cNvSpPr>
          <p:nvPr>
            <p:ph type="sldNum" sz="quarter" idx="2"/>
          </p:nvPr>
        </p:nvSpPr>
        <p:spPr>
          <a:xfrm>
            <a:off x="8145700" y="6248400"/>
            <a:ext cx="312500" cy="294640"/>
          </a:xfrm>
          <a:prstGeom prst="rect">
            <a:avLst/>
          </a:prstGeom>
          <a:effectLst>
            <a:outerShdw dist="35921" dir="2700000" rotWithShape="0">
              <a:srgbClr val="808080"/>
            </a:outerShdw>
          </a:effectLst>
        </p:spPr>
        <p:txBody>
          <a:bodyPr anchor="t"/>
          <a:lstStyle>
            <a:lvl1pPr algn="r">
              <a:defRPr b="1">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1593992358"/>
      </p:ext>
    </p:extLst>
  </p:cSld>
  <p:clrMapOvr>
    <a:masterClrMapping/>
  </p:clrMapOvr>
  <p:transition spd="med"/>
</p:sldLayout>
</file>

<file path=ppt/slideLayouts/slideLayout291.xml><?xml version="1.0" encoding="utf-8"?>
<p:sldLayout xmlns:a="http://schemas.openxmlformats.org/drawingml/2006/main" xmlns:r="http://schemas.openxmlformats.org/officeDocument/2006/relationships" xmlns:p="http://schemas.openxmlformats.org/presentationml/2006/main" showMasterSp="0" type="tx">
  <p:cSld name="22_Title and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500" name="Title Text"/>
          <p:cNvSpPr txBox="1">
            <a:spLocks noGrp="1"/>
          </p:cNvSpPr>
          <p:nvPr>
            <p:ph type="title"/>
          </p:nvPr>
        </p:nvSpPr>
        <p:spPr>
          <a:xfrm>
            <a:off x="685800" y="609600"/>
            <a:ext cx="7772400" cy="1143000"/>
          </a:xfrm>
          <a:prstGeom prst="rect">
            <a:avLst/>
          </a:prstGeom>
          <a:effectLst>
            <a:outerShdw dist="35921" dir="2700000" rotWithShape="0">
              <a:srgbClr val="808080"/>
            </a:outerShdw>
          </a:effectLst>
        </p:spPr>
        <p:txBody>
          <a:bodyPr anchor="ctr"/>
          <a:lstStyle>
            <a:lvl1pPr algn="ctr">
              <a:defRPr b="1">
                <a:solidFill>
                  <a:srgbClr val="FFFF66"/>
                </a:solidFill>
                <a:latin typeface="Trebuchet MS"/>
                <a:ea typeface="Trebuchet MS"/>
                <a:cs typeface="Trebuchet MS"/>
                <a:sym typeface="Trebuchet MS"/>
              </a:defRPr>
            </a:lvl1pPr>
          </a:lstStyle>
          <a:p>
            <a:r>
              <a:t>Title Text</a:t>
            </a:r>
          </a:p>
        </p:txBody>
      </p:sp>
      <p:sp>
        <p:nvSpPr>
          <p:cNvPr id="4501" name="Body Level One…"/>
          <p:cNvSpPr txBox="1">
            <a:spLocks noGrp="1"/>
          </p:cNvSpPr>
          <p:nvPr>
            <p:ph type="body" idx="1"/>
          </p:nvPr>
        </p:nvSpPr>
        <p:spPr>
          <a:xfrm>
            <a:off x="685800" y="1981200"/>
            <a:ext cx="7772400" cy="4114800"/>
          </a:xfrm>
          <a:prstGeom prst="rect">
            <a:avLst/>
          </a:prstGeom>
          <a:effectLst>
            <a:outerShdw dist="35921" dir="2700000" rotWithShape="0">
              <a:srgbClr val="808080"/>
            </a:outerShdw>
          </a:effectLst>
        </p:spPr>
        <p:txBody>
          <a:bodyPr>
            <a:normAutofit/>
          </a:bodyPr>
          <a:lstStyle>
            <a:lvl1pPr>
              <a:buFont typeface="Times Roman"/>
              <a:buChar char="•"/>
              <a:defRPr>
                <a:solidFill>
                  <a:srgbClr val="FFFF66"/>
                </a:solidFill>
                <a:latin typeface="Trebuchet MS"/>
                <a:ea typeface="Trebuchet MS"/>
                <a:cs typeface="Trebuchet MS"/>
                <a:sym typeface="Trebuchet MS"/>
              </a:defRPr>
            </a:lvl1pPr>
            <a:lvl2pPr>
              <a:buFont typeface="Times Roman"/>
              <a:buChar char="•"/>
              <a:defRPr>
                <a:solidFill>
                  <a:srgbClr val="FFFF66"/>
                </a:solidFill>
                <a:latin typeface="Trebuchet MS"/>
                <a:ea typeface="Trebuchet MS"/>
                <a:cs typeface="Trebuchet MS"/>
                <a:sym typeface="Trebuchet MS"/>
              </a:defRPr>
            </a:lvl2pPr>
            <a:lvl3pPr>
              <a:buFont typeface="Times Roman"/>
              <a:defRPr>
                <a:solidFill>
                  <a:srgbClr val="FFFF66"/>
                </a:solidFill>
                <a:latin typeface="Trebuchet MS"/>
                <a:ea typeface="Trebuchet MS"/>
                <a:cs typeface="Trebuchet MS"/>
                <a:sym typeface="Trebuchet MS"/>
              </a:defRPr>
            </a:lvl3pPr>
            <a:lvl4pPr>
              <a:buFont typeface="Times Roman"/>
              <a:buChar char="•"/>
              <a:defRPr>
                <a:solidFill>
                  <a:srgbClr val="FFFF66"/>
                </a:solidFill>
                <a:latin typeface="Trebuchet MS"/>
                <a:ea typeface="Trebuchet MS"/>
                <a:cs typeface="Trebuchet MS"/>
                <a:sym typeface="Trebuchet MS"/>
              </a:defRPr>
            </a:lvl4pPr>
            <a:lvl5pPr>
              <a:buFont typeface="Times Roman"/>
              <a:buChar char="•"/>
              <a:defRPr>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502" name="Slide Number"/>
          <p:cNvSpPr txBox="1">
            <a:spLocks noGrp="1"/>
          </p:cNvSpPr>
          <p:nvPr>
            <p:ph type="sldNum" sz="quarter" idx="2"/>
          </p:nvPr>
        </p:nvSpPr>
        <p:spPr>
          <a:xfrm>
            <a:off x="8145700" y="6248400"/>
            <a:ext cx="312500" cy="294640"/>
          </a:xfrm>
          <a:prstGeom prst="rect">
            <a:avLst/>
          </a:prstGeom>
          <a:effectLst>
            <a:outerShdw dist="35921" dir="2700000" rotWithShape="0">
              <a:srgbClr val="808080"/>
            </a:outerShdw>
          </a:effectLst>
        </p:spPr>
        <p:txBody>
          <a:bodyPr anchor="t"/>
          <a:lstStyle>
            <a:lvl1pPr algn="r">
              <a:defRPr b="1">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2615904632"/>
      </p:ext>
    </p:extLst>
  </p:cSld>
  <p:clrMapOvr>
    <a:masterClrMapping/>
  </p:clrMapOvr>
  <p:transition spd="med"/>
</p:sldLayout>
</file>

<file path=ppt/slideLayouts/slideLayout292.xml><?xml version="1.0" encoding="utf-8"?>
<p:sldLayout xmlns:a="http://schemas.openxmlformats.org/drawingml/2006/main" xmlns:r="http://schemas.openxmlformats.org/officeDocument/2006/relationships" xmlns:p="http://schemas.openxmlformats.org/presentationml/2006/main" showMasterSp="0" type="tx">
  <p:cSld name="16_Section Header">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509" name="Title Text"/>
          <p:cNvSpPr txBox="1">
            <a:spLocks noGrp="1"/>
          </p:cNvSpPr>
          <p:nvPr>
            <p:ph type="title"/>
          </p:nvPr>
        </p:nvSpPr>
        <p:spPr>
          <a:xfrm>
            <a:off x="722312" y="4406900"/>
            <a:ext cx="7772401" cy="1362075"/>
          </a:xfrm>
          <a:prstGeom prst="rect">
            <a:avLst/>
          </a:prstGeom>
          <a:effectLst>
            <a:outerShdw dist="35921" dir="2700000" rotWithShape="0">
              <a:srgbClr val="808080"/>
            </a:outerShdw>
          </a:effectLst>
        </p:spPr>
        <p:txBody>
          <a:bodyPr anchor="t"/>
          <a:lstStyle>
            <a:lvl1pPr>
              <a:defRPr sz="4000" b="1" cap="all">
                <a:solidFill>
                  <a:srgbClr val="FFFF66"/>
                </a:solidFill>
                <a:latin typeface="Trebuchet MS"/>
                <a:ea typeface="Trebuchet MS"/>
                <a:cs typeface="Trebuchet MS"/>
                <a:sym typeface="Trebuchet MS"/>
              </a:defRPr>
            </a:lvl1pPr>
          </a:lstStyle>
          <a:p>
            <a:r>
              <a:t>Title Text</a:t>
            </a:r>
          </a:p>
        </p:txBody>
      </p:sp>
      <p:sp>
        <p:nvSpPr>
          <p:cNvPr id="4510" name="Body Level One…"/>
          <p:cNvSpPr txBox="1">
            <a:spLocks noGrp="1"/>
          </p:cNvSpPr>
          <p:nvPr>
            <p:ph type="body" sz="quarter" idx="1"/>
          </p:nvPr>
        </p:nvSpPr>
        <p:spPr>
          <a:xfrm>
            <a:off x="722312" y="2906713"/>
            <a:ext cx="7772401" cy="1500188"/>
          </a:xfrm>
          <a:prstGeom prst="rect">
            <a:avLst/>
          </a:prstGeom>
          <a:effectLst>
            <a:outerShdw dist="35921" dir="2700000" rotWithShape="0">
              <a:srgbClr val="808080"/>
            </a:outerShdw>
          </a:effectLst>
        </p:spPr>
        <p:txBody>
          <a:bodyPr anchor="b">
            <a:normAutofit/>
          </a:bodyPr>
          <a:lstStyle>
            <a:lvl1pPr marL="0" indent="0">
              <a:spcBef>
                <a:spcPts val="400"/>
              </a:spcBef>
              <a:buSzTx/>
              <a:buNone/>
              <a:defRPr sz="2000">
                <a:solidFill>
                  <a:srgbClr val="FFFF66"/>
                </a:solidFill>
                <a:latin typeface="Trebuchet MS"/>
                <a:ea typeface="Trebuchet MS"/>
                <a:cs typeface="Trebuchet MS"/>
                <a:sym typeface="Trebuchet MS"/>
              </a:defRPr>
            </a:lvl1pPr>
            <a:lvl2pPr marL="0" indent="457200">
              <a:spcBef>
                <a:spcPts val="400"/>
              </a:spcBef>
              <a:buSzTx/>
              <a:buNone/>
              <a:defRPr sz="2000">
                <a:solidFill>
                  <a:srgbClr val="FFFF66"/>
                </a:solidFill>
                <a:latin typeface="Trebuchet MS"/>
                <a:ea typeface="Trebuchet MS"/>
                <a:cs typeface="Trebuchet MS"/>
                <a:sym typeface="Trebuchet MS"/>
              </a:defRPr>
            </a:lvl2pPr>
            <a:lvl3pPr marL="0" indent="914400">
              <a:spcBef>
                <a:spcPts val="400"/>
              </a:spcBef>
              <a:buSzTx/>
              <a:buNone/>
              <a:defRPr sz="2000">
                <a:solidFill>
                  <a:srgbClr val="FFFF66"/>
                </a:solidFill>
                <a:latin typeface="Trebuchet MS"/>
                <a:ea typeface="Trebuchet MS"/>
                <a:cs typeface="Trebuchet MS"/>
                <a:sym typeface="Trebuchet MS"/>
              </a:defRPr>
            </a:lvl3pPr>
            <a:lvl4pPr marL="0" indent="1371600">
              <a:spcBef>
                <a:spcPts val="400"/>
              </a:spcBef>
              <a:buSzTx/>
              <a:buNone/>
              <a:defRPr sz="2000">
                <a:solidFill>
                  <a:srgbClr val="FFFF66"/>
                </a:solidFill>
                <a:latin typeface="Trebuchet MS"/>
                <a:ea typeface="Trebuchet MS"/>
                <a:cs typeface="Trebuchet MS"/>
                <a:sym typeface="Trebuchet MS"/>
              </a:defRPr>
            </a:lvl4pPr>
            <a:lvl5pPr marL="0" indent="1828800">
              <a:spcBef>
                <a:spcPts val="400"/>
              </a:spcBef>
              <a:buSzTx/>
              <a:buNone/>
              <a:defRPr sz="2000">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511" name="Slide Number"/>
          <p:cNvSpPr txBox="1">
            <a:spLocks noGrp="1"/>
          </p:cNvSpPr>
          <p:nvPr>
            <p:ph type="sldNum" sz="quarter" idx="2"/>
          </p:nvPr>
        </p:nvSpPr>
        <p:spPr>
          <a:xfrm>
            <a:off x="8145700" y="6248400"/>
            <a:ext cx="312500" cy="294640"/>
          </a:xfrm>
          <a:prstGeom prst="rect">
            <a:avLst/>
          </a:prstGeom>
          <a:effectLst>
            <a:outerShdw dist="35921" dir="2700000" rotWithShape="0">
              <a:srgbClr val="808080"/>
            </a:outerShdw>
          </a:effectLst>
        </p:spPr>
        <p:txBody>
          <a:bodyPr anchor="t"/>
          <a:lstStyle>
            <a:lvl1pPr algn="r">
              <a:defRPr b="1">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2559264322"/>
      </p:ext>
    </p:extLst>
  </p:cSld>
  <p:clrMapOvr>
    <a:masterClrMapping/>
  </p:clrMapOvr>
  <p:transition spd="med"/>
</p:sldLayout>
</file>

<file path=ppt/slideLayouts/slideLayout293.xml><?xml version="1.0" encoding="utf-8"?>
<p:sldLayout xmlns:a="http://schemas.openxmlformats.org/drawingml/2006/main" xmlns:r="http://schemas.openxmlformats.org/officeDocument/2006/relationships" xmlns:p="http://schemas.openxmlformats.org/presentationml/2006/main" showMasterSp="0" type="tx">
  <p:cSld name="17_Two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518" name="Title Text"/>
          <p:cNvSpPr txBox="1">
            <a:spLocks noGrp="1"/>
          </p:cNvSpPr>
          <p:nvPr>
            <p:ph type="title"/>
          </p:nvPr>
        </p:nvSpPr>
        <p:spPr>
          <a:xfrm>
            <a:off x="685800" y="609600"/>
            <a:ext cx="7772400" cy="1143000"/>
          </a:xfrm>
          <a:prstGeom prst="rect">
            <a:avLst/>
          </a:prstGeom>
          <a:effectLst>
            <a:outerShdw dist="35921" dir="2700000" rotWithShape="0">
              <a:srgbClr val="808080"/>
            </a:outerShdw>
          </a:effectLst>
        </p:spPr>
        <p:txBody>
          <a:bodyPr anchor="ctr"/>
          <a:lstStyle>
            <a:lvl1pPr algn="ctr">
              <a:defRPr b="1">
                <a:solidFill>
                  <a:srgbClr val="FFFF66"/>
                </a:solidFill>
                <a:latin typeface="Trebuchet MS"/>
                <a:ea typeface="Trebuchet MS"/>
                <a:cs typeface="Trebuchet MS"/>
                <a:sym typeface="Trebuchet MS"/>
              </a:defRPr>
            </a:lvl1pPr>
          </a:lstStyle>
          <a:p>
            <a:r>
              <a:t>Title Text</a:t>
            </a:r>
          </a:p>
        </p:txBody>
      </p:sp>
      <p:sp>
        <p:nvSpPr>
          <p:cNvPr id="4519" name="Body Level One…"/>
          <p:cNvSpPr txBox="1">
            <a:spLocks noGrp="1"/>
          </p:cNvSpPr>
          <p:nvPr>
            <p:ph type="body" sz="half" idx="1"/>
          </p:nvPr>
        </p:nvSpPr>
        <p:spPr>
          <a:xfrm>
            <a:off x="685800" y="1981200"/>
            <a:ext cx="3810000" cy="4114800"/>
          </a:xfrm>
          <a:prstGeom prst="rect">
            <a:avLst/>
          </a:prstGeom>
          <a:effectLst>
            <a:outerShdw dist="35921" dir="2700000" rotWithShape="0">
              <a:srgbClr val="808080"/>
            </a:outerShdw>
          </a:effectLst>
        </p:spPr>
        <p:txBody>
          <a:bodyPr>
            <a:normAutofit/>
          </a:bodyPr>
          <a:lstStyle>
            <a:lvl1pPr>
              <a:spcBef>
                <a:spcPts val="600"/>
              </a:spcBef>
              <a:buFont typeface="Times Roman"/>
              <a:buChar char="•"/>
              <a:defRPr sz="2800">
                <a:solidFill>
                  <a:srgbClr val="FFFF66"/>
                </a:solidFill>
                <a:latin typeface="Trebuchet MS"/>
                <a:ea typeface="Trebuchet MS"/>
                <a:cs typeface="Trebuchet MS"/>
                <a:sym typeface="Trebuchet MS"/>
              </a:defRPr>
            </a:lvl1pPr>
            <a:lvl2pPr marL="790575" indent="-333375">
              <a:spcBef>
                <a:spcPts val="600"/>
              </a:spcBef>
              <a:buFont typeface="Times Roman"/>
              <a:buChar char="•"/>
              <a:defRPr sz="2800">
                <a:solidFill>
                  <a:srgbClr val="FFFF66"/>
                </a:solidFill>
                <a:latin typeface="Trebuchet MS"/>
                <a:ea typeface="Trebuchet MS"/>
                <a:cs typeface="Trebuchet MS"/>
                <a:sym typeface="Trebuchet MS"/>
              </a:defRPr>
            </a:lvl2pPr>
            <a:lvl3pPr marL="1234439" indent="-320039">
              <a:spcBef>
                <a:spcPts val="600"/>
              </a:spcBef>
              <a:buFont typeface="Times Roman"/>
              <a:defRPr sz="2800">
                <a:solidFill>
                  <a:srgbClr val="FFFF66"/>
                </a:solidFill>
                <a:latin typeface="Trebuchet MS"/>
                <a:ea typeface="Trebuchet MS"/>
                <a:cs typeface="Trebuchet MS"/>
                <a:sym typeface="Trebuchet MS"/>
              </a:defRPr>
            </a:lvl3pPr>
            <a:lvl4pPr marL="1727200" indent="-355600">
              <a:spcBef>
                <a:spcPts val="600"/>
              </a:spcBef>
              <a:buFont typeface="Times Roman"/>
              <a:buChar char="•"/>
              <a:defRPr sz="2800">
                <a:solidFill>
                  <a:srgbClr val="FFFF66"/>
                </a:solidFill>
                <a:latin typeface="Trebuchet MS"/>
                <a:ea typeface="Trebuchet MS"/>
                <a:cs typeface="Trebuchet MS"/>
                <a:sym typeface="Trebuchet MS"/>
              </a:defRPr>
            </a:lvl4pPr>
            <a:lvl5pPr marL="2184400" indent="-355600">
              <a:spcBef>
                <a:spcPts val="600"/>
              </a:spcBef>
              <a:buFont typeface="Times Roman"/>
              <a:buChar char="•"/>
              <a:defRPr sz="2800">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520" name="Slide Number"/>
          <p:cNvSpPr txBox="1">
            <a:spLocks noGrp="1"/>
          </p:cNvSpPr>
          <p:nvPr>
            <p:ph type="sldNum" sz="quarter" idx="2"/>
          </p:nvPr>
        </p:nvSpPr>
        <p:spPr>
          <a:xfrm>
            <a:off x="8145700" y="6248400"/>
            <a:ext cx="312500" cy="294640"/>
          </a:xfrm>
          <a:prstGeom prst="rect">
            <a:avLst/>
          </a:prstGeom>
          <a:effectLst>
            <a:outerShdw dist="35921" dir="2700000" rotWithShape="0">
              <a:srgbClr val="808080"/>
            </a:outerShdw>
          </a:effectLst>
        </p:spPr>
        <p:txBody>
          <a:bodyPr anchor="t"/>
          <a:lstStyle>
            <a:lvl1pPr algn="r">
              <a:defRPr b="1">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3507688315"/>
      </p:ext>
    </p:extLst>
  </p:cSld>
  <p:clrMapOvr>
    <a:masterClrMapping/>
  </p:clrMapOvr>
  <p:transition spd="med"/>
</p:sldLayout>
</file>

<file path=ppt/slideLayouts/slideLayout294.xml><?xml version="1.0" encoding="utf-8"?>
<p:sldLayout xmlns:a="http://schemas.openxmlformats.org/drawingml/2006/main" xmlns:r="http://schemas.openxmlformats.org/officeDocument/2006/relationships" xmlns:p="http://schemas.openxmlformats.org/presentationml/2006/main" showMasterSp="0" type="tx">
  <p:cSld name="16_Comparis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527" name="Title Text"/>
          <p:cNvSpPr txBox="1">
            <a:spLocks noGrp="1"/>
          </p:cNvSpPr>
          <p:nvPr>
            <p:ph type="title"/>
          </p:nvPr>
        </p:nvSpPr>
        <p:spPr>
          <a:xfrm>
            <a:off x="457200" y="274638"/>
            <a:ext cx="8229600" cy="1143001"/>
          </a:xfrm>
          <a:prstGeom prst="rect">
            <a:avLst/>
          </a:prstGeom>
          <a:effectLst>
            <a:outerShdw dist="35921" dir="2700000" rotWithShape="0">
              <a:srgbClr val="808080"/>
            </a:outerShdw>
          </a:effectLst>
        </p:spPr>
        <p:txBody>
          <a:bodyPr anchor="ctr"/>
          <a:lstStyle>
            <a:lvl1pPr algn="ctr">
              <a:defRPr b="1">
                <a:solidFill>
                  <a:srgbClr val="FFFF66"/>
                </a:solidFill>
                <a:latin typeface="Trebuchet MS"/>
                <a:ea typeface="Trebuchet MS"/>
                <a:cs typeface="Trebuchet MS"/>
                <a:sym typeface="Trebuchet MS"/>
              </a:defRPr>
            </a:lvl1pPr>
          </a:lstStyle>
          <a:p>
            <a:r>
              <a:t>Title Text</a:t>
            </a:r>
          </a:p>
        </p:txBody>
      </p:sp>
      <p:sp>
        <p:nvSpPr>
          <p:cNvPr id="4528" name="Body Level One…"/>
          <p:cNvSpPr txBox="1">
            <a:spLocks noGrp="1"/>
          </p:cNvSpPr>
          <p:nvPr>
            <p:ph type="body" sz="quarter" idx="1"/>
          </p:nvPr>
        </p:nvSpPr>
        <p:spPr>
          <a:xfrm>
            <a:off x="457200" y="1535112"/>
            <a:ext cx="4040188" cy="639763"/>
          </a:xfrm>
          <a:prstGeom prst="rect">
            <a:avLst/>
          </a:prstGeom>
          <a:effectLst>
            <a:outerShdw dist="35921" dir="2700000" rotWithShape="0">
              <a:srgbClr val="808080"/>
            </a:outerShdw>
          </a:effectLst>
        </p:spPr>
        <p:txBody>
          <a:bodyPr anchor="b">
            <a:normAutofit/>
          </a:bodyPr>
          <a:lstStyle>
            <a:lvl1pPr marL="0" indent="0">
              <a:spcBef>
                <a:spcPts val="500"/>
              </a:spcBef>
              <a:buSzTx/>
              <a:buNone/>
              <a:defRPr sz="2400" b="1">
                <a:solidFill>
                  <a:srgbClr val="FFFF66"/>
                </a:solidFill>
                <a:latin typeface="Trebuchet MS"/>
                <a:ea typeface="Trebuchet MS"/>
                <a:cs typeface="Trebuchet MS"/>
                <a:sym typeface="Trebuchet MS"/>
              </a:defRPr>
            </a:lvl1pPr>
            <a:lvl2pPr marL="0" indent="457200">
              <a:spcBef>
                <a:spcPts val="500"/>
              </a:spcBef>
              <a:buSzTx/>
              <a:buNone/>
              <a:defRPr sz="2400" b="1">
                <a:solidFill>
                  <a:srgbClr val="FFFF66"/>
                </a:solidFill>
                <a:latin typeface="Trebuchet MS"/>
                <a:ea typeface="Trebuchet MS"/>
                <a:cs typeface="Trebuchet MS"/>
                <a:sym typeface="Trebuchet MS"/>
              </a:defRPr>
            </a:lvl2pPr>
            <a:lvl3pPr marL="0" indent="914400">
              <a:spcBef>
                <a:spcPts val="500"/>
              </a:spcBef>
              <a:buSzTx/>
              <a:buNone/>
              <a:defRPr sz="2400" b="1">
                <a:solidFill>
                  <a:srgbClr val="FFFF66"/>
                </a:solidFill>
                <a:latin typeface="Trebuchet MS"/>
                <a:ea typeface="Trebuchet MS"/>
                <a:cs typeface="Trebuchet MS"/>
                <a:sym typeface="Trebuchet MS"/>
              </a:defRPr>
            </a:lvl3pPr>
            <a:lvl4pPr marL="0" indent="1371600">
              <a:spcBef>
                <a:spcPts val="500"/>
              </a:spcBef>
              <a:buSzTx/>
              <a:buNone/>
              <a:defRPr sz="2400" b="1">
                <a:solidFill>
                  <a:srgbClr val="FFFF66"/>
                </a:solidFill>
                <a:latin typeface="Trebuchet MS"/>
                <a:ea typeface="Trebuchet MS"/>
                <a:cs typeface="Trebuchet MS"/>
                <a:sym typeface="Trebuchet MS"/>
              </a:defRPr>
            </a:lvl4pPr>
            <a:lvl5pPr marL="0" indent="1828800">
              <a:spcBef>
                <a:spcPts val="500"/>
              </a:spcBef>
              <a:buSzTx/>
              <a:buNone/>
              <a:defRPr sz="2400" b="1">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529" name="Text Placeholder 4"/>
          <p:cNvSpPr>
            <a:spLocks noGrp="1"/>
          </p:cNvSpPr>
          <p:nvPr>
            <p:ph type="body" sz="quarter" idx="21"/>
          </p:nvPr>
        </p:nvSpPr>
        <p:spPr>
          <a:xfrm>
            <a:off x="4645025" y="1535112"/>
            <a:ext cx="4041775" cy="639763"/>
          </a:xfrm>
          <a:prstGeom prst="rect">
            <a:avLst/>
          </a:prstGeom>
          <a:effectLst>
            <a:outerShdw dist="35921" dir="2700000" rotWithShape="0">
              <a:srgbClr val="808080"/>
            </a:outerShdw>
          </a:effectLst>
        </p:spPr>
        <p:txBody>
          <a:bodyPr anchor="b">
            <a:normAutofit/>
          </a:bodyPr>
          <a:lstStyle/>
          <a:p>
            <a:pPr marL="0" indent="0">
              <a:spcBef>
                <a:spcPts val="500"/>
              </a:spcBef>
              <a:buSzTx/>
              <a:buNone/>
              <a:defRPr sz="2400" b="1">
                <a:solidFill>
                  <a:srgbClr val="FFFF66"/>
                </a:solidFill>
                <a:latin typeface="Trebuchet MS"/>
                <a:ea typeface="Trebuchet MS"/>
                <a:cs typeface="Trebuchet MS"/>
                <a:sym typeface="Trebuchet MS"/>
              </a:defRPr>
            </a:pPr>
            <a:endParaRPr/>
          </a:p>
        </p:txBody>
      </p:sp>
      <p:sp>
        <p:nvSpPr>
          <p:cNvPr id="4530" name="Slide Number"/>
          <p:cNvSpPr txBox="1">
            <a:spLocks noGrp="1"/>
          </p:cNvSpPr>
          <p:nvPr>
            <p:ph type="sldNum" sz="quarter" idx="2"/>
          </p:nvPr>
        </p:nvSpPr>
        <p:spPr>
          <a:xfrm>
            <a:off x="8145700" y="6248400"/>
            <a:ext cx="312500" cy="294640"/>
          </a:xfrm>
          <a:prstGeom prst="rect">
            <a:avLst/>
          </a:prstGeom>
          <a:effectLst>
            <a:outerShdw dist="35921" dir="2700000" rotWithShape="0">
              <a:srgbClr val="808080"/>
            </a:outerShdw>
          </a:effectLst>
        </p:spPr>
        <p:txBody>
          <a:bodyPr anchor="t"/>
          <a:lstStyle>
            <a:lvl1pPr algn="r">
              <a:defRPr b="1">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3408986718"/>
      </p:ext>
    </p:extLst>
  </p:cSld>
  <p:clrMapOvr>
    <a:masterClrMapping/>
  </p:clrMapOvr>
  <p:transition spd="med"/>
</p:sldLayout>
</file>

<file path=ppt/slideLayouts/slideLayout295.xml><?xml version="1.0" encoding="utf-8"?>
<p:sldLayout xmlns:a="http://schemas.openxmlformats.org/drawingml/2006/main" xmlns:r="http://schemas.openxmlformats.org/officeDocument/2006/relationships" xmlns:p="http://schemas.openxmlformats.org/presentationml/2006/main" showMasterSp="0" type="tx">
  <p:cSld name="17_Title Only">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537" name="Title Text"/>
          <p:cNvSpPr txBox="1">
            <a:spLocks noGrp="1"/>
          </p:cNvSpPr>
          <p:nvPr>
            <p:ph type="title"/>
          </p:nvPr>
        </p:nvSpPr>
        <p:spPr>
          <a:xfrm>
            <a:off x="685800" y="609600"/>
            <a:ext cx="7772400" cy="1143000"/>
          </a:xfrm>
          <a:prstGeom prst="rect">
            <a:avLst/>
          </a:prstGeom>
          <a:effectLst>
            <a:outerShdw dist="35921" dir="2700000" rotWithShape="0">
              <a:srgbClr val="808080"/>
            </a:outerShdw>
          </a:effectLst>
        </p:spPr>
        <p:txBody>
          <a:bodyPr anchor="ctr"/>
          <a:lstStyle>
            <a:lvl1pPr algn="ctr">
              <a:defRPr b="1">
                <a:solidFill>
                  <a:srgbClr val="FFFF66"/>
                </a:solidFill>
                <a:latin typeface="Trebuchet MS"/>
                <a:ea typeface="Trebuchet MS"/>
                <a:cs typeface="Trebuchet MS"/>
                <a:sym typeface="Trebuchet MS"/>
              </a:defRPr>
            </a:lvl1pPr>
          </a:lstStyle>
          <a:p>
            <a:r>
              <a:t>Title Text</a:t>
            </a:r>
          </a:p>
        </p:txBody>
      </p:sp>
      <p:sp>
        <p:nvSpPr>
          <p:cNvPr id="4538" name="Slide Number"/>
          <p:cNvSpPr txBox="1">
            <a:spLocks noGrp="1"/>
          </p:cNvSpPr>
          <p:nvPr>
            <p:ph type="sldNum" sz="quarter" idx="2"/>
          </p:nvPr>
        </p:nvSpPr>
        <p:spPr>
          <a:xfrm>
            <a:off x="8145700" y="6248400"/>
            <a:ext cx="312500" cy="294640"/>
          </a:xfrm>
          <a:prstGeom prst="rect">
            <a:avLst/>
          </a:prstGeom>
          <a:effectLst>
            <a:outerShdw dist="35921" dir="2700000" rotWithShape="0">
              <a:srgbClr val="808080"/>
            </a:outerShdw>
          </a:effectLst>
        </p:spPr>
        <p:txBody>
          <a:bodyPr anchor="t"/>
          <a:lstStyle>
            <a:lvl1pPr algn="r">
              <a:defRPr b="1">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2159659017"/>
      </p:ext>
    </p:extLst>
  </p:cSld>
  <p:clrMapOvr>
    <a:masterClrMapping/>
  </p:clrMapOvr>
  <p:transition spd="med"/>
</p:sldLayout>
</file>

<file path=ppt/slideLayouts/slideLayout296.xml><?xml version="1.0" encoding="utf-8"?>
<p:sldLayout xmlns:a="http://schemas.openxmlformats.org/drawingml/2006/main" xmlns:r="http://schemas.openxmlformats.org/officeDocument/2006/relationships" xmlns:p="http://schemas.openxmlformats.org/presentationml/2006/main" showMasterSp="0" type="tx">
  <p:cSld name="16_Content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552" name="Title Text"/>
          <p:cNvSpPr txBox="1">
            <a:spLocks noGrp="1"/>
          </p:cNvSpPr>
          <p:nvPr>
            <p:ph type="title"/>
          </p:nvPr>
        </p:nvSpPr>
        <p:spPr>
          <a:xfrm>
            <a:off x="457200" y="273050"/>
            <a:ext cx="3008314" cy="1162050"/>
          </a:xfrm>
          <a:prstGeom prst="rect">
            <a:avLst/>
          </a:prstGeom>
          <a:effectLst>
            <a:outerShdw dist="35921" dir="2700000" rotWithShape="0">
              <a:srgbClr val="808080"/>
            </a:outerShdw>
          </a:effectLst>
        </p:spPr>
        <p:txBody>
          <a:bodyPr/>
          <a:lstStyle>
            <a:lvl1pPr>
              <a:defRPr sz="2000" b="1">
                <a:solidFill>
                  <a:srgbClr val="FFFF66"/>
                </a:solidFill>
                <a:latin typeface="Trebuchet MS"/>
                <a:ea typeface="Trebuchet MS"/>
                <a:cs typeface="Trebuchet MS"/>
                <a:sym typeface="Trebuchet MS"/>
              </a:defRPr>
            </a:lvl1pPr>
          </a:lstStyle>
          <a:p>
            <a:r>
              <a:t>Title Text</a:t>
            </a:r>
          </a:p>
        </p:txBody>
      </p:sp>
      <p:sp>
        <p:nvSpPr>
          <p:cNvPr id="4553" name="Body Level One…"/>
          <p:cNvSpPr txBox="1">
            <a:spLocks noGrp="1"/>
          </p:cNvSpPr>
          <p:nvPr>
            <p:ph type="body" idx="1"/>
          </p:nvPr>
        </p:nvSpPr>
        <p:spPr>
          <a:xfrm>
            <a:off x="3575050" y="273050"/>
            <a:ext cx="5111750" cy="5853113"/>
          </a:xfrm>
          <a:prstGeom prst="rect">
            <a:avLst/>
          </a:prstGeom>
          <a:effectLst>
            <a:outerShdw dist="35921" dir="2700000" rotWithShape="0">
              <a:srgbClr val="808080"/>
            </a:outerShdw>
          </a:effectLst>
        </p:spPr>
        <p:txBody>
          <a:bodyPr>
            <a:normAutofit/>
          </a:bodyPr>
          <a:lstStyle>
            <a:lvl1pPr>
              <a:buFont typeface="Times Roman"/>
              <a:buChar char="•"/>
              <a:defRPr>
                <a:solidFill>
                  <a:srgbClr val="FFFF66"/>
                </a:solidFill>
                <a:latin typeface="Trebuchet MS"/>
                <a:ea typeface="Trebuchet MS"/>
                <a:cs typeface="Trebuchet MS"/>
                <a:sym typeface="Trebuchet MS"/>
              </a:defRPr>
            </a:lvl1pPr>
            <a:lvl2pPr>
              <a:buFont typeface="Times Roman"/>
              <a:buChar char="•"/>
              <a:defRPr>
                <a:solidFill>
                  <a:srgbClr val="FFFF66"/>
                </a:solidFill>
                <a:latin typeface="Trebuchet MS"/>
                <a:ea typeface="Trebuchet MS"/>
                <a:cs typeface="Trebuchet MS"/>
                <a:sym typeface="Trebuchet MS"/>
              </a:defRPr>
            </a:lvl2pPr>
            <a:lvl3pPr>
              <a:buFont typeface="Times Roman"/>
              <a:defRPr>
                <a:solidFill>
                  <a:srgbClr val="FFFF66"/>
                </a:solidFill>
                <a:latin typeface="Trebuchet MS"/>
                <a:ea typeface="Trebuchet MS"/>
                <a:cs typeface="Trebuchet MS"/>
                <a:sym typeface="Trebuchet MS"/>
              </a:defRPr>
            </a:lvl3pPr>
            <a:lvl4pPr>
              <a:buFont typeface="Times Roman"/>
              <a:buChar char="•"/>
              <a:defRPr>
                <a:solidFill>
                  <a:srgbClr val="FFFF66"/>
                </a:solidFill>
                <a:latin typeface="Trebuchet MS"/>
                <a:ea typeface="Trebuchet MS"/>
                <a:cs typeface="Trebuchet MS"/>
                <a:sym typeface="Trebuchet MS"/>
              </a:defRPr>
            </a:lvl4pPr>
            <a:lvl5pPr>
              <a:buFont typeface="Times Roman"/>
              <a:buChar char="•"/>
              <a:defRPr>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554" name="Text Placeholder 3"/>
          <p:cNvSpPr>
            <a:spLocks noGrp="1"/>
          </p:cNvSpPr>
          <p:nvPr>
            <p:ph type="body" sz="half" idx="21"/>
          </p:nvPr>
        </p:nvSpPr>
        <p:spPr>
          <a:xfrm>
            <a:off x="457199" y="1435100"/>
            <a:ext cx="3008315" cy="4691063"/>
          </a:xfrm>
          <a:prstGeom prst="rect">
            <a:avLst/>
          </a:prstGeom>
          <a:effectLst>
            <a:outerShdw dist="35921" dir="2700000" rotWithShape="0">
              <a:srgbClr val="808080"/>
            </a:outerShdw>
          </a:effectLst>
        </p:spPr>
        <p:txBody>
          <a:bodyPr>
            <a:normAutofit/>
          </a:bodyPr>
          <a:lstStyle/>
          <a:p>
            <a:pPr marL="0" indent="0">
              <a:spcBef>
                <a:spcPts val="300"/>
              </a:spcBef>
              <a:buSzTx/>
              <a:buNone/>
              <a:defRPr sz="1400">
                <a:solidFill>
                  <a:srgbClr val="FFFF66"/>
                </a:solidFill>
                <a:latin typeface="Trebuchet MS"/>
                <a:ea typeface="Trebuchet MS"/>
                <a:cs typeface="Trebuchet MS"/>
                <a:sym typeface="Trebuchet MS"/>
              </a:defRPr>
            </a:pPr>
            <a:endParaRPr/>
          </a:p>
        </p:txBody>
      </p:sp>
      <p:sp>
        <p:nvSpPr>
          <p:cNvPr id="4555" name="Slide Number"/>
          <p:cNvSpPr txBox="1">
            <a:spLocks noGrp="1"/>
          </p:cNvSpPr>
          <p:nvPr>
            <p:ph type="sldNum" sz="quarter" idx="2"/>
          </p:nvPr>
        </p:nvSpPr>
        <p:spPr>
          <a:xfrm>
            <a:off x="8145700" y="6248400"/>
            <a:ext cx="312500" cy="294640"/>
          </a:xfrm>
          <a:prstGeom prst="rect">
            <a:avLst/>
          </a:prstGeom>
          <a:effectLst>
            <a:outerShdw dist="35921" dir="2700000" rotWithShape="0">
              <a:srgbClr val="808080"/>
            </a:outerShdw>
          </a:effectLst>
        </p:spPr>
        <p:txBody>
          <a:bodyPr anchor="t"/>
          <a:lstStyle>
            <a:lvl1pPr algn="r">
              <a:defRPr b="1">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98230294"/>
      </p:ext>
    </p:extLst>
  </p:cSld>
  <p:clrMapOvr>
    <a:masterClrMapping/>
  </p:clrMapOvr>
  <p:transition spd="med"/>
</p:sldLayout>
</file>

<file path=ppt/slideLayouts/slideLayout297.xml><?xml version="1.0" encoding="utf-8"?>
<p:sldLayout xmlns:a="http://schemas.openxmlformats.org/drawingml/2006/main" xmlns:r="http://schemas.openxmlformats.org/officeDocument/2006/relationships" xmlns:p="http://schemas.openxmlformats.org/presentationml/2006/main" showMasterSp="0" type="tx">
  <p:cSld name="16_Picture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562" name="Title Text"/>
          <p:cNvSpPr txBox="1">
            <a:spLocks noGrp="1"/>
          </p:cNvSpPr>
          <p:nvPr>
            <p:ph type="title"/>
          </p:nvPr>
        </p:nvSpPr>
        <p:spPr>
          <a:xfrm>
            <a:off x="1792288" y="4800600"/>
            <a:ext cx="5486401" cy="566738"/>
          </a:xfrm>
          <a:prstGeom prst="rect">
            <a:avLst/>
          </a:prstGeom>
          <a:effectLst>
            <a:outerShdw dist="35921" dir="2700000" rotWithShape="0">
              <a:srgbClr val="808080"/>
            </a:outerShdw>
          </a:effectLst>
        </p:spPr>
        <p:txBody>
          <a:bodyPr/>
          <a:lstStyle>
            <a:lvl1pPr>
              <a:defRPr sz="2000" b="1">
                <a:solidFill>
                  <a:srgbClr val="FFFF66"/>
                </a:solidFill>
                <a:latin typeface="Trebuchet MS"/>
                <a:ea typeface="Trebuchet MS"/>
                <a:cs typeface="Trebuchet MS"/>
                <a:sym typeface="Trebuchet MS"/>
              </a:defRPr>
            </a:lvl1pPr>
          </a:lstStyle>
          <a:p>
            <a:r>
              <a:t>Title Text</a:t>
            </a:r>
          </a:p>
        </p:txBody>
      </p:sp>
      <p:sp>
        <p:nvSpPr>
          <p:cNvPr id="4563" name="Picture Placeholder 2"/>
          <p:cNvSpPr>
            <a:spLocks noGrp="1"/>
          </p:cNvSpPr>
          <p:nvPr>
            <p:ph type="pic" sz="half" idx="21"/>
          </p:nvPr>
        </p:nvSpPr>
        <p:spPr>
          <a:xfrm>
            <a:off x="1792288" y="612775"/>
            <a:ext cx="5486401" cy="4114800"/>
          </a:xfrm>
          <a:prstGeom prst="rect">
            <a:avLst/>
          </a:prstGeom>
          <a:effectLst>
            <a:outerShdw dist="35921" dir="2700000" rotWithShape="0">
              <a:srgbClr val="808080"/>
            </a:outerShdw>
          </a:effectLst>
        </p:spPr>
        <p:txBody>
          <a:bodyPr lIns="91439" rIns="91439"/>
          <a:lstStyle/>
          <a:p>
            <a:endParaRPr/>
          </a:p>
        </p:txBody>
      </p:sp>
      <p:sp>
        <p:nvSpPr>
          <p:cNvPr id="4564" name="Body Level One…"/>
          <p:cNvSpPr txBox="1">
            <a:spLocks noGrp="1"/>
          </p:cNvSpPr>
          <p:nvPr>
            <p:ph type="body" sz="quarter" idx="1"/>
          </p:nvPr>
        </p:nvSpPr>
        <p:spPr>
          <a:xfrm>
            <a:off x="1792288" y="5367337"/>
            <a:ext cx="5486401" cy="804863"/>
          </a:xfrm>
          <a:prstGeom prst="rect">
            <a:avLst/>
          </a:prstGeom>
          <a:effectLst>
            <a:outerShdw dist="35921" dir="2700000" rotWithShape="0">
              <a:srgbClr val="808080"/>
            </a:outerShdw>
          </a:effectLst>
        </p:spPr>
        <p:txBody>
          <a:bodyPr>
            <a:normAutofit/>
          </a:bodyPr>
          <a:lstStyle>
            <a:lvl1pPr marL="0" indent="0">
              <a:spcBef>
                <a:spcPts val="300"/>
              </a:spcBef>
              <a:buSzTx/>
              <a:buNone/>
              <a:defRPr sz="1400">
                <a:solidFill>
                  <a:srgbClr val="FFFF66"/>
                </a:solidFill>
                <a:latin typeface="Trebuchet MS"/>
                <a:ea typeface="Trebuchet MS"/>
                <a:cs typeface="Trebuchet MS"/>
                <a:sym typeface="Trebuchet MS"/>
              </a:defRPr>
            </a:lvl1pPr>
            <a:lvl2pPr marL="0" indent="457200">
              <a:spcBef>
                <a:spcPts val="300"/>
              </a:spcBef>
              <a:buSzTx/>
              <a:buNone/>
              <a:defRPr sz="1400">
                <a:solidFill>
                  <a:srgbClr val="FFFF66"/>
                </a:solidFill>
                <a:latin typeface="Trebuchet MS"/>
                <a:ea typeface="Trebuchet MS"/>
                <a:cs typeface="Trebuchet MS"/>
                <a:sym typeface="Trebuchet MS"/>
              </a:defRPr>
            </a:lvl2pPr>
            <a:lvl3pPr marL="0" indent="914400">
              <a:spcBef>
                <a:spcPts val="300"/>
              </a:spcBef>
              <a:buSzTx/>
              <a:buNone/>
              <a:defRPr sz="1400">
                <a:solidFill>
                  <a:srgbClr val="FFFF66"/>
                </a:solidFill>
                <a:latin typeface="Trebuchet MS"/>
                <a:ea typeface="Trebuchet MS"/>
                <a:cs typeface="Trebuchet MS"/>
                <a:sym typeface="Trebuchet MS"/>
              </a:defRPr>
            </a:lvl3pPr>
            <a:lvl4pPr marL="0" indent="1371600">
              <a:spcBef>
                <a:spcPts val="300"/>
              </a:spcBef>
              <a:buSzTx/>
              <a:buNone/>
              <a:defRPr sz="1400">
                <a:solidFill>
                  <a:srgbClr val="FFFF66"/>
                </a:solidFill>
                <a:latin typeface="Trebuchet MS"/>
                <a:ea typeface="Trebuchet MS"/>
                <a:cs typeface="Trebuchet MS"/>
                <a:sym typeface="Trebuchet MS"/>
              </a:defRPr>
            </a:lvl4pPr>
            <a:lvl5pPr marL="0" indent="1828800">
              <a:spcBef>
                <a:spcPts val="300"/>
              </a:spcBef>
              <a:buSzTx/>
              <a:buNone/>
              <a:defRPr sz="1400">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565" name="Slide Number"/>
          <p:cNvSpPr txBox="1">
            <a:spLocks noGrp="1"/>
          </p:cNvSpPr>
          <p:nvPr>
            <p:ph type="sldNum" sz="quarter" idx="2"/>
          </p:nvPr>
        </p:nvSpPr>
        <p:spPr>
          <a:xfrm>
            <a:off x="8145700" y="6248400"/>
            <a:ext cx="312500" cy="294640"/>
          </a:xfrm>
          <a:prstGeom prst="rect">
            <a:avLst/>
          </a:prstGeom>
          <a:effectLst>
            <a:outerShdw dist="35921" dir="2700000" rotWithShape="0">
              <a:srgbClr val="808080"/>
            </a:outerShdw>
          </a:effectLst>
        </p:spPr>
        <p:txBody>
          <a:bodyPr anchor="t"/>
          <a:lstStyle>
            <a:lvl1pPr algn="r">
              <a:defRPr b="1">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2195689517"/>
      </p:ext>
    </p:extLst>
  </p:cSld>
  <p:clrMapOvr>
    <a:masterClrMapping/>
  </p:clrMapOvr>
  <p:transition spd="med"/>
</p:sldLayout>
</file>

<file path=ppt/slideLayouts/slideLayout298.xml><?xml version="1.0" encoding="utf-8"?>
<p:sldLayout xmlns:a="http://schemas.openxmlformats.org/drawingml/2006/main" xmlns:r="http://schemas.openxmlformats.org/officeDocument/2006/relationships" xmlns:p="http://schemas.openxmlformats.org/presentationml/2006/main" showMasterSp="0" type="tx">
  <p:cSld name="26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4572" name="Title Text"/>
          <p:cNvSpPr txBox="1">
            <a:spLocks noGrp="1"/>
          </p:cNvSpPr>
          <p:nvPr>
            <p:ph type="title"/>
          </p:nvPr>
        </p:nvSpPr>
        <p:spPr>
          <a:xfrm>
            <a:off x="685800" y="22860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573"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algn="ct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lgn="ctr">
              <a:defRPr b="1" i="0">
                <a:latin typeface="Arial" panose="020B0604020202020204" pitchFamily="34" charset="0"/>
                <a:ea typeface="Arial" panose="020B0604020202020204" pitchFamily="34" charset="0"/>
                <a:cs typeface="Arial" panose="020B0604020202020204" pitchFamily="34" charset="0"/>
                <a:sym typeface="Arial"/>
              </a:defRPr>
            </a:lvl3pPr>
            <a:lvl4pPr algn="ct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lgn="ct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57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589666608"/>
      </p:ext>
    </p:extLst>
  </p:cSld>
  <p:clrMapOvr>
    <a:masterClrMapping/>
  </p:clrMapOvr>
  <p:transition spd="med"/>
</p:sldLayout>
</file>

<file path=ppt/slideLayouts/slideLayout299.xml><?xml version="1.0" encoding="utf-8"?>
<p:sldLayout xmlns:a="http://schemas.openxmlformats.org/drawingml/2006/main" xmlns:r="http://schemas.openxmlformats.org/officeDocument/2006/relationships" xmlns:p="http://schemas.openxmlformats.org/presentationml/2006/main" showMasterSp="0" type="tx">
  <p:cSld name="23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4581"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582"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583"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676780386"/>
      </p:ext>
    </p:extLst>
  </p:cSld>
  <p:clrMapOvr>
    <a:masterClrMapping/>
  </p:clrMapOvr>
  <p:transition spd="med"/>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2AEAEA5E-BC0A-6C49-840F-70571C3621CD}" type="slidenum">
              <a:rPr lang="en-US"/>
              <a:pPr>
                <a:defRPr/>
              </a:pPr>
              <a:t>‹#›</a:t>
            </a:fld>
            <a:endParaRPr lang="en-US"/>
          </a:p>
        </p:txBody>
      </p:sp>
    </p:spTree>
    <p:extLst>
      <p:ext uri="{BB962C8B-B14F-4D97-AF65-F5344CB8AC3E}">
        <p14:creationId xmlns:p14="http://schemas.microsoft.com/office/powerpoint/2010/main" val="813617899"/>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8"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9"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6BEA7D18-D1E9-844D-9A76-98DC3D89FEEC}" type="slidenum">
              <a:rPr lang="en-US" smtClean="0"/>
              <a:pPr>
                <a:defRPr/>
              </a:pPr>
              <a:t>‹#›</a:t>
            </a:fld>
            <a:endParaRPr lang="en-US" dirty="0"/>
          </a:p>
        </p:txBody>
      </p:sp>
    </p:spTree>
    <p:extLst>
      <p:ext uri="{BB962C8B-B14F-4D97-AF65-F5344CB8AC3E}">
        <p14:creationId xmlns:p14="http://schemas.microsoft.com/office/powerpoint/2010/main" val="3038818738"/>
      </p:ext>
    </p:extLst>
  </p:cSld>
  <p:clrMapOvr>
    <a:masterClrMapping/>
  </p:clrMapOvr>
  <p:transition/>
</p:sldLayout>
</file>

<file path=ppt/slideLayouts/slideLayout300.xml><?xml version="1.0" encoding="utf-8"?>
<p:sldLayout xmlns:a="http://schemas.openxmlformats.org/drawingml/2006/main" xmlns:r="http://schemas.openxmlformats.org/officeDocument/2006/relationships" xmlns:p="http://schemas.openxmlformats.org/presentationml/2006/main" showMasterSp="0" type="tx">
  <p:cSld name="17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4590"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591"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592"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634950746"/>
      </p:ext>
    </p:extLst>
  </p:cSld>
  <p:clrMapOvr>
    <a:masterClrMapping/>
  </p:clrMapOvr>
  <p:transition spd="med"/>
</p:sldLayout>
</file>

<file path=ppt/slideLayouts/slideLayout301.xml><?xml version="1.0" encoding="utf-8"?>
<p:sldLayout xmlns:a="http://schemas.openxmlformats.org/drawingml/2006/main" xmlns:r="http://schemas.openxmlformats.org/officeDocument/2006/relationships" xmlns:p="http://schemas.openxmlformats.org/presentationml/2006/main" showMasterSp="0" type="tx">
  <p:cSld name="18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4599"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600"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601"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830016044"/>
      </p:ext>
    </p:extLst>
  </p:cSld>
  <p:clrMapOvr>
    <a:masterClrMapping/>
  </p:clrMapOvr>
  <p:transition spd="med"/>
</p:sldLayout>
</file>

<file path=ppt/slideLayouts/slideLayout302.xml><?xml version="1.0" encoding="utf-8"?>
<p:sldLayout xmlns:a="http://schemas.openxmlformats.org/drawingml/2006/main" xmlns:r="http://schemas.openxmlformats.org/officeDocument/2006/relationships" xmlns:p="http://schemas.openxmlformats.org/presentationml/2006/main" showMasterSp="0" type="tx">
  <p:cSld name="17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4608"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609"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610"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4611"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421727204"/>
      </p:ext>
    </p:extLst>
  </p:cSld>
  <p:clrMapOvr>
    <a:masterClrMapping/>
  </p:clrMapOvr>
  <p:transition spd="med"/>
</p:sldLayout>
</file>

<file path=ppt/slideLayouts/slideLayout303.xml><?xml version="1.0" encoding="utf-8"?>
<p:sldLayout xmlns:a="http://schemas.openxmlformats.org/drawingml/2006/main" xmlns:r="http://schemas.openxmlformats.org/officeDocument/2006/relationships" xmlns:p="http://schemas.openxmlformats.org/presentationml/2006/main" showMasterSp="0" type="tx">
  <p:cSld name="18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4618"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61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952278847"/>
      </p:ext>
    </p:extLst>
  </p:cSld>
  <p:clrMapOvr>
    <a:masterClrMapping/>
  </p:clrMapOvr>
  <p:transition spd="med"/>
</p:sldLayout>
</file>

<file path=ppt/slideLayouts/slideLayout304.xml><?xml version="1.0" encoding="utf-8"?>
<p:sldLayout xmlns:a="http://schemas.openxmlformats.org/drawingml/2006/main" xmlns:r="http://schemas.openxmlformats.org/officeDocument/2006/relationships" xmlns:p="http://schemas.openxmlformats.org/presentationml/2006/main" showMasterSp="0" type="tx">
  <p:cSld name="22_Blank">
    <p:bg>
      <p:bgPr>
        <a:solidFill>
          <a:schemeClr val="accent3">
            <a:lumOff val="44000"/>
          </a:schemeClr>
        </a:solidFill>
        <a:effectLst/>
      </p:bgPr>
    </p:bg>
    <p:spTree>
      <p:nvGrpSpPr>
        <p:cNvPr id="1" name=""/>
        <p:cNvGrpSpPr/>
        <p:nvPr/>
      </p:nvGrpSpPr>
      <p:grpSpPr>
        <a:xfrm>
          <a:off x="0" y="0"/>
          <a:ext cx="0" cy="0"/>
          <a:chOff x="0" y="0"/>
          <a:chExt cx="0" cy="0"/>
        </a:xfrm>
      </p:grpSpPr>
      <p:sp>
        <p:nvSpPr>
          <p:cNvPr id="462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723260291"/>
      </p:ext>
    </p:extLst>
  </p:cSld>
  <p:clrMapOvr>
    <a:masterClrMapping/>
  </p:clrMapOvr>
  <p:transition spd="med"/>
</p:sldLayout>
</file>

<file path=ppt/slideLayouts/slideLayout305.xml><?xml version="1.0" encoding="utf-8"?>
<p:sldLayout xmlns:a="http://schemas.openxmlformats.org/drawingml/2006/main" xmlns:r="http://schemas.openxmlformats.org/officeDocument/2006/relationships" xmlns:p="http://schemas.openxmlformats.org/presentationml/2006/main" showMasterSp="0" type="tx">
  <p:cSld name="17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4633"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634"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635"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463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212886283"/>
      </p:ext>
    </p:extLst>
  </p:cSld>
  <p:clrMapOvr>
    <a:masterClrMapping/>
  </p:clrMapOvr>
  <p:transition spd="med"/>
</p:sldLayout>
</file>

<file path=ppt/slideLayouts/slideLayout306.xml><?xml version="1.0" encoding="utf-8"?>
<p:sldLayout xmlns:a="http://schemas.openxmlformats.org/drawingml/2006/main" xmlns:r="http://schemas.openxmlformats.org/officeDocument/2006/relationships" xmlns:p="http://schemas.openxmlformats.org/presentationml/2006/main" showMasterSp="0" type="tx">
  <p:cSld name="17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4643"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644"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4645"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64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452612421"/>
      </p:ext>
    </p:extLst>
  </p:cSld>
  <p:clrMapOvr>
    <a:masterClrMapping/>
  </p:clrMapOvr>
  <p:transition spd="med"/>
</p:sldLayout>
</file>

<file path=ppt/slideLayouts/slideLayout307.xml><?xml version="1.0" encoding="utf-8"?>
<p:sldLayout xmlns:a="http://schemas.openxmlformats.org/drawingml/2006/main" xmlns:r="http://schemas.openxmlformats.org/officeDocument/2006/relationships" xmlns:p="http://schemas.openxmlformats.org/presentationml/2006/main" showMasterSp="0" type="tx">
  <p:cSld name="27_Title Slide">
    <p:spTree>
      <p:nvGrpSpPr>
        <p:cNvPr id="1" name=""/>
        <p:cNvGrpSpPr/>
        <p:nvPr/>
      </p:nvGrpSpPr>
      <p:grpSpPr>
        <a:xfrm>
          <a:off x="0" y="0"/>
          <a:ext cx="0" cy="0"/>
          <a:chOff x="0" y="0"/>
          <a:chExt cx="0" cy="0"/>
        </a:xfrm>
      </p:grpSpPr>
      <p:grpSp>
        <p:nvGrpSpPr>
          <p:cNvPr id="4655" name="Group 7"/>
          <p:cNvGrpSpPr/>
          <p:nvPr/>
        </p:nvGrpSpPr>
        <p:grpSpPr>
          <a:xfrm>
            <a:off x="0" y="0"/>
            <a:ext cx="6362700" cy="6858000"/>
            <a:chOff x="0" y="0"/>
            <a:chExt cx="6362700" cy="6858000"/>
          </a:xfrm>
        </p:grpSpPr>
        <p:pic>
          <p:nvPicPr>
            <p:cNvPr id="4653" name="Picture 8" descr="Picture 8"/>
            <p:cNvPicPr>
              <a:picLocks noChangeAspect="1"/>
            </p:cNvPicPr>
            <p:nvPr/>
          </p:nvPicPr>
          <p:blipFill>
            <a:blip r:embed="rId2" cstate="print"/>
            <a:stretch>
              <a:fillRect/>
            </a:stretch>
          </p:blipFill>
          <p:spPr>
            <a:xfrm>
              <a:off x="0" y="0"/>
              <a:ext cx="685800" cy="6858000"/>
            </a:xfrm>
            <a:prstGeom prst="rect">
              <a:avLst/>
            </a:prstGeom>
            <a:ln w="12700" cap="flat">
              <a:noFill/>
              <a:miter lim="400000"/>
            </a:ln>
            <a:effectLst/>
          </p:spPr>
        </p:pic>
        <p:pic>
          <p:nvPicPr>
            <p:cNvPr id="4654" name="Picture 9" descr="Picture 9"/>
            <p:cNvPicPr>
              <a:picLocks noChangeAspect="1"/>
            </p:cNvPicPr>
            <p:nvPr/>
          </p:nvPicPr>
          <p:blipFill>
            <a:blip r:embed="rId3" cstate="print"/>
            <a:stretch>
              <a:fillRect/>
            </a:stretch>
          </p:blipFill>
          <p:spPr>
            <a:xfrm>
              <a:off x="3505200" y="5715000"/>
              <a:ext cx="2857500" cy="95250"/>
            </a:xfrm>
            <a:prstGeom prst="rect">
              <a:avLst/>
            </a:prstGeom>
            <a:ln w="12700" cap="flat">
              <a:noFill/>
              <a:miter lim="400000"/>
            </a:ln>
            <a:effectLst/>
          </p:spPr>
        </p:pic>
      </p:grpSp>
      <p:pic>
        <p:nvPicPr>
          <p:cNvPr id="4656" name="Picture 10" descr="Picture 10"/>
          <p:cNvPicPr>
            <a:picLocks noChangeAspect="1"/>
          </p:cNvPicPr>
          <p:nvPr/>
        </p:nvPicPr>
        <p:blipFill>
          <a:blip r:embed="rId4" cstate="print"/>
          <a:stretch>
            <a:fillRect/>
          </a:stretch>
        </p:blipFill>
        <p:spPr>
          <a:xfrm>
            <a:off x="1981200" y="3657600"/>
            <a:ext cx="5715000" cy="95250"/>
          </a:xfrm>
          <a:prstGeom prst="rect">
            <a:avLst/>
          </a:prstGeom>
          <a:ln w="12700">
            <a:miter lim="400000"/>
          </a:ln>
        </p:spPr>
      </p:pic>
      <p:sp>
        <p:nvSpPr>
          <p:cNvPr id="4657" name="Title Text"/>
          <p:cNvSpPr txBox="1">
            <a:spLocks noGrp="1"/>
          </p:cNvSpPr>
          <p:nvPr>
            <p:ph type="title"/>
          </p:nvPr>
        </p:nvSpPr>
        <p:spPr>
          <a:xfrm>
            <a:off x="1752600" y="990600"/>
            <a:ext cx="6400800" cy="2514600"/>
          </a:xfrm>
          <a:prstGeom prst="rect">
            <a:avLst/>
          </a:prstGeom>
        </p:spPr>
        <p:txBody>
          <a:bodyPr/>
          <a:lstStyle>
            <a:lvl1pPr algn="ctr"/>
          </a:lstStyle>
          <a:p>
            <a:r>
              <a:t>Title Text</a:t>
            </a:r>
          </a:p>
        </p:txBody>
      </p:sp>
      <p:sp>
        <p:nvSpPr>
          <p:cNvPr id="4658" name="Body Level One…"/>
          <p:cNvSpPr txBox="1">
            <a:spLocks noGrp="1"/>
          </p:cNvSpPr>
          <p:nvPr>
            <p:ph type="body" sz="quarter" idx="1"/>
          </p:nvPr>
        </p:nvSpPr>
        <p:spPr>
          <a:xfrm>
            <a:off x="1752600" y="3886200"/>
            <a:ext cx="6400800" cy="1752600"/>
          </a:xfrm>
          <a:prstGeom prst="rect">
            <a:avLst/>
          </a:prstGeom>
        </p:spPr>
        <p:txBody>
          <a:bodyPr>
            <a:normAutofit/>
          </a:bodyPr>
          <a:lstStyle>
            <a:lvl1pPr marL="0" indent="0" algn="ctr">
              <a:buSzTx/>
              <a:buNone/>
            </a:lvl1pPr>
            <a:lvl2pPr algn="ctr">
              <a:buBlip>
                <a:blip r:embed="rId5"/>
              </a:buBlip>
            </a:lvl2pPr>
            <a:lvl3pPr algn="ctr"/>
            <a:lvl4pPr algn="ctr"/>
            <a:lvl5pPr algn="ctr"/>
          </a:lstStyle>
          <a:p>
            <a:r>
              <a:t>Body Level One</a:t>
            </a:r>
          </a:p>
          <a:p>
            <a:pPr lvl="1"/>
            <a:r>
              <a:t>Body Level Two</a:t>
            </a:r>
          </a:p>
          <a:p>
            <a:pPr lvl="2"/>
            <a:r>
              <a:t>Body Level Three</a:t>
            </a:r>
          </a:p>
          <a:p>
            <a:pPr lvl="3"/>
            <a:r>
              <a:t>Body Level Four</a:t>
            </a:r>
          </a:p>
          <a:p>
            <a:pPr lvl="4"/>
            <a:r>
              <a:t>Body Level Five</a:t>
            </a:r>
          </a:p>
        </p:txBody>
      </p:sp>
      <p:sp>
        <p:nvSpPr>
          <p:cNvPr id="4659" name="Slide Number"/>
          <p:cNvSpPr txBox="1">
            <a:spLocks noGrp="1"/>
          </p:cNvSpPr>
          <p:nvPr>
            <p:ph type="sldNum" sz="quarter" idx="2"/>
          </p:nvPr>
        </p:nvSpPr>
        <p:spPr>
          <a:xfrm>
            <a:off x="8605062" y="6550224"/>
            <a:ext cx="310339" cy="307777"/>
          </a:xfrm>
          <a:prstGeom prst="rect">
            <a:avLst/>
          </a:prstGeom>
        </p:spPr>
        <p:txBody>
          <a:bodyPr/>
          <a:lstStyle>
            <a:lvl1pPr algn="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680537848"/>
      </p:ext>
    </p:extLst>
  </p:cSld>
  <p:clrMapOvr>
    <a:masterClrMapping/>
  </p:clrMapOvr>
  <p:transition spd="med"/>
</p:sldLayout>
</file>

<file path=ppt/slideLayouts/slideLayout308.xml><?xml version="1.0" encoding="utf-8"?>
<p:sldLayout xmlns:a="http://schemas.openxmlformats.org/drawingml/2006/main" xmlns:r="http://schemas.openxmlformats.org/officeDocument/2006/relationships" xmlns:p="http://schemas.openxmlformats.org/presentationml/2006/main" type="tx">
  <p:cSld name="24_Title and Content">
    <p:spTree>
      <p:nvGrpSpPr>
        <p:cNvPr id="1" name=""/>
        <p:cNvGrpSpPr/>
        <p:nvPr/>
      </p:nvGrpSpPr>
      <p:grpSpPr>
        <a:xfrm>
          <a:off x="0" y="0"/>
          <a:ext cx="0" cy="0"/>
          <a:chOff x="0" y="0"/>
          <a:chExt cx="0" cy="0"/>
        </a:xfrm>
      </p:grpSpPr>
      <p:sp>
        <p:nvSpPr>
          <p:cNvPr id="4666" name="Title Text"/>
          <p:cNvSpPr txBox="1">
            <a:spLocks noGrp="1"/>
          </p:cNvSpPr>
          <p:nvPr>
            <p:ph type="title"/>
          </p:nvPr>
        </p:nvSpPr>
        <p:spPr>
          <a:prstGeom prst="rect">
            <a:avLst/>
          </a:prstGeom>
        </p:spPr>
        <p:txBody>
          <a:bodyPr/>
          <a:lstStyle/>
          <a:p>
            <a:r>
              <a:t>Title Text</a:t>
            </a:r>
          </a:p>
        </p:txBody>
      </p:sp>
      <p:sp>
        <p:nvSpPr>
          <p:cNvPr id="4667" name="Body Level One…"/>
          <p:cNvSpPr txBox="1">
            <a:spLocks noGrp="1"/>
          </p:cNvSpPr>
          <p:nvPr>
            <p:ph type="body" idx="1"/>
          </p:nvPr>
        </p:nvSpPr>
        <p:spPr>
          <a:xfrm>
            <a:off x="1062037" y="1766888"/>
            <a:ext cx="7769226" cy="4113213"/>
          </a:xfrm>
          <a:prstGeom prst="rect">
            <a:avLst/>
          </a:prstGeom>
        </p:spPr>
        <p:txBody>
          <a:bodyPr>
            <a:normAutofit/>
          </a:bodyPr>
          <a:lstStyle>
            <a:lvl1pPr>
              <a:buBlip>
                <a:blip r:embed="rId2"/>
              </a:buBlip>
            </a:lvl1pPr>
            <a:lvl2pPr>
              <a:buBlip>
                <a:blip r:embed="rId3"/>
              </a:buBlip>
            </a:lvl2pPr>
          </a:lstStyle>
          <a:p>
            <a:r>
              <a:t>Body Level One</a:t>
            </a:r>
          </a:p>
          <a:p>
            <a:pPr lvl="1"/>
            <a:r>
              <a:t>Body Level Two</a:t>
            </a:r>
          </a:p>
          <a:p>
            <a:pPr lvl="2"/>
            <a:r>
              <a:t>Body Level Three</a:t>
            </a:r>
          </a:p>
          <a:p>
            <a:pPr lvl="3"/>
            <a:r>
              <a:t>Body Level Four</a:t>
            </a:r>
          </a:p>
          <a:p>
            <a:pPr lvl="4"/>
            <a:r>
              <a:t>Body Level Five</a:t>
            </a:r>
          </a:p>
        </p:txBody>
      </p:sp>
      <p:sp>
        <p:nvSpPr>
          <p:cNvPr id="4668"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621859415"/>
      </p:ext>
    </p:extLst>
  </p:cSld>
  <p:clrMapOvr>
    <a:masterClrMapping/>
  </p:clrMapOvr>
  <p:transition spd="med"/>
</p:sldLayout>
</file>

<file path=ppt/slideLayouts/slideLayout309.xml><?xml version="1.0" encoding="utf-8"?>
<p:sldLayout xmlns:a="http://schemas.openxmlformats.org/drawingml/2006/main" xmlns:r="http://schemas.openxmlformats.org/officeDocument/2006/relationships" xmlns:p="http://schemas.openxmlformats.org/presentationml/2006/main" type="tx">
  <p:cSld name="18_Section Header">
    <p:spTree>
      <p:nvGrpSpPr>
        <p:cNvPr id="1" name=""/>
        <p:cNvGrpSpPr/>
        <p:nvPr/>
      </p:nvGrpSpPr>
      <p:grpSpPr>
        <a:xfrm>
          <a:off x="0" y="0"/>
          <a:ext cx="0" cy="0"/>
          <a:chOff x="0" y="0"/>
          <a:chExt cx="0" cy="0"/>
        </a:xfrm>
      </p:grpSpPr>
      <p:sp>
        <p:nvSpPr>
          <p:cNvPr id="4675" name="Title Text"/>
          <p:cNvSpPr txBox="1">
            <a:spLocks noGrp="1"/>
          </p:cNvSpPr>
          <p:nvPr>
            <p:ph type="title"/>
          </p:nvPr>
        </p:nvSpPr>
        <p:spPr>
          <a:xfrm>
            <a:off x="722312" y="4406900"/>
            <a:ext cx="7772401" cy="1362075"/>
          </a:xfrm>
          <a:prstGeom prst="rect">
            <a:avLst/>
          </a:prstGeom>
        </p:spPr>
        <p:txBody>
          <a:bodyPr anchor="t"/>
          <a:lstStyle>
            <a:lvl1pPr>
              <a:defRPr sz="4000" b="1" cap="all"/>
            </a:lvl1pPr>
          </a:lstStyle>
          <a:p>
            <a:r>
              <a:t>Title Text</a:t>
            </a:r>
          </a:p>
        </p:txBody>
      </p:sp>
      <p:sp>
        <p:nvSpPr>
          <p:cNvPr id="4676"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vl1pPr>
            <a:lvl2pPr marL="0" indent="457200">
              <a:spcBef>
                <a:spcPts val="400"/>
              </a:spcBef>
              <a:buSzTx/>
              <a:buNone/>
              <a:defRPr sz="2000"/>
            </a:lvl2pPr>
            <a:lvl3pPr marL="0" indent="914400">
              <a:spcBef>
                <a:spcPts val="400"/>
              </a:spcBef>
              <a:buSzTx/>
              <a:buNone/>
              <a:defRPr sz="2000"/>
            </a:lvl3pPr>
            <a:lvl4pPr marL="0" indent="1371600">
              <a:spcBef>
                <a:spcPts val="400"/>
              </a:spcBef>
              <a:buSzTx/>
              <a:buNone/>
              <a:defRPr sz="2000"/>
            </a:lvl4pPr>
            <a:lvl5pPr marL="0" indent="1828800">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4677"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201818374"/>
      </p:ext>
    </p:extLst>
  </p:cSld>
  <p:clrMapOvr>
    <a:masterClrMapping/>
  </p:clrMapOvr>
  <p:transition spd="med"/>
</p:sldLayout>
</file>

<file path=ppt/slideLayouts/slideLayout3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4"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5"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2E524601-B81A-284C-8D49-5BB266B52D21}" type="slidenum">
              <a:rPr lang="en-US" smtClean="0"/>
              <a:pPr>
                <a:defRPr/>
              </a:pPr>
              <a:t>‹#›</a:t>
            </a:fld>
            <a:endParaRPr lang="en-US" dirty="0"/>
          </a:p>
        </p:txBody>
      </p:sp>
    </p:spTree>
    <p:extLst>
      <p:ext uri="{BB962C8B-B14F-4D97-AF65-F5344CB8AC3E}">
        <p14:creationId xmlns:p14="http://schemas.microsoft.com/office/powerpoint/2010/main" val="3568667325"/>
      </p:ext>
    </p:extLst>
  </p:cSld>
  <p:clrMapOvr>
    <a:masterClrMapping/>
  </p:clrMapOvr>
  <p:transition/>
</p:sldLayout>
</file>

<file path=ppt/slideLayouts/slideLayout310.xml><?xml version="1.0" encoding="utf-8"?>
<p:sldLayout xmlns:a="http://schemas.openxmlformats.org/drawingml/2006/main" xmlns:r="http://schemas.openxmlformats.org/officeDocument/2006/relationships" xmlns:p="http://schemas.openxmlformats.org/presentationml/2006/main" type="tx">
  <p:cSld name="19_Two Content">
    <p:spTree>
      <p:nvGrpSpPr>
        <p:cNvPr id="1" name=""/>
        <p:cNvGrpSpPr/>
        <p:nvPr/>
      </p:nvGrpSpPr>
      <p:grpSpPr>
        <a:xfrm>
          <a:off x="0" y="0"/>
          <a:ext cx="0" cy="0"/>
          <a:chOff x="0" y="0"/>
          <a:chExt cx="0" cy="0"/>
        </a:xfrm>
      </p:grpSpPr>
      <p:sp>
        <p:nvSpPr>
          <p:cNvPr id="4684" name="Title Text"/>
          <p:cNvSpPr txBox="1">
            <a:spLocks noGrp="1"/>
          </p:cNvSpPr>
          <p:nvPr>
            <p:ph type="title"/>
          </p:nvPr>
        </p:nvSpPr>
        <p:spPr>
          <a:prstGeom prst="rect">
            <a:avLst/>
          </a:prstGeom>
        </p:spPr>
        <p:txBody>
          <a:bodyPr/>
          <a:lstStyle/>
          <a:p>
            <a:r>
              <a:t>Title Text</a:t>
            </a:r>
          </a:p>
        </p:txBody>
      </p:sp>
      <p:sp>
        <p:nvSpPr>
          <p:cNvPr id="4685" name="Body Level One…"/>
          <p:cNvSpPr txBox="1">
            <a:spLocks noGrp="1"/>
          </p:cNvSpPr>
          <p:nvPr>
            <p:ph type="body" sz="half" idx="1"/>
          </p:nvPr>
        </p:nvSpPr>
        <p:spPr>
          <a:xfrm>
            <a:off x="1062037" y="1766888"/>
            <a:ext cx="3808414" cy="4113213"/>
          </a:xfrm>
          <a:prstGeom prst="rect">
            <a:avLst/>
          </a:prstGeom>
        </p:spPr>
        <p:txBody>
          <a:bodyPr>
            <a:normAutofit/>
          </a:bodyPr>
          <a:lstStyle>
            <a:lvl1pPr>
              <a:spcBef>
                <a:spcPts val="600"/>
              </a:spcBef>
              <a:buBlip>
                <a:blip r:embed="rId2"/>
              </a:buBlip>
              <a:defRPr sz="2800"/>
            </a:lvl1pPr>
            <a:lvl2pPr marL="790575" indent="-333375">
              <a:spcBef>
                <a:spcPts val="600"/>
              </a:spcBef>
              <a:buBlip>
                <a:blip r:embed="rId3"/>
              </a:buBlip>
              <a:defRPr sz="2800"/>
            </a:lvl2pPr>
            <a:lvl3pPr marL="1234439" indent="-320039">
              <a:spcBef>
                <a:spcPts val="600"/>
              </a:spcBef>
              <a:defRPr sz="2800"/>
            </a:lvl3pPr>
            <a:lvl4pPr marL="1727200" indent="-355600">
              <a:spcBef>
                <a:spcPts val="600"/>
              </a:spcBef>
              <a:defRPr sz="2800"/>
            </a:lvl4pPr>
            <a:lvl5pPr marL="2184400" indent="-355600">
              <a:spcBef>
                <a:spcPts val="600"/>
              </a:spcBef>
              <a:defRPr sz="2800"/>
            </a:lvl5pPr>
          </a:lstStyle>
          <a:p>
            <a:r>
              <a:t>Body Level One</a:t>
            </a:r>
          </a:p>
          <a:p>
            <a:pPr lvl="1"/>
            <a:r>
              <a:t>Body Level Two</a:t>
            </a:r>
          </a:p>
          <a:p>
            <a:pPr lvl="2"/>
            <a:r>
              <a:t>Body Level Three</a:t>
            </a:r>
          </a:p>
          <a:p>
            <a:pPr lvl="3"/>
            <a:r>
              <a:t>Body Level Four</a:t>
            </a:r>
          </a:p>
          <a:p>
            <a:pPr lvl="4"/>
            <a:r>
              <a:t>Body Level Five</a:t>
            </a:r>
          </a:p>
        </p:txBody>
      </p:sp>
      <p:sp>
        <p:nvSpPr>
          <p:cNvPr id="4686"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988695234"/>
      </p:ext>
    </p:extLst>
  </p:cSld>
  <p:clrMapOvr>
    <a:masterClrMapping/>
  </p:clrMapOvr>
  <p:transition spd="med"/>
</p:sldLayout>
</file>

<file path=ppt/slideLayouts/slideLayout311.xml><?xml version="1.0" encoding="utf-8"?>
<p:sldLayout xmlns:a="http://schemas.openxmlformats.org/drawingml/2006/main" xmlns:r="http://schemas.openxmlformats.org/officeDocument/2006/relationships" xmlns:p="http://schemas.openxmlformats.org/presentationml/2006/main" type="tx">
  <p:cSld name="18_Comparison">
    <p:spTree>
      <p:nvGrpSpPr>
        <p:cNvPr id="1" name=""/>
        <p:cNvGrpSpPr/>
        <p:nvPr/>
      </p:nvGrpSpPr>
      <p:grpSpPr>
        <a:xfrm>
          <a:off x="0" y="0"/>
          <a:ext cx="0" cy="0"/>
          <a:chOff x="0" y="0"/>
          <a:chExt cx="0" cy="0"/>
        </a:xfrm>
      </p:grpSpPr>
      <p:sp>
        <p:nvSpPr>
          <p:cNvPr id="4693" name="Title Text"/>
          <p:cNvSpPr txBox="1">
            <a:spLocks noGrp="1"/>
          </p:cNvSpPr>
          <p:nvPr>
            <p:ph type="title"/>
          </p:nvPr>
        </p:nvSpPr>
        <p:spPr>
          <a:xfrm>
            <a:off x="457200" y="274638"/>
            <a:ext cx="8229600" cy="1143001"/>
          </a:xfrm>
          <a:prstGeom prst="rect">
            <a:avLst/>
          </a:prstGeom>
        </p:spPr>
        <p:txBody>
          <a:bodyPr/>
          <a:lstStyle/>
          <a:p>
            <a:r>
              <a:t>Title Text</a:t>
            </a:r>
          </a:p>
        </p:txBody>
      </p:sp>
      <p:sp>
        <p:nvSpPr>
          <p:cNvPr id="4694"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vl1pPr>
            <a:lvl2pPr marL="0" indent="457200">
              <a:spcBef>
                <a:spcPts val="500"/>
              </a:spcBef>
              <a:buSzTx/>
              <a:buNone/>
              <a:defRPr sz="2400" b="1"/>
            </a:lvl2pPr>
            <a:lvl3pPr marL="0" indent="914400">
              <a:spcBef>
                <a:spcPts val="500"/>
              </a:spcBef>
              <a:buSzTx/>
              <a:buNone/>
              <a:defRPr sz="2400" b="1"/>
            </a:lvl3pPr>
            <a:lvl4pPr marL="0" indent="1371600">
              <a:spcBef>
                <a:spcPts val="500"/>
              </a:spcBef>
              <a:buSzTx/>
              <a:buNone/>
              <a:defRPr sz="2400" b="1"/>
            </a:lvl4pPr>
            <a:lvl5pPr marL="0" indent="1828800">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4695"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pPr>
            <a:endParaRPr/>
          </a:p>
        </p:txBody>
      </p:sp>
      <p:sp>
        <p:nvSpPr>
          <p:cNvPr id="4696"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594098919"/>
      </p:ext>
    </p:extLst>
  </p:cSld>
  <p:clrMapOvr>
    <a:masterClrMapping/>
  </p:clrMapOvr>
  <p:transition spd="med"/>
</p:sldLayout>
</file>

<file path=ppt/slideLayouts/slideLayout312.xml><?xml version="1.0" encoding="utf-8"?>
<p:sldLayout xmlns:a="http://schemas.openxmlformats.org/drawingml/2006/main" xmlns:r="http://schemas.openxmlformats.org/officeDocument/2006/relationships" xmlns:p="http://schemas.openxmlformats.org/presentationml/2006/main" type="tx">
  <p:cSld name="19_Title Only">
    <p:spTree>
      <p:nvGrpSpPr>
        <p:cNvPr id="1" name=""/>
        <p:cNvGrpSpPr/>
        <p:nvPr/>
      </p:nvGrpSpPr>
      <p:grpSpPr>
        <a:xfrm>
          <a:off x="0" y="0"/>
          <a:ext cx="0" cy="0"/>
          <a:chOff x="0" y="0"/>
          <a:chExt cx="0" cy="0"/>
        </a:xfrm>
      </p:grpSpPr>
      <p:sp>
        <p:nvSpPr>
          <p:cNvPr id="4703" name="Title Text"/>
          <p:cNvSpPr txBox="1">
            <a:spLocks noGrp="1"/>
          </p:cNvSpPr>
          <p:nvPr>
            <p:ph type="title"/>
          </p:nvPr>
        </p:nvSpPr>
        <p:spPr>
          <a:prstGeom prst="rect">
            <a:avLst/>
          </a:prstGeom>
        </p:spPr>
        <p:txBody>
          <a:bodyPr/>
          <a:lstStyle/>
          <a:p>
            <a:r>
              <a:t>Title Text</a:t>
            </a:r>
          </a:p>
        </p:txBody>
      </p:sp>
      <p:sp>
        <p:nvSpPr>
          <p:cNvPr id="4704"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902823604"/>
      </p:ext>
    </p:extLst>
  </p:cSld>
  <p:clrMapOvr>
    <a:masterClrMapping/>
  </p:clrMapOvr>
  <p:transition spd="med"/>
</p:sldLayout>
</file>

<file path=ppt/slideLayouts/slideLayout313.xml><?xml version="1.0" encoding="utf-8"?>
<p:sldLayout xmlns:a="http://schemas.openxmlformats.org/drawingml/2006/main" xmlns:r="http://schemas.openxmlformats.org/officeDocument/2006/relationships" xmlns:p="http://schemas.openxmlformats.org/presentationml/2006/main" type="tx">
  <p:cSld name="23_Blank">
    <p:spTree>
      <p:nvGrpSpPr>
        <p:cNvPr id="1" name=""/>
        <p:cNvGrpSpPr/>
        <p:nvPr/>
      </p:nvGrpSpPr>
      <p:grpSpPr>
        <a:xfrm>
          <a:off x="0" y="0"/>
          <a:ext cx="0" cy="0"/>
          <a:chOff x="0" y="0"/>
          <a:chExt cx="0" cy="0"/>
        </a:xfrm>
      </p:grpSpPr>
      <p:sp>
        <p:nvSpPr>
          <p:cNvPr id="4711"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245575470"/>
      </p:ext>
    </p:extLst>
  </p:cSld>
  <p:clrMapOvr>
    <a:masterClrMapping/>
  </p:clrMapOvr>
  <p:transition spd="med"/>
</p:sldLayout>
</file>

<file path=ppt/slideLayouts/slideLayout314.xml><?xml version="1.0" encoding="utf-8"?>
<p:sldLayout xmlns:a="http://schemas.openxmlformats.org/drawingml/2006/main" xmlns:r="http://schemas.openxmlformats.org/officeDocument/2006/relationships" xmlns:p="http://schemas.openxmlformats.org/presentationml/2006/main" type="tx">
  <p:cSld name="18_Content with Caption">
    <p:spTree>
      <p:nvGrpSpPr>
        <p:cNvPr id="1" name=""/>
        <p:cNvGrpSpPr/>
        <p:nvPr/>
      </p:nvGrpSpPr>
      <p:grpSpPr>
        <a:xfrm>
          <a:off x="0" y="0"/>
          <a:ext cx="0" cy="0"/>
          <a:chOff x="0" y="0"/>
          <a:chExt cx="0" cy="0"/>
        </a:xfrm>
      </p:grpSpPr>
      <p:sp>
        <p:nvSpPr>
          <p:cNvPr id="4718" name="Title Text"/>
          <p:cNvSpPr txBox="1">
            <a:spLocks noGrp="1"/>
          </p:cNvSpPr>
          <p:nvPr>
            <p:ph type="title"/>
          </p:nvPr>
        </p:nvSpPr>
        <p:spPr>
          <a:xfrm>
            <a:off x="457200" y="273050"/>
            <a:ext cx="3008314" cy="1162050"/>
          </a:xfrm>
          <a:prstGeom prst="rect">
            <a:avLst/>
          </a:prstGeom>
        </p:spPr>
        <p:txBody>
          <a:bodyPr/>
          <a:lstStyle>
            <a:lvl1pPr>
              <a:defRPr sz="2000" b="1"/>
            </a:lvl1pPr>
          </a:lstStyle>
          <a:p>
            <a:r>
              <a:t>Title Text</a:t>
            </a:r>
          </a:p>
        </p:txBody>
      </p:sp>
      <p:sp>
        <p:nvSpPr>
          <p:cNvPr id="4719" name="Body Level One…"/>
          <p:cNvSpPr txBox="1">
            <a:spLocks noGrp="1"/>
          </p:cNvSpPr>
          <p:nvPr>
            <p:ph type="body" idx="1"/>
          </p:nvPr>
        </p:nvSpPr>
        <p:spPr>
          <a:xfrm>
            <a:off x="3575050" y="273050"/>
            <a:ext cx="5111750" cy="5853113"/>
          </a:xfrm>
          <a:prstGeom prst="rect">
            <a:avLst/>
          </a:prstGeom>
        </p:spPr>
        <p:txBody>
          <a:bodyPr>
            <a:normAutofit/>
          </a:bodyPr>
          <a:lstStyle>
            <a:lvl1pPr>
              <a:buBlip>
                <a:blip r:embed="rId2"/>
              </a:buBlip>
            </a:lvl1pPr>
            <a:lvl2pPr>
              <a:buBlip>
                <a:blip r:embed="rId3"/>
              </a:buBlip>
            </a:lvl2pPr>
          </a:lstStyle>
          <a:p>
            <a:r>
              <a:t>Body Level One</a:t>
            </a:r>
          </a:p>
          <a:p>
            <a:pPr lvl="1"/>
            <a:r>
              <a:t>Body Level Two</a:t>
            </a:r>
          </a:p>
          <a:p>
            <a:pPr lvl="2"/>
            <a:r>
              <a:t>Body Level Three</a:t>
            </a:r>
          </a:p>
          <a:p>
            <a:pPr lvl="3"/>
            <a:r>
              <a:t>Body Level Four</a:t>
            </a:r>
          </a:p>
          <a:p>
            <a:pPr lvl="4"/>
            <a:r>
              <a:t>Body Level Five</a:t>
            </a:r>
          </a:p>
        </p:txBody>
      </p:sp>
      <p:sp>
        <p:nvSpPr>
          <p:cNvPr id="4720"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pPr>
            <a:endParaRPr/>
          </a:p>
        </p:txBody>
      </p:sp>
      <p:sp>
        <p:nvSpPr>
          <p:cNvPr id="4721"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425363994"/>
      </p:ext>
    </p:extLst>
  </p:cSld>
  <p:clrMapOvr>
    <a:masterClrMapping/>
  </p:clrMapOvr>
  <p:transition spd="med"/>
</p:sldLayout>
</file>

<file path=ppt/slideLayouts/slideLayout315.xml><?xml version="1.0" encoding="utf-8"?>
<p:sldLayout xmlns:a="http://schemas.openxmlformats.org/drawingml/2006/main" xmlns:r="http://schemas.openxmlformats.org/officeDocument/2006/relationships" xmlns:p="http://schemas.openxmlformats.org/presentationml/2006/main" type="tx">
  <p:cSld name="18_Picture with Caption">
    <p:spTree>
      <p:nvGrpSpPr>
        <p:cNvPr id="1" name=""/>
        <p:cNvGrpSpPr/>
        <p:nvPr/>
      </p:nvGrpSpPr>
      <p:grpSpPr>
        <a:xfrm>
          <a:off x="0" y="0"/>
          <a:ext cx="0" cy="0"/>
          <a:chOff x="0" y="0"/>
          <a:chExt cx="0" cy="0"/>
        </a:xfrm>
      </p:grpSpPr>
      <p:sp>
        <p:nvSpPr>
          <p:cNvPr id="4728" name="Title Text"/>
          <p:cNvSpPr txBox="1">
            <a:spLocks noGrp="1"/>
          </p:cNvSpPr>
          <p:nvPr>
            <p:ph type="title"/>
          </p:nvPr>
        </p:nvSpPr>
        <p:spPr>
          <a:xfrm>
            <a:off x="1792288" y="4800600"/>
            <a:ext cx="5486401" cy="566738"/>
          </a:xfrm>
          <a:prstGeom prst="rect">
            <a:avLst/>
          </a:prstGeom>
        </p:spPr>
        <p:txBody>
          <a:bodyPr/>
          <a:lstStyle>
            <a:lvl1pPr>
              <a:defRPr sz="2000" b="1"/>
            </a:lvl1pPr>
          </a:lstStyle>
          <a:p>
            <a:r>
              <a:t>Title Text</a:t>
            </a:r>
          </a:p>
        </p:txBody>
      </p:sp>
      <p:sp>
        <p:nvSpPr>
          <p:cNvPr id="4729"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4730"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vl1pPr>
            <a:lvl2pPr marL="0" indent="457200">
              <a:spcBef>
                <a:spcPts val="300"/>
              </a:spcBef>
              <a:buSzTx/>
              <a:buNone/>
              <a:defRPr sz="1400"/>
            </a:lvl2pPr>
            <a:lvl3pPr marL="0" indent="914400">
              <a:spcBef>
                <a:spcPts val="300"/>
              </a:spcBef>
              <a:buSzTx/>
              <a:buNone/>
              <a:defRPr sz="1400"/>
            </a:lvl3pPr>
            <a:lvl4pPr marL="0" indent="1371600">
              <a:spcBef>
                <a:spcPts val="300"/>
              </a:spcBef>
              <a:buSzTx/>
              <a:buNone/>
              <a:defRPr sz="1400"/>
            </a:lvl4pPr>
            <a:lvl5pPr marL="0" indent="1828800">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4731"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085621021"/>
      </p:ext>
    </p:extLst>
  </p:cSld>
  <p:clrMapOvr>
    <a:masterClrMapping/>
  </p:clrMapOvr>
  <p:transition spd="med"/>
</p:sldLayout>
</file>

<file path=ppt/slideLayouts/slideLayout316.xml><?xml version="1.0" encoding="utf-8"?>
<p:sldLayout xmlns:a="http://schemas.openxmlformats.org/drawingml/2006/main" xmlns:r="http://schemas.openxmlformats.org/officeDocument/2006/relationships" xmlns:p="http://schemas.openxmlformats.org/presentationml/2006/main" showMasterSp="0" type="tx">
  <p:cSld name="28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4738" name="Title Text"/>
          <p:cNvSpPr txBox="1">
            <a:spLocks noGrp="1"/>
          </p:cNvSpPr>
          <p:nvPr>
            <p:ph type="title"/>
          </p:nvPr>
        </p:nvSpPr>
        <p:spPr>
          <a:xfrm>
            <a:off x="685800" y="22860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739"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algn="ct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lgn="ctr">
              <a:defRPr b="1" i="0">
                <a:latin typeface="Arial" panose="020B0604020202020204" pitchFamily="34" charset="0"/>
                <a:ea typeface="Arial" panose="020B0604020202020204" pitchFamily="34" charset="0"/>
                <a:cs typeface="Arial" panose="020B0604020202020204" pitchFamily="34" charset="0"/>
                <a:sym typeface="Arial"/>
              </a:defRPr>
            </a:lvl3pPr>
            <a:lvl4pPr algn="ct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lgn="ct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740"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025850710"/>
      </p:ext>
    </p:extLst>
  </p:cSld>
  <p:clrMapOvr>
    <a:masterClrMapping/>
  </p:clrMapOvr>
  <p:transition spd="med"/>
</p:sldLayout>
</file>

<file path=ppt/slideLayouts/slideLayout317.xml><?xml version="1.0" encoding="utf-8"?>
<p:sldLayout xmlns:a="http://schemas.openxmlformats.org/drawingml/2006/main" xmlns:r="http://schemas.openxmlformats.org/officeDocument/2006/relationships" xmlns:p="http://schemas.openxmlformats.org/presentationml/2006/main" showMasterSp="0" type="tx">
  <p:cSld name="25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4747"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748"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74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776591666"/>
      </p:ext>
    </p:extLst>
  </p:cSld>
  <p:clrMapOvr>
    <a:masterClrMapping/>
  </p:clrMapOvr>
  <p:transition spd="med"/>
</p:sldLayout>
</file>

<file path=ppt/slideLayouts/slideLayout318.xml><?xml version="1.0" encoding="utf-8"?>
<p:sldLayout xmlns:a="http://schemas.openxmlformats.org/drawingml/2006/main" xmlns:r="http://schemas.openxmlformats.org/officeDocument/2006/relationships" xmlns:p="http://schemas.openxmlformats.org/presentationml/2006/main" showMasterSp="0" type="tx">
  <p:cSld name="19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4756"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757"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758"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062187896"/>
      </p:ext>
    </p:extLst>
  </p:cSld>
  <p:clrMapOvr>
    <a:masterClrMapping/>
  </p:clrMapOvr>
  <p:transition spd="med"/>
</p:sldLayout>
</file>

<file path=ppt/slideLayouts/slideLayout319.xml><?xml version="1.0" encoding="utf-8"?>
<p:sldLayout xmlns:a="http://schemas.openxmlformats.org/drawingml/2006/main" xmlns:r="http://schemas.openxmlformats.org/officeDocument/2006/relationships" xmlns:p="http://schemas.openxmlformats.org/presentationml/2006/main" showMasterSp="0" type="tx">
  <p:cSld name="20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4765"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766"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767"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5110528"/>
      </p:ext>
    </p:extLst>
  </p:cSld>
  <p:clrMapOvr>
    <a:masterClrMapping/>
  </p:clrMapOvr>
  <p:transition spd="med"/>
</p:sldLayout>
</file>

<file path=ppt/slideLayouts/slideLayout3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3"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4"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ABB98C5F-39FA-514F-B41D-4A35F65A936B}" type="slidenum">
              <a:rPr lang="en-US" smtClean="0"/>
              <a:pPr>
                <a:defRPr/>
              </a:pPr>
              <a:t>‹#›</a:t>
            </a:fld>
            <a:endParaRPr lang="en-US" dirty="0"/>
          </a:p>
        </p:txBody>
      </p:sp>
    </p:spTree>
    <p:extLst>
      <p:ext uri="{BB962C8B-B14F-4D97-AF65-F5344CB8AC3E}">
        <p14:creationId xmlns:p14="http://schemas.microsoft.com/office/powerpoint/2010/main" val="2385556020"/>
      </p:ext>
    </p:extLst>
  </p:cSld>
  <p:clrMapOvr>
    <a:masterClrMapping/>
  </p:clrMapOvr>
  <p:transition/>
</p:sldLayout>
</file>

<file path=ppt/slideLayouts/slideLayout320.xml><?xml version="1.0" encoding="utf-8"?>
<p:sldLayout xmlns:a="http://schemas.openxmlformats.org/drawingml/2006/main" xmlns:r="http://schemas.openxmlformats.org/officeDocument/2006/relationships" xmlns:p="http://schemas.openxmlformats.org/presentationml/2006/main" showMasterSp="0" type="tx">
  <p:cSld name="19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4774"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775"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776"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4777"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908625909"/>
      </p:ext>
    </p:extLst>
  </p:cSld>
  <p:clrMapOvr>
    <a:masterClrMapping/>
  </p:clrMapOvr>
  <p:transition spd="med"/>
</p:sldLayout>
</file>

<file path=ppt/slideLayouts/slideLayout321.xml><?xml version="1.0" encoding="utf-8"?>
<p:sldLayout xmlns:a="http://schemas.openxmlformats.org/drawingml/2006/main" xmlns:r="http://schemas.openxmlformats.org/officeDocument/2006/relationships" xmlns:p="http://schemas.openxmlformats.org/presentationml/2006/main" showMasterSp="0" type="tx">
  <p:cSld name="20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4784"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785"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649224974"/>
      </p:ext>
    </p:extLst>
  </p:cSld>
  <p:clrMapOvr>
    <a:masterClrMapping/>
  </p:clrMapOvr>
  <p:transition spd="med"/>
</p:sldLayout>
</file>

<file path=ppt/slideLayouts/slideLayout322.xml><?xml version="1.0" encoding="utf-8"?>
<p:sldLayout xmlns:a="http://schemas.openxmlformats.org/drawingml/2006/main" xmlns:r="http://schemas.openxmlformats.org/officeDocument/2006/relationships" xmlns:p="http://schemas.openxmlformats.org/presentationml/2006/main" showMasterSp="0" type="tx">
  <p:cSld name="24_Blank">
    <p:bg>
      <p:bgPr>
        <a:solidFill>
          <a:schemeClr val="accent3">
            <a:lumOff val="44000"/>
          </a:schemeClr>
        </a:solidFill>
        <a:effectLst/>
      </p:bgPr>
    </p:bg>
    <p:spTree>
      <p:nvGrpSpPr>
        <p:cNvPr id="1" name=""/>
        <p:cNvGrpSpPr/>
        <p:nvPr/>
      </p:nvGrpSpPr>
      <p:grpSpPr>
        <a:xfrm>
          <a:off x="0" y="0"/>
          <a:ext cx="0" cy="0"/>
          <a:chOff x="0" y="0"/>
          <a:chExt cx="0" cy="0"/>
        </a:xfrm>
      </p:grpSpPr>
      <p:sp>
        <p:nvSpPr>
          <p:cNvPr id="4792"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934471715"/>
      </p:ext>
    </p:extLst>
  </p:cSld>
  <p:clrMapOvr>
    <a:masterClrMapping/>
  </p:clrMapOvr>
  <p:transition spd="med"/>
</p:sldLayout>
</file>

<file path=ppt/slideLayouts/slideLayout323.xml><?xml version="1.0" encoding="utf-8"?>
<p:sldLayout xmlns:a="http://schemas.openxmlformats.org/drawingml/2006/main" xmlns:r="http://schemas.openxmlformats.org/officeDocument/2006/relationships" xmlns:p="http://schemas.openxmlformats.org/presentationml/2006/main" showMasterSp="0" type="tx">
  <p:cSld name="19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4799"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800"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801"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4802"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736067534"/>
      </p:ext>
    </p:extLst>
  </p:cSld>
  <p:clrMapOvr>
    <a:masterClrMapping/>
  </p:clrMapOvr>
  <p:transition spd="med"/>
</p:sldLayout>
</file>

<file path=ppt/slideLayouts/slideLayout324.xml><?xml version="1.0" encoding="utf-8"?>
<p:sldLayout xmlns:a="http://schemas.openxmlformats.org/drawingml/2006/main" xmlns:r="http://schemas.openxmlformats.org/officeDocument/2006/relationships" xmlns:p="http://schemas.openxmlformats.org/presentationml/2006/main" showMasterSp="0" type="tx">
  <p:cSld name="19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4809"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810"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4811"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812"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084872199"/>
      </p:ext>
    </p:extLst>
  </p:cSld>
  <p:clrMapOvr>
    <a:masterClrMapping/>
  </p:clrMapOvr>
  <p:transition spd="med"/>
</p:sldLayout>
</file>

<file path=ppt/slideLayouts/slideLayout325.xml><?xml version="1.0" encoding="utf-8"?>
<p:sldLayout xmlns:a="http://schemas.openxmlformats.org/drawingml/2006/main" xmlns:r="http://schemas.openxmlformats.org/officeDocument/2006/relationships" xmlns:p="http://schemas.openxmlformats.org/presentationml/2006/main" showMasterSp="0" type="tx">
  <p:cSld name="29_Title Slide">
    <p:bg>
      <p:bgPr>
        <a:solidFill>
          <a:srgbClr val="720000"/>
        </a:solidFill>
        <a:effectLst/>
      </p:bgPr>
    </p:bg>
    <p:spTree>
      <p:nvGrpSpPr>
        <p:cNvPr id="1" name=""/>
        <p:cNvGrpSpPr/>
        <p:nvPr/>
      </p:nvGrpSpPr>
      <p:grpSpPr>
        <a:xfrm>
          <a:off x="0" y="0"/>
          <a:ext cx="0" cy="0"/>
          <a:chOff x="0" y="0"/>
          <a:chExt cx="0" cy="0"/>
        </a:xfrm>
      </p:grpSpPr>
      <p:grpSp>
        <p:nvGrpSpPr>
          <p:cNvPr id="4821" name="Group 2"/>
          <p:cNvGrpSpPr/>
          <p:nvPr/>
        </p:nvGrpSpPr>
        <p:grpSpPr>
          <a:xfrm>
            <a:off x="0" y="0"/>
            <a:ext cx="8458200" cy="5943600"/>
            <a:chOff x="0" y="0"/>
            <a:chExt cx="8458200" cy="5943600"/>
          </a:xfrm>
        </p:grpSpPr>
        <p:sp>
          <p:nvSpPr>
            <p:cNvPr id="4819" name="Freeform 3"/>
            <p:cNvSpPr/>
            <p:nvPr/>
          </p:nvSpPr>
          <p:spPr>
            <a:xfrm>
              <a:off x="0" y="2286000"/>
              <a:ext cx="8183563" cy="3657600"/>
            </a:xfrm>
            <a:custGeom>
              <a:avLst/>
              <a:gdLst/>
              <a:ahLst/>
              <a:cxnLst>
                <a:cxn ang="0">
                  <a:pos x="wd2" y="hd2"/>
                </a:cxn>
                <a:cxn ang="5400000">
                  <a:pos x="wd2" y="hd2"/>
                </a:cxn>
                <a:cxn ang="10800000">
                  <a:pos x="wd2" y="hd2"/>
                </a:cxn>
                <a:cxn ang="16200000">
                  <a:pos x="wd2" y="hd2"/>
                </a:cxn>
              </a:cxnLst>
              <a:rect l="0" t="0" r="r" b="b"/>
              <a:pathLst>
                <a:path w="21600" h="21600" extrusionOk="0">
                  <a:moveTo>
                    <a:pt x="21596" y="16584"/>
                  </a:moveTo>
                  <a:lnTo>
                    <a:pt x="0" y="21600"/>
                  </a:lnTo>
                  <a:lnTo>
                    <a:pt x="0" y="11738"/>
                  </a:lnTo>
                  <a:lnTo>
                    <a:pt x="21600" y="0"/>
                  </a:lnTo>
                  <a:lnTo>
                    <a:pt x="21600" y="13275"/>
                  </a:lnTo>
                  <a:lnTo>
                    <a:pt x="21596" y="16584"/>
                  </a:lnTo>
                  <a:close/>
                </a:path>
              </a:pathLst>
            </a:custGeom>
            <a:gradFill flip="none" rotWithShape="1">
              <a:gsLst>
                <a:gs pos="0">
                  <a:srgbClr val="61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820" name="Freeform 4"/>
            <p:cNvSpPr/>
            <p:nvPr/>
          </p:nvSpPr>
          <p:spPr>
            <a:xfrm>
              <a:off x="0" y="0"/>
              <a:ext cx="8458200" cy="5856288"/>
            </a:xfrm>
            <a:custGeom>
              <a:avLst/>
              <a:gdLst/>
              <a:ahLst/>
              <a:cxnLst>
                <a:cxn ang="0">
                  <a:pos x="wd2" y="hd2"/>
                </a:cxn>
                <a:cxn ang="5400000">
                  <a:pos x="wd2" y="hd2"/>
                </a:cxn>
                <a:cxn ang="10800000">
                  <a:pos x="wd2" y="hd2"/>
                </a:cxn>
                <a:cxn ang="16200000">
                  <a:pos x="wd2" y="hd2"/>
                </a:cxn>
              </a:cxnLst>
              <a:rect l="0" t="0" r="r" b="b"/>
              <a:pathLst>
                <a:path w="21600" h="21600" extrusionOk="0">
                  <a:moveTo>
                    <a:pt x="21531" y="18789"/>
                  </a:moveTo>
                  <a:lnTo>
                    <a:pt x="0" y="21600"/>
                  </a:lnTo>
                  <a:lnTo>
                    <a:pt x="0" y="53"/>
                  </a:lnTo>
                  <a:lnTo>
                    <a:pt x="21600" y="0"/>
                  </a:lnTo>
                  <a:lnTo>
                    <a:pt x="21531" y="18789"/>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4822"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vl2pPr algn="ct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2pPr>
            <a:lvl3pPr algn="ct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3pPr>
            <a:lvl4pPr algn="ct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4pPr>
            <a:lvl5pPr algn="ct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4823" name="Title Text"/>
          <p:cNvSpPr txBox="1">
            <a:spLocks noGrp="1"/>
          </p:cNvSpPr>
          <p:nvPr>
            <p:ph type="title"/>
          </p:nvPr>
        </p:nvSpPr>
        <p:spPr>
          <a:xfrm>
            <a:off x="685800" y="1768475"/>
            <a:ext cx="7772400" cy="1736725"/>
          </a:xfrm>
          <a:prstGeom prst="rect">
            <a:avLst/>
          </a:prstGeom>
        </p:spPr>
        <p:txBody>
          <a:bodyPr/>
          <a:lstStyle>
            <a:lvl1pPr algn="ctr">
              <a:defRPr sz="5400">
                <a:solidFill>
                  <a:srgbClr val="FFFFC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4824"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452518029"/>
      </p:ext>
    </p:extLst>
  </p:cSld>
  <p:clrMapOvr>
    <a:masterClrMapping/>
  </p:clrMapOvr>
  <p:transition spd="med"/>
</p:sldLayout>
</file>

<file path=ppt/slideLayouts/slideLayout326.xml><?xml version="1.0" encoding="utf-8"?>
<p:sldLayout xmlns:a="http://schemas.openxmlformats.org/drawingml/2006/main" xmlns:r="http://schemas.openxmlformats.org/officeDocument/2006/relationships" xmlns:p="http://schemas.openxmlformats.org/presentationml/2006/main" showMasterSp="0" type="tx">
  <p:cSld name="26_Title and Content">
    <p:bg>
      <p:bgPr>
        <a:solidFill>
          <a:srgbClr val="720000"/>
        </a:solidFill>
        <a:effectLst/>
      </p:bgPr>
    </p:bg>
    <p:spTree>
      <p:nvGrpSpPr>
        <p:cNvPr id="1" name=""/>
        <p:cNvGrpSpPr/>
        <p:nvPr/>
      </p:nvGrpSpPr>
      <p:grpSpPr>
        <a:xfrm>
          <a:off x="0" y="0"/>
          <a:ext cx="0" cy="0"/>
          <a:chOff x="0" y="0"/>
          <a:chExt cx="0" cy="0"/>
        </a:xfrm>
      </p:grpSpPr>
      <p:grpSp>
        <p:nvGrpSpPr>
          <p:cNvPr id="4833" name="Group 2"/>
          <p:cNvGrpSpPr/>
          <p:nvPr/>
        </p:nvGrpSpPr>
        <p:grpSpPr>
          <a:xfrm>
            <a:off x="0" y="0"/>
            <a:ext cx="7242175" cy="1981200"/>
            <a:chOff x="0" y="0"/>
            <a:chExt cx="7242175" cy="1981200"/>
          </a:xfrm>
        </p:grpSpPr>
        <p:sp>
          <p:nvSpPr>
            <p:cNvPr id="4831" name="Freeform 3"/>
            <p:cNvSpPr/>
            <p:nvPr/>
          </p:nvSpPr>
          <p:spPr>
            <a:xfrm>
              <a:off x="0" y="925512"/>
              <a:ext cx="7123113" cy="1055688"/>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832" name="Freeform 4"/>
            <p:cNvSpPr/>
            <p:nvPr/>
          </p:nvSpPr>
          <p:spPr>
            <a:xfrm>
              <a:off x="0" y="0"/>
              <a:ext cx="7242175"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4834"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FFFFC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4835" name="Body Level One…"/>
          <p:cNvSpPr txBox="1">
            <a:spLocks noGrp="1"/>
          </p:cNvSpPr>
          <p:nvPr>
            <p:ph type="body" idx="1"/>
          </p:nvPr>
        </p:nvSpPr>
        <p:spPr>
          <a:xfrm>
            <a:off x="457200" y="1600200"/>
            <a:ext cx="8229600" cy="4495800"/>
          </a:xfrm>
          <a:prstGeom prst="rect">
            <a:avLst/>
          </a:prstGeom>
        </p:spPr>
        <p:txBody>
          <a:bodyPr>
            <a:normAutofit/>
          </a:bodyPr>
          <a:lstStyle>
            <a:lvl1pPr>
              <a:buClr>
                <a:srgbClr val="FFCC66"/>
              </a:buClr>
              <a:buSzPct val="80000"/>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vl2pPr>
              <a:buClr>
                <a:srgbClr val="FFCC66"/>
              </a:buCl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2pPr>
            <a:lvl3pPr>
              <a:buClr>
                <a:srgbClr val="FFCC66"/>
              </a:buCl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3pPr>
            <a:lvl4pPr>
              <a:buClr>
                <a:srgbClr val="FFCC66"/>
              </a:buCl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4pPr>
            <a:lvl5pPr>
              <a:buClr>
                <a:srgbClr val="FFCC66"/>
              </a:buCl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4836"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337580979"/>
      </p:ext>
    </p:extLst>
  </p:cSld>
  <p:clrMapOvr>
    <a:masterClrMapping/>
  </p:clrMapOvr>
  <p:transition spd="med"/>
</p:sldLayout>
</file>

<file path=ppt/slideLayouts/slideLayout327.xml><?xml version="1.0" encoding="utf-8"?>
<p:sldLayout xmlns:a="http://schemas.openxmlformats.org/drawingml/2006/main" xmlns:r="http://schemas.openxmlformats.org/officeDocument/2006/relationships" xmlns:p="http://schemas.openxmlformats.org/presentationml/2006/main" showMasterSp="0" type="tx">
  <p:cSld name="20_Section Header">
    <p:bg>
      <p:bgPr>
        <a:solidFill>
          <a:srgbClr val="720000"/>
        </a:solidFill>
        <a:effectLst/>
      </p:bgPr>
    </p:bg>
    <p:spTree>
      <p:nvGrpSpPr>
        <p:cNvPr id="1" name=""/>
        <p:cNvGrpSpPr/>
        <p:nvPr/>
      </p:nvGrpSpPr>
      <p:grpSpPr>
        <a:xfrm>
          <a:off x="0" y="0"/>
          <a:ext cx="0" cy="0"/>
          <a:chOff x="0" y="0"/>
          <a:chExt cx="0" cy="0"/>
        </a:xfrm>
      </p:grpSpPr>
      <p:grpSp>
        <p:nvGrpSpPr>
          <p:cNvPr id="4845" name="Group 2"/>
          <p:cNvGrpSpPr/>
          <p:nvPr/>
        </p:nvGrpSpPr>
        <p:grpSpPr>
          <a:xfrm>
            <a:off x="0" y="0"/>
            <a:ext cx="7242175" cy="1981200"/>
            <a:chOff x="0" y="0"/>
            <a:chExt cx="7242175" cy="1981200"/>
          </a:xfrm>
        </p:grpSpPr>
        <p:sp>
          <p:nvSpPr>
            <p:cNvPr id="4843" name="Freeform 3"/>
            <p:cNvSpPr/>
            <p:nvPr/>
          </p:nvSpPr>
          <p:spPr>
            <a:xfrm>
              <a:off x="0" y="925512"/>
              <a:ext cx="7123113" cy="1055688"/>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844" name="Freeform 4"/>
            <p:cNvSpPr/>
            <p:nvPr/>
          </p:nvSpPr>
          <p:spPr>
            <a:xfrm>
              <a:off x="0" y="0"/>
              <a:ext cx="7242175"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4846"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FFFFC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4847"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vl2pPr marL="0" indent="457200">
              <a:spcBef>
                <a:spcPts val="400"/>
              </a:spcBef>
              <a:buSzTx/>
              <a:buNone/>
              <a:defRPr sz="2000">
                <a:solidFill>
                  <a:schemeClr val="accent3">
                    <a:lumOff val="44000"/>
                  </a:schemeClr>
                </a:solidFill>
                <a:effectLst>
                  <a:outerShdw blurRad="38100" dist="38100" dir="2700000" rotWithShape="0">
                    <a:srgbClr val="000000"/>
                  </a:outerShdw>
                </a:effectLst>
                <a:latin typeface="Tahoma"/>
                <a:ea typeface="Tahoma"/>
                <a:cs typeface="Tahoma"/>
                <a:sym typeface="Tahoma"/>
              </a:defRPr>
            </a:lvl2pPr>
            <a:lvl3pPr marL="0" indent="914400">
              <a:spcBef>
                <a:spcPts val="400"/>
              </a:spcBef>
              <a:buSzTx/>
              <a:buNone/>
              <a:defRPr sz="2000">
                <a:solidFill>
                  <a:schemeClr val="accent3">
                    <a:lumOff val="44000"/>
                  </a:schemeClr>
                </a:solidFill>
                <a:effectLst>
                  <a:outerShdw blurRad="38100" dist="38100" dir="2700000" rotWithShape="0">
                    <a:srgbClr val="000000"/>
                  </a:outerShdw>
                </a:effectLst>
                <a:latin typeface="Tahoma"/>
                <a:ea typeface="Tahoma"/>
                <a:cs typeface="Tahoma"/>
                <a:sym typeface="Tahoma"/>
              </a:defRPr>
            </a:lvl3pPr>
            <a:lvl4pPr marL="0" indent="1371600">
              <a:spcBef>
                <a:spcPts val="400"/>
              </a:spcBef>
              <a:buSzTx/>
              <a:buNone/>
              <a:defRPr sz="2000">
                <a:solidFill>
                  <a:schemeClr val="accent3">
                    <a:lumOff val="44000"/>
                  </a:schemeClr>
                </a:solidFill>
                <a:effectLst>
                  <a:outerShdw blurRad="38100" dist="38100" dir="2700000" rotWithShape="0">
                    <a:srgbClr val="000000"/>
                  </a:outerShdw>
                </a:effectLst>
                <a:latin typeface="Tahoma"/>
                <a:ea typeface="Tahoma"/>
                <a:cs typeface="Tahoma"/>
                <a:sym typeface="Tahoma"/>
              </a:defRPr>
            </a:lvl4pPr>
            <a:lvl5pPr marL="0" indent="1828800">
              <a:spcBef>
                <a:spcPts val="400"/>
              </a:spcBef>
              <a:buSzTx/>
              <a:buNone/>
              <a:defRPr sz="2000">
                <a:solidFill>
                  <a:schemeClr val="accent3">
                    <a:lumOff val="44000"/>
                  </a:schemeClr>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4848"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940428154"/>
      </p:ext>
    </p:extLst>
  </p:cSld>
  <p:clrMapOvr>
    <a:masterClrMapping/>
  </p:clrMapOvr>
  <p:transition spd="med"/>
</p:sldLayout>
</file>

<file path=ppt/slideLayouts/slideLayout328.xml><?xml version="1.0" encoding="utf-8"?>
<p:sldLayout xmlns:a="http://schemas.openxmlformats.org/drawingml/2006/main" xmlns:r="http://schemas.openxmlformats.org/officeDocument/2006/relationships" xmlns:p="http://schemas.openxmlformats.org/presentationml/2006/main" showMasterSp="0" type="tx">
  <p:cSld name="21_Two Content">
    <p:bg>
      <p:bgPr>
        <a:solidFill>
          <a:srgbClr val="720000"/>
        </a:solidFill>
        <a:effectLst/>
      </p:bgPr>
    </p:bg>
    <p:spTree>
      <p:nvGrpSpPr>
        <p:cNvPr id="1" name=""/>
        <p:cNvGrpSpPr/>
        <p:nvPr/>
      </p:nvGrpSpPr>
      <p:grpSpPr>
        <a:xfrm>
          <a:off x="0" y="0"/>
          <a:ext cx="0" cy="0"/>
          <a:chOff x="0" y="0"/>
          <a:chExt cx="0" cy="0"/>
        </a:xfrm>
      </p:grpSpPr>
      <p:grpSp>
        <p:nvGrpSpPr>
          <p:cNvPr id="4857" name="Group 2"/>
          <p:cNvGrpSpPr/>
          <p:nvPr/>
        </p:nvGrpSpPr>
        <p:grpSpPr>
          <a:xfrm>
            <a:off x="0" y="0"/>
            <a:ext cx="7242175" cy="1981200"/>
            <a:chOff x="0" y="0"/>
            <a:chExt cx="7242175" cy="1981200"/>
          </a:xfrm>
        </p:grpSpPr>
        <p:sp>
          <p:nvSpPr>
            <p:cNvPr id="4855" name="Freeform 3"/>
            <p:cNvSpPr/>
            <p:nvPr/>
          </p:nvSpPr>
          <p:spPr>
            <a:xfrm>
              <a:off x="0" y="925512"/>
              <a:ext cx="7123113" cy="1055688"/>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856" name="Freeform 4"/>
            <p:cNvSpPr/>
            <p:nvPr/>
          </p:nvSpPr>
          <p:spPr>
            <a:xfrm>
              <a:off x="0" y="0"/>
              <a:ext cx="7242175"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4858"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FFFFC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4859" name="Body Level One…"/>
          <p:cNvSpPr txBox="1">
            <a:spLocks noGrp="1"/>
          </p:cNvSpPr>
          <p:nvPr>
            <p:ph type="body" sz="half" idx="1"/>
          </p:nvPr>
        </p:nvSpPr>
        <p:spPr>
          <a:xfrm>
            <a:off x="457200" y="1600200"/>
            <a:ext cx="4038600" cy="4495800"/>
          </a:xfrm>
          <a:prstGeom prst="rect">
            <a:avLst/>
          </a:prstGeom>
        </p:spPr>
        <p:txBody>
          <a:bodyPr>
            <a:normAutofit/>
          </a:bodyPr>
          <a:lstStyle>
            <a:lvl1pPr>
              <a:spcBef>
                <a:spcPts val="600"/>
              </a:spcBef>
              <a:buClr>
                <a:srgbClr val="FFCC66"/>
              </a:buClr>
              <a:buSzPct val="80000"/>
              <a:buChar char="■"/>
              <a:defRPr sz="2800">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vl2pPr marL="790575" indent="-333375">
              <a:spcBef>
                <a:spcPts val="600"/>
              </a:spcBef>
              <a:buClr>
                <a:srgbClr val="FFCC66"/>
              </a:buClr>
              <a:buChar char="–"/>
              <a:defRPr sz="2800">
                <a:solidFill>
                  <a:schemeClr val="accent3">
                    <a:lumOff val="44000"/>
                  </a:schemeClr>
                </a:solidFill>
                <a:effectLst>
                  <a:outerShdw blurRad="38100" dist="38100" dir="2700000" rotWithShape="0">
                    <a:srgbClr val="000000"/>
                  </a:outerShdw>
                </a:effectLst>
                <a:latin typeface="Tahoma"/>
                <a:ea typeface="Tahoma"/>
                <a:cs typeface="Tahoma"/>
                <a:sym typeface="Tahoma"/>
              </a:defRPr>
            </a:lvl2pPr>
            <a:lvl3pPr marL="1234439" indent="-320039">
              <a:spcBef>
                <a:spcPts val="600"/>
              </a:spcBef>
              <a:buClr>
                <a:srgbClr val="FFCC66"/>
              </a:buClr>
              <a:buChar char="▪"/>
              <a:defRPr sz="2800">
                <a:solidFill>
                  <a:schemeClr val="accent3">
                    <a:lumOff val="44000"/>
                  </a:schemeClr>
                </a:solidFill>
                <a:effectLst>
                  <a:outerShdw blurRad="38100" dist="38100" dir="2700000" rotWithShape="0">
                    <a:srgbClr val="000000"/>
                  </a:outerShdw>
                </a:effectLst>
                <a:latin typeface="Tahoma"/>
                <a:ea typeface="Tahoma"/>
                <a:cs typeface="Tahoma"/>
                <a:sym typeface="Tahoma"/>
              </a:defRPr>
            </a:lvl3pPr>
            <a:lvl4pPr marL="1727200" indent="-355600">
              <a:spcBef>
                <a:spcPts val="600"/>
              </a:spcBef>
              <a:buClr>
                <a:srgbClr val="FFCC66"/>
              </a:buClr>
              <a:buChar char="–"/>
              <a:defRPr sz="2800">
                <a:solidFill>
                  <a:schemeClr val="accent3">
                    <a:lumOff val="44000"/>
                  </a:schemeClr>
                </a:solidFill>
                <a:effectLst>
                  <a:outerShdw blurRad="38100" dist="38100" dir="2700000" rotWithShape="0">
                    <a:srgbClr val="000000"/>
                  </a:outerShdw>
                </a:effectLst>
                <a:latin typeface="Tahoma"/>
                <a:ea typeface="Tahoma"/>
                <a:cs typeface="Tahoma"/>
                <a:sym typeface="Tahoma"/>
              </a:defRPr>
            </a:lvl4pPr>
            <a:lvl5pPr marL="2184400" indent="-355600">
              <a:spcBef>
                <a:spcPts val="600"/>
              </a:spcBef>
              <a:buClr>
                <a:srgbClr val="FFCC66"/>
              </a:buClr>
              <a:buChar char="▪"/>
              <a:defRPr sz="2800">
                <a:solidFill>
                  <a:schemeClr val="accent3">
                    <a:lumOff val="44000"/>
                  </a:schemeClr>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4860"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342232419"/>
      </p:ext>
    </p:extLst>
  </p:cSld>
  <p:clrMapOvr>
    <a:masterClrMapping/>
  </p:clrMapOvr>
  <p:transition spd="med"/>
</p:sldLayout>
</file>

<file path=ppt/slideLayouts/slideLayout329.xml><?xml version="1.0" encoding="utf-8"?>
<p:sldLayout xmlns:a="http://schemas.openxmlformats.org/drawingml/2006/main" xmlns:r="http://schemas.openxmlformats.org/officeDocument/2006/relationships" xmlns:p="http://schemas.openxmlformats.org/presentationml/2006/main" showMasterSp="0" type="tx">
  <p:cSld name="20_Comparison">
    <p:bg>
      <p:bgPr>
        <a:solidFill>
          <a:srgbClr val="720000"/>
        </a:solidFill>
        <a:effectLst/>
      </p:bgPr>
    </p:bg>
    <p:spTree>
      <p:nvGrpSpPr>
        <p:cNvPr id="1" name=""/>
        <p:cNvGrpSpPr/>
        <p:nvPr/>
      </p:nvGrpSpPr>
      <p:grpSpPr>
        <a:xfrm>
          <a:off x="0" y="0"/>
          <a:ext cx="0" cy="0"/>
          <a:chOff x="0" y="0"/>
          <a:chExt cx="0" cy="0"/>
        </a:xfrm>
      </p:grpSpPr>
      <p:grpSp>
        <p:nvGrpSpPr>
          <p:cNvPr id="4869" name="Group 2"/>
          <p:cNvGrpSpPr/>
          <p:nvPr/>
        </p:nvGrpSpPr>
        <p:grpSpPr>
          <a:xfrm>
            <a:off x="0" y="0"/>
            <a:ext cx="7242175" cy="1981200"/>
            <a:chOff x="0" y="0"/>
            <a:chExt cx="7242175" cy="1981200"/>
          </a:xfrm>
        </p:grpSpPr>
        <p:sp>
          <p:nvSpPr>
            <p:cNvPr id="4867" name="Freeform 3"/>
            <p:cNvSpPr/>
            <p:nvPr/>
          </p:nvSpPr>
          <p:spPr>
            <a:xfrm>
              <a:off x="0" y="925512"/>
              <a:ext cx="7123113" cy="1055688"/>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868" name="Freeform 4"/>
            <p:cNvSpPr/>
            <p:nvPr/>
          </p:nvSpPr>
          <p:spPr>
            <a:xfrm>
              <a:off x="0" y="0"/>
              <a:ext cx="7242175"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4870"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FFFFC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4871"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vl2pPr marL="0" indent="457200">
              <a:spcBef>
                <a:spcPts val="500"/>
              </a:spcBef>
              <a:buSzTx/>
              <a:buNone/>
              <a:defRPr sz="24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2pPr>
            <a:lvl3pPr marL="0" indent="914400">
              <a:spcBef>
                <a:spcPts val="500"/>
              </a:spcBef>
              <a:buSzTx/>
              <a:buNone/>
              <a:defRPr sz="24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3pPr>
            <a:lvl4pPr marL="0" indent="1371600">
              <a:spcBef>
                <a:spcPts val="500"/>
              </a:spcBef>
              <a:buSzTx/>
              <a:buNone/>
              <a:defRPr sz="24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4pPr>
            <a:lvl5pPr marL="0" indent="1828800">
              <a:spcBef>
                <a:spcPts val="500"/>
              </a:spcBef>
              <a:buSzTx/>
              <a:buNone/>
              <a:defRPr sz="24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4872"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solidFill>
                  <a:schemeClr val="accent3">
                    <a:lumOff val="44000"/>
                  </a:schemeClr>
                </a:solidFill>
                <a:effectLst>
                  <a:outerShdw blurRad="38100" dist="38100" dir="2700000" rotWithShape="0">
                    <a:srgbClr val="000000"/>
                  </a:outerShdw>
                </a:effectLst>
                <a:latin typeface="Tahoma"/>
                <a:ea typeface="Tahoma"/>
                <a:cs typeface="Tahoma"/>
                <a:sym typeface="Tahoma"/>
              </a:defRPr>
            </a:pPr>
            <a:endParaRPr/>
          </a:p>
        </p:txBody>
      </p:sp>
      <p:sp>
        <p:nvSpPr>
          <p:cNvPr id="4873"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191453808"/>
      </p:ext>
    </p:extLst>
  </p:cSld>
  <p:clrMapOvr>
    <a:masterClrMapping/>
  </p:clrMapOvr>
  <p:transition spd="med"/>
</p:sldLayout>
</file>

<file path=ppt/slideLayouts/slideLayout3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6"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7"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AF9746B7-792A-3A44-ADFA-C933FA439A6B}" type="slidenum">
              <a:rPr lang="en-US" smtClean="0"/>
              <a:pPr>
                <a:defRPr/>
              </a:pPr>
              <a:t>‹#›</a:t>
            </a:fld>
            <a:endParaRPr lang="en-US" dirty="0"/>
          </a:p>
        </p:txBody>
      </p:sp>
    </p:spTree>
    <p:extLst>
      <p:ext uri="{BB962C8B-B14F-4D97-AF65-F5344CB8AC3E}">
        <p14:creationId xmlns:p14="http://schemas.microsoft.com/office/powerpoint/2010/main" val="3262576283"/>
      </p:ext>
    </p:extLst>
  </p:cSld>
  <p:clrMapOvr>
    <a:masterClrMapping/>
  </p:clrMapOvr>
  <p:transition/>
</p:sldLayout>
</file>

<file path=ppt/slideLayouts/slideLayout330.xml><?xml version="1.0" encoding="utf-8"?>
<p:sldLayout xmlns:a="http://schemas.openxmlformats.org/drawingml/2006/main" xmlns:r="http://schemas.openxmlformats.org/officeDocument/2006/relationships" xmlns:p="http://schemas.openxmlformats.org/presentationml/2006/main" showMasterSp="0" type="tx">
  <p:cSld name="21_Title Only">
    <p:bg>
      <p:bgPr>
        <a:solidFill>
          <a:srgbClr val="720000"/>
        </a:solidFill>
        <a:effectLst/>
      </p:bgPr>
    </p:bg>
    <p:spTree>
      <p:nvGrpSpPr>
        <p:cNvPr id="1" name=""/>
        <p:cNvGrpSpPr/>
        <p:nvPr/>
      </p:nvGrpSpPr>
      <p:grpSpPr>
        <a:xfrm>
          <a:off x="0" y="0"/>
          <a:ext cx="0" cy="0"/>
          <a:chOff x="0" y="0"/>
          <a:chExt cx="0" cy="0"/>
        </a:xfrm>
      </p:grpSpPr>
      <p:grpSp>
        <p:nvGrpSpPr>
          <p:cNvPr id="4882" name="Group 2"/>
          <p:cNvGrpSpPr/>
          <p:nvPr/>
        </p:nvGrpSpPr>
        <p:grpSpPr>
          <a:xfrm>
            <a:off x="0" y="0"/>
            <a:ext cx="7242175" cy="1981200"/>
            <a:chOff x="0" y="0"/>
            <a:chExt cx="7242175" cy="1981200"/>
          </a:xfrm>
        </p:grpSpPr>
        <p:sp>
          <p:nvSpPr>
            <p:cNvPr id="4880" name="Freeform 3"/>
            <p:cNvSpPr/>
            <p:nvPr/>
          </p:nvSpPr>
          <p:spPr>
            <a:xfrm>
              <a:off x="0" y="925512"/>
              <a:ext cx="7123113" cy="1055688"/>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881" name="Freeform 4"/>
            <p:cNvSpPr/>
            <p:nvPr/>
          </p:nvSpPr>
          <p:spPr>
            <a:xfrm>
              <a:off x="0" y="0"/>
              <a:ext cx="7242175"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4883"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FFFFC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4884"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694187551"/>
      </p:ext>
    </p:extLst>
  </p:cSld>
  <p:clrMapOvr>
    <a:masterClrMapping/>
  </p:clrMapOvr>
  <p:transition spd="med"/>
</p:sldLayout>
</file>

<file path=ppt/slideLayouts/slideLayout331.xml><?xml version="1.0" encoding="utf-8"?>
<p:sldLayout xmlns:a="http://schemas.openxmlformats.org/drawingml/2006/main" xmlns:r="http://schemas.openxmlformats.org/officeDocument/2006/relationships" xmlns:p="http://schemas.openxmlformats.org/presentationml/2006/main" showMasterSp="0" type="tx">
  <p:cSld name="25_Blank">
    <p:bg>
      <p:bgPr>
        <a:solidFill>
          <a:srgbClr val="720000"/>
        </a:solidFill>
        <a:effectLst/>
      </p:bgPr>
    </p:bg>
    <p:spTree>
      <p:nvGrpSpPr>
        <p:cNvPr id="1" name=""/>
        <p:cNvGrpSpPr/>
        <p:nvPr/>
      </p:nvGrpSpPr>
      <p:grpSpPr>
        <a:xfrm>
          <a:off x="0" y="0"/>
          <a:ext cx="0" cy="0"/>
          <a:chOff x="0" y="0"/>
          <a:chExt cx="0" cy="0"/>
        </a:xfrm>
      </p:grpSpPr>
      <p:grpSp>
        <p:nvGrpSpPr>
          <p:cNvPr id="4893" name="Group 2"/>
          <p:cNvGrpSpPr/>
          <p:nvPr/>
        </p:nvGrpSpPr>
        <p:grpSpPr>
          <a:xfrm>
            <a:off x="0" y="0"/>
            <a:ext cx="7242175" cy="1981200"/>
            <a:chOff x="0" y="0"/>
            <a:chExt cx="7242175" cy="1981200"/>
          </a:xfrm>
        </p:grpSpPr>
        <p:sp>
          <p:nvSpPr>
            <p:cNvPr id="4891" name="Freeform 3"/>
            <p:cNvSpPr/>
            <p:nvPr/>
          </p:nvSpPr>
          <p:spPr>
            <a:xfrm>
              <a:off x="0" y="925512"/>
              <a:ext cx="7123113" cy="1055688"/>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892" name="Freeform 4"/>
            <p:cNvSpPr/>
            <p:nvPr/>
          </p:nvSpPr>
          <p:spPr>
            <a:xfrm>
              <a:off x="0" y="0"/>
              <a:ext cx="7242175"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4894"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185642372"/>
      </p:ext>
    </p:extLst>
  </p:cSld>
  <p:clrMapOvr>
    <a:masterClrMapping/>
  </p:clrMapOvr>
  <p:transition spd="med"/>
</p:sldLayout>
</file>

<file path=ppt/slideLayouts/slideLayout332.xml><?xml version="1.0" encoding="utf-8"?>
<p:sldLayout xmlns:a="http://schemas.openxmlformats.org/drawingml/2006/main" xmlns:r="http://schemas.openxmlformats.org/officeDocument/2006/relationships" xmlns:p="http://schemas.openxmlformats.org/presentationml/2006/main" showMasterSp="0" type="tx">
  <p:cSld name="20_Content with Caption">
    <p:bg>
      <p:bgPr>
        <a:solidFill>
          <a:srgbClr val="720000"/>
        </a:solidFill>
        <a:effectLst/>
      </p:bgPr>
    </p:bg>
    <p:spTree>
      <p:nvGrpSpPr>
        <p:cNvPr id="1" name=""/>
        <p:cNvGrpSpPr/>
        <p:nvPr/>
      </p:nvGrpSpPr>
      <p:grpSpPr>
        <a:xfrm>
          <a:off x="0" y="0"/>
          <a:ext cx="0" cy="0"/>
          <a:chOff x="0" y="0"/>
          <a:chExt cx="0" cy="0"/>
        </a:xfrm>
      </p:grpSpPr>
      <p:grpSp>
        <p:nvGrpSpPr>
          <p:cNvPr id="4903" name="Group 2"/>
          <p:cNvGrpSpPr/>
          <p:nvPr/>
        </p:nvGrpSpPr>
        <p:grpSpPr>
          <a:xfrm>
            <a:off x="0" y="0"/>
            <a:ext cx="7242175" cy="1981200"/>
            <a:chOff x="0" y="0"/>
            <a:chExt cx="7242175" cy="1981200"/>
          </a:xfrm>
        </p:grpSpPr>
        <p:sp>
          <p:nvSpPr>
            <p:cNvPr id="4901" name="Freeform 3"/>
            <p:cNvSpPr/>
            <p:nvPr/>
          </p:nvSpPr>
          <p:spPr>
            <a:xfrm>
              <a:off x="0" y="925512"/>
              <a:ext cx="7123113" cy="1055688"/>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902" name="Freeform 4"/>
            <p:cNvSpPr/>
            <p:nvPr/>
          </p:nvSpPr>
          <p:spPr>
            <a:xfrm>
              <a:off x="0" y="0"/>
              <a:ext cx="7242175"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4904" name="Title Text"/>
          <p:cNvSpPr txBox="1">
            <a:spLocks noGrp="1"/>
          </p:cNvSpPr>
          <p:nvPr>
            <p:ph type="title"/>
          </p:nvPr>
        </p:nvSpPr>
        <p:spPr>
          <a:xfrm>
            <a:off x="457200" y="273050"/>
            <a:ext cx="3008314" cy="1162050"/>
          </a:xfrm>
          <a:prstGeom prst="rect">
            <a:avLst/>
          </a:prstGeom>
        </p:spPr>
        <p:txBody>
          <a:bodyPr/>
          <a:lstStyle>
            <a:lvl1pPr>
              <a:defRPr sz="2000" b="1">
                <a:solidFill>
                  <a:srgbClr val="FFFFC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4905" name="Body Level One…"/>
          <p:cNvSpPr txBox="1">
            <a:spLocks noGrp="1"/>
          </p:cNvSpPr>
          <p:nvPr>
            <p:ph type="body" idx="1"/>
          </p:nvPr>
        </p:nvSpPr>
        <p:spPr>
          <a:xfrm>
            <a:off x="3575050" y="273050"/>
            <a:ext cx="5111750" cy="5853113"/>
          </a:xfrm>
          <a:prstGeom prst="rect">
            <a:avLst/>
          </a:prstGeom>
        </p:spPr>
        <p:txBody>
          <a:bodyPr>
            <a:normAutofit/>
          </a:bodyPr>
          <a:lstStyle>
            <a:lvl1pPr>
              <a:buClr>
                <a:srgbClr val="FFCC66"/>
              </a:buClr>
              <a:buSzPct val="80000"/>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vl2pPr>
              <a:buClr>
                <a:srgbClr val="FFCC66"/>
              </a:buCl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2pPr>
            <a:lvl3pPr>
              <a:buClr>
                <a:srgbClr val="FFCC66"/>
              </a:buCl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3pPr>
            <a:lvl4pPr>
              <a:buClr>
                <a:srgbClr val="FFCC66"/>
              </a:buCl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4pPr>
            <a:lvl5pPr>
              <a:buClr>
                <a:srgbClr val="FFCC66"/>
              </a:buCl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4906"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solidFill>
                  <a:schemeClr val="accent3">
                    <a:lumOff val="44000"/>
                  </a:schemeClr>
                </a:solidFill>
                <a:effectLst>
                  <a:outerShdw blurRad="38100" dist="38100" dir="2700000" rotWithShape="0">
                    <a:srgbClr val="000000"/>
                  </a:outerShdw>
                </a:effectLst>
                <a:latin typeface="Tahoma"/>
                <a:ea typeface="Tahoma"/>
                <a:cs typeface="Tahoma"/>
                <a:sym typeface="Tahoma"/>
              </a:defRPr>
            </a:pPr>
            <a:endParaRPr/>
          </a:p>
        </p:txBody>
      </p:sp>
      <p:sp>
        <p:nvSpPr>
          <p:cNvPr id="4907"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442520466"/>
      </p:ext>
    </p:extLst>
  </p:cSld>
  <p:clrMapOvr>
    <a:masterClrMapping/>
  </p:clrMapOvr>
  <p:transition spd="med"/>
</p:sldLayout>
</file>

<file path=ppt/slideLayouts/slideLayout333.xml><?xml version="1.0" encoding="utf-8"?>
<p:sldLayout xmlns:a="http://schemas.openxmlformats.org/drawingml/2006/main" xmlns:r="http://schemas.openxmlformats.org/officeDocument/2006/relationships" xmlns:p="http://schemas.openxmlformats.org/presentationml/2006/main" showMasterSp="0" type="tx">
  <p:cSld name="20_Picture with Caption">
    <p:bg>
      <p:bgPr>
        <a:solidFill>
          <a:srgbClr val="720000"/>
        </a:solidFill>
        <a:effectLst/>
      </p:bgPr>
    </p:bg>
    <p:spTree>
      <p:nvGrpSpPr>
        <p:cNvPr id="1" name=""/>
        <p:cNvGrpSpPr/>
        <p:nvPr/>
      </p:nvGrpSpPr>
      <p:grpSpPr>
        <a:xfrm>
          <a:off x="0" y="0"/>
          <a:ext cx="0" cy="0"/>
          <a:chOff x="0" y="0"/>
          <a:chExt cx="0" cy="0"/>
        </a:xfrm>
      </p:grpSpPr>
      <p:grpSp>
        <p:nvGrpSpPr>
          <p:cNvPr id="4916" name="Group 2"/>
          <p:cNvGrpSpPr/>
          <p:nvPr/>
        </p:nvGrpSpPr>
        <p:grpSpPr>
          <a:xfrm>
            <a:off x="0" y="0"/>
            <a:ext cx="7242175" cy="1981200"/>
            <a:chOff x="0" y="0"/>
            <a:chExt cx="7242175" cy="1981200"/>
          </a:xfrm>
        </p:grpSpPr>
        <p:sp>
          <p:nvSpPr>
            <p:cNvPr id="4914" name="Freeform 3"/>
            <p:cNvSpPr/>
            <p:nvPr/>
          </p:nvSpPr>
          <p:spPr>
            <a:xfrm>
              <a:off x="0" y="925512"/>
              <a:ext cx="7123113" cy="1055688"/>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915" name="Freeform 4"/>
            <p:cNvSpPr/>
            <p:nvPr/>
          </p:nvSpPr>
          <p:spPr>
            <a:xfrm>
              <a:off x="0" y="0"/>
              <a:ext cx="7242175"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4917" name="Title Text"/>
          <p:cNvSpPr txBox="1">
            <a:spLocks noGrp="1"/>
          </p:cNvSpPr>
          <p:nvPr>
            <p:ph type="title"/>
          </p:nvPr>
        </p:nvSpPr>
        <p:spPr>
          <a:xfrm>
            <a:off x="1792288" y="4800600"/>
            <a:ext cx="5486401" cy="566738"/>
          </a:xfrm>
          <a:prstGeom prst="rect">
            <a:avLst/>
          </a:prstGeom>
        </p:spPr>
        <p:txBody>
          <a:bodyPr/>
          <a:lstStyle>
            <a:lvl1pPr>
              <a:defRPr sz="2000" b="1">
                <a:solidFill>
                  <a:srgbClr val="FFFFC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4918"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4919"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vl2pPr marL="0" indent="457200">
              <a:spcBef>
                <a:spcPts val="300"/>
              </a:spcBef>
              <a:buSzTx/>
              <a:buNone/>
              <a:defRPr sz="1400">
                <a:solidFill>
                  <a:schemeClr val="accent3">
                    <a:lumOff val="44000"/>
                  </a:schemeClr>
                </a:solidFill>
                <a:effectLst>
                  <a:outerShdw blurRad="38100" dist="38100" dir="2700000" rotWithShape="0">
                    <a:srgbClr val="000000"/>
                  </a:outerShdw>
                </a:effectLst>
                <a:latin typeface="Tahoma"/>
                <a:ea typeface="Tahoma"/>
                <a:cs typeface="Tahoma"/>
                <a:sym typeface="Tahoma"/>
              </a:defRPr>
            </a:lvl2pPr>
            <a:lvl3pPr marL="0" indent="914400">
              <a:spcBef>
                <a:spcPts val="300"/>
              </a:spcBef>
              <a:buSzTx/>
              <a:buNone/>
              <a:defRPr sz="1400">
                <a:solidFill>
                  <a:schemeClr val="accent3">
                    <a:lumOff val="44000"/>
                  </a:schemeClr>
                </a:solidFill>
                <a:effectLst>
                  <a:outerShdw blurRad="38100" dist="38100" dir="2700000" rotWithShape="0">
                    <a:srgbClr val="000000"/>
                  </a:outerShdw>
                </a:effectLst>
                <a:latin typeface="Tahoma"/>
                <a:ea typeface="Tahoma"/>
                <a:cs typeface="Tahoma"/>
                <a:sym typeface="Tahoma"/>
              </a:defRPr>
            </a:lvl3pPr>
            <a:lvl4pPr marL="0" indent="1371600">
              <a:spcBef>
                <a:spcPts val="300"/>
              </a:spcBef>
              <a:buSzTx/>
              <a:buNone/>
              <a:defRPr sz="1400">
                <a:solidFill>
                  <a:schemeClr val="accent3">
                    <a:lumOff val="44000"/>
                  </a:schemeClr>
                </a:solidFill>
                <a:effectLst>
                  <a:outerShdw blurRad="38100" dist="38100" dir="2700000" rotWithShape="0">
                    <a:srgbClr val="000000"/>
                  </a:outerShdw>
                </a:effectLst>
                <a:latin typeface="Tahoma"/>
                <a:ea typeface="Tahoma"/>
                <a:cs typeface="Tahoma"/>
                <a:sym typeface="Tahoma"/>
              </a:defRPr>
            </a:lvl4pPr>
            <a:lvl5pPr marL="0" indent="1828800">
              <a:spcBef>
                <a:spcPts val="300"/>
              </a:spcBef>
              <a:buSzTx/>
              <a:buNone/>
              <a:defRPr sz="1400">
                <a:solidFill>
                  <a:schemeClr val="accent3">
                    <a:lumOff val="44000"/>
                  </a:schemeClr>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4920"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311999070"/>
      </p:ext>
    </p:extLst>
  </p:cSld>
  <p:clrMapOvr>
    <a:masterClrMapping/>
  </p:clrMapOvr>
  <p:transition spd="med"/>
</p:sldLayout>
</file>

<file path=ppt/slideLayouts/slideLayout334.xml><?xml version="1.0" encoding="utf-8"?>
<p:sldLayout xmlns:a="http://schemas.openxmlformats.org/drawingml/2006/main" xmlns:r="http://schemas.openxmlformats.org/officeDocument/2006/relationships" xmlns:p="http://schemas.openxmlformats.org/presentationml/2006/main" showMasterSp="0" type="tx">
  <p:cSld name="30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4927" name="Title Text"/>
          <p:cNvSpPr txBox="1">
            <a:spLocks noGrp="1"/>
          </p:cNvSpPr>
          <p:nvPr>
            <p:ph type="title"/>
          </p:nvPr>
        </p:nvSpPr>
        <p:spPr>
          <a:xfrm>
            <a:off x="685800" y="2130425"/>
            <a:ext cx="7772400" cy="1470025"/>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928"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929"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515175345"/>
      </p:ext>
    </p:extLst>
  </p:cSld>
  <p:clrMapOvr>
    <a:masterClrMapping/>
  </p:clrMapOvr>
  <p:transition spd="med"/>
</p:sldLayout>
</file>

<file path=ppt/slideLayouts/slideLayout335.xml><?xml version="1.0" encoding="utf-8"?>
<p:sldLayout xmlns:a="http://schemas.openxmlformats.org/drawingml/2006/main" xmlns:r="http://schemas.openxmlformats.org/officeDocument/2006/relationships" xmlns:p="http://schemas.openxmlformats.org/presentationml/2006/main" showMasterSp="0" type="tx">
  <p:cSld name="27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4936"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937" name="Body Level One…"/>
          <p:cNvSpPr txBox="1">
            <a:spLocks noGrp="1"/>
          </p:cNvSpPr>
          <p:nvPr>
            <p:ph type="body" idx="1"/>
          </p:nvPr>
        </p:nvSpPr>
        <p:spPr>
          <a:xfrm>
            <a:off x="457200" y="1600200"/>
            <a:ext cx="8229600" cy="452596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938"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283627933"/>
      </p:ext>
    </p:extLst>
  </p:cSld>
  <p:clrMapOvr>
    <a:masterClrMapping/>
  </p:clrMapOvr>
  <p:transition spd="med"/>
</p:sldLayout>
</file>

<file path=ppt/slideLayouts/slideLayout336.xml><?xml version="1.0" encoding="utf-8"?>
<p:sldLayout xmlns:a="http://schemas.openxmlformats.org/drawingml/2006/main" xmlns:r="http://schemas.openxmlformats.org/officeDocument/2006/relationships" xmlns:p="http://schemas.openxmlformats.org/presentationml/2006/main" showMasterSp="0" type="tx">
  <p:cSld name="21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4945"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946"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947"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086138011"/>
      </p:ext>
    </p:extLst>
  </p:cSld>
  <p:clrMapOvr>
    <a:masterClrMapping/>
  </p:clrMapOvr>
  <p:transition spd="med"/>
</p:sldLayout>
</file>

<file path=ppt/slideLayouts/slideLayout337.xml><?xml version="1.0" encoding="utf-8"?>
<p:sldLayout xmlns:a="http://schemas.openxmlformats.org/drawingml/2006/main" xmlns:r="http://schemas.openxmlformats.org/officeDocument/2006/relationships" xmlns:p="http://schemas.openxmlformats.org/presentationml/2006/main" showMasterSp="0" type="tx">
  <p:cSld name="22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4954"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955"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956"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435537513"/>
      </p:ext>
    </p:extLst>
  </p:cSld>
  <p:clrMapOvr>
    <a:masterClrMapping/>
  </p:clrMapOvr>
  <p:transition spd="med"/>
</p:sldLayout>
</file>

<file path=ppt/slideLayouts/slideLayout338.xml><?xml version="1.0" encoding="utf-8"?>
<p:sldLayout xmlns:a="http://schemas.openxmlformats.org/drawingml/2006/main" xmlns:r="http://schemas.openxmlformats.org/officeDocument/2006/relationships" xmlns:p="http://schemas.openxmlformats.org/presentationml/2006/main" showMasterSp="0" type="tx">
  <p:cSld name="21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4963"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964"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965"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4966"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533816323"/>
      </p:ext>
    </p:extLst>
  </p:cSld>
  <p:clrMapOvr>
    <a:masterClrMapping/>
  </p:clrMapOvr>
  <p:transition spd="med"/>
</p:sldLayout>
</file>

<file path=ppt/slideLayouts/slideLayout339.xml><?xml version="1.0" encoding="utf-8"?>
<p:sldLayout xmlns:a="http://schemas.openxmlformats.org/drawingml/2006/main" xmlns:r="http://schemas.openxmlformats.org/officeDocument/2006/relationships" xmlns:p="http://schemas.openxmlformats.org/presentationml/2006/main" showMasterSp="0" type="tx">
  <p:cSld name="22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4973"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974"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568254022"/>
      </p:ext>
    </p:extLst>
  </p:cSld>
  <p:clrMapOvr>
    <a:masterClrMapping/>
  </p:clrMapOvr>
  <p:transition spd="med"/>
</p:sldLayout>
</file>

<file path=ppt/slideLayouts/slideLayout3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6"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7"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8D9DDC62-B8DE-0640-BF2B-4B0C5C7B442B}" type="slidenum">
              <a:rPr lang="en-US" smtClean="0"/>
              <a:pPr>
                <a:defRPr/>
              </a:pPr>
              <a:t>‹#›</a:t>
            </a:fld>
            <a:endParaRPr lang="en-US" dirty="0"/>
          </a:p>
        </p:txBody>
      </p:sp>
    </p:spTree>
    <p:extLst>
      <p:ext uri="{BB962C8B-B14F-4D97-AF65-F5344CB8AC3E}">
        <p14:creationId xmlns:p14="http://schemas.microsoft.com/office/powerpoint/2010/main" val="477005159"/>
      </p:ext>
    </p:extLst>
  </p:cSld>
  <p:clrMapOvr>
    <a:masterClrMapping/>
  </p:clrMapOvr>
  <p:transition/>
</p:sldLayout>
</file>

<file path=ppt/slideLayouts/slideLayout340.xml><?xml version="1.0" encoding="utf-8"?>
<p:sldLayout xmlns:a="http://schemas.openxmlformats.org/drawingml/2006/main" xmlns:r="http://schemas.openxmlformats.org/officeDocument/2006/relationships" xmlns:p="http://schemas.openxmlformats.org/presentationml/2006/main" showMasterSp="0" type="tx">
  <p:cSld name="26_Blank">
    <p:bg>
      <p:bgPr>
        <a:solidFill>
          <a:schemeClr val="accent3">
            <a:lumOff val="44000"/>
          </a:schemeClr>
        </a:solidFill>
        <a:effectLst/>
      </p:bgPr>
    </p:bg>
    <p:spTree>
      <p:nvGrpSpPr>
        <p:cNvPr id="1" name=""/>
        <p:cNvGrpSpPr/>
        <p:nvPr/>
      </p:nvGrpSpPr>
      <p:grpSpPr>
        <a:xfrm>
          <a:off x="0" y="0"/>
          <a:ext cx="0" cy="0"/>
          <a:chOff x="0" y="0"/>
          <a:chExt cx="0" cy="0"/>
        </a:xfrm>
      </p:grpSpPr>
      <p:sp>
        <p:nvSpPr>
          <p:cNvPr id="4981"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638121187"/>
      </p:ext>
    </p:extLst>
  </p:cSld>
  <p:clrMapOvr>
    <a:masterClrMapping/>
  </p:clrMapOvr>
  <p:transition spd="med"/>
</p:sldLayout>
</file>

<file path=ppt/slideLayouts/slideLayout341.xml><?xml version="1.0" encoding="utf-8"?>
<p:sldLayout xmlns:a="http://schemas.openxmlformats.org/drawingml/2006/main" xmlns:r="http://schemas.openxmlformats.org/officeDocument/2006/relationships" xmlns:p="http://schemas.openxmlformats.org/presentationml/2006/main" showMasterSp="0" type="tx">
  <p:cSld name="21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4988"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989"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990"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4991"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875523872"/>
      </p:ext>
    </p:extLst>
  </p:cSld>
  <p:clrMapOvr>
    <a:masterClrMapping/>
  </p:clrMapOvr>
  <p:transition spd="med"/>
</p:sldLayout>
</file>

<file path=ppt/slideLayouts/slideLayout342.xml><?xml version="1.0" encoding="utf-8"?>
<p:sldLayout xmlns:a="http://schemas.openxmlformats.org/drawingml/2006/main" xmlns:r="http://schemas.openxmlformats.org/officeDocument/2006/relationships" xmlns:p="http://schemas.openxmlformats.org/presentationml/2006/main" showMasterSp="0" type="tx">
  <p:cSld name="21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4998"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999"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5000"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001"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292412069"/>
      </p:ext>
    </p:extLst>
  </p:cSld>
  <p:clrMapOvr>
    <a:masterClrMapping/>
  </p:clrMapOvr>
  <p:transition spd="med"/>
</p:sldLayout>
</file>

<file path=ppt/slideLayouts/slideLayout343.xml><?xml version="1.0" encoding="utf-8"?>
<p:sldLayout xmlns:a="http://schemas.openxmlformats.org/drawingml/2006/main" xmlns:r="http://schemas.openxmlformats.org/officeDocument/2006/relationships" xmlns:p="http://schemas.openxmlformats.org/presentationml/2006/main" showMasterSp="0" type="tx">
  <p:cSld name="31_Title Slide">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5030" name="Group 2"/>
          <p:cNvGrpSpPr/>
          <p:nvPr/>
        </p:nvGrpSpPr>
        <p:grpSpPr>
          <a:xfrm>
            <a:off x="-1" y="-1"/>
            <a:ext cx="9144001" cy="6858001"/>
            <a:chOff x="0" y="0"/>
            <a:chExt cx="9143999" cy="6858000"/>
          </a:xfrm>
        </p:grpSpPr>
        <p:grpSp>
          <p:nvGrpSpPr>
            <p:cNvPr id="5026" name="Group 3"/>
            <p:cNvGrpSpPr/>
            <p:nvPr/>
          </p:nvGrpSpPr>
          <p:grpSpPr>
            <a:xfrm>
              <a:off x="0" y="0"/>
              <a:ext cx="8839200" cy="6858000"/>
              <a:chOff x="0" y="0"/>
              <a:chExt cx="8839200" cy="6858000"/>
            </a:xfrm>
          </p:grpSpPr>
          <p:grpSp>
            <p:nvGrpSpPr>
              <p:cNvPr id="5013" name="Group 4"/>
              <p:cNvGrpSpPr/>
              <p:nvPr/>
            </p:nvGrpSpPr>
            <p:grpSpPr>
              <a:xfrm>
                <a:off x="0" y="-1"/>
                <a:ext cx="5105400" cy="4876801"/>
                <a:chOff x="0" y="0"/>
                <a:chExt cx="5105400" cy="4876800"/>
              </a:xfrm>
            </p:grpSpPr>
            <p:sp>
              <p:nvSpPr>
                <p:cNvPr id="5008" name="Oval 5"/>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09" name="Oval 6"/>
                <p:cNvSpPr/>
                <p:nvPr/>
              </p:nvSpPr>
              <p:spPr>
                <a:xfrm>
                  <a:off x="418475" y="420413"/>
                  <a:ext cx="4266707"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10" name="Oval 7"/>
                <p:cNvSpPr/>
                <p:nvPr/>
              </p:nvSpPr>
              <p:spPr>
                <a:xfrm>
                  <a:off x="836950" y="840827"/>
                  <a:ext cx="3431499" cy="319339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11" name="Oval 8"/>
                <p:cNvSpPr/>
                <p:nvPr/>
              </p:nvSpPr>
              <p:spPr>
                <a:xfrm>
                  <a:off x="1255426" y="1261241"/>
                  <a:ext cx="2594549" cy="235607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12" name="Oval 9"/>
                <p:cNvSpPr/>
                <p:nvPr/>
              </p:nvSpPr>
              <p:spPr>
                <a:xfrm>
                  <a:off x="1590206" y="1597572"/>
                  <a:ext cx="1923245" cy="168340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5019" name="Group 10"/>
              <p:cNvGrpSpPr/>
              <p:nvPr/>
            </p:nvGrpSpPr>
            <p:grpSpPr>
              <a:xfrm>
                <a:off x="3200400" y="3200399"/>
                <a:ext cx="3886200" cy="3657601"/>
                <a:chOff x="0" y="0"/>
                <a:chExt cx="3886200" cy="3657600"/>
              </a:xfrm>
            </p:grpSpPr>
            <p:sp>
              <p:nvSpPr>
                <p:cNvPr id="5014" name="Oval 11"/>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15" name="Oval 12"/>
                <p:cNvSpPr/>
                <p:nvPr/>
              </p:nvSpPr>
              <p:spPr>
                <a:xfrm>
                  <a:off x="318540" y="315310"/>
                  <a:ext cx="3247793" cy="302566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16" name="Oval 13"/>
                <p:cNvSpPr/>
                <p:nvPr/>
              </p:nvSpPr>
              <p:spPr>
                <a:xfrm>
                  <a:off x="637081" y="630620"/>
                  <a:ext cx="2613366" cy="23976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17" name="Oval 14"/>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18" name="Oval 15"/>
                <p:cNvSpPr/>
                <p:nvPr/>
              </p:nvSpPr>
              <p:spPr>
                <a:xfrm>
                  <a:off x="1209128" y="1198179"/>
                  <a:ext cx="1466617" cy="1259929"/>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5025" name="Group 16"/>
              <p:cNvGrpSpPr/>
              <p:nvPr/>
            </p:nvGrpSpPr>
            <p:grpSpPr>
              <a:xfrm>
                <a:off x="4495800" y="152399"/>
                <a:ext cx="4343400" cy="4114801"/>
                <a:chOff x="0" y="0"/>
                <a:chExt cx="4343400" cy="4114800"/>
              </a:xfrm>
            </p:grpSpPr>
            <p:sp>
              <p:nvSpPr>
                <p:cNvPr id="5020" name="Oval 17"/>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21" name="Oval 18"/>
                <p:cNvSpPr/>
                <p:nvPr/>
              </p:nvSpPr>
              <p:spPr>
                <a:xfrm>
                  <a:off x="356016" y="354724"/>
                  <a:ext cx="3632851" cy="340683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22" name="Oval 19"/>
                <p:cNvSpPr/>
                <p:nvPr/>
              </p:nvSpPr>
              <p:spPr>
                <a:xfrm>
                  <a:off x="713516" y="709448"/>
                  <a:ext cx="2917853"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23" name="Oval 20"/>
                <p:cNvSpPr/>
                <p:nvPr/>
              </p:nvSpPr>
              <p:spPr>
                <a:xfrm>
                  <a:off x="1068049" y="1064172"/>
                  <a:ext cx="2207303" cy="198793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24" name="Oval 21"/>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5027" name="Line 22"/>
            <p:cNvSpPr/>
            <p:nvPr/>
          </p:nvSpPr>
          <p:spPr>
            <a:xfrm flipH="1">
              <a:off x="-1" y="2438400"/>
              <a:ext cx="2514602" cy="3429000"/>
            </a:xfrm>
            <a:prstGeom prst="line">
              <a:avLst/>
            </a:prstGeom>
            <a:noFill/>
            <a:ln w="9525" cap="flat">
              <a:solidFill>
                <a:srgbClr val="003399"/>
              </a:solidFill>
              <a:prstDash val="dash"/>
              <a:round/>
            </a:ln>
            <a:effectLst/>
          </p:spPr>
          <p:txBody>
            <a:bodyPr wrap="square" lIns="45719" tIns="45719" rIns="45719" bIns="45719" numCol="1" anchor="t">
              <a:noAutofit/>
            </a:bodyPr>
            <a:lstStyle/>
            <a:p>
              <a:endParaRPr/>
            </a:p>
          </p:txBody>
        </p:sp>
        <p:sp>
          <p:nvSpPr>
            <p:cNvPr id="5028" name="Line 23"/>
            <p:cNvSpPr/>
            <p:nvPr/>
          </p:nvSpPr>
          <p:spPr>
            <a:xfrm>
              <a:off x="6629400" y="2209799"/>
              <a:ext cx="2514600" cy="2743202"/>
            </a:xfrm>
            <a:prstGeom prst="line">
              <a:avLst/>
            </a:prstGeom>
            <a:noFill/>
            <a:ln w="9525" cap="flat">
              <a:solidFill>
                <a:srgbClr val="003399"/>
              </a:solidFill>
              <a:prstDash val="dash"/>
              <a:round/>
            </a:ln>
            <a:effectLst/>
          </p:spPr>
          <p:txBody>
            <a:bodyPr wrap="square" lIns="45719" tIns="45719" rIns="45719" bIns="45719" numCol="1" anchor="t">
              <a:noAutofit/>
            </a:bodyPr>
            <a:lstStyle/>
            <a:p>
              <a:endParaRPr/>
            </a:p>
          </p:txBody>
        </p:sp>
        <p:sp>
          <p:nvSpPr>
            <p:cNvPr id="5029" name="Line 24"/>
            <p:cNvSpPr/>
            <p:nvPr/>
          </p:nvSpPr>
          <p:spPr>
            <a:xfrm flipV="1">
              <a:off x="5105400" y="-1"/>
              <a:ext cx="381000" cy="4953002"/>
            </a:xfrm>
            <a:prstGeom prst="line">
              <a:avLst/>
            </a:prstGeom>
            <a:noFill/>
            <a:ln w="9525" cap="flat">
              <a:solidFill>
                <a:srgbClr val="003399"/>
              </a:solidFill>
              <a:prstDash val="solid"/>
              <a:round/>
            </a:ln>
            <a:effectLst/>
          </p:spPr>
          <p:txBody>
            <a:bodyPr wrap="square" lIns="45719" tIns="45719" rIns="45719" bIns="45719" numCol="1" anchor="t">
              <a:noAutofit/>
            </a:bodyPr>
            <a:lstStyle/>
            <a:p>
              <a:endParaRPr/>
            </a:p>
          </p:txBody>
        </p:sp>
      </p:grpSp>
      <p:sp>
        <p:nvSpPr>
          <p:cNvPr id="5031" name="Title Text"/>
          <p:cNvSpPr txBox="1">
            <a:spLocks noGrp="1"/>
          </p:cNvSpPr>
          <p:nvPr>
            <p:ph type="title"/>
          </p:nvPr>
        </p:nvSpPr>
        <p:spPr>
          <a:xfrm>
            <a:off x="685800" y="2286000"/>
            <a:ext cx="7772400" cy="1143000"/>
          </a:xfrm>
          <a:prstGeom prst="rect">
            <a:avLst/>
          </a:prstGeom>
        </p:spPr>
        <p:txBody>
          <a:bodyPr anchor="ctr"/>
          <a:lstStyle>
            <a:lvl1pPr algn="ctr">
              <a:defRPr>
                <a:solidFill>
                  <a:schemeClr val="accent3">
                    <a:lumOff val="44000"/>
                  </a:schemeClr>
                </a:solidFill>
              </a:defRPr>
            </a:lvl1pPr>
          </a:lstStyle>
          <a:p>
            <a:r>
              <a:t>Title Text</a:t>
            </a:r>
          </a:p>
        </p:txBody>
      </p:sp>
      <p:sp>
        <p:nvSpPr>
          <p:cNvPr id="5032"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solidFill>
                  <a:srgbClr val="EAEAEA"/>
                </a:solidFill>
              </a:defRPr>
            </a:lvl1pPr>
            <a:lvl2pPr algn="ctr">
              <a:buSzPct val="110000"/>
              <a:buChar char="•"/>
              <a:defRPr>
                <a:solidFill>
                  <a:srgbClr val="EAEAEA"/>
                </a:solidFill>
              </a:defRPr>
            </a:lvl2pPr>
            <a:lvl3pPr algn="ctr">
              <a:buSzPct val="110000"/>
              <a:defRPr>
                <a:solidFill>
                  <a:srgbClr val="EAEAEA"/>
                </a:solidFill>
              </a:defRPr>
            </a:lvl3pPr>
            <a:lvl4pPr algn="ctr">
              <a:buChar char="–"/>
              <a:defRPr>
                <a:solidFill>
                  <a:srgbClr val="EAEAEA"/>
                </a:solidFill>
              </a:defRPr>
            </a:lvl4pPr>
            <a:lvl5pPr algn="ctr">
              <a:buChar char="•"/>
              <a:defRPr>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5033"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532232430"/>
      </p:ext>
    </p:extLst>
  </p:cSld>
  <p:clrMapOvr>
    <a:masterClrMapping/>
  </p:clrMapOvr>
  <p:transition spd="med"/>
</p:sldLayout>
</file>

<file path=ppt/slideLayouts/slideLayout344.xml><?xml version="1.0" encoding="utf-8"?>
<p:sldLayout xmlns:a="http://schemas.openxmlformats.org/drawingml/2006/main" xmlns:r="http://schemas.openxmlformats.org/officeDocument/2006/relationships" xmlns:p="http://schemas.openxmlformats.org/presentationml/2006/main" showMasterSp="0" type="tx">
  <p:cSld name="28_Title and Content">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5058" name="Group 2"/>
          <p:cNvGrpSpPr/>
          <p:nvPr/>
        </p:nvGrpSpPr>
        <p:grpSpPr>
          <a:xfrm>
            <a:off x="0" y="0"/>
            <a:ext cx="8839200" cy="6858000"/>
            <a:chOff x="0" y="0"/>
            <a:chExt cx="8839200" cy="6858000"/>
          </a:xfrm>
        </p:grpSpPr>
        <p:grpSp>
          <p:nvGrpSpPr>
            <p:cNvPr id="5045" name="Group 3"/>
            <p:cNvGrpSpPr/>
            <p:nvPr/>
          </p:nvGrpSpPr>
          <p:grpSpPr>
            <a:xfrm>
              <a:off x="0" y="-1"/>
              <a:ext cx="5105400" cy="4876801"/>
              <a:chOff x="0" y="0"/>
              <a:chExt cx="5105400" cy="4876800"/>
            </a:xfrm>
          </p:grpSpPr>
          <p:sp>
            <p:nvSpPr>
              <p:cNvPr id="5040"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41" name="Oval 5"/>
              <p:cNvSpPr/>
              <p:nvPr/>
            </p:nvSpPr>
            <p:spPr>
              <a:xfrm>
                <a:off x="418475" y="420413"/>
                <a:ext cx="4266707"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42" name="Oval 6"/>
              <p:cNvSpPr/>
              <p:nvPr/>
            </p:nvSpPr>
            <p:spPr>
              <a:xfrm>
                <a:off x="836950" y="840827"/>
                <a:ext cx="3431499" cy="319339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43" name="Oval 7"/>
              <p:cNvSpPr/>
              <p:nvPr/>
            </p:nvSpPr>
            <p:spPr>
              <a:xfrm>
                <a:off x="1255426" y="1261241"/>
                <a:ext cx="2594549" cy="235607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44" name="Oval 8"/>
              <p:cNvSpPr/>
              <p:nvPr/>
            </p:nvSpPr>
            <p:spPr>
              <a:xfrm>
                <a:off x="1590206" y="1597572"/>
                <a:ext cx="1923245" cy="168340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5051" name="Group 9"/>
            <p:cNvGrpSpPr/>
            <p:nvPr/>
          </p:nvGrpSpPr>
          <p:grpSpPr>
            <a:xfrm>
              <a:off x="3200400" y="3200399"/>
              <a:ext cx="3886200" cy="3657601"/>
              <a:chOff x="0" y="0"/>
              <a:chExt cx="3886200" cy="3657600"/>
            </a:xfrm>
          </p:grpSpPr>
          <p:sp>
            <p:nvSpPr>
              <p:cNvPr id="5046"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47" name="Oval 11"/>
              <p:cNvSpPr/>
              <p:nvPr/>
            </p:nvSpPr>
            <p:spPr>
              <a:xfrm>
                <a:off x="318540" y="315310"/>
                <a:ext cx="3247793" cy="302566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48" name="Oval 12"/>
              <p:cNvSpPr/>
              <p:nvPr/>
            </p:nvSpPr>
            <p:spPr>
              <a:xfrm>
                <a:off x="637081" y="630620"/>
                <a:ext cx="2613366" cy="23976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49"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50" name="Oval 14"/>
              <p:cNvSpPr/>
              <p:nvPr/>
            </p:nvSpPr>
            <p:spPr>
              <a:xfrm>
                <a:off x="1209128" y="1198179"/>
                <a:ext cx="1466617" cy="1259929"/>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5057" name="Group 15"/>
            <p:cNvGrpSpPr/>
            <p:nvPr/>
          </p:nvGrpSpPr>
          <p:grpSpPr>
            <a:xfrm>
              <a:off x="4495800" y="152399"/>
              <a:ext cx="4343400" cy="4114801"/>
              <a:chOff x="0" y="0"/>
              <a:chExt cx="4343400" cy="4114800"/>
            </a:xfrm>
          </p:grpSpPr>
          <p:sp>
            <p:nvSpPr>
              <p:cNvPr id="5052"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53" name="Oval 17"/>
              <p:cNvSpPr/>
              <p:nvPr/>
            </p:nvSpPr>
            <p:spPr>
              <a:xfrm>
                <a:off x="356016" y="354724"/>
                <a:ext cx="3632851" cy="340683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54" name="Oval 18"/>
              <p:cNvSpPr/>
              <p:nvPr/>
            </p:nvSpPr>
            <p:spPr>
              <a:xfrm>
                <a:off x="713516" y="709448"/>
                <a:ext cx="2917853"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55" name="Oval 19"/>
              <p:cNvSpPr/>
              <p:nvPr/>
            </p:nvSpPr>
            <p:spPr>
              <a:xfrm>
                <a:off x="1068049" y="1064172"/>
                <a:ext cx="2207303" cy="198793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56"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5059" name="Title Text"/>
          <p:cNvSpPr txBox="1">
            <a:spLocks noGrp="1"/>
          </p:cNvSpPr>
          <p:nvPr>
            <p:ph type="title"/>
          </p:nvPr>
        </p:nvSpPr>
        <p:spPr>
          <a:xfrm>
            <a:off x="685800" y="609600"/>
            <a:ext cx="7772400" cy="1143000"/>
          </a:xfrm>
          <a:prstGeom prst="rect">
            <a:avLst/>
          </a:prstGeom>
        </p:spPr>
        <p:txBody>
          <a:bodyPr anchor="ctr"/>
          <a:lstStyle>
            <a:lvl1pPr algn="ctr">
              <a:defRPr>
                <a:solidFill>
                  <a:schemeClr val="accent3">
                    <a:lumOff val="44000"/>
                  </a:schemeClr>
                </a:solidFill>
              </a:defRPr>
            </a:lvl1pPr>
          </a:lstStyle>
          <a:p>
            <a:r>
              <a:t>Title Text</a:t>
            </a:r>
          </a:p>
        </p:txBody>
      </p:sp>
      <p:sp>
        <p:nvSpPr>
          <p:cNvPr id="5060" name="Body Level One…"/>
          <p:cNvSpPr txBox="1">
            <a:spLocks noGrp="1"/>
          </p:cNvSpPr>
          <p:nvPr>
            <p:ph type="body" idx="1"/>
          </p:nvPr>
        </p:nvSpPr>
        <p:spPr>
          <a:xfrm>
            <a:off x="685800" y="1981200"/>
            <a:ext cx="7772400" cy="4114800"/>
          </a:xfrm>
          <a:prstGeom prst="rect">
            <a:avLst/>
          </a:prstGeom>
        </p:spPr>
        <p:txBody>
          <a:bodyPr>
            <a:normAutofit/>
          </a:bodyPr>
          <a:lstStyle>
            <a:lvl1pPr>
              <a:buClr>
                <a:srgbClr val="99CCFF"/>
              </a:buClr>
              <a:buSzPct val="110000"/>
              <a:buChar char="•"/>
              <a:defRPr>
                <a:solidFill>
                  <a:srgbClr val="EAEAEA"/>
                </a:solidFill>
              </a:defRPr>
            </a:lvl1pPr>
            <a:lvl2pPr>
              <a:buClr>
                <a:srgbClr val="99CCFF"/>
              </a:buClr>
              <a:buSzPct val="110000"/>
              <a:buChar char="•"/>
              <a:defRPr>
                <a:solidFill>
                  <a:srgbClr val="EAEAEA"/>
                </a:solidFill>
              </a:defRPr>
            </a:lvl2pPr>
            <a:lvl3pPr>
              <a:buClr>
                <a:srgbClr val="99CCFF"/>
              </a:buClr>
              <a:buSzPct val="110000"/>
              <a:defRPr>
                <a:solidFill>
                  <a:srgbClr val="EAEAEA"/>
                </a:solidFill>
              </a:defRPr>
            </a:lvl3pPr>
            <a:lvl4pPr>
              <a:buClr>
                <a:srgbClr val="99CCFF"/>
              </a:buClr>
              <a:buChar char="–"/>
              <a:defRPr>
                <a:solidFill>
                  <a:srgbClr val="EAEAEA"/>
                </a:solidFill>
              </a:defRPr>
            </a:lvl4pPr>
            <a:lvl5pPr>
              <a:buClr>
                <a:srgbClr val="99CCFF"/>
              </a:buClr>
              <a:buChar char="•"/>
              <a:defRPr>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5061"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485466093"/>
      </p:ext>
    </p:extLst>
  </p:cSld>
  <p:clrMapOvr>
    <a:masterClrMapping/>
  </p:clrMapOvr>
  <p:transition spd="med"/>
</p:sldLayout>
</file>

<file path=ppt/slideLayouts/slideLayout345.xml><?xml version="1.0" encoding="utf-8"?>
<p:sldLayout xmlns:a="http://schemas.openxmlformats.org/drawingml/2006/main" xmlns:r="http://schemas.openxmlformats.org/officeDocument/2006/relationships" xmlns:p="http://schemas.openxmlformats.org/presentationml/2006/main" showMasterSp="0" type="tx">
  <p:cSld name="22_Section Header">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5086" name="Group 2"/>
          <p:cNvGrpSpPr/>
          <p:nvPr/>
        </p:nvGrpSpPr>
        <p:grpSpPr>
          <a:xfrm>
            <a:off x="0" y="0"/>
            <a:ext cx="8839200" cy="6858000"/>
            <a:chOff x="0" y="0"/>
            <a:chExt cx="8839200" cy="6858000"/>
          </a:xfrm>
        </p:grpSpPr>
        <p:grpSp>
          <p:nvGrpSpPr>
            <p:cNvPr id="5073" name="Group 3"/>
            <p:cNvGrpSpPr/>
            <p:nvPr/>
          </p:nvGrpSpPr>
          <p:grpSpPr>
            <a:xfrm>
              <a:off x="0" y="-1"/>
              <a:ext cx="5105400" cy="4876801"/>
              <a:chOff x="0" y="0"/>
              <a:chExt cx="5105400" cy="4876800"/>
            </a:xfrm>
          </p:grpSpPr>
          <p:sp>
            <p:nvSpPr>
              <p:cNvPr id="5068"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69" name="Oval 5"/>
              <p:cNvSpPr/>
              <p:nvPr/>
            </p:nvSpPr>
            <p:spPr>
              <a:xfrm>
                <a:off x="418475" y="420413"/>
                <a:ext cx="4266707"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70" name="Oval 6"/>
              <p:cNvSpPr/>
              <p:nvPr/>
            </p:nvSpPr>
            <p:spPr>
              <a:xfrm>
                <a:off x="836950" y="840827"/>
                <a:ext cx="3431499" cy="319339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71" name="Oval 7"/>
              <p:cNvSpPr/>
              <p:nvPr/>
            </p:nvSpPr>
            <p:spPr>
              <a:xfrm>
                <a:off x="1255426" y="1261241"/>
                <a:ext cx="2594549" cy="235607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72" name="Oval 8"/>
              <p:cNvSpPr/>
              <p:nvPr/>
            </p:nvSpPr>
            <p:spPr>
              <a:xfrm>
                <a:off x="1590206" y="1597572"/>
                <a:ext cx="1923245" cy="168340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5079" name="Group 9"/>
            <p:cNvGrpSpPr/>
            <p:nvPr/>
          </p:nvGrpSpPr>
          <p:grpSpPr>
            <a:xfrm>
              <a:off x="3200400" y="3200399"/>
              <a:ext cx="3886200" cy="3657601"/>
              <a:chOff x="0" y="0"/>
              <a:chExt cx="3886200" cy="3657600"/>
            </a:xfrm>
          </p:grpSpPr>
          <p:sp>
            <p:nvSpPr>
              <p:cNvPr id="5074"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75" name="Oval 11"/>
              <p:cNvSpPr/>
              <p:nvPr/>
            </p:nvSpPr>
            <p:spPr>
              <a:xfrm>
                <a:off x="318540" y="315310"/>
                <a:ext cx="3247793" cy="302566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76" name="Oval 12"/>
              <p:cNvSpPr/>
              <p:nvPr/>
            </p:nvSpPr>
            <p:spPr>
              <a:xfrm>
                <a:off x="637081" y="630620"/>
                <a:ext cx="2613366" cy="23976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77"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78" name="Oval 14"/>
              <p:cNvSpPr/>
              <p:nvPr/>
            </p:nvSpPr>
            <p:spPr>
              <a:xfrm>
                <a:off x="1209128" y="1198179"/>
                <a:ext cx="1466617" cy="1259929"/>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5085" name="Group 15"/>
            <p:cNvGrpSpPr/>
            <p:nvPr/>
          </p:nvGrpSpPr>
          <p:grpSpPr>
            <a:xfrm>
              <a:off x="4495800" y="152399"/>
              <a:ext cx="4343400" cy="4114801"/>
              <a:chOff x="0" y="0"/>
              <a:chExt cx="4343400" cy="4114800"/>
            </a:xfrm>
          </p:grpSpPr>
          <p:sp>
            <p:nvSpPr>
              <p:cNvPr id="5080"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81" name="Oval 17"/>
              <p:cNvSpPr/>
              <p:nvPr/>
            </p:nvSpPr>
            <p:spPr>
              <a:xfrm>
                <a:off x="356016" y="354724"/>
                <a:ext cx="3632851" cy="340683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82" name="Oval 18"/>
              <p:cNvSpPr/>
              <p:nvPr/>
            </p:nvSpPr>
            <p:spPr>
              <a:xfrm>
                <a:off x="713516" y="709448"/>
                <a:ext cx="2917853"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83" name="Oval 19"/>
              <p:cNvSpPr/>
              <p:nvPr/>
            </p:nvSpPr>
            <p:spPr>
              <a:xfrm>
                <a:off x="1068049" y="1064172"/>
                <a:ext cx="2207303" cy="198793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84"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5087" name="Title Text"/>
          <p:cNvSpPr txBox="1">
            <a:spLocks noGrp="1"/>
          </p:cNvSpPr>
          <p:nvPr>
            <p:ph type="title"/>
          </p:nvPr>
        </p:nvSpPr>
        <p:spPr>
          <a:xfrm>
            <a:off x="722312" y="4406900"/>
            <a:ext cx="7772401" cy="1362075"/>
          </a:xfrm>
          <a:prstGeom prst="rect">
            <a:avLst/>
          </a:prstGeom>
        </p:spPr>
        <p:txBody>
          <a:bodyPr anchor="t"/>
          <a:lstStyle>
            <a:lvl1pPr>
              <a:defRPr sz="4000" b="1" cap="all">
                <a:solidFill>
                  <a:schemeClr val="accent3">
                    <a:lumOff val="44000"/>
                  </a:schemeClr>
                </a:solidFill>
              </a:defRPr>
            </a:lvl1pPr>
          </a:lstStyle>
          <a:p>
            <a:r>
              <a:t>Title Text</a:t>
            </a:r>
          </a:p>
        </p:txBody>
      </p:sp>
      <p:sp>
        <p:nvSpPr>
          <p:cNvPr id="5088"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rgbClr val="EAEAEA"/>
                </a:solidFill>
              </a:defRPr>
            </a:lvl1pPr>
            <a:lvl2pPr marL="0" indent="457200">
              <a:spcBef>
                <a:spcPts val="400"/>
              </a:spcBef>
              <a:buSzTx/>
              <a:buNone/>
              <a:defRPr sz="2000">
                <a:solidFill>
                  <a:srgbClr val="EAEAEA"/>
                </a:solidFill>
              </a:defRPr>
            </a:lvl2pPr>
            <a:lvl3pPr marL="0" indent="914400">
              <a:spcBef>
                <a:spcPts val="400"/>
              </a:spcBef>
              <a:buSzTx/>
              <a:buNone/>
              <a:defRPr sz="2000">
                <a:solidFill>
                  <a:srgbClr val="EAEAEA"/>
                </a:solidFill>
              </a:defRPr>
            </a:lvl3pPr>
            <a:lvl4pPr marL="0" indent="1371600">
              <a:spcBef>
                <a:spcPts val="400"/>
              </a:spcBef>
              <a:buSzTx/>
              <a:buNone/>
              <a:defRPr sz="2000">
                <a:solidFill>
                  <a:srgbClr val="EAEAEA"/>
                </a:solidFill>
              </a:defRPr>
            </a:lvl4pPr>
            <a:lvl5pPr marL="0" indent="1828800">
              <a:spcBef>
                <a:spcPts val="400"/>
              </a:spcBef>
              <a:buSzTx/>
              <a:buNone/>
              <a:defRPr sz="2000">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5089"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96986474"/>
      </p:ext>
    </p:extLst>
  </p:cSld>
  <p:clrMapOvr>
    <a:masterClrMapping/>
  </p:clrMapOvr>
  <p:transition spd="med"/>
</p:sldLayout>
</file>

<file path=ppt/slideLayouts/slideLayout346.xml><?xml version="1.0" encoding="utf-8"?>
<p:sldLayout xmlns:a="http://schemas.openxmlformats.org/drawingml/2006/main" xmlns:r="http://schemas.openxmlformats.org/officeDocument/2006/relationships" xmlns:p="http://schemas.openxmlformats.org/presentationml/2006/main" showMasterSp="0" type="tx">
  <p:cSld name="23_Two Content">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5114" name="Group 2"/>
          <p:cNvGrpSpPr/>
          <p:nvPr/>
        </p:nvGrpSpPr>
        <p:grpSpPr>
          <a:xfrm>
            <a:off x="0" y="0"/>
            <a:ext cx="8839200" cy="6858000"/>
            <a:chOff x="0" y="0"/>
            <a:chExt cx="8839200" cy="6858000"/>
          </a:xfrm>
        </p:grpSpPr>
        <p:grpSp>
          <p:nvGrpSpPr>
            <p:cNvPr id="5101" name="Group 3"/>
            <p:cNvGrpSpPr/>
            <p:nvPr/>
          </p:nvGrpSpPr>
          <p:grpSpPr>
            <a:xfrm>
              <a:off x="0" y="-1"/>
              <a:ext cx="5105400" cy="4876801"/>
              <a:chOff x="0" y="0"/>
              <a:chExt cx="5105400" cy="4876800"/>
            </a:xfrm>
          </p:grpSpPr>
          <p:sp>
            <p:nvSpPr>
              <p:cNvPr id="5096"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97" name="Oval 5"/>
              <p:cNvSpPr/>
              <p:nvPr/>
            </p:nvSpPr>
            <p:spPr>
              <a:xfrm>
                <a:off x="418475" y="420413"/>
                <a:ext cx="4266707"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98" name="Oval 6"/>
              <p:cNvSpPr/>
              <p:nvPr/>
            </p:nvSpPr>
            <p:spPr>
              <a:xfrm>
                <a:off x="836950" y="840827"/>
                <a:ext cx="3431499" cy="319339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99" name="Oval 7"/>
              <p:cNvSpPr/>
              <p:nvPr/>
            </p:nvSpPr>
            <p:spPr>
              <a:xfrm>
                <a:off x="1255426" y="1261241"/>
                <a:ext cx="2594549" cy="235607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00" name="Oval 8"/>
              <p:cNvSpPr/>
              <p:nvPr/>
            </p:nvSpPr>
            <p:spPr>
              <a:xfrm>
                <a:off x="1590206" y="1597572"/>
                <a:ext cx="1923245" cy="168340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5107" name="Group 9"/>
            <p:cNvGrpSpPr/>
            <p:nvPr/>
          </p:nvGrpSpPr>
          <p:grpSpPr>
            <a:xfrm>
              <a:off x="3200400" y="3200399"/>
              <a:ext cx="3886200" cy="3657601"/>
              <a:chOff x="0" y="0"/>
              <a:chExt cx="3886200" cy="3657600"/>
            </a:xfrm>
          </p:grpSpPr>
          <p:sp>
            <p:nvSpPr>
              <p:cNvPr id="5102"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03" name="Oval 11"/>
              <p:cNvSpPr/>
              <p:nvPr/>
            </p:nvSpPr>
            <p:spPr>
              <a:xfrm>
                <a:off x="318540" y="315310"/>
                <a:ext cx="3247793" cy="302566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04" name="Oval 12"/>
              <p:cNvSpPr/>
              <p:nvPr/>
            </p:nvSpPr>
            <p:spPr>
              <a:xfrm>
                <a:off x="637081" y="630620"/>
                <a:ext cx="2613366" cy="23976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05"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06" name="Oval 14"/>
              <p:cNvSpPr/>
              <p:nvPr/>
            </p:nvSpPr>
            <p:spPr>
              <a:xfrm>
                <a:off x="1209128" y="1198179"/>
                <a:ext cx="1466617" cy="1259929"/>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5113" name="Group 15"/>
            <p:cNvGrpSpPr/>
            <p:nvPr/>
          </p:nvGrpSpPr>
          <p:grpSpPr>
            <a:xfrm>
              <a:off x="4495800" y="152399"/>
              <a:ext cx="4343400" cy="4114801"/>
              <a:chOff x="0" y="0"/>
              <a:chExt cx="4343400" cy="4114800"/>
            </a:xfrm>
          </p:grpSpPr>
          <p:sp>
            <p:nvSpPr>
              <p:cNvPr id="5108"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09" name="Oval 17"/>
              <p:cNvSpPr/>
              <p:nvPr/>
            </p:nvSpPr>
            <p:spPr>
              <a:xfrm>
                <a:off x="356016" y="354724"/>
                <a:ext cx="3632851" cy="340683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10" name="Oval 18"/>
              <p:cNvSpPr/>
              <p:nvPr/>
            </p:nvSpPr>
            <p:spPr>
              <a:xfrm>
                <a:off x="713516" y="709448"/>
                <a:ext cx="2917853"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11" name="Oval 19"/>
              <p:cNvSpPr/>
              <p:nvPr/>
            </p:nvSpPr>
            <p:spPr>
              <a:xfrm>
                <a:off x="1068049" y="1064172"/>
                <a:ext cx="2207303" cy="198793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12"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5115" name="Title Text"/>
          <p:cNvSpPr txBox="1">
            <a:spLocks noGrp="1"/>
          </p:cNvSpPr>
          <p:nvPr>
            <p:ph type="title"/>
          </p:nvPr>
        </p:nvSpPr>
        <p:spPr>
          <a:xfrm>
            <a:off x="685800" y="609600"/>
            <a:ext cx="7772400" cy="1143000"/>
          </a:xfrm>
          <a:prstGeom prst="rect">
            <a:avLst/>
          </a:prstGeom>
        </p:spPr>
        <p:txBody>
          <a:bodyPr anchor="ctr"/>
          <a:lstStyle>
            <a:lvl1pPr algn="ctr">
              <a:defRPr>
                <a:solidFill>
                  <a:schemeClr val="accent3">
                    <a:lumOff val="44000"/>
                  </a:schemeClr>
                </a:solidFill>
              </a:defRPr>
            </a:lvl1pPr>
          </a:lstStyle>
          <a:p>
            <a:r>
              <a:t>Title Text</a:t>
            </a:r>
          </a:p>
        </p:txBody>
      </p:sp>
      <p:sp>
        <p:nvSpPr>
          <p:cNvPr id="5116"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lr>
                <a:srgbClr val="99CCFF"/>
              </a:buClr>
              <a:buSzPct val="110000"/>
              <a:buChar char="•"/>
              <a:defRPr sz="2800">
                <a:solidFill>
                  <a:srgbClr val="EAEAEA"/>
                </a:solidFill>
              </a:defRPr>
            </a:lvl1pPr>
            <a:lvl2pPr marL="790575" indent="-333375">
              <a:spcBef>
                <a:spcPts val="600"/>
              </a:spcBef>
              <a:buClr>
                <a:srgbClr val="99CCFF"/>
              </a:buClr>
              <a:buSzPct val="110000"/>
              <a:buChar char="•"/>
              <a:defRPr sz="2800">
                <a:solidFill>
                  <a:srgbClr val="EAEAEA"/>
                </a:solidFill>
              </a:defRPr>
            </a:lvl2pPr>
            <a:lvl3pPr marL="1234439" indent="-320039">
              <a:spcBef>
                <a:spcPts val="600"/>
              </a:spcBef>
              <a:buClr>
                <a:srgbClr val="99CCFF"/>
              </a:buClr>
              <a:buSzPct val="110000"/>
              <a:defRPr sz="2800">
                <a:solidFill>
                  <a:srgbClr val="EAEAEA"/>
                </a:solidFill>
              </a:defRPr>
            </a:lvl3pPr>
            <a:lvl4pPr marL="1727200" indent="-355600">
              <a:spcBef>
                <a:spcPts val="600"/>
              </a:spcBef>
              <a:buClr>
                <a:srgbClr val="99CCFF"/>
              </a:buClr>
              <a:buChar char="–"/>
              <a:defRPr sz="2800">
                <a:solidFill>
                  <a:srgbClr val="EAEAEA"/>
                </a:solidFill>
              </a:defRPr>
            </a:lvl4pPr>
            <a:lvl5pPr marL="2184400" indent="-355600">
              <a:spcBef>
                <a:spcPts val="600"/>
              </a:spcBef>
              <a:buClr>
                <a:srgbClr val="99CCFF"/>
              </a:buClr>
              <a:buChar char="•"/>
              <a:defRPr sz="2800">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5117"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507607225"/>
      </p:ext>
    </p:extLst>
  </p:cSld>
  <p:clrMapOvr>
    <a:masterClrMapping/>
  </p:clrMapOvr>
  <p:transition spd="med"/>
</p:sldLayout>
</file>

<file path=ppt/slideLayouts/slideLayout347.xml><?xml version="1.0" encoding="utf-8"?>
<p:sldLayout xmlns:a="http://schemas.openxmlformats.org/drawingml/2006/main" xmlns:r="http://schemas.openxmlformats.org/officeDocument/2006/relationships" xmlns:p="http://schemas.openxmlformats.org/presentationml/2006/main" showMasterSp="0" type="tx">
  <p:cSld name="22_Comparison">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5142" name="Group 2"/>
          <p:cNvGrpSpPr/>
          <p:nvPr/>
        </p:nvGrpSpPr>
        <p:grpSpPr>
          <a:xfrm>
            <a:off x="0" y="0"/>
            <a:ext cx="8839200" cy="6858000"/>
            <a:chOff x="0" y="0"/>
            <a:chExt cx="8839200" cy="6858000"/>
          </a:xfrm>
        </p:grpSpPr>
        <p:grpSp>
          <p:nvGrpSpPr>
            <p:cNvPr id="5129" name="Group 3"/>
            <p:cNvGrpSpPr/>
            <p:nvPr/>
          </p:nvGrpSpPr>
          <p:grpSpPr>
            <a:xfrm>
              <a:off x="0" y="-1"/>
              <a:ext cx="5105400" cy="4876801"/>
              <a:chOff x="0" y="0"/>
              <a:chExt cx="5105400" cy="4876800"/>
            </a:xfrm>
          </p:grpSpPr>
          <p:sp>
            <p:nvSpPr>
              <p:cNvPr id="5124"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25" name="Oval 5"/>
              <p:cNvSpPr/>
              <p:nvPr/>
            </p:nvSpPr>
            <p:spPr>
              <a:xfrm>
                <a:off x="418475" y="420413"/>
                <a:ext cx="4266707"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26" name="Oval 6"/>
              <p:cNvSpPr/>
              <p:nvPr/>
            </p:nvSpPr>
            <p:spPr>
              <a:xfrm>
                <a:off x="836950" y="840827"/>
                <a:ext cx="3431499" cy="319339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27" name="Oval 7"/>
              <p:cNvSpPr/>
              <p:nvPr/>
            </p:nvSpPr>
            <p:spPr>
              <a:xfrm>
                <a:off x="1255426" y="1261241"/>
                <a:ext cx="2594549" cy="235607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28" name="Oval 8"/>
              <p:cNvSpPr/>
              <p:nvPr/>
            </p:nvSpPr>
            <p:spPr>
              <a:xfrm>
                <a:off x="1590206" y="1597572"/>
                <a:ext cx="1923245" cy="168340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5135" name="Group 9"/>
            <p:cNvGrpSpPr/>
            <p:nvPr/>
          </p:nvGrpSpPr>
          <p:grpSpPr>
            <a:xfrm>
              <a:off x="3200400" y="3200399"/>
              <a:ext cx="3886200" cy="3657601"/>
              <a:chOff x="0" y="0"/>
              <a:chExt cx="3886200" cy="3657600"/>
            </a:xfrm>
          </p:grpSpPr>
          <p:sp>
            <p:nvSpPr>
              <p:cNvPr id="5130"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31" name="Oval 11"/>
              <p:cNvSpPr/>
              <p:nvPr/>
            </p:nvSpPr>
            <p:spPr>
              <a:xfrm>
                <a:off x="318540" y="315310"/>
                <a:ext cx="3247793" cy="302566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32" name="Oval 12"/>
              <p:cNvSpPr/>
              <p:nvPr/>
            </p:nvSpPr>
            <p:spPr>
              <a:xfrm>
                <a:off x="637081" y="630620"/>
                <a:ext cx="2613366" cy="23976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33"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34" name="Oval 14"/>
              <p:cNvSpPr/>
              <p:nvPr/>
            </p:nvSpPr>
            <p:spPr>
              <a:xfrm>
                <a:off x="1209128" y="1198179"/>
                <a:ext cx="1466617" cy="1259929"/>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5141" name="Group 15"/>
            <p:cNvGrpSpPr/>
            <p:nvPr/>
          </p:nvGrpSpPr>
          <p:grpSpPr>
            <a:xfrm>
              <a:off x="4495800" y="152399"/>
              <a:ext cx="4343400" cy="4114801"/>
              <a:chOff x="0" y="0"/>
              <a:chExt cx="4343400" cy="4114800"/>
            </a:xfrm>
          </p:grpSpPr>
          <p:sp>
            <p:nvSpPr>
              <p:cNvPr id="5136"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37" name="Oval 17"/>
              <p:cNvSpPr/>
              <p:nvPr/>
            </p:nvSpPr>
            <p:spPr>
              <a:xfrm>
                <a:off x="356016" y="354724"/>
                <a:ext cx="3632851" cy="340683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38" name="Oval 18"/>
              <p:cNvSpPr/>
              <p:nvPr/>
            </p:nvSpPr>
            <p:spPr>
              <a:xfrm>
                <a:off x="713516" y="709448"/>
                <a:ext cx="2917853"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39" name="Oval 19"/>
              <p:cNvSpPr/>
              <p:nvPr/>
            </p:nvSpPr>
            <p:spPr>
              <a:xfrm>
                <a:off x="1068049" y="1064172"/>
                <a:ext cx="2207303" cy="198793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40"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5143" name="Title Text"/>
          <p:cNvSpPr txBox="1">
            <a:spLocks noGrp="1"/>
          </p:cNvSpPr>
          <p:nvPr>
            <p:ph type="title"/>
          </p:nvPr>
        </p:nvSpPr>
        <p:spPr>
          <a:xfrm>
            <a:off x="457200" y="274638"/>
            <a:ext cx="8229600" cy="1143001"/>
          </a:xfrm>
          <a:prstGeom prst="rect">
            <a:avLst/>
          </a:prstGeom>
        </p:spPr>
        <p:txBody>
          <a:bodyPr anchor="ctr"/>
          <a:lstStyle>
            <a:lvl1pPr algn="ctr">
              <a:defRPr>
                <a:solidFill>
                  <a:schemeClr val="accent3">
                    <a:lumOff val="44000"/>
                  </a:schemeClr>
                </a:solidFill>
              </a:defRPr>
            </a:lvl1pPr>
          </a:lstStyle>
          <a:p>
            <a:r>
              <a:t>Title Text</a:t>
            </a:r>
          </a:p>
        </p:txBody>
      </p:sp>
      <p:sp>
        <p:nvSpPr>
          <p:cNvPr id="5144"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rgbClr val="EAEAEA"/>
                </a:solidFill>
              </a:defRPr>
            </a:lvl1pPr>
            <a:lvl2pPr marL="0" indent="457200">
              <a:spcBef>
                <a:spcPts val="500"/>
              </a:spcBef>
              <a:buSzTx/>
              <a:buNone/>
              <a:defRPr sz="2400" b="1">
                <a:solidFill>
                  <a:srgbClr val="EAEAEA"/>
                </a:solidFill>
              </a:defRPr>
            </a:lvl2pPr>
            <a:lvl3pPr marL="0" indent="914400">
              <a:spcBef>
                <a:spcPts val="500"/>
              </a:spcBef>
              <a:buSzTx/>
              <a:buNone/>
              <a:defRPr sz="2400" b="1">
                <a:solidFill>
                  <a:srgbClr val="EAEAEA"/>
                </a:solidFill>
              </a:defRPr>
            </a:lvl3pPr>
            <a:lvl4pPr marL="0" indent="1371600">
              <a:spcBef>
                <a:spcPts val="500"/>
              </a:spcBef>
              <a:buSzTx/>
              <a:buNone/>
              <a:defRPr sz="2400" b="1">
                <a:solidFill>
                  <a:srgbClr val="EAEAEA"/>
                </a:solidFill>
              </a:defRPr>
            </a:lvl4pPr>
            <a:lvl5pPr marL="0" indent="1828800">
              <a:spcBef>
                <a:spcPts val="500"/>
              </a:spcBef>
              <a:buSzTx/>
              <a:buNone/>
              <a:defRPr sz="2400" b="1">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5145"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solidFill>
                  <a:srgbClr val="EAEAEA"/>
                </a:solidFill>
              </a:defRPr>
            </a:pPr>
            <a:endParaRPr/>
          </a:p>
        </p:txBody>
      </p:sp>
      <p:sp>
        <p:nvSpPr>
          <p:cNvPr id="5146"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978760432"/>
      </p:ext>
    </p:extLst>
  </p:cSld>
  <p:clrMapOvr>
    <a:masterClrMapping/>
  </p:clrMapOvr>
  <p:transition spd="med"/>
</p:sldLayout>
</file>

<file path=ppt/slideLayouts/slideLayout348.xml><?xml version="1.0" encoding="utf-8"?>
<p:sldLayout xmlns:a="http://schemas.openxmlformats.org/drawingml/2006/main" xmlns:r="http://schemas.openxmlformats.org/officeDocument/2006/relationships" xmlns:p="http://schemas.openxmlformats.org/presentationml/2006/main" showMasterSp="0" type="tx">
  <p:cSld name="23_Title Only">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5171" name="Group 2"/>
          <p:cNvGrpSpPr/>
          <p:nvPr/>
        </p:nvGrpSpPr>
        <p:grpSpPr>
          <a:xfrm>
            <a:off x="0" y="0"/>
            <a:ext cx="8839200" cy="6858000"/>
            <a:chOff x="0" y="0"/>
            <a:chExt cx="8839200" cy="6858000"/>
          </a:xfrm>
        </p:grpSpPr>
        <p:grpSp>
          <p:nvGrpSpPr>
            <p:cNvPr id="5158" name="Group 3"/>
            <p:cNvGrpSpPr/>
            <p:nvPr/>
          </p:nvGrpSpPr>
          <p:grpSpPr>
            <a:xfrm>
              <a:off x="0" y="-1"/>
              <a:ext cx="5105400" cy="4876801"/>
              <a:chOff x="0" y="0"/>
              <a:chExt cx="5105400" cy="4876800"/>
            </a:xfrm>
          </p:grpSpPr>
          <p:sp>
            <p:nvSpPr>
              <p:cNvPr id="5153"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54" name="Oval 5"/>
              <p:cNvSpPr/>
              <p:nvPr/>
            </p:nvSpPr>
            <p:spPr>
              <a:xfrm>
                <a:off x="418475" y="420413"/>
                <a:ext cx="4266707"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55" name="Oval 6"/>
              <p:cNvSpPr/>
              <p:nvPr/>
            </p:nvSpPr>
            <p:spPr>
              <a:xfrm>
                <a:off x="836950" y="840827"/>
                <a:ext cx="3431499" cy="319339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56" name="Oval 7"/>
              <p:cNvSpPr/>
              <p:nvPr/>
            </p:nvSpPr>
            <p:spPr>
              <a:xfrm>
                <a:off x="1255426" y="1261241"/>
                <a:ext cx="2594549" cy="235607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57" name="Oval 8"/>
              <p:cNvSpPr/>
              <p:nvPr/>
            </p:nvSpPr>
            <p:spPr>
              <a:xfrm>
                <a:off x="1590206" y="1597572"/>
                <a:ext cx="1923245" cy="168340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5164" name="Group 9"/>
            <p:cNvGrpSpPr/>
            <p:nvPr/>
          </p:nvGrpSpPr>
          <p:grpSpPr>
            <a:xfrm>
              <a:off x="3200400" y="3200399"/>
              <a:ext cx="3886200" cy="3657601"/>
              <a:chOff x="0" y="0"/>
              <a:chExt cx="3886200" cy="3657600"/>
            </a:xfrm>
          </p:grpSpPr>
          <p:sp>
            <p:nvSpPr>
              <p:cNvPr id="5159"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60" name="Oval 11"/>
              <p:cNvSpPr/>
              <p:nvPr/>
            </p:nvSpPr>
            <p:spPr>
              <a:xfrm>
                <a:off x="318540" y="315310"/>
                <a:ext cx="3247793" cy="302566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61" name="Oval 12"/>
              <p:cNvSpPr/>
              <p:nvPr/>
            </p:nvSpPr>
            <p:spPr>
              <a:xfrm>
                <a:off x="637081" y="630620"/>
                <a:ext cx="2613366" cy="23976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62"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63" name="Oval 14"/>
              <p:cNvSpPr/>
              <p:nvPr/>
            </p:nvSpPr>
            <p:spPr>
              <a:xfrm>
                <a:off x="1209128" y="1198179"/>
                <a:ext cx="1466617" cy="1259929"/>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5170" name="Group 15"/>
            <p:cNvGrpSpPr/>
            <p:nvPr/>
          </p:nvGrpSpPr>
          <p:grpSpPr>
            <a:xfrm>
              <a:off x="4495800" y="152399"/>
              <a:ext cx="4343400" cy="4114801"/>
              <a:chOff x="0" y="0"/>
              <a:chExt cx="4343400" cy="4114800"/>
            </a:xfrm>
          </p:grpSpPr>
          <p:sp>
            <p:nvSpPr>
              <p:cNvPr id="5165"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66" name="Oval 17"/>
              <p:cNvSpPr/>
              <p:nvPr/>
            </p:nvSpPr>
            <p:spPr>
              <a:xfrm>
                <a:off x="356016" y="354724"/>
                <a:ext cx="3632851" cy="340683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67" name="Oval 18"/>
              <p:cNvSpPr/>
              <p:nvPr/>
            </p:nvSpPr>
            <p:spPr>
              <a:xfrm>
                <a:off x="713516" y="709448"/>
                <a:ext cx="2917853"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68" name="Oval 19"/>
              <p:cNvSpPr/>
              <p:nvPr/>
            </p:nvSpPr>
            <p:spPr>
              <a:xfrm>
                <a:off x="1068049" y="1064172"/>
                <a:ext cx="2207303" cy="198793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69"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5172" name="Title Text"/>
          <p:cNvSpPr txBox="1">
            <a:spLocks noGrp="1"/>
          </p:cNvSpPr>
          <p:nvPr>
            <p:ph type="title"/>
          </p:nvPr>
        </p:nvSpPr>
        <p:spPr>
          <a:xfrm>
            <a:off x="685800" y="609600"/>
            <a:ext cx="7772400" cy="1143000"/>
          </a:xfrm>
          <a:prstGeom prst="rect">
            <a:avLst/>
          </a:prstGeom>
        </p:spPr>
        <p:txBody>
          <a:bodyPr anchor="ctr"/>
          <a:lstStyle>
            <a:lvl1pPr algn="ctr">
              <a:defRPr>
                <a:solidFill>
                  <a:schemeClr val="accent3">
                    <a:lumOff val="44000"/>
                  </a:schemeClr>
                </a:solidFill>
              </a:defRPr>
            </a:lvl1pPr>
          </a:lstStyle>
          <a:p>
            <a:r>
              <a:t>Title Text</a:t>
            </a:r>
          </a:p>
        </p:txBody>
      </p:sp>
      <p:sp>
        <p:nvSpPr>
          <p:cNvPr id="5173"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57478472"/>
      </p:ext>
    </p:extLst>
  </p:cSld>
  <p:clrMapOvr>
    <a:masterClrMapping/>
  </p:clrMapOvr>
  <p:transition spd="med"/>
</p:sldLayout>
</file>

<file path=ppt/slideLayouts/slideLayout349.xml><?xml version="1.0" encoding="utf-8"?>
<p:sldLayout xmlns:a="http://schemas.openxmlformats.org/drawingml/2006/main" xmlns:r="http://schemas.openxmlformats.org/officeDocument/2006/relationships" xmlns:p="http://schemas.openxmlformats.org/presentationml/2006/main" showMasterSp="0" type="tx">
  <p:cSld name="27_Blank">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5198" name="Group 2"/>
          <p:cNvGrpSpPr/>
          <p:nvPr/>
        </p:nvGrpSpPr>
        <p:grpSpPr>
          <a:xfrm>
            <a:off x="0" y="0"/>
            <a:ext cx="8839200" cy="6858000"/>
            <a:chOff x="0" y="0"/>
            <a:chExt cx="8839200" cy="6858000"/>
          </a:xfrm>
        </p:grpSpPr>
        <p:grpSp>
          <p:nvGrpSpPr>
            <p:cNvPr id="5185" name="Group 3"/>
            <p:cNvGrpSpPr/>
            <p:nvPr/>
          </p:nvGrpSpPr>
          <p:grpSpPr>
            <a:xfrm>
              <a:off x="0" y="-1"/>
              <a:ext cx="5105400" cy="4876801"/>
              <a:chOff x="0" y="0"/>
              <a:chExt cx="5105400" cy="4876800"/>
            </a:xfrm>
          </p:grpSpPr>
          <p:sp>
            <p:nvSpPr>
              <p:cNvPr id="5180"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81" name="Oval 5"/>
              <p:cNvSpPr/>
              <p:nvPr/>
            </p:nvSpPr>
            <p:spPr>
              <a:xfrm>
                <a:off x="418475" y="420413"/>
                <a:ext cx="4266707"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82" name="Oval 6"/>
              <p:cNvSpPr/>
              <p:nvPr/>
            </p:nvSpPr>
            <p:spPr>
              <a:xfrm>
                <a:off x="836950" y="840827"/>
                <a:ext cx="3431499" cy="319339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83" name="Oval 7"/>
              <p:cNvSpPr/>
              <p:nvPr/>
            </p:nvSpPr>
            <p:spPr>
              <a:xfrm>
                <a:off x="1255426" y="1261241"/>
                <a:ext cx="2594549" cy="235607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84" name="Oval 8"/>
              <p:cNvSpPr/>
              <p:nvPr/>
            </p:nvSpPr>
            <p:spPr>
              <a:xfrm>
                <a:off x="1590206" y="1597572"/>
                <a:ext cx="1923245" cy="168340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5191" name="Group 9"/>
            <p:cNvGrpSpPr/>
            <p:nvPr/>
          </p:nvGrpSpPr>
          <p:grpSpPr>
            <a:xfrm>
              <a:off x="3200400" y="3200399"/>
              <a:ext cx="3886200" cy="3657601"/>
              <a:chOff x="0" y="0"/>
              <a:chExt cx="3886200" cy="3657600"/>
            </a:xfrm>
          </p:grpSpPr>
          <p:sp>
            <p:nvSpPr>
              <p:cNvPr id="5186"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87" name="Oval 11"/>
              <p:cNvSpPr/>
              <p:nvPr/>
            </p:nvSpPr>
            <p:spPr>
              <a:xfrm>
                <a:off x="318540" y="315310"/>
                <a:ext cx="3247793" cy="302566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88" name="Oval 12"/>
              <p:cNvSpPr/>
              <p:nvPr/>
            </p:nvSpPr>
            <p:spPr>
              <a:xfrm>
                <a:off x="637081" y="630620"/>
                <a:ext cx="2613366" cy="23976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89"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90" name="Oval 14"/>
              <p:cNvSpPr/>
              <p:nvPr/>
            </p:nvSpPr>
            <p:spPr>
              <a:xfrm>
                <a:off x="1209128" y="1198179"/>
                <a:ext cx="1466617" cy="1259929"/>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5197" name="Group 15"/>
            <p:cNvGrpSpPr/>
            <p:nvPr/>
          </p:nvGrpSpPr>
          <p:grpSpPr>
            <a:xfrm>
              <a:off x="4495800" y="152399"/>
              <a:ext cx="4343400" cy="4114801"/>
              <a:chOff x="0" y="0"/>
              <a:chExt cx="4343400" cy="4114800"/>
            </a:xfrm>
          </p:grpSpPr>
          <p:sp>
            <p:nvSpPr>
              <p:cNvPr id="5192"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93" name="Oval 17"/>
              <p:cNvSpPr/>
              <p:nvPr/>
            </p:nvSpPr>
            <p:spPr>
              <a:xfrm>
                <a:off x="356016" y="354724"/>
                <a:ext cx="3632851" cy="340683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94" name="Oval 18"/>
              <p:cNvSpPr/>
              <p:nvPr/>
            </p:nvSpPr>
            <p:spPr>
              <a:xfrm>
                <a:off x="713516" y="709448"/>
                <a:ext cx="2917853"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95" name="Oval 19"/>
              <p:cNvSpPr/>
              <p:nvPr/>
            </p:nvSpPr>
            <p:spPr>
              <a:xfrm>
                <a:off x="1068049" y="1064172"/>
                <a:ext cx="2207303" cy="198793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96"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5199"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050818768"/>
      </p:ext>
    </p:extLst>
  </p:cSld>
  <p:clrMapOvr>
    <a:masterClrMapping/>
  </p:clrMapOvr>
  <p:transition spd="med"/>
</p:sldLayout>
</file>

<file path=ppt/slideLayouts/slideLayout3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6"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B79015C7-6C60-534C-878F-B7C81A2869BE}" type="slidenum">
              <a:rPr lang="en-US" smtClean="0"/>
              <a:pPr>
                <a:defRPr/>
              </a:pPr>
              <a:t>‹#›</a:t>
            </a:fld>
            <a:endParaRPr lang="en-US" dirty="0"/>
          </a:p>
        </p:txBody>
      </p:sp>
    </p:spTree>
    <p:extLst>
      <p:ext uri="{BB962C8B-B14F-4D97-AF65-F5344CB8AC3E}">
        <p14:creationId xmlns:p14="http://schemas.microsoft.com/office/powerpoint/2010/main" val="25075223"/>
      </p:ext>
    </p:extLst>
  </p:cSld>
  <p:clrMapOvr>
    <a:masterClrMapping/>
  </p:clrMapOvr>
  <p:transition/>
</p:sldLayout>
</file>

<file path=ppt/slideLayouts/slideLayout350.xml><?xml version="1.0" encoding="utf-8"?>
<p:sldLayout xmlns:a="http://schemas.openxmlformats.org/drawingml/2006/main" xmlns:r="http://schemas.openxmlformats.org/officeDocument/2006/relationships" xmlns:p="http://schemas.openxmlformats.org/presentationml/2006/main" showMasterSp="0" type="tx">
  <p:cSld name="22_Content with Caption">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5224" name="Group 2"/>
          <p:cNvGrpSpPr/>
          <p:nvPr/>
        </p:nvGrpSpPr>
        <p:grpSpPr>
          <a:xfrm>
            <a:off x="0" y="0"/>
            <a:ext cx="8839200" cy="6858000"/>
            <a:chOff x="0" y="0"/>
            <a:chExt cx="8839200" cy="6858000"/>
          </a:xfrm>
        </p:grpSpPr>
        <p:grpSp>
          <p:nvGrpSpPr>
            <p:cNvPr id="5211" name="Group 3"/>
            <p:cNvGrpSpPr/>
            <p:nvPr/>
          </p:nvGrpSpPr>
          <p:grpSpPr>
            <a:xfrm>
              <a:off x="0" y="-1"/>
              <a:ext cx="5105400" cy="4876801"/>
              <a:chOff x="0" y="0"/>
              <a:chExt cx="5105400" cy="4876800"/>
            </a:xfrm>
          </p:grpSpPr>
          <p:sp>
            <p:nvSpPr>
              <p:cNvPr id="5206"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207" name="Oval 5"/>
              <p:cNvSpPr/>
              <p:nvPr/>
            </p:nvSpPr>
            <p:spPr>
              <a:xfrm>
                <a:off x="418475" y="420413"/>
                <a:ext cx="4266707"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208" name="Oval 6"/>
              <p:cNvSpPr/>
              <p:nvPr/>
            </p:nvSpPr>
            <p:spPr>
              <a:xfrm>
                <a:off x="836950" y="840827"/>
                <a:ext cx="3431499" cy="319339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209" name="Oval 7"/>
              <p:cNvSpPr/>
              <p:nvPr/>
            </p:nvSpPr>
            <p:spPr>
              <a:xfrm>
                <a:off x="1255426" y="1261241"/>
                <a:ext cx="2594549" cy="235607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210" name="Oval 8"/>
              <p:cNvSpPr/>
              <p:nvPr/>
            </p:nvSpPr>
            <p:spPr>
              <a:xfrm>
                <a:off x="1590206" y="1597572"/>
                <a:ext cx="1923245" cy="168340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5217" name="Group 9"/>
            <p:cNvGrpSpPr/>
            <p:nvPr/>
          </p:nvGrpSpPr>
          <p:grpSpPr>
            <a:xfrm>
              <a:off x="3200400" y="3200399"/>
              <a:ext cx="3886200" cy="3657601"/>
              <a:chOff x="0" y="0"/>
              <a:chExt cx="3886200" cy="3657600"/>
            </a:xfrm>
          </p:grpSpPr>
          <p:sp>
            <p:nvSpPr>
              <p:cNvPr id="5212"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213" name="Oval 11"/>
              <p:cNvSpPr/>
              <p:nvPr/>
            </p:nvSpPr>
            <p:spPr>
              <a:xfrm>
                <a:off x="318540" y="315310"/>
                <a:ext cx="3247793" cy="302566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214" name="Oval 12"/>
              <p:cNvSpPr/>
              <p:nvPr/>
            </p:nvSpPr>
            <p:spPr>
              <a:xfrm>
                <a:off x="637081" y="630620"/>
                <a:ext cx="2613366" cy="23976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215"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216" name="Oval 14"/>
              <p:cNvSpPr/>
              <p:nvPr/>
            </p:nvSpPr>
            <p:spPr>
              <a:xfrm>
                <a:off x="1209128" y="1198179"/>
                <a:ext cx="1466617" cy="1259929"/>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5223" name="Group 15"/>
            <p:cNvGrpSpPr/>
            <p:nvPr/>
          </p:nvGrpSpPr>
          <p:grpSpPr>
            <a:xfrm>
              <a:off x="4495800" y="152399"/>
              <a:ext cx="4343400" cy="4114801"/>
              <a:chOff x="0" y="0"/>
              <a:chExt cx="4343400" cy="4114800"/>
            </a:xfrm>
          </p:grpSpPr>
          <p:sp>
            <p:nvSpPr>
              <p:cNvPr id="5218"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219" name="Oval 17"/>
              <p:cNvSpPr/>
              <p:nvPr/>
            </p:nvSpPr>
            <p:spPr>
              <a:xfrm>
                <a:off x="356016" y="354724"/>
                <a:ext cx="3632851" cy="340683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220" name="Oval 18"/>
              <p:cNvSpPr/>
              <p:nvPr/>
            </p:nvSpPr>
            <p:spPr>
              <a:xfrm>
                <a:off x="713516" y="709448"/>
                <a:ext cx="2917853"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221" name="Oval 19"/>
              <p:cNvSpPr/>
              <p:nvPr/>
            </p:nvSpPr>
            <p:spPr>
              <a:xfrm>
                <a:off x="1068049" y="1064172"/>
                <a:ext cx="2207303" cy="198793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222"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5225" name="Title Text"/>
          <p:cNvSpPr txBox="1">
            <a:spLocks noGrp="1"/>
          </p:cNvSpPr>
          <p:nvPr>
            <p:ph type="title"/>
          </p:nvPr>
        </p:nvSpPr>
        <p:spPr>
          <a:xfrm>
            <a:off x="457200" y="273050"/>
            <a:ext cx="3008314" cy="1162050"/>
          </a:xfrm>
          <a:prstGeom prst="rect">
            <a:avLst/>
          </a:prstGeom>
        </p:spPr>
        <p:txBody>
          <a:bodyPr/>
          <a:lstStyle>
            <a:lvl1pPr>
              <a:defRPr sz="2000" b="1">
                <a:solidFill>
                  <a:schemeClr val="accent3">
                    <a:lumOff val="44000"/>
                  </a:schemeClr>
                </a:solidFill>
              </a:defRPr>
            </a:lvl1pPr>
          </a:lstStyle>
          <a:p>
            <a:r>
              <a:t>Title Text</a:t>
            </a:r>
          </a:p>
        </p:txBody>
      </p:sp>
      <p:sp>
        <p:nvSpPr>
          <p:cNvPr id="5226" name="Body Level One…"/>
          <p:cNvSpPr txBox="1">
            <a:spLocks noGrp="1"/>
          </p:cNvSpPr>
          <p:nvPr>
            <p:ph type="body" idx="1"/>
          </p:nvPr>
        </p:nvSpPr>
        <p:spPr>
          <a:xfrm>
            <a:off x="3575050" y="273050"/>
            <a:ext cx="5111750" cy="5853113"/>
          </a:xfrm>
          <a:prstGeom prst="rect">
            <a:avLst/>
          </a:prstGeom>
        </p:spPr>
        <p:txBody>
          <a:bodyPr>
            <a:normAutofit/>
          </a:bodyPr>
          <a:lstStyle>
            <a:lvl1pPr>
              <a:buClr>
                <a:srgbClr val="99CCFF"/>
              </a:buClr>
              <a:buSzPct val="110000"/>
              <a:buChar char="•"/>
              <a:defRPr>
                <a:solidFill>
                  <a:srgbClr val="EAEAEA"/>
                </a:solidFill>
              </a:defRPr>
            </a:lvl1pPr>
            <a:lvl2pPr>
              <a:buClr>
                <a:srgbClr val="99CCFF"/>
              </a:buClr>
              <a:buSzPct val="110000"/>
              <a:buChar char="•"/>
              <a:defRPr>
                <a:solidFill>
                  <a:srgbClr val="EAEAEA"/>
                </a:solidFill>
              </a:defRPr>
            </a:lvl2pPr>
            <a:lvl3pPr>
              <a:buClr>
                <a:srgbClr val="99CCFF"/>
              </a:buClr>
              <a:buSzPct val="110000"/>
              <a:defRPr>
                <a:solidFill>
                  <a:srgbClr val="EAEAEA"/>
                </a:solidFill>
              </a:defRPr>
            </a:lvl3pPr>
            <a:lvl4pPr>
              <a:buClr>
                <a:srgbClr val="99CCFF"/>
              </a:buClr>
              <a:buChar char="–"/>
              <a:defRPr>
                <a:solidFill>
                  <a:srgbClr val="EAEAEA"/>
                </a:solidFill>
              </a:defRPr>
            </a:lvl4pPr>
            <a:lvl5pPr>
              <a:buClr>
                <a:srgbClr val="99CCFF"/>
              </a:buClr>
              <a:buChar char="•"/>
              <a:defRPr>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5227"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solidFill>
                  <a:srgbClr val="EAEAEA"/>
                </a:solidFill>
              </a:defRPr>
            </a:pPr>
            <a:endParaRPr/>
          </a:p>
        </p:txBody>
      </p:sp>
      <p:sp>
        <p:nvSpPr>
          <p:cNvPr id="5228"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624019341"/>
      </p:ext>
    </p:extLst>
  </p:cSld>
  <p:clrMapOvr>
    <a:masterClrMapping/>
  </p:clrMapOvr>
  <p:transition spd="med"/>
</p:sldLayout>
</file>

<file path=ppt/slideLayouts/slideLayout351.xml><?xml version="1.0" encoding="utf-8"?>
<p:sldLayout xmlns:a="http://schemas.openxmlformats.org/drawingml/2006/main" xmlns:r="http://schemas.openxmlformats.org/officeDocument/2006/relationships" xmlns:p="http://schemas.openxmlformats.org/presentationml/2006/main" showMasterSp="0" type="tx">
  <p:cSld name="22_Picture with Caption">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5253" name="Group 2"/>
          <p:cNvGrpSpPr/>
          <p:nvPr/>
        </p:nvGrpSpPr>
        <p:grpSpPr>
          <a:xfrm>
            <a:off x="0" y="0"/>
            <a:ext cx="8839200" cy="6858000"/>
            <a:chOff x="0" y="0"/>
            <a:chExt cx="8839200" cy="6858000"/>
          </a:xfrm>
        </p:grpSpPr>
        <p:grpSp>
          <p:nvGrpSpPr>
            <p:cNvPr id="5240" name="Group 3"/>
            <p:cNvGrpSpPr/>
            <p:nvPr/>
          </p:nvGrpSpPr>
          <p:grpSpPr>
            <a:xfrm>
              <a:off x="0" y="-1"/>
              <a:ext cx="5105400" cy="4876801"/>
              <a:chOff x="0" y="0"/>
              <a:chExt cx="5105400" cy="4876800"/>
            </a:xfrm>
          </p:grpSpPr>
          <p:sp>
            <p:nvSpPr>
              <p:cNvPr id="5235"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236" name="Oval 5"/>
              <p:cNvSpPr/>
              <p:nvPr/>
            </p:nvSpPr>
            <p:spPr>
              <a:xfrm>
                <a:off x="418475" y="420413"/>
                <a:ext cx="4266707"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237" name="Oval 6"/>
              <p:cNvSpPr/>
              <p:nvPr/>
            </p:nvSpPr>
            <p:spPr>
              <a:xfrm>
                <a:off x="836950" y="840827"/>
                <a:ext cx="3431499" cy="319339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238" name="Oval 7"/>
              <p:cNvSpPr/>
              <p:nvPr/>
            </p:nvSpPr>
            <p:spPr>
              <a:xfrm>
                <a:off x="1255426" y="1261241"/>
                <a:ext cx="2594549" cy="235607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239" name="Oval 8"/>
              <p:cNvSpPr/>
              <p:nvPr/>
            </p:nvSpPr>
            <p:spPr>
              <a:xfrm>
                <a:off x="1590206" y="1597572"/>
                <a:ext cx="1923245" cy="168340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5246" name="Group 9"/>
            <p:cNvGrpSpPr/>
            <p:nvPr/>
          </p:nvGrpSpPr>
          <p:grpSpPr>
            <a:xfrm>
              <a:off x="3200400" y="3200399"/>
              <a:ext cx="3886200" cy="3657601"/>
              <a:chOff x="0" y="0"/>
              <a:chExt cx="3886200" cy="3657600"/>
            </a:xfrm>
          </p:grpSpPr>
          <p:sp>
            <p:nvSpPr>
              <p:cNvPr id="5241"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242" name="Oval 11"/>
              <p:cNvSpPr/>
              <p:nvPr/>
            </p:nvSpPr>
            <p:spPr>
              <a:xfrm>
                <a:off x="318540" y="315310"/>
                <a:ext cx="3247793" cy="302566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243" name="Oval 12"/>
              <p:cNvSpPr/>
              <p:nvPr/>
            </p:nvSpPr>
            <p:spPr>
              <a:xfrm>
                <a:off x="637081" y="630620"/>
                <a:ext cx="2613366" cy="23976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244"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245" name="Oval 14"/>
              <p:cNvSpPr/>
              <p:nvPr/>
            </p:nvSpPr>
            <p:spPr>
              <a:xfrm>
                <a:off x="1209128" y="1198179"/>
                <a:ext cx="1466617" cy="1259929"/>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5252" name="Group 15"/>
            <p:cNvGrpSpPr/>
            <p:nvPr/>
          </p:nvGrpSpPr>
          <p:grpSpPr>
            <a:xfrm>
              <a:off x="4495800" y="152399"/>
              <a:ext cx="4343400" cy="4114801"/>
              <a:chOff x="0" y="0"/>
              <a:chExt cx="4343400" cy="4114800"/>
            </a:xfrm>
          </p:grpSpPr>
          <p:sp>
            <p:nvSpPr>
              <p:cNvPr id="5247"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248" name="Oval 17"/>
              <p:cNvSpPr/>
              <p:nvPr/>
            </p:nvSpPr>
            <p:spPr>
              <a:xfrm>
                <a:off x="356016" y="354724"/>
                <a:ext cx="3632851" cy="340683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249" name="Oval 18"/>
              <p:cNvSpPr/>
              <p:nvPr/>
            </p:nvSpPr>
            <p:spPr>
              <a:xfrm>
                <a:off x="713516" y="709448"/>
                <a:ext cx="2917853"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250" name="Oval 19"/>
              <p:cNvSpPr/>
              <p:nvPr/>
            </p:nvSpPr>
            <p:spPr>
              <a:xfrm>
                <a:off x="1068049" y="1064172"/>
                <a:ext cx="2207303" cy="198793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251"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5254" name="Title Text"/>
          <p:cNvSpPr txBox="1">
            <a:spLocks noGrp="1"/>
          </p:cNvSpPr>
          <p:nvPr>
            <p:ph type="title"/>
          </p:nvPr>
        </p:nvSpPr>
        <p:spPr>
          <a:xfrm>
            <a:off x="1792288" y="4800600"/>
            <a:ext cx="5486401" cy="566738"/>
          </a:xfrm>
          <a:prstGeom prst="rect">
            <a:avLst/>
          </a:prstGeom>
        </p:spPr>
        <p:txBody>
          <a:bodyPr/>
          <a:lstStyle>
            <a:lvl1pPr>
              <a:defRPr sz="2000" b="1">
                <a:solidFill>
                  <a:schemeClr val="accent3">
                    <a:lumOff val="44000"/>
                  </a:schemeClr>
                </a:solidFill>
              </a:defRPr>
            </a:lvl1pPr>
          </a:lstStyle>
          <a:p>
            <a:r>
              <a:t>Title Text</a:t>
            </a:r>
          </a:p>
        </p:txBody>
      </p:sp>
      <p:sp>
        <p:nvSpPr>
          <p:cNvPr id="5255"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5256"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rgbClr val="EAEAEA"/>
                </a:solidFill>
              </a:defRPr>
            </a:lvl1pPr>
            <a:lvl2pPr marL="0" indent="457200">
              <a:spcBef>
                <a:spcPts val="300"/>
              </a:spcBef>
              <a:buSzTx/>
              <a:buNone/>
              <a:defRPr sz="1400">
                <a:solidFill>
                  <a:srgbClr val="EAEAEA"/>
                </a:solidFill>
              </a:defRPr>
            </a:lvl2pPr>
            <a:lvl3pPr marL="0" indent="914400">
              <a:spcBef>
                <a:spcPts val="300"/>
              </a:spcBef>
              <a:buSzTx/>
              <a:buNone/>
              <a:defRPr sz="1400">
                <a:solidFill>
                  <a:srgbClr val="EAEAEA"/>
                </a:solidFill>
              </a:defRPr>
            </a:lvl3pPr>
            <a:lvl4pPr marL="0" indent="1371600">
              <a:spcBef>
                <a:spcPts val="300"/>
              </a:spcBef>
              <a:buSzTx/>
              <a:buNone/>
              <a:defRPr sz="1400">
                <a:solidFill>
                  <a:srgbClr val="EAEAEA"/>
                </a:solidFill>
              </a:defRPr>
            </a:lvl4pPr>
            <a:lvl5pPr marL="0" indent="1828800">
              <a:spcBef>
                <a:spcPts val="300"/>
              </a:spcBef>
              <a:buSzTx/>
              <a:buNone/>
              <a:defRPr sz="1400">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5257"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864962590"/>
      </p:ext>
    </p:extLst>
  </p:cSld>
  <p:clrMapOvr>
    <a:masterClrMapping/>
  </p:clrMapOvr>
  <p:transition spd="med"/>
</p:sldLayout>
</file>

<file path=ppt/slideLayouts/slideLayout352.xml><?xml version="1.0" encoding="utf-8"?>
<p:sldLayout xmlns:a="http://schemas.openxmlformats.org/drawingml/2006/main" xmlns:r="http://schemas.openxmlformats.org/officeDocument/2006/relationships" xmlns:p="http://schemas.openxmlformats.org/presentationml/2006/main" showMasterSp="0" type="tx">
  <p:cSld name="32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5264" name="Title Text"/>
          <p:cNvSpPr txBox="1">
            <a:spLocks noGrp="1"/>
          </p:cNvSpPr>
          <p:nvPr>
            <p:ph type="title"/>
          </p:nvPr>
        </p:nvSpPr>
        <p:spPr>
          <a:xfrm>
            <a:off x="685800" y="2130425"/>
            <a:ext cx="7772400" cy="1470025"/>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5265"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266"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470314766"/>
      </p:ext>
    </p:extLst>
  </p:cSld>
  <p:clrMapOvr>
    <a:masterClrMapping/>
  </p:clrMapOvr>
  <p:transition spd="med"/>
</p:sldLayout>
</file>

<file path=ppt/slideLayouts/slideLayout353.xml><?xml version="1.0" encoding="utf-8"?>
<p:sldLayout xmlns:a="http://schemas.openxmlformats.org/drawingml/2006/main" xmlns:r="http://schemas.openxmlformats.org/officeDocument/2006/relationships" xmlns:p="http://schemas.openxmlformats.org/presentationml/2006/main" showMasterSp="0" type="tx">
  <p:cSld name="29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5273"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5274" name="Body Level One…"/>
          <p:cNvSpPr txBox="1">
            <a:spLocks noGrp="1"/>
          </p:cNvSpPr>
          <p:nvPr>
            <p:ph type="body" idx="1"/>
          </p:nvPr>
        </p:nvSpPr>
        <p:spPr>
          <a:xfrm>
            <a:off x="457200" y="1600200"/>
            <a:ext cx="8229600" cy="452596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275"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518109817"/>
      </p:ext>
    </p:extLst>
  </p:cSld>
  <p:clrMapOvr>
    <a:masterClrMapping/>
  </p:clrMapOvr>
  <p:transition spd="med"/>
</p:sldLayout>
</file>

<file path=ppt/slideLayouts/slideLayout354.xml><?xml version="1.0" encoding="utf-8"?>
<p:sldLayout xmlns:a="http://schemas.openxmlformats.org/drawingml/2006/main" xmlns:r="http://schemas.openxmlformats.org/officeDocument/2006/relationships" xmlns:p="http://schemas.openxmlformats.org/presentationml/2006/main" showMasterSp="0" type="tx">
  <p:cSld name="23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5282"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5283"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284"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253372308"/>
      </p:ext>
    </p:extLst>
  </p:cSld>
  <p:clrMapOvr>
    <a:masterClrMapping/>
  </p:clrMapOvr>
  <p:transition spd="med"/>
</p:sldLayout>
</file>

<file path=ppt/slideLayouts/slideLayout355.xml><?xml version="1.0" encoding="utf-8"?>
<p:sldLayout xmlns:a="http://schemas.openxmlformats.org/drawingml/2006/main" xmlns:r="http://schemas.openxmlformats.org/officeDocument/2006/relationships" xmlns:p="http://schemas.openxmlformats.org/presentationml/2006/main" showMasterSp="0" type="tx">
  <p:cSld name="24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5291"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5292"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293"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797659291"/>
      </p:ext>
    </p:extLst>
  </p:cSld>
  <p:clrMapOvr>
    <a:masterClrMapping/>
  </p:clrMapOvr>
  <p:transition spd="med"/>
</p:sldLayout>
</file>

<file path=ppt/slideLayouts/slideLayout356.xml><?xml version="1.0" encoding="utf-8"?>
<p:sldLayout xmlns:a="http://schemas.openxmlformats.org/drawingml/2006/main" xmlns:r="http://schemas.openxmlformats.org/officeDocument/2006/relationships" xmlns:p="http://schemas.openxmlformats.org/presentationml/2006/main" showMasterSp="0" type="tx">
  <p:cSld name="23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5300"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5301"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302"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5303"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250426825"/>
      </p:ext>
    </p:extLst>
  </p:cSld>
  <p:clrMapOvr>
    <a:masterClrMapping/>
  </p:clrMapOvr>
  <p:transition spd="med"/>
</p:sldLayout>
</file>

<file path=ppt/slideLayouts/slideLayout357.xml><?xml version="1.0" encoding="utf-8"?>
<p:sldLayout xmlns:a="http://schemas.openxmlformats.org/drawingml/2006/main" xmlns:r="http://schemas.openxmlformats.org/officeDocument/2006/relationships" xmlns:p="http://schemas.openxmlformats.org/presentationml/2006/main" showMasterSp="0" type="tx">
  <p:cSld name="24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5310"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5311"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094085358"/>
      </p:ext>
    </p:extLst>
  </p:cSld>
  <p:clrMapOvr>
    <a:masterClrMapping/>
  </p:clrMapOvr>
  <p:transition spd="med"/>
</p:sldLayout>
</file>

<file path=ppt/slideLayouts/slideLayout358.xml><?xml version="1.0" encoding="utf-8"?>
<p:sldLayout xmlns:a="http://schemas.openxmlformats.org/drawingml/2006/main" xmlns:r="http://schemas.openxmlformats.org/officeDocument/2006/relationships" xmlns:p="http://schemas.openxmlformats.org/presentationml/2006/main" showMasterSp="0" type="tx">
  <p:cSld name="28_Blank">
    <p:bg>
      <p:bgPr>
        <a:solidFill>
          <a:schemeClr val="accent3">
            <a:lumOff val="44000"/>
          </a:schemeClr>
        </a:solidFill>
        <a:effectLst/>
      </p:bgPr>
    </p:bg>
    <p:spTree>
      <p:nvGrpSpPr>
        <p:cNvPr id="1" name=""/>
        <p:cNvGrpSpPr/>
        <p:nvPr/>
      </p:nvGrpSpPr>
      <p:grpSpPr>
        <a:xfrm>
          <a:off x="0" y="0"/>
          <a:ext cx="0" cy="0"/>
          <a:chOff x="0" y="0"/>
          <a:chExt cx="0" cy="0"/>
        </a:xfrm>
      </p:grpSpPr>
      <p:sp>
        <p:nvSpPr>
          <p:cNvPr id="5318"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134017134"/>
      </p:ext>
    </p:extLst>
  </p:cSld>
  <p:clrMapOvr>
    <a:masterClrMapping/>
  </p:clrMapOvr>
  <p:transition spd="med"/>
</p:sldLayout>
</file>

<file path=ppt/slideLayouts/slideLayout359.xml><?xml version="1.0" encoding="utf-8"?>
<p:sldLayout xmlns:a="http://schemas.openxmlformats.org/drawingml/2006/main" xmlns:r="http://schemas.openxmlformats.org/officeDocument/2006/relationships" xmlns:p="http://schemas.openxmlformats.org/presentationml/2006/main" showMasterSp="0" type="tx">
  <p:cSld name="23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5325"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5326"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327"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5328"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807471630"/>
      </p:ext>
    </p:extLst>
  </p:cSld>
  <p:clrMapOvr>
    <a:masterClrMapping/>
  </p:clrMapOvr>
  <p:transition spd="med"/>
</p:sldLayout>
</file>

<file path=ppt/slideLayouts/slideLayout3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6"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9A78BBA1-D83C-D143-93CA-CEE604AAD6A9}" type="slidenum">
              <a:rPr lang="en-US" smtClean="0"/>
              <a:pPr>
                <a:defRPr/>
              </a:pPr>
              <a:t>‹#›</a:t>
            </a:fld>
            <a:endParaRPr lang="en-US" dirty="0"/>
          </a:p>
        </p:txBody>
      </p:sp>
    </p:spTree>
    <p:extLst>
      <p:ext uri="{BB962C8B-B14F-4D97-AF65-F5344CB8AC3E}">
        <p14:creationId xmlns:p14="http://schemas.microsoft.com/office/powerpoint/2010/main" val="4116027411"/>
      </p:ext>
    </p:extLst>
  </p:cSld>
  <p:clrMapOvr>
    <a:masterClrMapping/>
  </p:clrMapOvr>
  <p:transition/>
</p:sldLayout>
</file>

<file path=ppt/slideLayouts/slideLayout360.xml><?xml version="1.0" encoding="utf-8"?>
<p:sldLayout xmlns:a="http://schemas.openxmlformats.org/drawingml/2006/main" xmlns:r="http://schemas.openxmlformats.org/officeDocument/2006/relationships" xmlns:p="http://schemas.openxmlformats.org/presentationml/2006/main" showMasterSp="0" type="tx">
  <p:cSld name="23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5335"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5336"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5337"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338"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14205279"/>
      </p:ext>
    </p:extLst>
  </p:cSld>
  <p:clrMapOvr>
    <a:masterClrMapping/>
  </p:clrMapOvr>
  <p:transition spd="med"/>
</p:sldLayout>
</file>

<file path=ppt/slideLayouts/slideLayout361.xml><?xml version="1.0" encoding="utf-8"?>
<p:sldLayout xmlns:a="http://schemas.openxmlformats.org/drawingml/2006/main" xmlns:r="http://schemas.openxmlformats.org/officeDocument/2006/relationships" xmlns:p="http://schemas.openxmlformats.org/presentationml/2006/main" showMasterSp="0" type="tx">
  <p:cSld name="33_Title Slide">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345" name="Title Text"/>
          <p:cNvSpPr txBox="1">
            <a:spLocks noGrp="1"/>
          </p:cNvSpPr>
          <p:nvPr>
            <p:ph type="title"/>
          </p:nvPr>
        </p:nvSpPr>
        <p:spPr>
          <a:xfrm>
            <a:off x="1600200" y="1600200"/>
            <a:ext cx="6858000" cy="1828800"/>
          </a:xfrm>
          <a:prstGeom prst="rect">
            <a:avLst/>
          </a:prstGeom>
        </p:spPr>
        <p:txBody>
          <a:bodyPr anchor="ctr"/>
          <a:lstStyle>
            <a:lvl1pPr algn="r">
              <a:defRPr>
                <a:solidFill>
                  <a:srgbClr val="000000"/>
                </a:solidFill>
                <a:latin typeface="Tahoma"/>
                <a:ea typeface="Tahoma"/>
                <a:cs typeface="Tahoma"/>
                <a:sym typeface="Tahoma"/>
              </a:defRPr>
            </a:lvl1pPr>
          </a:lstStyle>
          <a:p>
            <a:r>
              <a:t>Title Text</a:t>
            </a:r>
          </a:p>
        </p:txBody>
      </p:sp>
      <p:sp>
        <p:nvSpPr>
          <p:cNvPr id="5346" name="Body Level One…"/>
          <p:cNvSpPr txBox="1">
            <a:spLocks noGrp="1"/>
          </p:cNvSpPr>
          <p:nvPr>
            <p:ph type="body" sz="quarter" idx="1"/>
          </p:nvPr>
        </p:nvSpPr>
        <p:spPr>
          <a:xfrm>
            <a:off x="2057400" y="3886200"/>
            <a:ext cx="6400800" cy="1752600"/>
          </a:xfrm>
          <a:prstGeom prst="rect">
            <a:avLst/>
          </a:prstGeom>
        </p:spPr>
        <p:txBody>
          <a:bodyPr>
            <a:normAutofit/>
          </a:bodyPr>
          <a:lstStyle>
            <a:lvl1pPr marL="0" indent="0" algn="r">
              <a:spcBef>
                <a:spcPts val="600"/>
              </a:spcBef>
              <a:buSzTx/>
              <a:buNone/>
              <a:defRPr sz="2800">
                <a:latin typeface="Tahoma"/>
                <a:ea typeface="Tahoma"/>
                <a:cs typeface="Tahoma"/>
                <a:sym typeface="Tahoma"/>
              </a:defRPr>
            </a:lvl1pPr>
            <a:lvl2pPr marL="742950" indent="-285750" algn="r">
              <a:spcBef>
                <a:spcPts val="600"/>
              </a:spcBef>
              <a:buChar char="⌑"/>
              <a:defRPr sz="2800">
                <a:latin typeface="Tahoma"/>
                <a:ea typeface="Tahoma"/>
                <a:cs typeface="Tahoma"/>
                <a:sym typeface="Tahoma"/>
              </a:defRPr>
            </a:lvl2pPr>
            <a:lvl3pPr marL="1181100" indent="-266700" algn="r">
              <a:spcBef>
                <a:spcPts val="600"/>
              </a:spcBef>
              <a:buChar char="⌑"/>
              <a:defRPr sz="2800">
                <a:latin typeface="Tahoma"/>
                <a:ea typeface="Tahoma"/>
                <a:cs typeface="Tahoma"/>
                <a:sym typeface="Tahoma"/>
              </a:defRPr>
            </a:lvl3pPr>
            <a:lvl4pPr marL="1691639" indent="-320039" algn="r">
              <a:spcBef>
                <a:spcPts val="600"/>
              </a:spcBef>
              <a:buChar char="⌑"/>
              <a:defRPr sz="2800">
                <a:latin typeface="Tahoma"/>
                <a:ea typeface="Tahoma"/>
                <a:cs typeface="Tahoma"/>
                <a:sym typeface="Tahoma"/>
              </a:defRPr>
            </a:lvl4pPr>
            <a:lvl5pPr marL="2148839" indent="-320039" algn="r">
              <a:spcBef>
                <a:spcPts val="600"/>
              </a:spcBef>
              <a:buChar char="⌑"/>
              <a:defRPr sz="2800">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5347"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622475146"/>
      </p:ext>
    </p:extLst>
  </p:cSld>
  <p:clrMapOvr>
    <a:masterClrMapping/>
  </p:clrMapOvr>
  <p:transition spd="med"/>
</p:sldLayout>
</file>

<file path=ppt/slideLayouts/slideLayout362.xml><?xml version="1.0" encoding="utf-8"?>
<p:sldLayout xmlns:a="http://schemas.openxmlformats.org/drawingml/2006/main" xmlns:r="http://schemas.openxmlformats.org/officeDocument/2006/relationships" xmlns:p="http://schemas.openxmlformats.org/presentationml/2006/main" showMasterSp="0" type="tx">
  <p:cSld name="30_Title and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354" name="Title Text"/>
          <p:cNvSpPr txBox="1">
            <a:spLocks noGrp="1"/>
          </p:cNvSpPr>
          <p:nvPr>
            <p:ph type="title"/>
          </p:nvPr>
        </p:nvSpPr>
        <p:spPr>
          <a:xfrm>
            <a:off x="685800" y="609600"/>
            <a:ext cx="7772400" cy="1143000"/>
          </a:xfrm>
          <a:prstGeom prst="rect">
            <a:avLst/>
          </a:prstGeom>
          <a:effectLst>
            <a:outerShdw blurRad="50800" dist="25399" dir="16200000" rotWithShape="0">
              <a:schemeClr val="accent3">
                <a:lumOff val="44000"/>
                <a:alpha val="75000"/>
              </a:schemeClr>
            </a:outerShdw>
          </a:effectLst>
        </p:spPr>
        <p:txBody>
          <a:bodyPr anchor="ctr"/>
          <a:lstStyle>
            <a:lvl1pPr algn="r">
              <a:defRPr>
                <a:solidFill>
                  <a:srgbClr val="000000"/>
                </a:solidFill>
                <a:latin typeface="Tahoma"/>
                <a:ea typeface="Tahoma"/>
                <a:cs typeface="Tahoma"/>
                <a:sym typeface="Tahoma"/>
              </a:defRPr>
            </a:lvl1pPr>
          </a:lstStyle>
          <a:p>
            <a:r>
              <a:t>Title Text</a:t>
            </a:r>
          </a:p>
        </p:txBody>
      </p:sp>
      <p:sp>
        <p:nvSpPr>
          <p:cNvPr id="5355" name="Body Level One…"/>
          <p:cNvSpPr txBox="1">
            <a:spLocks noGrp="1"/>
          </p:cNvSpPr>
          <p:nvPr>
            <p:ph type="body" idx="1"/>
          </p:nvPr>
        </p:nvSpPr>
        <p:spPr>
          <a:xfrm>
            <a:off x="685800" y="1981200"/>
            <a:ext cx="7772400" cy="4114800"/>
          </a:xfrm>
          <a:prstGeom prst="rect">
            <a:avLst/>
          </a:prstGeom>
          <a:effectLst>
            <a:outerShdw blurRad="63500" dist="25399" dir="16200000" rotWithShape="0">
              <a:schemeClr val="accent3">
                <a:lumOff val="44000"/>
                <a:alpha val="75000"/>
              </a:schemeClr>
            </a:outerShdw>
          </a:effectLst>
        </p:spPr>
        <p:txBody>
          <a:bodyPr>
            <a:normAutofit/>
          </a:bodyPr>
          <a:lstStyle>
            <a:lvl1pPr>
              <a:buClr>
                <a:srgbClr val="800040"/>
              </a:buClr>
              <a:buChar char="⌑"/>
              <a:defRPr>
                <a:latin typeface="Tahoma"/>
                <a:ea typeface="Tahoma"/>
                <a:cs typeface="Tahoma"/>
                <a:sym typeface="Tahoma"/>
              </a:defRPr>
            </a:lvl1pPr>
            <a:lvl2pPr>
              <a:buClr>
                <a:srgbClr val="800040"/>
              </a:buClr>
              <a:buChar char="⌑"/>
              <a:defRPr>
                <a:latin typeface="Tahoma"/>
                <a:ea typeface="Tahoma"/>
                <a:cs typeface="Tahoma"/>
                <a:sym typeface="Tahoma"/>
              </a:defRPr>
            </a:lvl2pPr>
            <a:lvl3pPr>
              <a:buClr>
                <a:srgbClr val="800040"/>
              </a:buClr>
              <a:buChar char="⌑"/>
              <a:defRPr>
                <a:latin typeface="Tahoma"/>
                <a:ea typeface="Tahoma"/>
                <a:cs typeface="Tahoma"/>
                <a:sym typeface="Tahoma"/>
              </a:defRPr>
            </a:lvl3pPr>
            <a:lvl4pPr>
              <a:buClr>
                <a:srgbClr val="800040"/>
              </a:buClr>
              <a:buChar char="⌑"/>
              <a:defRPr>
                <a:latin typeface="Tahoma"/>
                <a:ea typeface="Tahoma"/>
                <a:cs typeface="Tahoma"/>
                <a:sym typeface="Tahoma"/>
              </a:defRPr>
            </a:lvl4pPr>
            <a:lvl5pPr>
              <a:buClr>
                <a:srgbClr val="800040"/>
              </a:buClr>
              <a:buChar char="⌑"/>
              <a:defRPr>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5356"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339500472"/>
      </p:ext>
    </p:extLst>
  </p:cSld>
  <p:clrMapOvr>
    <a:masterClrMapping/>
  </p:clrMapOvr>
  <p:transition spd="med"/>
</p:sldLayout>
</file>

<file path=ppt/slideLayouts/slideLayout363.xml><?xml version="1.0" encoding="utf-8"?>
<p:sldLayout xmlns:a="http://schemas.openxmlformats.org/drawingml/2006/main" xmlns:r="http://schemas.openxmlformats.org/officeDocument/2006/relationships" xmlns:p="http://schemas.openxmlformats.org/presentationml/2006/main" showMasterSp="0" type="tx">
  <p:cSld name="24_Section Header">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363" name="Title Text"/>
          <p:cNvSpPr txBox="1">
            <a:spLocks noGrp="1"/>
          </p:cNvSpPr>
          <p:nvPr>
            <p:ph type="title"/>
          </p:nvPr>
        </p:nvSpPr>
        <p:spPr>
          <a:xfrm>
            <a:off x="722312" y="4406900"/>
            <a:ext cx="7772401" cy="1362075"/>
          </a:xfrm>
          <a:prstGeom prst="rect">
            <a:avLst/>
          </a:prstGeom>
          <a:effectLst>
            <a:outerShdw blurRad="50800" dist="25399" dir="16200000" rotWithShape="0">
              <a:schemeClr val="accent3">
                <a:lumOff val="44000"/>
                <a:alpha val="75000"/>
              </a:schemeClr>
            </a:outerShdw>
          </a:effectLst>
        </p:spPr>
        <p:txBody>
          <a:bodyPr anchor="t"/>
          <a:lstStyle>
            <a:lvl1pPr>
              <a:defRPr sz="4000" b="1" cap="all">
                <a:solidFill>
                  <a:srgbClr val="000000"/>
                </a:solidFill>
                <a:latin typeface="Tahoma"/>
                <a:ea typeface="Tahoma"/>
                <a:cs typeface="Tahoma"/>
                <a:sym typeface="Tahoma"/>
              </a:defRPr>
            </a:lvl1pPr>
          </a:lstStyle>
          <a:p>
            <a:r>
              <a:t>Title Text</a:t>
            </a:r>
          </a:p>
        </p:txBody>
      </p:sp>
      <p:sp>
        <p:nvSpPr>
          <p:cNvPr id="5364" name="Body Level One…"/>
          <p:cNvSpPr txBox="1">
            <a:spLocks noGrp="1"/>
          </p:cNvSpPr>
          <p:nvPr>
            <p:ph type="body" sz="quarter" idx="1"/>
          </p:nvPr>
        </p:nvSpPr>
        <p:spPr>
          <a:xfrm>
            <a:off x="722312" y="2906713"/>
            <a:ext cx="7772401" cy="1500188"/>
          </a:xfrm>
          <a:prstGeom prst="rect">
            <a:avLst/>
          </a:prstGeom>
          <a:effectLst>
            <a:outerShdw blurRad="63500" dist="25399" dir="16200000" rotWithShape="0">
              <a:schemeClr val="accent3">
                <a:lumOff val="44000"/>
                <a:alpha val="75000"/>
              </a:schemeClr>
            </a:outerShdw>
          </a:effectLst>
        </p:spPr>
        <p:txBody>
          <a:bodyPr anchor="b">
            <a:normAutofit/>
          </a:bodyPr>
          <a:lstStyle>
            <a:lvl1pPr marL="0" indent="0">
              <a:spcBef>
                <a:spcPts val="400"/>
              </a:spcBef>
              <a:buSzTx/>
              <a:buNone/>
              <a:defRPr sz="2000">
                <a:latin typeface="Tahoma"/>
                <a:ea typeface="Tahoma"/>
                <a:cs typeface="Tahoma"/>
                <a:sym typeface="Tahoma"/>
              </a:defRPr>
            </a:lvl1pPr>
            <a:lvl2pPr marL="0" indent="457200">
              <a:spcBef>
                <a:spcPts val="400"/>
              </a:spcBef>
              <a:buSzTx/>
              <a:buNone/>
              <a:defRPr sz="2000">
                <a:latin typeface="Tahoma"/>
                <a:ea typeface="Tahoma"/>
                <a:cs typeface="Tahoma"/>
                <a:sym typeface="Tahoma"/>
              </a:defRPr>
            </a:lvl2pPr>
            <a:lvl3pPr marL="0" indent="914400">
              <a:spcBef>
                <a:spcPts val="400"/>
              </a:spcBef>
              <a:buSzTx/>
              <a:buNone/>
              <a:defRPr sz="2000">
                <a:latin typeface="Tahoma"/>
                <a:ea typeface="Tahoma"/>
                <a:cs typeface="Tahoma"/>
                <a:sym typeface="Tahoma"/>
              </a:defRPr>
            </a:lvl3pPr>
            <a:lvl4pPr marL="0" indent="1371600">
              <a:spcBef>
                <a:spcPts val="400"/>
              </a:spcBef>
              <a:buSzTx/>
              <a:buNone/>
              <a:defRPr sz="2000">
                <a:latin typeface="Tahoma"/>
                <a:ea typeface="Tahoma"/>
                <a:cs typeface="Tahoma"/>
                <a:sym typeface="Tahoma"/>
              </a:defRPr>
            </a:lvl4pPr>
            <a:lvl5pPr marL="0" indent="1828800">
              <a:spcBef>
                <a:spcPts val="400"/>
              </a:spcBef>
              <a:buSzTx/>
              <a:buNone/>
              <a:defRPr sz="2000">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5365"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285954518"/>
      </p:ext>
    </p:extLst>
  </p:cSld>
  <p:clrMapOvr>
    <a:masterClrMapping/>
  </p:clrMapOvr>
  <p:transition spd="med"/>
</p:sldLayout>
</file>

<file path=ppt/slideLayouts/slideLayout364.xml><?xml version="1.0" encoding="utf-8"?>
<p:sldLayout xmlns:a="http://schemas.openxmlformats.org/drawingml/2006/main" xmlns:r="http://schemas.openxmlformats.org/officeDocument/2006/relationships" xmlns:p="http://schemas.openxmlformats.org/presentationml/2006/main" showMasterSp="0" type="tx">
  <p:cSld name="25_Two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372" name="Title Text"/>
          <p:cNvSpPr txBox="1">
            <a:spLocks noGrp="1"/>
          </p:cNvSpPr>
          <p:nvPr>
            <p:ph type="title"/>
          </p:nvPr>
        </p:nvSpPr>
        <p:spPr>
          <a:xfrm>
            <a:off x="685800" y="609600"/>
            <a:ext cx="7772400" cy="1143000"/>
          </a:xfrm>
          <a:prstGeom prst="rect">
            <a:avLst/>
          </a:prstGeom>
          <a:effectLst>
            <a:outerShdw blurRad="50800" dist="25399" dir="16200000" rotWithShape="0">
              <a:schemeClr val="accent3">
                <a:lumOff val="44000"/>
                <a:alpha val="75000"/>
              </a:schemeClr>
            </a:outerShdw>
          </a:effectLst>
        </p:spPr>
        <p:txBody>
          <a:bodyPr anchor="ctr"/>
          <a:lstStyle>
            <a:lvl1pPr algn="r">
              <a:defRPr>
                <a:solidFill>
                  <a:srgbClr val="000000"/>
                </a:solidFill>
                <a:latin typeface="Tahoma"/>
                <a:ea typeface="Tahoma"/>
                <a:cs typeface="Tahoma"/>
                <a:sym typeface="Tahoma"/>
              </a:defRPr>
            </a:lvl1pPr>
          </a:lstStyle>
          <a:p>
            <a:r>
              <a:t>Title Text</a:t>
            </a:r>
          </a:p>
        </p:txBody>
      </p:sp>
      <p:sp>
        <p:nvSpPr>
          <p:cNvPr id="5373" name="Body Level One…"/>
          <p:cNvSpPr txBox="1">
            <a:spLocks noGrp="1"/>
          </p:cNvSpPr>
          <p:nvPr>
            <p:ph type="body" sz="half" idx="1"/>
          </p:nvPr>
        </p:nvSpPr>
        <p:spPr>
          <a:xfrm>
            <a:off x="685800" y="1981200"/>
            <a:ext cx="3810000" cy="4114800"/>
          </a:xfrm>
          <a:prstGeom prst="rect">
            <a:avLst/>
          </a:prstGeom>
          <a:effectLst>
            <a:outerShdw blurRad="63500" dist="25399" dir="16200000" rotWithShape="0">
              <a:schemeClr val="accent3">
                <a:lumOff val="44000"/>
                <a:alpha val="75000"/>
              </a:schemeClr>
            </a:outerShdw>
          </a:effectLst>
        </p:spPr>
        <p:txBody>
          <a:bodyPr>
            <a:normAutofit/>
          </a:bodyPr>
          <a:lstStyle>
            <a:lvl1pPr>
              <a:spcBef>
                <a:spcPts val="600"/>
              </a:spcBef>
              <a:buClr>
                <a:srgbClr val="800040"/>
              </a:buClr>
              <a:buChar char="⌑"/>
              <a:defRPr sz="2800">
                <a:latin typeface="Tahoma"/>
                <a:ea typeface="Tahoma"/>
                <a:cs typeface="Tahoma"/>
                <a:sym typeface="Tahoma"/>
              </a:defRPr>
            </a:lvl1pPr>
            <a:lvl2pPr marL="790575" indent="-333375">
              <a:spcBef>
                <a:spcPts val="600"/>
              </a:spcBef>
              <a:buClr>
                <a:srgbClr val="800040"/>
              </a:buClr>
              <a:buChar char="⌑"/>
              <a:defRPr sz="2800">
                <a:latin typeface="Tahoma"/>
                <a:ea typeface="Tahoma"/>
                <a:cs typeface="Tahoma"/>
                <a:sym typeface="Tahoma"/>
              </a:defRPr>
            </a:lvl2pPr>
            <a:lvl3pPr marL="1234439" indent="-320039">
              <a:spcBef>
                <a:spcPts val="600"/>
              </a:spcBef>
              <a:buClr>
                <a:srgbClr val="800040"/>
              </a:buClr>
              <a:buChar char="⌑"/>
              <a:defRPr sz="2800">
                <a:latin typeface="Tahoma"/>
                <a:ea typeface="Tahoma"/>
                <a:cs typeface="Tahoma"/>
                <a:sym typeface="Tahoma"/>
              </a:defRPr>
            </a:lvl3pPr>
            <a:lvl4pPr marL="1727200" indent="-355600">
              <a:spcBef>
                <a:spcPts val="600"/>
              </a:spcBef>
              <a:buClr>
                <a:srgbClr val="800040"/>
              </a:buClr>
              <a:buChar char="⌑"/>
              <a:defRPr sz="2800">
                <a:latin typeface="Tahoma"/>
                <a:ea typeface="Tahoma"/>
                <a:cs typeface="Tahoma"/>
                <a:sym typeface="Tahoma"/>
              </a:defRPr>
            </a:lvl4pPr>
            <a:lvl5pPr marL="2184400" indent="-355600">
              <a:spcBef>
                <a:spcPts val="600"/>
              </a:spcBef>
              <a:buClr>
                <a:srgbClr val="800040"/>
              </a:buClr>
              <a:buChar char="⌑"/>
              <a:defRPr sz="2800">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5374"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503784301"/>
      </p:ext>
    </p:extLst>
  </p:cSld>
  <p:clrMapOvr>
    <a:masterClrMapping/>
  </p:clrMapOvr>
  <p:transition spd="med"/>
</p:sldLayout>
</file>

<file path=ppt/slideLayouts/slideLayout365.xml><?xml version="1.0" encoding="utf-8"?>
<p:sldLayout xmlns:a="http://schemas.openxmlformats.org/drawingml/2006/main" xmlns:r="http://schemas.openxmlformats.org/officeDocument/2006/relationships" xmlns:p="http://schemas.openxmlformats.org/presentationml/2006/main" showMasterSp="0" type="tx">
  <p:cSld name="24_Comparis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381" name="Title Text"/>
          <p:cNvSpPr txBox="1">
            <a:spLocks noGrp="1"/>
          </p:cNvSpPr>
          <p:nvPr>
            <p:ph type="title"/>
          </p:nvPr>
        </p:nvSpPr>
        <p:spPr>
          <a:xfrm>
            <a:off x="457200" y="274638"/>
            <a:ext cx="8229600" cy="1143001"/>
          </a:xfrm>
          <a:prstGeom prst="rect">
            <a:avLst/>
          </a:prstGeom>
          <a:effectLst>
            <a:outerShdw blurRad="50800" dist="25399" dir="16200000" rotWithShape="0">
              <a:schemeClr val="accent3">
                <a:lumOff val="44000"/>
                <a:alpha val="75000"/>
              </a:schemeClr>
            </a:outerShdw>
          </a:effectLst>
        </p:spPr>
        <p:txBody>
          <a:bodyPr anchor="ctr"/>
          <a:lstStyle>
            <a:lvl1pPr algn="r">
              <a:defRPr>
                <a:solidFill>
                  <a:srgbClr val="000000"/>
                </a:solidFill>
                <a:latin typeface="Tahoma"/>
                <a:ea typeface="Tahoma"/>
                <a:cs typeface="Tahoma"/>
                <a:sym typeface="Tahoma"/>
              </a:defRPr>
            </a:lvl1pPr>
          </a:lstStyle>
          <a:p>
            <a:r>
              <a:t>Title Text</a:t>
            </a:r>
          </a:p>
        </p:txBody>
      </p:sp>
      <p:sp>
        <p:nvSpPr>
          <p:cNvPr id="5382" name="Body Level One…"/>
          <p:cNvSpPr txBox="1">
            <a:spLocks noGrp="1"/>
          </p:cNvSpPr>
          <p:nvPr>
            <p:ph type="body" sz="quarter" idx="1"/>
          </p:nvPr>
        </p:nvSpPr>
        <p:spPr>
          <a:xfrm>
            <a:off x="457200" y="1535112"/>
            <a:ext cx="4040188" cy="639763"/>
          </a:xfrm>
          <a:prstGeom prst="rect">
            <a:avLst/>
          </a:prstGeom>
          <a:effectLst>
            <a:outerShdw blurRad="63500" dist="25399" dir="16200000" rotWithShape="0">
              <a:schemeClr val="accent3">
                <a:lumOff val="44000"/>
                <a:alpha val="75000"/>
              </a:schemeClr>
            </a:outerShdw>
          </a:effectLst>
        </p:spPr>
        <p:txBody>
          <a:bodyPr anchor="b">
            <a:normAutofit/>
          </a:bodyPr>
          <a:lstStyle>
            <a:lvl1pPr marL="0" indent="0">
              <a:spcBef>
                <a:spcPts val="500"/>
              </a:spcBef>
              <a:buSzTx/>
              <a:buNone/>
              <a:defRPr sz="2400" b="1">
                <a:latin typeface="Tahoma"/>
                <a:ea typeface="Tahoma"/>
                <a:cs typeface="Tahoma"/>
                <a:sym typeface="Tahoma"/>
              </a:defRPr>
            </a:lvl1pPr>
            <a:lvl2pPr marL="0" indent="457200">
              <a:spcBef>
                <a:spcPts val="500"/>
              </a:spcBef>
              <a:buSzTx/>
              <a:buNone/>
              <a:defRPr sz="2400" b="1">
                <a:latin typeface="Tahoma"/>
                <a:ea typeface="Tahoma"/>
                <a:cs typeface="Tahoma"/>
                <a:sym typeface="Tahoma"/>
              </a:defRPr>
            </a:lvl2pPr>
            <a:lvl3pPr marL="0" indent="914400">
              <a:spcBef>
                <a:spcPts val="500"/>
              </a:spcBef>
              <a:buSzTx/>
              <a:buNone/>
              <a:defRPr sz="2400" b="1">
                <a:latin typeface="Tahoma"/>
                <a:ea typeface="Tahoma"/>
                <a:cs typeface="Tahoma"/>
                <a:sym typeface="Tahoma"/>
              </a:defRPr>
            </a:lvl3pPr>
            <a:lvl4pPr marL="0" indent="1371600">
              <a:spcBef>
                <a:spcPts val="500"/>
              </a:spcBef>
              <a:buSzTx/>
              <a:buNone/>
              <a:defRPr sz="2400" b="1">
                <a:latin typeface="Tahoma"/>
                <a:ea typeface="Tahoma"/>
                <a:cs typeface="Tahoma"/>
                <a:sym typeface="Tahoma"/>
              </a:defRPr>
            </a:lvl4pPr>
            <a:lvl5pPr marL="0" indent="1828800">
              <a:spcBef>
                <a:spcPts val="500"/>
              </a:spcBef>
              <a:buSzTx/>
              <a:buNone/>
              <a:defRPr sz="2400" b="1">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5383" name="Text Placeholder 4"/>
          <p:cNvSpPr>
            <a:spLocks noGrp="1"/>
          </p:cNvSpPr>
          <p:nvPr>
            <p:ph type="body" sz="quarter" idx="21"/>
          </p:nvPr>
        </p:nvSpPr>
        <p:spPr>
          <a:xfrm>
            <a:off x="4645025" y="1535112"/>
            <a:ext cx="4041775" cy="639763"/>
          </a:xfrm>
          <a:prstGeom prst="rect">
            <a:avLst/>
          </a:prstGeom>
          <a:effectLst>
            <a:outerShdw blurRad="63500" dist="25399" dir="16200000" rotWithShape="0">
              <a:schemeClr val="accent3">
                <a:lumOff val="44000"/>
                <a:alpha val="75000"/>
              </a:schemeClr>
            </a:outerShdw>
          </a:effectLst>
        </p:spPr>
        <p:txBody>
          <a:bodyPr anchor="b">
            <a:normAutofit/>
          </a:bodyPr>
          <a:lstStyle/>
          <a:p>
            <a:pPr marL="0" indent="0">
              <a:spcBef>
                <a:spcPts val="500"/>
              </a:spcBef>
              <a:buSzTx/>
              <a:buNone/>
              <a:defRPr sz="2400" b="1">
                <a:latin typeface="Tahoma"/>
                <a:ea typeface="Tahoma"/>
                <a:cs typeface="Tahoma"/>
                <a:sym typeface="Tahoma"/>
              </a:defRPr>
            </a:pPr>
            <a:endParaRPr/>
          </a:p>
        </p:txBody>
      </p:sp>
      <p:sp>
        <p:nvSpPr>
          <p:cNvPr id="5384"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374287666"/>
      </p:ext>
    </p:extLst>
  </p:cSld>
  <p:clrMapOvr>
    <a:masterClrMapping/>
  </p:clrMapOvr>
  <p:transition spd="med"/>
</p:sldLayout>
</file>

<file path=ppt/slideLayouts/slideLayout366.xml><?xml version="1.0" encoding="utf-8"?>
<p:sldLayout xmlns:a="http://schemas.openxmlformats.org/drawingml/2006/main" xmlns:r="http://schemas.openxmlformats.org/officeDocument/2006/relationships" xmlns:p="http://schemas.openxmlformats.org/presentationml/2006/main" showMasterSp="0" type="tx">
  <p:cSld name="25_Title Only">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391" name="Title Text"/>
          <p:cNvSpPr txBox="1">
            <a:spLocks noGrp="1"/>
          </p:cNvSpPr>
          <p:nvPr>
            <p:ph type="title"/>
          </p:nvPr>
        </p:nvSpPr>
        <p:spPr>
          <a:xfrm>
            <a:off x="685800" y="609600"/>
            <a:ext cx="7772400" cy="1143000"/>
          </a:xfrm>
          <a:prstGeom prst="rect">
            <a:avLst/>
          </a:prstGeom>
          <a:effectLst>
            <a:outerShdw blurRad="50800" dist="25399" dir="16200000" rotWithShape="0">
              <a:schemeClr val="accent3">
                <a:lumOff val="44000"/>
                <a:alpha val="75000"/>
              </a:schemeClr>
            </a:outerShdw>
          </a:effectLst>
        </p:spPr>
        <p:txBody>
          <a:bodyPr anchor="ctr"/>
          <a:lstStyle>
            <a:lvl1pPr algn="r">
              <a:defRPr>
                <a:solidFill>
                  <a:srgbClr val="000000"/>
                </a:solidFill>
                <a:latin typeface="Tahoma"/>
                <a:ea typeface="Tahoma"/>
                <a:cs typeface="Tahoma"/>
                <a:sym typeface="Tahoma"/>
              </a:defRPr>
            </a:lvl1pPr>
          </a:lstStyle>
          <a:p>
            <a:r>
              <a:t>Title Text</a:t>
            </a:r>
          </a:p>
        </p:txBody>
      </p:sp>
      <p:sp>
        <p:nvSpPr>
          <p:cNvPr id="5392"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806045584"/>
      </p:ext>
    </p:extLst>
  </p:cSld>
  <p:clrMapOvr>
    <a:masterClrMapping/>
  </p:clrMapOvr>
  <p:transition spd="med"/>
</p:sldLayout>
</file>

<file path=ppt/slideLayouts/slideLayout367.xml><?xml version="1.0" encoding="utf-8"?>
<p:sldLayout xmlns:a="http://schemas.openxmlformats.org/drawingml/2006/main" xmlns:r="http://schemas.openxmlformats.org/officeDocument/2006/relationships" xmlns:p="http://schemas.openxmlformats.org/presentationml/2006/main" showMasterSp="0" type="tx">
  <p:cSld name="29_Blank">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399"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459897364"/>
      </p:ext>
    </p:extLst>
  </p:cSld>
  <p:clrMapOvr>
    <a:masterClrMapping/>
  </p:clrMapOvr>
  <p:transition spd="med"/>
</p:sldLayout>
</file>

<file path=ppt/slideLayouts/slideLayout368.xml><?xml version="1.0" encoding="utf-8"?>
<p:sldLayout xmlns:a="http://schemas.openxmlformats.org/drawingml/2006/main" xmlns:r="http://schemas.openxmlformats.org/officeDocument/2006/relationships" xmlns:p="http://schemas.openxmlformats.org/presentationml/2006/main" showMasterSp="0" type="tx">
  <p:cSld name="24_Content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406" name="Title Text"/>
          <p:cNvSpPr txBox="1">
            <a:spLocks noGrp="1"/>
          </p:cNvSpPr>
          <p:nvPr>
            <p:ph type="title"/>
          </p:nvPr>
        </p:nvSpPr>
        <p:spPr>
          <a:xfrm>
            <a:off x="457200" y="273050"/>
            <a:ext cx="3008314" cy="1162050"/>
          </a:xfrm>
          <a:prstGeom prst="rect">
            <a:avLst/>
          </a:prstGeom>
          <a:effectLst>
            <a:outerShdw blurRad="50800" dist="25399" dir="16200000" rotWithShape="0">
              <a:schemeClr val="accent3">
                <a:lumOff val="44000"/>
                <a:alpha val="75000"/>
              </a:schemeClr>
            </a:outerShdw>
          </a:effectLst>
        </p:spPr>
        <p:txBody>
          <a:bodyPr/>
          <a:lstStyle>
            <a:lvl1pPr>
              <a:defRPr sz="2000" b="1">
                <a:solidFill>
                  <a:srgbClr val="000000"/>
                </a:solidFill>
                <a:latin typeface="Tahoma"/>
                <a:ea typeface="Tahoma"/>
                <a:cs typeface="Tahoma"/>
                <a:sym typeface="Tahoma"/>
              </a:defRPr>
            </a:lvl1pPr>
          </a:lstStyle>
          <a:p>
            <a:r>
              <a:t>Title Text</a:t>
            </a:r>
          </a:p>
        </p:txBody>
      </p:sp>
      <p:sp>
        <p:nvSpPr>
          <p:cNvPr id="5407" name="Body Level One…"/>
          <p:cNvSpPr txBox="1">
            <a:spLocks noGrp="1"/>
          </p:cNvSpPr>
          <p:nvPr>
            <p:ph type="body" idx="1"/>
          </p:nvPr>
        </p:nvSpPr>
        <p:spPr>
          <a:xfrm>
            <a:off x="3575050" y="273050"/>
            <a:ext cx="5111750" cy="5853113"/>
          </a:xfrm>
          <a:prstGeom prst="rect">
            <a:avLst/>
          </a:prstGeom>
          <a:effectLst>
            <a:outerShdw blurRad="63500" dist="25399" dir="16200000" rotWithShape="0">
              <a:schemeClr val="accent3">
                <a:lumOff val="44000"/>
                <a:alpha val="75000"/>
              </a:schemeClr>
            </a:outerShdw>
          </a:effectLst>
        </p:spPr>
        <p:txBody>
          <a:bodyPr>
            <a:normAutofit/>
          </a:bodyPr>
          <a:lstStyle>
            <a:lvl1pPr>
              <a:buClr>
                <a:srgbClr val="800040"/>
              </a:buClr>
              <a:buChar char="⌑"/>
              <a:defRPr>
                <a:latin typeface="Tahoma"/>
                <a:ea typeface="Tahoma"/>
                <a:cs typeface="Tahoma"/>
                <a:sym typeface="Tahoma"/>
              </a:defRPr>
            </a:lvl1pPr>
            <a:lvl2pPr>
              <a:buClr>
                <a:srgbClr val="800040"/>
              </a:buClr>
              <a:buChar char="⌑"/>
              <a:defRPr>
                <a:latin typeface="Tahoma"/>
                <a:ea typeface="Tahoma"/>
                <a:cs typeface="Tahoma"/>
                <a:sym typeface="Tahoma"/>
              </a:defRPr>
            </a:lvl2pPr>
            <a:lvl3pPr>
              <a:buClr>
                <a:srgbClr val="800040"/>
              </a:buClr>
              <a:buChar char="⌑"/>
              <a:defRPr>
                <a:latin typeface="Tahoma"/>
                <a:ea typeface="Tahoma"/>
                <a:cs typeface="Tahoma"/>
                <a:sym typeface="Tahoma"/>
              </a:defRPr>
            </a:lvl3pPr>
            <a:lvl4pPr>
              <a:buClr>
                <a:srgbClr val="800040"/>
              </a:buClr>
              <a:buChar char="⌑"/>
              <a:defRPr>
                <a:latin typeface="Tahoma"/>
                <a:ea typeface="Tahoma"/>
                <a:cs typeface="Tahoma"/>
                <a:sym typeface="Tahoma"/>
              </a:defRPr>
            </a:lvl4pPr>
            <a:lvl5pPr>
              <a:buClr>
                <a:srgbClr val="800040"/>
              </a:buClr>
              <a:buChar char="⌑"/>
              <a:defRPr>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5408" name="Text Placeholder 3"/>
          <p:cNvSpPr>
            <a:spLocks noGrp="1"/>
          </p:cNvSpPr>
          <p:nvPr>
            <p:ph type="body" sz="half" idx="21"/>
          </p:nvPr>
        </p:nvSpPr>
        <p:spPr>
          <a:xfrm>
            <a:off x="457199" y="1435100"/>
            <a:ext cx="3008315" cy="4691063"/>
          </a:xfrm>
          <a:prstGeom prst="rect">
            <a:avLst/>
          </a:prstGeom>
          <a:effectLst>
            <a:outerShdw blurRad="63500" dist="25399" dir="16200000" rotWithShape="0">
              <a:schemeClr val="accent3">
                <a:lumOff val="44000"/>
                <a:alpha val="75000"/>
              </a:schemeClr>
            </a:outerShdw>
          </a:effectLst>
        </p:spPr>
        <p:txBody>
          <a:bodyPr>
            <a:normAutofit/>
          </a:bodyPr>
          <a:lstStyle/>
          <a:p>
            <a:pPr marL="0" indent="0">
              <a:spcBef>
                <a:spcPts val="300"/>
              </a:spcBef>
              <a:buSzTx/>
              <a:buNone/>
              <a:defRPr sz="1400">
                <a:latin typeface="Tahoma"/>
                <a:ea typeface="Tahoma"/>
                <a:cs typeface="Tahoma"/>
                <a:sym typeface="Tahoma"/>
              </a:defRPr>
            </a:pPr>
            <a:endParaRPr/>
          </a:p>
        </p:txBody>
      </p:sp>
      <p:sp>
        <p:nvSpPr>
          <p:cNvPr id="5409"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337313680"/>
      </p:ext>
    </p:extLst>
  </p:cSld>
  <p:clrMapOvr>
    <a:masterClrMapping/>
  </p:clrMapOvr>
  <p:transition spd="med"/>
</p:sldLayout>
</file>

<file path=ppt/slideLayouts/slideLayout369.xml><?xml version="1.0" encoding="utf-8"?>
<p:sldLayout xmlns:a="http://schemas.openxmlformats.org/drawingml/2006/main" xmlns:r="http://schemas.openxmlformats.org/officeDocument/2006/relationships" xmlns:p="http://schemas.openxmlformats.org/presentationml/2006/main" showMasterSp="0" type="tx">
  <p:cSld name="24_Picture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416" name="Title Text"/>
          <p:cNvSpPr txBox="1">
            <a:spLocks noGrp="1"/>
          </p:cNvSpPr>
          <p:nvPr>
            <p:ph type="title"/>
          </p:nvPr>
        </p:nvSpPr>
        <p:spPr>
          <a:xfrm>
            <a:off x="1792288" y="4800600"/>
            <a:ext cx="5486401" cy="566738"/>
          </a:xfrm>
          <a:prstGeom prst="rect">
            <a:avLst/>
          </a:prstGeom>
          <a:effectLst>
            <a:outerShdw blurRad="50800" dist="25399" dir="16200000" rotWithShape="0">
              <a:schemeClr val="accent3">
                <a:lumOff val="44000"/>
                <a:alpha val="75000"/>
              </a:schemeClr>
            </a:outerShdw>
          </a:effectLst>
        </p:spPr>
        <p:txBody>
          <a:bodyPr/>
          <a:lstStyle>
            <a:lvl1pPr>
              <a:defRPr sz="2000" b="1">
                <a:solidFill>
                  <a:srgbClr val="000000"/>
                </a:solidFill>
                <a:latin typeface="Tahoma"/>
                <a:ea typeface="Tahoma"/>
                <a:cs typeface="Tahoma"/>
                <a:sym typeface="Tahoma"/>
              </a:defRPr>
            </a:lvl1pPr>
          </a:lstStyle>
          <a:p>
            <a:r>
              <a:t>Title Text</a:t>
            </a:r>
          </a:p>
        </p:txBody>
      </p:sp>
      <p:sp>
        <p:nvSpPr>
          <p:cNvPr id="5417" name="Picture Placeholder 2"/>
          <p:cNvSpPr>
            <a:spLocks noGrp="1"/>
          </p:cNvSpPr>
          <p:nvPr>
            <p:ph type="pic" sz="half" idx="21"/>
          </p:nvPr>
        </p:nvSpPr>
        <p:spPr>
          <a:xfrm>
            <a:off x="1792288" y="612775"/>
            <a:ext cx="5486401" cy="4114800"/>
          </a:xfrm>
          <a:prstGeom prst="rect">
            <a:avLst/>
          </a:prstGeom>
          <a:effectLst>
            <a:outerShdw blurRad="63500" dist="25399" dir="16200000" rotWithShape="0">
              <a:schemeClr val="accent3">
                <a:lumOff val="44000"/>
                <a:alpha val="75000"/>
              </a:schemeClr>
            </a:outerShdw>
          </a:effectLst>
        </p:spPr>
        <p:txBody>
          <a:bodyPr lIns="91439" rIns="91439"/>
          <a:lstStyle/>
          <a:p>
            <a:endParaRPr/>
          </a:p>
        </p:txBody>
      </p:sp>
      <p:sp>
        <p:nvSpPr>
          <p:cNvPr id="5418" name="Body Level One…"/>
          <p:cNvSpPr txBox="1">
            <a:spLocks noGrp="1"/>
          </p:cNvSpPr>
          <p:nvPr>
            <p:ph type="body" sz="quarter" idx="1"/>
          </p:nvPr>
        </p:nvSpPr>
        <p:spPr>
          <a:xfrm>
            <a:off x="1792288" y="5367337"/>
            <a:ext cx="5486401" cy="804863"/>
          </a:xfrm>
          <a:prstGeom prst="rect">
            <a:avLst/>
          </a:prstGeom>
          <a:effectLst>
            <a:outerShdw blurRad="63500" dist="25399" dir="16200000" rotWithShape="0">
              <a:schemeClr val="accent3">
                <a:lumOff val="44000"/>
                <a:alpha val="75000"/>
              </a:schemeClr>
            </a:outerShdw>
          </a:effectLst>
        </p:spPr>
        <p:txBody>
          <a:bodyPr>
            <a:normAutofit/>
          </a:bodyPr>
          <a:lstStyle>
            <a:lvl1pPr marL="0" indent="0">
              <a:spcBef>
                <a:spcPts val="300"/>
              </a:spcBef>
              <a:buSzTx/>
              <a:buNone/>
              <a:defRPr sz="1400">
                <a:latin typeface="Tahoma"/>
                <a:ea typeface="Tahoma"/>
                <a:cs typeface="Tahoma"/>
                <a:sym typeface="Tahoma"/>
              </a:defRPr>
            </a:lvl1pPr>
            <a:lvl2pPr marL="0" indent="457200">
              <a:spcBef>
                <a:spcPts val="300"/>
              </a:spcBef>
              <a:buSzTx/>
              <a:buNone/>
              <a:defRPr sz="1400">
                <a:latin typeface="Tahoma"/>
                <a:ea typeface="Tahoma"/>
                <a:cs typeface="Tahoma"/>
                <a:sym typeface="Tahoma"/>
              </a:defRPr>
            </a:lvl2pPr>
            <a:lvl3pPr marL="0" indent="914400">
              <a:spcBef>
                <a:spcPts val="300"/>
              </a:spcBef>
              <a:buSzTx/>
              <a:buNone/>
              <a:defRPr sz="1400">
                <a:latin typeface="Tahoma"/>
                <a:ea typeface="Tahoma"/>
                <a:cs typeface="Tahoma"/>
                <a:sym typeface="Tahoma"/>
              </a:defRPr>
            </a:lvl3pPr>
            <a:lvl4pPr marL="0" indent="1371600">
              <a:spcBef>
                <a:spcPts val="300"/>
              </a:spcBef>
              <a:buSzTx/>
              <a:buNone/>
              <a:defRPr sz="1400">
                <a:latin typeface="Tahoma"/>
                <a:ea typeface="Tahoma"/>
                <a:cs typeface="Tahoma"/>
                <a:sym typeface="Tahoma"/>
              </a:defRPr>
            </a:lvl4pPr>
            <a:lvl5pPr marL="0" indent="1828800">
              <a:spcBef>
                <a:spcPts val="300"/>
              </a:spcBef>
              <a:buSzTx/>
              <a:buNone/>
              <a:defRPr sz="1400">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5419"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778180652"/>
      </p:ext>
    </p:extLst>
  </p:cSld>
  <p:clrMapOvr>
    <a:masterClrMapping/>
  </p:clrMapOvr>
  <p:transition spd="med"/>
</p:sldLayout>
</file>

<file path=ppt/slideLayouts/slideLayout37.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6"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AC0D556E-1B47-E145-B343-9708077C202E}" type="slidenum">
              <a:rPr lang="en-US" smtClean="0"/>
              <a:pPr>
                <a:defRPr/>
              </a:pPr>
              <a:t>‹#›</a:t>
            </a:fld>
            <a:endParaRPr lang="en-US" dirty="0"/>
          </a:p>
        </p:txBody>
      </p:sp>
    </p:spTree>
    <p:extLst>
      <p:ext uri="{BB962C8B-B14F-4D97-AF65-F5344CB8AC3E}">
        <p14:creationId xmlns:p14="http://schemas.microsoft.com/office/powerpoint/2010/main" val="3611823320"/>
      </p:ext>
    </p:extLst>
  </p:cSld>
  <p:clrMapOvr>
    <a:masterClrMapping/>
  </p:clrMapOvr>
  <p:transition/>
</p:sldLayout>
</file>

<file path=ppt/slideLayouts/slideLayout370.xml><?xml version="1.0" encoding="utf-8"?>
<p:sldLayout xmlns:a="http://schemas.openxmlformats.org/drawingml/2006/main" xmlns:r="http://schemas.openxmlformats.org/officeDocument/2006/relationships" xmlns:p="http://schemas.openxmlformats.org/presentationml/2006/main" showMasterSp="0" type="tx">
  <p:cSld name="34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5426" name="Title Text"/>
          <p:cNvSpPr txBox="1">
            <a:spLocks noGrp="1"/>
          </p:cNvSpPr>
          <p:nvPr>
            <p:ph type="title"/>
          </p:nvPr>
        </p:nvSpPr>
        <p:spPr>
          <a:xfrm>
            <a:off x="685800" y="2130425"/>
            <a:ext cx="7772400" cy="1470025"/>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5427"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428"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724359474"/>
      </p:ext>
    </p:extLst>
  </p:cSld>
  <p:clrMapOvr>
    <a:masterClrMapping/>
  </p:clrMapOvr>
  <p:transition spd="med"/>
</p:sldLayout>
</file>

<file path=ppt/slideLayouts/slideLayout371.xml><?xml version="1.0" encoding="utf-8"?>
<p:sldLayout xmlns:a="http://schemas.openxmlformats.org/drawingml/2006/main" xmlns:r="http://schemas.openxmlformats.org/officeDocument/2006/relationships" xmlns:p="http://schemas.openxmlformats.org/presentationml/2006/main" showMasterSp="0" type="tx">
  <p:cSld name="31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5435"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5436"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437"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102011332"/>
      </p:ext>
    </p:extLst>
  </p:cSld>
  <p:clrMapOvr>
    <a:masterClrMapping/>
  </p:clrMapOvr>
  <p:transition spd="med"/>
</p:sldLayout>
</file>

<file path=ppt/slideLayouts/slideLayout372.xml><?xml version="1.0" encoding="utf-8"?>
<p:sldLayout xmlns:a="http://schemas.openxmlformats.org/drawingml/2006/main" xmlns:r="http://schemas.openxmlformats.org/officeDocument/2006/relationships" xmlns:p="http://schemas.openxmlformats.org/presentationml/2006/main" showMasterSp="0" type="tx">
  <p:cSld name="25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5444"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5445"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44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066191857"/>
      </p:ext>
    </p:extLst>
  </p:cSld>
  <p:clrMapOvr>
    <a:masterClrMapping/>
  </p:clrMapOvr>
  <p:transition spd="med"/>
</p:sldLayout>
</file>

<file path=ppt/slideLayouts/slideLayout373.xml><?xml version="1.0" encoding="utf-8"?>
<p:sldLayout xmlns:a="http://schemas.openxmlformats.org/drawingml/2006/main" xmlns:r="http://schemas.openxmlformats.org/officeDocument/2006/relationships" xmlns:p="http://schemas.openxmlformats.org/presentationml/2006/main" showMasterSp="0" type="tx">
  <p:cSld name="25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5462"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5463"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464"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5465"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615845017"/>
      </p:ext>
    </p:extLst>
  </p:cSld>
  <p:clrMapOvr>
    <a:masterClrMapping/>
  </p:clrMapOvr>
  <p:transition spd="med"/>
</p:sldLayout>
</file>

<file path=ppt/slideLayouts/slideLayout374.xml><?xml version="1.0" encoding="utf-8"?>
<p:sldLayout xmlns:a="http://schemas.openxmlformats.org/drawingml/2006/main" xmlns:r="http://schemas.openxmlformats.org/officeDocument/2006/relationships" xmlns:p="http://schemas.openxmlformats.org/presentationml/2006/main" showMasterSp="0" type="tx">
  <p:cSld name="26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5472"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5473"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587888966"/>
      </p:ext>
    </p:extLst>
  </p:cSld>
  <p:clrMapOvr>
    <a:masterClrMapping/>
  </p:clrMapOvr>
  <p:transition spd="med"/>
</p:sldLayout>
</file>

<file path=ppt/slideLayouts/slideLayout375.xml><?xml version="1.0" encoding="utf-8"?>
<p:sldLayout xmlns:a="http://schemas.openxmlformats.org/drawingml/2006/main" xmlns:r="http://schemas.openxmlformats.org/officeDocument/2006/relationships" xmlns:p="http://schemas.openxmlformats.org/presentationml/2006/main" showMasterSp="0" type="tx">
  <p:cSld name="30_Blank">
    <p:bg>
      <p:bgPr>
        <a:solidFill>
          <a:schemeClr val="accent3">
            <a:lumOff val="44000"/>
          </a:schemeClr>
        </a:solidFill>
        <a:effectLst/>
      </p:bgPr>
    </p:bg>
    <p:spTree>
      <p:nvGrpSpPr>
        <p:cNvPr id="1" name=""/>
        <p:cNvGrpSpPr/>
        <p:nvPr/>
      </p:nvGrpSpPr>
      <p:grpSpPr>
        <a:xfrm>
          <a:off x="0" y="0"/>
          <a:ext cx="0" cy="0"/>
          <a:chOff x="0" y="0"/>
          <a:chExt cx="0" cy="0"/>
        </a:xfrm>
      </p:grpSpPr>
      <p:sp>
        <p:nvSpPr>
          <p:cNvPr id="5480"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209509455"/>
      </p:ext>
    </p:extLst>
  </p:cSld>
  <p:clrMapOvr>
    <a:masterClrMapping/>
  </p:clrMapOvr>
  <p:transition spd="med"/>
</p:sldLayout>
</file>

<file path=ppt/slideLayouts/slideLayout376.xml><?xml version="1.0" encoding="utf-8"?>
<p:sldLayout xmlns:a="http://schemas.openxmlformats.org/drawingml/2006/main" xmlns:r="http://schemas.openxmlformats.org/officeDocument/2006/relationships" xmlns:p="http://schemas.openxmlformats.org/presentationml/2006/main" showMasterSp="0" type="tx">
  <p:cSld name="25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5487"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5488"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489"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5490"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864264763"/>
      </p:ext>
    </p:extLst>
  </p:cSld>
  <p:clrMapOvr>
    <a:masterClrMapping/>
  </p:clrMapOvr>
  <p:transition spd="med"/>
</p:sldLayout>
</file>

<file path=ppt/slideLayouts/slideLayout377.xml><?xml version="1.0" encoding="utf-8"?>
<p:sldLayout xmlns:a="http://schemas.openxmlformats.org/drawingml/2006/main" xmlns:r="http://schemas.openxmlformats.org/officeDocument/2006/relationships" xmlns:p="http://schemas.openxmlformats.org/presentationml/2006/main" showMasterSp="0" type="tx">
  <p:cSld name="25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5497"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5498"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5499"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500"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752998162"/>
      </p:ext>
    </p:extLst>
  </p:cSld>
  <p:clrMapOvr>
    <a:masterClrMapping/>
  </p:clrMapOvr>
  <p:transition spd="med"/>
</p:sldLayout>
</file>

<file path=ppt/slideLayouts/slideLayout378.xml><?xml version="1.0" encoding="utf-8"?>
<p:sldLayout xmlns:a="http://schemas.openxmlformats.org/drawingml/2006/main" xmlns:r="http://schemas.openxmlformats.org/officeDocument/2006/relationships" xmlns:p="http://schemas.openxmlformats.org/presentationml/2006/main" showMasterSp="0" type="tx">
  <p:cSld name="32_Title and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516" name="Title Text"/>
          <p:cNvSpPr txBox="1">
            <a:spLocks noGrp="1"/>
          </p:cNvSpPr>
          <p:nvPr>
            <p:ph type="title"/>
          </p:nvPr>
        </p:nvSpPr>
        <p:spPr>
          <a:xfrm>
            <a:off x="685800" y="381000"/>
            <a:ext cx="7772400" cy="1219200"/>
          </a:xfrm>
          <a:prstGeom prst="rect">
            <a:avLst/>
          </a:prstGeom>
        </p:spPr>
        <p:txBody>
          <a:bodyPr lIns="46037" tIns="46037" rIns="46037" bIns="46037" anchor="ctr"/>
          <a:lstStyle>
            <a:lvl1pPr>
              <a:lnSpc>
                <a:spcPct val="90000"/>
              </a:lnSpc>
              <a:spcBef>
                <a:spcPts val="1000"/>
              </a:spcBef>
              <a:defRPr b="1">
                <a:solidFill>
                  <a:srgbClr val="000000"/>
                </a:solidFill>
              </a:defRPr>
            </a:lvl1pPr>
          </a:lstStyle>
          <a:p>
            <a:r>
              <a:t>Title Text</a:t>
            </a:r>
          </a:p>
        </p:txBody>
      </p:sp>
      <p:sp>
        <p:nvSpPr>
          <p:cNvPr id="5517" name="Body Level One…"/>
          <p:cNvSpPr txBox="1">
            <a:spLocks noGrp="1"/>
          </p:cNvSpPr>
          <p:nvPr>
            <p:ph type="body" idx="1"/>
          </p:nvPr>
        </p:nvSpPr>
        <p:spPr>
          <a:xfrm>
            <a:off x="762000" y="1828800"/>
            <a:ext cx="7620000" cy="4267200"/>
          </a:xfrm>
          <a:prstGeom prst="rect">
            <a:avLst/>
          </a:prstGeom>
        </p:spPr>
        <p:txBody>
          <a:bodyPr>
            <a:normAutofit/>
          </a:bodyPr>
          <a:lstStyle>
            <a:lvl1pPr>
              <a:lnSpc>
                <a:spcPct val="90000"/>
              </a:lnSpc>
              <a:buClr>
                <a:srgbClr val="000000"/>
              </a:buClr>
              <a:buSzPct val="80000"/>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lnSpc>
                <a:spcPct val="90000"/>
              </a:lnSpc>
              <a:buClr>
                <a:srgbClr val="000000"/>
              </a:buClr>
              <a:buSzPct val="80000"/>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lnSpc>
                <a:spcPct val="90000"/>
              </a:lnSpc>
              <a:buClr>
                <a:srgbClr val="000000"/>
              </a:buClr>
              <a:buSzPct val="80000"/>
              <a:buChar char="●"/>
              <a:defRPr b="1" i="0">
                <a:latin typeface="Arial" panose="020B0604020202020204" pitchFamily="34" charset="0"/>
                <a:ea typeface="Arial" panose="020B0604020202020204" pitchFamily="34" charset="0"/>
                <a:cs typeface="Arial" panose="020B0604020202020204" pitchFamily="34" charset="0"/>
                <a:sym typeface="Arial"/>
              </a:defRPr>
            </a:lvl3pPr>
            <a:lvl4pPr>
              <a:lnSpc>
                <a:spcPct val="90000"/>
              </a:lnSpc>
              <a:buClr>
                <a:srgbClr val="000000"/>
              </a:buClr>
              <a:buSzPct val="80000"/>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lnSpc>
                <a:spcPct val="90000"/>
              </a:lnSpc>
              <a:buClr>
                <a:srgbClr val="000000"/>
              </a:buClr>
              <a:buSzPct val="80000"/>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518" name="Slide Number"/>
          <p:cNvSpPr txBox="1">
            <a:spLocks noGrp="1"/>
          </p:cNvSpPr>
          <p:nvPr>
            <p:ph type="sldNum" sz="quarter" idx="2"/>
          </p:nvPr>
        </p:nvSpPr>
        <p:spPr>
          <a:xfrm>
            <a:off x="8178318" y="6504802"/>
            <a:ext cx="279883" cy="276999"/>
          </a:xfrm>
          <a:prstGeom prst="rect">
            <a:avLst/>
          </a:prstGeom>
        </p:spPr>
        <p:txBody>
          <a:bodyPr/>
          <a:lstStyle>
            <a:lvl1pPr algn="r">
              <a:spcBef>
                <a:spcPts val="700"/>
              </a:spcBef>
              <a:defRPr sz="1200"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185847766"/>
      </p:ext>
    </p:extLst>
  </p:cSld>
  <p:clrMapOvr>
    <a:masterClrMapping/>
  </p:clrMapOvr>
  <p:transition spd="med"/>
</p:sldLayout>
</file>

<file path=ppt/slideLayouts/slideLayout379.xml><?xml version="1.0" encoding="utf-8"?>
<p:sldLayout xmlns:a="http://schemas.openxmlformats.org/drawingml/2006/main" xmlns:r="http://schemas.openxmlformats.org/officeDocument/2006/relationships" xmlns:p="http://schemas.openxmlformats.org/presentationml/2006/main" showMasterSp="0" type="tx">
  <p:cSld name="26_Section Header">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525" name="Title Text"/>
          <p:cNvSpPr txBox="1">
            <a:spLocks noGrp="1"/>
          </p:cNvSpPr>
          <p:nvPr>
            <p:ph type="title"/>
          </p:nvPr>
        </p:nvSpPr>
        <p:spPr>
          <a:xfrm>
            <a:off x="722312" y="4406900"/>
            <a:ext cx="7772401" cy="1362075"/>
          </a:xfrm>
          <a:prstGeom prst="rect">
            <a:avLst/>
          </a:prstGeom>
        </p:spPr>
        <p:txBody>
          <a:bodyPr lIns="46037" tIns="46037" rIns="46037" bIns="46037" anchor="t"/>
          <a:lstStyle>
            <a:lvl1pPr>
              <a:lnSpc>
                <a:spcPct val="90000"/>
              </a:lnSpc>
              <a:spcBef>
                <a:spcPts val="900"/>
              </a:spcBef>
              <a:defRPr sz="4000" b="1" cap="all">
                <a:solidFill>
                  <a:srgbClr val="000000"/>
                </a:solidFill>
              </a:defRPr>
            </a:lvl1pPr>
          </a:lstStyle>
          <a:p>
            <a:r>
              <a:t>Title Text</a:t>
            </a:r>
          </a:p>
        </p:txBody>
      </p:sp>
      <p:sp>
        <p:nvSpPr>
          <p:cNvPr id="5526"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lnSpc>
                <a:spcPct val="90000"/>
              </a:lnSpc>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lnSpc>
                <a:spcPct val="90000"/>
              </a:lnSpc>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lnSpc>
                <a:spcPct val="90000"/>
              </a:lnSpc>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lnSpc>
                <a:spcPct val="90000"/>
              </a:lnSpc>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lnSpc>
                <a:spcPct val="90000"/>
              </a:lnSpc>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527" name="Slide Number"/>
          <p:cNvSpPr txBox="1">
            <a:spLocks noGrp="1"/>
          </p:cNvSpPr>
          <p:nvPr>
            <p:ph type="sldNum" sz="quarter" idx="2"/>
          </p:nvPr>
        </p:nvSpPr>
        <p:spPr>
          <a:xfrm>
            <a:off x="8178318" y="6504802"/>
            <a:ext cx="279883" cy="276999"/>
          </a:xfrm>
          <a:prstGeom prst="rect">
            <a:avLst/>
          </a:prstGeom>
        </p:spPr>
        <p:txBody>
          <a:bodyPr/>
          <a:lstStyle>
            <a:lvl1pPr algn="r">
              <a:spcBef>
                <a:spcPts val="700"/>
              </a:spcBef>
              <a:defRPr sz="1200"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071583687"/>
      </p:ext>
    </p:extLst>
  </p:cSld>
  <p:clrMapOvr>
    <a:masterClrMapping/>
  </p:clrMapOvr>
  <p:transition spd="med"/>
</p:sldLayout>
</file>

<file path=ppt/slideLayouts/slideLayout3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p:txBody>
          <a:bodyPr/>
          <a:lstStyle>
            <a:lvl1pPr>
              <a:defRPr b="1" i="0">
                <a:latin typeface="Arial" panose="020B0604020202020204" pitchFamily="34" charset="0"/>
                <a:cs typeface="Arial" panose="020B0604020202020204" pitchFamily="34" charset="0"/>
              </a:defRPr>
            </a:lvl1pPr>
          </a:lstStyle>
          <a:p>
            <a:fld id="{52F367E4-7E1D-FF4E-AF00-438FDA6547A0}" type="datetimeFigureOut">
              <a:rPr lang="en-US" smtClean="0"/>
              <a:pPr/>
              <a:t>2/15/24</a:t>
            </a:fld>
            <a:endParaRPr lang="en-US" dirty="0"/>
          </a:p>
        </p:txBody>
      </p:sp>
      <p:sp>
        <p:nvSpPr>
          <p:cNvPr id="5" name="Rectangle 5"/>
          <p:cNvSpPr>
            <a:spLocks noGrp="1" noChangeArrowheads="1"/>
          </p:cNvSpPr>
          <p:nvPr>
            <p:ph type="ftr" sz="quarter" idx="11"/>
          </p:nvPr>
        </p:nvSpPr>
        <p:spPr/>
        <p:txBody>
          <a:bodyPr/>
          <a:lstStyle>
            <a:lvl1pPr>
              <a:defRPr b="1" i="0">
                <a:latin typeface="Arial" panose="020B0604020202020204" pitchFamily="34" charset="0"/>
                <a:cs typeface="Arial" panose="020B0604020202020204" pitchFamily="34" charset="0"/>
              </a:defRPr>
            </a:lvl1pPr>
          </a:lstStyle>
          <a:p>
            <a:endParaRPr lang="en-US" dirty="0"/>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cs typeface="Arial" panose="020B0604020202020204" pitchFamily="34" charset="0"/>
              </a:defRPr>
            </a:lvl1pPr>
          </a:lstStyle>
          <a:p>
            <a:fld id="{8C99E196-A115-2F47-A252-2B1A00B54207}" type="slidenum">
              <a:rPr lang="en-US" smtClean="0"/>
              <a:pPr/>
              <a:t>‹#›</a:t>
            </a:fld>
            <a:endParaRPr lang="en-US" dirty="0"/>
          </a:p>
        </p:txBody>
      </p:sp>
    </p:spTree>
    <p:extLst>
      <p:ext uri="{BB962C8B-B14F-4D97-AF65-F5344CB8AC3E}">
        <p14:creationId xmlns:p14="http://schemas.microsoft.com/office/powerpoint/2010/main" val="2374528039"/>
      </p:ext>
    </p:extLst>
  </p:cSld>
  <p:clrMapOvr>
    <a:masterClrMapping/>
  </p:clrMapOvr>
</p:sldLayout>
</file>

<file path=ppt/slideLayouts/slideLayout380.xml><?xml version="1.0" encoding="utf-8"?>
<p:sldLayout xmlns:a="http://schemas.openxmlformats.org/drawingml/2006/main" xmlns:r="http://schemas.openxmlformats.org/officeDocument/2006/relationships" xmlns:p="http://schemas.openxmlformats.org/presentationml/2006/main" showMasterSp="0" type="tx">
  <p:cSld name="26_Two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534" name="Title Text"/>
          <p:cNvSpPr txBox="1">
            <a:spLocks noGrp="1"/>
          </p:cNvSpPr>
          <p:nvPr>
            <p:ph type="title"/>
          </p:nvPr>
        </p:nvSpPr>
        <p:spPr>
          <a:xfrm>
            <a:off x="685800" y="381000"/>
            <a:ext cx="7772400" cy="1219200"/>
          </a:xfrm>
          <a:prstGeom prst="rect">
            <a:avLst/>
          </a:prstGeom>
        </p:spPr>
        <p:txBody>
          <a:bodyPr lIns="46037" tIns="46037" rIns="46037" bIns="46037" anchor="ctr"/>
          <a:lstStyle>
            <a:lvl1pPr>
              <a:lnSpc>
                <a:spcPct val="90000"/>
              </a:lnSpc>
              <a:spcBef>
                <a:spcPts val="1000"/>
              </a:spcBef>
              <a:defRPr b="1">
                <a:solidFill>
                  <a:srgbClr val="000000"/>
                </a:solidFill>
              </a:defRPr>
            </a:lvl1pPr>
          </a:lstStyle>
          <a:p>
            <a:r>
              <a:t>Title Text</a:t>
            </a:r>
          </a:p>
        </p:txBody>
      </p:sp>
      <p:sp>
        <p:nvSpPr>
          <p:cNvPr id="5535" name="Body Level One…"/>
          <p:cNvSpPr txBox="1">
            <a:spLocks noGrp="1"/>
          </p:cNvSpPr>
          <p:nvPr>
            <p:ph type="body" sz="half" idx="1"/>
          </p:nvPr>
        </p:nvSpPr>
        <p:spPr>
          <a:xfrm>
            <a:off x="762000" y="1828800"/>
            <a:ext cx="3733800" cy="4267200"/>
          </a:xfrm>
          <a:prstGeom prst="rect">
            <a:avLst/>
          </a:prstGeom>
        </p:spPr>
        <p:txBody>
          <a:bodyPr>
            <a:normAutofit/>
          </a:bodyPr>
          <a:lstStyle>
            <a:lvl1pPr>
              <a:lnSpc>
                <a:spcPct val="90000"/>
              </a:lnSpc>
              <a:spcBef>
                <a:spcPts val="600"/>
              </a:spcBef>
              <a:buClr>
                <a:srgbClr val="000000"/>
              </a:buClr>
              <a:buSzPct val="80000"/>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lnSpc>
                <a:spcPct val="90000"/>
              </a:lnSpc>
              <a:spcBef>
                <a:spcPts val="600"/>
              </a:spcBef>
              <a:buClr>
                <a:srgbClr val="000000"/>
              </a:buClr>
              <a:buSzPct val="80000"/>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lnSpc>
                <a:spcPct val="90000"/>
              </a:lnSpc>
              <a:spcBef>
                <a:spcPts val="600"/>
              </a:spcBef>
              <a:buClr>
                <a:srgbClr val="000000"/>
              </a:buClr>
              <a:buSzPct val="80000"/>
              <a:buChar char="●"/>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lnSpc>
                <a:spcPct val="90000"/>
              </a:lnSpc>
              <a:spcBef>
                <a:spcPts val="600"/>
              </a:spcBef>
              <a:buClr>
                <a:srgbClr val="000000"/>
              </a:buClr>
              <a:buSzPct val="80000"/>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lnSpc>
                <a:spcPct val="90000"/>
              </a:lnSpc>
              <a:spcBef>
                <a:spcPts val="600"/>
              </a:spcBef>
              <a:buClr>
                <a:srgbClr val="000000"/>
              </a:buClr>
              <a:buSzPct val="80000"/>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536" name="Slide Number"/>
          <p:cNvSpPr txBox="1">
            <a:spLocks noGrp="1"/>
          </p:cNvSpPr>
          <p:nvPr>
            <p:ph type="sldNum" sz="quarter" idx="2"/>
          </p:nvPr>
        </p:nvSpPr>
        <p:spPr>
          <a:xfrm>
            <a:off x="8178318" y="6504802"/>
            <a:ext cx="279883" cy="276999"/>
          </a:xfrm>
          <a:prstGeom prst="rect">
            <a:avLst/>
          </a:prstGeom>
        </p:spPr>
        <p:txBody>
          <a:bodyPr/>
          <a:lstStyle>
            <a:lvl1pPr algn="r">
              <a:spcBef>
                <a:spcPts val="700"/>
              </a:spcBef>
              <a:defRPr sz="1200"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473972303"/>
      </p:ext>
    </p:extLst>
  </p:cSld>
  <p:clrMapOvr>
    <a:masterClrMapping/>
  </p:clrMapOvr>
  <p:transition spd="med"/>
</p:sldLayout>
</file>

<file path=ppt/slideLayouts/slideLayout381.xml><?xml version="1.0" encoding="utf-8"?>
<p:sldLayout xmlns:a="http://schemas.openxmlformats.org/drawingml/2006/main" xmlns:r="http://schemas.openxmlformats.org/officeDocument/2006/relationships" xmlns:p="http://schemas.openxmlformats.org/presentationml/2006/main" showMasterSp="0" type="tx">
  <p:cSld name="26_Comparis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543" name="Title Text"/>
          <p:cNvSpPr txBox="1">
            <a:spLocks noGrp="1"/>
          </p:cNvSpPr>
          <p:nvPr>
            <p:ph type="title"/>
          </p:nvPr>
        </p:nvSpPr>
        <p:spPr>
          <a:xfrm>
            <a:off x="457200" y="274638"/>
            <a:ext cx="8229600" cy="1143001"/>
          </a:xfrm>
          <a:prstGeom prst="rect">
            <a:avLst/>
          </a:prstGeom>
        </p:spPr>
        <p:txBody>
          <a:bodyPr lIns="46037" tIns="46037" rIns="46037" bIns="46037" anchor="ctr"/>
          <a:lstStyle>
            <a:lvl1pPr>
              <a:lnSpc>
                <a:spcPct val="90000"/>
              </a:lnSpc>
              <a:spcBef>
                <a:spcPts val="1000"/>
              </a:spcBef>
              <a:defRPr b="1">
                <a:solidFill>
                  <a:srgbClr val="000000"/>
                </a:solidFill>
              </a:defRPr>
            </a:lvl1pPr>
          </a:lstStyle>
          <a:p>
            <a:r>
              <a:t>Title Text</a:t>
            </a:r>
          </a:p>
        </p:txBody>
      </p:sp>
      <p:sp>
        <p:nvSpPr>
          <p:cNvPr id="5544"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lnSpc>
                <a:spcPct val="90000"/>
              </a:lnSpc>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lnSpc>
                <a:spcPct val="90000"/>
              </a:lnSpc>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lnSpc>
                <a:spcPct val="90000"/>
              </a:lnSpc>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lnSpc>
                <a:spcPct val="90000"/>
              </a:lnSpc>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lnSpc>
                <a:spcPct val="90000"/>
              </a:lnSpc>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545"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lnSpc>
                <a:spcPct val="90000"/>
              </a:lnSpc>
              <a:spcBef>
                <a:spcPts val="500"/>
              </a:spcBef>
              <a:buSzTx/>
              <a:buNone/>
              <a:defRPr sz="2400" b="1">
                <a:latin typeface="Arial"/>
                <a:ea typeface="Arial"/>
                <a:cs typeface="Arial"/>
                <a:sym typeface="Arial"/>
              </a:defRPr>
            </a:pPr>
            <a:endParaRPr dirty="0"/>
          </a:p>
        </p:txBody>
      </p:sp>
      <p:sp>
        <p:nvSpPr>
          <p:cNvPr id="5546" name="Slide Number"/>
          <p:cNvSpPr txBox="1">
            <a:spLocks noGrp="1"/>
          </p:cNvSpPr>
          <p:nvPr>
            <p:ph type="sldNum" sz="quarter" idx="2"/>
          </p:nvPr>
        </p:nvSpPr>
        <p:spPr>
          <a:xfrm>
            <a:off x="8178318" y="6504802"/>
            <a:ext cx="279883" cy="276999"/>
          </a:xfrm>
          <a:prstGeom prst="rect">
            <a:avLst/>
          </a:prstGeom>
        </p:spPr>
        <p:txBody>
          <a:bodyPr/>
          <a:lstStyle>
            <a:lvl1pPr algn="r">
              <a:spcBef>
                <a:spcPts val="700"/>
              </a:spcBef>
              <a:defRPr sz="1200"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876005034"/>
      </p:ext>
    </p:extLst>
  </p:cSld>
  <p:clrMapOvr>
    <a:masterClrMapping/>
  </p:clrMapOvr>
  <p:transition spd="med"/>
</p:sldLayout>
</file>

<file path=ppt/slideLayouts/slideLayout382.xml><?xml version="1.0" encoding="utf-8"?>
<p:sldLayout xmlns:a="http://schemas.openxmlformats.org/drawingml/2006/main" xmlns:r="http://schemas.openxmlformats.org/officeDocument/2006/relationships" xmlns:p="http://schemas.openxmlformats.org/presentationml/2006/main" showMasterSp="0" type="tx">
  <p:cSld name="27_Title Only">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553" name="Title Text"/>
          <p:cNvSpPr txBox="1">
            <a:spLocks noGrp="1"/>
          </p:cNvSpPr>
          <p:nvPr>
            <p:ph type="title"/>
          </p:nvPr>
        </p:nvSpPr>
        <p:spPr>
          <a:xfrm>
            <a:off x="685800" y="381000"/>
            <a:ext cx="7772400" cy="1219200"/>
          </a:xfrm>
          <a:prstGeom prst="rect">
            <a:avLst/>
          </a:prstGeom>
        </p:spPr>
        <p:txBody>
          <a:bodyPr lIns="46037" tIns="46037" rIns="46037" bIns="46037" anchor="ctr"/>
          <a:lstStyle>
            <a:lvl1pPr>
              <a:lnSpc>
                <a:spcPct val="90000"/>
              </a:lnSpc>
              <a:spcBef>
                <a:spcPts val="1000"/>
              </a:spcBef>
              <a:defRPr b="1">
                <a:solidFill>
                  <a:srgbClr val="000000"/>
                </a:solidFill>
              </a:defRPr>
            </a:lvl1pPr>
          </a:lstStyle>
          <a:p>
            <a:r>
              <a:t>Title Text</a:t>
            </a:r>
          </a:p>
        </p:txBody>
      </p:sp>
      <p:sp>
        <p:nvSpPr>
          <p:cNvPr id="5554" name="Slide Number"/>
          <p:cNvSpPr txBox="1">
            <a:spLocks noGrp="1"/>
          </p:cNvSpPr>
          <p:nvPr>
            <p:ph type="sldNum" sz="quarter" idx="2"/>
          </p:nvPr>
        </p:nvSpPr>
        <p:spPr>
          <a:xfrm>
            <a:off x="8178318" y="6504802"/>
            <a:ext cx="279883" cy="276999"/>
          </a:xfrm>
          <a:prstGeom prst="rect">
            <a:avLst/>
          </a:prstGeom>
        </p:spPr>
        <p:txBody>
          <a:bodyPr/>
          <a:lstStyle>
            <a:lvl1pPr algn="r">
              <a:spcBef>
                <a:spcPts val="700"/>
              </a:spcBef>
              <a:defRPr sz="1200"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448901639"/>
      </p:ext>
    </p:extLst>
  </p:cSld>
  <p:clrMapOvr>
    <a:masterClrMapping/>
  </p:clrMapOvr>
  <p:transition spd="med"/>
</p:sldLayout>
</file>

<file path=ppt/slideLayouts/slideLayout383.xml><?xml version="1.0" encoding="utf-8"?>
<p:sldLayout xmlns:a="http://schemas.openxmlformats.org/drawingml/2006/main" xmlns:r="http://schemas.openxmlformats.org/officeDocument/2006/relationships" xmlns:p="http://schemas.openxmlformats.org/presentationml/2006/main" showMasterSp="0" type="tx">
  <p:cSld name="31_Blank">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561" name="Slide Number"/>
          <p:cNvSpPr txBox="1">
            <a:spLocks noGrp="1"/>
          </p:cNvSpPr>
          <p:nvPr>
            <p:ph type="sldNum" sz="quarter" idx="2"/>
          </p:nvPr>
        </p:nvSpPr>
        <p:spPr>
          <a:xfrm>
            <a:off x="8178318" y="6504802"/>
            <a:ext cx="279883" cy="276999"/>
          </a:xfrm>
          <a:prstGeom prst="rect">
            <a:avLst/>
          </a:prstGeom>
        </p:spPr>
        <p:txBody>
          <a:bodyPr/>
          <a:lstStyle>
            <a:lvl1pPr algn="r">
              <a:spcBef>
                <a:spcPts val="700"/>
              </a:spcBef>
              <a:defRPr sz="1200"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6134148"/>
      </p:ext>
    </p:extLst>
  </p:cSld>
  <p:clrMapOvr>
    <a:masterClrMapping/>
  </p:clrMapOvr>
  <p:transition spd="med"/>
</p:sldLayout>
</file>

<file path=ppt/slideLayouts/slideLayout384.xml><?xml version="1.0" encoding="utf-8"?>
<p:sldLayout xmlns:a="http://schemas.openxmlformats.org/drawingml/2006/main" xmlns:r="http://schemas.openxmlformats.org/officeDocument/2006/relationships" xmlns:p="http://schemas.openxmlformats.org/presentationml/2006/main" showMasterSp="0" type="tx">
  <p:cSld name="26_Content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568" name="Title Text"/>
          <p:cNvSpPr txBox="1">
            <a:spLocks noGrp="1"/>
          </p:cNvSpPr>
          <p:nvPr>
            <p:ph type="title"/>
          </p:nvPr>
        </p:nvSpPr>
        <p:spPr>
          <a:xfrm>
            <a:off x="457200" y="273050"/>
            <a:ext cx="3008314" cy="1162050"/>
          </a:xfrm>
          <a:prstGeom prst="rect">
            <a:avLst/>
          </a:prstGeom>
        </p:spPr>
        <p:txBody>
          <a:bodyPr lIns="46037" tIns="46037" rIns="46037" bIns="46037"/>
          <a:lstStyle>
            <a:lvl1pPr>
              <a:lnSpc>
                <a:spcPct val="90000"/>
              </a:lnSpc>
              <a:spcBef>
                <a:spcPts val="400"/>
              </a:spcBef>
              <a:defRPr sz="2000" b="1">
                <a:solidFill>
                  <a:srgbClr val="000000"/>
                </a:solidFill>
              </a:defRPr>
            </a:lvl1pPr>
          </a:lstStyle>
          <a:p>
            <a:r>
              <a:t>Title Text</a:t>
            </a:r>
          </a:p>
        </p:txBody>
      </p:sp>
      <p:sp>
        <p:nvSpPr>
          <p:cNvPr id="5569" name="Body Level One…"/>
          <p:cNvSpPr txBox="1">
            <a:spLocks noGrp="1"/>
          </p:cNvSpPr>
          <p:nvPr>
            <p:ph type="body" idx="1"/>
          </p:nvPr>
        </p:nvSpPr>
        <p:spPr>
          <a:xfrm>
            <a:off x="3575050" y="273050"/>
            <a:ext cx="5111750" cy="5853113"/>
          </a:xfrm>
          <a:prstGeom prst="rect">
            <a:avLst/>
          </a:prstGeom>
        </p:spPr>
        <p:txBody>
          <a:bodyPr>
            <a:normAutofit/>
          </a:bodyPr>
          <a:lstStyle>
            <a:lvl1pPr>
              <a:lnSpc>
                <a:spcPct val="90000"/>
              </a:lnSpc>
              <a:buClr>
                <a:srgbClr val="000000"/>
              </a:buClr>
              <a:buSzPct val="80000"/>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lnSpc>
                <a:spcPct val="90000"/>
              </a:lnSpc>
              <a:buClr>
                <a:srgbClr val="000000"/>
              </a:buClr>
              <a:buSzPct val="80000"/>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lnSpc>
                <a:spcPct val="90000"/>
              </a:lnSpc>
              <a:buClr>
                <a:srgbClr val="000000"/>
              </a:buClr>
              <a:buSzPct val="80000"/>
              <a:buChar char="●"/>
              <a:defRPr b="1" i="0">
                <a:latin typeface="Arial" panose="020B0604020202020204" pitchFamily="34" charset="0"/>
                <a:ea typeface="Arial" panose="020B0604020202020204" pitchFamily="34" charset="0"/>
                <a:cs typeface="Arial" panose="020B0604020202020204" pitchFamily="34" charset="0"/>
                <a:sym typeface="Arial"/>
              </a:defRPr>
            </a:lvl3pPr>
            <a:lvl4pPr>
              <a:lnSpc>
                <a:spcPct val="90000"/>
              </a:lnSpc>
              <a:buClr>
                <a:srgbClr val="000000"/>
              </a:buClr>
              <a:buSzPct val="80000"/>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lnSpc>
                <a:spcPct val="90000"/>
              </a:lnSpc>
              <a:buClr>
                <a:srgbClr val="000000"/>
              </a:buClr>
              <a:buSzPct val="80000"/>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570"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lnSpc>
                <a:spcPct val="90000"/>
              </a:lnSpc>
              <a:spcBef>
                <a:spcPts val="300"/>
              </a:spcBef>
              <a:buSzTx/>
              <a:buNone/>
              <a:defRPr sz="1400">
                <a:latin typeface="Arial"/>
                <a:ea typeface="Arial"/>
                <a:cs typeface="Arial"/>
                <a:sym typeface="Arial"/>
              </a:defRPr>
            </a:pPr>
            <a:endParaRPr dirty="0"/>
          </a:p>
        </p:txBody>
      </p:sp>
      <p:sp>
        <p:nvSpPr>
          <p:cNvPr id="5571" name="Slide Number"/>
          <p:cNvSpPr txBox="1">
            <a:spLocks noGrp="1"/>
          </p:cNvSpPr>
          <p:nvPr>
            <p:ph type="sldNum" sz="quarter" idx="2"/>
          </p:nvPr>
        </p:nvSpPr>
        <p:spPr>
          <a:xfrm>
            <a:off x="8178318" y="6504802"/>
            <a:ext cx="279883" cy="276999"/>
          </a:xfrm>
          <a:prstGeom prst="rect">
            <a:avLst/>
          </a:prstGeom>
        </p:spPr>
        <p:txBody>
          <a:bodyPr/>
          <a:lstStyle>
            <a:lvl1pPr algn="r">
              <a:spcBef>
                <a:spcPts val="700"/>
              </a:spcBef>
              <a:defRPr sz="1200"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917697774"/>
      </p:ext>
    </p:extLst>
  </p:cSld>
  <p:clrMapOvr>
    <a:masterClrMapping/>
  </p:clrMapOvr>
  <p:transition spd="med"/>
</p:sldLayout>
</file>

<file path=ppt/slideLayouts/slideLayout385.xml><?xml version="1.0" encoding="utf-8"?>
<p:sldLayout xmlns:a="http://schemas.openxmlformats.org/drawingml/2006/main" xmlns:r="http://schemas.openxmlformats.org/officeDocument/2006/relationships" xmlns:p="http://schemas.openxmlformats.org/presentationml/2006/main" showMasterSp="0" type="tx">
  <p:cSld name="26_Picture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578" name="Title Text"/>
          <p:cNvSpPr txBox="1">
            <a:spLocks noGrp="1"/>
          </p:cNvSpPr>
          <p:nvPr>
            <p:ph type="title"/>
          </p:nvPr>
        </p:nvSpPr>
        <p:spPr>
          <a:xfrm>
            <a:off x="1792288" y="4800600"/>
            <a:ext cx="5486401" cy="566738"/>
          </a:xfrm>
          <a:prstGeom prst="rect">
            <a:avLst/>
          </a:prstGeom>
        </p:spPr>
        <p:txBody>
          <a:bodyPr lIns="46037" tIns="46037" rIns="46037" bIns="46037"/>
          <a:lstStyle>
            <a:lvl1pPr>
              <a:lnSpc>
                <a:spcPct val="90000"/>
              </a:lnSpc>
              <a:spcBef>
                <a:spcPts val="400"/>
              </a:spcBef>
              <a:defRPr sz="2000" b="1">
                <a:solidFill>
                  <a:srgbClr val="000000"/>
                </a:solidFill>
              </a:defRPr>
            </a:lvl1pPr>
          </a:lstStyle>
          <a:p>
            <a:r>
              <a:t>Title Text</a:t>
            </a:r>
          </a:p>
        </p:txBody>
      </p:sp>
      <p:sp>
        <p:nvSpPr>
          <p:cNvPr id="5579"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5580"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lnSpc>
                <a:spcPct val="90000"/>
              </a:lnSpc>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lnSpc>
                <a:spcPct val="90000"/>
              </a:lnSpc>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lnSpc>
                <a:spcPct val="90000"/>
              </a:lnSpc>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lnSpc>
                <a:spcPct val="90000"/>
              </a:lnSpc>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lnSpc>
                <a:spcPct val="90000"/>
              </a:lnSpc>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581" name="Slide Number"/>
          <p:cNvSpPr txBox="1">
            <a:spLocks noGrp="1"/>
          </p:cNvSpPr>
          <p:nvPr>
            <p:ph type="sldNum" sz="quarter" idx="2"/>
          </p:nvPr>
        </p:nvSpPr>
        <p:spPr>
          <a:xfrm>
            <a:off x="8178318" y="6504802"/>
            <a:ext cx="279883" cy="276999"/>
          </a:xfrm>
          <a:prstGeom prst="rect">
            <a:avLst/>
          </a:prstGeom>
        </p:spPr>
        <p:txBody>
          <a:bodyPr/>
          <a:lstStyle>
            <a:lvl1pPr algn="r">
              <a:spcBef>
                <a:spcPts val="700"/>
              </a:spcBef>
              <a:defRPr sz="1200"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525753550"/>
      </p:ext>
    </p:extLst>
  </p:cSld>
  <p:clrMapOvr>
    <a:masterClrMapping/>
  </p:clrMapOvr>
  <p:transition spd="med"/>
</p:sldLayout>
</file>

<file path=ppt/slideLayouts/slideLayout386.xml><?xml version="1.0" encoding="utf-8"?>
<p:sldLayout xmlns:a="http://schemas.openxmlformats.org/drawingml/2006/main" xmlns:r="http://schemas.openxmlformats.org/officeDocument/2006/relationships" xmlns:p="http://schemas.openxmlformats.org/presentationml/2006/main" showMasterSp="0" type="tx">
  <p:cSld name="35_Title Slide">
    <p:bg>
      <p:bgPr>
        <a:solidFill>
          <a:srgbClr val="000000"/>
        </a:solidFill>
        <a:effectLst/>
      </p:bgPr>
    </p:bg>
    <p:spTree>
      <p:nvGrpSpPr>
        <p:cNvPr id="1" name=""/>
        <p:cNvGrpSpPr/>
        <p:nvPr/>
      </p:nvGrpSpPr>
      <p:grpSpPr>
        <a:xfrm>
          <a:off x="0" y="0"/>
          <a:ext cx="0" cy="0"/>
          <a:chOff x="0" y="0"/>
          <a:chExt cx="0" cy="0"/>
        </a:xfrm>
      </p:grpSpPr>
      <p:sp>
        <p:nvSpPr>
          <p:cNvPr id="5588" name="Title Text"/>
          <p:cNvSpPr txBox="1">
            <a:spLocks noGrp="1"/>
          </p:cNvSpPr>
          <p:nvPr>
            <p:ph type="title"/>
          </p:nvPr>
        </p:nvSpPr>
        <p:spPr>
          <a:xfrm>
            <a:off x="422030" y="1371600"/>
            <a:ext cx="8229601" cy="1828800"/>
          </a:xfrm>
          <a:prstGeom prst="rect">
            <a:avLst/>
          </a:prstGeom>
        </p:spPr>
        <p:txBody>
          <a:bodyPr lIns="0" tIns="0" rIns="0" bIns="0"/>
          <a:lstStyle>
            <a:lvl1pPr algn="ctr">
              <a:defRPr sz="4800" b="1" cap="all">
                <a:gradFill flip="none" rotWithShape="1">
                  <a:gsLst>
                    <a:gs pos="0">
                      <a:srgbClr val="8CABDE"/>
                    </a:gs>
                    <a:gs pos="73000">
                      <a:srgbClr val="8CABDE"/>
                    </a:gs>
                    <a:gs pos="100000">
                      <a:srgbClr val="749CD9"/>
                    </a:gs>
                  </a:gsLst>
                  <a:lin ang="4800000" scaled="0"/>
                </a:gradFill>
                <a:effectLst>
                  <a:outerShdw blurRad="127000" dist="200000" dir="2700000" rotWithShape="0">
                    <a:srgbClr val="000000">
                      <a:alpha val="30000"/>
                    </a:srgbClr>
                  </a:outerShdw>
                </a:effectLst>
                <a:latin typeface="Lucida Sans"/>
                <a:ea typeface="Lucida Sans"/>
                <a:cs typeface="Lucida Sans"/>
                <a:sym typeface="Lucida Sans"/>
              </a:defRPr>
            </a:lvl1pPr>
          </a:lstStyle>
          <a:p>
            <a:r>
              <a:t>Title Text</a:t>
            </a:r>
          </a:p>
        </p:txBody>
      </p:sp>
      <p:sp>
        <p:nvSpPr>
          <p:cNvPr id="5589" name="Body Level One…"/>
          <p:cNvSpPr txBox="1">
            <a:spLocks noGrp="1"/>
          </p:cNvSpPr>
          <p:nvPr>
            <p:ph type="body" sz="quarter" idx="1"/>
          </p:nvPr>
        </p:nvSpPr>
        <p:spPr>
          <a:xfrm>
            <a:off x="1371600" y="3331698"/>
            <a:ext cx="6400800" cy="1752601"/>
          </a:xfrm>
          <a:prstGeom prst="rect">
            <a:avLst/>
          </a:prstGeom>
        </p:spPr>
        <p:txBody>
          <a:bodyPr>
            <a:normAutofit/>
          </a:bodyPr>
          <a:lstStyle>
            <a:lvl1pPr marL="0" indent="0" algn="ctr">
              <a:spcBef>
                <a:spcPts val="600"/>
              </a:spcBef>
              <a:buSzTx/>
              <a:buNone/>
              <a:defRPr sz="2800">
                <a:solidFill>
                  <a:schemeClr val="accent3">
                    <a:lumOff val="44000"/>
                  </a:schemeClr>
                </a:solidFill>
                <a:latin typeface="Book Antiqua"/>
                <a:ea typeface="Book Antiqua"/>
                <a:cs typeface="Book Antiqua"/>
                <a:sym typeface="Book Antiqua"/>
              </a:defRPr>
            </a:lvl1pPr>
            <a:lvl2pPr marL="0" indent="457200" algn="ctr">
              <a:spcBef>
                <a:spcPts val="600"/>
              </a:spcBef>
              <a:buSzTx/>
              <a:buNone/>
              <a:defRPr sz="2800">
                <a:solidFill>
                  <a:schemeClr val="accent3">
                    <a:lumOff val="44000"/>
                  </a:schemeClr>
                </a:solidFill>
                <a:latin typeface="Book Antiqua"/>
                <a:ea typeface="Book Antiqua"/>
                <a:cs typeface="Book Antiqua"/>
                <a:sym typeface="Book Antiqua"/>
              </a:defRPr>
            </a:lvl2pPr>
            <a:lvl3pPr marL="0" indent="914400" algn="ctr">
              <a:spcBef>
                <a:spcPts val="600"/>
              </a:spcBef>
              <a:buSzTx/>
              <a:buNone/>
              <a:defRPr sz="2800">
                <a:solidFill>
                  <a:schemeClr val="accent3">
                    <a:lumOff val="44000"/>
                  </a:schemeClr>
                </a:solidFill>
                <a:latin typeface="Book Antiqua"/>
                <a:ea typeface="Book Antiqua"/>
                <a:cs typeface="Book Antiqua"/>
                <a:sym typeface="Book Antiqua"/>
              </a:defRPr>
            </a:lvl3pPr>
            <a:lvl4pPr marL="0" indent="1371600" algn="ctr">
              <a:spcBef>
                <a:spcPts val="600"/>
              </a:spcBef>
              <a:buSzTx/>
              <a:buNone/>
              <a:defRPr sz="2800">
                <a:solidFill>
                  <a:schemeClr val="accent3">
                    <a:lumOff val="44000"/>
                  </a:schemeClr>
                </a:solidFill>
                <a:latin typeface="Book Antiqua"/>
                <a:ea typeface="Book Antiqua"/>
                <a:cs typeface="Book Antiqua"/>
                <a:sym typeface="Book Antiqua"/>
              </a:defRPr>
            </a:lvl4pPr>
            <a:lvl5pPr marL="0" indent="1828800" algn="ctr">
              <a:spcBef>
                <a:spcPts val="600"/>
              </a:spcBef>
              <a:buSzTx/>
              <a:buNone/>
              <a:defRPr sz="2800">
                <a:solidFill>
                  <a:schemeClr val="accent3">
                    <a:lumOff val="44000"/>
                  </a:schemeClr>
                </a:solidFill>
                <a:latin typeface="Book Antiqua"/>
                <a:ea typeface="Book Antiqua"/>
                <a:cs typeface="Book Antiqua"/>
                <a:sym typeface="Book Antiqua"/>
              </a:defRPr>
            </a:lvl5pPr>
          </a:lstStyle>
          <a:p>
            <a:r>
              <a:t>Body Level One</a:t>
            </a:r>
          </a:p>
          <a:p>
            <a:pPr lvl="1"/>
            <a:r>
              <a:t>Body Level Two</a:t>
            </a:r>
          </a:p>
          <a:p>
            <a:pPr lvl="2"/>
            <a:r>
              <a:t>Body Level Three</a:t>
            </a:r>
          </a:p>
          <a:p>
            <a:pPr lvl="3"/>
            <a:r>
              <a:t>Body Level Four</a:t>
            </a:r>
          </a:p>
          <a:p>
            <a:pPr lvl="4"/>
            <a:r>
              <a:t>Body Level Five</a:t>
            </a:r>
          </a:p>
        </p:txBody>
      </p:sp>
      <p:sp>
        <p:nvSpPr>
          <p:cNvPr id="5590" name="Slide Number"/>
          <p:cNvSpPr txBox="1">
            <a:spLocks noGrp="1"/>
          </p:cNvSpPr>
          <p:nvPr>
            <p:ph type="sldNum" sz="quarter" idx="2"/>
          </p:nvPr>
        </p:nvSpPr>
        <p:spPr>
          <a:xfrm>
            <a:off x="8499249" y="6597135"/>
            <a:ext cx="187552" cy="184666"/>
          </a:xfrm>
          <a:prstGeom prst="rect">
            <a:avLst/>
          </a:prstGeom>
        </p:spPr>
        <p:txBody>
          <a:bodyPr lIns="0" tIns="0" rIns="0" bIns="0"/>
          <a:lstStyle>
            <a:lvl1pPr algn="r">
              <a:defRPr sz="1200" b="1" i="0">
                <a:solidFill>
                  <a:srgbClr val="BCBCBC"/>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290797292"/>
      </p:ext>
    </p:extLst>
  </p:cSld>
  <p:clrMapOvr>
    <a:masterClrMapping/>
  </p:clrMapOvr>
  <p:transition spd="med"/>
</p:sldLayout>
</file>

<file path=ppt/slideLayouts/slideLayout387.xml><?xml version="1.0" encoding="utf-8"?>
<p:sldLayout xmlns:a="http://schemas.openxmlformats.org/drawingml/2006/main" xmlns:r="http://schemas.openxmlformats.org/officeDocument/2006/relationships" xmlns:p="http://schemas.openxmlformats.org/presentationml/2006/main" showMasterSp="0" type="tx">
  <p:cSld name="33_Title and Content">
    <p:bg>
      <p:bgPr>
        <a:solidFill>
          <a:srgbClr val="000000"/>
        </a:solidFill>
        <a:effectLst/>
      </p:bgPr>
    </p:bg>
    <p:spTree>
      <p:nvGrpSpPr>
        <p:cNvPr id="1" name=""/>
        <p:cNvGrpSpPr/>
        <p:nvPr/>
      </p:nvGrpSpPr>
      <p:grpSpPr>
        <a:xfrm>
          <a:off x="0" y="0"/>
          <a:ext cx="0" cy="0"/>
          <a:chOff x="0" y="0"/>
          <a:chExt cx="0" cy="0"/>
        </a:xfrm>
      </p:grpSpPr>
      <p:sp>
        <p:nvSpPr>
          <p:cNvPr id="5597" name="Title Text"/>
          <p:cNvSpPr txBox="1">
            <a:spLocks noGrp="1"/>
          </p:cNvSpPr>
          <p:nvPr>
            <p:ph type="title"/>
          </p:nvPr>
        </p:nvSpPr>
        <p:spPr>
          <a:xfrm>
            <a:off x="457200" y="274638"/>
            <a:ext cx="8229600" cy="1143001"/>
          </a:xfrm>
          <a:prstGeom prst="rect">
            <a:avLst/>
          </a:prstGeom>
        </p:spPr>
        <p:txBody>
          <a:bodyPr anchor="ctr"/>
          <a:lstStyle>
            <a:lvl1pPr algn="ctr">
              <a:defRPr sz="4100" b="1">
                <a:gradFill flip="none" rotWithShape="1">
                  <a:gsLst>
                    <a:gs pos="0">
                      <a:srgbClr val="8CABDE"/>
                    </a:gs>
                    <a:gs pos="73000">
                      <a:srgbClr val="8CABDE"/>
                    </a:gs>
                    <a:gs pos="100000">
                      <a:srgbClr val="749CD9"/>
                    </a:gs>
                  </a:gsLst>
                  <a:lin ang="4800000" scaled="0"/>
                </a:gradFill>
                <a:effectLst>
                  <a:outerShdw blurRad="114300" dist="101600" dir="2700000" rotWithShape="0">
                    <a:srgbClr val="000000">
                      <a:alpha val="40000"/>
                    </a:srgbClr>
                  </a:outerShdw>
                </a:effectLst>
                <a:latin typeface="Lucida Sans"/>
                <a:ea typeface="Lucida Sans"/>
                <a:cs typeface="Lucida Sans"/>
                <a:sym typeface="Lucida Sans"/>
              </a:defRPr>
            </a:lvl1pPr>
          </a:lstStyle>
          <a:p>
            <a:r>
              <a:t>Title Text</a:t>
            </a:r>
          </a:p>
        </p:txBody>
      </p:sp>
      <p:sp>
        <p:nvSpPr>
          <p:cNvPr id="5598" name="Body Level One…"/>
          <p:cNvSpPr txBox="1">
            <a:spLocks noGrp="1"/>
          </p:cNvSpPr>
          <p:nvPr>
            <p:ph type="body" idx="1"/>
          </p:nvPr>
        </p:nvSpPr>
        <p:spPr>
          <a:xfrm>
            <a:off x="457200" y="1600200"/>
            <a:ext cx="8229600" cy="4708525"/>
          </a:xfrm>
          <a:prstGeom prst="rect">
            <a:avLst/>
          </a:prstGeom>
        </p:spPr>
        <p:txBody>
          <a:bodyPr>
            <a:normAutofit/>
          </a:bodyPr>
          <a:lstStyle>
            <a:lvl1pPr marL="547687" indent="-411162">
              <a:spcBef>
                <a:spcPts val="600"/>
              </a:spcBef>
              <a:buClr>
                <a:srgbClr val="F9F9F9"/>
              </a:buClr>
              <a:buSzPct val="65000"/>
              <a:buChar char=""/>
              <a:defRPr sz="2800">
                <a:solidFill>
                  <a:schemeClr val="accent3">
                    <a:lumOff val="44000"/>
                  </a:schemeClr>
                </a:solidFill>
                <a:latin typeface="Book Antiqua"/>
                <a:ea typeface="Book Antiqua"/>
                <a:cs typeface="Book Antiqua"/>
                <a:sym typeface="Book Antiqua"/>
              </a:defRPr>
            </a:lvl1pPr>
            <a:lvl2pPr marL="915458" indent="-329670">
              <a:spcBef>
                <a:spcPts val="600"/>
              </a:spcBef>
              <a:buClr>
                <a:srgbClr val="F9F9F9"/>
              </a:buClr>
              <a:buSzPct val="80000"/>
              <a:buChar char="◼"/>
              <a:defRPr sz="2800">
                <a:solidFill>
                  <a:schemeClr val="accent3">
                    <a:lumOff val="44000"/>
                  </a:schemeClr>
                </a:solidFill>
                <a:latin typeface="Book Antiqua"/>
                <a:ea typeface="Book Antiqua"/>
                <a:cs typeface="Book Antiqua"/>
                <a:sym typeface="Book Antiqua"/>
              </a:defRPr>
            </a:lvl2pPr>
            <a:lvl3pPr marL="1195820" indent="-290945">
              <a:spcBef>
                <a:spcPts val="600"/>
              </a:spcBef>
              <a:buClr>
                <a:srgbClr val="F9F9F9"/>
              </a:buClr>
              <a:buSzPct val="95000"/>
              <a:buChar char="▫"/>
              <a:defRPr sz="2800">
                <a:solidFill>
                  <a:schemeClr val="accent3">
                    <a:lumOff val="44000"/>
                  </a:schemeClr>
                </a:solidFill>
                <a:latin typeface="Book Antiqua"/>
                <a:ea typeface="Book Antiqua"/>
                <a:cs typeface="Book Antiqua"/>
                <a:sym typeface="Book Antiqua"/>
              </a:defRPr>
            </a:lvl3pPr>
            <a:lvl4pPr marL="1425575" indent="-255588">
              <a:spcBef>
                <a:spcPts val="600"/>
              </a:spcBef>
              <a:buClr>
                <a:srgbClr val="F9F9F9"/>
              </a:buClr>
              <a:buChar char=""/>
              <a:defRPr sz="2800">
                <a:solidFill>
                  <a:schemeClr val="accent3">
                    <a:lumOff val="44000"/>
                  </a:schemeClr>
                </a:solidFill>
                <a:latin typeface="Book Antiqua"/>
                <a:ea typeface="Book Antiqua"/>
                <a:cs typeface="Book Antiqua"/>
                <a:sym typeface="Book Antiqua"/>
              </a:defRPr>
            </a:lvl4pPr>
            <a:lvl5pPr marL="1617663" indent="-255588">
              <a:spcBef>
                <a:spcPts val="600"/>
              </a:spcBef>
              <a:buClr>
                <a:srgbClr val="F9F9F9"/>
              </a:buClr>
              <a:buChar char="◾"/>
              <a:defRPr sz="2800">
                <a:solidFill>
                  <a:schemeClr val="accent3">
                    <a:lumOff val="44000"/>
                  </a:schemeClr>
                </a:solidFill>
                <a:latin typeface="Book Antiqua"/>
                <a:ea typeface="Book Antiqua"/>
                <a:cs typeface="Book Antiqua"/>
                <a:sym typeface="Book Antiqua"/>
              </a:defRPr>
            </a:lvl5pPr>
          </a:lstStyle>
          <a:p>
            <a:r>
              <a:t>Body Level One</a:t>
            </a:r>
          </a:p>
          <a:p>
            <a:pPr lvl="1"/>
            <a:r>
              <a:t>Body Level Two</a:t>
            </a:r>
          </a:p>
          <a:p>
            <a:pPr lvl="2"/>
            <a:r>
              <a:t>Body Level Three</a:t>
            </a:r>
          </a:p>
          <a:p>
            <a:pPr lvl="3"/>
            <a:r>
              <a:t>Body Level Four</a:t>
            </a:r>
          </a:p>
          <a:p>
            <a:pPr lvl="4"/>
            <a:r>
              <a:t>Body Level Five</a:t>
            </a:r>
          </a:p>
        </p:txBody>
      </p:sp>
      <p:sp>
        <p:nvSpPr>
          <p:cNvPr id="5599" name="Slide Number"/>
          <p:cNvSpPr txBox="1">
            <a:spLocks noGrp="1"/>
          </p:cNvSpPr>
          <p:nvPr>
            <p:ph type="sldNum" sz="quarter" idx="2"/>
          </p:nvPr>
        </p:nvSpPr>
        <p:spPr>
          <a:xfrm>
            <a:off x="8499249" y="6597135"/>
            <a:ext cx="187552" cy="184666"/>
          </a:xfrm>
          <a:prstGeom prst="rect">
            <a:avLst/>
          </a:prstGeom>
        </p:spPr>
        <p:txBody>
          <a:bodyPr lIns="0" tIns="0" rIns="0" bIns="0"/>
          <a:lstStyle>
            <a:lvl1pPr algn="r">
              <a:defRPr sz="1200" b="1" i="0">
                <a:solidFill>
                  <a:srgbClr val="BCBCBC"/>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875684575"/>
      </p:ext>
    </p:extLst>
  </p:cSld>
  <p:clrMapOvr>
    <a:masterClrMapping/>
  </p:clrMapOvr>
  <p:transition spd="med"/>
</p:sldLayout>
</file>

<file path=ppt/slideLayouts/slideLayout388.xml><?xml version="1.0" encoding="utf-8"?>
<p:sldLayout xmlns:a="http://schemas.openxmlformats.org/drawingml/2006/main" xmlns:r="http://schemas.openxmlformats.org/officeDocument/2006/relationships" xmlns:p="http://schemas.openxmlformats.org/presentationml/2006/main" showMasterSp="0" type="tx">
  <p:cSld name="27_Two Content">
    <p:bg>
      <p:bgPr>
        <a:solidFill>
          <a:srgbClr val="000000"/>
        </a:solidFill>
        <a:effectLst/>
      </p:bgPr>
    </p:bg>
    <p:spTree>
      <p:nvGrpSpPr>
        <p:cNvPr id="1" name=""/>
        <p:cNvGrpSpPr/>
        <p:nvPr/>
      </p:nvGrpSpPr>
      <p:grpSpPr>
        <a:xfrm>
          <a:off x="0" y="0"/>
          <a:ext cx="0" cy="0"/>
          <a:chOff x="0" y="0"/>
          <a:chExt cx="0" cy="0"/>
        </a:xfrm>
      </p:grpSpPr>
      <p:sp>
        <p:nvSpPr>
          <p:cNvPr id="5606" name="Title Text"/>
          <p:cNvSpPr txBox="1">
            <a:spLocks noGrp="1"/>
          </p:cNvSpPr>
          <p:nvPr>
            <p:ph type="title"/>
          </p:nvPr>
        </p:nvSpPr>
        <p:spPr>
          <a:xfrm>
            <a:off x="457200" y="274638"/>
            <a:ext cx="8229600" cy="1143001"/>
          </a:xfrm>
          <a:prstGeom prst="rect">
            <a:avLst/>
          </a:prstGeom>
        </p:spPr>
        <p:txBody>
          <a:bodyPr anchor="ctr"/>
          <a:lstStyle>
            <a:lvl1pPr algn="ctr">
              <a:defRPr sz="4100" b="1">
                <a:gradFill flip="none" rotWithShape="1">
                  <a:gsLst>
                    <a:gs pos="0">
                      <a:srgbClr val="8CABDE"/>
                    </a:gs>
                    <a:gs pos="73000">
                      <a:srgbClr val="8CABDE"/>
                    </a:gs>
                    <a:gs pos="100000">
                      <a:srgbClr val="749CD9"/>
                    </a:gs>
                  </a:gsLst>
                  <a:lin ang="4800000" scaled="0"/>
                </a:gradFill>
                <a:effectLst>
                  <a:outerShdw blurRad="114300" dist="101600" dir="2700000" rotWithShape="0">
                    <a:srgbClr val="000000">
                      <a:alpha val="40000"/>
                    </a:srgbClr>
                  </a:outerShdw>
                </a:effectLst>
                <a:latin typeface="Lucida Sans"/>
                <a:ea typeface="Lucida Sans"/>
                <a:cs typeface="Lucida Sans"/>
                <a:sym typeface="Lucida Sans"/>
              </a:defRPr>
            </a:lvl1pPr>
          </a:lstStyle>
          <a:p>
            <a:r>
              <a:t>Title Text</a:t>
            </a:r>
          </a:p>
        </p:txBody>
      </p:sp>
      <p:sp>
        <p:nvSpPr>
          <p:cNvPr id="5607" name="Body Level One…"/>
          <p:cNvSpPr txBox="1">
            <a:spLocks noGrp="1"/>
          </p:cNvSpPr>
          <p:nvPr>
            <p:ph type="body" sz="half" idx="1"/>
          </p:nvPr>
        </p:nvSpPr>
        <p:spPr>
          <a:xfrm>
            <a:off x="457200" y="1600200"/>
            <a:ext cx="4038600" cy="4525963"/>
          </a:xfrm>
          <a:prstGeom prst="rect">
            <a:avLst/>
          </a:prstGeom>
        </p:spPr>
        <p:txBody>
          <a:bodyPr>
            <a:normAutofit/>
          </a:bodyPr>
          <a:lstStyle>
            <a:lvl1pPr marL="547687" indent="-411162">
              <a:spcBef>
                <a:spcPts val="600"/>
              </a:spcBef>
              <a:buClr>
                <a:srgbClr val="F9F9F9"/>
              </a:buClr>
              <a:buSzPct val="65000"/>
              <a:buChar char=""/>
              <a:defRPr sz="2600">
                <a:solidFill>
                  <a:schemeClr val="accent3">
                    <a:lumOff val="44000"/>
                  </a:schemeClr>
                </a:solidFill>
                <a:latin typeface="Book Antiqua"/>
                <a:ea typeface="Book Antiqua"/>
                <a:cs typeface="Book Antiqua"/>
                <a:sym typeface="Book Antiqua"/>
              </a:defRPr>
            </a:lvl1pPr>
            <a:lvl2pPr marL="891910" indent="-306122">
              <a:spcBef>
                <a:spcPts val="600"/>
              </a:spcBef>
              <a:buClr>
                <a:srgbClr val="F9F9F9"/>
              </a:buClr>
              <a:buSzPct val="80000"/>
              <a:buChar char="◼"/>
              <a:defRPr sz="2600">
                <a:solidFill>
                  <a:schemeClr val="accent3">
                    <a:lumOff val="44000"/>
                  </a:schemeClr>
                </a:solidFill>
                <a:latin typeface="Book Antiqua"/>
                <a:ea typeface="Book Antiqua"/>
                <a:cs typeface="Book Antiqua"/>
                <a:sym typeface="Book Antiqua"/>
              </a:defRPr>
            </a:lvl2pPr>
            <a:lvl3pPr marL="1202055" indent="-297180">
              <a:spcBef>
                <a:spcPts val="600"/>
              </a:spcBef>
              <a:buClr>
                <a:srgbClr val="F9F9F9"/>
              </a:buClr>
              <a:buSzPct val="95000"/>
              <a:buChar char="▫"/>
              <a:defRPr sz="2600">
                <a:solidFill>
                  <a:schemeClr val="accent3">
                    <a:lumOff val="44000"/>
                  </a:schemeClr>
                </a:solidFill>
                <a:latin typeface="Book Antiqua"/>
                <a:ea typeface="Book Antiqua"/>
                <a:cs typeface="Book Antiqua"/>
                <a:sym typeface="Book Antiqua"/>
              </a:defRPr>
            </a:lvl3pPr>
            <a:lvl4pPr marL="1433689" indent="-263702">
              <a:spcBef>
                <a:spcPts val="600"/>
              </a:spcBef>
              <a:buClr>
                <a:srgbClr val="F9F9F9"/>
              </a:buClr>
              <a:buChar char=""/>
              <a:defRPr sz="2600">
                <a:solidFill>
                  <a:schemeClr val="accent3">
                    <a:lumOff val="44000"/>
                  </a:schemeClr>
                </a:solidFill>
                <a:latin typeface="Book Antiqua"/>
                <a:ea typeface="Book Antiqua"/>
                <a:cs typeface="Book Antiqua"/>
                <a:sym typeface="Book Antiqua"/>
              </a:defRPr>
            </a:lvl4pPr>
            <a:lvl5pPr marL="1625777" indent="-263702">
              <a:spcBef>
                <a:spcPts val="600"/>
              </a:spcBef>
              <a:buClr>
                <a:srgbClr val="F9F9F9"/>
              </a:buClr>
              <a:buChar char="◾"/>
              <a:defRPr sz="2600">
                <a:solidFill>
                  <a:schemeClr val="accent3">
                    <a:lumOff val="44000"/>
                  </a:schemeClr>
                </a:solidFill>
                <a:latin typeface="Book Antiqua"/>
                <a:ea typeface="Book Antiqua"/>
                <a:cs typeface="Book Antiqua"/>
                <a:sym typeface="Book Antiqua"/>
              </a:defRPr>
            </a:lvl5pPr>
          </a:lstStyle>
          <a:p>
            <a:r>
              <a:t>Body Level One</a:t>
            </a:r>
          </a:p>
          <a:p>
            <a:pPr lvl="1"/>
            <a:r>
              <a:t>Body Level Two</a:t>
            </a:r>
          </a:p>
          <a:p>
            <a:pPr lvl="2"/>
            <a:r>
              <a:t>Body Level Three</a:t>
            </a:r>
          </a:p>
          <a:p>
            <a:pPr lvl="3"/>
            <a:r>
              <a:t>Body Level Four</a:t>
            </a:r>
          </a:p>
          <a:p>
            <a:pPr lvl="4"/>
            <a:r>
              <a:t>Body Level Five</a:t>
            </a:r>
          </a:p>
        </p:txBody>
      </p:sp>
      <p:sp>
        <p:nvSpPr>
          <p:cNvPr id="5608" name="Slide Number"/>
          <p:cNvSpPr txBox="1">
            <a:spLocks noGrp="1"/>
          </p:cNvSpPr>
          <p:nvPr>
            <p:ph type="sldNum" sz="quarter" idx="2"/>
          </p:nvPr>
        </p:nvSpPr>
        <p:spPr>
          <a:xfrm>
            <a:off x="8499249" y="6597135"/>
            <a:ext cx="187552" cy="184666"/>
          </a:xfrm>
          <a:prstGeom prst="rect">
            <a:avLst/>
          </a:prstGeom>
        </p:spPr>
        <p:txBody>
          <a:bodyPr lIns="0" tIns="0" rIns="0" bIns="0"/>
          <a:lstStyle>
            <a:lvl1pPr algn="r">
              <a:defRPr sz="1200" b="1" i="0">
                <a:solidFill>
                  <a:srgbClr val="BCBCBC"/>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671410344"/>
      </p:ext>
    </p:extLst>
  </p:cSld>
  <p:clrMapOvr>
    <a:masterClrMapping/>
  </p:clrMapOvr>
  <p:transition spd="med"/>
</p:sldLayout>
</file>

<file path=ppt/slideLayouts/slideLayout389.xml><?xml version="1.0" encoding="utf-8"?>
<p:sldLayout xmlns:a="http://schemas.openxmlformats.org/drawingml/2006/main" xmlns:r="http://schemas.openxmlformats.org/officeDocument/2006/relationships" xmlns:p="http://schemas.openxmlformats.org/presentationml/2006/main" showMasterSp="0" type="tx">
  <p:cSld name="27_Comparison">
    <p:bg>
      <p:bgPr>
        <a:solidFill>
          <a:srgbClr val="000000"/>
        </a:solidFill>
        <a:effectLst/>
      </p:bgPr>
    </p:bg>
    <p:spTree>
      <p:nvGrpSpPr>
        <p:cNvPr id="1" name=""/>
        <p:cNvGrpSpPr/>
        <p:nvPr/>
      </p:nvGrpSpPr>
      <p:grpSpPr>
        <a:xfrm>
          <a:off x="0" y="0"/>
          <a:ext cx="0" cy="0"/>
          <a:chOff x="0" y="0"/>
          <a:chExt cx="0" cy="0"/>
        </a:xfrm>
      </p:grpSpPr>
      <p:sp>
        <p:nvSpPr>
          <p:cNvPr id="5615" name="Title Text"/>
          <p:cNvSpPr txBox="1">
            <a:spLocks noGrp="1"/>
          </p:cNvSpPr>
          <p:nvPr>
            <p:ph type="title"/>
          </p:nvPr>
        </p:nvSpPr>
        <p:spPr>
          <a:xfrm>
            <a:off x="457200" y="273050"/>
            <a:ext cx="8229600" cy="1143000"/>
          </a:xfrm>
          <a:prstGeom prst="rect">
            <a:avLst/>
          </a:prstGeom>
        </p:spPr>
        <p:txBody>
          <a:bodyPr anchor="ctr"/>
          <a:lstStyle>
            <a:lvl1pPr algn="ctr">
              <a:defRPr sz="4100" b="1">
                <a:gradFill flip="none" rotWithShape="1">
                  <a:gsLst>
                    <a:gs pos="0">
                      <a:srgbClr val="8CABDE"/>
                    </a:gs>
                    <a:gs pos="73000">
                      <a:srgbClr val="8CABDE"/>
                    </a:gs>
                    <a:gs pos="100000">
                      <a:srgbClr val="749CD9"/>
                    </a:gs>
                  </a:gsLst>
                  <a:lin ang="4800000" scaled="0"/>
                </a:gradFill>
                <a:effectLst>
                  <a:outerShdw blurRad="114300" dist="101600" dir="2700000" rotWithShape="0">
                    <a:srgbClr val="000000">
                      <a:alpha val="40000"/>
                    </a:srgbClr>
                  </a:outerShdw>
                </a:effectLst>
                <a:latin typeface="Lucida Sans"/>
                <a:ea typeface="Lucida Sans"/>
                <a:cs typeface="Lucida Sans"/>
                <a:sym typeface="Lucida Sans"/>
              </a:defRPr>
            </a:lvl1pPr>
          </a:lstStyle>
          <a:p>
            <a:r>
              <a:t>Title Text</a:t>
            </a:r>
          </a:p>
        </p:txBody>
      </p:sp>
      <p:sp>
        <p:nvSpPr>
          <p:cNvPr id="5616" name="Body Level One…"/>
          <p:cNvSpPr txBox="1">
            <a:spLocks noGrp="1"/>
          </p:cNvSpPr>
          <p:nvPr>
            <p:ph type="body" sz="quarter" idx="1"/>
          </p:nvPr>
        </p:nvSpPr>
        <p:spPr>
          <a:xfrm>
            <a:off x="457200" y="1535112"/>
            <a:ext cx="4040188" cy="750888"/>
          </a:xfrm>
          <a:prstGeom prst="rect">
            <a:avLst/>
          </a:prstGeom>
        </p:spPr>
        <p:txBody>
          <a:bodyPr anchor="ctr">
            <a:normAutofit/>
          </a:bodyPr>
          <a:lstStyle>
            <a:lvl1pPr marL="0" indent="0">
              <a:spcBef>
                <a:spcPts val="500"/>
              </a:spcBef>
              <a:buSzTx/>
              <a:buNone/>
              <a:defRPr sz="2400" cap="all">
                <a:solidFill>
                  <a:schemeClr val="accent3">
                    <a:lumOff val="44000"/>
                  </a:schemeClr>
                </a:solidFill>
                <a:latin typeface="Book Antiqua"/>
                <a:ea typeface="Book Antiqua"/>
                <a:cs typeface="Book Antiqua"/>
                <a:sym typeface="Book Antiqua"/>
              </a:defRPr>
            </a:lvl1pPr>
            <a:lvl2pPr marL="0" indent="585787">
              <a:spcBef>
                <a:spcPts val="500"/>
              </a:spcBef>
              <a:buSzTx/>
              <a:buNone/>
              <a:defRPr sz="2400" cap="all">
                <a:solidFill>
                  <a:schemeClr val="accent3">
                    <a:lumOff val="44000"/>
                  </a:schemeClr>
                </a:solidFill>
                <a:latin typeface="Book Antiqua"/>
                <a:ea typeface="Book Antiqua"/>
                <a:cs typeface="Book Antiqua"/>
                <a:sym typeface="Book Antiqua"/>
              </a:defRPr>
            </a:lvl2pPr>
            <a:lvl3pPr marL="0" indent="904875">
              <a:spcBef>
                <a:spcPts val="500"/>
              </a:spcBef>
              <a:buSzTx/>
              <a:buNone/>
              <a:defRPr sz="2400" cap="all">
                <a:solidFill>
                  <a:schemeClr val="accent3">
                    <a:lumOff val="44000"/>
                  </a:schemeClr>
                </a:solidFill>
                <a:latin typeface="Book Antiqua"/>
                <a:ea typeface="Book Antiqua"/>
                <a:cs typeface="Book Antiqua"/>
                <a:sym typeface="Book Antiqua"/>
              </a:defRPr>
            </a:lvl3pPr>
            <a:lvl4pPr marL="0" indent="1169987">
              <a:spcBef>
                <a:spcPts val="500"/>
              </a:spcBef>
              <a:buSzTx/>
              <a:buNone/>
              <a:defRPr sz="2400" cap="all">
                <a:solidFill>
                  <a:schemeClr val="accent3">
                    <a:lumOff val="44000"/>
                  </a:schemeClr>
                </a:solidFill>
                <a:latin typeface="Book Antiqua"/>
                <a:ea typeface="Book Antiqua"/>
                <a:cs typeface="Book Antiqua"/>
                <a:sym typeface="Book Antiqua"/>
              </a:defRPr>
            </a:lvl4pPr>
            <a:lvl5pPr marL="0" indent="1362075">
              <a:spcBef>
                <a:spcPts val="500"/>
              </a:spcBef>
              <a:buSzTx/>
              <a:buNone/>
              <a:defRPr sz="2400" cap="all">
                <a:solidFill>
                  <a:schemeClr val="accent3">
                    <a:lumOff val="44000"/>
                  </a:schemeClr>
                </a:solidFill>
                <a:latin typeface="Book Antiqua"/>
                <a:ea typeface="Book Antiqua"/>
                <a:cs typeface="Book Antiqua"/>
                <a:sym typeface="Book Antiqua"/>
              </a:defRPr>
            </a:lvl5pPr>
          </a:lstStyle>
          <a:p>
            <a:r>
              <a:t>Body Level One</a:t>
            </a:r>
          </a:p>
          <a:p>
            <a:pPr lvl="1"/>
            <a:r>
              <a:t>Body Level Two</a:t>
            </a:r>
          </a:p>
          <a:p>
            <a:pPr lvl="2"/>
            <a:r>
              <a:t>Body Level Three</a:t>
            </a:r>
          </a:p>
          <a:p>
            <a:pPr lvl="3"/>
            <a:r>
              <a:t>Body Level Four</a:t>
            </a:r>
          </a:p>
          <a:p>
            <a:pPr lvl="4"/>
            <a:r>
              <a:t>Body Level Five</a:t>
            </a:r>
          </a:p>
        </p:txBody>
      </p:sp>
      <p:sp>
        <p:nvSpPr>
          <p:cNvPr id="5617" name="Text Placeholder 3"/>
          <p:cNvSpPr>
            <a:spLocks noGrp="1"/>
          </p:cNvSpPr>
          <p:nvPr>
            <p:ph type="body" sz="quarter" idx="21"/>
          </p:nvPr>
        </p:nvSpPr>
        <p:spPr>
          <a:xfrm>
            <a:off x="4645025" y="1535112"/>
            <a:ext cx="4041775" cy="750888"/>
          </a:xfrm>
          <a:prstGeom prst="rect">
            <a:avLst/>
          </a:prstGeom>
        </p:spPr>
        <p:txBody>
          <a:bodyPr anchor="ctr">
            <a:normAutofit/>
          </a:bodyPr>
          <a:lstStyle/>
          <a:p>
            <a:pPr marL="0" indent="0">
              <a:spcBef>
                <a:spcPts val="500"/>
              </a:spcBef>
              <a:buSzTx/>
              <a:buNone/>
              <a:defRPr sz="2400" cap="all">
                <a:solidFill>
                  <a:schemeClr val="accent3">
                    <a:lumOff val="44000"/>
                  </a:schemeClr>
                </a:solidFill>
                <a:latin typeface="Book Antiqua"/>
                <a:ea typeface="Book Antiqua"/>
                <a:cs typeface="Book Antiqua"/>
                <a:sym typeface="Book Antiqua"/>
              </a:defRPr>
            </a:pPr>
            <a:endParaRPr/>
          </a:p>
        </p:txBody>
      </p:sp>
      <p:sp>
        <p:nvSpPr>
          <p:cNvPr id="5618" name="Slide Number"/>
          <p:cNvSpPr txBox="1">
            <a:spLocks noGrp="1"/>
          </p:cNvSpPr>
          <p:nvPr>
            <p:ph type="sldNum" sz="quarter" idx="2"/>
          </p:nvPr>
        </p:nvSpPr>
        <p:spPr>
          <a:xfrm>
            <a:off x="8499249" y="6597135"/>
            <a:ext cx="187552" cy="184666"/>
          </a:xfrm>
          <a:prstGeom prst="rect">
            <a:avLst/>
          </a:prstGeom>
        </p:spPr>
        <p:txBody>
          <a:bodyPr lIns="0" tIns="0" rIns="0" bIns="0"/>
          <a:lstStyle>
            <a:lvl1pPr algn="r">
              <a:defRPr sz="1200" b="1" i="0">
                <a:solidFill>
                  <a:srgbClr val="BCBCBC"/>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85402353"/>
      </p:ext>
    </p:extLst>
  </p:cSld>
  <p:clrMapOvr>
    <a:masterClrMapping/>
  </p:clrMapOvr>
  <p:transition spd="med"/>
</p:sldLayout>
</file>

<file path=ppt/slideLayouts/slideLayout3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defRPr b="1" i="0">
                <a:latin typeface="Arial" panose="020B0604020202020204" pitchFamily="34" charset="0"/>
                <a:cs typeface="Arial" panose="020B0604020202020204" pitchFamily="34" charset="0"/>
              </a:defRPr>
            </a:lvl1pPr>
          </a:lstStyle>
          <a:p>
            <a:fld id="{52F367E4-7E1D-FF4E-AF00-438FDA6547A0}" type="datetimeFigureOut">
              <a:rPr lang="en-US" smtClean="0"/>
              <a:pPr/>
              <a:t>2/15/24</a:t>
            </a:fld>
            <a:endParaRPr lang="en-US" dirty="0"/>
          </a:p>
        </p:txBody>
      </p:sp>
      <p:sp>
        <p:nvSpPr>
          <p:cNvPr id="5" name="Rectangle 5"/>
          <p:cNvSpPr>
            <a:spLocks noGrp="1" noChangeArrowheads="1"/>
          </p:cNvSpPr>
          <p:nvPr>
            <p:ph type="ftr" sz="quarter" idx="11"/>
          </p:nvPr>
        </p:nvSpPr>
        <p:spPr/>
        <p:txBody>
          <a:bodyPr/>
          <a:lstStyle>
            <a:lvl1pPr>
              <a:defRPr b="1" i="0">
                <a:latin typeface="Arial" panose="020B0604020202020204" pitchFamily="34" charset="0"/>
                <a:cs typeface="Arial" panose="020B0604020202020204" pitchFamily="34" charset="0"/>
              </a:defRPr>
            </a:lvl1pPr>
          </a:lstStyle>
          <a:p>
            <a:endParaRPr lang="en-US" dirty="0"/>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cs typeface="Arial" panose="020B0604020202020204" pitchFamily="34" charset="0"/>
              </a:defRPr>
            </a:lvl1pPr>
          </a:lstStyle>
          <a:p>
            <a:fld id="{8C99E196-A115-2F47-A252-2B1A00B54207}" type="slidenum">
              <a:rPr lang="en-US" smtClean="0"/>
              <a:pPr/>
              <a:t>‹#›</a:t>
            </a:fld>
            <a:endParaRPr lang="en-US" dirty="0"/>
          </a:p>
        </p:txBody>
      </p:sp>
    </p:spTree>
    <p:extLst>
      <p:ext uri="{BB962C8B-B14F-4D97-AF65-F5344CB8AC3E}">
        <p14:creationId xmlns:p14="http://schemas.microsoft.com/office/powerpoint/2010/main" val="719096169"/>
      </p:ext>
    </p:extLst>
  </p:cSld>
  <p:clrMapOvr>
    <a:masterClrMapping/>
  </p:clrMapOvr>
</p:sldLayout>
</file>

<file path=ppt/slideLayouts/slideLayout390.xml><?xml version="1.0" encoding="utf-8"?>
<p:sldLayout xmlns:a="http://schemas.openxmlformats.org/drawingml/2006/main" xmlns:r="http://schemas.openxmlformats.org/officeDocument/2006/relationships" xmlns:p="http://schemas.openxmlformats.org/presentationml/2006/main" showMasterSp="0" type="tx">
  <p:cSld name="28_Title Only">
    <p:bg>
      <p:bgPr>
        <a:solidFill>
          <a:srgbClr val="000000"/>
        </a:solidFill>
        <a:effectLst/>
      </p:bgPr>
    </p:bg>
    <p:spTree>
      <p:nvGrpSpPr>
        <p:cNvPr id="1" name=""/>
        <p:cNvGrpSpPr/>
        <p:nvPr/>
      </p:nvGrpSpPr>
      <p:grpSpPr>
        <a:xfrm>
          <a:off x="0" y="0"/>
          <a:ext cx="0" cy="0"/>
          <a:chOff x="0" y="0"/>
          <a:chExt cx="0" cy="0"/>
        </a:xfrm>
      </p:grpSpPr>
      <p:sp>
        <p:nvSpPr>
          <p:cNvPr id="5625" name="Title Text"/>
          <p:cNvSpPr txBox="1">
            <a:spLocks noGrp="1"/>
          </p:cNvSpPr>
          <p:nvPr>
            <p:ph type="title"/>
          </p:nvPr>
        </p:nvSpPr>
        <p:spPr>
          <a:xfrm>
            <a:off x="457200" y="274638"/>
            <a:ext cx="8229600" cy="1143001"/>
          </a:xfrm>
          <a:prstGeom prst="rect">
            <a:avLst/>
          </a:prstGeom>
        </p:spPr>
        <p:txBody>
          <a:bodyPr anchor="ctr"/>
          <a:lstStyle>
            <a:lvl1pPr algn="ctr">
              <a:defRPr sz="4100" b="1">
                <a:gradFill flip="none" rotWithShape="1">
                  <a:gsLst>
                    <a:gs pos="0">
                      <a:srgbClr val="8CABDE"/>
                    </a:gs>
                    <a:gs pos="73000">
                      <a:srgbClr val="8CABDE"/>
                    </a:gs>
                    <a:gs pos="100000">
                      <a:srgbClr val="749CD9"/>
                    </a:gs>
                  </a:gsLst>
                  <a:lin ang="4800000" scaled="0"/>
                </a:gradFill>
                <a:effectLst>
                  <a:outerShdw blurRad="114300" dist="101600" dir="2700000" rotWithShape="0">
                    <a:srgbClr val="000000">
                      <a:alpha val="40000"/>
                    </a:srgbClr>
                  </a:outerShdw>
                </a:effectLst>
                <a:latin typeface="Lucida Sans"/>
                <a:ea typeface="Lucida Sans"/>
                <a:cs typeface="Lucida Sans"/>
                <a:sym typeface="Lucida Sans"/>
              </a:defRPr>
            </a:lvl1pPr>
          </a:lstStyle>
          <a:p>
            <a:r>
              <a:t>Title Text</a:t>
            </a:r>
          </a:p>
        </p:txBody>
      </p:sp>
      <p:sp>
        <p:nvSpPr>
          <p:cNvPr id="5626" name="Slide Number"/>
          <p:cNvSpPr txBox="1">
            <a:spLocks noGrp="1"/>
          </p:cNvSpPr>
          <p:nvPr>
            <p:ph type="sldNum" sz="quarter" idx="2"/>
          </p:nvPr>
        </p:nvSpPr>
        <p:spPr>
          <a:xfrm>
            <a:off x="8499249" y="6597135"/>
            <a:ext cx="187552" cy="184666"/>
          </a:xfrm>
          <a:prstGeom prst="rect">
            <a:avLst/>
          </a:prstGeom>
        </p:spPr>
        <p:txBody>
          <a:bodyPr lIns="0" tIns="0" rIns="0" bIns="0"/>
          <a:lstStyle>
            <a:lvl1pPr algn="r">
              <a:defRPr sz="1200" b="1" i="0">
                <a:solidFill>
                  <a:srgbClr val="BCBCBC"/>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126922658"/>
      </p:ext>
    </p:extLst>
  </p:cSld>
  <p:clrMapOvr>
    <a:masterClrMapping/>
  </p:clrMapOvr>
  <p:transition spd="med"/>
</p:sldLayout>
</file>

<file path=ppt/slideLayouts/slideLayout391.xml><?xml version="1.0" encoding="utf-8"?>
<p:sldLayout xmlns:a="http://schemas.openxmlformats.org/drawingml/2006/main" xmlns:r="http://schemas.openxmlformats.org/officeDocument/2006/relationships" xmlns:p="http://schemas.openxmlformats.org/presentationml/2006/main" showMasterSp="0" type="tx">
  <p:cSld name="32_Blank">
    <p:bg>
      <p:bgPr>
        <a:solidFill>
          <a:srgbClr val="000000"/>
        </a:solidFill>
        <a:effectLst/>
      </p:bgPr>
    </p:bg>
    <p:spTree>
      <p:nvGrpSpPr>
        <p:cNvPr id="1" name=""/>
        <p:cNvGrpSpPr/>
        <p:nvPr/>
      </p:nvGrpSpPr>
      <p:grpSpPr>
        <a:xfrm>
          <a:off x="0" y="0"/>
          <a:ext cx="0" cy="0"/>
          <a:chOff x="0" y="0"/>
          <a:chExt cx="0" cy="0"/>
        </a:xfrm>
      </p:grpSpPr>
      <p:sp>
        <p:nvSpPr>
          <p:cNvPr id="5633" name="Slide Number"/>
          <p:cNvSpPr txBox="1">
            <a:spLocks noGrp="1"/>
          </p:cNvSpPr>
          <p:nvPr>
            <p:ph type="sldNum" sz="quarter" idx="2"/>
          </p:nvPr>
        </p:nvSpPr>
        <p:spPr>
          <a:xfrm>
            <a:off x="8499249" y="6597135"/>
            <a:ext cx="187552" cy="184666"/>
          </a:xfrm>
          <a:prstGeom prst="rect">
            <a:avLst/>
          </a:prstGeom>
        </p:spPr>
        <p:txBody>
          <a:bodyPr lIns="0" tIns="0" rIns="0" bIns="0"/>
          <a:lstStyle>
            <a:lvl1pPr algn="r">
              <a:defRPr sz="1200" b="1" i="0">
                <a:solidFill>
                  <a:srgbClr val="BCBCBC"/>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869827352"/>
      </p:ext>
    </p:extLst>
  </p:cSld>
  <p:clrMapOvr>
    <a:masterClrMapping/>
  </p:clrMapOvr>
  <p:transition spd="med"/>
</p:sldLayout>
</file>

<file path=ppt/slideLayouts/slideLayout392.xml><?xml version="1.0" encoding="utf-8"?>
<p:sldLayout xmlns:a="http://schemas.openxmlformats.org/drawingml/2006/main" xmlns:r="http://schemas.openxmlformats.org/officeDocument/2006/relationships" xmlns:p="http://schemas.openxmlformats.org/presentationml/2006/main" showMasterSp="0" type="tx">
  <p:cSld name="27_Content with Caption">
    <p:bg>
      <p:bgPr>
        <a:solidFill>
          <a:srgbClr val="000000"/>
        </a:solidFill>
        <a:effectLst/>
      </p:bgPr>
    </p:bg>
    <p:spTree>
      <p:nvGrpSpPr>
        <p:cNvPr id="1" name=""/>
        <p:cNvGrpSpPr/>
        <p:nvPr/>
      </p:nvGrpSpPr>
      <p:grpSpPr>
        <a:xfrm>
          <a:off x="0" y="0"/>
          <a:ext cx="0" cy="0"/>
          <a:chOff x="0" y="0"/>
          <a:chExt cx="0" cy="0"/>
        </a:xfrm>
      </p:grpSpPr>
      <p:sp>
        <p:nvSpPr>
          <p:cNvPr id="5640" name="Title Text"/>
          <p:cNvSpPr txBox="1">
            <a:spLocks noGrp="1"/>
          </p:cNvSpPr>
          <p:nvPr>
            <p:ph type="title"/>
          </p:nvPr>
        </p:nvSpPr>
        <p:spPr>
          <a:xfrm>
            <a:off x="457200" y="273050"/>
            <a:ext cx="3008314" cy="1162050"/>
          </a:xfrm>
          <a:prstGeom prst="rect">
            <a:avLst/>
          </a:prstGeom>
        </p:spPr>
        <p:txBody>
          <a:bodyPr/>
          <a:lstStyle>
            <a:lvl1pPr>
              <a:defRPr sz="2200">
                <a:solidFill>
                  <a:srgbClr val="83A9E8"/>
                </a:solidFill>
                <a:effectLst>
                  <a:outerShdw blurRad="114300" dist="101600" dir="2700000" rotWithShape="0">
                    <a:srgbClr val="000000">
                      <a:alpha val="40000"/>
                    </a:srgbClr>
                  </a:outerShdw>
                </a:effectLst>
                <a:latin typeface="Lucida Sans"/>
                <a:ea typeface="Lucida Sans"/>
                <a:cs typeface="Lucida Sans"/>
                <a:sym typeface="Lucida Sans"/>
              </a:defRPr>
            </a:lvl1pPr>
          </a:lstStyle>
          <a:p>
            <a:r>
              <a:t>Title Text</a:t>
            </a:r>
          </a:p>
        </p:txBody>
      </p:sp>
      <p:sp>
        <p:nvSpPr>
          <p:cNvPr id="5641" name="Body Level One…"/>
          <p:cNvSpPr txBox="1">
            <a:spLocks noGrp="1"/>
          </p:cNvSpPr>
          <p:nvPr>
            <p:ph type="body" sz="half" idx="1"/>
          </p:nvPr>
        </p:nvSpPr>
        <p:spPr>
          <a:xfrm>
            <a:off x="457200" y="1524000"/>
            <a:ext cx="3008314" cy="4602163"/>
          </a:xfrm>
          <a:prstGeom prst="rect">
            <a:avLst/>
          </a:prstGeom>
        </p:spPr>
        <p:txBody>
          <a:bodyPr>
            <a:normAutofit/>
          </a:bodyPr>
          <a:lstStyle>
            <a:lvl1pPr marL="0" indent="0">
              <a:spcBef>
                <a:spcPts val="300"/>
              </a:spcBef>
              <a:buSzTx/>
              <a:buNone/>
              <a:defRPr sz="1400">
                <a:solidFill>
                  <a:schemeClr val="accent3">
                    <a:lumOff val="44000"/>
                  </a:schemeClr>
                </a:solidFill>
                <a:latin typeface="Book Antiqua"/>
                <a:ea typeface="Book Antiqua"/>
                <a:cs typeface="Book Antiqua"/>
                <a:sym typeface="Book Antiqua"/>
              </a:defRPr>
            </a:lvl1pPr>
            <a:lvl2pPr marL="0" indent="585787">
              <a:spcBef>
                <a:spcPts val="300"/>
              </a:spcBef>
              <a:buSzTx/>
              <a:buNone/>
              <a:defRPr sz="1400">
                <a:solidFill>
                  <a:schemeClr val="accent3">
                    <a:lumOff val="44000"/>
                  </a:schemeClr>
                </a:solidFill>
                <a:latin typeface="Book Antiqua"/>
                <a:ea typeface="Book Antiqua"/>
                <a:cs typeface="Book Antiqua"/>
                <a:sym typeface="Book Antiqua"/>
              </a:defRPr>
            </a:lvl2pPr>
            <a:lvl3pPr marL="0" indent="904875">
              <a:spcBef>
                <a:spcPts val="300"/>
              </a:spcBef>
              <a:buSzTx/>
              <a:buNone/>
              <a:defRPr sz="1400">
                <a:solidFill>
                  <a:schemeClr val="accent3">
                    <a:lumOff val="44000"/>
                  </a:schemeClr>
                </a:solidFill>
                <a:latin typeface="Book Antiqua"/>
                <a:ea typeface="Book Antiqua"/>
                <a:cs typeface="Book Antiqua"/>
                <a:sym typeface="Book Antiqua"/>
              </a:defRPr>
            </a:lvl3pPr>
            <a:lvl4pPr marL="0" indent="1169987">
              <a:spcBef>
                <a:spcPts val="300"/>
              </a:spcBef>
              <a:buSzTx/>
              <a:buNone/>
              <a:defRPr sz="1400">
                <a:solidFill>
                  <a:schemeClr val="accent3">
                    <a:lumOff val="44000"/>
                  </a:schemeClr>
                </a:solidFill>
                <a:latin typeface="Book Antiqua"/>
                <a:ea typeface="Book Antiqua"/>
                <a:cs typeface="Book Antiqua"/>
                <a:sym typeface="Book Antiqua"/>
              </a:defRPr>
            </a:lvl4pPr>
            <a:lvl5pPr marL="0" indent="1362075">
              <a:spcBef>
                <a:spcPts val="300"/>
              </a:spcBef>
              <a:buSzTx/>
              <a:buNone/>
              <a:defRPr sz="1400">
                <a:solidFill>
                  <a:schemeClr val="accent3">
                    <a:lumOff val="44000"/>
                  </a:schemeClr>
                </a:solidFill>
                <a:latin typeface="Book Antiqua"/>
                <a:ea typeface="Book Antiqua"/>
                <a:cs typeface="Book Antiqua"/>
                <a:sym typeface="Book Antiqua"/>
              </a:defRPr>
            </a:lvl5pPr>
          </a:lstStyle>
          <a:p>
            <a:r>
              <a:t>Body Level One</a:t>
            </a:r>
          </a:p>
          <a:p>
            <a:pPr lvl="1"/>
            <a:r>
              <a:t>Body Level Two</a:t>
            </a:r>
          </a:p>
          <a:p>
            <a:pPr lvl="2"/>
            <a:r>
              <a:t>Body Level Three</a:t>
            </a:r>
          </a:p>
          <a:p>
            <a:pPr lvl="3"/>
            <a:r>
              <a:t>Body Level Four</a:t>
            </a:r>
          </a:p>
          <a:p>
            <a:pPr lvl="4"/>
            <a:r>
              <a:t>Body Level Five</a:t>
            </a:r>
          </a:p>
        </p:txBody>
      </p:sp>
      <p:sp>
        <p:nvSpPr>
          <p:cNvPr id="5642" name="Slide Number"/>
          <p:cNvSpPr txBox="1">
            <a:spLocks noGrp="1"/>
          </p:cNvSpPr>
          <p:nvPr>
            <p:ph type="sldNum" sz="quarter" idx="2"/>
          </p:nvPr>
        </p:nvSpPr>
        <p:spPr>
          <a:xfrm>
            <a:off x="8499249" y="6597135"/>
            <a:ext cx="187552" cy="184666"/>
          </a:xfrm>
          <a:prstGeom prst="rect">
            <a:avLst/>
          </a:prstGeom>
        </p:spPr>
        <p:txBody>
          <a:bodyPr lIns="0" tIns="0" rIns="0" bIns="0"/>
          <a:lstStyle>
            <a:lvl1pPr algn="r">
              <a:defRPr sz="1200" b="1" i="0">
                <a:solidFill>
                  <a:srgbClr val="BCBCBC"/>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88259285"/>
      </p:ext>
    </p:extLst>
  </p:cSld>
  <p:clrMapOvr>
    <a:masterClrMapping/>
  </p:clrMapOvr>
  <p:transition spd="med"/>
</p:sldLayout>
</file>

<file path=ppt/slideLayouts/slideLayout393.xml><?xml version="1.0" encoding="utf-8"?>
<p:sldLayout xmlns:a="http://schemas.openxmlformats.org/drawingml/2006/main" xmlns:r="http://schemas.openxmlformats.org/officeDocument/2006/relationships" xmlns:p="http://schemas.openxmlformats.org/presentationml/2006/main" showMasterSp="0" type="tx">
  <p:cSld name="27_Picture with Caption">
    <p:bg>
      <p:bgPr>
        <a:solidFill>
          <a:srgbClr val="000000"/>
        </a:solidFill>
        <a:effectLst/>
      </p:bgPr>
    </p:bg>
    <p:spTree>
      <p:nvGrpSpPr>
        <p:cNvPr id="1" name=""/>
        <p:cNvGrpSpPr/>
        <p:nvPr/>
      </p:nvGrpSpPr>
      <p:grpSpPr>
        <a:xfrm>
          <a:off x="0" y="0"/>
          <a:ext cx="0" cy="0"/>
          <a:chOff x="0" y="0"/>
          <a:chExt cx="0" cy="0"/>
        </a:xfrm>
      </p:grpSpPr>
      <p:sp>
        <p:nvSpPr>
          <p:cNvPr id="5649" name="Title Text"/>
          <p:cNvSpPr txBox="1">
            <a:spLocks noGrp="1"/>
          </p:cNvSpPr>
          <p:nvPr>
            <p:ph type="title"/>
          </p:nvPr>
        </p:nvSpPr>
        <p:spPr>
          <a:xfrm>
            <a:off x="1828800" y="609600"/>
            <a:ext cx="5486400" cy="522288"/>
          </a:xfrm>
          <a:prstGeom prst="rect">
            <a:avLst/>
          </a:prstGeom>
        </p:spPr>
        <p:txBody>
          <a:bodyPr lIns="0" tIns="0" rIns="0" bIns="0"/>
          <a:lstStyle>
            <a:lvl1pPr algn="ctr">
              <a:defRPr sz="2000" b="1">
                <a:gradFill flip="none" rotWithShape="1">
                  <a:gsLst>
                    <a:gs pos="0">
                      <a:srgbClr val="8CABDE"/>
                    </a:gs>
                    <a:gs pos="73000">
                      <a:srgbClr val="8CABDE"/>
                    </a:gs>
                    <a:gs pos="100000">
                      <a:srgbClr val="749CD9"/>
                    </a:gs>
                  </a:gsLst>
                  <a:lin ang="4800000" scaled="0"/>
                </a:gradFill>
                <a:effectLst>
                  <a:outerShdw blurRad="114300" dist="101600" dir="2700000" rotWithShape="0">
                    <a:srgbClr val="000000">
                      <a:alpha val="40000"/>
                    </a:srgbClr>
                  </a:outerShdw>
                </a:effectLst>
                <a:latin typeface="Lucida Sans"/>
                <a:ea typeface="Lucida Sans"/>
                <a:cs typeface="Lucida Sans"/>
                <a:sym typeface="Lucida Sans"/>
              </a:defRPr>
            </a:lvl1pPr>
          </a:lstStyle>
          <a:p>
            <a:r>
              <a:t>Title Text</a:t>
            </a:r>
          </a:p>
        </p:txBody>
      </p:sp>
      <p:sp>
        <p:nvSpPr>
          <p:cNvPr id="5650" name="Picture Placeholder 2"/>
          <p:cNvSpPr>
            <a:spLocks noGrp="1"/>
          </p:cNvSpPr>
          <p:nvPr>
            <p:ph type="pic" sz="half" idx="21"/>
          </p:nvPr>
        </p:nvSpPr>
        <p:spPr>
          <a:xfrm>
            <a:off x="1828800" y="1831975"/>
            <a:ext cx="5486400" cy="3962400"/>
          </a:xfrm>
          <a:prstGeom prst="rect">
            <a:avLst/>
          </a:prstGeom>
          <a:ln w="44450" cap="sq">
            <a:solidFill>
              <a:schemeClr val="accent3">
                <a:lumOff val="44000"/>
              </a:schemeClr>
            </a:solidFill>
            <a:miter lim="800000"/>
          </a:ln>
          <a:effectLst>
            <a:outerShdw blurRad="190500" dist="228600" dir="2700000" rotWithShape="0">
              <a:srgbClr val="000000">
                <a:alpha val="25000"/>
              </a:srgbClr>
            </a:outerShdw>
          </a:effectLst>
        </p:spPr>
        <p:txBody>
          <a:bodyPr lIns="91439" rIns="91439"/>
          <a:lstStyle/>
          <a:p>
            <a:endParaRPr/>
          </a:p>
        </p:txBody>
      </p:sp>
      <p:sp>
        <p:nvSpPr>
          <p:cNvPr id="5651" name="Body Level One…"/>
          <p:cNvSpPr txBox="1">
            <a:spLocks noGrp="1"/>
          </p:cNvSpPr>
          <p:nvPr>
            <p:ph type="body" sz="quarter" idx="1"/>
          </p:nvPr>
        </p:nvSpPr>
        <p:spPr>
          <a:xfrm>
            <a:off x="1828800" y="1166787"/>
            <a:ext cx="5486400" cy="530352"/>
          </a:xfrm>
          <a:prstGeom prst="rect">
            <a:avLst/>
          </a:prstGeom>
        </p:spPr>
        <p:txBody>
          <a:bodyPr>
            <a:normAutofit/>
          </a:bodyPr>
          <a:lstStyle>
            <a:lvl1pPr marL="0" indent="0" algn="ctr">
              <a:spcBef>
                <a:spcPts val="300"/>
              </a:spcBef>
              <a:buSzTx/>
              <a:buNone/>
              <a:defRPr sz="1400">
                <a:solidFill>
                  <a:schemeClr val="accent3">
                    <a:lumOff val="44000"/>
                  </a:schemeClr>
                </a:solidFill>
                <a:latin typeface="Book Antiqua"/>
                <a:ea typeface="Book Antiqua"/>
                <a:cs typeface="Book Antiqua"/>
                <a:sym typeface="Book Antiqua"/>
              </a:defRPr>
            </a:lvl1pPr>
            <a:lvl2pPr marL="915458" indent="-329670" algn="ctr">
              <a:spcBef>
                <a:spcPts val="300"/>
              </a:spcBef>
              <a:buSzPct val="80000"/>
              <a:buChar char="◼"/>
              <a:defRPr sz="1400">
                <a:solidFill>
                  <a:schemeClr val="accent3">
                    <a:lumOff val="44000"/>
                  </a:schemeClr>
                </a:solidFill>
                <a:latin typeface="Book Antiqua"/>
                <a:ea typeface="Book Antiqua"/>
                <a:cs typeface="Book Antiqua"/>
                <a:sym typeface="Book Antiqua"/>
              </a:defRPr>
            </a:lvl2pPr>
            <a:lvl3pPr marL="1224914" indent="-320039" algn="ctr">
              <a:spcBef>
                <a:spcPts val="300"/>
              </a:spcBef>
              <a:buSzPct val="95000"/>
              <a:buChar char="▫"/>
              <a:defRPr sz="1400">
                <a:solidFill>
                  <a:schemeClr val="accent3">
                    <a:lumOff val="44000"/>
                  </a:schemeClr>
                </a:solidFill>
                <a:latin typeface="Book Antiqua"/>
                <a:ea typeface="Book Antiqua"/>
                <a:cs typeface="Book Antiqua"/>
                <a:sym typeface="Book Antiqua"/>
              </a:defRPr>
            </a:lvl3pPr>
            <a:lvl4pPr marL="1453973" indent="-283986" algn="ctr">
              <a:spcBef>
                <a:spcPts val="300"/>
              </a:spcBef>
              <a:buChar char=""/>
              <a:defRPr sz="1400">
                <a:solidFill>
                  <a:schemeClr val="accent3">
                    <a:lumOff val="44000"/>
                  </a:schemeClr>
                </a:solidFill>
                <a:latin typeface="Book Antiqua"/>
                <a:ea typeface="Book Antiqua"/>
                <a:cs typeface="Book Antiqua"/>
                <a:sym typeface="Book Antiqua"/>
              </a:defRPr>
            </a:lvl4pPr>
            <a:lvl5pPr marL="1646061" indent="-283986" algn="ctr">
              <a:spcBef>
                <a:spcPts val="300"/>
              </a:spcBef>
              <a:buChar char="◾"/>
              <a:defRPr sz="1400">
                <a:solidFill>
                  <a:schemeClr val="accent3">
                    <a:lumOff val="44000"/>
                  </a:schemeClr>
                </a:solidFill>
                <a:latin typeface="Book Antiqua"/>
                <a:ea typeface="Book Antiqua"/>
                <a:cs typeface="Book Antiqua"/>
                <a:sym typeface="Book Antiqua"/>
              </a:defRPr>
            </a:lvl5pPr>
          </a:lstStyle>
          <a:p>
            <a:r>
              <a:t>Body Level One</a:t>
            </a:r>
          </a:p>
          <a:p>
            <a:pPr lvl="1"/>
            <a:r>
              <a:t>Body Level Two</a:t>
            </a:r>
          </a:p>
          <a:p>
            <a:pPr lvl="2"/>
            <a:r>
              <a:t>Body Level Three</a:t>
            </a:r>
          </a:p>
          <a:p>
            <a:pPr lvl="3"/>
            <a:r>
              <a:t>Body Level Four</a:t>
            </a:r>
          </a:p>
          <a:p>
            <a:pPr lvl="4"/>
            <a:r>
              <a:t>Body Level Five</a:t>
            </a:r>
          </a:p>
        </p:txBody>
      </p:sp>
      <p:sp>
        <p:nvSpPr>
          <p:cNvPr id="5652" name="Slide Number"/>
          <p:cNvSpPr txBox="1">
            <a:spLocks noGrp="1"/>
          </p:cNvSpPr>
          <p:nvPr>
            <p:ph type="sldNum" sz="quarter" idx="2"/>
          </p:nvPr>
        </p:nvSpPr>
        <p:spPr>
          <a:xfrm>
            <a:off x="8499249" y="6597135"/>
            <a:ext cx="187552" cy="184666"/>
          </a:xfrm>
          <a:prstGeom prst="rect">
            <a:avLst/>
          </a:prstGeom>
        </p:spPr>
        <p:txBody>
          <a:bodyPr lIns="0" tIns="0" rIns="0" bIns="0"/>
          <a:lstStyle>
            <a:lvl1pPr algn="r">
              <a:defRPr sz="1200" b="1" i="0">
                <a:solidFill>
                  <a:srgbClr val="BCBCBC"/>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985452896"/>
      </p:ext>
    </p:extLst>
  </p:cSld>
  <p:clrMapOvr>
    <a:masterClrMapping/>
  </p:clrMapOvr>
  <p:transition spd="med"/>
</p:sldLayout>
</file>

<file path=ppt/slideLayouts/slideLayout394.xml><?xml version="1.0" encoding="utf-8"?>
<p:sldLayout xmlns:a="http://schemas.openxmlformats.org/drawingml/2006/main" xmlns:r="http://schemas.openxmlformats.org/officeDocument/2006/relationships" xmlns:p="http://schemas.openxmlformats.org/presentationml/2006/main" showMasterSp="0" type="tx">
  <p:cSld name="36_Title Slide">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659" name="Title Text"/>
          <p:cNvSpPr txBox="1">
            <a:spLocks noGrp="1"/>
          </p:cNvSpPr>
          <p:nvPr>
            <p:ph type="title"/>
          </p:nvPr>
        </p:nvSpPr>
        <p:spPr>
          <a:xfrm>
            <a:off x="304800" y="2286000"/>
            <a:ext cx="7467600" cy="1143000"/>
          </a:xfrm>
          <a:prstGeom prst="rect">
            <a:avLst/>
          </a:prstGeom>
          <a:effectLst>
            <a:outerShdw blurRad="50800" dist="25399" dir="2700000" rotWithShape="0">
              <a:schemeClr val="accent3">
                <a:lumOff val="44000"/>
                <a:alpha val="74998"/>
              </a:schemeClr>
            </a:outerShdw>
          </a:effectLst>
        </p:spPr>
        <p:txBody>
          <a:bodyPr anchor="ctr"/>
          <a:lstStyle>
            <a:lvl1pPr algn="r">
              <a:defRPr>
                <a:solidFill>
                  <a:srgbClr val="000000"/>
                </a:solidFill>
                <a:latin typeface="Impact"/>
                <a:ea typeface="Impact"/>
                <a:cs typeface="Impact"/>
                <a:sym typeface="Impact"/>
              </a:defRPr>
            </a:lvl1pPr>
          </a:lstStyle>
          <a:p>
            <a:r>
              <a:t>Title Text</a:t>
            </a:r>
          </a:p>
        </p:txBody>
      </p:sp>
      <p:sp>
        <p:nvSpPr>
          <p:cNvPr id="5660" name="Body Level One…"/>
          <p:cNvSpPr txBox="1">
            <a:spLocks noGrp="1"/>
          </p:cNvSpPr>
          <p:nvPr>
            <p:ph type="body" sz="quarter" idx="1"/>
          </p:nvPr>
        </p:nvSpPr>
        <p:spPr>
          <a:xfrm>
            <a:off x="1371600" y="3886200"/>
            <a:ext cx="6400800" cy="1752600"/>
          </a:xfrm>
          <a:prstGeom prst="rect">
            <a:avLst/>
          </a:prstGeom>
          <a:effectLst>
            <a:outerShdw blurRad="50800" dist="25399" dir="2700000" rotWithShape="0">
              <a:schemeClr val="accent3">
                <a:lumOff val="44000"/>
                <a:alpha val="74998"/>
              </a:schemeClr>
            </a:outerShdw>
          </a:effectLst>
        </p:spPr>
        <p:txBody>
          <a:bodyPr>
            <a:normAutofit/>
          </a:bodyPr>
          <a:lstStyle>
            <a:lvl1pPr marL="0" indent="0" algn="r">
              <a:buSzTx/>
              <a:buNone/>
              <a:defRPr>
                <a:latin typeface="Impact"/>
                <a:ea typeface="Impact"/>
                <a:cs typeface="Impact"/>
                <a:sym typeface="Impact"/>
              </a:defRPr>
            </a:lvl1pPr>
            <a:lvl2pPr algn="r">
              <a:buChar char="▭"/>
              <a:defRPr>
                <a:latin typeface="Impact"/>
                <a:ea typeface="Impact"/>
                <a:cs typeface="Impact"/>
                <a:sym typeface="Impact"/>
              </a:defRPr>
            </a:lvl2pPr>
            <a:lvl3pPr algn="r">
              <a:buChar char="▭"/>
              <a:defRPr>
                <a:latin typeface="Impact"/>
                <a:ea typeface="Impact"/>
                <a:cs typeface="Impact"/>
                <a:sym typeface="Impact"/>
              </a:defRPr>
            </a:lvl3pPr>
            <a:lvl4pPr algn="r">
              <a:buChar char="▭"/>
              <a:defRPr>
                <a:latin typeface="Impact"/>
                <a:ea typeface="Impact"/>
                <a:cs typeface="Impact"/>
                <a:sym typeface="Impact"/>
              </a:defRPr>
            </a:lvl4pPr>
            <a:lvl5pPr algn="r">
              <a:buChar char="▭"/>
              <a:defRPr>
                <a:latin typeface="Impact"/>
                <a:ea typeface="Impact"/>
                <a:cs typeface="Impact"/>
                <a:sym typeface="Impact"/>
              </a:defRPr>
            </a:lvl5pPr>
          </a:lstStyle>
          <a:p>
            <a:r>
              <a:t>Body Level One</a:t>
            </a:r>
          </a:p>
          <a:p>
            <a:pPr lvl="1"/>
            <a:r>
              <a:t>Body Level Two</a:t>
            </a:r>
          </a:p>
          <a:p>
            <a:pPr lvl="2"/>
            <a:r>
              <a:t>Body Level Three</a:t>
            </a:r>
          </a:p>
          <a:p>
            <a:pPr lvl="3"/>
            <a:r>
              <a:t>Body Level Four</a:t>
            </a:r>
          </a:p>
          <a:p>
            <a:pPr lvl="4"/>
            <a:r>
              <a:t>Body Level Five</a:t>
            </a:r>
          </a:p>
        </p:txBody>
      </p:sp>
      <p:sp>
        <p:nvSpPr>
          <p:cNvPr id="5661" name="Slide Number"/>
          <p:cNvSpPr txBox="1">
            <a:spLocks noGrp="1"/>
          </p:cNvSpPr>
          <p:nvPr>
            <p:ph type="sldNum" sz="quarter" idx="2"/>
          </p:nvPr>
        </p:nvSpPr>
        <p:spPr>
          <a:xfrm>
            <a:off x="7538262" y="6248400"/>
            <a:ext cx="310339" cy="307777"/>
          </a:xfrm>
          <a:prstGeom prst="rect">
            <a:avLst/>
          </a:prstGeom>
          <a:effectLst>
            <a:outerShdw blurRad="38100" dist="12700" dir="2700000" rotWithShape="0">
              <a:schemeClr val="accent3">
                <a:lumOff val="44000"/>
                <a:alpha val="74998"/>
              </a:schemeClr>
            </a:outerShdw>
          </a:effectLst>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127489241"/>
      </p:ext>
    </p:extLst>
  </p:cSld>
  <p:clrMapOvr>
    <a:masterClrMapping/>
  </p:clrMapOvr>
  <p:transition spd="med"/>
</p:sldLayout>
</file>

<file path=ppt/slideLayouts/slideLayout395.xml><?xml version="1.0" encoding="utf-8"?>
<p:sldLayout xmlns:a="http://schemas.openxmlformats.org/drawingml/2006/main" xmlns:r="http://schemas.openxmlformats.org/officeDocument/2006/relationships" xmlns:p="http://schemas.openxmlformats.org/presentationml/2006/main" showMasterSp="0" type="tx">
  <p:cSld name="34_Title and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668" name="Title Text"/>
          <p:cNvSpPr txBox="1">
            <a:spLocks noGrp="1"/>
          </p:cNvSpPr>
          <p:nvPr>
            <p:ph type="title"/>
          </p:nvPr>
        </p:nvSpPr>
        <p:spPr>
          <a:xfrm>
            <a:off x="304800" y="609600"/>
            <a:ext cx="7543800" cy="1143000"/>
          </a:xfrm>
          <a:prstGeom prst="rect">
            <a:avLst/>
          </a:prstGeom>
          <a:effectLst>
            <a:outerShdw blurRad="50800" dist="25399" dir="2700000" rotWithShape="0">
              <a:schemeClr val="accent3">
                <a:lumOff val="44000"/>
                <a:alpha val="74998"/>
              </a:schemeClr>
            </a:outerShdw>
          </a:effectLst>
        </p:spPr>
        <p:txBody>
          <a:bodyPr anchor="ctr"/>
          <a:lstStyle>
            <a:lvl1pPr algn="ctr">
              <a:defRPr>
                <a:solidFill>
                  <a:srgbClr val="000000"/>
                </a:solidFill>
                <a:latin typeface="Impact"/>
                <a:ea typeface="Impact"/>
                <a:cs typeface="Impact"/>
                <a:sym typeface="Impact"/>
              </a:defRPr>
            </a:lvl1pPr>
          </a:lstStyle>
          <a:p>
            <a:r>
              <a:t>Title Text</a:t>
            </a:r>
          </a:p>
        </p:txBody>
      </p:sp>
      <p:sp>
        <p:nvSpPr>
          <p:cNvPr id="5669" name="Body Level One…"/>
          <p:cNvSpPr txBox="1">
            <a:spLocks noGrp="1"/>
          </p:cNvSpPr>
          <p:nvPr>
            <p:ph type="body" idx="1"/>
          </p:nvPr>
        </p:nvSpPr>
        <p:spPr>
          <a:xfrm>
            <a:off x="304800" y="1981200"/>
            <a:ext cx="7543800" cy="4114800"/>
          </a:xfrm>
          <a:prstGeom prst="rect">
            <a:avLst/>
          </a:prstGeom>
          <a:effectLst>
            <a:outerShdw blurRad="50800" dist="25399" dir="2700000" rotWithShape="0">
              <a:schemeClr val="accent3">
                <a:lumOff val="44000"/>
                <a:alpha val="74998"/>
              </a:schemeClr>
            </a:outerShdw>
          </a:effectLst>
        </p:spPr>
        <p:txBody>
          <a:bodyPr>
            <a:normAutofit/>
          </a:bodyPr>
          <a:lstStyle>
            <a:lvl1pPr>
              <a:buChar char="▭"/>
              <a:defRPr>
                <a:latin typeface="Impact"/>
                <a:ea typeface="Impact"/>
                <a:cs typeface="Impact"/>
                <a:sym typeface="Impact"/>
              </a:defRPr>
            </a:lvl1pPr>
            <a:lvl2pPr>
              <a:buChar char="▭"/>
              <a:defRPr>
                <a:latin typeface="Impact"/>
                <a:ea typeface="Impact"/>
                <a:cs typeface="Impact"/>
                <a:sym typeface="Impact"/>
              </a:defRPr>
            </a:lvl2pPr>
            <a:lvl3pPr>
              <a:buChar char="▭"/>
              <a:defRPr>
                <a:latin typeface="Impact"/>
                <a:ea typeface="Impact"/>
                <a:cs typeface="Impact"/>
                <a:sym typeface="Impact"/>
              </a:defRPr>
            </a:lvl3pPr>
            <a:lvl4pPr>
              <a:buChar char="▭"/>
              <a:defRPr>
                <a:latin typeface="Impact"/>
                <a:ea typeface="Impact"/>
                <a:cs typeface="Impact"/>
                <a:sym typeface="Impact"/>
              </a:defRPr>
            </a:lvl4pPr>
            <a:lvl5pPr>
              <a:buChar char="▭"/>
              <a:defRPr>
                <a:latin typeface="Impact"/>
                <a:ea typeface="Impact"/>
                <a:cs typeface="Impact"/>
                <a:sym typeface="Impact"/>
              </a:defRPr>
            </a:lvl5pPr>
          </a:lstStyle>
          <a:p>
            <a:r>
              <a:t>Body Level One</a:t>
            </a:r>
          </a:p>
          <a:p>
            <a:pPr lvl="1"/>
            <a:r>
              <a:t>Body Level Two</a:t>
            </a:r>
          </a:p>
          <a:p>
            <a:pPr lvl="2"/>
            <a:r>
              <a:t>Body Level Three</a:t>
            </a:r>
          </a:p>
          <a:p>
            <a:pPr lvl="3"/>
            <a:r>
              <a:t>Body Level Four</a:t>
            </a:r>
          </a:p>
          <a:p>
            <a:pPr lvl="4"/>
            <a:r>
              <a:t>Body Level Five</a:t>
            </a:r>
          </a:p>
        </p:txBody>
      </p:sp>
      <p:sp>
        <p:nvSpPr>
          <p:cNvPr id="5670" name="Slide Number"/>
          <p:cNvSpPr txBox="1">
            <a:spLocks noGrp="1"/>
          </p:cNvSpPr>
          <p:nvPr>
            <p:ph type="sldNum" sz="quarter" idx="2"/>
          </p:nvPr>
        </p:nvSpPr>
        <p:spPr>
          <a:xfrm>
            <a:off x="7538262" y="6248400"/>
            <a:ext cx="310339" cy="307777"/>
          </a:xfrm>
          <a:prstGeom prst="rect">
            <a:avLst/>
          </a:prstGeom>
          <a:effectLst>
            <a:outerShdw blurRad="38100" dist="12700" dir="2700000" rotWithShape="0">
              <a:schemeClr val="accent3">
                <a:lumOff val="44000"/>
                <a:alpha val="74998"/>
              </a:schemeClr>
            </a:outerShdw>
          </a:effectLst>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706037160"/>
      </p:ext>
    </p:extLst>
  </p:cSld>
  <p:clrMapOvr>
    <a:masterClrMapping/>
  </p:clrMapOvr>
  <p:transition spd="med"/>
</p:sldLayout>
</file>

<file path=ppt/slideLayouts/slideLayout396.xml><?xml version="1.0" encoding="utf-8"?>
<p:sldLayout xmlns:a="http://schemas.openxmlformats.org/drawingml/2006/main" xmlns:r="http://schemas.openxmlformats.org/officeDocument/2006/relationships" xmlns:p="http://schemas.openxmlformats.org/presentationml/2006/main" showMasterSp="0" type="tx">
  <p:cSld name="27_Section Header">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677" name="Title Text"/>
          <p:cNvSpPr txBox="1">
            <a:spLocks noGrp="1"/>
          </p:cNvSpPr>
          <p:nvPr>
            <p:ph type="title"/>
          </p:nvPr>
        </p:nvSpPr>
        <p:spPr>
          <a:xfrm>
            <a:off x="722312" y="4406900"/>
            <a:ext cx="7772401" cy="1362075"/>
          </a:xfrm>
          <a:prstGeom prst="rect">
            <a:avLst/>
          </a:prstGeom>
          <a:effectLst>
            <a:outerShdw blurRad="50800" dist="25399" dir="2700000" rotWithShape="0">
              <a:schemeClr val="accent3">
                <a:lumOff val="44000"/>
                <a:alpha val="74998"/>
              </a:schemeClr>
            </a:outerShdw>
          </a:effectLst>
        </p:spPr>
        <p:txBody>
          <a:bodyPr anchor="t"/>
          <a:lstStyle>
            <a:lvl1pPr>
              <a:defRPr sz="4000" cap="all">
                <a:solidFill>
                  <a:srgbClr val="000000"/>
                </a:solidFill>
                <a:latin typeface="Impact"/>
                <a:ea typeface="Impact"/>
                <a:cs typeface="Impact"/>
                <a:sym typeface="Impact"/>
              </a:defRPr>
            </a:lvl1pPr>
          </a:lstStyle>
          <a:p>
            <a:r>
              <a:t>Title Text</a:t>
            </a:r>
          </a:p>
        </p:txBody>
      </p:sp>
      <p:sp>
        <p:nvSpPr>
          <p:cNvPr id="5678" name="Body Level One…"/>
          <p:cNvSpPr txBox="1">
            <a:spLocks noGrp="1"/>
          </p:cNvSpPr>
          <p:nvPr>
            <p:ph type="body" sz="quarter" idx="1"/>
          </p:nvPr>
        </p:nvSpPr>
        <p:spPr>
          <a:xfrm>
            <a:off x="722312" y="2906713"/>
            <a:ext cx="7772401" cy="1500188"/>
          </a:xfrm>
          <a:prstGeom prst="rect">
            <a:avLst/>
          </a:prstGeom>
          <a:effectLst>
            <a:outerShdw blurRad="50800" dist="25399" dir="2700000" rotWithShape="0">
              <a:schemeClr val="accent3">
                <a:lumOff val="44000"/>
                <a:alpha val="74998"/>
              </a:schemeClr>
            </a:outerShdw>
          </a:effectLst>
        </p:spPr>
        <p:txBody>
          <a:bodyPr anchor="b">
            <a:normAutofit/>
          </a:bodyPr>
          <a:lstStyle>
            <a:lvl1pPr marL="0" indent="0">
              <a:spcBef>
                <a:spcPts val="400"/>
              </a:spcBef>
              <a:buSzTx/>
              <a:buNone/>
              <a:defRPr sz="2000">
                <a:latin typeface="Impact"/>
                <a:ea typeface="Impact"/>
                <a:cs typeface="Impact"/>
                <a:sym typeface="Impact"/>
              </a:defRPr>
            </a:lvl1pPr>
            <a:lvl2pPr marL="0" indent="457200">
              <a:spcBef>
                <a:spcPts val="400"/>
              </a:spcBef>
              <a:buSzTx/>
              <a:buNone/>
              <a:defRPr sz="2000">
                <a:latin typeface="Impact"/>
                <a:ea typeface="Impact"/>
                <a:cs typeface="Impact"/>
                <a:sym typeface="Impact"/>
              </a:defRPr>
            </a:lvl2pPr>
            <a:lvl3pPr marL="0" indent="914400">
              <a:spcBef>
                <a:spcPts val="400"/>
              </a:spcBef>
              <a:buSzTx/>
              <a:buNone/>
              <a:defRPr sz="2000">
                <a:latin typeface="Impact"/>
                <a:ea typeface="Impact"/>
                <a:cs typeface="Impact"/>
                <a:sym typeface="Impact"/>
              </a:defRPr>
            </a:lvl3pPr>
            <a:lvl4pPr marL="0" indent="1371600">
              <a:spcBef>
                <a:spcPts val="400"/>
              </a:spcBef>
              <a:buSzTx/>
              <a:buNone/>
              <a:defRPr sz="2000">
                <a:latin typeface="Impact"/>
                <a:ea typeface="Impact"/>
                <a:cs typeface="Impact"/>
                <a:sym typeface="Impact"/>
              </a:defRPr>
            </a:lvl4pPr>
            <a:lvl5pPr marL="0" indent="1828800">
              <a:spcBef>
                <a:spcPts val="400"/>
              </a:spcBef>
              <a:buSzTx/>
              <a:buNone/>
              <a:defRPr sz="2000">
                <a:latin typeface="Impact"/>
                <a:ea typeface="Impact"/>
                <a:cs typeface="Impact"/>
                <a:sym typeface="Impact"/>
              </a:defRPr>
            </a:lvl5pPr>
          </a:lstStyle>
          <a:p>
            <a:r>
              <a:t>Body Level One</a:t>
            </a:r>
          </a:p>
          <a:p>
            <a:pPr lvl="1"/>
            <a:r>
              <a:t>Body Level Two</a:t>
            </a:r>
          </a:p>
          <a:p>
            <a:pPr lvl="2"/>
            <a:r>
              <a:t>Body Level Three</a:t>
            </a:r>
          </a:p>
          <a:p>
            <a:pPr lvl="3"/>
            <a:r>
              <a:t>Body Level Four</a:t>
            </a:r>
          </a:p>
          <a:p>
            <a:pPr lvl="4"/>
            <a:r>
              <a:t>Body Level Five</a:t>
            </a:r>
          </a:p>
        </p:txBody>
      </p:sp>
      <p:sp>
        <p:nvSpPr>
          <p:cNvPr id="5679" name="Slide Number"/>
          <p:cNvSpPr txBox="1">
            <a:spLocks noGrp="1"/>
          </p:cNvSpPr>
          <p:nvPr>
            <p:ph type="sldNum" sz="quarter" idx="2"/>
          </p:nvPr>
        </p:nvSpPr>
        <p:spPr>
          <a:xfrm>
            <a:off x="7538262" y="6248400"/>
            <a:ext cx="310339" cy="307777"/>
          </a:xfrm>
          <a:prstGeom prst="rect">
            <a:avLst/>
          </a:prstGeom>
          <a:effectLst>
            <a:outerShdw blurRad="38100" dist="12700" dir="2700000" rotWithShape="0">
              <a:schemeClr val="accent3">
                <a:lumOff val="44000"/>
                <a:alpha val="74998"/>
              </a:schemeClr>
            </a:outerShdw>
          </a:effectLst>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858787515"/>
      </p:ext>
    </p:extLst>
  </p:cSld>
  <p:clrMapOvr>
    <a:masterClrMapping/>
  </p:clrMapOvr>
  <p:transition spd="med"/>
</p:sldLayout>
</file>

<file path=ppt/slideLayouts/slideLayout397.xml><?xml version="1.0" encoding="utf-8"?>
<p:sldLayout xmlns:a="http://schemas.openxmlformats.org/drawingml/2006/main" xmlns:r="http://schemas.openxmlformats.org/officeDocument/2006/relationships" xmlns:p="http://schemas.openxmlformats.org/presentationml/2006/main" showMasterSp="0" type="tx">
  <p:cSld name="28_Two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686" name="Title Text"/>
          <p:cNvSpPr txBox="1">
            <a:spLocks noGrp="1"/>
          </p:cNvSpPr>
          <p:nvPr>
            <p:ph type="title"/>
          </p:nvPr>
        </p:nvSpPr>
        <p:spPr>
          <a:xfrm>
            <a:off x="304800" y="609600"/>
            <a:ext cx="7543800" cy="1143000"/>
          </a:xfrm>
          <a:prstGeom prst="rect">
            <a:avLst/>
          </a:prstGeom>
          <a:effectLst>
            <a:outerShdw blurRad="50800" dist="25399" dir="2700000" rotWithShape="0">
              <a:schemeClr val="accent3">
                <a:lumOff val="44000"/>
                <a:alpha val="74998"/>
              </a:schemeClr>
            </a:outerShdw>
          </a:effectLst>
        </p:spPr>
        <p:txBody>
          <a:bodyPr anchor="ctr"/>
          <a:lstStyle>
            <a:lvl1pPr algn="ctr">
              <a:defRPr>
                <a:solidFill>
                  <a:srgbClr val="000000"/>
                </a:solidFill>
                <a:latin typeface="Impact"/>
                <a:ea typeface="Impact"/>
                <a:cs typeface="Impact"/>
                <a:sym typeface="Impact"/>
              </a:defRPr>
            </a:lvl1pPr>
          </a:lstStyle>
          <a:p>
            <a:r>
              <a:t>Title Text</a:t>
            </a:r>
          </a:p>
        </p:txBody>
      </p:sp>
      <p:sp>
        <p:nvSpPr>
          <p:cNvPr id="5687" name="Body Level One…"/>
          <p:cNvSpPr txBox="1">
            <a:spLocks noGrp="1"/>
          </p:cNvSpPr>
          <p:nvPr>
            <p:ph type="body" sz="half" idx="1"/>
          </p:nvPr>
        </p:nvSpPr>
        <p:spPr>
          <a:xfrm>
            <a:off x="304800" y="1981200"/>
            <a:ext cx="3695700" cy="4114800"/>
          </a:xfrm>
          <a:prstGeom prst="rect">
            <a:avLst/>
          </a:prstGeom>
          <a:effectLst>
            <a:outerShdw blurRad="50800" dist="25399" dir="2700000" rotWithShape="0">
              <a:schemeClr val="accent3">
                <a:lumOff val="44000"/>
                <a:alpha val="74998"/>
              </a:schemeClr>
            </a:outerShdw>
          </a:effectLst>
        </p:spPr>
        <p:txBody>
          <a:bodyPr>
            <a:normAutofit/>
          </a:bodyPr>
          <a:lstStyle>
            <a:lvl1pPr>
              <a:spcBef>
                <a:spcPts val="600"/>
              </a:spcBef>
              <a:buChar char="▭"/>
              <a:defRPr sz="2800">
                <a:latin typeface="Impact"/>
                <a:ea typeface="Impact"/>
                <a:cs typeface="Impact"/>
                <a:sym typeface="Impact"/>
              </a:defRPr>
            </a:lvl1pPr>
            <a:lvl2pPr marL="790575" indent="-333375">
              <a:spcBef>
                <a:spcPts val="600"/>
              </a:spcBef>
              <a:buChar char="▭"/>
              <a:defRPr sz="2800">
                <a:latin typeface="Impact"/>
                <a:ea typeface="Impact"/>
                <a:cs typeface="Impact"/>
                <a:sym typeface="Impact"/>
              </a:defRPr>
            </a:lvl2pPr>
            <a:lvl3pPr marL="1234439" indent="-320039">
              <a:spcBef>
                <a:spcPts val="600"/>
              </a:spcBef>
              <a:buChar char="▭"/>
              <a:defRPr sz="2800">
                <a:latin typeface="Impact"/>
                <a:ea typeface="Impact"/>
                <a:cs typeface="Impact"/>
                <a:sym typeface="Impact"/>
              </a:defRPr>
            </a:lvl3pPr>
            <a:lvl4pPr marL="1727200" indent="-355600">
              <a:spcBef>
                <a:spcPts val="600"/>
              </a:spcBef>
              <a:buChar char="▭"/>
              <a:defRPr sz="2800">
                <a:latin typeface="Impact"/>
                <a:ea typeface="Impact"/>
                <a:cs typeface="Impact"/>
                <a:sym typeface="Impact"/>
              </a:defRPr>
            </a:lvl4pPr>
            <a:lvl5pPr marL="2184400" indent="-355600">
              <a:spcBef>
                <a:spcPts val="600"/>
              </a:spcBef>
              <a:buChar char="▭"/>
              <a:defRPr sz="2800">
                <a:latin typeface="Impact"/>
                <a:ea typeface="Impact"/>
                <a:cs typeface="Impact"/>
                <a:sym typeface="Impact"/>
              </a:defRPr>
            </a:lvl5pPr>
          </a:lstStyle>
          <a:p>
            <a:r>
              <a:t>Body Level One</a:t>
            </a:r>
          </a:p>
          <a:p>
            <a:pPr lvl="1"/>
            <a:r>
              <a:t>Body Level Two</a:t>
            </a:r>
          </a:p>
          <a:p>
            <a:pPr lvl="2"/>
            <a:r>
              <a:t>Body Level Three</a:t>
            </a:r>
          </a:p>
          <a:p>
            <a:pPr lvl="3"/>
            <a:r>
              <a:t>Body Level Four</a:t>
            </a:r>
          </a:p>
          <a:p>
            <a:pPr lvl="4"/>
            <a:r>
              <a:t>Body Level Five</a:t>
            </a:r>
          </a:p>
        </p:txBody>
      </p:sp>
      <p:sp>
        <p:nvSpPr>
          <p:cNvPr id="5688" name="Slide Number"/>
          <p:cNvSpPr txBox="1">
            <a:spLocks noGrp="1"/>
          </p:cNvSpPr>
          <p:nvPr>
            <p:ph type="sldNum" sz="quarter" idx="2"/>
          </p:nvPr>
        </p:nvSpPr>
        <p:spPr>
          <a:xfrm>
            <a:off x="7538262" y="6248400"/>
            <a:ext cx="310339" cy="307777"/>
          </a:xfrm>
          <a:prstGeom prst="rect">
            <a:avLst/>
          </a:prstGeom>
          <a:effectLst>
            <a:outerShdw blurRad="38100" dist="12700" dir="2700000" rotWithShape="0">
              <a:schemeClr val="accent3">
                <a:lumOff val="44000"/>
                <a:alpha val="74998"/>
              </a:schemeClr>
            </a:outerShdw>
          </a:effectLst>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474497778"/>
      </p:ext>
    </p:extLst>
  </p:cSld>
  <p:clrMapOvr>
    <a:masterClrMapping/>
  </p:clrMapOvr>
  <p:transition spd="med"/>
</p:sldLayout>
</file>

<file path=ppt/slideLayouts/slideLayout398.xml><?xml version="1.0" encoding="utf-8"?>
<p:sldLayout xmlns:a="http://schemas.openxmlformats.org/drawingml/2006/main" xmlns:r="http://schemas.openxmlformats.org/officeDocument/2006/relationships" xmlns:p="http://schemas.openxmlformats.org/presentationml/2006/main" showMasterSp="0" type="tx">
  <p:cSld name="28_Comparis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695" name="Title Text"/>
          <p:cNvSpPr txBox="1">
            <a:spLocks noGrp="1"/>
          </p:cNvSpPr>
          <p:nvPr>
            <p:ph type="title"/>
          </p:nvPr>
        </p:nvSpPr>
        <p:spPr>
          <a:xfrm>
            <a:off x="457200" y="274638"/>
            <a:ext cx="8229600" cy="1143001"/>
          </a:xfrm>
          <a:prstGeom prst="rect">
            <a:avLst/>
          </a:prstGeom>
          <a:effectLst>
            <a:outerShdw blurRad="50800" dist="25399" dir="2700000" rotWithShape="0">
              <a:schemeClr val="accent3">
                <a:lumOff val="44000"/>
                <a:alpha val="74998"/>
              </a:schemeClr>
            </a:outerShdw>
          </a:effectLst>
        </p:spPr>
        <p:txBody>
          <a:bodyPr anchor="ctr"/>
          <a:lstStyle>
            <a:lvl1pPr algn="ctr">
              <a:defRPr>
                <a:solidFill>
                  <a:srgbClr val="000000"/>
                </a:solidFill>
                <a:latin typeface="Impact"/>
                <a:ea typeface="Impact"/>
                <a:cs typeface="Impact"/>
                <a:sym typeface="Impact"/>
              </a:defRPr>
            </a:lvl1pPr>
          </a:lstStyle>
          <a:p>
            <a:r>
              <a:t>Title Text</a:t>
            </a:r>
          </a:p>
        </p:txBody>
      </p:sp>
      <p:sp>
        <p:nvSpPr>
          <p:cNvPr id="5696" name="Body Level One…"/>
          <p:cNvSpPr txBox="1">
            <a:spLocks noGrp="1"/>
          </p:cNvSpPr>
          <p:nvPr>
            <p:ph type="body" sz="quarter" idx="1"/>
          </p:nvPr>
        </p:nvSpPr>
        <p:spPr>
          <a:xfrm>
            <a:off x="457200" y="1535112"/>
            <a:ext cx="4040188" cy="639763"/>
          </a:xfrm>
          <a:prstGeom prst="rect">
            <a:avLst/>
          </a:prstGeom>
          <a:effectLst>
            <a:outerShdw blurRad="50800" dist="25399" dir="2700000" rotWithShape="0">
              <a:schemeClr val="accent3">
                <a:lumOff val="44000"/>
                <a:alpha val="74998"/>
              </a:schemeClr>
            </a:outerShdw>
          </a:effectLst>
        </p:spPr>
        <p:txBody>
          <a:bodyPr anchor="b">
            <a:normAutofit/>
          </a:bodyPr>
          <a:lstStyle>
            <a:lvl1pPr marL="0" indent="0">
              <a:spcBef>
                <a:spcPts val="500"/>
              </a:spcBef>
              <a:buSzTx/>
              <a:buNone/>
              <a:defRPr sz="2400">
                <a:latin typeface="Impact"/>
                <a:ea typeface="Impact"/>
                <a:cs typeface="Impact"/>
                <a:sym typeface="Impact"/>
              </a:defRPr>
            </a:lvl1pPr>
            <a:lvl2pPr marL="0" indent="457200">
              <a:spcBef>
                <a:spcPts val="500"/>
              </a:spcBef>
              <a:buSzTx/>
              <a:buNone/>
              <a:defRPr sz="2400">
                <a:latin typeface="Impact"/>
                <a:ea typeface="Impact"/>
                <a:cs typeface="Impact"/>
                <a:sym typeface="Impact"/>
              </a:defRPr>
            </a:lvl2pPr>
            <a:lvl3pPr marL="0" indent="914400">
              <a:spcBef>
                <a:spcPts val="500"/>
              </a:spcBef>
              <a:buSzTx/>
              <a:buNone/>
              <a:defRPr sz="2400">
                <a:latin typeface="Impact"/>
                <a:ea typeface="Impact"/>
                <a:cs typeface="Impact"/>
                <a:sym typeface="Impact"/>
              </a:defRPr>
            </a:lvl3pPr>
            <a:lvl4pPr marL="0" indent="1371600">
              <a:spcBef>
                <a:spcPts val="500"/>
              </a:spcBef>
              <a:buSzTx/>
              <a:buNone/>
              <a:defRPr sz="2400">
                <a:latin typeface="Impact"/>
                <a:ea typeface="Impact"/>
                <a:cs typeface="Impact"/>
                <a:sym typeface="Impact"/>
              </a:defRPr>
            </a:lvl4pPr>
            <a:lvl5pPr marL="0" indent="1828800">
              <a:spcBef>
                <a:spcPts val="500"/>
              </a:spcBef>
              <a:buSzTx/>
              <a:buNone/>
              <a:defRPr sz="2400">
                <a:latin typeface="Impact"/>
                <a:ea typeface="Impact"/>
                <a:cs typeface="Impact"/>
                <a:sym typeface="Impact"/>
              </a:defRPr>
            </a:lvl5pPr>
          </a:lstStyle>
          <a:p>
            <a:r>
              <a:t>Body Level One</a:t>
            </a:r>
          </a:p>
          <a:p>
            <a:pPr lvl="1"/>
            <a:r>
              <a:t>Body Level Two</a:t>
            </a:r>
          </a:p>
          <a:p>
            <a:pPr lvl="2"/>
            <a:r>
              <a:t>Body Level Three</a:t>
            </a:r>
          </a:p>
          <a:p>
            <a:pPr lvl="3"/>
            <a:r>
              <a:t>Body Level Four</a:t>
            </a:r>
          </a:p>
          <a:p>
            <a:pPr lvl="4"/>
            <a:r>
              <a:t>Body Level Five</a:t>
            </a:r>
          </a:p>
        </p:txBody>
      </p:sp>
      <p:sp>
        <p:nvSpPr>
          <p:cNvPr id="5697" name="Text Placeholder 4"/>
          <p:cNvSpPr>
            <a:spLocks noGrp="1"/>
          </p:cNvSpPr>
          <p:nvPr>
            <p:ph type="body" sz="quarter" idx="21"/>
          </p:nvPr>
        </p:nvSpPr>
        <p:spPr>
          <a:xfrm>
            <a:off x="4645025" y="1535112"/>
            <a:ext cx="4041775" cy="639763"/>
          </a:xfrm>
          <a:prstGeom prst="rect">
            <a:avLst/>
          </a:prstGeom>
          <a:effectLst>
            <a:outerShdw blurRad="50800" dist="25399" dir="2700000" rotWithShape="0">
              <a:schemeClr val="accent3">
                <a:lumOff val="44000"/>
                <a:alpha val="74998"/>
              </a:schemeClr>
            </a:outerShdw>
          </a:effectLst>
        </p:spPr>
        <p:txBody>
          <a:bodyPr anchor="b">
            <a:normAutofit/>
          </a:bodyPr>
          <a:lstStyle/>
          <a:p>
            <a:pPr marL="0" indent="0">
              <a:spcBef>
                <a:spcPts val="500"/>
              </a:spcBef>
              <a:buSzTx/>
              <a:buNone/>
              <a:defRPr sz="2400">
                <a:latin typeface="Impact"/>
                <a:ea typeface="Impact"/>
                <a:cs typeface="Impact"/>
                <a:sym typeface="Impact"/>
              </a:defRPr>
            </a:pPr>
            <a:endParaRPr/>
          </a:p>
        </p:txBody>
      </p:sp>
      <p:sp>
        <p:nvSpPr>
          <p:cNvPr id="5698" name="Slide Number"/>
          <p:cNvSpPr txBox="1">
            <a:spLocks noGrp="1"/>
          </p:cNvSpPr>
          <p:nvPr>
            <p:ph type="sldNum" sz="quarter" idx="2"/>
          </p:nvPr>
        </p:nvSpPr>
        <p:spPr>
          <a:xfrm>
            <a:off x="7538262" y="6248400"/>
            <a:ext cx="310339" cy="307777"/>
          </a:xfrm>
          <a:prstGeom prst="rect">
            <a:avLst/>
          </a:prstGeom>
          <a:effectLst>
            <a:outerShdw blurRad="38100" dist="12700" dir="2700000" rotWithShape="0">
              <a:schemeClr val="accent3">
                <a:lumOff val="44000"/>
                <a:alpha val="74998"/>
              </a:schemeClr>
            </a:outerShdw>
          </a:effectLst>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636881779"/>
      </p:ext>
    </p:extLst>
  </p:cSld>
  <p:clrMapOvr>
    <a:masterClrMapping/>
  </p:clrMapOvr>
  <p:transition spd="med"/>
</p:sldLayout>
</file>

<file path=ppt/slideLayouts/slideLayout399.xml><?xml version="1.0" encoding="utf-8"?>
<p:sldLayout xmlns:a="http://schemas.openxmlformats.org/drawingml/2006/main" xmlns:r="http://schemas.openxmlformats.org/officeDocument/2006/relationships" xmlns:p="http://schemas.openxmlformats.org/presentationml/2006/main" showMasterSp="0" type="tx">
  <p:cSld name="29_Title Only">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705" name="Title Text"/>
          <p:cNvSpPr txBox="1">
            <a:spLocks noGrp="1"/>
          </p:cNvSpPr>
          <p:nvPr>
            <p:ph type="title"/>
          </p:nvPr>
        </p:nvSpPr>
        <p:spPr>
          <a:xfrm>
            <a:off x="304800" y="609600"/>
            <a:ext cx="7543800" cy="1143000"/>
          </a:xfrm>
          <a:prstGeom prst="rect">
            <a:avLst/>
          </a:prstGeom>
          <a:effectLst>
            <a:outerShdw blurRad="50800" dist="25399" dir="2700000" rotWithShape="0">
              <a:schemeClr val="accent3">
                <a:lumOff val="44000"/>
                <a:alpha val="74998"/>
              </a:schemeClr>
            </a:outerShdw>
          </a:effectLst>
        </p:spPr>
        <p:txBody>
          <a:bodyPr anchor="ctr"/>
          <a:lstStyle>
            <a:lvl1pPr algn="ctr">
              <a:defRPr>
                <a:solidFill>
                  <a:srgbClr val="000000"/>
                </a:solidFill>
                <a:latin typeface="Impact"/>
                <a:ea typeface="Impact"/>
                <a:cs typeface="Impact"/>
                <a:sym typeface="Impact"/>
              </a:defRPr>
            </a:lvl1pPr>
          </a:lstStyle>
          <a:p>
            <a:r>
              <a:t>Title Text</a:t>
            </a:r>
          </a:p>
        </p:txBody>
      </p:sp>
      <p:sp>
        <p:nvSpPr>
          <p:cNvPr id="5706" name="Slide Number"/>
          <p:cNvSpPr txBox="1">
            <a:spLocks noGrp="1"/>
          </p:cNvSpPr>
          <p:nvPr>
            <p:ph type="sldNum" sz="quarter" idx="2"/>
          </p:nvPr>
        </p:nvSpPr>
        <p:spPr>
          <a:xfrm>
            <a:off x="7538262" y="6248400"/>
            <a:ext cx="310339" cy="307777"/>
          </a:xfrm>
          <a:prstGeom prst="rect">
            <a:avLst/>
          </a:prstGeom>
          <a:effectLst>
            <a:outerShdw blurRad="38100" dist="12700" dir="2700000" rotWithShape="0">
              <a:schemeClr val="accent3">
                <a:lumOff val="44000"/>
                <a:alpha val="74998"/>
              </a:schemeClr>
            </a:outerShdw>
          </a:effectLst>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882205306"/>
      </p:ext>
    </p:extLst>
  </p:cSld>
  <p:clrMapOvr>
    <a:masterClrMapping/>
  </p:clrMapOvr>
  <p:transition spd="med"/>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EDC587DB-0570-9347-A22A-51B9FD2977CE}" type="slidenum">
              <a:rPr lang="en-US"/>
              <a:pPr>
                <a:defRPr/>
              </a:pPr>
              <a:t>‹#›</a:t>
            </a:fld>
            <a:endParaRPr lang="en-US"/>
          </a:p>
        </p:txBody>
      </p:sp>
    </p:spTree>
    <p:extLst>
      <p:ext uri="{BB962C8B-B14F-4D97-AF65-F5344CB8AC3E}">
        <p14:creationId xmlns:p14="http://schemas.microsoft.com/office/powerpoint/2010/main" val="2120510241"/>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p:txBody>
          <a:bodyPr/>
          <a:lstStyle>
            <a:lvl1pPr>
              <a:defRPr b="1" i="0">
                <a:latin typeface="Arial" panose="020B0604020202020204" pitchFamily="34" charset="0"/>
                <a:cs typeface="Arial" panose="020B0604020202020204" pitchFamily="34" charset="0"/>
              </a:defRPr>
            </a:lvl1pPr>
          </a:lstStyle>
          <a:p>
            <a:fld id="{52F367E4-7E1D-FF4E-AF00-438FDA6547A0}" type="datetimeFigureOut">
              <a:rPr lang="en-US" smtClean="0"/>
              <a:pPr/>
              <a:t>2/15/24</a:t>
            </a:fld>
            <a:endParaRPr lang="en-US" dirty="0"/>
          </a:p>
        </p:txBody>
      </p:sp>
      <p:sp>
        <p:nvSpPr>
          <p:cNvPr id="5" name="Rectangle 5"/>
          <p:cNvSpPr>
            <a:spLocks noGrp="1" noChangeArrowheads="1"/>
          </p:cNvSpPr>
          <p:nvPr>
            <p:ph type="ftr" sz="quarter" idx="11"/>
          </p:nvPr>
        </p:nvSpPr>
        <p:spPr/>
        <p:txBody>
          <a:bodyPr/>
          <a:lstStyle>
            <a:lvl1pPr>
              <a:defRPr b="1" i="0">
                <a:latin typeface="Arial" panose="020B0604020202020204" pitchFamily="34" charset="0"/>
                <a:cs typeface="Arial" panose="020B0604020202020204" pitchFamily="34" charset="0"/>
              </a:defRPr>
            </a:lvl1pPr>
          </a:lstStyle>
          <a:p>
            <a:endParaRPr lang="en-US" dirty="0"/>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cs typeface="Arial" panose="020B0604020202020204" pitchFamily="34" charset="0"/>
              </a:defRPr>
            </a:lvl1pPr>
          </a:lstStyle>
          <a:p>
            <a:fld id="{8C99E196-A115-2F47-A252-2B1A00B54207}" type="slidenum">
              <a:rPr lang="en-US" smtClean="0"/>
              <a:pPr/>
              <a:t>‹#›</a:t>
            </a:fld>
            <a:endParaRPr lang="en-US" dirty="0"/>
          </a:p>
        </p:txBody>
      </p:sp>
    </p:spTree>
    <p:extLst>
      <p:ext uri="{BB962C8B-B14F-4D97-AF65-F5344CB8AC3E}">
        <p14:creationId xmlns:p14="http://schemas.microsoft.com/office/powerpoint/2010/main" val="1775743433"/>
      </p:ext>
    </p:extLst>
  </p:cSld>
  <p:clrMapOvr>
    <a:masterClrMapping/>
  </p:clrMapOvr>
</p:sldLayout>
</file>

<file path=ppt/slideLayouts/slideLayout400.xml><?xml version="1.0" encoding="utf-8"?>
<p:sldLayout xmlns:a="http://schemas.openxmlformats.org/drawingml/2006/main" xmlns:r="http://schemas.openxmlformats.org/officeDocument/2006/relationships" xmlns:p="http://schemas.openxmlformats.org/presentationml/2006/main" showMasterSp="0" type="tx">
  <p:cSld name="33_Blank">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713" name="Slide Number"/>
          <p:cNvSpPr txBox="1">
            <a:spLocks noGrp="1"/>
          </p:cNvSpPr>
          <p:nvPr>
            <p:ph type="sldNum" sz="quarter" idx="2"/>
          </p:nvPr>
        </p:nvSpPr>
        <p:spPr>
          <a:xfrm>
            <a:off x="7538262" y="6248400"/>
            <a:ext cx="310339" cy="307777"/>
          </a:xfrm>
          <a:prstGeom prst="rect">
            <a:avLst/>
          </a:prstGeom>
          <a:effectLst>
            <a:outerShdw blurRad="38100" dist="12700" dir="2700000" rotWithShape="0">
              <a:schemeClr val="accent3">
                <a:lumOff val="44000"/>
                <a:alpha val="74998"/>
              </a:schemeClr>
            </a:outerShdw>
          </a:effectLst>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356358397"/>
      </p:ext>
    </p:extLst>
  </p:cSld>
  <p:clrMapOvr>
    <a:masterClrMapping/>
  </p:clrMapOvr>
  <p:transition spd="med"/>
</p:sldLayout>
</file>

<file path=ppt/slideLayouts/slideLayout401.xml><?xml version="1.0" encoding="utf-8"?>
<p:sldLayout xmlns:a="http://schemas.openxmlformats.org/drawingml/2006/main" xmlns:r="http://schemas.openxmlformats.org/officeDocument/2006/relationships" xmlns:p="http://schemas.openxmlformats.org/presentationml/2006/main" showMasterSp="0" type="tx">
  <p:cSld name="28_Content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720" name="Title Text"/>
          <p:cNvSpPr txBox="1">
            <a:spLocks noGrp="1"/>
          </p:cNvSpPr>
          <p:nvPr>
            <p:ph type="title"/>
          </p:nvPr>
        </p:nvSpPr>
        <p:spPr>
          <a:xfrm>
            <a:off x="457200" y="273050"/>
            <a:ext cx="3008314" cy="1162050"/>
          </a:xfrm>
          <a:prstGeom prst="rect">
            <a:avLst/>
          </a:prstGeom>
          <a:effectLst>
            <a:outerShdw blurRad="50800" dist="25399" dir="2700000" rotWithShape="0">
              <a:schemeClr val="accent3">
                <a:lumOff val="44000"/>
                <a:alpha val="74998"/>
              </a:schemeClr>
            </a:outerShdw>
          </a:effectLst>
        </p:spPr>
        <p:txBody>
          <a:bodyPr/>
          <a:lstStyle>
            <a:lvl1pPr>
              <a:defRPr sz="2000">
                <a:solidFill>
                  <a:srgbClr val="000000"/>
                </a:solidFill>
                <a:latin typeface="Impact"/>
                <a:ea typeface="Impact"/>
                <a:cs typeface="Impact"/>
                <a:sym typeface="Impact"/>
              </a:defRPr>
            </a:lvl1pPr>
          </a:lstStyle>
          <a:p>
            <a:r>
              <a:t>Title Text</a:t>
            </a:r>
          </a:p>
        </p:txBody>
      </p:sp>
      <p:sp>
        <p:nvSpPr>
          <p:cNvPr id="5721" name="Body Level One…"/>
          <p:cNvSpPr txBox="1">
            <a:spLocks noGrp="1"/>
          </p:cNvSpPr>
          <p:nvPr>
            <p:ph type="body" idx="1"/>
          </p:nvPr>
        </p:nvSpPr>
        <p:spPr>
          <a:xfrm>
            <a:off x="3575050" y="273050"/>
            <a:ext cx="5111750" cy="5853113"/>
          </a:xfrm>
          <a:prstGeom prst="rect">
            <a:avLst/>
          </a:prstGeom>
          <a:effectLst>
            <a:outerShdw blurRad="50800" dist="25399" dir="2700000" rotWithShape="0">
              <a:schemeClr val="accent3">
                <a:lumOff val="44000"/>
                <a:alpha val="74998"/>
              </a:schemeClr>
            </a:outerShdw>
          </a:effectLst>
        </p:spPr>
        <p:txBody>
          <a:bodyPr>
            <a:normAutofit/>
          </a:bodyPr>
          <a:lstStyle>
            <a:lvl1pPr>
              <a:buChar char="▭"/>
              <a:defRPr>
                <a:latin typeface="Impact"/>
                <a:ea typeface="Impact"/>
                <a:cs typeface="Impact"/>
                <a:sym typeface="Impact"/>
              </a:defRPr>
            </a:lvl1pPr>
            <a:lvl2pPr>
              <a:buChar char="▭"/>
              <a:defRPr>
                <a:latin typeface="Impact"/>
                <a:ea typeface="Impact"/>
                <a:cs typeface="Impact"/>
                <a:sym typeface="Impact"/>
              </a:defRPr>
            </a:lvl2pPr>
            <a:lvl3pPr>
              <a:buChar char="▭"/>
              <a:defRPr>
                <a:latin typeface="Impact"/>
                <a:ea typeface="Impact"/>
                <a:cs typeface="Impact"/>
                <a:sym typeface="Impact"/>
              </a:defRPr>
            </a:lvl3pPr>
            <a:lvl4pPr>
              <a:buChar char="▭"/>
              <a:defRPr>
                <a:latin typeface="Impact"/>
                <a:ea typeface="Impact"/>
                <a:cs typeface="Impact"/>
                <a:sym typeface="Impact"/>
              </a:defRPr>
            </a:lvl4pPr>
            <a:lvl5pPr>
              <a:buChar char="▭"/>
              <a:defRPr>
                <a:latin typeface="Impact"/>
                <a:ea typeface="Impact"/>
                <a:cs typeface="Impact"/>
                <a:sym typeface="Impact"/>
              </a:defRPr>
            </a:lvl5pPr>
          </a:lstStyle>
          <a:p>
            <a:r>
              <a:t>Body Level One</a:t>
            </a:r>
          </a:p>
          <a:p>
            <a:pPr lvl="1"/>
            <a:r>
              <a:t>Body Level Two</a:t>
            </a:r>
          </a:p>
          <a:p>
            <a:pPr lvl="2"/>
            <a:r>
              <a:t>Body Level Three</a:t>
            </a:r>
          </a:p>
          <a:p>
            <a:pPr lvl="3"/>
            <a:r>
              <a:t>Body Level Four</a:t>
            </a:r>
          </a:p>
          <a:p>
            <a:pPr lvl="4"/>
            <a:r>
              <a:t>Body Level Five</a:t>
            </a:r>
          </a:p>
        </p:txBody>
      </p:sp>
      <p:sp>
        <p:nvSpPr>
          <p:cNvPr id="5722" name="Text Placeholder 3"/>
          <p:cNvSpPr>
            <a:spLocks noGrp="1"/>
          </p:cNvSpPr>
          <p:nvPr>
            <p:ph type="body" sz="half" idx="21"/>
          </p:nvPr>
        </p:nvSpPr>
        <p:spPr>
          <a:xfrm>
            <a:off x="457199" y="1435100"/>
            <a:ext cx="3008315" cy="4691063"/>
          </a:xfrm>
          <a:prstGeom prst="rect">
            <a:avLst/>
          </a:prstGeom>
          <a:effectLst>
            <a:outerShdw blurRad="50800" dist="25399" dir="2700000" rotWithShape="0">
              <a:schemeClr val="accent3">
                <a:lumOff val="44000"/>
                <a:alpha val="74998"/>
              </a:schemeClr>
            </a:outerShdw>
          </a:effectLst>
        </p:spPr>
        <p:txBody>
          <a:bodyPr>
            <a:normAutofit/>
          </a:bodyPr>
          <a:lstStyle/>
          <a:p>
            <a:pPr marL="0" indent="0">
              <a:spcBef>
                <a:spcPts val="300"/>
              </a:spcBef>
              <a:buSzTx/>
              <a:buNone/>
              <a:defRPr sz="1400">
                <a:latin typeface="Impact"/>
                <a:ea typeface="Impact"/>
                <a:cs typeface="Impact"/>
                <a:sym typeface="Impact"/>
              </a:defRPr>
            </a:pPr>
            <a:endParaRPr/>
          </a:p>
        </p:txBody>
      </p:sp>
      <p:sp>
        <p:nvSpPr>
          <p:cNvPr id="5723" name="Slide Number"/>
          <p:cNvSpPr txBox="1">
            <a:spLocks noGrp="1"/>
          </p:cNvSpPr>
          <p:nvPr>
            <p:ph type="sldNum" sz="quarter" idx="2"/>
          </p:nvPr>
        </p:nvSpPr>
        <p:spPr>
          <a:xfrm>
            <a:off x="7538262" y="6248400"/>
            <a:ext cx="310339" cy="307777"/>
          </a:xfrm>
          <a:prstGeom prst="rect">
            <a:avLst/>
          </a:prstGeom>
          <a:effectLst>
            <a:outerShdw blurRad="38100" dist="12700" dir="2700000" rotWithShape="0">
              <a:schemeClr val="accent3">
                <a:lumOff val="44000"/>
                <a:alpha val="74998"/>
              </a:schemeClr>
            </a:outerShdw>
          </a:effectLst>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176295360"/>
      </p:ext>
    </p:extLst>
  </p:cSld>
  <p:clrMapOvr>
    <a:masterClrMapping/>
  </p:clrMapOvr>
  <p:transition spd="med"/>
</p:sldLayout>
</file>

<file path=ppt/slideLayouts/slideLayout402.xml><?xml version="1.0" encoding="utf-8"?>
<p:sldLayout xmlns:a="http://schemas.openxmlformats.org/drawingml/2006/main" xmlns:r="http://schemas.openxmlformats.org/officeDocument/2006/relationships" xmlns:p="http://schemas.openxmlformats.org/presentationml/2006/main" showMasterSp="0" type="tx">
  <p:cSld name="28_Picture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730" name="Title Text"/>
          <p:cNvSpPr txBox="1">
            <a:spLocks noGrp="1"/>
          </p:cNvSpPr>
          <p:nvPr>
            <p:ph type="title"/>
          </p:nvPr>
        </p:nvSpPr>
        <p:spPr>
          <a:xfrm>
            <a:off x="1792288" y="4800600"/>
            <a:ext cx="5486401" cy="566738"/>
          </a:xfrm>
          <a:prstGeom prst="rect">
            <a:avLst/>
          </a:prstGeom>
          <a:effectLst>
            <a:outerShdw blurRad="50800" dist="25399" dir="2700000" rotWithShape="0">
              <a:schemeClr val="accent3">
                <a:lumOff val="44000"/>
                <a:alpha val="74998"/>
              </a:schemeClr>
            </a:outerShdw>
          </a:effectLst>
        </p:spPr>
        <p:txBody>
          <a:bodyPr/>
          <a:lstStyle>
            <a:lvl1pPr>
              <a:defRPr sz="2000">
                <a:solidFill>
                  <a:srgbClr val="000000"/>
                </a:solidFill>
                <a:latin typeface="Impact"/>
                <a:ea typeface="Impact"/>
                <a:cs typeface="Impact"/>
                <a:sym typeface="Impact"/>
              </a:defRPr>
            </a:lvl1pPr>
          </a:lstStyle>
          <a:p>
            <a:r>
              <a:t>Title Text</a:t>
            </a:r>
          </a:p>
        </p:txBody>
      </p:sp>
      <p:sp>
        <p:nvSpPr>
          <p:cNvPr id="5731" name="Picture Placeholder 2"/>
          <p:cNvSpPr>
            <a:spLocks noGrp="1"/>
          </p:cNvSpPr>
          <p:nvPr>
            <p:ph type="pic" sz="half" idx="21"/>
          </p:nvPr>
        </p:nvSpPr>
        <p:spPr>
          <a:xfrm>
            <a:off x="1792288" y="612775"/>
            <a:ext cx="5486401" cy="4114800"/>
          </a:xfrm>
          <a:prstGeom prst="rect">
            <a:avLst/>
          </a:prstGeom>
          <a:effectLst>
            <a:outerShdw blurRad="50800" dist="25399" dir="2700000" rotWithShape="0">
              <a:schemeClr val="accent3">
                <a:lumOff val="44000"/>
                <a:alpha val="74998"/>
              </a:schemeClr>
            </a:outerShdw>
          </a:effectLst>
        </p:spPr>
        <p:txBody>
          <a:bodyPr lIns="91439" rIns="91439"/>
          <a:lstStyle/>
          <a:p>
            <a:endParaRPr/>
          </a:p>
        </p:txBody>
      </p:sp>
      <p:sp>
        <p:nvSpPr>
          <p:cNvPr id="5732" name="Body Level One…"/>
          <p:cNvSpPr txBox="1">
            <a:spLocks noGrp="1"/>
          </p:cNvSpPr>
          <p:nvPr>
            <p:ph type="body" sz="quarter" idx="1"/>
          </p:nvPr>
        </p:nvSpPr>
        <p:spPr>
          <a:xfrm>
            <a:off x="1792288" y="5367337"/>
            <a:ext cx="5486401" cy="804863"/>
          </a:xfrm>
          <a:prstGeom prst="rect">
            <a:avLst/>
          </a:prstGeom>
          <a:effectLst>
            <a:outerShdw blurRad="50800" dist="25399" dir="2700000" rotWithShape="0">
              <a:schemeClr val="accent3">
                <a:lumOff val="44000"/>
                <a:alpha val="74998"/>
              </a:schemeClr>
            </a:outerShdw>
          </a:effectLst>
        </p:spPr>
        <p:txBody>
          <a:bodyPr>
            <a:normAutofit/>
          </a:bodyPr>
          <a:lstStyle>
            <a:lvl1pPr marL="0" indent="0">
              <a:spcBef>
                <a:spcPts val="300"/>
              </a:spcBef>
              <a:buSzTx/>
              <a:buNone/>
              <a:defRPr sz="1400">
                <a:latin typeface="Impact"/>
                <a:ea typeface="Impact"/>
                <a:cs typeface="Impact"/>
                <a:sym typeface="Impact"/>
              </a:defRPr>
            </a:lvl1pPr>
            <a:lvl2pPr marL="0" indent="457200">
              <a:spcBef>
                <a:spcPts val="300"/>
              </a:spcBef>
              <a:buSzTx/>
              <a:buNone/>
              <a:defRPr sz="1400">
                <a:latin typeface="Impact"/>
                <a:ea typeface="Impact"/>
                <a:cs typeface="Impact"/>
                <a:sym typeface="Impact"/>
              </a:defRPr>
            </a:lvl2pPr>
            <a:lvl3pPr marL="0" indent="914400">
              <a:spcBef>
                <a:spcPts val="300"/>
              </a:spcBef>
              <a:buSzTx/>
              <a:buNone/>
              <a:defRPr sz="1400">
                <a:latin typeface="Impact"/>
                <a:ea typeface="Impact"/>
                <a:cs typeface="Impact"/>
                <a:sym typeface="Impact"/>
              </a:defRPr>
            </a:lvl3pPr>
            <a:lvl4pPr marL="0" indent="1371600">
              <a:spcBef>
                <a:spcPts val="300"/>
              </a:spcBef>
              <a:buSzTx/>
              <a:buNone/>
              <a:defRPr sz="1400">
                <a:latin typeface="Impact"/>
                <a:ea typeface="Impact"/>
                <a:cs typeface="Impact"/>
                <a:sym typeface="Impact"/>
              </a:defRPr>
            </a:lvl4pPr>
            <a:lvl5pPr marL="0" indent="1828800">
              <a:spcBef>
                <a:spcPts val="300"/>
              </a:spcBef>
              <a:buSzTx/>
              <a:buNone/>
              <a:defRPr sz="1400">
                <a:latin typeface="Impact"/>
                <a:ea typeface="Impact"/>
                <a:cs typeface="Impact"/>
                <a:sym typeface="Impact"/>
              </a:defRPr>
            </a:lvl5pPr>
          </a:lstStyle>
          <a:p>
            <a:r>
              <a:t>Body Level One</a:t>
            </a:r>
          </a:p>
          <a:p>
            <a:pPr lvl="1"/>
            <a:r>
              <a:t>Body Level Two</a:t>
            </a:r>
          </a:p>
          <a:p>
            <a:pPr lvl="2"/>
            <a:r>
              <a:t>Body Level Three</a:t>
            </a:r>
          </a:p>
          <a:p>
            <a:pPr lvl="3"/>
            <a:r>
              <a:t>Body Level Four</a:t>
            </a:r>
          </a:p>
          <a:p>
            <a:pPr lvl="4"/>
            <a:r>
              <a:t>Body Level Five</a:t>
            </a:r>
          </a:p>
        </p:txBody>
      </p:sp>
      <p:sp>
        <p:nvSpPr>
          <p:cNvPr id="5733" name="Slide Number"/>
          <p:cNvSpPr txBox="1">
            <a:spLocks noGrp="1"/>
          </p:cNvSpPr>
          <p:nvPr>
            <p:ph type="sldNum" sz="quarter" idx="2"/>
          </p:nvPr>
        </p:nvSpPr>
        <p:spPr>
          <a:xfrm>
            <a:off x="7538262" y="6248400"/>
            <a:ext cx="310339" cy="307777"/>
          </a:xfrm>
          <a:prstGeom prst="rect">
            <a:avLst/>
          </a:prstGeom>
          <a:effectLst>
            <a:outerShdw blurRad="38100" dist="12700" dir="2700000" rotWithShape="0">
              <a:schemeClr val="accent3">
                <a:lumOff val="44000"/>
                <a:alpha val="74998"/>
              </a:schemeClr>
            </a:outerShdw>
          </a:effectLst>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864701595"/>
      </p:ext>
    </p:extLst>
  </p:cSld>
  <p:clrMapOvr>
    <a:masterClrMapping/>
  </p:clrMapOvr>
  <p:transition spd="med"/>
</p:sldLayout>
</file>

<file path=ppt/slideLayouts/slideLayout403.xml><?xml version="1.0" encoding="utf-8"?>
<p:sldLayout xmlns:a="http://schemas.openxmlformats.org/drawingml/2006/main" xmlns:r="http://schemas.openxmlformats.org/officeDocument/2006/relationships" xmlns:p="http://schemas.openxmlformats.org/presentationml/2006/main" showMasterSp="0" type="tx">
  <p:cSld name="37_Title Slide">
    <p:bg>
      <p:bgPr>
        <a:solidFill>
          <a:srgbClr val="000000"/>
        </a:solidFill>
        <a:effectLst/>
      </p:bgPr>
    </p:bg>
    <p:spTree>
      <p:nvGrpSpPr>
        <p:cNvPr id="1" name=""/>
        <p:cNvGrpSpPr/>
        <p:nvPr/>
      </p:nvGrpSpPr>
      <p:grpSpPr>
        <a:xfrm>
          <a:off x="0" y="0"/>
          <a:ext cx="0" cy="0"/>
          <a:chOff x="0" y="0"/>
          <a:chExt cx="0" cy="0"/>
        </a:xfrm>
      </p:grpSpPr>
      <p:sp>
        <p:nvSpPr>
          <p:cNvPr id="5740" name="Title Text"/>
          <p:cNvSpPr txBox="1">
            <a:spLocks noGrp="1"/>
          </p:cNvSpPr>
          <p:nvPr>
            <p:ph type="title"/>
          </p:nvPr>
        </p:nvSpPr>
        <p:spPr>
          <a:xfrm>
            <a:off x="685800" y="2130425"/>
            <a:ext cx="7772400" cy="1470025"/>
          </a:xfrm>
          <a:prstGeom prst="rect">
            <a:avLst/>
          </a:prstGeom>
        </p:spPr>
        <p:txBody>
          <a:bodyPr anchor="ctr"/>
          <a:lstStyle>
            <a:lvl1pPr algn="ctr">
              <a:defRPr>
                <a:solidFill>
                  <a:srgbClr val="000000"/>
                </a:solidFill>
              </a:defRPr>
            </a:lvl1pPr>
          </a:lstStyle>
          <a:p>
            <a:r>
              <a:t>Title Text</a:t>
            </a:r>
          </a:p>
        </p:txBody>
      </p:sp>
      <p:sp>
        <p:nvSpPr>
          <p:cNvPr id="5741"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lvl1pPr>
            <a:lvl2pPr marL="0" indent="457200" algn="ctr">
              <a:buSzTx/>
              <a:buNone/>
            </a:lvl2pPr>
            <a:lvl3pPr marL="0" indent="914400" algn="ctr">
              <a:buSzTx/>
              <a:buNone/>
            </a:lvl3pPr>
            <a:lvl4pPr marL="0" indent="1371600" algn="ctr">
              <a:buSzTx/>
              <a:buNone/>
            </a:lvl4pPr>
            <a:lvl5pPr marL="0" indent="1828800" algn="ctr">
              <a:buSzTx/>
              <a:buNone/>
            </a:lvl5pPr>
          </a:lstStyle>
          <a:p>
            <a:r>
              <a:t>Body Level One</a:t>
            </a:r>
          </a:p>
          <a:p>
            <a:pPr lvl="1"/>
            <a:r>
              <a:t>Body Level Two</a:t>
            </a:r>
          </a:p>
          <a:p>
            <a:pPr lvl="2"/>
            <a:r>
              <a:t>Body Level Three</a:t>
            </a:r>
          </a:p>
          <a:p>
            <a:pPr lvl="3"/>
            <a:r>
              <a:t>Body Level Four</a:t>
            </a:r>
          </a:p>
          <a:p>
            <a:pPr lvl="4"/>
            <a:r>
              <a:t>Body Level Five</a:t>
            </a:r>
          </a:p>
        </p:txBody>
      </p:sp>
      <p:sp>
        <p:nvSpPr>
          <p:cNvPr id="5742"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096697638"/>
      </p:ext>
    </p:extLst>
  </p:cSld>
  <p:clrMapOvr>
    <a:masterClrMapping/>
  </p:clrMapOvr>
  <p:transition spd="med"/>
</p:sldLayout>
</file>

<file path=ppt/slideLayouts/slideLayout404.xml><?xml version="1.0" encoding="utf-8"?>
<p:sldLayout xmlns:a="http://schemas.openxmlformats.org/drawingml/2006/main" xmlns:r="http://schemas.openxmlformats.org/officeDocument/2006/relationships" xmlns:p="http://schemas.openxmlformats.org/presentationml/2006/main" showMasterSp="0" type="tx">
  <p:cSld name="35_Title and Content">
    <p:bg>
      <p:bgPr>
        <a:solidFill>
          <a:srgbClr val="000000"/>
        </a:solidFill>
        <a:effectLst/>
      </p:bgPr>
    </p:bg>
    <p:spTree>
      <p:nvGrpSpPr>
        <p:cNvPr id="1" name=""/>
        <p:cNvGrpSpPr/>
        <p:nvPr/>
      </p:nvGrpSpPr>
      <p:grpSpPr>
        <a:xfrm>
          <a:off x="0" y="0"/>
          <a:ext cx="0" cy="0"/>
          <a:chOff x="0" y="0"/>
          <a:chExt cx="0" cy="0"/>
        </a:xfrm>
      </p:grpSpPr>
      <p:sp>
        <p:nvSpPr>
          <p:cNvPr id="5749"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defRPr>
            </a:lvl1pPr>
          </a:lstStyle>
          <a:p>
            <a:r>
              <a:t>Title Text</a:t>
            </a:r>
          </a:p>
        </p:txBody>
      </p:sp>
      <p:sp>
        <p:nvSpPr>
          <p:cNvPr id="5750" name="Body Level One…"/>
          <p:cNvSpPr txBox="1">
            <a:spLocks noGrp="1"/>
          </p:cNvSpPr>
          <p:nvPr>
            <p:ph type="body" idx="1"/>
          </p:nvPr>
        </p:nvSpPr>
        <p:spPr>
          <a:xfrm>
            <a:off x="457200" y="1600200"/>
            <a:ext cx="8229600" cy="4525963"/>
          </a:xfrm>
          <a:prstGeom prst="rect">
            <a:avLst/>
          </a:prstGeom>
        </p:spPr>
        <p:txBody>
          <a:bodyPr>
            <a:normAutofit/>
          </a:bodyPr>
          <a:lstStyle>
            <a:lvl1pPr>
              <a:buChar char="•"/>
            </a:lvl1pPr>
            <a:lvl2pPr>
              <a:buChar char="–"/>
            </a:lvl2pPr>
            <a:lvl4pPr>
              <a:buChar char="–"/>
            </a:lvl4pPr>
            <a:lvl5pPr>
              <a:buChar char="»"/>
            </a:lvl5pPr>
          </a:lstStyle>
          <a:p>
            <a:r>
              <a:t>Body Level One</a:t>
            </a:r>
          </a:p>
          <a:p>
            <a:pPr lvl="1"/>
            <a:r>
              <a:t>Body Level Two</a:t>
            </a:r>
          </a:p>
          <a:p>
            <a:pPr lvl="2"/>
            <a:r>
              <a:t>Body Level Three</a:t>
            </a:r>
          </a:p>
          <a:p>
            <a:pPr lvl="3"/>
            <a:r>
              <a:t>Body Level Four</a:t>
            </a:r>
          </a:p>
          <a:p>
            <a:pPr lvl="4"/>
            <a:r>
              <a:t>Body Level Five</a:t>
            </a:r>
          </a:p>
        </p:txBody>
      </p:sp>
      <p:sp>
        <p:nvSpPr>
          <p:cNvPr id="5751"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645960051"/>
      </p:ext>
    </p:extLst>
  </p:cSld>
  <p:clrMapOvr>
    <a:masterClrMapping/>
  </p:clrMapOvr>
  <p:transition spd="med"/>
</p:sldLayout>
</file>

<file path=ppt/slideLayouts/slideLayout405.xml><?xml version="1.0" encoding="utf-8"?>
<p:sldLayout xmlns:a="http://schemas.openxmlformats.org/drawingml/2006/main" xmlns:r="http://schemas.openxmlformats.org/officeDocument/2006/relationships" xmlns:p="http://schemas.openxmlformats.org/presentationml/2006/main" showMasterSp="0" type="tx">
  <p:cSld name="28_Section Header">
    <p:bg>
      <p:bgPr>
        <a:solidFill>
          <a:srgbClr val="000000"/>
        </a:solidFill>
        <a:effectLst/>
      </p:bgPr>
    </p:bg>
    <p:spTree>
      <p:nvGrpSpPr>
        <p:cNvPr id="1" name=""/>
        <p:cNvGrpSpPr/>
        <p:nvPr/>
      </p:nvGrpSpPr>
      <p:grpSpPr>
        <a:xfrm>
          <a:off x="0" y="0"/>
          <a:ext cx="0" cy="0"/>
          <a:chOff x="0" y="0"/>
          <a:chExt cx="0" cy="0"/>
        </a:xfrm>
      </p:grpSpPr>
      <p:sp>
        <p:nvSpPr>
          <p:cNvPr id="5758"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defRPr>
            </a:lvl1pPr>
          </a:lstStyle>
          <a:p>
            <a:r>
              <a:t>Title Text</a:t>
            </a:r>
          </a:p>
        </p:txBody>
      </p:sp>
      <p:sp>
        <p:nvSpPr>
          <p:cNvPr id="5759"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vl1pPr>
            <a:lvl2pPr marL="0" indent="457200">
              <a:spcBef>
                <a:spcPts val="400"/>
              </a:spcBef>
              <a:buSzTx/>
              <a:buNone/>
              <a:defRPr sz="2000"/>
            </a:lvl2pPr>
            <a:lvl3pPr marL="0" indent="914400">
              <a:spcBef>
                <a:spcPts val="400"/>
              </a:spcBef>
              <a:buSzTx/>
              <a:buNone/>
              <a:defRPr sz="2000"/>
            </a:lvl3pPr>
            <a:lvl4pPr marL="0" indent="1371600">
              <a:spcBef>
                <a:spcPts val="400"/>
              </a:spcBef>
              <a:buSzTx/>
              <a:buNone/>
              <a:defRPr sz="2000"/>
            </a:lvl4pPr>
            <a:lvl5pPr marL="0" indent="1828800">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5760"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5203800"/>
      </p:ext>
    </p:extLst>
  </p:cSld>
  <p:clrMapOvr>
    <a:masterClrMapping/>
  </p:clrMapOvr>
  <p:transition spd="med"/>
</p:sldLayout>
</file>

<file path=ppt/slideLayouts/slideLayout406.xml><?xml version="1.0" encoding="utf-8"?>
<p:sldLayout xmlns:a="http://schemas.openxmlformats.org/drawingml/2006/main" xmlns:r="http://schemas.openxmlformats.org/officeDocument/2006/relationships" xmlns:p="http://schemas.openxmlformats.org/presentationml/2006/main" showMasterSp="0" type="tx">
  <p:cSld name="29_Two Content">
    <p:bg>
      <p:bgPr>
        <a:solidFill>
          <a:srgbClr val="000000"/>
        </a:solidFill>
        <a:effectLst/>
      </p:bgPr>
    </p:bg>
    <p:spTree>
      <p:nvGrpSpPr>
        <p:cNvPr id="1" name=""/>
        <p:cNvGrpSpPr/>
        <p:nvPr/>
      </p:nvGrpSpPr>
      <p:grpSpPr>
        <a:xfrm>
          <a:off x="0" y="0"/>
          <a:ext cx="0" cy="0"/>
          <a:chOff x="0" y="0"/>
          <a:chExt cx="0" cy="0"/>
        </a:xfrm>
      </p:grpSpPr>
      <p:sp>
        <p:nvSpPr>
          <p:cNvPr id="5767"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defRPr>
            </a:lvl1pPr>
          </a:lstStyle>
          <a:p>
            <a:r>
              <a:t>Title Text</a:t>
            </a:r>
          </a:p>
        </p:txBody>
      </p:sp>
      <p:sp>
        <p:nvSpPr>
          <p:cNvPr id="5768"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Char char="•"/>
              <a:defRPr sz="2800"/>
            </a:lvl1pPr>
            <a:lvl2pPr marL="790575" indent="-333375">
              <a:spcBef>
                <a:spcPts val="600"/>
              </a:spcBef>
              <a:buChar char="–"/>
              <a:defRPr sz="2800"/>
            </a:lvl2pPr>
            <a:lvl3pPr marL="1234439" indent="-320039">
              <a:spcBef>
                <a:spcPts val="600"/>
              </a:spcBef>
              <a:defRPr sz="2800"/>
            </a:lvl3pPr>
            <a:lvl4pPr marL="1727200" indent="-355600">
              <a:spcBef>
                <a:spcPts val="600"/>
              </a:spcBef>
              <a:buChar char="–"/>
              <a:defRPr sz="2800"/>
            </a:lvl4pPr>
            <a:lvl5pPr marL="2184400" indent="-355600">
              <a:spcBef>
                <a:spcPts val="600"/>
              </a:spcBef>
              <a:buChar char="»"/>
              <a:defRPr sz="2800"/>
            </a:lvl5pPr>
          </a:lstStyle>
          <a:p>
            <a:r>
              <a:t>Body Level One</a:t>
            </a:r>
          </a:p>
          <a:p>
            <a:pPr lvl="1"/>
            <a:r>
              <a:t>Body Level Two</a:t>
            </a:r>
          </a:p>
          <a:p>
            <a:pPr lvl="2"/>
            <a:r>
              <a:t>Body Level Three</a:t>
            </a:r>
          </a:p>
          <a:p>
            <a:pPr lvl="3"/>
            <a:r>
              <a:t>Body Level Four</a:t>
            </a:r>
          </a:p>
          <a:p>
            <a:pPr lvl="4"/>
            <a:r>
              <a:t>Body Level Five</a:t>
            </a:r>
          </a:p>
        </p:txBody>
      </p:sp>
      <p:sp>
        <p:nvSpPr>
          <p:cNvPr id="5769"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029994127"/>
      </p:ext>
    </p:extLst>
  </p:cSld>
  <p:clrMapOvr>
    <a:masterClrMapping/>
  </p:clrMapOvr>
  <p:transition spd="med"/>
</p:sldLayout>
</file>

<file path=ppt/slideLayouts/slideLayout407.xml><?xml version="1.0" encoding="utf-8"?>
<p:sldLayout xmlns:a="http://schemas.openxmlformats.org/drawingml/2006/main" xmlns:r="http://schemas.openxmlformats.org/officeDocument/2006/relationships" xmlns:p="http://schemas.openxmlformats.org/presentationml/2006/main" showMasterSp="0" type="tx">
  <p:cSld name="29_Comparison">
    <p:bg>
      <p:bgPr>
        <a:solidFill>
          <a:srgbClr val="000000"/>
        </a:solidFill>
        <a:effectLst/>
      </p:bgPr>
    </p:bg>
    <p:spTree>
      <p:nvGrpSpPr>
        <p:cNvPr id="1" name=""/>
        <p:cNvGrpSpPr/>
        <p:nvPr/>
      </p:nvGrpSpPr>
      <p:grpSpPr>
        <a:xfrm>
          <a:off x="0" y="0"/>
          <a:ext cx="0" cy="0"/>
          <a:chOff x="0" y="0"/>
          <a:chExt cx="0" cy="0"/>
        </a:xfrm>
      </p:grpSpPr>
      <p:sp>
        <p:nvSpPr>
          <p:cNvPr id="5776"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defRPr>
            </a:lvl1pPr>
          </a:lstStyle>
          <a:p>
            <a:r>
              <a:t>Title Text</a:t>
            </a:r>
          </a:p>
        </p:txBody>
      </p:sp>
      <p:sp>
        <p:nvSpPr>
          <p:cNvPr id="5777"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vl1pPr>
            <a:lvl2pPr marL="0" indent="457200">
              <a:spcBef>
                <a:spcPts val="500"/>
              </a:spcBef>
              <a:buSzTx/>
              <a:buNone/>
              <a:defRPr sz="2400" b="1"/>
            </a:lvl2pPr>
            <a:lvl3pPr marL="0" indent="914400">
              <a:spcBef>
                <a:spcPts val="500"/>
              </a:spcBef>
              <a:buSzTx/>
              <a:buNone/>
              <a:defRPr sz="2400" b="1"/>
            </a:lvl3pPr>
            <a:lvl4pPr marL="0" indent="1371600">
              <a:spcBef>
                <a:spcPts val="500"/>
              </a:spcBef>
              <a:buSzTx/>
              <a:buNone/>
              <a:defRPr sz="2400" b="1"/>
            </a:lvl4pPr>
            <a:lvl5pPr marL="0" indent="1828800">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5778"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pPr>
            <a:endParaRPr/>
          </a:p>
        </p:txBody>
      </p:sp>
      <p:sp>
        <p:nvSpPr>
          <p:cNvPr id="5779"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068736412"/>
      </p:ext>
    </p:extLst>
  </p:cSld>
  <p:clrMapOvr>
    <a:masterClrMapping/>
  </p:clrMapOvr>
  <p:transition spd="med"/>
</p:sldLayout>
</file>

<file path=ppt/slideLayouts/slideLayout408.xml><?xml version="1.0" encoding="utf-8"?>
<p:sldLayout xmlns:a="http://schemas.openxmlformats.org/drawingml/2006/main" xmlns:r="http://schemas.openxmlformats.org/officeDocument/2006/relationships" xmlns:p="http://schemas.openxmlformats.org/presentationml/2006/main" showMasterSp="0" type="tx">
  <p:cSld name="30_Title Only">
    <p:bg>
      <p:bgPr>
        <a:solidFill>
          <a:srgbClr val="000000"/>
        </a:solidFill>
        <a:effectLst/>
      </p:bgPr>
    </p:bg>
    <p:spTree>
      <p:nvGrpSpPr>
        <p:cNvPr id="1" name=""/>
        <p:cNvGrpSpPr/>
        <p:nvPr/>
      </p:nvGrpSpPr>
      <p:grpSpPr>
        <a:xfrm>
          <a:off x="0" y="0"/>
          <a:ext cx="0" cy="0"/>
          <a:chOff x="0" y="0"/>
          <a:chExt cx="0" cy="0"/>
        </a:xfrm>
      </p:grpSpPr>
      <p:sp>
        <p:nvSpPr>
          <p:cNvPr id="5786"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defRPr>
            </a:lvl1pPr>
          </a:lstStyle>
          <a:p>
            <a:r>
              <a:t>Title Text</a:t>
            </a:r>
          </a:p>
        </p:txBody>
      </p:sp>
      <p:sp>
        <p:nvSpPr>
          <p:cNvPr id="5787"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183945452"/>
      </p:ext>
    </p:extLst>
  </p:cSld>
  <p:clrMapOvr>
    <a:masterClrMapping/>
  </p:clrMapOvr>
  <p:transition spd="med"/>
</p:sldLayout>
</file>

<file path=ppt/slideLayouts/slideLayout409.xml><?xml version="1.0" encoding="utf-8"?>
<p:sldLayout xmlns:a="http://schemas.openxmlformats.org/drawingml/2006/main" xmlns:r="http://schemas.openxmlformats.org/officeDocument/2006/relationships" xmlns:p="http://schemas.openxmlformats.org/presentationml/2006/main" showMasterSp="0" type="tx">
  <p:cSld name="34_Blank">
    <p:bg>
      <p:bgPr>
        <a:solidFill>
          <a:srgbClr val="000000"/>
        </a:solidFill>
        <a:effectLst/>
      </p:bgPr>
    </p:bg>
    <p:spTree>
      <p:nvGrpSpPr>
        <p:cNvPr id="1" name=""/>
        <p:cNvGrpSpPr/>
        <p:nvPr/>
      </p:nvGrpSpPr>
      <p:grpSpPr>
        <a:xfrm>
          <a:off x="0" y="0"/>
          <a:ext cx="0" cy="0"/>
          <a:chOff x="0" y="0"/>
          <a:chExt cx="0" cy="0"/>
        </a:xfrm>
      </p:grpSpPr>
      <p:sp>
        <p:nvSpPr>
          <p:cNvPr id="5794"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63203542"/>
      </p:ext>
    </p:extLst>
  </p:cSld>
  <p:clrMapOvr>
    <a:masterClrMapping/>
  </p:clrMapOvr>
  <p:transition spd="med"/>
</p:sldLayout>
</file>

<file path=ppt/slideLayouts/slideLayout4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p:txBody>
          <a:bodyPr/>
          <a:lstStyle>
            <a:lvl1pPr>
              <a:defRPr b="1" i="0">
                <a:latin typeface="Arial" panose="020B0604020202020204" pitchFamily="34" charset="0"/>
                <a:cs typeface="Arial" panose="020B0604020202020204" pitchFamily="34" charset="0"/>
              </a:defRPr>
            </a:lvl1pPr>
          </a:lstStyle>
          <a:p>
            <a:fld id="{52F367E4-7E1D-FF4E-AF00-438FDA6547A0}" type="datetimeFigureOut">
              <a:rPr lang="en-US" smtClean="0"/>
              <a:pPr/>
              <a:t>2/15/24</a:t>
            </a:fld>
            <a:endParaRPr lang="en-US" dirty="0"/>
          </a:p>
        </p:txBody>
      </p:sp>
      <p:sp>
        <p:nvSpPr>
          <p:cNvPr id="6" name="Rectangle 5"/>
          <p:cNvSpPr>
            <a:spLocks noGrp="1" noChangeArrowheads="1"/>
          </p:cNvSpPr>
          <p:nvPr>
            <p:ph type="ftr" sz="quarter" idx="11"/>
          </p:nvPr>
        </p:nvSpPr>
        <p:spPr/>
        <p:txBody>
          <a:bodyPr/>
          <a:lstStyle>
            <a:lvl1pPr>
              <a:defRPr b="1" i="0">
                <a:latin typeface="Arial" panose="020B0604020202020204" pitchFamily="34" charset="0"/>
                <a:cs typeface="Arial" panose="020B0604020202020204" pitchFamily="34" charset="0"/>
              </a:defRPr>
            </a:lvl1pPr>
          </a:lstStyle>
          <a:p>
            <a:endParaRPr lang="en-US" dirty="0"/>
          </a:p>
        </p:txBody>
      </p:sp>
      <p:sp>
        <p:nvSpPr>
          <p:cNvPr id="7" name="Rectangle 6"/>
          <p:cNvSpPr>
            <a:spLocks noGrp="1" noChangeArrowheads="1"/>
          </p:cNvSpPr>
          <p:nvPr>
            <p:ph type="sldNum" sz="quarter" idx="12"/>
          </p:nvPr>
        </p:nvSpPr>
        <p:spPr/>
        <p:txBody>
          <a:bodyPr/>
          <a:lstStyle>
            <a:lvl1pPr>
              <a:defRPr b="1" i="0">
                <a:latin typeface="Arial" panose="020B0604020202020204" pitchFamily="34" charset="0"/>
                <a:cs typeface="Arial" panose="020B0604020202020204" pitchFamily="34" charset="0"/>
              </a:defRPr>
            </a:lvl1pPr>
          </a:lstStyle>
          <a:p>
            <a:fld id="{8C99E196-A115-2F47-A252-2B1A00B54207}" type="slidenum">
              <a:rPr lang="en-US" smtClean="0"/>
              <a:pPr/>
              <a:t>‹#›</a:t>
            </a:fld>
            <a:endParaRPr lang="en-US" dirty="0"/>
          </a:p>
        </p:txBody>
      </p:sp>
    </p:spTree>
    <p:extLst>
      <p:ext uri="{BB962C8B-B14F-4D97-AF65-F5344CB8AC3E}">
        <p14:creationId xmlns:p14="http://schemas.microsoft.com/office/powerpoint/2010/main" val="3175230482"/>
      </p:ext>
    </p:extLst>
  </p:cSld>
  <p:clrMapOvr>
    <a:masterClrMapping/>
  </p:clrMapOvr>
</p:sldLayout>
</file>

<file path=ppt/slideLayouts/slideLayout410.xml><?xml version="1.0" encoding="utf-8"?>
<p:sldLayout xmlns:a="http://schemas.openxmlformats.org/drawingml/2006/main" xmlns:r="http://schemas.openxmlformats.org/officeDocument/2006/relationships" xmlns:p="http://schemas.openxmlformats.org/presentationml/2006/main" showMasterSp="0" type="tx">
  <p:cSld name="29_Content with Caption">
    <p:bg>
      <p:bgPr>
        <a:solidFill>
          <a:srgbClr val="000000"/>
        </a:solidFill>
        <a:effectLst/>
      </p:bgPr>
    </p:bg>
    <p:spTree>
      <p:nvGrpSpPr>
        <p:cNvPr id="1" name=""/>
        <p:cNvGrpSpPr/>
        <p:nvPr/>
      </p:nvGrpSpPr>
      <p:grpSpPr>
        <a:xfrm>
          <a:off x="0" y="0"/>
          <a:ext cx="0" cy="0"/>
          <a:chOff x="0" y="0"/>
          <a:chExt cx="0" cy="0"/>
        </a:xfrm>
      </p:grpSpPr>
      <p:sp>
        <p:nvSpPr>
          <p:cNvPr id="5801"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defRPr>
            </a:lvl1pPr>
          </a:lstStyle>
          <a:p>
            <a:r>
              <a:t>Title Text</a:t>
            </a:r>
          </a:p>
        </p:txBody>
      </p:sp>
      <p:sp>
        <p:nvSpPr>
          <p:cNvPr id="5802" name="Body Level One…"/>
          <p:cNvSpPr txBox="1">
            <a:spLocks noGrp="1"/>
          </p:cNvSpPr>
          <p:nvPr>
            <p:ph type="body" idx="1"/>
          </p:nvPr>
        </p:nvSpPr>
        <p:spPr>
          <a:xfrm>
            <a:off x="3575050" y="273050"/>
            <a:ext cx="5111750" cy="5853113"/>
          </a:xfrm>
          <a:prstGeom prst="rect">
            <a:avLst/>
          </a:prstGeom>
        </p:spPr>
        <p:txBody>
          <a:bodyPr>
            <a:normAutofit/>
          </a:bodyPr>
          <a:lstStyle>
            <a:lvl1pPr>
              <a:buChar char="•"/>
            </a:lvl1pPr>
            <a:lvl2pPr>
              <a:buChar char="–"/>
            </a:lvl2pPr>
            <a:lvl4pPr>
              <a:buChar char="–"/>
            </a:lvl4pPr>
            <a:lvl5pPr>
              <a:buChar char="»"/>
            </a:lvl5pPr>
          </a:lstStyle>
          <a:p>
            <a:r>
              <a:t>Body Level One</a:t>
            </a:r>
          </a:p>
          <a:p>
            <a:pPr lvl="1"/>
            <a:r>
              <a:t>Body Level Two</a:t>
            </a:r>
          </a:p>
          <a:p>
            <a:pPr lvl="2"/>
            <a:r>
              <a:t>Body Level Three</a:t>
            </a:r>
          </a:p>
          <a:p>
            <a:pPr lvl="3"/>
            <a:r>
              <a:t>Body Level Four</a:t>
            </a:r>
          </a:p>
          <a:p>
            <a:pPr lvl="4"/>
            <a:r>
              <a:t>Body Level Five</a:t>
            </a:r>
          </a:p>
        </p:txBody>
      </p:sp>
      <p:sp>
        <p:nvSpPr>
          <p:cNvPr id="5803"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pPr>
            <a:endParaRPr/>
          </a:p>
        </p:txBody>
      </p:sp>
      <p:sp>
        <p:nvSpPr>
          <p:cNvPr id="5804"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187704602"/>
      </p:ext>
    </p:extLst>
  </p:cSld>
  <p:clrMapOvr>
    <a:masterClrMapping/>
  </p:clrMapOvr>
  <p:transition spd="med"/>
</p:sldLayout>
</file>

<file path=ppt/slideLayouts/slideLayout411.xml><?xml version="1.0" encoding="utf-8"?>
<p:sldLayout xmlns:a="http://schemas.openxmlformats.org/drawingml/2006/main" xmlns:r="http://schemas.openxmlformats.org/officeDocument/2006/relationships" xmlns:p="http://schemas.openxmlformats.org/presentationml/2006/main" showMasterSp="0" type="tx">
  <p:cSld name="29_Picture with Caption">
    <p:bg>
      <p:bgPr>
        <a:solidFill>
          <a:srgbClr val="000000"/>
        </a:solidFill>
        <a:effectLst/>
      </p:bgPr>
    </p:bg>
    <p:spTree>
      <p:nvGrpSpPr>
        <p:cNvPr id="1" name=""/>
        <p:cNvGrpSpPr/>
        <p:nvPr/>
      </p:nvGrpSpPr>
      <p:grpSpPr>
        <a:xfrm>
          <a:off x="0" y="0"/>
          <a:ext cx="0" cy="0"/>
          <a:chOff x="0" y="0"/>
          <a:chExt cx="0" cy="0"/>
        </a:xfrm>
      </p:grpSpPr>
      <p:sp>
        <p:nvSpPr>
          <p:cNvPr id="5811"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defRPr>
            </a:lvl1pPr>
          </a:lstStyle>
          <a:p>
            <a:r>
              <a:t>Title Text</a:t>
            </a:r>
          </a:p>
        </p:txBody>
      </p:sp>
      <p:sp>
        <p:nvSpPr>
          <p:cNvPr id="5812"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5813"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vl1pPr>
            <a:lvl2pPr marL="0" indent="457200">
              <a:spcBef>
                <a:spcPts val="300"/>
              </a:spcBef>
              <a:buSzTx/>
              <a:buNone/>
              <a:defRPr sz="1400"/>
            </a:lvl2pPr>
            <a:lvl3pPr marL="0" indent="914400">
              <a:spcBef>
                <a:spcPts val="300"/>
              </a:spcBef>
              <a:buSzTx/>
              <a:buNone/>
              <a:defRPr sz="1400"/>
            </a:lvl3pPr>
            <a:lvl4pPr marL="0" indent="1371600">
              <a:spcBef>
                <a:spcPts val="300"/>
              </a:spcBef>
              <a:buSzTx/>
              <a:buNone/>
              <a:defRPr sz="1400"/>
            </a:lvl4pPr>
            <a:lvl5pPr marL="0" indent="1828800">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5814"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994629121"/>
      </p:ext>
    </p:extLst>
  </p:cSld>
  <p:clrMapOvr>
    <a:masterClrMapping/>
  </p:clrMapOvr>
  <p:transition spd="med"/>
</p:sldLayout>
</file>

<file path=ppt/slideLayouts/slideLayout412.xml><?xml version="1.0" encoding="utf-8"?>
<p:sldLayout xmlns:a="http://schemas.openxmlformats.org/drawingml/2006/main" xmlns:r="http://schemas.openxmlformats.org/officeDocument/2006/relationships" xmlns:p="http://schemas.openxmlformats.org/presentationml/2006/main" showMasterSp="0" type="tx">
  <p:cSld name="38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5821" name="Title Text"/>
          <p:cNvSpPr txBox="1">
            <a:spLocks noGrp="1"/>
          </p:cNvSpPr>
          <p:nvPr>
            <p:ph type="title"/>
          </p:nvPr>
        </p:nvSpPr>
        <p:spPr>
          <a:xfrm>
            <a:off x="685800" y="22860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5822"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algn="ct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lgn="ctr">
              <a:defRPr b="1" i="0">
                <a:latin typeface="Arial" panose="020B0604020202020204" pitchFamily="34" charset="0"/>
                <a:ea typeface="Arial" panose="020B0604020202020204" pitchFamily="34" charset="0"/>
                <a:cs typeface="Arial" panose="020B0604020202020204" pitchFamily="34" charset="0"/>
                <a:sym typeface="Arial"/>
              </a:defRPr>
            </a:lvl3pPr>
            <a:lvl4pPr algn="ct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lgn="ct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823"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221970881"/>
      </p:ext>
    </p:extLst>
  </p:cSld>
  <p:clrMapOvr>
    <a:masterClrMapping/>
  </p:clrMapOvr>
  <p:transition spd="med"/>
</p:sldLayout>
</file>

<file path=ppt/slideLayouts/slideLayout413.xml><?xml version="1.0" encoding="utf-8"?>
<p:sldLayout xmlns:a="http://schemas.openxmlformats.org/drawingml/2006/main" xmlns:r="http://schemas.openxmlformats.org/officeDocument/2006/relationships" xmlns:p="http://schemas.openxmlformats.org/presentationml/2006/main" showMasterSp="0" type="tx">
  <p:cSld name="36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5830"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5831"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832"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800525828"/>
      </p:ext>
    </p:extLst>
  </p:cSld>
  <p:clrMapOvr>
    <a:masterClrMapping/>
  </p:clrMapOvr>
  <p:transition spd="med"/>
</p:sldLayout>
</file>

<file path=ppt/slideLayouts/slideLayout414.xml><?xml version="1.0" encoding="utf-8"?>
<p:sldLayout xmlns:a="http://schemas.openxmlformats.org/drawingml/2006/main" xmlns:r="http://schemas.openxmlformats.org/officeDocument/2006/relationships" xmlns:p="http://schemas.openxmlformats.org/presentationml/2006/main" showMasterSp="0" type="tx">
  <p:cSld name="29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5839"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5840"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841"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559455779"/>
      </p:ext>
    </p:extLst>
  </p:cSld>
  <p:clrMapOvr>
    <a:masterClrMapping/>
  </p:clrMapOvr>
  <p:transition spd="med"/>
</p:sldLayout>
</file>

<file path=ppt/slideLayouts/slideLayout415.xml><?xml version="1.0" encoding="utf-8"?>
<p:sldLayout xmlns:a="http://schemas.openxmlformats.org/drawingml/2006/main" xmlns:r="http://schemas.openxmlformats.org/officeDocument/2006/relationships" xmlns:p="http://schemas.openxmlformats.org/presentationml/2006/main" showMasterSp="0" type="tx">
  <p:cSld name="30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5848"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5849"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850"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867473115"/>
      </p:ext>
    </p:extLst>
  </p:cSld>
  <p:clrMapOvr>
    <a:masterClrMapping/>
  </p:clrMapOvr>
  <p:transition spd="med"/>
</p:sldLayout>
</file>

<file path=ppt/slideLayouts/slideLayout416.xml><?xml version="1.0" encoding="utf-8"?>
<p:sldLayout xmlns:a="http://schemas.openxmlformats.org/drawingml/2006/main" xmlns:r="http://schemas.openxmlformats.org/officeDocument/2006/relationships" xmlns:p="http://schemas.openxmlformats.org/presentationml/2006/main" showMasterSp="0" type="tx">
  <p:cSld name="30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5857"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5858"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859"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5860"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183812342"/>
      </p:ext>
    </p:extLst>
  </p:cSld>
  <p:clrMapOvr>
    <a:masterClrMapping/>
  </p:clrMapOvr>
  <p:transition spd="med"/>
</p:sldLayout>
</file>

<file path=ppt/slideLayouts/slideLayout417.xml><?xml version="1.0" encoding="utf-8"?>
<p:sldLayout xmlns:a="http://schemas.openxmlformats.org/drawingml/2006/main" xmlns:r="http://schemas.openxmlformats.org/officeDocument/2006/relationships" xmlns:p="http://schemas.openxmlformats.org/presentationml/2006/main" showMasterSp="0" type="tx">
  <p:cSld name="31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5867"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5868"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761631702"/>
      </p:ext>
    </p:extLst>
  </p:cSld>
  <p:clrMapOvr>
    <a:masterClrMapping/>
  </p:clrMapOvr>
  <p:transition spd="med"/>
</p:sldLayout>
</file>

<file path=ppt/slideLayouts/slideLayout418.xml><?xml version="1.0" encoding="utf-8"?>
<p:sldLayout xmlns:a="http://schemas.openxmlformats.org/drawingml/2006/main" xmlns:r="http://schemas.openxmlformats.org/officeDocument/2006/relationships" xmlns:p="http://schemas.openxmlformats.org/presentationml/2006/main" showMasterSp="0" type="tx">
  <p:cSld name="35_Blank">
    <p:bg>
      <p:bgPr>
        <a:solidFill>
          <a:schemeClr val="accent3">
            <a:lumOff val="44000"/>
          </a:schemeClr>
        </a:solidFill>
        <a:effectLst/>
      </p:bgPr>
    </p:bg>
    <p:spTree>
      <p:nvGrpSpPr>
        <p:cNvPr id="1" name=""/>
        <p:cNvGrpSpPr/>
        <p:nvPr/>
      </p:nvGrpSpPr>
      <p:grpSpPr>
        <a:xfrm>
          <a:off x="0" y="0"/>
          <a:ext cx="0" cy="0"/>
          <a:chOff x="0" y="0"/>
          <a:chExt cx="0" cy="0"/>
        </a:xfrm>
      </p:grpSpPr>
      <p:sp>
        <p:nvSpPr>
          <p:cNvPr id="5875"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620815856"/>
      </p:ext>
    </p:extLst>
  </p:cSld>
  <p:clrMapOvr>
    <a:masterClrMapping/>
  </p:clrMapOvr>
  <p:transition spd="med"/>
</p:sldLayout>
</file>

<file path=ppt/slideLayouts/slideLayout419.xml><?xml version="1.0" encoding="utf-8"?>
<p:sldLayout xmlns:a="http://schemas.openxmlformats.org/drawingml/2006/main" xmlns:r="http://schemas.openxmlformats.org/officeDocument/2006/relationships" xmlns:p="http://schemas.openxmlformats.org/presentationml/2006/main" showMasterSp="0" type="tx">
  <p:cSld name="30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5882"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5883"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884"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5885"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601612445"/>
      </p:ext>
    </p:extLst>
  </p:cSld>
  <p:clrMapOvr>
    <a:masterClrMapping/>
  </p:clrMapOvr>
  <p:transition spd="med"/>
</p:sldLayout>
</file>

<file path=ppt/slideLayouts/slideLayout4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defRPr b="1" i="0">
                <a:latin typeface="Arial" panose="020B0604020202020204" pitchFamily="34" charset="0"/>
                <a:cs typeface="Arial" panose="020B0604020202020204" pitchFamily="34" charset="0"/>
              </a:defRPr>
            </a:lvl1pPr>
          </a:lstStyle>
          <a:p>
            <a:fld id="{52F367E4-7E1D-FF4E-AF00-438FDA6547A0}" type="datetimeFigureOut">
              <a:rPr lang="en-US" smtClean="0"/>
              <a:pPr/>
              <a:t>2/15/24</a:t>
            </a:fld>
            <a:endParaRPr lang="en-US" dirty="0"/>
          </a:p>
        </p:txBody>
      </p:sp>
      <p:sp>
        <p:nvSpPr>
          <p:cNvPr id="8" name="Rectangle 5"/>
          <p:cNvSpPr>
            <a:spLocks noGrp="1" noChangeArrowheads="1"/>
          </p:cNvSpPr>
          <p:nvPr>
            <p:ph type="ftr" sz="quarter" idx="11"/>
          </p:nvPr>
        </p:nvSpPr>
        <p:spPr/>
        <p:txBody>
          <a:bodyPr/>
          <a:lstStyle>
            <a:lvl1pPr>
              <a:defRPr b="1" i="0">
                <a:latin typeface="Arial" panose="020B0604020202020204" pitchFamily="34" charset="0"/>
                <a:cs typeface="Arial" panose="020B0604020202020204" pitchFamily="34" charset="0"/>
              </a:defRPr>
            </a:lvl1pPr>
          </a:lstStyle>
          <a:p>
            <a:endParaRPr lang="en-US" dirty="0"/>
          </a:p>
        </p:txBody>
      </p:sp>
      <p:sp>
        <p:nvSpPr>
          <p:cNvPr id="9" name="Rectangle 6"/>
          <p:cNvSpPr>
            <a:spLocks noGrp="1" noChangeArrowheads="1"/>
          </p:cNvSpPr>
          <p:nvPr>
            <p:ph type="sldNum" sz="quarter" idx="12"/>
          </p:nvPr>
        </p:nvSpPr>
        <p:spPr/>
        <p:txBody>
          <a:bodyPr/>
          <a:lstStyle>
            <a:lvl1pPr>
              <a:defRPr b="1" i="0">
                <a:latin typeface="Arial" panose="020B0604020202020204" pitchFamily="34" charset="0"/>
                <a:cs typeface="Arial" panose="020B0604020202020204" pitchFamily="34" charset="0"/>
              </a:defRPr>
            </a:lvl1pPr>
          </a:lstStyle>
          <a:p>
            <a:fld id="{8C99E196-A115-2F47-A252-2B1A00B54207}" type="slidenum">
              <a:rPr lang="en-US" smtClean="0"/>
              <a:pPr/>
              <a:t>‹#›</a:t>
            </a:fld>
            <a:endParaRPr lang="en-US" dirty="0"/>
          </a:p>
        </p:txBody>
      </p:sp>
    </p:spTree>
    <p:extLst>
      <p:ext uri="{BB962C8B-B14F-4D97-AF65-F5344CB8AC3E}">
        <p14:creationId xmlns:p14="http://schemas.microsoft.com/office/powerpoint/2010/main" val="872751826"/>
      </p:ext>
    </p:extLst>
  </p:cSld>
  <p:clrMapOvr>
    <a:masterClrMapping/>
  </p:clrMapOvr>
</p:sldLayout>
</file>

<file path=ppt/slideLayouts/slideLayout420.xml><?xml version="1.0" encoding="utf-8"?>
<p:sldLayout xmlns:a="http://schemas.openxmlformats.org/drawingml/2006/main" xmlns:r="http://schemas.openxmlformats.org/officeDocument/2006/relationships" xmlns:p="http://schemas.openxmlformats.org/presentationml/2006/main" showMasterSp="0" type="tx">
  <p:cSld name="30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5892"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5893"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5894"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895"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253563926"/>
      </p:ext>
    </p:extLst>
  </p:cSld>
  <p:clrMapOvr>
    <a:masterClrMapping/>
  </p:clrMapOvr>
  <p:transition spd="med"/>
</p:sldLayout>
</file>

<file path=ppt/slideLayouts/slideLayout421.xml><?xml version="1.0" encoding="utf-8"?>
<p:sldLayout xmlns:a="http://schemas.openxmlformats.org/drawingml/2006/main" xmlns:r="http://schemas.openxmlformats.org/officeDocument/2006/relationships" xmlns:p="http://schemas.openxmlformats.org/presentationml/2006/main" showMasterSp="0" type="tx">
  <p:cSld name="39_Title Slide">
    <p:spTree>
      <p:nvGrpSpPr>
        <p:cNvPr id="1" name=""/>
        <p:cNvGrpSpPr/>
        <p:nvPr/>
      </p:nvGrpSpPr>
      <p:grpSpPr>
        <a:xfrm>
          <a:off x="0" y="0"/>
          <a:ext cx="0" cy="0"/>
          <a:chOff x="0" y="0"/>
          <a:chExt cx="0" cy="0"/>
        </a:xfrm>
      </p:grpSpPr>
      <p:grpSp>
        <p:nvGrpSpPr>
          <p:cNvPr id="5904" name="Group 7"/>
          <p:cNvGrpSpPr/>
          <p:nvPr/>
        </p:nvGrpSpPr>
        <p:grpSpPr>
          <a:xfrm>
            <a:off x="0" y="0"/>
            <a:ext cx="6362700" cy="6858000"/>
            <a:chOff x="0" y="0"/>
            <a:chExt cx="6362700" cy="6858000"/>
          </a:xfrm>
        </p:grpSpPr>
        <p:pic>
          <p:nvPicPr>
            <p:cNvPr id="5902" name="Picture 8" descr="Picture 8"/>
            <p:cNvPicPr>
              <a:picLocks noChangeAspect="1"/>
            </p:cNvPicPr>
            <p:nvPr/>
          </p:nvPicPr>
          <p:blipFill>
            <a:blip r:embed="rId2" cstate="print"/>
            <a:stretch>
              <a:fillRect/>
            </a:stretch>
          </p:blipFill>
          <p:spPr>
            <a:xfrm>
              <a:off x="0" y="0"/>
              <a:ext cx="685800" cy="6858000"/>
            </a:xfrm>
            <a:prstGeom prst="rect">
              <a:avLst/>
            </a:prstGeom>
            <a:ln w="12700" cap="flat">
              <a:noFill/>
              <a:miter lim="400000"/>
            </a:ln>
            <a:effectLst/>
          </p:spPr>
        </p:pic>
        <p:pic>
          <p:nvPicPr>
            <p:cNvPr id="5903" name="Picture 9" descr="Picture 9"/>
            <p:cNvPicPr>
              <a:picLocks noChangeAspect="1"/>
            </p:cNvPicPr>
            <p:nvPr/>
          </p:nvPicPr>
          <p:blipFill>
            <a:blip r:embed="rId3" cstate="print"/>
            <a:stretch>
              <a:fillRect/>
            </a:stretch>
          </p:blipFill>
          <p:spPr>
            <a:xfrm>
              <a:off x="3505200" y="5715000"/>
              <a:ext cx="2857500" cy="95250"/>
            </a:xfrm>
            <a:prstGeom prst="rect">
              <a:avLst/>
            </a:prstGeom>
            <a:ln w="12700" cap="flat">
              <a:noFill/>
              <a:miter lim="400000"/>
            </a:ln>
            <a:effectLst/>
          </p:spPr>
        </p:pic>
      </p:grpSp>
      <p:pic>
        <p:nvPicPr>
          <p:cNvPr id="5905" name="Picture 10" descr="Picture 10"/>
          <p:cNvPicPr>
            <a:picLocks noChangeAspect="1"/>
          </p:cNvPicPr>
          <p:nvPr/>
        </p:nvPicPr>
        <p:blipFill>
          <a:blip r:embed="rId4" cstate="print"/>
          <a:stretch>
            <a:fillRect/>
          </a:stretch>
        </p:blipFill>
        <p:spPr>
          <a:xfrm>
            <a:off x="1981200" y="3657600"/>
            <a:ext cx="5715000" cy="95250"/>
          </a:xfrm>
          <a:prstGeom prst="rect">
            <a:avLst/>
          </a:prstGeom>
          <a:ln w="12700">
            <a:miter lim="400000"/>
          </a:ln>
        </p:spPr>
      </p:pic>
      <p:sp>
        <p:nvSpPr>
          <p:cNvPr id="5906" name="Title Text"/>
          <p:cNvSpPr txBox="1">
            <a:spLocks noGrp="1"/>
          </p:cNvSpPr>
          <p:nvPr>
            <p:ph type="title"/>
          </p:nvPr>
        </p:nvSpPr>
        <p:spPr>
          <a:xfrm>
            <a:off x="1752600" y="990600"/>
            <a:ext cx="6400800" cy="2514600"/>
          </a:xfrm>
          <a:prstGeom prst="rect">
            <a:avLst/>
          </a:prstGeom>
        </p:spPr>
        <p:txBody>
          <a:bodyPr/>
          <a:lstStyle>
            <a:lvl1pPr algn="ctr"/>
          </a:lstStyle>
          <a:p>
            <a:r>
              <a:t>Title Text</a:t>
            </a:r>
          </a:p>
        </p:txBody>
      </p:sp>
      <p:sp>
        <p:nvSpPr>
          <p:cNvPr id="5907" name="Body Level One…"/>
          <p:cNvSpPr txBox="1">
            <a:spLocks noGrp="1"/>
          </p:cNvSpPr>
          <p:nvPr>
            <p:ph type="body" sz="quarter" idx="1"/>
          </p:nvPr>
        </p:nvSpPr>
        <p:spPr>
          <a:xfrm>
            <a:off x="1752600" y="3886200"/>
            <a:ext cx="6400800" cy="1752600"/>
          </a:xfrm>
          <a:prstGeom prst="rect">
            <a:avLst/>
          </a:prstGeom>
        </p:spPr>
        <p:txBody>
          <a:bodyPr>
            <a:normAutofit/>
          </a:bodyPr>
          <a:lstStyle>
            <a:lvl1pPr marL="0" indent="0" algn="ctr">
              <a:buSzTx/>
              <a:buNone/>
            </a:lvl1pPr>
            <a:lvl2pPr algn="ctr">
              <a:buBlip>
                <a:blip r:embed="rId5"/>
              </a:buBlip>
            </a:lvl2pPr>
            <a:lvl3pPr algn="ctr"/>
            <a:lvl4pPr algn="ctr"/>
            <a:lvl5pPr algn="ctr"/>
          </a:lstStyle>
          <a:p>
            <a:r>
              <a:t>Body Level One</a:t>
            </a:r>
          </a:p>
          <a:p>
            <a:pPr lvl="1"/>
            <a:r>
              <a:t>Body Level Two</a:t>
            </a:r>
          </a:p>
          <a:p>
            <a:pPr lvl="2"/>
            <a:r>
              <a:t>Body Level Three</a:t>
            </a:r>
          </a:p>
          <a:p>
            <a:pPr lvl="3"/>
            <a:r>
              <a:t>Body Level Four</a:t>
            </a:r>
          </a:p>
          <a:p>
            <a:pPr lvl="4"/>
            <a:r>
              <a:t>Body Level Five</a:t>
            </a:r>
          </a:p>
        </p:txBody>
      </p:sp>
      <p:sp>
        <p:nvSpPr>
          <p:cNvPr id="5908" name="Slide Number"/>
          <p:cNvSpPr txBox="1">
            <a:spLocks noGrp="1"/>
          </p:cNvSpPr>
          <p:nvPr>
            <p:ph type="sldNum" sz="quarter" idx="2"/>
          </p:nvPr>
        </p:nvSpPr>
        <p:spPr>
          <a:xfrm>
            <a:off x="8605062" y="6550224"/>
            <a:ext cx="310339" cy="307777"/>
          </a:xfrm>
          <a:prstGeom prst="rect">
            <a:avLst/>
          </a:prstGeom>
        </p:spPr>
        <p:txBody>
          <a:bodyPr/>
          <a:lstStyle>
            <a:lvl1pPr algn="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043189425"/>
      </p:ext>
    </p:extLst>
  </p:cSld>
  <p:clrMapOvr>
    <a:masterClrMapping/>
  </p:clrMapOvr>
  <p:transition spd="med"/>
</p:sldLayout>
</file>

<file path=ppt/slideLayouts/slideLayout422.xml><?xml version="1.0" encoding="utf-8"?>
<p:sldLayout xmlns:a="http://schemas.openxmlformats.org/drawingml/2006/main" xmlns:r="http://schemas.openxmlformats.org/officeDocument/2006/relationships" xmlns:p="http://schemas.openxmlformats.org/presentationml/2006/main" type="tx">
  <p:cSld name="37_Title and Content">
    <p:spTree>
      <p:nvGrpSpPr>
        <p:cNvPr id="1" name=""/>
        <p:cNvGrpSpPr/>
        <p:nvPr/>
      </p:nvGrpSpPr>
      <p:grpSpPr>
        <a:xfrm>
          <a:off x="0" y="0"/>
          <a:ext cx="0" cy="0"/>
          <a:chOff x="0" y="0"/>
          <a:chExt cx="0" cy="0"/>
        </a:xfrm>
      </p:grpSpPr>
      <p:sp>
        <p:nvSpPr>
          <p:cNvPr id="5915" name="Title Text"/>
          <p:cNvSpPr txBox="1">
            <a:spLocks noGrp="1"/>
          </p:cNvSpPr>
          <p:nvPr>
            <p:ph type="title"/>
          </p:nvPr>
        </p:nvSpPr>
        <p:spPr>
          <a:prstGeom prst="rect">
            <a:avLst/>
          </a:prstGeom>
        </p:spPr>
        <p:txBody>
          <a:bodyPr/>
          <a:lstStyle/>
          <a:p>
            <a:r>
              <a:t>Title Text</a:t>
            </a:r>
          </a:p>
        </p:txBody>
      </p:sp>
      <p:sp>
        <p:nvSpPr>
          <p:cNvPr id="5916" name="Body Level One…"/>
          <p:cNvSpPr txBox="1">
            <a:spLocks noGrp="1"/>
          </p:cNvSpPr>
          <p:nvPr>
            <p:ph type="body" idx="1"/>
          </p:nvPr>
        </p:nvSpPr>
        <p:spPr>
          <a:xfrm>
            <a:off x="1062037" y="1766888"/>
            <a:ext cx="7769226" cy="4113213"/>
          </a:xfrm>
          <a:prstGeom prst="rect">
            <a:avLst/>
          </a:prstGeom>
        </p:spPr>
        <p:txBody>
          <a:bodyPr>
            <a:normAutofit/>
          </a:bodyPr>
          <a:lstStyle>
            <a:lvl1pPr>
              <a:buBlip>
                <a:blip r:embed="rId2"/>
              </a:buBlip>
            </a:lvl1pPr>
            <a:lvl2pPr>
              <a:buBlip>
                <a:blip r:embed="rId3"/>
              </a:buBlip>
            </a:lvl2pPr>
          </a:lstStyle>
          <a:p>
            <a:r>
              <a:t>Body Level One</a:t>
            </a:r>
          </a:p>
          <a:p>
            <a:pPr lvl="1"/>
            <a:r>
              <a:t>Body Level Two</a:t>
            </a:r>
          </a:p>
          <a:p>
            <a:pPr lvl="2"/>
            <a:r>
              <a:t>Body Level Three</a:t>
            </a:r>
          </a:p>
          <a:p>
            <a:pPr lvl="3"/>
            <a:r>
              <a:t>Body Level Four</a:t>
            </a:r>
          </a:p>
          <a:p>
            <a:pPr lvl="4"/>
            <a:r>
              <a:t>Body Level Five</a:t>
            </a:r>
          </a:p>
        </p:txBody>
      </p:sp>
      <p:sp>
        <p:nvSpPr>
          <p:cNvPr id="5917"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911318242"/>
      </p:ext>
    </p:extLst>
  </p:cSld>
  <p:clrMapOvr>
    <a:masterClrMapping/>
  </p:clrMapOvr>
  <p:transition spd="med"/>
</p:sldLayout>
</file>

<file path=ppt/slideLayouts/slideLayout423.xml><?xml version="1.0" encoding="utf-8"?>
<p:sldLayout xmlns:a="http://schemas.openxmlformats.org/drawingml/2006/main" xmlns:r="http://schemas.openxmlformats.org/officeDocument/2006/relationships" xmlns:p="http://schemas.openxmlformats.org/presentationml/2006/main" type="tx">
  <p:cSld name="30_Section Header">
    <p:spTree>
      <p:nvGrpSpPr>
        <p:cNvPr id="1" name=""/>
        <p:cNvGrpSpPr/>
        <p:nvPr/>
      </p:nvGrpSpPr>
      <p:grpSpPr>
        <a:xfrm>
          <a:off x="0" y="0"/>
          <a:ext cx="0" cy="0"/>
          <a:chOff x="0" y="0"/>
          <a:chExt cx="0" cy="0"/>
        </a:xfrm>
      </p:grpSpPr>
      <p:sp>
        <p:nvSpPr>
          <p:cNvPr id="5924" name="Title Text"/>
          <p:cNvSpPr txBox="1">
            <a:spLocks noGrp="1"/>
          </p:cNvSpPr>
          <p:nvPr>
            <p:ph type="title"/>
          </p:nvPr>
        </p:nvSpPr>
        <p:spPr>
          <a:xfrm>
            <a:off x="722312" y="4406900"/>
            <a:ext cx="7772401" cy="1362075"/>
          </a:xfrm>
          <a:prstGeom prst="rect">
            <a:avLst/>
          </a:prstGeom>
        </p:spPr>
        <p:txBody>
          <a:bodyPr anchor="t"/>
          <a:lstStyle>
            <a:lvl1pPr>
              <a:defRPr sz="4000" b="1" cap="all"/>
            </a:lvl1pPr>
          </a:lstStyle>
          <a:p>
            <a:r>
              <a:t>Title Text</a:t>
            </a:r>
          </a:p>
        </p:txBody>
      </p:sp>
      <p:sp>
        <p:nvSpPr>
          <p:cNvPr id="5925"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vl1pPr>
            <a:lvl2pPr marL="0" indent="457200">
              <a:spcBef>
                <a:spcPts val="400"/>
              </a:spcBef>
              <a:buSzTx/>
              <a:buNone/>
              <a:defRPr sz="2000"/>
            </a:lvl2pPr>
            <a:lvl3pPr marL="0" indent="914400">
              <a:spcBef>
                <a:spcPts val="400"/>
              </a:spcBef>
              <a:buSzTx/>
              <a:buNone/>
              <a:defRPr sz="2000"/>
            </a:lvl3pPr>
            <a:lvl4pPr marL="0" indent="1371600">
              <a:spcBef>
                <a:spcPts val="400"/>
              </a:spcBef>
              <a:buSzTx/>
              <a:buNone/>
              <a:defRPr sz="2000"/>
            </a:lvl4pPr>
            <a:lvl5pPr marL="0" indent="1828800">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5926"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525786672"/>
      </p:ext>
    </p:extLst>
  </p:cSld>
  <p:clrMapOvr>
    <a:masterClrMapping/>
  </p:clrMapOvr>
  <p:transition spd="med"/>
</p:sldLayout>
</file>

<file path=ppt/slideLayouts/slideLayout424.xml><?xml version="1.0" encoding="utf-8"?>
<p:sldLayout xmlns:a="http://schemas.openxmlformats.org/drawingml/2006/main" xmlns:r="http://schemas.openxmlformats.org/officeDocument/2006/relationships" xmlns:p="http://schemas.openxmlformats.org/presentationml/2006/main" type="tx">
  <p:cSld name="31_Two Content">
    <p:spTree>
      <p:nvGrpSpPr>
        <p:cNvPr id="1" name=""/>
        <p:cNvGrpSpPr/>
        <p:nvPr/>
      </p:nvGrpSpPr>
      <p:grpSpPr>
        <a:xfrm>
          <a:off x="0" y="0"/>
          <a:ext cx="0" cy="0"/>
          <a:chOff x="0" y="0"/>
          <a:chExt cx="0" cy="0"/>
        </a:xfrm>
      </p:grpSpPr>
      <p:sp>
        <p:nvSpPr>
          <p:cNvPr id="5933" name="Title Text"/>
          <p:cNvSpPr txBox="1">
            <a:spLocks noGrp="1"/>
          </p:cNvSpPr>
          <p:nvPr>
            <p:ph type="title"/>
          </p:nvPr>
        </p:nvSpPr>
        <p:spPr>
          <a:prstGeom prst="rect">
            <a:avLst/>
          </a:prstGeom>
        </p:spPr>
        <p:txBody>
          <a:bodyPr/>
          <a:lstStyle/>
          <a:p>
            <a:r>
              <a:t>Title Text</a:t>
            </a:r>
          </a:p>
        </p:txBody>
      </p:sp>
      <p:sp>
        <p:nvSpPr>
          <p:cNvPr id="5934" name="Body Level One…"/>
          <p:cNvSpPr txBox="1">
            <a:spLocks noGrp="1"/>
          </p:cNvSpPr>
          <p:nvPr>
            <p:ph type="body" sz="half" idx="1"/>
          </p:nvPr>
        </p:nvSpPr>
        <p:spPr>
          <a:xfrm>
            <a:off x="1062037" y="1766888"/>
            <a:ext cx="3808414" cy="4113213"/>
          </a:xfrm>
          <a:prstGeom prst="rect">
            <a:avLst/>
          </a:prstGeom>
        </p:spPr>
        <p:txBody>
          <a:bodyPr>
            <a:normAutofit/>
          </a:bodyPr>
          <a:lstStyle>
            <a:lvl1pPr>
              <a:spcBef>
                <a:spcPts val="600"/>
              </a:spcBef>
              <a:buBlip>
                <a:blip r:embed="rId2"/>
              </a:buBlip>
              <a:defRPr sz="2800"/>
            </a:lvl1pPr>
            <a:lvl2pPr marL="790575" indent="-333375">
              <a:spcBef>
                <a:spcPts val="600"/>
              </a:spcBef>
              <a:buBlip>
                <a:blip r:embed="rId3"/>
              </a:buBlip>
              <a:defRPr sz="2800"/>
            </a:lvl2pPr>
            <a:lvl3pPr marL="1234439" indent="-320039">
              <a:spcBef>
                <a:spcPts val="600"/>
              </a:spcBef>
              <a:defRPr sz="2800"/>
            </a:lvl3pPr>
            <a:lvl4pPr marL="1727200" indent="-355600">
              <a:spcBef>
                <a:spcPts val="600"/>
              </a:spcBef>
              <a:defRPr sz="2800"/>
            </a:lvl4pPr>
            <a:lvl5pPr marL="2184400" indent="-355600">
              <a:spcBef>
                <a:spcPts val="600"/>
              </a:spcBef>
              <a:defRPr sz="2800"/>
            </a:lvl5pPr>
          </a:lstStyle>
          <a:p>
            <a:r>
              <a:t>Body Level One</a:t>
            </a:r>
          </a:p>
          <a:p>
            <a:pPr lvl="1"/>
            <a:r>
              <a:t>Body Level Two</a:t>
            </a:r>
          </a:p>
          <a:p>
            <a:pPr lvl="2"/>
            <a:r>
              <a:t>Body Level Three</a:t>
            </a:r>
          </a:p>
          <a:p>
            <a:pPr lvl="3"/>
            <a:r>
              <a:t>Body Level Four</a:t>
            </a:r>
          </a:p>
          <a:p>
            <a:pPr lvl="4"/>
            <a:r>
              <a:t>Body Level Five</a:t>
            </a:r>
          </a:p>
        </p:txBody>
      </p:sp>
      <p:sp>
        <p:nvSpPr>
          <p:cNvPr id="5935"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606804502"/>
      </p:ext>
    </p:extLst>
  </p:cSld>
  <p:clrMapOvr>
    <a:masterClrMapping/>
  </p:clrMapOvr>
  <p:transition spd="med"/>
</p:sldLayout>
</file>

<file path=ppt/slideLayouts/slideLayout425.xml><?xml version="1.0" encoding="utf-8"?>
<p:sldLayout xmlns:a="http://schemas.openxmlformats.org/drawingml/2006/main" xmlns:r="http://schemas.openxmlformats.org/officeDocument/2006/relationships" xmlns:p="http://schemas.openxmlformats.org/presentationml/2006/main" type="tx">
  <p:cSld name="31_Comparison">
    <p:spTree>
      <p:nvGrpSpPr>
        <p:cNvPr id="1" name=""/>
        <p:cNvGrpSpPr/>
        <p:nvPr/>
      </p:nvGrpSpPr>
      <p:grpSpPr>
        <a:xfrm>
          <a:off x="0" y="0"/>
          <a:ext cx="0" cy="0"/>
          <a:chOff x="0" y="0"/>
          <a:chExt cx="0" cy="0"/>
        </a:xfrm>
      </p:grpSpPr>
      <p:sp>
        <p:nvSpPr>
          <p:cNvPr id="5942" name="Title Text"/>
          <p:cNvSpPr txBox="1">
            <a:spLocks noGrp="1"/>
          </p:cNvSpPr>
          <p:nvPr>
            <p:ph type="title"/>
          </p:nvPr>
        </p:nvSpPr>
        <p:spPr>
          <a:xfrm>
            <a:off x="457200" y="274638"/>
            <a:ext cx="8229600" cy="1143001"/>
          </a:xfrm>
          <a:prstGeom prst="rect">
            <a:avLst/>
          </a:prstGeom>
        </p:spPr>
        <p:txBody>
          <a:bodyPr/>
          <a:lstStyle/>
          <a:p>
            <a:r>
              <a:t>Title Text</a:t>
            </a:r>
          </a:p>
        </p:txBody>
      </p:sp>
      <p:sp>
        <p:nvSpPr>
          <p:cNvPr id="5943"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vl1pPr>
            <a:lvl2pPr marL="0" indent="457200">
              <a:spcBef>
                <a:spcPts val="500"/>
              </a:spcBef>
              <a:buSzTx/>
              <a:buNone/>
              <a:defRPr sz="2400" b="1"/>
            </a:lvl2pPr>
            <a:lvl3pPr marL="0" indent="914400">
              <a:spcBef>
                <a:spcPts val="500"/>
              </a:spcBef>
              <a:buSzTx/>
              <a:buNone/>
              <a:defRPr sz="2400" b="1"/>
            </a:lvl3pPr>
            <a:lvl4pPr marL="0" indent="1371600">
              <a:spcBef>
                <a:spcPts val="500"/>
              </a:spcBef>
              <a:buSzTx/>
              <a:buNone/>
              <a:defRPr sz="2400" b="1"/>
            </a:lvl4pPr>
            <a:lvl5pPr marL="0" indent="1828800">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5944"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pPr>
            <a:endParaRPr/>
          </a:p>
        </p:txBody>
      </p:sp>
      <p:sp>
        <p:nvSpPr>
          <p:cNvPr id="5945"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168586411"/>
      </p:ext>
    </p:extLst>
  </p:cSld>
  <p:clrMapOvr>
    <a:masterClrMapping/>
  </p:clrMapOvr>
  <p:transition spd="med"/>
</p:sldLayout>
</file>

<file path=ppt/slideLayouts/slideLayout426.xml><?xml version="1.0" encoding="utf-8"?>
<p:sldLayout xmlns:a="http://schemas.openxmlformats.org/drawingml/2006/main" xmlns:r="http://schemas.openxmlformats.org/officeDocument/2006/relationships" xmlns:p="http://schemas.openxmlformats.org/presentationml/2006/main" type="tx">
  <p:cSld name="32_Title Only">
    <p:spTree>
      <p:nvGrpSpPr>
        <p:cNvPr id="1" name=""/>
        <p:cNvGrpSpPr/>
        <p:nvPr/>
      </p:nvGrpSpPr>
      <p:grpSpPr>
        <a:xfrm>
          <a:off x="0" y="0"/>
          <a:ext cx="0" cy="0"/>
          <a:chOff x="0" y="0"/>
          <a:chExt cx="0" cy="0"/>
        </a:xfrm>
      </p:grpSpPr>
      <p:sp>
        <p:nvSpPr>
          <p:cNvPr id="5952" name="Title Text"/>
          <p:cNvSpPr txBox="1">
            <a:spLocks noGrp="1"/>
          </p:cNvSpPr>
          <p:nvPr>
            <p:ph type="title"/>
          </p:nvPr>
        </p:nvSpPr>
        <p:spPr>
          <a:prstGeom prst="rect">
            <a:avLst/>
          </a:prstGeom>
        </p:spPr>
        <p:txBody>
          <a:bodyPr/>
          <a:lstStyle/>
          <a:p>
            <a:r>
              <a:t>Title Text</a:t>
            </a:r>
          </a:p>
        </p:txBody>
      </p:sp>
      <p:sp>
        <p:nvSpPr>
          <p:cNvPr id="5953"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249352637"/>
      </p:ext>
    </p:extLst>
  </p:cSld>
  <p:clrMapOvr>
    <a:masterClrMapping/>
  </p:clrMapOvr>
  <p:transition spd="med"/>
</p:sldLayout>
</file>

<file path=ppt/slideLayouts/slideLayout427.xml><?xml version="1.0" encoding="utf-8"?>
<p:sldLayout xmlns:a="http://schemas.openxmlformats.org/drawingml/2006/main" xmlns:r="http://schemas.openxmlformats.org/officeDocument/2006/relationships" xmlns:p="http://schemas.openxmlformats.org/presentationml/2006/main" type="tx">
  <p:cSld name="36_Blank">
    <p:spTree>
      <p:nvGrpSpPr>
        <p:cNvPr id="1" name=""/>
        <p:cNvGrpSpPr/>
        <p:nvPr/>
      </p:nvGrpSpPr>
      <p:grpSpPr>
        <a:xfrm>
          <a:off x="0" y="0"/>
          <a:ext cx="0" cy="0"/>
          <a:chOff x="0" y="0"/>
          <a:chExt cx="0" cy="0"/>
        </a:xfrm>
      </p:grpSpPr>
      <p:sp>
        <p:nvSpPr>
          <p:cNvPr id="5960"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818527370"/>
      </p:ext>
    </p:extLst>
  </p:cSld>
  <p:clrMapOvr>
    <a:masterClrMapping/>
  </p:clrMapOvr>
  <p:transition spd="med"/>
</p:sldLayout>
</file>

<file path=ppt/slideLayouts/slideLayout428.xml><?xml version="1.0" encoding="utf-8"?>
<p:sldLayout xmlns:a="http://schemas.openxmlformats.org/drawingml/2006/main" xmlns:r="http://schemas.openxmlformats.org/officeDocument/2006/relationships" xmlns:p="http://schemas.openxmlformats.org/presentationml/2006/main" type="tx">
  <p:cSld name="31_Content with Caption">
    <p:spTree>
      <p:nvGrpSpPr>
        <p:cNvPr id="1" name=""/>
        <p:cNvGrpSpPr/>
        <p:nvPr/>
      </p:nvGrpSpPr>
      <p:grpSpPr>
        <a:xfrm>
          <a:off x="0" y="0"/>
          <a:ext cx="0" cy="0"/>
          <a:chOff x="0" y="0"/>
          <a:chExt cx="0" cy="0"/>
        </a:xfrm>
      </p:grpSpPr>
      <p:sp>
        <p:nvSpPr>
          <p:cNvPr id="5967" name="Title Text"/>
          <p:cNvSpPr txBox="1">
            <a:spLocks noGrp="1"/>
          </p:cNvSpPr>
          <p:nvPr>
            <p:ph type="title"/>
          </p:nvPr>
        </p:nvSpPr>
        <p:spPr>
          <a:xfrm>
            <a:off x="457200" y="273050"/>
            <a:ext cx="3008314" cy="1162050"/>
          </a:xfrm>
          <a:prstGeom prst="rect">
            <a:avLst/>
          </a:prstGeom>
        </p:spPr>
        <p:txBody>
          <a:bodyPr/>
          <a:lstStyle>
            <a:lvl1pPr>
              <a:defRPr sz="2000" b="1"/>
            </a:lvl1pPr>
          </a:lstStyle>
          <a:p>
            <a:r>
              <a:t>Title Text</a:t>
            </a:r>
          </a:p>
        </p:txBody>
      </p:sp>
      <p:sp>
        <p:nvSpPr>
          <p:cNvPr id="5968" name="Body Level One…"/>
          <p:cNvSpPr txBox="1">
            <a:spLocks noGrp="1"/>
          </p:cNvSpPr>
          <p:nvPr>
            <p:ph type="body" idx="1"/>
          </p:nvPr>
        </p:nvSpPr>
        <p:spPr>
          <a:xfrm>
            <a:off x="3575050" y="273050"/>
            <a:ext cx="5111750" cy="5853113"/>
          </a:xfrm>
          <a:prstGeom prst="rect">
            <a:avLst/>
          </a:prstGeom>
        </p:spPr>
        <p:txBody>
          <a:bodyPr>
            <a:normAutofit/>
          </a:bodyPr>
          <a:lstStyle>
            <a:lvl1pPr>
              <a:buBlip>
                <a:blip r:embed="rId2"/>
              </a:buBlip>
            </a:lvl1pPr>
            <a:lvl2pPr>
              <a:buBlip>
                <a:blip r:embed="rId3"/>
              </a:buBlip>
            </a:lvl2pPr>
          </a:lstStyle>
          <a:p>
            <a:r>
              <a:t>Body Level One</a:t>
            </a:r>
          </a:p>
          <a:p>
            <a:pPr lvl="1"/>
            <a:r>
              <a:t>Body Level Two</a:t>
            </a:r>
          </a:p>
          <a:p>
            <a:pPr lvl="2"/>
            <a:r>
              <a:t>Body Level Three</a:t>
            </a:r>
          </a:p>
          <a:p>
            <a:pPr lvl="3"/>
            <a:r>
              <a:t>Body Level Four</a:t>
            </a:r>
          </a:p>
          <a:p>
            <a:pPr lvl="4"/>
            <a:r>
              <a:t>Body Level Five</a:t>
            </a:r>
          </a:p>
        </p:txBody>
      </p:sp>
      <p:sp>
        <p:nvSpPr>
          <p:cNvPr id="5969"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pPr>
            <a:endParaRPr/>
          </a:p>
        </p:txBody>
      </p:sp>
      <p:sp>
        <p:nvSpPr>
          <p:cNvPr id="5970"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681107647"/>
      </p:ext>
    </p:extLst>
  </p:cSld>
  <p:clrMapOvr>
    <a:masterClrMapping/>
  </p:clrMapOvr>
  <p:transition spd="med"/>
</p:sldLayout>
</file>

<file path=ppt/slideLayouts/slideLayout429.xml><?xml version="1.0" encoding="utf-8"?>
<p:sldLayout xmlns:a="http://schemas.openxmlformats.org/drawingml/2006/main" xmlns:r="http://schemas.openxmlformats.org/officeDocument/2006/relationships" xmlns:p="http://schemas.openxmlformats.org/presentationml/2006/main" type="tx">
  <p:cSld name="31_Picture with Caption">
    <p:spTree>
      <p:nvGrpSpPr>
        <p:cNvPr id="1" name=""/>
        <p:cNvGrpSpPr/>
        <p:nvPr/>
      </p:nvGrpSpPr>
      <p:grpSpPr>
        <a:xfrm>
          <a:off x="0" y="0"/>
          <a:ext cx="0" cy="0"/>
          <a:chOff x="0" y="0"/>
          <a:chExt cx="0" cy="0"/>
        </a:xfrm>
      </p:grpSpPr>
      <p:sp>
        <p:nvSpPr>
          <p:cNvPr id="5977" name="Title Text"/>
          <p:cNvSpPr txBox="1">
            <a:spLocks noGrp="1"/>
          </p:cNvSpPr>
          <p:nvPr>
            <p:ph type="title"/>
          </p:nvPr>
        </p:nvSpPr>
        <p:spPr>
          <a:xfrm>
            <a:off x="1792288" y="4800600"/>
            <a:ext cx="5486401" cy="566738"/>
          </a:xfrm>
          <a:prstGeom prst="rect">
            <a:avLst/>
          </a:prstGeom>
        </p:spPr>
        <p:txBody>
          <a:bodyPr/>
          <a:lstStyle>
            <a:lvl1pPr>
              <a:defRPr sz="2000" b="1"/>
            </a:lvl1pPr>
          </a:lstStyle>
          <a:p>
            <a:r>
              <a:t>Title Text</a:t>
            </a:r>
          </a:p>
        </p:txBody>
      </p:sp>
      <p:sp>
        <p:nvSpPr>
          <p:cNvPr id="5978"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5979"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vl1pPr>
            <a:lvl2pPr marL="0" indent="457200">
              <a:spcBef>
                <a:spcPts val="300"/>
              </a:spcBef>
              <a:buSzTx/>
              <a:buNone/>
              <a:defRPr sz="1400"/>
            </a:lvl2pPr>
            <a:lvl3pPr marL="0" indent="914400">
              <a:spcBef>
                <a:spcPts val="300"/>
              </a:spcBef>
              <a:buSzTx/>
              <a:buNone/>
              <a:defRPr sz="1400"/>
            </a:lvl3pPr>
            <a:lvl4pPr marL="0" indent="1371600">
              <a:spcBef>
                <a:spcPts val="300"/>
              </a:spcBef>
              <a:buSzTx/>
              <a:buNone/>
              <a:defRPr sz="1400"/>
            </a:lvl4pPr>
            <a:lvl5pPr marL="0" indent="1828800">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5980"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604634008"/>
      </p:ext>
    </p:extLst>
  </p:cSld>
  <p:clrMapOvr>
    <a:masterClrMapping/>
  </p:clrMapOvr>
  <p:transition spd="med"/>
</p:sldLayout>
</file>

<file path=ppt/slideLayouts/slideLayout4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a:defRPr b="1" i="0">
                <a:latin typeface="Arial" panose="020B0604020202020204" pitchFamily="34" charset="0"/>
                <a:cs typeface="Arial" panose="020B0604020202020204" pitchFamily="34" charset="0"/>
              </a:defRPr>
            </a:lvl1pPr>
          </a:lstStyle>
          <a:p>
            <a:fld id="{52F367E4-7E1D-FF4E-AF00-438FDA6547A0}" type="datetimeFigureOut">
              <a:rPr lang="en-US" smtClean="0"/>
              <a:pPr/>
              <a:t>2/15/24</a:t>
            </a:fld>
            <a:endParaRPr lang="en-US" dirty="0"/>
          </a:p>
        </p:txBody>
      </p:sp>
      <p:sp>
        <p:nvSpPr>
          <p:cNvPr id="4" name="Rectangle 5"/>
          <p:cNvSpPr>
            <a:spLocks noGrp="1" noChangeArrowheads="1"/>
          </p:cNvSpPr>
          <p:nvPr>
            <p:ph type="ftr" sz="quarter" idx="11"/>
          </p:nvPr>
        </p:nvSpPr>
        <p:spPr/>
        <p:txBody>
          <a:bodyPr/>
          <a:lstStyle>
            <a:lvl1pPr>
              <a:defRPr b="1" i="0">
                <a:latin typeface="Arial" panose="020B0604020202020204" pitchFamily="34" charset="0"/>
                <a:cs typeface="Arial" panose="020B0604020202020204" pitchFamily="34" charset="0"/>
              </a:defRPr>
            </a:lvl1pPr>
          </a:lstStyle>
          <a:p>
            <a:endParaRPr lang="en-US" dirty="0"/>
          </a:p>
        </p:txBody>
      </p:sp>
      <p:sp>
        <p:nvSpPr>
          <p:cNvPr id="5" name="Rectangle 6"/>
          <p:cNvSpPr>
            <a:spLocks noGrp="1" noChangeArrowheads="1"/>
          </p:cNvSpPr>
          <p:nvPr>
            <p:ph type="sldNum" sz="quarter" idx="12"/>
          </p:nvPr>
        </p:nvSpPr>
        <p:spPr/>
        <p:txBody>
          <a:bodyPr/>
          <a:lstStyle>
            <a:lvl1pPr>
              <a:defRPr b="1" i="0">
                <a:latin typeface="Arial" panose="020B0604020202020204" pitchFamily="34" charset="0"/>
                <a:cs typeface="Arial" panose="020B0604020202020204" pitchFamily="34" charset="0"/>
              </a:defRPr>
            </a:lvl1pPr>
          </a:lstStyle>
          <a:p>
            <a:fld id="{8C99E196-A115-2F47-A252-2B1A00B54207}" type="slidenum">
              <a:rPr lang="en-US" smtClean="0"/>
              <a:pPr/>
              <a:t>‹#›</a:t>
            </a:fld>
            <a:endParaRPr lang="en-US" dirty="0"/>
          </a:p>
        </p:txBody>
      </p:sp>
    </p:spTree>
    <p:extLst>
      <p:ext uri="{BB962C8B-B14F-4D97-AF65-F5344CB8AC3E}">
        <p14:creationId xmlns:p14="http://schemas.microsoft.com/office/powerpoint/2010/main" val="2594348866"/>
      </p:ext>
    </p:extLst>
  </p:cSld>
  <p:clrMapOvr>
    <a:masterClrMapping/>
  </p:clrMapOvr>
</p:sldLayout>
</file>

<file path=ppt/slideLayouts/slideLayout430.xml><?xml version="1.0" encoding="utf-8"?>
<p:sldLayout xmlns:a="http://schemas.openxmlformats.org/drawingml/2006/main" xmlns:r="http://schemas.openxmlformats.org/officeDocument/2006/relationships" xmlns:p="http://schemas.openxmlformats.org/presentationml/2006/main" showMasterSp="0" type="tx">
  <p:cSld name="40_Title Slide">
    <p:spTree>
      <p:nvGrpSpPr>
        <p:cNvPr id="1" name=""/>
        <p:cNvGrpSpPr/>
        <p:nvPr/>
      </p:nvGrpSpPr>
      <p:grpSpPr>
        <a:xfrm>
          <a:off x="0" y="0"/>
          <a:ext cx="0" cy="0"/>
          <a:chOff x="0" y="0"/>
          <a:chExt cx="0" cy="0"/>
        </a:xfrm>
      </p:grpSpPr>
      <p:sp>
        <p:nvSpPr>
          <p:cNvPr id="5987" name="Title Text"/>
          <p:cNvSpPr txBox="1">
            <a:spLocks noGrp="1"/>
          </p:cNvSpPr>
          <p:nvPr>
            <p:ph type="title"/>
          </p:nvPr>
        </p:nvSpPr>
        <p:spPr>
          <a:xfrm>
            <a:off x="1752600" y="990600"/>
            <a:ext cx="6400800" cy="2514600"/>
          </a:xfrm>
          <a:prstGeom prst="rect">
            <a:avLst/>
          </a:prstGeom>
        </p:spPr>
        <p:txBody>
          <a:bodyPr/>
          <a:lstStyle>
            <a:lvl1pPr algn="ctr"/>
          </a:lstStyle>
          <a:p>
            <a:r>
              <a:t>Title Text</a:t>
            </a:r>
          </a:p>
        </p:txBody>
      </p:sp>
      <p:sp>
        <p:nvSpPr>
          <p:cNvPr id="5988" name="Body Level One…"/>
          <p:cNvSpPr txBox="1">
            <a:spLocks noGrp="1"/>
          </p:cNvSpPr>
          <p:nvPr>
            <p:ph type="body" sz="quarter" idx="1"/>
          </p:nvPr>
        </p:nvSpPr>
        <p:spPr>
          <a:xfrm>
            <a:off x="1752600" y="3886200"/>
            <a:ext cx="6400800" cy="1752600"/>
          </a:xfrm>
          <a:prstGeom prst="rect">
            <a:avLst/>
          </a:prstGeom>
        </p:spPr>
        <p:txBody>
          <a:bodyPr>
            <a:normAutofit/>
          </a:bodyPr>
          <a:lstStyle>
            <a:lvl1pPr marL="0" indent="0" algn="ctr">
              <a:buSzTx/>
              <a:buNone/>
            </a:lvl1pPr>
            <a:lvl2pPr algn="ctr">
              <a:buBlip>
                <a:blip r:embed="rId2"/>
              </a:buBlip>
            </a:lvl2pPr>
            <a:lvl3pPr algn="ctr"/>
            <a:lvl4pPr algn="ctr"/>
            <a:lvl5pPr algn="ctr"/>
          </a:lstStyle>
          <a:p>
            <a:r>
              <a:t>Body Level One</a:t>
            </a:r>
          </a:p>
          <a:p>
            <a:pPr lvl="1"/>
            <a:r>
              <a:t>Body Level Two</a:t>
            </a:r>
          </a:p>
          <a:p>
            <a:pPr lvl="2"/>
            <a:r>
              <a:t>Body Level Three</a:t>
            </a:r>
          </a:p>
          <a:p>
            <a:pPr lvl="3"/>
            <a:r>
              <a:t>Body Level Four</a:t>
            </a:r>
          </a:p>
          <a:p>
            <a:pPr lvl="4"/>
            <a:r>
              <a:t>Body Level Five</a:t>
            </a:r>
          </a:p>
        </p:txBody>
      </p:sp>
      <p:grpSp>
        <p:nvGrpSpPr>
          <p:cNvPr id="5991" name="Group 7"/>
          <p:cNvGrpSpPr/>
          <p:nvPr/>
        </p:nvGrpSpPr>
        <p:grpSpPr>
          <a:xfrm>
            <a:off x="0" y="0"/>
            <a:ext cx="6362700" cy="6858000"/>
            <a:chOff x="0" y="0"/>
            <a:chExt cx="6362700" cy="6858000"/>
          </a:xfrm>
        </p:grpSpPr>
        <p:pic>
          <p:nvPicPr>
            <p:cNvPr id="5989" name="Picture 8" descr="Picture 8"/>
            <p:cNvPicPr>
              <a:picLocks noChangeAspect="1"/>
            </p:cNvPicPr>
            <p:nvPr/>
          </p:nvPicPr>
          <p:blipFill>
            <a:blip r:embed="rId3" cstate="print"/>
            <a:stretch>
              <a:fillRect/>
            </a:stretch>
          </p:blipFill>
          <p:spPr>
            <a:xfrm>
              <a:off x="0" y="0"/>
              <a:ext cx="685800" cy="6858000"/>
            </a:xfrm>
            <a:prstGeom prst="rect">
              <a:avLst/>
            </a:prstGeom>
            <a:ln w="12700" cap="flat">
              <a:noFill/>
              <a:miter lim="400000"/>
            </a:ln>
            <a:effectLst/>
          </p:spPr>
        </p:pic>
        <p:pic>
          <p:nvPicPr>
            <p:cNvPr id="5990" name="Picture 9" descr="Picture 9"/>
            <p:cNvPicPr>
              <a:picLocks noChangeAspect="1"/>
            </p:cNvPicPr>
            <p:nvPr/>
          </p:nvPicPr>
          <p:blipFill>
            <a:blip r:embed="rId4" cstate="print"/>
            <a:stretch>
              <a:fillRect/>
            </a:stretch>
          </p:blipFill>
          <p:spPr>
            <a:xfrm>
              <a:off x="3505200" y="5715000"/>
              <a:ext cx="2857500" cy="95250"/>
            </a:xfrm>
            <a:prstGeom prst="rect">
              <a:avLst/>
            </a:prstGeom>
            <a:ln w="12700" cap="flat">
              <a:noFill/>
              <a:miter lim="400000"/>
            </a:ln>
            <a:effectLst/>
          </p:spPr>
        </p:pic>
      </p:grpSp>
      <p:pic>
        <p:nvPicPr>
          <p:cNvPr id="5992" name="Picture 10" descr="Picture 10"/>
          <p:cNvPicPr>
            <a:picLocks noChangeAspect="1"/>
          </p:cNvPicPr>
          <p:nvPr/>
        </p:nvPicPr>
        <p:blipFill>
          <a:blip r:embed="rId5" cstate="print"/>
          <a:stretch>
            <a:fillRect/>
          </a:stretch>
        </p:blipFill>
        <p:spPr>
          <a:xfrm>
            <a:off x="1981200" y="3657600"/>
            <a:ext cx="5715000" cy="95250"/>
          </a:xfrm>
          <a:prstGeom prst="rect">
            <a:avLst/>
          </a:prstGeom>
          <a:ln w="12700">
            <a:miter lim="400000"/>
          </a:ln>
        </p:spPr>
      </p:pic>
      <p:sp>
        <p:nvSpPr>
          <p:cNvPr id="5993" name="Slide Number"/>
          <p:cNvSpPr txBox="1">
            <a:spLocks noGrp="1"/>
          </p:cNvSpPr>
          <p:nvPr>
            <p:ph type="sldNum" sz="quarter" idx="2"/>
          </p:nvPr>
        </p:nvSpPr>
        <p:spPr>
          <a:xfrm>
            <a:off x="8605062" y="6550224"/>
            <a:ext cx="310339" cy="307777"/>
          </a:xfrm>
          <a:prstGeom prst="rect">
            <a:avLst/>
          </a:prstGeom>
        </p:spPr>
        <p:txBody>
          <a:bodyPr/>
          <a:lstStyle>
            <a:lvl1pPr algn="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260716672"/>
      </p:ext>
    </p:extLst>
  </p:cSld>
  <p:clrMapOvr>
    <a:masterClrMapping/>
  </p:clrMapOvr>
  <p:transition spd="med"/>
</p:sldLayout>
</file>

<file path=ppt/slideLayouts/slideLayout431.xml><?xml version="1.0" encoding="utf-8"?>
<p:sldLayout xmlns:a="http://schemas.openxmlformats.org/drawingml/2006/main" xmlns:r="http://schemas.openxmlformats.org/officeDocument/2006/relationships" xmlns:p="http://schemas.openxmlformats.org/presentationml/2006/main" type="tx">
  <p:cSld name="38_Title and Content">
    <p:spTree>
      <p:nvGrpSpPr>
        <p:cNvPr id="1" name=""/>
        <p:cNvGrpSpPr/>
        <p:nvPr/>
      </p:nvGrpSpPr>
      <p:grpSpPr>
        <a:xfrm>
          <a:off x="0" y="0"/>
          <a:ext cx="0" cy="0"/>
          <a:chOff x="0" y="0"/>
          <a:chExt cx="0" cy="0"/>
        </a:xfrm>
      </p:grpSpPr>
      <p:sp>
        <p:nvSpPr>
          <p:cNvPr id="6000" name="Title Text"/>
          <p:cNvSpPr txBox="1">
            <a:spLocks noGrp="1"/>
          </p:cNvSpPr>
          <p:nvPr>
            <p:ph type="title"/>
          </p:nvPr>
        </p:nvSpPr>
        <p:spPr>
          <a:prstGeom prst="rect">
            <a:avLst/>
          </a:prstGeom>
        </p:spPr>
        <p:txBody>
          <a:bodyPr/>
          <a:lstStyle/>
          <a:p>
            <a:r>
              <a:t>Title Text</a:t>
            </a:r>
          </a:p>
        </p:txBody>
      </p:sp>
      <p:sp>
        <p:nvSpPr>
          <p:cNvPr id="6001" name="Body Level One…"/>
          <p:cNvSpPr txBox="1">
            <a:spLocks noGrp="1"/>
          </p:cNvSpPr>
          <p:nvPr>
            <p:ph type="body" idx="1"/>
          </p:nvPr>
        </p:nvSpPr>
        <p:spPr>
          <a:xfrm>
            <a:off x="1062037" y="1766888"/>
            <a:ext cx="7769226" cy="4113213"/>
          </a:xfrm>
          <a:prstGeom prst="rect">
            <a:avLst/>
          </a:prstGeom>
        </p:spPr>
        <p:txBody>
          <a:bodyPr>
            <a:normAutofit/>
          </a:bodyPr>
          <a:lstStyle>
            <a:lvl1pPr>
              <a:buBlip>
                <a:blip r:embed="rId2"/>
              </a:buBlip>
            </a:lvl1pPr>
            <a:lvl2pPr>
              <a:buBlip>
                <a:blip r:embed="rId3"/>
              </a:buBlip>
            </a:lvl2pPr>
          </a:lstStyle>
          <a:p>
            <a:r>
              <a:t>Body Level One</a:t>
            </a:r>
          </a:p>
          <a:p>
            <a:pPr lvl="1"/>
            <a:r>
              <a:t>Body Level Two</a:t>
            </a:r>
          </a:p>
          <a:p>
            <a:pPr lvl="2"/>
            <a:r>
              <a:t>Body Level Three</a:t>
            </a:r>
          </a:p>
          <a:p>
            <a:pPr lvl="3"/>
            <a:r>
              <a:t>Body Level Four</a:t>
            </a:r>
          </a:p>
          <a:p>
            <a:pPr lvl="4"/>
            <a:r>
              <a:t>Body Level Five</a:t>
            </a:r>
          </a:p>
        </p:txBody>
      </p:sp>
      <p:sp>
        <p:nvSpPr>
          <p:cNvPr id="6002"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139136191"/>
      </p:ext>
    </p:extLst>
  </p:cSld>
  <p:clrMapOvr>
    <a:masterClrMapping/>
  </p:clrMapOvr>
  <p:transition spd="med"/>
</p:sldLayout>
</file>

<file path=ppt/slideLayouts/slideLayout432.xml><?xml version="1.0" encoding="utf-8"?>
<p:sldLayout xmlns:a="http://schemas.openxmlformats.org/drawingml/2006/main" xmlns:r="http://schemas.openxmlformats.org/officeDocument/2006/relationships" xmlns:p="http://schemas.openxmlformats.org/presentationml/2006/main" type="tx">
  <p:cSld name="31_Section Header">
    <p:spTree>
      <p:nvGrpSpPr>
        <p:cNvPr id="1" name=""/>
        <p:cNvGrpSpPr/>
        <p:nvPr/>
      </p:nvGrpSpPr>
      <p:grpSpPr>
        <a:xfrm>
          <a:off x="0" y="0"/>
          <a:ext cx="0" cy="0"/>
          <a:chOff x="0" y="0"/>
          <a:chExt cx="0" cy="0"/>
        </a:xfrm>
      </p:grpSpPr>
      <p:sp>
        <p:nvSpPr>
          <p:cNvPr id="6009" name="Title Text"/>
          <p:cNvSpPr txBox="1">
            <a:spLocks noGrp="1"/>
          </p:cNvSpPr>
          <p:nvPr>
            <p:ph type="title"/>
          </p:nvPr>
        </p:nvSpPr>
        <p:spPr>
          <a:xfrm>
            <a:off x="722312" y="4406900"/>
            <a:ext cx="7772401" cy="1362075"/>
          </a:xfrm>
          <a:prstGeom prst="rect">
            <a:avLst/>
          </a:prstGeom>
        </p:spPr>
        <p:txBody>
          <a:bodyPr anchor="t"/>
          <a:lstStyle>
            <a:lvl1pPr>
              <a:defRPr sz="4000" b="1" cap="all"/>
            </a:lvl1pPr>
          </a:lstStyle>
          <a:p>
            <a:r>
              <a:t>Title Text</a:t>
            </a:r>
          </a:p>
        </p:txBody>
      </p:sp>
      <p:sp>
        <p:nvSpPr>
          <p:cNvPr id="6010"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vl1pPr>
            <a:lvl2pPr marL="0" indent="457200">
              <a:spcBef>
                <a:spcPts val="400"/>
              </a:spcBef>
              <a:buSzTx/>
              <a:buNone/>
              <a:defRPr sz="2000"/>
            </a:lvl2pPr>
            <a:lvl3pPr marL="0" indent="914400">
              <a:spcBef>
                <a:spcPts val="400"/>
              </a:spcBef>
              <a:buSzTx/>
              <a:buNone/>
              <a:defRPr sz="2000"/>
            </a:lvl3pPr>
            <a:lvl4pPr marL="0" indent="1371600">
              <a:spcBef>
                <a:spcPts val="400"/>
              </a:spcBef>
              <a:buSzTx/>
              <a:buNone/>
              <a:defRPr sz="2000"/>
            </a:lvl4pPr>
            <a:lvl5pPr marL="0" indent="1828800">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6011"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749712630"/>
      </p:ext>
    </p:extLst>
  </p:cSld>
  <p:clrMapOvr>
    <a:masterClrMapping/>
  </p:clrMapOvr>
  <p:transition spd="med"/>
</p:sldLayout>
</file>

<file path=ppt/slideLayouts/slideLayout433.xml><?xml version="1.0" encoding="utf-8"?>
<p:sldLayout xmlns:a="http://schemas.openxmlformats.org/drawingml/2006/main" xmlns:r="http://schemas.openxmlformats.org/officeDocument/2006/relationships" xmlns:p="http://schemas.openxmlformats.org/presentationml/2006/main" type="tx">
  <p:cSld name="32_Two Content">
    <p:spTree>
      <p:nvGrpSpPr>
        <p:cNvPr id="1" name=""/>
        <p:cNvGrpSpPr/>
        <p:nvPr/>
      </p:nvGrpSpPr>
      <p:grpSpPr>
        <a:xfrm>
          <a:off x="0" y="0"/>
          <a:ext cx="0" cy="0"/>
          <a:chOff x="0" y="0"/>
          <a:chExt cx="0" cy="0"/>
        </a:xfrm>
      </p:grpSpPr>
      <p:sp>
        <p:nvSpPr>
          <p:cNvPr id="6018" name="Title Text"/>
          <p:cNvSpPr txBox="1">
            <a:spLocks noGrp="1"/>
          </p:cNvSpPr>
          <p:nvPr>
            <p:ph type="title"/>
          </p:nvPr>
        </p:nvSpPr>
        <p:spPr>
          <a:prstGeom prst="rect">
            <a:avLst/>
          </a:prstGeom>
        </p:spPr>
        <p:txBody>
          <a:bodyPr/>
          <a:lstStyle/>
          <a:p>
            <a:r>
              <a:t>Title Text</a:t>
            </a:r>
          </a:p>
        </p:txBody>
      </p:sp>
      <p:sp>
        <p:nvSpPr>
          <p:cNvPr id="6019" name="Body Level One…"/>
          <p:cNvSpPr txBox="1">
            <a:spLocks noGrp="1"/>
          </p:cNvSpPr>
          <p:nvPr>
            <p:ph type="body" sz="half" idx="1"/>
          </p:nvPr>
        </p:nvSpPr>
        <p:spPr>
          <a:xfrm>
            <a:off x="1062037" y="1766888"/>
            <a:ext cx="3808414" cy="4113213"/>
          </a:xfrm>
          <a:prstGeom prst="rect">
            <a:avLst/>
          </a:prstGeom>
        </p:spPr>
        <p:txBody>
          <a:bodyPr>
            <a:normAutofit/>
          </a:bodyPr>
          <a:lstStyle>
            <a:lvl1pPr>
              <a:spcBef>
                <a:spcPts val="600"/>
              </a:spcBef>
              <a:buBlip>
                <a:blip r:embed="rId2"/>
              </a:buBlip>
              <a:defRPr sz="2800"/>
            </a:lvl1pPr>
            <a:lvl2pPr marL="790575" indent="-333375">
              <a:spcBef>
                <a:spcPts val="600"/>
              </a:spcBef>
              <a:buBlip>
                <a:blip r:embed="rId3"/>
              </a:buBlip>
              <a:defRPr sz="2800"/>
            </a:lvl2pPr>
            <a:lvl3pPr marL="1234439" indent="-320039">
              <a:spcBef>
                <a:spcPts val="600"/>
              </a:spcBef>
              <a:defRPr sz="2800"/>
            </a:lvl3pPr>
            <a:lvl4pPr marL="1727200" indent="-355600">
              <a:spcBef>
                <a:spcPts val="600"/>
              </a:spcBef>
              <a:defRPr sz="2800"/>
            </a:lvl4pPr>
            <a:lvl5pPr marL="2184400" indent="-355600">
              <a:spcBef>
                <a:spcPts val="600"/>
              </a:spcBef>
              <a:defRPr sz="2800"/>
            </a:lvl5pPr>
          </a:lstStyle>
          <a:p>
            <a:r>
              <a:t>Body Level One</a:t>
            </a:r>
          </a:p>
          <a:p>
            <a:pPr lvl="1"/>
            <a:r>
              <a:t>Body Level Two</a:t>
            </a:r>
          </a:p>
          <a:p>
            <a:pPr lvl="2"/>
            <a:r>
              <a:t>Body Level Three</a:t>
            </a:r>
          </a:p>
          <a:p>
            <a:pPr lvl="3"/>
            <a:r>
              <a:t>Body Level Four</a:t>
            </a:r>
          </a:p>
          <a:p>
            <a:pPr lvl="4"/>
            <a:r>
              <a:t>Body Level Five</a:t>
            </a:r>
          </a:p>
        </p:txBody>
      </p:sp>
      <p:sp>
        <p:nvSpPr>
          <p:cNvPr id="6020"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873383498"/>
      </p:ext>
    </p:extLst>
  </p:cSld>
  <p:clrMapOvr>
    <a:masterClrMapping/>
  </p:clrMapOvr>
  <p:transition spd="med"/>
</p:sldLayout>
</file>

<file path=ppt/slideLayouts/slideLayout434.xml><?xml version="1.0" encoding="utf-8"?>
<p:sldLayout xmlns:a="http://schemas.openxmlformats.org/drawingml/2006/main" xmlns:r="http://schemas.openxmlformats.org/officeDocument/2006/relationships" xmlns:p="http://schemas.openxmlformats.org/presentationml/2006/main" type="tx">
  <p:cSld name="32_Comparison">
    <p:spTree>
      <p:nvGrpSpPr>
        <p:cNvPr id="1" name=""/>
        <p:cNvGrpSpPr/>
        <p:nvPr/>
      </p:nvGrpSpPr>
      <p:grpSpPr>
        <a:xfrm>
          <a:off x="0" y="0"/>
          <a:ext cx="0" cy="0"/>
          <a:chOff x="0" y="0"/>
          <a:chExt cx="0" cy="0"/>
        </a:xfrm>
      </p:grpSpPr>
      <p:sp>
        <p:nvSpPr>
          <p:cNvPr id="6027" name="Title Text"/>
          <p:cNvSpPr txBox="1">
            <a:spLocks noGrp="1"/>
          </p:cNvSpPr>
          <p:nvPr>
            <p:ph type="title"/>
          </p:nvPr>
        </p:nvSpPr>
        <p:spPr>
          <a:xfrm>
            <a:off x="457200" y="274638"/>
            <a:ext cx="8229600" cy="1143001"/>
          </a:xfrm>
          <a:prstGeom prst="rect">
            <a:avLst/>
          </a:prstGeom>
        </p:spPr>
        <p:txBody>
          <a:bodyPr/>
          <a:lstStyle/>
          <a:p>
            <a:r>
              <a:t>Title Text</a:t>
            </a:r>
          </a:p>
        </p:txBody>
      </p:sp>
      <p:sp>
        <p:nvSpPr>
          <p:cNvPr id="6028"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vl1pPr>
            <a:lvl2pPr marL="0" indent="457200">
              <a:spcBef>
                <a:spcPts val="500"/>
              </a:spcBef>
              <a:buSzTx/>
              <a:buNone/>
              <a:defRPr sz="2400" b="1"/>
            </a:lvl2pPr>
            <a:lvl3pPr marL="0" indent="914400">
              <a:spcBef>
                <a:spcPts val="500"/>
              </a:spcBef>
              <a:buSzTx/>
              <a:buNone/>
              <a:defRPr sz="2400" b="1"/>
            </a:lvl3pPr>
            <a:lvl4pPr marL="0" indent="1371600">
              <a:spcBef>
                <a:spcPts val="500"/>
              </a:spcBef>
              <a:buSzTx/>
              <a:buNone/>
              <a:defRPr sz="2400" b="1"/>
            </a:lvl4pPr>
            <a:lvl5pPr marL="0" indent="1828800">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6029"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pPr>
            <a:endParaRPr/>
          </a:p>
        </p:txBody>
      </p:sp>
      <p:sp>
        <p:nvSpPr>
          <p:cNvPr id="6030"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180533361"/>
      </p:ext>
    </p:extLst>
  </p:cSld>
  <p:clrMapOvr>
    <a:masterClrMapping/>
  </p:clrMapOvr>
  <p:transition spd="med"/>
</p:sldLayout>
</file>

<file path=ppt/slideLayouts/slideLayout435.xml><?xml version="1.0" encoding="utf-8"?>
<p:sldLayout xmlns:a="http://schemas.openxmlformats.org/drawingml/2006/main" xmlns:r="http://schemas.openxmlformats.org/officeDocument/2006/relationships" xmlns:p="http://schemas.openxmlformats.org/presentationml/2006/main" type="tx">
  <p:cSld name="33_Title Only">
    <p:spTree>
      <p:nvGrpSpPr>
        <p:cNvPr id="1" name=""/>
        <p:cNvGrpSpPr/>
        <p:nvPr/>
      </p:nvGrpSpPr>
      <p:grpSpPr>
        <a:xfrm>
          <a:off x="0" y="0"/>
          <a:ext cx="0" cy="0"/>
          <a:chOff x="0" y="0"/>
          <a:chExt cx="0" cy="0"/>
        </a:xfrm>
      </p:grpSpPr>
      <p:sp>
        <p:nvSpPr>
          <p:cNvPr id="6037" name="Title Text"/>
          <p:cNvSpPr txBox="1">
            <a:spLocks noGrp="1"/>
          </p:cNvSpPr>
          <p:nvPr>
            <p:ph type="title"/>
          </p:nvPr>
        </p:nvSpPr>
        <p:spPr>
          <a:prstGeom prst="rect">
            <a:avLst/>
          </a:prstGeom>
        </p:spPr>
        <p:txBody>
          <a:bodyPr/>
          <a:lstStyle/>
          <a:p>
            <a:r>
              <a:t>Title Text</a:t>
            </a:r>
          </a:p>
        </p:txBody>
      </p:sp>
      <p:sp>
        <p:nvSpPr>
          <p:cNvPr id="6038"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978215222"/>
      </p:ext>
    </p:extLst>
  </p:cSld>
  <p:clrMapOvr>
    <a:masterClrMapping/>
  </p:clrMapOvr>
  <p:transition spd="med"/>
</p:sldLayout>
</file>

<file path=ppt/slideLayouts/slideLayout436.xml><?xml version="1.0" encoding="utf-8"?>
<p:sldLayout xmlns:a="http://schemas.openxmlformats.org/drawingml/2006/main" xmlns:r="http://schemas.openxmlformats.org/officeDocument/2006/relationships" xmlns:p="http://schemas.openxmlformats.org/presentationml/2006/main" type="tx">
  <p:cSld name="37_Blank">
    <p:spTree>
      <p:nvGrpSpPr>
        <p:cNvPr id="1" name=""/>
        <p:cNvGrpSpPr/>
        <p:nvPr/>
      </p:nvGrpSpPr>
      <p:grpSpPr>
        <a:xfrm>
          <a:off x="0" y="0"/>
          <a:ext cx="0" cy="0"/>
          <a:chOff x="0" y="0"/>
          <a:chExt cx="0" cy="0"/>
        </a:xfrm>
      </p:grpSpPr>
      <p:sp>
        <p:nvSpPr>
          <p:cNvPr id="6045"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823985666"/>
      </p:ext>
    </p:extLst>
  </p:cSld>
  <p:clrMapOvr>
    <a:masterClrMapping/>
  </p:clrMapOvr>
  <p:transition spd="med"/>
</p:sldLayout>
</file>

<file path=ppt/slideLayouts/slideLayout437.xml><?xml version="1.0" encoding="utf-8"?>
<p:sldLayout xmlns:a="http://schemas.openxmlformats.org/drawingml/2006/main" xmlns:r="http://schemas.openxmlformats.org/officeDocument/2006/relationships" xmlns:p="http://schemas.openxmlformats.org/presentationml/2006/main" showMasterSp="0" type="tx">
  <p:cSld name="4_Blank 0">
    <p:spTree>
      <p:nvGrpSpPr>
        <p:cNvPr id="1" name=""/>
        <p:cNvGrpSpPr/>
        <p:nvPr/>
      </p:nvGrpSpPr>
      <p:grpSpPr>
        <a:xfrm>
          <a:off x="0" y="0"/>
          <a:ext cx="0" cy="0"/>
          <a:chOff x="0" y="0"/>
          <a:chExt cx="0" cy="0"/>
        </a:xfrm>
      </p:grpSpPr>
      <p:sp>
        <p:nvSpPr>
          <p:cNvPr id="6052"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862301156"/>
      </p:ext>
    </p:extLst>
  </p:cSld>
  <p:clrMapOvr>
    <a:masterClrMapping/>
  </p:clrMapOvr>
  <p:transition spd="med"/>
</p:sldLayout>
</file>

<file path=ppt/slideLayouts/slideLayout438.xml><?xml version="1.0" encoding="utf-8"?>
<p:sldLayout xmlns:a="http://schemas.openxmlformats.org/drawingml/2006/main" xmlns:r="http://schemas.openxmlformats.org/officeDocument/2006/relationships" xmlns:p="http://schemas.openxmlformats.org/presentationml/2006/main" type="tx">
  <p:cSld name="32_Content with Caption">
    <p:spTree>
      <p:nvGrpSpPr>
        <p:cNvPr id="1" name=""/>
        <p:cNvGrpSpPr/>
        <p:nvPr/>
      </p:nvGrpSpPr>
      <p:grpSpPr>
        <a:xfrm>
          <a:off x="0" y="0"/>
          <a:ext cx="0" cy="0"/>
          <a:chOff x="0" y="0"/>
          <a:chExt cx="0" cy="0"/>
        </a:xfrm>
      </p:grpSpPr>
      <p:sp>
        <p:nvSpPr>
          <p:cNvPr id="6059" name="Title Text"/>
          <p:cNvSpPr txBox="1">
            <a:spLocks noGrp="1"/>
          </p:cNvSpPr>
          <p:nvPr>
            <p:ph type="title"/>
          </p:nvPr>
        </p:nvSpPr>
        <p:spPr>
          <a:xfrm>
            <a:off x="457200" y="273050"/>
            <a:ext cx="3008314" cy="1162050"/>
          </a:xfrm>
          <a:prstGeom prst="rect">
            <a:avLst/>
          </a:prstGeom>
        </p:spPr>
        <p:txBody>
          <a:bodyPr/>
          <a:lstStyle>
            <a:lvl1pPr>
              <a:defRPr sz="2000" b="1"/>
            </a:lvl1pPr>
          </a:lstStyle>
          <a:p>
            <a:r>
              <a:t>Title Text</a:t>
            </a:r>
          </a:p>
        </p:txBody>
      </p:sp>
      <p:sp>
        <p:nvSpPr>
          <p:cNvPr id="6060" name="Body Level One…"/>
          <p:cNvSpPr txBox="1">
            <a:spLocks noGrp="1"/>
          </p:cNvSpPr>
          <p:nvPr>
            <p:ph type="body" idx="1"/>
          </p:nvPr>
        </p:nvSpPr>
        <p:spPr>
          <a:xfrm>
            <a:off x="3575050" y="273050"/>
            <a:ext cx="5111750" cy="5853113"/>
          </a:xfrm>
          <a:prstGeom prst="rect">
            <a:avLst/>
          </a:prstGeom>
        </p:spPr>
        <p:txBody>
          <a:bodyPr>
            <a:normAutofit/>
          </a:bodyPr>
          <a:lstStyle>
            <a:lvl1pPr>
              <a:buBlip>
                <a:blip r:embed="rId2"/>
              </a:buBlip>
            </a:lvl1pPr>
            <a:lvl2pPr>
              <a:buBlip>
                <a:blip r:embed="rId3"/>
              </a:buBlip>
            </a:lvl2pPr>
          </a:lstStyle>
          <a:p>
            <a:r>
              <a:t>Body Level One</a:t>
            </a:r>
          </a:p>
          <a:p>
            <a:pPr lvl="1"/>
            <a:r>
              <a:t>Body Level Two</a:t>
            </a:r>
          </a:p>
          <a:p>
            <a:pPr lvl="2"/>
            <a:r>
              <a:t>Body Level Three</a:t>
            </a:r>
          </a:p>
          <a:p>
            <a:pPr lvl="3"/>
            <a:r>
              <a:t>Body Level Four</a:t>
            </a:r>
          </a:p>
          <a:p>
            <a:pPr lvl="4"/>
            <a:r>
              <a:t>Body Level Five</a:t>
            </a:r>
          </a:p>
        </p:txBody>
      </p:sp>
      <p:sp>
        <p:nvSpPr>
          <p:cNvPr id="6061"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pPr>
            <a:endParaRPr/>
          </a:p>
        </p:txBody>
      </p:sp>
      <p:sp>
        <p:nvSpPr>
          <p:cNvPr id="6062"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219021181"/>
      </p:ext>
    </p:extLst>
  </p:cSld>
  <p:clrMapOvr>
    <a:masterClrMapping/>
  </p:clrMapOvr>
  <p:transition spd="med"/>
</p:sldLayout>
</file>

<file path=ppt/slideLayouts/slideLayout439.xml><?xml version="1.0" encoding="utf-8"?>
<p:sldLayout xmlns:a="http://schemas.openxmlformats.org/drawingml/2006/main" xmlns:r="http://schemas.openxmlformats.org/officeDocument/2006/relationships" xmlns:p="http://schemas.openxmlformats.org/presentationml/2006/main" type="tx">
  <p:cSld name="32_Picture with Caption">
    <p:spTree>
      <p:nvGrpSpPr>
        <p:cNvPr id="1" name=""/>
        <p:cNvGrpSpPr/>
        <p:nvPr/>
      </p:nvGrpSpPr>
      <p:grpSpPr>
        <a:xfrm>
          <a:off x="0" y="0"/>
          <a:ext cx="0" cy="0"/>
          <a:chOff x="0" y="0"/>
          <a:chExt cx="0" cy="0"/>
        </a:xfrm>
      </p:grpSpPr>
      <p:sp>
        <p:nvSpPr>
          <p:cNvPr id="6069" name="Title Text"/>
          <p:cNvSpPr txBox="1">
            <a:spLocks noGrp="1"/>
          </p:cNvSpPr>
          <p:nvPr>
            <p:ph type="title"/>
          </p:nvPr>
        </p:nvSpPr>
        <p:spPr>
          <a:xfrm>
            <a:off x="1792288" y="4800600"/>
            <a:ext cx="5486401" cy="566738"/>
          </a:xfrm>
          <a:prstGeom prst="rect">
            <a:avLst/>
          </a:prstGeom>
        </p:spPr>
        <p:txBody>
          <a:bodyPr/>
          <a:lstStyle>
            <a:lvl1pPr>
              <a:defRPr sz="2000" b="1"/>
            </a:lvl1pPr>
          </a:lstStyle>
          <a:p>
            <a:r>
              <a:t>Title Text</a:t>
            </a:r>
          </a:p>
        </p:txBody>
      </p:sp>
      <p:sp>
        <p:nvSpPr>
          <p:cNvPr id="6070"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6071"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vl1pPr>
            <a:lvl2pPr marL="0" indent="457200">
              <a:spcBef>
                <a:spcPts val="300"/>
              </a:spcBef>
              <a:buSzTx/>
              <a:buNone/>
              <a:defRPr sz="1400"/>
            </a:lvl2pPr>
            <a:lvl3pPr marL="0" indent="914400">
              <a:spcBef>
                <a:spcPts val="300"/>
              </a:spcBef>
              <a:buSzTx/>
              <a:buNone/>
              <a:defRPr sz="1400"/>
            </a:lvl3pPr>
            <a:lvl4pPr marL="0" indent="1371600">
              <a:spcBef>
                <a:spcPts val="300"/>
              </a:spcBef>
              <a:buSzTx/>
              <a:buNone/>
              <a:defRPr sz="1400"/>
            </a:lvl4pPr>
            <a:lvl5pPr marL="0" indent="1828800">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6072"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068168222"/>
      </p:ext>
    </p:extLst>
  </p:cSld>
  <p:clrMapOvr>
    <a:masterClrMapping/>
  </p:clrMapOvr>
  <p:transition spd="med"/>
</p:sldLayout>
</file>

<file path=ppt/slideLayouts/slideLayout4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b="1" i="0">
                <a:latin typeface="Arial" panose="020B0604020202020204" pitchFamily="34" charset="0"/>
                <a:cs typeface="Arial" panose="020B0604020202020204" pitchFamily="34" charset="0"/>
              </a:defRPr>
            </a:lvl1pPr>
          </a:lstStyle>
          <a:p>
            <a:fld id="{52F367E4-7E1D-FF4E-AF00-438FDA6547A0}" type="datetimeFigureOut">
              <a:rPr lang="en-US" smtClean="0"/>
              <a:pPr/>
              <a:t>2/15/24</a:t>
            </a:fld>
            <a:endParaRPr lang="en-US" dirty="0"/>
          </a:p>
        </p:txBody>
      </p:sp>
      <p:sp>
        <p:nvSpPr>
          <p:cNvPr id="3" name="Rectangle 5"/>
          <p:cNvSpPr>
            <a:spLocks noGrp="1" noChangeArrowheads="1"/>
          </p:cNvSpPr>
          <p:nvPr>
            <p:ph type="ftr" sz="quarter" idx="11"/>
          </p:nvPr>
        </p:nvSpPr>
        <p:spPr/>
        <p:txBody>
          <a:bodyPr/>
          <a:lstStyle>
            <a:lvl1pPr>
              <a:defRPr b="1" i="0">
                <a:latin typeface="Arial" panose="020B0604020202020204" pitchFamily="34" charset="0"/>
                <a:cs typeface="Arial" panose="020B0604020202020204" pitchFamily="34" charset="0"/>
              </a:defRPr>
            </a:lvl1pPr>
          </a:lstStyle>
          <a:p>
            <a:endParaRPr lang="en-US" dirty="0"/>
          </a:p>
        </p:txBody>
      </p:sp>
      <p:sp>
        <p:nvSpPr>
          <p:cNvPr id="4" name="Rectangle 6"/>
          <p:cNvSpPr>
            <a:spLocks noGrp="1" noChangeArrowheads="1"/>
          </p:cNvSpPr>
          <p:nvPr>
            <p:ph type="sldNum" sz="quarter" idx="12"/>
          </p:nvPr>
        </p:nvSpPr>
        <p:spPr/>
        <p:txBody>
          <a:bodyPr/>
          <a:lstStyle>
            <a:lvl1pPr>
              <a:defRPr b="1" i="0">
                <a:latin typeface="Arial" panose="020B0604020202020204" pitchFamily="34" charset="0"/>
                <a:cs typeface="Arial" panose="020B0604020202020204" pitchFamily="34" charset="0"/>
              </a:defRPr>
            </a:lvl1pPr>
          </a:lstStyle>
          <a:p>
            <a:fld id="{8C99E196-A115-2F47-A252-2B1A00B54207}" type="slidenum">
              <a:rPr lang="en-US" smtClean="0"/>
              <a:pPr/>
              <a:t>‹#›</a:t>
            </a:fld>
            <a:endParaRPr lang="en-US" dirty="0"/>
          </a:p>
        </p:txBody>
      </p:sp>
    </p:spTree>
    <p:extLst>
      <p:ext uri="{BB962C8B-B14F-4D97-AF65-F5344CB8AC3E}">
        <p14:creationId xmlns:p14="http://schemas.microsoft.com/office/powerpoint/2010/main" val="2438310913"/>
      </p:ext>
    </p:extLst>
  </p:cSld>
  <p:clrMapOvr>
    <a:masterClrMapping/>
  </p:clrMapOvr>
</p:sldLayout>
</file>

<file path=ppt/slideLayouts/slideLayout440.xml><?xml version="1.0" encoding="utf-8"?>
<p:sldLayout xmlns:a="http://schemas.openxmlformats.org/drawingml/2006/main" xmlns:r="http://schemas.openxmlformats.org/officeDocument/2006/relationships" xmlns:p="http://schemas.openxmlformats.org/presentationml/2006/main" showMasterSp="0" type="tx">
  <p:cSld name="41_Title Slide">
    <p:bg>
      <p:bgPr>
        <a:solidFill>
          <a:srgbClr val="000000"/>
        </a:solidFill>
        <a:effectLst/>
      </p:bgPr>
    </p:bg>
    <p:spTree>
      <p:nvGrpSpPr>
        <p:cNvPr id="1" name=""/>
        <p:cNvGrpSpPr/>
        <p:nvPr/>
      </p:nvGrpSpPr>
      <p:grpSpPr>
        <a:xfrm>
          <a:off x="0" y="0"/>
          <a:ext cx="0" cy="0"/>
          <a:chOff x="0" y="0"/>
          <a:chExt cx="0" cy="0"/>
        </a:xfrm>
      </p:grpSpPr>
      <p:sp>
        <p:nvSpPr>
          <p:cNvPr id="6079" name="Title Text"/>
          <p:cNvSpPr txBox="1">
            <a:spLocks noGrp="1"/>
          </p:cNvSpPr>
          <p:nvPr>
            <p:ph type="title"/>
          </p:nvPr>
        </p:nvSpPr>
        <p:spPr>
          <a:xfrm>
            <a:off x="685800" y="2130425"/>
            <a:ext cx="7772400" cy="1470025"/>
          </a:xfrm>
          <a:prstGeom prst="rect">
            <a:avLst/>
          </a:prstGeom>
        </p:spPr>
        <p:txBody>
          <a:bodyPr anchor="ctr"/>
          <a:lstStyle>
            <a:lvl1pPr algn="ctr">
              <a:defRPr>
                <a:solidFill>
                  <a:srgbClr val="000000"/>
                </a:solidFill>
              </a:defRPr>
            </a:lvl1pPr>
          </a:lstStyle>
          <a:p>
            <a:r>
              <a:t>Title Text</a:t>
            </a:r>
          </a:p>
        </p:txBody>
      </p:sp>
      <p:sp>
        <p:nvSpPr>
          <p:cNvPr id="6080"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lvl1pPr>
            <a:lvl2pPr marL="0" indent="457200" algn="ctr">
              <a:buSzTx/>
              <a:buNone/>
            </a:lvl2pPr>
            <a:lvl3pPr marL="0" indent="914400" algn="ctr">
              <a:buSzTx/>
              <a:buNone/>
            </a:lvl3pPr>
            <a:lvl4pPr marL="0" indent="1371600" algn="ctr">
              <a:buSzTx/>
              <a:buNone/>
            </a:lvl4pPr>
            <a:lvl5pPr marL="0" indent="1828800" algn="ctr">
              <a:buSzTx/>
              <a:buNone/>
            </a:lvl5pPr>
          </a:lstStyle>
          <a:p>
            <a:r>
              <a:t>Body Level One</a:t>
            </a:r>
          </a:p>
          <a:p>
            <a:pPr lvl="1"/>
            <a:r>
              <a:t>Body Level Two</a:t>
            </a:r>
          </a:p>
          <a:p>
            <a:pPr lvl="2"/>
            <a:r>
              <a:t>Body Level Three</a:t>
            </a:r>
          </a:p>
          <a:p>
            <a:pPr lvl="3"/>
            <a:r>
              <a:t>Body Level Four</a:t>
            </a:r>
          </a:p>
          <a:p>
            <a:pPr lvl="4"/>
            <a:r>
              <a:t>Body Level Five</a:t>
            </a:r>
          </a:p>
        </p:txBody>
      </p:sp>
      <p:sp>
        <p:nvSpPr>
          <p:cNvPr id="6081"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82551909"/>
      </p:ext>
    </p:extLst>
  </p:cSld>
  <p:clrMapOvr>
    <a:masterClrMapping/>
  </p:clrMapOvr>
  <p:transition spd="med"/>
</p:sldLayout>
</file>

<file path=ppt/slideLayouts/slideLayout441.xml><?xml version="1.0" encoding="utf-8"?>
<p:sldLayout xmlns:a="http://schemas.openxmlformats.org/drawingml/2006/main" xmlns:r="http://schemas.openxmlformats.org/officeDocument/2006/relationships" xmlns:p="http://schemas.openxmlformats.org/presentationml/2006/main" showMasterSp="0" type="tx">
  <p:cSld name="39_Title and Content">
    <p:bg>
      <p:bgPr>
        <a:solidFill>
          <a:srgbClr val="000000"/>
        </a:solidFill>
        <a:effectLst/>
      </p:bgPr>
    </p:bg>
    <p:spTree>
      <p:nvGrpSpPr>
        <p:cNvPr id="1" name=""/>
        <p:cNvGrpSpPr/>
        <p:nvPr/>
      </p:nvGrpSpPr>
      <p:grpSpPr>
        <a:xfrm>
          <a:off x="0" y="0"/>
          <a:ext cx="0" cy="0"/>
          <a:chOff x="0" y="0"/>
          <a:chExt cx="0" cy="0"/>
        </a:xfrm>
      </p:grpSpPr>
      <p:sp>
        <p:nvSpPr>
          <p:cNvPr id="6088"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defRPr>
            </a:lvl1pPr>
          </a:lstStyle>
          <a:p>
            <a:r>
              <a:t>Title Text</a:t>
            </a:r>
          </a:p>
        </p:txBody>
      </p:sp>
      <p:sp>
        <p:nvSpPr>
          <p:cNvPr id="6089" name="Body Level One…"/>
          <p:cNvSpPr txBox="1">
            <a:spLocks noGrp="1"/>
          </p:cNvSpPr>
          <p:nvPr>
            <p:ph type="body" idx="1"/>
          </p:nvPr>
        </p:nvSpPr>
        <p:spPr>
          <a:xfrm>
            <a:off x="457200" y="1600200"/>
            <a:ext cx="8229600" cy="4525963"/>
          </a:xfrm>
          <a:prstGeom prst="rect">
            <a:avLst/>
          </a:prstGeom>
        </p:spPr>
        <p:txBody>
          <a:bodyPr>
            <a:normAutofit/>
          </a:bodyPr>
          <a:lstStyle>
            <a:lvl1pPr>
              <a:buChar char="•"/>
            </a:lvl1pPr>
            <a:lvl2pPr>
              <a:buChar char="–"/>
            </a:lvl2pPr>
            <a:lvl4pPr>
              <a:buChar char="–"/>
            </a:lvl4pPr>
            <a:lvl5pPr>
              <a:buChar char="»"/>
            </a:lvl5pPr>
          </a:lstStyle>
          <a:p>
            <a:r>
              <a:t>Body Level One</a:t>
            </a:r>
          </a:p>
          <a:p>
            <a:pPr lvl="1"/>
            <a:r>
              <a:t>Body Level Two</a:t>
            </a:r>
          </a:p>
          <a:p>
            <a:pPr lvl="2"/>
            <a:r>
              <a:t>Body Level Three</a:t>
            </a:r>
          </a:p>
          <a:p>
            <a:pPr lvl="3"/>
            <a:r>
              <a:t>Body Level Four</a:t>
            </a:r>
          </a:p>
          <a:p>
            <a:pPr lvl="4"/>
            <a:r>
              <a:t>Body Level Five</a:t>
            </a:r>
          </a:p>
        </p:txBody>
      </p:sp>
      <p:sp>
        <p:nvSpPr>
          <p:cNvPr id="6090"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374345372"/>
      </p:ext>
    </p:extLst>
  </p:cSld>
  <p:clrMapOvr>
    <a:masterClrMapping/>
  </p:clrMapOvr>
  <p:transition spd="med"/>
</p:sldLayout>
</file>

<file path=ppt/slideLayouts/slideLayout442.xml><?xml version="1.0" encoding="utf-8"?>
<p:sldLayout xmlns:a="http://schemas.openxmlformats.org/drawingml/2006/main" xmlns:r="http://schemas.openxmlformats.org/officeDocument/2006/relationships" xmlns:p="http://schemas.openxmlformats.org/presentationml/2006/main" showMasterSp="0" type="tx">
  <p:cSld name="32_Section Header">
    <p:bg>
      <p:bgPr>
        <a:solidFill>
          <a:srgbClr val="000000"/>
        </a:solidFill>
        <a:effectLst/>
      </p:bgPr>
    </p:bg>
    <p:spTree>
      <p:nvGrpSpPr>
        <p:cNvPr id="1" name=""/>
        <p:cNvGrpSpPr/>
        <p:nvPr/>
      </p:nvGrpSpPr>
      <p:grpSpPr>
        <a:xfrm>
          <a:off x="0" y="0"/>
          <a:ext cx="0" cy="0"/>
          <a:chOff x="0" y="0"/>
          <a:chExt cx="0" cy="0"/>
        </a:xfrm>
      </p:grpSpPr>
      <p:sp>
        <p:nvSpPr>
          <p:cNvPr id="6097"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defRPr>
            </a:lvl1pPr>
          </a:lstStyle>
          <a:p>
            <a:r>
              <a:t>Title Text</a:t>
            </a:r>
          </a:p>
        </p:txBody>
      </p:sp>
      <p:sp>
        <p:nvSpPr>
          <p:cNvPr id="6098"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vl1pPr>
            <a:lvl2pPr marL="0" indent="457200">
              <a:spcBef>
                <a:spcPts val="400"/>
              </a:spcBef>
              <a:buSzTx/>
              <a:buNone/>
              <a:defRPr sz="2000"/>
            </a:lvl2pPr>
            <a:lvl3pPr marL="0" indent="914400">
              <a:spcBef>
                <a:spcPts val="400"/>
              </a:spcBef>
              <a:buSzTx/>
              <a:buNone/>
              <a:defRPr sz="2000"/>
            </a:lvl3pPr>
            <a:lvl4pPr marL="0" indent="1371600">
              <a:spcBef>
                <a:spcPts val="400"/>
              </a:spcBef>
              <a:buSzTx/>
              <a:buNone/>
              <a:defRPr sz="2000"/>
            </a:lvl4pPr>
            <a:lvl5pPr marL="0" indent="1828800">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6099"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943077422"/>
      </p:ext>
    </p:extLst>
  </p:cSld>
  <p:clrMapOvr>
    <a:masterClrMapping/>
  </p:clrMapOvr>
  <p:transition spd="med"/>
</p:sldLayout>
</file>

<file path=ppt/slideLayouts/slideLayout443.xml><?xml version="1.0" encoding="utf-8"?>
<p:sldLayout xmlns:a="http://schemas.openxmlformats.org/drawingml/2006/main" xmlns:r="http://schemas.openxmlformats.org/officeDocument/2006/relationships" xmlns:p="http://schemas.openxmlformats.org/presentationml/2006/main" showMasterSp="0" type="tx">
  <p:cSld name="33_Two Content">
    <p:bg>
      <p:bgPr>
        <a:solidFill>
          <a:srgbClr val="000000"/>
        </a:solidFill>
        <a:effectLst/>
      </p:bgPr>
    </p:bg>
    <p:spTree>
      <p:nvGrpSpPr>
        <p:cNvPr id="1" name=""/>
        <p:cNvGrpSpPr/>
        <p:nvPr/>
      </p:nvGrpSpPr>
      <p:grpSpPr>
        <a:xfrm>
          <a:off x="0" y="0"/>
          <a:ext cx="0" cy="0"/>
          <a:chOff x="0" y="0"/>
          <a:chExt cx="0" cy="0"/>
        </a:xfrm>
      </p:grpSpPr>
      <p:sp>
        <p:nvSpPr>
          <p:cNvPr id="6106"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defRPr>
            </a:lvl1pPr>
          </a:lstStyle>
          <a:p>
            <a:r>
              <a:t>Title Text</a:t>
            </a:r>
          </a:p>
        </p:txBody>
      </p:sp>
      <p:sp>
        <p:nvSpPr>
          <p:cNvPr id="6107"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Char char="•"/>
              <a:defRPr sz="2800"/>
            </a:lvl1pPr>
            <a:lvl2pPr marL="790575" indent="-333375">
              <a:spcBef>
                <a:spcPts val="600"/>
              </a:spcBef>
              <a:buChar char="–"/>
              <a:defRPr sz="2800"/>
            </a:lvl2pPr>
            <a:lvl3pPr marL="1234439" indent="-320039">
              <a:spcBef>
                <a:spcPts val="600"/>
              </a:spcBef>
              <a:defRPr sz="2800"/>
            </a:lvl3pPr>
            <a:lvl4pPr marL="1727200" indent="-355600">
              <a:spcBef>
                <a:spcPts val="600"/>
              </a:spcBef>
              <a:buChar char="–"/>
              <a:defRPr sz="2800"/>
            </a:lvl4pPr>
            <a:lvl5pPr marL="2184400" indent="-355600">
              <a:spcBef>
                <a:spcPts val="600"/>
              </a:spcBef>
              <a:buChar char="»"/>
              <a:defRPr sz="2800"/>
            </a:lvl5pPr>
          </a:lstStyle>
          <a:p>
            <a:r>
              <a:t>Body Level One</a:t>
            </a:r>
          </a:p>
          <a:p>
            <a:pPr lvl="1"/>
            <a:r>
              <a:t>Body Level Two</a:t>
            </a:r>
          </a:p>
          <a:p>
            <a:pPr lvl="2"/>
            <a:r>
              <a:t>Body Level Three</a:t>
            </a:r>
          </a:p>
          <a:p>
            <a:pPr lvl="3"/>
            <a:r>
              <a:t>Body Level Four</a:t>
            </a:r>
          </a:p>
          <a:p>
            <a:pPr lvl="4"/>
            <a:r>
              <a:t>Body Level Five</a:t>
            </a:r>
          </a:p>
        </p:txBody>
      </p:sp>
      <p:sp>
        <p:nvSpPr>
          <p:cNvPr id="6108"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99628652"/>
      </p:ext>
    </p:extLst>
  </p:cSld>
  <p:clrMapOvr>
    <a:masterClrMapping/>
  </p:clrMapOvr>
  <p:transition spd="med"/>
</p:sldLayout>
</file>

<file path=ppt/slideLayouts/slideLayout444.xml><?xml version="1.0" encoding="utf-8"?>
<p:sldLayout xmlns:a="http://schemas.openxmlformats.org/drawingml/2006/main" xmlns:r="http://schemas.openxmlformats.org/officeDocument/2006/relationships" xmlns:p="http://schemas.openxmlformats.org/presentationml/2006/main" showMasterSp="0" type="tx">
  <p:cSld name="33_Comparison">
    <p:bg>
      <p:bgPr>
        <a:solidFill>
          <a:srgbClr val="000000"/>
        </a:solidFill>
        <a:effectLst/>
      </p:bgPr>
    </p:bg>
    <p:spTree>
      <p:nvGrpSpPr>
        <p:cNvPr id="1" name=""/>
        <p:cNvGrpSpPr/>
        <p:nvPr/>
      </p:nvGrpSpPr>
      <p:grpSpPr>
        <a:xfrm>
          <a:off x="0" y="0"/>
          <a:ext cx="0" cy="0"/>
          <a:chOff x="0" y="0"/>
          <a:chExt cx="0" cy="0"/>
        </a:xfrm>
      </p:grpSpPr>
      <p:sp>
        <p:nvSpPr>
          <p:cNvPr id="6115"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defRPr>
            </a:lvl1pPr>
          </a:lstStyle>
          <a:p>
            <a:r>
              <a:t>Title Text</a:t>
            </a:r>
          </a:p>
        </p:txBody>
      </p:sp>
      <p:sp>
        <p:nvSpPr>
          <p:cNvPr id="6116"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vl1pPr>
            <a:lvl2pPr marL="0" indent="457200">
              <a:spcBef>
                <a:spcPts val="500"/>
              </a:spcBef>
              <a:buSzTx/>
              <a:buNone/>
              <a:defRPr sz="2400" b="1"/>
            </a:lvl2pPr>
            <a:lvl3pPr marL="0" indent="914400">
              <a:spcBef>
                <a:spcPts val="500"/>
              </a:spcBef>
              <a:buSzTx/>
              <a:buNone/>
              <a:defRPr sz="2400" b="1"/>
            </a:lvl3pPr>
            <a:lvl4pPr marL="0" indent="1371600">
              <a:spcBef>
                <a:spcPts val="500"/>
              </a:spcBef>
              <a:buSzTx/>
              <a:buNone/>
              <a:defRPr sz="2400" b="1"/>
            </a:lvl4pPr>
            <a:lvl5pPr marL="0" indent="1828800">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6117"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pPr>
            <a:endParaRPr/>
          </a:p>
        </p:txBody>
      </p:sp>
      <p:sp>
        <p:nvSpPr>
          <p:cNvPr id="6118"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729148608"/>
      </p:ext>
    </p:extLst>
  </p:cSld>
  <p:clrMapOvr>
    <a:masterClrMapping/>
  </p:clrMapOvr>
  <p:transition spd="med"/>
</p:sldLayout>
</file>

<file path=ppt/slideLayouts/slideLayout445.xml><?xml version="1.0" encoding="utf-8"?>
<p:sldLayout xmlns:a="http://schemas.openxmlformats.org/drawingml/2006/main" xmlns:r="http://schemas.openxmlformats.org/officeDocument/2006/relationships" xmlns:p="http://schemas.openxmlformats.org/presentationml/2006/main" showMasterSp="0" type="tx">
  <p:cSld name="34_Title Only">
    <p:bg>
      <p:bgPr>
        <a:solidFill>
          <a:srgbClr val="000000"/>
        </a:solidFill>
        <a:effectLst/>
      </p:bgPr>
    </p:bg>
    <p:spTree>
      <p:nvGrpSpPr>
        <p:cNvPr id="1" name=""/>
        <p:cNvGrpSpPr/>
        <p:nvPr/>
      </p:nvGrpSpPr>
      <p:grpSpPr>
        <a:xfrm>
          <a:off x="0" y="0"/>
          <a:ext cx="0" cy="0"/>
          <a:chOff x="0" y="0"/>
          <a:chExt cx="0" cy="0"/>
        </a:xfrm>
      </p:grpSpPr>
      <p:sp>
        <p:nvSpPr>
          <p:cNvPr id="6125"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defRPr>
            </a:lvl1pPr>
          </a:lstStyle>
          <a:p>
            <a:r>
              <a:t>Title Text</a:t>
            </a:r>
          </a:p>
        </p:txBody>
      </p:sp>
      <p:sp>
        <p:nvSpPr>
          <p:cNvPr id="6126"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798890280"/>
      </p:ext>
    </p:extLst>
  </p:cSld>
  <p:clrMapOvr>
    <a:masterClrMapping/>
  </p:clrMapOvr>
  <p:transition spd="med"/>
</p:sldLayout>
</file>

<file path=ppt/slideLayouts/slideLayout446.xml><?xml version="1.0" encoding="utf-8"?>
<p:sldLayout xmlns:a="http://schemas.openxmlformats.org/drawingml/2006/main" xmlns:r="http://schemas.openxmlformats.org/officeDocument/2006/relationships" xmlns:p="http://schemas.openxmlformats.org/presentationml/2006/main" showMasterSp="0" type="tx">
  <p:cSld name="38_Blank">
    <p:bg>
      <p:bgPr>
        <a:solidFill>
          <a:srgbClr val="000000"/>
        </a:solidFill>
        <a:effectLst/>
      </p:bgPr>
    </p:bg>
    <p:spTree>
      <p:nvGrpSpPr>
        <p:cNvPr id="1" name=""/>
        <p:cNvGrpSpPr/>
        <p:nvPr/>
      </p:nvGrpSpPr>
      <p:grpSpPr>
        <a:xfrm>
          <a:off x="0" y="0"/>
          <a:ext cx="0" cy="0"/>
          <a:chOff x="0" y="0"/>
          <a:chExt cx="0" cy="0"/>
        </a:xfrm>
      </p:grpSpPr>
      <p:sp>
        <p:nvSpPr>
          <p:cNvPr id="6133"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081826973"/>
      </p:ext>
    </p:extLst>
  </p:cSld>
  <p:clrMapOvr>
    <a:masterClrMapping/>
  </p:clrMapOvr>
  <p:transition spd="med"/>
</p:sldLayout>
</file>

<file path=ppt/slideLayouts/slideLayout447.xml><?xml version="1.0" encoding="utf-8"?>
<p:sldLayout xmlns:a="http://schemas.openxmlformats.org/drawingml/2006/main" xmlns:r="http://schemas.openxmlformats.org/officeDocument/2006/relationships" xmlns:p="http://schemas.openxmlformats.org/presentationml/2006/main" showMasterSp="0" type="tx">
  <p:cSld name="33_Content with Caption">
    <p:bg>
      <p:bgPr>
        <a:solidFill>
          <a:srgbClr val="000000"/>
        </a:solidFill>
        <a:effectLst/>
      </p:bgPr>
    </p:bg>
    <p:spTree>
      <p:nvGrpSpPr>
        <p:cNvPr id="1" name=""/>
        <p:cNvGrpSpPr/>
        <p:nvPr/>
      </p:nvGrpSpPr>
      <p:grpSpPr>
        <a:xfrm>
          <a:off x="0" y="0"/>
          <a:ext cx="0" cy="0"/>
          <a:chOff x="0" y="0"/>
          <a:chExt cx="0" cy="0"/>
        </a:xfrm>
      </p:grpSpPr>
      <p:sp>
        <p:nvSpPr>
          <p:cNvPr id="6140"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defRPr>
            </a:lvl1pPr>
          </a:lstStyle>
          <a:p>
            <a:r>
              <a:t>Title Text</a:t>
            </a:r>
          </a:p>
        </p:txBody>
      </p:sp>
      <p:sp>
        <p:nvSpPr>
          <p:cNvPr id="6141" name="Body Level One…"/>
          <p:cNvSpPr txBox="1">
            <a:spLocks noGrp="1"/>
          </p:cNvSpPr>
          <p:nvPr>
            <p:ph type="body" idx="1"/>
          </p:nvPr>
        </p:nvSpPr>
        <p:spPr>
          <a:xfrm>
            <a:off x="3575050" y="273050"/>
            <a:ext cx="5111750" cy="5853113"/>
          </a:xfrm>
          <a:prstGeom prst="rect">
            <a:avLst/>
          </a:prstGeom>
        </p:spPr>
        <p:txBody>
          <a:bodyPr>
            <a:normAutofit/>
          </a:bodyPr>
          <a:lstStyle>
            <a:lvl1pPr>
              <a:buChar char="•"/>
            </a:lvl1pPr>
            <a:lvl2pPr>
              <a:buChar char="–"/>
            </a:lvl2pPr>
            <a:lvl4pPr>
              <a:buChar char="–"/>
            </a:lvl4pPr>
            <a:lvl5pPr>
              <a:buChar char="»"/>
            </a:lvl5pPr>
          </a:lstStyle>
          <a:p>
            <a:r>
              <a:t>Body Level One</a:t>
            </a:r>
          </a:p>
          <a:p>
            <a:pPr lvl="1"/>
            <a:r>
              <a:t>Body Level Two</a:t>
            </a:r>
          </a:p>
          <a:p>
            <a:pPr lvl="2"/>
            <a:r>
              <a:t>Body Level Three</a:t>
            </a:r>
          </a:p>
          <a:p>
            <a:pPr lvl="3"/>
            <a:r>
              <a:t>Body Level Four</a:t>
            </a:r>
          </a:p>
          <a:p>
            <a:pPr lvl="4"/>
            <a:r>
              <a:t>Body Level Five</a:t>
            </a:r>
          </a:p>
        </p:txBody>
      </p:sp>
      <p:sp>
        <p:nvSpPr>
          <p:cNvPr id="6142"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pPr>
            <a:endParaRPr/>
          </a:p>
        </p:txBody>
      </p:sp>
      <p:sp>
        <p:nvSpPr>
          <p:cNvPr id="6143"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819371747"/>
      </p:ext>
    </p:extLst>
  </p:cSld>
  <p:clrMapOvr>
    <a:masterClrMapping/>
  </p:clrMapOvr>
  <p:transition spd="med"/>
</p:sldLayout>
</file>

<file path=ppt/slideLayouts/slideLayout448.xml><?xml version="1.0" encoding="utf-8"?>
<p:sldLayout xmlns:a="http://schemas.openxmlformats.org/drawingml/2006/main" xmlns:r="http://schemas.openxmlformats.org/officeDocument/2006/relationships" xmlns:p="http://schemas.openxmlformats.org/presentationml/2006/main" showMasterSp="0" type="tx">
  <p:cSld name="33_Picture with Caption">
    <p:bg>
      <p:bgPr>
        <a:solidFill>
          <a:srgbClr val="000000"/>
        </a:solidFill>
        <a:effectLst/>
      </p:bgPr>
    </p:bg>
    <p:spTree>
      <p:nvGrpSpPr>
        <p:cNvPr id="1" name=""/>
        <p:cNvGrpSpPr/>
        <p:nvPr/>
      </p:nvGrpSpPr>
      <p:grpSpPr>
        <a:xfrm>
          <a:off x="0" y="0"/>
          <a:ext cx="0" cy="0"/>
          <a:chOff x="0" y="0"/>
          <a:chExt cx="0" cy="0"/>
        </a:xfrm>
      </p:grpSpPr>
      <p:sp>
        <p:nvSpPr>
          <p:cNvPr id="6150"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defRPr>
            </a:lvl1pPr>
          </a:lstStyle>
          <a:p>
            <a:r>
              <a:t>Title Text</a:t>
            </a:r>
          </a:p>
        </p:txBody>
      </p:sp>
      <p:sp>
        <p:nvSpPr>
          <p:cNvPr id="6151"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6152"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vl1pPr>
            <a:lvl2pPr marL="0" indent="457200">
              <a:spcBef>
                <a:spcPts val="300"/>
              </a:spcBef>
              <a:buSzTx/>
              <a:buNone/>
              <a:defRPr sz="1400"/>
            </a:lvl2pPr>
            <a:lvl3pPr marL="0" indent="914400">
              <a:spcBef>
                <a:spcPts val="300"/>
              </a:spcBef>
              <a:buSzTx/>
              <a:buNone/>
              <a:defRPr sz="1400"/>
            </a:lvl3pPr>
            <a:lvl4pPr marL="0" indent="1371600">
              <a:spcBef>
                <a:spcPts val="300"/>
              </a:spcBef>
              <a:buSzTx/>
              <a:buNone/>
              <a:defRPr sz="1400"/>
            </a:lvl4pPr>
            <a:lvl5pPr marL="0" indent="1828800">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6153"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161007126"/>
      </p:ext>
    </p:extLst>
  </p:cSld>
  <p:clrMapOvr>
    <a:masterClrMapping/>
  </p:clrMapOvr>
  <p:transition spd="med"/>
</p:sldLayout>
</file>

<file path=ppt/slideLayouts/slideLayout449.xml><?xml version="1.0" encoding="utf-8"?>
<p:sldLayout xmlns:a="http://schemas.openxmlformats.org/drawingml/2006/main" xmlns:r="http://schemas.openxmlformats.org/officeDocument/2006/relationships" xmlns:p="http://schemas.openxmlformats.org/presentationml/2006/main" showMasterSp="0" type="tx">
  <p:cSld name="42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6160" name="Title Text"/>
          <p:cNvSpPr txBox="1">
            <a:spLocks noGrp="1"/>
          </p:cNvSpPr>
          <p:nvPr>
            <p:ph type="title"/>
          </p:nvPr>
        </p:nvSpPr>
        <p:spPr>
          <a:xfrm>
            <a:off x="685800" y="2130425"/>
            <a:ext cx="7772400" cy="1470025"/>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161"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162"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63670096"/>
      </p:ext>
    </p:extLst>
  </p:cSld>
  <p:clrMapOvr>
    <a:masterClrMapping/>
  </p:clrMapOvr>
  <p:transition spd="med"/>
</p:sldLayout>
</file>

<file path=ppt/slideLayouts/slideLayout4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defRPr b="1" i="0">
                <a:latin typeface="Arial" panose="020B0604020202020204" pitchFamily="34" charset="0"/>
                <a:cs typeface="Arial" panose="020B0604020202020204" pitchFamily="34" charset="0"/>
              </a:defRPr>
            </a:lvl1pPr>
          </a:lstStyle>
          <a:p>
            <a:fld id="{52F367E4-7E1D-FF4E-AF00-438FDA6547A0}" type="datetimeFigureOut">
              <a:rPr lang="en-US" smtClean="0"/>
              <a:pPr/>
              <a:t>2/15/24</a:t>
            </a:fld>
            <a:endParaRPr lang="en-US" dirty="0"/>
          </a:p>
        </p:txBody>
      </p:sp>
      <p:sp>
        <p:nvSpPr>
          <p:cNvPr id="6" name="Rectangle 5"/>
          <p:cNvSpPr>
            <a:spLocks noGrp="1" noChangeArrowheads="1"/>
          </p:cNvSpPr>
          <p:nvPr>
            <p:ph type="ftr" sz="quarter" idx="11"/>
          </p:nvPr>
        </p:nvSpPr>
        <p:spPr/>
        <p:txBody>
          <a:bodyPr/>
          <a:lstStyle>
            <a:lvl1pPr>
              <a:defRPr b="1" i="0">
                <a:latin typeface="Arial" panose="020B0604020202020204" pitchFamily="34" charset="0"/>
                <a:cs typeface="Arial" panose="020B0604020202020204" pitchFamily="34" charset="0"/>
              </a:defRPr>
            </a:lvl1pPr>
          </a:lstStyle>
          <a:p>
            <a:endParaRPr lang="en-US" dirty="0"/>
          </a:p>
        </p:txBody>
      </p:sp>
      <p:sp>
        <p:nvSpPr>
          <p:cNvPr id="7" name="Rectangle 6"/>
          <p:cNvSpPr>
            <a:spLocks noGrp="1" noChangeArrowheads="1"/>
          </p:cNvSpPr>
          <p:nvPr>
            <p:ph type="sldNum" sz="quarter" idx="12"/>
          </p:nvPr>
        </p:nvSpPr>
        <p:spPr/>
        <p:txBody>
          <a:bodyPr/>
          <a:lstStyle>
            <a:lvl1pPr>
              <a:defRPr b="1" i="0">
                <a:latin typeface="Arial" panose="020B0604020202020204" pitchFamily="34" charset="0"/>
                <a:cs typeface="Arial" panose="020B0604020202020204" pitchFamily="34" charset="0"/>
              </a:defRPr>
            </a:lvl1pPr>
          </a:lstStyle>
          <a:p>
            <a:fld id="{8C99E196-A115-2F47-A252-2B1A00B54207}" type="slidenum">
              <a:rPr lang="en-US" smtClean="0"/>
              <a:pPr/>
              <a:t>‹#›</a:t>
            </a:fld>
            <a:endParaRPr lang="en-US" dirty="0"/>
          </a:p>
        </p:txBody>
      </p:sp>
    </p:spTree>
    <p:extLst>
      <p:ext uri="{BB962C8B-B14F-4D97-AF65-F5344CB8AC3E}">
        <p14:creationId xmlns:p14="http://schemas.microsoft.com/office/powerpoint/2010/main" val="3177266348"/>
      </p:ext>
    </p:extLst>
  </p:cSld>
  <p:clrMapOvr>
    <a:masterClrMapping/>
  </p:clrMapOvr>
</p:sldLayout>
</file>

<file path=ppt/slideLayouts/slideLayout450.xml><?xml version="1.0" encoding="utf-8"?>
<p:sldLayout xmlns:a="http://schemas.openxmlformats.org/drawingml/2006/main" xmlns:r="http://schemas.openxmlformats.org/officeDocument/2006/relationships" xmlns:p="http://schemas.openxmlformats.org/presentationml/2006/main" showMasterSp="0" type="tx">
  <p:cSld name="40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6169"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170"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171"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926786226"/>
      </p:ext>
    </p:extLst>
  </p:cSld>
  <p:clrMapOvr>
    <a:masterClrMapping/>
  </p:clrMapOvr>
  <p:transition spd="med"/>
</p:sldLayout>
</file>

<file path=ppt/slideLayouts/slideLayout451.xml><?xml version="1.0" encoding="utf-8"?>
<p:sldLayout xmlns:a="http://schemas.openxmlformats.org/drawingml/2006/main" xmlns:r="http://schemas.openxmlformats.org/officeDocument/2006/relationships" xmlns:p="http://schemas.openxmlformats.org/presentationml/2006/main" showMasterSp="0" type="tx">
  <p:cSld name="33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6178"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179"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180"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617791945"/>
      </p:ext>
    </p:extLst>
  </p:cSld>
  <p:clrMapOvr>
    <a:masterClrMapping/>
  </p:clrMapOvr>
  <p:transition spd="med"/>
</p:sldLayout>
</file>

<file path=ppt/slideLayouts/slideLayout452.xml><?xml version="1.0" encoding="utf-8"?>
<p:sldLayout xmlns:a="http://schemas.openxmlformats.org/drawingml/2006/main" xmlns:r="http://schemas.openxmlformats.org/officeDocument/2006/relationships" xmlns:p="http://schemas.openxmlformats.org/presentationml/2006/main" showMasterSp="0" type="tx">
  <p:cSld name="34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6187"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188"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18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75079637"/>
      </p:ext>
    </p:extLst>
  </p:cSld>
  <p:clrMapOvr>
    <a:masterClrMapping/>
  </p:clrMapOvr>
  <p:transition spd="med"/>
</p:sldLayout>
</file>

<file path=ppt/slideLayouts/slideLayout453.xml><?xml version="1.0" encoding="utf-8"?>
<p:sldLayout xmlns:a="http://schemas.openxmlformats.org/drawingml/2006/main" xmlns:r="http://schemas.openxmlformats.org/officeDocument/2006/relationships" xmlns:p="http://schemas.openxmlformats.org/presentationml/2006/main" showMasterSp="0" type="tx">
  <p:cSld name="34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6196"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197"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198"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619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405602711"/>
      </p:ext>
    </p:extLst>
  </p:cSld>
  <p:clrMapOvr>
    <a:masterClrMapping/>
  </p:clrMapOvr>
  <p:transition spd="med"/>
</p:sldLayout>
</file>

<file path=ppt/slideLayouts/slideLayout454.xml><?xml version="1.0" encoding="utf-8"?>
<p:sldLayout xmlns:a="http://schemas.openxmlformats.org/drawingml/2006/main" xmlns:r="http://schemas.openxmlformats.org/officeDocument/2006/relationships" xmlns:p="http://schemas.openxmlformats.org/presentationml/2006/main" showMasterSp="0" type="tx">
  <p:cSld name="35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6206"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207"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41070758"/>
      </p:ext>
    </p:extLst>
  </p:cSld>
  <p:clrMapOvr>
    <a:masterClrMapping/>
  </p:clrMapOvr>
  <p:transition spd="med"/>
</p:sldLayout>
</file>

<file path=ppt/slideLayouts/slideLayout455.xml><?xml version="1.0" encoding="utf-8"?>
<p:sldLayout xmlns:a="http://schemas.openxmlformats.org/drawingml/2006/main" xmlns:r="http://schemas.openxmlformats.org/officeDocument/2006/relationships" xmlns:p="http://schemas.openxmlformats.org/presentationml/2006/main" showMasterSp="0" type="tx">
  <p:cSld name="39_Blank">
    <p:bg>
      <p:bgPr>
        <a:solidFill>
          <a:schemeClr val="accent3">
            <a:lumOff val="44000"/>
          </a:schemeClr>
        </a:solidFill>
        <a:effectLst/>
      </p:bgPr>
    </p:bg>
    <p:spTree>
      <p:nvGrpSpPr>
        <p:cNvPr id="1" name=""/>
        <p:cNvGrpSpPr/>
        <p:nvPr/>
      </p:nvGrpSpPr>
      <p:grpSpPr>
        <a:xfrm>
          <a:off x="0" y="0"/>
          <a:ext cx="0" cy="0"/>
          <a:chOff x="0" y="0"/>
          <a:chExt cx="0" cy="0"/>
        </a:xfrm>
      </p:grpSpPr>
      <p:sp>
        <p:nvSpPr>
          <p:cNvPr id="621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279525743"/>
      </p:ext>
    </p:extLst>
  </p:cSld>
  <p:clrMapOvr>
    <a:masterClrMapping/>
  </p:clrMapOvr>
  <p:transition spd="med"/>
</p:sldLayout>
</file>

<file path=ppt/slideLayouts/slideLayout456.xml><?xml version="1.0" encoding="utf-8"?>
<p:sldLayout xmlns:a="http://schemas.openxmlformats.org/drawingml/2006/main" xmlns:r="http://schemas.openxmlformats.org/officeDocument/2006/relationships" xmlns:p="http://schemas.openxmlformats.org/presentationml/2006/main" showMasterSp="0" type="tx">
  <p:cSld name="34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6221"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222"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223"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622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62955538"/>
      </p:ext>
    </p:extLst>
  </p:cSld>
  <p:clrMapOvr>
    <a:masterClrMapping/>
  </p:clrMapOvr>
  <p:transition spd="med"/>
</p:sldLayout>
</file>

<file path=ppt/slideLayouts/slideLayout457.xml><?xml version="1.0" encoding="utf-8"?>
<p:sldLayout xmlns:a="http://schemas.openxmlformats.org/drawingml/2006/main" xmlns:r="http://schemas.openxmlformats.org/officeDocument/2006/relationships" xmlns:p="http://schemas.openxmlformats.org/presentationml/2006/main" showMasterSp="0" type="tx">
  <p:cSld name="34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6231"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232"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6233"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23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589265373"/>
      </p:ext>
    </p:extLst>
  </p:cSld>
  <p:clrMapOvr>
    <a:masterClrMapping/>
  </p:clrMapOvr>
  <p:transition spd="med"/>
</p:sldLayout>
</file>

<file path=ppt/slideLayouts/slideLayout458.xml><?xml version="1.0" encoding="utf-8"?>
<p:sldLayout xmlns:a="http://schemas.openxmlformats.org/drawingml/2006/main" xmlns:r="http://schemas.openxmlformats.org/officeDocument/2006/relationships" xmlns:p="http://schemas.openxmlformats.org/presentationml/2006/main" showMasterSp="0" type="tx">
  <p:cSld name="43_Title Slide">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6241" name="Title Text"/>
          <p:cNvSpPr txBox="1">
            <a:spLocks noGrp="1"/>
          </p:cNvSpPr>
          <p:nvPr>
            <p:ph type="title"/>
          </p:nvPr>
        </p:nvSpPr>
        <p:spPr>
          <a:xfrm>
            <a:off x="685800" y="2514600"/>
            <a:ext cx="7772400" cy="1371600"/>
          </a:xfrm>
          <a:prstGeom prst="rect">
            <a:avLst/>
          </a:prstGeom>
          <a:effectLst>
            <a:outerShdw blurRad="25400" dist="25399" dir="2700000" rotWithShape="0">
              <a:srgbClr val="808080"/>
            </a:outerShdw>
          </a:effectLst>
        </p:spPr>
        <p:txBody>
          <a:bodyPr anchor="ctr"/>
          <a:lstStyle>
            <a:lvl1pPr algn="ctr">
              <a:defRPr>
                <a:solidFill>
                  <a:schemeClr val="accent3">
                    <a:lumOff val="44000"/>
                  </a:schemeClr>
                </a:solidFill>
                <a:latin typeface="Tahoma"/>
                <a:ea typeface="Tahoma"/>
                <a:cs typeface="Tahoma"/>
                <a:sym typeface="Tahoma"/>
              </a:defRPr>
            </a:lvl1pPr>
          </a:lstStyle>
          <a:p>
            <a:r>
              <a:t>Title Text</a:t>
            </a:r>
          </a:p>
        </p:txBody>
      </p:sp>
      <p:sp>
        <p:nvSpPr>
          <p:cNvPr id="6242" name="Body Level One…"/>
          <p:cNvSpPr txBox="1">
            <a:spLocks noGrp="1"/>
          </p:cNvSpPr>
          <p:nvPr>
            <p:ph type="body" sz="quarter" idx="1"/>
          </p:nvPr>
        </p:nvSpPr>
        <p:spPr>
          <a:xfrm>
            <a:off x="1371600" y="4343400"/>
            <a:ext cx="6400800" cy="1447800"/>
          </a:xfrm>
          <a:prstGeom prst="rect">
            <a:avLst/>
          </a:prstGeom>
          <a:effectLst>
            <a:outerShdw blurRad="25400" dist="25399" dir="2700000" rotWithShape="0">
              <a:srgbClr val="808080"/>
            </a:outerShdw>
          </a:effectLst>
        </p:spPr>
        <p:txBody>
          <a:bodyPr>
            <a:normAutofit/>
          </a:bodyPr>
          <a:lstStyle>
            <a:lvl1pPr marL="0" indent="0" algn="ctr">
              <a:spcBef>
                <a:spcPts val="600"/>
              </a:spcBef>
              <a:buSzTx/>
              <a:buNone/>
              <a:defRPr sz="2800">
                <a:solidFill>
                  <a:schemeClr val="accent3">
                    <a:lumOff val="44000"/>
                  </a:schemeClr>
                </a:solidFill>
                <a:latin typeface="Tahoma"/>
                <a:ea typeface="Tahoma"/>
                <a:cs typeface="Tahoma"/>
                <a:sym typeface="Tahoma"/>
              </a:defRPr>
            </a:lvl1pPr>
            <a:lvl2pPr marL="742950" indent="-285750" algn="ctr">
              <a:spcBef>
                <a:spcPts val="600"/>
              </a:spcBef>
              <a:buChar char=""/>
              <a:defRPr sz="2800">
                <a:solidFill>
                  <a:schemeClr val="accent3">
                    <a:lumOff val="44000"/>
                  </a:schemeClr>
                </a:solidFill>
                <a:latin typeface="Tahoma"/>
                <a:ea typeface="Tahoma"/>
                <a:cs typeface="Tahoma"/>
                <a:sym typeface="Tahoma"/>
              </a:defRPr>
            </a:lvl2pPr>
            <a:lvl3pPr marL="1181100" indent="-266700" algn="ctr">
              <a:spcBef>
                <a:spcPts val="600"/>
              </a:spcBef>
              <a:buChar char="⌖"/>
              <a:defRPr sz="2800">
                <a:solidFill>
                  <a:schemeClr val="accent3">
                    <a:lumOff val="44000"/>
                  </a:schemeClr>
                </a:solidFill>
                <a:latin typeface="Tahoma"/>
                <a:ea typeface="Tahoma"/>
                <a:cs typeface="Tahoma"/>
                <a:sym typeface="Tahoma"/>
              </a:defRPr>
            </a:lvl3pPr>
            <a:lvl4pPr marL="1691639" indent="-320039" algn="ctr">
              <a:spcBef>
                <a:spcPts val="600"/>
              </a:spcBef>
              <a:buChar char=""/>
              <a:defRPr sz="2800">
                <a:solidFill>
                  <a:schemeClr val="accent3">
                    <a:lumOff val="44000"/>
                  </a:schemeClr>
                </a:solidFill>
                <a:latin typeface="Tahoma"/>
                <a:ea typeface="Tahoma"/>
                <a:cs typeface="Tahoma"/>
                <a:sym typeface="Tahoma"/>
              </a:defRPr>
            </a:lvl4pPr>
            <a:lvl5pPr marL="2148839" indent="-320039" algn="ctr">
              <a:spcBef>
                <a:spcPts val="600"/>
              </a:spcBef>
              <a:buChar char="⌖"/>
              <a:defRPr sz="2800">
                <a:solidFill>
                  <a:schemeClr val="accent3">
                    <a:lumOff val="44000"/>
                  </a:schemeClr>
                </a:solidFill>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6243"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chemeClr val="accent3">
                    <a:lumOff val="44000"/>
                  </a:schemeClr>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908014301"/>
      </p:ext>
    </p:extLst>
  </p:cSld>
  <p:clrMapOvr>
    <a:masterClrMapping/>
  </p:clrMapOvr>
  <p:transition spd="med"/>
</p:sldLayout>
</file>

<file path=ppt/slideLayouts/slideLayout459.xml><?xml version="1.0" encoding="utf-8"?>
<p:sldLayout xmlns:a="http://schemas.openxmlformats.org/drawingml/2006/main" xmlns:r="http://schemas.openxmlformats.org/officeDocument/2006/relationships" xmlns:p="http://schemas.openxmlformats.org/presentationml/2006/main" showMasterSp="0" type="tx">
  <p:cSld name="41_Title and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6250" name="Title Text"/>
          <p:cNvSpPr txBox="1">
            <a:spLocks noGrp="1"/>
          </p:cNvSpPr>
          <p:nvPr>
            <p:ph type="title"/>
          </p:nvPr>
        </p:nvSpPr>
        <p:spPr>
          <a:xfrm>
            <a:off x="685800" y="609600"/>
            <a:ext cx="7772400" cy="1143000"/>
          </a:xfrm>
          <a:prstGeom prst="rect">
            <a:avLst/>
          </a:prstGeom>
          <a:effectLst>
            <a:outerShdw blurRad="25400" dist="25399" dir="2700000" rotWithShape="0">
              <a:srgbClr val="808080"/>
            </a:outerShdw>
          </a:effectLst>
        </p:spPr>
        <p:txBody>
          <a:bodyPr anchor="ctr"/>
          <a:lstStyle>
            <a:lvl1pPr algn="ctr">
              <a:defRPr>
                <a:solidFill>
                  <a:schemeClr val="accent3">
                    <a:lumOff val="44000"/>
                  </a:schemeClr>
                </a:solidFill>
                <a:latin typeface="Tahoma"/>
                <a:ea typeface="Tahoma"/>
                <a:cs typeface="Tahoma"/>
                <a:sym typeface="Tahoma"/>
              </a:defRPr>
            </a:lvl1pPr>
          </a:lstStyle>
          <a:p>
            <a:r>
              <a:t>Title Text</a:t>
            </a:r>
          </a:p>
        </p:txBody>
      </p:sp>
      <p:sp>
        <p:nvSpPr>
          <p:cNvPr id="6251" name="Body Level One…"/>
          <p:cNvSpPr txBox="1">
            <a:spLocks noGrp="1"/>
          </p:cNvSpPr>
          <p:nvPr>
            <p:ph type="body" idx="1"/>
          </p:nvPr>
        </p:nvSpPr>
        <p:spPr>
          <a:xfrm>
            <a:off x="685800" y="1981200"/>
            <a:ext cx="7772400" cy="4114800"/>
          </a:xfrm>
          <a:prstGeom prst="rect">
            <a:avLst/>
          </a:prstGeom>
          <a:effectLst>
            <a:outerShdw blurRad="25400" dist="25399" dir="2700000" rotWithShape="0">
              <a:srgbClr val="808080"/>
            </a:outerShdw>
          </a:effectLst>
        </p:spPr>
        <p:txBody>
          <a:bodyPr>
            <a:normAutofit/>
          </a:bodyPr>
          <a:lstStyle>
            <a:lvl1pPr>
              <a:buChar char="⌖"/>
              <a:defRPr>
                <a:solidFill>
                  <a:schemeClr val="accent3">
                    <a:lumOff val="44000"/>
                  </a:schemeClr>
                </a:solidFill>
                <a:latin typeface="Tahoma"/>
                <a:ea typeface="Tahoma"/>
                <a:cs typeface="Tahoma"/>
                <a:sym typeface="Tahoma"/>
              </a:defRPr>
            </a:lvl1pPr>
            <a:lvl2pPr>
              <a:buChar char=""/>
              <a:defRPr>
                <a:solidFill>
                  <a:schemeClr val="accent3">
                    <a:lumOff val="44000"/>
                  </a:schemeClr>
                </a:solidFill>
                <a:latin typeface="Tahoma"/>
                <a:ea typeface="Tahoma"/>
                <a:cs typeface="Tahoma"/>
                <a:sym typeface="Tahoma"/>
              </a:defRPr>
            </a:lvl2pPr>
            <a:lvl3pPr>
              <a:buChar char="⌖"/>
              <a:defRPr>
                <a:solidFill>
                  <a:schemeClr val="accent3">
                    <a:lumOff val="44000"/>
                  </a:schemeClr>
                </a:solidFill>
                <a:latin typeface="Tahoma"/>
                <a:ea typeface="Tahoma"/>
                <a:cs typeface="Tahoma"/>
                <a:sym typeface="Tahoma"/>
              </a:defRPr>
            </a:lvl3pPr>
            <a:lvl4pPr>
              <a:buChar char=""/>
              <a:defRPr>
                <a:solidFill>
                  <a:schemeClr val="accent3">
                    <a:lumOff val="44000"/>
                  </a:schemeClr>
                </a:solidFill>
                <a:latin typeface="Tahoma"/>
                <a:ea typeface="Tahoma"/>
                <a:cs typeface="Tahoma"/>
                <a:sym typeface="Tahoma"/>
              </a:defRPr>
            </a:lvl4pPr>
            <a:lvl5pPr>
              <a:buChar char="⌖"/>
              <a:defRPr>
                <a:solidFill>
                  <a:schemeClr val="accent3">
                    <a:lumOff val="44000"/>
                  </a:schemeClr>
                </a:solidFill>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6252"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chemeClr val="accent3">
                    <a:lumOff val="44000"/>
                  </a:schemeClr>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476669462"/>
      </p:ext>
    </p:extLst>
  </p:cSld>
  <p:clrMapOvr>
    <a:masterClrMapping/>
  </p:clrMapOvr>
  <p:transition spd="med"/>
</p:sldLayout>
</file>

<file path=ppt/slideLayouts/slideLayout4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defRPr b="1" i="0">
                <a:latin typeface="Arial" panose="020B0604020202020204" pitchFamily="34" charset="0"/>
                <a:cs typeface="Arial" panose="020B0604020202020204" pitchFamily="34" charset="0"/>
              </a:defRPr>
            </a:lvl1pPr>
          </a:lstStyle>
          <a:p>
            <a:fld id="{52F367E4-7E1D-FF4E-AF00-438FDA6547A0}" type="datetimeFigureOut">
              <a:rPr lang="en-US" smtClean="0"/>
              <a:pPr/>
              <a:t>2/15/24</a:t>
            </a:fld>
            <a:endParaRPr lang="en-US" dirty="0"/>
          </a:p>
        </p:txBody>
      </p:sp>
      <p:sp>
        <p:nvSpPr>
          <p:cNvPr id="6" name="Rectangle 5"/>
          <p:cNvSpPr>
            <a:spLocks noGrp="1" noChangeArrowheads="1"/>
          </p:cNvSpPr>
          <p:nvPr>
            <p:ph type="ftr" sz="quarter" idx="11"/>
          </p:nvPr>
        </p:nvSpPr>
        <p:spPr/>
        <p:txBody>
          <a:bodyPr/>
          <a:lstStyle>
            <a:lvl1pPr>
              <a:defRPr b="1" i="0">
                <a:latin typeface="Arial" panose="020B0604020202020204" pitchFamily="34" charset="0"/>
                <a:cs typeface="Arial" panose="020B0604020202020204" pitchFamily="34" charset="0"/>
              </a:defRPr>
            </a:lvl1pPr>
          </a:lstStyle>
          <a:p>
            <a:endParaRPr lang="en-US" dirty="0"/>
          </a:p>
        </p:txBody>
      </p:sp>
      <p:sp>
        <p:nvSpPr>
          <p:cNvPr id="7" name="Rectangle 6"/>
          <p:cNvSpPr>
            <a:spLocks noGrp="1" noChangeArrowheads="1"/>
          </p:cNvSpPr>
          <p:nvPr>
            <p:ph type="sldNum" sz="quarter" idx="12"/>
          </p:nvPr>
        </p:nvSpPr>
        <p:spPr/>
        <p:txBody>
          <a:bodyPr/>
          <a:lstStyle>
            <a:lvl1pPr>
              <a:defRPr b="1" i="0">
                <a:latin typeface="Arial" panose="020B0604020202020204" pitchFamily="34" charset="0"/>
                <a:cs typeface="Arial" panose="020B0604020202020204" pitchFamily="34" charset="0"/>
              </a:defRPr>
            </a:lvl1pPr>
          </a:lstStyle>
          <a:p>
            <a:fld id="{8C99E196-A115-2F47-A252-2B1A00B54207}" type="slidenum">
              <a:rPr lang="en-US" smtClean="0"/>
              <a:pPr/>
              <a:t>‹#›</a:t>
            </a:fld>
            <a:endParaRPr lang="en-US" dirty="0"/>
          </a:p>
        </p:txBody>
      </p:sp>
    </p:spTree>
    <p:extLst>
      <p:ext uri="{BB962C8B-B14F-4D97-AF65-F5344CB8AC3E}">
        <p14:creationId xmlns:p14="http://schemas.microsoft.com/office/powerpoint/2010/main" val="3697441508"/>
      </p:ext>
    </p:extLst>
  </p:cSld>
  <p:clrMapOvr>
    <a:masterClrMapping/>
  </p:clrMapOvr>
</p:sldLayout>
</file>

<file path=ppt/slideLayouts/slideLayout460.xml><?xml version="1.0" encoding="utf-8"?>
<p:sldLayout xmlns:a="http://schemas.openxmlformats.org/drawingml/2006/main" xmlns:r="http://schemas.openxmlformats.org/officeDocument/2006/relationships" xmlns:p="http://schemas.openxmlformats.org/presentationml/2006/main" showMasterSp="0" type="tx">
  <p:cSld name="34_Section Header">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6259" name="Title Text"/>
          <p:cNvSpPr txBox="1">
            <a:spLocks noGrp="1"/>
          </p:cNvSpPr>
          <p:nvPr>
            <p:ph type="title"/>
          </p:nvPr>
        </p:nvSpPr>
        <p:spPr>
          <a:xfrm>
            <a:off x="722312" y="4406900"/>
            <a:ext cx="7772401" cy="1362075"/>
          </a:xfrm>
          <a:prstGeom prst="rect">
            <a:avLst/>
          </a:prstGeom>
          <a:effectLst>
            <a:outerShdw blurRad="25400" dist="25399" dir="2700000" rotWithShape="0">
              <a:srgbClr val="808080"/>
            </a:outerShdw>
          </a:effectLst>
        </p:spPr>
        <p:txBody>
          <a:bodyPr anchor="t"/>
          <a:lstStyle>
            <a:lvl1pPr>
              <a:defRPr sz="4000" b="1" cap="all">
                <a:solidFill>
                  <a:schemeClr val="accent3">
                    <a:lumOff val="44000"/>
                  </a:schemeClr>
                </a:solidFill>
                <a:latin typeface="Tahoma"/>
                <a:ea typeface="Tahoma"/>
                <a:cs typeface="Tahoma"/>
                <a:sym typeface="Tahoma"/>
              </a:defRPr>
            </a:lvl1pPr>
          </a:lstStyle>
          <a:p>
            <a:r>
              <a:t>Title Text</a:t>
            </a:r>
          </a:p>
        </p:txBody>
      </p:sp>
      <p:sp>
        <p:nvSpPr>
          <p:cNvPr id="6260" name="Body Level One…"/>
          <p:cNvSpPr txBox="1">
            <a:spLocks noGrp="1"/>
          </p:cNvSpPr>
          <p:nvPr>
            <p:ph type="body" sz="quarter" idx="1"/>
          </p:nvPr>
        </p:nvSpPr>
        <p:spPr>
          <a:xfrm>
            <a:off x="722312" y="2906713"/>
            <a:ext cx="7772401" cy="1500188"/>
          </a:xfrm>
          <a:prstGeom prst="rect">
            <a:avLst/>
          </a:prstGeom>
          <a:effectLst>
            <a:outerShdw blurRad="25400" dist="25399" dir="2700000" rotWithShape="0">
              <a:srgbClr val="808080"/>
            </a:outerShdw>
          </a:effectLst>
        </p:spPr>
        <p:txBody>
          <a:bodyPr anchor="b">
            <a:normAutofit/>
          </a:bodyPr>
          <a:lstStyle>
            <a:lvl1pPr marL="0" indent="0">
              <a:spcBef>
                <a:spcPts val="400"/>
              </a:spcBef>
              <a:buSzTx/>
              <a:buNone/>
              <a:defRPr sz="2000">
                <a:solidFill>
                  <a:schemeClr val="accent3">
                    <a:lumOff val="44000"/>
                  </a:schemeClr>
                </a:solidFill>
                <a:latin typeface="Tahoma"/>
                <a:ea typeface="Tahoma"/>
                <a:cs typeface="Tahoma"/>
                <a:sym typeface="Tahoma"/>
              </a:defRPr>
            </a:lvl1pPr>
            <a:lvl2pPr marL="0" indent="457200">
              <a:spcBef>
                <a:spcPts val="400"/>
              </a:spcBef>
              <a:buSzTx/>
              <a:buNone/>
              <a:defRPr sz="2000">
                <a:solidFill>
                  <a:schemeClr val="accent3">
                    <a:lumOff val="44000"/>
                  </a:schemeClr>
                </a:solidFill>
                <a:latin typeface="Tahoma"/>
                <a:ea typeface="Tahoma"/>
                <a:cs typeface="Tahoma"/>
                <a:sym typeface="Tahoma"/>
              </a:defRPr>
            </a:lvl2pPr>
            <a:lvl3pPr marL="0" indent="914400">
              <a:spcBef>
                <a:spcPts val="400"/>
              </a:spcBef>
              <a:buSzTx/>
              <a:buNone/>
              <a:defRPr sz="2000">
                <a:solidFill>
                  <a:schemeClr val="accent3">
                    <a:lumOff val="44000"/>
                  </a:schemeClr>
                </a:solidFill>
                <a:latin typeface="Tahoma"/>
                <a:ea typeface="Tahoma"/>
                <a:cs typeface="Tahoma"/>
                <a:sym typeface="Tahoma"/>
              </a:defRPr>
            </a:lvl3pPr>
            <a:lvl4pPr marL="0" indent="1371600">
              <a:spcBef>
                <a:spcPts val="400"/>
              </a:spcBef>
              <a:buSzTx/>
              <a:buNone/>
              <a:defRPr sz="2000">
                <a:solidFill>
                  <a:schemeClr val="accent3">
                    <a:lumOff val="44000"/>
                  </a:schemeClr>
                </a:solidFill>
                <a:latin typeface="Tahoma"/>
                <a:ea typeface="Tahoma"/>
                <a:cs typeface="Tahoma"/>
                <a:sym typeface="Tahoma"/>
              </a:defRPr>
            </a:lvl4pPr>
            <a:lvl5pPr marL="0" indent="1828800">
              <a:spcBef>
                <a:spcPts val="400"/>
              </a:spcBef>
              <a:buSzTx/>
              <a:buNone/>
              <a:defRPr sz="2000">
                <a:solidFill>
                  <a:schemeClr val="accent3">
                    <a:lumOff val="44000"/>
                  </a:schemeClr>
                </a:solidFill>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6261"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chemeClr val="accent3">
                    <a:lumOff val="44000"/>
                  </a:schemeClr>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362012930"/>
      </p:ext>
    </p:extLst>
  </p:cSld>
  <p:clrMapOvr>
    <a:masterClrMapping/>
  </p:clrMapOvr>
  <p:transition spd="med"/>
</p:sldLayout>
</file>

<file path=ppt/slideLayouts/slideLayout461.xml><?xml version="1.0" encoding="utf-8"?>
<p:sldLayout xmlns:a="http://schemas.openxmlformats.org/drawingml/2006/main" xmlns:r="http://schemas.openxmlformats.org/officeDocument/2006/relationships" xmlns:p="http://schemas.openxmlformats.org/presentationml/2006/main" showMasterSp="0" type="tx">
  <p:cSld name="35_Two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6268" name="Title Text"/>
          <p:cNvSpPr txBox="1">
            <a:spLocks noGrp="1"/>
          </p:cNvSpPr>
          <p:nvPr>
            <p:ph type="title"/>
          </p:nvPr>
        </p:nvSpPr>
        <p:spPr>
          <a:xfrm>
            <a:off x="685800" y="609600"/>
            <a:ext cx="7772400" cy="1143000"/>
          </a:xfrm>
          <a:prstGeom prst="rect">
            <a:avLst/>
          </a:prstGeom>
          <a:effectLst>
            <a:outerShdw blurRad="25400" dist="25399" dir="2700000" rotWithShape="0">
              <a:srgbClr val="808080"/>
            </a:outerShdw>
          </a:effectLst>
        </p:spPr>
        <p:txBody>
          <a:bodyPr anchor="ctr"/>
          <a:lstStyle>
            <a:lvl1pPr algn="ctr">
              <a:defRPr>
                <a:solidFill>
                  <a:schemeClr val="accent3">
                    <a:lumOff val="44000"/>
                  </a:schemeClr>
                </a:solidFill>
                <a:latin typeface="Tahoma"/>
                <a:ea typeface="Tahoma"/>
                <a:cs typeface="Tahoma"/>
                <a:sym typeface="Tahoma"/>
              </a:defRPr>
            </a:lvl1pPr>
          </a:lstStyle>
          <a:p>
            <a:r>
              <a:t>Title Text</a:t>
            </a:r>
          </a:p>
        </p:txBody>
      </p:sp>
      <p:sp>
        <p:nvSpPr>
          <p:cNvPr id="6269" name="Body Level One…"/>
          <p:cNvSpPr txBox="1">
            <a:spLocks noGrp="1"/>
          </p:cNvSpPr>
          <p:nvPr>
            <p:ph type="body" sz="half" idx="1"/>
          </p:nvPr>
        </p:nvSpPr>
        <p:spPr>
          <a:xfrm>
            <a:off x="685800" y="1981200"/>
            <a:ext cx="3810000" cy="4114800"/>
          </a:xfrm>
          <a:prstGeom prst="rect">
            <a:avLst/>
          </a:prstGeom>
          <a:effectLst>
            <a:outerShdw blurRad="25400" dist="25399" dir="2700000" rotWithShape="0">
              <a:srgbClr val="808080"/>
            </a:outerShdw>
          </a:effectLst>
        </p:spPr>
        <p:txBody>
          <a:bodyPr>
            <a:normAutofit/>
          </a:bodyPr>
          <a:lstStyle>
            <a:lvl1pPr>
              <a:spcBef>
                <a:spcPts val="600"/>
              </a:spcBef>
              <a:buChar char="⌖"/>
              <a:defRPr sz="2800">
                <a:solidFill>
                  <a:schemeClr val="accent3">
                    <a:lumOff val="44000"/>
                  </a:schemeClr>
                </a:solidFill>
                <a:latin typeface="Tahoma"/>
                <a:ea typeface="Tahoma"/>
                <a:cs typeface="Tahoma"/>
                <a:sym typeface="Tahoma"/>
              </a:defRPr>
            </a:lvl1pPr>
            <a:lvl2pPr marL="790575" indent="-333375">
              <a:spcBef>
                <a:spcPts val="600"/>
              </a:spcBef>
              <a:buChar char=""/>
              <a:defRPr sz="2800">
                <a:solidFill>
                  <a:schemeClr val="accent3">
                    <a:lumOff val="44000"/>
                  </a:schemeClr>
                </a:solidFill>
                <a:latin typeface="Tahoma"/>
                <a:ea typeface="Tahoma"/>
                <a:cs typeface="Tahoma"/>
                <a:sym typeface="Tahoma"/>
              </a:defRPr>
            </a:lvl2pPr>
            <a:lvl3pPr marL="1234439" indent="-320039">
              <a:spcBef>
                <a:spcPts val="600"/>
              </a:spcBef>
              <a:buChar char="⌖"/>
              <a:defRPr sz="2800">
                <a:solidFill>
                  <a:schemeClr val="accent3">
                    <a:lumOff val="44000"/>
                  </a:schemeClr>
                </a:solidFill>
                <a:latin typeface="Tahoma"/>
                <a:ea typeface="Tahoma"/>
                <a:cs typeface="Tahoma"/>
                <a:sym typeface="Tahoma"/>
              </a:defRPr>
            </a:lvl3pPr>
            <a:lvl4pPr marL="1727200" indent="-355600">
              <a:spcBef>
                <a:spcPts val="600"/>
              </a:spcBef>
              <a:buChar char=""/>
              <a:defRPr sz="2800">
                <a:solidFill>
                  <a:schemeClr val="accent3">
                    <a:lumOff val="44000"/>
                  </a:schemeClr>
                </a:solidFill>
                <a:latin typeface="Tahoma"/>
                <a:ea typeface="Tahoma"/>
                <a:cs typeface="Tahoma"/>
                <a:sym typeface="Tahoma"/>
              </a:defRPr>
            </a:lvl4pPr>
            <a:lvl5pPr marL="2184400" indent="-355600">
              <a:spcBef>
                <a:spcPts val="600"/>
              </a:spcBef>
              <a:buChar char="⌖"/>
              <a:defRPr sz="2800">
                <a:solidFill>
                  <a:schemeClr val="accent3">
                    <a:lumOff val="44000"/>
                  </a:schemeClr>
                </a:solidFill>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6270"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chemeClr val="accent3">
                    <a:lumOff val="44000"/>
                  </a:schemeClr>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4164993786"/>
      </p:ext>
    </p:extLst>
  </p:cSld>
  <p:clrMapOvr>
    <a:masterClrMapping/>
  </p:clrMapOvr>
  <p:transition spd="med"/>
</p:sldLayout>
</file>

<file path=ppt/slideLayouts/slideLayout462.xml><?xml version="1.0" encoding="utf-8"?>
<p:sldLayout xmlns:a="http://schemas.openxmlformats.org/drawingml/2006/main" xmlns:r="http://schemas.openxmlformats.org/officeDocument/2006/relationships" xmlns:p="http://schemas.openxmlformats.org/presentationml/2006/main" showMasterSp="0" type="tx">
  <p:cSld name="35_Comparis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6277" name="Title Text"/>
          <p:cNvSpPr txBox="1">
            <a:spLocks noGrp="1"/>
          </p:cNvSpPr>
          <p:nvPr>
            <p:ph type="title"/>
          </p:nvPr>
        </p:nvSpPr>
        <p:spPr>
          <a:xfrm>
            <a:off x="457200" y="274638"/>
            <a:ext cx="8229600" cy="1143001"/>
          </a:xfrm>
          <a:prstGeom prst="rect">
            <a:avLst/>
          </a:prstGeom>
          <a:effectLst>
            <a:outerShdw blurRad="25400" dist="25399" dir="2700000" rotWithShape="0">
              <a:srgbClr val="808080"/>
            </a:outerShdw>
          </a:effectLst>
        </p:spPr>
        <p:txBody>
          <a:bodyPr anchor="ctr"/>
          <a:lstStyle>
            <a:lvl1pPr algn="ctr">
              <a:defRPr>
                <a:solidFill>
                  <a:schemeClr val="accent3">
                    <a:lumOff val="44000"/>
                  </a:schemeClr>
                </a:solidFill>
                <a:latin typeface="Tahoma"/>
                <a:ea typeface="Tahoma"/>
                <a:cs typeface="Tahoma"/>
                <a:sym typeface="Tahoma"/>
              </a:defRPr>
            </a:lvl1pPr>
          </a:lstStyle>
          <a:p>
            <a:r>
              <a:t>Title Text</a:t>
            </a:r>
          </a:p>
        </p:txBody>
      </p:sp>
      <p:sp>
        <p:nvSpPr>
          <p:cNvPr id="6278" name="Body Level One…"/>
          <p:cNvSpPr txBox="1">
            <a:spLocks noGrp="1"/>
          </p:cNvSpPr>
          <p:nvPr>
            <p:ph type="body" sz="quarter" idx="1"/>
          </p:nvPr>
        </p:nvSpPr>
        <p:spPr>
          <a:xfrm>
            <a:off x="457200" y="1535112"/>
            <a:ext cx="4040188" cy="639763"/>
          </a:xfrm>
          <a:prstGeom prst="rect">
            <a:avLst/>
          </a:prstGeom>
          <a:effectLst>
            <a:outerShdw blurRad="25400" dist="25399" dir="2700000" rotWithShape="0">
              <a:srgbClr val="808080"/>
            </a:outerShdw>
          </a:effectLst>
        </p:spPr>
        <p:txBody>
          <a:bodyPr anchor="b">
            <a:normAutofit/>
          </a:bodyPr>
          <a:lstStyle>
            <a:lvl1pPr marL="0" indent="0">
              <a:spcBef>
                <a:spcPts val="500"/>
              </a:spcBef>
              <a:buSzTx/>
              <a:buNone/>
              <a:defRPr sz="2400" b="1">
                <a:solidFill>
                  <a:schemeClr val="accent3">
                    <a:lumOff val="44000"/>
                  </a:schemeClr>
                </a:solidFill>
                <a:latin typeface="Tahoma"/>
                <a:ea typeface="Tahoma"/>
                <a:cs typeface="Tahoma"/>
                <a:sym typeface="Tahoma"/>
              </a:defRPr>
            </a:lvl1pPr>
            <a:lvl2pPr marL="0" indent="457200">
              <a:spcBef>
                <a:spcPts val="500"/>
              </a:spcBef>
              <a:buSzTx/>
              <a:buNone/>
              <a:defRPr sz="2400" b="1">
                <a:solidFill>
                  <a:schemeClr val="accent3">
                    <a:lumOff val="44000"/>
                  </a:schemeClr>
                </a:solidFill>
                <a:latin typeface="Tahoma"/>
                <a:ea typeface="Tahoma"/>
                <a:cs typeface="Tahoma"/>
                <a:sym typeface="Tahoma"/>
              </a:defRPr>
            </a:lvl2pPr>
            <a:lvl3pPr marL="0" indent="914400">
              <a:spcBef>
                <a:spcPts val="500"/>
              </a:spcBef>
              <a:buSzTx/>
              <a:buNone/>
              <a:defRPr sz="2400" b="1">
                <a:solidFill>
                  <a:schemeClr val="accent3">
                    <a:lumOff val="44000"/>
                  </a:schemeClr>
                </a:solidFill>
                <a:latin typeface="Tahoma"/>
                <a:ea typeface="Tahoma"/>
                <a:cs typeface="Tahoma"/>
                <a:sym typeface="Tahoma"/>
              </a:defRPr>
            </a:lvl3pPr>
            <a:lvl4pPr marL="0" indent="1371600">
              <a:spcBef>
                <a:spcPts val="500"/>
              </a:spcBef>
              <a:buSzTx/>
              <a:buNone/>
              <a:defRPr sz="2400" b="1">
                <a:solidFill>
                  <a:schemeClr val="accent3">
                    <a:lumOff val="44000"/>
                  </a:schemeClr>
                </a:solidFill>
                <a:latin typeface="Tahoma"/>
                <a:ea typeface="Tahoma"/>
                <a:cs typeface="Tahoma"/>
                <a:sym typeface="Tahoma"/>
              </a:defRPr>
            </a:lvl4pPr>
            <a:lvl5pPr marL="0" indent="1828800">
              <a:spcBef>
                <a:spcPts val="500"/>
              </a:spcBef>
              <a:buSzTx/>
              <a:buNone/>
              <a:defRPr sz="2400" b="1">
                <a:solidFill>
                  <a:schemeClr val="accent3">
                    <a:lumOff val="44000"/>
                  </a:schemeClr>
                </a:solidFill>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6279" name="Text Placeholder 4"/>
          <p:cNvSpPr>
            <a:spLocks noGrp="1"/>
          </p:cNvSpPr>
          <p:nvPr>
            <p:ph type="body" sz="quarter" idx="21"/>
          </p:nvPr>
        </p:nvSpPr>
        <p:spPr>
          <a:xfrm>
            <a:off x="4645025" y="1535112"/>
            <a:ext cx="4041775" cy="639763"/>
          </a:xfrm>
          <a:prstGeom prst="rect">
            <a:avLst/>
          </a:prstGeom>
          <a:effectLst>
            <a:outerShdw blurRad="25400" dist="25399" dir="2700000" rotWithShape="0">
              <a:srgbClr val="808080"/>
            </a:outerShdw>
          </a:effectLst>
        </p:spPr>
        <p:txBody>
          <a:bodyPr anchor="b">
            <a:normAutofit/>
          </a:bodyPr>
          <a:lstStyle/>
          <a:p>
            <a:pPr marL="0" indent="0">
              <a:spcBef>
                <a:spcPts val="500"/>
              </a:spcBef>
              <a:buSzTx/>
              <a:buNone/>
              <a:defRPr sz="2400" b="1">
                <a:solidFill>
                  <a:schemeClr val="accent3">
                    <a:lumOff val="44000"/>
                  </a:schemeClr>
                </a:solidFill>
                <a:latin typeface="Tahoma"/>
                <a:ea typeface="Tahoma"/>
                <a:cs typeface="Tahoma"/>
                <a:sym typeface="Tahoma"/>
              </a:defRPr>
            </a:pPr>
            <a:endParaRPr/>
          </a:p>
        </p:txBody>
      </p:sp>
      <p:sp>
        <p:nvSpPr>
          <p:cNvPr id="6280"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chemeClr val="accent3">
                    <a:lumOff val="44000"/>
                  </a:schemeClr>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890997152"/>
      </p:ext>
    </p:extLst>
  </p:cSld>
  <p:clrMapOvr>
    <a:masterClrMapping/>
  </p:clrMapOvr>
  <p:transition spd="med"/>
</p:sldLayout>
</file>

<file path=ppt/slideLayouts/slideLayout463.xml><?xml version="1.0" encoding="utf-8"?>
<p:sldLayout xmlns:a="http://schemas.openxmlformats.org/drawingml/2006/main" xmlns:r="http://schemas.openxmlformats.org/officeDocument/2006/relationships" xmlns:p="http://schemas.openxmlformats.org/presentationml/2006/main" showMasterSp="0" type="tx">
  <p:cSld name="36_Title Only">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6287" name="Title Text"/>
          <p:cNvSpPr txBox="1">
            <a:spLocks noGrp="1"/>
          </p:cNvSpPr>
          <p:nvPr>
            <p:ph type="title"/>
          </p:nvPr>
        </p:nvSpPr>
        <p:spPr>
          <a:xfrm>
            <a:off x="685800" y="609600"/>
            <a:ext cx="7772400" cy="1143000"/>
          </a:xfrm>
          <a:prstGeom prst="rect">
            <a:avLst/>
          </a:prstGeom>
          <a:effectLst>
            <a:outerShdw blurRad="25400" dist="25399" dir="2700000" rotWithShape="0">
              <a:srgbClr val="808080"/>
            </a:outerShdw>
          </a:effectLst>
        </p:spPr>
        <p:txBody>
          <a:bodyPr anchor="ctr"/>
          <a:lstStyle>
            <a:lvl1pPr algn="ctr">
              <a:defRPr>
                <a:solidFill>
                  <a:schemeClr val="accent3">
                    <a:lumOff val="44000"/>
                  </a:schemeClr>
                </a:solidFill>
                <a:latin typeface="Tahoma"/>
                <a:ea typeface="Tahoma"/>
                <a:cs typeface="Tahoma"/>
                <a:sym typeface="Tahoma"/>
              </a:defRPr>
            </a:lvl1pPr>
          </a:lstStyle>
          <a:p>
            <a:r>
              <a:t>Title Text</a:t>
            </a:r>
          </a:p>
        </p:txBody>
      </p:sp>
      <p:sp>
        <p:nvSpPr>
          <p:cNvPr id="6288"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chemeClr val="accent3">
                    <a:lumOff val="44000"/>
                  </a:schemeClr>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154110662"/>
      </p:ext>
    </p:extLst>
  </p:cSld>
  <p:clrMapOvr>
    <a:masterClrMapping/>
  </p:clrMapOvr>
  <p:transition spd="med"/>
</p:sldLayout>
</file>

<file path=ppt/slideLayouts/slideLayout464.xml><?xml version="1.0" encoding="utf-8"?>
<p:sldLayout xmlns:a="http://schemas.openxmlformats.org/drawingml/2006/main" xmlns:r="http://schemas.openxmlformats.org/officeDocument/2006/relationships" xmlns:p="http://schemas.openxmlformats.org/presentationml/2006/main" showMasterSp="0" type="tx">
  <p:cSld name="40_Blank">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6295"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chemeClr val="accent3">
                    <a:lumOff val="44000"/>
                  </a:schemeClr>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4026789191"/>
      </p:ext>
    </p:extLst>
  </p:cSld>
  <p:clrMapOvr>
    <a:masterClrMapping/>
  </p:clrMapOvr>
  <p:transition spd="med"/>
</p:sldLayout>
</file>

<file path=ppt/slideLayouts/slideLayout465.xml><?xml version="1.0" encoding="utf-8"?>
<p:sldLayout xmlns:a="http://schemas.openxmlformats.org/drawingml/2006/main" xmlns:r="http://schemas.openxmlformats.org/officeDocument/2006/relationships" xmlns:p="http://schemas.openxmlformats.org/presentationml/2006/main" showMasterSp="0" type="tx">
  <p:cSld name="35_Content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6302" name="Title Text"/>
          <p:cNvSpPr txBox="1">
            <a:spLocks noGrp="1"/>
          </p:cNvSpPr>
          <p:nvPr>
            <p:ph type="title"/>
          </p:nvPr>
        </p:nvSpPr>
        <p:spPr>
          <a:xfrm>
            <a:off x="457200" y="273050"/>
            <a:ext cx="3008314" cy="1162050"/>
          </a:xfrm>
          <a:prstGeom prst="rect">
            <a:avLst/>
          </a:prstGeom>
          <a:effectLst>
            <a:outerShdw blurRad="25400" dist="25399" dir="2700000" rotWithShape="0">
              <a:srgbClr val="808080"/>
            </a:outerShdw>
          </a:effectLst>
        </p:spPr>
        <p:txBody>
          <a:bodyPr/>
          <a:lstStyle>
            <a:lvl1pPr>
              <a:defRPr sz="2000" b="1">
                <a:solidFill>
                  <a:schemeClr val="accent3">
                    <a:lumOff val="44000"/>
                  </a:schemeClr>
                </a:solidFill>
                <a:latin typeface="Tahoma"/>
                <a:ea typeface="Tahoma"/>
                <a:cs typeface="Tahoma"/>
                <a:sym typeface="Tahoma"/>
              </a:defRPr>
            </a:lvl1pPr>
          </a:lstStyle>
          <a:p>
            <a:r>
              <a:t>Title Text</a:t>
            </a:r>
          </a:p>
        </p:txBody>
      </p:sp>
      <p:sp>
        <p:nvSpPr>
          <p:cNvPr id="6303" name="Body Level One…"/>
          <p:cNvSpPr txBox="1">
            <a:spLocks noGrp="1"/>
          </p:cNvSpPr>
          <p:nvPr>
            <p:ph type="body" idx="1"/>
          </p:nvPr>
        </p:nvSpPr>
        <p:spPr>
          <a:xfrm>
            <a:off x="3575050" y="273050"/>
            <a:ext cx="5111750" cy="5853113"/>
          </a:xfrm>
          <a:prstGeom prst="rect">
            <a:avLst/>
          </a:prstGeom>
          <a:effectLst>
            <a:outerShdw blurRad="25400" dist="25399" dir="2700000" rotWithShape="0">
              <a:srgbClr val="808080"/>
            </a:outerShdw>
          </a:effectLst>
        </p:spPr>
        <p:txBody>
          <a:bodyPr>
            <a:normAutofit/>
          </a:bodyPr>
          <a:lstStyle>
            <a:lvl1pPr>
              <a:buChar char="⌖"/>
              <a:defRPr>
                <a:solidFill>
                  <a:schemeClr val="accent3">
                    <a:lumOff val="44000"/>
                  </a:schemeClr>
                </a:solidFill>
                <a:latin typeface="Tahoma"/>
                <a:ea typeface="Tahoma"/>
                <a:cs typeface="Tahoma"/>
                <a:sym typeface="Tahoma"/>
              </a:defRPr>
            </a:lvl1pPr>
            <a:lvl2pPr>
              <a:buChar char=""/>
              <a:defRPr>
                <a:solidFill>
                  <a:schemeClr val="accent3">
                    <a:lumOff val="44000"/>
                  </a:schemeClr>
                </a:solidFill>
                <a:latin typeface="Tahoma"/>
                <a:ea typeface="Tahoma"/>
                <a:cs typeface="Tahoma"/>
                <a:sym typeface="Tahoma"/>
              </a:defRPr>
            </a:lvl2pPr>
            <a:lvl3pPr>
              <a:buChar char="⌖"/>
              <a:defRPr>
                <a:solidFill>
                  <a:schemeClr val="accent3">
                    <a:lumOff val="44000"/>
                  </a:schemeClr>
                </a:solidFill>
                <a:latin typeface="Tahoma"/>
                <a:ea typeface="Tahoma"/>
                <a:cs typeface="Tahoma"/>
                <a:sym typeface="Tahoma"/>
              </a:defRPr>
            </a:lvl3pPr>
            <a:lvl4pPr>
              <a:buChar char=""/>
              <a:defRPr>
                <a:solidFill>
                  <a:schemeClr val="accent3">
                    <a:lumOff val="44000"/>
                  </a:schemeClr>
                </a:solidFill>
                <a:latin typeface="Tahoma"/>
                <a:ea typeface="Tahoma"/>
                <a:cs typeface="Tahoma"/>
                <a:sym typeface="Tahoma"/>
              </a:defRPr>
            </a:lvl4pPr>
            <a:lvl5pPr>
              <a:buChar char="⌖"/>
              <a:defRPr>
                <a:solidFill>
                  <a:schemeClr val="accent3">
                    <a:lumOff val="44000"/>
                  </a:schemeClr>
                </a:solidFill>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6304" name="Text Placeholder 3"/>
          <p:cNvSpPr>
            <a:spLocks noGrp="1"/>
          </p:cNvSpPr>
          <p:nvPr>
            <p:ph type="body" sz="half" idx="21"/>
          </p:nvPr>
        </p:nvSpPr>
        <p:spPr>
          <a:xfrm>
            <a:off x="457199" y="1435100"/>
            <a:ext cx="3008315" cy="4691063"/>
          </a:xfrm>
          <a:prstGeom prst="rect">
            <a:avLst/>
          </a:prstGeom>
          <a:effectLst>
            <a:outerShdw blurRad="25400" dist="25399" dir="2700000" rotWithShape="0">
              <a:srgbClr val="808080"/>
            </a:outerShdw>
          </a:effectLst>
        </p:spPr>
        <p:txBody>
          <a:bodyPr>
            <a:normAutofit/>
          </a:bodyPr>
          <a:lstStyle/>
          <a:p>
            <a:pPr marL="0" indent="0">
              <a:spcBef>
                <a:spcPts val="300"/>
              </a:spcBef>
              <a:buSzTx/>
              <a:buNone/>
              <a:defRPr sz="1400">
                <a:solidFill>
                  <a:schemeClr val="accent3">
                    <a:lumOff val="44000"/>
                  </a:schemeClr>
                </a:solidFill>
                <a:latin typeface="Tahoma"/>
                <a:ea typeface="Tahoma"/>
                <a:cs typeface="Tahoma"/>
                <a:sym typeface="Tahoma"/>
              </a:defRPr>
            </a:pPr>
            <a:endParaRPr/>
          </a:p>
        </p:txBody>
      </p:sp>
      <p:sp>
        <p:nvSpPr>
          <p:cNvPr id="6305"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chemeClr val="accent3">
                    <a:lumOff val="44000"/>
                  </a:schemeClr>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056087266"/>
      </p:ext>
    </p:extLst>
  </p:cSld>
  <p:clrMapOvr>
    <a:masterClrMapping/>
  </p:clrMapOvr>
  <p:transition spd="med"/>
</p:sldLayout>
</file>

<file path=ppt/slideLayouts/slideLayout466.xml><?xml version="1.0" encoding="utf-8"?>
<p:sldLayout xmlns:a="http://schemas.openxmlformats.org/drawingml/2006/main" xmlns:r="http://schemas.openxmlformats.org/officeDocument/2006/relationships" xmlns:p="http://schemas.openxmlformats.org/presentationml/2006/main" showMasterSp="0" type="tx">
  <p:cSld name="35_Picture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6312" name="Title Text"/>
          <p:cNvSpPr txBox="1">
            <a:spLocks noGrp="1"/>
          </p:cNvSpPr>
          <p:nvPr>
            <p:ph type="title"/>
          </p:nvPr>
        </p:nvSpPr>
        <p:spPr>
          <a:xfrm>
            <a:off x="1792288" y="4800600"/>
            <a:ext cx="5486401" cy="566738"/>
          </a:xfrm>
          <a:prstGeom prst="rect">
            <a:avLst/>
          </a:prstGeom>
          <a:effectLst>
            <a:outerShdw blurRad="25400" dist="25399" dir="2700000" rotWithShape="0">
              <a:srgbClr val="808080"/>
            </a:outerShdw>
          </a:effectLst>
        </p:spPr>
        <p:txBody>
          <a:bodyPr/>
          <a:lstStyle>
            <a:lvl1pPr>
              <a:defRPr sz="2000" b="1">
                <a:solidFill>
                  <a:schemeClr val="accent3">
                    <a:lumOff val="44000"/>
                  </a:schemeClr>
                </a:solidFill>
                <a:latin typeface="Tahoma"/>
                <a:ea typeface="Tahoma"/>
                <a:cs typeface="Tahoma"/>
                <a:sym typeface="Tahoma"/>
              </a:defRPr>
            </a:lvl1pPr>
          </a:lstStyle>
          <a:p>
            <a:r>
              <a:t>Title Text</a:t>
            </a:r>
          </a:p>
        </p:txBody>
      </p:sp>
      <p:sp>
        <p:nvSpPr>
          <p:cNvPr id="6313" name="Picture Placeholder 2"/>
          <p:cNvSpPr>
            <a:spLocks noGrp="1"/>
          </p:cNvSpPr>
          <p:nvPr>
            <p:ph type="pic" sz="half" idx="21"/>
          </p:nvPr>
        </p:nvSpPr>
        <p:spPr>
          <a:xfrm>
            <a:off x="1792288" y="612775"/>
            <a:ext cx="5486401" cy="4114800"/>
          </a:xfrm>
          <a:prstGeom prst="rect">
            <a:avLst/>
          </a:prstGeom>
          <a:effectLst>
            <a:outerShdw blurRad="25400" dist="25399" dir="2700000" rotWithShape="0">
              <a:srgbClr val="808080"/>
            </a:outerShdw>
          </a:effectLst>
        </p:spPr>
        <p:txBody>
          <a:bodyPr lIns="91439" rIns="91439"/>
          <a:lstStyle/>
          <a:p>
            <a:endParaRPr/>
          </a:p>
        </p:txBody>
      </p:sp>
      <p:sp>
        <p:nvSpPr>
          <p:cNvPr id="6314" name="Body Level One…"/>
          <p:cNvSpPr txBox="1">
            <a:spLocks noGrp="1"/>
          </p:cNvSpPr>
          <p:nvPr>
            <p:ph type="body" sz="quarter" idx="1"/>
          </p:nvPr>
        </p:nvSpPr>
        <p:spPr>
          <a:xfrm>
            <a:off x="1792288" y="5367337"/>
            <a:ext cx="5486401" cy="804863"/>
          </a:xfrm>
          <a:prstGeom prst="rect">
            <a:avLst/>
          </a:prstGeom>
          <a:effectLst>
            <a:outerShdw blurRad="25400" dist="25399" dir="2700000" rotWithShape="0">
              <a:srgbClr val="808080"/>
            </a:outerShdw>
          </a:effectLst>
        </p:spPr>
        <p:txBody>
          <a:bodyPr>
            <a:normAutofit/>
          </a:bodyPr>
          <a:lstStyle>
            <a:lvl1pPr marL="0" indent="0">
              <a:spcBef>
                <a:spcPts val="300"/>
              </a:spcBef>
              <a:buSzTx/>
              <a:buNone/>
              <a:defRPr sz="1400">
                <a:solidFill>
                  <a:schemeClr val="accent3">
                    <a:lumOff val="44000"/>
                  </a:schemeClr>
                </a:solidFill>
                <a:latin typeface="Tahoma"/>
                <a:ea typeface="Tahoma"/>
                <a:cs typeface="Tahoma"/>
                <a:sym typeface="Tahoma"/>
              </a:defRPr>
            </a:lvl1pPr>
            <a:lvl2pPr marL="0" indent="457200">
              <a:spcBef>
                <a:spcPts val="300"/>
              </a:spcBef>
              <a:buSzTx/>
              <a:buNone/>
              <a:defRPr sz="1400">
                <a:solidFill>
                  <a:schemeClr val="accent3">
                    <a:lumOff val="44000"/>
                  </a:schemeClr>
                </a:solidFill>
                <a:latin typeface="Tahoma"/>
                <a:ea typeface="Tahoma"/>
                <a:cs typeface="Tahoma"/>
                <a:sym typeface="Tahoma"/>
              </a:defRPr>
            </a:lvl2pPr>
            <a:lvl3pPr marL="0" indent="914400">
              <a:spcBef>
                <a:spcPts val="300"/>
              </a:spcBef>
              <a:buSzTx/>
              <a:buNone/>
              <a:defRPr sz="1400">
                <a:solidFill>
                  <a:schemeClr val="accent3">
                    <a:lumOff val="44000"/>
                  </a:schemeClr>
                </a:solidFill>
                <a:latin typeface="Tahoma"/>
                <a:ea typeface="Tahoma"/>
                <a:cs typeface="Tahoma"/>
                <a:sym typeface="Tahoma"/>
              </a:defRPr>
            </a:lvl3pPr>
            <a:lvl4pPr marL="0" indent="1371600">
              <a:spcBef>
                <a:spcPts val="300"/>
              </a:spcBef>
              <a:buSzTx/>
              <a:buNone/>
              <a:defRPr sz="1400">
                <a:solidFill>
                  <a:schemeClr val="accent3">
                    <a:lumOff val="44000"/>
                  </a:schemeClr>
                </a:solidFill>
                <a:latin typeface="Tahoma"/>
                <a:ea typeface="Tahoma"/>
                <a:cs typeface="Tahoma"/>
                <a:sym typeface="Tahoma"/>
              </a:defRPr>
            </a:lvl4pPr>
            <a:lvl5pPr marL="0" indent="1828800">
              <a:spcBef>
                <a:spcPts val="300"/>
              </a:spcBef>
              <a:buSzTx/>
              <a:buNone/>
              <a:defRPr sz="1400">
                <a:solidFill>
                  <a:schemeClr val="accent3">
                    <a:lumOff val="44000"/>
                  </a:schemeClr>
                </a:solidFill>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6315"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chemeClr val="accent3">
                    <a:lumOff val="44000"/>
                  </a:schemeClr>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525528859"/>
      </p:ext>
    </p:extLst>
  </p:cSld>
  <p:clrMapOvr>
    <a:masterClrMapping/>
  </p:clrMapOvr>
  <p:transition spd="med"/>
</p:sldLayout>
</file>

<file path=ppt/slideLayouts/slideLayout467.xml><?xml version="1.0" encoding="utf-8"?>
<p:sldLayout xmlns:a="http://schemas.openxmlformats.org/drawingml/2006/main" xmlns:r="http://schemas.openxmlformats.org/officeDocument/2006/relationships" xmlns:p="http://schemas.openxmlformats.org/presentationml/2006/main" showMasterSp="0" type="tx">
  <p:cSld name="44_Title Slide">
    <p:bg>
      <p:bgPr>
        <a:solidFill>
          <a:srgbClr val="0066CC"/>
        </a:solidFill>
        <a:effectLst/>
      </p:bgPr>
    </p:bg>
    <p:spTree>
      <p:nvGrpSpPr>
        <p:cNvPr id="1" name=""/>
        <p:cNvGrpSpPr/>
        <p:nvPr/>
      </p:nvGrpSpPr>
      <p:grpSpPr>
        <a:xfrm>
          <a:off x="0" y="0"/>
          <a:ext cx="0" cy="0"/>
          <a:chOff x="0" y="0"/>
          <a:chExt cx="0" cy="0"/>
        </a:xfrm>
      </p:grpSpPr>
      <p:grpSp>
        <p:nvGrpSpPr>
          <p:cNvPr id="6347" name="Group 2"/>
          <p:cNvGrpSpPr/>
          <p:nvPr/>
        </p:nvGrpSpPr>
        <p:grpSpPr>
          <a:xfrm>
            <a:off x="-1" y="117474"/>
            <a:ext cx="9142415" cy="6738940"/>
            <a:chOff x="0" y="0"/>
            <a:chExt cx="9142413" cy="6738938"/>
          </a:xfrm>
        </p:grpSpPr>
        <p:sp>
          <p:nvSpPr>
            <p:cNvPr id="6322" name="Rectangle 3"/>
            <p:cNvSpPr/>
            <p:nvPr/>
          </p:nvSpPr>
          <p:spPr>
            <a:xfrm>
              <a:off x="685800" y="6411913"/>
              <a:ext cx="3505200" cy="327026"/>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323" name="Rectangle 4"/>
            <p:cNvSpPr/>
            <p:nvPr/>
          </p:nvSpPr>
          <p:spPr>
            <a:xfrm>
              <a:off x="685799" y="2320925"/>
              <a:ext cx="8456615" cy="762001"/>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324" name="Oval 5"/>
            <p:cNvSpPr/>
            <p:nvPr/>
          </p:nvSpPr>
          <p:spPr>
            <a:xfrm>
              <a:off x="881062" y="-1"/>
              <a:ext cx="66677" cy="66677"/>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325" name="Oval 6"/>
            <p:cNvSpPr/>
            <p:nvPr/>
          </p:nvSpPr>
          <p:spPr>
            <a:xfrm>
              <a:off x="881062" y="230187"/>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326" name="Oval 7"/>
            <p:cNvSpPr/>
            <p:nvPr/>
          </p:nvSpPr>
          <p:spPr>
            <a:xfrm>
              <a:off x="881062" y="457200"/>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327" name="Oval 8"/>
            <p:cNvSpPr/>
            <p:nvPr/>
          </p:nvSpPr>
          <p:spPr>
            <a:xfrm>
              <a:off x="881062" y="915987"/>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328" name="Oval 9"/>
            <p:cNvSpPr/>
            <p:nvPr/>
          </p:nvSpPr>
          <p:spPr>
            <a:xfrm>
              <a:off x="881062" y="1143000"/>
              <a:ext cx="66677" cy="66677"/>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329" name="Oval 10"/>
            <p:cNvSpPr/>
            <p:nvPr/>
          </p:nvSpPr>
          <p:spPr>
            <a:xfrm>
              <a:off x="881062" y="1373187"/>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330" name="Oval 11"/>
            <p:cNvSpPr/>
            <p:nvPr/>
          </p:nvSpPr>
          <p:spPr>
            <a:xfrm>
              <a:off x="881062" y="1600200"/>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331" name="Oval 12"/>
            <p:cNvSpPr/>
            <p:nvPr/>
          </p:nvSpPr>
          <p:spPr>
            <a:xfrm>
              <a:off x="881062" y="1830387"/>
              <a:ext cx="66677" cy="63501"/>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332" name="Oval 13"/>
            <p:cNvSpPr/>
            <p:nvPr/>
          </p:nvSpPr>
          <p:spPr>
            <a:xfrm>
              <a:off x="881062" y="2058987"/>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6341" name="Group 14"/>
            <p:cNvGrpSpPr/>
            <p:nvPr/>
          </p:nvGrpSpPr>
          <p:grpSpPr>
            <a:xfrm>
              <a:off x="4538662" y="6553200"/>
              <a:ext cx="4332290" cy="65089"/>
              <a:chOff x="0" y="0"/>
              <a:chExt cx="4332288" cy="65088"/>
            </a:xfrm>
          </p:grpSpPr>
          <p:sp>
            <p:nvSpPr>
              <p:cNvPr id="6333" name="Oval 15"/>
              <p:cNvSpPr/>
              <p:nvPr/>
            </p:nvSpPr>
            <p:spPr>
              <a:xfrm>
                <a:off x="-1"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334" name="Oval 16"/>
              <p:cNvSpPr/>
              <p:nvPr/>
            </p:nvSpPr>
            <p:spPr>
              <a:xfrm>
                <a:off x="609600" y="-1"/>
                <a:ext cx="66676"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335" name="Oval 17"/>
              <p:cNvSpPr/>
              <p:nvPr/>
            </p:nvSpPr>
            <p:spPr>
              <a:xfrm>
                <a:off x="1219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336" name="Oval 18"/>
              <p:cNvSpPr/>
              <p:nvPr/>
            </p:nvSpPr>
            <p:spPr>
              <a:xfrm>
                <a:off x="18288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337" name="Oval 19"/>
              <p:cNvSpPr/>
              <p:nvPr/>
            </p:nvSpPr>
            <p:spPr>
              <a:xfrm>
                <a:off x="24384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338" name="Oval 20"/>
              <p:cNvSpPr/>
              <p:nvPr/>
            </p:nvSpPr>
            <p:spPr>
              <a:xfrm>
                <a:off x="30480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339" name="Oval 21"/>
              <p:cNvSpPr/>
              <p:nvPr/>
            </p:nvSpPr>
            <p:spPr>
              <a:xfrm>
                <a:off x="36576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340" name="Oval 22"/>
              <p:cNvSpPr/>
              <p:nvPr/>
            </p:nvSpPr>
            <p:spPr>
              <a:xfrm>
                <a:off x="4267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6342" name="Oval 23"/>
            <p:cNvSpPr/>
            <p:nvPr/>
          </p:nvSpPr>
          <p:spPr>
            <a:xfrm>
              <a:off x="881062" y="687387"/>
              <a:ext cx="66677" cy="63501"/>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6346" name="Group 24"/>
            <p:cNvGrpSpPr/>
            <p:nvPr/>
          </p:nvGrpSpPr>
          <p:grpSpPr>
            <a:xfrm>
              <a:off x="-1" y="3576637"/>
              <a:ext cx="1908177" cy="1908177"/>
              <a:chOff x="0" y="0"/>
              <a:chExt cx="1908175" cy="1908175"/>
            </a:xfrm>
          </p:grpSpPr>
          <p:sp>
            <p:nvSpPr>
              <p:cNvPr id="6343" name="Freeform 25"/>
              <p:cNvSpPr/>
              <p:nvPr/>
            </p:nvSpPr>
            <p:spPr>
              <a:xfrm>
                <a:off x="0" y="106362"/>
                <a:ext cx="701676" cy="1638301"/>
              </a:xfrm>
              <a:custGeom>
                <a:avLst/>
                <a:gdLst/>
                <a:ahLst/>
                <a:cxnLst>
                  <a:cxn ang="0">
                    <a:pos x="wd2" y="hd2"/>
                  </a:cxn>
                  <a:cxn ang="5400000">
                    <a:pos x="wd2" y="hd2"/>
                  </a:cxn>
                  <a:cxn ang="10800000">
                    <a:pos x="wd2" y="hd2"/>
                  </a:cxn>
                  <a:cxn ang="16200000">
                    <a:pos x="wd2" y="hd2"/>
                  </a:cxn>
                </a:cxnLst>
                <a:rect l="0" t="0" r="r" b="b"/>
                <a:pathLst>
                  <a:path w="21600" h="21600" extrusionOk="0">
                    <a:moveTo>
                      <a:pt x="13292" y="21600"/>
                    </a:moveTo>
                    <a:lnTo>
                      <a:pt x="14172" y="21265"/>
                    </a:lnTo>
                    <a:lnTo>
                      <a:pt x="14710" y="20763"/>
                    </a:lnTo>
                    <a:lnTo>
                      <a:pt x="15443" y="20386"/>
                    </a:lnTo>
                    <a:lnTo>
                      <a:pt x="16029" y="19988"/>
                    </a:lnTo>
                    <a:lnTo>
                      <a:pt x="17300" y="19256"/>
                    </a:lnTo>
                    <a:lnTo>
                      <a:pt x="18228" y="18921"/>
                    </a:lnTo>
                    <a:lnTo>
                      <a:pt x="18766" y="18502"/>
                    </a:lnTo>
                    <a:lnTo>
                      <a:pt x="19059" y="17749"/>
                    </a:lnTo>
                    <a:lnTo>
                      <a:pt x="18619" y="17414"/>
                    </a:lnTo>
                    <a:lnTo>
                      <a:pt x="18326" y="16995"/>
                    </a:lnTo>
                    <a:lnTo>
                      <a:pt x="18081" y="16619"/>
                    </a:lnTo>
                    <a:lnTo>
                      <a:pt x="17642" y="16200"/>
                    </a:lnTo>
                    <a:lnTo>
                      <a:pt x="17642" y="15363"/>
                    </a:lnTo>
                    <a:lnTo>
                      <a:pt x="17544" y="15112"/>
                    </a:lnTo>
                    <a:lnTo>
                      <a:pt x="17544" y="14798"/>
                    </a:lnTo>
                    <a:lnTo>
                      <a:pt x="17788" y="14609"/>
                    </a:lnTo>
                    <a:lnTo>
                      <a:pt x="18228" y="14463"/>
                    </a:lnTo>
                    <a:lnTo>
                      <a:pt x="19059" y="14358"/>
                    </a:lnTo>
                    <a:lnTo>
                      <a:pt x="19108" y="14358"/>
                    </a:lnTo>
                    <a:lnTo>
                      <a:pt x="19303" y="14274"/>
                    </a:lnTo>
                    <a:lnTo>
                      <a:pt x="19303" y="14170"/>
                    </a:lnTo>
                    <a:lnTo>
                      <a:pt x="19059" y="14044"/>
                    </a:lnTo>
                    <a:lnTo>
                      <a:pt x="18863" y="13940"/>
                    </a:lnTo>
                    <a:lnTo>
                      <a:pt x="18863" y="13814"/>
                    </a:lnTo>
                    <a:lnTo>
                      <a:pt x="19303" y="13709"/>
                    </a:lnTo>
                    <a:lnTo>
                      <a:pt x="21356" y="13291"/>
                    </a:lnTo>
                    <a:lnTo>
                      <a:pt x="21600" y="13102"/>
                    </a:lnTo>
                    <a:lnTo>
                      <a:pt x="21600" y="12830"/>
                    </a:lnTo>
                    <a:lnTo>
                      <a:pt x="21405" y="12642"/>
                    </a:lnTo>
                    <a:lnTo>
                      <a:pt x="20378" y="12077"/>
                    </a:lnTo>
                    <a:lnTo>
                      <a:pt x="19548" y="11365"/>
                    </a:lnTo>
                    <a:lnTo>
                      <a:pt x="19108" y="10695"/>
                    </a:lnTo>
                    <a:lnTo>
                      <a:pt x="18766" y="9921"/>
                    </a:lnTo>
                    <a:lnTo>
                      <a:pt x="17984" y="9733"/>
                    </a:lnTo>
                    <a:lnTo>
                      <a:pt x="17300" y="9523"/>
                    </a:lnTo>
                    <a:lnTo>
                      <a:pt x="16567" y="9293"/>
                    </a:lnTo>
                    <a:lnTo>
                      <a:pt x="15931" y="9063"/>
                    </a:lnTo>
                    <a:lnTo>
                      <a:pt x="15491" y="8833"/>
                    </a:lnTo>
                    <a:lnTo>
                      <a:pt x="15247" y="8602"/>
                    </a:lnTo>
                    <a:lnTo>
                      <a:pt x="15052" y="8414"/>
                    </a:lnTo>
                    <a:lnTo>
                      <a:pt x="15003" y="8184"/>
                    </a:lnTo>
                    <a:lnTo>
                      <a:pt x="13928" y="7598"/>
                    </a:lnTo>
                    <a:lnTo>
                      <a:pt x="14172" y="7095"/>
                    </a:lnTo>
                    <a:lnTo>
                      <a:pt x="14710" y="6572"/>
                    </a:lnTo>
                    <a:lnTo>
                      <a:pt x="15052" y="6049"/>
                    </a:lnTo>
                    <a:lnTo>
                      <a:pt x="15052" y="5588"/>
                    </a:lnTo>
                    <a:lnTo>
                      <a:pt x="14563" y="5819"/>
                    </a:lnTo>
                    <a:lnTo>
                      <a:pt x="14025" y="6153"/>
                    </a:lnTo>
                    <a:lnTo>
                      <a:pt x="13683" y="6426"/>
                    </a:lnTo>
                    <a:lnTo>
                      <a:pt x="13292" y="6572"/>
                    </a:lnTo>
                    <a:lnTo>
                      <a:pt x="13146" y="5923"/>
                    </a:lnTo>
                    <a:lnTo>
                      <a:pt x="13243" y="5316"/>
                    </a:lnTo>
                    <a:lnTo>
                      <a:pt x="13292" y="4688"/>
                    </a:lnTo>
                    <a:lnTo>
                      <a:pt x="13292" y="4081"/>
                    </a:lnTo>
                    <a:lnTo>
                      <a:pt x="13683" y="3705"/>
                    </a:lnTo>
                    <a:lnTo>
                      <a:pt x="13683" y="3056"/>
                    </a:lnTo>
                    <a:lnTo>
                      <a:pt x="13732" y="2784"/>
                    </a:lnTo>
                    <a:lnTo>
                      <a:pt x="13732" y="2574"/>
                    </a:lnTo>
                    <a:lnTo>
                      <a:pt x="13928" y="2365"/>
                    </a:lnTo>
                    <a:lnTo>
                      <a:pt x="14172" y="2177"/>
                    </a:lnTo>
                    <a:lnTo>
                      <a:pt x="14465" y="2030"/>
                    </a:lnTo>
                    <a:lnTo>
                      <a:pt x="14563" y="1967"/>
                    </a:lnTo>
                    <a:lnTo>
                      <a:pt x="14710" y="1926"/>
                    </a:lnTo>
                    <a:lnTo>
                      <a:pt x="14807" y="1800"/>
                    </a:lnTo>
                    <a:lnTo>
                      <a:pt x="15003" y="1737"/>
                    </a:lnTo>
                    <a:lnTo>
                      <a:pt x="15052" y="1737"/>
                    </a:lnTo>
                    <a:lnTo>
                      <a:pt x="15491" y="1653"/>
                    </a:lnTo>
                    <a:lnTo>
                      <a:pt x="15785" y="1612"/>
                    </a:lnTo>
                    <a:lnTo>
                      <a:pt x="16029" y="1612"/>
                    </a:lnTo>
                    <a:lnTo>
                      <a:pt x="16322" y="1549"/>
                    </a:lnTo>
                    <a:lnTo>
                      <a:pt x="16469" y="1549"/>
                    </a:lnTo>
                    <a:lnTo>
                      <a:pt x="16567" y="1507"/>
                    </a:lnTo>
                    <a:lnTo>
                      <a:pt x="16860" y="1402"/>
                    </a:lnTo>
                    <a:lnTo>
                      <a:pt x="16860" y="1319"/>
                    </a:lnTo>
                    <a:lnTo>
                      <a:pt x="16469" y="1047"/>
                    </a:lnTo>
                    <a:lnTo>
                      <a:pt x="16469" y="858"/>
                    </a:lnTo>
                    <a:lnTo>
                      <a:pt x="16322" y="858"/>
                    </a:lnTo>
                    <a:lnTo>
                      <a:pt x="16322" y="795"/>
                    </a:lnTo>
                    <a:lnTo>
                      <a:pt x="16029" y="628"/>
                    </a:lnTo>
                    <a:lnTo>
                      <a:pt x="15687" y="440"/>
                    </a:lnTo>
                    <a:lnTo>
                      <a:pt x="15491" y="230"/>
                    </a:lnTo>
                    <a:lnTo>
                      <a:pt x="15443" y="0"/>
                    </a:lnTo>
                    <a:lnTo>
                      <a:pt x="12168" y="858"/>
                    </a:lnTo>
                    <a:lnTo>
                      <a:pt x="9187" y="1967"/>
                    </a:lnTo>
                    <a:lnTo>
                      <a:pt x="6500" y="3160"/>
                    </a:lnTo>
                    <a:lnTo>
                      <a:pt x="4300" y="4563"/>
                    </a:lnTo>
                    <a:lnTo>
                      <a:pt x="2443" y="6049"/>
                    </a:lnTo>
                    <a:lnTo>
                      <a:pt x="1026" y="7660"/>
                    </a:lnTo>
                    <a:lnTo>
                      <a:pt x="244" y="9335"/>
                    </a:lnTo>
                    <a:lnTo>
                      <a:pt x="0" y="11093"/>
                    </a:lnTo>
                    <a:lnTo>
                      <a:pt x="244" y="12726"/>
                    </a:lnTo>
                    <a:lnTo>
                      <a:pt x="977" y="14233"/>
                    </a:lnTo>
                    <a:lnTo>
                      <a:pt x="2199" y="15719"/>
                    </a:lnTo>
                    <a:lnTo>
                      <a:pt x="3616" y="17142"/>
                    </a:lnTo>
                    <a:lnTo>
                      <a:pt x="5571" y="18398"/>
                    </a:lnTo>
                    <a:lnTo>
                      <a:pt x="7819" y="19633"/>
                    </a:lnTo>
                    <a:lnTo>
                      <a:pt x="10507" y="20658"/>
                    </a:lnTo>
                    <a:lnTo>
                      <a:pt x="13292" y="21600"/>
                    </a:lnTo>
                  </a:path>
                </a:pathLst>
              </a:cu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344" name="Freeform 26"/>
              <p:cNvSpPr/>
              <p:nvPr/>
            </p:nvSpPr>
            <p:spPr>
              <a:xfrm>
                <a:off x="601662" y="0"/>
                <a:ext cx="1306514" cy="1908176"/>
              </a:xfrm>
              <a:custGeom>
                <a:avLst/>
                <a:gdLst/>
                <a:ahLst/>
                <a:cxnLst>
                  <a:cxn ang="0">
                    <a:pos x="wd2" y="hd2"/>
                  </a:cxn>
                  <a:cxn ang="5400000">
                    <a:pos x="wd2" y="hd2"/>
                  </a:cxn>
                  <a:cxn ang="10800000">
                    <a:pos x="wd2" y="hd2"/>
                  </a:cxn>
                  <a:cxn ang="16200000">
                    <a:pos x="wd2" y="hd2"/>
                  </a:cxn>
                </a:cxnLst>
                <a:rect l="0" t="0" r="r" b="b"/>
                <a:pathLst>
                  <a:path w="21600" h="21600" extrusionOk="0">
                    <a:moveTo>
                      <a:pt x="21075" y="13226"/>
                    </a:moveTo>
                    <a:lnTo>
                      <a:pt x="21180" y="13010"/>
                    </a:lnTo>
                    <a:lnTo>
                      <a:pt x="21206" y="12813"/>
                    </a:lnTo>
                    <a:lnTo>
                      <a:pt x="21311" y="12615"/>
                    </a:lnTo>
                    <a:lnTo>
                      <a:pt x="21364" y="12417"/>
                    </a:lnTo>
                    <a:lnTo>
                      <a:pt x="21075" y="12417"/>
                    </a:lnTo>
                    <a:lnTo>
                      <a:pt x="20891" y="12363"/>
                    </a:lnTo>
                    <a:lnTo>
                      <a:pt x="20550" y="12327"/>
                    </a:lnTo>
                    <a:lnTo>
                      <a:pt x="20366" y="12220"/>
                    </a:lnTo>
                    <a:lnTo>
                      <a:pt x="20209" y="12130"/>
                    </a:lnTo>
                    <a:lnTo>
                      <a:pt x="20130" y="11968"/>
                    </a:lnTo>
                    <a:lnTo>
                      <a:pt x="19973" y="11878"/>
                    </a:lnTo>
                    <a:lnTo>
                      <a:pt x="19947" y="11770"/>
                    </a:lnTo>
                    <a:lnTo>
                      <a:pt x="19842" y="11519"/>
                    </a:lnTo>
                    <a:lnTo>
                      <a:pt x="19842" y="11213"/>
                    </a:lnTo>
                    <a:lnTo>
                      <a:pt x="19947" y="10962"/>
                    </a:lnTo>
                    <a:lnTo>
                      <a:pt x="20130" y="10764"/>
                    </a:lnTo>
                    <a:lnTo>
                      <a:pt x="20498" y="10728"/>
                    </a:lnTo>
                    <a:lnTo>
                      <a:pt x="20786" y="10764"/>
                    </a:lnTo>
                    <a:lnTo>
                      <a:pt x="21075" y="10926"/>
                    </a:lnTo>
                    <a:lnTo>
                      <a:pt x="21311" y="11052"/>
                    </a:lnTo>
                    <a:lnTo>
                      <a:pt x="21495" y="11285"/>
                    </a:lnTo>
                    <a:lnTo>
                      <a:pt x="21600" y="11123"/>
                    </a:lnTo>
                    <a:lnTo>
                      <a:pt x="21600" y="10728"/>
                    </a:lnTo>
                    <a:lnTo>
                      <a:pt x="21495" y="9866"/>
                    </a:lnTo>
                    <a:lnTo>
                      <a:pt x="21364" y="9021"/>
                    </a:lnTo>
                    <a:lnTo>
                      <a:pt x="21180" y="8176"/>
                    </a:lnTo>
                    <a:lnTo>
                      <a:pt x="20786" y="7386"/>
                    </a:lnTo>
                    <a:lnTo>
                      <a:pt x="20366" y="6577"/>
                    </a:lnTo>
                    <a:lnTo>
                      <a:pt x="19842" y="5840"/>
                    </a:lnTo>
                    <a:lnTo>
                      <a:pt x="19264" y="5121"/>
                    </a:lnTo>
                    <a:lnTo>
                      <a:pt x="18608" y="4439"/>
                    </a:lnTo>
                    <a:lnTo>
                      <a:pt x="18503" y="4439"/>
                    </a:lnTo>
                    <a:lnTo>
                      <a:pt x="18424" y="4385"/>
                    </a:lnTo>
                    <a:lnTo>
                      <a:pt x="18319" y="4385"/>
                    </a:lnTo>
                    <a:lnTo>
                      <a:pt x="18188" y="4349"/>
                    </a:lnTo>
                    <a:lnTo>
                      <a:pt x="17768" y="4546"/>
                    </a:lnTo>
                    <a:lnTo>
                      <a:pt x="17532" y="4564"/>
                    </a:lnTo>
                    <a:lnTo>
                      <a:pt x="17322" y="4636"/>
                    </a:lnTo>
                    <a:lnTo>
                      <a:pt x="17086" y="4708"/>
                    </a:lnTo>
                    <a:lnTo>
                      <a:pt x="16850" y="4744"/>
                    </a:lnTo>
                    <a:lnTo>
                      <a:pt x="16561" y="4798"/>
                    </a:lnTo>
                    <a:lnTo>
                      <a:pt x="16246" y="4906"/>
                    </a:lnTo>
                    <a:lnTo>
                      <a:pt x="15905" y="4996"/>
                    </a:lnTo>
                    <a:lnTo>
                      <a:pt x="15590" y="5086"/>
                    </a:lnTo>
                    <a:lnTo>
                      <a:pt x="15301" y="5121"/>
                    </a:lnTo>
                    <a:lnTo>
                      <a:pt x="15065" y="5193"/>
                    </a:lnTo>
                    <a:lnTo>
                      <a:pt x="14881" y="5229"/>
                    </a:lnTo>
                    <a:lnTo>
                      <a:pt x="14619" y="5193"/>
                    </a:lnTo>
                    <a:lnTo>
                      <a:pt x="14540" y="5121"/>
                    </a:lnTo>
                    <a:lnTo>
                      <a:pt x="14383" y="5032"/>
                    </a:lnTo>
                    <a:lnTo>
                      <a:pt x="14356" y="4996"/>
                    </a:lnTo>
                    <a:lnTo>
                      <a:pt x="14251" y="4906"/>
                    </a:lnTo>
                    <a:lnTo>
                      <a:pt x="14068" y="4636"/>
                    </a:lnTo>
                    <a:lnTo>
                      <a:pt x="13963" y="4385"/>
                    </a:lnTo>
                    <a:lnTo>
                      <a:pt x="13963" y="4151"/>
                    </a:lnTo>
                    <a:lnTo>
                      <a:pt x="13910" y="3900"/>
                    </a:lnTo>
                    <a:lnTo>
                      <a:pt x="13963" y="3630"/>
                    </a:lnTo>
                    <a:lnTo>
                      <a:pt x="14199" y="3414"/>
                    </a:lnTo>
                    <a:lnTo>
                      <a:pt x="14487" y="3181"/>
                    </a:lnTo>
                    <a:lnTo>
                      <a:pt x="14776" y="3055"/>
                    </a:lnTo>
                    <a:lnTo>
                      <a:pt x="15065" y="2857"/>
                    </a:lnTo>
                    <a:lnTo>
                      <a:pt x="15301" y="2624"/>
                    </a:lnTo>
                    <a:lnTo>
                      <a:pt x="15432" y="2408"/>
                    </a:lnTo>
                    <a:lnTo>
                      <a:pt x="15432" y="2138"/>
                    </a:lnTo>
                    <a:lnTo>
                      <a:pt x="14907" y="1887"/>
                    </a:lnTo>
                    <a:lnTo>
                      <a:pt x="14487" y="1653"/>
                    </a:lnTo>
                    <a:lnTo>
                      <a:pt x="13438" y="1258"/>
                    </a:lnTo>
                    <a:lnTo>
                      <a:pt x="12887" y="1042"/>
                    </a:lnTo>
                    <a:lnTo>
                      <a:pt x="12362" y="845"/>
                    </a:lnTo>
                    <a:lnTo>
                      <a:pt x="11784" y="683"/>
                    </a:lnTo>
                    <a:lnTo>
                      <a:pt x="11233" y="557"/>
                    </a:lnTo>
                    <a:lnTo>
                      <a:pt x="11600" y="809"/>
                    </a:lnTo>
                    <a:lnTo>
                      <a:pt x="11942" y="1006"/>
                    </a:lnTo>
                    <a:lnTo>
                      <a:pt x="12204" y="1132"/>
                    </a:lnTo>
                    <a:lnTo>
                      <a:pt x="12703" y="1330"/>
                    </a:lnTo>
                    <a:lnTo>
                      <a:pt x="12729" y="1581"/>
                    </a:lnTo>
                    <a:lnTo>
                      <a:pt x="12703" y="1887"/>
                    </a:lnTo>
                    <a:lnTo>
                      <a:pt x="12545" y="2210"/>
                    </a:lnTo>
                    <a:lnTo>
                      <a:pt x="12545" y="2426"/>
                    </a:lnTo>
                    <a:lnTo>
                      <a:pt x="12703" y="2696"/>
                    </a:lnTo>
                    <a:lnTo>
                      <a:pt x="12703" y="2785"/>
                    </a:lnTo>
                    <a:lnTo>
                      <a:pt x="12598" y="2893"/>
                    </a:lnTo>
                    <a:lnTo>
                      <a:pt x="12440" y="2983"/>
                    </a:lnTo>
                    <a:lnTo>
                      <a:pt x="12309" y="3055"/>
                    </a:lnTo>
                    <a:lnTo>
                      <a:pt x="12204" y="3145"/>
                    </a:lnTo>
                    <a:lnTo>
                      <a:pt x="12204" y="3414"/>
                    </a:lnTo>
                    <a:lnTo>
                      <a:pt x="12178" y="3504"/>
                    </a:lnTo>
                    <a:lnTo>
                      <a:pt x="12073" y="3540"/>
                    </a:lnTo>
                    <a:lnTo>
                      <a:pt x="12020" y="3594"/>
                    </a:lnTo>
                    <a:lnTo>
                      <a:pt x="11889" y="3594"/>
                    </a:lnTo>
                    <a:lnTo>
                      <a:pt x="11732" y="3540"/>
                    </a:lnTo>
                    <a:lnTo>
                      <a:pt x="11600" y="3594"/>
                    </a:lnTo>
                    <a:lnTo>
                      <a:pt x="11364" y="3630"/>
                    </a:lnTo>
                    <a:lnTo>
                      <a:pt x="11233" y="3630"/>
                    </a:lnTo>
                    <a:lnTo>
                      <a:pt x="11128" y="3594"/>
                    </a:lnTo>
                    <a:lnTo>
                      <a:pt x="11128" y="3540"/>
                    </a:lnTo>
                    <a:lnTo>
                      <a:pt x="11076" y="3504"/>
                    </a:lnTo>
                    <a:lnTo>
                      <a:pt x="10997" y="2947"/>
                    </a:lnTo>
                    <a:lnTo>
                      <a:pt x="10787" y="2857"/>
                    </a:lnTo>
                    <a:lnTo>
                      <a:pt x="10656" y="2696"/>
                    </a:lnTo>
                    <a:lnTo>
                      <a:pt x="10236" y="2408"/>
                    </a:lnTo>
                    <a:lnTo>
                      <a:pt x="10131" y="2246"/>
                    </a:lnTo>
                    <a:lnTo>
                      <a:pt x="10078" y="2102"/>
                    </a:lnTo>
                    <a:lnTo>
                      <a:pt x="10000" y="1941"/>
                    </a:lnTo>
                    <a:lnTo>
                      <a:pt x="10078" y="1851"/>
                    </a:lnTo>
                    <a:lnTo>
                      <a:pt x="10131" y="1779"/>
                    </a:lnTo>
                    <a:lnTo>
                      <a:pt x="10236" y="1779"/>
                    </a:lnTo>
                    <a:lnTo>
                      <a:pt x="10236" y="1743"/>
                    </a:lnTo>
                    <a:lnTo>
                      <a:pt x="10262" y="1743"/>
                    </a:lnTo>
                    <a:lnTo>
                      <a:pt x="10419" y="1851"/>
                    </a:lnTo>
                    <a:lnTo>
                      <a:pt x="10656" y="1941"/>
                    </a:lnTo>
                    <a:lnTo>
                      <a:pt x="10839" y="1977"/>
                    </a:lnTo>
                    <a:lnTo>
                      <a:pt x="11128" y="1977"/>
                    </a:lnTo>
                    <a:lnTo>
                      <a:pt x="11128" y="1294"/>
                    </a:lnTo>
                    <a:lnTo>
                      <a:pt x="10787" y="1006"/>
                    </a:lnTo>
                    <a:lnTo>
                      <a:pt x="10367" y="755"/>
                    </a:lnTo>
                    <a:lnTo>
                      <a:pt x="9895" y="485"/>
                    </a:lnTo>
                    <a:lnTo>
                      <a:pt x="9553" y="162"/>
                    </a:lnTo>
                    <a:lnTo>
                      <a:pt x="9186" y="90"/>
                    </a:lnTo>
                    <a:lnTo>
                      <a:pt x="8897" y="36"/>
                    </a:lnTo>
                    <a:lnTo>
                      <a:pt x="8530" y="0"/>
                    </a:lnTo>
                    <a:lnTo>
                      <a:pt x="8084" y="0"/>
                    </a:lnTo>
                    <a:lnTo>
                      <a:pt x="8084" y="90"/>
                    </a:lnTo>
                    <a:lnTo>
                      <a:pt x="8057" y="162"/>
                    </a:lnTo>
                    <a:lnTo>
                      <a:pt x="7585" y="252"/>
                    </a:lnTo>
                    <a:lnTo>
                      <a:pt x="7375" y="485"/>
                    </a:lnTo>
                    <a:lnTo>
                      <a:pt x="7244" y="755"/>
                    </a:lnTo>
                    <a:lnTo>
                      <a:pt x="6955" y="1006"/>
                    </a:lnTo>
                    <a:lnTo>
                      <a:pt x="6588" y="1006"/>
                    </a:lnTo>
                    <a:lnTo>
                      <a:pt x="6535" y="1042"/>
                    </a:lnTo>
                    <a:lnTo>
                      <a:pt x="6299" y="1294"/>
                    </a:lnTo>
                    <a:lnTo>
                      <a:pt x="6063" y="1563"/>
                    </a:lnTo>
                    <a:lnTo>
                      <a:pt x="5879" y="1779"/>
                    </a:lnTo>
                    <a:lnTo>
                      <a:pt x="5590" y="1977"/>
                    </a:lnTo>
                    <a:lnTo>
                      <a:pt x="5485" y="1977"/>
                    </a:lnTo>
                    <a:lnTo>
                      <a:pt x="5485" y="2049"/>
                    </a:lnTo>
                    <a:lnTo>
                      <a:pt x="4829" y="2498"/>
                    </a:lnTo>
                    <a:lnTo>
                      <a:pt x="4829" y="2534"/>
                    </a:lnTo>
                    <a:lnTo>
                      <a:pt x="5118" y="2624"/>
                    </a:lnTo>
                    <a:lnTo>
                      <a:pt x="5485" y="2696"/>
                    </a:lnTo>
                    <a:lnTo>
                      <a:pt x="5879" y="2749"/>
                    </a:lnTo>
                    <a:lnTo>
                      <a:pt x="6141" y="2749"/>
                    </a:lnTo>
                    <a:lnTo>
                      <a:pt x="6194" y="2785"/>
                    </a:lnTo>
                    <a:lnTo>
                      <a:pt x="6299" y="2785"/>
                    </a:lnTo>
                    <a:lnTo>
                      <a:pt x="6299" y="2857"/>
                    </a:lnTo>
                    <a:lnTo>
                      <a:pt x="6351" y="2893"/>
                    </a:lnTo>
                    <a:lnTo>
                      <a:pt x="6299" y="2947"/>
                    </a:lnTo>
                    <a:lnTo>
                      <a:pt x="6141" y="2983"/>
                    </a:lnTo>
                    <a:lnTo>
                      <a:pt x="6063" y="3055"/>
                    </a:lnTo>
                    <a:lnTo>
                      <a:pt x="5905" y="3073"/>
                    </a:lnTo>
                    <a:lnTo>
                      <a:pt x="5774" y="3235"/>
                    </a:lnTo>
                    <a:lnTo>
                      <a:pt x="5643" y="3504"/>
                    </a:lnTo>
                    <a:lnTo>
                      <a:pt x="5485" y="3738"/>
                    </a:lnTo>
                    <a:lnTo>
                      <a:pt x="5485" y="3989"/>
                    </a:lnTo>
                    <a:lnTo>
                      <a:pt x="5590" y="4079"/>
                    </a:lnTo>
                    <a:lnTo>
                      <a:pt x="5643" y="4079"/>
                    </a:lnTo>
                    <a:lnTo>
                      <a:pt x="5590" y="4151"/>
                    </a:lnTo>
                    <a:lnTo>
                      <a:pt x="5485" y="4277"/>
                    </a:lnTo>
                    <a:lnTo>
                      <a:pt x="5643" y="4385"/>
                    </a:lnTo>
                    <a:lnTo>
                      <a:pt x="6063" y="4187"/>
                    </a:lnTo>
                    <a:lnTo>
                      <a:pt x="6824" y="4151"/>
                    </a:lnTo>
                    <a:lnTo>
                      <a:pt x="6824" y="4079"/>
                    </a:lnTo>
                    <a:lnTo>
                      <a:pt x="6876" y="4061"/>
                    </a:lnTo>
                    <a:lnTo>
                      <a:pt x="6955" y="4061"/>
                    </a:lnTo>
                    <a:lnTo>
                      <a:pt x="7008" y="3989"/>
                    </a:lnTo>
                    <a:lnTo>
                      <a:pt x="7008" y="3594"/>
                    </a:lnTo>
                    <a:lnTo>
                      <a:pt x="7585" y="2785"/>
                    </a:lnTo>
                    <a:lnTo>
                      <a:pt x="7664" y="2785"/>
                    </a:lnTo>
                    <a:lnTo>
                      <a:pt x="7952" y="3055"/>
                    </a:lnTo>
                    <a:lnTo>
                      <a:pt x="8189" y="3235"/>
                    </a:lnTo>
                    <a:lnTo>
                      <a:pt x="8477" y="3504"/>
                    </a:lnTo>
                    <a:lnTo>
                      <a:pt x="8818" y="3702"/>
                    </a:lnTo>
                    <a:lnTo>
                      <a:pt x="9002" y="3792"/>
                    </a:lnTo>
                    <a:lnTo>
                      <a:pt x="9055" y="3900"/>
                    </a:lnTo>
                    <a:lnTo>
                      <a:pt x="9186" y="4061"/>
                    </a:lnTo>
                    <a:lnTo>
                      <a:pt x="9291" y="4151"/>
                    </a:lnTo>
                    <a:lnTo>
                      <a:pt x="9291" y="4636"/>
                    </a:lnTo>
                    <a:lnTo>
                      <a:pt x="9422" y="4906"/>
                    </a:lnTo>
                    <a:lnTo>
                      <a:pt x="9553" y="5086"/>
                    </a:lnTo>
                    <a:lnTo>
                      <a:pt x="9842" y="5283"/>
                    </a:lnTo>
                    <a:lnTo>
                      <a:pt x="9842" y="5355"/>
                    </a:lnTo>
                    <a:lnTo>
                      <a:pt x="9763" y="5391"/>
                    </a:lnTo>
                    <a:lnTo>
                      <a:pt x="9763" y="5481"/>
                    </a:lnTo>
                    <a:lnTo>
                      <a:pt x="9711" y="5553"/>
                    </a:lnTo>
                    <a:lnTo>
                      <a:pt x="9422" y="5481"/>
                    </a:lnTo>
                    <a:lnTo>
                      <a:pt x="9133" y="5283"/>
                    </a:lnTo>
                    <a:lnTo>
                      <a:pt x="8818" y="5121"/>
                    </a:lnTo>
                    <a:lnTo>
                      <a:pt x="8477" y="5086"/>
                    </a:lnTo>
                    <a:lnTo>
                      <a:pt x="8241" y="5193"/>
                    </a:lnTo>
                    <a:lnTo>
                      <a:pt x="8084" y="5283"/>
                    </a:lnTo>
                    <a:lnTo>
                      <a:pt x="7847" y="5391"/>
                    </a:lnTo>
                    <a:lnTo>
                      <a:pt x="7769" y="5481"/>
                    </a:lnTo>
                    <a:lnTo>
                      <a:pt x="7821" y="5553"/>
                    </a:lnTo>
                    <a:lnTo>
                      <a:pt x="7847" y="5571"/>
                    </a:lnTo>
                    <a:lnTo>
                      <a:pt x="7847" y="5643"/>
                    </a:lnTo>
                    <a:lnTo>
                      <a:pt x="8189" y="5643"/>
                    </a:lnTo>
                    <a:lnTo>
                      <a:pt x="8320" y="5679"/>
                    </a:lnTo>
                    <a:lnTo>
                      <a:pt x="8372" y="5768"/>
                    </a:lnTo>
                    <a:lnTo>
                      <a:pt x="8477" y="5930"/>
                    </a:lnTo>
                    <a:lnTo>
                      <a:pt x="8372" y="6002"/>
                    </a:lnTo>
                    <a:lnTo>
                      <a:pt x="8320" y="6092"/>
                    </a:lnTo>
                    <a:lnTo>
                      <a:pt x="6824" y="5876"/>
                    </a:lnTo>
                    <a:lnTo>
                      <a:pt x="6824" y="6200"/>
                    </a:lnTo>
                    <a:lnTo>
                      <a:pt x="6719" y="6236"/>
                    </a:lnTo>
                    <a:lnTo>
                      <a:pt x="6588" y="6397"/>
                    </a:lnTo>
                    <a:lnTo>
                      <a:pt x="6535" y="6415"/>
                    </a:lnTo>
                    <a:lnTo>
                      <a:pt x="6351" y="6577"/>
                    </a:lnTo>
                    <a:lnTo>
                      <a:pt x="5905" y="7062"/>
                    </a:lnTo>
                    <a:lnTo>
                      <a:pt x="4960" y="7386"/>
                    </a:lnTo>
                    <a:lnTo>
                      <a:pt x="4934" y="7422"/>
                    </a:lnTo>
                    <a:lnTo>
                      <a:pt x="4829" y="7529"/>
                    </a:lnTo>
                    <a:lnTo>
                      <a:pt x="4829" y="8590"/>
                    </a:lnTo>
                    <a:lnTo>
                      <a:pt x="4540" y="8590"/>
                    </a:lnTo>
                    <a:lnTo>
                      <a:pt x="4304" y="8536"/>
                    </a:lnTo>
                    <a:lnTo>
                      <a:pt x="4121" y="8428"/>
                    </a:lnTo>
                    <a:lnTo>
                      <a:pt x="3963" y="8338"/>
                    </a:lnTo>
                    <a:lnTo>
                      <a:pt x="3963" y="8069"/>
                    </a:lnTo>
                    <a:lnTo>
                      <a:pt x="3884" y="7817"/>
                    </a:lnTo>
                    <a:lnTo>
                      <a:pt x="3701" y="7619"/>
                    </a:lnTo>
                    <a:lnTo>
                      <a:pt x="3412" y="7422"/>
                    </a:lnTo>
                    <a:lnTo>
                      <a:pt x="3071" y="7494"/>
                    </a:lnTo>
                    <a:lnTo>
                      <a:pt x="2887" y="7494"/>
                    </a:lnTo>
                    <a:lnTo>
                      <a:pt x="2651" y="7422"/>
                    </a:lnTo>
                    <a:lnTo>
                      <a:pt x="2467" y="7332"/>
                    </a:lnTo>
                    <a:lnTo>
                      <a:pt x="2178" y="7224"/>
                    </a:lnTo>
                    <a:lnTo>
                      <a:pt x="1890" y="7134"/>
                    </a:lnTo>
                    <a:lnTo>
                      <a:pt x="1548" y="7062"/>
                    </a:lnTo>
                    <a:lnTo>
                      <a:pt x="1286" y="7044"/>
                    </a:lnTo>
                    <a:lnTo>
                      <a:pt x="997" y="7224"/>
                    </a:lnTo>
                    <a:lnTo>
                      <a:pt x="551" y="7619"/>
                    </a:lnTo>
                    <a:lnTo>
                      <a:pt x="131" y="8051"/>
                    </a:lnTo>
                    <a:lnTo>
                      <a:pt x="0" y="8176"/>
                    </a:lnTo>
                    <a:lnTo>
                      <a:pt x="551" y="8536"/>
                    </a:lnTo>
                    <a:lnTo>
                      <a:pt x="656" y="9273"/>
                    </a:lnTo>
                    <a:lnTo>
                      <a:pt x="761" y="9273"/>
                    </a:lnTo>
                    <a:lnTo>
                      <a:pt x="997" y="9219"/>
                    </a:lnTo>
                    <a:lnTo>
                      <a:pt x="1129" y="9183"/>
                    </a:lnTo>
                    <a:lnTo>
                      <a:pt x="1286" y="9075"/>
                    </a:lnTo>
                    <a:lnTo>
                      <a:pt x="1417" y="8913"/>
                    </a:lnTo>
                    <a:lnTo>
                      <a:pt x="1522" y="8823"/>
                    </a:lnTo>
                    <a:lnTo>
                      <a:pt x="1653" y="8715"/>
                    </a:lnTo>
                    <a:lnTo>
                      <a:pt x="1890" y="8626"/>
                    </a:lnTo>
                    <a:lnTo>
                      <a:pt x="1942" y="8626"/>
                    </a:lnTo>
                    <a:lnTo>
                      <a:pt x="1942" y="8715"/>
                    </a:lnTo>
                    <a:lnTo>
                      <a:pt x="1653" y="9668"/>
                    </a:lnTo>
                    <a:lnTo>
                      <a:pt x="2073" y="9991"/>
                    </a:lnTo>
                    <a:lnTo>
                      <a:pt x="2021" y="10189"/>
                    </a:lnTo>
                    <a:lnTo>
                      <a:pt x="1785" y="10315"/>
                    </a:lnTo>
                    <a:lnTo>
                      <a:pt x="1548" y="10477"/>
                    </a:lnTo>
                    <a:lnTo>
                      <a:pt x="1417" y="10728"/>
                    </a:lnTo>
                    <a:lnTo>
                      <a:pt x="1417" y="10926"/>
                    </a:lnTo>
                    <a:lnTo>
                      <a:pt x="1653" y="11123"/>
                    </a:lnTo>
                    <a:lnTo>
                      <a:pt x="1942" y="11321"/>
                    </a:lnTo>
                    <a:lnTo>
                      <a:pt x="2310" y="11519"/>
                    </a:lnTo>
                    <a:lnTo>
                      <a:pt x="2651" y="11609"/>
                    </a:lnTo>
                    <a:lnTo>
                      <a:pt x="2992" y="11609"/>
                    </a:lnTo>
                    <a:lnTo>
                      <a:pt x="3254" y="11573"/>
                    </a:lnTo>
                    <a:lnTo>
                      <a:pt x="3464" y="11519"/>
                    </a:lnTo>
                    <a:lnTo>
                      <a:pt x="3701" y="11411"/>
                    </a:lnTo>
                    <a:lnTo>
                      <a:pt x="3884" y="11411"/>
                    </a:lnTo>
                    <a:lnTo>
                      <a:pt x="4016" y="11483"/>
                    </a:lnTo>
                    <a:lnTo>
                      <a:pt x="4199" y="11519"/>
                    </a:lnTo>
                    <a:lnTo>
                      <a:pt x="4409" y="11573"/>
                    </a:lnTo>
                    <a:lnTo>
                      <a:pt x="4829" y="11716"/>
                    </a:lnTo>
                    <a:lnTo>
                      <a:pt x="5118" y="11878"/>
                    </a:lnTo>
                    <a:lnTo>
                      <a:pt x="5485" y="12040"/>
                    </a:lnTo>
                    <a:lnTo>
                      <a:pt x="5774" y="12166"/>
                    </a:lnTo>
                    <a:lnTo>
                      <a:pt x="5905" y="12417"/>
                    </a:lnTo>
                    <a:lnTo>
                      <a:pt x="6010" y="12687"/>
                    </a:lnTo>
                    <a:lnTo>
                      <a:pt x="6063" y="12974"/>
                    </a:lnTo>
                    <a:lnTo>
                      <a:pt x="6141" y="13262"/>
                    </a:lnTo>
                    <a:lnTo>
                      <a:pt x="6535" y="13370"/>
                    </a:lnTo>
                    <a:lnTo>
                      <a:pt x="6876" y="13460"/>
                    </a:lnTo>
                    <a:lnTo>
                      <a:pt x="7244" y="13621"/>
                    </a:lnTo>
                    <a:lnTo>
                      <a:pt x="7532" y="13873"/>
                    </a:lnTo>
                    <a:lnTo>
                      <a:pt x="7821" y="14376"/>
                    </a:lnTo>
                    <a:lnTo>
                      <a:pt x="8084" y="14915"/>
                    </a:lnTo>
                    <a:lnTo>
                      <a:pt x="8372" y="15472"/>
                    </a:lnTo>
                    <a:lnTo>
                      <a:pt x="8766" y="15921"/>
                    </a:lnTo>
                    <a:lnTo>
                      <a:pt x="9186" y="16245"/>
                    </a:lnTo>
                    <a:lnTo>
                      <a:pt x="9606" y="16604"/>
                    </a:lnTo>
                    <a:lnTo>
                      <a:pt x="10000" y="16964"/>
                    </a:lnTo>
                    <a:lnTo>
                      <a:pt x="10367" y="17359"/>
                    </a:lnTo>
                    <a:lnTo>
                      <a:pt x="10419" y="17611"/>
                    </a:lnTo>
                    <a:lnTo>
                      <a:pt x="10419" y="17844"/>
                    </a:lnTo>
                    <a:lnTo>
                      <a:pt x="10262" y="18096"/>
                    </a:lnTo>
                    <a:lnTo>
                      <a:pt x="10000" y="18294"/>
                    </a:lnTo>
                    <a:lnTo>
                      <a:pt x="9553" y="18365"/>
                    </a:lnTo>
                    <a:lnTo>
                      <a:pt x="9133" y="18455"/>
                    </a:lnTo>
                    <a:lnTo>
                      <a:pt x="8766" y="18545"/>
                    </a:lnTo>
                    <a:lnTo>
                      <a:pt x="8372" y="18653"/>
                    </a:lnTo>
                    <a:lnTo>
                      <a:pt x="8057" y="18743"/>
                    </a:lnTo>
                    <a:lnTo>
                      <a:pt x="7664" y="18904"/>
                    </a:lnTo>
                    <a:lnTo>
                      <a:pt x="7296" y="19102"/>
                    </a:lnTo>
                    <a:lnTo>
                      <a:pt x="6876" y="19300"/>
                    </a:lnTo>
                    <a:lnTo>
                      <a:pt x="6535" y="19462"/>
                    </a:lnTo>
                    <a:lnTo>
                      <a:pt x="6063" y="19587"/>
                    </a:lnTo>
                    <a:lnTo>
                      <a:pt x="5643" y="19659"/>
                    </a:lnTo>
                    <a:lnTo>
                      <a:pt x="5197" y="19749"/>
                    </a:lnTo>
                    <a:lnTo>
                      <a:pt x="4777" y="19857"/>
                    </a:lnTo>
                    <a:lnTo>
                      <a:pt x="4304" y="19947"/>
                    </a:lnTo>
                    <a:lnTo>
                      <a:pt x="3963" y="20108"/>
                    </a:lnTo>
                    <a:lnTo>
                      <a:pt x="3701" y="20342"/>
                    </a:lnTo>
                    <a:lnTo>
                      <a:pt x="3254" y="20594"/>
                    </a:lnTo>
                    <a:lnTo>
                      <a:pt x="2782" y="20845"/>
                    </a:lnTo>
                    <a:lnTo>
                      <a:pt x="2310" y="21043"/>
                    </a:lnTo>
                    <a:lnTo>
                      <a:pt x="1785" y="21205"/>
                    </a:lnTo>
                    <a:lnTo>
                      <a:pt x="2310" y="21312"/>
                    </a:lnTo>
                    <a:lnTo>
                      <a:pt x="2782" y="21348"/>
                    </a:lnTo>
                    <a:lnTo>
                      <a:pt x="3254" y="21438"/>
                    </a:lnTo>
                    <a:lnTo>
                      <a:pt x="3727" y="21510"/>
                    </a:lnTo>
                    <a:lnTo>
                      <a:pt x="4252" y="21528"/>
                    </a:lnTo>
                    <a:lnTo>
                      <a:pt x="4777" y="21528"/>
                    </a:lnTo>
                    <a:lnTo>
                      <a:pt x="5249" y="21600"/>
                    </a:lnTo>
                    <a:lnTo>
                      <a:pt x="6614" y="21600"/>
                    </a:lnTo>
                    <a:lnTo>
                      <a:pt x="7532" y="21528"/>
                    </a:lnTo>
                    <a:lnTo>
                      <a:pt x="8372" y="21438"/>
                    </a:lnTo>
                    <a:lnTo>
                      <a:pt x="9291" y="21312"/>
                    </a:lnTo>
                    <a:lnTo>
                      <a:pt x="10131" y="21151"/>
                    </a:lnTo>
                    <a:lnTo>
                      <a:pt x="10944" y="20989"/>
                    </a:lnTo>
                    <a:lnTo>
                      <a:pt x="11732" y="20755"/>
                    </a:lnTo>
                    <a:lnTo>
                      <a:pt x="12545" y="20504"/>
                    </a:lnTo>
                    <a:lnTo>
                      <a:pt x="13254" y="20234"/>
                    </a:lnTo>
                    <a:lnTo>
                      <a:pt x="14068" y="19947"/>
                    </a:lnTo>
                    <a:lnTo>
                      <a:pt x="14671" y="19659"/>
                    </a:lnTo>
                    <a:lnTo>
                      <a:pt x="15432" y="19300"/>
                    </a:lnTo>
                    <a:lnTo>
                      <a:pt x="16088" y="18904"/>
                    </a:lnTo>
                    <a:lnTo>
                      <a:pt x="16718" y="18491"/>
                    </a:lnTo>
                    <a:lnTo>
                      <a:pt x="17322" y="18096"/>
                    </a:lnTo>
                    <a:lnTo>
                      <a:pt x="17899" y="17647"/>
                    </a:lnTo>
                    <a:lnTo>
                      <a:pt x="17479" y="17359"/>
                    </a:lnTo>
                    <a:lnTo>
                      <a:pt x="16955" y="17161"/>
                    </a:lnTo>
                    <a:lnTo>
                      <a:pt x="16430" y="16892"/>
                    </a:lnTo>
                    <a:lnTo>
                      <a:pt x="16010" y="16694"/>
                    </a:lnTo>
                    <a:lnTo>
                      <a:pt x="15485" y="16568"/>
                    </a:lnTo>
                    <a:lnTo>
                      <a:pt x="15065" y="16479"/>
                    </a:lnTo>
                    <a:lnTo>
                      <a:pt x="14619" y="16245"/>
                    </a:lnTo>
                    <a:lnTo>
                      <a:pt x="14356" y="16047"/>
                    </a:lnTo>
                    <a:lnTo>
                      <a:pt x="14356" y="15957"/>
                    </a:lnTo>
                    <a:lnTo>
                      <a:pt x="14251" y="15957"/>
                    </a:lnTo>
                    <a:lnTo>
                      <a:pt x="14251" y="15706"/>
                    </a:lnTo>
                    <a:lnTo>
                      <a:pt x="14356" y="15508"/>
                    </a:lnTo>
                    <a:lnTo>
                      <a:pt x="14356" y="15364"/>
                    </a:lnTo>
                    <a:lnTo>
                      <a:pt x="14383" y="15185"/>
                    </a:lnTo>
                    <a:lnTo>
                      <a:pt x="14619" y="14717"/>
                    </a:lnTo>
                    <a:lnTo>
                      <a:pt x="14881" y="14214"/>
                    </a:lnTo>
                    <a:lnTo>
                      <a:pt x="15196" y="13819"/>
                    </a:lnTo>
                    <a:lnTo>
                      <a:pt x="15774" y="13531"/>
                    </a:lnTo>
                    <a:lnTo>
                      <a:pt x="16088" y="13460"/>
                    </a:lnTo>
                    <a:lnTo>
                      <a:pt x="16377" y="13370"/>
                    </a:lnTo>
                    <a:lnTo>
                      <a:pt x="16561" y="13334"/>
                    </a:lnTo>
                    <a:lnTo>
                      <a:pt x="16850" y="13262"/>
                    </a:lnTo>
                    <a:lnTo>
                      <a:pt x="17191" y="13262"/>
                    </a:lnTo>
                    <a:lnTo>
                      <a:pt x="17479" y="13226"/>
                    </a:lnTo>
                    <a:lnTo>
                      <a:pt x="17663" y="13100"/>
                    </a:lnTo>
                    <a:lnTo>
                      <a:pt x="17952" y="13064"/>
                    </a:lnTo>
                    <a:lnTo>
                      <a:pt x="18241" y="13064"/>
                    </a:lnTo>
                    <a:lnTo>
                      <a:pt x="18477" y="12974"/>
                    </a:lnTo>
                    <a:lnTo>
                      <a:pt x="18765" y="12902"/>
                    </a:lnTo>
                    <a:lnTo>
                      <a:pt x="19028" y="12813"/>
                    </a:lnTo>
                    <a:lnTo>
                      <a:pt x="19317" y="12777"/>
                    </a:lnTo>
                    <a:lnTo>
                      <a:pt x="19658" y="12705"/>
                    </a:lnTo>
                    <a:lnTo>
                      <a:pt x="19947" y="12705"/>
                    </a:lnTo>
                    <a:lnTo>
                      <a:pt x="20209" y="12777"/>
                    </a:lnTo>
                    <a:lnTo>
                      <a:pt x="20366" y="12885"/>
                    </a:lnTo>
                    <a:lnTo>
                      <a:pt x="20550" y="12974"/>
                    </a:lnTo>
                    <a:lnTo>
                      <a:pt x="20786" y="13100"/>
                    </a:lnTo>
                    <a:lnTo>
                      <a:pt x="21075" y="13226"/>
                    </a:lnTo>
                  </a:path>
                </a:pathLst>
              </a:cu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345" name="Freeform 27"/>
              <p:cNvSpPr/>
              <p:nvPr/>
            </p:nvSpPr>
            <p:spPr>
              <a:xfrm>
                <a:off x="841375" y="804862"/>
                <a:ext cx="98426" cy="114301"/>
              </a:xfrm>
              <a:custGeom>
                <a:avLst/>
                <a:gdLst/>
                <a:ahLst/>
                <a:cxnLst>
                  <a:cxn ang="0">
                    <a:pos x="wd2" y="hd2"/>
                  </a:cxn>
                  <a:cxn ang="5400000">
                    <a:pos x="wd2" y="hd2"/>
                  </a:cxn>
                  <a:cxn ang="10800000">
                    <a:pos x="wd2" y="hd2"/>
                  </a:cxn>
                  <a:cxn ang="16200000">
                    <a:pos x="wd2" y="hd2"/>
                  </a:cxn>
                </a:cxnLst>
                <a:rect l="0" t="0" r="r" b="b"/>
                <a:pathLst>
                  <a:path w="21600" h="21600" extrusionOk="0">
                    <a:moveTo>
                      <a:pt x="14632" y="19500"/>
                    </a:moveTo>
                    <a:lnTo>
                      <a:pt x="20206" y="21600"/>
                    </a:lnTo>
                    <a:lnTo>
                      <a:pt x="21600" y="21600"/>
                    </a:lnTo>
                    <a:lnTo>
                      <a:pt x="21600" y="20100"/>
                    </a:lnTo>
                    <a:lnTo>
                      <a:pt x="20206" y="19500"/>
                    </a:lnTo>
                    <a:lnTo>
                      <a:pt x="20206" y="18600"/>
                    </a:lnTo>
                    <a:lnTo>
                      <a:pt x="15329" y="16800"/>
                    </a:lnTo>
                    <a:lnTo>
                      <a:pt x="12890" y="13500"/>
                    </a:lnTo>
                    <a:lnTo>
                      <a:pt x="10800" y="10200"/>
                    </a:lnTo>
                    <a:lnTo>
                      <a:pt x="9058" y="6000"/>
                    </a:lnTo>
                    <a:lnTo>
                      <a:pt x="3135" y="0"/>
                    </a:lnTo>
                    <a:lnTo>
                      <a:pt x="2090" y="1200"/>
                    </a:lnTo>
                    <a:lnTo>
                      <a:pt x="697" y="2700"/>
                    </a:lnTo>
                    <a:lnTo>
                      <a:pt x="0" y="3300"/>
                    </a:lnTo>
                    <a:lnTo>
                      <a:pt x="0" y="6000"/>
                    </a:lnTo>
                    <a:lnTo>
                      <a:pt x="3135" y="9300"/>
                    </a:lnTo>
                    <a:lnTo>
                      <a:pt x="6968" y="13500"/>
                    </a:lnTo>
                    <a:lnTo>
                      <a:pt x="10800" y="16800"/>
                    </a:lnTo>
                    <a:lnTo>
                      <a:pt x="14632" y="19500"/>
                    </a:lnTo>
                  </a:path>
                </a:pathLst>
              </a:cu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6348" name="Title Text"/>
          <p:cNvSpPr txBox="1">
            <a:spLocks noGrp="1"/>
          </p:cNvSpPr>
          <p:nvPr>
            <p:ph type="title"/>
          </p:nvPr>
        </p:nvSpPr>
        <p:spPr>
          <a:xfrm>
            <a:off x="685800" y="2286000"/>
            <a:ext cx="7772400" cy="1143000"/>
          </a:xfrm>
          <a:prstGeom prst="rect">
            <a:avLst/>
          </a:prstGeom>
        </p:spPr>
        <p:txBody>
          <a:bodyPr lIns="46037" tIns="46037" rIns="46037" bIns="46037" anchor="ctr"/>
          <a:lstStyle>
            <a:lvl1pPr algn="ctr">
              <a:defRPr>
                <a:solidFill>
                  <a:srgbClr val="CBCBCB"/>
                </a:solidFill>
              </a:defRPr>
            </a:lvl1pPr>
          </a:lstStyle>
          <a:p>
            <a:r>
              <a:t>Title Text</a:t>
            </a:r>
          </a:p>
        </p:txBody>
      </p:sp>
      <p:sp>
        <p:nvSpPr>
          <p:cNvPr id="6349" name="Body Level One…"/>
          <p:cNvSpPr txBox="1">
            <a:spLocks noGrp="1"/>
          </p:cNvSpPr>
          <p:nvPr>
            <p:ph type="body" sz="quarter" idx="1"/>
          </p:nvPr>
        </p:nvSpPr>
        <p:spPr>
          <a:xfrm>
            <a:off x="2057400" y="4114800"/>
            <a:ext cx="6400800" cy="1752600"/>
          </a:xfrm>
          <a:prstGeom prst="rect">
            <a:avLst/>
          </a:prstGeom>
        </p:spPr>
        <p:txBody>
          <a:bodyPr lIns="46037" tIns="46037" rIns="46037" bIns="46037">
            <a:normAutofit/>
          </a:bodyPr>
          <a:lstStyle>
            <a:lvl1pPr marL="0" indent="0" algn="ctr">
              <a:buSzTx/>
              <a:buNone/>
              <a:defRPr>
                <a:solidFill>
                  <a:schemeClr val="accent3">
                    <a:lumOff val="44000"/>
                  </a:schemeClr>
                </a:solidFill>
              </a:defRPr>
            </a:lvl1pPr>
            <a:lvl2pPr algn="ctr">
              <a:buChar char="–"/>
              <a:defRPr>
                <a:solidFill>
                  <a:schemeClr val="accent3">
                    <a:lumOff val="44000"/>
                  </a:schemeClr>
                </a:solidFill>
              </a:defRPr>
            </a:lvl2pPr>
            <a:lvl3pPr algn="ctr">
              <a:defRPr>
                <a:solidFill>
                  <a:schemeClr val="accent3">
                    <a:lumOff val="44000"/>
                  </a:schemeClr>
                </a:solidFill>
              </a:defRPr>
            </a:lvl3pPr>
            <a:lvl4pPr algn="ctr">
              <a:buChar char="–"/>
              <a:defRPr>
                <a:solidFill>
                  <a:schemeClr val="accent3">
                    <a:lumOff val="44000"/>
                  </a:schemeClr>
                </a:solidFill>
              </a:defRPr>
            </a:lvl4pPr>
            <a:lvl5pPr algn="ctr">
              <a:buChar char="•"/>
              <a:defRPr>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6350" name="Slide Number"/>
          <p:cNvSpPr txBox="1">
            <a:spLocks noGrp="1"/>
          </p:cNvSpPr>
          <p:nvPr>
            <p:ph type="sldNum" sz="quarter" idx="2"/>
          </p:nvPr>
        </p:nvSpPr>
        <p:spPr>
          <a:xfrm>
            <a:off x="8176259" y="6248400"/>
            <a:ext cx="281941" cy="287087"/>
          </a:xfrm>
          <a:prstGeom prst="rect">
            <a:avLst/>
          </a:prstGeom>
        </p:spPr>
        <p:txBody>
          <a:bodyPr anchor="t"/>
          <a:lstStyle>
            <a:lvl1pPr algn="r">
              <a:spcBef>
                <a:spcPts val="800"/>
              </a:spcBef>
              <a:defRPr b="1">
                <a:solidFill>
                  <a:schemeClr val="accent3">
                    <a:lumOff val="44000"/>
                  </a:schemeClr>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782561175"/>
      </p:ext>
    </p:extLst>
  </p:cSld>
  <p:clrMapOvr>
    <a:masterClrMapping/>
  </p:clrMapOvr>
  <p:transition spd="med"/>
</p:sldLayout>
</file>

<file path=ppt/slideLayouts/slideLayout468.xml><?xml version="1.0" encoding="utf-8"?>
<p:sldLayout xmlns:a="http://schemas.openxmlformats.org/drawingml/2006/main" xmlns:r="http://schemas.openxmlformats.org/officeDocument/2006/relationships" xmlns:p="http://schemas.openxmlformats.org/presentationml/2006/main" showMasterSp="0" type="tx">
  <p:cSld name="42_Title and Content">
    <p:bg>
      <p:bgPr>
        <a:solidFill>
          <a:srgbClr val="0066CC"/>
        </a:solidFill>
        <a:effectLst/>
      </p:bgPr>
    </p:bg>
    <p:spTree>
      <p:nvGrpSpPr>
        <p:cNvPr id="1" name=""/>
        <p:cNvGrpSpPr/>
        <p:nvPr/>
      </p:nvGrpSpPr>
      <p:grpSpPr>
        <a:xfrm>
          <a:off x="0" y="0"/>
          <a:ext cx="0" cy="0"/>
          <a:chOff x="0" y="0"/>
          <a:chExt cx="0" cy="0"/>
        </a:xfrm>
      </p:grpSpPr>
      <p:grpSp>
        <p:nvGrpSpPr>
          <p:cNvPr id="6371" name="Group 2"/>
          <p:cNvGrpSpPr/>
          <p:nvPr/>
        </p:nvGrpSpPr>
        <p:grpSpPr>
          <a:xfrm>
            <a:off x="685799" y="117475"/>
            <a:ext cx="8456615" cy="6738938"/>
            <a:chOff x="0" y="0"/>
            <a:chExt cx="8456613" cy="6738937"/>
          </a:xfrm>
        </p:grpSpPr>
        <p:sp>
          <p:nvSpPr>
            <p:cNvPr id="6357" name="Rectangle 3"/>
            <p:cNvSpPr/>
            <p:nvPr/>
          </p:nvSpPr>
          <p:spPr>
            <a:xfrm>
              <a:off x="0" y="6511925"/>
              <a:ext cx="3505200" cy="227013"/>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6366" name="Group 4"/>
            <p:cNvGrpSpPr/>
            <p:nvPr/>
          </p:nvGrpSpPr>
          <p:grpSpPr>
            <a:xfrm>
              <a:off x="3852862" y="6629400"/>
              <a:ext cx="4332290" cy="65089"/>
              <a:chOff x="0" y="0"/>
              <a:chExt cx="4332288" cy="65088"/>
            </a:xfrm>
          </p:grpSpPr>
          <p:sp>
            <p:nvSpPr>
              <p:cNvPr id="6358" name="Oval 5"/>
              <p:cNvSpPr/>
              <p:nvPr/>
            </p:nvSpPr>
            <p:spPr>
              <a:xfrm>
                <a:off x="-1"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359" name="Oval 6"/>
              <p:cNvSpPr/>
              <p:nvPr/>
            </p:nvSpPr>
            <p:spPr>
              <a:xfrm>
                <a:off x="609600" y="-1"/>
                <a:ext cx="66676"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360" name="Oval 7"/>
              <p:cNvSpPr/>
              <p:nvPr/>
            </p:nvSpPr>
            <p:spPr>
              <a:xfrm>
                <a:off x="1219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361" name="Oval 8"/>
              <p:cNvSpPr/>
              <p:nvPr/>
            </p:nvSpPr>
            <p:spPr>
              <a:xfrm>
                <a:off x="18288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362" name="Oval 9"/>
              <p:cNvSpPr/>
              <p:nvPr/>
            </p:nvSpPr>
            <p:spPr>
              <a:xfrm>
                <a:off x="24384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363" name="Oval 10"/>
              <p:cNvSpPr/>
              <p:nvPr/>
            </p:nvSpPr>
            <p:spPr>
              <a:xfrm>
                <a:off x="30480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364" name="Oval 11"/>
              <p:cNvSpPr/>
              <p:nvPr/>
            </p:nvSpPr>
            <p:spPr>
              <a:xfrm>
                <a:off x="36576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365" name="Oval 12"/>
              <p:cNvSpPr/>
              <p:nvPr/>
            </p:nvSpPr>
            <p:spPr>
              <a:xfrm>
                <a:off x="4267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6367" name="Rectangle 13"/>
            <p:cNvSpPr/>
            <p:nvPr/>
          </p:nvSpPr>
          <p:spPr>
            <a:xfrm>
              <a:off x="76199" y="644525"/>
              <a:ext cx="8380415" cy="762001"/>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368" name="Oval 14"/>
            <p:cNvSpPr/>
            <p:nvPr/>
          </p:nvSpPr>
          <p:spPr>
            <a:xfrm>
              <a:off x="119062" y="-1"/>
              <a:ext cx="66677" cy="66677"/>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369" name="Oval 15"/>
            <p:cNvSpPr/>
            <p:nvPr/>
          </p:nvSpPr>
          <p:spPr>
            <a:xfrm>
              <a:off x="119062" y="230187"/>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370" name="Oval 16"/>
            <p:cNvSpPr/>
            <p:nvPr/>
          </p:nvSpPr>
          <p:spPr>
            <a:xfrm>
              <a:off x="119062" y="457200"/>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6372" name="Title Text"/>
          <p:cNvSpPr txBox="1">
            <a:spLocks noGrp="1"/>
          </p:cNvSpPr>
          <p:nvPr>
            <p:ph type="title"/>
          </p:nvPr>
        </p:nvSpPr>
        <p:spPr>
          <a:xfrm>
            <a:off x="685800" y="609600"/>
            <a:ext cx="7772400" cy="1143000"/>
          </a:xfrm>
          <a:prstGeom prst="rect">
            <a:avLst/>
          </a:prstGeom>
        </p:spPr>
        <p:txBody>
          <a:bodyPr lIns="46037" tIns="46037" rIns="46037" bIns="46037" anchor="ctr"/>
          <a:lstStyle>
            <a:lvl1pPr algn="ctr">
              <a:defRPr>
                <a:solidFill>
                  <a:srgbClr val="CBCBCB"/>
                </a:solidFill>
              </a:defRPr>
            </a:lvl1pPr>
          </a:lstStyle>
          <a:p>
            <a:r>
              <a:t>Title Text</a:t>
            </a:r>
          </a:p>
        </p:txBody>
      </p:sp>
      <p:sp>
        <p:nvSpPr>
          <p:cNvPr id="6373" name="Body Level One…"/>
          <p:cNvSpPr txBox="1">
            <a:spLocks noGrp="1"/>
          </p:cNvSpPr>
          <p:nvPr>
            <p:ph type="body" idx="1"/>
          </p:nvPr>
        </p:nvSpPr>
        <p:spPr>
          <a:xfrm>
            <a:off x="685800" y="1981200"/>
            <a:ext cx="7772400" cy="4114800"/>
          </a:xfrm>
          <a:prstGeom prst="rect">
            <a:avLst/>
          </a:prstGeom>
        </p:spPr>
        <p:txBody>
          <a:bodyPr lIns="46037" tIns="46037" rIns="46037" bIns="46037">
            <a:normAutofit/>
          </a:bodyPr>
          <a:lstStyle>
            <a:lvl1pPr>
              <a:buChar char="•"/>
              <a:defRPr>
                <a:solidFill>
                  <a:schemeClr val="accent3">
                    <a:lumOff val="44000"/>
                  </a:schemeClr>
                </a:solidFill>
              </a:defRPr>
            </a:lvl1pPr>
            <a:lvl2pPr>
              <a:buChar char="–"/>
              <a:defRPr>
                <a:solidFill>
                  <a:schemeClr val="accent3">
                    <a:lumOff val="44000"/>
                  </a:schemeClr>
                </a:solidFill>
              </a:defRPr>
            </a:lvl2pPr>
            <a:lvl3pPr>
              <a:defRPr>
                <a:solidFill>
                  <a:schemeClr val="accent3">
                    <a:lumOff val="44000"/>
                  </a:schemeClr>
                </a:solidFill>
              </a:defRPr>
            </a:lvl3pPr>
            <a:lvl4pPr>
              <a:buChar char="–"/>
              <a:defRPr>
                <a:solidFill>
                  <a:schemeClr val="accent3">
                    <a:lumOff val="44000"/>
                  </a:schemeClr>
                </a:solidFill>
              </a:defRPr>
            </a:lvl4pPr>
            <a:lvl5pPr>
              <a:buChar char="•"/>
              <a:defRPr>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6374" name="Slide Number"/>
          <p:cNvSpPr txBox="1">
            <a:spLocks noGrp="1"/>
          </p:cNvSpPr>
          <p:nvPr>
            <p:ph type="sldNum" sz="quarter" idx="2"/>
          </p:nvPr>
        </p:nvSpPr>
        <p:spPr>
          <a:xfrm>
            <a:off x="8176259" y="6248400"/>
            <a:ext cx="281941" cy="287087"/>
          </a:xfrm>
          <a:prstGeom prst="rect">
            <a:avLst/>
          </a:prstGeom>
        </p:spPr>
        <p:txBody>
          <a:bodyPr anchor="t"/>
          <a:lstStyle>
            <a:lvl1pPr algn="r">
              <a:spcBef>
                <a:spcPts val="800"/>
              </a:spcBef>
              <a:defRPr b="1">
                <a:solidFill>
                  <a:schemeClr val="accent3">
                    <a:lumOff val="44000"/>
                  </a:schemeClr>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533406230"/>
      </p:ext>
    </p:extLst>
  </p:cSld>
  <p:clrMapOvr>
    <a:masterClrMapping/>
  </p:clrMapOvr>
  <p:transition spd="med"/>
</p:sldLayout>
</file>

<file path=ppt/slideLayouts/slideLayout469.xml><?xml version="1.0" encoding="utf-8"?>
<p:sldLayout xmlns:a="http://schemas.openxmlformats.org/drawingml/2006/main" xmlns:r="http://schemas.openxmlformats.org/officeDocument/2006/relationships" xmlns:p="http://schemas.openxmlformats.org/presentationml/2006/main" showMasterSp="0" type="tx">
  <p:cSld name="Title and Content 0">
    <p:bg>
      <p:bgPr>
        <a:solidFill>
          <a:srgbClr val="009999"/>
        </a:solidFill>
        <a:effectLst/>
      </p:bgPr>
    </p:bg>
    <p:spTree>
      <p:nvGrpSpPr>
        <p:cNvPr id="1" name=""/>
        <p:cNvGrpSpPr/>
        <p:nvPr/>
      </p:nvGrpSpPr>
      <p:grpSpPr>
        <a:xfrm>
          <a:off x="0" y="0"/>
          <a:ext cx="0" cy="0"/>
          <a:chOff x="0" y="0"/>
          <a:chExt cx="0" cy="0"/>
        </a:xfrm>
      </p:grpSpPr>
      <p:grpSp>
        <p:nvGrpSpPr>
          <p:cNvPr id="6395" name="Group 2"/>
          <p:cNvGrpSpPr/>
          <p:nvPr/>
        </p:nvGrpSpPr>
        <p:grpSpPr>
          <a:xfrm>
            <a:off x="685799" y="117475"/>
            <a:ext cx="8456615" cy="6738938"/>
            <a:chOff x="0" y="0"/>
            <a:chExt cx="8456613" cy="6738937"/>
          </a:xfrm>
        </p:grpSpPr>
        <p:sp>
          <p:nvSpPr>
            <p:cNvPr id="6381" name="Rectangle 3"/>
            <p:cNvSpPr/>
            <p:nvPr/>
          </p:nvSpPr>
          <p:spPr>
            <a:xfrm>
              <a:off x="0" y="6511925"/>
              <a:ext cx="3505200" cy="227013"/>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6390" name="Group 4"/>
            <p:cNvGrpSpPr/>
            <p:nvPr/>
          </p:nvGrpSpPr>
          <p:grpSpPr>
            <a:xfrm>
              <a:off x="3852862" y="6629400"/>
              <a:ext cx="4332290" cy="65089"/>
              <a:chOff x="0" y="0"/>
              <a:chExt cx="4332288" cy="65088"/>
            </a:xfrm>
          </p:grpSpPr>
          <p:sp>
            <p:nvSpPr>
              <p:cNvPr id="6382" name="Oval 5"/>
              <p:cNvSpPr/>
              <p:nvPr/>
            </p:nvSpPr>
            <p:spPr>
              <a:xfrm>
                <a:off x="-1"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383" name="Oval 6"/>
              <p:cNvSpPr/>
              <p:nvPr/>
            </p:nvSpPr>
            <p:spPr>
              <a:xfrm>
                <a:off x="609600" y="-1"/>
                <a:ext cx="66676"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384" name="Oval 7"/>
              <p:cNvSpPr/>
              <p:nvPr/>
            </p:nvSpPr>
            <p:spPr>
              <a:xfrm>
                <a:off x="1219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385" name="Oval 8"/>
              <p:cNvSpPr/>
              <p:nvPr/>
            </p:nvSpPr>
            <p:spPr>
              <a:xfrm>
                <a:off x="18288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386" name="Oval 9"/>
              <p:cNvSpPr/>
              <p:nvPr/>
            </p:nvSpPr>
            <p:spPr>
              <a:xfrm>
                <a:off x="24384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387" name="Oval 10"/>
              <p:cNvSpPr/>
              <p:nvPr/>
            </p:nvSpPr>
            <p:spPr>
              <a:xfrm>
                <a:off x="30480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388" name="Oval 11"/>
              <p:cNvSpPr/>
              <p:nvPr/>
            </p:nvSpPr>
            <p:spPr>
              <a:xfrm>
                <a:off x="36576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389" name="Oval 12"/>
              <p:cNvSpPr/>
              <p:nvPr/>
            </p:nvSpPr>
            <p:spPr>
              <a:xfrm>
                <a:off x="4267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6391" name="Rectangle 13"/>
            <p:cNvSpPr/>
            <p:nvPr/>
          </p:nvSpPr>
          <p:spPr>
            <a:xfrm>
              <a:off x="76199" y="644525"/>
              <a:ext cx="8380415" cy="762001"/>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392" name="Oval 14"/>
            <p:cNvSpPr/>
            <p:nvPr/>
          </p:nvSpPr>
          <p:spPr>
            <a:xfrm>
              <a:off x="119062" y="-1"/>
              <a:ext cx="66677" cy="66677"/>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393" name="Oval 15"/>
            <p:cNvSpPr/>
            <p:nvPr/>
          </p:nvSpPr>
          <p:spPr>
            <a:xfrm>
              <a:off x="119062" y="230187"/>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394" name="Oval 16"/>
            <p:cNvSpPr/>
            <p:nvPr/>
          </p:nvSpPr>
          <p:spPr>
            <a:xfrm>
              <a:off x="119062" y="457200"/>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6396" name="Title Text"/>
          <p:cNvSpPr txBox="1">
            <a:spLocks noGrp="1"/>
          </p:cNvSpPr>
          <p:nvPr>
            <p:ph type="title"/>
          </p:nvPr>
        </p:nvSpPr>
        <p:spPr>
          <a:xfrm>
            <a:off x="685800" y="609600"/>
            <a:ext cx="7772400" cy="1143000"/>
          </a:xfrm>
          <a:prstGeom prst="rect">
            <a:avLst/>
          </a:prstGeom>
        </p:spPr>
        <p:txBody>
          <a:bodyPr lIns="46037" tIns="46037" rIns="46037" bIns="46037" anchor="ctr"/>
          <a:lstStyle>
            <a:lvl1pPr algn="ctr">
              <a:defRPr>
                <a:solidFill>
                  <a:srgbClr val="CBCBCB"/>
                </a:solidFill>
              </a:defRPr>
            </a:lvl1pPr>
          </a:lstStyle>
          <a:p>
            <a:r>
              <a:t>Title Text</a:t>
            </a:r>
          </a:p>
        </p:txBody>
      </p:sp>
      <p:sp>
        <p:nvSpPr>
          <p:cNvPr id="6397" name="Body Level One…"/>
          <p:cNvSpPr txBox="1">
            <a:spLocks noGrp="1"/>
          </p:cNvSpPr>
          <p:nvPr>
            <p:ph type="body" idx="1"/>
          </p:nvPr>
        </p:nvSpPr>
        <p:spPr>
          <a:xfrm>
            <a:off x="685800" y="1981200"/>
            <a:ext cx="7772400" cy="4114800"/>
          </a:xfrm>
          <a:prstGeom prst="rect">
            <a:avLst/>
          </a:prstGeom>
        </p:spPr>
        <p:txBody>
          <a:bodyPr lIns="46037" tIns="46037" rIns="46037" bIns="46037">
            <a:normAutofit/>
          </a:bodyPr>
          <a:lstStyle>
            <a:lvl1pPr>
              <a:buChar char="•"/>
              <a:defRPr>
                <a:solidFill>
                  <a:schemeClr val="accent3">
                    <a:lumOff val="44000"/>
                  </a:schemeClr>
                </a:solidFill>
              </a:defRPr>
            </a:lvl1pPr>
            <a:lvl2pPr>
              <a:buChar char="–"/>
              <a:defRPr>
                <a:solidFill>
                  <a:schemeClr val="accent3">
                    <a:lumOff val="44000"/>
                  </a:schemeClr>
                </a:solidFill>
              </a:defRPr>
            </a:lvl2pPr>
            <a:lvl3pPr>
              <a:defRPr>
                <a:solidFill>
                  <a:schemeClr val="accent3">
                    <a:lumOff val="44000"/>
                  </a:schemeClr>
                </a:solidFill>
              </a:defRPr>
            </a:lvl3pPr>
            <a:lvl4pPr>
              <a:buChar char="–"/>
              <a:defRPr>
                <a:solidFill>
                  <a:schemeClr val="accent3">
                    <a:lumOff val="44000"/>
                  </a:schemeClr>
                </a:solidFill>
              </a:defRPr>
            </a:lvl4pPr>
            <a:lvl5pPr>
              <a:buChar char="•"/>
              <a:defRPr>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6398" name="Slide Number"/>
          <p:cNvSpPr txBox="1">
            <a:spLocks noGrp="1"/>
          </p:cNvSpPr>
          <p:nvPr>
            <p:ph type="sldNum" sz="quarter" idx="2"/>
          </p:nvPr>
        </p:nvSpPr>
        <p:spPr>
          <a:xfrm>
            <a:off x="8176259" y="6248400"/>
            <a:ext cx="281941" cy="287087"/>
          </a:xfrm>
          <a:prstGeom prst="rect">
            <a:avLst/>
          </a:prstGeom>
        </p:spPr>
        <p:txBody>
          <a:bodyPr anchor="t"/>
          <a:lstStyle>
            <a:lvl1pPr algn="r">
              <a:spcBef>
                <a:spcPts val="800"/>
              </a:spcBef>
              <a:defRPr b="1">
                <a:solidFill>
                  <a:schemeClr val="accent3">
                    <a:lumOff val="44000"/>
                  </a:schemeClr>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237462210"/>
      </p:ext>
    </p:extLst>
  </p:cSld>
  <p:clrMapOvr>
    <a:masterClrMapping/>
  </p:clrMapOvr>
  <p:transition spd="med"/>
</p:sldLayout>
</file>

<file path=ppt/slideLayouts/slideLayout4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defRPr b="1" i="0">
                <a:latin typeface="Arial" panose="020B0604020202020204" pitchFamily="34" charset="0"/>
                <a:cs typeface="Arial" panose="020B0604020202020204" pitchFamily="34" charset="0"/>
              </a:defRPr>
            </a:lvl1pPr>
          </a:lstStyle>
          <a:p>
            <a:fld id="{52F367E4-7E1D-FF4E-AF00-438FDA6547A0}" type="datetimeFigureOut">
              <a:rPr lang="en-US" smtClean="0"/>
              <a:pPr/>
              <a:t>2/15/24</a:t>
            </a:fld>
            <a:endParaRPr lang="en-US" dirty="0"/>
          </a:p>
        </p:txBody>
      </p:sp>
      <p:sp>
        <p:nvSpPr>
          <p:cNvPr id="5" name="Rectangle 5"/>
          <p:cNvSpPr>
            <a:spLocks noGrp="1" noChangeArrowheads="1"/>
          </p:cNvSpPr>
          <p:nvPr>
            <p:ph type="ftr" sz="quarter" idx="11"/>
          </p:nvPr>
        </p:nvSpPr>
        <p:spPr/>
        <p:txBody>
          <a:bodyPr/>
          <a:lstStyle>
            <a:lvl1pPr>
              <a:defRPr b="1" i="0">
                <a:latin typeface="Arial" panose="020B0604020202020204" pitchFamily="34" charset="0"/>
                <a:cs typeface="Arial" panose="020B0604020202020204" pitchFamily="34" charset="0"/>
              </a:defRPr>
            </a:lvl1pPr>
          </a:lstStyle>
          <a:p>
            <a:endParaRPr lang="en-US" dirty="0"/>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cs typeface="Arial" panose="020B0604020202020204" pitchFamily="34" charset="0"/>
              </a:defRPr>
            </a:lvl1pPr>
          </a:lstStyle>
          <a:p>
            <a:fld id="{8C99E196-A115-2F47-A252-2B1A00B54207}" type="slidenum">
              <a:rPr lang="en-US" smtClean="0"/>
              <a:pPr/>
              <a:t>‹#›</a:t>
            </a:fld>
            <a:endParaRPr lang="en-US" dirty="0"/>
          </a:p>
        </p:txBody>
      </p:sp>
    </p:spTree>
    <p:extLst>
      <p:ext uri="{BB962C8B-B14F-4D97-AF65-F5344CB8AC3E}">
        <p14:creationId xmlns:p14="http://schemas.microsoft.com/office/powerpoint/2010/main" val="264024890"/>
      </p:ext>
    </p:extLst>
  </p:cSld>
  <p:clrMapOvr>
    <a:masterClrMapping/>
  </p:clrMapOvr>
</p:sldLayout>
</file>

<file path=ppt/slideLayouts/slideLayout470.xml><?xml version="1.0" encoding="utf-8"?>
<p:sldLayout xmlns:a="http://schemas.openxmlformats.org/drawingml/2006/main" xmlns:r="http://schemas.openxmlformats.org/officeDocument/2006/relationships" xmlns:p="http://schemas.openxmlformats.org/presentationml/2006/main" showMasterSp="0" type="tx">
  <p:cSld name="35_Section Header">
    <p:bg>
      <p:bgPr>
        <a:solidFill>
          <a:srgbClr val="0066CC"/>
        </a:solidFill>
        <a:effectLst/>
      </p:bgPr>
    </p:bg>
    <p:spTree>
      <p:nvGrpSpPr>
        <p:cNvPr id="1" name=""/>
        <p:cNvGrpSpPr/>
        <p:nvPr/>
      </p:nvGrpSpPr>
      <p:grpSpPr>
        <a:xfrm>
          <a:off x="0" y="0"/>
          <a:ext cx="0" cy="0"/>
          <a:chOff x="0" y="0"/>
          <a:chExt cx="0" cy="0"/>
        </a:xfrm>
      </p:grpSpPr>
      <p:grpSp>
        <p:nvGrpSpPr>
          <p:cNvPr id="6419" name="Group 2"/>
          <p:cNvGrpSpPr/>
          <p:nvPr/>
        </p:nvGrpSpPr>
        <p:grpSpPr>
          <a:xfrm>
            <a:off x="685799" y="117475"/>
            <a:ext cx="8456615" cy="6738938"/>
            <a:chOff x="0" y="0"/>
            <a:chExt cx="8456613" cy="6738937"/>
          </a:xfrm>
        </p:grpSpPr>
        <p:sp>
          <p:nvSpPr>
            <p:cNvPr id="6405" name="Rectangle 3"/>
            <p:cNvSpPr/>
            <p:nvPr/>
          </p:nvSpPr>
          <p:spPr>
            <a:xfrm>
              <a:off x="0" y="6511925"/>
              <a:ext cx="3505200" cy="227013"/>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6414" name="Group 4"/>
            <p:cNvGrpSpPr/>
            <p:nvPr/>
          </p:nvGrpSpPr>
          <p:grpSpPr>
            <a:xfrm>
              <a:off x="3852862" y="6629400"/>
              <a:ext cx="4332290" cy="65089"/>
              <a:chOff x="0" y="0"/>
              <a:chExt cx="4332288" cy="65088"/>
            </a:xfrm>
          </p:grpSpPr>
          <p:sp>
            <p:nvSpPr>
              <p:cNvPr id="6406" name="Oval 5"/>
              <p:cNvSpPr/>
              <p:nvPr/>
            </p:nvSpPr>
            <p:spPr>
              <a:xfrm>
                <a:off x="-1"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07" name="Oval 6"/>
              <p:cNvSpPr/>
              <p:nvPr/>
            </p:nvSpPr>
            <p:spPr>
              <a:xfrm>
                <a:off x="609600" y="-1"/>
                <a:ext cx="66676"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08" name="Oval 7"/>
              <p:cNvSpPr/>
              <p:nvPr/>
            </p:nvSpPr>
            <p:spPr>
              <a:xfrm>
                <a:off x="1219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09" name="Oval 8"/>
              <p:cNvSpPr/>
              <p:nvPr/>
            </p:nvSpPr>
            <p:spPr>
              <a:xfrm>
                <a:off x="18288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10" name="Oval 9"/>
              <p:cNvSpPr/>
              <p:nvPr/>
            </p:nvSpPr>
            <p:spPr>
              <a:xfrm>
                <a:off x="24384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11" name="Oval 10"/>
              <p:cNvSpPr/>
              <p:nvPr/>
            </p:nvSpPr>
            <p:spPr>
              <a:xfrm>
                <a:off x="30480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12" name="Oval 11"/>
              <p:cNvSpPr/>
              <p:nvPr/>
            </p:nvSpPr>
            <p:spPr>
              <a:xfrm>
                <a:off x="36576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13" name="Oval 12"/>
              <p:cNvSpPr/>
              <p:nvPr/>
            </p:nvSpPr>
            <p:spPr>
              <a:xfrm>
                <a:off x="4267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6415" name="Rectangle 13"/>
            <p:cNvSpPr/>
            <p:nvPr/>
          </p:nvSpPr>
          <p:spPr>
            <a:xfrm>
              <a:off x="76199" y="644525"/>
              <a:ext cx="8380415" cy="762001"/>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16" name="Oval 14"/>
            <p:cNvSpPr/>
            <p:nvPr/>
          </p:nvSpPr>
          <p:spPr>
            <a:xfrm>
              <a:off x="119062" y="-1"/>
              <a:ext cx="66677" cy="66677"/>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17" name="Oval 15"/>
            <p:cNvSpPr/>
            <p:nvPr/>
          </p:nvSpPr>
          <p:spPr>
            <a:xfrm>
              <a:off x="119062" y="230187"/>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18" name="Oval 16"/>
            <p:cNvSpPr/>
            <p:nvPr/>
          </p:nvSpPr>
          <p:spPr>
            <a:xfrm>
              <a:off x="119062" y="457200"/>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6420" name="Title Text"/>
          <p:cNvSpPr txBox="1">
            <a:spLocks noGrp="1"/>
          </p:cNvSpPr>
          <p:nvPr>
            <p:ph type="title"/>
          </p:nvPr>
        </p:nvSpPr>
        <p:spPr>
          <a:xfrm>
            <a:off x="722312" y="4406900"/>
            <a:ext cx="7772401" cy="1362075"/>
          </a:xfrm>
          <a:prstGeom prst="rect">
            <a:avLst/>
          </a:prstGeom>
        </p:spPr>
        <p:txBody>
          <a:bodyPr lIns="46037" tIns="46037" rIns="46037" bIns="46037" anchor="t"/>
          <a:lstStyle>
            <a:lvl1pPr>
              <a:defRPr sz="4000" b="1" cap="all">
                <a:solidFill>
                  <a:srgbClr val="CBCBCB"/>
                </a:solidFill>
              </a:defRPr>
            </a:lvl1pPr>
          </a:lstStyle>
          <a:p>
            <a:r>
              <a:t>Title Text</a:t>
            </a:r>
          </a:p>
        </p:txBody>
      </p:sp>
      <p:sp>
        <p:nvSpPr>
          <p:cNvPr id="6421" name="Body Level One…"/>
          <p:cNvSpPr txBox="1">
            <a:spLocks noGrp="1"/>
          </p:cNvSpPr>
          <p:nvPr>
            <p:ph type="body" sz="quarter" idx="1"/>
          </p:nvPr>
        </p:nvSpPr>
        <p:spPr>
          <a:xfrm>
            <a:off x="722312" y="2906713"/>
            <a:ext cx="7772401" cy="1500188"/>
          </a:xfrm>
          <a:prstGeom prst="rect">
            <a:avLst/>
          </a:prstGeom>
        </p:spPr>
        <p:txBody>
          <a:bodyPr lIns="46037" tIns="46037" rIns="46037" bIns="46037" anchor="b">
            <a:normAutofit/>
          </a:bodyPr>
          <a:lstStyle>
            <a:lvl1pPr marL="0" indent="0">
              <a:spcBef>
                <a:spcPts val="400"/>
              </a:spcBef>
              <a:buSzTx/>
              <a:buNone/>
              <a:defRPr sz="2000">
                <a:solidFill>
                  <a:schemeClr val="accent3">
                    <a:lumOff val="44000"/>
                  </a:schemeClr>
                </a:solidFill>
              </a:defRPr>
            </a:lvl1pPr>
            <a:lvl2pPr marL="0" indent="457200">
              <a:spcBef>
                <a:spcPts val="400"/>
              </a:spcBef>
              <a:buSzTx/>
              <a:buNone/>
              <a:defRPr sz="2000">
                <a:solidFill>
                  <a:schemeClr val="accent3">
                    <a:lumOff val="44000"/>
                  </a:schemeClr>
                </a:solidFill>
              </a:defRPr>
            </a:lvl2pPr>
            <a:lvl3pPr marL="0" indent="914400">
              <a:spcBef>
                <a:spcPts val="400"/>
              </a:spcBef>
              <a:buSzTx/>
              <a:buNone/>
              <a:defRPr sz="2000">
                <a:solidFill>
                  <a:schemeClr val="accent3">
                    <a:lumOff val="44000"/>
                  </a:schemeClr>
                </a:solidFill>
              </a:defRPr>
            </a:lvl3pPr>
            <a:lvl4pPr marL="0" indent="1371600">
              <a:spcBef>
                <a:spcPts val="400"/>
              </a:spcBef>
              <a:buSzTx/>
              <a:buNone/>
              <a:defRPr sz="2000">
                <a:solidFill>
                  <a:schemeClr val="accent3">
                    <a:lumOff val="44000"/>
                  </a:schemeClr>
                </a:solidFill>
              </a:defRPr>
            </a:lvl4pPr>
            <a:lvl5pPr marL="0" indent="1828800">
              <a:spcBef>
                <a:spcPts val="400"/>
              </a:spcBef>
              <a:buSzTx/>
              <a:buNone/>
              <a:defRPr sz="2000">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6422" name="Slide Number"/>
          <p:cNvSpPr txBox="1">
            <a:spLocks noGrp="1"/>
          </p:cNvSpPr>
          <p:nvPr>
            <p:ph type="sldNum" sz="quarter" idx="2"/>
          </p:nvPr>
        </p:nvSpPr>
        <p:spPr>
          <a:xfrm>
            <a:off x="8176259" y="6248400"/>
            <a:ext cx="281941" cy="287087"/>
          </a:xfrm>
          <a:prstGeom prst="rect">
            <a:avLst/>
          </a:prstGeom>
        </p:spPr>
        <p:txBody>
          <a:bodyPr anchor="t"/>
          <a:lstStyle>
            <a:lvl1pPr algn="r">
              <a:spcBef>
                <a:spcPts val="800"/>
              </a:spcBef>
              <a:defRPr b="1">
                <a:solidFill>
                  <a:schemeClr val="accent3">
                    <a:lumOff val="44000"/>
                  </a:schemeClr>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588675726"/>
      </p:ext>
    </p:extLst>
  </p:cSld>
  <p:clrMapOvr>
    <a:masterClrMapping/>
  </p:clrMapOvr>
  <p:transition spd="med"/>
</p:sldLayout>
</file>

<file path=ppt/slideLayouts/slideLayout471.xml><?xml version="1.0" encoding="utf-8"?>
<p:sldLayout xmlns:a="http://schemas.openxmlformats.org/drawingml/2006/main" xmlns:r="http://schemas.openxmlformats.org/officeDocument/2006/relationships" xmlns:p="http://schemas.openxmlformats.org/presentationml/2006/main" showMasterSp="0" type="tx">
  <p:cSld name="36_Two Content">
    <p:bg>
      <p:bgPr>
        <a:solidFill>
          <a:srgbClr val="0066CC"/>
        </a:solidFill>
        <a:effectLst/>
      </p:bgPr>
    </p:bg>
    <p:spTree>
      <p:nvGrpSpPr>
        <p:cNvPr id="1" name=""/>
        <p:cNvGrpSpPr/>
        <p:nvPr/>
      </p:nvGrpSpPr>
      <p:grpSpPr>
        <a:xfrm>
          <a:off x="0" y="0"/>
          <a:ext cx="0" cy="0"/>
          <a:chOff x="0" y="0"/>
          <a:chExt cx="0" cy="0"/>
        </a:xfrm>
      </p:grpSpPr>
      <p:grpSp>
        <p:nvGrpSpPr>
          <p:cNvPr id="6443" name="Group 2"/>
          <p:cNvGrpSpPr/>
          <p:nvPr/>
        </p:nvGrpSpPr>
        <p:grpSpPr>
          <a:xfrm>
            <a:off x="685799" y="117475"/>
            <a:ext cx="8456615" cy="6738938"/>
            <a:chOff x="0" y="0"/>
            <a:chExt cx="8456613" cy="6738937"/>
          </a:xfrm>
        </p:grpSpPr>
        <p:sp>
          <p:nvSpPr>
            <p:cNvPr id="6429" name="Rectangle 3"/>
            <p:cNvSpPr/>
            <p:nvPr/>
          </p:nvSpPr>
          <p:spPr>
            <a:xfrm>
              <a:off x="0" y="6511925"/>
              <a:ext cx="3505200" cy="227013"/>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6438" name="Group 4"/>
            <p:cNvGrpSpPr/>
            <p:nvPr/>
          </p:nvGrpSpPr>
          <p:grpSpPr>
            <a:xfrm>
              <a:off x="3852862" y="6629400"/>
              <a:ext cx="4332290" cy="65089"/>
              <a:chOff x="0" y="0"/>
              <a:chExt cx="4332288" cy="65088"/>
            </a:xfrm>
          </p:grpSpPr>
          <p:sp>
            <p:nvSpPr>
              <p:cNvPr id="6430" name="Oval 5"/>
              <p:cNvSpPr/>
              <p:nvPr/>
            </p:nvSpPr>
            <p:spPr>
              <a:xfrm>
                <a:off x="-1"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31" name="Oval 6"/>
              <p:cNvSpPr/>
              <p:nvPr/>
            </p:nvSpPr>
            <p:spPr>
              <a:xfrm>
                <a:off x="609600" y="-1"/>
                <a:ext cx="66676"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32" name="Oval 7"/>
              <p:cNvSpPr/>
              <p:nvPr/>
            </p:nvSpPr>
            <p:spPr>
              <a:xfrm>
                <a:off x="1219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33" name="Oval 8"/>
              <p:cNvSpPr/>
              <p:nvPr/>
            </p:nvSpPr>
            <p:spPr>
              <a:xfrm>
                <a:off x="18288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34" name="Oval 9"/>
              <p:cNvSpPr/>
              <p:nvPr/>
            </p:nvSpPr>
            <p:spPr>
              <a:xfrm>
                <a:off x="24384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35" name="Oval 10"/>
              <p:cNvSpPr/>
              <p:nvPr/>
            </p:nvSpPr>
            <p:spPr>
              <a:xfrm>
                <a:off x="30480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36" name="Oval 11"/>
              <p:cNvSpPr/>
              <p:nvPr/>
            </p:nvSpPr>
            <p:spPr>
              <a:xfrm>
                <a:off x="36576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37" name="Oval 12"/>
              <p:cNvSpPr/>
              <p:nvPr/>
            </p:nvSpPr>
            <p:spPr>
              <a:xfrm>
                <a:off x="4267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6439" name="Rectangle 13"/>
            <p:cNvSpPr/>
            <p:nvPr/>
          </p:nvSpPr>
          <p:spPr>
            <a:xfrm>
              <a:off x="76199" y="644525"/>
              <a:ext cx="8380415" cy="762001"/>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40" name="Oval 14"/>
            <p:cNvSpPr/>
            <p:nvPr/>
          </p:nvSpPr>
          <p:spPr>
            <a:xfrm>
              <a:off x="119062" y="-1"/>
              <a:ext cx="66677" cy="66677"/>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41" name="Oval 15"/>
            <p:cNvSpPr/>
            <p:nvPr/>
          </p:nvSpPr>
          <p:spPr>
            <a:xfrm>
              <a:off x="119062" y="230187"/>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42" name="Oval 16"/>
            <p:cNvSpPr/>
            <p:nvPr/>
          </p:nvSpPr>
          <p:spPr>
            <a:xfrm>
              <a:off x="119062" y="457200"/>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6444" name="Title Text"/>
          <p:cNvSpPr txBox="1">
            <a:spLocks noGrp="1"/>
          </p:cNvSpPr>
          <p:nvPr>
            <p:ph type="title"/>
          </p:nvPr>
        </p:nvSpPr>
        <p:spPr>
          <a:xfrm>
            <a:off x="685800" y="609600"/>
            <a:ext cx="7772400" cy="1143000"/>
          </a:xfrm>
          <a:prstGeom prst="rect">
            <a:avLst/>
          </a:prstGeom>
        </p:spPr>
        <p:txBody>
          <a:bodyPr lIns="46037" tIns="46037" rIns="46037" bIns="46037" anchor="ctr"/>
          <a:lstStyle>
            <a:lvl1pPr algn="ctr">
              <a:defRPr>
                <a:solidFill>
                  <a:srgbClr val="CBCBCB"/>
                </a:solidFill>
              </a:defRPr>
            </a:lvl1pPr>
          </a:lstStyle>
          <a:p>
            <a:r>
              <a:t>Title Text</a:t>
            </a:r>
          </a:p>
        </p:txBody>
      </p:sp>
      <p:sp>
        <p:nvSpPr>
          <p:cNvPr id="6445" name="Body Level One…"/>
          <p:cNvSpPr txBox="1">
            <a:spLocks noGrp="1"/>
          </p:cNvSpPr>
          <p:nvPr>
            <p:ph type="body" sz="half" idx="1"/>
          </p:nvPr>
        </p:nvSpPr>
        <p:spPr>
          <a:xfrm>
            <a:off x="685800" y="1981200"/>
            <a:ext cx="3810000" cy="4114800"/>
          </a:xfrm>
          <a:prstGeom prst="rect">
            <a:avLst/>
          </a:prstGeom>
        </p:spPr>
        <p:txBody>
          <a:bodyPr lIns="46037" tIns="46037" rIns="46037" bIns="46037">
            <a:normAutofit/>
          </a:bodyPr>
          <a:lstStyle>
            <a:lvl1pPr>
              <a:spcBef>
                <a:spcPts val="600"/>
              </a:spcBef>
              <a:buChar char="•"/>
              <a:defRPr sz="2800">
                <a:solidFill>
                  <a:schemeClr val="accent3">
                    <a:lumOff val="44000"/>
                  </a:schemeClr>
                </a:solidFill>
              </a:defRPr>
            </a:lvl1pPr>
            <a:lvl2pPr marL="790575" indent="-333375">
              <a:spcBef>
                <a:spcPts val="600"/>
              </a:spcBef>
              <a:buChar char="–"/>
              <a:defRPr sz="2800">
                <a:solidFill>
                  <a:schemeClr val="accent3">
                    <a:lumOff val="44000"/>
                  </a:schemeClr>
                </a:solidFill>
              </a:defRPr>
            </a:lvl2pPr>
            <a:lvl3pPr marL="1234439" indent="-320039">
              <a:spcBef>
                <a:spcPts val="600"/>
              </a:spcBef>
              <a:defRPr sz="2800">
                <a:solidFill>
                  <a:schemeClr val="accent3">
                    <a:lumOff val="44000"/>
                  </a:schemeClr>
                </a:solidFill>
              </a:defRPr>
            </a:lvl3pPr>
            <a:lvl4pPr marL="1727200" indent="-355600">
              <a:spcBef>
                <a:spcPts val="600"/>
              </a:spcBef>
              <a:buChar char="–"/>
              <a:defRPr sz="2800">
                <a:solidFill>
                  <a:schemeClr val="accent3">
                    <a:lumOff val="44000"/>
                  </a:schemeClr>
                </a:solidFill>
              </a:defRPr>
            </a:lvl4pPr>
            <a:lvl5pPr marL="2184400" indent="-355600">
              <a:spcBef>
                <a:spcPts val="600"/>
              </a:spcBef>
              <a:buChar char="•"/>
              <a:defRPr sz="2800">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6446" name="Slide Number"/>
          <p:cNvSpPr txBox="1">
            <a:spLocks noGrp="1"/>
          </p:cNvSpPr>
          <p:nvPr>
            <p:ph type="sldNum" sz="quarter" idx="2"/>
          </p:nvPr>
        </p:nvSpPr>
        <p:spPr>
          <a:xfrm>
            <a:off x="8176259" y="6248400"/>
            <a:ext cx="281941" cy="287087"/>
          </a:xfrm>
          <a:prstGeom prst="rect">
            <a:avLst/>
          </a:prstGeom>
        </p:spPr>
        <p:txBody>
          <a:bodyPr anchor="t"/>
          <a:lstStyle>
            <a:lvl1pPr algn="r">
              <a:spcBef>
                <a:spcPts val="800"/>
              </a:spcBef>
              <a:defRPr b="1">
                <a:solidFill>
                  <a:schemeClr val="accent3">
                    <a:lumOff val="44000"/>
                  </a:schemeClr>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769118854"/>
      </p:ext>
    </p:extLst>
  </p:cSld>
  <p:clrMapOvr>
    <a:masterClrMapping/>
  </p:clrMapOvr>
  <p:transition spd="med"/>
</p:sldLayout>
</file>

<file path=ppt/slideLayouts/slideLayout472.xml><?xml version="1.0" encoding="utf-8"?>
<p:sldLayout xmlns:a="http://schemas.openxmlformats.org/drawingml/2006/main" xmlns:r="http://schemas.openxmlformats.org/officeDocument/2006/relationships" xmlns:p="http://schemas.openxmlformats.org/presentationml/2006/main" showMasterSp="0" type="tx">
  <p:cSld name="36_Comparison">
    <p:bg>
      <p:bgPr>
        <a:solidFill>
          <a:srgbClr val="0066CC"/>
        </a:solidFill>
        <a:effectLst/>
      </p:bgPr>
    </p:bg>
    <p:spTree>
      <p:nvGrpSpPr>
        <p:cNvPr id="1" name=""/>
        <p:cNvGrpSpPr/>
        <p:nvPr/>
      </p:nvGrpSpPr>
      <p:grpSpPr>
        <a:xfrm>
          <a:off x="0" y="0"/>
          <a:ext cx="0" cy="0"/>
          <a:chOff x="0" y="0"/>
          <a:chExt cx="0" cy="0"/>
        </a:xfrm>
      </p:grpSpPr>
      <p:grpSp>
        <p:nvGrpSpPr>
          <p:cNvPr id="6467" name="Group 2"/>
          <p:cNvGrpSpPr/>
          <p:nvPr/>
        </p:nvGrpSpPr>
        <p:grpSpPr>
          <a:xfrm>
            <a:off x="685799" y="117475"/>
            <a:ext cx="8456615" cy="6738938"/>
            <a:chOff x="0" y="0"/>
            <a:chExt cx="8456613" cy="6738937"/>
          </a:xfrm>
        </p:grpSpPr>
        <p:sp>
          <p:nvSpPr>
            <p:cNvPr id="6453" name="Rectangle 3"/>
            <p:cNvSpPr/>
            <p:nvPr/>
          </p:nvSpPr>
          <p:spPr>
            <a:xfrm>
              <a:off x="0" y="6511925"/>
              <a:ext cx="3505200" cy="227013"/>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6462" name="Group 4"/>
            <p:cNvGrpSpPr/>
            <p:nvPr/>
          </p:nvGrpSpPr>
          <p:grpSpPr>
            <a:xfrm>
              <a:off x="3852862" y="6629400"/>
              <a:ext cx="4332290" cy="65089"/>
              <a:chOff x="0" y="0"/>
              <a:chExt cx="4332288" cy="65088"/>
            </a:xfrm>
          </p:grpSpPr>
          <p:sp>
            <p:nvSpPr>
              <p:cNvPr id="6454" name="Oval 5"/>
              <p:cNvSpPr/>
              <p:nvPr/>
            </p:nvSpPr>
            <p:spPr>
              <a:xfrm>
                <a:off x="-1"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55" name="Oval 6"/>
              <p:cNvSpPr/>
              <p:nvPr/>
            </p:nvSpPr>
            <p:spPr>
              <a:xfrm>
                <a:off x="609600" y="-1"/>
                <a:ext cx="66676"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56" name="Oval 7"/>
              <p:cNvSpPr/>
              <p:nvPr/>
            </p:nvSpPr>
            <p:spPr>
              <a:xfrm>
                <a:off x="1219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57" name="Oval 8"/>
              <p:cNvSpPr/>
              <p:nvPr/>
            </p:nvSpPr>
            <p:spPr>
              <a:xfrm>
                <a:off x="18288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58" name="Oval 9"/>
              <p:cNvSpPr/>
              <p:nvPr/>
            </p:nvSpPr>
            <p:spPr>
              <a:xfrm>
                <a:off x="24384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59" name="Oval 10"/>
              <p:cNvSpPr/>
              <p:nvPr/>
            </p:nvSpPr>
            <p:spPr>
              <a:xfrm>
                <a:off x="30480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60" name="Oval 11"/>
              <p:cNvSpPr/>
              <p:nvPr/>
            </p:nvSpPr>
            <p:spPr>
              <a:xfrm>
                <a:off x="36576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61" name="Oval 12"/>
              <p:cNvSpPr/>
              <p:nvPr/>
            </p:nvSpPr>
            <p:spPr>
              <a:xfrm>
                <a:off x="4267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6463" name="Rectangle 13"/>
            <p:cNvSpPr/>
            <p:nvPr/>
          </p:nvSpPr>
          <p:spPr>
            <a:xfrm>
              <a:off x="76199" y="644525"/>
              <a:ext cx="8380415" cy="762001"/>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64" name="Oval 14"/>
            <p:cNvSpPr/>
            <p:nvPr/>
          </p:nvSpPr>
          <p:spPr>
            <a:xfrm>
              <a:off x="119062" y="-1"/>
              <a:ext cx="66677" cy="66677"/>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65" name="Oval 15"/>
            <p:cNvSpPr/>
            <p:nvPr/>
          </p:nvSpPr>
          <p:spPr>
            <a:xfrm>
              <a:off x="119062" y="230187"/>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66" name="Oval 16"/>
            <p:cNvSpPr/>
            <p:nvPr/>
          </p:nvSpPr>
          <p:spPr>
            <a:xfrm>
              <a:off x="119062" y="457200"/>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6468" name="Title Text"/>
          <p:cNvSpPr txBox="1">
            <a:spLocks noGrp="1"/>
          </p:cNvSpPr>
          <p:nvPr>
            <p:ph type="title"/>
          </p:nvPr>
        </p:nvSpPr>
        <p:spPr>
          <a:xfrm>
            <a:off x="457200" y="274638"/>
            <a:ext cx="8229600" cy="1143001"/>
          </a:xfrm>
          <a:prstGeom prst="rect">
            <a:avLst/>
          </a:prstGeom>
        </p:spPr>
        <p:txBody>
          <a:bodyPr lIns="46037" tIns="46037" rIns="46037" bIns="46037" anchor="ctr"/>
          <a:lstStyle>
            <a:lvl1pPr algn="ctr">
              <a:defRPr>
                <a:solidFill>
                  <a:srgbClr val="CBCBCB"/>
                </a:solidFill>
              </a:defRPr>
            </a:lvl1pPr>
          </a:lstStyle>
          <a:p>
            <a:r>
              <a:t>Title Text</a:t>
            </a:r>
          </a:p>
        </p:txBody>
      </p:sp>
      <p:sp>
        <p:nvSpPr>
          <p:cNvPr id="6469" name="Body Level One…"/>
          <p:cNvSpPr txBox="1">
            <a:spLocks noGrp="1"/>
          </p:cNvSpPr>
          <p:nvPr>
            <p:ph type="body" sz="quarter" idx="1"/>
          </p:nvPr>
        </p:nvSpPr>
        <p:spPr>
          <a:xfrm>
            <a:off x="457200" y="1535112"/>
            <a:ext cx="4040188" cy="639763"/>
          </a:xfrm>
          <a:prstGeom prst="rect">
            <a:avLst/>
          </a:prstGeom>
        </p:spPr>
        <p:txBody>
          <a:bodyPr lIns="46037" tIns="46037" rIns="46037" bIns="46037" anchor="b">
            <a:normAutofit/>
          </a:bodyPr>
          <a:lstStyle>
            <a:lvl1pPr marL="0" indent="0">
              <a:spcBef>
                <a:spcPts val="500"/>
              </a:spcBef>
              <a:buSzTx/>
              <a:buNone/>
              <a:defRPr sz="2400" b="1">
                <a:solidFill>
                  <a:schemeClr val="accent3">
                    <a:lumOff val="44000"/>
                  </a:schemeClr>
                </a:solidFill>
              </a:defRPr>
            </a:lvl1pPr>
            <a:lvl2pPr marL="0" indent="457200">
              <a:spcBef>
                <a:spcPts val="500"/>
              </a:spcBef>
              <a:buSzTx/>
              <a:buNone/>
              <a:defRPr sz="2400" b="1">
                <a:solidFill>
                  <a:schemeClr val="accent3">
                    <a:lumOff val="44000"/>
                  </a:schemeClr>
                </a:solidFill>
              </a:defRPr>
            </a:lvl2pPr>
            <a:lvl3pPr marL="0" indent="914400">
              <a:spcBef>
                <a:spcPts val="500"/>
              </a:spcBef>
              <a:buSzTx/>
              <a:buNone/>
              <a:defRPr sz="2400" b="1">
                <a:solidFill>
                  <a:schemeClr val="accent3">
                    <a:lumOff val="44000"/>
                  </a:schemeClr>
                </a:solidFill>
              </a:defRPr>
            </a:lvl3pPr>
            <a:lvl4pPr marL="0" indent="1371600">
              <a:spcBef>
                <a:spcPts val="500"/>
              </a:spcBef>
              <a:buSzTx/>
              <a:buNone/>
              <a:defRPr sz="2400" b="1">
                <a:solidFill>
                  <a:schemeClr val="accent3">
                    <a:lumOff val="44000"/>
                  </a:schemeClr>
                </a:solidFill>
              </a:defRPr>
            </a:lvl4pPr>
            <a:lvl5pPr marL="0" indent="1828800">
              <a:spcBef>
                <a:spcPts val="500"/>
              </a:spcBef>
              <a:buSzTx/>
              <a:buNone/>
              <a:defRPr sz="2400" b="1">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6470" name="Text Placeholder 4"/>
          <p:cNvSpPr>
            <a:spLocks noGrp="1"/>
          </p:cNvSpPr>
          <p:nvPr>
            <p:ph type="body" sz="quarter" idx="21"/>
          </p:nvPr>
        </p:nvSpPr>
        <p:spPr>
          <a:xfrm>
            <a:off x="4645025" y="1535112"/>
            <a:ext cx="4041775" cy="639763"/>
          </a:xfrm>
          <a:prstGeom prst="rect">
            <a:avLst/>
          </a:prstGeom>
        </p:spPr>
        <p:txBody>
          <a:bodyPr lIns="46037" tIns="46037" rIns="46037" bIns="46037" anchor="b">
            <a:normAutofit/>
          </a:bodyPr>
          <a:lstStyle/>
          <a:p>
            <a:pPr marL="0" indent="0">
              <a:spcBef>
                <a:spcPts val="500"/>
              </a:spcBef>
              <a:buSzTx/>
              <a:buNone/>
              <a:defRPr sz="2400" b="1">
                <a:solidFill>
                  <a:schemeClr val="accent3">
                    <a:lumOff val="44000"/>
                  </a:schemeClr>
                </a:solidFill>
              </a:defRPr>
            </a:pPr>
            <a:endParaRPr/>
          </a:p>
        </p:txBody>
      </p:sp>
      <p:sp>
        <p:nvSpPr>
          <p:cNvPr id="6471" name="Slide Number"/>
          <p:cNvSpPr txBox="1">
            <a:spLocks noGrp="1"/>
          </p:cNvSpPr>
          <p:nvPr>
            <p:ph type="sldNum" sz="quarter" idx="2"/>
          </p:nvPr>
        </p:nvSpPr>
        <p:spPr>
          <a:xfrm>
            <a:off x="8176259" y="6248400"/>
            <a:ext cx="281941" cy="287087"/>
          </a:xfrm>
          <a:prstGeom prst="rect">
            <a:avLst/>
          </a:prstGeom>
        </p:spPr>
        <p:txBody>
          <a:bodyPr anchor="t"/>
          <a:lstStyle>
            <a:lvl1pPr algn="r">
              <a:spcBef>
                <a:spcPts val="800"/>
              </a:spcBef>
              <a:defRPr b="1">
                <a:solidFill>
                  <a:schemeClr val="accent3">
                    <a:lumOff val="44000"/>
                  </a:schemeClr>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197724493"/>
      </p:ext>
    </p:extLst>
  </p:cSld>
  <p:clrMapOvr>
    <a:masterClrMapping/>
  </p:clrMapOvr>
  <p:transition spd="med"/>
</p:sldLayout>
</file>

<file path=ppt/slideLayouts/slideLayout473.xml><?xml version="1.0" encoding="utf-8"?>
<p:sldLayout xmlns:a="http://schemas.openxmlformats.org/drawingml/2006/main" xmlns:r="http://schemas.openxmlformats.org/officeDocument/2006/relationships" xmlns:p="http://schemas.openxmlformats.org/presentationml/2006/main" showMasterSp="0" type="tx">
  <p:cSld name="37_Title Only">
    <p:bg>
      <p:bgPr>
        <a:solidFill>
          <a:srgbClr val="0066CC"/>
        </a:solidFill>
        <a:effectLst/>
      </p:bgPr>
    </p:bg>
    <p:spTree>
      <p:nvGrpSpPr>
        <p:cNvPr id="1" name=""/>
        <p:cNvGrpSpPr/>
        <p:nvPr/>
      </p:nvGrpSpPr>
      <p:grpSpPr>
        <a:xfrm>
          <a:off x="0" y="0"/>
          <a:ext cx="0" cy="0"/>
          <a:chOff x="0" y="0"/>
          <a:chExt cx="0" cy="0"/>
        </a:xfrm>
      </p:grpSpPr>
      <p:grpSp>
        <p:nvGrpSpPr>
          <p:cNvPr id="6492" name="Group 2"/>
          <p:cNvGrpSpPr/>
          <p:nvPr/>
        </p:nvGrpSpPr>
        <p:grpSpPr>
          <a:xfrm>
            <a:off x="685799" y="117475"/>
            <a:ext cx="8456615" cy="6738938"/>
            <a:chOff x="0" y="0"/>
            <a:chExt cx="8456613" cy="6738937"/>
          </a:xfrm>
        </p:grpSpPr>
        <p:sp>
          <p:nvSpPr>
            <p:cNvPr id="6478" name="Rectangle 3"/>
            <p:cNvSpPr/>
            <p:nvPr/>
          </p:nvSpPr>
          <p:spPr>
            <a:xfrm>
              <a:off x="0" y="6511925"/>
              <a:ext cx="3505200" cy="227013"/>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6487" name="Group 4"/>
            <p:cNvGrpSpPr/>
            <p:nvPr/>
          </p:nvGrpSpPr>
          <p:grpSpPr>
            <a:xfrm>
              <a:off x="3852862" y="6629400"/>
              <a:ext cx="4332290" cy="65089"/>
              <a:chOff x="0" y="0"/>
              <a:chExt cx="4332288" cy="65088"/>
            </a:xfrm>
          </p:grpSpPr>
          <p:sp>
            <p:nvSpPr>
              <p:cNvPr id="6479" name="Oval 5"/>
              <p:cNvSpPr/>
              <p:nvPr/>
            </p:nvSpPr>
            <p:spPr>
              <a:xfrm>
                <a:off x="-1"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80" name="Oval 6"/>
              <p:cNvSpPr/>
              <p:nvPr/>
            </p:nvSpPr>
            <p:spPr>
              <a:xfrm>
                <a:off x="609600" y="-1"/>
                <a:ext cx="66676"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81" name="Oval 7"/>
              <p:cNvSpPr/>
              <p:nvPr/>
            </p:nvSpPr>
            <p:spPr>
              <a:xfrm>
                <a:off x="1219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82" name="Oval 8"/>
              <p:cNvSpPr/>
              <p:nvPr/>
            </p:nvSpPr>
            <p:spPr>
              <a:xfrm>
                <a:off x="18288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83" name="Oval 9"/>
              <p:cNvSpPr/>
              <p:nvPr/>
            </p:nvSpPr>
            <p:spPr>
              <a:xfrm>
                <a:off x="24384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84" name="Oval 10"/>
              <p:cNvSpPr/>
              <p:nvPr/>
            </p:nvSpPr>
            <p:spPr>
              <a:xfrm>
                <a:off x="30480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85" name="Oval 11"/>
              <p:cNvSpPr/>
              <p:nvPr/>
            </p:nvSpPr>
            <p:spPr>
              <a:xfrm>
                <a:off x="36576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86" name="Oval 12"/>
              <p:cNvSpPr/>
              <p:nvPr/>
            </p:nvSpPr>
            <p:spPr>
              <a:xfrm>
                <a:off x="4267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6488" name="Rectangle 13"/>
            <p:cNvSpPr/>
            <p:nvPr/>
          </p:nvSpPr>
          <p:spPr>
            <a:xfrm>
              <a:off x="76199" y="644525"/>
              <a:ext cx="8380415" cy="762001"/>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89" name="Oval 14"/>
            <p:cNvSpPr/>
            <p:nvPr/>
          </p:nvSpPr>
          <p:spPr>
            <a:xfrm>
              <a:off x="119062" y="-1"/>
              <a:ext cx="66677" cy="66677"/>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90" name="Oval 15"/>
            <p:cNvSpPr/>
            <p:nvPr/>
          </p:nvSpPr>
          <p:spPr>
            <a:xfrm>
              <a:off x="119062" y="230187"/>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91" name="Oval 16"/>
            <p:cNvSpPr/>
            <p:nvPr/>
          </p:nvSpPr>
          <p:spPr>
            <a:xfrm>
              <a:off x="119062" y="457200"/>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6493" name="Title Text"/>
          <p:cNvSpPr txBox="1">
            <a:spLocks noGrp="1"/>
          </p:cNvSpPr>
          <p:nvPr>
            <p:ph type="title"/>
          </p:nvPr>
        </p:nvSpPr>
        <p:spPr>
          <a:xfrm>
            <a:off x="685800" y="609600"/>
            <a:ext cx="7772400" cy="1143000"/>
          </a:xfrm>
          <a:prstGeom prst="rect">
            <a:avLst/>
          </a:prstGeom>
        </p:spPr>
        <p:txBody>
          <a:bodyPr lIns="46037" tIns="46037" rIns="46037" bIns="46037" anchor="ctr"/>
          <a:lstStyle>
            <a:lvl1pPr algn="ctr">
              <a:defRPr>
                <a:solidFill>
                  <a:srgbClr val="CBCBCB"/>
                </a:solidFill>
              </a:defRPr>
            </a:lvl1pPr>
          </a:lstStyle>
          <a:p>
            <a:r>
              <a:t>Title Text</a:t>
            </a:r>
          </a:p>
        </p:txBody>
      </p:sp>
      <p:sp>
        <p:nvSpPr>
          <p:cNvPr id="6494" name="Slide Number"/>
          <p:cNvSpPr txBox="1">
            <a:spLocks noGrp="1"/>
          </p:cNvSpPr>
          <p:nvPr>
            <p:ph type="sldNum" sz="quarter" idx="2"/>
          </p:nvPr>
        </p:nvSpPr>
        <p:spPr>
          <a:xfrm>
            <a:off x="8176259" y="6248400"/>
            <a:ext cx="281941" cy="287087"/>
          </a:xfrm>
          <a:prstGeom prst="rect">
            <a:avLst/>
          </a:prstGeom>
        </p:spPr>
        <p:txBody>
          <a:bodyPr anchor="t"/>
          <a:lstStyle>
            <a:lvl1pPr algn="r">
              <a:spcBef>
                <a:spcPts val="800"/>
              </a:spcBef>
              <a:defRPr b="1">
                <a:solidFill>
                  <a:schemeClr val="accent3">
                    <a:lumOff val="44000"/>
                  </a:schemeClr>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83143416"/>
      </p:ext>
    </p:extLst>
  </p:cSld>
  <p:clrMapOvr>
    <a:masterClrMapping/>
  </p:clrMapOvr>
  <p:transition spd="med"/>
</p:sldLayout>
</file>

<file path=ppt/slideLayouts/slideLayout474.xml><?xml version="1.0" encoding="utf-8"?>
<p:sldLayout xmlns:a="http://schemas.openxmlformats.org/drawingml/2006/main" xmlns:r="http://schemas.openxmlformats.org/officeDocument/2006/relationships" xmlns:p="http://schemas.openxmlformats.org/presentationml/2006/main" showMasterSp="0" type="tx">
  <p:cSld name="41_Blank">
    <p:bg>
      <p:bgPr>
        <a:solidFill>
          <a:srgbClr val="0066CC"/>
        </a:solidFill>
        <a:effectLst/>
      </p:bgPr>
    </p:bg>
    <p:spTree>
      <p:nvGrpSpPr>
        <p:cNvPr id="1" name=""/>
        <p:cNvGrpSpPr/>
        <p:nvPr/>
      </p:nvGrpSpPr>
      <p:grpSpPr>
        <a:xfrm>
          <a:off x="0" y="0"/>
          <a:ext cx="0" cy="0"/>
          <a:chOff x="0" y="0"/>
          <a:chExt cx="0" cy="0"/>
        </a:xfrm>
      </p:grpSpPr>
      <p:grpSp>
        <p:nvGrpSpPr>
          <p:cNvPr id="6515" name="Group 2"/>
          <p:cNvGrpSpPr/>
          <p:nvPr/>
        </p:nvGrpSpPr>
        <p:grpSpPr>
          <a:xfrm>
            <a:off x="685799" y="117475"/>
            <a:ext cx="8456615" cy="6738938"/>
            <a:chOff x="0" y="0"/>
            <a:chExt cx="8456613" cy="6738937"/>
          </a:xfrm>
        </p:grpSpPr>
        <p:sp>
          <p:nvSpPr>
            <p:cNvPr id="6501" name="Rectangle 3"/>
            <p:cNvSpPr/>
            <p:nvPr/>
          </p:nvSpPr>
          <p:spPr>
            <a:xfrm>
              <a:off x="0" y="6511925"/>
              <a:ext cx="3505200" cy="227013"/>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6510" name="Group 4"/>
            <p:cNvGrpSpPr/>
            <p:nvPr/>
          </p:nvGrpSpPr>
          <p:grpSpPr>
            <a:xfrm>
              <a:off x="3852862" y="6629400"/>
              <a:ext cx="4332290" cy="65089"/>
              <a:chOff x="0" y="0"/>
              <a:chExt cx="4332288" cy="65088"/>
            </a:xfrm>
          </p:grpSpPr>
          <p:sp>
            <p:nvSpPr>
              <p:cNvPr id="6502" name="Oval 5"/>
              <p:cNvSpPr/>
              <p:nvPr/>
            </p:nvSpPr>
            <p:spPr>
              <a:xfrm>
                <a:off x="-1"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03" name="Oval 6"/>
              <p:cNvSpPr/>
              <p:nvPr/>
            </p:nvSpPr>
            <p:spPr>
              <a:xfrm>
                <a:off x="609600" y="-1"/>
                <a:ext cx="66676"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04" name="Oval 7"/>
              <p:cNvSpPr/>
              <p:nvPr/>
            </p:nvSpPr>
            <p:spPr>
              <a:xfrm>
                <a:off x="1219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05" name="Oval 8"/>
              <p:cNvSpPr/>
              <p:nvPr/>
            </p:nvSpPr>
            <p:spPr>
              <a:xfrm>
                <a:off x="18288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06" name="Oval 9"/>
              <p:cNvSpPr/>
              <p:nvPr/>
            </p:nvSpPr>
            <p:spPr>
              <a:xfrm>
                <a:off x="24384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07" name="Oval 10"/>
              <p:cNvSpPr/>
              <p:nvPr/>
            </p:nvSpPr>
            <p:spPr>
              <a:xfrm>
                <a:off x="30480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08" name="Oval 11"/>
              <p:cNvSpPr/>
              <p:nvPr/>
            </p:nvSpPr>
            <p:spPr>
              <a:xfrm>
                <a:off x="36576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09" name="Oval 12"/>
              <p:cNvSpPr/>
              <p:nvPr/>
            </p:nvSpPr>
            <p:spPr>
              <a:xfrm>
                <a:off x="4267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6511" name="Rectangle 13"/>
            <p:cNvSpPr/>
            <p:nvPr/>
          </p:nvSpPr>
          <p:spPr>
            <a:xfrm>
              <a:off x="76199" y="644525"/>
              <a:ext cx="8380415" cy="762001"/>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12" name="Oval 14"/>
            <p:cNvSpPr/>
            <p:nvPr/>
          </p:nvSpPr>
          <p:spPr>
            <a:xfrm>
              <a:off x="119062" y="-1"/>
              <a:ext cx="66677" cy="66677"/>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13" name="Oval 15"/>
            <p:cNvSpPr/>
            <p:nvPr/>
          </p:nvSpPr>
          <p:spPr>
            <a:xfrm>
              <a:off x="119062" y="230187"/>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14" name="Oval 16"/>
            <p:cNvSpPr/>
            <p:nvPr/>
          </p:nvSpPr>
          <p:spPr>
            <a:xfrm>
              <a:off x="119062" y="457200"/>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6516" name="Slide Number"/>
          <p:cNvSpPr txBox="1">
            <a:spLocks noGrp="1"/>
          </p:cNvSpPr>
          <p:nvPr>
            <p:ph type="sldNum" sz="quarter" idx="2"/>
          </p:nvPr>
        </p:nvSpPr>
        <p:spPr>
          <a:xfrm>
            <a:off x="8176259" y="6248400"/>
            <a:ext cx="281941" cy="287087"/>
          </a:xfrm>
          <a:prstGeom prst="rect">
            <a:avLst/>
          </a:prstGeom>
        </p:spPr>
        <p:txBody>
          <a:bodyPr anchor="t"/>
          <a:lstStyle>
            <a:lvl1pPr algn="r">
              <a:spcBef>
                <a:spcPts val="800"/>
              </a:spcBef>
              <a:defRPr b="1">
                <a:solidFill>
                  <a:schemeClr val="accent3">
                    <a:lumOff val="44000"/>
                  </a:schemeClr>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494307967"/>
      </p:ext>
    </p:extLst>
  </p:cSld>
  <p:clrMapOvr>
    <a:masterClrMapping/>
  </p:clrMapOvr>
  <p:transition spd="med"/>
</p:sldLayout>
</file>

<file path=ppt/slideLayouts/slideLayout475.xml><?xml version="1.0" encoding="utf-8"?>
<p:sldLayout xmlns:a="http://schemas.openxmlformats.org/drawingml/2006/main" xmlns:r="http://schemas.openxmlformats.org/officeDocument/2006/relationships" xmlns:p="http://schemas.openxmlformats.org/presentationml/2006/main" showMasterSp="0" type="tx">
  <p:cSld name="36_Content with Caption">
    <p:bg>
      <p:bgPr>
        <a:solidFill>
          <a:srgbClr val="0066CC"/>
        </a:solidFill>
        <a:effectLst/>
      </p:bgPr>
    </p:bg>
    <p:spTree>
      <p:nvGrpSpPr>
        <p:cNvPr id="1" name=""/>
        <p:cNvGrpSpPr/>
        <p:nvPr/>
      </p:nvGrpSpPr>
      <p:grpSpPr>
        <a:xfrm>
          <a:off x="0" y="0"/>
          <a:ext cx="0" cy="0"/>
          <a:chOff x="0" y="0"/>
          <a:chExt cx="0" cy="0"/>
        </a:xfrm>
      </p:grpSpPr>
      <p:grpSp>
        <p:nvGrpSpPr>
          <p:cNvPr id="6537" name="Group 2"/>
          <p:cNvGrpSpPr/>
          <p:nvPr/>
        </p:nvGrpSpPr>
        <p:grpSpPr>
          <a:xfrm>
            <a:off x="685799" y="117475"/>
            <a:ext cx="8456615" cy="6738938"/>
            <a:chOff x="0" y="0"/>
            <a:chExt cx="8456613" cy="6738937"/>
          </a:xfrm>
        </p:grpSpPr>
        <p:sp>
          <p:nvSpPr>
            <p:cNvPr id="6523" name="Rectangle 3"/>
            <p:cNvSpPr/>
            <p:nvPr/>
          </p:nvSpPr>
          <p:spPr>
            <a:xfrm>
              <a:off x="0" y="6511925"/>
              <a:ext cx="3505200" cy="227013"/>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6532" name="Group 4"/>
            <p:cNvGrpSpPr/>
            <p:nvPr/>
          </p:nvGrpSpPr>
          <p:grpSpPr>
            <a:xfrm>
              <a:off x="3852862" y="6629400"/>
              <a:ext cx="4332290" cy="65089"/>
              <a:chOff x="0" y="0"/>
              <a:chExt cx="4332288" cy="65088"/>
            </a:xfrm>
          </p:grpSpPr>
          <p:sp>
            <p:nvSpPr>
              <p:cNvPr id="6524" name="Oval 5"/>
              <p:cNvSpPr/>
              <p:nvPr/>
            </p:nvSpPr>
            <p:spPr>
              <a:xfrm>
                <a:off x="-1"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25" name="Oval 6"/>
              <p:cNvSpPr/>
              <p:nvPr/>
            </p:nvSpPr>
            <p:spPr>
              <a:xfrm>
                <a:off x="609600" y="-1"/>
                <a:ext cx="66676"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26" name="Oval 7"/>
              <p:cNvSpPr/>
              <p:nvPr/>
            </p:nvSpPr>
            <p:spPr>
              <a:xfrm>
                <a:off x="1219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27" name="Oval 8"/>
              <p:cNvSpPr/>
              <p:nvPr/>
            </p:nvSpPr>
            <p:spPr>
              <a:xfrm>
                <a:off x="18288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28" name="Oval 9"/>
              <p:cNvSpPr/>
              <p:nvPr/>
            </p:nvSpPr>
            <p:spPr>
              <a:xfrm>
                <a:off x="24384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29" name="Oval 10"/>
              <p:cNvSpPr/>
              <p:nvPr/>
            </p:nvSpPr>
            <p:spPr>
              <a:xfrm>
                <a:off x="30480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30" name="Oval 11"/>
              <p:cNvSpPr/>
              <p:nvPr/>
            </p:nvSpPr>
            <p:spPr>
              <a:xfrm>
                <a:off x="36576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31" name="Oval 12"/>
              <p:cNvSpPr/>
              <p:nvPr/>
            </p:nvSpPr>
            <p:spPr>
              <a:xfrm>
                <a:off x="4267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6533" name="Rectangle 13"/>
            <p:cNvSpPr/>
            <p:nvPr/>
          </p:nvSpPr>
          <p:spPr>
            <a:xfrm>
              <a:off x="76199" y="644525"/>
              <a:ext cx="8380415" cy="762001"/>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34" name="Oval 14"/>
            <p:cNvSpPr/>
            <p:nvPr/>
          </p:nvSpPr>
          <p:spPr>
            <a:xfrm>
              <a:off x="119062" y="-1"/>
              <a:ext cx="66677" cy="66677"/>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35" name="Oval 15"/>
            <p:cNvSpPr/>
            <p:nvPr/>
          </p:nvSpPr>
          <p:spPr>
            <a:xfrm>
              <a:off x="119062" y="230187"/>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36" name="Oval 16"/>
            <p:cNvSpPr/>
            <p:nvPr/>
          </p:nvSpPr>
          <p:spPr>
            <a:xfrm>
              <a:off x="119062" y="457200"/>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6538" name="Title Text"/>
          <p:cNvSpPr txBox="1">
            <a:spLocks noGrp="1"/>
          </p:cNvSpPr>
          <p:nvPr>
            <p:ph type="title"/>
          </p:nvPr>
        </p:nvSpPr>
        <p:spPr>
          <a:xfrm>
            <a:off x="457200" y="273050"/>
            <a:ext cx="3008314" cy="1162050"/>
          </a:xfrm>
          <a:prstGeom prst="rect">
            <a:avLst/>
          </a:prstGeom>
        </p:spPr>
        <p:txBody>
          <a:bodyPr lIns="46037" tIns="46037" rIns="46037" bIns="46037"/>
          <a:lstStyle>
            <a:lvl1pPr>
              <a:defRPr sz="2000" b="1">
                <a:solidFill>
                  <a:srgbClr val="CBCBCB"/>
                </a:solidFill>
              </a:defRPr>
            </a:lvl1pPr>
          </a:lstStyle>
          <a:p>
            <a:r>
              <a:t>Title Text</a:t>
            </a:r>
          </a:p>
        </p:txBody>
      </p:sp>
      <p:sp>
        <p:nvSpPr>
          <p:cNvPr id="6539" name="Body Level One…"/>
          <p:cNvSpPr txBox="1">
            <a:spLocks noGrp="1"/>
          </p:cNvSpPr>
          <p:nvPr>
            <p:ph type="body" idx="1"/>
          </p:nvPr>
        </p:nvSpPr>
        <p:spPr>
          <a:xfrm>
            <a:off x="3575050" y="273050"/>
            <a:ext cx="5111750" cy="5853113"/>
          </a:xfrm>
          <a:prstGeom prst="rect">
            <a:avLst/>
          </a:prstGeom>
        </p:spPr>
        <p:txBody>
          <a:bodyPr lIns="46037" tIns="46037" rIns="46037" bIns="46037">
            <a:normAutofit/>
          </a:bodyPr>
          <a:lstStyle>
            <a:lvl1pPr>
              <a:buChar char="•"/>
              <a:defRPr>
                <a:solidFill>
                  <a:schemeClr val="accent3">
                    <a:lumOff val="44000"/>
                  </a:schemeClr>
                </a:solidFill>
              </a:defRPr>
            </a:lvl1pPr>
            <a:lvl2pPr>
              <a:buChar char="–"/>
              <a:defRPr>
                <a:solidFill>
                  <a:schemeClr val="accent3">
                    <a:lumOff val="44000"/>
                  </a:schemeClr>
                </a:solidFill>
              </a:defRPr>
            </a:lvl2pPr>
            <a:lvl3pPr>
              <a:defRPr>
                <a:solidFill>
                  <a:schemeClr val="accent3">
                    <a:lumOff val="44000"/>
                  </a:schemeClr>
                </a:solidFill>
              </a:defRPr>
            </a:lvl3pPr>
            <a:lvl4pPr>
              <a:buChar char="–"/>
              <a:defRPr>
                <a:solidFill>
                  <a:schemeClr val="accent3">
                    <a:lumOff val="44000"/>
                  </a:schemeClr>
                </a:solidFill>
              </a:defRPr>
            </a:lvl4pPr>
            <a:lvl5pPr>
              <a:buChar char="•"/>
              <a:defRPr>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6540" name="Text Placeholder 3"/>
          <p:cNvSpPr>
            <a:spLocks noGrp="1"/>
          </p:cNvSpPr>
          <p:nvPr>
            <p:ph type="body" sz="half" idx="21"/>
          </p:nvPr>
        </p:nvSpPr>
        <p:spPr>
          <a:xfrm>
            <a:off x="457199" y="1435100"/>
            <a:ext cx="3008315" cy="4691063"/>
          </a:xfrm>
          <a:prstGeom prst="rect">
            <a:avLst/>
          </a:prstGeom>
        </p:spPr>
        <p:txBody>
          <a:bodyPr lIns="46037" tIns="46037" rIns="46037" bIns="46037">
            <a:normAutofit/>
          </a:bodyPr>
          <a:lstStyle/>
          <a:p>
            <a:pPr marL="0" indent="0">
              <a:spcBef>
                <a:spcPts val="300"/>
              </a:spcBef>
              <a:buSzTx/>
              <a:buNone/>
              <a:defRPr sz="1400">
                <a:solidFill>
                  <a:schemeClr val="accent3">
                    <a:lumOff val="44000"/>
                  </a:schemeClr>
                </a:solidFill>
              </a:defRPr>
            </a:pPr>
            <a:endParaRPr/>
          </a:p>
        </p:txBody>
      </p:sp>
      <p:sp>
        <p:nvSpPr>
          <p:cNvPr id="6541" name="Slide Number"/>
          <p:cNvSpPr txBox="1">
            <a:spLocks noGrp="1"/>
          </p:cNvSpPr>
          <p:nvPr>
            <p:ph type="sldNum" sz="quarter" idx="2"/>
          </p:nvPr>
        </p:nvSpPr>
        <p:spPr>
          <a:xfrm>
            <a:off x="8176259" y="6248400"/>
            <a:ext cx="281941" cy="287087"/>
          </a:xfrm>
          <a:prstGeom prst="rect">
            <a:avLst/>
          </a:prstGeom>
        </p:spPr>
        <p:txBody>
          <a:bodyPr anchor="t"/>
          <a:lstStyle>
            <a:lvl1pPr algn="r">
              <a:spcBef>
                <a:spcPts val="800"/>
              </a:spcBef>
              <a:defRPr b="1">
                <a:solidFill>
                  <a:schemeClr val="accent3">
                    <a:lumOff val="44000"/>
                  </a:schemeClr>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083091273"/>
      </p:ext>
    </p:extLst>
  </p:cSld>
  <p:clrMapOvr>
    <a:masterClrMapping/>
  </p:clrMapOvr>
  <p:transition spd="med"/>
</p:sldLayout>
</file>

<file path=ppt/slideLayouts/slideLayout476.xml><?xml version="1.0" encoding="utf-8"?>
<p:sldLayout xmlns:a="http://schemas.openxmlformats.org/drawingml/2006/main" xmlns:r="http://schemas.openxmlformats.org/officeDocument/2006/relationships" xmlns:p="http://schemas.openxmlformats.org/presentationml/2006/main" showMasterSp="0" type="tx">
  <p:cSld name="36_Picture with Caption">
    <p:bg>
      <p:bgPr>
        <a:solidFill>
          <a:srgbClr val="0066CC"/>
        </a:solidFill>
        <a:effectLst/>
      </p:bgPr>
    </p:bg>
    <p:spTree>
      <p:nvGrpSpPr>
        <p:cNvPr id="1" name=""/>
        <p:cNvGrpSpPr/>
        <p:nvPr/>
      </p:nvGrpSpPr>
      <p:grpSpPr>
        <a:xfrm>
          <a:off x="0" y="0"/>
          <a:ext cx="0" cy="0"/>
          <a:chOff x="0" y="0"/>
          <a:chExt cx="0" cy="0"/>
        </a:xfrm>
      </p:grpSpPr>
      <p:grpSp>
        <p:nvGrpSpPr>
          <p:cNvPr id="6562" name="Group 2"/>
          <p:cNvGrpSpPr/>
          <p:nvPr/>
        </p:nvGrpSpPr>
        <p:grpSpPr>
          <a:xfrm>
            <a:off x="685799" y="117475"/>
            <a:ext cx="8456615" cy="6738938"/>
            <a:chOff x="0" y="0"/>
            <a:chExt cx="8456613" cy="6738937"/>
          </a:xfrm>
        </p:grpSpPr>
        <p:sp>
          <p:nvSpPr>
            <p:cNvPr id="6548" name="Rectangle 3"/>
            <p:cNvSpPr/>
            <p:nvPr/>
          </p:nvSpPr>
          <p:spPr>
            <a:xfrm>
              <a:off x="0" y="6511925"/>
              <a:ext cx="3505200" cy="227013"/>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6557" name="Group 4"/>
            <p:cNvGrpSpPr/>
            <p:nvPr/>
          </p:nvGrpSpPr>
          <p:grpSpPr>
            <a:xfrm>
              <a:off x="3852862" y="6629400"/>
              <a:ext cx="4332290" cy="65089"/>
              <a:chOff x="0" y="0"/>
              <a:chExt cx="4332288" cy="65088"/>
            </a:xfrm>
          </p:grpSpPr>
          <p:sp>
            <p:nvSpPr>
              <p:cNvPr id="6549" name="Oval 5"/>
              <p:cNvSpPr/>
              <p:nvPr/>
            </p:nvSpPr>
            <p:spPr>
              <a:xfrm>
                <a:off x="-1"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50" name="Oval 6"/>
              <p:cNvSpPr/>
              <p:nvPr/>
            </p:nvSpPr>
            <p:spPr>
              <a:xfrm>
                <a:off x="609600" y="-1"/>
                <a:ext cx="66676"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51" name="Oval 7"/>
              <p:cNvSpPr/>
              <p:nvPr/>
            </p:nvSpPr>
            <p:spPr>
              <a:xfrm>
                <a:off x="1219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52" name="Oval 8"/>
              <p:cNvSpPr/>
              <p:nvPr/>
            </p:nvSpPr>
            <p:spPr>
              <a:xfrm>
                <a:off x="18288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53" name="Oval 9"/>
              <p:cNvSpPr/>
              <p:nvPr/>
            </p:nvSpPr>
            <p:spPr>
              <a:xfrm>
                <a:off x="24384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54" name="Oval 10"/>
              <p:cNvSpPr/>
              <p:nvPr/>
            </p:nvSpPr>
            <p:spPr>
              <a:xfrm>
                <a:off x="30480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55" name="Oval 11"/>
              <p:cNvSpPr/>
              <p:nvPr/>
            </p:nvSpPr>
            <p:spPr>
              <a:xfrm>
                <a:off x="36576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56" name="Oval 12"/>
              <p:cNvSpPr/>
              <p:nvPr/>
            </p:nvSpPr>
            <p:spPr>
              <a:xfrm>
                <a:off x="4267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6558" name="Rectangle 13"/>
            <p:cNvSpPr/>
            <p:nvPr/>
          </p:nvSpPr>
          <p:spPr>
            <a:xfrm>
              <a:off x="76199" y="644525"/>
              <a:ext cx="8380415" cy="762001"/>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59" name="Oval 14"/>
            <p:cNvSpPr/>
            <p:nvPr/>
          </p:nvSpPr>
          <p:spPr>
            <a:xfrm>
              <a:off x="119062" y="-1"/>
              <a:ext cx="66677" cy="66677"/>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60" name="Oval 15"/>
            <p:cNvSpPr/>
            <p:nvPr/>
          </p:nvSpPr>
          <p:spPr>
            <a:xfrm>
              <a:off x="119062" y="230187"/>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61" name="Oval 16"/>
            <p:cNvSpPr/>
            <p:nvPr/>
          </p:nvSpPr>
          <p:spPr>
            <a:xfrm>
              <a:off x="119062" y="457200"/>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6563" name="Title Text"/>
          <p:cNvSpPr txBox="1">
            <a:spLocks noGrp="1"/>
          </p:cNvSpPr>
          <p:nvPr>
            <p:ph type="title"/>
          </p:nvPr>
        </p:nvSpPr>
        <p:spPr>
          <a:xfrm>
            <a:off x="1792288" y="4800600"/>
            <a:ext cx="5486401" cy="566738"/>
          </a:xfrm>
          <a:prstGeom prst="rect">
            <a:avLst/>
          </a:prstGeom>
        </p:spPr>
        <p:txBody>
          <a:bodyPr lIns="46037" tIns="46037" rIns="46037" bIns="46037"/>
          <a:lstStyle>
            <a:lvl1pPr>
              <a:defRPr sz="2000" b="1">
                <a:solidFill>
                  <a:srgbClr val="CBCBCB"/>
                </a:solidFill>
              </a:defRPr>
            </a:lvl1pPr>
          </a:lstStyle>
          <a:p>
            <a:r>
              <a:t>Title Text</a:t>
            </a:r>
          </a:p>
        </p:txBody>
      </p:sp>
      <p:sp>
        <p:nvSpPr>
          <p:cNvPr id="6564"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6565" name="Body Level One…"/>
          <p:cNvSpPr txBox="1">
            <a:spLocks noGrp="1"/>
          </p:cNvSpPr>
          <p:nvPr>
            <p:ph type="body" sz="quarter" idx="1"/>
          </p:nvPr>
        </p:nvSpPr>
        <p:spPr>
          <a:xfrm>
            <a:off x="1792288" y="5367337"/>
            <a:ext cx="5486401" cy="804863"/>
          </a:xfrm>
          <a:prstGeom prst="rect">
            <a:avLst/>
          </a:prstGeom>
        </p:spPr>
        <p:txBody>
          <a:bodyPr lIns="46037" tIns="46037" rIns="46037" bIns="46037">
            <a:normAutofit/>
          </a:bodyPr>
          <a:lstStyle>
            <a:lvl1pPr marL="0" indent="0">
              <a:spcBef>
                <a:spcPts val="300"/>
              </a:spcBef>
              <a:buSzTx/>
              <a:buNone/>
              <a:defRPr sz="1400">
                <a:solidFill>
                  <a:schemeClr val="accent3">
                    <a:lumOff val="44000"/>
                  </a:schemeClr>
                </a:solidFill>
              </a:defRPr>
            </a:lvl1pPr>
            <a:lvl2pPr marL="0" indent="457200">
              <a:spcBef>
                <a:spcPts val="300"/>
              </a:spcBef>
              <a:buSzTx/>
              <a:buNone/>
              <a:defRPr sz="1400">
                <a:solidFill>
                  <a:schemeClr val="accent3">
                    <a:lumOff val="44000"/>
                  </a:schemeClr>
                </a:solidFill>
              </a:defRPr>
            </a:lvl2pPr>
            <a:lvl3pPr marL="0" indent="914400">
              <a:spcBef>
                <a:spcPts val="300"/>
              </a:spcBef>
              <a:buSzTx/>
              <a:buNone/>
              <a:defRPr sz="1400">
                <a:solidFill>
                  <a:schemeClr val="accent3">
                    <a:lumOff val="44000"/>
                  </a:schemeClr>
                </a:solidFill>
              </a:defRPr>
            </a:lvl3pPr>
            <a:lvl4pPr marL="0" indent="1371600">
              <a:spcBef>
                <a:spcPts val="300"/>
              </a:spcBef>
              <a:buSzTx/>
              <a:buNone/>
              <a:defRPr sz="1400">
                <a:solidFill>
                  <a:schemeClr val="accent3">
                    <a:lumOff val="44000"/>
                  </a:schemeClr>
                </a:solidFill>
              </a:defRPr>
            </a:lvl4pPr>
            <a:lvl5pPr marL="0" indent="1828800">
              <a:spcBef>
                <a:spcPts val="300"/>
              </a:spcBef>
              <a:buSzTx/>
              <a:buNone/>
              <a:defRPr sz="1400">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6566" name="Slide Number"/>
          <p:cNvSpPr txBox="1">
            <a:spLocks noGrp="1"/>
          </p:cNvSpPr>
          <p:nvPr>
            <p:ph type="sldNum" sz="quarter" idx="2"/>
          </p:nvPr>
        </p:nvSpPr>
        <p:spPr>
          <a:xfrm>
            <a:off x="8176259" y="6248400"/>
            <a:ext cx="281941" cy="287087"/>
          </a:xfrm>
          <a:prstGeom prst="rect">
            <a:avLst/>
          </a:prstGeom>
        </p:spPr>
        <p:txBody>
          <a:bodyPr anchor="t"/>
          <a:lstStyle>
            <a:lvl1pPr algn="r">
              <a:spcBef>
                <a:spcPts val="800"/>
              </a:spcBef>
              <a:defRPr b="1">
                <a:solidFill>
                  <a:schemeClr val="accent3">
                    <a:lumOff val="44000"/>
                  </a:schemeClr>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565508258"/>
      </p:ext>
    </p:extLst>
  </p:cSld>
  <p:clrMapOvr>
    <a:masterClrMapping/>
  </p:clrMapOvr>
  <p:transition spd="med"/>
</p:sldLayout>
</file>

<file path=ppt/slideLayouts/slideLayout477.xml><?xml version="1.0" encoding="utf-8"?>
<p:sldLayout xmlns:a="http://schemas.openxmlformats.org/drawingml/2006/main" xmlns:r="http://schemas.openxmlformats.org/officeDocument/2006/relationships" xmlns:p="http://schemas.openxmlformats.org/presentationml/2006/main" showMasterSp="0" type="tx">
  <p:cSld name="43_Title and Content">
    <p:bg>
      <p:bgPr>
        <a:solidFill>
          <a:srgbClr val="000066"/>
        </a:solidFill>
        <a:effectLst/>
      </p:bgPr>
    </p:bg>
    <p:spTree>
      <p:nvGrpSpPr>
        <p:cNvPr id="1" name=""/>
        <p:cNvGrpSpPr/>
        <p:nvPr/>
      </p:nvGrpSpPr>
      <p:grpSpPr>
        <a:xfrm>
          <a:off x="0" y="0"/>
          <a:ext cx="0" cy="0"/>
          <a:chOff x="0" y="0"/>
          <a:chExt cx="0" cy="0"/>
        </a:xfrm>
      </p:grpSpPr>
      <p:sp>
        <p:nvSpPr>
          <p:cNvPr id="6573" name="Line 6"/>
          <p:cNvSpPr/>
          <p:nvPr/>
        </p:nvSpPr>
        <p:spPr>
          <a:xfrm>
            <a:off x="266700" y="6172200"/>
            <a:ext cx="8610600" cy="0"/>
          </a:xfrm>
          <a:prstGeom prst="line">
            <a:avLst/>
          </a:prstGeom>
          <a:ln w="12700">
            <a:solidFill>
              <a:schemeClr val="accent3">
                <a:lumOff val="44000"/>
              </a:schemeClr>
            </a:solidFill>
          </a:ln>
        </p:spPr>
        <p:txBody>
          <a:bodyPr lIns="45719" rIns="45719"/>
          <a:lstStyle/>
          <a:p>
            <a:endParaRPr/>
          </a:p>
        </p:txBody>
      </p:sp>
      <p:sp>
        <p:nvSpPr>
          <p:cNvPr id="6574" name="Line 7"/>
          <p:cNvSpPr/>
          <p:nvPr/>
        </p:nvSpPr>
        <p:spPr>
          <a:xfrm>
            <a:off x="228600" y="304800"/>
            <a:ext cx="8610600" cy="0"/>
          </a:xfrm>
          <a:prstGeom prst="line">
            <a:avLst/>
          </a:prstGeom>
          <a:ln w="76200">
            <a:solidFill>
              <a:schemeClr val="accent3">
                <a:lumOff val="44000"/>
              </a:schemeClr>
            </a:solidFill>
          </a:ln>
        </p:spPr>
        <p:txBody>
          <a:bodyPr lIns="45719" rIns="45719"/>
          <a:lstStyle/>
          <a:p>
            <a:endParaRPr/>
          </a:p>
        </p:txBody>
      </p:sp>
      <p:grpSp>
        <p:nvGrpSpPr>
          <p:cNvPr id="6588" name="Group 8"/>
          <p:cNvGrpSpPr/>
          <p:nvPr/>
        </p:nvGrpSpPr>
        <p:grpSpPr>
          <a:xfrm>
            <a:off x="228600" y="457199"/>
            <a:ext cx="1246188" cy="1371601"/>
            <a:chOff x="0" y="0"/>
            <a:chExt cx="1246187" cy="1371600"/>
          </a:xfrm>
        </p:grpSpPr>
        <p:sp>
          <p:nvSpPr>
            <p:cNvPr id="6575" name="Rectangle 9"/>
            <p:cNvSpPr/>
            <p:nvPr/>
          </p:nvSpPr>
          <p:spPr>
            <a:xfrm>
              <a:off x="706437" y="0"/>
              <a:ext cx="44451" cy="847725"/>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576" name="Rectangle 10"/>
            <p:cNvSpPr/>
            <p:nvPr/>
          </p:nvSpPr>
          <p:spPr>
            <a:xfrm>
              <a:off x="606425" y="0"/>
              <a:ext cx="44451" cy="7461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577" name="Rectangle 11"/>
            <p:cNvSpPr/>
            <p:nvPr/>
          </p:nvSpPr>
          <p:spPr>
            <a:xfrm>
              <a:off x="504825" y="-1"/>
              <a:ext cx="44451" cy="63658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578" name="Rectangle 12"/>
            <p:cNvSpPr/>
            <p:nvPr/>
          </p:nvSpPr>
          <p:spPr>
            <a:xfrm>
              <a:off x="403225" y="0"/>
              <a:ext cx="44451" cy="5302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579" name="Rectangle 13"/>
            <p:cNvSpPr/>
            <p:nvPr/>
          </p:nvSpPr>
          <p:spPr>
            <a:xfrm>
              <a:off x="303212" y="-1"/>
              <a:ext cx="44451" cy="4270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580" name="Rectangle 14"/>
            <p:cNvSpPr/>
            <p:nvPr/>
          </p:nvSpPr>
          <p:spPr>
            <a:xfrm>
              <a:off x="201612" y="-1"/>
              <a:ext cx="44451" cy="3127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581" name="Rectangle 15"/>
            <p:cNvSpPr/>
            <p:nvPr/>
          </p:nvSpPr>
          <p:spPr>
            <a:xfrm>
              <a:off x="100012" y="0"/>
              <a:ext cx="46038" cy="21590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582" name="Rectangle 16"/>
            <p:cNvSpPr/>
            <p:nvPr/>
          </p:nvSpPr>
          <p:spPr>
            <a:xfrm>
              <a:off x="0" y="0"/>
              <a:ext cx="44451" cy="10795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583" name="Rectangle 17"/>
            <p:cNvSpPr/>
            <p:nvPr/>
          </p:nvSpPr>
          <p:spPr>
            <a:xfrm>
              <a:off x="808037" y="-1"/>
              <a:ext cx="41276" cy="95091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584" name="Rectangle 18"/>
            <p:cNvSpPr/>
            <p:nvPr/>
          </p:nvSpPr>
          <p:spPr>
            <a:xfrm>
              <a:off x="906462" y="-1"/>
              <a:ext cx="41276" cy="105886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585" name="Rectangle 19"/>
            <p:cNvSpPr/>
            <p:nvPr/>
          </p:nvSpPr>
          <p:spPr>
            <a:xfrm>
              <a:off x="1003300" y="-1"/>
              <a:ext cx="42863" cy="1160464"/>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586" name="Rectangle 20"/>
            <p:cNvSpPr/>
            <p:nvPr/>
          </p:nvSpPr>
          <p:spPr>
            <a:xfrm>
              <a:off x="1103312" y="0"/>
              <a:ext cx="44451" cy="12700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587" name="Rectangle 21"/>
            <p:cNvSpPr/>
            <p:nvPr/>
          </p:nvSpPr>
          <p:spPr>
            <a:xfrm>
              <a:off x="1203325" y="0"/>
              <a:ext cx="42863" cy="13716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grpSp>
      <p:sp>
        <p:nvSpPr>
          <p:cNvPr id="6589" name="Title Text"/>
          <p:cNvSpPr txBox="1">
            <a:spLocks noGrp="1"/>
          </p:cNvSpPr>
          <p:nvPr>
            <p:ph type="title"/>
          </p:nvPr>
        </p:nvSpPr>
        <p:spPr>
          <a:xfrm>
            <a:off x="1676400" y="457200"/>
            <a:ext cx="7010400" cy="1295400"/>
          </a:xfrm>
          <a:prstGeom prst="rect">
            <a:avLst/>
          </a:prstGeom>
        </p:spPr>
        <p:txBody>
          <a:bodyPr anchor="ctr"/>
          <a:lstStyle>
            <a:lvl1pPr>
              <a:defRPr sz="39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590" name="Body Level One…"/>
          <p:cNvSpPr txBox="1">
            <a:spLocks noGrp="1"/>
          </p:cNvSpPr>
          <p:nvPr>
            <p:ph type="body" idx="1"/>
          </p:nvPr>
        </p:nvSpPr>
        <p:spPr>
          <a:xfrm>
            <a:off x="1676400" y="1981200"/>
            <a:ext cx="7010400" cy="4114800"/>
          </a:xfrm>
          <a:prstGeom prst="rect">
            <a:avLst/>
          </a:prstGeom>
        </p:spPr>
        <p:txBody>
          <a:bodyPr>
            <a:normAutofit/>
          </a:bodyPr>
          <a:lstStyle>
            <a:lvl1pPr>
              <a:spcBef>
                <a:spcPts val="600"/>
              </a:spcBef>
              <a:buClr>
                <a:srgbClr val="0078F0"/>
              </a:buClr>
              <a:buSzPct val="85000"/>
              <a:buChar char="□"/>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marL="777239" indent="-320039">
              <a:spcBef>
                <a:spcPts val="600"/>
              </a:spcBef>
              <a:buClr>
                <a:srgbClr val="0078F0"/>
              </a:buClr>
              <a:buSzPct val="70000"/>
              <a:buChar char="■"/>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marL="1205345" indent="-290945">
              <a:spcBef>
                <a:spcPts val="600"/>
              </a:spcBef>
              <a:buClr>
                <a:srgbClr val="0078F0"/>
              </a:buClr>
              <a:buSzPct val="70000"/>
              <a:buChar char="p"/>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marL="1691639" indent="-320039">
              <a:spcBef>
                <a:spcPts val="600"/>
              </a:spcBef>
              <a:buClr>
                <a:srgbClr val="0078F0"/>
              </a:buClr>
              <a:buSzPct val="70000"/>
              <a:buChar char="■"/>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marL="2148839" indent="-320039">
              <a:spcBef>
                <a:spcPts val="600"/>
              </a:spcBef>
              <a:buClr>
                <a:srgbClr val="0078F0"/>
              </a:buClr>
              <a:buSzPct val="70000"/>
              <a:buChar char="□"/>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591" name="Slide Number"/>
          <p:cNvSpPr txBox="1">
            <a:spLocks noGrp="1"/>
          </p:cNvSpPr>
          <p:nvPr>
            <p:ph type="sldNum" sz="quarter" idx="2"/>
          </p:nvPr>
        </p:nvSpPr>
        <p:spPr>
          <a:xfrm>
            <a:off x="8406918" y="6248400"/>
            <a:ext cx="279883" cy="276999"/>
          </a:xfrm>
          <a:prstGeom prst="rect">
            <a:avLst/>
          </a:prstGeom>
        </p:spPr>
        <p:txBody>
          <a:bodyPr anchor="t"/>
          <a:lstStyle>
            <a:lvl1pPr algn="r">
              <a:defRPr sz="1200" b="1" i="0">
                <a:solidFill>
                  <a:schemeClr val="accent3">
                    <a:lumOff val="44000"/>
                  </a:schemeClr>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670215637"/>
      </p:ext>
    </p:extLst>
  </p:cSld>
  <p:clrMapOvr>
    <a:masterClrMapping/>
  </p:clrMapOvr>
  <p:transition spd="med"/>
</p:sldLayout>
</file>

<file path=ppt/slideLayouts/slideLayout478.xml><?xml version="1.0" encoding="utf-8"?>
<p:sldLayout xmlns:a="http://schemas.openxmlformats.org/drawingml/2006/main" xmlns:r="http://schemas.openxmlformats.org/officeDocument/2006/relationships" xmlns:p="http://schemas.openxmlformats.org/presentationml/2006/main" showMasterSp="0" type="tx">
  <p:cSld name="36_Section Header">
    <p:bg>
      <p:bgPr>
        <a:solidFill>
          <a:srgbClr val="000066"/>
        </a:solidFill>
        <a:effectLst/>
      </p:bgPr>
    </p:bg>
    <p:spTree>
      <p:nvGrpSpPr>
        <p:cNvPr id="1" name=""/>
        <p:cNvGrpSpPr/>
        <p:nvPr/>
      </p:nvGrpSpPr>
      <p:grpSpPr>
        <a:xfrm>
          <a:off x="0" y="0"/>
          <a:ext cx="0" cy="0"/>
          <a:chOff x="0" y="0"/>
          <a:chExt cx="0" cy="0"/>
        </a:xfrm>
      </p:grpSpPr>
      <p:sp>
        <p:nvSpPr>
          <p:cNvPr id="6598" name="Line 6"/>
          <p:cNvSpPr/>
          <p:nvPr/>
        </p:nvSpPr>
        <p:spPr>
          <a:xfrm>
            <a:off x="266700" y="6172200"/>
            <a:ext cx="8610600" cy="0"/>
          </a:xfrm>
          <a:prstGeom prst="line">
            <a:avLst/>
          </a:prstGeom>
          <a:ln w="12700">
            <a:solidFill>
              <a:schemeClr val="accent3">
                <a:lumOff val="44000"/>
              </a:schemeClr>
            </a:solidFill>
          </a:ln>
        </p:spPr>
        <p:txBody>
          <a:bodyPr lIns="45719" rIns="45719"/>
          <a:lstStyle/>
          <a:p>
            <a:endParaRPr/>
          </a:p>
        </p:txBody>
      </p:sp>
      <p:sp>
        <p:nvSpPr>
          <p:cNvPr id="6599" name="Line 7"/>
          <p:cNvSpPr/>
          <p:nvPr/>
        </p:nvSpPr>
        <p:spPr>
          <a:xfrm>
            <a:off x="228600" y="304800"/>
            <a:ext cx="8610600" cy="0"/>
          </a:xfrm>
          <a:prstGeom prst="line">
            <a:avLst/>
          </a:prstGeom>
          <a:ln w="76200">
            <a:solidFill>
              <a:schemeClr val="accent3">
                <a:lumOff val="44000"/>
              </a:schemeClr>
            </a:solidFill>
          </a:ln>
        </p:spPr>
        <p:txBody>
          <a:bodyPr lIns="45719" rIns="45719"/>
          <a:lstStyle/>
          <a:p>
            <a:endParaRPr/>
          </a:p>
        </p:txBody>
      </p:sp>
      <p:grpSp>
        <p:nvGrpSpPr>
          <p:cNvPr id="6613" name="Group 8"/>
          <p:cNvGrpSpPr/>
          <p:nvPr/>
        </p:nvGrpSpPr>
        <p:grpSpPr>
          <a:xfrm>
            <a:off x="228600" y="457199"/>
            <a:ext cx="1246188" cy="1371601"/>
            <a:chOff x="0" y="0"/>
            <a:chExt cx="1246187" cy="1371600"/>
          </a:xfrm>
        </p:grpSpPr>
        <p:sp>
          <p:nvSpPr>
            <p:cNvPr id="6600" name="Rectangle 9"/>
            <p:cNvSpPr/>
            <p:nvPr/>
          </p:nvSpPr>
          <p:spPr>
            <a:xfrm>
              <a:off x="706437" y="0"/>
              <a:ext cx="44451" cy="847725"/>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01" name="Rectangle 10"/>
            <p:cNvSpPr/>
            <p:nvPr/>
          </p:nvSpPr>
          <p:spPr>
            <a:xfrm>
              <a:off x="606425" y="0"/>
              <a:ext cx="44451" cy="7461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02" name="Rectangle 11"/>
            <p:cNvSpPr/>
            <p:nvPr/>
          </p:nvSpPr>
          <p:spPr>
            <a:xfrm>
              <a:off x="504825" y="-1"/>
              <a:ext cx="44451" cy="63658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03" name="Rectangle 12"/>
            <p:cNvSpPr/>
            <p:nvPr/>
          </p:nvSpPr>
          <p:spPr>
            <a:xfrm>
              <a:off x="403225" y="0"/>
              <a:ext cx="44451" cy="5302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04" name="Rectangle 13"/>
            <p:cNvSpPr/>
            <p:nvPr/>
          </p:nvSpPr>
          <p:spPr>
            <a:xfrm>
              <a:off x="303212" y="-1"/>
              <a:ext cx="44451" cy="4270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05" name="Rectangle 14"/>
            <p:cNvSpPr/>
            <p:nvPr/>
          </p:nvSpPr>
          <p:spPr>
            <a:xfrm>
              <a:off x="201612" y="-1"/>
              <a:ext cx="44451" cy="3127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06" name="Rectangle 15"/>
            <p:cNvSpPr/>
            <p:nvPr/>
          </p:nvSpPr>
          <p:spPr>
            <a:xfrm>
              <a:off x="100012" y="0"/>
              <a:ext cx="46038" cy="21590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07" name="Rectangle 16"/>
            <p:cNvSpPr/>
            <p:nvPr/>
          </p:nvSpPr>
          <p:spPr>
            <a:xfrm>
              <a:off x="0" y="0"/>
              <a:ext cx="44451" cy="10795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08" name="Rectangle 17"/>
            <p:cNvSpPr/>
            <p:nvPr/>
          </p:nvSpPr>
          <p:spPr>
            <a:xfrm>
              <a:off x="808037" y="-1"/>
              <a:ext cx="41276" cy="95091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09" name="Rectangle 18"/>
            <p:cNvSpPr/>
            <p:nvPr/>
          </p:nvSpPr>
          <p:spPr>
            <a:xfrm>
              <a:off x="906462" y="-1"/>
              <a:ext cx="41276" cy="105886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10" name="Rectangle 19"/>
            <p:cNvSpPr/>
            <p:nvPr/>
          </p:nvSpPr>
          <p:spPr>
            <a:xfrm>
              <a:off x="1003300" y="-1"/>
              <a:ext cx="42863" cy="1160464"/>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11" name="Rectangle 20"/>
            <p:cNvSpPr/>
            <p:nvPr/>
          </p:nvSpPr>
          <p:spPr>
            <a:xfrm>
              <a:off x="1103312" y="0"/>
              <a:ext cx="44451" cy="12700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12" name="Rectangle 21"/>
            <p:cNvSpPr/>
            <p:nvPr/>
          </p:nvSpPr>
          <p:spPr>
            <a:xfrm>
              <a:off x="1203325" y="0"/>
              <a:ext cx="42863" cy="13716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grpSp>
      <p:sp>
        <p:nvSpPr>
          <p:cNvPr id="6614"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615"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616" name="Slide Number"/>
          <p:cNvSpPr txBox="1">
            <a:spLocks noGrp="1"/>
          </p:cNvSpPr>
          <p:nvPr>
            <p:ph type="sldNum" sz="quarter" idx="2"/>
          </p:nvPr>
        </p:nvSpPr>
        <p:spPr>
          <a:xfrm>
            <a:off x="8406918" y="6248400"/>
            <a:ext cx="279883" cy="276999"/>
          </a:xfrm>
          <a:prstGeom prst="rect">
            <a:avLst/>
          </a:prstGeom>
        </p:spPr>
        <p:txBody>
          <a:bodyPr anchor="t"/>
          <a:lstStyle>
            <a:lvl1pPr algn="r">
              <a:defRPr sz="1200" b="1" i="0">
                <a:solidFill>
                  <a:schemeClr val="accent3">
                    <a:lumOff val="44000"/>
                  </a:schemeClr>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488992810"/>
      </p:ext>
    </p:extLst>
  </p:cSld>
  <p:clrMapOvr>
    <a:masterClrMapping/>
  </p:clrMapOvr>
  <p:transition spd="med"/>
</p:sldLayout>
</file>

<file path=ppt/slideLayouts/slideLayout479.xml><?xml version="1.0" encoding="utf-8"?>
<p:sldLayout xmlns:a="http://schemas.openxmlformats.org/drawingml/2006/main" xmlns:r="http://schemas.openxmlformats.org/officeDocument/2006/relationships" xmlns:p="http://schemas.openxmlformats.org/presentationml/2006/main" showMasterSp="0" type="tx">
  <p:cSld name="37_Two Content">
    <p:bg>
      <p:bgPr>
        <a:solidFill>
          <a:srgbClr val="000066"/>
        </a:solidFill>
        <a:effectLst/>
      </p:bgPr>
    </p:bg>
    <p:spTree>
      <p:nvGrpSpPr>
        <p:cNvPr id="1" name=""/>
        <p:cNvGrpSpPr/>
        <p:nvPr/>
      </p:nvGrpSpPr>
      <p:grpSpPr>
        <a:xfrm>
          <a:off x="0" y="0"/>
          <a:ext cx="0" cy="0"/>
          <a:chOff x="0" y="0"/>
          <a:chExt cx="0" cy="0"/>
        </a:xfrm>
      </p:grpSpPr>
      <p:sp>
        <p:nvSpPr>
          <p:cNvPr id="6623" name="Line 6"/>
          <p:cNvSpPr/>
          <p:nvPr/>
        </p:nvSpPr>
        <p:spPr>
          <a:xfrm>
            <a:off x="266700" y="6172200"/>
            <a:ext cx="8610600" cy="0"/>
          </a:xfrm>
          <a:prstGeom prst="line">
            <a:avLst/>
          </a:prstGeom>
          <a:ln w="12700">
            <a:solidFill>
              <a:schemeClr val="accent3">
                <a:lumOff val="44000"/>
              </a:schemeClr>
            </a:solidFill>
          </a:ln>
        </p:spPr>
        <p:txBody>
          <a:bodyPr lIns="45719" rIns="45719"/>
          <a:lstStyle/>
          <a:p>
            <a:endParaRPr/>
          </a:p>
        </p:txBody>
      </p:sp>
      <p:sp>
        <p:nvSpPr>
          <p:cNvPr id="6624" name="Line 7"/>
          <p:cNvSpPr/>
          <p:nvPr/>
        </p:nvSpPr>
        <p:spPr>
          <a:xfrm>
            <a:off x="228600" y="304800"/>
            <a:ext cx="8610600" cy="0"/>
          </a:xfrm>
          <a:prstGeom prst="line">
            <a:avLst/>
          </a:prstGeom>
          <a:ln w="76200">
            <a:solidFill>
              <a:schemeClr val="accent3">
                <a:lumOff val="44000"/>
              </a:schemeClr>
            </a:solidFill>
          </a:ln>
        </p:spPr>
        <p:txBody>
          <a:bodyPr lIns="45719" rIns="45719"/>
          <a:lstStyle/>
          <a:p>
            <a:endParaRPr/>
          </a:p>
        </p:txBody>
      </p:sp>
      <p:grpSp>
        <p:nvGrpSpPr>
          <p:cNvPr id="6638" name="Group 8"/>
          <p:cNvGrpSpPr/>
          <p:nvPr/>
        </p:nvGrpSpPr>
        <p:grpSpPr>
          <a:xfrm>
            <a:off x="228600" y="457199"/>
            <a:ext cx="1246188" cy="1371601"/>
            <a:chOff x="0" y="0"/>
            <a:chExt cx="1246187" cy="1371600"/>
          </a:xfrm>
        </p:grpSpPr>
        <p:sp>
          <p:nvSpPr>
            <p:cNvPr id="6625" name="Rectangle 9"/>
            <p:cNvSpPr/>
            <p:nvPr/>
          </p:nvSpPr>
          <p:spPr>
            <a:xfrm>
              <a:off x="706437" y="0"/>
              <a:ext cx="44451" cy="847725"/>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26" name="Rectangle 10"/>
            <p:cNvSpPr/>
            <p:nvPr/>
          </p:nvSpPr>
          <p:spPr>
            <a:xfrm>
              <a:off x="606425" y="0"/>
              <a:ext cx="44451" cy="7461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27" name="Rectangle 11"/>
            <p:cNvSpPr/>
            <p:nvPr/>
          </p:nvSpPr>
          <p:spPr>
            <a:xfrm>
              <a:off x="504825" y="-1"/>
              <a:ext cx="44451" cy="63658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28" name="Rectangle 12"/>
            <p:cNvSpPr/>
            <p:nvPr/>
          </p:nvSpPr>
          <p:spPr>
            <a:xfrm>
              <a:off x="403225" y="0"/>
              <a:ext cx="44451" cy="5302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29" name="Rectangle 13"/>
            <p:cNvSpPr/>
            <p:nvPr/>
          </p:nvSpPr>
          <p:spPr>
            <a:xfrm>
              <a:off x="303212" y="-1"/>
              <a:ext cx="44451" cy="4270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30" name="Rectangle 14"/>
            <p:cNvSpPr/>
            <p:nvPr/>
          </p:nvSpPr>
          <p:spPr>
            <a:xfrm>
              <a:off x="201612" y="-1"/>
              <a:ext cx="44451" cy="3127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31" name="Rectangle 15"/>
            <p:cNvSpPr/>
            <p:nvPr/>
          </p:nvSpPr>
          <p:spPr>
            <a:xfrm>
              <a:off x="100012" y="0"/>
              <a:ext cx="46038" cy="21590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32" name="Rectangle 16"/>
            <p:cNvSpPr/>
            <p:nvPr/>
          </p:nvSpPr>
          <p:spPr>
            <a:xfrm>
              <a:off x="0" y="0"/>
              <a:ext cx="44451" cy="10795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33" name="Rectangle 17"/>
            <p:cNvSpPr/>
            <p:nvPr/>
          </p:nvSpPr>
          <p:spPr>
            <a:xfrm>
              <a:off x="808037" y="-1"/>
              <a:ext cx="41276" cy="95091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34" name="Rectangle 18"/>
            <p:cNvSpPr/>
            <p:nvPr/>
          </p:nvSpPr>
          <p:spPr>
            <a:xfrm>
              <a:off x="906462" y="-1"/>
              <a:ext cx="41276" cy="105886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35" name="Rectangle 19"/>
            <p:cNvSpPr/>
            <p:nvPr/>
          </p:nvSpPr>
          <p:spPr>
            <a:xfrm>
              <a:off x="1003300" y="-1"/>
              <a:ext cx="42863" cy="1160464"/>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36" name="Rectangle 20"/>
            <p:cNvSpPr/>
            <p:nvPr/>
          </p:nvSpPr>
          <p:spPr>
            <a:xfrm>
              <a:off x="1103312" y="0"/>
              <a:ext cx="44451" cy="12700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37" name="Rectangle 21"/>
            <p:cNvSpPr/>
            <p:nvPr/>
          </p:nvSpPr>
          <p:spPr>
            <a:xfrm>
              <a:off x="1203325" y="0"/>
              <a:ext cx="42863" cy="13716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grpSp>
      <p:sp>
        <p:nvSpPr>
          <p:cNvPr id="6639" name="Title Text"/>
          <p:cNvSpPr txBox="1">
            <a:spLocks noGrp="1"/>
          </p:cNvSpPr>
          <p:nvPr>
            <p:ph type="title"/>
          </p:nvPr>
        </p:nvSpPr>
        <p:spPr>
          <a:xfrm>
            <a:off x="1676400" y="457200"/>
            <a:ext cx="7010400" cy="1295400"/>
          </a:xfrm>
          <a:prstGeom prst="rect">
            <a:avLst/>
          </a:prstGeom>
        </p:spPr>
        <p:txBody>
          <a:bodyPr anchor="ctr"/>
          <a:lstStyle>
            <a:lvl1pPr>
              <a:defRPr sz="39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640" name="Body Level One…"/>
          <p:cNvSpPr txBox="1">
            <a:spLocks noGrp="1"/>
          </p:cNvSpPr>
          <p:nvPr>
            <p:ph type="body" sz="half" idx="1"/>
          </p:nvPr>
        </p:nvSpPr>
        <p:spPr>
          <a:xfrm>
            <a:off x="1676400" y="1981200"/>
            <a:ext cx="3429000" cy="4114800"/>
          </a:xfrm>
          <a:prstGeom prst="rect">
            <a:avLst/>
          </a:prstGeom>
        </p:spPr>
        <p:txBody>
          <a:bodyPr>
            <a:normAutofit/>
          </a:bodyPr>
          <a:lstStyle>
            <a:lvl1pPr>
              <a:spcBef>
                <a:spcPts val="600"/>
              </a:spcBef>
              <a:buClr>
                <a:srgbClr val="0078F0"/>
              </a:buClr>
              <a:buSzPct val="85000"/>
              <a:buChar char="□"/>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lr>
                <a:srgbClr val="0078F0"/>
              </a:buClr>
              <a:buSzPct val="70000"/>
              <a:buChar char="■"/>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buClr>
                <a:srgbClr val="0078F0"/>
              </a:buClr>
              <a:buSzPct val="70000"/>
              <a:buChar char="p"/>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lr>
                <a:srgbClr val="0078F0"/>
              </a:buClr>
              <a:buSzPct val="70000"/>
              <a:buChar char="■"/>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lr>
                <a:srgbClr val="0078F0"/>
              </a:buClr>
              <a:buSzPct val="70000"/>
              <a:buChar char="□"/>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641" name="Slide Number"/>
          <p:cNvSpPr txBox="1">
            <a:spLocks noGrp="1"/>
          </p:cNvSpPr>
          <p:nvPr>
            <p:ph type="sldNum" sz="quarter" idx="2"/>
          </p:nvPr>
        </p:nvSpPr>
        <p:spPr>
          <a:xfrm>
            <a:off x="8406918" y="6248400"/>
            <a:ext cx="279883" cy="276999"/>
          </a:xfrm>
          <a:prstGeom prst="rect">
            <a:avLst/>
          </a:prstGeom>
        </p:spPr>
        <p:txBody>
          <a:bodyPr anchor="t"/>
          <a:lstStyle>
            <a:lvl1pPr algn="r">
              <a:defRPr sz="1200" b="1" i="0">
                <a:solidFill>
                  <a:schemeClr val="accent3">
                    <a:lumOff val="44000"/>
                  </a:schemeClr>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6518802"/>
      </p:ext>
    </p:extLst>
  </p:cSld>
  <p:clrMapOvr>
    <a:masterClrMapping/>
  </p:clrMapOvr>
  <p:transition spd="med"/>
</p:sldLayout>
</file>

<file path=ppt/slideLayouts/slideLayout4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defRPr b="1" i="0">
                <a:latin typeface="Arial" panose="020B0604020202020204" pitchFamily="34" charset="0"/>
                <a:cs typeface="Arial" panose="020B0604020202020204" pitchFamily="34" charset="0"/>
              </a:defRPr>
            </a:lvl1pPr>
          </a:lstStyle>
          <a:p>
            <a:fld id="{52F367E4-7E1D-FF4E-AF00-438FDA6547A0}" type="datetimeFigureOut">
              <a:rPr lang="en-US" smtClean="0"/>
              <a:pPr/>
              <a:t>2/15/24</a:t>
            </a:fld>
            <a:endParaRPr lang="en-US" dirty="0"/>
          </a:p>
        </p:txBody>
      </p:sp>
      <p:sp>
        <p:nvSpPr>
          <p:cNvPr id="5" name="Rectangle 5"/>
          <p:cNvSpPr>
            <a:spLocks noGrp="1" noChangeArrowheads="1"/>
          </p:cNvSpPr>
          <p:nvPr>
            <p:ph type="ftr" sz="quarter" idx="11"/>
          </p:nvPr>
        </p:nvSpPr>
        <p:spPr/>
        <p:txBody>
          <a:bodyPr/>
          <a:lstStyle>
            <a:lvl1pPr>
              <a:defRPr b="1" i="0">
                <a:latin typeface="Arial" panose="020B0604020202020204" pitchFamily="34" charset="0"/>
                <a:cs typeface="Arial" panose="020B0604020202020204" pitchFamily="34" charset="0"/>
              </a:defRPr>
            </a:lvl1pPr>
          </a:lstStyle>
          <a:p>
            <a:endParaRPr lang="en-US" dirty="0"/>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cs typeface="Arial" panose="020B0604020202020204" pitchFamily="34" charset="0"/>
              </a:defRPr>
            </a:lvl1pPr>
          </a:lstStyle>
          <a:p>
            <a:fld id="{8C99E196-A115-2F47-A252-2B1A00B54207}" type="slidenum">
              <a:rPr lang="en-US" smtClean="0"/>
              <a:pPr/>
              <a:t>‹#›</a:t>
            </a:fld>
            <a:endParaRPr lang="en-US" dirty="0"/>
          </a:p>
        </p:txBody>
      </p:sp>
    </p:spTree>
    <p:extLst>
      <p:ext uri="{BB962C8B-B14F-4D97-AF65-F5344CB8AC3E}">
        <p14:creationId xmlns:p14="http://schemas.microsoft.com/office/powerpoint/2010/main" val="2247288745"/>
      </p:ext>
    </p:extLst>
  </p:cSld>
  <p:clrMapOvr>
    <a:masterClrMapping/>
  </p:clrMapOvr>
</p:sldLayout>
</file>

<file path=ppt/slideLayouts/slideLayout480.xml><?xml version="1.0" encoding="utf-8"?>
<p:sldLayout xmlns:a="http://schemas.openxmlformats.org/drawingml/2006/main" xmlns:r="http://schemas.openxmlformats.org/officeDocument/2006/relationships" xmlns:p="http://schemas.openxmlformats.org/presentationml/2006/main" showMasterSp="0" type="tx">
  <p:cSld name="37_Comparison">
    <p:bg>
      <p:bgPr>
        <a:solidFill>
          <a:srgbClr val="000066"/>
        </a:solidFill>
        <a:effectLst/>
      </p:bgPr>
    </p:bg>
    <p:spTree>
      <p:nvGrpSpPr>
        <p:cNvPr id="1" name=""/>
        <p:cNvGrpSpPr/>
        <p:nvPr/>
      </p:nvGrpSpPr>
      <p:grpSpPr>
        <a:xfrm>
          <a:off x="0" y="0"/>
          <a:ext cx="0" cy="0"/>
          <a:chOff x="0" y="0"/>
          <a:chExt cx="0" cy="0"/>
        </a:xfrm>
      </p:grpSpPr>
      <p:sp>
        <p:nvSpPr>
          <p:cNvPr id="6648" name="Line 6"/>
          <p:cNvSpPr/>
          <p:nvPr/>
        </p:nvSpPr>
        <p:spPr>
          <a:xfrm>
            <a:off x="266700" y="6172200"/>
            <a:ext cx="8610600" cy="0"/>
          </a:xfrm>
          <a:prstGeom prst="line">
            <a:avLst/>
          </a:prstGeom>
          <a:ln w="12700">
            <a:solidFill>
              <a:schemeClr val="accent3">
                <a:lumOff val="44000"/>
              </a:schemeClr>
            </a:solidFill>
          </a:ln>
        </p:spPr>
        <p:txBody>
          <a:bodyPr lIns="45719" rIns="45719"/>
          <a:lstStyle/>
          <a:p>
            <a:endParaRPr/>
          </a:p>
        </p:txBody>
      </p:sp>
      <p:sp>
        <p:nvSpPr>
          <p:cNvPr id="6649" name="Line 7"/>
          <p:cNvSpPr/>
          <p:nvPr/>
        </p:nvSpPr>
        <p:spPr>
          <a:xfrm>
            <a:off x="228600" y="304800"/>
            <a:ext cx="8610600" cy="0"/>
          </a:xfrm>
          <a:prstGeom prst="line">
            <a:avLst/>
          </a:prstGeom>
          <a:ln w="76200">
            <a:solidFill>
              <a:schemeClr val="accent3">
                <a:lumOff val="44000"/>
              </a:schemeClr>
            </a:solidFill>
          </a:ln>
        </p:spPr>
        <p:txBody>
          <a:bodyPr lIns="45719" rIns="45719"/>
          <a:lstStyle/>
          <a:p>
            <a:endParaRPr/>
          </a:p>
        </p:txBody>
      </p:sp>
      <p:grpSp>
        <p:nvGrpSpPr>
          <p:cNvPr id="6663" name="Group 8"/>
          <p:cNvGrpSpPr/>
          <p:nvPr/>
        </p:nvGrpSpPr>
        <p:grpSpPr>
          <a:xfrm>
            <a:off x="228600" y="457199"/>
            <a:ext cx="1246188" cy="1371601"/>
            <a:chOff x="0" y="0"/>
            <a:chExt cx="1246187" cy="1371600"/>
          </a:xfrm>
        </p:grpSpPr>
        <p:sp>
          <p:nvSpPr>
            <p:cNvPr id="6650" name="Rectangle 9"/>
            <p:cNvSpPr/>
            <p:nvPr/>
          </p:nvSpPr>
          <p:spPr>
            <a:xfrm>
              <a:off x="706437" y="0"/>
              <a:ext cx="44451" cy="847725"/>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51" name="Rectangle 10"/>
            <p:cNvSpPr/>
            <p:nvPr/>
          </p:nvSpPr>
          <p:spPr>
            <a:xfrm>
              <a:off x="606425" y="0"/>
              <a:ext cx="44451" cy="7461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52" name="Rectangle 11"/>
            <p:cNvSpPr/>
            <p:nvPr/>
          </p:nvSpPr>
          <p:spPr>
            <a:xfrm>
              <a:off x="504825" y="-1"/>
              <a:ext cx="44451" cy="63658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53" name="Rectangle 12"/>
            <p:cNvSpPr/>
            <p:nvPr/>
          </p:nvSpPr>
          <p:spPr>
            <a:xfrm>
              <a:off x="403225" y="0"/>
              <a:ext cx="44451" cy="5302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54" name="Rectangle 13"/>
            <p:cNvSpPr/>
            <p:nvPr/>
          </p:nvSpPr>
          <p:spPr>
            <a:xfrm>
              <a:off x="303212" y="-1"/>
              <a:ext cx="44451" cy="4270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55" name="Rectangle 14"/>
            <p:cNvSpPr/>
            <p:nvPr/>
          </p:nvSpPr>
          <p:spPr>
            <a:xfrm>
              <a:off x="201612" y="-1"/>
              <a:ext cx="44451" cy="3127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56" name="Rectangle 15"/>
            <p:cNvSpPr/>
            <p:nvPr/>
          </p:nvSpPr>
          <p:spPr>
            <a:xfrm>
              <a:off x="100012" y="0"/>
              <a:ext cx="46038" cy="21590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57" name="Rectangle 16"/>
            <p:cNvSpPr/>
            <p:nvPr/>
          </p:nvSpPr>
          <p:spPr>
            <a:xfrm>
              <a:off x="0" y="0"/>
              <a:ext cx="44451" cy="10795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58" name="Rectangle 17"/>
            <p:cNvSpPr/>
            <p:nvPr/>
          </p:nvSpPr>
          <p:spPr>
            <a:xfrm>
              <a:off x="808037" y="-1"/>
              <a:ext cx="41276" cy="95091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59" name="Rectangle 18"/>
            <p:cNvSpPr/>
            <p:nvPr/>
          </p:nvSpPr>
          <p:spPr>
            <a:xfrm>
              <a:off x="906462" y="-1"/>
              <a:ext cx="41276" cy="105886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60" name="Rectangle 19"/>
            <p:cNvSpPr/>
            <p:nvPr/>
          </p:nvSpPr>
          <p:spPr>
            <a:xfrm>
              <a:off x="1003300" y="-1"/>
              <a:ext cx="42863" cy="1160464"/>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61" name="Rectangle 20"/>
            <p:cNvSpPr/>
            <p:nvPr/>
          </p:nvSpPr>
          <p:spPr>
            <a:xfrm>
              <a:off x="1103312" y="0"/>
              <a:ext cx="44451" cy="12700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62" name="Rectangle 21"/>
            <p:cNvSpPr/>
            <p:nvPr/>
          </p:nvSpPr>
          <p:spPr>
            <a:xfrm>
              <a:off x="1203325" y="0"/>
              <a:ext cx="42863" cy="13716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grpSp>
      <p:sp>
        <p:nvSpPr>
          <p:cNvPr id="6664" name="Title Text"/>
          <p:cNvSpPr txBox="1">
            <a:spLocks noGrp="1"/>
          </p:cNvSpPr>
          <p:nvPr>
            <p:ph type="title"/>
          </p:nvPr>
        </p:nvSpPr>
        <p:spPr>
          <a:xfrm>
            <a:off x="457200" y="274638"/>
            <a:ext cx="8229600" cy="1143001"/>
          </a:xfrm>
          <a:prstGeom prst="rect">
            <a:avLst/>
          </a:prstGeom>
        </p:spPr>
        <p:txBody>
          <a:bodyPr anchor="ctr"/>
          <a:lstStyle>
            <a:lvl1pPr>
              <a:defRPr sz="39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665"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666"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solidFill>
                  <a:schemeClr val="accent3">
                    <a:lumOff val="44000"/>
                  </a:schemeClr>
                </a:solidFill>
                <a:latin typeface="Arial"/>
                <a:ea typeface="Arial"/>
                <a:cs typeface="Arial"/>
                <a:sym typeface="Arial"/>
              </a:defRPr>
            </a:pPr>
            <a:endParaRPr dirty="0"/>
          </a:p>
        </p:txBody>
      </p:sp>
      <p:sp>
        <p:nvSpPr>
          <p:cNvPr id="6667" name="Slide Number"/>
          <p:cNvSpPr txBox="1">
            <a:spLocks noGrp="1"/>
          </p:cNvSpPr>
          <p:nvPr>
            <p:ph type="sldNum" sz="quarter" idx="2"/>
          </p:nvPr>
        </p:nvSpPr>
        <p:spPr>
          <a:xfrm>
            <a:off x="8406918" y="6248400"/>
            <a:ext cx="279883" cy="276999"/>
          </a:xfrm>
          <a:prstGeom prst="rect">
            <a:avLst/>
          </a:prstGeom>
        </p:spPr>
        <p:txBody>
          <a:bodyPr anchor="t"/>
          <a:lstStyle>
            <a:lvl1pPr algn="r">
              <a:defRPr sz="1200" b="1" i="0">
                <a:solidFill>
                  <a:schemeClr val="accent3">
                    <a:lumOff val="44000"/>
                  </a:schemeClr>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32650645"/>
      </p:ext>
    </p:extLst>
  </p:cSld>
  <p:clrMapOvr>
    <a:masterClrMapping/>
  </p:clrMapOvr>
  <p:transition spd="med"/>
</p:sldLayout>
</file>

<file path=ppt/slideLayouts/slideLayout481.xml><?xml version="1.0" encoding="utf-8"?>
<p:sldLayout xmlns:a="http://schemas.openxmlformats.org/drawingml/2006/main" xmlns:r="http://schemas.openxmlformats.org/officeDocument/2006/relationships" xmlns:p="http://schemas.openxmlformats.org/presentationml/2006/main" showMasterSp="0" type="tx">
  <p:cSld name="38_Title Only">
    <p:bg>
      <p:bgPr>
        <a:solidFill>
          <a:srgbClr val="000066"/>
        </a:solidFill>
        <a:effectLst/>
      </p:bgPr>
    </p:bg>
    <p:spTree>
      <p:nvGrpSpPr>
        <p:cNvPr id="1" name=""/>
        <p:cNvGrpSpPr/>
        <p:nvPr/>
      </p:nvGrpSpPr>
      <p:grpSpPr>
        <a:xfrm>
          <a:off x="0" y="0"/>
          <a:ext cx="0" cy="0"/>
          <a:chOff x="0" y="0"/>
          <a:chExt cx="0" cy="0"/>
        </a:xfrm>
      </p:grpSpPr>
      <p:sp>
        <p:nvSpPr>
          <p:cNvPr id="6674" name="Line 6"/>
          <p:cNvSpPr/>
          <p:nvPr/>
        </p:nvSpPr>
        <p:spPr>
          <a:xfrm>
            <a:off x="266700" y="6172200"/>
            <a:ext cx="8610600" cy="0"/>
          </a:xfrm>
          <a:prstGeom prst="line">
            <a:avLst/>
          </a:prstGeom>
          <a:ln w="12700">
            <a:solidFill>
              <a:schemeClr val="accent3">
                <a:lumOff val="44000"/>
              </a:schemeClr>
            </a:solidFill>
          </a:ln>
        </p:spPr>
        <p:txBody>
          <a:bodyPr lIns="45719" rIns="45719"/>
          <a:lstStyle/>
          <a:p>
            <a:endParaRPr/>
          </a:p>
        </p:txBody>
      </p:sp>
      <p:sp>
        <p:nvSpPr>
          <p:cNvPr id="6675" name="Line 7"/>
          <p:cNvSpPr/>
          <p:nvPr/>
        </p:nvSpPr>
        <p:spPr>
          <a:xfrm>
            <a:off x="228600" y="304800"/>
            <a:ext cx="8610600" cy="0"/>
          </a:xfrm>
          <a:prstGeom prst="line">
            <a:avLst/>
          </a:prstGeom>
          <a:ln w="76200">
            <a:solidFill>
              <a:schemeClr val="accent3">
                <a:lumOff val="44000"/>
              </a:schemeClr>
            </a:solidFill>
          </a:ln>
        </p:spPr>
        <p:txBody>
          <a:bodyPr lIns="45719" rIns="45719"/>
          <a:lstStyle/>
          <a:p>
            <a:endParaRPr/>
          </a:p>
        </p:txBody>
      </p:sp>
      <p:grpSp>
        <p:nvGrpSpPr>
          <p:cNvPr id="6689" name="Group 8"/>
          <p:cNvGrpSpPr/>
          <p:nvPr/>
        </p:nvGrpSpPr>
        <p:grpSpPr>
          <a:xfrm>
            <a:off x="228600" y="457199"/>
            <a:ext cx="1246188" cy="1371601"/>
            <a:chOff x="0" y="0"/>
            <a:chExt cx="1246187" cy="1371600"/>
          </a:xfrm>
        </p:grpSpPr>
        <p:sp>
          <p:nvSpPr>
            <p:cNvPr id="6676" name="Rectangle 9"/>
            <p:cNvSpPr/>
            <p:nvPr/>
          </p:nvSpPr>
          <p:spPr>
            <a:xfrm>
              <a:off x="706437" y="0"/>
              <a:ext cx="44451" cy="847725"/>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77" name="Rectangle 10"/>
            <p:cNvSpPr/>
            <p:nvPr/>
          </p:nvSpPr>
          <p:spPr>
            <a:xfrm>
              <a:off x="606425" y="0"/>
              <a:ext cx="44451" cy="7461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78" name="Rectangle 11"/>
            <p:cNvSpPr/>
            <p:nvPr/>
          </p:nvSpPr>
          <p:spPr>
            <a:xfrm>
              <a:off x="504825" y="-1"/>
              <a:ext cx="44451" cy="63658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79" name="Rectangle 12"/>
            <p:cNvSpPr/>
            <p:nvPr/>
          </p:nvSpPr>
          <p:spPr>
            <a:xfrm>
              <a:off x="403225" y="0"/>
              <a:ext cx="44451" cy="5302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80" name="Rectangle 13"/>
            <p:cNvSpPr/>
            <p:nvPr/>
          </p:nvSpPr>
          <p:spPr>
            <a:xfrm>
              <a:off x="303212" y="-1"/>
              <a:ext cx="44451" cy="4270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81" name="Rectangle 14"/>
            <p:cNvSpPr/>
            <p:nvPr/>
          </p:nvSpPr>
          <p:spPr>
            <a:xfrm>
              <a:off x="201612" y="-1"/>
              <a:ext cx="44451" cy="3127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82" name="Rectangle 15"/>
            <p:cNvSpPr/>
            <p:nvPr/>
          </p:nvSpPr>
          <p:spPr>
            <a:xfrm>
              <a:off x="100012" y="0"/>
              <a:ext cx="46038" cy="21590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83" name="Rectangle 16"/>
            <p:cNvSpPr/>
            <p:nvPr/>
          </p:nvSpPr>
          <p:spPr>
            <a:xfrm>
              <a:off x="0" y="0"/>
              <a:ext cx="44451" cy="10795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84" name="Rectangle 17"/>
            <p:cNvSpPr/>
            <p:nvPr/>
          </p:nvSpPr>
          <p:spPr>
            <a:xfrm>
              <a:off x="808037" y="-1"/>
              <a:ext cx="41276" cy="95091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85" name="Rectangle 18"/>
            <p:cNvSpPr/>
            <p:nvPr/>
          </p:nvSpPr>
          <p:spPr>
            <a:xfrm>
              <a:off x="906462" y="-1"/>
              <a:ext cx="41276" cy="105886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86" name="Rectangle 19"/>
            <p:cNvSpPr/>
            <p:nvPr/>
          </p:nvSpPr>
          <p:spPr>
            <a:xfrm>
              <a:off x="1003300" y="-1"/>
              <a:ext cx="42863" cy="1160464"/>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87" name="Rectangle 20"/>
            <p:cNvSpPr/>
            <p:nvPr/>
          </p:nvSpPr>
          <p:spPr>
            <a:xfrm>
              <a:off x="1103312" y="0"/>
              <a:ext cx="44451" cy="12700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88" name="Rectangle 21"/>
            <p:cNvSpPr/>
            <p:nvPr/>
          </p:nvSpPr>
          <p:spPr>
            <a:xfrm>
              <a:off x="1203325" y="0"/>
              <a:ext cx="42863" cy="13716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grpSp>
      <p:sp>
        <p:nvSpPr>
          <p:cNvPr id="6690" name="Title Text"/>
          <p:cNvSpPr txBox="1">
            <a:spLocks noGrp="1"/>
          </p:cNvSpPr>
          <p:nvPr>
            <p:ph type="title"/>
          </p:nvPr>
        </p:nvSpPr>
        <p:spPr>
          <a:xfrm>
            <a:off x="1676400" y="457200"/>
            <a:ext cx="7010400" cy="1295400"/>
          </a:xfrm>
          <a:prstGeom prst="rect">
            <a:avLst/>
          </a:prstGeom>
        </p:spPr>
        <p:txBody>
          <a:bodyPr anchor="ctr"/>
          <a:lstStyle>
            <a:lvl1pPr>
              <a:defRPr sz="39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691" name="Slide Number"/>
          <p:cNvSpPr txBox="1">
            <a:spLocks noGrp="1"/>
          </p:cNvSpPr>
          <p:nvPr>
            <p:ph type="sldNum" sz="quarter" idx="2"/>
          </p:nvPr>
        </p:nvSpPr>
        <p:spPr>
          <a:xfrm>
            <a:off x="8406918" y="6248400"/>
            <a:ext cx="279883" cy="276999"/>
          </a:xfrm>
          <a:prstGeom prst="rect">
            <a:avLst/>
          </a:prstGeom>
        </p:spPr>
        <p:txBody>
          <a:bodyPr anchor="t"/>
          <a:lstStyle>
            <a:lvl1pPr algn="r">
              <a:defRPr sz="1200" b="1" i="0">
                <a:solidFill>
                  <a:schemeClr val="accent3">
                    <a:lumOff val="44000"/>
                  </a:schemeClr>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7758301"/>
      </p:ext>
    </p:extLst>
  </p:cSld>
  <p:clrMapOvr>
    <a:masterClrMapping/>
  </p:clrMapOvr>
  <p:transition spd="med"/>
</p:sldLayout>
</file>

<file path=ppt/slideLayouts/slideLayout482.xml><?xml version="1.0" encoding="utf-8"?>
<p:sldLayout xmlns:a="http://schemas.openxmlformats.org/drawingml/2006/main" xmlns:r="http://schemas.openxmlformats.org/officeDocument/2006/relationships" xmlns:p="http://schemas.openxmlformats.org/presentationml/2006/main" showMasterSp="0" type="tx">
  <p:cSld name="42_Blank">
    <p:bg>
      <p:bgPr>
        <a:solidFill>
          <a:srgbClr val="000066"/>
        </a:solidFill>
        <a:effectLst/>
      </p:bgPr>
    </p:bg>
    <p:spTree>
      <p:nvGrpSpPr>
        <p:cNvPr id="1" name=""/>
        <p:cNvGrpSpPr/>
        <p:nvPr/>
      </p:nvGrpSpPr>
      <p:grpSpPr>
        <a:xfrm>
          <a:off x="0" y="0"/>
          <a:ext cx="0" cy="0"/>
          <a:chOff x="0" y="0"/>
          <a:chExt cx="0" cy="0"/>
        </a:xfrm>
      </p:grpSpPr>
      <p:sp>
        <p:nvSpPr>
          <p:cNvPr id="6698" name="Line 6"/>
          <p:cNvSpPr/>
          <p:nvPr/>
        </p:nvSpPr>
        <p:spPr>
          <a:xfrm>
            <a:off x="266700" y="6172200"/>
            <a:ext cx="8610600" cy="0"/>
          </a:xfrm>
          <a:prstGeom prst="line">
            <a:avLst/>
          </a:prstGeom>
          <a:ln w="12700">
            <a:solidFill>
              <a:schemeClr val="accent3">
                <a:lumOff val="44000"/>
              </a:schemeClr>
            </a:solidFill>
          </a:ln>
        </p:spPr>
        <p:txBody>
          <a:bodyPr lIns="45719" rIns="45719"/>
          <a:lstStyle/>
          <a:p>
            <a:endParaRPr/>
          </a:p>
        </p:txBody>
      </p:sp>
      <p:sp>
        <p:nvSpPr>
          <p:cNvPr id="6699" name="Line 7"/>
          <p:cNvSpPr/>
          <p:nvPr/>
        </p:nvSpPr>
        <p:spPr>
          <a:xfrm>
            <a:off x="228600" y="304800"/>
            <a:ext cx="8610600" cy="0"/>
          </a:xfrm>
          <a:prstGeom prst="line">
            <a:avLst/>
          </a:prstGeom>
          <a:ln w="76200">
            <a:solidFill>
              <a:schemeClr val="accent3">
                <a:lumOff val="44000"/>
              </a:schemeClr>
            </a:solidFill>
          </a:ln>
        </p:spPr>
        <p:txBody>
          <a:bodyPr lIns="45719" rIns="45719"/>
          <a:lstStyle/>
          <a:p>
            <a:endParaRPr/>
          </a:p>
        </p:txBody>
      </p:sp>
      <p:grpSp>
        <p:nvGrpSpPr>
          <p:cNvPr id="6713" name="Group 8"/>
          <p:cNvGrpSpPr/>
          <p:nvPr/>
        </p:nvGrpSpPr>
        <p:grpSpPr>
          <a:xfrm>
            <a:off x="228600" y="457199"/>
            <a:ext cx="1246188" cy="1371601"/>
            <a:chOff x="0" y="0"/>
            <a:chExt cx="1246187" cy="1371600"/>
          </a:xfrm>
        </p:grpSpPr>
        <p:sp>
          <p:nvSpPr>
            <p:cNvPr id="6700" name="Rectangle 9"/>
            <p:cNvSpPr/>
            <p:nvPr/>
          </p:nvSpPr>
          <p:spPr>
            <a:xfrm>
              <a:off x="706437" y="0"/>
              <a:ext cx="44451" cy="847725"/>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01" name="Rectangle 10"/>
            <p:cNvSpPr/>
            <p:nvPr/>
          </p:nvSpPr>
          <p:spPr>
            <a:xfrm>
              <a:off x="606425" y="0"/>
              <a:ext cx="44451" cy="7461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02" name="Rectangle 11"/>
            <p:cNvSpPr/>
            <p:nvPr/>
          </p:nvSpPr>
          <p:spPr>
            <a:xfrm>
              <a:off x="504825" y="-1"/>
              <a:ext cx="44451" cy="63658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03" name="Rectangle 12"/>
            <p:cNvSpPr/>
            <p:nvPr/>
          </p:nvSpPr>
          <p:spPr>
            <a:xfrm>
              <a:off x="403225" y="0"/>
              <a:ext cx="44451" cy="5302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04" name="Rectangle 13"/>
            <p:cNvSpPr/>
            <p:nvPr/>
          </p:nvSpPr>
          <p:spPr>
            <a:xfrm>
              <a:off x="303212" y="-1"/>
              <a:ext cx="44451" cy="4270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05" name="Rectangle 14"/>
            <p:cNvSpPr/>
            <p:nvPr/>
          </p:nvSpPr>
          <p:spPr>
            <a:xfrm>
              <a:off x="201612" y="-1"/>
              <a:ext cx="44451" cy="3127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06" name="Rectangle 15"/>
            <p:cNvSpPr/>
            <p:nvPr/>
          </p:nvSpPr>
          <p:spPr>
            <a:xfrm>
              <a:off x="100012" y="0"/>
              <a:ext cx="46038" cy="21590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07" name="Rectangle 16"/>
            <p:cNvSpPr/>
            <p:nvPr/>
          </p:nvSpPr>
          <p:spPr>
            <a:xfrm>
              <a:off x="0" y="0"/>
              <a:ext cx="44451" cy="10795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08" name="Rectangle 17"/>
            <p:cNvSpPr/>
            <p:nvPr/>
          </p:nvSpPr>
          <p:spPr>
            <a:xfrm>
              <a:off x="808037" y="-1"/>
              <a:ext cx="41276" cy="95091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09" name="Rectangle 18"/>
            <p:cNvSpPr/>
            <p:nvPr/>
          </p:nvSpPr>
          <p:spPr>
            <a:xfrm>
              <a:off x="906462" y="-1"/>
              <a:ext cx="41276" cy="105886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10" name="Rectangle 19"/>
            <p:cNvSpPr/>
            <p:nvPr/>
          </p:nvSpPr>
          <p:spPr>
            <a:xfrm>
              <a:off x="1003300" y="-1"/>
              <a:ext cx="42863" cy="1160464"/>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11" name="Rectangle 20"/>
            <p:cNvSpPr/>
            <p:nvPr/>
          </p:nvSpPr>
          <p:spPr>
            <a:xfrm>
              <a:off x="1103312" y="0"/>
              <a:ext cx="44451" cy="12700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12" name="Rectangle 21"/>
            <p:cNvSpPr/>
            <p:nvPr/>
          </p:nvSpPr>
          <p:spPr>
            <a:xfrm>
              <a:off x="1203325" y="0"/>
              <a:ext cx="42863" cy="13716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grpSp>
      <p:sp>
        <p:nvSpPr>
          <p:cNvPr id="6714" name="Slide Number"/>
          <p:cNvSpPr txBox="1">
            <a:spLocks noGrp="1"/>
          </p:cNvSpPr>
          <p:nvPr>
            <p:ph type="sldNum" sz="quarter" idx="2"/>
          </p:nvPr>
        </p:nvSpPr>
        <p:spPr>
          <a:xfrm>
            <a:off x="8406918" y="6248400"/>
            <a:ext cx="279883" cy="276999"/>
          </a:xfrm>
          <a:prstGeom prst="rect">
            <a:avLst/>
          </a:prstGeom>
        </p:spPr>
        <p:txBody>
          <a:bodyPr anchor="t"/>
          <a:lstStyle>
            <a:lvl1pPr algn="r">
              <a:defRPr sz="1200" b="1" i="0">
                <a:solidFill>
                  <a:schemeClr val="accent3">
                    <a:lumOff val="44000"/>
                  </a:schemeClr>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290743375"/>
      </p:ext>
    </p:extLst>
  </p:cSld>
  <p:clrMapOvr>
    <a:masterClrMapping/>
  </p:clrMapOvr>
  <p:transition spd="med"/>
</p:sldLayout>
</file>

<file path=ppt/slideLayouts/slideLayout483.xml><?xml version="1.0" encoding="utf-8"?>
<p:sldLayout xmlns:a="http://schemas.openxmlformats.org/drawingml/2006/main" xmlns:r="http://schemas.openxmlformats.org/officeDocument/2006/relationships" xmlns:p="http://schemas.openxmlformats.org/presentationml/2006/main" showMasterSp="0" type="tx">
  <p:cSld name="37_Content with Caption">
    <p:bg>
      <p:bgPr>
        <a:solidFill>
          <a:srgbClr val="000066"/>
        </a:solidFill>
        <a:effectLst/>
      </p:bgPr>
    </p:bg>
    <p:spTree>
      <p:nvGrpSpPr>
        <p:cNvPr id="1" name=""/>
        <p:cNvGrpSpPr/>
        <p:nvPr/>
      </p:nvGrpSpPr>
      <p:grpSpPr>
        <a:xfrm>
          <a:off x="0" y="0"/>
          <a:ext cx="0" cy="0"/>
          <a:chOff x="0" y="0"/>
          <a:chExt cx="0" cy="0"/>
        </a:xfrm>
      </p:grpSpPr>
      <p:sp>
        <p:nvSpPr>
          <p:cNvPr id="6721" name="Line 6"/>
          <p:cNvSpPr/>
          <p:nvPr/>
        </p:nvSpPr>
        <p:spPr>
          <a:xfrm>
            <a:off x="266700" y="6172200"/>
            <a:ext cx="8610600" cy="0"/>
          </a:xfrm>
          <a:prstGeom prst="line">
            <a:avLst/>
          </a:prstGeom>
          <a:ln w="12700">
            <a:solidFill>
              <a:schemeClr val="accent3">
                <a:lumOff val="44000"/>
              </a:schemeClr>
            </a:solidFill>
          </a:ln>
        </p:spPr>
        <p:txBody>
          <a:bodyPr lIns="45719" rIns="45719"/>
          <a:lstStyle/>
          <a:p>
            <a:endParaRPr/>
          </a:p>
        </p:txBody>
      </p:sp>
      <p:sp>
        <p:nvSpPr>
          <p:cNvPr id="6722" name="Line 7"/>
          <p:cNvSpPr/>
          <p:nvPr/>
        </p:nvSpPr>
        <p:spPr>
          <a:xfrm>
            <a:off x="228600" y="304800"/>
            <a:ext cx="8610600" cy="0"/>
          </a:xfrm>
          <a:prstGeom prst="line">
            <a:avLst/>
          </a:prstGeom>
          <a:ln w="76200">
            <a:solidFill>
              <a:schemeClr val="accent3">
                <a:lumOff val="44000"/>
              </a:schemeClr>
            </a:solidFill>
          </a:ln>
        </p:spPr>
        <p:txBody>
          <a:bodyPr lIns="45719" rIns="45719"/>
          <a:lstStyle/>
          <a:p>
            <a:endParaRPr/>
          </a:p>
        </p:txBody>
      </p:sp>
      <p:grpSp>
        <p:nvGrpSpPr>
          <p:cNvPr id="6736" name="Group 8"/>
          <p:cNvGrpSpPr/>
          <p:nvPr/>
        </p:nvGrpSpPr>
        <p:grpSpPr>
          <a:xfrm>
            <a:off x="228600" y="457199"/>
            <a:ext cx="1246188" cy="1371601"/>
            <a:chOff x="0" y="0"/>
            <a:chExt cx="1246187" cy="1371600"/>
          </a:xfrm>
        </p:grpSpPr>
        <p:sp>
          <p:nvSpPr>
            <p:cNvPr id="6723" name="Rectangle 9"/>
            <p:cNvSpPr/>
            <p:nvPr/>
          </p:nvSpPr>
          <p:spPr>
            <a:xfrm>
              <a:off x="706437" y="0"/>
              <a:ext cx="44451" cy="847725"/>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24" name="Rectangle 10"/>
            <p:cNvSpPr/>
            <p:nvPr/>
          </p:nvSpPr>
          <p:spPr>
            <a:xfrm>
              <a:off x="606425" y="0"/>
              <a:ext cx="44451" cy="7461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25" name="Rectangle 11"/>
            <p:cNvSpPr/>
            <p:nvPr/>
          </p:nvSpPr>
          <p:spPr>
            <a:xfrm>
              <a:off x="504825" y="-1"/>
              <a:ext cx="44451" cy="63658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26" name="Rectangle 12"/>
            <p:cNvSpPr/>
            <p:nvPr/>
          </p:nvSpPr>
          <p:spPr>
            <a:xfrm>
              <a:off x="403225" y="0"/>
              <a:ext cx="44451" cy="5302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27" name="Rectangle 13"/>
            <p:cNvSpPr/>
            <p:nvPr/>
          </p:nvSpPr>
          <p:spPr>
            <a:xfrm>
              <a:off x="303212" y="-1"/>
              <a:ext cx="44451" cy="4270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28" name="Rectangle 14"/>
            <p:cNvSpPr/>
            <p:nvPr/>
          </p:nvSpPr>
          <p:spPr>
            <a:xfrm>
              <a:off x="201612" y="-1"/>
              <a:ext cx="44451" cy="3127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29" name="Rectangle 15"/>
            <p:cNvSpPr/>
            <p:nvPr/>
          </p:nvSpPr>
          <p:spPr>
            <a:xfrm>
              <a:off x="100012" y="0"/>
              <a:ext cx="46038" cy="21590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30" name="Rectangle 16"/>
            <p:cNvSpPr/>
            <p:nvPr/>
          </p:nvSpPr>
          <p:spPr>
            <a:xfrm>
              <a:off x="0" y="0"/>
              <a:ext cx="44451" cy="10795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31" name="Rectangle 17"/>
            <p:cNvSpPr/>
            <p:nvPr/>
          </p:nvSpPr>
          <p:spPr>
            <a:xfrm>
              <a:off x="808037" y="-1"/>
              <a:ext cx="41276" cy="95091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32" name="Rectangle 18"/>
            <p:cNvSpPr/>
            <p:nvPr/>
          </p:nvSpPr>
          <p:spPr>
            <a:xfrm>
              <a:off x="906462" y="-1"/>
              <a:ext cx="41276" cy="105886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33" name="Rectangle 19"/>
            <p:cNvSpPr/>
            <p:nvPr/>
          </p:nvSpPr>
          <p:spPr>
            <a:xfrm>
              <a:off x="1003300" y="-1"/>
              <a:ext cx="42863" cy="1160464"/>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34" name="Rectangle 20"/>
            <p:cNvSpPr/>
            <p:nvPr/>
          </p:nvSpPr>
          <p:spPr>
            <a:xfrm>
              <a:off x="1103312" y="0"/>
              <a:ext cx="44451" cy="12700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35" name="Rectangle 21"/>
            <p:cNvSpPr/>
            <p:nvPr/>
          </p:nvSpPr>
          <p:spPr>
            <a:xfrm>
              <a:off x="1203325" y="0"/>
              <a:ext cx="42863" cy="13716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grpSp>
      <p:sp>
        <p:nvSpPr>
          <p:cNvPr id="6737" name="Title Text"/>
          <p:cNvSpPr txBox="1">
            <a:spLocks noGrp="1"/>
          </p:cNvSpPr>
          <p:nvPr>
            <p:ph type="title"/>
          </p:nvPr>
        </p:nvSpPr>
        <p:spPr>
          <a:xfrm>
            <a:off x="457200" y="273050"/>
            <a:ext cx="3008314" cy="1162050"/>
          </a:xfrm>
          <a:prstGeom prst="rect">
            <a:avLst/>
          </a:prstGeom>
        </p:spPr>
        <p:txBody>
          <a:bodyPr/>
          <a:lstStyle>
            <a:lvl1pPr>
              <a:defRPr sz="20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738" name="Body Level One…"/>
          <p:cNvSpPr txBox="1">
            <a:spLocks noGrp="1"/>
          </p:cNvSpPr>
          <p:nvPr>
            <p:ph type="body" idx="1"/>
          </p:nvPr>
        </p:nvSpPr>
        <p:spPr>
          <a:xfrm>
            <a:off x="3575050" y="273050"/>
            <a:ext cx="5111750" cy="5853113"/>
          </a:xfrm>
          <a:prstGeom prst="rect">
            <a:avLst/>
          </a:prstGeom>
        </p:spPr>
        <p:txBody>
          <a:bodyPr>
            <a:normAutofit/>
          </a:bodyPr>
          <a:lstStyle>
            <a:lvl1pPr>
              <a:buClr>
                <a:srgbClr val="0078F0"/>
              </a:buClr>
              <a:buSzPct val="85000"/>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a:buClr>
                <a:srgbClr val="0078F0"/>
              </a:buClr>
              <a:buSzPct val="70000"/>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a:buClr>
                <a:srgbClr val="0078F0"/>
              </a:buClr>
              <a:buSzPct val="70000"/>
              <a:buChar char="p"/>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a:buClr>
                <a:srgbClr val="0078F0"/>
              </a:buClr>
              <a:buSzPct val="70000"/>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a:buClr>
                <a:srgbClr val="0078F0"/>
              </a:buClr>
              <a:buSzPct val="70000"/>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739"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solidFill>
                  <a:schemeClr val="accent3">
                    <a:lumOff val="44000"/>
                  </a:schemeClr>
                </a:solidFill>
                <a:latin typeface="Arial"/>
                <a:ea typeface="Arial"/>
                <a:cs typeface="Arial"/>
                <a:sym typeface="Arial"/>
              </a:defRPr>
            </a:pPr>
            <a:endParaRPr dirty="0"/>
          </a:p>
        </p:txBody>
      </p:sp>
      <p:sp>
        <p:nvSpPr>
          <p:cNvPr id="6740" name="Slide Number"/>
          <p:cNvSpPr txBox="1">
            <a:spLocks noGrp="1"/>
          </p:cNvSpPr>
          <p:nvPr>
            <p:ph type="sldNum" sz="quarter" idx="2"/>
          </p:nvPr>
        </p:nvSpPr>
        <p:spPr>
          <a:xfrm>
            <a:off x="8406918" y="6248400"/>
            <a:ext cx="279883" cy="276999"/>
          </a:xfrm>
          <a:prstGeom prst="rect">
            <a:avLst/>
          </a:prstGeom>
        </p:spPr>
        <p:txBody>
          <a:bodyPr anchor="t"/>
          <a:lstStyle>
            <a:lvl1pPr algn="r">
              <a:defRPr sz="1200" b="1" i="0">
                <a:solidFill>
                  <a:schemeClr val="accent3">
                    <a:lumOff val="44000"/>
                  </a:schemeClr>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943679675"/>
      </p:ext>
    </p:extLst>
  </p:cSld>
  <p:clrMapOvr>
    <a:masterClrMapping/>
  </p:clrMapOvr>
  <p:transition spd="med"/>
</p:sldLayout>
</file>

<file path=ppt/slideLayouts/slideLayout484.xml><?xml version="1.0" encoding="utf-8"?>
<p:sldLayout xmlns:a="http://schemas.openxmlformats.org/drawingml/2006/main" xmlns:r="http://schemas.openxmlformats.org/officeDocument/2006/relationships" xmlns:p="http://schemas.openxmlformats.org/presentationml/2006/main" showMasterSp="0" type="tx">
  <p:cSld name="37_Picture with Caption">
    <p:bg>
      <p:bgPr>
        <a:solidFill>
          <a:srgbClr val="000066"/>
        </a:solidFill>
        <a:effectLst/>
      </p:bgPr>
    </p:bg>
    <p:spTree>
      <p:nvGrpSpPr>
        <p:cNvPr id="1" name=""/>
        <p:cNvGrpSpPr/>
        <p:nvPr/>
      </p:nvGrpSpPr>
      <p:grpSpPr>
        <a:xfrm>
          <a:off x="0" y="0"/>
          <a:ext cx="0" cy="0"/>
          <a:chOff x="0" y="0"/>
          <a:chExt cx="0" cy="0"/>
        </a:xfrm>
      </p:grpSpPr>
      <p:sp>
        <p:nvSpPr>
          <p:cNvPr id="6747" name="Line 6"/>
          <p:cNvSpPr/>
          <p:nvPr/>
        </p:nvSpPr>
        <p:spPr>
          <a:xfrm>
            <a:off x="266700" y="6172200"/>
            <a:ext cx="8610600" cy="0"/>
          </a:xfrm>
          <a:prstGeom prst="line">
            <a:avLst/>
          </a:prstGeom>
          <a:ln w="12700">
            <a:solidFill>
              <a:schemeClr val="accent3">
                <a:lumOff val="44000"/>
              </a:schemeClr>
            </a:solidFill>
          </a:ln>
        </p:spPr>
        <p:txBody>
          <a:bodyPr lIns="45719" rIns="45719"/>
          <a:lstStyle/>
          <a:p>
            <a:endParaRPr/>
          </a:p>
        </p:txBody>
      </p:sp>
      <p:sp>
        <p:nvSpPr>
          <p:cNvPr id="6748" name="Line 7"/>
          <p:cNvSpPr/>
          <p:nvPr/>
        </p:nvSpPr>
        <p:spPr>
          <a:xfrm>
            <a:off x="228600" y="304800"/>
            <a:ext cx="8610600" cy="0"/>
          </a:xfrm>
          <a:prstGeom prst="line">
            <a:avLst/>
          </a:prstGeom>
          <a:ln w="76200">
            <a:solidFill>
              <a:schemeClr val="accent3">
                <a:lumOff val="44000"/>
              </a:schemeClr>
            </a:solidFill>
          </a:ln>
        </p:spPr>
        <p:txBody>
          <a:bodyPr lIns="45719" rIns="45719"/>
          <a:lstStyle/>
          <a:p>
            <a:endParaRPr/>
          </a:p>
        </p:txBody>
      </p:sp>
      <p:grpSp>
        <p:nvGrpSpPr>
          <p:cNvPr id="6762" name="Group 8"/>
          <p:cNvGrpSpPr/>
          <p:nvPr/>
        </p:nvGrpSpPr>
        <p:grpSpPr>
          <a:xfrm>
            <a:off x="228600" y="457199"/>
            <a:ext cx="1246188" cy="1371601"/>
            <a:chOff x="0" y="0"/>
            <a:chExt cx="1246187" cy="1371600"/>
          </a:xfrm>
        </p:grpSpPr>
        <p:sp>
          <p:nvSpPr>
            <p:cNvPr id="6749" name="Rectangle 9"/>
            <p:cNvSpPr/>
            <p:nvPr/>
          </p:nvSpPr>
          <p:spPr>
            <a:xfrm>
              <a:off x="706437" y="0"/>
              <a:ext cx="44451" cy="847725"/>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50" name="Rectangle 10"/>
            <p:cNvSpPr/>
            <p:nvPr/>
          </p:nvSpPr>
          <p:spPr>
            <a:xfrm>
              <a:off x="606425" y="0"/>
              <a:ext cx="44451" cy="7461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51" name="Rectangle 11"/>
            <p:cNvSpPr/>
            <p:nvPr/>
          </p:nvSpPr>
          <p:spPr>
            <a:xfrm>
              <a:off x="504825" y="-1"/>
              <a:ext cx="44451" cy="63658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52" name="Rectangle 12"/>
            <p:cNvSpPr/>
            <p:nvPr/>
          </p:nvSpPr>
          <p:spPr>
            <a:xfrm>
              <a:off x="403225" y="0"/>
              <a:ext cx="44451" cy="5302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53" name="Rectangle 13"/>
            <p:cNvSpPr/>
            <p:nvPr/>
          </p:nvSpPr>
          <p:spPr>
            <a:xfrm>
              <a:off x="303212" y="-1"/>
              <a:ext cx="44451" cy="4270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54" name="Rectangle 14"/>
            <p:cNvSpPr/>
            <p:nvPr/>
          </p:nvSpPr>
          <p:spPr>
            <a:xfrm>
              <a:off x="201612" y="-1"/>
              <a:ext cx="44451" cy="3127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55" name="Rectangle 15"/>
            <p:cNvSpPr/>
            <p:nvPr/>
          </p:nvSpPr>
          <p:spPr>
            <a:xfrm>
              <a:off x="100012" y="0"/>
              <a:ext cx="46038" cy="21590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56" name="Rectangle 16"/>
            <p:cNvSpPr/>
            <p:nvPr/>
          </p:nvSpPr>
          <p:spPr>
            <a:xfrm>
              <a:off x="0" y="0"/>
              <a:ext cx="44451" cy="10795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57" name="Rectangle 17"/>
            <p:cNvSpPr/>
            <p:nvPr/>
          </p:nvSpPr>
          <p:spPr>
            <a:xfrm>
              <a:off x="808037" y="-1"/>
              <a:ext cx="41276" cy="95091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58" name="Rectangle 18"/>
            <p:cNvSpPr/>
            <p:nvPr/>
          </p:nvSpPr>
          <p:spPr>
            <a:xfrm>
              <a:off x="906462" y="-1"/>
              <a:ext cx="41276" cy="105886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59" name="Rectangle 19"/>
            <p:cNvSpPr/>
            <p:nvPr/>
          </p:nvSpPr>
          <p:spPr>
            <a:xfrm>
              <a:off x="1003300" y="-1"/>
              <a:ext cx="42863" cy="1160464"/>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60" name="Rectangle 20"/>
            <p:cNvSpPr/>
            <p:nvPr/>
          </p:nvSpPr>
          <p:spPr>
            <a:xfrm>
              <a:off x="1103312" y="0"/>
              <a:ext cx="44451" cy="12700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61" name="Rectangle 21"/>
            <p:cNvSpPr/>
            <p:nvPr/>
          </p:nvSpPr>
          <p:spPr>
            <a:xfrm>
              <a:off x="1203325" y="0"/>
              <a:ext cx="42863" cy="13716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grpSp>
      <p:sp>
        <p:nvSpPr>
          <p:cNvPr id="6763" name="Title Text"/>
          <p:cNvSpPr txBox="1">
            <a:spLocks noGrp="1"/>
          </p:cNvSpPr>
          <p:nvPr>
            <p:ph type="title"/>
          </p:nvPr>
        </p:nvSpPr>
        <p:spPr>
          <a:xfrm>
            <a:off x="1792288" y="4800600"/>
            <a:ext cx="5486401" cy="566738"/>
          </a:xfrm>
          <a:prstGeom prst="rect">
            <a:avLst/>
          </a:prstGeom>
        </p:spPr>
        <p:txBody>
          <a:bodyPr/>
          <a:lstStyle>
            <a:lvl1pPr>
              <a:defRPr sz="20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764"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6765"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766" name="Slide Number"/>
          <p:cNvSpPr txBox="1">
            <a:spLocks noGrp="1"/>
          </p:cNvSpPr>
          <p:nvPr>
            <p:ph type="sldNum" sz="quarter" idx="2"/>
          </p:nvPr>
        </p:nvSpPr>
        <p:spPr>
          <a:xfrm>
            <a:off x="8406918" y="6248400"/>
            <a:ext cx="279883" cy="276999"/>
          </a:xfrm>
          <a:prstGeom prst="rect">
            <a:avLst/>
          </a:prstGeom>
        </p:spPr>
        <p:txBody>
          <a:bodyPr anchor="t"/>
          <a:lstStyle>
            <a:lvl1pPr algn="r">
              <a:defRPr sz="1200" b="1" i="0">
                <a:solidFill>
                  <a:schemeClr val="accent3">
                    <a:lumOff val="44000"/>
                  </a:schemeClr>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077301087"/>
      </p:ext>
    </p:extLst>
  </p:cSld>
  <p:clrMapOvr>
    <a:masterClrMapping/>
  </p:clrMapOvr>
  <p:transition spd="med"/>
</p:sldLayout>
</file>

<file path=ppt/slideLayouts/slideLayout485.xml><?xml version="1.0" encoding="utf-8"?>
<p:sldLayout xmlns:a="http://schemas.openxmlformats.org/drawingml/2006/main" xmlns:r="http://schemas.openxmlformats.org/officeDocument/2006/relationships" xmlns:p="http://schemas.openxmlformats.org/presentationml/2006/main" showMasterSp="0" type="tx">
  <p:cSld name="Title, Clip Art and Text">
    <p:bg>
      <p:bgPr>
        <a:solidFill>
          <a:srgbClr val="000066"/>
        </a:solidFill>
        <a:effectLst/>
      </p:bgPr>
    </p:bg>
    <p:spTree>
      <p:nvGrpSpPr>
        <p:cNvPr id="1" name=""/>
        <p:cNvGrpSpPr/>
        <p:nvPr/>
      </p:nvGrpSpPr>
      <p:grpSpPr>
        <a:xfrm>
          <a:off x="0" y="0"/>
          <a:ext cx="0" cy="0"/>
          <a:chOff x="0" y="0"/>
          <a:chExt cx="0" cy="0"/>
        </a:xfrm>
      </p:grpSpPr>
      <p:sp>
        <p:nvSpPr>
          <p:cNvPr id="6773" name="Line 6"/>
          <p:cNvSpPr/>
          <p:nvPr/>
        </p:nvSpPr>
        <p:spPr>
          <a:xfrm>
            <a:off x="266700" y="6172200"/>
            <a:ext cx="8610600" cy="0"/>
          </a:xfrm>
          <a:prstGeom prst="line">
            <a:avLst/>
          </a:prstGeom>
          <a:ln w="12700">
            <a:solidFill>
              <a:schemeClr val="accent3">
                <a:lumOff val="44000"/>
              </a:schemeClr>
            </a:solidFill>
          </a:ln>
        </p:spPr>
        <p:txBody>
          <a:bodyPr lIns="45719" rIns="45719"/>
          <a:lstStyle/>
          <a:p>
            <a:endParaRPr/>
          </a:p>
        </p:txBody>
      </p:sp>
      <p:sp>
        <p:nvSpPr>
          <p:cNvPr id="6774" name="Line 7"/>
          <p:cNvSpPr/>
          <p:nvPr/>
        </p:nvSpPr>
        <p:spPr>
          <a:xfrm>
            <a:off x="228600" y="304800"/>
            <a:ext cx="8610600" cy="0"/>
          </a:xfrm>
          <a:prstGeom prst="line">
            <a:avLst/>
          </a:prstGeom>
          <a:ln w="76200">
            <a:solidFill>
              <a:schemeClr val="accent3">
                <a:lumOff val="44000"/>
              </a:schemeClr>
            </a:solidFill>
          </a:ln>
        </p:spPr>
        <p:txBody>
          <a:bodyPr lIns="45719" rIns="45719"/>
          <a:lstStyle/>
          <a:p>
            <a:endParaRPr/>
          </a:p>
        </p:txBody>
      </p:sp>
      <p:grpSp>
        <p:nvGrpSpPr>
          <p:cNvPr id="6788" name="Group 8"/>
          <p:cNvGrpSpPr/>
          <p:nvPr/>
        </p:nvGrpSpPr>
        <p:grpSpPr>
          <a:xfrm>
            <a:off x="228600" y="457199"/>
            <a:ext cx="1246188" cy="1371601"/>
            <a:chOff x="0" y="0"/>
            <a:chExt cx="1246187" cy="1371600"/>
          </a:xfrm>
        </p:grpSpPr>
        <p:sp>
          <p:nvSpPr>
            <p:cNvPr id="6775" name="Rectangle 9"/>
            <p:cNvSpPr/>
            <p:nvPr/>
          </p:nvSpPr>
          <p:spPr>
            <a:xfrm>
              <a:off x="706437" y="0"/>
              <a:ext cx="44451" cy="847725"/>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76" name="Rectangle 10"/>
            <p:cNvSpPr/>
            <p:nvPr/>
          </p:nvSpPr>
          <p:spPr>
            <a:xfrm>
              <a:off x="606425" y="0"/>
              <a:ext cx="44451" cy="7461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77" name="Rectangle 11"/>
            <p:cNvSpPr/>
            <p:nvPr/>
          </p:nvSpPr>
          <p:spPr>
            <a:xfrm>
              <a:off x="504825" y="-1"/>
              <a:ext cx="44451" cy="63658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78" name="Rectangle 12"/>
            <p:cNvSpPr/>
            <p:nvPr/>
          </p:nvSpPr>
          <p:spPr>
            <a:xfrm>
              <a:off x="403225" y="0"/>
              <a:ext cx="44451" cy="5302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79" name="Rectangle 13"/>
            <p:cNvSpPr/>
            <p:nvPr/>
          </p:nvSpPr>
          <p:spPr>
            <a:xfrm>
              <a:off x="303212" y="-1"/>
              <a:ext cx="44451" cy="4270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80" name="Rectangle 14"/>
            <p:cNvSpPr/>
            <p:nvPr/>
          </p:nvSpPr>
          <p:spPr>
            <a:xfrm>
              <a:off x="201612" y="-1"/>
              <a:ext cx="44451" cy="3127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81" name="Rectangle 15"/>
            <p:cNvSpPr/>
            <p:nvPr/>
          </p:nvSpPr>
          <p:spPr>
            <a:xfrm>
              <a:off x="100012" y="0"/>
              <a:ext cx="46038" cy="21590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82" name="Rectangle 16"/>
            <p:cNvSpPr/>
            <p:nvPr/>
          </p:nvSpPr>
          <p:spPr>
            <a:xfrm>
              <a:off x="0" y="0"/>
              <a:ext cx="44451" cy="10795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83" name="Rectangle 17"/>
            <p:cNvSpPr/>
            <p:nvPr/>
          </p:nvSpPr>
          <p:spPr>
            <a:xfrm>
              <a:off x="808037" y="-1"/>
              <a:ext cx="41276" cy="95091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84" name="Rectangle 18"/>
            <p:cNvSpPr/>
            <p:nvPr/>
          </p:nvSpPr>
          <p:spPr>
            <a:xfrm>
              <a:off x="906462" y="-1"/>
              <a:ext cx="41276" cy="105886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85" name="Rectangle 19"/>
            <p:cNvSpPr/>
            <p:nvPr/>
          </p:nvSpPr>
          <p:spPr>
            <a:xfrm>
              <a:off x="1003300" y="-1"/>
              <a:ext cx="42863" cy="1160464"/>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86" name="Rectangle 20"/>
            <p:cNvSpPr/>
            <p:nvPr/>
          </p:nvSpPr>
          <p:spPr>
            <a:xfrm>
              <a:off x="1103312" y="0"/>
              <a:ext cx="44451" cy="12700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87" name="Rectangle 21"/>
            <p:cNvSpPr/>
            <p:nvPr/>
          </p:nvSpPr>
          <p:spPr>
            <a:xfrm>
              <a:off x="1203325" y="0"/>
              <a:ext cx="42863" cy="13716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grpSp>
      <p:sp>
        <p:nvSpPr>
          <p:cNvPr id="6789" name="Title Text"/>
          <p:cNvSpPr txBox="1">
            <a:spLocks noGrp="1"/>
          </p:cNvSpPr>
          <p:nvPr>
            <p:ph type="title"/>
          </p:nvPr>
        </p:nvSpPr>
        <p:spPr>
          <a:xfrm>
            <a:off x="1676400" y="457200"/>
            <a:ext cx="7010400" cy="1295400"/>
          </a:xfrm>
          <a:prstGeom prst="rect">
            <a:avLst/>
          </a:prstGeom>
        </p:spPr>
        <p:txBody>
          <a:bodyPr anchor="ctr"/>
          <a:lstStyle>
            <a:lvl1pPr>
              <a:defRPr sz="39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790" name="Body Level One…"/>
          <p:cNvSpPr txBox="1">
            <a:spLocks noGrp="1"/>
          </p:cNvSpPr>
          <p:nvPr>
            <p:ph type="body" sz="half" idx="1"/>
          </p:nvPr>
        </p:nvSpPr>
        <p:spPr>
          <a:xfrm>
            <a:off x="5257800" y="1981200"/>
            <a:ext cx="3429000" cy="4114800"/>
          </a:xfrm>
          <a:prstGeom prst="rect">
            <a:avLst/>
          </a:prstGeom>
        </p:spPr>
        <p:txBody>
          <a:bodyPr>
            <a:normAutofit/>
          </a:bodyPr>
          <a:lstStyle>
            <a:lvl1pPr>
              <a:spcBef>
                <a:spcPts val="600"/>
              </a:spcBef>
              <a:buClr>
                <a:srgbClr val="0078F0"/>
              </a:buClr>
              <a:buSzPct val="85000"/>
              <a:buChar char="□"/>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marL="777239" indent="-320039">
              <a:spcBef>
                <a:spcPts val="600"/>
              </a:spcBef>
              <a:buClr>
                <a:srgbClr val="0078F0"/>
              </a:buClr>
              <a:buSzPct val="70000"/>
              <a:buChar char="■"/>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marL="1205345" indent="-290945">
              <a:spcBef>
                <a:spcPts val="600"/>
              </a:spcBef>
              <a:buClr>
                <a:srgbClr val="0078F0"/>
              </a:buClr>
              <a:buSzPct val="70000"/>
              <a:buChar char="p"/>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marL="1691639" indent="-320039">
              <a:spcBef>
                <a:spcPts val="600"/>
              </a:spcBef>
              <a:buClr>
                <a:srgbClr val="0078F0"/>
              </a:buClr>
              <a:buSzPct val="70000"/>
              <a:buChar char="■"/>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marL="2148839" indent="-320039">
              <a:spcBef>
                <a:spcPts val="600"/>
              </a:spcBef>
              <a:buClr>
                <a:srgbClr val="0078F0"/>
              </a:buClr>
              <a:buSzPct val="70000"/>
              <a:buChar char="□"/>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791" name="Slide Number"/>
          <p:cNvSpPr txBox="1">
            <a:spLocks noGrp="1"/>
          </p:cNvSpPr>
          <p:nvPr>
            <p:ph type="sldNum" sz="quarter" idx="2"/>
          </p:nvPr>
        </p:nvSpPr>
        <p:spPr>
          <a:xfrm>
            <a:off x="8406918" y="6248400"/>
            <a:ext cx="279883" cy="276999"/>
          </a:xfrm>
          <a:prstGeom prst="rect">
            <a:avLst/>
          </a:prstGeom>
        </p:spPr>
        <p:txBody>
          <a:bodyPr anchor="t"/>
          <a:lstStyle>
            <a:lvl1pPr algn="r">
              <a:defRPr sz="1200" b="1" i="0">
                <a:solidFill>
                  <a:schemeClr val="accent3">
                    <a:lumOff val="44000"/>
                  </a:schemeClr>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516525182"/>
      </p:ext>
    </p:extLst>
  </p:cSld>
  <p:clrMapOvr>
    <a:masterClrMapping/>
  </p:clrMapOvr>
  <p:transition spd="med"/>
</p:sldLayout>
</file>

<file path=ppt/slideLayouts/slideLayout486.xml><?xml version="1.0" encoding="utf-8"?>
<p:sldLayout xmlns:a="http://schemas.openxmlformats.org/drawingml/2006/main" xmlns:r="http://schemas.openxmlformats.org/officeDocument/2006/relationships" xmlns:p="http://schemas.openxmlformats.org/presentationml/2006/main" showMasterSp="0" type="tx">
  <p:cSld name="Title, Text and Clip Art">
    <p:bg>
      <p:bgPr>
        <a:solidFill>
          <a:srgbClr val="000066"/>
        </a:solidFill>
        <a:effectLst/>
      </p:bgPr>
    </p:bg>
    <p:spTree>
      <p:nvGrpSpPr>
        <p:cNvPr id="1" name=""/>
        <p:cNvGrpSpPr/>
        <p:nvPr/>
      </p:nvGrpSpPr>
      <p:grpSpPr>
        <a:xfrm>
          <a:off x="0" y="0"/>
          <a:ext cx="0" cy="0"/>
          <a:chOff x="0" y="0"/>
          <a:chExt cx="0" cy="0"/>
        </a:xfrm>
      </p:grpSpPr>
      <p:sp>
        <p:nvSpPr>
          <p:cNvPr id="6798" name="Line 6"/>
          <p:cNvSpPr/>
          <p:nvPr/>
        </p:nvSpPr>
        <p:spPr>
          <a:xfrm>
            <a:off x="266700" y="6172200"/>
            <a:ext cx="8610600" cy="0"/>
          </a:xfrm>
          <a:prstGeom prst="line">
            <a:avLst/>
          </a:prstGeom>
          <a:ln w="12700">
            <a:solidFill>
              <a:schemeClr val="accent3">
                <a:lumOff val="44000"/>
              </a:schemeClr>
            </a:solidFill>
          </a:ln>
        </p:spPr>
        <p:txBody>
          <a:bodyPr lIns="45719" rIns="45719"/>
          <a:lstStyle/>
          <a:p>
            <a:endParaRPr/>
          </a:p>
        </p:txBody>
      </p:sp>
      <p:sp>
        <p:nvSpPr>
          <p:cNvPr id="6799" name="Line 7"/>
          <p:cNvSpPr/>
          <p:nvPr/>
        </p:nvSpPr>
        <p:spPr>
          <a:xfrm>
            <a:off x="228600" y="304800"/>
            <a:ext cx="8610600" cy="0"/>
          </a:xfrm>
          <a:prstGeom prst="line">
            <a:avLst/>
          </a:prstGeom>
          <a:ln w="76200">
            <a:solidFill>
              <a:schemeClr val="accent3">
                <a:lumOff val="44000"/>
              </a:schemeClr>
            </a:solidFill>
          </a:ln>
        </p:spPr>
        <p:txBody>
          <a:bodyPr lIns="45719" rIns="45719"/>
          <a:lstStyle/>
          <a:p>
            <a:endParaRPr/>
          </a:p>
        </p:txBody>
      </p:sp>
      <p:grpSp>
        <p:nvGrpSpPr>
          <p:cNvPr id="6813" name="Group 8"/>
          <p:cNvGrpSpPr/>
          <p:nvPr/>
        </p:nvGrpSpPr>
        <p:grpSpPr>
          <a:xfrm>
            <a:off x="228600" y="457199"/>
            <a:ext cx="1246188" cy="1371601"/>
            <a:chOff x="0" y="0"/>
            <a:chExt cx="1246187" cy="1371600"/>
          </a:xfrm>
        </p:grpSpPr>
        <p:sp>
          <p:nvSpPr>
            <p:cNvPr id="6800" name="Rectangle 9"/>
            <p:cNvSpPr/>
            <p:nvPr/>
          </p:nvSpPr>
          <p:spPr>
            <a:xfrm>
              <a:off x="706437" y="0"/>
              <a:ext cx="44451" cy="847725"/>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801" name="Rectangle 10"/>
            <p:cNvSpPr/>
            <p:nvPr/>
          </p:nvSpPr>
          <p:spPr>
            <a:xfrm>
              <a:off x="606425" y="0"/>
              <a:ext cx="44451" cy="7461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802" name="Rectangle 11"/>
            <p:cNvSpPr/>
            <p:nvPr/>
          </p:nvSpPr>
          <p:spPr>
            <a:xfrm>
              <a:off x="504825" y="-1"/>
              <a:ext cx="44451" cy="63658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803" name="Rectangle 12"/>
            <p:cNvSpPr/>
            <p:nvPr/>
          </p:nvSpPr>
          <p:spPr>
            <a:xfrm>
              <a:off x="403225" y="0"/>
              <a:ext cx="44451" cy="5302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804" name="Rectangle 13"/>
            <p:cNvSpPr/>
            <p:nvPr/>
          </p:nvSpPr>
          <p:spPr>
            <a:xfrm>
              <a:off x="303212" y="-1"/>
              <a:ext cx="44451" cy="4270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805" name="Rectangle 14"/>
            <p:cNvSpPr/>
            <p:nvPr/>
          </p:nvSpPr>
          <p:spPr>
            <a:xfrm>
              <a:off x="201612" y="-1"/>
              <a:ext cx="44451" cy="3127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806" name="Rectangle 15"/>
            <p:cNvSpPr/>
            <p:nvPr/>
          </p:nvSpPr>
          <p:spPr>
            <a:xfrm>
              <a:off x="100012" y="0"/>
              <a:ext cx="46038" cy="21590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807" name="Rectangle 16"/>
            <p:cNvSpPr/>
            <p:nvPr/>
          </p:nvSpPr>
          <p:spPr>
            <a:xfrm>
              <a:off x="0" y="0"/>
              <a:ext cx="44451" cy="10795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808" name="Rectangle 17"/>
            <p:cNvSpPr/>
            <p:nvPr/>
          </p:nvSpPr>
          <p:spPr>
            <a:xfrm>
              <a:off x="808037" y="-1"/>
              <a:ext cx="41276" cy="95091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809" name="Rectangle 18"/>
            <p:cNvSpPr/>
            <p:nvPr/>
          </p:nvSpPr>
          <p:spPr>
            <a:xfrm>
              <a:off x="906462" y="-1"/>
              <a:ext cx="41276" cy="105886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810" name="Rectangle 19"/>
            <p:cNvSpPr/>
            <p:nvPr/>
          </p:nvSpPr>
          <p:spPr>
            <a:xfrm>
              <a:off x="1003300" y="-1"/>
              <a:ext cx="42863" cy="1160464"/>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811" name="Rectangle 20"/>
            <p:cNvSpPr/>
            <p:nvPr/>
          </p:nvSpPr>
          <p:spPr>
            <a:xfrm>
              <a:off x="1103312" y="0"/>
              <a:ext cx="44451" cy="12700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812" name="Rectangle 21"/>
            <p:cNvSpPr/>
            <p:nvPr/>
          </p:nvSpPr>
          <p:spPr>
            <a:xfrm>
              <a:off x="1203325" y="0"/>
              <a:ext cx="42863" cy="13716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grpSp>
      <p:sp>
        <p:nvSpPr>
          <p:cNvPr id="6814" name="Title Text"/>
          <p:cNvSpPr txBox="1">
            <a:spLocks noGrp="1"/>
          </p:cNvSpPr>
          <p:nvPr>
            <p:ph type="title"/>
          </p:nvPr>
        </p:nvSpPr>
        <p:spPr>
          <a:xfrm>
            <a:off x="1676400" y="457200"/>
            <a:ext cx="7010400" cy="1295400"/>
          </a:xfrm>
          <a:prstGeom prst="rect">
            <a:avLst/>
          </a:prstGeom>
        </p:spPr>
        <p:txBody>
          <a:bodyPr anchor="ctr"/>
          <a:lstStyle>
            <a:lvl1pPr>
              <a:defRPr sz="39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815" name="Body Level One…"/>
          <p:cNvSpPr txBox="1">
            <a:spLocks noGrp="1"/>
          </p:cNvSpPr>
          <p:nvPr>
            <p:ph type="body" sz="half" idx="1"/>
          </p:nvPr>
        </p:nvSpPr>
        <p:spPr>
          <a:xfrm>
            <a:off x="1676400" y="1981200"/>
            <a:ext cx="3429000" cy="4114800"/>
          </a:xfrm>
          <a:prstGeom prst="rect">
            <a:avLst/>
          </a:prstGeom>
        </p:spPr>
        <p:txBody>
          <a:bodyPr>
            <a:normAutofit/>
          </a:bodyPr>
          <a:lstStyle>
            <a:lvl1pPr>
              <a:spcBef>
                <a:spcPts val="600"/>
              </a:spcBef>
              <a:buClr>
                <a:srgbClr val="0078F0"/>
              </a:buClr>
              <a:buSzPct val="85000"/>
              <a:buChar char="□"/>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marL="777239" indent="-320039">
              <a:spcBef>
                <a:spcPts val="600"/>
              </a:spcBef>
              <a:buClr>
                <a:srgbClr val="0078F0"/>
              </a:buClr>
              <a:buSzPct val="70000"/>
              <a:buChar char="■"/>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marL="1205345" indent="-290945">
              <a:spcBef>
                <a:spcPts val="600"/>
              </a:spcBef>
              <a:buClr>
                <a:srgbClr val="0078F0"/>
              </a:buClr>
              <a:buSzPct val="70000"/>
              <a:buChar char="p"/>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marL="1691639" indent="-320039">
              <a:spcBef>
                <a:spcPts val="600"/>
              </a:spcBef>
              <a:buClr>
                <a:srgbClr val="0078F0"/>
              </a:buClr>
              <a:buSzPct val="70000"/>
              <a:buChar char="■"/>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marL="2148839" indent="-320039">
              <a:spcBef>
                <a:spcPts val="600"/>
              </a:spcBef>
              <a:buClr>
                <a:srgbClr val="0078F0"/>
              </a:buClr>
              <a:buSzPct val="70000"/>
              <a:buChar char="□"/>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816" name="Slide Number"/>
          <p:cNvSpPr txBox="1">
            <a:spLocks noGrp="1"/>
          </p:cNvSpPr>
          <p:nvPr>
            <p:ph type="sldNum" sz="quarter" idx="2"/>
          </p:nvPr>
        </p:nvSpPr>
        <p:spPr>
          <a:xfrm>
            <a:off x="8406918" y="6248400"/>
            <a:ext cx="279883" cy="276999"/>
          </a:xfrm>
          <a:prstGeom prst="rect">
            <a:avLst/>
          </a:prstGeom>
        </p:spPr>
        <p:txBody>
          <a:bodyPr anchor="t"/>
          <a:lstStyle>
            <a:lvl1pPr algn="r">
              <a:defRPr sz="1200" b="1" i="0">
                <a:solidFill>
                  <a:schemeClr val="accent3">
                    <a:lumOff val="44000"/>
                  </a:schemeClr>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601442422"/>
      </p:ext>
    </p:extLst>
  </p:cSld>
  <p:clrMapOvr>
    <a:masterClrMapping/>
  </p:clrMapOvr>
  <p:transition spd="med"/>
</p:sldLayout>
</file>

<file path=ppt/slideLayouts/slideLayout487.xml><?xml version="1.0" encoding="utf-8"?>
<p:sldLayout xmlns:a="http://schemas.openxmlformats.org/drawingml/2006/main" xmlns:r="http://schemas.openxmlformats.org/officeDocument/2006/relationships" xmlns:p="http://schemas.openxmlformats.org/presentationml/2006/main" showMasterSp="0" type="tx">
  <p:cSld name="45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6823" name="Title Text"/>
          <p:cNvSpPr txBox="1">
            <a:spLocks noGrp="1"/>
          </p:cNvSpPr>
          <p:nvPr>
            <p:ph type="title"/>
          </p:nvPr>
        </p:nvSpPr>
        <p:spPr>
          <a:xfrm>
            <a:off x="685800" y="22860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824"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algn="ct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lgn="ctr">
              <a:defRPr b="1" i="0">
                <a:latin typeface="Arial" panose="020B0604020202020204" pitchFamily="34" charset="0"/>
                <a:ea typeface="Arial" panose="020B0604020202020204" pitchFamily="34" charset="0"/>
                <a:cs typeface="Arial" panose="020B0604020202020204" pitchFamily="34" charset="0"/>
                <a:sym typeface="Arial"/>
              </a:defRPr>
            </a:lvl3pPr>
            <a:lvl4pPr algn="ct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lgn="ct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825"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905088307"/>
      </p:ext>
    </p:extLst>
  </p:cSld>
  <p:clrMapOvr>
    <a:masterClrMapping/>
  </p:clrMapOvr>
  <p:transition spd="med"/>
</p:sldLayout>
</file>

<file path=ppt/slideLayouts/slideLayout488.xml><?xml version="1.0" encoding="utf-8"?>
<p:sldLayout xmlns:a="http://schemas.openxmlformats.org/drawingml/2006/main" xmlns:r="http://schemas.openxmlformats.org/officeDocument/2006/relationships" xmlns:p="http://schemas.openxmlformats.org/presentationml/2006/main" showMasterSp="0" type="tx">
  <p:cSld name="44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6832"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833"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83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105367866"/>
      </p:ext>
    </p:extLst>
  </p:cSld>
  <p:clrMapOvr>
    <a:masterClrMapping/>
  </p:clrMapOvr>
  <p:transition spd="med"/>
</p:sldLayout>
</file>

<file path=ppt/slideLayouts/slideLayout489.xml><?xml version="1.0" encoding="utf-8"?>
<p:sldLayout xmlns:a="http://schemas.openxmlformats.org/drawingml/2006/main" xmlns:r="http://schemas.openxmlformats.org/officeDocument/2006/relationships" xmlns:p="http://schemas.openxmlformats.org/presentationml/2006/main" showMasterSp="0" type="tx">
  <p:cSld name="37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6841"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842"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843"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049847691"/>
      </p:ext>
    </p:extLst>
  </p:cSld>
  <p:clrMapOvr>
    <a:masterClrMapping/>
  </p:clrMapOvr>
  <p:transition spd="med"/>
</p:sldLayout>
</file>

<file path=ppt/slideLayouts/slideLayout4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5C7F3D48-64D1-A640-A39B-A68EF1371FAF}" type="slidenum">
              <a:rPr lang="en-US" smtClean="0"/>
              <a:pPr>
                <a:defRPr/>
              </a:pPr>
              <a:t>‹#›</a:t>
            </a:fld>
            <a:endParaRPr lang="en-US" dirty="0"/>
          </a:p>
        </p:txBody>
      </p:sp>
    </p:spTree>
    <p:extLst>
      <p:ext uri="{BB962C8B-B14F-4D97-AF65-F5344CB8AC3E}">
        <p14:creationId xmlns:p14="http://schemas.microsoft.com/office/powerpoint/2010/main" val="4099737551"/>
      </p:ext>
    </p:extLst>
  </p:cSld>
  <p:clrMapOvr>
    <a:masterClrMapping/>
  </p:clrMapOvr>
</p:sldLayout>
</file>

<file path=ppt/slideLayouts/slideLayout490.xml><?xml version="1.0" encoding="utf-8"?>
<p:sldLayout xmlns:a="http://schemas.openxmlformats.org/drawingml/2006/main" xmlns:r="http://schemas.openxmlformats.org/officeDocument/2006/relationships" xmlns:p="http://schemas.openxmlformats.org/presentationml/2006/main" showMasterSp="0" type="tx">
  <p:cSld name="38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6850"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851"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852"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03894285"/>
      </p:ext>
    </p:extLst>
  </p:cSld>
  <p:clrMapOvr>
    <a:masterClrMapping/>
  </p:clrMapOvr>
  <p:transition spd="med"/>
</p:sldLayout>
</file>

<file path=ppt/slideLayouts/slideLayout491.xml><?xml version="1.0" encoding="utf-8"?>
<p:sldLayout xmlns:a="http://schemas.openxmlformats.org/drawingml/2006/main" xmlns:r="http://schemas.openxmlformats.org/officeDocument/2006/relationships" xmlns:p="http://schemas.openxmlformats.org/presentationml/2006/main" showMasterSp="0" type="tx">
  <p:cSld name="38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6859"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860"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861"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6862"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030309173"/>
      </p:ext>
    </p:extLst>
  </p:cSld>
  <p:clrMapOvr>
    <a:masterClrMapping/>
  </p:clrMapOvr>
  <p:transition spd="med"/>
</p:sldLayout>
</file>

<file path=ppt/slideLayouts/slideLayout492.xml><?xml version="1.0" encoding="utf-8"?>
<p:sldLayout xmlns:a="http://schemas.openxmlformats.org/drawingml/2006/main" xmlns:r="http://schemas.openxmlformats.org/officeDocument/2006/relationships" xmlns:p="http://schemas.openxmlformats.org/presentationml/2006/main" showMasterSp="0" type="tx">
  <p:cSld name="39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6869"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870"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478537304"/>
      </p:ext>
    </p:extLst>
  </p:cSld>
  <p:clrMapOvr>
    <a:masterClrMapping/>
  </p:clrMapOvr>
  <p:transition spd="med"/>
</p:sldLayout>
</file>

<file path=ppt/slideLayouts/slideLayout493.xml><?xml version="1.0" encoding="utf-8"?>
<p:sldLayout xmlns:a="http://schemas.openxmlformats.org/drawingml/2006/main" xmlns:r="http://schemas.openxmlformats.org/officeDocument/2006/relationships" xmlns:p="http://schemas.openxmlformats.org/presentationml/2006/main" showMasterSp="0" type="tx">
  <p:cSld name="43_Blank">
    <p:bg>
      <p:bgPr>
        <a:solidFill>
          <a:schemeClr val="accent3">
            <a:lumOff val="44000"/>
          </a:schemeClr>
        </a:solidFill>
        <a:effectLst/>
      </p:bgPr>
    </p:bg>
    <p:spTree>
      <p:nvGrpSpPr>
        <p:cNvPr id="1" name=""/>
        <p:cNvGrpSpPr/>
        <p:nvPr/>
      </p:nvGrpSpPr>
      <p:grpSpPr>
        <a:xfrm>
          <a:off x="0" y="0"/>
          <a:ext cx="0" cy="0"/>
          <a:chOff x="0" y="0"/>
          <a:chExt cx="0" cy="0"/>
        </a:xfrm>
      </p:grpSpPr>
      <p:sp>
        <p:nvSpPr>
          <p:cNvPr id="6877"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434288234"/>
      </p:ext>
    </p:extLst>
  </p:cSld>
  <p:clrMapOvr>
    <a:masterClrMapping/>
  </p:clrMapOvr>
  <p:transition spd="med"/>
</p:sldLayout>
</file>

<file path=ppt/slideLayouts/slideLayout494.xml><?xml version="1.0" encoding="utf-8"?>
<p:sldLayout xmlns:a="http://schemas.openxmlformats.org/drawingml/2006/main" xmlns:r="http://schemas.openxmlformats.org/officeDocument/2006/relationships" xmlns:p="http://schemas.openxmlformats.org/presentationml/2006/main" showMasterSp="0" type="tx">
  <p:cSld name="38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6884"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885"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886"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6887"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712311329"/>
      </p:ext>
    </p:extLst>
  </p:cSld>
  <p:clrMapOvr>
    <a:masterClrMapping/>
  </p:clrMapOvr>
  <p:transition spd="med"/>
</p:sldLayout>
</file>

<file path=ppt/slideLayouts/slideLayout495.xml><?xml version="1.0" encoding="utf-8"?>
<p:sldLayout xmlns:a="http://schemas.openxmlformats.org/drawingml/2006/main" xmlns:r="http://schemas.openxmlformats.org/officeDocument/2006/relationships" xmlns:p="http://schemas.openxmlformats.org/presentationml/2006/main" showMasterSp="0" type="tx">
  <p:cSld name="38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6894"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895"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6896"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897"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529170971"/>
      </p:ext>
    </p:extLst>
  </p:cSld>
  <p:clrMapOvr>
    <a:masterClrMapping/>
  </p:clrMapOvr>
  <p:transition spd="med"/>
</p:sldLayout>
</file>

<file path=ppt/slideLayouts/slideLayout496.xml><?xml version="1.0" encoding="utf-8"?>
<p:sldLayout xmlns:a="http://schemas.openxmlformats.org/drawingml/2006/main" xmlns:r="http://schemas.openxmlformats.org/officeDocument/2006/relationships" xmlns:p="http://schemas.openxmlformats.org/presentationml/2006/main" showMasterSp="0" type="tx">
  <p:cSld name="46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6904" name="Title Text"/>
          <p:cNvSpPr txBox="1">
            <a:spLocks noGrp="1"/>
          </p:cNvSpPr>
          <p:nvPr>
            <p:ph type="title"/>
          </p:nvPr>
        </p:nvSpPr>
        <p:spPr>
          <a:xfrm>
            <a:off x="685800" y="22860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905"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algn="ct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lgn="ctr">
              <a:defRPr b="1" i="0">
                <a:latin typeface="Arial" panose="020B0604020202020204" pitchFamily="34" charset="0"/>
                <a:ea typeface="Arial" panose="020B0604020202020204" pitchFamily="34" charset="0"/>
                <a:cs typeface="Arial" panose="020B0604020202020204" pitchFamily="34" charset="0"/>
                <a:sym typeface="Arial"/>
              </a:defRPr>
            </a:lvl3pPr>
            <a:lvl4pPr algn="ct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lgn="ct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90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622754288"/>
      </p:ext>
    </p:extLst>
  </p:cSld>
  <p:clrMapOvr>
    <a:masterClrMapping/>
  </p:clrMapOvr>
  <p:transition spd="med"/>
</p:sldLayout>
</file>

<file path=ppt/slideLayouts/slideLayout497.xml><?xml version="1.0" encoding="utf-8"?>
<p:sldLayout xmlns:a="http://schemas.openxmlformats.org/drawingml/2006/main" xmlns:r="http://schemas.openxmlformats.org/officeDocument/2006/relationships" xmlns:p="http://schemas.openxmlformats.org/presentationml/2006/main" showMasterSp="0" type="tx">
  <p:cSld name="45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6913"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914"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915"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98641497"/>
      </p:ext>
    </p:extLst>
  </p:cSld>
  <p:clrMapOvr>
    <a:masterClrMapping/>
  </p:clrMapOvr>
  <p:transition spd="med"/>
</p:sldLayout>
</file>

<file path=ppt/slideLayouts/slideLayout498.xml><?xml version="1.0" encoding="utf-8"?>
<p:sldLayout xmlns:a="http://schemas.openxmlformats.org/drawingml/2006/main" xmlns:r="http://schemas.openxmlformats.org/officeDocument/2006/relationships" xmlns:p="http://schemas.openxmlformats.org/presentationml/2006/main" showMasterSp="0" type="tx">
  <p:cSld name="38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6922"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923"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92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002456544"/>
      </p:ext>
    </p:extLst>
  </p:cSld>
  <p:clrMapOvr>
    <a:masterClrMapping/>
  </p:clrMapOvr>
  <p:transition spd="med"/>
</p:sldLayout>
</file>

<file path=ppt/slideLayouts/slideLayout499.xml><?xml version="1.0" encoding="utf-8"?>
<p:sldLayout xmlns:a="http://schemas.openxmlformats.org/drawingml/2006/main" xmlns:r="http://schemas.openxmlformats.org/officeDocument/2006/relationships" xmlns:p="http://schemas.openxmlformats.org/presentationml/2006/main" showMasterSp="0" type="tx">
  <p:cSld name="39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6931"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932"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933"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030541646"/>
      </p:ext>
    </p:extLst>
  </p:cSld>
  <p:clrMapOvr>
    <a:masterClrMapping/>
  </p:clrMapOvr>
  <p:transition spd="med"/>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80283C6B-B1EC-F343-8F2A-EEE00D3F743B}" type="slidenum">
              <a:rPr lang="en-US"/>
              <a:pPr>
                <a:defRPr/>
              </a:pPr>
              <a:t>‹#›</a:t>
            </a:fld>
            <a:endParaRPr lang="en-US"/>
          </a:p>
        </p:txBody>
      </p:sp>
    </p:spTree>
    <p:extLst>
      <p:ext uri="{BB962C8B-B14F-4D97-AF65-F5344CB8AC3E}">
        <p14:creationId xmlns:p14="http://schemas.microsoft.com/office/powerpoint/2010/main" val="3859679768"/>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5EA4878F-EE05-C740-9051-AF431520557C}" type="slidenum">
              <a:rPr lang="en-US" smtClean="0"/>
              <a:pPr>
                <a:defRPr/>
              </a:pPr>
              <a:t>‹#›</a:t>
            </a:fld>
            <a:endParaRPr lang="en-US" dirty="0"/>
          </a:p>
        </p:txBody>
      </p:sp>
    </p:spTree>
    <p:extLst>
      <p:ext uri="{BB962C8B-B14F-4D97-AF65-F5344CB8AC3E}">
        <p14:creationId xmlns:p14="http://schemas.microsoft.com/office/powerpoint/2010/main" val="2858288174"/>
      </p:ext>
    </p:extLst>
  </p:cSld>
  <p:clrMapOvr>
    <a:masterClrMapping/>
  </p:clrMapOvr>
</p:sldLayout>
</file>

<file path=ppt/slideLayouts/slideLayout500.xml><?xml version="1.0" encoding="utf-8"?>
<p:sldLayout xmlns:a="http://schemas.openxmlformats.org/drawingml/2006/main" xmlns:r="http://schemas.openxmlformats.org/officeDocument/2006/relationships" xmlns:p="http://schemas.openxmlformats.org/presentationml/2006/main" showMasterSp="0" type="tx">
  <p:cSld name="39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6940"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941"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942"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6943"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165585882"/>
      </p:ext>
    </p:extLst>
  </p:cSld>
  <p:clrMapOvr>
    <a:masterClrMapping/>
  </p:clrMapOvr>
  <p:transition spd="med"/>
</p:sldLayout>
</file>

<file path=ppt/slideLayouts/slideLayout501.xml><?xml version="1.0" encoding="utf-8"?>
<p:sldLayout xmlns:a="http://schemas.openxmlformats.org/drawingml/2006/main" xmlns:r="http://schemas.openxmlformats.org/officeDocument/2006/relationships" xmlns:p="http://schemas.openxmlformats.org/presentationml/2006/main" showMasterSp="0" type="tx">
  <p:cSld name="40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6950"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951"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946627195"/>
      </p:ext>
    </p:extLst>
  </p:cSld>
  <p:clrMapOvr>
    <a:masterClrMapping/>
  </p:clrMapOvr>
  <p:transition spd="med"/>
</p:sldLayout>
</file>

<file path=ppt/slideLayouts/slideLayout502.xml><?xml version="1.0" encoding="utf-8"?>
<p:sldLayout xmlns:a="http://schemas.openxmlformats.org/drawingml/2006/main" xmlns:r="http://schemas.openxmlformats.org/officeDocument/2006/relationships" xmlns:p="http://schemas.openxmlformats.org/presentationml/2006/main" showMasterSp="0" type="tx">
  <p:cSld name="44_Blank">
    <p:bg>
      <p:bgPr>
        <a:solidFill>
          <a:schemeClr val="accent3">
            <a:lumOff val="44000"/>
          </a:schemeClr>
        </a:solidFill>
        <a:effectLst/>
      </p:bgPr>
    </p:bg>
    <p:spTree>
      <p:nvGrpSpPr>
        <p:cNvPr id="1" name=""/>
        <p:cNvGrpSpPr/>
        <p:nvPr/>
      </p:nvGrpSpPr>
      <p:grpSpPr>
        <a:xfrm>
          <a:off x="0" y="0"/>
          <a:ext cx="0" cy="0"/>
          <a:chOff x="0" y="0"/>
          <a:chExt cx="0" cy="0"/>
        </a:xfrm>
      </p:grpSpPr>
      <p:sp>
        <p:nvSpPr>
          <p:cNvPr id="6958"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723564027"/>
      </p:ext>
    </p:extLst>
  </p:cSld>
  <p:clrMapOvr>
    <a:masterClrMapping/>
  </p:clrMapOvr>
  <p:transition spd="med"/>
</p:sldLayout>
</file>

<file path=ppt/slideLayouts/slideLayout503.xml><?xml version="1.0" encoding="utf-8"?>
<p:sldLayout xmlns:a="http://schemas.openxmlformats.org/drawingml/2006/main" xmlns:r="http://schemas.openxmlformats.org/officeDocument/2006/relationships" xmlns:p="http://schemas.openxmlformats.org/presentationml/2006/main" showMasterSp="0" type="tx">
  <p:cSld name="39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6965"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966"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967"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6968"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376548708"/>
      </p:ext>
    </p:extLst>
  </p:cSld>
  <p:clrMapOvr>
    <a:masterClrMapping/>
  </p:clrMapOvr>
  <p:transition spd="med"/>
</p:sldLayout>
</file>

<file path=ppt/slideLayouts/slideLayout504.xml><?xml version="1.0" encoding="utf-8"?>
<p:sldLayout xmlns:a="http://schemas.openxmlformats.org/drawingml/2006/main" xmlns:r="http://schemas.openxmlformats.org/officeDocument/2006/relationships" xmlns:p="http://schemas.openxmlformats.org/presentationml/2006/main" showMasterSp="0" type="tx">
  <p:cSld name="39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6975"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976"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6977"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978"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320035035"/>
      </p:ext>
    </p:extLst>
  </p:cSld>
  <p:clrMapOvr>
    <a:masterClrMapping/>
  </p:clrMapOvr>
  <p:transition spd="med"/>
</p:sldLayout>
</file>

<file path=ppt/slideLayouts/slideLayout505.xml><?xml version="1.0" encoding="utf-8"?>
<p:sldLayout xmlns:a="http://schemas.openxmlformats.org/drawingml/2006/main" xmlns:r="http://schemas.openxmlformats.org/officeDocument/2006/relationships" xmlns:p="http://schemas.openxmlformats.org/presentationml/2006/main" showMasterSp="0" type="tx">
  <p:cSld name="47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6985" name="Title Text"/>
          <p:cNvSpPr txBox="1">
            <a:spLocks noGrp="1"/>
          </p:cNvSpPr>
          <p:nvPr>
            <p:ph type="title"/>
          </p:nvPr>
        </p:nvSpPr>
        <p:spPr>
          <a:xfrm>
            <a:off x="685800" y="22860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986"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algn="ct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lgn="ctr">
              <a:defRPr b="1" i="0">
                <a:latin typeface="Arial" panose="020B0604020202020204" pitchFamily="34" charset="0"/>
                <a:ea typeface="Arial" panose="020B0604020202020204" pitchFamily="34" charset="0"/>
                <a:cs typeface="Arial" panose="020B0604020202020204" pitchFamily="34" charset="0"/>
                <a:sym typeface="Arial"/>
              </a:defRPr>
            </a:lvl3pPr>
            <a:lvl4pPr algn="ct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lgn="ct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987"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650427814"/>
      </p:ext>
    </p:extLst>
  </p:cSld>
  <p:clrMapOvr>
    <a:masterClrMapping/>
  </p:clrMapOvr>
  <p:transition spd="med"/>
</p:sldLayout>
</file>

<file path=ppt/slideLayouts/slideLayout506.xml><?xml version="1.0" encoding="utf-8"?>
<p:sldLayout xmlns:a="http://schemas.openxmlformats.org/drawingml/2006/main" xmlns:r="http://schemas.openxmlformats.org/officeDocument/2006/relationships" xmlns:p="http://schemas.openxmlformats.org/presentationml/2006/main" showMasterSp="0" type="tx">
  <p:cSld name="46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6994"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995"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99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58041236"/>
      </p:ext>
    </p:extLst>
  </p:cSld>
  <p:clrMapOvr>
    <a:masterClrMapping/>
  </p:clrMapOvr>
  <p:transition spd="med"/>
</p:sldLayout>
</file>

<file path=ppt/slideLayouts/slideLayout507.xml><?xml version="1.0" encoding="utf-8"?>
<p:sldLayout xmlns:a="http://schemas.openxmlformats.org/drawingml/2006/main" xmlns:r="http://schemas.openxmlformats.org/officeDocument/2006/relationships" xmlns:p="http://schemas.openxmlformats.org/presentationml/2006/main" showMasterSp="0" type="tx">
  <p:cSld name="39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7003"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7004"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7005"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677019774"/>
      </p:ext>
    </p:extLst>
  </p:cSld>
  <p:clrMapOvr>
    <a:masterClrMapping/>
  </p:clrMapOvr>
  <p:transition spd="med"/>
</p:sldLayout>
</file>

<file path=ppt/slideLayouts/slideLayout508.xml><?xml version="1.0" encoding="utf-8"?>
<p:sldLayout xmlns:a="http://schemas.openxmlformats.org/drawingml/2006/main" xmlns:r="http://schemas.openxmlformats.org/officeDocument/2006/relationships" xmlns:p="http://schemas.openxmlformats.org/presentationml/2006/main" showMasterSp="0" type="tx">
  <p:cSld name="40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7012"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7013"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701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962229272"/>
      </p:ext>
    </p:extLst>
  </p:cSld>
  <p:clrMapOvr>
    <a:masterClrMapping/>
  </p:clrMapOvr>
  <p:transition spd="med"/>
</p:sldLayout>
</file>

<file path=ppt/slideLayouts/slideLayout509.xml><?xml version="1.0" encoding="utf-8"?>
<p:sldLayout xmlns:a="http://schemas.openxmlformats.org/drawingml/2006/main" xmlns:r="http://schemas.openxmlformats.org/officeDocument/2006/relationships" xmlns:p="http://schemas.openxmlformats.org/presentationml/2006/main" showMasterSp="0" type="tx">
  <p:cSld name="40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7021"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7022"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7023"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702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991131826"/>
      </p:ext>
    </p:extLst>
  </p:cSld>
  <p:clrMapOvr>
    <a:masterClrMapping/>
  </p:clrMapOvr>
  <p:transition spd="med"/>
</p:sldLayout>
</file>

<file path=ppt/slideLayouts/slideLayout5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D8CFA707-6904-1D47-881A-499609A74886}" type="slidenum">
              <a:rPr lang="en-US" smtClean="0"/>
              <a:pPr>
                <a:defRPr/>
              </a:pPr>
              <a:t>‹#›</a:t>
            </a:fld>
            <a:endParaRPr lang="en-US" dirty="0"/>
          </a:p>
        </p:txBody>
      </p:sp>
    </p:spTree>
    <p:extLst>
      <p:ext uri="{BB962C8B-B14F-4D97-AF65-F5344CB8AC3E}">
        <p14:creationId xmlns:p14="http://schemas.microsoft.com/office/powerpoint/2010/main" val="788542745"/>
      </p:ext>
    </p:extLst>
  </p:cSld>
  <p:clrMapOvr>
    <a:masterClrMapping/>
  </p:clrMapOvr>
</p:sldLayout>
</file>

<file path=ppt/slideLayouts/slideLayout510.xml><?xml version="1.0" encoding="utf-8"?>
<p:sldLayout xmlns:a="http://schemas.openxmlformats.org/drawingml/2006/main" xmlns:r="http://schemas.openxmlformats.org/officeDocument/2006/relationships" xmlns:p="http://schemas.openxmlformats.org/presentationml/2006/main" showMasterSp="0" type="tx">
  <p:cSld name="41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7031"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7032"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08962972"/>
      </p:ext>
    </p:extLst>
  </p:cSld>
  <p:clrMapOvr>
    <a:masterClrMapping/>
  </p:clrMapOvr>
  <p:transition spd="med"/>
</p:sldLayout>
</file>

<file path=ppt/slideLayouts/slideLayout511.xml><?xml version="1.0" encoding="utf-8"?>
<p:sldLayout xmlns:a="http://schemas.openxmlformats.org/drawingml/2006/main" xmlns:r="http://schemas.openxmlformats.org/officeDocument/2006/relationships" xmlns:p="http://schemas.openxmlformats.org/presentationml/2006/main" showMasterSp="0" type="tx">
  <p:cSld name="45_Blank">
    <p:bg>
      <p:bgPr>
        <a:solidFill>
          <a:schemeClr val="accent3">
            <a:lumOff val="44000"/>
          </a:schemeClr>
        </a:solidFill>
        <a:effectLst/>
      </p:bgPr>
    </p:bg>
    <p:spTree>
      <p:nvGrpSpPr>
        <p:cNvPr id="1" name=""/>
        <p:cNvGrpSpPr/>
        <p:nvPr/>
      </p:nvGrpSpPr>
      <p:grpSpPr>
        <a:xfrm>
          <a:off x="0" y="0"/>
          <a:ext cx="0" cy="0"/>
          <a:chOff x="0" y="0"/>
          <a:chExt cx="0" cy="0"/>
        </a:xfrm>
      </p:grpSpPr>
      <p:sp>
        <p:nvSpPr>
          <p:cNvPr id="703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790494954"/>
      </p:ext>
    </p:extLst>
  </p:cSld>
  <p:clrMapOvr>
    <a:masterClrMapping/>
  </p:clrMapOvr>
  <p:transition spd="med"/>
</p:sldLayout>
</file>

<file path=ppt/slideLayouts/slideLayout512.xml><?xml version="1.0" encoding="utf-8"?>
<p:sldLayout xmlns:a="http://schemas.openxmlformats.org/drawingml/2006/main" xmlns:r="http://schemas.openxmlformats.org/officeDocument/2006/relationships" xmlns:p="http://schemas.openxmlformats.org/presentationml/2006/main" showMasterSp="0" type="tx">
  <p:cSld name="40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7046"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7047"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7048"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704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759172887"/>
      </p:ext>
    </p:extLst>
  </p:cSld>
  <p:clrMapOvr>
    <a:masterClrMapping/>
  </p:clrMapOvr>
  <p:transition spd="med"/>
</p:sldLayout>
</file>

<file path=ppt/slideLayouts/slideLayout513.xml><?xml version="1.0" encoding="utf-8"?>
<p:sldLayout xmlns:a="http://schemas.openxmlformats.org/drawingml/2006/main" xmlns:r="http://schemas.openxmlformats.org/officeDocument/2006/relationships" xmlns:p="http://schemas.openxmlformats.org/presentationml/2006/main" showMasterSp="0" type="tx">
  <p:cSld name="40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7056"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7057"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7058"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705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649178417"/>
      </p:ext>
    </p:extLst>
  </p:cSld>
  <p:clrMapOvr>
    <a:masterClrMapping/>
  </p:clrMapOvr>
  <p:transition spd="med"/>
</p:sldLayout>
</file>

<file path=ppt/slideLayouts/slideLayout514.xml><?xml version="1.0" encoding="utf-8"?>
<p:sldLayout xmlns:a="http://schemas.openxmlformats.org/drawingml/2006/main" xmlns:r="http://schemas.openxmlformats.org/officeDocument/2006/relationships" xmlns:p="http://schemas.openxmlformats.org/presentationml/2006/main" showMasterSp="0" type="tx">
  <p:cSld name="48_Title Slide">
    <p:bg>
      <p:bgPr>
        <a:solidFill>
          <a:srgbClr val="9CDCDA"/>
        </a:solidFill>
        <a:effectLst/>
      </p:bgPr>
    </p:bg>
    <p:spTree>
      <p:nvGrpSpPr>
        <p:cNvPr id="1" name=""/>
        <p:cNvGrpSpPr/>
        <p:nvPr/>
      </p:nvGrpSpPr>
      <p:grpSpPr>
        <a:xfrm>
          <a:off x="0" y="0"/>
          <a:ext cx="0" cy="0"/>
          <a:chOff x="0" y="0"/>
          <a:chExt cx="0" cy="0"/>
        </a:xfrm>
      </p:grpSpPr>
      <p:grpSp>
        <p:nvGrpSpPr>
          <p:cNvPr id="7162" name="Group 2"/>
          <p:cNvGrpSpPr/>
          <p:nvPr/>
        </p:nvGrpSpPr>
        <p:grpSpPr>
          <a:xfrm>
            <a:off x="-344782" y="-185362"/>
            <a:ext cx="9600389" cy="7484110"/>
            <a:chOff x="0" y="0"/>
            <a:chExt cx="9600387" cy="7484108"/>
          </a:xfrm>
        </p:grpSpPr>
        <p:grpSp>
          <p:nvGrpSpPr>
            <p:cNvPr id="7147" name="Group 3"/>
            <p:cNvGrpSpPr/>
            <p:nvPr/>
          </p:nvGrpSpPr>
          <p:grpSpPr>
            <a:xfrm>
              <a:off x="-1" y="0"/>
              <a:ext cx="9600389" cy="7484109"/>
              <a:chOff x="0" y="0"/>
              <a:chExt cx="9600387" cy="7484108"/>
            </a:xfrm>
          </p:grpSpPr>
          <p:sp>
            <p:nvSpPr>
              <p:cNvPr id="7066" name="Freeform 4"/>
              <p:cNvSpPr/>
              <p:nvPr/>
            </p:nvSpPr>
            <p:spPr>
              <a:xfrm>
                <a:off x="5618462" y="4942316"/>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67" name="Freeform 5"/>
              <p:cNvSpPr/>
              <p:nvPr/>
            </p:nvSpPr>
            <p:spPr>
              <a:xfrm>
                <a:off x="3961387" y="4321764"/>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68" name="Freeform 6"/>
              <p:cNvSpPr/>
              <p:nvPr/>
            </p:nvSpPr>
            <p:spPr>
              <a:xfrm>
                <a:off x="4010461" y="5063256"/>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69" name="Freeform 7"/>
              <p:cNvSpPr/>
              <p:nvPr/>
            </p:nvSpPr>
            <p:spPr>
              <a:xfrm>
                <a:off x="4541679" y="5942791"/>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70" name="Freeform 8"/>
              <p:cNvSpPr/>
              <p:nvPr/>
            </p:nvSpPr>
            <p:spPr>
              <a:xfrm>
                <a:off x="6733506" y="311607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71" name="Freeform 9"/>
              <p:cNvSpPr/>
              <p:nvPr/>
            </p:nvSpPr>
            <p:spPr>
              <a:xfrm>
                <a:off x="5261274" y="34707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72"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73" name="Freeform 11"/>
              <p:cNvSpPr/>
              <p:nvPr/>
            </p:nvSpPr>
            <p:spPr>
              <a:xfrm rot="20976685" flipH="1">
                <a:off x="5096557" y="5580902"/>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74" name="Freeform 12"/>
              <p:cNvSpPr/>
              <p:nvPr/>
            </p:nvSpPr>
            <p:spPr>
              <a:xfrm>
                <a:off x="3259445" y="4947861"/>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75" name="Freeform 13"/>
              <p:cNvSpPr/>
              <p:nvPr/>
            </p:nvSpPr>
            <p:spPr>
              <a:xfrm rot="16244410" flipH="1">
                <a:off x="6148117" y="6171533"/>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76" name="Freeform 14"/>
              <p:cNvSpPr/>
              <p:nvPr/>
            </p:nvSpPr>
            <p:spPr>
              <a:xfrm rot="6018034">
                <a:off x="3545525" y="5950861"/>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77" name="Freeform 15"/>
              <p:cNvSpPr/>
              <p:nvPr/>
            </p:nvSpPr>
            <p:spPr>
              <a:xfrm rot="6284068">
                <a:off x="5762435" y="5143850"/>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78" name="Freeform 16"/>
              <p:cNvSpPr/>
              <p:nvPr/>
            </p:nvSpPr>
            <p:spPr>
              <a:xfrm rot="8472242" flipH="1">
                <a:off x="5444459" y="3842039"/>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79" name="Freeform 17"/>
              <p:cNvSpPr/>
              <p:nvPr/>
            </p:nvSpPr>
            <p:spPr>
              <a:xfrm rot="563450" flipH="1">
                <a:off x="3255099" y="3953342"/>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80" name="Freeform 18"/>
              <p:cNvSpPr/>
              <p:nvPr/>
            </p:nvSpPr>
            <p:spPr>
              <a:xfrm>
                <a:off x="2305349" y="4529566"/>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81" name="Freeform 19"/>
              <p:cNvSpPr/>
              <p:nvPr/>
            </p:nvSpPr>
            <p:spPr>
              <a:xfrm>
                <a:off x="648275" y="4309064"/>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82" name="Freeform 20"/>
              <p:cNvSpPr/>
              <p:nvPr/>
            </p:nvSpPr>
            <p:spPr>
              <a:xfrm>
                <a:off x="621149" y="4993406"/>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83" name="Freeform 21"/>
              <p:cNvSpPr/>
              <p:nvPr/>
            </p:nvSpPr>
            <p:spPr>
              <a:xfrm rot="19469908">
                <a:off x="1582520" y="6224577"/>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84" name="Freeform 22"/>
              <p:cNvSpPr/>
              <p:nvPr/>
            </p:nvSpPr>
            <p:spPr>
              <a:xfrm>
                <a:off x="3306093" y="3312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85" name="Freeform 23"/>
              <p:cNvSpPr/>
              <p:nvPr/>
            </p:nvSpPr>
            <p:spPr>
              <a:xfrm>
                <a:off x="1948162" y="34580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86" name="Freeform 24"/>
              <p:cNvSpPr/>
              <p:nvPr/>
            </p:nvSpPr>
            <p:spPr>
              <a:xfrm rot="3318475">
                <a:off x="261010" y="3479618"/>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87" name="Freeform 25"/>
              <p:cNvSpPr/>
              <p:nvPr/>
            </p:nvSpPr>
            <p:spPr>
              <a:xfrm rot="20976685" flipH="1">
                <a:off x="1783444" y="5568202"/>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88" name="Freeform 26"/>
              <p:cNvSpPr/>
              <p:nvPr/>
            </p:nvSpPr>
            <p:spPr>
              <a:xfrm>
                <a:off x="346382" y="4878011"/>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89" name="Freeform 27"/>
              <p:cNvSpPr/>
              <p:nvPr/>
            </p:nvSpPr>
            <p:spPr>
              <a:xfrm rot="16244410" flipH="1">
                <a:off x="2815954" y="6133433"/>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90" name="Freeform 28"/>
              <p:cNvSpPr/>
              <p:nvPr/>
            </p:nvSpPr>
            <p:spPr>
              <a:xfrm rot="5508135">
                <a:off x="390432" y="5860942"/>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91" name="Freeform 29"/>
              <p:cNvSpPr/>
              <p:nvPr/>
            </p:nvSpPr>
            <p:spPr>
              <a:xfrm rot="6284068">
                <a:off x="2220722" y="488508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92" name="Freeform 30"/>
              <p:cNvSpPr/>
              <p:nvPr/>
            </p:nvSpPr>
            <p:spPr>
              <a:xfrm rot="8472242" flipH="1">
                <a:off x="1883697" y="3486439"/>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93" name="Freeform 31"/>
              <p:cNvSpPr/>
              <p:nvPr/>
            </p:nvSpPr>
            <p:spPr>
              <a:xfrm rot="563450" flipH="1">
                <a:off x="1199287" y="3731092"/>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94" name="Freeform 32"/>
              <p:cNvSpPr/>
              <p:nvPr/>
            </p:nvSpPr>
            <p:spPr>
              <a:xfrm>
                <a:off x="2278362" y="1576815"/>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95" name="Freeform 33"/>
              <p:cNvSpPr/>
              <p:nvPr/>
            </p:nvSpPr>
            <p:spPr>
              <a:xfrm>
                <a:off x="621287" y="956264"/>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96" name="Freeform 34"/>
              <p:cNvSpPr/>
              <p:nvPr/>
            </p:nvSpPr>
            <p:spPr>
              <a:xfrm>
                <a:off x="346511" y="2002556"/>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97" name="Freeform 35"/>
              <p:cNvSpPr/>
              <p:nvPr/>
            </p:nvSpPr>
            <p:spPr>
              <a:xfrm>
                <a:off x="1544479" y="2882090"/>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98" name="Freeform 36"/>
              <p:cNvSpPr/>
              <p:nvPr/>
            </p:nvSpPr>
            <p:spPr>
              <a:xfrm>
                <a:off x="3279106" y="20777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99" name="Freeform 37"/>
              <p:cNvSpPr/>
              <p:nvPr/>
            </p:nvSpPr>
            <p:spPr>
              <a:xfrm>
                <a:off x="1921174" y="35285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00" name="Freeform 38"/>
              <p:cNvSpPr/>
              <p:nvPr/>
            </p:nvSpPr>
            <p:spPr>
              <a:xfrm rot="3318475">
                <a:off x="670585" y="1458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01" name="Freeform 39"/>
              <p:cNvSpPr/>
              <p:nvPr/>
            </p:nvSpPr>
            <p:spPr>
              <a:xfrm rot="20976685" flipH="1">
                <a:off x="1756457" y="2215402"/>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02" name="Freeform 40"/>
              <p:cNvSpPr/>
              <p:nvPr/>
            </p:nvSpPr>
            <p:spPr>
              <a:xfrm>
                <a:off x="662295" y="1696660"/>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03" name="Freeform 41"/>
              <p:cNvSpPr/>
              <p:nvPr/>
            </p:nvSpPr>
            <p:spPr>
              <a:xfrm rot="16244410" flipH="1">
                <a:off x="2769917" y="2539333"/>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04" name="Freeform 42"/>
              <p:cNvSpPr/>
              <p:nvPr/>
            </p:nvSpPr>
            <p:spPr>
              <a:xfrm rot="2428453">
                <a:off x="193818" y="2916706"/>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05"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06" name="Freeform 44"/>
              <p:cNvSpPr/>
              <p:nvPr/>
            </p:nvSpPr>
            <p:spPr>
              <a:xfrm rot="8472242" flipH="1">
                <a:off x="1856709" y="381289"/>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07" name="Freeform 45"/>
              <p:cNvSpPr/>
              <p:nvPr/>
            </p:nvSpPr>
            <p:spPr>
              <a:xfrm rot="563450" flipH="1">
                <a:off x="372199" y="587841"/>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08" name="Freeform 46"/>
              <p:cNvSpPr/>
              <p:nvPr/>
            </p:nvSpPr>
            <p:spPr>
              <a:xfrm>
                <a:off x="5604174" y="1576815"/>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09" name="Freeform 47"/>
              <p:cNvSpPr/>
              <p:nvPr/>
            </p:nvSpPr>
            <p:spPr>
              <a:xfrm>
                <a:off x="3947100" y="956264"/>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10" name="Freeform 48"/>
              <p:cNvSpPr/>
              <p:nvPr/>
            </p:nvSpPr>
            <p:spPr>
              <a:xfrm>
                <a:off x="3672324" y="2002556"/>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11" name="Freeform 49"/>
              <p:cNvSpPr/>
              <p:nvPr/>
            </p:nvSpPr>
            <p:spPr>
              <a:xfrm>
                <a:off x="4870292" y="2882090"/>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12" name="Freeform 50"/>
              <p:cNvSpPr/>
              <p:nvPr/>
            </p:nvSpPr>
            <p:spPr>
              <a:xfrm>
                <a:off x="6604919" y="20777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13" name="Freeform 51"/>
              <p:cNvSpPr/>
              <p:nvPr/>
            </p:nvSpPr>
            <p:spPr>
              <a:xfrm>
                <a:off x="5246987" y="35285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14"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15" name="Freeform 53"/>
              <p:cNvSpPr/>
              <p:nvPr/>
            </p:nvSpPr>
            <p:spPr>
              <a:xfrm rot="20976685" flipH="1">
                <a:off x="5082270" y="2215402"/>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16" name="Freeform 54"/>
              <p:cNvSpPr/>
              <p:nvPr/>
            </p:nvSpPr>
            <p:spPr>
              <a:xfrm>
                <a:off x="3397557" y="1887160"/>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17" name="Freeform 55"/>
              <p:cNvSpPr/>
              <p:nvPr/>
            </p:nvSpPr>
            <p:spPr>
              <a:xfrm rot="16244410" flipH="1">
                <a:off x="6095729" y="2539333"/>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18" name="Freeform 56"/>
              <p:cNvSpPr/>
              <p:nvPr/>
            </p:nvSpPr>
            <p:spPr>
              <a:xfrm rot="2428453">
                <a:off x="3519630" y="2916706"/>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19"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20" name="Freeform 58"/>
              <p:cNvSpPr/>
              <p:nvPr/>
            </p:nvSpPr>
            <p:spPr>
              <a:xfrm rot="8472242" flipH="1">
                <a:off x="5182522" y="381289"/>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21" name="Freeform 59"/>
              <p:cNvSpPr/>
              <p:nvPr/>
            </p:nvSpPr>
            <p:spPr>
              <a:xfrm rot="563450" flipH="1">
                <a:off x="3336061" y="587841"/>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22" name="Freeform 60"/>
              <p:cNvSpPr/>
              <p:nvPr/>
            </p:nvSpPr>
            <p:spPr>
              <a:xfrm flipH="1">
                <a:off x="8466529" y="157205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23" name="Freeform 61"/>
              <p:cNvSpPr/>
              <p:nvPr/>
            </p:nvSpPr>
            <p:spPr>
              <a:xfrm>
                <a:off x="7274500" y="9705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24" name="Freeform 62"/>
              <p:cNvSpPr/>
              <p:nvPr/>
            </p:nvSpPr>
            <p:spPr>
              <a:xfrm>
                <a:off x="6999723" y="20168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25" name="Freeform 63"/>
              <p:cNvSpPr/>
              <p:nvPr/>
            </p:nvSpPr>
            <p:spPr>
              <a:xfrm>
                <a:off x="8483442" y="280112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26" name="Freeform 64"/>
              <p:cNvSpPr/>
              <p:nvPr/>
            </p:nvSpPr>
            <p:spPr>
              <a:xfrm>
                <a:off x="8021937" y="2337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27" name="Freeform 65"/>
              <p:cNvSpPr/>
              <p:nvPr/>
            </p:nvSpPr>
            <p:spPr>
              <a:xfrm rot="3318475">
                <a:off x="6944385" y="217305"/>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28" name="Freeform 66"/>
              <p:cNvSpPr/>
              <p:nvPr/>
            </p:nvSpPr>
            <p:spPr>
              <a:xfrm rot="20976685" flipH="1">
                <a:off x="8409669" y="22296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29" name="Freeform 67"/>
              <p:cNvSpPr/>
              <p:nvPr/>
            </p:nvSpPr>
            <p:spPr>
              <a:xfrm>
                <a:off x="7239307" y="16918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30" name="Freeform 68"/>
              <p:cNvSpPr/>
              <p:nvPr/>
            </p:nvSpPr>
            <p:spPr>
              <a:xfrm rot="16244410" flipH="1">
                <a:off x="8619854" y="5315871"/>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31" name="Freeform 69"/>
              <p:cNvSpPr/>
              <p:nvPr/>
            </p:nvSpPr>
            <p:spPr>
              <a:xfrm rot="2428453">
                <a:off x="7056580" y="2797643"/>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32" name="Freeform 70"/>
              <p:cNvSpPr/>
              <p:nvPr/>
            </p:nvSpPr>
            <p:spPr>
              <a:xfrm rot="6284068">
                <a:off x="8142097" y="15068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33" name="Freeform 71"/>
              <p:cNvSpPr/>
              <p:nvPr/>
            </p:nvSpPr>
            <p:spPr>
              <a:xfrm rot="10211466" flipH="1">
                <a:off x="8527092" y="26243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34" name="Freeform 72"/>
              <p:cNvSpPr/>
              <p:nvPr/>
            </p:nvSpPr>
            <p:spPr>
              <a:xfrm rot="563450" flipH="1">
                <a:off x="6472961" y="9450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35" name="Freeform 73"/>
              <p:cNvSpPr/>
              <p:nvPr/>
            </p:nvSpPr>
            <p:spPr>
              <a:xfrm rot="6521641">
                <a:off x="8535032" y="493356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36" name="Freeform 74"/>
              <p:cNvSpPr/>
              <p:nvPr/>
            </p:nvSpPr>
            <p:spPr>
              <a:xfrm>
                <a:off x="7274500" y="4323352"/>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37" name="Freeform 75"/>
              <p:cNvSpPr/>
              <p:nvPr/>
            </p:nvSpPr>
            <p:spPr>
              <a:xfrm>
                <a:off x="6999723" y="53696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38" name="Freeform 76"/>
              <p:cNvSpPr/>
              <p:nvPr/>
            </p:nvSpPr>
            <p:spPr>
              <a:xfrm rot="5844778">
                <a:off x="8373061" y="6010519"/>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39" name="Freeform 77"/>
              <p:cNvSpPr/>
              <p:nvPr/>
            </p:nvSpPr>
            <p:spPr>
              <a:xfrm>
                <a:off x="8060037" y="34341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40" name="Freeform 78"/>
              <p:cNvSpPr/>
              <p:nvPr/>
            </p:nvSpPr>
            <p:spPr>
              <a:xfrm rot="3318475">
                <a:off x="6887235" y="3492318"/>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41" name="Freeform 79"/>
              <p:cNvSpPr/>
              <p:nvPr/>
            </p:nvSpPr>
            <p:spPr>
              <a:xfrm rot="20976685" flipH="1">
                <a:off x="8219169" y="606032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42" name="Freeform 80"/>
              <p:cNvSpPr/>
              <p:nvPr/>
            </p:nvSpPr>
            <p:spPr>
              <a:xfrm>
                <a:off x="6724957" y="52542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43" name="Freeform 81"/>
              <p:cNvSpPr/>
              <p:nvPr/>
            </p:nvSpPr>
            <p:spPr>
              <a:xfrm rot="6820032">
                <a:off x="7020644" y="6051632"/>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44" name="Freeform 82"/>
              <p:cNvSpPr/>
              <p:nvPr/>
            </p:nvSpPr>
            <p:spPr>
              <a:xfrm rot="6284068">
                <a:off x="7646797" y="43643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45" name="Freeform 83"/>
              <p:cNvSpPr/>
              <p:nvPr/>
            </p:nvSpPr>
            <p:spPr>
              <a:xfrm rot="5149041" flipH="1">
                <a:off x="8487826" y="3611163"/>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46" name="Freeform 84"/>
              <p:cNvSpPr/>
              <p:nvPr/>
            </p:nvSpPr>
            <p:spPr>
              <a:xfrm rot="563450" flipH="1">
                <a:off x="6720612" y="405017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7161" name="Group 85"/>
            <p:cNvGrpSpPr/>
            <p:nvPr/>
          </p:nvGrpSpPr>
          <p:grpSpPr>
            <a:xfrm>
              <a:off x="457576" y="3078104"/>
              <a:ext cx="8861343" cy="2353739"/>
              <a:chOff x="0" y="0"/>
              <a:chExt cx="8861342" cy="2353737"/>
            </a:xfrm>
          </p:grpSpPr>
          <p:sp>
            <p:nvSpPr>
              <p:cNvPr id="7148" name="Freeform 86"/>
              <p:cNvSpPr/>
              <p:nvPr/>
            </p:nvSpPr>
            <p:spPr>
              <a:xfrm rot="17967916">
                <a:off x="279391" y="482782"/>
                <a:ext cx="1599038" cy="1574979"/>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7151" name="Group 87"/>
              <p:cNvGrpSpPr/>
              <p:nvPr/>
            </p:nvGrpSpPr>
            <p:grpSpPr>
              <a:xfrm>
                <a:off x="115804" y="633093"/>
                <a:ext cx="8745539" cy="223839"/>
                <a:chOff x="0" y="0"/>
                <a:chExt cx="8745537" cy="223837"/>
              </a:xfrm>
            </p:grpSpPr>
            <p:sp>
              <p:nvSpPr>
                <p:cNvPr id="7149" name="AutoShape 88"/>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50" name="Rectangle 89"/>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7154" name="Group 90"/>
              <p:cNvGrpSpPr/>
              <p:nvPr/>
            </p:nvGrpSpPr>
            <p:grpSpPr>
              <a:xfrm>
                <a:off x="7854" y="542606"/>
                <a:ext cx="8745539" cy="223838"/>
                <a:chOff x="0" y="0"/>
                <a:chExt cx="8745537" cy="223837"/>
              </a:xfrm>
            </p:grpSpPr>
            <p:sp>
              <p:nvSpPr>
                <p:cNvPr id="7152" name="AutoShape 91"/>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53" name="Rectangle 92"/>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7160" name="Group 93"/>
              <p:cNvGrpSpPr/>
              <p:nvPr/>
            </p:nvGrpSpPr>
            <p:grpSpPr>
              <a:xfrm>
                <a:off x="55773" y="-1"/>
                <a:ext cx="1969680" cy="1978085"/>
                <a:chOff x="0" y="0"/>
                <a:chExt cx="1969678" cy="1978083"/>
              </a:xfrm>
            </p:grpSpPr>
            <p:sp>
              <p:nvSpPr>
                <p:cNvPr id="7155" name="Freeform 94"/>
                <p:cNvSpPr/>
                <p:nvPr/>
              </p:nvSpPr>
              <p:spPr>
                <a:xfrm rot="17970461">
                  <a:off x="255092" y="270419"/>
                  <a:ext cx="1459495" cy="1437246"/>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56" name="Freeform 95"/>
                <p:cNvSpPr/>
                <p:nvPr/>
              </p:nvSpPr>
              <p:spPr>
                <a:xfrm>
                  <a:off x="84916" y="970340"/>
                  <a:ext cx="1019546" cy="573293"/>
                </a:xfrm>
                <a:custGeom>
                  <a:avLst/>
                  <a:gdLst/>
                  <a:ahLst/>
                  <a:cxnLst>
                    <a:cxn ang="0">
                      <a:pos x="wd2" y="hd2"/>
                    </a:cxn>
                    <a:cxn ang="5400000">
                      <a:pos x="wd2" y="hd2"/>
                    </a:cxn>
                    <a:cxn ang="10800000">
                      <a:pos x="wd2" y="hd2"/>
                    </a:cxn>
                    <a:cxn ang="16200000">
                      <a:pos x="wd2" y="hd2"/>
                    </a:cxn>
                  </a:cxnLst>
                  <a:rect l="0" t="0" r="r" b="b"/>
                  <a:pathLst>
                    <a:path w="21109" h="21026" extrusionOk="0">
                      <a:moveTo>
                        <a:pt x="43" y="7658"/>
                      </a:moveTo>
                      <a:cubicBezTo>
                        <a:pt x="24" y="11250"/>
                        <a:pt x="1874" y="14525"/>
                        <a:pt x="4074" y="16706"/>
                      </a:cubicBezTo>
                      <a:cubicBezTo>
                        <a:pt x="6274" y="18888"/>
                        <a:pt x="10523" y="20018"/>
                        <a:pt x="13248" y="20680"/>
                      </a:cubicBezTo>
                      <a:cubicBezTo>
                        <a:pt x="15974" y="21342"/>
                        <a:pt x="19325" y="20898"/>
                        <a:pt x="20414" y="20641"/>
                      </a:cubicBezTo>
                      <a:cubicBezTo>
                        <a:pt x="21502" y="20384"/>
                        <a:pt x="21340" y="19740"/>
                        <a:pt x="19741" y="19172"/>
                      </a:cubicBezTo>
                      <a:cubicBezTo>
                        <a:pt x="18141" y="18603"/>
                        <a:pt x="13200" y="18320"/>
                        <a:pt x="10820" y="17258"/>
                      </a:cubicBezTo>
                      <a:cubicBezTo>
                        <a:pt x="8439" y="16196"/>
                        <a:pt x="6833" y="14585"/>
                        <a:pt x="5421" y="12832"/>
                      </a:cubicBezTo>
                      <a:cubicBezTo>
                        <a:pt x="4009" y="11080"/>
                        <a:pt x="2881" y="8312"/>
                        <a:pt x="2369" y="6763"/>
                      </a:cubicBezTo>
                      <a:cubicBezTo>
                        <a:pt x="1857" y="5215"/>
                        <a:pt x="2312" y="4685"/>
                        <a:pt x="2371" y="3564"/>
                      </a:cubicBezTo>
                      <a:cubicBezTo>
                        <a:pt x="2430" y="2443"/>
                        <a:pt x="2834" y="369"/>
                        <a:pt x="2690" y="56"/>
                      </a:cubicBezTo>
                      <a:cubicBezTo>
                        <a:pt x="2545" y="-258"/>
                        <a:pt x="1873" y="825"/>
                        <a:pt x="1493" y="1673"/>
                      </a:cubicBezTo>
                      <a:cubicBezTo>
                        <a:pt x="1114" y="2520"/>
                        <a:pt x="616" y="4163"/>
                        <a:pt x="375" y="5174"/>
                      </a:cubicBezTo>
                      <a:cubicBezTo>
                        <a:pt x="134" y="6184"/>
                        <a:pt x="-98" y="6313"/>
                        <a:pt x="43" y="7658"/>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57" name="Freeform 96"/>
                <p:cNvSpPr/>
                <p:nvPr/>
              </p:nvSpPr>
              <p:spPr>
                <a:xfrm>
                  <a:off x="76732" y="181550"/>
                  <a:ext cx="919479" cy="1054305"/>
                </a:xfrm>
                <a:custGeom>
                  <a:avLst/>
                  <a:gdLst/>
                  <a:ahLst/>
                  <a:cxnLst>
                    <a:cxn ang="0">
                      <a:pos x="wd2" y="hd2"/>
                    </a:cxn>
                    <a:cxn ang="5400000">
                      <a:pos x="wd2" y="hd2"/>
                    </a:cxn>
                    <a:cxn ang="10800000">
                      <a:pos x="wd2" y="hd2"/>
                    </a:cxn>
                    <a:cxn ang="16200000">
                      <a:pos x="wd2" y="hd2"/>
                    </a:cxn>
                  </a:cxnLst>
                  <a:rect l="0" t="0" r="r" b="b"/>
                  <a:pathLst>
                    <a:path w="20973" h="21299" extrusionOk="0">
                      <a:moveTo>
                        <a:pt x="132" y="21054"/>
                      </a:moveTo>
                      <a:cubicBezTo>
                        <a:pt x="42" y="20611"/>
                        <a:pt x="-239" y="19368"/>
                        <a:pt x="458" y="18043"/>
                      </a:cubicBezTo>
                      <a:cubicBezTo>
                        <a:pt x="1148" y="16729"/>
                        <a:pt x="2445" y="15121"/>
                        <a:pt x="4311" y="13135"/>
                      </a:cubicBezTo>
                      <a:cubicBezTo>
                        <a:pt x="6207" y="11150"/>
                        <a:pt x="9473" y="8072"/>
                        <a:pt x="11751" y="6119"/>
                      </a:cubicBezTo>
                      <a:cubicBezTo>
                        <a:pt x="14018" y="4161"/>
                        <a:pt x="16493" y="2414"/>
                        <a:pt x="17951" y="1418"/>
                      </a:cubicBezTo>
                      <a:cubicBezTo>
                        <a:pt x="19415" y="412"/>
                        <a:pt x="20144" y="206"/>
                        <a:pt x="20529" y="94"/>
                      </a:cubicBezTo>
                      <a:cubicBezTo>
                        <a:pt x="20921" y="-29"/>
                        <a:pt x="21361" y="-180"/>
                        <a:pt x="20364" y="702"/>
                      </a:cubicBezTo>
                      <a:cubicBezTo>
                        <a:pt x="19386" y="1579"/>
                        <a:pt x="16905" y="3311"/>
                        <a:pt x="14623" y="5341"/>
                      </a:cubicBezTo>
                      <a:cubicBezTo>
                        <a:pt x="12362" y="7382"/>
                        <a:pt x="8647" y="10859"/>
                        <a:pt x="6754" y="12912"/>
                      </a:cubicBezTo>
                      <a:cubicBezTo>
                        <a:pt x="4860" y="14964"/>
                        <a:pt x="3831" y="16480"/>
                        <a:pt x="3218" y="17674"/>
                      </a:cubicBezTo>
                      <a:cubicBezTo>
                        <a:pt x="2605" y="18867"/>
                        <a:pt x="3426" y="19451"/>
                        <a:pt x="3064" y="20041"/>
                      </a:cubicBezTo>
                      <a:cubicBezTo>
                        <a:pt x="2703" y="20630"/>
                        <a:pt x="1534" y="21080"/>
                        <a:pt x="1052" y="21250"/>
                      </a:cubicBezTo>
                      <a:cubicBezTo>
                        <a:pt x="570" y="21420"/>
                        <a:pt x="327" y="21099"/>
                        <a:pt x="132" y="21054"/>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58" name="Freeform 97"/>
                <p:cNvSpPr/>
                <p:nvPr/>
              </p:nvSpPr>
              <p:spPr>
                <a:xfrm>
                  <a:off x="657793" y="361362"/>
                  <a:ext cx="722090" cy="975709"/>
                </a:xfrm>
                <a:custGeom>
                  <a:avLst/>
                  <a:gdLst/>
                  <a:ahLst/>
                  <a:cxnLst>
                    <a:cxn ang="0">
                      <a:pos x="wd2" y="hd2"/>
                    </a:cxn>
                    <a:cxn ang="5400000">
                      <a:pos x="wd2" y="hd2"/>
                    </a:cxn>
                    <a:cxn ang="10800000">
                      <a:pos x="wd2" y="hd2"/>
                    </a:cxn>
                    <a:cxn ang="16200000">
                      <a:pos x="wd2" y="hd2"/>
                    </a:cxn>
                  </a:cxnLst>
                  <a:rect l="0" t="0" r="r" b="b"/>
                  <a:pathLst>
                    <a:path w="20674" h="21155" extrusionOk="0">
                      <a:moveTo>
                        <a:pt x="1309" y="16511"/>
                      </a:moveTo>
                      <a:cubicBezTo>
                        <a:pt x="394" y="15291"/>
                        <a:pt x="-677" y="13905"/>
                        <a:pt x="556" y="11424"/>
                      </a:cubicBezTo>
                      <a:cubicBezTo>
                        <a:pt x="1789" y="8943"/>
                        <a:pt x="6989" y="3370"/>
                        <a:pt x="8689" y="1573"/>
                      </a:cubicBezTo>
                      <a:cubicBezTo>
                        <a:pt x="10389" y="-223"/>
                        <a:pt x="11481" y="-425"/>
                        <a:pt x="10767" y="681"/>
                      </a:cubicBezTo>
                      <a:cubicBezTo>
                        <a:pt x="10053" y="1787"/>
                        <a:pt x="5763" y="6068"/>
                        <a:pt x="4386" y="8187"/>
                      </a:cubicBezTo>
                      <a:cubicBezTo>
                        <a:pt x="3009" y="10307"/>
                        <a:pt x="2294" y="11969"/>
                        <a:pt x="2494" y="13439"/>
                      </a:cubicBezTo>
                      <a:cubicBezTo>
                        <a:pt x="2694" y="14908"/>
                        <a:pt x="3529" y="16007"/>
                        <a:pt x="5614" y="17044"/>
                      </a:cubicBezTo>
                      <a:cubicBezTo>
                        <a:pt x="7700" y="18080"/>
                        <a:pt x="12562" y="19052"/>
                        <a:pt x="14987" y="19634"/>
                      </a:cubicBezTo>
                      <a:cubicBezTo>
                        <a:pt x="17412" y="20217"/>
                        <a:pt x="19344" y="20275"/>
                        <a:pt x="20133" y="20528"/>
                      </a:cubicBezTo>
                      <a:cubicBezTo>
                        <a:pt x="20923" y="20781"/>
                        <a:pt x="20911" y="21175"/>
                        <a:pt x="19665" y="21155"/>
                      </a:cubicBezTo>
                      <a:cubicBezTo>
                        <a:pt x="18420" y="21134"/>
                        <a:pt x="14928" y="20822"/>
                        <a:pt x="12667" y="20423"/>
                      </a:cubicBezTo>
                      <a:cubicBezTo>
                        <a:pt x="10405" y="20024"/>
                        <a:pt x="7938" y="19423"/>
                        <a:pt x="6054" y="18772"/>
                      </a:cubicBezTo>
                      <a:cubicBezTo>
                        <a:pt x="4169" y="18122"/>
                        <a:pt x="2298" y="17705"/>
                        <a:pt x="1309" y="16511"/>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59" name="Freeform 98"/>
                <p:cNvSpPr/>
                <p:nvPr/>
              </p:nvSpPr>
              <p:spPr>
                <a:xfrm>
                  <a:off x="438652" y="751192"/>
                  <a:ext cx="462944" cy="494149"/>
                </a:xfrm>
                <a:custGeom>
                  <a:avLst/>
                  <a:gdLst/>
                  <a:ahLst/>
                  <a:cxnLst>
                    <a:cxn ang="0">
                      <a:pos x="wd2" y="hd2"/>
                    </a:cxn>
                    <a:cxn ang="5400000">
                      <a:pos x="wd2" y="hd2"/>
                    </a:cxn>
                    <a:cxn ang="10800000">
                      <a:pos x="wd2" y="hd2"/>
                    </a:cxn>
                    <a:cxn ang="16200000">
                      <a:pos x="wd2" y="hd2"/>
                    </a:cxn>
                  </a:cxnLst>
                  <a:rect l="0" t="0" r="r" b="b"/>
                  <a:pathLst>
                    <a:path w="19190" h="19533" extrusionOk="0">
                      <a:moveTo>
                        <a:pt x="1912" y="16373"/>
                      </a:moveTo>
                      <a:cubicBezTo>
                        <a:pt x="-270" y="15559"/>
                        <a:pt x="-847" y="13507"/>
                        <a:pt x="1573" y="10941"/>
                      </a:cubicBezTo>
                      <a:cubicBezTo>
                        <a:pt x="4377" y="7179"/>
                        <a:pt x="4224" y="5329"/>
                        <a:pt x="13014" y="94"/>
                      </a:cubicBezTo>
                      <a:cubicBezTo>
                        <a:pt x="13949" y="-701"/>
                        <a:pt x="11150" y="3740"/>
                        <a:pt x="10845" y="5628"/>
                      </a:cubicBezTo>
                      <a:cubicBezTo>
                        <a:pt x="10540" y="7517"/>
                        <a:pt x="10774" y="9826"/>
                        <a:pt x="11235" y="11478"/>
                      </a:cubicBezTo>
                      <a:cubicBezTo>
                        <a:pt x="11696" y="13130"/>
                        <a:pt x="12320" y="14324"/>
                        <a:pt x="13587" y="15580"/>
                      </a:cubicBezTo>
                      <a:cubicBezTo>
                        <a:pt x="14854" y="16836"/>
                        <a:pt x="20753" y="18902"/>
                        <a:pt x="18794" y="19040"/>
                      </a:cubicBezTo>
                      <a:cubicBezTo>
                        <a:pt x="11790" y="20899"/>
                        <a:pt x="5136" y="16944"/>
                        <a:pt x="1912" y="16373"/>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grpSp>
      <p:sp>
        <p:nvSpPr>
          <p:cNvPr id="7163" name="Title Text"/>
          <p:cNvSpPr txBox="1">
            <a:spLocks noGrp="1"/>
          </p:cNvSpPr>
          <p:nvPr>
            <p:ph type="title"/>
          </p:nvPr>
        </p:nvSpPr>
        <p:spPr>
          <a:xfrm>
            <a:off x="1905000" y="2209800"/>
            <a:ext cx="6858000" cy="1143000"/>
          </a:xfrm>
          <a:prstGeom prst="rect">
            <a:avLst/>
          </a:prstGeom>
        </p:spPr>
        <p:txBody>
          <a:bodyPr anchor="ctr"/>
          <a:lstStyle>
            <a:lvl1pPr>
              <a:defRPr>
                <a:solidFill>
                  <a:srgbClr val="007572"/>
                </a:solidFill>
                <a:latin typeface="Arial Narrow"/>
                <a:ea typeface="Arial Narrow"/>
                <a:cs typeface="Arial Narrow"/>
                <a:sym typeface="Arial Narrow"/>
              </a:defRPr>
            </a:lvl1pPr>
          </a:lstStyle>
          <a:p>
            <a:r>
              <a:t>Title Text</a:t>
            </a:r>
          </a:p>
        </p:txBody>
      </p:sp>
      <p:sp>
        <p:nvSpPr>
          <p:cNvPr id="7164" name="Body Level One…"/>
          <p:cNvSpPr txBox="1">
            <a:spLocks noGrp="1"/>
          </p:cNvSpPr>
          <p:nvPr>
            <p:ph type="body" sz="quarter" idx="1"/>
          </p:nvPr>
        </p:nvSpPr>
        <p:spPr>
          <a:xfrm>
            <a:off x="2438400" y="3886200"/>
            <a:ext cx="5334000" cy="1752600"/>
          </a:xfrm>
          <a:prstGeom prst="rect">
            <a:avLst/>
          </a:prstGeom>
        </p:spPr>
        <p:txBody>
          <a:bodyPr>
            <a:normAutofit/>
          </a:bodyPr>
          <a:lstStyle>
            <a:lvl1pPr marL="0" indent="0">
              <a:buSzTx/>
              <a:buNone/>
              <a:defRPr>
                <a:solidFill>
                  <a:srgbClr val="333333"/>
                </a:solidFill>
                <a:latin typeface="Arial Narrow"/>
                <a:ea typeface="Arial Narrow"/>
                <a:cs typeface="Arial Narrow"/>
                <a:sym typeface="Arial Narrow"/>
              </a:defRPr>
            </a:lvl1pPr>
            <a:lvl2pPr>
              <a:buChar char="–"/>
              <a:defRPr>
                <a:solidFill>
                  <a:srgbClr val="333333"/>
                </a:solidFill>
                <a:latin typeface="Arial Narrow"/>
                <a:ea typeface="Arial Narrow"/>
                <a:cs typeface="Arial Narrow"/>
                <a:sym typeface="Arial Narrow"/>
              </a:defRPr>
            </a:lvl2pPr>
            <a:lvl3pPr>
              <a:defRPr>
                <a:solidFill>
                  <a:srgbClr val="333333"/>
                </a:solidFill>
                <a:latin typeface="Arial Narrow"/>
                <a:ea typeface="Arial Narrow"/>
                <a:cs typeface="Arial Narrow"/>
                <a:sym typeface="Arial Narrow"/>
              </a:defRPr>
            </a:lvl3pPr>
            <a:lvl4pPr>
              <a:buChar char="–"/>
              <a:defRPr>
                <a:solidFill>
                  <a:srgbClr val="333333"/>
                </a:solidFill>
                <a:latin typeface="Arial Narrow"/>
                <a:ea typeface="Arial Narrow"/>
                <a:cs typeface="Arial Narrow"/>
                <a:sym typeface="Arial Narrow"/>
              </a:defRPr>
            </a:lvl4pPr>
            <a:lvl5pPr>
              <a:buChar char="»"/>
              <a:defRPr>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7165"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411574036"/>
      </p:ext>
    </p:extLst>
  </p:cSld>
  <p:clrMapOvr>
    <a:masterClrMapping/>
  </p:clrMapOvr>
  <p:transition spd="med"/>
</p:sldLayout>
</file>

<file path=ppt/slideLayouts/slideLayout515.xml><?xml version="1.0" encoding="utf-8"?>
<p:sldLayout xmlns:a="http://schemas.openxmlformats.org/drawingml/2006/main" xmlns:r="http://schemas.openxmlformats.org/officeDocument/2006/relationships" xmlns:p="http://schemas.openxmlformats.org/presentationml/2006/main" showMasterSp="0" type="tx">
  <p:cSld name="47_Title and Content">
    <p:bg>
      <p:bgPr>
        <a:solidFill>
          <a:srgbClr val="9CDCDA"/>
        </a:solidFill>
        <a:effectLst/>
      </p:bgPr>
    </p:bg>
    <p:spTree>
      <p:nvGrpSpPr>
        <p:cNvPr id="1" name=""/>
        <p:cNvGrpSpPr/>
        <p:nvPr/>
      </p:nvGrpSpPr>
      <p:grpSpPr>
        <a:xfrm>
          <a:off x="0" y="0"/>
          <a:ext cx="0" cy="0"/>
          <a:chOff x="0" y="0"/>
          <a:chExt cx="0" cy="0"/>
        </a:xfrm>
      </p:grpSpPr>
      <p:grpSp>
        <p:nvGrpSpPr>
          <p:cNvPr id="7267" name="Group 2"/>
          <p:cNvGrpSpPr/>
          <p:nvPr/>
        </p:nvGrpSpPr>
        <p:grpSpPr>
          <a:xfrm>
            <a:off x="-341607" y="-213936"/>
            <a:ext cx="9600389" cy="7485696"/>
            <a:chOff x="0" y="0"/>
            <a:chExt cx="9600387" cy="7485695"/>
          </a:xfrm>
        </p:grpSpPr>
        <p:grpSp>
          <p:nvGrpSpPr>
            <p:cNvPr id="7253" name="Group 3"/>
            <p:cNvGrpSpPr/>
            <p:nvPr/>
          </p:nvGrpSpPr>
          <p:grpSpPr>
            <a:xfrm>
              <a:off x="-1" y="0"/>
              <a:ext cx="9600389" cy="7485696"/>
              <a:chOff x="0" y="0"/>
              <a:chExt cx="9600387" cy="7485695"/>
            </a:xfrm>
          </p:grpSpPr>
          <p:sp>
            <p:nvSpPr>
              <p:cNvPr id="7172"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73"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74"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75"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76"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77"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78"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79"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80"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81"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82"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83"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84"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85"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86"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87"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88"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89"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90"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91"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92"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93"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94"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95"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96"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97"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98"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99"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00"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01"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02"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03"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04"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05"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06"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07"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08"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09"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10"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11"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12"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13"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14"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15"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16"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17"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18"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19"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20"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21"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22"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23"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24"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25"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26"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27"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28"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29"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30"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31"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32"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33"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34"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35"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36"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37"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38"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39"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40"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41"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42"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43"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44"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45"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46"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47"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48"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49"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50"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51"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52"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7256" name="Group 85"/>
            <p:cNvGrpSpPr/>
            <p:nvPr/>
          </p:nvGrpSpPr>
          <p:grpSpPr>
            <a:xfrm>
              <a:off x="532106" y="687010"/>
              <a:ext cx="8745538" cy="223839"/>
              <a:chOff x="0" y="0"/>
              <a:chExt cx="8745537" cy="223837"/>
            </a:xfrm>
          </p:grpSpPr>
          <p:sp>
            <p:nvSpPr>
              <p:cNvPr id="7254"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55"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7259" name="Group 88"/>
            <p:cNvGrpSpPr/>
            <p:nvPr/>
          </p:nvGrpSpPr>
          <p:grpSpPr>
            <a:xfrm>
              <a:off x="424156" y="596523"/>
              <a:ext cx="8745538" cy="223838"/>
              <a:chOff x="0" y="0"/>
              <a:chExt cx="8745537" cy="223837"/>
            </a:xfrm>
          </p:grpSpPr>
          <p:sp>
            <p:nvSpPr>
              <p:cNvPr id="7257"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58"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7260"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7266" name="Group 92"/>
            <p:cNvGrpSpPr/>
            <p:nvPr/>
          </p:nvGrpSpPr>
          <p:grpSpPr>
            <a:xfrm>
              <a:off x="579241" y="366407"/>
              <a:ext cx="1124880" cy="1123270"/>
              <a:chOff x="0" y="0"/>
              <a:chExt cx="1124878" cy="1123268"/>
            </a:xfrm>
          </p:grpSpPr>
          <p:sp>
            <p:nvSpPr>
              <p:cNvPr id="7261"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62"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63"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64"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65"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7268" name="Title Text"/>
          <p:cNvSpPr txBox="1">
            <a:spLocks noGrp="1"/>
          </p:cNvSpPr>
          <p:nvPr>
            <p:ph type="title"/>
          </p:nvPr>
        </p:nvSpPr>
        <p:spPr>
          <a:xfrm>
            <a:off x="838200" y="609600"/>
            <a:ext cx="7620000" cy="1143000"/>
          </a:xfrm>
          <a:prstGeom prst="rect">
            <a:avLst/>
          </a:prstGeom>
        </p:spPr>
        <p:txBody>
          <a:bodyPr anchor="ctr"/>
          <a:lstStyle>
            <a:lvl1pPr>
              <a:defRPr>
                <a:solidFill>
                  <a:srgbClr val="007572"/>
                </a:solidFill>
                <a:latin typeface="Arial Narrow"/>
                <a:ea typeface="Arial Narrow"/>
                <a:cs typeface="Arial Narrow"/>
                <a:sym typeface="Arial Narrow"/>
              </a:defRPr>
            </a:lvl1pPr>
          </a:lstStyle>
          <a:p>
            <a:r>
              <a:t>Title Text</a:t>
            </a:r>
          </a:p>
        </p:txBody>
      </p:sp>
      <p:sp>
        <p:nvSpPr>
          <p:cNvPr id="7269"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a:solidFill>
                  <a:srgbClr val="333333"/>
                </a:solidFill>
                <a:latin typeface="Arial Narrow"/>
                <a:ea typeface="Arial Narrow"/>
                <a:cs typeface="Arial Narrow"/>
                <a:sym typeface="Arial Narrow"/>
              </a:defRPr>
            </a:lvl1pPr>
            <a:lvl2pPr>
              <a:buChar char="–"/>
              <a:defRPr>
                <a:solidFill>
                  <a:srgbClr val="333333"/>
                </a:solidFill>
                <a:latin typeface="Arial Narrow"/>
                <a:ea typeface="Arial Narrow"/>
                <a:cs typeface="Arial Narrow"/>
                <a:sym typeface="Arial Narrow"/>
              </a:defRPr>
            </a:lvl2pPr>
            <a:lvl3pPr>
              <a:defRPr>
                <a:solidFill>
                  <a:srgbClr val="333333"/>
                </a:solidFill>
                <a:latin typeface="Arial Narrow"/>
                <a:ea typeface="Arial Narrow"/>
                <a:cs typeface="Arial Narrow"/>
                <a:sym typeface="Arial Narrow"/>
              </a:defRPr>
            </a:lvl3pPr>
            <a:lvl4pPr>
              <a:buChar char="–"/>
              <a:defRPr>
                <a:solidFill>
                  <a:srgbClr val="333333"/>
                </a:solidFill>
                <a:latin typeface="Arial Narrow"/>
                <a:ea typeface="Arial Narrow"/>
                <a:cs typeface="Arial Narrow"/>
                <a:sym typeface="Arial Narrow"/>
              </a:defRPr>
            </a:lvl4pPr>
            <a:lvl5pPr>
              <a:buChar char="»"/>
              <a:defRPr>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7270"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8143908"/>
      </p:ext>
    </p:extLst>
  </p:cSld>
  <p:clrMapOvr>
    <a:masterClrMapping/>
  </p:clrMapOvr>
  <p:transition spd="med"/>
</p:sldLayout>
</file>

<file path=ppt/slideLayouts/slideLayout516.xml><?xml version="1.0" encoding="utf-8"?>
<p:sldLayout xmlns:a="http://schemas.openxmlformats.org/drawingml/2006/main" xmlns:r="http://schemas.openxmlformats.org/officeDocument/2006/relationships" xmlns:p="http://schemas.openxmlformats.org/presentationml/2006/main" showMasterSp="0" type="tx">
  <p:cSld name="40_Section Header">
    <p:bg>
      <p:bgPr>
        <a:solidFill>
          <a:srgbClr val="9CDCDA"/>
        </a:solidFill>
        <a:effectLst/>
      </p:bgPr>
    </p:bg>
    <p:spTree>
      <p:nvGrpSpPr>
        <p:cNvPr id="1" name=""/>
        <p:cNvGrpSpPr/>
        <p:nvPr/>
      </p:nvGrpSpPr>
      <p:grpSpPr>
        <a:xfrm>
          <a:off x="0" y="0"/>
          <a:ext cx="0" cy="0"/>
          <a:chOff x="0" y="0"/>
          <a:chExt cx="0" cy="0"/>
        </a:xfrm>
      </p:grpSpPr>
      <p:grpSp>
        <p:nvGrpSpPr>
          <p:cNvPr id="7372" name="Group 2"/>
          <p:cNvGrpSpPr/>
          <p:nvPr/>
        </p:nvGrpSpPr>
        <p:grpSpPr>
          <a:xfrm>
            <a:off x="-341607" y="-213936"/>
            <a:ext cx="9600389" cy="7485696"/>
            <a:chOff x="0" y="0"/>
            <a:chExt cx="9600387" cy="7485695"/>
          </a:xfrm>
        </p:grpSpPr>
        <p:grpSp>
          <p:nvGrpSpPr>
            <p:cNvPr id="7358" name="Group 3"/>
            <p:cNvGrpSpPr/>
            <p:nvPr/>
          </p:nvGrpSpPr>
          <p:grpSpPr>
            <a:xfrm>
              <a:off x="-1" y="0"/>
              <a:ext cx="9600389" cy="7485696"/>
              <a:chOff x="0" y="0"/>
              <a:chExt cx="9600387" cy="7485695"/>
            </a:xfrm>
          </p:grpSpPr>
          <p:sp>
            <p:nvSpPr>
              <p:cNvPr id="7277"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78"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79"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80"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81"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82"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83"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84"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85"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86"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87"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88"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89"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90"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91"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92"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93"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94"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95"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96"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97"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98"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99"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00"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01"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02"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03"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04"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05"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06"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07"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08"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09"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10"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11"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12"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13"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14"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15"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16"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17"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18"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19"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20"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21"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22"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23"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24"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25"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26"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27"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28"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29"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30"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31"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32"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33"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34"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35"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36"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37"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38"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39"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40"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41"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42"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43"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44"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45"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46"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47"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48"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49"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50"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51"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52"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53"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54"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55"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56"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57"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7361" name="Group 85"/>
            <p:cNvGrpSpPr/>
            <p:nvPr/>
          </p:nvGrpSpPr>
          <p:grpSpPr>
            <a:xfrm>
              <a:off x="532106" y="687010"/>
              <a:ext cx="8745538" cy="223839"/>
              <a:chOff x="0" y="0"/>
              <a:chExt cx="8745537" cy="223837"/>
            </a:xfrm>
          </p:grpSpPr>
          <p:sp>
            <p:nvSpPr>
              <p:cNvPr id="7359"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60"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7364" name="Group 88"/>
            <p:cNvGrpSpPr/>
            <p:nvPr/>
          </p:nvGrpSpPr>
          <p:grpSpPr>
            <a:xfrm>
              <a:off x="424156" y="596523"/>
              <a:ext cx="8745538" cy="223838"/>
              <a:chOff x="0" y="0"/>
              <a:chExt cx="8745537" cy="223837"/>
            </a:xfrm>
          </p:grpSpPr>
          <p:sp>
            <p:nvSpPr>
              <p:cNvPr id="7362"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63"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7365"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7371" name="Group 92"/>
            <p:cNvGrpSpPr/>
            <p:nvPr/>
          </p:nvGrpSpPr>
          <p:grpSpPr>
            <a:xfrm>
              <a:off x="579241" y="366407"/>
              <a:ext cx="1124880" cy="1123270"/>
              <a:chOff x="0" y="0"/>
              <a:chExt cx="1124878" cy="1123268"/>
            </a:xfrm>
          </p:grpSpPr>
          <p:sp>
            <p:nvSpPr>
              <p:cNvPr id="7366"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67"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68"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69"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70"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7373"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7572"/>
                </a:solidFill>
                <a:latin typeface="Arial Narrow"/>
                <a:ea typeface="Arial Narrow"/>
                <a:cs typeface="Arial Narrow"/>
                <a:sym typeface="Arial Narrow"/>
              </a:defRPr>
            </a:lvl1pPr>
          </a:lstStyle>
          <a:p>
            <a:r>
              <a:t>Title Text</a:t>
            </a:r>
          </a:p>
        </p:txBody>
      </p:sp>
      <p:sp>
        <p:nvSpPr>
          <p:cNvPr id="7374"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rgbClr val="333333"/>
                </a:solidFill>
                <a:latin typeface="Arial Narrow"/>
                <a:ea typeface="Arial Narrow"/>
                <a:cs typeface="Arial Narrow"/>
                <a:sym typeface="Arial Narrow"/>
              </a:defRPr>
            </a:lvl1pPr>
            <a:lvl2pPr marL="0" indent="457200">
              <a:spcBef>
                <a:spcPts val="400"/>
              </a:spcBef>
              <a:buSzTx/>
              <a:buNone/>
              <a:defRPr sz="2000">
                <a:solidFill>
                  <a:srgbClr val="333333"/>
                </a:solidFill>
                <a:latin typeface="Arial Narrow"/>
                <a:ea typeface="Arial Narrow"/>
                <a:cs typeface="Arial Narrow"/>
                <a:sym typeface="Arial Narrow"/>
              </a:defRPr>
            </a:lvl2pPr>
            <a:lvl3pPr marL="0" indent="914400">
              <a:spcBef>
                <a:spcPts val="400"/>
              </a:spcBef>
              <a:buSzTx/>
              <a:buNone/>
              <a:defRPr sz="2000">
                <a:solidFill>
                  <a:srgbClr val="333333"/>
                </a:solidFill>
                <a:latin typeface="Arial Narrow"/>
                <a:ea typeface="Arial Narrow"/>
                <a:cs typeface="Arial Narrow"/>
                <a:sym typeface="Arial Narrow"/>
              </a:defRPr>
            </a:lvl3pPr>
            <a:lvl4pPr marL="0" indent="1371600">
              <a:spcBef>
                <a:spcPts val="400"/>
              </a:spcBef>
              <a:buSzTx/>
              <a:buNone/>
              <a:defRPr sz="2000">
                <a:solidFill>
                  <a:srgbClr val="333333"/>
                </a:solidFill>
                <a:latin typeface="Arial Narrow"/>
                <a:ea typeface="Arial Narrow"/>
                <a:cs typeface="Arial Narrow"/>
                <a:sym typeface="Arial Narrow"/>
              </a:defRPr>
            </a:lvl4pPr>
            <a:lvl5pPr marL="0" indent="1828800">
              <a:spcBef>
                <a:spcPts val="400"/>
              </a:spcBef>
              <a:buSzTx/>
              <a:buNone/>
              <a:defRPr sz="2000">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7375"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217631927"/>
      </p:ext>
    </p:extLst>
  </p:cSld>
  <p:clrMapOvr>
    <a:masterClrMapping/>
  </p:clrMapOvr>
  <p:transition spd="med"/>
</p:sldLayout>
</file>

<file path=ppt/slideLayouts/slideLayout517.xml><?xml version="1.0" encoding="utf-8"?>
<p:sldLayout xmlns:a="http://schemas.openxmlformats.org/drawingml/2006/main" xmlns:r="http://schemas.openxmlformats.org/officeDocument/2006/relationships" xmlns:p="http://schemas.openxmlformats.org/presentationml/2006/main" showMasterSp="0" type="tx">
  <p:cSld name="41_Two Content">
    <p:bg>
      <p:bgPr>
        <a:solidFill>
          <a:srgbClr val="9CDCDA"/>
        </a:solidFill>
        <a:effectLst/>
      </p:bgPr>
    </p:bg>
    <p:spTree>
      <p:nvGrpSpPr>
        <p:cNvPr id="1" name=""/>
        <p:cNvGrpSpPr/>
        <p:nvPr/>
      </p:nvGrpSpPr>
      <p:grpSpPr>
        <a:xfrm>
          <a:off x="0" y="0"/>
          <a:ext cx="0" cy="0"/>
          <a:chOff x="0" y="0"/>
          <a:chExt cx="0" cy="0"/>
        </a:xfrm>
      </p:grpSpPr>
      <p:grpSp>
        <p:nvGrpSpPr>
          <p:cNvPr id="7477" name="Group 2"/>
          <p:cNvGrpSpPr/>
          <p:nvPr/>
        </p:nvGrpSpPr>
        <p:grpSpPr>
          <a:xfrm>
            <a:off x="-341607" y="-213936"/>
            <a:ext cx="9600389" cy="7485696"/>
            <a:chOff x="0" y="0"/>
            <a:chExt cx="9600387" cy="7485695"/>
          </a:xfrm>
        </p:grpSpPr>
        <p:grpSp>
          <p:nvGrpSpPr>
            <p:cNvPr id="7463" name="Group 3"/>
            <p:cNvGrpSpPr/>
            <p:nvPr/>
          </p:nvGrpSpPr>
          <p:grpSpPr>
            <a:xfrm>
              <a:off x="-1" y="0"/>
              <a:ext cx="9600389" cy="7485696"/>
              <a:chOff x="0" y="0"/>
              <a:chExt cx="9600387" cy="7485695"/>
            </a:xfrm>
          </p:grpSpPr>
          <p:sp>
            <p:nvSpPr>
              <p:cNvPr id="7382"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83"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84"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85"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86"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87"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88"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89"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90"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91"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92"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93"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94"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95"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96"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97"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98"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99"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00"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01"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02"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03"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04"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05"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06"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07"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08"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09"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10"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11"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12"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13"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14"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15"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16"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17"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18"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19"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20"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21"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22"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23"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24"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25"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26"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27"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28"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29"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30"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31"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32"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33"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34"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35"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36"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37"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38"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39"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40"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41"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42"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43"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44"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45"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46"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47"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48"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49"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50"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51"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52"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53"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54"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55"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56"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57"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58"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59"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60"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61"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62"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7466" name="Group 85"/>
            <p:cNvGrpSpPr/>
            <p:nvPr/>
          </p:nvGrpSpPr>
          <p:grpSpPr>
            <a:xfrm>
              <a:off x="532106" y="687010"/>
              <a:ext cx="8745538" cy="223839"/>
              <a:chOff x="0" y="0"/>
              <a:chExt cx="8745537" cy="223837"/>
            </a:xfrm>
          </p:grpSpPr>
          <p:sp>
            <p:nvSpPr>
              <p:cNvPr id="7464"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65"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7469" name="Group 88"/>
            <p:cNvGrpSpPr/>
            <p:nvPr/>
          </p:nvGrpSpPr>
          <p:grpSpPr>
            <a:xfrm>
              <a:off x="424156" y="596523"/>
              <a:ext cx="8745538" cy="223838"/>
              <a:chOff x="0" y="0"/>
              <a:chExt cx="8745537" cy="223837"/>
            </a:xfrm>
          </p:grpSpPr>
          <p:sp>
            <p:nvSpPr>
              <p:cNvPr id="7467"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68"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7470"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7476" name="Group 92"/>
            <p:cNvGrpSpPr/>
            <p:nvPr/>
          </p:nvGrpSpPr>
          <p:grpSpPr>
            <a:xfrm>
              <a:off x="579241" y="366407"/>
              <a:ext cx="1124880" cy="1123270"/>
              <a:chOff x="0" y="0"/>
              <a:chExt cx="1124878" cy="1123268"/>
            </a:xfrm>
          </p:grpSpPr>
          <p:sp>
            <p:nvSpPr>
              <p:cNvPr id="7471"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72"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73"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74"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75"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7478" name="Title Text"/>
          <p:cNvSpPr txBox="1">
            <a:spLocks noGrp="1"/>
          </p:cNvSpPr>
          <p:nvPr>
            <p:ph type="title"/>
          </p:nvPr>
        </p:nvSpPr>
        <p:spPr>
          <a:xfrm>
            <a:off x="838200" y="609600"/>
            <a:ext cx="7620000" cy="1143000"/>
          </a:xfrm>
          <a:prstGeom prst="rect">
            <a:avLst/>
          </a:prstGeom>
        </p:spPr>
        <p:txBody>
          <a:bodyPr anchor="ctr"/>
          <a:lstStyle>
            <a:lvl1pPr>
              <a:defRPr>
                <a:solidFill>
                  <a:srgbClr val="007572"/>
                </a:solidFill>
                <a:latin typeface="Arial Narrow"/>
                <a:ea typeface="Arial Narrow"/>
                <a:cs typeface="Arial Narrow"/>
                <a:sym typeface="Arial Narrow"/>
              </a:defRPr>
            </a:lvl1pPr>
          </a:lstStyle>
          <a:p>
            <a:r>
              <a:t>Title Text</a:t>
            </a:r>
          </a:p>
        </p:txBody>
      </p:sp>
      <p:sp>
        <p:nvSpPr>
          <p:cNvPr id="7479"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a:solidFill>
                  <a:srgbClr val="333333"/>
                </a:solidFill>
                <a:latin typeface="Arial Narrow"/>
                <a:ea typeface="Arial Narrow"/>
                <a:cs typeface="Arial Narrow"/>
                <a:sym typeface="Arial Narrow"/>
              </a:defRPr>
            </a:lvl1pPr>
            <a:lvl2pPr marL="790575" indent="-333375">
              <a:spcBef>
                <a:spcPts val="600"/>
              </a:spcBef>
              <a:buChar char="–"/>
              <a:defRPr sz="2800">
                <a:solidFill>
                  <a:srgbClr val="333333"/>
                </a:solidFill>
                <a:latin typeface="Arial Narrow"/>
                <a:ea typeface="Arial Narrow"/>
                <a:cs typeface="Arial Narrow"/>
                <a:sym typeface="Arial Narrow"/>
              </a:defRPr>
            </a:lvl2pPr>
            <a:lvl3pPr marL="1234439" indent="-320039">
              <a:spcBef>
                <a:spcPts val="600"/>
              </a:spcBef>
              <a:defRPr sz="2800">
                <a:solidFill>
                  <a:srgbClr val="333333"/>
                </a:solidFill>
                <a:latin typeface="Arial Narrow"/>
                <a:ea typeface="Arial Narrow"/>
                <a:cs typeface="Arial Narrow"/>
                <a:sym typeface="Arial Narrow"/>
              </a:defRPr>
            </a:lvl3pPr>
            <a:lvl4pPr marL="1727200" indent="-355600">
              <a:spcBef>
                <a:spcPts val="600"/>
              </a:spcBef>
              <a:buChar char="–"/>
              <a:defRPr sz="2800">
                <a:solidFill>
                  <a:srgbClr val="333333"/>
                </a:solidFill>
                <a:latin typeface="Arial Narrow"/>
                <a:ea typeface="Arial Narrow"/>
                <a:cs typeface="Arial Narrow"/>
                <a:sym typeface="Arial Narrow"/>
              </a:defRPr>
            </a:lvl4pPr>
            <a:lvl5pPr marL="2184400" indent="-355600">
              <a:spcBef>
                <a:spcPts val="600"/>
              </a:spcBef>
              <a:buChar char="»"/>
              <a:defRPr sz="2800">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7480"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82548708"/>
      </p:ext>
    </p:extLst>
  </p:cSld>
  <p:clrMapOvr>
    <a:masterClrMapping/>
  </p:clrMapOvr>
  <p:transition spd="med"/>
</p:sldLayout>
</file>

<file path=ppt/slideLayouts/slideLayout518.xml><?xml version="1.0" encoding="utf-8"?>
<p:sldLayout xmlns:a="http://schemas.openxmlformats.org/drawingml/2006/main" xmlns:r="http://schemas.openxmlformats.org/officeDocument/2006/relationships" xmlns:p="http://schemas.openxmlformats.org/presentationml/2006/main" showMasterSp="0" type="tx">
  <p:cSld name="41_Comparison">
    <p:bg>
      <p:bgPr>
        <a:solidFill>
          <a:srgbClr val="9CDCDA"/>
        </a:solidFill>
        <a:effectLst/>
      </p:bgPr>
    </p:bg>
    <p:spTree>
      <p:nvGrpSpPr>
        <p:cNvPr id="1" name=""/>
        <p:cNvGrpSpPr/>
        <p:nvPr/>
      </p:nvGrpSpPr>
      <p:grpSpPr>
        <a:xfrm>
          <a:off x="0" y="0"/>
          <a:ext cx="0" cy="0"/>
          <a:chOff x="0" y="0"/>
          <a:chExt cx="0" cy="0"/>
        </a:xfrm>
      </p:grpSpPr>
      <p:grpSp>
        <p:nvGrpSpPr>
          <p:cNvPr id="7582" name="Group 2"/>
          <p:cNvGrpSpPr/>
          <p:nvPr/>
        </p:nvGrpSpPr>
        <p:grpSpPr>
          <a:xfrm>
            <a:off x="-341607" y="-213936"/>
            <a:ext cx="9600389" cy="7485696"/>
            <a:chOff x="0" y="0"/>
            <a:chExt cx="9600387" cy="7485695"/>
          </a:xfrm>
        </p:grpSpPr>
        <p:grpSp>
          <p:nvGrpSpPr>
            <p:cNvPr id="7568" name="Group 3"/>
            <p:cNvGrpSpPr/>
            <p:nvPr/>
          </p:nvGrpSpPr>
          <p:grpSpPr>
            <a:xfrm>
              <a:off x="-1" y="0"/>
              <a:ext cx="9600389" cy="7485696"/>
              <a:chOff x="0" y="0"/>
              <a:chExt cx="9600387" cy="7485695"/>
            </a:xfrm>
          </p:grpSpPr>
          <p:sp>
            <p:nvSpPr>
              <p:cNvPr id="7487"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88"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89"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90"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91"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92"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93"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94"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95"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96"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97"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98"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99"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00"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01"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02"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03"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04"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05"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06"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07"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08"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09"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10"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11"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12"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13"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14"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15"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16"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17"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18"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19"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20"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21"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22"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23"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24"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25"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26"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27"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28"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29"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30"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31"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32"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33"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34"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35"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36"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37"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38"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39"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40"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41"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42"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43"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44"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45"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46"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47"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48"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49"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50"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51"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52"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53"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54"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55"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56"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57"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58"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59"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60"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61"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62"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63"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64"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65"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66"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67"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7571" name="Group 85"/>
            <p:cNvGrpSpPr/>
            <p:nvPr/>
          </p:nvGrpSpPr>
          <p:grpSpPr>
            <a:xfrm>
              <a:off x="532106" y="687010"/>
              <a:ext cx="8745538" cy="223839"/>
              <a:chOff x="0" y="0"/>
              <a:chExt cx="8745537" cy="223837"/>
            </a:xfrm>
          </p:grpSpPr>
          <p:sp>
            <p:nvSpPr>
              <p:cNvPr id="7569"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70"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7574" name="Group 88"/>
            <p:cNvGrpSpPr/>
            <p:nvPr/>
          </p:nvGrpSpPr>
          <p:grpSpPr>
            <a:xfrm>
              <a:off x="424156" y="596523"/>
              <a:ext cx="8745538" cy="223838"/>
              <a:chOff x="0" y="0"/>
              <a:chExt cx="8745537" cy="223837"/>
            </a:xfrm>
          </p:grpSpPr>
          <p:sp>
            <p:nvSpPr>
              <p:cNvPr id="7572"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73"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7575"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7581" name="Group 92"/>
            <p:cNvGrpSpPr/>
            <p:nvPr/>
          </p:nvGrpSpPr>
          <p:grpSpPr>
            <a:xfrm>
              <a:off x="579241" y="366407"/>
              <a:ext cx="1124880" cy="1123270"/>
              <a:chOff x="0" y="0"/>
              <a:chExt cx="1124878" cy="1123268"/>
            </a:xfrm>
          </p:grpSpPr>
          <p:sp>
            <p:nvSpPr>
              <p:cNvPr id="7576"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77"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78"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79"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80"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7583" name="Title Text"/>
          <p:cNvSpPr txBox="1">
            <a:spLocks noGrp="1"/>
          </p:cNvSpPr>
          <p:nvPr>
            <p:ph type="title"/>
          </p:nvPr>
        </p:nvSpPr>
        <p:spPr>
          <a:xfrm>
            <a:off x="457200" y="274638"/>
            <a:ext cx="8229600" cy="1143001"/>
          </a:xfrm>
          <a:prstGeom prst="rect">
            <a:avLst/>
          </a:prstGeom>
        </p:spPr>
        <p:txBody>
          <a:bodyPr anchor="ctr"/>
          <a:lstStyle>
            <a:lvl1pPr>
              <a:defRPr>
                <a:solidFill>
                  <a:srgbClr val="007572"/>
                </a:solidFill>
                <a:latin typeface="Arial Narrow"/>
                <a:ea typeface="Arial Narrow"/>
                <a:cs typeface="Arial Narrow"/>
                <a:sym typeface="Arial Narrow"/>
              </a:defRPr>
            </a:lvl1pPr>
          </a:lstStyle>
          <a:p>
            <a:r>
              <a:t>Title Text</a:t>
            </a:r>
          </a:p>
        </p:txBody>
      </p:sp>
      <p:sp>
        <p:nvSpPr>
          <p:cNvPr id="7584"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rgbClr val="333333"/>
                </a:solidFill>
                <a:latin typeface="Arial Narrow"/>
                <a:ea typeface="Arial Narrow"/>
                <a:cs typeface="Arial Narrow"/>
                <a:sym typeface="Arial Narrow"/>
              </a:defRPr>
            </a:lvl1pPr>
            <a:lvl2pPr marL="0" indent="457200">
              <a:spcBef>
                <a:spcPts val="500"/>
              </a:spcBef>
              <a:buSzTx/>
              <a:buNone/>
              <a:defRPr sz="2400" b="1">
                <a:solidFill>
                  <a:srgbClr val="333333"/>
                </a:solidFill>
                <a:latin typeface="Arial Narrow"/>
                <a:ea typeface="Arial Narrow"/>
                <a:cs typeface="Arial Narrow"/>
                <a:sym typeface="Arial Narrow"/>
              </a:defRPr>
            </a:lvl2pPr>
            <a:lvl3pPr marL="0" indent="914400">
              <a:spcBef>
                <a:spcPts val="500"/>
              </a:spcBef>
              <a:buSzTx/>
              <a:buNone/>
              <a:defRPr sz="2400" b="1">
                <a:solidFill>
                  <a:srgbClr val="333333"/>
                </a:solidFill>
                <a:latin typeface="Arial Narrow"/>
                <a:ea typeface="Arial Narrow"/>
                <a:cs typeface="Arial Narrow"/>
                <a:sym typeface="Arial Narrow"/>
              </a:defRPr>
            </a:lvl3pPr>
            <a:lvl4pPr marL="0" indent="1371600">
              <a:spcBef>
                <a:spcPts val="500"/>
              </a:spcBef>
              <a:buSzTx/>
              <a:buNone/>
              <a:defRPr sz="2400" b="1">
                <a:solidFill>
                  <a:srgbClr val="333333"/>
                </a:solidFill>
                <a:latin typeface="Arial Narrow"/>
                <a:ea typeface="Arial Narrow"/>
                <a:cs typeface="Arial Narrow"/>
                <a:sym typeface="Arial Narrow"/>
              </a:defRPr>
            </a:lvl4pPr>
            <a:lvl5pPr marL="0" indent="1828800">
              <a:spcBef>
                <a:spcPts val="500"/>
              </a:spcBef>
              <a:buSzTx/>
              <a:buNone/>
              <a:defRPr sz="2400" b="1">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7585"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solidFill>
                  <a:srgbClr val="333333"/>
                </a:solidFill>
                <a:latin typeface="Arial Narrow"/>
                <a:ea typeface="Arial Narrow"/>
                <a:cs typeface="Arial Narrow"/>
                <a:sym typeface="Arial Narrow"/>
              </a:defRPr>
            </a:pPr>
            <a:endParaRPr/>
          </a:p>
        </p:txBody>
      </p:sp>
      <p:sp>
        <p:nvSpPr>
          <p:cNvPr id="7586"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716315813"/>
      </p:ext>
    </p:extLst>
  </p:cSld>
  <p:clrMapOvr>
    <a:masterClrMapping/>
  </p:clrMapOvr>
  <p:transition spd="med"/>
</p:sldLayout>
</file>

<file path=ppt/slideLayouts/slideLayout519.xml><?xml version="1.0" encoding="utf-8"?>
<p:sldLayout xmlns:a="http://schemas.openxmlformats.org/drawingml/2006/main" xmlns:r="http://schemas.openxmlformats.org/officeDocument/2006/relationships" xmlns:p="http://schemas.openxmlformats.org/presentationml/2006/main" showMasterSp="0" type="tx">
  <p:cSld name="42_Title Only">
    <p:bg>
      <p:bgPr>
        <a:solidFill>
          <a:srgbClr val="9CDCDA"/>
        </a:solidFill>
        <a:effectLst/>
      </p:bgPr>
    </p:bg>
    <p:spTree>
      <p:nvGrpSpPr>
        <p:cNvPr id="1" name=""/>
        <p:cNvGrpSpPr/>
        <p:nvPr/>
      </p:nvGrpSpPr>
      <p:grpSpPr>
        <a:xfrm>
          <a:off x="0" y="0"/>
          <a:ext cx="0" cy="0"/>
          <a:chOff x="0" y="0"/>
          <a:chExt cx="0" cy="0"/>
        </a:xfrm>
      </p:grpSpPr>
      <p:grpSp>
        <p:nvGrpSpPr>
          <p:cNvPr id="7688" name="Group 2"/>
          <p:cNvGrpSpPr/>
          <p:nvPr/>
        </p:nvGrpSpPr>
        <p:grpSpPr>
          <a:xfrm>
            <a:off x="-341607" y="-213936"/>
            <a:ext cx="9600389" cy="7485696"/>
            <a:chOff x="0" y="0"/>
            <a:chExt cx="9600387" cy="7485695"/>
          </a:xfrm>
        </p:grpSpPr>
        <p:grpSp>
          <p:nvGrpSpPr>
            <p:cNvPr id="7674" name="Group 3"/>
            <p:cNvGrpSpPr/>
            <p:nvPr/>
          </p:nvGrpSpPr>
          <p:grpSpPr>
            <a:xfrm>
              <a:off x="-1" y="0"/>
              <a:ext cx="9600389" cy="7485696"/>
              <a:chOff x="0" y="0"/>
              <a:chExt cx="9600387" cy="7485695"/>
            </a:xfrm>
          </p:grpSpPr>
          <p:sp>
            <p:nvSpPr>
              <p:cNvPr id="7593"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94"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95"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96"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97"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98"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99"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00"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01"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02"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03"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04"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05"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06"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07"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08"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09"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10"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11"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12"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13"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14"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15"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16"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17"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18"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19"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20"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21"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22"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23"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24"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25"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26"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27"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28"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29"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30"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31"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32"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33"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34"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35"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36"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37"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38"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39"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40"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41"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42"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43"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44"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45"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46"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47"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48"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49"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50"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51"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52"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53"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54"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55"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56"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57"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58"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59"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60"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61"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62"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63"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64"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65"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66"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67"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68"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69"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70"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71"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72"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73"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7677" name="Group 85"/>
            <p:cNvGrpSpPr/>
            <p:nvPr/>
          </p:nvGrpSpPr>
          <p:grpSpPr>
            <a:xfrm>
              <a:off x="532106" y="687010"/>
              <a:ext cx="8745538" cy="223839"/>
              <a:chOff x="0" y="0"/>
              <a:chExt cx="8745537" cy="223837"/>
            </a:xfrm>
          </p:grpSpPr>
          <p:sp>
            <p:nvSpPr>
              <p:cNvPr id="7675"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76"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7680" name="Group 88"/>
            <p:cNvGrpSpPr/>
            <p:nvPr/>
          </p:nvGrpSpPr>
          <p:grpSpPr>
            <a:xfrm>
              <a:off x="424156" y="596523"/>
              <a:ext cx="8745538" cy="223838"/>
              <a:chOff x="0" y="0"/>
              <a:chExt cx="8745537" cy="223837"/>
            </a:xfrm>
          </p:grpSpPr>
          <p:sp>
            <p:nvSpPr>
              <p:cNvPr id="7678"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79"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7681"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7687" name="Group 92"/>
            <p:cNvGrpSpPr/>
            <p:nvPr/>
          </p:nvGrpSpPr>
          <p:grpSpPr>
            <a:xfrm>
              <a:off x="579241" y="366407"/>
              <a:ext cx="1124880" cy="1123270"/>
              <a:chOff x="0" y="0"/>
              <a:chExt cx="1124878" cy="1123268"/>
            </a:xfrm>
          </p:grpSpPr>
          <p:sp>
            <p:nvSpPr>
              <p:cNvPr id="7682"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83"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84"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85"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86"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7689" name="Title Text"/>
          <p:cNvSpPr txBox="1">
            <a:spLocks noGrp="1"/>
          </p:cNvSpPr>
          <p:nvPr>
            <p:ph type="title"/>
          </p:nvPr>
        </p:nvSpPr>
        <p:spPr>
          <a:xfrm>
            <a:off x="838200" y="609600"/>
            <a:ext cx="7620000" cy="1143000"/>
          </a:xfrm>
          <a:prstGeom prst="rect">
            <a:avLst/>
          </a:prstGeom>
        </p:spPr>
        <p:txBody>
          <a:bodyPr anchor="ctr"/>
          <a:lstStyle>
            <a:lvl1pPr>
              <a:defRPr>
                <a:solidFill>
                  <a:srgbClr val="007572"/>
                </a:solidFill>
                <a:latin typeface="Arial Narrow"/>
                <a:ea typeface="Arial Narrow"/>
                <a:cs typeface="Arial Narrow"/>
                <a:sym typeface="Arial Narrow"/>
              </a:defRPr>
            </a:lvl1pPr>
          </a:lstStyle>
          <a:p>
            <a:r>
              <a:t>Title Text</a:t>
            </a:r>
          </a:p>
        </p:txBody>
      </p:sp>
      <p:sp>
        <p:nvSpPr>
          <p:cNvPr id="7690"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638433190"/>
      </p:ext>
    </p:extLst>
  </p:cSld>
  <p:clrMapOvr>
    <a:masterClrMapping/>
  </p:clrMapOvr>
  <p:transition spd="med"/>
</p:sldLayout>
</file>

<file path=ppt/slideLayouts/slideLayout5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25963"/>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324B906D-AC54-BF47-967E-7999714983F5}" type="slidenum">
              <a:rPr lang="en-US" smtClean="0"/>
              <a:pPr>
                <a:defRPr/>
              </a:pPr>
              <a:t>‹#›</a:t>
            </a:fld>
            <a:endParaRPr lang="en-US" dirty="0"/>
          </a:p>
        </p:txBody>
      </p:sp>
    </p:spTree>
    <p:extLst>
      <p:ext uri="{BB962C8B-B14F-4D97-AF65-F5344CB8AC3E}">
        <p14:creationId xmlns:p14="http://schemas.microsoft.com/office/powerpoint/2010/main" val="825490587"/>
      </p:ext>
    </p:extLst>
  </p:cSld>
  <p:clrMapOvr>
    <a:masterClrMapping/>
  </p:clrMapOvr>
</p:sldLayout>
</file>

<file path=ppt/slideLayouts/slideLayout520.xml><?xml version="1.0" encoding="utf-8"?>
<p:sldLayout xmlns:a="http://schemas.openxmlformats.org/drawingml/2006/main" xmlns:r="http://schemas.openxmlformats.org/officeDocument/2006/relationships" xmlns:p="http://schemas.openxmlformats.org/presentationml/2006/main" showMasterSp="0" type="tx">
  <p:cSld name="46_Blank">
    <p:bg>
      <p:bgPr>
        <a:solidFill>
          <a:srgbClr val="9CDCDA"/>
        </a:solidFill>
        <a:effectLst/>
      </p:bgPr>
    </p:bg>
    <p:spTree>
      <p:nvGrpSpPr>
        <p:cNvPr id="1" name=""/>
        <p:cNvGrpSpPr/>
        <p:nvPr/>
      </p:nvGrpSpPr>
      <p:grpSpPr>
        <a:xfrm>
          <a:off x="0" y="0"/>
          <a:ext cx="0" cy="0"/>
          <a:chOff x="0" y="0"/>
          <a:chExt cx="0" cy="0"/>
        </a:xfrm>
      </p:grpSpPr>
      <p:grpSp>
        <p:nvGrpSpPr>
          <p:cNvPr id="7792" name="Group 2"/>
          <p:cNvGrpSpPr/>
          <p:nvPr/>
        </p:nvGrpSpPr>
        <p:grpSpPr>
          <a:xfrm>
            <a:off x="-341607" y="-213936"/>
            <a:ext cx="9600389" cy="7485696"/>
            <a:chOff x="0" y="0"/>
            <a:chExt cx="9600387" cy="7485695"/>
          </a:xfrm>
        </p:grpSpPr>
        <p:grpSp>
          <p:nvGrpSpPr>
            <p:cNvPr id="7778" name="Group 3"/>
            <p:cNvGrpSpPr/>
            <p:nvPr/>
          </p:nvGrpSpPr>
          <p:grpSpPr>
            <a:xfrm>
              <a:off x="-1" y="0"/>
              <a:ext cx="9600389" cy="7485696"/>
              <a:chOff x="0" y="0"/>
              <a:chExt cx="9600387" cy="7485695"/>
            </a:xfrm>
          </p:grpSpPr>
          <p:sp>
            <p:nvSpPr>
              <p:cNvPr id="7697"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98"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99"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00"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01"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02"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03"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04"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05"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06"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07"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08"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09"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10"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11"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12"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13"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14"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15"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16"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17"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18"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19"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20"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21"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22"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23"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24"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25"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26"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27"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28"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29"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30"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31"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32"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33"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34"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35"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36"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37"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38"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39"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40"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41"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42"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43"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44"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45"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46"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47"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48"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49"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50"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51"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52"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53"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54"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55"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56"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57"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58"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59"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60"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61"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62"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63"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64"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65"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66"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67"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68"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69"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70"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71"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72"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73"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74"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75"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76"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77"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7781" name="Group 85"/>
            <p:cNvGrpSpPr/>
            <p:nvPr/>
          </p:nvGrpSpPr>
          <p:grpSpPr>
            <a:xfrm>
              <a:off x="532106" y="687010"/>
              <a:ext cx="8745538" cy="223839"/>
              <a:chOff x="0" y="0"/>
              <a:chExt cx="8745537" cy="223837"/>
            </a:xfrm>
          </p:grpSpPr>
          <p:sp>
            <p:nvSpPr>
              <p:cNvPr id="7779"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80"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7784" name="Group 88"/>
            <p:cNvGrpSpPr/>
            <p:nvPr/>
          </p:nvGrpSpPr>
          <p:grpSpPr>
            <a:xfrm>
              <a:off x="424156" y="596523"/>
              <a:ext cx="8745538" cy="223838"/>
              <a:chOff x="0" y="0"/>
              <a:chExt cx="8745537" cy="223837"/>
            </a:xfrm>
          </p:grpSpPr>
          <p:sp>
            <p:nvSpPr>
              <p:cNvPr id="7782"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83"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7785"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7791" name="Group 92"/>
            <p:cNvGrpSpPr/>
            <p:nvPr/>
          </p:nvGrpSpPr>
          <p:grpSpPr>
            <a:xfrm>
              <a:off x="579241" y="366407"/>
              <a:ext cx="1124880" cy="1123270"/>
              <a:chOff x="0" y="0"/>
              <a:chExt cx="1124878" cy="1123268"/>
            </a:xfrm>
          </p:grpSpPr>
          <p:sp>
            <p:nvSpPr>
              <p:cNvPr id="7786"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87"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88"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89"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90"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7793"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991730315"/>
      </p:ext>
    </p:extLst>
  </p:cSld>
  <p:clrMapOvr>
    <a:masterClrMapping/>
  </p:clrMapOvr>
  <p:transition spd="med"/>
</p:sldLayout>
</file>

<file path=ppt/slideLayouts/slideLayout521.xml><?xml version="1.0" encoding="utf-8"?>
<p:sldLayout xmlns:a="http://schemas.openxmlformats.org/drawingml/2006/main" xmlns:r="http://schemas.openxmlformats.org/officeDocument/2006/relationships" xmlns:p="http://schemas.openxmlformats.org/presentationml/2006/main" showMasterSp="0" type="tx">
  <p:cSld name="41_Content with Caption">
    <p:bg>
      <p:bgPr>
        <a:solidFill>
          <a:srgbClr val="9CDCDA"/>
        </a:solidFill>
        <a:effectLst/>
      </p:bgPr>
    </p:bg>
    <p:spTree>
      <p:nvGrpSpPr>
        <p:cNvPr id="1" name=""/>
        <p:cNvGrpSpPr/>
        <p:nvPr/>
      </p:nvGrpSpPr>
      <p:grpSpPr>
        <a:xfrm>
          <a:off x="0" y="0"/>
          <a:ext cx="0" cy="0"/>
          <a:chOff x="0" y="0"/>
          <a:chExt cx="0" cy="0"/>
        </a:xfrm>
      </p:grpSpPr>
      <p:grpSp>
        <p:nvGrpSpPr>
          <p:cNvPr id="7895" name="Group 2"/>
          <p:cNvGrpSpPr/>
          <p:nvPr/>
        </p:nvGrpSpPr>
        <p:grpSpPr>
          <a:xfrm>
            <a:off x="-341607" y="-213936"/>
            <a:ext cx="9600389" cy="7485696"/>
            <a:chOff x="0" y="0"/>
            <a:chExt cx="9600387" cy="7485695"/>
          </a:xfrm>
        </p:grpSpPr>
        <p:grpSp>
          <p:nvGrpSpPr>
            <p:cNvPr id="7881" name="Group 3"/>
            <p:cNvGrpSpPr/>
            <p:nvPr/>
          </p:nvGrpSpPr>
          <p:grpSpPr>
            <a:xfrm>
              <a:off x="-1" y="0"/>
              <a:ext cx="9600389" cy="7485696"/>
              <a:chOff x="0" y="0"/>
              <a:chExt cx="9600387" cy="7485695"/>
            </a:xfrm>
          </p:grpSpPr>
          <p:sp>
            <p:nvSpPr>
              <p:cNvPr id="7800"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01"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02"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03"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04"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05"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06"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07"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08"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09"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10"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11"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12"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13"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14"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15"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16"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17"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18"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19"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20"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21"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22"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23"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24"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25"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26"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27"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28"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29"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30"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31"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32"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33"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34"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35"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36"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37"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38"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39"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40"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41"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42"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43"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44"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45"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46"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47"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48"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49"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50"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51"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52"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53"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54"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55"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56"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57"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58"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59"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60"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61"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62"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63"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64"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65"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66"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67"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68"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69"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70"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71"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72"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73"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74"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75"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76"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77"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78"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79"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80"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7884" name="Group 85"/>
            <p:cNvGrpSpPr/>
            <p:nvPr/>
          </p:nvGrpSpPr>
          <p:grpSpPr>
            <a:xfrm>
              <a:off x="532106" y="687010"/>
              <a:ext cx="8745538" cy="223839"/>
              <a:chOff x="0" y="0"/>
              <a:chExt cx="8745537" cy="223837"/>
            </a:xfrm>
          </p:grpSpPr>
          <p:sp>
            <p:nvSpPr>
              <p:cNvPr id="7882"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83"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7887" name="Group 88"/>
            <p:cNvGrpSpPr/>
            <p:nvPr/>
          </p:nvGrpSpPr>
          <p:grpSpPr>
            <a:xfrm>
              <a:off x="424156" y="596523"/>
              <a:ext cx="8745538" cy="223838"/>
              <a:chOff x="0" y="0"/>
              <a:chExt cx="8745537" cy="223837"/>
            </a:xfrm>
          </p:grpSpPr>
          <p:sp>
            <p:nvSpPr>
              <p:cNvPr id="7885"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86"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7888"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7894" name="Group 92"/>
            <p:cNvGrpSpPr/>
            <p:nvPr/>
          </p:nvGrpSpPr>
          <p:grpSpPr>
            <a:xfrm>
              <a:off x="579241" y="366407"/>
              <a:ext cx="1124880" cy="1123270"/>
              <a:chOff x="0" y="0"/>
              <a:chExt cx="1124878" cy="1123268"/>
            </a:xfrm>
          </p:grpSpPr>
          <p:sp>
            <p:nvSpPr>
              <p:cNvPr id="7889"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90"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91"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92"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93"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7896" name="Title Text"/>
          <p:cNvSpPr txBox="1">
            <a:spLocks noGrp="1"/>
          </p:cNvSpPr>
          <p:nvPr>
            <p:ph type="title"/>
          </p:nvPr>
        </p:nvSpPr>
        <p:spPr>
          <a:xfrm>
            <a:off x="457200" y="273050"/>
            <a:ext cx="3008314" cy="1162050"/>
          </a:xfrm>
          <a:prstGeom prst="rect">
            <a:avLst/>
          </a:prstGeom>
        </p:spPr>
        <p:txBody>
          <a:bodyPr/>
          <a:lstStyle>
            <a:lvl1pPr>
              <a:defRPr sz="2000" b="1">
                <a:solidFill>
                  <a:srgbClr val="007572"/>
                </a:solidFill>
                <a:latin typeface="Arial Narrow"/>
                <a:ea typeface="Arial Narrow"/>
                <a:cs typeface="Arial Narrow"/>
                <a:sym typeface="Arial Narrow"/>
              </a:defRPr>
            </a:lvl1pPr>
          </a:lstStyle>
          <a:p>
            <a:r>
              <a:t>Title Text</a:t>
            </a:r>
          </a:p>
        </p:txBody>
      </p:sp>
      <p:sp>
        <p:nvSpPr>
          <p:cNvPr id="7897"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a:solidFill>
                  <a:srgbClr val="333333"/>
                </a:solidFill>
                <a:latin typeface="Arial Narrow"/>
                <a:ea typeface="Arial Narrow"/>
                <a:cs typeface="Arial Narrow"/>
                <a:sym typeface="Arial Narrow"/>
              </a:defRPr>
            </a:lvl1pPr>
            <a:lvl2pPr>
              <a:buChar char="–"/>
              <a:defRPr>
                <a:solidFill>
                  <a:srgbClr val="333333"/>
                </a:solidFill>
                <a:latin typeface="Arial Narrow"/>
                <a:ea typeface="Arial Narrow"/>
                <a:cs typeface="Arial Narrow"/>
                <a:sym typeface="Arial Narrow"/>
              </a:defRPr>
            </a:lvl2pPr>
            <a:lvl3pPr>
              <a:defRPr>
                <a:solidFill>
                  <a:srgbClr val="333333"/>
                </a:solidFill>
                <a:latin typeface="Arial Narrow"/>
                <a:ea typeface="Arial Narrow"/>
                <a:cs typeface="Arial Narrow"/>
                <a:sym typeface="Arial Narrow"/>
              </a:defRPr>
            </a:lvl3pPr>
            <a:lvl4pPr>
              <a:buChar char="–"/>
              <a:defRPr>
                <a:solidFill>
                  <a:srgbClr val="333333"/>
                </a:solidFill>
                <a:latin typeface="Arial Narrow"/>
                <a:ea typeface="Arial Narrow"/>
                <a:cs typeface="Arial Narrow"/>
                <a:sym typeface="Arial Narrow"/>
              </a:defRPr>
            </a:lvl4pPr>
            <a:lvl5pPr>
              <a:buChar char="»"/>
              <a:defRPr>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7898"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solidFill>
                  <a:srgbClr val="333333"/>
                </a:solidFill>
                <a:latin typeface="Arial Narrow"/>
                <a:ea typeface="Arial Narrow"/>
                <a:cs typeface="Arial Narrow"/>
                <a:sym typeface="Arial Narrow"/>
              </a:defRPr>
            </a:pPr>
            <a:endParaRPr/>
          </a:p>
        </p:txBody>
      </p:sp>
      <p:sp>
        <p:nvSpPr>
          <p:cNvPr id="7899"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750035273"/>
      </p:ext>
    </p:extLst>
  </p:cSld>
  <p:clrMapOvr>
    <a:masterClrMapping/>
  </p:clrMapOvr>
  <p:transition spd="med"/>
</p:sldLayout>
</file>

<file path=ppt/slideLayouts/slideLayout522.xml><?xml version="1.0" encoding="utf-8"?>
<p:sldLayout xmlns:a="http://schemas.openxmlformats.org/drawingml/2006/main" xmlns:r="http://schemas.openxmlformats.org/officeDocument/2006/relationships" xmlns:p="http://schemas.openxmlformats.org/presentationml/2006/main" showMasterSp="0" type="tx">
  <p:cSld name="41_Picture with Caption">
    <p:bg>
      <p:bgPr>
        <a:solidFill>
          <a:srgbClr val="9CDCDA"/>
        </a:solidFill>
        <a:effectLst/>
      </p:bgPr>
    </p:bg>
    <p:spTree>
      <p:nvGrpSpPr>
        <p:cNvPr id="1" name=""/>
        <p:cNvGrpSpPr/>
        <p:nvPr/>
      </p:nvGrpSpPr>
      <p:grpSpPr>
        <a:xfrm>
          <a:off x="0" y="0"/>
          <a:ext cx="0" cy="0"/>
          <a:chOff x="0" y="0"/>
          <a:chExt cx="0" cy="0"/>
        </a:xfrm>
      </p:grpSpPr>
      <p:grpSp>
        <p:nvGrpSpPr>
          <p:cNvPr id="8001" name="Group 2"/>
          <p:cNvGrpSpPr/>
          <p:nvPr/>
        </p:nvGrpSpPr>
        <p:grpSpPr>
          <a:xfrm>
            <a:off x="-341607" y="-213936"/>
            <a:ext cx="9600389" cy="7485696"/>
            <a:chOff x="0" y="0"/>
            <a:chExt cx="9600387" cy="7485695"/>
          </a:xfrm>
        </p:grpSpPr>
        <p:grpSp>
          <p:nvGrpSpPr>
            <p:cNvPr id="7987" name="Group 3"/>
            <p:cNvGrpSpPr/>
            <p:nvPr/>
          </p:nvGrpSpPr>
          <p:grpSpPr>
            <a:xfrm>
              <a:off x="-1" y="0"/>
              <a:ext cx="9600389" cy="7485696"/>
              <a:chOff x="0" y="0"/>
              <a:chExt cx="9600387" cy="7485695"/>
            </a:xfrm>
          </p:grpSpPr>
          <p:sp>
            <p:nvSpPr>
              <p:cNvPr id="7906"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07"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08"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09"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10"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11"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12"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13"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14"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15"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16"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17"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18"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19"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20"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21"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22"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23"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24"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25"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26"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27"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28"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29"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30"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31"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32"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33"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34"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35"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36"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37"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38"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39"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40"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41"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42"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43"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44"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45"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46"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47"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48"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49"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50"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51"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52"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53"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54"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55"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56"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57"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58"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59"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60"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61"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62"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63"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64"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65"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66"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67"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68"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69"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70"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71"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72"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73"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74"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75"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76"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77"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78"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79"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80"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81"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82"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83"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84"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85"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86"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7990" name="Group 85"/>
            <p:cNvGrpSpPr/>
            <p:nvPr/>
          </p:nvGrpSpPr>
          <p:grpSpPr>
            <a:xfrm>
              <a:off x="532106" y="687010"/>
              <a:ext cx="8745538" cy="223839"/>
              <a:chOff x="0" y="0"/>
              <a:chExt cx="8745537" cy="223837"/>
            </a:xfrm>
          </p:grpSpPr>
          <p:sp>
            <p:nvSpPr>
              <p:cNvPr id="7988"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89"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7993" name="Group 88"/>
            <p:cNvGrpSpPr/>
            <p:nvPr/>
          </p:nvGrpSpPr>
          <p:grpSpPr>
            <a:xfrm>
              <a:off x="424156" y="596523"/>
              <a:ext cx="8745538" cy="223838"/>
              <a:chOff x="0" y="0"/>
              <a:chExt cx="8745537" cy="223837"/>
            </a:xfrm>
          </p:grpSpPr>
          <p:sp>
            <p:nvSpPr>
              <p:cNvPr id="7991"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92"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7994"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8000" name="Group 92"/>
            <p:cNvGrpSpPr/>
            <p:nvPr/>
          </p:nvGrpSpPr>
          <p:grpSpPr>
            <a:xfrm>
              <a:off x="579241" y="366407"/>
              <a:ext cx="1124880" cy="1123270"/>
              <a:chOff x="0" y="0"/>
              <a:chExt cx="1124878" cy="1123268"/>
            </a:xfrm>
          </p:grpSpPr>
          <p:sp>
            <p:nvSpPr>
              <p:cNvPr id="7995"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96"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97"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98"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99"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8002" name="Title Text"/>
          <p:cNvSpPr txBox="1">
            <a:spLocks noGrp="1"/>
          </p:cNvSpPr>
          <p:nvPr>
            <p:ph type="title"/>
          </p:nvPr>
        </p:nvSpPr>
        <p:spPr>
          <a:xfrm>
            <a:off x="1792288" y="4800600"/>
            <a:ext cx="5486401" cy="566738"/>
          </a:xfrm>
          <a:prstGeom prst="rect">
            <a:avLst/>
          </a:prstGeom>
        </p:spPr>
        <p:txBody>
          <a:bodyPr/>
          <a:lstStyle>
            <a:lvl1pPr>
              <a:defRPr sz="2000" b="1">
                <a:solidFill>
                  <a:srgbClr val="007572"/>
                </a:solidFill>
                <a:latin typeface="Arial Narrow"/>
                <a:ea typeface="Arial Narrow"/>
                <a:cs typeface="Arial Narrow"/>
                <a:sym typeface="Arial Narrow"/>
              </a:defRPr>
            </a:lvl1pPr>
          </a:lstStyle>
          <a:p>
            <a:r>
              <a:t>Title Text</a:t>
            </a:r>
          </a:p>
        </p:txBody>
      </p:sp>
      <p:sp>
        <p:nvSpPr>
          <p:cNvPr id="8003"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8004"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rgbClr val="333333"/>
                </a:solidFill>
                <a:latin typeface="Arial Narrow"/>
                <a:ea typeface="Arial Narrow"/>
                <a:cs typeface="Arial Narrow"/>
                <a:sym typeface="Arial Narrow"/>
              </a:defRPr>
            </a:lvl1pPr>
            <a:lvl2pPr marL="0" indent="457200">
              <a:spcBef>
                <a:spcPts val="300"/>
              </a:spcBef>
              <a:buSzTx/>
              <a:buNone/>
              <a:defRPr sz="1400">
                <a:solidFill>
                  <a:srgbClr val="333333"/>
                </a:solidFill>
                <a:latin typeface="Arial Narrow"/>
                <a:ea typeface="Arial Narrow"/>
                <a:cs typeface="Arial Narrow"/>
                <a:sym typeface="Arial Narrow"/>
              </a:defRPr>
            </a:lvl2pPr>
            <a:lvl3pPr marL="0" indent="914400">
              <a:spcBef>
                <a:spcPts val="300"/>
              </a:spcBef>
              <a:buSzTx/>
              <a:buNone/>
              <a:defRPr sz="1400">
                <a:solidFill>
                  <a:srgbClr val="333333"/>
                </a:solidFill>
                <a:latin typeface="Arial Narrow"/>
                <a:ea typeface="Arial Narrow"/>
                <a:cs typeface="Arial Narrow"/>
                <a:sym typeface="Arial Narrow"/>
              </a:defRPr>
            </a:lvl3pPr>
            <a:lvl4pPr marL="0" indent="1371600">
              <a:spcBef>
                <a:spcPts val="300"/>
              </a:spcBef>
              <a:buSzTx/>
              <a:buNone/>
              <a:defRPr sz="1400">
                <a:solidFill>
                  <a:srgbClr val="333333"/>
                </a:solidFill>
                <a:latin typeface="Arial Narrow"/>
                <a:ea typeface="Arial Narrow"/>
                <a:cs typeface="Arial Narrow"/>
                <a:sym typeface="Arial Narrow"/>
              </a:defRPr>
            </a:lvl4pPr>
            <a:lvl5pPr marL="0" indent="1828800">
              <a:spcBef>
                <a:spcPts val="300"/>
              </a:spcBef>
              <a:buSzTx/>
              <a:buNone/>
              <a:defRPr sz="1400">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8005"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391079901"/>
      </p:ext>
    </p:extLst>
  </p:cSld>
  <p:clrMapOvr>
    <a:masterClrMapping/>
  </p:clrMapOvr>
  <p:transition spd="med"/>
</p:sldLayout>
</file>

<file path=ppt/slideLayouts/slideLayout523.xml><?xml version="1.0" encoding="utf-8"?>
<p:sldLayout xmlns:a="http://schemas.openxmlformats.org/drawingml/2006/main" xmlns:r="http://schemas.openxmlformats.org/officeDocument/2006/relationships" xmlns:p="http://schemas.openxmlformats.org/presentationml/2006/main" showMasterSp="0" type="tx">
  <p:cSld name="49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8012" name="Title Text"/>
          <p:cNvSpPr txBox="1">
            <a:spLocks noGrp="1"/>
          </p:cNvSpPr>
          <p:nvPr>
            <p:ph type="title"/>
          </p:nvPr>
        </p:nvSpPr>
        <p:spPr>
          <a:xfrm>
            <a:off x="685800" y="2130425"/>
            <a:ext cx="7772400" cy="1470025"/>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013"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01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184024354"/>
      </p:ext>
    </p:extLst>
  </p:cSld>
  <p:clrMapOvr>
    <a:masterClrMapping/>
  </p:clrMapOvr>
  <p:transition spd="med"/>
</p:sldLayout>
</file>

<file path=ppt/slideLayouts/slideLayout524.xml><?xml version="1.0" encoding="utf-8"?>
<p:sldLayout xmlns:a="http://schemas.openxmlformats.org/drawingml/2006/main" xmlns:r="http://schemas.openxmlformats.org/officeDocument/2006/relationships" xmlns:p="http://schemas.openxmlformats.org/presentationml/2006/main" showMasterSp="0" type="tx">
  <p:cSld name="48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8021"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022"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023"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053709673"/>
      </p:ext>
    </p:extLst>
  </p:cSld>
  <p:clrMapOvr>
    <a:masterClrMapping/>
  </p:clrMapOvr>
  <p:transition spd="med"/>
</p:sldLayout>
</file>

<file path=ppt/slideLayouts/slideLayout525.xml><?xml version="1.0" encoding="utf-8"?>
<p:sldLayout xmlns:a="http://schemas.openxmlformats.org/drawingml/2006/main" xmlns:r="http://schemas.openxmlformats.org/officeDocument/2006/relationships" xmlns:p="http://schemas.openxmlformats.org/presentationml/2006/main" showMasterSp="0" type="tx">
  <p:cSld name="41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8030"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031"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032"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072214088"/>
      </p:ext>
    </p:extLst>
  </p:cSld>
  <p:clrMapOvr>
    <a:masterClrMapping/>
  </p:clrMapOvr>
  <p:transition spd="med"/>
</p:sldLayout>
</file>

<file path=ppt/slideLayouts/slideLayout526.xml><?xml version="1.0" encoding="utf-8"?>
<p:sldLayout xmlns:a="http://schemas.openxmlformats.org/drawingml/2006/main" xmlns:r="http://schemas.openxmlformats.org/officeDocument/2006/relationships" xmlns:p="http://schemas.openxmlformats.org/presentationml/2006/main" showMasterSp="0" type="tx">
  <p:cSld name="42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8039"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040"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041"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241095393"/>
      </p:ext>
    </p:extLst>
  </p:cSld>
  <p:clrMapOvr>
    <a:masterClrMapping/>
  </p:clrMapOvr>
  <p:transition spd="med"/>
</p:sldLayout>
</file>

<file path=ppt/slideLayouts/slideLayout527.xml><?xml version="1.0" encoding="utf-8"?>
<p:sldLayout xmlns:a="http://schemas.openxmlformats.org/drawingml/2006/main" xmlns:r="http://schemas.openxmlformats.org/officeDocument/2006/relationships" xmlns:p="http://schemas.openxmlformats.org/presentationml/2006/main" showMasterSp="0" type="tx">
  <p:cSld name="42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8048"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049"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050"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8051"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628425967"/>
      </p:ext>
    </p:extLst>
  </p:cSld>
  <p:clrMapOvr>
    <a:masterClrMapping/>
  </p:clrMapOvr>
  <p:transition spd="med"/>
</p:sldLayout>
</file>

<file path=ppt/slideLayouts/slideLayout528.xml><?xml version="1.0" encoding="utf-8"?>
<p:sldLayout xmlns:a="http://schemas.openxmlformats.org/drawingml/2006/main" xmlns:r="http://schemas.openxmlformats.org/officeDocument/2006/relationships" xmlns:p="http://schemas.openxmlformats.org/presentationml/2006/main" showMasterSp="0" type="tx">
  <p:cSld name="43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8058"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05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617624825"/>
      </p:ext>
    </p:extLst>
  </p:cSld>
  <p:clrMapOvr>
    <a:masterClrMapping/>
  </p:clrMapOvr>
  <p:transition spd="med"/>
</p:sldLayout>
</file>

<file path=ppt/slideLayouts/slideLayout529.xml><?xml version="1.0" encoding="utf-8"?>
<p:sldLayout xmlns:a="http://schemas.openxmlformats.org/drawingml/2006/main" xmlns:r="http://schemas.openxmlformats.org/officeDocument/2006/relationships" xmlns:p="http://schemas.openxmlformats.org/presentationml/2006/main" showMasterSp="0" type="tx">
  <p:cSld name="42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8073"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074"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075"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807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153467310"/>
      </p:ext>
    </p:extLst>
  </p:cSld>
  <p:clrMapOvr>
    <a:masterClrMapping/>
  </p:clrMapOvr>
  <p:transition spd="med"/>
</p:sldLayout>
</file>

<file path=ppt/slideLayouts/slideLayout5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dirty="0"/>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dirty="0"/>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8D5A1274-BFC9-1E46-9BC8-F6459F7C4D7B}" type="slidenum">
              <a:rPr lang="en-US" smtClean="0"/>
              <a:pPr>
                <a:defRPr/>
              </a:pPr>
              <a:t>‹#›</a:t>
            </a:fld>
            <a:endParaRPr lang="en-US" dirty="0"/>
          </a:p>
        </p:txBody>
      </p:sp>
    </p:spTree>
    <p:extLst>
      <p:ext uri="{BB962C8B-B14F-4D97-AF65-F5344CB8AC3E}">
        <p14:creationId xmlns:p14="http://schemas.microsoft.com/office/powerpoint/2010/main" val="2361680049"/>
      </p:ext>
    </p:extLst>
  </p:cSld>
  <p:clrMapOvr>
    <a:masterClrMapping/>
  </p:clrMapOvr>
</p:sldLayout>
</file>

<file path=ppt/slideLayouts/slideLayout530.xml><?xml version="1.0" encoding="utf-8"?>
<p:sldLayout xmlns:a="http://schemas.openxmlformats.org/drawingml/2006/main" xmlns:r="http://schemas.openxmlformats.org/officeDocument/2006/relationships" xmlns:p="http://schemas.openxmlformats.org/presentationml/2006/main" showMasterSp="0" type="tx">
  <p:cSld name="42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8083"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084"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8085"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08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181280492"/>
      </p:ext>
    </p:extLst>
  </p:cSld>
  <p:clrMapOvr>
    <a:masterClrMapping/>
  </p:clrMapOvr>
  <p:transition spd="med"/>
</p:sldLayout>
</file>

<file path=ppt/slideLayouts/slideLayout531.xml><?xml version="1.0" encoding="utf-8"?>
<p:sldLayout xmlns:a="http://schemas.openxmlformats.org/drawingml/2006/main" xmlns:r="http://schemas.openxmlformats.org/officeDocument/2006/relationships" xmlns:p="http://schemas.openxmlformats.org/presentationml/2006/main" showMasterSp="0" type="tx">
  <p:cSld name="50_Title Slide">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093" name="Title Text"/>
          <p:cNvSpPr txBox="1">
            <a:spLocks noGrp="1"/>
          </p:cNvSpPr>
          <p:nvPr>
            <p:ph type="title"/>
          </p:nvPr>
        </p:nvSpPr>
        <p:spPr>
          <a:xfrm>
            <a:off x="1600200" y="1600200"/>
            <a:ext cx="6858000" cy="1828800"/>
          </a:xfrm>
          <a:prstGeom prst="rect">
            <a:avLst/>
          </a:prstGeom>
        </p:spPr>
        <p:txBody>
          <a:bodyPr anchor="ctr"/>
          <a:lstStyle>
            <a:lvl1pPr algn="r">
              <a:defRPr>
                <a:solidFill>
                  <a:srgbClr val="000000"/>
                </a:solidFill>
                <a:latin typeface="Tahoma"/>
                <a:ea typeface="Tahoma"/>
                <a:cs typeface="Tahoma"/>
                <a:sym typeface="Tahoma"/>
              </a:defRPr>
            </a:lvl1pPr>
          </a:lstStyle>
          <a:p>
            <a:r>
              <a:t>Title Text</a:t>
            </a:r>
          </a:p>
        </p:txBody>
      </p:sp>
      <p:sp>
        <p:nvSpPr>
          <p:cNvPr id="8094" name="Body Level One…"/>
          <p:cNvSpPr txBox="1">
            <a:spLocks noGrp="1"/>
          </p:cNvSpPr>
          <p:nvPr>
            <p:ph type="body" sz="quarter" idx="1"/>
          </p:nvPr>
        </p:nvSpPr>
        <p:spPr>
          <a:xfrm>
            <a:off x="2057400" y="3886200"/>
            <a:ext cx="6400800" cy="1752600"/>
          </a:xfrm>
          <a:prstGeom prst="rect">
            <a:avLst/>
          </a:prstGeom>
        </p:spPr>
        <p:txBody>
          <a:bodyPr>
            <a:normAutofit/>
          </a:bodyPr>
          <a:lstStyle>
            <a:lvl1pPr marL="0" indent="0" algn="r">
              <a:spcBef>
                <a:spcPts val="600"/>
              </a:spcBef>
              <a:buSzTx/>
              <a:buNone/>
              <a:defRPr sz="2800">
                <a:latin typeface="Tahoma"/>
                <a:ea typeface="Tahoma"/>
                <a:cs typeface="Tahoma"/>
                <a:sym typeface="Tahoma"/>
              </a:defRPr>
            </a:lvl1pPr>
            <a:lvl2pPr marL="742950" indent="-285750" algn="r">
              <a:spcBef>
                <a:spcPts val="600"/>
              </a:spcBef>
              <a:buChar char="⌑"/>
              <a:defRPr sz="2800">
                <a:latin typeface="Tahoma"/>
                <a:ea typeface="Tahoma"/>
                <a:cs typeface="Tahoma"/>
                <a:sym typeface="Tahoma"/>
              </a:defRPr>
            </a:lvl2pPr>
            <a:lvl3pPr marL="1181100" indent="-266700" algn="r">
              <a:spcBef>
                <a:spcPts val="600"/>
              </a:spcBef>
              <a:buChar char="⌑"/>
              <a:defRPr sz="2800">
                <a:latin typeface="Tahoma"/>
                <a:ea typeface="Tahoma"/>
                <a:cs typeface="Tahoma"/>
                <a:sym typeface="Tahoma"/>
              </a:defRPr>
            </a:lvl3pPr>
            <a:lvl4pPr marL="1691639" indent="-320039" algn="r">
              <a:spcBef>
                <a:spcPts val="600"/>
              </a:spcBef>
              <a:buChar char="⌑"/>
              <a:defRPr sz="2800">
                <a:latin typeface="Tahoma"/>
                <a:ea typeface="Tahoma"/>
                <a:cs typeface="Tahoma"/>
                <a:sym typeface="Tahoma"/>
              </a:defRPr>
            </a:lvl4pPr>
            <a:lvl5pPr marL="2148839" indent="-320039" algn="r">
              <a:spcBef>
                <a:spcPts val="600"/>
              </a:spcBef>
              <a:buChar char="⌑"/>
              <a:defRPr sz="2800">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8095"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570289939"/>
      </p:ext>
    </p:extLst>
  </p:cSld>
  <p:clrMapOvr>
    <a:masterClrMapping/>
  </p:clrMapOvr>
  <p:transition spd="med"/>
</p:sldLayout>
</file>

<file path=ppt/slideLayouts/slideLayout532.xml><?xml version="1.0" encoding="utf-8"?>
<p:sldLayout xmlns:a="http://schemas.openxmlformats.org/drawingml/2006/main" xmlns:r="http://schemas.openxmlformats.org/officeDocument/2006/relationships" xmlns:p="http://schemas.openxmlformats.org/presentationml/2006/main" showMasterSp="0" type="tx">
  <p:cSld name="49_Title and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102" name="Title Text"/>
          <p:cNvSpPr txBox="1">
            <a:spLocks noGrp="1"/>
          </p:cNvSpPr>
          <p:nvPr>
            <p:ph type="title"/>
          </p:nvPr>
        </p:nvSpPr>
        <p:spPr>
          <a:xfrm>
            <a:off x="685800" y="609600"/>
            <a:ext cx="7772400" cy="1143000"/>
          </a:xfrm>
          <a:prstGeom prst="rect">
            <a:avLst/>
          </a:prstGeom>
          <a:effectLst>
            <a:outerShdw blurRad="50800" dist="25399" dir="16200000" rotWithShape="0">
              <a:schemeClr val="accent3">
                <a:lumOff val="44000"/>
                <a:alpha val="75000"/>
              </a:schemeClr>
            </a:outerShdw>
          </a:effectLst>
        </p:spPr>
        <p:txBody>
          <a:bodyPr anchor="ctr"/>
          <a:lstStyle>
            <a:lvl1pPr algn="r">
              <a:defRPr>
                <a:solidFill>
                  <a:srgbClr val="000000"/>
                </a:solidFill>
                <a:latin typeface="Tahoma"/>
                <a:ea typeface="Tahoma"/>
                <a:cs typeface="Tahoma"/>
                <a:sym typeface="Tahoma"/>
              </a:defRPr>
            </a:lvl1pPr>
          </a:lstStyle>
          <a:p>
            <a:r>
              <a:t>Title Text</a:t>
            </a:r>
          </a:p>
        </p:txBody>
      </p:sp>
      <p:sp>
        <p:nvSpPr>
          <p:cNvPr id="8103" name="Body Level One…"/>
          <p:cNvSpPr txBox="1">
            <a:spLocks noGrp="1"/>
          </p:cNvSpPr>
          <p:nvPr>
            <p:ph type="body" idx="1"/>
          </p:nvPr>
        </p:nvSpPr>
        <p:spPr>
          <a:xfrm>
            <a:off x="685800" y="1981200"/>
            <a:ext cx="7772400" cy="4114800"/>
          </a:xfrm>
          <a:prstGeom prst="rect">
            <a:avLst/>
          </a:prstGeom>
          <a:effectLst>
            <a:outerShdw blurRad="63500" dist="25399" dir="16200000" rotWithShape="0">
              <a:schemeClr val="accent3">
                <a:lumOff val="44000"/>
                <a:alpha val="75000"/>
              </a:schemeClr>
            </a:outerShdw>
          </a:effectLst>
        </p:spPr>
        <p:txBody>
          <a:bodyPr>
            <a:normAutofit/>
          </a:bodyPr>
          <a:lstStyle>
            <a:lvl1pPr>
              <a:buClr>
                <a:srgbClr val="800040"/>
              </a:buClr>
              <a:buChar char="⌑"/>
              <a:defRPr>
                <a:latin typeface="Tahoma"/>
                <a:ea typeface="Tahoma"/>
                <a:cs typeface="Tahoma"/>
                <a:sym typeface="Tahoma"/>
              </a:defRPr>
            </a:lvl1pPr>
            <a:lvl2pPr>
              <a:buClr>
                <a:srgbClr val="800040"/>
              </a:buClr>
              <a:buChar char="⌑"/>
              <a:defRPr>
                <a:latin typeface="Tahoma"/>
                <a:ea typeface="Tahoma"/>
                <a:cs typeface="Tahoma"/>
                <a:sym typeface="Tahoma"/>
              </a:defRPr>
            </a:lvl2pPr>
            <a:lvl3pPr>
              <a:buClr>
                <a:srgbClr val="800040"/>
              </a:buClr>
              <a:buChar char="⌑"/>
              <a:defRPr>
                <a:latin typeface="Tahoma"/>
                <a:ea typeface="Tahoma"/>
                <a:cs typeface="Tahoma"/>
                <a:sym typeface="Tahoma"/>
              </a:defRPr>
            </a:lvl3pPr>
            <a:lvl4pPr>
              <a:buClr>
                <a:srgbClr val="800040"/>
              </a:buClr>
              <a:buChar char="⌑"/>
              <a:defRPr>
                <a:latin typeface="Tahoma"/>
                <a:ea typeface="Tahoma"/>
                <a:cs typeface="Tahoma"/>
                <a:sym typeface="Tahoma"/>
              </a:defRPr>
            </a:lvl4pPr>
            <a:lvl5pPr>
              <a:buClr>
                <a:srgbClr val="800040"/>
              </a:buClr>
              <a:buChar char="⌑"/>
              <a:defRPr>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8104"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408673713"/>
      </p:ext>
    </p:extLst>
  </p:cSld>
  <p:clrMapOvr>
    <a:masterClrMapping/>
  </p:clrMapOvr>
  <p:transition spd="med"/>
</p:sldLayout>
</file>

<file path=ppt/slideLayouts/slideLayout533.xml><?xml version="1.0" encoding="utf-8"?>
<p:sldLayout xmlns:a="http://schemas.openxmlformats.org/drawingml/2006/main" xmlns:r="http://schemas.openxmlformats.org/officeDocument/2006/relationships" xmlns:p="http://schemas.openxmlformats.org/presentationml/2006/main" showMasterSp="0" type="tx">
  <p:cSld name="42_Section Header">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111" name="Title Text"/>
          <p:cNvSpPr txBox="1">
            <a:spLocks noGrp="1"/>
          </p:cNvSpPr>
          <p:nvPr>
            <p:ph type="title"/>
          </p:nvPr>
        </p:nvSpPr>
        <p:spPr>
          <a:xfrm>
            <a:off x="722312" y="4406900"/>
            <a:ext cx="7772401" cy="1362075"/>
          </a:xfrm>
          <a:prstGeom prst="rect">
            <a:avLst/>
          </a:prstGeom>
          <a:effectLst>
            <a:outerShdw blurRad="50800" dist="25399" dir="16200000" rotWithShape="0">
              <a:schemeClr val="accent3">
                <a:lumOff val="44000"/>
                <a:alpha val="75000"/>
              </a:schemeClr>
            </a:outerShdw>
          </a:effectLst>
        </p:spPr>
        <p:txBody>
          <a:bodyPr anchor="t"/>
          <a:lstStyle>
            <a:lvl1pPr>
              <a:defRPr sz="4000" b="1" cap="all">
                <a:solidFill>
                  <a:srgbClr val="000000"/>
                </a:solidFill>
                <a:latin typeface="Tahoma"/>
                <a:ea typeface="Tahoma"/>
                <a:cs typeface="Tahoma"/>
                <a:sym typeface="Tahoma"/>
              </a:defRPr>
            </a:lvl1pPr>
          </a:lstStyle>
          <a:p>
            <a:r>
              <a:t>Title Text</a:t>
            </a:r>
          </a:p>
        </p:txBody>
      </p:sp>
      <p:sp>
        <p:nvSpPr>
          <p:cNvPr id="8112" name="Body Level One…"/>
          <p:cNvSpPr txBox="1">
            <a:spLocks noGrp="1"/>
          </p:cNvSpPr>
          <p:nvPr>
            <p:ph type="body" sz="quarter" idx="1"/>
          </p:nvPr>
        </p:nvSpPr>
        <p:spPr>
          <a:xfrm>
            <a:off x="722312" y="2906713"/>
            <a:ext cx="7772401" cy="1500188"/>
          </a:xfrm>
          <a:prstGeom prst="rect">
            <a:avLst/>
          </a:prstGeom>
          <a:effectLst>
            <a:outerShdw blurRad="63500" dist="25399" dir="16200000" rotWithShape="0">
              <a:schemeClr val="accent3">
                <a:lumOff val="44000"/>
                <a:alpha val="75000"/>
              </a:schemeClr>
            </a:outerShdw>
          </a:effectLst>
        </p:spPr>
        <p:txBody>
          <a:bodyPr anchor="b">
            <a:normAutofit/>
          </a:bodyPr>
          <a:lstStyle>
            <a:lvl1pPr marL="0" indent="0">
              <a:spcBef>
                <a:spcPts val="400"/>
              </a:spcBef>
              <a:buSzTx/>
              <a:buNone/>
              <a:defRPr sz="2000">
                <a:latin typeface="Tahoma"/>
                <a:ea typeface="Tahoma"/>
                <a:cs typeface="Tahoma"/>
                <a:sym typeface="Tahoma"/>
              </a:defRPr>
            </a:lvl1pPr>
            <a:lvl2pPr marL="0" indent="457200">
              <a:spcBef>
                <a:spcPts val="400"/>
              </a:spcBef>
              <a:buSzTx/>
              <a:buNone/>
              <a:defRPr sz="2000">
                <a:latin typeface="Tahoma"/>
                <a:ea typeface="Tahoma"/>
                <a:cs typeface="Tahoma"/>
                <a:sym typeface="Tahoma"/>
              </a:defRPr>
            </a:lvl2pPr>
            <a:lvl3pPr marL="0" indent="914400">
              <a:spcBef>
                <a:spcPts val="400"/>
              </a:spcBef>
              <a:buSzTx/>
              <a:buNone/>
              <a:defRPr sz="2000">
                <a:latin typeface="Tahoma"/>
                <a:ea typeface="Tahoma"/>
                <a:cs typeface="Tahoma"/>
                <a:sym typeface="Tahoma"/>
              </a:defRPr>
            </a:lvl3pPr>
            <a:lvl4pPr marL="0" indent="1371600">
              <a:spcBef>
                <a:spcPts val="400"/>
              </a:spcBef>
              <a:buSzTx/>
              <a:buNone/>
              <a:defRPr sz="2000">
                <a:latin typeface="Tahoma"/>
                <a:ea typeface="Tahoma"/>
                <a:cs typeface="Tahoma"/>
                <a:sym typeface="Tahoma"/>
              </a:defRPr>
            </a:lvl4pPr>
            <a:lvl5pPr marL="0" indent="1828800">
              <a:spcBef>
                <a:spcPts val="400"/>
              </a:spcBef>
              <a:buSzTx/>
              <a:buNone/>
              <a:defRPr sz="2000">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8113"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24398327"/>
      </p:ext>
    </p:extLst>
  </p:cSld>
  <p:clrMapOvr>
    <a:masterClrMapping/>
  </p:clrMapOvr>
  <p:transition spd="med"/>
</p:sldLayout>
</file>

<file path=ppt/slideLayouts/slideLayout534.xml><?xml version="1.0" encoding="utf-8"?>
<p:sldLayout xmlns:a="http://schemas.openxmlformats.org/drawingml/2006/main" xmlns:r="http://schemas.openxmlformats.org/officeDocument/2006/relationships" xmlns:p="http://schemas.openxmlformats.org/presentationml/2006/main" showMasterSp="0" type="tx">
  <p:cSld name="43_Two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120" name="Title Text"/>
          <p:cNvSpPr txBox="1">
            <a:spLocks noGrp="1"/>
          </p:cNvSpPr>
          <p:nvPr>
            <p:ph type="title"/>
          </p:nvPr>
        </p:nvSpPr>
        <p:spPr>
          <a:xfrm>
            <a:off x="685800" y="609600"/>
            <a:ext cx="7772400" cy="1143000"/>
          </a:xfrm>
          <a:prstGeom prst="rect">
            <a:avLst/>
          </a:prstGeom>
          <a:effectLst>
            <a:outerShdw blurRad="50800" dist="25399" dir="16200000" rotWithShape="0">
              <a:schemeClr val="accent3">
                <a:lumOff val="44000"/>
                <a:alpha val="75000"/>
              </a:schemeClr>
            </a:outerShdw>
          </a:effectLst>
        </p:spPr>
        <p:txBody>
          <a:bodyPr anchor="ctr"/>
          <a:lstStyle>
            <a:lvl1pPr algn="r">
              <a:defRPr>
                <a:solidFill>
                  <a:srgbClr val="000000"/>
                </a:solidFill>
                <a:latin typeface="Tahoma"/>
                <a:ea typeface="Tahoma"/>
                <a:cs typeface="Tahoma"/>
                <a:sym typeface="Tahoma"/>
              </a:defRPr>
            </a:lvl1pPr>
          </a:lstStyle>
          <a:p>
            <a:r>
              <a:t>Title Text</a:t>
            </a:r>
          </a:p>
        </p:txBody>
      </p:sp>
      <p:sp>
        <p:nvSpPr>
          <p:cNvPr id="8121" name="Body Level One…"/>
          <p:cNvSpPr txBox="1">
            <a:spLocks noGrp="1"/>
          </p:cNvSpPr>
          <p:nvPr>
            <p:ph type="body" sz="half" idx="1"/>
          </p:nvPr>
        </p:nvSpPr>
        <p:spPr>
          <a:xfrm>
            <a:off x="685800" y="1981200"/>
            <a:ext cx="3810000" cy="4114800"/>
          </a:xfrm>
          <a:prstGeom prst="rect">
            <a:avLst/>
          </a:prstGeom>
          <a:effectLst>
            <a:outerShdw blurRad="63500" dist="25399" dir="16200000" rotWithShape="0">
              <a:schemeClr val="accent3">
                <a:lumOff val="44000"/>
                <a:alpha val="75000"/>
              </a:schemeClr>
            </a:outerShdw>
          </a:effectLst>
        </p:spPr>
        <p:txBody>
          <a:bodyPr>
            <a:normAutofit/>
          </a:bodyPr>
          <a:lstStyle>
            <a:lvl1pPr>
              <a:spcBef>
                <a:spcPts val="600"/>
              </a:spcBef>
              <a:buClr>
                <a:srgbClr val="800040"/>
              </a:buClr>
              <a:buChar char="⌑"/>
              <a:defRPr sz="2800">
                <a:latin typeface="Tahoma"/>
                <a:ea typeface="Tahoma"/>
                <a:cs typeface="Tahoma"/>
                <a:sym typeface="Tahoma"/>
              </a:defRPr>
            </a:lvl1pPr>
            <a:lvl2pPr marL="790575" indent="-333375">
              <a:spcBef>
                <a:spcPts val="600"/>
              </a:spcBef>
              <a:buClr>
                <a:srgbClr val="800040"/>
              </a:buClr>
              <a:buChar char="⌑"/>
              <a:defRPr sz="2800">
                <a:latin typeface="Tahoma"/>
                <a:ea typeface="Tahoma"/>
                <a:cs typeface="Tahoma"/>
                <a:sym typeface="Tahoma"/>
              </a:defRPr>
            </a:lvl2pPr>
            <a:lvl3pPr marL="1234439" indent="-320039">
              <a:spcBef>
                <a:spcPts val="600"/>
              </a:spcBef>
              <a:buClr>
                <a:srgbClr val="800040"/>
              </a:buClr>
              <a:buChar char="⌑"/>
              <a:defRPr sz="2800">
                <a:latin typeface="Tahoma"/>
                <a:ea typeface="Tahoma"/>
                <a:cs typeface="Tahoma"/>
                <a:sym typeface="Tahoma"/>
              </a:defRPr>
            </a:lvl3pPr>
            <a:lvl4pPr marL="1727200" indent="-355600">
              <a:spcBef>
                <a:spcPts val="600"/>
              </a:spcBef>
              <a:buClr>
                <a:srgbClr val="800040"/>
              </a:buClr>
              <a:buChar char="⌑"/>
              <a:defRPr sz="2800">
                <a:latin typeface="Tahoma"/>
                <a:ea typeface="Tahoma"/>
                <a:cs typeface="Tahoma"/>
                <a:sym typeface="Tahoma"/>
              </a:defRPr>
            </a:lvl4pPr>
            <a:lvl5pPr marL="2184400" indent="-355600">
              <a:spcBef>
                <a:spcPts val="600"/>
              </a:spcBef>
              <a:buClr>
                <a:srgbClr val="800040"/>
              </a:buClr>
              <a:buChar char="⌑"/>
              <a:defRPr sz="2800">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8122"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499166505"/>
      </p:ext>
    </p:extLst>
  </p:cSld>
  <p:clrMapOvr>
    <a:masterClrMapping/>
  </p:clrMapOvr>
  <p:transition spd="med"/>
</p:sldLayout>
</file>

<file path=ppt/slideLayouts/slideLayout535.xml><?xml version="1.0" encoding="utf-8"?>
<p:sldLayout xmlns:a="http://schemas.openxmlformats.org/drawingml/2006/main" xmlns:r="http://schemas.openxmlformats.org/officeDocument/2006/relationships" xmlns:p="http://schemas.openxmlformats.org/presentationml/2006/main" showMasterSp="0" type="tx">
  <p:cSld name="43_Comparis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129" name="Title Text"/>
          <p:cNvSpPr txBox="1">
            <a:spLocks noGrp="1"/>
          </p:cNvSpPr>
          <p:nvPr>
            <p:ph type="title"/>
          </p:nvPr>
        </p:nvSpPr>
        <p:spPr>
          <a:xfrm>
            <a:off x="457200" y="274638"/>
            <a:ext cx="8229600" cy="1143001"/>
          </a:xfrm>
          <a:prstGeom prst="rect">
            <a:avLst/>
          </a:prstGeom>
          <a:effectLst>
            <a:outerShdw blurRad="50800" dist="25399" dir="16200000" rotWithShape="0">
              <a:schemeClr val="accent3">
                <a:lumOff val="44000"/>
                <a:alpha val="75000"/>
              </a:schemeClr>
            </a:outerShdw>
          </a:effectLst>
        </p:spPr>
        <p:txBody>
          <a:bodyPr anchor="ctr"/>
          <a:lstStyle>
            <a:lvl1pPr algn="r">
              <a:defRPr>
                <a:solidFill>
                  <a:srgbClr val="000000"/>
                </a:solidFill>
                <a:latin typeface="Tahoma"/>
                <a:ea typeface="Tahoma"/>
                <a:cs typeface="Tahoma"/>
                <a:sym typeface="Tahoma"/>
              </a:defRPr>
            </a:lvl1pPr>
          </a:lstStyle>
          <a:p>
            <a:r>
              <a:t>Title Text</a:t>
            </a:r>
          </a:p>
        </p:txBody>
      </p:sp>
      <p:sp>
        <p:nvSpPr>
          <p:cNvPr id="8130" name="Body Level One…"/>
          <p:cNvSpPr txBox="1">
            <a:spLocks noGrp="1"/>
          </p:cNvSpPr>
          <p:nvPr>
            <p:ph type="body" sz="quarter" idx="1"/>
          </p:nvPr>
        </p:nvSpPr>
        <p:spPr>
          <a:xfrm>
            <a:off x="457200" y="1535112"/>
            <a:ext cx="4040188" cy="639763"/>
          </a:xfrm>
          <a:prstGeom prst="rect">
            <a:avLst/>
          </a:prstGeom>
          <a:effectLst>
            <a:outerShdw blurRad="63500" dist="25399" dir="16200000" rotWithShape="0">
              <a:schemeClr val="accent3">
                <a:lumOff val="44000"/>
                <a:alpha val="75000"/>
              </a:schemeClr>
            </a:outerShdw>
          </a:effectLst>
        </p:spPr>
        <p:txBody>
          <a:bodyPr anchor="b">
            <a:normAutofit/>
          </a:bodyPr>
          <a:lstStyle>
            <a:lvl1pPr marL="0" indent="0">
              <a:spcBef>
                <a:spcPts val="500"/>
              </a:spcBef>
              <a:buSzTx/>
              <a:buNone/>
              <a:defRPr sz="2400" b="1">
                <a:latin typeface="Tahoma"/>
                <a:ea typeface="Tahoma"/>
                <a:cs typeface="Tahoma"/>
                <a:sym typeface="Tahoma"/>
              </a:defRPr>
            </a:lvl1pPr>
            <a:lvl2pPr marL="0" indent="457200">
              <a:spcBef>
                <a:spcPts val="500"/>
              </a:spcBef>
              <a:buSzTx/>
              <a:buNone/>
              <a:defRPr sz="2400" b="1">
                <a:latin typeface="Tahoma"/>
                <a:ea typeface="Tahoma"/>
                <a:cs typeface="Tahoma"/>
                <a:sym typeface="Tahoma"/>
              </a:defRPr>
            </a:lvl2pPr>
            <a:lvl3pPr marL="0" indent="914400">
              <a:spcBef>
                <a:spcPts val="500"/>
              </a:spcBef>
              <a:buSzTx/>
              <a:buNone/>
              <a:defRPr sz="2400" b="1">
                <a:latin typeface="Tahoma"/>
                <a:ea typeface="Tahoma"/>
                <a:cs typeface="Tahoma"/>
                <a:sym typeface="Tahoma"/>
              </a:defRPr>
            </a:lvl3pPr>
            <a:lvl4pPr marL="0" indent="1371600">
              <a:spcBef>
                <a:spcPts val="500"/>
              </a:spcBef>
              <a:buSzTx/>
              <a:buNone/>
              <a:defRPr sz="2400" b="1">
                <a:latin typeface="Tahoma"/>
                <a:ea typeface="Tahoma"/>
                <a:cs typeface="Tahoma"/>
                <a:sym typeface="Tahoma"/>
              </a:defRPr>
            </a:lvl4pPr>
            <a:lvl5pPr marL="0" indent="1828800">
              <a:spcBef>
                <a:spcPts val="500"/>
              </a:spcBef>
              <a:buSzTx/>
              <a:buNone/>
              <a:defRPr sz="2400" b="1">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8131" name="Text Placeholder 4"/>
          <p:cNvSpPr>
            <a:spLocks noGrp="1"/>
          </p:cNvSpPr>
          <p:nvPr>
            <p:ph type="body" sz="quarter" idx="21"/>
          </p:nvPr>
        </p:nvSpPr>
        <p:spPr>
          <a:xfrm>
            <a:off x="4645025" y="1535112"/>
            <a:ext cx="4041775" cy="639763"/>
          </a:xfrm>
          <a:prstGeom prst="rect">
            <a:avLst/>
          </a:prstGeom>
          <a:effectLst>
            <a:outerShdw blurRad="63500" dist="25399" dir="16200000" rotWithShape="0">
              <a:schemeClr val="accent3">
                <a:lumOff val="44000"/>
                <a:alpha val="75000"/>
              </a:schemeClr>
            </a:outerShdw>
          </a:effectLst>
        </p:spPr>
        <p:txBody>
          <a:bodyPr anchor="b">
            <a:normAutofit/>
          </a:bodyPr>
          <a:lstStyle/>
          <a:p>
            <a:pPr marL="0" indent="0">
              <a:spcBef>
                <a:spcPts val="500"/>
              </a:spcBef>
              <a:buSzTx/>
              <a:buNone/>
              <a:defRPr sz="2400" b="1">
                <a:latin typeface="Tahoma"/>
                <a:ea typeface="Tahoma"/>
                <a:cs typeface="Tahoma"/>
                <a:sym typeface="Tahoma"/>
              </a:defRPr>
            </a:pPr>
            <a:endParaRPr/>
          </a:p>
        </p:txBody>
      </p:sp>
      <p:sp>
        <p:nvSpPr>
          <p:cNvPr id="8132"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569841098"/>
      </p:ext>
    </p:extLst>
  </p:cSld>
  <p:clrMapOvr>
    <a:masterClrMapping/>
  </p:clrMapOvr>
  <p:transition spd="med"/>
</p:sldLayout>
</file>

<file path=ppt/slideLayouts/slideLayout536.xml><?xml version="1.0" encoding="utf-8"?>
<p:sldLayout xmlns:a="http://schemas.openxmlformats.org/drawingml/2006/main" xmlns:r="http://schemas.openxmlformats.org/officeDocument/2006/relationships" xmlns:p="http://schemas.openxmlformats.org/presentationml/2006/main" showMasterSp="0" type="tx">
  <p:cSld name="44_Title Only">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139" name="Title Text"/>
          <p:cNvSpPr txBox="1">
            <a:spLocks noGrp="1"/>
          </p:cNvSpPr>
          <p:nvPr>
            <p:ph type="title"/>
          </p:nvPr>
        </p:nvSpPr>
        <p:spPr>
          <a:xfrm>
            <a:off x="685800" y="609600"/>
            <a:ext cx="7772400" cy="1143000"/>
          </a:xfrm>
          <a:prstGeom prst="rect">
            <a:avLst/>
          </a:prstGeom>
          <a:effectLst>
            <a:outerShdw blurRad="50800" dist="25399" dir="16200000" rotWithShape="0">
              <a:schemeClr val="accent3">
                <a:lumOff val="44000"/>
                <a:alpha val="75000"/>
              </a:schemeClr>
            </a:outerShdw>
          </a:effectLst>
        </p:spPr>
        <p:txBody>
          <a:bodyPr anchor="ctr"/>
          <a:lstStyle>
            <a:lvl1pPr algn="r">
              <a:defRPr>
                <a:solidFill>
                  <a:srgbClr val="000000"/>
                </a:solidFill>
                <a:latin typeface="Tahoma"/>
                <a:ea typeface="Tahoma"/>
                <a:cs typeface="Tahoma"/>
                <a:sym typeface="Tahoma"/>
              </a:defRPr>
            </a:lvl1pPr>
          </a:lstStyle>
          <a:p>
            <a:r>
              <a:t>Title Text</a:t>
            </a:r>
          </a:p>
        </p:txBody>
      </p:sp>
      <p:sp>
        <p:nvSpPr>
          <p:cNvPr id="8140"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75507691"/>
      </p:ext>
    </p:extLst>
  </p:cSld>
  <p:clrMapOvr>
    <a:masterClrMapping/>
  </p:clrMapOvr>
  <p:transition spd="med"/>
</p:sldLayout>
</file>

<file path=ppt/slideLayouts/slideLayout537.xml><?xml version="1.0" encoding="utf-8"?>
<p:sldLayout xmlns:a="http://schemas.openxmlformats.org/drawingml/2006/main" xmlns:r="http://schemas.openxmlformats.org/officeDocument/2006/relationships" xmlns:p="http://schemas.openxmlformats.org/presentationml/2006/main" showMasterSp="0" type="tx">
  <p:cSld name="47_Blank">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147"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92252155"/>
      </p:ext>
    </p:extLst>
  </p:cSld>
  <p:clrMapOvr>
    <a:masterClrMapping/>
  </p:clrMapOvr>
  <p:transition spd="med"/>
</p:sldLayout>
</file>

<file path=ppt/slideLayouts/slideLayout538.xml><?xml version="1.0" encoding="utf-8"?>
<p:sldLayout xmlns:a="http://schemas.openxmlformats.org/drawingml/2006/main" xmlns:r="http://schemas.openxmlformats.org/officeDocument/2006/relationships" xmlns:p="http://schemas.openxmlformats.org/presentationml/2006/main" showMasterSp="0" type="tx">
  <p:cSld name="43_Content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154" name="Title Text"/>
          <p:cNvSpPr txBox="1">
            <a:spLocks noGrp="1"/>
          </p:cNvSpPr>
          <p:nvPr>
            <p:ph type="title"/>
          </p:nvPr>
        </p:nvSpPr>
        <p:spPr>
          <a:xfrm>
            <a:off x="457200" y="273050"/>
            <a:ext cx="3008314" cy="1162050"/>
          </a:xfrm>
          <a:prstGeom prst="rect">
            <a:avLst/>
          </a:prstGeom>
          <a:effectLst>
            <a:outerShdw blurRad="50800" dist="25399" dir="16200000" rotWithShape="0">
              <a:schemeClr val="accent3">
                <a:lumOff val="44000"/>
                <a:alpha val="75000"/>
              </a:schemeClr>
            </a:outerShdw>
          </a:effectLst>
        </p:spPr>
        <p:txBody>
          <a:bodyPr/>
          <a:lstStyle>
            <a:lvl1pPr>
              <a:defRPr sz="2000" b="1">
                <a:solidFill>
                  <a:srgbClr val="000000"/>
                </a:solidFill>
                <a:latin typeface="Tahoma"/>
                <a:ea typeface="Tahoma"/>
                <a:cs typeface="Tahoma"/>
                <a:sym typeface="Tahoma"/>
              </a:defRPr>
            </a:lvl1pPr>
          </a:lstStyle>
          <a:p>
            <a:r>
              <a:t>Title Text</a:t>
            </a:r>
          </a:p>
        </p:txBody>
      </p:sp>
      <p:sp>
        <p:nvSpPr>
          <p:cNvPr id="8155" name="Body Level One…"/>
          <p:cNvSpPr txBox="1">
            <a:spLocks noGrp="1"/>
          </p:cNvSpPr>
          <p:nvPr>
            <p:ph type="body" idx="1"/>
          </p:nvPr>
        </p:nvSpPr>
        <p:spPr>
          <a:xfrm>
            <a:off x="3575050" y="273050"/>
            <a:ext cx="5111750" cy="5853113"/>
          </a:xfrm>
          <a:prstGeom prst="rect">
            <a:avLst/>
          </a:prstGeom>
          <a:effectLst>
            <a:outerShdw blurRad="63500" dist="25399" dir="16200000" rotWithShape="0">
              <a:schemeClr val="accent3">
                <a:lumOff val="44000"/>
                <a:alpha val="75000"/>
              </a:schemeClr>
            </a:outerShdw>
          </a:effectLst>
        </p:spPr>
        <p:txBody>
          <a:bodyPr>
            <a:normAutofit/>
          </a:bodyPr>
          <a:lstStyle>
            <a:lvl1pPr>
              <a:buClr>
                <a:srgbClr val="800040"/>
              </a:buClr>
              <a:buChar char="⌑"/>
              <a:defRPr>
                <a:latin typeface="Tahoma"/>
                <a:ea typeface="Tahoma"/>
                <a:cs typeface="Tahoma"/>
                <a:sym typeface="Tahoma"/>
              </a:defRPr>
            </a:lvl1pPr>
            <a:lvl2pPr>
              <a:buClr>
                <a:srgbClr val="800040"/>
              </a:buClr>
              <a:buChar char="⌑"/>
              <a:defRPr>
                <a:latin typeface="Tahoma"/>
                <a:ea typeface="Tahoma"/>
                <a:cs typeface="Tahoma"/>
                <a:sym typeface="Tahoma"/>
              </a:defRPr>
            </a:lvl2pPr>
            <a:lvl3pPr>
              <a:buClr>
                <a:srgbClr val="800040"/>
              </a:buClr>
              <a:buChar char="⌑"/>
              <a:defRPr>
                <a:latin typeface="Tahoma"/>
                <a:ea typeface="Tahoma"/>
                <a:cs typeface="Tahoma"/>
                <a:sym typeface="Tahoma"/>
              </a:defRPr>
            </a:lvl3pPr>
            <a:lvl4pPr>
              <a:buClr>
                <a:srgbClr val="800040"/>
              </a:buClr>
              <a:buChar char="⌑"/>
              <a:defRPr>
                <a:latin typeface="Tahoma"/>
                <a:ea typeface="Tahoma"/>
                <a:cs typeface="Tahoma"/>
                <a:sym typeface="Tahoma"/>
              </a:defRPr>
            </a:lvl4pPr>
            <a:lvl5pPr>
              <a:buClr>
                <a:srgbClr val="800040"/>
              </a:buClr>
              <a:buChar char="⌑"/>
              <a:defRPr>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8156" name="Text Placeholder 3"/>
          <p:cNvSpPr>
            <a:spLocks noGrp="1"/>
          </p:cNvSpPr>
          <p:nvPr>
            <p:ph type="body" sz="half" idx="21"/>
          </p:nvPr>
        </p:nvSpPr>
        <p:spPr>
          <a:xfrm>
            <a:off x="457199" y="1435100"/>
            <a:ext cx="3008315" cy="4691063"/>
          </a:xfrm>
          <a:prstGeom prst="rect">
            <a:avLst/>
          </a:prstGeom>
          <a:effectLst>
            <a:outerShdw blurRad="63500" dist="25399" dir="16200000" rotWithShape="0">
              <a:schemeClr val="accent3">
                <a:lumOff val="44000"/>
                <a:alpha val="75000"/>
              </a:schemeClr>
            </a:outerShdw>
          </a:effectLst>
        </p:spPr>
        <p:txBody>
          <a:bodyPr>
            <a:normAutofit/>
          </a:bodyPr>
          <a:lstStyle/>
          <a:p>
            <a:pPr marL="0" indent="0">
              <a:spcBef>
                <a:spcPts val="300"/>
              </a:spcBef>
              <a:buSzTx/>
              <a:buNone/>
              <a:defRPr sz="1400">
                <a:latin typeface="Tahoma"/>
                <a:ea typeface="Tahoma"/>
                <a:cs typeface="Tahoma"/>
                <a:sym typeface="Tahoma"/>
              </a:defRPr>
            </a:pPr>
            <a:endParaRPr/>
          </a:p>
        </p:txBody>
      </p:sp>
      <p:sp>
        <p:nvSpPr>
          <p:cNvPr id="8157"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774746073"/>
      </p:ext>
    </p:extLst>
  </p:cSld>
  <p:clrMapOvr>
    <a:masterClrMapping/>
  </p:clrMapOvr>
  <p:transition spd="med"/>
</p:sldLayout>
</file>

<file path=ppt/slideLayouts/slideLayout539.xml><?xml version="1.0" encoding="utf-8"?>
<p:sldLayout xmlns:a="http://schemas.openxmlformats.org/drawingml/2006/main" xmlns:r="http://schemas.openxmlformats.org/officeDocument/2006/relationships" xmlns:p="http://schemas.openxmlformats.org/presentationml/2006/main" showMasterSp="0" type="tx">
  <p:cSld name="43_Picture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164" name="Title Text"/>
          <p:cNvSpPr txBox="1">
            <a:spLocks noGrp="1"/>
          </p:cNvSpPr>
          <p:nvPr>
            <p:ph type="title"/>
          </p:nvPr>
        </p:nvSpPr>
        <p:spPr>
          <a:xfrm>
            <a:off x="1792288" y="4800600"/>
            <a:ext cx="5486401" cy="566738"/>
          </a:xfrm>
          <a:prstGeom prst="rect">
            <a:avLst/>
          </a:prstGeom>
          <a:effectLst>
            <a:outerShdw blurRad="50800" dist="25399" dir="16200000" rotWithShape="0">
              <a:schemeClr val="accent3">
                <a:lumOff val="44000"/>
                <a:alpha val="75000"/>
              </a:schemeClr>
            </a:outerShdw>
          </a:effectLst>
        </p:spPr>
        <p:txBody>
          <a:bodyPr/>
          <a:lstStyle>
            <a:lvl1pPr>
              <a:defRPr sz="2000" b="1">
                <a:solidFill>
                  <a:srgbClr val="000000"/>
                </a:solidFill>
                <a:latin typeface="Tahoma"/>
                <a:ea typeface="Tahoma"/>
                <a:cs typeface="Tahoma"/>
                <a:sym typeface="Tahoma"/>
              </a:defRPr>
            </a:lvl1pPr>
          </a:lstStyle>
          <a:p>
            <a:r>
              <a:t>Title Text</a:t>
            </a:r>
          </a:p>
        </p:txBody>
      </p:sp>
      <p:sp>
        <p:nvSpPr>
          <p:cNvPr id="8165" name="Picture Placeholder 2"/>
          <p:cNvSpPr>
            <a:spLocks noGrp="1"/>
          </p:cNvSpPr>
          <p:nvPr>
            <p:ph type="pic" sz="half" idx="21"/>
          </p:nvPr>
        </p:nvSpPr>
        <p:spPr>
          <a:xfrm>
            <a:off x="1792288" y="612775"/>
            <a:ext cx="5486401" cy="4114800"/>
          </a:xfrm>
          <a:prstGeom prst="rect">
            <a:avLst/>
          </a:prstGeom>
          <a:effectLst>
            <a:outerShdw blurRad="63500" dist="25399" dir="16200000" rotWithShape="0">
              <a:schemeClr val="accent3">
                <a:lumOff val="44000"/>
                <a:alpha val="75000"/>
              </a:schemeClr>
            </a:outerShdw>
          </a:effectLst>
        </p:spPr>
        <p:txBody>
          <a:bodyPr lIns="91439" rIns="91439"/>
          <a:lstStyle/>
          <a:p>
            <a:endParaRPr/>
          </a:p>
        </p:txBody>
      </p:sp>
      <p:sp>
        <p:nvSpPr>
          <p:cNvPr id="8166" name="Body Level One…"/>
          <p:cNvSpPr txBox="1">
            <a:spLocks noGrp="1"/>
          </p:cNvSpPr>
          <p:nvPr>
            <p:ph type="body" sz="quarter" idx="1"/>
          </p:nvPr>
        </p:nvSpPr>
        <p:spPr>
          <a:xfrm>
            <a:off x="1792288" y="5367337"/>
            <a:ext cx="5486401" cy="804863"/>
          </a:xfrm>
          <a:prstGeom prst="rect">
            <a:avLst/>
          </a:prstGeom>
          <a:effectLst>
            <a:outerShdw blurRad="63500" dist="25399" dir="16200000" rotWithShape="0">
              <a:schemeClr val="accent3">
                <a:lumOff val="44000"/>
                <a:alpha val="75000"/>
              </a:schemeClr>
            </a:outerShdw>
          </a:effectLst>
        </p:spPr>
        <p:txBody>
          <a:bodyPr>
            <a:normAutofit/>
          </a:bodyPr>
          <a:lstStyle>
            <a:lvl1pPr marL="0" indent="0">
              <a:spcBef>
                <a:spcPts val="300"/>
              </a:spcBef>
              <a:buSzTx/>
              <a:buNone/>
              <a:defRPr sz="1400">
                <a:latin typeface="Tahoma"/>
                <a:ea typeface="Tahoma"/>
                <a:cs typeface="Tahoma"/>
                <a:sym typeface="Tahoma"/>
              </a:defRPr>
            </a:lvl1pPr>
            <a:lvl2pPr marL="0" indent="457200">
              <a:spcBef>
                <a:spcPts val="300"/>
              </a:spcBef>
              <a:buSzTx/>
              <a:buNone/>
              <a:defRPr sz="1400">
                <a:latin typeface="Tahoma"/>
                <a:ea typeface="Tahoma"/>
                <a:cs typeface="Tahoma"/>
                <a:sym typeface="Tahoma"/>
              </a:defRPr>
            </a:lvl2pPr>
            <a:lvl3pPr marL="0" indent="914400">
              <a:spcBef>
                <a:spcPts val="300"/>
              </a:spcBef>
              <a:buSzTx/>
              <a:buNone/>
              <a:defRPr sz="1400">
                <a:latin typeface="Tahoma"/>
                <a:ea typeface="Tahoma"/>
                <a:cs typeface="Tahoma"/>
                <a:sym typeface="Tahoma"/>
              </a:defRPr>
            </a:lvl3pPr>
            <a:lvl4pPr marL="0" indent="1371600">
              <a:spcBef>
                <a:spcPts val="300"/>
              </a:spcBef>
              <a:buSzTx/>
              <a:buNone/>
              <a:defRPr sz="1400">
                <a:latin typeface="Tahoma"/>
                <a:ea typeface="Tahoma"/>
                <a:cs typeface="Tahoma"/>
                <a:sym typeface="Tahoma"/>
              </a:defRPr>
            </a:lvl4pPr>
            <a:lvl5pPr marL="0" indent="1828800">
              <a:spcBef>
                <a:spcPts val="300"/>
              </a:spcBef>
              <a:buSzTx/>
              <a:buNone/>
              <a:defRPr sz="1400">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8167"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269966508"/>
      </p:ext>
    </p:extLst>
  </p:cSld>
  <p:clrMapOvr>
    <a:masterClrMapping/>
  </p:clrMapOvr>
  <p:transition spd="med"/>
</p:sldLayout>
</file>

<file path=ppt/slideLayouts/slideLayout5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dirty="0"/>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dirty="0"/>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254BF215-9E63-304D-9B7B-C89B79E2EA39}" type="slidenum">
              <a:rPr lang="en-US" smtClean="0"/>
              <a:pPr>
                <a:defRPr/>
              </a:pPr>
              <a:t>‹#›</a:t>
            </a:fld>
            <a:endParaRPr lang="en-US" dirty="0"/>
          </a:p>
        </p:txBody>
      </p:sp>
    </p:spTree>
    <p:extLst>
      <p:ext uri="{BB962C8B-B14F-4D97-AF65-F5344CB8AC3E}">
        <p14:creationId xmlns:p14="http://schemas.microsoft.com/office/powerpoint/2010/main" val="2458784842"/>
      </p:ext>
    </p:extLst>
  </p:cSld>
  <p:clrMapOvr>
    <a:masterClrMapping/>
  </p:clrMapOvr>
</p:sldLayout>
</file>

<file path=ppt/slideLayouts/slideLayout540.xml><?xml version="1.0" encoding="utf-8"?>
<p:sldLayout xmlns:a="http://schemas.openxmlformats.org/drawingml/2006/main" xmlns:r="http://schemas.openxmlformats.org/officeDocument/2006/relationships" xmlns:p="http://schemas.openxmlformats.org/presentationml/2006/main" showMasterSp="0" type="tx">
  <p:cSld name="51_Title Slide">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174" name="Title Text"/>
          <p:cNvSpPr txBox="1">
            <a:spLocks noGrp="1"/>
          </p:cNvSpPr>
          <p:nvPr>
            <p:ph type="title"/>
          </p:nvPr>
        </p:nvSpPr>
        <p:spPr>
          <a:xfrm>
            <a:off x="685800" y="2130425"/>
            <a:ext cx="7772400" cy="1470025"/>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175"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176"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760992402"/>
      </p:ext>
    </p:extLst>
  </p:cSld>
  <p:clrMapOvr>
    <a:masterClrMapping/>
  </p:clrMapOvr>
  <p:transition spd="med"/>
</p:sldLayout>
</file>

<file path=ppt/slideLayouts/slideLayout541.xml><?xml version="1.0" encoding="utf-8"?>
<p:sldLayout xmlns:a="http://schemas.openxmlformats.org/drawingml/2006/main" xmlns:r="http://schemas.openxmlformats.org/officeDocument/2006/relationships" xmlns:p="http://schemas.openxmlformats.org/presentationml/2006/main" showMasterSp="0" type="tx">
  <p:cSld name="50_Title and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183"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184" name="Body Level One…"/>
          <p:cNvSpPr txBox="1">
            <a:spLocks noGrp="1"/>
          </p:cNvSpPr>
          <p:nvPr>
            <p:ph type="body" idx="1"/>
          </p:nvPr>
        </p:nvSpPr>
        <p:spPr>
          <a:xfrm>
            <a:off x="457200" y="1600200"/>
            <a:ext cx="8229600" cy="452596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185"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382083377"/>
      </p:ext>
    </p:extLst>
  </p:cSld>
  <p:clrMapOvr>
    <a:masterClrMapping/>
  </p:clrMapOvr>
  <p:transition spd="med"/>
</p:sldLayout>
</file>

<file path=ppt/slideLayouts/slideLayout542.xml><?xml version="1.0" encoding="utf-8"?>
<p:sldLayout xmlns:a="http://schemas.openxmlformats.org/drawingml/2006/main" xmlns:r="http://schemas.openxmlformats.org/officeDocument/2006/relationships" xmlns:p="http://schemas.openxmlformats.org/presentationml/2006/main" showMasterSp="0" type="tx">
  <p:cSld name="43_Section Header">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192"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193"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194"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073063069"/>
      </p:ext>
    </p:extLst>
  </p:cSld>
  <p:clrMapOvr>
    <a:masterClrMapping/>
  </p:clrMapOvr>
  <p:transition spd="med"/>
</p:sldLayout>
</file>

<file path=ppt/slideLayouts/slideLayout543.xml><?xml version="1.0" encoding="utf-8"?>
<p:sldLayout xmlns:a="http://schemas.openxmlformats.org/drawingml/2006/main" xmlns:r="http://schemas.openxmlformats.org/officeDocument/2006/relationships" xmlns:p="http://schemas.openxmlformats.org/presentationml/2006/main" showMasterSp="0" type="tx">
  <p:cSld name="44_Two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201"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202"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203"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010151841"/>
      </p:ext>
    </p:extLst>
  </p:cSld>
  <p:clrMapOvr>
    <a:masterClrMapping/>
  </p:clrMapOvr>
  <p:transition spd="med"/>
</p:sldLayout>
</file>

<file path=ppt/slideLayouts/slideLayout544.xml><?xml version="1.0" encoding="utf-8"?>
<p:sldLayout xmlns:a="http://schemas.openxmlformats.org/drawingml/2006/main" xmlns:r="http://schemas.openxmlformats.org/officeDocument/2006/relationships" xmlns:p="http://schemas.openxmlformats.org/presentationml/2006/main" showMasterSp="0" type="tx">
  <p:cSld name="44_Comparis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210"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211"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212"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8213"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181657997"/>
      </p:ext>
    </p:extLst>
  </p:cSld>
  <p:clrMapOvr>
    <a:masterClrMapping/>
  </p:clrMapOvr>
  <p:transition spd="med"/>
</p:sldLayout>
</file>

<file path=ppt/slideLayouts/slideLayout545.xml><?xml version="1.0" encoding="utf-8"?>
<p:sldLayout xmlns:a="http://schemas.openxmlformats.org/drawingml/2006/main" xmlns:r="http://schemas.openxmlformats.org/officeDocument/2006/relationships" xmlns:p="http://schemas.openxmlformats.org/presentationml/2006/main" showMasterSp="0" type="tx">
  <p:cSld name="45_Title Only">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220"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221"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026481005"/>
      </p:ext>
    </p:extLst>
  </p:cSld>
  <p:clrMapOvr>
    <a:masterClrMapping/>
  </p:clrMapOvr>
  <p:transition spd="med"/>
</p:sldLayout>
</file>

<file path=ppt/slideLayouts/slideLayout546.xml><?xml version="1.0" encoding="utf-8"?>
<p:sldLayout xmlns:a="http://schemas.openxmlformats.org/drawingml/2006/main" xmlns:r="http://schemas.openxmlformats.org/officeDocument/2006/relationships" xmlns:p="http://schemas.openxmlformats.org/presentationml/2006/main" showMasterSp="0" type="tx">
  <p:cSld name="48_Blank">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228"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603675379"/>
      </p:ext>
    </p:extLst>
  </p:cSld>
  <p:clrMapOvr>
    <a:masterClrMapping/>
  </p:clrMapOvr>
  <p:transition spd="med"/>
</p:sldLayout>
</file>

<file path=ppt/slideLayouts/slideLayout547.xml><?xml version="1.0" encoding="utf-8"?>
<p:sldLayout xmlns:a="http://schemas.openxmlformats.org/drawingml/2006/main" xmlns:r="http://schemas.openxmlformats.org/officeDocument/2006/relationships" xmlns:p="http://schemas.openxmlformats.org/presentationml/2006/main" showMasterSp="0" type="tx">
  <p:cSld name="44_Content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235"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236"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237"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8238"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814357652"/>
      </p:ext>
    </p:extLst>
  </p:cSld>
  <p:clrMapOvr>
    <a:masterClrMapping/>
  </p:clrMapOvr>
  <p:transition spd="med"/>
</p:sldLayout>
</file>

<file path=ppt/slideLayouts/slideLayout548.xml><?xml version="1.0" encoding="utf-8"?>
<p:sldLayout xmlns:a="http://schemas.openxmlformats.org/drawingml/2006/main" xmlns:r="http://schemas.openxmlformats.org/officeDocument/2006/relationships" xmlns:p="http://schemas.openxmlformats.org/presentationml/2006/main" showMasterSp="0" type="tx">
  <p:cSld name="44_Picture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245"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246"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8247"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248"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599870496"/>
      </p:ext>
    </p:extLst>
  </p:cSld>
  <p:clrMapOvr>
    <a:masterClrMapping/>
  </p:clrMapOvr>
  <p:transition spd="med"/>
</p:sldLayout>
</file>

<file path=ppt/slideLayouts/slideLayout549.xml><?xml version="1.0" encoding="utf-8"?>
<p:sldLayout xmlns:a="http://schemas.openxmlformats.org/drawingml/2006/main" xmlns:r="http://schemas.openxmlformats.org/officeDocument/2006/relationships" xmlns:p="http://schemas.openxmlformats.org/presentationml/2006/main" showMasterSp="0" type="tx">
  <p:cSld name="52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8255" name="Title Text"/>
          <p:cNvSpPr txBox="1">
            <a:spLocks noGrp="1"/>
          </p:cNvSpPr>
          <p:nvPr>
            <p:ph type="title"/>
          </p:nvPr>
        </p:nvSpPr>
        <p:spPr>
          <a:xfrm>
            <a:off x="685800" y="2130425"/>
            <a:ext cx="7772400" cy="1470025"/>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256"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257"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49366022"/>
      </p:ext>
    </p:extLst>
  </p:cSld>
  <p:clrMapOvr>
    <a:masterClrMapping/>
  </p:clrMapOvr>
  <p:transition spd="med"/>
</p:sldLayout>
</file>

<file path=ppt/slideLayouts/slideLayout5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dirty="0"/>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dirty="0"/>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574758BB-EC7F-3B4D-ABA8-9094355F4E71}" type="slidenum">
              <a:rPr lang="en-US" smtClean="0"/>
              <a:pPr>
                <a:defRPr/>
              </a:pPr>
              <a:t>‹#›</a:t>
            </a:fld>
            <a:endParaRPr lang="en-US" dirty="0"/>
          </a:p>
        </p:txBody>
      </p:sp>
    </p:spTree>
    <p:extLst>
      <p:ext uri="{BB962C8B-B14F-4D97-AF65-F5344CB8AC3E}">
        <p14:creationId xmlns:p14="http://schemas.microsoft.com/office/powerpoint/2010/main" val="2737859334"/>
      </p:ext>
    </p:extLst>
  </p:cSld>
  <p:clrMapOvr>
    <a:masterClrMapping/>
  </p:clrMapOvr>
</p:sldLayout>
</file>

<file path=ppt/slideLayouts/slideLayout550.xml><?xml version="1.0" encoding="utf-8"?>
<p:sldLayout xmlns:a="http://schemas.openxmlformats.org/drawingml/2006/main" xmlns:r="http://schemas.openxmlformats.org/officeDocument/2006/relationships" xmlns:p="http://schemas.openxmlformats.org/presentationml/2006/main" showMasterSp="0" type="tx">
  <p:cSld name="51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8264"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265" name="Body Level One…"/>
          <p:cNvSpPr txBox="1">
            <a:spLocks noGrp="1"/>
          </p:cNvSpPr>
          <p:nvPr>
            <p:ph type="body" idx="1"/>
          </p:nvPr>
        </p:nvSpPr>
        <p:spPr>
          <a:xfrm>
            <a:off x="457200" y="1600200"/>
            <a:ext cx="8229600" cy="452596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266"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129525885"/>
      </p:ext>
    </p:extLst>
  </p:cSld>
  <p:clrMapOvr>
    <a:masterClrMapping/>
  </p:clrMapOvr>
  <p:transition spd="med"/>
</p:sldLayout>
</file>

<file path=ppt/slideLayouts/slideLayout551.xml><?xml version="1.0" encoding="utf-8"?>
<p:sldLayout xmlns:a="http://schemas.openxmlformats.org/drawingml/2006/main" xmlns:r="http://schemas.openxmlformats.org/officeDocument/2006/relationships" xmlns:p="http://schemas.openxmlformats.org/presentationml/2006/main" showMasterSp="0" type="tx">
  <p:cSld name="44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8273"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274"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275"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967486311"/>
      </p:ext>
    </p:extLst>
  </p:cSld>
  <p:clrMapOvr>
    <a:masterClrMapping/>
  </p:clrMapOvr>
  <p:transition spd="med"/>
</p:sldLayout>
</file>

<file path=ppt/slideLayouts/slideLayout552.xml><?xml version="1.0" encoding="utf-8"?>
<p:sldLayout xmlns:a="http://schemas.openxmlformats.org/drawingml/2006/main" xmlns:r="http://schemas.openxmlformats.org/officeDocument/2006/relationships" xmlns:p="http://schemas.openxmlformats.org/presentationml/2006/main" showMasterSp="0" type="tx">
  <p:cSld name="45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8282"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283"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284"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98485626"/>
      </p:ext>
    </p:extLst>
  </p:cSld>
  <p:clrMapOvr>
    <a:masterClrMapping/>
  </p:clrMapOvr>
  <p:transition spd="med"/>
</p:sldLayout>
</file>

<file path=ppt/slideLayouts/slideLayout553.xml><?xml version="1.0" encoding="utf-8"?>
<p:sldLayout xmlns:a="http://schemas.openxmlformats.org/drawingml/2006/main" xmlns:r="http://schemas.openxmlformats.org/officeDocument/2006/relationships" xmlns:p="http://schemas.openxmlformats.org/presentationml/2006/main" showMasterSp="0" type="tx">
  <p:cSld name="45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8291"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292"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293"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8294"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566975286"/>
      </p:ext>
    </p:extLst>
  </p:cSld>
  <p:clrMapOvr>
    <a:masterClrMapping/>
  </p:clrMapOvr>
  <p:transition spd="med"/>
</p:sldLayout>
</file>

<file path=ppt/slideLayouts/slideLayout554.xml><?xml version="1.0" encoding="utf-8"?>
<p:sldLayout xmlns:a="http://schemas.openxmlformats.org/drawingml/2006/main" xmlns:r="http://schemas.openxmlformats.org/officeDocument/2006/relationships" xmlns:p="http://schemas.openxmlformats.org/presentationml/2006/main" showMasterSp="0" type="tx">
  <p:cSld name="46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8301"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302"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352408343"/>
      </p:ext>
    </p:extLst>
  </p:cSld>
  <p:clrMapOvr>
    <a:masterClrMapping/>
  </p:clrMapOvr>
  <p:transition spd="med"/>
</p:sldLayout>
</file>

<file path=ppt/slideLayouts/slideLayout555.xml><?xml version="1.0" encoding="utf-8"?>
<p:sldLayout xmlns:a="http://schemas.openxmlformats.org/drawingml/2006/main" xmlns:r="http://schemas.openxmlformats.org/officeDocument/2006/relationships" xmlns:p="http://schemas.openxmlformats.org/presentationml/2006/main" showMasterSp="0" type="tx">
  <p:cSld name="45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8316"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317"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318"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8319"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976978213"/>
      </p:ext>
    </p:extLst>
  </p:cSld>
  <p:clrMapOvr>
    <a:masterClrMapping/>
  </p:clrMapOvr>
  <p:transition spd="med"/>
</p:sldLayout>
</file>

<file path=ppt/slideLayouts/slideLayout556.xml><?xml version="1.0" encoding="utf-8"?>
<p:sldLayout xmlns:a="http://schemas.openxmlformats.org/drawingml/2006/main" xmlns:r="http://schemas.openxmlformats.org/officeDocument/2006/relationships" xmlns:p="http://schemas.openxmlformats.org/presentationml/2006/main" showMasterSp="0" type="tx">
  <p:cSld name="45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8326"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327"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8328"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329"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624941612"/>
      </p:ext>
    </p:extLst>
  </p:cSld>
  <p:clrMapOvr>
    <a:masterClrMapping/>
  </p:clrMapOvr>
  <p:transition spd="med"/>
</p:sldLayout>
</file>

<file path=ppt/slideLayouts/slideLayout557.xml><?xml version="1.0" encoding="utf-8"?>
<p:sldLayout xmlns:a="http://schemas.openxmlformats.org/drawingml/2006/main" xmlns:r="http://schemas.openxmlformats.org/officeDocument/2006/relationships" xmlns:p="http://schemas.openxmlformats.org/presentationml/2006/main" showMasterSp="0" type="tx">
  <p:cSld name="53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8336" name="Title Text"/>
          <p:cNvSpPr txBox="1">
            <a:spLocks noGrp="1"/>
          </p:cNvSpPr>
          <p:nvPr>
            <p:ph type="title"/>
          </p:nvPr>
        </p:nvSpPr>
        <p:spPr>
          <a:xfrm>
            <a:off x="685800" y="2130425"/>
            <a:ext cx="7772400" cy="1470025"/>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337"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338"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241091154"/>
      </p:ext>
    </p:extLst>
  </p:cSld>
  <p:clrMapOvr>
    <a:masterClrMapping/>
  </p:clrMapOvr>
  <p:transition spd="med"/>
</p:sldLayout>
</file>

<file path=ppt/slideLayouts/slideLayout558.xml><?xml version="1.0" encoding="utf-8"?>
<p:sldLayout xmlns:a="http://schemas.openxmlformats.org/drawingml/2006/main" xmlns:r="http://schemas.openxmlformats.org/officeDocument/2006/relationships" xmlns:p="http://schemas.openxmlformats.org/presentationml/2006/main" showMasterSp="0" type="tx">
  <p:cSld name="52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8345"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346"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347"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97672167"/>
      </p:ext>
    </p:extLst>
  </p:cSld>
  <p:clrMapOvr>
    <a:masterClrMapping/>
  </p:clrMapOvr>
  <p:transition spd="med"/>
</p:sldLayout>
</file>

<file path=ppt/slideLayouts/slideLayout559.xml><?xml version="1.0" encoding="utf-8"?>
<p:sldLayout xmlns:a="http://schemas.openxmlformats.org/drawingml/2006/main" xmlns:r="http://schemas.openxmlformats.org/officeDocument/2006/relationships" xmlns:p="http://schemas.openxmlformats.org/presentationml/2006/main" showMasterSp="0" type="tx">
  <p:cSld name="45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8354"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355"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35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23564158"/>
      </p:ext>
    </p:extLst>
  </p:cSld>
  <p:clrMapOvr>
    <a:masterClrMapping/>
  </p:clrMapOvr>
  <p:transition spd="med"/>
</p:sldLayout>
</file>

<file path=ppt/slideLayouts/slideLayout5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198AADF4-2DB2-454A-948D-0A8EAA1323F9}" type="slidenum">
              <a:rPr lang="en-US" smtClean="0"/>
              <a:pPr>
                <a:defRPr/>
              </a:pPr>
              <a:t>‹#›</a:t>
            </a:fld>
            <a:endParaRPr lang="en-US" dirty="0"/>
          </a:p>
        </p:txBody>
      </p:sp>
    </p:spTree>
    <p:extLst>
      <p:ext uri="{BB962C8B-B14F-4D97-AF65-F5344CB8AC3E}">
        <p14:creationId xmlns:p14="http://schemas.microsoft.com/office/powerpoint/2010/main" val="1539135680"/>
      </p:ext>
    </p:extLst>
  </p:cSld>
  <p:clrMapOvr>
    <a:masterClrMapping/>
  </p:clrMapOvr>
</p:sldLayout>
</file>

<file path=ppt/slideLayouts/slideLayout560.xml><?xml version="1.0" encoding="utf-8"?>
<p:sldLayout xmlns:a="http://schemas.openxmlformats.org/drawingml/2006/main" xmlns:r="http://schemas.openxmlformats.org/officeDocument/2006/relationships" xmlns:p="http://schemas.openxmlformats.org/presentationml/2006/main" showMasterSp="0" type="tx">
  <p:cSld name="46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8363"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364"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365"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175750122"/>
      </p:ext>
    </p:extLst>
  </p:cSld>
  <p:clrMapOvr>
    <a:masterClrMapping/>
  </p:clrMapOvr>
  <p:transition spd="med"/>
</p:sldLayout>
</file>

<file path=ppt/slideLayouts/slideLayout561.xml><?xml version="1.0" encoding="utf-8"?>
<p:sldLayout xmlns:a="http://schemas.openxmlformats.org/drawingml/2006/main" xmlns:r="http://schemas.openxmlformats.org/officeDocument/2006/relationships" xmlns:p="http://schemas.openxmlformats.org/presentationml/2006/main" showMasterSp="0" type="tx">
  <p:cSld name="46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8372"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373"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374"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8375"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822355138"/>
      </p:ext>
    </p:extLst>
  </p:cSld>
  <p:clrMapOvr>
    <a:masterClrMapping/>
  </p:clrMapOvr>
  <p:transition spd="med"/>
</p:sldLayout>
</file>

<file path=ppt/slideLayouts/slideLayout562.xml><?xml version="1.0" encoding="utf-8"?>
<p:sldLayout xmlns:a="http://schemas.openxmlformats.org/drawingml/2006/main" xmlns:r="http://schemas.openxmlformats.org/officeDocument/2006/relationships" xmlns:p="http://schemas.openxmlformats.org/presentationml/2006/main" showMasterSp="0" type="tx">
  <p:cSld name="47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8382"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383"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571917323"/>
      </p:ext>
    </p:extLst>
  </p:cSld>
  <p:clrMapOvr>
    <a:masterClrMapping/>
  </p:clrMapOvr>
  <p:transition spd="med"/>
</p:sldLayout>
</file>

<file path=ppt/slideLayouts/slideLayout563.xml><?xml version="1.0" encoding="utf-8"?>
<p:sldLayout xmlns:a="http://schemas.openxmlformats.org/drawingml/2006/main" xmlns:r="http://schemas.openxmlformats.org/officeDocument/2006/relationships" xmlns:p="http://schemas.openxmlformats.org/presentationml/2006/main" showMasterSp="0" type="tx">
  <p:cSld name="49_Blank">
    <p:bg>
      <p:bgPr>
        <a:solidFill>
          <a:schemeClr val="accent3">
            <a:lumOff val="44000"/>
          </a:schemeClr>
        </a:solidFill>
        <a:effectLst/>
      </p:bgPr>
    </p:bg>
    <p:spTree>
      <p:nvGrpSpPr>
        <p:cNvPr id="1" name=""/>
        <p:cNvGrpSpPr/>
        <p:nvPr/>
      </p:nvGrpSpPr>
      <p:grpSpPr>
        <a:xfrm>
          <a:off x="0" y="0"/>
          <a:ext cx="0" cy="0"/>
          <a:chOff x="0" y="0"/>
          <a:chExt cx="0" cy="0"/>
        </a:xfrm>
      </p:grpSpPr>
      <p:sp>
        <p:nvSpPr>
          <p:cNvPr id="8390"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010975128"/>
      </p:ext>
    </p:extLst>
  </p:cSld>
  <p:clrMapOvr>
    <a:masterClrMapping/>
  </p:clrMapOvr>
  <p:transition spd="med"/>
</p:sldLayout>
</file>

<file path=ppt/slideLayouts/slideLayout564.xml><?xml version="1.0" encoding="utf-8"?>
<p:sldLayout xmlns:a="http://schemas.openxmlformats.org/drawingml/2006/main" xmlns:r="http://schemas.openxmlformats.org/officeDocument/2006/relationships" xmlns:p="http://schemas.openxmlformats.org/presentationml/2006/main" showMasterSp="0" type="tx">
  <p:cSld name="46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8397"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398"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399"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8400"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531457036"/>
      </p:ext>
    </p:extLst>
  </p:cSld>
  <p:clrMapOvr>
    <a:masterClrMapping/>
  </p:clrMapOvr>
  <p:transition spd="med"/>
</p:sldLayout>
</file>

<file path=ppt/slideLayouts/slideLayout565.xml><?xml version="1.0" encoding="utf-8"?>
<p:sldLayout xmlns:a="http://schemas.openxmlformats.org/drawingml/2006/main" xmlns:r="http://schemas.openxmlformats.org/officeDocument/2006/relationships" xmlns:p="http://schemas.openxmlformats.org/presentationml/2006/main" showMasterSp="0" type="tx">
  <p:cSld name="46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8407"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408"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8409"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410"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030354305"/>
      </p:ext>
    </p:extLst>
  </p:cSld>
  <p:clrMapOvr>
    <a:masterClrMapping/>
  </p:clrMapOvr>
  <p:transition spd="med"/>
</p:sldLayout>
</file>

<file path=ppt/slideLayouts/slideLayout566.xml><?xml version="1.0" encoding="utf-8"?>
<p:sldLayout xmlns:a="http://schemas.openxmlformats.org/drawingml/2006/main" xmlns:r="http://schemas.openxmlformats.org/officeDocument/2006/relationships" xmlns:p="http://schemas.openxmlformats.org/presentationml/2006/main" showMasterSp="0" type="tx">
  <p:cSld name="54_Title Slide">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417" name="Title Text"/>
          <p:cNvSpPr txBox="1">
            <a:spLocks noGrp="1"/>
          </p:cNvSpPr>
          <p:nvPr>
            <p:ph type="title"/>
          </p:nvPr>
        </p:nvSpPr>
        <p:spPr>
          <a:xfrm>
            <a:off x="685800" y="2130425"/>
            <a:ext cx="7772400" cy="1470025"/>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418"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419"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523238640"/>
      </p:ext>
    </p:extLst>
  </p:cSld>
  <p:clrMapOvr>
    <a:masterClrMapping/>
  </p:clrMapOvr>
  <p:transition spd="med"/>
</p:sldLayout>
</file>

<file path=ppt/slideLayouts/slideLayout567.xml><?xml version="1.0" encoding="utf-8"?>
<p:sldLayout xmlns:a="http://schemas.openxmlformats.org/drawingml/2006/main" xmlns:r="http://schemas.openxmlformats.org/officeDocument/2006/relationships" xmlns:p="http://schemas.openxmlformats.org/presentationml/2006/main" showMasterSp="0" type="tx">
  <p:cSld name="53_Title and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426"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427" name="Body Level One…"/>
          <p:cNvSpPr txBox="1">
            <a:spLocks noGrp="1"/>
          </p:cNvSpPr>
          <p:nvPr>
            <p:ph type="body" idx="1"/>
          </p:nvPr>
        </p:nvSpPr>
        <p:spPr>
          <a:xfrm>
            <a:off x="457200" y="1600200"/>
            <a:ext cx="8229600" cy="452596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428"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918821569"/>
      </p:ext>
    </p:extLst>
  </p:cSld>
  <p:clrMapOvr>
    <a:masterClrMapping/>
  </p:clrMapOvr>
  <p:transition spd="med"/>
</p:sldLayout>
</file>

<file path=ppt/slideLayouts/slideLayout568.xml><?xml version="1.0" encoding="utf-8"?>
<p:sldLayout xmlns:a="http://schemas.openxmlformats.org/drawingml/2006/main" xmlns:r="http://schemas.openxmlformats.org/officeDocument/2006/relationships" xmlns:p="http://schemas.openxmlformats.org/presentationml/2006/main" showMasterSp="0" type="tx">
  <p:cSld name="46_Section Header">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435"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436"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437"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477438218"/>
      </p:ext>
    </p:extLst>
  </p:cSld>
  <p:clrMapOvr>
    <a:masterClrMapping/>
  </p:clrMapOvr>
  <p:transition spd="med"/>
</p:sldLayout>
</file>

<file path=ppt/slideLayouts/slideLayout569.xml><?xml version="1.0" encoding="utf-8"?>
<p:sldLayout xmlns:a="http://schemas.openxmlformats.org/drawingml/2006/main" xmlns:r="http://schemas.openxmlformats.org/officeDocument/2006/relationships" xmlns:p="http://schemas.openxmlformats.org/presentationml/2006/main" showMasterSp="0" type="tx">
  <p:cSld name="47_Two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444"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445"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446"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674102973"/>
      </p:ext>
    </p:extLst>
  </p:cSld>
  <p:clrMapOvr>
    <a:masterClrMapping/>
  </p:clrMapOvr>
  <p:transition spd="med"/>
</p:sldLayout>
</file>

<file path=ppt/slideLayouts/slideLayout5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5C468323-83C1-0346-8C9A-F23989AE1355}" type="slidenum">
              <a:rPr lang="en-US" smtClean="0"/>
              <a:pPr>
                <a:defRPr/>
              </a:pPr>
              <a:t>‹#›</a:t>
            </a:fld>
            <a:endParaRPr lang="en-US" dirty="0"/>
          </a:p>
        </p:txBody>
      </p:sp>
    </p:spTree>
    <p:extLst>
      <p:ext uri="{BB962C8B-B14F-4D97-AF65-F5344CB8AC3E}">
        <p14:creationId xmlns:p14="http://schemas.microsoft.com/office/powerpoint/2010/main" val="3830204863"/>
      </p:ext>
    </p:extLst>
  </p:cSld>
  <p:clrMapOvr>
    <a:masterClrMapping/>
  </p:clrMapOvr>
</p:sldLayout>
</file>

<file path=ppt/slideLayouts/slideLayout570.xml><?xml version="1.0" encoding="utf-8"?>
<p:sldLayout xmlns:a="http://schemas.openxmlformats.org/drawingml/2006/main" xmlns:r="http://schemas.openxmlformats.org/officeDocument/2006/relationships" xmlns:p="http://schemas.openxmlformats.org/presentationml/2006/main" showMasterSp="0" type="tx">
  <p:cSld name="47_Comparis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453"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454"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455"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8456"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517304797"/>
      </p:ext>
    </p:extLst>
  </p:cSld>
  <p:clrMapOvr>
    <a:masterClrMapping/>
  </p:clrMapOvr>
  <p:transition spd="med"/>
</p:sldLayout>
</file>

<file path=ppt/slideLayouts/slideLayout571.xml><?xml version="1.0" encoding="utf-8"?>
<p:sldLayout xmlns:a="http://schemas.openxmlformats.org/drawingml/2006/main" xmlns:r="http://schemas.openxmlformats.org/officeDocument/2006/relationships" xmlns:p="http://schemas.openxmlformats.org/presentationml/2006/main" showMasterSp="0" type="tx">
  <p:cSld name="48_Title Only">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463"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464"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053273710"/>
      </p:ext>
    </p:extLst>
  </p:cSld>
  <p:clrMapOvr>
    <a:masterClrMapping/>
  </p:clrMapOvr>
  <p:transition spd="med"/>
</p:sldLayout>
</file>

<file path=ppt/slideLayouts/slideLayout572.xml><?xml version="1.0" encoding="utf-8"?>
<p:sldLayout xmlns:a="http://schemas.openxmlformats.org/drawingml/2006/main" xmlns:r="http://schemas.openxmlformats.org/officeDocument/2006/relationships" xmlns:p="http://schemas.openxmlformats.org/presentationml/2006/main" showMasterSp="0" type="tx">
  <p:cSld name="50_Blank">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471"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018340506"/>
      </p:ext>
    </p:extLst>
  </p:cSld>
  <p:clrMapOvr>
    <a:masterClrMapping/>
  </p:clrMapOvr>
  <p:transition spd="med"/>
</p:sldLayout>
</file>

<file path=ppt/slideLayouts/slideLayout573.xml><?xml version="1.0" encoding="utf-8"?>
<p:sldLayout xmlns:a="http://schemas.openxmlformats.org/drawingml/2006/main" xmlns:r="http://schemas.openxmlformats.org/officeDocument/2006/relationships" xmlns:p="http://schemas.openxmlformats.org/presentationml/2006/main" showMasterSp="0" type="tx">
  <p:cSld name="47_Content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478"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479"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480"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8481"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756364755"/>
      </p:ext>
    </p:extLst>
  </p:cSld>
  <p:clrMapOvr>
    <a:masterClrMapping/>
  </p:clrMapOvr>
  <p:transition spd="med"/>
</p:sldLayout>
</file>

<file path=ppt/slideLayouts/slideLayout574.xml><?xml version="1.0" encoding="utf-8"?>
<p:sldLayout xmlns:a="http://schemas.openxmlformats.org/drawingml/2006/main" xmlns:r="http://schemas.openxmlformats.org/officeDocument/2006/relationships" xmlns:p="http://schemas.openxmlformats.org/presentationml/2006/main" showMasterSp="0" type="tx">
  <p:cSld name="47_Picture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488"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489"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8490"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491"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331413359"/>
      </p:ext>
    </p:extLst>
  </p:cSld>
  <p:clrMapOvr>
    <a:masterClrMapping/>
  </p:clrMapOvr>
  <p:transition spd="med"/>
</p:sldLayout>
</file>

<file path=ppt/slideLayouts/slideLayout575.xml><?xml version="1.0" encoding="utf-8"?>
<p:sldLayout xmlns:a="http://schemas.openxmlformats.org/drawingml/2006/main" xmlns:r="http://schemas.openxmlformats.org/officeDocument/2006/relationships" xmlns:p="http://schemas.openxmlformats.org/presentationml/2006/main" showMasterSp="0" type="tx">
  <p:cSld name="55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8498" name="Title Text"/>
          <p:cNvSpPr txBox="1">
            <a:spLocks noGrp="1"/>
          </p:cNvSpPr>
          <p:nvPr>
            <p:ph type="title"/>
          </p:nvPr>
        </p:nvSpPr>
        <p:spPr>
          <a:xfrm>
            <a:off x="685800" y="2130425"/>
            <a:ext cx="7772400" cy="1470025"/>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499"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500"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703279318"/>
      </p:ext>
    </p:extLst>
  </p:cSld>
  <p:clrMapOvr>
    <a:masterClrMapping/>
  </p:clrMapOvr>
  <p:transition spd="med"/>
</p:sldLayout>
</file>

<file path=ppt/slideLayouts/slideLayout576.xml><?xml version="1.0" encoding="utf-8"?>
<p:sldLayout xmlns:a="http://schemas.openxmlformats.org/drawingml/2006/main" xmlns:r="http://schemas.openxmlformats.org/officeDocument/2006/relationships" xmlns:p="http://schemas.openxmlformats.org/presentationml/2006/main" showMasterSp="0" type="tx">
  <p:cSld name="54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8507"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508"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50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522597340"/>
      </p:ext>
    </p:extLst>
  </p:cSld>
  <p:clrMapOvr>
    <a:masterClrMapping/>
  </p:clrMapOvr>
  <p:transition spd="med"/>
</p:sldLayout>
</file>

<file path=ppt/slideLayouts/slideLayout577.xml><?xml version="1.0" encoding="utf-8"?>
<p:sldLayout xmlns:a="http://schemas.openxmlformats.org/drawingml/2006/main" xmlns:r="http://schemas.openxmlformats.org/officeDocument/2006/relationships" xmlns:p="http://schemas.openxmlformats.org/presentationml/2006/main" showMasterSp="0" type="tx">
  <p:cSld name="47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8516"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517"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518"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724706284"/>
      </p:ext>
    </p:extLst>
  </p:cSld>
  <p:clrMapOvr>
    <a:masterClrMapping/>
  </p:clrMapOvr>
  <p:transition spd="med"/>
</p:sldLayout>
</file>

<file path=ppt/slideLayouts/slideLayout578.xml><?xml version="1.0" encoding="utf-8"?>
<p:sldLayout xmlns:a="http://schemas.openxmlformats.org/drawingml/2006/main" xmlns:r="http://schemas.openxmlformats.org/officeDocument/2006/relationships" xmlns:p="http://schemas.openxmlformats.org/presentationml/2006/main" showMasterSp="0" type="tx">
  <p:cSld name="48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8525"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526"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527"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871581852"/>
      </p:ext>
    </p:extLst>
  </p:cSld>
  <p:clrMapOvr>
    <a:masterClrMapping/>
  </p:clrMapOvr>
  <p:transition spd="med"/>
</p:sldLayout>
</file>

<file path=ppt/slideLayouts/slideLayout579.xml><?xml version="1.0" encoding="utf-8"?>
<p:sldLayout xmlns:a="http://schemas.openxmlformats.org/drawingml/2006/main" xmlns:r="http://schemas.openxmlformats.org/officeDocument/2006/relationships" xmlns:p="http://schemas.openxmlformats.org/presentationml/2006/main" showMasterSp="0" type="tx">
  <p:cSld name="48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8534"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535"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536"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8537"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954591092"/>
      </p:ext>
    </p:extLst>
  </p:cSld>
  <p:clrMapOvr>
    <a:masterClrMapping/>
  </p:clrMapOvr>
  <p:transition spd="med"/>
</p:sldLayout>
</file>

<file path=ppt/slideLayouts/slideLayout5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4A74D50B-4326-C044-8AA3-67609A624E39}" type="slidenum">
              <a:rPr lang="en-US" smtClean="0"/>
              <a:pPr>
                <a:defRPr/>
              </a:pPr>
              <a:t>‹#›</a:t>
            </a:fld>
            <a:endParaRPr lang="en-US" dirty="0"/>
          </a:p>
        </p:txBody>
      </p:sp>
    </p:spTree>
    <p:extLst>
      <p:ext uri="{BB962C8B-B14F-4D97-AF65-F5344CB8AC3E}">
        <p14:creationId xmlns:p14="http://schemas.microsoft.com/office/powerpoint/2010/main" val="2759585597"/>
      </p:ext>
    </p:extLst>
  </p:cSld>
  <p:clrMapOvr>
    <a:masterClrMapping/>
  </p:clrMapOvr>
</p:sldLayout>
</file>

<file path=ppt/slideLayouts/slideLayout580.xml><?xml version="1.0" encoding="utf-8"?>
<p:sldLayout xmlns:a="http://schemas.openxmlformats.org/drawingml/2006/main" xmlns:r="http://schemas.openxmlformats.org/officeDocument/2006/relationships" xmlns:p="http://schemas.openxmlformats.org/presentationml/2006/main" showMasterSp="0" type="tx">
  <p:cSld name="49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8544"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545"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196536819"/>
      </p:ext>
    </p:extLst>
  </p:cSld>
  <p:clrMapOvr>
    <a:masterClrMapping/>
  </p:clrMapOvr>
  <p:transition spd="med"/>
</p:sldLayout>
</file>

<file path=ppt/slideLayouts/slideLayout581.xml><?xml version="1.0" encoding="utf-8"?>
<p:sldLayout xmlns:a="http://schemas.openxmlformats.org/drawingml/2006/main" xmlns:r="http://schemas.openxmlformats.org/officeDocument/2006/relationships" xmlns:p="http://schemas.openxmlformats.org/presentationml/2006/main" showMasterSp="0" type="tx">
  <p:cSld name="51_Blank">
    <p:bg>
      <p:bgPr>
        <a:solidFill>
          <a:schemeClr val="accent3">
            <a:lumOff val="44000"/>
          </a:schemeClr>
        </a:solidFill>
        <a:effectLst/>
      </p:bgPr>
    </p:bg>
    <p:spTree>
      <p:nvGrpSpPr>
        <p:cNvPr id="1" name=""/>
        <p:cNvGrpSpPr/>
        <p:nvPr/>
      </p:nvGrpSpPr>
      <p:grpSpPr>
        <a:xfrm>
          <a:off x="0" y="0"/>
          <a:ext cx="0" cy="0"/>
          <a:chOff x="0" y="0"/>
          <a:chExt cx="0" cy="0"/>
        </a:xfrm>
      </p:grpSpPr>
      <p:sp>
        <p:nvSpPr>
          <p:cNvPr id="8552"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945910350"/>
      </p:ext>
    </p:extLst>
  </p:cSld>
  <p:clrMapOvr>
    <a:masterClrMapping/>
  </p:clrMapOvr>
  <p:transition spd="med"/>
</p:sldLayout>
</file>

<file path=ppt/slideLayouts/slideLayout582.xml><?xml version="1.0" encoding="utf-8"?>
<p:sldLayout xmlns:a="http://schemas.openxmlformats.org/drawingml/2006/main" xmlns:r="http://schemas.openxmlformats.org/officeDocument/2006/relationships" xmlns:p="http://schemas.openxmlformats.org/presentationml/2006/main" showMasterSp="0" type="tx">
  <p:cSld name="48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8559"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560"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561"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8562"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754735208"/>
      </p:ext>
    </p:extLst>
  </p:cSld>
  <p:clrMapOvr>
    <a:masterClrMapping/>
  </p:clrMapOvr>
  <p:transition spd="med"/>
</p:sldLayout>
</file>

<file path=ppt/slideLayouts/slideLayout583.xml><?xml version="1.0" encoding="utf-8"?>
<p:sldLayout xmlns:a="http://schemas.openxmlformats.org/drawingml/2006/main" xmlns:r="http://schemas.openxmlformats.org/officeDocument/2006/relationships" xmlns:p="http://schemas.openxmlformats.org/presentationml/2006/main" showMasterSp="0" type="tx">
  <p:cSld name="48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8569"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570"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8571"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572"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454836446"/>
      </p:ext>
    </p:extLst>
  </p:cSld>
  <p:clrMapOvr>
    <a:masterClrMapping/>
  </p:clrMapOvr>
  <p:transition spd="med"/>
</p:sldLayout>
</file>

<file path=ppt/slideLayouts/slideLayout584.xml><?xml version="1.0" encoding="utf-8"?>
<p:sldLayout xmlns:a="http://schemas.openxmlformats.org/drawingml/2006/main" xmlns:r="http://schemas.openxmlformats.org/officeDocument/2006/relationships" xmlns:p="http://schemas.openxmlformats.org/presentationml/2006/main" showMasterSp="0" type="tx">
  <p:cSld name="56_Title Slide">
    <p:spTree>
      <p:nvGrpSpPr>
        <p:cNvPr id="1" name=""/>
        <p:cNvGrpSpPr/>
        <p:nvPr/>
      </p:nvGrpSpPr>
      <p:grpSpPr>
        <a:xfrm>
          <a:off x="0" y="0"/>
          <a:ext cx="0" cy="0"/>
          <a:chOff x="0" y="0"/>
          <a:chExt cx="0" cy="0"/>
        </a:xfrm>
      </p:grpSpPr>
      <p:grpSp>
        <p:nvGrpSpPr>
          <p:cNvPr id="8581" name="Group 7"/>
          <p:cNvGrpSpPr/>
          <p:nvPr/>
        </p:nvGrpSpPr>
        <p:grpSpPr>
          <a:xfrm>
            <a:off x="0" y="0"/>
            <a:ext cx="6362700" cy="6858000"/>
            <a:chOff x="0" y="0"/>
            <a:chExt cx="6362700" cy="6858000"/>
          </a:xfrm>
        </p:grpSpPr>
        <p:pic>
          <p:nvPicPr>
            <p:cNvPr id="8579" name="Picture 8" descr="Picture 8"/>
            <p:cNvPicPr>
              <a:picLocks noChangeAspect="1"/>
            </p:cNvPicPr>
            <p:nvPr/>
          </p:nvPicPr>
          <p:blipFill>
            <a:blip r:embed="rId2" cstate="print"/>
            <a:stretch>
              <a:fillRect/>
            </a:stretch>
          </p:blipFill>
          <p:spPr>
            <a:xfrm>
              <a:off x="0" y="0"/>
              <a:ext cx="685800" cy="6858000"/>
            </a:xfrm>
            <a:prstGeom prst="rect">
              <a:avLst/>
            </a:prstGeom>
            <a:ln w="12700" cap="flat">
              <a:noFill/>
              <a:miter lim="400000"/>
            </a:ln>
            <a:effectLst/>
          </p:spPr>
        </p:pic>
        <p:pic>
          <p:nvPicPr>
            <p:cNvPr id="8580" name="Picture 9" descr="Picture 9"/>
            <p:cNvPicPr>
              <a:picLocks noChangeAspect="1"/>
            </p:cNvPicPr>
            <p:nvPr/>
          </p:nvPicPr>
          <p:blipFill>
            <a:blip r:embed="rId3" cstate="print"/>
            <a:stretch>
              <a:fillRect/>
            </a:stretch>
          </p:blipFill>
          <p:spPr>
            <a:xfrm>
              <a:off x="3505200" y="5715000"/>
              <a:ext cx="2857500" cy="95250"/>
            </a:xfrm>
            <a:prstGeom prst="rect">
              <a:avLst/>
            </a:prstGeom>
            <a:ln w="12700" cap="flat">
              <a:noFill/>
              <a:miter lim="400000"/>
            </a:ln>
            <a:effectLst/>
          </p:spPr>
        </p:pic>
      </p:grpSp>
      <p:pic>
        <p:nvPicPr>
          <p:cNvPr id="8582" name="Picture 10" descr="Picture 10"/>
          <p:cNvPicPr>
            <a:picLocks noChangeAspect="1"/>
          </p:cNvPicPr>
          <p:nvPr/>
        </p:nvPicPr>
        <p:blipFill>
          <a:blip r:embed="rId4" cstate="print"/>
          <a:stretch>
            <a:fillRect/>
          </a:stretch>
        </p:blipFill>
        <p:spPr>
          <a:xfrm>
            <a:off x="1981200" y="3657600"/>
            <a:ext cx="5715000" cy="95250"/>
          </a:xfrm>
          <a:prstGeom prst="rect">
            <a:avLst/>
          </a:prstGeom>
          <a:ln w="12700">
            <a:miter lim="400000"/>
          </a:ln>
        </p:spPr>
      </p:pic>
      <p:sp>
        <p:nvSpPr>
          <p:cNvPr id="8583" name="Title Text"/>
          <p:cNvSpPr txBox="1">
            <a:spLocks noGrp="1"/>
          </p:cNvSpPr>
          <p:nvPr>
            <p:ph type="title"/>
          </p:nvPr>
        </p:nvSpPr>
        <p:spPr>
          <a:xfrm>
            <a:off x="1752600" y="990600"/>
            <a:ext cx="6400800" cy="2514600"/>
          </a:xfrm>
          <a:prstGeom prst="rect">
            <a:avLst/>
          </a:prstGeom>
        </p:spPr>
        <p:txBody>
          <a:bodyPr/>
          <a:lstStyle>
            <a:lvl1pPr algn="ctr"/>
          </a:lstStyle>
          <a:p>
            <a:r>
              <a:t>Title Text</a:t>
            </a:r>
          </a:p>
        </p:txBody>
      </p:sp>
      <p:sp>
        <p:nvSpPr>
          <p:cNvPr id="8584" name="Body Level One…"/>
          <p:cNvSpPr txBox="1">
            <a:spLocks noGrp="1"/>
          </p:cNvSpPr>
          <p:nvPr>
            <p:ph type="body" sz="quarter" idx="1"/>
          </p:nvPr>
        </p:nvSpPr>
        <p:spPr>
          <a:xfrm>
            <a:off x="1752600" y="3886200"/>
            <a:ext cx="6400800" cy="1752600"/>
          </a:xfrm>
          <a:prstGeom prst="rect">
            <a:avLst/>
          </a:prstGeom>
        </p:spPr>
        <p:txBody>
          <a:bodyPr>
            <a:normAutofit/>
          </a:bodyPr>
          <a:lstStyle>
            <a:lvl1pPr marL="0" indent="0" algn="ctr">
              <a:buSzTx/>
              <a:buNone/>
            </a:lvl1pPr>
            <a:lvl2pPr algn="ctr">
              <a:buBlip>
                <a:blip r:embed="rId5"/>
              </a:buBlip>
            </a:lvl2pPr>
            <a:lvl3pPr algn="ctr"/>
            <a:lvl4pPr algn="ctr"/>
            <a:lvl5pPr algn="ctr"/>
          </a:lstStyle>
          <a:p>
            <a:r>
              <a:t>Body Level One</a:t>
            </a:r>
          </a:p>
          <a:p>
            <a:pPr lvl="1"/>
            <a:r>
              <a:t>Body Level Two</a:t>
            </a:r>
          </a:p>
          <a:p>
            <a:pPr lvl="2"/>
            <a:r>
              <a:t>Body Level Three</a:t>
            </a:r>
          </a:p>
          <a:p>
            <a:pPr lvl="3"/>
            <a:r>
              <a:t>Body Level Four</a:t>
            </a:r>
          </a:p>
          <a:p>
            <a:pPr lvl="4"/>
            <a:r>
              <a:t>Body Level Five</a:t>
            </a:r>
          </a:p>
        </p:txBody>
      </p:sp>
      <p:sp>
        <p:nvSpPr>
          <p:cNvPr id="8585" name="Slide Number"/>
          <p:cNvSpPr txBox="1">
            <a:spLocks noGrp="1"/>
          </p:cNvSpPr>
          <p:nvPr>
            <p:ph type="sldNum" sz="quarter" idx="2"/>
          </p:nvPr>
        </p:nvSpPr>
        <p:spPr>
          <a:xfrm>
            <a:off x="8605062" y="6550224"/>
            <a:ext cx="310339" cy="307777"/>
          </a:xfrm>
          <a:prstGeom prst="rect">
            <a:avLst/>
          </a:prstGeom>
        </p:spPr>
        <p:txBody>
          <a:bodyPr/>
          <a:lstStyle>
            <a:lvl1pPr algn="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701700470"/>
      </p:ext>
    </p:extLst>
  </p:cSld>
  <p:clrMapOvr>
    <a:masterClrMapping/>
  </p:clrMapOvr>
  <p:transition spd="med"/>
</p:sldLayout>
</file>

<file path=ppt/slideLayouts/slideLayout585.xml><?xml version="1.0" encoding="utf-8"?>
<p:sldLayout xmlns:a="http://schemas.openxmlformats.org/drawingml/2006/main" xmlns:r="http://schemas.openxmlformats.org/officeDocument/2006/relationships" xmlns:p="http://schemas.openxmlformats.org/presentationml/2006/main" type="tx">
  <p:cSld name="55_Title and Content">
    <p:spTree>
      <p:nvGrpSpPr>
        <p:cNvPr id="1" name=""/>
        <p:cNvGrpSpPr/>
        <p:nvPr/>
      </p:nvGrpSpPr>
      <p:grpSpPr>
        <a:xfrm>
          <a:off x="0" y="0"/>
          <a:ext cx="0" cy="0"/>
          <a:chOff x="0" y="0"/>
          <a:chExt cx="0" cy="0"/>
        </a:xfrm>
      </p:grpSpPr>
      <p:sp>
        <p:nvSpPr>
          <p:cNvPr id="8592" name="Title Text"/>
          <p:cNvSpPr txBox="1">
            <a:spLocks noGrp="1"/>
          </p:cNvSpPr>
          <p:nvPr>
            <p:ph type="title"/>
          </p:nvPr>
        </p:nvSpPr>
        <p:spPr>
          <a:prstGeom prst="rect">
            <a:avLst/>
          </a:prstGeom>
        </p:spPr>
        <p:txBody>
          <a:bodyPr/>
          <a:lstStyle/>
          <a:p>
            <a:r>
              <a:t>Title Text</a:t>
            </a:r>
          </a:p>
        </p:txBody>
      </p:sp>
      <p:sp>
        <p:nvSpPr>
          <p:cNvPr id="8593" name="Body Level One…"/>
          <p:cNvSpPr txBox="1">
            <a:spLocks noGrp="1"/>
          </p:cNvSpPr>
          <p:nvPr>
            <p:ph type="body" idx="1"/>
          </p:nvPr>
        </p:nvSpPr>
        <p:spPr>
          <a:xfrm>
            <a:off x="1062037" y="1766888"/>
            <a:ext cx="7769226" cy="4113213"/>
          </a:xfrm>
          <a:prstGeom prst="rect">
            <a:avLst/>
          </a:prstGeom>
        </p:spPr>
        <p:txBody>
          <a:bodyPr>
            <a:normAutofit/>
          </a:bodyPr>
          <a:lstStyle>
            <a:lvl1pPr>
              <a:buBlip>
                <a:blip r:embed="rId2"/>
              </a:buBlip>
            </a:lvl1pPr>
            <a:lvl2pPr>
              <a:buBlip>
                <a:blip r:embed="rId3"/>
              </a:buBlip>
            </a:lvl2pPr>
          </a:lstStyle>
          <a:p>
            <a:r>
              <a:t>Body Level One</a:t>
            </a:r>
          </a:p>
          <a:p>
            <a:pPr lvl="1"/>
            <a:r>
              <a:t>Body Level Two</a:t>
            </a:r>
          </a:p>
          <a:p>
            <a:pPr lvl="2"/>
            <a:r>
              <a:t>Body Level Three</a:t>
            </a:r>
          </a:p>
          <a:p>
            <a:pPr lvl="3"/>
            <a:r>
              <a:t>Body Level Four</a:t>
            </a:r>
          </a:p>
          <a:p>
            <a:pPr lvl="4"/>
            <a:r>
              <a:t>Body Level Five</a:t>
            </a:r>
          </a:p>
        </p:txBody>
      </p:sp>
      <p:sp>
        <p:nvSpPr>
          <p:cNvPr id="8594"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075297167"/>
      </p:ext>
    </p:extLst>
  </p:cSld>
  <p:clrMapOvr>
    <a:masterClrMapping/>
  </p:clrMapOvr>
  <p:transition spd="med"/>
</p:sldLayout>
</file>

<file path=ppt/slideLayouts/slideLayout586.xml><?xml version="1.0" encoding="utf-8"?>
<p:sldLayout xmlns:a="http://schemas.openxmlformats.org/drawingml/2006/main" xmlns:r="http://schemas.openxmlformats.org/officeDocument/2006/relationships" xmlns:p="http://schemas.openxmlformats.org/presentationml/2006/main" type="tx">
  <p:cSld name="48_Section Header">
    <p:spTree>
      <p:nvGrpSpPr>
        <p:cNvPr id="1" name=""/>
        <p:cNvGrpSpPr/>
        <p:nvPr/>
      </p:nvGrpSpPr>
      <p:grpSpPr>
        <a:xfrm>
          <a:off x="0" y="0"/>
          <a:ext cx="0" cy="0"/>
          <a:chOff x="0" y="0"/>
          <a:chExt cx="0" cy="0"/>
        </a:xfrm>
      </p:grpSpPr>
      <p:sp>
        <p:nvSpPr>
          <p:cNvPr id="8601" name="Title Text"/>
          <p:cNvSpPr txBox="1">
            <a:spLocks noGrp="1"/>
          </p:cNvSpPr>
          <p:nvPr>
            <p:ph type="title"/>
          </p:nvPr>
        </p:nvSpPr>
        <p:spPr>
          <a:xfrm>
            <a:off x="722312" y="4406900"/>
            <a:ext cx="7772401" cy="1362075"/>
          </a:xfrm>
          <a:prstGeom prst="rect">
            <a:avLst/>
          </a:prstGeom>
        </p:spPr>
        <p:txBody>
          <a:bodyPr anchor="t"/>
          <a:lstStyle>
            <a:lvl1pPr>
              <a:defRPr sz="4000" b="1" cap="all"/>
            </a:lvl1pPr>
          </a:lstStyle>
          <a:p>
            <a:r>
              <a:t>Title Text</a:t>
            </a:r>
          </a:p>
        </p:txBody>
      </p:sp>
      <p:sp>
        <p:nvSpPr>
          <p:cNvPr id="8602"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vl1pPr>
            <a:lvl2pPr marL="0" indent="457200">
              <a:spcBef>
                <a:spcPts val="400"/>
              </a:spcBef>
              <a:buSzTx/>
              <a:buNone/>
              <a:defRPr sz="2000"/>
            </a:lvl2pPr>
            <a:lvl3pPr marL="0" indent="914400">
              <a:spcBef>
                <a:spcPts val="400"/>
              </a:spcBef>
              <a:buSzTx/>
              <a:buNone/>
              <a:defRPr sz="2000"/>
            </a:lvl3pPr>
            <a:lvl4pPr marL="0" indent="1371600">
              <a:spcBef>
                <a:spcPts val="400"/>
              </a:spcBef>
              <a:buSzTx/>
              <a:buNone/>
              <a:defRPr sz="2000"/>
            </a:lvl4pPr>
            <a:lvl5pPr marL="0" indent="1828800">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8603"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542394759"/>
      </p:ext>
    </p:extLst>
  </p:cSld>
  <p:clrMapOvr>
    <a:masterClrMapping/>
  </p:clrMapOvr>
  <p:transition spd="med"/>
</p:sldLayout>
</file>

<file path=ppt/slideLayouts/slideLayout587.xml><?xml version="1.0" encoding="utf-8"?>
<p:sldLayout xmlns:a="http://schemas.openxmlformats.org/drawingml/2006/main" xmlns:r="http://schemas.openxmlformats.org/officeDocument/2006/relationships" xmlns:p="http://schemas.openxmlformats.org/presentationml/2006/main" type="tx">
  <p:cSld name="49_Two Content">
    <p:spTree>
      <p:nvGrpSpPr>
        <p:cNvPr id="1" name=""/>
        <p:cNvGrpSpPr/>
        <p:nvPr/>
      </p:nvGrpSpPr>
      <p:grpSpPr>
        <a:xfrm>
          <a:off x="0" y="0"/>
          <a:ext cx="0" cy="0"/>
          <a:chOff x="0" y="0"/>
          <a:chExt cx="0" cy="0"/>
        </a:xfrm>
      </p:grpSpPr>
      <p:sp>
        <p:nvSpPr>
          <p:cNvPr id="8610" name="Title Text"/>
          <p:cNvSpPr txBox="1">
            <a:spLocks noGrp="1"/>
          </p:cNvSpPr>
          <p:nvPr>
            <p:ph type="title"/>
          </p:nvPr>
        </p:nvSpPr>
        <p:spPr>
          <a:prstGeom prst="rect">
            <a:avLst/>
          </a:prstGeom>
        </p:spPr>
        <p:txBody>
          <a:bodyPr/>
          <a:lstStyle/>
          <a:p>
            <a:r>
              <a:t>Title Text</a:t>
            </a:r>
          </a:p>
        </p:txBody>
      </p:sp>
      <p:sp>
        <p:nvSpPr>
          <p:cNvPr id="8611" name="Body Level One…"/>
          <p:cNvSpPr txBox="1">
            <a:spLocks noGrp="1"/>
          </p:cNvSpPr>
          <p:nvPr>
            <p:ph type="body" sz="half" idx="1"/>
          </p:nvPr>
        </p:nvSpPr>
        <p:spPr>
          <a:xfrm>
            <a:off x="1062037" y="1766888"/>
            <a:ext cx="3808414" cy="4113213"/>
          </a:xfrm>
          <a:prstGeom prst="rect">
            <a:avLst/>
          </a:prstGeom>
        </p:spPr>
        <p:txBody>
          <a:bodyPr>
            <a:normAutofit/>
          </a:bodyPr>
          <a:lstStyle>
            <a:lvl1pPr>
              <a:spcBef>
                <a:spcPts val="600"/>
              </a:spcBef>
              <a:buBlip>
                <a:blip r:embed="rId2"/>
              </a:buBlip>
              <a:defRPr sz="2800"/>
            </a:lvl1pPr>
            <a:lvl2pPr marL="790575" indent="-333375">
              <a:spcBef>
                <a:spcPts val="600"/>
              </a:spcBef>
              <a:buBlip>
                <a:blip r:embed="rId3"/>
              </a:buBlip>
              <a:defRPr sz="2800"/>
            </a:lvl2pPr>
            <a:lvl3pPr marL="1234439" indent="-320039">
              <a:spcBef>
                <a:spcPts val="600"/>
              </a:spcBef>
              <a:defRPr sz="2800"/>
            </a:lvl3pPr>
            <a:lvl4pPr marL="1727200" indent="-355600">
              <a:spcBef>
                <a:spcPts val="600"/>
              </a:spcBef>
              <a:defRPr sz="2800"/>
            </a:lvl4pPr>
            <a:lvl5pPr marL="2184400" indent="-355600">
              <a:spcBef>
                <a:spcPts val="600"/>
              </a:spcBef>
              <a:defRPr sz="2800"/>
            </a:lvl5pPr>
          </a:lstStyle>
          <a:p>
            <a:r>
              <a:t>Body Level One</a:t>
            </a:r>
          </a:p>
          <a:p>
            <a:pPr lvl="1"/>
            <a:r>
              <a:t>Body Level Two</a:t>
            </a:r>
          </a:p>
          <a:p>
            <a:pPr lvl="2"/>
            <a:r>
              <a:t>Body Level Three</a:t>
            </a:r>
          </a:p>
          <a:p>
            <a:pPr lvl="3"/>
            <a:r>
              <a:t>Body Level Four</a:t>
            </a:r>
          </a:p>
          <a:p>
            <a:pPr lvl="4"/>
            <a:r>
              <a:t>Body Level Five</a:t>
            </a:r>
          </a:p>
        </p:txBody>
      </p:sp>
      <p:sp>
        <p:nvSpPr>
          <p:cNvPr id="8612"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79019668"/>
      </p:ext>
    </p:extLst>
  </p:cSld>
  <p:clrMapOvr>
    <a:masterClrMapping/>
  </p:clrMapOvr>
  <p:transition spd="med"/>
</p:sldLayout>
</file>

<file path=ppt/slideLayouts/slideLayout588.xml><?xml version="1.0" encoding="utf-8"?>
<p:sldLayout xmlns:a="http://schemas.openxmlformats.org/drawingml/2006/main" xmlns:r="http://schemas.openxmlformats.org/officeDocument/2006/relationships" xmlns:p="http://schemas.openxmlformats.org/presentationml/2006/main" type="tx">
  <p:cSld name="49_Comparison">
    <p:spTree>
      <p:nvGrpSpPr>
        <p:cNvPr id="1" name=""/>
        <p:cNvGrpSpPr/>
        <p:nvPr/>
      </p:nvGrpSpPr>
      <p:grpSpPr>
        <a:xfrm>
          <a:off x="0" y="0"/>
          <a:ext cx="0" cy="0"/>
          <a:chOff x="0" y="0"/>
          <a:chExt cx="0" cy="0"/>
        </a:xfrm>
      </p:grpSpPr>
      <p:sp>
        <p:nvSpPr>
          <p:cNvPr id="8619" name="Title Text"/>
          <p:cNvSpPr txBox="1">
            <a:spLocks noGrp="1"/>
          </p:cNvSpPr>
          <p:nvPr>
            <p:ph type="title"/>
          </p:nvPr>
        </p:nvSpPr>
        <p:spPr>
          <a:xfrm>
            <a:off x="457200" y="274638"/>
            <a:ext cx="8229600" cy="1143001"/>
          </a:xfrm>
          <a:prstGeom prst="rect">
            <a:avLst/>
          </a:prstGeom>
        </p:spPr>
        <p:txBody>
          <a:bodyPr/>
          <a:lstStyle/>
          <a:p>
            <a:r>
              <a:t>Title Text</a:t>
            </a:r>
          </a:p>
        </p:txBody>
      </p:sp>
      <p:sp>
        <p:nvSpPr>
          <p:cNvPr id="8620"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vl1pPr>
            <a:lvl2pPr marL="0" indent="457200">
              <a:spcBef>
                <a:spcPts val="500"/>
              </a:spcBef>
              <a:buSzTx/>
              <a:buNone/>
              <a:defRPr sz="2400" b="1"/>
            </a:lvl2pPr>
            <a:lvl3pPr marL="0" indent="914400">
              <a:spcBef>
                <a:spcPts val="500"/>
              </a:spcBef>
              <a:buSzTx/>
              <a:buNone/>
              <a:defRPr sz="2400" b="1"/>
            </a:lvl3pPr>
            <a:lvl4pPr marL="0" indent="1371600">
              <a:spcBef>
                <a:spcPts val="500"/>
              </a:spcBef>
              <a:buSzTx/>
              <a:buNone/>
              <a:defRPr sz="2400" b="1"/>
            </a:lvl4pPr>
            <a:lvl5pPr marL="0" indent="1828800">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8621"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pPr>
            <a:endParaRPr/>
          </a:p>
        </p:txBody>
      </p:sp>
      <p:sp>
        <p:nvSpPr>
          <p:cNvPr id="8622"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756029397"/>
      </p:ext>
    </p:extLst>
  </p:cSld>
  <p:clrMapOvr>
    <a:masterClrMapping/>
  </p:clrMapOvr>
  <p:transition spd="med"/>
</p:sldLayout>
</file>

<file path=ppt/slideLayouts/slideLayout589.xml><?xml version="1.0" encoding="utf-8"?>
<p:sldLayout xmlns:a="http://schemas.openxmlformats.org/drawingml/2006/main" xmlns:r="http://schemas.openxmlformats.org/officeDocument/2006/relationships" xmlns:p="http://schemas.openxmlformats.org/presentationml/2006/main" type="tx">
  <p:cSld name="50_Title Only">
    <p:spTree>
      <p:nvGrpSpPr>
        <p:cNvPr id="1" name=""/>
        <p:cNvGrpSpPr/>
        <p:nvPr/>
      </p:nvGrpSpPr>
      <p:grpSpPr>
        <a:xfrm>
          <a:off x="0" y="0"/>
          <a:ext cx="0" cy="0"/>
          <a:chOff x="0" y="0"/>
          <a:chExt cx="0" cy="0"/>
        </a:xfrm>
      </p:grpSpPr>
      <p:sp>
        <p:nvSpPr>
          <p:cNvPr id="8629" name="Title Text"/>
          <p:cNvSpPr txBox="1">
            <a:spLocks noGrp="1"/>
          </p:cNvSpPr>
          <p:nvPr>
            <p:ph type="title"/>
          </p:nvPr>
        </p:nvSpPr>
        <p:spPr>
          <a:prstGeom prst="rect">
            <a:avLst/>
          </a:prstGeom>
        </p:spPr>
        <p:txBody>
          <a:bodyPr/>
          <a:lstStyle/>
          <a:p>
            <a:r>
              <a:t>Title Text</a:t>
            </a:r>
          </a:p>
        </p:txBody>
      </p:sp>
      <p:sp>
        <p:nvSpPr>
          <p:cNvPr id="8630"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721055151"/>
      </p:ext>
    </p:extLst>
  </p:cSld>
  <p:clrMapOvr>
    <a:masterClrMapping/>
  </p:clrMapOvr>
  <p:transition spd="med"/>
</p:sldLayout>
</file>

<file path=ppt/slideLayouts/slideLayout5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lvl1pPr>
              <a:defRPr b="1" i="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2DDBBBB4-98D6-394F-A3E2-F57F05C9EA9A}" type="slidenum">
              <a:rPr lang="en-US" smtClean="0"/>
              <a:pPr>
                <a:defRPr/>
              </a:pPr>
              <a:t>‹#›</a:t>
            </a:fld>
            <a:endParaRPr lang="en-US" dirty="0"/>
          </a:p>
        </p:txBody>
      </p:sp>
    </p:spTree>
    <p:extLst>
      <p:ext uri="{BB962C8B-B14F-4D97-AF65-F5344CB8AC3E}">
        <p14:creationId xmlns:p14="http://schemas.microsoft.com/office/powerpoint/2010/main" val="3483308619"/>
      </p:ext>
    </p:extLst>
  </p:cSld>
  <p:clrMapOvr>
    <a:masterClrMapping/>
  </p:clrMapOvr>
</p:sldLayout>
</file>

<file path=ppt/slideLayouts/slideLayout590.xml><?xml version="1.0" encoding="utf-8"?>
<p:sldLayout xmlns:a="http://schemas.openxmlformats.org/drawingml/2006/main" xmlns:r="http://schemas.openxmlformats.org/officeDocument/2006/relationships" xmlns:p="http://schemas.openxmlformats.org/presentationml/2006/main" type="tx">
  <p:cSld name="52_Blank">
    <p:spTree>
      <p:nvGrpSpPr>
        <p:cNvPr id="1" name=""/>
        <p:cNvGrpSpPr/>
        <p:nvPr/>
      </p:nvGrpSpPr>
      <p:grpSpPr>
        <a:xfrm>
          <a:off x="0" y="0"/>
          <a:ext cx="0" cy="0"/>
          <a:chOff x="0" y="0"/>
          <a:chExt cx="0" cy="0"/>
        </a:xfrm>
      </p:grpSpPr>
      <p:sp>
        <p:nvSpPr>
          <p:cNvPr id="8637"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130657207"/>
      </p:ext>
    </p:extLst>
  </p:cSld>
  <p:clrMapOvr>
    <a:masterClrMapping/>
  </p:clrMapOvr>
  <p:transition spd="med"/>
</p:sldLayout>
</file>

<file path=ppt/slideLayouts/slideLayout591.xml><?xml version="1.0" encoding="utf-8"?>
<p:sldLayout xmlns:a="http://schemas.openxmlformats.org/drawingml/2006/main" xmlns:r="http://schemas.openxmlformats.org/officeDocument/2006/relationships" xmlns:p="http://schemas.openxmlformats.org/presentationml/2006/main" type="tx">
  <p:cSld name="49_Content with Caption">
    <p:spTree>
      <p:nvGrpSpPr>
        <p:cNvPr id="1" name=""/>
        <p:cNvGrpSpPr/>
        <p:nvPr/>
      </p:nvGrpSpPr>
      <p:grpSpPr>
        <a:xfrm>
          <a:off x="0" y="0"/>
          <a:ext cx="0" cy="0"/>
          <a:chOff x="0" y="0"/>
          <a:chExt cx="0" cy="0"/>
        </a:xfrm>
      </p:grpSpPr>
      <p:sp>
        <p:nvSpPr>
          <p:cNvPr id="8644" name="Title Text"/>
          <p:cNvSpPr txBox="1">
            <a:spLocks noGrp="1"/>
          </p:cNvSpPr>
          <p:nvPr>
            <p:ph type="title"/>
          </p:nvPr>
        </p:nvSpPr>
        <p:spPr>
          <a:xfrm>
            <a:off x="457200" y="273050"/>
            <a:ext cx="3008314" cy="1162050"/>
          </a:xfrm>
          <a:prstGeom prst="rect">
            <a:avLst/>
          </a:prstGeom>
        </p:spPr>
        <p:txBody>
          <a:bodyPr/>
          <a:lstStyle>
            <a:lvl1pPr>
              <a:defRPr sz="2000" b="1"/>
            </a:lvl1pPr>
          </a:lstStyle>
          <a:p>
            <a:r>
              <a:t>Title Text</a:t>
            </a:r>
          </a:p>
        </p:txBody>
      </p:sp>
      <p:sp>
        <p:nvSpPr>
          <p:cNvPr id="8645" name="Body Level One…"/>
          <p:cNvSpPr txBox="1">
            <a:spLocks noGrp="1"/>
          </p:cNvSpPr>
          <p:nvPr>
            <p:ph type="body" idx="1"/>
          </p:nvPr>
        </p:nvSpPr>
        <p:spPr>
          <a:xfrm>
            <a:off x="3575050" y="273050"/>
            <a:ext cx="5111750" cy="5853113"/>
          </a:xfrm>
          <a:prstGeom prst="rect">
            <a:avLst/>
          </a:prstGeom>
        </p:spPr>
        <p:txBody>
          <a:bodyPr>
            <a:normAutofit/>
          </a:bodyPr>
          <a:lstStyle>
            <a:lvl1pPr>
              <a:buBlip>
                <a:blip r:embed="rId2"/>
              </a:buBlip>
            </a:lvl1pPr>
            <a:lvl2pPr>
              <a:buBlip>
                <a:blip r:embed="rId3"/>
              </a:buBlip>
            </a:lvl2pPr>
          </a:lstStyle>
          <a:p>
            <a:r>
              <a:t>Body Level One</a:t>
            </a:r>
          </a:p>
          <a:p>
            <a:pPr lvl="1"/>
            <a:r>
              <a:t>Body Level Two</a:t>
            </a:r>
          </a:p>
          <a:p>
            <a:pPr lvl="2"/>
            <a:r>
              <a:t>Body Level Three</a:t>
            </a:r>
          </a:p>
          <a:p>
            <a:pPr lvl="3"/>
            <a:r>
              <a:t>Body Level Four</a:t>
            </a:r>
          </a:p>
          <a:p>
            <a:pPr lvl="4"/>
            <a:r>
              <a:t>Body Level Five</a:t>
            </a:r>
          </a:p>
        </p:txBody>
      </p:sp>
      <p:sp>
        <p:nvSpPr>
          <p:cNvPr id="8646"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pPr>
            <a:endParaRPr/>
          </a:p>
        </p:txBody>
      </p:sp>
      <p:sp>
        <p:nvSpPr>
          <p:cNvPr id="8647"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522339162"/>
      </p:ext>
    </p:extLst>
  </p:cSld>
  <p:clrMapOvr>
    <a:masterClrMapping/>
  </p:clrMapOvr>
  <p:transition spd="med"/>
</p:sldLayout>
</file>

<file path=ppt/slideLayouts/slideLayout592.xml><?xml version="1.0" encoding="utf-8"?>
<p:sldLayout xmlns:a="http://schemas.openxmlformats.org/drawingml/2006/main" xmlns:r="http://schemas.openxmlformats.org/officeDocument/2006/relationships" xmlns:p="http://schemas.openxmlformats.org/presentationml/2006/main" type="tx">
  <p:cSld name="49_Picture with Caption">
    <p:spTree>
      <p:nvGrpSpPr>
        <p:cNvPr id="1" name=""/>
        <p:cNvGrpSpPr/>
        <p:nvPr/>
      </p:nvGrpSpPr>
      <p:grpSpPr>
        <a:xfrm>
          <a:off x="0" y="0"/>
          <a:ext cx="0" cy="0"/>
          <a:chOff x="0" y="0"/>
          <a:chExt cx="0" cy="0"/>
        </a:xfrm>
      </p:grpSpPr>
      <p:sp>
        <p:nvSpPr>
          <p:cNvPr id="8654" name="Title Text"/>
          <p:cNvSpPr txBox="1">
            <a:spLocks noGrp="1"/>
          </p:cNvSpPr>
          <p:nvPr>
            <p:ph type="title"/>
          </p:nvPr>
        </p:nvSpPr>
        <p:spPr>
          <a:xfrm>
            <a:off x="1792288" y="4800600"/>
            <a:ext cx="5486401" cy="566738"/>
          </a:xfrm>
          <a:prstGeom prst="rect">
            <a:avLst/>
          </a:prstGeom>
        </p:spPr>
        <p:txBody>
          <a:bodyPr/>
          <a:lstStyle>
            <a:lvl1pPr>
              <a:defRPr sz="2000" b="1"/>
            </a:lvl1pPr>
          </a:lstStyle>
          <a:p>
            <a:r>
              <a:t>Title Text</a:t>
            </a:r>
          </a:p>
        </p:txBody>
      </p:sp>
      <p:sp>
        <p:nvSpPr>
          <p:cNvPr id="8655"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8656"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vl1pPr>
            <a:lvl2pPr marL="0" indent="457200">
              <a:spcBef>
                <a:spcPts val="300"/>
              </a:spcBef>
              <a:buSzTx/>
              <a:buNone/>
              <a:defRPr sz="1400"/>
            </a:lvl2pPr>
            <a:lvl3pPr marL="0" indent="914400">
              <a:spcBef>
                <a:spcPts val="300"/>
              </a:spcBef>
              <a:buSzTx/>
              <a:buNone/>
              <a:defRPr sz="1400"/>
            </a:lvl3pPr>
            <a:lvl4pPr marL="0" indent="1371600">
              <a:spcBef>
                <a:spcPts val="300"/>
              </a:spcBef>
              <a:buSzTx/>
              <a:buNone/>
              <a:defRPr sz="1400"/>
            </a:lvl4pPr>
            <a:lvl5pPr marL="0" indent="1828800">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8657"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819047512"/>
      </p:ext>
    </p:extLst>
  </p:cSld>
  <p:clrMapOvr>
    <a:masterClrMapping/>
  </p:clrMapOvr>
  <p:transition spd="med"/>
</p:sldLayout>
</file>

<file path=ppt/slideLayouts/slideLayout593.xml><?xml version="1.0" encoding="utf-8"?>
<p:sldLayout xmlns:a="http://schemas.openxmlformats.org/drawingml/2006/main" xmlns:r="http://schemas.openxmlformats.org/officeDocument/2006/relationships" xmlns:p="http://schemas.openxmlformats.org/presentationml/2006/main" showMasterSp="0" type="tx">
  <p:cSld name="57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8664" name="Title Text"/>
          <p:cNvSpPr txBox="1">
            <a:spLocks noGrp="1"/>
          </p:cNvSpPr>
          <p:nvPr>
            <p:ph type="title"/>
          </p:nvPr>
        </p:nvSpPr>
        <p:spPr>
          <a:xfrm>
            <a:off x="685800" y="22860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665"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algn="ct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lgn="ctr">
              <a:defRPr b="1" i="0">
                <a:latin typeface="Arial" panose="020B0604020202020204" pitchFamily="34" charset="0"/>
                <a:ea typeface="Arial" panose="020B0604020202020204" pitchFamily="34" charset="0"/>
                <a:cs typeface="Arial" panose="020B0604020202020204" pitchFamily="34" charset="0"/>
                <a:sym typeface="Arial"/>
              </a:defRPr>
            </a:lvl3pPr>
            <a:lvl4pPr algn="ct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lgn="ct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66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186116630"/>
      </p:ext>
    </p:extLst>
  </p:cSld>
  <p:clrMapOvr>
    <a:masterClrMapping/>
  </p:clrMapOvr>
  <p:transition spd="med"/>
</p:sldLayout>
</file>

<file path=ppt/slideLayouts/slideLayout594.xml><?xml version="1.0" encoding="utf-8"?>
<p:sldLayout xmlns:a="http://schemas.openxmlformats.org/drawingml/2006/main" xmlns:r="http://schemas.openxmlformats.org/officeDocument/2006/relationships" xmlns:p="http://schemas.openxmlformats.org/presentationml/2006/main" showMasterSp="0" type="tx">
  <p:cSld name="56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8673"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674"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675"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447961353"/>
      </p:ext>
    </p:extLst>
  </p:cSld>
  <p:clrMapOvr>
    <a:masterClrMapping/>
  </p:clrMapOvr>
  <p:transition spd="med"/>
</p:sldLayout>
</file>

<file path=ppt/slideLayouts/slideLayout595.xml><?xml version="1.0" encoding="utf-8"?>
<p:sldLayout xmlns:a="http://schemas.openxmlformats.org/drawingml/2006/main" xmlns:r="http://schemas.openxmlformats.org/officeDocument/2006/relationships" xmlns:p="http://schemas.openxmlformats.org/presentationml/2006/main" showMasterSp="0" type="tx">
  <p:cSld name="49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8682"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683"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68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519186674"/>
      </p:ext>
    </p:extLst>
  </p:cSld>
  <p:clrMapOvr>
    <a:masterClrMapping/>
  </p:clrMapOvr>
  <p:transition spd="med"/>
</p:sldLayout>
</file>

<file path=ppt/slideLayouts/slideLayout596.xml><?xml version="1.0" encoding="utf-8"?>
<p:sldLayout xmlns:a="http://schemas.openxmlformats.org/drawingml/2006/main" xmlns:r="http://schemas.openxmlformats.org/officeDocument/2006/relationships" xmlns:p="http://schemas.openxmlformats.org/presentationml/2006/main" showMasterSp="0" type="tx">
  <p:cSld name="50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8691"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692"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693"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381722192"/>
      </p:ext>
    </p:extLst>
  </p:cSld>
  <p:clrMapOvr>
    <a:masterClrMapping/>
  </p:clrMapOvr>
  <p:transition spd="med"/>
</p:sldLayout>
</file>

<file path=ppt/slideLayouts/slideLayout597.xml><?xml version="1.0" encoding="utf-8"?>
<p:sldLayout xmlns:a="http://schemas.openxmlformats.org/drawingml/2006/main" xmlns:r="http://schemas.openxmlformats.org/officeDocument/2006/relationships" xmlns:p="http://schemas.openxmlformats.org/presentationml/2006/main" showMasterSp="0" type="tx">
  <p:cSld name="50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8700"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701"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702"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8703"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736448620"/>
      </p:ext>
    </p:extLst>
  </p:cSld>
  <p:clrMapOvr>
    <a:masterClrMapping/>
  </p:clrMapOvr>
  <p:transition spd="med"/>
</p:sldLayout>
</file>

<file path=ppt/slideLayouts/slideLayout598.xml><?xml version="1.0" encoding="utf-8"?>
<p:sldLayout xmlns:a="http://schemas.openxmlformats.org/drawingml/2006/main" xmlns:r="http://schemas.openxmlformats.org/officeDocument/2006/relationships" xmlns:p="http://schemas.openxmlformats.org/presentationml/2006/main" showMasterSp="0" type="tx">
  <p:cSld name="51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8710"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711"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939584331"/>
      </p:ext>
    </p:extLst>
  </p:cSld>
  <p:clrMapOvr>
    <a:masterClrMapping/>
  </p:clrMapOvr>
  <p:transition spd="med"/>
</p:sldLayout>
</file>

<file path=ppt/slideLayouts/slideLayout599.xml><?xml version="1.0" encoding="utf-8"?>
<p:sldLayout xmlns:a="http://schemas.openxmlformats.org/drawingml/2006/main" xmlns:r="http://schemas.openxmlformats.org/officeDocument/2006/relationships" xmlns:p="http://schemas.openxmlformats.org/presentationml/2006/main" showMasterSp="0" type="tx">
  <p:cSld name="53_Blank">
    <p:bg>
      <p:bgPr>
        <a:solidFill>
          <a:schemeClr val="accent3">
            <a:lumOff val="44000"/>
          </a:schemeClr>
        </a:solidFill>
        <a:effectLst/>
      </p:bgPr>
    </p:bg>
    <p:spTree>
      <p:nvGrpSpPr>
        <p:cNvPr id="1" name=""/>
        <p:cNvGrpSpPr/>
        <p:nvPr/>
      </p:nvGrpSpPr>
      <p:grpSpPr>
        <a:xfrm>
          <a:off x="0" y="0"/>
          <a:ext cx="0" cy="0"/>
          <a:chOff x="0" y="0"/>
          <a:chExt cx="0" cy="0"/>
        </a:xfrm>
      </p:grpSpPr>
      <p:sp>
        <p:nvSpPr>
          <p:cNvPr id="8718"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739226154"/>
      </p:ext>
    </p:extLst>
  </p:cSld>
  <p:clrMapOvr>
    <a:masterClrMapping/>
  </p:clrMapOvr>
  <p:transition spd="med"/>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algn="ct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5FE8624F-FBE7-CB4C-A1D1-155976309F53}" type="slidenum">
              <a:rPr lang="en-US"/>
              <a:pPr>
                <a:defRPr/>
              </a:pPr>
              <a:t>‹#›</a:t>
            </a:fld>
            <a:endParaRPr lang="en-US"/>
          </a:p>
        </p:txBody>
      </p:sp>
    </p:spTree>
    <p:extLst>
      <p:ext uri="{BB962C8B-B14F-4D97-AF65-F5344CB8AC3E}">
        <p14:creationId xmlns:p14="http://schemas.microsoft.com/office/powerpoint/2010/main" val="1703070612"/>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a:spcBef>
                <a:spcPct val="20000"/>
              </a:spcBef>
              <a:defRPr>
                <a:latin typeface="Times New Roman" charset="0"/>
              </a:defRPr>
            </a:lvl1pPr>
          </a:lstStyle>
          <a:p>
            <a:pPr>
              <a:defRPr/>
            </a:pPr>
            <a:endParaRPr lang="en-US"/>
          </a:p>
        </p:txBody>
      </p:sp>
      <p:sp>
        <p:nvSpPr>
          <p:cNvPr id="5" name="Rectangle 5"/>
          <p:cNvSpPr>
            <a:spLocks noGrp="1" noChangeArrowheads="1"/>
          </p:cNvSpPr>
          <p:nvPr>
            <p:ph type="ftr" sz="quarter" idx="11"/>
          </p:nvPr>
        </p:nvSpPr>
        <p:spPr/>
        <p:txBody>
          <a:bodyPr/>
          <a:lstStyle>
            <a:lvl1pPr>
              <a:spcBef>
                <a:spcPct val="20000"/>
              </a:spcBef>
              <a:defRPr>
                <a:latin typeface="Times New Roman"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spcBef>
                <a:spcPct val="20000"/>
              </a:spcBef>
              <a:defRPr>
                <a:latin typeface="Times New Roman" charset="0"/>
              </a:defRPr>
            </a:lvl1pPr>
          </a:lstStyle>
          <a:p>
            <a:pPr>
              <a:defRPr/>
            </a:pPr>
            <a:fld id="{AEE9B3CE-B01F-C54C-8351-7889F7A8DB7C}" type="slidenum">
              <a:rPr lang="en-US"/>
              <a:pPr>
                <a:defRPr/>
              </a:pPr>
              <a:t>‹#›</a:t>
            </a:fld>
            <a:endParaRPr lang="en-US"/>
          </a:p>
        </p:txBody>
      </p:sp>
    </p:spTree>
    <p:extLst>
      <p:ext uri="{BB962C8B-B14F-4D97-AF65-F5344CB8AC3E}">
        <p14:creationId xmlns:p14="http://schemas.microsoft.com/office/powerpoint/2010/main" val="2286462207"/>
      </p:ext>
    </p:extLst>
  </p:cSld>
  <p:clrMapOvr>
    <a:masterClrMapping/>
  </p:clrMapOvr>
</p:sldLayout>
</file>

<file path=ppt/slideLayouts/slideLayout600.xml><?xml version="1.0" encoding="utf-8"?>
<p:sldLayout xmlns:a="http://schemas.openxmlformats.org/drawingml/2006/main" xmlns:r="http://schemas.openxmlformats.org/officeDocument/2006/relationships" xmlns:p="http://schemas.openxmlformats.org/presentationml/2006/main" showMasterSp="0" type="tx">
  <p:cSld name="50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8725"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726"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727"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8728"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643748126"/>
      </p:ext>
    </p:extLst>
  </p:cSld>
  <p:clrMapOvr>
    <a:masterClrMapping/>
  </p:clrMapOvr>
  <p:transition spd="med"/>
</p:sldLayout>
</file>

<file path=ppt/slideLayouts/slideLayout601.xml><?xml version="1.0" encoding="utf-8"?>
<p:sldLayout xmlns:a="http://schemas.openxmlformats.org/drawingml/2006/main" xmlns:r="http://schemas.openxmlformats.org/officeDocument/2006/relationships" xmlns:p="http://schemas.openxmlformats.org/presentationml/2006/main" showMasterSp="0" type="tx">
  <p:cSld name="50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8735"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736"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8737"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738"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579658306"/>
      </p:ext>
    </p:extLst>
  </p:cSld>
  <p:clrMapOvr>
    <a:masterClrMapping/>
  </p:clrMapOvr>
  <p:transition spd="med"/>
</p:sldLayout>
</file>

<file path=ppt/slideLayouts/slideLayout602.xml><?xml version="1.0" encoding="utf-8"?>
<p:sldLayout xmlns:a="http://schemas.openxmlformats.org/drawingml/2006/main" xmlns:r="http://schemas.openxmlformats.org/officeDocument/2006/relationships" xmlns:p="http://schemas.openxmlformats.org/presentationml/2006/main" showMasterSp="0" type="tx">
  <p:cSld name="58_Title Slide">
    <p:bg>
      <p:bgPr>
        <a:solidFill>
          <a:srgbClr val="000000"/>
        </a:solidFill>
        <a:effectLst/>
      </p:bgPr>
    </p:bg>
    <p:spTree>
      <p:nvGrpSpPr>
        <p:cNvPr id="1" name=""/>
        <p:cNvGrpSpPr/>
        <p:nvPr/>
      </p:nvGrpSpPr>
      <p:grpSpPr>
        <a:xfrm>
          <a:off x="0" y="0"/>
          <a:ext cx="0" cy="0"/>
          <a:chOff x="0" y="0"/>
          <a:chExt cx="0" cy="0"/>
        </a:xfrm>
      </p:grpSpPr>
      <p:sp>
        <p:nvSpPr>
          <p:cNvPr id="8745" name="Title Text"/>
          <p:cNvSpPr txBox="1">
            <a:spLocks noGrp="1"/>
          </p:cNvSpPr>
          <p:nvPr>
            <p:ph type="title"/>
          </p:nvPr>
        </p:nvSpPr>
        <p:spPr>
          <a:xfrm>
            <a:off x="685800" y="2130425"/>
            <a:ext cx="7772400" cy="1470025"/>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746"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747"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93003567"/>
      </p:ext>
    </p:extLst>
  </p:cSld>
  <p:clrMapOvr>
    <a:masterClrMapping/>
  </p:clrMapOvr>
  <p:transition spd="med"/>
</p:sldLayout>
</file>

<file path=ppt/slideLayouts/slideLayout603.xml><?xml version="1.0" encoding="utf-8"?>
<p:sldLayout xmlns:a="http://schemas.openxmlformats.org/drawingml/2006/main" xmlns:r="http://schemas.openxmlformats.org/officeDocument/2006/relationships" xmlns:p="http://schemas.openxmlformats.org/presentationml/2006/main" showMasterSp="0" type="tx">
  <p:cSld name="57_Title and Content">
    <p:bg>
      <p:bgPr>
        <a:solidFill>
          <a:srgbClr val="000000"/>
        </a:solidFill>
        <a:effectLst/>
      </p:bgPr>
    </p:bg>
    <p:spTree>
      <p:nvGrpSpPr>
        <p:cNvPr id="1" name=""/>
        <p:cNvGrpSpPr/>
        <p:nvPr/>
      </p:nvGrpSpPr>
      <p:grpSpPr>
        <a:xfrm>
          <a:off x="0" y="0"/>
          <a:ext cx="0" cy="0"/>
          <a:chOff x="0" y="0"/>
          <a:chExt cx="0" cy="0"/>
        </a:xfrm>
      </p:grpSpPr>
      <p:sp>
        <p:nvSpPr>
          <p:cNvPr id="8754"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755" name="Body Level One…"/>
          <p:cNvSpPr txBox="1">
            <a:spLocks noGrp="1"/>
          </p:cNvSpPr>
          <p:nvPr>
            <p:ph type="body" idx="1"/>
          </p:nvPr>
        </p:nvSpPr>
        <p:spPr>
          <a:xfrm>
            <a:off x="457200" y="1600200"/>
            <a:ext cx="8229600" cy="452596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756"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280863114"/>
      </p:ext>
    </p:extLst>
  </p:cSld>
  <p:clrMapOvr>
    <a:masterClrMapping/>
  </p:clrMapOvr>
  <p:transition spd="med"/>
</p:sldLayout>
</file>

<file path=ppt/slideLayouts/slideLayout604.xml><?xml version="1.0" encoding="utf-8"?>
<p:sldLayout xmlns:a="http://schemas.openxmlformats.org/drawingml/2006/main" xmlns:r="http://schemas.openxmlformats.org/officeDocument/2006/relationships" xmlns:p="http://schemas.openxmlformats.org/presentationml/2006/main" showMasterSp="0" type="tx">
  <p:cSld name="50_Section Header">
    <p:bg>
      <p:bgPr>
        <a:solidFill>
          <a:srgbClr val="000000"/>
        </a:solidFill>
        <a:effectLst/>
      </p:bgPr>
    </p:bg>
    <p:spTree>
      <p:nvGrpSpPr>
        <p:cNvPr id="1" name=""/>
        <p:cNvGrpSpPr/>
        <p:nvPr/>
      </p:nvGrpSpPr>
      <p:grpSpPr>
        <a:xfrm>
          <a:off x="0" y="0"/>
          <a:ext cx="0" cy="0"/>
          <a:chOff x="0" y="0"/>
          <a:chExt cx="0" cy="0"/>
        </a:xfrm>
      </p:grpSpPr>
      <p:sp>
        <p:nvSpPr>
          <p:cNvPr id="8763"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764"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765"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139171502"/>
      </p:ext>
    </p:extLst>
  </p:cSld>
  <p:clrMapOvr>
    <a:masterClrMapping/>
  </p:clrMapOvr>
  <p:transition spd="med"/>
</p:sldLayout>
</file>

<file path=ppt/slideLayouts/slideLayout605.xml><?xml version="1.0" encoding="utf-8"?>
<p:sldLayout xmlns:a="http://schemas.openxmlformats.org/drawingml/2006/main" xmlns:r="http://schemas.openxmlformats.org/officeDocument/2006/relationships" xmlns:p="http://schemas.openxmlformats.org/presentationml/2006/main" showMasterSp="0" type="tx">
  <p:cSld name="51_Two Content">
    <p:bg>
      <p:bgPr>
        <a:solidFill>
          <a:srgbClr val="000000"/>
        </a:solidFill>
        <a:effectLst/>
      </p:bgPr>
    </p:bg>
    <p:spTree>
      <p:nvGrpSpPr>
        <p:cNvPr id="1" name=""/>
        <p:cNvGrpSpPr/>
        <p:nvPr/>
      </p:nvGrpSpPr>
      <p:grpSpPr>
        <a:xfrm>
          <a:off x="0" y="0"/>
          <a:ext cx="0" cy="0"/>
          <a:chOff x="0" y="0"/>
          <a:chExt cx="0" cy="0"/>
        </a:xfrm>
      </p:grpSpPr>
      <p:sp>
        <p:nvSpPr>
          <p:cNvPr id="8772"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773"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774"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020967001"/>
      </p:ext>
    </p:extLst>
  </p:cSld>
  <p:clrMapOvr>
    <a:masterClrMapping/>
  </p:clrMapOvr>
  <p:transition spd="med"/>
</p:sldLayout>
</file>

<file path=ppt/slideLayouts/slideLayout606.xml><?xml version="1.0" encoding="utf-8"?>
<p:sldLayout xmlns:a="http://schemas.openxmlformats.org/drawingml/2006/main" xmlns:r="http://schemas.openxmlformats.org/officeDocument/2006/relationships" xmlns:p="http://schemas.openxmlformats.org/presentationml/2006/main" showMasterSp="0" type="tx">
  <p:cSld name="51_Comparison">
    <p:bg>
      <p:bgPr>
        <a:solidFill>
          <a:srgbClr val="000000"/>
        </a:solidFill>
        <a:effectLst/>
      </p:bgPr>
    </p:bg>
    <p:spTree>
      <p:nvGrpSpPr>
        <p:cNvPr id="1" name=""/>
        <p:cNvGrpSpPr/>
        <p:nvPr/>
      </p:nvGrpSpPr>
      <p:grpSpPr>
        <a:xfrm>
          <a:off x="0" y="0"/>
          <a:ext cx="0" cy="0"/>
          <a:chOff x="0" y="0"/>
          <a:chExt cx="0" cy="0"/>
        </a:xfrm>
      </p:grpSpPr>
      <p:sp>
        <p:nvSpPr>
          <p:cNvPr id="8781"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782"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783"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8784"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833441401"/>
      </p:ext>
    </p:extLst>
  </p:cSld>
  <p:clrMapOvr>
    <a:masterClrMapping/>
  </p:clrMapOvr>
  <p:transition spd="med"/>
</p:sldLayout>
</file>

<file path=ppt/slideLayouts/slideLayout607.xml><?xml version="1.0" encoding="utf-8"?>
<p:sldLayout xmlns:a="http://schemas.openxmlformats.org/drawingml/2006/main" xmlns:r="http://schemas.openxmlformats.org/officeDocument/2006/relationships" xmlns:p="http://schemas.openxmlformats.org/presentationml/2006/main" showMasterSp="0" type="tx">
  <p:cSld name="52_Title Only">
    <p:bg>
      <p:bgPr>
        <a:solidFill>
          <a:srgbClr val="000000"/>
        </a:solidFill>
        <a:effectLst/>
      </p:bgPr>
    </p:bg>
    <p:spTree>
      <p:nvGrpSpPr>
        <p:cNvPr id="1" name=""/>
        <p:cNvGrpSpPr/>
        <p:nvPr/>
      </p:nvGrpSpPr>
      <p:grpSpPr>
        <a:xfrm>
          <a:off x="0" y="0"/>
          <a:ext cx="0" cy="0"/>
          <a:chOff x="0" y="0"/>
          <a:chExt cx="0" cy="0"/>
        </a:xfrm>
      </p:grpSpPr>
      <p:sp>
        <p:nvSpPr>
          <p:cNvPr id="8791"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792"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983617479"/>
      </p:ext>
    </p:extLst>
  </p:cSld>
  <p:clrMapOvr>
    <a:masterClrMapping/>
  </p:clrMapOvr>
  <p:transition spd="med"/>
</p:sldLayout>
</file>

<file path=ppt/slideLayouts/slideLayout608.xml><?xml version="1.0" encoding="utf-8"?>
<p:sldLayout xmlns:a="http://schemas.openxmlformats.org/drawingml/2006/main" xmlns:r="http://schemas.openxmlformats.org/officeDocument/2006/relationships" xmlns:p="http://schemas.openxmlformats.org/presentationml/2006/main" showMasterSp="0" type="tx">
  <p:cSld name="54_Blank">
    <p:bg>
      <p:bgPr>
        <a:solidFill>
          <a:srgbClr val="000000"/>
        </a:solidFill>
        <a:effectLst/>
      </p:bgPr>
    </p:bg>
    <p:spTree>
      <p:nvGrpSpPr>
        <p:cNvPr id="1" name=""/>
        <p:cNvGrpSpPr/>
        <p:nvPr/>
      </p:nvGrpSpPr>
      <p:grpSpPr>
        <a:xfrm>
          <a:off x="0" y="0"/>
          <a:ext cx="0" cy="0"/>
          <a:chOff x="0" y="0"/>
          <a:chExt cx="0" cy="0"/>
        </a:xfrm>
      </p:grpSpPr>
      <p:sp>
        <p:nvSpPr>
          <p:cNvPr id="8799"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648004331"/>
      </p:ext>
    </p:extLst>
  </p:cSld>
  <p:clrMapOvr>
    <a:masterClrMapping/>
  </p:clrMapOvr>
  <p:transition spd="med"/>
</p:sldLayout>
</file>

<file path=ppt/slideLayouts/slideLayout609.xml><?xml version="1.0" encoding="utf-8"?>
<p:sldLayout xmlns:a="http://schemas.openxmlformats.org/drawingml/2006/main" xmlns:r="http://schemas.openxmlformats.org/officeDocument/2006/relationships" xmlns:p="http://schemas.openxmlformats.org/presentationml/2006/main" showMasterSp="0" type="tx">
  <p:cSld name="51_Content with Caption">
    <p:bg>
      <p:bgPr>
        <a:solidFill>
          <a:srgbClr val="000000"/>
        </a:solidFill>
        <a:effectLst/>
      </p:bgPr>
    </p:bg>
    <p:spTree>
      <p:nvGrpSpPr>
        <p:cNvPr id="1" name=""/>
        <p:cNvGrpSpPr/>
        <p:nvPr/>
      </p:nvGrpSpPr>
      <p:grpSpPr>
        <a:xfrm>
          <a:off x="0" y="0"/>
          <a:ext cx="0" cy="0"/>
          <a:chOff x="0" y="0"/>
          <a:chExt cx="0" cy="0"/>
        </a:xfrm>
      </p:grpSpPr>
      <p:sp>
        <p:nvSpPr>
          <p:cNvPr id="8806"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807"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808"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8809"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136827366"/>
      </p:ext>
    </p:extLst>
  </p:cSld>
  <p:clrMapOvr>
    <a:masterClrMapping/>
  </p:clrMapOvr>
  <p:transition spd="med"/>
</p:sldLayout>
</file>

<file path=ppt/slideLayouts/slideLayout6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spcBef>
                <a:spcPct val="20000"/>
              </a:spcBef>
              <a:defRPr>
                <a:latin typeface="Times New Roman" charset="0"/>
              </a:defRPr>
            </a:lvl1pPr>
          </a:lstStyle>
          <a:p>
            <a:pPr>
              <a:defRPr/>
            </a:pPr>
            <a:endParaRPr lang="en-US"/>
          </a:p>
        </p:txBody>
      </p:sp>
      <p:sp>
        <p:nvSpPr>
          <p:cNvPr id="5" name="Rectangle 5"/>
          <p:cNvSpPr>
            <a:spLocks noGrp="1" noChangeArrowheads="1"/>
          </p:cNvSpPr>
          <p:nvPr>
            <p:ph type="ftr" sz="quarter" idx="11"/>
          </p:nvPr>
        </p:nvSpPr>
        <p:spPr/>
        <p:txBody>
          <a:bodyPr/>
          <a:lstStyle>
            <a:lvl1pPr>
              <a:spcBef>
                <a:spcPct val="20000"/>
              </a:spcBef>
              <a:defRPr>
                <a:latin typeface="Times New Roman"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spcBef>
                <a:spcPct val="20000"/>
              </a:spcBef>
              <a:defRPr>
                <a:latin typeface="Times New Roman" charset="0"/>
              </a:defRPr>
            </a:lvl1pPr>
          </a:lstStyle>
          <a:p>
            <a:pPr>
              <a:defRPr/>
            </a:pPr>
            <a:fld id="{434D7028-DB52-B549-BDAF-8B40BD3B61BD}" type="slidenum">
              <a:rPr lang="en-US"/>
              <a:pPr>
                <a:defRPr/>
              </a:pPr>
              <a:t>‹#›</a:t>
            </a:fld>
            <a:endParaRPr lang="en-US"/>
          </a:p>
        </p:txBody>
      </p:sp>
    </p:spTree>
    <p:extLst>
      <p:ext uri="{BB962C8B-B14F-4D97-AF65-F5344CB8AC3E}">
        <p14:creationId xmlns:p14="http://schemas.microsoft.com/office/powerpoint/2010/main" val="4044362820"/>
      </p:ext>
    </p:extLst>
  </p:cSld>
  <p:clrMapOvr>
    <a:masterClrMapping/>
  </p:clrMapOvr>
</p:sldLayout>
</file>

<file path=ppt/slideLayouts/slideLayout610.xml><?xml version="1.0" encoding="utf-8"?>
<p:sldLayout xmlns:a="http://schemas.openxmlformats.org/drawingml/2006/main" xmlns:r="http://schemas.openxmlformats.org/officeDocument/2006/relationships" xmlns:p="http://schemas.openxmlformats.org/presentationml/2006/main" showMasterSp="0" type="tx">
  <p:cSld name="51_Picture with Caption">
    <p:bg>
      <p:bgPr>
        <a:solidFill>
          <a:srgbClr val="000000"/>
        </a:solidFill>
        <a:effectLst/>
      </p:bgPr>
    </p:bg>
    <p:spTree>
      <p:nvGrpSpPr>
        <p:cNvPr id="1" name=""/>
        <p:cNvGrpSpPr/>
        <p:nvPr/>
      </p:nvGrpSpPr>
      <p:grpSpPr>
        <a:xfrm>
          <a:off x="0" y="0"/>
          <a:ext cx="0" cy="0"/>
          <a:chOff x="0" y="0"/>
          <a:chExt cx="0" cy="0"/>
        </a:xfrm>
      </p:grpSpPr>
      <p:sp>
        <p:nvSpPr>
          <p:cNvPr id="8816"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817"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8818"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819"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870888756"/>
      </p:ext>
    </p:extLst>
  </p:cSld>
  <p:clrMapOvr>
    <a:masterClrMapping/>
  </p:clrMapOvr>
  <p:transition spd="med"/>
</p:sldLayout>
</file>

<file path=ppt/slideLayouts/slideLayout611.xml><?xml version="1.0" encoding="utf-8"?>
<p:sldLayout xmlns:a="http://schemas.openxmlformats.org/drawingml/2006/main" xmlns:r="http://schemas.openxmlformats.org/officeDocument/2006/relationships" xmlns:p="http://schemas.openxmlformats.org/presentationml/2006/main" showMasterSp="0" type="tx">
  <p:cSld name="59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8826" name="Title Text"/>
          <p:cNvSpPr txBox="1">
            <a:spLocks noGrp="1"/>
          </p:cNvSpPr>
          <p:nvPr>
            <p:ph type="title"/>
          </p:nvPr>
        </p:nvSpPr>
        <p:spPr>
          <a:xfrm>
            <a:off x="685800" y="2130425"/>
            <a:ext cx="7772400" cy="1470025"/>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827"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828"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742384406"/>
      </p:ext>
    </p:extLst>
  </p:cSld>
  <p:clrMapOvr>
    <a:masterClrMapping/>
  </p:clrMapOvr>
  <p:transition spd="med"/>
</p:sldLayout>
</file>

<file path=ppt/slideLayouts/slideLayout612.xml><?xml version="1.0" encoding="utf-8"?>
<p:sldLayout xmlns:a="http://schemas.openxmlformats.org/drawingml/2006/main" xmlns:r="http://schemas.openxmlformats.org/officeDocument/2006/relationships" xmlns:p="http://schemas.openxmlformats.org/presentationml/2006/main" showMasterSp="0" type="tx">
  <p:cSld name="58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8835"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836"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837"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704195707"/>
      </p:ext>
    </p:extLst>
  </p:cSld>
  <p:clrMapOvr>
    <a:masterClrMapping/>
  </p:clrMapOvr>
  <p:transition spd="med"/>
</p:sldLayout>
</file>

<file path=ppt/slideLayouts/slideLayout613.xml><?xml version="1.0" encoding="utf-8"?>
<p:sldLayout xmlns:a="http://schemas.openxmlformats.org/drawingml/2006/main" xmlns:r="http://schemas.openxmlformats.org/officeDocument/2006/relationships" xmlns:p="http://schemas.openxmlformats.org/presentationml/2006/main" showMasterSp="0" type="tx">
  <p:cSld name="51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8844"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845"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84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866336514"/>
      </p:ext>
    </p:extLst>
  </p:cSld>
  <p:clrMapOvr>
    <a:masterClrMapping/>
  </p:clrMapOvr>
  <p:transition spd="med"/>
</p:sldLayout>
</file>

<file path=ppt/slideLayouts/slideLayout614.xml><?xml version="1.0" encoding="utf-8"?>
<p:sldLayout xmlns:a="http://schemas.openxmlformats.org/drawingml/2006/main" xmlns:r="http://schemas.openxmlformats.org/officeDocument/2006/relationships" xmlns:p="http://schemas.openxmlformats.org/presentationml/2006/main" showMasterSp="0" type="tx">
  <p:cSld name="52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8853"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854"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855"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27250891"/>
      </p:ext>
    </p:extLst>
  </p:cSld>
  <p:clrMapOvr>
    <a:masterClrMapping/>
  </p:clrMapOvr>
  <p:transition spd="med"/>
</p:sldLayout>
</file>

<file path=ppt/slideLayouts/slideLayout615.xml><?xml version="1.0" encoding="utf-8"?>
<p:sldLayout xmlns:a="http://schemas.openxmlformats.org/drawingml/2006/main" xmlns:r="http://schemas.openxmlformats.org/officeDocument/2006/relationships" xmlns:p="http://schemas.openxmlformats.org/presentationml/2006/main" showMasterSp="0" type="tx">
  <p:cSld name="52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8862"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863"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864"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8865"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201981919"/>
      </p:ext>
    </p:extLst>
  </p:cSld>
  <p:clrMapOvr>
    <a:masterClrMapping/>
  </p:clrMapOvr>
  <p:transition spd="med"/>
</p:sldLayout>
</file>

<file path=ppt/slideLayouts/slideLayout616.xml><?xml version="1.0" encoding="utf-8"?>
<p:sldLayout xmlns:a="http://schemas.openxmlformats.org/drawingml/2006/main" xmlns:r="http://schemas.openxmlformats.org/officeDocument/2006/relationships" xmlns:p="http://schemas.openxmlformats.org/presentationml/2006/main" showMasterSp="0" type="tx">
  <p:cSld name="53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8872"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873"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191060003"/>
      </p:ext>
    </p:extLst>
  </p:cSld>
  <p:clrMapOvr>
    <a:masterClrMapping/>
  </p:clrMapOvr>
  <p:transition spd="med"/>
</p:sldLayout>
</file>

<file path=ppt/slideLayouts/slideLayout617.xml><?xml version="1.0" encoding="utf-8"?>
<p:sldLayout xmlns:a="http://schemas.openxmlformats.org/drawingml/2006/main" xmlns:r="http://schemas.openxmlformats.org/officeDocument/2006/relationships" xmlns:p="http://schemas.openxmlformats.org/presentationml/2006/main" showMasterSp="0" type="tx">
  <p:cSld name="55_Blank">
    <p:bg>
      <p:bgPr>
        <a:solidFill>
          <a:schemeClr val="accent3">
            <a:lumOff val="44000"/>
          </a:schemeClr>
        </a:solidFill>
        <a:effectLst/>
      </p:bgPr>
    </p:bg>
    <p:spTree>
      <p:nvGrpSpPr>
        <p:cNvPr id="1" name=""/>
        <p:cNvGrpSpPr/>
        <p:nvPr/>
      </p:nvGrpSpPr>
      <p:grpSpPr>
        <a:xfrm>
          <a:off x="0" y="0"/>
          <a:ext cx="0" cy="0"/>
          <a:chOff x="0" y="0"/>
          <a:chExt cx="0" cy="0"/>
        </a:xfrm>
      </p:grpSpPr>
      <p:sp>
        <p:nvSpPr>
          <p:cNvPr id="8880"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694855431"/>
      </p:ext>
    </p:extLst>
  </p:cSld>
  <p:clrMapOvr>
    <a:masterClrMapping/>
  </p:clrMapOvr>
  <p:transition spd="med"/>
</p:sldLayout>
</file>

<file path=ppt/slideLayouts/slideLayout618.xml><?xml version="1.0" encoding="utf-8"?>
<p:sldLayout xmlns:a="http://schemas.openxmlformats.org/drawingml/2006/main" xmlns:r="http://schemas.openxmlformats.org/officeDocument/2006/relationships" xmlns:p="http://schemas.openxmlformats.org/presentationml/2006/main" showMasterSp="0" type="tx">
  <p:cSld name="52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8887"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888"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889"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8890"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413675495"/>
      </p:ext>
    </p:extLst>
  </p:cSld>
  <p:clrMapOvr>
    <a:masterClrMapping/>
  </p:clrMapOvr>
  <p:transition spd="med"/>
</p:sldLayout>
</file>

<file path=ppt/slideLayouts/slideLayout619.xml><?xml version="1.0" encoding="utf-8"?>
<p:sldLayout xmlns:a="http://schemas.openxmlformats.org/drawingml/2006/main" xmlns:r="http://schemas.openxmlformats.org/officeDocument/2006/relationships" xmlns:p="http://schemas.openxmlformats.org/presentationml/2006/main" showMasterSp="0" type="tx">
  <p:cSld name="52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8897"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898"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8899"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900"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959287506"/>
      </p:ext>
    </p:extLst>
  </p:cSld>
  <p:clrMapOvr>
    <a:masterClrMapping/>
  </p:clrMapOvr>
  <p:transition spd="med"/>
</p:sldLayout>
</file>

<file path=ppt/slideLayouts/slideLayout6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gn="ctr">
              <a:spcBef>
                <a:spcPct val="20000"/>
              </a:spcBef>
              <a:defRPr>
                <a:latin typeface="Times New Roman" charset="0"/>
              </a:defRPr>
            </a:lvl1pPr>
          </a:lstStyle>
          <a:p>
            <a:pPr>
              <a:defRPr/>
            </a:pPr>
            <a:endParaRPr lang="en-US"/>
          </a:p>
        </p:txBody>
      </p:sp>
      <p:sp>
        <p:nvSpPr>
          <p:cNvPr id="5" name="Rectangle 5"/>
          <p:cNvSpPr>
            <a:spLocks noGrp="1" noChangeArrowheads="1"/>
          </p:cNvSpPr>
          <p:nvPr>
            <p:ph type="ftr" sz="quarter" idx="11"/>
          </p:nvPr>
        </p:nvSpPr>
        <p:spPr/>
        <p:txBody>
          <a:bodyPr/>
          <a:lstStyle>
            <a:lvl1pPr>
              <a:spcBef>
                <a:spcPct val="20000"/>
              </a:spcBef>
              <a:defRPr>
                <a:latin typeface="Times New Roman"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spcBef>
                <a:spcPct val="20000"/>
              </a:spcBef>
              <a:defRPr>
                <a:latin typeface="Times New Roman" charset="0"/>
              </a:defRPr>
            </a:lvl1pPr>
          </a:lstStyle>
          <a:p>
            <a:pPr>
              <a:defRPr/>
            </a:pPr>
            <a:fld id="{30BAA8A2-70A3-9240-9258-574D4B719250}" type="slidenum">
              <a:rPr lang="en-US"/>
              <a:pPr>
                <a:defRPr/>
              </a:pPr>
              <a:t>‹#›</a:t>
            </a:fld>
            <a:endParaRPr lang="en-US"/>
          </a:p>
        </p:txBody>
      </p:sp>
    </p:spTree>
    <p:extLst>
      <p:ext uri="{BB962C8B-B14F-4D97-AF65-F5344CB8AC3E}">
        <p14:creationId xmlns:p14="http://schemas.microsoft.com/office/powerpoint/2010/main" val="993927317"/>
      </p:ext>
    </p:extLst>
  </p:cSld>
  <p:clrMapOvr>
    <a:masterClrMapping/>
  </p:clrMapOvr>
</p:sldLayout>
</file>

<file path=ppt/slideLayouts/slideLayout620.xml><?xml version="1.0" encoding="utf-8"?>
<p:sldLayout xmlns:a="http://schemas.openxmlformats.org/drawingml/2006/main" xmlns:r="http://schemas.openxmlformats.org/officeDocument/2006/relationships" xmlns:p="http://schemas.openxmlformats.org/presentationml/2006/main" showMasterSp="0" type="tx">
  <p:cSld name="60_Title Slide">
    <p:bg>
      <p:bgPr>
        <a:solidFill>
          <a:srgbClr val="000066"/>
        </a:solidFill>
        <a:effectLst/>
      </p:bgPr>
    </p:bg>
    <p:spTree>
      <p:nvGrpSpPr>
        <p:cNvPr id="1" name=""/>
        <p:cNvGrpSpPr/>
        <p:nvPr/>
      </p:nvGrpSpPr>
      <p:grpSpPr>
        <a:xfrm>
          <a:off x="0" y="0"/>
          <a:ext cx="0" cy="0"/>
          <a:chOff x="0" y="0"/>
          <a:chExt cx="0" cy="0"/>
        </a:xfrm>
      </p:grpSpPr>
      <p:sp>
        <p:nvSpPr>
          <p:cNvPr id="8907" name="Line 2"/>
          <p:cNvSpPr/>
          <p:nvPr/>
        </p:nvSpPr>
        <p:spPr>
          <a:xfrm>
            <a:off x="2895600" y="4303712"/>
            <a:ext cx="3276600" cy="1"/>
          </a:xfrm>
          <a:prstGeom prst="line">
            <a:avLst/>
          </a:prstGeom>
          <a:ln w="38100">
            <a:solidFill>
              <a:srgbClr val="336699"/>
            </a:solidFill>
          </a:ln>
        </p:spPr>
        <p:txBody>
          <a:bodyPr lIns="45719" rIns="45719"/>
          <a:lstStyle/>
          <a:p>
            <a:endParaRPr/>
          </a:p>
        </p:txBody>
      </p:sp>
      <p:sp>
        <p:nvSpPr>
          <p:cNvPr id="8908" name="Rectangle 5"/>
          <p:cNvSpPr/>
          <p:nvPr/>
        </p:nvSpPr>
        <p:spPr>
          <a:xfrm>
            <a:off x="0" y="1066800"/>
            <a:ext cx="86868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8915" name="Group 6"/>
          <p:cNvGrpSpPr/>
          <p:nvPr/>
        </p:nvGrpSpPr>
        <p:grpSpPr>
          <a:xfrm>
            <a:off x="533400" y="0"/>
            <a:ext cx="3276600" cy="2133600"/>
            <a:chOff x="0" y="0"/>
            <a:chExt cx="3276600" cy="2133600"/>
          </a:xfrm>
        </p:grpSpPr>
        <p:sp>
          <p:nvSpPr>
            <p:cNvPr id="8909" name="Rectangle 7"/>
            <p:cNvSpPr/>
            <p:nvPr/>
          </p:nvSpPr>
          <p:spPr>
            <a:xfrm>
              <a:off x="1066800" y="1066800"/>
              <a:ext cx="533400" cy="533400"/>
            </a:xfrm>
            <a:prstGeom prst="rect">
              <a:avLst/>
            </a:prstGeom>
            <a:no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10" name="Rectangle 8"/>
            <p:cNvSpPr/>
            <p:nvPr/>
          </p:nvSpPr>
          <p:spPr>
            <a:xfrm>
              <a:off x="1600200" y="1600200"/>
              <a:ext cx="533400" cy="533400"/>
            </a:xfrm>
            <a:prstGeom prst="rect">
              <a:avLst/>
            </a:prstGeom>
            <a:no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11" name="Rectangle 9"/>
            <p:cNvSpPr/>
            <p:nvPr/>
          </p:nvSpPr>
          <p:spPr>
            <a:xfrm>
              <a:off x="2209800" y="533400"/>
              <a:ext cx="533400" cy="533400"/>
            </a:xfrm>
            <a:prstGeom prst="rect">
              <a:avLst/>
            </a:prstGeom>
            <a:no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12" name="Rectangle 10"/>
            <p:cNvSpPr/>
            <p:nvPr/>
          </p:nvSpPr>
          <p:spPr>
            <a:xfrm>
              <a:off x="2743200" y="1066800"/>
              <a:ext cx="533400" cy="533400"/>
            </a:xfrm>
            <a:prstGeom prst="rect">
              <a:avLst/>
            </a:prstGeom>
            <a:no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13" name="Rectangle 11"/>
            <p:cNvSpPr/>
            <p:nvPr/>
          </p:nvSpPr>
          <p:spPr>
            <a:xfrm>
              <a:off x="533400" y="533400"/>
              <a:ext cx="533400" cy="533400"/>
            </a:xfrm>
            <a:prstGeom prst="rect">
              <a:avLst/>
            </a:prstGeom>
            <a:no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14" name="Rectangle 12"/>
            <p:cNvSpPr/>
            <p:nvPr/>
          </p:nvSpPr>
          <p:spPr>
            <a:xfrm>
              <a:off x="0" y="0"/>
              <a:ext cx="533400" cy="533400"/>
            </a:xfrm>
            <a:prstGeom prst="rect">
              <a:avLst/>
            </a:prstGeom>
            <a:no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8922" name="Group 13"/>
          <p:cNvGrpSpPr/>
          <p:nvPr/>
        </p:nvGrpSpPr>
        <p:grpSpPr>
          <a:xfrm>
            <a:off x="533400" y="0"/>
            <a:ext cx="3276600" cy="2133600"/>
            <a:chOff x="0" y="0"/>
            <a:chExt cx="3276600" cy="2133600"/>
          </a:xfrm>
        </p:grpSpPr>
        <p:sp>
          <p:nvSpPr>
            <p:cNvPr id="8916" name="Rectangle 14"/>
            <p:cNvSpPr/>
            <p:nvPr/>
          </p:nvSpPr>
          <p:spPr>
            <a:xfrm>
              <a:off x="1066800" y="1066800"/>
              <a:ext cx="533400" cy="5334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17" name="Rectangle 15"/>
            <p:cNvSpPr/>
            <p:nvPr/>
          </p:nvSpPr>
          <p:spPr>
            <a:xfrm>
              <a:off x="1600200" y="1600200"/>
              <a:ext cx="533400" cy="533400"/>
            </a:xfrm>
            <a:prstGeom prst="rect">
              <a:avLst/>
            </a:prstGeom>
            <a:solidFill>
              <a:srgbClr val="00CC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18" name="Rectangle 16"/>
            <p:cNvSpPr/>
            <p:nvPr/>
          </p:nvSpPr>
          <p:spPr>
            <a:xfrm>
              <a:off x="2209800" y="533400"/>
              <a:ext cx="533400" cy="533400"/>
            </a:xfrm>
            <a:prstGeom prst="rect">
              <a:avLst/>
            </a:prstGeom>
            <a:solidFill>
              <a:srgbClr val="00CC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19" name="Rectangle 17"/>
            <p:cNvSpPr/>
            <p:nvPr/>
          </p:nvSpPr>
          <p:spPr>
            <a:xfrm>
              <a:off x="2743200" y="1066800"/>
              <a:ext cx="533400" cy="5334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20" name="Rectangle 18"/>
            <p:cNvSpPr/>
            <p:nvPr/>
          </p:nvSpPr>
          <p:spPr>
            <a:xfrm>
              <a:off x="533400" y="533400"/>
              <a:ext cx="533400" cy="533400"/>
            </a:xfrm>
            <a:prstGeom prst="rect">
              <a:avLst/>
            </a:prstGeom>
            <a:solidFill>
              <a:srgbClr val="339966"/>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21" name="Rectangle 19"/>
            <p:cNvSpPr/>
            <p:nvPr/>
          </p:nvSpPr>
          <p:spPr>
            <a:xfrm>
              <a:off x="0" y="0"/>
              <a:ext cx="533400" cy="5334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8923" name="Rectangle 20"/>
          <p:cNvSpPr/>
          <p:nvPr/>
        </p:nvSpPr>
        <p:spPr>
          <a:xfrm>
            <a:off x="4114800" y="4191000"/>
            <a:ext cx="211138" cy="211138"/>
          </a:xfrm>
          <a:prstGeom prst="rect">
            <a:avLst/>
          </a:prstGeom>
          <a:solidFill>
            <a:srgbClr val="0099CC"/>
          </a:solidFill>
          <a:ln w="28575">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24" name="Rectangle 21"/>
          <p:cNvSpPr/>
          <p:nvPr/>
        </p:nvSpPr>
        <p:spPr>
          <a:xfrm>
            <a:off x="4419600" y="4191000"/>
            <a:ext cx="211138" cy="211138"/>
          </a:xfrm>
          <a:prstGeom prst="rect">
            <a:avLst/>
          </a:prstGeom>
          <a:solidFill>
            <a:srgbClr val="009999"/>
          </a:solidFill>
          <a:ln w="28575">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25" name="Rectangle 22"/>
          <p:cNvSpPr/>
          <p:nvPr/>
        </p:nvSpPr>
        <p:spPr>
          <a:xfrm>
            <a:off x="4724400" y="4191000"/>
            <a:ext cx="211138" cy="211138"/>
          </a:xfrm>
          <a:prstGeom prst="rect">
            <a:avLst/>
          </a:prstGeom>
          <a:solidFill>
            <a:srgbClr val="00CC99"/>
          </a:solidFill>
          <a:ln w="28575">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26" name="Title Text"/>
          <p:cNvSpPr txBox="1">
            <a:spLocks noGrp="1"/>
          </p:cNvSpPr>
          <p:nvPr>
            <p:ph type="title"/>
          </p:nvPr>
        </p:nvSpPr>
        <p:spPr>
          <a:xfrm>
            <a:off x="685800" y="2286000"/>
            <a:ext cx="7772400" cy="1752600"/>
          </a:xfrm>
          <a:prstGeom prst="rect">
            <a:avLst/>
          </a:prstGeom>
        </p:spPr>
        <p:txBody>
          <a:bodyPr anchor="t"/>
          <a:lstStyle>
            <a:lvl1pPr algn="ctr">
              <a:lnSpc>
                <a:spcPct val="90000"/>
              </a:lnSpc>
              <a:defRPr sz="4000">
                <a:solidFill>
                  <a:schemeClr val="accent3">
                    <a:lumOff val="44000"/>
                  </a:schemeClr>
                </a:solidFill>
                <a:latin typeface="+mj-lt"/>
                <a:ea typeface="+mj-ea"/>
                <a:cs typeface="+mj-cs"/>
                <a:sym typeface="Helvetica"/>
              </a:defRPr>
            </a:lvl1pPr>
          </a:lstStyle>
          <a:p>
            <a:r>
              <a:t>Title Text</a:t>
            </a:r>
          </a:p>
        </p:txBody>
      </p:sp>
      <p:sp>
        <p:nvSpPr>
          <p:cNvPr id="8927" name="Body Level One…"/>
          <p:cNvSpPr txBox="1">
            <a:spLocks noGrp="1"/>
          </p:cNvSpPr>
          <p:nvPr>
            <p:ph type="body" sz="quarter" idx="1"/>
          </p:nvPr>
        </p:nvSpPr>
        <p:spPr>
          <a:xfrm>
            <a:off x="1371600" y="4495800"/>
            <a:ext cx="6400800" cy="1524000"/>
          </a:xfrm>
          <a:prstGeom prst="rect">
            <a:avLst/>
          </a:prstGeom>
        </p:spPr>
        <p:txBody>
          <a:bodyPr anchor="ctr">
            <a:normAutofit/>
          </a:bodyPr>
          <a:lstStyle>
            <a:lvl1pPr marL="0" indent="0" algn="ctr">
              <a:lnSpc>
                <a:spcPct val="80000"/>
              </a:lnSpc>
              <a:spcBef>
                <a:spcPts val="500"/>
              </a:spcBef>
              <a:buSzTx/>
              <a:buNone/>
              <a:defRPr sz="2400">
                <a:solidFill>
                  <a:srgbClr val="339966"/>
                </a:solidFill>
                <a:latin typeface="+mj-lt"/>
                <a:ea typeface="+mj-ea"/>
                <a:cs typeface="+mj-cs"/>
                <a:sym typeface="Helvetica"/>
              </a:defRPr>
            </a:lvl1pPr>
            <a:lvl2pPr marL="742950" indent="-285750" algn="ctr">
              <a:lnSpc>
                <a:spcPct val="80000"/>
              </a:lnSpc>
              <a:spcBef>
                <a:spcPts val="500"/>
              </a:spcBef>
              <a:buSzPct val="75000"/>
              <a:buChar char="■"/>
              <a:defRPr sz="2400">
                <a:solidFill>
                  <a:srgbClr val="339966"/>
                </a:solidFill>
                <a:latin typeface="+mj-lt"/>
                <a:ea typeface="+mj-ea"/>
                <a:cs typeface="+mj-cs"/>
                <a:sym typeface="Helvetica"/>
              </a:defRPr>
            </a:lvl2pPr>
            <a:lvl3pPr marL="1188719" indent="-274319" algn="ctr">
              <a:lnSpc>
                <a:spcPct val="80000"/>
              </a:lnSpc>
              <a:spcBef>
                <a:spcPts val="500"/>
              </a:spcBef>
              <a:buSzPct val="75000"/>
              <a:buChar char="■"/>
              <a:defRPr sz="2400">
                <a:solidFill>
                  <a:srgbClr val="339966"/>
                </a:solidFill>
                <a:latin typeface="+mj-lt"/>
                <a:ea typeface="+mj-ea"/>
                <a:cs typeface="+mj-cs"/>
                <a:sym typeface="Helvetica"/>
              </a:defRPr>
            </a:lvl3pPr>
            <a:lvl4pPr marL="1676400" indent="-304800" algn="ctr">
              <a:lnSpc>
                <a:spcPct val="80000"/>
              </a:lnSpc>
              <a:spcBef>
                <a:spcPts val="500"/>
              </a:spcBef>
              <a:buSzPct val="75000"/>
              <a:buChar char="■"/>
              <a:defRPr sz="2400">
                <a:solidFill>
                  <a:srgbClr val="339966"/>
                </a:solidFill>
                <a:latin typeface="+mj-lt"/>
                <a:ea typeface="+mj-ea"/>
                <a:cs typeface="+mj-cs"/>
                <a:sym typeface="Helvetica"/>
              </a:defRPr>
            </a:lvl4pPr>
            <a:lvl5pPr marL="2133600" indent="-304800" algn="ctr">
              <a:lnSpc>
                <a:spcPct val="80000"/>
              </a:lnSpc>
              <a:spcBef>
                <a:spcPts val="500"/>
              </a:spcBef>
              <a:buSzPct val="75000"/>
              <a:buChar char="■"/>
              <a:defRPr sz="2400">
                <a:solidFill>
                  <a:srgbClr val="339966"/>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8928" name="Slide Number"/>
          <p:cNvSpPr txBox="1">
            <a:spLocks noGrp="1"/>
          </p:cNvSpPr>
          <p:nvPr>
            <p:ph type="sldNum" sz="quarter" idx="2"/>
          </p:nvPr>
        </p:nvSpPr>
        <p:spPr>
          <a:xfrm>
            <a:off x="5791200" y="6161404"/>
            <a:ext cx="762000" cy="631191"/>
          </a:xfrm>
          <a:prstGeom prst="rect">
            <a:avLst/>
          </a:prstGeom>
          <a:solidFill>
            <a:srgbClr val="00CC99"/>
          </a:solidFill>
          <a:ln w="57150">
            <a:solidFill>
              <a:srgbClr val="336699"/>
            </a:solidFill>
            <a:miter lim="800000"/>
          </a:ln>
        </p:spPr>
        <p:txBody>
          <a:bodyPr wrap="square" anchor="ctr"/>
          <a:lstStyle>
            <a:lvl1pPr>
              <a:defRPr sz="3200" b="1">
                <a:solidFill>
                  <a:srgbClr val="000066"/>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1527938173"/>
      </p:ext>
    </p:extLst>
  </p:cSld>
  <p:clrMapOvr>
    <a:masterClrMapping/>
  </p:clrMapOvr>
  <p:transition spd="med"/>
</p:sldLayout>
</file>

<file path=ppt/slideLayouts/slideLayout621.xml><?xml version="1.0" encoding="utf-8"?>
<p:sldLayout xmlns:a="http://schemas.openxmlformats.org/drawingml/2006/main" xmlns:r="http://schemas.openxmlformats.org/officeDocument/2006/relationships" xmlns:p="http://schemas.openxmlformats.org/presentationml/2006/main" showMasterSp="0" type="tx">
  <p:cSld name="59_Title and Content">
    <p:bg>
      <p:bgPr>
        <a:solidFill>
          <a:srgbClr val="000066"/>
        </a:solidFill>
        <a:effectLst/>
      </p:bgPr>
    </p:bg>
    <p:spTree>
      <p:nvGrpSpPr>
        <p:cNvPr id="1" name=""/>
        <p:cNvGrpSpPr/>
        <p:nvPr/>
      </p:nvGrpSpPr>
      <p:grpSpPr>
        <a:xfrm>
          <a:off x="0" y="0"/>
          <a:ext cx="0" cy="0"/>
          <a:chOff x="0" y="0"/>
          <a:chExt cx="0" cy="0"/>
        </a:xfrm>
      </p:grpSpPr>
      <p:sp>
        <p:nvSpPr>
          <p:cNvPr id="8935" name="Rectangle 3"/>
          <p:cNvSpPr/>
          <p:nvPr/>
        </p:nvSpPr>
        <p:spPr>
          <a:xfrm>
            <a:off x="0" y="22860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36" name="Rectangle 4"/>
          <p:cNvSpPr/>
          <p:nvPr/>
        </p:nvSpPr>
        <p:spPr>
          <a:xfrm>
            <a:off x="533400" y="28194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37" name="Rectangle 5"/>
          <p:cNvSpPr/>
          <p:nvPr/>
        </p:nvSpPr>
        <p:spPr>
          <a:xfrm>
            <a:off x="1981200" y="533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38" name="Rectangle 6"/>
          <p:cNvSpPr/>
          <p:nvPr/>
        </p:nvSpPr>
        <p:spPr>
          <a:xfrm>
            <a:off x="762000" y="1066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39" name="Rectangle 7"/>
          <p:cNvSpPr/>
          <p:nvPr/>
        </p:nvSpPr>
        <p:spPr>
          <a:xfrm>
            <a:off x="1143000" y="685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40" name="Rectangle 8"/>
          <p:cNvSpPr/>
          <p:nvPr/>
        </p:nvSpPr>
        <p:spPr>
          <a:xfrm>
            <a:off x="2362200" y="152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41" name="Rectangle 9"/>
          <p:cNvSpPr/>
          <p:nvPr/>
        </p:nvSpPr>
        <p:spPr>
          <a:xfrm>
            <a:off x="0" y="755650"/>
            <a:ext cx="5867400" cy="762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42" name="Rectangle 10"/>
          <p:cNvSpPr/>
          <p:nvPr/>
        </p:nvSpPr>
        <p:spPr>
          <a:xfrm>
            <a:off x="5715000" y="609600"/>
            <a:ext cx="304800" cy="3048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43" name="Rectangle 11"/>
          <p:cNvSpPr/>
          <p:nvPr/>
        </p:nvSpPr>
        <p:spPr>
          <a:xfrm>
            <a:off x="5562600" y="457200"/>
            <a:ext cx="304800" cy="304800"/>
          </a:xfrm>
          <a:prstGeom prst="rect">
            <a:avLst/>
          </a:prstGeom>
          <a:solidFill>
            <a:srgbClr val="00CC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44" name="Rectangle 12"/>
          <p:cNvSpPr/>
          <p:nvPr/>
        </p:nvSpPr>
        <p:spPr>
          <a:xfrm>
            <a:off x="8458200" y="3962400"/>
            <a:ext cx="381000" cy="3810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45" name="Rectangle 13"/>
          <p:cNvSpPr/>
          <p:nvPr/>
        </p:nvSpPr>
        <p:spPr>
          <a:xfrm>
            <a:off x="8686800" y="3657600"/>
            <a:ext cx="381000" cy="381000"/>
          </a:xfrm>
          <a:prstGeom prst="rect">
            <a:avLst/>
          </a:prstGeom>
          <a:solidFill>
            <a:srgbClr val="0099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8948" name="Group 14"/>
          <p:cNvGrpSpPr/>
          <p:nvPr/>
        </p:nvGrpSpPr>
        <p:grpSpPr>
          <a:xfrm>
            <a:off x="0" y="2286000"/>
            <a:ext cx="1066800" cy="1066800"/>
            <a:chOff x="0" y="0"/>
            <a:chExt cx="1066800" cy="1066800"/>
          </a:xfrm>
        </p:grpSpPr>
        <p:sp>
          <p:nvSpPr>
            <p:cNvPr id="8946" name="Rectangle 15"/>
            <p:cNvSpPr/>
            <p:nvPr/>
          </p:nvSpPr>
          <p:spPr>
            <a:xfrm>
              <a:off x="0" y="0"/>
              <a:ext cx="533400" cy="533400"/>
            </a:xfrm>
            <a:prstGeom prst="rect">
              <a:avLst/>
            </a:prstGeom>
            <a:solidFill>
              <a:srgbClr val="00CC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47" name="Rectangle 16"/>
            <p:cNvSpPr/>
            <p:nvPr/>
          </p:nvSpPr>
          <p:spPr>
            <a:xfrm>
              <a:off x="533400" y="533400"/>
              <a:ext cx="533400" cy="5334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8953" name="Group 21"/>
          <p:cNvGrpSpPr/>
          <p:nvPr/>
        </p:nvGrpSpPr>
        <p:grpSpPr>
          <a:xfrm>
            <a:off x="762000" y="152400"/>
            <a:ext cx="1981200" cy="1295400"/>
            <a:chOff x="0" y="0"/>
            <a:chExt cx="1981200" cy="1295400"/>
          </a:xfrm>
        </p:grpSpPr>
        <p:sp>
          <p:nvSpPr>
            <p:cNvPr id="8949" name="Rectangle 22"/>
            <p:cNvSpPr/>
            <p:nvPr/>
          </p:nvSpPr>
          <p:spPr>
            <a:xfrm>
              <a:off x="1219200" y="3810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50" name="Rectangle 23"/>
            <p:cNvSpPr/>
            <p:nvPr/>
          </p:nvSpPr>
          <p:spPr>
            <a:xfrm>
              <a:off x="0" y="9144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51" name="Rectangle 24"/>
            <p:cNvSpPr/>
            <p:nvPr/>
          </p:nvSpPr>
          <p:spPr>
            <a:xfrm>
              <a:off x="381000" y="533400"/>
              <a:ext cx="381000" cy="381000"/>
            </a:xfrm>
            <a:prstGeom prst="rect">
              <a:avLst/>
            </a:prstGeom>
            <a:solidFill>
              <a:srgbClr val="339966"/>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52" name="Rectangle 25"/>
            <p:cNvSpPr/>
            <p:nvPr/>
          </p:nvSpPr>
          <p:spPr>
            <a:xfrm>
              <a:off x="1600200" y="0"/>
              <a:ext cx="381000" cy="3810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8954" name="Title Text"/>
          <p:cNvSpPr txBox="1">
            <a:spLocks noGrp="1"/>
          </p:cNvSpPr>
          <p:nvPr>
            <p:ph type="title"/>
          </p:nvPr>
        </p:nvSpPr>
        <p:spPr>
          <a:xfrm>
            <a:off x="1295400" y="1219200"/>
            <a:ext cx="7086600" cy="1447800"/>
          </a:xfrm>
          <a:prstGeom prst="rect">
            <a:avLst/>
          </a:prstGeom>
        </p:spPr>
        <p:txBody>
          <a:bodyPr anchor="ctr"/>
          <a:lstStyle>
            <a:lvl1pPr>
              <a:defRPr sz="4000">
                <a:solidFill>
                  <a:schemeClr val="accent3">
                    <a:lumOff val="44000"/>
                  </a:schemeClr>
                </a:solidFill>
                <a:latin typeface="+mj-lt"/>
                <a:ea typeface="+mj-ea"/>
                <a:cs typeface="+mj-cs"/>
                <a:sym typeface="Helvetica"/>
              </a:defRPr>
            </a:lvl1pPr>
          </a:lstStyle>
          <a:p>
            <a:r>
              <a:t>Title Text</a:t>
            </a:r>
          </a:p>
        </p:txBody>
      </p:sp>
      <p:sp>
        <p:nvSpPr>
          <p:cNvPr id="8955" name="Body Level One…"/>
          <p:cNvSpPr txBox="1">
            <a:spLocks noGrp="1"/>
          </p:cNvSpPr>
          <p:nvPr>
            <p:ph type="body" sz="half" idx="1"/>
          </p:nvPr>
        </p:nvSpPr>
        <p:spPr>
          <a:xfrm>
            <a:off x="1295400" y="2819400"/>
            <a:ext cx="7086600" cy="3352800"/>
          </a:xfrm>
          <a:prstGeom prst="rect">
            <a:avLst/>
          </a:prstGeom>
        </p:spPr>
        <p:txBody>
          <a:bodyPr>
            <a:normAutofit/>
          </a:bodyPr>
          <a:lstStyle>
            <a:lvl1pPr>
              <a:spcBef>
                <a:spcPts val="600"/>
              </a:spcBef>
              <a:buClr>
                <a:srgbClr val="0099CC"/>
              </a:buClr>
              <a:buSzPct val="75000"/>
              <a:buChar char="■"/>
              <a:defRPr sz="2800">
                <a:solidFill>
                  <a:schemeClr val="accent3">
                    <a:lumOff val="44000"/>
                  </a:schemeClr>
                </a:solidFill>
                <a:latin typeface="+mj-lt"/>
                <a:ea typeface="+mj-ea"/>
                <a:cs typeface="+mj-cs"/>
                <a:sym typeface="Helvetica"/>
              </a:defRPr>
            </a:lvl1pPr>
            <a:lvl2pPr marL="790575" indent="-333375">
              <a:spcBef>
                <a:spcPts val="600"/>
              </a:spcBef>
              <a:buClr>
                <a:srgbClr val="0099CC"/>
              </a:buClr>
              <a:buSzPct val="75000"/>
              <a:buChar char="■"/>
              <a:defRPr sz="2800">
                <a:solidFill>
                  <a:schemeClr val="accent3">
                    <a:lumOff val="44000"/>
                  </a:schemeClr>
                </a:solidFill>
                <a:latin typeface="+mj-lt"/>
                <a:ea typeface="+mj-ea"/>
                <a:cs typeface="+mj-cs"/>
                <a:sym typeface="Helvetica"/>
              </a:defRPr>
            </a:lvl2pPr>
            <a:lvl3pPr marL="1234439" indent="-320039">
              <a:spcBef>
                <a:spcPts val="600"/>
              </a:spcBef>
              <a:buClr>
                <a:srgbClr val="0099CC"/>
              </a:buClr>
              <a:buSzPct val="75000"/>
              <a:buChar char="■"/>
              <a:defRPr sz="2800">
                <a:solidFill>
                  <a:schemeClr val="accent3">
                    <a:lumOff val="44000"/>
                  </a:schemeClr>
                </a:solidFill>
                <a:latin typeface="+mj-lt"/>
                <a:ea typeface="+mj-ea"/>
                <a:cs typeface="+mj-cs"/>
                <a:sym typeface="Helvetica"/>
              </a:defRPr>
            </a:lvl3pPr>
            <a:lvl4pPr marL="1727200" indent="-355600">
              <a:spcBef>
                <a:spcPts val="600"/>
              </a:spcBef>
              <a:buClr>
                <a:srgbClr val="0099CC"/>
              </a:buClr>
              <a:buSzPct val="75000"/>
              <a:buChar char="■"/>
              <a:defRPr sz="2800">
                <a:solidFill>
                  <a:schemeClr val="accent3">
                    <a:lumOff val="44000"/>
                  </a:schemeClr>
                </a:solidFill>
                <a:latin typeface="+mj-lt"/>
                <a:ea typeface="+mj-ea"/>
                <a:cs typeface="+mj-cs"/>
                <a:sym typeface="Helvetica"/>
              </a:defRPr>
            </a:lvl4pPr>
            <a:lvl5pPr marL="2184400" indent="-355600">
              <a:spcBef>
                <a:spcPts val="600"/>
              </a:spcBef>
              <a:buClr>
                <a:srgbClr val="0099CC"/>
              </a:buClr>
              <a:buSzPct val="75000"/>
              <a:buChar char="■"/>
              <a:defRPr sz="2800">
                <a:solidFill>
                  <a:schemeClr val="accent3">
                    <a:lumOff val="44000"/>
                  </a:schemeClr>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8956" name="Slide Number"/>
          <p:cNvSpPr txBox="1">
            <a:spLocks noGrp="1"/>
          </p:cNvSpPr>
          <p:nvPr>
            <p:ph type="sldNum" sz="quarter" idx="2"/>
          </p:nvPr>
        </p:nvSpPr>
        <p:spPr>
          <a:xfrm>
            <a:off x="5791200" y="6205321"/>
            <a:ext cx="762000" cy="543358"/>
          </a:xfrm>
          <a:prstGeom prst="rect">
            <a:avLst/>
          </a:prstGeom>
          <a:solidFill>
            <a:srgbClr val="00CC99"/>
          </a:solidFill>
          <a:ln w="57150">
            <a:solidFill>
              <a:srgbClr val="336699"/>
            </a:solidFill>
            <a:miter lim="800000"/>
          </a:ln>
        </p:spPr>
        <p:txBody>
          <a:bodyPr wrap="square" anchor="ctr"/>
          <a:lstStyle>
            <a:lvl1pPr>
              <a:defRPr sz="2800" b="1" i="0">
                <a:solidFill>
                  <a:srgbClr val="000066"/>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275921674"/>
      </p:ext>
    </p:extLst>
  </p:cSld>
  <p:clrMapOvr>
    <a:masterClrMapping/>
  </p:clrMapOvr>
  <p:transition spd="med"/>
</p:sldLayout>
</file>

<file path=ppt/slideLayouts/slideLayout622.xml><?xml version="1.0" encoding="utf-8"?>
<p:sldLayout xmlns:a="http://schemas.openxmlformats.org/drawingml/2006/main" xmlns:r="http://schemas.openxmlformats.org/officeDocument/2006/relationships" xmlns:p="http://schemas.openxmlformats.org/presentationml/2006/main" showMasterSp="0" type="tx">
  <p:cSld name="52_Section Header">
    <p:bg>
      <p:bgPr>
        <a:solidFill>
          <a:srgbClr val="000066"/>
        </a:solidFill>
        <a:effectLst/>
      </p:bgPr>
    </p:bg>
    <p:spTree>
      <p:nvGrpSpPr>
        <p:cNvPr id="1" name=""/>
        <p:cNvGrpSpPr/>
        <p:nvPr/>
      </p:nvGrpSpPr>
      <p:grpSpPr>
        <a:xfrm>
          <a:off x="0" y="0"/>
          <a:ext cx="0" cy="0"/>
          <a:chOff x="0" y="0"/>
          <a:chExt cx="0" cy="0"/>
        </a:xfrm>
      </p:grpSpPr>
      <p:sp>
        <p:nvSpPr>
          <p:cNvPr id="8963" name="Rectangle 3"/>
          <p:cNvSpPr/>
          <p:nvPr/>
        </p:nvSpPr>
        <p:spPr>
          <a:xfrm>
            <a:off x="0" y="22860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64" name="Rectangle 4"/>
          <p:cNvSpPr/>
          <p:nvPr/>
        </p:nvSpPr>
        <p:spPr>
          <a:xfrm>
            <a:off x="533400" y="28194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65" name="Rectangle 5"/>
          <p:cNvSpPr/>
          <p:nvPr/>
        </p:nvSpPr>
        <p:spPr>
          <a:xfrm>
            <a:off x="1981200" y="533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66" name="Rectangle 6"/>
          <p:cNvSpPr/>
          <p:nvPr/>
        </p:nvSpPr>
        <p:spPr>
          <a:xfrm>
            <a:off x="762000" y="1066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67" name="Rectangle 7"/>
          <p:cNvSpPr/>
          <p:nvPr/>
        </p:nvSpPr>
        <p:spPr>
          <a:xfrm>
            <a:off x="1143000" y="685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68" name="Rectangle 8"/>
          <p:cNvSpPr/>
          <p:nvPr/>
        </p:nvSpPr>
        <p:spPr>
          <a:xfrm>
            <a:off x="2362200" y="152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69" name="Rectangle 9"/>
          <p:cNvSpPr/>
          <p:nvPr/>
        </p:nvSpPr>
        <p:spPr>
          <a:xfrm>
            <a:off x="0" y="755650"/>
            <a:ext cx="5867400" cy="762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70" name="Rectangle 10"/>
          <p:cNvSpPr/>
          <p:nvPr/>
        </p:nvSpPr>
        <p:spPr>
          <a:xfrm>
            <a:off x="5715000" y="609600"/>
            <a:ext cx="304800" cy="3048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71" name="Rectangle 11"/>
          <p:cNvSpPr/>
          <p:nvPr/>
        </p:nvSpPr>
        <p:spPr>
          <a:xfrm>
            <a:off x="5562600" y="457200"/>
            <a:ext cx="304800" cy="304800"/>
          </a:xfrm>
          <a:prstGeom prst="rect">
            <a:avLst/>
          </a:prstGeom>
          <a:solidFill>
            <a:srgbClr val="00CC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72" name="Rectangle 12"/>
          <p:cNvSpPr/>
          <p:nvPr/>
        </p:nvSpPr>
        <p:spPr>
          <a:xfrm>
            <a:off x="8458200" y="3962400"/>
            <a:ext cx="381000" cy="3810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73" name="Rectangle 13"/>
          <p:cNvSpPr/>
          <p:nvPr/>
        </p:nvSpPr>
        <p:spPr>
          <a:xfrm>
            <a:off x="8686800" y="3657600"/>
            <a:ext cx="381000" cy="381000"/>
          </a:xfrm>
          <a:prstGeom prst="rect">
            <a:avLst/>
          </a:prstGeom>
          <a:solidFill>
            <a:srgbClr val="0099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8976" name="Group 14"/>
          <p:cNvGrpSpPr/>
          <p:nvPr/>
        </p:nvGrpSpPr>
        <p:grpSpPr>
          <a:xfrm>
            <a:off x="0" y="2286000"/>
            <a:ext cx="1066800" cy="1066800"/>
            <a:chOff x="0" y="0"/>
            <a:chExt cx="1066800" cy="1066800"/>
          </a:xfrm>
        </p:grpSpPr>
        <p:sp>
          <p:nvSpPr>
            <p:cNvPr id="8974" name="Rectangle 15"/>
            <p:cNvSpPr/>
            <p:nvPr/>
          </p:nvSpPr>
          <p:spPr>
            <a:xfrm>
              <a:off x="0" y="0"/>
              <a:ext cx="533400" cy="533400"/>
            </a:xfrm>
            <a:prstGeom prst="rect">
              <a:avLst/>
            </a:prstGeom>
            <a:solidFill>
              <a:srgbClr val="00CC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75" name="Rectangle 16"/>
            <p:cNvSpPr/>
            <p:nvPr/>
          </p:nvSpPr>
          <p:spPr>
            <a:xfrm>
              <a:off x="533400" y="533400"/>
              <a:ext cx="533400" cy="5334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8981" name="Group 21"/>
          <p:cNvGrpSpPr/>
          <p:nvPr/>
        </p:nvGrpSpPr>
        <p:grpSpPr>
          <a:xfrm>
            <a:off x="762000" y="152400"/>
            <a:ext cx="1981200" cy="1295400"/>
            <a:chOff x="0" y="0"/>
            <a:chExt cx="1981200" cy="1295400"/>
          </a:xfrm>
        </p:grpSpPr>
        <p:sp>
          <p:nvSpPr>
            <p:cNvPr id="8977" name="Rectangle 22"/>
            <p:cNvSpPr/>
            <p:nvPr/>
          </p:nvSpPr>
          <p:spPr>
            <a:xfrm>
              <a:off x="1219200" y="3810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78" name="Rectangle 23"/>
            <p:cNvSpPr/>
            <p:nvPr/>
          </p:nvSpPr>
          <p:spPr>
            <a:xfrm>
              <a:off x="0" y="9144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79" name="Rectangle 24"/>
            <p:cNvSpPr/>
            <p:nvPr/>
          </p:nvSpPr>
          <p:spPr>
            <a:xfrm>
              <a:off x="381000" y="533400"/>
              <a:ext cx="381000" cy="381000"/>
            </a:xfrm>
            <a:prstGeom prst="rect">
              <a:avLst/>
            </a:prstGeom>
            <a:solidFill>
              <a:srgbClr val="339966"/>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80" name="Rectangle 25"/>
            <p:cNvSpPr/>
            <p:nvPr/>
          </p:nvSpPr>
          <p:spPr>
            <a:xfrm>
              <a:off x="1600200" y="0"/>
              <a:ext cx="381000" cy="3810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8982" name="Title Text"/>
          <p:cNvSpPr txBox="1">
            <a:spLocks noGrp="1"/>
          </p:cNvSpPr>
          <p:nvPr>
            <p:ph type="title"/>
          </p:nvPr>
        </p:nvSpPr>
        <p:spPr>
          <a:xfrm>
            <a:off x="722312" y="4406900"/>
            <a:ext cx="7772401" cy="1362075"/>
          </a:xfrm>
          <a:prstGeom prst="rect">
            <a:avLst/>
          </a:prstGeom>
        </p:spPr>
        <p:txBody>
          <a:bodyPr anchor="t"/>
          <a:lstStyle>
            <a:lvl1pPr>
              <a:defRPr sz="4000" b="1" cap="all">
                <a:solidFill>
                  <a:schemeClr val="accent3">
                    <a:lumOff val="44000"/>
                  </a:schemeClr>
                </a:solidFill>
                <a:latin typeface="+mj-lt"/>
                <a:ea typeface="+mj-ea"/>
                <a:cs typeface="+mj-cs"/>
                <a:sym typeface="Helvetica"/>
              </a:defRPr>
            </a:lvl1pPr>
          </a:lstStyle>
          <a:p>
            <a:r>
              <a:t>Title Text</a:t>
            </a:r>
          </a:p>
        </p:txBody>
      </p:sp>
      <p:sp>
        <p:nvSpPr>
          <p:cNvPr id="8983"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chemeClr val="accent3">
                    <a:lumOff val="44000"/>
                  </a:schemeClr>
                </a:solidFill>
                <a:latin typeface="+mj-lt"/>
                <a:ea typeface="+mj-ea"/>
                <a:cs typeface="+mj-cs"/>
                <a:sym typeface="Helvetica"/>
              </a:defRPr>
            </a:lvl1pPr>
            <a:lvl2pPr marL="0" indent="457200">
              <a:spcBef>
                <a:spcPts val="400"/>
              </a:spcBef>
              <a:buSzTx/>
              <a:buNone/>
              <a:defRPr sz="2000">
                <a:solidFill>
                  <a:schemeClr val="accent3">
                    <a:lumOff val="44000"/>
                  </a:schemeClr>
                </a:solidFill>
                <a:latin typeface="+mj-lt"/>
                <a:ea typeface="+mj-ea"/>
                <a:cs typeface="+mj-cs"/>
                <a:sym typeface="Helvetica"/>
              </a:defRPr>
            </a:lvl2pPr>
            <a:lvl3pPr marL="0" indent="914400">
              <a:spcBef>
                <a:spcPts val="400"/>
              </a:spcBef>
              <a:buSzTx/>
              <a:buNone/>
              <a:defRPr sz="2000">
                <a:solidFill>
                  <a:schemeClr val="accent3">
                    <a:lumOff val="44000"/>
                  </a:schemeClr>
                </a:solidFill>
                <a:latin typeface="+mj-lt"/>
                <a:ea typeface="+mj-ea"/>
                <a:cs typeface="+mj-cs"/>
                <a:sym typeface="Helvetica"/>
              </a:defRPr>
            </a:lvl3pPr>
            <a:lvl4pPr marL="0" indent="1371600">
              <a:spcBef>
                <a:spcPts val="400"/>
              </a:spcBef>
              <a:buSzTx/>
              <a:buNone/>
              <a:defRPr sz="2000">
                <a:solidFill>
                  <a:schemeClr val="accent3">
                    <a:lumOff val="44000"/>
                  </a:schemeClr>
                </a:solidFill>
                <a:latin typeface="+mj-lt"/>
                <a:ea typeface="+mj-ea"/>
                <a:cs typeface="+mj-cs"/>
                <a:sym typeface="Helvetica"/>
              </a:defRPr>
            </a:lvl4pPr>
            <a:lvl5pPr marL="0" indent="1828800">
              <a:spcBef>
                <a:spcPts val="400"/>
              </a:spcBef>
              <a:buSzTx/>
              <a:buNone/>
              <a:defRPr sz="2000">
                <a:solidFill>
                  <a:schemeClr val="accent3">
                    <a:lumOff val="44000"/>
                  </a:schemeClr>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8984" name="Slide Number"/>
          <p:cNvSpPr txBox="1">
            <a:spLocks noGrp="1"/>
          </p:cNvSpPr>
          <p:nvPr>
            <p:ph type="sldNum" sz="quarter" idx="2"/>
          </p:nvPr>
        </p:nvSpPr>
        <p:spPr>
          <a:xfrm>
            <a:off x="5791200" y="6205321"/>
            <a:ext cx="762000" cy="543358"/>
          </a:xfrm>
          <a:prstGeom prst="rect">
            <a:avLst/>
          </a:prstGeom>
          <a:solidFill>
            <a:srgbClr val="00CC99"/>
          </a:solidFill>
          <a:ln w="57150">
            <a:solidFill>
              <a:srgbClr val="336699"/>
            </a:solidFill>
            <a:miter lim="800000"/>
          </a:ln>
        </p:spPr>
        <p:txBody>
          <a:bodyPr wrap="square" anchor="ctr"/>
          <a:lstStyle>
            <a:lvl1pPr>
              <a:defRPr sz="2800" b="1" i="0">
                <a:solidFill>
                  <a:srgbClr val="000066"/>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396683530"/>
      </p:ext>
    </p:extLst>
  </p:cSld>
  <p:clrMapOvr>
    <a:masterClrMapping/>
  </p:clrMapOvr>
  <p:transition spd="med"/>
</p:sldLayout>
</file>

<file path=ppt/slideLayouts/slideLayout623.xml><?xml version="1.0" encoding="utf-8"?>
<p:sldLayout xmlns:a="http://schemas.openxmlformats.org/drawingml/2006/main" xmlns:r="http://schemas.openxmlformats.org/officeDocument/2006/relationships" xmlns:p="http://schemas.openxmlformats.org/presentationml/2006/main" showMasterSp="0" type="tx">
  <p:cSld name="53_Two Content">
    <p:bg>
      <p:bgPr>
        <a:solidFill>
          <a:srgbClr val="000066"/>
        </a:solidFill>
        <a:effectLst/>
      </p:bgPr>
    </p:bg>
    <p:spTree>
      <p:nvGrpSpPr>
        <p:cNvPr id="1" name=""/>
        <p:cNvGrpSpPr/>
        <p:nvPr/>
      </p:nvGrpSpPr>
      <p:grpSpPr>
        <a:xfrm>
          <a:off x="0" y="0"/>
          <a:ext cx="0" cy="0"/>
          <a:chOff x="0" y="0"/>
          <a:chExt cx="0" cy="0"/>
        </a:xfrm>
      </p:grpSpPr>
      <p:sp>
        <p:nvSpPr>
          <p:cNvPr id="8991" name="Rectangle 3"/>
          <p:cNvSpPr/>
          <p:nvPr/>
        </p:nvSpPr>
        <p:spPr>
          <a:xfrm>
            <a:off x="0" y="22860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92" name="Rectangle 4"/>
          <p:cNvSpPr/>
          <p:nvPr/>
        </p:nvSpPr>
        <p:spPr>
          <a:xfrm>
            <a:off x="533400" y="28194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93" name="Rectangle 5"/>
          <p:cNvSpPr/>
          <p:nvPr/>
        </p:nvSpPr>
        <p:spPr>
          <a:xfrm>
            <a:off x="1981200" y="533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94" name="Rectangle 6"/>
          <p:cNvSpPr/>
          <p:nvPr/>
        </p:nvSpPr>
        <p:spPr>
          <a:xfrm>
            <a:off x="762000" y="1066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95" name="Rectangle 7"/>
          <p:cNvSpPr/>
          <p:nvPr/>
        </p:nvSpPr>
        <p:spPr>
          <a:xfrm>
            <a:off x="1143000" y="685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96" name="Rectangle 8"/>
          <p:cNvSpPr/>
          <p:nvPr/>
        </p:nvSpPr>
        <p:spPr>
          <a:xfrm>
            <a:off x="2362200" y="152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97" name="Rectangle 9"/>
          <p:cNvSpPr/>
          <p:nvPr/>
        </p:nvSpPr>
        <p:spPr>
          <a:xfrm>
            <a:off x="0" y="755650"/>
            <a:ext cx="5867400" cy="762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98" name="Rectangle 10"/>
          <p:cNvSpPr/>
          <p:nvPr/>
        </p:nvSpPr>
        <p:spPr>
          <a:xfrm>
            <a:off x="5715000" y="609600"/>
            <a:ext cx="304800" cy="3048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99" name="Rectangle 11"/>
          <p:cNvSpPr/>
          <p:nvPr/>
        </p:nvSpPr>
        <p:spPr>
          <a:xfrm>
            <a:off x="5562600" y="457200"/>
            <a:ext cx="304800" cy="304800"/>
          </a:xfrm>
          <a:prstGeom prst="rect">
            <a:avLst/>
          </a:prstGeom>
          <a:solidFill>
            <a:srgbClr val="00CC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00" name="Rectangle 12"/>
          <p:cNvSpPr/>
          <p:nvPr/>
        </p:nvSpPr>
        <p:spPr>
          <a:xfrm>
            <a:off x="8458200" y="3962400"/>
            <a:ext cx="381000" cy="3810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01" name="Rectangle 13"/>
          <p:cNvSpPr/>
          <p:nvPr/>
        </p:nvSpPr>
        <p:spPr>
          <a:xfrm>
            <a:off x="8686800" y="3657600"/>
            <a:ext cx="381000" cy="381000"/>
          </a:xfrm>
          <a:prstGeom prst="rect">
            <a:avLst/>
          </a:prstGeom>
          <a:solidFill>
            <a:srgbClr val="0099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9004" name="Group 14"/>
          <p:cNvGrpSpPr/>
          <p:nvPr/>
        </p:nvGrpSpPr>
        <p:grpSpPr>
          <a:xfrm>
            <a:off x="0" y="2286000"/>
            <a:ext cx="1066800" cy="1066800"/>
            <a:chOff x="0" y="0"/>
            <a:chExt cx="1066800" cy="1066800"/>
          </a:xfrm>
        </p:grpSpPr>
        <p:sp>
          <p:nvSpPr>
            <p:cNvPr id="9002" name="Rectangle 15"/>
            <p:cNvSpPr/>
            <p:nvPr/>
          </p:nvSpPr>
          <p:spPr>
            <a:xfrm>
              <a:off x="0" y="0"/>
              <a:ext cx="533400" cy="533400"/>
            </a:xfrm>
            <a:prstGeom prst="rect">
              <a:avLst/>
            </a:prstGeom>
            <a:solidFill>
              <a:srgbClr val="00CC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03" name="Rectangle 16"/>
            <p:cNvSpPr/>
            <p:nvPr/>
          </p:nvSpPr>
          <p:spPr>
            <a:xfrm>
              <a:off x="533400" y="533400"/>
              <a:ext cx="533400" cy="5334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9009" name="Group 21"/>
          <p:cNvGrpSpPr/>
          <p:nvPr/>
        </p:nvGrpSpPr>
        <p:grpSpPr>
          <a:xfrm>
            <a:off x="762000" y="152400"/>
            <a:ext cx="1981200" cy="1295400"/>
            <a:chOff x="0" y="0"/>
            <a:chExt cx="1981200" cy="1295400"/>
          </a:xfrm>
        </p:grpSpPr>
        <p:sp>
          <p:nvSpPr>
            <p:cNvPr id="9005" name="Rectangle 22"/>
            <p:cNvSpPr/>
            <p:nvPr/>
          </p:nvSpPr>
          <p:spPr>
            <a:xfrm>
              <a:off x="1219200" y="3810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06" name="Rectangle 23"/>
            <p:cNvSpPr/>
            <p:nvPr/>
          </p:nvSpPr>
          <p:spPr>
            <a:xfrm>
              <a:off x="0" y="9144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07" name="Rectangle 24"/>
            <p:cNvSpPr/>
            <p:nvPr/>
          </p:nvSpPr>
          <p:spPr>
            <a:xfrm>
              <a:off x="381000" y="533400"/>
              <a:ext cx="381000" cy="381000"/>
            </a:xfrm>
            <a:prstGeom prst="rect">
              <a:avLst/>
            </a:prstGeom>
            <a:solidFill>
              <a:srgbClr val="339966"/>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08" name="Rectangle 25"/>
            <p:cNvSpPr/>
            <p:nvPr/>
          </p:nvSpPr>
          <p:spPr>
            <a:xfrm>
              <a:off x="1600200" y="0"/>
              <a:ext cx="381000" cy="3810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9010" name="Title Text"/>
          <p:cNvSpPr txBox="1">
            <a:spLocks noGrp="1"/>
          </p:cNvSpPr>
          <p:nvPr>
            <p:ph type="title"/>
          </p:nvPr>
        </p:nvSpPr>
        <p:spPr>
          <a:xfrm>
            <a:off x="1295400" y="1219200"/>
            <a:ext cx="7086600" cy="1447800"/>
          </a:xfrm>
          <a:prstGeom prst="rect">
            <a:avLst/>
          </a:prstGeom>
        </p:spPr>
        <p:txBody>
          <a:bodyPr anchor="ctr"/>
          <a:lstStyle>
            <a:lvl1pPr>
              <a:defRPr sz="4000">
                <a:solidFill>
                  <a:schemeClr val="accent3">
                    <a:lumOff val="44000"/>
                  </a:schemeClr>
                </a:solidFill>
                <a:latin typeface="+mj-lt"/>
                <a:ea typeface="+mj-ea"/>
                <a:cs typeface="+mj-cs"/>
                <a:sym typeface="Helvetica"/>
              </a:defRPr>
            </a:lvl1pPr>
          </a:lstStyle>
          <a:p>
            <a:r>
              <a:t>Title Text</a:t>
            </a:r>
          </a:p>
        </p:txBody>
      </p:sp>
      <p:sp>
        <p:nvSpPr>
          <p:cNvPr id="9011" name="Body Level One…"/>
          <p:cNvSpPr txBox="1">
            <a:spLocks noGrp="1"/>
          </p:cNvSpPr>
          <p:nvPr>
            <p:ph type="body" sz="quarter" idx="1"/>
          </p:nvPr>
        </p:nvSpPr>
        <p:spPr>
          <a:xfrm>
            <a:off x="1295400" y="2819400"/>
            <a:ext cx="3467100" cy="3352800"/>
          </a:xfrm>
          <a:prstGeom prst="rect">
            <a:avLst/>
          </a:prstGeom>
        </p:spPr>
        <p:txBody>
          <a:bodyPr>
            <a:normAutofit/>
          </a:bodyPr>
          <a:lstStyle>
            <a:lvl1pPr>
              <a:spcBef>
                <a:spcPts val="600"/>
              </a:spcBef>
              <a:buClr>
                <a:srgbClr val="0099CC"/>
              </a:buClr>
              <a:buSzPct val="75000"/>
              <a:buChar char="■"/>
              <a:defRPr sz="2800">
                <a:solidFill>
                  <a:schemeClr val="accent3">
                    <a:lumOff val="44000"/>
                  </a:schemeClr>
                </a:solidFill>
                <a:latin typeface="+mj-lt"/>
                <a:ea typeface="+mj-ea"/>
                <a:cs typeface="+mj-cs"/>
                <a:sym typeface="Helvetica"/>
              </a:defRPr>
            </a:lvl1pPr>
            <a:lvl2pPr marL="790575" indent="-333375">
              <a:spcBef>
                <a:spcPts val="600"/>
              </a:spcBef>
              <a:buClr>
                <a:srgbClr val="0099CC"/>
              </a:buClr>
              <a:buSzPct val="75000"/>
              <a:buChar char="■"/>
              <a:defRPr sz="2800">
                <a:solidFill>
                  <a:schemeClr val="accent3">
                    <a:lumOff val="44000"/>
                  </a:schemeClr>
                </a:solidFill>
                <a:latin typeface="+mj-lt"/>
                <a:ea typeface="+mj-ea"/>
                <a:cs typeface="+mj-cs"/>
                <a:sym typeface="Helvetica"/>
              </a:defRPr>
            </a:lvl2pPr>
            <a:lvl3pPr marL="1234439" indent="-320039">
              <a:spcBef>
                <a:spcPts val="600"/>
              </a:spcBef>
              <a:buClr>
                <a:srgbClr val="0099CC"/>
              </a:buClr>
              <a:buSzPct val="75000"/>
              <a:buChar char="■"/>
              <a:defRPr sz="2800">
                <a:solidFill>
                  <a:schemeClr val="accent3">
                    <a:lumOff val="44000"/>
                  </a:schemeClr>
                </a:solidFill>
                <a:latin typeface="+mj-lt"/>
                <a:ea typeface="+mj-ea"/>
                <a:cs typeface="+mj-cs"/>
                <a:sym typeface="Helvetica"/>
              </a:defRPr>
            </a:lvl3pPr>
            <a:lvl4pPr marL="1727200" indent="-355600">
              <a:spcBef>
                <a:spcPts val="600"/>
              </a:spcBef>
              <a:buClr>
                <a:srgbClr val="0099CC"/>
              </a:buClr>
              <a:buSzPct val="75000"/>
              <a:buChar char="■"/>
              <a:defRPr sz="2800">
                <a:solidFill>
                  <a:schemeClr val="accent3">
                    <a:lumOff val="44000"/>
                  </a:schemeClr>
                </a:solidFill>
                <a:latin typeface="+mj-lt"/>
                <a:ea typeface="+mj-ea"/>
                <a:cs typeface="+mj-cs"/>
                <a:sym typeface="Helvetica"/>
              </a:defRPr>
            </a:lvl4pPr>
            <a:lvl5pPr marL="2184400" indent="-355600">
              <a:spcBef>
                <a:spcPts val="600"/>
              </a:spcBef>
              <a:buClr>
                <a:srgbClr val="0099CC"/>
              </a:buClr>
              <a:buSzPct val="75000"/>
              <a:buChar char="■"/>
              <a:defRPr sz="2800">
                <a:solidFill>
                  <a:schemeClr val="accent3">
                    <a:lumOff val="44000"/>
                  </a:schemeClr>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9012" name="Slide Number"/>
          <p:cNvSpPr txBox="1">
            <a:spLocks noGrp="1"/>
          </p:cNvSpPr>
          <p:nvPr>
            <p:ph type="sldNum" sz="quarter" idx="2"/>
          </p:nvPr>
        </p:nvSpPr>
        <p:spPr>
          <a:xfrm>
            <a:off x="5791200" y="6205321"/>
            <a:ext cx="762000" cy="543358"/>
          </a:xfrm>
          <a:prstGeom prst="rect">
            <a:avLst/>
          </a:prstGeom>
          <a:solidFill>
            <a:srgbClr val="00CC99"/>
          </a:solidFill>
          <a:ln w="57150">
            <a:solidFill>
              <a:srgbClr val="336699"/>
            </a:solidFill>
            <a:miter lim="800000"/>
          </a:ln>
        </p:spPr>
        <p:txBody>
          <a:bodyPr wrap="square" anchor="ctr"/>
          <a:lstStyle>
            <a:lvl1pPr>
              <a:defRPr sz="2800" b="1" i="0">
                <a:solidFill>
                  <a:srgbClr val="000066"/>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324887187"/>
      </p:ext>
    </p:extLst>
  </p:cSld>
  <p:clrMapOvr>
    <a:masterClrMapping/>
  </p:clrMapOvr>
  <p:transition spd="med"/>
</p:sldLayout>
</file>

<file path=ppt/slideLayouts/slideLayout624.xml><?xml version="1.0" encoding="utf-8"?>
<p:sldLayout xmlns:a="http://schemas.openxmlformats.org/drawingml/2006/main" xmlns:r="http://schemas.openxmlformats.org/officeDocument/2006/relationships" xmlns:p="http://schemas.openxmlformats.org/presentationml/2006/main" showMasterSp="0" type="tx">
  <p:cSld name="53_Comparison">
    <p:bg>
      <p:bgPr>
        <a:solidFill>
          <a:srgbClr val="000066"/>
        </a:solidFill>
        <a:effectLst/>
      </p:bgPr>
    </p:bg>
    <p:spTree>
      <p:nvGrpSpPr>
        <p:cNvPr id="1" name=""/>
        <p:cNvGrpSpPr/>
        <p:nvPr/>
      </p:nvGrpSpPr>
      <p:grpSpPr>
        <a:xfrm>
          <a:off x="0" y="0"/>
          <a:ext cx="0" cy="0"/>
          <a:chOff x="0" y="0"/>
          <a:chExt cx="0" cy="0"/>
        </a:xfrm>
      </p:grpSpPr>
      <p:sp>
        <p:nvSpPr>
          <p:cNvPr id="9019" name="Rectangle 3"/>
          <p:cNvSpPr/>
          <p:nvPr/>
        </p:nvSpPr>
        <p:spPr>
          <a:xfrm>
            <a:off x="0" y="22860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20" name="Rectangle 4"/>
          <p:cNvSpPr/>
          <p:nvPr/>
        </p:nvSpPr>
        <p:spPr>
          <a:xfrm>
            <a:off x="533400" y="28194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21" name="Rectangle 5"/>
          <p:cNvSpPr/>
          <p:nvPr/>
        </p:nvSpPr>
        <p:spPr>
          <a:xfrm>
            <a:off x="1981200" y="533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22" name="Rectangle 6"/>
          <p:cNvSpPr/>
          <p:nvPr/>
        </p:nvSpPr>
        <p:spPr>
          <a:xfrm>
            <a:off x="762000" y="1066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23" name="Rectangle 7"/>
          <p:cNvSpPr/>
          <p:nvPr/>
        </p:nvSpPr>
        <p:spPr>
          <a:xfrm>
            <a:off x="1143000" y="685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24" name="Rectangle 8"/>
          <p:cNvSpPr/>
          <p:nvPr/>
        </p:nvSpPr>
        <p:spPr>
          <a:xfrm>
            <a:off x="2362200" y="152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25" name="Rectangle 9"/>
          <p:cNvSpPr/>
          <p:nvPr/>
        </p:nvSpPr>
        <p:spPr>
          <a:xfrm>
            <a:off x="0" y="755650"/>
            <a:ext cx="5867400" cy="762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26" name="Rectangle 10"/>
          <p:cNvSpPr/>
          <p:nvPr/>
        </p:nvSpPr>
        <p:spPr>
          <a:xfrm>
            <a:off x="5715000" y="609600"/>
            <a:ext cx="304800" cy="3048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27" name="Rectangle 11"/>
          <p:cNvSpPr/>
          <p:nvPr/>
        </p:nvSpPr>
        <p:spPr>
          <a:xfrm>
            <a:off x="5562600" y="457200"/>
            <a:ext cx="304800" cy="304800"/>
          </a:xfrm>
          <a:prstGeom prst="rect">
            <a:avLst/>
          </a:prstGeom>
          <a:solidFill>
            <a:srgbClr val="00CC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28" name="Rectangle 12"/>
          <p:cNvSpPr/>
          <p:nvPr/>
        </p:nvSpPr>
        <p:spPr>
          <a:xfrm>
            <a:off x="8458200" y="3962400"/>
            <a:ext cx="381000" cy="3810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29" name="Rectangle 13"/>
          <p:cNvSpPr/>
          <p:nvPr/>
        </p:nvSpPr>
        <p:spPr>
          <a:xfrm>
            <a:off x="8686800" y="3657600"/>
            <a:ext cx="381000" cy="381000"/>
          </a:xfrm>
          <a:prstGeom prst="rect">
            <a:avLst/>
          </a:prstGeom>
          <a:solidFill>
            <a:srgbClr val="0099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9032" name="Group 14"/>
          <p:cNvGrpSpPr/>
          <p:nvPr/>
        </p:nvGrpSpPr>
        <p:grpSpPr>
          <a:xfrm>
            <a:off x="0" y="2286000"/>
            <a:ext cx="1066800" cy="1066800"/>
            <a:chOff x="0" y="0"/>
            <a:chExt cx="1066800" cy="1066800"/>
          </a:xfrm>
        </p:grpSpPr>
        <p:sp>
          <p:nvSpPr>
            <p:cNvPr id="9030" name="Rectangle 15"/>
            <p:cNvSpPr/>
            <p:nvPr/>
          </p:nvSpPr>
          <p:spPr>
            <a:xfrm>
              <a:off x="0" y="0"/>
              <a:ext cx="533400" cy="533400"/>
            </a:xfrm>
            <a:prstGeom prst="rect">
              <a:avLst/>
            </a:prstGeom>
            <a:solidFill>
              <a:srgbClr val="00CC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31" name="Rectangle 16"/>
            <p:cNvSpPr/>
            <p:nvPr/>
          </p:nvSpPr>
          <p:spPr>
            <a:xfrm>
              <a:off x="533400" y="533400"/>
              <a:ext cx="533400" cy="5334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9037" name="Group 21"/>
          <p:cNvGrpSpPr/>
          <p:nvPr/>
        </p:nvGrpSpPr>
        <p:grpSpPr>
          <a:xfrm>
            <a:off x="762000" y="152400"/>
            <a:ext cx="1981200" cy="1295400"/>
            <a:chOff x="0" y="0"/>
            <a:chExt cx="1981200" cy="1295400"/>
          </a:xfrm>
        </p:grpSpPr>
        <p:sp>
          <p:nvSpPr>
            <p:cNvPr id="9033" name="Rectangle 22"/>
            <p:cNvSpPr/>
            <p:nvPr/>
          </p:nvSpPr>
          <p:spPr>
            <a:xfrm>
              <a:off x="1219200" y="3810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34" name="Rectangle 23"/>
            <p:cNvSpPr/>
            <p:nvPr/>
          </p:nvSpPr>
          <p:spPr>
            <a:xfrm>
              <a:off x="0" y="9144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35" name="Rectangle 24"/>
            <p:cNvSpPr/>
            <p:nvPr/>
          </p:nvSpPr>
          <p:spPr>
            <a:xfrm>
              <a:off x="381000" y="533400"/>
              <a:ext cx="381000" cy="381000"/>
            </a:xfrm>
            <a:prstGeom prst="rect">
              <a:avLst/>
            </a:prstGeom>
            <a:solidFill>
              <a:srgbClr val="339966"/>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36" name="Rectangle 25"/>
            <p:cNvSpPr/>
            <p:nvPr/>
          </p:nvSpPr>
          <p:spPr>
            <a:xfrm>
              <a:off x="1600200" y="0"/>
              <a:ext cx="381000" cy="3810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9038" name="Title Text"/>
          <p:cNvSpPr txBox="1">
            <a:spLocks noGrp="1"/>
          </p:cNvSpPr>
          <p:nvPr>
            <p:ph type="title"/>
          </p:nvPr>
        </p:nvSpPr>
        <p:spPr>
          <a:xfrm>
            <a:off x="457200" y="274638"/>
            <a:ext cx="8229600" cy="1143001"/>
          </a:xfrm>
          <a:prstGeom prst="rect">
            <a:avLst/>
          </a:prstGeom>
        </p:spPr>
        <p:txBody>
          <a:bodyPr anchor="ctr"/>
          <a:lstStyle>
            <a:lvl1pPr>
              <a:defRPr sz="4000">
                <a:solidFill>
                  <a:schemeClr val="accent3">
                    <a:lumOff val="44000"/>
                  </a:schemeClr>
                </a:solidFill>
                <a:latin typeface="+mj-lt"/>
                <a:ea typeface="+mj-ea"/>
                <a:cs typeface="+mj-cs"/>
                <a:sym typeface="Helvetica"/>
              </a:defRPr>
            </a:lvl1pPr>
          </a:lstStyle>
          <a:p>
            <a:r>
              <a:t>Title Text</a:t>
            </a:r>
          </a:p>
        </p:txBody>
      </p:sp>
      <p:sp>
        <p:nvSpPr>
          <p:cNvPr id="9039"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chemeClr val="accent3">
                    <a:lumOff val="44000"/>
                  </a:schemeClr>
                </a:solidFill>
                <a:latin typeface="+mj-lt"/>
                <a:ea typeface="+mj-ea"/>
                <a:cs typeface="+mj-cs"/>
                <a:sym typeface="Helvetica"/>
              </a:defRPr>
            </a:lvl1pPr>
            <a:lvl2pPr marL="0" indent="457200">
              <a:spcBef>
                <a:spcPts val="500"/>
              </a:spcBef>
              <a:buSzTx/>
              <a:buNone/>
              <a:defRPr sz="2400" b="1">
                <a:solidFill>
                  <a:schemeClr val="accent3">
                    <a:lumOff val="44000"/>
                  </a:schemeClr>
                </a:solidFill>
                <a:latin typeface="+mj-lt"/>
                <a:ea typeface="+mj-ea"/>
                <a:cs typeface="+mj-cs"/>
                <a:sym typeface="Helvetica"/>
              </a:defRPr>
            </a:lvl2pPr>
            <a:lvl3pPr marL="0" indent="914400">
              <a:spcBef>
                <a:spcPts val="500"/>
              </a:spcBef>
              <a:buSzTx/>
              <a:buNone/>
              <a:defRPr sz="2400" b="1">
                <a:solidFill>
                  <a:schemeClr val="accent3">
                    <a:lumOff val="44000"/>
                  </a:schemeClr>
                </a:solidFill>
                <a:latin typeface="+mj-lt"/>
                <a:ea typeface="+mj-ea"/>
                <a:cs typeface="+mj-cs"/>
                <a:sym typeface="Helvetica"/>
              </a:defRPr>
            </a:lvl3pPr>
            <a:lvl4pPr marL="0" indent="1371600">
              <a:spcBef>
                <a:spcPts val="500"/>
              </a:spcBef>
              <a:buSzTx/>
              <a:buNone/>
              <a:defRPr sz="2400" b="1">
                <a:solidFill>
                  <a:schemeClr val="accent3">
                    <a:lumOff val="44000"/>
                  </a:schemeClr>
                </a:solidFill>
                <a:latin typeface="+mj-lt"/>
                <a:ea typeface="+mj-ea"/>
                <a:cs typeface="+mj-cs"/>
                <a:sym typeface="Helvetica"/>
              </a:defRPr>
            </a:lvl4pPr>
            <a:lvl5pPr marL="0" indent="1828800">
              <a:spcBef>
                <a:spcPts val="500"/>
              </a:spcBef>
              <a:buSzTx/>
              <a:buNone/>
              <a:defRPr sz="2400" b="1">
                <a:solidFill>
                  <a:schemeClr val="accent3">
                    <a:lumOff val="44000"/>
                  </a:schemeClr>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9040"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solidFill>
                  <a:schemeClr val="accent3">
                    <a:lumOff val="44000"/>
                  </a:schemeClr>
                </a:solidFill>
                <a:latin typeface="+mj-lt"/>
                <a:ea typeface="+mj-ea"/>
                <a:cs typeface="+mj-cs"/>
                <a:sym typeface="Helvetica"/>
              </a:defRPr>
            </a:pPr>
            <a:endParaRPr/>
          </a:p>
        </p:txBody>
      </p:sp>
      <p:sp>
        <p:nvSpPr>
          <p:cNvPr id="9041" name="Slide Number"/>
          <p:cNvSpPr txBox="1">
            <a:spLocks noGrp="1"/>
          </p:cNvSpPr>
          <p:nvPr>
            <p:ph type="sldNum" sz="quarter" idx="2"/>
          </p:nvPr>
        </p:nvSpPr>
        <p:spPr>
          <a:xfrm>
            <a:off x="5791200" y="6205321"/>
            <a:ext cx="762000" cy="543358"/>
          </a:xfrm>
          <a:prstGeom prst="rect">
            <a:avLst/>
          </a:prstGeom>
          <a:solidFill>
            <a:srgbClr val="00CC99"/>
          </a:solidFill>
          <a:ln w="57150">
            <a:solidFill>
              <a:srgbClr val="336699"/>
            </a:solidFill>
            <a:miter lim="800000"/>
          </a:ln>
        </p:spPr>
        <p:txBody>
          <a:bodyPr wrap="square" anchor="ctr"/>
          <a:lstStyle>
            <a:lvl1pPr>
              <a:defRPr sz="2800" b="1" i="0">
                <a:solidFill>
                  <a:srgbClr val="000066"/>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074454286"/>
      </p:ext>
    </p:extLst>
  </p:cSld>
  <p:clrMapOvr>
    <a:masterClrMapping/>
  </p:clrMapOvr>
  <p:transition spd="med"/>
</p:sldLayout>
</file>

<file path=ppt/slideLayouts/slideLayout625.xml><?xml version="1.0" encoding="utf-8"?>
<p:sldLayout xmlns:a="http://schemas.openxmlformats.org/drawingml/2006/main" xmlns:r="http://schemas.openxmlformats.org/officeDocument/2006/relationships" xmlns:p="http://schemas.openxmlformats.org/presentationml/2006/main" showMasterSp="0" type="tx">
  <p:cSld name="54_Title Only">
    <p:bg>
      <p:bgPr>
        <a:solidFill>
          <a:srgbClr val="000066"/>
        </a:solidFill>
        <a:effectLst/>
      </p:bgPr>
    </p:bg>
    <p:spTree>
      <p:nvGrpSpPr>
        <p:cNvPr id="1" name=""/>
        <p:cNvGrpSpPr/>
        <p:nvPr/>
      </p:nvGrpSpPr>
      <p:grpSpPr>
        <a:xfrm>
          <a:off x="0" y="0"/>
          <a:ext cx="0" cy="0"/>
          <a:chOff x="0" y="0"/>
          <a:chExt cx="0" cy="0"/>
        </a:xfrm>
      </p:grpSpPr>
      <p:sp>
        <p:nvSpPr>
          <p:cNvPr id="9048" name="Rectangle 3"/>
          <p:cNvSpPr/>
          <p:nvPr/>
        </p:nvSpPr>
        <p:spPr>
          <a:xfrm>
            <a:off x="0" y="22860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49" name="Rectangle 4"/>
          <p:cNvSpPr/>
          <p:nvPr/>
        </p:nvSpPr>
        <p:spPr>
          <a:xfrm>
            <a:off x="533400" y="28194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50" name="Rectangle 5"/>
          <p:cNvSpPr/>
          <p:nvPr/>
        </p:nvSpPr>
        <p:spPr>
          <a:xfrm>
            <a:off x="1981200" y="533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51" name="Rectangle 6"/>
          <p:cNvSpPr/>
          <p:nvPr/>
        </p:nvSpPr>
        <p:spPr>
          <a:xfrm>
            <a:off x="762000" y="1066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52" name="Rectangle 7"/>
          <p:cNvSpPr/>
          <p:nvPr/>
        </p:nvSpPr>
        <p:spPr>
          <a:xfrm>
            <a:off x="1143000" y="685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53" name="Rectangle 8"/>
          <p:cNvSpPr/>
          <p:nvPr/>
        </p:nvSpPr>
        <p:spPr>
          <a:xfrm>
            <a:off x="2362200" y="152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54" name="Rectangle 9"/>
          <p:cNvSpPr/>
          <p:nvPr/>
        </p:nvSpPr>
        <p:spPr>
          <a:xfrm>
            <a:off x="0" y="755650"/>
            <a:ext cx="5867400" cy="762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55" name="Rectangle 10"/>
          <p:cNvSpPr/>
          <p:nvPr/>
        </p:nvSpPr>
        <p:spPr>
          <a:xfrm>
            <a:off x="5715000" y="609600"/>
            <a:ext cx="304800" cy="3048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56" name="Rectangle 11"/>
          <p:cNvSpPr/>
          <p:nvPr/>
        </p:nvSpPr>
        <p:spPr>
          <a:xfrm>
            <a:off x="5562600" y="457200"/>
            <a:ext cx="304800" cy="304800"/>
          </a:xfrm>
          <a:prstGeom prst="rect">
            <a:avLst/>
          </a:prstGeom>
          <a:solidFill>
            <a:srgbClr val="00CC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57" name="Rectangle 12"/>
          <p:cNvSpPr/>
          <p:nvPr/>
        </p:nvSpPr>
        <p:spPr>
          <a:xfrm>
            <a:off x="8458200" y="3962400"/>
            <a:ext cx="381000" cy="3810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58" name="Rectangle 13"/>
          <p:cNvSpPr/>
          <p:nvPr/>
        </p:nvSpPr>
        <p:spPr>
          <a:xfrm>
            <a:off x="8686800" y="3657600"/>
            <a:ext cx="381000" cy="381000"/>
          </a:xfrm>
          <a:prstGeom prst="rect">
            <a:avLst/>
          </a:prstGeom>
          <a:solidFill>
            <a:srgbClr val="0099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9061" name="Group 14"/>
          <p:cNvGrpSpPr/>
          <p:nvPr/>
        </p:nvGrpSpPr>
        <p:grpSpPr>
          <a:xfrm>
            <a:off x="0" y="2286000"/>
            <a:ext cx="1066800" cy="1066800"/>
            <a:chOff x="0" y="0"/>
            <a:chExt cx="1066800" cy="1066800"/>
          </a:xfrm>
        </p:grpSpPr>
        <p:sp>
          <p:nvSpPr>
            <p:cNvPr id="9059" name="Rectangle 15"/>
            <p:cNvSpPr/>
            <p:nvPr/>
          </p:nvSpPr>
          <p:spPr>
            <a:xfrm>
              <a:off x="0" y="0"/>
              <a:ext cx="533400" cy="533400"/>
            </a:xfrm>
            <a:prstGeom prst="rect">
              <a:avLst/>
            </a:prstGeom>
            <a:solidFill>
              <a:srgbClr val="00CC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60" name="Rectangle 16"/>
            <p:cNvSpPr/>
            <p:nvPr/>
          </p:nvSpPr>
          <p:spPr>
            <a:xfrm>
              <a:off x="533400" y="533400"/>
              <a:ext cx="533400" cy="5334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9066" name="Group 21"/>
          <p:cNvGrpSpPr/>
          <p:nvPr/>
        </p:nvGrpSpPr>
        <p:grpSpPr>
          <a:xfrm>
            <a:off x="762000" y="152400"/>
            <a:ext cx="1981200" cy="1295400"/>
            <a:chOff x="0" y="0"/>
            <a:chExt cx="1981200" cy="1295400"/>
          </a:xfrm>
        </p:grpSpPr>
        <p:sp>
          <p:nvSpPr>
            <p:cNvPr id="9062" name="Rectangle 22"/>
            <p:cNvSpPr/>
            <p:nvPr/>
          </p:nvSpPr>
          <p:spPr>
            <a:xfrm>
              <a:off x="1219200" y="3810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63" name="Rectangle 23"/>
            <p:cNvSpPr/>
            <p:nvPr/>
          </p:nvSpPr>
          <p:spPr>
            <a:xfrm>
              <a:off x="0" y="9144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64" name="Rectangle 24"/>
            <p:cNvSpPr/>
            <p:nvPr/>
          </p:nvSpPr>
          <p:spPr>
            <a:xfrm>
              <a:off x="381000" y="533400"/>
              <a:ext cx="381000" cy="381000"/>
            </a:xfrm>
            <a:prstGeom prst="rect">
              <a:avLst/>
            </a:prstGeom>
            <a:solidFill>
              <a:srgbClr val="339966"/>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65" name="Rectangle 25"/>
            <p:cNvSpPr/>
            <p:nvPr/>
          </p:nvSpPr>
          <p:spPr>
            <a:xfrm>
              <a:off x="1600200" y="0"/>
              <a:ext cx="381000" cy="3810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9067" name="Title Text"/>
          <p:cNvSpPr txBox="1">
            <a:spLocks noGrp="1"/>
          </p:cNvSpPr>
          <p:nvPr>
            <p:ph type="title"/>
          </p:nvPr>
        </p:nvSpPr>
        <p:spPr>
          <a:xfrm>
            <a:off x="1295400" y="1219200"/>
            <a:ext cx="7086600" cy="1447800"/>
          </a:xfrm>
          <a:prstGeom prst="rect">
            <a:avLst/>
          </a:prstGeom>
        </p:spPr>
        <p:txBody>
          <a:bodyPr anchor="ctr"/>
          <a:lstStyle>
            <a:lvl1pPr>
              <a:defRPr sz="4000">
                <a:solidFill>
                  <a:schemeClr val="accent3">
                    <a:lumOff val="44000"/>
                  </a:schemeClr>
                </a:solidFill>
                <a:latin typeface="+mj-lt"/>
                <a:ea typeface="+mj-ea"/>
                <a:cs typeface="+mj-cs"/>
                <a:sym typeface="Helvetica"/>
              </a:defRPr>
            </a:lvl1pPr>
          </a:lstStyle>
          <a:p>
            <a:r>
              <a:t>Title Text</a:t>
            </a:r>
          </a:p>
        </p:txBody>
      </p:sp>
      <p:sp>
        <p:nvSpPr>
          <p:cNvPr id="9068" name="Slide Number"/>
          <p:cNvSpPr txBox="1">
            <a:spLocks noGrp="1"/>
          </p:cNvSpPr>
          <p:nvPr>
            <p:ph type="sldNum" sz="quarter" idx="2"/>
          </p:nvPr>
        </p:nvSpPr>
        <p:spPr>
          <a:xfrm>
            <a:off x="5791200" y="6205321"/>
            <a:ext cx="762000" cy="543358"/>
          </a:xfrm>
          <a:prstGeom prst="rect">
            <a:avLst/>
          </a:prstGeom>
          <a:solidFill>
            <a:srgbClr val="00CC99"/>
          </a:solidFill>
          <a:ln w="57150">
            <a:solidFill>
              <a:srgbClr val="336699"/>
            </a:solidFill>
            <a:miter lim="800000"/>
          </a:ln>
        </p:spPr>
        <p:txBody>
          <a:bodyPr wrap="square" anchor="ctr"/>
          <a:lstStyle>
            <a:lvl1pPr>
              <a:defRPr sz="2800" b="1" i="0">
                <a:solidFill>
                  <a:srgbClr val="000066"/>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253736937"/>
      </p:ext>
    </p:extLst>
  </p:cSld>
  <p:clrMapOvr>
    <a:masterClrMapping/>
  </p:clrMapOvr>
  <p:transition spd="med"/>
</p:sldLayout>
</file>

<file path=ppt/slideLayouts/slideLayout626.xml><?xml version="1.0" encoding="utf-8"?>
<p:sldLayout xmlns:a="http://schemas.openxmlformats.org/drawingml/2006/main" xmlns:r="http://schemas.openxmlformats.org/officeDocument/2006/relationships" xmlns:p="http://schemas.openxmlformats.org/presentationml/2006/main" showMasterSp="0" type="tx">
  <p:cSld name="56_Blank">
    <p:bg>
      <p:bgPr>
        <a:solidFill>
          <a:srgbClr val="000066"/>
        </a:solidFill>
        <a:effectLst/>
      </p:bgPr>
    </p:bg>
    <p:spTree>
      <p:nvGrpSpPr>
        <p:cNvPr id="1" name=""/>
        <p:cNvGrpSpPr/>
        <p:nvPr/>
      </p:nvGrpSpPr>
      <p:grpSpPr>
        <a:xfrm>
          <a:off x="0" y="0"/>
          <a:ext cx="0" cy="0"/>
          <a:chOff x="0" y="0"/>
          <a:chExt cx="0" cy="0"/>
        </a:xfrm>
      </p:grpSpPr>
      <p:sp>
        <p:nvSpPr>
          <p:cNvPr id="9075" name="Rectangle 3"/>
          <p:cNvSpPr/>
          <p:nvPr/>
        </p:nvSpPr>
        <p:spPr>
          <a:xfrm>
            <a:off x="0" y="22860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76" name="Rectangle 4"/>
          <p:cNvSpPr/>
          <p:nvPr/>
        </p:nvSpPr>
        <p:spPr>
          <a:xfrm>
            <a:off x="533400" y="28194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77" name="Rectangle 5"/>
          <p:cNvSpPr/>
          <p:nvPr/>
        </p:nvSpPr>
        <p:spPr>
          <a:xfrm>
            <a:off x="1981200" y="533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78" name="Rectangle 6"/>
          <p:cNvSpPr/>
          <p:nvPr/>
        </p:nvSpPr>
        <p:spPr>
          <a:xfrm>
            <a:off x="762000" y="1066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79" name="Rectangle 7"/>
          <p:cNvSpPr/>
          <p:nvPr/>
        </p:nvSpPr>
        <p:spPr>
          <a:xfrm>
            <a:off x="1143000" y="685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80" name="Rectangle 8"/>
          <p:cNvSpPr/>
          <p:nvPr/>
        </p:nvSpPr>
        <p:spPr>
          <a:xfrm>
            <a:off x="2362200" y="152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81" name="Rectangle 9"/>
          <p:cNvSpPr/>
          <p:nvPr/>
        </p:nvSpPr>
        <p:spPr>
          <a:xfrm>
            <a:off x="0" y="755650"/>
            <a:ext cx="5867400" cy="762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82" name="Rectangle 10"/>
          <p:cNvSpPr/>
          <p:nvPr/>
        </p:nvSpPr>
        <p:spPr>
          <a:xfrm>
            <a:off x="5715000" y="609600"/>
            <a:ext cx="304800" cy="3048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83" name="Rectangle 11"/>
          <p:cNvSpPr/>
          <p:nvPr/>
        </p:nvSpPr>
        <p:spPr>
          <a:xfrm>
            <a:off x="5562600" y="457200"/>
            <a:ext cx="304800" cy="304800"/>
          </a:xfrm>
          <a:prstGeom prst="rect">
            <a:avLst/>
          </a:prstGeom>
          <a:solidFill>
            <a:srgbClr val="00CC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84" name="Rectangle 12"/>
          <p:cNvSpPr/>
          <p:nvPr/>
        </p:nvSpPr>
        <p:spPr>
          <a:xfrm>
            <a:off x="8458200" y="3962400"/>
            <a:ext cx="381000" cy="3810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85" name="Rectangle 13"/>
          <p:cNvSpPr/>
          <p:nvPr/>
        </p:nvSpPr>
        <p:spPr>
          <a:xfrm>
            <a:off x="8686800" y="3657600"/>
            <a:ext cx="381000" cy="381000"/>
          </a:xfrm>
          <a:prstGeom prst="rect">
            <a:avLst/>
          </a:prstGeom>
          <a:solidFill>
            <a:srgbClr val="0099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9088" name="Group 14"/>
          <p:cNvGrpSpPr/>
          <p:nvPr/>
        </p:nvGrpSpPr>
        <p:grpSpPr>
          <a:xfrm>
            <a:off x="0" y="2286000"/>
            <a:ext cx="1066800" cy="1066800"/>
            <a:chOff x="0" y="0"/>
            <a:chExt cx="1066800" cy="1066800"/>
          </a:xfrm>
        </p:grpSpPr>
        <p:sp>
          <p:nvSpPr>
            <p:cNvPr id="9086" name="Rectangle 15"/>
            <p:cNvSpPr/>
            <p:nvPr/>
          </p:nvSpPr>
          <p:spPr>
            <a:xfrm>
              <a:off x="0" y="0"/>
              <a:ext cx="533400" cy="533400"/>
            </a:xfrm>
            <a:prstGeom prst="rect">
              <a:avLst/>
            </a:prstGeom>
            <a:solidFill>
              <a:srgbClr val="00CC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87" name="Rectangle 16"/>
            <p:cNvSpPr/>
            <p:nvPr/>
          </p:nvSpPr>
          <p:spPr>
            <a:xfrm>
              <a:off x="533400" y="533400"/>
              <a:ext cx="533400" cy="5334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9093" name="Group 21"/>
          <p:cNvGrpSpPr/>
          <p:nvPr/>
        </p:nvGrpSpPr>
        <p:grpSpPr>
          <a:xfrm>
            <a:off x="762000" y="152400"/>
            <a:ext cx="1981200" cy="1295400"/>
            <a:chOff x="0" y="0"/>
            <a:chExt cx="1981200" cy="1295400"/>
          </a:xfrm>
        </p:grpSpPr>
        <p:sp>
          <p:nvSpPr>
            <p:cNvPr id="9089" name="Rectangle 22"/>
            <p:cNvSpPr/>
            <p:nvPr/>
          </p:nvSpPr>
          <p:spPr>
            <a:xfrm>
              <a:off x="1219200" y="3810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90" name="Rectangle 23"/>
            <p:cNvSpPr/>
            <p:nvPr/>
          </p:nvSpPr>
          <p:spPr>
            <a:xfrm>
              <a:off x="0" y="9144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91" name="Rectangle 24"/>
            <p:cNvSpPr/>
            <p:nvPr/>
          </p:nvSpPr>
          <p:spPr>
            <a:xfrm>
              <a:off x="381000" y="533400"/>
              <a:ext cx="381000" cy="381000"/>
            </a:xfrm>
            <a:prstGeom prst="rect">
              <a:avLst/>
            </a:prstGeom>
            <a:solidFill>
              <a:srgbClr val="339966"/>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92" name="Rectangle 25"/>
            <p:cNvSpPr/>
            <p:nvPr/>
          </p:nvSpPr>
          <p:spPr>
            <a:xfrm>
              <a:off x="1600200" y="0"/>
              <a:ext cx="381000" cy="3810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9094" name="Slide Number"/>
          <p:cNvSpPr txBox="1">
            <a:spLocks noGrp="1"/>
          </p:cNvSpPr>
          <p:nvPr>
            <p:ph type="sldNum" sz="quarter" idx="2"/>
          </p:nvPr>
        </p:nvSpPr>
        <p:spPr>
          <a:xfrm>
            <a:off x="5791200" y="6205321"/>
            <a:ext cx="762000" cy="543358"/>
          </a:xfrm>
          <a:prstGeom prst="rect">
            <a:avLst/>
          </a:prstGeom>
          <a:solidFill>
            <a:srgbClr val="00CC99"/>
          </a:solidFill>
          <a:ln w="57150">
            <a:solidFill>
              <a:srgbClr val="336699"/>
            </a:solidFill>
            <a:miter lim="800000"/>
          </a:ln>
        </p:spPr>
        <p:txBody>
          <a:bodyPr wrap="square" anchor="ctr"/>
          <a:lstStyle>
            <a:lvl1pPr>
              <a:defRPr sz="2800" b="1" i="0">
                <a:solidFill>
                  <a:srgbClr val="000066"/>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749104666"/>
      </p:ext>
    </p:extLst>
  </p:cSld>
  <p:clrMapOvr>
    <a:masterClrMapping/>
  </p:clrMapOvr>
  <p:transition spd="med"/>
</p:sldLayout>
</file>

<file path=ppt/slideLayouts/slideLayout627.xml><?xml version="1.0" encoding="utf-8"?>
<p:sldLayout xmlns:a="http://schemas.openxmlformats.org/drawingml/2006/main" xmlns:r="http://schemas.openxmlformats.org/officeDocument/2006/relationships" xmlns:p="http://schemas.openxmlformats.org/presentationml/2006/main" showMasterSp="0" type="tx">
  <p:cSld name="53_Content with Caption">
    <p:bg>
      <p:bgPr>
        <a:solidFill>
          <a:srgbClr val="000066"/>
        </a:solidFill>
        <a:effectLst/>
      </p:bgPr>
    </p:bg>
    <p:spTree>
      <p:nvGrpSpPr>
        <p:cNvPr id="1" name=""/>
        <p:cNvGrpSpPr/>
        <p:nvPr/>
      </p:nvGrpSpPr>
      <p:grpSpPr>
        <a:xfrm>
          <a:off x="0" y="0"/>
          <a:ext cx="0" cy="0"/>
          <a:chOff x="0" y="0"/>
          <a:chExt cx="0" cy="0"/>
        </a:xfrm>
      </p:grpSpPr>
      <p:sp>
        <p:nvSpPr>
          <p:cNvPr id="9101" name="Rectangle 3"/>
          <p:cNvSpPr/>
          <p:nvPr/>
        </p:nvSpPr>
        <p:spPr>
          <a:xfrm>
            <a:off x="0" y="22860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02" name="Rectangle 4"/>
          <p:cNvSpPr/>
          <p:nvPr/>
        </p:nvSpPr>
        <p:spPr>
          <a:xfrm>
            <a:off x="533400" y="28194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03" name="Rectangle 5"/>
          <p:cNvSpPr/>
          <p:nvPr/>
        </p:nvSpPr>
        <p:spPr>
          <a:xfrm>
            <a:off x="1981200" y="533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04" name="Rectangle 6"/>
          <p:cNvSpPr/>
          <p:nvPr/>
        </p:nvSpPr>
        <p:spPr>
          <a:xfrm>
            <a:off x="762000" y="1066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05" name="Rectangle 7"/>
          <p:cNvSpPr/>
          <p:nvPr/>
        </p:nvSpPr>
        <p:spPr>
          <a:xfrm>
            <a:off x="1143000" y="685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06" name="Rectangle 8"/>
          <p:cNvSpPr/>
          <p:nvPr/>
        </p:nvSpPr>
        <p:spPr>
          <a:xfrm>
            <a:off x="2362200" y="152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07" name="Rectangle 9"/>
          <p:cNvSpPr/>
          <p:nvPr/>
        </p:nvSpPr>
        <p:spPr>
          <a:xfrm>
            <a:off x="0" y="755650"/>
            <a:ext cx="5867400" cy="762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08" name="Rectangle 10"/>
          <p:cNvSpPr/>
          <p:nvPr/>
        </p:nvSpPr>
        <p:spPr>
          <a:xfrm>
            <a:off x="5715000" y="609600"/>
            <a:ext cx="304800" cy="3048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09" name="Rectangle 11"/>
          <p:cNvSpPr/>
          <p:nvPr/>
        </p:nvSpPr>
        <p:spPr>
          <a:xfrm>
            <a:off x="5562600" y="457200"/>
            <a:ext cx="304800" cy="304800"/>
          </a:xfrm>
          <a:prstGeom prst="rect">
            <a:avLst/>
          </a:prstGeom>
          <a:solidFill>
            <a:srgbClr val="00CC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10" name="Rectangle 12"/>
          <p:cNvSpPr/>
          <p:nvPr/>
        </p:nvSpPr>
        <p:spPr>
          <a:xfrm>
            <a:off x="8458200" y="3962400"/>
            <a:ext cx="381000" cy="3810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11" name="Rectangle 13"/>
          <p:cNvSpPr/>
          <p:nvPr/>
        </p:nvSpPr>
        <p:spPr>
          <a:xfrm>
            <a:off x="8686800" y="3657600"/>
            <a:ext cx="381000" cy="381000"/>
          </a:xfrm>
          <a:prstGeom prst="rect">
            <a:avLst/>
          </a:prstGeom>
          <a:solidFill>
            <a:srgbClr val="0099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9114" name="Group 14"/>
          <p:cNvGrpSpPr/>
          <p:nvPr/>
        </p:nvGrpSpPr>
        <p:grpSpPr>
          <a:xfrm>
            <a:off x="0" y="2286000"/>
            <a:ext cx="1066800" cy="1066800"/>
            <a:chOff x="0" y="0"/>
            <a:chExt cx="1066800" cy="1066800"/>
          </a:xfrm>
        </p:grpSpPr>
        <p:sp>
          <p:nvSpPr>
            <p:cNvPr id="9112" name="Rectangle 15"/>
            <p:cNvSpPr/>
            <p:nvPr/>
          </p:nvSpPr>
          <p:spPr>
            <a:xfrm>
              <a:off x="0" y="0"/>
              <a:ext cx="533400" cy="533400"/>
            </a:xfrm>
            <a:prstGeom prst="rect">
              <a:avLst/>
            </a:prstGeom>
            <a:solidFill>
              <a:srgbClr val="00CC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13" name="Rectangle 16"/>
            <p:cNvSpPr/>
            <p:nvPr/>
          </p:nvSpPr>
          <p:spPr>
            <a:xfrm>
              <a:off x="533400" y="533400"/>
              <a:ext cx="533400" cy="5334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9119" name="Group 21"/>
          <p:cNvGrpSpPr/>
          <p:nvPr/>
        </p:nvGrpSpPr>
        <p:grpSpPr>
          <a:xfrm>
            <a:off x="762000" y="152400"/>
            <a:ext cx="1981200" cy="1295400"/>
            <a:chOff x="0" y="0"/>
            <a:chExt cx="1981200" cy="1295400"/>
          </a:xfrm>
        </p:grpSpPr>
        <p:sp>
          <p:nvSpPr>
            <p:cNvPr id="9115" name="Rectangle 22"/>
            <p:cNvSpPr/>
            <p:nvPr/>
          </p:nvSpPr>
          <p:spPr>
            <a:xfrm>
              <a:off x="1219200" y="3810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16" name="Rectangle 23"/>
            <p:cNvSpPr/>
            <p:nvPr/>
          </p:nvSpPr>
          <p:spPr>
            <a:xfrm>
              <a:off x="0" y="9144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17" name="Rectangle 24"/>
            <p:cNvSpPr/>
            <p:nvPr/>
          </p:nvSpPr>
          <p:spPr>
            <a:xfrm>
              <a:off x="381000" y="533400"/>
              <a:ext cx="381000" cy="381000"/>
            </a:xfrm>
            <a:prstGeom prst="rect">
              <a:avLst/>
            </a:prstGeom>
            <a:solidFill>
              <a:srgbClr val="339966"/>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18" name="Rectangle 25"/>
            <p:cNvSpPr/>
            <p:nvPr/>
          </p:nvSpPr>
          <p:spPr>
            <a:xfrm>
              <a:off x="1600200" y="0"/>
              <a:ext cx="381000" cy="3810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9120" name="Title Text"/>
          <p:cNvSpPr txBox="1">
            <a:spLocks noGrp="1"/>
          </p:cNvSpPr>
          <p:nvPr>
            <p:ph type="title"/>
          </p:nvPr>
        </p:nvSpPr>
        <p:spPr>
          <a:xfrm>
            <a:off x="457200" y="273050"/>
            <a:ext cx="3008314" cy="1162050"/>
          </a:xfrm>
          <a:prstGeom prst="rect">
            <a:avLst/>
          </a:prstGeom>
        </p:spPr>
        <p:txBody>
          <a:bodyPr/>
          <a:lstStyle>
            <a:lvl1pPr>
              <a:defRPr sz="2000" b="1">
                <a:solidFill>
                  <a:schemeClr val="accent3">
                    <a:lumOff val="44000"/>
                  </a:schemeClr>
                </a:solidFill>
                <a:latin typeface="+mj-lt"/>
                <a:ea typeface="+mj-ea"/>
                <a:cs typeface="+mj-cs"/>
                <a:sym typeface="Helvetica"/>
              </a:defRPr>
            </a:lvl1pPr>
          </a:lstStyle>
          <a:p>
            <a:r>
              <a:t>Title Text</a:t>
            </a:r>
          </a:p>
        </p:txBody>
      </p:sp>
      <p:sp>
        <p:nvSpPr>
          <p:cNvPr id="9121" name="Body Level One…"/>
          <p:cNvSpPr txBox="1">
            <a:spLocks noGrp="1"/>
          </p:cNvSpPr>
          <p:nvPr>
            <p:ph type="body" idx="1"/>
          </p:nvPr>
        </p:nvSpPr>
        <p:spPr>
          <a:xfrm>
            <a:off x="3575050" y="273050"/>
            <a:ext cx="5111750" cy="5853113"/>
          </a:xfrm>
          <a:prstGeom prst="rect">
            <a:avLst/>
          </a:prstGeom>
        </p:spPr>
        <p:txBody>
          <a:bodyPr>
            <a:normAutofit/>
          </a:bodyPr>
          <a:lstStyle>
            <a:lvl1pPr>
              <a:buClr>
                <a:srgbClr val="0099CC"/>
              </a:buClr>
              <a:buSzPct val="75000"/>
              <a:buChar char="■"/>
              <a:defRPr>
                <a:solidFill>
                  <a:schemeClr val="accent3">
                    <a:lumOff val="44000"/>
                  </a:schemeClr>
                </a:solidFill>
                <a:latin typeface="+mj-lt"/>
                <a:ea typeface="+mj-ea"/>
                <a:cs typeface="+mj-cs"/>
                <a:sym typeface="Helvetica"/>
              </a:defRPr>
            </a:lvl1pPr>
            <a:lvl2pPr>
              <a:buClr>
                <a:srgbClr val="0099CC"/>
              </a:buClr>
              <a:buSzPct val="75000"/>
              <a:buChar char="■"/>
              <a:defRPr>
                <a:solidFill>
                  <a:schemeClr val="accent3">
                    <a:lumOff val="44000"/>
                  </a:schemeClr>
                </a:solidFill>
                <a:latin typeface="+mj-lt"/>
                <a:ea typeface="+mj-ea"/>
                <a:cs typeface="+mj-cs"/>
                <a:sym typeface="Helvetica"/>
              </a:defRPr>
            </a:lvl2pPr>
            <a:lvl3pPr>
              <a:buClr>
                <a:srgbClr val="0099CC"/>
              </a:buClr>
              <a:buSzPct val="75000"/>
              <a:buChar char="■"/>
              <a:defRPr>
                <a:solidFill>
                  <a:schemeClr val="accent3">
                    <a:lumOff val="44000"/>
                  </a:schemeClr>
                </a:solidFill>
                <a:latin typeface="+mj-lt"/>
                <a:ea typeface="+mj-ea"/>
                <a:cs typeface="+mj-cs"/>
                <a:sym typeface="Helvetica"/>
              </a:defRPr>
            </a:lvl3pPr>
            <a:lvl4pPr>
              <a:buClr>
                <a:srgbClr val="0099CC"/>
              </a:buClr>
              <a:buSzPct val="75000"/>
              <a:buChar char="■"/>
              <a:defRPr>
                <a:solidFill>
                  <a:schemeClr val="accent3">
                    <a:lumOff val="44000"/>
                  </a:schemeClr>
                </a:solidFill>
                <a:latin typeface="+mj-lt"/>
                <a:ea typeface="+mj-ea"/>
                <a:cs typeface="+mj-cs"/>
                <a:sym typeface="Helvetica"/>
              </a:defRPr>
            </a:lvl4pPr>
            <a:lvl5pPr>
              <a:buClr>
                <a:srgbClr val="0099CC"/>
              </a:buClr>
              <a:buSzPct val="75000"/>
              <a:buChar char="■"/>
              <a:defRPr>
                <a:solidFill>
                  <a:schemeClr val="accent3">
                    <a:lumOff val="44000"/>
                  </a:schemeClr>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9122"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solidFill>
                  <a:schemeClr val="accent3">
                    <a:lumOff val="44000"/>
                  </a:schemeClr>
                </a:solidFill>
                <a:latin typeface="+mj-lt"/>
                <a:ea typeface="+mj-ea"/>
                <a:cs typeface="+mj-cs"/>
                <a:sym typeface="Helvetica"/>
              </a:defRPr>
            </a:pPr>
            <a:endParaRPr/>
          </a:p>
        </p:txBody>
      </p:sp>
      <p:sp>
        <p:nvSpPr>
          <p:cNvPr id="9123" name="Slide Number"/>
          <p:cNvSpPr txBox="1">
            <a:spLocks noGrp="1"/>
          </p:cNvSpPr>
          <p:nvPr>
            <p:ph type="sldNum" sz="quarter" idx="2"/>
          </p:nvPr>
        </p:nvSpPr>
        <p:spPr>
          <a:xfrm>
            <a:off x="5791200" y="6205321"/>
            <a:ext cx="762000" cy="543358"/>
          </a:xfrm>
          <a:prstGeom prst="rect">
            <a:avLst/>
          </a:prstGeom>
          <a:solidFill>
            <a:srgbClr val="00CC99"/>
          </a:solidFill>
          <a:ln w="57150">
            <a:solidFill>
              <a:srgbClr val="336699"/>
            </a:solidFill>
            <a:miter lim="800000"/>
          </a:ln>
        </p:spPr>
        <p:txBody>
          <a:bodyPr wrap="square" anchor="ctr"/>
          <a:lstStyle>
            <a:lvl1pPr>
              <a:defRPr sz="2800" b="1" i="0">
                <a:solidFill>
                  <a:srgbClr val="000066"/>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236435751"/>
      </p:ext>
    </p:extLst>
  </p:cSld>
  <p:clrMapOvr>
    <a:masterClrMapping/>
  </p:clrMapOvr>
  <p:transition spd="med"/>
</p:sldLayout>
</file>

<file path=ppt/slideLayouts/slideLayout628.xml><?xml version="1.0" encoding="utf-8"?>
<p:sldLayout xmlns:a="http://schemas.openxmlformats.org/drawingml/2006/main" xmlns:r="http://schemas.openxmlformats.org/officeDocument/2006/relationships" xmlns:p="http://schemas.openxmlformats.org/presentationml/2006/main" showMasterSp="0" type="tx">
  <p:cSld name="53_Picture with Caption">
    <p:bg>
      <p:bgPr>
        <a:solidFill>
          <a:srgbClr val="000066"/>
        </a:solidFill>
        <a:effectLst/>
      </p:bgPr>
    </p:bg>
    <p:spTree>
      <p:nvGrpSpPr>
        <p:cNvPr id="1" name=""/>
        <p:cNvGrpSpPr/>
        <p:nvPr/>
      </p:nvGrpSpPr>
      <p:grpSpPr>
        <a:xfrm>
          <a:off x="0" y="0"/>
          <a:ext cx="0" cy="0"/>
          <a:chOff x="0" y="0"/>
          <a:chExt cx="0" cy="0"/>
        </a:xfrm>
      </p:grpSpPr>
      <p:sp>
        <p:nvSpPr>
          <p:cNvPr id="9130" name="Rectangle 3"/>
          <p:cNvSpPr/>
          <p:nvPr/>
        </p:nvSpPr>
        <p:spPr>
          <a:xfrm>
            <a:off x="0" y="22860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31" name="Rectangle 4"/>
          <p:cNvSpPr/>
          <p:nvPr/>
        </p:nvSpPr>
        <p:spPr>
          <a:xfrm>
            <a:off x="533400" y="28194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32" name="Rectangle 5"/>
          <p:cNvSpPr/>
          <p:nvPr/>
        </p:nvSpPr>
        <p:spPr>
          <a:xfrm>
            <a:off x="1981200" y="533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33" name="Rectangle 6"/>
          <p:cNvSpPr/>
          <p:nvPr/>
        </p:nvSpPr>
        <p:spPr>
          <a:xfrm>
            <a:off x="762000" y="1066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34" name="Rectangle 7"/>
          <p:cNvSpPr/>
          <p:nvPr/>
        </p:nvSpPr>
        <p:spPr>
          <a:xfrm>
            <a:off x="1143000" y="685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35" name="Rectangle 8"/>
          <p:cNvSpPr/>
          <p:nvPr/>
        </p:nvSpPr>
        <p:spPr>
          <a:xfrm>
            <a:off x="2362200" y="152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36" name="Rectangle 9"/>
          <p:cNvSpPr/>
          <p:nvPr/>
        </p:nvSpPr>
        <p:spPr>
          <a:xfrm>
            <a:off x="0" y="755650"/>
            <a:ext cx="5867400" cy="762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37" name="Rectangle 10"/>
          <p:cNvSpPr/>
          <p:nvPr/>
        </p:nvSpPr>
        <p:spPr>
          <a:xfrm>
            <a:off x="5715000" y="609600"/>
            <a:ext cx="304800" cy="3048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38" name="Rectangle 11"/>
          <p:cNvSpPr/>
          <p:nvPr/>
        </p:nvSpPr>
        <p:spPr>
          <a:xfrm>
            <a:off x="5562600" y="457200"/>
            <a:ext cx="304800" cy="304800"/>
          </a:xfrm>
          <a:prstGeom prst="rect">
            <a:avLst/>
          </a:prstGeom>
          <a:solidFill>
            <a:srgbClr val="00CC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39" name="Rectangle 12"/>
          <p:cNvSpPr/>
          <p:nvPr/>
        </p:nvSpPr>
        <p:spPr>
          <a:xfrm>
            <a:off x="8458200" y="3962400"/>
            <a:ext cx="381000" cy="3810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40" name="Rectangle 13"/>
          <p:cNvSpPr/>
          <p:nvPr/>
        </p:nvSpPr>
        <p:spPr>
          <a:xfrm>
            <a:off x="8686800" y="3657600"/>
            <a:ext cx="381000" cy="381000"/>
          </a:xfrm>
          <a:prstGeom prst="rect">
            <a:avLst/>
          </a:prstGeom>
          <a:solidFill>
            <a:srgbClr val="0099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9143" name="Group 14"/>
          <p:cNvGrpSpPr/>
          <p:nvPr/>
        </p:nvGrpSpPr>
        <p:grpSpPr>
          <a:xfrm>
            <a:off x="0" y="2286000"/>
            <a:ext cx="1066800" cy="1066800"/>
            <a:chOff x="0" y="0"/>
            <a:chExt cx="1066800" cy="1066800"/>
          </a:xfrm>
        </p:grpSpPr>
        <p:sp>
          <p:nvSpPr>
            <p:cNvPr id="9141" name="Rectangle 15"/>
            <p:cNvSpPr/>
            <p:nvPr/>
          </p:nvSpPr>
          <p:spPr>
            <a:xfrm>
              <a:off x="0" y="0"/>
              <a:ext cx="533400" cy="533400"/>
            </a:xfrm>
            <a:prstGeom prst="rect">
              <a:avLst/>
            </a:prstGeom>
            <a:solidFill>
              <a:srgbClr val="00CC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42" name="Rectangle 16"/>
            <p:cNvSpPr/>
            <p:nvPr/>
          </p:nvSpPr>
          <p:spPr>
            <a:xfrm>
              <a:off x="533400" y="533400"/>
              <a:ext cx="533400" cy="5334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9148" name="Group 21"/>
          <p:cNvGrpSpPr/>
          <p:nvPr/>
        </p:nvGrpSpPr>
        <p:grpSpPr>
          <a:xfrm>
            <a:off x="762000" y="152400"/>
            <a:ext cx="1981200" cy="1295400"/>
            <a:chOff x="0" y="0"/>
            <a:chExt cx="1981200" cy="1295400"/>
          </a:xfrm>
        </p:grpSpPr>
        <p:sp>
          <p:nvSpPr>
            <p:cNvPr id="9144" name="Rectangle 22"/>
            <p:cNvSpPr/>
            <p:nvPr/>
          </p:nvSpPr>
          <p:spPr>
            <a:xfrm>
              <a:off x="1219200" y="3810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45" name="Rectangle 23"/>
            <p:cNvSpPr/>
            <p:nvPr/>
          </p:nvSpPr>
          <p:spPr>
            <a:xfrm>
              <a:off x="0" y="9144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46" name="Rectangle 24"/>
            <p:cNvSpPr/>
            <p:nvPr/>
          </p:nvSpPr>
          <p:spPr>
            <a:xfrm>
              <a:off x="381000" y="533400"/>
              <a:ext cx="381000" cy="381000"/>
            </a:xfrm>
            <a:prstGeom prst="rect">
              <a:avLst/>
            </a:prstGeom>
            <a:solidFill>
              <a:srgbClr val="339966"/>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47" name="Rectangle 25"/>
            <p:cNvSpPr/>
            <p:nvPr/>
          </p:nvSpPr>
          <p:spPr>
            <a:xfrm>
              <a:off x="1600200" y="0"/>
              <a:ext cx="381000" cy="3810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9149" name="Title Text"/>
          <p:cNvSpPr txBox="1">
            <a:spLocks noGrp="1"/>
          </p:cNvSpPr>
          <p:nvPr>
            <p:ph type="title"/>
          </p:nvPr>
        </p:nvSpPr>
        <p:spPr>
          <a:xfrm>
            <a:off x="1792288" y="4800600"/>
            <a:ext cx="5486401" cy="566738"/>
          </a:xfrm>
          <a:prstGeom prst="rect">
            <a:avLst/>
          </a:prstGeom>
        </p:spPr>
        <p:txBody>
          <a:bodyPr/>
          <a:lstStyle>
            <a:lvl1pPr>
              <a:defRPr sz="2000" b="1">
                <a:solidFill>
                  <a:schemeClr val="accent3">
                    <a:lumOff val="44000"/>
                  </a:schemeClr>
                </a:solidFill>
                <a:latin typeface="+mj-lt"/>
                <a:ea typeface="+mj-ea"/>
                <a:cs typeface="+mj-cs"/>
                <a:sym typeface="Helvetica"/>
              </a:defRPr>
            </a:lvl1pPr>
          </a:lstStyle>
          <a:p>
            <a:r>
              <a:t>Title Text</a:t>
            </a:r>
          </a:p>
        </p:txBody>
      </p:sp>
      <p:sp>
        <p:nvSpPr>
          <p:cNvPr id="9150"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9151"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chemeClr val="accent3">
                    <a:lumOff val="44000"/>
                  </a:schemeClr>
                </a:solidFill>
                <a:latin typeface="+mj-lt"/>
                <a:ea typeface="+mj-ea"/>
                <a:cs typeface="+mj-cs"/>
                <a:sym typeface="Helvetica"/>
              </a:defRPr>
            </a:lvl1pPr>
            <a:lvl2pPr marL="0" indent="457200">
              <a:spcBef>
                <a:spcPts val="300"/>
              </a:spcBef>
              <a:buSzTx/>
              <a:buNone/>
              <a:defRPr sz="1400">
                <a:solidFill>
                  <a:schemeClr val="accent3">
                    <a:lumOff val="44000"/>
                  </a:schemeClr>
                </a:solidFill>
                <a:latin typeface="+mj-lt"/>
                <a:ea typeface="+mj-ea"/>
                <a:cs typeface="+mj-cs"/>
                <a:sym typeface="Helvetica"/>
              </a:defRPr>
            </a:lvl2pPr>
            <a:lvl3pPr marL="0" indent="914400">
              <a:spcBef>
                <a:spcPts val="300"/>
              </a:spcBef>
              <a:buSzTx/>
              <a:buNone/>
              <a:defRPr sz="1400">
                <a:solidFill>
                  <a:schemeClr val="accent3">
                    <a:lumOff val="44000"/>
                  </a:schemeClr>
                </a:solidFill>
                <a:latin typeface="+mj-lt"/>
                <a:ea typeface="+mj-ea"/>
                <a:cs typeface="+mj-cs"/>
                <a:sym typeface="Helvetica"/>
              </a:defRPr>
            </a:lvl3pPr>
            <a:lvl4pPr marL="0" indent="1371600">
              <a:spcBef>
                <a:spcPts val="300"/>
              </a:spcBef>
              <a:buSzTx/>
              <a:buNone/>
              <a:defRPr sz="1400">
                <a:solidFill>
                  <a:schemeClr val="accent3">
                    <a:lumOff val="44000"/>
                  </a:schemeClr>
                </a:solidFill>
                <a:latin typeface="+mj-lt"/>
                <a:ea typeface="+mj-ea"/>
                <a:cs typeface="+mj-cs"/>
                <a:sym typeface="Helvetica"/>
              </a:defRPr>
            </a:lvl4pPr>
            <a:lvl5pPr marL="0" indent="1828800">
              <a:spcBef>
                <a:spcPts val="300"/>
              </a:spcBef>
              <a:buSzTx/>
              <a:buNone/>
              <a:defRPr sz="1400">
                <a:solidFill>
                  <a:schemeClr val="accent3">
                    <a:lumOff val="44000"/>
                  </a:schemeClr>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9152" name="Slide Number"/>
          <p:cNvSpPr txBox="1">
            <a:spLocks noGrp="1"/>
          </p:cNvSpPr>
          <p:nvPr>
            <p:ph type="sldNum" sz="quarter" idx="2"/>
          </p:nvPr>
        </p:nvSpPr>
        <p:spPr>
          <a:xfrm>
            <a:off x="5791200" y="6205321"/>
            <a:ext cx="762000" cy="543358"/>
          </a:xfrm>
          <a:prstGeom prst="rect">
            <a:avLst/>
          </a:prstGeom>
          <a:solidFill>
            <a:srgbClr val="00CC99"/>
          </a:solidFill>
          <a:ln w="57150">
            <a:solidFill>
              <a:srgbClr val="336699"/>
            </a:solidFill>
            <a:miter lim="800000"/>
          </a:ln>
        </p:spPr>
        <p:txBody>
          <a:bodyPr wrap="square" anchor="ctr"/>
          <a:lstStyle>
            <a:lvl1pPr>
              <a:defRPr sz="2800" b="1" i="0">
                <a:solidFill>
                  <a:srgbClr val="000066"/>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070296516"/>
      </p:ext>
    </p:extLst>
  </p:cSld>
  <p:clrMapOvr>
    <a:masterClrMapping/>
  </p:clrMapOvr>
  <p:transition spd="med"/>
</p:sldLayout>
</file>

<file path=ppt/slideLayouts/slideLayout629.xml><?xml version="1.0" encoding="utf-8"?>
<p:sldLayout xmlns:a="http://schemas.openxmlformats.org/drawingml/2006/main" xmlns:r="http://schemas.openxmlformats.org/officeDocument/2006/relationships" xmlns:p="http://schemas.openxmlformats.org/presentationml/2006/main" showMasterSp="0" type="tx">
  <p:cSld name="61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9159" name="Title Text"/>
          <p:cNvSpPr txBox="1">
            <a:spLocks noGrp="1"/>
          </p:cNvSpPr>
          <p:nvPr>
            <p:ph type="title"/>
          </p:nvPr>
        </p:nvSpPr>
        <p:spPr>
          <a:xfrm>
            <a:off x="685800" y="2130425"/>
            <a:ext cx="7772400" cy="1470025"/>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160"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161"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042493851"/>
      </p:ext>
    </p:extLst>
  </p:cSld>
  <p:clrMapOvr>
    <a:masterClrMapping/>
  </p:clrMapOvr>
  <p:transition spd="med"/>
</p:sldLayout>
</file>

<file path=ppt/slideLayouts/slideLayout6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gn="ctr">
              <a:spcBef>
                <a:spcPct val="20000"/>
              </a:spcBef>
              <a:defRPr>
                <a:latin typeface="Times New Roman" charset="0"/>
              </a:defRPr>
            </a:lvl1pPr>
          </a:lstStyle>
          <a:p>
            <a:pPr>
              <a:defRPr/>
            </a:pPr>
            <a:endParaRPr lang="en-US"/>
          </a:p>
        </p:txBody>
      </p:sp>
      <p:sp>
        <p:nvSpPr>
          <p:cNvPr id="6" name="Rectangle 5"/>
          <p:cNvSpPr>
            <a:spLocks noGrp="1" noChangeArrowheads="1"/>
          </p:cNvSpPr>
          <p:nvPr>
            <p:ph type="ftr" sz="quarter" idx="11"/>
          </p:nvPr>
        </p:nvSpPr>
        <p:spPr/>
        <p:txBody>
          <a:bodyPr/>
          <a:lstStyle>
            <a:lvl1pPr>
              <a:spcBef>
                <a:spcPct val="20000"/>
              </a:spcBef>
              <a:defRPr>
                <a:latin typeface="Times New Roman" charset="0"/>
              </a:defRPr>
            </a:lvl1pPr>
          </a:lstStyle>
          <a:p>
            <a:pPr>
              <a:defRPr/>
            </a:pPr>
            <a:endParaRPr lang="en-US"/>
          </a:p>
        </p:txBody>
      </p:sp>
      <p:sp>
        <p:nvSpPr>
          <p:cNvPr id="7" name="Rectangle 6"/>
          <p:cNvSpPr>
            <a:spLocks noGrp="1" noChangeArrowheads="1"/>
          </p:cNvSpPr>
          <p:nvPr>
            <p:ph type="sldNum" sz="quarter" idx="12"/>
          </p:nvPr>
        </p:nvSpPr>
        <p:spPr/>
        <p:txBody>
          <a:bodyPr/>
          <a:lstStyle>
            <a:lvl1pPr>
              <a:spcBef>
                <a:spcPct val="20000"/>
              </a:spcBef>
              <a:defRPr>
                <a:latin typeface="Times New Roman" charset="0"/>
              </a:defRPr>
            </a:lvl1pPr>
          </a:lstStyle>
          <a:p>
            <a:pPr>
              <a:defRPr/>
            </a:pPr>
            <a:fld id="{204BBE45-021B-F149-BC53-0CC9F3EF5C5C}" type="slidenum">
              <a:rPr lang="en-US"/>
              <a:pPr>
                <a:defRPr/>
              </a:pPr>
              <a:t>‹#›</a:t>
            </a:fld>
            <a:endParaRPr lang="en-US"/>
          </a:p>
        </p:txBody>
      </p:sp>
    </p:spTree>
    <p:extLst>
      <p:ext uri="{BB962C8B-B14F-4D97-AF65-F5344CB8AC3E}">
        <p14:creationId xmlns:p14="http://schemas.microsoft.com/office/powerpoint/2010/main" val="3968233998"/>
      </p:ext>
    </p:extLst>
  </p:cSld>
  <p:clrMapOvr>
    <a:masterClrMapping/>
  </p:clrMapOvr>
</p:sldLayout>
</file>

<file path=ppt/slideLayouts/slideLayout630.xml><?xml version="1.0" encoding="utf-8"?>
<p:sldLayout xmlns:a="http://schemas.openxmlformats.org/drawingml/2006/main" xmlns:r="http://schemas.openxmlformats.org/officeDocument/2006/relationships" xmlns:p="http://schemas.openxmlformats.org/presentationml/2006/main" showMasterSp="0" type="tx">
  <p:cSld name="60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9168"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169" name="Body Level One…"/>
          <p:cNvSpPr txBox="1">
            <a:spLocks noGrp="1"/>
          </p:cNvSpPr>
          <p:nvPr>
            <p:ph type="body" idx="1"/>
          </p:nvPr>
        </p:nvSpPr>
        <p:spPr>
          <a:xfrm>
            <a:off x="457200" y="1600200"/>
            <a:ext cx="8229600" cy="452596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170"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293490137"/>
      </p:ext>
    </p:extLst>
  </p:cSld>
  <p:clrMapOvr>
    <a:masterClrMapping/>
  </p:clrMapOvr>
  <p:transition spd="med"/>
</p:sldLayout>
</file>

<file path=ppt/slideLayouts/slideLayout631.xml><?xml version="1.0" encoding="utf-8"?>
<p:sldLayout xmlns:a="http://schemas.openxmlformats.org/drawingml/2006/main" xmlns:r="http://schemas.openxmlformats.org/officeDocument/2006/relationships" xmlns:p="http://schemas.openxmlformats.org/presentationml/2006/main" showMasterSp="0" type="tx">
  <p:cSld name="53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9177"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178"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179"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322312544"/>
      </p:ext>
    </p:extLst>
  </p:cSld>
  <p:clrMapOvr>
    <a:masterClrMapping/>
  </p:clrMapOvr>
  <p:transition spd="med"/>
</p:sldLayout>
</file>

<file path=ppt/slideLayouts/slideLayout632.xml><?xml version="1.0" encoding="utf-8"?>
<p:sldLayout xmlns:a="http://schemas.openxmlformats.org/drawingml/2006/main" xmlns:r="http://schemas.openxmlformats.org/officeDocument/2006/relationships" xmlns:p="http://schemas.openxmlformats.org/presentationml/2006/main" showMasterSp="0" type="tx">
  <p:cSld name="54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9186"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187"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188"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563480133"/>
      </p:ext>
    </p:extLst>
  </p:cSld>
  <p:clrMapOvr>
    <a:masterClrMapping/>
  </p:clrMapOvr>
  <p:transition spd="med"/>
</p:sldLayout>
</file>

<file path=ppt/slideLayouts/slideLayout633.xml><?xml version="1.0" encoding="utf-8"?>
<p:sldLayout xmlns:a="http://schemas.openxmlformats.org/drawingml/2006/main" xmlns:r="http://schemas.openxmlformats.org/officeDocument/2006/relationships" xmlns:p="http://schemas.openxmlformats.org/presentationml/2006/main" showMasterSp="0" type="tx">
  <p:cSld name="54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9195"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196"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197"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9198"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114940213"/>
      </p:ext>
    </p:extLst>
  </p:cSld>
  <p:clrMapOvr>
    <a:masterClrMapping/>
  </p:clrMapOvr>
  <p:transition spd="med"/>
</p:sldLayout>
</file>

<file path=ppt/slideLayouts/slideLayout634.xml><?xml version="1.0" encoding="utf-8"?>
<p:sldLayout xmlns:a="http://schemas.openxmlformats.org/drawingml/2006/main" xmlns:r="http://schemas.openxmlformats.org/officeDocument/2006/relationships" xmlns:p="http://schemas.openxmlformats.org/presentationml/2006/main" showMasterSp="0" type="tx">
  <p:cSld name="55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9205"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206"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816913719"/>
      </p:ext>
    </p:extLst>
  </p:cSld>
  <p:clrMapOvr>
    <a:masterClrMapping/>
  </p:clrMapOvr>
  <p:transition spd="med"/>
</p:sldLayout>
</file>

<file path=ppt/slideLayouts/slideLayout635.xml><?xml version="1.0" encoding="utf-8"?>
<p:sldLayout xmlns:a="http://schemas.openxmlformats.org/drawingml/2006/main" xmlns:r="http://schemas.openxmlformats.org/officeDocument/2006/relationships" xmlns:p="http://schemas.openxmlformats.org/presentationml/2006/main" showMasterSp="0" type="tx">
  <p:cSld name="57_Blank">
    <p:bg>
      <p:bgPr>
        <a:solidFill>
          <a:schemeClr val="accent3">
            <a:lumOff val="44000"/>
          </a:schemeClr>
        </a:solidFill>
        <a:effectLst/>
      </p:bgPr>
    </p:bg>
    <p:spTree>
      <p:nvGrpSpPr>
        <p:cNvPr id="1" name=""/>
        <p:cNvGrpSpPr/>
        <p:nvPr/>
      </p:nvGrpSpPr>
      <p:grpSpPr>
        <a:xfrm>
          <a:off x="0" y="0"/>
          <a:ext cx="0" cy="0"/>
          <a:chOff x="0" y="0"/>
          <a:chExt cx="0" cy="0"/>
        </a:xfrm>
      </p:grpSpPr>
      <p:sp>
        <p:nvSpPr>
          <p:cNvPr id="9213"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955213343"/>
      </p:ext>
    </p:extLst>
  </p:cSld>
  <p:clrMapOvr>
    <a:masterClrMapping/>
  </p:clrMapOvr>
  <p:transition spd="med"/>
</p:sldLayout>
</file>

<file path=ppt/slideLayouts/slideLayout636.xml><?xml version="1.0" encoding="utf-8"?>
<p:sldLayout xmlns:a="http://schemas.openxmlformats.org/drawingml/2006/main" xmlns:r="http://schemas.openxmlformats.org/officeDocument/2006/relationships" xmlns:p="http://schemas.openxmlformats.org/presentationml/2006/main" showMasterSp="0" type="tx">
  <p:cSld name="54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9220"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221"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222"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9223"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22691666"/>
      </p:ext>
    </p:extLst>
  </p:cSld>
  <p:clrMapOvr>
    <a:masterClrMapping/>
  </p:clrMapOvr>
  <p:transition spd="med"/>
</p:sldLayout>
</file>

<file path=ppt/slideLayouts/slideLayout637.xml><?xml version="1.0" encoding="utf-8"?>
<p:sldLayout xmlns:a="http://schemas.openxmlformats.org/drawingml/2006/main" xmlns:r="http://schemas.openxmlformats.org/officeDocument/2006/relationships" xmlns:p="http://schemas.openxmlformats.org/presentationml/2006/main" showMasterSp="0" type="tx">
  <p:cSld name="54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9230"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231"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9232"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233"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237257269"/>
      </p:ext>
    </p:extLst>
  </p:cSld>
  <p:clrMapOvr>
    <a:masterClrMapping/>
  </p:clrMapOvr>
  <p:transition spd="med"/>
</p:sldLayout>
</file>

<file path=ppt/slideLayouts/slideLayout638.xml><?xml version="1.0" encoding="utf-8"?>
<p:sldLayout xmlns:a="http://schemas.openxmlformats.org/drawingml/2006/main" xmlns:r="http://schemas.openxmlformats.org/officeDocument/2006/relationships" xmlns:p="http://schemas.openxmlformats.org/presentationml/2006/main" showMasterSp="0" type="tx">
  <p:cSld name="62_Title Slide">
    <p:bg>
      <p:bgPr>
        <a:solidFill>
          <a:srgbClr val="21239A"/>
        </a:solidFill>
        <a:effectLst/>
      </p:bgPr>
    </p:bg>
    <p:spTree>
      <p:nvGrpSpPr>
        <p:cNvPr id="1" name=""/>
        <p:cNvGrpSpPr/>
        <p:nvPr/>
      </p:nvGrpSpPr>
      <p:grpSpPr>
        <a:xfrm>
          <a:off x="0" y="0"/>
          <a:ext cx="0" cy="0"/>
          <a:chOff x="0" y="0"/>
          <a:chExt cx="0" cy="0"/>
        </a:xfrm>
      </p:grpSpPr>
      <p:pic>
        <p:nvPicPr>
          <p:cNvPr id="9240" name="Picture 2" descr="Picture 2"/>
          <p:cNvPicPr>
            <a:picLocks noChangeAspect="1"/>
          </p:cNvPicPr>
          <p:nvPr/>
        </p:nvPicPr>
        <p:blipFill>
          <a:blip r:embed="rId2" cstate="print"/>
          <a:stretch>
            <a:fillRect/>
          </a:stretch>
        </p:blipFill>
        <p:spPr>
          <a:xfrm>
            <a:off x="0" y="0"/>
            <a:ext cx="9144000" cy="6858000"/>
          </a:xfrm>
          <a:prstGeom prst="rect">
            <a:avLst/>
          </a:prstGeom>
          <a:ln w="12700">
            <a:miter lim="400000"/>
          </a:ln>
        </p:spPr>
      </p:pic>
      <p:sp>
        <p:nvSpPr>
          <p:cNvPr id="9241" name="Title Text"/>
          <p:cNvSpPr txBox="1">
            <a:spLocks noGrp="1"/>
          </p:cNvSpPr>
          <p:nvPr>
            <p:ph type="title"/>
          </p:nvPr>
        </p:nvSpPr>
        <p:spPr>
          <a:xfrm>
            <a:off x="685800" y="1676400"/>
            <a:ext cx="7772400" cy="1143000"/>
          </a:xfrm>
          <a:prstGeom prst="rect">
            <a:avLst/>
          </a:prstGeom>
        </p:spPr>
        <p:txBody>
          <a:bodyPr anchor="ctr"/>
          <a:lstStyle>
            <a:lvl1pPr algn="ctr">
              <a:defRPr b="1">
                <a:solidFill>
                  <a:schemeClr val="accent3">
                    <a:lumOff val="44000"/>
                  </a:schemeClr>
                </a:solidFill>
                <a:latin typeface="+mj-lt"/>
                <a:ea typeface="+mj-ea"/>
                <a:cs typeface="+mj-cs"/>
                <a:sym typeface="Helvetica"/>
              </a:defRPr>
            </a:lvl1pPr>
          </a:lstStyle>
          <a:p>
            <a:r>
              <a:t>Title Text</a:t>
            </a:r>
          </a:p>
        </p:txBody>
      </p:sp>
      <p:sp>
        <p:nvSpPr>
          <p:cNvPr id="9242" name="Body Level One…"/>
          <p:cNvSpPr txBox="1">
            <a:spLocks noGrp="1"/>
          </p:cNvSpPr>
          <p:nvPr>
            <p:ph type="body" sz="quarter" idx="1"/>
          </p:nvPr>
        </p:nvSpPr>
        <p:spPr>
          <a:xfrm>
            <a:off x="1371600" y="3352800"/>
            <a:ext cx="6400800" cy="1752600"/>
          </a:xfrm>
          <a:prstGeom prst="rect">
            <a:avLst/>
          </a:prstGeom>
        </p:spPr>
        <p:txBody>
          <a:bodyPr>
            <a:normAutofit/>
          </a:bodyPr>
          <a:lstStyle>
            <a:lvl1pPr marL="0" indent="0" algn="ctr">
              <a:buSzTx/>
              <a:buNone/>
              <a:defRPr b="1">
                <a:solidFill>
                  <a:srgbClr val="BBE0E3"/>
                </a:solidFill>
                <a:latin typeface="+mj-lt"/>
                <a:ea typeface="+mj-ea"/>
                <a:cs typeface="+mj-cs"/>
                <a:sym typeface="Helvetica"/>
              </a:defRPr>
            </a:lvl1pPr>
            <a:lvl2pPr algn="ctr">
              <a:buSzPct val="85000"/>
              <a:buBlip>
                <a:blip r:embed="rId3"/>
              </a:buBlip>
              <a:defRPr b="1">
                <a:solidFill>
                  <a:srgbClr val="BBE0E3"/>
                </a:solidFill>
                <a:latin typeface="+mj-lt"/>
                <a:ea typeface="+mj-ea"/>
                <a:cs typeface="+mj-cs"/>
                <a:sym typeface="Helvetica"/>
              </a:defRPr>
            </a:lvl2pPr>
            <a:lvl3pPr algn="ctr">
              <a:buSzPct val="95000"/>
              <a:buBlip>
                <a:blip r:embed="rId4"/>
              </a:buBlip>
              <a:defRPr b="1">
                <a:solidFill>
                  <a:srgbClr val="BBE0E3"/>
                </a:solidFill>
                <a:latin typeface="+mj-lt"/>
                <a:ea typeface="+mj-ea"/>
                <a:cs typeface="+mj-cs"/>
                <a:sym typeface="Helvetica"/>
              </a:defRPr>
            </a:lvl3pPr>
            <a:lvl4pPr algn="ctr">
              <a:buBlip>
                <a:blip r:embed="rId3"/>
              </a:buBlip>
              <a:defRPr b="1">
                <a:solidFill>
                  <a:srgbClr val="BBE0E3"/>
                </a:solidFill>
                <a:latin typeface="+mj-lt"/>
                <a:ea typeface="+mj-ea"/>
                <a:cs typeface="+mj-cs"/>
                <a:sym typeface="Helvetica"/>
              </a:defRPr>
            </a:lvl4pPr>
            <a:lvl5pPr algn="ctr">
              <a:buBlip>
                <a:blip r:embed="rId4"/>
              </a:buBlip>
              <a:defRPr b="1">
                <a:solidFill>
                  <a:srgbClr val="BBE0E3"/>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9243" name="Slide Number"/>
          <p:cNvSpPr txBox="1">
            <a:spLocks noGrp="1"/>
          </p:cNvSpPr>
          <p:nvPr>
            <p:ph type="sldNum" sz="quarter" idx="2"/>
          </p:nvPr>
        </p:nvSpPr>
        <p:spPr>
          <a:xfrm>
            <a:off x="8156292" y="6248400"/>
            <a:ext cx="301909" cy="307340"/>
          </a:xfrm>
          <a:prstGeom prst="rect">
            <a:avLst/>
          </a:prstGeom>
        </p:spPr>
        <p:txBody>
          <a:bodyPr anchor="t"/>
          <a:lstStyle>
            <a:lvl1pPr algn="r">
              <a:defRPr b="1">
                <a:solidFill>
                  <a:srgbClr val="BBE0E3"/>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1573475490"/>
      </p:ext>
    </p:extLst>
  </p:cSld>
  <p:clrMapOvr>
    <a:masterClrMapping/>
  </p:clrMapOvr>
  <p:transition spd="med"/>
</p:sldLayout>
</file>

<file path=ppt/slideLayouts/slideLayout639.xml><?xml version="1.0" encoding="utf-8"?>
<p:sldLayout xmlns:a="http://schemas.openxmlformats.org/drawingml/2006/main" xmlns:r="http://schemas.openxmlformats.org/officeDocument/2006/relationships" xmlns:p="http://schemas.openxmlformats.org/presentationml/2006/main" showMasterSp="0" type="tx">
  <p:cSld name="61_Title and Content">
    <p:bg>
      <p:bgPr>
        <a:solidFill>
          <a:srgbClr val="21239A"/>
        </a:solidFill>
        <a:effectLst/>
      </p:bgPr>
    </p:bg>
    <p:spTree>
      <p:nvGrpSpPr>
        <p:cNvPr id="1" name=""/>
        <p:cNvGrpSpPr/>
        <p:nvPr/>
      </p:nvGrpSpPr>
      <p:grpSpPr>
        <a:xfrm>
          <a:off x="0" y="0"/>
          <a:ext cx="0" cy="0"/>
          <a:chOff x="0" y="0"/>
          <a:chExt cx="0" cy="0"/>
        </a:xfrm>
      </p:grpSpPr>
      <p:pic>
        <p:nvPicPr>
          <p:cNvPr id="9250" name="Picture 2" descr="Picture 2"/>
          <p:cNvPicPr>
            <a:picLocks noChangeAspect="1"/>
          </p:cNvPicPr>
          <p:nvPr/>
        </p:nvPicPr>
        <p:blipFill>
          <a:blip r:embed="rId2" cstate="print"/>
          <a:stretch>
            <a:fillRect/>
          </a:stretch>
        </p:blipFill>
        <p:spPr>
          <a:xfrm>
            <a:off x="0" y="0"/>
            <a:ext cx="9144000" cy="6858000"/>
          </a:xfrm>
          <a:prstGeom prst="rect">
            <a:avLst/>
          </a:prstGeom>
          <a:ln w="12700">
            <a:miter lim="400000"/>
          </a:ln>
        </p:spPr>
      </p:pic>
      <p:sp>
        <p:nvSpPr>
          <p:cNvPr id="9251" name="Title Text"/>
          <p:cNvSpPr txBox="1">
            <a:spLocks noGrp="1"/>
          </p:cNvSpPr>
          <p:nvPr>
            <p:ph type="title"/>
          </p:nvPr>
        </p:nvSpPr>
        <p:spPr>
          <a:xfrm>
            <a:off x="685800" y="609600"/>
            <a:ext cx="7772400" cy="1143000"/>
          </a:xfrm>
          <a:prstGeom prst="rect">
            <a:avLst/>
          </a:prstGeom>
        </p:spPr>
        <p:txBody>
          <a:bodyPr anchor="ctr"/>
          <a:lstStyle>
            <a:lvl1pPr algn="ctr">
              <a:defRPr b="1">
                <a:solidFill>
                  <a:schemeClr val="accent3">
                    <a:lumOff val="44000"/>
                  </a:schemeClr>
                </a:solidFill>
                <a:latin typeface="+mj-lt"/>
                <a:ea typeface="+mj-ea"/>
                <a:cs typeface="+mj-cs"/>
                <a:sym typeface="Helvetica"/>
              </a:defRPr>
            </a:lvl1pPr>
          </a:lstStyle>
          <a:p>
            <a:r>
              <a:t>Title Text</a:t>
            </a:r>
          </a:p>
        </p:txBody>
      </p:sp>
      <p:sp>
        <p:nvSpPr>
          <p:cNvPr id="9252" name="Body Level One…"/>
          <p:cNvSpPr txBox="1">
            <a:spLocks noGrp="1"/>
          </p:cNvSpPr>
          <p:nvPr>
            <p:ph type="body" idx="1"/>
          </p:nvPr>
        </p:nvSpPr>
        <p:spPr>
          <a:xfrm>
            <a:off x="685800" y="1981200"/>
            <a:ext cx="7772400" cy="4114800"/>
          </a:xfrm>
          <a:prstGeom prst="rect">
            <a:avLst/>
          </a:prstGeom>
        </p:spPr>
        <p:txBody>
          <a:bodyPr>
            <a:normAutofit/>
          </a:bodyPr>
          <a:lstStyle>
            <a:lvl1pPr>
              <a:buSzPct val="90000"/>
              <a:buBlip>
                <a:blip r:embed="rId3"/>
              </a:buBlip>
              <a:defRPr>
                <a:solidFill>
                  <a:srgbClr val="BBE0E3"/>
                </a:solidFill>
                <a:latin typeface="+mj-lt"/>
                <a:ea typeface="+mj-ea"/>
                <a:cs typeface="+mj-cs"/>
                <a:sym typeface="Helvetica"/>
              </a:defRPr>
            </a:lvl1pPr>
            <a:lvl2pPr>
              <a:buSzPct val="85000"/>
              <a:buBlip>
                <a:blip r:embed="rId4"/>
              </a:buBlip>
              <a:defRPr>
                <a:solidFill>
                  <a:srgbClr val="BBE0E3"/>
                </a:solidFill>
                <a:latin typeface="+mj-lt"/>
                <a:ea typeface="+mj-ea"/>
                <a:cs typeface="+mj-cs"/>
                <a:sym typeface="Helvetica"/>
              </a:defRPr>
            </a:lvl2pPr>
            <a:lvl3pPr>
              <a:buSzPct val="95000"/>
              <a:buBlip>
                <a:blip r:embed="rId3"/>
              </a:buBlip>
              <a:defRPr>
                <a:solidFill>
                  <a:srgbClr val="BBE0E3"/>
                </a:solidFill>
                <a:latin typeface="+mj-lt"/>
                <a:ea typeface="+mj-ea"/>
                <a:cs typeface="+mj-cs"/>
                <a:sym typeface="Helvetica"/>
              </a:defRPr>
            </a:lvl3pPr>
            <a:lvl4pPr>
              <a:buBlip>
                <a:blip r:embed="rId4"/>
              </a:buBlip>
              <a:defRPr>
                <a:solidFill>
                  <a:srgbClr val="BBE0E3"/>
                </a:solidFill>
                <a:latin typeface="+mj-lt"/>
                <a:ea typeface="+mj-ea"/>
                <a:cs typeface="+mj-cs"/>
                <a:sym typeface="Helvetica"/>
              </a:defRPr>
            </a:lvl4pPr>
            <a:lvl5pPr>
              <a:buBlip>
                <a:blip r:embed="rId3"/>
              </a:buBlip>
              <a:defRPr>
                <a:solidFill>
                  <a:srgbClr val="BBE0E3"/>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9253" name="Slide Number"/>
          <p:cNvSpPr txBox="1">
            <a:spLocks noGrp="1"/>
          </p:cNvSpPr>
          <p:nvPr>
            <p:ph type="sldNum" sz="quarter" idx="2"/>
          </p:nvPr>
        </p:nvSpPr>
        <p:spPr>
          <a:xfrm>
            <a:off x="8156292" y="6248400"/>
            <a:ext cx="301909" cy="307340"/>
          </a:xfrm>
          <a:prstGeom prst="rect">
            <a:avLst/>
          </a:prstGeom>
        </p:spPr>
        <p:txBody>
          <a:bodyPr anchor="t"/>
          <a:lstStyle>
            <a:lvl1pPr algn="r">
              <a:defRPr b="1">
                <a:solidFill>
                  <a:srgbClr val="BBE0E3"/>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2104100607"/>
      </p:ext>
    </p:extLst>
  </p:cSld>
  <p:clrMapOvr>
    <a:masterClrMapping/>
  </p:clrMapOvr>
  <p:transition spd="med"/>
</p:sldLayout>
</file>

<file path=ppt/slideLayouts/slideLayout6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spcBef>
                <a:spcPct val="20000"/>
              </a:spcBef>
              <a:defRPr>
                <a:latin typeface="Times New Roman" charset="0"/>
              </a:defRPr>
            </a:lvl1pPr>
          </a:lstStyle>
          <a:p>
            <a:pPr>
              <a:defRPr/>
            </a:pPr>
            <a:endParaRPr lang="en-US"/>
          </a:p>
        </p:txBody>
      </p:sp>
      <p:sp>
        <p:nvSpPr>
          <p:cNvPr id="8" name="Rectangle 5"/>
          <p:cNvSpPr>
            <a:spLocks noGrp="1" noChangeArrowheads="1"/>
          </p:cNvSpPr>
          <p:nvPr>
            <p:ph type="ftr" sz="quarter" idx="11"/>
          </p:nvPr>
        </p:nvSpPr>
        <p:spPr/>
        <p:txBody>
          <a:bodyPr/>
          <a:lstStyle>
            <a:lvl1pPr>
              <a:spcBef>
                <a:spcPct val="20000"/>
              </a:spcBef>
              <a:defRPr>
                <a:latin typeface="Times New Roman" charset="0"/>
              </a:defRPr>
            </a:lvl1pPr>
          </a:lstStyle>
          <a:p>
            <a:pPr>
              <a:defRPr/>
            </a:pPr>
            <a:endParaRPr lang="en-US"/>
          </a:p>
        </p:txBody>
      </p:sp>
      <p:sp>
        <p:nvSpPr>
          <p:cNvPr id="9" name="Rectangle 6"/>
          <p:cNvSpPr>
            <a:spLocks noGrp="1" noChangeArrowheads="1"/>
          </p:cNvSpPr>
          <p:nvPr>
            <p:ph type="sldNum" sz="quarter" idx="12"/>
          </p:nvPr>
        </p:nvSpPr>
        <p:spPr/>
        <p:txBody>
          <a:bodyPr/>
          <a:lstStyle>
            <a:lvl1pPr>
              <a:spcBef>
                <a:spcPct val="20000"/>
              </a:spcBef>
              <a:defRPr>
                <a:latin typeface="Times New Roman" charset="0"/>
              </a:defRPr>
            </a:lvl1pPr>
          </a:lstStyle>
          <a:p>
            <a:pPr>
              <a:defRPr/>
            </a:pPr>
            <a:fld id="{CF6EF99B-A28D-7F45-8647-D50C21F7BA6C}" type="slidenum">
              <a:rPr lang="en-US"/>
              <a:pPr>
                <a:defRPr/>
              </a:pPr>
              <a:t>‹#›</a:t>
            </a:fld>
            <a:endParaRPr lang="en-US"/>
          </a:p>
        </p:txBody>
      </p:sp>
    </p:spTree>
    <p:extLst>
      <p:ext uri="{BB962C8B-B14F-4D97-AF65-F5344CB8AC3E}">
        <p14:creationId xmlns:p14="http://schemas.microsoft.com/office/powerpoint/2010/main" val="3424659751"/>
      </p:ext>
    </p:extLst>
  </p:cSld>
  <p:clrMapOvr>
    <a:masterClrMapping/>
  </p:clrMapOvr>
</p:sldLayout>
</file>

<file path=ppt/slideLayouts/slideLayout640.xml><?xml version="1.0" encoding="utf-8"?>
<p:sldLayout xmlns:a="http://schemas.openxmlformats.org/drawingml/2006/main" xmlns:r="http://schemas.openxmlformats.org/officeDocument/2006/relationships" xmlns:p="http://schemas.openxmlformats.org/presentationml/2006/main" showMasterSp="0" type="tx">
  <p:cSld name="54_Section Header">
    <p:bg>
      <p:bgPr>
        <a:solidFill>
          <a:srgbClr val="21239A"/>
        </a:solidFill>
        <a:effectLst/>
      </p:bgPr>
    </p:bg>
    <p:spTree>
      <p:nvGrpSpPr>
        <p:cNvPr id="1" name=""/>
        <p:cNvGrpSpPr/>
        <p:nvPr/>
      </p:nvGrpSpPr>
      <p:grpSpPr>
        <a:xfrm>
          <a:off x="0" y="0"/>
          <a:ext cx="0" cy="0"/>
          <a:chOff x="0" y="0"/>
          <a:chExt cx="0" cy="0"/>
        </a:xfrm>
      </p:grpSpPr>
      <p:pic>
        <p:nvPicPr>
          <p:cNvPr id="9260" name="Picture 2" descr="Picture 2"/>
          <p:cNvPicPr>
            <a:picLocks noChangeAspect="1"/>
          </p:cNvPicPr>
          <p:nvPr/>
        </p:nvPicPr>
        <p:blipFill>
          <a:blip r:embed="rId2" cstate="print"/>
          <a:stretch>
            <a:fillRect/>
          </a:stretch>
        </p:blipFill>
        <p:spPr>
          <a:xfrm>
            <a:off x="0" y="0"/>
            <a:ext cx="9144000" cy="6858000"/>
          </a:xfrm>
          <a:prstGeom prst="rect">
            <a:avLst/>
          </a:prstGeom>
          <a:ln w="12700">
            <a:miter lim="400000"/>
          </a:ln>
        </p:spPr>
      </p:pic>
      <p:sp>
        <p:nvSpPr>
          <p:cNvPr id="9261" name="Title Text"/>
          <p:cNvSpPr txBox="1">
            <a:spLocks noGrp="1"/>
          </p:cNvSpPr>
          <p:nvPr>
            <p:ph type="title"/>
          </p:nvPr>
        </p:nvSpPr>
        <p:spPr>
          <a:xfrm>
            <a:off x="722312" y="4406900"/>
            <a:ext cx="7772401" cy="1362075"/>
          </a:xfrm>
          <a:prstGeom prst="rect">
            <a:avLst/>
          </a:prstGeom>
        </p:spPr>
        <p:txBody>
          <a:bodyPr anchor="t"/>
          <a:lstStyle>
            <a:lvl1pPr>
              <a:defRPr sz="4000" b="1" cap="all">
                <a:solidFill>
                  <a:schemeClr val="accent3">
                    <a:lumOff val="44000"/>
                  </a:schemeClr>
                </a:solidFill>
                <a:latin typeface="+mj-lt"/>
                <a:ea typeface="+mj-ea"/>
                <a:cs typeface="+mj-cs"/>
                <a:sym typeface="Helvetica"/>
              </a:defRPr>
            </a:lvl1pPr>
          </a:lstStyle>
          <a:p>
            <a:r>
              <a:t>Title Text</a:t>
            </a:r>
          </a:p>
        </p:txBody>
      </p:sp>
      <p:sp>
        <p:nvSpPr>
          <p:cNvPr id="9262"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rgbClr val="BBE0E3"/>
                </a:solidFill>
                <a:latin typeface="+mj-lt"/>
                <a:ea typeface="+mj-ea"/>
                <a:cs typeface="+mj-cs"/>
                <a:sym typeface="Helvetica"/>
              </a:defRPr>
            </a:lvl1pPr>
            <a:lvl2pPr marL="0" indent="457200">
              <a:spcBef>
                <a:spcPts val="400"/>
              </a:spcBef>
              <a:buSzTx/>
              <a:buNone/>
              <a:defRPr sz="2000">
                <a:solidFill>
                  <a:srgbClr val="BBE0E3"/>
                </a:solidFill>
                <a:latin typeface="+mj-lt"/>
                <a:ea typeface="+mj-ea"/>
                <a:cs typeface="+mj-cs"/>
                <a:sym typeface="Helvetica"/>
              </a:defRPr>
            </a:lvl2pPr>
            <a:lvl3pPr marL="0" indent="914400">
              <a:spcBef>
                <a:spcPts val="400"/>
              </a:spcBef>
              <a:buSzTx/>
              <a:buNone/>
              <a:defRPr sz="2000">
                <a:solidFill>
                  <a:srgbClr val="BBE0E3"/>
                </a:solidFill>
                <a:latin typeface="+mj-lt"/>
                <a:ea typeface="+mj-ea"/>
                <a:cs typeface="+mj-cs"/>
                <a:sym typeface="Helvetica"/>
              </a:defRPr>
            </a:lvl3pPr>
            <a:lvl4pPr marL="0" indent="1371600">
              <a:spcBef>
                <a:spcPts val="400"/>
              </a:spcBef>
              <a:buSzTx/>
              <a:buNone/>
              <a:defRPr sz="2000">
                <a:solidFill>
                  <a:srgbClr val="BBE0E3"/>
                </a:solidFill>
                <a:latin typeface="+mj-lt"/>
                <a:ea typeface="+mj-ea"/>
                <a:cs typeface="+mj-cs"/>
                <a:sym typeface="Helvetica"/>
              </a:defRPr>
            </a:lvl4pPr>
            <a:lvl5pPr marL="0" indent="1828800">
              <a:spcBef>
                <a:spcPts val="400"/>
              </a:spcBef>
              <a:buSzTx/>
              <a:buNone/>
              <a:defRPr sz="2000">
                <a:solidFill>
                  <a:srgbClr val="BBE0E3"/>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9263" name="Slide Number"/>
          <p:cNvSpPr txBox="1">
            <a:spLocks noGrp="1"/>
          </p:cNvSpPr>
          <p:nvPr>
            <p:ph type="sldNum" sz="quarter" idx="2"/>
          </p:nvPr>
        </p:nvSpPr>
        <p:spPr>
          <a:xfrm>
            <a:off x="8156292" y="6248400"/>
            <a:ext cx="301909" cy="307340"/>
          </a:xfrm>
          <a:prstGeom prst="rect">
            <a:avLst/>
          </a:prstGeom>
        </p:spPr>
        <p:txBody>
          <a:bodyPr anchor="t"/>
          <a:lstStyle>
            <a:lvl1pPr algn="r">
              <a:defRPr b="1">
                <a:solidFill>
                  <a:srgbClr val="BBE0E3"/>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668517675"/>
      </p:ext>
    </p:extLst>
  </p:cSld>
  <p:clrMapOvr>
    <a:masterClrMapping/>
  </p:clrMapOvr>
  <p:transition spd="med"/>
</p:sldLayout>
</file>

<file path=ppt/slideLayouts/slideLayout641.xml><?xml version="1.0" encoding="utf-8"?>
<p:sldLayout xmlns:a="http://schemas.openxmlformats.org/drawingml/2006/main" xmlns:r="http://schemas.openxmlformats.org/officeDocument/2006/relationships" xmlns:p="http://schemas.openxmlformats.org/presentationml/2006/main" showMasterSp="0" type="tx">
  <p:cSld name="55_Two Content">
    <p:bg>
      <p:bgPr>
        <a:solidFill>
          <a:srgbClr val="21239A"/>
        </a:solidFill>
        <a:effectLst/>
      </p:bgPr>
    </p:bg>
    <p:spTree>
      <p:nvGrpSpPr>
        <p:cNvPr id="1" name=""/>
        <p:cNvGrpSpPr/>
        <p:nvPr/>
      </p:nvGrpSpPr>
      <p:grpSpPr>
        <a:xfrm>
          <a:off x="0" y="0"/>
          <a:ext cx="0" cy="0"/>
          <a:chOff x="0" y="0"/>
          <a:chExt cx="0" cy="0"/>
        </a:xfrm>
      </p:grpSpPr>
      <p:pic>
        <p:nvPicPr>
          <p:cNvPr id="9270" name="Picture 2" descr="Picture 2"/>
          <p:cNvPicPr>
            <a:picLocks noChangeAspect="1"/>
          </p:cNvPicPr>
          <p:nvPr/>
        </p:nvPicPr>
        <p:blipFill>
          <a:blip r:embed="rId2" cstate="print"/>
          <a:stretch>
            <a:fillRect/>
          </a:stretch>
        </p:blipFill>
        <p:spPr>
          <a:xfrm>
            <a:off x="0" y="0"/>
            <a:ext cx="9144000" cy="6858000"/>
          </a:xfrm>
          <a:prstGeom prst="rect">
            <a:avLst/>
          </a:prstGeom>
          <a:ln w="12700">
            <a:miter lim="400000"/>
          </a:ln>
        </p:spPr>
      </p:pic>
      <p:sp>
        <p:nvSpPr>
          <p:cNvPr id="9271" name="Title Text"/>
          <p:cNvSpPr txBox="1">
            <a:spLocks noGrp="1"/>
          </p:cNvSpPr>
          <p:nvPr>
            <p:ph type="title"/>
          </p:nvPr>
        </p:nvSpPr>
        <p:spPr>
          <a:xfrm>
            <a:off x="685800" y="609600"/>
            <a:ext cx="7772400" cy="1143000"/>
          </a:xfrm>
          <a:prstGeom prst="rect">
            <a:avLst/>
          </a:prstGeom>
        </p:spPr>
        <p:txBody>
          <a:bodyPr anchor="ctr"/>
          <a:lstStyle>
            <a:lvl1pPr algn="ctr">
              <a:defRPr b="1">
                <a:solidFill>
                  <a:schemeClr val="accent3">
                    <a:lumOff val="44000"/>
                  </a:schemeClr>
                </a:solidFill>
                <a:latin typeface="+mj-lt"/>
                <a:ea typeface="+mj-ea"/>
                <a:cs typeface="+mj-cs"/>
                <a:sym typeface="Helvetica"/>
              </a:defRPr>
            </a:lvl1pPr>
          </a:lstStyle>
          <a:p>
            <a:r>
              <a:t>Title Text</a:t>
            </a:r>
          </a:p>
        </p:txBody>
      </p:sp>
      <p:sp>
        <p:nvSpPr>
          <p:cNvPr id="9272"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SzPct val="90000"/>
              <a:buBlip>
                <a:blip r:embed="rId3"/>
              </a:buBlip>
              <a:defRPr sz="2800">
                <a:solidFill>
                  <a:srgbClr val="BBE0E3"/>
                </a:solidFill>
                <a:latin typeface="+mj-lt"/>
                <a:ea typeface="+mj-ea"/>
                <a:cs typeface="+mj-cs"/>
                <a:sym typeface="Helvetica"/>
              </a:defRPr>
            </a:lvl1pPr>
            <a:lvl2pPr marL="790575" indent="-333375">
              <a:spcBef>
                <a:spcPts val="600"/>
              </a:spcBef>
              <a:buSzPct val="85000"/>
              <a:buBlip>
                <a:blip r:embed="rId4"/>
              </a:buBlip>
              <a:defRPr sz="2800">
                <a:solidFill>
                  <a:srgbClr val="BBE0E3"/>
                </a:solidFill>
                <a:latin typeface="+mj-lt"/>
                <a:ea typeface="+mj-ea"/>
                <a:cs typeface="+mj-cs"/>
                <a:sym typeface="Helvetica"/>
              </a:defRPr>
            </a:lvl2pPr>
            <a:lvl3pPr marL="1234439" indent="-320039">
              <a:spcBef>
                <a:spcPts val="600"/>
              </a:spcBef>
              <a:buSzPct val="95000"/>
              <a:buBlip>
                <a:blip r:embed="rId3"/>
              </a:buBlip>
              <a:defRPr sz="2800">
                <a:solidFill>
                  <a:srgbClr val="BBE0E3"/>
                </a:solidFill>
                <a:latin typeface="+mj-lt"/>
                <a:ea typeface="+mj-ea"/>
                <a:cs typeface="+mj-cs"/>
                <a:sym typeface="Helvetica"/>
              </a:defRPr>
            </a:lvl3pPr>
            <a:lvl4pPr marL="1727200" indent="-355600">
              <a:spcBef>
                <a:spcPts val="600"/>
              </a:spcBef>
              <a:buBlip>
                <a:blip r:embed="rId4"/>
              </a:buBlip>
              <a:defRPr sz="2800">
                <a:solidFill>
                  <a:srgbClr val="BBE0E3"/>
                </a:solidFill>
                <a:latin typeface="+mj-lt"/>
                <a:ea typeface="+mj-ea"/>
                <a:cs typeface="+mj-cs"/>
                <a:sym typeface="Helvetica"/>
              </a:defRPr>
            </a:lvl4pPr>
            <a:lvl5pPr marL="2184400" indent="-355600">
              <a:spcBef>
                <a:spcPts val="600"/>
              </a:spcBef>
              <a:buBlip>
                <a:blip r:embed="rId3"/>
              </a:buBlip>
              <a:defRPr sz="2800">
                <a:solidFill>
                  <a:srgbClr val="BBE0E3"/>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9273" name="Slide Number"/>
          <p:cNvSpPr txBox="1">
            <a:spLocks noGrp="1"/>
          </p:cNvSpPr>
          <p:nvPr>
            <p:ph type="sldNum" sz="quarter" idx="2"/>
          </p:nvPr>
        </p:nvSpPr>
        <p:spPr>
          <a:xfrm>
            <a:off x="8156292" y="6248400"/>
            <a:ext cx="301909" cy="307340"/>
          </a:xfrm>
          <a:prstGeom prst="rect">
            <a:avLst/>
          </a:prstGeom>
        </p:spPr>
        <p:txBody>
          <a:bodyPr anchor="t"/>
          <a:lstStyle>
            <a:lvl1pPr algn="r">
              <a:defRPr b="1">
                <a:solidFill>
                  <a:srgbClr val="BBE0E3"/>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3372082085"/>
      </p:ext>
    </p:extLst>
  </p:cSld>
  <p:clrMapOvr>
    <a:masterClrMapping/>
  </p:clrMapOvr>
  <p:transition spd="med"/>
</p:sldLayout>
</file>

<file path=ppt/slideLayouts/slideLayout642.xml><?xml version="1.0" encoding="utf-8"?>
<p:sldLayout xmlns:a="http://schemas.openxmlformats.org/drawingml/2006/main" xmlns:r="http://schemas.openxmlformats.org/officeDocument/2006/relationships" xmlns:p="http://schemas.openxmlformats.org/presentationml/2006/main" showMasterSp="0" type="tx">
  <p:cSld name="55_Comparison">
    <p:bg>
      <p:bgPr>
        <a:solidFill>
          <a:srgbClr val="21239A"/>
        </a:solidFill>
        <a:effectLst/>
      </p:bgPr>
    </p:bg>
    <p:spTree>
      <p:nvGrpSpPr>
        <p:cNvPr id="1" name=""/>
        <p:cNvGrpSpPr/>
        <p:nvPr/>
      </p:nvGrpSpPr>
      <p:grpSpPr>
        <a:xfrm>
          <a:off x="0" y="0"/>
          <a:ext cx="0" cy="0"/>
          <a:chOff x="0" y="0"/>
          <a:chExt cx="0" cy="0"/>
        </a:xfrm>
      </p:grpSpPr>
      <p:pic>
        <p:nvPicPr>
          <p:cNvPr id="9280" name="Picture 2" descr="Picture 2"/>
          <p:cNvPicPr>
            <a:picLocks noChangeAspect="1"/>
          </p:cNvPicPr>
          <p:nvPr/>
        </p:nvPicPr>
        <p:blipFill>
          <a:blip r:embed="rId2" cstate="print"/>
          <a:stretch>
            <a:fillRect/>
          </a:stretch>
        </p:blipFill>
        <p:spPr>
          <a:xfrm>
            <a:off x="0" y="0"/>
            <a:ext cx="9144000" cy="6858000"/>
          </a:xfrm>
          <a:prstGeom prst="rect">
            <a:avLst/>
          </a:prstGeom>
          <a:ln w="12700">
            <a:miter lim="400000"/>
          </a:ln>
        </p:spPr>
      </p:pic>
      <p:sp>
        <p:nvSpPr>
          <p:cNvPr id="9281" name="Title Text"/>
          <p:cNvSpPr txBox="1">
            <a:spLocks noGrp="1"/>
          </p:cNvSpPr>
          <p:nvPr>
            <p:ph type="title"/>
          </p:nvPr>
        </p:nvSpPr>
        <p:spPr>
          <a:xfrm>
            <a:off x="457200" y="274638"/>
            <a:ext cx="8229600" cy="1143001"/>
          </a:xfrm>
          <a:prstGeom prst="rect">
            <a:avLst/>
          </a:prstGeom>
        </p:spPr>
        <p:txBody>
          <a:bodyPr anchor="ctr"/>
          <a:lstStyle>
            <a:lvl1pPr algn="ctr">
              <a:defRPr b="1">
                <a:solidFill>
                  <a:schemeClr val="accent3">
                    <a:lumOff val="44000"/>
                  </a:schemeClr>
                </a:solidFill>
                <a:latin typeface="+mj-lt"/>
                <a:ea typeface="+mj-ea"/>
                <a:cs typeface="+mj-cs"/>
                <a:sym typeface="Helvetica"/>
              </a:defRPr>
            </a:lvl1pPr>
          </a:lstStyle>
          <a:p>
            <a:r>
              <a:t>Title Text</a:t>
            </a:r>
          </a:p>
        </p:txBody>
      </p:sp>
      <p:sp>
        <p:nvSpPr>
          <p:cNvPr id="9282"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rgbClr val="BBE0E3"/>
                </a:solidFill>
                <a:latin typeface="+mj-lt"/>
                <a:ea typeface="+mj-ea"/>
                <a:cs typeface="+mj-cs"/>
                <a:sym typeface="Helvetica"/>
              </a:defRPr>
            </a:lvl1pPr>
            <a:lvl2pPr marL="0" indent="457200">
              <a:spcBef>
                <a:spcPts val="500"/>
              </a:spcBef>
              <a:buSzTx/>
              <a:buNone/>
              <a:defRPr sz="2400" b="1">
                <a:solidFill>
                  <a:srgbClr val="BBE0E3"/>
                </a:solidFill>
                <a:latin typeface="+mj-lt"/>
                <a:ea typeface="+mj-ea"/>
                <a:cs typeface="+mj-cs"/>
                <a:sym typeface="Helvetica"/>
              </a:defRPr>
            </a:lvl2pPr>
            <a:lvl3pPr marL="0" indent="914400">
              <a:spcBef>
                <a:spcPts val="500"/>
              </a:spcBef>
              <a:buSzTx/>
              <a:buNone/>
              <a:defRPr sz="2400" b="1">
                <a:solidFill>
                  <a:srgbClr val="BBE0E3"/>
                </a:solidFill>
                <a:latin typeface="+mj-lt"/>
                <a:ea typeface="+mj-ea"/>
                <a:cs typeface="+mj-cs"/>
                <a:sym typeface="Helvetica"/>
              </a:defRPr>
            </a:lvl3pPr>
            <a:lvl4pPr marL="0" indent="1371600">
              <a:spcBef>
                <a:spcPts val="500"/>
              </a:spcBef>
              <a:buSzTx/>
              <a:buNone/>
              <a:defRPr sz="2400" b="1">
                <a:solidFill>
                  <a:srgbClr val="BBE0E3"/>
                </a:solidFill>
                <a:latin typeface="+mj-lt"/>
                <a:ea typeface="+mj-ea"/>
                <a:cs typeface="+mj-cs"/>
                <a:sym typeface="Helvetica"/>
              </a:defRPr>
            </a:lvl4pPr>
            <a:lvl5pPr marL="0" indent="1828800">
              <a:spcBef>
                <a:spcPts val="500"/>
              </a:spcBef>
              <a:buSzTx/>
              <a:buNone/>
              <a:defRPr sz="2400" b="1">
                <a:solidFill>
                  <a:srgbClr val="BBE0E3"/>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9283"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solidFill>
                  <a:srgbClr val="BBE0E3"/>
                </a:solidFill>
                <a:latin typeface="+mj-lt"/>
                <a:ea typeface="+mj-ea"/>
                <a:cs typeface="+mj-cs"/>
                <a:sym typeface="Helvetica"/>
              </a:defRPr>
            </a:pPr>
            <a:endParaRPr/>
          </a:p>
        </p:txBody>
      </p:sp>
      <p:sp>
        <p:nvSpPr>
          <p:cNvPr id="9284" name="Slide Number"/>
          <p:cNvSpPr txBox="1">
            <a:spLocks noGrp="1"/>
          </p:cNvSpPr>
          <p:nvPr>
            <p:ph type="sldNum" sz="quarter" idx="2"/>
          </p:nvPr>
        </p:nvSpPr>
        <p:spPr>
          <a:xfrm>
            <a:off x="8156292" y="6248400"/>
            <a:ext cx="301909" cy="307340"/>
          </a:xfrm>
          <a:prstGeom prst="rect">
            <a:avLst/>
          </a:prstGeom>
        </p:spPr>
        <p:txBody>
          <a:bodyPr anchor="t"/>
          <a:lstStyle>
            <a:lvl1pPr algn="r">
              <a:defRPr b="1">
                <a:solidFill>
                  <a:srgbClr val="BBE0E3"/>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3442664298"/>
      </p:ext>
    </p:extLst>
  </p:cSld>
  <p:clrMapOvr>
    <a:masterClrMapping/>
  </p:clrMapOvr>
  <p:transition spd="med"/>
</p:sldLayout>
</file>

<file path=ppt/slideLayouts/slideLayout643.xml><?xml version="1.0" encoding="utf-8"?>
<p:sldLayout xmlns:a="http://schemas.openxmlformats.org/drawingml/2006/main" xmlns:r="http://schemas.openxmlformats.org/officeDocument/2006/relationships" xmlns:p="http://schemas.openxmlformats.org/presentationml/2006/main" showMasterSp="0" type="tx">
  <p:cSld name="56_Title Only">
    <p:bg>
      <p:bgPr>
        <a:solidFill>
          <a:srgbClr val="21239A"/>
        </a:solidFill>
        <a:effectLst/>
      </p:bgPr>
    </p:bg>
    <p:spTree>
      <p:nvGrpSpPr>
        <p:cNvPr id="1" name=""/>
        <p:cNvGrpSpPr/>
        <p:nvPr/>
      </p:nvGrpSpPr>
      <p:grpSpPr>
        <a:xfrm>
          <a:off x="0" y="0"/>
          <a:ext cx="0" cy="0"/>
          <a:chOff x="0" y="0"/>
          <a:chExt cx="0" cy="0"/>
        </a:xfrm>
      </p:grpSpPr>
      <p:pic>
        <p:nvPicPr>
          <p:cNvPr id="9291" name="Picture 2" descr="Picture 2"/>
          <p:cNvPicPr>
            <a:picLocks noChangeAspect="1"/>
          </p:cNvPicPr>
          <p:nvPr/>
        </p:nvPicPr>
        <p:blipFill>
          <a:blip r:embed="rId2" cstate="print"/>
          <a:stretch>
            <a:fillRect/>
          </a:stretch>
        </p:blipFill>
        <p:spPr>
          <a:xfrm>
            <a:off x="0" y="0"/>
            <a:ext cx="9144000" cy="6858000"/>
          </a:xfrm>
          <a:prstGeom prst="rect">
            <a:avLst/>
          </a:prstGeom>
          <a:ln w="12700">
            <a:miter lim="400000"/>
          </a:ln>
        </p:spPr>
      </p:pic>
      <p:sp>
        <p:nvSpPr>
          <p:cNvPr id="9292" name="Title Text"/>
          <p:cNvSpPr txBox="1">
            <a:spLocks noGrp="1"/>
          </p:cNvSpPr>
          <p:nvPr>
            <p:ph type="title"/>
          </p:nvPr>
        </p:nvSpPr>
        <p:spPr>
          <a:xfrm>
            <a:off x="685800" y="609600"/>
            <a:ext cx="7772400" cy="1143000"/>
          </a:xfrm>
          <a:prstGeom prst="rect">
            <a:avLst/>
          </a:prstGeom>
        </p:spPr>
        <p:txBody>
          <a:bodyPr anchor="ctr"/>
          <a:lstStyle>
            <a:lvl1pPr algn="ctr">
              <a:defRPr b="1">
                <a:solidFill>
                  <a:schemeClr val="accent3">
                    <a:lumOff val="44000"/>
                  </a:schemeClr>
                </a:solidFill>
                <a:latin typeface="+mj-lt"/>
                <a:ea typeface="+mj-ea"/>
                <a:cs typeface="+mj-cs"/>
                <a:sym typeface="Helvetica"/>
              </a:defRPr>
            </a:lvl1pPr>
          </a:lstStyle>
          <a:p>
            <a:r>
              <a:t>Title Text</a:t>
            </a:r>
          </a:p>
        </p:txBody>
      </p:sp>
      <p:sp>
        <p:nvSpPr>
          <p:cNvPr id="9293" name="Slide Number"/>
          <p:cNvSpPr txBox="1">
            <a:spLocks noGrp="1"/>
          </p:cNvSpPr>
          <p:nvPr>
            <p:ph type="sldNum" sz="quarter" idx="2"/>
          </p:nvPr>
        </p:nvSpPr>
        <p:spPr>
          <a:xfrm>
            <a:off x="8156292" y="6248400"/>
            <a:ext cx="301909" cy="307340"/>
          </a:xfrm>
          <a:prstGeom prst="rect">
            <a:avLst/>
          </a:prstGeom>
        </p:spPr>
        <p:txBody>
          <a:bodyPr anchor="t"/>
          <a:lstStyle>
            <a:lvl1pPr algn="r">
              <a:defRPr b="1">
                <a:solidFill>
                  <a:srgbClr val="BBE0E3"/>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982623704"/>
      </p:ext>
    </p:extLst>
  </p:cSld>
  <p:clrMapOvr>
    <a:masterClrMapping/>
  </p:clrMapOvr>
  <p:transition spd="med"/>
</p:sldLayout>
</file>

<file path=ppt/slideLayouts/slideLayout644.xml><?xml version="1.0" encoding="utf-8"?>
<p:sldLayout xmlns:a="http://schemas.openxmlformats.org/drawingml/2006/main" xmlns:r="http://schemas.openxmlformats.org/officeDocument/2006/relationships" xmlns:p="http://schemas.openxmlformats.org/presentationml/2006/main" showMasterSp="0" type="tx">
  <p:cSld name="58_Blank">
    <p:bg>
      <p:bgPr>
        <a:solidFill>
          <a:srgbClr val="21239A"/>
        </a:solidFill>
        <a:effectLst/>
      </p:bgPr>
    </p:bg>
    <p:spTree>
      <p:nvGrpSpPr>
        <p:cNvPr id="1" name=""/>
        <p:cNvGrpSpPr/>
        <p:nvPr/>
      </p:nvGrpSpPr>
      <p:grpSpPr>
        <a:xfrm>
          <a:off x="0" y="0"/>
          <a:ext cx="0" cy="0"/>
          <a:chOff x="0" y="0"/>
          <a:chExt cx="0" cy="0"/>
        </a:xfrm>
      </p:grpSpPr>
      <p:pic>
        <p:nvPicPr>
          <p:cNvPr id="9300" name="Picture 2" descr="Picture 2"/>
          <p:cNvPicPr>
            <a:picLocks noChangeAspect="1"/>
          </p:cNvPicPr>
          <p:nvPr/>
        </p:nvPicPr>
        <p:blipFill>
          <a:blip r:embed="rId2" cstate="print"/>
          <a:stretch>
            <a:fillRect/>
          </a:stretch>
        </p:blipFill>
        <p:spPr>
          <a:xfrm>
            <a:off x="0" y="0"/>
            <a:ext cx="9144000" cy="6858000"/>
          </a:xfrm>
          <a:prstGeom prst="rect">
            <a:avLst/>
          </a:prstGeom>
          <a:ln w="12700">
            <a:miter lim="400000"/>
          </a:ln>
        </p:spPr>
      </p:pic>
      <p:sp>
        <p:nvSpPr>
          <p:cNvPr id="9301" name="Slide Number"/>
          <p:cNvSpPr txBox="1">
            <a:spLocks noGrp="1"/>
          </p:cNvSpPr>
          <p:nvPr>
            <p:ph type="sldNum" sz="quarter" idx="2"/>
          </p:nvPr>
        </p:nvSpPr>
        <p:spPr>
          <a:xfrm>
            <a:off x="8156292" y="6248400"/>
            <a:ext cx="301909" cy="307340"/>
          </a:xfrm>
          <a:prstGeom prst="rect">
            <a:avLst/>
          </a:prstGeom>
        </p:spPr>
        <p:txBody>
          <a:bodyPr anchor="t"/>
          <a:lstStyle>
            <a:lvl1pPr algn="r">
              <a:defRPr b="1">
                <a:solidFill>
                  <a:srgbClr val="BBE0E3"/>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2565202638"/>
      </p:ext>
    </p:extLst>
  </p:cSld>
  <p:clrMapOvr>
    <a:masterClrMapping/>
  </p:clrMapOvr>
  <p:transition spd="med"/>
</p:sldLayout>
</file>

<file path=ppt/slideLayouts/slideLayout645.xml><?xml version="1.0" encoding="utf-8"?>
<p:sldLayout xmlns:a="http://schemas.openxmlformats.org/drawingml/2006/main" xmlns:r="http://schemas.openxmlformats.org/officeDocument/2006/relationships" xmlns:p="http://schemas.openxmlformats.org/presentationml/2006/main" showMasterSp="0" type="tx">
  <p:cSld name="55_Content with Caption">
    <p:bg>
      <p:bgPr>
        <a:solidFill>
          <a:srgbClr val="21239A"/>
        </a:solidFill>
        <a:effectLst/>
      </p:bgPr>
    </p:bg>
    <p:spTree>
      <p:nvGrpSpPr>
        <p:cNvPr id="1" name=""/>
        <p:cNvGrpSpPr/>
        <p:nvPr/>
      </p:nvGrpSpPr>
      <p:grpSpPr>
        <a:xfrm>
          <a:off x="0" y="0"/>
          <a:ext cx="0" cy="0"/>
          <a:chOff x="0" y="0"/>
          <a:chExt cx="0" cy="0"/>
        </a:xfrm>
      </p:grpSpPr>
      <p:pic>
        <p:nvPicPr>
          <p:cNvPr id="9308" name="Picture 2" descr="Picture 2"/>
          <p:cNvPicPr>
            <a:picLocks noChangeAspect="1"/>
          </p:cNvPicPr>
          <p:nvPr/>
        </p:nvPicPr>
        <p:blipFill>
          <a:blip r:embed="rId2" cstate="print"/>
          <a:stretch>
            <a:fillRect/>
          </a:stretch>
        </p:blipFill>
        <p:spPr>
          <a:xfrm>
            <a:off x="0" y="0"/>
            <a:ext cx="9144000" cy="6858000"/>
          </a:xfrm>
          <a:prstGeom prst="rect">
            <a:avLst/>
          </a:prstGeom>
          <a:ln w="12700">
            <a:miter lim="400000"/>
          </a:ln>
        </p:spPr>
      </p:pic>
      <p:sp>
        <p:nvSpPr>
          <p:cNvPr id="9309" name="Title Text"/>
          <p:cNvSpPr txBox="1">
            <a:spLocks noGrp="1"/>
          </p:cNvSpPr>
          <p:nvPr>
            <p:ph type="title"/>
          </p:nvPr>
        </p:nvSpPr>
        <p:spPr>
          <a:xfrm>
            <a:off x="457200" y="273050"/>
            <a:ext cx="3008314" cy="1162050"/>
          </a:xfrm>
          <a:prstGeom prst="rect">
            <a:avLst/>
          </a:prstGeom>
        </p:spPr>
        <p:txBody>
          <a:bodyPr/>
          <a:lstStyle>
            <a:lvl1pPr>
              <a:defRPr sz="2000" b="1">
                <a:solidFill>
                  <a:schemeClr val="accent3">
                    <a:lumOff val="44000"/>
                  </a:schemeClr>
                </a:solidFill>
                <a:latin typeface="+mj-lt"/>
                <a:ea typeface="+mj-ea"/>
                <a:cs typeface="+mj-cs"/>
                <a:sym typeface="Helvetica"/>
              </a:defRPr>
            </a:lvl1pPr>
          </a:lstStyle>
          <a:p>
            <a:r>
              <a:t>Title Text</a:t>
            </a:r>
          </a:p>
        </p:txBody>
      </p:sp>
      <p:sp>
        <p:nvSpPr>
          <p:cNvPr id="9310" name="Body Level One…"/>
          <p:cNvSpPr txBox="1">
            <a:spLocks noGrp="1"/>
          </p:cNvSpPr>
          <p:nvPr>
            <p:ph type="body" idx="1"/>
          </p:nvPr>
        </p:nvSpPr>
        <p:spPr>
          <a:xfrm>
            <a:off x="3575050" y="273050"/>
            <a:ext cx="5111750" cy="5853113"/>
          </a:xfrm>
          <a:prstGeom prst="rect">
            <a:avLst/>
          </a:prstGeom>
        </p:spPr>
        <p:txBody>
          <a:bodyPr>
            <a:normAutofit/>
          </a:bodyPr>
          <a:lstStyle>
            <a:lvl1pPr>
              <a:buSzPct val="90000"/>
              <a:buBlip>
                <a:blip r:embed="rId3"/>
              </a:buBlip>
              <a:defRPr>
                <a:solidFill>
                  <a:srgbClr val="BBE0E3"/>
                </a:solidFill>
                <a:latin typeface="+mj-lt"/>
                <a:ea typeface="+mj-ea"/>
                <a:cs typeface="+mj-cs"/>
                <a:sym typeface="Helvetica"/>
              </a:defRPr>
            </a:lvl1pPr>
            <a:lvl2pPr>
              <a:buSzPct val="85000"/>
              <a:buBlip>
                <a:blip r:embed="rId4"/>
              </a:buBlip>
              <a:defRPr>
                <a:solidFill>
                  <a:srgbClr val="BBE0E3"/>
                </a:solidFill>
                <a:latin typeface="+mj-lt"/>
                <a:ea typeface="+mj-ea"/>
                <a:cs typeface="+mj-cs"/>
                <a:sym typeface="Helvetica"/>
              </a:defRPr>
            </a:lvl2pPr>
            <a:lvl3pPr>
              <a:buSzPct val="95000"/>
              <a:buBlip>
                <a:blip r:embed="rId3"/>
              </a:buBlip>
              <a:defRPr>
                <a:solidFill>
                  <a:srgbClr val="BBE0E3"/>
                </a:solidFill>
                <a:latin typeface="+mj-lt"/>
                <a:ea typeface="+mj-ea"/>
                <a:cs typeface="+mj-cs"/>
                <a:sym typeface="Helvetica"/>
              </a:defRPr>
            </a:lvl3pPr>
            <a:lvl4pPr>
              <a:buBlip>
                <a:blip r:embed="rId4"/>
              </a:buBlip>
              <a:defRPr>
                <a:solidFill>
                  <a:srgbClr val="BBE0E3"/>
                </a:solidFill>
                <a:latin typeface="+mj-lt"/>
                <a:ea typeface="+mj-ea"/>
                <a:cs typeface="+mj-cs"/>
                <a:sym typeface="Helvetica"/>
              </a:defRPr>
            </a:lvl4pPr>
            <a:lvl5pPr>
              <a:buBlip>
                <a:blip r:embed="rId3"/>
              </a:buBlip>
              <a:defRPr>
                <a:solidFill>
                  <a:srgbClr val="BBE0E3"/>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9311"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solidFill>
                  <a:srgbClr val="BBE0E3"/>
                </a:solidFill>
                <a:latin typeface="+mj-lt"/>
                <a:ea typeface="+mj-ea"/>
                <a:cs typeface="+mj-cs"/>
                <a:sym typeface="Helvetica"/>
              </a:defRPr>
            </a:pPr>
            <a:endParaRPr/>
          </a:p>
        </p:txBody>
      </p:sp>
      <p:sp>
        <p:nvSpPr>
          <p:cNvPr id="9312" name="Slide Number"/>
          <p:cNvSpPr txBox="1">
            <a:spLocks noGrp="1"/>
          </p:cNvSpPr>
          <p:nvPr>
            <p:ph type="sldNum" sz="quarter" idx="2"/>
          </p:nvPr>
        </p:nvSpPr>
        <p:spPr>
          <a:xfrm>
            <a:off x="8156292" y="6248400"/>
            <a:ext cx="301909" cy="307340"/>
          </a:xfrm>
          <a:prstGeom prst="rect">
            <a:avLst/>
          </a:prstGeom>
        </p:spPr>
        <p:txBody>
          <a:bodyPr anchor="t"/>
          <a:lstStyle>
            <a:lvl1pPr algn="r">
              <a:defRPr b="1">
                <a:solidFill>
                  <a:srgbClr val="BBE0E3"/>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4252330450"/>
      </p:ext>
    </p:extLst>
  </p:cSld>
  <p:clrMapOvr>
    <a:masterClrMapping/>
  </p:clrMapOvr>
  <p:transition spd="med"/>
</p:sldLayout>
</file>

<file path=ppt/slideLayouts/slideLayout646.xml><?xml version="1.0" encoding="utf-8"?>
<p:sldLayout xmlns:a="http://schemas.openxmlformats.org/drawingml/2006/main" xmlns:r="http://schemas.openxmlformats.org/officeDocument/2006/relationships" xmlns:p="http://schemas.openxmlformats.org/presentationml/2006/main" showMasterSp="0" type="tx">
  <p:cSld name="55_Picture with Caption">
    <p:bg>
      <p:bgPr>
        <a:solidFill>
          <a:srgbClr val="21239A"/>
        </a:solidFill>
        <a:effectLst/>
      </p:bgPr>
    </p:bg>
    <p:spTree>
      <p:nvGrpSpPr>
        <p:cNvPr id="1" name=""/>
        <p:cNvGrpSpPr/>
        <p:nvPr/>
      </p:nvGrpSpPr>
      <p:grpSpPr>
        <a:xfrm>
          <a:off x="0" y="0"/>
          <a:ext cx="0" cy="0"/>
          <a:chOff x="0" y="0"/>
          <a:chExt cx="0" cy="0"/>
        </a:xfrm>
      </p:grpSpPr>
      <p:pic>
        <p:nvPicPr>
          <p:cNvPr id="9319" name="Picture 2" descr="Picture 2"/>
          <p:cNvPicPr>
            <a:picLocks noChangeAspect="1"/>
          </p:cNvPicPr>
          <p:nvPr/>
        </p:nvPicPr>
        <p:blipFill>
          <a:blip r:embed="rId2" cstate="print"/>
          <a:stretch>
            <a:fillRect/>
          </a:stretch>
        </p:blipFill>
        <p:spPr>
          <a:xfrm>
            <a:off x="0" y="0"/>
            <a:ext cx="9144000" cy="6858000"/>
          </a:xfrm>
          <a:prstGeom prst="rect">
            <a:avLst/>
          </a:prstGeom>
          <a:ln w="12700">
            <a:miter lim="400000"/>
          </a:ln>
        </p:spPr>
      </p:pic>
      <p:sp>
        <p:nvSpPr>
          <p:cNvPr id="9320" name="Title Text"/>
          <p:cNvSpPr txBox="1">
            <a:spLocks noGrp="1"/>
          </p:cNvSpPr>
          <p:nvPr>
            <p:ph type="title"/>
          </p:nvPr>
        </p:nvSpPr>
        <p:spPr>
          <a:xfrm>
            <a:off x="1792288" y="4800600"/>
            <a:ext cx="5486401" cy="566738"/>
          </a:xfrm>
          <a:prstGeom prst="rect">
            <a:avLst/>
          </a:prstGeom>
        </p:spPr>
        <p:txBody>
          <a:bodyPr/>
          <a:lstStyle>
            <a:lvl1pPr>
              <a:defRPr sz="2000" b="1">
                <a:solidFill>
                  <a:schemeClr val="accent3">
                    <a:lumOff val="44000"/>
                  </a:schemeClr>
                </a:solidFill>
                <a:latin typeface="+mj-lt"/>
                <a:ea typeface="+mj-ea"/>
                <a:cs typeface="+mj-cs"/>
                <a:sym typeface="Helvetica"/>
              </a:defRPr>
            </a:lvl1pPr>
          </a:lstStyle>
          <a:p>
            <a:r>
              <a:t>Title Text</a:t>
            </a:r>
          </a:p>
        </p:txBody>
      </p:sp>
      <p:sp>
        <p:nvSpPr>
          <p:cNvPr id="9321"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9322"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rgbClr val="BBE0E3"/>
                </a:solidFill>
                <a:latin typeface="+mj-lt"/>
                <a:ea typeface="+mj-ea"/>
                <a:cs typeface="+mj-cs"/>
                <a:sym typeface="Helvetica"/>
              </a:defRPr>
            </a:lvl1pPr>
            <a:lvl2pPr marL="0" indent="457200">
              <a:spcBef>
                <a:spcPts val="300"/>
              </a:spcBef>
              <a:buSzTx/>
              <a:buNone/>
              <a:defRPr sz="1400">
                <a:solidFill>
                  <a:srgbClr val="BBE0E3"/>
                </a:solidFill>
                <a:latin typeface="+mj-lt"/>
                <a:ea typeface="+mj-ea"/>
                <a:cs typeface="+mj-cs"/>
                <a:sym typeface="Helvetica"/>
              </a:defRPr>
            </a:lvl2pPr>
            <a:lvl3pPr marL="0" indent="914400">
              <a:spcBef>
                <a:spcPts val="300"/>
              </a:spcBef>
              <a:buSzTx/>
              <a:buNone/>
              <a:defRPr sz="1400">
                <a:solidFill>
                  <a:srgbClr val="BBE0E3"/>
                </a:solidFill>
                <a:latin typeface="+mj-lt"/>
                <a:ea typeface="+mj-ea"/>
                <a:cs typeface="+mj-cs"/>
                <a:sym typeface="Helvetica"/>
              </a:defRPr>
            </a:lvl3pPr>
            <a:lvl4pPr marL="0" indent="1371600">
              <a:spcBef>
                <a:spcPts val="300"/>
              </a:spcBef>
              <a:buSzTx/>
              <a:buNone/>
              <a:defRPr sz="1400">
                <a:solidFill>
                  <a:srgbClr val="BBE0E3"/>
                </a:solidFill>
                <a:latin typeface="+mj-lt"/>
                <a:ea typeface="+mj-ea"/>
                <a:cs typeface="+mj-cs"/>
                <a:sym typeface="Helvetica"/>
              </a:defRPr>
            </a:lvl4pPr>
            <a:lvl5pPr marL="0" indent="1828800">
              <a:spcBef>
                <a:spcPts val="300"/>
              </a:spcBef>
              <a:buSzTx/>
              <a:buNone/>
              <a:defRPr sz="1400">
                <a:solidFill>
                  <a:srgbClr val="BBE0E3"/>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9323" name="Slide Number"/>
          <p:cNvSpPr txBox="1">
            <a:spLocks noGrp="1"/>
          </p:cNvSpPr>
          <p:nvPr>
            <p:ph type="sldNum" sz="quarter" idx="2"/>
          </p:nvPr>
        </p:nvSpPr>
        <p:spPr>
          <a:xfrm>
            <a:off x="8156292" y="6248400"/>
            <a:ext cx="301909" cy="307340"/>
          </a:xfrm>
          <a:prstGeom prst="rect">
            <a:avLst/>
          </a:prstGeom>
        </p:spPr>
        <p:txBody>
          <a:bodyPr anchor="t"/>
          <a:lstStyle>
            <a:lvl1pPr algn="r">
              <a:defRPr b="1">
                <a:solidFill>
                  <a:srgbClr val="BBE0E3"/>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465965663"/>
      </p:ext>
    </p:extLst>
  </p:cSld>
  <p:clrMapOvr>
    <a:masterClrMapping/>
  </p:clrMapOvr>
  <p:transition spd="med"/>
</p:sldLayout>
</file>

<file path=ppt/slideLayouts/slideLayout647.xml><?xml version="1.0" encoding="utf-8"?>
<p:sldLayout xmlns:a="http://schemas.openxmlformats.org/drawingml/2006/main" xmlns:r="http://schemas.openxmlformats.org/officeDocument/2006/relationships" xmlns:p="http://schemas.openxmlformats.org/presentationml/2006/main" showMasterSp="0" type="tx">
  <p:cSld name="63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9330" name="Title Text"/>
          <p:cNvSpPr txBox="1">
            <a:spLocks noGrp="1"/>
          </p:cNvSpPr>
          <p:nvPr>
            <p:ph type="title"/>
          </p:nvPr>
        </p:nvSpPr>
        <p:spPr>
          <a:xfrm>
            <a:off x="685800" y="2130425"/>
            <a:ext cx="7772400" cy="1470025"/>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331"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332"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513296638"/>
      </p:ext>
    </p:extLst>
  </p:cSld>
  <p:clrMapOvr>
    <a:masterClrMapping/>
  </p:clrMapOvr>
  <p:transition spd="med"/>
</p:sldLayout>
</file>

<file path=ppt/slideLayouts/slideLayout648.xml><?xml version="1.0" encoding="utf-8"?>
<p:sldLayout xmlns:a="http://schemas.openxmlformats.org/drawingml/2006/main" xmlns:r="http://schemas.openxmlformats.org/officeDocument/2006/relationships" xmlns:p="http://schemas.openxmlformats.org/presentationml/2006/main" showMasterSp="0" type="tx">
  <p:cSld name="62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9339"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340"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341"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640468859"/>
      </p:ext>
    </p:extLst>
  </p:cSld>
  <p:clrMapOvr>
    <a:masterClrMapping/>
  </p:clrMapOvr>
  <p:transition spd="med"/>
</p:sldLayout>
</file>

<file path=ppt/slideLayouts/slideLayout649.xml><?xml version="1.0" encoding="utf-8"?>
<p:sldLayout xmlns:a="http://schemas.openxmlformats.org/drawingml/2006/main" xmlns:r="http://schemas.openxmlformats.org/officeDocument/2006/relationships" xmlns:p="http://schemas.openxmlformats.org/presentationml/2006/main" showMasterSp="0" type="tx">
  <p:cSld name="55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9348"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349"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350"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809824828"/>
      </p:ext>
    </p:extLst>
  </p:cSld>
  <p:clrMapOvr>
    <a:masterClrMapping/>
  </p:clrMapOvr>
  <p:transition spd="med"/>
</p:sldLayout>
</file>

<file path=ppt/slideLayouts/slideLayout6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lgn="ctr">
              <a:spcBef>
                <a:spcPct val="20000"/>
              </a:spcBef>
              <a:defRPr>
                <a:latin typeface="Times New Roman" charset="0"/>
              </a:defRPr>
            </a:lvl1pPr>
          </a:lstStyle>
          <a:p>
            <a:pPr>
              <a:defRPr/>
            </a:pPr>
            <a:endParaRPr lang="en-US"/>
          </a:p>
        </p:txBody>
      </p:sp>
      <p:sp>
        <p:nvSpPr>
          <p:cNvPr id="4" name="Rectangle 5"/>
          <p:cNvSpPr>
            <a:spLocks noGrp="1" noChangeArrowheads="1"/>
          </p:cNvSpPr>
          <p:nvPr>
            <p:ph type="ftr" sz="quarter" idx="11"/>
          </p:nvPr>
        </p:nvSpPr>
        <p:spPr/>
        <p:txBody>
          <a:bodyPr/>
          <a:lstStyle>
            <a:lvl1pPr>
              <a:spcBef>
                <a:spcPct val="20000"/>
              </a:spcBef>
              <a:defRPr>
                <a:latin typeface="Times New Roman" charset="0"/>
              </a:defRPr>
            </a:lvl1pPr>
          </a:lstStyle>
          <a:p>
            <a:pPr>
              <a:defRPr/>
            </a:pPr>
            <a:endParaRPr lang="en-US"/>
          </a:p>
        </p:txBody>
      </p:sp>
      <p:sp>
        <p:nvSpPr>
          <p:cNvPr id="5" name="Rectangle 6"/>
          <p:cNvSpPr>
            <a:spLocks noGrp="1" noChangeArrowheads="1"/>
          </p:cNvSpPr>
          <p:nvPr>
            <p:ph type="sldNum" sz="quarter" idx="12"/>
          </p:nvPr>
        </p:nvSpPr>
        <p:spPr/>
        <p:txBody>
          <a:bodyPr/>
          <a:lstStyle>
            <a:lvl1pPr>
              <a:spcBef>
                <a:spcPct val="20000"/>
              </a:spcBef>
              <a:defRPr>
                <a:latin typeface="Times New Roman" charset="0"/>
              </a:defRPr>
            </a:lvl1pPr>
          </a:lstStyle>
          <a:p>
            <a:pPr>
              <a:defRPr/>
            </a:pPr>
            <a:fld id="{FD136AAA-7C8F-924A-B499-18B94B149E48}" type="slidenum">
              <a:rPr lang="en-US"/>
              <a:pPr>
                <a:defRPr/>
              </a:pPr>
              <a:t>‹#›</a:t>
            </a:fld>
            <a:endParaRPr lang="en-US"/>
          </a:p>
        </p:txBody>
      </p:sp>
    </p:spTree>
    <p:extLst>
      <p:ext uri="{BB962C8B-B14F-4D97-AF65-F5344CB8AC3E}">
        <p14:creationId xmlns:p14="http://schemas.microsoft.com/office/powerpoint/2010/main" val="1881137765"/>
      </p:ext>
    </p:extLst>
  </p:cSld>
  <p:clrMapOvr>
    <a:masterClrMapping/>
  </p:clrMapOvr>
</p:sldLayout>
</file>

<file path=ppt/slideLayouts/slideLayout650.xml><?xml version="1.0" encoding="utf-8"?>
<p:sldLayout xmlns:a="http://schemas.openxmlformats.org/drawingml/2006/main" xmlns:r="http://schemas.openxmlformats.org/officeDocument/2006/relationships" xmlns:p="http://schemas.openxmlformats.org/presentationml/2006/main" showMasterSp="0" type="tx">
  <p:cSld name="56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9357"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358"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35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829776995"/>
      </p:ext>
    </p:extLst>
  </p:cSld>
  <p:clrMapOvr>
    <a:masterClrMapping/>
  </p:clrMapOvr>
  <p:transition spd="med"/>
</p:sldLayout>
</file>

<file path=ppt/slideLayouts/slideLayout651.xml><?xml version="1.0" encoding="utf-8"?>
<p:sldLayout xmlns:a="http://schemas.openxmlformats.org/drawingml/2006/main" xmlns:r="http://schemas.openxmlformats.org/officeDocument/2006/relationships" xmlns:p="http://schemas.openxmlformats.org/presentationml/2006/main" showMasterSp="0" type="tx">
  <p:cSld name="56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9366"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367"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368"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936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829655585"/>
      </p:ext>
    </p:extLst>
  </p:cSld>
  <p:clrMapOvr>
    <a:masterClrMapping/>
  </p:clrMapOvr>
  <p:transition spd="med"/>
</p:sldLayout>
</file>

<file path=ppt/slideLayouts/slideLayout652.xml><?xml version="1.0" encoding="utf-8"?>
<p:sldLayout xmlns:a="http://schemas.openxmlformats.org/drawingml/2006/main" xmlns:r="http://schemas.openxmlformats.org/officeDocument/2006/relationships" xmlns:p="http://schemas.openxmlformats.org/presentationml/2006/main" showMasterSp="0" type="tx">
  <p:cSld name="57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9376"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377"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3531840"/>
      </p:ext>
    </p:extLst>
  </p:cSld>
  <p:clrMapOvr>
    <a:masterClrMapping/>
  </p:clrMapOvr>
  <p:transition spd="med"/>
</p:sldLayout>
</file>

<file path=ppt/slideLayouts/slideLayout653.xml><?xml version="1.0" encoding="utf-8"?>
<p:sldLayout xmlns:a="http://schemas.openxmlformats.org/drawingml/2006/main" xmlns:r="http://schemas.openxmlformats.org/officeDocument/2006/relationships" xmlns:p="http://schemas.openxmlformats.org/presentationml/2006/main" showMasterSp="0" type="tx">
  <p:cSld name="59_Blank">
    <p:bg>
      <p:bgPr>
        <a:solidFill>
          <a:schemeClr val="accent3">
            <a:lumOff val="44000"/>
          </a:schemeClr>
        </a:solidFill>
        <a:effectLst/>
      </p:bgPr>
    </p:bg>
    <p:spTree>
      <p:nvGrpSpPr>
        <p:cNvPr id="1" name=""/>
        <p:cNvGrpSpPr/>
        <p:nvPr/>
      </p:nvGrpSpPr>
      <p:grpSpPr>
        <a:xfrm>
          <a:off x="0" y="0"/>
          <a:ext cx="0" cy="0"/>
          <a:chOff x="0" y="0"/>
          <a:chExt cx="0" cy="0"/>
        </a:xfrm>
      </p:grpSpPr>
      <p:sp>
        <p:nvSpPr>
          <p:cNvPr id="938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014034139"/>
      </p:ext>
    </p:extLst>
  </p:cSld>
  <p:clrMapOvr>
    <a:masterClrMapping/>
  </p:clrMapOvr>
  <p:transition spd="med"/>
</p:sldLayout>
</file>

<file path=ppt/slideLayouts/slideLayout654.xml><?xml version="1.0" encoding="utf-8"?>
<p:sldLayout xmlns:a="http://schemas.openxmlformats.org/drawingml/2006/main" xmlns:r="http://schemas.openxmlformats.org/officeDocument/2006/relationships" xmlns:p="http://schemas.openxmlformats.org/presentationml/2006/main" showMasterSp="0" type="tx">
  <p:cSld name="56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9391"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392"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393"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939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843639780"/>
      </p:ext>
    </p:extLst>
  </p:cSld>
  <p:clrMapOvr>
    <a:masterClrMapping/>
  </p:clrMapOvr>
  <p:transition spd="med"/>
</p:sldLayout>
</file>

<file path=ppt/slideLayouts/slideLayout655.xml><?xml version="1.0" encoding="utf-8"?>
<p:sldLayout xmlns:a="http://schemas.openxmlformats.org/drawingml/2006/main" xmlns:r="http://schemas.openxmlformats.org/officeDocument/2006/relationships" xmlns:p="http://schemas.openxmlformats.org/presentationml/2006/main" showMasterSp="0" type="tx">
  <p:cSld name="56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9401"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402"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9403"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40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882769990"/>
      </p:ext>
    </p:extLst>
  </p:cSld>
  <p:clrMapOvr>
    <a:masterClrMapping/>
  </p:clrMapOvr>
  <p:transition spd="med"/>
</p:sldLayout>
</file>

<file path=ppt/slideLayouts/slideLayout656.xml><?xml version="1.0" encoding="utf-8"?>
<p:sldLayout xmlns:a="http://schemas.openxmlformats.org/drawingml/2006/main" xmlns:r="http://schemas.openxmlformats.org/officeDocument/2006/relationships" xmlns:p="http://schemas.openxmlformats.org/presentationml/2006/main" showMasterSp="0" type="tx">
  <p:cSld name="64_Title Slide">
    <p:bg>
      <p:bgPr>
        <a:solidFill>
          <a:srgbClr val="000000"/>
        </a:solidFill>
        <a:effectLst/>
      </p:bgPr>
    </p:bg>
    <p:spTree>
      <p:nvGrpSpPr>
        <p:cNvPr id="1" name=""/>
        <p:cNvGrpSpPr/>
        <p:nvPr/>
      </p:nvGrpSpPr>
      <p:grpSpPr>
        <a:xfrm>
          <a:off x="0" y="0"/>
          <a:ext cx="0" cy="0"/>
          <a:chOff x="0" y="0"/>
          <a:chExt cx="0" cy="0"/>
        </a:xfrm>
      </p:grpSpPr>
      <p:sp>
        <p:nvSpPr>
          <p:cNvPr id="9411" name="Title Text"/>
          <p:cNvSpPr txBox="1">
            <a:spLocks noGrp="1"/>
          </p:cNvSpPr>
          <p:nvPr>
            <p:ph type="title"/>
          </p:nvPr>
        </p:nvSpPr>
        <p:spPr>
          <a:xfrm>
            <a:off x="685800" y="2130425"/>
            <a:ext cx="7772400" cy="1470025"/>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412"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413"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231227270"/>
      </p:ext>
    </p:extLst>
  </p:cSld>
  <p:clrMapOvr>
    <a:masterClrMapping/>
  </p:clrMapOvr>
  <p:transition spd="med"/>
</p:sldLayout>
</file>

<file path=ppt/slideLayouts/slideLayout657.xml><?xml version="1.0" encoding="utf-8"?>
<p:sldLayout xmlns:a="http://schemas.openxmlformats.org/drawingml/2006/main" xmlns:r="http://schemas.openxmlformats.org/officeDocument/2006/relationships" xmlns:p="http://schemas.openxmlformats.org/presentationml/2006/main" showMasterSp="0" type="tx">
  <p:cSld name="63_Title and Content">
    <p:bg>
      <p:bgPr>
        <a:solidFill>
          <a:srgbClr val="000000"/>
        </a:solidFill>
        <a:effectLst/>
      </p:bgPr>
    </p:bg>
    <p:spTree>
      <p:nvGrpSpPr>
        <p:cNvPr id="1" name=""/>
        <p:cNvGrpSpPr/>
        <p:nvPr/>
      </p:nvGrpSpPr>
      <p:grpSpPr>
        <a:xfrm>
          <a:off x="0" y="0"/>
          <a:ext cx="0" cy="0"/>
          <a:chOff x="0" y="0"/>
          <a:chExt cx="0" cy="0"/>
        </a:xfrm>
      </p:grpSpPr>
      <p:sp>
        <p:nvSpPr>
          <p:cNvPr id="9420"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421" name="Body Level One…"/>
          <p:cNvSpPr txBox="1">
            <a:spLocks noGrp="1"/>
          </p:cNvSpPr>
          <p:nvPr>
            <p:ph type="body" idx="1"/>
          </p:nvPr>
        </p:nvSpPr>
        <p:spPr>
          <a:xfrm>
            <a:off x="457200" y="1600200"/>
            <a:ext cx="8229600" cy="452596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422"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930614245"/>
      </p:ext>
    </p:extLst>
  </p:cSld>
  <p:clrMapOvr>
    <a:masterClrMapping/>
  </p:clrMapOvr>
  <p:transition spd="med"/>
</p:sldLayout>
</file>

<file path=ppt/slideLayouts/slideLayout658.xml><?xml version="1.0" encoding="utf-8"?>
<p:sldLayout xmlns:a="http://schemas.openxmlformats.org/drawingml/2006/main" xmlns:r="http://schemas.openxmlformats.org/officeDocument/2006/relationships" xmlns:p="http://schemas.openxmlformats.org/presentationml/2006/main" showMasterSp="0" type="tx">
  <p:cSld name="56_Section Header">
    <p:bg>
      <p:bgPr>
        <a:solidFill>
          <a:srgbClr val="000000"/>
        </a:solidFill>
        <a:effectLst/>
      </p:bgPr>
    </p:bg>
    <p:spTree>
      <p:nvGrpSpPr>
        <p:cNvPr id="1" name=""/>
        <p:cNvGrpSpPr/>
        <p:nvPr/>
      </p:nvGrpSpPr>
      <p:grpSpPr>
        <a:xfrm>
          <a:off x="0" y="0"/>
          <a:ext cx="0" cy="0"/>
          <a:chOff x="0" y="0"/>
          <a:chExt cx="0" cy="0"/>
        </a:xfrm>
      </p:grpSpPr>
      <p:sp>
        <p:nvSpPr>
          <p:cNvPr id="9429"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430"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431"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284313128"/>
      </p:ext>
    </p:extLst>
  </p:cSld>
  <p:clrMapOvr>
    <a:masterClrMapping/>
  </p:clrMapOvr>
  <p:transition spd="med"/>
</p:sldLayout>
</file>

<file path=ppt/slideLayouts/slideLayout659.xml><?xml version="1.0" encoding="utf-8"?>
<p:sldLayout xmlns:a="http://schemas.openxmlformats.org/drawingml/2006/main" xmlns:r="http://schemas.openxmlformats.org/officeDocument/2006/relationships" xmlns:p="http://schemas.openxmlformats.org/presentationml/2006/main" showMasterSp="0" type="tx">
  <p:cSld name="57_Two Content">
    <p:bg>
      <p:bgPr>
        <a:solidFill>
          <a:srgbClr val="000000"/>
        </a:solidFill>
        <a:effectLst/>
      </p:bgPr>
    </p:bg>
    <p:spTree>
      <p:nvGrpSpPr>
        <p:cNvPr id="1" name=""/>
        <p:cNvGrpSpPr/>
        <p:nvPr/>
      </p:nvGrpSpPr>
      <p:grpSpPr>
        <a:xfrm>
          <a:off x="0" y="0"/>
          <a:ext cx="0" cy="0"/>
          <a:chOff x="0" y="0"/>
          <a:chExt cx="0" cy="0"/>
        </a:xfrm>
      </p:grpSpPr>
      <p:sp>
        <p:nvSpPr>
          <p:cNvPr id="9438"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439"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440"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989740025"/>
      </p:ext>
    </p:extLst>
  </p:cSld>
  <p:clrMapOvr>
    <a:masterClrMapping/>
  </p:clrMapOvr>
  <p:transition spd="med"/>
</p:sldLayout>
</file>

<file path=ppt/slideLayouts/slideLayout6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spcBef>
                <a:spcPct val="20000"/>
              </a:spcBef>
              <a:defRPr>
                <a:latin typeface="Times New Roman" charset="0"/>
              </a:defRPr>
            </a:lvl1pPr>
          </a:lstStyle>
          <a:p>
            <a:pPr>
              <a:defRPr/>
            </a:pPr>
            <a:endParaRPr lang="en-US"/>
          </a:p>
        </p:txBody>
      </p:sp>
      <p:sp>
        <p:nvSpPr>
          <p:cNvPr id="3" name="Rectangle 5"/>
          <p:cNvSpPr>
            <a:spLocks noGrp="1" noChangeArrowheads="1"/>
          </p:cNvSpPr>
          <p:nvPr>
            <p:ph type="ftr" sz="quarter" idx="11"/>
          </p:nvPr>
        </p:nvSpPr>
        <p:spPr/>
        <p:txBody>
          <a:bodyPr/>
          <a:lstStyle>
            <a:lvl1pPr>
              <a:spcBef>
                <a:spcPct val="20000"/>
              </a:spcBef>
              <a:defRPr>
                <a:latin typeface="Times New Roman" charset="0"/>
              </a:defRPr>
            </a:lvl1pPr>
          </a:lstStyle>
          <a:p>
            <a:pPr>
              <a:defRPr/>
            </a:pPr>
            <a:endParaRPr lang="en-US"/>
          </a:p>
        </p:txBody>
      </p:sp>
      <p:sp>
        <p:nvSpPr>
          <p:cNvPr id="4" name="Rectangle 6"/>
          <p:cNvSpPr>
            <a:spLocks noGrp="1" noChangeArrowheads="1"/>
          </p:cNvSpPr>
          <p:nvPr>
            <p:ph type="sldNum" sz="quarter" idx="12"/>
          </p:nvPr>
        </p:nvSpPr>
        <p:spPr/>
        <p:txBody>
          <a:bodyPr/>
          <a:lstStyle>
            <a:lvl1pPr>
              <a:spcBef>
                <a:spcPct val="20000"/>
              </a:spcBef>
              <a:defRPr>
                <a:latin typeface="Times New Roman" charset="0"/>
              </a:defRPr>
            </a:lvl1pPr>
          </a:lstStyle>
          <a:p>
            <a:pPr>
              <a:defRPr/>
            </a:pPr>
            <a:fld id="{8FAAEFEF-1DDE-7946-8960-EADBBF8979B9}" type="slidenum">
              <a:rPr lang="en-US"/>
              <a:pPr>
                <a:defRPr/>
              </a:pPr>
              <a:t>‹#›</a:t>
            </a:fld>
            <a:endParaRPr lang="en-US"/>
          </a:p>
        </p:txBody>
      </p:sp>
    </p:spTree>
    <p:extLst>
      <p:ext uri="{BB962C8B-B14F-4D97-AF65-F5344CB8AC3E}">
        <p14:creationId xmlns:p14="http://schemas.microsoft.com/office/powerpoint/2010/main" val="3581072859"/>
      </p:ext>
    </p:extLst>
  </p:cSld>
  <p:clrMapOvr>
    <a:masterClrMapping/>
  </p:clrMapOvr>
</p:sldLayout>
</file>

<file path=ppt/slideLayouts/slideLayout660.xml><?xml version="1.0" encoding="utf-8"?>
<p:sldLayout xmlns:a="http://schemas.openxmlformats.org/drawingml/2006/main" xmlns:r="http://schemas.openxmlformats.org/officeDocument/2006/relationships" xmlns:p="http://schemas.openxmlformats.org/presentationml/2006/main" showMasterSp="0" type="tx">
  <p:cSld name="57_Comparison">
    <p:bg>
      <p:bgPr>
        <a:solidFill>
          <a:srgbClr val="000000"/>
        </a:solidFill>
        <a:effectLst/>
      </p:bgPr>
    </p:bg>
    <p:spTree>
      <p:nvGrpSpPr>
        <p:cNvPr id="1" name=""/>
        <p:cNvGrpSpPr/>
        <p:nvPr/>
      </p:nvGrpSpPr>
      <p:grpSpPr>
        <a:xfrm>
          <a:off x="0" y="0"/>
          <a:ext cx="0" cy="0"/>
          <a:chOff x="0" y="0"/>
          <a:chExt cx="0" cy="0"/>
        </a:xfrm>
      </p:grpSpPr>
      <p:sp>
        <p:nvSpPr>
          <p:cNvPr id="9447"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448"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449"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9450"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848774238"/>
      </p:ext>
    </p:extLst>
  </p:cSld>
  <p:clrMapOvr>
    <a:masterClrMapping/>
  </p:clrMapOvr>
  <p:transition spd="med"/>
</p:sldLayout>
</file>

<file path=ppt/slideLayouts/slideLayout661.xml><?xml version="1.0" encoding="utf-8"?>
<p:sldLayout xmlns:a="http://schemas.openxmlformats.org/drawingml/2006/main" xmlns:r="http://schemas.openxmlformats.org/officeDocument/2006/relationships" xmlns:p="http://schemas.openxmlformats.org/presentationml/2006/main" showMasterSp="0" type="tx">
  <p:cSld name="58_Title Only">
    <p:bg>
      <p:bgPr>
        <a:solidFill>
          <a:srgbClr val="000000"/>
        </a:solidFill>
        <a:effectLst/>
      </p:bgPr>
    </p:bg>
    <p:spTree>
      <p:nvGrpSpPr>
        <p:cNvPr id="1" name=""/>
        <p:cNvGrpSpPr/>
        <p:nvPr/>
      </p:nvGrpSpPr>
      <p:grpSpPr>
        <a:xfrm>
          <a:off x="0" y="0"/>
          <a:ext cx="0" cy="0"/>
          <a:chOff x="0" y="0"/>
          <a:chExt cx="0" cy="0"/>
        </a:xfrm>
      </p:grpSpPr>
      <p:sp>
        <p:nvSpPr>
          <p:cNvPr id="9457"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458"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466824023"/>
      </p:ext>
    </p:extLst>
  </p:cSld>
  <p:clrMapOvr>
    <a:masterClrMapping/>
  </p:clrMapOvr>
  <p:transition spd="med"/>
</p:sldLayout>
</file>

<file path=ppt/slideLayouts/slideLayout662.xml><?xml version="1.0" encoding="utf-8"?>
<p:sldLayout xmlns:a="http://schemas.openxmlformats.org/drawingml/2006/main" xmlns:r="http://schemas.openxmlformats.org/officeDocument/2006/relationships" xmlns:p="http://schemas.openxmlformats.org/presentationml/2006/main" showMasterSp="0" type="tx">
  <p:cSld name="60_Blank">
    <p:bg>
      <p:bgPr>
        <a:solidFill>
          <a:srgbClr val="000000"/>
        </a:solidFill>
        <a:effectLst/>
      </p:bgPr>
    </p:bg>
    <p:spTree>
      <p:nvGrpSpPr>
        <p:cNvPr id="1" name=""/>
        <p:cNvGrpSpPr/>
        <p:nvPr/>
      </p:nvGrpSpPr>
      <p:grpSpPr>
        <a:xfrm>
          <a:off x="0" y="0"/>
          <a:ext cx="0" cy="0"/>
          <a:chOff x="0" y="0"/>
          <a:chExt cx="0" cy="0"/>
        </a:xfrm>
      </p:grpSpPr>
      <p:sp>
        <p:nvSpPr>
          <p:cNvPr id="9465"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824680183"/>
      </p:ext>
    </p:extLst>
  </p:cSld>
  <p:clrMapOvr>
    <a:masterClrMapping/>
  </p:clrMapOvr>
  <p:transition spd="med"/>
</p:sldLayout>
</file>

<file path=ppt/slideLayouts/slideLayout663.xml><?xml version="1.0" encoding="utf-8"?>
<p:sldLayout xmlns:a="http://schemas.openxmlformats.org/drawingml/2006/main" xmlns:r="http://schemas.openxmlformats.org/officeDocument/2006/relationships" xmlns:p="http://schemas.openxmlformats.org/presentationml/2006/main" showMasterSp="0" type="tx">
  <p:cSld name="57_Content with Caption">
    <p:bg>
      <p:bgPr>
        <a:solidFill>
          <a:srgbClr val="000000"/>
        </a:solidFill>
        <a:effectLst/>
      </p:bgPr>
    </p:bg>
    <p:spTree>
      <p:nvGrpSpPr>
        <p:cNvPr id="1" name=""/>
        <p:cNvGrpSpPr/>
        <p:nvPr/>
      </p:nvGrpSpPr>
      <p:grpSpPr>
        <a:xfrm>
          <a:off x="0" y="0"/>
          <a:ext cx="0" cy="0"/>
          <a:chOff x="0" y="0"/>
          <a:chExt cx="0" cy="0"/>
        </a:xfrm>
      </p:grpSpPr>
      <p:sp>
        <p:nvSpPr>
          <p:cNvPr id="9472"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473"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474"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9475"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544125183"/>
      </p:ext>
    </p:extLst>
  </p:cSld>
  <p:clrMapOvr>
    <a:masterClrMapping/>
  </p:clrMapOvr>
  <p:transition spd="med"/>
</p:sldLayout>
</file>

<file path=ppt/slideLayouts/slideLayout664.xml><?xml version="1.0" encoding="utf-8"?>
<p:sldLayout xmlns:a="http://schemas.openxmlformats.org/drawingml/2006/main" xmlns:r="http://schemas.openxmlformats.org/officeDocument/2006/relationships" xmlns:p="http://schemas.openxmlformats.org/presentationml/2006/main" showMasterSp="0" type="tx">
  <p:cSld name="57_Picture with Caption">
    <p:bg>
      <p:bgPr>
        <a:solidFill>
          <a:srgbClr val="000000"/>
        </a:solidFill>
        <a:effectLst/>
      </p:bgPr>
    </p:bg>
    <p:spTree>
      <p:nvGrpSpPr>
        <p:cNvPr id="1" name=""/>
        <p:cNvGrpSpPr/>
        <p:nvPr/>
      </p:nvGrpSpPr>
      <p:grpSpPr>
        <a:xfrm>
          <a:off x="0" y="0"/>
          <a:ext cx="0" cy="0"/>
          <a:chOff x="0" y="0"/>
          <a:chExt cx="0" cy="0"/>
        </a:xfrm>
      </p:grpSpPr>
      <p:sp>
        <p:nvSpPr>
          <p:cNvPr id="9482"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483"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9484"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485"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535530377"/>
      </p:ext>
    </p:extLst>
  </p:cSld>
  <p:clrMapOvr>
    <a:masterClrMapping/>
  </p:clrMapOvr>
  <p:transition spd="med"/>
</p:sldLayout>
</file>

<file path=ppt/slideLayouts/slideLayout665.xml><?xml version="1.0" encoding="utf-8"?>
<p:sldLayout xmlns:a="http://schemas.openxmlformats.org/drawingml/2006/main" xmlns:r="http://schemas.openxmlformats.org/officeDocument/2006/relationships" xmlns:p="http://schemas.openxmlformats.org/presentationml/2006/main" showMasterSp="0" type="tx">
  <p:cSld name="65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9492" name="Title Text"/>
          <p:cNvSpPr txBox="1">
            <a:spLocks noGrp="1"/>
          </p:cNvSpPr>
          <p:nvPr>
            <p:ph type="title"/>
          </p:nvPr>
        </p:nvSpPr>
        <p:spPr>
          <a:xfrm>
            <a:off x="685800" y="2130425"/>
            <a:ext cx="7772400" cy="1470025"/>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493"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49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366352719"/>
      </p:ext>
    </p:extLst>
  </p:cSld>
  <p:clrMapOvr>
    <a:masterClrMapping/>
  </p:clrMapOvr>
  <p:transition spd="med"/>
</p:sldLayout>
</file>

<file path=ppt/slideLayouts/slideLayout666.xml><?xml version="1.0" encoding="utf-8"?>
<p:sldLayout xmlns:a="http://schemas.openxmlformats.org/drawingml/2006/main" xmlns:r="http://schemas.openxmlformats.org/officeDocument/2006/relationships" xmlns:p="http://schemas.openxmlformats.org/presentationml/2006/main" showMasterSp="0" type="tx">
  <p:cSld name="64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9501"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502"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503"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170248250"/>
      </p:ext>
    </p:extLst>
  </p:cSld>
  <p:clrMapOvr>
    <a:masterClrMapping/>
  </p:clrMapOvr>
  <p:transition spd="med"/>
</p:sldLayout>
</file>

<file path=ppt/slideLayouts/slideLayout667.xml><?xml version="1.0" encoding="utf-8"?>
<p:sldLayout xmlns:a="http://schemas.openxmlformats.org/drawingml/2006/main" xmlns:r="http://schemas.openxmlformats.org/officeDocument/2006/relationships" xmlns:p="http://schemas.openxmlformats.org/presentationml/2006/main" showMasterSp="0" type="tx">
  <p:cSld name="57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9510"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511"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512"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988089835"/>
      </p:ext>
    </p:extLst>
  </p:cSld>
  <p:clrMapOvr>
    <a:masterClrMapping/>
  </p:clrMapOvr>
  <p:transition spd="med"/>
</p:sldLayout>
</file>

<file path=ppt/slideLayouts/slideLayout668.xml><?xml version="1.0" encoding="utf-8"?>
<p:sldLayout xmlns:a="http://schemas.openxmlformats.org/drawingml/2006/main" xmlns:r="http://schemas.openxmlformats.org/officeDocument/2006/relationships" xmlns:p="http://schemas.openxmlformats.org/presentationml/2006/main" showMasterSp="0" type="tx">
  <p:cSld name="58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9519"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520"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521"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073493312"/>
      </p:ext>
    </p:extLst>
  </p:cSld>
  <p:clrMapOvr>
    <a:masterClrMapping/>
  </p:clrMapOvr>
  <p:transition spd="med"/>
</p:sldLayout>
</file>

<file path=ppt/slideLayouts/slideLayout669.xml><?xml version="1.0" encoding="utf-8"?>
<p:sldLayout xmlns:a="http://schemas.openxmlformats.org/drawingml/2006/main" xmlns:r="http://schemas.openxmlformats.org/officeDocument/2006/relationships" xmlns:p="http://schemas.openxmlformats.org/presentationml/2006/main" showMasterSp="0" type="tx">
  <p:cSld name="58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9528"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529"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530"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9531"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233760026"/>
      </p:ext>
    </p:extLst>
  </p:cSld>
  <p:clrMapOvr>
    <a:masterClrMapping/>
  </p:clrMapOvr>
  <p:transition spd="med"/>
</p:sldLayout>
</file>

<file path=ppt/slideLayouts/slideLayout6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spcBef>
                <a:spcPct val="20000"/>
              </a:spcBef>
              <a:defRPr>
                <a:latin typeface="Times New Roman" charset="0"/>
              </a:defRPr>
            </a:lvl1pPr>
          </a:lstStyle>
          <a:p>
            <a:pPr>
              <a:defRPr/>
            </a:pPr>
            <a:endParaRPr lang="en-US"/>
          </a:p>
        </p:txBody>
      </p:sp>
      <p:sp>
        <p:nvSpPr>
          <p:cNvPr id="6" name="Rectangle 5"/>
          <p:cNvSpPr>
            <a:spLocks noGrp="1" noChangeArrowheads="1"/>
          </p:cNvSpPr>
          <p:nvPr>
            <p:ph type="ftr" sz="quarter" idx="11"/>
          </p:nvPr>
        </p:nvSpPr>
        <p:spPr/>
        <p:txBody>
          <a:bodyPr/>
          <a:lstStyle>
            <a:lvl1pPr>
              <a:spcBef>
                <a:spcPct val="20000"/>
              </a:spcBef>
              <a:defRPr>
                <a:latin typeface="Times New Roman" charset="0"/>
              </a:defRPr>
            </a:lvl1pPr>
          </a:lstStyle>
          <a:p>
            <a:pPr>
              <a:defRPr/>
            </a:pPr>
            <a:endParaRPr lang="en-US"/>
          </a:p>
        </p:txBody>
      </p:sp>
      <p:sp>
        <p:nvSpPr>
          <p:cNvPr id="7" name="Rectangle 6"/>
          <p:cNvSpPr>
            <a:spLocks noGrp="1" noChangeArrowheads="1"/>
          </p:cNvSpPr>
          <p:nvPr>
            <p:ph type="sldNum" sz="quarter" idx="12"/>
          </p:nvPr>
        </p:nvSpPr>
        <p:spPr/>
        <p:txBody>
          <a:bodyPr/>
          <a:lstStyle>
            <a:lvl1pPr>
              <a:spcBef>
                <a:spcPct val="20000"/>
              </a:spcBef>
              <a:defRPr>
                <a:latin typeface="Times New Roman" charset="0"/>
              </a:defRPr>
            </a:lvl1pPr>
          </a:lstStyle>
          <a:p>
            <a:pPr>
              <a:defRPr/>
            </a:pPr>
            <a:fld id="{13B3FE7E-E30E-7A4E-8218-16DEC61E7824}" type="slidenum">
              <a:rPr lang="en-US"/>
              <a:pPr>
                <a:defRPr/>
              </a:pPr>
              <a:t>‹#›</a:t>
            </a:fld>
            <a:endParaRPr lang="en-US"/>
          </a:p>
        </p:txBody>
      </p:sp>
    </p:spTree>
    <p:extLst>
      <p:ext uri="{BB962C8B-B14F-4D97-AF65-F5344CB8AC3E}">
        <p14:creationId xmlns:p14="http://schemas.microsoft.com/office/powerpoint/2010/main" val="621111094"/>
      </p:ext>
    </p:extLst>
  </p:cSld>
  <p:clrMapOvr>
    <a:masterClrMapping/>
  </p:clrMapOvr>
</p:sldLayout>
</file>

<file path=ppt/slideLayouts/slideLayout670.xml><?xml version="1.0" encoding="utf-8"?>
<p:sldLayout xmlns:a="http://schemas.openxmlformats.org/drawingml/2006/main" xmlns:r="http://schemas.openxmlformats.org/officeDocument/2006/relationships" xmlns:p="http://schemas.openxmlformats.org/presentationml/2006/main" showMasterSp="0" type="tx">
  <p:cSld name="59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9538"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53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773612074"/>
      </p:ext>
    </p:extLst>
  </p:cSld>
  <p:clrMapOvr>
    <a:masterClrMapping/>
  </p:clrMapOvr>
  <p:transition spd="med"/>
</p:sldLayout>
</file>

<file path=ppt/slideLayouts/slideLayout671.xml><?xml version="1.0" encoding="utf-8"?>
<p:sldLayout xmlns:a="http://schemas.openxmlformats.org/drawingml/2006/main" xmlns:r="http://schemas.openxmlformats.org/officeDocument/2006/relationships" xmlns:p="http://schemas.openxmlformats.org/presentationml/2006/main" showMasterSp="0" type="tx">
  <p:cSld name="58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9553"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554"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555"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955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444369099"/>
      </p:ext>
    </p:extLst>
  </p:cSld>
  <p:clrMapOvr>
    <a:masterClrMapping/>
  </p:clrMapOvr>
  <p:transition spd="med"/>
</p:sldLayout>
</file>

<file path=ppt/slideLayouts/slideLayout672.xml><?xml version="1.0" encoding="utf-8"?>
<p:sldLayout xmlns:a="http://schemas.openxmlformats.org/drawingml/2006/main" xmlns:r="http://schemas.openxmlformats.org/officeDocument/2006/relationships" xmlns:p="http://schemas.openxmlformats.org/presentationml/2006/main" showMasterSp="0" type="tx">
  <p:cSld name="58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9563"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564"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9565"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56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262050765"/>
      </p:ext>
    </p:extLst>
  </p:cSld>
  <p:clrMapOvr>
    <a:masterClrMapping/>
  </p:clrMapOvr>
  <p:transition spd="med"/>
</p:sldLayout>
</file>

<file path=ppt/slideLayouts/slideLayout673.xml><?xml version="1.0" encoding="utf-8"?>
<p:sldLayout xmlns:a="http://schemas.openxmlformats.org/drawingml/2006/main" xmlns:r="http://schemas.openxmlformats.org/officeDocument/2006/relationships" xmlns:p="http://schemas.openxmlformats.org/presentationml/2006/main" showMasterSp="0" type="tx">
  <p:cSld name="66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9573" name="Title Text"/>
          <p:cNvSpPr txBox="1">
            <a:spLocks noGrp="1"/>
          </p:cNvSpPr>
          <p:nvPr>
            <p:ph type="title"/>
          </p:nvPr>
        </p:nvSpPr>
        <p:spPr>
          <a:xfrm>
            <a:off x="685800" y="22860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574"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algn="ct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lgn="ctr">
              <a:defRPr b="1" i="0">
                <a:latin typeface="Arial" panose="020B0604020202020204" pitchFamily="34" charset="0"/>
                <a:ea typeface="Arial" panose="020B0604020202020204" pitchFamily="34" charset="0"/>
                <a:cs typeface="Arial" panose="020B0604020202020204" pitchFamily="34" charset="0"/>
                <a:sym typeface="Arial"/>
              </a:defRPr>
            </a:lvl3pPr>
            <a:lvl4pPr algn="ct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lgn="ct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575"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883749212"/>
      </p:ext>
    </p:extLst>
  </p:cSld>
  <p:clrMapOvr>
    <a:masterClrMapping/>
  </p:clrMapOvr>
  <p:transition spd="med"/>
</p:sldLayout>
</file>

<file path=ppt/slideLayouts/slideLayout674.xml><?xml version="1.0" encoding="utf-8"?>
<p:sldLayout xmlns:a="http://schemas.openxmlformats.org/drawingml/2006/main" xmlns:r="http://schemas.openxmlformats.org/officeDocument/2006/relationships" xmlns:p="http://schemas.openxmlformats.org/presentationml/2006/main" showMasterSp="0" type="tx">
  <p:cSld name="Title Slide 0">
    <p:bg>
      <p:bgPr>
        <a:solidFill>
          <a:srgbClr val="000000"/>
        </a:solidFill>
        <a:effectLst/>
      </p:bgPr>
    </p:bg>
    <p:spTree>
      <p:nvGrpSpPr>
        <p:cNvPr id="1" name=""/>
        <p:cNvGrpSpPr/>
        <p:nvPr/>
      </p:nvGrpSpPr>
      <p:grpSpPr>
        <a:xfrm>
          <a:off x="0" y="0"/>
          <a:ext cx="0" cy="0"/>
          <a:chOff x="0" y="0"/>
          <a:chExt cx="0" cy="0"/>
        </a:xfrm>
      </p:grpSpPr>
      <p:sp>
        <p:nvSpPr>
          <p:cNvPr id="9582" name="Title Text"/>
          <p:cNvSpPr txBox="1">
            <a:spLocks noGrp="1"/>
          </p:cNvSpPr>
          <p:nvPr>
            <p:ph type="title"/>
          </p:nvPr>
        </p:nvSpPr>
        <p:spPr>
          <a:xfrm>
            <a:off x="685800" y="22860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583"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algn="ct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lgn="ctr">
              <a:defRPr b="1" i="0">
                <a:latin typeface="Arial" panose="020B0604020202020204" pitchFamily="34" charset="0"/>
                <a:ea typeface="Arial" panose="020B0604020202020204" pitchFamily="34" charset="0"/>
                <a:cs typeface="Arial" panose="020B0604020202020204" pitchFamily="34" charset="0"/>
                <a:sym typeface="Arial"/>
              </a:defRPr>
            </a:lvl3pPr>
            <a:lvl4pPr algn="ct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lgn="ct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58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51985157"/>
      </p:ext>
    </p:extLst>
  </p:cSld>
  <p:clrMapOvr>
    <a:masterClrMapping/>
  </p:clrMapOvr>
  <p:transition spd="med"/>
</p:sldLayout>
</file>

<file path=ppt/slideLayouts/slideLayout675.xml><?xml version="1.0" encoding="utf-8"?>
<p:sldLayout xmlns:a="http://schemas.openxmlformats.org/drawingml/2006/main" xmlns:r="http://schemas.openxmlformats.org/officeDocument/2006/relationships" xmlns:p="http://schemas.openxmlformats.org/presentationml/2006/main" showMasterSp="0" type="tx">
  <p:cSld name="65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9591"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592"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593"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930159056"/>
      </p:ext>
    </p:extLst>
  </p:cSld>
  <p:clrMapOvr>
    <a:masterClrMapping/>
  </p:clrMapOvr>
  <p:transition spd="med"/>
</p:sldLayout>
</file>

<file path=ppt/slideLayouts/slideLayout676.xml><?xml version="1.0" encoding="utf-8"?>
<p:sldLayout xmlns:a="http://schemas.openxmlformats.org/drawingml/2006/main" xmlns:r="http://schemas.openxmlformats.org/officeDocument/2006/relationships" xmlns:p="http://schemas.openxmlformats.org/presentationml/2006/main" showMasterSp="0" type="tx">
  <p:cSld name="58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9600"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601"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602"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932476751"/>
      </p:ext>
    </p:extLst>
  </p:cSld>
  <p:clrMapOvr>
    <a:masterClrMapping/>
  </p:clrMapOvr>
  <p:transition spd="med"/>
</p:sldLayout>
</file>

<file path=ppt/slideLayouts/slideLayout677.xml><?xml version="1.0" encoding="utf-8"?>
<p:sldLayout xmlns:a="http://schemas.openxmlformats.org/drawingml/2006/main" xmlns:r="http://schemas.openxmlformats.org/officeDocument/2006/relationships" xmlns:p="http://schemas.openxmlformats.org/presentationml/2006/main" showMasterSp="0" type="tx">
  <p:cSld name="59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9609"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610"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611"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63171776"/>
      </p:ext>
    </p:extLst>
  </p:cSld>
  <p:clrMapOvr>
    <a:masterClrMapping/>
  </p:clrMapOvr>
  <p:transition spd="med"/>
</p:sldLayout>
</file>

<file path=ppt/slideLayouts/slideLayout678.xml><?xml version="1.0" encoding="utf-8"?>
<p:sldLayout xmlns:a="http://schemas.openxmlformats.org/drawingml/2006/main" xmlns:r="http://schemas.openxmlformats.org/officeDocument/2006/relationships" xmlns:p="http://schemas.openxmlformats.org/presentationml/2006/main" showMasterSp="0" type="tx">
  <p:cSld name="59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9618"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619"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620"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9621"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623936591"/>
      </p:ext>
    </p:extLst>
  </p:cSld>
  <p:clrMapOvr>
    <a:masterClrMapping/>
  </p:clrMapOvr>
  <p:transition spd="med"/>
</p:sldLayout>
</file>

<file path=ppt/slideLayouts/slideLayout679.xml><?xml version="1.0" encoding="utf-8"?>
<p:sldLayout xmlns:a="http://schemas.openxmlformats.org/drawingml/2006/main" xmlns:r="http://schemas.openxmlformats.org/officeDocument/2006/relationships" xmlns:p="http://schemas.openxmlformats.org/presentationml/2006/main" showMasterSp="0" type="tx">
  <p:cSld name="60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9628"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62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346780219"/>
      </p:ext>
    </p:extLst>
  </p:cSld>
  <p:clrMapOvr>
    <a:masterClrMapping/>
  </p:clrMapOvr>
  <p:transition spd="med"/>
</p:sldLayout>
</file>

<file path=ppt/slideLayouts/slideLayout6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spcBef>
                <a:spcPct val="20000"/>
              </a:spcBef>
              <a:defRPr>
                <a:latin typeface="Times New Roman" charset="0"/>
              </a:defRPr>
            </a:lvl1pPr>
          </a:lstStyle>
          <a:p>
            <a:pPr>
              <a:defRPr/>
            </a:pPr>
            <a:endParaRPr lang="en-US"/>
          </a:p>
        </p:txBody>
      </p:sp>
      <p:sp>
        <p:nvSpPr>
          <p:cNvPr id="6" name="Rectangle 5"/>
          <p:cNvSpPr>
            <a:spLocks noGrp="1" noChangeArrowheads="1"/>
          </p:cNvSpPr>
          <p:nvPr>
            <p:ph type="ftr" sz="quarter" idx="11"/>
          </p:nvPr>
        </p:nvSpPr>
        <p:spPr/>
        <p:txBody>
          <a:bodyPr/>
          <a:lstStyle>
            <a:lvl1pPr>
              <a:spcBef>
                <a:spcPct val="20000"/>
              </a:spcBef>
              <a:defRPr>
                <a:latin typeface="Times New Roman" charset="0"/>
              </a:defRPr>
            </a:lvl1pPr>
          </a:lstStyle>
          <a:p>
            <a:pPr>
              <a:defRPr/>
            </a:pPr>
            <a:endParaRPr lang="en-US"/>
          </a:p>
        </p:txBody>
      </p:sp>
      <p:sp>
        <p:nvSpPr>
          <p:cNvPr id="7" name="Rectangle 6"/>
          <p:cNvSpPr>
            <a:spLocks noGrp="1" noChangeArrowheads="1"/>
          </p:cNvSpPr>
          <p:nvPr>
            <p:ph type="sldNum" sz="quarter" idx="12"/>
          </p:nvPr>
        </p:nvSpPr>
        <p:spPr/>
        <p:txBody>
          <a:bodyPr/>
          <a:lstStyle>
            <a:lvl1pPr>
              <a:spcBef>
                <a:spcPct val="20000"/>
              </a:spcBef>
              <a:defRPr>
                <a:latin typeface="Times New Roman" charset="0"/>
              </a:defRPr>
            </a:lvl1pPr>
          </a:lstStyle>
          <a:p>
            <a:pPr>
              <a:defRPr/>
            </a:pPr>
            <a:fld id="{0BCE39EF-B835-8943-A845-77B509D1A229}" type="slidenum">
              <a:rPr lang="en-US"/>
              <a:pPr>
                <a:defRPr/>
              </a:pPr>
              <a:t>‹#›</a:t>
            </a:fld>
            <a:endParaRPr lang="en-US"/>
          </a:p>
        </p:txBody>
      </p:sp>
    </p:spTree>
    <p:extLst>
      <p:ext uri="{BB962C8B-B14F-4D97-AF65-F5344CB8AC3E}">
        <p14:creationId xmlns:p14="http://schemas.microsoft.com/office/powerpoint/2010/main" val="2711976379"/>
      </p:ext>
    </p:extLst>
  </p:cSld>
  <p:clrMapOvr>
    <a:masterClrMapping/>
  </p:clrMapOvr>
</p:sldLayout>
</file>

<file path=ppt/slideLayouts/slideLayout680.xml><?xml version="1.0" encoding="utf-8"?>
<p:sldLayout xmlns:a="http://schemas.openxmlformats.org/drawingml/2006/main" xmlns:r="http://schemas.openxmlformats.org/officeDocument/2006/relationships" xmlns:p="http://schemas.openxmlformats.org/presentationml/2006/main" showMasterSp="0" type="tx">
  <p:cSld name="61_Blank">
    <p:bg>
      <p:bgPr>
        <a:solidFill>
          <a:schemeClr val="accent3">
            <a:lumOff val="44000"/>
          </a:schemeClr>
        </a:solidFill>
        <a:effectLst/>
      </p:bgPr>
    </p:bg>
    <p:spTree>
      <p:nvGrpSpPr>
        <p:cNvPr id="1" name=""/>
        <p:cNvGrpSpPr/>
        <p:nvPr/>
      </p:nvGrpSpPr>
      <p:grpSpPr>
        <a:xfrm>
          <a:off x="0" y="0"/>
          <a:ext cx="0" cy="0"/>
          <a:chOff x="0" y="0"/>
          <a:chExt cx="0" cy="0"/>
        </a:xfrm>
      </p:grpSpPr>
      <p:sp>
        <p:nvSpPr>
          <p:cNvPr id="963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147157809"/>
      </p:ext>
    </p:extLst>
  </p:cSld>
  <p:clrMapOvr>
    <a:masterClrMapping/>
  </p:clrMapOvr>
  <p:transition spd="med"/>
</p:sldLayout>
</file>

<file path=ppt/slideLayouts/slideLayout681.xml><?xml version="1.0" encoding="utf-8"?>
<p:sldLayout xmlns:a="http://schemas.openxmlformats.org/drawingml/2006/main" xmlns:r="http://schemas.openxmlformats.org/officeDocument/2006/relationships" xmlns:p="http://schemas.openxmlformats.org/presentationml/2006/main" showMasterSp="0" type="tx">
  <p:cSld name="59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9643"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644"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645"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964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892606681"/>
      </p:ext>
    </p:extLst>
  </p:cSld>
  <p:clrMapOvr>
    <a:masterClrMapping/>
  </p:clrMapOvr>
  <p:transition spd="med"/>
</p:sldLayout>
</file>

<file path=ppt/slideLayouts/slideLayout682.xml><?xml version="1.0" encoding="utf-8"?>
<p:sldLayout xmlns:a="http://schemas.openxmlformats.org/drawingml/2006/main" xmlns:r="http://schemas.openxmlformats.org/officeDocument/2006/relationships" xmlns:p="http://schemas.openxmlformats.org/presentationml/2006/main" showMasterSp="0" type="tx">
  <p:cSld name="59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9653"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654"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9655"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65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690523931"/>
      </p:ext>
    </p:extLst>
  </p:cSld>
  <p:clrMapOvr>
    <a:masterClrMapping/>
  </p:clrMapOvr>
  <p:transition spd="med"/>
</p:sldLayout>
</file>

<file path=ppt/slideLayouts/slideLayout683.xml><?xml version="1.0" encoding="utf-8"?>
<p:sldLayout xmlns:a="http://schemas.openxmlformats.org/drawingml/2006/main" xmlns:r="http://schemas.openxmlformats.org/officeDocument/2006/relationships" xmlns:p="http://schemas.openxmlformats.org/presentationml/2006/main" showMasterSp="0" type="tx">
  <p:cSld name="67_Title Slide">
    <p:bg>
      <p:bgPr>
        <a:solidFill>
          <a:srgbClr val="000000"/>
        </a:solidFill>
        <a:effectLst/>
      </p:bgPr>
    </p:bg>
    <p:spTree>
      <p:nvGrpSpPr>
        <p:cNvPr id="1" name=""/>
        <p:cNvGrpSpPr/>
        <p:nvPr/>
      </p:nvGrpSpPr>
      <p:grpSpPr>
        <a:xfrm>
          <a:off x="0" y="0"/>
          <a:ext cx="0" cy="0"/>
          <a:chOff x="0" y="0"/>
          <a:chExt cx="0" cy="0"/>
        </a:xfrm>
      </p:grpSpPr>
      <p:sp>
        <p:nvSpPr>
          <p:cNvPr id="9663" name="Title Text"/>
          <p:cNvSpPr txBox="1">
            <a:spLocks noGrp="1"/>
          </p:cNvSpPr>
          <p:nvPr>
            <p:ph type="title"/>
          </p:nvPr>
        </p:nvSpPr>
        <p:spPr>
          <a:xfrm>
            <a:off x="685800" y="2130425"/>
            <a:ext cx="7772400" cy="1470025"/>
          </a:xfrm>
          <a:prstGeom prst="rect">
            <a:avLst/>
          </a:prstGeom>
        </p:spPr>
        <p:txBody>
          <a:bodyPr anchor="ctr"/>
          <a:lstStyle>
            <a:lvl1pPr algn="ctr">
              <a:defRPr>
                <a:solidFill>
                  <a:srgbClr val="000000"/>
                </a:solidFill>
              </a:defRPr>
            </a:lvl1pPr>
          </a:lstStyle>
          <a:p>
            <a:r>
              <a:t>Title Text</a:t>
            </a:r>
          </a:p>
        </p:txBody>
      </p:sp>
      <p:sp>
        <p:nvSpPr>
          <p:cNvPr id="9664"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lvl1pPr>
            <a:lvl2pPr marL="0" indent="457200" algn="ctr">
              <a:buSzTx/>
              <a:buNone/>
            </a:lvl2pPr>
            <a:lvl3pPr marL="0" indent="914400" algn="ctr">
              <a:buSzTx/>
              <a:buNone/>
            </a:lvl3pPr>
            <a:lvl4pPr marL="0" indent="1371600" algn="ctr">
              <a:buSzTx/>
              <a:buNone/>
            </a:lvl4pPr>
            <a:lvl5pPr marL="0" indent="1828800" algn="ctr">
              <a:buSzTx/>
              <a:buNone/>
            </a:lvl5pPr>
          </a:lstStyle>
          <a:p>
            <a:r>
              <a:t>Body Level One</a:t>
            </a:r>
          </a:p>
          <a:p>
            <a:pPr lvl="1"/>
            <a:r>
              <a:t>Body Level Two</a:t>
            </a:r>
          </a:p>
          <a:p>
            <a:pPr lvl="2"/>
            <a:r>
              <a:t>Body Level Three</a:t>
            </a:r>
          </a:p>
          <a:p>
            <a:pPr lvl="3"/>
            <a:r>
              <a:t>Body Level Four</a:t>
            </a:r>
          </a:p>
          <a:p>
            <a:pPr lvl="4"/>
            <a:r>
              <a:t>Body Level Five</a:t>
            </a:r>
          </a:p>
        </p:txBody>
      </p:sp>
      <p:sp>
        <p:nvSpPr>
          <p:cNvPr id="9665"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56749275"/>
      </p:ext>
    </p:extLst>
  </p:cSld>
  <p:clrMapOvr>
    <a:masterClrMapping/>
  </p:clrMapOvr>
  <p:transition spd="med"/>
</p:sldLayout>
</file>

<file path=ppt/slideLayouts/slideLayout684.xml><?xml version="1.0" encoding="utf-8"?>
<p:sldLayout xmlns:a="http://schemas.openxmlformats.org/drawingml/2006/main" xmlns:r="http://schemas.openxmlformats.org/officeDocument/2006/relationships" xmlns:p="http://schemas.openxmlformats.org/presentationml/2006/main" showMasterSp="0" type="tx">
  <p:cSld name="66_Title and Content">
    <p:bg>
      <p:bgPr>
        <a:solidFill>
          <a:srgbClr val="000000"/>
        </a:solidFill>
        <a:effectLst/>
      </p:bgPr>
    </p:bg>
    <p:spTree>
      <p:nvGrpSpPr>
        <p:cNvPr id="1" name=""/>
        <p:cNvGrpSpPr/>
        <p:nvPr/>
      </p:nvGrpSpPr>
      <p:grpSpPr>
        <a:xfrm>
          <a:off x="0" y="0"/>
          <a:ext cx="0" cy="0"/>
          <a:chOff x="0" y="0"/>
          <a:chExt cx="0" cy="0"/>
        </a:xfrm>
      </p:grpSpPr>
      <p:sp>
        <p:nvSpPr>
          <p:cNvPr id="9672"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defRPr>
            </a:lvl1pPr>
          </a:lstStyle>
          <a:p>
            <a:r>
              <a:t>Title Text</a:t>
            </a:r>
          </a:p>
        </p:txBody>
      </p:sp>
      <p:sp>
        <p:nvSpPr>
          <p:cNvPr id="9673" name="Body Level One…"/>
          <p:cNvSpPr txBox="1">
            <a:spLocks noGrp="1"/>
          </p:cNvSpPr>
          <p:nvPr>
            <p:ph type="body" idx="1"/>
          </p:nvPr>
        </p:nvSpPr>
        <p:spPr>
          <a:xfrm>
            <a:off x="457200" y="1600200"/>
            <a:ext cx="8229600" cy="4525963"/>
          </a:xfrm>
          <a:prstGeom prst="rect">
            <a:avLst/>
          </a:prstGeom>
        </p:spPr>
        <p:txBody>
          <a:bodyPr>
            <a:normAutofit/>
          </a:bodyPr>
          <a:lstStyle>
            <a:lvl1pPr>
              <a:buChar char="•"/>
            </a:lvl1pPr>
            <a:lvl2pPr>
              <a:buChar char="–"/>
            </a:lvl2pPr>
            <a:lvl4pPr>
              <a:buChar char="–"/>
            </a:lvl4pPr>
            <a:lvl5pPr>
              <a:buChar char="»"/>
            </a:lvl5pPr>
          </a:lstStyle>
          <a:p>
            <a:r>
              <a:t>Body Level One</a:t>
            </a:r>
          </a:p>
          <a:p>
            <a:pPr lvl="1"/>
            <a:r>
              <a:t>Body Level Two</a:t>
            </a:r>
          </a:p>
          <a:p>
            <a:pPr lvl="2"/>
            <a:r>
              <a:t>Body Level Three</a:t>
            </a:r>
          </a:p>
          <a:p>
            <a:pPr lvl="3"/>
            <a:r>
              <a:t>Body Level Four</a:t>
            </a:r>
          </a:p>
          <a:p>
            <a:pPr lvl="4"/>
            <a:r>
              <a:t>Body Level Five</a:t>
            </a:r>
          </a:p>
        </p:txBody>
      </p:sp>
      <p:sp>
        <p:nvSpPr>
          <p:cNvPr id="9674"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299840306"/>
      </p:ext>
    </p:extLst>
  </p:cSld>
  <p:clrMapOvr>
    <a:masterClrMapping/>
  </p:clrMapOvr>
  <p:transition spd="med"/>
</p:sldLayout>
</file>

<file path=ppt/slideLayouts/slideLayout685.xml><?xml version="1.0" encoding="utf-8"?>
<p:sldLayout xmlns:a="http://schemas.openxmlformats.org/drawingml/2006/main" xmlns:r="http://schemas.openxmlformats.org/officeDocument/2006/relationships" xmlns:p="http://schemas.openxmlformats.org/presentationml/2006/main" showMasterSp="0" type="tx">
  <p:cSld name="59_Section Header">
    <p:bg>
      <p:bgPr>
        <a:solidFill>
          <a:srgbClr val="000000"/>
        </a:solidFill>
        <a:effectLst/>
      </p:bgPr>
    </p:bg>
    <p:spTree>
      <p:nvGrpSpPr>
        <p:cNvPr id="1" name=""/>
        <p:cNvGrpSpPr/>
        <p:nvPr/>
      </p:nvGrpSpPr>
      <p:grpSpPr>
        <a:xfrm>
          <a:off x="0" y="0"/>
          <a:ext cx="0" cy="0"/>
          <a:chOff x="0" y="0"/>
          <a:chExt cx="0" cy="0"/>
        </a:xfrm>
      </p:grpSpPr>
      <p:sp>
        <p:nvSpPr>
          <p:cNvPr id="9681"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defRPr>
            </a:lvl1pPr>
          </a:lstStyle>
          <a:p>
            <a:r>
              <a:t>Title Text</a:t>
            </a:r>
          </a:p>
        </p:txBody>
      </p:sp>
      <p:sp>
        <p:nvSpPr>
          <p:cNvPr id="9682"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vl1pPr>
            <a:lvl2pPr marL="0" indent="457200">
              <a:spcBef>
                <a:spcPts val="400"/>
              </a:spcBef>
              <a:buSzTx/>
              <a:buNone/>
              <a:defRPr sz="2000"/>
            </a:lvl2pPr>
            <a:lvl3pPr marL="0" indent="914400">
              <a:spcBef>
                <a:spcPts val="400"/>
              </a:spcBef>
              <a:buSzTx/>
              <a:buNone/>
              <a:defRPr sz="2000"/>
            </a:lvl3pPr>
            <a:lvl4pPr marL="0" indent="1371600">
              <a:spcBef>
                <a:spcPts val="400"/>
              </a:spcBef>
              <a:buSzTx/>
              <a:buNone/>
              <a:defRPr sz="2000"/>
            </a:lvl4pPr>
            <a:lvl5pPr marL="0" indent="1828800">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9683"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383473787"/>
      </p:ext>
    </p:extLst>
  </p:cSld>
  <p:clrMapOvr>
    <a:masterClrMapping/>
  </p:clrMapOvr>
  <p:transition spd="med"/>
</p:sldLayout>
</file>

<file path=ppt/slideLayouts/slideLayout686.xml><?xml version="1.0" encoding="utf-8"?>
<p:sldLayout xmlns:a="http://schemas.openxmlformats.org/drawingml/2006/main" xmlns:r="http://schemas.openxmlformats.org/officeDocument/2006/relationships" xmlns:p="http://schemas.openxmlformats.org/presentationml/2006/main" showMasterSp="0" type="tx">
  <p:cSld name="60_Two Content">
    <p:bg>
      <p:bgPr>
        <a:solidFill>
          <a:srgbClr val="000000"/>
        </a:solidFill>
        <a:effectLst/>
      </p:bgPr>
    </p:bg>
    <p:spTree>
      <p:nvGrpSpPr>
        <p:cNvPr id="1" name=""/>
        <p:cNvGrpSpPr/>
        <p:nvPr/>
      </p:nvGrpSpPr>
      <p:grpSpPr>
        <a:xfrm>
          <a:off x="0" y="0"/>
          <a:ext cx="0" cy="0"/>
          <a:chOff x="0" y="0"/>
          <a:chExt cx="0" cy="0"/>
        </a:xfrm>
      </p:grpSpPr>
      <p:sp>
        <p:nvSpPr>
          <p:cNvPr id="9690"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defRPr>
            </a:lvl1pPr>
          </a:lstStyle>
          <a:p>
            <a:r>
              <a:t>Title Text</a:t>
            </a:r>
          </a:p>
        </p:txBody>
      </p:sp>
      <p:sp>
        <p:nvSpPr>
          <p:cNvPr id="9691"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Char char="•"/>
              <a:defRPr sz="2800"/>
            </a:lvl1pPr>
            <a:lvl2pPr marL="790575" indent="-333375">
              <a:spcBef>
                <a:spcPts val="600"/>
              </a:spcBef>
              <a:buChar char="–"/>
              <a:defRPr sz="2800"/>
            </a:lvl2pPr>
            <a:lvl3pPr marL="1234439" indent="-320039">
              <a:spcBef>
                <a:spcPts val="600"/>
              </a:spcBef>
              <a:defRPr sz="2800"/>
            </a:lvl3pPr>
            <a:lvl4pPr marL="1727200" indent="-355600">
              <a:spcBef>
                <a:spcPts val="600"/>
              </a:spcBef>
              <a:buChar char="–"/>
              <a:defRPr sz="2800"/>
            </a:lvl4pPr>
            <a:lvl5pPr marL="2184400" indent="-355600">
              <a:spcBef>
                <a:spcPts val="600"/>
              </a:spcBef>
              <a:buChar char="»"/>
              <a:defRPr sz="2800"/>
            </a:lvl5pPr>
          </a:lstStyle>
          <a:p>
            <a:r>
              <a:t>Body Level One</a:t>
            </a:r>
          </a:p>
          <a:p>
            <a:pPr lvl="1"/>
            <a:r>
              <a:t>Body Level Two</a:t>
            </a:r>
          </a:p>
          <a:p>
            <a:pPr lvl="2"/>
            <a:r>
              <a:t>Body Level Three</a:t>
            </a:r>
          </a:p>
          <a:p>
            <a:pPr lvl="3"/>
            <a:r>
              <a:t>Body Level Four</a:t>
            </a:r>
          </a:p>
          <a:p>
            <a:pPr lvl="4"/>
            <a:r>
              <a:t>Body Level Five</a:t>
            </a:r>
          </a:p>
        </p:txBody>
      </p:sp>
      <p:sp>
        <p:nvSpPr>
          <p:cNvPr id="9692"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764512578"/>
      </p:ext>
    </p:extLst>
  </p:cSld>
  <p:clrMapOvr>
    <a:masterClrMapping/>
  </p:clrMapOvr>
  <p:transition spd="med"/>
</p:sldLayout>
</file>

<file path=ppt/slideLayouts/slideLayout687.xml><?xml version="1.0" encoding="utf-8"?>
<p:sldLayout xmlns:a="http://schemas.openxmlformats.org/drawingml/2006/main" xmlns:r="http://schemas.openxmlformats.org/officeDocument/2006/relationships" xmlns:p="http://schemas.openxmlformats.org/presentationml/2006/main" showMasterSp="0" type="tx">
  <p:cSld name="60_Comparison">
    <p:bg>
      <p:bgPr>
        <a:solidFill>
          <a:srgbClr val="000000"/>
        </a:solidFill>
        <a:effectLst/>
      </p:bgPr>
    </p:bg>
    <p:spTree>
      <p:nvGrpSpPr>
        <p:cNvPr id="1" name=""/>
        <p:cNvGrpSpPr/>
        <p:nvPr/>
      </p:nvGrpSpPr>
      <p:grpSpPr>
        <a:xfrm>
          <a:off x="0" y="0"/>
          <a:ext cx="0" cy="0"/>
          <a:chOff x="0" y="0"/>
          <a:chExt cx="0" cy="0"/>
        </a:xfrm>
      </p:grpSpPr>
      <p:sp>
        <p:nvSpPr>
          <p:cNvPr id="9699"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defRPr>
            </a:lvl1pPr>
          </a:lstStyle>
          <a:p>
            <a:r>
              <a:t>Title Text</a:t>
            </a:r>
          </a:p>
        </p:txBody>
      </p:sp>
      <p:sp>
        <p:nvSpPr>
          <p:cNvPr id="9700"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vl1pPr>
            <a:lvl2pPr marL="0" indent="457200">
              <a:spcBef>
                <a:spcPts val="500"/>
              </a:spcBef>
              <a:buSzTx/>
              <a:buNone/>
              <a:defRPr sz="2400" b="1"/>
            </a:lvl2pPr>
            <a:lvl3pPr marL="0" indent="914400">
              <a:spcBef>
                <a:spcPts val="500"/>
              </a:spcBef>
              <a:buSzTx/>
              <a:buNone/>
              <a:defRPr sz="2400" b="1"/>
            </a:lvl3pPr>
            <a:lvl4pPr marL="0" indent="1371600">
              <a:spcBef>
                <a:spcPts val="500"/>
              </a:spcBef>
              <a:buSzTx/>
              <a:buNone/>
              <a:defRPr sz="2400" b="1"/>
            </a:lvl4pPr>
            <a:lvl5pPr marL="0" indent="1828800">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9701"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pPr>
            <a:endParaRPr/>
          </a:p>
        </p:txBody>
      </p:sp>
      <p:sp>
        <p:nvSpPr>
          <p:cNvPr id="9702"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690175597"/>
      </p:ext>
    </p:extLst>
  </p:cSld>
  <p:clrMapOvr>
    <a:masterClrMapping/>
  </p:clrMapOvr>
  <p:transition spd="med"/>
</p:sldLayout>
</file>

<file path=ppt/slideLayouts/slideLayout688.xml><?xml version="1.0" encoding="utf-8"?>
<p:sldLayout xmlns:a="http://schemas.openxmlformats.org/drawingml/2006/main" xmlns:r="http://schemas.openxmlformats.org/officeDocument/2006/relationships" xmlns:p="http://schemas.openxmlformats.org/presentationml/2006/main" showMasterSp="0" type="tx">
  <p:cSld name="61_Title Only">
    <p:bg>
      <p:bgPr>
        <a:solidFill>
          <a:srgbClr val="000000"/>
        </a:solidFill>
        <a:effectLst/>
      </p:bgPr>
    </p:bg>
    <p:spTree>
      <p:nvGrpSpPr>
        <p:cNvPr id="1" name=""/>
        <p:cNvGrpSpPr/>
        <p:nvPr/>
      </p:nvGrpSpPr>
      <p:grpSpPr>
        <a:xfrm>
          <a:off x="0" y="0"/>
          <a:ext cx="0" cy="0"/>
          <a:chOff x="0" y="0"/>
          <a:chExt cx="0" cy="0"/>
        </a:xfrm>
      </p:grpSpPr>
      <p:sp>
        <p:nvSpPr>
          <p:cNvPr id="9709"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defRPr>
            </a:lvl1pPr>
          </a:lstStyle>
          <a:p>
            <a:r>
              <a:t>Title Text</a:t>
            </a:r>
          </a:p>
        </p:txBody>
      </p:sp>
      <p:sp>
        <p:nvSpPr>
          <p:cNvPr id="9710"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905861785"/>
      </p:ext>
    </p:extLst>
  </p:cSld>
  <p:clrMapOvr>
    <a:masterClrMapping/>
  </p:clrMapOvr>
  <p:transition spd="med"/>
</p:sldLayout>
</file>

<file path=ppt/slideLayouts/slideLayout689.xml><?xml version="1.0" encoding="utf-8"?>
<p:sldLayout xmlns:a="http://schemas.openxmlformats.org/drawingml/2006/main" xmlns:r="http://schemas.openxmlformats.org/officeDocument/2006/relationships" xmlns:p="http://schemas.openxmlformats.org/presentationml/2006/main" showMasterSp="0" type="tx">
  <p:cSld name="62_Blank">
    <p:bg>
      <p:bgPr>
        <a:solidFill>
          <a:srgbClr val="000000"/>
        </a:solidFill>
        <a:effectLst/>
      </p:bgPr>
    </p:bg>
    <p:spTree>
      <p:nvGrpSpPr>
        <p:cNvPr id="1" name=""/>
        <p:cNvGrpSpPr/>
        <p:nvPr/>
      </p:nvGrpSpPr>
      <p:grpSpPr>
        <a:xfrm>
          <a:off x="0" y="0"/>
          <a:ext cx="0" cy="0"/>
          <a:chOff x="0" y="0"/>
          <a:chExt cx="0" cy="0"/>
        </a:xfrm>
      </p:grpSpPr>
      <p:sp>
        <p:nvSpPr>
          <p:cNvPr id="9717"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218693768"/>
      </p:ext>
    </p:extLst>
  </p:cSld>
  <p:clrMapOvr>
    <a:masterClrMapping/>
  </p:clrMapOvr>
  <p:transition spd="med"/>
</p:sldLayout>
</file>

<file path=ppt/slideLayouts/slideLayout6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spcBef>
                <a:spcPct val="20000"/>
              </a:spcBef>
              <a:defRPr>
                <a:latin typeface="Times New Roman" charset="0"/>
              </a:defRPr>
            </a:lvl1pPr>
          </a:lstStyle>
          <a:p>
            <a:pPr>
              <a:defRPr/>
            </a:pPr>
            <a:endParaRPr lang="en-US"/>
          </a:p>
        </p:txBody>
      </p:sp>
      <p:sp>
        <p:nvSpPr>
          <p:cNvPr id="5" name="Rectangle 5"/>
          <p:cNvSpPr>
            <a:spLocks noGrp="1" noChangeArrowheads="1"/>
          </p:cNvSpPr>
          <p:nvPr>
            <p:ph type="ftr" sz="quarter" idx="11"/>
          </p:nvPr>
        </p:nvSpPr>
        <p:spPr/>
        <p:txBody>
          <a:bodyPr/>
          <a:lstStyle>
            <a:lvl1pPr>
              <a:spcBef>
                <a:spcPct val="20000"/>
              </a:spcBef>
              <a:defRPr>
                <a:latin typeface="Times New Roman"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spcBef>
                <a:spcPct val="20000"/>
              </a:spcBef>
              <a:defRPr>
                <a:latin typeface="Times New Roman" charset="0"/>
              </a:defRPr>
            </a:lvl1pPr>
          </a:lstStyle>
          <a:p>
            <a:pPr>
              <a:defRPr/>
            </a:pPr>
            <a:fld id="{E608A8A7-7EA8-F941-BC9A-61EB50E0135E}" type="slidenum">
              <a:rPr lang="en-US"/>
              <a:pPr>
                <a:defRPr/>
              </a:pPr>
              <a:t>‹#›</a:t>
            </a:fld>
            <a:endParaRPr lang="en-US"/>
          </a:p>
        </p:txBody>
      </p:sp>
    </p:spTree>
    <p:extLst>
      <p:ext uri="{BB962C8B-B14F-4D97-AF65-F5344CB8AC3E}">
        <p14:creationId xmlns:p14="http://schemas.microsoft.com/office/powerpoint/2010/main" val="770413014"/>
      </p:ext>
    </p:extLst>
  </p:cSld>
  <p:clrMapOvr>
    <a:masterClrMapping/>
  </p:clrMapOvr>
</p:sldLayout>
</file>

<file path=ppt/slideLayouts/slideLayout690.xml><?xml version="1.0" encoding="utf-8"?>
<p:sldLayout xmlns:a="http://schemas.openxmlformats.org/drawingml/2006/main" xmlns:r="http://schemas.openxmlformats.org/officeDocument/2006/relationships" xmlns:p="http://schemas.openxmlformats.org/presentationml/2006/main" showMasterSp="0" type="tx">
  <p:cSld name="60_Content with Caption">
    <p:bg>
      <p:bgPr>
        <a:solidFill>
          <a:srgbClr val="000000"/>
        </a:solidFill>
        <a:effectLst/>
      </p:bgPr>
    </p:bg>
    <p:spTree>
      <p:nvGrpSpPr>
        <p:cNvPr id="1" name=""/>
        <p:cNvGrpSpPr/>
        <p:nvPr/>
      </p:nvGrpSpPr>
      <p:grpSpPr>
        <a:xfrm>
          <a:off x="0" y="0"/>
          <a:ext cx="0" cy="0"/>
          <a:chOff x="0" y="0"/>
          <a:chExt cx="0" cy="0"/>
        </a:xfrm>
      </p:grpSpPr>
      <p:sp>
        <p:nvSpPr>
          <p:cNvPr id="9724"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defRPr>
            </a:lvl1pPr>
          </a:lstStyle>
          <a:p>
            <a:r>
              <a:t>Title Text</a:t>
            </a:r>
          </a:p>
        </p:txBody>
      </p:sp>
      <p:sp>
        <p:nvSpPr>
          <p:cNvPr id="9725" name="Body Level One…"/>
          <p:cNvSpPr txBox="1">
            <a:spLocks noGrp="1"/>
          </p:cNvSpPr>
          <p:nvPr>
            <p:ph type="body" idx="1"/>
          </p:nvPr>
        </p:nvSpPr>
        <p:spPr>
          <a:xfrm>
            <a:off x="3575050" y="273050"/>
            <a:ext cx="5111750" cy="5853113"/>
          </a:xfrm>
          <a:prstGeom prst="rect">
            <a:avLst/>
          </a:prstGeom>
        </p:spPr>
        <p:txBody>
          <a:bodyPr>
            <a:normAutofit/>
          </a:bodyPr>
          <a:lstStyle>
            <a:lvl1pPr>
              <a:buChar char="•"/>
            </a:lvl1pPr>
            <a:lvl2pPr>
              <a:buChar char="–"/>
            </a:lvl2pPr>
            <a:lvl4pPr>
              <a:buChar char="–"/>
            </a:lvl4pPr>
            <a:lvl5pPr>
              <a:buChar char="»"/>
            </a:lvl5pPr>
          </a:lstStyle>
          <a:p>
            <a:r>
              <a:t>Body Level One</a:t>
            </a:r>
          </a:p>
          <a:p>
            <a:pPr lvl="1"/>
            <a:r>
              <a:t>Body Level Two</a:t>
            </a:r>
          </a:p>
          <a:p>
            <a:pPr lvl="2"/>
            <a:r>
              <a:t>Body Level Three</a:t>
            </a:r>
          </a:p>
          <a:p>
            <a:pPr lvl="3"/>
            <a:r>
              <a:t>Body Level Four</a:t>
            </a:r>
          </a:p>
          <a:p>
            <a:pPr lvl="4"/>
            <a:r>
              <a:t>Body Level Five</a:t>
            </a:r>
          </a:p>
        </p:txBody>
      </p:sp>
      <p:sp>
        <p:nvSpPr>
          <p:cNvPr id="9726"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pPr>
            <a:endParaRPr/>
          </a:p>
        </p:txBody>
      </p:sp>
      <p:sp>
        <p:nvSpPr>
          <p:cNvPr id="9727"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916690864"/>
      </p:ext>
    </p:extLst>
  </p:cSld>
  <p:clrMapOvr>
    <a:masterClrMapping/>
  </p:clrMapOvr>
  <p:transition spd="med"/>
</p:sldLayout>
</file>

<file path=ppt/slideLayouts/slideLayout691.xml><?xml version="1.0" encoding="utf-8"?>
<p:sldLayout xmlns:a="http://schemas.openxmlformats.org/drawingml/2006/main" xmlns:r="http://schemas.openxmlformats.org/officeDocument/2006/relationships" xmlns:p="http://schemas.openxmlformats.org/presentationml/2006/main" showMasterSp="0" type="tx">
  <p:cSld name="60_Picture with Caption">
    <p:bg>
      <p:bgPr>
        <a:solidFill>
          <a:srgbClr val="000000"/>
        </a:solidFill>
        <a:effectLst/>
      </p:bgPr>
    </p:bg>
    <p:spTree>
      <p:nvGrpSpPr>
        <p:cNvPr id="1" name=""/>
        <p:cNvGrpSpPr/>
        <p:nvPr/>
      </p:nvGrpSpPr>
      <p:grpSpPr>
        <a:xfrm>
          <a:off x="0" y="0"/>
          <a:ext cx="0" cy="0"/>
          <a:chOff x="0" y="0"/>
          <a:chExt cx="0" cy="0"/>
        </a:xfrm>
      </p:grpSpPr>
      <p:sp>
        <p:nvSpPr>
          <p:cNvPr id="9734"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defRPr>
            </a:lvl1pPr>
          </a:lstStyle>
          <a:p>
            <a:r>
              <a:t>Title Text</a:t>
            </a:r>
          </a:p>
        </p:txBody>
      </p:sp>
      <p:sp>
        <p:nvSpPr>
          <p:cNvPr id="9735"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9736"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vl1pPr>
            <a:lvl2pPr marL="0" indent="457200">
              <a:spcBef>
                <a:spcPts val="300"/>
              </a:spcBef>
              <a:buSzTx/>
              <a:buNone/>
              <a:defRPr sz="1400"/>
            </a:lvl2pPr>
            <a:lvl3pPr marL="0" indent="914400">
              <a:spcBef>
                <a:spcPts val="300"/>
              </a:spcBef>
              <a:buSzTx/>
              <a:buNone/>
              <a:defRPr sz="1400"/>
            </a:lvl3pPr>
            <a:lvl4pPr marL="0" indent="1371600">
              <a:spcBef>
                <a:spcPts val="300"/>
              </a:spcBef>
              <a:buSzTx/>
              <a:buNone/>
              <a:defRPr sz="1400"/>
            </a:lvl4pPr>
            <a:lvl5pPr marL="0" indent="1828800">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9737"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987690916"/>
      </p:ext>
    </p:extLst>
  </p:cSld>
  <p:clrMapOvr>
    <a:masterClrMapping/>
  </p:clrMapOvr>
  <p:transition spd="med"/>
</p:sldLayout>
</file>

<file path=ppt/slideLayouts/slideLayout692.xml><?xml version="1.0" encoding="utf-8"?>
<p:sldLayout xmlns:a="http://schemas.openxmlformats.org/drawingml/2006/main" xmlns:r="http://schemas.openxmlformats.org/officeDocument/2006/relationships" xmlns:p="http://schemas.openxmlformats.org/presentationml/2006/main" showMasterSp="0" type="tx">
  <p:cSld name="68_Title Slide">
    <p:spTree>
      <p:nvGrpSpPr>
        <p:cNvPr id="1" name=""/>
        <p:cNvGrpSpPr/>
        <p:nvPr/>
      </p:nvGrpSpPr>
      <p:grpSpPr>
        <a:xfrm>
          <a:off x="0" y="0"/>
          <a:ext cx="0" cy="0"/>
          <a:chOff x="0" y="0"/>
          <a:chExt cx="0" cy="0"/>
        </a:xfrm>
      </p:grpSpPr>
      <p:grpSp>
        <p:nvGrpSpPr>
          <p:cNvPr id="9746" name="Group 7"/>
          <p:cNvGrpSpPr/>
          <p:nvPr/>
        </p:nvGrpSpPr>
        <p:grpSpPr>
          <a:xfrm>
            <a:off x="0" y="0"/>
            <a:ext cx="6362700" cy="6858000"/>
            <a:chOff x="0" y="0"/>
            <a:chExt cx="6362700" cy="6858000"/>
          </a:xfrm>
        </p:grpSpPr>
        <p:pic>
          <p:nvPicPr>
            <p:cNvPr id="9744" name="Picture 8" descr="Picture 8"/>
            <p:cNvPicPr>
              <a:picLocks noChangeAspect="1"/>
            </p:cNvPicPr>
            <p:nvPr/>
          </p:nvPicPr>
          <p:blipFill>
            <a:blip r:embed="rId2" cstate="print"/>
            <a:stretch>
              <a:fillRect/>
            </a:stretch>
          </p:blipFill>
          <p:spPr>
            <a:xfrm>
              <a:off x="0" y="0"/>
              <a:ext cx="685800" cy="6858000"/>
            </a:xfrm>
            <a:prstGeom prst="rect">
              <a:avLst/>
            </a:prstGeom>
            <a:ln w="12700" cap="flat">
              <a:noFill/>
              <a:miter lim="400000"/>
            </a:ln>
            <a:effectLst/>
          </p:spPr>
        </p:pic>
        <p:pic>
          <p:nvPicPr>
            <p:cNvPr id="9745" name="Picture 9" descr="Picture 9"/>
            <p:cNvPicPr>
              <a:picLocks noChangeAspect="1"/>
            </p:cNvPicPr>
            <p:nvPr/>
          </p:nvPicPr>
          <p:blipFill>
            <a:blip r:embed="rId3" cstate="print"/>
            <a:stretch>
              <a:fillRect/>
            </a:stretch>
          </p:blipFill>
          <p:spPr>
            <a:xfrm>
              <a:off x="3505200" y="5715000"/>
              <a:ext cx="2857500" cy="95250"/>
            </a:xfrm>
            <a:prstGeom prst="rect">
              <a:avLst/>
            </a:prstGeom>
            <a:ln w="12700" cap="flat">
              <a:noFill/>
              <a:miter lim="400000"/>
            </a:ln>
            <a:effectLst/>
          </p:spPr>
        </p:pic>
      </p:grpSp>
      <p:pic>
        <p:nvPicPr>
          <p:cNvPr id="9747" name="Picture 10" descr="Picture 10"/>
          <p:cNvPicPr>
            <a:picLocks noChangeAspect="1"/>
          </p:cNvPicPr>
          <p:nvPr/>
        </p:nvPicPr>
        <p:blipFill>
          <a:blip r:embed="rId4" cstate="print"/>
          <a:stretch>
            <a:fillRect/>
          </a:stretch>
        </p:blipFill>
        <p:spPr>
          <a:xfrm>
            <a:off x="1981200" y="3657600"/>
            <a:ext cx="5715000" cy="95250"/>
          </a:xfrm>
          <a:prstGeom prst="rect">
            <a:avLst/>
          </a:prstGeom>
          <a:ln w="12700">
            <a:miter lim="400000"/>
          </a:ln>
        </p:spPr>
      </p:pic>
      <p:sp>
        <p:nvSpPr>
          <p:cNvPr id="9748" name="Title Text"/>
          <p:cNvSpPr txBox="1">
            <a:spLocks noGrp="1"/>
          </p:cNvSpPr>
          <p:nvPr>
            <p:ph type="title"/>
          </p:nvPr>
        </p:nvSpPr>
        <p:spPr>
          <a:xfrm>
            <a:off x="1752600" y="990600"/>
            <a:ext cx="6400800" cy="2514600"/>
          </a:xfrm>
          <a:prstGeom prst="rect">
            <a:avLst/>
          </a:prstGeom>
        </p:spPr>
        <p:txBody>
          <a:bodyPr/>
          <a:lstStyle>
            <a:lvl1pPr algn="ctr"/>
          </a:lstStyle>
          <a:p>
            <a:r>
              <a:t>Title Text</a:t>
            </a:r>
          </a:p>
        </p:txBody>
      </p:sp>
      <p:sp>
        <p:nvSpPr>
          <p:cNvPr id="9749" name="Body Level One…"/>
          <p:cNvSpPr txBox="1">
            <a:spLocks noGrp="1"/>
          </p:cNvSpPr>
          <p:nvPr>
            <p:ph type="body" sz="quarter" idx="1"/>
          </p:nvPr>
        </p:nvSpPr>
        <p:spPr>
          <a:xfrm>
            <a:off x="1752600" y="3886200"/>
            <a:ext cx="6400800" cy="1752600"/>
          </a:xfrm>
          <a:prstGeom prst="rect">
            <a:avLst/>
          </a:prstGeom>
        </p:spPr>
        <p:txBody>
          <a:bodyPr>
            <a:normAutofit/>
          </a:bodyPr>
          <a:lstStyle>
            <a:lvl1pPr marL="0" indent="0" algn="ctr">
              <a:buSzTx/>
              <a:buNone/>
            </a:lvl1pPr>
            <a:lvl2pPr algn="ctr">
              <a:buBlip>
                <a:blip r:embed="rId5"/>
              </a:buBlip>
            </a:lvl2pPr>
            <a:lvl3pPr algn="ctr"/>
            <a:lvl4pPr algn="ctr"/>
            <a:lvl5pPr algn="ctr"/>
          </a:lstStyle>
          <a:p>
            <a:r>
              <a:t>Body Level One</a:t>
            </a:r>
          </a:p>
          <a:p>
            <a:pPr lvl="1"/>
            <a:r>
              <a:t>Body Level Two</a:t>
            </a:r>
          </a:p>
          <a:p>
            <a:pPr lvl="2"/>
            <a:r>
              <a:t>Body Level Three</a:t>
            </a:r>
          </a:p>
          <a:p>
            <a:pPr lvl="3"/>
            <a:r>
              <a:t>Body Level Four</a:t>
            </a:r>
          </a:p>
          <a:p>
            <a:pPr lvl="4"/>
            <a:r>
              <a:t>Body Level Five</a:t>
            </a:r>
          </a:p>
        </p:txBody>
      </p:sp>
      <p:sp>
        <p:nvSpPr>
          <p:cNvPr id="9750" name="Slide Number"/>
          <p:cNvSpPr txBox="1">
            <a:spLocks noGrp="1"/>
          </p:cNvSpPr>
          <p:nvPr>
            <p:ph type="sldNum" sz="quarter" idx="2"/>
          </p:nvPr>
        </p:nvSpPr>
        <p:spPr>
          <a:xfrm>
            <a:off x="8617138" y="6550660"/>
            <a:ext cx="298263" cy="307340"/>
          </a:xfrm>
          <a:prstGeom prst="rect">
            <a:avLst/>
          </a:prstGeom>
        </p:spPr>
        <p:txBody>
          <a:bodyPr/>
          <a:lstStyle>
            <a:lvl1pPr algn="r">
              <a:defRPr>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515699598"/>
      </p:ext>
    </p:extLst>
  </p:cSld>
  <p:clrMapOvr>
    <a:masterClrMapping/>
  </p:clrMapOvr>
  <p:transition spd="med"/>
</p:sldLayout>
</file>

<file path=ppt/slideLayouts/slideLayout693.xml><?xml version="1.0" encoding="utf-8"?>
<p:sldLayout xmlns:a="http://schemas.openxmlformats.org/drawingml/2006/main" xmlns:r="http://schemas.openxmlformats.org/officeDocument/2006/relationships" xmlns:p="http://schemas.openxmlformats.org/presentationml/2006/main" showMasterSp="0" type="tx">
  <p:cSld name="67_Title and Content">
    <p:spTree>
      <p:nvGrpSpPr>
        <p:cNvPr id="1" name=""/>
        <p:cNvGrpSpPr/>
        <p:nvPr/>
      </p:nvGrpSpPr>
      <p:grpSpPr>
        <a:xfrm>
          <a:off x="0" y="0"/>
          <a:ext cx="0" cy="0"/>
          <a:chOff x="0" y="0"/>
          <a:chExt cx="0" cy="0"/>
        </a:xfrm>
      </p:grpSpPr>
      <p:pic>
        <p:nvPicPr>
          <p:cNvPr id="9757" name="Picture 2" descr="Picture 2"/>
          <p:cNvPicPr>
            <a:picLocks noChangeAspect="1"/>
          </p:cNvPicPr>
          <p:nvPr/>
        </p:nvPicPr>
        <p:blipFill>
          <a:blip r:embed="rId2" cstate="print"/>
          <a:stretch>
            <a:fillRect/>
          </a:stretch>
        </p:blipFill>
        <p:spPr>
          <a:xfrm>
            <a:off x="0" y="0"/>
            <a:ext cx="685800" cy="6858000"/>
          </a:xfrm>
          <a:prstGeom prst="rect">
            <a:avLst/>
          </a:prstGeom>
          <a:ln w="12700">
            <a:miter lim="400000"/>
          </a:ln>
        </p:spPr>
      </p:pic>
      <p:pic>
        <p:nvPicPr>
          <p:cNvPr id="9758" name="Picture 7" descr="Picture 7"/>
          <p:cNvPicPr>
            <a:picLocks noChangeAspect="1"/>
          </p:cNvPicPr>
          <p:nvPr/>
        </p:nvPicPr>
        <p:blipFill>
          <a:blip r:embed="rId3" cstate="print"/>
          <a:stretch>
            <a:fillRect/>
          </a:stretch>
        </p:blipFill>
        <p:spPr>
          <a:xfrm>
            <a:off x="1066800" y="1574800"/>
            <a:ext cx="7772400" cy="130175"/>
          </a:xfrm>
          <a:prstGeom prst="rect">
            <a:avLst/>
          </a:prstGeom>
          <a:ln w="12700">
            <a:miter lim="400000"/>
          </a:ln>
        </p:spPr>
      </p:pic>
      <p:sp>
        <p:nvSpPr>
          <p:cNvPr id="9759" name="Title Text"/>
          <p:cNvSpPr txBox="1">
            <a:spLocks noGrp="1"/>
          </p:cNvSpPr>
          <p:nvPr>
            <p:ph type="title"/>
          </p:nvPr>
        </p:nvSpPr>
        <p:spPr>
          <a:prstGeom prst="rect">
            <a:avLst/>
          </a:prstGeom>
        </p:spPr>
        <p:txBody>
          <a:bodyPr/>
          <a:lstStyle/>
          <a:p>
            <a:r>
              <a:t>Title Text</a:t>
            </a:r>
          </a:p>
        </p:txBody>
      </p:sp>
      <p:sp>
        <p:nvSpPr>
          <p:cNvPr id="9760" name="Body Level One…"/>
          <p:cNvSpPr txBox="1">
            <a:spLocks noGrp="1"/>
          </p:cNvSpPr>
          <p:nvPr>
            <p:ph type="body" idx="1"/>
          </p:nvPr>
        </p:nvSpPr>
        <p:spPr>
          <a:xfrm>
            <a:off x="1062037" y="1766888"/>
            <a:ext cx="7769226" cy="4113213"/>
          </a:xfrm>
          <a:prstGeom prst="rect">
            <a:avLst/>
          </a:prstGeom>
        </p:spPr>
        <p:txBody>
          <a:bodyPr>
            <a:normAutofit/>
          </a:bodyPr>
          <a:lstStyle>
            <a:lvl1pPr>
              <a:buBlip>
                <a:blip r:embed="rId4"/>
              </a:buBlip>
            </a:lvl1pPr>
            <a:lvl2pPr>
              <a:buBlip>
                <a:blip r:embed="rId5"/>
              </a:buBlip>
            </a:lvl2pPr>
          </a:lstStyle>
          <a:p>
            <a:r>
              <a:t>Body Level One</a:t>
            </a:r>
          </a:p>
          <a:p>
            <a:pPr lvl="1"/>
            <a:r>
              <a:t>Body Level Two</a:t>
            </a:r>
          </a:p>
          <a:p>
            <a:pPr lvl="2"/>
            <a:r>
              <a:t>Body Level Three</a:t>
            </a:r>
          </a:p>
          <a:p>
            <a:pPr lvl="3"/>
            <a:r>
              <a:t>Body Level Four</a:t>
            </a:r>
          </a:p>
          <a:p>
            <a:pPr lvl="4"/>
            <a:r>
              <a:t>Body Level Five</a:t>
            </a:r>
          </a:p>
        </p:txBody>
      </p:sp>
      <p:sp>
        <p:nvSpPr>
          <p:cNvPr id="9761" name="Slide Number"/>
          <p:cNvSpPr txBox="1">
            <a:spLocks noGrp="1"/>
          </p:cNvSpPr>
          <p:nvPr>
            <p:ph type="sldNum" sz="quarter" idx="2"/>
          </p:nvPr>
        </p:nvSpPr>
        <p:spPr>
          <a:xfrm>
            <a:off x="7813769" y="6550660"/>
            <a:ext cx="298262" cy="307340"/>
          </a:xfrm>
          <a:prstGeom prst="rect">
            <a:avLst/>
          </a:prstGeom>
        </p:spPr>
        <p:txBody>
          <a:bodyPr/>
          <a:lstStyle>
            <a:lvl1pPr>
              <a:defRPr>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4116909938"/>
      </p:ext>
    </p:extLst>
  </p:cSld>
  <p:clrMapOvr>
    <a:masterClrMapping/>
  </p:clrMapOvr>
  <p:transition spd="med"/>
</p:sldLayout>
</file>

<file path=ppt/slideLayouts/slideLayout694.xml><?xml version="1.0" encoding="utf-8"?>
<p:sldLayout xmlns:a="http://schemas.openxmlformats.org/drawingml/2006/main" xmlns:r="http://schemas.openxmlformats.org/officeDocument/2006/relationships" xmlns:p="http://schemas.openxmlformats.org/presentationml/2006/main" type="tx">
  <p:cSld name="60_Section Header">
    <p:spTree>
      <p:nvGrpSpPr>
        <p:cNvPr id="1" name=""/>
        <p:cNvGrpSpPr/>
        <p:nvPr/>
      </p:nvGrpSpPr>
      <p:grpSpPr>
        <a:xfrm>
          <a:off x="0" y="0"/>
          <a:ext cx="0" cy="0"/>
          <a:chOff x="0" y="0"/>
          <a:chExt cx="0" cy="0"/>
        </a:xfrm>
      </p:grpSpPr>
      <p:sp>
        <p:nvSpPr>
          <p:cNvPr id="9768" name="Title Text"/>
          <p:cNvSpPr txBox="1">
            <a:spLocks noGrp="1"/>
          </p:cNvSpPr>
          <p:nvPr>
            <p:ph type="title"/>
          </p:nvPr>
        </p:nvSpPr>
        <p:spPr>
          <a:xfrm>
            <a:off x="722312" y="4406900"/>
            <a:ext cx="7772401" cy="1362075"/>
          </a:xfrm>
          <a:prstGeom prst="rect">
            <a:avLst/>
          </a:prstGeom>
        </p:spPr>
        <p:txBody>
          <a:bodyPr anchor="t"/>
          <a:lstStyle>
            <a:lvl1pPr>
              <a:defRPr sz="4000" b="1" cap="all"/>
            </a:lvl1pPr>
          </a:lstStyle>
          <a:p>
            <a:r>
              <a:t>Title Text</a:t>
            </a:r>
          </a:p>
        </p:txBody>
      </p:sp>
      <p:sp>
        <p:nvSpPr>
          <p:cNvPr id="9769"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vl1pPr>
            <a:lvl2pPr marL="0" indent="457200">
              <a:spcBef>
                <a:spcPts val="400"/>
              </a:spcBef>
              <a:buSzTx/>
              <a:buNone/>
              <a:defRPr sz="2000"/>
            </a:lvl2pPr>
            <a:lvl3pPr marL="0" indent="914400">
              <a:spcBef>
                <a:spcPts val="400"/>
              </a:spcBef>
              <a:buSzTx/>
              <a:buNone/>
              <a:defRPr sz="2000"/>
            </a:lvl3pPr>
            <a:lvl4pPr marL="0" indent="1371600">
              <a:spcBef>
                <a:spcPts val="400"/>
              </a:spcBef>
              <a:buSzTx/>
              <a:buNone/>
              <a:defRPr sz="2000"/>
            </a:lvl4pPr>
            <a:lvl5pPr marL="0" indent="1828800">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9770" name="Slide Number"/>
          <p:cNvSpPr txBox="1">
            <a:spLocks noGrp="1"/>
          </p:cNvSpPr>
          <p:nvPr>
            <p:ph type="sldNum" sz="quarter" idx="2"/>
          </p:nvPr>
        </p:nvSpPr>
        <p:spPr>
          <a:xfrm>
            <a:off x="7813769" y="6550660"/>
            <a:ext cx="298262" cy="307340"/>
          </a:xfrm>
          <a:prstGeom prst="rect">
            <a:avLst/>
          </a:prstGeom>
        </p:spPr>
        <p:txBody>
          <a:bodyPr/>
          <a:lstStyle>
            <a:lvl1pPr>
              <a:defRPr>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587214033"/>
      </p:ext>
    </p:extLst>
  </p:cSld>
  <p:clrMapOvr>
    <a:masterClrMapping/>
  </p:clrMapOvr>
  <p:transition spd="med"/>
</p:sldLayout>
</file>

<file path=ppt/slideLayouts/slideLayout695.xml><?xml version="1.0" encoding="utf-8"?>
<p:sldLayout xmlns:a="http://schemas.openxmlformats.org/drawingml/2006/main" xmlns:r="http://schemas.openxmlformats.org/officeDocument/2006/relationships" xmlns:p="http://schemas.openxmlformats.org/presentationml/2006/main" type="tx">
  <p:cSld name="61_Two Content">
    <p:spTree>
      <p:nvGrpSpPr>
        <p:cNvPr id="1" name=""/>
        <p:cNvGrpSpPr/>
        <p:nvPr/>
      </p:nvGrpSpPr>
      <p:grpSpPr>
        <a:xfrm>
          <a:off x="0" y="0"/>
          <a:ext cx="0" cy="0"/>
          <a:chOff x="0" y="0"/>
          <a:chExt cx="0" cy="0"/>
        </a:xfrm>
      </p:grpSpPr>
      <p:sp>
        <p:nvSpPr>
          <p:cNvPr id="9777" name="Title Text"/>
          <p:cNvSpPr txBox="1">
            <a:spLocks noGrp="1"/>
          </p:cNvSpPr>
          <p:nvPr>
            <p:ph type="title"/>
          </p:nvPr>
        </p:nvSpPr>
        <p:spPr>
          <a:prstGeom prst="rect">
            <a:avLst/>
          </a:prstGeom>
        </p:spPr>
        <p:txBody>
          <a:bodyPr/>
          <a:lstStyle/>
          <a:p>
            <a:r>
              <a:t>Title Text</a:t>
            </a:r>
          </a:p>
        </p:txBody>
      </p:sp>
      <p:sp>
        <p:nvSpPr>
          <p:cNvPr id="9778" name="Body Level One…"/>
          <p:cNvSpPr txBox="1">
            <a:spLocks noGrp="1"/>
          </p:cNvSpPr>
          <p:nvPr>
            <p:ph type="body" sz="half" idx="1"/>
          </p:nvPr>
        </p:nvSpPr>
        <p:spPr>
          <a:xfrm>
            <a:off x="1062037" y="1766888"/>
            <a:ext cx="3808414" cy="4113213"/>
          </a:xfrm>
          <a:prstGeom prst="rect">
            <a:avLst/>
          </a:prstGeom>
        </p:spPr>
        <p:txBody>
          <a:bodyPr>
            <a:normAutofit/>
          </a:bodyPr>
          <a:lstStyle>
            <a:lvl1pPr>
              <a:spcBef>
                <a:spcPts val="600"/>
              </a:spcBef>
              <a:buBlip>
                <a:blip r:embed="rId2"/>
              </a:buBlip>
              <a:defRPr sz="2800"/>
            </a:lvl1pPr>
            <a:lvl2pPr marL="790575" indent="-333375">
              <a:spcBef>
                <a:spcPts val="600"/>
              </a:spcBef>
              <a:buBlip>
                <a:blip r:embed="rId3"/>
              </a:buBlip>
              <a:defRPr sz="2800"/>
            </a:lvl2pPr>
            <a:lvl3pPr marL="1234439" indent="-320039">
              <a:spcBef>
                <a:spcPts val="600"/>
              </a:spcBef>
              <a:defRPr sz="2800"/>
            </a:lvl3pPr>
            <a:lvl4pPr marL="1727200" indent="-355600">
              <a:spcBef>
                <a:spcPts val="600"/>
              </a:spcBef>
              <a:defRPr sz="2800"/>
            </a:lvl4pPr>
            <a:lvl5pPr marL="2184400" indent="-355600">
              <a:spcBef>
                <a:spcPts val="600"/>
              </a:spcBef>
              <a:defRPr sz="2800"/>
            </a:lvl5pPr>
          </a:lstStyle>
          <a:p>
            <a:r>
              <a:t>Body Level One</a:t>
            </a:r>
          </a:p>
          <a:p>
            <a:pPr lvl="1"/>
            <a:r>
              <a:t>Body Level Two</a:t>
            </a:r>
          </a:p>
          <a:p>
            <a:pPr lvl="2"/>
            <a:r>
              <a:t>Body Level Three</a:t>
            </a:r>
          </a:p>
          <a:p>
            <a:pPr lvl="3"/>
            <a:r>
              <a:t>Body Level Four</a:t>
            </a:r>
          </a:p>
          <a:p>
            <a:pPr lvl="4"/>
            <a:r>
              <a:t>Body Level Five</a:t>
            </a:r>
          </a:p>
        </p:txBody>
      </p:sp>
      <p:sp>
        <p:nvSpPr>
          <p:cNvPr id="9779" name="Slide Number"/>
          <p:cNvSpPr txBox="1">
            <a:spLocks noGrp="1"/>
          </p:cNvSpPr>
          <p:nvPr>
            <p:ph type="sldNum" sz="quarter" idx="2"/>
          </p:nvPr>
        </p:nvSpPr>
        <p:spPr>
          <a:xfrm>
            <a:off x="7813769" y="6550660"/>
            <a:ext cx="298262" cy="307340"/>
          </a:xfrm>
          <a:prstGeom prst="rect">
            <a:avLst/>
          </a:prstGeom>
        </p:spPr>
        <p:txBody>
          <a:bodyPr/>
          <a:lstStyle>
            <a:lvl1pPr>
              <a:defRPr>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4066908560"/>
      </p:ext>
    </p:extLst>
  </p:cSld>
  <p:clrMapOvr>
    <a:masterClrMapping/>
  </p:clrMapOvr>
  <p:transition spd="med"/>
</p:sldLayout>
</file>

<file path=ppt/slideLayouts/slideLayout696.xml><?xml version="1.0" encoding="utf-8"?>
<p:sldLayout xmlns:a="http://schemas.openxmlformats.org/drawingml/2006/main" xmlns:r="http://schemas.openxmlformats.org/officeDocument/2006/relationships" xmlns:p="http://schemas.openxmlformats.org/presentationml/2006/main" type="tx">
  <p:cSld name="61_Comparison">
    <p:spTree>
      <p:nvGrpSpPr>
        <p:cNvPr id="1" name=""/>
        <p:cNvGrpSpPr/>
        <p:nvPr/>
      </p:nvGrpSpPr>
      <p:grpSpPr>
        <a:xfrm>
          <a:off x="0" y="0"/>
          <a:ext cx="0" cy="0"/>
          <a:chOff x="0" y="0"/>
          <a:chExt cx="0" cy="0"/>
        </a:xfrm>
      </p:grpSpPr>
      <p:sp>
        <p:nvSpPr>
          <p:cNvPr id="9786" name="Title Text"/>
          <p:cNvSpPr txBox="1">
            <a:spLocks noGrp="1"/>
          </p:cNvSpPr>
          <p:nvPr>
            <p:ph type="title"/>
          </p:nvPr>
        </p:nvSpPr>
        <p:spPr>
          <a:xfrm>
            <a:off x="457200" y="274638"/>
            <a:ext cx="8229600" cy="1143001"/>
          </a:xfrm>
          <a:prstGeom prst="rect">
            <a:avLst/>
          </a:prstGeom>
        </p:spPr>
        <p:txBody>
          <a:bodyPr/>
          <a:lstStyle/>
          <a:p>
            <a:r>
              <a:t>Title Text</a:t>
            </a:r>
          </a:p>
        </p:txBody>
      </p:sp>
      <p:sp>
        <p:nvSpPr>
          <p:cNvPr id="9787"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vl1pPr>
            <a:lvl2pPr marL="0" indent="457200">
              <a:spcBef>
                <a:spcPts val="500"/>
              </a:spcBef>
              <a:buSzTx/>
              <a:buNone/>
              <a:defRPr sz="2400" b="1"/>
            </a:lvl2pPr>
            <a:lvl3pPr marL="0" indent="914400">
              <a:spcBef>
                <a:spcPts val="500"/>
              </a:spcBef>
              <a:buSzTx/>
              <a:buNone/>
              <a:defRPr sz="2400" b="1"/>
            </a:lvl3pPr>
            <a:lvl4pPr marL="0" indent="1371600">
              <a:spcBef>
                <a:spcPts val="500"/>
              </a:spcBef>
              <a:buSzTx/>
              <a:buNone/>
              <a:defRPr sz="2400" b="1"/>
            </a:lvl4pPr>
            <a:lvl5pPr marL="0" indent="1828800">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9788"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pPr>
            <a:endParaRPr/>
          </a:p>
        </p:txBody>
      </p:sp>
      <p:sp>
        <p:nvSpPr>
          <p:cNvPr id="9789" name="Slide Number"/>
          <p:cNvSpPr txBox="1">
            <a:spLocks noGrp="1"/>
          </p:cNvSpPr>
          <p:nvPr>
            <p:ph type="sldNum" sz="quarter" idx="2"/>
          </p:nvPr>
        </p:nvSpPr>
        <p:spPr>
          <a:xfrm>
            <a:off x="7813769" y="6550660"/>
            <a:ext cx="298262" cy="307340"/>
          </a:xfrm>
          <a:prstGeom prst="rect">
            <a:avLst/>
          </a:prstGeom>
        </p:spPr>
        <p:txBody>
          <a:bodyPr/>
          <a:lstStyle>
            <a:lvl1pPr>
              <a:defRPr>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915921425"/>
      </p:ext>
    </p:extLst>
  </p:cSld>
  <p:clrMapOvr>
    <a:masterClrMapping/>
  </p:clrMapOvr>
  <p:transition spd="med"/>
</p:sldLayout>
</file>

<file path=ppt/slideLayouts/slideLayout697.xml><?xml version="1.0" encoding="utf-8"?>
<p:sldLayout xmlns:a="http://schemas.openxmlformats.org/drawingml/2006/main" xmlns:r="http://schemas.openxmlformats.org/officeDocument/2006/relationships" xmlns:p="http://schemas.openxmlformats.org/presentationml/2006/main" type="tx">
  <p:cSld name="62_Title Only">
    <p:spTree>
      <p:nvGrpSpPr>
        <p:cNvPr id="1" name=""/>
        <p:cNvGrpSpPr/>
        <p:nvPr/>
      </p:nvGrpSpPr>
      <p:grpSpPr>
        <a:xfrm>
          <a:off x="0" y="0"/>
          <a:ext cx="0" cy="0"/>
          <a:chOff x="0" y="0"/>
          <a:chExt cx="0" cy="0"/>
        </a:xfrm>
      </p:grpSpPr>
      <p:sp>
        <p:nvSpPr>
          <p:cNvPr id="9796" name="Title Text"/>
          <p:cNvSpPr txBox="1">
            <a:spLocks noGrp="1"/>
          </p:cNvSpPr>
          <p:nvPr>
            <p:ph type="title"/>
          </p:nvPr>
        </p:nvSpPr>
        <p:spPr>
          <a:prstGeom prst="rect">
            <a:avLst/>
          </a:prstGeom>
        </p:spPr>
        <p:txBody>
          <a:bodyPr/>
          <a:lstStyle/>
          <a:p>
            <a:r>
              <a:t>Title Text</a:t>
            </a:r>
          </a:p>
        </p:txBody>
      </p:sp>
      <p:sp>
        <p:nvSpPr>
          <p:cNvPr id="9797" name="Slide Number"/>
          <p:cNvSpPr txBox="1">
            <a:spLocks noGrp="1"/>
          </p:cNvSpPr>
          <p:nvPr>
            <p:ph type="sldNum" sz="quarter" idx="2"/>
          </p:nvPr>
        </p:nvSpPr>
        <p:spPr>
          <a:xfrm>
            <a:off x="7813769" y="6550660"/>
            <a:ext cx="298262" cy="307340"/>
          </a:xfrm>
          <a:prstGeom prst="rect">
            <a:avLst/>
          </a:prstGeom>
        </p:spPr>
        <p:txBody>
          <a:bodyPr/>
          <a:lstStyle>
            <a:lvl1pPr>
              <a:defRPr>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43157923"/>
      </p:ext>
    </p:extLst>
  </p:cSld>
  <p:clrMapOvr>
    <a:masterClrMapping/>
  </p:clrMapOvr>
  <p:transition spd="med"/>
</p:sldLayout>
</file>

<file path=ppt/slideLayouts/slideLayout698.xml><?xml version="1.0" encoding="utf-8"?>
<p:sldLayout xmlns:a="http://schemas.openxmlformats.org/drawingml/2006/main" xmlns:r="http://schemas.openxmlformats.org/officeDocument/2006/relationships" xmlns:p="http://schemas.openxmlformats.org/presentationml/2006/main" type="tx">
  <p:cSld name="63_Blank">
    <p:spTree>
      <p:nvGrpSpPr>
        <p:cNvPr id="1" name=""/>
        <p:cNvGrpSpPr/>
        <p:nvPr/>
      </p:nvGrpSpPr>
      <p:grpSpPr>
        <a:xfrm>
          <a:off x="0" y="0"/>
          <a:ext cx="0" cy="0"/>
          <a:chOff x="0" y="0"/>
          <a:chExt cx="0" cy="0"/>
        </a:xfrm>
      </p:grpSpPr>
      <p:sp>
        <p:nvSpPr>
          <p:cNvPr id="9804" name="Slide Number"/>
          <p:cNvSpPr txBox="1">
            <a:spLocks noGrp="1"/>
          </p:cNvSpPr>
          <p:nvPr>
            <p:ph type="sldNum" sz="quarter" idx="2"/>
          </p:nvPr>
        </p:nvSpPr>
        <p:spPr>
          <a:xfrm>
            <a:off x="7813769" y="6550660"/>
            <a:ext cx="298262" cy="307340"/>
          </a:xfrm>
          <a:prstGeom prst="rect">
            <a:avLst/>
          </a:prstGeom>
        </p:spPr>
        <p:txBody>
          <a:bodyPr/>
          <a:lstStyle>
            <a:lvl1pPr>
              <a:defRPr>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562393756"/>
      </p:ext>
    </p:extLst>
  </p:cSld>
  <p:clrMapOvr>
    <a:masterClrMapping/>
  </p:clrMapOvr>
  <p:transition spd="med"/>
</p:sldLayout>
</file>

<file path=ppt/slideLayouts/slideLayout699.xml><?xml version="1.0" encoding="utf-8"?>
<p:sldLayout xmlns:a="http://schemas.openxmlformats.org/drawingml/2006/main" xmlns:r="http://schemas.openxmlformats.org/officeDocument/2006/relationships" xmlns:p="http://schemas.openxmlformats.org/presentationml/2006/main" type="tx">
  <p:cSld name="61_Content with Caption">
    <p:spTree>
      <p:nvGrpSpPr>
        <p:cNvPr id="1" name=""/>
        <p:cNvGrpSpPr/>
        <p:nvPr/>
      </p:nvGrpSpPr>
      <p:grpSpPr>
        <a:xfrm>
          <a:off x="0" y="0"/>
          <a:ext cx="0" cy="0"/>
          <a:chOff x="0" y="0"/>
          <a:chExt cx="0" cy="0"/>
        </a:xfrm>
      </p:grpSpPr>
      <p:sp>
        <p:nvSpPr>
          <p:cNvPr id="9811" name="Title Text"/>
          <p:cNvSpPr txBox="1">
            <a:spLocks noGrp="1"/>
          </p:cNvSpPr>
          <p:nvPr>
            <p:ph type="title"/>
          </p:nvPr>
        </p:nvSpPr>
        <p:spPr>
          <a:xfrm>
            <a:off x="457200" y="273050"/>
            <a:ext cx="3008314" cy="1162050"/>
          </a:xfrm>
          <a:prstGeom prst="rect">
            <a:avLst/>
          </a:prstGeom>
        </p:spPr>
        <p:txBody>
          <a:bodyPr/>
          <a:lstStyle>
            <a:lvl1pPr>
              <a:defRPr sz="2000" b="1"/>
            </a:lvl1pPr>
          </a:lstStyle>
          <a:p>
            <a:r>
              <a:t>Title Text</a:t>
            </a:r>
          </a:p>
        </p:txBody>
      </p:sp>
      <p:sp>
        <p:nvSpPr>
          <p:cNvPr id="9812" name="Body Level One…"/>
          <p:cNvSpPr txBox="1">
            <a:spLocks noGrp="1"/>
          </p:cNvSpPr>
          <p:nvPr>
            <p:ph type="body" idx="1"/>
          </p:nvPr>
        </p:nvSpPr>
        <p:spPr>
          <a:xfrm>
            <a:off x="3575050" y="273050"/>
            <a:ext cx="5111750" cy="5853113"/>
          </a:xfrm>
          <a:prstGeom prst="rect">
            <a:avLst/>
          </a:prstGeom>
        </p:spPr>
        <p:txBody>
          <a:bodyPr>
            <a:normAutofit/>
          </a:bodyPr>
          <a:lstStyle>
            <a:lvl1pPr>
              <a:buBlip>
                <a:blip r:embed="rId2"/>
              </a:buBlip>
            </a:lvl1pPr>
            <a:lvl2pPr>
              <a:buBlip>
                <a:blip r:embed="rId3"/>
              </a:buBlip>
            </a:lvl2pPr>
          </a:lstStyle>
          <a:p>
            <a:r>
              <a:t>Body Level One</a:t>
            </a:r>
          </a:p>
          <a:p>
            <a:pPr lvl="1"/>
            <a:r>
              <a:t>Body Level Two</a:t>
            </a:r>
          </a:p>
          <a:p>
            <a:pPr lvl="2"/>
            <a:r>
              <a:t>Body Level Three</a:t>
            </a:r>
          </a:p>
          <a:p>
            <a:pPr lvl="3"/>
            <a:r>
              <a:t>Body Level Four</a:t>
            </a:r>
          </a:p>
          <a:p>
            <a:pPr lvl="4"/>
            <a:r>
              <a:t>Body Level Five</a:t>
            </a:r>
          </a:p>
        </p:txBody>
      </p:sp>
      <p:sp>
        <p:nvSpPr>
          <p:cNvPr id="9813"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pPr>
            <a:endParaRPr/>
          </a:p>
        </p:txBody>
      </p:sp>
      <p:sp>
        <p:nvSpPr>
          <p:cNvPr id="9814" name="Slide Number"/>
          <p:cNvSpPr txBox="1">
            <a:spLocks noGrp="1"/>
          </p:cNvSpPr>
          <p:nvPr>
            <p:ph type="sldNum" sz="quarter" idx="2"/>
          </p:nvPr>
        </p:nvSpPr>
        <p:spPr>
          <a:xfrm>
            <a:off x="7813769" y="6550660"/>
            <a:ext cx="298262" cy="307340"/>
          </a:xfrm>
          <a:prstGeom prst="rect">
            <a:avLst/>
          </a:prstGeom>
        </p:spPr>
        <p:txBody>
          <a:bodyPr/>
          <a:lstStyle>
            <a:lvl1pPr>
              <a:defRPr>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735187404"/>
      </p:ext>
    </p:extLst>
  </p:cSld>
  <p:clrMapOvr>
    <a:masterClrMapping/>
  </p:clrMapOvr>
  <p:transition spd="med"/>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8F421922-639B-D94E-850D-61AE0215CE64}" type="slidenum">
              <a:rPr lang="en-US"/>
              <a:pPr>
                <a:defRPr/>
              </a:pPr>
              <a:t>‹#›</a:t>
            </a:fld>
            <a:endParaRPr lang="en-US"/>
          </a:p>
        </p:txBody>
      </p:sp>
    </p:spTree>
    <p:extLst>
      <p:ext uri="{BB962C8B-B14F-4D97-AF65-F5344CB8AC3E}">
        <p14:creationId xmlns:p14="http://schemas.microsoft.com/office/powerpoint/2010/main" val="180089942"/>
      </p:ext>
    </p:extLst>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spcBef>
                <a:spcPct val="20000"/>
              </a:spcBef>
              <a:defRPr>
                <a:latin typeface="Times New Roman" charset="0"/>
              </a:defRPr>
            </a:lvl1pPr>
          </a:lstStyle>
          <a:p>
            <a:pPr>
              <a:defRPr/>
            </a:pPr>
            <a:endParaRPr lang="en-US"/>
          </a:p>
        </p:txBody>
      </p:sp>
      <p:sp>
        <p:nvSpPr>
          <p:cNvPr id="5" name="Rectangle 5"/>
          <p:cNvSpPr>
            <a:spLocks noGrp="1" noChangeArrowheads="1"/>
          </p:cNvSpPr>
          <p:nvPr>
            <p:ph type="ftr" sz="quarter" idx="11"/>
          </p:nvPr>
        </p:nvSpPr>
        <p:spPr/>
        <p:txBody>
          <a:bodyPr/>
          <a:lstStyle>
            <a:lvl1pPr>
              <a:spcBef>
                <a:spcPct val="20000"/>
              </a:spcBef>
              <a:defRPr>
                <a:latin typeface="Times New Roman"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spcBef>
                <a:spcPct val="20000"/>
              </a:spcBef>
              <a:defRPr>
                <a:latin typeface="Times New Roman" charset="0"/>
              </a:defRPr>
            </a:lvl1pPr>
          </a:lstStyle>
          <a:p>
            <a:pPr>
              <a:defRPr/>
            </a:pPr>
            <a:fld id="{1113B2B5-0431-9A4A-881B-7AC6FA65F994}" type="slidenum">
              <a:rPr lang="en-US"/>
              <a:pPr>
                <a:defRPr/>
              </a:pPr>
              <a:t>‹#›</a:t>
            </a:fld>
            <a:endParaRPr lang="en-US"/>
          </a:p>
        </p:txBody>
      </p:sp>
    </p:spTree>
    <p:extLst>
      <p:ext uri="{BB962C8B-B14F-4D97-AF65-F5344CB8AC3E}">
        <p14:creationId xmlns:p14="http://schemas.microsoft.com/office/powerpoint/2010/main" val="1281422213"/>
      </p:ext>
    </p:extLst>
  </p:cSld>
  <p:clrMapOvr>
    <a:masterClrMapping/>
  </p:clrMapOvr>
</p:sldLayout>
</file>

<file path=ppt/slideLayouts/slideLayout700.xml><?xml version="1.0" encoding="utf-8"?>
<p:sldLayout xmlns:a="http://schemas.openxmlformats.org/drawingml/2006/main" xmlns:r="http://schemas.openxmlformats.org/officeDocument/2006/relationships" xmlns:p="http://schemas.openxmlformats.org/presentationml/2006/main" type="tx">
  <p:cSld name="61_Picture with Caption">
    <p:spTree>
      <p:nvGrpSpPr>
        <p:cNvPr id="1" name=""/>
        <p:cNvGrpSpPr/>
        <p:nvPr/>
      </p:nvGrpSpPr>
      <p:grpSpPr>
        <a:xfrm>
          <a:off x="0" y="0"/>
          <a:ext cx="0" cy="0"/>
          <a:chOff x="0" y="0"/>
          <a:chExt cx="0" cy="0"/>
        </a:xfrm>
      </p:grpSpPr>
      <p:sp>
        <p:nvSpPr>
          <p:cNvPr id="9821" name="Title Text"/>
          <p:cNvSpPr txBox="1">
            <a:spLocks noGrp="1"/>
          </p:cNvSpPr>
          <p:nvPr>
            <p:ph type="title"/>
          </p:nvPr>
        </p:nvSpPr>
        <p:spPr>
          <a:xfrm>
            <a:off x="1792288" y="4800600"/>
            <a:ext cx="5486401" cy="566738"/>
          </a:xfrm>
          <a:prstGeom prst="rect">
            <a:avLst/>
          </a:prstGeom>
        </p:spPr>
        <p:txBody>
          <a:bodyPr/>
          <a:lstStyle>
            <a:lvl1pPr>
              <a:defRPr sz="2000" b="1"/>
            </a:lvl1pPr>
          </a:lstStyle>
          <a:p>
            <a:r>
              <a:t>Title Text</a:t>
            </a:r>
          </a:p>
        </p:txBody>
      </p:sp>
      <p:sp>
        <p:nvSpPr>
          <p:cNvPr id="9822"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9823"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vl1pPr>
            <a:lvl2pPr marL="0" indent="457200">
              <a:spcBef>
                <a:spcPts val="300"/>
              </a:spcBef>
              <a:buSzTx/>
              <a:buNone/>
              <a:defRPr sz="1400"/>
            </a:lvl2pPr>
            <a:lvl3pPr marL="0" indent="914400">
              <a:spcBef>
                <a:spcPts val="300"/>
              </a:spcBef>
              <a:buSzTx/>
              <a:buNone/>
              <a:defRPr sz="1400"/>
            </a:lvl3pPr>
            <a:lvl4pPr marL="0" indent="1371600">
              <a:spcBef>
                <a:spcPts val="300"/>
              </a:spcBef>
              <a:buSzTx/>
              <a:buNone/>
              <a:defRPr sz="1400"/>
            </a:lvl4pPr>
            <a:lvl5pPr marL="0" indent="1828800">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9824" name="Slide Number"/>
          <p:cNvSpPr txBox="1">
            <a:spLocks noGrp="1"/>
          </p:cNvSpPr>
          <p:nvPr>
            <p:ph type="sldNum" sz="quarter" idx="2"/>
          </p:nvPr>
        </p:nvSpPr>
        <p:spPr>
          <a:xfrm>
            <a:off x="7813769" y="6550660"/>
            <a:ext cx="298262" cy="307340"/>
          </a:xfrm>
          <a:prstGeom prst="rect">
            <a:avLst/>
          </a:prstGeom>
        </p:spPr>
        <p:txBody>
          <a:bodyPr/>
          <a:lstStyle>
            <a:lvl1pPr>
              <a:defRPr>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239473160"/>
      </p:ext>
    </p:extLst>
  </p:cSld>
  <p:clrMapOvr>
    <a:masterClrMapping/>
  </p:clrMapOvr>
  <p:transition spd="med"/>
</p:sldLayout>
</file>

<file path=ppt/slideLayouts/slideLayout701.xml><?xml version="1.0" encoding="utf-8"?>
<p:sldLayout xmlns:a="http://schemas.openxmlformats.org/drawingml/2006/main" xmlns:r="http://schemas.openxmlformats.org/officeDocument/2006/relationships" xmlns:p="http://schemas.openxmlformats.org/presentationml/2006/main" showMasterSp="0" type="tx">
  <p:cSld name="69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9831" name="Title Text"/>
          <p:cNvSpPr txBox="1">
            <a:spLocks noGrp="1"/>
          </p:cNvSpPr>
          <p:nvPr>
            <p:ph type="title"/>
          </p:nvPr>
        </p:nvSpPr>
        <p:spPr>
          <a:xfrm>
            <a:off x="685800" y="22860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832"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algn="ct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lgn="ctr">
              <a:defRPr b="1" i="0">
                <a:latin typeface="Arial" panose="020B0604020202020204" pitchFamily="34" charset="0"/>
                <a:ea typeface="Arial" panose="020B0604020202020204" pitchFamily="34" charset="0"/>
                <a:cs typeface="Arial" panose="020B0604020202020204" pitchFamily="34" charset="0"/>
                <a:sym typeface="Arial"/>
              </a:defRPr>
            </a:lvl3pPr>
            <a:lvl4pPr algn="ct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lgn="ct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833" name="Slide Number"/>
          <p:cNvSpPr txBox="1">
            <a:spLocks noGrp="1"/>
          </p:cNvSpPr>
          <p:nvPr>
            <p:ph type="sldNum" sz="quarter" idx="2"/>
          </p:nvPr>
        </p:nvSpPr>
        <p:spPr>
          <a:xfrm>
            <a:off x="8159938" y="6248400"/>
            <a:ext cx="298263" cy="307340"/>
          </a:xfrm>
          <a:prstGeom prst="rect">
            <a:avLst/>
          </a:prstGeom>
        </p:spPr>
        <p:txBody>
          <a:bodyPr anchor="t"/>
          <a:lstStyle>
            <a:lvl1pPr algn="r">
              <a:defRPr>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613771714"/>
      </p:ext>
    </p:extLst>
  </p:cSld>
  <p:clrMapOvr>
    <a:masterClrMapping/>
  </p:clrMapOvr>
  <p:transition spd="med"/>
</p:sldLayout>
</file>

<file path=ppt/slideLayouts/slideLayout702.xml><?xml version="1.0" encoding="utf-8"?>
<p:sldLayout xmlns:a="http://schemas.openxmlformats.org/drawingml/2006/main" xmlns:r="http://schemas.openxmlformats.org/officeDocument/2006/relationships" xmlns:p="http://schemas.openxmlformats.org/presentationml/2006/main" showMasterSp="0" type="tx">
  <p:cSld name="68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9840"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841"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842" name="Slide Number"/>
          <p:cNvSpPr txBox="1">
            <a:spLocks noGrp="1"/>
          </p:cNvSpPr>
          <p:nvPr>
            <p:ph type="sldNum" sz="quarter" idx="2"/>
          </p:nvPr>
        </p:nvSpPr>
        <p:spPr>
          <a:xfrm>
            <a:off x="8159938" y="6248400"/>
            <a:ext cx="298263" cy="307340"/>
          </a:xfrm>
          <a:prstGeom prst="rect">
            <a:avLst/>
          </a:prstGeom>
        </p:spPr>
        <p:txBody>
          <a:bodyPr anchor="t"/>
          <a:lstStyle>
            <a:lvl1pPr algn="r">
              <a:defRPr>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260795605"/>
      </p:ext>
    </p:extLst>
  </p:cSld>
  <p:clrMapOvr>
    <a:masterClrMapping/>
  </p:clrMapOvr>
  <p:transition spd="med"/>
</p:sldLayout>
</file>

<file path=ppt/slideLayouts/slideLayout703.xml><?xml version="1.0" encoding="utf-8"?>
<p:sldLayout xmlns:a="http://schemas.openxmlformats.org/drawingml/2006/main" xmlns:r="http://schemas.openxmlformats.org/officeDocument/2006/relationships" xmlns:p="http://schemas.openxmlformats.org/presentationml/2006/main" showMasterSp="0" type="tx">
  <p:cSld name="61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9849"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850"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851" name="Slide Number"/>
          <p:cNvSpPr txBox="1">
            <a:spLocks noGrp="1"/>
          </p:cNvSpPr>
          <p:nvPr>
            <p:ph type="sldNum" sz="quarter" idx="2"/>
          </p:nvPr>
        </p:nvSpPr>
        <p:spPr>
          <a:xfrm>
            <a:off x="8159938" y="6248400"/>
            <a:ext cx="298263" cy="307340"/>
          </a:xfrm>
          <a:prstGeom prst="rect">
            <a:avLst/>
          </a:prstGeom>
        </p:spPr>
        <p:txBody>
          <a:bodyPr anchor="t"/>
          <a:lstStyle>
            <a:lvl1pPr algn="r">
              <a:defRPr>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624352017"/>
      </p:ext>
    </p:extLst>
  </p:cSld>
  <p:clrMapOvr>
    <a:masterClrMapping/>
  </p:clrMapOvr>
  <p:transition spd="med"/>
</p:sldLayout>
</file>

<file path=ppt/slideLayouts/slideLayout704.xml><?xml version="1.0" encoding="utf-8"?>
<p:sldLayout xmlns:a="http://schemas.openxmlformats.org/drawingml/2006/main" xmlns:r="http://schemas.openxmlformats.org/officeDocument/2006/relationships" xmlns:p="http://schemas.openxmlformats.org/presentationml/2006/main" showMasterSp="0" type="tx">
  <p:cSld name="62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9858"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859"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860" name="Slide Number"/>
          <p:cNvSpPr txBox="1">
            <a:spLocks noGrp="1"/>
          </p:cNvSpPr>
          <p:nvPr>
            <p:ph type="sldNum" sz="quarter" idx="2"/>
          </p:nvPr>
        </p:nvSpPr>
        <p:spPr>
          <a:xfrm>
            <a:off x="8159938" y="6248400"/>
            <a:ext cx="298263" cy="307340"/>
          </a:xfrm>
          <a:prstGeom prst="rect">
            <a:avLst/>
          </a:prstGeom>
        </p:spPr>
        <p:txBody>
          <a:bodyPr anchor="t"/>
          <a:lstStyle>
            <a:lvl1pPr algn="r">
              <a:defRPr>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379533623"/>
      </p:ext>
    </p:extLst>
  </p:cSld>
  <p:clrMapOvr>
    <a:masterClrMapping/>
  </p:clrMapOvr>
  <p:transition spd="med"/>
</p:sldLayout>
</file>

<file path=ppt/slideLayouts/slideLayout705.xml><?xml version="1.0" encoding="utf-8"?>
<p:sldLayout xmlns:a="http://schemas.openxmlformats.org/drawingml/2006/main" xmlns:r="http://schemas.openxmlformats.org/officeDocument/2006/relationships" xmlns:p="http://schemas.openxmlformats.org/presentationml/2006/main" showMasterSp="0" type="tx">
  <p:cSld name="62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9867"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868"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869"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9870" name="Slide Number"/>
          <p:cNvSpPr txBox="1">
            <a:spLocks noGrp="1"/>
          </p:cNvSpPr>
          <p:nvPr>
            <p:ph type="sldNum" sz="quarter" idx="2"/>
          </p:nvPr>
        </p:nvSpPr>
        <p:spPr>
          <a:xfrm>
            <a:off x="8159938" y="6248400"/>
            <a:ext cx="298263" cy="307340"/>
          </a:xfrm>
          <a:prstGeom prst="rect">
            <a:avLst/>
          </a:prstGeom>
        </p:spPr>
        <p:txBody>
          <a:bodyPr anchor="t"/>
          <a:lstStyle>
            <a:lvl1pPr algn="r">
              <a:defRPr>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924789366"/>
      </p:ext>
    </p:extLst>
  </p:cSld>
  <p:clrMapOvr>
    <a:masterClrMapping/>
  </p:clrMapOvr>
  <p:transition spd="med"/>
</p:sldLayout>
</file>

<file path=ppt/slideLayouts/slideLayout706.xml><?xml version="1.0" encoding="utf-8"?>
<p:sldLayout xmlns:a="http://schemas.openxmlformats.org/drawingml/2006/main" xmlns:r="http://schemas.openxmlformats.org/officeDocument/2006/relationships" xmlns:p="http://schemas.openxmlformats.org/presentationml/2006/main" showMasterSp="0" type="tx">
  <p:cSld name="63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9877"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878" name="Slide Number"/>
          <p:cNvSpPr txBox="1">
            <a:spLocks noGrp="1"/>
          </p:cNvSpPr>
          <p:nvPr>
            <p:ph type="sldNum" sz="quarter" idx="2"/>
          </p:nvPr>
        </p:nvSpPr>
        <p:spPr>
          <a:xfrm>
            <a:off x="8159938" y="6248400"/>
            <a:ext cx="298263" cy="307340"/>
          </a:xfrm>
          <a:prstGeom prst="rect">
            <a:avLst/>
          </a:prstGeom>
        </p:spPr>
        <p:txBody>
          <a:bodyPr anchor="t"/>
          <a:lstStyle>
            <a:lvl1pPr algn="r">
              <a:defRPr>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468231373"/>
      </p:ext>
    </p:extLst>
  </p:cSld>
  <p:clrMapOvr>
    <a:masterClrMapping/>
  </p:clrMapOvr>
  <p:transition spd="med"/>
</p:sldLayout>
</file>

<file path=ppt/slideLayouts/slideLayout707.xml><?xml version="1.0" encoding="utf-8"?>
<p:sldLayout xmlns:a="http://schemas.openxmlformats.org/drawingml/2006/main" xmlns:r="http://schemas.openxmlformats.org/officeDocument/2006/relationships" xmlns:p="http://schemas.openxmlformats.org/presentationml/2006/main" showMasterSp="0" type="tx">
  <p:cSld name="64_Blank">
    <p:bg>
      <p:bgPr>
        <a:solidFill>
          <a:schemeClr val="accent3">
            <a:lumOff val="44000"/>
          </a:schemeClr>
        </a:solidFill>
        <a:effectLst/>
      </p:bgPr>
    </p:bg>
    <p:spTree>
      <p:nvGrpSpPr>
        <p:cNvPr id="1" name=""/>
        <p:cNvGrpSpPr/>
        <p:nvPr/>
      </p:nvGrpSpPr>
      <p:grpSpPr>
        <a:xfrm>
          <a:off x="0" y="0"/>
          <a:ext cx="0" cy="0"/>
          <a:chOff x="0" y="0"/>
          <a:chExt cx="0" cy="0"/>
        </a:xfrm>
      </p:grpSpPr>
      <p:sp>
        <p:nvSpPr>
          <p:cNvPr id="9885" name="Slide Number"/>
          <p:cNvSpPr txBox="1">
            <a:spLocks noGrp="1"/>
          </p:cNvSpPr>
          <p:nvPr>
            <p:ph type="sldNum" sz="quarter" idx="2"/>
          </p:nvPr>
        </p:nvSpPr>
        <p:spPr>
          <a:xfrm>
            <a:off x="8159938" y="6248400"/>
            <a:ext cx="298263" cy="307340"/>
          </a:xfrm>
          <a:prstGeom prst="rect">
            <a:avLst/>
          </a:prstGeom>
        </p:spPr>
        <p:txBody>
          <a:bodyPr anchor="t"/>
          <a:lstStyle>
            <a:lvl1pPr algn="r">
              <a:defRPr>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006335625"/>
      </p:ext>
    </p:extLst>
  </p:cSld>
  <p:clrMapOvr>
    <a:masterClrMapping/>
  </p:clrMapOvr>
  <p:transition spd="med"/>
</p:sldLayout>
</file>

<file path=ppt/slideLayouts/slideLayout708.xml><?xml version="1.0" encoding="utf-8"?>
<p:sldLayout xmlns:a="http://schemas.openxmlformats.org/drawingml/2006/main" xmlns:r="http://schemas.openxmlformats.org/officeDocument/2006/relationships" xmlns:p="http://schemas.openxmlformats.org/presentationml/2006/main" showMasterSp="0" type="tx">
  <p:cSld name="62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9892"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893"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894"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9895" name="Slide Number"/>
          <p:cNvSpPr txBox="1">
            <a:spLocks noGrp="1"/>
          </p:cNvSpPr>
          <p:nvPr>
            <p:ph type="sldNum" sz="quarter" idx="2"/>
          </p:nvPr>
        </p:nvSpPr>
        <p:spPr>
          <a:xfrm>
            <a:off x="8159938" y="6248400"/>
            <a:ext cx="298263" cy="307340"/>
          </a:xfrm>
          <a:prstGeom prst="rect">
            <a:avLst/>
          </a:prstGeom>
        </p:spPr>
        <p:txBody>
          <a:bodyPr anchor="t"/>
          <a:lstStyle>
            <a:lvl1pPr algn="r">
              <a:defRPr>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460903182"/>
      </p:ext>
    </p:extLst>
  </p:cSld>
  <p:clrMapOvr>
    <a:masterClrMapping/>
  </p:clrMapOvr>
  <p:transition spd="med"/>
</p:sldLayout>
</file>

<file path=ppt/slideLayouts/slideLayout709.xml><?xml version="1.0" encoding="utf-8"?>
<p:sldLayout xmlns:a="http://schemas.openxmlformats.org/drawingml/2006/main" xmlns:r="http://schemas.openxmlformats.org/officeDocument/2006/relationships" xmlns:p="http://schemas.openxmlformats.org/presentationml/2006/main" showMasterSp="0" type="tx">
  <p:cSld name="62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9902"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903"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9904"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905" name="Slide Number"/>
          <p:cNvSpPr txBox="1">
            <a:spLocks noGrp="1"/>
          </p:cNvSpPr>
          <p:nvPr>
            <p:ph type="sldNum" sz="quarter" idx="2"/>
          </p:nvPr>
        </p:nvSpPr>
        <p:spPr>
          <a:xfrm>
            <a:off x="8159938" y="6248400"/>
            <a:ext cx="298263" cy="307340"/>
          </a:xfrm>
          <a:prstGeom prst="rect">
            <a:avLst/>
          </a:prstGeom>
        </p:spPr>
        <p:txBody>
          <a:bodyPr anchor="t"/>
          <a:lstStyle>
            <a:lvl1pPr algn="r">
              <a:defRPr>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587811332"/>
      </p:ext>
    </p:extLst>
  </p:cSld>
  <p:clrMapOvr>
    <a:masterClrMapping/>
  </p:clrMapOvr>
  <p:transition spd="med"/>
</p:sldLayout>
</file>

<file path=ppt/slideLayouts/slideLayout71.xml><?xml version="1.0" encoding="utf-8"?>
<p:sldLayout xmlns:a="http://schemas.openxmlformats.org/drawingml/2006/main" xmlns:r="http://schemas.openxmlformats.org/officeDocument/2006/relationships" xmlns:p="http://schemas.openxmlformats.org/presentationml/2006/main" type="twoObjOverTx" preserve="1">
  <p:cSld name="Title and 2 Content over Tex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half" idx="3"/>
          </p:nvPr>
        </p:nvSpPr>
        <p:spPr>
          <a:xfrm>
            <a:off x="685800" y="4114800"/>
            <a:ext cx="77724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p:txBody>
          <a:bodyPr/>
          <a:lstStyle>
            <a:lvl1pPr algn="ctr">
              <a:spcBef>
                <a:spcPct val="20000"/>
              </a:spcBef>
              <a:defRPr>
                <a:latin typeface="Times New Roman" charset="0"/>
              </a:defRPr>
            </a:lvl1pPr>
          </a:lstStyle>
          <a:p>
            <a:pPr>
              <a:defRPr/>
            </a:pPr>
            <a:endParaRPr lang="en-US"/>
          </a:p>
        </p:txBody>
      </p:sp>
      <p:sp>
        <p:nvSpPr>
          <p:cNvPr id="7" name="Rectangle 5"/>
          <p:cNvSpPr>
            <a:spLocks noGrp="1" noChangeArrowheads="1"/>
          </p:cNvSpPr>
          <p:nvPr>
            <p:ph type="ftr" sz="quarter" idx="11"/>
          </p:nvPr>
        </p:nvSpPr>
        <p:spPr/>
        <p:txBody>
          <a:bodyPr/>
          <a:lstStyle>
            <a:lvl1pPr>
              <a:spcBef>
                <a:spcPct val="20000"/>
              </a:spcBef>
              <a:defRPr>
                <a:latin typeface="Times New Roman" charset="0"/>
              </a:defRPr>
            </a:lvl1pPr>
          </a:lstStyle>
          <a:p>
            <a:pPr>
              <a:defRPr/>
            </a:pPr>
            <a:endParaRPr lang="en-US"/>
          </a:p>
        </p:txBody>
      </p:sp>
      <p:sp>
        <p:nvSpPr>
          <p:cNvPr id="8" name="Rectangle 6"/>
          <p:cNvSpPr>
            <a:spLocks noGrp="1" noChangeArrowheads="1"/>
          </p:cNvSpPr>
          <p:nvPr>
            <p:ph type="sldNum" sz="quarter" idx="12"/>
          </p:nvPr>
        </p:nvSpPr>
        <p:spPr/>
        <p:txBody>
          <a:bodyPr/>
          <a:lstStyle>
            <a:lvl1pPr>
              <a:spcBef>
                <a:spcPct val="20000"/>
              </a:spcBef>
              <a:defRPr>
                <a:latin typeface="Times New Roman" charset="0"/>
              </a:defRPr>
            </a:lvl1pPr>
          </a:lstStyle>
          <a:p>
            <a:pPr>
              <a:defRPr/>
            </a:pPr>
            <a:fld id="{2F674232-9D71-3348-8DBA-8CB32C8B06B9}" type="slidenum">
              <a:rPr lang="en-US"/>
              <a:pPr>
                <a:defRPr/>
              </a:pPr>
              <a:t>‹#›</a:t>
            </a:fld>
            <a:endParaRPr lang="en-US"/>
          </a:p>
        </p:txBody>
      </p:sp>
    </p:spTree>
    <p:extLst>
      <p:ext uri="{BB962C8B-B14F-4D97-AF65-F5344CB8AC3E}">
        <p14:creationId xmlns:p14="http://schemas.microsoft.com/office/powerpoint/2010/main" val="3928877991"/>
      </p:ext>
    </p:extLst>
  </p:cSld>
  <p:clrMapOvr>
    <a:masterClrMapping/>
  </p:clrMapOvr>
</p:sldLayout>
</file>

<file path=ppt/slideLayouts/slideLayout710.xml><?xml version="1.0" encoding="utf-8"?>
<p:sldLayout xmlns:a="http://schemas.openxmlformats.org/drawingml/2006/main" xmlns:r="http://schemas.openxmlformats.org/officeDocument/2006/relationships" xmlns:p="http://schemas.openxmlformats.org/presentationml/2006/main" showMasterSp="0" type="tx">
  <p:cSld name="70_Title Slide">
    <p:bg>
      <p:bgPr>
        <a:solidFill>
          <a:srgbClr val="000000"/>
        </a:solidFill>
        <a:effectLst/>
      </p:bgPr>
    </p:bg>
    <p:spTree>
      <p:nvGrpSpPr>
        <p:cNvPr id="1" name=""/>
        <p:cNvGrpSpPr/>
        <p:nvPr/>
      </p:nvGrpSpPr>
      <p:grpSpPr>
        <a:xfrm>
          <a:off x="0" y="0"/>
          <a:ext cx="0" cy="0"/>
          <a:chOff x="0" y="0"/>
          <a:chExt cx="0" cy="0"/>
        </a:xfrm>
      </p:grpSpPr>
      <p:sp>
        <p:nvSpPr>
          <p:cNvPr id="9912" name="Title Text"/>
          <p:cNvSpPr txBox="1">
            <a:spLocks noGrp="1"/>
          </p:cNvSpPr>
          <p:nvPr>
            <p:ph type="title"/>
          </p:nvPr>
        </p:nvSpPr>
        <p:spPr>
          <a:xfrm>
            <a:off x="685800" y="2130425"/>
            <a:ext cx="7772400" cy="1470025"/>
          </a:xfrm>
          <a:prstGeom prst="rect">
            <a:avLst/>
          </a:prstGeom>
        </p:spPr>
        <p:txBody>
          <a:bodyPr anchor="ctr"/>
          <a:lstStyle>
            <a:lvl1pPr algn="ct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913"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914"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072770253"/>
      </p:ext>
    </p:extLst>
  </p:cSld>
  <p:clrMapOvr>
    <a:masterClrMapping/>
  </p:clrMapOvr>
  <p:transition spd="med"/>
</p:sldLayout>
</file>

<file path=ppt/slideLayouts/slideLayout711.xml><?xml version="1.0" encoding="utf-8"?>
<p:sldLayout xmlns:a="http://schemas.openxmlformats.org/drawingml/2006/main" xmlns:r="http://schemas.openxmlformats.org/officeDocument/2006/relationships" xmlns:p="http://schemas.openxmlformats.org/presentationml/2006/main" showMasterSp="0" type="tx">
  <p:cSld name="69_Title and Content">
    <p:bg>
      <p:bgPr>
        <a:solidFill>
          <a:srgbClr val="000000"/>
        </a:solidFill>
        <a:effectLst/>
      </p:bgPr>
    </p:bg>
    <p:spTree>
      <p:nvGrpSpPr>
        <p:cNvPr id="1" name=""/>
        <p:cNvGrpSpPr/>
        <p:nvPr/>
      </p:nvGrpSpPr>
      <p:grpSpPr>
        <a:xfrm>
          <a:off x="0" y="0"/>
          <a:ext cx="0" cy="0"/>
          <a:chOff x="0" y="0"/>
          <a:chExt cx="0" cy="0"/>
        </a:xfrm>
      </p:grpSpPr>
      <p:sp>
        <p:nvSpPr>
          <p:cNvPr id="9921" name="Title Text"/>
          <p:cNvSpPr txBox="1">
            <a:spLocks noGrp="1"/>
          </p:cNvSpPr>
          <p:nvPr>
            <p:ph type="title"/>
          </p:nvPr>
        </p:nvSpPr>
        <p:spPr>
          <a:xfrm>
            <a:off x="38100" y="44450"/>
            <a:ext cx="9070975" cy="1143000"/>
          </a:xfrm>
          <a:prstGeom prst="rect">
            <a:avLst/>
          </a:prstGeom>
        </p:spPr>
        <p:txBody>
          <a:bodyPr anchor="ctr"/>
          <a:lstStyle>
            <a:lvl1pPr algn="ct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922"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923"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835689777"/>
      </p:ext>
    </p:extLst>
  </p:cSld>
  <p:clrMapOvr>
    <a:masterClrMapping/>
  </p:clrMapOvr>
  <p:transition spd="med"/>
</p:sldLayout>
</file>

<file path=ppt/slideLayouts/slideLayout712.xml><?xml version="1.0" encoding="utf-8"?>
<p:sldLayout xmlns:a="http://schemas.openxmlformats.org/drawingml/2006/main" xmlns:r="http://schemas.openxmlformats.org/officeDocument/2006/relationships" xmlns:p="http://schemas.openxmlformats.org/presentationml/2006/main" showMasterSp="0" type="tx">
  <p:cSld name="62_Section Header">
    <p:bg>
      <p:bgPr>
        <a:solidFill>
          <a:srgbClr val="000000"/>
        </a:solidFill>
        <a:effectLst/>
      </p:bgPr>
    </p:bg>
    <p:spTree>
      <p:nvGrpSpPr>
        <p:cNvPr id="1" name=""/>
        <p:cNvGrpSpPr/>
        <p:nvPr/>
      </p:nvGrpSpPr>
      <p:grpSpPr>
        <a:xfrm>
          <a:off x="0" y="0"/>
          <a:ext cx="0" cy="0"/>
          <a:chOff x="0" y="0"/>
          <a:chExt cx="0" cy="0"/>
        </a:xfrm>
      </p:grpSpPr>
      <p:sp>
        <p:nvSpPr>
          <p:cNvPr id="9930"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931"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932"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280936764"/>
      </p:ext>
    </p:extLst>
  </p:cSld>
  <p:clrMapOvr>
    <a:masterClrMapping/>
  </p:clrMapOvr>
  <p:transition spd="med"/>
</p:sldLayout>
</file>

<file path=ppt/slideLayouts/slideLayout713.xml><?xml version="1.0" encoding="utf-8"?>
<p:sldLayout xmlns:a="http://schemas.openxmlformats.org/drawingml/2006/main" xmlns:r="http://schemas.openxmlformats.org/officeDocument/2006/relationships" xmlns:p="http://schemas.openxmlformats.org/presentationml/2006/main" showMasterSp="0" type="tx">
  <p:cSld name="63_Two Content">
    <p:bg>
      <p:bgPr>
        <a:solidFill>
          <a:srgbClr val="000000"/>
        </a:solidFill>
        <a:effectLst/>
      </p:bgPr>
    </p:bg>
    <p:spTree>
      <p:nvGrpSpPr>
        <p:cNvPr id="1" name=""/>
        <p:cNvGrpSpPr/>
        <p:nvPr/>
      </p:nvGrpSpPr>
      <p:grpSpPr>
        <a:xfrm>
          <a:off x="0" y="0"/>
          <a:ext cx="0" cy="0"/>
          <a:chOff x="0" y="0"/>
          <a:chExt cx="0" cy="0"/>
        </a:xfrm>
      </p:grpSpPr>
      <p:sp>
        <p:nvSpPr>
          <p:cNvPr id="9939" name="Title Text"/>
          <p:cNvSpPr txBox="1">
            <a:spLocks noGrp="1"/>
          </p:cNvSpPr>
          <p:nvPr>
            <p:ph type="title"/>
          </p:nvPr>
        </p:nvSpPr>
        <p:spPr>
          <a:xfrm>
            <a:off x="38100" y="44450"/>
            <a:ext cx="9070975" cy="1143000"/>
          </a:xfrm>
          <a:prstGeom prst="rect">
            <a:avLst/>
          </a:prstGeom>
        </p:spPr>
        <p:txBody>
          <a:bodyPr anchor="ctr"/>
          <a:lstStyle>
            <a:lvl1pPr algn="ct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940"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941"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272532011"/>
      </p:ext>
    </p:extLst>
  </p:cSld>
  <p:clrMapOvr>
    <a:masterClrMapping/>
  </p:clrMapOvr>
  <p:transition spd="med"/>
</p:sldLayout>
</file>

<file path=ppt/slideLayouts/slideLayout714.xml><?xml version="1.0" encoding="utf-8"?>
<p:sldLayout xmlns:a="http://schemas.openxmlformats.org/drawingml/2006/main" xmlns:r="http://schemas.openxmlformats.org/officeDocument/2006/relationships" xmlns:p="http://schemas.openxmlformats.org/presentationml/2006/main" showMasterSp="0" type="tx">
  <p:cSld name="63_Comparison">
    <p:bg>
      <p:bgPr>
        <a:solidFill>
          <a:srgbClr val="000000"/>
        </a:solidFill>
        <a:effectLst/>
      </p:bgPr>
    </p:bg>
    <p:spTree>
      <p:nvGrpSpPr>
        <p:cNvPr id="1" name=""/>
        <p:cNvGrpSpPr/>
        <p:nvPr/>
      </p:nvGrpSpPr>
      <p:grpSpPr>
        <a:xfrm>
          <a:off x="0" y="0"/>
          <a:ext cx="0" cy="0"/>
          <a:chOff x="0" y="0"/>
          <a:chExt cx="0" cy="0"/>
        </a:xfrm>
      </p:grpSpPr>
      <p:sp>
        <p:nvSpPr>
          <p:cNvPr id="9948" name="Title Text"/>
          <p:cNvSpPr txBox="1">
            <a:spLocks noGrp="1"/>
          </p:cNvSpPr>
          <p:nvPr>
            <p:ph type="title"/>
          </p:nvPr>
        </p:nvSpPr>
        <p:spPr>
          <a:xfrm>
            <a:off x="457200" y="274638"/>
            <a:ext cx="8229600" cy="1143001"/>
          </a:xfrm>
          <a:prstGeom prst="rect">
            <a:avLst/>
          </a:prstGeom>
        </p:spPr>
        <p:txBody>
          <a:bodyPr anchor="ctr"/>
          <a:lstStyle>
            <a:lvl1pPr algn="ct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949"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950"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solidFill>
                  <a:schemeClr val="accent3">
                    <a:lumOff val="44000"/>
                  </a:schemeClr>
                </a:solidFill>
                <a:latin typeface="Arial"/>
                <a:ea typeface="Arial"/>
                <a:cs typeface="Arial"/>
                <a:sym typeface="Arial"/>
              </a:defRPr>
            </a:pPr>
            <a:endParaRPr dirty="0"/>
          </a:p>
        </p:txBody>
      </p:sp>
      <p:sp>
        <p:nvSpPr>
          <p:cNvPr id="9951"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527700288"/>
      </p:ext>
    </p:extLst>
  </p:cSld>
  <p:clrMapOvr>
    <a:masterClrMapping/>
  </p:clrMapOvr>
  <p:transition spd="med"/>
</p:sldLayout>
</file>

<file path=ppt/slideLayouts/slideLayout715.xml><?xml version="1.0" encoding="utf-8"?>
<p:sldLayout xmlns:a="http://schemas.openxmlformats.org/drawingml/2006/main" xmlns:r="http://schemas.openxmlformats.org/officeDocument/2006/relationships" xmlns:p="http://schemas.openxmlformats.org/presentationml/2006/main" showMasterSp="0" type="tx">
  <p:cSld name="64_Title Only">
    <p:bg>
      <p:bgPr>
        <a:solidFill>
          <a:srgbClr val="000000"/>
        </a:solidFill>
        <a:effectLst/>
      </p:bgPr>
    </p:bg>
    <p:spTree>
      <p:nvGrpSpPr>
        <p:cNvPr id="1" name=""/>
        <p:cNvGrpSpPr/>
        <p:nvPr/>
      </p:nvGrpSpPr>
      <p:grpSpPr>
        <a:xfrm>
          <a:off x="0" y="0"/>
          <a:ext cx="0" cy="0"/>
          <a:chOff x="0" y="0"/>
          <a:chExt cx="0" cy="0"/>
        </a:xfrm>
      </p:grpSpPr>
      <p:sp>
        <p:nvSpPr>
          <p:cNvPr id="9958" name="Title Text"/>
          <p:cNvSpPr txBox="1">
            <a:spLocks noGrp="1"/>
          </p:cNvSpPr>
          <p:nvPr>
            <p:ph type="title"/>
          </p:nvPr>
        </p:nvSpPr>
        <p:spPr>
          <a:xfrm>
            <a:off x="38100" y="44450"/>
            <a:ext cx="9070975" cy="1143000"/>
          </a:xfrm>
          <a:prstGeom prst="rect">
            <a:avLst/>
          </a:prstGeom>
        </p:spPr>
        <p:txBody>
          <a:bodyPr anchor="ctr"/>
          <a:lstStyle>
            <a:lvl1pPr algn="ct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959"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754762028"/>
      </p:ext>
    </p:extLst>
  </p:cSld>
  <p:clrMapOvr>
    <a:masterClrMapping/>
  </p:clrMapOvr>
  <p:transition spd="med"/>
</p:sldLayout>
</file>

<file path=ppt/slideLayouts/slideLayout716.xml><?xml version="1.0" encoding="utf-8"?>
<p:sldLayout xmlns:a="http://schemas.openxmlformats.org/drawingml/2006/main" xmlns:r="http://schemas.openxmlformats.org/officeDocument/2006/relationships" xmlns:p="http://schemas.openxmlformats.org/presentationml/2006/main" showMasterSp="0" type="tx">
  <p:cSld name="65_Blank">
    <p:bg>
      <p:bgPr>
        <a:solidFill>
          <a:srgbClr val="000000"/>
        </a:solidFill>
        <a:effectLst/>
      </p:bgPr>
    </p:bg>
    <p:spTree>
      <p:nvGrpSpPr>
        <p:cNvPr id="1" name=""/>
        <p:cNvGrpSpPr/>
        <p:nvPr/>
      </p:nvGrpSpPr>
      <p:grpSpPr>
        <a:xfrm>
          <a:off x="0" y="0"/>
          <a:ext cx="0" cy="0"/>
          <a:chOff x="0" y="0"/>
          <a:chExt cx="0" cy="0"/>
        </a:xfrm>
      </p:grpSpPr>
      <p:sp>
        <p:nvSpPr>
          <p:cNvPr id="9966"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468886458"/>
      </p:ext>
    </p:extLst>
  </p:cSld>
  <p:clrMapOvr>
    <a:masterClrMapping/>
  </p:clrMapOvr>
  <p:transition spd="med"/>
</p:sldLayout>
</file>

<file path=ppt/slideLayouts/slideLayout717.xml><?xml version="1.0" encoding="utf-8"?>
<p:sldLayout xmlns:a="http://schemas.openxmlformats.org/drawingml/2006/main" xmlns:r="http://schemas.openxmlformats.org/officeDocument/2006/relationships" xmlns:p="http://schemas.openxmlformats.org/presentationml/2006/main" showMasterSp="0" type="tx">
  <p:cSld name="63_Content with Caption">
    <p:bg>
      <p:bgPr>
        <a:solidFill>
          <a:srgbClr val="000000"/>
        </a:solidFill>
        <a:effectLst/>
      </p:bgPr>
    </p:bg>
    <p:spTree>
      <p:nvGrpSpPr>
        <p:cNvPr id="1" name=""/>
        <p:cNvGrpSpPr/>
        <p:nvPr/>
      </p:nvGrpSpPr>
      <p:grpSpPr>
        <a:xfrm>
          <a:off x="0" y="0"/>
          <a:ext cx="0" cy="0"/>
          <a:chOff x="0" y="0"/>
          <a:chExt cx="0" cy="0"/>
        </a:xfrm>
      </p:grpSpPr>
      <p:sp>
        <p:nvSpPr>
          <p:cNvPr id="9973" name="Title Text"/>
          <p:cNvSpPr txBox="1">
            <a:spLocks noGrp="1"/>
          </p:cNvSpPr>
          <p:nvPr>
            <p:ph type="title"/>
          </p:nvPr>
        </p:nvSpPr>
        <p:spPr>
          <a:xfrm>
            <a:off x="457200" y="273050"/>
            <a:ext cx="3008314" cy="1162050"/>
          </a:xfrm>
          <a:prstGeom prst="rect">
            <a:avLst/>
          </a:prstGeom>
        </p:spPr>
        <p:txBody>
          <a:bodyPr/>
          <a:lstStyle>
            <a:lvl1pPr>
              <a:defRPr sz="20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974"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975"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solidFill>
                  <a:schemeClr val="accent3">
                    <a:lumOff val="44000"/>
                  </a:schemeClr>
                </a:solidFill>
                <a:latin typeface="Arial"/>
                <a:ea typeface="Arial"/>
                <a:cs typeface="Arial"/>
                <a:sym typeface="Arial"/>
              </a:defRPr>
            </a:pPr>
            <a:endParaRPr dirty="0"/>
          </a:p>
        </p:txBody>
      </p:sp>
      <p:sp>
        <p:nvSpPr>
          <p:cNvPr id="9976"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879569350"/>
      </p:ext>
    </p:extLst>
  </p:cSld>
  <p:clrMapOvr>
    <a:masterClrMapping/>
  </p:clrMapOvr>
  <p:transition spd="med"/>
</p:sldLayout>
</file>

<file path=ppt/slideLayouts/slideLayout718.xml><?xml version="1.0" encoding="utf-8"?>
<p:sldLayout xmlns:a="http://schemas.openxmlformats.org/drawingml/2006/main" xmlns:r="http://schemas.openxmlformats.org/officeDocument/2006/relationships" xmlns:p="http://schemas.openxmlformats.org/presentationml/2006/main" showMasterSp="0" type="tx">
  <p:cSld name="63_Picture with Caption">
    <p:bg>
      <p:bgPr>
        <a:solidFill>
          <a:srgbClr val="000000"/>
        </a:solidFill>
        <a:effectLst/>
      </p:bgPr>
    </p:bg>
    <p:spTree>
      <p:nvGrpSpPr>
        <p:cNvPr id="1" name=""/>
        <p:cNvGrpSpPr/>
        <p:nvPr/>
      </p:nvGrpSpPr>
      <p:grpSpPr>
        <a:xfrm>
          <a:off x="0" y="0"/>
          <a:ext cx="0" cy="0"/>
          <a:chOff x="0" y="0"/>
          <a:chExt cx="0" cy="0"/>
        </a:xfrm>
      </p:grpSpPr>
      <p:sp>
        <p:nvSpPr>
          <p:cNvPr id="9983" name="Title Text"/>
          <p:cNvSpPr txBox="1">
            <a:spLocks noGrp="1"/>
          </p:cNvSpPr>
          <p:nvPr>
            <p:ph type="title"/>
          </p:nvPr>
        </p:nvSpPr>
        <p:spPr>
          <a:xfrm>
            <a:off x="1792288" y="4800600"/>
            <a:ext cx="5486401" cy="566738"/>
          </a:xfrm>
          <a:prstGeom prst="rect">
            <a:avLst/>
          </a:prstGeom>
        </p:spPr>
        <p:txBody>
          <a:bodyPr/>
          <a:lstStyle>
            <a:lvl1pPr>
              <a:defRPr sz="20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984"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9985"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986"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133307128"/>
      </p:ext>
    </p:extLst>
  </p:cSld>
  <p:clrMapOvr>
    <a:masterClrMapping/>
  </p:clrMapOvr>
  <p:transition spd="med"/>
</p:sldLayout>
</file>

<file path=ppt/slideLayouts/slideLayout719.xml><?xml version="1.0" encoding="utf-8"?>
<p:sldLayout xmlns:a="http://schemas.openxmlformats.org/drawingml/2006/main" xmlns:r="http://schemas.openxmlformats.org/officeDocument/2006/relationships" xmlns:p="http://schemas.openxmlformats.org/presentationml/2006/main" showMasterSp="0" type="tx">
  <p:cSld name="Title and 4 Content">
    <p:bg>
      <p:bgPr>
        <a:solidFill>
          <a:srgbClr val="000000"/>
        </a:solidFill>
        <a:effectLst/>
      </p:bgPr>
    </p:bg>
    <p:spTree>
      <p:nvGrpSpPr>
        <p:cNvPr id="1" name=""/>
        <p:cNvGrpSpPr/>
        <p:nvPr/>
      </p:nvGrpSpPr>
      <p:grpSpPr>
        <a:xfrm>
          <a:off x="0" y="0"/>
          <a:ext cx="0" cy="0"/>
          <a:chOff x="0" y="0"/>
          <a:chExt cx="0" cy="0"/>
        </a:xfrm>
      </p:grpSpPr>
      <p:sp>
        <p:nvSpPr>
          <p:cNvPr id="9993" name="Title Text"/>
          <p:cNvSpPr txBox="1">
            <a:spLocks noGrp="1"/>
          </p:cNvSpPr>
          <p:nvPr>
            <p:ph type="title"/>
          </p:nvPr>
        </p:nvSpPr>
        <p:spPr>
          <a:xfrm>
            <a:off x="685800" y="609600"/>
            <a:ext cx="7772400" cy="1143000"/>
          </a:xfrm>
          <a:prstGeom prst="rect">
            <a:avLst/>
          </a:prstGeom>
        </p:spPr>
        <p:txBody>
          <a:bodyPr anchor="ctr"/>
          <a:lstStyle>
            <a:lvl1pPr algn="ct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994" name="Body Level One…"/>
          <p:cNvSpPr txBox="1">
            <a:spLocks noGrp="1"/>
          </p:cNvSpPr>
          <p:nvPr>
            <p:ph type="body" sz="quarter" idx="1"/>
          </p:nvPr>
        </p:nvSpPr>
        <p:spPr>
          <a:xfrm>
            <a:off x="685800" y="1981200"/>
            <a:ext cx="3810000" cy="1981200"/>
          </a:xfrm>
          <a:prstGeom prst="rect">
            <a:avLst/>
          </a:prstGeom>
        </p:spPr>
        <p:txBody>
          <a:bodyPr>
            <a:normAutofit/>
          </a:bodyPr>
          <a:lstStyle>
            <a:lvl1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995"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61358576"/>
      </p:ext>
    </p:extLst>
  </p:cSld>
  <p:clrMapOvr>
    <a:masterClrMapping/>
  </p:clrMapOvr>
  <p:transition spd="med"/>
</p:sldLayout>
</file>

<file path=ppt/slideLayouts/slideLayout72.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3"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4" name="Rectangle 6"/>
          <p:cNvSpPr>
            <a:spLocks noGrp="1" noChangeArrowheads="1"/>
          </p:cNvSpPr>
          <p:nvPr>
            <p:ph type="sldNum" sz="quarter" idx="12"/>
          </p:nvPr>
        </p:nvSpPr>
        <p:spPr/>
        <p:txBody>
          <a:bodyPr/>
          <a:lstStyle>
            <a:lvl1pPr eaLnBrk="1" hangingPunct="1">
              <a:defRPr/>
            </a:lvl1pPr>
          </a:lstStyle>
          <a:p>
            <a:pPr>
              <a:defRPr/>
            </a:pPr>
            <a:fld id="{2A1CA33C-E18C-C241-9AC8-8416A3093BA9}" type="slidenum">
              <a:rPr lang="en-US"/>
              <a:pPr>
                <a:defRPr/>
              </a:pPr>
              <a:t>‹#›</a:t>
            </a:fld>
            <a:endParaRPr lang="en-US"/>
          </a:p>
        </p:txBody>
      </p:sp>
    </p:spTree>
    <p:extLst>
      <p:ext uri="{BB962C8B-B14F-4D97-AF65-F5344CB8AC3E}">
        <p14:creationId xmlns:p14="http://schemas.microsoft.com/office/powerpoint/2010/main" val="2425216337"/>
      </p:ext>
    </p:extLst>
  </p:cSld>
  <p:clrMapOvr>
    <a:masterClrMapping/>
  </p:clrMapOvr>
</p:sldLayout>
</file>

<file path=ppt/slideLayouts/slideLayout720.xml><?xml version="1.0" encoding="utf-8"?>
<p:sldLayout xmlns:a="http://schemas.openxmlformats.org/drawingml/2006/main" xmlns:r="http://schemas.openxmlformats.org/officeDocument/2006/relationships" xmlns:p="http://schemas.openxmlformats.org/presentationml/2006/main" showMasterSp="0" type="tx">
  <p:cSld name="Title, Content, and 2 Content">
    <p:bg>
      <p:bgPr>
        <a:solidFill>
          <a:srgbClr val="000000"/>
        </a:solidFill>
        <a:effectLst/>
      </p:bgPr>
    </p:bg>
    <p:spTree>
      <p:nvGrpSpPr>
        <p:cNvPr id="1" name=""/>
        <p:cNvGrpSpPr/>
        <p:nvPr/>
      </p:nvGrpSpPr>
      <p:grpSpPr>
        <a:xfrm>
          <a:off x="0" y="0"/>
          <a:ext cx="0" cy="0"/>
          <a:chOff x="0" y="0"/>
          <a:chExt cx="0" cy="0"/>
        </a:xfrm>
      </p:grpSpPr>
      <p:sp>
        <p:nvSpPr>
          <p:cNvPr id="10002" name="Title Text"/>
          <p:cNvSpPr txBox="1">
            <a:spLocks noGrp="1"/>
          </p:cNvSpPr>
          <p:nvPr>
            <p:ph type="title"/>
          </p:nvPr>
        </p:nvSpPr>
        <p:spPr>
          <a:xfrm>
            <a:off x="685800" y="609600"/>
            <a:ext cx="7772400" cy="1143000"/>
          </a:xfrm>
          <a:prstGeom prst="rect">
            <a:avLst/>
          </a:prstGeom>
        </p:spPr>
        <p:txBody>
          <a:bodyPr anchor="ctr"/>
          <a:lstStyle>
            <a:lvl1pPr algn="ct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003" name="Body Level One…"/>
          <p:cNvSpPr txBox="1">
            <a:spLocks noGrp="1"/>
          </p:cNvSpPr>
          <p:nvPr>
            <p:ph type="body" sz="half" idx="1"/>
          </p:nvPr>
        </p:nvSpPr>
        <p:spPr>
          <a:xfrm>
            <a:off x="685800" y="1981200"/>
            <a:ext cx="3810000" cy="4114800"/>
          </a:xfrm>
          <a:prstGeom prst="rect">
            <a:avLst/>
          </a:prstGeom>
        </p:spPr>
        <p:txBody>
          <a:bodyPr>
            <a:normAutofit/>
          </a:bodyPr>
          <a:lstStyle>
            <a:lvl1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004"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472072746"/>
      </p:ext>
    </p:extLst>
  </p:cSld>
  <p:clrMapOvr>
    <a:masterClrMapping/>
  </p:clrMapOvr>
  <p:transition spd="med"/>
</p:sldLayout>
</file>

<file path=ppt/slideLayouts/slideLayout721.xml><?xml version="1.0" encoding="utf-8"?>
<p:sldLayout xmlns:a="http://schemas.openxmlformats.org/drawingml/2006/main" xmlns:r="http://schemas.openxmlformats.org/officeDocument/2006/relationships" xmlns:p="http://schemas.openxmlformats.org/presentationml/2006/main" showMasterSp="0" type="tx">
  <p:cSld name="71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10011" name="Title Text"/>
          <p:cNvSpPr txBox="1">
            <a:spLocks noGrp="1"/>
          </p:cNvSpPr>
          <p:nvPr>
            <p:ph type="title"/>
          </p:nvPr>
        </p:nvSpPr>
        <p:spPr>
          <a:xfrm>
            <a:off x="685800" y="2130425"/>
            <a:ext cx="7772400" cy="1470025"/>
          </a:xfrm>
          <a:prstGeom prst="rect">
            <a:avLst/>
          </a:prstGeom>
        </p:spPr>
        <p:txBody>
          <a:bodyPr anchor="ctr"/>
          <a:lstStyle>
            <a:lvl1pPr algn="ctr">
              <a:defRPr>
                <a:solidFill>
                  <a:srgbClr val="000000"/>
                </a:solidFill>
                <a:latin typeface="Calibri"/>
                <a:ea typeface="Calibri"/>
                <a:cs typeface="Calibri"/>
                <a:sym typeface="Calibri"/>
              </a:defRPr>
            </a:lvl1pPr>
          </a:lstStyle>
          <a:p>
            <a:r>
              <a:t>Title Text</a:t>
            </a:r>
          </a:p>
        </p:txBody>
      </p:sp>
      <p:sp>
        <p:nvSpPr>
          <p:cNvPr id="10012"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solidFill>
                  <a:srgbClr val="888888"/>
                </a:solidFill>
                <a:latin typeface="Calibri"/>
                <a:ea typeface="Calibri"/>
                <a:cs typeface="Calibri"/>
                <a:sym typeface="Calibri"/>
              </a:defRPr>
            </a:lvl1pPr>
            <a:lvl2pPr marL="0" indent="457200" algn="ctr">
              <a:buSzTx/>
              <a:buNone/>
              <a:defRPr>
                <a:solidFill>
                  <a:srgbClr val="888888"/>
                </a:solidFill>
                <a:latin typeface="Calibri"/>
                <a:ea typeface="Calibri"/>
                <a:cs typeface="Calibri"/>
                <a:sym typeface="Calibri"/>
              </a:defRPr>
            </a:lvl2pPr>
            <a:lvl3pPr marL="0" indent="914400" algn="ctr">
              <a:buSzTx/>
              <a:buNone/>
              <a:defRPr>
                <a:solidFill>
                  <a:srgbClr val="888888"/>
                </a:solidFill>
                <a:latin typeface="Calibri"/>
                <a:ea typeface="Calibri"/>
                <a:cs typeface="Calibri"/>
                <a:sym typeface="Calibri"/>
              </a:defRPr>
            </a:lvl3pPr>
            <a:lvl4pPr marL="0" indent="1371600" algn="ctr">
              <a:buSzTx/>
              <a:buNone/>
              <a:defRPr>
                <a:solidFill>
                  <a:srgbClr val="888888"/>
                </a:solidFill>
                <a:latin typeface="Calibri"/>
                <a:ea typeface="Calibri"/>
                <a:cs typeface="Calibri"/>
                <a:sym typeface="Calibri"/>
              </a:defRPr>
            </a:lvl4pPr>
            <a:lvl5pPr marL="0" indent="1828800" algn="ctr">
              <a:buSzTx/>
              <a:buNone/>
              <a:defRPr>
                <a:solidFill>
                  <a:srgbClr val="888888"/>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10013" name="Slide Number"/>
          <p:cNvSpPr txBox="1">
            <a:spLocks noGrp="1"/>
          </p:cNvSpPr>
          <p:nvPr>
            <p:ph type="sldNum" sz="quarter" idx="2"/>
          </p:nvPr>
        </p:nvSpPr>
        <p:spPr>
          <a:xfrm>
            <a:off x="8428176" y="6414760"/>
            <a:ext cx="258624" cy="248305"/>
          </a:xfrm>
          <a:prstGeom prst="rect">
            <a:avLst/>
          </a:prstGeom>
        </p:spPr>
        <p:txBody>
          <a:bodyPr anchor="ctr"/>
          <a:lstStyle>
            <a:lvl1pPr algn="r">
              <a:defRPr sz="1200" b="1">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726425173"/>
      </p:ext>
    </p:extLst>
  </p:cSld>
  <p:clrMapOvr>
    <a:masterClrMapping/>
  </p:clrMapOvr>
  <p:transition spd="med"/>
</p:sldLayout>
</file>

<file path=ppt/slideLayouts/slideLayout722.xml><?xml version="1.0" encoding="utf-8"?>
<p:sldLayout xmlns:a="http://schemas.openxmlformats.org/drawingml/2006/main" xmlns:r="http://schemas.openxmlformats.org/officeDocument/2006/relationships" xmlns:p="http://schemas.openxmlformats.org/presentationml/2006/main" showMasterSp="0" type="tx">
  <p:cSld name="70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10020"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Calibri"/>
                <a:ea typeface="Calibri"/>
                <a:cs typeface="Calibri"/>
                <a:sym typeface="Calibri"/>
              </a:defRPr>
            </a:lvl1pPr>
          </a:lstStyle>
          <a:p>
            <a:r>
              <a:t>Title Text</a:t>
            </a:r>
          </a:p>
        </p:txBody>
      </p:sp>
      <p:sp>
        <p:nvSpPr>
          <p:cNvPr id="10021" name="Body Level One…"/>
          <p:cNvSpPr txBox="1">
            <a:spLocks noGrp="1"/>
          </p:cNvSpPr>
          <p:nvPr>
            <p:ph type="body" idx="1"/>
          </p:nvPr>
        </p:nvSpPr>
        <p:spPr>
          <a:xfrm>
            <a:off x="457200" y="1600200"/>
            <a:ext cx="8229600" cy="4525963"/>
          </a:xfrm>
          <a:prstGeom prst="rect">
            <a:avLst/>
          </a:prstGeom>
        </p:spPr>
        <p:txBody>
          <a:bodyPr>
            <a:normAutofit/>
          </a:bodyPr>
          <a:lstStyle>
            <a:lvl1pPr>
              <a:buFont typeface="Arial"/>
              <a:buChar char="•"/>
              <a:defRPr>
                <a:latin typeface="Calibri"/>
                <a:ea typeface="Calibri"/>
                <a:cs typeface="Calibri"/>
                <a:sym typeface="Calibri"/>
              </a:defRPr>
            </a:lvl1pPr>
            <a:lvl2pPr>
              <a:buFont typeface="Arial"/>
              <a:buChar char="–"/>
              <a:defRPr>
                <a:latin typeface="Calibri"/>
                <a:ea typeface="Calibri"/>
                <a:cs typeface="Calibri"/>
                <a:sym typeface="Calibri"/>
              </a:defRPr>
            </a:lvl2pPr>
            <a:lvl3pPr>
              <a:buFont typeface="Arial"/>
              <a:defRPr>
                <a:latin typeface="Calibri"/>
                <a:ea typeface="Calibri"/>
                <a:cs typeface="Calibri"/>
                <a:sym typeface="Calibri"/>
              </a:defRPr>
            </a:lvl3pPr>
            <a:lvl4pPr>
              <a:buFont typeface="Arial"/>
              <a:buChar char="–"/>
              <a:defRPr>
                <a:latin typeface="Calibri"/>
                <a:ea typeface="Calibri"/>
                <a:cs typeface="Calibri"/>
                <a:sym typeface="Calibri"/>
              </a:defRPr>
            </a:lvl4pPr>
            <a:lvl5pPr>
              <a:buFont typeface="Arial"/>
              <a:buChar char="»"/>
              <a:defRPr>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10022" name="Slide Number"/>
          <p:cNvSpPr txBox="1">
            <a:spLocks noGrp="1"/>
          </p:cNvSpPr>
          <p:nvPr>
            <p:ph type="sldNum" sz="quarter" idx="2"/>
          </p:nvPr>
        </p:nvSpPr>
        <p:spPr>
          <a:xfrm>
            <a:off x="8428176" y="6414760"/>
            <a:ext cx="258624" cy="248305"/>
          </a:xfrm>
          <a:prstGeom prst="rect">
            <a:avLst/>
          </a:prstGeom>
        </p:spPr>
        <p:txBody>
          <a:bodyPr anchor="ctr"/>
          <a:lstStyle>
            <a:lvl1pPr algn="r">
              <a:defRPr sz="1200" b="1">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2295873228"/>
      </p:ext>
    </p:extLst>
  </p:cSld>
  <p:clrMapOvr>
    <a:masterClrMapping/>
  </p:clrMapOvr>
  <p:transition spd="med"/>
</p:sldLayout>
</file>

<file path=ppt/slideLayouts/slideLayout723.xml><?xml version="1.0" encoding="utf-8"?>
<p:sldLayout xmlns:a="http://schemas.openxmlformats.org/drawingml/2006/main" xmlns:r="http://schemas.openxmlformats.org/officeDocument/2006/relationships" xmlns:p="http://schemas.openxmlformats.org/presentationml/2006/main" showMasterSp="0" type="tx">
  <p:cSld name="63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10029"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latin typeface="Calibri"/>
                <a:ea typeface="Calibri"/>
                <a:cs typeface="Calibri"/>
                <a:sym typeface="Calibri"/>
              </a:defRPr>
            </a:lvl1pPr>
          </a:lstStyle>
          <a:p>
            <a:r>
              <a:t>Title Text</a:t>
            </a:r>
          </a:p>
        </p:txBody>
      </p:sp>
      <p:sp>
        <p:nvSpPr>
          <p:cNvPr id="10030"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rgbClr val="888888"/>
                </a:solidFill>
                <a:latin typeface="Calibri"/>
                <a:ea typeface="Calibri"/>
                <a:cs typeface="Calibri"/>
                <a:sym typeface="Calibri"/>
              </a:defRPr>
            </a:lvl1pPr>
            <a:lvl2pPr marL="0" indent="457200">
              <a:spcBef>
                <a:spcPts val="400"/>
              </a:spcBef>
              <a:buSzTx/>
              <a:buNone/>
              <a:defRPr sz="2000">
                <a:solidFill>
                  <a:srgbClr val="888888"/>
                </a:solidFill>
                <a:latin typeface="Calibri"/>
                <a:ea typeface="Calibri"/>
                <a:cs typeface="Calibri"/>
                <a:sym typeface="Calibri"/>
              </a:defRPr>
            </a:lvl2pPr>
            <a:lvl3pPr marL="0" indent="914400">
              <a:spcBef>
                <a:spcPts val="400"/>
              </a:spcBef>
              <a:buSzTx/>
              <a:buNone/>
              <a:defRPr sz="2000">
                <a:solidFill>
                  <a:srgbClr val="888888"/>
                </a:solidFill>
                <a:latin typeface="Calibri"/>
                <a:ea typeface="Calibri"/>
                <a:cs typeface="Calibri"/>
                <a:sym typeface="Calibri"/>
              </a:defRPr>
            </a:lvl3pPr>
            <a:lvl4pPr marL="0" indent="1371600">
              <a:spcBef>
                <a:spcPts val="400"/>
              </a:spcBef>
              <a:buSzTx/>
              <a:buNone/>
              <a:defRPr sz="2000">
                <a:solidFill>
                  <a:srgbClr val="888888"/>
                </a:solidFill>
                <a:latin typeface="Calibri"/>
                <a:ea typeface="Calibri"/>
                <a:cs typeface="Calibri"/>
                <a:sym typeface="Calibri"/>
              </a:defRPr>
            </a:lvl4pPr>
            <a:lvl5pPr marL="0" indent="1828800">
              <a:spcBef>
                <a:spcPts val="400"/>
              </a:spcBef>
              <a:buSzTx/>
              <a:buNone/>
              <a:defRPr sz="2000">
                <a:solidFill>
                  <a:srgbClr val="888888"/>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10031" name="Slide Number"/>
          <p:cNvSpPr txBox="1">
            <a:spLocks noGrp="1"/>
          </p:cNvSpPr>
          <p:nvPr>
            <p:ph type="sldNum" sz="quarter" idx="2"/>
          </p:nvPr>
        </p:nvSpPr>
        <p:spPr>
          <a:xfrm>
            <a:off x="8428176" y="6414760"/>
            <a:ext cx="258624" cy="248305"/>
          </a:xfrm>
          <a:prstGeom prst="rect">
            <a:avLst/>
          </a:prstGeom>
        </p:spPr>
        <p:txBody>
          <a:bodyPr anchor="ctr"/>
          <a:lstStyle>
            <a:lvl1pPr algn="r">
              <a:defRPr sz="1200" b="1">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936431329"/>
      </p:ext>
    </p:extLst>
  </p:cSld>
  <p:clrMapOvr>
    <a:masterClrMapping/>
  </p:clrMapOvr>
  <p:transition spd="med"/>
</p:sldLayout>
</file>

<file path=ppt/slideLayouts/slideLayout724.xml><?xml version="1.0" encoding="utf-8"?>
<p:sldLayout xmlns:a="http://schemas.openxmlformats.org/drawingml/2006/main" xmlns:r="http://schemas.openxmlformats.org/officeDocument/2006/relationships" xmlns:p="http://schemas.openxmlformats.org/presentationml/2006/main" showMasterSp="0" type="tx">
  <p:cSld name="64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10038"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Calibri"/>
                <a:ea typeface="Calibri"/>
                <a:cs typeface="Calibri"/>
                <a:sym typeface="Calibri"/>
              </a:defRPr>
            </a:lvl1pPr>
          </a:lstStyle>
          <a:p>
            <a:r>
              <a:t>Title Text</a:t>
            </a:r>
          </a:p>
        </p:txBody>
      </p:sp>
      <p:sp>
        <p:nvSpPr>
          <p:cNvPr id="10039"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Font typeface="Arial"/>
              <a:buChar char="•"/>
              <a:defRPr sz="2800">
                <a:latin typeface="Calibri"/>
                <a:ea typeface="Calibri"/>
                <a:cs typeface="Calibri"/>
                <a:sym typeface="Calibri"/>
              </a:defRPr>
            </a:lvl1pPr>
            <a:lvl2pPr marL="790575" indent="-333375">
              <a:spcBef>
                <a:spcPts val="600"/>
              </a:spcBef>
              <a:buFont typeface="Arial"/>
              <a:buChar char="–"/>
              <a:defRPr sz="2800">
                <a:latin typeface="Calibri"/>
                <a:ea typeface="Calibri"/>
                <a:cs typeface="Calibri"/>
                <a:sym typeface="Calibri"/>
              </a:defRPr>
            </a:lvl2pPr>
            <a:lvl3pPr marL="1234439" indent="-320039">
              <a:spcBef>
                <a:spcPts val="600"/>
              </a:spcBef>
              <a:buFont typeface="Arial"/>
              <a:defRPr sz="2800">
                <a:latin typeface="Calibri"/>
                <a:ea typeface="Calibri"/>
                <a:cs typeface="Calibri"/>
                <a:sym typeface="Calibri"/>
              </a:defRPr>
            </a:lvl3pPr>
            <a:lvl4pPr marL="1727200" indent="-355600">
              <a:spcBef>
                <a:spcPts val="600"/>
              </a:spcBef>
              <a:buFont typeface="Arial"/>
              <a:buChar char="–"/>
              <a:defRPr sz="2800">
                <a:latin typeface="Calibri"/>
                <a:ea typeface="Calibri"/>
                <a:cs typeface="Calibri"/>
                <a:sym typeface="Calibri"/>
              </a:defRPr>
            </a:lvl4pPr>
            <a:lvl5pPr marL="2184400" indent="-355600">
              <a:spcBef>
                <a:spcPts val="600"/>
              </a:spcBef>
              <a:buFont typeface="Arial"/>
              <a:buChar char="»"/>
              <a:defRPr sz="2800">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10040" name="Slide Number"/>
          <p:cNvSpPr txBox="1">
            <a:spLocks noGrp="1"/>
          </p:cNvSpPr>
          <p:nvPr>
            <p:ph type="sldNum" sz="quarter" idx="2"/>
          </p:nvPr>
        </p:nvSpPr>
        <p:spPr>
          <a:xfrm>
            <a:off x="8428176" y="6414760"/>
            <a:ext cx="258624" cy="248305"/>
          </a:xfrm>
          <a:prstGeom prst="rect">
            <a:avLst/>
          </a:prstGeom>
        </p:spPr>
        <p:txBody>
          <a:bodyPr anchor="ctr"/>
          <a:lstStyle>
            <a:lvl1pPr algn="r">
              <a:defRPr sz="1200" b="1">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1281061754"/>
      </p:ext>
    </p:extLst>
  </p:cSld>
  <p:clrMapOvr>
    <a:masterClrMapping/>
  </p:clrMapOvr>
  <p:transition spd="med"/>
</p:sldLayout>
</file>

<file path=ppt/slideLayouts/slideLayout725.xml><?xml version="1.0" encoding="utf-8"?>
<p:sldLayout xmlns:a="http://schemas.openxmlformats.org/drawingml/2006/main" xmlns:r="http://schemas.openxmlformats.org/officeDocument/2006/relationships" xmlns:p="http://schemas.openxmlformats.org/presentationml/2006/main" showMasterSp="0" type="tx">
  <p:cSld name="64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10047"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Calibri"/>
                <a:ea typeface="Calibri"/>
                <a:cs typeface="Calibri"/>
                <a:sym typeface="Calibri"/>
              </a:defRPr>
            </a:lvl1pPr>
          </a:lstStyle>
          <a:p>
            <a:r>
              <a:t>Title Text</a:t>
            </a:r>
          </a:p>
        </p:txBody>
      </p:sp>
      <p:sp>
        <p:nvSpPr>
          <p:cNvPr id="10048"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atin typeface="Calibri"/>
                <a:ea typeface="Calibri"/>
                <a:cs typeface="Calibri"/>
                <a:sym typeface="Calibri"/>
              </a:defRPr>
            </a:lvl1pPr>
            <a:lvl2pPr marL="0" indent="457200">
              <a:spcBef>
                <a:spcPts val="500"/>
              </a:spcBef>
              <a:buSzTx/>
              <a:buNone/>
              <a:defRPr sz="2400" b="1">
                <a:latin typeface="Calibri"/>
                <a:ea typeface="Calibri"/>
                <a:cs typeface="Calibri"/>
                <a:sym typeface="Calibri"/>
              </a:defRPr>
            </a:lvl2pPr>
            <a:lvl3pPr marL="0" indent="914400">
              <a:spcBef>
                <a:spcPts val="500"/>
              </a:spcBef>
              <a:buSzTx/>
              <a:buNone/>
              <a:defRPr sz="2400" b="1">
                <a:latin typeface="Calibri"/>
                <a:ea typeface="Calibri"/>
                <a:cs typeface="Calibri"/>
                <a:sym typeface="Calibri"/>
              </a:defRPr>
            </a:lvl3pPr>
            <a:lvl4pPr marL="0" indent="1371600">
              <a:spcBef>
                <a:spcPts val="500"/>
              </a:spcBef>
              <a:buSzTx/>
              <a:buNone/>
              <a:defRPr sz="2400" b="1">
                <a:latin typeface="Calibri"/>
                <a:ea typeface="Calibri"/>
                <a:cs typeface="Calibri"/>
                <a:sym typeface="Calibri"/>
              </a:defRPr>
            </a:lvl4pPr>
            <a:lvl5pPr marL="0" indent="1828800">
              <a:spcBef>
                <a:spcPts val="500"/>
              </a:spcBef>
              <a:buSzTx/>
              <a:buNone/>
              <a:defRPr sz="2400" b="1">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10049"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latin typeface="Calibri"/>
                <a:ea typeface="Calibri"/>
                <a:cs typeface="Calibri"/>
                <a:sym typeface="Calibri"/>
              </a:defRPr>
            </a:pPr>
            <a:endParaRPr/>
          </a:p>
        </p:txBody>
      </p:sp>
      <p:sp>
        <p:nvSpPr>
          <p:cNvPr id="10050" name="Slide Number"/>
          <p:cNvSpPr txBox="1">
            <a:spLocks noGrp="1"/>
          </p:cNvSpPr>
          <p:nvPr>
            <p:ph type="sldNum" sz="quarter" idx="2"/>
          </p:nvPr>
        </p:nvSpPr>
        <p:spPr>
          <a:xfrm>
            <a:off x="8428176" y="6414760"/>
            <a:ext cx="258624" cy="248305"/>
          </a:xfrm>
          <a:prstGeom prst="rect">
            <a:avLst/>
          </a:prstGeom>
        </p:spPr>
        <p:txBody>
          <a:bodyPr anchor="ctr"/>
          <a:lstStyle>
            <a:lvl1pPr algn="r">
              <a:defRPr sz="1200" b="1">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3458845800"/>
      </p:ext>
    </p:extLst>
  </p:cSld>
  <p:clrMapOvr>
    <a:masterClrMapping/>
  </p:clrMapOvr>
  <p:transition spd="med"/>
</p:sldLayout>
</file>

<file path=ppt/slideLayouts/slideLayout726.xml><?xml version="1.0" encoding="utf-8"?>
<p:sldLayout xmlns:a="http://schemas.openxmlformats.org/drawingml/2006/main" xmlns:r="http://schemas.openxmlformats.org/officeDocument/2006/relationships" xmlns:p="http://schemas.openxmlformats.org/presentationml/2006/main" showMasterSp="0" type="tx">
  <p:cSld name="65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10057"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Calibri"/>
                <a:ea typeface="Calibri"/>
                <a:cs typeface="Calibri"/>
                <a:sym typeface="Calibri"/>
              </a:defRPr>
            </a:lvl1pPr>
          </a:lstStyle>
          <a:p>
            <a:r>
              <a:t>Title Text</a:t>
            </a:r>
          </a:p>
        </p:txBody>
      </p:sp>
      <p:sp>
        <p:nvSpPr>
          <p:cNvPr id="10058" name="Slide Number"/>
          <p:cNvSpPr txBox="1">
            <a:spLocks noGrp="1"/>
          </p:cNvSpPr>
          <p:nvPr>
            <p:ph type="sldNum" sz="quarter" idx="2"/>
          </p:nvPr>
        </p:nvSpPr>
        <p:spPr>
          <a:xfrm>
            <a:off x="8428176" y="6414760"/>
            <a:ext cx="258624" cy="248305"/>
          </a:xfrm>
          <a:prstGeom prst="rect">
            <a:avLst/>
          </a:prstGeom>
        </p:spPr>
        <p:txBody>
          <a:bodyPr anchor="ctr"/>
          <a:lstStyle>
            <a:lvl1pPr algn="r">
              <a:defRPr sz="1200" b="1">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4173208006"/>
      </p:ext>
    </p:extLst>
  </p:cSld>
  <p:clrMapOvr>
    <a:masterClrMapping/>
  </p:clrMapOvr>
  <p:transition spd="med"/>
</p:sldLayout>
</file>

<file path=ppt/slideLayouts/slideLayout727.xml><?xml version="1.0" encoding="utf-8"?>
<p:sldLayout xmlns:a="http://schemas.openxmlformats.org/drawingml/2006/main" xmlns:r="http://schemas.openxmlformats.org/officeDocument/2006/relationships" xmlns:p="http://schemas.openxmlformats.org/presentationml/2006/main" showMasterSp="0" type="tx">
  <p:cSld name="66_Blank">
    <p:bg>
      <p:bgPr>
        <a:solidFill>
          <a:schemeClr val="accent3">
            <a:lumOff val="44000"/>
          </a:schemeClr>
        </a:solidFill>
        <a:effectLst/>
      </p:bgPr>
    </p:bg>
    <p:spTree>
      <p:nvGrpSpPr>
        <p:cNvPr id="1" name=""/>
        <p:cNvGrpSpPr/>
        <p:nvPr/>
      </p:nvGrpSpPr>
      <p:grpSpPr>
        <a:xfrm>
          <a:off x="0" y="0"/>
          <a:ext cx="0" cy="0"/>
          <a:chOff x="0" y="0"/>
          <a:chExt cx="0" cy="0"/>
        </a:xfrm>
      </p:grpSpPr>
      <p:sp>
        <p:nvSpPr>
          <p:cNvPr id="10065" name="Slide Number"/>
          <p:cNvSpPr txBox="1">
            <a:spLocks noGrp="1"/>
          </p:cNvSpPr>
          <p:nvPr>
            <p:ph type="sldNum" sz="quarter" idx="2"/>
          </p:nvPr>
        </p:nvSpPr>
        <p:spPr>
          <a:xfrm>
            <a:off x="8428176" y="6414760"/>
            <a:ext cx="258624" cy="248305"/>
          </a:xfrm>
          <a:prstGeom prst="rect">
            <a:avLst/>
          </a:prstGeom>
        </p:spPr>
        <p:txBody>
          <a:bodyPr anchor="ctr"/>
          <a:lstStyle>
            <a:lvl1pPr algn="r">
              <a:defRPr sz="1200" b="1">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2265804742"/>
      </p:ext>
    </p:extLst>
  </p:cSld>
  <p:clrMapOvr>
    <a:masterClrMapping/>
  </p:clrMapOvr>
  <p:transition spd="med"/>
</p:sldLayout>
</file>

<file path=ppt/slideLayouts/slideLayout728.xml><?xml version="1.0" encoding="utf-8"?>
<p:sldLayout xmlns:a="http://schemas.openxmlformats.org/drawingml/2006/main" xmlns:r="http://schemas.openxmlformats.org/officeDocument/2006/relationships" xmlns:p="http://schemas.openxmlformats.org/presentationml/2006/main" showMasterSp="0" type="tx">
  <p:cSld name="64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10072"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latin typeface="Calibri"/>
                <a:ea typeface="Calibri"/>
                <a:cs typeface="Calibri"/>
                <a:sym typeface="Calibri"/>
              </a:defRPr>
            </a:lvl1pPr>
          </a:lstStyle>
          <a:p>
            <a:r>
              <a:t>Title Text</a:t>
            </a:r>
          </a:p>
        </p:txBody>
      </p:sp>
      <p:sp>
        <p:nvSpPr>
          <p:cNvPr id="10073" name="Body Level One…"/>
          <p:cNvSpPr txBox="1">
            <a:spLocks noGrp="1"/>
          </p:cNvSpPr>
          <p:nvPr>
            <p:ph type="body" idx="1"/>
          </p:nvPr>
        </p:nvSpPr>
        <p:spPr>
          <a:xfrm>
            <a:off x="3575050" y="273050"/>
            <a:ext cx="5111750" cy="5853113"/>
          </a:xfrm>
          <a:prstGeom prst="rect">
            <a:avLst/>
          </a:prstGeom>
        </p:spPr>
        <p:txBody>
          <a:bodyPr>
            <a:normAutofit/>
          </a:bodyPr>
          <a:lstStyle>
            <a:lvl1pPr>
              <a:buFont typeface="Arial"/>
              <a:buChar char="•"/>
              <a:defRPr>
                <a:latin typeface="Calibri"/>
                <a:ea typeface="Calibri"/>
                <a:cs typeface="Calibri"/>
                <a:sym typeface="Calibri"/>
              </a:defRPr>
            </a:lvl1pPr>
            <a:lvl2pPr>
              <a:buFont typeface="Arial"/>
              <a:buChar char="–"/>
              <a:defRPr>
                <a:latin typeface="Calibri"/>
                <a:ea typeface="Calibri"/>
                <a:cs typeface="Calibri"/>
                <a:sym typeface="Calibri"/>
              </a:defRPr>
            </a:lvl2pPr>
            <a:lvl3pPr>
              <a:buFont typeface="Arial"/>
              <a:defRPr>
                <a:latin typeface="Calibri"/>
                <a:ea typeface="Calibri"/>
                <a:cs typeface="Calibri"/>
                <a:sym typeface="Calibri"/>
              </a:defRPr>
            </a:lvl3pPr>
            <a:lvl4pPr>
              <a:buFont typeface="Arial"/>
              <a:buChar char="–"/>
              <a:defRPr>
                <a:latin typeface="Calibri"/>
                <a:ea typeface="Calibri"/>
                <a:cs typeface="Calibri"/>
                <a:sym typeface="Calibri"/>
              </a:defRPr>
            </a:lvl4pPr>
            <a:lvl5pPr>
              <a:buFont typeface="Arial"/>
              <a:buChar char="»"/>
              <a:defRPr>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10074"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latin typeface="Calibri"/>
                <a:ea typeface="Calibri"/>
                <a:cs typeface="Calibri"/>
                <a:sym typeface="Calibri"/>
              </a:defRPr>
            </a:pPr>
            <a:endParaRPr/>
          </a:p>
        </p:txBody>
      </p:sp>
      <p:sp>
        <p:nvSpPr>
          <p:cNvPr id="10075" name="Slide Number"/>
          <p:cNvSpPr txBox="1">
            <a:spLocks noGrp="1"/>
          </p:cNvSpPr>
          <p:nvPr>
            <p:ph type="sldNum" sz="quarter" idx="2"/>
          </p:nvPr>
        </p:nvSpPr>
        <p:spPr>
          <a:xfrm>
            <a:off x="8428176" y="6414760"/>
            <a:ext cx="258624" cy="248305"/>
          </a:xfrm>
          <a:prstGeom prst="rect">
            <a:avLst/>
          </a:prstGeom>
        </p:spPr>
        <p:txBody>
          <a:bodyPr anchor="ctr"/>
          <a:lstStyle>
            <a:lvl1pPr algn="r">
              <a:defRPr sz="1200" b="1">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2374033881"/>
      </p:ext>
    </p:extLst>
  </p:cSld>
  <p:clrMapOvr>
    <a:masterClrMapping/>
  </p:clrMapOvr>
  <p:transition spd="med"/>
</p:sldLayout>
</file>

<file path=ppt/slideLayouts/slideLayout729.xml><?xml version="1.0" encoding="utf-8"?>
<p:sldLayout xmlns:a="http://schemas.openxmlformats.org/drawingml/2006/main" xmlns:r="http://schemas.openxmlformats.org/officeDocument/2006/relationships" xmlns:p="http://schemas.openxmlformats.org/presentationml/2006/main" showMasterSp="0" type="tx">
  <p:cSld name="64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10082"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latin typeface="Calibri"/>
                <a:ea typeface="Calibri"/>
                <a:cs typeface="Calibri"/>
                <a:sym typeface="Calibri"/>
              </a:defRPr>
            </a:lvl1pPr>
          </a:lstStyle>
          <a:p>
            <a:r>
              <a:t>Title Text</a:t>
            </a:r>
          </a:p>
        </p:txBody>
      </p:sp>
      <p:sp>
        <p:nvSpPr>
          <p:cNvPr id="10083"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10084"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atin typeface="Calibri"/>
                <a:ea typeface="Calibri"/>
                <a:cs typeface="Calibri"/>
                <a:sym typeface="Calibri"/>
              </a:defRPr>
            </a:lvl1pPr>
            <a:lvl2pPr marL="0" indent="457200">
              <a:spcBef>
                <a:spcPts val="300"/>
              </a:spcBef>
              <a:buSzTx/>
              <a:buNone/>
              <a:defRPr sz="1400">
                <a:latin typeface="Calibri"/>
                <a:ea typeface="Calibri"/>
                <a:cs typeface="Calibri"/>
                <a:sym typeface="Calibri"/>
              </a:defRPr>
            </a:lvl2pPr>
            <a:lvl3pPr marL="0" indent="914400">
              <a:spcBef>
                <a:spcPts val="300"/>
              </a:spcBef>
              <a:buSzTx/>
              <a:buNone/>
              <a:defRPr sz="1400">
                <a:latin typeface="Calibri"/>
                <a:ea typeface="Calibri"/>
                <a:cs typeface="Calibri"/>
                <a:sym typeface="Calibri"/>
              </a:defRPr>
            </a:lvl3pPr>
            <a:lvl4pPr marL="0" indent="1371600">
              <a:spcBef>
                <a:spcPts val="300"/>
              </a:spcBef>
              <a:buSzTx/>
              <a:buNone/>
              <a:defRPr sz="1400">
                <a:latin typeface="Calibri"/>
                <a:ea typeface="Calibri"/>
                <a:cs typeface="Calibri"/>
                <a:sym typeface="Calibri"/>
              </a:defRPr>
            </a:lvl4pPr>
            <a:lvl5pPr marL="0" indent="1828800">
              <a:spcBef>
                <a:spcPts val="300"/>
              </a:spcBef>
              <a:buSzTx/>
              <a:buNone/>
              <a:defRPr sz="1400">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10085" name="Slide Number"/>
          <p:cNvSpPr txBox="1">
            <a:spLocks noGrp="1"/>
          </p:cNvSpPr>
          <p:nvPr>
            <p:ph type="sldNum" sz="quarter" idx="2"/>
          </p:nvPr>
        </p:nvSpPr>
        <p:spPr>
          <a:xfrm>
            <a:off x="8428176" y="6414760"/>
            <a:ext cx="258624" cy="248305"/>
          </a:xfrm>
          <a:prstGeom prst="rect">
            <a:avLst/>
          </a:prstGeom>
        </p:spPr>
        <p:txBody>
          <a:bodyPr anchor="ctr"/>
          <a:lstStyle>
            <a:lvl1pPr algn="r">
              <a:defRPr sz="1200" b="1">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535333464"/>
      </p:ext>
    </p:extLst>
  </p:cSld>
  <p:clrMapOvr>
    <a:masterClrMapping/>
  </p:clrMapOvr>
  <p:transition spd="med"/>
</p:sldLayout>
</file>

<file path=ppt/slideLayouts/slideLayout73.xml><?xml version="1.0" encoding="utf-8"?>
<p:sldLayout xmlns:a="http://schemas.openxmlformats.org/drawingml/2006/main" xmlns:r="http://schemas.openxmlformats.org/officeDocument/2006/relationships" xmlns:p="http://schemas.openxmlformats.org/presentationml/2006/main" type="titleOnly">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B39D2120-F58E-8E4F-A880-048539C7C2FF}" type="slidenum">
              <a:rPr lang="en-US"/>
              <a:pPr>
                <a:defRPr/>
              </a:pPr>
              <a:t>‹#›</a:t>
            </a:fld>
            <a:endParaRPr lang="en-US"/>
          </a:p>
        </p:txBody>
      </p:sp>
    </p:spTree>
    <p:extLst>
      <p:ext uri="{BB962C8B-B14F-4D97-AF65-F5344CB8AC3E}">
        <p14:creationId xmlns:p14="http://schemas.microsoft.com/office/powerpoint/2010/main" val="635365841"/>
      </p:ext>
    </p:extLst>
  </p:cSld>
  <p:clrMapOvr>
    <a:masterClrMapping/>
  </p:clrMapOvr>
</p:sldLayout>
</file>

<file path=ppt/slideLayouts/slideLayout730.xml><?xml version="1.0" encoding="utf-8"?>
<p:sldLayout xmlns:a="http://schemas.openxmlformats.org/drawingml/2006/main" xmlns:r="http://schemas.openxmlformats.org/officeDocument/2006/relationships" xmlns:p="http://schemas.openxmlformats.org/presentationml/2006/main" type="tx">
  <p:cSld name="67_Blank">
    <p:spTree>
      <p:nvGrpSpPr>
        <p:cNvPr id="1" name=""/>
        <p:cNvGrpSpPr/>
        <p:nvPr/>
      </p:nvGrpSpPr>
      <p:grpSpPr>
        <a:xfrm>
          <a:off x="0" y="0"/>
          <a:ext cx="0" cy="0"/>
          <a:chOff x="0" y="0"/>
          <a:chExt cx="0" cy="0"/>
        </a:xfrm>
      </p:grpSpPr>
      <p:sp>
        <p:nvSpPr>
          <p:cNvPr id="10092" name="Slide Number"/>
          <p:cNvSpPr txBox="1">
            <a:spLocks noGrp="1"/>
          </p:cNvSpPr>
          <p:nvPr>
            <p:ph type="sldNum" sz="quarter" idx="2"/>
          </p:nvPr>
        </p:nvSpPr>
        <p:spPr>
          <a:xfrm>
            <a:off x="7821929" y="6570913"/>
            <a:ext cx="281941" cy="287088"/>
          </a:xfrm>
          <a:prstGeom prst="rect">
            <a:avLst/>
          </a:prstGeom>
        </p:spPr>
        <p:txBody>
          <a:bodyPr/>
          <a:lstStyle>
            <a:lvl1pPr>
              <a:defRPr>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227540711"/>
      </p:ext>
    </p:extLst>
  </p:cSld>
  <p:clrMapOvr>
    <a:masterClrMapping/>
  </p:clrMapOvr>
  <p:transition spd="med"/>
</p:sldLayout>
</file>

<file path=ppt/slideLayouts/slideLayout731.xml><?xml version="1.0" encoding="utf-8"?>
<p:sldLayout xmlns:a="http://schemas.openxmlformats.org/drawingml/2006/main" xmlns:r="http://schemas.openxmlformats.org/officeDocument/2006/relationships" xmlns:p="http://schemas.openxmlformats.org/presentationml/2006/main" showMasterSp="0" type="tx">
  <p:cSld name="5_Blank 0">
    <p:spTree>
      <p:nvGrpSpPr>
        <p:cNvPr id="1" name=""/>
        <p:cNvGrpSpPr/>
        <p:nvPr/>
      </p:nvGrpSpPr>
      <p:grpSpPr>
        <a:xfrm>
          <a:off x="0" y="0"/>
          <a:ext cx="0" cy="0"/>
          <a:chOff x="0" y="0"/>
          <a:chExt cx="0" cy="0"/>
        </a:xfrm>
      </p:grpSpPr>
      <p:sp>
        <p:nvSpPr>
          <p:cNvPr id="10099" name="Slide Number"/>
          <p:cNvSpPr txBox="1">
            <a:spLocks noGrp="1"/>
          </p:cNvSpPr>
          <p:nvPr>
            <p:ph type="sldNum" sz="quarter" idx="2"/>
          </p:nvPr>
        </p:nvSpPr>
        <p:spPr>
          <a:xfrm>
            <a:off x="7821929" y="6570913"/>
            <a:ext cx="281941" cy="287088"/>
          </a:xfrm>
          <a:prstGeom prst="rect">
            <a:avLst/>
          </a:prstGeom>
        </p:spPr>
        <p:txBody>
          <a:bodyPr/>
          <a:lstStyle>
            <a:lvl1pPr>
              <a:defRPr>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907406086"/>
      </p:ext>
    </p:extLst>
  </p:cSld>
  <p:clrMapOvr>
    <a:masterClrMapping/>
  </p:clrMapOvr>
  <p:transition spd="med"/>
</p:sldLayout>
</file>

<file path=ppt/slideLayouts/slideLayout732.xml><?xml version="1.0" encoding="utf-8"?>
<p:sldLayout xmlns:a="http://schemas.openxmlformats.org/drawingml/2006/main" xmlns:r="http://schemas.openxmlformats.org/officeDocument/2006/relationships" xmlns:p="http://schemas.openxmlformats.org/presentationml/2006/main" showMasterSp="0" type="tx">
  <p:cSld name="72_Title Slide">
    <p:bg>
      <p:bgPr>
        <a:solidFill>
          <a:srgbClr val="E9E2B6"/>
        </a:solidFill>
        <a:effectLst/>
      </p:bgPr>
    </p:bg>
    <p:spTree>
      <p:nvGrpSpPr>
        <p:cNvPr id="1" name=""/>
        <p:cNvGrpSpPr/>
        <p:nvPr/>
      </p:nvGrpSpPr>
      <p:grpSpPr>
        <a:xfrm>
          <a:off x="0" y="0"/>
          <a:ext cx="0" cy="0"/>
          <a:chOff x="0" y="0"/>
          <a:chExt cx="0" cy="0"/>
        </a:xfrm>
      </p:grpSpPr>
      <p:sp>
        <p:nvSpPr>
          <p:cNvPr id="10106" name="Title Text"/>
          <p:cNvSpPr txBox="1">
            <a:spLocks noGrp="1"/>
          </p:cNvSpPr>
          <p:nvPr>
            <p:ph type="title"/>
          </p:nvPr>
        </p:nvSpPr>
        <p:spPr>
          <a:xfrm>
            <a:off x="3581403" y="685800"/>
            <a:ext cx="5561014" cy="3352800"/>
          </a:xfrm>
          <a:prstGeom prst="rect">
            <a:avLst/>
          </a:prstGeom>
        </p:spPr>
        <p:txBody>
          <a:bodyPr lIns="46010" tIns="46010" rIns="46010" bIns="46010" anchor="ctr"/>
          <a:lstStyle>
            <a:lvl1pPr algn="ctr">
              <a:defRPr>
                <a:solidFill>
                  <a:srgbClr val="786950"/>
                </a:solidFill>
                <a:effectLst>
                  <a:outerShdw blurRad="38100" dist="38100" dir="2700000" rotWithShape="0">
                    <a:srgbClr val="000000"/>
                  </a:outerShdw>
                </a:effectLst>
              </a:defRPr>
            </a:lvl1pPr>
          </a:lstStyle>
          <a:p>
            <a:r>
              <a:t>Title Text</a:t>
            </a:r>
          </a:p>
        </p:txBody>
      </p:sp>
      <p:sp>
        <p:nvSpPr>
          <p:cNvPr id="10107" name="Body Level One…"/>
          <p:cNvSpPr txBox="1">
            <a:spLocks noGrp="1"/>
          </p:cNvSpPr>
          <p:nvPr>
            <p:ph type="body" sz="quarter" idx="1"/>
          </p:nvPr>
        </p:nvSpPr>
        <p:spPr>
          <a:xfrm>
            <a:off x="5181603" y="4038600"/>
            <a:ext cx="3960814" cy="1752600"/>
          </a:xfrm>
          <a:prstGeom prst="rect">
            <a:avLst/>
          </a:prstGeom>
        </p:spPr>
        <p:txBody>
          <a:bodyPr lIns="46010" tIns="46010" rIns="46010" bIns="46010" anchor="ctr">
            <a:normAutofit/>
          </a:bodyPr>
          <a:lstStyle>
            <a:lvl1pPr marL="0" indent="0" algn="ctr">
              <a:buSzTx/>
              <a:buNone/>
              <a:defRPr>
                <a:solidFill>
                  <a:srgbClr val="786950"/>
                </a:solidFill>
              </a:defRPr>
            </a:lvl1pPr>
            <a:lvl2pPr marL="783312" indent="-326379" algn="ctr">
              <a:buSzPct val="95000"/>
              <a:buChar char="–"/>
              <a:defRPr>
                <a:solidFill>
                  <a:srgbClr val="786950"/>
                </a:solidFill>
              </a:defRPr>
            </a:lvl2pPr>
            <a:lvl3pPr marL="1218488" indent="-304620" algn="ctr">
              <a:defRPr>
                <a:solidFill>
                  <a:srgbClr val="786950"/>
                </a:solidFill>
              </a:defRPr>
            </a:lvl3pPr>
            <a:lvl4pPr marL="1736343" indent="-365544" algn="ctr">
              <a:buChar char="–"/>
              <a:defRPr>
                <a:solidFill>
                  <a:srgbClr val="786950"/>
                </a:solidFill>
              </a:defRPr>
            </a:lvl4pPr>
            <a:lvl5pPr marL="2193276" indent="-365543" algn="ctr">
              <a:buChar char="•"/>
              <a:defRPr>
                <a:solidFill>
                  <a:srgbClr val="786950"/>
                </a:solidFill>
              </a:defRPr>
            </a:lvl5pPr>
          </a:lstStyle>
          <a:p>
            <a:r>
              <a:t>Body Level One</a:t>
            </a:r>
          </a:p>
          <a:p>
            <a:pPr lvl="1"/>
            <a:r>
              <a:t>Body Level Two</a:t>
            </a:r>
          </a:p>
          <a:p>
            <a:pPr lvl="2"/>
            <a:r>
              <a:t>Body Level Three</a:t>
            </a:r>
          </a:p>
          <a:p>
            <a:pPr lvl="3"/>
            <a:r>
              <a:t>Body Level Four</a:t>
            </a:r>
          </a:p>
          <a:p>
            <a:pPr lvl="4"/>
            <a:r>
              <a:t>Body Level Five</a:t>
            </a:r>
          </a:p>
        </p:txBody>
      </p:sp>
      <p:sp>
        <p:nvSpPr>
          <p:cNvPr id="10108" name="Slide Number"/>
          <p:cNvSpPr txBox="1">
            <a:spLocks noGrp="1"/>
          </p:cNvSpPr>
          <p:nvPr>
            <p:ph type="sldNum" sz="quarter" idx="2"/>
          </p:nvPr>
        </p:nvSpPr>
        <p:spPr>
          <a:xfrm>
            <a:off x="8176314" y="6248400"/>
            <a:ext cx="281887" cy="287033"/>
          </a:xfrm>
          <a:prstGeom prst="rect">
            <a:avLst/>
          </a:prstGeom>
        </p:spPr>
        <p:txBody>
          <a:bodyPr lIns="45692" tIns="45692" rIns="45692" bIns="45692" anchor="t"/>
          <a:lstStyle>
            <a:lvl1pPr algn="r">
              <a:spcBef>
                <a:spcPts val="800"/>
              </a:spcBef>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80851929"/>
      </p:ext>
    </p:extLst>
  </p:cSld>
  <p:clrMapOvr>
    <a:masterClrMapping/>
  </p:clrMapOvr>
  <p:transition spd="med"/>
</p:sldLayout>
</file>

<file path=ppt/slideLayouts/slideLayout733.xml><?xml version="1.0" encoding="utf-8"?>
<p:sldLayout xmlns:a="http://schemas.openxmlformats.org/drawingml/2006/main" xmlns:r="http://schemas.openxmlformats.org/officeDocument/2006/relationships" xmlns:p="http://schemas.openxmlformats.org/presentationml/2006/main" showMasterSp="0" type="tx">
  <p:cSld name="71_Title and Content">
    <p:bg>
      <p:bgPr>
        <a:solidFill>
          <a:srgbClr val="E9E2B6"/>
        </a:solidFill>
        <a:effectLst/>
      </p:bgPr>
    </p:bg>
    <p:spTree>
      <p:nvGrpSpPr>
        <p:cNvPr id="1" name=""/>
        <p:cNvGrpSpPr/>
        <p:nvPr/>
      </p:nvGrpSpPr>
      <p:grpSpPr>
        <a:xfrm>
          <a:off x="0" y="0"/>
          <a:ext cx="0" cy="0"/>
          <a:chOff x="0" y="0"/>
          <a:chExt cx="0" cy="0"/>
        </a:xfrm>
      </p:grpSpPr>
      <p:pic>
        <p:nvPicPr>
          <p:cNvPr id="10115" name="Picture 6" descr="Picture 6"/>
          <p:cNvPicPr>
            <a:picLocks noChangeAspect="1"/>
          </p:cNvPicPr>
          <p:nvPr/>
        </p:nvPicPr>
        <p:blipFill>
          <a:blip r:embed="rId2" cstate="print"/>
          <a:stretch>
            <a:fillRect/>
          </a:stretch>
        </p:blipFill>
        <p:spPr>
          <a:xfrm>
            <a:off x="0" y="0"/>
            <a:ext cx="1219200" cy="6858000"/>
          </a:xfrm>
          <a:prstGeom prst="rect">
            <a:avLst/>
          </a:prstGeom>
          <a:ln w="12700">
            <a:miter lim="400000"/>
          </a:ln>
        </p:spPr>
      </p:pic>
      <p:sp>
        <p:nvSpPr>
          <p:cNvPr id="10116" name="Title Text"/>
          <p:cNvSpPr txBox="1">
            <a:spLocks noGrp="1"/>
          </p:cNvSpPr>
          <p:nvPr>
            <p:ph type="title"/>
          </p:nvPr>
        </p:nvSpPr>
        <p:spPr>
          <a:xfrm>
            <a:off x="1371600" y="533400"/>
            <a:ext cx="7543800" cy="1143000"/>
          </a:xfrm>
          <a:prstGeom prst="rect">
            <a:avLst/>
          </a:prstGeom>
        </p:spPr>
        <p:txBody>
          <a:bodyPr lIns="46010" tIns="46010" rIns="46010" bIns="46010" anchor="ctr"/>
          <a:lstStyle>
            <a:lvl1pPr algn="ctr">
              <a:defRPr>
                <a:solidFill>
                  <a:srgbClr val="996600"/>
                </a:solidFill>
              </a:defRPr>
            </a:lvl1pPr>
          </a:lstStyle>
          <a:p>
            <a:r>
              <a:t>Title Text</a:t>
            </a:r>
          </a:p>
        </p:txBody>
      </p:sp>
      <p:sp>
        <p:nvSpPr>
          <p:cNvPr id="10117" name="Body Level One…"/>
          <p:cNvSpPr txBox="1">
            <a:spLocks noGrp="1"/>
          </p:cNvSpPr>
          <p:nvPr>
            <p:ph type="body" idx="1"/>
          </p:nvPr>
        </p:nvSpPr>
        <p:spPr>
          <a:xfrm>
            <a:off x="1371600" y="1981200"/>
            <a:ext cx="7620000" cy="4114800"/>
          </a:xfrm>
          <a:prstGeom prst="rect">
            <a:avLst/>
          </a:prstGeom>
        </p:spPr>
        <p:txBody>
          <a:bodyPr lIns="45692" tIns="45692" rIns="45692" bIns="45692">
            <a:normAutofit/>
          </a:bodyPr>
          <a:lstStyle>
            <a:lvl1pPr marL="342698" indent="-342698">
              <a:buClr>
                <a:srgbClr val="996600"/>
              </a:buClr>
              <a:buChar char="⬥"/>
            </a:lvl1pPr>
            <a:lvl2pPr marL="783312" indent="-326379">
              <a:buClr>
                <a:srgbClr val="996600"/>
              </a:buClr>
              <a:buSzPct val="95000"/>
              <a:buChar char="–"/>
            </a:lvl2pPr>
            <a:lvl3pPr marL="1218488" indent="-304620">
              <a:buClr>
                <a:srgbClr val="996600"/>
              </a:buClr>
            </a:lvl3pPr>
            <a:lvl4pPr marL="1736343" indent="-365544">
              <a:buClr>
                <a:srgbClr val="996600"/>
              </a:buClr>
              <a:buChar char="–"/>
            </a:lvl4pPr>
            <a:lvl5pPr marL="2193276" indent="-365543">
              <a:buClr>
                <a:srgbClr val="996600"/>
              </a:buClr>
              <a:buChar char="•"/>
            </a:lvl5pPr>
          </a:lstStyle>
          <a:p>
            <a:r>
              <a:t>Body Level One</a:t>
            </a:r>
          </a:p>
          <a:p>
            <a:pPr lvl="1"/>
            <a:r>
              <a:t>Body Level Two</a:t>
            </a:r>
          </a:p>
          <a:p>
            <a:pPr lvl="2"/>
            <a:r>
              <a:t>Body Level Three</a:t>
            </a:r>
          </a:p>
          <a:p>
            <a:pPr lvl="3"/>
            <a:r>
              <a:t>Body Level Four</a:t>
            </a:r>
          </a:p>
          <a:p>
            <a:pPr lvl="4"/>
            <a:r>
              <a:t>Body Level Five</a:t>
            </a:r>
          </a:p>
        </p:txBody>
      </p:sp>
      <p:sp>
        <p:nvSpPr>
          <p:cNvPr id="10118" name="Slide Number"/>
          <p:cNvSpPr txBox="1">
            <a:spLocks noGrp="1"/>
          </p:cNvSpPr>
          <p:nvPr>
            <p:ph type="sldNum" sz="quarter" idx="2"/>
          </p:nvPr>
        </p:nvSpPr>
        <p:spPr>
          <a:xfrm>
            <a:off x="8862114" y="6248400"/>
            <a:ext cx="281887" cy="287033"/>
          </a:xfrm>
          <a:prstGeom prst="rect">
            <a:avLst/>
          </a:prstGeom>
        </p:spPr>
        <p:txBody>
          <a:bodyPr lIns="45692" tIns="45692" rIns="45692" bIns="45692" anchor="t"/>
          <a:lstStyle>
            <a:lvl1pPr algn="r">
              <a:spcBef>
                <a:spcPts val="800"/>
              </a:spcBef>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150022772"/>
      </p:ext>
    </p:extLst>
  </p:cSld>
  <p:clrMapOvr>
    <a:masterClrMapping/>
  </p:clrMapOvr>
  <p:transition spd="med"/>
</p:sldLayout>
</file>

<file path=ppt/slideLayouts/slideLayout734.xml><?xml version="1.0" encoding="utf-8"?>
<p:sldLayout xmlns:a="http://schemas.openxmlformats.org/drawingml/2006/main" xmlns:r="http://schemas.openxmlformats.org/officeDocument/2006/relationships" xmlns:p="http://schemas.openxmlformats.org/presentationml/2006/main" showMasterSp="0" type="tx">
  <p:cSld name="64_Section Header">
    <p:bg>
      <p:bgPr>
        <a:solidFill>
          <a:srgbClr val="E9E2B6"/>
        </a:solidFill>
        <a:effectLst/>
      </p:bgPr>
    </p:bg>
    <p:spTree>
      <p:nvGrpSpPr>
        <p:cNvPr id="1" name=""/>
        <p:cNvGrpSpPr/>
        <p:nvPr/>
      </p:nvGrpSpPr>
      <p:grpSpPr>
        <a:xfrm>
          <a:off x="0" y="0"/>
          <a:ext cx="0" cy="0"/>
          <a:chOff x="0" y="0"/>
          <a:chExt cx="0" cy="0"/>
        </a:xfrm>
      </p:grpSpPr>
      <p:pic>
        <p:nvPicPr>
          <p:cNvPr id="10125" name="Picture 6" descr="Picture 6"/>
          <p:cNvPicPr>
            <a:picLocks noChangeAspect="1"/>
          </p:cNvPicPr>
          <p:nvPr/>
        </p:nvPicPr>
        <p:blipFill>
          <a:blip r:embed="rId2" cstate="print"/>
          <a:stretch>
            <a:fillRect/>
          </a:stretch>
        </p:blipFill>
        <p:spPr>
          <a:xfrm>
            <a:off x="0" y="0"/>
            <a:ext cx="1219200" cy="6858000"/>
          </a:xfrm>
          <a:prstGeom prst="rect">
            <a:avLst/>
          </a:prstGeom>
          <a:ln w="12700">
            <a:miter lim="400000"/>
          </a:ln>
        </p:spPr>
      </p:pic>
      <p:sp>
        <p:nvSpPr>
          <p:cNvPr id="10126" name="Title Text"/>
          <p:cNvSpPr txBox="1">
            <a:spLocks noGrp="1"/>
          </p:cNvSpPr>
          <p:nvPr>
            <p:ph type="title"/>
          </p:nvPr>
        </p:nvSpPr>
        <p:spPr>
          <a:xfrm>
            <a:off x="722312" y="4406906"/>
            <a:ext cx="7772401" cy="1362076"/>
          </a:xfrm>
          <a:prstGeom prst="rect">
            <a:avLst/>
          </a:prstGeom>
        </p:spPr>
        <p:txBody>
          <a:bodyPr lIns="46010" tIns="46010" rIns="46010" bIns="46010" anchor="t"/>
          <a:lstStyle>
            <a:lvl1pPr>
              <a:defRPr sz="4000" b="1" cap="all">
                <a:solidFill>
                  <a:srgbClr val="996600"/>
                </a:solidFill>
              </a:defRPr>
            </a:lvl1pPr>
          </a:lstStyle>
          <a:p>
            <a:r>
              <a:t>Title Text</a:t>
            </a:r>
          </a:p>
        </p:txBody>
      </p:sp>
      <p:sp>
        <p:nvSpPr>
          <p:cNvPr id="10127" name="Body Level One…"/>
          <p:cNvSpPr txBox="1">
            <a:spLocks noGrp="1"/>
          </p:cNvSpPr>
          <p:nvPr>
            <p:ph type="body" sz="quarter" idx="1"/>
          </p:nvPr>
        </p:nvSpPr>
        <p:spPr>
          <a:xfrm>
            <a:off x="722312" y="2906713"/>
            <a:ext cx="7772401" cy="1500188"/>
          </a:xfrm>
          <a:prstGeom prst="rect">
            <a:avLst/>
          </a:prstGeom>
        </p:spPr>
        <p:txBody>
          <a:bodyPr lIns="45692" tIns="45692" rIns="45692" bIns="45692" anchor="b">
            <a:normAutofit/>
          </a:bodyPr>
          <a:lstStyle>
            <a:lvl1pPr marL="0" indent="0">
              <a:spcBef>
                <a:spcPts val="400"/>
              </a:spcBef>
              <a:buSzTx/>
              <a:buNone/>
              <a:defRPr sz="2000"/>
            </a:lvl1pPr>
            <a:lvl2pPr marL="0" indent="456933">
              <a:spcBef>
                <a:spcPts val="400"/>
              </a:spcBef>
              <a:buSzTx/>
              <a:buNone/>
              <a:defRPr sz="2000"/>
            </a:lvl2pPr>
            <a:lvl3pPr marL="0" indent="913864">
              <a:spcBef>
                <a:spcPts val="400"/>
              </a:spcBef>
              <a:buSzTx/>
              <a:buNone/>
              <a:defRPr sz="2000"/>
            </a:lvl3pPr>
            <a:lvl4pPr marL="0" indent="1370798">
              <a:spcBef>
                <a:spcPts val="400"/>
              </a:spcBef>
              <a:buSzTx/>
              <a:buNone/>
              <a:defRPr sz="2000"/>
            </a:lvl4pPr>
            <a:lvl5pPr marL="0" indent="1827731">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10128" name="Slide Number"/>
          <p:cNvSpPr txBox="1">
            <a:spLocks noGrp="1"/>
          </p:cNvSpPr>
          <p:nvPr>
            <p:ph type="sldNum" sz="quarter" idx="2"/>
          </p:nvPr>
        </p:nvSpPr>
        <p:spPr>
          <a:xfrm>
            <a:off x="8862114" y="6248400"/>
            <a:ext cx="281887" cy="287033"/>
          </a:xfrm>
          <a:prstGeom prst="rect">
            <a:avLst/>
          </a:prstGeom>
        </p:spPr>
        <p:txBody>
          <a:bodyPr lIns="45692" tIns="45692" rIns="45692" bIns="45692" anchor="t"/>
          <a:lstStyle>
            <a:lvl1pPr algn="r">
              <a:spcBef>
                <a:spcPts val="800"/>
              </a:spcBef>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325600322"/>
      </p:ext>
    </p:extLst>
  </p:cSld>
  <p:clrMapOvr>
    <a:masterClrMapping/>
  </p:clrMapOvr>
  <p:transition spd="med"/>
</p:sldLayout>
</file>

<file path=ppt/slideLayouts/slideLayout735.xml><?xml version="1.0" encoding="utf-8"?>
<p:sldLayout xmlns:a="http://schemas.openxmlformats.org/drawingml/2006/main" xmlns:r="http://schemas.openxmlformats.org/officeDocument/2006/relationships" xmlns:p="http://schemas.openxmlformats.org/presentationml/2006/main" showMasterSp="0" type="tx">
  <p:cSld name="65_Two Content">
    <p:bg>
      <p:bgPr>
        <a:solidFill>
          <a:srgbClr val="E9E2B6"/>
        </a:solidFill>
        <a:effectLst/>
      </p:bgPr>
    </p:bg>
    <p:spTree>
      <p:nvGrpSpPr>
        <p:cNvPr id="1" name=""/>
        <p:cNvGrpSpPr/>
        <p:nvPr/>
      </p:nvGrpSpPr>
      <p:grpSpPr>
        <a:xfrm>
          <a:off x="0" y="0"/>
          <a:ext cx="0" cy="0"/>
          <a:chOff x="0" y="0"/>
          <a:chExt cx="0" cy="0"/>
        </a:xfrm>
      </p:grpSpPr>
      <p:pic>
        <p:nvPicPr>
          <p:cNvPr id="10135" name="Picture 6" descr="Picture 6"/>
          <p:cNvPicPr>
            <a:picLocks noChangeAspect="1"/>
          </p:cNvPicPr>
          <p:nvPr/>
        </p:nvPicPr>
        <p:blipFill>
          <a:blip r:embed="rId2" cstate="print"/>
          <a:stretch>
            <a:fillRect/>
          </a:stretch>
        </p:blipFill>
        <p:spPr>
          <a:xfrm>
            <a:off x="0" y="0"/>
            <a:ext cx="1219200" cy="6858000"/>
          </a:xfrm>
          <a:prstGeom prst="rect">
            <a:avLst/>
          </a:prstGeom>
          <a:ln w="12700">
            <a:miter lim="400000"/>
          </a:ln>
        </p:spPr>
      </p:pic>
      <p:sp>
        <p:nvSpPr>
          <p:cNvPr id="10136" name="Title Text"/>
          <p:cNvSpPr txBox="1">
            <a:spLocks noGrp="1"/>
          </p:cNvSpPr>
          <p:nvPr>
            <p:ph type="title"/>
          </p:nvPr>
        </p:nvSpPr>
        <p:spPr>
          <a:xfrm>
            <a:off x="1371600" y="533400"/>
            <a:ext cx="7543800" cy="1143000"/>
          </a:xfrm>
          <a:prstGeom prst="rect">
            <a:avLst/>
          </a:prstGeom>
        </p:spPr>
        <p:txBody>
          <a:bodyPr lIns="46010" tIns="46010" rIns="46010" bIns="46010" anchor="ctr"/>
          <a:lstStyle>
            <a:lvl1pPr algn="ctr">
              <a:defRPr>
                <a:solidFill>
                  <a:srgbClr val="996600"/>
                </a:solidFill>
              </a:defRPr>
            </a:lvl1pPr>
          </a:lstStyle>
          <a:p>
            <a:r>
              <a:t>Title Text</a:t>
            </a:r>
          </a:p>
        </p:txBody>
      </p:sp>
      <p:sp>
        <p:nvSpPr>
          <p:cNvPr id="10137" name="Body Level One…"/>
          <p:cNvSpPr txBox="1">
            <a:spLocks noGrp="1"/>
          </p:cNvSpPr>
          <p:nvPr>
            <p:ph type="body" sz="half" idx="1"/>
          </p:nvPr>
        </p:nvSpPr>
        <p:spPr>
          <a:xfrm>
            <a:off x="1371600" y="1981200"/>
            <a:ext cx="3733800" cy="4114800"/>
          </a:xfrm>
          <a:prstGeom prst="rect">
            <a:avLst/>
          </a:prstGeom>
        </p:spPr>
        <p:txBody>
          <a:bodyPr lIns="45692" tIns="45692" rIns="45692" bIns="45692">
            <a:normAutofit/>
          </a:bodyPr>
          <a:lstStyle>
            <a:lvl1pPr marL="342698" indent="-342698">
              <a:spcBef>
                <a:spcPts val="600"/>
              </a:spcBef>
              <a:buClr>
                <a:srgbClr val="996600"/>
              </a:buClr>
              <a:buChar char="⬥"/>
              <a:defRPr sz="2800"/>
            </a:lvl1pPr>
            <a:lvl2pPr marL="790112" indent="-333179">
              <a:spcBef>
                <a:spcPts val="600"/>
              </a:spcBef>
              <a:buClr>
                <a:srgbClr val="996600"/>
              </a:buClr>
              <a:buSzPct val="95000"/>
              <a:buChar char="–"/>
              <a:defRPr sz="2800"/>
            </a:lvl2pPr>
            <a:lvl3pPr marL="1233718" indent="-319851">
              <a:spcBef>
                <a:spcPts val="600"/>
              </a:spcBef>
              <a:buClr>
                <a:srgbClr val="996600"/>
              </a:buClr>
              <a:defRPr sz="2800"/>
            </a:lvl3pPr>
            <a:lvl4pPr marL="1726189" indent="-355390">
              <a:spcBef>
                <a:spcPts val="600"/>
              </a:spcBef>
              <a:buClr>
                <a:srgbClr val="996600"/>
              </a:buClr>
              <a:buChar char="–"/>
              <a:defRPr sz="2800"/>
            </a:lvl4pPr>
            <a:lvl5pPr marL="2183121" indent="-355389">
              <a:spcBef>
                <a:spcPts val="600"/>
              </a:spcBef>
              <a:buClr>
                <a:srgbClr val="996600"/>
              </a:buClr>
              <a:buChar char="•"/>
              <a:defRPr sz="2800"/>
            </a:lvl5pPr>
          </a:lstStyle>
          <a:p>
            <a:r>
              <a:t>Body Level One</a:t>
            </a:r>
          </a:p>
          <a:p>
            <a:pPr lvl="1"/>
            <a:r>
              <a:t>Body Level Two</a:t>
            </a:r>
          </a:p>
          <a:p>
            <a:pPr lvl="2"/>
            <a:r>
              <a:t>Body Level Three</a:t>
            </a:r>
          </a:p>
          <a:p>
            <a:pPr lvl="3"/>
            <a:r>
              <a:t>Body Level Four</a:t>
            </a:r>
          </a:p>
          <a:p>
            <a:pPr lvl="4"/>
            <a:r>
              <a:t>Body Level Five</a:t>
            </a:r>
          </a:p>
        </p:txBody>
      </p:sp>
      <p:sp>
        <p:nvSpPr>
          <p:cNvPr id="10138" name="Slide Number"/>
          <p:cNvSpPr txBox="1">
            <a:spLocks noGrp="1"/>
          </p:cNvSpPr>
          <p:nvPr>
            <p:ph type="sldNum" sz="quarter" idx="2"/>
          </p:nvPr>
        </p:nvSpPr>
        <p:spPr>
          <a:xfrm>
            <a:off x="8862114" y="6248400"/>
            <a:ext cx="281887" cy="287033"/>
          </a:xfrm>
          <a:prstGeom prst="rect">
            <a:avLst/>
          </a:prstGeom>
        </p:spPr>
        <p:txBody>
          <a:bodyPr lIns="45692" tIns="45692" rIns="45692" bIns="45692" anchor="t"/>
          <a:lstStyle>
            <a:lvl1pPr algn="r">
              <a:spcBef>
                <a:spcPts val="800"/>
              </a:spcBef>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878828729"/>
      </p:ext>
    </p:extLst>
  </p:cSld>
  <p:clrMapOvr>
    <a:masterClrMapping/>
  </p:clrMapOvr>
  <p:transition spd="med"/>
</p:sldLayout>
</file>

<file path=ppt/slideLayouts/slideLayout736.xml><?xml version="1.0" encoding="utf-8"?>
<p:sldLayout xmlns:a="http://schemas.openxmlformats.org/drawingml/2006/main" xmlns:r="http://schemas.openxmlformats.org/officeDocument/2006/relationships" xmlns:p="http://schemas.openxmlformats.org/presentationml/2006/main" showMasterSp="0" type="tx">
  <p:cSld name="65_Comparison">
    <p:bg>
      <p:bgPr>
        <a:solidFill>
          <a:srgbClr val="E9E2B6"/>
        </a:solidFill>
        <a:effectLst/>
      </p:bgPr>
    </p:bg>
    <p:spTree>
      <p:nvGrpSpPr>
        <p:cNvPr id="1" name=""/>
        <p:cNvGrpSpPr/>
        <p:nvPr/>
      </p:nvGrpSpPr>
      <p:grpSpPr>
        <a:xfrm>
          <a:off x="0" y="0"/>
          <a:ext cx="0" cy="0"/>
          <a:chOff x="0" y="0"/>
          <a:chExt cx="0" cy="0"/>
        </a:xfrm>
      </p:grpSpPr>
      <p:pic>
        <p:nvPicPr>
          <p:cNvPr id="10145" name="Picture 6" descr="Picture 6"/>
          <p:cNvPicPr>
            <a:picLocks noChangeAspect="1"/>
          </p:cNvPicPr>
          <p:nvPr/>
        </p:nvPicPr>
        <p:blipFill>
          <a:blip r:embed="rId2" cstate="print"/>
          <a:stretch>
            <a:fillRect/>
          </a:stretch>
        </p:blipFill>
        <p:spPr>
          <a:xfrm>
            <a:off x="0" y="0"/>
            <a:ext cx="1219200" cy="6858000"/>
          </a:xfrm>
          <a:prstGeom prst="rect">
            <a:avLst/>
          </a:prstGeom>
          <a:ln w="12700">
            <a:miter lim="400000"/>
          </a:ln>
        </p:spPr>
      </p:pic>
      <p:sp>
        <p:nvSpPr>
          <p:cNvPr id="10146" name="Title Text"/>
          <p:cNvSpPr txBox="1">
            <a:spLocks noGrp="1"/>
          </p:cNvSpPr>
          <p:nvPr>
            <p:ph type="title"/>
          </p:nvPr>
        </p:nvSpPr>
        <p:spPr>
          <a:xfrm>
            <a:off x="457200" y="274638"/>
            <a:ext cx="8229600" cy="1143001"/>
          </a:xfrm>
          <a:prstGeom prst="rect">
            <a:avLst/>
          </a:prstGeom>
        </p:spPr>
        <p:txBody>
          <a:bodyPr lIns="46010" tIns="46010" rIns="46010" bIns="46010" anchor="ctr"/>
          <a:lstStyle>
            <a:lvl1pPr algn="ctr">
              <a:defRPr>
                <a:solidFill>
                  <a:srgbClr val="996600"/>
                </a:solidFill>
              </a:defRPr>
            </a:lvl1pPr>
          </a:lstStyle>
          <a:p>
            <a:r>
              <a:t>Title Text</a:t>
            </a:r>
          </a:p>
        </p:txBody>
      </p:sp>
      <p:sp>
        <p:nvSpPr>
          <p:cNvPr id="10147" name="Body Level One…"/>
          <p:cNvSpPr txBox="1">
            <a:spLocks noGrp="1"/>
          </p:cNvSpPr>
          <p:nvPr>
            <p:ph type="body" sz="quarter" idx="1"/>
          </p:nvPr>
        </p:nvSpPr>
        <p:spPr>
          <a:xfrm>
            <a:off x="457201" y="1535112"/>
            <a:ext cx="4040188" cy="639763"/>
          </a:xfrm>
          <a:prstGeom prst="rect">
            <a:avLst/>
          </a:prstGeom>
        </p:spPr>
        <p:txBody>
          <a:bodyPr lIns="45692" tIns="45692" rIns="45692" bIns="45692" anchor="b">
            <a:normAutofit/>
          </a:bodyPr>
          <a:lstStyle>
            <a:lvl1pPr marL="0" indent="0">
              <a:spcBef>
                <a:spcPts val="500"/>
              </a:spcBef>
              <a:buSzTx/>
              <a:buNone/>
              <a:defRPr sz="2400" b="1"/>
            </a:lvl1pPr>
            <a:lvl2pPr marL="0" indent="456933">
              <a:spcBef>
                <a:spcPts val="500"/>
              </a:spcBef>
              <a:buSzTx/>
              <a:buNone/>
              <a:defRPr sz="2400" b="1"/>
            </a:lvl2pPr>
            <a:lvl3pPr marL="0" indent="913864">
              <a:spcBef>
                <a:spcPts val="500"/>
              </a:spcBef>
              <a:buSzTx/>
              <a:buNone/>
              <a:defRPr sz="2400" b="1"/>
            </a:lvl3pPr>
            <a:lvl4pPr marL="0" indent="1370798">
              <a:spcBef>
                <a:spcPts val="500"/>
              </a:spcBef>
              <a:buSzTx/>
              <a:buNone/>
              <a:defRPr sz="2400" b="1"/>
            </a:lvl4pPr>
            <a:lvl5pPr marL="0" indent="1827731">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10148" name="Text Placeholder 4"/>
          <p:cNvSpPr>
            <a:spLocks noGrp="1"/>
          </p:cNvSpPr>
          <p:nvPr>
            <p:ph type="body" sz="quarter" idx="21"/>
          </p:nvPr>
        </p:nvSpPr>
        <p:spPr>
          <a:xfrm>
            <a:off x="4645030" y="1535112"/>
            <a:ext cx="4041776" cy="639763"/>
          </a:xfrm>
          <a:prstGeom prst="rect">
            <a:avLst/>
          </a:prstGeom>
        </p:spPr>
        <p:txBody>
          <a:bodyPr lIns="45692" tIns="45692" rIns="45692" bIns="45692" anchor="b">
            <a:normAutofit/>
          </a:bodyPr>
          <a:lstStyle/>
          <a:p>
            <a:pPr marL="0" indent="0">
              <a:spcBef>
                <a:spcPts val="500"/>
              </a:spcBef>
              <a:buSzTx/>
              <a:buNone/>
              <a:defRPr sz="2400" b="1"/>
            </a:pPr>
            <a:endParaRPr/>
          </a:p>
        </p:txBody>
      </p:sp>
      <p:sp>
        <p:nvSpPr>
          <p:cNvPr id="10149" name="Slide Number"/>
          <p:cNvSpPr txBox="1">
            <a:spLocks noGrp="1"/>
          </p:cNvSpPr>
          <p:nvPr>
            <p:ph type="sldNum" sz="quarter" idx="2"/>
          </p:nvPr>
        </p:nvSpPr>
        <p:spPr>
          <a:xfrm>
            <a:off x="8862114" y="6248400"/>
            <a:ext cx="281887" cy="287033"/>
          </a:xfrm>
          <a:prstGeom prst="rect">
            <a:avLst/>
          </a:prstGeom>
        </p:spPr>
        <p:txBody>
          <a:bodyPr lIns="45692" tIns="45692" rIns="45692" bIns="45692" anchor="t"/>
          <a:lstStyle>
            <a:lvl1pPr algn="r">
              <a:spcBef>
                <a:spcPts val="800"/>
              </a:spcBef>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791685494"/>
      </p:ext>
    </p:extLst>
  </p:cSld>
  <p:clrMapOvr>
    <a:masterClrMapping/>
  </p:clrMapOvr>
  <p:transition spd="med"/>
</p:sldLayout>
</file>

<file path=ppt/slideLayouts/slideLayout737.xml><?xml version="1.0" encoding="utf-8"?>
<p:sldLayout xmlns:a="http://schemas.openxmlformats.org/drawingml/2006/main" xmlns:r="http://schemas.openxmlformats.org/officeDocument/2006/relationships" xmlns:p="http://schemas.openxmlformats.org/presentationml/2006/main" showMasterSp="0" type="tx">
  <p:cSld name="66_Title Only">
    <p:bg>
      <p:bgPr>
        <a:solidFill>
          <a:srgbClr val="E9E2B6"/>
        </a:solidFill>
        <a:effectLst/>
      </p:bgPr>
    </p:bg>
    <p:spTree>
      <p:nvGrpSpPr>
        <p:cNvPr id="1" name=""/>
        <p:cNvGrpSpPr/>
        <p:nvPr/>
      </p:nvGrpSpPr>
      <p:grpSpPr>
        <a:xfrm>
          <a:off x="0" y="0"/>
          <a:ext cx="0" cy="0"/>
          <a:chOff x="0" y="0"/>
          <a:chExt cx="0" cy="0"/>
        </a:xfrm>
      </p:grpSpPr>
      <p:pic>
        <p:nvPicPr>
          <p:cNvPr id="10156" name="Picture 6" descr="Picture 6"/>
          <p:cNvPicPr>
            <a:picLocks noChangeAspect="1"/>
          </p:cNvPicPr>
          <p:nvPr/>
        </p:nvPicPr>
        <p:blipFill>
          <a:blip r:embed="rId2" cstate="print"/>
          <a:stretch>
            <a:fillRect/>
          </a:stretch>
        </p:blipFill>
        <p:spPr>
          <a:xfrm>
            <a:off x="0" y="0"/>
            <a:ext cx="1219200" cy="6858000"/>
          </a:xfrm>
          <a:prstGeom prst="rect">
            <a:avLst/>
          </a:prstGeom>
          <a:ln w="12700">
            <a:miter lim="400000"/>
          </a:ln>
        </p:spPr>
      </p:pic>
      <p:sp>
        <p:nvSpPr>
          <p:cNvPr id="10157" name="Title Text"/>
          <p:cNvSpPr txBox="1">
            <a:spLocks noGrp="1"/>
          </p:cNvSpPr>
          <p:nvPr>
            <p:ph type="title"/>
          </p:nvPr>
        </p:nvSpPr>
        <p:spPr>
          <a:xfrm>
            <a:off x="1371600" y="533400"/>
            <a:ext cx="7543800" cy="1143000"/>
          </a:xfrm>
          <a:prstGeom prst="rect">
            <a:avLst/>
          </a:prstGeom>
        </p:spPr>
        <p:txBody>
          <a:bodyPr lIns="46010" tIns="46010" rIns="46010" bIns="46010" anchor="ctr"/>
          <a:lstStyle>
            <a:lvl1pPr algn="ctr">
              <a:defRPr>
                <a:solidFill>
                  <a:srgbClr val="996600"/>
                </a:solidFill>
              </a:defRPr>
            </a:lvl1pPr>
          </a:lstStyle>
          <a:p>
            <a:r>
              <a:t>Title Text</a:t>
            </a:r>
          </a:p>
        </p:txBody>
      </p:sp>
      <p:sp>
        <p:nvSpPr>
          <p:cNvPr id="10158" name="Slide Number"/>
          <p:cNvSpPr txBox="1">
            <a:spLocks noGrp="1"/>
          </p:cNvSpPr>
          <p:nvPr>
            <p:ph type="sldNum" sz="quarter" idx="2"/>
          </p:nvPr>
        </p:nvSpPr>
        <p:spPr>
          <a:xfrm>
            <a:off x="8862114" y="6248400"/>
            <a:ext cx="281887" cy="287033"/>
          </a:xfrm>
          <a:prstGeom prst="rect">
            <a:avLst/>
          </a:prstGeom>
        </p:spPr>
        <p:txBody>
          <a:bodyPr lIns="45692" tIns="45692" rIns="45692" bIns="45692" anchor="t"/>
          <a:lstStyle>
            <a:lvl1pPr algn="r">
              <a:spcBef>
                <a:spcPts val="800"/>
              </a:spcBef>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558120014"/>
      </p:ext>
    </p:extLst>
  </p:cSld>
  <p:clrMapOvr>
    <a:masterClrMapping/>
  </p:clrMapOvr>
  <p:transition spd="med"/>
</p:sldLayout>
</file>

<file path=ppt/slideLayouts/slideLayout738.xml><?xml version="1.0" encoding="utf-8"?>
<p:sldLayout xmlns:a="http://schemas.openxmlformats.org/drawingml/2006/main" xmlns:r="http://schemas.openxmlformats.org/officeDocument/2006/relationships" xmlns:p="http://schemas.openxmlformats.org/presentationml/2006/main" showMasterSp="0" type="tx">
  <p:cSld name="68_Blank">
    <p:bg>
      <p:bgPr>
        <a:solidFill>
          <a:srgbClr val="E9E2B6"/>
        </a:solidFill>
        <a:effectLst/>
      </p:bgPr>
    </p:bg>
    <p:spTree>
      <p:nvGrpSpPr>
        <p:cNvPr id="1" name=""/>
        <p:cNvGrpSpPr/>
        <p:nvPr/>
      </p:nvGrpSpPr>
      <p:grpSpPr>
        <a:xfrm>
          <a:off x="0" y="0"/>
          <a:ext cx="0" cy="0"/>
          <a:chOff x="0" y="0"/>
          <a:chExt cx="0" cy="0"/>
        </a:xfrm>
      </p:grpSpPr>
      <p:pic>
        <p:nvPicPr>
          <p:cNvPr id="10165" name="Picture 6" descr="Picture 6"/>
          <p:cNvPicPr>
            <a:picLocks noChangeAspect="1"/>
          </p:cNvPicPr>
          <p:nvPr/>
        </p:nvPicPr>
        <p:blipFill>
          <a:blip r:embed="rId2" cstate="print"/>
          <a:stretch>
            <a:fillRect/>
          </a:stretch>
        </p:blipFill>
        <p:spPr>
          <a:xfrm>
            <a:off x="0" y="0"/>
            <a:ext cx="1219200" cy="6858000"/>
          </a:xfrm>
          <a:prstGeom prst="rect">
            <a:avLst/>
          </a:prstGeom>
          <a:ln w="12700">
            <a:miter lim="400000"/>
          </a:ln>
        </p:spPr>
      </p:pic>
      <p:sp>
        <p:nvSpPr>
          <p:cNvPr id="10166" name="Slide Number"/>
          <p:cNvSpPr txBox="1">
            <a:spLocks noGrp="1"/>
          </p:cNvSpPr>
          <p:nvPr>
            <p:ph type="sldNum" sz="quarter" idx="2"/>
          </p:nvPr>
        </p:nvSpPr>
        <p:spPr>
          <a:xfrm>
            <a:off x="8862114" y="6248400"/>
            <a:ext cx="281887" cy="287033"/>
          </a:xfrm>
          <a:prstGeom prst="rect">
            <a:avLst/>
          </a:prstGeom>
        </p:spPr>
        <p:txBody>
          <a:bodyPr lIns="45692" tIns="45692" rIns="45692" bIns="45692" anchor="t"/>
          <a:lstStyle>
            <a:lvl1pPr algn="r">
              <a:spcBef>
                <a:spcPts val="800"/>
              </a:spcBef>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004608741"/>
      </p:ext>
    </p:extLst>
  </p:cSld>
  <p:clrMapOvr>
    <a:masterClrMapping/>
  </p:clrMapOvr>
  <p:transition spd="med"/>
</p:sldLayout>
</file>

<file path=ppt/slideLayouts/slideLayout739.xml><?xml version="1.0" encoding="utf-8"?>
<p:sldLayout xmlns:a="http://schemas.openxmlformats.org/drawingml/2006/main" xmlns:r="http://schemas.openxmlformats.org/officeDocument/2006/relationships" xmlns:p="http://schemas.openxmlformats.org/presentationml/2006/main" showMasterSp="0" type="tx">
  <p:cSld name="6_Blank 0">
    <p:bg>
      <p:bgPr>
        <a:solidFill>
          <a:srgbClr val="E9E2B6">
            <a:alpha val="0"/>
          </a:srgbClr>
        </a:solidFill>
        <a:effectLst/>
      </p:bgPr>
    </p:bg>
    <p:spTree>
      <p:nvGrpSpPr>
        <p:cNvPr id="1" name=""/>
        <p:cNvGrpSpPr/>
        <p:nvPr/>
      </p:nvGrpSpPr>
      <p:grpSpPr>
        <a:xfrm>
          <a:off x="0" y="0"/>
          <a:ext cx="0" cy="0"/>
          <a:chOff x="0" y="0"/>
          <a:chExt cx="0" cy="0"/>
        </a:xfrm>
      </p:grpSpPr>
      <p:sp>
        <p:nvSpPr>
          <p:cNvPr id="10173" name="Slide Number"/>
          <p:cNvSpPr txBox="1">
            <a:spLocks noGrp="1"/>
          </p:cNvSpPr>
          <p:nvPr>
            <p:ph type="sldNum" sz="quarter" idx="2"/>
          </p:nvPr>
        </p:nvSpPr>
        <p:spPr>
          <a:xfrm>
            <a:off x="8862114" y="6248400"/>
            <a:ext cx="281887" cy="287033"/>
          </a:xfrm>
          <a:prstGeom prst="rect">
            <a:avLst/>
          </a:prstGeom>
        </p:spPr>
        <p:txBody>
          <a:bodyPr lIns="45692" tIns="45692" rIns="45692" bIns="45692" anchor="t"/>
          <a:lstStyle>
            <a:lvl1pPr algn="r">
              <a:spcBef>
                <a:spcPts val="800"/>
              </a:spcBef>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971700620"/>
      </p:ext>
    </p:extLst>
  </p:cSld>
  <p:clrMapOvr>
    <a:masterClrMapping/>
  </p:clrMapOvr>
  <p:transition spd="med"/>
</p:sldLayout>
</file>

<file path=ppt/slideLayouts/slideLayout7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6"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183608D9-E17D-EF41-B855-0F776DCE407A}" type="slidenum">
              <a:rPr lang="en-US" smtClean="0"/>
              <a:pPr>
                <a:defRPr/>
              </a:pPr>
              <a:t>‹#›</a:t>
            </a:fld>
            <a:endParaRPr lang="en-US" dirty="0"/>
          </a:p>
        </p:txBody>
      </p:sp>
    </p:spTree>
    <p:extLst>
      <p:ext uri="{BB962C8B-B14F-4D97-AF65-F5344CB8AC3E}">
        <p14:creationId xmlns:p14="http://schemas.microsoft.com/office/powerpoint/2010/main" val="3451393744"/>
      </p:ext>
    </p:extLst>
  </p:cSld>
  <p:clrMapOvr>
    <a:masterClrMapping/>
  </p:clrMapOvr>
  <p:transition/>
</p:sldLayout>
</file>

<file path=ppt/slideLayouts/slideLayout740.xml><?xml version="1.0" encoding="utf-8"?>
<p:sldLayout xmlns:a="http://schemas.openxmlformats.org/drawingml/2006/main" xmlns:r="http://schemas.openxmlformats.org/officeDocument/2006/relationships" xmlns:p="http://schemas.openxmlformats.org/presentationml/2006/main" showMasterSp="0" type="tx">
  <p:cSld name="Blank 1">
    <p:bg>
      <p:bgPr>
        <a:solidFill>
          <a:srgbClr val="E9E2B6">
            <a:alpha val="0"/>
          </a:srgbClr>
        </a:solidFill>
        <a:effectLst/>
      </p:bgPr>
    </p:bg>
    <p:spTree>
      <p:nvGrpSpPr>
        <p:cNvPr id="1" name=""/>
        <p:cNvGrpSpPr/>
        <p:nvPr/>
      </p:nvGrpSpPr>
      <p:grpSpPr>
        <a:xfrm>
          <a:off x="0" y="0"/>
          <a:ext cx="0" cy="0"/>
          <a:chOff x="0" y="0"/>
          <a:chExt cx="0" cy="0"/>
        </a:xfrm>
      </p:grpSpPr>
      <p:pic>
        <p:nvPicPr>
          <p:cNvPr id="10180" name="Picture 6" descr="Picture 6"/>
          <p:cNvPicPr>
            <a:picLocks noChangeAspect="1"/>
          </p:cNvPicPr>
          <p:nvPr/>
        </p:nvPicPr>
        <p:blipFill>
          <a:blip r:embed="rId2" cstate="print"/>
          <a:stretch>
            <a:fillRect/>
          </a:stretch>
        </p:blipFill>
        <p:spPr>
          <a:xfrm>
            <a:off x="0" y="0"/>
            <a:ext cx="1219200" cy="6858000"/>
          </a:xfrm>
          <a:prstGeom prst="rect">
            <a:avLst/>
          </a:prstGeom>
          <a:ln w="12700">
            <a:miter lim="400000"/>
          </a:ln>
        </p:spPr>
      </p:pic>
      <p:sp>
        <p:nvSpPr>
          <p:cNvPr id="10181" name="Slide Number"/>
          <p:cNvSpPr txBox="1">
            <a:spLocks noGrp="1"/>
          </p:cNvSpPr>
          <p:nvPr>
            <p:ph type="sldNum" sz="quarter" idx="2"/>
          </p:nvPr>
        </p:nvSpPr>
        <p:spPr>
          <a:xfrm>
            <a:off x="8862114" y="6248400"/>
            <a:ext cx="281887" cy="287033"/>
          </a:xfrm>
          <a:prstGeom prst="rect">
            <a:avLst/>
          </a:prstGeom>
        </p:spPr>
        <p:txBody>
          <a:bodyPr lIns="45692" tIns="45692" rIns="45692" bIns="45692" anchor="t"/>
          <a:lstStyle>
            <a:lvl1pPr algn="r">
              <a:spcBef>
                <a:spcPts val="800"/>
              </a:spcBef>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406041773"/>
      </p:ext>
    </p:extLst>
  </p:cSld>
  <p:clrMapOvr>
    <a:masterClrMapping/>
  </p:clrMapOvr>
  <p:transition spd="med"/>
</p:sldLayout>
</file>

<file path=ppt/slideLayouts/slideLayout741.xml><?xml version="1.0" encoding="utf-8"?>
<p:sldLayout xmlns:a="http://schemas.openxmlformats.org/drawingml/2006/main" xmlns:r="http://schemas.openxmlformats.org/officeDocument/2006/relationships" xmlns:p="http://schemas.openxmlformats.org/presentationml/2006/main" showMasterSp="0" type="tx">
  <p:cSld name="65_Content with Caption">
    <p:bg>
      <p:bgPr>
        <a:solidFill>
          <a:srgbClr val="E9E2B6"/>
        </a:solidFill>
        <a:effectLst/>
      </p:bgPr>
    </p:bg>
    <p:spTree>
      <p:nvGrpSpPr>
        <p:cNvPr id="1" name=""/>
        <p:cNvGrpSpPr/>
        <p:nvPr/>
      </p:nvGrpSpPr>
      <p:grpSpPr>
        <a:xfrm>
          <a:off x="0" y="0"/>
          <a:ext cx="0" cy="0"/>
          <a:chOff x="0" y="0"/>
          <a:chExt cx="0" cy="0"/>
        </a:xfrm>
      </p:grpSpPr>
      <p:pic>
        <p:nvPicPr>
          <p:cNvPr id="10188" name="Picture 6" descr="Picture 6"/>
          <p:cNvPicPr>
            <a:picLocks noChangeAspect="1"/>
          </p:cNvPicPr>
          <p:nvPr/>
        </p:nvPicPr>
        <p:blipFill>
          <a:blip r:embed="rId2" cstate="print"/>
          <a:stretch>
            <a:fillRect/>
          </a:stretch>
        </p:blipFill>
        <p:spPr>
          <a:xfrm>
            <a:off x="0" y="0"/>
            <a:ext cx="1219200" cy="6858000"/>
          </a:xfrm>
          <a:prstGeom prst="rect">
            <a:avLst/>
          </a:prstGeom>
          <a:ln w="12700">
            <a:miter lim="400000"/>
          </a:ln>
        </p:spPr>
      </p:pic>
      <p:sp>
        <p:nvSpPr>
          <p:cNvPr id="10189" name="Title Text"/>
          <p:cNvSpPr txBox="1">
            <a:spLocks noGrp="1"/>
          </p:cNvSpPr>
          <p:nvPr>
            <p:ph type="title"/>
          </p:nvPr>
        </p:nvSpPr>
        <p:spPr>
          <a:xfrm>
            <a:off x="457204" y="273050"/>
            <a:ext cx="3008314" cy="1162050"/>
          </a:xfrm>
          <a:prstGeom prst="rect">
            <a:avLst/>
          </a:prstGeom>
        </p:spPr>
        <p:txBody>
          <a:bodyPr lIns="46010" tIns="46010" rIns="46010" bIns="46010"/>
          <a:lstStyle>
            <a:lvl1pPr>
              <a:defRPr sz="2000" b="1">
                <a:solidFill>
                  <a:srgbClr val="996600"/>
                </a:solidFill>
              </a:defRPr>
            </a:lvl1pPr>
          </a:lstStyle>
          <a:p>
            <a:r>
              <a:t>Title Text</a:t>
            </a:r>
          </a:p>
        </p:txBody>
      </p:sp>
      <p:sp>
        <p:nvSpPr>
          <p:cNvPr id="10190" name="Body Level One…"/>
          <p:cNvSpPr txBox="1">
            <a:spLocks noGrp="1"/>
          </p:cNvSpPr>
          <p:nvPr>
            <p:ph type="body" idx="1"/>
          </p:nvPr>
        </p:nvSpPr>
        <p:spPr>
          <a:xfrm>
            <a:off x="3575050" y="273056"/>
            <a:ext cx="5111750" cy="5853113"/>
          </a:xfrm>
          <a:prstGeom prst="rect">
            <a:avLst/>
          </a:prstGeom>
        </p:spPr>
        <p:txBody>
          <a:bodyPr lIns="45692" tIns="45692" rIns="45692" bIns="45692">
            <a:normAutofit/>
          </a:bodyPr>
          <a:lstStyle>
            <a:lvl1pPr marL="342698" indent="-342698">
              <a:buClr>
                <a:srgbClr val="996600"/>
              </a:buClr>
              <a:buChar char="⬥"/>
            </a:lvl1pPr>
            <a:lvl2pPr marL="783312" indent="-326379">
              <a:buClr>
                <a:srgbClr val="996600"/>
              </a:buClr>
              <a:buSzPct val="95000"/>
              <a:buChar char="–"/>
            </a:lvl2pPr>
            <a:lvl3pPr marL="1218488" indent="-304620">
              <a:buClr>
                <a:srgbClr val="996600"/>
              </a:buClr>
            </a:lvl3pPr>
            <a:lvl4pPr marL="1736343" indent="-365544">
              <a:buClr>
                <a:srgbClr val="996600"/>
              </a:buClr>
              <a:buChar char="–"/>
            </a:lvl4pPr>
            <a:lvl5pPr marL="2193276" indent="-365543">
              <a:buClr>
                <a:srgbClr val="996600"/>
              </a:buClr>
              <a:buChar char="•"/>
            </a:lvl5pPr>
          </a:lstStyle>
          <a:p>
            <a:r>
              <a:t>Body Level One</a:t>
            </a:r>
          </a:p>
          <a:p>
            <a:pPr lvl="1"/>
            <a:r>
              <a:t>Body Level Two</a:t>
            </a:r>
          </a:p>
          <a:p>
            <a:pPr lvl="2"/>
            <a:r>
              <a:t>Body Level Three</a:t>
            </a:r>
          </a:p>
          <a:p>
            <a:pPr lvl="3"/>
            <a:r>
              <a:t>Body Level Four</a:t>
            </a:r>
          </a:p>
          <a:p>
            <a:pPr lvl="4"/>
            <a:r>
              <a:t>Body Level Five</a:t>
            </a:r>
          </a:p>
        </p:txBody>
      </p:sp>
      <p:sp>
        <p:nvSpPr>
          <p:cNvPr id="10191" name="Text Placeholder 3"/>
          <p:cNvSpPr>
            <a:spLocks noGrp="1"/>
          </p:cNvSpPr>
          <p:nvPr>
            <p:ph type="body" sz="half" idx="21"/>
          </p:nvPr>
        </p:nvSpPr>
        <p:spPr>
          <a:xfrm>
            <a:off x="457203" y="1435106"/>
            <a:ext cx="3008315" cy="4691063"/>
          </a:xfrm>
          <a:prstGeom prst="rect">
            <a:avLst/>
          </a:prstGeom>
        </p:spPr>
        <p:txBody>
          <a:bodyPr lIns="45692" tIns="45692" rIns="45692" bIns="45692">
            <a:normAutofit/>
          </a:bodyPr>
          <a:lstStyle/>
          <a:p>
            <a:pPr marL="0" indent="0">
              <a:spcBef>
                <a:spcPts val="300"/>
              </a:spcBef>
              <a:buSzTx/>
              <a:buNone/>
              <a:defRPr sz="1400"/>
            </a:pPr>
            <a:endParaRPr/>
          </a:p>
        </p:txBody>
      </p:sp>
      <p:sp>
        <p:nvSpPr>
          <p:cNvPr id="10192" name="Slide Number"/>
          <p:cNvSpPr txBox="1">
            <a:spLocks noGrp="1"/>
          </p:cNvSpPr>
          <p:nvPr>
            <p:ph type="sldNum" sz="quarter" idx="2"/>
          </p:nvPr>
        </p:nvSpPr>
        <p:spPr>
          <a:xfrm>
            <a:off x="8862114" y="6248400"/>
            <a:ext cx="281887" cy="287033"/>
          </a:xfrm>
          <a:prstGeom prst="rect">
            <a:avLst/>
          </a:prstGeom>
        </p:spPr>
        <p:txBody>
          <a:bodyPr lIns="45692" tIns="45692" rIns="45692" bIns="45692" anchor="t"/>
          <a:lstStyle>
            <a:lvl1pPr algn="r">
              <a:spcBef>
                <a:spcPts val="800"/>
              </a:spcBef>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691020144"/>
      </p:ext>
    </p:extLst>
  </p:cSld>
  <p:clrMapOvr>
    <a:masterClrMapping/>
  </p:clrMapOvr>
  <p:transition spd="med"/>
</p:sldLayout>
</file>

<file path=ppt/slideLayouts/slideLayout742.xml><?xml version="1.0" encoding="utf-8"?>
<p:sldLayout xmlns:a="http://schemas.openxmlformats.org/drawingml/2006/main" xmlns:r="http://schemas.openxmlformats.org/officeDocument/2006/relationships" xmlns:p="http://schemas.openxmlformats.org/presentationml/2006/main" showMasterSp="0" type="tx">
  <p:cSld name="65_Picture with Caption">
    <p:bg>
      <p:bgPr>
        <a:solidFill>
          <a:srgbClr val="E9E2B6"/>
        </a:solidFill>
        <a:effectLst/>
      </p:bgPr>
    </p:bg>
    <p:spTree>
      <p:nvGrpSpPr>
        <p:cNvPr id="1" name=""/>
        <p:cNvGrpSpPr/>
        <p:nvPr/>
      </p:nvGrpSpPr>
      <p:grpSpPr>
        <a:xfrm>
          <a:off x="0" y="0"/>
          <a:ext cx="0" cy="0"/>
          <a:chOff x="0" y="0"/>
          <a:chExt cx="0" cy="0"/>
        </a:xfrm>
      </p:grpSpPr>
      <p:pic>
        <p:nvPicPr>
          <p:cNvPr id="10199" name="Picture 6" descr="Picture 6"/>
          <p:cNvPicPr>
            <a:picLocks noChangeAspect="1"/>
          </p:cNvPicPr>
          <p:nvPr/>
        </p:nvPicPr>
        <p:blipFill>
          <a:blip r:embed="rId2" cstate="print"/>
          <a:stretch>
            <a:fillRect/>
          </a:stretch>
        </p:blipFill>
        <p:spPr>
          <a:xfrm>
            <a:off x="0" y="0"/>
            <a:ext cx="1219200" cy="6858000"/>
          </a:xfrm>
          <a:prstGeom prst="rect">
            <a:avLst/>
          </a:prstGeom>
          <a:ln w="12700">
            <a:miter lim="400000"/>
          </a:ln>
        </p:spPr>
      </p:pic>
      <p:sp>
        <p:nvSpPr>
          <p:cNvPr id="10200" name="Title Text"/>
          <p:cNvSpPr txBox="1">
            <a:spLocks noGrp="1"/>
          </p:cNvSpPr>
          <p:nvPr>
            <p:ph type="title"/>
          </p:nvPr>
        </p:nvSpPr>
        <p:spPr>
          <a:xfrm>
            <a:off x="1792288" y="4800600"/>
            <a:ext cx="5486401" cy="566738"/>
          </a:xfrm>
          <a:prstGeom prst="rect">
            <a:avLst/>
          </a:prstGeom>
        </p:spPr>
        <p:txBody>
          <a:bodyPr lIns="46010" tIns="46010" rIns="46010" bIns="46010"/>
          <a:lstStyle>
            <a:lvl1pPr>
              <a:defRPr sz="2000" b="1">
                <a:solidFill>
                  <a:srgbClr val="996600"/>
                </a:solidFill>
              </a:defRPr>
            </a:lvl1pPr>
          </a:lstStyle>
          <a:p>
            <a:r>
              <a:t>Title Text</a:t>
            </a:r>
          </a:p>
        </p:txBody>
      </p:sp>
      <p:sp>
        <p:nvSpPr>
          <p:cNvPr id="10201"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10202" name="Body Level One…"/>
          <p:cNvSpPr txBox="1">
            <a:spLocks noGrp="1"/>
          </p:cNvSpPr>
          <p:nvPr>
            <p:ph type="body" sz="quarter" idx="1"/>
          </p:nvPr>
        </p:nvSpPr>
        <p:spPr>
          <a:xfrm>
            <a:off x="1792288" y="5367337"/>
            <a:ext cx="5486401" cy="804863"/>
          </a:xfrm>
          <a:prstGeom prst="rect">
            <a:avLst/>
          </a:prstGeom>
        </p:spPr>
        <p:txBody>
          <a:bodyPr lIns="45692" tIns="45692" rIns="45692" bIns="45692">
            <a:normAutofit/>
          </a:bodyPr>
          <a:lstStyle>
            <a:lvl1pPr marL="0" indent="0">
              <a:spcBef>
                <a:spcPts val="300"/>
              </a:spcBef>
              <a:buSzTx/>
              <a:buNone/>
              <a:defRPr sz="1400"/>
            </a:lvl1pPr>
            <a:lvl2pPr marL="0" indent="456933">
              <a:spcBef>
                <a:spcPts val="300"/>
              </a:spcBef>
              <a:buSzTx/>
              <a:buNone/>
              <a:defRPr sz="1400"/>
            </a:lvl2pPr>
            <a:lvl3pPr marL="0" indent="913864">
              <a:spcBef>
                <a:spcPts val="300"/>
              </a:spcBef>
              <a:buSzTx/>
              <a:buNone/>
              <a:defRPr sz="1400"/>
            </a:lvl3pPr>
            <a:lvl4pPr marL="0" indent="1370798">
              <a:spcBef>
                <a:spcPts val="300"/>
              </a:spcBef>
              <a:buSzTx/>
              <a:buNone/>
              <a:defRPr sz="1400"/>
            </a:lvl4pPr>
            <a:lvl5pPr marL="0" indent="1827731">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10203" name="Slide Number"/>
          <p:cNvSpPr txBox="1">
            <a:spLocks noGrp="1"/>
          </p:cNvSpPr>
          <p:nvPr>
            <p:ph type="sldNum" sz="quarter" idx="2"/>
          </p:nvPr>
        </p:nvSpPr>
        <p:spPr>
          <a:xfrm>
            <a:off x="8862114" y="6248400"/>
            <a:ext cx="281887" cy="287033"/>
          </a:xfrm>
          <a:prstGeom prst="rect">
            <a:avLst/>
          </a:prstGeom>
        </p:spPr>
        <p:txBody>
          <a:bodyPr lIns="45692" tIns="45692" rIns="45692" bIns="45692" anchor="t"/>
          <a:lstStyle>
            <a:lvl1pPr algn="r">
              <a:spcBef>
                <a:spcPts val="800"/>
              </a:spcBef>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318689301"/>
      </p:ext>
    </p:extLst>
  </p:cSld>
  <p:clrMapOvr>
    <a:masterClrMapping/>
  </p:clrMapOvr>
  <p:transition spd="med"/>
</p:sldLayout>
</file>

<file path=ppt/slideLayouts/slideLayout743.xml><?xml version="1.0" encoding="utf-8"?>
<p:sldLayout xmlns:a="http://schemas.openxmlformats.org/drawingml/2006/main" xmlns:r="http://schemas.openxmlformats.org/officeDocument/2006/relationships" xmlns:p="http://schemas.openxmlformats.org/presentationml/2006/main" showMasterSp="0" type="tx">
  <p:cSld name="73_Title Slide">
    <p:bg>
      <p:bgPr>
        <a:solidFill>
          <a:srgbClr val="000000"/>
        </a:solidFill>
        <a:effectLst/>
      </p:bgPr>
    </p:bg>
    <p:spTree>
      <p:nvGrpSpPr>
        <p:cNvPr id="1" name=""/>
        <p:cNvGrpSpPr/>
        <p:nvPr/>
      </p:nvGrpSpPr>
      <p:grpSpPr>
        <a:xfrm>
          <a:off x="0" y="0"/>
          <a:ext cx="0" cy="0"/>
          <a:chOff x="0" y="0"/>
          <a:chExt cx="0" cy="0"/>
        </a:xfrm>
      </p:grpSpPr>
      <p:sp>
        <p:nvSpPr>
          <p:cNvPr id="10210" name="Title Text"/>
          <p:cNvSpPr txBox="1">
            <a:spLocks noGrp="1"/>
          </p:cNvSpPr>
          <p:nvPr>
            <p:ph type="title"/>
          </p:nvPr>
        </p:nvSpPr>
        <p:spPr>
          <a:xfrm>
            <a:off x="685800" y="2130425"/>
            <a:ext cx="7772400" cy="1470025"/>
          </a:xfrm>
          <a:prstGeom prst="rect">
            <a:avLst/>
          </a:prstGeom>
        </p:spPr>
        <p:txBody>
          <a:bodyPr anchor="ctr"/>
          <a:lstStyle>
            <a:lvl1pPr algn="ct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211"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212"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269958941"/>
      </p:ext>
    </p:extLst>
  </p:cSld>
  <p:clrMapOvr>
    <a:masterClrMapping/>
  </p:clrMapOvr>
  <p:transition spd="med"/>
</p:sldLayout>
</file>

<file path=ppt/slideLayouts/slideLayout744.xml><?xml version="1.0" encoding="utf-8"?>
<p:sldLayout xmlns:a="http://schemas.openxmlformats.org/drawingml/2006/main" xmlns:r="http://schemas.openxmlformats.org/officeDocument/2006/relationships" xmlns:p="http://schemas.openxmlformats.org/presentationml/2006/main" showMasterSp="0" type="tx">
  <p:cSld name="1_Title Slide 0">
    <p:bg>
      <p:bgPr>
        <a:gradFill flip="none" rotWithShape="1">
          <a:gsLst>
            <a:gs pos="0">
              <a:srgbClr val="660066"/>
            </a:gs>
            <a:gs pos="100000">
              <a:srgbClr val="000000"/>
            </a:gs>
          </a:gsLst>
          <a:path path="circle">
            <a:fillToRect l="50000" t="50000" r="50000" b="50000"/>
          </a:path>
        </a:gradFill>
        <a:effectLst/>
      </p:bgPr>
    </p:bg>
    <p:spTree>
      <p:nvGrpSpPr>
        <p:cNvPr id="1" name=""/>
        <p:cNvGrpSpPr/>
        <p:nvPr/>
      </p:nvGrpSpPr>
      <p:grpSpPr>
        <a:xfrm>
          <a:off x="0" y="0"/>
          <a:ext cx="0" cy="0"/>
          <a:chOff x="0" y="0"/>
          <a:chExt cx="0" cy="0"/>
        </a:xfrm>
      </p:grpSpPr>
      <p:sp>
        <p:nvSpPr>
          <p:cNvPr id="10219" name="Title Text"/>
          <p:cNvSpPr txBox="1">
            <a:spLocks noGrp="1"/>
          </p:cNvSpPr>
          <p:nvPr>
            <p:ph type="title"/>
          </p:nvPr>
        </p:nvSpPr>
        <p:spPr>
          <a:xfrm>
            <a:off x="685800" y="2130425"/>
            <a:ext cx="7772400" cy="1470025"/>
          </a:xfrm>
          <a:prstGeom prst="rect">
            <a:avLst/>
          </a:prstGeom>
        </p:spPr>
        <p:txBody>
          <a:bodyPr anchor="ctr"/>
          <a:lstStyle>
            <a:lvl1pPr algn="ct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220"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221"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668393690"/>
      </p:ext>
    </p:extLst>
  </p:cSld>
  <p:clrMapOvr>
    <a:masterClrMapping/>
  </p:clrMapOvr>
  <p:transition spd="med"/>
</p:sldLayout>
</file>

<file path=ppt/slideLayouts/slideLayout745.xml><?xml version="1.0" encoding="utf-8"?>
<p:sldLayout xmlns:a="http://schemas.openxmlformats.org/drawingml/2006/main" xmlns:r="http://schemas.openxmlformats.org/officeDocument/2006/relationships" xmlns:p="http://schemas.openxmlformats.org/presentationml/2006/main" showMasterSp="0" type="tx">
  <p:cSld name="72_Title and Content">
    <p:bg>
      <p:bgPr>
        <a:solidFill>
          <a:srgbClr val="000000"/>
        </a:solidFill>
        <a:effectLst/>
      </p:bgPr>
    </p:bg>
    <p:spTree>
      <p:nvGrpSpPr>
        <p:cNvPr id="1" name=""/>
        <p:cNvGrpSpPr/>
        <p:nvPr/>
      </p:nvGrpSpPr>
      <p:grpSpPr>
        <a:xfrm>
          <a:off x="0" y="0"/>
          <a:ext cx="0" cy="0"/>
          <a:chOff x="0" y="0"/>
          <a:chExt cx="0" cy="0"/>
        </a:xfrm>
      </p:grpSpPr>
      <p:sp>
        <p:nvSpPr>
          <p:cNvPr id="10228" name="Title Text"/>
          <p:cNvSpPr txBox="1">
            <a:spLocks noGrp="1"/>
          </p:cNvSpPr>
          <p:nvPr>
            <p:ph type="title"/>
          </p:nvPr>
        </p:nvSpPr>
        <p:spPr>
          <a:xfrm>
            <a:off x="38100" y="44450"/>
            <a:ext cx="9070975" cy="1143000"/>
          </a:xfrm>
          <a:prstGeom prst="rect">
            <a:avLst/>
          </a:prstGeom>
        </p:spPr>
        <p:txBody>
          <a:bodyPr anchor="ctr"/>
          <a:lstStyle>
            <a:lvl1pPr algn="ct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229"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230"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173325069"/>
      </p:ext>
    </p:extLst>
  </p:cSld>
  <p:clrMapOvr>
    <a:masterClrMapping/>
  </p:clrMapOvr>
  <p:transition spd="med"/>
</p:sldLayout>
</file>

<file path=ppt/slideLayouts/slideLayout746.xml><?xml version="1.0" encoding="utf-8"?>
<p:sldLayout xmlns:a="http://schemas.openxmlformats.org/drawingml/2006/main" xmlns:r="http://schemas.openxmlformats.org/officeDocument/2006/relationships" xmlns:p="http://schemas.openxmlformats.org/presentationml/2006/main" showMasterSp="0" type="tx">
  <p:cSld name="65_Section Header">
    <p:bg>
      <p:bgPr>
        <a:solidFill>
          <a:srgbClr val="000000"/>
        </a:solidFill>
        <a:effectLst/>
      </p:bgPr>
    </p:bg>
    <p:spTree>
      <p:nvGrpSpPr>
        <p:cNvPr id="1" name=""/>
        <p:cNvGrpSpPr/>
        <p:nvPr/>
      </p:nvGrpSpPr>
      <p:grpSpPr>
        <a:xfrm>
          <a:off x="0" y="0"/>
          <a:ext cx="0" cy="0"/>
          <a:chOff x="0" y="0"/>
          <a:chExt cx="0" cy="0"/>
        </a:xfrm>
      </p:grpSpPr>
      <p:sp>
        <p:nvSpPr>
          <p:cNvPr id="10237"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238"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239"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646768785"/>
      </p:ext>
    </p:extLst>
  </p:cSld>
  <p:clrMapOvr>
    <a:masterClrMapping/>
  </p:clrMapOvr>
  <p:transition spd="med"/>
</p:sldLayout>
</file>

<file path=ppt/slideLayouts/slideLayout747.xml><?xml version="1.0" encoding="utf-8"?>
<p:sldLayout xmlns:a="http://schemas.openxmlformats.org/drawingml/2006/main" xmlns:r="http://schemas.openxmlformats.org/officeDocument/2006/relationships" xmlns:p="http://schemas.openxmlformats.org/presentationml/2006/main" showMasterSp="0" type="tx">
  <p:cSld name="66_Two Content">
    <p:bg>
      <p:bgPr>
        <a:solidFill>
          <a:srgbClr val="000000"/>
        </a:solidFill>
        <a:effectLst/>
      </p:bgPr>
    </p:bg>
    <p:spTree>
      <p:nvGrpSpPr>
        <p:cNvPr id="1" name=""/>
        <p:cNvGrpSpPr/>
        <p:nvPr/>
      </p:nvGrpSpPr>
      <p:grpSpPr>
        <a:xfrm>
          <a:off x="0" y="0"/>
          <a:ext cx="0" cy="0"/>
          <a:chOff x="0" y="0"/>
          <a:chExt cx="0" cy="0"/>
        </a:xfrm>
      </p:grpSpPr>
      <p:sp>
        <p:nvSpPr>
          <p:cNvPr id="10246" name="Title Text"/>
          <p:cNvSpPr txBox="1">
            <a:spLocks noGrp="1"/>
          </p:cNvSpPr>
          <p:nvPr>
            <p:ph type="title"/>
          </p:nvPr>
        </p:nvSpPr>
        <p:spPr>
          <a:xfrm>
            <a:off x="38100" y="44450"/>
            <a:ext cx="9070975" cy="1143000"/>
          </a:xfrm>
          <a:prstGeom prst="rect">
            <a:avLst/>
          </a:prstGeom>
        </p:spPr>
        <p:txBody>
          <a:bodyPr anchor="ctr"/>
          <a:lstStyle>
            <a:lvl1pPr algn="ct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247"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248"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663574586"/>
      </p:ext>
    </p:extLst>
  </p:cSld>
  <p:clrMapOvr>
    <a:masterClrMapping/>
  </p:clrMapOvr>
  <p:transition spd="med"/>
</p:sldLayout>
</file>

<file path=ppt/slideLayouts/slideLayout748.xml><?xml version="1.0" encoding="utf-8"?>
<p:sldLayout xmlns:a="http://schemas.openxmlformats.org/drawingml/2006/main" xmlns:r="http://schemas.openxmlformats.org/officeDocument/2006/relationships" xmlns:p="http://schemas.openxmlformats.org/presentationml/2006/main" showMasterSp="0" type="tx">
  <p:cSld name="66_Comparison">
    <p:bg>
      <p:bgPr>
        <a:solidFill>
          <a:srgbClr val="000000"/>
        </a:solidFill>
        <a:effectLst/>
      </p:bgPr>
    </p:bg>
    <p:spTree>
      <p:nvGrpSpPr>
        <p:cNvPr id="1" name=""/>
        <p:cNvGrpSpPr/>
        <p:nvPr/>
      </p:nvGrpSpPr>
      <p:grpSpPr>
        <a:xfrm>
          <a:off x="0" y="0"/>
          <a:ext cx="0" cy="0"/>
          <a:chOff x="0" y="0"/>
          <a:chExt cx="0" cy="0"/>
        </a:xfrm>
      </p:grpSpPr>
      <p:sp>
        <p:nvSpPr>
          <p:cNvPr id="10255" name="Title Text"/>
          <p:cNvSpPr txBox="1">
            <a:spLocks noGrp="1"/>
          </p:cNvSpPr>
          <p:nvPr>
            <p:ph type="title"/>
          </p:nvPr>
        </p:nvSpPr>
        <p:spPr>
          <a:xfrm>
            <a:off x="457200" y="274638"/>
            <a:ext cx="8229600" cy="1143001"/>
          </a:xfrm>
          <a:prstGeom prst="rect">
            <a:avLst/>
          </a:prstGeom>
        </p:spPr>
        <p:txBody>
          <a:bodyPr anchor="ctr"/>
          <a:lstStyle>
            <a:lvl1pPr algn="ct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256"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257"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solidFill>
                  <a:schemeClr val="accent3">
                    <a:lumOff val="44000"/>
                  </a:schemeClr>
                </a:solidFill>
                <a:latin typeface="Arial"/>
                <a:ea typeface="Arial"/>
                <a:cs typeface="Arial"/>
                <a:sym typeface="Arial"/>
              </a:defRPr>
            </a:pPr>
            <a:endParaRPr dirty="0"/>
          </a:p>
        </p:txBody>
      </p:sp>
      <p:sp>
        <p:nvSpPr>
          <p:cNvPr id="10258"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596447689"/>
      </p:ext>
    </p:extLst>
  </p:cSld>
  <p:clrMapOvr>
    <a:masterClrMapping/>
  </p:clrMapOvr>
  <p:transition spd="med"/>
</p:sldLayout>
</file>

<file path=ppt/slideLayouts/slideLayout749.xml><?xml version="1.0" encoding="utf-8"?>
<p:sldLayout xmlns:a="http://schemas.openxmlformats.org/drawingml/2006/main" xmlns:r="http://schemas.openxmlformats.org/officeDocument/2006/relationships" xmlns:p="http://schemas.openxmlformats.org/presentationml/2006/main" showMasterSp="0" type="tx">
  <p:cSld name="67_Title Only">
    <p:bg>
      <p:bgPr>
        <a:solidFill>
          <a:srgbClr val="000000"/>
        </a:solidFill>
        <a:effectLst/>
      </p:bgPr>
    </p:bg>
    <p:spTree>
      <p:nvGrpSpPr>
        <p:cNvPr id="1" name=""/>
        <p:cNvGrpSpPr/>
        <p:nvPr/>
      </p:nvGrpSpPr>
      <p:grpSpPr>
        <a:xfrm>
          <a:off x="0" y="0"/>
          <a:ext cx="0" cy="0"/>
          <a:chOff x="0" y="0"/>
          <a:chExt cx="0" cy="0"/>
        </a:xfrm>
      </p:grpSpPr>
      <p:sp>
        <p:nvSpPr>
          <p:cNvPr id="10265" name="Title Text"/>
          <p:cNvSpPr txBox="1">
            <a:spLocks noGrp="1"/>
          </p:cNvSpPr>
          <p:nvPr>
            <p:ph type="title"/>
          </p:nvPr>
        </p:nvSpPr>
        <p:spPr>
          <a:xfrm>
            <a:off x="38100" y="44450"/>
            <a:ext cx="9070975" cy="1143000"/>
          </a:xfrm>
          <a:prstGeom prst="rect">
            <a:avLst/>
          </a:prstGeom>
        </p:spPr>
        <p:txBody>
          <a:bodyPr anchor="ctr"/>
          <a:lstStyle>
            <a:lvl1pPr algn="ct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266"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422684807"/>
      </p:ext>
    </p:extLst>
  </p:cSld>
  <p:clrMapOvr>
    <a:masterClrMapping/>
  </p:clrMapOvr>
  <p:transition spd="med"/>
</p:sldLayout>
</file>

<file path=ppt/slideLayouts/slideLayout7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6"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ABE16645-8042-E44F-8343-D9B42FFDC89F}" type="slidenum">
              <a:rPr lang="en-US" smtClean="0"/>
              <a:pPr>
                <a:defRPr/>
              </a:pPr>
              <a:t>‹#›</a:t>
            </a:fld>
            <a:endParaRPr lang="en-US" dirty="0"/>
          </a:p>
        </p:txBody>
      </p:sp>
    </p:spTree>
    <p:extLst>
      <p:ext uri="{BB962C8B-B14F-4D97-AF65-F5344CB8AC3E}">
        <p14:creationId xmlns:p14="http://schemas.microsoft.com/office/powerpoint/2010/main" val="309105767"/>
      </p:ext>
    </p:extLst>
  </p:cSld>
  <p:clrMapOvr>
    <a:masterClrMapping/>
  </p:clrMapOvr>
  <p:transition/>
</p:sldLayout>
</file>

<file path=ppt/slideLayouts/slideLayout750.xml><?xml version="1.0" encoding="utf-8"?>
<p:sldLayout xmlns:a="http://schemas.openxmlformats.org/drawingml/2006/main" xmlns:r="http://schemas.openxmlformats.org/officeDocument/2006/relationships" xmlns:p="http://schemas.openxmlformats.org/presentationml/2006/main" showMasterSp="0" type="tx">
  <p:cSld name="69_Blank">
    <p:bg>
      <p:bgPr>
        <a:solidFill>
          <a:srgbClr val="000000"/>
        </a:solidFill>
        <a:effectLst/>
      </p:bgPr>
    </p:bg>
    <p:spTree>
      <p:nvGrpSpPr>
        <p:cNvPr id="1" name=""/>
        <p:cNvGrpSpPr/>
        <p:nvPr/>
      </p:nvGrpSpPr>
      <p:grpSpPr>
        <a:xfrm>
          <a:off x="0" y="0"/>
          <a:ext cx="0" cy="0"/>
          <a:chOff x="0" y="0"/>
          <a:chExt cx="0" cy="0"/>
        </a:xfrm>
      </p:grpSpPr>
      <p:sp>
        <p:nvSpPr>
          <p:cNvPr id="10273"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137221741"/>
      </p:ext>
    </p:extLst>
  </p:cSld>
  <p:clrMapOvr>
    <a:masterClrMapping/>
  </p:clrMapOvr>
  <p:transition spd="med"/>
</p:sldLayout>
</file>

<file path=ppt/slideLayouts/slideLayout751.xml><?xml version="1.0" encoding="utf-8"?>
<p:sldLayout xmlns:a="http://schemas.openxmlformats.org/drawingml/2006/main" xmlns:r="http://schemas.openxmlformats.org/officeDocument/2006/relationships" xmlns:p="http://schemas.openxmlformats.org/presentationml/2006/main" showMasterSp="0" type="tx">
  <p:cSld name="7_Blank 0">
    <p:bg>
      <p:bgPr>
        <a:solidFill>
          <a:srgbClr val="000000"/>
        </a:solidFill>
        <a:effectLst/>
      </p:bgPr>
    </p:bg>
    <p:spTree>
      <p:nvGrpSpPr>
        <p:cNvPr id="1" name=""/>
        <p:cNvGrpSpPr/>
        <p:nvPr/>
      </p:nvGrpSpPr>
      <p:grpSpPr>
        <a:xfrm>
          <a:off x="0" y="0"/>
          <a:ext cx="0" cy="0"/>
          <a:chOff x="0" y="0"/>
          <a:chExt cx="0" cy="0"/>
        </a:xfrm>
      </p:grpSpPr>
      <p:sp>
        <p:nvSpPr>
          <p:cNvPr id="10280"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718190303"/>
      </p:ext>
    </p:extLst>
  </p:cSld>
  <p:clrMapOvr>
    <a:masterClrMapping/>
  </p:clrMapOvr>
  <p:transition spd="med"/>
</p:sldLayout>
</file>

<file path=ppt/slideLayouts/slideLayout752.xml><?xml version="1.0" encoding="utf-8"?>
<p:sldLayout xmlns:a="http://schemas.openxmlformats.org/drawingml/2006/main" xmlns:r="http://schemas.openxmlformats.org/officeDocument/2006/relationships" xmlns:p="http://schemas.openxmlformats.org/presentationml/2006/main" showMasterSp="0" type="tx">
  <p:cSld name="66_Content with Caption">
    <p:bg>
      <p:bgPr>
        <a:solidFill>
          <a:srgbClr val="000000"/>
        </a:solidFill>
        <a:effectLst/>
      </p:bgPr>
    </p:bg>
    <p:spTree>
      <p:nvGrpSpPr>
        <p:cNvPr id="1" name=""/>
        <p:cNvGrpSpPr/>
        <p:nvPr/>
      </p:nvGrpSpPr>
      <p:grpSpPr>
        <a:xfrm>
          <a:off x="0" y="0"/>
          <a:ext cx="0" cy="0"/>
          <a:chOff x="0" y="0"/>
          <a:chExt cx="0" cy="0"/>
        </a:xfrm>
      </p:grpSpPr>
      <p:sp>
        <p:nvSpPr>
          <p:cNvPr id="10287" name="Title Text"/>
          <p:cNvSpPr txBox="1">
            <a:spLocks noGrp="1"/>
          </p:cNvSpPr>
          <p:nvPr>
            <p:ph type="title"/>
          </p:nvPr>
        </p:nvSpPr>
        <p:spPr>
          <a:xfrm>
            <a:off x="457200" y="273050"/>
            <a:ext cx="3008314" cy="1162050"/>
          </a:xfrm>
          <a:prstGeom prst="rect">
            <a:avLst/>
          </a:prstGeom>
        </p:spPr>
        <p:txBody>
          <a:bodyPr/>
          <a:lstStyle>
            <a:lvl1pPr>
              <a:defRPr sz="20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288"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289"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solidFill>
                  <a:schemeClr val="accent3">
                    <a:lumOff val="44000"/>
                  </a:schemeClr>
                </a:solidFill>
                <a:latin typeface="Arial"/>
                <a:ea typeface="Arial"/>
                <a:cs typeface="Arial"/>
                <a:sym typeface="Arial"/>
              </a:defRPr>
            </a:pPr>
            <a:endParaRPr dirty="0"/>
          </a:p>
        </p:txBody>
      </p:sp>
      <p:sp>
        <p:nvSpPr>
          <p:cNvPr id="10290"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851722919"/>
      </p:ext>
    </p:extLst>
  </p:cSld>
  <p:clrMapOvr>
    <a:masterClrMapping/>
  </p:clrMapOvr>
  <p:transition spd="med"/>
</p:sldLayout>
</file>

<file path=ppt/slideLayouts/slideLayout753.xml><?xml version="1.0" encoding="utf-8"?>
<p:sldLayout xmlns:a="http://schemas.openxmlformats.org/drawingml/2006/main" xmlns:r="http://schemas.openxmlformats.org/officeDocument/2006/relationships" xmlns:p="http://schemas.openxmlformats.org/presentationml/2006/main" showMasterSp="0" type="tx">
  <p:cSld name="66_Picture with Caption">
    <p:bg>
      <p:bgPr>
        <a:solidFill>
          <a:srgbClr val="000000"/>
        </a:solidFill>
        <a:effectLst/>
      </p:bgPr>
    </p:bg>
    <p:spTree>
      <p:nvGrpSpPr>
        <p:cNvPr id="1" name=""/>
        <p:cNvGrpSpPr/>
        <p:nvPr/>
      </p:nvGrpSpPr>
      <p:grpSpPr>
        <a:xfrm>
          <a:off x="0" y="0"/>
          <a:ext cx="0" cy="0"/>
          <a:chOff x="0" y="0"/>
          <a:chExt cx="0" cy="0"/>
        </a:xfrm>
      </p:grpSpPr>
      <p:sp>
        <p:nvSpPr>
          <p:cNvPr id="10297" name="Title Text"/>
          <p:cNvSpPr txBox="1">
            <a:spLocks noGrp="1"/>
          </p:cNvSpPr>
          <p:nvPr>
            <p:ph type="title"/>
          </p:nvPr>
        </p:nvSpPr>
        <p:spPr>
          <a:xfrm>
            <a:off x="1792288" y="4800600"/>
            <a:ext cx="5486401" cy="566738"/>
          </a:xfrm>
          <a:prstGeom prst="rect">
            <a:avLst/>
          </a:prstGeom>
        </p:spPr>
        <p:txBody>
          <a:bodyPr/>
          <a:lstStyle>
            <a:lvl1pPr>
              <a:defRPr sz="20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298"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10299"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300"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128162035"/>
      </p:ext>
    </p:extLst>
  </p:cSld>
  <p:clrMapOvr>
    <a:masterClrMapping/>
  </p:clrMapOvr>
  <p:transition spd="med"/>
</p:sldLayout>
</file>

<file path=ppt/slideLayouts/slideLayout754.xml><?xml version="1.0" encoding="utf-8"?>
<p:sldLayout xmlns:a="http://schemas.openxmlformats.org/drawingml/2006/main" xmlns:r="http://schemas.openxmlformats.org/officeDocument/2006/relationships" xmlns:p="http://schemas.openxmlformats.org/presentationml/2006/main" showMasterSp="0" type="tx">
  <p:cSld name="1_Title and 4 Content">
    <p:bg>
      <p:bgPr>
        <a:solidFill>
          <a:srgbClr val="000000"/>
        </a:solidFill>
        <a:effectLst/>
      </p:bgPr>
    </p:bg>
    <p:spTree>
      <p:nvGrpSpPr>
        <p:cNvPr id="1" name=""/>
        <p:cNvGrpSpPr/>
        <p:nvPr/>
      </p:nvGrpSpPr>
      <p:grpSpPr>
        <a:xfrm>
          <a:off x="0" y="0"/>
          <a:ext cx="0" cy="0"/>
          <a:chOff x="0" y="0"/>
          <a:chExt cx="0" cy="0"/>
        </a:xfrm>
      </p:grpSpPr>
      <p:sp>
        <p:nvSpPr>
          <p:cNvPr id="10307" name="Title Text"/>
          <p:cNvSpPr txBox="1">
            <a:spLocks noGrp="1"/>
          </p:cNvSpPr>
          <p:nvPr>
            <p:ph type="title"/>
          </p:nvPr>
        </p:nvSpPr>
        <p:spPr>
          <a:xfrm>
            <a:off x="685800" y="609600"/>
            <a:ext cx="7772400" cy="1143000"/>
          </a:xfrm>
          <a:prstGeom prst="rect">
            <a:avLst/>
          </a:prstGeom>
        </p:spPr>
        <p:txBody>
          <a:bodyPr anchor="ctr"/>
          <a:lstStyle>
            <a:lvl1pPr algn="ct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308" name="Body Level One…"/>
          <p:cNvSpPr txBox="1">
            <a:spLocks noGrp="1"/>
          </p:cNvSpPr>
          <p:nvPr>
            <p:ph type="body" sz="quarter" idx="1"/>
          </p:nvPr>
        </p:nvSpPr>
        <p:spPr>
          <a:xfrm>
            <a:off x="685800" y="1981200"/>
            <a:ext cx="3810000" cy="1981200"/>
          </a:xfrm>
          <a:prstGeom prst="rect">
            <a:avLst/>
          </a:prstGeom>
        </p:spPr>
        <p:txBody>
          <a:bodyPr>
            <a:normAutofit/>
          </a:bodyPr>
          <a:lstStyle>
            <a:lvl1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309"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17301513"/>
      </p:ext>
    </p:extLst>
  </p:cSld>
  <p:clrMapOvr>
    <a:masterClrMapping/>
  </p:clrMapOvr>
  <p:transition spd="med"/>
</p:sldLayout>
</file>

<file path=ppt/slideLayouts/slideLayout755.xml><?xml version="1.0" encoding="utf-8"?>
<p:sldLayout xmlns:a="http://schemas.openxmlformats.org/drawingml/2006/main" xmlns:r="http://schemas.openxmlformats.org/officeDocument/2006/relationships" xmlns:p="http://schemas.openxmlformats.org/presentationml/2006/main" showMasterSp="0" type="tx">
  <p:cSld name="1_Title, Content, and 2 Content">
    <p:bg>
      <p:bgPr>
        <a:solidFill>
          <a:srgbClr val="000000"/>
        </a:solidFill>
        <a:effectLst/>
      </p:bgPr>
    </p:bg>
    <p:spTree>
      <p:nvGrpSpPr>
        <p:cNvPr id="1" name=""/>
        <p:cNvGrpSpPr/>
        <p:nvPr/>
      </p:nvGrpSpPr>
      <p:grpSpPr>
        <a:xfrm>
          <a:off x="0" y="0"/>
          <a:ext cx="0" cy="0"/>
          <a:chOff x="0" y="0"/>
          <a:chExt cx="0" cy="0"/>
        </a:xfrm>
      </p:grpSpPr>
      <p:sp>
        <p:nvSpPr>
          <p:cNvPr id="10316" name="Title Text"/>
          <p:cNvSpPr txBox="1">
            <a:spLocks noGrp="1"/>
          </p:cNvSpPr>
          <p:nvPr>
            <p:ph type="title"/>
          </p:nvPr>
        </p:nvSpPr>
        <p:spPr>
          <a:xfrm>
            <a:off x="685800" y="609600"/>
            <a:ext cx="7772400" cy="1143000"/>
          </a:xfrm>
          <a:prstGeom prst="rect">
            <a:avLst/>
          </a:prstGeom>
        </p:spPr>
        <p:txBody>
          <a:bodyPr anchor="ctr"/>
          <a:lstStyle>
            <a:lvl1pPr algn="ct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317" name="Body Level One…"/>
          <p:cNvSpPr txBox="1">
            <a:spLocks noGrp="1"/>
          </p:cNvSpPr>
          <p:nvPr>
            <p:ph type="body" sz="half" idx="1"/>
          </p:nvPr>
        </p:nvSpPr>
        <p:spPr>
          <a:xfrm>
            <a:off x="685800" y="1981200"/>
            <a:ext cx="3810000" cy="4114800"/>
          </a:xfrm>
          <a:prstGeom prst="rect">
            <a:avLst/>
          </a:prstGeom>
        </p:spPr>
        <p:txBody>
          <a:bodyPr>
            <a:normAutofit/>
          </a:bodyPr>
          <a:lstStyle>
            <a:lvl1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318"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126349705"/>
      </p:ext>
    </p:extLst>
  </p:cSld>
  <p:clrMapOvr>
    <a:masterClrMapping/>
  </p:clrMapOvr>
  <p:transition spd="med"/>
</p:sldLayout>
</file>

<file path=ppt/slideLayouts/slideLayout756.xml><?xml version="1.0" encoding="utf-8"?>
<p:sldLayout xmlns:a="http://schemas.openxmlformats.org/drawingml/2006/main" xmlns:r="http://schemas.openxmlformats.org/officeDocument/2006/relationships" xmlns:p="http://schemas.openxmlformats.org/presentationml/2006/main" showMasterSp="0" type="tx">
  <p:cSld name="74_Title Slide">
    <p:bg>
      <p:bgPr>
        <a:solidFill>
          <a:srgbClr val="000000"/>
        </a:solidFill>
        <a:effectLst/>
      </p:bgPr>
    </p:bg>
    <p:spTree>
      <p:nvGrpSpPr>
        <p:cNvPr id="1" name=""/>
        <p:cNvGrpSpPr/>
        <p:nvPr/>
      </p:nvGrpSpPr>
      <p:grpSpPr>
        <a:xfrm>
          <a:off x="0" y="0"/>
          <a:ext cx="0" cy="0"/>
          <a:chOff x="0" y="0"/>
          <a:chExt cx="0" cy="0"/>
        </a:xfrm>
      </p:grpSpPr>
      <p:sp>
        <p:nvSpPr>
          <p:cNvPr id="10325" name="Title Text"/>
          <p:cNvSpPr txBox="1">
            <a:spLocks noGrp="1"/>
          </p:cNvSpPr>
          <p:nvPr>
            <p:ph type="title"/>
          </p:nvPr>
        </p:nvSpPr>
        <p:spPr>
          <a:xfrm>
            <a:off x="685800" y="2130425"/>
            <a:ext cx="7772400" cy="1470025"/>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326"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327"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43908255"/>
      </p:ext>
    </p:extLst>
  </p:cSld>
  <p:clrMapOvr>
    <a:masterClrMapping/>
  </p:clrMapOvr>
  <p:transition spd="med"/>
</p:sldLayout>
</file>

<file path=ppt/slideLayouts/slideLayout757.xml><?xml version="1.0" encoding="utf-8"?>
<p:sldLayout xmlns:a="http://schemas.openxmlformats.org/drawingml/2006/main" xmlns:r="http://schemas.openxmlformats.org/officeDocument/2006/relationships" xmlns:p="http://schemas.openxmlformats.org/presentationml/2006/main" showMasterSp="0" type="tx">
  <p:cSld name="73_Title and Content">
    <p:bg>
      <p:bgPr>
        <a:solidFill>
          <a:srgbClr val="000000"/>
        </a:solidFill>
        <a:effectLst/>
      </p:bgPr>
    </p:bg>
    <p:spTree>
      <p:nvGrpSpPr>
        <p:cNvPr id="1" name=""/>
        <p:cNvGrpSpPr/>
        <p:nvPr/>
      </p:nvGrpSpPr>
      <p:grpSpPr>
        <a:xfrm>
          <a:off x="0" y="0"/>
          <a:ext cx="0" cy="0"/>
          <a:chOff x="0" y="0"/>
          <a:chExt cx="0" cy="0"/>
        </a:xfrm>
      </p:grpSpPr>
      <p:sp>
        <p:nvSpPr>
          <p:cNvPr id="10334"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335"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33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209247162"/>
      </p:ext>
    </p:extLst>
  </p:cSld>
  <p:clrMapOvr>
    <a:masterClrMapping/>
  </p:clrMapOvr>
  <p:transition spd="med"/>
</p:sldLayout>
</file>

<file path=ppt/slideLayouts/slideLayout758.xml><?xml version="1.0" encoding="utf-8"?>
<p:sldLayout xmlns:a="http://schemas.openxmlformats.org/drawingml/2006/main" xmlns:r="http://schemas.openxmlformats.org/officeDocument/2006/relationships" xmlns:p="http://schemas.openxmlformats.org/presentationml/2006/main" showMasterSp="0" type="tx">
  <p:cSld name="66_Section Header">
    <p:bg>
      <p:bgPr>
        <a:solidFill>
          <a:srgbClr val="000000"/>
        </a:solidFill>
        <a:effectLst/>
      </p:bgPr>
    </p:bg>
    <p:spTree>
      <p:nvGrpSpPr>
        <p:cNvPr id="1" name=""/>
        <p:cNvGrpSpPr/>
        <p:nvPr/>
      </p:nvGrpSpPr>
      <p:grpSpPr>
        <a:xfrm>
          <a:off x="0" y="0"/>
          <a:ext cx="0" cy="0"/>
          <a:chOff x="0" y="0"/>
          <a:chExt cx="0" cy="0"/>
        </a:xfrm>
      </p:grpSpPr>
      <p:sp>
        <p:nvSpPr>
          <p:cNvPr id="10343"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344"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345"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904145540"/>
      </p:ext>
    </p:extLst>
  </p:cSld>
  <p:clrMapOvr>
    <a:masterClrMapping/>
  </p:clrMapOvr>
  <p:transition spd="med"/>
</p:sldLayout>
</file>

<file path=ppt/slideLayouts/slideLayout759.xml><?xml version="1.0" encoding="utf-8"?>
<p:sldLayout xmlns:a="http://schemas.openxmlformats.org/drawingml/2006/main" xmlns:r="http://schemas.openxmlformats.org/officeDocument/2006/relationships" xmlns:p="http://schemas.openxmlformats.org/presentationml/2006/main" showMasterSp="0" type="tx">
  <p:cSld name="67_Two Content">
    <p:bg>
      <p:bgPr>
        <a:solidFill>
          <a:srgbClr val="000000"/>
        </a:solidFill>
        <a:effectLst/>
      </p:bgPr>
    </p:bg>
    <p:spTree>
      <p:nvGrpSpPr>
        <p:cNvPr id="1" name=""/>
        <p:cNvGrpSpPr/>
        <p:nvPr/>
      </p:nvGrpSpPr>
      <p:grpSpPr>
        <a:xfrm>
          <a:off x="0" y="0"/>
          <a:ext cx="0" cy="0"/>
          <a:chOff x="0" y="0"/>
          <a:chExt cx="0" cy="0"/>
        </a:xfrm>
      </p:grpSpPr>
      <p:sp>
        <p:nvSpPr>
          <p:cNvPr id="10352"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353"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35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695331082"/>
      </p:ext>
    </p:extLst>
  </p:cSld>
  <p:clrMapOvr>
    <a:masterClrMapping/>
  </p:clrMapOvr>
  <p:transition spd="med"/>
</p:sldLayout>
</file>

<file path=ppt/slideLayouts/slideLayout7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30725"/>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6"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7"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51189A3A-0DC1-7C41-A456-8DF8558F2B8D}" type="slidenum">
              <a:rPr lang="en-US" smtClean="0"/>
              <a:pPr>
                <a:defRPr/>
              </a:pPr>
              <a:t>‹#›</a:t>
            </a:fld>
            <a:endParaRPr lang="en-US" dirty="0"/>
          </a:p>
        </p:txBody>
      </p:sp>
    </p:spTree>
    <p:extLst>
      <p:ext uri="{BB962C8B-B14F-4D97-AF65-F5344CB8AC3E}">
        <p14:creationId xmlns:p14="http://schemas.microsoft.com/office/powerpoint/2010/main" val="1161636022"/>
      </p:ext>
    </p:extLst>
  </p:cSld>
  <p:clrMapOvr>
    <a:masterClrMapping/>
  </p:clrMapOvr>
  <p:transition/>
</p:sldLayout>
</file>

<file path=ppt/slideLayouts/slideLayout760.xml><?xml version="1.0" encoding="utf-8"?>
<p:sldLayout xmlns:a="http://schemas.openxmlformats.org/drawingml/2006/main" xmlns:r="http://schemas.openxmlformats.org/officeDocument/2006/relationships" xmlns:p="http://schemas.openxmlformats.org/presentationml/2006/main" showMasterSp="0" type="tx">
  <p:cSld name="67_Comparison">
    <p:bg>
      <p:bgPr>
        <a:solidFill>
          <a:srgbClr val="000000"/>
        </a:solidFill>
        <a:effectLst/>
      </p:bgPr>
    </p:bg>
    <p:spTree>
      <p:nvGrpSpPr>
        <p:cNvPr id="1" name=""/>
        <p:cNvGrpSpPr/>
        <p:nvPr/>
      </p:nvGrpSpPr>
      <p:grpSpPr>
        <a:xfrm>
          <a:off x="0" y="0"/>
          <a:ext cx="0" cy="0"/>
          <a:chOff x="0" y="0"/>
          <a:chExt cx="0" cy="0"/>
        </a:xfrm>
      </p:grpSpPr>
      <p:sp>
        <p:nvSpPr>
          <p:cNvPr id="10361"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362"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363"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1036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114323720"/>
      </p:ext>
    </p:extLst>
  </p:cSld>
  <p:clrMapOvr>
    <a:masterClrMapping/>
  </p:clrMapOvr>
  <p:transition spd="med"/>
</p:sldLayout>
</file>

<file path=ppt/slideLayouts/slideLayout761.xml><?xml version="1.0" encoding="utf-8"?>
<p:sldLayout xmlns:a="http://schemas.openxmlformats.org/drawingml/2006/main" xmlns:r="http://schemas.openxmlformats.org/officeDocument/2006/relationships" xmlns:p="http://schemas.openxmlformats.org/presentationml/2006/main" showMasterSp="0" type="tx">
  <p:cSld name="68_Title Only">
    <p:bg>
      <p:bgPr>
        <a:solidFill>
          <a:srgbClr val="000000"/>
        </a:solidFill>
        <a:effectLst/>
      </p:bgPr>
    </p:bg>
    <p:spTree>
      <p:nvGrpSpPr>
        <p:cNvPr id="1" name=""/>
        <p:cNvGrpSpPr/>
        <p:nvPr/>
      </p:nvGrpSpPr>
      <p:grpSpPr>
        <a:xfrm>
          <a:off x="0" y="0"/>
          <a:ext cx="0" cy="0"/>
          <a:chOff x="0" y="0"/>
          <a:chExt cx="0" cy="0"/>
        </a:xfrm>
      </p:grpSpPr>
      <p:sp>
        <p:nvSpPr>
          <p:cNvPr id="10371"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372"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595369816"/>
      </p:ext>
    </p:extLst>
  </p:cSld>
  <p:clrMapOvr>
    <a:masterClrMapping/>
  </p:clrMapOvr>
  <p:transition spd="med"/>
</p:sldLayout>
</file>

<file path=ppt/slideLayouts/slideLayout762.xml><?xml version="1.0" encoding="utf-8"?>
<p:sldLayout xmlns:a="http://schemas.openxmlformats.org/drawingml/2006/main" xmlns:r="http://schemas.openxmlformats.org/officeDocument/2006/relationships" xmlns:p="http://schemas.openxmlformats.org/presentationml/2006/main" showMasterSp="0" type="tx">
  <p:cSld name="70_Blank">
    <p:bg>
      <p:bgPr>
        <a:solidFill>
          <a:srgbClr val="000000"/>
        </a:solidFill>
        <a:effectLst/>
      </p:bgPr>
    </p:bg>
    <p:spTree>
      <p:nvGrpSpPr>
        <p:cNvPr id="1" name=""/>
        <p:cNvGrpSpPr/>
        <p:nvPr/>
      </p:nvGrpSpPr>
      <p:grpSpPr>
        <a:xfrm>
          <a:off x="0" y="0"/>
          <a:ext cx="0" cy="0"/>
          <a:chOff x="0" y="0"/>
          <a:chExt cx="0" cy="0"/>
        </a:xfrm>
      </p:grpSpPr>
      <p:sp>
        <p:nvSpPr>
          <p:cNvPr id="1037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972482078"/>
      </p:ext>
    </p:extLst>
  </p:cSld>
  <p:clrMapOvr>
    <a:masterClrMapping/>
  </p:clrMapOvr>
  <p:transition spd="med"/>
</p:sldLayout>
</file>

<file path=ppt/slideLayouts/slideLayout763.xml><?xml version="1.0" encoding="utf-8"?>
<p:sldLayout xmlns:a="http://schemas.openxmlformats.org/drawingml/2006/main" xmlns:r="http://schemas.openxmlformats.org/officeDocument/2006/relationships" xmlns:p="http://schemas.openxmlformats.org/presentationml/2006/main" showMasterSp="0" type="tx">
  <p:cSld name="67_Content with Caption">
    <p:bg>
      <p:bgPr>
        <a:solidFill>
          <a:srgbClr val="000000"/>
        </a:solidFill>
        <a:effectLst/>
      </p:bgPr>
    </p:bg>
    <p:spTree>
      <p:nvGrpSpPr>
        <p:cNvPr id="1" name=""/>
        <p:cNvGrpSpPr/>
        <p:nvPr/>
      </p:nvGrpSpPr>
      <p:grpSpPr>
        <a:xfrm>
          <a:off x="0" y="0"/>
          <a:ext cx="0" cy="0"/>
          <a:chOff x="0" y="0"/>
          <a:chExt cx="0" cy="0"/>
        </a:xfrm>
      </p:grpSpPr>
      <p:sp>
        <p:nvSpPr>
          <p:cNvPr id="10386"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387"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388"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1038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493206989"/>
      </p:ext>
    </p:extLst>
  </p:cSld>
  <p:clrMapOvr>
    <a:masterClrMapping/>
  </p:clrMapOvr>
  <p:transition spd="med"/>
</p:sldLayout>
</file>

<file path=ppt/slideLayouts/slideLayout764.xml><?xml version="1.0" encoding="utf-8"?>
<p:sldLayout xmlns:a="http://schemas.openxmlformats.org/drawingml/2006/main" xmlns:r="http://schemas.openxmlformats.org/officeDocument/2006/relationships" xmlns:p="http://schemas.openxmlformats.org/presentationml/2006/main" showMasterSp="0" type="tx">
  <p:cSld name="67_Picture with Caption">
    <p:bg>
      <p:bgPr>
        <a:solidFill>
          <a:srgbClr val="000000"/>
        </a:solidFill>
        <a:effectLst/>
      </p:bgPr>
    </p:bg>
    <p:spTree>
      <p:nvGrpSpPr>
        <p:cNvPr id="1" name=""/>
        <p:cNvGrpSpPr/>
        <p:nvPr/>
      </p:nvGrpSpPr>
      <p:grpSpPr>
        <a:xfrm>
          <a:off x="0" y="0"/>
          <a:ext cx="0" cy="0"/>
          <a:chOff x="0" y="0"/>
          <a:chExt cx="0" cy="0"/>
        </a:xfrm>
      </p:grpSpPr>
      <p:sp>
        <p:nvSpPr>
          <p:cNvPr id="10396"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397"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10398"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39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057372790"/>
      </p:ext>
    </p:extLst>
  </p:cSld>
  <p:clrMapOvr>
    <a:masterClrMapping/>
  </p:clrMapOvr>
  <p:transition spd="med"/>
</p:sldLayout>
</file>

<file path=ppt/slideLayouts/slideLayout765.xml><?xml version="1.0" encoding="utf-8"?>
<p:sldLayout xmlns:a="http://schemas.openxmlformats.org/drawingml/2006/main" xmlns:r="http://schemas.openxmlformats.org/officeDocument/2006/relationships" xmlns:p="http://schemas.openxmlformats.org/presentationml/2006/main" showMasterSp="0" type="tx">
  <p:cSld name="Content">
    <p:bg>
      <p:bgPr>
        <a:solidFill>
          <a:srgbClr val="000000"/>
        </a:solidFill>
        <a:effectLst/>
      </p:bgPr>
    </p:bg>
    <p:spTree>
      <p:nvGrpSpPr>
        <p:cNvPr id="1" name=""/>
        <p:cNvGrpSpPr/>
        <p:nvPr/>
      </p:nvGrpSpPr>
      <p:grpSpPr>
        <a:xfrm>
          <a:off x="0" y="0"/>
          <a:ext cx="0" cy="0"/>
          <a:chOff x="0" y="0"/>
          <a:chExt cx="0" cy="0"/>
        </a:xfrm>
      </p:grpSpPr>
      <p:sp>
        <p:nvSpPr>
          <p:cNvPr id="10406" name="Body Level One…"/>
          <p:cNvSpPr txBox="1">
            <a:spLocks noGrp="1"/>
          </p:cNvSpPr>
          <p:nvPr>
            <p:ph type="body" idx="1"/>
          </p:nvPr>
        </p:nvSpPr>
        <p:spPr>
          <a:xfrm>
            <a:off x="685800" y="609600"/>
            <a:ext cx="7772400" cy="54864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407"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559437470"/>
      </p:ext>
    </p:extLst>
  </p:cSld>
  <p:clrMapOvr>
    <a:masterClrMapping/>
  </p:clrMapOvr>
  <p:transition spd="med"/>
</p:sldLayout>
</file>

<file path=ppt/slideLayouts/slideLayout766.xml><?xml version="1.0" encoding="utf-8"?>
<p:sldLayout xmlns:a="http://schemas.openxmlformats.org/drawingml/2006/main" xmlns:r="http://schemas.openxmlformats.org/officeDocument/2006/relationships" xmlns:p="http://schemas.openxmlformats.org/presentationml/2006/main" showMasterSp="0" type="tx">
  <p:cSld name="75_Title Slide">
    <p:bg>
      <p:bgPr>
        <a:solidFill>
          <a:srgbClr val="474747"/>
        </a:solidFill>
        <a:effectLst/>
      </p:bgPr>
    </p:bg>
    <p:spTree>
      <p:nvGrpSpPr>
        <p:cNvPr id="1" name=""/>
        <p:cNvGrpSpPr/>
        <p:nvPr/>
      </p:nvGrpSpPr>
      <p:grpSpPr>
        <a:xfrm>
          <a:off x="0" y="0"/>
          <a:ext cx="0" cy="0"/>
          <a:chOff x="0" y="0"/>
          <a:chExt cx="0" cy="0"/>
        </a:xfrm>
      </p:grpSpPr>
      <p:grpSp>
        <p:nvGrpSpPr>
          <p:cNvPr id="10443" name="Group 31"/>
          <p:cNvGrpSpPr/>
          <p:nvPr/>
        </p:nvGrpSpPr>
        <p:grpSpPr>
          <a:xfrm>
            <a:off x="-1" y="-1"/>
            <a:ext cx="9132890" cy="6845301"/>
            <a:chOff x="0" y="0"/>
            <a:chExt cx="9132888" cy="6845300"/>
          </a:xfrm>
        </p:grpSpPr>
        <p:sp>
          <p:nvSpPr>
            <p:cNvPr id="10414" name="Rectangle 2"/>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10438" name="Group 26"/>
            <p:cNvGrpSpPr/>
            <p:nvPr/>
          </p:nvGrpSpPr>
          <p:grpSpPr>
            <a:xfrm>
              <a:off x="390524" y="323850"/>
              <a:ext cx="8366127" cy="6172200"/>
              <a:chOff x="0" y="0"/>
              <a:chExt cx="8366125" cy="6172200"/>
            </a:xfrm>
          </p:grpSpPr>
          <p:sp>
            <p:nvSpPr>
              <p:cNvPr id="10415" name="Rectangle 3"/>
              <p:cNvSpPr/>
              <p:nvPr/>
            </p:nvSpPr>
            <p:spPr>
              <a:xfrm>
                <a:off x="76199" y="38100"/>
                <a:ext cx="8281990" cy="6111875"/>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16" name="Freeform 4"/>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17" name="Freeform 5"/>
              <p:cNvSpPr/>
              <p:nvPr/>
            </p:nvSpPr>
            <p:spPr>
              <a:xfrm>
                <a:off x="438150" y="5097462"/>
                <a:ext cx="3117851" cy="7762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18" name="Freeform 6"/>
              <p:cNvSpPr/>
              <p:nvPr/>
            </p:nvSpPr>
            <p:spPr>
              <a:xfrm>
                <a:off x="6569075" y="309562"/>
                <a:ext cx="1652589" cy="2798763"/>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19" name="Freeform 7"/>
              <p:cNvSpPr/>
              <p:nvPr/>
            </p:nvSpPr>
            <p:spPr>
              <a:xfrm>
                <a:off x="406400" y="1622425"/>
                <a:ext cx="7748589" cy="222567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20" name="Freeform 8"/>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7"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21" name="Freeform 9"/>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22" name="Freeform 10"/>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23" name="Freeform 11"/>
              <p:cNvSpPr/>
              <p:nvPr/>
            </p:nvSpPr>
            <p:spPr>
              <a:xfrm>
                <a:off x="1717675" y="1277937"/>
                <a:ext cx="3138489" cy="668338"/>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24" name="Freeform 12"/>
              <p:cNvSpPr/>
              <p:nvPr/>
            </p:nvSpPr>
            <p:spPr>
              <a:xfrm>
                <a:off x="5111750" y="563562"/>
                <a:ext cx="2898776" cy="1395413"/>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25" name="Freeform 13"/>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26" name="Freeform 14"/>
              <p:cNvSpPr/>
              <p:nvPr/>
            </p:nvSpPr>
            <p:spPr>
              <a:xfrm>
                <a:off x="0" y="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27" name="Freeform 15"/>
              <p:cNvSpPr/>
              <p:nvPr/>
            </p:nvSpPr>
            <p:spPr>
              <a:xfrm>
                <a:off x="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28" name="Freeform 16"/>
              <p:cNvSpPr/>
              <p:nvPr/>
            </p:nvSpPr>
            <p:spPr>
              <a:xfrm>
                <a:off x="819785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29" name="Freeform 17"/>
              <p:cNvSpPr/>
              <p:nvPr/>
            </p:nvSpPr>
            <p:spPr>
              <a:xfrm>
                <a:off x="0" y="598805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30" name="Freeform 18"/>
              <p:cNvSpPr/>
              <p:nvPr/>
            </p:nvSpPr>
            <p:spPr>
              <a:xfrm>
                <a:off x="8197850" y="184150"/>
                <a:ext cx="125414" cy="29718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31" name="Freeform 19"/>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32" name="Freeform 20"/>
              <p:cNvSpPr/>
              <p:nvPr/>
            </p:nvSpPr>
            <p:spPr>
              <a:xfrm>
                <a:off x="4011612" y="5988050"/>
                <a:ext cx="2732089" cy="127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33" name="Freeform 21"/>
              <p:cNvSpPr/>
              <p:nvPr/>
            </p:nvSpPr>
            <p:spPr>
              <a:xfrm>
                <a:off x="8197850" y="2855912"/>
                <a:ext cx="125414" cy="21669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34" name="Freeform 22"/>
              <p:cNvSpPr/>
              <p:nvPr/>
            </p:nvSpPr>
            <p:spPr>
              <a:xfrm>
                <a:off x="0" y="0"/>
                <a:ext cx="168276" cy="338772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35" name="Freeform 23"/>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36" name="Freeform 24"/>
              <p:cNvSpPr/>
              <p:nvPr/>
            </p:nvSpPr>
            <p:spPr>
              <a:xfrm>
                <a:off x="1452562" y="0"/>
                <a:ext cx="4010027" cy="18415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37" name="Freeform 25"/>
              <p:cNvSpPr/>
              <p:nvPr/>
            </p:nvSpPr>
            <p:spPr>
              <a:xfrm>
                <a:off x="4483100" y="0"/>
                <a:ext cx="2711451" cy="117475"/>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10442" name="Group 30"/>
            <p:cNvGrpSpPr/>
            <p:nvPr/>
          </p:nvGrpSpPr>
          <p:grpSpPr>
            <a:xfrm>
              <a:off x="-1" y="-1"/>
              <a:ext cx="1978026" cy="1955801"/>
              <a:chOff x="0" y="0"/>
              <a:chExt cx="1978025" cy="1955800"/>
            </a:xfrm>
          </p:grpSpPr>
          <p:sp>
            <p:nvSpPr>
              <p:cNvPr id="10439" name="Rectangle 27"/>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40" name="Rectangle 28"/>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41" name="Rectangle 29"/>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10444" name="Title Text"/>
          <p:cNvSpPr txBox="1">
            <a:spLocks noGrp="1"/>
          </p:cNvSpPr>
          <p:nvPr>
            <p:ph type="title"/>
          </p:nvPr>
        </p:nvSpPr>
        <p:spPr>
          <a:xfrm>
            <a:off x="685800" y="2130425"/>
            <a:ext cx="7772400" cy="1470025"/>
          </a:xfrm>
          <a:prstGeom prst="rect">
            <a:avLst/>
          </a:prstGeom>
        </p:spPr>
        <p:txBody>
          <a:bodyPr anchor="t"/>
          <a:lstStyle>
            <a:lvl1pPr>
              <a:defRPr>
                <a:solidFill>
                  <a:srgbClr val="FFD34A"/>
                </a:solidFill>
                <a:effectLst>
                  <a:outerShdw blurRad="38100" dist="38100" dir="2700000" rotWithShape="0">
                    <a:srgbClr val="000000"/>
                  </a:outerShdw>
                </a:effectLst>
                <a:latin typeface="Times Roman"/>
                <a:ea typeface="Times Roman"/>
                <a:cs typeface="Times Roman"/>
                <a:sym typeface="Times Roman"/>
              </a:defRPr>
            </a:lvl1pPr>
          </a:lstStyle>
          <a:p>
            <a:r>
              <a:t>Title Text</a:t>
            </a:r>
          </a:p>
        </p:txBody>
      </p:sp>
      <p:sp>
        <p:nvSpPr>
          <p:cNvPr id="10445"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1pPr>
            <a:lvl2pPr marL="0" indent="457200" algn="ctr">
              <a:buSzTx/>
              <a:buNone/>
              <a:defRPr>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2pPr>
            <a:lvl3pPr marL="0" indent="914400" algn="ctr">
              <a:buSzTx/>
              <a:buNone/>
              <a:defRPr>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3pPr>
            <a:lvl4pPr marL="0" indent="1371600" algn="ctr">
              <a:buSzTx/>
              <a:buNone/>
              <a:defRPr>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4pPr>
            <a:lvl5pPr marL="0" indent="1828800" algn="ctr">
              <a:buSzTx/>
              <a:buNone/>
              <a:defRPr>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10446" name="Slide Number"/>
          <p:cNvSpPr txBox="1">
            <a:spLocks noGrp="1"/>
          </p:cNvSpPr>
          <p:nvPr>
            <p:ph type="sldNum" sz="quarter" idx="2"/>
          </p:nvPr>
        </p:nvSpPr>
        <p:spPr>
          <a:xfrm>
            <a:off x="5486400" y="6048574"/>
            <a:ext cx="310339" cy="307777"/>
          </a:xfrm>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316738596"/>
      </p:ext>
    </p:extLst>
  </p:cSld>
  <p:clrMapOvr>
    <a:masterClrMapping/>
  </p:clrMapOvr>
  <p:transition spd="med"/>
</p:sldLayout>
</file>

<file path=ppt/slideLayouts/slideLayout767.xml><?xml version="1.0" encoding="utf-8"?>
<p:sldLayout xmlns:a="http://schemas.openxmlformats.org/drawingml/2006/main" xmlns:r="http://schemas.openxmlformats.org/officeDocument/2006/relationships" xmlns:p="http://schemas.openxmlformats.org/presentationml/2006/main" showMasterSp="0" type="tx">
  <p:cSld name="74_Title and Content">
    <p:bg>
      <p:bgPr>
        <a:solidFill>
          <a:srgbClr val="474747"/>
        </a:solidFill>
        <a:effectLst/>
      </p:bgPr>
    </p:bg>
    <p:spTree>
      <p:nvGrpSpPr>
        <p:cNvPr id="1" name=""/>
        <p:cNvGrpSpPr/>
        <p:nvPr/>
      </p:nvGrpSpPr>
      <p:grpSpPr>
        <a:xfrm>
          <a:off x="0" y="0"/>
          <a:ext cx="0" cy="0"/>
          <a:chOff x="0" y="0"/>
          <a:chExt cx="0" cy="0"/>
        </a:xfrm>
      </p:grpSpPr>
      <p:grpSp>
        <p:nvGrpSpPr>
          <p:cNvPr id="10482" name="Group 31"/>
          <p:cNvGrpSpPr/>
          <p:nvPr/>
        </p:nvGrpSpPr>
        <p:grpSpPr>
          <a:xfrm>
            <a:off x="-1" y="-1"/>
            <a:ext cx="9132890" cy="6845301"/>
            <a:chOff x="0" y="0"/>
            <a:chExt cx="9132888" cy="6845300"/>
          </a:xfrm>
        </p:grpSpPr>
        <p:sp>
          <p:nvSpPr>
            <p:cNvPr id="10453" name="Rectangle 2"/>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10477" name="Group 26"/>
            <p:cNvGrpSpPr/>
            <p:nvPr/>
          </p:nvGrpSpPr>
          <p:grpSpPr>
            <a:xfrm>
              <a:off x="390524" y="323850"/>
              <a:ext cx="8366127" cy="6172200"/>
              <a:chOff x="0" y="0"/>
              <a:chExt cx="8366125" cy="6172200"/>
            </a:xfrm>
          </p:grpSpPr>
          <p:sp>
            <p:nvSpPr>
              <p:cNvPr id="10454" name="Rectangle 3"/>
              <p:cNvSpPr/>
              <p:nvPr/>
            </p:nvSpPr>
            <p:spPr>
              <a:xfrm>
                <a:off x="76199" y="38100"/>
                <a:ext cx="8281990" cy="6111875"/>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55" name="Freeform 4"/>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56" name="Freeform 5"/>
              <p:cNvSpPr/>
              <p:nvPr/>
            </p:nvSpPr>
            <p:spPr>
              <a:xfrm>
                <a:off x="438150" y="5097462"/>
                <a:ext cx="3117851" cy="7762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57" name="Freeform 6"/>
              <p:cNvSpPr/>
              <p:nvPr/>
            </p:nvSpPr>
            <p:spPr>
              <a:xfrm>
                <a:off x="6569075" y="309562"/>
                <a:ext cx="1652589" cy="2798763"/>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58" name="Freeform 7"/>
              <p:cNvSpPr/>
              <p:nvPr/>
            </p:nvSpPr>
            <p:spPr>
              <a:xfrm>
                <a:off x="406400" y="1622425"/>
                <a:ext cx="7748589" cy="222567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59" name="Freeform 8"/>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7"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60" name="Freeform 9"/>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61" name="Freeform 10"/>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62" name="Freeform 11"/>
              <p:cNvSpPr/>
              <p:nvPr/>
            </p:nvSpPr>
            <p:spPr>
              <a:xfrm>
                <a:off x="1717675" y="1277937"/>
                <a:ext cx="3138489" cy="668338"/>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63" name="Freeform 12"/>
              <p:cNvSpPr/>
              <p:nvPr/>
            </p:nvSpPr>
            <p:spPr>
              <a:xfrm>
                <a:off x="5111750" y="563562"/>
                <a:ext cx="2898776" cy="1395413"/>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64" name="Freeform 13"/>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65" name="Freeform 14"/>
              <p:cNvSpPr/>
              <p:nvPr/>
            </p:nvSpPr>
            <p:spPr>
              <a:xfrm>
                <a:off x="0" y="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66" name="Freeform 15"/>
              <p:cNvSpPr/>
              <p:nvPr/>
            </p:nvSpPr>
            <p:spPr>
              <a:xfrm>
                <a:off x="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67" name="Freeform 16"/>
              <p:cNvSpPr/>
              <p:nvPr/>
            </p:nvSpPr>
            <p:spPr>
              <a:xfrm>
                <a:off x="819785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68" name="Freeform 17"/>
              <p:cNvSpPr/>
              <p:nvPr/>
            </p:nvSpPr>
            <p:spPr>
              <a:xfrm>
                <a:off x="0" y="598805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69" name="Freeform 18"/>
              <p:cNvSpPr/>
              <p:nvPr/>
            </p:nvSpPr>
            <p:spPr>
              <a:xfrm>
                <a:off x="8197850" y="184150"/>
                <a:ext cx="125414" cy="29718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70" name="Freeform 19"/>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71" name="Freeform 20"/>
              <p:cNvSpPr/>
              <p:nvPr/>
            </p:nvSpPr>
            <p:spPr>
              <a:xfrm>
                <a:off x="4011612" y="5988050"/>
                <a:ext cx="2732089" cy="127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72" name="Freeform 21"/>
              <p:cNvSpPr/>
              <p:nvPr/>
            </p:nvSpPr>
            <p:spPr>
              <a:xfrm>
                <a:off x="8197850" y="2855912"/>
                <a:ext cx="125414" cy="21669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73" name="Freeform 22"/>
              <p:cNvSpPr/>
              <p:nvPr/>
            </p:nvSpPr>
            <p:spPr>
              <a:xfrm>
                <a:off x="0" y="0"/>
                <a:ext cx="168276" cy="338772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74" name="Freeform 23"/>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75" name="Freeform 24"/>
              <p:cNvSpPr/>
              <p:nvPr/>
            </p:nvSpPr>
            <p:spPr>
              <a:xfrm>
                <a:off x="1452562" y="0"/>
                <a:ext cx="4010027" cy="18415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76" name="Freeform 25"/>
              <p:cNvSpPr/>
              <p:nvPr/>
            </p:nvSpPr>
            <p:spPr>
              <a:xfrm>
                <a:off x="4483100" y="0"/>
                <a:ext cx="2711451" cy="117475"/>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10481" name="Group 30"/>
            <p:cNvGrpSpPr/>
            <p:nvPr/>
          </p:nvGrpSpPr>
          <p:grpSpPr>
            <a:xfrm>
              <a:off x="-1" y="-1"/>
              <a:ext cx="1978026" cy="1955801"/>
              <a:chOff x="0" y="0"/>
              <a:chExt cx="1978025" cy="1955800"/>
            </a:xfrm>
          </p:grpSpPr>
          <p:sp>
            <p:nvSpPr>
              <p:cNvPr id="10478" name="Rectangle 27"/>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79" name="Rectangle 28"/>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80" name="Rectangle 29"/>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10483" name="Title Text"/>
          <p:cNvSpPr txBox="1">
            <a:spLocks noGrp="1"/>
          </p:cNvSpPr>
          <p:nvPr>
            <p:ph type="title"/>
          </p:nvPr>
        </p:nvSpPr>
        <p:spPr>
          <a:xfrm>
            <a:off x="457200" y="274638"/>
            <a:ext cx="8229600" cy="1143001"/>
          </a:xfrm>
          <a:prstGeom prst="rect">
            <a:avLst/>
          </a:prstGeom>
        </p:spPr>
        <p:txBody>
          <a:bodyPr anchor="t"/>
          <a:lstStyle>
            <a:lvl1pPr>
              <a:defRPr>
                <a:solidFill>
                  <a:srgbClr val="FFD34A"/>
                </a:solidFill>
                <a:effectLst>
                  <a:outerShdw blurRad="38100" dist="38100" dir="2700000" rotWithShape="0">
                    <a:srgbClr val="000000"/>
                  </a:outerShdw>
                </a:effectLst>
                <a:latin typeface="Times Roman"/>
                <a:ea typeface="Times Roman"/>
                <a:cs typeface="Times Roman"/>
                <a:sym typeface="Times Roman"/>
              </a:defRPr>
            </a:lvl1pPr>
          </a:lstStyle>
          <a:p>
            <a:r>
              <a:t>Title Text</a:t>
            </a:r>
          </a:p>
        </p:txBody>
      </p:sp>
      <p:sp>
        <p:nvSpPr>
          <p:cNvPr id="10484" name="Body Level One…"/>
          <p:cNvSpPr txBox="1">
            <a:spLocks noGrp="1"/>
          </p:cNvSpPr>
          <p:nvPr>
            <p:ph type="body" idx="1"/>
          </p:nvPr>
        </p:nvSpPr>
        <p:spPr>
          <a:xfrm>
            <a:off x="457200" y="1600200"/>
            <a:ext cx="8229600" cy="4525963"/>
          </a:xfrm>
          <a:prstGeom prst="rect">
            <a:avLst/>
          </a:prstGeom>
        </p:spPr>
        <p:txBody>
          <a:bodyPr>
            <a:normAutofit/>
          </a:bodyPr>
          <a:lstStyle>
            <a:lvl1pPr>
              <a:buClr>
                <a:srgbClr val="790015"/>
              </a:buClr>
              <a:buSzPct val="75000"/>
              <a:buChar char=""/>
              <a:defRPr>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1pPr>
            <a:lvl2pPr>
              <a:buClr>
                <a:srgbClr val="790015"/>
              </a:buClr>
              <a:buChar char="–"/>
              <a:defRPr>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2pPr>
            <a:lvl3pPr>
              <a:buClr>
                <a:srgbClr val="790015"/>
              </a:buClr>
              <a:defRPr>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3pPr>
            <a:lvl4pPr>
              <a:buClr>
                <a:srgbClr val="790015"/>
              </a:buClr>
              <a:buChar char="–"/>
              <a:defRPr>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4pPr>
            <a:lvl5pPr>
              <a:buClr>
                <a:srgbClr val="790015"/>
              </a:buClr>
              <a:buChar char="•"/>
              <a:defRPr>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10485" name="Slide Number"/>
          <p:cNvSpPr txBox="1">
            <a:spLocks noGrp="1"/>
          </p:cNvSpPr>
          <p:nvPr>
            <p:ph type="sldNum" sz="quarter" idx="2"/>
          </p:nvPr>
        </p:nvSpPr>
        <p:spPr>
          <a:xfrm>
            <a:off x="5486400" y="6048574"/>
            <a:ext cx="310339" cy="307777"/>
          </a:xfrm>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878454305"/>
      </p:ext>
    </p:extLst>
  </p:cSld>
  <p:clrMapOvr>
    <a:masterClrMapping/>
  </p:clrMapOvr>
  <p:transition spd="med"/>
</p:sldLayout>
</file>

<file path=ppt/slideLayouts/slideLayout768.xml><?xml version="1.0" encoding="utf-8"?>
<p:sldLayout xmlns:a="http://schemas.openxmlformats.org/drawingml/2006/main" xmlns:r="http://schemas.openxmlformats.org/officeDocument/2006/relationships" xmlns:p="http://schemas.openxmlformats.org/presentationml/2006/main" showMasterSp="0" type="tx">
  <p:cSld name="67_Section Header">
    <p:bg>
      <p:bgPr>
        <a:solidFill>
          <a:srgbClr val="474747"/>
        </a:solidFill>
        <a:effectLst/>
      </p:bgPr>
    </p:bg>
    <p:spTree>
      <p:nvGrpSpPr>
        <p:cNvPr id="1" name=""/>
        <p:cNvGrpSpPr/>
        <p:nvPr/>
      </p:nvGrpSpPr>
      <p:grpSpPr>
        <a:xfrm>
          <a:off x="0" y="0"/>
          <a:ext cx="0" cy="0"/>
          <a:chOff x="0" y="0"/>
          <a:chExt cx="0" cy="0"/>
        </a:xfrm>
      </p:grpSpPr>
      <p:grpSp>
        <p:nvGrpSpPr>
          <p:cNvPr id="10521" name="Group 31"/>
          <p:cNvGrpSpPr/>
          <p:nvPr/>
        </p:nvGrpSpPr>
        <p:grpSpPr>
          <a:xfrm>
            <a:off x="-1" y="-1"/>
            <a:ext cx="9132890" cy="6845301"/>
            <a:chOff x="0" y="0"/>
            <a:chExt cx="9132888" cy="6845300"/>
          </a:xfrm>
        </p:grpSpPr>
        <p:sp>
          <p:nvSpPr>
            <p:cNvPr id="10492" name="Rectangle 2"/>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10516" name="Group 26"/>
            <p:cNvGrpSpPr/>
            <p:nvPr/>
          </p:nvGrpSpPr>
          <p:grpSpPr>
            <a:xfrm>
              <a:off x="390524" y="323850"/>
              <a:ext cx="8366127" cy="6172200"/>
              <a:chOff x="0" y="0"/>
              <a:chExt cx="8366125" cy="6172200"/>
            </a:xfrm>
          </p:grpSpPr>
          <p:sp>
            <p:nvSpPr>
              <p:cNvPr id="10493" name="Rectangle 3"/>
              <p:cNvSpPr/>
              <p:nvPr/>
            </p:nvSpPr>
            <p:spPr>
              <a:xfrm>
                <a:off x="76199" y="38100"/>
                <a:ext cx="8281990" cy="6111875"/>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94" name="Freeform 4"/>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95" name="Freeform 5"/>
              <p:cNvSpPr/>
              <p:nvPr/>
            </p:nvSpPr>
            <p:spPr>
              <a:xfrm>
                <a:off x="438150" y="5097462"/>
                <a:ext cx="3117851" cy="7762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96" name="Freeform 6"/>
              <p:cNvSpPr/>
              <p:nvPr/>
            </p:nvSpPr>
            <p:spPr>
              <a:xfrm>
                <a:off x="6569075" y="309562"/>
                <a:ext cx="1652589" cy="2798763"/>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97" name="Freeform 7"/>
              <p:cNvSpPr/>
              <p:nvPr/>
            </p:nvSpPr>
            <p:spPr>
              <a:xfrm>
                <a:off x="406400" y="1622425"/>
                <a:ext cx="7748589" cy="222567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98" name="Freeform 8"/>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7"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99" name="Freeform 9"/>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00" name="Freeform 10"/>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01" name="Freeform 11"/>
              <p:cNvSpPr/>
              <p:nvPr/>
            </p:nvSpPr>
            <p:spPr>
              <a:xfrm>
                <a:off x="1717675" y="1277937"/>
                <a:ext cx="3138489" cy="668338"/>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02" name="Freeform 12"/>
              <p:cNvSpPr/>
              <p:nvPr/>
            </p:nvSpPr>
            <p:spPr>
              <a:xfrm>
                <a:off x="5111750" y="563562"/>
                <a:ext cx="2898776" cy="1395413"/>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03" name="Freeform 13"/>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04" name="Freeform 14"/>
              <p:cNvSpPr/>
              <p:nvPr/>
            </p:nvSpPr>
            <p:spPr>
              <a:xfrm>
                <a:off x="0" y="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05" name="Freeform 15"/>
              <p:cNvSpPr/>
              <p:nvPr/>
            </p:nvSpPr>
            <p:spPr>
              <a:xfrm>
                <a:off x="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06" name="Freeform 16"/>
              <p:cNvSpPr/>
              <p:nvPr/>
            </p:nvSpPr>
            <p:spPr>
              <a:xfrm>
                <a:off x="819785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07" name="Freeform 17"/>
              <p:cNvSpPr/>
              <p:nvPr/>
            </p:nvSpPr>
            <p:spPr>
              <a:xfrm>
                <a:off x="0" y="598805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08" name="Freeform 18"/>
              <p:cNvSpPr/>
              <p:nvPr/>
            </p:nvSpPr>
            <p:spPr>
              <a:xfrm>
                <a:off x="8197850" y="184150"/>
                <a:ext cx="125414" cy="29718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09" name="Freeform 19"/>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10" name="Freeform 20"/>
              <p:cNvSpPr/>
              <p:nvPr/>
            </p:nvSpPr>
            <p:spPr>
              <a:xfrm>
                <a:off x="4011612" y="5988050"/>
                <a:ext cx="2732089" cy="127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11" name="Freeform 21"/>
              <p:cNvSpPr/>
              <p:nvPr/>
            </p:nvSpPr>
            <p:spPr>
              <a:xfrm>
                <a:off x="8197850" y="2855912"/>
                <a:ext cx="125414" cy="21669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12" name="Freeform 22"/>
              <p:cNvSpPr/>
              <p:nvPr/>
            </p:nvSpPr>
            <p:spPr>
              <a:xfrm>
                <a:off x="0" y="0"/>
                <a:ext cx="168276" cy="338772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13" name="Freeform 23"/>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14" name="Freeform 24"/>
              <p:cNvSpPr/>
              <p:nvPr/>
            </p:nvSpPr>
            <p:spPr>
              <a:xfrm>
                <a:off x="1452562" y="0"/>
                <a:ext cx="4010027" cy="18415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15" name="Freeform 25"/>
              <p:cNvSpPr/>
              <p:nvPr/>
            </p:nvSpPr>
            <p:spPr>
              <a:xfrm>
                <a:off x="4483100" y="0"/>
                <a:ext cx="2711451" cy="117475"/>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10520" name="Group 30"/>
            <p:cNvGrpSpPr/>
            <p:nvPr/>
          </p:nvGrpSpPr>
          <p:grpSpPr>
            <a:xfrm>
              <a:off x="-1" y="-1"/>
              <a:ext cx="1978026" cy="1955801"/>
              <a:chOff x="0" y="0"/>
              <a:chExt cx="1978025" cy="1955800"/>
            </a:xfrm>
          </p:grpSpPr>
          <p:sp>
            <p:nvSpPr>
              <p:cNvPr id="10517" name="Rectangle 27"/>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18" name="Rectangle 28"/>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19" name="Rectangle 29"/>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10522"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FFD34A"/>
                </a:solidFill>
                <a:effectLst>
                  <a:outerShdw blurRad="38100" dist="38100" dir="2700000" rotWithShape="0">
                    <a:srgbClr val="000000"/>
                  </a:outerShdw>
                </a:effectLst>
                <a:latin typeface="Times Roman"/>
                <a:ea typeface="Times Roman"/>
                <a:cs typeface="Times Roman"/>
                <a:sym typeface="Times Roman"/>
              </a:defRPr>
            </a:lvl1pPr>
          </a:lstStyle>
          <a:p>
            <a:r>
              <a:t>Title Text</a:t>
            </a:r>
          </a:p>
        </p:txBody>
      </p:sp>
      <p:sp>
        <p:nvSpPr>
          <p:cNvPr id="10523"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1pPr>
            <a:lvl2pPr marL="0" indent="457200">
              <a:spcBef>
                <a:spcPts val="400"/>
              </a:spcBef>
              <a:buSzTx/>
              <a:buNone/>
              <a:defRPr sz="20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2pPr>
            <a:lvl3pPr marL="0" indent="914400">
              <a:spcBef>
                <a:spcPts val="400"/>
              </a:spcBef>
              <a:buSzTx/>
              <a:buNone/>
              <a:defRPr sz="20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3pPr>
            <a:lvl4pPr marL="0" indent="1371600">
              <a:spcBef>
                <a:spcPts val="400"/>
              </a:spcBef>
              <a:buSzTx/>
              <a:buNone/>
              <a:defRPr sz="20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4pPr>
            <a:lvl5pPr marL="0" indent="1828800">
              <a:spcBef>
                <a:spcPts val="400"/>
              </a:spcBef>
              <a:buSzTx/>
              <a:buNone/>
              <a:defRPr sz="20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10524" name="Slide Number"/>
          <p:cNvSpPr txBox="1">
            <a:spLocks noGrp="1"/>
          </p:cNvSpPr>
          <p:nvPr>
            <p:ph type="sldNum" sz="quarter" idx="2"/>
          </p:nvPr>
        </p:nvSpPr>
        <p:spPr>
          <a:xfrm>
            <a:off x="5486400" y="6048574"/>
            <a:ext cx="310339" cy="307777"/>
          </a:xfrm>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278809977"/>
      </p:ext>
    </p:extLst>
  </p:cSld>
  <p:clrMapOvr>
    <a:masterClrMapping/>
  </p:clrMapOvr>
  <p:transition spd="med"/>
</p:sldLayout>
</file>

<file path=ppt/slideLayouts/slideLayout769.xml><?xml version="1.0" encoding="utf-8"?>
<p:sldLayout xmlns:a="http://schemas.openxmlformats.org/drawingml/2006/main" xmlns:r="http://schemas.openxmlformats.org/officeDocument/2006/relationships" xmlns:p="http://schemas.openxmlformats.org/presentationml/2006/main" showMasterSp="0" type="tx">
  <p:cSld name="68_Two Content">
    <p:bg>
      <p:bgPr>
        <a:solidFill>
          <a:srgbClr val="474747"/>
        </a:solidFill>
        <a:effectLst/>
      </p:bgPr>
    </p:bg>
    <p:spTree>
      <p:nvGrpSpPr>
        <p:cNvPr id="1" name=""/>
        <p:cNvGrpSpPr/>
        <p:nvPr/>
      </p:nvGrpSpPr>
      <p:grpSpPr>
        <a:xfrm>
          <a:off x="0" y="0"/>
          <a:ext cx="0" cy="0"/>
          <a:chOff x="0" y="0"/>
          <a:chExt cx="0" cy="0"/>
        </a:xfrm>
      </p:grpSpPr>
      <p:grpSp>
        <p:nvGrpSpPr>
          <p:cNvPr id="10560" name="Group 31"/>
          <p:cNvGrpSpPr/>
          <p:nvPr/>
        </p:nvGrpSpPr>
        <p:grpSpPr>
          <a:xfrm>
            <a:off x="-1" y="-1"/>
            <a:ext cx="9132890" cy="6845301"/>
            <a:chOff x="0" y="0"/>
            <a:chExt cx="9132888" cy="6845300"/>
          </a:xfrm>
        </p:grpSpPr>
        <p:sp>
          <p:nvSpPr>
            <p:cNvPr id="10531" name="Rectangle 2"/>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10555" name="Group 26"/>
            <p:cNvGrpSpPr/>
            <p:nvPr/>
          </p:nvGrpSpPr>
          <p:grpSpPr>
            <a:xfrm>
              <a:off x="390524" y="323850"/>
              <a:ext cx="8366127" cy="6172200"/>
              <a:chOff x="0" y="0"/>
              <a:chExt cx="8366125" cy="6172200"/>
            </a:xfrm>
          </p:grpSpPr>
          <p:sp>
            <p:nvSpPr>
              <p:cNvPr id="10532" name="Rectangle 3"/>
              <p:cNvSpPr/>
              <p:nvPr/>
            </p:nvSpPr>
            <p:spPr>
              <a:xfrm>
                <a:off x="76199" y="38100"/>
                <a:ext cx="8281990" cy="6111875"/>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33" name="Freeform 4"/>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34" name="Freeform 5"/>
              <p:cNvSpPr/>
              <p:nvPr/>
            </p:nvSpPr>
            <p:spPr>
              <a:xfrm>
                <a:off x="438150" y="5097462"/>
                <a:ext cx="3117851" cy="7762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35" name="Freeform 6"/>
              <p:cNvSpPr/>
              <p:nvPr/>
            </p:nvSpPr>
            <p:spPr>
              <a:xfrm>
                <a:off x="6569075" y="309562"/>
                <a:ext cx="1652589" cy="2798763"/>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36" name="Freeform 7"/>
              <p:cNvSpPr/>
              <p:nvPr/>
            </p:nvSpPr>
            <p:spPr>
              <a:xfrm>
                <a:off x="406400" y="1622425"/>
                <a:ext cx="7748589" cy="222567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37" name="Freeform 8"/>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7"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38" name="Freeform 9"/>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39" name="Freeform 10"/>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40" name="Freeform 11"/>
              <p:cNvSpPr/>
              <p:nvPr/>
            </p:nvSpPr>
            <p:spPr>
              <a:xfrm>
                <a:off x="1717675" y="1277937"/>
                <a:ext cx="3138489" cy="668338"/>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41" name="Freeform 12"/>
              <p:cNvSpPr/>
              <p:nvPr/>
            </p:nvSpPr>
            <p:spPr>
              <a:xfrm>
                <a:off x="5111750" y="563562"/>
                <a:ext cx="2898776" cy="1395413"/>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42" name="Freeform 13"/>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43" name="Freeform 14"/>
              <p:cNvSpPr/>
              <p:nvPr/>
            </p:nvSpPr>
            <p:spPr>
              <a:xfrm>
                <a:off x="0" y="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44" name="Freeform 15"/>
              <p:cNvSpPr/>
              <p:nvPr/>
            </p:nvSpPr>
            <p:spPr>
              <a:xfrm>
                <a:off x="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45" name="Freeform 16"/>
              <p:cNvSpPr/>
              <p:nvPr/>
            </p:nvSpPr>
            <p:spPr>
              <a:xfrm>
                <a:off x="819785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46" name="Freeform 17"/>
              <p:cNvSpPr/>
              <p:nvPr/>
            </p:nvSpPr>
            <p:spPr>
              <a:xfrm>
                <a:off x="0" y="598805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47" name="Freeform 18"/>
              <p:cNvSpPr/>
              <p:nvPr/>
            </p:nvSpPr>
            <p:spPr>
              <a:xfrm>
                <a:off x="8197850" y="184150"/>
                <a:ext cx="125414" cy="29718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48" name="Freeform 19"/>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49" name="Freeform 20"/>
              <p:cNvSpPr/>
              <p:nvPr/>
            </p:nvSpPr>
            <p:spPr>
              <a:xfrm>
                <a:off x="4011612" y="5988050"/>
                <a:ext cx="2732089" cy="127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50" name="Freeform 21"/>
              <p:cNvSpPr/>
              <p:nvPr/>
            </p:nvSpPr>
            <p:spPr>
              <a:xfrm>
                <a:off x="8197850" y="2855912"/>
                <a:ext cx="125414" cy="21669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51" name="Freeform 22"/>
              <p:cNvSpPr/>
              <p:nvPr/>
            </p:nvSpPr>
            <p:spPr>
              <a:xfrm>
                <a:off x="0" y="0"/>
                <a:ext cx="168276" cy="338772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52" name="Freeform 23"/>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53" name="Freeform 24"/>
              <p:cNvSpPr/>
              <p:nvPr/>
            </p:nvSpPr>
            <p:spPr>
              <a:xfrm>
                <a:off x="1452562" y="0"/>
                <a:ext cx="4010027" cy="18415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54" name="Freeform 25"/>
              <p:cNvSpPr/>
              <p:nvPr/>
            </p:nvSpPr>
            <p:spPr>
              <a:xfrm>
                <a:off x="4483100" y="0"/>
                <a:ext cx="2711451" cy="117475"/>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10559" name="Group 30"/>
            <p:cNvGrpSpPr/>
            <p:nvPr/>
          </p:nvGrpSpPr>
          <p:grpSpPr>
            <a:xfrm>
              <a:off x="-1" y="-1"/>
              <a:ext cx="1978026" cy="1955801"/>
              <a:chOff x="0" y="0"/>
              <a:chExt cx="1978025" cy="1955800"/>
            </a:xfrm>
          </p:grpSpPr>
          <p:sp>
            <p:nvSpPr>
              <p:cNvPr id="10556" name="Rectangle 27"/>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57" name="Rectangle 28"/>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58" name="Rectangle 29"/>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10561" name="Title Text"/>
          <p:cNvSpPr txBox="1">
            <a:spLocks noGrp="1"/>
          </p:cNvSpPr>
          <p:nvPr>
            <p:ph type="title"/>
          </p:nvPr>
        </p:nvSpPr>
        <p:spPr>
          <a:xfrm>
            <a:off x="457200" y="274638"/>
            <a:ext cx="8229600" cy="1143001"/>
          </a:xfrm>
          <a:prstGeom prst="rect">
            <a:avLst/>
          </a:prstGeom>
        </p:spPr>
        <p:txBody>
          <a:bodyPr anchor="t"/>
          <a:lstStyle>
            <a:lvl1pPr>
              <a:defRPr>
                <a:solidFill>
                  <a:srgbClr val="FFD34A"/>
                </a:solidFill>
                <a:effectLst>
                  <a:outerShdw blurRad="38100" dist="38100" dir="2700000" rotWithShape="0">
                    <a:srgbClr val="000000"/>
                  </a:outerShdw>
                </a:effectLst>
                <a:latin typeface="Times Roman"/>
                <a:ea typeface="Times Roman"/>
                <a:cs typeface="Times Roman"/>
                <a:sym typeface="Times Roman"/>
              </a:defRPr>
            </a:lvl1pPr>
          </a:lstStyle>
          <a:p>
            <a:r>
              <a:t>Title Text</a:t>
            </a:r>
          </a:p>
        </p:txBody>
      </p:sp>
      <p:sp>
        <p:nvSpPr>
          <p:cNvPr id="10562"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Clr>
                <a:srgbClr val="790015"/>
              </a:buClr>
              <a:buSzPct val="75000"/>
              <a:buChar char=""/>
              <a:defRPr sz="28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1pPr>
            <a:lvl2pPr marL="790575" indent="-333375">
              <a:spcBef>
                <a:spcPts val="600"/>
              </a:spcBef>
              <a:buClr>
                <a:srgbClr val="790015"/>
              </a:buClr>
              <a:buChar char="–"/>
              <a:defRPr sz="28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2pPr>
            <a:lvl3pPr marL="1234439" indent="-320039">
              <a:spcBef>
                <a:spcPts val="600"/>
              </a:spcBef>
              <a:buClr>
                <a:srgbClr val="790015"/>
              </a:buClr>
              <a:defRPr sz="28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3pPr>
            <a:lvl4pPr marL="1727200" indent="-355600">
              <a:spcBef>
                <a:spcPts val="600"/>
              </a:spcBef>
              <a:buClr>
                <a:srgbClr val="790015"/>
              </a:buClr>
              <a:buChar char="–"/>
              <a:defRPr sz="28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4pPr>
            <a:lvl5pPr marL="2184400" indent="-355600">
              <a:spcBef>
                <a:spcPts val="600"/>
              </a:spcBef>
              <a:buClr>
                <a:srgbClr val="790015"/>
              </a:buClr>
              <a:buChar char="•"/>
              <a:defRPr sz="28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10563" name="Slide Number"/>
          <p:cNvSpPr txBox="1">
            <a:spLocks noGrp="1"/>
          </p:cNvSpPr>
          <p:nvPr>
            <p:ph type="sldNum" sz="quarter" idx="2"/>
          </p:nvPr>
        </p:nvSpPr>
        <p:spPr>
          <a:xfrm>
            <a:off x="5486400" y="6048574"/>
            <a:ext cx="310339" cy="307777"/>
          </a:xfrm>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815145417"/>
      </p:ext>
    </p:extLst>
  </p:cSld>
  <p:clrMapOvr>
    <a:masterClrMapping/>
  </p:clrMapOvr>
  <p:transition spd="med"/>
</p:sldLayout>
</file>

<file path=ppt/slideLayouts/slideLayout7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8"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9"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6BEA7D18-D1E9-844D-9A76-98DC3D89FEEC}" type="slidenum">
              <a:rPr lang="en-US" smtClean="0"/>
              <a:pPr>
                <a:defRPr/>
              </a:pPr>
              <a:t>‹#›</a:t>
            </a:fld>
            <a:endParaRPr lang="en-US" dirty="0"/>
          </a:p>
        </p:txBody>
      </p:sp>
    </p:spTree>
    <p:extLst>
      <p:ext uri="{BB962C8B-B14F-4D97-AF65-F5344CB8AC3E}">
        <p14:creationId xmlns:p14="http://schemas.microsoft.com/office/powerpoint/2010/main" val="2305485704"/>
      </p:ext>
    </p:extLst>
  </p:cSld>
  <p:clrMapOvr>
    <a:masterClrMapping/>
  </p:clrMapOvr>
  <p:transition/>
</p:sldLayout>
</file>

<file path=ppt/slideLayouts/slideLayout770.xml><?xml version="1.0" encoding="utf-8"?>
<p:sldLayout xmlns:a="http://schemas.openxmlformats.org/drawingml/2006/main" xmlns:r="http://schemas.openxmlformats.org/officeDocument/2006/relationships" xmlns:p="http://schemas.openxmlformats.org/presentationml/2006/main" showMasterSp="0" type="tx">
  <p:cSld name="68_Comparison">
    <p:bg>
      <p:bgPr>
        <a:solidFill>
          <a:srgbClr val="474747"/>
        </a:solidFill>
        <a:effectLst/>
      </p:bgPr>
    </p:bg>
    <p:spTree>
      <p:nvGrpSpPr>
        <p:cNvPr id="1" name=""/>
        <p:cNvGrpSpPr/>
        <p:nvPr/>
      </p:nvGrpSpPr>
      <p:grpSpPr>
        <a:xfrm>
          <a:off x="0" y="0"/>
          <a:ext cx="0" cy="0"/>
          <a:chOff x="0" y="0"/>
          <a:chExt cx="0" cy="0"/>
        </a:xfrm>
      </p:grpSpPr>
      <p:grpSp>
        <p:nvGrpSpPr>
          <p:cNvPr id="10599" name="Group 31"/>
          <p:cNvGrpSpPr/>
          <p:nvPr/>
        </p:nvGrpSpPr>
        <p:grpSpPr>
          <a:xfrm>
            <a:off x="-1" y="-1"/>
            <a:ext cx="9132890" cy="6845301"/>
            <a:chOff x="0" y="0"/>
            <a:chExt cx="9132888" cy="6845300"/>
          </a:xfrm>
        </p:grpSpPr>
        <p:sp>
          <p:nvSpPr>
            <p:cNvPr id="10570" name="Rectangle 2"/>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10594" name="Group 26"/>
            <p:cNvGrpSpPr/>
            <p:nvPr/>
          </p:nvGrpSpPr>
          <p:grpSpPr>
            <a:xfrm>
              <a:off x="390524" y="323850"/>
              <a:ext cx="8366127" cy="6172200"/>
              <a:chOff x="0" y="0"/>
              <a:chExt cx="8366125" cy="6172200"/>
            </a:xfrm>
          </p:grpSpPr>
          <p:sp>
            <p:nvSpPr>
              <p:cNvPr id="10571" name="Rectangle 3"/>
              <p:cNvSpPr/>
              <p:nvPr/>
            </p:nvSpPr>
            <p:spPr>
              <a:xfrm>
                <a:off x="76199" y="38100"/>
                <a:ext cx="8281990" cy="6111875"/>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72" name="Freeform 4"/>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73" name="Freeform 5"/>
              <p:cNvSpPr/>
              <p:nvPr/>
            </p:nvSpPr>
            <p:spPr>
              <a:xfrm>
                <a:off x="438150" y="5097462"/>
                <a:ext cx="3117851" cy="7762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74" name="Freeform 6"/>
              <p:cNvSpPr/>
              <p:nvPr/>
            </p:nvSpPr>
            <p:spPr>
              <a:xfrm>
                <a:off x="6569075" y="309562"/>
                <a:ext cx="1652589" cy="2798763"/>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75" name="Freeform 7"/>
              <p:cNvSpPr/>
              <p:nvPr/>
            </p:nvSpPr>
            <p:spPr>
              <a:xfrm>
                <a:off x="406400" y="1622425"/>
                <a:ext cx="7748589" cy="222567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76" name="Freeform 8"/>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7"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77" name="Freeform 9"/>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78" name="Freeform 10"/>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79" name="Freeform 11"/>
              <p:cNvSpPr/>
              <p:nvPr/>
            </p:nvSpPr>
            <p:spPr>
              <a:xfrm>
                <a:off x="1717675" y="1277937"/>
                <a:ext cx="3138489" cy="668338"/>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80" name="Freeform 12"/>
              <p:cNvSpPr/>
              <p:nvPr/>
            </p:nvSpPr>
            <p:spPr>
              <a:xfrm>
                <a:off x="5111750" y="563562"/>
                <a:ext cx="2898776" cy="1395413"/>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81" name="Freeform 13"/>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82" name="Freeform 14"/>
              <p:cNvSpPr/>
              <p:nvPr/>
            </p:nvSpPr>
            <p:spPr>
              <a:xfrm>
                <a:off x="0" y="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83" name="Freeform 15"/>
              <p:cNvSpPr/>
              <p:nvPr/>
            </p:nvSpPr>
            <p:spPr>
              <a:xfrm>
                <a:off x="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84" name="Freeform 16"/>
              <p:cNvSpPr/>
              <p:nvPr/>
            </p:nvSpPr>
            <p:spPr>
              <a:xfrm>
                <a:off x="819785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85" name="Freeform 17"/>
              <p:cNvSpPr/>
              <p:nvPr/>
            </p:nvSpPr>
            <p:spPr>
              <a:xfrm>
                <a:off x="0" y="598805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86" name="Freeform 18"/>
              <p:cNvSpPr/>
              <p:nvPr/>
            </p:nvSpPr>
            <p:spPr>
              <a:xfrm>
                <a:off x="8197850" y="184150"/>
                <a:ext cx="125414" cy="29718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87" name="Freeform 19"/>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88" name="Freeform 20"/>
              <p:cNvSpPr/>
              <p:nvPr/>
            </p:nvSpPr>
            <p:spPr>
              <a:xfrm>
                <a:off x="4011612" y="5988050"/>
                <a:ext cx="2732089" cy="127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89" name="Freeform 21"/>
              <p:cNvSpPr/>
              <p:nvPr/>
            </p:nvSpPr>
            <p:spPr>
              <a:xfrm>
                <a:off x="8197850" y="2855912"/>
                <a:ext cx="125414" cy="21669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90" name="Freeform 22"/>
              <p:cNvSpPr/>
              <p:nvPr/>
            </p:nvSpPr>
            <p:spPr>
              <a:xfrm>
                <a:off x="0" y="0"/>
                <a:ext cx="168276" cy="338772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91" name="Freeform 23"/>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92" name="Freeform 24"/>
              <p:cNvSpPr/>
              <p:nvPr/>
            </p:nvSpPr>
            <p:spPr>
              <a:xfrm>
                <a:off x="1452562" y="0"/>
                <a:ext cx="4010027" cy="18415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93" name="Freeform 25"/>
              <p:cNvSpPr/>
              <p:nvPr/>
            </p:nvSpPr>
            <p:spPr>
              <a:xfrm>
                <a:off x="4483100" y="0"/>
                <a:ext cx="2711451" cy="117475"/>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10598" name="Group 30"/>
            <p:cNvGrpSpPr/>
            <p:nvPr/>
          </p:nvGrpSpPr>
          <p:grpSpPr>
            <a:xfrm>
              <a:off x="-1" y="-1"/>
              <a:ext cx="1978026" cy="1955801"/>
              <a:chOff x="0" y="0"/>
              <a:chExt cx="1978025" cy="1955800"/>
            </a:xfrm>
          </p:grpSpPr>
          <p:sp>
            <p:nvSpPr>
              <p:cNvPr id="10595" name="Rectangle 27"/>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96" name="Rectangle 28"/>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97" name="Rectangle 29"/>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10600" name="Title Text"/>
          <p:cNvSpPr txBox="1">
            <a:spLocks noGrp="1"/>
          </p:cNvSpPr>
          <p:nvPr>
            <p:ph type="title"/>
          </p:nvPr>
        </p:nvSpPr>
        <p:spPr>
          <a:xfrm>
            <a:off x="457200" y="274638"/>
            <a:ext cx="8229600" cy="1143001"/>
          </a:xfrm>
          <a:prstGeom prst="rect">
            <a:avLst/>
          </a:prstGeom>
        </p:spPr>
        <p:txBody>
          <a:bodyPr anchor="t"/>
          <a:lstStyle>
            <a:lvl1pPr>
              <a:defRPr>
                <a:solidFill>
                  <a:srgbClr val="FFD34A"/>
                </a:solidFill>
                <a:effectLst>
                  <a:outerShdw blurRad="38100" dist="38100" dir="2700000" rotWithShape="0">
                    <a:srgbClr val="000000"/>
                  </a:outerShdw>
                </a:effectLst>
                <a:latin typeface="Times Roman"/>
                <a:ea typeface="Times Roman"/>
                <a:cs typeface="Times Roman"/>
                <a:sym typeface="Times Roman"/>
              </a:defRPr>
            </a:lvl1pPr>
          </a:lstStyle>
          <a:p>
            <a:r>
              <a:t>Title Text</a:t>
            </a:r>
          </a:p>
        </p:txBody>
      </p:sp>
      <p:sp>
        <p:nvSpPr>
          <p:cNvPr id="10601"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1pPr>
            <a:lvl2pPr marL="0" indent="457200">
              <a:spcBef>
                <a:spcPts val="500"/>
              </a:spcBef>
              <a:buSzTx/>
              <a:buNone/>
              <a:defRPr sz="2400" b="1">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2pPr>
            <a:lvl3pPr marL="0" indent="914400">
              <a:spcBef>
                <a:spcPts val="500"/>
              </a:spcBef>
              <a:buSzTx/>
              <a:buNone/>
              <a:defRPr sz="2400" b="1">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3pPr>
            <a:lvl4pPr marL="0" indent="1371600">
              <a:spcBef>
                <a:spcPts val="500"/>
              </a:spcBef>
              <a:buSzTx/>
              <a:buNone/>
              <a:defRPr sz="2400" b="1">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4pPr>
            <a:lvl5pPr marL="0" indent="1828800">
              <a:spcBef>
                <a:spcPts val="500"/>
              </a:spcBef>
              <a:buSzTx/>
              <a:buNone/>
              <a:defRPr sz="2400" b="1">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10602"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pPr>
            <a:endParaRPr/>
          </a:p>
        </p:txBody>
      </p:sp>
      <p:sp>
        <p:nvSpPr>
          <p:cNvPr id="10603" name="Slide Number"/>
          <p:cNvSpPr txBox="1">
            <a:spLocks noGrp="1"/>
          </p:cNvSpPr>
          <p:nvPr>
            <p:ph type="sldNum" sz="quarter" idx="2"/>
          </p:nvPr>
        </p:nvSpPr>
        <p:spPr>
          <a:xfrm>
            <a:off x="5486400" y="6048574"/>
            <a:ext cx="310339" cy="307777"/>
          </a:xfrm>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330330994"/>
      </p:ext>
    </p:extLst>
  </p:cSld>
  <p:clrMapOvr>
    <a:masterClrMapping/>
  </p:clrMapOvr>
  <p:transition spd="med"/>
</p:sldLayout>
</file>

<file path=ppt/slideLayouts/slideLayout771.xml><?xml version="1.0" encoding="utf-8"?>
<p:sldLayout xmlns:a="http://schemas.openxmlformats.org/drawingml/2006/main" xmlns:r="http://schemas.openxmlformats.org/officeDocument/2006/relationships" xmlns:p="http://schemas.openxmlformats.org/presentationml/2006/main" showMasterSp="0" type="tx">
  <p:cSld name="69_Title Only">
    <p:bg>
      <p:bgPr>
        <a:solidFill>
          <a:srgbClr val="474747"/>
        </a:solidFill>
        <a:effectLst/>
      </p:bgPr>
    </p:bg>
    <p:spTree>
      <p:nvGrpSpPr>
        <p:cNvPr id="1" name=""/>
        <p:cNvGrpSpPr/>
        <p:nvPr/>
      </p:nvGrpSpPr>
      <p:grpSpPr>
        <a:xfrm>
          <a:off x="0" y="0"/>
          <a:ext cx="0" cy="0"/>
          <a:chOff x="0" y="0"/>
          <a:chExt cx="0" cy="0"/>
        </a:xfrm>
      </p:grpSpPr>
      <p:grpSp>
        <p:nvGrpSpPr>
          <p:cNvPr id="10639" name="Group 31"/>
          <p:cNvGrpSpPr/>
          <p:nvPr/>
        </p:nvGrpSpPr>
        <p:grpSpPr>
          <a:xfrm>
            <a:off x="-1" y="-1"/>
            <a:ext cx="9132890" cy="6845301"/>
            <a:chOff x="0" y="0"/>
            <a:chExt cx="9132888" cy="6845300"/>
          </a:xfrm>
        </p:grpSpPr>
        <p:sp>
          <p:nvSpPr>
            <p:cNvPr id="10610" name="Rectangle 2"/>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10634" name="Group 26"/>
            <p:cNvGrpSpPr/>
            <p:nvPr/>
          </p:nvGrpSpPr>
          <p:grpSpPr>
            <a:xfrm>
              <a:off x="390524" y="323850"/>
              <a:ext cx="8366127" cy="6172200"/>
              <a:chOff x="0" y="0"/>
              <a:chExt cx="8366125" cy="6172200"/>
            </a:xfrm>
          </p:grpSpPr>
          <p:sp>
            <p:nvSpPr>
              <p:cNvPr id="10611" name="Rectangle 3"/>
              <p:cNvSpPr/>
              <p:nvPr/>
            </p:nvSpPr>
            <p:spPr>
              <a:xfrm>
                <a:off x="76199" y="38100"/>
                <a:ext cx="8281990" cy="6111875"/>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12" name="Freeform 4"/>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13" name="Freeform 5"/>
              <p:cNvSpPr/>
              <p:nvPr/>
            </p:nvSpPr>
            <p:spPr>
              <a:xfrm>
                <a:off x="438150" y="5097462"/>
                <a:ext cx="3117851" cy="7762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14" name="Freeform 6"/>
              <p:cNvSpPr/>
              <p:nvPr/>
            </p:nvSpPr>
            <p:spPr>
              <a:xfrm>
                <a:off x="6569075" y="309562"/>
                <a:ext cx="1652589" cy="2798763"/>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15" name="Freeform 7"/>
              <p:cNvSpPr/>
              <p:nvPr/>
            </p:nvSpPr>
            <p:spPr>
              <a:xfrm>
                <a:off x="406400" y="1622425"/>
                <a:ext cx="7748589" cy="222567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16" name="Freeform 8"/>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7"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17" name="Freeform 9"/>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18" name="Freeform 10"/>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19" name="Freeform 11"/>
              <p:cNvSpPr/>
              <p:nvPr/>
            </p:nvSpPr>
            <p:spPr>
              <a:xfrm>
                <a:off x="1717675" y="1277937"/>
                <a:ext cx="3138489" cy="668338"/>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20" name="Freeform 12"/>
              <p:cNvSpPr/>
              <p:nvPr/>
            </p:nvSpPr>
            <p:spPr>
              <a:xfrm>
                <a:off x="5111750" y="563562"/>
                <a:ext cx="2898776" cy="1395413"/>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21" name="Freeform 13"/>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22" name="Freeform 14"/>
              <p:cNvSpPr/>
              <p:nvPr/>
            </p:nvSpPr>
            <p:spPr>
              <a:xfrm>
                <a:off x="0" y="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23" name="Freeform 15"/>
              <p:cNvSpPr/>
              <p:nvPr/>
            </p:nvSpPr>
            <p:spPr>
              <a:xfrm>
                <a:off x="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24" name="Freeform 16"/>
              <p:cNvSpPr/>
              <p:nvPr/>
            </p:nvSpPr>
            <p:spPr>
              <a:xfrm>
                <a:off x="819785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25" name="Freeform 17"/>
              <p:cNvSpPr/>
              <p:nvPr/>
            </p:nvSpPr>
            <p:spPr>
              <a:xfrm>
                <a:off x="0" y="598805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26" name="Freeform 18"/>
              <p:cNvSpPr/>
              <p:nvPr/>
            </p:nvSpPr>
            <p:spPr>
              <a:xfrm>
                <a:off x="8197850" y="184150"/>
                <a:ext cx="125414" cy="29718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27" name="Freeform 19"/>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28" name="Freeform 20"/>
              <p:cNvSpPr/>
              <p:nvPr/>
            </p:nvSpPr>
            <p:spPr>
              <a:xfrm>
                <a:off x="4011612" y="5988050"/>
                <a:ext cx="2732089" cy="127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29" name="Freeform 21"/>
              <p:cNvSpPr/>
              <p:nvPr/>
            </p:nvSpPr>
            <p:spPr>
              <a:xfrm>
                <a:off x="8197850" y="2855912"/>
                <a:ext cx="125414" cy="21669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30" name="Freeform 22"/>
              <p:cNvSpPr/>
              <p:nvPr/>
            </p:nvSpPr>
            <p:spPr>
              <a:xfrm>
                <a:off x="0" y="0"/>
                <a:ext cx="168276" cy="338772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31" name="Freeform 23"/>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32" name="Freeform 24"/>
              <p:cNvSpPr/>
              <p:nvPr/>
            </p:nvSpPr>
            <p:spPr>
              <a:xfrm>
                <a:off x="1452562" y="0"/>
                <a:ext cx="4010027" cy="18415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33" name="Freeform 25"/>
              <p:cNvSpPr/>
              <p:nvPr/>
            </p:nvSpPr>
            <p:spPr>
              <a:xfrm>
                <a:off x="4483100" y="0"/>
                <a:ext cx="2711451" cy="117475"/>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10638" name="Group 30"/>
            <p:cNvGrpSpPr/>
            <p:nvPr/>
          </p:nvGrpSpPr>
          <p:grpSpPr>
            <a:xfrm>
              <a:off x="-1" y="-1"/>
              <a:ext cx="1978026" cy="1955801"/>
              <a:chOff x="0" y="0"/>
              <a:chExt cx="1978025" cy="1955800"/>
            </a:xfrm>
          </p:grpSpPr>
          <p:sp>
            <p:nvSpPr>
              <p:cNvPr id="10635" name="Rectangle 27"/>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36" name="Rectangle 28"/>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37" name="Rectangle 29"/>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10640" name="Title Text"/>
          <p:cNvSpPr txBox="1">
            <a:spLocks noGrp="1"/>
          </p:cNvSpPr>
          <p:nvPr>
            <p:ph type="title"/>
          </p:nvPr>
        </p:nvSpPr>
        <p:spPr>
          <a:xfrm>
            <a:off x="457200" y="274638"/>
            <a:ext cx="8229600" cy="1143001"/>
          </a:xfrm>
          <a:prstGeom prst="rect">
            <a:avLst/>
          </a:prstGeom>
        </p:spPr>
        <p:txBody>
          <a:bodyPr anchor="t"/>
          <a:lstStyle>
            <a:lvl1pPr>
              <a:defRPr>
                <a:solidFill>
                  <a:srgbClr val="FFD34A"/>
                </a:solidFill>
                <a:effectLst>
                  <a:outerShdw blurRad="38100" dist="38100" dir="2700000" rotWithShape="0">
                    <a:srgbClr val="000000"/>
                  </a:outerShdw>
                </a:effectLst>
                <a:latin typeface="Times Roman"/>
                <a:ea typeface="Times Roman"/>
                <a:cs typeface="Times Roman"/>
                <a:sym typeface="Times Roman"/>
              </a:defRPr>
            </a:lvl1pPr>
          </a:lstStyle>
          <a:p>
            <a:r>
              <a:t>Title Text</a:t>
            </a:r>
          </a:p>
        </p:txBody>
      </p:sp>
      <p:sp>
        <p:nvSpPr>
          <p:cNvPr id="10641" name="Slide Number"/>
          <p:cNvSpPr txBox="1">
            <a:spLocks noGrp="1"/>
          </p:cNvSpPr>
          <p:nvPr>
            <p:ph type="sldNum" sz="quarter" idx="2"/>
          </p:nvPr>
        </p:nvSpPr>
        <p:spPr>
          <a:xfrm>
            <a:off x="5486400" y="6048574"/>
            <a:ext cx="310339" cy="307777"/>
          </a:xfrm>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029253385"/>
      </p:ext>
    </p:extLst>
  </p:cSld>
  <p:clrMapOvr>
    <a:masterClrMapping/>
  </p:clrMapOvr>
  <p:transition spd="med"/>
</p:sldLayout>
</file>

<file path=ppt/slideLayouts/slideLayout772.xml><?xml version="1.0" encoding="utf-8"?>
<p:sldLayout xmlns:a="http://schemas.openxmlformats.org/drawingml/2006/main" xmlns:r="http://schemas.openxmlformats.org/officeDocument/2006/relationships" xmlns:p="http://schemas.openxmlformats.org/presentationml/2006/main" showMasterSp="0" type="tx">
  <p:cSld name="71_Blank">
    <p:bg>
      <p:bgPr>
        <a:solidFill>
          <a:srgbClr val="474747"/>
        </a:solidFill>
        <a:effectLst/>
      </p:bgPr>
    </p:bg>
    <p:spTree>
      <p:nvGrpSpPr>
        <p:cNvPr id="1" name=""/>
        <p:cNvGrpSpPr/>
        <p:nvPr/>
      </p:nvGrpSpPr>
      <p:grpSpPr>
        <a:xfrm>
          <a:off x="0" y="0"/>
          <a:ext cx="0" cy="0"/>
          <a:chOff x="0" y="0"/>
          <a:chExt cx="0" cy="0"/>
        </a:xfrm>
      </p:grpSpPr>
      <p:grpSp>
        <p:nvGrpSpPr>
          <p:cNvPr id="10677" name="Group 31"/>
          <p:cNvGrpSpPr/>
          <p:nvPr/>
        </p:nvGrpSpPr>
        <p:grpSpPr>
          <a:xfrm>
            <a:off x="-1" y="-1"/>
            <a:ext cx="9132890" cy="6845301"/>
            <a:chOff x="0" y="0"/>
            <a:chExt cx="9132888" cy="6845300"/>
          </a:xfrm>
        </p:grpSpPr>
        <p:sp>
          <p:nvSpPr>
            <p:cNvPr id="10648" name="Rectangle 2"/>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10672" name="Group 26"/>
            <p:cNvGrpSpPr/>
            <p:nvPr/>
          </p:nvGrpSpPr>
          <p:grpSpPr>
            <a:xfrm>
              <a:off x="390524" y="323850"/>
              <a:ext cx="8366127" cy="6172200"/>
              <a:chOff x="0" y="0"/>
              <a:chExt cx="8366125" cy="6172200"/>
            </a:xfrm>
          </p:grpSpPr>
          <p:sp>
            <p:nvSpPr>
              <p:cNvPr id="10649" name="Rectangle 3"/>
              <p:cNvSpPr/>
              <p:nvPr/>
            </p:nvSpPr>
            <p:spPr>
              <a:xfrm>
                <a:off x="76199" y="38100"/>
                <a:ext cx="8281990" cy="6111875"/>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50" name="Freeform 4"/>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51" name="Freeform 5"/>
              <p:cNvSpPr/>
              <p:nvPr/>
            </p:nvSpPr>
            <p:spPr>
              <a:xfrm>
                <a:off x="438150" y="5097462"/>
                <a:ext cx="3117851" cy="7762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52" name="Freeform 6"/>
              <p:cNvSpPr/>
              <p:nvPr/>
            </p:nvSpPr>
            <p:spPr>
              <a:xfrm>
                <a:off x="6569075" y="309562"/>
                <a:ext cx="1652589" cy="2798763"/>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53" name="Freeform 7"/>
              <p:cNvSpPr/>
              <p:nvPr/>
            </p:nvSpPr>
            <p:spPr>
              <a:xfrm>
                <a:off x="406400" y="1622425"/>
                <a:ext cx="7748589" cy="222567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54" name="Freeform 8"/>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7"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55" name="Freeform 9"/>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56" name="Freeform 10"/>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57" name="Freeform 11"/>
              <p:cNvSpPr/>
              <p:nvPr/>
            </p:nvSpPr>
            <p:spPr>
              <a:xfrm>
                <a:off x="1717675" y="1277937"/>
                <a:ext cx="3138489" cy="668338"/>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58" name="Freeform 12"/>
              <p:cNvSpPr/>
              <p:nvPr/>
            </p:nvSpPr>
            <p:spPr>
              <a:xfrm>
                <a:off x="5111750" y="563562"/>
                <a:ext cx="2898776" cy="1395413"/>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59" name="Freeform 13"/>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60" name="Freeform 14"/>
              <p:cNvSpPr/>
              <p:nvPr/>
            </p:nvSpPr>
            <p:spPr>
              <a:xfrm>
                <a:off x="0" y="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61" name="Freeform 15"/>
              <p:cNvSpPr/>
              <p:nvPr/>
            </p:nvSpPr>
            <p:spPr>
              <a:xfrm>
                <a:off x="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62" name="Freeform 16"/>
              <p:cNvSpPr/>
              <p:nvPr/>
            </p:nvSpPr>
            <p:spPr>
              <a:xfrm>
                <a:off x="819785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63" name="Freeform 17"/>
              <p:cNvSpPr/>
              <p:nvPr/>
            </p:nvSpPr>
            <p:spPr>
              <a:xfrm>
                <a:off x="0" y="598805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64" name="Freeform 18"/>
              <p:cNvSpPr/>
              <p:nvPr/>
            </p:nvSpPr>
            <p:spPr>
              <a:xfrm>
                <a:off x="8197850" y="184150"/>
                <a:ext cx="125414" cy="29718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65" name="Freeform 19"/>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66" name="Freeform 20"/>
              <p:cNvSpPr/>
              <p:nvPr/>
            </p:nvSpPr>
            <p:spPr>
              <a:xfrm>
                <a:off x="4011612" y="5988050"/>
                <a:ext cx="2732089" cy="127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67" name="Freeform 21"/>
              <p:cNvSpPr/>
              <p:nvPr/>
            </p:nvSpPr>
            <p:spPr>
              <a:xfrm>
                <a:off x="8197850" y="2855912"/>
                <a:ext cx="125414" cy="21669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68" name="Freeform 22"/>
              <p:cNvSpPr/>
              <p:nvPr/>
            </p:nvSpPr>
            <p:spPr>
              <a:xfrm>
                <a:off x="0" y="0"/>
                <a:ext cx="168276" cy="338772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69" name="Freeform 23"/>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70" name="Freeform 24"/>
              <p:cNvSpPr/>
              <p:nvPr/>
            </p:nvSpPr>
            <p:spPr>
              <a:xfrm>
                <a:off x="1452562" y="0"/>
                <a:ext cx="4010027" cy="18415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71" name="Freeform 25"/>
              <p:cNvSpPr/>
              <p:nvPr/>
            </p:nvSpPr>
            <p:spPr>
              <a:xfrm>
                <a:off x="4483100" y="0"/>
                <a:ext cx="2711451" cy="117475"/>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10676" name="Group 30"/>
            <p:cNvGrpSpPr/>
            <p:nvPr/>
          </p:nvGrpSpPr>
          <p:grpSpPr>
            <a:xfrm>
              <a:off x="-1" y="-1"/>
              <a:ext cx="1978026" cy="1955801"/>
              <a:chOff x="0" y="0"/>
              <a:chExt cx="1978025" cy="1955800"/>
            </a:xfrm>
          </p:grpSpPr>
          <p:sp>
            <p:nvSpPr>
              <p:cNvPr id="10673" name="Rectangle 27"/>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74" name="Rectangle 28"/>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75" name="Rectangle 29"/>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10678" name="Slide Number"/>
          <p:cNvSpPr txBox="1">
            <a:spLocks noGrp="1"/>
          </p:cNvSpPr>
          <p:nvPr>
            <p:ph type="sldNum" sz="quarter" idx="2"/>
          </p:nvPr>
        </p:nvSpPr>
        <p:spPr>
          <a:xfrm>
            <a:off x="5486400" y="6048574"/>
            <a:ext cx="310339" cy="307777"/>
          </a:xfrm>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064698013"/>
      </p:ext>
    </p:extLst>
  </p:cSld>
  <p:clrMapOvr>
    <a:masterClrMapping/>
  </p:clrMapOvr>
  <p:transition spd="med"/>
</p:sldLayout>
</file>

<file path=ppt/slideLayouts/slideLayout773.xml><?xml version="1.0" encoding="utf-8"?>
<p:sldLayout xmlns:a="http://schemas.openxmlformats.org/drawingml/2006/main" xmlns:r="http://schemas.openxmlformats.org/officeDocument/2006/relationships" xmlns:p="http://schemas.openxmlformats.org/presentationml/2006/main" showMasterSp="0" type="tx">
  <p:cSld name="68_Content with Caption">
    <p:bg>
      <p:bgPr>
        <a:solidFill>
          <a:srgbClr val="474747"/>
        </a:solidFill>
        <a:effectLst/>
      </p:bgPr>
    </p:bg>
    <p:spTree>
      <p:nvGrpSpPr>
        <p:cNvPr id="1" name=""/>
        <p:cNvGrpSpPr/>
        <p:nvPr/>
      </p:nvGrpSpPr>
      <p:grpSpPr>
        <a:xfrm>
          <a:off x="0" y="0"/>
          <a:ext cx="0" cy="0"/>
          <a:chOff x="0" y="0"/>
          <a:chExt cx="0" cy="0"/>
        </a:xfrm>
      </p:grpSpPr>
      <p:grpSp>
        <p:nvGrpSpPr>
          <p:cNvPr id="10714" name="Group 31"/>
          <p:cNvGrpSpPr/>
          <p:nvPr/>
        </p:nvGrpSpPr>
        <p:grpSpPr>
          <a:xfrm>
            <a:off x="-1" y="-1"/>
            <a:ext cx="9132890" cy="6845301"/>
            <a:chOff x="0" y="0"/>
            <a:chExt cx="9132888" cy="6845300"/>
          </a:xfrm>
        </p:grpSpPr>
        <p:sp>
          <p:nvSpPr>
            <p:cNvPr id="10685" name="Rectangle 2"/>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10709" name="Group 26"/>
            <p:cNvGrpSpPr/>
            <p:nvPr/>
          </p:nvGrpSpPr>
          <p:grpSpPr>
            <a:xfrm>
              <a:off x="390524" y="323850"/>
              <a:ext cx="8366127" cy="6172200"/>
              <a:chOff x="0" y="0"/>
              <a:chExt cx="8366125" cy="6172200"/>
            </a:xfrm>
          </p:grpSpPr>
          <p:sp>
            <p:nvSpPr>
              <p:cNvPr id="10686" name="Rectangle 3"/>
              <p:cNvSpPr/>
              <p:nvPr/>
            </p:nvSpPr>
            <p:spPr>
              <a:xfrm>
                <a:off x="76199" y="38100"/>
                <a:ext cx="8281990" cy="6111875"/>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87" name="Freeform 4"/>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88" name="Freeform 5"/>
              <p:cNvSpPr/>
              <p:nvPr/>
            </p:nvSpPr>
            <p:spPr>
              <a:xfrm>
                <a:off x="438150" y="5097462"/>
                <a:ext cx="3117851" cy="7762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89" name="Freeform 6"/>
              <p:cNvSpPr/>
              <p:nvPr/>
            </p:nvSpPr>
            <p:spPr>
              <a:xfrm>
                <a:off x="6569075" y="309562"/>
                <a:ext cx="1652589" cy="2798763"/>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90" name="Freeform 7"/>
              <p:cNvSpPr/>
              <p:nvPr/>
            </p:nvSpPr>
            <p:spPr>
              <a:xfrm>
                <a:off x="406400" y="1622425"/>
                <a:ext cx="7748589" cy="222567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91" name="Freeform 8"/>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7"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92" name="Freeform 9"/>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93" name="Freeform 10"/>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94" name="Freeform 11"/>
              <p:cNvSpPr/>
              <p:nvPr/>
            </p:nvSpPr>
            <p:spPr>
              <a:xfrm>
                <a:off x="1717675" y="1277937"/>
                <a:ext cx="3138489" cy="668338"/>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95" name="Freeform 12"/>
              <p:cNvSpPr/>
              <p:nvPr/>
            </p:nvSpPr>
            <p:spPr>
              <a:xfrm>
                <a:off x="5111750" y="563562"/>
                <a:ext cx="2898776" cy="1395413"/>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96" name="Freeform 13"/>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97" name="Freeform 14"/>
              <p:cNvSpPr/>
              <p:nvPr/>
            </p:nvSpPr>
            <p:spPr>
              <a:xfrm>
                <a:off x="0" y="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98" name="Freeform 15"/>
              <p:cNvSpPr/>
              <p:nvPr/>
            </p:nvSpPr>
            <p:spPr>
              <a:xfrm>
                <a:off x="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99" name="Freeform 16"/>
              <p:cNvSpPr/>
              <p:nvPr/>
            </p:nvSpPr>
            <p:spPr>
              <a:xfrm>
                <a:off x="819785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00" name="Freeform 17"/>
              <p:cNvSpPr/>
              <p:nvPr/>
            </p:nvSpPr>
            <p:spPr>
              <a:xfrm>
                <a:off x="0" y="598805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01" name="Freeform 18"/>
              <p:cNvSpPr/>
              <p:nvPr/>
            </p:nvSpPr>
            <p:spPr>
              <a:xfrm>
                <a:off x="8197850" y="184150"/>
                <a:ext cx="125414" cy="29718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02" name="Freeform 19"/>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03" name="Freeform 20"/>
              <p:cNvSpPr/>
              <p:nvPr/>
            </p:nvSpPr>
            <p:spPr>
              <a:xfrm>
                <a:off x="4011612" y="5988050"/>
                <a:ext cx="2732089" cy="127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04" name="Freeform 21"/>
              <p:cNvSpPr/>
              <p:nvPr/>
            </p:nvSpPr>
            <p:spPr>
              <a:xfrm>
                <a:off x="8197850" y="2855912"/>
                <a:ext cx="125414" cy="21669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05" name="Freeform 22"/>
              <p:cNvSpPr/>
              <p:nvPr/>
            </p:nvSpPr>
            <p:spPr>
              <a:xfrm>
                <a:off x="0" y="0"/>
                <a:ext cx="168276" cy="338772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06" name="Freeform 23"/>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07" name="Freeform 24"/>
              <p:cNvSpPr/>
              <p:nvPr/>
            </p:nvSpPr>
            <p:spPr>
              <a:xfrm>
                <a:off x="1452562" y="0"/>
                <a:ext cx="4010027" cy="18415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08" name="Freeform 25"/>
              <p:cNvSpPr/>
              <p:nvPr/>
            </p:nvSpPr>
            <p:spPr>
              <a:xfrm>
                <a:off x="4483100" y="0"/>
                <a:ext cx="2711451" cy="117475"/>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10713" name="Group 30"/>
            <p:cNvGrpSpPr/>
            <p:nvPr/>
          </p:nvGrpSpPr>
          <p:grpSpPr>
            <a:xfrm>
              <a:off x="-1" y="-1"/>
              <a:ext cx="1978026" cy="1955801"/>
              <a:chOff x="0" y="0"/>
              <a:chExt cx="1978025" cy="1955800"/>
            </a:xfrm>
          </p:grpSpPr>
          <p:sp>
            <p:nvSpPr>
              <p:cNvPr id="10710" name="Rectangle 27"/>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11" name="Rectangle 28"/>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12" name="Rectangle 29"/>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10715" name="Title Text"/>
          <p:cNvSpPr txBox="1">
            <a:spLocks noGrp="1"/>
          </p:cNvSpPr>
          <p:nvPr>
            <p:ph type="title"/>
          </p:nvPr>
        </p:nvSpPr>
        <p:spPr>
          <a:xfrm>
            <a:off x="457200" y="273050"/>
            <a:ext cx="3008314" cy="1162050"/>
          </a:xfrm>
          <a:prstGeom prst="rect">
            <a:avLst/>
          </a:prstGeom>
        </p:spPr>
        <p:txBody>
          <a:bodyPr/>
          <a:lstStyle>
            <a:lvl1pPr>
              <a:defRPr sz="2000" b="1">
                <a:solidFill>
                  <a:srgbClr val="FFD34A"/>
                </a:solidFill>
                <a:effectLst>
                  <a:outerShdw blurRad="38100" dist="38100" dir="2700000" rotWithShape="0">
                    <a:srgbClr val="000000"/>
                  </a:outerShdw>
                </a:effectLst>
                <a:latin typeface="Times Roman"/>
                <a:ea typeface="Times Roman"/>
                <a:cs typeface="Times Roman"/>
                <a:sym typeface="Times Roman"/>
              </a:defRPr>
            </a:lvl1pPr>
          </a:lstStyle>
          <a:p>
            <a:r>
              <a:t>Title Text</a:t>
            </a:r>
          </a:p>
        </p:txBody>
      </p:sp>
      <p:sp>
        <p:nvSpPr>
          <p:cNvPr id="10716" name="Body Level One…"/>
          <p:cNvSpPr txBox="1">
            <a:spLocks noGrp="1"/>
          </p:cNvSpPr>
          <p:nvPr>
            <p:ph type="body" idx="1"/>
          </p:nvPr>
        </p:nvSpPr>
        <p:spPr>
          <a:xfrm>
            <a:off x="3575050" y="273050"/>
            <a:ext cx="5111750" cy="5853113"/>
          </a:xfrm>
          <a:prstGeom prst="rect">
            <a:avLst/>
          </a:prstGeom>
        </p:spPr>
        <p:txBody>
          <a:bodyPr>
            <a:normAutofit/>
          </a:bodyPr>
          <a:lstStyle>
            <a:lvl1pPr>
              <a:buClr>
                <a:srgbClr val="790015"/>
              </a:buClr>
              <a:buSzPct val="75000"/>
              <a:buChar char=""/>
              <a:defRPr>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1pPr>
            <a:lvl2pPr>
              <a:buClr>
                <a:srgbClr val="790015"/>
              </a:buClr>
              <a:buChar char="–"/>
              <a:defRPr>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2pPr>
            <a:lvl3pPr>
              <a:buClr>
                <a:srgbClr val="790015"/>
              </a:buClr>
              <a:defRPr>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3pPr>
            <a:lvl4pPr>
              <a:buClr>
                <a:srgbClr val="790015"/>
              </a:buClr>
              <a:buChar char="–"/>
              <a:defRPr>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4pPr>
            <a:lvl5pPr>
              <a:buClr>
                <a:srgbClr val="790015"/>
              </a:buClr>
              <a:buChar char="•"/>
              <a:defRPr>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10717"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pPr>
            <a:endParaRPr/>
          </a:p>
        </p:txBody>
      </p:sp>
      <p:sp>
        <p:nvSpPr>
          <p:cNvPr id="10718" name="Slide Number"/>
          <p:cNvSpPr txBox="1">
            <a:spLocks noGrp="1"/>
          </p:cNvSpPr>
          <p:nvPr>
            <p:ph type="sldNum" sz="quarter" idx="2"/>
          </p:nvPr>
        </p:nvSpPr>
        <p:spPr>
          <a:xfrm>
            <a:off x="5486400" y="6048574"/>
            <a:ext cx="310339" cy="307777"/>
          </a:xfrm>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072094051"/>
      </p:ext>
    </p:extLst>
  </p:cSld>
  <p:clrMapOvr>
    <a:masterClrMapping/>
  </p:clrMapOvr>
  <p:transition spd="med"/>
</p:sldLayout>
</file>

<file path=ppt/slideLayouts/slideLayout774.xml><?xml version="1.0" encoding="utf-8"?>
<p:sldLayout xmlns:a="http://schemas.openxmlformats.org/drawingml/2006/main" xmlns:r="http://schemas.openxmlformats.org/officeDocument/2006/relationships" xmlns:p="http://schemas.openxmlformats.org/presentationml/2006/main" showMasterSp="0" type="tx">
  <p:cSld name="68_Picture with Caption">
    <p:bg>
      <p:bgPr>
        <a:solidFill>
          <a:srgbClr val="474747"/>
        </a:solidFill>
        <a:effectLst/>
      </p:bgPr>
    </p:bg>
    <p:spTree>
      <p:nvGrpSpPr>
        <p:cNvPr id="1" name=""/>
        <p:cNvGrpSpPr/>
        <p:nvPr/>
      </p:nvGrpSpPr>
      <p:grpSpPr>
        <a:xfrm>
          <a:off x="0" y="0"/>
          <a:ext cx="0" cy="0"/>
          <a:chOff x="0" y="0"/>
          <a:chExt cx="0" cy="0"/>
        </a:xfrm>
      </p:grpSpPr>
      <p:grpSp>
        <p:nvGrpSpPr>
          <p:cNvPr id="10754" name="Group 31"/>
          <p:cNvGrpSpPr/>
          <p:nvPr/>
        </p:nvGrpSpPr>
        <p:grpSpPr>
          <a:xfrm>
            <a:off x="-1" y="-1"/>
            <a:ext cx="9132890" cy="6845301"/>
            <a:chOff x="0" y="0"/>
            <a:chExt cx="9132888" cy="6845300"/>
          </a:xfrm>
        </p:grpSpPr>
        <p:sp>
          <p:nvSpPr>
            <p:cNvPr id="10725" name="Rectangle 2"/>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10749" name="Group 26"/>
            <p:cNvGrpSpPr/>
            <p:nvPr/>
          </p:nvGrpSpPr>
          <p:grpSpPr>
            <a:xfrm>
              <a:off x="390524" y="323850"/>
              <a:ext cx="8366127" cy="6172200"/>
              <a:chOff x="0" y="0"/>
              <a:chExt cx="8366125" cy="6172200"/>
            </a:xfrm>
          </p:grpSpPr>
          <p:sp>
            <p:nvSpPr>
              <p:cNvPr id="10726" name="Rectangle 3"/>
              <p:cNvSpPr/>
              <p:nvPr/>
            </p:nvSpPr>
            <p:spPr>
              <a:xfrm>
                <a:off x="76199" y="38100"/>
                <a:ext cx="8281990" cy="6111875"/>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27" name="Freeform 4"/>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28" name="Freeform 5"/>
              <p:cNvSpPr/>
              <p:nvPr/>
            </p:nvSpPr>
            <p:spPr>
              <a:xfrm>
                <a:off x="438150" y="5097462"/>
                <a:ext cx="3117851" cy="7762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29" name="Freeform 6"/>
              <p:cNvSpPr/>
              <p:nvPr/>
            </p:nvSpPr>
            <p:spPr>
              <a:xfrm>
                <a:off x="6569075" y="309562"/>
                <a:ext cx="1652589" cy="2798763"/>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30" name="Freeform 7"/>
              <p:cNvSpPr/>
              <p:nvPr/>
            </p:nvSpPr>
            <p:spPr>
              <a:xfrm>
                <a:off x="406400" y="1622425"/>
                <a:ext cx="7748589" cy="222567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31" name="Freeform 8"/>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7"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32" name="Freeform 9"/>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33" name="Freeform 10"/>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34" name="Freeform 11"/>
              <p:cNvSpPr/>
              <p:nvPr/>
            </p:nvSpPr>
            <p:spPr>
              <a:xfrm>
                <a:off x="1717675" y="1277937"/>
                <a:ext cx="3138489" cy="668338"/>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35" name="Freeform 12"/>
              <p:cNvSpPr/>
              <p:nvPr/>
            </p:nvSpPr>
            <p:spPr>
              <a:xfrm>
                <a:off x="5111750" y="563562"/>
                <a:ext cx="2898776" cy="1395413"/>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36" name="Freeform 13"/>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37" name="Freeform 14"/>
              <p:cNvSpPr/>
              <p:nvPr/>
            </p:nvSpPr>
            <p:spPr>
              <a:xfrm>
                <a:off x="0" y="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38" name="Freeform 15"/>
              <p:cNvSpPr/>
              <p:nvPr/>
            </p:nvSpPr>
            <p:spPr>
              <a:xfrm>
                <a:off x="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39" name="Freeform 16"/>
              <p:cNvSpPr/>
              <p:nvPr/>
            </p:nvSpPr>
            <p:spPr>
              <a:xfrm>
                <a:off x="819785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40" name="Freeform 17"/>
              <p:cNvSpPr/>
              <p:nvPr/>
            </p:nvSpPr>
            <p:spPr>
              <a:xfrm>
                <a:off x="0" y="598805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41" name="Freeform 18"/>
              <p:cNvSpPr/>
              <p:nvPr/>
            </p:nvSpPr>
            <p:spPr>
              <a:xfrm>
                <a:off x="8197850" y="184150"/>
                <a:ext cx="125414" cy="29718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42" name="Freeform 19"/>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43" name="Freeform 20"/>
              <p:cNvSpPr/>
              <p:nvPr/>
            </p:nvSpPr>
            <p:spPr>
              <a:xfrm>
                <a:off x="4011612" y="5988050"/>
                <a:ext cx="2732089" cy="127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44" name="Freeform 21"/>
              <p:cNvSpPr/>
              <p:nvPr/>
            </p:nvSpPr>
            <p:spPr>
              <a:xfrm>
                <a:off x="8197850" y="2855912"/>
                <a:ext cx="125414" cy="21669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45" name="Freeform 22"/>
              <p:cNvSpPr/>
              <p:nvPr/>
            </p:nvSpPr>
            <p:spPr>
              <a:xfrm>
                <a:off x="0" y="0"/>
                <a:ext cx="168276" cy="338772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46" name="Freeform 23"/>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47" name="Freeform 24"/>
              <p:cNvSpPr/>
              <p:nvPr/>
            </p:nvSpPr>
            <p:spPr>
              <a:xfrm>
                <a:off x="1452562" y="0"/>
                <a:ext cx="4010027" cy="18415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48" name="Freeform 25"/>
              <p:cNvSpPr/>
              <p:nvPr/>
            </p:nvSpPr>
            <p:spPr>
              <a:xfrm>
                <a:off x="4483100" y="0"/>
                <a:ext cx="2711451" cy="117475"/>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10753" name="Group 30"/>
            <p:cNvGrpSpPr/>
            <p:nvPr/>
          </p:nvGrpSpPr>
          <p:grpSpPr>
            <a:xfrm>
              <a:off x="-1" y="-1"/>
              <a:ext cx="1978026" cy="1955801"/>
              <a:chOff x="0" y="0"/>
              <a:chExt cx="1978025" cy="1955800"/>
            </a:xfrm>
          </p:grpSpPr>
          <p:sp>
            <p:nvSpPr>
              <p:cNvPr id="10750" name="Rectangle 27"/>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51" name="Rectangle 28"/>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52" name="Rectangle 29"/>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10755" name="Title Text"/>
          <p:cNvSpPr txBox="1">
            <a:spLocks noGrp="1"/>
          </p:cNvSpPr>
          <p:nvPr>
            <p:ph type="title"/>
          </p:nvPr>
        </p:nvSpPr>
        <p:spPr>
          <a:xfrm>
            <a:off x="1792288" y="4800600"/>
            <a:ext cx="5486401" cy="566738"/>
          </a:xfrm>
          <a:prstGeom prst="rect">
            <a:avLst/>
          </a:prstGeom>
        </p:spPr>
        <p:txBody>
          <a:bodyPr/>
          <a:lstStyle>
            <a:lvl1pPr>
              <a:defRPr sz="2000" b="1">
                <a:solidFill>
                  <a:srgbClr val="FFD34A"/>
                </a:solidFill>
                <a:effectLst>
                  <a:outerShdw blurRad="38100" dist="38100" dir="2700000" rotWithShape="0">
                    <a:srgbClr val="000000"/>
                  </a:outerShdw>
                </a:effectLst>
                <a:latin typeface="Times Roman"/>
                <a:ea typeface="Times Roman"/>
                <a:cs typeface="Times Roman"/>
                <a:sym typeface="Times Roman"/>
              </a:defRPr>
            </a:lvl1pPr>
          </a:lstStyle>
          <a:p>
            <a:r>
              <a:t>Title Text</a:t>
            </a:r>
          </a:p>
        </p:txBody>
      </p:sp>
      <p:sp>
        <p:nvSpPr>
          <p:cNvPr id="10756"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10757"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1pPr>
            <a:lvl2pPr marL="0" indent="457200">
              <a:spcBef>
                <a:spcPts val="300"/>
              </a:spcBef>
              <a:buSzTx/>
              <a:buNone/>
              <a:defRPr sz="14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2pPr>
            <a:lvl3pPr marL="0" indent="914400">
              <a:spcBef>
                <a:spcPts val="300"/>
              </a:spcBef>
              <a:buSzTx/>
              <a:buNone/>
              <a:defRPr sz="14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3pPr>
            <a:lvl4pPr marL="0" indent="1371600">
              <a:spcBef>
                <a:spcPts val="300"/>
              </a:spcBef>
              <a:buSzTx/>
              <a:buNone/>
              <a:defRPr sz="14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4pPr>
            <a:lvl5pPr marL="0" indent="1828800">
              <a:spcBef>
                <a:spcPts val="300"/>
              </a:spcBef>
              <a:buSzTx/>
              <a:buNone/>
              <a:defRPr sz="14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10758" name="Slide Number"/>
          <p:cNvSpPr txBox="1">
            <a:spLocks noGrp="1"/>
          </p:cNvSpPr>
          <p:nvPr>
            <p:ph type="sldNum" sz="quarter" idx="2"/>
          </p:nvPr>
        </p:nvSpPr>
        <p:spPr>
          <a:xfrm>
            <a:off x="5486400" y="6048574"/>
            <a:ext cx="310339" cy="307777"/>
          </a:xfrm>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904538578"/>
      </p:ext>
    </p:extLst>
  </p:cSld>
  <p:clrMapOvr>
    <a:masterClrMapping/>
  </p:clrMapOvr>
  <p:transition spd="med"/>
</p:sldLayout>
</file>

<file path=ppt/slideLayouts/slideLayout775.xml><?xml version="1.0" encoding="utf-8"?>
<p:sldLayout xmlns:a="http://schemas.openxmlformats.org/drawingml/2006/main" xmlns:r="http://schemas.openxmlformats.org/officeDocument/2006/relationships" xmlns:p="http://schemas.openxmlformats.org/presentationml/2006/main" showMasterSp="0" type="tx">
  <p:cSld name="76_Title Slide">
    <p:bg>
      <p:bgPr>
        <a:solidFill>
          <a:srgbClr val="474747"/>
        </a:solidFill>
        <a:effectLst/>
      </p:bgPr>
    </p:bg>
    <p:spTree>
      <p:nvGrpSpPr>
        <p:cNvPr id="1" name=""/>
        <p:cNvGrpSpPr/>
        <p:nvPr/>
      </p:nvGrpSpPr>
      <p:grpSpPr>
        <a:xfrm>
          <a:off x="0" y="0"/>
          <a:ext cx="0" cy="0"/>
          <a:chOff x="0" y="0"/>
          <a:chExt cx="0" cy="0"/>
        </a:xfrm>
      </p:grpSpPr>
      <p:grpSp>
        <p:nvGrpSpPr>
          <p:cNvPr id="10794" name="Group 2"/>
          <p:cNvGrpSpPr/>
          <p:nvPr/>
        </p:nvGrpSpPr>
        <p:grpSpPr>
          <a:xfrm>
            <a:off x="-1" y="-1"/>
            <a:ext cx="9132890" cy="6845301"/>
            <a:chOff x="0" y="0"/>
            <a:chExt cx="9132888" cy="6845300"/>
          </a:xfrm>
        </p:grpSpPr>
        <p:sp>
          <p:nvSpPr>
            <p:cNvPr id="10765" name="Rectangle 3"/>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10789" name="Group 4"/>
            <p:cNvGrpSpPr/>
            <p:nvPr/>
          </p:nvGrpSpPr>
          <p:grpSpPr>
            <a:xfrm>
              <a:off x="390524" y="323850"/>
              <a:ext cx="8366127" cy="6172200"/>
              <a:chOff x="0" y="0"/>
              <a:chExt cx="8366125" cy="6172200"/>
            </a:xfrm>
          </p:grpSpPr>
          <p:sp>
            <p:nvSpPr>
              <p:cNvPr id="10766" name="Rectangle 5"/>
              <p:cNvSpPr/>
              <p:nvPr/>
            </p:nvSpPr>
            <p:spPr>
              <a:xfrm>
                <a:off x="76199" y="38100"/>
                <a:ext cx="8281990" cy="6111875"/>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67" name="Freeform 6"/>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68" name="Freeform 7"/>
              <p:cNvSpPr/>
              <p:nvPr/>
            </p:nvSpPr>
            <p:spPr>
              <a:xfrm>
                <a:off x="438150" y="5097462"/>
                <a:ext cx="3117851" cy="7762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69" name="Freeform 8"/>
              <p:cNvSpPr/>
              <p:nvPr/>
            </p:nvSpPr>
            <p:spPr>
              <a:xfrm>
                <a:off x="6569075" y="309562"/>
                <a:ext cx="1652589" cy="2798763"/>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70" name="Freeform 9"/>
              <p:cNvSpPr/>
              <p:nvPr/>
            </p:nvSpPr>
            <p:spPr>
              <a:xfrm>
                <a:off x="406400" y="1622425"/>
                <a:ext cx="7748589" cy="222567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71" name="Freeform 10"/>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7"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72" name="Freeform 11"/>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73" name="Freeform 12"/>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74" name="Freeform 13"/>
              <p:cNvSpPr/>
              <p:nvPr/>
            </p:nvSpPr>
            <p:spPr>
              <a:xfrm>
                <a:off x="1717675" y="1277937"/>
                <a:ext cx="3138489" cy="668338"/>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75" name="Freeform 14"/>
              <p:cNvSpPr/>
              <p:nvPr/>
            </p:nvSpPr>
            <p:spPr>
              <a:xfrm>
                <a:off x="5111750" y="563562"/>
                <a:ext cx="2898776" cy="1395413"/>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76" name="Freeform 15"/>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77" name="Freeform 16"/>
              <p:cNvSpPr/>
              <p:nvPr/>
            </p:nvSpPr>
            <p:spPr>
              <a:xfrm>
                <a:off x="0" y="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78" name="Freeform 17"/>
              <p:cNvSpPr/>
              <p:nvPr/>
            </p:nvSpPr>
            <p:spPr>
              <a:xfrm>
                <a:off x="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79" name="Freeform 18"/>
              <p:cNvSpPr/>
              <p:nvPr/>
            </p:nvSpPr>
            <p:spPr>
              <a:xfrm>
                <a:off x="819785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80" name="Freeform 19"/>
              <p:cNvSpPr/>
              <p:nvPr/>
            </p:nvSpPr>
            <p:spPr>
              <a:xfrm>
                <a:off x="0" y="598805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81" name="Freeform 20"/>
              <p:cNvSpPr/>
              <p:nvPr/>
            </p:nvSpPr>
            <p:spPr>
              <a:xfrm>
                <a:off x="8197850" y="184150"/>
                <a:ext cx="125414" cy="29718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82" name="Freeform 21"/>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83" name="Freeform 22"/>
              <p:cNvSpPr/>
              <p:nvPr/>
            </p:nvSpPr>
            <p:spPr>
              <a:xfrm>
                <a:off x="4011612" y="5988050"/>
                <a:ext cx="2732089" cy="127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84" name="Freeform 23"/>
              <p:cNvSpPr/>
              <p:nvPr/>
            </p:nvSpPr>
            <p:spPr>
              <a:xfrm>
                <a:off x="8197850" y="2855912"/>
                <a:ext cx="125414" cy="21669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85" name="Freeform 24"/>
              <p:cNvSpPr/>
              <p:nvPr/>
            </p:nvSpPr>
            <p:spPr>
              <a:xfrm>
                <a:off x="0" y="0"/>
                <a:ext cx="168276" cy="338772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86" name="Freeform 25"/>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87" name="Freeform 26"/>
              <p:cNvSpPr/>
              <p:nvPr/>
            </p:nvSpPr>
            <p:spPr>
              <a:xfrm>
                <a:off x="1452562" y="0"/>
                <a:ext cx="4010027" cy="18415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88" name="Freeform 27"/>
              <p:cNvSpPr/>
              <p:nvPr/>
            </p:nvSpPr>
            <p:spPr>
              <a:xfrm>
                <a:off x="4483100" y="0"/>
                <a:ext cx="2711451" cy="117475"/>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10793" name="Group 28"/>
            <p:cNvGrpSpPr/>
            <p:nvPr/>
          </p:nvGrpSpPr>
          <p:grpSpPr>
            <a:xfrm>
              <a:off x="-1" y="-1"/>
              <a:ext cx="1978026" cy="1955801"/>
              <a:chOff x="0" y="0"/>
              <a:chExt cx="1978025" cy="1955800"/>
            </a:xfrm>
          </p:grpSpPr>
          <p:sp>
            <p:nvSpPr>
              <p:cNvPr id="10790" name="Rectangle 29"/>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91" name="Rectangle 30"/>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92" name="Rectangle 31"/>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10795" name="Rectangle 32"/>
          <p:cNvSpPr/>
          <p:nvPr/>
        </p:nvSpPr>
        <p:spPr>
          <a:xfrm>
            <a:off x="1562100" y="812800"/>
            <a:ext cx="6934200" cy="5372100"/>
          </a:xfrm>
          <a:prstGeom prst="rect">
            <a:avLst/>
          </a:prstGeom>
          <a:gradFill>
            <a:gsLst>
              <a:gs pos="0">
                <a:srgbClr val="000099"/>
              </a:gs>
              <a:gs pos="100000">
                <a:srgbClr val="000025"/>
              </a:gs>
            </a:gsLst>
            <a:path path="circle">
              <a:fillToRect l="37721" t="-19636" r="62278" b="119636"/>
            </a:path>
          </a:gradFill>
          <a:ln w="76200">
            <a:solidFill>
              <a:srgbClr val="790015"/>
            </a:solidFill>
            <a:miter/>
          </a:ln>
          <a:effectLst>
            <a:outerShdw blurRad="63500" dist="107762" dir="2700000" rotWithShape="0">
              <a:srgbClr val="1A0004">
                <a:alpha val="74998"/>
              </a:srgbClr>
            </a:outerShdw>
          </a:effectLst>
        </p:spPr>
        <p:txBody>
          <a:bodyPr lIns="45719" rIns="45719" anchor="ct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96" name="Rectangle 36"/>
          <p:cNvSpPr txBox="1"/>
          <p:nvPr/>
        </p:nvSpPr>
        <p:spPr>
          <a:xfrm>
            <a:off x="387350" y="438150"/>
            <a:ext cx="2733676" cy="1003300"/>
          </a:xfrm>
          <a:prstGeom prst="rect">
            <a:avLst/>
          </a:prstGeom>
          <a:ln w="12700">
            <a:miter lim="400000"/>
          </a:ln>
          <a:effectLst>
            <a:outerShdw blurRad="63500" dist="107762" dir="2700000" rotWithShape="0">
              <a:srgbClr val="1A0004">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4450" tIns="44450" rIns="44450" bIns="44450">
            <a:spAutoFit/>
          </a:bodyPr>
          <a:lstStyle/>
          <a:p>
            <a:pPr>
              <a:defRPr sz="2000">
                <a:solidFill>
                  <a:srgbClr val="FFD34A"/>
                </a:solidFill>
                <a:latin typeface="Times Roman"/>
                <a:ea typeface="Times Roman"/>
                <a:cs typeface="Times Roman"/>
                <a:sym typeface="Times Roman"/>
              </a:defRPr>
            </a:pPr>
            <a:r>
              <a:rPr dirty="0"/>
              <a:t> DRESSING</a:t>
            </a:r>
            <a:endParaRPr b="1" i="0" dirty="0">
              <a:solidFill>
                <a:schemeClr val="accent3">
                  <a:lumOff val="44000"/>
                </a:schemeClr>
              </a:solidFill>
              <a:latin typeface="Arial" panose="020B0604020202020204" pitchFamily="34" charset="0"/>
              <a:ea typeface="Arial"/>
              <a:cs typeface="Arial" panose="020B0604020202020204" pitchFamily="34" charset="0"/>
              <a:sym typeface="Arial"/>
            </a:endParaRPr>
          </a:p>
          <a:p>
            <a:pPr>
              <a:defRPr sz="2000">
                <a:solidFill>
                  <a:srgbClr val="FFD34A"/>
                </a:solidFill>
                <a:latin typeface="Times Roman"/>
                <a:ea typeface="Times Roman"/>
                <a:cs typeface="Times Roman"/>
                <a:sym typeface="Times Roman"/>
              </a:defRPr>
            </a:pPr>
            <a:r>
              <a:rPr dirty="0"/>
              <a:t>        THE                                    </a:t>
            </a:r>
            <a:endParaRPr b="1" i="0" dirty="0">
              <a:solidFill>
                <a:schemeClr val="accent3">
                  <a:lumOff val="44000"/>
                </a:schemeClr>
              </a:solidFill>
              <a:latin typeface="Arial" panose="020B0604020202020204" pitchFamily="34" charset="0"/>
              <a:ea typeface="Arial"/>
              <a:cs typeface="Arial" panose="020B0604020202020204" pitchFamily="34" charset="0"/>
              <a:sym typeface="Arial"/>
            </a:endParaRPr>
          </a:p>
          <a:p>
            <a:pPr>
              <a:defRPr sz="2000">
                <a:solidFill>
                  <a:srgbClr val="FFD34A"/>
                </a:solidFill>
                <a:latin typeface="Times Roman"/>
                <a:ea typeface="Times Roman"/>
                <a:cs typeface="Times Roman"/>
                <a:sym typeface="Times Roman"/>
              </a:defRPr>
            </a:pPr>
            <a:r>
              <a:rPr dirty="0"/>
              <a:t>   STAGE</a:t>
            </a:r>
          </a:p>
        </p:txBody>
      </p:sp>
      <p:sp>
        <p:nvSpPr>
          <p:cNvPr id="10797" name="Slide Number"/>
          <p:cNvSpPr txBox="1">
            <a:spLocks noGrp="1"/>
          </p:cNvSpPr>
          <p:nvPr>
            <p:ph type="sldNum" sz="quarter" idx="2"/>
          </p:nvPr>
        </p:nvSpPr>
        <p:spPr>
          <a:xfrm>
            <a:off x="5486400" y="6048574"/>
            <a:ext cx="310339" cy="307777"/>
          </a:xfrm>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384613686"/>
      </p:ext>
    </p:extLst>
  </p:cSld>
  <p:clrMapOvr>
    <a:masterClrMapping/>
  </p:clrMapOvr>
  <p:transition spd="med"/>
</p:sldLayout>
</file>

<file path=ppt/slideLayouts/slideLayout776.xml><?xml version="1.0" encoding="utf-8"?>
<p:sldLayout xmlns:a="http://schemas.openxmlformats.org/drawingml/2006/main" xmlns:r="http://schemas.openxmlformats.org/officeDocument/2006/relationships" xmlns:p="http://schemas.openxmlformats.org/presentationml/2006/main" showMasterSp="0" type="tx">
  <p:cSld name="72_Blank">
    <p:bg>
      <p:bgPr>
        <a:blipFill rotWithShape="1">
          <a:blip r:embed="rId2" cstate="print"/>
          <a:srcRect/>
          <a:tile tx="0" ty="0" sx="100000" sy="100000" flip="none" algn="tl"/>
        </a:blipFill>
        <a:effectLst/>
      </p:bgPr>
    </p:bg>
    <p:spTree>
      <p:nvGrpSpPr>
        <p:cNvPr id="1" name=""/>
        <p:cNvGrpSpPr/>
        <p:nvPr/>
      </p:nvGrpSpPr>
      <p:grpSpPr>
        <a:xfrm>
          <a:off x="0" y="0"/>
          <a:ext cx="0" cy="0"/>
          <a:chOff x="0" y="0"/>
          <a:chExt cx="0" cy="0"/>
        </a:xfrm>
      </p:grpSpPr>
      <p:sp>
        <p:nvSpPr>
          <p:cNvPr id="10804" name="Slide Number"/>
          <p:cNvSpPr txBox="1">
            <a:spLocks noGrp="1"/>
          </p:cNvSpPr>
          <p:nvPr>
            <p:ph type="sldNum" sz="quarter" idx="2"/>
          </p:nvPr>
        </p:nvSpPr>
        <p:spPr>
          <a:xfrm>
            <a:off x="8147925" y="6248400"/>
            <a:ext cx="310275" cy="307710"/>
          </a:xfrm>
          <a:prstGeom prst="rect">
            <a:avLst/>
          </a:prstGeom>
        </p:spPr>
        <p:txBody>
          <a:bodyPr lIns="45687" tIns="45687" rIns="45687" bIns="45687"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02807218"/>
      </p:ext>
    </p:extLst>
  </p:cSld>
  <p:clrMapOvr>
    <a:masterClrMapping/>
  </p:clrMapOvr>
  <p:transition spd="med"/>
</p:sldLayout>
</file>

<file path=ppt/slideLayouts/slideLayout777.xml><?xml version="1.0" encoding="utf-8"?>
<p:sldLayout xmlns:a="http://schemas.openxmlformats.org/drawingml/2006/main" xmlns:r="http://schemas.openxmlformats.org/officeDocument/2006/relationships" xmlns:p="http://schemas.openxmlformats.org/presentationml/2006/main" showMasterSp="0" type="tx">
  <p:cSld name="73_Blank">
    <p:bg>
      <p:bgPr>
        <a:solidFill>
          <a:srgbClr val="E9E2B6"/>
        </a:solidFill>
        <a:effectLst/>
      </p:bgPr>
    </p:bg>
    <p:spTree>
      <p:nvGrpSpPr>
        <p:cNvPr id="1" name=""/>
        <p:cNvGrpSpPr/>
        <p:nvPr/>
      </p:nvGrpSpPr>
      <p:grpSpPr>
        <a:xfrm>
          <a:off x="0" y="0"/>
          <a:ext cx="0" cy="0"/>
          <a:chOff x="0" y="0"/>
          <a:chExt cx="0" cy="0"/>
        </a:xfrm>
      </p:grpSpPr>
      <p:pic>
        <p:nvPicPr>
          <p:cNvPr id="10811" name="Picture 6" descr="Picture 6"/>
          <p:cNvPicPr>
            <a:picLocks noChangeAspect="1"/>
          </p:cNvPicPr>
          <p:nvPr/>
        </p:nvPicPr>
        <p:blipFill>
          <a:blip r:embed="rId2" cstate="print"/>
          <a:stretch>
            <a:fillRect/>
          </a:stretch>
        </p:blipFill>
        <p:spPr>
          <a:xfrm>
            <a:off x="0" y="0"/>
            <a:ext cx="1219200" cy="6858000"/>
          </a:xfrm>
          <a:prstGeom prst="rect">
            <a:avLst/>
          </a:prstGeom>
          <a:ln w="12700">
            <a:miter lim="400000"/>
          </a:ln>
        </p:spPr>
      </p:pic>
      <p:sp>
        <p:nvSpPr>
          <p:cNvPr id="10812" name="Slide Number"/>
          <p:cNvSpPr txBox="1">
            <a:spLocks noGrp="1"/>
          </p:cNvSpPr>
          <p:nvPr>
            <p:ph type="sldNum" sz="quarter" idx="2"/>
          </p:nvPr>
        </p:nvSpPr>
        <p:spPr>
          <a:xfrm>
            <a:off x="8833662" y="6248400"/>
            <a:ext cx="310339" cy="307777"/>
          </a:xfrm>
          <a:prstGeom prst="rect">
            <a:avLst/>
          </a:prstGeom>
        </p:spPr>
        <p:txBody>
          <a:bodyPr anchor="t"/>
          <a:lstStyle>
            <a:lvl1pPr algn="r">
              <a:spcBef>
                <a:spcPts val="800"/>
              </a:spcBef>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524313972"/>
      </p:ext>
    </p:extLst>
  </p:cSld>
  <p:clrMapOvr>
    <a:masterClrMapping/>
  </p:clrMapOvr>
  <p:transition spd="med"/>
</p:sldLayout>
</file>

<file path=ppt/slideLayouts/slideLayout778.xml><?xml version="1.0" encoding="utf-8"?>
<p:sldLayout xmlns:a="http://schemas.openxmlformats.org/drawingml/2006/main" xmlns:r="http://schemas.openxmlformats.org/officeDocument/2006/relationships" xmlns:p="http://schemas.openxmlformats.org/presentationml/2006/main" showMasterSp="0" type="tx">
  <p:cSld name="8_Blank 0">
    <p:bg>
      <p:bgPr>
        <a:solidFill>
          <a:srgbClr val="E9E2B6"/>
        </a:solidFill>
        <a:effectLst/>
      </p:bgPr>
    </p:bg>
    <p:spTree>
      <p:nvGrpSpPr>
        <p:cNvPr id="1" name=""/>
        <p:cNvGrpSpPr/>
        <p:nvPr/>
      </p:nvGrpSpPr>
      <p:grpSpPr>
        <a:xfrm>
          <a:off x="0" y="0"/>
          <a:ext cx="0" cy="0"/>
          <a:chOff x="0" y="0"/>
          <a:chExt cx="0" cy="0"/>
        </a:xfrm>
      </p:grpSpPr>
      <p:sp>
        <p:nvSpPr>
          <p:cNvPr id="10819" name="Slide Number"/>
          <p:cNvSpPr txBox="1">
            <a:spLocks noGrp="1"/>
          </p:cNvSpPr>
          <p:nvPr>
            <p:ph type="sldNum" sz="quarter" idx="2"/>
          </p:nvPr>
        </p:nvSpPr>
        <p:spPr>
          <a:xfrm>
            <a:off x="8833662" y="6248400"/>
            <a:ext cx="310339" cy="307777"/>
          </a:xfrm>
          <a:prstGeom prst="rect">
            <a:avLst/>
          </a:prstGeom>
        </p:spPr>
        <p:txBody>
          <a:bodyPr anchor="t"/>
          <a:lstStyle>
            <a:lvl1pPr algn="r">
              <a:spcBef>
                <a:spcPts val="800"/>
              </a:spcBef>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218311778"/>
      </p:ext>
    </p:extLst>
  </p:cSld>
  <p:clrMapOvr>
    <a:masterClrMapping/>
  </p:clrMapOvr>
  <p:transition spd="med"/>
</p:sldLayout>
</file>

<file path=ppt/slideLayouts/slideLayout779.xml><?xml version="1.0" encoding="utf-8"?>
<p:sldLayout xmlns:a="http://schemas.openxmlformats.org/drawingml/2006/main" xmlns:r="http://schemas.openxmlformats.org/officeDocument/2006/relationships" xmlns:p="http://schemas.openxmlformats.org/presentationml/2006/main" showMasterSp="0" type="tx">
  <p:cSld name="77_Title Slide">
    <p:bg>
      <p:bgPr>
        <a:solidFill>
          <a:srgbClr val="000000"/>
        </a:solidFill>
        <a:effectLst/>
      </p:bgPr>
    </p:bg>
    <p:spTree>
      <p:nvGrpSpPr>
        <p:cNvPr id="1" name=""/>
        <p:cNvGrpSpPr/>
        <p:nvPr/>
      </p:nvGrpSpPr>
      <p:grpSpPr>
        <a:xfrm>
          <a:off x="0" y="0"/>
          <a:ext cx="0" cy="0"/>
          <a:chOff x="0" y="0"/>
          <a:chExt cx="0" cy="0"/>
        </a:xfrm>
      </p:grpSpPr>
      <p:sp>
        <p:nvSpPr>
          <p:cNvPr id="10826" name="Title Text"/>
          <p:cNvSpPr txBox="1">
            <a:spLocks noGrp="1"/>
          </p:cNvSpPr>
          <p:nvPr>
            <p:ph type="title"/>
          </p:nvPr>
        </p:nvSpPr>
        <p:spPr>
          <a:xfrm>
            <a:off x="685800" y="2130425"/>
            <a:ext cx="7772400" cy="1470025"/>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827"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828"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982289700"/>
      </p:ext>
    </p:extLst>
  </p:cSld>
  <p:clrMapOvr>
    <a:masterClrMapping/>
  </p:clrMapOvr>
  <p:transition spd="med"/>
</p:sldLayout>
</file>

<file path=ppt/slideLayouts/slideLayout7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4"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5"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2E524601-B81A-284C-8D49-5BB266B52D21}" type="slidenum">
              <a:rPr lang="en-US" smtClean="0"/>
              <a:pPr>
                <a:defRPr/>
              </a:pPr>
              <a:t>‹#›</a:t>
            </a:fld>
            <a:endParaRPr lang="en-US" dirty="0"/>
          </a:p>
        </p:txBody>
      </p:sp>
    </p:spTree>
    <p:extLst>
      <p:ext uri="{BB962C8B-B14F-4D97-AF65-F5344CB8AC3E}">
        <p14:creationId xmlns:p14="http://schemas.microsoft.com/office/powerpoint/2010/main" val="3608627070"/>
      </p:ext>
    </p:extLst>
  </p:cSld>
  <p:clrMapOvr>
    <a:masterClrMapping/>
  </p:clrMapOvr>
  <p:transition/>
</p:sldLayout>
</file>

<file path=ppt/slideLayouts/slideLayout780.xml><?xml version="1.0" encoding="utf-8"?>
<p:sldLayout xmlns:a="http://schemas.openxmlformats.org/drawingml/2006/main" xmlns:r="http://schemas.openxmlformats.org/officeDocument/2006/relationships" xmlns:p="http://schemas.openxmlformats.org/presentationml/2006/main" showMasterSp="0" type="tx">
  <p:cSld name="75_Title and Content">
    <p:bg>
      <p:bgPr>
        <a:solidFill>
          <a:srgbClr val="000000"/>
        </a:solidFill>
        <a:effectLst/>
      </p:bgPr>
    </p:bg>
    <p:spTree>
      <p:nvGrpSpPr>
        <p:cNvPr id="1" name=""/>
        <p:cNvGrpSpPr/>
        <p:nvPr/>
      </p:nvGrpSpPr>
      <p:grpSpPr>
        <a:xfrm>
          <a:off x="0" y="0"/>
          <a:ext cx="0" cy="0"/>
          <a:chOff x="0" y="0"/>
          <a:chExt cx="0" cy="0"/>
        </a:xfrm>
      </p:grpSpPr>
      <p:sp>
        <p:nvSpPr>
          <p:cNvPr id="10835"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836"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837"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645045784"/>
      </p:ext>
    </p:extLst>
  </p:cSld>
  <p:clrMapOvr>
    <a:masterClrMapping/>
  </p:clrMapOvr>
  <p:transition spd="med"/>
</p:sldLayout>
</file>

<file path=ppt/slideLayouts/slideLayout781.xml><?xml version="1.0" encoding="utf-8"?>
<p:sldLayout xmlns:a="http://schemas.openxmlformats.org/drawingml/2006/main" xmlns:r="http://schemas.openxmlformats.org/officeDocument/2006/relationships" xmlns:p="http://schemas.openxmlformats.org/presentationml/2006/main" showMasterSp="0" type="tx">
  <p:cSld name="68_Section Header">
    <p:bg>
      <p:bgPr>
        <a:solidFill>
          <a:srgbClr val="000000"/>
        </a:solidFill>
        <a:effectLst/>
      </p:bgPr>
    </p:bg>
    <p:spTree>
      <p:nvGrpSpPr>
        <p:cNvPr id="1" name=""/>
        <p:cNvGrpSpPr/>
        <p:nvPr/>
      </p:nvGrpSpPr>
      <p:grpSpPr>
        <a:xfrm>
          <a:off x="0" y="0"/>
          <a:ext cx="0" cy="0"/>
          <a:chOff x="0" y="0"/>
          <a:chExt cx="0" cy="0"/>
        </a:xfrm>
      </p:grpSpPr>
      <p:sp>
        <p:nvSpPr>
          <p:cNvPr id="10844"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845"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84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93154130"/>
      </p:ext>
    </p:extLst>
  </p:cSld>
  <p:clrMapOvr>
    <a:masterClrMapping/>
  </p:clrMapOvr>
  <p:transition spd="med"/>
</p:sldLayout>
</file>

<file path=ppt/slideLayouts/slideLayout782.xml><?xml version="1.0" encoding="utf-8"?>
<p:sldLayout xmlns:a="http://schemas.openxmlformats.org/drawingml/2006/main" xmlns:r="http://schemas.openxmlformats.org/officeDocument/2006/relationships" xmlns:p="http://schemas.openxmlformats.org/presentationml/2006/main" showMasterSp="0" type="tx">
  <p:cSld name="69_Two Content">
    <p:bg>
      <p:bgPr>
        <a:solidFill>
          <a:srgbClr val="000000"/>
        </a:solidFill>
        <a:effectLst/>
      </p:bgPr>
    </p:bg>
    <p:spTree>
      <p:nvGrpSpPr>
        <p:cNvPr id="1" name=""/>
        <p:cNvGrpSpPr/>
        <p:nvPr/>
      </p:nvGrpSpPr>
      <p:grpSpPr>
        <a:xfrm>
          <a:off x="0" y="0"/>
          <a:ext cx="0" cy="0"/>
          <a:chOff x="0" y="0"/>
          <a:chExt cx="0" cy="0"/>
        </a:xfrm>
      </p:grpSpPr>
      <p:sp>
        <p:nvSpPr>
          <p:cNvPr id="10853"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854"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855"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502313968"/>
      </p:ext>
    </p:extLst>
  </p:cSld>
  <p:clrMapOvr>
    <a:masterClrMapping/>
  </p:clrMapOvr>
  <p:transition spd="med"/>
</p:sldLayout>
</file>

<file path=ppt/slideLayouts/slideLayout783.xml><?xml version="1.0" encoding="utf-8"?>
<p:sldLayout xmlns:a="http://schemas.openxmlformats.org/drawingml/2006/main" xmlns:r="http://schemas.openxmlformats.org/officeDocument/2006/relationships" xmlns:p="http://schemas.openxmlformats.org/presentationml/2006/main" showMasterSp="0" type="tx">
  <p:cSld name="69_Comparison">
    <p:bg>
      <p:bgPr>
        <a:solidFill>
          <a:srgbClr val="000000"/>
        </a:solidFill>
        <a:effectLst/>
      </p:bgPr>
    </p:bg>
    <p:spTree>
      <p:nvGrpSpPr>
        <p:cNvPr id="1" name=""/>
        <p:cNvGrpSpPr/>
        <p:nvPr/>
      </p:nvGrpSpPr>
      <p:grpSpPr>
        <a:xfrm>
          <a:off x="0" y="0"/>
          <a:ext cx="0" cy="0"/>
          <a:chOff x="0" y="0"/>
          <a:chExt cx="0" cy="0"/>
        </a:xfrm>
      </p:grpSpPr>
      <p:sp>
        <p:nvSpPr>
          <p:cNvPr id="10862"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863"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864"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10865"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420125797"/>
      </p:ext>
    </p:extLst>
  </p:cSld>
  <p:clrMapOvr>
    <a:masterClrMapping/>
  </p:clrMapOvr>
  <p:transition spd="med"/>
</p:sldLayout>
</file>

<file path=ppt/slideLayouts/slideLayout784.xml><?xml version="1.0" encoding="utf-8"?>
<p:sldLayout xmlns:a="http://schemas.openxmlformats.org/drawingml/2006/main" xmlns:r="http://schemas.openxmlformats.org/officeDocument/2006/relationships" xmlns:p="http://schemas.openxmlformats.org/presentationml/2006/main" showMasterSp="0" type="tx">
  <p:cSld name="70_Title Only">
    <p:bg>
      <p:bgPr>
        <a:solidFill>
          <a:srgbClr val="000000"/>
        </a:solidFill>
        <a:effectLst/>
      </p:bgPr>
    </p:bg>
    <p:spTree>
      <p:nvGrpSpPr>
        <p:cNvPr id="1" name=""/>
        <p:cNvGrpSpPr/>
        <p:nvPr/>
      </p:nvGrpSpPr>
      <p:grpSpPr>
        <a:xfrm>
          <a:off x="0" y="0"/>
          <a:ext cx="0" cy="0"/>
          <a:chOff x="0" y="0"/>
          <a:chExt cx="0" cy="0"/>
        </a:xfrm>
      </p:grpSpPr>
      <p:sp>
        <p:nvSpPr>
          <p:cNvPr id="10872"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873"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287981765"/>
      </p:ext>
    </p:extLst>
  </p:cSld>
  <p:clrMapOvr>
    <a:masterClrMapping/>
  </p:clrMapOvr>
  <p:transition spd="med"/>
</p:sldLayout>
</file>

<file path=ppt/slideLayouts/slideLayout785.xml><?xml version="1.0" encoding="utf-8"?>
<p:sldLayout xmlns:a="http://schemas.openxmlformats.org/drawingml/2006/main" xmlns:r="http://schemas.openxmlformats.org/officeDocument/2006/relationships" xmlns:p="http://schemas.openxmlformats.org/presentationml/2006/main" showMasterSp="0" type="tx">
  <p:cSld name="74_Blank">
    <p:bg>
      <p:bgPr>
        <a:solidFill>
          <a:srgbClr val="000000"/>
        </a:solidFill>
        <a:effectLst/>
      </p:bgPr>
    </p:bg>
    <p:spTree>
      <p:nvGrpSpPr>
        <p:cNvPr id="1" name=""/>
        <p:cNvGrpSpPr/>
        <p:nvPr/>
      </p:nvGrpSpPr>
      <p:grpSpPr>
        <a:xfrm>
          <a:off x="0" y="0"/>
          <a:ext cx="0" cy="0"/>
          <a:chOff x="0" y="0"/>
          <a:chExt cx="0" cy="0"/>
        </a:xfrm>
      </p:grpSpPr>
      <p:sp>
        <p:nvSpPr>
          <p:cNvPr id="10880"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718109457"/>
      </p:ext>
    </p:extLst>
  </p:cSld>
  <p:clrMapOvr>
    <a:masterClrMapping/>
  </p:clrMapOvr>
  <p:transition spd="med"/>
</p:sldLayout>
</file>

<file path=ppt/slideLayouts/slideLayout786.xml><?xml version="1.0" encoding="utf-8"?>
<p:sldLayout xmlns:a="http://schemas.openxmlformats.org/drawingml/2006/main" xmlns:r="http://schemas.openxmlformats.org/officeDocument/2006/relationships" xmlns:p="http://schemas.openxmlformats.org/presentationml/2006/main" showMasterSp="0" type="tx">
  <p:cSld name="69_Content with Caption">
    <p:bg>
      <p:bgPr>
        <a:solidFill>
          <a:srgbClr val="000000"/>
        </a:solidFill>
        <a:effectLst/>
      </p:bgPr>
    </p:bg>
    <p:spTree>
      <p:nvGrpSpPr>
        <p:cNvPr id="1" name=""/>
        <p:cNvGrpSpPr/>
        <p:nvPr/>
      </p:nvGrpSpPr>
      <p:grpSpPr>
        <a:xfrm>
          <a:off x="0" y="0"/>
          <a:ext cx="0" cy="0"/>
          <a:chOff x="0" y="0"/>
          <a:chExt cx="0" cy="0"/>
        </a:xfrm>
      </p:grpSpPr>
      <p:sp>
        <p:nvSpPr>
          <p:cNvPr id="10887"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888"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889"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10890"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507193946"/>
      </p:ext>
    </p:extLst>
  </p:cSld>
  <p:clrMapOvr>
    <a:masterClrMapping/>
  </p:clrMapOvr>
  <p:transition spd="med"/>
</p:sldLayout>
</file>

<file path=ppt/slideLayouts/slideLayout787.xml><?xml version="1.0" encoding="utf-8"?>
<p:sldLayout xmlns:a="http://schemas.openxmlformats.org/drawingml/2006/main" xmlns:r="http://schemas.openxmlformats.org/officeDocument/2006/relationships" xmlns:p="http://schemas.openxmlformats.org/presentationml/2006/main" showMasterSp="0" type="tx">
  <p:cSld name="69_Picture with Caption">
    <p:bg>
      <p:bgPr>
        <a:solidFill>
          <a:srgbClr val="000000"/>
        </a:solidFill>
        <a:effectLst/>
      </p:bgPr>
    </p:bg>
    <p:spTree>
      <p:nvGrpSpPr>
        <p:cNvPr id="1" name=""/>
        <p:cNvGrpSpPr/>
        <p:nvPr/>
      </p:nvGrpSpPr>
      <p:grpSpPr>
        <a:xfrm>
          <a:off x="0" y="0"/>
          <a:ext cx="0" cy="0"/>
          <a:chOff x="0" y="0"/>
          <a:chExt cx="0" cy="0"/>
        </a:xfrm>
      </p:grpSpPr>
      <p:sp>
        <p:nvSpPr>
          <p:cNvPr id="10897"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898"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10899"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900"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056195697"/>
      </p:ext>
    </p:extLst>
  </p:cSld>
  <p:clrMapOvr>
    <a:masterClrMapping/>
  </p:clrMapOvr>
  <p:transition spd="med"/>
</p:sldLayout>
</file>

<file path=ppt/slideLayouts/slideLayout788.xml><?xml version="1.0" encoding="utf-8"?>
<p:sldLayout xmlns:a="http://schemas.openxmlformats.org/drawingml/2006/main" xmlns:r="http://schemas.openxmlformats.org/officeDocument/2006/relationships" xmlns:p="http://schemas.openxmlformats.org/presentationml/2006/main" showMasterSp="0" type="tx">
  <p:cSld name="1_Content">
    <p:bg>
      <p:bgPr>
        <a:solidFill>
          <a:srgbClr val="000000"/>
        </a:solidFill>
        <a:effectLst/>
      </p:bgPr>
    </p:bg>
    <p:spTree>
      <p:nvGrpSpPr>
        <p:cNvPr id="1" name=""/>
        <p:cNvGrpSpPr/>
        <p:nvPr/>
      </p:nvGrpSpPr>
      <p:grpSpPr>
        <a:xfrm>
          <a:off x="0" y="0"/>
          <a:ext cx="0" cy="0"/>
          <a:chOff x="0" y="0"/>
          <a:chExt cx="0" cy="0"/>
        </a:xfrm>
      </p:grpSpPr>
      <p:sp>
        <p:nvSpPr>
          <p:cNvPr id="10907" name="Body Level One…"/>
          <p:cNvSpPr txBox="1">
            <a:spLocks noGrp="1"/>
          </p:cNvSpPr>
          <p:nvPr>
            <p:ph type="body" idx="1"/>
          </p:nvPr>
        </p:nvSpPr>
        <p:spPr>
          <a:xfrm>
            <a:off x="685800" y="609600"/>
            <a:ext cx="7772400" cy="54864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908"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529458762"/>
      </p:ext>
    </p:extLst>
  </p:cSld>
  <p:clrMapOvr>
    <a:masterClrMapping/>
  </p:clrMapOvr>
  <p:transition spd="med"/>
</p:sldLayout>
</file>

<file path=ppt/slideLayouts/slideLayout789.xml><?xml version="1.0" encoding="utf-8"?>
<p:sldLayout xmlns:a="http://schemas.openxmlformats.org/drawingml/2006/main" xmlns:r="http://schemas.openxmlformats.org/officeDocument/2006/relationships" xmlns:p="http://schemas.openxmlformats.org/presentationml/2006/main" showMasterSp="0" type="tx">
  <p:cSld name="78_Title Slide">
    <p:bg>
      <p:bgPr>
        <a:solidFill>
          <a:srgbClr val="FBE7C3"/>
        </a:solidFill>
        <a:effectLst/>
      </p:bgPr>
    </p:bg>
    <p:spTree>
      <p:nvGrpSpPr>
        <p:cNvPr id="1" name=""/>
        <p:cNvGrpSpPr/>
        <p:nvPr/>
      </p:nvGrpSpPr>
      <p:grpSpPr>
        <a:xfrm>
          <a:off x="0" y="0"/>
          <a:ext cx="0" cy="0"/>
          <a:chOff x="0" y="0"/>
          <a:chExt cx="0" cy="0"/>
        </a:xfrm>
      </p:grpSpPr>
      <p:sp>
        <p:nvSpPr>
          <p:cNvPr id="10915" name="Title Text"/>
          <p:cNvSpPr txBox="1">
            <a:spLocks noGrp="1"/>
          </p:cNvSpPr>
          <p:nvPr>
            <p:ph type="title"/>
          </p:nvPr>
        </p:nvSpPr>
        <p:spPr>
          <a:xfrm>
            <a:off x="685800" y="2130425"/>
            <a:ext cx="7772400" cy="1470025"/>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916"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917"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928372502"/>
      </p:ext>
    </p:extLst>
  </p:cSld>
  <p:clrMapOvr>
    <a:masterClrMapping/>
  </p:clrMapOvr>
  <p:transition spd="med"/>
</p:sldLayout>
</file>

<file path=ppt/slideLayouts/slideLayout7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3"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4"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ABB98C5F-39FA-514F-B41D-4A35F65A936B}" type="slidenum">
              <a:rPr lang="en-US" smtClean="0"/>
              <a:pPr>
                <a:defRPr/>
              </a:pPr>
              <a:t>‹#›</a:t>
            </a:fld>
            <a:endParaRPr lang="en-US" dirty="0"/>
          </a:p>
        </p:txBody>
      </p:sp>
    </p:spTree>
    <p:extLst>
      <p:ext uri="{BB962C8B-B14F-4D97-AF65-F5344CB8AC3E}">
        <p14:creationId xmlns:p14="http://schemas.microsoft.com/office/powerpoint/2010/main" val="4272871096"/>
      </p:ext>
    </p:extLst>
  </p:cSld>
  <p:clrMapOvr>
    <a:masterClrMapping/>
  </p:clrMapOvr>
  <p:transition/>
</p:sldLayout>
</file>

<file path=ppt/slideLayouts/slideLayout790.xml><?xml version="1.0" encoding="utf-8"?>
<p:sldLayout xmlns:a="http://schemas.openxmlformats.org/drawingml/2006/main" xmlns:r="http://schemas.openxmlformats.org/officeDocument/2006/relationships" xmlns:p="http://schemas.openxmlformats.org/presentationml/2006/main" showMasterSp="0" type="tx">
  <p:cSld name="76_Title and Content">
    <p:bg>
      <p:bgPr>
        <a:solidFill>
          <a:srgbClr val="FBE7C3"/>
        </a:solidFill>
        <a:effectLst/>
      </p:bgPr>
    </p:bg>
    <p:spTree>
      <p:nvGrpSpPr>
        <p:cNvPr id="1" name=""/>
        <p:cNvGrpSpPr/>
        <p:nvPr/>
      </p:nvGrpSpPr>
      <p:grpSpPr>
        <a:xfrm>
          <a:off x="0" y="0"/>
          <a:ext cx="0" cy="0"/>
          <a:chOff x="0" y="0"/>
          <a:chExt cx="0" cy="0"/>
        </a:xfrm>
      </p:grpSpPr>
      <p:sp>
        <p:nvSpPr>
          <p:cNvPr id="10924"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925"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92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511549444"/>
      </p:ext>
    </p:extLst>
  </p:cSld>
  <p:clrMapOvr>
    <a:masterClrMapping/>
  </p:clrMapOvr>
  <p:transition spd="med"/>
</p:sldLayout>
</file>

<file path=ppt/slideLayouts/slideLayout791.xml><?xml version="1.0" encoding="utf-8"?>
<p:sldLayout xmlns:a="http://schemas.openxmlformats.org/drawingml/2006/main" xmlns:r="http://schemas.openxmlformats.org/officeDocument/2006/relationships" xmlns:p="http://schemas.openxmlformats.org/presentationml/2006/main" showMasterSp="0" type="tx">
  <p:cSld name="69_Section Header">
    <p:bg>
      <p:bgPr>
        <a:solidFill>
          <a:srgbClr val="FBE7C3"/>
        </a:solidFill>
        <a:effectLst/>
      </p:bgPr>
    </p:bg>
    <p:spTree>
      <p:nvGrpSpPr>
        <p:cNvPr id="1" name=""/>
        <p:cNvGrpSpPr/>
        <p:nvPr/>
      </p:nvGrpSpPr>
      <p:grpSpPr>
        <a:xfrm>
          <a:off x="0" y="0"/>
          <a:ext cx="0" cy="0"/>
          <a:chOff x="0" y="0"/>
          <a:chExt cx="0" cy="0"/>
        </a:xfrm>
      </p:grpSpPr>
      <p:sp>
        <p:nvSpPr>
          <p:cNvPr id="10933"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934"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935"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606769610"/>
      </p:ext>
    </p:extLst>
  </p:cSld>
  <p:clrMapOvr>
    <a:masterClrMapping/>
  </p:clrMapOvr>
  <p:transition spd="med"/>
</p:sldLayout>
</file>

<file path=ppt/slideLayouts/slideLayout792.xml><?xml version="1.0" encoding="utf-8"?>
<p:sldLayout xmlns:a="http://schemas.openxmlformats.org/drawingml/2006/main" xmlns:r="http://schemas.openxmlformats.org/officeDocument/2006/relationships" xmlns:p="http://schemas.openxmlformats.org/presentationml/2006/main" showMasterSp="0" type="tx">
  <p:cSld name="70_Two Content">
    <p:bg>
      <p:bgPr>
        <a:solidFill>
          <a:srgbClr val="FBE7C3"/>
        </a:solidFill>
        <a:effectLst/>
      </p:bgPr>
    </p:bg>
    <p:spTree>
      <p:nvGrpSpPr>
        <p:cNvPr id="1" name=""/>
        <p:cNvGrpSpPr/>
        <p:nvPr/>
      </p:nvGrpSpPr>
      <p:grpSpPr>
        <a:xfrm>
          <a:off x="0" y="0"/>
          <a:ext cx="0" cy="0"/>
          <a:chOff x="0" y="0"/>
          <a:chExt cx="0" cy="0"/>
        </a:xfrm>
      </p:grpSpPr>
      <p:sp>
        <p:nvSpPr>
          <p:cNvPr id="10942"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943"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94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743199466"/>
      </p:ext>
    </p:extLst>
  </p:cSld>
  <p:clrMapOvr>
    <a:masterClrMapping/>
  </p:clrMapOvr>
  <p:transition spd="med"/>
</p:sldLayout>
</file>

<file path=ppt/slideLayouts/slideLayout793.xml><?xml version="1.0" encoding="utf-8"?>
<p:sldLayout xmlns:a="http://schemas.openxmlformats.org/drawingml/2006/main" xmlns:r="http://schemas.openxmlformats.org/officeDocument/2006/relationships" xmlns:p="http://schemas.openxmlformats.org/presentationml/2006/main" showMasterSp="0" type="tx">
  <p:cSld name="70_Comparison">
    <p:bg>
      <p:bgPr>
        <a:solidFill>
          <a:srgbClr val="FBE7C3"/>
        </a:solidFill>
        <a:effectLst/>
      </p:bgPr>
    </p:bg>
    <p:spTree>
      <p:nvGrpSpPr>
        <p:cNvPr id="1" name=""/>
        <p:cNvGrpSpPr/>
        <p:nvPr/>
      </p:nvGrpSpPr>
      <p:grpSpPr>
        <a:xfrm>
          <a:off x="0" y="0"/>
          <a:ext cx="0" cy="0"/>
          <a:chOff x="0" y="0"/>
          <a:chExt cx="0" cy="0"/>
        </a:xfrm>
      </p:grpSpPr>
      <p:sp>
        <p:nvSpPr>
          <p:cNvPr id="10951"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952"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953"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1095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087499530"/>
      </p:ext>
    </p:extLst>
  </p:cSld>
  <p:clrMapOvr>
    <a:masterClrMapping/>
  </p:clrMapOvr>
  <p:transition spd="med"/>
</p:sldLayout>
</file>

<file path=ppt/slideLayouts/slideLayout794.xml><?xml version="1.0" encoding="utf-8"?>
<p:sldLayout xmlns:a="http://schemas.openxmlformats.org/drawingml/2006/main" xmlns:r="http://schemas.openxmlformats.org/officeDocument/2006/relationships" xmlns:p="http://schemas.openxmlformats.org/presentationml/2006/main" showMasterSp="0" type="tx">
  <p:cSld name="71_Title Only">
    <p:bg>
      <p:bgPr>
        <a:solidFill>
          <a:srgbClr val="FBE7C3"/>
        </a:solidFill>
        <a:effectLst/>
      </p:bgPr>
    </p:bg>
    <p:spTree>
      <p:nvGrpSpPr>
        <p:cNvPr id="1" name=""/>
        <p:cNvGrpSpPr/>
        <p:nvPr/>
      </p:nvGrpSpPr>
      <p:grpSpPr>
        <a:xfrm>
          <a:off x="0" y="0"/>
          <a:ext cx="0" cy="0"/>
          <a:chOff x="0" y="0"/>
          <a:chExt cx="0" cy="0"/>
        </a:xfrm>
      </p:grpSpPr>
      <p:sp>
        <p:nvSpPr>
          <p:cNvPr id="10961"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962"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145128410"/>
      </p:ext>
    </p:extLst>
  </p:cSld>
  <p:clrMapOvr>
    <a:masterClrMapping/>
  </p:clrMapOvr>
  <p:transition spd="med"/>
</p:sldLayout>
</file>

<file path=ppt/slideLayouts/slideLayout795.xml><?xml version="1.0" encoding="utf-8"?>
<p:sldLayout xmlns:a="http://schemas.openxmlformats.org/drawingml/2006/main" xmlns:r="http://schemas.openxmlformats.org/officeDocument/2006/relationships" xmlns:p="http://schemas.openxmlformats.org/presentationml/2006/main" showMasterSp="0" type="tx">
  <p:cSld name="75_Blank">
    <p:bg>
      <p:bgPr>
        <a:solidFill>
          <a:srgbClr val="FBE7C3"/>
        </a:solidFill>
        <a:effectLst/>
      </p:bgPr>
    </p:bg>
    <p:spTree>
      <p:nvGrpSpPr>
        <p:cNvPr id="1" name=""/>
        <p:cNvGrpSpPr/>
        <p:nvPr/>
      </p:nvGrpSpPr>
      <p:grpSpPr>
        <a:xfrm>
          <a:off x="0" y="0"/>
          <a:ext cx="0" cy="0"/>
          <a:chOff x="0" y="0"/>
          <a:chExt cx="0" cy="0"/>
        </a:xfrm>
      </p:grpSpPr>
      <p:sp>
        <p:nvSpPr>
          <p:cNvPr id="1096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649579575"/>
      </p:ext>
    </p:extLst>
  </p:cSld>
  <p:clrMapOvr>
    <a:masterClrMapping/>
  </p:clrMapOvr>
  <p:transition spd="med"/>
</p:sldLayout>
</file>

<file path=ppt/slideLayouts/slideLayout796.xml><?xml version="1.0" encoding="utf-8"?>
<p:sldLayout xmlns:a="http://schemas.openxmlformats.org/drawingml/2006/main" xmlns:r="http://schemas.openxmlformats.org/officeDocument/2006/relationships" xmlns:p="http://schemas.openxmlformats.org/presentationml/2006/main" showMasterSp="0" type="tx">
  <p:cSld name="70_Content with Caption">
    <p:bg>
      <p:bgPr>
        <a:solidFill>
          <a:srgbClr val="FBE7C3"/>
        </a:solidFill>
        <a:effectLst/>
      </p:bgPr>
    </p:bg>
    <p:spTree>
      <p:nvGrpSpPr>
        <p:cNvPr id="1" name=""/>
        <p:cNvGrpSpPr/>
        <p:nvPr/>
      </p:nvGrpSpPr>
      <p:grpSpPr>
        <a:xfrm>
          <a:off x="0" y="0"/>
          <a:ext cx="0" cy="0"/>
          <a:chOff x="0" y="0"/>
          <a:chExt cx="0" cy="0"/>
        </a:xfrm>
      </p:grpSpPr>
      <p:sp>
        <p:nvSpPr>
          <p:cNvPr id="10976"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977"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978"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1097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723828669"/>
      </p:ext>
    </p:extLst>
  </p:cSld>
  <p:clrMapOvr>
    <a:masterClrMapping/>
  </p:clrMapOvr>
  <p:transition spd="med"/>
</p:sldLayout>
</file>

<file path=ppt/slideLayouts/slideLayout797.xml><?xml version="1.0" encoding="utf-8"?>
<p:sldLayout xmlns:a="http://schemas.openxmlformats.org/drawingml/2006/main" xmlns:r="http://schemas.openxmlformats.org/officeDocument/2006/relationships" xmlns:p="http://schemas.openxmlformats.org/presentationml/2006/main" showMasterSp="0" type="tx">
  <p:cSld name="70_Picture with Caption">
    <p:bg>
      <p:bgPr>
        <a:solidFill>
          <a:srgbClr val="FBE7C3"/>
        </a:solidFill>
        <a:effectLst/>
      </p:bgPr>
    </p:bg>
    <p:spTree>
      <p:nvGrpSpPr>
        <p:cNvPr id="1" name=""/>
        <p:cNvGrpSpPr/>
        <p:nvPr/>
      </p:nvGrpSpPr>
      <p:grpSpPr>
        <a:xfrm>
          <a:off x="0" y="0"/>
          <a:ext cx="0" cy="0"/>
          <a:chOff x="0" y="0"/>
          <a:chExt cx="0" cy="0"/>
        </a:xfrm>
      </p:grpSpPr>
      <p:sp>
        <p:nvSpPr>
          <p:cNvPr id="10986"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987"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10988"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98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698923732"/>
      </p:ext>
    </p:extLst>
  </p:cSld>
  <p:clrMapOvr>
    <a:masterClrMapping/>
  </p:clrMapOvr>
  <p:transition spd="med"/>
</p:sldLayout>
</file>

<file path=ppt/slideLayouts/slideLayout798.xml><?xml version="1.0" encoding="utf-8"?>
<p:sldLayout xmlns:a="http://schemas.openxmlformats.org/drawingml/2006/main" xmlns:r="http://schemas.openxmlformats.org/officeDocument/2006/relationships" xmlns:p="http://schemas.openxmlformats.org/presentationml/2006/main" showMasterSp="0" type="tx">
  <p:cSld name="79_Title Slide">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10996" name="Title Text"/>
          <p:cNvSpPr txBox="1">
            <a:spLocks noGrp="1"/>
          </p:cNvSpPr>
          <p:nvPr>
            <p:ph type="title"/>
          </p:nvPr>
        </p:nvSpPr>
        <p:spPr>
          <a:xfrm>
            <a:off x="2895600" y="1143000"/>
            <a:ext cx="5562600" cy="2286000"/>
          </a:xfrm>
          <a:prstGeom prst="rect">
            <a:avLst/>
          </a:prstGeom>
          <a:effectLst>
            <a:outerShdw blurRad="63500" rotWithShape="0">
              <a:schemeClr val="accent3">
                <a:lumOff val="44000"/>
                <a:alpha val="75000"/>
              </a:schemeClr>
            </a:outerShdw>
          </a:effectLst>
        </p:spPr>
        <p:txBody>
          <a:bodyPr anchor="ctr"/>
          <a:lstStyle>
            <a:lvl1pPr algn="r">
              <a:defRPr>
                <a:solidFill>
                  <a:srgbClr val="000000"/>
                </a:solidFill>
                <a:latin typeface="Copperplate Gothic Light"/>
                <a:ea typeface="Copperplate Gothic Light"/>
                <a:cs typeface="Copperplate Gothic Light"/>
                <a:sym typeface="Copperplate Gothic Light"/>
              </a:defRPr>
            </a:lvl1pPr>
          </a:lstStyle>
          <a:p>
            <a:r>
              <a:t>Title Text</a:t>
            </a:r>
          </a:p>
        </p:txBody>
      </p:sp>
      <p:sp>
        <p:nvSpPr>
          <p:cNvPr id="10997" name="Body Level One…"/>
          <p:cNvSpPr txBox="1">
            <a:spLocks noGrp="1"/>
          </p:cNvSpPr>
          <p:nvPr>
            <p:ph type="body" sz="quarter" idx="1"/>
          </p:nvPr>
        </p:nvSpPr>
        <p:spPr>
          <a:xfrm>
            <a:off x="2133600" y="3886200"/>
            <a:ext cx="4267200" cy="2057400"/>
          </a:xfrm>
          <a:prstGeom prst="rect">
            <a:avLst/>
          </a:prstGeom>
        </p:spPr>
        <p:txBody>
          <a:bodyPr>
            <a:normAutofit/>
          </a:bodyPr>
          <a:lstStyle>
            <a:lvl1pPr marL="0" indent="0">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buChar cha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998" name="Slide Number"/>
          <p:cNvSpPr txBox="1">
            <a:spLocks noGrp="1"/>
          </p:cNvSpPr>
          <p:nvPr>
            <p:ph type="sldNum" sz="quarter" idx="2"/>
          </p:nvPr>
        </p:nvSpPr>
        <p:spPr>
          <a:xfrm>
            <a:off x="7527188" y="6248400"/>
            <a:ext cx="321412" cy="265863"/>
          </a:xfrm>
          <a:prstGeom prst="rect">
            <a:avLst/>
          </a:prstGeom>
        </p:spPr>
        <p:txBody>
          <a:bodyPr anchor="t"/>
          <a:lstStyle>
            <a:lvl1pPr algn="r">
              <a:defRPr>
                <a:solidFill>
                  <a:srgbClr val="000000"/>
                </a:solidFill>
                <a:latin typeface="Copperplate Gothic Light"/>
                <a:ea typeface="Copperplate Gothic Light"/>
                <a:cs typeface="Copperplate Gothic Light"/>
                <a:sym typeface="Copperplate Gothic Light"/>
              </a:defRPr>
            </a:lvl1pPr>
          </a:lstStyle>
          <a:p>
            <a:fld id="{86CB4B4D-7CA3-9044-876B-883B54F8677D}" type="slidenum">
              <a:rPr/>
              <a:pPr/>
              <a:t>‹#›</a:t>
            </a:fld>
            <a:endParaRPr/>
          </a:p>
        </p:txBody>
      </p:sp>
    </p:spTree>
    <p:extLst>
      <p:ext uri="{BB962C8B-B14F-4D97-AF65-F5344CB8AC3E}">
        <p14:creationId xmlns:p14="http://schemas.microsoft.com/office/powerpoint/2010/main" val="3878833544"/>
      </p:ext>
    </p:extLst>
  </p:cSld>
  <p:clrMapOvr>
    <a:masterClrMapping/>
  </p:clrMapOvr>
  <p:transition spd="med"/>
</p:sldLayout>
</file>

<file path=ppt/slideLayouts/slideLayout799.xml><?xml version="1.0" encoding="utf-8"?>
<p:sldLayout xmlns:a="http://schemas.openxmlformats.org/drawingml/2006/main" xmlns:r="http://schemas.openxmlformats.org/officeDocument/2006/relationships" xmlns:p="http://schemas.openxmlformats.org/presentationml/2006/main" showMasterSp="0" type="tx">
  <p:cSld name="77_Title and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11005" name="Title Text"/>
          <p:cNvSpPr txBox="1">
            <a:spLocks noGrp="1"/>
          </p:cNvSpPr>
          <p:nvPr>
            <p:ph type="title"/>
          </p:nvPr>
        </p:nvSpPr>
        <p:spPr>
          <a:xfrm>
            <a:off x="685800" y="609600"/>
            <a:ext cx="7772400" cy="1143000"/>
          </a:xfrm>
          <a:prstGeom prst="rect">
            <a:avLst/>
          </a:prstGeom>
          <a:effectLst>
            <a:outerShdw blurRad="63500" rotWithShape="0">
              <a:schemeClr val="accent3">
                <a:lumOff val="44000"/>
                <a:alpha val="74998"/>
              </a:schemeClr>
            </a:outerShdw>
          </a:effectLst>
        </p:spPr>
        <p:txBody>
          <a:bodyPr anchor="ctr"/>
          <a:lstStyle>
            <a:lvl1pPr>
              <a:defRPr>
                <a:solidFill>
                  <a:srgbClr val="000000"/>
                </a:solidFill>
                <a:latin typeface="Copperplate Gothic Light"/>
                <a:ea typeface="Copperplate Gothic Light"/>
                <a:cs typeface="Copperplate Gothic Light"/>
                <a:sym typeface="Copperplate Gothic Light"/>
              </a:defRPr>
            </a:lvl1pPr>
          </a:lstStyle>
          <a:p>
            <a:r>
              <a:t>Title Text</a:t>
            </a:r>
          </a:p>
        </p:txBody>
      </p:sp>
      <p:sp>
        <p:nvSpPr>
          <p:cNvPr id="11006" name="Body Level One…"/>
          <p:cNvSpPr txBox="1">
            <a:spLocks noGrp="1"/>
          </p:cNvSpPr>
          <p:nvPr>
            <p:ph type="body" idx="1"/>
          </p:nvPr>
        </p:nvSpPr>
        <p:spPr>
          <a:xfrm>
            <a:off x="1295400" y="1981200"/>
            <a:ext cx="7162800" cy="4114800"/>
          </a:xfrm>
          <a:prstGeom prst="rect">
            <a:avLst/>
          </a:prstGeom>
          <a:effectLst>
            <a:outerShdw blurRad="38100" rotWithShape="0">
              <a:schemeClr val="accent3">
                <a:lumOff val="44000"/>
                <a:alpha val="75000"/>
              </a:schemeClr>
            </a:outerShdw>
          </a:effectLst>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buChar cha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1007" name="Slide Number"/>
          <p:cNvSpPr txBox="1">
            <a:spLocks noGrp="1"/>
          </p:cNvSpPr>
          <p:nvPr>
            <p:ph type="sldNum" sz="quarter" idx="2"/>
          </p:nvPr>
        </p:nvSpPr>
        <p:spPr>
          <a:xfrm>
            <a:off x="8136788" y="6248400"/>
            <a:ext cx="321412" cy="265863"/>
          </a:xfrm>
          <a:prstGeom prst="rect">
            <a:avLst/>
          </a:prstGeom>
        </p:spPr>
        <p:txBody>
          <a:bodyPr anchor="t"/>
          <a:lstStyle>
            <a:lvl1pPr algn="r">
              <a:defRPr>
                <a:solidFill>
                  <a:srgbClr val="000000"/>
                </a:solidFill>
                <a:latin typeface="Copperplate Gothic Light"/>
                <a:ea typeface="Copperplate Gothic Light"/>
                <a:cs typeface="Copperplate Gothic Light"/>
                <a:sym typeface="Copperplate Gothic Light"/>
              </a:defRPr>
            </a:lvl1pPr>
          </a:lstStyle>
          <a:p>
            <a:fld id="{86CB4B4D-7CA3-9044-876B-883B54F8677D}" type="slidenum">
              <a:rPr/>
              <a:pPr/>
              <a:t>‹#›</a:t>
            </a:fld>
            <a:endParaRPr/>
          </a:p>
        </p:txBody>
      </p:sp>
    </p:spTree>
    <p:extLst>
      <p:ext uri="{BB962C8B-B14F-4D97-AF65-F5344CB8AC3E}">
        <p14:creationId xmlns:p14="http://schemas.microsoft.com/office/powerpoint/2010/main" val="2640609761"/>
      </p:ext>
    </p:extLst>
  </p:cSld>
  <p:clrMapOvr>
    <a:masterClrMapping/>
  </p:clrMapOvr>
  <p:transition spd="med"/>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2C636029-28F8-C74C-BC4F-B27B77B54025}" type="slidenum">
              <a:rPr lang="en-US"/>
              <a:pPr>
                <a:defRPr/>
              </a:pPr>
              <a:t>‹#›</a:t>
            </a:fld>
            <a:endParaRPr lang="en-US"/>
          </a:p>
        </p:txBody>
      </p:sp>
    </p:spTree>
    <p:extLst>
      <p:ext uri="{BB962C8B-B14F-4D97-AF65-F5344CB8AC3E}">
        <p14:creationId xmlns:p14="http://schemas.microsoft.com/office/powerpoint/2010/main" val="2081495617"/>
      </p:ext>
    </p:extLst>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6"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7"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AF9746B7-792A-3A44-ADFA-C933FA439A6B}" type="slidenum">
              <a:rPr lang="en-US" smtClean="0"/>
              <a:pPr>
                <a:defRPr/>
              </a:pPr>
              <a:t>‹#›</a:t>
            </a:fld>
            <a:endParaRPr lang="en-US" dirty="0"/>
          </a:p>
        </p:txBody>
      </p:sp>
    </p:spTree>
    <p:extLst>
      <p:ext uri="{BB962C8B-B14F-4D97-AF65-F5344CB8AC3E}">
        <p14:creationId xmlns:p14="http://schemas.microsoft.com/office/powerpoint/2010/main" val="3193291130"/>
      </p:ext>
    </p:extLst>
  </p:cSld>
  <p:clrMapOvr>
    <a:masterClrMapping/>
  </p:clrMapOvr>
  <p:transition/>
</p:sldLayout>
</file>

<file path=ppt/slideLayouts/slideLayout800.xml><?xml version="1.0" encoding="utf-8"?>
<p:sldLayout xmlns:a="http://schemas.openxmlformats.org/drawingml/2006/main" xmlns:r="http://schemas.openxmlformats.org/officeDocument/2006/relationships" xmlns:p="http://schemas.openxmlformats.org/presentationml/2006/main" showMasterSp="0" type="tx">
  <p:cSld name="70_Section Header">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11014" name="Title Text"/>
          <p:cNvSpPr txBox="1">
            <a:spLocks noGrp="1"/>
          </p:cNvSpPr>
          <p:nvPr>
            <p:ph type="title"/>
          </p:nvPr>
        </p:nvSpPr>
        <p:spPr>
          <a:xfrm>
            <a:off x="722312" y="4406900"/>
            <a:ext cx="7772401" cy="1362075"/>
          </a:xfrm>
          <a:prstGeom prst="rect">
            <a:avLst/>
          </a:prstGeom>
          <a:effectLst>
            <a:outerShdw blurRad="63500" rotWithShape="0">
              <a:schemeClr val="accent3">
                <a:lumOff val="44000"/>
                <a:alpha val="74998"/>
              </a:schemeClr>
            </a:outerShdw>
          </a:effectLst>
        </p:spPr>
        <p:txBody>
          <a:bodyPr anchor="t"/>
          <a:lstStyle>
            <a:lvl1pPr>
              <a:defRPr sz="4000" cap="all">
                <a:solidFill>
                  <a:srgbClr val="000000"/>
                </a:solidFill>
                <a:latin typeface="Copperplate Gothic Light"/>
                <a:ea typeface="Copperplate Gothic Light"/>
                <a:cs typeface="Copperplate Gothic Light"/>
                <a:sym typeface="Copperplate Gothic Light"/>
              </a:defRPr>
            </a:lvl1pPr>
          </a:lstStyle>
          <a:p>
            <a:r>
              <a:t>Title Text</a:t>
            </a:r>
          </a:p>
        </p:txBody>
      </p:sp>
      <p:sp>
        <p:nvSpPr>
          <p:cNvPr id="11015" name="Body Level One…"/>
          <p:cNvSpPr txBox="1">
            <a:spLocks noGrp="1"/>
          </p:cNvSpPr>
          <p:nvPr>
            <p:ph type="body" sz="quarter" idx="1"/>
          </p:nvPr>
        </p:nvSpPr>
        <p:spPr>
          <a:xfrm>
            <a:off x="722312" y="2906713"/>
            <a:ext cx="7772401" cy="1500188"/>
          </a:xfrm>
          <a:prstGeom prst="rect">
            <a:avLst/>
          </a:prstGeom>
          <a:effectLst>
            <a:outerShdw blurRad="38100" rotWithShape="0">
              <a:schemeClr val="accent3">
                <a:lumOff val="44000"/>
                <a:alpha val="75000"/>
              </a:schemeClr>
            </a:outerShdw>
          </a:effectLst>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1016" name="Slide Number"/>
          <p:cNvSpPr txBox="1">
            <a:spLocks noGrp="1"/>
          </p:cNvSpPr>
          <p:nvPr>
            <p:ph type="sldNum" sz="quarter" idx="2"/>
          </p:nvPr>
        </p:nvSpPr>
        <p:spPr>
          <a:xfrm>
            <a:off x="8136788" y="6248400"/>
            <a:ext cx="321412" cy="265863"/>
          </a:xfrm>
          <a:prstGeom prst="rect">
            <a:avLst/>
          </a:prstGeom>
        </p:spPr>
        <p:txBody>
          <a:bodyPr anchor="t"/>
          <a:lstStyle>
            <a:lvl1pPr algn="r">
              <a:defRPr>
                <a:solidFill>
                  <a:srgbClr val="000000"/>
                </a:solidFill>
                <a:latin typeface="Copperplate Gothic Light"/>
                <a:ea typeface="Copperplate Gothic Light"/>
                <a:cs typeface="Copperplate Gothic Light"/>
                <a:sym typeface="Copperplate Gothic Light"/>
              </a:defRPr>
            </a:lvl1pPr>
          </a:lstStyle>
          <a:p>
            <a:fld id="{86CB4B4D-7CA3-9044-876B-883B54F8677D}" type="slidenum">
              <a:rPr/>
              <a:pPr/>
              <a:t>‹#›</a:t>
            </a:fld>
            <a:endParaRPr/>
          </a:p>
        </p:txBody>
      </p:sp>
    </p:spTree>
    <p:extLst>
      <p:ext uri="{BB962C8B-B14F-4D97-AF65-F5344CB8AC3E}">
        <p14:creationId xmlns:p14="http://schemas.microsoft.com/office/powerpoint/2010/main" val="280725360"/>
      </p:ext>
    </p:extLst>
  </p:cSld>
  <p:clrMapOvr>
    <a:masterClrMapping/>
  </p:clrMapOvr>
  <p:transition spd="med"/>
</p:sldLayout>
</file>

<file path=ppt/slideLayouts/slideLayout801.xml><?xml version="1.0" encoding="utf-8"?>
<p:sldLayout xmlns:a="http://schemas.openxmlformats.org/drawingml/2006/main" xmlns:r="http://schemas.openxmlformats.org/officeDocument/2006/relationships" xmlns:p="http://schemas.openxmlformats.org/presentationml/2006/main" showMasterSp="0" type="tx">
  <p:cSld name="71_Two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11023" name="Title Text"/>
          <p:cNvSpPr txBox="1">
            <a:spLocks noGrp="1"/>
          </p:cNvSpPr>
          <p:nvPr>
            <p:ph type="title"/>
          </p:nvPr>
        </p:nvSpPr>
        <p:spPr>
          <a:xfrm>
            <a:off x="685800" y="609600"/>
            <a:ext cx="7772400" cy="1143000"/>
          </a:xfrm>
          <a:prstGeom prst="rect">
            <a:avLst/>
          </a:prstGeom>
          <a:effectLst>
            <a:outerShdw blurRad="63500" rotWithShape="0">
              <a:schemeClr val="accent3">
                <a:lumOff val="44000"/>
                <a:alpha val="74998"/>
              </a:schemeClr>
            </a:outerShdw>
          </a:effectLst>
        </p:spPr>
        <p:txBody>
          <a:bodyPr anchor="ctr"/>
          <a:lstStyle>
            <a:lvl1pPr>
              <a:defRPr>
                <a:solidFill>
                  <a:srgbClr val="000000"/>
                </a:solidFill>
                <a:latin typeface="Copperplate Gothic Light"/>
                <a:ea typeface="Copperplate Gothic Light"/>
                <a:cs typeface="Copperplate Gothic Light"/>
                <a:sym typeface="Copperplate Gothic Light"/>
              </a:defRPr>
            </a:lvl1pPr>
          </a:lstStyle>
          <a:p>
            <a:r>
              <a:t>Title Text</a:t>
            </a:r>
          </a:p>
        </p:txBody>
      </p:sp>
      <p:sp>
        <p:nvSpPr>
          <p:cNvPr id="11024" name="Body Level One…"/>
          <p:cNvSpPr txBox="1">
            <a:spLocks noGrp="1"/>
          </p:cNvSpPr>
          <p:nvPr>
            <p:ph type="body" sz="half" idx="1"/>
          </p:nvPr>
        </p:nvSpPr>
        <p:spPr>
          <a:xfrm>
            <a:off x="1295400" y="1981200"/>
            <a:ext cx="3505200" cy="4114800"/>
          </a:xfrm>
          <a:prstGeom prst="rect">
            <a:avLst/>
          </a:prstGeom>
          <a:effectLst>
            <a:outerShdw blurRad="38100" rotWithShape="0">
              <a:schemeClr val="accent3">
                <a:lumOff val="44000"/>
                <a:alpha val="75000"/>
              </a:schemeClr>
            </a:outerShdw>
          </a:effectLst>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1025" name="Slide Number"/>
          <p:cNvSpPr txBox="1">
            <a:spLocks noGrp="1"/>
          </p:cNvSpPr>
          <p:nvPr>
            <p:ph type="sldNum" sz="quarter" idx="2"/>
          </p:nvPr>
        </p:nvSpPr>
        <p:spPr>
          <a:xfrm>
            <a:off x="8136788" y="6248400"/>
            <a:ext cx="321412" cy="265863"/>
          </a:xfrm>
          <a:prstGeom prst="rect">
            <a:avLst/>
          </a:prstGeom>
        </p:spPr>
        <p:txBody>
          <a:bodyPr anchor="t"/>
          <a:lstStyle>
            <a:lvl1pPr algn="r">
              <a:defRPr>
                <a:solidFill>
                  <a:srgbClr val="000000"/>
                </a:solidFill>
                <a:latin typeface="Copperplate Gothic Light"/>
                <a:ea typeface="Copperplate Gothic Light"/>
                <a:cs typeface="Copperplate Gothic Light"/>
                <a:sym typeface="Copperplate Gothic Light"/>
              </a:defRPr>
            </a:lvl1pPr>
          </a:lstStyle>
          <a:p>
            <a:fld id="{86CB4B4D-7CA3-9044-876B-883B54F8677D}" type="slidenum">
              <a:rPr/>
              <a:pPr/>
              <a:t>‹#›</a:t>
            </a:fld>
            <a:endParaRPr/>
          </a:p>
        </p:txBody>
      </p:sp>
    </p:spTree>
    <p:extLst>
      <p:ext uri="{BB962C8B-B14F-4D97-AF65-F5344CB8AC3E}">
        <p14:creationId xmlns:p14="http://schemas.microsoft.com/office/powerpoint/2010/main" val="3740726237"/>
      </p:ext>
    </p:extLst>
  </p:cSld>
  <p:clrMapOvr>
    <a:masterClrMapping/>
  </p:clrMapOvr>
  <p:transition spd="med"/>
</p:sldLayout>
</file>

<file path=ppt/slideLayouts/slideLayout802.xml><?xml version="1.0" encoding="utf-8"?>
<p:sldLayout xmlns:a="http://schemas.openxmlformats.org/drawingml/2006/main" xmlns:r="http://schemas.openxmlformats.org/officeDocument/2006/relationships" xmlns:p="http://schemas.openxmlformats.org/presentationml/2006/main" showMasterSp="0" type="tx">
  <p:cSld name="71_Comparis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11032" name="Title Text"/>
          <p:cNvSpPr txBox="1">
            <a:spLocks noGrp="1"/>
          </p:cNvSpPr>
          <p:nvPr>
            <p:ph type="title"/>
          </p:nvPr>
        </p:nvSpPr>
        <p:spPr>
          <a:xfrm>
            <a:off x="457200" y="274638"/>
            <a:ext cx="8229600" cy="1143001"/>
          </a:xfrm>
          <a:prstGeom prst="rect">
            <a:avLst/>
          </a:prstGeom>
          <a:effectLst>
            <a:outerShdw blurRad="63500" rotWithShape="0">
              <a:schemeClr val="accent3">
                <a:lumOff val="44000"/>
                <a:alpha val="74998"/>
              </a:schemeClr>
            </a:outerShdw>
          </a:effectLst>
        </p:spPr>
        <p:txBody>
          <a:bodyPr anchor="ctr"/>
          <a:lstStyle>
            <a:lvl1pPr>
              <a:defRPr>
                <a:solidFill>
                  <a:srgbClr val="000000"/>
                </a:solidFill>
                <a:latin typeface="Copperplate Gothic Light"/>
                <a:ea typeface="Copperplate Gothic Light"/>
                <a:cs typeface="Copperplate Gothic Light"/>
                <a:sym typeface="Copperplate Gothic Light"/>
              </a:defRPr>
            </a:lvl1pPr>
          </a:lstStyle>
          <a:p>
            <a:r>
              <a:t>Title Text</a:t>
            </a:r>
          </a:p>
        </p:txBody>
      </p:sp>
      <p:sp>
        <p:nvSpPr>
          <p:cNvPr id="11033" name="Body Level One…"/>
          <p:cNvSpPr txBox="1">
            <a:spLocks noGrp="1"/>
          </p:cNvSpPr>
          <p:nvPr>
            <p:ph type="body" sz="quarter" idx="1"/>
          </p:nvPr>
        </p:nvSpPr>
        <p:spPr>
          <a:xfrm>
            <a:off x="457200" y="1535112"/>
            <a:ext cx="4040188" cy="639763"/>
          </a:xfrm>
          <a:prstGeom prst="rect">
            <a:avLst/>
          </a:prstGeom>
          <a:effectLst>
            <a:outerShdw blurRad="38100" rotWithShape="0">
              <a:schemeClr val="accent3">
                <a:lumOff val="44000"/>
                <a:alpha val="75000"/>
              </a:schemeClr>
            </a:outerShdw>
          </a:effectLst>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1034" name="Text Placeholder 4"/>
          <p:cNvSpPr>
            <a:spLocks noGrp="1"/>
          </p:cNvSpPr>
          <p:nvPr>
            <p:ph type="body" sz="quarter" idx="21"/>
          </p:nvPr>
        </p:nvSpPr>
        <p:spPr>
          <a:xfrm>
            <a:off x="4645025" y="1535112"/>
            <a:ext cx="4041775" cy="639763"/>
          </a:xfrm>
          <a:prstGeom prst="rect">
            <a:avLst/>
          </a:prstGeom>
          <a:effectLst>
            <a:outerShdw blurRad="38100" rotWithShape="0">
              <a:schemeClr val="accent3">
                <a:lumOff val="44000"/>
                <a:alpha val="75000"/>
              </a:schemeClr>
            </a:outerShdw>
          </a:effectLst>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11035" name="Slide Number"/>
          <p:cNvSpPr txBox="1">
            <a:spLocks noGrp="1"/>
          </p:cNvSpPr>
          <p:nvPr>
            <p:ph type="sldNum" sz="quarter" idx="2"/>
          </p:nvPr>
        </p:nvSpPr>
        <p:spPr>
          <a:xfrm>
            <a:off x="8136788" y="6248400"/>
            <a:ext cx="321412" cy="265863"/>
          </a:xfrm>
          <a:prstGeom prst="rect">
            <a:avLst/>
          </a:prstGeom>
        </p:spPr>
        <p:txBody>
          <a:bodyPr anchor="t"/>
          <a:lstStyle>
            <a:lvl1pPr algn="r">
              <a:defRPr>
                <a:solidFill>
                  <a:srgbClr val="000000"/>
                </a:solidFill>
                <a:latin typeface="Copperplate Gothic Light"/>
                <a:ea typeface="Copperplate Gothic Light"/>
                <a:cs typeface="Copperplate Gothic Light"/>
                <a:sym typeface="Copperplate Gothic Light"/>
              </a:defRPr>
            </a:lvl1pPr>
          </a:lstStyle>
          <a:p>
            <a:fld id="{86CB4B4D-7CA3-9044-876B-883B54F8677D}" type="slidenum">
              <a:rPr/>
              <a:pPr/>
              <a:t>‹#›</a:t>
            </a:fld>
            <a:endParaRPr/>
          </a:p>
        </p:txBody>
      </p:sp>
    </p:spTree>
    <p:extLst>
      <p:ext uri="{BB962C8B-B14F-4D97-AF65-F5344CB8AC3E}">
        <p14:creationId xmlns:p14="http://schemas.microsoft.com/office/powerpoint/2010/main" val="3985531718"/>
      </p:ext>
    </p:extLst>
  </p:cSld>
  <p:clrMapOvr>
    <a:masterClrMapping/>
  </p:clrMapOvr>
  <p:transition spd="med"/>
</p:sldLayout>
</file>

<file path=ppt/slideLayouts/slideLayout803.xml><?xml version="1.0" encoding="utf-8"?>
<p:sldLayout xmlns:a="http://schemas.openxmlformats.org/drawingml/2006/main" xmlns:r="http://schemas.openxmlformats.org/officeDocument/2006/relationships" xmlns:p="http://schemas.openxmlformats.org/presentationml/2006/main" showMasterSp="0" type="tx">
  <p:cSld name="72_Title Only">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11042" name="Title Text"/>
          <p:cNvSpPr txBox="1">
            <a:spLocks noGrp="1"/>
          </p:cNvSpPr>
          <p:nvPr>
            <p:ph type="title"/>
          </p:nvPr>
        </p:nvSpPr>
        <p:spPr>
          <a:xfrm>
            <a:off x="685800" y="609600"/>
            <a:ext cx="7772400" cy="1143000"/>
          </a:xfrm>
          <a:prstGeom prst="rect">
            <a:avLst/>
          </a:prstGeom>
          <a:effectLst>
            <a:outerShdw blurRad="63500" rotWithShape="0">
              <a:schemeClr val="accent3">
                <a:lumOff val="44000"/>
                <a:alpha val="74998"/>
              </a:schemeClr>
            </a:outerShdw>
          </a:effectLst>
        </p:spPr>
        <p:txBody>
          <a:bodyPr anchor="ctr"/>
          <a:lstStyle>
            <a:lvl1pPr>
              <a:defRPr>
                <a:solidFill>
                  <a:srgbClr val="000000"/>
                </a:solidFill>
                <a:latin typeface="Copperplate Gothic Light"/>
                <a:ea typeface="Copperplate Gothic Light"/>
                <a:cs typeface="Copperplate Gothic Light"/>
                <a:sym typeface="Copperplate Gothic Light"/>
              </a:defRPr>
            </a:lvl1pPr>
          </a:lstStyle>
          <a:p>
            <a:r>
              <a:t>Title Text</a:t>
            </a:r>
          </a:p>
        </p:txBody>
      </p:sp>
      <p:sp>
        <p:nvSpPr>
          <p:cNvPr id="11043" name="Slide Number"/>
          <p:cNvSpPr txBox="1">
            <a:spLocks noGrp="1"/>
          </p:cNvSpPr>
          <p:nvPr>
            <p:ph type="sldNum" sz="quarter" idx="2"/>
          </p:nvPr>
        </p:nvSpPr>
        <p:spPr>
          <a:xfrm>
            <a:off x="8136788" y="6248400"/>
            <a:ext cx="321412" cy="265863"/>
          </a:xfrm>
          <a:prstGeom prst="rect">
            <a:avLst/>
          </a:prstGeom>
        </p:spPr>
        <p:txBody>
          <a:bodyPr anchor="t"/>
          <a:lstStyle>
            <a:lvl1pPr algn="r">
              <a:defRPr>
                <a:solidFill>
                  <a:srgbClr val="000000"/>
                </a:solidFill>
                <a:latin typeface="Copperplate Gothic Light"/>
                <a:ea typeface="Copperplate Gothic Light"/>
                <a:cs typeface="Copperplate Gothic Light"/>
                <a:sym typeface="Copperplate Gothic Light"/>
              </a:defRPr>
            </a:lvl1pPr>
          </a:lstStyle>
          <a:p>
            <a:fld id="{86CB4B4D-7CA3-9044-876B-883B54F8677D}" type="slidenum">
              <a:rPr/>
              <a:pPr/>
              <a:t>‹#›</a:t>
            </a:fld>
            <a:endParaRPr/>
          </a:p>
        </p:txBody>
      </p:sp>
    </p:spTree>
    <p:extLst>
      <p:ext uri="{BB962C8B-B14F-4D97-AF65-F5344CB8AC3E}">
        <p14:creationId xmlns:p14="http://schemas.microsoft.com/office/powerpoint/2010/main" val="2737540792"/>
      </p:ext>
    </p:extLst>
  </p:cSld>
  <p:clrMapOvr>
    <a:masterClrMapping/>
  </p:clrMapOvr>
  <p:transition spd="med"/>
</p:sldLayout>
</file>

<file path=ppt/slideLayouts/slideLayout804.xml><?xml version="1.0" encoding="utf-8"?>
<p:sldLayout xmlns:a="http://schemas.openxmlformats.org/drawingml/2006/main" xmlns:r="http://schemas.openxmlformats.org/officeDocument/2006/relationships" xmlns:p="http://schemas.openxmlformats.org/presentationml/2006/main" showMasterSp="0" type="tx">
  <p:cSld name="76_Blank">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11050" name="Slide Number"/>
          <p:cNvSpPr txBox="1">
            <a:spLocks noGrp="1"/>
          </p:cNvSpPr>
          <p:nvPr>
            <p:ph type="sldNum" sz="quarter" idx="2"/>
          </p:nvPr>
        </p:nvSpPr>
        <p:spPr>
          <a:xfrm>
            <a:off x="8136788" y="6248400"/>
            <a:ext cx="321412" cy="265863"/>
          </a:xfrm>
          <a:prstGeom prst="rect">
            <a:avLst/>
          </a:prstGeom>
        </p:spPr>
        <p:txBody>
          <a:bodyPr anchor="t"/>
          <a:lstStyle>
            <a:lvl1pPr algn="r">
              <a:defRPr>
                <a:solidFill>
                  <a:srgbClr val="000000"/>
                </a:solidFill>
                <a:latin typeface="Copperplate Gothic Light"/>
                <a:ea typeface="Copperplate Gothic Light"/>
                <a:cs typeface="Copperplate Gothic Light"/>
                <a:sym typeface="Copperplate Gothic Light"/>
              </a:defRPr>
            </a:lvl1pPr>
          </a:lstStyle>
          <a:p>
            <a:fld id="{86CB4B4D-7CA3-9044-876B-883B54F8677D}" type="slidenum">
              <a:rPr/>
              <a:pPr/>
              <a:t>‹#›</a:t>
            </a:fld>
            <a:endParaRPr/>
          </a:p>
        </p:txBody>
      </p:sp>
    </p:spTree>
    <p:extLst>
      <p:ext uri="{BB962C8B-B14F-4D97-AF65-F5344CB8AC3E}">
        <p14:creationId xmlns:p14="http://schemas.microsoft.com/office/powerpoint/2010/main" val="2982597014"/>
      </p:ext>
    </p:extLst>
  </p:cSld>
  <p:clrMapOvr>
    <a:masterClrMapping/>
  </p:clrMapOvr>
  <p:transition spd="med"/>
</p:sldLayout>
</file>

<file path=ppt/slideLayouts/slideLayout805.xml><?xml version="1.0" encoding="utf-8"?>
<p:sldLayout xmlns:a="http://schemas.openxmlformats.org/drawingml/2006/main" xmlns:r="http://schemas.openxmlformats.org/officeDocument/2006/relationships" xmlns:p="http://schemas.openxmlformats.org/presentationml/2006/main" showMasterSp="0" type="tx">
  <p:cSld name="71_Content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11057" name="Title Text"/>
          <p:cNvSpPr txBox="1">
            <a:spLocks noGrp="1"/>
          </p:cNvSpPr>
          <p:nvPr>
            <p:ph type="title"/>
          </p:nvPr>
        </p:nvSpPr>
        <p:spPr>
          <a:xfrm>
            <a:off x="457200" y="273050"/>
            <a:ext cx="3008314" cy="1162050"/>
          </a:xfrm>
          <a:prstGeom prst="rect">
            <a:avLst/>
          </a:prstGeom>
          <a:effectLst>
            <a:outerShdw blurRad="63500" rotWithShape="0">
              <a:schemeClr val="accent3">
                <a:lumOff val="44000"/>
                <a:alpha val="74998"/>
              </a:schemeClr>
            </a:outerShdw>
          </a:effectLst>
        </p:spPr>
        <p:txBody>
          <a:bodyPr/>
          <a:lstStyle>
            <a:lvl1pPr>
              <a:defRPr sz="2000">
                <a:solidFill>
                  <a:srgbClr val="000000"/>
                </a:solidFill>
                <a:latin typeface="Copperplate Gothic Light"/>
                <a:ea typeface="Copperplate Gothic Light"/>
                <a:cs typeface="Copperplate Gothic Light"/>
                <a:sym typeface="Copperplate Gothic Light"/>
              </a:defRPr>
            </a:lvl1pPr>
          </a:lstStyle>
          <a:p>
            <a:r>
              <a:t>Title Text</a:t>
            </a:r>
          </a:p>
        </p:txBody>
      </p:sp>
      <p:sp>
        <p:nvSpPr>
          <p:cNvPr id="11058" name="Body Level One…"/>
          <p:cNvSpPr txBox="1">
            <a:spLocks noGrp="1"/>
          </p:cNvSpPr>
          <p:nvPr>
            <p:ph type="body" idx="1"/>
          </p:nvPr>
        </p:nvSpPr>
        <p:spPr>
          <a:xfrm>
            <a:off x="3575050" y="273050"/>
            <a:ext cx="5111750" cy="5853113"/>
          </a:xfrm>
          <a:prstGeom prst="rect">
            <a:avLst/>
          </a:prstGeom>
          <a:effectLst>
            <a:outerShdw blurRad="38100" rotWithShape="0">
              <a:schemeClr val="accent3">
                <a:lumOff val="44000"/>
                <a:alpha val="75000"/>
              </a:schemeClr>
            </a:outerShdw>
          </a:effectLst>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buChar cha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1059" name="Text Placeholder 3"/>
          <p:cNvSpPr>
            <a:spLocks noGrp="1"/>
          </p:cNvSpPr>
          <p:nvPr>
            <p:ph type="body" sz="half" idx="21"/>
          </p:nvPr>
        </p:nvSpPr>
        <p:spPr>
          <a:xfrm>
            <a:off x="457199" y="1435100"/>
            <a:ext cx="3008315" cy="4691063"/>
          </a:xfrm>
          <a:prstGeom prst="rect">
            <a:avLst/>
          </a:prstGeom>
          <a:effectLst>
            <a:outerShdw blurRad="38100" rotWithShape="0">
              <a:schemeClr val="accent3">
                <a:lumOff val="44000"/>
                <a:alpha val="75000"/>
              </a:schemeClr>
            </a:outerShdw>
          </a:effectLst>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11060" name="Slide Number"/>
          <p:cNvSpPr txBox="1">
            <a:spLocks noGrp="1"/>
          </p:cNvSpPr>
          <p:nvPr>
            <p:ph type="sldNum" sz="quarter" idx="2"/>
          </p:nvPr>
        </p:nvSpPr>
        <p:spPr>
          <a:xfrm>
            <a:off x="8136788" y="6248400"/>
            <a:ext cx="321412" cy="265863"/>
          </a:xfrm>
          <a:prstGeom prst="rect">
            <a:avLst/>
          </a:prstGeom>
        </p:spPr>
        <p:txBody>
          <a:bodyPr anchor="t"/>
          <a:lstStyle>
            <a:lvl1pPr algn="r">
              <a:defRPr>
                <a:solidFill>
                  <a:srgbClr val="000000"/>
                </a:solidFill>
                <a:latin typeface="Copperplate Gothic Light"/>
                <a:ea typeface="Copperplate Gothic Light"/>
                <a:cs typeface="Copperplate Gothic Light"/>
                <a:sym typeface="Copperplate Gothic Light"/>
              </a:defRPr>
            </a:lvl1pPr>
          </a:lstStyle>
          <a:p>
            <a:fld id="{86CB4B4D-7CA3-9044-876B-883B54F8677D}" type="slidenum">
              <a:rPr/>
              <a:pPr/>
              <a:t>‹#›</a:t>
            </a:fld>
            <a:endParaRPr/>
          </a:p>
        </p:txBody>
      </p:sp>
    </p:spTree>
    <p:extLst>
      <p:ext uri="{BB962C8B-B14F-4D97-AF65-F5344CB8AC3E}">
        <p14:creationId xmlns:p14="http://schemas.microsoft.com/office/powerpoint/2010/main" val="608860986"/>
      </p:ext>
    </p:extLst>
  </p:cSld>
  <p:clrMapOvr>
    <a:masterClrMapping/>
  </p:clrMapOvr>
  <p:transition spd="med"/>
</p:sldLayout>
</file>

<file path=ppt/slideLayouts/slideLayout806.xml><?xml version="1.0" encoding="utf-8"?>
<p:sldLayout xmlns:a="http://schemas.openxmlformats.org/drawingml/2006/main" xmlns:r="http://schemas.openxmlformats.org/officeDocument/2006/relationships" xmlns:p="http://schemas.openxmlformats.org/presentationml/2006/main" showMasterSp="0" type="tx">
  <p:cSld name="71_Picture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11067" name="Title Text"/>
          <p:cNvSpPr txBox="1">
            <a:spLocks noGrp="1"/>
          </p:cNvSpPr>
          <p:nvPr>
            <p:ph type="title"/>
          </p:nvPr>
        </p:nvSpPr>
        <p:spPr>
          <a:xfrm>
            <a:off x="1792288" y="4800600"/>
            <a:ext cx="5486401" cy="566738"/>
          </a:xfrm>
          <a:prstGeom prst="rect">
            <a:avLst/>
          </a:prstGeom>
          <a:effectLst>
            <a:outerShdw blurRad="63500" rotWithShape="0">
              <a:schemeClr val="accent3">
                <a:lumOff val="44000"/>
                <a:alpha val="74998"/>
              </a:schemeClr>
            </a:outerShdw>
          </a:effectLst>
        </p:spPr>
        <p:txBody>
          <a:bodyPr/>
          <a:lstStyle>
            <a:lvl1pPr>
              <a:defRPr sz="2000">
                <a:solidFill>
                  <a:srgbClr val="000000"/>
                </a:solidFill>
                <a:latin typeface="Copperplate Gothic Light"/>
                <a:ea typeface="Copperplate Gothic Light"/>
                <a:cs typeface="Copperplate Gothic Light"/>
                <a:sym typeface="Copperplate Gothic Light"/>
              </a:defRPr>
            </a:lvl1pPr>
          </a:lstStyle>
          <a:p>
            <a:r>
              <a:t>Title Text</a:t>
            </a:r>
          </a:p>
        </p:txBody>
      </p:sp>
      <p:sp>
        <p:nvSpPr>
          <p:cNvPr id="11068" name="Picture Placeholder 2"/>
          <p:cNvSpPr>
            <a:spLocks noGrp="1"/>
          </p:cNvSpPr>
          <p:nvPr>
            <p:ph type="pic" sz="half" idx="21"/>
          </p:nvPr>
        </p:nvSpPr>
        <p:spPr>
          <a:xfrm>
            <a:off x="1792288" y="612775"/>
            <a:ext cx="5486401" cy="4114800"/>
          </a:xfrm>
          <a:prstGeom prst="rect">
            <a:avLst/>
          </a:prstGeom>
          <a:effectLst>
            <a:outerShdw blurRad="38100" rotWithShape="0">
              <a:schemeClr val="accent3">
                <a:lumOff val="44000"/>
                <a:alpha val="75000"/>
              </a:schemeClr>
            </a:outerShdw>
          </a:effectLst>
        </p:spPr>
        <p:txBody>
          <a:bodyPr lIns="91439" rIns="91439"/>
          <a:lstStyle/>
          <a:p>
            <a:endParaRPr/>
          </a:p>
        </p:txBody>
      </p:sp>
      <p:sp>
        <p:nvSpPr>
          <p:cNvPr id="11069" name="Body Level One…"/>
          <p:cNvSpPr txBox="1">
            <a:spLocks noGrp="1"/>
          </p:cNvSpPr>
          <p:nvPr>
            <p:ph type="body" sz="quarter" idx="1"/>
          </p:nvPr>
        </p:nvSpPr>
        <p:spPr>
          <a:xfrm>
            <a:off x="1792288" y="5367337"/>
            <a:ext cx="5486401" cy="804863"/>
          </a:xfrm>
          <a:prstGeom prst="rect">
            <a:avLst/>
          </a:prstGeom>
          <a:effectLst>
            <a:outerShdw blurRad="38100" rotWithShape="0">
              <a:schemeClr val="accent3">
                <a:lumOff val="44000"/>
                <a:alpha val="75000"/>
              </a:schemeClr>
            </a:outerShdw>
          </a:effectLst>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1070" name="Slide Number"/>
          <p:cNvSpPr txBox="1">
            <a:spLocks noGrp="1"/>
          </p:cNvSpPr>
          <p:nvPr>
            <p:ph type="sldNum" sz="quarter" idx="2"/>
          </p:nvPr>
        </p:nvSpPr>
        <p:spPr>
          <a:xfrm>
            <a:off x="8136788" y="6248400"/>
            <a:ext cx="321412" cy="265863"/>
          </a:xfrm>
          <a:prstGeom prst="rect">
            <a:avLst/>
          </a:prstGeom>
        </p:spPr>
        <p:txBody>
          <a:bodyPr anchor="t"/>
          <a:lstStyle>
            <a:lvl1pPr algn="r">
              <a:defRPr>
                <a:solidFill>
                  <a:srgbClr val="000000"/>
                </a:solidFill>
                <a:latin typeface="Copperplate Gothic Light"/>
                <a:ea typeface="Copperplate Gothic Light"/>
                <a:cs typeface="Copperplate Gothic Light"/>
                <a:sym typeface="Copperplate Gothic Light"/>
              </a:defRPr>
            </a:lvl1pPr>
          </a:lstStyle>
          <a:p>
            <a:fld id="{86CB4B4D-7CA3-9044-876B-883B54F8677D}" type="slidenum">
              <a:rPr/>
              <a:pPr/>
              <a:t>‹#›</a:t>
            </a:fld>
            <a:endParaRPr/>
          </a:p>
        </p:txBody>
      </p:sp>
    </p:spTree>
    <p:extLst>
      <p:ext uri="{BB962C8B-B14F-4D97-AF65-F5344CB8AC3E}">
        <p14:creationId xmlns:p14="http://schemas.microsoft.com/office/powerpoint/2010/main" val="2321595556"/>
      </p:ext>
    </p:extLst>
  </p:cSld>
  <p:clrMapOvr>
    <a:masterClrMapping/>
  </p:clrMapOvr>
  <p:transition spd="med"/>
</p:sldLayout>
</file>

<file path=ppt/slideLayouts/slideLayout807.xml><?xml version="1.0" encoding="utf-8"?>
<p:sldLayout xmlns:a="http://schemas.openxmlformats.org/drawingml/2006/main" xmlns:r="http://schemas.openxmlformats.org/officeDocument/2006/relationships" xmlns:p="http://schemas.openxmlformats.org/presentationml/2006/main" showMasterSp="0" type="tx">
  <p:cSld name="80_Title Slide">
    <p:bg>
      <p:bgPr>
        <a:solidFill>
          <a:srgbClr val="000000"/>
        </a:solidFill>
        <a:effectLst/>
      </p:bgPr>
    </p:bg>
    <p:spTree>
      <p:nvGrpSpPr>
        <p:cNvPr id="1" name=""/>
        <p:cNvGrpSpPr/>
        <p:nvPr/>
      </p:nvGrpSpPr>
      <p:grpSpPr>
        <a:xfrm>
          <a:off x="0" y="0"/>
          <a:ext cx="0" cy="0"/>
          <a:chOff x="0" y="0"/>
          <a:chExt cx="0" cy="0"/>
        </a:xfrm>
      </p:grpSpPr>
      <p:sp>
        <p:nvSpPr>
          <p:cNvPr id="11077" name="Title Text"/>
          <p:cNvSpPr txBox="1">
            <a:spLocks noGrp="1"/>
          </p:cNvSpPr>
          <p:nvPr>
            <p:ph type="title"/>
          </p:nvPr>
        </p:nvSpPr>
        <p:spPr>
          <a:xfrm>
            <a:off x="685800" y="2130425"/>
            <a:ext cx="7772400" cy="1470025"/>
          </a:xfrm>
          <a:prstGeom prst="rect">
            <a:avLst/>
          </a:prstGeom>
        </p:spPr>
        <p:txBody>
          <a:bodyPr anchor="ctr"/>
          <a:lstStyle>
            <a:lvl1pPr algn="ctr">
              <a:defRPr>
                <a:solidFill>
                  <a:srgbClr val="000000"/>
                </a:solidFill>
              </a:defRPr>
            </a:lvl1pPr>
          </a:lstStyle>
          <a:p>
            <a:r>
              <a:t>Title Text</a:t>
            </a:r>
          </a:p>
        </p:txBody>
      </p:sp>
      <p:sp>
        <p:nvSpPr>
          <p:cNvPr id="11078"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lvl1pPr>
            <a:lvl2pPr marL="0" indent="457200" algn="ctr">
              <a:buSzTx/>
              <a:buNone/>
            </a:lvl2pPr>
            <a:lvl3pPr marL="0" indent="914400" algn="ctr">
              <a:buSzTx/>
              <a:buNone/>
            </a:lvl3pPr>
            <a:lvl4pPr marL="0" indent="1371600" algn="ctr">
              <a:buSzTx/>
              <a:buNone/>
            </a:lvl4pPr>
            <a:lvl5pPr marL="0" indent="1828800" algn="ctr">
              <a:buSzTx/>
              <a:buNone/>
            </a:lvl5pPr>
          </a:lstStyle>
          <a:p>
            <a:r>
              <a:t>Body Level One</a:t>
            </a:r>
          </a:p>
          <a:p>
            <a:pPr lvl="1"/>
            <a:r>
              <a:t>Body Level Two</a:t>
            </a:r>
          </a:p>
          <a:p>
            <a:pPr lvl="2"/>
            <a:r>
              <a:t>Body Level Three</a:t>
            </a:r>
          </a:p>
          <a:p>
            <a:pPr lvl="3"/>
            <a:r>
              <a:t>Body Level Four</a:t>
            </a:r>
          </a:p>
          <a:p>
            <a:pPr lvl="4"/>
            <a:r>
              <a:t>Body Level Five</a:t>
            </a:r>
          </a:p>
        </p:txBody>
      </p:sp>
      <p:sp>
        <p:nvSpPr>
          <p:cNvPr id="11079"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112630009"/>
      </p:ext>
    </p:extLst>
  </p:cSld>
  <p:clrMapOvr>
    <a:masterClrMapping/>
  </p:clrMapOvr>
  <p:transition spd="med"/>
</p:sldLayout>
</file>

<file path=ppt/slideLayouts/slideLayout808.xml><?xml version="1.0" encoding="utf-8"?>
<p:sldLayout xmlns:a="http://schemas.openxmlformats.org/drawingml/2006/main" xmlns:r="http://schemas.openxmlformats.org/officeDocument/2006/relationships" xmlns:p="http://schemas.openxmlformats.org/presentationml/2006/main" showMasterSp="0" type="tx">
  <p:cSld name="78_Title and Content">
    <p:bg>
      <p:bgPr>
        <a:solidFill>
          <a:srgbClr val="000000"/>
        </a:solidFill>
        <a:effectLst/>
      </p:bgPr>
    </p:bg>
    <p:spTree>
      <p:nvGrpSpPr>
        <p:cNvPr id="1" name=""/>
        <p:cNvGrpSpPr/>
        <p:nvPr/>
      </p:nvGrpSpPr>
      <p:grpSpPr>
        <a:xfrm>
          <a:off x="0" y="0"/>
          <a:ext cx="0" cy="0"/>
          <a:chOff x="0" y="0"/>
          <a:chExt cx="0" cy="0"/>
        </a:xfrm>
      </p:grpSpPr>
      <p:sp>
        <p:nvSpPr>
          <p:cNvPr id="11086"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defRPr>
            </a:lvl1pPr>
          </a:lstStyle>
          <a:p>
            <a:r>
              <a:t>Title Text</a:t>
            </a:r>
          </a:p>
        </p:txBody>
      </p:sp>
      <p:sp>
        <p:nvSpPr>
          <p:cNvPr id="11087" name="Body Level One…"/>
          <p:cNvSpPr txBox="1">
            <a:spLocks noGrp="1"/>
          </p:cNvSpPr>
          <p:nvPr>
            <p:ph type="body" idx="1"/>
          </p:nvPr>
        </p:nvSpPr>
        <p:spPr>
          <a:xfrm>
            <a:off x="457200" y="1600200"/>
            <a:ext cx="8229600" cy="4525963"/>
          </a:xfrm>
          <a:prstGeom prst="rect">
            <a:avLst/>
          </a:prstGeom>
        </p:spPr>
        <p:txBody>
          <a:bodyPr>
            <a:normAutofit/>
          </a:bodyPr>
          <a:lstStyle>
            <a:lvl1pPr>
              <a:buChar char="•"/>
            </a:lvl1pPr>
            <a:lvl2pPr>
              <a:buChar char="–"/>
            </a:lvl2pPr>
            <a:lvl4pPr>
              <a:buChar char="–"/>
            </a:lvl4pPr>
            <a:lvl5pPr>
              <a:buChar char="»"/>
            </a:lvl5pPr>
          </a:lstStyle>
          <a:p>
            <a:r>
              <a:t>Body Level One</a:t>
            </a:r>
          </a:p>
          <a:p>
            <a:pPr lvl="1"/>
            <a:r>
              <a:t>Body Level Two</a:t>
            </a:r>
          </a:p>
          <a:p>
            <a:pPr lvl="2"/>
            <a:r>
              <a:t>Body Level Three</a:t>
            </a:r>
          </a:p>
          <a:p>
            <a:pPr lvl="3"/>
            <a:r>
              <a:t>Body Level Four</a:t>
            </a:r>
          </a:p>
          <a:p>
            <a:pPr lvl="4"/>
            <a:r>
              <a:t>Body Level Five</a:t>
            </a:r>
          </a:p>
        </p:txBody>
      </p:sp>
      <p:sp>
        <p:nvSpPr>
          <p:cNvPr id="11088"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60679513"/>
      </p:ext>
    </p:extLst>
  </p:cSld>
  <p:clrMapOvr>
    <a:masterClrMapping/>
  </p:clrMapOvr>
  <p:transition spd="med"/>
</p:sldLayout>
</file>

<file path=ppt/slideLayouts/slideLayout809.xml><?xml version="1.0" encoding="utf-8"?>
<p:sldLayout xmlns:a="http://schemas.openxmlformats.org/drawingml/2006/main" xmlns:r="http://schemas.openxmlformats.org/officeDocument/2006/relationships" xmlns:p="http://schemas.openxmlformats.org/presentationml/2006/main" showMasterSp="0" type="tx">
  <p:cSld name="71_Section Header">
    <p:bg>
      <p:bgPr>
        <a:solidFill>
          <a:srgbClr val="000000"/>
        </a:solidFill>
        <a:effectLst/>
      </p:bgPr>
    </p:bg>
    <p:spTree>
      <p:nvGrpSpPr>
        <p:cNvPr id="1" name=""/>
        <p:cNvGrpSpPr/>
        <p:nvPr/>
      </p:nvGrpSpPr>
      <p:grpSpPr>
        <a:xfrm>
          <a:off x="0" y="0"/>
          <a:ext cx="0" cy="0"/>
          <a:chOff x="0" y="0"/>
          <a:chExt cx="0" cy="0"/>
        </a:xfrm>
      </p:grpSpPr>
      <p:sp>
        <p:nvSpPr>
          <p:cNvPr id="11095"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defRPr>
            </a:lvl1pPr>
          </a:lstStyle>
          <a:p>
            <a:r>
              <a:t>Title Text</a:t>
            </a:r>
          </a:p>
        </p:txBody>
      </p:sp>
      <p:sp>
        <p:nvSpPr>
          <p:cNvPr id="11096"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vl1pPr>
            <a:lvl2pPr marL="0" indent="457200">
              <a:spcBef>
                <a:spcPts val="400"/>
              </a:spcBef>
              <a:buSzTx/>
              <a:buNone/>
              <a:defRPr sz="2000"/>
            </a:lvl2pPr>
            <a:lvl3pPr marL="0" indent="914400">
              <a:spcBef>
                <a:spcPts val="400"/>
              </a:spcBef>
              <a:buSzTx/>
              <a:buNone/>
              <a:defRPr sz="2000"/>
            </a:lvl3pPr>
            <a:lvl4pPr marL="0" indent="1371600">
              <a:spcBef>
                <a:spcPts val="400"/>
              </a:spcBef>
              <a:buSzTx/>
              <a:buNone/>
              <a:defRPr sz="2000"/>
            </a:lvl4pPr>
            <a:lvl5pPr marL="0" indent="1828800">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11097"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523803554"/>
      </p:ext>
    </p:extLst>
  </p:cSld>
  <p:clrMapOvr>
    <a:masterClrMapping/>
  </p:clrMapOvr>
  <p:transition spd="med"/>
</p:sldLayout>
</file>

<file path=ppt/slideLayouts/slideLayout8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6"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7"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8D9DDC62-B8DE-0640-BF2B-4B0C5C7B442B}" type="slidenum">
              <a:rPr lang="en-US" smtClean="0"/>
              <a:pPr>
                <a:defRPr/>
              </a:pPr>
              <a:t>‹#›</a:t>
            </a:fld>
            <a:endParaRPr lang="en-US" dirty="0"/>
          </a:p>
        </p:txBody>
      </p:sp>
    </p:spTree>
    <p:extLst>
      <p:ext uri="{BB962C8B-B14F-4D97-AF65-F5344CB8AC3E}">
        <p14:creationId xmlns:p14="http://schemas.microsoft.com/office/powerpoint/2010/main" val="2939349135"/>
      </p:ext>
    </p:extLst>
  </p:cSld>
  <p:clrMapOvr>
    <a:masterClrMapping/>
  </p:clrMapOvr>
  <p:transition/>
</p:sldLayout>
</file>

<file path=ppt/slideLayouts/slideLayout810.xml><?xml version="1.0" encoding="utf-8"?>
<p:sldLayout xmlns:a="http://schemas.openxmlformats.org/drawingml/2006/main" xmlns:r="http://schemas.openxmlformats.org/officeDocument/2006/relationships" xmlns:p="http://schemas.openxmlformats.org/presentationml/2006/main" showMasterSp="0" type="tx">
  <p:cSld name="72_Two Content">
    <p:bg>
      <p:bgPr>
        <a:solidFill>
          <a:srgbClr val="000000"/>
        </a:solidFill>
        <a:effectLst/>
      </p:bgPr>
    </p:bg>
    <p:spTree>
      <p:nvGrpSpPr>
        <p:cNvPr id="1" name=""/>
        <p:cNvGrpSpPr/>
        <p:nvPr/>
      </p:nvGrpSpPr>
      <p:grpSpPr>
        <a:xfrm>
          <a:off x="0" y="0"/>
          <a:ext cx="0" cy="0"/>
          <a:chOff x="0" y="0"/>
          <a:chExt cx="0" cy="0"/>
        </a:xfrm>
      </p:grpSpPr>
      <p:sp>
        <p:nvSpPr>
          <p:cNvPr id="11104"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defRPr>
            </a:lvl1pPr>
          </a:lstStyle>
          <a:p>
            <a:r>
              <a:t>Title Text</a:t>
            </a:r>
          </a:p>
        </p:txBody>
      </p:sp>
      <p:sp>
        <p:nvSpPr>
          <p:cNvPr id="11105"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Char char="•"/>
              <a:defRPr sz="2800"/>
            </a:lvl1pPr>
            <a:lvl2pPr marL="790575" indent="-333375">
              <a:spcBef>
                <a:spcPts val="600"/>
              </a:spcBef>
              <a:buChar char="–"/>
              <a:defRPr sz="2800"/>
            </a:lvl2pPr>
            <a:lvl3pPr marL="1234439" indent="-320039">
              <a:spcBef>
                <a:spcPts val="600"/>
              </a:spcBef>
              <a:defRPr sz="2800"/>
            </a:lvl3pPr>
            <a:lvl4pPr marL="1727200" indent="-355600">
              <a:spcBef>
                <a:spcPts val="600"/>
              </a:spcBef>
              <a:buChar char="–"/>
              <a:defRPr sz="2800"/>
            </a:lvl4pPr>
            <a:lvl5pPr marL="2184400" indent="-355600">
              <a:spcBef>
                <a:spcPts val="600"/>
              </a:spcBef>
              <a:buChar char="»"/>
              <a:defRPr sz="2800"/>
            </a:lvl5pPr>
          </a:lstStyle>
          <a:p>
            <a:r>
              <a:t>Body Level One</a:t>
            </a:r>
          </a:p>
          <a:p>
            <a:pPr lvl="1"/>
            <a:r>
              <a:t>Body Level Two</a:t>
            </a:r>
          </a:p>
          <a:p>
            <a:pPr lvl="2"/>
            <a:r>
              <a:t>Body Level Three</a:t>
            </a:r>
          </a:p>
          <a:p>
            <a:pPr lvl="3"/>
            <a:r>
              <a:t>Body Level Four</a:t>
            </a:r>
          </a:p>
          <a:p>
            <a:pPr lvl="4"/>
            <a:r>
              <a:t>Body Level Five</a:t>
            </a:r>
          </a:p>
        </p:txBody>
      </p:sp>
      <p:sp>
        <p:nvSpPr>
          <p:cNvPr id="11106"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732604336"/>
      </p:ext>
    </p:extLst>
  </p:cSld>
  <p:clrMapOvr>
    <a:masterClrMapping/>
  </p:clrMapOvr>
  <p:transition spd="med"/>
</p:sldLayout>
</file>

<file path=ppt/slideLayouts/slideLayout811.xml><?xml version="1.0" encoding="utf-8"?>
<p:sldLayout xmlns:a="http://schemas.openxmlformats.org/drawingml/2006/main" xmlns:r="http://schemas.openxmlformats.org/officeDocument/2006/relationships" xmlns:p="http://schemas.openxmlformats.org/presentationml/2006/main" showMasterSp="0" type="tx">
  <p:cSld name="72_Comparison">
    <p:bg>
      <p:bgPr>
        <a:solidFill>
          <a:srgbClr val="000000"/>
        </a:solidFill>
        <a:effectLst/>
      </p:bgPr>
    </p:bg>
    <p:spTree>
      <p:nvGrpSpPr>
        <p:cNvPr id="1" name=""/>
        <p:cNvGrpSpPr/>
        <p:nvPr/>
      </p:nvGrpSpPr>
      <p:grpSpPr>
        <a:xfrm>
          <a:off x="0" y="0"/>
          <a:ext cx="0" cy="0"/>
          <a:chOff x="0" y="0"/>
          <a:chExt cx="0" cy="0"/>
        </a:xfrm>
      </p:grpSpPr>
      <p:sp>
        <p:nvSpPr>
          <p:cNvPr id="11113"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defRPr>
            </a:lvl1pPr>
          </a:lstStyle>
          <a:p>
            <a:r>
              <a:t>Title Text</a:t>
            </a:r>
          </a:p>
        </p:txBody>
      </p:sp>
      <p:sp>
        <p:nvSpPr>
          <p:cNvPr id="11114"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vl1pPr>
            <a:lvl2pPr marL="0" indent="457200">
              <a:spcBef>
                <a:spcPts val="500"/>
              </a:spcBef>
              <a:buSzTx/>
              <a:buNone/>
              <a:defRPr sz="2400" b="1"/>
            </a:lvl2pPr>
            <a:lvl3pPr marL="0" indent="914400">
              <a:spcBef>
                <a:spcPts val="500"/>
              </a:spcBef>
              <a:buSzTx/>
              <a:buNone/>
              <a:defRPr sz="2400" b="1"/>
            </a:lvl3pPr>
            <a:lvl4pPr marL="0" indent="1371600">
              <a:spcBef>
                <a:spcPts val="500"/>
              </a:spcBef>
              <a:buSzTx/>
              <a:buNone/>
              <a:defRPr sz="2400" b="1"/>
            </a:lvl4pPr>
            <a:lvl5pPr marL="0" indent="1828800">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11115"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pPr>
            <a:endParaRPr/>
          </a:p>
        </p:txBody>
      </p:sp>
      <p:sp>
        <p:nvSpPr>
          <p:cNvPr id="11116"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07119771"/>
      </p:ext>
    </p:extLst>
  </p:cSld>
  <p:clrMapOvr>
    <a:masterClrMapping/>
  </p:clrMapOvr>
  <p:transition spd="med"/>
</p:sldLayout>
</file>

<file path=ppt/slideLayouts/slideLayout812.xml><?xml version="1.0" encoding="utf-8"?>
<p:sldLayout xmlns:a="http://schemas.openxmlformats.org/drawingml/2006/main" xmlns:r="http://schemas.openxmlformats.org/officeDocument/2006/relationships" xmlns:p="http://schemas.openxmlformats.org/presentationml/2006/main" showMasterSp="0" type="tx">
  <p:cSld name="73_Title Only">
    <p:bg>
      <p:bgPr>
        <a:solidFill>
          <a:srgbClr val="000000"/>
        </a:solidFill>
        <a:effectLst/>
      </p:bgPr>
    </p:bg>
    <p:spTree>
      <p:nvGrpSpPr>
        <p:cNvPr id="1" name=""/>
        <p:cNvGrpSpPr/>
        <p:nvPr/>
      </p:nvGrpSpPr>
      <p:grpSpPr>
        <a:xfrm>
          <a:off x="0" y="0"/>
          <a:ext cx="0" cy="0"/>
          <a:chOff x="0" y="0"/>
          <a:chExt cx="0" cy="0"/>
        </a:xfrm>
      </p:grpSpPr>
      <p:sp>
        <p:nvSpPr>
          <p:cNvPr id="11123"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defRPr>
            </a:lvl1pPr>
          </a:lstStyle>
          <a:p>
            <a:r>
              <a:t>Title Text</a:t>
            </a:r>
          </a:p>
        </p:txBody>
      </p:sp>
      <p:sp>
        <p:nvSpPr>
          <p:cNvPr id="11124"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97744860"/>
      </p:ext>
    </p:extLst>
  </p:cSld>
  <p:clrMapOvr>
    <a:masterClrMapping/>
  </p:clrMapOvr>
  <p:transition spd="med"/>
</p:sldLayout>
</file>

<file path=ppt/slideLayouts/slideLayout813.xml><?xml version="1.0" encoding="utf-8"?>
<p:sldLayout xmlns:a="http://schemas.openxmlformats.org/drawingml/2006/main" xmlns:r="http://schemas.openxmlformats.org/officeDocument/2006/relationships" xmlns:p="http://schemas.openxmlformats.org/presentationml/2006/main" showMasterSp="0" type="tx">
  <p:cSld name="77_Blank">
    <p:bg>
      <p:bgPr>
        <a:solidFill>
          <a:srgbClr val="000000"/>
        </a:solidFill>
        <a:effectLst/>
      </p:bgPr>
    </p:bg>
    <p:spTree>
      <p:nvGrpSpPr>
        <p:cNvPr id="1" name=""/>
        <p:cNvGrpSpPr/>
        <p:nvPr/>
      </p:nvGrpSpPr>
      <p:grpSpPr>
        <a:xfrm>
          <a:off x="0" y="0"/>
          <a:ext cx="0" cy="0"/>
          <a:chOff x="0" y="0"/>
          <a:chExt cx="0" cy="0"/>
        </a:xfrm>
      </p:grpSpPr>
      <p:sp>
        <p:nvSpPr>
          <p:cNvPr id="11131"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126109554"/>
      </p:ext>
    </p:extLst>
  </p:cSld>
  <p:clrMapOvr>
    <a:masterClrMapping/>
  </p:clrMapOvr>
  <p:transition spd="med"/>
</p:sldLayout>
</file>

<file path=ppt/slideLayouts/slideLayout814.xml><?xml version="1.0" encoding="utf-8"?>
<p:sldLayout xmlns:a="http://schemas.openxmlformats.org/drawingml/2006/main" xmlns:r="http://schemas.openxmlformats.org/officeDocument/2006/relationships" xmlns:p="http://schemas.openxmlformats.org/presentationml/2006/main" showMasterSp="0" type="tx">
  <p:cSld name="72_Content with Caption">
    <p:bg>
      <p:bgPr>
        <a:solidFill>
          <a:srgbClr val="000000"/>
        </a:solidFill>
        <a:effectLst/>
      </p:bgPr>
    </p:bg>
    <p:spTree>
      <p:nvGrpSpPr>
        <p:cNvPr id="1" name=""/>
        <p:cNvGrpSpPr/>
        <p:nvPr/>
      </p:nvGrpSpPr>
      <p:grpSpPr>
        <a:xfrm>
          <a:off x="0" y="0"/>
          <a:ext cx="0" cy="0"/>
          <a:chOff x="0" y="0"/>
          <a:chExt cx="0" cy="0"/>
        </a:xfrm>
      </p:grpSpPr>
      <p:sp>
        <p:nvSpPr>
          <p:cNvPr id="11138"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defRPr>
            </a:lvl1pPr>
          </a:lstStyle>
          <a:p>
            <a:r>
              <a:t>Title Text</a:t>
            </a:r>
          </a:p>
        </p:txBody>
      </p:sp>
      <p:sp>
        <p:nvSpPr>
          <p:cNvPr id="11139" name="Body Level One…"/>
          <p:cNvSpPr txBox="1">
            <a:spLocks noGrp="1"/>
          </p:cNvSpPr>
          <p:nvPr>
            <p:ph type="body" idx="1"/>
          </p:nvPr>
        </p:nvSpPr>
        <p:spPr>
          <a:xfrm>
            <a:off x="3575050" y="273050"/>
            <a:ext cx="5111750" cy="5853113"/>
          </a:xfrm>
          <a:prstGeom prst="rect">
            <a:avLst/>
          </a:prstGeom>
        </p:spPr>
        <p:txBody>
          <a:bodyPr>
            <a:normAutofit/>
          </a:bodyPr>
          <a:lstStyle>
            <a:lvl1pPr>
              <a:buChar char="•"/>
            </a:lvl1pPr>
            <a:lvl2pPr>
              <a:buChar char="–"/>
            </a:lvl2pPr>
            <a:lvl4pPr>
              <a:buChar char="–"/>
            </a:lvl4pPr>
            <a:lvl5pPr>
              <a:buChar char="»"/>
            </a:lvl5pPr>
          </a:lstStyle>
          <a:p>
            <a:r>
              <a:t>Body Level One</a:t>
            </a:r>
          </a:p>
          <a:p>
            <a:pPr lvl="1"/>
            <a:r>
              <a:t>Body Level Two</a:t>
            </a:r>
          </a:p>
          <a:p>
            <a:pPr lvl="2"/>
            <a:r>
              <a:t>Body Level Three</a:t>
            </a:r>
          </a:p>
          <a:p>
            <a:pPr lvl="3"/>
            <a:r>
              <a:t>Body Level Four</a:t>
            </a:r>
          </a:p>
          <a:p>
            <a:pPr lvl="4"/>
            <a:r>
              <a:t>Body Level Five</a:t>
            </a:r>
          </a:p>
        </p:txBody>
      </p:sp>
      <p:sp>
        <p:nvSpPr>
          <p:cNvPr id="11140"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pPr>
            <a:endParaRPr/>
          </a:p>
        </p:txBody>
      </p:sp>
      <p:sp>
        <p:nvSpPr>
          <p:cNvPr id="11141"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759965464"/>
      </p:ext>
    </p:extLst>
  </p:cSld>
  <p:clrMapOvr>
    <a:masterClrMapping/>
  </p:clrMapOvr>
  <p:transition spd="med"/>
</p:sldLayout>
</file>

<file path=ppt/slideLayouts/slideLayout815.xml><?xml version="1.0" encoding="utf-8"?>
<p:sldLayout xmlns:a="http://schemas.openxmlformats.org/drawingml/2006/main" xmlns:r="http://schemas.openxmlformats.org/officeDocument/2006/relationships" xmlns:p="http://schemas.openxmlformats.org/presentationml/2006/main" showMasterSp="0" type="tx">
  <p:cSld name="72_Picture with Caption">
    <p:bg>
      <p:bgPr>
        <a:solidFill>
          <a:srgbClr val="000000"/>
        </a:solidFill>
        <a:effectLst/>
      </p:bgPr>
    </p:bg>
    <p:spTree>
      <p:nvGrpSpPr>
        <p:cNvPr id="1" name=""/>
        <p:cNvGrpSpPr/>
        <p:nvPr/>
      </p:nvGrpSpPr>
      <p:grpSpPr>
        <a:xfrm>
          <a:off x="0" y="0"/>
          <a:ext cx="0" cy="0"/>
          <a:chOff x="0" y="0"/>
          <a:chExt cx="0" cy="0"/>
        </a:xfrm>
      </p:grpSpPr>
      <p:sp>
        <p:nvSpPr>
          <p:cNvPr id="11148"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defRPr>
            </a:lvl1pPr>
          </a:lstStyle>
          <a:p>
            <a:r>
              <a:t>Title Text</a:t>
            </a:r>
          </a:p>
        </p:txBody>
      </p:sp>
      <p:sp>
        <p:nvSpPr>
          <p:cNvPr id="11149"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11150"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vl1pPr>
            <a:lvl2pPr marL="0" indent="457200">
              <a:spcBef>
                <a:spcPts val="300"/>
              </a:spcBef>
              <a:buSzTx/>
              <a:buNone/>
              <a:defRPr sz="1400"/>
            </a:lvl2pPr>
            <a:lvl3pPr marL="0" indent="914400">
              <a:spcBef>
                <a:spcPts val="300"/>
              </a:spcBef>
              <a:buSzTx/>
              <a:buNone/>
              <a:defRPr sz="1400"/>
            </a:lvl3pPr>
            <a:lvl4pPr marL="0" indent="1371600">
              <a:spcBef>
                <a:spcPts val="300"/>
              </a:spcBef>
              <a:buSzTx/>
              <a:buNone/>
              <a:defRPr sz="1400"/>
            </a:lvl4pPr>
            <a:lvl5pPr marL="0" indent="1828800">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11151"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137076431"/>
      </p:ext>
    </p:extLst>
  </p:cSld>
  <p:clrMapOvr>
    <a:masterClrMapping/>
  </p:clrMapOvr>
  <p:transition spd="med"/>
</p:sldLayout>
</file>

<file path=ppt/slideLayouts/slideLayout81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0ED87CB4-A6F5-0740-B5B9-B28E334539BE}" type="slidenum">
              <a:rPr lang="en-US"/>
              <a:pPr>
                <a:defRPr/>
              </a:pPr>
              <a:t>‹#›</a:t>
            </a:fld>
            <a:endParaRPr lang="en-US"/>
          </a:p>
        </p:txBody>
      </p:sp>
    </p:spTree>
    <p:extLst>
      <p:ext uri="{BB962C8B-B14F-4D97-AF65-F5344CB8AC3E}">
        <p14:creationId xmlns:p14="http://schemas.microsoft.com/office/powerpoint/2010/main" val="1474535236"/>
      </p:ext>
    </p:extLst>
  </p:cSld>
  <p:clrMapOvr>
    <a:masterClrMapping/>
  </p:clrMapOvr>
</p:sldLayout>
</file>

<file path=ppt/slideLayouts/slideLayout81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FBC27992-B5C5-A844-93FB-E7FD2ABFB745}" type="slidenum">
              <a:rPr lang="en-US"/>
              <a:pPr>
                <a:defRPr/>
              </a:pPr>
              <a:t>‹#›</a:t>
            </a:fld>
            <a:endParaRPr lang="en-US"/>
          </a:p>
        </p:txBody>
      </p:sp>
    </p:spTree>
    <p:extLst>
      <p:ext uri="{BB962C8B-B14F-4D97-AF65-F5344CB8AC3E}">
        <p14:creationId xmlns:p14="http://schemas.microsoft.com/office/powerpoint/2010/main" val="845045141"/>
      </p:ext>
    </p:extLst>
  </p:cSld>
  <p:clrMapOvr>
    <a:masterClrMapping/>
  </p:clrMapOvr>
</p:sldLayout>
</file>

<file path=ppt/slideLayouts/slideLayout81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2AEAEA5E-BC0A-6C49-840F-70571C3621CD}" type="slidenum">
              <a:rPr lang="en-US"/>
              <a:pPr>
                <a:defRPr/>
              </a:pPr>
              <a:t>‹#›</a:t>
            </a:fld>
            <a:endParaRPr lang="en-US"/>
          </a:p>
        </p:txBody>
      </p:sp>
    </p:spTree>
    <p:extLst>
      <p:ext uri="{BB962C8B-B14F-4D97-AF65-F5344CB8AC3E}">
        <p14:creationId xmlns:p14="http://schemas.microsoft.com/office/powerpoint/2010/main" val="3547356432"/>
      </p:ext>
    </p:extLst>
  </p:cSld>
  <p:clrMapOvr>
    <a:masterClrMapping/>
  </p:clrMapOvr>
</p:sldLayout>
</file>

<file path=ppt/slideLayouts/slideLayout81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EDC587DB-0570-9347-A22A-51B9FD2977CE}" type="slidenum">
              <a:rPr lang="en-US"/>
              <a:pPr>
                <a:defRPr/>
              </a:pPr>
              <a:t>‹#›</a:t>
            </a:fld>
            <a:endParaRPr lang="en-US"/>
          </a:p>
        </p:txBody>
      </p:sp>
    </p:spTree>
    <p:extLst>
      <p:ext uri="{BB962C8B-B14F-4D97-AF65-F5344CB8AC3E}">
        <p14:creationId xmlns:p14="http://schemas.microsoft.com/office/powerpoint/2010/main" val="47697181"/>
      </p:ext>
    </p:extLst>
  </p:cSld>
  <p:clrMapOvr>
    <a:masterClrMapping/>
  </p:clrMapOvr>
</p:sldLayout>
</file>

<file path=ppt/slideLayouts/slideLayout8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6"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B79015C7-6C60-534C-878F-B7C81A2869BE}" type="slidenum">
              <a:rPr lang="en-US" smtClean="0"/>
              <a:pPr>
                <a:defRPr/>
              </a:pPr>
              <a:t>‹#›</a:t>
            </a:fld>
            <a:endParaRPr lang="en-US" dirty="0"/>
          </a:p>
        </p:txBody>
      </p:sp>
    </p:spTree>
    <p:extLst>
      <p:ext uri="{BB962C8B-B14F-4D97-AF65-F5344CB8AC3E}">
        <p14:creationId xmlns:p14="http://schemas.microsoft.com/office/powerpoint/2010/main" val="3530238346"/>
      </p:ext>
    </p:extLst>
  </p:cSld>
  <p:clrMapOvr>
    <a:masterClrMapping/>
  </p:clrMapOvr>
  <p:transition/>
</p:sldLayout>
</file>

<file path=ppt/slideLayouts/slideLayout82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80283C6B-B1EC-F343-8F2A-EEE00D3F743B}" type="slidenum">
              <a:rPr lang="en-US"/>
              <a:pPr>
                <a:defRPr/>
              </a:pPr>
              <a:t>‹#›</a:t>
            </a:fld>
            <a:endParaRPr lang="en-US"/>
          </a:p>
        </p:txBody>
      </p:sp>
    </p:spTree>
    <p:extLst>
      <p:ext uri="{BB962C8B-B14F-4D97-AF65-F5344CB8AC3E}">
        <p14:creationId xmlns:p14="http://schemas.microsoft.com/office/powerpoint/2010/main" val="4263160005"/>
      </p:ext>
    </p:extLst>
  </p:cSld>
  <p:clrMapOvr>
    <a:masterClrMapping/>
  </p:clrMapOvr>
</p:sldLayout>
</file>

<file path=ppt/slideLayouts/slideLayout82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algn="ct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5FE8624F-FBE7-CB4C-A1D1-155976309F53}" type="slidenum">
              <a:rPr lang="en-US"/>
              <a:pPr>
                <a:defRPr/>
              </a:pPr>
              <a:t>‹#›</a:t>
            </a:fld>
            <a:endParaRPr lang="en-US"/>
          </a:p>
        </p:txBody>
      </p:sp>
    </p:spTree>
    <p:extLst>
      <p:ext uri="{BB962C8B-B14F-4D97-AF65-F5344CB8AC3E}">
        <p14:creationId xmlns:p14="http://schemas.microsoft.com/office/powerpoint/2010/main" val="452819953"/>
      </p:ext>
    </p:extLst>
  </p:cSld>
  <p:clrMapOvr>
    <a:masterClrMapping/>
  </p:clrMapOvr>
</p:sldLayout>
</file>

<file path=ppt/slideLayouts/slideLayout82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8F421922-639B-D94E-850D-61AE0215CE64}" type="slidenum">
              <a:rPr lang="en-US"/>
              <a:pPr>
                <a:defRPr/>
              </a:pPr>
              <a:t>‹#›</a:t>
            </a:fld>
            <a:endParaRPr lang="en-US"/>
          </a:p>
        </p:txBody>
      </p:sp>
    </p:spTree>
    <p:extLst>
      <p:ext uri="{BB962C8B-B14F-4D97-AF65-F5344CB8AC3E}">
        <p14:creationId xmlns:p14="http://schemas.microsoft.com/office/powerpoint/2010/main" val="3573514617"/>
      </p:ext>
    </p:extLst>
  </p:cSld>
  <p:clrMapOvr>
    <a:masterClrMapping/>
  </p:clrMapOvr>
</p:sldLayout>
</file>

<file path=ppt/slideLayouts/slideLayout82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2C636029-28F8-C74C-BC4F-B27B77B54025}" type="slidenum">
              <a:rPr lang="en-US"/>
              <a:pPr>
                <a:defRPr/>
              </a:pPr>
              <a:t>‹#›</a:t>
            </a:fld>
            <a:endParaRPr lang="en-US"/>
          </a:p>
        </p:txBody>
      </p:sp>
    </p:spTree>
    <p:extLst>
      <p:ext uri="{BB962C8B-B14F-4D97-AF65-F5344CB8AC3E}">
        <p14:creationId xmlns:p14="http://schemas.microsoft.com/office/powerpoint/2010/main" val="4089212650"/>
      </p:ext>
    </p:extLst>
  </p:cSld>
  <p:clrMapOvr>
    <a:masterClrMapping/>
  </p:clrMapOvr>
</p:sldLayout>
</file>

<file path=ppt/slideLayouts/slideLayout82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88D8F855-A994-7F47-89C6-145F3C0CDBEB}" type="slidenum">
              <a:rPr lang="en-US"/>
              <a:pPr>
                <a:defRPr/>
              </a:pPr>
              <a:t>‹#›</a:t>
            </a:fld>
            <a:endParaRPr lang="en-US"/>
          </a:p>
        </p:txBody>
      </p:sp>
    </p:spTree>
    <p:extLst>
      <p:ext uri="{BB962C8B-B14F-4D97-AF65-F5344CB8AC3E}">
        <p14:creationId xmlns:p14="http://schemas.microsoft.com/office/powerpoint/2010/main" val="2931668164"/>
      </p:ext>
    </p:extLst>
  </p:cSld>
  <p:clrMapOvr>
    <a:masterClrMapping/>
  </p:clrMapOvr>
</p:sldLayout>
</file>

<file path=ppt/slideLayouts/slideLayout82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9C9D741A-F786-5548-9EBD-86A2A7B0A3C7}" type="slidenum">
              <a:rPr lang="en-US"/>
              <a:pPr>
                <a:defRPr/>
              </a:pPr>
              <a:t>‹#›</a:t>
            </a:fld>
            <a:endParaRPr lang="en-US"/>
          </a:p>
        </p:txBody>
      </p:sp>
    </p:spTree>
    <p:extLst>
      <p:ext uri="{BB962C8B-B14F-4D97-AF65-F5344CB8AC3E}">
        <p14:creationId xmlns:p14="http://schemas.microsoft.com/office/powerpoint/2010/main" val="3839478824"/>
      </p:ext>
    </p:extLst>
  </p:cSld>
  <p:clrMapOvr>
    <a:masterClrMapping/>
  </p:clrMapOvr>
</p:sldLayout>
</file>

<file path=ppt/slideLayouts/slideLayout82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B0D56EDB-A00C-A541-A783-1B1F87027E28}" type="slidenum">
              <a:rPr lang="en-US"/>
              <a:pPr>
                <a:defRPr/>
              </a:pPr>
              <a:t>‹#›</a:t>
            </a:fld>
            <a:endParaRPr lang="en-US"/>
          </a:p>
        </p:txBody>
      </p:sp>
    </p:spTree>
    <p:extLst>
      <p:ext uri="{BB962C8B-B14F-4D97-AF65-F5344CB8AC3E}">
        <p14:creationId xmlns:p14="http://schemas.microsoft.com/office/powerpoint/2010/main" val="2633772010"/>
      </p:ext>
    </p:extLst>
  </p:cSld>
  <p:clrMapOvr>
    <a:masterClrMapping/>
  </p:clrMapOvr>
</p:sldLayout>
</file>

<file path=ppt/slideLayouts/slideLayout827.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quarter" idx="1"/>
          </p:nvPr>
        </p:nvSpPr>
        <p:spPr>
          <a:xfrm>
            <a:off x="6858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6858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Content Placeholder 5"/>
          <p:cNvSpPr>
            <a:spLocks noGrp="1"/>
          </p:cNvSpPr>
          <p:nvPr>
            <p:ph sz="quarter" idx="4"/>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94C04B50-37E3-C44F-8A3C-E0EECB2AD8EF}" type="slidenum">
              <a:rPr lang="en-US"/>
              <a:pPr>
                <a:defRPr/>
              </a:pPr>
              <a:t>‹#›</a:t>
            </a:fld>
            <a:endParaRPr lang="en-US"/>
          </a:p>
        </p:txBody>
      </p:sp>
    </p:spTree>
    <p:extLst>
      <p:ext uri="{BB962C8B-B14F-4D97-AF65-F5344CB8AC3E}">
        <p14:creationId xmlns:p14="http://schemas.microsoft.com/office/powerpoint/2010/main" val="4034818262"/>
      </p:ext>
    </p:extLst>
  </p:cSld>
  <p:clrMapOvr>
    <a:masterClrMapping/>
  </p:clrMapOvr>
</p:sldLayout>
</file>

<file path=ppt/slideLayouts/slideLayout828.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Rectangle 4"/>
          <p:cNvSpPr>
            <a:spLocks noGrp="1" noChangeArrowheads="1"/>
          </p:cNvSpPr>
          <p:nvPr>
            <p:ph type="dt" sz="half" idx="10"/>
          </p:nvPr>
        </p:nvSpPr>
        <p:spPr/>
        <p:txBody>
          <a:bodyPr/>
          <a:lstStyle>
            <a:lvl1pPr algn="ctr">
              <a:defRPr/>
            </a:lvl1pPr>
          </a:lstStyle>
          <a:p>
            <a:pPr>
              <a:defRPr/>
            </a:pPr>
            <a:endParaRPr lang="en-US"/>
          </a:p>
        </p:txBody>
      </p:sp>
      <p:sp>
        <p:nvSpPr>
          <p:cNvPr id="7" name="Rectangle 5"/>
          <p:cNvSpPr>
            <a:spLocks noGrp="1" noChangeArrowheads="1"/>
          </p:cNvSpPr>
          <p:nvPr>
            <p:ph type="ftr" sz="quarter" idx="11"/>
          </p:nvPr>
        </p:nvSpPr>
        <p:spPr/>
        <p:txBody>
          <a:bodyPr/>
          <a:lstStyle>
            <a:lvl1pPr>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vl1pPr>
          </a:lstStyle>
          <a:p>
            <a:pPr>
              <a:defRPr/>
            </a:pPr>
            <a:fld id="{BFC77593-07CE-C543-8177-94D0EF123715}" type="slidenum">
              <a:rPr lang="en-US"/>
              <a:pPr>
                <a:defRPr/>
              </a:pPr>
              <a:t>‹#›</a:t>
            </a:fld>
            <a:endParaRPr lang="en-US"/>
          </a:p>
        </p:txBody>
      </p:sp>
    </p:spTree>
    <p:extLst>
      <p:ext uri="{BB962C8B-B14F-4D97-AF65-F5344CB8AC3E}">
        <p14:creationId xmlns:p14="http://schemas.microsoft.com/office/powerpoint/2010/main" val="3378191609"/>
      </p:ext>
    </p:extLst>
  </p:cSld>
  <p:clrMapOvr>
    <a:masterClrMapping/>
  </p:clrMapOvr>
</p:sldLayout>
</file>

<file path=ppt/slideLayouts/slideLayout82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3203960809"/>
      </p:ext>
    </p:extLst>
  </p:cSld>
  <p:clrMapOvr>
    <a:masterClrMapping/>
  </p:clrMapOvr>
</p:sldLayout>
</file>

<file path=ppt/slideLayouts/slideLayout8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6"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9A78BBA1-D83C-D143-93CA-CEE604AAD6A9}" type="slidenum">
              <a:rPr lang="en-US" smtClean="0"/>
              <a:pPr>
                <a:defRPr/>
              </a:pPr>
              <a:t>‹#›</a:t>
            </a:fld>
            <a:endParaRPr lang="en-US" dirty="0"/>
          </a:p>
        </p:txBody>
      </p:sp>
    </p:spTree>
    <p:extLst>
      <p:ext uri="{BB962C8B-B14F-4D97-AF65-F5344CB8AC3E}">
        <p14:creationId xmlns:p14="http://schemas.microsoft.com/office/powerpoint/2010/main" val="3252050476"/>
      </p:ext>
    </p:extLst>
  </p:cSld>
  <p:clrMapOvr>
    <a:masterClrMapping/>
  </p:clrMapOvr>
  <p:transition/>
</p:sldLayout>
</file>

<file path=ppt/slideLayouts/slideLayout83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956898430"/>
      </p:ext>
    </p:extLst>
  </p:cSld>
  <p:clrMapOvr>
    <a:masterClrMapping/>
  </p:clrMapOvr>
</p:sldLayout>
</file>

<file path=ppt/slideLayouts/slideLayout83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386155688"/>
      </p:ext>
    </p:extLst>
  </p:cSld>
  <p:clrMapOvr>
    <a:masterClrMapping/>
  </p:clrMapOvr>
</p:sldLayout>
</file>

<file path=ppt/slideLayouts/slideLayout83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3211720112"/>
      </p:ext>
    </p:extLst>
  </p:cSld>
  <p:clrMapOvr>
    <a:masterClrMapping/>
  </p:clrMapOvr>
</p:sldLayout>
</file>

<file path=ppt/slideLayouts/slideLayout83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2016882152"/>
      </p:ext>
    </p:extLst>
  </p:cSld>
  <p:clrMapOvr>
    <a:masterClrMapping/>
  </p:clrMapOvr>
</p:sldLayout>
</file>

<file path=ppt/slideLayouts/slideLayout83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algn="ct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465414881"/>
      </p:ext>
    </p:extLst>
  </p:cSld>
  <p:clrMapOvr>
    <a:masterClrMapping/>
  </p:clrMapOvr>
</p:sldLayout>
</file>

<file path=ppt/slideLayouts/slideLayout83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4023753914"/>
      </p:ext>
    </p:extLst>
  </p:cSld>
  <p:clrMapOvr>
    <a:masterClrMapping/>
  </p:clrMapOvr>
</p:sldLayout>
</file>

<file path=ppt/slideLayouts/slideLayout83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560478357"/>
      </p:ext>
    </p:extLst>
  </p:cSld>
  <p:clrMapOvr>
    <a:masterClrMapping/>
  </p:clrMapOvr>
</p:sldLayout>
</file>

<file path=ppt/slideLayouts/slideLayout83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875394225"/>
      </p:ext>
    </p:extLst>
  </p:cSld>
  <p:clrMapOvr>
    <a:masterClrMapping/>
  </p:clrMapOvr>
</p:sldLayout>
</file>

<file path=ppt/slideLayouts/slideLayout83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2064688637"/>
      </p:ext>
    </p:extLst>
  </p:cSld>
  <p:clrMapOvr>
    <a:masterClrMapping/>
  </p:clrMapOvr>
</p:sldLayout>
</file>

<file path=ppt/slideLayouts/slideLayout83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2209751169"/>
      </p:ext>
    </p:extLst>
  </p:cSld>
  <p:clrMapOvr>
    <a:masterClrMapping/>
  </p:clrMapOvr>
</p:sldLayout>
</file>

<file path=ppt/slideLayouts/slideLayout84.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6"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AC0D556E-1B47-E145-B343-9708077C202E}" type="slidenum">
              <a:rPr lang="en-US" smtClean="0"/>
              <a:pPr>
                <a:defRPr/>
              </a:pPr>
              <a:t>‹#›</a:t>
            </a:fld>
            <a:endParaRPr lang="en-US" dirty="0"/>
          </a:p>
        </p:txBody>
      </p:sp>
    </p:spTree>
    <p:extLst>
      <p:ext uri="{BB962C8B-B14F-4D97-AF65-F5344CB8AC3E}">
        <p14:creationId xmlns:p14="http://schemas.microsoft.com/office/powerpoint/2010/main" val="2946248197"/>
      </p:ext>
    </p:extLst>
  </p:cSld>
  <p:clrMapOvr>
    <a:masterClrMapping/>
  </p:clrMapOvr>
  <p:transition/>
</p:sldLayout>
</file>

<file path=ppt/slideLayouts/slideLayout840.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quarter" idx="1"/>
          </p:nvPr>
        </p:nvSpPr>
        <p:spPr>
          <a:xfrm>
            <a:off x="6858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6858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Content Placeholder 5"/>
          <p:cNvSpPr>
            <a:spLocks noGrp="1"/>
          </p:cNvSpPr>
          <p:nvPr>
            <p:ph sz="quarter" idx="4"/>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59746424"/>
      </p:ext>
    </p:extLst>
  </p:cSld>
  <p:clrMapOvr>
    <a:masterClrMapping/>
  </p:clrMapOvr>
</p:sldLayout>
</file>

<file path=ppt/slideLayouts/slideLayout841.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Rectangle 4"/>
          <p:cNvSpPr>
            <a:spLocks noGrp="1" noChangeArrowheads="1"/>
          </p:cNvSpPr>
          <p:nvPr>
            <p:ph type="dt" sz="half" idx="10"/>
          </p:nvPr>
        </p:nvSpPr>
        <p:spPr/>
        <p:txBody>
          <a:bodyPr/>
          <a:lstStyle>
            <a:lvl1pPr algn="ctr">
              <a:defRPr/>
            </a:lvl1pPr>
          </a:lstStyle>
          <a:p>
            <a:pPr>
              <a:defRPr/>
            </a:pPr>
            <a:endParaRPr lang="en-US"/>
          </a:p>
        </p:txBody>
      </p:sp>
      <p:sp>
        <p:nvSpPr>
          <p:cNvPr id="7" name="Rectangle 5"/>
          <p:cNvSpPr>
            <a:spLocks noGrp="1" noChangeArrowheads="1"/>
          </p:cNvSpPr>
          <p:nvPr>
            <p:ph type="ftr" sz="quarter" idx="11"/>
          </p:nvPr>
        </p:nvSpPr>
        <p:spPr/>
        <p:txBody>
          <a:bodyPr/>
          <a:lstStyle>
            <a:lvl1pPr>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1154639091"/>
      </p:ext>
    </p:extLst>
  </p:cSld>
  <p:clrMapOvr>
    <a:masterClrMapping/>
  </p:clrMapOvr>
</p:sldLayout>
</file>

<file path=ppt/slideLayouts/slideLayout842.xml><?xml version="1.0" encoding="utf-8"?>
<p:sldLayout xmlns:a="http://schemas.openxmlformats.org/drawingml/2006/main" xmlns:r="http://schemas.openxmlformats.org/officeDocument/2006/relationships" xmlns:p="http://schemas.openxmlformats.org/presentationml/2006/main" showMasterSp="0" type="tx">
  <p:cSld name="Title Slide 0">
    <p:bg>
      <p:bgPr>
        <a:gradFill flip="none" rotWithShape="1">
          <a:gsLst>
            <a:gs pos="0">
              <a:srgbClr val="660066"/>
            </a:gs>
            <a:gs pos="100000">
              <a:srgbClr val="000000"/>
            </a:gs>
          </a:gsLst>
          <a:path path="circle">
            <a:fillToRect l="50000" t="50000" r="50000" b="50000"/>
          </a:path>
        </a:gradFill>
        <a:effectLst/>
      </p:bgPr>
    </p:bg>
    <p:spTree>
      <p:nvGrpSpPr>
        <p:cNvPr id="1" name=""/>
        <p:cNvGrpSpPr/>
        <p:nvPr/>
      </p:nvGrpSpPr>
      <p:grpSpPr>
        <a:xfrm>
          <a:off x="0" y="0"/>
          <a:ext cx="0" cy="0"/>
          <a:chOff x="0" y="0"/>
          <a:chExt cx="0" cy="0"/>
        </a:xfrm>
      </p:grpSpPr>
      <p:sp>
        <p:nvSpPr>
          <p:cNvPr id="10219" name="Title Text"/>
          <p:cNvSpPr txBox="1">
            <a:spLocks noGrp="1"/>
          </p:cNvSpPr>
          <p:nvPr>
            <p:ph type="title"/>
          </p:nvPr>
        </p:nvSpPr>
        <p:spPr>
          <a:xfrm>
            <a:off x="685800" y="2130425"/>
            <a:ext cx="7772400" cy="1470025"/>
          </a:xfrm>
          <a:prstGeom prst="rect">
            <a:avLst/>
          </a:prstGeom>
        </p:spPr>
        <p:txBody>
          <a:bodyPr anchor="ctr"/>
          <a:lstStyle>
            <a:lvl1pPr algn="ct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220"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221"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166507211"/>
      </p:ext>
    </p:extLst>
  </p:cSld>
  <p:clrMapOvr>
    <a:masterClrMapping/>
  </p:clrMapOvr>
  <p:transition spd="med"/>
</p:sldLayout>
</file>

<file path=ppt/slideLayouts/slideLayout84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p>
            <a:fld id="{C3A05467-7175-4571-8579-AAFB7842FCA9}" type="datetimeFigureOut">
              <a:rPr lang="en-US" smtClean="0">
                <a:solidFill>
                  <a:prstClr val="black">
                    <a:tint val="75000"/>
                  </a:prstClr>
                </a:solidFill>
                <a:latin typeface="Calibri"/>
              </a:rPr>
              <a:pPr/>
              <a:t>2/15/24</a:t>
            </a:fld>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966321BF-86B5-456E-9DF6-3F2B9BCF6286}"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3237943774"/>
      </p:ext>
    </p:extLst>
  </p:cSld>
  <p:clrMapOvr>
    <a:masterClrMapping/>
  </p:clrMapOvr>
</p:sldLayout>
</file>

<file path=ppt/slideLayouts/slideLayout84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C3A05467-7175-4571-8579-AAFB7842FCA9}" type="datetimeFigureOut">
              <a:rPr lang="en-US" smtClean="0">
                <a:solidFill>
                  <a:prstClr val="black">
                    <a:tint val="75000"/>
                  </a:prstClr>
                </a:solidFill>
                <a:latin typeface="Calibri"/>
              </a:rPr>
              <a:pPr/>
              <a:t>2/15/24</a:t>
            </a:fld>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966321BF-86B5-456E-9DF6-3F2B9BCF6286}"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2200666787"/>
      </p:ext>
    </p:extLst>
  </p:cSld>
  <p:clrMapOvr>
    <a:masterClrMapping/>
  </p:clrMapOvr>
</p:sldLayout>
</file>

<file path=ppt/slideLayouts/slideLayout84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C3A05467-7175-4571-8579-AAFB7842FCA9}" type="datetimeFigureOut">
              <a:rPr lang="en-US" smtClean="0">
                <a:solidFill>
                  <a:prstClr val="black">
                    <a:tint val="75000"/>
                  </a:prstClr>
                </a:solidFill>
                <a:latin typeface="Calibri"/>
              </a:rPr>
              <a:pPr/>
              <a:t>2/15/24</a:t>
            </a:fld>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966321BF-86B5-456E-9DF6-3F2B9BCF6286}"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1930980359"/>
      </p:ext>
    </p:extLst>
  </p:cSld>
  <p:clrMapOvr>
    <a:masterClrMapping/>
  </p:clrMapOvr>
</p:sldLayout>
</file>

<file path=ppt/slideLayouts/slideLayout84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fld id="{C3A05467-7175-4571-8579-AAFB7842FCA9}" type="datetimeFigureOut">
              <a:rPr lang="en-US" smtClean="0">
                <a:solidFill>
                  <a:prstClr val="black">
                    <a:tint val="75000"/>
                  </a:prstClr>
                </a:solidFill>
                <a:latin typeface="Calibri"/>
              </a:rPr>
              <a:pPr/>
              <a:t>2/15/24</a:t>
            </a:fld>
            <a:endParaRPr lang="en-US">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a:solidFill>
                <a:prstClr val="black">
                  <a:tint val="75000"/>
                </a:prstClr>
              </a:solidFill>
              <a:latin typeface="Calibri"/>
            </a:endParaRPr>
          </a:p>
        </p:txBody>
      </p:sp>
      <p:sp>
        <p:nvSpPr>
          <p:cNvPr id="7" name="Slide Number Placeholder 6"/>
          <p:cNvSpPr>
            <a:spLocks noGrp="1"/>
          </p:cNvSpPr>
          <p:nvPr>
            <p:ph type="sldNum" sz="quarter" idx="12"/>
          </p:nvPr>
        </p:nvSpPr>
        <p:spPr/>
        <p:txBody>
          <a:bodyPr/>
          <a:lstStyle/>
          <a:p>
            <a:fld id="{966321BF-86B5-456E-9DF6-3F2B9BCF6286}"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304017923"/>
      </p:ext>
    </p:extLst>
  </p:cSld>
  <p:clrMapOvr>
    <a:masterClrMapping/>
  </p:clrMapOvr>
</p:sldLayout>
</file>

<file path=ppt/slideLayouts/slideLayout84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fld id="{C3A05467-7175-4571-8579-AAFB7842FCA9}" type="datetimeFigureOut">
              <a:rPr lang="en-US" smtClean="0">
                <a:solidFill>
                  <a:prstClr val="black">
                    <a:tint val="75000"/>
                  </a:prstClr>
                </a:solidFill>
                <a:latin typeface="Calibri"/>
              </a:rPr>
              <a:pPr/>
              <a:t>2/15/24</a:t>
            </a:fld>
            <a:endParaRPr lang="en-US">
              <a:solidFill>
                <a:prstClr val="black">
                  <a:tint val="75000"/>
                </a:prstClr>
              </a:solidFill>
              <a:latin typeface="Calibri"/>
            </a:endParaRPr>
          </a:p>
        </p:txBody>
      </p:sp>
      <p:sp>
        <p:nvSpPr>
          <p:cNvPr id="8" name="Footer Placeholder 7"/>
          <p:cNvSpPr>
            <a:spLocks noGrp="1"/>
          </p:cNvSpPr>
          <p:nvPr>
            <p:ph type="ftr" sz="quarter" idx="11"/>
          </p:nvPr>
        </p:nvSpPr>
        <p:spPr/>
        <p:txBody>
          <a:bodyPr/>
          <a:lstStyle/>
          <a:p>
            <a:endParaRPr lang="en-US">
              <a:solidFill>
                <a:prstClr val="black">
                  <a:tint val="75000"/>
                </a:prstClr>
              </a:solidFill>
              <a:latin typeface="Calibri"/>
            </a:endParaRPr>
          </a:p>
        </p:txBody>
      </p:sp>
      <p:sp>
        <p:nvSpPr>
          <p:cNvPr id="9" name="Slide Number Placeholder 8"/>
          <p:cNvSpPr>
            <a:spLocks noGrp="1"/>
          </p:cNvSpPr>
          <p:nvPr>
            <p:ph type="sldNum" sz="quarter" idx="12"/>
          </p:nvPr>
        </p:nvSpPr>
        <p:spPr/>
        <p:txBody>
          <a:bodyPr/>
          <a:lstStyle/>
          <a:p>
            <a:fld id="{966321BF-86B5-456E-9DF6-3F2B9BCF6286}"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2830404064"/>
      </p:ext>
    </p:extLst>
  </p:cSld>
  <p:clrMapOvr>
    <a:masterClrMapping/>
  </p:clrMapOvr>
</p:sldLayout>
</file>

<file path=ppt/slideLayouts/slideLayout84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fld id="{C3A05467-7175-4571-8579-AAFB7842FCA9}" type="datetimeFigureOut">
              <a:rPr lang="en-US" smtClean="0">
                <a:solidFill>
                  <a:prstClr val="black">
                    <a:tint val="75000"/>
                  </a:prstClr>
                </a:solidFill>
                <a:latin typeface="Calibri"/>
              </a:rPr>
              <a:pPr/>
              <a:t>2/15/24</a:t>
            </a:fld>
            <a:endParaRPr lang="en-US">
              <a:solidFill>
                <a:prstClr val="black">
                  <a:tint val="75000"/>
                </a:prstClr>
              </a:solidFill>
              <a:latin typeface="Calibri"/>
            </a:endParaRPr>
          </a:p>
        </p:txBody>
      </p:sp>
      <p:sp>
        <p:nvSpPr>
          <p:cNvPr id="4" name="Footer Placeholder 3"/>
          <p:cNvSpPr>
            <a:spLocks noGrp="1"/>
          </p:cNvSpPr>
          <p:nvPr>
            <p:ph type="ftr" sz="quarter" idx="11"/>
          </p:nvPr>
        </p:nvSpPr>
        <p:spPr/>
        <p:txBody>
          <a:bodyPr/>
          <a:lstStyle/>
          <a:p>
            <a:endParaRPr lang="en-US">
              <a:solidFill>
                <a:prstClr val="black">
                  <a:tint val="75000"/>
                </a:prstClr>
              </a:solidFill>
              <a:latin typeface="Calibri"/>
            </a:endParaRPr>
          </a:p>
        </p:txBody>
      </p:sp>
      <p:sp>
        <p:nvSpPr>
          <p:cNvPr id="5" name="Slide Number Placeholder 4"/>
          <p:cNvSpPr>
            <a:spLocks noGrp="1"/>
          </p:cNvSpPr>
          <p:nvPr>
            <p:ph type="sldNum" sz="quarter" idx="12"/>
          </p:nvPr>
        </p:nvSpPr>
        <p:spPr/>
        <p:txBody>
          <a:bodyPr/>
          <a:lstStyle/>
          <a:p>
            <a:fld id="{966321BF-86B5-456E-9DF6-3F2B9BCF6286}"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3338513825"/>
      </p:ext>
    </p:extLst>
  </p:cSld>
  <p:clrMapOvr>
    <a:masterClrMapping/>
  </p:clrMapOvr>
</p:sldLayout>
</file>

<file path=ppt/slideLayouts/slideLayout84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C3A05467-7175-4571-8579-AAFB7842FCA9}" type="datetimeFigureOut">
              <a:rPr lang="en-US" smtClean="0">
                <a:solidFill>
                  <a:prstClr val="black">
                    <a:tint val="75000"/>
                  </a:prstClr>
                </a:solidFill>
                <a:latin typeface="Calibri"/>
              </a:rPr>
              <a:pPr/>
              <a:t>2/15/24</a:t>
            </a:fld>
            <a:endParaRPr lang="en-US">
              <a:solidFill>
                <a:prstClr val="black">
                  <a:tint val="75000"/>
                </a:prstClr>
              </a:solidFill>
              <a:latin typeface="Calibri"/>
            </a:endParaRPr>
          </a:p>
        </p:txBody>
      </p:sp>
      <p:sp>
        <p:nvSpPr>
          <p:cNvPr id="3" name="Footer Placeholder 2"/>
          <p:cNvSpPr>
            <a:spLocks noGrp="1"/>
          </p:cNvSpPr>
          <p:nvPr>
            <p:ph type="ftr" sz="quarter" idx="11"/>
          </p:nvPr>
        </p:nvSpPr>
        <p:spPr/>
        <p:txBody>
          <a:bodyPr/>
          <a:lstStyle/>
          <a:p>
            <a:endParaRPr lang="en-US">
              <a:solidFill>
                <a:prstClr val="black">
                  <a:tint val="75000"/>
                </a:prstClr>
              </a:solidFill>
              <a:latin typeface="Calibri"/>
            </a:endParaRPr>
          </a:p>
        </p:txBody>
      </p:sp>
      <p:sp>
        <p:nvSpPr>
          <p:cNvPr id="4" name="Slide Number Placeholder 3"/>
          <p:cNvSpPr>
            <a:spLocks noGrp="1"/>
          </p:cNvSpPr>
          <p:nvPr>
            <p:ph type="sldNum" sz="quarter" idx="12"/>
          </p:nvPr>
        </p:nvSpPr>
        <p:spPr/>
        <p:txBody>
          <a:bodyPr/>
          <a:lstStyle/>
          <a:p>
            <a:fld id="{966321BF-86B5-456E-9DF6-3F2B9BCF6286}"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2297871768"/>
      </p:ext>
    </p:extLst>
  </p:cSld>
  <p:clrMapOvr>
    <a:masterClrMapping/>
  </p:clrMapOvr>
</p:sldLayout>
</file>

<file path=ppt/slideLayouts/slideLayout8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1036"/>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5" name="Rectangle 1037"/>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1038"/>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C9FC2F88-7423-F948-A5F4-08AEB2E8D789}"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146481244"/>
      </p:ext>
    </p:extLst>
  </p:cSld>
  <p:clrMapOvr>
    <a:masterClrMapping/>
  </p:clrMapOvr>
  <p:transition spd="slow">
    <p:dissolve/>
  </p:transition>
</p:sldLayout>
</file>

<file path=ppt/slideLayouts/slideLayout85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p>
            <a:fld id="{C3A05467-7175-4571-8579-AAFB7842FCA9}" type="datetimeFigureOut">
              <a:rPr lang="en-US" smtClean="0">
                <a:solidFill>
                  <a:prstClr val="black">
                    <a:tint val="75000"/>
                  </a:prstClr>
                </a:solidFill>
                <a:latin typeface="Calibri"/>
              </a:rPr>
              <a:pPr/>
              <a:t>2/15/24</a:t>
            </a:fld>
            <a:endParaRPr lang="en-US">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a:solidFill>
                <a:prstClr val="black">
                  <a:tint val="75000"/>
                </a:prstClr>
              </a:solidFill>
              <a:latin typeface="Calibri"/>
            </a:endParaRPr>
          </a:p>
        </p:txBody>
      </p:sp>
      <p:sp>
        <p:nvSpPr>
          <p:cNvPr id="7" name="Slide Number Placeholder 6"/>
          <p:cNvSpPr>
            <a:spLocks noGrp="1"/>
          </p:cNvSpPr>
          <p:nvPr>
            <p:ph type="sldNum" sz="quarter" idx="12"/>
          </p:nvPr>
        </p:nvSpPr>
        <p:spPr/>
        <p:txBody>
          <a:bodyPr/>
          <a:lstStyle/>
          <a:p>
            <a:fld id="{966321BF-86B5-456E-9DF6-3F2B9BCF6286}"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407555991"/>
      </p:ext>
    </p:extLst>
  </p:cSld>
  <p:clrMapOvr>
    <a:masterClrMapping/>
  </p:clrMapOvr>
</p:sldLayout>
</file>

<file path=ppt/slideLayouts/slideLayout85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p>
            <a:fld id="{C3A05467-7175-4571-8579-AAFB7842FCA9}" type="datetimeFigureOut">
              <a:rPr lang="en-US" smtClean="0">
                <a:solidFill>
                  <a:prstClr val="black">
                    <a:tint val="75000"/>
                  </a:prstClr>
                </a:solidFill>
                <a:latin typeface="Calibri"/>
              </a:rPr>
              <a:pPr/>
              <a:t>2/15/24</a:t>
            </a:fld>
            <a:endParaRPr lang="en-US">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a:solidFill>
                <a:prstClr val="black">
                  <a:tint val="75000"/>
                </a:prstClr>
              </a:solidFill>
              <a:latin typeface="Calibri"/>
            </a:endParaRPr>
          </a:p>
        </p:txBody>
      </p:sp>
      <p:sp>
        <p:nvSpPr>
          <p:cNvPr id="7" name="Slide Number Placeholder 6"/>
          <p:cNvSpPr>
            <a:spLocks noGrp="1"/>
          </p:cNvSpPr>
          <p:nvPr>
            <p:ph type="sldNum" sz="quarter" idx="12"/>
          </p:nvPr>
        </p:nvSpPr>
        <p:spPr/>
        <p:txBody>
          <a:bodyPr/>
          <a:lstStyle/>
          <a:p>
            <a:fld id="{966321BF-86B5-456E-9DF6-3F2B9BCF6286}"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3790677722"/>
      </p:ext>
    </p:extLst>
  </p:cSld>
  <p:clrMapOvr>
    <a:masterClrMapping/>
  </p:clrMapOvr>
</p:sldLayout>
</file>

<file path=ppt/slideLayouts/slideLayout85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C3A05467-7175-4571-8579-AAFB7842FCA9}" type="datetimeFigureOut">
              <a:rPr lang="en-US" smtClean="0">
                <a:solidFill>
                  <a:prstClr val="black">
                    <a:tint val="75000"/>
                  </a:prstClr>
                </a:solidFill>
                <a:latin typeface="Calibri"/>
              </a:rPr>
              <a:pPr/>
              <a:t>2/15/24</a:t>
            </a:fld>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966321BF-86B5-456E-9DF6-3F2B9BCF6286}"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3631413925"/>
      </p:ext>
    </p:extLst>
  </p:cSld>
  <p:clrMapOvr>
    <a:masterClrMapping/>
  </p:clrMapOvr>
</p:sldLayout>
</file>

<file path=ppt/slideLayouts/slideLayout85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C3A05467-7175-4571-8579-AAFB7842FCA9}" type="datetimeFigureOut">
              <a:rPr lang="en-US" smtClean="0">
                <a:solidFill>
                  <a:prstClr val="black">
                    <a:tint val="75000"/>
                  </a:prstClr>
                </a:solidFill>
                <a:latin typeface="Calibri"/>
              </a:rPr>
              <a:pPr/>
              <a:t>2/15/24</a:t>
            </a:fld>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966321BF-86B5-456E-9DF6-3F2B9BCF6286}"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2567752473"/>
      </p:ext>
    </p:extLst>
  </p:cSld>
  <p:clrMapOvr>
    <a:masterClrMapping/>
  </p:clrMapOvr>
</p:sldLayout>
</file>

<file path=ppt/slideLayouts/slideLayout85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0ED87CB4-A6F5-0740-B5B9-B28E334539BE}" type="slidenum">
              <a:rPr lang="en-US"/>
              <a:pPr>
                <a:defRPr/>
              </a:pPr>
              <a:t>‹#›</a:t>
            </a:fld>
            <a:endParaRPr lang="en-US"/>
          </a:p>
        </p:txBody>
      </p:sp>
    </p:spTree>
    <p:extLst>
      <p:ext uri="{BB962C8B-B14F-4D97-AF65-F5344CB8AC3E}">
        <p14:creationId xmlns:p14="http://schemas.microsoft.com/office/powerpoint/2010/main" val="2515269765"/>
      </p:ext>
    </p:extLst>
  </p:cSld>
  <p:clrMapOvr>
    <a:masterClrMapping/>
  </p:clrMapOvr>
</p:sldLayout>
</file>

<file path=ppt/slideLayouts/slideLayout85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FBC27992-B5C5-A844-93FB-E7FD2ABFB745}" type="slidenum">
              <a:rPr lang="en-US"/>
              <a:pPr>
                <a:defRPr/>
              </a:pPr>
              <a:t>‹#›</a:t>
            </a:fld>
            <a:endParaRPr lang="en-US"/>
          </a:p>
        </p:txBody>
      </p:sp>
    </p:spTree>
    <p:extLst>
      <p:ext uri="{BB962C8B-B14F-4D97-AF65-F5344CB8AC3E}">
        <p14:creationId xmlns:p14="http://schemas.microsoft.com/office/powerpoint/2010/main" val="2170233498"/>
      </p:ext>
    </p:extLst>
  </p:cSld>
  <p:clrMapOvr>
    <a:masterClrMapping/>
  </p:clrMapOvr>
</p:sldLayout>
</file>

<file path=ppt/slideLayouts/slideLayout85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2AEAEA5E-BC0A-6C49-840F-70571C3621CD}" type="slidenum">
              <a:rPr lang="en-US"/>
              <a:pPr>
                <a:defRPr/>
              </a:pPr>
              <a:t>‹#›</a:t>
            </a:fld>
            <a:endParaRPr lang="en-US"/>
          </a:p>
        </p:txBody>
      </p:sp>
    </p:spTree>
    <p:extLst>
      <p:ext uri="{BB962C8B-B14F-4D97-AF65-F5344CB8AC3E}">
        <p14:creationId xmlns:p14="http://schemas.microsoft.com/office/powerpoint/2010/main" val="1236890238"/>
      </p:ext>
    </p:extLst>
  </p:cSld>
  <p:clrMapOvr>
    <a:masterClrMapping/>
  </p:clrMapOvr>
</p:sldLayout>
</file>

<file path=ppt/slideLayouts/slideLayout85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EDC587DB-0570-9347-A22A-51B9FD2977CE}" type="slidenum">
              <a:rPr lang="en-US"/>
              <a:pPr>
                <a:defRPr/>
              </a:pPr>
              <a:t>‹#›</a:t>
            </a:fld>
            <a:endParaRPr lang="en-US"/>
          </a:p>
        </p:txBody>
      </p:sp>
    </p:spTree>
    <p:extLst>
      <p:ext uri="{BB962C8B-B14F-4D97-AF65-F5344CB8AC3E}">
        <p14:creationId xmlns:p14="http://schemas.microsoft.com/office/powerpoint/2010/main" val="3834056358"/>
      </p:ext>
    </p:extLst>
  </p:cSld>
  <p:clrMapOvr>
    <a:masterClrMapping/>
  </p:clrMapOvr>
</p:sldLayout>
</file>

<file path=ppt/slideLayouts/slideLayout85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80283C6B-B1EC-F343-8F2A-EEE00D3F743B}" type="slidenum">
              <a:rPr lang="en-US"/>
              <a:pPr>
                <a:defRPr/>
              </a:pPr>
              <a:t>‹#›</a:t>
            </a:fld>
            <a:endParaRPr lang="en-US"/>
          </a:p>
        </p:txBody>
      </p:sp>
    </p:spTree>
    <p:extLst>
      <p:ext uri="{BB962C8B-B14F-4D97-AF65-F5344CB8AC3E}">
        <p14:creationId xmlns:p14="http://schemas.microsoft.com/office/powerpoint/2010/main" val="1242089320"/>
      </p:ext>
    </p:extLst>
  </p:cSld>
  <p:clrMapOvr>
    <a:masterClrMapping/>
  </p:clrMapOvr>
</p:sldLayout>
</file>

<file path=ppt/slideLayouts/slideLayout85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algn="ct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5FE8624F-FBE7-CB4C-A1D1-155976309F53}" type="slidenum">
              <a:rPr lang="en-US"/>
              <a:pPr>
                <a:defRPr/>
              </a:pPr>
              <a:t>‹#›</a:t>
            </a:fld>
            <a:endParaRPr lang="en-US"/>
          </a:p>
        </p:txBody>
      </p:sp>
    </p:spTree>
    <p:extLst>
      <p:ext uri="{BB962C8B-B14F-4D97-AF65-F5344CB8AC3E}">
        <p14:creationId xmlns:p14="http://schemas.microsoft.com/office/powerpoint/2010/main" val="2279316593"/>
      </p:ext>
    </p:extLst>
  </p:cSld>
  <p:clrMapOvr>
    <a:masterClrMapping/>
  </p:clrMapOvr>
</p:sldLayout>
</file>

<file path=ppt/slideLayouts/slideLayout8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036"/>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5" name="Rectangle 1037"/>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1038"/>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04E08E24-526D-BC43-9844-B0703BF26A0F}"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123420253"/>
      </p:ext>
    </p:extLst>
  </p:cSld>
  <p:clrMapOvr>
    <a:masterClrMapping/>
  </p:clrMapOvr>
  <p:transition spd="slow">
    <p:dissolve/>
  </p:transition>
</p:sldLayout>
</file>

<file path=ppt/slideLayouts/slideLayout86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8F421922-639B-D94E-850D-61AE0215CE64}" type="slidenum">
              <a:rPr lang="en-US"/>
              <a:pPr>
                <a:defRPr/>
              </a:pPr>
              <a:t>‹#›</a:t>
            </a:fld>
            <a:endParaRPr lang="en-US"/>
          </a:p>
        </p:txBody>
      </p:sp>
    </p:spTree>
    <p:extLst>
      <p:ext uri="{BB962C8B-B14F-4D97-AF65-F5344CB8AC3E}">
        <p14:creationId xmlns:p14="http://schemas.microsoft.com/office/powerpoint/2010/main" val="3678892988"/>
      </p:ext>
    </p:extLst>
  </p:cSld>
  <p:clrMapOvr>
    <a:masterClrMapping/>
  </p:clrMapOvr>
</p:sldLayout>
</file>

<file path=ppt/slideLayouts/slideLayout86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2C636029-28F8-C74C-BC4F-B27B77B54025}" type="slidenum">
              <a:rPr lang="en-US"/>
              <a:pPr>
                <a:defRPr/>
              </a:pPr>
              <a:t>‹#›</a:t>
            </a:fld>
            <a:endParaRPr lang="en-US"/>
          </a:p>
        </p:txBody>
      </p:sp>
    </p:spTree>
    <p:extLst>
      <p:ext uri="{BB962C8B-B14F-4D97-AF65-F5344CB8AC3E}">
        <p14:creationId xmlns:p14="http://schemas.microsoft.com/office/powerpoint/2010/main" val="2356668056"/>
      </p:ext>
    </p:extLst>
  </p:cSld>
  <p:clrMapOvr>
    <a:masterClrMapping/>
  </p:clrMapOvr>
</p:sldLayout>
</file>

<file path=ppt/slideLayouts/slideLayout86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88D8F855-A994-7F47-89C6-145F3C0CDBEB}" type="slidenum">
              <a:rPr lang="en-US"/>
              <a:pPr>
                <a:defRPr/>
              </a:pPr>
              <a:t>‹#›</a:t>
            </a:fld>
            <a:endParaRPr lang="en-US"/>
          </a:p>
        </p:txBody>
      </p:sp>
    </p:spTree>
    <p:extLst>
      <p:ext uri="{BB962C8B-B14F-4D97-AF65-F5344CB8AC3E}">
        <p14:creationId xmlns:p14="http://schemas.microsoft.com/office/powerpoint/2010/main" val="3622841807"/>
      </p:ext>
    </p:extLst>
  </p:cSld>
  <p:clrMapOvr>
    <a:masterClrMapping/>
  </p:clrMapOvr>
</p:sldLayout>
</file>

<file path=ppt/slideLayouts/slideLayout86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9C9D741A-F786-5548-9EBD-86A2A7B0A3C7}" type="slidenum">
              <a:rPr lang="en-US"/>
              <a:pPr>
                <a:defRPr/>
              </a:pPr>
              <a:t>‹#›</a:t>
            </a:fld>
            <a:endParaRPr lang="en-US"/>
          </a:p>
        </p:txBody>
      </p:sp>
    </p:spTree>
    <p:extLst>
      <p:ext uri="{BB962C8B-B14F-4D97-AF65-F5344CB8AC3E}">
        <p14:creationId xmlns:p14="http://schemas.microsoft.com/office/powerpoint/2010/main" val="1588981937"/>
      </p:ext>
    </p:extLst>
  </p:cSld>
  <p:clrMapOvr>
    <a:masterClrMapping/>
  </p:clrMapOvr>
</p:sldLayout>
</file>

<file path=ppt/slideLayouts/slideLayout86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B0D56EDB-A00C-A541-A783-1B1F87027E28}" type="slidenum">
              <a:rPr lang="en-US"/>
              <a:pPr>
                <a:defRPr/>
              </a:pPr>
              <a:t>‹#›</a:t>
            </a:fld>
            <a:endParaRPr lang="en-US"/>
          </a:p>
        </p:txBody>
      </p:sp>
    </p:spTree>
    <p:extLst>
      <p:ext uri="{BB962C8B-B14F-4D97-AF65-F5344CB8AC3E}">
        <p14:creationId xmlns:p14="http://schemas.microsoft.com/office/powerpoint/2010/main" val="2495806496"/>
      </p:ext>
    </p:extLst>
  </p:cSld>
  <p:clrMapOvr>
    <a:masterClrMapping/>
  </p:clrMapOvr>
</p:sldLayout>
</file>

<file path=ppt/slideLayouts/slideLayout865.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quarter" idx="1"/>
          </p:nvPr>
        </p:nvSpPr>
        <p:spPr>
          <a:xfrm>
            <a:off x="6858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6858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Content Placeholder 5"/>
          <p:cNvSpPr>
            <a:spLocks noGrp="1"/>
          </p:cNvSpPr>
          <p:nvPr>
            <p:ph sz="quarter" idx="4"/>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94C04B50-37E3-C44F-8A3C-E0EECB2AD8EF}" type="slidenum">
              <a:rPr lang="en-US"/>
              <a:pPr>
                <a:defRPr/>
              </a:pPr>
              <a:t>‹#›</a:t>
            </a:fld>
            <a:endParaRPr lang="en-US"/>
          </a:p>
        </p:txBody>
      </p:sp>
    </p:spTree>
    <p:extLst>
      <p:ext uri="{BB962C8B-B14F-4D97-AF65-F5344CB8AC3E}">
        <p14:creationId xmlns:p14="http://schemas.microsoft.com/office/powerpoint/2010/main" val="684339096"/>
      </p:ext>
    </p:extLst>
  </p:cSld>
  <p:clrMapOvr>
    <a:masterClrMapping/>
  </p:clrMapOvr>
</p:sldLayout>
</file>

<file path=ppt/slideLayouts/slideLayout866.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Rectangle 4"/>
          <p:cNvSpPr>
            <a:spLocks noGrp="1" noChangeArrowheads="1"/>
          </p:cNvSpPr>
          <p:nvPr>
            <p:ph type="dt" sz="half" idx="10"/>
          </p:nvPr>
        </p:nvSpPr>
        <p:spPr/>
        <p:txBody>
          <a:bodyPr/>
          <a:lstStyle>
            <a:lvl1pPr algn="ctr">
              <a:defRPr/>
            </a:lvl1pPr>
          </a:lstStyle>
          <a:p>
            <a:pPr>
              <a:defRPr/>
            </a:pPr>
            <a:endParaRPr lang="en-US"/>
          </a:p>
        </p:txBody>
      </p:sp>
      <p:sp>
        <p:nvSpPr>
          <p:cNvPr id="7" name="Rectangle 5"/>
          <p:cNvSpPr>
            <a:spLocks noGrp="1" noChangeArrowheads="1"/>
          </p:cNvSpPr>
          <p:nvPr>
            <p:ph type="ftr" sz="quarter" idx="11"/>
          </p:nvPr>
        </p:nvSpPr>
        <p:spPr/>
        <p:txBody>
          <a:bodyPr/>
          <a:lstStyle>
            <a:lvl1pPr>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vl1pPr>
          </a:lstStyle>
          <a:p>
            <a:pPr>
              <a:defRPr/>
            </a:pPr>
            <a:fld id="{BFC77593-07CE-C543-8177-94D0EF123715}" type="slidenum">
              <a:rPr lang="en-US"/>
              <a:pPr>
                <a:defRPr/>
              </a:pPr>
              <a:t>‹#›</a:t>
            </a:fld>
            <a:endParaRPr lang="en-US"/>
          </a:p>
        </p:txBody>
      </p:sp>
    </p:spTree>
    <p:extLst>
      <p:ext uri="{BB962C8B-B14F-4D97-AF65-F5344CB8AC3E}">
        <p14:creationId xmlns:p14="http://schemas.microsoft.com/office/powerpoint/2010/main" val="3010225581"/>
      </p:ext>
    </p:extLst>
  </p:cSld>
  <p:clrMapOvr>
    <a:masterClrMapping/>
  </p:clrMapOvr>
</p:sldLayout>
</file>

<file path=ppt/slideLayouts/slideLayout86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Rectangle 2" descr="Canvas"/>
          <p:cNvSpPr>
            <a:spLocks noChangeArrowheads="1"/>
          </p:cNvSpPr>
          <p:nvPr/>
        </p:nvSpPr>
        <p:spPr bwMode="white">
          <a:xfrm>
            <a:off x="528638" y="201613"/>
            <a:ext cx="8397875" cy="6467475"/>
          </a:xfrm>
          <a:prstGeom prst="rect">
            <a:avLst/>
          </a:prstGeom>
          <a:blipFill dpi="0" rotWithShape="0">
            <a:blip r:embed="rId2"/>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kumimoji="1" lang="en-US">
              <a:solidFill>
                <a:srgbClr val="000000"/>
              </a:solidFill>
            </a:endParaRPr>
          </a:p>
        </p:txBody>
      </p:sp>
      <p:pic>
        <p:nvPicPr>
          <p:cNvPr id="5" name="Picture 3" descr="minispi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ltGray">
          <a:xfrm>
            <a:off x="0" y="50800"/>
            <a:ext cx="1181100" cy="42862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 name="Rectangle 4" descr="Canvas"/>
          <p:cNvSpPr>
            <a:spLocks noChangeArrowheads="1"/>
          </p:cNvSpPr>
          <p:nvPr/>
        </p:nvSpPr>
        <p:spPr bwMode="white">
          <a:xfrm>
            <a:off x="596900" y="4130675"/>
            <a:ext cx="1041400" cy="457200"/>
          </a:xfrm>
          <a:prstGeom prst="rect">
            <a:avLst/>
          </a:prstGeom>
          <a:blipFill dpi="0" rotWithShape="0">
            <a:blip r:embed="rId2"/>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kumimoji="1" lang="en-US">
              <a:solidFill>
                <a:srgbClr val="000000"/>
              </a:solidFill>
            </a:endParaRPr>
          </a:p>
        </p:txBody>
      </p:sp>
      <p:pic>
        <p:nvPicPr>
          <p:cNvPr id="7" name="Picture 5" descr="minispir"/>
          <p:cNvPicPr>
            <a:picLocks noChangeAspect="1" noChangeArrowheads="1"/>
          </p:cNvPicPr>
          <p:nvPr/>
        </p:nvPicPr>
        <p:blipFill>
          <a:blip r:embed="rId3">
            <a:extLst>
              <a:ext uri="{28A0092B-C50C-407E-A947-70E740481C1C}">
                <a14:useLocalDpi xmlns:a14="http://schemas.microsoft.com/office/drawing/2010/main" val="0"/>
              </a:ext>
            </a:extLst>
          </a:blip>
          <a:srcRect t="39999"/>
          <a:stretch>
            <a:fillRect/>
          </a:stretch>
        </p:blipFill>
        <p:spPr bwMode="ltGray">
          <a:xfrm>
            <a:off x="0" y="4222750"/>
            <a:ext cx="1181100" cy="25717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174" name="Rectangle 6"/>
          <p:cNvSpPr>
            <a:spLocks noGrp="1" noChangeArrowheads="1"/>
          </p:cNvSpPr>
          <p:nvPr>
            <p:ph type="ctrTitle"/>
          </p:nvPr>
        </p:nvSpPr>
        <p:spPr>
          <a:xfrm>
            <a:off x="914400" y="2057400"/>
            <a:ext cx="7721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7175" name="Rectangle 7"/>
          <p:cNvSpPr>
            <a:spLocks noGrp="1" noChangeArrowheads="1"/>
          </p:cNvSpPr>
          <p:nvPr>
            <p:ph type="subTitle" idx="1"/>
          </p:nvPr>
        </p:nvSpPr>
        <p:spPr>
          <a:xfrm>
            <a:off x="1625600" y="3886200"/>
            <a:ext cx="6400800" cy="1771650"/>
          </a:xfrm>
        </p:spPr>
        <p:txBody>
          <a:bodyPr/>
          <a:lstStyle>
            <a:lvl1pPr marL="0" indent="0" algn="ctr">
              <a:buFontTx/>
              <a:buNone/>
              <a:defRPr b="1" i="0">
                <a:latin typeface="Arial" panose="020B0604020202020204" pitchFamily="34" charset="0"/>
                <a:cs typeface="Arial" panose="020B0604020202020204" pitchFamily="34" charset="0"/>
              </a:defRPr>
            </a:lvl1pPr>
          </a:lstStyle>
          <a:p>
            <a:r>
              <a:rPr lang="en-US" dirty="0"/>
              <a:t>Click to edit Master subtitle style</a:t>
            </a:r>
          </a:p>
        </p:txBody>
      </p:sp>
      <p:sp>
        <p:nvSpPr>
          <p:cNvPr id="8" name="Rectangle 8"/>
          <p:cNvSpPr>
            <a:spLocks noGrp="1" noChangeArrowheads="1"/>
          </p:cNvSpPr>
          <p:nvPr>
            <p:ph type="dt" sz="quarter" idx="10"/>
          </p:nvPr>
        </p:nvSpPr>
        <p:spPr>
          <a:xfrm>
            <a:off x="1084263" y="6096000"/>
            <a:ext cx="1905000" cy="457200"/>
          </a:xfrm>
        </p:spPr>
        <p:txBody>
          <a:bodyPr/>
          <a:lstStyle>
            <a:lvl1pPr>
              <a:defRPr/>
            </a:lvl1pPr>
          </a:lstStyle>
          <a:p>
            <a:pPr>
              <a:defRPr/>
            </a:pPr>
            <a:endParaRPr lang="en-US">
              <a:solidFill>
                <a:srgbClr val="000000"/>
              </a:solidFill>
            </a:endParaRPr>
          </a:p>
        </p:txBody>
      </p:sp>
      <p:sp>
        <p:nvSpPr>
          <p:cNvPr id="9" name="Rectangle 9"/>
          <p:cNvSpPr>
            <a:spLocks noGrp="1" noChangeArrowheads="1"/>
          </p:cNvSpPr>
          <p:nvPr>
            <p:ph type="ftr" sz="quarter" idx="11"/>
          </p:nvPr>
        </p:nvSpPr>
        <p:spPr>
          <a:xfrm>
            <a:off x="3522663" y="6096000"/>
            <a:ext cx="2895600" cy="457200"/>
          </a:xfrm>
        </p:spPr>
        <p:txBody>
          <a:bodyPr/>
          <a:lstStyle>
            <a:lvl1pPr>
              <a:defRPr/>
            </a:lvl1pPr>
          </a:lstStyle>
          <a:p>
            <a:pPr>
              <a:defRPr/>
            </a:pPr>
            <a:endParaRPr lang="en-US">
              <a:solidFill>
                <a:srgbClr val="000000"/>
              </a:solidFill>
            </a:endParaRPr>
          </a:p>
        </p:txBody>
      </p:sp>
      <p:sp>
        <p:nvSpPr>
          <p:cNvPr id="10" name="Rectangle 10"/>
          <p:cNvSpPr>
            <a:spLocks noGrp="1" noChangeArrowheads="1"/>
          </p:cNvSpPr>
          <p:nvPr>
            <p:ph type="sldNum" sz="quarter" idx="12"/>
          </p:nvPr>
        </p:nvSpPr>
        <p:spPr>
          <a:xfrm>
            <a:off x="6951663" y="6096000"/>
            <a:ext cx="1905000" cy="457200"/>
          </a:xfrm>
        </p:spPr>
        <p:txBody>
          <a:bodyPr/>
          <a:lstStyle>
            <a:lvl1pPr>
              <a:defRPr/>
            </a:lvl1pPr>
          </a:lstStyle>
          <a:p>
            <a:pPr>
              <a:defRPr/>
            </a:pPr>
            <a:fld id="{E6832363-2F53-9849-A7AE-2143CF80A3DB}"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1563193486"/>
      </p:ext>
    </p:extLst>
  </p:cSld>
  <p:clrMapOvr>
    <a:masterClrMapping/>
  </p:clrMapOvr>
</p:sldLayout>
</file>

<file path=ppt/slideLayouts/slideLayout86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0"/>
          <p:cNvSpPr>
            <a:spLocks noGrp="1" noChangeArrowheads="1"/>
          </p:cNvSpPr>
          <p:nvPr>
            <p:ph type="sldNum" sz="quarter" idx="12"/>
          </p:nvPr>
        </p:nvSpPr>
        <p:spPr>
          <a:ln/>
        </p:spPr>
        <p:txBody>
          <a:bodyPr/>
          <a:lstStyle>
            <a:lvl1pPr>
              <a:defRPr/>
            </a:lvl1pPr>
          </a:lstStyle>
          <a:p>
            <a:pPr>
              <a:defRPr/>
            </a:pPr>
            <a:fld id="{A3088246-B328-2748-8C10-112C6CF93855}"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3865647432"/>
      </p:ext>
    </p:extLst>
  </p:cSld>
  <p:clrMapOvr>
    <a:masterClrMapping/>
  </p:clrMapOvr>
</p:sldLayout>
</file>

<file path=ppt/slideLayouts/slideLayout86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0"/>
          <p:cNvSpPr>
            <a:spLocks noGrp="1" noChangeArrowheads="1"/>
          </p:cNvSpPr>
          <p:nvPr>
            <p:ph type="sldNum" sz="quarter" idx="12"/>
          </p:nvPr>
        </p:nvSpPr>
        <p:spPr>
          <a:ln/>
        </p:spPr>
        <p:txBody>
          <a:bodyPr/>
          <a:lstStyle>
            <a:lvl1pPr>
              <a:defRPr/>
            </a:lvl1pPr>
          </a:lstStyle>
          <a:p>
            <a:pPr>
              <a:defRPr/>
            </a:pPr>
            <a:fld id="{F2D43FC8-5AF7-BB49-97B0-1BC74B4E6283}"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2371533687"/>
      </p:ext>
    </p:extLst>
  </p:cSld>
  <p:clrMapOvr>
    <a:masterClrMapping/>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1036"/>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5" name="Rectangle 1037"/>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1038"/>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CFF30BB3-AC92-2243-B623-DE6941B9234D}"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2850905189"/>
      </p:ext>
    </p:extLst>
  </p:cSld>
  <p:clrMapOvr>
    <a:masterClrMapping/>
  </p:clrMapOvr>
  <p:transition spd="slow">
    <p:dissolve/>
  </p:transition>
</p:sldLayout>
</file>

<file path=ppt/slideLayouts/slideLayout87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1066800" y="1752600"/>
            <a:ext cx="37338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953000" y="1752600"/>
            <a:ext cx="37338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10"/>
          <p:cNvSpPr>
            <a:spLocks noGrp="1" noChangeArrowheads="1"/>
          </p:cNvSpPr>
          <p:nvPr>
            <p:ph type="sldNum" sz="quarter" idx="12"/>
          </p:nvPr>
        </p:nvSpPr>
        <p:spPr>
          <a:ln/>
        </p:spPr>
        <p:txBody>
          <a:bodyPr/>
          <a:lstStyle>
            <a:lvl1pPr>
              <a:defRPr/>
            </a:lvl1pPr>
          </a:lstStyle>
          <a:p>
            <a:pPr>
              <a:defRPr/>
            </a:pPr>
            <a:fld id="{A7E40827-4B35-1147-AA2A-FEFABB6D956D}"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2876119285"/>
      </p:ext>
    </p:extLst>
  </p:cSld>
  <p:clrMapOvr>
    <a:masterClrMapping/>
  </p:clrMapOvr>
</p:sldLayout>
</file>

<file path=ppt/slideLayouts/slideLayout87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10"/>
          <p:cNvSpPr>
            <a:spLocks noGrp="1" noChangeArrowheads="1"/>
          </p:cNvSpPr>
          <p:nvPr>
            <p:ph type="sldNum" sz="quarter" idx="12"/>
          </p:nvPr>
        </p:nvSpPr>
        <p:spPr>
          <a:ln/>
        </p:spPr>
        <p:txBody>
          <a:bodyPr/>
          <a:lstStyle>
            <a:lvl1pPr>
              <a:defRPr/>
            </a:lvl1pPr>
          </a:lstStyle>
          <a:p>
            <a:pPr>
              <a:defRPr/>
            </a:pPr>
            <a:fld id="{FB161032-C23B-B342-9D8C-B9D4B6165159}"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2711207908"/>
      </p:ext>
    </p:extLst>
  </p:cSld>
  <p:clrMapOvr>
    <a:masterClrMapping/>
  </p:clrMapOvr>
</p:sldLayout>
</file>

<file path=ppt/slideLayouts/slideLayout87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10"/>
          <p:cNvSpPr>
            <a:spLocks noGrp="1" noChangeArrowheads="1"/>
          </p:cNvSpPr>
          <p:nvPr>
            <p:ph type="sldNum" sz="quarter" idx="12"/>
          </p:nvPr>
        </p:nvSpPr>
        <p:spPr>
          <a:ln/>
        </p:spPr>
        <p:txBody>
          <a:bodyPr/>
          <a:lstStyle>
            <a:lvl1pPr>
              <a:defRPr/>
            </a:lvl1pPr>
          </a:lstStyle>
          <a:p>
            <a:pPr>
              <a:defRPr/>
            </a:pPr>
            <a:fld id="{76EE3A35-4AE2-C847-8D4E-3A0E0731D004}"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3449095878"/>
      </p:ext>
    </p:extLst>
  </p:cSld>
  <p:clrMapOvr>
    <a:masterClrMapping/>
  </p:clrMapOvr>
</p:sldLayout>
</file>

<file path=ppt/slideLayouts/slideLayout87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10"/>
          <p:cNvSpPr>
            <a:spLocks noGrp="1" noChangeArrowheads="1"/>
          </p:cNvSpPr>
          <p:nvPr>
            <p:ph type="sldNum" sz="quarter" idx="12"/>
          </p:nvPr>
        </p:nvSpPr>
        <p:spPr>
          <a:ln/>
        </p:spPr>
        <p:txBody>
          <a:bodyPr/>
          <a:lstStyle>
            <a:lvl1pPr>
              <a:defRPr/>
            </a:lvl1pPr>
          </a:lstStyle>
          <a:p>
            <a:pPr>
              <a:defRPr/>
            </a:pPr>
            <a:fld id="{6B35E14C-9495-8C43-A58C-AA9546900566}"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1035992154"/>
      </p:ext>
    </p:extLst>
  </p:cSld>
  <p:clrMapOvr>
    <a:masterClrMapping/>
  </p:clrMapOvr>
</p:sldLayout>
</file>

<file path=ppt/slideLayouts/slideLayout87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10"/>
          <p:cNvSpPr>
            <a:spLocks noGrp="1" noChangeArrowheads="1"/>
          </p:cNvSpPr>
          <p:nvPr>
            <p:ph type="sldNum" sz="quarter" idx="12"/>
          </p:nvPr>
        </p:nvSpPr>
        <p:spPr>
          <a:ln/>
        </p:spPr>
        <p:txBody>
          <a:bodyPr/>
          <a:lstStyle>
            <a:lvl1pPr>
              <a:defRPr/>
            </a:lvl1pPr>
          </a:lstStyle>
          <a:p>
            <a:pPr>
              <a:defRPr/>
            </a:pPr>
            <a:fld id="{03842AE5-0050-8345-808D-712D3C8418E0}"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4037846501"/>
      </p:ext>
    </p:extLst>
  </p:cSld>
  <p:clrMapOvr>
    <a:masterClrMapping/>
  </p:clrMapOvr>
</p:sldLayout>
</file>

<file path=ppt/slideLayouts/slideLayout87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10"/>
          <p:cNvSpPr>
            <a:spLocks noGrp="1" noChangeArrowheads="1"/>
          </p:cNvSpPr>
          <p:nvPr>
            <p:ph type="sldNum" sz="quarter" idx="12"/>
          </p:nvPr>
        </p:nvSpPr>
        <p:spPr>
          <a:ln/>
        </p:spPr>
        <p:txBody>
          <a:bodyPr/>
          <a:lstStyle>
            <a:lvl1pPr>
              <a:defRPr/>
            </a:lvl1pPr>
          </a:lstStyle>
          <a:p>
            <a:pPr>
              <a:defRPr/>
            </a:pPr>
            <a:fld id="{49506D9F-0C84-C84A-BEEA-25FAA552E5B0}"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641816165"/>
      </p:ext>
    </p:extLst>
  </p:cSld>
  <p:clrMapOvr>
    <a:masterClrMapping/>
  </p:clrMapOvr>
</p:sldLayout>
</file>

<file path=ppt/slideLayouts/slideLayout87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0"/>
          <p:cNvSpPr>
            <a:spLocks noGrp="1" noChangeArrowheads="1"/>
          </p:cNvSpPr>
          <p:nvPr>
            <p:ph type="sldNum" sz="quarter" idx="12"/>
          </p:nvPr>
        </p:nvSpPr>
        <p:spPr>
          <a:ln/>
        </p:spPr>
        <p:txBody>
          <a:bodyPr/>
          <a:lstStyle>
            <a:lvl1pPr>
              <a:defRPr/>
            </a:lvl1pPr>
          </a:lstStyle>
          <a:p>
            <a:pPr>
              <a:defRPr/>
            </a:pPr>
            <a:fld id="{BAC1437D-36C4-274A-9798-E2D8B7D70D25}"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3757518306"/>
      </p:ext>
    </p:extLst>
  </p:cSld>
  <p:clrMapOvr>
    <a:masterClrMapping/>
  </p:clrMapOvr>
</p:sldLayout>
</file>

<file path=ppt/slideLayouts/slideLayout87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781800" y="381000"/>
            <a:ext cx="19050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1066800" y="381000"/>
            <a:ext cx="55626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0"/>
          <p:cNvSpPr>
            <a:spLocks noGrp="1" noChangeArrowheads="1"/>
          </p:cNvSpPr>
          <p:nvPr>
            <p:ph type="sldNum" sz="quarter" idx="12"/>
          </p:nvPr>
        </p:nvSpPr>
        <p:spPr>
          <a:ln/>
        </p:spPr>
        <p:txBody>
          <a:bodyPr/>
          <a:lstStyle>
            <a:lvl1pPr>
              <a:defRPr/>
            </a:lvl1pPr>
          </a:lstStyle>
          <a:p>
            <a:pPr>
              <a:defRPr/>
            </a:pPr>
            <a:fld id="{50F32A29-C767-DD4F-8D26-514F9A5FD91F}"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2886465211"/>
      </p:ext>
    </p:extLst>
  </p:cSld>
  <p:clrMapOvr>
    <a:masterClrMapping/>
  </p:clrMapOvr>
</p:sldLayout>
</file>

<file path=ppt/slideLayouts/slideLayout87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15E67026-492B-EC44-8B88-C42F494F6924}" type="datetimeFigureOut">
              <a:rPr lang="en-US" smtClean="0"/>
              <a:pPr>
                <a:defRPr/>
              </a:pPr>
              <a:t>2/15/24</a:t>
            </a:fld>
            <a:endParaRPr lang="en-US" dirty="0"/>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C52D8F7B-2FCF-5447-8DB4-6219DC8E1CE4}" type="slidenum">
              <a:rPr lang="en-US" smtClean="0"/>
              <a:pPr>
                <a:defRPr/>
              </a:pPr>
              <a:t>‹#›</a:t>
            </a:fld>
            <a:endParaRPr lang="en-US" dirty="0"/>
          </a:p>
        </p:txBody>
      </p:sp>
    </p:spTree>
    <p:extLst>
      <p:ext uri="{BB962C8B-B14F-4D97-AF65-F5344CB8AC3E}">
        <p14:creationId xmlns:p14="http://schemas.microsoft.com/office/powerpoint/2010/main" val="575467496"/>
      </p:ext>
    </p:extLst>
  </p:cSld>
  <p:clrMapOvr>
    <a:masterClrMapping/>
  </p:clrMapOvr>
</p:sldLayout>
</file>

<file path=ppt/slideLayouts/slideLayout87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7A7652E6-73AF-6D42-AA48-2463A5560065}" type="datetimeFigureOut">
              <a:rPr lang="en-US" smtClean="0"/>
              <a:pPr>
                <a:defRPr/>
              </a:pPr>
              <a:t>2/15/24</a:t>
            </a:fld>
            <a:endParaRPr lang="en-US" dirty="0"/>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E48A8590-9B50-3E49-BA0D-F43CF3DB51E0}" type="slidenum">
              <a:rPr lang="en-US" smtClean="0"/>
              <a:pPr>
                <a:defRPr/>
              </a:pPr>
              <a:t>‹#›</a:t>
            </a:fld>
            <a:endParaRPr lang="en-US" dirty="0"/>
          </a:p>
        </p:txBody>
      </p:sp>
    </p:spTree>
    <p:extLst>
      <p:ext uri="{BB962C8B-B14F-4D97-AF65-F5344CB8AC3E}">
        <p14:creationId xmlns:p14="http://schemas.microsoft.com/office/powerpoint/2010/main" val="1198721006"/>
      </p:ext>
    </p:extLst>
  </p:cSld>
  <p:clrMapOvr>
    <a:masterClrMapping/>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30725"/>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1036"/>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1037"/>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7" name="Rectangle 1038"/>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E865009A-6A41-1942-BD8D-CD5AB3A858C1}"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2663380025"/>
      </p:ext>
    </p:extLst>
  </p:cSld>
  <p:clrMapOvr>
    <a:masterClrMapping/>
  </p:clrMapOvr>
  <p:transition spd="slow">
    <p:dissolve/>
  </p:transition>
</p:sldLayout>
</file>

<file path=ppt/slideLayouts/slideLayout88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18332BAE-E9F1-734A-976D-58DD5C59622C}" type="datetimeFigureOut">
              <a:rPr lang="en-US" smtClean="0"/>
              <a:pPr>
                <a:defRPr/>
              </a:pPr>
              <a:t>2/15/24</a:t>
            </a:fld>
            <a:endParaRPr lang="en-US" dirty="0"/>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766E898E-E7D5-FD49-B7DC-0971726D0481}" type="slidenum">
              <a:rPr lang="en-US" smtClean="0"/>
              <a:pPr>
                <a:defRPr/>
              </a:pPr>
              <a:t>‹#›</a:t>
            </a:fld>
            <a:endParaRPr lang="en-US" dirty="0"/>
          </a:p>
        </p:txBody>
      </p:sp>
    </p:spTree>
    <p:extLst>
      <p:ext uri="{BB962C8B-B14F-4D97-AF65-F5344CB8AC3E}">
        <p14:creationId xmlns:p14="http://schemas.microsoft.com/office/powerpoint/2010/main" val="1107710226"/>
      </p:ext>
    </p:extLst>
  </p:cSld>
  <p:clrMapOvr>
    <a:masterClrMapping/>
  </p:clrMapOvr>
</p:sldLayout>
</file>

<file path=ppt/slideLayouts/slideLayout88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A42DF34E-C08B-BC4B-B4A8-3FF3D34F6A61}" type="datetimeFigureOut">
              <a:rPr lang="en-US" smtClean="0"/>
              <a:pPr>
                <a:defRPr/>
              </a:pPr>
              <a:t>2/15/24</a:t>
            </a:fld>
            <a:endParaRPr lang="en-US" dirty="0"/>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06114336-C556-AD4F-80E3-4891DB937912}" type="slidenum">
              <a:rPr lang="en-US" smtClean="0"/>
              <a:pPr>
                <a:defRPr/>
              </a:pPr>
              <a:t>‹#›</a:t>
            </a:fld>
            <a:endParaRPr lang="en-US" dirty="0"/>
          </a:p>
        </p:txBody>
      </p:sp>
    </p:spTree>
    <p:extLst>
      <p:ext uri="{BB962C8B-B14F-4D97-AF65-F5344CB8AC3E}">
        <p14:creationId xmlns:p14="http://schemas.microsoft.com/office/powerpoint/2010/main" val="395339936"/>
      </p:ext>
    </p:extLst>
  </p:cSld>
  <p:clrMapOvr>
    <a:masterClrMapping/>
  </p:clrMapOvr>
</p:sldLayout>
</file>

<file path=ppt/slideLayouts/slideLayout88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10330024-35D8-D94A-8999-7B7B6B51CA1B}" type="datetimeFigureOut">
              <a:rPr lang="en-US" smtClean="0"/>
              <a:pPr>
                <a:defRPr/>
              </a:pPr>
              <a:t>2/15/24</a:t>
            </a:fld>
            <a:endParaRPr lang="en-US" dirty="0"/>
          </a:p>
        </p:txBody>
      </p:sp>
      <p:sp>
        <p:nvSpPr>
          <p:cNvPr id="8"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9"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A9A045FC-3700-984A-B207-4D872868D8EA}" type="slidenum">
              <a:rPr lang="en-US" smtClean="0"/>
              <a:pPr>
                <a:defRPr/>
              </a:pPr>
              <a:t>‹#›</a:t>
            </a:fld>
            <a:endParaRPr lang="en-US" dirty="0"/>
          </a:p>
        </p:txBody>
      </p:sp>
    </p:spTree>
    <p:extLst>
      <p:ext uri="{BB962C8B-B14F-4D97-AF65-F5344CB8AC3E}">
        <p14:creationId xmlns:p14="http://schemas.microsoft.com/office/powerpoint/2010/main" val="2656652079"/>
      </p:ext>
    </p:extLst>
  </p:cSld>
  <p:clrMapOvr>
    <a:masterClrMapping/>
  </p:clrMapOvr>
</p:sldLayout>
</file>

<file path=ppt/slideLayouts/slideLayout88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905C3A14-E094-2A4E-8099-0EDC7438E730}" type="datetimeFigureOut">
              <a:rPr lang="en-US" smtClean="0"/>
              <a:pPr>
                <a:defRPr/>
              </a:pPr>
              <a:t>2/15/24</a:t>
            </a:fld>
            <a:endParaRPr lang="en-US" dirty="0"/>
          </a:p>
        </p:txBody>
      </p:sp>
      <p:sp>
        <p:nvSpPr>
          <p:cNvPr id="4"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5"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9BAE152D-FDAA-9E47-9A0E-2ED8E9B3CB27}" type="slidenum">
              <a:rPr lang="en-US" smtClean="0"/>
              <a:pPr>
                <a:defRPr/>
              </a:pPr>
              <a:t>‹#›</a:t>
            </a:fld>
            <a:endParaRPr lang="en-US" dirty="0"/>
          </a:p>
        </p:txBody>
      </p:sp>
    </p:spTree>
    <p:extLst>
      <p:ext uri="{BB962C8B-B14F-4D97-AF65-F5344CB8AC3E}">
        <p14:creationId xmlns:p14="http://schemas.microsoft.com/office/powerpoint/2010/main" val="604927724"/>
      </p:ext>
    </p:extLst>
  </p:cSld>
  <p:clrMapOvr>
    <a:masterClrMapping/>
  </p:clrMapOvr>
</p:sldLayout>
</file>

<file path=ppt/slideLayouts/slideLayout88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E3F908AB-5B50-4F49-94AA-220D160AA4F4}" type="datetimeFigureOut">
              <a:rPr lang="en-US" smtClean="0"/>
              <a:pPr>
                <a:defRPr/>
              </a:pPr>
              <a:t>2/15/24</a:t>
            </a:fld>
            <a:endParaRPr lang="en-US" dirty="0"/>
          </a:p>
        </p:txBody>
      </p:sp>
      <p:sp>
        <p:nvSpPr>
          <p:cNvPr id="3"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4"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18BB8D47-628B-824C-8574-3A1169235049}" type="slidenum">
              <a:rPr lang="en-US" smtClean="0"/>
              <a:pPr>
                <a:defRPr/>
              </a:pPr>
              <a:t>‹#›</a:t>
            </a:fld>
            <a:endParaRPr lang="en-US" dirty="0"/>
          </a:p>
        </p:txBody>
      </p:sp>
    </p:spTree>
    <p:extLst>
      <p:ext uri="{BB962C8B-B14F-4D97-AF65-F5344CB8AC3E}">
        <p14:creationId xmlns:p14="http://schemas.microsoft.com/office/powerpoint/2010/main" val="2488858496"/>
      </p:ext>
    </p:extLst>
  </p:cSld>
  <p:clrMapOvr>
    <a:masterClrMapping/>
  </p:clrMapOvr>
</p:sldLayout>
</file>

<file path=ppt/slideLayouts/slideLayout88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48366DE2-63B7-4041-8918-7F499461D365}" type="datetimeFigureOut">
              <a:rPr lang="en-US" smtClean="0"/>
              <a:pPr>
                <a:defRPr/>
              </a:pPr>
              <a:t>2/15/24</a:t>
            </a:fld>
            <a:endParaRPr lang="en-US" dirty="0"/>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6525CA73-0552-214B-B539-DF47D6D79F0D}" type="slidenum">
              <a:rPr lang="en-US" smtClean="0"/>
              <a:pPr>
                <a:defRPr/>
              </a:pPr>
              <a:t>‹#›</a:t>
            </a:fld>
            <a:endParaRPr lang="en-US" dirty="0"/>
          </a:p>
        </p:txBody>
      </p:sp>
    </p:spTree>
    <p:extLst>
      <p:ext uri="{BB962C8B-B14F-4D97-AF65-F5344CB8AC3E}">
        <p14:creationId xmlns:p14="http://schemas.microsoft.com/office/powerpoint/2010/main" val="3922997683"/>
      </p:ext>
    </p:extLst>
  </p:cSld>
  <p:clrMapOvr>
    <a:masterClrMapping/>
  </p:clrMapOvr>
</p:sldLayout>
</file>

<file path=ppt/slideLayouts/slideLayout88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FE8933BA-218B-C447-AF2D-4B676F47CDE7}" type="datetimeFigureOut">
              <a:rPr lang="en-US" smtClean="0"/>
              <a:pPr>
                <a:defRPr/>
              </a:pPr>
              <a:t>2/15/24</a:t>
            </a:fld>
            <a:endParaRPr lang="en-US" dirty="0"/>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6F44B108-CFD7-CE48-A9BB-702F622A5320}" type="slidenum">
              <a:rPr lang="en-US" smtClean="0"/>
              <a:pPr>
                <a:defRPr/>
              </a:pPr>
              <a:t>‹#›</a:t>
            </a:fld>
            <a:endParaRPr lang="en-US" dirty="0"/>
          </a:p>
        </p:txBody>
      </p:sp>
    </p:spTree>
    <p:extLst>
      <p:ext uri="{BB962C8B-B14F-4D97-AF65-F5344CB8AC3E}">
        <p14:creationId xmlns:p14="http://schemas.microsoft.com/office/powerpoint/2010/main" val="2740922311"/>
      </p:ext>
    </p:extLst>
  </p:cSld>
  <p:clrMapOvr>
    <a:masterClrMapping/>
  </p:clrMapOvr>
</p:sldLayout>
</file>

<file path=ppt/slideLayouts/slideLayout88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9DB22C59-F915-1047-9473-5D5FE98DF12C}" type="datetimeFigureOut">
              <a:rPr lang="en-US" smtClean="0"/>
              <a:pPr>
                <a:defRPr/>
              </a:pPr>
              <a:t>2/15/24</a:t>
            </a:fld>
            <a:endParaRPr lang="en-US" dirty="0"/>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E59E6DFA-5FBA-3043-9187-CA3798BD5BD7}" type="slidenum">
              <a:rPr lang="en-US" smtClean="0"/>
              <a:pPr>
                <a:defRPr/>
              </a:pPr>
              <a:t>‹#›</a:t>
            </a:fld>
            <a:endParaRPr lang="en-US" dirty="0"/>
          </a:p>
        </p:txBody>
      </p:sp>
    </p:spTree>
    <p:extLst>
      <p:ext uri="{BB962C8B-B14F-4D97-AF65-F5344CB8AC3E}">
        <p14:creationId xmlns:p14="http://schemas.microsoft.com/office/powerpoint/2010/main" val="3870410875"/>
      </p:ext>
    </p:extLst>
  </p:cSld>
  <p:clrMapOvr>
    <a:masterClrMapping/>
  </p:clrMapOvr>
</p:sldLayout>
</file>

<file path=ppt/slideLayouts/slideLayout88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E8CF1EB7-CA46-CA4B-BD9C-063522A155A6}" type="datetimeFigureOut">
              <a:rPr lang="en-US" smtClean="0"/>
              <a:pPr>
                <a:defRPr/>
              </a:pPr>
              <a:t>2/15/24</a:t>
            </a:fld>
            <a:endParaRPr lang="en-US" dirty="0"/>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3A81F1A0-283A-9E48-B9B5-B61800A6FBBD}" type="slidenum">
              <a:rPr lang="en-US" smtClean="0"/>
              <a:pPr>
                <a:defRPr/>
              </a:pPr>
              <a:t>‹#›</a:t>
            </a:fld>
            <a:endParaRPr lang="en-US" dirty="0"/>
          </a:p>
        </p:txBody>
      </p:sp>
    </p:spTree>
    <p:extLst>
      <p:ext uri="{BB962C8B-B14F-4D97-AF65-F5344CB8AC3E}">
        <p14:creationId xmlns:p14="http://schemas.microsoft.com/office/powerpoint/2010/main" val="3748776041"/>
      </p:ext>
    </p:extLst>
  </p:cSld>
  <p:clrMapOvr>
    <a:masterClrMapping/>
  </p:clrMapOvr>
</p:sldLayout>
</file>

<file path=ppt/slideLayouts/slideLayout889.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GB"/>
          </a:p>
        </p:txBody>
      </p:sp>
      <p:sp>
        <p:nvSpPr>
          <p:cNvPr id="3" name="Rectangle 5"/>
          <p:cNvSpPr>
            <a:spLocks noGrp="1" noChangeArrowheads="1"/>
          </p:cNvSpPr>
          <p:nvPr>
            <p:ph type="ftr" sz="quarter" idx="11"/>
          </p:nvPr>
        </p:nvSpPr>
        <p:spPr>
          <a:ln/>
        </p:spPr>
        <p:txBody>
          <a:bodyPr/>
          <a:lstStyle>
            <a:lvl1pPr>
              <a:defRPr/>
            </a:lvl1pPr>
          </a:lstStyle>
          <a:p>
            <a:pPr>
              <a:defRPr/>
            </a:pPr>
            <a:endParaRPr lang="en-GB"/>
          </a:p>
        </p:txBody>
      </p:sp>
      <p:sp>
        <p:nvSpPr>
          <p:cNvPr id="4" name="Rectangle 6"/>
          <p:cNvSpPr>
            <a:spLocks noGrp="1" noChangeArrowheads="1"/>
          </p:cNvSpPr>
          <p:nvPr>
            <p:ph type="sldNum" sz="quarter" idx="12"/>
          </p:nvPr>
        </p:nvSpPr>
        <p:spPr>
          <a:ln/>
        </p:spPr>
        <p:txBody>
          <a:bodyPr/>
          <a:lstStyle>
            <a:lvl1pPr>
              <a:defRPr/>
            </a:lvl1pPr>
          </a:lstStyle>
          <a:p>
            <a:pPr>
              <a:defRPr/>
            </a:pPr>
            <a:fld id="{80FC3FAF-B244-6D4C-B5D9-03DD2DB0B2EC}" type="slidenum">
              <a:rPr lang="en-GB"/>
              <a:pPr>
                <a:defRPr/>
              </a:pPr>
              <a:t>‹#›</a:t>
            </a:fld>
            <a:endParaRPr lang="en-GB"/>
          </a:p>
        </p:txBody>
      </p:sp>
    </p:spTree>
    <p:extLst>
      <p:ext uri="{BB962C8B-B14F-4D97-AF65-F5344CB8AC3E}">
        <p14:creationId xmlns:p14="http://schemas.microsoft.com/office/powerpoint/2010/main" val="3210114661"/>
      </p:ext>
    </p:extLst>
  </p:cSld>
  <p:clrMapOvr>
    <a:masterClrMapping/>
  </p:clrMapOvr>
</p:sldLayout>
</file>

<file path=ppt/slideLayouts/slideLayout8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1036"/>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8" name="Rectangle 1037"/>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9" name="Rectangle 1038"/>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B09D0FA7-80B4-2646-A739-DA4203AC08E9}"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2954329772"/>
      </p:ext>
    </p:extLst>
  </p:cSld>
  <p:clrMapOvr>
    <a:masterClrMapping/>
  </p:clrMapOvr>
  <p:transition spd="slow">
    <p:dissolve/>
  </p:transition>
</p:sldLayout>
</file>

<file path=ppt/slideLayouts/slideLayout890.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Rectangle 2" descr="Canvas"/>
          <p:cNvSpPr>
            <a:spLocks noChangeArrowheads="1"/>
          </p:cNvSpPr>
          <p:nvPr/>
        </p:nvSpPr>
        <p:spPr bwMode="white">
          <a:xfrm>
            <a:off x="528638" y="201613"/>
            <a:ext cx="8397875" cy="6467475"/>
          </a:xfrm>
          <a:prstGeom prst="rect">
            <a:avLst/>
          </a:prstGeom>
          <a:blipFill dpi="0" rotWithShape="0">
            <a:blip r:embed="rId2"/>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kumimoji="1" lang="en-US"/>
          </a:p>
        </p:txBody>
      </p:sp>
      <p:pic>
        <p:nvPicPr>
          <p:cNvPr id="5" name="Picture 3" descr="minispi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ltGray">
          <a:xfrm>
            <a:off x="0" y="50800"/>
            <a:ext cx="1181100" cy="42862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 name="Rectangle 4" descr="Canvas"/>
          <p:cNvSpPr>
            <a:spLocks noChangeArrowheads="1"/>
          </p:cNvSpPr>
          <p:nvPr/>
        </p:nvSpPr>
        <p:spPr bwMode="white">
          <a:xfrm>
            <a:off x="596900" y="4130675"/>
            <a:ext cx="1041400" cy="457200"/>
          </a:xfrm>
          <a:prstGeom prst="rect">
            <a:avLst/>
          </a:prstGeom>
          <a:blipFill dpi="0" rotWithShape="0">
            <a:blip r:embed="rId2"/>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kumimoji="1" lang="en-US"/>
          </a:p>
        </p:txBody>
      </p:sp>
      <p:pic>
        <p:nvPicPr>
          <p:cNvPr id="7" name="Picture 5" descr="minispir"/>
          <p:cNvPicPr>
            <a:picLocks noChangeAspect="1" noChangeArrowheads="1"/>
          </p:cNvPicPr>
          <p:nvPr/>
        </p:nvPicPr>
        <p:blipFill>
          <a:blip r:embed="rId3" cstate="screen">
            <a:extLst>
              <a:ext uri="{28A0092B-C50C-407E-A947-70E740481C1C}">
                <a14:useLocalDpi xmlns:a14="http://schemas.microsoft.com/office/drawing/2010/main"/>
              </a:ext>
            </a:extLst>
          </a:blip>
          <a:srcRect t="39999"/>
          <a:stretch>
            <a:fillRect/>
          </a:stretch>
        </p:blipFill>
        <p:spPr bwMode="ltGray">
          <a:xfrm>
            <a:off x="0" y="4222750"/>
            <a:ext cx="1181100" cy="25717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174" name="Rectangle 6"/>
          <p:cNvSpPr>
            <a:spLocks noGrp="1" noChangeArrowheads="1"/>
          </p:cNvSpPr>
          <p:nvPr>
            <p:ph type="ctrTitle"/>
          </p:nvPr>
        </p:nvSpPr>
        <p:spPr>
          <a:xfrm>
            <a:off x="914400" y="2057400"/>
            <a:ext cx="7721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7175" name="Rectangle 7"/>
          <p:cNvSpPr>
            <a:spLocks noGrp="1" noChangeArrowheads="1"/>
          </p:cNvSpPr>
          <p:nvPr>
            <p:ph type="subTitle" idx="1"/>
          </p:nvPr>
        </p:nvSpPr>
        <p:spPr>
          <a:xfrm>
            <a:off x="1625600" y="3886200"/>
            <a:ext cx="6400800" cy="1771650"/>
          </a:xfrm>
        </p:spPr>
        <p:txBody>
          <a:bodyPr/>
          <a:lstStyle>
            <a:lvl1pPr marL="0" indent="0" algn="ctr">
              <a:buFontTx/>
              <a:buNone/>
              <a:defRPr b="1" i="0">
                <a:latin typeface="Arial" panose="020B0604020202020204" pitchFamily="34" charset="0"/>
                <a:cs typeface="Arial" panose="020B0604020202020204" pitchFamily="34" charset="0"/>
              </a:defRPr>
            </a:lvl1pPr>
          </a:lstStyle>
          <a:p>
            <a:r>
              <a:rPr lang="en-US" dirty="0"/>
              <a:t>Click to edit Master subtitle style</a:t>
            </a:r>
          </a:p>
        </p:txBody>
      </p:sp>
      <p:sp>
        <p:nvSpPr>
          <p:cNvPr id="8" name="Rectangle 8"/>
          <p:cNvSpPr>
            <a:spLocks noGrp="1" noChangeArrowheads="1"/>
          </p:cNvSpPr>
          <p:nvPr>
            <p:ph type="dt" sz="quarter" idx="10"/>
          </p:nvPr>
        </p:nvSpPr>
        <p:spPr>
          <a:xfrm>
            <a:off x="1084263" y="6096000"/>
            <a:ext cx="1905000" cy="457200"/>
          </a:xfrm>
        </p:spPr>
        <p:txBody>
          <a:bodyPr/>
          <a:lstStyle>
            <a:lvl1pPr>
              <a:defRPr/>
            </a:lvl1pPr>
          </a:lstStyle>
          <a:p>
            <a:pPr>
              <a:defRPr/>
            </a:pPr>
            <a:endParaRPr lang="en-US"/>
          </a:p>
        </p:txBody>
      </p:sp>
      <p:sp>
        <p:nvSpPr>
          <p:cNvPr id="9" name="Rectangle 9"/>
          <p:cNvSpPr>
            <a:spLocks noGrp="1" noChangeArrowheads="1"/>
          </p:cNvSpPr>
          <p:nvPr>
            <p:ph type="ftr" sz="quarter" idx="11"/>
          </p:nvPr>
        </p:nvSpPr>
        <p:spPr>
          <a:xfrm>
            <a:off x="3522663" y="6096000"/>
            <a:ext cx="2895600" cy="457200"/>
          </a:xfrm>
        </p:spPr>
        <p:txBody>
          <a:bodyPr/>
          <a:lstStyle>
            <a:lvl1pPr>
              <a:defRPr/>
            </a:lvl1pPr>
          </a:lstStyle>
          <a:p>
            <a:pPr>
              <a:defRPr/>
            </a:pPr>
            <a:endParaRPr lang="en-US"/>
          </a:p>
        </p:txBody>
      </p:sp>
      <p:sp>
        <p:nvSpPr>
          <p:cNvPr id="10" name="Rectangle 10"/>
          <p:cNvSpPr>
            <a:spLocks noGrp="1" noChangeArrowheads="1"/>
          </p:cNvSpPr>
          <p:nvPr>
            <p:ph type="sldNum" sz="quarter" idx="12"/>
          </p:nvPr>
        </p:nvSpPr>
        <p:spPr>
          <a:xfrm>
            <a:off x="6951663" y="6096000"/>
            <a:ext cx="1905000" cy="457200"/>
          </a:xfrm>
        </p:spPr>
        <p:txBody>
          <a:bodyPr/>
          <a:lstStyle>
            <a:lvl1pPr>
              <a:defRPr/>
            </a:lvl1pPr>
          </a:lstStyle>
          <a:p>
            <a:pPr>
              <a:defRPr/>
            </a:pPr>
            <a:fld id="{E6832363-2F53-9849-A7AE-2143CF80A3DB}" type="slidenum">
              <a:rPr lang="en-US"/>
              <a:pPr>
                <a:defRPr/>
              </a:pPr>
              <a:t>‹#›</a:t>
            </a:fld>
            <a:endParaRPr lang="en-US"/>
          </a:p>
        </p:txBody>
      </p:sp>
    </p:spTree>
    <p:extLst>
      <p:ext uri="{BB962C8B-B14F-4D97-AF65-F5344CB8AC3E}">
        <p14:creationId xmlns:p14="http://schemas.microsoft.com/office/powerpoint/2010/main" val="3515825790"/>
      </p:ext>
    </p:extLst>
  </p:cSld>
  <p:clrMapOvr>
    <a:masterClrMapping/>
  </p:clrMapOvr>
</p:sldLayout>
</file>

<file path=ppt/slideLayouts/slideLayout89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p>
        </p:txBody>
      </p:sp>
      <p:sp>
        <p:nvSpPr>
          <p:cNvPr id="5" name="Rectangle 9"/>
          <p:cNvSpPr>
            <a:spLocks noGrp="1" noChangeArrowheads="1"/>
          </p:cNvSpPr>
          <p:nvPr>
            <p:ph type="ftr" sz="quarter" idx="11"/>
          </p:nvPr>
        </p:nvSpPr>
        <p:spPr>
          <a:ln/>
        </p:spPr>
        <p:txBody>
          <a:bodyPr/>
          <a:lstStyle>
            <a:lvl1pPr>
              <a:defRPr/>
            </a:lvl1pPr>
          </a:lstStyle>
          <a:p>
            <a:pPr>
              <a:defRPr/>
            </a:pPr>
            <a:endParaRPr lang="en-US"/>
          </a:p>
        </p:txBody>
      </p:sp>
      <p:sp>
        <p:nvSpPr>
          <p:cNvPr id="6" name="Rectangle 10"/>
          <p:cNvSpPr>
            <a:spLocks noGrp="1" noChangeArrowheads="1"/>
          </p:cNvSpPr>
          <p:nvPr>
            <p:ph type="sldNum" sz="quarter" idx="12"/>
          </p:nvPr>
        </p:nvSpPr>
        <p:spPr>
          <a:ln/>
        </p:spPr>
        <p:txBody>
          <a:bodyPr/>
          <a:lstStyle>
            <a:lvl1pPr>
              <a:defRPr/>
            </a:lvl1pPr>
          </a:lstStyle>
          <a:p>
            <a:pPr>
              <a:defRPr/>
            </a:pPr>
            <a:fld id="{A3088246-B328-2748-8C10-112C6CF93855}" type="slidenum">
              <a:rPr lang="en-US"/>
              <a:pPr>
                <a:defRPr/>
              </a:pPr>
              <a:t>‹#›</a:t>
            </a:fld>
            <a:endParaRPr lang="en-US"/>
          </a:p>
        </p:txBody>
      </p:sp>
    </p:spTree>
    <p:extLst>
      <p:ext uri="{BB962C8B-B14F-4D97-AF65-F5344CB8AC3E}">
        <p14:creationId xmlns:p14="http://schemas.microsoft.com/office/powerpoint/2010/main" val="610491361"/>
      </p:ext>
    </p:extLst>
  </p:cSld>
  <p:clrMapOvr>
    <a:masterClrMapping/>
  </p:clrMapOvr>
</p:sldLayout>
</file>

<file path=ppt/slideLayouts/slideLayout89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8"/>
          <p:cNvSpPr>
            <a:spLocks noGrp="1" noChangeArrowheads="1"/>
          </p:cNvSpPr>
          <p:nvPr>
            <p:ph type="dt" sz="half" idx="10"/>
          </p:nvPr>
        </p:nvSpPr>
        <p:spPr>
          <a:ln/>
        </p:spPr>
        <p:txBody>
          <a:bodyPr/>
          <a:lstStyle>
            <a:lvl1pPr>
              <a:defRPr/>
            </a:lvl1pPr>
          </a:lstStyle>
          <a:p>
            <a:pPr>
              <a:defRPr/>
            </a:pPr>
            <a:endParaRPr lang="en-US"/>
          </a:p>
        </p:txBody>
      </p:sp>
      <p:sp>
        <p:nvSpPr>
          <p:cNvPr id="5" name="Rectangle 9"/>
          <p:cNvSpPr>
            <a:spLocks noGrp="1" noChangeArrowheads="1"/>
          </p:cNvSpPr>
          <p:nvPr>
            <p:ph type="ftr" sz="quarter" idx="11"/>
          </p:nvPr>
        </p:nvSpPr>
        <p:spPr>
          <a:ln/>
        </p:spPr>
        <p:txBody>
          <a:bodyPr/>
          <a:lstStyle>
            <a:lvl1pPr>
              <a:defRPr/>
            </a:lvl1pPr>
          </a:lstStyle>
          <a:p>
            <a:pPr>
              <a:defRPr/>
            </a:pPr>
            <a:endParaRPr lang="en-US"/>
          </a:p>
        </p:txBody>
      </p:sp>
      <p:sp>
        <p:nvSpPr>
          <p:cNvPr id="6" name="Rectangle 10"/>
          <p:cNvSpPr>
            <a:spLocks noGrp="1" noChangeArrowheads="1"/>
          </p:cNvSpPr>
          <p:nvPr>
            <p:ph type="sldNum" sz="quarter" idx="12"/>
          </p:nvPr>
        </p:nvSpPr>
        <p:spPr>
          <a:ln/>
        </p:spPr>
        <p:txBody>
          <a:bodyPr/>
          <a:lstStyle>
            <a:lvl1pPr>
              <a:defRPr/>
            </a:lvl1pPr>
          </a:lstStyle>
          <a:p>
            <a:pPr>
              <a:defRPr/>
            </a:pPr>
            <a:fld id="{F2D43FC8-5AF7-BB49-97B0-1BC74B4E6283}" type="slidenum">
              <a:rPr lang="en-US"/>
              <a:pPr>
                <a:defRPr/>
              </a:pPr>
              <a:t>‹#›</a:t>
            </a:fld>
            <a:endParaRPr lang="en-US"/>
          </a:p>
        </p:txBody>
      </p:sp>
    </p:spTree>
    <p:extLst>
      <p:ext uri="{BB962C8B-B14F-4D97-AF65-F5344CB8AC3E}">
        <p14:creationId xmlns:p14="http://schemas.microsoft.com/office/powerpoint/2010/main" val="544150874"/>
      </p:ext>
    </p:extLst>
  </p:cSld>
  <p:clrMapOvr>
    <a:masterClrMapping/>
  </p:clrMapOvr>
</p:sldLayout>
</file>

<file path=ppt/slideLayouts/slideLayout89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1066800" y="1752600"/>
            <a:ext cx="37338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953000" y="1752600"/>
            <a:ext cx="37338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8"/>
          <p:cNvSpPr>
            <a:spLocks noGrp="1" noChangeArrowheads="1"/>
          </p:cNvSpPr>
          <p:nvPr>
            <p:ph type="dt" sz="half" idx="10"/>
          </p:nvPr>
        </p:nvSpPr>
        <p:spPr>
          <a:ln/>
        </p:spPr>
        <p:txBody>
          <a:bodyPr/>
          <a:lstStyle>
            <a:lvl1pPr>
              <a:defRPr/>
            </a:lvl1pPr>
          </a:lstStyle>
          <a:p>
            <a:pPr>
              <a:defRPr/>
            </a:pPr>
            <a:endParaRPr lang="en-US"/>
          </a:p>
        </p:txBody>
      </p:sp>
      <p:sp>
        <p:nvSpPr>
          <p:cNvPr id="6" name="Rectangle 9"/>
          <p:cNvSpPr>
            <a:spLocks noGrp="1" noChangeArrowheads="1"/>
          </p:cNvSpPr>
          <p:nvPr>
            <p:ph type="ftr" sz="quarter" idx="11"/>
          </p:nvPr>
        </p:nvSpPr>
        <p:spPr>
          <a:ln/>
        </p:spPr>
        <p:txBody>
          <a:bodyPr/>
          <a:lstStyle>
            <a:lvl1pPr>
              <a:defRPr/>
            </a:lvl1pPr>
          </a:lstStyle>
          <a:p>
            <a:pPr>
              <a:defRPr/>
            </a:pPr>
            <a:endParaRPr lang="en-US"/>
          </a:p>
        </p:txBody>
      </p:sp>
      <p:sp>
        <p:nvSpPr>
          <p:cNvPr id="7" name="Rectangle 10"/>
          <p:cNvSpPr>
            <a:spLocks noGrp="1" noChangeArrowheads="1"/>
          </p:cNvSpPr>
          <p:nvPr>
            <p:ph type="sldNum" sz="quarter" idx="12"/>
          </p:nvPr>
        </p:nvSpPr>
        <p:spPr>
          <a:ln/>
        </p:spPr>
        <p:txBody>
          <a:bodyPr/>
          <a:lstStyle>
            <a:lvl1pPr>
              <a:defRPr/>
            </a:lvl1pPr>
          </a:lstStyle>
          <a:p>
            <a:pPr>
              <a:defRPr/>
            </a:pPr>
            <a:fld id="{A7E40827-4B35-1147-AA2A-FEFABB6D956D}" type="slidenum">
              <a:rPr lang="en-US"/>
              <a:pPr>
                <a:defRPr/>
              </a:pPr>
              <a:t>‹#›</a:t>
            </a:fld>
            <a:endParaRPr lang="en-US"/>
          </a:p>
        </p:txBody>
      </p:sp>
    </p:spTree>
    <p:extLst>
      <p:ext uri="{BB962C8B-B14F-4D97-AF65-F5344CB8AC3E}">
        <p14:creationId xmlns:p14="http://schemas.microsoft.com/office/powerpoint/2010/main" val="2359035583"/>
      </p:ext>
    </p:extLst>
  </p:cSld>
  <p:clrMapOvr>
    <a:masterClrMapping/>
  </p:clrMapOvr>
</p:sldLayout>
</file>

<file path=ppt/slideLayouts/slideLayout89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8"/>
          <p:cNvSpPr>
            <a:spLocks noGrp="1" noChangeArrowheads="1"/>
          </p:cNvSpPr>
          <p:nvPr>
            <p:ph type="dt" sz="half" idx="10"/>
          </p:nvPr>
        </p:nvSpPr>
        <p:spPr>
          <a:ln/>
        </p:spPr>
        <p:txBody>
          <a:bodyPr/>
          <a:lstStyle>
            <a:lvl1pPr>
              <a:defRPr/>
            </a:lvl1pPr>
          </a:lstStyle>
          <a:p>
            <a:pPr>
              <a:defRPr/>
            </a:pPr>
            <a:endParaRPr lang="en-US"/>
          </a:p>
        </p:txBody>
      </p:sp>
      <p:sp>
        <p:nvSpPr>
          <p:cNvPr id="8" name="Rectangle 9"/>
          <p:cNvSpPr>
            <a:spLocks noGrp="1" noChangeArrowheads="1"/>
          </p:cNvSpPr>
          <p:nvPr>
            <p:ph type="ftr" sz="quarter" idx="11"/>
          </p:nvPr>
        </p:nvSpPr>
        <p:spPr>
          <a:ln/>
        </p:spPr>
        <p:txBody>
          <a:bodyPr/>
          <a:lstStyle>
            <a:lvl1pPr>
              <a:defRPr/>
            </a:lvl1pPr>
          </a:lstStyle>
          <a:p>
            <a:pPr>
              <a:defRPr/>
            </a:pPr>
            <a:endParaRPr lang="en-US"/>
          </a:p>
        </p:txBody>
      </p:sp>
      <p:sp>
        <p:nvSpPr>
          <p:cNvPr id="9" name="Rectangle 10"/>
          <p:cNvSpPr>
            <a:spLocks noGrp="1" noChangeArrowheads="1"/>
          </p:cNvSpPr>
          <p:nvPr>
            <p:ph type="sldNum" sz="quarter" idx="12"/>
          </p:nvPr>
        </p:nvSpPr>
        <p:spPr>
          <a:ln/>
        </p:spPr>
        <p:txBody>
          <a:bodyPr/>
          <a:lstStyle>
            <a:lvl1pPr>
              <a:defRPr/>
            </a:lvl1pPr>
          </a:lstStyle>
          <a:p>
            <a:pPr>
              <a:defRPr/>
            </a:pPr>
            <a:fld id="{FB161032-C23B-B342-9D8C-B9D4B6165159}" type="slidenum">
              <a:rPr lang="en-US"/>
              <a:pPr>
                <a:defRPr/>
              </a:pPr>
              <a:t>‹#›</a:t>
            </a:fld>
            <a:endParaRPr lang="en-US"/>
          </a:p>
        </p:txBody>
      </p:sp>
    </p:spTree>
    <p:extLst>
      <p:ext uri="{BB962C8B-B14F-4D97-AF65-F5344CB8AC3E}">
        <p14:creationId xmlns:p14="http://schemas.microsoft.com/office/powerpoint/2010/main" val="1600165544"/>
      </p:ext>
    </p:extLst>
  </p:cSld>
  <p:clrMapOvr>
    <a:masterClrMapping/>
  </p:clrMapOvr>
</p:sldLayout>
</file>

<file path=ppt/slideLayouts/slideLayout89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8"/>
          <p:cNvSpPr>
            <a:spLocks noGrp="1" noChangeArrowheads="1"/>
          </p:cNvSpPr>
          <p:nvPr>
            <p:ph type="dt" sz="half" idx="10"/>
          </p:nvPr>
        </p:nvSpPr>
        <p:spPr>
          <a:ln/>
        </p:spPr>
        <p:txBody>
          <a:bodyPr/>
          <a:lstStyle>
            <a:lvl1pPr>
              <a:defRPr/>
            </a:lvl1pPr>
          </a:lstStyle>
          <a:p>
            <a:pPr>
              <a:defRPr/>
            </a:pPr>
            <a:endParaRPr lang="en-US"/>
          </a:p>
        </p:txBody>
      </p:sp>
      <p:sp>
        <p:nvSpPr>
          <p:cNvPr id="4" name="Rectangle 9"/>
          <p:cNvSpPr>
            <a:spLocks noGrp="1" noChangeArrowheads="1"/>
          </p:cNvSpPr>
          <p:nvPr>
            <p:ph type="ftr" sz="quarter" idx="11"/>
          </p:nvPr>
        </p:nvSpPr>
        <p:spPr>
          <a:ln/>
        </p:spPr>
        <p:txBody>
          <a:bodyPr/>
          <a:lstStyle>
            <a:lvl1pPr>
              <a:defRPr/>
            </a:lvl1pPr>
          </a:lstStyle>
          <a:p>
            <a:pPr>
              <a:defRPr/>
            </a:pPr>
            <a:endParaRPr lang="en-US"/>
          </a:p>
        </p:txBody>
      </p:sp>
      <p:sp>
        <p:nvSpPr>
          <p:cNvPr id="5" name="Rectangle 10"/>
          <p:cNvSpPr>
            <a:spLocks noGrp="1" noChangeArrowheads="1"/>
          </p:cNvSpPr>
          <p:nvPr>
            <p:ph type="sldNum" sz="quarter" idx="12"/>
          </p:nvPr>
        </p:nvSpPr>
        <p:spPr>
          <a:ln/>
        </p:spPr>
        <p:txBody>
          <a:bodyPr/>
          <a:lstStyle>
            <a:lvl1pPr>
              <a:defRPr/>
            </a:lvl1pPr>
          </a:lstStyle>
          <a:p>
            <a:pPr>
              <a:defRPr/>
            </a:pPr>
            <a:fld id="{76EE3A35-4AE2-C847-8D4E-3A0E0731D004}" type="slidenum">
              <a:rPr lang="en-US"/>
              <a:pPr>
                <a:defRPr/>
              </a:pPr>
              <a:t>‹#›</a:t>
            </a:fld>
            <a:endParaRPr lang="en-US"/>
          </a:p>
        </p:txBody>
      </p:sp>
    </p:spTree>
    <p:extLst>
      <p:ext uri="{BB962C8B-B14F-4D97-AF65-F5344CB8AC3E}">
        <p14:creationId xmlns:p14="http://schemas.microsoft.com/office/powerpoint/2010/main" val="874437269"/>
      </p:ext>
    </p:extLst>
  </p:cSld>
  <p:clrMapOvr>
    <a:masterClrMapping/>
  </p:clrMapOvr>
</p:sldLayout>
</file>

<file path=ppt/slideLayouts/slideLayout89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8"/>
          <p:cNvSpPr>
            <a:spLocks noGrp="1" noChangeArrowheads="1"/>
          </p:cNvSpPr>
          <p:nvPr>
            <p:ph type="dt" sz="half" idx="10"/>
          </p:nvPr>
        </p:nvSpPr>
        <p:spPr>
          <a:ln/>
        </p:spPr>
        <p:txBody>
          <a:bodyPr/>
          <a:lstStyle>
            <a:lvl1pPr>
              <a:defRPr/>
            </a:lvl1pPr>
          </a:lstStyle>
          <a:p>
            <a:pPr>
              <a:defRPr/>
            </a:pPr>
            <a:endParaRPr lang="en-US"/>
          </a:p>
        </p:txBody>
      </p:sp>
      <p:sp>
        <p:nvSpPr>
          <p:cNvPr id="3" name="Rectangle 9"/>
          <p:cNvSpPr>
            <a:spLocks noGrp="1" noChangeArrowheads="1"/>
          </p:cNvSpPr>
          <p:nvPr>
            <p:ph type="ftr" sz="quarter" idx="11"/>
          </p:nvPr>
        </p:nvSpPr>
        <p:spPr>
          <a:ln/>
        </p:spPr>
        <p:txBody>
          <a:bodyPr/>
          <a:lstStyle>
            <a:lvl1pPr>
              <a:defRPr/>
            </a:lvl1pPr>
          </a:lstStyle>
          <a:p>
            <a:pPr>
              <a:defRPr/>
            </a:pPr>
            <a:endParaRPr lang="en-US"/>
          </a:p>
        </p:txBody>
      </p:sp>
      <p:sp>
        <p:nvSpPr>
          <p:cNvPr id="4" name="Rectangle 10"/>
          <p:cNvSpPr>
            <a:spLocks noGrp="1" noChangeArrowheads="1"/>
          </p:cNvSpPr>
          <p:nvPr>
            <p:ph type="sldNum" sz="quarter" idx="12"/>
          </p:nvPr>
        </p:nvSpPr>
        <p:spPr>
          <a:ln/>
        </p:spPr>
        <p:txBody>
          <a:bodyPr/>
          <a:lstStyle>
            <a:lvl1pPr>
              <a:defRPr/>
            </a:lvl1pPr>
          </a:lstStyle>
          <a:p>
            <a:pPr>
              <a:defRPr/>
            </a:pPr>
            <a:fld id="{6B35E14C-9495-8C43-A58C-AA9546900566}" type="slidenum">
              <a:rPr lang="en-US"/>
              <a:pPr>
                <a:defRPr/>
              </a:pPr>
              <a:t>‹#›</a:t>
            </a:fld>
            <a:endParaRPr lang="en-US"/>
          </a:p>
        </p:txBody>
      </p:sp>
    </p:spTree>
    <p:extLst>
      <p:ext uri="{BB962C8B-B14F-4D97-AF65-F5344CB8AC3E}">
        <p14:creationId xmlns:p14="http://schemas.microsoft.com/office/powerpoint/2010/main" val="1132866818"/>
      </p:ext>
    </p:extLst>
  </p:cSld>
  <p:clrMapOvr>
    <a:masterClrMapping/>
  </p:clrMapOvr>
</p:sldLayout>
</file>

<file path=ppt/slideLayouts/slideLayout89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p>
        </p:txBody>
      </p:sp>
      <p:sp>
        <p:nvSpPr>
          <p:cNvPr id="6" name="Rectangle 9"/>
          <p:cNvSpPr>
            <a:spLocks noGrp="1" noChangeArrowheads="1"/>
          </p:cNvSpPr>
          <p:nvPr>
            <p:ph type="ftr" sz="quarter" idx="11"/>
          </p:nvPr>
        </p:nvSpPr>
        <p:spPr>
          <a:ln/>
        </p:spPr>
        <p:txBody>
          <a:bodyPr/>
          <a:lstStyle>
            <a:lvl1pPr>
              <a:defRPr/>
            </a:lvl1pPr>
          </a:lstStyle>
          <a:p>
            <a:pPr>
              <a:defRPr/>
            </a:pPr>
            <a:endParaRPr lang="en-US"/>
          </a:p>
        </p:txBody>
      </p:sp>
      <p:sp>
        <p:nvSpPr>
          <p:cNvPr id="7" name="Rectangle 10"/>
          <p:cNvSpPr>
            <a:spLocks noGrp="1" noChangeArrowheads="1"/>
          </p:cNvSpPr>
          <p:nvPr>
            <p:ph type="sldNum" sz="quarter" idx="12"/>
          </p:nvPr>
        </p:nvSpPr>
        <p:spPr>
          <a:ln/>
        </p:spPr>
        <p:txBody>
          <a:bodyPr/>
          <a:lstStyle>
            <a:lvl1pPr>
              <a:defRPr/>
            </a:lvl1pPr>
          </a:lstStyle>
          <a:p>
            <a:pPr>
              <a:defRPr/>
            </a:pPr>
            <a:fld id="{03842AE5-0050-8345-808D-712D3C8418E0}" type="slidenum">
              <a:rPr lang="en-US"/>
              <a:pPr>
                <a:defRPr/>
              </a:pPr>
              <a:t>‹#›</a:t>
            </a:fld>
            <a:endParaRPr lang="en-US"/>
          </a:p>
        </p:txBody>
      </p:sp>
    </p:spTree>
    <p:extLst>
      <p:ext uri="{BB962C8B-B14F-4D97-AF65-F5344CB8AC3E}">
        <p14:creationId xmlns:p14="http://schemas.microsoft.com/office/powerpoint/2010/main" val="43942511"/>
      </p:ext>
    </p:extLst>
  </p:cSld>
  <p:clrMapOvr>
    <a:masterClrMapping/>
  </p:clrMapOvr>
</p:sldLayout>
</file>

<file path=ppt/slideLayouts/slideLayout89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p>
        </p:txBody>
      </p:sp>
      <p:sp>
        <p:nvSpPr>
          <p:cNvPr id="6" name="Rectangle 9"/>
          <p:cNvSpPr>
            <a:spLocks noGrp="1" noChangeArrowheads="1"/>
          </p:cNvSpPr>
          <p:nvPr>
            <p:ph type="ftr" sz="quarter" idx="11"/>
          </p:nvPr>
        </p:nvSpPr>
        <p:spPr>
          <a:ln/>
        </p:spPr>
        <p:txBody>
          <a:bodyPr/>
          <a:lstStyle>
            <a:lvl1pPr>
              <a:defRPr/>
            </a:lvl1pPr>
          </a:lstStyle>
          <a:p>
            <a:pPr>
              <a:defRPr/>
            </a:pPr>
            <a:endParaRPr lang="en-US"/>
          </a:p>
        </p:txBody>
      </p:sp>
      <p:sp>
        <p:nvSpPr>
          <p:cNvPr id="7" name="Rectangle 10"/>
          <p:cNvSpPr>
            <a:spLocks noGrp="1" noChangeArrowheads="1"/>
          </p:cNvSpPr>
          <p:nvPr>
            <p:ph type="sldNum" sz="quarter" idx="12"/>
          </p:nvPr>
        </p:nvSpPr>
        <p:spPr>
          <a:ln/>
        </p:spPr>
        <p:txBody>
          <a:bodyPr/>
          <a:lstStyle>
            <a:lvl1pPr>
              <a:defRPr/>
            </a:lvl1pPr>
          </a:lstStyle>
          <a:p>
            <a:pPr>
              <a:defRPr/>
            </a:pPr>
            <a:fld id="{49506D9F-0C84-C84A-BEEA-25FAA552E5B0}" type="slidenum">
              <a:rPr lang="en-US"/>
              <a:pPr>
                <a:defRPr/>
              </a:pPr>
              <a:t>‹#›</a:t>
            </a:fld>
            <a:endParaRPr lang="en-US"/>
          </a:p>
        </p:txBody>
      </p:sp>
    </p:spTree>
    <p:extLst>
      <p:ext uri="{BB962C8B-B14F-4D97-AF65-F5344CB8AC3E}">
        <p14:creationId xmlns:p14="http://schemas.microsoft.com/office/powerpoint/2010/main" val="2147712537"/>
      </p:ext>
    </p:extLst>
  </p:cSld>
  <p:clrMapOvr>
    <a:masterClrMapping/>
  </p:clrMapOvr>
</p:sldLayout>
</file>

<file path=ppt/slideLayouts/slideLayout89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p>
        </p:txBody>
      </p:sp>
      <p:sp>
        <p:nvSpPr>
          <p:cNvPr id="5" name="Rectangle 9"/>
          <p:cNvSpPr>
            <a:spLocks noGrp="1" noChangeArrowheads="1"/>
          </p:cNvSpPr>
          <p:nvPr>
            <p:ph type="ftr" sz="quarter" idx="11"/>
          </p:nvPr>
        </p:nvSpPr>
        <p:spPr>
          <a:ln/>
        </p:spPr>
        <p:txBody>
          <a:bodyPr/>
          <a:lstStyle>
            <a:lvl1pPr>
              <a:defRPr/>
            </a:lvl1pPr>
          </a:lstStyle>
          <a:p>
            <a:pPr>
              <a:defRPr/>
            </a:pPr>
            <a:endParaRPr lang="en-US"/>
          </a:p>
        </p:txBody>
      </p:sp>
      <p:sp>
        <p:nvSpPr>
          <p:cNvPr id="6" name="Rectangle 10"/>
          <p:cNvSpPr>
            <a:spLocks noGrp="1" noChangeArrowheads="1"/>
          </p:cNvSpPr>
          <p:nvPr>
            <p:ph type="sldNum" sz="quarter" idx="12"/>
          </p:nvPr>
        </p:nvSpPr>
        <p:spPr>
          <a:ln/>
        </p:spPr>
        <p:txBody>
          <a:bodyPr/>
          <a:lstStyle>
            <a:lvl1pPr>
              <a:defRPr/>
            </a:lvl1pPr>
          </a:lstStyle>
          <a:p>
            <a:pPr>
              <a:defRPr/>
            </a:pPr>
            <a:fld id="{BAC1437D-36C4-274A-9798-E2D8B7D70D25}" type="slidenum">
              <a:rPr lang="en-US"/>
              <a:pPr>
                <a:defRPr/>
              </a:pPr>
              <a:t>‹#›</a:t>
            </a:fld>
            <a:endParaRPr lang="en-US"/>
          </a:p>
        </p:txBody>
      </p:sp>
    </p:spTree>
    <p:extLst>
      <p:ext uri="{BB962C8B-B14F-4D97-AF65-F5344CB8AC3E}">
        <p14:creationId xmlns:p14="http://schemas.microsoft.com/office/powerpoint/2010/main" val="1540720207"/>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88D8F855-A994-7F47-89C6-145F3C0CDBEB}" type="slidenum">
              <a:rPr lang="en-US"/>
              <a:pPr>
                <a:defRPr/>
              </a:pPr>
              <a:t>‹#›</a:t>
            </a:fld>
            <a:endParaRPr lang="en-US"/>
          </a:p>
        </p:txBody>
      </p:sp>
    </p:spTree>
    <p:extLst>
      <p:ext uri="{BB962C8B-B14F-4D97-AF65-F5344CB8AC3E}">
        <p14:creationId xmlns:p14="http://schemas.microsoft.com/office/powerpoint/2010/main" val="3916065123"/>
      </p:ext>
    </p:extLst>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1036"/>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4" name="Rectangle 1037"/>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5" name="Rectangle 1038"/>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EE591D3B-23FE-3243-9F49-066617DADB56}"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1387533841"/>
      </p:ext>
    </p:extLst>
  </p:cSld>
  <p:clrMapOvr>
    <a:masterClrMapping/>
  </p:clrMapOvr>
  <p:transition spd="slow">
    <p:dissolve/>
  </p:transition>
</p:sldLayout>
</file>

<file path=ppt/slideLayouts/slideLayout90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781800" y="381000"/>
            <a:ext cx="19050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1066800" y="381000"/>
            <a:ext cx="55626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p>
        </p:txBody>
      </p:sp>
      <p:sp>
        <p:nvSpPr>
          <p:cNvPr id="5" name="Rectangle 9"/>
          <p:cNvSpPr>
            <a:spLocks noGrp="1" noChangeArrowheads="1"/>
          </p:cNvSpPr>
          <p:nvPr>
            <p:ph type="ftr" sz="quarter" idx="11"/>
          </p:nvPr>
        </p:nvSpPr>
        <p:spPr>
          <a:ln/>
        </p:spPr>
        <p:txBody>
          <a:bodyPr/>
          <a:lstStyle>
            <a:lvl1pPr>
              <a:defRPr/>
            </a:lvl1pPr>
          </a:lstStyle>
          <a:p>
            <a:pPr>
              <a:defRPr/>
            </a:pPr>
            <a:endParaRPr lang="en-US"/>
          </a:p>
        </p:txBody>
      </p:sp>
      <p:sp>
        <p:nvSpPr>
          <p:cNvPr id="6" name="Rectangle 10"/>
          <p:cNvSpPr>
            <a:spLocks noGrp="1" noChangeArrowheads="1"/>
          </p:cNvSpPr>
          <p:nvPr>
            <p:ph type="sldNum" sz="quarter" idx="12"/>
          </p:nvPr>
        </p:nvSpPr>
        <p:spPr>
          <a:ln/>
        </p:spPr>
        <p:txBody>
          <a:bodyPr/>
          <a:lstStyle>
            <a:lvl1pPr>
              <a:defRPr/>
            </a:lvl1pPr>
          </a:lstStyle>
          <a:p>
            <a:pPr>
              <a:defRPr/>
            </a:pPr>
            <a:fld id="{50F32A29-C767-DD4F-8D26-514F9A5FD91F}" type="slidenum">
              <a:rPr lang="en-US"/>
              <a:pPr>
                <a:defRPr/>
              </a:pPr>
              <a:t>‹#›</a:t>
            </a:fld>
            <a:endParaRPr lang="en-US"/>
          </a:p>
        </p:txBody>
      </p:sp>
    </p:spTree>
    <p:extLst>
      <p:ext uri="{BB962C8B-B14F-4D97-AF65-F5344CB8AC3E}">
        <p14:creationId xmlns:p14="http://schemas.microsoft.com/office/powerpoint/2010/main" val="4221989021"/>
      </p:ext>
    </p:extLst>
  </p:cSld>
  <p:clrMapOvr>
    <a:masterClrMapping/>
  </p:clrMapOvr>
</p:sldLayout>
</file>

<file path=ppt/slideLayouts/slideLayout90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b="1" i="0">
                <a:latin typeface="Arial" panose="020B0604020202020204" pitchFamily="34" charset="0"/>
              </a:defRPr>
            </a:lvl1pPr>
          </a:lstStyle>
          <a:p>
            <a:r>
              <a:rPr lang="en-US" dirty="0"/>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b="1" i="0">
                <a:latin typeface="Arial" panose="020B0604020202020204" pitchFamily="34" charset="0"/>
              </a:defRPr>
            </a:lvl1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0AD5581-AABA-1A4D-B3F3-F0CFB5F3966E}"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999063789"/>
      </p:ext>
    </p:extLst>
  </p:cSld>
  <p:clrMapOvr>
    <a:masterClrMapping/>
  </p:clrMapOvr>
</p:sldLayout>
</file>

<file path=ppt/slideLayouts/slideLayout90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5EAC4BD-F32D-D849-9529-81AF48F8E657}"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708232827"/>
      </p:ext>
    </p:extLst>
  </p:cSld>
  <p:clrMapOvr>
    <a:masterClrMapping/>
  </p:clrMapOvr>
</p:sldLayout>
</file>

<file path=ppt/slideLayouts/slideLayout90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14A15291-1B79-9848-83B1-CEB2D66DF02C}"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587986109"/>
      </p:ext>
    </p:extLst>
  </p:cSld>
  <p:clrMapOvr>
    <a:masterClrMapping/>
  </p:clrMapOvr>
</p:sldLayout>
</file>

<file path=ppt/slideLayouts/slideLayout90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B4F915A0-A46E-0947-9F79-64D1FAD6A578}"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4010699855"/>
      </p:ext>
    </p:extLst>
  </p:cSld>
  <p:clrMapOvr>
    <a:masterClrMapping/>
  </p:clrMapOvr>
</p:sldLayout>
</file>

<file path=ppt/slideLayouts/slideLayout90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08A3DB5-9CF4-DD43-AFB3-7470F489FE6E}"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859328254"/>
      </p:ext>
    </p:extLst>
  </p:cSld>
  <p:clrMapOvr>
    <a:masterClrMapping/>
  </p:clrMapOvr>
</p:sldLayout>
</file>

<file path=ppt/slideLayouts/slideLayout90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567B14B8-BA56-F948-9084-B337A3682571}"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604098558"/>
      </p:ext>
    </p:extLst>
  </p:cSld>
  <p:clrMapOvr>
    <a:masterClrMapping/>
  </p:clrMapOvr>
</p:sldLayout>
</file>

<file path=ppt/slideLayouts/slideLayout90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A8F25A4E-CABA-CB4D-ADBC-39689D520ED1}"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708596832"/>
      </p:ext>
    </p:extLst>
  </p:cSld>
  <p:clrMapOvr>
    <a:masterClrMapping/>
  </p:clrMapOvr>
</p:sldLayout>
</file>

<file path=ppt/slideLayouts/slideLayout90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9AEDE246-E706-244D-8971-79A1FCC360F6}"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726969793"/>
      </p:ext>
    </p:extLst>
  </p:cSld>
  <p:clrMapOvr>
    <a:masterClrMapping/>
  </p:clrMapOvr>
</p:sldLayout>
</file>

<file path=ppt/slideLayouts/slideLayout90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AAFA1237-4D45-ED46-B570-EAF8A38231EB}"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801859332"/>
      </p:ext>
    </p:extLst>
  </p:cSld>
  <p:clrMapOvr>
    <a:masterClrMapping/>
  </p:clrMapOvr>
</p:sldLayout>
</file>

<file path=ppt/slideLayouts/slideLayout9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36"/>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3" name="Rectangle 1037"/>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4" name="Rectangle 1038"/>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42CF59D7-D47F-594C-8557-ABA7C0724189}"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3615053008"/>
      </p:ext>
    </p:extLst>
  </p:cSld>
  <p:clrMapOvr>
    <a:masterClrMapping/>
  </p:clrMapOvr>
  <p:transition spd="slow">
    <p:dissolve/>
  </p:transition>
</p:sldLayout>
</file>

<file path=ppt/slideLayouts/slideLayout9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DF8CDB32-17B1-1B47-8E90-2F0ACB2C0977}"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98701463"/>
      </p:ext>
    </p:extLst>
  </p:cSld>
  <p:clrMapOvr>
    <a:masterClrMapping/>
  </p:clrMapOvr>
</p:sldLayout>
</file>

<file path=ppt/slideLayouts/slideLayout9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D2D32E8F-AD95-9A45-A1DE-9E49789BCF1D}"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203884233"/>
      </p:ext>
    </p:extLst>
  </p:cSld>
  <p:clrMapOvr>
    <a:masterClrMapping/>
  </p:clrMapOvr>
</p:sldLayout>
</file>

<file path=ppt/slideLayouts/slideLayout912.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3"/>
          <p:cNvSpPr>
            <a:spLocks noGrp="1" noChangeArrowheads="1"/>
          </p:cNvSpPr>
          <p:nvPr>
            <p:ph type="dt" sz="half" idx="10"/>
          </p:nvPr>
        </p:nvSpPr>
        <p:spPr/>
        <p:txBody>
          <a:bodyPr/>
          <a:lstStyle>
            <a:lvl1pPr>
              <a:defRPr/>
            </a:lvl1pPr>
          </a:lstStyle>
          <a:p>
            <a:pPr>
              <a:defRPr/>
            </a:pPr>
            <a:endParaRPr lang="en-US"/>
          </a:p>
        </p:txBody>
      </p:sp>
      <p:sp>
        <p:nvSpPr>
          <p:cNvPr id="3" name="Rectangle 4"/>
          <p:cNvSpPr>
            <a:spLocks noGrp="1" noChangeArrowheads="1"/>
          </p:cNvSpPr>
          <p:nvPr>
            <p:ph type="ftr" sz="quarter" idx="11"/>
          </p:nvPr>
        </p:nvSpPr>
        <p:spPr/>
        <p:txBody>
          <a:bodyPr/>
          <a:lstStyle>
            <a:lvl1pPr>
              <a:defRPr/>
            </a:lvl1pPr>
          </a:lstStyle>
          <a:p>
            <a:pPr>
              <a:defRPr/>
            </a:pPr>
            <a:endParaRPr lang="en-US"/>
          </a:p>
        </p:txBody>
      </p:sp>
      <p:sp>
        <p:nvSpPr>
          <p:cNvPr id="4" name="Rectangle 5"/>
          <p:cNvSpPr>
            <a:spLocks noGrp="1" noChangeArrowheads="1"/>
          </p:cNvSpPr>
          <p:nvPr>
            <p:ph type="sldNum" sz="quarter" idx="12"/>
          </p:nvPr>
        </p:nvSpPr>
        <p:spPr/>
        <p:txBody>
          <a:bodyPr/>
          <a:lstStyle>
            <a:lvl1pPr>
              <a:defRPr b="1" i="0">
                <a:latin typeface="Arial" panose="020B0604020202020204" pitchFamily="34" charset="0"/>
                <a:cs typeface="Arial" panose="020B0604020202020204" pitchFamily="34" charset="0"/>
              </a:defRPr>
            </a:lvl1pPr>
          </a:lstStyle>
          <a:p>
            <a:pPr>
              <a:defRPr/>
            </a:pPr>
            <a:fld id="{E7F86BBD-1598-A04D-A9AC-D92C44206004}" type="slidenum">
              <a:rPr lang="en-US" smtClean="0"/>
              <a:pPr>
                <a:defRPr/>
              </a:pPr>
              <a:t>‹#›</a:t>
            </a:fld>
            <a:endParaRPr lang="en-US" dirty="0"/>
          </a:p>
        </p:txBody>
      </p:sp>
    </p:spTree>
    <p:extLst>
      <p:ext uri="{BB962C8B-B14F-4D97-AF65-F5344CB8AC3E}">
        <p14:creationId xmlns:p14="http://schemas.microsoft.com/office/powerpoint/2010/main" val="4062634414"/>
      </p:ext>
    </p:extLst>
  </p:cSld>
  <p:clrMapOvr>
    <a:masterClrMapping/>
  </p:clrMapOvr>
</p:sldLayout>
</file>

<file path=ppt/slideLayouts/slideLayout913.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pPr>
              <a:defRPr/>
            </a:pPr>
            <a:fld id="{15E67026-492B-EC44-8B88-C42F494F6924}" type="datetimeFigureOut">
              <a:rPr lang="en-US">
                <a:latin typeface="Calibri"/>
              </a:rPr>
              <a:pPr>
                <a:defRPr/>
              </a:pPr>
              <a:t>2/15/24</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C52D8F7B-2FCF-5447-8DB4-6219DC8E1CE4}"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1661030120"/>
      </p:ext>
    </p:extLst>
  </p:cSld>
  <p:clrMapOvr>
    <a:masterClrMapping/>
  </p:clrMapOvr>
</p:sldLayout>
</file>

<file path=ppt/slideLayouts/slideLayout91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Rectangle 2"/>
          <p:cNvSpPr>
            <a:spLocks noChangeArrowheads="1"/>
          </p:cNvSpPr>
          <p:nvPr/>
        </p:nvSpPr>
        <p:spPr bwMode="ltGray">
          <a:xfrm>
            <a:off x="0" y="0"/>
            <a:ext cx="825500" cy="6858000"/>
          </a:xfrm>
          <a:prstGeom prst="rect">
            <a:avLst/>
          </a:prstGeom>
          <a:solidFill>
            <a:schemeClr val="tx2">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kumimoji="1" lang="en-US"/>
          </a:p>
        </p:txBody>
      </p:sp>
      <p:sp>
        <p:nvSpPr>
          <p:cNvPr id="5" name="Rectangle 8"/>
          <p:cNvSpPr>
            <a:spLocks noChangeArrowheads="1"/>
          </p:cNvSpPr>
          <p:nvPr/>
        </p:nvSpPr>
        <p:spPr bwMode="ltGray">
          <a:xfrm>
            <a:off x="0" y="3543300"/>
            <a:ext cx="3343275" cy="122238"/>
          </a:xfrm>
          <a:prstGeom prst="rect">
            <a:avLst/>
          </a:prstGeom>
          <a:solidFill>
            <a:schemeClr val="bg2">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kumimoji="1" lang="en-US"/>
          </a:p>
        </p:txBody>
      </p:sp>
      <p:sp>
        <p:nvSpPr>
          <p:cNvPr id="9219" name="Rectangle 3"/>
          <p:cNvSpPr>
            <a:spLocks noGrp="1" noChangeArrowheads="1"/>
          </p:cNvSpPr>
          <p:nvPr>
            <p:ph type="ctrTitle"/>
          </p:nvPr>
        </p:nvSpPr>
        <p:spPr>
          <a:xfrm>
            <a:off x="990600" y="1171575"/>
            <a:ext cx="7467600" cy="2105025"/>
          </a:xfrm>
        </p:spPr>
        <p:txBody>
          <a:bodyPr>
            <a:spAutoFit/>
          </a:bodyPr>
          <a:lstStyle>
            <a:lvl1pPr>
              <a:defRPr sz="6600">
                <a:solidFill>
                  <a:srgbClr val="CCFFFF"/>
                </a:solidFill>
              </a:defRPr>
            </a:lvl1pPr>
          </a:lstStyle>
          <a:p>
            <a:r>
              <a:rPr lang="en-US"/>
              <a:t>Click to edit Master title style</a:t>
            </a:r>
          </a:p>
        </p:txBody>
      </p:sp>
      <p:sp>
        <p:nvSpPr>
          <p:cNvPr id="9220" name="Rectangle 4"/>
          <p:cNvSpPr>
            <a:spLocks noGrp="1" noChangeArrowheads="1"/>
          </p:cNvSpPr>
          <p:nvPr>
            <p:ph type="subTitle" idx="1"/>
          </p:nvPr>
        </p:nvSpPr>
        <p:spPr>
          <a:xfrm>
            <a:off x="1447800" y="3886200"/>
            <a:ext cx="6400800" cy="1752600"/>
          </a:xfrm>
        </p:spPr>
        <p:txBody>
          <a:bodyPr/>
          <a:lstStyle>
            <a:lvl1pPr marL="0" indent="0" algn="ctr">
              <a:buFont typeface="Wingdings" pitchFamily="-112" charset="2"/>
              <a:buNone/>
              <a:defRPr sz="4000">
                <a:solidFill>
                  <a:srgbClr val="CCECFF"/>
                </a:solidFill>
              </a:defRPr>
            </a:lvl1pPr>
          </a:lstStyle>
          <a:p>
            <a:r>
              <a:rPr lang="en-US"/>
              <a:t>Click to edit Master subtitle style</a:t>
            </a:r>
          </a:p>
        </p:txBody>
      </p:sp>
      <p:sp>
        <p:nvSpPr>
          <p:cNvPr id="6" name="Rectangle 5"/>
          <p:cNvSpPr>
            <a:spLocks noGrp="1" noChangeArrowheads="1"/>
          </p:cNvSpPr>
          <p:nvPr>
            <p:ph type="dt" sz="half" idx="10"/>
          </p:nvPr>
        </p:nvSpPr>
        <p:spPr>
          <a:xfrm>
            <a:off x="838200" y="6248400"/>
            <a:ext cx="1752600" cy="457200"/>
          </a:xfrm>
        </p:spPr>
        <p:txBody>
          <a:bodyPr/>
          <a:lstStyle>
            <a:lvl1pPr>
              <a:defRPr>
                <a:solidFill>
                  <a:srgbClr val="CCECFF"/>
                </a:solidFill>
              </a:defRPr>
            </a:lvl1pPr>
          </a:lstStyle>
          <a:p>
            <a:pPr>
              <a:defRPr/>
            </a:pPr>
            <a:endParaRPr lang="en-US"/>
          </a:p>
        </p:txBody>
      </p:sp>
      <p:sp>
        <p:nvSpPr>
          <p:cNvPr id="7" name="Rectangle 6"/>
          <p:cNvSpPr>
            <a:spLocks noGrp="1" noChangeArrowheads="1"/>
          </p:cNvSpPr>
          <p:nvPr>
            <p:ph type="ftr" sz="quarter" idx="11"/>
          </p:nvPr>
        </p:nvSpPr>
        <p:spPr>
          <a:xfrm>
            <a:off x="3276600" y="6248400"/>
            <a:ext cx="2895600" cy="457200"/>
          </a:xfrm>
        </p:spPr>
        <p:txBody>
          <a:bodyPr/>
          <a:lstStyle>
            <a:lvl1pPr>
              <a:defRPr>
                <a:solidFill>
                  <a:srgbClr val="CCECFF"/>
                </a:solidFill>
              </a:defRPr>
            </a:lvl1pPr>
          </a:lstStyle>
          <a:p>
            <a:pPr>
              <a:defRPr/>
            </a:pPr>
            <a:endParaRPr lang="en-US"/>
          </a:p>
        </p:txBody>
      </p:sp>
      <p:sp>
        <p:nvSpPr>
          <p:cNvPr id="8" name="Rectangle 7"/>
          <p:cNvSpPr>
            <a:spLocks noGrp="1" noChangeArrowheads="1"/>
          </p:cNvSpPr>
          <p:nvPr>
            <p:ph type="sldNum" sz="quarter" idx="12"/>
          </p:nvPr>
        </p:nvSpPr>
        <p:spPr>
          <a:xfrm>
            <a:off x="6934200" y="6248400"/>
            <a:ext cx="1905000" cy="457200"/>
          </a:xfrm>
        </p:spPr>
        <p:txBody>
          <a:bodyPr/>
          <a:lstStyle>
            <a:lvl1pPr>
              <a:defRPr>
                <a:solidFill>
                  <a:srgbClr val="CCECFF"/>
                </a:solidFill>
              </a:defRPr>
            </a:lvl1pPr>
          </a:lstStyle>
          <a:p>
            <a:pPr>
              <a:defRPr/>
            </a:pPr>
            <a:fld id="{30692B74-BF5B-E94B-B72D-5717CAB83974}" type="slidenum">
              <a:rPr lang="en-US"/>
              <a:pPr>
                <a:defRPr/>
              </a:pPr>
              <a:t>‹#›</a:t>
            </a:fld>
            <a:endParaRPr lang="en-US"/>
          </a:p>
        </p:txBody>
      </p:sp>
    </p:spTree>
    <p:extLst>
      <p:ext uri="{BB962C8B-B14F-4D97-AF65-F5344CB8AC3E}">
        <p14:creationId xmlns:p14="http://schemas.microsoft.com/office/powerpoint/2010/main" val="1244246769"/>
      </p:ext>
    </p:extLst>
  </p:cSld>
  <p:clrMapOvr>
    <a:masterClrMapping/>
  </p:clrMapOvr>
</p:sldLayout>
</file>

<file path=ppt/slideLayouts/slideLayout91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64F57C55-FE63-D04E-9BD3-0BAA0FAEA3FB}" type="slidenum">
              <a:rPr lang="en-US"/>
              <a:pPr>
                <a:defRPr/>
              </a:pPr>
              <a:t>‹#›</a:t>
            </a:fld>
            <a:endParaRPr lang="en-US"/>
          </a:p>
        </p:txBody>
      </p:sp>
    </p:spTree>
    <p:extLst>
      <p:ext uri="{BB962C8B-B14F-4D97-AF65-F5344CB8AC3E}">
        <p14:creationId xmlns:p14="http://schemas.microsoft.com/office/powerpoint/2010/main" val="3935064452"/>
      </p:ext>
    </p:extLst>
  </p:cSld>
  <p:clrMapOvr>
    <a:masterClrMapping/>
  </p:clrMapOvr>
</p:sldLayout>
</file>

<file path=ppt/slideLayouts/slideLayout91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3E53DC70-D45C-E14B-AA6B-D5FA890C6272}" type="slidenum">
              <a:rPr lang="en-US"/>
              <a:pPr>
                <a:defRPr/>
              </a:pPr>
              <a:t>‹#›</a:t>
            </a:fld>
            <a:endParaRPr lang="en-US"/>
          </a:p>
        </p:txBody>
      </p:sp>
    </p:spTree>
    <p:extLst>
      <p:ext uri="{BB962C8B-B14F-4D97-AF65-F5344CB8AC3E}">
        <p14:creationId xmlns:p14="http://schemas.microsoft.com/office/powerpoint/2010/main" val="2799944757"/>
      </p:ext>
    </p:extLst>
  </p:cSld>
  <p:clrMapOvr>
    <a:masterClrMapping/>
  </p:clrMapOvr>
</p:sldLayout>
</file>

<file path=ppt/slideLayouts/slideLayout91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6FF20D79-954C-3F40-B14F-BF36C093AA7F}" type="slidenum">
              <a:rPr lang="en-US"/>
              <a:pPr>
                <a:defRPr/>
              </a:pPr>
              <a:t>‹#›</a:t>
            </a:fld>
            <a:endParaRPr lang="en-US"/>
          </a:p>
        </p:txBody>
      </p:sp>
    </p:spTree>
    <p:extLst>
      <p:ext uri="{BB962C8B-B14F-4D97-AF65-F5344CB8AC3E}">
        <p14:creationId xmlns:p14="http://schemas.microsoft.com/office/powerpoint/2010/main" val="798881059"/>
      </p:ext>
    </p:extLst>
  </p:cSld>
  <p:clrMapOvr>
    <a:masterClrMapping/>
  </p:clrMapOvr>
</p:sldLayout>
</file>

<file path=ppt/slideLayouts/slideLayout91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64AE1E89-2F3D-D942-8E7C-66AD2A7058FA}" type="slidenum">
              <a:rPr lang="en-US"/>
              <a:pPr>
                <a:defRPr/>
              </a:pPr>
              <a:t>‹#›</a:t>
            </a:fld>
            <a:endParaRPr lang="en-US"/>
          </a:p>
        </p:txBody>
      </p:sp>
    </p:spTree>
    <p:extLst>
      <p:ext uri="{BB962C8B-B14F-4D97-AF65-F5344CB8AC3E}">
        <p14:creationId xmlns:p14="http://schemas.microsoft.com/office/powerpoint/2010/main" val="1581511909"/>
      </p:ext>
    </p:extLst>
  </p:cSld>
  <p:clrMapOvr>
    <a:masterClrMapping/>
  </p:clrMapOvr>
</p:sldLayout>
</file>

<file path=ppt/slideLayouts/slideLayout91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7D3B7F62-63F3-FA44-BFF0-74DD254AFC93}" type="slidenum">
              <a:rPr lang="en-US"/>
              <a:pPr>
                <a:defRPr/>
              </a:pPr>
              <a:t>‹#›</a:t>
            </a:fld>
            <a:endParaRPr lang="en-US"/>
          </a:p>
        </p:txBody>
      </p:sp>
    </p:spTree>
    <p:extLst>
      <p:ext uri="{BB962C8B-B14F-4D97-AF65-F5344CB8AC3E}">
        <p14:creationId xmlns:p14="http://schemas.microsoft.com/office/powerpoint/2010/main" val="1238600277"/>
      </p:ext>
    </p:extLst>
  </p:cSld>
  <p:clrMapOvr>
    <a:masterClrMapping/>
  </p:clrMapOvr>
</p:sldLayout>
</file>

<file path=ppt/slideLayouts/slideLayout9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1036"/>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1037"/>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7" name="Rectangle 1038"/>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FBD75606-22A2-E649-AF17-36023A623B48}"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4095377685"/>
      </p:ext>
    </p:extLst>
  </p:cSld>
  <p:clrMapOvr>
    <a:masterClrMapping/>
  </p:clrMapOvr>
  <p:transition spd="slow">
    <p:dissolve/>
  </p:transition>
</p:sldLayout>
</file>

<file path=ppt/slideLayouts/slideLayout92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BDAD14E1-89D8-6C45-98AF-741138467DDF}" type="slidenum">
              <a:rPr lang="en-US"/>
              <a:pPr>
                <a:defRPr/>
              </a:pPr>
              <a:t>‹#›</a:t>
            </a:fld>
            <a:endParaRPr lang="en-US"/>
          </a:p>
        </p:txBody>
      </p:sp>
    </p:spTree>
    <p:extLst>
      <p:ext uri="{BB962C8B-B14F-4D97-AF65-F5344CB8AC3E}">
        <p14:creationId xmlns:p14="http://schemas.microsoft.com/office/powerpoint/2010/main" val="3614494331"/>
      </p:ext>
    </p:extLst>
  </p:cSld>
  <p:clrMapOvr>
    <a:masterClrMapping/>
  </p:clrMapOvr>
</p:sldLayout>
</file>

<file path=ppt/slideLayouts/slideLayout92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95259342-FB65-2D49-AECE-1BB9103F6DD0}" type="slidenum">
              <a:rPr lang="en-US"/>
              <a:pPr>
                <a:defRPr/>
              </a:pPr>
              <a:t>‹#›</a:t>
            </a:fld>
            <a:endParaRPr lang="en-US"/>
          </a:p>
        </p:txBody>
      </p:sp>
    </p:spTree>
    <p:extLst>
      <p:ext uri="{BB962C8B-B14F-4D97-AF65-F5344CB8AC3E}">
        <p14:creationId xmlns:p14="http://schemas.microsoft.com/office/powerpoint/2010/main" val="3263322679"/>
      </p:ext>
    </p:extLst>
  </p:cSld>
  <p:clrMapOvr>
    <a:masterClrMapping/>
  </p:clrMapOvr>
</p:sldLayout>
</file>

<file path=ppt/slideLayouts/slideLayout92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657A0D97-E04C-3744-94DB-6E88D926503B}" type="slidenum">
              <a:rPr lang="en-US"/>
              <a:pPr>
                <a:defRPr/>
              </a:pPr>
              <a:t>‹#›</a:t>
            </a:fld>
            <a:endParaRPr lang="en-US"/>
          </a:p>
        </p:txBody>
      </p:sp>
    </p:spTree>
    <p:extLst>
      <p:ext uri="{BB962C8B-B14F-4D97-AF65-F5344CB8AC3E}">
        <p14:creationId xmlns:p14="http://schemas.microsoft.com/office/powerpoint/2010/main" val="3565339427"/>
      </p:ext>
    </p:extLst>
  </p:cSld>
  <p:clrMapOvr>
    <a:masterClrMapping/>
  </p:clrMapOvr>
</p:sldLayout>
</file>

<file path=ppt/slideLayouts/slideLayout92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2130FD35-F57B-8A45-8840-888F1C985EC3}" type="slidenum">
              <a:rPr lang="en-US"/>
              <a:pPr>
                <a:defRPr/>
              </a:pPr>
              <a:t>‹#›</a:t>
            </a:fld>
            <a:endParaRPr lang="en-US"/>
          </a:p>
        </p:txBody>
      </p:sp>
    </p:spTree>
    <p:extLst>
      <p:ext uri="{BB962C8B-B14F-4D97-AF65-F5344CB8AC3E}">
        <p14:creationId xmlns:p14="http://schemas.microsoft.com/office/powerpoint/2010/main" val="2485476920"/>
      </p:ext>
    </p:extLst>
  </p:cSld>
  <p:clrMapOvr>
    <a:masterClrMapping/>
  </p:clrMapOvr>
</p:sldLayout>
</file>

<file path=ppt/slideLayouts/slideLayout92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400800" y="457200"/>
            <a:ext cx="2057400" cy="56388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457200"/>
            <a:ext cx="6019800" cy="56388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D73AEB5A-C7EC-AF4A-AD59-8584DC779172}" type="slidenum">
              <a:rPr lang="en-US"/>
              <a:pPr>
                <a:defRPr/>
              </a:pPr>
              <a:t>‹#›</a:t>
            </a:fld>
            <a:endParaRPr lang="en-US"/>
          </a:p>
        </p:txBody>
      </p:sp>
    </p:spTree>
    <p:extLst>
      <p:ext uri="{BB962C8B-B14F-4D97-AF65-F5344CB8AC3E}">
        <p14:creationId xmlns:p14="http://schemas.microsoft.com/office/powerpoint/2010/main" val="3406403077"/>
      </p:ext>
    </p:extLst>
  </p:cSld>
  <p:clrMapOvr>
    <a:masterClrMapping/>
  </p:clrMapOvr>
</p:sldLayout>
</file>

<file path=ppt/slideLayouts/slideLayout92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15E67026-492B-EC44-8B88-C42F494F6924}" type="datetimeFigureOut">
              <a:rPr lang="en-US" smtClean="0"/>
              <a:pPr>
                <a:defRPr/>
              </a:pPr>
              <a:t>2/15/24</a:t>
            </a:fld>
            <a:endParaRPr lang="en-US" dirty="0"/>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C52D8F7B-2FCF-5447-8DB4-6219DC8E1CE4}" type="slidenum">
              <a:rPr lang="en-US" smtClean="0"/>
              <a:pPr>
                <a:defRPr/>
              </a:pPr>
              <a:t>‹#›</a:t>
            </a:fld>
            <a:endParaRPr lang="en-US" dirty="0"/>
          </a:p>
        </p:txBody>
      </p:sp>
    </p:spTree>
    <p:extLst>
      <p:ext uri="{BB962C8B-B14F-4D97-AF65-F5344CB8AC3E}">
        <p14:creationId xmlns:p14="http://schemas.microsoft.com/office/powerpoint/2010/main" val="917015124"/>
      </p:ext>
    </p:extLst>
  </p:cSld>
  <p:clrMapOvr>
    <a:masterClrMapping/>
  </p:clrMapOvr>
</p:sldLayout>
</file>

<file path=ppt/slideLayouts/slideLayout92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pPr>
              <a:defRPr/>
            </a:pPr>
            <a:endParaRPr lang="en-US" dirty="0"/>
          </a:p>
        </p:txBody>
      </p:sp>
      <p:sp>
        <p:nvSpPr>
          <p:cNvPr id="5" name="Footer Placeholder 4"/>
          <p:cNvSpPr>
            <a:spLocks noGrp="1"/>
          </p:cNvSpPr>
          <p:nvPr>
            <p:ph type="ftr" sz="quarter" idx="11"/>
          </p:nvPr>
        </p:nvSpPr>
        <p:spPr/>
        <p:txBody>
          <a:bodyPr/>
          <a:lstStyle>
            <a:lvl1pPr>
              <a:defRPr/>
            </a:lvl1pPr>
          </a:lstStyle>
          <a:p>
            <a:pPr>
              <a:defRPr/>
            </a:pPr>
            <a:endParaRPr lang="en-US"/>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49E715A5-66D3-C749-B32F-2670B5D70455}" type="slidenum">
              <a:rPr lang="en-US" smtClean="0"/>
              <a:pPr>
                <a:defRPr/>
              </a:pPr>
              <a:t>‹#›</a:t>
            </a:fld>
            <a:endParaRPr lang="en-US" dirty="0"/>
          </a:p>
        </p:txBody>
      </p:sp>
    </p:spTree>
    <p:extLst>
      <p:ext uri="{BB962C8B-B14F-4D97-AF65-F5344CB8AC3E}">
        <p14:creationId xmlns:p14="http://schemas.microsoft.com/office/powerpoint/2010/main" val="2902519700"/>
      </p:ext>
    </p:extLst>
  </p:cSld>
  <p:clrMapOvr>
    <a:masterClrMapping/>
  </p:clrMapOvr>
</p:sldLayout>
</file>

<file path=ppt/slideLayouts/slideLayout92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pPr>
              <a:defRPr/>
            </a:pPr>
            <a:endParaRPr lang="en-US" dirty="0"/>
          </a:p>
        </p:txBody>
      </p:sp>
      <p:sp>
        <p:nvSpPr>
          <p:cNvPr id="5" name="Footer Placeholder 4"/>
          <p:cNvSpPr>
            <a:spLocks noGrp="1"/>
          </p:cNvSpPr>
          <p:nvPr>
            <p:ph type="ftr" sz="quarter" idx="11"/>
          </p:nvPr>
        </p:nvSpPr>
        <p:spPr/>
        <p:txBody>
          <a:bodyPr/>
          <a:lstStyle>
            <a:lvl1pPr>
              <a:defRPr/>
            </a:lvl1pPr>
          </a:lstStyle>
          <a:p>
            <a:pPr>
              <a:defRPr/>
            </a:pPr>
            <a:endParaRPr lang="en-US"/>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49E715A5-66D3-C749-B32F-2670B5D70455}" type="slidenum">
              <a:rPr lang="en-US" smtClean="0"/>
              <a:pPr>
                <a:defRPr/>
              </a:pPr>
              <a:t>‹#›</a:t>
            </a:fld>
            <a:endParaRPr lang="en-US" dirty="0"/>
          </a:p>
        </p:txBody>
      </p:sp>
    </p:spTree>
    <p:extLst>
      <p:ext uri="{BB962C8B-B14F-4D97-AF65-F5344CB8AC3E}">
        <p14:creationId xmlns:p14="http://schemas.microsoft.com/office/powerpoint/2010/main" val="3913065338"/>
      </p:ext>
    </p:extLst>
  </p:cSld>
  <p:clrMapOvr>
    <a:masterClrMapping/>
  </p:clrMapOvr>
</p:sldLayout>
</file>

<file path=ppt/slideLayouts/slideLayout92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10"/>
          </p:nvPr>
        </p:nvSpPr>
        <p:spPr/>
        <p:txBody>
          <a:bodyPr/>
          <a:lstStyle>
            <a:lvl1pPr>
              <a:defRPr b="1" i="0">
                <a:cs typeface="Arial" panose="020B0604020202020204" pitchFamily="34" charset="0"/>
              </a:defRPr>
            </a:lvl1pPr>
          </a:lstStyle>
          <a:p>
            <a:pPr>
              <a:defRPr/>
            </a:pPr>
            <a:endParaRPr lang="en-US" dirty="0"/>
          </a:p>
        </p:txBody>
      </p:sp>
      <p:sp>
        <p:nvSpPr>
          <p:cNvPr id="6" name="Footer Placeholder 4"/>
          <p:cNvSpPr>
            <a:spLocks noGrp="1"/>
          </p:cNvSpPr>
          <p:nvPr>
            <p:ph type="ftr" sz="quarter" idx="11"/>
          </p:nvPr>
        </p:nvSpPr>
        <p:spPr/>
        <p:txBody>
          <a:bodyPr/>
          <a:lstStyle>
            <a:lvl1pPr>
              <a:defRPr/>
            </a:lvl1pPr>
          </a:lstStyle>
          <a:p>
            <a:pPr>
              <a:defRPr/>
            </a:pPr>
            <a:endParaRPr lang="en-US"/>
          </a:p>
        </p:txBody>
      </p:sp>
      <p:sp>
        <p:nvSpPr>
          <p:cNvPr id="7"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49E715A5-66D3-C749-B32F-2670B5D70455}" type="slidenum">
              <a:rPr lang="en-US" smtClean="0"/>
              <a:pPr>
                <a:defRPr/>
              </a:pPr>
              <a:t>‹#›</a:t>
            </a:fld>
            <a:endParaRPr lang="en-US" dirty="0"/>
          </a:p>
        </p:txBody>
      </p:sp>
    </p:spTree>
    <p:extLst>
      <p:ext uri="{BB962C8B-B14F-4D97-AF65-F5344CB8AC3E}">
        <p14:creationId xmlns:p14="http://schemas.microsoft.com/office/powerpoint/2010/main" val="3296180583"/>
      </p:ext>
    </p:extLst>
  </p:cSld>
  <p:clrMapOvr>
    <a:masterClrMapping/>
  </p:clrMapOvr>
</p:sldLayout>
</file>

<file path=ppt/slideLayouts/slideLayout92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p:txBody>
          <a:bodyPr/>
          <a:lstStyle>
            <a:lvl1pPr>
              <a:defRPr b="1" i="0">
                <a:cs typeface="Arial" panose="020B0604020202020204" pitchFamily="34" charset="0"/>
              </a:defRPr>
            </a:lvl1pPr>
          </a:lstStyle>
          <a:p>
            <a:pPr>
              <a:defRPr/>
            </a:pPr>
            <a:endParaRPr lang="en-US" dirty="0"/>
          </a:p>
        </p:txBody>
      </p:sp>
      <p:sp>
        <p:nvSpPr>
          <p:cNvPr id="8" name="Footer Placeholder 4"/>
          <p:cNvSpPr>
            <a:spLocks noGrp="1"/>
          </p:cNvSpPr>
          <p:nvPr>
            <p:ph type="ftr" sz="quarter" idx="11"/>
          </p:nvPr>
        </p:nvSpPr>
        <p:spPr/>
        <p:txBody>
          <a:bodyPr/>
          <a:lstStyle>
            <a:lvl1pPr>
              <a:defRPr/>
            </a:lvl1pPr>
          </a:lstStyle>
          <a:p>
            <a:pPr>
              <a:defRPr/>
            </a:pPr>
            <a:endParaRPr lang="en-US"/>
          </a:p>
        </p:txBody>
      </p:sp>
      <p:sp>
        <p:nvSpPr>
          <p:cNvPr id="9"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49E715A5-66D3-C749-B32F-2670B5D70455}" type="slidenum">
              <a:rPr lang="en-US" smtClean="0"/>
              <a:pPr>
                <a:defRPr/>
              </a:pPr>
              <a:t>‹#›</a:t>
            </a:fld>
            <a:endParaRPr lang="en-US" dirty="0"/>
          </a:p>
        </p:txBody>
      </p:sp>
    </p:spTree>
    <p:extLst>
      <p:ext uri="{BB962C8B-B14F-4D97-AF65-F5344CB8AC3E}">
        <p14:creationId xmlns:p14="http://schemas.microsoft.com/office/powerpoint/2010/main" val="3738466164"/>
      </p:ext>
    </p:extLst>
  </p:cSld>
  <p:clrMapOvr>
    <a:masterClrMapping/>
  </p:clrMapOvr>
</p:sldLayout>
</file>

<file path=ppt/slideLayouts/slideLayout9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1036"/>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1037"/>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7" name="Rectangle 1038"/>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6FD0C6DE-1AD8-D84E-80AC-2F402853CDB6}"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885449657"/>
      </p:ext>
    </p:extLst>
  </p:cSld>
  <p:clrMapOvr>
    <a:masterClrMapping/>
  </p:clrMapOvr>
  <p:transition spd="slow">
    <p:dissolve/>
  </p:transition>
</p:sldLayout>
</file>

<file path=ppt/slideLayouts/slideLayout93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p:cNvSpPr>
            <a:spLocks noGrp="1"/>
          </p:cNvSpPr>
          <p:nvPr>
            <p:ph type="dt" sz="half" idx="10"/>
          </p:nvPr>
        </p:nvSpPr>
        <p:spPr/>
        <p:txBody>
          <a:bodyPr/>
          <a:lstStyle>
            <a:lvl1pPr>
              <a:defRPr b="1" i="0">
                <a:cs typeface="Arial" panose="020B0604020202020204" pitchFamily="34" charset="0"/>
              </a:defRPr>
            </a:lvl1pPr>
          </a:lstStyle>
          <a:p>
            <a:pPr>
              <a:defRPr/>
            </a:pPr>
            <a:endParaRPr lang="en-US" dirty="0"/>
          </a:p>
        </p:txBody>
      </p:sp>
      <p:sp>
        <p:nvSpPr>
          <p:cNvPr id="4" name="Footer Placeholder 4"/>
          <p:cNvSpPr>
            <a:spLocks noGrp="1"/>
          </p:cNvSpPr>
          <p:nvPr>
            <p:ph type="ftr" sz="quarter" idx="11"/>
          </p:nvPr>
        </p:nvSpPr>
        <p:spPr/>
        <p:txBody>
          <a:bodyPr/>
          <a:lstStyle>
            <a:lvl1pPr>
              <a:defRPr/>
            </a:lvl1pPr>
          </a:lstStyle>
          <a:p>
            <a:pPr>
              <a:defRPr/>
            </a:pPr>
            <a:endParaRPr lang="en-US"/>
          </a:p>
        </p:txBody>
      </p:sp>
      <p:sp>
        <p:nvSpPr>
          <p:cNvPr id="5"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49E715A5-66D3-C749-B32F-2670B5D70455}" type="slidenum">
              <a:rPr lang="en-US" smtClean="0"/>
              <a:pPr>
                <a:defRPr/>
              </a:pPr>
              <a:t>‹#›</a:t>
            </a:fld>
            <a:endParaRPr lang="en-US" dirty="0"/>
          </a:p>
        </p:txBody>
      </p:sp>
    </p:spTree>
    <p:extLst>
      <p:ext uri="{BB962C8B-B14F-4D97-AF65-F5344CB8AC3E}">
        <p14:creationId xmlns:p14="http://schemas.microsoft.com/office/powerpoint/2010/main" val="3056054176"/>
      </p:ext>
    </p:extLst>
  </p:cSld>
  <p:clrMapOvr>
    <a:masterClrMapping/>
  </p:clrMapOvr>
</p:sldLayout>
</file>

<file path=ppt/slideLayouts/slideLayout93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b="1" i="0">
                <a:cs typeface="Arial" panose="020B0604020202020204" pitchFamily="34" charset="0"/>
              </a:defRPr>
            </a:lvl1pPr>
          </a:lstStyle>
          <a:p>
            <a:pPr>
              <a:defRPr/>
            </a:pPr>
            <a:endParaRPr lang="en-US" dirty="0"/>
          </a:p>
        </p:txBody>
      </p:sp>
      <p:sp>
        <p:nvSpPr>
          <p:cNvPr id="3" name="Footer Placeholder 4"/>
          <p:cNvSpPr>
            <a:spLocks noGrp="1"/>
          </p:cNvSpPr>
          <p:nvPr>
            <p:ph type="ftr" sz="quarter" idx="11"/>
          </p:nvPr>
        </p:nvSpPr>
        <p:spPr/>
        <p:txBody>
          <a:bodyPr/>
          <a:lstStyle>
            <a:lvl1pPr>
              <a:defRPr/>
            </a:lvl1pPr>
          </a:lstStyle>
          <a:p>
            <a:pPr>
              <a:defRPr/>
            </a:pPr>
            <a:endParaRPr lang="en-US"/>
          </a:p>
        </p:txBody>
      </p:sp>
      <p:sp>
        <p:nvSpPr>
          <p:cNvPr id="4"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E7F86BBD-1598-A04D-A9AC-D92C44206004}" type="slidenum">
              <a:rPr lang="en-US" smtClean="0"/>
              <a:pPr>
                <a:defRPr/>
              </a:pPr>
              <a:t>‹#›</a:t>
            </a:fld>
            <a:endParaRPr lang="en-US" dirty="0"/>
          </a:p>
        </p:txBody>
      </p:sp>
    </p:spTree>
    <p:extLst>
      <p:ext uri="{BB962C8B-B14F-4D97-AF65-F5344CB8AC3E}">
        <p14:creationId xmlns:p14="http://schemas.microsoft.com/office/powerpoint/2010/main" val="857055148"/>
      </p:ext>
    </p:extLst>
  </p:cSld>
  <p:clrMapOvr>
    <a:masterClrMapping/>
  </p:clrMapOvr>
</p:sldLayout>
</file>

<file path=ppt/slideLayouts/slideLayout93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b="1" i="0">
                <a:cs typeface="Arial" panose="020B0604020202020204" pitchFamily="34" charset="0"/>
              </a:defRPr>
            </a:lvl1pPr>
          </a:lstStyle>
          <a:p>
            <a:pPr>
              <a:defRPr/>
            </a:pPr>
            <a:endParaRPr lang="en-US" dirty="0"/>
          </a:p>
        </p:txBody>
      </p:sp>
      <p:sp>
        <p:nvSpPr>
          <p:cNvPr id="6" name="Footer Placeholder 4"/>
          <p:cNvSpPr>
            <a:spLocks noGrp="1"/>
          </p:cNvSpPr>
          <p:nvPr>
            <p:ph type="ftr" sz="quarter" idx="11"/>
          </p:nvPr>
        </p:nvSpPr>
        <p:spPr/>
        <p:txBody>
          <a:bodyPr/>
          <a:lstStyle>
            <a:lvl1pPr>
              <a:defRPr/>
            </a:lvl1pPr>
          </a:lstStyle>
          <a:p>
            <a:pPr>
              <a:defRPr/>
            </a:pPr>
            <a:endParaRPr lang="en-US"/>
          </a:p>
        </p:txBody>
      </p:sp>
      <p:sp>
        <p:nvSpPr>
          <p:cNvPr id="7"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49E715A5-66D3-C749-B32F-2670B5D70455}" type="slidenum">
              <a:rPr lang="en-US" smtClean="0"/>
              <a:pPr>
                <a:defRPr/>
              </a:pPr>
              <a:t>‹#›</a:t>
            </a:fld>
            <a:endParaRPr lang="en-US" dirty="0"/>
          </a:p>
        </p:txBody>
      </p:sp>
    </p:spTree>
    <p:extLst>
      <p:ext uri="{BB962C8B-B14F-4D97-AF65-F5344CB8AC3E}">
        <p14:creationId xmlns:p14="http://schemas.microsoft.com/office/powerpoint/2010/main" val="4135908714"/>
      </p:ext>
    </p:extLst>
  </p:cSld>
  <p:clrMapOvr>
    <a:masterClrMapping/>
  </p:clrMapOvr>
</p:sldLayout>
</file>

<file path=ppt/slideLayouts/slideLayout93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b="1" i="0">
                <a:cs typeface="Arial" panose="020B0604020202020204" pitchFamily="34" charset="0"/>
              </a:defRPr>
            </a:lvl1pPr>
          </a:lstStyle>
          <a:p>
            <a:pPr>
              <a:defRPr/>
            </a:pPr>
            <a:endParaRPr lang="en-US" dirty="0"/>
          </a:p>
        </p:txBody>
      </p:sp>
      <p:sp>
        <p:nvSpPr>
          <p:cNvPr id="6" name="Footer Placeholder 4"/>
          <p:cNvSpPr>
            <a:spLocks noGrp="1"/>
          </p:cNvSpPr>
          <p:nvPr>
            <p:ph type="ftr" sz="quarter" idx="11"/>
          </p:nvPr>
        </p:nvSpPr>
        <p:spPr/>
        <p:txBody>
          <a:bodyPr/>
          <a:lstStyle>
            <a:lvl1pPr>
              <a:defRPr/>
            </a:lvl1pPr>
          </a:lstStyle>
          <a:p>
            <a:pPr>
              <a:defRPr/>
            </a:pPr>
            <a:endParaRPr lang="en-US"/>
          </a:p>
        </p:txBody>
      </p:sp>
      <p:sp>
        <p:nvSpPr>
          <p:cNvPr id="7"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49E715A5-66D3-C749-B32F-2670B5D70455}" type="slidenum">
              <a:rPr lang="en-US" smtClean="0"/>
              <a:pPr>
                <a:defRPr/>
              </a:pPr>
              <a:t>‹#›</a:t>
            </a:fld>
            <a:endParaRPr lang="en-US" dirty="0"/>
          </a:p>
        </p:txBody>
      </p:sp>
    </p:spTree>
    <p:extLst>
      <p:ext uri="{BB962C8B-B14F-4D97-AF65-F5344CB8AC3E}">
        <p14:creationId xmlns:p14="http://schemas.microsoft.com/office/powerpoint/2010/main" val="2315335387"/>
      </p:ext>
    </p:extLst>
  </p:cSld>
  <p:clrMapOvr>
    <a:masterClrMapping/>
  </p:clrMapOvr>
</p:sldLayout>
</file>

<file path=ppt/slideLayouts/slideLayout93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pPr>
              <a:defRPr/>
            </a:pPr>
            <a:endParaRPr lang="en-US" dirty="0"/>
          </a:p>
        </p:txBody>
      </p:sp>
      <p:sp>
        <p:nvSpPr>
          <p:cNvPr id="5" name="Footer Placeholder 4"/>
          <p:cNvSpPr>
            <a:spLocks noGrp="1"/>
          </p:cNvSpPr>
          <p:nvPr>
            <p:ph type="ftr" sz="quarter" idx="11"/>
          </p:nvPr>
        </p:nvSpPr>
        <p:spPr/>
        <p:txBody>
          <a:bodyPr/>
          <a:lstStyle>
            <a:lvl1pPr>
              <a:defRPr/>
            </a:lvl1pPr>
          </a:lstStyle>
          <a:p>
            <a:pPr>
              <a:defRPr/>
            </a:pPr>
            <a:endParaRPr lang="en-US"/>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49E715A5-66D3-C749-B32F-2670B5D70455}" type="slidenum">
              <a:rPr lang="en-US" smtClean="0"/>
              <a:pPr>
                <a:defRPr/>
              </a:pPr>
              <a:t>‹#›</a:t>
            </a:fld>
            <a:endParaRPr lang="en-US" dirty="0"/>
          </a:p>
        </p:txBody>
      </p:sp>
    </p:spTree>
    <p:extLst>
      <p:ext uri="{BB962C8B-B14F-4D97-AF65-F5344CB8AC3E}">
        <p14:creationId xmlns:p14="http://schemas.microsoft.com/office/powerpoint/2010/main" val="1820633878"/>
      </p:ext>
    </p:extLst>
  </p:cSld>
  <p:clrMapOvr>
    <a:masterClrMapping/>
  </p:clrMapOvr>
</p:sldLayout>
</file>

<file path=ppt/slideLayouts/slideLayout93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pPr>
              <a:defRPr/>
            </a:pPr>
            <a:endParaRPr lang="en-US" dirty="0"/>
          </a:p>
        </p:txBody>
      </p:sp>
      <p:sp>
        <p:nvSpPr>
          <p:cNvPr id="5" name="Footer Placeholder 4"/>
          <p:cNvSpPr>
            <a:spLocks noGrp="1"/>
          </p:cNvSpPr>
          <p:nvPr>
            <p:ph type="ftr" sz="quarter" idx="11"/>
          </p:nvPr>
        </p:nvSpPr>
        <p:spPr/>
        <p:txBody>
          <a:bodyPr/>
          <a:lstStyle>
            <a:lvl1pPr>
              <a:defRPr/>
            </a:lvl1pPr>
          </a:lstStyle>
          <a:p>
            <a:pPr>
              <a:defRPr/>
            </a:pPr>
            <a:endParaRPr lang="en-US"/>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49E715A5-66D3-C749-B32F-2670B5D70455}" type="slidenum">
              <a:rPr lang="en-US" smtClean="0"/>
              <a:pPr>
                <a:defRPr/>
              </a:pPr>
              <a:t>‹#›</a:t>
            </a:fld>
            <a:endParaRPr lang="en-US" dirty="0"/>
          </a:p>
        </p:txBody>
      </p:sp>
    </p:spTree>
    <p:extLst>
      <p:ext uri="{BB962C8B-B14F-4D97-AF65-F5344CB8AC3E}">
        <p14:creationId xmlns:p14="http://schemas.microsoft.com/office/powerpoint/2010/main" val="4158845892"/>
      </p:ext>
    </p:extLst>
  </p:cSld>
  <p:clrMapOvr>
    <a:masterClrMapping/>
  </p:clrMapOvr>
</p:sldLayout>
</file>

<file path=ppt/slideLayouts/slideLayout93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Rectangle 2" descr="Canvas"/>
          <p:cNvSpPr>
            <a:spLocks noChangeArrowheads="1"/>
          </p:cNvSpPr>
          <p:nvPr/>
        </p:nvSpPr>
        <p:spPr bwMode="white">
          <a:xfrm>
            <a:off x="528638" y="201613"/>
            <a:ext cx="8397875" cy="6467475"/>
          </a:xfrm>
          <a:prstGeom prst="rect">
            <a:avLst/>
          </a:prstGeom>
          <a:blipFill dpi="0" rotWithShape="0">
            <a:blip r:embed="rId2"/>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kumimoji="1" lang="en-US">
              <a:solidFill>
                <a:srgbClr val="000000"/>
              </a:solidFill>
            </a:endParaRPr>
          </a:p>
        </p:txBody>
      </p:sp>
      <p:pic>
        <p:nvPicPr>
          <p:cNvPr id="5" name="Picture 3" descr="minispi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ltGray">
          <a:xfrm>
            <a:off x="0" y="50800"/>
            <a:ext cx="1181100" cy="42862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 name="Rectangle 4" descr="Canvas"/>
          <p:cNvSpPr>
            <a:spLocks noChangeArrowheads="1"/>
          </p:cNvSpPr>
          <p:nvPr/>
        </p:nvSpPr>
        <p:spPr bwMode="white">
          <a:xfrm>
            <a:off x="596900" y="4130675"/>
            <a:ext cx="1041400" cy="457200"/>
          </a:xfrm>
          <a:prstGeom prst="rect">
            <a:avLst/>
          </a:prstGeom>
          <a:blipFill dpi="0" rotWithShape="0">
            <a:blip r:embed="rId2"/>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kumimoji="1" lang="en-US">
              <a:solidFill>
                <a:srgbClr val="000000"/>
              </a:solidFill>
            </a:endParaRPr>
          </a:p>
        </p:txBody>
      </p:sp>
      <p:pic>
        <p:nvPicPr>
          <p:cNvPr id="7" name="Picture 5" descr="minispir"/>
          <p:cNvPicPr>
            <a:picLocks noChangeAspect="1" noChangeArrowheads="1"/>
          </p:cNvPicPr>
          <p:nvPr/>
        </p:nvPicPr>
        <p:blipFill>
          <a:blip r:embed="rId3" cstate="screen">
            <a:extLst>
              <a:ext uri="{28A0092B-C50C-407E-A947-70E740481C1C}">
                <a14:useLocalDpi xmlns:a14="http://schemas.microsoft.com/office/drawing/2010/main"/>
              </a:ext>
            </a:extLst>
          </a:blip>
          <a:srcRect t="39999"/>
          <a:stretch>
            <a:fillRect/>
          </a:stretch>
        </p:blipFill>
        <p:spPr bwMode="ltGray">
          <a:xfrm>
            <a:off x="0" y="4222750"/>
            <a:ext cx="1181100" cy="25717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174" name="Rectangle 6"/>
          <p:cNvSpPr>
            <a:spLocks noGrp="1" noChangeArrowheads="1"/>
          </p:cNvSpPr>
          <p:nvPr>
            <p:ph type="ctrTitle"/>
          </p:nvPr>
        </p:nvSpPr>
        <p:spPr>
          <a:xfrm>
            <a:off x="914400" y="2057400"/>
            <a:ext cx="7721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7175" name="Rectangle 7"/>
          <p:cNvSpPr>
            <a:spLocks noGrp="1" noChangeArrowheads="1"/>
          </p:cNvSpPr>
          <p:nvPr>
            <p:ph type="subTitle" idx="1"/>
          </p:nvPr>
        </p:nvSpPr>
        <p:spPr>
          <a:xfrm>
            <a:off x="1625600" y="3886200"/>
            <a:ext cx="6400800" cy="1771650"/>
          </a:xfrm>
        </p:spPr>
        <p:txBody>
          <a:bodyPr/>
          <a:lstStyle>
            <a:lvl1pPr marL="0" indent="0" algn="ctr">
              <a:buFontTx/>
              <a:buNone/>
              <a:defRPr b="1" i="0">
                <a:latin typeface="Arial" panose="020B0604020202020204" pitchFamily="34" charset="0"/>
                <a:cs typeface="Arial" panose="020B0604020202020204" pitchFamily="34" charset="0"/>
              </a:defRPr>
            </a:lvl1pPr>
          </a:lstStyle>
          <a:p>
            <a:r>
              <a:rPr lang="en-US" dirty="0"/>
              <a:t>Click to edit Master subtitle style</a:t>
            </a:r>
          </a:p>
        </p:txBody>
      </p:sp>
      <p:sp>
        <p:nvSpPr>
          <p:cNvPr id="8" name="Rectangle 8"/>
          <p:cNvSpPr>
            <a:spLocks noGrp="1" noChangeArrowheads="1"/>
          </p:cNvSpPr>
          <p:nvPr>
            <p:ph type="dt" sz="quarter" idx="10"/>
          </p:nvPr>
        </p:nvSpPr>
        <p:spPr>
          <a:xfrm>
            <a:off x="1084263" y="6096000"/>
            <a:ext cx="1905000" cy="457200"/>
          </a:xfrm>
        </p:spPr>
        <p:txBody>
          <a:bodyPr/>
          <a:lstStyle>
            <a:lvl1pPr>
              <a:defRPr/>
            </a:lvl1pPr>
          </a:lstStyle>
          <a:p>
            <a:pPr>
              <a:defRPr/>
            </a:pPr>
            <a:endParaRPr lang="en-US">
              <a:solidFill>
                <a:srgbClr val="000000"/>
              </a:solidFill>
            </a:endParaRPr>
          </a:p>
        </p:txBody>
      </p:sp>
      <p:sp>
        <p:nvSpPr>
          <p:cNvPr id="9" name="Rectangle 9"/>
          <p:cNvSpPr>
            <a:spLocks noGrp="1" noChangeArrowheads="1"/>
          </p:cNvSpPr>
          <p:nvPr>
            <p:ph type="ftr" sz="quarter" idx="11"/>
          </p:nvPr>
        </p:nvSpPr>
        <p:spPr>
          <a:xfrm>
            <a:off x="3522663" y="6096000"/>
            <a:ext cx="2895600" cy="457200"/>
          </a:xfrm>
        </p:spPr>
        <p:txBody>
          <a:bodyPr/>
          <a:lstStyle>
            <a:lvl1pPr>
              <a:defRPr/>
            </a:lvl1pPr>
          </a:lstStyle>
          <a:p>
            <a:pPr>
              <a:defRPr/>
            </a:pPr>
            <a:endParaRPr lang="en-US">
              <a:solidFill>
                <a:srgbClr val="000000"/>
              </a:solidFill>
            </a:endParaRPr>
          </a:p>
        </p:txBody>
      </p:sp>
      <p:sp>
        <p:nvSpPr>
          <p:cNvPr id="10" name="Rectangle 10"/>
          <p:cNvSpPr>
            <a:spLocks noGrp="1" noChangeArrowheads="1"/>
          </p:cNvSpPr>
          <p:nvPr>
            <p:ph type="sldNum" sz="quarter" idx="12"/>
          </p:nvPr>
        </p:nvSpPr>
        <p:spPr>
          <a:xfrm>
            <a:off x="6951663" y="6096000"/>
            <a:ext cx="1905000" cy="457200"/>
          </a:xfrm>
        </p:spPr>
        <p:txBody>
          <a:bodyPr/>
          <a:lstStyle>
            <a:lvl1pPr>
              <a:defRPr/>
            </a:lvl1pPr>
          </a:lstStyle>
          <a:p>
            <a:pPr>
              <a:defRPr/>
            </a:pPr>
            <a:fld id="{E6832363-2F53-9849-A7AE-2143CF80A3DB}"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1547087656"/>
      </p:ext>
    </p:extLst>
  </p:cSld>
  <p:clrMapOvr>
    <a:masterClrMapping/>
  </p:clrMapOvr>
</p:sldLayout>
</file>

<file path=ppt/slideLayouts/slideLayout93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0"/>
          <p:cNvSpPr>
            <a:spLocks noGrp="1" noChangeArrowheads="1"/>
          </p:cNvSpPr>
          <p:nvPr>
            <p:ph type="sldNum" sz="quarter" idx="12"/>
          </p:nvPr>
        </p:nvSpPr>
        <p:spPr>
          <a:ln/>
        </p:spPr>
        <p:txBody>
          <a:bodyPr/>
          <a:lstStyle>
            <a:lvl1pPr>
              <a:defRPr/>
            </a:lvl1pPr>
          </a:lstStyle>
          <a:p>
            <a:pPr>
              <a:defRPr/>
            </a:pPr>
            <a:fld id="{A3088246-B328-2748-8C10-112C6CF93855}"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1912325839"/>
      </p:ext>
    </p:extLst>
  </p:cSld>
  <p:clrMapOvr>
    <a:masterClrMapping/>
  </p:clrMapOvr>
</p:sldLayout>
</file>

<file path=ppt/slideLayouts/slideLayout93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0"/>
          <p:cNvSpPr>
            <a:spLocks noGrp="1" noChangeArrowheads="1"/>
          </p:cNvSpPr>
          <p:nvPr>
            <p:ph type="sldNum" sz="quarter" idx="12"/>
          </p:nvPr>
        </p:nvSpPr>
        <p:spPr>
          <a:ln/>
        </p:spPr>
        <p:txBody>
          <a:bodyPr/>
          <a:lstStyle>
            <a:lvl1pPr>
              <a:defRPr/>
            </a:lvl1pPr>
          </a:lstStyle>
          <a:p>
            <a:pPr>
              <a:defRPr/>
            </a:pPr>
            <a:fld id="{F2D43FC8-5AF7-BB49-97B0-1BC74B4E6283}"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2102456547"/>
      </p:ext>
    </p:extLst>
  </p:cSld>
  <p:clrMapOvr>
    <a:masterClrMapping/>
  </p:clrMapOvr>
</p:sldLayout>
</file>

<file path=ppt/slideLayouts/slideLayout93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1066800" y="1752600"/>
            <a:ext cx="37338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953000" y="1752600"/>
            <a:ext cx="37338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10"/>
          <p:cNvSpPr>
            <a:spLocks noGrp="1" noChangeArrowheads="1"/>
          </p:cNvSpPr>
          <p:nvPr>
            <p:ph type="sldNum" sz="quarter" idx="12"/>
          </p:nvPr>
        </p:nvSpPr>
        <p:spPr>
          <a:ln/>
        </p:spPr>
        <p:txBody>
          <a:bodyPr/>
          <a:lstStyle>
            <a:lvl1pPr>
              <a:defRPr/>
            </a:lvl1pPr>
          </a:lstStyle>
          <a:p>
            <a:pPr>
              <a:defRPr/>
            </a:pPr>
            <a:fld id="{A7E40827-4B35-1147-AA2A-FEFABB6D956D}"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3780362571"/>
      </p:ext>
    </p:extLst>
  </p:cSld>
  <p:clrMapOvr>
    <a:masterClrMapping/>
  </p:clrMapOvr>
</p:sldLayout>
</file>

<file path=ppt/slideLayouts/slideLayout9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036"/>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5" name="Rectangle 1037"/>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1038"/>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F7426063-8E3D-9543-99B2-C05B803EF754}"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477110095"/>
      </p:ext>
    </p:extLst>
  </p:cSld>
  <p:clrMapOvr>
    <a:masterClrMapping/>
  </p:clrMapOvr>
  <p:transition spd="slow">
    <p:dissolve/>
  </p:transition>
</p:sldLayout>
</file>

<file path=ppt/slideLayouts/slideLayout94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10"/>
          <p:cNvSpPr>
            <a:spLocks noGrp="1" noChangeArrowheads="1"/>
          </p:cNvSpPr>
          <p:nvPr>
            <p:ph type="sldNum" sz="quarter" idx="12"/>
          </p:nvPr>
        </p:nvSpPr>
        <p:spPr>
          <a:ln/>
        </p:spPr>
        <p:txBody>
          <a:bodyPr/>
          <a:lstStyle>
            <a:lvl1pPr>
              <a:defRPr/>
            </a:lvl1pPr>
          </a:lstStyle>
          <a:p>
            <a:pPr>
              <a:defRPr/>
            </a:pPr>
            <a:fld id="{FB161032-C23B-B342-9D8C-B9D4B6165159}"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2879201126"/>
      </p:ext>
    </p:extLst>
  </p:cSld>
  <p:clrMapOvr>
    <a:masterClrMapping/>
  </p:clrMapOvr>
</p:sldLayout>
</file>

<file path=ppt/slideLayouts/slideLayout94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10"/>
          <p:cNvSpPr>
            <a:spLocks noGrp="1" noChangeArrowheads="1"/>
          </p:cNvSpPr>
          <p:nvPr>
            <p:ph type="sldNum" sz="quarter" idx="12"/>
          </p:nvPr>
        </p:nvSpPr>
        <p:spPr>
          <a:ln/>
        </p:spPr>
        <p:txBody>
          <a:bodyPr/>
          <a:lstStyle>
            <a:lvl1pPr>
              <a:defRPr/>
            </a:lvl1pPr>
          </a:lstStyle>
          <a:p>
            <a:pPr>
              <a:defRPr/>
            </a:pPr>
            <a:fld id="{76EE3A35-4AE2-C847-8D4E-3A0E0731D004}"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1065011689"/>
      </p:ext>
    </p:extLst>
  </p:cSld>
  <p:clrMapOvr>
    <a:masterClrMapping/>
  </p:clrMapOvr>
</p:sldLayout>
</file>

<file path=ppt/slideLayouts/slideLayout94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10"/>
          <p:cNvSpPr>
            <a:spLocks noGrp="1" noChangeArrowheads="1"/>
          </p:cNvSpPr>
          <p:nvPr>
            <p:ph type="sldNum" sz="quarter" idx="12"/>
          </p:nvPr>
        </p:nvSpPr>
        <p:spPr>
          <a:ln/>
        </p:spPr>
        <p:txBody>
          <a:bodyPr/>
          <a:lstStyle>
            <a:lvl1pPr>
              <a:defRPr/>
            </a:lvl1pPr>
          </a:lstStyle>
          <a:p>
            <a:pPr>
              <a:defRPr/>
            </a:pPr>
            <a:fld id="{6B35E14C-9495-8C43-A58C-AA9546900566}"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3241433023"/>
      </p:ext>
    </p:extLst>
  </p:cSld>
  <p:clrMapOvr>
    <a:masterClrMapping/>
  </p:clrMapOvr>
</p:sldLayout>
</file>

<file path=ppt/slideLayouts/slideLayout94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10"/>
          <p:cNvSpPr>
            <a:spLocks noGrp="1" noChangeArrowheads="1"/>
          </p:cNvSpPr>
          <p:nvPr>
            <p:ph type="sldNum" sz="quarter" idx="12"/>
          </p:nvPr>
        </p:nvSpPr>
        <p:spPr>
          <a:ln/>
        </p:spPr>
        <p:txBody>
          <a:bodyPr/>
          <a:lstStyle>
            <a:lvl1pPr>
              <a:defRPr/>
            </a:lvl1pPr>
          </a:lstStyle>
          <a:p>
            <a:pPr>
              <a:defRPr/>
            </a:pPr>
            <a:fld id="{03842AE5-0050-8345-808D-712D3C8418E0}"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1308042341"/>
      </p:ext>
    </p:extLst>
  </p:cSld>
  <p:clrMapOvr>
    <a:masterClrMapping/>
  </p:clrMapOvr>
</p:sldLayout>
</file>

<file path=ppt/slideLayouts/slideLayout94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10"/>
          <p:cNvSpPr>
            <a:spLocks noGrp="1" noChangeArrowheads="1"/>
          </p:cNvSpPr>
          <p:nvPr>
            <p:ph type="sldNum" sz="quarter" idx="12"/>
          </p:nvPr>
        </p:nvSpPr>
        <p:spPr>
          <a:ln/>
        </p:spPr>
        <p:txBody>
          <a:bodyPr/>
          <a:lstStyle>
            <a:lvl1pPr>
              <a:defRPr/>
            </a:lvl1pPr>
          </a:lstStyle>
          <a:p>
            <a:pPr>
              <a:defRPr/>
            </a:pPr>
            <a:fld id="{49506D9F-0C84-C84A-BEEA-25FAA552E5B0}"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2105178864"/>
      </p:ext>
    </p:extLst>
  </p:cSld>
  <p:clrMapOvr>
    <a:masterClrMapping/>
  </p:clrMapOvr>
</p:sldLayout>
</file>

<file path=ppt/slideLayouts/slideLayout94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0"/>
          <p:cNvSpPr>
            <a:spLocks noGrp="1" noChangeArrowheads="1"/>
          </p:cNvSpPr>
          <p:nvPr>
            <p:ph type="sldNum" sz="quarter" idx="12"/>
          </p:nvPr>
        </p:nvSpPr>
        <p:spPr>
          <a:ln/>
        </p:spPr>
        <p:txBody>
          <a:bodyPr/>
          <a:lstStyle>
            <a:lvl1pPr>
              <a:defRPr/>
            </a:lvl1pPr>
          </a:lstStyle>
          <a:p>
            <a:pPr>
              <a:defRPr/>
            </a:pPr>
            <a:fld id="{BAC1437D-36C4-274A-9798-E2D8B7D70D25}"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1895106463"/>
      </p:ext>
    </p:extLst>
  </p:cSld>
  <p:clrMapOvr>
    <a:masterClrMapping/>
  </p:clrMapOvr>
</p:sldLayout>
</file>

<file path=ppt/slideLayouts/slideLayout94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781800" y="381000"/>
            <a:ext cx="19050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1066800" y="381000"/>
            <a:ext cx="55626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0"/>
          <p:cNvSpPr>
            <a:spLocks noGrp="1" noChangeArrowheads="1"/>
          </p:cNvSpPr>
          <p:nvPr>
            <p:ph type="sldNum" sz="quarter" idx="12"/>
          </p:nvPr>
        </p:nvSpPr>
        <p:spPr>
          <a:ln/>
        </p:spPr>
        <p:txBody>
          <a:bodyPr/>
          <a:lstStyle>
            <a:lvl1pPr>
              <a:defRPr/>
            </a:lvl1pPr>
          </a:lstStyle>
          <a:p>
            <a:pPr>
              <a:defRPr/>
            </a:pPr>
            <a:fld id="{50F32A29-C767-DD4F-8D26-514F9A5FD91F}"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4156194077"/>
      </p:ext>
    </p:extLst>
  </p:cSld>
  <p:clrMapOvr>
    <a:masterClrMapping/>
  </p:clrMapOvr>
</p:sldLayout>
</file>

<file path=ppt/slideLayouts/slideLayout94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0BD3AB2D-6122-BE45-8F53-CDDB7B854ABC}" type="slidenum">
              <a:rPr lang="en-GB"/>
              <a:pPr>
                <a:defRPr/>
              </a:pPr>
              <a:t>‹#›</a:t>
            </a:fld>
            <a:endParaRPr lang="en-GB"/>
          </a:p>
        </p:txBody>
      </p:sp>
    </p:spTree>
    <p:extLst>
      <p:ext uri="{BB962C8B-B14F-4D97-AF65-F5344CB8AC3E}">
        <p14:creationId xmlns:p14="http://schemas.microsoft.com/office/powerpoint/2010/main" val="2424791763"/>
      </p:ext>
    </p:extLst>
  </p:cSld>
  <p:clrMapOvr>
    <a:masterClrMapping/>
  </p:clrMapOvr>
</p:sldLayout>
</file>

<file path=ppt/slideLayouts/slideLayout94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2E401D1B-A0DB-4644-9E7A-BF990CAC6CDF}" type="slidenum">
              <a:rPr lang="en-GB"/>
              <a:pPr>
                <a:defRPr/>
              </a:pPr>
              <a:t>‹#›</a:t>
            </a:fld>
            <a:endParaRPr lang="en-GB"/>
          </a:p>
        </p:txBody>
      </p:sp>
    </p:spTree>
    <p:extLst>
      <p:ext uri="{BB962C8B-B14F-4D97-AF65-F5344CB8AC3E}">
        <p14:creationId xmlns:p14="http://schemas.microsoft.com/office/powerpoint/2010/main" val="1759671420"/>
      </p:ext>
    </p:extLst>
  </p:cSld>
  <p:clrMapOvr>
    <a:masterClrMapping/>
  </p:clrMapOvr>
</p:sldLayout>
</file>

<file path=ppt/slideLayouts/slideLayout94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4AD5251B-5700-A441-BC41-E14190FC1B26}" type="slidenum">
              <a:rPr lang="en-GB"/>
              <a:pPr>
                <a:defRPr/>
              </a:pPr>
              <a:t>‹#›</a:t>
            </a:fld>
            <a:endParaRPr lang="en-GB"/>
          </a:p>
        </p:txBody>
      </p:sp>
    </p:spTree>
    <p:extLst>
      <p:ext uri="{BB962C8B-B14F-4D97-AF65-F5344CB8AC3E}">
        <p14:creationId xmlns:p14="http://schemas.microsoft.com/office/powerpoint/2010/main" val="3280212702"/>
      </p:ext>
    </p:extLst>
  </p:cSld>
  <p:clrMapOvr>
    <a:masterClrMapping/>
  </p:clrMapOvr>
</p:sldLayout>
</file>

<file path=ppt/slideLayouts/slideLayout9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036"/>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5" name="Rectangle 1037"/>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1038"/>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2BE00EC5-33AF-4148-A932-D5D8C17A67F8}"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3088299510"/>
      </p:ext>
    </p:extLst>
  </p:cSld>
  <p:clrMapOvr>
    <a:masterClrMapping/>
  </p:clrMapOvr>
  <p:transition spd="slow">
    <p:dissolve/>
  </p:transition>
</p:sldLayout>
</file>

<file path=ppt/slideLayouts/slideLayout95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E1525FE2-8D6D-CC4F-BF70-4CD402485598}" type="slidenum">
              <a:rPr lang="en-GB"/>
              <a:pPr>
                <a:defRPr/>
              </a:pPr>
              <a:t>‹#›</a:t>
            </a:fld>
            <a:endParaRPr lang="en-GB"/>
          </a:p>
        </p:txBody>
      </p:sp>
    </p:spTree>
    <p:extLst>
      <p:ext uri="{BB962C8B-B14F-4D97-AF65-F5344CB8AC3E}">
        <p14:creationId xmlns:p14="http://schemas.microsoft.com/office/powerpoint/2010/main" val="1059123457"/>
      </p:ext>
    </p:extLst>
  </p:cSld>
  <p:clrMapOvr>
    <a:masterClrMapping/>
  </p:clrMapOvr>
</p:sldLayout>
</file>

<file path=ppt/slideLayouts/slideLayout95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33F04734-9984-7D4F-80A8-74832644BE2F}" type="slidenum">
              <a:rPr lang="en-GB"/>
              <a:pPr>
                <a:defRPr/>
              </a:pPr>
              <a:t>‹#›</a:t>
            </a:fld>
            <a:endParaRPr lang="en-GB"/>
          </a:p>
        </p:txBody>
      </p:sp>
    </p:spTree>
    <p:extLst>
      <p:ext uri="{BB962C8B-B14F-4D97-AF65-F5344CB8AC3E}">
        <p14:creationId xmlns:p14="http://schemas.microsoft.com/office/powerpoint/2010/main" val="1624519208"/>
      </p:ext>
    </p:extLst>
  </p:cSld>
  <p:clrMapOvr>
    <a:masterClrMapping/>
  </p:clrMapOvr>
</p:sldLayout>
</file>

<file path=ppt/slideLayouts/slideLayout95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C4BDDFF3-47C7-5243-967B-26F77C4476BF}" type="slidenum">
              <a:rPr lang="en-GB"/>
              <a:pPr>
                <a:defRPr/>
              </a:pPr>
              <a:t>‹#›</a:t>
            </a:fld>
            <a:endParaRPr lang="en-GB"/>
          </a:p>
        </p:txBody>
      </p:sp>
    </p:spTree>
    <p:extLst>
      <p:ext uri="{BB962C8B-B14F-4D97-AF65-F5344CB8AC3E}">
        <p14:creationId xmlns:p14="http://schemas.microsoft.com/office/powerpoint/2010/main" val="933541666"/>
      </p:ext>
    </p:extLst>
  </p:cSld>
  <p:clrMapOvr>
    <a:masterClrMapping/>
  </p:clrMapOvr>
</p:sldLayout>
</file>

<file path=ppt/slideLayouts/slideLayout95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ED28E67D-9E00-B94A-B07B-A411900C1864}" type="slidenum">
              <a:rPr lang="en-GB"/>
              <a:pPr>
                <a:defRPr/>
              </a:pPr>
              <a:t>‹#›</a:t>
            </a:fld>
            <a:endParaRPr lang="en-GB"/>
          </a:p>
        </p:txBody>
      </p:sp>
    </p:spTree>
    <p:extLst>
      <p:ext uri="{BB962C8B-B14F-4D97-AF65-F5344CB8AC3E}">
        <p14:creationId xmlns:p14="http://schemas.microsoft.com/office/powerpoint/2010/main" val="956452813"/>
      </p:ext>
    </p:extLst>
  </p:cSld>
  <p:clrMapOvr>
    <a:masterClrMapping/>
  </p:clrMapOvr>
</p:sldLayout>
</file>

<file path=ppt/slideLayouts/slideLayout95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60D1D322-5518-F049-98E8-4F8734EE7931}" type="slidenum">
              <a:rPr lang="en-GB"/>
              <a:pPr>
                <a:defRPr/>
              </a:pPr>
              <a:t>‹#›</a:t>
            </a:fld>
            <a:endParaRPr lang="en-GB"/>
          </a:p>
        </p:txBody>
      </p:sp>
    </p:spTree>
    <p:extLst>
      <p:ext uri="{BB962C8B-B14F-4D97-AF65-F5344CB8AC3E}">
        <p14:creationId xmlns:p14="http://schemas.microsoft.com/office/powerpoint/2010/main" val="668234129"/>
      </p:ext>
    </p:extLst>
  </p:cSld>
  <p:clrMapOvr>
    <a:masterClrMapping/>
  </p:clrMapOvr>
</p:sldLayout>
</file>

<file path=ppt/slideLayouts/slideLayout95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F3C38427-DC29-7044-8783-F3F33A8E05B2}" type="slidenum">
              <a:rPr lang="en-GB"/>
              <a:pPr>
                <a:defRPr/>
              </a:pPr>
              <a:t>‹#›</a:t>
            </a:fld>
            <a:endParaRPr lang="en-GB"/>
          </a:p>
        </p:txBody>
      </p:sp>
    </p:spTree>
    <p:extLst>
      <p:ext uri="{BB962C8B-B14F-4D97-AF65-F5344CB8AC3E}">
        <p14:creationId xmlns:p14="http://schemas.microsoft.com/office/powerpoint/2010/main" val="2555500967"/>
      </p:ext>
    </p:extLst>
  </p:cSld>
  <p:clrMapOvr>
    <a:masterClrMapping/>
  </p:clrMapOvr>
</p:sldLayout>
</file>

<file path=ppt/slideLayouts/slideLayout95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7E00C5E8-AE06-2445-B7A2-14ED23B0A64E}" type="slidenum">
              <a:rPr lang="en-GB"/>
              <a:pPr>
                <a:defRPr/>
              </a:pPr>
              <a:t>‹#›</a:t>
            </a:fld>
            <a:endParaRPr lang="en-GB"/>
          </a:p>
        </p:txBody>
      </p:sp>
    </p:spTree>
    <p:extLst>
      <p:ext uri="{BB962C8B-B14F-4D97-AF65-F5344CB8AC3E}">
        <p14:creationId xmlns:p14="http://schemas.microsoft.com/office/powerpoint/2010/main" val="1277873198"/>
      </p:ext>
    </p:extLst>
  </p:cSld>
  <p:clrMapOvr>
    <a:masterClrMapping/>
  </p:clrMapOvr>
</p:sldLayout>
</file>

<file path=ppt/slideLayouts/slideLayout95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91927D06-B680-E040-B2EB-22AE56806426}" type="slidenum">
              <a:rPr lang="en-GB"/>
              <a:pPr>
                <a:defRPr/>
              </a:pPr>
              <a:t>‹#›</a:t>
            </a:fld>
            <a:endParaRPr lang="en-GB"/>
          </a:p>
        </p:txBody>
      </p:sp>
    </p:spTree>
    <p:extLst>
      <p:ext uri="{BB962C8B-B14F-4D97-AF65-F5344CB8AC3E}">
        <p14:creationId xmlns:p14="http://schemas.microsoft.com/office/powerpoint/2010/main" val="3904352311"/>
      </p:ext>
    </p:extLst>
  </p:cSld>
  <p:clrMapOvr>
    <a:masterClrMapping/>
  </p:clrMapOvr>
</p:sldLayout>
</file>

<file path=ppt/slideLayouts/slideLayout95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0ED87CB4-A6F5-0740-B5B9-B28E334539BE}" type="slidenum">
              <a:rPr lang="en-US"/>
              <a:pPr>
                <a:defRPr/>
              </a:pPr>
              <a:t>‹#›</a:t>
            </a:fld>
            <a:endParaRPr lang="en-US"/>
          </a:p>
        </p:txBody>
      </p:sp>
    </p:spTree>
    <p:extLst>
      <p:ext uri="{BB962C8B-B14F-4D97-AF65-F5344CB8AC3E}">
        <p14:creationId xmlns:p14="http://schemas.microsoft.com/office/powerpoint/2010/main" val="1415264558"/>
      </p:ext>
    </p:extLst>
  </p:cSld>
  <p:clrMapOvr>
    <a:masterClrMapping/>
  </p:clrMapOvr>
</p:sldLayout>
</file>

<file path=ppt/slideLayouts/slideLayout95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FBC27992-B5C5-A844-93FB-E7FD2ABFB745}" type="slidenum">
              <a:rPr lang="en-US"/>
              <a:pPr>
                <a:defRPr/>
              </a:pPr>
              <a:t>‹#›</a:t>
            </a:fld>
            <a:endParaRPr lang="en-US"/>
          </a:p>
        </p:txBody>
      </p:sp>
    </p:spTree>
    <p:extLst>
      <p:ext uri="{BB962C8B-B14F-4D97-AF65-F5344CB8AC3E}">
        <p14:creationId xmlns:p14="http://schemas.microsoft.com/office/powerpoint/2010/main" val="775766585"/>
      </p:ext>
    </p:extLst>
  </p:cSld>
  <p:clrMapOvr>
    <a:masterClrMapping/>
  </p:clrMapOvr>
</p:sldLayout>
</file>

<file path=ppt/slideLayouts/slideLayout9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0F2B2289-3BE8-7F4F-A169-E0A2D6CE9A3D}" type="slidenum">
              <a:rPr lang="en-US"/>
              <a:pPr>
                <a:defRPr/>
              </a:pPr>
              <a:t>‹#›</a:t>
            </a:fld>
            <a:endParaRPr lang="en-US"/>
          </a:p>
        </p:txBody>
      </p:sp>
    </p:spTree>
    <p:extLst>
      <p:ext uri="{BB962C8B-B14F-4D97-AF65-F5344CB8AC3E}">
        <p14:creationId xmlns:p14="http://schemas.microsoft.com/office/powerpoint/2010/main" val="3477423755"/>
      </p:ext>
    </p:extLst>
  </p:cSld>
  <p:clrMapOvr>
    <a:masterClrMapping/>
  </p:clrMapOvr>
</p:sldLayout>
</file>

<file path=ppt/slideLayouts/slideLayout96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2AEAEA5E-BC0A-6C49-840F-70571C3621CD}" type="slidenum">
              <a:rPr lang="en-US"/>
              <a:pPr>
                <a:defRPr/>
              </a:pPr>
              <a:t>‹#›</a:t>
            </a:fld>
            <a:endParaRPr lang="en-US"/>
          </a:p>
        </p:txBody>
      </p:sp>
    </p:spTree>
    <p:extLst>
      <p:ext uri="{BB962C8B-B14F-4D97-AF65-F5344CB8AC3E}">
        <p14:creationId xmlns:p14="http://schemas.microsoft.com/office/powerpoint/2010/main" val="1291160107"/>
      </p:ext>
    </p:extLst>
  </p:cSld>
  <p:clrMapOvr>
    <a:masterClrMapping/>
  </p:clrMapOvr>
</p:sldLayout>
</file>

<file path=ppt/slideLayouts/slideLayout96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EDC587DB-0570-9347-A22A-51B9FD2977CE}" type="slidenum">
              <a:rPr lang="en-US"/>
              <a:pPr>
                <a:defRPr/>
              </a:pPr>
              <a:t>‹#›</a:t>
            </a:fld>
            <a:endParaRPr lang="en-US"/>
          </a:p>
        </p:txBody>
      </p:sp>
    </p:spTree>
    <p:extLst>
      <p:ext uri="{BB962C8B-B14F-4D97-AF65-F5344CB8AC3E}">
        <p14:creationId xmlns:p14="http://schemas.microsoft.com/office/powerpoint/2010/main" val="1737627502"/>
      </p:ext>
    </p:extLst>
  </p:cSld>
  <p:clrMapOvr>
    <a:masterClrMapping/>
  </p:clrMapOvr>
</p:sldLayout>
</file>

<file path=ppt/slideLayouts/slideLayout96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80283C6B-B1EC-F343-8F2A-EEE00D3F743B}" type="slidenum">
              <a:rPr lang="en-US"/>
              <a:pPr>
                <a:defRPr/>
              </a:pPr>
              <a:t>‹#›</a:t>
            </a:fld>
            <a:endParaRPr lang="en-US"/>
          </a:p>
        </p:txBody>
      </p:sp>
    </p:spTree>
    <p:extLst>
      <p:ext uri="{BB962C8B-B14F-4D97-AF65-F5344CB8AC3E}">
        <p14:creationId xmlns:p14="http://schemas.microsoft.com/office/powerpoint/2010/main" val="2459785594"/>
      </p:ext>
    </p:extLst>
  </p:cSld>
  <p:clrMapOvr>
    <a:masterClrMapping/>
  </p:clrMapOvr>
</p:sldLayout>
</file>

<file path=ppt/slideLayouts/slideLayout96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algn="ct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5FE8624F-FBE7-CB4C-A1D1-155976309F53}" type="slidenum">
              <a:rPr lang="en-US"/>
              <a:pPr>
                <a:defRPr/>
              </a:pPr>
              <a:t>‹#›</a:t>
            </a:fld>
            <a:endParaRPr lang="en-US"/>
          </a:p>
        </p:txBody>
      </p:sp>
    </p:spTree>
    <p:extLst>
      <p:ext uri="{BB962C8B-B14F-4D97-AF65-F5344CB8AC3E}">
        <p14:creationId xmlns:p14="http://schemas.microsoft.com/office/powerpoint/2010/main" val="1995506536"/>
      </p:ext>
    </p:extLst>
  </p:cSld>
  <p:clrMapOvr>
    <a:masterClrMapping/>
  </p:clrMapOvr>
</p:sldLayout>
</file>

<file path=ppt/slideLayouts/slideLayout96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8F421922-639B-D94E-850D-61AE0215CE64}" type="slidenum">
              <a:rPr lang="en-US"/>
              <a:pPr>
                <a:defRPr/>
              </a:pPr>
              <a:t>‹#›</a:t>
            </a:fld>
            <a:endParaRPr lang="en-US"/>
          </a:p>
        </p:txBody>
      </p:sp>
    </p:spTree>
    <p:extLst>
      <p:ext uri="{BB962C8B-B14F-4D97-AF65-F5344CB8AC3E}">
        <p14:creationId xmlns:p14="http://schemas.microsoft.com/office/powerpoint/2010/main" val="4273802796"/>
      </p:ext>
    </p:extLst>
  </p:cSld>
  <p:clrMapOvr>
    <a:masterClrMapping/>
  </p:clrMapOvr>
</p:sldLayout>
</file>

<file path=ppt/slideLayouts/slideLayout96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2C636029-28F8-C74C-BC4F-B27B77B54025}" type="slidenum">
              <a:rPr lang="en-US"/>
              <a:pPr>
                <a:defRPr/>
              </a:pPr>
              <a:t>‹#›</a:t>
            </a:fld>
            <a:endParaRPr lang="en-US"/>
          </a:p>
        </p:txBody>
      </p:sp>
    </p:spTree>
    <p:extLst>
      <p:ext uri="{BB962C8B-B14F-4D97-AF65-F5344CB8AC3E}">
        <p14:creationId xmlns:p14="http://schemas.microsoft.com/office/powerpoint/2010/main" val="1067446611"/>
      </p:ext>
    </p:extLst>
  </p:cSld>
  <p:clrMapOvr>
    <a:masterClrMapping/>
  </p:clrMapOvr>
</p:sldLayout>
</file>

<file path=ppt/slideLayouts/slideLayout96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88D8F855-A994-7F47-89C6-145F3C0CDBEB}" type="slidenum">
              <a:rPr lang="en-US"/>
              <a:pPr>
                <a:defRPr/>
              </a:pPr>
              <a:t>‹#›</a:t>
            </a:fld>
            <a:endParaRPr lang="en-US"/>
          </a:p>
        </p:txBody>
      </p:sp>
    </p:spTree>
    <p:extLst>
      <p:ext uri="{BB962C8B-B14F-4D97-AF65-F5344CB8AC3E}">
        <p14:creationId xmlns:p14="http://schemas.microsoft.com/office/powerpoint/2010/main" val="3731285924"/>
      </p:ext>
    </p:extLst>
  </p:cSld>
  <p:clrMapOvr>
    <a:masterClrMapping/>
  </p:clrMapOvr>
</p:sldLayout>
</file>

<file path=ppt/slideLayouts/slideLayout96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9C9D741A-F786-5548-9EBD-86A2A7B0A3C7}" type="slidenum">
              <a:rPr lang="en-US"/>
              <a:pPr>
                <a:defRPr/>
              </a:pPr>
              <a:t>‹#›</a:t>
            </a:fld>
            <a:endParaRPr lang="en-US"/>
          </a:p>
        </p:txBody>
      </p:sp>
    </p:spTree>
    <p:extLst>
      <p:ext uri="{BB962C8B-B14F-4D97-AF65-F5344CB8AC3E}">
        <p14:creationId xmlns:p14="http://schemas.microsoft.com/office/powerpoint/2010/main" val="3037451366"/>
      </p:ext>
    </p:extLst>
  </p:cSld>
  <p:clrMapOvr>
    <a:masterClrMapping/>
  </p:clrMapOvr>
</p:sldLayout>
</file>

<file path=ppt/slideLayouts/slideLayout96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B0D56EDB-A00C-A541-A783-1B1F87027E28}" type="slidenum">
              <a:rPr lang="en-US"/>
              <a:pPr>
                <a:defRPr/>
              </a:pPr>
              <a:t>‹#›</a:t>
            </a:fld>
            <a:endParaRPr lang="en-US"/>
          </a:p>
        </p:txBody>
      </p:sp>
    </p:spTree>
    <p:extLst>
      <p:ext uri="{BB962C8B-B14F-4D97-AF65-F5344CB8AC3E}">
        <p14:creationId xmlns:p14="http://schemas.microsoft.com/office/powerpoint/2010/main" val="771046500"/>
      </p:ext>
    </p:extLst>
  </p:cSld>
  <p:clrMapOvr>
    <a:masterClrMapping/>
  </p:clrMapOvr>
</p:sldLayout>
</file>

<file path=ppt/slideLayouts/slideLayout969.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quarter" idx="1"/>
          </p:nvPr>
        </p:nvSpPr>
        <p:spPr>
          <a:xfrm>
            <a:off x="6858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6858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Content Placeholder 5"/>
          <p:cNvSpPr>
            <a:spLocks noGrp="1"/>
          </p:cNvSpPr>
          <p:nvPr>
            <p:ph sz="quarter" idx="4"/>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94C04B50-37E3-C44F-8A3C-E0EECB2AD8EF}" type="slidenum">
              <a:rPr lang="en-US"/>
              <a:pPr>
                <a:defRPr/>
              </a:pPr>
              <a:t>‹#›</a:t>
            </a:fld>
            <a:endParaRPr lang="en-US"/>
          </a:p>
        </p:txBody>
      </p:sp>
    </p:spTree>
    <p:extLst>
      <p:ext uri="{BB962C8B-B14F-4D97-AF65-F5344CB8AC3E}">
        <p14:creationId xmlns:p14="http://schemas.microsoft.com/office/powerpoint/2010/main" val="4077709153"/>
      </p:ext>
    </p:extLst>
  </p:cSld>
  <p:clrMapOvr>
    <a:masterClrMapping/>
  </p:clrMapOvr>
</p:sldLayout>
</file>

<file path=ppt/slideLayouts/slideLayout9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7EF80FB7-30AF-AC4E-827D-54225D523A47}" type="slidenum">
              <a:rPr lang="en-US"/>
              <a:pPr>
                <a:defRPr/>
              </a:pPr>
              <a:t>‹#›</a:t>
            </a:fld>
            <a:endParaRPr lang="en-US"/>
          </a:p>
        </p:txBody>
      </p:sp>
    </p:spTree>
    <p:extLst>
      <p:ext uri="{BB962C8B-B14F-4D97-AF65-F5344CB8AC3E}">
        <p14:creationId xmlns:p14="http://schemas.microsoft.com/office/powerpoint/2010/main" val="3943821928"/>
      </p:ext>
    </p:extLst>
  </p:cSld>
  <p:clrMapOvr>
    <a:masterClrMapping/>
  </p:clrMapOvr>
</p:sldLayout>
</file>

<file path=ppt/slideLayouts/slideLayout970.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Rectangle 4"/>
          <p:cNvSpPr>
            <a:spLocks noGrp="1" noChangeArrowheads="1"/>
          </p:cNvSpPr>
          <p:nvPr>
            <p:ph type="dt" sz="half" idx="10"/>
          </p:nvPr>
        </p:nvSpPr>
        <p:spPr/>
        <p:txBody>
          <a:bodyPr/>
          <a:lstStyle>
            <a:lvl1pPr algn="ctr">
              <a:defRPr/>
            </a:lvl1pPr>
          </a:lstStyle>
          <a:p>
            <a:pPr>
              <a:defRPr/>
            </a:pPr>
            <a:endParaRPr lang="en-US"/>
          </a:p>
        </p:txBody>
      </p:sp>
      <p:sp>
        <p:nvSpPr>
          <p:cNvPr id="7" name="Rectangle 5"/>
          <p:cNvSpPr>
            <a:spLocks noGrp="1" noChangeArrowheads="1"/>
          </p:cNvSpPr>
          <p:nvPr>
            <p:ph type="ftr" sz="quarter" idx="11"/>
          </p:nvPr>
        </p:nvSpPr>
        <p:spPr/>
        <p:txBody>
          <a:bodyPr/>
          <a:lstStyle>
            <a:lvl1pPr>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vl1pPr>
          </a:lstStyle>
          <a:p>
            <a:pPr>
              <a:defRPr/>
            </a:pPr>
            <a:fld id="{BFC77593-07CE-C543-8177-94D0EF123715}" type="slidenum">
              <a:rPr lang="en-US"/>
              <a:pPr>
                <a:defRPr/>
              </a:pPr>
              <a:t>‹#›</a:t>
            </a:fld>
            <a:endParaRPr lang="en-US"/>
          </a:p>
        </p:txBody>
      </p:sp>
    </p:spTree>
    <p:extLst>
      <p:ext uri="{BB962C8B-B14F-4D97-AF65-F5344CB8AC3E}">
        <p14:creationId xmlns:p14="http://schemas.microsoft.com/office/powerpoint/2010/main" val="2575894201"/>
      </p:ext>
    </p:extLst>
  </p:cSld>
  <p:clrMapOvr>
    <a:masterClrMapping/>
  </p:clrMapOvr>
</p:sldLayout>
</file>

<file path=ppt/slideLayouts/slideLayout97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15E67026-492B-EC44-8B88-C42F494F6924}" type="datetimeFigureOut">
              <a:rPr lang="en-US" smtClean="0"/>
              <a:pPr>
                <a:defRPr/>
              </a:pPr>
              <a:t>2/15/24</a:t>
            </a:fld>
            <a:endParaRPr lang="en-US" dirty="0"/>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C52D8F7B-2FCF-5447-8DB4-6219DC8E1CE4}" type="slidenum">
              <a:rPr lang="en-US" smtClean="0"/>
              <a:pPr>
                <a:defRPr/>
              </a:pPr>
              <a:t>‹#›</a:t>
            </a:fld>
            <a:endParaRPr lang="en-US" dirty="0"/>
          </a:p>
        </p:txBody>
      </p:sp>
    </p:spTree>
    <p:extLst>
      <p:ext uri="{BB962C8B-B14F-4D97-AF65-F5344CB8AC3E}">
        <p14:creationId xmlns:p14="http://schemas.microsoft.com/office/powerpoint/2010/main" val="697941616"/>
      </p:ext>
    </p:extLst>
  </p:cSld>
  <p:clrMapOvr>
    <a:masterClrMapping/>
  </p:clrMapOvr>
</p:sldLayout>
</file>

<file path=ppt/slideLayouts/slideLayout97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7A7652E6-73AF-6D42-AA48-2463A5560065}" type="datetimeFigureOut">
              <a:rPr lang="en-US" smtClean="0"/>
              <a:pPr>
                <a:defRPr/>
              </a:pPr>
              <a:t>2/15/24</a:t>
            </a:fld>
            <a:endParaRPr lang="en-US" dirty="0"/>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E48A8590-9B50-3E49-BA0D-F43CF3DB51E0}" type="slidenum">
              <a:rPr lang="en-US" smtClean="0"/>
              <a:pPr>
                <a:defRPr/>
              </a:pPr>
              <a:t>‹#›</a:t>
            </a:fld>
            <a:endParaRPr lang="en-US" dirty="0"/>
          </a:p>
        </p:txBody>
      </p:sp>
    </p:spTree>
    <p:extLst>
      <p:ext uri="{BB962C8B-B14F-4D97-AF65-F5344CB8AC3E}">
        <p14:creationId xmlns:p14="http://schemas.microsoft.com/office/powerpoint/2010/main" val="55726033"/>
      </p:ext>
    </p:extLst>
  </p:cSld>
  <p:clrMapOvr>
    <a:masterClrMapping/>
  </p:clrMapOvr>
</p:sldLayout>
</file>

<file path=ppt/slideLayouts/slideLayout97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18332BAE-E9F1-734A-976D-58DD5C59622C}" type="datetimeFigureOut">
              <a:rPr lang="en-US" smtClean="0"/>
              <a:pPr>
                <a:defRPr/>
              </a:pPr>
              <a:t>2/15/24</a:t>
            </a:fld>
            <a:endParaRPr lang="en-US" dirty="0"/>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766E898E-E7D5-FD49-B7DC-0971726D0481}" type="slidenum">
              <a:rPr lang="en-US" smtClean="0"/>
              <a:pPr>
                <a:defRPr/>
              </a:pPr>
              <a:t>‹#›</a:t>
            </a:fld>
            <a:endParaRPr lang="en-US" dirty="0"/>
          </a:p>
        </p:txBody>
      </p:sp>
    </p:spTree>
    <p:extLst>
      <p:ext uri="{BB962C8B-B14F-4D97-AF65-F5344CB8AC3E}">
        <p14:creationId xmlns:p14="http://schemas.microsoft.com/office/powerpoint/2010/main" val="513431964"/>
      </p:ext>
    </p:extLst>
  </p:cSld>
  <p:clrMapOvr>
    <a:masterClrMapping/>
  </p:clrMapOvr>
</p:sldLayout>
</file>

<file path=ppt/slideLayouts/slideLayout97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A42DF34E-C08B-BC4B-B4A8-3FF3D34F6A61}" type="datetimeFigureOut">
              <a:rPr lang="en-US" smtClean="0"/>
              <a:pPr>
                <a:defRPr/>
              </a:pPr>
              <a:t>2/15/24</a:t>
            </a:fld>
            <a:endParaRPr lang="en-US" dirty="0"/>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06114336-C556-AD4F-80E3-4891DB937912}" type="slidenum">
              <a:rPr lang="en-US" smtClean="0"/>
              <a:pPr>
                <a:defRPr/>
              </a:pPr>
              <a:t>‹#›</a:t>
            </a:fld>
            <a:endParaRPr lang="en-US" dirty="0"/>
          </a:p>
        </p:txBody>
      </p:sp>
    </p:spTree>
    <p:extLst>
      <p:ext uri="{BB962C8B-B14F-4D97-AF65-F5344CB8AC3E}">
        <p14:creationId xmlns:p14="http://schemas.microsoft.com/office/powerpoint/2010/main" val="761650259"/>
      </p:ext>
    </p:extLst>
  </p:cSld>
  <p:clrMapOvr>
    <a:masterClrMapping/>
  </p:clrMapOvr>
</p:sldLayout>
</file>

<file path=ppt/slideLayouts/slideLayout97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10330024-35D8-D94A-8999-7B7B6B51CA1B}" type="datetimeFigureOut">
              <a:rPr lang="en-US" smtClean="0"/>
              <a:pPr>
                <a:defRPr/>
              </a:pPr>
              <a:t>2/15/24</a:t>
            </a:fld>
            <a:endParaRPr lang="en-US" dirty="0"/>
          </a:p>
        </p:txBody>
      </p:sp>
      <p:sp>
        <p:nvSpPr>
          <p:cNvPr id="8"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9"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A9A045FC-3700-984A-B207-4D872868D8EA}" type="slidenum">
              <a:rPr lang="en-US" smtClean="0"/>
              <a:pPr>
                <a:defRPr/>
              </a:pPr>
              <a:t>‹#›</a:t>
            </a:fld>
            <a:endParaRPr lang="en-US" dirty="0"/>
          </a:p>
        </p:txBody>
      </p:sp>
    </p:spTree>
    <p:extLst>
      <p:ext uri="{BB962C8B-B14F-4D97-AF65-F5344CB8AC3E}">
        <p14:creationId xmlns:p14="http://schemas.microsoft.com/office/powerpoint/2010/main" val="1378681493"/>
      </p:ext>
    </p:extLst>
  </p:cSld>
  <p:clrMapOvr>
    <a:masterClrMapping/>
  </p:clrMapOvr>
</p:sldLayout>
</file>

<file path=ppt/slideLayouts/slideLayout97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905C3A14-E094-2A4E-8099-0EDC7438E730}" type="datetimeFigureOut">
              <a:rPr lang="en-US" smtClean="0"/>
              <a:pPr>
                <a:defRPr/>
              </a:pPr>
              <a:t>2/15/24</a:t>
            </a:fld>
            <a:endParaRPr lang="en-US" dirty="0"/>
          </a:p>
        </p:txBody>
      </p:sp>
      <p:sp>
        <p:nvSpPr>
          <p:cNvPr id="4"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5"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9BAE152D-FDAA-9E47-9A0E-2ED8E9B3CB27}" type="slidenum">
              <a:rPr lang="en-US" smtClean="0"/>
              <a:pPr>
                <a:defRPr/>
              </a:pPr>
              <a:t>‹#›</a:t>
            </a:fld>
            <a:endParaRPr lang="en-US" dirty="0"/>
          </a:p>
        </p:txBody>
      </p:sp>
    </p:spTree>
    <p:extLst>
      <p:ext uri="{BB962C8B-B14F-4D97-AF65-F5344CB8AC3E}">
        <p14:creationId xmlns:p14="http://schemas.microsoft.com/office/powerpoint/2010/main" val="1743336372"/>
      </p:ext>
    </p:extLst>
  </p:cSld>
  <p:clrMapOvr>
    <a:masterClrMapping/>
  </p:clrMapOvr>
</p:sldLayout>
</file>

<file path=ppt/slideLayouts/slideLayout97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E3F908AB-5B50-4F49-94AA-220D160AA4F4}" type="datetimeFigureOut">
              <a:rPr lang="en-US" smtClean="0"/>
              <a:pPr>
                <a:defRPr/>
              </a:pPr>
              <a:t>2/15/24</a:t>
            </a:fld>
            <a:endParaRPr lang="en-US" dirty="0"/>
          </a:p>
        </p:txBody>
      </p:sp>
      <p:sp>
        <p:nvSpPr>
          <p:cNvPr id="3"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4"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18BB8D47-628B-824C-8574-3A1169235049}" type="slidenum">
              <a:rPr lang="en-US" smtClean="0"/>
              <a:pPr>
                <a:defRPr/>
              </a:pPr>
              <a:t>‹#›</a:t>
            </a:fld>
            <a:endParaRPr lang="en-US" dirty="0"/>
          </a:p>
        </p:txBody>
      </p:sp>
    </p:spTree>
    <p:extLst>
      <p:ext uri="{BB962C8B-B14F-4D97-AF65-F5344CB8AC3E}">
        <p14:creationId xmlns:p14="http://schemas.microsoft.com/office/powerpoint/2010/main" val="4194214867"/>
      </p:ext>
    </p:extLst>
  </p:cSld>
  <p:clrMapOvr>
    <a:masterClrMapping/>
  </p:clrMapOvr>
</p:sldLayout>
</file>

<file path=ppt/slideLayouts/slideLayout97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48366DE2-63B7-4041-8918-7F499461D365}" type="datetimeFigureOut">
              <a:rPr lang="en-US" smtClean="0"/>
              <a:pPr>
                <a:defRPr/>
              </a:pPr>
              <a:t>2/15/24</a:t>
            </a:fld>
            <a:endParaRPr lang="en-US" dirty="0"/>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6525CA73-0552-214B-B539-DF47D6D79F0D}" type="slidenum">
              <a:rPr lang="en-US" smtClean="0"/>
              <a:pPr>
                <a:defRPr/>
              </a:pPr>
              <a:t>‹#›</a:t>
            </a:fld>
            <a:endParaRPr lang="en-US" dirty="0"/>
          </a:p>
        </p:txBody>
      </p:sp>
    </p:spTree>
    <p:extLst>
      <p:ext uri="{BB962C8B-B14F-4D97-AF65-F5344CB8AC3E}">
        <p14:creationId xmlns:p14="http://schemas.microsoft.com/office/powerpoint/2010/main" val="2962386179"/>
      </p:ext>
    </p:extLst>
  </p:cSld>
  <p:clrMapOvr>
    <a:masterClrMapping/>
  </p:clrMapOvr>
</p:sldLayout>
</file>

<file path=ppt/slideLayouts/slideLayout97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FE8933BA-218B-C447-AF2D-4B676F47CDE7}" type="datetimeFigureOut">
              <a:rPr lang="en-US" smtClean="0"/>
              <a:pPr>
                <a:defRPr/>
              </a:pPr>
              <a:t>2/15/24</a:t>
            </a:fld>
            <a:endParaRPr lang="en-US" dirty="0"/>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6F44B108-CFD7-CE48-A9BB-702F622A5320}" type="slidenum">
              <a:rPr lang="en-US" smtClean="0"/>
              <a:pPr>
                <a:defRPr/>
              </a:pPr>
              <a:t>‹#›</a:t>
            </a:fld>
            <a:endParaRPr lang="en-US" dirty="0"/>
          </a:p>
        </p:txBody>
      </p:sp>
    </p:spTree>
    <p:extLst>
      <p:ext uri="{BB962C8B-B14F-4D97-AF65-F5344CB8AC3E}">
        <p14:creationId xmlns:p14="http://schemas.microsoft.com/office/powerpoint/2010/main" val="2085391243"/>
      </p:ext>
    </p:extLst>
  </p:cSld>
  <p:clrMapOvr>
    <a:masterClrMapping/>
  </p:clrMapOvr>
</p:sldLayout>
</file>

<file path=ppt/slideLayouts/slideLayout9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4D1CF5E6-452D-DB46-83AA-9C53B3F8EEDB}" type="slidenum">
              <a:rPr lang="en-US"/>
              <a:pPr>
                <a:defRPr/>
              </a:pPr>
              <a:t>‹#›</a:t>
            </a:fld>
            <a:endParaRPr lang="en-US"/>
          </a:p>
        </p:txBody>
      </p:sp>
    </p:spTree>
    <p:extLst>
      <p:ext uri="{BB962C8B-B14F-4D97-AF65-F5344CB8AC3E}">
        <p14:creationId xmlns:p14="http://schemas.microsoft.com/office/powerpoint/2010/main" val="4207998973"/>
      </p:ext>
    </p:extLst>
  </p:cSld>
  <p:clrMapOvr>
    <a:masterClrMapping/>
  </p:clrMapOvr>
</p:sldLayout>
</file>

<file path=ppt/slideLayouts/slideLayout98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9DB22C59-F915-1047-9473-5D5FE98DF12C}" type="datetimeFigureOut">
              <a:rPr lang="en-US" smtClean="0"/>
              <a:pPr>
                <a:defRPr/>
              </a:pPr>
              <a:t>2/15/24</a:t>
            </a:fld>
            <a:endParaRPr lang="en-US" dirty="0"/>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E59E6DFA-5FBA-3043-9187-CA3798BD5BD7}" type="slidenum">
              <a:rPr lang="en-US" smtClean="0"/>
              <a:pPr>
                <a:defRPr/>
              </a:pPr>
              <a:t>‹#›</a:t>
            </a:fld>
            <a:endParaRPr lang="en-US" dirty="0"/>
          </a:p>
        </p:txBody>
      </p:sp>
    </p:spTree>
    <p:extLst>
      <p:ext uri="{BB962C8B-B14F-4D97-AF65-F5344CB8AC3E}">
        <p14:creationId xmlns:p14="http://schemas.microsoft.com/office/powerpoint/2010/main" val="1632745813"/>
      </p:ext>
    </p:extLst>
  </p:cSld>
  <p:clrMapOvr>
    <a:masterClrMapping/>
  </p:clrMapOvr>
</p:sldLayout>
</file>

<file path=ppt/slideLayouts/slideLayout98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E8CF1EB7-CA46-CA4B-BD9C-063522A155A6}" type="datetimeFigureOut">
              <a:rPr lang="en-US" smtClean="0"/>
              <a:pPr>
                <a:defRPr/>
              </a:pPr>
              <a:t>2/15/24</a:t>
            </a:fld>
            <a:endParaRPr lang="en-US" dirty="0"/>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3A81F1A0-283A-9E48-B9B5-B61800A6FBBD}" type="slidenum">
              <a:rPr lang="en-US" smtClean="0"/>
              <a:pPr>
                <a:defRPr/>
              </a:pPr>
              <a:t>‹#›</a:t>
            </a:fld>
            <a:endParaRPr lang="en-US" dirty="0"/>
          </a:p>
        </p:txBody>
      </p:sp>
    </p:spTree>
    <p:extLst>
      <p:ext uri="{BB962C8B-B14F-4D97-AF65-F5344CB8AC3E}">
        <p14:creationId xmlns:p14="http://schemas.microsoft.com/office/powerpoint/2010/main" val="954236826"/>
      </p:ext>
    </p:extLst>
  </p:cSld>
  <p:clrMapOvr>
    <a:masterClrMapping/>
  </p:clrMapOvr>
</p:sldLayout>
</file>

<file path=ppt/slideLayouts/slideLayout982.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7"/>
          <p:cNvSpPr>
            <a:spLocks noGrp="1" noChangeArrowheads="1"/>
          </p:cNvSpPr>
          <p:nvPr>
            <p:ph type="dt" sz="half" idx="10"/>
          </p:nvPr>
        </p:nvSpPr>
        <p:spPr>
          <a:ln/>
        </p:spPr>
        <p:txBody>
          <a:bodyPr/>
          <a:lstStyle>
            <a:lvl1pPr>
              <a:defRPr/>
            </a:lvl1pPr>
          </a:lstStyle>
          <a:p>
            <a:pPr>
              <a:defRPr/>
            </a:pPr>
            <a:endParaRPr lang="en-US"/>
          </a:p>
        </p:txBody>
      </p:sp>
      <p:sp>
        <p:nvSpPr>
          <p:cNvPr id="3" name="Rectangle 8"/>
          <p:cNvSpPr>
            <a:spLocks noGrp="1" noChangeArrowheads="1"/>
          </p:cNvSpPr>
          <p:nvPr>
            <p:ph type="ftr" sz="quarter" idx="11"/>
          </p:nvPr>
        </p:nvSpPr>
        <p:spPr>
          <a:ln/>
        </p:spPr>
        <p:txBody>
          <a:bodyPr/>
          <a:lstStyle>
            <a:lvl1pPr>
              <a:defRPr/>
            </a:lvl1pPr>
          </a:lstStyle>
          <a:p>
            <a:pPr>
              <a:defRPr/>
            </a:pPr>
            <a:endParaRPr lang="en-US"/>
          </a:p>
        </p:txBody>
      </p:sp>
      <p:sp>
        <p:nvSpPr>
          <p:cNvPr id="4" name="Rectangle 9"/>
          <p:cNvSpPr>
            <a:spLocks noGrp="1" noChangeArrowheads="1"/>
          </p:cNvSpPr>
          <p:nvPr>
            <p:ph type="sldNum" sz="quarter" idx="12"/>
          </p:nvPr>
        </p:nvSpPr>
        <p:spPr>
          <a:ln/>
        </p:spPr>
        <p:txBody>
          <a:bodyPr/>
          <a:lstStyle>
            <a:lvl1pPr>
              <a:defRPr/>
            </a:lvl1pPr>
          </a:lstStyle>
          <a:p>
            <a:pPr>
              <a:defRPr/>
            </a:pPr>
            <a:fld id="{9053B222-8B04-FD45-80F2-850C5C89CC6B}" type="slidenum">
              <a:rPr lang="en-US"/>
              <a:pPr>
                <a:defRPr/>
              </a:pPr>
              <a:t>‹#›</a:t>
            </a:fld>
            <a:endParaRPr lang="en-US"/>
          </a:p>
        </p:txBody>
      </p:sp>
    </p:spTree>
    <p:extLst>
      <p:ext uri="{BB962C8B-B14F-4D97-AF65-F5344CB8AC3E}">
        <p14:creationId xmlns:p14="http://schemas.microsoft.com/office/powerpoint/2010/main" val="2580954736"/>
      </p:ext>
    </p:extLst>
  </p:cSld>
  <p:clrMapOvr>
    <a:masterClrMapping/>
  </p:clrMapOvr>
</p:sldLayout>
</file>

<file path=ppt/slideLayouts/slideLayout98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4000" cy="6858000"/>
            <a:chOff x="0" y="0"/>
            <a:chExt cx="5760" cy="4320"/>
          </a:xfrm>
        </p:grpSpPr>
        <p:grpSp>
          <p:nvGrpSpPr>
            <p:cNvPr id="5" name="Group 3"/>
            <p:cNvGrpSpPr>
              <a:grpSpLocks/>
            </p:cNvGrpSpPr>
            <p:nvPr userDrawn="1"/>
          </p:nvGrpSpPr>
          <p:grpSpPr bwMode="auto">
            <a:xfrm>
              <a:off x="0" y="0"/>
              <a:ext cx="5568" cy="4320"/>
              <a:chOff x="0" y="0"/>
              <a:chExt cx="5568" cy="4320"/>
            </a:xfrm>
          </p:grpSpPr>
          <p:grpSp>
            <p:nvGrpSpPr>
              <p:cNvPr id="9" name="Group 4"/>
              <p:cNvGrpSpPr>
                <a:grpSpLocks/>
              </p:cNvGrpSpPr>
              <p:nvPr userDrawn="1"/>
            </p:nvGrpSpPr>
            <p:grpSpPr bwMode="auto">
              <a:xfrm>
                <a:off x="0" y="0"/>
                <a:ext cx="3216" cy="3072"/>
                <a:chOff x="0" y="0"/>
                <a:chExt cx="2928" cy="2784"/>
              </a:xfrm>
            </p:grpSpPr>
            <p:sp>
              <p:nvSpPr>
                <p:cNvPr id="22" name="Oval 5"/>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23" name="Oval 6"/>
                <p:cNvSpPr>
                  <a:spLocks noChangeArrowheads="1"/>
                </p:cNvSpPr>
                <p:nvPr userDrawn="1"/>
              </p:nvSpPr>
              <p:spPr bwMode="auto">
                <a:xfrm>
                  <a:off x="240" y="240"/>
                  <a:ext cx="2445" cy="230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24" name="Oval 7"/>
                <p:cNvSpPr>
                  <a:spLocks noChangeArrowheads="1"/>
                </p:cNvSpPr>
                <p:nvPr userDrawn="1"/>
              </p:nvSpPr>
              <p:spPr bwMode="auto">
                <a:xfrm>
                  <a:off x="480" y="480"/>
                  <a:ext cx="1968" cy="1822"/>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25" name="Oval 8"/>
                <p:cNvSpPr>
                  <a:spLocks noChangeArrowheads="1"/>
                </p:cNvSpPr>
                <p:nvPr userDrawn="1"/>
              </p:nvSpPr>
              <p:spPr bwMode="auto">
                <a:xfrm>
                  <a:off x="720" y="720"/>
                  <a:ext cx="1488" cy="1349"/>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26" name="Oval 9"/>
                <p:cNvSpPr>
                  <a:spLocks noChangeArrowheads="1"/>
                </p:cNvSpPr>
                <p:nvPr userDrawn="1"/>
              </p:nvSpPr>
              <p:spPr bwMode="auto">
                <a:xfrm>
                  <a:off x="912" y="912"/>
                  <a:ext cx="1103" cy="962"/>
                </a:xfrm>
                <a:prstGeom prst="ellipse">
                  <a:avLst/>
                </a:prstGeom>
                <a:noFill/>
                <a:ln w="9525">
                  <a:solidFill>
                    <a:schemeClr val="accent1"/>
                  </a:solidFill>
                  <a:prstDash val="sysDot"/>
                  <a:round/>
                  <a:headEnd/>
                  <a:tailEnd/>
                </a:ln>
                <a:extLst>
                  <a:ext uri="{909E8E84-426E-40dd-AFC4-6F175D3DCCD1}">
                    <a14:hiddenFill xmlns="" xmlns:a14="http://schemas.microsoft.com/office/drawing/2010/main">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grpSp>
          <p:grpSp>
            <p:nvGrpSpPr>
              <p:cNvPr id="10" name="Group 10"/>
              <p:cNvGrpSpPr>
                <a:grpSpLocks/>
              </p:cNvGrpSpPr>
              <p:nvPr userDrawn="1"/>
            </p:nvGrpSpPr>
            <p:grpSpPr bwMode="auto">
              <a:xfrm>
                <a:off x="2016" y="2016"/>
                <a:ext cx="2448" cy="2304"/>
                <a:chOff x="0" y="0"/>
                <a:chExt cx="2928" cy="2784"/>
              </a:xfrm>
            </p:grpSpPr>
            <p:sp>
              <p:nvSpPr>
                <p:cNvPr id="17" name="Oval 11"/>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18" name="Oval 12"/>
                <p:cNvSpPr>
                  <a:spLocks noChangeArrowheads="1"/>
                </p:cNvSpPr>
                <p:nvPr userDrawn="1"/>
              </p:nvSpPr>
              <p:spPr bwMode="auto">
                <a:xfrm>
                  <a:off x="240" y="240"/>
                  <a:ext cx="2447" cy="2303"/>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19" name="Oval 13"/>
                <p:cNvSpPr>
                  <a:spLocks noChangeArrowheads="1"/>
                </p:cNvSpPr>
                <p:nvPr userDrawn="1"/>
              </p:nvSpPr>
              <p:spPr bwMode="auto">
                <a:xfrm>
                  <a:off x="480" y="480"/>
                  <a:ext cx="1970" cy="1826"/>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20" name="Oval 14"/>
                <p:cNvSpPr>
                  <a:spLocks noChangeArrowheads="1"/>
                </p:cNvSpPr>
                <p:nvPr userDrawn="1"/>
              </p:nvSpPr>
              <p:spPr bwMode="auto">
                <a:xfrm>
                  <a:off x="720" y="720"/>
                  <a:ext cx="1488" cy="134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21" name="Oval 15"/>
                <p:cNvSpPr>
                  <a:spLocks noChangeArrowheads="1"/>
                </p:cNvSpPr>
                <p:nvPr userDrawn="1"/>
              </p:nvSpPr>
              <p:spPr bwMode="auto">
                <a:xfrm>
                  <a:off x="911" y="912"/>
                  <a:ext cx="1105" cy="958"/>
                </a:xfrm>
                <a:prstGeom prst="ellipse">
                  <a:avLst/>
                </a:prstGeom>
                <a:noFill/>
                <a:ln w="9525">
                  <a:solidFill>
                    <a:schemeClr val="accent1"/>
                  </a:solidFill>
                  <a:prstDash val="sysDot"/>
                  <a:round/>
                  <a:headEnd/>
                  <a:tailEnd/>
                </a:ln>
                <a:extLst>
                  <a:ext uri="{909E8E84-426E-40dd-AFC4-6F175D3DCCD1}">
                    <a14:hiddenFill xmlns="" xmlns:a14="http://schemas.microsoft.com/office/drawing/2010/main">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grpSp>
          <p:grpSp>
            <p:nvGrpSpPr>
              <p:cNvPr id="11" name="Group 16"/>
              <p:cNvGrpSpPr>
                <a:grpSpLocks/>
              </p:cNvGrpSpPr>
              <p:nvPr userDrawn="1"/>
            </p:nvGrpSpPr>
            <p:grpSpPr bwMode="auto">
              <a:xfrm>
                <a:off x="2832" y="96"/>
                <a:ext cx="2736" cy="2592"/>
                <a:chOff x="0" y="0"/>
                <a:chExt cx="2928" cy="2784"/>
              </a:xfrm>
            </p:grpSpPr>
            <p:sp>
              <p:nvSpPr>
                <p:cNvPr id="12" name="Oval 17"/>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13" name="Oval 18"/>
                <p:cNvSpPr>
                  <a:spLocks noChangeArrowheads="1"/>
                </p:cNvSpPr>
                <p:nvPr userDrawn="1"/>
              </p:nvSpPr>
              <p:spPr bwMode="auto">
                <a:xfrm>
                  <a:off x="240" y="240"/>
                  <a:ext cx="2452" cy="2305"/>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14" name="Oval 19"/>
                <p:cNvSpPr>
                  <a:spLocks noChangeArrowheads="1"/>
                </p:cNvSpPr>
                <p:nvPr userDrawn="1"/>
              </p:nvSpPr>
              <p:spPr bwMode="auto">
                <a:xfrm>
                  <a:off x="481" y="480"/>
                  <a:ext cx="1967" cy="182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15" name="Oval 20"/>
                <p:cNvSpPr>
                  <a:spLocks noChangeArrowheads="1"/>
                </p:cNvSpPr>
                <p:nvPr userDrawn="1"/>
              </p:nvSpPr>
              <p:spPr bwMode="auto">
                <a:xfrm>
                  <a:off x="720" y="720"/>
                  <a:ext cx="1488" cy="1347"/>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16" name="Oval 21"/>
                <p:cNvSpPr>
                  <a:spLocks noChangeArrowheads="1"/>
                </p:cNvSpPr>
                <p:nvPr userDrawn="1"/>
              </p:nvSpPr>
              <p:spPr bwMode="auto">
                <a:xfrm>
                  <a:off x="912" y="912"/>
                  <a:ext cx="1104" cy="960"/>
                </a:xfrm>
                <a:prstGeom prst="ellipse">
                  <a:avLst/>
                </a:prstGeom>
                <a:noFill/>
                <a:ln w="9525">
                  <a:solidFill>
                    <a:schemeClr val="accent1"/>
                  </a:solidFill>
                  <a:prstDash val="sysDot"/>
                  <a:round/>
                  <a:headEnd/>
                  <a:tailEnd/>
                </a:ln>
                <a:extLst>
                  <a:ext uri="{909E8E84-426E-40dd-AFC4-6F175D3DCCD1}">
                    <a14:hiddenFill xmlns="" xmlns:a14="http://schemas.microsoft.com/office/drawing/2010/main">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grpSp>
        </p:grpSp>
        <p:sp>
          <p:nvSpPr>
            <p:cNvPr id="6" name="Line 22"/>
            <p:cNvSpPr>
              <a:spLocks noChangeShapeType="1"/>
            </p:cNvSpPr>
            <p:nvPr userDrawn="1"/>
          </p:nvSpPr>
          <p:spPr bwMode="auto">
            <a:xfrm flipH="1">
              <a:off x="0" y="1536"/>
              <a:ext cx="1584" cy="2160"/>
            </a:xfrm>
            <a:prstGeom prst="line">
              <a:avLst/>
            </a:prstGeom>
            <a:noFill/>
            <a:ln w="9525">
              <a:solidFill>
                <a:schemeClr val="accent1"/>
              </a:solidFill>
              <a:prstDash val="dash"/>
              <a:round/>
              <a:headEnd/>
              <a:tailEnd/>
            </a:ln>
            <a:extLst>
              <a:ext uri="{909E8E84-426E-40dd-AFC4-6F175D3DCCD1}">
                <a14:hiddenFill xmlns="" xmlns:a14="http://schemas.microsoft.com/office/drawing/2010/main">
                  <a:noFill/>
                </a14:hiddenFill>
              </a:ext>
            </a:extLst>
          </p:spPr>
          <p:txBody>
            <a:bodyPr wrap="none" anchor="ctr"/>
            <a:lstStyle/>
            <a:p>
              <a:pPr defTabSz="914400" fontAlgn="base">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7" name="Line 23"/>
            <p:cNvSpPr>
              <a:spLocks noChangeShapeType="1"/>
            </p:cNvSpPr>
            <p:nvPr userDrawn="1"/>
          </p:nvSpPr>
          <p:spPr bwMode="auto">
            <a:xfrm>
              <a:off x="4176" y="1392"/>
              <a:ext cx="1584" cy="1728"/>
            </a:xfrm>
            <a:prstGeom prst="line">
              <a:avLst/>
            </a:prstGeom>
            <a:noFill/>
            <a:ln w="9525">
              <a:solidFill>
                <a:schemeClr val="accent1"/>
              </a:solidFill>
              <a:prstDash val="dash"/>
              <a:round/>
              <a:headEnd/>
              <a:tailEnd/>
            </a:ln>
            <a:extLst>
              <a:ext uri="{909E8E84-426E-40dd-AFC4-6F175D3DCCD1}">
                <a14:hiddenFill xmlns="" xmlns:a14="http://schemas.microsoft.com/office/drawing/2010/main">
                  <a:noFill/>
                </a14:hiddenFill>
              </a:ext>
            </a:extLst>
          </p:spPr>
          <p:txBody>
            <a:bodyPr wrap="none" anchor="ctr"/>
            <a:lstStyle/>
            <a:p>
              <a:pPr defTabSz="914400" fontAlgn="base">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8" name="Line 24"/>
            <p:cNvSpPr>
              <a:spLocks noChangeShapeType="1"/>
            </p:cNvSpPr>
            <p:nvPr userDrawn="1"/>
          </p:nvSpPr>
          <p:spPr bwMode="auto">
            <a:xfrm flipV="1">
              <a:off x="3216" y="0"/>
              <a:ext cx="240" cy="3120"/>
            </a:xfrm>
            <a:prstGeom prst="line">
              <a:avLst/>
            </a:prstGeom>
            <a:noFill/>
            <a:ln w="9525">
              <a:solidFill>
                <a:schemeClr val="accent1"/>
              </a:solidFill>
              <a:round/>
              <a:headEnd/>
              <a:tailEnd/>
            </a:ln>
            <a:extLst>
              <a:ext uri="{909E8E84-426E-40dd-AFC4-6F175D3DCCD1}">
                <a14:hiddenFill xmlns="" xmlns:a14="http://schemas.microsoft.com/office/drawing/2010/main">
                  <a:noFill/>
                </a14:hiddenFill>
              </a:ext>
            </a:extLst>
          </p:spPr>
          <p:txBody>
            <a:bodyPr wrap="none" anchor="ctr"/>
            <a:lstStyle/>
            <a:p>
              <a:pPr defTabSz="914400" fontAlgn="base">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grpSp>
      <p:sp>
        <p:nvSpPr>
          <p:cNvPr id="76825" name="Rectangle 25"/>
          <p:cNvSpPr>
            <a:spLocks noGrp="1" noChangeArrowheads="1"/>
          </p:cNvSpPr>
          <p:nvPr>
            <p:ph type="ctrTitle"/>
          </p:nvPr>
        </p:nvSpPr>
        <p:spPr>
          <a:xfrm>
            <a:off x="685800" y="22860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76826" name="Rectangle 26"/>
          <p:cNvSpPr>
            <a:spLocks noGrp="1" noChangeArrowheads="1"/>
          </p:cNvSpPr>
          <p:nvPr>
            <p:ph type="subTitle" idx="1"/>
          </p:nvPr>
        </p:nvSpPr>
        <p:spPr>
          <a:xfrm>
            <a:off x="1371600" y="3886200"/>
            <a:ext cx="6400800" cy="1752600"/>
          </a:xfrm>
        </p:spPr>
        <p:txBody>
          <a:bodyPr/>
          <a:lstStyle>
            <a:lvl1pPr marL="0" indent="0" algn="ctr">
              <a:buFontTx/>
              <a:buNone/>
              <a:defRPr b="1" i="0">
                <a:latin typeface="Arial" panose="020B0604020202020204" pitchFamily="34" charset="0"/>
                <a:cs typeface="Arial" panose="020B0604020202020204" pitchFamily="34" charset="0"/>
              </a:defRPr>
            </a:lvl1pPr>
          </a:lstStyle>
          <a:p>
            <a:r>
              <a:rPr lang="en-US" dirty="0"/>
              <a:t>Click to edit Master subtitle style</a:t>
            </a:r>
          </a:p>
        </p:txBody>
      </p:sp>
      <p:sp>
        <p:nvSpPr>
          <p:cNvPr id="27" name="Rectangle 27"/>
          <p:cNvSpPr>
            <a:spLocks noGrp="1" noChangeArrowheads="1"/>
          </p:cNvSpPr>
          <p:nvPr>
            <p:ph type="dt" sz="half" idx="10"/>
          </p:nvPr>
        </p:nvSpPr>
        <p:spPr/>
        <p:txBody>
          <a:bodyPr/>
          <a:lstStyle>
            <a:lvl1pPr>
              <a:defRPr b="0"/>
            </a:lvl1pPr>
          </a:lstStyle>
          <a:p>
            <a:pPr>
              <a:defRPr/>
            </a:pPr>
            <a:endParaRPr lang="en-US">
              <a:solidFill>
                <a:srgbClr val="EAEAEA"/>
              </a:solidFill>
            </a:endParaRPr>
          </a:p>
        </p:txBody>
      </p:sp>
      <p:sp>
        <p:nvSpPr>
          <p:cNvPr id="28" name="Rectangle 28"/>
          <p:cNvSpPr>
            <a:spLocks noGrp="1" noChangeArrowheads="1"/>
          </p:cNvSpPr>
          <p:nvPr>
            <p:ph type="ftr" sz="quarter" idx="11"/>
          </p:nvPr>
        </p:nvSpPr>
        <p:spPr/>
        <p:txBody>
          <a:bodyPr/>
          <a:lstStyle>
            <a:lvl1pPr>
              <a:defRPr b="0"/>
            </a:lvl1pPr>
          </a:lstStyle>
          <a:p>
            <a:pPr>
              <a:defRPr/>
            </a:pPr>
            <a:endParaRPr lang="en-US">
              <a:solidFill>
                <a:srgbClr val="EAEAEA"/>
              </a:solidFill>
            </a:endParaRPr>
          </a:p>
        </p:txBody>
      </p:sp>
      <p:sp>
        <p:nvSpPr>
          <p:cNvPr id="29" name="Rectangle 29"/>
          <p:cNvSpPr>
            <a:spLocks noGrp="1" noChangeArrowheads="1"/>
          </p:cNvSpPr>
          <p:nvPr>
            <p:ph type="sldNum" sz="quarter" idx="12"/>
          </p:nvPr>
        </p:nvSpPr>
        <p:spPr/>
        <p:txBody>
          <a:bodyPr/>
          <a:lstStyle>
            <a:lvl1pPr>
              <a:defRPr b="0"/>
            </a:lvl1pPr>
          </a:lstStyle>
          <a:p>
            <a:pPr>
              <a:defRPr/>
            </a:pPr>
            <a:fld id="{B49F2A14-5E72-0847-9BFF-788FB742585E}"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916797433"/>
      </p:ext>
    </p:extLst>
  </p:cSld>
  <p:clrMapOvr>
    <a:masterClrMapping/>
  </p:clrMapOvr>
</p:sldLayout>
</file>

<file path=ppt/slideLayouts/slideLayout98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23"/>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5" name="Rectangle 24"/>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6" name="Rectangle 25"/>
          <p:cNvSpPr>
            <a:spLocks noGrp="1" noChangeArrowheads="1"/>
          </p:cNvSpPr>
          <p:nvPr>
            <p:ph type="sldNum" sz="quarter" idx="12"/>
          </p:nvPr>
        </p:nvSpPr>
        <p:spPr>
          <a:ln/>
        </p:spPr>
        <p:txBody>
          <a:bodyPr/>
          <a:lstStyle>
            <a:lvl1pPr>
              <a:defRPr/>
            </a:lvl1pPr>
          </a:lstStyle>
          <a:p>
            <a:pPr>
              <a:defRPr/>
            </a:pPr>
            <a:fld id="{1247C2DC-E3F2-0A41-AEF4-D2E89A15DA56}"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3717164067"/>
      </p:ext>
    </p:extLst>
  </p:cSld>
  <p:clrMapOvr>
    <a:masterClrMapping/>
  </p:clrMapOvr>
</p:sldLayout>
</file>

<file path=ppt/slideLayouts/slideLayout98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23"/>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5" name="Rectangle 24"/>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6" name="Rectangle 25"/>
          <p:cNvSpPr>
            <a:spLocks noGrp="1" noChangeArrowheads="1"/>
          </p:cNvSpPr>
          <p:nvPr>
            <p:ph type="sldNum" sz="quarter" idx="12"/>
          </p:nvPr>
        </p:nvSpPr>
        <p:spPr>
          <a:ln/>
        </p:spPr>
        <p:txBody>
          <a:bodyPr/>
          <a:lstStyle>
            <a:lvl1pPr>
              <a:defRPr/>
            </a:lvl1pPr>
          </a:lstStyle>
          <a:p>
            <a:pPr>
              <a:defRPr/>
            </a:pPr>
            <a:fld id="{0A8F7402-0FCE-B64E-9537-B823E0E3751E}"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270074819"/>
      </p:ext>
    </p:extLst>
  </p:cSld>
  <p:clrMapOvr>
    <a:masterClrMapping/>
  </p:clrMapOvr>
</p:sldLayout>
</file>

<file path=ppt/slideLayouts/slideLayout98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23"/>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6" name="Rectangle 24"/>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7" name="Rectangle 25"/>
          <p:cNvSpPr>
            <a:spLocks noGrp="1" noChangeArrowheads="1"/>
          </p:cNvSpPr>
          <p:nvPr>
            <p:ph type="sldNum" sz="quarter" idx="12"/>
          </p:nvPr>
        </p:nvSpPr>
        <p:spPr>
          <a:ln/>
        </p:spPr>
        <p:txBody>
          <a:bodyPr/>
          <a:lstStyle>
            <a:lvl1pPr>
              <a:defRPr/>
            </a:lvl1pPr>
          </a:lstStyle>
          <a:p>
            <a:pPr>
              <a:defRPr/>
            </a:pPr>
            <a:fld id="{6D9F45B5-FCE5-BF40-B87A-D6A5D1770464}"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932174243"/>
      </p:ext>
    </p:extLst>
  </p:cSld>
  <p:clrMapOvr>
    <a:masterClrMapping/>
  </p:clrMapOvr>
</p:sldLayout>
</file>

<file path=ppt/slideLayouts/slideLayout98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23"/>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8" name="Rectangle 24"/>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9" name="Rectangle 25"/>
          <p:cNvSpPr>
            <a:spLocks noGrp="1" noChangeArrowheads="1"/>
          </p:cNvSpPr>
          <p:nvPr>
            <p:ph type="sldNum" sz="quarter" idx="12"/>
          </p:nvPr>
        </p:nvSpPr>
        <p:spPr>
          <a:ln/>
        </p:spPr>
        <p:txBody>
          <a:bodyPr/>
          <a:lstStyle>
            <a:lvl1pPr>
              <a:defRPr/>
            </a:lvl1pPr>
          </a:lstStyle>
          <a:p>
            <a:pPr>
              <a:defRPr/>
            </a:pPr>
            <a:fld id="{D0E035E8-FD5C-B145-8E8B-765D9AA5FB46}"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3874389025"/>
      </p:ext>
    </p:extLst>
  </p:cSld>
  <p:clrMapOvr>
    <a:masterClrMapping/>
  </p:clrMapOvr>
</p:sldLayout>
</file>

<file path=ppt/slideLayouts/slideLayout98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23"/>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4" name="Rectangle 24"/>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5" name="Rectangle 25"/>
          <p:cNvSpPr>
            <a:spLocks noGrp="1" noChangeArrowheads="1"/>
          </p:cNvSpPr>
          <p:nvPr>
            <p:ph type="sldNum" sz="quarter" idx="12"/>
          </p:nvPr>
        </p:nvSpPr>
        <p:spPr>
          <a:ln/>
        </p:spPr>
        <p:txBody>
          <a:bodyPr/>
          <a:lstStyle>
            <a:lvl1pPr>
              <a:defRPr/>
            </a:lvl1pPr>
          </a:lstStyle>
          <a:p>
            <a:pPr>
              <a:defRPr/>
            </a:pPr>
            <a:fld id="{798983E2-7758-2B48-86A9-B9451F74A164}"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3876440103"/>
      </p:ext>
    </p:extLst>
  </p:cSld>
  <p:clrMapOvr>
    <a:masterClrMapping/>
  </p:clrMapOvr>
</p:sldLayout>
</file>

<file path=ppt/slideLayouts/slideLayout98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23"/>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3" name="Rectangle 24"/>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4" name="Rectangle 25"/>
          <p:cNvSpPr>
            <a:spLocks noGrp="1" noChangeArrowheads="1"/>
          </p:cNvSpPr>
          <p:nvPr>
            <p:ph type="sldNum" sz="quarter" idx="12"/>
          </p:nvPr>
        </p:nvSpPr>
        <p:spPr>
          <a:ln/>
        </p:spPr>
        <p:txBody>
          <a:bodyPr/>
          <a:lstStyle>
            <a:lvl1pPr>
              <a:defRPr/>
            </a:lvl1pPr>
          </a:lstStyle>
          <a:p>
            <a:pPr>
              <a:defRPr/>
            </a:pPr>
            <a:fld id="{142FF243-810B-8446-B8B5-932B5816AE34}"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2072735039"/>
      </p:ext>
    </p:extLst>
  </p:cSld>
  <p:clrMapOvr>
    <a:masterClrMapping/>
  </p:clrMapOvr>
</p:sldLayout>
</file>

<file path=ppt/slideLayouts/slideLayout9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251392AD-6002-2E44-8D5B-ADB3592D1769}" type="slidenum">
              <a:rPr lang="en-US"/>
              <a:pPr>
                <a:defRPr/>
              </a:pPr>
              <a:t>‹#›</a:t>
            </a:fld>
            <a:endParaRPr lang="en-US"/>
          </a:p>
        </p:txBody>
      </p:sp>
    </p:spTree>
    <p:extLst>
      <p:ext uri="{BB962C8B-B14F-4D97-AF65-F5344CB8AC3E}">
        <p14:creationId xmlns:p14="http://schemas.microsoft.com/office/powerpoint/2010/main" val="1174661960"/>
      </p:ext>
    </p:extLst>
  </p:cSld>
  <p:clrMapOvr>
    <a:masterClrMapping/>
  </p:clrMapOvr>
</p:sldLayout>
</file>

<file path=ppt/slideLayouts/slideLayout99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23"/>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6" name="Rectangle 24"/>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7" name="Rectangle 25"/>
          <p:cNvSpPr>
            <a:spLocks noGrp="1" noChangeArrowheads="1"/>
          </p:cNvSpPr>
          <p:nvPr>
            <p:ph type="sldNum" sz="quarter" idx="12"/>
          </p:nvPr>
        </p:nvSpPr>
        <p:spPr>
          <a:ln/>
        </p:spPr>
        <p:txBody>
          <a:bodyPr/>
          <a:lstStyle>
            <a:lvl1pPr>
              <a:defRPr/>
            </a:lvl1pPr>
          </a:lstStyle>
          <a:p>
            <a:pPr>
              <a:defRPr/>
            </a:pPr>
            <a:fld id="{56939FDD-6643-DE4B-AF74-6BF0417660ED}"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4130916044"/>
      </p:ext>
    </p:extLst>
  </p:cSld>
  <p:clrMapOvr>
    <a:masterClrMapping/>
  </p:clrMapOvr>
</p:sldLayout>
</file>

<file path=ppt/slideLayouts/slideLayout99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23"/>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6" name="Rectangle 24"/>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7" name="Rectangle 25"/>
          <p:cNvSpPr>
            <a:spLocks noGrp="1" noChangeArrowheads="1"/>
          </p:cNvSpPr>
          <p:nvPr>
            <p:ph type="sldNum" sz="quarter" idx="12"/>
          </p:nvPr>
        </p:nvSpPr>
        <p:spPr>
          <a:ln/>
        </p:spPr>
        <p:txBody>
          <a:bodyPr/>
          <a:lstStyle>
            <a:lvl1pPr>
              <a:defRPr/>
            </a:lvl1pPr>
          </a:lstStyle>
          <a:p>
            <a:pPr>
              <a:defRPr/>
            </a:pPr>
            <a:fld id="{908FFD47-A081-B04D-9403-E6BCBC3581E1}"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478919618"/>
      </p:ext>
    </p:extLst>
  </p:cSld>
  <p:clrMapOvr>
    <a:masterClrMapping/>
  </p:clrMapOvr>
</p:sldLayout>
</file>

<file path=ppt/slideLayouts/slideLayout99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23"/>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5" name="Rectangle 24"/>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6" name="Rectangle 25"/>
          <p:cNvSpPr>
            <a:spLocks noGrp="1" noChangeArrowheads="1"/>
          </p:cNvSpPr>
          <p:nvPr>
            <p:ph type="sldNum" sz="quarter" idx="12"/>
          </p:nvPr>
        </p:nvSpPr>
        <p:spPr>
          <a:ln/>
        </p:spPr>
        <p:txBody>
          <a:bodyPr/>
          <a:lstStyle>
            <a:lvl1pPr>
              <a:defRPr/>
            </a:lvl1pPr>
          </a:lstStyle>
          <a:p>
            <a:pPr>
              <a:defRPr/>
            </a:pPr>
            <a:fld id="{063B07C9-43EF-474F-B561-55D65BB1DD9F}"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4049432625"/>
      </p:ext>
    </p:extLst>
  </p:cSld>
  <p:clrMapOvr>
    <a:masterClrMapping/>
  </p:clrMapOvr>
</p:sldLayout>
</file>

<file path=ppt/slideLayouts/slideLayout99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23"/>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5" name="Rectangle 24"/>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6" name="Rectangle 25"/>
          <p:cNvSpPr>
            <a:spLocks noGrp="1" noChangeArrowheads="1"/>
          </p:cNvSpPr>
          <p:nvPr>
            <p:ph type="sldNum" sz="quarter" idx="12"/>
          </p:nvPr>
        </p:nvSpPr>
        <p:spPr>
          <a:ln/>
        </p:spPr>
        <p:txBody>
          <a:bodyPr/>
          <a:lstStyle>
            <a:lvl1pPr>
              <a:defRPr/>
            </a:lvl1pPr>
          </a:lstStyle>
          <a:p>
            <a:pPr>
              <a:defRPr/>
            </a:pPr>
            <a:fld id="{EEA47873-BA13-F341-B968-39D60A4325C9}"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910423835"/>
      </p:ext>
    </p:extLst>
  </p:cSld>
  <p:clrMapOvr>
    <a:masterClrMapping/>
  </p:clrMapOvr>
</p:sldLayout>
</file>

<file path=ppt/slideLayouts/slideLayout994.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able Placeholder 2"/>
          <p:cNvSpPr>
            <a:spLocks noGrp="1"/>
          </p:cNvSpPr>
          <p:nvPr>
            <p:ph type="tbl" idx="1"/>
          </p:nvPr>
        </p:nvSpPr>
        <p:spPr>
          <a:xfrm>
            <a:off x="685800" y="1981200"/>
            <a:ext cx="7772400" cy="4114800"/>
          </a:xfrm>
        </p:spPr>
        <p:txBody>
          <a:bodyPr/>
          <a:lstStyle>
            <a:lvl1pPr>
              <a:defRPr b="1" i="0">
                <a:latin typeface="Arial" panose="020B0604020202020204" pitchFamily="34" charset="0"/>
                <a:cs typeface="Arial" panose="020B0604020202020204" pitchFamily="34" charset="0"/>
              </a:defRPr>
            </a:lvl1pPr>
          </a:lstStyle>
          <a:p>
            <a:pPr lvl="0"/>
            <a:endParaRPr lang="en-US" noProof="0" dirty="0"/>
          </a:p>
        </p:txBody>
      </p:sp>
      <p:sp>
        <p:nvSpPr>
          <p:cNvPr id="4" name="Rectangle 23"/>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5" name="Rectangle 24"/>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6" name="Rectangle 25"/>
          <p:cNvSpPr>
            <a:spLocks noGrp="1" noChangeArrowheads="1"/>
          </p:cNvSpPr>
          <p:nvPr>
            <p:ph type="sldNum" sz="quarter" idx="12"/>
          </p:nvPr>
        </p:nvSpPr>
        <p:spPr>
          <a:ln/>
        </p:spPr>
        <p:txBody>
          <a:bodyPr/>
          <a:lstStyle>
            <a:lvl1pPr>
              <a:defRPr/>
            </a:lvl1pPr>
          </a:lstStyle>
          <a:p>
            <a:pPr>
              <a:defRPr/>
            </a:pPr>
            <a:fld id="{376CCDD5-719B-0647-A712-CC46645B50D5}"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4052498700"/>
      </p:ext>
    </p:extLst>
  </p:cSld>
  <p:clrMapOvr>
    <a:masterClrMapping/>
  </p:clrMapOvr>
</p:sldLayout>
</file>

<file path=ppt/slideLayouts/slideLayout99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3366"/>
              </a:solidFill>
            </a:endParaRPr>
          </a:p>
        </p:txBody>
      </p:sp>
      <p:sp>
        <p:nvSpPr>
          <p:cNvPr id="5" name="Rectangle 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3366"/>
              </a:solidFill>
            </a:endParaRPr>
          </a:p>
        </p:txBody>
      </p:sp>
      <p:sp>
        <p:nvSpPr>
          <p:cNvPr id="6" name="Rectangle 1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86B81FA1-4E7A-0C4F-B807-ED2F8D10473A}"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3030650193"/>
      </p:ext>
    </p:extLst>
  </p:cSld>
  <p:clrMapOvr>
    <a:masterClrMapping/>
  </p:clrMapOvr>
</p:sldLayout>
</file>

<file path=ppt/slideLayouts/slideLayout99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3366"/>
              </a:solidFill>
            </a:endParaRPr>
          </a:p>
        </p:txBody>
      </p:sp>
      <p:sp>
        <p:nvSpPr>
          <p:cNvPr id="5" name="Rectangle 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3366"/>
              </a:solidFill>
            </a:endParaRPr>
          </a:p>
        </p:txBody>
      </p:sp>
      <p:sp>
        <p:nvSpPr>
          <p:cNvPr id="6" name="Rectangle 1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10A27DAF-40BA-D84B-8ED2-3673F7F685A9}"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3869989650"/>
      </p:ext>
    </p:extLst>
  </p:cSld>
  <p:clrMapOvr>
    <a:masterClrMapping/>
  </p:clrMapOvr>
</p:sldLayout>
</file>

<file path=ppt/slideLayouts/slideLayout99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914400" y="2362200"/>
            <a:ext cx="3924300" cy="3733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991100" y="2362200"/>
            <a:ext cx="3924300" cy="3733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3366"/>
              </a:solidFill>
            </a:endParaRPr>
          </a:p>
        </p:txBody>
      </p:sp>
      <p:sp>
        <p:nvSpPr>
          <p:cNvPr id="6" name="Rectangle 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3366"/>
              </a:solidFill>
            </a:endParaRPr>
          </a:p>
        </p:txBody>
      </p:sp>
      <p:sp>
        <p:nvSpPr>
          <p:cNvPr id="7" name="Rectangle 1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C3F9DE79-5DD1-894D-BC18-12D57217DB3A}"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2084503516"/>
      </p:ext>
    </p:extLst>
  </p:cSld>
  <p:clrMapOvr>
    <a:masterClrMapping/>
  </p:clrMapOvr>
</p:sldLayout>
</file>

<file path=ppt/slideLayouts/slideLayout99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3366"/>
              </a:solidFill>
            </a:endParaRPr>
          </a:p>
        </p:txBody>
      </p:sp>
      <p:sp>
        <p:nvSpPr>
          <p:cNvPr id="8" name="Rectangle 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3366"/>
              </a:solidFill>
            </a:endParaRPr>
          </a:p>
        </p:txBody>
      </p:sp>
      <p:sp>
        <p:nvSpPr>
          <p:cNvPr id="9" name="Rectangle 1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FFCB8F0B-1B1F-2647-9BAC-ED3416EC8784}"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2407679348"/>
      </p:ext>
    </p:extLst>
  </p:cSld>
  <p:clrMapOvr>
    <a:masterClrMapping/>
  </p:clrMapOvr>
</p:sldLayout>
</file>

<file path=ppt/slideLayouts/slideLayout99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3366"/>
              </a:solidFill>
            </a:endParaRPr>
          </a:p>
        </p:txBody>
      </p:sp>
      <p:sp>
        <p:nvSpPr>
          <p:cNvPr id="4" name="Rectangle 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3366"/>
              </a:solidFill>
            </a:endParaRPr>
          </a:p>
        </p:txBody>
      </p:sp>
      <p:sp>
        <p:nvSpPr>
          <p:cNvPr id="5" name="Rectangle 1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19D7D9C3-C8AB-184F-A5CC-D95A25889F47}"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767296371"/>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theme" Target="../theme/theme1.xml"/></Relationships>
</file>

<file path=ppt/slideMasters/_rels/slideMaster10.xml.rels><?xml version="1.0" encoding="UTF-8" standalone="yes"?>
<Relationships xmlns="http://schemas.openxmlformats.org/package/2006/relationships"><Relationship Id="rId8" Type="http://schemas.openxmlformats.org/officeDocument/2006/relationships/slideLayout" Target="../slideLayouts/slideLayout103.xml"/><Relationship Id="rId3" Type="http://schemas.openxmlformats.org/officeDocument/2006/relationships/slideLayout" Target="../slideLayouts/slideLayout98.xml"/><Relationship Id="rId7" Type="http://schemas.openxmlformats.org/officeDocument/2006/relationships/slideLayout" Target="../slideLayouts/slideLayout102.xml"/><Relationship Id="rId12" Type="http://schemas.openxmlformats.org/officeDocument/2006/relationships/theme" Target="../theme/theme10.xml"/><Relationship Id="rId2" Type="http://schemas.openxmlformats.org/officeDocument/2006/relationships/slideLayout" Target="../slideLayouts/slideLayout97.xml"/><Relationship Id="rId1" Type="http://schemas.openxmlformats.org/officeDocument/2006/relationships/slideLayout" Target="../slideLayouts/slideLayout96.xml"/><Relationship Id="rId6" Type="http://schemas.openxmlformats.org/officeDocument/2006/relationships/slideLayout" Target="../slideLayouts/slideLayout101.xml"/><Relationship Id="rId11" Type="http://schemas.openxmlformats.org/officeDocument/2006/relationships/slideLayout" Target="../slideLayouts/slideLayout106.xml"/><Relationship Id="rId5" Type="http://schemas.openxmlformats.org/officeDocument/2006/relationships/slideLayout" Target="../slideLayouts/slideLayout100.xml"/><Relationship Id="rId10" Type="http://schemas.openxmlformats.org/officeDocument/2006/relationships/slideLayout" Target="../slideLayouts/slideLayout105.xml"/><Relationship Id="rId4" Type="http://schemas.openxmlformats.org/officeDocument/2006/relationships/slideLayout" Target="../slideLayouts/slideLayout99.xml"/><Relationship Id="rId9" Type="http://schemas.openxmlformats.org/officeDocument/2006/relationships/slideLayout" Target="../slideLayouts/slideLayout104.xml"/></Relationships>
</file>

<file path=ppt/slideMasters/_rels/slideMaster100.xml.rels><?xml version="1.0" encoding="UTF-8" standalone="yes"?>
<Relationships xmlns="http://schemas.openxmlformats.org/package/2006/relationships"><Relationship Id="rId8" Type="http://schemas.openxmlformats.org/officeDocument/2006/relationships/slideLayout" Target="../slideLayouts/slideLayout2422.xml"/><Relationship Id="rId3" Type="http://schemas.openxmlformats.org/officeDocument/2006/relationships/slideLayout" Target="../slideLayouts/slideLayout2417.xml"/><Relationship Id="rId7" Type="http://schemas.openxmlformats.org/officeDocument/2006/relationships/slideLayout" Target="../slideLayouts/slideLayout2421.xml"/><Relationship Id="rId12" Type="http://schemas.openxmlformats.org/officeDocument/2006/relationships/theme" Target="../theme/theme100.xml"/><Relationship Id="rId2" Type="http://schemas.openxmlformats.org/officeDocument/2006/relationships/slideLayout" Target="../slideLayouts/slideLayout2416.xml"/><Relationship Id="rId1" Type="http://schemas.openxmlformats.org/officeDocument/2006/relationships/slideLayout" Target="../slideLayouts/slideLayout2415.xml"/><Relationship Id="rId6" Type="http://schemas.openxmlformats.org/officeDocument/2006/relationships/slideLayout" Target="../slideLayouts/slideLayout2420.xml"/><Relationship Id="rId11" Type="http://schemas.openxmlformats.org/officeDocument/2006/relationships/slideLayout" Target="../slideLayouts/slideLayout2425.xml"/><Relationship Id="rId5" Type="http://schemas.openxmlformats.org/officeDocument/2006/relationships/slideLayout" Target="../slideLayouts/slideLayout2419.xml"/><Relationship Id="rId10" Type="http://schemas.openxmlformats.org/officeDocument/2006/relationships/slideLayout" Target="../slideLayouts/slideLayout2424.xml"/><Relationship Id="rId4" Type="http://schemas.openxmlformats.org/officeDocument/2006/relationships/slideLayout" Target="../slideLayouts/slideLayout2418.xml"/><Relationship Id="rId9" Type="http://schemas.openxmlformats.org/officeDocument/2006/relationships/slideLayout" Target="../slideLayouts/slideLayout2423.xml"/></Relationships>
</file>

<file path=ppt/slideMasters/_rels/slideMaster101.xml.rels><?xml version="1.0" encoding="UTF-8" standalone="yes"?>
<Relationships xmlns="http://schemas.openxmlformats.org/package/2006/relationships"><Relationship Id="rId8" Type="http://schemas.openxmlformats.org/officeDocument/2006/relationships/slideLayout" Target="../slideLayouts/slideLayout2433.xml"/><Relationship Id="rId3" Type="http://schemas.openxmlformats.org/officeDocument/2006/relationships/slideLayout" Target="../slideLayouts/slideLayout2428.xml"/><Relationship Id="rId7" Type="http://schemas.openxmlformats.org/officeDocument/2006/relationships/slideLayout" Target="../slideLayouts/slideLayout2432.xml"/><Relationship Id="rId12" Type="http://schemas.openxmlformats.org/officeDocument/2006/relationships/theme" Target="../theme/theme101.xml"/><Relationship Id="rId2" Type="http://schemas.openxmlformats.org/officeDocument/2006/relationships/slideLayout" Target="../slideLayouts/slideLayout2427.xml"/><Relationship Id="rId1" Type="http://schemas.openxmlformats.org/officeDocument/2006/relationships/slideLayout" Target="../slideLayouts/slideLayout2426.xml"/><Relationship Id="rId6" Type="http://schemas.openxmlformats.org/officeDocument/2006/relationships/slideLayout" Target="../slideLayouts/slideLayout2431.xml"/><Relationship Id="rId11" Type="http://schemas.openxmlformats.org/officeDocument/2006/relationships/slideLayout" Target="../slideLayouts/slideLayout2436.xml"/><Relationship Id="rId5" Type="http://schemas.openxmlformats.org/officeDocument/2006/relationships/slideLayout" Target="../slideLayouts/slideLayout2430.xml"/><Relationship Id="rId10" Type="http://schemas.openxmlformats.org/officeDocument/2006/relationships/slideLayout" Target="../slideLayouts/slideLayout2435.xml"/><Relationship Id="rId4" Type="http://schemas.openxmlformats.org/officeDocument/2006/relationships/slideLayout" Target="../slideLayouts/slideLayout2429.xml"/><Relationship Id="rId9" Type="http://schemas.openxmlformats.org/officeDocument/2006/relationships/slideLayout" Target="../slideLayouts/slideLayout2434.xml"/></Relationships>
</file>

<file path=ppt/slideMasters/_rels/slideMaster102.xml.rels><?xml version="1.0" encoding="UTF-8" standalone="yes"?>
<Relationships xmlns="http://schemas.openxmlformats.org/package/2006/relationships"><Relationship Id="rId8" Type="http://schemas.openxmlformats.org/officeDocument/2006/relationships/slideLayout" Target="../slideLayouts/slideLayout2444.xml"/><Relationship Id="rId13" Type="http://schemas.openxmlformats.org/officeDocument/2006/relationships/slideLayout" Target="../slideLayouts/slideLayout2449.xml"/><Relationship Id="rId3" Type="http://schemas.openxmlformats.org/officeDocument/2006/relationships/slideLayout" Target="../slideLayouts/slideLayout2439.xml"/><Relationship Id="rId7" Type="http://schemas.openxmlformats.org/officeDocument/2006/relationships/slideLayout" Target="../slideLayouts/slideLayout2443.xml"/><Relationship Id="rId12" Type="http://schemas.openxmlformats.org/officeDocument/2006/relationships/slideLayout" Target="../slideLayouts/slideLayout2448.xml"/><Relationship Id="rId2" Type="http://schemas.openxmlformats.org/officeDocument/2006/relationships/slideLayout" Target="../slideLayouts/slideLayout2438.xml"/><Relationship Id="rId16" Type="http://schemas.openxmlformats.org/officeDocument/2006/relationships/theme" Target="../theme/theme102.xml"/><Relationship Id="rId1" Type="http://schemas.openxmlformats.org/officeDocument/2006/relationships/slideLayout" Target="../slideLayouts/slideLayout2437.xml"/><Relationship Id="rId6" Type="http://schemas.openxmlformats.org/officeDocument/2006/relationships/slideLayout" Target="../slideLayouts/slideLayout2442.xml"/><Relationship Id="rId11" Type="http://schemas.openxmlformats.org/officeDocument/2006/relationships/slideLayout" Target="../slideLayouts/slideLayout2447.xml"/><Relationship Id="rId5" Type="http://schemas.openxmlformats.org/officeDocument/2006/relationships/slideLayout" Target="../slideLayouts/slideLayout2441.xml"/><Relationship Id="rId15" Type="http://schemas.openxmlformats.org/officeDocument/2006/relationships/slideLayout" Target="../slideLayouts/slideLayout2451.xml"/><Relationship Id="rId10" Type="http://schemas.openxmlformats.org/officeDocument/2006/relationships/slideLayout" Target="../slideLayouts/slideLayout2446.xml"/><Relationship Id="rId4" Type="http://schemas.openxmlformats.org/officeDocument/2006/relationships/slideLayout" Target="../slideLayouts/slideLayout2440.xml"/><Relationship Id="rId9" Type="http://schemas.openxmlformats.org/officeDocument/2006/relationships/slideLayout" Target="../slideLayouts/slideLayout2445.xml"/><Relationship Id="rId14" Type="http://schemas.openxmlformats.org/officeDocument/2006/relationships/slideLayout" Target="../slideLayouts/slideLayout2450.xml"/></Relationships>
</file>

<file path=ppt/slideMasters/_rels/slideMaster103.xml.rels><?xml version="1.0" encoding="UTF-8" standalone="yes"?>
<Relationships xmlns="http://schemas.openxmlformats.org/package/2006/relationships"><Relationship Id="rId8" Type="http://schemas.openxmlformats.org/officeDocument/2006/relationships/slideLayout" Target="../slideLayouts/slideLayout2459.xml"/><Relationship Id="rId13" Type="http://schemas.openxmlformats.org/officeDocument/2006/relationships/image" Target="../media/image37.jpeg"/><Relationship Id="rId3" Type="http://schemas.openxmlformats.org/officeDocument/2006/relationships/slideLayout" Target="../slideLayouts/slideLayout2454.xml"/><Relationship Id="rId7" Type="http://schemas.openxmlformats.org/officeDocument/2006/relationships/slideLayout" Target="../slideLayouts/slideLayout2458.xml"/><Relationship Id="rId12" Type="http://schemas.openxmlformats.org/officeDocument/2006/relationships/theme" Target="../theme/theme103.xml"/><Relationship Id="rId2" Type="http://schemas.openxmlformats.org/officeDocument/2006/relationships/slideLayout" Target="../slideLayouts/slideLayout2453.xml"/><Relationship Id="rId1" Type="http://schemas.openxmlformats.org/officeDocument/2006/relationships/slideLayout" Target="../slideLayouts/slideLayout2452.xml"/><Relationship Id="rId6" Type="http://schemas.openxmlformats.org/officeDocument/2006/relationships/slideLayout" Target="../slideLayouts/slideLayout2457.xml"/><Relationship Id="rId11" Type="http://schemas.openxmlformats.org/officeDocument/2006/relationships/slideLayout" Target="../slideLayouts/slideLayout2462.xml"/><Relationship Id="rId5" Type="http://schemas.openxmlformats.org/officeDocument/2006/relationships/slideLayout" Target="../slideLayouts/slideLayout2456.xml"/><Relationship Id="rId10" Type="http://schemas.openxmlformats.org/officeDocument/2006/relationships/slideLayout" Target="../slideLayouts/slideLayout2461.xml"/><Relationship Id="rId4" Type="http://schemas.openxmlformats.org/officeDocument/2006/relationships/slideLayout" Target="../slideLayouts/slideLayout2455.xml"/><Relationship Id="rId9" Type="http://schemas.openxmlformats.org/officeDocument/2006/relationships/slideLayout" Target="../slideLayouts/slideLayout2460.xml"/></Relationships>
</file>

<file path=ppt/slideMasters/_rels/slideMaster104.xml.rels><?xml version="1.0" encoding="UTF-8" standalone="yes"?>
<Relationships xmlns="http://schemas.openxmlformats.org/package/2006/relationships"><Relationship Id="rId8" Type="http://schemas.openxmlformats.org/officeDocument/2006/relationships/slideLayout" Target="../slideLayouts/slideLayout2470.xml"/><Relationship Id="rId3" Type="http://schemas.openxmlformats.org/officeDocument/2006/relationships/slideLayout" Target="../slideLayouts/slideLayout2465.xml"/><Relationship Id="rId7" Type="http://schemas.openxmlformats.org/officeDocument/2006/relationships/slideLayout" Target="../slideLayouts/slideLayout2469.xml"/><Relationship Id="rId12" Type="http://schemas.openxmlformats.org/officeDocument/2006/relationships/theme" Target="../theme/theme104.xml"/><Relationship Id="rId2" Type="http://schemas.openxmlformats.org/officeDocument/2006/relationships/slideLayout" Target="../slideLayouts/slideLayout2464.xml"/><Relationship Id="rId1" Type="http://schemas.openxmlformats.org/officeDocument/2006/relationships/slideLayout" Target="../slideLayouts/slideLayout2463.xml"/><Relationship Id="rId6" Type="http://schemas.openxmlformats.org/officeDocument/2006/relationships/slideLayout" Target="../slideLayouts/slideLayout2468.xml"/><Relationship Id="rId11" Type="http://schemas.openxmlformats.org/officeDocument/2006/relationships/slideLayout" Target="../slideLayouts/slideLayout2473.xml"/><Relationship Id="rId5" Type="http://schemas.openxmlformats.org/officeDocument/2006/relationships/slideLayout" Target="../slideLayouts/slideLayout2467.xml"/><Relationship Id="rId10" Type="http://schemas.openxmlformats.org/officeDocument/2006/relationships/slideLayout" Target="../slideLayouts/slideLayout2472.xml"/><Relationship Id="rId4" Type="http://schemas.openxmlformats.org/officeDocument/2006/relationships/slideLayout" Target="../slideLayouts/slideLayout2466.xml"/><Relationship Id="rId9" Type="http://schemas.openxmlformats.org/officeDocument/2006/relationships/slideLayout" Target="../slideLayouts/slideLayout2471.xml"/></Relationships>
</file>

<file path=ppt/slideMasters/_rels/slideMaster105.xml.rels><?xml version="1.0" encoding="UTF-8" standalone="yes"?>
<Relationships xmlns="http://schemas.openxmlformats.org/package/2006/relationships"><Relationship Id="rId8" Type="http://schemas.openxmlformats.org/officeDocument/2006/relationships/slideLayout" Target="../slideLayouts/slideLayout2481.xml"/><Relationship Id="rId13" Type="http://schemas.openxmlformats.org/officeDocument/2006/relationships/image" Target="../media/image39.png"/><Relationship Id="rId3" Type="http://schemas.openxmlformats.org/officeDocument/2006/relationships/slideLayout" Target="../slideLayouts/slideLayout2476.xml"/><Relationship Id="rId7" Type="http://schemas.openxmlformats.org/officeDocument/2006/relationships/slideLayout" Target="../slideLayouts/slideLayout2480.xml"/><Relationship Id="rId12" Type="http://schemas.openxmlformats.org/officeDocument/2006/relationships/theme" Target="../theme/theme105.xml"/><Relationship Id="rId2" Type="http://schemas.openxmlformats.org/officeDocument/2006/relationships/slideLayout" Target="../slideLayouts/slideLayout2475.xml"/><Relationship Id="rId1" Type="http://schemas.openxmlformats.org/officeDocument/2006/relationships/slideLayout" Target="../slideLayouts/slideLayout2474.xml"/><Relationship Id="rId6" Type="http://schemas.openxmlformats.org/officeDocument/2006/relationships/slideLayout" Target="../slideLayouts/slideLayout2479.xml"/><Relationship Id="rId11" Type="http://schemas.openxmlformats.org/officeDocument/2006/relationships/slideLayout" Target="../slideLayouts/slideLayout2484.xml"/><Relationship Id="rId5" Type="http://schemas.openxmlformats.org/officeDocument/2006/relationships/slideLayout" Target="../slideLayouts/slideLayout2478.xml"/><Relationship Id="rId10" Type="http://schemas.openxmlformats.org/officeDocument/2006/relationships/slideLayout" Target="../slideLayouts/slideLayout2483.xml"/><Relationship Id="rId4" Type="http://schemas.openxmlformats.org/officeDocument/2006/relationships/slideLayout" Target="../slideLayouts/slideLayout2477.xml"/><Relationship Id="rId9" Type="http://schemas.openxmlformats.org/officeDocument/2006/relationships/slideLayout" Target="../slideLayouts/slideLayout2482.xml"/></Relationships>
</file>

<file path=ppt/slideMasters/_rels/slideMaster106.xml.rels><?xml version="1.0" encoding="UTF-8" standalone="yes"?>
<Relationships xmlns="http://schemas.openxmlformats.org/package/2006/relationships"><Relationship Id="rId3" Type="http://schemas.openxmlformats.org/officeDocument/2006/relationships/slideLayout" Target="../slideLayouts/slideLayout2487.xml"/><Relationship Id="rId2" Type="http://schemas.openxmlformats.org/officeDocument/2006/relationships/slideLayout" Target="../slideLayouts/slideLayout2486.xml"/><Relationship Id="rId1" Type="http://schemas.openxmlformats.org/officeDocument/2006/relationships/slideLayout" Target="../slideLayouts/slideLayout2485.xml"/><Relationship Id="rId4" Type="http://schemas.openxmlformats.org/officeDocument/2006/relationships/theme" Target="../theme/theme106.xml"/></Relationships>
</file>

<file path=ppt/slideMasters/_rels/slideMaster107.xml.rels><?xml version="1.0" encoding="UTF-8" standalone="yes"?>
<Relationships xmlns="http://schemas.openxmlformats.org/package/2006/relationships"><Relationship Id="rId8" Type="http://schemas.openxmlformats.org/officeDocument/2006/relationships/slideLayout" Target="../slideLayouts/slideLayout2495.xml"/><Relationship Id="rId13" Type="http://schemas.openxmlformats.org/officeDocument/2006/relationships/image" Target="../media/image40.emf"/><Relationship Id="rId3" Type="http://schemas.openxmlformats.org/officeDocument/2006/relationships/slideLayout" Target="../slideLayouts/slideLayout2490.xml"/><Relationship Id="rId7" Type="http://schemas.openxmlformats.org/officeDocument/2006/relationships/slideLayout" Target="../slideLayouts/slideLayout2494.xml"/><Relationship Id="rId12" Type="http://schemas.openxmlformats.org/officeDocument/2006/relationships/theme" Target="../theme/theme107.xml"/><Relationship Id="rId17" Type="http://schemas.openxmlformats.org/officeDocument/2006/relationships/image" Target="../media/image44.png"/><Relationship Id="rId2" Type="http://schemas.openxmlformats.org/officeDocument/2006/relationships/slideLayout" Target="../slideLayouts/slideLayout2489.xml"/><Relationship Id="rId16" Type="http://schemas.openxmlformats.org/officeDocument/2006/relationships/image" Target="../media/image43.png"/><Relationship Id="rId1" Type="http://schemas.openxmlformats.org/officeDocument/2006/relationships/slideLayout" Target="../slideLayouts/slideLayout2488.xml"/><Relationship Id="rId6" Type="http://schemas.openxmlformats.org/officeDocument/2006/relationships/slideLayout" Target="../slideLayouts/slideLayout2493.xml"/><Relationship Id="rId11" Type="http://schemas.openxmlformats.org/officeDocument/2006/relationships/slideLayout" Target="../slideLayouts/slideLayout2498.xml"/><Relationship Id="rId5" Type="http://schemas.openxmlformats.org/officeDocument/2006/relationships/slideLayout" Target="../slideLayouts/slideLayout2492.xml"/><Relationship Id="rId15" Type="http://schemas.openxmlformats.org/officeDocument/2006/relationships/image" Target="../media/image42.png"/><Relationship Id="rId10" Type="http://schemas.openxmlformats.org/officeDocument/2006/relationships/slideLayout" Target="../slideLayouts/slideLayout2497.xml"/><Relationship Id="rId4" Type="http://schemas.openxmlformats.org/officeDocument/2006/relationships/slideLayout" Target="../slideLayouts/slideLayout2491.xml"/><Relationship Id="rId9" Type="http://schemas.openxmlformats.org/officeDocument/2006/relationships/slideLayout" Target="../slideLayouts/slideLayout2496.xml"/><Relationship Id="rId14" Type="http://schemas.openxmlformats.org/officeDocument/2006/relationships/image" Target="../media/image41.png"/></Relationships>
</file>

<file path=ppt/slideMasters/_rels/slideMaster108.xml.rels><?xml version="1.0" encoding="UTF-8" standalone="yes"?>
<Relationships xmlns="http://schemas.openxmlformats.org/package/2006/relationships"><Relationship Id="rId8" Type="http://schemas.openxmlformats.org/officeDocument/2006/relationships/slideLayout" Target="../slideLayouts/slideLayout2506.xml"/><Relationship Id="rId3" Type="http://schemas.openxmlformats.org/officeDocument/2006/relationships/slideLayout" Target="../slideLayouts/slideLayout2501.xml"/><Relationship Id="rId7" Type="http://schemas.openxmlformats.org/officeDocument/2006/relationships/slideLayout" Target="../slideLayouts/slideLayout2505.xml"/><Relationship Id="rId12" Type="http://schemas.openxmlformats.org/officeDocument/2006/relationships/theme" Target="../theme/theme108.xml"/><Relationship Id="rId2" Type="http://schemas.openxmlformats.org/officeDocument/2006/relationships/slideLayout" Target="../slideLayouts/slideLayout2500.xml"/><Relationship Id="rId1" Type="http://schemas.openxmlformats.org/officeDocument/2006/relationships/slideLayout" Target="../slideLayouts/slideLayout2499.xml"/><Relationship Id="rId6" Type="http://schemas.openxmlformats.org/officeDocument/2006/relationships/slideLayout" Target="../slideLayouts/slideLayout2504.xml"/><Relationship Id="rId11" Type="http://schemas.openxmlformats.org/officeDocument/2006/relationships/slideLayout" Target="../slideLayouts/slideLayout2509.xml"/><Relationship Id="rId5" Type="http://schemas.openxmlformats.org/officeDocument/2006/relationships/slideLayout" Target="../slideLayouts/slideLayout2503.xml"/><Relationship Id="rId10" Type="http://schemas.openxmlformats.org/officeDocument/2006/relationships/slideLayout" Target="../slideLayouts/slideLayout2508.xml"/><Relationship Id="rId4" Type="http://schemas.openxmlformats.org/officeDocument/2006/relationships/slideLayout" Target="../slideLayouts/slideLayout2502.xml"/><Relationship Id="rId9" Type="http://schemas.openxmlformats.org/officeDocument/2006/relationships/slideLayout" Target="../slideLayouts/slideLayout2507.xml"/></Relationships>
</file>

<file path=ppt/slideMasters/_rels/slideMaster109.xml.rels><?xml version="1.0" encoding="UTF-8" standalone="yes"?>
<Relationships xmlns="http://schemas.openxmlformats.org/package/2006/relationships"><Relationship Id="rId8" Type="http://schemas.openxmlformats.org/officeDocument/2006/relationships/slideLayout" Target="../slideLayouts/slideLayout2517.xml"/><Relationship Id="rId13" Type="http://schemas.openxmlformats.org/officeDocument/2006/relationships/slideLayout" Target="../slideLayouts/slideLayout2522.xml"/><Relationship Id="rId3" Type="http://schemas.openxmlformats.org/officeDocument/2006/relationships/slideLayout" Target="../slideLayouts/slideLayout2512.xml"/><Relationship Id="rId7" Type="http://schemas.openxmlformats.org/officeDocument/2006/relationships/slideLayout" Target="../slideLayouts/slideLayout2516.xml"/><Relationship Id="rId12" Type="http://schemas.openxmlformats.org/officeDocument/2006/relationships/slideLayout" Target="../slideLayouts/slideLayout2521.xml"/><Relationship Id="rId2" Type="http://schemas.openxmlformats.org/officeDocument/2006/relationships/slideLayout" Target="../slideLayouts/slideLayout2511.xml"/><Relationship Id="rId16" Type="http://schemas.openxmlformats.org/officeDocument/2006/relationships/image" Target="../media/image45.jpeg"/><Relationship Id="rId1" Type="http://schemas.openxmlformats.org/officeDocument/2006/relationships/slideLayout" Target="../slideLayouts/slideLayout2510.xml"/><Relationship Id="rId6" Type="http://schemas.openxmlformats.org/officeDocument/2006/relationships/slideLayout" Target="../slideLayouts/slideLayout2515.xml"/><Relationship Id="rId11" Type="http://schemas.openxmlformats.org/officeDocument/2006/relationships/slideLayout" Target="../slideLayouts/slideLayout2520.xml"/><Relationship Id="rId5" Type="http://schemas.openxmlformats.org/officeDocument/2006/relationships/slideLayout" Target="../slideLayouts/slideLayout2514.xml"/><Relationship Id="rId15" Type="http://schemas.openxmlformats.org/officeDocument/2006/relationships/theme" Target="../theme/theme109.xml"/><Relationship Id="rId10" Type="http://schemas.openxmlformats.org/officeDocument/2006/relationships/slideLayout" Target="../slideLayouts/slideLayout2519.xml"/><Relationship Id="rId4" Type="http://schemas.openxmlformats.org/officeDocument/2006/relationships/slideLayout" Target="../slideLayouts/slideLayout2513.xml"/><Relationship Id="rId9" Type="http://schemas.openxmlformats.org/officeDocument/2006/relationships/slideLayout" Target="../slideLayouts/slideLayout2518.xml"/><Relationship Id="rId14" Type="http://schemas.openxmlformats.org/officeDocument/2006/relationships/slideLayout" Target="../slideLayouts/slideLayout2523.xml"/></Relationships>
</file>

<file path=ppt/slideMasters/_rels/slideMaster11.xml.rels><?xml version="1.0" encoding="UTF-8" standalone="yes"?>
<Relationships xmlns="http://schemas.openxmlformats.org/package/2006/relationships"><Relationship Id="rId8" Type="http://schemas.openxmlformats.org/officeDocument/2006/relationships/slideLayout" Target="../slideLayouts/slideLayout114.xml"/><Relationship Id="rId3" Type="http://schemas.openxmlformats.org/officeDocument/2006/relationships/slideLayout" Target="../slideLayouts/slideLayout109.xml"/><Relationship Id="rId7" Type="http://schemas.openxmlformats.org/officeDocument/2006/relationships/slideLayout" Target="../slideLayouts/slideLayout113.xml"/><Relationship Id="rId12" Type="http://schemas.openxmlformats.org/officeDocument/2006/relationships/theme" Target="../theme/theme11.xml"/><Relationship Id="rId2" Type="http://schemas.openxmlformats.org/officeDocument/2006/relationships/slideLayout" Target="../slideLayouts/slideLayout108.xml"/><Relationship Id="rId1" Type="http://schemas.openxmlformats.org/officeDocument/2006/relationships/slideLayout" Target="../slideLayouts/slideLayout107.xml"/><Relationship Id="rId6" Type="http://schemas.openxmlformats.org/officeDocument/2006/relationships/slideLayout" Target="../slideLayouts/slideLayout112.xml"/><Relationship Id="rId11" Type="http://schemas.openxmlformats.org/officeDocument/2006/relationships/slideLayout" Target="../slideLayouts/slideLayout117.xml"/><Relationship Id="rId5" Type="http://schemas.openxmlformats.org/officeDocument/2006/relationships/slideLayout" Target="../slideLayouts/slideLayout111.xml"/><Relationship Id="rId10" Type="http://schemas.openxmlformats.org/officeDocument/2006/relationships/slideLayout" Target="../slideLayouts/slideLayout116.xml"/><Relationship Id="rId4" Type="http://schemas.openxmlformats.org/officeDocument/2006/relationships/slideLayout" Target="../slideLayouts/slideLayout110.xml"/><Relationship Id="rId9" Type="http://schemas.openxmlformats.org/officeDocument/2006/relationships/slideLayout" Target="../slideLayouts/slideLayout115.xml"/></Relationships>
</file>

<file path=ppt/slideMasters/_rels/slideMaster110.xml.rels><?xml version="1.0" encoding="UTF-8" standalone="yes"?>
<Relationships xmlns="http://schemas.openxmlformats.org/package/2006/relationships"><Relationship Id="rId3" Type="http://schemas.openxmlformats.org/officeDocument/2006/relationships/image" Target="../media/image45.jpeg"/><Relationship Id="rId2" Type="http://schemas.openxmlformats.org/officeDocument/2006/relationships/theme" Target="../theme/theme110.xml"/><Relationship Id="rId1" Type="http://schemas.openxmlformats.org/officeDocument/2006/relationships/slideLayout" Target="../slideLayouts/slideLayout2524.xml"/></Relationships>
</file>

<file path=ppt/slideMasters/_rels/slideMaster111.xml.rels><?xml version="1.0" encoding="UTF-8" standalone="yes"?>
<Relationships xmlns="http://schemas.openxmlformats.org/package/2006/relationships"><Relationship Id="rId8" Type="http://schemas.openxmlformats.org/officeDocument/2006/relationships/slideLayout" Target="../slideLayouts/slideLayout2532.xml"/><Relationship Id="rId13" Type="http://schemas.openxmlformats.org/officeDocument/2006/relationships/slideLayout" Target="../slideLayouts/slideLayout2537.xml"/><Relationship Id="rId3" Type="http://schemas.openxmlformats.org/officeDocument/2006/relationships/slideLayout" Target="../slideLayouts/slideLayout2527.xml"/><Relationship Id="rId7" Type="http://schemas.openxmlformats.org/officeDocument/2006/relationships/slideLayout" Target="../slideLayouts/slideLayout2531.xml"/><Relationship Id="rId12" Type="http://schemas.openxmlformats.org/officeDocument/2006/relationships/slideLayout" Target="../slideLayouts/slideLayout2536.xml"/><Relationship Id="rId2" Type="http://schemas.openxmlformats.org/officeDocument/2006/relationships/slideLayout" Target="../slideLayouts/slideLayout2526.xml"/><Relationship Id="rId16" Type="http://schemas.openxmlformats.org/officeDocument/2006/relationships/theme" Target="../theme/theme111.xml"/><Relationship Id="rId1" Type="http://schemas.openxmlformats.org/officeDocument/2006/relationships/slideLayout" Target="../slideLayouts/slideLayout2525.xml"/><Relationship Id="rId6" Type="http://schemas.openxmlformats.org/officeDocument/2006/relationships/slideLayout" Target="../slideLayouts/slideLayout2530.xml"/><Relationship Id="rId11" Type="http://schemas.openxmlformats.org/officeDocument/2006/relationships/slideLayout" Target="../slideLayouts/slideLayout2535.xml"/><Relationship Id="rId5" Type="http://schemas.openxmlformats.org/officeDocument/2006/relationships/slideLayout" Target="../slideLayouts/slideLayout2529.xml"/><Relationship Id="rId15" Type="http://schemas.openxmlformats.org/officeDocument/2006/relationships/slideLayout" Target="../slideLayouts/slideLayout2539.xml"/><Relationship Id="rId10" Type="http://schemas.openxmlformats.org/officeDocument/2006/relationships/slideLayout" Target="../slideLayouts/slideLayout2534.xml"/><Relationship Id="rId4" Type="http://schemas.openxmlformats.org/officeDocument/2006/relationships/slideLayout" Target="../slideLayouts/slideLayout2528.xml"/><Relationship Id="rId9" Type="http://schemas.openxmlformats.org/officeDocument/2006/relationships/slideLayout" Target="../slideLayouts/slideLayout2533.xml"/><Relationship Id="rId14" Type="http://schemas.openxmlformats.org/officeDocument/2006/relationships/slideLayout" Target="../slideLayouts/slideLayout2538.xml"/></Relationships>
</file>

<file path=ppt/slideMasters/_rels/slideMaster112.xml.rels><?xml version="1.0" encoding="UTF-8" standalone="yes"?>
<Relationships xmlns="http://schemas.openxmlformats.org/package/2006/relationships"><Relationship Id="rId8" Type="http://schemas.openxmlformats.org/officeDocument/2006/relationships/slideLayout" Target="../slideLayouts/slideLayout2547.xml"/><Relationship Id="rId13" Type="http://schemas.openxmlformats.org/officeDocument/2006/relationships/image" Target="../media/image46.jpeg"/><Relationship Id="rId3" Type="http://schemas.openxmlformats.org/officeDocument/2006/relationships/slideLayout" Target="../slideLayouts/slideLayout2542.xml"/><Relationship Id="rId7" Type="http://schemas.openxmlformats.org/officeDocument/2006/relationships/slideLayout" Target="../slideLayouts/slideLayout2546.xml"/><Relationship Id="rId12" Type="http://schemas.openxmlformats.org/officeDocument/2006/relationships/theme" Target="../theme/theme112.xml"/><Relationship Id="rId2" Type="http://schemas.openxmlformats.org/officeDocument/2006/relationships/slideLayout" Target="../slideLayouts/slideLayout2541.xml"/><Relationship Id="rId1" Type="http://schemas.openxmlformats.org/officeDocument/2006/relationships/slideLayout" Target="../slideLayouts/slideLayout2540.xml"/><Relationship Id="rId6" Type="http://schemas.openxmlformats.org/officeDocument/2006/relationships/slideLayout" Target="../slideLayouts/slideLayout2545.xml"/><Relationship Id="rId11" Type="http://schemas.openxmlformats.org/officeDocument/2006/relationships/slideLayout" Target="../slideLayouts/slideLayout2550.xml"/><Relationship Id="rId5" Type="http://schemas.openxmlformats.org/officeDocument/2006/relationships/slideLayout" Target="../slideLayouts/slideLayout2544.xml"/><Relationship Id="rId10" Type="http://schemas.openxmlformats.org/officeDocument/2006/relationships/slideLayout" Target="../slideLayouts/slideLayout2549.xml"/><Relationship Id="rId4" Type="http://schemas.openxmlformats.org/officeDocument/2006/relationships/slideLayout" Target="../slideLayouts/slideLayout2543.xml"/><Relationship Id="rId9" Type="http://schemas.openxmlformats.org/officeDocument/2006/relationships/slideLayout" Target="../slideLayouts/slideLayout2548.xml"/><Relationship Id="rId14" Type="http://schemas.openxmlformats.org/officeDocument/2006/relationships/image" Target="../media/image47.png"/></Relationships>
</file>

<file path=ppt/slideMasters/_rels/slideMaster113.xml.rels><?xml version="1.0" encoding="UTF-8" standalone="yes"?>
<Relationships xmlns="http://schemas.openxmlformats.org/package/2006/relationships"><Relationship Id="rId8" Type="http://schemas.openxmlformats.org/officeDocument/2006/relationships/slideLayout" Target="../slideLayouts/slideLayout2558.xml"/><Relationship Id="rId13" Type="http://schemas.openxmlformats.org/officeDocument/2006/relationships/image" Target="../media/image17.jpeg"/><Relationship Id="rId3" Type="http://schemas.openxmlformats.org/officeDocument/2006/relationships/slideLayout" Target="../slideLayouts/slideLayout2553.xml"/><Relationship Id="rId7" Type="http://schemas.openxmlformats.org/officeDocument/2006/relationships/slideLayout" Target="../slideLayouts/slideLayout2557.xml"/><Relationship Id="rId12" Type="http://schemas.openxmlformats.org/officeDocument/2006/relationships/theme" Target="../theme/theme113.xml"/><Relationship Id="rId2" Type="http://schemas.openxmlformats.org/officeDocument/2006/relationships/slideLayout" Target="../slideLayouts/slideLayout2552.xml"/><Relationship Id="rId1" Type="http://schemas.openxmlformats.org/officeDocument/2006/relationships/slideLayout" Target="../slideLayouts/slideLayout2551.xml"/><Relationship Id="rId6" Type="http://schemas.openxmlformats.org/officeDocument/2006/relationships/slideLayout" Target="../slideLayouts/slideLayout2556.xml"/><Relationship Id="rId11" Type="http://schemas.openxmlformats.org/officeDocument/2006/relationships/slideLayout" Target="../slideLayouts/slideLayout2561.xml"/><Relationship Id="rId5" Type="http://schemas.openxmlformats.org/officeDocument/2006/relationships/slideLayout" Target="../slideLayouts/slideLayout2555.xml"/><Relationship Id="rId10" Type="http://schemas.openxmlformats.org/officeDocument/2006/relationships/slideLayout" Target="../slideLayouts/slideLayout2560.xml"/><Relationship Id="rId4" Type="http://schemas.openxmlformats.org/officeDocument/2006/relationships/slideLayout" Target="../slideLayouts/slideLayout2554.xml"/><Relationship Id="rId9" Type="http://schemas.openxmlformats.org/officeDocument/2006/relationships/slideLayout" Target="../slideLayouts/slideLayout2559.xml"/></Relationships>
</file>

<file path=ppt/slideMasters/_rels/slideMaster114.xml.rels><?xml version="1.0" encoding="UTF-8" standalone="yes"?>
<Relationships xmlns="http://schemas.openxmlformats.org/package/2006/relationships"><Relationship Id="rId8" Type="http://schemas.openxmlformats.org/officeDocument/2006/relationships/slideLayout" Target="../slideLayouts/slideLayout2569.xml"/><Relationship Id="rId13" Type="http://schemas.openxmlformats.org/officeDocument/2006/relationships/image" Target="../media/image49.jpeg"/><Relationship Id="rId3" Type="http://schemas.openxmlformats.org/officeDocument/2006/relationships/slideLayout" Target="../slideLayouts/slideLayout2564.xml"/><Relationship Id="rId7" Type="http://schemas.openxmlformats.org/officeDocument/2006/relationships/slideLayout" Target="../slideLayouts/slideLayout2568.xml"/><Relationship Id="rId12" Type="http://schemas.openxmlformats.org/officeDocument/2006/relationships/theme" Target="../theme/theme114.xml"/><Relationship Id="rId2" Type="http://schemas.openxmlformats.org/officeDocument/2006/relationships/slideLayout" Target="../slideLayouts/slideLayout2563.xml"/><Relationship Id="rId1" Type="http://schemas.openxmlformats.org/officeDocument/2006/relationships/slideLayout" Target="../slideLayouts/slideLayout2562.xml"/><Relationship Id="rId6" Type="http://schemas.openxmlformats.org/officeDocument/2006/relationships/slideLayout" Target="../slideLayouts/slideLayout2567.xml"/><Relationship Id="rId11" Type="http://schemas.openxmlformats.org/officeDocument/2006/relationships/slideLayout" Target="../slideLayouts/slideLayout2572.xml"/><Relationship Id="rId5" Type="http://schemas.openxmlformats.org/officeDocument/2006/relationships/slideLayout" Target="../slideLayouts/slideLayout2566.xml"/><Relationship Id="rId10" Type="http://schemas.openxmlformats.org/officeDocument/2006/relationships/slideLayout" Target="../slideLayouts/slideLayout2571.xml"/><Relationship Id="rId4" Type="http://schemas.openxmlformats.org/officeDocument/2006/relationships/slideLayout" Target="../slideLayouts/slideLayout2565.xml"/><Relationship Id="rId9" Type="http://schemas.openxmlformats.org/officeDocument/2006/relationships/slideLayout" Target="../slideLayouts/slideLayout2570.xml"/></Relationships>
</file>

<file path=ppt/slideMasters/_rels/slideMaster115.xml.rels><?xml version="1.0" encoding="UTF-8" standalone="yes"?>
<Relationships xmlns="http://schemas.openxmlformats.org/package/2006/relationships"><Relationship Id="rId8" Type="http://schemas.openxmlformats.org/officeDocument/2006/relationships/slideLayout" Target="../slideLayouts/slideLayout2580.xml"/><Relationship Id="rId13" Type="http://schemas.openxmlformats.org/officeDocument/2006/relationships/image" Target="../media/image46.jpeg"/><Relationship Id="rId3" Type="http://schemas.openxmlformats.org/officeDocument/2006/relationships/slideLayout" Target="../slideLayouts/slideLayout2575.xml"/><Relationship Id="rId7" Type="http://schemas.openxmlformats.org/officeDocument/2006/relationships/slideLayout" Target="../slideLayouts/slideLayout2579.xml"/><Relationship Id="rId12" Type="http://schemas.openxmlformats.org/officeDocument/2006/relationships/theme" Target="../theme/theme115.xml"/><Relationship Id="rId2" Type="http://schemas.openxmlformats.org/officeDocument/2006/relationships/slideLayout" Target="../slideLayouts/slideLayout2574.xml"/><Relationship Id="rId1" Type="http://schemas.openxmlformats.org/officeDocument/2006/relationships/slideLayout" Target="../slideLayouts/slideLayout2573.xml"/><Relationship Id="rId6" Type="http://schemas.openxmlformats.org/officeDocument/2006/relationships/slideLayout" Target="../slideLayouts/slideLayout2578.xml"/><Relationship Id="rId11" Type="http://schemas.openxmlformats.org/officeDocument/2006/relationships/slideLayout" Target="../slideLayouts/slideLayout2583.xml"/><Relationship Id="rId5" Type="http://schemas.openxmlformats.org/officeDocument/2006/relationships/slideLayout" Target="../slideLayouts/slideLayout2577.xml"/><Relationship Id="rId10" Type="http://schemas.openxmlformats.org/officeDocument/2006/relationships/slideLayout" Target="../slideLayouts/slideLayout2582.xml"/><Relationship Id="rId4" Type="http://schemas.openxmlformats.org/officeDocument/2006/relationships/slideLayout" Target="../slideLayouts/slideLayout2576.xml"/><Relationship Id="rId9" Type="http://schemas.openxmlformats.org/officeDocument/2006/relationships/slideLayout" Target="../slideLayouts/slideLayout2581.xml"/><Relationship Id="rId14" Type="http://schemas.openxmlformats.org/officeDocument/2006/relationships/image" Target="../media/image47.png"/></Relationships>
</file>

<file path=ppt/slideMasters/_rels/slideMaster116.xml.rels><?xml version="1.0" encoding="UTF-8" standalone="yes"?>
<Relationships xmlns="http://schemas.openxmlformats.org/package/2006/relationships"><Relationship Id="rId8" Type="http://schemas.openxmlformats.org/officeDocument/2006/relationships/slideLayout" Target="../slideLayouts/slideLayout2591.xml"/><Relationship Id="rId13" Type="http://schemas.openxmlformats.org/officeDocument/2006/relationships/slideLayout" Target="../slideLayouts/slideLayout2596.xml"/><Relationship Id="rId3" Type="http://schemas.openxmlformats.org/officeDocument/2006/relationships/slideLayout" Target="../slideLayouts/slideLayout2586.xml"/><Relationship Id="rId7" Type="http://schemas.openxmlformats.org/officeDocument/2006/relationships/slideLayout" Target="../slideLayouts/slideLayout2590.xml"/><Relationship Id="rId12" Type="http://schemas.openxmlformats.org/officeDocument/2006/relationships/slideLayout" Target="../slideLayouts/slideLayout2595.xml"/><Relationship Id="rId2" Type="http://schemas.openxmlformats.org/officeDocument/2006/relationships/slideLayout" Target="../slideLayouts/slideLayout2585.xml"/><Relationship Id="rId1" Type="http://schemas.openxmlformats.org/officeDocument/2006/relationships/slideLayout" Target="../slideLayouts/slideLayout2584.xml"/><Relationship Id="rId6" Type="http://schemas.openxmlformats.org/officeDocument/2006/relationships/slideLayout" Target="../slideLayouts/slideLayout2589.xml"/><Relationship Id="rId11" Type="http://schemas.openxmlformats.org/officeDocument/2006/relationships/slideLayout" Target="../slideLayouts/slideLayout2594.xml"/><Relationship Id="rId5" Type="http://schemas.openxmlformats.org/officeDocument/2006/relationships/slideLayout" Target="../slideLayouts/slideLayout2588.xml"/><Relationship Id="rId10" Type="http://schemas.openxmlformats.org/officeDocument/2006/relationships/slideLayout" Target="../slideLayouts/slideLayout2593.xml"/><Relationship Id="rId4" Type="http://schemas.openxmlformats.org/officeDocument/2006/relationships/slideLayout" Target="../slideLayouts/slideLayout2587.xml"/><Relationship Id="rId9" Type="http://schemas.openxmlformats.org/officeDocument/2006/relationships/slideLayout" Target="../slideLayouts/slideLayout2592.xml"/><Relationship Id="rId14" Type="http://schemas.openxmlformats.org/officeDocument/2006/relationships/theme" Target="../theme/theme116.xml"/></Relationships>
</file>

<file path=ppt/slideMasters/_rels/slideMaster117.xml.rels><?xml version="1.0" encoding="UTF-8" standalone="yes"?>
<Relationships xmlns="http://schemas.openxmlformats.org/package/2006/relationships"><Relationship Id="rId8" Type="http://schemas.openxmlformats.org/officeDocument/2006/relationships/slideLayout" Target="../slideLayouts/slideLayout2604.xml"/><Relationship Id="rId13" Type="http://schemas.openxmlformats.org/officeDocument/2006/relationships/slideLayout" Target="../slideLayouts/slideLayout2609.xml"/><Relationship Id="rId3" Type="http://schemas.openxmlformats.org/officeDocument/2006/relationships/slideLayout" Target="../slideLayouts/slideLayout2599.xml"/><Relationship Id="rId7" Type="http://schemas.openxmlformats.org/officeDocument/2006/relationships/slideLayout" Target="../slideLayouts/slideLayout2603.xml"/><Relationship Id="rId12" Type="http://schemas.openxmlformats.org/officeDocument/2006/relationships/slideLayout" Target="../slideLayouts/slideLayout2608.xml"/><Relationship Id="rId2" Type="http://schemas.openxmlformats.org/officeDocument/2006/relationships/slideLayout" Target="../slideLayouts/slideLayout2598.xml"/><Relationship Id="rId1" Type="http://schemas.openxmlformats.org/officeDocument/2006/relationships/slideLayout" Target="../slideLayouts/slideLayout2597.xml"/><Relationship Id="rId6" Type="http://schemas.openxmlformats.org/officeDocument/2006/relationships/slideLayout" Target="../slideLayouts/slideLayout2602.xml"/><Relationship Id="rId11" Type="http://schemas.openxmlformats.org/officeDocument/2006/relationships/slideLayout" Target="../slideLayouts/slideLayout2607.xml"/><Relationship Id="rId5" Type="http://schemas.openxmlformats.org/officeDocument/2006/relationships/slideLayout" Target="../slideLayouts/slideLayout2601.xml"/><Relationship Id="rId10" Type="http://schemas.openxmlformats.org/officeDocument/2006/relationships/slideLayout" Target="../slideLayouts/slideLayout2606.xml"/><Relationship Id="rId4" Type="http://schemas.openxmlformats.org/officeDocument/2006/relationships/slideLayout" Target="../slideLayouts/slideLayout2600.xml"/><Relationship Id="rId9" Type="http://schemas.openxmlformats.org/officeDocument/2006/relationships/slideLayout" Target="../slideLayouts/slideLayout2605.xml"/><Relationship Id="rId14" Type="http://schemas.openxmlformats.org/officeDocument/2006/relationships/theme" Target="../theme/theme117.xml"/></Relationships>
</file>

<file path=ppt/slideMasters/_rels/slideMaster118.xml.rels><?xml version="1.0" encoding="UTF-8" standalone="yes"?>
<Relationships xmlns="http://schemas.openxmlformats.org/package/2006/relationships"><Relationship Id="rId8" Type="http://schemas.openxmlformats.org/officeDocument/2006/relationships/slideLayout" Target="../slideLayouts/slideLayout2617.xml"/><Relationship Id="rId3" Type="http://schemas.openxmlformats.org/officeDocument/2006/relationships/slideLayout" Target="../slideLayouts/slideLayout2612.xml"/><Relationship Id="rId7" Type="http://schemas.openxmlformats.org/officeDocument/2006/relationships/slideLayout" Target="../slideLayouts/slideLayout2616.xml"/><Relationship Id="rId12" Type="http://schemas.openxmlformats.org/officeDocument/2006/relationships/theme" Target="../theme/theme118.xml"/><Relationship Id="rId2" Type="http://schemas.openxmlformats.org/officeDocument/2006/relationships/slideLayout" Target="../slideLayouts/slideLayout2611.xml"/><Relationship Id="rId1" Type="http://schemas.openxmlformats.org/officeDocument/2006/relationships/slideLayout" Target="../slideLayouts/slideLayout2610.xml"/><Relationship Id="rId6" Type="http://schemas.openxmlformats.org/officeDocument/2006/relationships/slideLayout" Target="../slideLayouts/slideLayout2615.xml"/><Relationship Id="rId11" Type="http://schemas.openxmlformats.org/officeDocument/2006/relationships/slideLayout" Target="../slideLayouts/slideLayout2620.xml"/><Relationship Id="rId5" Type="http://schemas.openxmlformats.org/officeDocument/2006/relationships/slideLayout" Target="../slideLayouts/slideLayout2614.xml"/><Relationship Id="rId10" Type="http://schemas.openxmlformats.org/officeDocument/2006/relationships/slideLayout" Target="../slideLayouts/slideLayout2619.xml"/><Relationship Id="rId4" Type="http://schemas.openxmlformats.org/officeDocument/2006/relationships/slideLayout" Target="../slideLayouts/slideLayout2613.xml"/><Relationship Id="rId9" Type="http://schemas.openxmlformats.org/officeDocument/2006/relationships/slideLayout" Target="../slideLayouts/slideLayout2618.xml"/></Relationships>
</file>

<file path=ppt/slideMasters/_rels/slideMaster119.xml.rels><?xml version="1.0" encoding="UTF-8" standalone="yes"?>
<Relationships xmlns="http://schemas.openxmlformats.org/package/2006/relationships"><Relationship Id="rId8" Type="http://schemas.openxmlformats.org/officeDocument/2006/relationships/slideLayout" Target="../slideLayouts/slideLayout2628.xml"/><Relationship Id="rId13" Type="http://schemas.openxmlformats.org/officeDocument/2006/relationships/image" Target="../media/image46.jpeg"/><Relationship Id="rId3" Type="http://schemas.openxmlformats.org/officeDocument/2006/relationships/slideLayout" Target="../slideLayouts/slideLayout2623.xml"/><Relationship Id="rId7" Type="http://schemas.openxmlformats.org/officeDocument/2006/relationships/slideLayout" Target="../slideLayouts/slideLayout2627.xml"/><Relationship Id="rId12" Type="http://schemas.openxmlformats.org/officeDocument/2006/relationships/theme" Target="../theme/theme119.xml"/><Relationship Id="rId2" Type="http://schemas.openxmlformats.org/officeDocument/2006/relationships/slideLayout" Target="../slideLayouts/slideLayout2622.xml"/><Relationship Id="rId1" Type="http://schemas.openxmlformats.org/officeDocument/2006/relationships/slideLayout" Target="../slideLayouts/slideLayout2621.xml"/><Relationship Id="rId6" Type="http://schemas.openxmlformats.org/officeDocument/2006/relationships/slideLayout" Target="../slideLayouts/slideLayout2626.xml"/><Relationship Id="rId11" Type="http://schemas.openxmlformats.org/officeDocument/2006/relationships/slideLayout" Target="../slideLayouts/slideLayout2631.xml"/><Relationship Id="rId5" Type="http://schemas.openxmlformats.org/officeDocument/2006/relationships/slideLayout" Target="../slideLayouts/slideLayout2625.xml"/><Relationship Id="rId10" Type="http://schemas.openxmlformats.org/officeDocument/2006/relationships/slideLayout" Target="../slideLayouts/slideLayout2630.xml"/><Relationship Id="rId4" Type="http://schemas.openxmlformats.org/officeDocument/2006/relationships/slideLayout" Target="../slideLayouts/slideLayout2624.xml"/><Relationship Id="rId9" Type="http://schemas.openxmlformats.org/officeDocument/2006/relationships/slideLayout" Target="../slideLayouts/slideLayout2629.xml"/><Relationship Id="rId14" Type="http://schemas.openxmlformats.org/officeDocument/2006/relationships/image" Target="../media/image47.png"/></Relationships>
</file>

<file path=ppt/slideMasters/_rels/slideMaster12.xml.rels><?xml version="1.0" encoding="UTF-8" standalone="yes"?>
<Relationships xmlns="http://schemas.openxmlformats.org/package/2006/relationships"><Relationship Id="rId2" Type="http://schemas.openxmlformats.org/officeDocument/2006/relationships/theme" Target="../theme/theme12.xml"/><Relationship Id="rId1" Type="http://schemas.openxmlformats.org/officeDocument/2006/relationships/slideLayout" Target="../slideLayouts/slideLayout118.xml"/></Relationships>
</file>

<file path=ppt/slideMasters/_rels/slideMaster120.xml.rels><?xml version="1.0" encoding="UTF-8" standalone="yes"?>
<Relationships xmlns="http://schemas.openxmlformats.org/package/2006/relationships"><Relationship Id="rId8" Type="http://schemas.openxmlformats.org/officeDocument/2006/relationships/slideLayout" Target="../slideLayouts/slideLayout2639.xml"/><Relationship Id="rId3" Type="http://schemas.openxmlformats.org/officeDocument/2006/relationships/slideLayout" Target="../slideLayouts/slideLayout2634.xml"/><Relationship Id="rId7" Type="http://schemas.openxmlformats.org/officeDocument/2006/relationships/slideLayout" Target="../slideLayouts/slideLayout2638.xml"/><Relationship Id="rId12" Type="http://schemas.openxmlformats.org/officeDocument/2006/relationships/theme" Target="../theme/theme120.xml"/><Relationship Id="rId2" Type="http://schemas.openxmlformats.org/officeDocument/2006/relationships/slideLayout" Target="../slideLayouts/slideLayout2633.xml"/><Relationship Id="rId1" Type="http://schemas.openxmlformats.org/officeDocument/2006/relationships/slideLayout" Target="../slideLayouts/slideLayout2632.xml"/><Relationship Id="rId6" Type="http://schemas.openxmlformats.org/officeDocument/2006/relationships/slideLayout" Target="../slideLayouts/slideLayout2637.xml"/><Relationship Id="rId11" Type="http://schemas.openxmlformats.org/officeDocument/2006/relationships/slideLayout" Target="../slideLayouts/slideLayout2642.xml"/><Relationship Id="rId5" Type="http://schemas.openxmlformats.org/officeDocument/2006/relationships/slideLayout" Target="../slideLayouts/slideLayout2636.xml"/><Relationship Id="rId10" Type="http://schemas.openxmlformats.org/officeDocument/2006/relationships/slideLayout" Target="../slideLayouts/slideLayout2641.xml"/><Relationship Id="rId4" Type="http://schemas.openxmlformats.org/officeDocument/2006/relationships/slideLayout" Target="../slideLayouts/slideLayout2635.xml"/><Relationship Id="rId9" Type="http://schemas.openxmlformats.org/officeDocument/2006/relationships/slideLayout" Target="../slideLayouts/slideLayout2640.xml"/></Relationships>
</file>

<file path=ppt/slideMasters/_rels/slideMaster121.xml.rels><?xml version="1.0" encoding="UTF-8" standalone="yes"?>
<Relationships xmlns="http://schemas.openxmlformats.org/package/2006/relationships"><Relationship Id="rId8" Type="http://schemas.openxmlformats.org/officeDocument/2006/relationships/slideLayout" Target="../slideLayouts/slideLayout2650.xml"/><Relationship Id="rId3" Type="http://schemas.openxmlformats.org/officeDocument/2006/relationships/slideLayout" Target="../slideLayouts/slideLayout2645.xml"/><Relationship Id="rId7" Type="http://schemas.openxmlformats.org/officeDocument/2006/relationships/slideLayout" Target="../slideLayouts/slideLayout2649.xml"/><Relationship Id="rId12" Type="http://schemas.openxmlformats.org/officeDocument/2006/relationships/theme" Target="../theme/theme121.xml"/><Relationship Id="rId2" Type="http://schemas.openxmlformats.org/officeDocument/2006/relationships/slideLayout" Target="../slideLayouts/slideLayout2644.xml"/><Relationship Id="rId1" Type="http://schemas.openxmlformats.org/officeDocument/2006/relationships/slideLayout" Target="../slideLayouts/slideLayout2643.xml"/><Relationship Id="rId6" Type="http://schemas.openxmlformats.org/officeDocument/2006/relationships/slideLayout" Target="../slideLayouts/slideLayout2648.xml"/><Relationship Id="rId11" Type="http://schemas.openxmlformats.org/officeDocument/2006/relationships/slideLayout" Target="../slideLayouts/slideLayout2653.xml"/><Relationship Id="rId5" Type="http://schemas.openxmlformats.org/officeDocument/2006/relationships/slideLayout" Target="../slideLayouts/slideLayout2647.xml"/><Relationship Id="rId10" Type="http://schemas.openxmlformats.org/officeDocument/2006/relationships/slideLayout" Target="../slideLayouts/slideLayout2652.xml"/><Relationship Id="rId4" Type="http://schemas.openxmlformats.org/officeDocument/2006/relationships/slideLayout" Target="../slideLayouts/slideLayout2646.xml"/><Relationship Id="rId9" Type="http://schemas.openxmlformats.org/officeDocument/2006/relationships/slideLayout" Target="../slideLayouts/slideLayout2651.xml"/></Relationships>
</file>

<file path=ppt/slideMasters/_rels/slideMaster122.xml.rels><?xml version="1.0" encoding="UTF-8" standalone="yes"?>
<Relationships xmlns="http://schemas.openxmlformats.org/package/2006/relationships"><Relationship Id="rId8" Type="http://schemas.openxmlformats.org/officeDocument/2006/relationships/slideLayout" Target="../slideLayouts/slideLayout2661.xml"/><Relationship Id="rId3" Type="http://schemas.openxmlformats.org/officeDocument/2006/relationships/slideLayout" Target="../slideLayouts/slideLayout2656.xml"/><Relationship Id="rId7" Type="http://schemas.openxmlformats.org/officeDocument/2006/relationships/slideLayout" Target="../slideLayouts/slideLayout2660.xml"/><Relationship Id="rId12" Type="http://schemas.openxmlformats.org/officeDocument/2006/relationships/theme" Target="../theme/theme122.xml"/><Relationship Id="rId2" Type="http://schemas.openxmlformats.org/officeDocument/2006/relationships/slideLayout" Target="../slideLayouts/slideLayout2655.xml"/><Relationship Id="rId1" Type="http://schemas.openxmlformats.org/officeDocument/2006/relationships/slideLayout" Target="../slideLayouts/slideLayout2654.xml"/><Relationship Id="rId6" Type="http://schemas.openxmlformats.org/officeDocument/2006/relationships/slideLayout" Target="../slideLayouts/slideLayout2659.xml"/><Relationship Id="rId11" Type="http://schemas.openxmlformats.org/officeDocument/2006/relationships/slideLayout" Target="../slideLayouts/slideLayout2664.xml"/><Relationship Id="rId5" Type="http://schemas.openxmlformats.org/officeDocument/2006/relationships/slideLayout" Target="../slideLayouts/slideLayout2658.xml"/><Relationship Id="rId10" Type="http://schemas.openxmlformats.org/officeDocument/2006/relationships/slideLayout" Target="../slideLayouts/slideLayout2663.xml"/><Relationship Id="rId4" Type="http://schemas.openxmlformats.org/officeDocument/2006/relationships/slideLayout" Target="../slideLayouts/slideLayout2657.xml"/><Relationship Id="rId9" Type="http://schemas.openxmlformats.org/officeDocument/2006/relationships/slideLayout" Target="../slideLayouts/slideLayout2662.xml"/></Relationships>
</file>

<file path=ppt/slideMasters/_rels/slideMaster123.xml.rels><?xml version="1.0" encoding="UTF-8" standalone="yes"?>
<Relationships xmlns="http://schemas.openxmlformats.org/package/2006/relationships"><Relationship Id="rId8" Type="http://schemas.openxmlformats.org/officeDocument/2006/relationships/slideLayout" Target="../slideLayouts/slideLayout2672.xml"/><Relationship Id="rId13" Type="http://schemas.openxmlformats.org/officeDocument/2006/relationships/theme" Target="../theme/theme123.xml"/><Relationship Id="rId3" Type="http://schemas.openxmlformats.org/officeDocument/2006/relationships/slideLayout" Target="../slideLayouts/slideLayout2667.xml"/><Relationship Id="rId7" Type="http://schemas.openxmlformats.org/officeDocument/2006/relationships/slideLayout" Target="../slideLayouts/slideLayout2671.xml"/><Relationship Id="rId12" Type="http://schemas.openxmlformats.org/officeDocument/2006/relationships/slideLayout" Target="../slideLayouts/slideLayout2676.xml"/><Relationship Id="rId2" Type="http://schemas.openxmlformats.org/officeDocument/2006/relationships/slideLayout" Target="../slideLayouts/slideLayout2666.xml"/><Relationship Id="rId1" Type="http://schemas.openxmlformats.org/officeDocument/2006/relationships/slideLayout" Target="../slideLayouts/slideLayout2665.xml"/><Relationship Id="rId6" Type="http://schemas.openxmlformats.org/officeDocument/2006/relationships/slideLayout" Target="../slideLayouts/slideLayout2670.xml"/><Relationship Id="rId11" Type="http://schemas.openxmlformats.org/officeDocument/2006/relationships/slideLayout" Target="../slideLayouts/slideLayout2675.xml"/><Relationship Id="rId5" Type="http://schemas.openxmlformats.org/officeDocument/2006/relationships/slideLayout" Target="../slideLayouts/slideLayout2669.xml"/><Relationship Id="rId10" Type="http://schemas.openxmlformats.org/officeDocument/2006/relationships/slideLayout" Target="../slideLayouts/slideLayout2674.xml"/><Relationship Id="rId4" Type="http://schemas.openxmlformats.org/officeDocument/2006/relationships/slideLayout" Target="../slideLayouts/slideLayout2668.xml"/><Relationship Id="rId9" Type="http://schemas.openxmlformats.org/officeDocument/2006/relationships/slideLayout" Target="../slideLayouts/slideLayout2673.xml"/></Relationships>
</file>

<file path=ppt/slideMasters/_rels/slideMaster124.xml.rels><?xml version="1.0" encoding="UTF-8" standalone="yes"?>
<Relationships xmlns="http://schemas.openxmlformats.org/package/2006/relationships"><Relationship Id="rId8" Type="http://schemas.openxmlformats.org/officeDocument/2006/relationships/slideLayout" Target="../slideLayouts/slideLayout2684.xml"/><Relationship Id="rId13" Type="http://schemas.openxmlformats.org/officeDocument/2006/relationships/slideLayout" Target="../slideLayouts/slideLayout2689.xml"/><Relationship Id="rId3" Type="http://schemas.openxmlformats.org/officeDocument/2006/relationships/slideLayout" Target="../slideLayouts/slideLayout2679.xml"/><Relationship Id="rId7" Type="http://schemas.openxmlformats.org/officeDocument/2006/relationships/slideLayout" Target="../slideLayouts/slideLayout2683.xml"/><Relationship Id="rId12" Type="http://schemas.openxmlformats.org/officeDocument/2006/relationships/slideLayout" Target="../slideLayouts/slideLayout2688.xml"/><Relationship Id="rId2" Type="http://schemas.openxmlformats.org/officeDocument/2006/relationships/slideLayout" Target="../slideLayouts/slideLayout2678.xml"/><Relationship Id="rId1" Type="http://schemas.openxmlformats.org/officeDocument/2006/relationships/slideLayout" Target="../slideLayouts/slideLayout2677.xml"/><Relationship Id="rId6" Type="http://schemas.openxmlformats.org/officeDocument/2006/relationships/slideLayout" Target="../slideLayouts/slideLayout2682.xml"/><Relationship Id="rId11" Type="http://schemas.openxmlformats.org/officeDocument/2006/relationships/slideLayout" Target="../slideLayouts/slideLayout2687.xml"/><Relationship Id="rId5" Type="http://schemas.openxmlformats.org/officeDocument/2006/relationships/slideLayout" Target="../slideLayouts/slideLayout2681.xml"/><Relationship Id="rId10" Type="http://schemas.openxmlformats.org/officeDocument/2006/relationships/slideLayout" Target="../slideLayouts/slideLayout2686.xml"/><Relationship Id="rId4" Type="http://schemas.openxmlformats.org/officeDocument/2006/relationships/slideLayout" Target="../slideLayouts/slideLayout2680.xml"/><Relationship Id="rId9" Type="http://schemas.openxmlformats.org/officeDocument/2006/relationships/slideLayout" Target="../slideLayouts/slideLayout2685.xml"/><Relationship Id="rId14" Type="http://schemas.openxmlformats.org/officeDocument/2006/relationships/theme" Target="../theme/theme124.xml"/></Relationships>
</file>

<file path=ppt/slideMasters/_rels/slideMaster125.xml.rels><?xml version="1.0" encoding="UTF-8" standalone="yes"?>
<Relationships xmlns="http://schemas.openxmlformats.org/package/2006/relationships"><Relationship Id="rId8" Type="http://schemas.openxmlformats.org/officeDocument/2006/relationships/slideLayout" Target="../slideLayouts/slideLayout2697.xml"/><Relationship Id="rId13" Type="http://schemas.openxmlformats.org/officeDocument/2006/relationships/image" Target="../media/image1.jpeg"/><Relationship Id="rId3" Type="http://schemas.openxmlformats.org/officeDocument/2006/relationships/slideLayout" Target="../slideLayouts/slideLayout2692.xml"/><Relationship Id="rId7" Type="http://schemas.openxmlformats.org/officeDocument/2006/relationships/slideLayout" Target="../slideLayouts/slideLayout2696.xml"/><Relationship Id="rId12" Type="http://schemas.openxmlformats.org/officeDocument/2006/relationships/theme" Target="../theme/theme125.xml"/><Relationship Id="rId17" Type="http://schemas.openxmlformats.org/officeDocument/2006/relationships/image" Target="../media/image5.png"/><Relationship Id="rId2" Type="http://schemas.openxmlformats.org/officeDocument/2006/relationships/slideLayout" Target="../slideLayouts/slideLayout2691.xml"/><Relationship Id="rId16" Type="http://schemas.openxmlformats.org/officeDocument/2006/relationships/image" Target="../media/image4.png"/><Relationship Id="rId1" Type="http://schemas.openxmlformats.org/officeDocument/2006/relationships/slideLayout" Target="../slideLayouts/slideLayout2690.xml"/><Relationship Id="rId6" Type="http://schemas.openxmlformats.org/officeDocument/2006/relationships/slideLayout" Target="../slideLayouts/slideLayout2695.xml"/><Relationship Id="rId11" Type="http://schemas.openxmlformats.org/officeDocument/2006/relationships/slideLayout" Target="../slideLayouts/slideLayout2700.xml"/><Relationship Id="rId5" Type="http://schemas.openxmlformats.org/officeDocument/2006/relationships/slideLayout" Target="../slideLayouts/slideLayout2694.xml"/><Relationship Id="rId15" Type="http://schemas.openxmlformats.org/officeDocument/2006/relationships/image" Target="../media/image3.png"/><Relationship Id="rId10" Type="http://schemas.openxmlformats.org/officeDocument/2006/relationships/slideLayout" Target="../slideLayouts/slideLayout2699.xml"/><Relationship Id="rId4" Type="http://schemas.openxmlformats.org/officeDocument/2006/relationships/slideLayout" Target="../slideLayouts/slideLayout2693.xml"/><Relationship Id="rId9" Type="http://schemas.openxmlformats.org/officeDocument/2006/relationships/slideLayout" Target="../slideLayouts/slideLayout2698.xml"/><Relationship Id="rId14" Type="http://schemas.openxmlformats.org/officeDocument/2006/relationships/image" Target="../media/image2.png"/></Relationships>
</file>

<file path=ppt/slideMasters/_rels/slideMaster126.xml.rels><?xml version="1.0" encoding="UTF-8" standalone="yes"?>
<Relationships xmlns="http://schemas.openxmlformats.org/package/2006/relationships"><Relationship Id="rId8" Type="http://schemas.openxmlformats.org/officeDocument/2006/relationships/slideLayout" Target="../slideLayouts/slideLayout2708.xml"/><Relationship Id="rId3" Type="http://schemas.openxmlformats.org/officeDocument/2006/relationships/slideLayout" Target="../slideLayouts/slideLayout2703.xml"/><Relationship Id="rId7" Type="http://schemas.openxmlformats.org/officeDocument/2006/relationships/slideLayout" Target="../slideLayouts/slideLayout2707.xml"/><Relationship Id="rId12" Type="http://schemas.openxmlformats.org/officeDocument/2006/relationships/theme" Target="../theme/theme126.xml"/><Relationship Id="rId2" Type="http://schemas.openxmlformats.org/officeDocument/2006/relationships/slideLayout" Target="../slideLayouts/slideLayout2702.xml"/><Relationship Id="rId1" Type="http://schemas.openxmlformats.org/officeDocument/2006/relationships/slideLayout" Target="../slideLayouts/slideLayout2701.xml"/><Relationship Id="rId6" Type="http://schemas.openxmlformats.org/officeDocument/2006/relationships/slideLayout" Target="../slideLayouts/slideLayout2706.xml"/><Relationship Id="rId11" Type="http://schemas.openxmlformats.org/officeDocument/2006/relationships/slideLayout" Target="../slideLayouts/slideLayout2711.xml"/><Relationship Id="rId5" Type="http://schemas.openxmlformats.org/officeDocument/2006/relationships/slideLayout" Target="../slideLayouts/slideLayout2705.xml"/><Relationship Id="rId10" Type="http://schemas.openxmlformats.org/officeDocument/2006/relationships/slideLayout" Target="../slideLayouts/slideLayout2710.xml"/><Relationship Id="rId4" Type="http://schemas.openxmlformats.org/officeDocument/2006/relationships/slideLayout" Target="../slideLayouts/slideLayout2704.xml"/><Relationship Id="rId9" Type="http://schemas.openxmlformats.org/officeDocument/2006/relationships/slideLayout" Target="../slideLayouts/slideLayout2709.xml"/></Relationships>
</file>

<file path=ppt/slideMasters/_rels/slideMaster127.xml.rels><?xml version="1.0" encoding="UTF-8" standalone="yes"?>
<Relationships xmlns="http://schemas.openxmlformats.org/package/2006/relationships"><Relationship Id="rId2" Type="http://schemas.openxmlformats.org/officeDocument/2006/relationships/theme" Target="../theme/theme127.xml"/><Relationship Id="rId1" Type="http://schemas.openxmlformats.org/officeDocument/2006/relationships/slideLayout" Target="../slideLayouts/slideLayout2712.xml"/></Relationships>
</file>

<file path=ppt/slideMasters/_rels/slideMaster128.xml.rels><?xml version="1.0" encoding="UTF-8" standalone="yes"?>
<Relationships xmlns="http://schemas.openxmlformats.org/package/2006/relationships"><Relationship Id="rId3" Type="http://schemas.openxmlformats.org/officeDocument/2006/relationships/image" Target="../media/image23.jpeg"/><Relationship Id="rId2" Type="http://schemas.openxmlformats.org/officeDocument/2006/relationships/theme" Target="../theme/theme128.xml"/><Relationship Id="rId1" Type="http://schemas.openxmlformats.org/officeDocument/2006/relationships/slideLayout" Target="../slideLayouts/slideLayout2713.xml"/></Relationships>
</file>

<file path=ppt/slideMasters/_rels/slideMaster129.xml.rels><?xml version="1.0" encoding="UTF-8" standalone="yes"?>
<Relationships xmlns="http://schemas.openxmlformats.org/package/2006/relationships"><Relationship Id="rId8" Type="http://schemas.openxmlformats.org/officeDocument/2006/relationships/slideLayout" Target="../slideLayouts/slideLayout2721.xml"/><Relationship Id="rId3" Type="http://schemas.openxmlformats.org/officeDocument/2006/relationships/slideLayout" Target="../slideLayouts/slideLayout2716.xml"/><Relationship Id="rId7" Type="http://schemas.openxmlformats.org/officeDocument/2006/relationships/slideLayout" Target="../slideLayouts/slideLayout2720.xml"/><Relationship Id="rId12" Type="http://schemas.openxmlformats.org/officeDocument/2006/relationships/theme" Target="../theme/theme129.xml"/><Relationship Id="rId2" Type="http://schemas.openxmlformats.org/officeDocument/2006/relationships/slideLayout" Target="../slideLayouts/slideLayout2715.xml"/><Relationship Id="rId1" Type="http://schemas.openxmlformats.org/officeDocument/2006/relationships/slideLayout" Target="../slideLayouts/slideLayout2714.xml"/><Relationship Id="rId6" Type="http://schemas.openxmlformats.org/officeDocument/2006/relationships/slideLayout" Target="../slideLayouts/slideLayout2719.xml"/><Relationship Id="rId11" Type="http://schemas.openxmlformats.org/officeDocument/2006/relationships/slideLayout" Target="../slideLayouts/slideLayout2724.xml"/><Relationship Id="rId5" Type="http://schemas.openxmlformats.org/officeDocument/2006/relationships/slideLayout" Target="../slideLayouts/slideLayout2718.xml"/><Relationship Id="rId10" Type="http://schemas.openxmlformats.org/officeDocument/2006/relationships/slideLayout" Target="../slideLayouts/slideLayout2723.xml"/><Relationship Id="rId4" Type="http://schemas.openxmlformats.org/officeDocument/2006/relationships/slideLayout" Target="../slideLayouts/slideLayout2717.xml"/><Relationship Id="rId9" Type="http://schemas.openxmlformats.org/officeDocument/2006/relationships/slideLayout" Target="../slideLayouts/slideLayout2722.xml"/></Relationships>
</file>

<file path=ppt/slideMasters/_rels/slideMaster13.xml.rels><?xml version="1.0" encoding="UTF-8" standalone="yes"?>
<Relationships xmlns="http://schemas.openxmlformats.org/package/2006/relationships"><Relationship Id="rId117" Type="http://schemas.openxmlformats.org/officeDocument/2006/relationships/slideLayout" Target="../slideLayouts/slideLayout235.xml"/><Relationship Id="rId671" Type="http://schemas.openxmlformats.org/officeDocument/2006/relationships/slideLayout" Target="../slideLayouts/slideLayout789.xml"/><Relationship Id="rId21" Type="http://schemas.openxmlformats.org/officeDocument/2006/relationships/slideLayout" Target="../slideLayouts/slideLayout139.xml"/><Relationship Id="rId324" Type="http://schemas.openxmlformats.org/officeDocument/2006/relationships/slideLayout" Target="../slideLayouts/slideLayout442.xml"/><Relationship Id="rId531" Type="http://schemas.openxmlformats.org/officeDocument/2006/relationships/slideLayout" Target="../slideLayouts/slideLayout649.xml"/><Relationship Id="rId629" Type="http://schemas.openxmlformats.org/officeDocument/2006/relationships/slideLayout" Target="../slideLayouts/slideLayout747.xml"/><Relationship Id="rId170" Type="http://schemas.openxmlformats.org/officeDocument/2006/relationships/slideLayout" Target="../slideLayouts/slideLayout288.xml"/><Relationship Id="rId268" Type="http://schemas.openxmlformats.org/officeDocument/2006/relationships/slideLayout" Target="../slideLayouts/slideLayout386.xml"/><Relationship Id="rId475" Type="http://schemas.openxmlformats.org/officeDocument/2006/relationships/slideLayout" Target="../slideLayouts/slideLayout593.xml"/><Relationship Id="rId682" Type="http://schemas.openxmlformats.org/officeDocument/2006/relationships/slideLayout" Target="../slideLayouts/slideLayout800.xml"/><Relationship Id="rId32" Type="http://schemas.openxmlformats.org/officeDocument/2006/relationships/slideLayout" Target="../slideLayouts/slideLayout150.xml"/><Relationship Id="rId128" Type="http://schemas.openxmlformats.org/officeDocument/2006/relationships/slideLayout" Target="../slideLayouts/slideLayout246.xml"/><Relationship Id="rId335" Type="http://schemas.openxmlformats.org/officeDocument/2006/relationships/slideLayout" Target="../slideLayouts/slideLayout453.xml"/><Relationship Id="rId542" Type="http://schemas.openxmlformats.org/officeDocument/2006/relationships/slideLayout" Target="../slideLayouts/slideLayout660.xml"/><Relationship Id="rId181" Type="http://schemas.openxmlformats.org/officeDocument/2006/relationships/slideLayout" Target="../slideLayouts/slideLayout299.xml"/><Relationship Id="rId402" Type="http://schemas.openxmlformats.org/officeDocument/2006/relationships/slideLayout" Target="../slideLayouts/slideLayout520.xml"/><Relationship Id="rId279" Type="http://schemas.openxmlformats.org/officeDocument/2006/relationships/slideLayout" Target="../slideLayouts/slideLayout397.xml"/><Relationship Id="rId486" Type="http://schemas.openxmlformats.org/officeDocument/2006/relationships/slideLayout" Target="../slideLayouts/slideLayout604.xml"/><Relationship Id="rId693" Type="http://schemas.openxmlformats.org/officeDocument/2006/relationships/slideLayout" Target="../slideLayouts/slideLayout811.xml"/><Relationship Id="rId43" Type="http://schemas.openxmlformats.org/officeDocument/2006/relationships/slideLayout" Target="../slideLayouts/slideLayout161.xml"/><Relationship Id="rId139" Type="http://schemas.openxmlformats.org/officeDocument/2006/relationships/slideLayout" Target="../slideLayouts/slideLayout257.xml"/><Relationship Id="rId346" Type="http://schemas.openxmlformats.org/officeDocument/2006/relationships/slideLayout" Target="../slideLayouts/slideLayout464.xml"/><Relationship Id="rId553" Type="http://schemas.openxmlformats.org/officeDocument/2006/relationships/slideLayout" Target="../slideLayouts/slideLayout671.xml"/><Relationship Id="rId192" Type="http://schemas.openxmlformats.org/officeDocument/2006/relationships/slideLayout" Target="../slideLayouts/slideLayout310.xml"/><Relationship Id="rId206" Type="http://schemas.openxmlformats.org/officeDocument/2006/relationships/slideLayout" Target="../slideLayouts/slideLayout324.xml"/><Relationship Id="rId413" Type="http://schemas.openxmlformats.org/officeDocument/2006/relationships/slideLayout" Target="../slideLayouts/slideLayout531.xml"/><Relationship Id="rId497" Type="http://schemas.openxmlformats.org/officeDocument/2006/relationships/slideLayout" Target="../slideLayouts/slideLayout615.xml"/><Relationship Id="rId620" Type="http://schemas.openxmlformats.org/officeDocument/2006/relationships/slideLayout" Target="../slideLayouts/slideLayout738.xml"/><Relationship Id="rId357" Type="http://schemas.openxmlformats.org/officeDocument/2006/relationships/slideLayout" Target="../slideLayouts/slideLayout475.xml"/><Relationship Id="rId54" Type="http://schemas.openxmlformats.org/officeDocument/2006/relationships/slideLayout" Target="../slideLayouts/slideLayout172.xml"/><Relationship Id="rId217" Type="http://schemas.openxmlformats.org/officeDocument/2006/relationships/slideLayout" Target="../slideLayouts/slideLayout335.xml"/><Relationship Id="rId564" Type="http://schemas.openxmlformats.org/officeDocument/2006/relationships/slideLayout" Target="../slideLayouts/slideLayout682.xml"/><Relationship Id="rId424" Type="http://schemas.openxmlformats.org/officeDocument/2006/relationships/slideLayout" Target="../slideLayouts/slideLayout542.xml"/><Relationship Id="rId631" Type="http://schemas.openxmlformats.org/officeDocument/2006/relationships/slideLayout" Target="../slideLayouts/slideLayout749.xml"/><Relationship Id="rId270" Type="http://schemas.openxmlformats.org/officeDocument/2006/relationships/slideLayout" Target="../slideLayouts/slideLayout388.xml"/><Relationship Id="rId65" Type="http://schemas.openxmlformats.org/officeDocument/2006/relationships/slideLayout" Target="../slideLayouts/slideLayout183.xml"/><Relationship Id="rId130" Type="http://schemas.openxmlformats.org/officeDocument/2006/relationships/slideLayout" Target="../slideLayouts/slideLayout248.xml"/><Relationship Id="rId368" Type="http://schemas.openxmlformats.org/officeDocument/2006/relationships/slideLayout" Target="../slideLayouts/slideLayout486.xml"/><Relationship Id="rId575" Type="http://schemas.openxmlformats.org/officeDocument/2006/relationships/slideLayout" Target="../slideLayouts/slideLayout693.xml"/><Relationship Id="rId228" Type="http://schemas.openxmlformats.org/officeDocument/2006/relationships/slideLayout" Target="../slideLayouts/slideLayout346.xml"/><Relationship Id="rId435" Type="http://schemas.openxmlformats.org/officeDocument/2006/relationships/slideLayout" Target="../slideLayouts/slideLayout553.xml"/><Relationship Id="rId642" Type="http://schemas.openxmlformats.org/officeDocument/2006/relationships/slideLayout" Target="../slideLayouts/slideLayout760.xml"/><Relationship Id="rId281" Type="http://schemas.openxmlformats.org/officeDocument/2006/relationships/slideLayout" Target="../slideLayouts/slideLayout399.xml"/><Relationship Id="rId502" Type="http://schemas.openxmlformats.org/officeDocument/2006/relationships/slideLayout" Target="../slideLayouts/slideLayout620.xml"/><Relationship Id="rId76" Type="http://schemas.openxmlformats.org/officeDocument/2006/relationships/slideLayout" Target="../slideLayouts/slideLayout194.xml"/><Relationship Id="rId141" Type="http://schemas.openxmlformats.org/officeDocument/2006/relationships/slideLayout" Target="../slideLayouts/slideLayout259.xml"/><Relationship Id="rId379" Type="http://schemas.openxmlformats.org/officeDocument/2006/relationships/slideLayout" Target="../slideLayouts/slideLayout497.xml"/><Relationship Id="rId586" Type="http://schemas.openxmlformats.org/officeDocument/2006/relationships/slideLayout" Target="../slideLayouts/slideLayout704.xml"/><Relationship Id="rId7" Type="http://schemas.openxmlformats.org/officeDocument/2006/relationships/slideLayout" Target="../slideLayouts/slideLayout125.xml"/><Relationship Id="rId239" Type="http://schemas.openxmlformats.org/officeDocument/2006/relationships/slideLayout" Target="../slideLayouts/slideLayout357.xml"/><Relationship Id="rId446" Type="http://schemas.openxmlformats.org/officeDocument/2006/relationships/slideLayout" Target="../slideLayouts/slideLayout564.xml"/><Relationship Id="rId653" Type="http://schemas.openxmlformats.org/officeDocument/2006/relationships/slideLayout" Target="../slideLayouts/slideLayout771.xml"/><Relationship Id="rId292" Type="http://schemas.openxmlformats.org/officeDocument/2006/relationships/slideLayout" Target="../slideLayouts/slideLayout410.xml"/><Relationship Id="rId306" Type="http://schemas.openxmlformats.org/officeDocument/2006/relationships/slideLayout" Target="../slideLayouts/slideLayout424.xml"/><Relationship Id="rId87" Type="http://schemas.openxmlformats.org/officeDocument/2006/relationships/slideLayout" Target="../slideLayouts/slideLayout205.xml"/><Relationship Id="rId513" Type="http://schemas.openxmlformats.org/officeDocument/2006/relationships/slideLayout" Target="../slideLayouts/slideLayout631.xml"/><Relationship Id="rId597" Type="http://schemas.openxmlformats.org/officeDocument/2006/relationships/slideLayout" Target="../slideLayouts/slideLayout715.xml"/><Relationship Id="rId152" Type="http://schemas.openxmlformats.org/officeDocument/2006/relationships/slideLayout" Target="../slideLayouts/slideLayout270.xml"/><Relationship Id="rId457" Type="http://schemas.openxmlformats.org/officeDocument/2006/relationships/slideLayout" Target="../slideLayouts/slideLayout575.xml"/><Relationship Id="rId664" Type="http://schemas.openxmlformats.org/officeDocument/2006/relationships/slideLayout" Target="../slideLayouts/slideLayout782.xml"/><Relationship Id="rId14" Type="http://schemas.openxmlformats.org/officeDocument/2006/relationships/slideLayout" Target="../slideLayouts/slideLayout132.xml"/><Relationship Id="rId317" Type="http://schemas.openxmlformats.org/officeDocument/2006/relationships/slideLayout" Target="../slideLayouts/slideLayout435.xml"/><Relationship Id="rId524" Type="http://schemas.openxmlformats.org/officeDocument/2006/relationships/slideLayout" Target="../slideLayouts/slideLayout642.xml"/><Relationship Id="rId98" Type="http://schemas.openxmlformats.org/officeDocument/2006/relationships/slideLayout" Target="../slideLayouts/slideLayout216.xml"/><Relationship Id="rId163" Type="http://schemas.openxmlformats.org/officeDocument/2006/relationships/slideLayout" Target="../slideLayouts/slideLayout281.xml"/><Relationship Id="rId370" Type="http://schemas.openxmlformats.org/officeDocument/2006/relationships/slideLayout" Target="../slideLayouts/slideLayout488.xml"/><Relationship Id="rId230" Type="http://schemas.openxmlformats.org/officeDocument/2006/relationships/slideLayout" Target="../slideLayouts/slideLayout348.xml"/><Relationship Id="rId468" Type="http://schemas.openxmlformats.org/officeDocument/2006/relationships/slideLayout" Target="../slideLayouts/slideLayout586.xml"/><Relationship Id="rId675" Type="http://schemas.openxmlformats.org/officeDocument/2006/relationships/slideLayout" Target="../slideLayouts/slideLayout793.xml"/><Relationship Id="rId25" Type="http://schemas.openxmlformats.org/officeDocument/2006/relationships/slideLayout" Target="../slideLayouts/slideLayout143.xml"/><Relationship Id="rId328" Type="http://schemas.openxmlformats.org/officeDocument/2006/relationships/slideLayout" Target="../slideLayouts/slideLayout446.xml"/><Relationship Id="rId535" Type="http://schemas.openxmlformats.org/officeDocument/2006/relationships/slideLayout" Target="../slideLayouts/slideLayout653.xml"/><Relationship Id="rId174" Type="http://schemas.openxmlformats.org/officeDocument/2006/relationships/slideLayout" Target="../slideLayouts/slideLayout292.xml"/><Relationship Id="rId381" Type="http://schemas.openxmlformats.org/officeDocument/2006/relationships/slideLayout" Target="../slideLayouts/slideLayout499.xml"/><Relationship Id="rId602" Type="http://schemas.openxmlformats.org/officeDocument/2006/relationships/slideLayout" Target="../slideLayouts/slideLayout720.xml"/><Relationship Id="rId241" Type="http://schemas.openxmlformats.org/officeDocument/2006/relationships/slideLayout" Target="../slideLayouts/slideLayout359.xml"/><Relationship Id="rId479" Type="http://schemas.openxmlformats.org/officeDocument/2006/relationships/slideLayout" Target="../slideLayouts/slideLayout597.xml"/><Relationship Id="rId686" Type="http://schemas.openxmlformats.org/officeDocument/2006/relationships/slideLayout" Target="../slideLayouts/slideLayout804.xml"/><Relationship Id="rId36" Type="http://schemas.openxmlformats.org/officeDocument/2006/relationships/slideLayout" Target="../slideLayouts/slideLayout154.xml"/><Relationship Id="rId339" Type="http://schemas.openxmlformats.org/officeDocument/2006/relationships/slideLayout" Target="../slideLayouts/slideLayout457.xml"/><Relationship Id="rId546" Type="http://schemas.openxmlformats.org/officeDocument/2006/relationships/slideLayout" Target="../slideLayouts/slideLayout664.xml"/><Relationship Id="rId101" Type="http://schemas.openxmlformats.org/officeDocument/2006/relationships/slideLayout" Target="../slideLayouts/slideLayout219.xml"/><Relationship Id="rId185" Type="http://schemas.openxmlformats.org/officeDocument/2006/relationships/slideLayout" Target="../slideLayouts/slideLayout303.xml"/><Relationship Id="rId406" Type="http://schemas.openxmlformats.org/officeDocument/2006/relationships/slideLayout" Target="../slideLayouts/slideLayout524.xml"/><Relationship Id="rId392" Type="http://schemas.openxmlformats.org/officeDocument/2006/relationships/slideLayout" Target="../slideLayouts/slideLayout510.xml"/><Relationship Id="rId613" Type="http://schemas.openxmlformats.org/officeDocument/2006/relationships/slideLayout" Target="../slideLayouts/slideLayout731.xml"/><Relationship Id="rId697" Type="http://schemas.openxmlformats.org/officeDocument/2006/relationships/slideLayout" Target="../slideLayouts/slideLayout815.xml"/><Relationship Id="rId252" Type="http://schemas.openxmlformats.org/officeDocument/2006/relationships/slideLayout" Target="../slideLayouts/slideLayout370.xml"/><Relationship Id="rId47" Type="http://schemas.openxmlformats.org/officeDocument/2006/relationships/slideLayout" Target="../slideLayouts/slideLayout165.xml"/><Relationship Id="rId112" Type="http://schemas.openxmlformats.org/officeDocument/2006/relationships/slideLayout" Target="../slideLayouts/slideLayout230.xml"/><Relationship Id="rId557" Type="http://schemas.openxmlformats.org/officeDocument/2006/relationships/slideLayout" Target="../slideLayouts/slideLayout675.xml"/><Relationship Id="rId196" Type="http://schemas.openxmlformats.org/officeDocument/2006/relationships/slideLayout" Target="../slideLayouts/slideLayout314.xml"/><Relationship Id="rId417" Type="http://schemas.openxmlformats.org/officeDocument/2006/relationships/slideLayout" Target="../slideLayouts/slideLayout535.xml"/><Relationship Id="rId624" Type="http://schemas.openxmlformats.org/officeDocument/2006/relationships/slideLayout" Target="../slideLayouts/slideLayout742.xml"/><Relationship Id="rId263" Type="http://schemas.openxmlformats.org/officeDocument/2006/relationships/slideLayout" Target="../slideLayouts/slideLayout381.xml"/><Relationship Id="rId470" Type="http://schemas.openxmlformats.org/officeDocument/2006/relationships/slideLayout" Target="../slideLayouts/slideLayout588.xml"/><Relationship Id="rId58" Type="http://schemas.openxmlformats.org/officeDocument/2006/relationships/slideLayout" Target="../slideLayouts/slideLayout176.xml"/><Relationship Id="rId123" Type="http://schemas.openxmlformats.org/officeDocument/2006/relationships/slideLayout" Target="../slideLayouts/slideLayout241.xml"/><Relationship Id="rId330" Type="http://schemas.openxmlformats.org/officeDocument/2006/relationships/slideLayout" Target="../slideLayouts/slideLayout448.xml"/><Relationship Id="rId568" Type="http://schemas.openxmlformats.org/officeDocument/2006/relationships/slideLayout" Target="../slideLayouts/slideLayout686.xml"/><Relationship Id="rId428" Type="http://schemas.openxmlformats.org/officeDocument/2006/relationships/slideLayout" Target="../slideLayouts/slideLayout546.xml"/><Relationship Id="rId635" Type="http://schemas.openxmlformats.org/officeDocument/2006/relationships/slideLayout" Target="../slideLayouts/slideLayout753.xml"/><Relationship Id="rId274" Type="http://schemas.openxmlformats.org/officeDocument/2006/relationships/slideLayout" Target="../slideLayouts/slideLayout392.xml"/><Relationship Id="rId481" Type="http://schemas.openxmlformats.org/officeDocument/2006/relationships/slideLayout" Target="../slideLayouts/slideLayout599.xml"/><Relationship Id="rId702" Type="http://schemas.openxmlformats.org/officeDocument/2006/relationships/image" Target="../media/image4.png"/><Relationship Id="rId69" Type="http://schemas.openxmlformats.org/officeDocument/2006/relationships/slideLayout" Target="../slideLayouts/slideLayout187.xml"/><Relationship Id="rId134" Type="http://schemas.openxmlformats.org/officeDocument/2006/relationships/slideLayout" Target="../slideLayouts/slideLayout252.xml"/><Relationship Id="rId579" Type="http://schemas.openxmlformats.org/officeDocument/2006/relationships/slideLayout" Target="../slideLayouts/slideLayout697.xml"/><Relationship Id="rId341" Type="http://schemas.openxmlformats.org/officeDocument/2006/relationships/slideLayout" Target="../slideLayouts/slideLayout459.xml"/><Relationship Id="rId439" Type="http://schemas.openxmlformats.org/officeDocument/2006/relationships/slideLayout" Target="../slideLayouts/slideLayout557.xml"/><Relationship Id="rId646" Type="http://schemas.openxmlformats.org/officeDocument/2006/relationships/slideLayout" Target="../slideLayouts/slideLayout764.xml"/><Relationship Id="rId201" Type="http://schemas.openxmlformats.org/officeDocument/2006/relationships/slideLayout" Target="../slideLayouts/slideLayout319.xml"/><Relationship Id="rId285" Type="http://schemas.openxmlformats.org/officeDocument/2006/relationships/slideLayout" Target="../slideLayouts/slideLayout403.xml"/><Relationship Id="rId506" Type="http://schemas.openxmlformats.org/officeDocument/2006/relationships/slideLayout" Target="../slideLayouts/slideLayout624.xml"/><Relationship Id="rId492" Type="http://schemas.openxmlformats.org/officeDocument/2006/relationships/slideLayout" Target="../slideLayouts/slideLayout610.xml"/><Relationship Id="rId145" Type="http://schemas.openxmlformats.org/officeDocument/2006/relationships/slideLayout" Target="../slideLayouts/slideLayout263.xml"/><Relationship Id="rId352" Type="http://schemas.openxmlformats.org/officeDocument/2006/relationships/slideLayout" Target="../slideLayouts/slideLayout470.xml"/><Relationship Id="rId212" Type="http://schemas.openxmlformats.org/officeDocument/2006/relationships/slideLayout" Target="../slideLayouts/slideLayout330.xml"/><Relationship Id="rId657" Type="http://schemas.openxmlformats.org/officeDocument/2006/relationships/slideLayout" Target="../slideLayouts/slideLayout775.xml"/><Relationship Id="rId296" Type="http://schemas.openxmlformats.org/officeDocument/2006/relationships/slideLayout" Target="../slideLayouts/slideLayout414.xml"/><Relationship Id="rId517" Type="http://schemas.openxmlformats.org/officeDocument/2006/relationships/slideLayout" Target="../slideLayouts/slideLayout635.xml"/><Relationship Id="rId60" Type="http://schemas.openxmlformats.org/officeDocument/2006/relationships/slideLayout" Target="../slideLayouts/slideLayout178.xml"/><Relationship Id="rId156" Type="http://schemas.openxmlformats.org/officeDocument/2006/relationships/slideLayout" Target="../slideLayouts/slideLayout274.xml"/><Relationship Id="rId363" Type="http://schemas.openxmlformats.org/officeDocument/2006/relationships/slideLayout" Target="../slideLayouts/slideLayout481.xml"/><Relationship Id="rId570" Type="http://schemas.openxmlformats.org/officeDocument/2006/relationships/slideLayout" Target="../slideLayouts/slideLayout688.xml"/><Relationship Id="rId223" Type="http://schemas.openxmlformats.org/officeDocument/2006/relationships/slideLayout" Target="../slideLayouts/slideLayout341.xml"/><Relationship Id="rId430" Type="http://schemas.openxmlformats.org/officeDocument/2006/relationships/slideLayout" Target="../slideLayouts/slideLayout548.xml"/><Relationship Id="rId668" Type="http://schemas.openxmlformats.org/officeDocument/2006/relationships/slideLayout" Target="../slideLayouts/slideLayout786.xml"/><Relationship Id="rId18" Type="http://schemas.openxmlformats.org/officeDocument/2006/relationships/slideLayout" Target="../slideLayouts/slideLayout136.xml"/><Relationship Id="rId265" Type="http://schemas.openxmlformats.org/officeDocument/2006/relationships/slideLayout" Target="../slideLayouts/slideLayout383.xml"/><Relationship Id="rId472" Type="http://schemas.openxmlformats.org/officeDocument/2006/relationships/slideLayout" Target="../slideLayouts/slideLayout590.xml"/><Relationship Id="rId528" Type="http://schemas.openxmlformats.org/officeDocument/2006/relationships/slideLayout" Target="../slideLayouts/slideLayout646.xml"/><Relationship Id="rId125" Type="http://schemas.openxmlformats.org/officeDocument/2006/relationships/slideLayout" Target="../slideLayouts/slideLayout243.xml"/><Relationship Id="rId167" Type="http://schemas.openxmlformats.org/officeDocument/2006/relationships/slideLayout" Target="../slideLayouts/slideLayout285.xml"/><Relationship Id="rId332" Type="http://schemas.openxmlformats.org/officeDocument/2006/relationships/slideLayout" Target="../slideLayouts/slideLayout450.xml"/><Relationship Id="rId374" Type="http://schemas.openxmlformats.org/officeDocument/2006/relationships/slideLayout" Target="../slideLayouts/slideLayout492.xml"/><Relationship Id="rId581" Type="http://schemas.openxmlformats.org/officeDocument/2006/relationships/slideLayout" Target="../slideLayouts/slideLayout699.xml"/><Relationship Id="rId71" Type="http://schemas.openxmlformats.org/officeDocument/2006/relationships/slideLayout" Target="../slideLayouts/slideLayout189.xml"/><Relationship Id="rId234" Type="http://schemas.openxmlformats.org/officeDocument/2006/relationships/slideLayout" Target="../slideLayouts/slideLayout352.xml"/><Relationship Id="rId637" Type="http://schemas.openxmlformats.org/officeDocument/2006/relationships/slideLayout" Target="../slideLayouts/slideLayout755.xml"/><Relationship Id="rId679" Type="http://schemas.openxmlformats.org/officeDocument/2006/relationships/slideLayout" Target="../slideLayouts/slideLayout797.xml"/><Relationship Id="rId2" Type="http://schemas.openxmlformats.org/officeDocument/2006/relationships/slideLayout" Target="../slideLayouts/slideLayout120.xml"/><Relationship Id="rId29" Type="http://schemas.openxmlformats.org/officeDocument/2006/relationships/slideLayout" Target="../slideLayouts/slideLayout147.xml"/><Relationship Id="rId276" Type="http://schemas.openxmlformats.org/officeDocument/2006/relationships/slideLayout" Target="../slideLayouts/slideLayout394.xml"/><Relationship Id="rId441" Type="http://schemas.openxmlformats.org/officeDocument/2006/relationships/slideLayout" Target="../slideLayouts/slideLayout559.xml"/><Relationship Id="rId483" Type="http://schemas.openxmlformats.org/officeDocument/2006/relationships/slideLayout" Target="../slideLayouts/slideLayout601.xml"/><Relationship Id="rId539" Type="http://schemas.openxmlformats.org/officeDocument/2006/relationships/slideLayout" Target="../slideLayouts/slideLayout657.xml"/><Relationship Id="rId690" Type="http://schemas.openxmlformats.org/officeDocument/2006/relationships/slideLayout" Target="../slideLayouts/slideLayout808.xml"/><Relationship Id="rId40" Type="http://schemas.openxmlformats.org/officeDocument/2006/relationships/slideLayout" Target="../slideLayouts/slideLayout158.xml"/><Relationship Id="rId136" Type="http://schemas.openxmlformats.org/officeDocument/2006/relationships/slideLayout" Target="../slideLayouts/slideLayout254.xml"/><Relationship Id="rId178" Type="http://schemas.openxmlformats.org/officeDocument/2006/relationships/slideLayout" Target="../slideLayouts/slideLayout296.xml"/><Relationship Id="rId301" Type="http://schemas.openxmlformats.org/officeDocument/2006/relationships/slideLayout" Target="../slideLayouts/slideLayout419.xml"/><Relationship Id="rId343" Type="http://schemas.openxmlformats.org/officeDocument/2006/relationships/slideLayout" Target="../slideLayouts/slideLayout461.xml"/><Relationship Id="rId550" Type="http://schemas.openxmlformats.org/officeDocument/2006/relationships/slideLayout" Target="../slideLayouts/slideLayout668.xml"/><Relationship Id="rId82" Type="http://schemas.openxmlformats.org/officeDocument/2006/relationships/slideLayout" Target="../slideLayouts/slideLayout200.xml"/><Relationship Id="rId203" Type="http://schemas.openxmlformats.org/officeDocument/2006/relationships/slideLayout" Target="../slideLayouts/slideLayout321.xml"/><Relationship Id="rId385" Type="http://schemas.openxmlformats.org/officeDocument/2006/relationships/slideLayout" Target="../slideLayouts/slideLayout503.xml"/><Relationship Id="rId592" Type="http://schemas.openxmlformats.org/officeDocument/2006/relationships/slideLayout" Target="../slideLayouts/slideLayout710.xml"/><Relationship Id="rId606" Type="http://schemas.openxmlformats.org/officeDocument/2006/relationships/slideLayout" Target="../slideLayouts/slideLayout724.xml"/><Relationship Id="rId648" Type="http://schemas.openxmlformats.org/officeDocument/2006/relationships/slideLayout" Target="../slideLayouts/slideLayout766.xml"/><Relationship Id="rId245" Type="http://schemas.openxmlformats.org/officeDocument/2006/relationships/slideLayout" Target="../slideLayouts/slideLayout363.xml"/><Relationship Id="rId287" Type="http://schemas.openxmlformats.org/officeDocument/2006/relationships/slideLayout" Target="../slideLayouts/slideLayout405.xml"/><Relationship Id="rId410" Type="http://schemas.openxmlformats.org/officeDocument/2006/relationships/slideLayout" Target="../slideLayouts/slideLayout528.xml"/><Relationship Id="rId452" Type="http://schemas.openxmlformats.org/officeDocument/2006/relationships/slideLayout" Target="../slideLayouts/slideLayout570.xml"/><Relationship Id="rId494" Type="http://schemas.openxmlformats.org/officeDocument/2006/relationships/slideLayout" Target="../slideLayouts/slideLayout612.xml"/><Relationship Id="rId508" Type="http://schemas.openxmlformats.org/officeDocument/2006/relationships/slideLayout" Target="../slideLayouts/slideLayout626.xml"/><Relationship Id="rId105" Type="http://schemas.openxmlformats.org/officeDocument/2006/relationships/slideLayout" Target="../slideLayouts/slideLayout223.xml"/><Relationship Id="rId147" Type="http://schemas.openxmlformats.org/officeDocument/2006/relationships/slideLayout" Target="../slideLayouts/slideLayout265.xml"/><Relationship Id="rId312" Type="http://schemas.openxmlformats.org/officeDocument/2006/relationships/slideLayout" Target="../slideLayouts/slideLayout430.xml"/><Relationship Id="rId354" Type="http://schemas.openxmlformats.org/officeDocument/2006/relationships/slideLayout" Target="../slideLayouts/slideLayout472.xml"/><Relationship Id="rId51" Type="http://schemas.openxmlformats.org/officeDocument/2006/relationships/slideLayout" Target="../slideLayouts/slideLayout169.xml"/><Relationship Id="rId93" Type="http://schemas.openxmlformats.org/officeDocument/2006/relationships/slideLayout" Target="../slideLayouts/slideLayout211.xml"/><Relationship Id="rId189" Type="http://schemas.openxmlformats.org/officeDocument/2006/relationships/slideLayout" Target="../slideLayouts/slideLayout307.xml"/><Relationship Id="rId396" Type="http://schemas.openxmlformats.org/officeDocument/2006/relationships/slideLayout" Target="../slideLayouts/slideLayout514.xml"/><Relationship Id="rId561" Type="http://schemas.openxmlformats.org/officeDocument/2006/relationships/slideLayout" Target="../slideLayouts/slideLayout679.xml"/><Relationship Id="rId617" Type="http://schemas.openxmlformats.org/officeDocument/2006/relationships/slideLayout" Target="../slideLayouts/slideLayout735.xml"/><Relationship Id="rId659" Type="http://schemas.openxmlformats.org/officeDocument/2006/relationships/slideLayout" Target="../slideLayouts/slideLayout777.xml"/><Relationship Id="rId214" Type="http://schemas.openxmlformats.org/officeDocument/2006/relationships/slideLayout" Target="../slideLayouts/slideLayout332.xml"/><Relationship Id="rId256" Type="http://schemas.openxmlformats.org/officeDocument/2006/relationships/slideLayout" Target="../slideLayouts/slideLayout374.xml"/><Relationship Id="rId298" Type="http://schemas.openxmlformats.org/officeDocument/2006/relationships/slideLayout" Target="../slideLayouts/slideLayout416.xml"/><Relationship Id="rId421" Type="http://schemas.openxmlformats.org/officeDocument/2006/relationships/slideLayout" Target="../slideLayouts/slideLayout539.xml"/><Relationship Id="rId463" Type="http://schemas.openxmlformats.org/officeDocument/2006/relationships/slideLayout" Target="../slideLayouts/slideLayout581.xml"/><Relationship Id="rId519" Type="http://schemas.openxmlformats.org/officeDocument/2006/relationships/slideLayout" Target="../slideLayouts/slideLayout637.xml"/><Relationship Id="rId670" Type="http://schemas.openxmlformats.org/officeDocument/2006/relationships/slideLayout" Target="../slideLayouts/slideLayout788.xml"/><Relationship Id="rId116" Type="http://schemas.openxmlformats.org/officeDocument/2006/relationships/slideLayout" Target="../slideLayouts/slideLayout234.xml"/><Relationship Id="rId158" Type="http://schemas.openxmlformats.org/officeDocument/2006/relationships/slideLayout" Target="../slideLayouts/slideLayout276.xml"/><Relationship Id="rId323" Type="http://schemas.openxmlformats.org/officeDocument/2006/relationships/slideLayout" Target="../slideLayouts/slideLayout441.xml"/><Relationship Id="rId530" Type="http://schemas.openxmlformats.org/officeDocument/2006/relationships/slideLayout" Target="../slideLayouts/slideLayout648.xml"/><Relationship Id="rId20" Type="http://schemas.openxmlformats.org/officeDocument/2006/relationships/slideLayout" Target="../slideLayouts/slideLayout138.xml"/><Relationship Id="rId62" Type="http://schemas.openxmlformats.org/officeDocument/2006/relationships/slideLayout" Target="../slideLayouts/slideLayout180.xml"/><Relationship Id="rId365" Type="http://schemas.openxmlformats.org/officeDocument/2006/relationships/slideLayout" Target="../slideLayouts/slideLayout483.xml"/><Relationship Id="rId572" Type="http://schemas.openxmlformats.org/officeDocument/2006/relationships/slideLayout" Target="../slideLayouts/slideLayout690.xml"/><Relationship Id="rId628" Type="http://schemas.openxmlformats.org/officeDocument/2006/relationships/slideLayout" Target="../slideLayouts/slideLayout746.xml"/><Relationship Id="rId225" Type="http://schemas.openxmlformats.org/officeDocument/2006/relationships/slideLayout" Target="../slideLayouts/slideLayout343.xml"/><Relationship Id="rId267" Type="http://schemas.openxmlformats.org/officeDocument/2006/relationships/slideLayout" Target="../slideLayouts/slideLayout385.xml"/><Relationship Id="rId432" Type="http://schemas.openxmlformats.org/officeDocument/2006/relationships/slideLayout" Target="../slideLayouts/slideLayout550.xml"/><Relationship Id="rId474" Type="http://schemas.openxmlformats.org/officeDocument/2006/relationships/slideLayout" Target="../slideLayouts/slideLayout592.xml"/><Relationship Id="rId127" Type="http://schemas.openxmlformats.org/officeDocument/2006/relationships/slideLayout" Target="../slideLayouts/slideLayout245.xml"/><Relationship Id="rId681" Type="http://schemas.openxmlformats.org/officeDocument/2006/relationships/slideLayout" Target="../slideLayouts/slideLayout799.xml"/><Relationship Id="rId31" Type="http://schemas.openxmlformats.org/officeDocument/2006/relationships/slideLayout" Target="../slideLayouts/slideLayout149.xml"/><Relationship Id="rId73" Type="http://schemas.openxmlformats.org/officeDocument/2006/relationships/slideLayout" Target="../slideLayouts/slideLayout191.xml"/><Relationship Id="rId169" Type="http://schemas.openxmlformats.org/officeDocument/2006/relationships/slideLayout" Target="../slideLayouts/slideLayout287.xml"/><Relationship Id="rId334" Type="http://schemas.openxmlformats.org/officeDocument/2006/relationships/slideLayout" Target="../slideLayouts/slideLayout452.xml"/><Relationship Id="rId376" Type="http://schemas.openxmlformats.org/officeDocument/2006/relationships/slideLayout" Target="../slideLayouts/slideLayout494.xml"/><Relationship Id="rId541" Type="http://schemas.openxmlformats.org/officeDocument/2006/relationships/slideLayout" Target="../slideLayouts/slideLayout659.xml"/><Relationship Id="rId583" Type="http://schemas.openxmlformats.org/officeDocument/2006/relationships/slideLayout" Target="../slideLayouts/slideLayout701.xml"/><Relationship Id="rId639" Type="http://schemas.openxmlformats.org/officeDocument/2006/relationships/slideLayout" Target="../slideLayouts/slideLayout757.xml"/><Relationship Id="rId4" Type="http://schemas.openxmlformats.org/officeDocument/2006/relationships/slideLayout" Target="../slideLayouts/slideLayout122.xml"/><Relationship Id="rId180" Type="http://schemas.openxmlformats.org/officeDocument/2006/relationships/slideLayout" Target="../slideLayouts/slideLayout298.xml"/><Relationship Id="rId236" Type="http://schemas.openxmlformats.org/officeDocument/2006/relationships/slideLayout" Target="../slideLayouts/slideLayout354.xml"/><Relationship Id="rId278" Type="http://schemas.openxmlformats.org/officeDocument/2006/relationships/slideLayout" Target="../slideLayouts/slideLayout396.xml"/><Relationship Id="rId401" Type="http://schemas.openxmlformats.org/officeDocument/2006/relationships/slideLayout" Target="../slideLayouts/slideLayout519.xml"/><Relationship Id="rId443" Type="http://schemas.openxmlformats.org/officeDocument/2006/relationships/slideLayout" Target="../slideLayouts/slideLayout561.xml"/><Relationship Id="rId650" Type="http://schemas.openxmlformats.org/officeDocument/2006/relationships/slideLayout" Target="../slideLayouts/slideLayout768.xml"/><Relationship Id="rId303" Type="http://schemas.openxmlformats.org/officeDocument/2006/relationships/slideLayout" Target="../slideLayouts/slideLayout421.xml"/><Relationship Id="rId485" Type="http://schemas.openxmlformats.org/officeDocument/2006/relationships/slideLayout" Target="../slideLayouts/slideLayout603.xml"/><Relationship Id="rId692" Type="http://schemas.openxmlformats.org/officeDocument/2006/relationships/slideLayout" Target="../slideLayouts/slideLayout810.xml"/><Relationship Id="rId42" Type="http://schemas.openxmlformats.org/officeDocument/2006/relationships/slideLayout" Target="../slideLayouts/slideLayout160.xml"/><Relationship Id="rId84" Type="http://schemas.openxmlformats.org/officeDocument/2006/relationships/slideLayout" Target="../slideLayouts/slideLayout202.xml"/><Relationship Id="rId138" Type="http://schemas.openxmlformats.org/officeDocument/2006/relationships/slideLayout" Target="../slideLayouts/slideLayout256.xml"/><Relationship Id="rId345" Type="http://schemas.openxmlformats.org/officeDocument/2006/relationships/slideLayout" Target="../slideLayouts/slideLayout463.xml"/><Relationship Id="rId387" Type="http://schemas.openxmlformats.org/officeDocument/2006/relationships/slideLayout" Target="../slideLayouts/slideLayout505.xml"/><Relationship Id="rId510" Type="http://schemas.openxmlformats.org/officeDocument/2006/relationships/slideLayout" Target="../slideLayouts/slideLayout628.xml"/><Relationship Id="rId552" Type="http://schemas.openxmlformats.org/officeDocument/2006/relationships/slideLayout" Target="../slideLayouts/slideLayout670.xml"/><Relationship Id="rId594" Type="http://schemas.openxmlformats.org/officeDocument/2006/relationships/slideLayout" Target="../slideLayouts/slideLayout712.xml"/><Relationship Id="rId608" Type="http://schemas.openxmlformats.org/officeDocument/2006/relationships/slideLayout" Target="../slideLayouts/slideLayout726.xml"/><Relationship Id="rId191" Type="http://schemas.openxmlformats.org/officeDocument/2006/relationships/slideLayout" Target="../slideLayouts/slideLayout309.xml"/><Relationship Id="rId205" Type="http://schemas.openxmlformats.org/officeDocument/2006/relationships/slideLayout" Target="../slideLayouts/slideLayout323.xml"/><Relationship Id="rId247" Type="http://schemas.openxmlformats.org/officeDocument/2006/relationships/slideLayout" Target="../slideLayouts/slideLayout365.xml"/><Relationship Id="rId412" Type="http://schemas.openxmlformats.org/officeDocument/2006/relationships/slideLayout" Target="../slideLayouts/slideLayout530.xml"/><Relationship Id="rId107" Type="http://schemas.openxmlformats.org/officeDocument/2006/relationships/slideLayout" Target="../slideLayouts/slideLayout225.xml"/><Relationship Id="rId289" Type="http://schemas.openxmlformats.org/officeDocument/2006/relationships/slideLayout" Target="../slideLayouts/slideLayout407.xml"/><Relationship Id="rId454" Type="http://schemas.openxmlformats.org/officeDocument/2006/relationships/slideLayout" Target="../slideLayouts/slideLayout572.xml"/><Relationship Id="rId496" Type="http://schemas.openxmlformats.org/officeDocument/2006/relationships/slideLayout" Target="../slideLayouts/slideLayout614.xml"/><Relationship Id="rId661" Type="http://schemas.openxmlformats.org/officeDocument/2006/relationships/slideLayout" Target="../slideLayouts/slideLayout779.xml"/><Relationship Id="rId11" Type="http://schemas.openxmlformats.org/officeDocument/2006/relationships/slideLayout" Target="../slideLayouts/slideLayout129.xml"/><Relationship Id="rId53" Type="http://schemas.openxmlformats.org/officeDocument/2006/relationships/slideLayout" Target="../slideLayouts/slideLayout171.xml"/><Relationship Id="rId149" Type="http://schemas.openxmlformats.org/officeDocument/2006/relationships/slideLayout" Target="../slideLayouts/slideLayout267.xml"/><Relationship Id="rId314" Type="http://schemas.openxmlformats.org/officeDocument/2006/relationships/slideLayout" Target="../slideLayouts/slideLayout432.xml"/><Relationship Id="rId356" Type="http://schemas.openxmlformats.org/officeDocument/2006/relationships/slideLayout" Target="../slideLayouts/slideLayout474.xml"/><Relationship Id="rId398" Type="http://schemas.openxmlformats.org/officeDocument/2006/relationships/slideLayout" Target="../slideLayouts/slideLayout516.xml"/><Relationship Id="rId521" Type="http://schemas.openxmlformats.org/officeDocument/2006/relationships/slideLayout" Target="../slideLayouts/slideLayout639.xml"/><Relationship Id="rId563" Type="http://schemas.openxmlformats.org/officeDocument/2006/relationships/slideLayout" Target="../slideLayouts/slideLayout681.xml"/><Relationship Id="rId619" Type="http://schemas.openxmlformats.org/officeDocument/2006/relationships/slideLayout" Target="../slideLayouts/slideLayout737.xml"/><Relationship Id="rId95" Type="http://schemas.openxmlformats.org/officeDocument/2006/relationships/slideLayout" Target="../slideLayouts/slideLayout213.xml"/><Relationship Id="rId160" Type="http://schemas.openxmlformats.org/officeDocument/2006/relationships/slideLayout" Target="../slideLayouts/slideLayout278.xml"/><Relationship Id="rId216" Type="http://schemas.openxmlformats.org/officeDocument/2006/relationships/slideLayout" Target="../slideLayouts/slideLayout334.xml"/><Relationship Id="rId423" Type="http://schemas.openxmlformats.org/officeDocument/2006/relationships/slideLayout" Target="../slideLayouts/slideLayout541.xml"/><Relationship Id="rId258" Type="http://schemas.openxmlformats.org/officeDocument/2006/relationships/slideLayout" Target="../slideLayouts/slideLayout376.xml"/><Relationship Id="rId465" Type="http://schemas.openxmlformats.org/officeDocument/2006/relationships/slideLayout" Target="../slideLayouts/slideLayout583.xml"/><Relationship Id="rId630" Type="http://schemas.openxmlformats.org/officeDocument/2006/relationships/slideLayout" Target="../slideLayouts/slideLayout748.xml"/><Relationship Id="rId672" Type="http://schemas.openxmlformats.org/officeDocument/2006/relationships/slideLayout" Target="../slideLayouts/slideLayout790.xml"/><Relationship Id="rId22" Type="http://schemas.openxmlformats.org/officeDocument/2006/relationships/slideLayout" Target="../slideLayouts/slideLayout140.xml"/><Relationship Id="rId64" Type="http://schemas.openxmlformats.org/officeDocument/2006/relationships/slideLayout" Target="../slideLayouts/slideLayout182.xml"/><Relationship Id="rId118" Type="http://schemas.openxmlformats.org/officeDocument/2006/relationships/slideLayout" Target="../slideLayouts/slideLayout236.xml"/><Relationship Id="rId325" Type="http://schemas.openxmlformats.org/officeDocument/2006/relationships/slideLayout" Target="../slideLayouts/slideLayout443.xml"/><Relationship Id="rId367" Type="http://schemas.openxmlformats.org/officeDocument/2006/relationships/slideLayout" Target="../slideLayouts/slideLayout485.xml"/><Relationship Id="rId532" Type="http://schemas.openxmlformats.org/officeDocument/2006/relationships/slideLayout" Target="../slideLayouts/slideLayout650.xml"/><Relationship Id="rId574" Type="http://schemas.openxmlformats.org/officeDocument/2006/relationships/slideLayout" Target="../slideLayouts/slideLayout692.xml"/><Relationship Id="rId171" Type="http://schemas.openxmlformats.org/officeDocument/2006/relationships/slideLayout" Target="../slideLayouts/slideLayout289.xml"/><Relationship Id="rId227" Type="http://schemas.openxmlformats.org/officeDocument/2006/relationships/slideLayout" Target="../slideLayouts/slideLayout345.xml"/><Relationship Id="rId269" Type="http://schemas.openxmlformats.org/officeDocument/2006/relationships/slideLayout" Target="../slideLayouts/slideLayout387.xml"/><Relationship Id="rId434" Type="http://schemas.openxmlformats.org/officeDocument/2006/relationships/slideLayout" Target="../slideLayouts/slideLayout552.xml"/><Relationship Id="rId476" Type="http://schemas.openxmlformats.org/officeDocument/2006/relationships/slideLayout" Target="../slideLayouts/slideLayout594.xml"/><Relationship Id="rId641" Type="http://schemas.openxmlformats.org/officeDocument/2006/relationships/slideLayout" Target="../slideLayouts/slideLayout759.xml"/><Relationship Id="rId683" Type="http://schemas.openxmlformats.org/officeDocument/2006/relationships/slideLayout" Target="../slideLayouts/slideLayout801.xml"/><Relationship Id="rId33" Type="http://schemas.openxmlformats.org/officeDocument/2006/relationships/slideLayout" Target="../slideLayouts/slideLayout151.xml"/><Relationship Id="rId129" Type="http://schemas.openxmlformats.org/officeDocument/2006/relationships/slideLayout" Target="../slideLayouts/slideLayout247.xml"/><Relationship Id="rId280" Type="http://schemas.openxmlformats.org/officeDocument/2006/relationships/slideLayout" Target="../slideLayouts/slideLayout398.xml"/><Relationship Id="rId336" Type="http://schemas.openxmlformats.org/officeDocument/2006/relationships/slideLayout" Target="../slideLayouts/slideLayout454.xml"/><Relationship Id="rId501" Type="http://schemas.openxmlformats.org/officeDocument/2006/relationships/slideLayout" Target="../slideLayouts/slideLayout619.xml"/><Relationship Id="rId543" Type="http://schemas.openxmlformats.org/officeDocument/2006/relationships/slideLayout" Target="../slideLayouts/slideLayout661.xml"/><Relationship Id="rId75" Type="http://schemas.openxmlformats.org/officeDocument/2006/relationships/slideLayout" Target="../slideLayouts/slideLayout193.xml"/><Relationship Id="rId140" Type="http://schemas.openxmlformats.org/officeDocument/2006/relationships/slideLayout" Target="../slideLayouts/slideLayout258.xml"/><Relationship Id="rId182" Type="http://schemas.openxmlformats.org/officeDocument/2006/relationships/slideLayout" Target="../slideLayouts/slideLayout300.xml"/><Relationship Id="rId378" Type="http://schemas.openxmlformats.org/officeDocument/2006/relationships/slideLayout" Target="../slideLayouts/slideLayout496.xml"/><Relationship Id="rId403" Type="http://schemas.openxmlformats.org/officeDocument/2006/relationships/slideLayout" Target="../slideLayouts/slideLayout521.xml"/><Relationship Id="rId585" Type="http://schemas.openxmlformats.org/officeDocument/2006/relationships/slideLayout" Target="../slideLayouts/slideLayout703.xml"/><Relationship Id="rId6" Type="http://schemas.openxmlformats.org/officeDocument/2006/relationships/slideLayout" Target="../slideLayouts/slideLayout124.xml"/><Relationship Id="rId238" Type="http://schemas.openxmlformats.org/officeDocument/2006/relationships/slideLayout" Target="../slideLayouts/slideLayout356.xml"/><Relationship Id="rId445" Type="http://schemas.openxmlformats.org/officeDocument/2006/relationships/slideLayout" Target="../slideLayouts/slideLayout563.xml"/><Relationship Id="rId487" Type="http://schemas.openxmlformats.org/officeDocument/2006/relationships/slideLayout" Target="../slideLayouts/slideLayout605.xml"/><Relationship Id="rId610" Type="http://schemas.openxmlformats.org/officeDocument/2006/relationships/slideLayout" Target="../slideLayouts/slideLayout728.xml"/><Relationship Id="rId652" Type="http://schemas.openxmlformats.org/officeDocument/2006/relationships/slideLayout" Target="../slideLayouts/slideLayout770.xml"/><Relationship Id="rId694" Type="http://schemas.openxmlformats.org/officeDocument/2006/relationships/slideLayout" Target="../slideLayouts/slideLayout812.xml"/><Relationship Id="rId291" Type="http://schemas.openxmlformats.org/officeDocument/2006/relationships/slideLayout" Target="../slideLayouts/slideLayout409.xml"/><Relationship Id="rId305" Type="http://schemas.openxmlformats.org/officeDocument/2006/relationships/slideLayout" Target="../slideLayouts/slideLayout423.xml"/><Relationship Id="rId347" Type="http://schemas.openxmlformats.org/officeDocument/2006/relationships/slideLayout" Target="../slideLayouts/slideLayout465.xml"/><Relationship Id="rId512" Type="http://schemas.openxmlformats.org/officeDocument/2006/relationships/slideLayout" Target="../slideLayouts/slideLayout630.xml"/><Relationship Id="rId44" Type="http://schemas.openxmlformats.org/officeDocument/2006/relationships/slideLayout" Target="../slideLayouts/slideLayout162.xml"/><Relationship Id="rId86" Type="http://schemas.openxmlformats.org/officeDocument/2006/relationships/slideLayout" Target="../slideLayouts/slideLayout204.xml"/><Relationship Id="rId151" Type="http://schemas.openxmlformats.org/officeDocument/2006/relationships/slideLayout" Target="../slideLayouts/slideLayout269.xml"/><Relationship Id="rId389" Type="http://schemas.openxmlformats.org/officeDocument/2006/relationships/slideLayout" Target="../slideLayouts/slideLayout507.xml"/><Relationship Id="rId554" Type="http://schemas.openxmlformats.org/officeDocument/2006/relationships/slideLayout" Target="../slideLayouts/slideLayout672.xml"/><Relationship Id="rId596" Type="http://schemas.openxmlformats.org/officeDocument/2006/relationships/slideLayout" Target="../slideLayouts/slideLayout714.xml"/><Relationship Id="rId193" Type="http://schemas.openxmlformats.org/officeDocument/2006/relationships/slideLayout" Target="../slideLayouts/slideLayout311.xml"/><Relationship Id="rId207" Type="http://schemas.openxmlformats.org/officeDocument/2006/relationships/slideLayout" Target="../slideLayouts/slideLayout325.xml"/><Relationship Id="rId249" Type="http://schemas.openxmlformats.org/officeDocument/2006/relationships/slideLayout" Target="../slideLayouts/slideLayout367.xml"/><Relationship Id="rId414" Type="http://schemas.openxmlformats.org/officeDocument/2006/relationships/slideLayout" Target="../slideLayouts/slideLayout532.xml"/><Relationship Id="rId456" Type="http://schemas.openxmlformats.org/officeDocument/2006/relationships/slideLayout" Target="../slideLayouts/slideLayout574.xml"/><Relationship Id="rId498" Type="http://schemas.openxmlformats.org/officeDocument/2006/relationships/slideLayout" Target="../slideLayouts/slideLayout616.xml"/><Relationship Id="rId621" Type="http://schemas.openxmlformats.org/officeDocument/2006/relationships/slideLayout" Target="../slideLayouts/slideLayout739.xml"/><Relationship Id="rId663" Type="http://schemas.openxmlformats.org/officeDocument/2006/relationships/slideLayout" Target="../slideLayouts/slideLayout781.xml"/><Relationship Id="rId13" Type="http://schemas.openxmlformats.org/officeDocument/2006/relationships/slideLayout" Target="../slideLayouts/slideLayout131.xml"/><Relationship Id="rId109" Type="http://schemas.openxmlformats.org/officeDocument/2006/relationships/slideLayout" Target="../slideLayouts/slideLayout227.xml"/><Relationship Id="rId260" Type="http://schemas.openxmlformats.org/officeDocument/2006/relationships/slideLayout" Target="../slideLayouts/slideLayout378.xml"/><Relationship Id="rId316" Type="http://schemas.openxmlformats.org/officeDocument/2006/relationships/slideLayout" Target="../slideLayouts/slideLayout434.xml"/><Relationship Id="rId523" Type="http://schemas.openxmlformats.org/officeDocument/2006/relationships/slideLayout" Target="../slideLayouts/slideLayout641.xml"/><Relationship Id="rId55" Type="http://schemas.openxmlformats.org/officeDocument/2006/relationships/slideLayout" Target="../slideLayouts/slideLayout173.xml"/><Relationship Id="rId97" Type="http://schemas.openxmlformats.org/officeDocument/2006/relationships/slideLayout" Target="../slideLayouts/slideLayout215.xml"/><Relationship Id="rId120" Type="http://schemas.openxmlformats.org/officeDocument/2006/relationships/slideLayout" Target="../slideLayouts/slideLayout238.xml"/><Relationship Id="rId358" Type="http://schemas.openxmlformats.org/officeDocument/2006/relationships/slideLayout" Target="../slideLayouts/slideLayout476.xml"/><Relationship Id="rId565" Type="http://schemas.openxmlformats.org/officeDocument/2006/relationships/slideLayout" Target="../slideLayouts/slideLayout683.xml"/><Relationship Id="rId162" Type="http://schemas.openxmlformats.org/officeDocument/2006/relationships/slideLayout" Target="../slideLayouts/slideLayout280.xml"/><Relationship Id="rId218" Type="http://schemas.openxmlformats.org/officeDocument/2006/relationships/slideLayout" Target="../slideLayouts/slideLayout336.xml"/><Relationship Id="rId425" Type="http://schemas.openxmlformats.org/officeDocument/2006/relationships/slideLayout" Target="../slideLayouts/slideLayout543.xml"/><Relationship Id="rId467" Type="http://schemas.openxmlformats.org/officeDocument/2006/relationships/slideLayout" Target="../slideLayouts/slideLayout585.xml"/><Relationship Id="rId632" Type="http://schemas.openxmlformats.org/officeDocument/2006/relationships/slideLayout" Target="../slideLayouts/slideLayout750.xml"/><Relationship Id="rId271" Type="http://schemas.openxmlformats.org/officeDocument/2006/relationships/slideLayout" Target="../slideLayouts/slideLayout389.xml"/><Relationship Id="rId674" Type="http://schemas.openxmlformats.org/officeDocument/2006/relationships/slideLayout" Target="../slideLayouts/slideLayout792.xml"/><Relationship Id="rId24" Type="http://schemas.openxmlformats.org/officeDocument/2006/relationships/slideLayout" Target="../slideLayouts/slideLayout142.xml"/><Relationship Id="rId66" Type="http://schemas.openxmlformats.org/officeDocument/2006/relationships/slideLayout" Target="../slideLayouts/slideLayout184.xml"/><Relationship Id="rId131" Type="http://schemas.openxmlformats.org/officeDocument/2006/relationships/slideLayout" Target="../slideLayouts/slideLayout249.xml"/><Relationship Id="rId327" Type="http://schemas.openxmlformats.org/officeDocument/2006/relationships/slideLayout" Target="../slideLayouts/slideLayout445.xml"/><Relationship Id="rId369" Type="http://schemas.openxmlformats.org/officeDocument/2006/relationships/slideLayout" Target="../slideLayouts/slideLayout487.xml"/><Relationship Id="rId534" Type="http://schemas.openxmlformats.org/officeDocument/2006/relationships/slideLayout" Target="../slideLayouts/slideLayout652.xml"/><Relationship Id="rId576" Type="http://schemas.openxmlformats.org/officeDocument/2006/relationships/slideLayout" Target="../slideLayouts/slideLayout694.xml"/><Relationship Id="rId173" Type="http://schemas.openxmlformats.org/officeDocument/2006/relationships/slideLayout" Target="../slideLayouts/slideLayout291.xml"/><Relationship Id="rId229" Type="http://schemas.openxmlformats.org/officeDocument/2006/relationships/slideLayout" Target="../slideLayouts/slideLayout347.xml"/><Relationship Id="rId380" Type="http://schemas.openxmlformats.org/officeDocument/2006/relationships/slideLayout" Target="../slideLayouts/slideLayout498.xml"/><Relationship Id="rId436" Type="http://schemas.openxmlformats.org/officeDocument/2006/relationships/slideLayout" Target="../slideLayouts/slideLayout554.xml"/><Relationship Id="rId601" Type="http://schemas.openxmlformats.org/officeDocument/2006/relationships/slideLayout" Target="../slideLayouts/slideLayout719.xml"/><Relationship Id="rId643" Type="http://schemas.openxmlformats.org/officeDocument/2006/relationships/slideLayout" Target="../slideLayouts/slideLayout761.xml"/><Relationship Id="rId240" Type="http://schemas.openxmlformats.org/officeDocument/2006/relationships/slideLayout" Target="../slideLayouts/slideLayout358.xml"/><Relationship Id="rId478" Type="http://schemas.openxmlformats.org/officeDocument/2006/relationships/slideLayout" Target="../slideLayouts/slideLayout596.xml"/><Relationship Id="rId685" Type="http://schemas.openxmlformats.org/officeDocument/2006/relationships/slideLayout" Target="../slideLayouts/slideLayout803.xml"/><Relationship Id="rId35" Type="http://schemas.openxmlformats.org/officeDocument/2006/relationships/slideLayout" Target="../slideLayouts/slideLayout153.xml"/><Relationship Id="rId77" Type="http://schemas.openxmlformats.org/officeDocument/2006/relationships/slideLayout" Target="../slideLayouts/slideLayout195.xml"/><Relationship Id="rId100" Type="http://schemas.openxmlformats.org/officeDocument/2006/relationships/slideLayout" Target="../slideLayouts/slideLayout218.xml"/><Relationship Id="rId282" Type="http://schemas.openxmlformats.org/officeDocument/2006/relationships/slideLayout" Target="../slideLayouts/slideLayout400.xml"/><Relationship Id="rId338" Type="http://schemas.openxmlformats.org/officeDocument/2006/relationships/slideLayout" Target="../slideLayouts/slideLayout456.xml"/><Relationship Id="rId503" Type="http://schemas.openxmlformats.org/officeDocument/2006/relationships/slideLayout" Target="../slideLayouts/slideLayout621.xml"/><Relationship Id="rId545" Type="http://schemas.openxmlformats.org/officeDocument/2006/relationships/slideLayout" Target="../slideLayouts/slideLayout663.xml"/><Relationship Id="rId587" Type="http://schemas.openxmlformats.org/officeDocument/2006/relationships/slideLayout" Target="../slideLayouts/slideLayout705.xml"/><Relationship Id="rId8" Type="http://schemas.openxmlformats.org/officeDocument/2006/relationships/slideLayout" Target="../slideLayouts/slideLayout126.xml"/><Relationship Id="rId142" Type="http://schemas.openxmlformats.org/officeDocument/2006/relationships/slideLayout" Target="../slideLayouts/slideLayout260.xml"/><Relationship Id="rId184" Type="http://schemas.openxmlformats.org/officeDocument/2006/relationships/slideLayout" Target="../slideLayouts/slideLayout302.xml"/><Relationship Id="rId391" Type="http://schemas.openxmlformats.org/officeDocument/2006/relationships/slideLayout" Target="../slideLayouts/slideLayout509.xml"/><Relationship Id="rId405" Type="http://schemas.openxmlformats.org/officeDocument/2006/relationships/slideLayout" Target="../slideLayouts/slideLayout523.xml"/><Relationship Id="rId447" Type="http://schemas.openxmlformats.org/officeDocument/2006/relationships/slideLayout" Target="../slideLayouts/slideLayout565.xml"/><Relationship Id="rId612" Type="http://schemas.openxmlformats.org/officeDocument/2006/relationships/slideLayout" Target="../slideLayouts/slideLayout730.xml"/><Relationship Id="rId251" Type="http://schemas.openxmlformats.org/officeDocument/2006/relationships/slideLayout" Target="../slideLayouts/slideLayout369.xml"/><Relationship Id="rId489" Type="http://schemas.openxmlformats.org/officeDocument/2006/relationships/slideLayout" Target="../slideLayouts/slideLayout607.xml"/><Relationship Id="rId654" Type="http://schemas.openxmlformats.org/officeDocument/2006/relationships/slideLayout" Target="../slideLayouts/slideLayout772.xml"/><Relationship Id="rId696" Type="http://schemas.openxmlformats.org/officeDocument/2006/relationships/slideLayout" Target="../slideLayouts/slideLayout814.xml"/><Relationship Id="rId46" Type="http://schemas.openxmlformats.org/officeDocument/2006/relationships/slideLayout" Target="../slideLayouts/slideLayout164.xml"/><Relationship Id="rId293" Type="http://schemas.openxmlformats.org/officeDocument/2006/relationships/slideLayout" Target="../slideLayouts/slideLayout411.xml"/><Relationship Id="rId307" Type="http://schemas.openxmlformats.org/officeDocument/2006/relationships/slideLayout" Target="../slideLayouts/slideLayout425.xml"/><Relationship Id="rId349" Type="http://schemas.openxmlformats.org/officeDocument/2006/relationships/slideLayout" Target="../slideLayouts/slideLayout467.xml"/><Relationship Id="rId514" Type="http://schemas.openxmlformats.org/officeDocument/2006/relationships/slideLayout" Target="../slideLayouts/slideLayout632.xml"/><Relationship Id="rId556" Type="http://schemas.openxmlformats.org/officeDocument/2006/relationships/slideLayout" Target="../slideLayouts/slideLayout674.xml"/><Relationship Id="rId88" Type="http://schemas.openxmlformats.org/officeDocument/2006/relationships/slideLayout" Target="../slideLayouts/slideLayout206.xml"/><Relationship Id="rId111" Type="http://schemas.openxmlformats.org/officeDocument/2006/relationships/slideLayout" Target="../slideLayouts/slideLayout229.xml"/><Relationship Id="rId153" Type="http://schemas.openxmlformats.org/officeDocument/2006/relationships/slideLayout" Target="../slideLayouts/slideLayout271.xml"/><Relationship Id="rId195" Type="http://schemas.openxmlformats.org/officeDocument/2006/relationships/slideLayout" Target="../slideLayouts/slideLayout313.xml"/><Relationship Id="rId209" Type="http://schemas.openxmlformats.org/officeDocument/2006/relationships/slideLayout" Target="../slideLayouts/slideLayout327.xml"/><Relationship Id="rId360" Type="http://schemas.openxmlformats.org/officeDocument/2006/relationships/slideLayout" Target="../slideLayouts/slideLayout478.xml"/><Relationship Id="rId416" Type="http://schemas.openxmlformats.org/officeDocument/2006/relationships/slideLayout" Target="../slideLayouts/slideLayout534.xml"/><Relationship Id="rId598" Type="http://schemas.openxmlformats.org/officeDocument/2006/relationships/slideLayout" Target="../slideLayouts/slideLayout716.xml"/><Relationship Id="rId220" Type="http://schemas.openxmlformats.org/officeDocument/2006/relationships/slideLayout" Target="../slideLayouts/slideLayout338.xml"/><Relationship Id="rId458" Type="http://schemas.openxmlformats.org/officeDocument/2006/relationships/slideLayout" Target="../slideLayouts/slideLayout576.xml"/><Relationship Id="rId623" Type="http://schemas.openxmlformats.org/officeDocument/2006/relationships/slideLayout" Target="../slideLayouts/slideLayout741.xml"/><Relationship Id="rId665" Type="http://schemas.openxmlformats.org/officeDocument/2006/relationships/slideLayout" Target="../slideLayouts/slideLayout783.xml"/><Relationship Id="rId15" Type="http://schemas.openxmlformats.org/officeDocument/2006/relationships/slideLayout" Target="../slideLayouts/slideLayout133.xml"/><Relationship Id="rId57" Type="http://schemas.openxmlformats.org/officeDocument/2006/relationships/slideLayout" Target="../slideLayouts/slideLayout175.xml"/><Relationship Id="rId262" Type="http://schemas.openxmlformats.org/officeDocument/2006/relationships/slideLayout" Target="../slideLayouts/slideLayout380.xml"/><Relationship Id="rId318" Type="http://schemas.openxmlformats.org/officeDocument/2006/relationships/slideLayout" Target="../slideLayouts/slideLayout436.xml"/><Relationship Id="rId525" Type="http://schemas.openxmlformats.org/officeDocument/2006/relationships/slideLayout" Target="../slideLayouts/slideLayout643.xml"/><Relationship Id="rId567" Type="http://schemas.openxmlformats.org/officeDocument/2006/relationships/slideLayout" Target="../slideLayouts/slideLayout685.xml"/><Relationship Id="rId99" Type="http://schemas.openxmlformats.org/officeDocument/2006/relationships/slideLayout" Target="../slideLayouts/slideLayout217.xml"/><Relationship Id="rId122" Type="http://schemas.openxmlformats.org/officeDocument/2006/relationships/slideLayout" Target="../slideLayouts/slideLayout240.xml"/><Relationship Id="rId164" Type="http://schemas.openxmlformats.org/officeDocument/2006/relationships/slideLayout" Target="../slideLayouts/slideLayout282.xml"/><Relationship Id="rId371" Type="http://schemas.openxmlformats.org/officeDocument/2006/relationships/slideLayout" Target="../slideLayouts/slideLayout489.xml"/><Relationship Id="rId427" Type="http://schemas.openxmlformats.org/officeDocument/2006/relationships/slideLayout" Target="../slideLayouts/slideLayout545.xml"/><Relationship Id="rId469" Type="http://schemas.openxmlformats.org/officeDocument/2006/relationships/slideLayout" Target="../slideLayouts/slideLayout587.xml"/><Relationship Id="rId634" Type="http://schemas.openxmlformats.org/officeDocument/2006/relationships/slideLayout" Target="../slideLayouts/slideLayout752.xml"/><Relationship Id="rId676" Type="http://schemas.openxmlformats.org/officeDocument/2006/relationships/slideLayout" Target="../slideLayouts/slideLayout794.xml"/><Relationship Id="rId26" Type="http://schemas.openxmlformats.org/officeDocument/2006/relationships/slideLayout" Target="../slideLayouts/slideLayout144.xml"/><Relationship Id="rId231" Type="http://schemas.openxmlformats.org/officeDocument/2006/relationships/slideLayout" Target="../slideLayouts/slideLayout349.xml"/><Relationship Id="rId273" Type="http://schemas.openxmlformats.org/officeDocument/2006/relationships/slideLayout" Target="../slideLayouts/slideLayout391.xml"/><Relationship Id="rId329" Type="http://schemas.openxmlformats.org/officeDocument/2006/relationships/slideLayout" Target="../slideLayouts/slideLayout447.xml"/><Relationship Id="rId480" Type="http://schemas.openxmlformats.org/officeDocument/2006/relationships/slideLayout" Target="../slideLayouts/slideLayout598.xml"/><Relationship Id="rId536" Type="http://schemas.openxmlformats.org/officeDocument/2006/relationships/slideLayout" Target="../slideLayouts/slideLayout654.xml"/><Relationship Id="rId701" Type="http://schemas.openxmlformats.org/officeDocument/2006/relationships/image" Target="../media/image3.png"/><Relationship Id="rId68" Type="http://schemas.openxmlformats.org/officeDocument/2006/relationships/slideLayout" Target="../slideLayouts/slideLayout186.xml"/><Relationship Id="rId133" Type="http://schemas.openxmlformats.org/officeDocument/2006/relationships/slideLayout" Target="../slideLayouts/slideLayout251.xml"/><Relationship Id="rId175" Type="http://schemas.openxmlformats.org/officeDocument/2006/relationships/slideLayout" Target="../slideLayouts/slideLayout293.xml"/><Relationship Id="rId340" Type="http://schemas.openxmlformats.org/officeDocument/2006/relationships/slideLayout" Target="../slideLayouts/slideLayout458.xml"/><Relationship Id="rId578" Type="http://schemas.openxmlformats.org/officeDocument/2006/relationships/slideLayout" Target="../slideLayouts/slideLayout696.xml"/><Relationship Id="rId200" Type="http://schemas.openxmlformats.org/officeDocument/2006/relationships/slideLayout" Target="../slideLayouts/slideLayout318.xml"/><Relationship Id="rId382" Type="http://schemas.openxmlformats.org/officeDocument/2006/relationships/slideLayout" Target="../slideLayouts/slideLayout500.xml"/><Relationship Id="rId438" Type="http://schemas.openxmlformats.org/officeDocument/2006/relationships/slideLayout" Target="../slideLayouts/slideLayout556.xml"/><Relationship Id="rId603" Type="http://schemas.openxmlformats.org/officeDocument/2006/relationships/slideLayout" Target="../slideLayouts/slideLayout721.xml"/><Relationship Id="rId645" Type="http://schemas.openxmlformats.org/officeDocument/2006/relationships/slideLayout" Target="../slideLayouts/slideLayout763.xml"/><Relationship Id="rId687" Type="http://schemas.openxmlformats.org/officeDocument/2006/relationships/slideLayout" Target="../slideLayouts/slideLayout805.xml"/><Relationship Id="rId242" Type="http://schemas.openxmlformats.org/officeDocument/2006/relationships/slideLayout" Target="../slideLayouts/slideLayout360.xml"/><Relationship Id="rId284" Type="http://schemas.openxmlformats.org/officeDocument/2006/relationships/slideLayout" Target="../slideLayouts/slideLayout402.xml"/><Relationship Id="rId491" Type="http://schemas.openxmlformats.org/officeDocument/2006/relationships/slideLayout" Target="../slideLayouts/slideLayout609.xml"/><Relationship Id="rId505" Type="http://schemas.openxmlformats.org/officeDocument/2006/relationships/slideLayout" Target="../slideLayouts/slideLayout623.xml"/><Relationship Id="rId37" Type="http://schemas.openxmlformats.org/officeDocument/2006/relationships/slideLayout" Target="../slideLayouts/slideLayout155.xml"/><Relationship Id="rId79" Type="http://schemas.openxmlformats.org/officeDocument/2006/relationships/slideLayout" Target="../slideLayouts/slideLayout197.xml"/><Relationship Id="rId102" Type="http://schemas.openxmlformats.org/officeDocument/2006/relationships/slideLayout" Target="../slideLayouts/slideLayout220.xml"/><Relationship Id="rId144" Type="http://schemas.openxmlformats.org/officeDocument/2006/relationships/slideLayout" Target="../slideLayouts/slideLayout262.xml"/><Relationship Id="rId547" Type="http://schemas.openxmlformats.org/officeDocument/2006/relationships/slideLayout" Target="../slideLayouts/slideLayout665.xml"/><Relationship Id="rId589" Type="http://schemas.openxmlformats.org/officeDocument/2006/relationships/slideLayout" Target="../slideLayouts/slideLayout707.xml"/><Relationship Id="rId90" Type="http://schemas.openxmlformats.org/officeDocument/2006/relationships/slideLayout" Target="../slideLayouts/slideLayout208.xml"/><Relationship Id="rId186" Type="http://schemas.openxmlformats.org/officeDocument/2006/relationships/slideLayout" Target="../slideLayouts/slideLayout304.xml"/><Relationship Id="rId351" Type="http://schemas.openxmlformats.org/officeDocument/2006/relationships/slideLayout" Target="../slideLayouts/slideLayout469.xml"/><Relationship Id="rId393" Type="http://schemas.openxmlformats.org/officeDocument/2006/relationships/slideLayout" Target="../slideLayouts/slideLayout511.xml"/><Relationship Id="rId407" Type="http://schemas.openxmlformats.org/officeDocument/2006/relationships/slideLayout" Target="../slideLayouts/slideLayout525.xml"/><Relationship Id="rId449" Type="http://schemas.openxmlformats.org/officeDocument/2006/relationships/slideLayout" Target="../slideLayouts/slideLayout567.xml"/><Relationship Id="rId614" Type="http://schemas.openxmlformats.org/officeDocument/2006/relationships/slideLayout" Target="../slideLayouts/slideLayout732.xml"/><Relationship Id="rId656" Type="http://schemas.openxmlformats.org/officeDocument/2006/relationships/slideLayout" Target="../slideLayouts/slideLayout774.xml"/><Relationship Id="rId211" Type="http://schemas.openxmlformats.org/officeDocument/2006/relationships/slideLayout" Target="../slideLayouts/slideLayout329.xml"/><Relationship Id="rId253" Type="http://schemas.openxmlformats.org/officeDocument/2006/relationships/slideLayout" Target="../slideLayouts/slideLayout371.xml"/><Relationship Id="rId295" Type="http://schemas.openxmlformats.org/officeDocument/2006/relationships/slideLayout" Target="../slideLayouts/slideLayout413.xml"/><Relationship Id="rId309" Type="http://schemas.openxmlformats.org/officeDocument/2006/relationships/slideLayout" Target="../slideLayouts/slideLayout427.xml"/><Relationship Id="rId460" Type="http://schemas.openxmlformats.org/officeDocument/2006/relationships/slideLayout" Target="../slideLayouts/slideLayout578.xml"/><Relationship Id="rId516" Type="http://schemas.openxmlformats.org/officeDocument/2006/relationships/slideLayout" Target="../slideLayouts/slideLayout634.xml"/><Relationship Id="rId698" Type="http://schemas.openxmlformats.org/officeDocument/2006/relationships/theme" Target="../theme/theme13.xml"/><Relationship Id="rId48" Type="http://schemas.openxmlformats.org/officeDocument/2006/relationships/slideLayout" Target="../slideLayouts/slideLayout166.xml"/><Relationship Id="rId113" Type="http://schemas.openxmlformats.org/officeDocument/2006/relationships/slideLayout" Target="../slideLayouts/slideLayout231.xml"/><Relationship Id="rId320" Type="http://schemas.openxmlformats.org/officeDocument/2006/relationships/slideLayout" Target="../slideLayouts/slideLayout438.xml"/><Relationship Id="rId558" Type="http://schemas.openxmlformats.org/officeDocument/2006/relationships/slideLayout" Target="../slideLayouts/slideLayout676.xml"/><Relationship Id="rId155" Type="http://schemas.openxmlformats.org/officeDocument/2006/relationships/slideLayout" Target="../slideLayouts/slideLayout273.xml"/><Relationship Id="rId197" Type="http://schemas.openxmlformats.org/officeDocument/2006/relationships/slideLayout" Target="../slideLayouts/slideLayout315.xml"/><Relationship Id="rId362" Type="http://schemas.openxmlformats.org/officeDocument/2006/relationships/slideLayout" Target="../slideLayouts/slideLayout480.xml"/><Relationship Id="rId418" Type="http://schemas.openxmlformats.org/officeDocument/2006/relationships/slideLayout" Target="../slideLayouts/slideLayout536.xml"/><Relationship Id="rId625" Type="http://schemas.openxmlformats.org/officeDocument/2006/relationships/slideLayout" Target="../slideLayouts/slideLayout743.xml"/><Relationship Id="rId222" Type="http://schemas.openxmlformats.org/officeDocument/2006/relationships/slideLayout" Target="../slideLayouts/slideLayout340.xml"/><Relationship Id="rId264" Type="http://schemas.openxmlformats.org/officeDocument/2006/relationships/slideLayout" Target="../slideLayouts/slideLayout382.xml"/><Relationship Id="rId471" Type="http://schemas.openxmlformats.org/officeDocument/2006/relationships/slideLayout" Target="../slideLayouts/slideLayout589.xml"/><Relationship Id="rId667" Type="http://schemas.openxmlformats.org/officeDocument/2006/relationships/slideLayout" Target="../slideLayouts/slideLayout785.xml"/><Relationship Id="rId17" Type="http://schemas.openxmlformats.org/officeDocument/2006/relationships/slideLayout" Target="../slideLayouts/slideLayout135.xml"/><Relationship Id="rId59" Type="http://schemas.openxmlformats.org/officeDocument/2006/relationships/slideLayout" Target="../slideLayouts/slideLayout177.xml"/><Relationship Id="rId124" Type="http://schemas.openxmlformats.org/officeDocument/2006/relationships/slideLayout" Target="../slideLayouts/slideLayout242.xml"/><Relationship Id="rId527" Type="http://schemas.openxmlformats.org/officeDocument/2006/relationships/slideLayout" Target="../slideLayouts/slideLayout645.xml"/><Relationship Id="rId569" Type="http://schemas.openxmlformats.org/officeDocument/2006/relationships/slideLayout" Target="../slideLayouts/slideLayout687.xml"/><Relationship Id="rId70" Type="http://schemas.openxmlformats.org/officeDocument/2006/relationships/slideLayout" Target="../slideLayouts/slideLayout188.xml"/><Relationship Id="rId166" Type="http://schemas.openxmlformats.org/officeDocument/2006/relationships/slideLayout" Target="../slideLayouts/slideLayout284.xml"/><Relationship Id="rId331" Type="http://schemas.openxmlformats.org/officeDocument/2006/relationships/slideLayout" Target="../slideLayouts/slideLayout449.xml"/><Relationship Id="rId373" Type="http://schemas.openxmlformats.org/officeDocument/2006/relationships/slideLayout" Target="../slideLayouts/slideLayout491.xml"/><Relationship Id="rId429" Type="http://schemas.openxmlformats.org/officeDocument/2006/relationships/slideLayout" Target="../slideLayouts/slideLayout547.xml"/><Relationship Id="rId580" Type="http://schemas.openxmlformats.org/officeDocument/2006/relationships/slideLayout" Target="../slideLayouts/slideLayout698.xml"/><Relationship Id="rId636" Type="http://schemas.openxmlformats.org/officeDocument/2006/relationships/slideLayout" Target="../slideLayouts/slideLayout754.xml"/><Relationship Id="rId1" Type="http://schemas.openxmlformats.org/officeDocument/2006/relationships/slideLayout" Target="../slideLayouts/slideLayout119.xml"/><Relationship Id="rId233" Type="http://schemas.openxmlformats.org/officeDocument/2006/relationships/slideLayout" Target="../slideLayouts/slideLayout351.xml"/><Relationship Id="rId440" Type="http://schemas.openxmlformats.org/officeDocument/2006/relationships/slideLayout" Target="../slideLayouts/slideLayout558.xml"/><Relationship Id="rId678" Type="http://schemas.openxmlformats.org/officeDocument/2006/relationships/slideLayout" Target="../slideLayouts/slideLayout796.xml"/><Relationship Id="rId28" Type="http://schemas.openxmlformats.org/officeDocument/2006/relationships/slideLayout" Target="../slideLayouts/slideLayout146.xml"/><Relationship Id="rId275" Type="http://schemas.openxmlformats.org/officeDocument/2006/relationships/slideLayout" Target="../slideLayouts/slideLayout393.xml"/><Relationship Id="rId300" Type="http://schemas.openxmlformats.org/officeDocument/2006/relationships/slideLayout" Target="../slideLayouts/slideLayout418.xml"/><Relationship Id="rId482" Type="http://schemas.openxmlformats.org/officeDocument/2006/relationships/slideLayout" Target="../slideLayouts/slideLayout600.xml"/><Relationship Id="rId538" Type="http://schemas.openxmlformats.org/officeDocument/2006/relationships/slideLayout" Target="../slideLayouts/slideLayout656.xml"/><Relationship Id="rId703" Type="http://schemas.openxmlformats.org/officeDocument/2006/relationships/image" Target="../media/image5.png"/><Relationship Id="rId81" Type="http://schemas.openxmlformats.org/officeDocument/2006/relationships/slideLayout" Target="../slideLayouts/slideLayout199.xml"/><Relationship Id="rId135" Type="http://schemas.openxmlformats.org/officeDocument/2006/relationships/slideLayout" Target="../slideLayouts/slideLayout253.xml"/><Relationship Id="rId177" Type="http://schemas.openxmlformats.org/officeDocument/2006/relationships/slideLayout" Target="../slideLayouts/slideLayout295.xml"/><Relationship Id="rId342" Type="http://schemas.openxmlformats.org/officeDocument/2006/relationships/slideLayout" Target="../slideLayouts/slideLayout460.xml"/><Relationship Id="rId384" Type="http://schemas.openxmlformats.org/officeDocument/2006/relationships/slideLayout" Target="../slideLayouts/slideLayout502.xml"/><Relationship Id="rId591" Type="http://schemas.openxmlformats.org/officeDocument/2006/relationships/slideLayout" Target="../slideLayouts/slideLayout709.xml"/><Relationship Id="rId605" Type="http://schemas.openxmlformats.org/officeDocument/2006/relationships/slideLayout" Target="../slideLayouts/slideLayout723.xml"/><Relationship Id="rId202" Type="http://schemas.openxmlformats.org/officeDocument/2006/relationships/slideLayout" Target="../slideLayouts/slideLayout320.xml"/><Relationship Id="rId244" Type="http://schemas.openxmlformats.org/officeDocument/2006/relationships/slideLayout" Target="../slideLayouts/slideLayout362.xml"/><Relationship Id="rId647" Type="http://schemas.openxmlformats.org/officeDocument/2006/relationships/slideLayout" Target="../slideLayouts/slideLayout765.xml"/><Relationship Id="rId689" Type="http://schemas.openxmlformats.org/officeDocument/2006/relationships/slideLayout" Target="../slideLayouts/slideLayout807.xml"/><Relationship Id="rId39" Type="http://schemas.openxmlformats.org/officeDocument/2006/relationships/slideLayout" Target="../slideLayouts/slideLayout157.xml"/><Relationship Id="rId286" Type="http://schemas.openxmlformats.org/officeDocument/2006/relationships/slideLayout" Target="../slideLayouts/slideLayout404.xml"/><Relationship Id="rId451" Type="http://schemas.openxmlformats.org/officeDocument/2006/relationships/slideLayout" Target="../slideLayouts/slideLayout569.xml"/><Relationship Id="rId493" Type="http://schemas.openxmlformats.org/officeDocument/2006/relationships/slideLayout" Target="../slideLayouts/slideLayout611.xml"/><Relationship Id="rId507" Type="http://schemas.openxmlformats.org/officeDocument/2006/relationships/slideLayout" Target="../slideLayouts/slideLayout625.xml"/><Relationship Id="rId549" Type="http://schemas.openxmlformats.org/officeDocument/2006/relationships/slideLayout" Target="../slideLayouts/slideLayout667.xml"/><Relationship Id="rId50" Type="http://schemas.openxmlformats.org/officeDocument/2006/relationships/slideLayout" Target="../slideLayouts/slideLayout168.xml"/><Relationship Id="rId104" Type="http://schemas.openxmlformats.org/officeDocument/2006/relationships/slideLayout" Target="../slideLayouts/slideLayout222.xml"/><Relationship Id="rId146" Type="http://schemas.openxmlformats.org/officeDocument/2006/relationships/slideLayout" Target="../slideLayouts/slideLayout264.xml"/><Relationship Id="rId188" Type="http://schemas.openxmlformats.org/officeDocument/2006/relationships/slideLayout" Target="../slideLayouts/slideLayout306.xml"/><Relationship Id="rId311" Type="http://schemas.openxmlformats.org/officeDocument/2006/relationships/slideLayout" Target="../slideLayouts/slideLayout429.xml"/><Relationship Id="rId353" Type="http://schemas.openxmlformats.org/officeDocument/2006/relationships/slideLayout" Target="../slideLayouts/slideLayout471.xml"/><Relationship Id="rId395" Type="http://schemas.openxmlformats.org/officeDocument/2006/relationships/slideLayout" Target="../slideLayouts/slideLayout513.xml"/><Relationship Id="rId409" Type="http://schemas.openxmlformats.org/officeDocument/2006/relationships/slideLayout" Target="../slideLayouts/slideLayout527.xml"/><Relationship Id="rId560" Type="http://schemas.openxmlformats.org/officeDocument/2006/relationships/slideLayout" Target="../slideLayouts/slideLayout678.xml"/><Relationship Id="rId92" Type="http://schemas.openxmlformats.org/officeDocument/2006/relationships/slideLayout" Target="../slideLayouts/slideLayout210.xml"/><Relationship Id="rId213" Type="http://schemas.openxmlformats.org/officeDocument/2006/relationships/slideLayout" Target="../slideLayouts/slideLayout331.xml"/><Relationship Id="rId420" Type="http://schemas.openxmlformats.org/officeDocument/2006/relationships/slideLayout" Target="../slideLayouts/slideLayout538.xml"/><Relationship Id="rId616" Type="http://schemas.openxmlformats.org/officeDocument/2006/relationships/slideLayout" Target="../slideLayouts/slideLayout734.xml"/><Relationship Id="rId658" Type="http://schemas.openxmlformats.org/officeDocument/2006/relationships/slideLayout" Target="../slideLayouts/slideLayout776.xml"/><Relationship Id="rId255" Type="http://schemas.openxmlformats.org/officeDocument/2006/relationships/slideLayout" Target="../slideLayouts/slideLayout373.xml"/><Relationship Id="rId297" Type="http://schemas.openxmlformats.org/officeDocument/2006/relationships/slideLayout" Target="../slideLayouts/slideLayout415.xml"/><Relationship Id="rId462" Type="http://schemas.openxmlformats.org/officeDocument/2006/relationships/slideLayout" Target="../slideLayouts/slideLayout580.xml"/><Relationship Id="rId518" Type="http://schemas.openxmlformats.org/officeDocument/2006/relationships/slideLayout" Target="../slideLayouts/slideLayout636.xml"/><Relationship Id="rId115" Type="http://schemas.openxmlformats.org/officeDocument/2006/relationships/slideLayout" Target="../slideLayouts/slideLayout233.xml"/><Relationship Id="rId157" Type="http://schemas.openxmlformats.org/officeDocument/2006/relationships/slideLayout" Target="../slideLayouts/slideLayout275.xml"/><Relationship Id="rId322" Type="http://schemas.openxmlformats.org/officeDocument/2006/relationships/slideLayout" Target="../slideLayouts/slideLayout440.xml"/><Relationship Id="rId364" Type="http://schemas.openxmlformats.org/officeDocument/2006/relationships/slideLayout" Target="../slideLayouts/slideLayout482.xml"/><Relationship Id="rId61" Type="http://schemas.openxmlformats.org/officeDocument/2006/relationships/slideLayout" Target="../slideLayouts/slideLayout179.xml"/><Relationship Id="rId199" Type="http://schemas.openxmlformats.org/officeDocument/2006/relationships/slideLayout" Target="../slideLayouts/slideLayout317.xml"/><Relationship Id="rId571" Type="http://schemas.openxmlformats.org/officeDocument/2006/relationships/slideLayout" Target="../slideLayouts/slideLayout689.xml"/><Relationship Id="rId627" Type="http://schemas.openxmlformats.org/officeDocument/2006/relationships/slideLayout" Target="../slideLayouts/slideLayout745.xml"/><Relationship Id="rId669" Type="http://schemas.openxmlformats.org/officeDocument/2006/relationships/slideLayout" Target="../slideLayouts/slideLayout787.xml"/><Relationship Id="rId19" Type="http://schemas.openxmlformats.org/officeDocument/2006/relationships/slideLayout" Target="../slideLayouts/slideLayout137.xml"/><Relationship Id="rId224" Type="http://schemas.openxmlformats.org/officeDocument/2006/relationships/slideLayout" Target="../slideLayouts/slideLayout342.xml"/><Relationship Id="rId266" Type="http://schemas.openxmlformats.org/officeDocument/2006/relationships/slideLayout" Target="../slideLayouts/slideLayout384.xml"/><Relationship Id="rId431" Type="http://schemas.openxmlformats.org/officeDocument/2006/relationships/slideLayout" Target="../slideLayouts/slideLayout549.xml"/><Relationship Id="rId473" Type="http://schemas.openxmlformats.org/officeDocument/2006/relationships/slideLayout" Target="../slideLayouts/slideLayout591.xml"/><Relationship Id="rId529" Type="http://schemas.openxmlformats.org/officeDocument/2006/relationships/slideLayout" Target="../slideLayouts/slideLayout647.xml"/><Relationship Id="rId680" Type="http://schemas.openxmlformats.org/officeDocument/2006/relationships/slideLayout" Target="../slideLayouts/slideLayout798.xml"/><Relationship Id="rId30" Type="http://schemas.openxmlformats.org/officeDocument/2006/relationships/slideLayout" Target="../slideLayouts/slideLayout148.xml"/><Relationship Id="rId126" Type="http://schemas.openxmlformats.org/officeDocument/2006/relationships/slideLayout" Target="../slideLayouts/slideLayout244.xml"/><Relationship Id="rId168" Type="http://schemas.openxmlformats.org/officeDocument/2006/relationships/slideLayout" Target="../slideLayouts/slideLayout286.xml"/><Relationship Id="rId333" Type="http://schemas.openxmlformats.org/officeDocument/2006/relationships/slideLayout" Target="../slideLayouts/slideLayout451.xml"/><Relationship Id="rId540" Type="http://schemas.openxmlformats.org/officeDocument/2006/relationships/slideLayout" Target="../slideLayouts/slideLayout658.xml"/><Relationship Id="rId72" Type="http://schemas.openxmlformats.org/officeDocument/2006/relationships/slideLayout" Target="../slideLayouts/slideLayout190.xml"/><Relationship Id="rId375" Type="http://schemas.openxmlformats.org/officeDocument/2006/relationships/slideLayout" Target="../slideLayouts/slideLayout493.xml"/><Relationship Id="rId582" Type="http://schemas.openxmlformats.org/officeDocument/2006/relationships/slideLayout" Target="../slideLayouts/slideLayout700.xml"/><Relationship Id="rId638" Type="http://schemas.openxmlformats.org/officeDocument/2006/relationships/slideLayout" Target="../slideLayouts/slideLayout756.xml"/><Relationship Id="rId3" Type="http://schemas.openxmlformats.org/officeDocument/2006/relationships/slideLayout" Target="../slideLayouts/slideLayout121.xml"/><Relationship Id="rId235" Type="http://schemas.openxmlformats.org/officeDocument/2006/relationships/slideLayout" Target="../slideLayouts/slideLayout353.xml"/><Relationship Id="rId277" Type="http://schemas.openxmlformats.org/officeDocument/2006/relationships/slideLayout" Target="../slideLayouts/slideLayout395.xml"/><Relationship Id="rId400" Type="http://schemas.openxmlformats.org/officeDocument/2006/relationships/slideLayout" Target="../slideLayouts/slideLayout518.xml"/><Relationship Id="rId442" Type="http://schemas.openxmlformats.org/officeDocument/2006/relationships/slideLayout" Target="../slideLayouts/slideLayout560.xml"/><Relationship Id="rId484" Type="http://schemas.openxmlformats.org/officeDocument/2006/relationships/slideLayout" Target="../slideLayouts/slideLayout602.xml"/><Relationship Id="rId137" Type="http://schemas.openxmlformats.org/officeDocument/2006/relationships/slideLayout" Target="../slideLayouts/slideLayout255.xml"/><Relationship Id="rId302" Type="http://schemas.openxmlformats.org/officeDocument/2006/relationships/slideLayout" Target="../slideLayouts/slideLayout420.xml"/><Relationship Id="rId344" Type="http://schemas.openxmlformats.org/officeDocument/2006/relationships/slideLayout" Target="../slideLayouts/slideLayout462.xml"/><Relationship Id="rId691" Type="http://schemas.openxmlformats.org/officeDocument/2006/relationships/slideLayout" Target="../slideLayouts/slideLayout809.xml"/><Relationship Id="rId41" Type="http://schemas.openxmlformats.org/officeDocument/2006/relationships/slideLayout" Target="../slideLayouts/slideLayout159.xml"/><Relationship Id="rId83" Type="http://schemas.openxmlformats.org/officeDocument/2006/relationships/slideLayout" Target="../slideLayouts/slideLayout201.xml"/><Relationship Id="rId179" Type="http://schemas.openxmlformats.org/officeDocument/2006/relationships/slideLayout" Target="../slideLayouts/slideLayout297.xml"/><Relationship Id="rId386" Type="http://schemas.openxmlformats.org/officeDocument/2006/relationships/slideLayout" Target="../slideLayouts/slideLayout504.xml"/><Relationship Id="rId551" Type="http://schemas.openxmlformats.org/officeDocument/2006/relationships/slideLayout" Target="../slideLayouts/slideLayout669.xml"/><Relationship Id="rId593" Type="http://schemas.openxmlformats.org/officeDocument/2006/relationships/slideLayout" Target="../slideLayouts/slideLayout711.xml"/><Relationship Id="rId607" Type="http://schemas.openxmlformats.org/officeDocument/2006/relationships/slideLayout" Target="../slideLayouts/slideLayout725.xml"/><Relationship Id="rId649" Type="http://schemas.openxmlformats.org/officeDocument/2006/relationships/slideLayout" Target="../slideLayouts/slideLayout767.xml"/><Relationship Id="rId190" Type="http://schemas.openxmlformats.org/officeDocument/2006/relationships/slideLayout" Target="../slideLayouts/slideLayout308.xml"/><Relationship Id="rId204" Type="http://schemas.openxmlformats.org/officeDocument/2006/relationships/slideLayout" Target="../slideLayouts/slideLayout322.xml"/><Relationship Id="rId246" Type="http://schemas.openxmlformats.org/officeDocument/2006/relationships/slideLayout" Target="../slideLayouts/slideLayout364.xml"/><Relationship Id="rId288" Type="http://schemas.openxmlformats.org/officeDocument/2006/relationships/slideLayout" Target="../slideLayouts/slideLayout406.xml"/><Relationship Id="rId411" Type="http://schemas.openxmlformats.org/officeDocument/2006/relationships/slideLayout" Target="../slideLayouts/slideLayout529.xml"/><Relationship Id="rId453" Type="http://schemas.openxmlformats.org/officeDocument/2006/relationships/slideLayout" Target="../slideLayouts/slideLayout571.xml"/><Relationship Id="rId509" Type="http://schemas.openxmlformats.org/officeDocument/2006/relationships/slideLayout" Target="../slideLayouts/slideLayout627.xml"/><Relationship Id="rId660" Type="http://schemas.openxmlformats.org/officeDocument/2006/relationships/slideLayout" Target="../slideLayouts/slideLayout778.xml"/><Relationship Id="rId106" Type="http://schemas.openxmlformats.org/officeDocument/2006/relationships/slideLayout" Target="../slideLayouts/slideLayout224.xml"/><Relationship Id="rId313" Type="http://schemas.openxmlformats.org/officeDocument/2006/relationships/slideLayout" Target="../slideLayouts/slideLayout431.xml"/><Relationship Id="rId495" Type="http://schemas.openxmlformats.org/officeDocument/2006/relationships/slideLayout" Target="../slideLayouts/slideLayout613.xml"/><Relationship Id="rId10" Type="http://schemas.openxmlformats.org/officeDocument/2006/relationships/slideLayout" Target="../slideLayouts/slideLayout128.xml"/><Relationship Id="rId52" Type="http://schemas.openxmlformats.org/officeDocument/2006/relationships/slideLayout" Target="../slideLayouts/slideLayout170.xml"/><Relationship Id="rId94" Type="http://schemas.openxmlformats.org/officeDocument/2006/relationships/slideLayout" Target="../slideLayouts/slideLayout212.xml"/><Relationship Id="rId148" Type="http://schemas.openxmlformats.org/officeDocument/2006/relationships/slideLayout" Target="../slideLayouts/slideLayout266.xml"/><Relationship Id="rId355" Type="http://schemas.openxmlformats.org/officeDocument/2006/relationships/slideLayout" Target="../slideLayouts/slideLayout473.xml"/><Relationship Id="rId397" Type="http://schemas.openxmlformats.org/officeDocument/2006/relationships/slideLayout" Target="../slideLayouts/slideLayout515.xml"/><Relationship Id="rId520" Type="http://schemas.openxmlformats.org/officeDocument/2006/relationships/slideLayout" Target="../slideLayouts/slideLayout638.xml"/><Relationship Id="rId562" Type="http://schemas.openxmlformats.org/officeDocument/2006/relationships/slideLayout" Target="../slideLayouts/slideLayout680.xml"/><Relationship Id="rId618" Type="http://schemas.openxmlformats.org/officeDocument/2006/relationships/slideLayout" Target="../slideLayouts/slideLayout736.xml"/><Relationship Id="rId215" Type="http://schemas.openxmlformats.org/officeDocument/2006/relationships/slideLayout" Target="../slideLayouts/slideLayout333.xml"/><Relationship Id="rId257" Type="http://schemas.openxmlformats.org/officeDocument/2006/relationships/slideLayout" Target="../slideLayouts/slideLayout375.xml"/><Relationship Id="rId422" Type="http://schemas.openxmlformats.org/officeDocument/2006/relationships/slideLayout" Target="../slideLayouts/slideLayout540.xml"/><Relationship Id="rId464" Type="http://schemas.openxmlformats.org/officeDocument/2006/relationships/slideLayout" Target="../slideLayouts/slideLayout582.xml"/><Relationship Id="rId299" Type="http://schemas.openxmlformats.org/officeDocument/2006/relationships/slideLayout" Target="../slideLayouts/slideLayout417.xml"/><Relationship Id="rId63" Type="http://schemas.openxmlformats.org/officeDocument/2006/relationships/slideLayout" Target="../slideLayouts/slideLayout181.xml"/><Relationship Id="rId159" Type="http://schemas.openxmlformats.org/officeDocument/2006/relationships/slideLayout" Target="../slideLayouts/slideLayout277.xml"/><Relationship Id="rId366" Type="http://schemas.openxmlformats.org/officeDocument/2006/relationships/slideLayout" Target="../slideLayouts/slideLayout484.xml"/><Relationship Id="rId573" Type="http://schemas.openxmlformats.org/officeDocument/2006/relationships/slideLayout" Target="../slideLayouts/slideLayout691.xml"/><Relationship Id="rId226" Type="http://schemas.openxmlformats.org/officeDocument/2006/relationships/slideLayout" Target="../slideLayouts/slideLayout344.xml"/><Relationship Id="rId433" Type="http://schemas.openxmlformats.org/officeDocument/2006/relationships/slideLayout" Target="../slideLayouts/slideLayout551.xml"/><Relationship Id="rId640" Type="http://schemas.openxmlformats.org/officeDocument/2006/relationships/slideLayout" Target="../slideLayouts/slideLayout758.xml"/><Relationship Id="rId74" Type="http://schemas.openxmlformats.org/officeDocument/2006/relationships/slideLayout" Target="../slideLayouts/slideLayout192.xml"/><Relationship Id="rId377" Type="http://schemas.openxmlformats.org/officeDocument/2006/relationships/slideLayout" Target="../slideLayouts/slideLayout495.xml"/><Relationship Id="rId500" Type="http://schemas.openxmlformats.org/officeDocument/2006/relationships/slideLayout" Target="../slideLayouts/slideLayout618.xml"/><Relationship Id="rId584" Type="http://schemas.openxmlformats.org/officeDocument/2006/relationships/slideLayout" Target="../slideLayouts/slideLayout702.xml"/><Relationship Id="rId5" Type="http://schemas.openxmlformats.org/officeDocument/2006/relationships/slideLayout" Target="../slideLayouts/slideLayout123.xml"/><Relationship Id="rId237" Type="http://schemas.openxmlformats.org/officeDocument/2006/relationships/slideLayout" Target="../slideLayouts/slideLayout355.xml"/><Relationship Id="rId444" Type="http://schemas.openxmlformats.org/officeDocument/2006/relationships/slideLayout" Target="../slideLayouts/slideLayout562.xml"/><Relationship Id="rId651" Type="http://schemas.openxmlformats.org/officeDocument/2006/relationships/slideLayout" Target="../slideLayouts/slideLayout769.xml"/><Relationship Id="rId290" Type="http://schemas.openxmlformats.org/officeDocument/2006/relationships/slideLayout" Target="../slideLayouts/slideLayout408.xml"/><Relationship Id="rId304" Type="http://schemas.openxmlformats.org/officeDocument/2006/relationships/slideLayout" Target="../slideLayouts/slideLayout422.xml"/><Relationship Id="rId388" Type="http://schemas.openxmlformats.org/officeDocument/2006/relationships/slideLayout" Target="../slideLayouts/slideLayout506.xml"/><Relationship Id="rId511" Type="http://schemas.openxmlformats.org/officeDocument/2006/relationships/slideLayout" Target="../slideLayouts/slideLayout629.xml"/><Relationship Id="rId609" Type="http://schemas.openxmlformats.org/officeDocument/2006/relationships/slideLayout" Target="../slideLayouts/slideLayout727.xml"/><Relationship Id="rId85" Type="http://schemas.openxmlformats.org/officeDocument/2006/relationships/slideLayout" Target="../slideLayouts/slideLayout203.xml"/><Relationship Id="rId150" Type="http://schemas.openxmlformats.org/officeDocument/2006/relationships/slideLayout" Target="../slideLayouts/slideLayout268.xml"/><Relationship Id="rId595" Type="http://schemas.openxmlformats.org/officeDocument/2006/relationships/slideLayout" Target="../slideLayouts/slideLayout713.xml"/><Relationship Id="rId248" Type="http://schemas.openxmlformats.org/officeDocument/2006/relationships/slideLayout" Target="../slideLayouts/slideLayout366.xml"/><Relationship Id="rId455" Type="http://schemas.openxmlformats.org/officeDocument/2006/relationships/slideLayout" Target="../slideLayouts/slideLayout573.xml"/><Relationship Id="rId662" Type="http://schemas.openxmlformats.org/officeDocument/2006/relationships/slideLayout" Target="../slideLayouts/slideLayout780.xml"/><Relationship Id="rId12" Type="http://schemas.openxmlformats.org/officeDocument/2006/relationships/slideLayout" Target="../slideLayouts/slideLayout130.xml"/><Relationship Id="rId108" Type="http://schemas.openxmlformats.org/officeDocument/2006/relationships/slideLayout" Target="../slideLayouts/slideLayout226.xml"/><Relationship Id="rId315" Type="http://schemas.openxmlformats.org/officeDocument/2006/relationships/slideLayout" Target="../slideLayouts/slideLayout433.xml"/><Relationship Id="rId522" Type="http://schemas.openxmlformats.org/officeDocument/2006/relationships/slideLayout" Target="../slideLayouts/slideLayout640.xml"/><Relationship Id="rId96" Type="http://schemas.openxmlformats.org/officeDocument/2006/relationships/slideLayout" Target="../slideLayouts/slideLayout214.xml"/><Relationship Id="rId161" Type="http://schemas.openxmlformats.org/officeDocument/2006/relationships/slideLayout" Target="../slideLayouts/slideLayout279.xml"/><Relationship Id="rId399" Type="http://schemas.openxmlformats.org/officeDocument/2006/relationships/slideLayout" Target="../slideLayouts/slideLayout517.xml"/><Relationship Id="rId259" Type="http://schemas.openxmlformats.org/officeDocument/2006/relationships/slideLayout" Target="../slideLayouts/slideLayout377.xml"/><Relationship Id="rId466" Type="http://schemas.openxmlformats.org/officeDocument/2006/relationships/slideLayout" Target="../slideLayouts/slideLayout584.xml"/><Relationship Id="rId673" Type="http://schemas.openxmlformats.org/officeDocument/2006/relationships/slideLayout" Target="../slideLayouts/slideLayout791.xml"/><Relationship Id="rId23" Type="http://schemas.openxmlformats.org/officeDocument/2006/relationships/slideLayout" Target="../slideLayouts/slideLayout141.xml"/><Relationship Id="rId119" Type="http://schemas.openxmlformats.org/officeDocument/2006/relationships/slideLayout" Target="../slideLayouts/slideLayout237.xml"/><Relationship Id="rId326" Type="http://schemas.openxmlformats.org/officeDocument/2006/relationships/slideLayout" Target="../slideLayouts/slideLayout444.xml"/><Relationship Id="rId533" Type="http://schemas.openxmlformats.org/officeDocument/2006/relationships/slideLayout" Target="../slideLayouts/slideLayout651.xml"/><Relationship Id="rId172" Type="http://schemas.openxmlformats.org/officeDocument/2006/relationships/slideLayout" Target="../slideLayouts/slideLayout290.xml"/><Relationship Id="rId477" Type="http://schemas.openxmlformats.org/officeDocument/2006/relationships/slideLayout" Target="../slideLayouts/slideLayout595.xml"/><Relationship Id="rId600" Type="http://schemas.openxmlformats.org/officeDocument/2006/relationships/slideLayout" Target="../slideLayouts/slideLayout718.xml"/><Relationship Id="rId684" Type="http://schemas.openxmlformats.org/officeDocument/2006/relationships/slideLayout" Target="../slideLayouts/slideLayout802.xml"/><Relationship Id="rId337" Type="http://schemas.openxmlformats.org/officeDocument/2006/relationships/slideLayout" Target="../slideLayouts/slideLayout455.xml"/><Relationship Id="rId34" Type="http://schemas.openxmlformats.org/officeDocument/2006/relationships/slideLayout" Target="../slideLayouts/slideLayout152.xml"/><Relationship Id="rId544" Type="http://schemas.openxmlformats.org/officeDocument/2006/relationships/slideLayout" Target="../slideLayouts/slideLayout662.xml"/><Relationship Id="rId183" Type="http://schemas.openxmlformats.org/officeDocument/2006/relationships/slideLayout" Target="../slideLayouts/slideLayout301.xml"/><Relationship Id="rId390" Type="http://schemas.openxmlformats.org/officeDocument/2006/relationships/slideLayout" Target="../slideLayouts/slideLayout508.xml"/><Relationship Id="rId404" Type="http://schemas.openxmlformats.org/officeDocument/2006/relationships/slideLayout" Target="../slideLayouts/slideLayout522.xml"/><Relationship Id="rId611" Type="http://schemas.openxmlformats.org/officeDocument/2006/relationships/slideLayout" Target="../slideLayouts/slideLayout729.xml"/><Relationship Id="rId250" Type="http://schemas.openxmlformats.org/officeDocument/2006/relationships/slideLayout" Target="../slideLayouts/slideLayout368.xml"/><Relationship Id="rId488" Type="http://schemas.openxmlformats.org/officeDocument/2006/relationships/slideLayout" Target="../slideLayouts/slideLayout606.xml"/><Relationship Id="rId695" Type="http://schemas.openxmlformats.org/officeDocument/2006/relationships/slideLayout" Target="../slideLayouts/slideLayout813.xml"/><Relationship Id="rId45" Type="http://schemas.openxmlformats.org/officeDocument/2006/relationships/slideLayout" Target="../slideLayouts/slideLayout163.xml"/><Relationship Id="rId110" Type="http://schemas.openxmlformats.org/officeDocument/2006/relationships/slideLayout" Target="../slideLayouts/slideLayout228.xml"/><Relationship Id="rId348" Type="http://schemas.openxmlformats.org/officeDocument/2006/relationships/slideLayout" Target="../slideLayouts/slideLayout466.xml"/><Relationship Id="rId555" Type="http://schemas.openxmlformats.org/officeDocument/2006/relationships/slideLayout" Target="../slideLayouts/slideLayout673.xml"/><Relationship Id="rId194" Type="http://schemas.openxmlformats.org/officeDocument/2006/relationships/slideLayout" Target="../slideLayouts/slideLayout312.xml"/><Relationship Id="rId208" Type="http://schemas.openxmlformats.org/officeDocument/2006/relationships/slideLayout" Target="../slideLayouts/slideLayout326.xml"/><Relationship Id="rId415" Type="http://schemas.openxmlformats.org/officeDocument/2006/relationships/slideLayout" Target="../slideLayouts/slideLayout533.xml"/><Relationship Id="rId622" Type="http://schemas.openxmlformats.org/officeDocument/2006/relationships/slideLayout" Target="../slideLayouts/slideLayout740.xml"/><Relationship Id="rId261" Type="http://schemas.openxmlformats.org/officeDocument/2006/relationships/slideLayout" Target="../slideLayouts/slideLayout379.xml"/><Relationship Id="rId499" Type="http://schemas.openxmlformats.org/officeDocument/2006/relationships/slideLayout" Target="../slideLayouts/slideLayout617.xml"/><Relationship Id="rId56" Type="http://schemas.openxmlformats.org/officeDocument/2006/relationships/slideLayout" Target="../slideLayouts/slideLayout174.xml"/><Relationship Id="rId359" Type="http://schemas.openxmlformats.org/officeDocument/2006/relationships/slideLayout" Target="../slideLayouts/slideLayout477.xml"/><Relationship Id="rId566" Type="http://schemas.openxmlformats.org/officeDocument/2006/relationships/slideLayout" Target="../slideLayouts/slideLayout684.xml"/><Relationship Id="rId121" Type="http://schemas.openxmlformats.org/officeDocument/2006/relationships/slideLayout" Target="../slideLayouts/slideLayout239.xml"/><Relationship Id="rId219" Type="http://schemas.openxmlformats.org/officeDocument/2006/relationships/slideLayout" Target="../slideLayouts/slideLayout337.xml"/><Relationship Id="rId426" Type="http://schemas.openxmlformats.org/officeDocument/2006/relationships/slideLayout" Target="../slideLayouts/slideLayout544.xml"/><Relationship Id="rId633" Type="http://schemas.openxmlformats.org/officeDocument/2006/relationships/slideLayout" Target="../slideLayouts/slideLayout751.xml"/><Relationship Id="rId67" Type="http://schemas.openxmlformats.org/officeDocument/2006/relationships/slideLayout" Target="../slideLayouts/slideLayout185.xml"/><Relationship Id="rId272" Type="http://schemas.openxmlformats.org/officeDocument/2006/relationships/slideLayout" Target="../slideLayouts/slideLayout390.xml"/><Relationship Id="rId577" Type="http://schemas.openxmlformats.org/officeDocument/2006/relationships/slideLayout" Target="../slideLayouts/slideLayout695.xml"/><Relationship Id="rId700" Type="http://schemas.openxmlformats.org/officeDocument/2006/relationships/image" Target="../media/image2.png"/><Relationship Id="rId132" Type="http://schemas.openxmlformats.org/officeDocument/2006/relationships/slideLayout" Target="../slideLayouts/slideLayout250.xml"/><Relationship Id="rId437" Type="http://schemas.openxmlformats.org/officeDocument/2006/relationships/slideLayout" Target="../slideLayouts/slideLayout555.xml"/><Relationship Id="rId644" Type="http://schemas.openxmlformats.org/officeDocument/2006/relationships/slideLayout" Target="../slideLayouts/slideLayout762.xml"/><Relationship Id="rId283" Type="http://schemas.openxmlformats.org/officeDocument/2006/relationships/slideLayout" Target="../slideLayouts/slideLayout401.xml"/><Relationship Id="rId490" Type="http://schemas.openxmlformats.org/officeDocument/2006/relationships/slideLayout" Target="../slideLayouts/slideLayout608.xml"/><Relationship Id="rId504" Type="http://schemas.openxmlformats.org/officeDocument/2006/relationships/slideLayout" Target="../slideLayouts/slideLayout622.xml"/><Relationship Id="rId78" Type="http://schemas.openxmlformats.org/officeDocument/2006/relationships/slideLayout" Target="../slideLayouts/slideLayout196.xml"/><Relationship Id="rId143" Type="http://schemas.openxmlformats.org/officeDocument/2006/relationships/slideLayout" Target="../slideLayouts/slideLayout261.xml"/><Relationship Id="rId350" Type="http://schemas.openxmlformats.org/officeDocument/2006/relationships/slideLayout" Target="../slideLayouts/slideLayout468.xml"/><Relationship Id="rId588" Type="http://schemas.openxmlformats.org/officeDocument/2006/relationships/slideLayout" Target="../slideLayouts/slideLayout706.xml"/><Relationship Id="rId9" Type="http://schemas.openxmlformats.org/officeDocument/2006/relationships/slideLayout" Target="../slideLayouts/slideLayout127.xml"/><Relationship Id="rId210" Type="http://schemas.openxmlformats.org/officeDocument/2006/relationships/slideLayout" Target="../slideLayouts/slideLayout328.xml"/><Relationship Id="rId448" Type="http://schemas.openxmlformats.org/officeDocument/2006/relationships/slideLayout" Target="../slideLayouts/slideLayout566.xml"/><Relationship Id="rId655" Type="http://schemas.openxmlformats.org/officeDocument/2006/relationships/slideLayout" Target="../slideLayouts/slideLayout773.xml"/><Relationship Id="rId294" Type="http://schemas.openxmlformats.org/officeDocument/2006/relationships/slideLayout" Target="../slideLayouts/slideLayout412.xml"/><Relationship Id="rId308" Type="http://schemas.openxmlformats.org/officeDocument/2006/relationships/slideLayout" Target="../slideLayouts/slideLayout426.xml"/><Relationship Id="rId515" Type="http://schemas.openxmlformats.org/officeDocument/2006/relationships/slideLayout" Target="../slideLayouts/slideLayout633.xml"/><Relationship Id="rId89" Type="http://schemas.openxmlformats.org/officeDocument/2006/relationships/slideLayout" Target="../slideLayouts/slideLayout207.xml"/><Relationship Id="rId154" Type="http://schemas.openxmlformats.org/officeDocument/2006/relationships/slideLayout" Target="../slideLayouts/slideLayout272.xml"/><Relationship Id="rId361" Type="http://schemas.openxmlformats.org/officeDocument/2006/relationships/slideLayout" Target="../slideLayouts/slideLayout479.xml"/><Relationship Id="rId599" Type="http://schemas.openxmlformats.org/officeDocument/2006/relationships/slideLayout" Target="../slideLayouts/slideLayout717.xml"/><Relationship Id="rId459" Type="http://schemas.openxmlformats.org/officeDocument/2006/relationships/slideLayout" Target="../slideLayouts/slideLayout577.xml"/><Relationship Id="rId666" Type="http://schemas.openxmlformats.org/officeDocument/2006/relationships/slideLayout" Target="../slideLayouts/slideLayout784.xml"/><Relationship Id="rId16" Type="http://schemas.openxmlformats.org/officeDocument/2006/relationships/slideLayout" Target="../slideLayouts/slideLayout134.xml"/><Relationship Id="rId221" Type="http://schemas.openxmlformats.org/officeDocument/2006/relationships/slideLayout" Target="../slideLayouts/slideLayout339.xml"/><Relationship Id="rId319" Type="http://schemas.openxmlformats.org/officeDocument/2006/relationships/slideLayout" Target="../slideLayouts/slideLayout437.xml"/><Relationship Id="rId526" Type="http://schemas.openxmlformats.org/officeDocument/2006/relationships/slideLayout" Target="../slideLayouts/slideLayout644.xml"/><Relationship Id="rId165" Type="http://schemas.openxmlformats.org/officeDocument/2006/relationships/slideLayout" Target="../slideLayouts/slideLayout283.xml"/><Relationship Id="rId372" Type="http://schemas.openxmlformats.org/officeDocument/2006/relationships/slideLayout" Target="../slideLayouts/slideLayout490.xml"/><Relationship Id="rId677" Type="http://schemas.openxmlformats.org/officeDocument/2006/relationships/slideLayout" Target="../slideLayouts/slideLayout795.xml"/><Relationship Id="rId232" Type="http://schemas.openxmlformats.org/officeDocument/2006/relationships/slideLayout" Target="../slideLayouts/slideLayout350.xml"/><Relationship Id="rId27" Type="http://schemas.openxmlformats.org/officeDocument/2006/relationships/slideLayout" Target="../slideLayouts/slideLayout145.xml"/><Relationship Id="rId537" Type="http://schemas.openxmlformats.org/officeDocument/2006/relationships/slideLayout" Target="../slideLayouts/slideLayout655.xml"/><Relationship Id="rId80" Type="http://schemas.openxmlformats.org/officeDocument/2006/relationships/slideLayout" Target="../slideLayouts/slideLayout198.xml"/><Relationship Id="rId176" Type="http://schemas.openxmlformats.org/officeDocument/2006/relationships/slideLayout" Target="../slideLayouts/slideLayout294.xml"/><Relationship Id="rId383" Type="http://schemas.openxmlformats.org/officeDocument/2006/relationships/slideLayout" Target="../slideLayouts/slideLayout501.xml"/><Relationship Id="rId590" Type="http://schemas.openxmlformats.org/officeDocument/2006/relationships/slideLayout" Target="../slideLayouts/slideLayout708.xml"/><Relationship Id="rId604" Type="http://schemas.openxmlformats.org/officeDocument/2006/relationships/slideLayout" Target="../slideLayouts/slideLayout722.xml"/><Relationship Id="rId243" Type="http://schemas.openxmlformats.org/officeDocument/2006/relationships/slideLayout" Target="../slideLayouts/slideLayout361.xml"/><Relationship Id="rId450" Type="http://schemas.openxmlformats.org/officeDocument/2006/relationships/slideLayout" Target="../slideLayouts/slideLayout568.xml"/><Relationship Id="rId688" Type="http://schemas.openxmlformats.org/officeDocument/2006/relationships/slideLayout" Target="../slideLayouts/slideLayout806.xml"/><Relationship Id="rId38" Type="http://schemas.openxmlformats.org/officeDocument/2006/relationships/slideLayout" Target="../slideLayouts/slideLayout156.xml"/><Relationship Id="rId103" Type="http://schemas.openxmlformats.org/officeDocument/2006/relationships/slideLayout" Target="../slideLayouts/slideLayout221.xml"/><Relationship Id="rId310" Type="http://schemas.openxmlformats.org/officeDocument/2006/relationships/slideLayout" Target="../slideLayouts/slideLayout428.xml"/><Relationship Id="rId548" Type="http://schemas.openxmlformats.org/officeDocument/2006/relationships/slideLayout" Target="../slideLayouts/slideLayout666.xml"/><Relationship Id="rId91" Type="http://schemas.openxmlformats.org/officeDocument/2006/relationships/slideLayout" Target="../slideLayouts/slideLayout209.xml"/><Relationship Id="rId187" Type="http://schemas.openxmlformats.org/officeDocument/2006/relationships/slideLayout" Target="../slideLayouts/slideLayout305.xml"/><Relationship Id="rId394" Type="http://schemas.openxmlformats.org/officeDocument/2006/relationships/slideLayout" Target="../slideLayouts/slideLayout512.xml"/><Relationship Id="rId408" Type="http://schemas.openxmlformats.org/officeDocument/2006/relationships/slideLayout" Target="../slideLayouts/slideLayout526.xml"/><Relationship Id="rId615" Type="http://schemas.openxmlformats.org/officeDocument/2006/relationships/slideLayout" Target="../slideLayouts/slideLayout733.xml"/><Relationship Id="rId254" Type="http://schemas.openxmlformats.org/officeDocument/2006/relationships/slideLayout" Target="../slideLayouts/slideLayout372.xml"/><Relationship Id="rId699" Type="http://schemas.openxmlformats.org/officeDocument/2006/relationships/image" Target="../media/image1.jpeg"/><Relationship Id="rId49" Type="http://schemas.openxmlformats.org/officeDocument/2006/relationships/slideLayout" Target="../slideLayouts/slideLayout167.xml"/><Relationship Id="rId114" Type="http://schemas.openxmlformats.org/officeDocument/2006/relationships/slideLayout" Target="../slideLayouts/slideLayout232.xml"/><Relationship Id="rId461" Type="http://schemas.openxmlformats.org/officeDocument/2006/relationships/slideLayout" Target="../slideLayouts/slideLayout579.xml"/><Relationship Id="rId559" Type="http://schemas.openxmlformats.org/officeDocument/2006/relationships/slideLayout" Target="../slideLayouts/slideLayout677.xml"/><Relationship Id="rId198" Type="http://schemas.openxmlformats.org/officeDocument/2006/relationships/slideLayout" Target="../slideLayouts/slideLayout316.xml"/><Relationship Id="rId321" Type="http://schemas.openxmlformats.org/officeDocument/2006/relationships/slideLayout" Target="../slideLayouts/slideLayout439.xml"/><Relationship Id="rId419" Type="http://schemas.openxmlformats.org/officeDocument/2006/relationships/slideLayout" Target="../slideLayouts/slideLayout537.xml"/><Relationship Id="rId626" Type="http://schemas.openxmlformats.org/officeDocument/2006/relationships/slideLayout" Target="../slideLayouts/slideLayout744.xml"/></Relationships>
</file>

<file path=ppt/slideMasters/_rels/slideMaster130.xml.rels><?xml version="1.0" encoding="UTF-8" standalone="yes"?>
<Relationships xmlns="http://schemas.openxmlformats.org/package/2006/relationships"><Relationship Id="rId8" Type="http://schemas.openxmlformats.org/officeDocument/2006/relationships/slideLayout" Target="../slideLayouts/slideLayout2732.xml"/><Relationship Id="rId3" Type="http://schemas.openxmlformats.org/officeDocument/2006/relationships/slideLayout" Target="../slideLayouts/slideLayout2727.xml"/><Relationship Id="rId7" Type="http://schemas.openxmlformats.org/officeDocument/2006/relationships/slideLayout" Target="../slideLayouts/slideLayout2731.xml"/><Relationship Id="rId12" Type="http://schemas.openxmlformats.org/officeDocument/2006/relationships/theme" Target="../theme/theme130.xml"/><Relationship Id="rId2" Type="http://schemas.openxmlformats.org/officeDocument/2006/relationships/slideLayout" Target="../slideLayouts/slideLayout2726.xml"/><Relationship Id="rId1" Type="http://schemas.openxmlformats.org/officeDocument/2006/relationships/slideLayout" Target="../slideLayouts/slideLayout2725.xml"/><Relationship Id="rId6" Type="http://schemas.openxmlformats.org/officeDocument/2006/relationships/slideLayout" Target="../slideLayouts/slideLayout2730.xml"/><Relationship Id="rId11" Type="http://schemas.openxmlformats.org/officeDocument/2006/relationships/slideLayout" Target="../slideLayouts/slideLayout2735.xml"/><Relationship Id="rId5" Type="http://schemas.openxmlformats.org/officeDocument/2006/relationships/slideLayout" Target="../slideLayouts/slideLayout2729.xml"/><Relationship Id="rId10" Type="http://schemas.openxmlformats.org/officeDocument/2006/relationships/slideLayout" Target="../slideLayouts/slideLayout2734.xml"/><Relationship Id="rId4" Type="http://schemas.openxmlformats.org/officeDocument/2006/relationships/slideLayout" Target="../slideLayouts/slideLayout2728.xml"/><Relationship Id="rId9" Type="http://schemas.openxmlformats.org/officeDocument/2006/relationships/slideLayout" Target="../slideLayouts/slideLayout2733.xml"/></Relationships>
</file>

<file path=ppt/slideMasters/_rels/slideMaster131.xml.rels><?xml version="1.0" encoding="UTF-8" standalone="yes"?>
<Relationships xmlns="http://schemas.openxmlformats.org/package/2006/relationships"><Relationship Id="rId8" Type="http://schemas.openxmlformats.org/officeDocument/2006/relationships/slideLayout" Target="../slideLayouts/slideLayout2743.xml"/><Relationship Id="rId13" Type="http://schemas.openxmlformats.org/officeDocument/2006/relationships/image" Target="../media/image22.jpeg"/><Relationship Id="rId3" Type="http://schemas.openxmlformats.org/officeDocument/2006/relationships/slideLayout" Target="../slideLayouts/slideLayout2738.xml"/><Relationship Id="rId7" Type="http://schemas.openxmlformats.org/officeDocument/2006/relationships/slideLayout" Target="../slideLayouts/slideLayout2742.xml"/><Relationship Id="rId12" Type="http://schemas.openxmlformats.org/officeDocument/2006/relationships/theme" Target="../theme/theme131.xml"/><Relationship Id="rId2" Type="http://schemas.openxmlformats.org/officeDocument/2006/relationships/slideLayout" Target="../slideLayouts/slideLayout2737.xml"/><Relationship Id="rId1" Type="http://schemas.openxmlformats.org/officeDocument/2006/relationships/slideLayout" Target="../slideLayouts/slideLayout2736.xml"/><Relationship Id="rId6" Type="http://schemas.openxmlformats.org/officeDocument/2006/relationships/slideLayout" Target="../slideLayouts/slideLayout2741.xml"/><Relationship Id="rId11" Type="http://schemas.openxmlformats.org/officeDocument/2006/relationships/slideLayout" Target="../slideLayouts/slideLayout2746.xml"/><Relationship Id="rId5" Type="http://schemas.openxmlformats.org/officeDocument/2006/relationships/slideLayout" Target="../slideLayouts/slideLayout2740.xml"/><Relationship Id="rId10" Type="http://schemas.openxmlformats.org/officeDocument/2006/relationships/slideLayout" Target="../slideLayouts/slideLayout2745.xml"/><Relationship Id="rId4" Type="http://schemas.openxmlformats.org/officeDocument/2006/relationships/slideLayout" Target="../slideLayouts/slideLayout2739.xml"/><Relationship Id="rId9" Type="http://schemas.openxmlformats.org/officeDocument/2006/relationships/slideLayout" Target="../slideLayouts/slideLayout2744.xml"/></Relationships>
</file>

<file path=ppt/slideMasters/_rels/slideMaster132.xml.rels><?xml version="1.0" encoding="UTF-8" standalone="yes"?>
<Relationships xmlns="http://schemas.openxmlformats.org/package/2006/relationships"><Relationship Id="rId8" Type="http://schemas.openxmlformats.org/officeDocument/2006/relationships/slideLayout" Target="../slideLayouts/slideLayout2754.xml"/><Relationship Id="rId3" Type="http://schemas.openxmlformats.org/officeDocument/2006/relationships/slideLayout" Target="../slideLayouts/slideLayout2749.xml"/><Relationship Id="rId7" Type="http://schemas.openxmlformats.org/officeDocument/2006/relationships/slideLayout" Target="../slideLayouts/slideLayout2753.xml"/><Relationship Id="rId12" Type="http://schemas.openxmlformats.org/officeDocument/2006/relationships/theme" Target="../theme/theme132.xml"/><Relationship Id="rId2" Type="http://schemas.openxmlformats.org/officeDocument/2006/relationships/slideLayout" Target="../slideLayouts/slideLayout2748.xml"/><Relationship Id="rId1" Type="http://schemas.openxmlformats.org/officeDocument/2006/relationships/slideLayout" Target="../slideLayouts/slideLayout2747.xml"/><Relationship Id="rId6" Type="http://schemas.openxmlformats.org/officeDocument/2006/relationships/slideLayout" Target="../slideLayouts/slideLayout2752.xml"/><Relationship Id="rId11" Type="http://schemas.openxmlformats.org/officeDocument/2006/relationships/slideLayout" Target="../slideLayouts/slideLayout2757.xml"/><Relationship Id="rId5" Type="http://schemas.openxmlformats.org/officeDocument/2006/relationships/slideLayout" Target="../slideLayouts/slideLayout2751.xml"/><Relationship Id="rId10" Type="http://schemas.openxmlformats.org/officeDocument/2006/relationships/slideLayout" Target="../slideLayouts/slideLayout2756.xml"/><Relationship Id="rId4" Type="http://schemas.openxmlformats.org/officeDocument/2006/relationships/slideLayout" Target="../slideLayouts/slideLayout2750.xml"/><Relationship Id="rId9" Type="http://schemas.openxmlformats.org/officeDocument/2006/relationships/slideLayout" Target="../slideLayouts/slideLayout2755.xml"/></Relationships>
</file>

<file path=ppt/slideMasters/_rels/slideMaster133.xml.rels><?xml version="1.0" encoding="UTF-8" standalone="yes"?>
<Relationships xmlns="http://schemas.openxmlformats.org/package/2006/relationships"><Relationship Id="rId8" Type="http://schemas.openxmlformats.org/officeDocument/2006/relationships/slideLayout" Target="../slideLayouts/slideLayout2765.xml"/><Relationship Id="rId13" Type="http://schemas.openxmlformats.org/officeDocument/2006/relationships/slideLayout" Target="../slideLayouts/slideLayout2770.xml"/><Relationship Id="rId3" Type="http://schemas.openxmlformats.org/officeDocument/2006/relationships/slideLayout" Target="../slideLayouts/slideLayout2760.xml"/><Relationship Id="rId7" Type="http://schemas.openxmlformats.org/officeDocument/2006/relationships/slideLayout" Target="../slideLayouts/slideLayout2764.xml"/><Relationship Id="rId12" Type="http://schemas.openxmlformats.org/officeDocument/2006/relationships/slideLayout" Target="../slideLayouts/slideLayout2769.xml"/><Relationship Id="rId2" Type="http://schemas.openxmlformats.org/officeDocument/2006/relationships/slideLayout" Target="../slideLayouts/slideLayout2759.xml"/><Relationship Id="rId1" Type="http://schemas.openxmlformats.org/officeDocument/2006/relationships/slideLayout" Target="../slideLayouts/slideLayout2758.xml"/><Relationship Id="rId6" Type="http://schemas.openxmlformats.org/officeDocument/2006/relationships/slideLayout" Target="../slideLayouts/slideLayout2763.xml"/><Relationship Id="rId11" Type="http://schemas.openxmlformats.org/officeDocument/2006/relationships/slideLayout" Target="../slideLayouts/slideLayout2768.xml"/><Relationship Id="rId5" Type="http://schemas.openxmlformats.org/officeDocument/2006/relationships/slideLayout" Target="../slideLayouts/slideLayout2762.xml"/><Relationship Id="rId15" Type="http://schemas.openxmlformats.org/officeDocument/2006/relationships/theme" Target="../theme/theme133.xml"/><Relationship Id="rId10" Type="http://schemas.openxmlformats.org/officeDocument/2006/relationships/slideLayout" Target="../slideLayouts/slideLayout2767.xml"/><Relationship Id="rId4" Type="http://schemas.openxmlformats.org/officeDocument/2006/relationships/slideLayout" Target="../slideLayouts/slideLayout2761.xml"/><Relationship Id="rId9" Type="http://schemas.openxmlformats.org/officeDocument/2006/relationships/slideLayout" Target="../slideLayouts/slideLayout2766.xml"/><Relationship Id="rId14" Type="http://schemas.openxmlformats.org/officeDocument/2006/relationships/slideLayout" Target="../slideLayouts/slideLayout2771.xml"/></Relationships>
</file>

<file path=ppt/slideMasters/_rels/slideMaster134.xml.rels><?xml version="1.0" encoding="UTF-8" standalone="yes"?>
<Relationships xmlns="http://schemas.openxmlformats.org/package/2006/relationships"><Relationship Id="rId8" Type="http://schemas.openxmlformats.org/officeDocument/2006/relationships/slideLayout" Target="../slideLayouts/slideLayout2779.xml"/><Relationship Id="rId3" Type="http://schemas.openxmlformats.org/officeDocument/2006/relationships/slideLayout" Target="../slideLayouts/slideLayout2774.xml"/><Relationship Id="rId7" Type="http://schemas.openxmlformats.org/officeDocument/2006/relationships/slideLayout" Target="../slideLayouts/slideLayout2778.xml"/><Relationship Id="rId12" Type="http://schemas.openxmlformats.org/officeDocument/2006/relationships/theme" Target="../theme/theme134.xml"/><Relationship Id="rId2" Type="http://schemas.openxmlformats.org/officeDocument/2006/relationships/slideLayout" Target="../slideLayouts/slideLayout2773.xml"/><Relationship Id="rId1" Type="http://schemas.openxmlformats.org/officeDocument/2006/relationships/slideLayout" Target="../slideLayouts/slideLayout2772.xml"/><Relationship Id="rId6" Type="http://schemas.openxmlformats.org/officeDocument/2006/relationships/slideLayout" Target="../slideLayouts/slideLayout2777.xml"/><Relationship Id="rId11" Type="http://schemas.openxmlformats.org/officeDocument/2006/relationships/slideLayout" Target="../slideLayouts/slideLayout2782.xml"/><Relationship Id="rId5" Type="http://schemas.openxmlformats.org/officeDocument/2006/relationships/slideLayout" Target="../slideLayouts/slideLayout2776.xml"/><Relationship Id="rId10" Type="http://schemas.openxmlformats.org/officeDocument/2006/relationships/slideLayout" Target="../slideLayouts/slideLayout2781.xml"/><Relationship Id="rId4" Type="http://schemas.openxmlformats.org/officeDocument/2006/relationships/slideLayout" Target="../slideLayouts/slideLayout2775.xml"/><Relationship Id="rId9" Type="http://schemas.openxmlformats.org/officeDocument/2006/relationships/slideLayout" Target="../slideLayouts/slideLayout2780.xml"/></Relationships>
</file>

<file path=ppt/slideMasters/_rels/slideMaster135.xml.rels><?xml version="1.0" encoding="UTF-8" standalone="yes"?>
<Relationships xmlns="http://schemas.openxmlformats.org/package/2006/relationships"><Relationship Id="rId2" Type="http://schemas.openxmlformats.org/officeDocument/2006/relationships/theme" Target="../theme/theme135.xml"/><Relationship Id="rId1" Type="http://schemas.openxmlformats.org/officeDocument/2006/relationships/slideLayout" Target="../slideLayouts/slideLayout2783.xml"/></Relationships>
</file>

<file path=ppt/slideMasters/_rels/slideMaster136.xml.rels><?xml version="1.0" encoding="UTF-8" standalone="yes"?>
<Relationships xmlns="http://schemas.openxmlformats.org/package/2006/relationships"><Relationship Id="rId8" Type="http://schemas.openxmlformats.org/officeDocument/2006/relationships/slideLayout" Target="../slideLayouts/slideLayout2791.xml"/><Relationship Id="rId13" Type="http://schemas.openxmlformats.org/officeDocument/2006/relationships/slideLayout" Target="../slideLayouts/slideLayout2796.xml"/><Relationship Id="rId3" Type="http://schemas.openxmlformats.org/officeDocument/2006/relationships/slideLayout" Target="../slideLayouts/slideLayout2786.xml"/><Relationship Id="rId7" Type="http://schemas.openxmlformats.org/officeDocument/2006/relationships/slideLayout" Target="../slideLayouts/slideLayout2790.xml"/><Relationship Id="rId12" Type="http://schemas.openxmlformats.org/officeDocument/2006/relationships/slideLayout" Target="../slideLayouts/slideLayout2795.xml"/><Relationship Id="rId2" Type="http://schemas.openxmlformats.org/officeDocument/2006/relationships/slideLayout" Target="../slideLayouts/slideLayout2785.xml"/><Relationship Id="rId1" Type="http://schemas.openxmlformats.org/officeDocument/2006/relationships/slideLayout" Target="../slideLayouts/slideLayout2784.xml"/><Relationship Id="rId6" Type="http://schemas.openxmlformats.org/officeDocument/2006/relationships/slideLayout" Target="../slideLayouts/slideLayout2789.xml"/><Relationship Id="rId11" Type="http://schemas.openxmlformats.org/officeDocument/2006/relationships/slideLayout" Target="../slideLayouts/slideLayout2794.xml"/><Relationship Id="rId5" Type="http://schemas.openxmlformats.org/officeDocument/2006/relationships/slideLayout" Target="../slideLayouts/slideLayout2788.xml"/><Relationship Id="rId10" Type="http://schemas.openxmlformats.org/officeDocument/2006/relationships/slideLayout" Target="../slideLayouts/slideLayout2793.xml"/><Relationship Id="rId4" Type="http://schemas.openxmlformats.org/officeDocument/2006/relationships/slideLayout" Target="../slideLayouts/slideLayout2787.xml"/><Relationship Id="rId9" Type="http://schemas.openxmlformats.org/officeDocument/2006/relationships/slideLayout" Target="../slideLayouts/slideLayout2792.xml"/><Relationship Id="rId14" Type="http://schemas.openxmlformats.org/officeDocument/2006/relationships/theme" Target="../theme/theme136.xml"/></Relationships>
</file>

<file path=ppt/slideMasters/_rels/slideMaster137.xml.rels><?xml version="1.0" encoding="UTF-8" standalone="yes"?>
<Relationships xmlns="http://schemas.openxmlformats.org/package/2006/relationships"><Relationship Id="rId8" Type="http://schemas.openxmlformats.org/officeDocument/2006/relationships/slideLayout" Target="../slideLayouts/slideLayout2804.xml"/><Relationship Id="rId3" Type="http://schemas.openxmlformats.org/officeDocument/2006/relationships/slideLayout" Target="../slideLayouts/slideLayout2799.xml"/><Relationship Id="rId7" Type="http://schemas.openxmlformats.org/officeDocument/2006/relationships/slideLayout" Target="../slideLayouts/slideLayout2803.xml"/><Relationship Id="rId12" Type="http://schemas.openxmlformats.org/officeDocument/2006/relationships/theme" Target="../theme/theme137.xml"/><Relationship Id="rId2" Type="http://schemas.openxmlformats.org/officeDocument/2006/relationships/slideLayout" Target="../slideLayouts/slideLayout2798.xml"/><Relationship Id="rId1" Type="http://schemas.openxmlformats.org/officeDocument/2006/relationships/slideLayout" Target="../slideLayouts/slideLayout2797.xml"/><Relationship Id="rId6" Type="http://schemas.openxmlformats.org/officeDocument/2006/relationships/slideLayout" Target="../slideLayouts/slideLayout2802.xml"/><Relationship Id="rId11" Type="http://schemas.openxmlformats.org/officeDocument/2006/relationships/slideLayout" Target="../slideLayouts/slideLayout2807.xml"/><Relationship Id="rId5" Type="http://schemas.openxmlformats.org/officeDocument/2006/relationships/slideLayout" Target="../slideLayouts/slideLayout2801.xml"/><Relationship Id="rId10" Type="http://schemas.openxmlformats.org/officeDocument/2006/relationships/slideLayout" Target="../slideLayouts/slideLayout2806.xml"/><Relationship Id="rId4" Type="http://schemas.openxmlformats.org/officeDocument/2006/relationships/slideLayout" Target="../slideLayouts/slideLayout2800.xml"/><Relationship Id="rId9" Type="http://schemas.openxmlformats.org/officeDocument/2006/relationships/slideLayout" Target="../slideLayouts/slideLayout2805.xml"/></Relationships>
</file>

<file path=ppt/slideMasters/_rels/slideMaster138.xml.rels><?xml version="1.0" encoding="UTF-8" standalone="yes"?>
<Relationships xmlns="http://schemas.openxmlformats.org/package/2006/relationships"><Relationship Id="rId8" Type="http://schemas.openxmlformats.org/officeDocument/2006/relationships/slideLayout" Target="../slideLayouts/slideLayout2815.xml"/><Relationship Id="rId3" Type="http://schemas.openxmlformats.org/officeDocument/2006/relationships/slideLayout" Target="../slideLayouts/slideLayout2810.xml"/><Relationship Id="rId7" Type="http://schemas.openxmlformats.org/officeDocument/2006/relationships/slideLayout" Target="../slideLayouts/slideLayout2814.xml"/><Relationship Id="rId12" Type="http://schemas.openxmlformats.org/officeDocument/2006/relationships/theme" Target="../theme/theme138.xml"/><Relationship Id="rId2" Type="http://schemas.openxmlformats.org/officeDocument/2006/relationships/slideLayout" Target="../slideLayouts/slideLayout2809.xml"/><Relationship Id="rId1" Type="http://schemas.openxmlformats.org/officeDocument/2006/relationships/slideLayout" Target="../slideLayouts/slideLayout2808.xml"/><Relationship Id="rId6" Type="http://schemas.openxmlformats.org/officeDocument/2006/relationships/slideLayout" Target="../slideLayouts/slideLayout2813.xml"/><Relationship Id="rId11" Type="http://schemas.openxmlformats.org/officeDocument/2006/relationships/slideLayout" Target="../slideLayouts/slideLayout2818.xml"/><Relationship Id="rId5" Type="http://schemas.openxmlformats.org/officeDocument/2006/relationships/slideLayout" Target="../slideLayouts/slideLayout2812.xml"/><Relationship Id="rId10" Type="http://schemas.openxmlformats.org/officeDocument/2006/relationships/slideLayout" Target="../slideLayouts/slideLayout2817.xml"/><Relationship Id="rId4" Type="http://schemas.openxmlformats.org/officeDocument/2006/relationships/slideLayout" Target="../slideLayouts/slideLayout2811.xml"/><Relationship Id="rId9" Type="http://schemas.openxmlformats.org/officeDocument/2006/relationships/slideLayout" Target="../slideLayouts/slideLayout2816.xml"/></Relationships>
</file>

<file path=ppt/slideMasters/_rels/slideMaster139.xml.rels><?xml version="1.0" encoding="UTF-8" standalone="yes"?>
<Relationships xmlns="http://schemas.openxmlformats.org/package/2006/relationships"><Relationship Id="rId8" Type="http://schemas.openxmlformats.org/officeDocument/2006/relationships/slideLayout" Target="../slideLayouts/slideLayout2826.xml"/><Relationship Id="rId3" Type="http://schemas.openxmlformats.org/officeDocument/2006/relationships/slideLayout" Target="../slideLayouts/slideLayout2821.xml"/><Relationship Id="rId7" Type="http://schemas.openxmlformats.org/officeDocument/2006/relationships/slideLayout" Target="../slideLayouts/slideLayout2825.xml"/><Relationship Id="rId12" Type="http://schemas.openxmlformats.org/officeDocument/2006/relationships/theme" Target="../theme/theme139.xml"/><Relationship Id="rId2" Type="http://schemas.openxmlformats.org/officeDocument/2006/relationships/slideLayout" Target="../slideLayouts/slideLayout2820.xml"/><Relationship Id="rId1" Type="http://schemas.openxmlformats.org/officeDocument/2006/relationships/slideLayout" Target="../slideLayouts/slideLayout2819.xml"/><Relationship Id="rId6" Type="http://schemas.openxmlformats.org/officeDocument/2006/relationships/slideLayout" Target="../slideLayouts/slideLayout2824.xml"/><Relationship Id="rId11" Type="http://schemas.openxmlformats.org/officeDocument/2006/relationships/slideLayout" Target="../slideLayouts/slideLayout2829.xml"/><Relationship Id="rId5" Type="http://schemas.openxmlformats.org/officeDocument/2006/relationships/slideLayout" Target="../slideLayouts/slideLayout2823.xml"/><Relationship Id="rId10" Type="http://schemas.openxmlformats.org/officeDocument/2006/relationships/slideLayout" Target="../slideLayouts/slideLayout2828.xml"/><Relationship Id="rId4" Type="http://schemas.openxmlformats.org/officeDocument/2006/relationships/slideLayout" Target="../slideLayouts/slideLayout2822.xml"/><Relationship Id="rId9" Type="http://schemas.openxmlformats.org/officeDocument/2006/relationships/slideLayout" Target="../slideLayouts/slideLayout2827.xml"/></Relationships>
</file>

<file path=ppt/slideMasters/_rels/slideMaster14.xml.rels><?xml version="1.0" encoding="UTF-8" standalone="yes"?>
<Relationships xmlns="http://schemas.openxmlformats.org/package/2006/relationships"><Relationship Id="rId8" Type="http://schemas.openxmlformats.org/officeDocument/2006/relationships/slideLayout" Target="../slideLayouts/slideLayout823.xml"/><Relationship Id="rId13" Type="http://schemas.openxmlformats.org/officeDocument/2006/relationships/slideLayout" Target="../slideLayouts/slideLayout828.xml"/><Relationship Id="rId3" Type="http://schemas.openxmlformats.org/officeDocument/2006/relationships/slideLayout" Target="../slideLayouts/slideLayout818.xml"/><Relationship Id="rId7" Type="http://schemas.openxmlformats.org/officeDocument/2006/relationships/slideLayout" Target="../slideLayouts/slideLayout822.xml"/><Relationship Id="rId12" Type="http://schemas.openxmlformats.org/officeDocument/2006/relationships/slideLayout" Target="../slideLayouts/slideLayout827.xml"/><Relationship Id="rId2" Type="http://schemas.openxmlformats.org/officeDocument/2006/relationships/slideLayout" Target="../slideLayouts/slideLayout817.xml"/><Relationship Id="rId1" Type="http://schemas.openxmlformats.org/officeDocument/2006/relationships/slideLayout" Target="../slideLayouts/slideLayout816.xml"/><Relationship Id="rId6" Type="http://schemas.openxmlformats.org/officeDocument/2006/relationships/slideLayout" Target="../slideLayouts/slideLayout821.xml"/><Relationship Id="rId11" Type="http://schemas.openxmlformats.org/officeDocument/2006/relationships/slideLayout" Target="../slideLayouts/slideLayout826.xml"/><Relationship Id="rId5" Type="http://schemas.openxmlformats.org/officeDocument/2006/relationships/slideLayout" Target="../slideLayouts/slideLayout820.xml"/><Relationship Id="rId10" Type="http://schemas.openxmlformats.org/officeDocument/2006/relationships/slideLayout" Target="../slideLayouts/slideLayout825.xml"/><Relationship Id="rId4" Type="http://schemas.openxmlformats.org/officeDocument/2006/relationships/slideLayout" Target="../slideLayouts/slideLayout819.xml"/><Relationship Id="rId9" Type="http://schemas.openxmlformats.org/officeDocument/2006/relationships/slideLayout" Target="../slideLayouts/slideLayout824.xml"/><Relationship Id="rId14" Type="http://schemas.openxmlformats.org/officeDocument/2006/relationships/theme" Target="../theme/theme14.xml"/></Relationships>
</file>

<file path=ppt/slideMasters/_rels/slideMaster15.xml.rels><?xml version="1.0" encoding="UTF-8" standalone="yes"?>
<Relationships xmlns="http://schemas.openxmlformats.org/package/2006/relationships"><Relationship Id="rId8" Type="http://schemas.openxmlformats.org/officeDocument/2006/relationships/slideLayout" Target="../slideLayouts/slideLayout836.xml"/><Relationship Id="rId13" Type="http://schemas.openxmlformats.org/officeDocument/2006/relationships/slideLayout" Target="../slideLayouts/slideLayout841.xml"/><Relationship Id="rId3" Type="http://schemas.openxmlformats.org/officeDocument/2006/relationships/slideLayout" Target="../slideLayouts/slideLayout831.xml"/><Relationship Id="rId7" Type="http://schemas.openxmlformats.org/officeDocument/2006/relationships/slideLayout" Target="../slideLayouts/slideLayout835.xml"/><Relationship Id="rId12" Type="http://schemas.openxmlformats.org/officeDocument/2006/relationships/slideLayout" Target="../slideLayouts/slideLayout840.xml"/><Relationship Id="rId2" Type="http://schemas.openxmlformats.org/officeDocument/2006/relationships/slideLayout" Target="../slideLayouts/slideLayout830.xml"/><Relationship Id="rId1" Type="http://schemas.openxmlformats.org/officeDocument/2006/relationships/slideLayout" Target="../slideLayouts/slideLayout829.xml"/><Relationship Id="rId6" Type="http://schemas.openxmlformats.org/officeDocument/2006/relationships/slideLayout" Target="../slideLayouts/slideLayout834.xml"/><Relationship Id="rId11" Type="http://schemas.openxmlformats.org/officeDocument/2006/relationships/slideLayout" Target="../slideLayouts/slideLayout839.xml"/><Relationship Id="rId5" Type="http://schemas.openxmlformats.org/officeDocument/2006/relationships/slideLayout" Target="../slideLayouts/slideLayout833.xml"/><Relationship Id="rId15" Type="http://schemas.openxmlformats.org/officeDocument/2006/relationships/theme" Target="../theme/theme15.xml"/><Relationship Id="rId10" Type="http://schemas.openxmlformats.org/officeDocument/2006/relationships/slideLayout" Target="../slideLayouts/slideLayout838.xml"/><Relationship Id="rId4" Type="http://schemas.openxmlformats.org/officeDocument/2006/relationships/slideLayout" Target="../slideLayouts/slideLayout832.xml"/><Relationship Id="rId9" Type="http://schemas.openxmlformats.org/officeDocument/2006/relationships/slideLayout" Target="../slideLayouts/slideLayout837.xml"/><Relationship Id="rId14" Type="http://schemas.openxmlformats.org/officeDocument/2006/relationships/slideLayout" Target="../slideLayouts/slideLayout842.xml"/></Relationships>
</file>

<file path=ppt/slideMasters/_rels/slideMaster16.xml.rels><?xml version="1.0" encoding="UTF-8" standalone="yes"?>
<Relationships xmlns="http://schemas.openxmlformats.org/package/2006/relationships"><Relationship Id="rId8" Type="http://schemas.openxmlformats.org/officeDocument/2006/relationships/slideLayout" Target="../slideLayouts/slideLayout850.xml"/><Relationship Id="rId3" Type="http://schemas.openxmlformats.org/officeDocument/2006/relationships/slideLayout" Target="../slideLayouts/slideLayout845.xml"/><Relationship Id="rId7" Type="http://schemas.openxmlformats.org/officeDocument/2006/relationships/slideLayout" Target="../slideLayouts/slideLayout849.xml"/><Relationship Id="rId12" Type="http://schemas.openxmlformats.org/officeDocument/2006/relationships/theme" Target="../theme/theme16.xml"/><Relationship Id="rId2" Type="http://schemas.openxmlformats.org/officeDocument/2006/relationships/slideLayout" Target="../slideLayouts/slideLayout844.xml"/><Relationship Id="rId1" Type="http://schemas.openxmlformats.org/officeDocument/2006/relationships/slideLayout" Target="../slideLayouts/slideLayout843.xml"/><Relationship Id="rId6" Type="http://schemas.openxmlformats.org/officeDocument/2006/relationships/slideLayout" Target="../slideLayouts/slideLayout848.xml"/><Relationship Id="rId11" Type="http://schemas.openxmlformats.org/officeDocument/2006/relationships/slideLayout" Target="../slideLayouts/slideLayout853.xml"/><Relationship Id="rId5" Type="http://schemas.openxmlformats.org/officeDocument/2006/relationships/slideLayout" Target="../slideLayouts/slideLayout847.xml"/><Relationship Id="rId10" Type="http://schemas.openxmlformats.org/officeDocument/2006/relationships/slideLayout" Target="../slideLayouts/slideLayout852.xml"/><Relationship Id="rId4" Type="http://schemas.openxmlformats.org/officeDocument/2006/relationships/slideLayout" Target="../slideLayouts/slideLayout846.xml"/><Relationship Id="rId9" Type="http://schemas.openxmlformats.org/officeDocument/2006/relationships/slideLayout" Target="../slideLayouts/slideLayout851.xml"/></Relationships>
</file>

<file path=ppt/slideMasters/_rels/slideMaster17.xml.rels><?xml version="1.0" encoding="UTF-8" standalone="yes"?>
<Relationships xmlns="http://schemas.openxmlformats.org/package/2006/relationships"><Relationship Id="rId8" Type="http://schemas.openxmlformats.org/officeDocument/2006/relationships/slideLayout" Target="../slideLayouts/slideLayout861.xml"/><Relationship Id="rId13" Type="http://schemas.openxmlformats.org/officeDocument/2006/relationships/slideLayout" Target="../slideLayouts/slideLayout866.xml"/><Relationship Id="rId3" Type="http://schemas.openxmlformats.org/officeDocument/2006/relationships/slideLayout" Target="../slideLayouts/slideLayout856.xml"/><Relationship Id="rId7" Type="http://schemas.openxmlformats.org/officeDocument/2006/relationships/slideLayout" Target="../slideLayouts/slideLayout860.xml"/><Relationship Id="rId12" Type="http://schemas.openxmlformats.org/officeDocument/2006/relationships/slideLayout" Target="../slideLayouts/slideLayout865.xml"/><Relationship Id="rId2" Type="http://schemas.openxmlformats.org/officeDocument/2006/relationships/slideLayout" Target="../slideLayouts/slideLayout855.xml"/><Relationship Id="rId1" Type="http://schemas.openxmlformats.org/officeDocument/2006/relationships/slideLayout" Target="../slideLayouts/slideLayout854.xml"/><Relationship Id="rId6" Type="http://schemas.openxmlformats.org/officeDocument/2006/relationships/slideLayout" Target="../slideLayouts/slideLayout859.xml"/><Relationship Id="rId11" Type="http://schemas.openxmlformats.org/officeDocument/2006/relationships/slideLayout" Target="../slideLayouts/slideLayout864.xml"/><Relationship Id="rId5" Type="http://schemas.openxmlformats.org/officeDocument/2006/relationships/slideLayout" Target="../slideLayouts/slideLayout858.xml"/><Relationship Id="rId10" Type="http://schemas.openxmlformats.org/officeDocument/2006/relationships/slideLayout" Target="../slideLayouts/slideLayout863.xml"/><Relationship Id="rId4" Type="http://schemas.openxmlformats.org/officeDocument/2006/relationships/slideLayout" Target="../slideLayouts/slideLayout857.xml"/><Relationship Id="rId9" Type="http://schemas.openxmlformats.org/officeDocument/2006/relationships/slideLayout" Target="../slideLayouts/slideLayout862.xml"/><Relationship Id="rId14" Type="http://schemas.openxmlformats.org/officeDocument/2006/relationships/theme" Target="../theme/theme17.xml"/></Relationships>
</file>

<file path=ppt/slideMasters/_rels/slideMaster18.xml.rels><?xml version="1.0" encoding="UTF-8" standalone="yes"?>
<Relationships xmlns="http://schemas.openxmlformats.org/package/2006/relationships"><Relationship Id="rId8" Type="http://schemas.openxmlformats.org/officeDocument/2006/relationships/slideLayout" Target="../slideLayouts/slideLayout874.xml"/><Relationship Id="rId13" Type="http://schemas.openxmlformats.org/officeDocument/2006/relationships/image" Target="../media/image26.png"/><Relationship Id="rId3" Type="http://schemas.openxmlformats.org/officeDocument/2006/relationships/slideLayout" Target="../slideLayouts/slideLayout869.xml"/><Relationship Id="rId7" Type="http://schemas.openxmlformats.org/officeDocument/2006/relationships/slideLayout" Target="../slideLayouts/slideLayout873.xml"/><Relationship Id="rId12" Type="http://schemas.openxmlformats.org/officeDocument/2006/relationships/theme" Target="../theme/theme18.xml"/><Relationship Id="rId2" Type="http://schemas.openxmlformats.org/officeDocument/2006/relationships/slideLayout" Target="../slideLayouts/slideLayout868.xml"/><Relationship Id="rId1" Type="http://schemas.openxmlformats.org/officeDocument/2006/relationships/slideLayout" Target="../slideLayouts/slideLayout867.xml"/><Relationship Id="rId6" Type="http://schemas.openxmlformats.org/officeDocument/2006/relationships/slideLayout" Target="../slideLayouts/slideLayout872.xml"/><Relationship Id="rId11" Type="http://schemas.openxmlformats.org/officeDocument/2006/relationships/slideLayout" Target="../slideLayouts/slideLayout877.xml"/><Relationship Id="rId5" Type="http://schemas.openxmlformats.org/officeDocument/2006/relationships/slideLayout" Target="../slideLayouts/slideLayout871.xml"/><Relationship Id="rId10" Type="http://schemas.openxmlformats.org/officeDocument/2006/relationships/slideLayout" Target="../slideLayouts/slideLayout876.xml"/><Relationship Id="rId4" Type="http://schemas.openxmlformats.org/officeDocument/2006/relationships/slideLayout" Target="../slideLayouts/slideLayout870.xml"/><Relationship Id="rId9" Type="http://schemas.openxmlformats.org/officeDocument/2006/relationships/slideLayout" Target="../slideLayouts/slideLayout875.xml"/></Relationships>
</file>

<file path=ppt/slideMasters/_rels/slideMaster19.xml.rels><?xml version="1.0" encoding="UTF-8" standalone="yes"?>
<Relationships xmlns="http://schemas.openxmlformats.org/package/2006/relationships"><Relationship Id="rId8" Type="http://schemas.openxmlformats.org/officeDocument/2006/relationships/slideLayout" Target="../slideLayouts/slideLayout885.xml"/><Relationship Id="rId3" Type="http://schemas.openxmlformats.org/officeDocument/2006/relationships/slideLayout" Target="../slideLayouts/slideLayout880.xml"/><Relationship Id="rId7" Type="http://schemas.openxmlformats.org/officeDocument/2006/relationships/slideLayout" Target="../slideLayouts/slideLayout884.xml"/><Relationship Id="rId12" Type="http://schemas.openxmlformats.org/officeDocument/2006/relationships/theme" Target="../theme/theme19.xml"/><Relationship Id="rId2" Type="http://schemas.openxmlformats.org/officeDocument/2006/relationships/slideLayout" Target="../slideLayouts/slideLayout879.xml"/><Relationship Id="rId1" Type="http://schemas.openxmlformats.org/officeDocument/2006/relationships/slideLayout" Target="../slideLayouts/slideLayout878.xml"/><Relationship Id="rId6" Type="http://schemas.openxmlformats.org/officeDocument/2006/relationships/slideLayout" Target="../slideLayouts/slideLayout883.xml"/><Relationship Id="rId11" Type="http://schemas.openxmlformats.org/officeDocument/2006/relationships/slideLayout" Target="../slideLayouts/slideLayout888.xml"/><Relationship Id="rId5" Type="http://schemas.openxmlformats.org/officeDocument/2006/relationships/slideLayout" Target="../slideLayouts/slideLayout882.xml"/><Relationship Id="rId10" Type="http://schemas.openxmlformats.org/officeDocument/2006/relationships/slideLayout" Target="../slideLayouts/slideLayout887.xml"/><Relationship Id="rId4" Type="http://schemas.openxmlformats.org/officeDocument/2006/relationships/slideLayout" Target="../slideLayouts/slideLayout881.xml"/><Relationship Id="rId9" Type="http://schemas.openxmlformats.org/officeDocument/2006/relationships/slideLayout" Target="../slideLayouts/slideLayout886.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21.xml"/><Relationship Id="rId13" Type="http://schemas.openxmlformats.org/officeDocument/2006/relationships/slideLayout" Target="../slideLayouts/slideLayout26.xml"/><Relationship Id="rId3" Type="http://schemas.openxmlformats.org/officeDocument/2006/relationships/slideLayout" Target="../slideLayouts/slideLayout16.xml"/><Relationship Id="rId7" Type="http://schemas.openxmlformats.org/officeDocument/2006/relationships/slideLayout" Target="../slideLayouts/slideLayout20.xml"/><Relationship Id="rId12" Type="http://schemas.openxmlformats.org/officeDocument/2006/relationships/slideLayout" Target="../slideLayouts/slideLayout25.xml"/><Relationship Id="rId2" Type="http://schemas.openxmlformats.org/officeDocument/2006/relationships/slideLayout" Target="../slideLayouts/slideLayout15.xml"/><Relationship Id="rId1" Type="http://schemas.openxmlformats.org/officeDocument/2006/relationships/slideLayout" Target="../slideLayouts/slideLayout14.xml"/><Relationship Id="rId6" Type="http://schemas.openxmlformats.org/officeDocument/2006/relationships/slideLayout" Target="../slideLayouts/slideLayout19.xml"/><Relationship Id="rId11" Type="http://schemas.openxmlformats.org/officeDocument/2006/relationships/slideLayout" Target="../slideLayouts/slideLayout24.xml"/><Relationship Id="rId5" Type="http://schemas.openxmlformats.org/officeDocument/2006/relationships/slideLayout" Target="../slideLayouts/slideLayout18.xml"/><Relationship Id="rId10" Type="http://schemas.openxmlformats.org/officeDocument/2006/relationships/slideLayout" Target="../slideLayouts/slideLayout23.xml"/><Relationship Id="rId4" Type="http://schemas.openxmlformats.org/officeDocument/2006/relationships/slideLayout" Target="../slideLayouts/slideLayout17.xml"/><Relationship Id="rId9" Type="http://schemas.openxmlformats.org/officeDocument/2006/relationships/slideLayout" Target="../slideLayouts/slideLayout22.xml"/><Relationship Id="rId14" Type="http://schemas.openxmlformats.org/officeDocument/2006/relationships/theme" Target="../theme/theme2.xml"/></Relationships>
</file>

<file path=ppt/slideMasters/_rels/slideMaster20.xml.rels><?xml version="1.0" encoding="UTF-8" standalone="yes"?>
<Relationships xmlns="http://schemas.openxmlformats.org/package/2006/relationships"><Relationship Id="rId3" Type="http://schemas.openxmlformats.org/officeDocument/2006/relationships/image" Target="../media/image23.jpeg"/><Relationship Id="rId2" Type="http://schemas.openxmlformats.org/officeDocument/2006/relationships/theme" Target="../theme/theme20.xml"/><Relationship Id="rId1" Type="http://schemas.openxmlformats.org/officeDocument/2006/relationships/slideLayout" Target="../slideLayouts/slideLayout889.xml"/></Relationships>
</file>

<file path=ppt/slideMasters/_rels/slideMaster21.xml.rels><?xml version="1.0" encoding="UTF-8" standalone="yes"?>
<Relationships xmlns="http://schemas.openxmlformats.org/package/2006/relationships"><Relationship Id="rId8" Type="http://schemas.openxmlformats.org/officeDocument/2006/relationships/slideLayout" Target="../slideLayouts/slideLayout897.xml"/><Relationship Id="rId13" Type="http://schemas.openxmlformats.org/officeDocument/2006/relationships/image" Target="../media/image26.png"/><Relationship Id="rId3" Type="http://schemas.openxmlformats.org/officeDocument/2006/relationships/slideLayout" Target="../slideLayouts/slideLayout892.xml"/><Relationship Id="rId7" Type="http://schemas.openxmlformats.org/officeDocument/2006/relationships/slideLayout" Target="../slideLayouts/slideLayout896.xml"/><Relationship Id="rId12" Type="http://schemas.openxmlformats.org/officeDocument/2006/relationships/theme" Target="../theme/theme21.xml"/><Relationship Id="rId2" Type="http://schemas.openxmlformats.org/officeDocument/2006/relationships/slideLayout" Target="../slideLayouts/slideLayout891.xml"/><Relationship Id="rId1" Type="http://schemas.openxmlformats.org/officeDocument/2006/relationships/slideLayout" Target="../slideLayouts/slideLayout890.xml"/><Relationship Id="rId6" Type="http://schemas.openxmlformats.org/officeDocument/2006/relationships/slideLayout" Target="../slideLayouts/slideLayout895.xml"/><Relationship Id="rId11" Type="http://schemas.openxmlformats.org/officeDocument/2006/relationships/slideLayout" Target="../slideLayouts/slideLayout900.xml"/><Relationship Id="rId5" Type="http://schemas.openxmlformats.org/officeDocument/2006/relationships/slideLayout" Target="../slideLayouts/slideLayout894.xml"/><Relationship Id="rId10" Type="http://schemas.openxmlformats.org/officeDocument/2006/relationships/slideLayout" Target="../slideLayouts/slideLayout899.xml"/><Relationship Id="rId4" Type="http://schemas.openxmlformats.org/officeDocument/2006/relationships/slideLayout" Target="../slideLayouts/slideLayout893.xml"/><Relationship Id="rId9" Type="http://schemas.openxmlformats.org/officeDocument/2006/relationships/slideLayout" Target="../slideLayouts/slideLayout898.xml"/></Relationships>
</file>

<file path=ppt/slideMasters/_rels/slideMaster22.xml.rels><?xml version="1.0" encoding="UTF-8" standalone="yes"?>
<Relationships xmlns="http://schemas.openxmlformats.org/package/2006/relationships"><Relationship Id="rId8" Type="http://schemas.openxmlformats.org/officeDocument/2006/relationships/slideLayout" Target="../slideLayouts/slideLayout908.xml"/><Relationship Id="rId3" Type="http://schemas.openxmlformats.org/officeDocument/2006/relationships/slideLayout" Target="../slideLayouts/slideLayout903.xml"/><Relationship Id="rId7" Type="http://schemas.openxmlformats.org/officeDocument/2006/relationships/slideLayout" Target="../slideLayouts/slideLayout907.xml"/><Relationship Id="rId12" Type="http://schemas.openxmlformats.org/officeDocument/2006/relationships/theme" Target="../theme/theme22.xml"/><Relationship Id="rId2" Type="http://schemas.openxmlformats.org/officeDocument/2006/relationships/slideLayout" Target="../slideLayouts/slideLayout902.xml"/><Relationship Id="rId1" Type="http://schemas.openxmlformats.org/officeDocument/2006/relationships/slideLayout" Target="../slideLayouts/slideLayout901.xml"/><Relationship Id="rId6" Type="http://schemas.openxmlformats.org/officeDocument/2006/relationships/slideLayout" Target="../slideLayouts/slideLayout906.xml"/><Relationship Id="rId11" Type="http://schemas.openxmlformats.org/officeDocument/2006/relationships/slideLayout" Target="../slideLayouts/slideLayout911.xml"/><Relationship Id="rId5" Type="http://schemas.openxmlformats.org/officeDocument/2006/relationships/slideLayout" Target="../slideLayouts/slideLayout905.xml"/><Relationship Id="rId10" Type="http://schemas.openxmlformats.org/officeDocument/2006/relationships/slideLayout" Target="../slideLayouts/slideLayout910.xml"/><Relationship Id="rId4" Type="http://schemas.openxmlformats.org/officeDocument/2006/relationships/slideLayout" Target="../slideLayouts/slideLayout904.xml"/><Relationship Id="rId9" Type="http://schemas.openxmlformats.org/officeDocument/2006/relationships/slideLayout" Target="../slideLayouts/slideLayout909.xml"/></Relationships>
</file>

<file path=ppt/slideMasters/_rels/slideMaster23.xml.rels><?xml version="1.0" encoding="UTF-8" standalone="yes"?>
<Relationships xmlns="http://schemas.openxmlformats.org/package/2006/relationships"><Relationship Id="rId3" Type="http://schemas.openxmlformats.org/officeDocument/2006/relationships/theme" Target="../theme/theme23.xml"/><Relationship Id="rId2" Type="http://schemas.openxmlformats.org/officeDocument/2006/relationships/slideLayout" Target="../slideLayouts/slideLayout913.xml"/><Relationship Id="rId1" Type="http://schemas.openxmlformats.org/officeDocument/2006/relationships/slideLayout" Target="../slideLayouts/slideLayout912.xml"/><Relationship Id="rId4" Type="http://schemas.openxmlformats.org/officeDocument/2006/relationships/image" Target="../media/image22.jpeg"/></Relationships>
</file>

<file path=ppt/slideMasters/_rels/slideMaster230.xml.rels><?xml version="1.0" encoding="UTF-8" standalone="yes"?>
<Relationships xmlns="http://schemas.openxmlformats.org/package/2006/relationships"><Relationship Id="rId8" Type="http://schemas.openxmlformats.org/officeDocument/2006/relationships/slideLayout" Target="../slideLayouts/slideLayout23100.xml"/><Relationship Id="rId13" Type="http://schemas.openxmlformats.org/officeDocument/2006/relationships/slideLayout" Target="../slideLayouts/slideLayout23600.xml"/><Relationship Id="rId3" Type="http://schemas.openxmlformats.org/officeDocument/2006/relationships/slideLayout" Target="../slideLayouts/slideLayout22600.xml"/><Relationship Id="rId7" Type="http://schemas.openxmlformats.org/officeDocument/2006/relationships/slideLayout" Target="../slideLayouts/slideLayout23000.xml"/><Relationship Id="rId12" Type="http://schemas.openxmlformats.org/officeDocument/2006/relationships/slideLayout" Target="../slideLayouts/slideLayout23500.xml"/><Relationship Id="rId2" Type="http://schemas.openxmlformats.org/officeDocument/2006/relationships/slideLayout" Target="../slideLayouts/slideLayout22500.xml"/><Relationship Id="rId1" Type="http://schemas.openxmlformats.org/officeDocument/2006/relationships/slideLayout" Target="../slideLayouts/slideLayout22400.xml"/><Relationship Id="rId6" Type="http://schemas.openxmlformats.org/officeDocument/2006/relationships/slideLayout" Target="../slideLayouts/slideLayout22900.xml"/><Relationship Id="rId11" Type="http://schemas.openxmlformats.org/officeDocument/2006/relationships/slideLayout" Target="../slideLayouts/slideLayout23400.xml"/><Relationship Id="rId5" Type="http://schemas.openxmlformats.org/officeDocument/2006/relationships/slideLayout" Target="../slideLayouts/slideLayout22800.xml"/><Relationship Id="rId10" Type="http://schemas.openxmlformats.org/officeDocument/2006/relationships/slideLayout" Target="../slideLayouts/slideLayout23300.xml"/><Relationship Id="rId4" Type="http://schemas.openxmlformats.org/officeDocument/2006/relationships/slideLayout" Target="../slideLayouts/slideLayout22700.xml"/><Relationship Id="rId9" Type="http://schemas.openxmlformats.org/officeDocument/2006/relationships/slideLayout" Target="../slideLayouts/slideLayout23200.xml"/><Relationship Id="rId14" Type="http://schemas.openxmlformats.org/officeDocument/2006/relationships/theme" Target="../theme/theme230.xml"/></Relationships>
</file>

<file path=ppt/slideMasters/_rels/slideMaster24.xml.rels><?xml version="1.0" encoding="UTF-8" standalone="yes"?>
<Relationships xmlns="http://schemas.openxmlformats.org/package/2006/relationships"><Relationship Id="rId8" Type="http://schemas.openxmlformats.org/officeDocument/2006/relationships/slideLayout" Target="../slideLayouts/slideLayout921.xml"/><Relationship Id="rId13" Type="http://schemas.openxmlformats.org/officeDocument/2006/relationships/image" Target="../media/image28.jpeg"/><Relationship Id="rId3" Type="http://schemas.openxmlformats.org/officeDocument/2006/relationships/slideLayout" Target="../slideLayouts/slideLayout916.xml"/><Relationship Id="rId7" Type="http://schemas.openxmlformats.org/officeDocument/2006/relationships/slideLayout" Target="../slideLayouts/slideLayout920.xml"/><Relationship Id="rId12" Type="http://schemas.openxmlformats.org/officeDocument/2006/relationships/theme" Target="../theme/theme24.xml"/><Relationship Id="rId2" Type="http://schemas.openxmlformats.org/officeDocument/2006/relationships/slideLayout" Target="../slideLayouts/slideLayout915.xml"/><Relationship Id="rId1" Type="http://schemas.openxmlformats.org/officeDocument/2006/relationships/slideLayout" Target="../slideLayouts/slideLayout914.xml"/><Relationship Id="rId6" Type="http://schemas.openxmlformats.org/officeDocument/2006/relationships/slideLayout" Target="../slideLayouts/slideLayout919.xml"/><Relationship Id="rId11" Type="http://schemas.openxmlformats.org/officeDocument/2006/relationships/slideLayout" Target="../slideLayouts/slideLayout924.xml"/><Relationship Id="rId5" Type="http://schemas.openxmlformats.org/officeDocument/2006/relationships/slideLayout" Target="../slideLayouts/slideLayout918.xml"/><Relationship Id="rId10" Type="http://schemas.openxmlformats.org/officeDocument/2006/relationships/slideLayout" Target="../slideLayouts/slideLayout923.xml"/><Relationship Id="rId4" Type="http://schemas.openxmlformats.org/officeDocument/2006/relationships/slideLayout" Target="../slideLayouts/slideLayout917.xml"/><Relationship Id="rId9" Type="http://schemas.openxmlformats.org/officeDocument/2006/relationships/slideLayout" Target="../slideLayouts/slideLayout922.xml"/></Relationships>
</file>

<file path=ppt/slideMasters/_rels/slideMaster25.xml.rels><?xml version="1.0" encoding="UTF-8" standalone="yes"?>
<Relationships xmlns="http://schemas.openxmlformats.org/package/2006/relationships"><Relationship Id="rId8" Type="http://schemas.openxmlformats.org/officeDocument/2006/relationships/slideLayout" Target="../slideLayouts/slideLayout932.xml"/><Relationship Id="rId3" Type="http://schemas.openxmlformats.org/officeDocument/2006/relationships/slideLayout" Target="../slideLayouts/slideLayout927.xml"/><Relationship Id="rId7" Type="http://schemas.openxmlformats.org/officeDocument/2006/relationships/slideLayout" Target="../slideLayouts/slideLayout931.xml"/><Relationship Id="rId12" Type="http://schemas.openxmlformats.org/officeDocument/2006/relationships/theme" Target="../theme/theme25.xml"/><Relationship Id="rId2" Type="http://schemas.openxmlformats.org/officeDocument/2006/relationships/slideLayout" Target="../slideLayouts/slideLayout926.xml"/><Relationship Id="rId1" Type="http://schemas.openxmlformats.org/officeDocument/2006/relationships/slideLayout" Target="../slideLayouts/slideLayout925.xml"/><Relationship Id="rId6" Type="http://schemas.openxmlformats.org/officeDocument/2006/relationships/slideLayout" Target="../slideLayouts/slideLayout930.xml"/><Relationship Id="rId11" Type="http://schemas.openxmlformats.org/officeDocument/2006/relationships/slideLayout" Target="../slideLayouts/slideLayout935.xml"/><Relationship Id="rId5" Type="http://schemas.openxmlformats.org/officeDocument/2006/relationships/slideLayout" Target="../slideLayouts/slideLayout929.xml"/><Relationship Id="rId10" Type="http://schemas.openxmlformats.org/officeDocument/2006/relationships/slideLayout" Target="../slideLayouts/slideLayout934.xml"/><Relationship Id="rId4" Type="http://schemas.openxmlformats.org/officeDocument/2006/relationships/slideLayout" Target="../slideLayouts/slideLayout928.xml"/><Relationship Id="rId9" Type="http://schemas.openxmlformats.org/officeDocument/2006/relationships/slideLayout" Target="../slideLayouts/slideLayout933.xml"/></Relationships>
</file>

<file path=ppt/slideMasters/_rels/slideMaster26.xml.rels><?xml version="1.0" encoding="UTF-8" standalone="yes"?>
<Relationships xmlns="http://schemas.openxmlformats.org/package/2006/relationships"><Relationship Id="rId8" Type="http://schemas.openxmlformats.org/officeDocument/2006/relationships/slideLayout" Target="../slideLayouts/slideLayout943.xml"/><Relationship Id="rId13" Type="http://schemas.openxmlformats.org/officeDocument/2006/relationships/image" Target="../media/image26.png"/><Relationship Id="rId3" Type="http://schemas.openxmlformats.org/officeDocument/2006/relationships/slideLayout" Target="../slideLayouts/slideLayout938.xml"/><Relationship Id="rId7" Type="http://schemas.openxmlformats.org/officeDocument/2006/relationships/slideLayout" Target="../slideLayouts/slideLayout942.xml"/><Relationship Id="rId12" Type="http://schemas.openxmlformats.org/officeDocument/2006/relationships/theme" Target="../theme/theme26.xml"/><Relationship Id="rId2" Type="http://schemas.openxmlformats.org/officeDocument/2006/relationships/slideLayout" Target="../slideLayouts/slideLayout937.xml"/><Relationship Id="rId1" Type="http://schemas.openxmlformats.org/officeDocument/2006/relationships/slideLayout" Target="../slideLayouts/slideLayout936.xml"/><Relationship Id="rId6" Type="http://schemas.openxmlformats.org/officeDocument/2006/relationships/slideLayout" Target="../slideLayouts/slideLayout941.xml"/><Relationship Id="rId11" Type="http://schemas.openxmlformats.org/officeDocument/2006/relationships/slideLayout" Target="../slideLayouts/slideLayout946.xml"/><Relationship Id="rId5" Type="http://schemas.openxmlformats.org/officeDocument/2006/relationships/slideLayout" Target="../slideLayouts/slideLayout940.xml"/><Relationship Id="rId10" Type="http://schemas.openxmlformats.org/officeDocument/2006/relationships/slideLayout" Target="../slideLayouts/slideLayout945.xml"/><Relationship Id="rId4" Type="http://schemas.openxmlformats.org/officeDocument/2006/relationships/slideLayout" Target="../slideLayouts/slideLayout939.xml"/><Relationship Id="rId9" Type="http://schemas.openxmlformats.org/officeDocument/2006/relationships/slideLayout" Target="../slideLayouts/slideLayout944.xml"/></Relationships>
</file>

<file path=ppt/slideMasters/_rels/slideMaster27.xml.rels><?xml version="1.0" encoding="UTF-8" standalone="yes"?>
<Relationships xmlns="http://schemas.openxmlformats.org/package/2006/relationships"><Relationship Id="rId8" Type="http://schemas.openxmlformats.org/officeDocument/2006/relationships/slideLayout" Target="../slideLayouts/slideLayout954.xml"/><Relationship Id="rId3" Type="http://schemas.openxmlformats.org/officeDocument/2006/relationships/slideLayout" Target="../slideLayouts/slideLayout949.xml"/><Relationship Id="rId7" Type="http://schemas.openxmlformats.org/officeDocument/2006/relationships/slideLayout" Target="../slideLayouts/slideLayout953.xml"/><Relationship Id="rId12" Type="http://schemas.openxmlformats.org/officeDocument/2006/relationships/theme" Target="../theme/theme27.xml"/><Relationship Id="rId2" Type="http://schemas.openxmlformats.org/officeDocument/2006/relationships/slideLayout" Target="../slideLayouts/slideLayout948.xml"/><Relationship Id="rId1" Type="http://schemas.openxmlformats.org/officeDocument/2006/relationships/slideLayout" Target="../slideLayouts/slideLayout947.xml"/><Relationship Id="rId6" Type="http://schemas.openxmlformats.org/officeDocument/2006/relationships/slideLayout" Target="../slideLayouts/slideLayout952.xml"/><Relationship Id="rId11" Type="http://schemas.openxmlformats.org/officeDocument/2006/relationships/slideLayout" Target="../slideLayouts/slideLayout957.xml"/><Relationship Id="rId5" Type="http://schemas.openxmlformats.org/officeDocument/2006/relationships/slideLayout" Target="../slideLayouts/slideLayout951.xml"/><Relationship Id="rId10" Type="http://schemas.openxmlformats.org/officeDocument/2006/relationships/slideLayout" Target="../slideLayouts/slideLayout956.xml"/><Relationship Id="rId4" Type="http://schemas.openxmlformats.org/officeDocument/2006/relationships/slideLayout" Target="../slideLayouts/slideLayout950.xml"/><Relationship Id="rId9" Type="http://schemas.openxmlformats.org/officeDocument/2006/relationships/slideLayout" Target="../slideLayouts/slideLayout955.xml"/></Relationships>
</file>

<file path=ppt/slideMasters/_rels/slideMaster28.xml.rels><?xml version="1.0" encoding="UTF-8" standalone="yes"?>
<Relationships xmlns="http://schemas.openxmlformats.org/package/2006/relationships"><Relationship Id="rId8" Type="http://schemas.openxmlformats.org/officeDocument/2006/relationships/slideLayout" Target="../slideLayouts/slideLayout965.xml"/><Relationship Id="rId13" Type="http://schemas.openxmlformats.org/officeDocument/2006/relationships/slideLayout" Target="../slideLayouts/slideLayout970.xml"/><Relationship Id="rId3" Type="http://schemas.openxmlformats.org/officeDocument/2006/relationships/slideLayout" Target="../slideLayouts/slideLayout960.xml"/><Relationship Id="rId7" Type="http://schemas.openxmlformats.org/officeDocument/2006/relationships/slideLayout" Target="../slideLayouts/slideLayout964.xml"/><Relationship Id="rId12" Type="http://schemas.openxmlformats.org/officeDocument/2006/relationships/slideLayout" Target="../slideLayouts/slideLayout969.xml"/><Relationship Id="rId2" Type="http://schemas.openxmlformats.org/officeDocument/2006/relationships/slideLayout" Target="../slideLayouts/slideLayout959.xml"/><Relationship Id="rId1" Type="http://schemas.openxmlformats.org/officeDocument/2006/relationships/slideLayout" Target="../slideLayouts/slideLayout958.xml"/><Relationship Id="rId6" Type="http://schemas.openxmlformats.org/officeDocument/2006/relationships/slideLayout" Target="../slideLayouts/slideLayout963.xml"/><Relationship Id="rId11" Type="http://schemas.openxmlformats.org/officeDocument/2006/relationships/slideLayout" Target="../slideLayouts/slideLayout968.xml"/><Relationship Id="rId5" Type="http://schemas.openxmlformats.org/officeDocument/2006/relationships/slideLayout" Target="../slideLayouts/slideLayout962.xml"/><Relationship Id="rId10" Type="http://schemas.openxmlformats.org/officeDocument/2006/relationships/slideLayout" Target="../slideLayouts/slideLayout967.xml"/><Relationship Id="rId4" Type="http://schemas.openxmlformats.org/officeDocument/2006/relationships/slideLayout" Target="../slideLayouts/slideLayout961.xml"/><Relationship Id="rId9" Type="http://schemas.openxmlformats.org/officeDocument/2006/relationships/slideLayout" Target="../slideLayouts/slideLayout966.xml"/><Relationship Id="rId14" Type="http://schemas.openxmlformats.org/officeDocument/2006/relationships/theme" Target="../theme/theme28.xml"/></Relationships>
</file>

<file path=ppt/slideMasters/_rels/slideMaster29.xml.rels><?xml version="1.0" encoding="UTF-8" standalone="yes"?>
<Relationships xmlns="http://schemas.openxmlformats.org/package/2006/relationships"><Relationship Id="rId8" Type="http://schemas.openxmlformats.org/officeDocument/2006/relationships/slideLayout" Target="../slideLayouts/slideLayout978.xml"/><Relationship Id="rId3" Type="http://schemas.openxmlformats.org/officeDocument/2006/relationships/slideLayout" Target="../slideLayouts/slideLayout973.xml"/><Relationship Id="rId7" Type="http://schemas.openxmlformats.org/officeDocument/2006/relationships/slideLayout" Target="../slideLayouts/slideLayout977.xml"/><Relationship Id="rId12" Type="http://schemas.openxmlformats.org/officeDocument/2006/relationships/theme" Target="../theme/theme29.xml"/><Relationship Id="rId2" Type="http://schemas.openxmlformats.org/officeDocument/2006/relationships/slideLayout" Target="../slideLayouts/slideLayout972.xml"/><Relationship Id="rId1" Type="http://schemas.openxmlformats.org/officeDocument/2006/relationships/slideLayout" Target="../slideLayouts/slideLayout971.xml"/><Relationship Id="rId6" Type="http://schemas.openxmlformats.org/officeDocument/2006/relationships/slideLayout" Target="../slideLayouts/slideLayout976.xml"/><Relationship Id="rId11" Type="http://schemas.openxmlformats.org/officeDocument/2006/relationships/slideLayout" Target="../slideLayouts/slideLayout981.xml"/><Relationship Id="rId5" Type="http://schemas.openxmlformats.org/officeDocument/2006/relationships/slideLayout" Target="../slideLayouts/slideLayout975.xml"/><Relationship Id="rId10" Type="http://schemas.openxmlformats.org/officeDocument/2006/relationships/slideLayout" Target="../slideLayouts/slideLayout980.xml"/><Relationship Id="rId4" Type="http://schemas.openxmlformats.org/officeDocument/2006/relationships/slideLayout" Target="../slideLayouts/slideLayout974.xml"/><Relationship Id="rId9" Type="http://schemas.openxmlformats.org/officeDocument/2006/relationships/slideLayout" Target="../slideLayouts/slideLayout979.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34.xml"/><Relationship Id="rId3" Type="http://schemas.openxmlformats.org/officeDocument/2006/relationships/slideLayout" Target="../slideLayouts/slideLayout29.xml"/><Relationship Id="rId7" Type="http://schemas.openxmlformats.org/officeDocument/2006/relationships/slideLayout" Target="../slideLayouts/slideLayout33.xml"/><Relationship Id="rId12" Type="http://schemas.openxmlformats.org/officeDocument/2006/relationships/theme" Target="../theme/theme3.xml"/><Relationship Id="rId2" Type="http://schemas.openxmlformats.org/officeDocument/2006/relationships/slideLayout" Target="../slideLayouts/slideLayout28.xml"/><Relationship Id="rId1" Type="http://schemas.openxmlformats.org/officeDocument/2006/relationships/slideLayout" Target="../slideLayouts/slideLayout27.xml"/><Relationship Id="rId6" Type="http://schemas.openxmlformats.org/officeDocument/2006/relationships/slideLayout" Target="../slideLayouts/slideLayout32.xml"/><Relationship Id="rId11" Type="http://schemas.openxmlformats.org/officeDocument/2006/relationships/slideLayout" Target="../slideLayouts/slideLayout37.xml"/><Relationship Id="rId5" Type="http://schemas.openxmlformats.org/officeDocument/2006/relationships/slideLayout" Target="../slideLayouts/slideLayout31.xml"/><Relationship Id="rId10" Type="http://schemas.openxmlformats.org/officeDocument/2006/relationships/slideLayout" Target="../slideLayouts/slideLayout36.xml"/><Relationship Id="rId4" Type="http://schemas.openxmlformats.org/officeDocument/2006/relationships/slideLayout" Target="../slideLayouts/slideLayout30.xml"/><Relationship Id="rId9" Type="http://schemas.openxmlformats.org/officeDocument/2006/relationships/slideLayout" Target="../slideLayouts/slideLayout35.xml"/></Relationships>
</file>

<file path=ppt/slideMasters/_rels/slideMaster30.xml.rels><?xml version="1.0" encoding="UTF-8" standalone="yes"?>
<Relationships xmlns="http://schemas.openxmlformats.org/package/2006/relationships"><Relationship Id="rId2" Type="http://schemas.openxmlformats.org/officeDocument/2006/relationships/theme" Target="../theme/theme30.xml"/><Relationship Id="rId1" Type="http://schemas.openxmlformats.org/officeDocument/2006/relationships/slideLayout" Target="../slideLayouts/slideLayout982.xml"/></Relationships>
</file>

<file path=ppt/slideMasters/_rels/slideMaster31.xml.rels><?xml version="1.0" encoding="UTF-8" standalone="yes"?>
<Relationships xmlns="http://schemas.openxmlformats.org/package/2006/relationships"><Relationship Id="rId8" Type="http://schemas.openxmlformats.org/officeDocument/2006/relationships/slideLayout" Target="../slideLayouts/slideLayout990.xml"/><Relationship Id="rId13" Type="http://schemas.openxmlformats.org/officeDocument/2006/relationships/theme" Target="../theme/theme31.xml"/><Relationship Id="rId3" Type="http://schemas.openxmlformats.org/officeDocument/2006/relationships/slideLayout" Target="../slideLayouts/slideLayout985.xml"/><Relationship Id="rId7" Type="http://schemas.openxmlformats.org/officeDocument/2006/relationships/slideLayout" Target="../slideLayouts/slideLayout989.xml"/><Relationship Id="rId12" Type="http://schemas.openxmlformats.org/officeDocument/2006/relationships/slideLayout" Target="../slideLayouts/slideLayout994.xml"/><Relationship Id="rId2" Type="http://schemas.openxmlformats.org/officeDocument/2006/relationships/slideLayout" Target="../slideLayouts/slideLayout984.xml"/><Relationship Id="rId1" Type="http://schemas.openxmlformats.org/officeDocument/2006/relationships/slideLayout" Target="../slideLayouts/slideLayout983.xml"/><Relationship Id="rId6" Type="http://schemas.openxmlformats.org/officeDocument/2006/relationships/slideLayout" Target="../slideLayouts/slideLayout988.xml"/><Relationship Id="rId11" Type="http://schemas.openxmlformats.org/officeDocument/2006/relationships/slideLayout" Target="../slideLayouts/slideLayout993.xml"/><Relationship Id="rId5" Type="http://schemas.openxmlformats.org/officeDocument/2006/relationships/slideLayout" Target="../slideLayouts/slideLayout987.xml"/><Relationship Id="rId10" Type="http://schemas.openxmlformats.org/officeDocument/2006/relationships/slideLayout" Target="../slideLayouts/slideLayout992.xml"/><Relationship Id="rId4" Type="http://schemas.openxmlformats.org/officeDocument/2006/relationships/slideLayout" Target="../slideLayouts/slideLayout986.xml"/><Relationship Id="rId9" Type="http://schemas.openxmlformats.org/officeDocument/2006/relationships/slideLayout" Target="../slideLayouts/slideLayout991.xml"/></Relationships>
</file>

<file path=ppt/slideMasters/_rels/slideMaster32.xml.rels><?xml version="1.0" encoding="UTF-8" standalone="yes"?>
<Relationships xmlns="http://schemas.openxmlformats.org/package/2006/relationships"><Relationship Id="rId8" Type="http://schemas.openxmlformats.org/officeDocument/2006/relationships/slideLayout" Target="../slideLayouts/slideLayout1002.xml"/><Relationship Id="rId3" Type="http://schemas.openxmlformats.org/officeDocument/2006/relationships/slideLayout" Target="../slideLayouts/slideLayout997.xml"/><Relationship Id="rId7" Type="http://schemas.openxmlformats.org/officeDocument/2006/relationships/slideLayout" Target="../slideLayouts/slideLayout1001.xml"/><Relationship Id="rId2" Type="http://schemas.openxmlformats.org/officeDocument/2006/relationships/slideLayout" Target="../slideLayouts/slideLayout996.xml"/><Relationship Id="rId1" Type="http://schemas.openxmlformats.org/officeDocument/2006/relationships/slideLayout" Target="../slideLayouts/slideLayout995.xml"/><Relationship Id="rId6" Type="http://schemas.openxmlformats.org/officeDocument/2006/relationships/slideLayout" Target="../slideLayouts/slideLayout1000.xml"/><Relationship Id="rId11" Type="http://schemas.openxmlformats.org/officeDocument/2006/relationships/theme" Target="../theme/theme32.xml"/><Relationship Id="rId5" Type="http://schemas.openxmlformats.org/officeDocument/2006/relationships/slideLayout" Target="../slideLayouts/slideLayout999.xml"/><Relationship Id="rId10" Type="http://schemas.openxmlformats.org/officeDocument/2006/relationships/slideLayout" Target="../slideLayouts/slideLayout1004.xml"/><Relationship Id="rId4" Type="http://schemas.openxmlformats.org/officeDocument/2006/relationships/slideLayout" Target="../slideLayouts/slideLayout998.xml"/><Relationship Id="rId9" Type="http://schemas.openxmlformats.org/officeDocument/2006/relationships/slideLayout" Target="../slideLayouts/slideLayout1003.xml"/></Relationships>
</file>

<file path=ppt/slideMasters/_rels/slideMaster33.xml.rels><?xml version="1.0" encoding="UTF-8" standalone="yes"?>
<Relationships xmlns="http://schemas.openxmlformats.org/package/2006/relationships"><Relationship Id="rId8" Type="http://schemas.openxmlformats.org/officeDocument/2006/relationships/slideLayout" Target="../slideLayouts/slideLayout1012.xml"/><Relationship Id="rId3" Type="http://schemas.openxmlformats.org/officeDocument/2006/relationships/slideLayout" Target="../slideLayouts/slideLayout1007.xml"/><Relationship Id="rId7" Type="http://schemas.openxmlformats.org/officeDocument/2006/relationships/slideLayout" Target="../slideLayouts/slideLayout1011.xml"/><Relationship Id="rId12" Type="http://schemas.openxmlformats.org/officeDocument/2006/relationships/theme" Target="../theme/theme33.xml"/><Relationship Id="rId2" Type="http://schemas.openxmlformats.org/officeDocument/2006/relationships/slideLayout" Target="../slideLayouts/slideLayout1006.xml"/><Relationship Id="rId1" Type="http://schemas.openxmlformats.org/officeDocument/2006/relationships/slideLayout" Target="../slideLayouts/slideLayout1005.xml"/><Relationship Id="rId6" Type="http://schemas.openxmlformats.org/officeDocument/2006/relationships/slideLayout" Target="../slideLayouts/slideLayout1010.xml"/><Relationship Id="rId11" Type="http://schemas.openxmlformats.org/officeDocument/2006/relationships/slideLayout" Target="../slideLayouts/slideLayout1015.xml"/><Relationship Id="rId5" Type="http://schemas.openxmlformats.org/officeDocument/2006/relationships/slideLayout" Target="../slideLayouts/slideLayout1009.xml"/><Relationship Id="rId10" Type="http://schemas.openxmlformats.org/officeDocument/2006/relationships/slideLayout" Target="../slideLayouts/slideLayout1014.xml"/><Relationship Id="rId4" Type="http://schemas.openxmlformats.org/officeDocument/2006/relationships/slideLayout" Target="../slideLayouts/slideLayout1008.xml"/><Relationship Id="rId9" Type="http://schemas.openxmlformats.org/officeDocument/2006/relationships/slideLayout" Target="../slideLayouts/slideLayout1013.xml"/></Relationships>
</file>

<file path=ppt/slideMasters/_rels/slideMaster34.xml.rels><?xml version="1.0" encoding="UTF-8" standalone="yes"?>
<Relationships xmlns="http://schemas.openxmlformats.org/package/2006/relationships"><Relationship Id="rId8" Type="http://schemas.openxmlformats.org/officeDocument/2006/relationships/slideLayout" Target="../slideLayouts/slideLayout1023.xml"/><Relationship Id="rId3" Type="http://schemas.openxmlformats.org/officeDocument/2006/relationships/slideLayout" Target="../slideLayouts/slideLayout1018.xml"/><Relationship Id="rId7" Type="http://schemas.openxmlformats.org/officeDocument/2006/relationships/slideLayout" Target="../slideLayouts/slideLayout1022.xml"/><Relationship Id="rId12" Type="http://schemas.openxmlformats.org/officeDocument/2006/relationships/theme" Target="../theme/theme34.xml"/><Relationship Id="rId2" Type="http://schemas.openxmlformats.org/officeDocument/2006/relationships/slideLayout" Target="../slideLayouts/slideLayout1017.xml"/><Relationship Id="rId1" Type="http://schemas.openxmlformats.org/officeDocument/2006/relationships/slideLayout" Target="../slideLayouts/slideLayout1016.xml"/><Relationship Id="rId6" Type="http://schemas.openxmlformats.org/officeDocument/2006/relationships/slideLayout" Target="../slideLayouts/slideLayout1021.xml"/><Relationship Id="rId11" Type="http://schemas.openxmlformats.org/officeDocument/2006/relationships/slideLayout" Target="../slideLayouts/slideLayout1026.xml"/><Relationship Id="rId5" Type="http://schemas.openxmlformats.org/officeDocument/2006/relationships/slideLayout" Target="../slideLayouts/slideLayout1020.xml"/><Relationship Id="rId10" Type="http://schemas.openxmlformats.org/officeDocument/2006/relationships/slideLayout" Target="../slideLayouts/slideLayout1025.xml"/><Relationship Id="rId4" Type="http://schemas.openxmlformats.org/officeDocument/2006/relationships/slideLayout" Target="../slideLayouts/slideLayout1019.xml"/><Relationship Id="rId9" Type="http://schemas.openxmlformats.org/officeDocument/2006/relationships/slideLayout" Target="../slideLayouts/slideLayout1024.xml"/></Relationships>
</file>

<file path=ppt/slideMasters/_rels/slideMaster35.xml.rels><?xml version="1.0" encoding="UTF-8" standalone="yes"?>
<Relationships xmlns="http://schemas.openxmlformats.org/package/2006/relationships"><Relationship Id="rId8" Type="http://schemas.openxmlformats.org/officeDocument/2006/relationships/slideLayout" Target="../slideLayouts/slideLayout1034.xml"/><Relationship Id="rId13" Type="http://schemas.openxmlformats.org/officeDocument/2006/relationships/theme" Target="../theme/theme35.xml"/><Relationship Id="rId3" Type="http://schemas.openxmlformats.org/officeDocument/2006/relationships/slideLayout" Target="../slideLayouts/slideLayout1029.xml"/><Relationship Id="rId7" Type="http://schemas.openxmlformats.org/officeDocument/2006/relationships/slideLayout" Target="../slideLayouts/slideLayout1033.xml"/><Relationship Id="rId12" Type="http://schemas.openxmlformats.org/officeDocument/2006/relationships/slideLayout" Target="../slideLayouts/slideLayout1038.xml"/><Relationship Id="rId2" Type="http://schemas.openxmlformats.org/officeDocument/2006/relationships/slideLayout" Target="../slideLayouts/slideLayout1028.xml"/><Relationship Id="rId1" Type="http://schemas.openxmlformats.org/officeDocument/2006/relationships/slideLayout" Target="../slideLayouts/slideLayout1027.xml"/><Relationship Id="rId6" Type="http://schemas.openxmlformats.org/officeDocument/2006/relationships/slideLayout" Target="../slideLayouts/slideLayout1032.xml"/><Relationship Id="rId11" Type="http://schemas.openxmlformats.org/officeDocument/2006/relationships/slideLayout" Target="../slideLayouts/slideLayout1037.xml"/><Relationship Id="rId5" Type="http://schemas.openxmlformats.org/officeDocument/2006/relationships/slideLayout" Target="../slideLayouts/slideLayout1031.xml"/><Relationship Id="rId10" Type="http://schemas.openxmlformats.org/officeDocument/2006/relationships/slideLayout" Target="../slideLayouts/slideLayout1036.xml"/><Relationship Id="rId4" Type="http://schemas.openxmlformats.org/officeDocument/2006/relationships/slideLayout" Target="../slideLayouts/slideLayout1030.xml"/><Relationship Id="rId9" Type="http://schemas.openxmlformats.org/officeDocument/2006/relationships/slideLayout" Target="../slideLayouts/slideLayout1035.xml"/></Relationships>
</file>

<file path=ppt/slideMasters/_rels/slideMaster36.xml.rels><?xml version="1.0" encoding="UTF-8" standalone="yes"?>
<Relationships xmlns="http://schemas.openxmlformats.org/package/2006/relationships"><Relationship Id="rId8" Type="http://schemas.openxmlformats.org/officeDocument/2006/relationships/slideLayout" Target="../slideLayouts/slideLayout1046.xml"/><Relationship Id="rId13" Type="http://schemas.openxmlformats.org/officeDocument/2006/relationships/slideLayout" Target="../slideLayouts/slideLayout1051.xml"/><Relationship Id="rId3" Type="http://schemas.openxmlformats.org/officeDocument/2006/relationships/slideLayout" Target="../slideLayouts/slideLayout1041.xml"/><Relationship Id="rId7" Type="http://schemas.openxmlformats.org/officeDocument/2006/relationships/slideLayout" Target="../slideLayouts/slideLayout1045.xml"/><Relationship Id="rId12" Type="http://schemas.openxmlformats.org/officeDocument/2006/relationships/slideLayout" Target="../slideLayouts/slideLayout1050.xml"/><Relationship Id="rId2" Type="http://schemas.openxmlformats.org/officeDocument/2006/relationships/slideLayout" Target="../slideLayouts/slideLayout1040.xml"/><Relationship Id="rId1" Type="http://schemas.openxmlformats.org/officeDocument/2006/relationships/slideLayout" Target="../slideLayouts/slideLayout1039.xml"/><Relationship Id="rId6" Type="http://schemas.openxmlformats.org/officeDocument/2006/relationships/slideLayout" Target="../slideLayouts/slideLayout1044.xml"/><Relationship Id="rId11" Type="http://schemas.openxmlformats.org/officeDocument/2006/relationships/slideLayout" Target="../slideLayouts/slideLayout1049.xml"/><Relationship Id="rId5" Type="http://schemas.openxmlformats.org/officeDocument/2006/relationships/slideLayout" Target="../slideLayouts/slideLayout1043.xml"/><Relationship Id="rId10" Type="http://schemas.openxmlformats.org/officeDocument/2006/relationships/slideLayout" Target="../slideLayouts/slideLayout1048.xml"/><Relationship Id="rId4" Type="http://schemas.openxmlformats.org/officeDocument/2006/relationships/slideLayout" Target="../slideLayouts/slideLayout1042.xml"/><Relationship Id="rId9" Type="http://schemas.openxmlformats.org/officeDocument/2006/relationships/slideLayout" Target="../slideLayouts/slideLayout1047.xml"/><Relationship Id="rId14" Type="http://schemas.openxmlformats.org/officeDocument/2006/relationships/theme" Target="../theme/theme36.xml"/></Relationships>
</file>

<file path=ppt/slideMasters/_rels/slideMaster37.xml.rels><?xml version="1.0" encoding="UTF-8" standalone="yes"?>
<Relationships xmlns="http://schemas.openxmlformats.org/package/2006/relationships"><Relationship Id="rId8" Type="http://schemas.openxmlformats.org/officeDocument/2006/relationships/slideLayout" Target="../slideLayouts/slideLayout1059.xml"/><Relationship Id="rId3" Type="http://schemas.openxmlformats.org/officeDocument/2006/relationships/slideLayout" Target="../slideLayouts/slideLayout1054.xml"/><Relationship Id="rId7" Type="http://schemas.openxmlformats.org/officeDocument/2006/relationships/slideLayout" Target="../slideLayouts/slideLayout1058.xml"/><Relationship Id="rId12" Type="http://schemas.openxmlformats.org/officeDocument/2006/relationships/theme" Target="../theme/theme37.xml"/><Relationship Id="rId2" Type="http://schemas.openxmlformats.org/officeDocument/2006/relationships/slideLayout" Target="../slideLayouts/slideLayout1053.xml"/><Relationship Id="rId1" Type="http://schemas.openxmlformats.org/officeDocument/2006/relationships/slideLayout" Target="../slideLayouts/slideLayout1052.xml"/><Relationship Id="rId6" Type="http://schemas.openxmlformats.org/officeDocument/2006/relationships/slideLayout" Target="../slideLayouts/slideLayout1057.xml"/><Relationship Id="rId11" Type="http://schemas.openxmlformats.org/officeDocument/2006/relationships/slideLayout" Target="../slideLayouts/slideLayout1062.xml"/><Relationship Id="rId5" Type="http://schemas.openxmlformats.org/officeDocument/2006/relationships/slideLayout" Target="../slideLayouts/slideLayout1056.xml"/><Relationship Id="rId10" Type="http://schemas.openxmlformats.org/officeDocument/2006/relationships/slideLayout" Target="../slideLayouts/slideLayout1061.xml"/><Relationship Id="rId4" Type="http://schemas.openxmlformats.org/officeDocument/2006/relationships/slideLayout" Target="../slideLayouts/slideLayout1055.xml"/><Relationship Id="rId9" Type="http://schemas.openxmlformats.org/officeDocument/2006/relationships/slideLayout" Target="../slideLayouts/slideLayout1060.xml"/></Relationships>
</file>

<file path=ppt/slideMasters/_rels/slideMaster38.xml.rels><?xml version="1.0" encoding="UTF-8" standalone="yes"?>
<Relationships xmlns="http://schemas.openxmlformats.org/package/2006/relationships"><Relationship Id="rId8" Type="http://schemas.openxmlformats.org/officeDocument/2006/relationships/slideLayout" Target="../slideLayouts/slideLayout1070.xml"/><Relationship Id="rId3" Type="http://schemas.openxmlformats.org/officeDocument/2006/relationships/slideLayout" Target="../slideLayouts/slideLayout1065.xml"/><Relationship Id="rId7" Type="http://schemas.openxmlformats.org/officeDocument/2006/relationships/slideLayout" Target="../slideLayouts/slideLayout1069.xml"/><Relationship Id="rId12" Type="http://schemas.openxmlformats.org/officeDocument/2006/relationships/theme" Target="../theme/theme38.xml"/><Relationship Id="rId2" Type="http://schemas.openxmlformats.org/officeDocument/2006/relationships/slideLayout" Target="../slideLayouts/slideLayout1064.xml"/><Relationship Id="rId1" Type="http://schemas.openxmlformats.org/officeDocument/2006/relationships/slideLayout" Target="../slideLayouts/slideLayout1063.xml"/><Relationship Id="rId6" Type="http://schemas.openxmlformats.org/officeDocument/2006/relationships/slideLayout" Target="../slideLayouts/slideLayout1068.xml"/><Relationship Id="rId11" Type="http://schemas.openxmlformats.org/officeDocument/2006/relationships/slideLayout" Target="../slideLayouts/slideLayout1073.xml"/><Relationship Id="rId5" Type="http://schemas.openxmlformats.org/officeDocument/2006/relationships/slideLayout" Target="../slideLayouts/slideLayout1067.xml"/><Relationship Id="rId10" Type="http://schemas.openxmlformats.org/officeDocument/2006/relationships/slideLayout" Target="../slideLayouts/slideLayout1072.xml"/><Relationship Id="rId4" Type="http://schemas.openxmlformats.org/officeDocument/2006/relationships/slideLayout" Target="../slideLayouts/slideLayout1066.xml"/><Relationship Id="rId9" Type="http://schemas.openxmlformats.org/officeDocument/2006/relationships/slideLayout" Target="../slideLayouts/slideLayout1071.xml"/></Relationships>
</file>

<file path=ppt/slideMasters/_rels/slideMaster39.xml.rels><?xml version="1.0" encoding="UTF-8" standalone="yes"?>
<Relationships xmlns="http://schemas.openxmlformats.org/package/2006/relationships"><Relationship Id="rId8" Type="http://schemas.openxmlformats.org/officeDocument/2006/relationships/slideLayout" Target="../slideLayouts/slideLayout1081.xml"/><Relationship Id="rId3" Type="http://schemas.openxmlformats.org/officeDocument/2006/relationships/slideLayout" Target="../slideLayouts/slideLayout1076.xml"/><Relationship Id="rId7" Type="http://schemas.openxmlformats.org/officeDocument/2006/relationships/slideLayout" Target="../slideLayouts/slideLayout1080.xml"/><Relationship Id="rId12" Type="http://schemas.openxmlformats.org/officeDocument/2006/relationships/theme" Target="../theme/theme39.xml"/><Relationship Id="rId2" Type="http://schemas.openxmlformats.org/officeDocument/2006/relationships/slideLayout" Target="../slideLayouts/slideLayout1075.xml"/><Relationship Id="rId1" Type="http://schemas.openxmlformats.org/officeDocument/2006/relationships/slideLayout" Target="../slideLayouts/slideLayout1074.xml"/><Relationship Id="rId6" Type="http://schemas.openxmlformats.org/officeDocument/2006/relationships/slideLayout" Target="../slideLayouts/slideLayout1079.xml"/><Relationship Id="rId11" Type="http://schemas.openxmlformats.org/officeDocument/2006/relationships/slideLayout" Target="../slideLayouts/slideLayout1084.xml"/><Relationship Id="rId5" Type="http://schemas.openxmlformats.org/officeDocument/2006/relationships/slideLayout" Target="../slideLayouts/slideLayout1078.xml"/><Relationship Id="rId10" Type="http://schemas.openxmlformats.org/officeDocument/2006/relationships/slideLayout" Target="../slideLayouts/slideLayout1083.xml"/><Relationship Id="rId4" Type="http://schemas.openxmlformats.org/officeDocument/2006/relationships/slideLayout" Target="../slideLayouts/slideLayout1077.xml"/><Relationship Id="rId9" Type="http://schemas.openxmlformats.org/officeDocument/2006/relationships/slideLayout" Target="../slideLayouts/slideLayout1082.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45.xml"/><Relationship Id="rId3" Type="http://schemas.openxmlformats.org/officeDocument/2006/relationships/slideLayout" Target="../slideLayouts/slideLayout40.xml"/><Relationship Id="rId7" Type="http://schemas.openxmlformats.org/officeDocument/2006/relationships/slideLayout" Target="../slideLayouts/slideLayout44.xml"/><Relationship Id="rId12" Type="http://schemas.openxmlformats.org/officeDocument/2006/relationships/theme" Target="../theme/theme4.xml"/><Relationship Id="rId2" Type="http://schemas.openxmlformats.org/officeDocument/2006/relationships/slideLayout" Target="../slideLayouts/slideLayout39.xml"/><Relationship Id="rId1" Type="http://schemas.openxmlformats.org/officeDocument/2006/relationships/slideLayout" Target="../slideLayouts/slideLayout38.xml"/><Relationship Id="rId6" Type="http://schemas.openxmlformats.org/officeDocument/2006/relationships/slideLayout" Target="../slideLayouts/slideLayout43.xml"/><Relationship Id="rId11" Type="http://schemas.openxmlformats.org/officeDocument/2006/relationships/slideLayout" Target="../slideLayouts/slideLayout48.xml"/><Relationship Id="rId5" Type="http://schemas.openxmlformats.org/officeDocument/2006/relationships/slideLayout" Target="../slideLayouts/slideLayout42.xml"/><Relationship Id="rId10" Type="http://schemas.openxmlformats.org/officeDocument/2006/relationships/slideLayout" Target="../slideLayouts/slideLayout47.xml"/><Relationship Id="rId4" Type="http://schemas.openxmlformats.org/officeDocument/2006/relationships/slideLayout" Target="../slideLayouts/slideLayout41.xml"/><Relationship Id="rId9" Type="http://schemas.openxmlformats.org/officeDocument/2006/relationships/slideLayout" Target="../slideLayouts/slideLayout46.xml"/></Relationships>
</file>

<file path=ppt/slideMasters/_rels/slideMaster40.xml.rels><?xml version="1.0" encoding="UTF-8" standalone="yes"?>
<Relationships xmlns="http://schemas.openxmlformats.org/package/2006/relationships"><Relationship Id="rId3" Type="http://schemas.openxmlformats.org/officeDocument/2006/relationships/image" Target="../media/image23.jpeg"/><Relationship Id="rId2" Type="http://schemas.openxmlformats.org/officeDocument/2006/relationships/theme" Target="../theme/theme40.xml"/><Relationship Id="rId1" Type="http://schemas.openxmlformats.org/officeDocument/2006/relationships/slideLayout" Target="../slideLayouts/slideLayout1085.xml"/></Relationships>
</file>

<file path=ppt/slideMasters/_rels/slideMaster41.xml.rels><?xml version="1.0" encoding="UTF-8" standalone="yes"?>
<Relationships xmlns="http://schemas.openxmlformats.org/package/2006/relationships"><Relationship Id="rId8" Type="http://schemas.openxmlformats.org/officeDocument/2006/relationships/slideLayout" Target="../slideLayouts/slideLayout1093.xml"/><Relationship Id="rId13" Type="http://schemas.openxmlformats.org/officeDocument/2006/relationships/theme" Target="../theme/theme41.xml"/><Relationship Id="rId3" Type="http://schemas.openxmlformats.org/officeDocument/2006/relationships/slideLayout" Target="../slideLayouts/slideLayout1088.xml"/><Relationship Id="rId7" Type="http://schemas.openxmlformats.org/officeDocument/2006/relationships/slideLayout" Target="../slideLayouts/slideLayout1092.xml"/><Relationship Id="rId12" Type="http://schemas.openxmlformats.org/officeDocument/2006/relationships/slideLayout" Target="../slideLayouts/slideLayout1097.xml"/><Relationship Id="rId2" Type="http://schemas.openxmlformats.org/officeDocument/2006/relationships/slideLayout" Target="../slideLayouts/slideLayout1087.xml"/><Relationship Id="rId1" Type="http://schemas.openxmlformats.org/officeDocument/2006/relationships/slideLayout" Target="../slideLayouts/slideLayout1086.xml"/><Relationship Id="rId6" Type="http://schemas.openxmlformats.org/officeDocument/2006/relationships/slideLayout" Target="../slideLayouts/slideLayout1091.xml"/><Relationship Id="rId11" Type="http://schemas.openxmlformats.org/officeDocument/2006/relationships/slideLayout" Target="../slideLayouts/slideLayout1096.xml"/><Relationship Id="rId5" Type="http://schemas.openxmlformats.org/officeDocument/2006/relationships/slideLayout" Target="../slideLayouts/slideLayout1090.xml"/><Relationship Id="rId10" Type="http://schemas.openxmlformats.org/officeDocument/2006/relationships/slideLayout" Target="../slideLayouts/slideLayout1095.xml"/><Relationship Id="rId4" Type="http://schemas.openxmlformats.org/officeDocument/2006/relationships/slideLayout" Target="../slideLayouts/slideLayout1089.xml"/><Relationship Id="rId9" Type="http://schemas.openxmlformats.org/officeDocument/2006/relationships/slideLayout" Target="../slideLayouts/slideLayout1094.xml"/></Relationships>
</file>

<file path=ppt/slideMasters/_rels/slideMaster42.xml.rels><?xml version="1.0" encoding="UTF-8" standalone="yes"?>
<Relationships xmlns="http://schemas.openxmlformats.org/package/2006/relationships"><Relationship Id="rId8" Type="http://schemas.openxmlformats.org/officeDocument/2006/relationships/slideLayout" Target="../slideLayouts/slideLayout1105.xml"/><Relationship Id="rId13" Type="http://schemas.openxmlformats.org/officeDocument/2006/relationships/slideLayout" Target="../slideLayouts/slideLayout1110.xml"/><Relationship Id="rId3" Type="http://schemas.openxmlformats.org/officeDocument/2006/relationships/slideLayout" Target="../slideLayouts/slideLayout1100.xml"/><Relationship Id="rId7" Type="http://schemas.openxmlformats.org/officeDocument/2006/relationships/slideLayout" Target="../slideLayouts/slideLayout1104.xml"/><Relationship Id="rId12" Type="http://schemas.openxmlformats.org/officeDocument/2006/relationships/slideLayout" Target="../slideLayouts/slideLayout1109.xml"/><Relationship Id="rId2" Type="http://schemas.openxmlformats.org/officeDocument/2006/relationships/slideLayout" Target="../slideLayouts/slideLayout1099.xml"/><Relationship Id="rId1" Type="http://schemas.openxmlformats.org/officeDocument/2006/relationships/slideLayout" Target="../slideLayouts/slideLayout1098.xml"/><Relationship Id="rId6" Type="http://schemas.openxmlformats.org/officeDocument/2006/relationships/slideLayout" Target="../slideLayouts/slideLayout1103.xml"/><Relationship Id="rId11" Type="http://schemas.openxmlformats.org/officeDocument/2006/relationships/slideLayout" Target="../slideLayouts/slideLayout1108.xml"/><Relationship Id="rId5" Type="http://schemas.openxmlformats.org/officeDocument/2006/relationships/slideLayout" Target="../slideLayouts/slideLayout1102.xml"/><Relationship Id="rId10" Type="http://schemas.openxmlformats.org/officeDocument/2006/relationships/slideLayout" Target="../slideLayouts/slideLayout1107.xml"/><Relationship Id="rId4" Type="http://schemas.openxmlformats.org/officeDocument/2006/relationships/slideLayout" Target="../slideLayouts/slideLayout1101.xml"/><Relationship Id="rId9" Type="http://schemas.openxmlformats.org/officeDocument/2006/relationships/slideLayout" Target="../slideLayouts/slideLayout1106.xml"/><Relationship Id="rId14" Type="http://schemas.openxmlformats.org/officeDocument/2006/relationships/theme" Target="../theme/theme42.xml"/></Relationships>
</file>

<file path=ppt/slideMasters/_rels/slideMaster43.xml.rels><?xml version="1.0" encoding="UTF-8" standalone="yes"?>
<Relationships xmlns="http://schemas.openxmlformats.org/package/2006/relationships"><Relationship Id="rId8" Type="http://schemas.openxmlformats.org/officeDocument/2006/relationships/slideLayout" Target="../slideLayouts/slideLayout1118.xml"/><Relationship Id="rId13" Type="http://schemas.openxmlformats.org/officeDocument/2006/relationships/slideLayout" Target="../slideLayouts/slideLayout1123.xml"/><Relationship Id="rId3" Type="http://schemas.openxmlformats.org/officeDocument/2006/relationships/slideLayout" Target="../slideLayouts/slideLayout1113.xml"/><Relationship Id="rId7" Type="http://schemas.openxmlformats.org/officeDocument/2006/relationships/slideLayout" Target="../slideLayouts/slideLayout1117.xml"/><Relationship Id="rId12" Type="http://schemas.openxmlformats.org/officeDocument/2006/relationships/slideLayout" Target="../slideLayouts/slideLayout1122.xml"/><Relationship Id="rId2" Type="http://schemas.openxmlformats.org/officeDocument/2006/relationships/slideLayout" Target="../slideLayouts/slideLayout1112.xml"/><Relationship Id="rId1" Type="http://schemas.openxmlformats.org/officeDocument/2006/relationships/slideLayout" Target="../slideLayouts/slideLayout1111.xml"/><Relationship Id="rId6" Type="http://schemas.openxmlformats.org/officeDocument/2006/relationships/slideLayout" Target="../slideLayouts/slideLayout1116.xml"/><Relationship Id="rId11" Type="http://schemas.openxmlformats.org/officeDocument/2006/relationships/slideLayout" Target="../slideLayouts/slideLayout1121.xml"/><Relationship Id="rId5" Type="http://schemas.openxmlformats.org/officeDocument/2006/relationships/slideLayout" Target="../slideLayouts/slideLayout1115.xml"/><Relationship Id="rId10" Type="http://schemas.openxmlformats.org/officeDocument/2006/relationships/slideLayout" Target="../slideLayouts/slideLayout1120.xml"/><Relationship Id="rId4" Type="http://schemas.openxmlformats.org/officeDocument/2006/relationships/slideLayout" Target="../slideLayouts/slideLayout1114.xml"/><Relationship Id="rId9" Type="http://schemas.openxmlformats.org/officeDocument/2006/relationships/slideLayout" Target="../slideLayouts/slideLayout1119.xml"/><Relationship Id="rId14" Type="http://schemas.openxmlformats.org/officeDocument/2006/relationships/theme" Target="../theme/theme43.xml"/></Relationships>
</file>

<file path=ppt/slideMasters/_rels/slideMaster44.xml.rels><?xml version="1.0" encoding="UTF-8" standalone="yes"?>
<Relationships xmlns="http://schemas.openxmlformats.org/package/2006/relationships"><Relationship Id="rId8" Type="http://schemas.openxmlformats.org/officeDocument/2006/relationships/slideLayout" Target="../slideLayouts/slideLayout1131.xml"/><Relationship Id="rId13" Type="http://schemas.openxmlformats.org/officeDocument/2006/relationships/theme" Target="../theme/theme44.xml"/><Relationship Id="rId3" Type="http://schemas.openxmlformats.org/officeDocument/2006/relationships/slideLayout" Target="../slideLayouts/slideLayout1126.xml"/><Relationship Id="rId7" Type="http://schemas.openxmlformats.org/officeDocument/2006/relationships/slideLayout" Target="../slideLayouts/slideLayout1130.xml"/><Relationship Id="rId12" Type="http://schemas.openxmlformats.org/officeDocument/2006/relationships/slideLayout" Target="../slideLayouts/slideLayout1135.xml"/><Relationship Id="rId2" Type="http://schemas.openxmlformats.org/officeDocument/2006/relationships/slideLayout" Target="../slideLayouts/slideLayout1125.xml"/><Relationship Id="rId1" Type="http://schemas.openxmlformats.org/officeDocument/2006/relationships/slideLayout" Target="../slideLayouts/slideLayout1124.xml"/><Relationship Id="rId6" Type="http://schemas.openxmlformats.org/officeDocument/2006/relationships/slideLayout" Target="../slideLayouts/slideLayout1129.xml"/><Relationship Id="rId11" Type="http://schemas.openxmlformats.org/officeDocument/2006/relationships/slideLayout" Target="../slideLayouts/slideLayout1134.xml"/><Relationship Id="rId5" Type="http://schemas.openxmlformats.org/officeDocument/2006/relationships/slideLayout" Target="../slideLayouts/slideLayout1128.xml"/><Relationship Id="rId15" Type="http://schemas.openxmlformats.org/officeDocument/2006/relationships/image" Target="../media/image30.png"/><Relationship Id="rId10" Type="http://schemas.openxmlformats.org/officeDocument/2006/relationships/slideLayout" Target="../slideLayouts/slideLayout1133.xml"/><Relationship Id="rId4" Type="http://schemas.openxmlformats.org/officeDocument/2006/relationships/slideLayout" Target="../slideLayouts/slideLayout1127.xml"/><Relationship Id="rId9" Type="http://schemas.openxmlformats.org/officeDocument/2006/relationships/slideLayout" Target="../slideLayouts/slideLayout1132.xml"/><Relationship Id="rId14" Type="http://schemas.openxmlformats.org/officeDocument/2006/relationships/image" Target="../media/image29.jpeg"/></Relationships>
</file>

<file path=ppt/slideMasters/_rels/slideMaster45.xml.rels><?xml version="1.0" encoding="UTF-8" standalone="yes"?>
<Relationships xmlns="http://schemas.openxmlformats.org/package/2006/relationships"><Relationship Id="rId8" Type="http://schemas.openxmlformats.org/officeDocument/2006/relationships/slideLayout" Target="../slideLayouts/slideLayout1143.xml"/><Relationship Id="rId3" Type="http://schemas.openxmlformats.org/officeDocument/2006/relationships/slideLayout" Target="../slideLayouts/slideLayout1138.xml"/><Relationship Id="rId7" Type="http://schemas.openxmlformats.org/officeDocument/2006/relationships/slideLayout" Target="../slideLayouts/slideLayout1142.xml"/><Relationship Id="rId12" Type="http://schemas.openxmlformats.org/officeDocument/2006/relationships/theme" Target="../theme/theme45.xml"/><Relationship Id="rId2" Type="http://schemas.openxmlformats.org/officeDocument/2006/relationships/slideLayout" Target="../slideLayouts/slideLayout1137.xml"/><Relationship Id="rId1" Type="http://schemas.openxmlformats.org/officeDocument/2006/relationships/slideLayout" Target="../slideLayouts/slideLayout1136.xml"/><Relationship Id="rId6" Type="http://schemas.openxmlformats.org/officeDocument/2006/relationships/slideLayout" Target="../slideLayouts/slideLayout1141.xml"/><Relationship Id="rId11" Type="http://schemas.openxmlformats.org/officeDocument/2006/relationships/slideLayout" Target="../slideLayouts/slideLayout1146.xml"/><Relationship Id="rId5" Type="http://schemas.openxmlformats.org/officeDocument/2006/relationships/slideLayout" Target="../slideLayouts/slideLayout1140.xml"/><Relationship Id="rId10" Type="http://schemas.openxmlformats.org/officeDocument/2006/relationships/slideLayout" Target="../slideLayouts/slideLayout1145.xml"/><Relationship Id="rId4" Type="http://schemas.openxmlformats.org/officeDocument/2006/relationships/slideLayout" Target="../slideLayouts/slideLayout1139.xml"/><Relationship Id="rId9" Type="http://schemas.openxmlformats.org/officeDocument/2006/relationships/slideLayout" Target="../slideLayouts/slideLayout1144.xml"/></Relationships>
</file>

<file path=ppt/slideMasters/_rels/slideMaster46.xml.rels><?xml version="1.0" encoding="UTF-8" standalone="yes"?>
<Relationships xmlns="http://schemas.openxmlformats.org/package/2006/relationships"><Relationship Id="rId2" Type="http://schemas.openxmlformats.org/officeDocument/2006/relationships/theme" Target="../theme/theme46.xml"/><Relationship Id="rId1" Type="http://schemas.openxmlformats.org/officeDocument/2006/relationships/slideLayout" Target="../slideLayouts/slideLayout1147.xml"/></Relationships>
</file>

<file path=ppt/slideMasters/_rels/slideMaster47.xml.rels><?xml version="1.0" encoding="UTF-8" standalone="yes"?>
<Relationships xmlns="http://schemas.openxmlformats.org/package/2006/relationships"><Relationship Id="rId8" Type="http://schemas.openxmlformats.org/officeDocument/2006/relationships/slideLayout" Target="../slideLayouts/slideLayout1155.xml"/><Relationship Id="rId13" Type="http://schemas.openxmlformats.org/officeDocument/2006/relationships/image" Target="../media/image26.png"/><Relationship Id="rId3" Type="http://schemas.openxmlformats.org/officeDocument/2006/relationships/slideLayout" Target="../slideLayouts/slideLayout1150.xml"/><Relationship Id="rId7" Type="http://schemas.openxmlformats.org/officeDocument/2006/relationships/slideLayout" Target="../slideLayouts/slideLayout1154.xml"/><Relationship Id="rId12" Type="http://schemas.openxmlformats.org/officeDocument/2006/relationships/theme" Target="../theme/theme47.xml"/><Relationship Id="rId2" Type="http://schemas.openxmlformats.org/officeDocument/2006/relationships/slideLayout" Target="../slideLayouts/slideLayout1149.xml"/><Relationship Id="rId1" Type="http://schemas.openxmlformats.org/officeDocument/2006/relationships/slideLayout" Target="../slideLayouts/slideLayout1148.xml"/><Relationship Id="rId6" Type="http://schemas.openxmlformats.org/officeDocument/2006/relationships/slideLayout" Target="../slideLayouts/slideLayout1153.xml"/><Relationship Id="rId11" Type="http://schemas.openxmlformats.org/officeDocument/2006/relationships/slideLayout" Target="../slideLayouts/slideLayout1158.xml"/><Relationship Id="rId5" Type="http://schemas.openxmlformats.org/officeDocument/2006/relationships/slideLayout" Target="../slideLayouts/slideLayout1152.xml"/><Relationship Id="rId10" Type="http://schemas.openxmlformats.org/officeDocument/2006/relationships/slideLayout" Target="../slideLayouts/slideLayout1157.xml"/><Relationship Id="rId4" Type="http://schemas.openxmlformats.org/officeDocument/2006/relationships/slideLayout" Target="../slideLayouts/slideLayout1151.xml"/><Relationship Id="rId9" Type="http://schemas.openxmlformats.org/officeDocument/2006/relationships/slideLayout" Target="../slideLayouts/slideLayout1156.xml"/></Relationships>
</file>

<file path=ppt/slideMasters/_rels/slideMaster48.xml.rels><?xml version="1.0" encoding="UTF-8" standalone="yes"?>
<Relationships xmlns="http://schemas.openxmlformats.org/package/2006/relationships"><Relationship Id="rId8" Type="http://schemas.openxmlformats.org/officeDocument/2006/relationships/slideLayout" Target="../slideLayouts/slideLayout1166.xml"/><Relationship Id="rId3" Type="http://schemas.openxmlformats.org/officeDocument/2006/relationships/slideLayout" Target="../slideLayouts/slideLayout1161.xml"/><Relationship Id="rId7" Type="http://schemas.openxmlformats.org/officeDocument/2006/relationships/slideLayout" Target="../slideLayouts/slideLayout1165.xml"/><Relationship Id="rId12" Type="http://schemas.openxmlformats.org/officeDocument/2006/relationships/theme" Target="../theme/theme48.xml"/><Relationship Id="rId2" Type="http://schemas.openxmlformats.org/officeDocument/2006/relationships/slideLayout" Target="../slideLayouts/slideLayout1160.xml"/><Relationship Id="rId1" Type="http://schemas.openxmlformats.org/officeDocument/2006/relationships/slideLayout" Target="../slideLayouts/slideLayout1159.xml"/><Relationship Id="rId6" Type="http://schemas.openxmlformats.org/officeDocument/2006/relationships/slideLayout" Target="../slideLayouts/slideLayout1164.xml"/><Relationship Id="rId11" Type="http://schemas.openxmlformats.org/officeDocument/2006/relationships/slideLayout" Target="../slideLayouts/slideLayout1169.xml"/><Relationship Id="rId5" Type="http://schemas.openxmlformats.org/officeDocument/2006/relationships/slideLayout" Target="../slideLayouts/slideLayout1163.xml"/><Relationship Id="rId10" Type="http://schemas.openxmlformats.org/officeDocument/2006/relationships/slideLayout" Target="../slideLayouts/slideLayout1168.xml"/><Relationship Id="rId4" Type="http://schemas.openxmlformats.org/officeDocument/2006/relationships/slideLayout" Target="../slideLayouts/slideLayout1162.xml"/><Relationship Id="rId9" Type="http://schemas.openxmlformats.org/officeDocument/2006/relationships/slideLayout" Target="../slideLayouts/slideLayout1167.xml"/></Relationships>
</file>

<file path=ppt/slideMasters/_rels/slideMaster49.xml.rels><?xml version="1.0" encoding="UTF-8" standalone="yes"?>
<Relationships xmlns="http://schemas.openxmlformats.org/package/2006/relationships"><Relationship Id="rId8" Type="http://schemas.openxmlformats.org/officeDocument/2006/relationships/slideLayout" Target="../slideLayouts/slideLayout1177.xml"/><Relationship Id="rId3" Type="http://schemas.openxmlformats.org/officeDocument/2006/relationships/slideLayout" Target="../slideLayouts/slideLayout1172.xml"/><Relationship Id="rId7" Type="http://schemas.openxmlformats.org/officeDocument/2006/relationships/slideLayout" Target="../slideLayouts/slideLayout1176.xml"/><Relationship Id="rId12" Type="http://schemas.openxmlformats.org/officeDocument/2006/relationships/theme" Target="../theme/theme49.xml"/><Relationship Id="rId2" Type="http://schemas.openxmlformats.org/officeDocument/2006/relationships/slideLayout" Target="../slideLayouts/slideLayout1171.xml"/><Relationship Id="rId1" Type="http://schemas.openxmlformats.org/officeDocument/2006/relationships/slideLayout" Target="../slideLayouts/slideLayout1170.xml"/><Relationship Id="rId6" Type="http://schemas.openxmlformats.org/officeDocument/2006/relationships/slideLayout" Target="../slideLayouts/slideLayout1175.xml"/><Relationship Id="rId11" Type="http://schemas.openxmlformats.org/officeDocument/2006/relationships/slideLayout" Target="../slideLayouts/slideLayout1180.xml"/><Relationship Id="rId5" Type="http://schemas.openxmlformats.org/officeDocument/2006/relationships/slideLayout" Target="../slideLayouts/slideLayout1174.xml"/><Relationship Id="rId10" Type="http://schemas.openxmlformats.org/officeDocument/2006/relationships/slideLayout" Target="../slideLayouts/slideLayout1179.xml"/><Relationship Id="rId4" Type="http://schemas.openxmlformats.org/officeDocument/2006/relationships/slideLayout" Target="../slideLayouts/slideLayout1173.xml"/><Relationship Id="rId9" Type="http://schemas.openxmlformats.org/officeDocument/2006/relationships/slideLayout" Target="../slideLayouts/slideLayout1178.xml"/></Relationships>
</file>

<file path=ppt/slideMasters/_rels/slideMaster5.xml.rels><?xml version="1.0" encoding="UTF-8" standalone="yes"?>
<Relationships xmlns="http://schemas.openxmlformats.org/package/2006/relationships"><Relationship Id="rId8" Type="http://schemas.openxmlformats.org/officeDocument/2006/relationships/slideLayout" Target="../slideLayouts/slideLayout56.xml"/><Relationship Id="rId3" Type="http://schemas.openxmlformats.org/officeDocument/2006/relationships/slideLayout" Target="../slideLayouts/slideLayout51.xml"/><Relationship Id="rId7" Type="http://schemas.openxmlformats.org/officeDocument/2006/relationships/slideLayout" Target="../slideLayouts/slideLayout55.xml"/><Relationship Id="rId12" Type="http://schemas.openxmlformats.org/officeDocument/2006/relationships/theme" Target="../theme/theme5.xml"/><Relationship Id="rId2" Type="http://schemas.openxmlformats.org/officeDocument/2006/relationships/slideLayout" Target="../slideLayouts/slideLayout50.xml"/><Relationship Id="rId1" Type="http://schemas.openxmlformats.org/officeDocument/2006/relationships/slideLayout" Target="../slideLayouts/slideLayout49.xml"/><Relationship Id="rId6" Type="http://schemas.openxmlformats.org/officeDocument/2006/relationships/slideLayout" Target="../slideLayouts/slideLayout54.xml"/><Relationship Id="rId11" Type="http://schemas.openxmlformats.org/officeDocument/2006/relationships/slideLayout" Target="../slideLayouts/slideLayout59.xml"/><Relationship Id="rId5" Type="http://schemas.openxmlformats.org/officeDocument/2006/relationships/slideLayout" Target="../slideLayouts/slideLayout53.xml"/><Relationship Id="rId10" Type="http://schemas.openxmlformats.org/officeDocument/2006/relationships/slideLayout" Target="../slideLayouts/slideLayout58.xml"/><Relationship Id="rId4" Type="http://schemas.openxmlformats.org/officeDocument/2006/relationships/slideLayout" Target="../slideLayouts/slideLayout52.xml"/><Relationship Id="rId9" Type="http://schemas.openxmlformats.org/officeDocument/2006/relationships/slideLayout" Target="../slideLayouts/slideLayout57.xml"/></Relationships>
</file>

<file path=ppt/slideMasters/_rels/slideMaster50.xml.rels><?xml version="1.0" encoding="UTF-8" standalone="yes"?>
<Relationships xmlns="http://schemas.openxmlformats.org/package/2006/relationships"><Relationship Id="rId8" Type="http://schemas.openxmlformats.org/officeDocument/2006/relationships/slideLayout" Target="../slideLayouts/slideLayout1188.xml"/><Relationship Id="rId13" Type="http://schemas.openxmlformats.org/officeDocument/2006/relationships/theme" Target="../theme/theme50.xml"/><Relationship Id="rId3" Type="http://schemas.openxmlformats.org/officeDocument/2006/relationships/slideLayout" Target="../slideLayouts/slideLayout1183.xml"/><Relationship Id="rId7" Type="http://schemas.openxmlformats.org/officeDocument/2006/relationships/slideLayout" Target="../slideLayouts/slideLayout1187.xml"/><Relationship Id="rId12" Type="http://schemas.openxmlformats.org/officeDocument/2006/relationships/slideLayout" Target="../slideLayouts/slideLayout1192.xml"/><Relationship Id="rId2" Type="http://schemas.openxmlformats.org/officeDocument/2006/relationships/slideLayout" Target="../slideLayouts/slideLayout1182.xml"/><Relationship Id="rId1" Type="http://schemas.openxmlformats.org/officeDocument/2006/relationships/slideLayout" Target="../slideLayouts/slideLayout1181.xml"/><Relationship Id="rId6" Type="http://schemas.openxmlformats.org/officeDocument/2006/relationships/slideLayout" Target="../slideLayouts/slideLayout1186.xml"/><Relationship Id="rId11" Type="http://schemas.openxmlformats.org/officeDocument/2006/relationships/slideLayout" Target="../slideLayouts/slideLayout1191.xml"/><Relationship Id="rId5" Type="http://schemas.openxmlformats.org/officeDocument/2006/relationships/slideLayout" Target="../slideLayouts/slideLayout1185.xml"/><Relationship Id="rId15" Type="http://schemas.openxmlformats.org/officeDocument/2006/relationships/image" Target="../media/image30.png"/><Relationship Id="rId10" Type="http://schemas.openxmlformats.org/officeDocument/2006/relationships/slideLayout" Target="../slideLayouts/slideLayout1190.xml"/><Relationship Id="rId4" Type="http://schemas.openxmlformats.org/officeDocument/2006/relationships/slideLayout" Target="../slideLayouts/slideLayout1184.xml"/><Relationship Id="rId9" Type="http://schemas.openxmlformats.org/officeDocument/2006/relationships/slideLayout" Target="../slideLayouts/slideLayout1189.xml"/><Relationship Id="rId14" Type="http://schemas.openxmlformats.org/officeDocument/2006/relationships/image" Target="../media/image29.jpeg"/></Relationships>
</file>

<file path=ppt/slideMasters/_rels/slideMaster51.xml.rels><?xml version="1.0" encoding="UTF-8" standalone="yes"?>
<Relationships xmlns="http://schemas.openxmlformats.org/package/2006/relationships"><Relationship Id="rId8" Type="http://schemas.openxmlformats.org/officeDocument/2006/relationships/slideLayout" Target="../slideLayouts/slideLayout1200.xml"/><Relationship Id="rId13" Type="http://schemas.openxmlformats.org/officeDocument/2006/relationships/image" Target="../media/image29.jpeg"/><Relationship Id="rId3" Type="http://schemas.openxmlformats.org/officeDocument/2006/relationships/slideLayout" Target="../slideLayouts/slideLayout1195.xml"/><Relationship Id="rId7" Type="http://schemas.openxmlformats.org/officeDocument/2006/relationships/slideLayout" Target="../slideLayouts/slideLayout1199.xml"/><Relationship Id="rId12" Type="http://schemas.openxmlformats.org/officeDocument/2006/relationships/theme" Target="../theme/theme51.xml"/><Relationship Id="rId2" Type="http://schemas.openxmlformats.org/officeDocument/2006/relationships/slideLayout" Target="../slideLayouts/slideLayout1194.xml"/><Relationship Id="rId1" Type="http://schemas.openxmlformats.org/officeDocument/2006/relationships/slideLayout" Target="../slideLayouts/slideLayout1193.xml"/><Relationship Id="rId6" Type="http://schemas.openxmlformats.org/officeDocument/2006/relationships/slideLayout" Target="../slideLayouts/slideLayout1198.xml"/><Relationship Id="rId11" Type="http://schemas.openxmlformats.org/officeDocument/2006/relationships/slideLayout" Target="../slideLayouts/slideLayout1203.xml"/><Relationship Id="rId5" Type="http://schemas.openxmlformats.org/officeDocument/2006/relationships/slideLayout" Target="../slideLayouts/slideLayout1197.xml"/><Relationship Id="rId10" Type="http://schemas.openxmlformats.org/officeDocument/2006/relationships/slideLayout" Target="../slideLayouts/slideLayout1202.xml"/><Relationship Id="rId4" Type="http://schemas.openxmlformats.org/officeDocument/2006/relationships/slideLayout" Target="../slideLayouts/slideLayout1196.xml"/><Relationship Id="rId9" Type="http://schemas.openxmlformats.org/officeDocument/2006/relationships/slideLayout" Target="../slideLayouts/slideLayout1201.xml"/><Relationship Id="rId14" Type="http://schemas.openxmlformats.org/officeDocument/2006/relationships/image" Target="../media/image30.png"/></Relationships>
</file>

<file path=ppt/slideMasters/_rels/slideMaster52.xml.rels><?xml version="1.0" encoding="UTF-8" standalone="yes"?>
<Relationships xmlns="http://schemas.openxmlformats.org/package/2006/relationships"><Relationship Id="rId8" Type="http://schemas.openxmlformats.org/officeDocument/2006/relationships/slideLayout" Target="../slideLayouts/slideLayout1211.xml"/><Relationship Id="rId13" Type="http://schemas.openxmlformats.org/officeDocument/2006/relationships/theme" Target="../theme/theme52.xml"/><Relationship Id="rId3" Type="http://schemas.openxmlformats.org/officeDocument/2006/relationships/slideLayout" Target="../slideLayouts/slideLayout1206.xml"/><Relationship Id="rId7" Type="http://schemas.openxmlformats.org/officeDocument/2006/relationships/slideLayout" Target="../slideLayouts/slideLayout1210.xml"/><Relationship Id="rId12" Type="http://schemas.openxmlformats.org/officeDocument/2006/relationships/slideLayout" Target="../slideLayouts/slideLayout1215.xml"/><Relationship Id="rId2" Type="http://schemas.openxmlformats.org/officeDocument/2006/relationships/slideLayout" Target="../slideLayouts/slideLayout1205.xml"/><Relationship Id="rId1" Type="http://schemas.openxmlformats.org/officeDocument/2006/relationships/slideLayout" Target="../slideLayouts/slideLayout1204.xml"/><Relationship Id="rId6" Type="http://schemas.openxmlformats.org/officeDocument/2006/relationships/slideLayout" Target="../slideLayouts/slideLayout1209.xml"/><Relationship Id="rId11" Type="http://schemas.openxmlformats.org/officeDocument/2006/relationships/slideLayout" Target="../slideLayouts/slideLayout1214.xml"/><Relationship Id="rId5" Type="http://schemas.openxmlformats.org/officeDocument/2006/relationships/slideLayout" Target="../slideLayouts/slideLayout1208.xml"/><Relationship Id="rId15" Type="http://schemas.openxmlformats.org/officeDocument/2006/relationships/image" Target="../media/image30.png"/><Relationship Id="rId10" Type="http://schemas.openxmlformats.org/officeDocument/2006/relationships/slideLayout" Target="../slideLayouts/slideLayout1213.xml"/><Relationship Id="rId4" Type="http://schemas.openxmlformats.org/officeDocument/2006/relationships/slideLayout" Target="../slideLayouts/slideLayout1207.xml"/><Relationship Id="rId9" Type="http://schemas.openxmlformats.org/officeDocument/2006/relationships/slideLayout" Target="../slideLayouts/slideLayout1212.xml"/><Relationship Id="rId14" Type="http://schemas.openxmlformats.org/officeDocument/2006/relationships/image" Target="../media/image29.jpeg"/></Relationships>
</file>

<file path=ppt/slideMasters/_rels/slideMaster53.xml.rels><?xml version="1.0" encoding="UTF-8" standalone="yes"?>
<Relationships xmlns="http://schemas.openxmlformats.org/package/2006/relationships"><Relationship Id="rId8" Type="http://schemas.openxmlformats.org/officeDocument/2006/relationships/slideLayout" Target="../slideLayouts/slideLayout1223.xml"/><Relationship Id="rId13" Type="http://schemas.openxmlformats.org/officeDocument/2006/relationships/image" Target="../media/image29.jpeg"/><Relationship Id="rId3" Type="http://schemas.openxmlformats.org/officeDocument/2006/relationships/slideLayout" Target="../slideLayouts/slideLayout1218.xml"/><Relationship Id="rId7" Type="http://schemas.openxmlformats.org/officeDocument/2006/relationships/slideLayout" Target="../slideLayouts/slideLayout1222.xml"/><Relationship Id="rId12" Type="http://schemas.openxmlformats.org/officeDocument/2006/relationships/theme" Target="../theme/theme53.xml"/><Relationship Id="rId2" Type="http://schemas.openxmlformats.org/officeDocument/2006/relationships/slideLayout" Target="../slideLayouts/slideLayout1217.xml"/><Relationship Id="rId1" Type="http://schemas.openxmlformats.org/officeDocument/2006/relationships/slideLayout" Target="../slideLayouts/slideLayout1216.xml"/><Relationship Id="rId6" Type="http://schemas.openxmlformats.org/officeDocument/2006/relationships/slideLayout" Target="../slideLayouts/slideLayout1221.xml"/><Relationship Id="rId11" Type="http://schemas.openxmlformats.org/officeDocument/2006/relationships/slideLayout" Target="../slideLayouts/slideLayout1226.xml"/><Relationship Id="rId5" Type="http://schemas.openxmlformats.org/officeDocument/2006/relationships/slideLayout" Target="../slideLayouts/slideLayout1220.xml"/><Relationship Id="rId10" Type="http://schemas.openxmlformats.org/officeDocument/2006/relationships/slideLayout" Target="../slideLayouts/slideLayout1225.xml"/><Relationship Id="rId4" Type="http://schemas.openxmlformats.org/officeDocument/2006/relationships/slideLayout" Target="../slideLayouts/slideLayout1219.xml"/><Relationship Id="rId9" Type="http://schemas.openxmlformats.org/officeDocument/2006/relationships/slideLayout" Target="../slideLayouts/slideLayout1224.xml"/><Relationship Id="rId14" Type="http://schemas.openxmlformats.org/officeDocument/2006/relationships/image" Target="../media/image30.png"/></Relationships>
</file>

<file path=ppt/slideMasters/_rels/slideMaster54.xml.rels><?xml version="1.0" encoding="UTF-8" standalone="yes"?>
<Relationships xmlns="http://schemas.openxmlformats.org/package/2006/relationships"><Relationship Id="rId8" Type="http://schemas.openxmlformats.org/officeDocument/2006/relationships/slideLayout" Target="../slideLayouts/slideLayout1234.xml"/><Relationship Id="rId13" Type="http://schemas.openxmlformats.org/officeDocument/2006/relationships/theme" Target="../theme/theme54.xml"/><Relationship Id="rId3" Type="http://schemas.openxmlformats.org/officeDocument/2006/relationships/slideLayout" Target="../slideLayouts/slideLayout1229.xml"/><Relationship Id="rId7" Type="http://schemas.openxmlformats.org/officeDocument/2006/relationships/slideLayout" Target="../slideLayouts/slideLayout1233.xml"/><Relationship Id="rId12" Type="http://schemas.openxmlformats.org/officeDocument/2006/relationships/slideLayout" Target="../slideLayouts/slideLayout1238.xml"/><Relationship Id="rId2" Type="http://schemas.openxmlformats.org/officeDocument/2006/relationships/slideLayout" Target="../slideLayouts/slideLayout1228.xml"/><Relationship Id="rId1" Type="http://schemas.openxmlformats.org/officeDocument/2006/relationships/slideLayout" Target="../slideLayouts/slideLayout1227.xml"/><Relationship Id="rId6" Type="http://schemas.openxmlformats.org/officeDocument/2006/relationships/slideLayout" Target="../slideLayouts/slideLayout1232.xml"/><Relationship Id="rId11" Type="http://schemas.openxmlformats.org/officeDocument/2006/relationships/slideLayout" Target="../slideLayouts/slideLayout1237.xml"/><Relationship Id="rId5" Type="http://schemas.openxmlformats.org/officeDocument/2006/relationships/slideLayout" Target="../slideLayouts/slideLayout1231.xml"/><Relationship Id="rId10" Type="http://schemas.openxmlformats.org/officeDocument/2006/relationships/slideLayout" Target="../slideLayouts/slideLayout1236.xml"/><Relationship Id="rId4" Type="http://schemas.openxmlformats.org/officeDocument/2006/relationships/slideLayout" Target="../slideLayouts/slideLayout1230.xml"/><Relationship Id="rId9" Type="http://schemas.openxmlformats.org/officeDocument/2006/relationships/slideLayout" Target="../slideLayouts/slideLayout1235.xml"/></Relationships>
</file>

<file path=ppt/slideMasters/_rels/slideMaster55.xml.rels><?xml version="1.0" encoding="UTF-8" standalone="yes"?>
<Relationships xmlns="http://schemas.openxmlformats.org/package/2006/relationships"><Relationship Id="rId8" Type="http://schemas.openxmlformats.org/officeDocument/2006/relationships/slideLayout" Target="../slideLayouts/slideLayout1246.xml"/><Relationship Id="rId13" Type="http://schemas.openxmlformats.org/officeDocument/2006/relationships/image" Target="../media/image22.jpeg"/><Relationship Id="rId3" Type="http://schemas.openxmlformats.org/officeDocument/2006/relationships/slideLayout" Target="../slideLayouts/slideLayout1241.xml"/><Relationship Id="rId7" Type="http://schemas.openxmlformats.org/officeDocument/2006/relationships/slideLayout" Target="../slideLayouts/slideLayout1245.xml"/><Relationship Id="rId12" Type="http://schemas.openxmlformats.org/officeDocument/2006/relationships/theme" Target="../theme/theme55.xml"/><Relationship Id="rId2" Type="http://schemas.openxmlformats.org/officeDocument/2006/relationships/slideLayout" Target="../slideLayouts/slideLayout1240.xml"/><Relationship Id="rId1" Type="http://schemas.openxmlformats.org/officeDocument/2006/relationships/slideLayout" Target="../slideLayouts/slideLayout1239.xml"/><Relationship Id="rId6" Type="http://schemas.openxmlformats.org/officeDocument/2006/relationships/slideLayout" Target="../slideLayouts/slideLayout1244.xml"/><Relationship Id="rId11" Type="http://schemas.openxmlformats.org/officeDocument/2006/relationships/slideLayout" Target="../slideLayouts/slideLayout1249.xml"/><Relationship Id="rId5" Type="http://schemas.openxmlformats.org/officeDocument/2006/relationships/slideLayout" Target="../slideLayouts/slideLayout1243.xml"/><Relationship Id="rId10" Type="http://schemas.openxmlformats.org/officeDocument/2006/relationships/slideLayout" Target="../slideLayouts/slideLayout1248.xml"/><Relationship Id="rId4" Type="http://schemas.openxmlformats.org/officeDocument/2006/relationships/slideLayout" Target="../slideLayouts/slideLayout1242.xml"/><Relationship Id="rId9" Type="http://schemas.openxmlformats.org/officeDocument/2006/relationships/slideLayout" Target="../slideLayouts/slideLayout1247.xml"/></Relationships>
</file>

<file path=ppt/slideMasters/_rels/slideMaster56.xml.rels><?xml version="1.0" encoding="UTF-8" standalone="yes"?>
<Relationships xmlns="http://schemas.openxmlformats.org/package/2006/relationships"><Relationship Id="rId8" Type="http://schemas.openxmlformats.org/officeDocument/2006/relationships/slideLayout" Target="../slideLayouts/slideLayout1257.xml"/><Relationship Id="rId13" Type="http://schemas.openxmlformats.org/officeDocument/2006/relationships/image" Target="../media/image22.jpeg"/><Relationship Id="rId3" Type="http://schemas.openxmlformats.org/officeDocument/2006/relationships/slideLayout" Target="../slideLayouts/slideLayout1252.xml"/><Relationship Id="rId7" Type="http://schemas.openxmlformats.org/officeDocument/2006/relationships/slideLayout" Target="../slideLayouts/slideLayout1256.xml"/><Relationship Id="rId12" Type="http://schemas.openxmlformats.org/officeDocument/2006/relationships/theme" Target="../theme/theme56.xml"/><Relationship Id="rId2" Type="http://schemas.openxmlformats.org/officeDocument/2006/relationships/slideLayout" Target="../slideLayouts/slideLayout1251.xml"/><Relationship Id="rId1" Type="http://schemas.openxmlformats.org/officeDocument/2006/relationships/slideLayout" Target="../slideLayouts/slideLayout1250.xml"/><Relationship Id="rId6" Type="http://schemas.openxmlformats.org/officeDocument/2006/relationships/slideLayout" Target="../slideLayouts/slideLayout1255.xml"/><Relationship Id="rId11" Type="http://schemas.openxmlformats.org/officeDocument/2006/relationships/slideLayout" Target="../slideLayouts/slideLayout1260.xml"/><Relationship Id="rId5" Type="http://schemas.openxmlformats.org/officeDocument/2006/relationships/slideLayout" Target="../slideLayouts/slideLayout1254.xml"/><Relationship Id="rId10" Type="http://schemas.openxmlformats.org/officeDocument/2006/relationships/slideLayout" Target="../slideLayouts/slideLayout1259.xml"/><Relationship Id="rId4" Type="http://schemas.openxmlformats.org/officeDocument/2006/relationships/slideLayout" Target="../slideLayouts/slideLayout1253.xml"/><Relationship Id="rId9" Type="http://schemas.openxmlformats.org/officeDocument/2006/relationships/slideLayout" Target="../slideLayouts/slideLayout1258.xml"/></Relationships>
</file>

<file path=ppt/slideMasters/_rels/slideMaster57.xml.rels><?xml version="1.0" encoding="UTF-8" standalone="yes"?>
<Relationships xmlns="http://schemas.openxmlformats.org/package/2006/relationships"><Relationship Id="rId8" Type="http://schemas.openxmlformats.org/officeDocument/2006/relationships/slideLayout" Target="../slideLayouts/slideLayout1268.xml"/><Relationship Id="rId13" Type="http://schemas.openxmlformats.org/officeDocument/2006/relationships/slideLayout" Target="../slideLayouts/slideLayout1273.xml"/><Relationship Id="rId3" Type="http://schemas.openxmlformats.org/officeDocument/2006/relationships/slideLayout" Target="../slideLayouts/slideLayout1263.xml"/><Relationship Id="rId7" Type="http://schemas.openxmlformats.org/officeDocument/2006/relationships/slideLayout" Target="../slideLayouts/slideLayout1267.xml"/><Relationship Id="rId12" Type="http://schemas.openxmlformats.org/officeDocument/2006/relationships/slideLayout" Target="../slideLayouts/slideLayout1272.xml"/><Relationship Id="rId17" Type="http://schemas.openxmlformats.org/officeDocument/2006/relationships/image" Target="../media/image33.png"/><Relationship Id="rId2" Type="http://schemas.openxmlformats.org/officeDocument/2006/relationships/slideLayout" Target="../slideLayouts/slideLayout1262.xml"/><Relationship Id="rId16" Type="http://schemas.openxmlformats.org/officeDocument/2006/relationships/image" Target="../media/image32.png"/><Relationship Id="rId1" Type="http://schemas.openxmlformats.org/officeDocument/2006/relationships/slideLayout" Target="../slideLayouts/slideLayout1261.xml"/><Relationship Id="rId6" Type="http://schemas.openxmlformats.org/officeDocument/2006/relationships/slideLayout" Target="../slideLayouts/slideLayout1266.xml"/><Relationship Id="rId11" Type="http://schemas.openxmlformats.org/officeDocument/2006/relationships/slideLayout" Target="../slideLayouts/slideLayout1271.xml"/><Relationship Id="rId5" Type="http://schemas.openxmlformats.org/officeDocument/2006/relationships/slideLayout" Target="../slideLayouts/slideLayout1265.xml"/><Relationship Id="rId15" Type="http://schemas.openxmlformats.org/officeDocument/2006/relationships/theme" Target="../theme/theme57.xml"/><Relationship Id="rId10" Type="http://schemas.openxmlformats.org/officeDocument/2006/relationships/slideLayout" Target="../slideLayouts/slideLayout1270.xml"/><Relationship Id="rId4" Type="http://schemas.openxmlformats.org/officeDocument/2006/relationships/slideLayout" Target="../slideLayouts/slideLayout1264.xml"/><Relationship Id="rId9" Type="http://schemas.openxmlformats.org/officeDocument/2006/relationships/slideLayout" Target="../slideLayouts/slideLayout1269.xml"/><Relationship Id="rId14" Type="http://schemas.openxmlformats.org/officeDocument/2006/relationships/slideLayout" Target="../slideLayouts/slideLayout1274.xml"/></Relationships>
</file>

<file path=ppt/slideMasters/_rels/slideMaster58.xml.rels><?xml version="1.0" encoding="UTF-8" standalone="yes"?>
<Relationships xmlns="http://schemas.openxmlformats.org/package/2006/relationships"><Relationship Id="rId8" Type="http://schemas.openxmlformats.org/officeDocument/2006/relationships/slideLayout" Target="../slideLayouts/slideLayout1282.xml"/><Relationship Id="rId3" Type="http://schemas.openxmlformats.org/officeDocument/2006/relationships/slideLayout" Target="../slideLayouts/slideLayout1277.xml"/><Relationship Id="rId7" Type="http://schemas.openxmlformats.org/officeDocument/2006/relationships/slideLayout" Target="../slideLayouts/slideLayout1281.xml"/><Relationship Id="rId12" Type="http://schemas.openxmlformats.org/officeDocument/2006/relationships/theme" Target="../theme/theme58.xml"/><Relationship Id="rId2" Type="http://schemas.openxmlformats.org/officeDocument/2006/relationships/slideLayout" Target="../slideLayouts/slideLayout1276.xml"/><Relationship Id="rId1" Type="http://schemas.openxmlformats.org/officeDocument/2006/relationships/slideLayout" Target="../slideLayouts/slideLayout1275.xml"/><Relationship Id="rId6" Type="http://schemas.openxmlformats.org/officeDocument/2006/relationships/slideLayout" Target="../slideLayouts/slideLayout1280.xml"/><Relationship Id="rId11" Type="http://schemas.openxmlformats.org/officeDocument/2006/relationships/slideLayout" Target="../slideLayouts/slideLayout1285.xml"/><Relationship Id="rId5" Type="http://schemas.openxmlformats.org/officeDocument/2006/relationships/slideLayout" Target="../slideLayouts/slideLayout1279.xml"/><Relationship Id="rId10" Type="http://schemas.openxmlformats.org/officeDocument/2006/relationships/slideLayout" Target="../slideLayouts/slideLayout1284.xml"/><Relationship Id="rId4" Type="http://schemas.openxmlformats.org/officeDocument/2006/relationships/slideLayout" Target="../slideLayouts/slideLayout1278.xml"/><Relationship Id="rId9" Type="http://schemas.openxmlformats.org/officeDocument/2006/relationships/slideLayout" Target="../slideLayouts/slideLayout1283.xml"/></Relationships>
</file>

<file path=ppt/slideMasters/_rels/slideMaster59.xml.rels><?xml version="1.0" encoding="UTF-8" standalone="yes"?>
<Relationships xmlns="http://schemas.openxmlformats.org/package/2006/relationships"><Relationship Id="rId8" Type="http://schemas.openxmlformats.org/officeDocument/2006/relationships/slideLayout" Target="../slideLayouts/slideLayout1293.xml"/><Relationship Id="rId13" Type="http://schemas.openxmlformats.org/officeDocument/2006/relationships/slideLayout" Target="../slideLayouts/slideLayout1298.xml"/><Relationship Id="rId3" Type="http://schemas.openxmlformats.org/officeDocument/2006/relationships/slideLayout" Target="../slideLayouts/slideLayout1288.xml"/><Relationship Id="rId7" Type="http://schemas.openxmlformats.org/officeDocument/2006/relationships/slideLayout" Target="../slideLayouts/slideLayout1292.xml"/><Relationship Id="rId12" Type="http://schemas.openxmlformats.org/officeDocument/2006/relationships/slideLayout" Target="../slideLayouts/slideLayout1297.xml"/><Relationship Id="rId2" Type="http://schemas.openxmlformats.org/officeDocument/2006/relationships/slideLayout" Target="../slideLayouts/slideLayout1287.xml"/><Relationship Id="rId1" Type="http://schemas.openxmlformats.org/officeDocument/2006/relationships/slideLayout" Target="../slideLayouts/slideLayout1286.xml"/><Relationship Id="rId6" Type="http://schemas.openxmlformats.org/officeDocument/2006/relationships/slideLayout" Target="../slideLayouts/slideLayout1291.xml"/><Relationship Id="rId11" Type="http://schemas.openxmlformats.org/officeDocument/2006/relationships/slideLayout" Target="../slideLayouts/slideLayout1296.xml"/><Relationship Id="rId5" Type="http://schemas.openxmlformats.org/officeDocument/2006/relationships/slideLayout" Target="../slideLayouts/slideLayout1290.xml"/><Relationship Id="rId10" Type="http://schemas.openxmlformats.org/officeDocument/2006/relationships/slideLayout" Target="../slideLayouts/slideLayout1295.xml"/><Relationship Id="rId4" Type="http://schemas.openxmlformats.org/officeDocument/2006/relationships/slideLayout" Target="../slideLayouts/slideLayout1289.xml"/><Relationship Id="rId9" Type="http://schemas.openxmlformats.org/officeDocument/2006/relationships/slideLayout" Target="../slideLayouts/slideLayout1294.xml"/><Relationship Id="rId14" Type="http://schemas.openxmlformats.org/officeDocument/2006/relationships/theme" Target="../theme/theme59.xml"/></Relationships>
</file>

<file path=ppt/slideMasters/_rels/slideMaster6.xml.rels><?xml version="1.0" encoding="UTF-8" standalone="yes"?>
<Relationships xmlns="http://schemas.openxmlformats.org/package/2006/relationships"><Relationship Id="rId8" Type="http://schemas.openxmlformats.org/officeDocument/2006/relationships/slideLayout" Target="../slideLayouts/slideLayout67.xml"/><Relationship Id="rId13" Type="http://schemas.openxmlformats.org/officeDocument/2006/relationships/theme" Target="../theme/theme6.xml"/><Relationship Id="rId3" Type="http://schemas.openxmlformats.org/officeDocument/2006/relationships/slideLayout" Target="../slideLayouts/slideLayout62.xml"/><Relationship Id="rId7" Type="http://schemas.openxmlformats.org/officeDocument/2006/relationships/slideLayout" Target="../slideLayouts/slideLayout66.xml"/><Relationship Id="rId12" Type="http://schemas.openxmlformats.org/officeDocument/2006/relationships/slideLayout" Target="../slideLayouts/slideLayout71.xml"/><Relationship Id="rId2" Type="http://schemas.openxmlformats.org/officeDocument/2006/relationships/slideLayout" Target="../slideLayouts/slideLayout61.xml"/><Relationship Id="rId1" Type="http://schemas.openxmlformats.org/officeDocument/2006/relationships/slideLayout" Target="../slideLayouts/slideLayout60.xml"/><Relationship Id="rId6" Type="http://schemas.openxmlformats.org/officeDocument/2006/relationships/slideLayout" Target="../slideLayouts/slideLayout65.xml"/><Relationship Id="rId11" Type="http://schemas.openxmlformats.org/officeDocument/2006/relationships/slideLayout" Target="../slideLayouts/slideLayout70.xml"/><Relationship Id="rId5" Type="http://schemas.openxmlformats.org/officeDocument/2006/relationships/slideLayout" Target="../slideLayouts/slideLayout64.xml"/><Relationship Id="rId10" Type="http://schemas.openxmlformats.org/officeDocument/2006/relationships/slideLayout" Target="../slideLayouts/slideLayout69.xml"/><Relationship Id="rId4" Type="http://schemas.openxmlformats.org/officeDocument/2006/relationships/slideLayout" Target="../slideLayouts/slideLayout63.xml"/><Relationship Id="rId9" Type="http://schemas.openxmlformats.org/officeDocument/2006/relationships/slideLayout" Target="../slideLayouts/slideLayout68.xml"/></Relationships>
</file>

<file path=ppt/slideMasters/_rels/slideMaster60.xml.rels><?xml version="1.0" encoding="UTF-8" standalone="yes"?>
<Relationships xmlns="http://schemas.openxmlformats.org/package/2006/relationships"><Relationship Id="rId8" Type="http://schemas.openxmlformats.org/officeDocument/2006/relationships/slideLayout" Target="../slideLayouts/slideLayout1306.xml"/><Relationship Id="rId13" Type="http://schemas.openxmlformats.org/officeDocument/2006/relationships/slideLayout" Target="../slideLayouts/slideLayout1311.xml"/><Relationship Id="rId3" Type="http://schemas.openxmlformats.org/officeDocument/2006/relationships/slideLayout" Target="../slideLayouts/slideLayout1301.xml"/><Relationship Id="rId7" Type="http://schemas.openxmlformats.org/officeDocument/2006/relationships/slideLayout" Target="../slideLayouts/slideLayout1305.xml"/><Relationship Id="rId12" Type="http://schemas.openxmlformats.org/officeDocument/2006/relationships/slideLayout" Target="../slideLayouts/slideLayout1310.xml"/><Relationship Id="rId2" Type="http://schemas.openxmlformats.org/officeDocument/2006/relationships/slideLayout" Target="../slideLayouts/slideLayout1300.xml"/><Relationship Id="rId1" Type="http://schemas.openxmlformats.org/officeDocument/2006/relationships/slideLayout" Target="../slideLayouts/slideLayout1299.xml"/><Relationship Id="rId6" Type="http://schemas.openxmlformats.org/officeDocument/2006/relationships/slideLayout" Target="../slideLayouts/slideLayout1304.xml"/><Relationship Id="rId11" Type="http://schemas.openxmlformats.org/officeDocument/2006/relationships/slideLayout" Target="../slideLayouts/slideLayout1309.xml"/><Relationship Id="rId5" Type="http://schemas.openxmlformats.org/officeDocument/2006/relationships/slideLayout" Target="../slideLayouts/slideLayout1303.xml"/><Relationship Id="rId10" Type="http://schemas.openxmlformats.org/officeDocument/2006/relationships/slideLayout" Target="../slideLayouts/slideLayout1308.xml"/><Relationship Id="rId4" Type="http://schemas.openxmlformats.org/officeDocument/2006/relationships/slideLayout" Target="../slideLayouts/slideLayout1302.xml"/><Relationship Id="rId9" Type="http://schemas.openxmlformats.org/officeDocument/2006/relationships/slideLayout" Target="../slideLayouts/slideLayout1307.xml"/><Relationship Id="rId14" Type="http://schemas.openxmlformats.org/officeDocument/2006/relationships/theme" Target="../theme/theme60.xml"/></Relationships>
</file>

<file path=ppt/slideMasters/_rels/slideMaster61.xml.rels><?xml version="1.0" encoding="UTF-8" standalone="yes"?>
<Relationships xmlns="http://schemas.openxmlformats.org/package/2006/relationships"><Relationship Id="rId8" Type="http://schemas.openxmlformats.org/officeDocument/2006/relationships/slideLayout" Target="../slideLayouts/slideLayout1319.xml"/><Relationship Id="rId13" Type="http://schemas.openxmlformats.org/officeDocument/2006/relationships/slideLayout" Target="../slideLayouts/slideLayout1324.xml"/><Relationship Id="rId3" Type="http://schemas.openxmlformats.org/officeDocument/2006/relationships/slideLayout" Target="../slideLayouts/slideLayout1314.xml"/><Relationship Id="rId7" Type="http://schemas.openxmlformats.org/officeDocument/2006/relationships/slideLayout" Target="../slideLayouts/slideLayout1318.xml"/><Relationship Id="rId12" Type="http://schemas.openxmlformats.org/officeDocument/2006/relationships/slideLayout" Target="../slideLayouts/slideLayout1323.xml"/><Relationship Id="rId2" Type="http://schemas.openxmlformats.org/officeDocument/2006/relationships/slideLayout" Target="../slideLayouts/slideLayout1313.xml"/><Relationship Id="rId1" Type="http://schemas.openxmlformats.org/officeDocument/2006/relationships/slideLayout" Target="../slideLayouts/slideLayout1312.xml"/><Relationship Id="rId6" Type="http://schemas.openxmlformats.org/officeDocument/2006/relationships/slideLayout" Target="../slideLayouts/slideLayout1317.xml"/><Relationship Id="rId11" Type="http://schemas.openxmlformats.org/officeDocument/2006/relationships/slideLayout" Target="../slideLayouts/slideLayout1322.xml"/><Relationship Id="rId5" Type="http://schemas.openxmlformats.org/officeDocument/2006/relationships/slideLayout" Target="../slideLayouts/slideLayout1316.xml"/><Relationship Id="rId10" Type="http://schemas.openxmlformats.org/officeDocument/2006/relationships/slideLayout" Target="../slideLayouts/slideLayout1321.xml"/><Relationship Id="rId4" Type="http://schemas.openxmlformats.org/officeDocument/2006/relationships/slideLayout" Target="../slideLayouts/slideLayout1315.xml"/><Relationship Id="rId9" Type="http://schemas.openxmlformats.org/officeDocument/2006/relationships/slideLayout" Target="../slideLayouts/slideLayout1320.xml"/><Relationship Id="rId14" Type="http://schemas.openxmlformats.org/officeDocument/2006/relationships/theme" Target="../theme/theme61.xml"/></Relationships>
</file>

<file path=ppt/slideMasters/_rels/slideMaster62.xml.rels><?xml version="1.0" encoding="UTF-8" standalone="yes"?>
<Relationships xmlns="http://schemas.openxmlformats.org/package/2006/relationships"><Relationship Id="rId8" Type="http://schemas.openxmlformats.org/officeDocument/2006/relationships/slideLayout" Target="../slideLayouts/slideLayout1332.xml"/><Relationship Id="rId13" Type="http://schemas.openxmlformats.org/officeDocument/2006/relationships/slideLayout" Target="../slideLayouts/slideLayout1337.xml"/><Relationship Id="rId3" Type="http://schemas.openxmlformats.org/officeDocument/2006/relationships/slideLayout" Target="../slideLayouts/slideLayout1327.xml"/><Relationship Id="rId7" Type="http://schemas.openxmlformats.org/officeDocument/2006/relationships/slideLayout" Target="../slideLayouts/slideLayout1331.xml"/><Relationship Id="rId12" Type="http://schemas.openxmlformats.org/officeDocument/2006/relationships/slideLayout" Target="../slideLayouts/slideLayout1336.xml"/><Relationship Id="rId2" Type="http://schemas.openxmlformats.org/officeDocument/2006/relationships/slideLayout" Target="../slideLayouts/slideLayout1326.xml"/><Relationship Id="rId1" Type="http://schemas.openxmlformats.org/officeDocument/2006/relationships/slideLayout" Target="../slideLayouts/slideLayout1325.xml"/><Relationship Id="rId6" Type="http://schemas.openxmlformats.org/officeDocument/2006/relationships/slideLayout" Target="../slideLayouts/slideLayout1330.xml"/><Relationship Id="rId11" Type="http://schemas.openxmlformats.org/officeDocument/2006/relationships/slideLayout" Target="../slideLayouts/slideLayout1335.xml"/><Relationship Id="rId5" Type="http://schemas.openxmlformats.org/officeDocument/2006/relationships/slideLayout" Target="../slideLayouts/slideLayout1329.xml"/><Relationship Id="rId10" Type="http://schemas.openxmlformats.org/officeDocument/2006/relationships/slideLayout" Target="../slideLayouts/slideLayout1334.xml"/><Relationship Id="rId4" Type="http://schemas.openxmlformats.org/officeDocument/2006/relationships/slideLayout" Target="../slideLayouts/slideLayout1328.xml"/><Relationship Id="rId9" Type="http://schemas.openxmlformats.org/officeDocument/2006/relationships/slideLayout" Target="../slideLayouts/slideLayout1333.xml"/><Relationship Id="rId14" Type="http://schemas.openxmlformats.org/officeDocument/2006/relationships/theme" Target="../theme/theme62.xml"/></Relationships>
</file>

<file path=ppt/slideMasters/_rels/slideMaster63.xml.rels><?xml version="1.0" encoding="UTF-8" standalone="yes"?>
<Relationships xmlns="http://schemas.openxmlformats.org/package/2006/relationships"><Relationship Id="rId8" Type="http://schemas.openxmlformats.org/officeDocument/2006/relationships/slideLayout" Target="../slideLayouts/slideLayout1345.xml"/><Relationship Id="rId3" Type="http://schemas.openxmlformats.org/officeDocument/2006/relationships/slideLayout" Target="../slideLayouts/slideLayout1340.xml"/><Relationship Id="rId7" Type="http://schemas.openxmlformats.org/officeDocument/2006/relationships/slideLayout" Target="../slideLayouts/slideLayout1344.xml"/><Relationship Id="rId12" Type="http://schemas.openxmlformats.org/officeDocument/2006/relationships/theme" Target="../theme/theme63.xml"/><Relationship Id="rId2" Type="http://schemas.openxmlformats.org/officeDocument/2006/relationships/slideLayout" Target="../slideLayouts/slideLayout1339.xml"/><Relationship Id="rId1" Type="http://schemas.openxmlformats.org/officeDocument/2006/relationships/slideLayout" Target="../slideLayouts/slideLayout1338.xml"/><Relationship Id="rId6" Type="http://schemas.openxmlformats.org/officeDocument/2006/relationships/slideLayout" Target="../slideLayouts/slideLayout1343.xml"/><Relationship Id="rId11" Type="http://schemas.openxmlformats.org/officeDocument/2006/relationships/slideLayout" Target="../slideLayouts/slideLayout1348.xml"/><Relationship Id="rId5" Type="http://schemas.openxmlformats.org/officeDocument/2006/relationships/slideLayout" Target="../slideLayouts/slideLayout1342.xml"/><Relationship Id="rId10" Type="http://schemas.openxmlformats.org/officeDocument/2006/relationships/slideLayout" Target="../slideLayouts/slideLayout1347.xml"/><Relationship Id="rId4" Type="http://schemas.openxmlformats.org/officeDocument/2006/relationships/slideLayout" Target="../slideLayouts/slideLayout1341.xml"/><Relationship Id="rId9" Type="http://schemas.openxmlformats.org/officeDocument/2006/relationships/slideLayout" Target="../slideLayouts/slideLayout1346.xml"/></Relationships>
</file>

<file path=ppt/slideMasters/_rels/slideMaster64.xml.rels><?xml version="1.0" encoding="UTF-8" standalone="yes"?>
<Relationships xmlns="http://schemas.openxmlformats.org/package/2006/relationships"><Relationship Id="rId8" Type="http://schemas.openxmlformats.org/officeDocument/2006/relationships/slideLayout" Target="../slideLayouts/slideLayout1356.xml"/><Relationship Id="rId13" Type="http://schemas.openxmlformats.org/officeDocument/2006/relationships/slideLayout" Target="../slideLayouts/slideLayout1361.xml"/><Relationship Id="rId3" Type="http://schemas.openxmlformats.org/officeDocument/2006/relationships/slideLayout" Target="../slideLayouts/slideLayout1351.xml"/><Relationship Id="rId7" Type="http://schemas.openxmlformats.org/officeDocument/2006/relationships/slideLayout" Target="../slideLayouts/slideLayout1355.xml"/><Relationship Id="rId12" Type="http://schemas.openxmlformats.org/officeDocument/2006/relationships/slideLayout" Target="../slideLayouts/slideLayout1360.xml"/><Relationship Id="rId2" Type="http://schemas.openxmlformats.org/officeDocument/2006/relationships/slideLayout" Target="../slideLayouts/slideLayout1350.xml"/><Relationship Id="rId1" Type="http://schemas.openxmlformats.org/officeDocument/2006/relationships/slideLayout" Target="../slideLayouts/slideLayout1349.xml"/><Relationship Id="rId6" Type="http://schemas.openxmlformats.org/officeDocument/2006/relationships/slideLayout" Target="../slideLayouts/slideLayout1354.xml"/><Relationship Id="rId11" Type="http://schemas.openxmlformats.org/officeDocument/2006/relationships/slideLayout" Target="../slideLayouts/slideLayout1359.xml"/><Relationship Id="rId5" Type="http://schemas.openxmlformats.org/officeDocument/2006/relationships/slideLayout" Target="../slideLayouts/slideLayout1353.xml"/><Relationship Id="rId10" Type="http://schemas.openxmlformats.org/officeDocument/2006/relationships/slideLayout" Target="../slideLayouts/slideLayout1358.xml"/><Relationship Id="rId4" Type="http://schemas.openxmlformats.org/officeDocument/2006/relationships/slideLayout" Target="../slideLayouts/slideLayout1352.xml"/><Relationship Id="rId9" Type="http://schemas.openxmlformats.org/officeDocument/2006/relationships/slideLayout" Target="../slideLayouts/slideLayout1357.xml"/><Relationship Id="rId14" Type="http://schemas.openxmlformats.org/officeDocument/2006/relationships/theme" Target="../theme/theme64.xml"/></Relationships>
</file>

<file path=ppt/slideMasters/_rels/slideMaster65.xml.rels><?xml version="1.0" encoding="UTF-8" standalone="yes"?>
<Relationships xmlns="http://schemas.openxmlformats.org/package/2006/relationships"><Relationship Id="rId3" Type="http://schemas.openxmlformats.org/officeDocument/2006/relationships/image" Target="../media/image23.jpeg"/><Relationship Id="rId2" Type="http://schemas.openxmlformats.org/officeDocument/2006/relationships/theme" Target="../theme/theme65.xml"/><Relationship Id="rId1" Type="http://schemas.openxmlformats.org/officeDocument/2006/relationships/slideLayout" Target="../slideLayouts/slideLayout1362.xml"/></Relationships>
</file>

<file path=ppt/slideMasters/_rels/slideMaster66.xml.rels><?xml version="1.0" encoding="UTF-8" standalone="yes"?>
<Relationships xmlns="http://schemas.openxmlformats.org/package/2006/relationships"><Relationship Id="rId8" Type="http://schemas.openxmlformats.org/officeDocument/2006/relationships/slideLayout" Target="../slideLayouts/slideLayout1370.xml"/><Relationship Id="rId13" Type="http://schemas.openxmlformats.org/officeDocument/2006/relationships/slideLayout" Target="../slideLayouts/slideLayout1375.xml"/><Relationship Id="rId3" Type="http://schemas.openxmlformats.org/officeDocument/2006/relationships/slideLayout" Target="../slideLayouts/slideLayout1365.xml"/><Relationship Id="rId7" Type="http://schemas.openxmlformats.org/officeDocument/2006/relationships/slideLayout" Target="../slideLayouts/slideLayout1369.xml"/><Relationship Id="rId12" Type="http://schemas.openxmlformats.org/officeDocument/2006/relationships/slideLayout" Target="../slideLayouts/slideLayout1374.xml"/><Relationship Id="rId2" Type="http://schemas.openxmlformats.org/officeDocument/2006/relationships/slideLayout" Target="../slideLayouts/slideLayout1364.xml"/><Relationship Id="rId1" Type="http://schemas.openxmlformats.org/officeDocument/2006/relationships/slideLayout" Target="../slideLayouts/slideLayout1363.xml"/><Relationship Id="rId6" Type="http://schemas.openxmlformats.org/officeDocument/2006/relationships/slideLayout" Target="../slideLayouts/slideLayout1368.xml"/><Relationship Id="rId11" Type="http://schemas.openxmlformats.org/officeDocument/2006/relationships/slideLayout" Target="../slideLayouts/slideLayout1373.xml"/><Relationship Id="rId5" Type="http://schemas.openxmlformats.org/officeDocument/2006/relationships/slideLayout" Target="../slideLayouts/slideLayout1367.xml"/><Relationship Id="rId15" Type="http://schemas.openxmlformats.org/officeDocument/2006/relationships/theme" Target="../theme/theme66.xml"/><Relationship Id="rId10" Type="http://schemas.openxmlformats.org/officeDocument/2006/relationships/slideLayout" Target="../slideLayouts/slideLayout1372.xml"/><Relationship Id="rId4" Type="http://schemas.openxmlformats.org/officeDocument/2006/relationships/slideLayout" Target="../slideLayouts/slideLayout1366.xml"/><Relationship Id="rId9" Type="http://schemas.openxmlformats.org/officeDocument/2006/relationships/slideLayout" Target="../slideLayouts/slideLayout1371.xml"/><Relationship Id="rId14" Type="http://schemas.openxmlformats.org/officeDocument/2006/relationships/slideLayout" Target="../slideLayouts/slideLayout1376.xml"/></Relationships>
</file>

<file path=ppt/slideMasters/_rels/slideMaster67.xml.rels><?xml version="1.0" encoding="UTF-8" standalone="yes"?>
<Relationships xmlns="http://schemas.openxmlformats.org/package/2006/relationships"><Relationship Id="rId8" Type="http://schemas.openxmlformats.org/officeDocument/2006/relationships/slideLayout" Target="../slideLayouts/slideLayout1384.xml"/><Relationship Id="rId13" Type="http://schemas.openxmlformats.org/officeDocument/2006/relationships/image" Target="../media/image22.jpeg"/><Relationship Id="rId3" Type="http://schemas.openxmlformats.org/officeDocument/2006/relationships/slideLayout" Target="../slideLayouts/slideLayout1379.xml"/><Relationship Id="rId7" Type="http://schemas.openxmlformats.org/officeDocument/2006/relationships/slideLayout" Target="../slideLayouts/slideLayout1383.xml"/><Relationship Id="rId12" Type="http://schemas.openxmlformats.org/officeDocument/2006/relationships/theme" Target="../theme/theme67.xml"/><Relationship Id="rId2" Type="http://schemas.openxmlformats.org/officeDocument/2006/relationships/slideLayout" Target="../slideLayouts/slideLayout1378.xml"/><Relationship Id="rId1" Type="http://schemas.openxmlformats.org/officeDocument/2006/relationships/slideLayout" Target="../slideLayouts/slideLayout1377.xml"/><Relationship Id="rId6" Type="http://schemas.openxmlformats.org/officeDocument/2006/relationships/slideLayout" Target="../slideLayouts/slideLayout1382.xml"/><Relationship Id="rId11" Type="http://schemas.openxmlformats.org/officeDocument/2006/relationships/slideLayout" Target="../slideLayouts/slideLayout1387.xml"/><Relationship Id="rId5" Type="http://schemas.openxmlformats.org/officeDocument/2006/relationships/slideLayout" Target="../slideLayouts/slideLayout1381.xml"/><Relationship Id="rId10" Type="http://schemas.openxmlformats.org/officeDocument/2006/relationships/slideLayout" Target="../slideLayouts/slideLayout1386.xml"/><Relationship Id="rId4" Type="http://schemas.openxmlformats.org/officeDocument/2006/relationships/slideLayout" Target="../slideLayouts/slideLayout1380.xml"/><Relationship Id="rId9" Type="http://schemas.openxmlformats.org/officeDocument/2006/relationships/slideLayout" Target="../slideLayouts/slideLayout1385.xml"/></Relationships>
</file>

<file path=ppt/slideMasters/_rels/slideMaster68.xml.rels><?xml version="1.0" encoding="UTF-8" standalone="yes"?>
<Relationships xmlns="http://schemas.openxmlformats.org/package/2006/relationships"><Relationship Id="rId8" Type="http://schemas.openxmlformats.org/officeDocument/2006/relationships/slideLayout" Target="../slideLayouts/slideLayout1395.xml"/><Relationship Id="rId13" Type="http://schemas.openxmlformats.org/officeDocument/2006/relationships/slideLayout" Target="../slideLayouts/slideLayout1400.xml"/><Relationship Id="rId3" Type="http://schemas.openxmlformats.org/officeDocument/2006/relationships/slideLayout" Target="../slideLayouts/slideLayout1390.xml"/><Relationship Id="rId7" Type="http://schemas.openxmlformats.org/officeDocument/2006/relationships/slideLayout" Target="../slideLayouts/slideLayout1394.xml"/><Relationship Id="rId12" Type="http://schemas.openxmlformats.org/officeDocument/2006/relationships/slideLayout" Target="../slideLayouts/slideLayout1399.xml"/><Relationship Id="rId2" Type="http://schemas.openxmlformats.org/officeDocument/2006/relationships/slideLayout" Target="../slideLayouts/slideLayout1389.xml"/><Relationship Id="rId1" Type="http://schemas.openxmlformats.org/officeDocument/2006/relationships/slideLayout" Target="../slideLayouts/slideLayout1388.xml"/><Relationship Id="rId6" Type="http://schemas.openxmlformats.org/officeDocument/2006/relationships/slideLayout" Target="../slideLayouts/slideLayout1393.xml"/><Relationship Id="rId11" Type="http://schemas.openxmlformats.org/officeDocument/2006/relationships/slideLayout" Target="../slideLayouts/slideLayout1398.xml"/><Relationship Id="rId5" Type="http://schemas.openxmlformats.org/officeDocument/2006/relationships/slideLayout" Target="../slideLayouts/slideLayout1392.xml"/><Relationship Id="rId10" Type="http://schemas.openxmlformats.org/officeDocument/2006/relationships/slideLayout" Target="../slideLayouts/slideLayout1397.xml"/><Relationship Id="rId4" Type="http://schemas.openxmlformats.org/officeDocument/2006/relationships/slideLayout" Target="../slideLayouts/slideLayout1391.xml"/><Relationship Id="rId9" Type="http://schemas.openxmlformats.org/officeDocument/2006/relationships/slideLayout" Target="../slideLayouts/slideLayout1396.xml"/><Relationship Id="rId14" Type="http://schemas.openxmlformats.org/officeDocument/2006/relationships/theme" Target="../theme/theme68.xml"/></Relationships>
</file>

<file path=ppt/slideMasters/_rels/slideMaster69.xml.rels><?xml version="1.0" encoding="UTF-8" standalone="yes"?>
<Relationships xmlns="http://schemas.openxmlformats.org/package/2006/relationships"><Relationship Id="rId8" Type="http://schemas.openxmlformats.org/officeDocument/2006/relationships/slideLayout" Target="../slideLayouts/slideLayout1408.xml"/><Relationship Id="rId13" Type="http://schemas.openxmlformats.org/officeDocument/2006/relationships/image" Target="../media/image22.jpeg"/><Relationship Id="rId3" Type="http://schemas.openxmlformats.org/officeDocument/2006/relationships/slideLayout" Target="../slideLayouts/slideLayout1403.xml"/><Relationship Id="rId7" Type="http://schemas.openxmlformats.org/officeDocument/2006/relationships/slideLayout" Target="../slideLayouts/slideLayout1407.xml"/><Relationship Id="rId12" Type="http://schemas.openxmlformats.org/officeDocument/2006/relationships/theme" Target="../theme/theme69.xml"/><Relationship Id="rId2" Type="http://schemas.openxmlformats.org/officeDocument/2006/relationships/slideLayout" Target="../slideLayouts/slideLayout1402.xml"/><Relationship Id="rId1" Type="http://schemas.openxmlformats.org/officeDocument/2006/relationships/slideLayout" Target="../slideLayouts/slideLayout1401.xml"/><Relationship Id="rId6" Type="http://schemas.openxmlformats.org/officeDocument/2006/relationships/slideLayout" Target="../slideLayouts/slideLayout1406.xml"/><Relationship Id="rId11" Type="http://schemas.openxmlformats.org/officeDocument/2006/relationships/slideLayout" Target="../slideLayouts/slideLayout1411.xml"/><Relationship Id="rId5" Type="http://schemas.openxmlformats.org/officeDocument/2006/relationships/slideLayout" Target="../slideLayouts/slideLayout1405.xml"/><Relationship Id="rId10" Type="http://schemas.openxmlformats.org/officeDocument/2006/relationships/slideLayout" Target="../slideLayouts/slideLayout1410.xml"/><Relationship Id="rId4" Type="http://schemas.openxmlformats.org/officeDocument/2006/relationships/slideLayout" Target="../slideLayouts/slideLayout1404.xml"/><Relationship Id="rId9" Type="http://schemas.openxmlformats.org/officeDocument/2006/relationships/slideLayout" Target="../slideLayouts/slideLayout1409.xml"/></Relationships>
</file>

<file path=ppt/slideMasters/_rels/slideMaster7.xml.rels><?xml version="1.0" encoding="UTF-8" standalone="yes"?>
<Relationships xmlns="http://schemas.openxmlformats.org/package/2006/relationships"><Relationship Id="rId3" Type="http://schemas.openxmlformats.org/officeDocument/2006/relationships/theme" Target="../theme/theme7.xml"/><Relationship Id="rId2" Type="http://schemas.openxmlformats.org/officeDocument/2006/relationships/slideLayout" Target="../slideLayouts/slideLayout73.xml"/><Relationship Id="rId1" Type="http://schemas.openxmlformats.org/officeDocument/2006/relationships/slideLayout" Target="../slideLayouts/slideLayout72.xml"/></Relationships>
</file>

<file path=ppt/slideMasters/_rels/slideMaster70.xml.rels><?xml version="1.0" encoding="UTF-8" standalone="yes"?>
<Relationships xmlns="http://schemas.openxmlformats.org/package/2006/relationships"><Relationship Id="rId8" Type="http://schemas.openxmlformats.org/officeDocument/2006/relationships/slideLayout" Target="../slideLayouts/slideLayout1419.xml"/><Relationship Id="rId3" Type="http://schemas.openxmlformats.org/officeDocument/2006/relationships/slideLayout" Target="../slideLayouts/slideLayout1414.xml"/><Relationship Id="rId7" Type="http://schemas.openxmlformats.org/officeDocument/2006/relationships/slideLayout" Target="../slideLayouts/slideLayout1418.xml"/><Relationship Id="rId12" Type="http://schemas.openxmlformats.org/officeDocument/2006/relationships/theme" Target="../theme/theme70.xml"/><Relationship Id="rId2" Type="http://schemas.openxmlformats.org/officeDocument/2006/relationships/slideLayout" Target="../slideLayouts/slideLayout1413.xml"/><Relationship Id="rId1" Type="http://schemas.openxmlformats.org/officeDocument/2006/relationships/slideLayout" Target="../slideLayouts/slideLayout1412.xml"/><Relationship Id="rId6" Type="http://schemas.openxmlformats.org/officeDocument/2006/relationships/slideLayout" Target="../slideLayouts/slideLayout1417.xml"/><Relationship Id="rId11" Type="http://schemas.openxmlformats.org/officeDocument/2006/relationships/slideLayout" Target="../slideLayouts/slideLayout1422.xml"/><Relationship Id="rId5" Type="http://schemas.openxmlformats.org/officeDocument/2006/relationships/slideLayout" Target="../slideLayouts/slideLayout1416.xml"/><Relationship Id="rId10" Type="http://schemas.openxmlformats.org/officeDocument/2006/relationships/slideLayout" Target="../slideLayouts/slideLayout1421.xml"/><Relationship Id="rId4" Type="http://schemas.openxmlformats.org/officeDocument/2006/relationships/slideLayout" Target="../slideLayouts/slideLayout1415.xml"/><Relationship Id="rId9" Type="http://schemas.openxmlformats.org/officeDocument/2006/relationships/slideLayout" Target="../slideLayouts/slideLayout1420.xml"/></Relationships>
</file>

<file path=ppt/slideMasters/_rels/slideMaster71.xml.rels><?xml version="1.0" encoding="UTF-8" standalone="yes"?>
<Relationships xmlns="http://schemas.openxmlformats.org/package/2006/relationships"><Relationship Id="rId8" Type="http://schemas.openxmlformats.org/officeDocument/2006/relationships/slideLayout" Target="../slideLayouts/slideLayout1430.xml"/><Relationship Id="rId3" Type="http://schemas.openxmlformats.org/officeDocument/2006/relationships/slideLayout" Target="../slideLayouts/slideLayout1425.xml"/><Relationship Id="rId7" Type="http://schemas.openxmlformats.org/officeDocument/2006/relationships/slideLayout" Target="../slideLayouts/slideLayout1429.xml"/><Relationship Id="rId12" Type="http://schemas.openxmlformats.org/officeDocument/2006/relationships/theme" Target="../theme/theme71.xml"/><Relationship Id="rId2" Type="http://schemas.openxmlformats.org/officeDocument/2006/relationships/slideLayout" Target="../slideLayouts/slideLayout1424.xml"/><Relationship Id="rId1" Type="http://schemas.openxmlformats.org/officeDocument/2006/relationships/slideLayout" Target="../slideLayouts/slideLayout1423.xml"/><Relationship Id="rId6" Type="http://schemas.openxmlformats.org/officeDocument/2006/relationships/slideLayout" Target="../slideLayouts/slideLayout1428.xml"/><Relationship Id="rId11" Type="http://schemas.openxmlformats.org/officeDocument/2006/relationships/slideLayout" Target="../slideLayouts/slideLayout1433.xml"/><Relationship Id="rId5" Type="http://schemas.openxmlformats.org/officeDocument/2006/relationships/slideLayout" Target="../slideLayouts/slideLayout1427.xml"/><Relationship Id="rId10" Type="http://schemas.openxmlformats.org/officeDocument/2006/relationships/slideLayout" Target="../slideLayouts/slideLayout1432.xml"/><Relationship Id="rId4" Type="http://schemas.openxmlformats.org/officeDocument/2006/relationships/slideLayout" Target="../slideLayouts/slideLayout1426.xml"/><Relationship Id="rId9" Type="http://schemas.openxmlformats.org/officeDocument/2006/relationships/slideLayout" Target="../slideLayouts/slideLayout1431.xml"/></Relationships>
</file>

<file path=ppt/slideMasters/_rels/slideMaster72.xml.rels><?xml version="1.0" encoding="UTF-8" standalone="yes"?>
<Relationships xmlns="http://schemas.openxmlformats.org/package/2006/relationships"><Relationship Id="rId8" Type="http://schemas.openxmlformats.org/officeDocument/2006/relationships/slideLayout" Target="../slideLayouts/slideLayout1441.xml"/><Relationship Id="rId3" Type="http://schemas.openxmlformats.org/officeDocument/2006/relationships/slideLayout" Target="../slideLayouts/slideLayout1436.xml"/><Relationship Id="rId7" Type="http://schemas.openxmlformats.org/officeDocument/2006/relationships/slideLayout" Target="../slideLayouts/slideLayout1440.xml"/><Relationship Id="rId12" Type="http://schemas.openxmlformats.org/officeDocument/2006/relationships/theme" Target="../theme/theme72.xml"/><Relationship Id="rId2" Type="http://schemas.openxmlformats.org/officeDocument/2006/relationships/slideLayout" Target="../slideLayouts/slideLayout1435.xml"/><Relationship Id="rId1" Type="http://schemas.openxmlformats.org/officeDocument/2006/relationships/slideLayout" Target="../slideLayouts/slideLayout1434.xml"/><Relationship Id="rId6" Type="http://schemas.openxmlformats.org/officeDocument/2006/relationships/slideLayout" Target="../slideLayouts/slideLayout1439.xml"/><Relationship Id="rId11" Type="http://schemas.openxmlformats.org/officeDocument/2006/relationships/slideLayout" Target="../slideLayouts/slideLayout1444.xml"/><Relationship Id="rId5" Type="http://schemas.openxmlformats.org/officeDocument/2006/relationships/slideLayout" Target="../slideLayouts/slideLayout1438.xml"/><Relationship Id="rId10" Type="http://schemas.openxmlformats.org/officeDocument/2006/relationships/slideLayout" Target="../slideLayouts/slideLayout1443.xml"/><Relationship Id="rId4" Type="http://schemas.openxmlformats.org/officeDocument/2006/relationships/slideLayout" Target="../slideLayouts/slideLayout1437.xml"/><Relationship Id="rId9" Type="http://schemas.openxmlformats.org/officeDocument/2006/relationships/slideLayout" Target="../slideLayouts/slideLayout1442.xml"/></Relationships>
</file>

<file path=ppt/slideMasters/_rels/slideMaster73.xml.rels><?xml version="1.0" encoding="UTF-8" standalone="yes"?>
<Relationships xmlns="http://schemas.openxmlformats.org/package/2006/relationships"><Relationship Id="rId8" Type="http://schemas.openxmlformats.org/officeDocument/2006/relationships/slideLayout" Target="../slideLayouts/slideLayout1452.xml"/><Relationship Id="rId13" Type="http://schemas.openxmlformats.org/officeDocument/2006/relationships/theme" Target="../theme/theme73.xml"/><Relationship Id="rId3" Type="http://schemas.openxmlformats.org/officeDocument/2006/relationships/slideLayout" Target="../slideLayouts/slideLayout1447.xml"/><Relationship Id="rId7" Type="http://schemas.openxmlformats.org/officeDocument/2006/relationships/slideLayout" Target="../slideLayouts/slideLayout1451.xml"/><Relationship Id="rId12" Type="http://schemas.openxmlformats.org/officeDocument/2006/relationships/slideLayout" Target="../slideLayouts/slideLayout1456.xml"/><Relationship Id="rId2" Type="http://schemas.openxmlformats.org/officeDocument/2006/relationships/slideLayout" Target="../slideLayouts/slideLayout1446.xml"/><Relationship Id="rId1" Type="http://schemas.openxmlformats.org/officeDocument/2006/relationships/slideLayout" Target="../slideLayouts/slideLayout1445.xml"/><Relationship Id="rId6" Type="http://schemas.openxmlformats.org/officeDocument/2006/relationships/slideLayout" Target="../slideLayouts/slideLayout1450.xml"/><Relationship Id="rId11" Type="http://schemas.openxmlformats.org/officeDocument/2006/relationships/slideLayout" Target="../slideLayouts/slideLayout1455.xml"/><Relationship Id="rId5" Type="http://schemas.openxmlformats.org/officeDocument/2006/relationships/slideLayout" Target="../slideLayouts/slideLayout1449.xml"/><Relationship Id="rId10" Type="http://schemas.openxmlformats.org/officeDocument/2006/relationships/slideLayout" Target="../slideLayouts/slideLayout1454.xml"/><Relationship Id="rId4" Type="http://schemas.openxmlformats.org/officeDocument/2006/relationships/slideLayout" Target="../slideLayouts/slideLayout1448.xml"/><Relationship Id="rId9" Type="http://schemas.openxmlformats.org/officeDocument/2006/relationships/slideLayout" Target="../slideLayouts/slideLayout1453.xml"/></Relationships>
</file>

<file path=ppt/slideMasters/_rels/slideMaster74.xml.rels><?xml version="1.0" encoding="UTF-8" standalone="yes"?>
<Relationships xmlns="http://schemas.openxmlformats.org/package/2006/relationships"><Relationship Id="rId8" Type="http://schemas.openxmlformats.org/officeDocument/2006/relationships/slideLayout" Target="../slideLayouts/slideLayout1464.xml"/><Relationship Id="rId13" Type="http://schemas.openxmlformats.org/officeDocument/2006/relationships/slideLayout" Target="../slideLayouts/slideLayout1469.xml"/><Relationship Id="rId3" Type="http://schemas.openxmlformats.org/officeDocument/2006/relationships/slideLayout" Target="../slideLayouts/slideLayout1459.xml"/><Relationship Id="rId7" Type="http://schemas.openxmlformats.org/officeDocument/2006/relationships/slideLayout" Target="../slideLayouts/slideLayout1463.xml"/><Relationship Id="rId12" Type="http://schemas.openxmlformats.org/officeDocument/2006/relationships/slideLayout" Target="../slideLayouts/slideLayout1468.xml"/><Relationship Id="rId2" Type="http://schemas.openxmlformats.org/officeDocument/2006/relationships/slideLayout" Target="../slideLayouts/slideLayout1458.xml"/><Relationship Id="rId1" Type="http://schemas.openxmlformats.org/officeDocument/2006/relationships/slideLayout" Target="../slideLayouts/slideLayout1457.xml"/><Relationship Id="rId6" Type="http://schemas.openxmlformats.org/officeDocument/2006/relationships/slideLayout" Target="../slideLayouts/slideLayout1462.xml"/><Relationship Id="rId11" Type="http://schemas.openxmlformats.org/officeDocument/2006/relationships/slideLayout" Target="../slideLayouts/slideLayout1467.xml"/><Relationship Id="rId5" Type="http://schemas.openxmlformats.org/officeDocument/2006/relationships/slideLayout" Target="../slideLayouts/slideLayout1461.xml"/><Relationship Id="rId10" Type="http://schemas.openxmlformats.org/officeDocument/2006/relationships/slideLayout" Target="../slideLayouts/slideLayout1466.xml"/><Relationship Id="rId4" Type="http://schemas.openxmlformats.org/officeDocument/2006/relationships/slideLayout" Target="../slideLayouts/slideLayout1460.xml"/><Relationship Id="rId9" Type="http://schemas.openxmlformats.org/officeDocument/2006/relationships/slideLayout" Target="../slideLayouts/slideLayout1465.xml"/><Relationship Id="rId14" Type="http://schemas.openxmlformats.org/officeDocument/2006/relationships/theme" Target="../theme/theme74.xml"/></Relationships>
</file>

<file path=ppt/slideMasters/_rels/slideMaster75.xml.rels><?xml version="1.0" encoding="UTF-8" standalone="yes"?>
<Relationships xmlns="http://schemas.openxmlformats.org/package/2006/relationships"><Relationship Id="rId8" Type="http://schemas.openxmlformats.org/officeDocument/2006/relationships/slideLayout" Target="../slideLayouts/slideLayout1477.xml"/><Relationship Id="rId3" Type="http://schemas.openxmlformats.org/officeDocument/2006/relationships/slideLayout" Target="../slideLayouts/slideLayout1472.xml"/><Relationship Id="rId7" Type="http://schemas.openxmlformats.org/officeDocument/2006/relationships/slideLayout" Target="../slideLayouts/slideLayout1476.xml"/><Relationship Id="rId12" Type="http://schemas.openxmlformats.org/officeDocument/2006/relationships/theme" Target="../theme/theme75.xml"/><Relationship Id="rId2" Type="http://schemas.openxmlformats.org/officeDocument/2006/relationships/slideLayout" Target="../slideLayouts/slideLayout1471.xml"/><Relationship Id="rId1" Type="http://schemas.openxmlformats.org/officeDocument/2006/relationships/slideLayout" Target="../slideLayouts/slideLayout1470.xml"/><Relationship Id="rId6" Type="http://schemas.openxmlformats.org/officeDocument/2006/relationships/slideLayout" Target="../slideLayouts/slideLayout1475.xml"/><Relationship Id="rId11" Type="http://schemas.openxmlformats.org/officeDocument/2006/relationships/slideLayout" Target="../slideLayouts/slideLayout1480.xml"/><Relationship Id="rId5" Type="http://schemas.openxmlformats.org/officeDocument/2006/relationships/slideLayout" Target="../slideLayouts/slideLayout1474.xml"/><Relationship Id="rId10" Type="http://schemas.openxmlformats.org/officeDocument/2006/relationships/slideLayout" Target="../slideLayouts/slideLayout1479.xml"/><Relationship Id="rId4" Type="http://schemas.openxmlformats.org/officeDocument/2006/relationships/slideLayout" Target="../slideLayouts/slideLayout1473.xml"/><Relationship Id="rId9" Type="http://schemas.openxmlformats.org/officeDocument/2006/relationships/slideLayout" Target="../slideLayouts/slideLayout1478.xml"/></Relationships>
</file>

<file path=ppt/slideMasters/_rels/slideMaster76.xml.rels><?xml version="1.0" encoding="UTF-8" standalone="yes"?>
<Relationships xmlns="http://schemas.openxmlformats.org/package/2006/relationships"><Relationship Id="rId3" Type="http://schemas.openxmlformats.org/officeDocument/2006/relationships/image" Target="../media/image34.jpeg"/><Relationship Id="rId2" Type="http://schemas.openxmlformats.org/officeDocument/2006/relationships/theme" Target="../theme/theme76.xml"/><Relationship Id="rId1" Type="http://schemas.openxmlformats.org/officeDocument/2006/relationships/slideLayout" Target="../slideLayouts/slideLayout1481.xml"/></Relationships>
</file>

<file path=ppt/slideMasters/_rels/slideMaster77.xml.rels><?xml version="1.0" encoding="UTF-8" standalone="yes"?>
<Relationships xmlns="http://schemas.openxmlformats.org/package/2006/relationships"><Relationship Id="rId8" Type="http://schemas.openxmlformats.org/officeDocument/2006/relationships/slideLayout" Target="../slideLayouts/slideLayout1489.xml"/><Relationship Id="rId3" Type="http://schemas.openxmlformats.org/officeDocument/2006/relationships/slideLayout" Target="../slideLayouts/slideLayout1484.xml"/><Relationship Id="rId7" Type="http://schemas.openxmlformats.org/officeDocument/2006/relationships/slideLayout" Target="../slideLayouts/slideLayout1488.xml"/><Relationship Id="rId12" Type="http://schemas.openxmlformats.org/officeDocument/2006/relationships/theme" Target="../theme/theme77.xml"/><Relationship Id="rId2" Type="http://schemas.openxmlformats.org/officeDocument/2006/relationships/slideLayout" Target="../slideLayouts/slideLayout1483.xml"/><Relationship Id="rId1" Type="http://schemas.openxmlformats.org/officeDocument/2006/relationships/slideLayout" Target="../slideLayouts/slideLayout1482.xml"/><Relationship Id="rId6" Type="http://schemas.openxmlformats.org/officeDocument/2006/relationships/slideLayout" Target="../slideLayouts/slideLayout1487.xml"/><Relationship Id="rId11" Type="http://schemas.openxmlformats.org/officeDocument/2006/relationships/slideLayout" Target="../slideLayouts/slideLayout1492.xml"/><Relationship Id="rId5" Type="http://schemas.openxmlformats.org/officeDocument/2006/relationships/slideLayout" Target="../slideLayouts/slideLayout1486.xml"/><Relationship Id="rId10" Type="http://schemas.openxmlformats.org/officeDocument/2006/relationships/slideLayout" Target="../slideLayouts/slideLayout1491.xml"/><Relationship Id="rId4" Type="http://schemas.openxmlformats.org/officeDocument/2006/relationships/slideLayout" Target="../slideLayouts/slideLayout1485.xml"/><Relationship Id="rId9" Type="http://schemas.openxmlformats.org/officeDocument/2006/relationships/slideLayout" Target="../slideLayouts/slideLayout1490.xml"/></Relationships>
</file>

<file path=ppt/slideMasters/_rels/slideMaster78.xml.rels><?xml version="1.0" encoding="UTF-8" standalone="yes"?>
<Relationships xmlns="http://schemas.openxmlformats.org/package/2006/relationships"><Relationship Id="rId8" Type="http://schemas.openxmlformats.org/officeDocument/2006/relationships/slideLayout" Target="../slideLayouts/slideLayout1500.xml"/><Relationship Id="rId13" Type="http://schemas.openxmlformats.org/officeDocument/2006/relationships/slideLayout" Target="../slideLayouts/slideLayout1505.xml"/><Relationship Id="rId3" Type="http://schemas.openxmlformats.org/officeDocument/2006/relationships/slideLayout" Target="../slideLayouts/slideLayout1495.xml"/><Relationship Id="rId7" Type="http://schemas.openxmlformats.org/officeDocument/2006/relationships/slideLayout" Target="../slideLayouts/slideLayout1499.xml"/><Relationship Id="rId12" Type="http://schemas.openxmlformats.org/officeDocument/2006/relationships/slideLayout" Target="../slideLayouts/slideLayout1504.xml"/><Relationship Id="rId2" Type="http://schemas.openxmlformats.org/officeDocument/2006/relationships/slideLayout" Target="../slideLayouts/slideLayout1494.xml"/><Relationship Id="rId1" Type="http://schemas.openxmlformats.org/officeDocument/2006/relationships/slideLayout" Target="../slideLayouts/slideLayout1493.xml"/><Relationship Id="rId6" Type="http://schemas.openxmlformats.org/officeDocument/2006/relationships/slideLayout" Target="../slideLayouts/slideLayout1498.xml"/><Relationship Id="rId11" Type="http://schemas.openxmlformats.org/officeDocument/2006/relationships/slideLayout" Target="../slideLayouts/slideLayout1503.xml"/><Relationship Id="rId5" Type="http://schemas.openxmlformats.org/officeDocument/2006/relationships/slideLayout" Target="../slideLayouts/slideLayout1497.xml"/><Relationship Id="rId10" Type="http://schemas.openxmlformats.org/officeDocument/2006/relationships/slideLayout" Target="../slideLayouts/slideLayout1502.xml"/><Relationship Id="rId4" Type="http://schemas.openxmlformats.org/officeDocument/2006/relationships/slideLayout" Target="../slideLayouts/slideLayout1496.xml"/><Relationship Id="rId9" Type="http://schemas.openxmlformats.org/officeDocument/2006/relationships/slideLayout" Target="../slideLayouts/slideLayout1501.xml"/><Relationship Id="rId14" Type="http://schemas.openxmlformats.org/officeDocument/2006/relationships/theme" Target="../theme/theme78.xml"/></Relationships>
</file>

<file path=ppt/slideMasters/_rels/slideMaster79.xml.rels><?xml version="1.0" encoding="UTF-8" standalone="yes"?>
<Relationships xmlns="http://schemas.openxmlformats.org/package/2006/relationships"><Relationship Id="rId8" Type="http://schemas.openxmlformats.org/officeDocument/2006/relationships/slideLayout" Target="../slideLayouts/slideLayout1513.xml"/><Relationship Id="rId3" Type="http://schemas.openxmlformats.org/officeDocument/2006/relationships/slideLayout" Target="../slideLayouts/slideLayout1508.xml"/><Relationship Id="rId7" Type="http://schemas.openxmlformats.org/officeDocument/2006/relationships/slideLayout" Target="../slideLayouts/slideLayout1512.xml"/><Relationship Id="rId12" Type="http://schemas.openxmlformats.org/officeDocument/2006/relationships/theme" Target="../theme/theme79.xml"/><Relationship Id="rId2" Type="http://schemas.openxmlformats.org/officeDocument/2006/relationships/slideLayout" Target="../slideLayouts/slideLayout1507.xml"/><Relationship Id="rId1" Type="http://schemas.openxmlformats.org/officeDocument/2006/relationships/slideLayout" Target="../slideLayouts/slideLayout1506.xml"/><Relationship Id="rId6" Type="http://schemas.openxmlformats.org/officeDocument/2006/relationships/slideLayout" Target="../slideLayouts/slideLayout1511.xml"/><Relationship Id="rId11" Type="http://schemas.openxmlformats.org/officeDocument/2006/relationships/slideLayout" Target="../slideLayouts/slideLayout1516.xml"/><Relationship Id="rId5" Type="http://schemas.openxmlformats.org/officeDocument/2006/relationships/slideLayout" Target="../slideLayouts/slideLayout1510.xml"/><Relationship Id="rId10" Type="http://schemas.openxmlformats.org/officeDocument/2006/relationships/slideLayout" Target="../slideLayouts/slideLayout1515.xml"/><Relationship Id="rId4" Type="http://schemas.openxmlformats.org/officeDocument/2006/relationships/slideLayout" Target="../slideLayouts/slideLayout1509.xml"/><Relationship Id="rId9" Type="http://schemas.openxmlformats.org/officeDocument/2006/relationships/slideLayout" Target="../slideLayouts/slideLayout1514.xml"/></Relationships>
</file>

<file path=ppt/slideMasters/_rels/slideMaster8.xml.rels><?xml version="1.0" encoding="UTF-8" standalone="yes"?>
<Relationships xmlns="http://schemas.openxmlformats.org/package/2006/relationships"><Relationship Id="rId8" Type="http://schemas.openxmlformats.org/officeDocument/2006/relationships/slideLayout" Target="../slideLayouts/slideLayout81.xml"/><Relationship Id="rId3" Type="http://schemas.openxmlformats.org/officeDocument/2006/relationships/slideLayout" Target="../slideLayouts/slideLayout76.xml"/><Relationship Id="rId7" Type="http://schemas.openxmlformats.org/officeDocument/2006/relationships/slideLayout" Target="../slideLayouts/slideLayout80.xml"/><Relationship Id="rId12" Type="http://schemas.openxmlformats.org/officeDocument/2006/relationships/theme" Target="../theme/theme8.xml"/><Relationship Id="rId2" Type="http://schemas.openxmlformats.org/officeDocument/2006/relationships/slideLayout" Target="../slideLayouts/slideLayout75.xml"/><Relationship Id="rId1" Type="http://schemas.openxmlformats.org/officeDocument/2006/relationships/slideLayout" Target="../slideLayouts/slideLayout74.xml"/><Relationship Id="rId6" Type="http://schemas.openxmlformats.org/officeDocument/2006/relationships/slideLayout" Target="../slideLayouts/slideLayout79.xml"/><Relationship Id="rId11" Type="http://schemas.openxmlformats.org/officeDocument/2006/relationships/slideLayout" Target="../slideLayouts/slideLayout84.xml"/><Relationship Id="rId5" Type="http://schemas.openxmlformats.org/officeDocument/2006/relationships/slideLayout" Target="../slideLayouts/slideLayout78.xml"/><Relationship Id="rId10" Type="http://schemas.openxmlformats.org/officeDocument/2006/relationships/slideLayout" Target="../slideLayouts/slideLayout83.xml"/><Relationship Id="rId4" Type="http://schemas.openxmlformats.org/officeDocument/2006/relationships/slideLayout" Target="../slideLayouts/slideLayout77.xml"/><Relationship Id="rId9" Type="http://schemas.openxmlformats.org/officeDocument/2006/relationships/slideLayout" Target="../slideLayouts/slideLayout82.xml"/></Relationships>
</file>

<file path=ppt/slideMasters/_rels/slideMaster80.xml.rels><?xml version="1.0" encoding="UTF-8" standalone="yes"?>
<Relationships xmlns="http://schemas.openxmlformats.org/package/2006/relationships"><Relationship Id="rId117" Type="http://schemas.openxmlformats.org/officeDocument/2006/relationships/slideLayout" Target="../slideLayouts/slideLayout1633.xml"/><Relationship Id="rId299" Type="http://schemas.openxmlformats.org/officeDocument/2006/relationships/slideLayout" Target="../slideLayouts/slideLayout1815.xml"/><Relationship Id="rId21" Type="http://schemas.openxmlformats.org/officeDocument/2006/relationships/slideLayout" Target="../slideLayouts/slideLayout1537.xml"/><Relationship Id="rId63" Type="http://schemas.openxmlformats.org/officeDocument/2006/relationships/slideLayout" Target="../slideLayouts/slideLayout1579.xml"/><Relationship Id="rId159" Type="http://schemas.openxmlformats.org/officeDocument/2006/relationships/slideLayout" Target="../slideLayouts/slideLayout1675.xml"/><Relationship Id="rId324" Type="http://schemas.openxmlformats.org/officeDocument/2006/relationships/slideLayout" Target="../slideLayouts/slideLayout1840.xml"/><Relationship Id="rId366" Type="http://schemas.openxmlformats.org/officeDocument/2006/relationships/slideLayout" Target="../slideLayouts/slideLayout1882.xml"/><Relationship Id="rId170" Type="http://schemas.openxmlformats.org/officeDocument/2006/relationships/slideLayout" Target="../slideLayouts/slideLayout1686.xml"/><Relationship Id="rId226" Type="http://schemas.openxmlformats.org/officeDocument/2006/relationships/slideLayout" Target="../slideLayouts/slideLayout1742.xml"/><Relationship Id="rId268" Type="http://schemas.openxmlformats.org/officeDocument/2006/relationships/slideLayout" Target="../slideLayouts/slideLayout1784.xml"/><Relationship Id="rId32" Type="http://schemas.openxmlformats.org/officeDocument/2006/relationships/slideLayout" Target="../slideLayouts/slideLayout1548.xml"/><Relationship Id="rId74" Type="http://schemas.openxmlformats.org/officeDocument/2006/relationships/slideLayout" Target="../slideLayouts/slideLayout1590.xml"/><Relationship Id="rId128" Type="http://schemas.openxmlformats.org/officeDocument/2006/relationships/slideLayout" Target="../slideLayouts/slideLayout1644.xml"/><Relationship Id="rId335" Type="http://schemas.openxmlformats.org/officeDocument/2006/relationships/slideLayout" Target="../slideLayouts/slideLayout1851.xml"/><Relationship Id="rId5" Type="http://schemas.openxmlformats.org/officeDocument/2006/relationships/slideLayout" Target="../slideLayouts/slideLayout1521.xml"/><Relationship Id="rId181" Type="http://schemas.openxmlformats.org/officeDocument/2006/relationships/slideLayout" Target="../slideLayouts/slideLayout1697.xml"/><Relationship Id="rId237" Type="http://schemas.openxmlformats.org/officeDocument/2006/relationships/slideLayout" Target="../slideLayouts/slideLayout1753.xml"/><Relationship Id="rId279" Type="http://schemas.openxmlformats.org/officeDocument/2006/relationships/slideLayout" Target="../slideLayouts/slideLayout1795.xml"/><Relationship Id="rId43" Type="http://schemas.openxmlformats.org/officeDocument/2006/relationships/slideLayout" Target="../slideLayouts/slideLayout1559.xml"/><Relationship Id="rId139" Type="http://schemas.openxmlformats.org/officeDocument/2006/relationships/slideLayout" Target="../slideLayouts/slideLayout1655.xml"/><Relationship Id="rId290" Type="http://schemas.openxmlformats.org/officeDocument/2006/relationships/slideLayout" Target="../slideLayouts/slideLayout1806.xml"/><Relationship Id="rId304" Type="http://schemas.openxmlformats.org/officeDocument/2006/relationships/slideLayout" Target="../slideLayouts/slideLayout1820.xml"/><Relationship Id="rId346" Type="http://schemas.openxmlformats.org/officeDocument/2006/relationships/slideLayout" Target="../slideLayouts/slideLayout1862.xml"/><Relationship Id="rId85" Type="http://schemas.openxmlformats.org/officeDocument/2006/relationships/slideLayout" Target="../slideLayouts/slideLayout1601.xml"/><Relationship Id="rId150" Type="http://schemas.openxmlformats.org/officeDocument/2006/relationships/slideLayout" Target="../slideLayouts/slideLayout1666.xml"/><Relationship Id="rId192" Type="http://schemas.openxmlformats.org/officeDocument/2006/relationships/slideLayout" Target="../slideLayouts/slideLayout1708.xml"/><Relationship Id="rId206" Type="http://schemas.openxmlformats.org/officeDocument/2006/relationships/slideLayout" Target="../slideLayouts/slideLayout1722.xml"/><Relationship Id="rId248" Type="http://schemas.openxmlformats.org/officeDocument/2006/relationships/slideLayout" Target="../slideLayouts/slideLayout1764.xml"/><Relationship Id="rId12" Type="http://schemas.openxmlformats.org/officeDocument/2006/relationships/slideLayout" Target="../slideLayouts/slideLayout1528.xml"/><Relationship Id="rId108" Type="http://schemas.openxmlformats.org/officeDocument/2006/relationships/slideLayout" Target="../slideLayouts/slideLayout1624.xml"/><Relationship Id="rId315" Type="http://schemas.openxmlformats.org/officeDocument/2006/relationships/slideLayout" Target="../slideLayouts/slideLayout1831.xml"/><Relationship Id="rId357" Type="http://schemas.openxmlformats.org/officeDocument/2006/relationships/slideLayout" Target="../slideLayouts/slideLayout1873.xml"/><Relationship Id="rId54" Type="http://schemas.openxmlformats.org/officeDocument/2006/relationships/slideLayout" Target="../slideLayouts/slideLayout1570.xml"/><Relationship Id="rId96" Type="http://schemas.openxmlformats.org/officeDocument/2006/relationships/slideLayout" Target="../slideLayouts/slideLayout1612.xml"/><Relationship Id="rId161" Type="http://schemas.openxmlformats.org/officeDocument/2006/relationships/slideLayout" Target="../slideLayouts/slideLayout1677.xml"/><Relationship Id="rId217" Type="http://schemas.openxmlformats.org/officeDocument/2006/relationships/slideLayout" Target="../slideLayouts/slideLayout1733.xml"/><Relationship Id="rId259" Type="http://schemas.openxmlformats.org/officeDocument/2006/relationships/slideLayout" Target="../slideLayouts/slideLayout1775.xml"/><Relationship Id="rId23" Type="http://schemas.openxmlformats.org/officeDocument/2006/relationships/slideLayout" Target="../slideLayouts/slideLayout1539.xml"/><Relationship Id="rId119" Type="http://schemas.openxmlformats.org/officeDocument/2006/relationships/slideLayout" Target="../slideLayouts/slideLayout1635.xml"/><Relationship Id="rId270" Type="http://schemas.openxmlformats.org/officeDocument/2006/relationships/slideLayout" Target="../slideLayouts/slideLayout1786.xml"/><Relationship Id="rId326" Type="http://schemas.openxmlformats.org/officeDocument/2006/relationships/slideLayout" Target="../slideLayouts/slideLayout1842.xml"/><Relationship Id="rId65" Type="http://schemas.openxmlformats.org/officeDocument/2006/relationships/slideLayout" Target="../slideLayouts/slideLayout1581.xml"/><Relationship Id="rId130" Type="http://schemas.openxmlformats.org/officeDocument/2006/relationships/slideLayout" Target="../slideLayouts/slideLayout1646.xml"/><Relationship Id="rId368" Type="http://schemas.openxmlformats.org/officeDocument/2006/relationships/theme" Target="../theme/theme80.xml"/><Relationship Id="rId172" Type="http://schemas.openxmlformats.org/officeDocument/2006/relationships/slideLayout" Target="../slideLayouts/slideLayout1688.xml"/><Relationship Id="rId228" Type="http://schemas.openxmlformats.org/officeDocument/2006/relationships/slideLayout" Target="../slideLayouts/slideLayout1744.xml"/><Relationship Id="rId281" Type="http://schemas.openxmlformats.org/officeDocument/2006/relationships/slideLayout" Target="../slideLayouts/slideLayout1797.xml"/><Relationship Id="rId337" Type="http://schemas.openxmlformats.org/officeDocument/2006/relationships/slideLayout" Target="../slideLayouts/slideLayout1853.xml"/><Relationship Id="rId34" Type="http://schemas.openxmlformats.org/officeDocument/2006/relationships/slideLayout" Target="../slideLayouts/slideLayout1550.xml"/><Relationship Id="rId76" Type="http://schemas.openxmlformats.org/officeDocument/2006/relationships/slideLayout" Target="../slideLayouts/slideLayout1592.xml"/><Relationship Id="rId141" Type="http://schemas.openxmlformats.org/officeDocument/2006/relationships/slideLayout" Target="../slideLayouts/slideLayout1657.xml"/><Relationship Id="rId7" Type="http://schemas.openxmlformats.org/officeDocument/2006/relationships/slideLayout" Target="../slideLayouts/slideLayout1523.xml"/><Relationship Id="rId183" Type="http://schemas.openxmlformats.org/officeDocument/2006/relationships/slideLayout" Target="../slideLayouts/slideLayout1699.xml"/><Relationship Id="rId239" Type="http://schemas.openxmlformats.org/officeDocument/2006/relationships/slideLayout" Target="../slideLayouts/slideLayout1755.xml"/><Relationship Id="rId250" Type="http://schemas.openxmlformats.org/officeDocument/2006/relationships/slideLayout" Target="../slideLayouts/slideLayout1766.xml"/><Relationship Id="rId292" Type="http://schemas.openxmlformats.org/officeDocument/2006/relationships/slideLayout" Target="../slideLayouts/slideLayout1808.xml"/><Relationship Id="rId306" Type="http://schemas.openxmlformats.org/officeDocument/2006/relationships/slideLayout" Target="../slideLayouts/slideLayout1822.xml"/><Relationship Id="rId45" Type="http://schemas.openxmlformats.org/officeDocument/2006/relationships/slideLayout" Target="../slideLayouts/slideLayout1561.xml"/><Relationship Id="rId87" Type="http://schemas.openxmlformats.org/officeDocument/2006/relationships/slideLayout" Target="../slideLayouts/slideLayout1603.xml"/><Relationship Id="rId110" Type="http://schemas.openxmlformats.org/officeDocument/2006/relationships/slideLayout" Target="../slideLayouts/slideLayout1626.xml"/><Relationship Id="rId348" Type="http://schemas.openxmlformats.org/officeDocument/2006/relationships/slideLayout" Target="../slideLayouts/slideLayout1864.xml"/><Relationship Id="rId152" Type="http://schemas.openxmlformats.org/officeDocument/2006/relationships/slideLayout" Target="../slideLayouts/slideLayout1668.xml"/><Relationship Id="rId194" Type="http://schemas.openxmlformats.org/officeDocument/2006/relationships/slideLayout" Target="../slideLayouts/slideLayout1710.xml"/><Relationship Id="rId208" Type="http://schemas.openxmlformats.org/officeDocument/2006/relationships/slideLayout" Target="../slideLayouts/slideLayout1724.xml"/><Relationship Id="rId261" Type="http://schemas.openxmlformats.org/officeDocument/2006/relationships/slideLayout" Target="../slideLayouts/slideLayout1777.xml"/><Relationship Id="rId14" Type="http://schemas.openxmlformats.org/officeDocument/2006/relationships/slideLayout" Target="../slideLayouts/slideLayout1530.xml"/><Relationship Id="rId56" Type="http://schemas.openxmlformats.org/officeDocument/2006/relationships/slideLayout" Target="../slideLayouts/slideLayout1572.xml"/><Relationship Id="rId317" Type="http://schemas.openxmlformats.org/officeDocument/2006/relationships/slideLayout" Target="../slideLayouts/slideLayout1833.xml"/><Relationship Id="rId359" Type="http://schemas.openxmlformats.org/officeDocument/2006/relationships/slideLayout" Target="../slideLayouts/slideLayout1875.xml"/><Relationship Id="rId98" Type="http://schemas.openxmlformats.org/officeDocument/2006/relationships/slideLayout" Target="../slideLayouts/slideLayout1614.xml"/><Relationship Id="rId121" Type="http://schemas.openxmlformats.org/officeDocument/2006/relationships/slideLayout" Target="../slideLayouts/slideLayout1637.xml"/><Relationship Id="rId163" Type="http://schemas.openxmlformats.org/officeDocument/2006/relationships/slideLayout" Target="../slideLayouts/slideLayout1679.xml"/><Relationship Id="rId219" Type="http://schemas.openxmlformats.org/officeDocument/2006/relationships/slideLayout" Target="../slideLayouts/slideLayout1735.xml"/><Relationship Id="rId230" Type="http://schemas.openxmlformats.org/officeDocument/2006/relationships/slideLayout" Target="../slideLayouts/slideLayout1746.xml"/><Relationship Id="rId25" Type="http://schemas.openxmlformats.org/officeDocument/2006/relationships/slideLayout" Target="../slideLayouts/slideLayout1541.xml"/><Relationship Id="rId67" Type="http://schemas.openxmlformats.org/officeDocument/2006/relationships/slideLayout" Target="../slideLayouts/slideLayout1583.xml"/><Relationship Id="rId272" Type="http://schemas.openxmlformats.org/officeDocument/2006/relationships/slideLayout" Target="../slideLayouts/slideLayout1788.xml"/><Relationship Id="rId328" Type="http://schemas.openxmlformats.org/officeDocument/2006/relationships/slideLayout" Target="../slideLayouts/slideLayout1844.xml"/><Relationship Id="rId132" Type="http://schemas.openxmlformats.org/officeDocument/2006/relationships/slideLayout" Target="../slideLayouts/slideLayout1648.xml"/><Relationship Id="rId174" Type="http://schemas.openxmlformats.org/officeDocument/2006/relationships/slideLayout" Target="../slideLayouts/slideLayout1690.xml"/><Relationship Id="rId241" Type="http://schemas.openxmlformats.org/officeDocument/2006/relationships/slideLayout" Target="../slideLayouts/slideLayout1757.xml"/><Relationship Id="rId15" Type="http://schemas.openxmlformats.org/officeDocument/2006/relationships/slideLayout" Target="../slideLayouts/slideLayout1531.xml"/><Relationship Id="rId36" Type="http://schemas.openxmlformats.org/officeDocument/2006/relationships/slideLayout" Target="../slideLayouts/slideLayout1552.xml"/><Relationship Id="rId57" Type="http://schemas.openxmlformats.org/officeDocument/2006/relationships/slideLayout" Target="../slideLayouts/slideLayout1573.xml"/><Relationship Id="rId262" Type="http://schemas.openxmlformats.org/officeDocument/2006/relationships/slideLayout" Target="../slideLayouts/slideLayout1778.xml"/><Relationship Id="rId283" Type="http://schemas.openxmlformats.org/officeDocument/2006/relationships/slideLayout" Target="../slideLayouts/slideLayout1799.xml"/><Relationship Id="rId318" Type="http://schemas.openxmlformats.org/officeDocument/2006/relationships/slideLayout" Target="../slideLayouts/slideLayout1834.xml"/><Relationship Id="rId339" Type="http://schemas.openxmlformats.org/officeDocument/2006/relationships/slideLayout" Target="../slideLayouts/slideLayout1855.xml"/><Relationship Id="rId78" Type="http://schemas.openxmlformats.org/officeDocument/2006/relationships/slideLayout" Target="../slideLayouts/slideLayout1594.xml"/><Relationship Id="rId99" Type="http://schemas.openxmlformats.org/officeDocument/2006/relationships/slideLayout" Target="../slideLayouts/slideLayout1615.xml"/><Relationship Id="rId101" Type="http://schemas.openxmlformats.org/officeDocument/2006/relationships/slideLayout" Target="../slideLayouts/slideLayout1617.xml"/><Relationship Id="rId122" Type="http://schemas.openxmlformats.org/officeDocument/2006/relationships/slideLayout" Target="../slideLayouts/slideLayout1638.xml"/><Relationship Id="rId143" Type="http://schemas.openxmlformats.org/officeDocument/2006/relationships/slideLayout" Target="../slideLayouts/slideLayout1659.xml"/><Relationship Id="rId164" Type="http://schemas.openxmlformats.org/officeDocument/2006/relationships/slideLayout" Target="../slideLayouts/slideLayout1680.xml"/><Relationship Id="rId185" Type="http://schemas.openxmlformats.org/officeDocument/2006/relationships/slideLayout" Target="../slideLayouts/slideLayout1701.xml"/><Relationship Id="rId350" Type="http://schemas.openxmlformats.org/officeDocument/2006/relationships/slideLayout" Target="../slideLayouts/slideLayout1866.xml"/><Relationship Id="rId9" Type="http://schemas.openxmlformats.org/officeDocument/2006/relationships/slideLayout" Target="../slideLayouts/slideLayout1525.xml"/><Relationship Id="rId210" Type="http://schemas.openxmlformats.org/officeDocument/2006/relationships/slideLayout" Target="../slideLayouts/slideLayout1726.xml"/><Relationship Id="rId26" Type="http://schemas.openxmlformats.org/officeDocument/2006/relationships/slideLayout" Target="../slideLayouts/slideLayout1542.xml"/><Relationship Id="rId231" Type="http://schemas.openxmlformats.org/officeDocument/2006/relationships/slideLayout" Target="../slideLayouts/slideLayout1747.xml"/><Relationship Id="rId252" Type="http://schemas.openxmlformats.org/officeDocument/2006/relationships/slideLayout" Target="../slideLayouts/slideLayout1768.xml"/><Relationship Id="rId273" Type="http://schemas.openxmlformats.org/officeDocument/2006/relationships/slideLayout" Target="../slideLayouts/slideLayout1789.xml"/><Relationship Id="rId294" Type="http://schemas.openxmlformats.org/officeDocument/2006/relationships/slideLayout" Target="../slideLayouts/slideLayout1810.xml"/><Relationship Id="rId308" Type="http://schemas.openxmlformats.org/officeDocument/2006/relationships/slideLayout" Target="../slideLayouts/slideLayout1824.xml"/><Relationship Id="rId329" Type="http://schemas.openxmlformats.org/officeDocument/2006/relationships/slideLayout" Target="../slideLayouts/slideLayout1845.xml"/><Relationship Id="rId47" Type="http://schemas.openxmlformats.org/officeDocument/2006/relationships/slideLayout" Target="../slideLayouts/slideLayout1563.xml"/><Relationship Id="rId68" Type="http://schemas.openxmlformats.org/officeDocument/2006/relationships/slideLayout" Target="../slideLayouts/slideLayout1584.xml"/><Relationship Id="rId89" Type="http://schemas.openxmlformats.org/officeDocument/2006/relationships/slideLayout" Target="../slideLayouts/slideLayout1605.xml"/><Relationship Id="rId112" Type="http://schemas.openxmlformats.org/officeDocument/2006/relationships/slideLayout" Target="../slideLayouts/slideLayout1628.xml"/><Relationship Id="rId133" Type="http://schemas.openxmlformats.org/officeDocument/2006/relationships/slideLayout" Target="../slideLayouts/slideLayout1649.xml"/><Relationship Id="rId154" Type="http://schemas.openxmlformats.org/officeDocument/2006/relationships/slideLayout" Target="../slideLayouts/slideLayout1670.xml"/><Relationship Id="rId175" Type="http://schemas.openxmlformats.org/officeDocument/2006/relationships/slideLayout" Target="../slideLayouts/slideLayout1691.xml"/><Relationship Id="rId340" Type="http://schemas.openxmlformats.org/officeDocument/2006/relationships/slideLayout" Target="../slideLayouts/slideLayout1856.xml"/><Relationship Id="rId361" Type="http://schemas.openxmlformats.org/officeDocument/2006/relationships/slideLayout" Target="../slideLayouts/slideLayout1877.xml"/><Relationship Id="rId196" Type="http://schemas.openxmlformats.org/officeDocument/2006/relationships/slideLayout" Target="../slideLayouts/slideLayout1712.xml"/><Relationship Id="rId200" Type="http://schemas.openxmlformats.org/officeDocument/2006/relationships/slideLayout" Target="../slideLayouts/slideLayout1716.xml"/><Relationship Id="rId16" Type="http://schemas.openxmlformats.org/officeDocument/2006/relationships/slideLayout" Target="../slideLayouts/slideLayout1532.xml"/><Relationship Id="rId221" Type="http://schemas.openxmlformats.org/officeDocument/2006/relationships/slideLayout" Target="../slideLayouts/slideLayout1737.xml"/><Relationship Id="rId242" Type="http://schemas.openxmlformats.org/officeDocument/2006/relationships/slideLayout" Target="../slideLayouts/slideLayout1758.xml"/><Relationship Id="rId263" Type="http://schemas.openxmlformats.org/officeDocument/2006/relationships/slideLayout" Target="../slideLayouts/slideLayout1779.xml"/><Relationship Id="rId284" Type="http://schemas.openxmlformats.org/officeDocument/2006/relationships/slideLayout" Target="../slideLayouts/slideLayout1800.xml"/><Relationship Id="rId319" Type="http://schemas.openxmlformats.org/officeDocument/2006/relationships/slideLayout" Target="../slideLayouts/slideLayout1835.xml"/><Relationship Id="rId37" Type="http://schemas.openxmlformats.org/officeDocument/2006/relationships/slideLayout" Target="../slideLayouts/slideLayout1553.xml"/><Relationship Id="rId58" Type="http://schemas.openxmlformats.org/officeDocument/2006/relationships/slideLayout" Target="../slideLayouts/slideLayout1574.xml"/><Relationship Id="rId79" Type="http://schemas.openxmlformats.org/officeDocument/2006/relationships/slideLayout" Target="../slideLayouts/slideLayout1595.xml"/><Relationship Id="rId102" Type="http://schemas.openxmlformats.org/officeDocument/2006/relationships/slideLayout" Target="../slideLayouts/slideLayout1618.xml"/><Relationship Id="rId123" Type="http://schemas.openxmlformats.org/officeDocument/2006/relationships/slideLayout" Target="../slideLayouts/slideLayout1639.xml"/><Relationship Id="rId144" Type="http://schemas.openxmlformats.org/officeDocument/2006/relationships/slideLayout" Target="../slideLayouts/slideLayout1660.xml"/><Relationship Id="rId330" Type="http://schemas.openxmlformats.org/officeDocument/2006/relationships/slideLayout" Target="../slideLayouts/slideLayout1846.xml"/><Relationship Id="rId90" Type="http://schemas.openxmlformats.org/officeDocument/2006/relationships/slideLayout" Target="../slideLayouts/slideLayout1606.xml"/><Relationship Id="rId165" Type="http://schemas.openxmlformats.org/officeDocument/2006/relationships/slideLayout" Target="../slideLayouts/slideLayout1681.xml"/><Relationship Id="rId186" Type="http://schemas.openxmlformats.org/officeDocument/2006/relationships/slideLayout" Target="../slideLayouts/slideLayout1702.xml"/><Relationship Id="rId351" Type="http://schemas.openxmlformats.org/officeDocument/2006/relationships/slideLayout" Target="../slideLayouts/slideLayout1867.xml"/><Relationship Id="rId211" Type="http://schemas.openxmlformats.org/officeDocument/2006/relationships/slideLayout" Target="../slideLayouts/slideLayout1727.xml"/><Relationship Id="rId232" Type="http://schemas.openxmlformats.org/officeDocument/2006/relationships/slideLayout" Target="../slideLayouts/slideLayout1748.xml"/><Relationship Id="rId253" Type="http://schemas.openxmlformats.org/officeDocument/2006/relationships/slideLayout" Target="../slideLayouts/slideLayout1769.xml"/><Relationship Id="rId274" Type="http://schemas.openxmlformats.org/officeDocument/2006/relationships/slideLayout" Target="../slideLayouts/slideLayout1790.xml"/><Relationship Id="rId295" Type="http://schemas.openxmlformats.org/officeDocument/2006/relationships/slideLayout" Target="../slideLayouts/slideLayout1811.xml"/><Relationship Id="rId309" Type="http://schemas.openxmlformats.org/officeDocument/2006/relationships/slideLayout" Target="../slideLayouts/slideLayout1825.xml"/><Relationship Id="rId27" Type="http://schemas.openxmlformats.org/officeDocument/2006/relationships/slideLayout" Target="../slideLayouts/slideLayout1543.xml"/><Relationship Id="rId48" Type="http://schemas.openxmlformats.org/officeDocument/2006/relationships/slideLayout" Target="../slideLayouts/slideLayout1564.xml"/><Relationship Id="rId69" Type="http://schemas.openxmlformats.org/officeDocument/2006/relationships/slideLayout" Target="../slideLayouts/slideLayout1585.xml"/><Relationship Id="rId113" Type="http://schemas.openxmlformats.org/officeDocument/2006/relationships/slideLayout" Target="../slideLayouts/slideLayout1629.xml"/><Relationship Id="rId134" Type="http://schemas.openxmlformats.org/officeDocument/2006/relationships/slideLayout" Target="../slideLayouts/slideLayout1650.xml"/><Relationship Id="rId320" Type="http://schemas.openxmlformats.org/officeDocument/2006/relationships/slideLayout" Target="../slideLayouts/slideLayout1836.xml"/><Relationship Id="rId80" Type="http://schemas.openxmlformats.org/officeDocument/2006/relationships/slideLayout" Target="../slideLayouts/slideLayout1596.xml"/><Relationship Id="rId155" Type="http://schemas.openxmlformats.org/officeDocument/2006/relationships/slideLayout" Target="../slideLayouts/slideLayout1671.xml"/><Relationship Id="rId176" Type="http://schemas.openxmlformats.org/officeDocument/2006/relationships/slideLayout" Target="../slideLayouts/slideLayout1692.xml"/><Relationship Id="rId197" Type="http://schemas.openxmlformats.org/officeDocument/2006/relationships/slideLayout" Target="../slideLayouts/slideLayout1713.xml"/><Relationship Id="rId341" Type="http://schemas.openxmlformats.org/officeDocument/2006/relationships/slideLayout" Target="../slideLayouts/slideLayout1857.xml"/><Relationship Id="rId362" Type="http://schemas.openxmlformats.org/officeDocument/2006/relationships/slideLayout" Target="../slideLayouts/slideLayout1878.xml"/><Relationship Id="rId201" Type="http://schemas.openxmlformats.org/officeDocument/2006/relationships/slideLayout" Target="../slideLayouts/slideLayout1717.xml"/><Relationship Id="rId222" Type="http://schemas.openxmlformats.org/officeDocument/2006/relationships/slideLayout" Target="../slideLayouts/slideLayout1738.xml"/><Relationship Id="rId243" Type="http://schemas.openxmlformats.org/officeDocument/2006/relationships/slideLayout" Target="../slideLayouts/slideLayout1759.xml"/><Relationship Id="rId264" Type="http://schemas.openxmlformats.org/officeDocument/2006/relationships/slideLayout" Target="../slideLayouts/slideLayout1780.xml"/><Relationship Id="rId285" Type="http://schemas.openxmlformats.org/officeDocument/2006/relationships/slideLayout" Target="../slideLayouts/slideLayout1801.xml"/><Relationship Id="rId17" Type="http://schemas.openxmlformats.org/officeDocument/2006/relationships/slideLayout" Target="../slideLayouts/slideLayout1533.xml"/><Relationship Id="rId38" Type="http://schemas.openxmlformats.org/officeDocument/2006/relationships/slideLayout" Target="../slideLayouts/slideLayout1554.xml"/><Relationship Id="rId59" Type="http://schemas.openxmlformats.org/officeDocument/2006/relationships/slideLayout" Target="../slideLayouts/slideLayout1575.xml"/><Relationship Id="rId103" Type="http://schemas.openxmlformats.org/officeDocument/2006/relationships/slideLayout" Target="../slideLayouts/slideLayout1619.xml"/><Relationship Id="rId124" Type="http://schemas.openxmlformats.org/officeDocument/2006/relationships/slideLayout" Target="../slideLayouts/slideLayout1640.xml"/><Relationship Id="rId310" Type="http://schemas.openxmlformats.org/officeDocument/2006/relationships/slideLayout" Target="../slideLayouts/slideLayout1826.xml"/><Relationship Id="rId70" Type="http://schemas.openxmlformats.org/officeDocument/2006/relationships/slideLayout" Target="../slideLayouts/slideLayout1586.xml"/><Relationship Id="rId91" Type="http://schemas.openxmlformats.org/officeDocument/2006/relationships/slideLayout" Target="../slideLayouts/slideLayout1607.xml"/><Relationship Id="rId145" Type="http://schemas.openxmlformats.org/officeDocument/2006/relationships/slideLayout" Target="../slideLayouts/slideLayout1661.xml"/><Relationship Id="rId166" Type="http://schemas.openxmlformats.org/officeDocument/2006/relationships/slideLayout" Target="../slideLayouts/slideLayout1682.xml"/><Relationship Id="rId187" Type="http://schemas.openxmlformats.org/officeDocument/2006/relationships/slideLayout" Target="../slideLayouts/slideLayout1703.xml"/><Relationship Id="rId331" Type="http://schemas.openxmlformats.org/officeDocument/2006/relationships/slideLayout" Target="../slideLayouts/slideLayout1847.xml"/><Relationship Id="rId352" Type="http://schemas.openxmlformats.org/officeDocument/2006/relationships/slideLayout" Target="../slideLayouts/slideLayout1868.xml"/><Relationship Id="rId1" Type="http://schemas.openxmlformats.org/officeDocument/2006/relationships/slideLayout" Target="../slideLayouts/slideLayout1517.xml"/><Relationship Id="rId212" Type="http://schemas.openxmlformats.org/officeDocument/2006/relationships/slideLayout" Target="../slideLayouts/slideLayout1728.xml"/><Relationship Id="rId233" Type="http://schemas.openxmlformats.org/officeDocument/2006/relationships/slideLayout" Target="../slideLayouts/slideLayout1749.xml"/><Relationship Id="rId254" Type="http://schemas.openxmlformats.org/officeDocument/2006/relationships/slideLayout" Target="../slideLayouts/slideLayout1770.xml"/><Relationship Id="rId28" Type="http://schemas.openxmlformats.org/officeDocument/2006/relationships/slideLayout" Target="../slideLayouts/slideLayout1544.xml"/><Relationship Id="rId49" Type="http://schemas.openxmlformats.org/officeDocument/2006/relationships/slideLayout" Target="../slideLayouts/slideLayout1565.xml"/><Relationship Id="rId114" Type="http://schemas.openxmlformats.org/officeDocument/2006/relationships/slideLayout" Target="../slideLayouts/slideLayout1630.xml"/><Relationship Id="rId275" Type="http://schemas.openxmlformats.org/officeDocument/2006/relationships/slideLayout" Target="../slideLayouts/slideLayout1791.xml"/><Relationship Id="rId296" Type="http://schemas.openxmlformats.org/officeDocument/2006/relationships/slideLayout" Target="../slideLayouts/slideLayout1812.xml"/><Relationship Id="rId300" Type="http://schemas.openxmlformats.org/officeDocument/2006/relationships/slideLayout" Target="../slideLayouts/slideLayout1816.xml"/><Relationship Id="rId60" Type="http://schemas.openxmlformats.org/officeDocument/2006/relationships/slideLayout" Target="../slideLayouts/slideLayout1576.xml"/><Relationship Id="rId81" Type="http://schemas.openxmlformats.org/officeDocument/2006/relationships/slideLayout" Target="../slideLayouts/slideLayout1597.xml"/><Relationship Id="rId135" Type="http://schemas.openxmlformats.org/officeDocument/2006/relationships/slideLayout" Target="../slideLayouts/slideLayout1651.xml"/><Relationship Id="rId156" Type="http://schemas.openxmlformats.org/officeDocument/2006/relationships/slideLayout" Target="../slideLayouts/slideLayout1672.xml"/><Relationship Id="rId177" Type="http://schemas.openxmlformats.org/officeDocument/2006/relationships/slideLayout" Target="../slideLayouts/slideLayout1693.xml"/><Relationship Id="rId198" Type="http://schemas.openxmlformats.org/officeDocument/2006/relationships/slideLayout" Target="../slideLayouts/slideLayout1714.xml"/><Relationship Id="rId321" Type="http://schemas.openxmlformats.org/officeDocument/2006/relationships/slideLayout" Target="../slideLayouts/slideLayout1837.xml"/><Relationship Id="rId342" Type="http://schemas.openxmlformats.org/officeDocument/2006/relationships/slideLayout" Target="../slideLayouts/slideLayout1858.xml"/><Relationship Id="rId363" Type="http://schemas.openxmlformats.org/officeDocument/2006/relationships/slideLayout" Target="../slideLayouts/slideLayout1879.xml"/><Relationship Id="rId202" Type="http://schemas.openxmlformats.org/officeDocument/2006/relationships/slideLayout" Target="../slideLayouts/slideLayout1718.xml"/><Relationship Id="rId223" Type="http://schemas.openxmlformats.org/officeDocument/2006/relationships/slideLayout" Target="../slideLayouts/slideLayout1739.xml"/><Relationship Id="rId244" Type="http://schemas.openxmlformats.org/officeDocument/2006/relationships/slideLayout" Target="../slideLayouts/slideLayout1760.xml"/><Relationship Id="rId18" Type="http://schemas.openxmlformats.org/officeDocument/2006/relationships/slideLayout" Target="../slideLayouts/slideLayout1534.xml"/><Relationship Id="rId39" Type="http://schemas.openxmlformats.org/officeDocument/2006/relationships/slideLayout" Target="../slideLayouts/slideLayout1555.xml"/><Relationship Id="rId265" Type="http://schemas.openxmlformats.org/officeDocument/2006/relationships/slideLayout" Target="../slideLayouts/slideLayout1781.xml"/><Relationship Id="rId286" Type="http://schemas.openxmlformats.org/officeDocument/2006/relationships/slideLayout" Target="../slideLayouts/slideLayout1802.xml"/><Relationship Id="rId50" Type="http://schemas.openxmlformats.org/officeDocument/2006/relationships/slideLayout" Target="../slideLayouts/slideLayout1566.xml"/><Relationship Id="rId104" Type="http://schemas.openxmlformats.org/officeDocument/2006/relationships/slideLayout" Target="../slideLayouts/slideLayout1620.xml"/><Relationship Id="rId125" Type="http://schemas.openxmlformats.org/officeDocument/2006/relationships/slideLayout" Target="../slideLayouts/slideLayout1641.xml"/><Relationship Id="rId146" Type="http://schemas.openxmlformats.org/officeDocument/2006/relationships/slideLayout" Target="../slideLayouts/slideLayout1662.xml"/><Relationship Id="rId167" Type="http://schemas.openxmlformats.org/officeDocument/2006/relationships/slideLayout" Target="../slideLayouts/slideLayout1683.xml"/><Relationship Id="rId188" Type="http://schemas.openxmlformats.org/officeDocument/2006/relationships/slideLayout" Target="../slideLayouts/slideLayout1704.xml"/><Relationship Id="rId311" Type="http://schemas.openxmlformats.org/officeDocument/2006/relationships/slideLayout" Target="../slideLayouts/slideLayout1827.xml"/><Relationship Id="rId332" Type="http://schemas.openxmlformats.org/officeDocument/2006/relationships/slideLayout" Target="../slideLayouts/slideLayout1848.xml"/><Relationship Id="rId353" Type="http://schemas.openxmlformats.org/officeDocument/2006/relationships/slideLayout" Target="../slideLayouts/slideLayout1869.xml"/><Relationship Id="rId71" Type="http://schemas.openxmlformats.org/officeDocument/2006/relationships/slideLayout" Target="../slideLayouts/slideLayout1587.xml"/><Relationship Id="rId92" Type="http://schemas.openxmlformats.org/officeDocument/2006/relationships/slideLayout" Target="../slideLayouts/slideLayout1608.xml"/><Relationship Id="rId213" Type="http://schemas.openxmlformats.org/officeDocument/2006/relationships/slideLayout" Target="../slideLayouts/slideLayout1729.xml"/><Relationship Id="rId234" Type="http://schemas.openxmlformats.org/officeDocument/2006/relationships/slideLayout" Target="../slideLayouts/slideLayout1750.xml"/><Relationship Id="rId2" Type="http://schemas.openxmlformats.org/officeDocument/2006/relationships/slideLayout" Target="../slideLayouts/slideLayout1518.xml"/><Relationship Id="rId29" Type="http://schemas.openxmlformats.org/officeDocument/2006/relationships/slideLayout" Target="../slideLayouts/slideLayout1545.xml"/><Relationship Id="rId255" Type="http://schemas.openxmlformats.org/officeDocument/2006/relationships/slideLayout" Target="../slideLayouts/slideLayout1771.xml"/><Relationship Id="rId276" Type="http://schemas.openxmlformats.org/officeDocument/2006/relationships/slideLayout" Target="../slideLayouts/slideLayout1792.xml"/><Relationship Id="rId297" Type="http://schemas.openxmlformats.org/officeDocument/2006/relationships/slideLayout" Target="../slideLayouts/slideLayout1813.xml"/><Relationship Id="rId40" Type="http://schemas.openxmlformats.org/officeDocument/2006/relationships/slideLayout" Target="../slideLayouts/slideLayout1556.xml"/><Relationship Id="rId115" Type="http://schemas.openxmlformats.org/officeDocument/2006/relationships/slideLayout" Target="../slideLayouts/slideLayout1631.xml"/><Relationship Id="rId136" Type="http://schemas.openxmlformats.org/officeDocument/2006/relationships/slideLayout" Target="../slideLayouts/slideLayout1652.xml"/><Relationship Id="rId157" Type="http://schemas.openxmlformats.org/officeDocument/2006/relationships/slideLayout" Target="../slideLayouts/slideLayout1673.xml"/><Relationship Id="rId178" Type="http://schemas.openxmlformats.org/officeDocument/2006/relationships/slideLayout" Target="../slideLayouts/slideLayout1694.xml"/><Relationship Id="rId301" Type="http://schemas.openxmlformats.org/officeDocument/2006/relationships/slideLayout" Target="../slideLayouts/slideLayout1817.xml"/><Relationship Id="rId322" Type="http://schemas.openxmlformats.org/officeDocument/2006/relationships/slideLayout" Target="../slideLayouts/slideLayout1838.xml"/><Relationship Id="rId343" Type="http://schemas.openxmlformats.org/officeDocument/2006/relationships/slideLayout" Target="../slideLayouts/slideLayout1859.xml"/><Relationship Id="rId364" Type="http://schemas.openxmlformats.org/officeDocument/2006/relationships/slideLayout" Target="../slideLayouts/slideLayout1880.xml"/><Relationship Id="rId61" Type="http://schemas.openxmlformats.org/officeDocument/2006/relationships/slideLayout" Target="../slideLayouts/slideLayout1577.xml"/><Relationship Id="rId82" Type="http://schemas.openxmlformats.org/officeDocument/2006/relationships/slideLayout" Target="../slideLayouts/slideLayout1598.xml"/><Relationship Id="rId199" Type="http://schemas.openxmlformats.org/officeDocument/2006/relationships/slideLayout" Target="../slideLayouts/slideLayout1715.xml"/><Relationship Id="rId203" Type="http://schemas.openxmlformats.org/officeDocument/2006/relationships/slideLayout" Target="../slideLayouts/slideLayout1719.xml"/><Relationship Id="rId19" Type="http://schemas.openxmlformats.org/officeDocument/2006/relationships/slideLayout" Target="../slideLayouts/slideLayout1535.xml"/><Relationship Id="rId224" Type="http://schemas.openxmlformats.org/officeDocument/2006/relationships/slideLayout" Target="../slideLayouts/slideLayout1740.xml"/><Relationship Id="rId245" Type="http://schemas.openxmlformats.org/officeDocument/2006/relationships/slideLayout" Target="../slideLayouts/slideLayout1761.xml"/><Relationship Id="rId266" Type="http://schemas.openxmlformats.org/officeDocument/2006/relationships/slideLayout" Target="../slideLayouts/slideLayout1782.xml"/><Relationship Id="rId287" Type="http://schemas.openxmlformats.org/officeDocument/2006/relationships/slideLayout" Target="../slideLayouts/slideLayout1803.xml"/><Relationship Id="rId30" Type="http://schemas.openxmlformats.org/officeDocument/2006/relationships/slideLayout" Target="../slideLayouts/slideLayout1546.xml"/><Relationship Id="rId105" Type="http://schemas.openxmlformats.org/officeDocument/2006/relationships/slideLayout" Target="../slideLayouts/slideLayout1621.xml"/><Relationship Id="rId126" Type="http://schemas.openxmlformats.org/officeDocument/2006/relationships/slideLayout" Target="../slideLayouts/slideLayout1642.xml"/><Relationship Id="rId147" Type="http://schemas.openxmlformats.org/officeDocument/2006/relationships/slideLayout" Target="../slideLayouts/slideLayout1663.xml"/><Relationship Id="rId168" Type="http://schemas.openxmlformats.org/officeDocument/2006/relationships/slideLayout" Target="../slideLayouts/slideLayout1684.xml"/><Relationship Id="rId312" Type="http://schemas.openxmlformats.org/officeDocument/2006/relationships/slideLayout" Target="../slideLayouts/slideLayout1828.xml"/><Relationship Id="rId333" Type="http://schemas.openxmlformats.org/officeDocument/2006/relationships/slideLayout" Target="../slideLayouts/slideLayout1849.xml"/><Relationship Id="rId354" Type="http://schemas.openxmlformats.org/officeDocument/2006/relationships/slideLayout" Target="../slideLayouts/slideLayout1870.xml"/><Relationship Id="rId51" Type="http://schemas.openxmlformats.org/officeDocument/2006/relationships/slideLayout" Target="../slideLayouts/slideLayout1567.xml"/><Relationship Id="rId72" Type="http://schemas.openxmlformats.org/officeDocument/2006/relationships/slideLayout" Target="../slideLayouts/slideLayout1588.xml"/><Relationship Id="rId93" Type="http://schemas.openxmlformats.org/officeDocument/2006/relationships/slideLayout" Target="../slideLayouts/slideLayout1609.xml"/><Relationship Id="rId189" Type="http://schemas.openxmlformats.org/officeDocument/2006/relationships/slideLayout" Target="../slideLayouts/slideLayout1705.xml"/><Relationship Id="rId3" Type="http://schemas.openxmlformats.org/officeDocument/2006/relationships/slideLayout" Target="../slideLayouts/slideLayout1519.xml"/><Relationship Id="rId214" Type="http://schemas.openxmlformats.org/officeDocument/2006/relationships/slideLayout" Target="../slideLayouts/slideLayout1730.xml"/><Relationship Id="rId235" Type="http://schemas.openxmlformats.org/officeDocument/2006/relationships/slideLayout" Target="../slideLayouts/slideLayout1751.xml"/><Relationship Id="rId256" Type="http://schemas.openxmlformats.org/officeDocument/2006/relationships/slideLayout" Target="../slideLayouts/slideLayout1772.xml"/><Relationship Id="rId277" Type="http://schemas.openxmlformats.org/officeDocument/2006/relationships/slideLayout" Target="../slideLayouts/slideLayout1793.xml"/><Relationship Id="rId298" Type="http://schemas.openxmlformats.org/officeDocument/2006/relationships/slideLayout" Target="../slideLayouts/slideLayout1814.xml"/><Relationship Id="rId116" Type="http://schemas.openxmlformats.org/officeDocument/2006/relationships/slideLayout" Target="../slideLayouts/slideLayout1632.xml"/><Relationship Id="rId137" Type="http://schemas.openxmlformats.org/officeDocument/2006/relationships/slideLayout" Target="../slideLayouts/slideLayout1653.xml"/><Relationship Id="rId158" Type="http://schemas.openxmlformats.org/officeDocument/2006/relationships/slideLayout" Target="../slideLayouts/slideLayout1674.xml"/><Relationship Id="rId302" Type="http://schemas.openxmlformats.org/officeDocument/2006/relationships/slideLayout" Target="../slideLayouts/slideLayout1818.xml"/><Relationship Id="rId323" Type="http://schemas.openxmlformats.org/officeDocument/2006/relationships/slideLayout" Target="../slideLayouts/slideLayout1839.xml"/><Relationship Id="rId344" Type="http://schemas.openxmlformats.org/officeDocument/2006/relationships/slideLayout" Target="../slideLayouts/slideLayout1860.xml"/><Relationship Id="rId20" Type="http://schemas.openxmlformats.org/officeDocument/2006/relationships/slideLayout" Target="../slideLayouts/slideLayout1536.xml"/><Relationship Id="rId41" Type="http://schemas.openxmlformats.org/officeDocument/2006/relationships/slideLayout" Target="../slideLayouts/slideLayout1557.xml"/><Relationship Id="rId62" Type="http://schemas.openxmlformats.org/officeDocument/2006/relationships/slideLayout" Target="../slideLayouts/slideLayout1578.xml"/><Relationship Id="rId83" Type="http://schemas.openxmlformats.org/officeDocument/2006/relationships/slideLayout" Target="../slideLayouts/slideLayout1599.xml"/><Relationship Id="rId179" Type="http://schemas.openxmlformats.org/officeDocument/2006/relationships/slideLayout" Target="../slideLayouts/slideLayout1695.xml"/><Relationship Id="rId365" Type="http://schemas.openxmlformats.org/officeDocument/2006/relationships/slideLayout" Target="../slideLayouts/slideLayout1881.xml"/><Relationship Id="rId190" Type="http://schemas.openxmlformats.org/officeDocument/2006/relationships/slideLayout" Target="../slideLayouts/slideLayout1706.xml"/><Relationship Id="rId204" Type="http://schemas.openxmlformats.org/officeDocument/2006/relationships/slideLayout" Target="../slideLayouts/slideLayout1720.xml"/><Relationship Id="rId225" Type="http://schemas.openxmlformats.org/officeDocument/2006/relationships/slideLayout" Target="../slideLayouts/slideLayout1741.xml"/><Relationship Id="rId246" Type="http://schemas.openxmlformats.org/officeDocument/2006/relationships/slideLayout" Target="../slideLayouts/slideLayout1762.xml"/><Relationship Id="rId267" Type="http://schemas.openxmlformats.org/officeDocument/2006/relationships/slideLayout" Target="../slideLayouts/slideLayout1783.xml"/><Relationship Id="rId288" Type="http://schemas.openxmlformats.org/officeDocument/2006/relationships/slideLayout" Target="../slideLayouts/slideLayout1804.xml"/><Relationship Id="rId106" Type="http://schemas.openxmlformats.org/officeDocument/2006/relationships/slideLayout" Target="../slideLayouts/slideLayout1622.xml"/><Relationship Id="rId127" Type="http://schemas.openxmlformats.org/officeDocument/2006/relationships/slideLayout" Target="../slideLayouts/slideLayout1643.xml"/><Relationship Id="rId313" Type="http://schemas.openxmlformats.org/officeDocument/2006/relationships/slideLayout" Target="../slideLayouts/slideLayout1829.xml"/><Relationship Id="rId10" Type="http://schemas.openxmlformats.org/officeDocument/2006/relationships/slideLayout" Target="../slideLayouts/slideLayout1526.xml"/><Relationship Id="rId31" Type="http://schemas.openxmlformats.org/officeDocument/2006/relationships/slideLayout" Target="../slideLayouts/slideLayout1547.xml"/><Relationship Id="rId52" Type="http://schemas.openxmlformats.org/officeDocument/2006/relationships/slideLayout" Target="../slideLayouts/slideLayout1568.xml"/><Relationship Id="rId73" Type="http://schemas.openxmlformats.org/officeDocument/2006/relationships/slideLayout" Target="../slideLayouts/slideLayout1589.xml"/><Relationship Id="rId94" Type="http://schemas.openxmlformats.org/officeDocument/2006/relationships/slideLayout" Target="../slideLayouts/slideLayout1610.xml"/><Relationship Id="rId148" Type="http://schemas.openxmlformats.org/officeDocument/2006/relationships/slideLayout" Target="../slideLayouts/slideLayout1664.xml"/><Relationship Id="rId169" Type="http://schemas.openxmlformats.org/officeDocument/2006/relationships/slideLayout" Target="../slideLayouts/slideLayout1685.xml"/><Relationship Id="rId334" Type="http://schemas.openxmlformats.org/officeDocument/2006/relationships/slideLayout" Target="../slideLayouts/slideLayout1850.xml"/><Relationship Id="rId355" Type="http://schemas.openxmlformats.org/officeDocument/2006/relationships/slideLayout" Target="../slideLayouts/slideLayout1871.xml"/><Relationship Id="rId4" Type="http://schemas.openxmlformats.org/officeDocument/2006/relationships/slideLayout" Target="../slideLayouts/slideLayout1520.xml"/><Relationship Id="rId180" Type="http://schemas.openxmlformats.org/officeDocument/2006/relationships/slideLayout" Target="../slideLayouts/slideLayout1696.xml"/><Relationship Id="rId215" Type="http://schemas.openxmlformats.org/officeDocument/2006/relationships/slideLayout" Target="../slideLayouts/slideLayout1731.xml"/><Relationship Id="rId236" Type="http://schemas.openxmlformats.org/officeDocument/2006/relationships/slideLayout" Target="../slideLayouts/slideLayout1752.xml"/><Relationship Id="rId257" Type="http://schemas.openxmlformats.org/officeDocument/2006/relationships/slideLayout" Target="../slideLayouts/slideLayout1773.xml"/><Relationship Id="rId278" Type="http://schemas.openxmlformats.org/officeDocument/2006/relationships/slideLayout" Target="../slideLayouts/slideLayout1794.xml"/><Relationship Id="rId303" Type="http://schemas.openxmlformats.org/officeDocument/2006/relationships/slideLayout" Target="../slideLayouts/slideLayout1819.xml"/><Relationship Id="rId42" Type="http://schemas.openxmlformats.org/officeDocument/2006/relationships/slideLayout" Target="../slideLayouts/slideLayout1558.xml"/><Relationship Id="rId84" Type="http://schemas.openxmlformats.org/officeDocument/2006/relationships/slideLayout" Target="../slideLayouts/slideLayout1600.xml"/><Relationship Id="rId138" Type="http://schemas.openxmlformats.org/officeDocument/2006/relationships/slideLayout" Target="../slideLayouts/slideLayout1654.xml"/><Relationship Id="rId345" Type="http://schemas.openxmlformats.org/officeDocument/2006/relationships/slideLayout" Target="../slideLayouts/slideLayout1861.xml"/><Relationship Id="rId191" Type="http://schemas.openxmlformats.org/officeDocument/2006/relationships/slideLayout" Target="../slideLayouts/slideLayout1707.xml"/><Relationship Id="rId205" Type="http://schemas.openxmlformats.org/officeDocument/2006/relationships/slideLayout" Target="../slideLayouts/slideLayout1721.xml"/><Relationship Id="rId247" Type="http://schemas.openxmlformats.org/officeDocument/2006/relationships/slideLayout" Target="../slideLayouts/slideLayout1763.xml"/><Relationship Id="rId107" Type="http://schemas.openxmlformats.org/officeDocument/2006/relationships/slideLayout" Target="../slideLayouts/slideLayout1623.xml"/><Relationship Id="rId289" Type="http://schemas.openxmlformats.org/officeDocument/2006/relationships/slideLayout" Target="../slideLayouts/slideLayout1805.xml"/><Relationship Id="rId11" Type="http://schemas.openxmlformats.org/officeDocument/2006/relationships/slideLayout" Target="../slideLayouts/slideLayout1527.xml"/><Relationship Id="rId53" Type="http://schemas.openxmlformats.org/officeDocument/2006/relationships/slideLayout" Target="../slideLayouts/slideLayout1569.xml"/><Relationship Id="rId149" Type="http://schemas.openxmlformats.org/officeDocument/2006/relationships/slideLayout" Target="../slideLayouts/slideLayout1665.xml"/><Relationship Id="rId314" Type="http://schemas.openxmlformats.org/officeDocument/2006/relationships/slideLayout" Target="../slideLayouts/slideLayout1830.xml"/><Relationship Id="rId356" Type="http://schemas.openxmlformats.org/officeDocument/2006/relationships/slideLayout" Target="../slideLayouts/slideLayout1872.xml"/><Relationship Id="rId95" Type="http://schemas.openxmlformats.org/officeDocument/2006/relationships/slideLayout" Target="../slideLayouts/slideLayout1611.xml"/><Relationship Id="rId160" Type="http://schemas.openxmlformats.org/officeDocument/2006/relationships/slideLayout" Target="../slideLayouts/slideLayout1676.xml"/><Relationship Id="rId216" Type="http://schemas.openxmlformats.org/officeDocument/2006/relationships/slideLayout" Target="../slideLayouts/slideLayout1732.xml"/><Relationship Id="rId258" Type="http://schemas.openxmlformats.org/officeDocument/2006/relationships/slideLayout" Target="../slideLayouts/slideLayout1774.xml"/><Relationship Id="rId22" Type="http://schemas.openxmlformats.org/officeDocument/2006/relationships/slideLayout" Target="../slideLayouts/slideLayout1538.xml"/><Relationship Id="rId64" Type="http://schemas.openxmlformats.org/officeDocument/2006/relationships/slideLayout" Target="../slideLayouts/slideLayout1580.xml"/><Relationship Id="rId118" Type="http://schemas.openxmlformats.org/officeDocument/2006/relationships/slideLayout" Target="../slideLayouts/slideLayout1634.xml"/><Relationship Id="rId325" Type="http://schemas.openxmlformats.org/officeDocument/2006/relationships/slideLayout" Target="../slideLayouts/slideLayout1841.xml"/><Relationship Id="rId367" Type="http://schemas.openxmlformats.org/officeDocument/2006/relationships/slideLayout" Target="../slideLayouts/slideLayout1883.xml"/><Relationship Id="rId171" Type="http://schemas.openxmlformats.org/officeDocument/2006/relationships/slideLayout" Target="../slideLayouts/slideLayout1687.xml"/><Relationship Id="rId227" Type="http://schemas.openxmlformats.org/officeDocument/2006/relationships/slideLayout" Target="../slideLayouts/slideLayout1743.xml"/><Relationship Id="rId269" Type="http://schemas.openxmlformats.org/officeDocument/2006/relationships/slideLayout" Target="../slideLayouts/slideLayout1785.xml"/><Relationship Id="rId33" Type="http://schemas.openxmlformats.org/officeDocument/2006/relationships/slideLayout" Target="../slideLayouts/slideLayout1549.xml"/><Relationship Id="rId129" Type="http://schemas.openxmlformats.org/officeDocument/2006/relationships/slideLayout" Target="../slideLayouts/slideLayout1645.xml"/><Relationship Id="rId280" Type="http://schemas.openxmlformats.org/officeDocument/2006/relationships/slideLayout" Target="../slideLayouts/slideLayout1796.xml"/><Relationship Id="rId336" Type="http://schemas.openxmlformats.org/officeDocument/2006/relationships/slideLayout" Target="../slideLayouts/slideLayout1852.xml"/><Relationship Id="rId75" Type="http://schemas.openxmlformats.org/officeDocument/2006/relationships/slideLayout" Target="../slideLayouts/slideLayout1591.xml"/><Relationship Id="rId140" Type="http://schemas.openxmlformats.org/officeDocument/2006/relationships/slideLayout" Target="../slideLayouts/slideLayout1656.xml"/><Relationship Id="rId182" Type="http://schemas.openxmlformats.org/officeDocument/2006/relationships/slideLayout" Target="../slideLayouts/slideLayout1698.xml"/><Relationship Id="rId6" Type="http://schemas.openxmlformats.org/officeDocument/2006/relationships/slideLayout" Target="../slideLayouts/slideLayout1522.xml"/><Relationship Id="rId238" Type="http://schemas.openxmlformats.org/officeDocument/2006/relationships/slideLayout" Target="../slideLayouts/slideLayout1754.xml"/><Relationship Id="rId291" Type="http://schemas.openxmlformats.org/officeDocument/2006/relationships/slideLayout" Target="../slideLayouts/slideLayout1807.xml"/><Relationship Id="rId305" Type="http://schemas.openxmlformats.org/officeDocument/2006/relationships/slideLayout" Target="../slideLayouts/slideLayout1821.xml"/><Relationship Id="rId347" Type="http://schemas.openxmlformats.org/officeDocument/2006/relationships/slideLayout" Target="../slideLayouts/slideLayout1863.xml"/><Relationship Id="rId44" Type="http://schemas.openxmlformats.org/officeDocument/2006/relationships/slideLayout" Target="../slideLayouts/slideLayout1560.xml"/><Relationship Id="rId86" Type="http://schemas.openxmlformats.org/officeDocument/2006/relationships/slideLayout" Target="../slideLayouts/slideLayout1602.xml"/><Relationship Id="rId151" Type="http://schemas.openxmlformats.org/officeDocument/2006/relationships/slideLayout" Target="../slideLayouts/slideLayout1667.xml"/><Relationship Id="rId193" Type="http://schemas.openxmlformats.org/officeDocument/2006/relationships/slideLayout" Target="../slideLayouts/slideLayout1709.xml"/><Relationship Id="rId207" Type="http://schemas.openxmlformats.org/officeDocument/2006/relationships/slideLayout" Target="../slideLayouts/slideLayout1723.xml"/><Relationship Id="rId249" Type="http://schemas.openxmlformats.org/officeDocument/2006/relationships/slideLayout" Target="../slideLayouts/slideLayout1765.xml"/><Relationship Id="rId13" Type="http://schemas.openxmlformats.org/officeDocument/2006/relationships/slideLayout" Target="../slideLayouts/slideLayout1529.xml"/><Relationship Id="rId109" Type="http://schemas.openxmlformats.org/officeDocument/2006/relationships/slideLayout" Target="../slideLayouts/slideLayout1625.xml"/><Relationship Id="rId260" Type="http://schemas.openxmlformats.org/officeDocument/2006/relationships/slideLayout" Target="../slideLayouts/slideLayout1776.xml"/><Relationship Id="rId316" Type="http://schemas.openxmlformats.org/officeDocument/2006/relationships/slideLayout" Target="../slideLayouts/slideLayout1832.xml"/><Relationship Id="rId55" Type="http://schemas.openxmlformats.org/officeDocument/2006/relationships/slideLayout" Target="../slideLayouts/slideLayout1571.xml"/><Relationship Id="rId97" Type="http://schemas.openxmlformats.org/officeDocument/2006/relationships/slideLayout" Target="../slideLayouts/slideLayout1613.xml"/><Relationship Id="rId120" Type="http://schemas.openxmlformats.org/officeDocument/2006/relationships/slideLayout" Target="../slideLayouts/slideLayout1636.xml"/><Relationship Id="rId358" Type="http://schemas.openxmlformats.org/officeDocument/2006/relationships/slideLayout" Target="../slideLayouts/slideLayout1874.xml"/><Relationship Id="rId162" Type="http://schemas.openxmlformats.org/officeDocument/2006/relationships/slideLayout" Target="../slideLayouts/slideLayout1678.xml"/><Relationship Id="rId218" Type="http://schemas.openxmlformats.org/officeDocument/2006/relationships/slideLayout" Target="../slideLayouts/slideLayout1734.xml"/><Relationship Id="rId271" Type="http://schemas.openxmlformats.org/officeDocument/2006/relationships/slideLayout" Target="../slideLayouts/slideLayout1787.xml"/><Relationship Id="rId24" Type="http://schemas.openxmlformats.org/officeDocument/2006/relationships/slideLayout" Target="../slideLayouts/slideLayout1540.xml"/><Relationship Id="rId66" Type="http://schemas.openxmlformats.org/officeDocument/2006/relationships/slideLayout" Target="../slideLayouts/slideLayout1582.xml"/><Relationship Id="rId131" Type="http://schemas.openxmlformats.org/officeDocument/2006/relationships/slideLayout" Target="../slideLayouts/slideLayout1647.xml"/><Relationship Id="rId327" Type="http://schemas.openxmlformats.org/officeDocument/2006/relationships/slideLayout" Target="../slideLayouts/slideLayout1843.xml"/><Relationship Id="rId369" Type="http://schemas.openxmlformats.org/officeDocument/2006/relationships/image" Target="../media/image35.png"/><Relationship Id="rId173" Type="http://schemas.openxmlformats.org/officeDocument/2006/relationships/slideLayout" Target="../slideLayouts/slideLayout1689.xml"/><Relationship Id="rId229" Type="http://schemas.openxmlformats.org/officeDocument/2006/relationships/slideLayout" Target="../slideLayouts/slideLayout1745.xml"/><Relationship Id="rId240" Type="http://schemas.openxmlformats.org/officeDocument/2006/relationships/slideLayout" Target="../slideLayouts/slideLayout1756.xml"/><Relationship Id="rId35" Type="http://schemas.openxmlformats.org/officeDocument/2006/relationships/slideLayout" Target="../slideLayouts/slideLayout1551.xml"/><Relationship Id="rId77" Type="http://schemas.openxmlformats.org/officeDocument/2006/relationships/slideLayout" Target="../slideLayouts/slideLayout1593.xml"/><Relationship Id="rId100" Type="http://schemas.openxmlformats.org/officeDocument/2006/relationships/slideLayout" Target="../slideLayouts/slideLayout1616.xml"/><Relationship Id="rId282" Type="http://schemas.openxmlformats.org/officeDocument/2006/relationships/slideLayout" Target="../slideLayouts/slideLayout1798.xml"/><Relationship Id="rId338" Type="http://schemas.openxmlformats.org/officeDocument/2006/relationships/slideLayout" Target="../slideLayouts/slideLayout1854.xml"/><Relationship Id="rId8" Type="http://schemas.openxmlformats.org/officeDocument/2006/relationships/slideLayout" Target="../slideLayouts/slideLayout1524.xml"/><Relationship Id="rId142" Type="http://schemas.openxmlformats.org/officeDocument/2006/relationships/slideLayout" Target="../slideLayouts/slideLayout1658.xml"/><Relationship Id="rId184" Type="http://schemas.openxmlformats.org/officeDocument/2006/relationships/slideLayout" Target="../slideLayouts/slideLayout1700.xml"/><Relationship Id="rId251" Type="http://schemas.openxmlformats.org/officeDocument/2006/relationships/slideLayout" Target="../slideLayouts/slideLayout1767.xml"/><Relationship Id="rId46" Type="http://schemas.openxmlformats.org/officeDocument/2006/relationships/slideLayout" Target="../slideLayouts/slideLayout1562.xml"/><Relationship Id="rId293" Type="http://schemas.openxmlformats.org/officeDocument/2006/relationships/slideLayout" Target="../slideLayouts/slideLayout1809.xml"/><Relationship Id="rId307" Type="http://schemas.openxmlformats.org/officeDocument/2006/relationships/slideLayout" Target="../slideLayouts/slideLayout1823.xml"/><Relationship Id="rId349" Type="http://schemas.openxmlformats.org/officeDocument/2006/relationships/slideLayout" Target="../slideLayouts/slideLayout1865.xml"/><Relationship Id="rId88" Type="http://schemas.openxmlformats.org/officeDocument/2006/relationships/slideLayout" Target="../slideLayouts/slideLayout1604.xml"/><Relationship Id="rId111" Type="http://schemas.openxmlformats.org/officeDocument/2006/relationships/slideLayout" Target="../slideLayouts/slideLayout1627.xml"/><Relationship Id="rId153" Type="http://schemas.openxmlformats.org/officeDocument/2006/relationships/slideLayout" Target="../slideLayouts/slideLayout1669.xml"/><Relationship Id="rId195" Type="http://schemas.openxmlformats.org/officeDocument/2006/relationships/slideLayout" Target="../slideLayouts/slideLayout1711.xml"/><Relationship Id="rId209" Type="http://schemas.openxmlformats.org/officeDocument/2006/relationships/slideLayout" Target="../slideLayouts/slideLayout1725.xml"/><Relationship Id="rId360" Type="http://schemas.openxmlformats.org/officeDocument/2006/relationships/slideLayout" Target="../slideLayouts/slideLayout1876.xml"/><Relationship Id="rId220" Type="http://schemas.openxmlformats.org/officeDocument/2006/relationships/slideLayout" Target="../slideLayouts/slideLayout1736.xml"/></Relationships>
</file>

<file path=ppt/slideMasters/_rels/slideMaster81.xml.rels><?xml version="1.0" encoding="UTF-8" standalone="yes"?>
<Relationships xmlns="http://schemas.openxmlformats.org/package/2006/relationships"><Relationship Id="rId117" Type="http://schemas.openxmlformats.org/officeDocument/2006/relationships/slideLayout" Target="../slideLayouts/slideLayout2000.xml"/><Relationship Id="rId299" Type="http://schemas.openxmlformats.org/officeDocument/2006/relationships/slideLayout" Target="../slideLayouts/slideLayout2182.xml"/><Relationship Id="rId21" Type="http://schemas.openxmlformats.org/officeDocument/2006/relationships/slideLayout" Target="../slideLayouts/slideLayout1904.xml"/><Relationship Id="rId63" Type="http://schemas.openxmlformats.org/officeDocument/2006/relationships/slideLayout" Target="../slideLayouts/slideLayout1946.xml"/><Relationship Id="rId159" Type="http://schemas.openxmlformats.org/officeDocument/2006/relationships/slideLayout" Target="../slideLayouts/slideLayout2042.xml"/><Relationship Id="rId324" Type="http://schemas.openxmlformats.org/officeDocument/2006/relationships/slideLayout" Target="../slideLayouts/slideLayout2207.xml"/><Relationship Id="rId366" Type="http://schemas.openxmlformats.org/officeDocument/2006/relationships/slideLayout" Target="../slideLayouts/slideLayout2249.xml"/><Relationship Id="rId170" Type="http://schemas.openxmlformats.org/officeDocument/2006/relationships/slideLayout" Target="../slideLayouts/slideLayout2053.xml"/><Relationship Id="rId226" Type="http://schemas.openxmlformats.org/officeDocument/2006/relationships/slideLayout" Target="../slideLayouts/slideLayout2109.xml"/><Relationship Id="rId268" Type="http://schemas.openxmlformats.org/officeDocument/2006/relationships/slideLayout" Target="../slideLayouts/slideLayout2151.xml"/><Relationship Id="rId32" Type="http://schemas.openxmlformats.org/officeDocument/2006/relationships/slideLayout" Target="../slideLayouts/slideLayout1915.xml"/><Relationship Id="rId74" Type="http://schemas.openxmlformats.org/officeDocument/2006/relationships/slideLayout" Target="../slideLayouts/slideLayout1957.xml"/><Relationship Id="rId128" Type="http://schemas.openxmlformats.org/officeDocument/2006/relationships/slideLayout" Target="../slideLayouts/slideLayout2011.xml"/><Relationship Id="rId335" Type="http://schemas.openxmlformats.org/officeDocument/2006/relationships/slideLayout" Target="../slideLayouts/slideLayout2218.xml"/><Relationship Id="rId5" Type="http://schemas.openxmlformats.org/officeDocument/2006/relationships/slideLayout" Target="../slideLayouts/slideLayout1888.xml"/><Relationship Id="rId181" Type="http://schemas.openxmlformats.org/officeDocument/2006/relationships/slideLayout" Target="../slideLayouts/slideLayout2064.xml"/><Relationship Id="rId237" Type="http://schemas.openxmlformats.org/officeDocument/2006/relationships/slideLayout" Target="../slideLayouts/slideLayout2120.xml"/><Relationship Id="rId279" Type="http://schemas.openxmlformats.org/officeDocument/2006/relationships/slideLayout" Target="../slideLayouts/slideLayout2162.xml"/><Relationship Id="rId43" Type="http://schemas.openxmlformats.org/officeDocument/2006/relationships/slideLayout" Target="../slideLayouts/slideLayout1926.xml"/><Relationship Id="rId139" Type="http://schemas.openxmlformats.org/officeDocument/2006/relationships/slideLayout" Target="../slideLayouts/slideLayout2022.xml"/><Relationship Id="rId290" Type="http://schemas.openxmlformats.org/officeDocument/2006/relationships/slideLayout" Target="../slideLayouts/slideLayout2173.xml"/><Relationship Id="rId304" Type="http://schemas.openxmlformats.org/officeDocument/2006/relationships/slideLayout" Target="../slideLayouts/slideLayout2187.xml"/><Relationship Id="rId346" Type="http://schemas.openxmlformats.org/officeDocument/2006/relationships/slideLayout" Target="../slideLayouts/slideLayout2229.xml"/><Relationship Id="rId85" Type="http://schemas.openxmlformats.org/officeDocument/2006/relationships/slideLayout" Target="../slideLayouts/slideLayout1968.xml"/><Relationship Id="rId150" Type="http://schemas.openxmlformats.org/officeDocument/2006/relationships/slideLayout" Target="../slideLayouts/slideLayout2033.xml"/><Relationship Id="rId192" Type="http://schemas.openxmlformats.org/officeDocument/2006/relationships/slideLayout" Target="../slideLayouts/slideLayout2075.xml"/><Relationship Id="rId206" Type="http://schemas.openxmlformats.org/officeDocument/2006/relationships/slideLayout" Target="../slideLayouts/slideLayout2089.xml"/><Relationship Id="rId248" Type="http://schemas.openxmlformats.org/officeDocument/2006/relationships/slideLayout" Target="../slideLayouts/slideLayout2131.xml"/><Relationship Id="rId12" Type="http://schemas.openxmlformats.org/officeDocument/2006/relationships/slideLayout" Target="../slideLayouts/slideLayout1895.xml"/><Relationship Id="rId108" Type="http://schemas.openxmlformats.org/officeDocument/2006/relationships/slideLayout" Target="../slideLayouts/slideLayout1991.xml"/><Relationship Id="rId315" Type="http://schemas.openxmlformats.org/officeDocument/2006/relationships/slideLayout" Target="../slideLayouts/slideLayout2198.xml"/><Relationship Id="rId357" Type="http://schemas.openxmlformats.org/officeDocument/2006/relationships/slideLayout" Target="../slideLayouts/slideLayout2240.xml"/><Relationship Id="rId54" Type="http://schemas.openxmlformats.org/officeDocument/2006/relationships/slideLayout" Target="../slideLayouts/slideLayout1937.xml"/><Relationship Id="rId96" Type="http://schemas.openxmlformats.org/officeDocument/2006/relationships/slideLayout" Target="../slideLayouts/slideLayout1979.xml"/><Relationship Id="rId161" Type="http://schemas.openxmlformats.org/officeDocument/2006/relationships/slideLayout" Target="../slideLayouts/slideLayout2044.xml"/><Relationship Id="rId217" Type="http://schemas.openxmlformats.org/officeDocument/2006/relationships/slideLayout" Target="../slideLayouts/slideLayout2100.xml"/><Relationship Id="rId259" Type="http://schemas.openxmlformats.org/officeDocument/2006/relationships/slideLayout" Target="../slideLayouts/slideLayout2142.xml"/><Relationship Id="rId23" Type="http://schemas.openxmlformats.org/officeDocument/2006/relationships/slideLayout" Target="../slideLayouts/slideLayout1906.xml"/><Relationship Id="rId119" Type="http://schemas.openxmlformats.org/officeDocument/2006/relationships/slideLayout" Target="../slideLayouts/slideLayout2002.xml"/><Relationship Id="rId270" Type="http://schemas.openxmlformats.org/officeDocument/2006/relationships/slideLayout" Target="../slideLayouts/slideLayout2153.xml"/><Relationship Id="rId326" Type="http://schemas.openxmlformats.org/officeDocument/2006/relationships/slideLayout" Target="../slideLayouts/slideLayout2209.xml"/><Relationship Id="rId65" Type="http://schemas.openxmlformats.org/officeDocument/2006/relationships/slideLayout" Target="../slideLayouts/slideLayout1948.xml"/><Relationship Id="rId130" Type="http://schemas.openxmlformats.org/officeDocument/2006/relationships/slideLayout" Target="../slideLayouts/slideLayout2013.xml"/><Relationship Id="rId368" Type="http://schemas.openxmlformats.org/officeDocument/2006/relationships/slideLayout" Target="../slideLayouts/slideLayout2251.xml"/><Relationship Id="rId172" Type="http://schemas.openxmlformats.org/officeDocument/2006/relationships/slideLayout" Target="../slideLayouts/slideLayout2055.xml"/><Relationship Id="rId228" Type="http://schemas.openxmlformats.org/officeDocument/2006/relationships/slideLayout" Target="../slideLayouts/slideLayout2111.xml"/><Relationship Id="rId281" Type="http://schemas.openxmlformats.org/officeDocument/2006/relationships/slideLayout" Target="../slideLayouts/slideLayout2164.xml"/><Relationship Id="rId337" Type="http://schemas.openxmlformats.org/officeDocument/2006/relationships/slideLayout" Target="../slideLayouts/slideLayout2220.xml"/><Relationship Id="rId34" Type="http://schemas.openxmlformats.org/officeDocument/2006/relationships/slideLayout" Target="../slideLayouts/slideLayout1917.xml"/><Relationship Id="rId76" Type="http://schemas.openxmlformats.org/officeDocument/2006/relationships/slideLayout" Target="../slideLayouts/slideLayout1959.xml"/><Relationship Id="rId141" Type="http://schemas.openxmlformats.org/officeDocument/2006/relationships/slideLayout" Target="../slideLayouts/slideLayout2024.xml"/><Relationship Id="rId7" Type="http://schemas.openxmlformats.org/officeDocument/2006/relationships/slideLayout" Target="../slideLayouts/slideLayout1890.xml"/><Relationship Id="rId183" Type="http://schemas.openxmlformats.org/officeDocument/2006/relationships/slideLayout" Target="../slideLayouts/slideLayout2066.xml"/><Relationship Id="rId239" Type="http://schemas.openxmlformats.org/officeDocument/2006/relationships/slideLayout" Target="../slideLayouts/slideLayout2122.xml"/><Relationship Id="rId250" Type="http://schemas.openxmlformats.org/officeDocument/2006/relationships/slideLayout" Target="../slideLayouts/slideLayout2133.xml"/><Relationship Id="rId292" Type="http://schemas.openxmlformats.org/officeDocument/2006/relationships/slideLayout" Target="../slideLayouts/slideLayout2175.xml"/><Relationship Id="rId306" Type="http://schemas.openxmlformats.org/officeDocument/2006/relationships/slideLayout" Target="../slideLayouts/slideLayout2189.xml"/><Relationship Id="rId45" Type="http://schemas.openxmlformats.org/officeDocument/2006/relationships/slideLayout" Target="../slideLayouts/slideLayout1928.xml"/><Relationship Id="rId87" Type="http://schemas.openxmlformats.org/officeDocument/2006/relationships/slideLayout" Target="../slideLayouts/slideLayout1970.xml"/><Relationship Id="rId110" Type="http://schemas.openxmlformats.org/officeDocument/2006/relationships/slideLayout" Target="../slideLayouts/slideLayout1993.xml"/><Relationship Id="rId348" Type="http://schemas.openxmlformats.org/officeDocument/2006/relationships/slideLayout" Target="../slideLayouts/slideLayout2231.xml"/><Relationship Id="rId152" Type="http://schemas.openxmlformats.org/officeDocument/2006/relationships/slideLayout" Target="../slideLayouts/slideLayout2035.xml"/><Relationship Id="rId194" Type="http://schemas.openxmlformats.org/officeDocument/2006/relationships/slideLayout" Target="../slideLayouts/slideLayout2077.xml"/><Relationship Id="rId208" Type="http://schemas.openxmlformats.org/officeDocument/2006/relationships/slideLayout" Target="../slideLayouts/slideLayout2091.xml"/><Relationship Id="rId261" Type="http://schemas.openxmlformats.org/officeDocument/2006/relationships/slideLayout" Target="../slideLayouts/slideLayout2144.xml"/><Relationship Id="rId14" Type="http://schemas.openxmlformats.org/officeDocument/2006/relationships/slideLayout" Target="../slideLayouts/slideLayout1897.xml"/><Relationship Id="rId56" Type="http://schemas.openxmlformats.org/officeDocument/2006/relationships/slideLayout" Target="../slideLayouts/slideLayout1939.xml"/><Relationship Id="rId317" Type="http://schemas.openxmlformats.org/officeDocument/2006/relationships/slideLayout" Target="../slideLayouts/slideLayout2200.xml"/><Relationship Id="rId359" Type="http://schemas.openxmlformats.org/officeDocument/2006/relationships/slideLayout" Target="../slideLayouts/slideLayout2242.xml"/><Relationship Id="rId98" Type="http://schemas.openxmlformats.org/officeDocument/2006/relationships/slideLayout" Target="../slideLayouts/slideLayout1981.xml"/><Relationship Id="rId121" Type="http://schemas.openxmlformats.org/officeDocument/2006/relationships/slideLayout" Target="../slideLayouts/slideLayout2004.xml"/><Relationship Id="rId163" Type="http://schemas.openxmlformats.org/officeDocument/2006/relationships/slideLayout" Target="../slideLayouts/slideLayout2046.xml"/><Relationship Id="rId219" Type="http://schemas.openxmlformats.org/officeDocument/2006/relationships/slideLayout" Target="../slideLayouts/slideLayout2102.xml"/><Relationship Id="rId370" Type="http://schemas.openxmlformats.org/officeDocument/2006/relationships/slideLayout" Target="../slideLayouts/slideLayout2253.xml"/><Relationship Id="rId230" Type="http://schemas.openxmlformats.org/officeDocument/2006/relationships/slideLayout" Target="../slideLayouts/slideLayout2113.xml"/><Relationship Id="rId25" Type="http://schemas.openxmlformats.org/officeDocument/2006/relationships/slideLayout" Target="../slideLayouts/slideLayout1908.xml"/><Relationship Id="rId67" Type="http://schemas.openxmlformats.org/officeDocument/2006/relationships/slideLayout" Target="../slideLayouts/slideLayout1950.xml"/><Relationship Id="rId272" Type="http://schemas.openxmlformats.org/officeDocument/2006/relationships/slideLayout" Target="../slideLayouts/slideLayout2155.xml"/><Relationship Id="rId328" Type="http://schemas.openxmlformats.org/officeDocument/2006/relationships/slideLayout" Target="../slideLayouts/slideLayout2211.xml"/><Relationship Id="rId132" Type="http://schemas.openxmlformats.org/officeDocument/2006/relationships/slideLayout" Target="../slideLayouts/slideLayout2015.xml"/><Relationship Id="rId174" Type="http://schemas.openxmlformats.org/officeDocument/2006/relationships/slideLayout" Target="../slideLayouts/slideLayout2057.xml"/><Relationship Id="rId241" Type="http://schemas.openxmlformats.org/officeDocument/2006/relationships/slideLayout" Target="../slideLayouts/slideLayout2124.xml"/><Relationship Id="rId15" Type="http://schemas.openxmlformats.org/officeDocument/2006/relationships/slideLayout" Target="../slideLayouts/slideLayout1898.xml"/><Relationship Id="rId36" Type="http://schemas.openxmlformats.org/officeDocument/2006/relationships/slideLayout" Target="../slideLayouts/slideLayout1919.xml"/><Relationship Id="rId57" Type="http://schemas.openxmlformats.org/officeDocument/2006/relationships/slideLayout" Target="../slideLayouts/slideLayout1940.xml"/><Relationship Id="rId262" Type="http://schemas.openxmlformats.org/officeDocument/2006/relationships/slideLayout" Target="../slideLayouts/slideLayout2145.xml"/><Relationship Id="rId283" Type="http://schemas.openxmlformats.org/officeDocument/2006/relationships/slideLayout" Target="../slideLayouts/slideLayout2166.xml"/><Relationship Id="rId318" Type="http://schemas.openxmlformats.org/officeDocument/2006/relationships/slideLayout" Target="../slideLayouts/slideLayout2201.xml"/><Relationship Id="rId339" Type="http://schemas.openxmlformats.org/officeDocument/2006/relationships/slideLayout" Target="../slideLayouts/slideLayout2222.xml"/><Relationship Id="rId78" Type="http://schemas.openxmlformats.org/officeDocument/2006/relationships/slideLayout" Target="../slideLayouts/slideLayout1961.xml"/><Relationship Id="rId99" Type="http://schemas.openxmlformats.org/officeDocument/2006/relationships/slideLayout" Target="../slideLayouts/slideLayout1982.xml"/><Relationship Id="rId101" Type="http://schemas.openxmlformats.org/officeDocument/2006/relationships/slideLayout" Target="../slideLayouts/slideLayout1984.xml"/><Relationship Id="rId122" Type="http://schemas.openxmlformats.org/officeDocument/2006/relationships/slideLayout" Target="../slideLayouts/slideLayout2005.xml"/><Relationship Id="rId143" Type="http://schemas.openxmlformats.org/officeDocument/2006/relationships/slideLayout" Target="../slideLayouts/slideLayout2026.xml"/><Relationship Id="rId164" Type="http://schemas.openxmlformats.org/officeDocument/2006/relationships/slideLayout" Target="../slideLayouts/slideLayout2047.xml"/><Relationship Id="rId185" Type="http://schemas.openxmlformats.org/officeDocument/2006/relationships/slideLayout" Target="../slideLayouts/slideLayout2068.xml"/><Relationship Id="rId350" Type="http://schemas.openxmlformats.org/officeDocument/2006/relationships/slideLayout" Target="../slideLayouts/slideLayout2233.xml"/><Relationship Id="rId371" Type="http://schemas.openxmlformats.org/officeDocument/2006/relationships/theme" Target="../theme/theme81.xml"/><Relationship Id="rId9" Type="http://schemas.openxmlformats.org/officeDocument/2006/relationships/slideLayout" Target="../slideLayouts/slideLayout1892.xml"/><Relationship Id="rId210" Type="http://schemas.openxmlformats.org/officeDocument/2006/relationships/slideLayout" Target="../slideLayouts/slideLayout2093.xml"/><Relationship Id="rId26" Type="http://schemas.openxmlformats.org/officeDocument/2006/relationships/slideLayout" Target="../slideLayouts/slideLayout1909.xml"/><Relationship Id="rId231" Type="http://schemas.openxmlformats.org/officeDocument/2006/relationships/slideLayout" Target="../slideLayouts/slideLayout2114.xml"/><Relationship Id="rId252" Type="http://schemas.openxmlformats.org/officeDocument/2006/relationships/slideLayout" Target="../slideLayouts/slideLayout2135.xml"/><Relationship Id="rId273" Type="http://schemas.openxmlformats.org/officeDocument/2006/relationships/slideLayout" Target="../slideLayouts/slideLayout2156.xml"/><Relationship Id="rId294" Type="http://schemas.openxmlformats.org/officeDocument/2006/relationships/slideLayout" Target="../slideLayouts/slideLayout2177.xml"/><Relationship Id="rId308" Type="http://schemas.openxmlformats.org/officeDocument/2006/relationships/slideLayout" Target="../slideLayouts/slideLayout2191.xml"/><Relationship Id="rId329" Type="http://schemas.openxmlformats.org/officeDocument/2006/relationships/slideLayout" Target="../slideLayouts/slideLayout2212.xml"/><Relationship Id="rId47" Type="http://schemas.openxmlformats.org/officeDocument/2006/relationships/slideLayout" Target="../slideLayouts/slideLayout1930.xml"/><Relationship Id="rId68" Type="http://schemas.openxmlformats.org/officeDocument/2006/relationships/slideLayout" Target="../slideLayouts/slideLayout1951.xml"/><Relationship Id="rId89" Type="http://schemas.openxmlformats.org/officeDocument/2006/relationships/slideLayout" Target="../slideLayouts/slideLayout1972.xml"/><Relationship Id="rId112" Type="http://schemas.openxmlformats.org/officeDocument/2006/relationships/slideLayout" Target="../slideLayouts/slideLayout1995.xml"/><Relationship Id="rId133" Type="http://schemas.openxmlformats.org/officeDocument/2006/relationships/slideLayout" Target="../slideLayouts/slideLayout2016.xml"/><Relationship Id="rId154" Type="http://schemas.openxmlformats.org/officeDocument/2006/relationships/slideLayout" Target="../slideLayouts/slideLayout2037.xml"/><Relationship Id="rId175" Type="http://schemas.openxmlformats.org/officeDocument/2006/relationships/slideLayout" Target="../slideLayouts/slideLayout2058.xml"/><Relationship Id="rId340" Type="http://schemas.openxmlformats.org/officeDocument/2006/relationships/slideLayout" Target="../slideLayouts/slideLayout2223.xml"/><Relationship Id="rId361" Type="http://schemas.openxmlformats.org/officeDocument/2006/relationships/slideLayout" Target="../slideLayouts/slideLayout2244.xml"/><Relationship Id="rId196" Type="http://schemas.openxmlformats.org/officeDocument/2006/relationships/slideLayout" Target="../slideLayouts/slideLayout2079.xml"/><Relationship Id="rId200" Type="http://schemas.openxmlformats.org/officeDocument/2006/relationships/slideLayout" Target="../slideLayouts/slideLayout2083.xml"/><Relationship Id="rId16" Type="http://schemas.openxmlformats.org/officeDocument/2006/relationships/slideLayout" Target="../slideLayouts/slideLayout1899.xml"/><Relationship Id="rId221" Type="http://schemas.openxmlformats.org/officeDocument/2006/relationships/slideLayout" Target="../slideLayouts/slideLayout2104.xml"/><Relationship Id="rId242" Type="http://schemas.openxmlformats.org/officeDocument/2006/relationships/slideLayout" Target="../slideLayouts/slideLayout2125.xml"/><Relationship Id="rId263" Type="http://schemas.openxmlformats.org/officeDocument/2006/relationships/slideLayout" Target="../slideLayouts/slideLayout2146.xml"/><Relationship Id="rId284" Type="http://schemas.openxmlformats.org/officeDocument/2006/relationships/slideLayout" Target="../slideLayouts/slideLayout2167.xml"/><Relationship Id="rId319" Type="http://schemas.openxmlformats.org/officeDocument/2006/relationships/slideLayout" Target="../slideLayouts/slideLayout2202.xml"/><Relationship Id="rId37" Type="http://schemas.openxmlformats.org/officeDocument/2006/relationships/slideLayout" Target="../slideLayouts/slideLayout1920.xml"/><Relationship Id="rId58" Type="http://schemas.openxmlformats.org/officeDocument/2006/relationships/slideLayout" Target="../slideLayouts/slideLayout1941.xml"/><Relationship Id="rId79" Type="http://schemas.openxmlformats.org/officeDocument/2006/relationships/slideLayout" Target="../slideLayouts/slideLayout1962.xml"/><Relationship Id="rId102" Type="http://schemas.openxmlformats.org/officeDocument/2006/relationships/slideLayout" Target="../slideLayouts/slideLayout1985.xml"/><Relationship Id="rId123" Type="http://schemas.openxmlformats.org/officeDocument/2006/relationships/slideLayout" Target="../slideLayouts/slideLayout2006.xml"/><Relationship Id="rId144" Type="http://schemas.openxmlformats.org/officeDocument/2006/relationships/slideLayout" Target="../slideLayouts/slideLayout2027.xml"/><Relationship Id="rId330" Type="http://schemas.openxmlformats.org/officeDocument/2006/relationships/slideLayout" Target="../slideLayouts/slideLayout2213.xml"/><Relationship Id="rId90" Type="http://schemas.openxmlformats.org/officeDocument/2006/relationships/slideLayout" Target="../slideLayouts/slideLayout1973.xml"/><Relationship Id="rId165" Type="http://schemas.openxmlformats.org/officeDocument/2006/relationships/slideLayout" Target="../slideLayouts/slideLayout2048.xml"/><Relationship Id="rId186" Type="http://schemas.openxmlformats.org/officeDocument/2006/relationships/slideLayout" Target="../slideLayouts/slideLayout2069.xml"/><Relationship Id="rId351" Type="http://schemas.openxmlformats.org/officeDocument/2006/relationships/slideLayout" Target="../slideLayouts/slideLayout2234.xml"/><Relationship Id="rId372" Type="http://schemas.openxmlformats.org/officeDocument/2006/relationships/image" Target="../media/image35.png"/><Relationship Id="rId211" Type="http://schemas.openxmlformats.org/officeDocument/2006/relationships/slideLayout" Target="../slideLayouts/slideLayout2094.xml"/><Relationship Id="rId232" Type="http://schemas.openxmlformats.org/officeDocument/2006/relationships/slideLayout" Target="../slideLayouts/slideLayout2115.xml"/><Relationship Id="rId253" Type="http://schemas.openxmlformats.org/officeDocument/2006/relationships/slideLayout" Target="../slideLayouts/slideLayout2136.xml"/><Relationship Id="rId274" Type="http://schemas.openxmlformats.org/officeDocument/2006/relationships/slideLayout" Target="../slideLayouts/slideLayout2157.xml"/><Relationship Id="rId295" Type="http://schemas.openxmlformats.org/officeDocument/2006/relationships/slideLayout" Target="../slideLayouts/slideLayout2178.xml"/><Relationship Id="rId309" Type="http://schemas.openxmlformats.org/officeDocument/2006/relationships/slideLayout" Target="../slideLayouts/slideLayout2192.xml"/><Relationship Id="rId27" Type="http://schemas.openxmlformats.org/officeDocument/2006/relationships/slideLayout" Target="../slideLayouts/slideLayout1910.xml"/><Relationship Id="rId48" Type="http://schemas.openxmlformats.org/officeDocument/2006/relationships/slideLayout" Target="../slideLayouts/slideLayout1931.xml"/><Relationship Id="rId69" Type="http://schemas.openxmlformats.org/officeDocument/2006/relationships/slideLayout" Target="../slideLayouts/slideLayout1952.xml"/><Relationship Id="rId113" Type="http://schemas.openxmlformats.org/officeDocument/2006/relationships/slideLayout" Target="../slideLayouts/slideLayout1996.xml"/><Relationship Id="rId134" Type="http://schemas.openxmlformats.org/officeDocument/2006/relationships/slideLayout" Target="../slideLayouts/slideLayout2017.xml"/><Relationship Id="rId320" Type="http://schemas.openxmlformats.org/officeDocument/2006/relationships/slideLayout" Target="../slideLayouts/slideLayout2203.xml"/><Relationship Id="rId80" Type="http://schemas.openxmlformats.org/officeDocument/2006/relationships/slideLayout" Target="../slideLayouts/slideLayout1963.xml"/><Relationship Id="rId155" Type="http://schemas.openxmlformats.org/officeDocument/2006/relationships/slideLayout" Target="../slideLayouts/slideLayout2038.xml"/><Relationship Id="rId176" Type="http://schemas.openxmlformats.org/officeDocument/2006/relationships/slideLayout" Target="../slideLayouts/slideLayout2059.xml"/><Relationship Id="rId197" Type="http://schemas.openxmlformats.org/officeDocument/2006/relationships/slideLayout" Target="../slideLayouts/slideLayout2080.xml"/><Relationship Id="rId341" Type="http://schemas.openxmlformats.org/officeDocument/2006/relationships/slideLayout" Target="../slideLayouts/slideLayout2224.xml"/><Relationship Id="rId362" Type="http://schemas.openxmlformats.org/officeDocument/2006/relationships/slideLayout" Target="../slideLayouts/slideLayout2245.xml"/><Relationship Id="rId201" Type="http://schemas.openxmlformats.org/officeDocument/2006/relationships/slideLayout" Target="../slideLayouts/slideLayout2084.xml"/><Relationship Id="rId222" Type="http://schemas.openxmlformats.org/officeDocument/2006/relationships/slideLayout" Target="../slideLayouts/slideLayout2105.xml"/><Relationship Id="rId243" Type="http://schemas.openxmlformats.org/officeDocument/2006/relationships/slideLayout" Target="../slideLayouts/slideLayout2126.xml"/><Relationship Id="rId264" Type="http://schemas.openxmlformats.org/officeDocument/2006/relationships/slideLayout" Target="../slideLayouts/slideLayout2147.xml"/><Relationship Id="rId285" Type="http://schemas.openxmlformats.org/officeDocument/2006/relationships/slideLayout" Target="../slideLayouts/slideLayout2168.xml"/><Relationship Id="rId17" Type="http://schemas.openxmlformats.org/officeDocument/2006/relationships/slideLayout" Target="../slideLayouts/slideLayout1900.xml"/><Relationship Id="rId38" Type="http://schemas.openxmlformats.org/officeDocument/2006/relationships/slideLayout" Target="../slideLayouts/slideLayout1921.xml"/><Relationship Id="rId59" Type="http://schemas.openxmlformats.org/officeDocument/2006/relationships/slideLayout" Target="../slideLayouts/slideLayout1942.xml"/><Relationship Id="rId103" Type="http://schemas.openxmlformats.org/officeDocument/2006/relationships/slideLayout" Target="../slideLayouts/slideLayout1986.xml"/><Relationship Id="rId124" Type="http://schemas.openxmlformats.org/officeDocument/2006/relationships/slideLayout" Target="../slideLayouts/slideLayout2007.xml"/><Relationship Id="rId310" Type="http://schemas.openxmlformats.org/officeDocument/2006/relationships/slideLayout" Target="../slideLayouts/slideLayout2193.xml"/><Relationship Id="rId70" Type="http://schemas.openxmlformats.org/officeDocument/2006/relationships/slideLayout" Target="../slideLayouts/slideLayout1953.xml"/><Relationship Id="rId91" Type="http://schemas.openxmlformats.org/officeDocument/2006/relationships/slideLayout" Target="../slideLayouts/slideLayout1974.xml"/><Relationship Id="rId145" Type="http://schemas.openxmlformats.org/officeDocument/2006/relationships/slideLayout" Target="../slideLayouts/slideLayout2028.xml"/><Relationship Id="rId166" Type="http://schemas.openxmlformats.org/officeDocument/2006/relationships/slideLayout" Target="../slideLayouts/slideLayout2049.xml"/><Relationship Id="rId187" Type="http://schemas.openxmlformats.org/officeDocument/2006/relationships/slideLayout" Target="../slideLayouts/slideLayout2070.xml"/><Relationship Id="rId331" Type="http://schemas.openxmlformats.org/officeDocument/2006/relationships/slideLayout" Target="../slideLayouts/slideLayout2214.xml"/><Relationship Id="rId352" Type="http://schemas.openxmlformats.org/officeDocument/2006/relationships/slideLayout" Target="../slideLayouts/slideLayout2235.xml"/><Relationship Id="rId1" Type="http://schemas.openxmlformats.org/officeDocument/2006/relationships/slideLayout" Target="../slideLayouts/slideLayout1884.xml"/><Relationship Id="rId212" Type="http://schemas.openxmlformats.org/officeDocument/2006/relationships/slideLayout" Target="../slideLayouts/slideLayout2095.xml"/><Relationship Id="rId233" Type="http://schemas.openxmlformats.org/officeDocument/2006/relationships/slideLayout" Target="../slideLayouts/slideLayout2116.xml"/><Relationship Id="rId254" Type="http://schemas.openxmlformats.org/officeDocument/2006/relationships/slideLayout" Target="../slideLayouts/slideLayout2137.xml"/><Relationship Id="rId28" Type="http://schemas.openxmlformats.org/officeDocument/2006/relationships/slideLayout" Target="../slideLayouts/slideLayout1911.xml"/><Relationship Id="rId49" Type="http://schemas.openxmlformats.org/officeDocument/2006/relationships/slideLayout" Target="../slideLayouts/slideLayout1932.xml"/><Relationship Id="rId114" Type="http://schemas.openxmlformats.org/officeDocument/2006/relationships/slideLayout" Target="../slideLayouts/slideLayout1997.xml"/><Relationship Id="rId275" Type="http://schemas.openxmlformats.org/officeDocument/2006/relationships/slideLayout" Target="../slideLayouts/slideLayout2158.xml"/><Relationship Id="rId296" Type="http://schemas.openxmlformats.org/officeDocument/2006/relationships/slideLayout" Target="../slideLayouts/slideLayout2179.xml"/><Relationship Id="rId300" Type="http://schemas.openxmlformats.org/officeDocument/2006/relationships/slideLayout" Target="../slideLayouts/slideLayout2183.xml"/><Relationship Id="rId60" Type="http://schemas.openxmlformats.org/officeDocument/2006/relationships/slideLayout" Target="../slideLayouts/slideLayout1943.xml"/><Relationship Id="rId81" Type="http://schemas.openxmlformats.org/officeDocument/2006/relationships/slideLayout" Target="../slideLayouts/slideLayout1964.xml"/><Relationship Id="rId135" Type="http://schemas.openxmlformats.org/officeDocument/2006/relationships/slideLayout" Target="../slideLayouts/slideLayout2018.xml"/><Relationship Id="rId156" Type="http://schemas.openxmlformats.org/officeDocument/2006/relationships/slideLayout" Target="../slideLayouts/slideLayout2039.xml"/><Relationship Id="rId177" Type="http://schemas.openxmlformats.org/officeDocument/2006/relationships/slideLayout" Target="../slideLayouts/slideLayout2060.xml"/><Relationship Id="rId198" Type="http://schemas.openxmlformats.org/officeDocument/2006/relationships/slideLayout" Target="../slideLayouts/slideLayout2081.xml"/><Relationship Id="rId321" Type="http://schemas.openxmlformats.org/officeDocument/2006/relationships/slideLayout" Target="../slideLayouts/slideLayout2204.xml"/><Relationship Id="rId342" Type="http://schemas.openxmlformats.org/officeDocument/2006/relationships/slideLayout" Target="../slideLayouts/slideLayout2225.xml"/><Relationship Id="rId363" Type="http://schemas.openxmlformats.org/officeDocument/2006/relationships/slideLayout" Target="../slideLayouts/slideLayout2246.xml"/><Relationship Id="rId202" Type="http://schemas.openxmlformats.org/officeDocument/2006/relationships/slideLayout" Target="../slideLayouts/slideLayout2085.xml"/><Relationship Id="rId223" Type="http://schemas.openxmlformats.org/officeDocument/2006/relationships/slideLayout" Target="../slideLayouts/slideLayout2106.xml"/><Relationship Id="rId244" Type="http://schemas.openxmlformats.org/officeDocument/2006/relationships/slideLayout" Target="../slideLayouts/slideLayout2127.xml"/><Relationship Id="rId18" Type="http://schemas.openxmlformats.org/officeDocument/2006/relationships/slideLayout" Target="../slideLayouts/slideLayout1901.xml"/><Relationship Id="rId39" Type="http://schemas.openxmlformats.org/officeDocument/2006/relationships/slideLayout" Target="../slideLayouts/slideLayout1922.xml"/><Relationship Id="rId265" Type="http://schemas.openxmlformats.org/officeDocument/2006/relationships/slideLayout" Target="../slideLayouts/slideLayout2148.xml"/><Relationship Id="rId286" Type="http://schemas.openxmlformats.org/officeDocument/2006/relationships/slideLayout" Target="../slideLayouts/slideLayout2169.xml"/><Relationship Id="rId50" Type="http://schemas.openxmlformats.org/officeDocument/2006/relationships/slideLayout" Target="../slideLayouts/slideLayout1933.xml"/><Relationship Id="rId104" Type="http://schemas.openxmlformats.org/officeDocument/2006/relationships/slideLayout" Target="../slideLayouts/slideLayout1987.xml"/><Relationship Id="rId125" Type="http://schemas.openxmlformats.org/officeDocument/2006/relationships/slideLayout" Target="../slideLayouts/slideLayout2008.xml"/><Relationship Id="rId146" Type="http://schemas.openxmlformats.org/officeDocument/2006/relationships/slideLayout" Target="../slideLayouts/slideLayout2029.xml"/><Relationship Id="rId167" Type="http://schemas.openxmlformats.org/officeDocument/2006/relationships/slideLayout" Target="../slideLayouts/slideLayout2050.xml"/><Relationship Id="rId188" Type="http://schemas.openxmlformats.org/officeDocument/2006/relationships/slideLayout" Target="../slideLayouts/slideLayout2071.xml"/><Relationship Id="rId311" Type="http://schemas.openxmlformats.org/officeDocument/2006/relationships/slideLayout" Target="../slideLayouts/slideLayout2194.xml"/><Relationship Id="rId332" Type="http://schemas.openxmlformats.org/officeDocument/2006/relationships/slideLayout" Target="../slideLayouts/slideLayout2215.xml"/><Relationship Id="rId353" Type="http://schemas.openxmlformats.org/officeDocument/2006/relationships/slideLayout" Target="../slideLayouts/slideLayout2236.xml"/><Relationship Id="rId71" Type="http://schemas.openxmlformats.org/officeDocument/2006/relationships/slideLayout" Target="../slideLayouts/slideLayout1954.xml"/><Relationship Id="rId92" Type="http://schemas.openxmlformats.org/officeDocument/2006/relationships/slideLayout" Target="../slideLayouts/slideLayout1975.xml"/><Relationship Id="rId213" Type="http://schemas.openxmlformats.org/officeDocument/2006/relationships/slideLayout" Target="../slideLayouts/slideLayout2096.xml"/><Relationship Id="rId234" Type="http://schemas.openxmlformats.org/officeDocument/2006/relationships/slideLayout" Target="../slideLayouts/slideLayout2117.xml"/><Relationship Id="rId2" Type="http://schemas.openxmlformats.org/officeDocument/2006/relationships/slideLayout" Target="../slideLayouts/slideLayout1885.xml"/><Relationship Id="rId29" Type="http://schemas.openxmlformats.org/officeDocument/2006/relationships/slideLayout" Target="../slideLayouts/slideLayout1912.xml"/><Relationship Id="rId255" Type="http://schemas.openxmlformats.org/officeDocument/2006/relationships/slideLayout" Target="../slideLayouts/slideLayout2138.xml"/><Relationship Id="rId276" Type="http://schemas.openxmlformats.org/officeDocument/2006/relationships/slideLayout" Target="../slideLayouts/slideLayout2159.xml"/><Relationship Id="rId297" Type="http://schemas.openxmlformats.org/officeDocument/2006/relationships/slideLayout" Target="../slideLayouts/slideLayout2180.xml"/><Relationship Id="rId40" Type="http://schemas.openxmlformats.org/officeDocument/2006/relationships/slideLayout" Target="../slideLayouts/slideLayout1923.xml"/><Relationship Id="rId115" Type="http://schemas.openxmlformats.org/officeDocument/2006/relationships/slideLayout" Target="../slideLayouts/slideLayout1998.xml"/><Relationship Id="rId136" Type="http://schemas.openxmlformats.org/officeDocument/2006/relationships/slideLayout" Target="../slideLayouts/slideLayout2019.xml"/><Relationship Id="rId157" Type="http://schemas.openxmlformats.org/officeDocument/2006/relationships/slideLayout" Target="../slideLayouts/slideLayout2040.xml"/><Relationship Id="rId178" Type="http://schemas.openxmlformats.org/officeDocument/2006/relationships/slideLayout" Target="../slideLayouts/slideLayout2061.xml"/><Relationship Id="rId301" Type="http://schemas.openxmlformats.org/officeDocument/2006/relationships/slideLayout" Target="../slideLayouts/slideLayout2184.xml"/><Relationship Id="rId322" Type="http://schemas.openxmlformats.org/officeDocument/2006/relationships/slideLayout" Target="../slideLayouts/slideLayout2205.xml"/><Relationship Id="rId343" Type="http://schemas.openxmlformats.org/officeDocument/2006/relationships/slideLayout" Target="../slideLayouts/slideLayout2226.xml"/><Relationship Id="rId364" Type="http://schemas.openxmlformats.org/officeDocument/2006/relationships/slideLayout" Target="../slideLayouts/slideLayout2247.xml"/><Relationship Id="rId61" Type="http://schemas.openxmlformats.org/officeDocument/2006/relationships/slideLayout" Target="../slideLayouts/slideLayout1944.xml"/><Relationship Id="rId82" Type="http://schemas.openxmlformats.org/officeDocument/2006/relationships/slideLayout" Target="../slideLayouts/slideLayout1965.xml"/><Relationship Id="rId199" Type="http://schemas.openxmlformats.org/officeDocument/2006/relationships/slideLayout" Target="../slideLayouts/slideLayout2082.xml"/><Relationship Id="rId203" Type="http://schemas.openxmlformats.org/officeDocument/2006/relationships/slideLayout" Target="../slideLayouts/slideLayout2086.xml"/><Relationship Id="rId19" Type="http://schemas.openxmlformats.org/officeDocument/2006/relationships/slideLayout" Target="../slideLayouts/slideLayout1902.xml"/><Relationship Id="rId224" Type="http://schemas.openxmlformats.org/officeDocument/2006/relationships/slideLayout" Target="../slideLayouts/slideLayout2107.xml"/><Relationship Id="rId245" Type="http://schemas.openxmlformats.org/officeDocument/2006/relationships/slideLayout" Target="../slideLayouts/slideLayout2128.xml"/><Relationship Id="rId266" Type="http://schemas.openxmlformats.org/officeDocument/2006/relationships/slideLayout" Target="../slideLayouts/slideLayout2149.xml"/><Relationship Id="rId287" Type="http://schemas.openxmlformats.org/officeDocument/2006/relationships/slideLayout" Target="../slideLayouts/slideLayout2170.xml"/><Relationship Id="rId30" Type="http://schemas.openxmlformats.org/officeDocument/2006/relationships/slideLayout" Target="../slideLayouts/slideLayout1913.xml"/><Relationship Id="rId105" Type="http://schemas.openxmlformats.org/officeDocument/2006/relationships/slideLayout" Target="../slideLayouts/slideLayout1988.xml"/><Relationship Id="rId126" Type="http://schemas.openxmlformats.org/officeDocument/2006/relationships/slideLayout" Target="../slideLayouts/slideLayout2009.xml"/><Relationship Id="rId147" Type="http://schemas.openxmlformats.org/officeDocument/2006/relationships/slideLayout" Target="../slideLayouts/slideLayout2030.xml"/><Relationship Id="rId168" Type="http://schemas.openxmlformats.org/officeDocument/2006/relationships/slideLayout" Target="../slideLayouts/slideLayout2051.xml"/><Relationship Id="rId312" Type="http://schemas.openxmlformats.org/officeDocument/2006/relationships/slideLayout" Target="../slideLayouts/slideLayout2195.xml"/><Relationship Id="rId333" Type="http://schemas.openxmlformats.org/officeDocument/2006/relationships/slideLayout" Target="../slideLayouts/slideLayout2216.xml"/><Relationship Id="rId354" Type="http://schemas.openxmlformats.org/officeDocument/2006/relationships/slideLayout" Target="../slideLayouts/slideLayout2237.xml"/><Relationship Id="rId51" Type="http://schemas.openxmlformats.org/officeDocument/2006/relationships/slideLayout" Target="../slideLayouts/slideLayout1934.xml"/><Relationship Id="rId72" Type="http://schemas.openxmlformats.org/officeDocument/2006/relationships/slideLayout" Target="../slideLayouts/slideLayout1955.xml"/><Relationship Id="rId93" Type="http://schemas.openxmlformats.org/officeDocument/2006/relationships/slideLayout" Target="../slideLayouts/slideLayout1976.xml"/><Relationship Id="rId189" Type="http://schemas.openxmlformats.org/officeDocument/2006/relationships/slideLayout" Target="../slideLayouts/slideLayout2072.xml"/><Relationship Id="rId3" Type="http://schemas.openxmlformats.org/officeDocument/2006/relationships/slideLayout" Target="../slideLayouts/slideLayout1886.xml"/><Relationship Id="rId214" Type="http://schemas.openxmlformats.org/officeDocument/2006/relationships/slideLayout" Target="../slideLayouts/slideLayout2097.xml"/><Relationship Id="rId235" Type="http://schemas.openxmlformats.org/officeDocument/2006/relationships/slideLayout" Target="../slideLayouts/slideLayout2118.xml"/><Relationship Id="rId256" Type="http://schemas.openxmlformats.org/officeDocument/2006/relationships/slideLayout" Target="../slideLayouts/slideLayout2139.xml"/><Relationship Id="rId277" Type="http://schemas.openxmlformats.org/officeDocument/2006/relationships/slideLayout" Target="../slideLayouts/slideLayout2160.xml"/><Relationship Id="rId298" Type="http://schemas.openxmlformats.org/officeDocument/2006/relationships/slideLayout" Target="../slideLayouts/slideLayout2181.xml"/><Relationship Id="rId116" Type="http://schemas.openxmlformats.org/officeDocument/2006/relationships/slideLayout" Target="../slideLayouts/slideLayout1999.xml"/><Relationship Id="rId137" Type="http://schemas.openxmlformats.org/officeDocument/2006/relationships/slideLayout" Target="../slideLayouts/slideLayout2020.xml"/><Relationship Id="rId158" Type="http://schemas.openxmlformats.org/officeDocument/2006/relationships/slideLayout" Target="../slideLayouts/slideLayout2041.xml"/><Relationship Id="rId302" Type="http://schemas.openxmlformats.org/officeDocument/2006/relationships/slideLayout" Target="../slideLayouts/slideLayout2185.xml"/><Relationship Id="rId323" Type="http://schemas.openxmlformats.org/officeDocument/2006/relationships/slideLayout" Target="../slideLayouts/slideLayout2206.xml"/><Relationship Id="rId344" Type="http://schemas.openxmlformats.org/officeDocument/2006/relationships/slideLayout" Target="../slideLayouts/slideLayout2227.xml"/><Relationship Id="rId20" Type="http://schemas.openxmlformats.org/officeDocument/2006/relationships/slideLayout" Target="../slideLayouts/slideLayout1903.xml"/><Relationship Id="rId41" Type="http://schemas.openxmlformats.org/officeDocument/2006/relationships/slideLayout" Target="../slideLayouts/slideLayout1924.xml"/><Relationship Id="rId62" Type="http://schemas.openxmlformats.org/officeDocument/2006/relationships/slideLayout" Target="../slideLayouts/slideLayout1945.xml"/><Relationship Id="rId83" Type="http://schemas.openxmlformats.org/officeDocument/2006/relationships/slideLayout" Target="../slideLayouts/slideLayout1966.xml"/><Relationship Id="rId179" Type="http://schemas.openxmlformats.org/officeDocument/2006/relationships/slideLayout" Target="../slideLayouts/slideLayout2062.xml"/><Relationship Id="rId365" Type="http://schemas.openxmlformats.org/officeDocument/2006/relationships/slideLayout" Target="../slideLayouts/slideLayout2248.xml"/><Relationship Id="rId190" Type="http://schemas.openxmlformats.org/officeDocument/2006/relationships/slideLayout" Target="../slideLayouts/slideLayout2073.xml"/><Relationship Id="rId204" Type="http://schemas.openxmlformats.org/officeDocument/2006/relationships/slideLayout" Target="../slideLayouts/slideLayout2087.xml"/><Relationship Id="rId225" Type="http://schemas.openxmlformats.org/officeDocument/2006/relationships/slideLayout" Target="../slideLayouts/slideLayout2108.xml"/><Relationship Id="rId246" Type="http://schemas.openxmlformats.org/officeDocument/2006/relationships/slideLayout" Target="../slideLayouts/slideLayout2129.xml"/><Relationship Id="rId267" Type="http://schemas.openxmlformats.org/officeDocument/2006/relationships/slideLayout" Target="../slideLayouts/slideLayout2150.xml"/><Relationship Id="rId288" Type="http://schemas.openxmlformats.org/officeDocument/2006/relationships/slideLayout" Target="../slideLayouts/slideLayout2171.xml"/><Relationship Id="rId106" Type="http://schemas.openxmlformats.org/officeDocument/2006/relationships/slideLayout" Target="../slideLayouts/slideLayout1989.xml"/><Relationship Id="rId127" Type="http://schemas.openxmlformats.org/officeDocument/2006/relationships/slideLayout" Target="../slideLayouts/slideLayout2010.xml"/><Relationship Id="rId313" Type="http://schemas.openxmlformats.org/officeDocument/2006/relationships/slideLayout" Target="../slideLayouts/slideLayout2196.xml"/><Relationship Id="rId10" Type="http://schemas.openxmlformats.org/officeDocument/2006/relationships/slideLayout" Target="../slideLayouts/slideLayout1893.xml"/><Relationship Id="rId31" Type="http://schemas.openxmlformats.org/officeDocument/2006/relationships/slideLayout" Target="../slideLayouts/slideLayout1914.xml"/><Relationship Id="rId52" Type="http://schemas.openxmlformats.org/officeDocument/2006/relationships/slideLayout" Target="../slideLayouts/slideLayout1935.xml"/><Relationship Id="rId73" Type="http://schemas.openxmlformats.org/officeDocument/2006/relationships/slideLayout" Target="../slideLayouts/slideLayout1956.xml"/><Relationship Id="rId94" Type="http://schemas.openxmlformats.org/officeDocument/2006/relationships/slideLayout" Target="../slideLayouts/slideLayout1977.xml"/><Relationship Id="rId148" Type="http://schemas.openxmlformats.org/officeDocument/2006/relationships/slideLayout" Target="../slideLayouts/slideLayout2031.xml"/><Relationship Id="rId169" Type="http://schemas.openxmlformats.org/officeDocument/2006/relationships/slideLayout" Target="../slideLayouts/slideLayout2052.xml"/><Relationship Id="rId334" Type="http://schemas.openxmlformats.org/officeDocument/2006/relationships/slideLayout" Target="../slideLayouts/slideLayout2217.xml"/><Relationship Id="rId355" Type="http://schemas.openxmlformats.org/officeDocument/2006/relationships/slideLayout" Target="../slideLayouts/slideLayout2238.xml"/><Relationship Id="rId4" Type="http://schemas.openxmlformats.org/officeDocument/2006/relationships/slideLayout" Target="../slideLayouts/slideLayout1887.xml"/><Relationship Id="rId180" Type="http://schemas.openxmlformats.org/officeDocument/2006/relationships/slideLayout" Target="../slideLayouts/slideLayout2063.xml"/><Relationship Id="rId215" Type="http://schemas.openxmlformats.org/officeDocument/2006/relationships/slideLayout" Target="../slideLayouts/slideLayout2098.xml"/><Relationship Id="rId236" Type="http://schemas.openxmlformats.org/officeDocument/2006/relationships/slideLayout" Target="../slideLayouts/slideLayout2119.xml"/><Relationship Id="rId257" Type="http://schemas.openxmlformats.org/officeDocument/2006/relationships/slideLayout" Target="../slideLayouts/slideLayout2140.xml"/><Relationship Id="rId278" Type="http://schemas.openxmlformats.org/officeDocument/2006/relationships/slideLayout" Target="../slideLayouts/slideLayout2161.xml"/><Relationship Id="rId303" Type="http://schemas.openxmlformats.org/officeDocument/2006/relationships/slideLayout" Target="../slideLayouts/slideLayout2186.xml"/><Relationship Id="rId42" Type="http://schemas.openxmlformats.org/officeDocument/2006/relationships/slideLayout" Target="../slideLayouts/slideLayout1925.xml"/><Relationship Id="rId84" Type="http://schemas.openxmlformats.org/officeDocument/2006/relationships/slideLayout" Target="../slideLayouts/slideLayout1967.xml"/><Relationship Id="rId138" Type="http://schemas.openxmlformats.org/officeDocument/2006/relationships/slideLayout" Target="../slideLayouts/slideLayout2021.xml"/><Relationship Id="rId345" Type="http://schemas.openxmlformats.org/officeDocument/2006/relationships/slideLayout" Target="../slideLayouts/slideLayout2228.xml"/><Relationship Id="rId191" Type="http://schemas.openxmlformats.org/officeDocument/2006/relationships/slideLayout" Target="../slideLayouts/slideLayout2074.xml"/><Relationship Id="rId205" Type="http://schemas.openxmlformats.org/officeDocument/2006/relationships/slideLayout" Target="../slideLayouts/slideLayout2088.xml"/><Relationship Id="rId247" Type="http://schemas.openxmlformats.org/officeDocument/2006/relationships/slideLayout" Target="../slideLayouts/slideLayout2130.xml"/><Relationship Id="rId107" Type="http://schemas.openxmlformats.org/officeDocument/2006/relationships/slideLayout" Target="../slideLayouts/slideLayout1990.xml"/><Relationship Id="rId289" Type="http://schemas.openxmlformats.org/officeDocument/2006/relationships/slideLayout" Target="../slideLayouts/slideLayout2172.xml"/><Relationship Id="rId11" Type="http://schemas.openxmlformats.org/officeDocument/2006/relationships/slideLayout" Target="../slideLayouts/slideLayout1894.xml"/><Relationship Id="rId53" Type="http://schemas.openxmlformats.org/officeDocument/2006/relationships/slideLayout" Target="../slideLayouts/slideLayout1936.xml"/><Relationship Id="rId149" Type="http://schemas.openxmlformats.org/officeDocument/2006/relationships/slideLayout" Target="../slideLayouts/slideLayout2032.xml"/><Relationship Id="rId314" Type="http://schemas.openxmlformats.org/officeDocument/2006/relationships/slideLayout" Target="../slideLayouts/slideLayout2197.xml"/><Relationship Id="rId356" Type="http://schemas.openxmlformats.org/officeDocument/2006/relationships/slideLayout" Target="../slideLayouts/slideLayout2239.xml"/><Relationship Id="rId95" Type="http://schemas.openxmlformats.org/officeDocument/2006/relationships/slideLayout" Target="../slideLayouts/slideLayout1978.xml"/><Relationship Id="rId160" Type="http://schemas.openxmlformats.org/officeDocument/2006/relationships/slideLayout" Target="../slideLayouts/slideLayout2043.xml"/><Relationship Id="rId216" Type="http://schemas.openxmlformats.org/officeDocument/2006/relationships/slideLayout" Target="../slideLayouts/slideLayout2099.xml"/><Relationship Id="rId258" Type="http://schemas.openxmlformats.org/officeDocument/2006/relationships/slideLayout" Target="../slideLayouts/slideLayout2141.xml"/><Relationship Id="rId22" Type="http://schemas.openxmlformats.org/officeDocument/2006/relationships/slideLayout" Target="../slideLayouts/slideLayout1905.xml"/><Relationship Id="rId64" Type="http://schemas.openxmlformats.org/officeDocument/2006/relationships/slideLayout" Target="../slideLayouts/slideLayout1947.xml"/><Relationship Id="rId118" Type="http://schemas.openxmlformats.org/officeDocument/2006/relationships/slideLayout" Target="../slideLayouts/slideLayout2001.xml"/><Relationship Id="rId325" Type="http://schemas.openxmlformats.org/officeDocument/2006/relationships/slideLayout" Target="../slideLayouts/slideLayout2208.xml"/><Relationship Id="rId367" Type="http://schemas.openxmlformats.org/officeDocument/2006/relationships/slideLayout" Target="../slideLayouts/slideLayout2250.xml"/><Relationship Id="rId171" Type="http://schemas.openxmlformats.org/officeDocument/2006/relationships/slideLayout" Target="../slideLayouts/slideLayout2054.xml"/><Relationship Id="rId227" Type="http://schemas.openxmlformats.org/officeDocument/2006/relationships/slideLayout" Target="../slideLayouts/slideLayout2110.xml"/><Relationship Id="rId269" Type="http://schemas.openxmlformats.org/officeDocument/2006/relationships/slideLayout" Target="../slideLayouts/slideLayout2152.xml"/><Relationship Id="rId33" Type="http://schemas.openxmlformats.org/officeDocument/2006/relationships/slideLayout" Target="../slideLayouts/slideLayout1916.xml"/><Relationship Id="rId129" Type="http://schemas.openxmlformats.org/officeDocument/2006/relationships/slideLayout" Target="../slideLayouts/slideLayout2012.xml"/><Relationship Id="rId280" Type="http://schemas.openxmlformats.org/officeDocument/2006/relationships/slideLayout" Target="../slideLayouts/slideLayout2163.xml"/><Relationship Id="rId336" Type="http://schemas.openxmlformats.org/officeDocument/2006/relationships/slideLayout" Target="../slideLayouts/slideLayout2219.xml"/><Relationship Id="rId75" Type="http://schemas.openxmlformats.org/officeDocument/2006/relationships/slideLayout" Target="../slideLayouts/slideLayout1958.xml"/><Relationship Id="rId140" Type="http://schemas.openxmlformats.org/officeDocument/2006/relationships/slideLayout" Target="../slideLayouts/slideLayout2023.xml"/><Relationship Id="rId182" Type="http://schemas.openxmlformats.org/officeDocument/2006/relationships/slideLayout" Target="../slideLayouts/slideLayout2065.xml"/><Relationship Id="rId6" Type="http://schemas.openxmlformats.org/officeDocument/2006/relationships/slideLayout" Target="../slideLayouts/slideLayout1889.xml"/><Relationship Id="rId238" Type="http://schemas.openxmlformats.org/officeDocument/2006/relationships/slideLayout" Target="../slideLayouts/slideLayout2121.xml"/><Relationship Id="rId291" Type="http://schemas.openxmlformats.org/officeDocument/2006/relationships/slideLayout" Target="../slideLayouts/slideLayout2174.xml"/><Relationship Id="rId305" Type="http://schemas.openxmlformats.org/officeDocument/2006/relationships/slideLayout" Target="../slideLayouts/slideLayout2188.xml"/><Relationship Id="rId347" Type="http://schemas.openxmlformats.org/officeDocument/2006/relationships/slideLayout" Target="../slideLayouts/slideLayout2230.xml"/><Relationship Id="rId44" Type="http://schemas.openxmlformats.org/officeDocument/2006/relationships/slideLayout" Target="../slideLayouts/slideLayout1927.xml"/><Relationship Id="rId86" Type="http://schemas.openxmlformats.org/officeDocument/2006/relationships/slideLayout" Target="../slideLayouts/slideLayout1969.xml"/><Relationship Id="rId151" Type="http://schemas.openxmlformats.org/officeDocument/2006/relationships/slideLayout" Target="../slideLayouts/slideLayout2034.xml"/><Relationship Id="rId193" Type="http://schemas.openxmlformats.org/officeDocument/2006/relationships/slideLayout" Target="../slideLayouts/slideLayout2076.xml"/><Relationship Id="rId207" Type="http://schemas.openxmlformats.org/officeDocument/2006/relationships/slideLayout" Target="../slideLayouts/slideLayout2090.xml"/><Relationship Id="rId249" Type="http://schemas.openxmlformats.org/officeDocument/2006/relationships/slideLayout" Target="../slideLayouts/slideLayout2132.xml"/><Relationship Id="rId13" Type="http://schemas.openxmlformats.org/officeDocument/2006/relationships/slideLayout" Target="../slideLayouts/slideLayout1896.xml"/><Relationship Id="rId109" Type="http://schemas.openxmlformats.org/officeDocument/2006/relationships/slideLayout" Target="../slideLayouts/slideLayout1992.xml"/><Relationship Id="rId260" Type="http://schemas.openxmlformats.org/officeDocument/2006/relationships/slideLayout" Target="../slideLayouts/slideLayout2143.xml"/><Relationship Id="rId316" Type="http://schemas.openxmlformats.org/officeDocument/2006/relationships/slideLayout" Target="../slideLayouts/slideLayout2199.xml"/><Relationship Id="rId55" Type="http://schemas.openxmlformats.org/officeDocument/2006/relationships/slideLayout" Target="../slideLayouts/slideLayout1938.xml"/><Relationship Id="rId97" Type="http://schemas.openxmlformats.org/officeDocument/2006/relationships/slideLayout" Target="../slideLayouts/slideLayout1980.xml"/><Relationship Id="rId120" Type="http://schemas.openxmlformats.org/officeDocument/2006/relationships/slideLayout" Target="../slideLayouts/slideLayout2003.xml"/><Relationship Id="rId358" Type="http://schemas.openxmlformats.org/officeDocument/2006/relationships/slideLayout" Target="../slideLayouts/slideLayout2241.xml"/><Relationship Id="rId162" Type="http://schemas.openxmlformats.org/officeDocument/2006/relationships/slideLayout" Target="../slideLayouts/slideLayout2045.xml"/><Relationship Id="rId218" Type="http://schemas.openxmlformats.org/officeDocument/2006/relationships/slideLayout" Target="../slideLayouts/slideLayout2101.xml"/><Relationship Id="rId271" Type="http://schemas.openxmlformats.org/officeDocument/2006/relationships/slideLayout" Target="../slideLayouts/slideLayout2154.xml"/><Relationship Id="rId24" Type="http://schemas.openxmlformats.org/officeDocument/2006/relationships/slideLayout" Target="../slideLayouts/slideLayout1907.xml"/><Relationship Id="rId66" Type="http://schemas.openxmlformats.org/officeDocument/2006/relationships/slideLayout" Target="../slideLayouts/slideLayout1949.xml"/><Relationship Id="rId131" Type="http://schemas.openxmlformats.org/officeDocument/2006/relationships/slideLayout" Target="../slideLayouts/slideLayout2014.xml"/><Relationship Id="rId327" Type="http://schemas.openxmlformats.org/officeDocument/2006/relationships/slideLayout" Target="../slideLayouts/slideLayout2210.xml"/><Relationship Id="rId369" Type="http://schemas.openxmlformats.org/officeDocument/2006/relationships/slideLayout" Target="../slideLayouts/slideLayout2252.xml"/><Relationship Id="rId173" Type="http://schemas.openxmlformats.org/officeDocument/2006/relationships/slideLayout" Target="../slideLayouts/slideLayout2056.xml"/><Relationship Id="rId229" Type="http://schemas.openxmlformats.org/officeDocument/2006/relationships/slideLayout" Target="../slideLayouts/slideLayout2112.xml"/><Relationship Id="rId240" Type="http://schemas.openxmlformats.org/officeDocument/2006/relationships/slideLayout" Target="../slideLayouts/slideLayout2123.xml"/><Relationship Id="rId35" Type="http://schemas.openxmlformats.org/officeDocument/2006/relationships/slideLayout" Target="../slideLayouts/slideLayout1918.xml"/><Relationship Id="rId77" Type="http://schemas.openxmlformats.org/officeDocument/2006/relationships/slideLayout" Target="../slideLayouts/slideLayout1960.xml"/><Relationship Id="rId100" Type="http://schemas.openxmlformats.org/officeDocument/2006/relationships/slideLayout" Target="../slideLayouts/slideLayout1983.xml"/><Relationship Id="rId282" Type="http://schemas.openxmlformats.org/officeDocument/2006/relationships/slideLayout" Target="../slideLayouts/slideLayout2165.xml"/><Relationship Id="rId338" Type="http://schemas.openxmlformats.org/officeDocument/2006/relationships/slideLayout" Target="../slideLayouts/slideLayout2221.xml"/><Relationship Id="rId8" Type="http://schemas.openxmlformats.org/officeDocument/2006/relationships/slideLayout" Target="../slideLayouts/slideLayout1891.xml"/><Relationship Id="rId142" Type="http://schemas.openxmlformats.org/officeDocument/2006/relationships/slideLayout" Target="../slideLayouts/slideLayout2025.xml"/><Relationship Id="rId184" Type="http://schemas.openxmlformats.org/officeDocument/2006/relationships/slideLayout" Target="../slideLayouts/slideLayout2067.xml"/><Relationship Id="rId251" Type="http://schemas.openxmlformats.org/officeDocument/2006/relationships/slideLayout" Target="../slideLayouts/slideLayout2134.xml"/><Relationship Id="rId46" Type="http://schemas.openxmlformats.org/officeDocument/2006/relationships/slideLayout" Target="../slideLayouts/slideLayout1929.xml"/><Relationship Id="rId293" Type="http://schemas.openxmlformats.org/officeDocument/2006/relationships/slideLayout" Target="../slideLayouts/slideLayout2176.xml"/><Relationship Id="rId307" Type="http://schemas.openxmlformats.org/officeDocument/2006/relationships/slideLayout" Target="../slideLayouts/slideLayout2190.xml"/><Relationship Id="rId349" Type="http://schemas.openxmlformats.org/officeDocument/2006/relationships/slideLayout" Target="../slideLayouts/slideLayout2232.xml"/><Relationship Id="rId88" Type="http://schemas.openxmlformats.org/officeDocument/2006/relationships/slideLayout" Target="../slideLayouts/slideLayout1971.xml"/><Relationship Id="rId111" Type="http://schemas.openxmlformats.org/officeDocument/2006/relationships/slideLayout" Target="../slideLayouts/slideLayout1994.xml"/><Relationship Id="rId153" Type="http://schemas.openxmlformats.org/officeDocument/2006/relationships/slideLayout" Target="../slideLayouts/slideLayout2036.xml"/><Relationship Id="rId195" Type="http://schemas.openxmlformats.org/officeDocument/2006/relationships/slideLayout" Target="../slideLayouts/slideLayout2078.xml"/><Relationship Id="rId209" Type="http://schemas.openxmlformats.org/officeDocument/2006/relationships/slideLayout" Target="../slideLayouts/slideLayout2092.xml"/><Relationship Id="rId360" Type="http://schemas.openxmlformats.org/officeDocument/2006/relationships/slideLayout" Target="../slideLayouts/slideLayout2243.xml"/><Relationship Id="rId220" Type="http://schemas.openxmlformats.org/officeDocument/2006/relationships/slideLayout" Target="../slideLayouts/slideLayout2103.xml"/></Relationships>
</file>

<file path=ppt/slideMasters/_rels/slideMaster82.xml.rels><?xml version="1.0" encoding="UTF-8" standalone="yes"?>
<Relationships xmlns="http://schemas.openxmlformats.org/package/2006/relationships"><Relationship Id="rId8" Type="http://schemas.openxmlformats.org/officeDocument/2006/relationships/slideLayout" Target="../slideLayouts/slideLayout2261.xml"/><Relationship Id="rId3" Type="http://schemas.openxmlformats.org/officeDocument/2006/relationships/slideLayout" Target="../slideLayouts/slideLayout2256.xml"/><Relationship Id="rId7" Type="http://schemas.openxmlformats.org/officeDocument/2006/relationships/slideLayout" Target="../slideLayouts/slideLayout2260.xml"/><Relationship Id="rId12" Type="http://schemas.openxmlformats.org/officeDocument/2006/relationships/theme" Target="../theme/theme82.xml"/><Relationship Id="rId2" Type="http://schemas.openxmlformats.org/officeDocument/2006/relationships/slideLayout" Target="../slideLayouts/slideLayout2255.xml"/><Relationship Id="rId1" Type="http://schemas.openxmlformats.org/officeDocument/2006/relationships/slideLayout" Target="../slideLayouts/slideLayout2254.xml"/><Relationship Id="rId6" Type="http://schemas.openxmlformats.org/officeDocument/2006/relationships/slideLayout" Target="../slideLayouts/slideLayout2259.xml"/><Relationship Id="rId11" Type="http://schemas.openxmlformats.org/officeDocument/2006/relationships/slideLayout" Target="../slideLayouts/slideLayout2264.xml"/><Relationship Id="rId5" Type="http://schemas.openxmlformats.org/officeDocument/2006/relationships/slideLayout" Target="../slideLayouts/slideLayout2258.xml"/><Relationship Id="rId10" Type="http://schemas.openxmlformats.org/officeDocument/2006/relationships/slideLayout" Target="../slideLayouts/slideLayout2263.xml"/><Relationship Id="rId4" Type="http://schemas.openxmlformats.org/officeDocument/2006/relationships/slideLayout" Target="../slideLayouts/slideLayout2257.xml"/><Relationship Id="rId9" Type="http://schemas.openxmlformats.org/officeDocument/2006/relationships/slideLayout" Target="../slideLayouts/slideLayout2262.xml"/></Relationships>
</file>

<file path=ppt/slideMasters/_rels/slideMaster83.xml.rels><?xml version="1.0" encoding="UTF-8" standalone="yes"?>
<Relationships xmlns="http://schemas.openxmlformats.org/package/2006/relationships"><Relationship Id="rId8" Type="http://schemas.openxmlformats.org/officeDocument/2006/relationships/slideLayout" Target="../slideLayouts/slideLayout2272.xml"/><Relationship Id="rId13" Type="http://schemas.openxmlformats.org/officeDocument/2006/relationships/slideLayout" Target="../slideLayouts/slideLayout2277.xml"/><Relationship Id="rId3" Type="http://schemas.openxmlformats.org/officeDocument/2006/relationships/slideLayout" Target="../slideLayouts/slideLayout2267.xml"/><Relationship Id="rId7" Type="http://schemas.openxmlformats.org/officeDocument/2006/relationships/slideLayout" Target="../slideLayouts/slideLayout2271.xml"/><Relationship Id="rId12" Type="http://schemas.openxmlformats.org/officeDocument/2006/relationships/slideLayout" Target="../slideLayouts/slideLayout2276.xml"/><Relationship Id="rId2" Type="http://schemas.openxmlformats.org/officeDocument/2006/relationships/slideLayout" Target="../slideLayouts/slideLayout2266.xml"/><Relationship Id="rId1" Type="http://schemas.openxmlformats.org/officeDocument/2006/relationships/slideLayout" Target="../slideLayouts/slideLayout2265.xml"/><Relationship Id="rId6" Type="http://schemas.openxmlformats.org/officeDocument/2006/relationships/slideLayout" Target="../slideLayouts/slideLayout2270.xml"/><Relationship Id="rId11" Type="http://schemas.openxmlformats.org/officeDocument/2006/relationships/slideLayout" Target="../slideLayouts/slideLayout2275.xml"/><Relationship Id="rId5" Type="http://schemas.openxmlformats.org/officeDocument/2006/relationships/slideLayout" Target="../slideLayouts/slideLayout2269.xml"/><Relationship Id="rId10" Type="http://schemas.openxmlformats.org/officeDocument/2006/relationships/slideLayout" Target="../slideLayouts/slideLayout2274.xml"/><Relationship Id="rId4" Type="http://schemas.openxmlformats.org/officeDocument/2006/relationships/slideLayout" Target="../slideLayouts/slideLayout2268.xml"/><Relationship Id="rId9" Type="http://schemas.openxmlformats.org/officeDocument/2006/relationships/slideLayout" Target="../slideLayouts/slideLayout2273.xml"/><Relationship Id="rId14" Type="http://schemas.openxmlformats.org/officeDocument/2006/relationships/theme" Target="../theme/theme83.xml"/></Relationships>
</file>

<file path=ppt/slideMasters/_rels/slideMaster84.xml.rels><?xml version="1.0" encoding="UTF-8" standalone="yes"?>
<Relationships xmlns="http://schemas.openxmlformats.org/package/2006/relationships"><Relationship Id="rId8" Type="http://schemas.openxmlformats.org/officeDocument/2006/relationships/slideLayout" Target="../slideLayouts/slideLayout2285.xml"/><Relationship Id="rId13" Type="http://schemas.openxmlformats.org/officeDocument/2006/relationships/slideLayout" Target="../slideLayouts/slideLayout2290.xml"/><Relationship Id="rId3" Type="http://schemas.openxmlformats.org/officeDocument/2006/relationships/slideLayout" Target="../slideLayouts/slideLayout2280.xml"/><Relationship Id="rId7" Type="http://schemas.openxmlformats.org/officeDocument/2006/relationships/slideLayout" Target="../slideLayouts/slideLayout2284.xml"/><Relationship Id="rId12" Type="http://schemas.openxmlformats.org/officeDocument/2006/relationships/slideLayout" Target="../slideLayouts/slideLayout2289.xml"/><Relationship Id="rId2" Type="http://schemas.openxmlformats.org/officeDocument/2006/relationships/slideLayout" Target="../slideLayouts/slideLayout2279.xml"/><Relationship Id="rId1" Type="http://schemas.openxmlformats.org/officeDocument/2006/relationships/slideLayout" Target="../slideLayouts/slideLayout2278.xml"/><Relationship Id="rId6" Type="http://schemas.openxmlformats.org/officeDocument/2006/relationships/slideLayout" Target="../slideLayouts/slideLayout2283.xml"/><Relationship Id="rId11" Type="http://schemas.openxmlformats.org/officeDocument/2006/relationships/slideLayout" Target="../slideLayouts/slideLayout2288.xml"/><Relationship Id="rId5" Type="http://schemas.openxmlformats.org/officeDocument/2006/relationships/slideLayout" Target="../slideLayouts/slideLayout2282.xml"/><Relationship Id="rId10" Type="http://schemas.openxmlformats.org/officeDocument/2006/relationships/slideLayout" Target="../slideLayouts/slideLayout2287.xml"/><Relationship Id="rId4" Type="http://schemas.openxmlformats.org/officeDocument/2006/relationships/slideLayout" Target="../slideLayouts/slideLayout2281.xml"/><Relationship Id="rId9" Type="http://schemas.openxmlformats.org/officeDocument/2006/relationships/slideLayout" Target="../slideLayouts/slideLayout2286.xml"/><Relationship Id="rId14" Type="http://schemas.openxmlformats.org/officeDocument/2006/relationships/theme" Target="../theme/theme84.xml"/></Relationships>
</file>

<file path=ppt/slideMasters/_rels/slideMaster85.xml.rels><?xml version="1.0" encoding="UTF-8" standalone="yes"?>
<Relationships xmlns="http://schemas.openxmlformats.org/package/2006/relationships"><Relationship Id="rId8" Type="http://schemas.openxmlformats.org/officeDocument/2006/relationships/slideLayout" Target="../slideLayouts/slideLayout2298.xml"/><Relationship Id="rId3" Type="http://schemas.openxmlformats.org/officeDocument/2006/relationships/slideLayout" Target="../slideLayouts/slideLayout2293.xml"/><Relationship Id="rId7" Type="http://schemas.openxmlformats.org/officeDocument/2006/relationships/slideLayout" Target="../slideLayouts/slideLayout2297.xml"/><Relationship Id="rId12" Type="http://schemas.openxmlformats.org/officeDocument/2006/relationships/theme" Target="../theme/theme85.xml"/><Relationship Id="rId2" Type="http://schemas.openxmlformats.org/officeDocument/2006/relationships/slideLayout" Target="../slideLayouts/slideLayout2292.xml"/><Relationship Id="rId1" Type="http://schemas.openxmlformats.org/officeDocument/2006/relationships/slideLayout" Target="../slideLayouts/slideLayout2291.xml"/><Relationship Id="rId6" Type="http://schemas.openxmlformats.org/officeDocument/2006/relationships/slideLayout" Target="../slideLayouts/slideLayout2296.xml"/><Relationship Id="rId11" Type="http://schemas.openxmlformats.org/officeDocument/2006/relationships/slideLayout" Target="../slideLayouts/slideLayout2301.xml"/><Relationship Id="rId5" Type="http://schemas.openxmlformats.org/officeDocument/2006/relationships/slideLayout" Target="../slideLayouts/slideLayout2295.xml"/><Relationship Id="rId10" Type="http://schemas.openxmlformats.org/officeDocument/2006/relationships/slideLayout" Target="../slideLayouts/slideLayout2300.xml"/><Relationship Id="rId4" Type="http://schemas.openxmlformats.org/officeDocument/2006/relationships/slideLayout" Target="../slideLayouts/slideLayout2294.xml"/><Relationship Id="rId9" Type="http://schemas.openxmlformats.org/officeDocument/2006/relationships/slideLayout" Target="../slideLayouts/slideLayout2299.xml"/></Relationships>
</file>

<file path=ppt/slideMasters/_rels/slideMaster86.xml.rels><?xml version="1.0" encoding="UTF-8" standalone="yes"?>
<Relationships xmlns="http://schemas.openxmlformats.org/package/2006/relationships"><Relationship Id="rId3" Type="http://schemas.openxmlformats.org/officeDocument/2006/relationships/theme" Target="../theme/theme86.xml"/><Relationship Id="rId2" Type="http://schemas.openxmlformats.org/officeDocument/2006/relationships/slideLayout" Target="../slideLayouts/slideLayout2303.xml"/><Relationship Id="rId1" Type="http://schemas.openxmlformats.org/officeDocument/2006/relationships/slideLayout" Target="../slideLayouts/slideLayout2302.xml"/></Relationships>
</file>

<file path=ppt/slideMasters/_rels/slideMaster87.xml.rels><?xml version="1.0" encoding="UTF-8" standalone="yes"?>
<Relationships xmlns="http://schemas.openxmlformats.org/package/2006/relationships"><Relationship Id="rId3" Type="http://schemas.openxmlformats.org/officeDocument/2006/relationships/theme" Target="../theme/theme87.xml"/><Relationship Id="rId2" Type="http://schemas.openxmlformats.org/officeDocument/2006/relationships/slideLayout" Target="../slideLayouts/slideLayout2305.xml"/><Relationship Id="rId1" Type="http://schemas.openxmlformats.org/officeDocument/2006/relationships/slideLayout" Target="../slideLayouts/slideLayout2304.xml"/></Relationships>
</file>

<file path=ppt/slideMasters/_rels/slideMaster88.xml.rels><?xml version="1.0" encoding="UTF-8" standalone="yes"?>
<Relationships xmlns="http://schemas.openxmlformats.org/package/2006/relationships"><Relationship Id="rId8" Type="http://schemas.openxmlformats.org/officeDocument/2006/relationships/slideLayout" Target="../slideLayouts/slideLayout2313.xml"/><Relationship Id="rId13" Type="http://schemas.openxmlformats.org/officeDocument/2006/relationships/theme" Target="../theme/theme88.xml"/><Relationship Id="rId3" Type="http://schemas.openxmlformats.org/officeDocument/2006/relationships/slideLayout" Target="../slideLayouts/slideLayout2308.xml"/><Relationship Id="rId7" Type="http://schemas.openxmlformats.org/officeDocument/2006/relationships/slideLayout" Target="../slideLayouts/slideLayout2312.xml"/><Relationship Id="rId12" Type="http://schemas.openxmlformats.org/officeDocument/2006/relationships/slideLayout" Target="../slideLayouts/slideLayout2317.xml"/><Relationship Id="rId2" Type="http://schemas.openxmlformats.org/officeDocument/2006/relationships/slideLayout" Target="../slideLayouts/slideLayout2307.xml"/><Relationship Id="rId1" Type="http://schemas.openxmlformats.org/officeDocument/2006/relationships/slideLayout" Target="../slideLayouts/slideLayout2306.xml"/><Relationship Id="rId6" Type="http://schemas.openxmlformats.org/officeDocument/2006/relationships/slideLayout" Target="../slideLayouts/slideLayout2311.xml"/><Relationship Id="rId11" Type="http://schemas.openxmlformats.org/officeDocument/2006/relationships/slideLayout" Target="../slideLayouts/slideLayout2316.xml"/><Relationship Id="rId5" Type="http://schemas.openxmlformats.org/officeDocument/2006/relationships/slideLayout" Target="../slideLayouts/slideLayout2310.xml"/><Relationship Id="rId10" Type="http://schemas.openxmlformats.org/officeDocument/2006/relationships/slideLayout" Target="../slideLayouts/slideLayout2315.xml"/><Relationship Id="rId4" Type="http://schemas.openxmlformats.org/officeDocument/2006/relationships/slideLayout" Target="../slideLayouts/slideLayout2309.xml"/><Relationship Id="rId9" Type="http://schemas.openxmlformats.org/officeDocument/2006/relationships/slideLayout" Target="../slideLayouts/slideLayout2314.xml"/></Relationships>
</file>

<file path=ppt/slideMasters/_rels/slideMaster89.xml.rels><?xml version="1.0" encoding="UTF-8" standalone="yes"?>
<Relationships xmlns="http://schemas.openxmlformats.org/package/2006/relationships"><Relationship Id="rId8" Type="http://schemas.openxmlformats.org/officeDocument/2006/relationships/slideLayout" Target="../slideLayouts/slideLayout2325.xml"/><Relationship Id="rId13" Type="http://schemas.openxmlformats.org/officeDocument/2006/relationships/slideLayout" Target="../slideLayouts/slideLayout2330.xml"/><Relationship Id="rId3" Type="http://schemas.openxmlformats.org/officeDocument/2006/relationships/slideLayout" Target="../slideLayouts/slideLayout2320.xml"/><Relationship Id="rId7" Type="http://schemas.openxmlformats.org/officeDocument/2006/relationships/slideLayout" Target="../slideLayouts/slideLayout2324.xml"/><Relationship Id="rId12" Type="http://schemas.openxmlformats.org/officeDocument/2006/relationships/slideLayout" Target="../slideLayouts/slideLayout2329.xml"/><Relationship Id="rId2" Type="http://schemas.openxmlformats.org/officeDocument/2006/relationships/slideLayout" Target="../slideLayouts/slideLayout2319.xml"/><Relationship Id="rId1" Type="http://schemas.openxmlformats.org/officeDocument/2006/relationships/slideLayout" Target="../slideLayouts/slideLayout2318.xml"/><Relationship Id="rId6" Type="http://schemas.openxmlformats.org/officeDocument/2006/relationships/slideLayout" Target="../slideLayouts/slideLayout2323.xml"/><Relationship Id="rId11" Type="http://schemas.openxmlformats.org/officeDocument/2006/relationships/slideLayout" Target="../slideLayouts/slideLayout2328.xml"/><Relationship Id="rId5" Type="http://schemas.openxmlformats.org/officeDocument/2006/relationships/slideLayout" Target="../slideLayouts/slideLayout2322.xml"/><Relationship Id="rId10" Type="http://schemas.openxmlformats.org/officeDocument/2006/relationships/slideLayout" Target="../slideLayouts/slideLayout2327.xml"/><Relationship Id="rId4" Type="http://schemas.openxmlformats.org/officeDocument/2006/relationships/slideLayout" Target="../slideLayouts/slideLayout2321.xml"/><Relationship Id="rId9" Type="http://schemas.openxmlformats.org/officeDocument/2006/relationships/slideLayout" Target="../slideLayouts/slideLayout2326.xml"/><Relationship Id="rId14" Type="http://schemas.openxmlformats.org/officeDocument/2006/relationships/theme" Target="../theme/theme89.xml"/></Relationships>
</file>

<file path=ppt/slideMasters/_rels/slideMaster9.xml.rels><?xml version="1.0" encoding="UTF-8" standalone="yes"?>
<Relationships xmlns="http://schemas.openxmlformats.org/package/2006/relationships"><Relationship Id="rId8" Type="http://schemas.openxmlformats.org/officeDocument/2006/relationships/slideLayout" Target="../slideLayouts/slideLayout92.xml"/><Relationship Id="rId3" Type="http://schemas.openxmlformats.org/officeDocument/2006/relationships/slideLayout" Target="../slideLayouts/slideLayout87.xml"/><Relationship Id="rId7" Type="http://schemas.openxmlformats.org/officeDocument/2006/relationships/slideLayout" Target="../slideLayouts/slideLayout91.xml"/><Relationship Id="rId12" Type="http://schemas.openxmlformats.org/officeDocument/2006/relationships/theme" Target="../theme/theme9.xml"/><Relationship Id="rId2" Type="http://schemas.openxmlformats.org/officeDocument/2006/relationships/slideLayout" Target="../slideLayouts/slideLayout86.xml"/><Relationship Id="rId1" Type="http://schemas.openxmlformats.org/officeDocument/2006/relationships/slideLayout" Target="../slideLayouts/slideLayout85.xml"/><Relationship Id="rId6" Type="http://schemas.openxmlformats.org/officeDocument/2006/relationships/slideLayout" Target="../slideLayouts/slideLayout90.xml"/><Relationship Id="rId11" Type="http://schemas.openxmlformats.org/officeDocument/2006/relationships/slideLayout" Target="../slideLayouts/slideLayout95.xml"/><Relationship Id="rId5" Type="http://schemas.openxmlformats.org/officeDocument/2006/relationships/slideLayout" Target="../slideLayouts/slideLayout89.xml"/><Relationship Id="rId10" Type="http://schemas.openxmlformats.org/officeDocument/2006/relationships/slideLayout" Target="../slideLayouts/slideLayout94.xml"/><Relationship Id="rId4" Type="http://schemas.openxmlformats.org/officeDocument/2006/relationships/slideLayout" Target="../slideLayouts/slideLayout88.xml"/><Relationship Id="rId9" Type="http://schemas.openxmlformats.org/officeDocument/2006/relationships/slideLayout" Target="../slideLayouts/slideLayout93.xml"/></Relationships>
</file>

<file path=ppt/slideMasters/_rels/slideMaster90.xml.rels><?xml version="1.0" encoding="UTF-8" standalone="yes"?>
<Relationships xmlns="http://schemas.openxmlformats.org/package/2006/relationships"><Relationship Id="rId2" Type="http://schemas.openxmlformats.org/officeDocument/2006/relationships/theme" Target="../theme/theme90.xml"/><Relationship Id="rId1" Type="http://schemas.openxmlformats.org/officeDocument/2006/relationships/slideLayout" Target="../slideLayouts/slideLayout2331.xml"/></Relationships>
</file>

<file path=ppt/slideMasters/_rels/slideMaster91.xml.rels><?xml version="1.0" encoding="UTF-8" standalone="yes"?>
<Relationships xmlns="http://schemas.openxmlformats.org/package/2006/relationships"><Relationship Id="rId8" Type="http://schemas.openxmlformats.org/officeDocument/2006/relationships/slideLayout" Target="../slideLayouts/slideLayout2339.xml"/><Relationship Id="rId3" Type="http://schemas.openxmlformats.org/officeDocument/2006/relationships/slideLayout" Target="../slideLayouts/slideLayout2334.xml"/><Relationship Id="rId7" Type="http://schemas.openxmlformats.org/officeDocument/2006/relationships/slideLayout" Target="../slideLayouts/slideLayout2338.xml"/><Relationship Id="rId12" Type="http://schemas.openxmlformats.org/officeDocument/2006/relationships/theme" Target="../theme/theme91.xml"/><Relationship Id="rId2" Type="http://schemas.openxmlformats.org/officeDocument/2006/relationships/slideLayout" Target="../slideLayouts/slideLayout2333.xml"/><Relationship Id="rId1" Type="http://schemas.openxmlformats.org/officeDocument/2006/relationships/slideLayout" Target="../slideLayouts/slideLayout2332.xml"/><Relationship Id="rId6" Type="http://schemas.openxmlformats.org/officeDocument/2006/relationships/slideLayout" Target="../slideLayouts/slideLayout2337.xml"/><Relationship Id="rId11" Type="http://schemas.openxmlformats.org/officeDocument/2006/relationships/slideLayout" Target="../slideLayouts/slideLayout2342.xml"/><Relationship Id="rId5" Type="http://schemas.openxmlformats.org/officeDocument/2006/relationships/slideLayout" Target="../slideLayouts/slideLayout2336.xml"/><Relationship Id="rId10" Type="http://schemas.openxmlformats.org/officeDocument/2006/relationships/slideLayout" Target="../slideLayouts/slideLayout2341.xml"/><Relationship Id="rId4" Type="http://schemas.openxmlformats.org/officeDocument/2006/relationships/slideLayout" Target="../slideLayouts/slideLayout2335.xml"/><Relationship Id="rId9" Type="http://schemas.openxmlformats.org/officeDocument/2006/relationships/slideLayout" Target="../slideLayouts/slideLayout2340.xml"/></Relationships>
</file>

<file path=ppt/slideMasters/_rels/slideMaster92.xml.rels><?xml version="1.0" encoding="UTF-8" standalone="yes"?>
<Relationships xmlns="http://schemas.openxmlformats.org/package/2006/relationships"><Relationship Id="rId2" Type="http://schemas.openxmlformats.org/officeDocument/2006/relationships/theme" Target="../theme/theme92.xml"/><Relationship Id="rId1" Type="http://schemas.openxmlformats.org/officeDocument/2006/relationships/slideLayout" Target="../slideLayouts/slideLayout2343.xml"/></Relationships>
</file>

<file path=ppt/slideMasters/_rels/slideMaster93.xml.rels><?xml version="1.0" encoding="UTF-8" standalone="yes"?>
<Relationships xmlns="http://schemas.openxmlformats.org/package/2006/relationships"><Relationship Id="rId3" Type="http://schemas.openxmlformats.org/officeDocument/2006/relationships/theme" Target="../theme/theme93.xml"/><Relationship Id="rId2" Type="http://schemas.openxmlformats.org/officeDocument/2006/relationships/slideLayout" Target="../slideLayouts/slideLayout2345.xml"/><Relationship Id="rId1" Type="http://schemas.openxmlformats.org/officeDocument/2006/relationships/slideLayout" Target="../slideLayouts/slideLayout2344.xml"/></Relationships>
</file>

<file path=ppt/slideMasters/_rels/slideMaster94.xml.rels><?xml version="1.0" encoding="UTF-8" standalone="yes"?>
<Relationships xmlns="http://schemas.openxmlformats.org/package/2006/relationships"><Relationship Id="rId8" Type="http://schemas.openxmlformats.org/officeDocument/2006/relationships/slideLayout" Target="../slideLayouts/slideLayout2353.xml"/><Relationship Id="rId13" Type="http://schemas.openxmlformats.org/officeDocument/2006/relationships/theme" Target="../theme/theme94.xml"/><Relationship Id="rId3" Type="http://schemas.openxmlformats.org/officeDocument/2006/relationships/slideLayout" Target="../slideLayouts/slideLayout2348.xml"/><Relationship Id="rId7" Type="http://schemas.openxmlformats.org/officeDocument/2006/relationships/slideLayout" Target="../slideLayouts/slideLayout2352.xml"/><Relationship Id="rId12" Type="http://schemas.openxmlformats.org/officeDocument/2006/relationships/slideLayout" Target="../slideLayouts/slideLayout2357.xml"/><Relationship Id="rId2" Type="http://schemas.openxmlformats.org/officeDocument/2006/relationships/slideLayout" Target="../slideLayouts/slideLayout2347.xml"/><Relationship Id="rId1" Type="http://schemas.openxmlformats.org/officeDocument/2006/relationships/slideLayout" Target="../slideLayouts/slideLayout2346.xml"/><Relationship Id="rId6" Type="http://schemas.openxmlformats.org/officeDocument/2006/relationships/slideLayout" Target="../slideLayouts/slideLayout2351.xml"/><Relationship Id="rId11" Type="http://schemas.openxmlformats.org/officeDocument/2006/relationships/slideLayout" Target="../slideLayouts/slideLayout2356.xml"/><Relationship Id="rId5" Type="http://schemas.openxmlformats.org/officeDocument/2006/relationships/slideLayout" Target="../slideLayouts/slideLayout2350.xml"/><Relationship Id="rId10" Type="http://schemas.openxmlformats.org/officeDocument/2006/relationships/slideLayout" Target="../slideLayouts/slideLayout2355.xml"/><Relationship Id="rId4" Type="http://schemas.openxmlformats.org/officeDocument/2006/relationships/slideLayout" Target="../slideLayouts/slideLayout2349.xml"/><Relationship Id="rId9" Type="http://schemas.openxmlformats.org/officeDocument/2006/relationships/slideLayout" Target="../slideLayouts/slideLayout2354.xml"/></Relationships>
</file>

<file path=ppt/slideMasters/_rels/slideMaster95.xml.rels><?xml version="1.0" encoding="UTF-8" standalone="yes"?>
<Relationships xmlns="http://schemas.openxmlformats.org/package/2006/relationships"><Relationship Id="rId8" Type="http://schemas.openxmlformats.org/officeDocument/2006/relationships/slideLayout" Target="../slideLayouts/slideLayout2365.xml"/><Relationship Id="rId13" Type="http://schemas.openxmlformats.org/officeDocument/2006/relationships/slideLayout" Target="../slideLayouts/slideLayout2370.xml"/><Relationship Id="rId3" Type="http://schemas.openxmlformats.org/officeDocument/2006/relationships/slideLayout" Target="../slideLayouts/slideLayout2360.xml"/><Relationship Id="rId7" Type="http://schemas.openxmlformats.org/officeDocument/2006/relationships/slideLayout" Target="../slideLayouts/slideLayout2364.xml"/><Relationship Id="rId12" Type="http://schemas.openxmlformats.org/officeDocument/2006/relationships/slideLayout" Target="../slideLayouts/slideLayout2369.xml"/><Relationship Id="rId2" Type="http://schemas.openxmlformats.org/officeDocument/2006/relationships/slideLayout" Target="../slideLayouts/slideLayout2359.xml"/><Relationship Id="rId1" Type="http://schemas.openxmlformats.org/officeDocument/2006/relationships/slideLayout" Target="../slideLayouts/slideLayout2358.xml"/><Relationship Id="rId6" Type="http://schemas.openxmlformats.org/officeDocument/2006/relationships/slideLayout" Target="../slideLayouts/slideLayout2363.xml"/><Relationship Id="rId11" Type="http://schemas.openxmlformats.org/officeDocument/2006/relationships/slideLayout" Target="../slideLayouts/slideLayout2368.xml"/><Relationship Id="rId5" Type="http://schemas.openxmlformats.org/officeDocument/2006/relationships/slideLayout" Target="../slideLayouts/slideLayout2362.xml"/><Relationship Id="rId10" Type="http://schemas.openxmlformats.org/officeDocument/2006/relationships/slideLayout" Target="../slideLayouts/slideLayout2367.xml"/><Relationship Id="rId4" Type="http://schemas.openxmlformats.org/officeDocument/2006/relationships/slideLayout" Target="../slideLayouts/slideLayout2361.xml"/><Relationship Id="rId9" Type="http://schemas.openxmlformats.org/officeDocument/2006/relationships/slideLayout" Target="../slideLayouts/slideLayout2366.xml"/><Relationship Id="rId14" Type="http://schemas.openxmlformats.org/officeDocument/2006/relationships/theme" Target="../theme/theme95.xml"/></Relationships>
</file>

<file path=ppt/slideMasters/_rels/slideMaster96.xml.rels><?xml version="1.0" encoding="UTF-8" standalone="yes"?>
<Relationships xmlns="http://schemas.openxmlformats.org/package/2006/relationships"><Relationship Id="rId8" Type="http://schemas.openxmlformats.org/officeDocument/2006/relationships/slideLayout" Target="../slideLayouts/slideLayout2378.xml"/><Relationship Id="rId13" Type="http://schemas.openxmlformats.org/officeDocument/2006/relationships/image" Target="../media/image22.jpeg"/><Relationship Id="rId3" Type="http://schemas.openxmlformats.org/officeDocument/2006/relationships/slideLayout" Target="../slideLayouts/slideLayout2373.xml"/><Relationship Id="rId7" Type="http://schemas.openxmlformats.org/officeDocument/2006/relationships/slideLayout" Target="../slideLayouts/slideLayout2377.xml"/><Relationship Id="rId12" Type="http://schemas.openxmlformats.org/officeDocument/2006/relationships/theme" Target="../theme/theme96.xml"/><Relationship Id="rId2" Type="http://schemas.openxmlformats.org/officeDocument/2006/relationships/slideLayout" Target="../slideLayouts/slideLayout2372.xml"/><Relationship Id="rId1" Type="http://schemas.openxmlformats.org/officeDocument/2006/relationships/slideLayout" Target="../slideLayouts/slideLayout2371.xml"/><Relationship Id="rId6" Type="http://schemas.openxmlformats.org/officeDocument/2006/relationships/slideLayout" Target="../slideLayouts/slideLayout2376.xml"/><Relationship Id="rId11" Type="http://schemas.openxmlformats.org/officeDocument/2006/relationships/slideLayout" Target="../slideLayouts/slideLayout2381.xml"/><Relationship Id="rId5" Type="http://schemas.openxmlformats.org/officeDocument/2006/relationships/slideLayout" Target="../slideLayouts/slideLayout2375.xml"/><Relationship Id="rId10" Type="http://schemas.openxmlformats.org/officeDocument/2006/relationships/slideLayout" Target="../slideLayouts/slideLayout2380.xml"/><Relationship Id="rId4" Type="http://schemas.openxmlformats.org/officeDocument/2006/relationships/slideLayout" Target="../slideLayouts/slideLayout2374.xml"/><Relationship Id="rId9" Type="http://schemas.openxmlformats.org/officeDocument/2006/relationships/slideLayout" Target="../slideLayouts/slideLayout2379.xml"/></Relationships>
</file>

<file path=ppt/slideMasters/_rels/slideMaster97.xml.rels><?xml version="1.0" encoding="UTF-8" standalone="yes"?>
<Relationships xmlns="http://schemas.openxmlformats.org/package/2006/relationships"><Relationship Id="rId8" Type="http://schemas.openxmlformats.org/officeDocument/2006/relationships/slideLayout" Target="../slideLayouts/slideLayout2389.xml"/><Relationship Id="rId3" Type="http://schemas.openxmlformats.org/officeDocument/2006/relationships/slideLayout" Target="../slideLayouts/slideLayout2384.xml"/><Relationship Id="rId7" Type="http://schemas.openxmlformats.org/officeDocument/2006/relationships/slideLayout" Target="../slideLayouts/slideLayout2388.xml"/><Relationship Id="rId12" Type="http://schemas.openxmlformats.org/officeDocument/2006/relationships/theme" Target="../theme/theme97.xml"/><Relationship Id="rId2" Type="http://schemas.openxmlformats.org/officeDocument/2006/relationships/slideLayout" Target="../slideLayouts/slideLayout2383.xml"/><Relationship Id="rId1" Type="http://schemas.openxmlformats.org/officeDocument/2006/relationships/slideLayout" Target="../slideLayouts/slideLayout2382.xml"/><Relationship Id="rId6" Type="http://schemas.openxmlformats.org/officeDocument/2006/relationships/slideLayout" Target="../slideLayouts/slideLayout2387.xml"/><Relationship Id="rId11" Type="http://schemas.openxmlformats.org/officeDocument/2006/relationships/slideLayout" Target="../slideLayouts/slideLayout2392.xml"/><Relationship Id="rId5" Type="http://schemas.openxmlformats.org/officeDocument/2006/relationships/slideLayout" Target="../slideLayouts/slideLayout2386.xml"/><Relationship Id="rId10" Type="http://schemas.openxmlformats.org/officeDocument/2006/relationships/slideLayout" Target="../slideLayouts/slideLayout2391.xml"/><Relationship Id="rId4" Type="http://schemas.openxmlformats.org/officeDocument/2006/relationships/slideLayout" Target="../slideLayouts/slideLayout2385.xml"/><Relationship Id="rId9" Type="http://schemas.openxmlformats.org/officeDocument/2006/relationships/slideLayout" Target="../slideLayouts/slideLayout2390.xml"/></Relationships>
</file>

<file path=ppt/slideMasters/_rels/slideMaster98.xml.rels><?xml version="1.0" encoding="UTF-8" standalone="yes"?>
<Relationships xmlns="http://schemas.openxmlformats.org/package/2006/relationships"><Relationship Id="rId8" Type="http://schemas.openxmlformats.org/officeDocument/2006/relationships/slideLayout" Target="../slideLayouts/slideLayout2400.xml"/><Relationship Id="rId13" Type="http://schemas.openxmlformats.org/officeDocument/2006/relationships/image" Target="../media/image22.jpeg"/><Relationship Id="rId3" Type="http://schemas.openxmlformats.org/officeDocument/2006/relationships/slideLayout" Target="../slideLayouts/slideLayout2395.xml"/><Relationship Id="rId7" Type="http://schemas.openxmlformats.org/officeDocument/2006/relationships/slideLayout" Target="../slideLayouts/slideLayout2399.xml"/><Relationship Id="rId12" Type="http://schemas.openxmlformats.org/officeDocument/2006/relationships/theme" Target="../theme/theme98.xml"/><Relationship Id="rId2" Type="http://schemas.openxmlformats.org/officeDocument/2006/relationships/slideLayout" Target="../slideLayouts/slideLayout2394.xml"/><Relationship Id="rId1" Type="http://schemas.openxmlformats.org/officeDocument/2006/relationships/slideLayout" Target="../slideLayouts/slideLayout2393.xml"/><Relationship Id="rId6" Type="http://schemas.openxmlformats.org/officeDocument/2006/relationships/slideLayout" Target="../slideLayouts/slideLayout2398.xml"/><Relationship Id="rId11" Type="http://schemas.openxmlformats.org/officeDocument/2006/relationships/slideLayout" Target="../slideLayouts/slideLayout2403.xml"/><Relationship Id="rId5" Type="http://schemas.openxmlformats.org/officeDocument/2006/relationships/slideLayout" Target="../slideLayouts/slideLayout2397.xml"/><Relationship Id="rId10" Type="http://schemas.openxmlformats.org/officeDocument/2006/relationships/slideLayout" Target="../slideLayouts/slideLayout2402.xml"/><Relationship Id="rId4" Type="http://schemas.openxmlformats.org/officeDocument/2006/relationships/slideLayout" Target="../slideLayouts/slideLayout2396.xml"/><Relationship Id="rId9" Type="http://schemas.openxmlformats.org/officeDocument/2006/relationships/slideLayout" Target="../slideLayouts/slideLayout2401.xml"/></Relationships>
</file>

<file path=ppt/slideMasters/_rels/slideMaster99.xml.rels><?xml version="1.0" encoding="UTF-8" standalone="yes"?>
<Relationships xmlns="http://schemas.openxmlformats.org/package/2006/relationships"><Relationship Id="rId8" Type="http://schemas.openxmlformats.org/officeDocument/2006/relationships/slideLayout" Target="../slideLayouts/slideLayout2411.xml"/><Relationship Id="rId13" Type="http://schemas.openxmlformats.org/officeDocument/2006/relationships/image" Target="../media/image22.jpeg"/><Relationship Id="rId3" Type="http://schemas.openxmlformats.org/officeDocument/2006/relationships/slideLayout" Target="../slideLayouts/slideLayout2406.xml"/><Relationship Id="rId7" Type="http://schemas.openxmlformats.org/officeDocument/2006/relationships/slideLayout" Target="../slideLayouts/slideLayout2410.xml"/><Relationship Id="rId12" Type="http://schemas.openxmlformats.org/officeDocument/2006/relationships/theme" Target="../theme/theme99.xml"/><Relationship Id="rId2" Type="http://schemas.openxmlformats.org/officeDocument/2006/relationships/slideLayout" Target="../slideLayouts/slideLayout2405.xml"/><Relationship Id="rId1" Type="http://schemas.openxmlformats.org/officeDocument/2006/relationships/slideLayout" Target="../slideLayouts/slideLayout2404.xml"/><Relationship Id="rId6" Type="http://schemas.openxmlformats.org/officeDocument/2006/relationships/slideLayout" Target="../slideLayouts/slideLayout2409.xml"/><Relationship Id="rId11" Type="http://schemas.openxmlformats.org/officeDocument/2006/relationships/slideLayout" Target="../slideLayouts/slideLayout2414.xml"/><Relationship Id="rId5" Type="http://schemas.openxmlformats.org/officeDocument/2006/relationships/slideLayout" Target="../slideLayouts/slideLayout2408.xml"/><Relationship Id="rId10" Type="http://schemas.openxmlformats.org/officeDocument/2006/relationships/slideLayout" Target="../slideLayouts/slideLayout2413.xml"/><Relationship Id="rId4" Type="http://schemas.openxmlformats.org/officeDocument/2006/relationships/slideLayout" Target="../slideLayouts/slideLayout2407.xml"/><Relationship Id="rId9" Type="http://schemas.openxmlformats.org/officeDocument/2006/relationships/slideLayout" Target="../slideLayouts/slideLayout2412.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53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solidFill>
                  <a:srgbClr val="000000"/>
                </a:solidFill>
                <a:latin typeface="Times New Roman" pitchFamily="-111" charset="0"/>
                <a:ea typeface="+mn-ea"/>
                <a:cs typeface="+mn-cs"/>
              </a:defRPr>
            </a:lvl1pPr>
          </a:lstStyle>
          <a:p>
            <a:pPr defTabSz="914400" eaLnBrk="0" fontAlgn="base" hangingPunct="0">
              <a:spcBef>
                <a:spcPct val="0"/>
              </a:spcBef>
              <a:spcAft>
                <a:spcPct val="0"/>
              </a:spcAft>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defTabSz="914400" eaLnBrk="0" fontAlgn="base" hangingPunct="0">
              <a:spcBef>
                <a:spcPct val="0"/>
              </a:spcBef>
              <a:spcAft>
                <a:spcPct val="0"/>
              </a:spcAft>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charset="0"/>
              </a:defRPr>
            </a:lvl1pPr>
          </a:lstStyle>
          <a:p>
            <a:pPr defTabSz="914400" eaLnBrk="0" fontAlgn="base" hangingPunct="0">
              <a:spcBef>
                <a:spcPct val="0"/>
              </a:spcBef>
              <a:spcAft>
                <a:spcPct val="0"/>
              </a:spcAft>
              <a:defRPr/>
            </a:pPr>
            <a:fld id="{C7FCEC4A-0619-534F-AB0C-4C4D1986DF16}" type="slidenum">
              <a:rPr lang="en-US">
                <a:ea typeface="ＭＳ Ｐゴシック" charset="0"/>
                <a:cs typeface="ＭＳ Ｐゴシック" charset="0"/>
              </a:rPr>
              <a:pPr defTabSz="914400" eaLnBrk="0" fontAlgn="base" hangingPunct="0">
                <a:spcBef>
                  <a:spcPct val="0"/>
                </a:spcBef>
                <a:spcAft>
                  <a:spcPct val="0"/>
                </a:spcAft>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2758106294"/>
      </p:ext>
    </p:extLst>
  </p:cSld>
  <p:clrMap bg1="lt1" tx1="dk1" bg2="lt2" tx2="dk2" accent1="accent1" accent2="accent2" accent3="accent3" accent4="accent4" accent5="accent5" accent6="accent6" hlink="hlink" folHlink="folHlink"/>
  <p:sldLayoutIdLst>
    <p:sldLayoutId id="2147483661" r:id="rId1"/>
    <p:sldLayoutId id="2147483662" r:id="rId2"/>
    <p:sldLayoutId id="2147483663" r:id="rId3"/>
    <p:sldLayoutId id="2147483664" r:id="rId4"/>
    <p:sldLayoutId id="2147483665" r:id="rId5"/>
    <p:sldLayoutId id="2147483666" r:id="rId6"/>
    <p:sldLayoutId id="2147483667" r:id="rId7"/>
    <p:sldLayoutId id="2147483668" r:id="rId8"/>
    <p:sldLayoutId id="2147483669" r:id="rId9"/>
    <p:sldLayoutId id="2147483670" r:id="rId10"/>
    <p:sldLayoutId id="2147483671" r:id="rId11"/>
    <p:sldLayoutId id="2147483672" r:id="rId12"/>
    <p:sldLayoutId id="2147483673" r:id="rId13"/>
  </p:sldLayoutIdLst>
  <p:hf sldNum="0" hdr="0" ftr="0" dt="0"/>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ＭＳ Ｐゴシック" pitchFamily="-108" charset="-128"/>
          <a:cs typeface="Arial" panose="020B0604020202020204" pitchFamily="34" charset="0"/>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b="1" i="0">
          <a:solidFill>
            <a:schemeClr val="bg1"/>
          </a:solidFill>
          <a:latin typeface="Arial" panose="020B0604020202020204" pitchFamily="34" charset="0"/>
          <a:ea typeface="ＭＳ Ｐゴシック" pitchFamily="-108"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bg1"/>
          </a:solidFill>
          <a:latin typeface="Arial" panose="020B0604020202020204" pitchFamily="34" charset="0"/>
          <a:ea typeface="ＭＳ Ｐゴシック" pitchFamily="-112"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bg1"/>
          </a:solidFill>
          <a:latin typeface="Arial" panose="020B0604020202020204" pitchFamily="34" charset="0"/>
          <a:ea typeface="ＭＳ Ｐゴシック" charset="0"/>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Geneva"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ＭＳ Ｐゴシック" charset="-128"/>
          <a:cs typeface="Arial" panose="020B0604020202020204" pitchFamily="34" charset="0"/>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0.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82274"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82275"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1444"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solidFill>
                  <a:schemeClr val="tx1"/>
                </a:solidFill>
                <a:latin typeface="Times New Roman" charset="0"/>
                <a:ea typeface="+mn-ea"/>
                <a:cs typeface="+mn-cs"/>
              </a:defRPr>
            </a:lvl1pPr>
          </a:lstStyle>
          <a:p>
            <a:pPr>
              <a:defRPr/>
            </a:pPr>
            <a:endParaRPr lang="en-US"/>
          </a:p>
        </p:txBody>
      </p:sp>
      <p:sp>
        <p:nvSpPr>
          <p:cNvPr id="61445"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solidFill>
                  <a:schemeClr val="tx1"/>
                </a:solidFill>
                <a:latin typeface="Times New Roman" charset="0"/>
                <a:ea typeface="+mn-ea"/>
                <a:cs typeface="+mn-cs"/>
              </a:defRPr>
            </a:lvl1pPr>
          </a:lstStyle>
          <a:p>
            <a:pPr>
              <a:defRPr/>
            </a:pPr>
            <a:endParaRPr lang="en-US"/>
          </a:p>
        </p:txBody>
      </p:sp>
      <p:sp>
        <p:nvSpPr>
          <p:cNvPr id="61446"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solidFill>
                  <a:schemeClr val="tx1"/>
                </a:solidFill>
                <a:latin typeface="Times New Roman" charset="0"/>
              </a:defRPr>
            </a:lvl1pPr>
          </a:lstStyle>
          <a:p>
            <a:pPr>
              <a:defRPr/>
            </a:pPr>
            <a:fld id="{8D013C9A-F618-244F-8699-EB402E9C8B54}" type="slidenum">
              <a:rPr lang="en-US"/>
              <a:pPr>
                <a:defRPr/>
              </a:pPr>
              <a:t>‹#›</a:t>
            </a:fld>
            <a:endParaRPr lang="en-US"/>
          </a:p>
        </p:txBody>
      </p:sp>
    </p:spTree>
    <p:extLst>
      <p:ext uri="{BB962C8B-B14F-4D97-AF65-F5344CB8AC3E}">
        <p14:creationId xmlns:p14="http://schemas.microsoft.com/office/powerpoint/2010/main" val="3611862740"/>
      </p:ext>
    </p:extLst>
  </p:cSld>
  <p:clrMap bg1="lt1" tx1="dk1" bg2="lt2" tx2="dk2" accent1="accent1" accent2="accent2" accent3="accent3" accent4="accent4" accent5="accent5" accent6="accent6" hlink="hlink" folHlink="folHlink"/>
  <p:sldLayoutIdLst>
    <p:sldLayoutId id="2147485801" r:id="rId1"/>
    <p:sldLayoutId id="2147485802" r:id="rId2"/>
    <p:sldLayoutId id="2147485803" r:id="rId3"/>
    <p:sldLayoutId id="2147485804" r:id="rId4"/>
    <p:sldLayoutId id="2147485805" r:id="rId5"/>
    <p:sldLayoutId id="2147485806" r:id="rId6"/>
    <p:sldLayoutId id="2147485807" r:id="rId7"/>
    <p:sldLayoutId id="2147485808" r:id="rId8"/>
    <p:sldLayoutId id="2147485809" r:id="rId9"/>
    <p:sldLayoutId id="2147485810" r:id="rId10"/>
    <p:sldLayoutId id="2147485811"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charset="-128"/>
          <a:cs typeface="Arial" panose="020B0604020202020204" pitchFamily="34" charset="0"/>
        </a:defRPr>
      </a:lvl1pPr>
      <a:lvl2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11"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pitchFamily="-111" charset="-128"/>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1"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1" charset="-128"/>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00.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026" name="Title Placeholder 1">
            <a:extLst>
              <a:ext uri="{FF2B5EF4-FFF2-40B4-BE49-F238E27FC236}">
                <a16:creationId xmlns:a16="http://schemas.microsoft.com/office/drawing/2014/main" id="{BD003E78-BDAE-134D-AA45-CDBE6D63A532}"/>
              </a:ext>
            </a:extLst>
          </p:cNvPr>
          <p:cNvSpPr>
            <a:spLocks noGrp="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1027" name="Text Placeholder 2">
            <a:extLst>
              <a:ext uri="{FF2B5EF4-FFF2-40B4-BE49-F238E27FC236}">
                <a16:creationId xmlns:a16="http://schemas.microsoft.com/office/drawing/2014/main" id="{8BFA239E-F2A9-E44A-94F9-0C3726CB45CC}"/>
              </a:ext>
            </a:extLst>
          </p:cNvPr>
          <p:cNvSpPr>
            <a:spLocks noGrp="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4" name="Date Placeholder 3">
            <a:extLst>
              <a:ext uri="{FF2B5EF4-FFF2-40B4-BE49-F238E27FC236}">
                <a16:creationId xmlns:a16="http://schemas.microsoft.com/office/drawing/2014/main" id="{D9E12290-105D-2B42-A35E-28C72D42A2AA}"/>
              </a:ext>
            </a:extLst>
          </p:cNvPr>
          <p:cNvSpPr>
            <a:spLocks noGrp="1"/>
          </p:cNvSpPr>
          <p:nvPr>
            <p:ph type="dt" sz="half" idx="2"/>
          </p:nvPr>
        </p:nvSpPr>
        <p:spPr>
          <a:xfrm>
            <a:off x="457200" y="6356350"/>
            <a:ext cx="2133600" cy="365125"/>
          </a:xfrm>
          <a:prstGeom prst="rect">
            <a:avLst/>
          </a:prstGeom>
        </p:spPr>
        <p:txBody>
          <a:bodyPr vert="horz" wrap="square" lIns="91440" tIns="45720" rIns="91440" bIns="45720" numCol="1" anchor="ctr" anchorCtr="0" compatLnSpc="1">
            <a:prstTxWarp prst="textNoShape">
              <a:avLst/>
            </a:prstTxWarp>
          </a:bodyPr>
          <a:lstStyle>
            <a:lvl1pPr eaLnBrk="1" hangingPunct="1">
              <a:defRPr sz="1200">
                <a:solidFill>
                  <a:srgbClr val="898989"/>
                </a:solidFill>
              </a:defRPr>
            </a:lvl1pPr>
          </a:lstStyle>
          <a:p>
            <a:fld id="{5F110DF0-DA52-8F4C-92EE-2D53BAA28134}" type="datetimeFigureOut">
              <a:rPr lang="en-US" altLang="en-US"/>
              <a:pPr/>
              <a:t>2/15/24</a:t>
            </a:fld>
            <a:endParaRPr lang="en-US" altLang="en-US"/>
          </a:p>
        </p:txBody>
      </p:sp>
      <p:sp>
        <p:nvSpPr>
          <p:cNvPr id="5" name="Footer Placeholder 4">
            <a:extLst>
              <a:ext uri="{FF2B5EF4-FFF2-40B4-BE49-F238E27FC236}">
                <a16:creationId xmlns:a16="http://schemas.microsoft.com/office/drawing/2014/main" id="{4586DAA2-9EA5-6C4F-B1D7-AC09FCF039ED}"/>
              </a:ext>
            </a:extLst>
          </p:cNvPr>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eaLnBrk="1" fontAlgn="auto" hangingPunct="1">
              <a:spcBef>
                <a:spcPts val="0"/>
              </a:spcBef>
              <a:spcAft>
                <a:spcPts val="0"/>
              </a:spcAft>
              <a:defRPr sz="1200">
                <a:solidFill>
                  <a:schemeClr val="tx1">
                    <a:tint val="75000"/>
                  </a:schemeClr>
                </a:solidFill>
                <a:latin typeface="+mn-lt"/>
                <a:ea typeface="+mn-ea"/>
                <a:cs typeface="+mn-cs"/>
              </a:defRPr>
            </a:lvl1pPr>
          </a:lstStyle>
          <a:p>
            <a:pPr>
              <a:defRPr/>
            </a:pPr>
            <a:endParaRPr lang="en-US"/>
          </a:p>
        </p:txBody>
      </p:sp>
      <p:sp>
        <p:nvSpPr>
          <p:cNvPr id="6" name="Slide Number Placeholder 5">
            <a:extLst>
              <a:ext uri="{FF2B5EF4-FFF2-40B4-BE49-F238E27FC236}">
                <a16:creationId xmlns:a16="http://schemas.microsoft.com/office/drawing/2014/main" id="{2963D20D-BF93-7B4A-A07C-FB6F02A5385D}"/>
              </a:ext>
            </a:extLst>
          </p:cNvPr>
          <p:cNvSpPr>
            <a:spLocks noGrp="1"/>
          </p:cNvSpPr>
          <p:nvPr>
            <p:ph type="sldNum" sz="quarter" idx="4"/>
          </p:nvPr>
        </p:nvSpPr>
        <p:spPr>
          <a:xfrm>
            <a:off x="6553200"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eaLnBrk="1" hangingPunct="1">
              <a:defRPr sz="1200">
                <a:solidFill>
                  <a:srgbClr val="898989"/>
                </a:solidFill>
              </a:defRPr>
            </a:lvl1pPr>
          </a:lstStyle>
          <a:p>
            <a:fld id="{31B2E9A5-2861-9340-AF74-C5372DDF6A6D}" type="slidenum">
              <a:rPr lang="en-US" altLang="en-US"/>
              <a:pPr/>
              <a:t>‹#›</a:t>
            </a:fld>
            <a:endParaRPr lang="en-US" altLang="en-US"/>
          </a:p>
        </p:txBody>
      </p:sp>
    </p:spTree>
    <p:extLst>
      <p:ext uri="{BB962C8B-B14F-4D97-AF65-F5344CB8AC3E}">
        <p14:creationId xmlns:p14="http://schemas.microsoft.com/office/powerpoint/2010/main" val="1532656347"/>
      </p:ext>
    </p:extLst>
  </p:cSld>
  <p:clrMap bg1="lt1" tx1="dk1" bg2="lt2" tx2="dk2" accent1="accent1" accent2="accent2" accent3="accent3" accent4="accent4" accent5="accent5" accent6="accent6" hlink="hlink" folHlink="folHlink"/>
  <p:sldLayoutIdLst>
    <p:sldLayoutId id="2147488607" r:id="rId1"/>
    <p:sldLayoutId id="2147488608" r:id="rId2"/>
    <p:sldLayoutId id="2147488609" r:id="rId3"/>
    <p:sldLayoutId id="2147488610" r:id="rId4"/>
    <p:sldLayoutId id="2147488611" r:id="rId5"/>
    <p:sldLayoutId id="2147488612" r:id="rId6"/>
    <p:sldLayoutId id="2147488613" r:id="rId7"/>
    <p:sldLayoutId id="2147488614" r:id="rId8"/>
    <p:sldLayoutId id="2147488615" r:id="rId9"/>
    <p:sldLayoutId id="2147488616" r:id="rId10"/>
    <p:sldLayoutId id="2147488617" r:id="rId11"/>
  </p:sldLayoutIdLst>
  <p:txStyles>
    <p:titleStyle>
      <a:lvl1pPr algn="ctr" defTabSz="457200" rtl="0" eaLnBrk="0" fontAlgn="base" hangingPunct="0">
        <a:spcBef>
          <a:spcPct val="0"/>
        </a:spcBef>
        <a:spcAft>
          <a:spcPct val="0"/>
        </a:spcAft>
        <a:defRPr sz="4400" kern="1200">
          <a:solidFill>
            <a:schemeClr val="tx1"/>
          </a:solidFill>
          <a:latin typeface="+mj-lt"/>
          <a:ea typeface="MS PGothic" pitchFamily="34" charset="-128"/>
          <a:cs typeface="MS PGothic" charset="0"/>
        </a:defRPr>
      </a:lvl1pPr>
      <a:lvl2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2pPr>
      <a:lvl3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3pPr>
      <a:lvl4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4pPr>
      <a:lvl5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5pPr>
      <a:lvl6pPr marL="457200" algn="ctr" defTabSz="457200" rtl="0" fontAlgn="base">
        <a:spcBef>
          <a:spcPct val="0"/>
        </a:spcBef>
        <a:spcAft>
          <a:spcPct val="0"/>
        </a:spcAft>
        <a:defRPr sz="4400">
          <a:solidFill>
            <a:schemeClr val="tx1"/>
          </a:solidFill>
          <a:latin typeface="Calibri" pitchFamily="34" charset="0"/>
          <a:ea typeface="MS PGothic" pitchFamily="34" charset="-128"/>
        </a:defRPr>
      </a:lvl6pPr>
      <a:lvl7pPr marL="914400" algn="ctr" defTabSz="457200" rtl="0" fontAlgn="base">
        <a:spcBef>
          <a:spcPct val="0"/>
        </a:spcBef>
        <a:spcAft>
          <a:spcPct val="0"/>
        </a:spcAft>
        <a:defRPr sz="4400">
          <a:solidFill>
            <a:schemeClr val="tx1"/>
          </a:solidFill>
          <a:latin typeface="Calibri" pitchFamily="34" charset="0"/>
          <a:ea typeface="MS PGothic" pitchFamily="34" charset="-128"/>
        </a:defRPr>
      </a:lvl7pPr>
      <a:lvl8pPr marL="1371600" algn="ctr" defTabSz="457200" rtl="0" fontAlgn="base">
        <a:spcBef>
          <a:spcPct val="0"/>
        </a:spcBef>
        <a:spcAft>
          <a:spcPct val="0"/>
        </a:spcAft>
        <a:defRPr sz="4400">
          <a:solidFill>
            <a:schemeClr val="tx1"/>
          </a:solidFill>
          <a:latin typeface="Calibri" pitchFamily="34" charset="0"/>
          <a:ea typeface="MS PGothic" pitchFamily="34" charset="-128"/>
        </a:defRPr>
      </a:lvl8pPr>
      <a:lvl9pPr marL="1828800" algn="ctr" defTabSz="457200" rtl="0" fontAlgn="base">
        <a:spcBef>
          <a:spcPct val="0"/>
        </a:spcBef>
        <a:spcAft>
          <a:spcPct val="0"/>
        </a:spcAft>
        <a:defRPr sz="4400">
          <a:solidFill>
            <a:schemeClr val="tx1"/>
          </a:solidFill>
          <a:latin typeface="Calibri" pitchFamily="34" charset="0"/>
          <a:ea typeface="MS PGothic" pitchFamily="34" charset="-128"/>
        </a:defRPr>
      </a:lvl9pPr>
    </p:titleStyle>
    <p:bodyStyle>
      <a:lvl1pPr marL="342900" indent="-342900" algn="l" defTabSz="457200" rtl="0" eaLnBrk="0" fontAlgn="base" hangingPunct="0">
        <a:spcBef>
          <a:spcPct val="20000"/>
        </a:spcBef>
        <a:spcAft>
          <a:spcPct val="0"/>
        </a:spcAft>
        <a:buFont typeface="Arial" panose="020B0604020202020204" pitchFamily="34" charset="0"/>
        <a:buChar char="•"/>
        <a:defRPr sz="3200" kern="1200">
          <a:solidFill>
            <a:schemeClr val="tx1"/>
          </a:solidFill>
          <a:latin typeface="+mn-lt"/>
          <a:ea typeface="MS PGothic" pitchFamily="34" charset="-128"/>
          <a:cs typeface="MS PGothic" charset="0"/>
        </a:defRPr>
      </a:lvl1pPr>
      <a:lvl2pPr marL="742950" indent="-285750" algn="l" defTabSz="457200" rtl="0" eaLnBrk="0" fontAlgn="base" hangingPunct="0">
        <a:spcBef>
          <a:spcPct val="20000"/>
        </a:spcBef>
        <a:spcAft>
          <a:spcPct val="0"/>
        </a:spcAft>
        <a:buFont typeface="Arial" panose="020B0604020202020204" pitchFamily="34" charset="0"/>
        <a:buChar char="–"/>
        <a:defRPr sz="2800" kern="1200">
          <a:solidFill>
            <a:schemeClr val="tx1"/>
          </a:solidFill>
          <a:latin typeface="+mn-lt"/>
          <a:ea typeface="MS PGothic" pitchFamily="34" charset="-128"/>
          <a:cs typeface="MS PGothic" charset="0"/>
        </a:defRPr>
      </a:lvl2pPr>
      <a:lvl3pPr marL="1143000" indent="-228600" algn="l" defTabSz="457200" rtl="0" eaLnBrk="0" fontAlgn="base" hangingPunct="0">
        <a:spcBef>
          <a:spcPct val="20000"/>
        </a:spcBef>
        <a:spcAft>
          <a:spcPct val="0"/>
        </a:spcAft>
        <a:buFont typeface="Arial" panose="020B0604020202020204" pitchFamily="34" charset="0"/>
        <a:buChar char="•"/>
        <a:defRPr sz="2400" kern="1200">
          <a:solidFill>
            <a:schemeClr val="tx1"/>
          </a:solidFill>
          <a:latin typeface="+mn-lt"/>
          <a:ea typeface="MS PGothic" pitchFamily="34" charset="-128"/>
          <a:cs typeface="MS PGothic" charset="0"/>
        </a:defRPr>
      </a:lvl3pPr>
      <a:lvl4pPr marL="1600200" indent="-228600" algn="l" defTabSz="457200" rtl="0" eaLnBrk="0" fontAlgn="base" hangingPunct="0">
        <a:spcBef>
          <a:spcPct val="20000"/>
        </a:spcBef>
        <a:spcAft>
          <a:spcPct val="0"/>
        </a:spcAft>
        <a:buFont typeface="Arial" panose="020B0604020202020204" pitchFamily="34" charset="0"/>
        <a:buChar char="–"/>
        <a:defRPr sz="2000" kern="1200">
          <a:solidFill>
            <a:schemeClr val="tx1"/>
          </a:solidFill>
          <a:latin typeface="+mn-lt"/>
          <a:ea typeface="MS PGothic" pitchFamily="34" charset="-128"/>
          <a:cs typeface="MS PGothic" charset="0"/>
        </a:defRPr>
      </a:lvl4pPr>
      <a:lvl5pPr marL="2057400" indent="-228600" algn="l" defTabSz="457200" rtl="0" eaLnBrk="0" fontAlgn="base" hangingPunct="0">
        <a:spcBef>
          <a:spcPct val="20000"/>
        </a:spcBef>
        <a:spcAft>
          <a:spcPct val="0"/>
        </a:spcAft>
        <a:buFont typeface="Arial" panose="020B0604020202020204" pitchFamily="34" charset="0"/>
        <a:buChar char="»"/>
        <a:defRPr sz="2000" kern="1200">
          <a:solidFill>
            <a:schemeClr val="tx1"/>
          </a:solidFill>
          <a:latin typeface="+mn-lt"/>
          <a:ea typeface="MS PGothic" pitchFamily="34" charset="-128"/>
          <a:cs typeface="MS PGothic" charset="0"/>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0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074" name="Rectangle 2"/>
          <p:cNvSpPr>
            <a:spLocks noGrp="1" noChangeArrowheads="1"/>
          </p:cNvSpPr>
          <p:nvPr>
            <p:ph type="dt" sz="half" idx="2"/>
          </p:nvPr>
        </p:nvSpPr>
        <p:spPr bwMode="auto">
          <a:xfrm>
            <a:off x="457200" y="6251575"/>
            <a:ext cx="2133600" cy="476250"/>
          </a:xfrm>
          <a:prstGeom prst="rect">
            <a:avLst/>
          </a:prstGeom>
          <a:noFill/>
          <a:ln w="9525">
            <a:noFill/>
            <a:miter lim="800000"/>
            <a:headEnd/>
            <a:tailEnd/>
          </a:ln>
          <a:effectLst/>
        </p:spPr>
        <p:txBody>
          <a:bodyPr vert="horz" wrap="square" lIns="91435" tIns="45718" rIns="91435" bIns="45718" numCol="1" anchor="b" anchorCtr="0" compatLnSpc="1">
            <a:prstTxWarp prst="textNoShape">
              <a:avLst/>
            </a:prstTxWarp>
          </a:bodyPr>
          <a:lstStyle>
            <a:lvl1pPr eaLnBrk="1" hangingPunct="1">
              <a:defRPr sz="1200">
                <a:ea typeface="ＭＳ Ｐゴシック" charset="-128"/>
                <a:cs typeface="ＭＳ Ｐゴシック" charset="-128"/>
              </a:defRPr>
            </a:lvl1pPr>
          </a:lstStyle>
          <a:p>
            <a:pPr>
              <a:defRPr/>
            </a:pPr>
            <a:endParaRPr lang="en-US"/>
          </a:p>
        </p:txBody>
      </p:sp>
      <p:sp>
        <p:nvSpPr>
          <p:cNvPr id="3075" name="Rectangle 3"/>
          <p:cNvSpPr>
            <a:spLocks noGrp="1" noChangeArrowheads="1"/>
          </p:cNvSpPr>
          <p:nvPr>
            <p:ph type="sldNum" sz="quarter" idx="4"/>
          </p:nvPr>
        </p:nvSpPr>
        <p:spPr bwMode="auto">
          <a:xfrm>
            <a:off x="6553200" y="6248401"/>
            <a:ext cx="2133600" cy="476250"/>
          </a:xfrm>
          <a:prstGeom prst="rect">
            <a:avLst/>
          </a:prstGeom>
          <a:noFill/>
          <a:ln w="9525">
            <a:noFill/>
            <a:miter lim="800000"/>
            <a:headEnd/>
            <a:tailEnd/>
          </a:ln>
          <a:effectLst/>
        </p:spPr>
        <p:txBody>
          <a:bodyPr vert="horz" wrap="square" lIns="91435" tIns="45718" rIns="91435" bIns="45718" numCol="1" anchor="b" anchorCtr="0" compatLnSpc="1">
            <a:prstTxWarp prst="textNoShape">
              <a:avLst/>
            </a:prstTxWarp>
          </a:bodyPr>
          <a:lstStyle>
            <a:lvl1pPr algn="r" eaLnBrk="1" hangingPunct="1">
              <a:defRPr sz="1200"/>
            </a:lvl1pPr>
          </a:lstStyle>
          <a:p>
            <a:fld id="{E298D5E9-7021-BD46-94F8-8A53CA04E4B1}" type="slidenum">
              <a:rPr lang="en-US"/>
              <a:pPr/>
              <a:t>‹#›</a:t>
            </a:fld>
            <a:endParaRPr lang="en-US"/>
          </a:p>
        </p:txBody>
      </p:sp>
      <p:grpSp>
        <p:nvGrpSpPr>
          <p:cNvPr id="142340" name="Group 4"/>
          <p:cNvGrpSpPr>
            <a:grpSpLocks/>
          </p:cNvGrpSpPr>
          <p:nvPr/>
        </p:nvGrpSpPr>
        <p:grpSpPr bwMode="auto">
          <a:xfrm>
            <a:off x="1" y="1"/>
            <a:ext cx="9140825" cy="6850063"/>
            <a:chOff x="0" y="0"/>
            <a:chExt cx="5758" cy="4315"/>
          </a:xfrm>
        </p:grpSpPr>
        <p:grpSp>
          <p:nvGrpSpPr>
            <p:cNvPr id="142344" name="Group 5"/>
            <p:cNvGrpSpPr>
              <a:grpSpLocks/>
            </p:cNvGrpSpPr>
            <p:nvPr userDrawn="1"/>
          </p:nvGrpSpPr>
          <p:grpSpPr bwMode="auto">
            <a:xfrm>
              <a:off x="1728" y="2230"/>
              <a:ext cx="4027" cy="2085"/>
              <a:chOff x="1728" y="2230"/>
              <a:chExt cx="4027" cy="2085"/>
            </a:xfrm>
          </p:grpSpPr>
          <p:sp>
            <p:nvSpPr>
              <p:cNvPr id="3078" name="Freeform 6"/>
              <p:cNvSpPr>
                <a:spLocks/>
              </p:cNvSpPr>
              <p:nvPr/>
            </p:nvSpPr>
            <p:spPr bwMode="hidden">
              <a:xfrm>
                <a:off x="1728" y="2644"/>
                <a:ext cx="2882" cy="1671"/>
              </a:xfrm>
              <a:custGeom>
                <a:avLst/>
                <a:gdLst/>
                <a:ahLst/>
                <a:cxnLst>
                  <a:cxn ang="0">
                    <a:pos x="2740" y="528"/>
                  </a:cxn>
                  <a:cxn ang="0">
                    <a:pos x="2632" y="484"/>
                  </a:cxn>
                  <a:cxn ang="0">
                    <a:pos x="2480" y="424"/>
                  </a:cxn>
                  <a:cxn ang="0">
                    <a:pos x="2203" y="343"/>
                  </a:cxn>
                  <a:cxn ang="0">
                    <a:pos x="1970" y="277"/>
                  </a:cxn>
                  <a:cxn ang="0">
                    <a:pos x="1807" y="212"/>
                  </a:cxn>
                  <a:cxn ang="0">
                    <a:pos x="1693" y="152"/>
                  </a:cxn>
                  <a:cxn ang="0">
                    <a:pos x="1628" y="103"/>
                  </a:cxn>
                  <a:cxn ang="0">
                    <a:pos x="1590" y="60"/>
                  </a:cxn>
                  <a:cxn ang="0">
                    <a:pos x="1579" y="27"/>
                  </a:cxn>
                  <a:cxn ang="0">
                    <a:pos x="1585" y="0"/>
                  </a:cxn>
                  <a:cxn ang="0">
                    <a:pos x="1557" y="49"/>
                  </a:cxn>
                  <a:cxn ang="0">
                    <a:pos x="1568" y="98"/>
                  </a:cxn>
                  <a:cxn ang="0">
                    <a:pos x="1617" y="141"/>
                  </a:cxn>
                  <a:cxn ang="0">
                    <a:pos x="1688" y="185"/>
                  </a:cxn>
                  <a:cxn ang="0">
                    <a:pos x="1791" y="228"/>
                  </a:cxn>
                  <a:cxn ang="0">
                    <a:pos x="2040" y="310"/>
                  </a:cxn>
                  <a:cxn ang="0">
                    <a:pos x="2285" y="381"/>
                  </a:cxn>
                  <a:cxn ang="0">
                    <a:pos x="2464" y="435"/>
                  </a:cxn>
                  <a:cxn ang="0">
                    <a:pos x="2605" y="484"/>
                  </a:cxn>
                  <a:cxn ang="0">
                    <a:pos x="2708" y="528"/>
                  </a:cxn>
                  <a:cxn ang="0">
                    <a:pos x="2768" y="560"/>
                  </a:cxn>
                  <a:cxn ang="0">
                    <a:pos x="2795" y="593"/>
                  </a:cxn>
                  <a:cxn ang="0">
                    <a:pos x="2795" y="642"/>
                  </a:cxn>
                  <a:cxn ang="0">
                    <a:pos x="2762" y="691"/>
                  </a:cxn>
                  <a:cxn ang="0">
                    <a:pos x="2692" y="735"/>
                  </a:cxn>
                  <a:cxn ang="0">
                    <a:pos x="2589" y="778"/>
                  </a:cxn>
                  <a:cxn ang="0">
                    <a:pos x="2458" y="822"/>
                  </a:cxn>
                  <a:cxn ang="0">
                    <a:pos x="2301" y="865"/>
                  </a:cxn>
                  <a:cxn ang="0">
                    <a:pos x="2030" y="930"/>
                  </a:cxn>
                  <a:cxn ang="0">
                    <a:pos x="1606" y="1034"/>
                  </a:cxn>
                  <a:cxn ang="0">
                    <a:pos x="1145" y="1164"/>
                  </a:cxn>
                  <a:cxn ang="0">
                    <a:pos x="673" y="1328"/>
                  </a:cxn>
                  <a:cxn ang="0">
                    <a:pos x="217" y="1545"/>
                  </a:cxn>
                  <a:cxn ang="0">
                    <a:pos x="353" y="1671"/>
                  </a:cxn>
                  <a:cxn ang="0">
                    <a:pos x="754" y="1469"/>
                  </a:cxn>
                  <a:cxn ang="0">
                    <a:pos x="1145" y="1311"/>
                  </a:cxn>
                  <a:cxn ang="0">
                    <a:pos x="1519" y="1186"/>
                  </a:cxn>
                  <a:cxn ang="0">
                    <a:pos x="1861" y="1083"/>
                  </a:cxn>
                  <a:cxn ang="0">
                    <a:pos x="2165" y="1007"/>
                  </a:cxn>
                  <a:cxn ang="0">
                    <a:pos x="2426" y="947"/>
                  </a:cxn>
                  <a:cxn ang="0">
                    <a:pos x="2626" y="892"/>
                  </a:cxn>
                  <a:cxn ang="0">
                    <a:pos x="2762" y="838"/>
                  </a:cxn>
                  <a:cxn ang="0">
                    <a:pos x="2827" y="794"/>
                  </a:cxn>
                  <a:cxn ang="0">
                    <a:pos x="2865" y="745"/>
                  </a:cxn>
                  <a:cxn ang="0">
                    <a:pos x="2882" y="702"/>
                  </a:cxn>
                  <a:cxn ang="0">
                    <a:pos x="2854" y="620"/>
                  </a:cxn>
                  <a:cxn ang="0">
                    <a:pos x="2800" y="560"/>
                  </a:cxn>
                  <a:cxn ang="0">
                    <a:pos x="2773" y="544"/>
                  </a:cxn>
                </a:cxnLst>
                <a:rect l="0" t="0" r="r" b="b"/>
                <a:pathLst>
                  <a:path w="2882" h="1671">
                    <a:moveTo>
                      <a:pt x="2773" y="544"/>
                    </a:moveTo>
                    <a:lnTo>
                      <a:pt x="2740" y="528"/>
                    </a:lnTo>
                    <a:lnTo>
                      <a:pt x="2692" y="506"/>
                    </a:lnTo>
                    <a:lnTo>
                      <a:pt x="2632" y="484"/>
                    </a:lnTo>
                    <a:lnTo>
                      <a:pt x="2561" y="457"/>
                    </a:lnTo>
                    <a:lnTo>
                      <a:pt x="2480" y="424"/>
                    </a:lnTo>
                    <a:lnTo>
                      <a:pt x="2388" y="397"/>
                    </a:lnTo>
                    <a:lnTo>
                      <a:pt x="2203" y="343"/>
                    </a:lnTo>
                    <a:lnTo>
                      <a:pt x="2078" y="310"/>
                    </a:lnTo>
                    <a:lnTo>
                      <a:pt x="1970" y="277"/>
                    </a:lnTo>
                    <a:lnTo>
                      <a:pt x="1878" y="245"/>
                    </a:lnTo>
                    <a:lnTo>
                      <a:pt x="1807" y="212"/>
                    </a:lnTo>
                    <a:lnTo>
                      <a:pt x="1742" y="179"/>
                    </a:lnTo>
                    <a:lnTo>
                      <a:pt x="1693" y="152"/>
                    </a:lnTo>
                    <a:lnTo>
                      <a:pt x="1655" y="125"/>
                    </a:lnTo>
                    <a:lnTo>
                      <a:pt x="1628" y="103"/>
                    </a:lnTo>
                    <a:lnTo>
                      <a:pt x="1606" y="81"/>
                    </a:lnTo>
                    <a:lnTo>
                      <a:pt x="1590" y="60"/>
                    </a:lnTo>
                    <a:lnTo>
                      <a:pt x="1585" y="43"/>
                    </a:lnTo>
                    <a:lnTo>
                      <a:pt x="1579" y="27"/>
                    </a:lnTo>
                    <a:lnTo>
                      <a:pt x="1585" y="5"/>
                    </a:lnTo>
                    <a:lnTo>
                      <a:pt x="1585" y="0"/>
                    </a:lnTo>
                    <a:lnTo>
                      <a:pt x="1568" y="27"/>
                    </a:lnTo>
                    <a:lnTo>
                      <a:pt x="1557" y="49"/>
                    </a:lnTo>
                    <a:lnTo>
                      <a:pt x="1557" y="76"/>
                    </a:lnTo>
                    <a:lnTo>
                      <a:pt x="1568" y="98"/>
                    </a:lnTo>
                    <a:lnTo>
                      <a:pt x="1590" y="120"/>
                    </a:lnTo>
                    <a:lnTo>
                      <a:pt x="1617" y="141"/>
                    </a:lnTo>
                    <a:lnTo>
                      <a:pt x="1650" y="163"/>
                    </a:lnTo>
                    <a:lnTo>
                      <a:pt x="1688" y="185"/>
                    </a:lnTo>
                    <a:lnTo>
                      <a:pt x="1737" y="207"/>
                    </a:lnTo>
                    <a:lnTo>
                      <a:pt x="1791" y="228"/>
                    </a:lnTo>
                    <a:lnTo>
                      <a:pt x="1905" y="267"/>
                    </a:lnTo>
                    <a:lnTo>
                      <a:pt x="2040" y="310"/>
                    </a:lnTo>
                    <a:lnTo>
                      <a:pt x="2182" y="348"/>
                    </a:lnTo>
                    <a:lnTo>
                      <a:pt x="2285" y="381"/>
                    </a:lnTo>
                    <a:lnTo>
                      <a:pt x="2382" y="408"/>
                    </a:lnTo>
                    <a:lnTo>
                      <a:pt x="2464" y="435"/>
                    </a:lnTo>
                    <a:lnTo>
                      <a:pt x="2540" y="462"/>
                    </a:lnTo>
                    <a:lnTo>
                      <a:pt x="2605" y="484"/>
                    </a:lnTo>
                    <a:lnTo>
                      <a:pt x="2659" y="506"/>
                    </a:lnTo>
                    <a:lnTo>
                      <a:pt x="2708" y="528"/>
                    </a:lnTo>
                    <a:lnTo>
                      <a:pt x="2740" y="544"/>
                    </a:lnTo>
                    <a:lnTo>
                      <a:pt x="2768" y="560"/>
                    </a:lnTo>
                    <a:lnTo>
                      <a:pt x="2784" y="577"/>
                    </a:lnTo>
                    <a:lnTo>
                      <a:pt x="2795" y="593"/>
                    </a:lnTo>
                    <a:lnTo>
                      <a:pt x="2800" y="615"/>
                    </a:lnTo>
                    <a:lnTo>
                      <a:pt x="2795" y="642"/>
                    </a:lnTo>
                    <a:lnTo>
                      <a:pt x="2784" y="664"/>
                    </a:lnTo>
                    <a:lnTo>
                      <a:pt x="2762" y="691"/>
                    </a:lnTo>
                    <a:lnTo>
                      <a:pt x="2730" y="713"/>
                    </a:lnTo>
                    <a:lnTo>
                      <a:pt x="2692" y="735"/>
                    </a:lnTo>
                    <a:lnTo>
                      <a:pt x="2643" y="756"/>
                    </a:lnTo>
                    <a:lnTo>
                      <a:pt x="2589" y="778"/>
                    </a:lnTo>
                    <a:lnTo>
                      <a:pt x="2529" y="800"/>
                    </a:lnTo>
                    <a:lnTo>
                      <a:pt x="2458" y="822"/>
                    </a:lnTo>
                    <a:lnTo>
                      <a:pt x="2382" y="843"/>
                    </a:lnTo>
                    <a:lnTo>
                      <a:pt x="2301" y="865"/>
                    </a:lnTo>
                    <a:lnTo>
                      <a:pt x="2214" y="887"/>
                    </a:lnTo>
                    <a:lnTo>
                      <a:pt x="2030" y="930"/>
                    </a:lnTo>
                    <a:lnTo>
                      <a:pt x="1823" y="979"/>
                    </a:lnTo>
                    <a:lnTo>
                      <a:pt x="1606" y="1034"/>
                    </a:lnTo>
                    <a:lnTo>
                      <a:pt x="1378" y="1094"/>
                    </a:lnTo>
                    <a:lnTo>
                      <a:pt x="1145" y="1164"/>
                    </a:lnTo>
                    <a:lnTo>
                      <a:pt x="912" y="1241"/>
                    </a:lnTo>
                    <a:lnTo>
                      <a:pt x="673" y="1328"/>
                    </a:lnTo>
                    <a:lnTo>
                      <a:pt x="440" y="1431"/>
                    </a:lnTo>
                    <a:lnTo>
                      <a:pt x="217" y="1545"/>
                    </a:lnTo>
                    <a:lnTo>
                      <a:pt x="0" y="1671"/>
                    </a:lnTo>
                    <a:lnTo>
                      <a:pt x="353" y="1671"/>
                    </a:lnTo>
                    <a:lnTo>
                      <a:pt x="554" y="1567"/>
                    </a:lnTo>
                    <a:lnTo>
                      <a:pt x="754" y="1469"/>
                    </a:lnTo>
                    <a:lnTo>
                      <a:pt x="955" y="1388"/>
                    </a:lnTo>
                    <a:lnTo>
                      <a:pt x="1145" y="1311"/>
                    </a:lnTo>
                    <a:lnTo>
                      <a:pt x="1335" y="1241"/>
                    </a:lnTo>
                    <a:lnTo>
                      <a:pt x="1519" y="1186"/>
                    </a:lnTo>
                    <a:lnTo>
                      <a:pt x="1693" y="1132"/>
                    </a:lnTo>
                    <a:lnTo>
                      <a:pt x="1861" y="1083"/>
                    </a:lnTo>
                    <a:lnTo>
                      <a:pt x="2019" y="1045"/>
                    </a:lnTo>
                    <a:lnTo>
                      <a:pt x="2165" y="1007"/>
                    </a:lnTo>
                    <a:lnTo>
                      <a:pt x="2301" y="974"/>
                    </a:lnTo>
                    <a:lnTo>
                      <a:pt x="2426" y="947"/>
                    </a:lnTo>
                    <a:lnTo>
                      <a:pt x="2534" y="914"/>
                    </a:lnTo>
                    <a:lnTo>
                      <a:pt x="2626" y="892"/>
                    </a:lnTo>
                    <a:lnTo>
                      <a:pt x="2702" y="865"/>
                    </a:lnTo>
                    <a:lnTo>
                      <a:pt x="2762" y="838"/>
                    </a:lnTo>
                    <a:lnTo>
                      <a:pt x="2800" y="816"/>
                    </a:lnTo>
                    <a:lnTo>
                      <a:pt x="2827" y="794"/>
                    </a:lnTo>
                    <a:lnTo>
                      <a:pt x="2849" y="767"/>
                    </a:lnTo>
                    <a:lnTo>
                      <a:pt x="2865" y="745"/>
                    </a:lnTo>
                    <a:lnTo>
                      <a:pt x="2876" y="724"/>
                    </a:lnTo>
                    <a:lnTo>
                      <a:pt x="2882" y="702"/>
                    </a:lnTo>
                    <a:lnTo>
                      <a:pt x="2876" y="658"/>
                    </a:lnTo>
                    <a:lnTo>
                      <a:pt x="2854" y="620"/>
                    </a:lnTo>
                    <a:lnTo>
                      <a:pt x="2833" y="588"/>
                    </a:lnTo>
                    <a:lnTo>
                      <a:pt x="2800" y="560"/>
                    </a:lnTo>
                    <a:lnTo>
                      <a:pt x="2773" y="544"/>
                    </a:lnTo>
                    <a:lnTo>
                      <a:pt x="2773" y="544"/>
                    </a:lnTo>
                    <a:close/>
                  </a:path>
                </a:pathLst>
              </a:custGeom>
              <a:gradFill rotWithShape="0">
                <a:gsLst>
                  <a:gs pos="0">
                    <a:schemeClr val="bg1"/>
                  </a:gs>
                  <a:gs pos="100000">
                    <a:schemeClr val="bg1">
                      <a:gamma/>
                      <a:shade val="90980"/>
                      <a:invGamma/>
                    </a:schemeClr>
                  </a:gs>
                </a:gsLst>
                <a:lin ang="0" scaled="1"/>
              </a:gradFill>
              <a:ln w="9525">
                <a:noFill/>
                <a:round/>
                <a:headEnd/>
                <a:tailEnd/>
              </a:ln>
            </p:spPr>
            <p:txBody>
              <a:bodyPr/>
              <a:lstStyle/>
              <a:p>
                <a:pPr>
                  <a:defRPr/>
                </a:pPr>
                <a:endParaRPr lang="en-US">
                  <a:ea typeface="ＭＳ Ｐゴシック" charset="-128"/>
                  <a:cs typeface="ＭＳ Ｐゴシック" charset="-128"/>
                </a:endParaRPr>
              </a:p>
            </p:txBody>
          </p:sp>
          <p:sp>
            <p:nvSpPr>
              <p:cNvPr id="3079" name="Freeform 7"/>
              <p:cNvSpPr>
                <a:spLocks/>
              </p:cNvSpPr>
              <p:nvPr/>
            </p:nvSpPr>
            <p:spPr bwMode="hidden">
              <a:xfrm>
                <a:off x="4170" y="2671"/>
                <a:ext cx="1259" cy="811"/>
              </a:xfrm>
              <a:custGeom>
                <a:avLst/>
                <a:gdLst/>
                <a:ahLst/>
                <a:cxnLst>
                  <a:cxn ang="0">
                    <a:pos x="1259" y="615"/>
                  </a:cxn>
                  <a:cxn ang="0">
                    <a:pos x="1248" y="588"/>
                  </a:cxn>
                  <a:cxn ang="0">
                    <a:pos x="1237" y="566"/>
                  </a:cxn>
                  <a:cxn ang="0">
                    <a:pos x="1216" y="539"/>
                  </a:cxn>
                  <a:cxn ang="0">
                    <a:pos x="1188" y="517"/>
                  </a:cxn>
                  <a:cxn ang="0">
                    <a:pos x="1123" y="479"/>
                  </a:cxn>
                  <a:cxn ang="0">
                    <a:pos x="1042" y="441"/>
                  </a:cxn>
                  <a:cxn ang="0">
                    <a:pos x="944" y="408"/>
                  </a:cxn>
                  <a:cxn ang="0">
                    <a:pos x="841" y="381"/>
                  </a:cxn>
                  <a:cxn ang="0">
                    <a:pos x="727" y="348"/>
                  </a:cxn>
                  <a:cxn ang="0">
                    <a:pos x="613" y="321"/>
                  </a:cxn>
                  <a:cxn ang="0">
                    <a:pos x="499" y="294"/>
                  </a:cxn>
                  <a:cxn ang="0">
                    <a:pos x="391" y="261"/>
                  </a:cxn>
                  <a:cxn ang="0">
                    <a:pos x="288" y="229"/>
                  </a:cxn>
                  <a:cxn ang="0">
                    <a:pos x="195" y="196"/>
                  </a:cxn>
                  <a:cxn ang="0">
                    <a:pos x="119" y="152"/>
                  </a:cxn>
                  <a:cxn ang="0">
                    <a:pos x="54" y="109"/>
                  </a:cxn>
                  <a:cxn ang="0">
                    <a:pos x="33" y="87"/>
                  </a:cxn>
                  <a:cxn ang="0">
                    <a:pos x="16" y="60"/>
                  </a:cxn>
                  <a:cxn ang="0">
                    <a:pos x="5" y="33"/>
                  </a:cxn>
                  <a:cxn ang="0">
                    <a:pos x="0" y="0"/>
                  </a:cxn>
                  <a:cxn ang="0">
                    <a:pos x="0" y="6"/>
                  </a:cxn>
                  <a:cxn ang="0">
                    <a:pos x="0" y="11"/>
                  </a:cxn>
                  <a:cxn ang="0">
                    <a:pos x="0" y="38"/>
                  </a:cxn>
                  <a:cxn ang="0">
                    <a:pos x="5" y="60"/>
                  </a:cxn>
                  <a:cxn ang="0">
                    <a:pos x="16" y="87"/>
                  </a:cxn>
                  <a:cxn ang="0">
                    <a:pos x="33" y="114"/>
                  </a:cxn>
                  <a:cxn ang="0">
                    <a:pos x="54" y="142"/>
                  </a:cxn>
                  <a:cxn ang="0">
                    <a:pos x="87" y="174"/>
                  </a:cxn>
                  <a:cxn ang="0">
                    <a:pos x="125" y="207"/>
                  </a:cxn>
                  <a:cxn ang="0">
                    <a:pos x="179" y="240"/>
                  </a:cxn>
                  <a:cxn ang="0">
                    <a:pos x="244" y="278"/>
                  </a:cxn>
                  <a:cxn ang="0">
                    <a:pos x="326" y="310"/>
                  </a:cxn>
                  <a:cxn ang="0">
                    <a:pos x="418" y="348"/>
                  </a:cxn>
                  <a:cxn ang="0">
                    <a:pos x="526" y="381"/>
                  </a:cxn>
                  <a:cxn ang="0">
                    <a:pos x="657" y="414"/>
                  </a:cxn>
                  <a:cxn ang="0">
                    <a:pos x="749" y="435"/>
                  </a:cxn>
                  <a:cxn ang="0">
                    <a:pos x="830" y="463"/>
                  </a:cxn>
                  <a:cxn ang="0">
                    <a:pos x="901" y="490"/>
                  </a:cxn>
                  <a:cxn ang="0">
                    <a:pos x="966" y="512"/>
                  </a:cxn>
                  <a:cxn ang="0">
                    <a:pos x="1015" y="539"/>
                  </a:cxn>
                  <a:cxn ang="0">
                    <a:pos x="1053" y="566"/>
                  </a:cxn>
                  <a:cxn ang="0">
                    <a:pos x="1080" y="593"/>
                  </a:cxn>
                  <a:cxn ang="0">
                    <a:pos x="1102" y="620"/>
                  </a:cxn>
                  <a:cxn ang="0">
                    <a:pos x="1112" y="648"/>
                  </a:cxn>
                  <a:cxn ang="0">
                    <a:pos x="1118" y="675"/>
                  </a:cxn>
                  <a:cxn ang="0">
                    <a:pos x="1112" y="697"/>
                  </a:cxn>
                  <a:cxn ang="0">
                    <a:pos x="1096" y="724"/>
                  </a:cxn>
                  <a:cxn ang="0">
                    <a:pos x="1080" y="746"/>
                  </a:cxn>
                  <a:cxn ang="0">
                    <a:pos x="1053" y="767"/>
                  </a:cxn>
                  <a:cxn ang="0">
                    <a:pos x="1015" y="789"/>
                  </a:cxn>
                  <a:cxn ang="0">
                    <a:pos x="977" y="811"/>
                  </a:cxn>
                  <a:cxn ang="0">
                    <a:pos x="1047" y="789"/>
                  </a:cxn>
                  <a:cxn ang="0">
                    <a:pos x="1107" y="767"/>
                  </a:cxn>
                  <a:cxn ang="0">
                    <a:pos x="1156" y="746"/>
                  </a:cxn>
                  <a:cxn ang="0">
                    <a:pos x="1199" y="724"/>
                  </a:cxn>
                  <a:cxn ang="0">
                    <a:pos x="1226" y="702"/>
                  </a:cxn>
                  <a:cxn ang="0">
                    <a:pos x="1248" y="675"/>
                  </a:cxn>
                  <a:cxn ang="0">
                    <a:pos x="1259" y="648"/>
                  </a:cxn>
                  <a:cxn ang="0">
                    <a:pos x="1259" y="615"/>
                  </a:cxn>
                  <a:cxn ang="0">
                    <a:pos x="1259" y="615"/>
                  </a:cxn>
                </a:cxnLst>
                <a:rect l="0" t="0" r="r" b="b"/>
                <a:pathLst>
                  <a:path w="1259" h="811">
                    <a:moveTo>
                      <a:pt x="1259" y="615"/>
                    </a:moveTo>
                    <a:lnTo>
                      <a:pt x="1248" y="588"/>
                    </a:lnTo>
                    <a:lnTo>
                      <a:pt x="1237" y="566"/>
                    </a:lnTo>
                    <a:lnTo>
                      <a:pt x="1216" y="539"/>
                    </a:lnTo>
                    <a:lnTo>
                      <a:pt x="1188" y="517"/>
                    </a:lnTo>
                    <a:lnTo>
                      <a:pt x="1123" y="479"/>
                    </a:lnTo>
                    <a:lnTo>
                      <a:pt x="1042" y="441"/>
                    </a:lnTo>
                    <a:lnTo>
                      <a:pt x="944" y="408"/>
                    </a:lnTo>
                    <a:lnTo>
                      <a:pt x="841" y="381"/>
                    </a:lnTo>
                    <a:lnTo>
                      <a:pt x="727" y="348"/>
                    </a:lnTo>
                    <a:lnTo>
                      <a:pt x="613" y="321"/>
                    </a:lnTo>
                    <a:lnTo>
                      <a:pt x="499" y="294"/>
                    </a:lnTo>
                    <a:lnTo>
                      <a:pt x="391" y="261"/>
                    </a:lnTo>
                    <a:lnTo>
                      <a:pt x="288" y="229"/>
                    </a:lnTo>
                    <a:lnTo>
                      <a:pt x="195" y="196"/>
                    </a:lnTo>
                    <a:lnTo>
                      <a:pt x="119" y="152"/>
                    </a:lnTo>
                    <a:lnTo>
                      <a:pt x="54" y="109"/>
                    </a:lnTo>
                    <a:lnTo>
                      <a:pt x="33" y="87"/>
                    </a:lnTo>
                    <a:lnTo>
                      <a:pt x="16" y="60"/>
                    </a:lnTo>
                    <a:lnTo>
                      <a:pt x="5" y="33"/>
                    </a:lnTo>
                    <a:lnTo>
                      <a:pt x="0" y="0"/>
                    </a:lnTo>
                    <a:lnTo>
                      <a:pt x="0" y="6"/>
                    </a:lnTo>
                    <a:lnTo>
                      <a:pt x="0" y="11"/>
                    </a:lnTo>
                    <a:lnTo>
                      <a:pt x="0" y="38"/>
                    </a:lnTo>
                    <a:lnTo>
                      <a:pt x="5" y="60"/>
                    </a:lnTo>
                    <a:lnTo>
                      <a:pt x="16" y="87"/>
                    </a:lnTo>
                    <a:lnTo>
                      <a:pt x="33" y="114"/>
                    </a:lnTo>
                    <a:lnTo>
                      <a:pt x="54" y="142"/>
                    </a:lnTo>
                    <a:lnTo>
                      <a:pt x="87" y="174"/>
                    </a:lnTo>
                    <a:lnTo>
                      <a:pt x="125" y="207"/>
                    </a:lnTo>
                    <a:lnTo>
                      <a:pt x="179" y="240"/>
                    </a:lnTo>
                    <a:lnTo>
                      <a:pt x="244" y="278"/>
                    </a:lnTo>
                    <a:lnTo>
                      <a:pt x="326" y="310"/>
                    </a:lnTo>
                    <a:lnTo>
                      <a:pt x="418" y="348"/>
                    </a:lnTo>
                    <a:lnTo>
                      <a:pt x="526" y="381"/>
                    </a:lnTo>
                    <a:lnTo>
                      <a:pt x="657" y="414"/>
                    </a:lnTo>
                    <a:lnTo>
                      <a:pt x="749" y="435"/>
                    </a:lnTo>
                    <a:lnTo>
                      <a:pt x="830" y="463"/>
                    </a:lnTo>
                    <a:lnTo>
                      <a:pt x="901" y="490"/>
                    </a:lnTo>
                    <a:lnTo>
                      <a:pt x="966" y="512"/>
                    </a:lnTo>
                    <a:lnTo>
                      <a:pt x="1015" y="539"/>
                    </a:lnTo>
                    <a:lnTo>
                      <a:pt x="1053" y="566"/>
                    </a:lnTo>
                    <a:lnTo>
                      <a:pt x="1080" y="593"/>
                    </a:lnTo>
                    <a:lnTo>
                      <a:pt x="1102" y="620"/>
                    </a:lnTo>
                    <a:lnTo>
                      <a:pt x="1112" y="648"/>
                    </a:lnTo>
                    <a:lnTo>
                      <a:pt x="1118" y="675"/>
                    </a:lnTo>
                    <a:lnTo>
                      <a:pt x="1112" y="697"/>
                    </a:lnTo>
                    <a:lnTo>
                      <a:pt x="1096" y="724"/>
                    </a:lnTo>
                    <a:lnTo>
                      <a:pt x="1080" y="746"/>
                    </a:lnTo>
                    <a:lnTo>
                      <a:pt x="1053" y="767"/>
                    </a:lnTo>
                    <a:lnTo>
                      <a:pt x="1015" y="789"/>
                    </a:lnTo>
                    <a:lnTo>
                      <a:pt x="977" y="811"/>
                    </a:lnTo>
                    <a:lnTo>
                      <a:pt x="1047" y="789"/>
                    </a:lnTo>
                    <a:lnTo>
                      <a:pt x="1107" y="767"/>
                    </a:lnTo>
                    <a:lnTo>
                      <a:pt x="1156" y="746"/>
                    </a:lnTo>
                    <a:lnTo>
                      <a:pt x="1199" y="724"/>
                    </a:lnTo>
                    <a:lnTo>
                      <a:pt x="1226" y="702"/>
                    </a:lnTo>
                    <a:lnTo>
                      <a:pt x="1248" y="675"/>
                    </a:lnTo>
                    <a:lnTo>
                      <a:pt x="1259" y="648"/>
                    </a:lnTo>
                    <a:lnTo>
                      <a:pt x="1259" y="615"/>
                    </a:lnTo>
                    <a:lnTo>
                      <a:pt x="1259" y="615"/>
                    </a:lnTo>
                    <a:close/>
                  </a:path>
                </a:pathLst>
              </a:custGeom>
              <a:gradFill rotWithShape="0">
                <a:gsLst>
                  <a:gs pos="0">
                    <a:schemeClr val="bg1"/>
                  </a:gs>
                  <a:gs pos="100000">
                    <a:schemeClr val="bg1">
                      <a:gamma/>
                      <a:shade val="90980"/>
                      <a:invGamma/>
                    </a:schemeClr>
                  </a:gs>
                </a:gsLst>
                <a:lin ang="2700000" scaled="1"/>
              </a:gradFill>
              <a:ln w="9525">
                <a:noFill/>
                <a:round/>
                <a:headEnd/>
                <a:tailEnd/>
              </a:ln>
            </p:spPr>
            <p:txBody>
              <a:bodyPr/>
              <a:lstStyle/>
              <a:p>
                <a:pPr>
                  <a:defRPr/>
                </a:pPr>
                <a:endParaRPr lang="en-US">
                  <a:ea typeface="ＭＳ Ｐゴシック" charset="-128"/>
                  <a:cs typeface="ＭＳ Ｐゴシック" charset="-128"/>
                </a:endParaRPr>
              </a:p>
            </p:txBody>
          </p:sp>
          <p:sp>
            <p:nvSpPr>
              <p:cNvPr id="3080" name="Freeform 8"/>
              <p:cNvSpPr>
                <a:spLocks/>
              </p:cNvSpPr>
              <p:nvPr/>
            </p:nvSpPr>
            <p:spPr bwMode="hidden">
              <a:xfrm>
                <a:off x="2900" y="3346"/>
                <a:ext cx="2849" cy="969"/>
              </a:xfrm>
              <a:custGeom>
                <a:avLst/>
                <a:gdLst/>
                <a:ahLst/>
                <a:cxnLst>
                  <a:cxn ang="0">
                    <a:pos x="92" y="958"/>
                  </a:cxn>
                  <a:cxn ang="0">
                    <a:pos x="0" y="969"/>
                  </a:cxn>
                  <a:cxn ang="0">
                    <a:pos x="391" y="969"/>
                  </a:cxn>
                  <a:cxn ang="0">
                    <a:pos x="434" y="947"/>
                  </a:cxn>
                  <a:cxn ang="0">
                    <a:pos x="483" y="914"/>
                  </a:cxn>
                  <a:cxn ang="0">
                    <a:pos x="554" y="876"/>
                  </a:cxn>
                  <a:cxn ang="0">
                    <a:pos x="635" y="838"/>
                  </a:cxn>
                  <a:cxn ang="0">
                    <a:pos x="727" y="794"/>
                  </a:cxn>
                  <a:cxn ang="0">
                    <a:pos x="836" y="745"/>
                  </a:cxn>
                  <a:cxn ang="0">
                    <a:pos x="961" y="696"/>
                  </a:cxn>
                  <a:cxn ang="0">
                    <a:pos x="1102" y="642"/>
                  </a:cxn>
                  <a:cxn ang="0">
                    <a:pos x="1259" y="582"/>
                  </a:cxn>
                  <a:cxn ang="0">
                    <a:pos x="1433" y="522"/>
                  </a:cxn>
                  <a:cxn ang="0">
                    <a:pos x="1623" y="462"/>
                  </a:cxn>
                  <a:cxn ang="0">
                    <a:pos x="1829" y="403"/>
                  </a:cxn>
                  <a:cxn ang="0">
                    <a:pos x="2057" y="343"/>
                  </a:cxn>
                  <a:cxn ang="0">
                    <a:pos x="2301" y="283"/>
                  </a:cxn>
                  <a:cxn ang="0">
                    <a:pos x="2567" y="223"/>
                  </a:cxn>
                  <a:cxn ang="0">
                    <a:pos x="2849" y="163"/>
                  </a:cxn>
                  <a:cxn ang="0">
                    <a:pos x="2849" y="0"/>
                  </a:cxn>
                  <a:cxn ang="0">
                    <a:pos x="2817" y="16"/>
                  </a:cxn>
                  <a:cxn ang="0">
                    <a:pos x="2773" y="33"/>
                  </a:cxn>
                  <a:cxn ang="0">
                    <a:pos x="2719" y="54"/>
                  </a:cxn>
                  <a:cxn ang="0">
                    <a:pos x="2648" y="76"/>
                  </a:cxn>
                  <a:cxn ang="0">
                    <a:pos x="2572" y="98"/>
                  </a:cxn>
                  <a:cxn ang="0">
                    <a:pos x="2491" y="120"/>
                  </a:cxn>
                  <a:cxn ang="0">
                    <a:pos x="2399" y="147"/>
                  </a:cxn>
                  <a:cxn ang="0">
                    <a:pos x="2301" y="169"/>
                  </a:cxn>
                  <a:cxn ang="0">
                    <a:pos x="2095" y="223"/>
                  </a:cxn>
                  <a:cxn ang="0">
                    <a:pos x="1889" y="277"/>
                  </a:cxn>
                  <a:cxn ang="0">
                    <a:pos x="1688" y="326"/>
                  </a:cxn>
                  <a:cxn ang="0">
                    <a:pos x="1590" y="354"/>
                  </a:cxn>
                  <a:cxn ang="0">
                    <a:pos x="1503" y="381"/>
                  </a:cxn>
                  <a:cxn ang="0">
                    <a:pos x="1107" y="506"/>
                  </a:cxn>
                  <a:cxn ang="0">
                    <a:pos x="912" y="577"/>
                  </a:cxn>
                  <a:cxn ang="0">
                    <a:pos x="727" y="647"/>
                  </a:cxn>
                  <a:cxn ang="0">
                    <a:pos x="548" y="718"/>
                  </a:cxn>
                  <a:cxn ang="0">
                    <a:pos x="380" y="794"/>
                  </a:cxn>
                  <a:cxn ang="0">
                    <a:pos x="228" y="876"/>
                  </a:cxn>
                  <a:cxn ang="0">
                    <a:pos x="92" y="958"/>
                  </a:cxn>
                  <a:cxn ang="0">
                    <a:pos x="92" y="958"/>
                  </a:cxn>
                </a:cxnLst>
                <a:rect l="0" t="0" r="r" b="b"/>
                <a:pathLst>
                  <a:path w="2849" h="969">
                    <a:moveTo>
                      <a:pt x="92" y="958"/>
                    </a:moveTo>
                    <a:lnTo>
                      <a:pt x="0" y="969"/>
                    </a:lnTo>
                    <a:lnTo>
                      <a:pt x="391" y="969"/>
                    </a:lnTo>
                    <a:lnTo>
                      <a:pt x="434" y="947"/>
                    </a:lnTo>
                    <a:lnTo>
                      <a:pt x="483" y="914"/>
                    </a:lnTo>
                    <a:lnTo>
                      <a:pt x="554" y="876"/>
                    </a:lnTo>
                    <a:lnTo>
                      <a:pt x="635" y="838"/>
                    </a:lnTo>
                    <a:lnTo>
                      <a:pt x="727" y="794"/>
                    </a:lnTo>
                    <a:lnTo>
                      <a:pt x="836" y="745"/>
                    </a:lnTo>
                    <a:lnTo>
                      <a:pt x="961" y="696"/>
                    </a:lnTo>
                    <a:lnTo>
                      <a:pt x="1102" y="642"/>
                    </a:lnTo>
                    <a:lnTo>
                      <a:pt x="1259" y="582"/>
                    </a:lnTo>
                    <a:lnTo>
                      <a:pt x="1433" y="522"/>
                    </a:lnTo>
                    <a:lnTo>
                      <a:pt x="1623" y="462"/>
                    </a:lnTo>
                    <a:lnTo>
                      <a:pt x="1829" y="403"/>
                    </a:lnTo>
                    <a:lnTo>
                      <a:pt x="2057" y="343"/>
                    </a:lnTo>
                    <a:lnTo>
                      <a:pt x="2301" y="283"/>
                    </a:lnTo>
                    <a:lnTo>
                      <a:pt x="2567" y="223"/>
                    </a:lnTo>
                    <a:lnTo>
                      <a:pt x="2849" y="163"/>
                    </a:lnTo>
                    <a:lnTo>
                      <a:pt x="2849" y="0"/>
                    </a:lnTo>
                    <a:lnTo>
                      <a:pt x="2817" y="16"/>
                    </a:lnTo>
                    <a:lnTo>
                      <a:pt x="2773" y="33"/>
                    </a:lnTo>
                    <a:lnTo>
                      <a:pt x="2719" y="54"/>
                    </a:lnTo>
                    <a:lnTo>
                      <a:pt x="2648" y="76"/>
                    </a:lnTo>
                    <a:lnTo>
                      <a:pt x="2572" y="98"/>
                    </a:lnTo>
                    <a:lnTo>
                      <a:pt x="2491" y="120"/>
                    </a:lnTo>
                    <a:lnTo>
                      <a:pt x="2399" y="147"/>
                    </a:lnTo>
                    <a:lnTo>
                      <a:pt x="2301" y="169"/>
                    </a:lnTo>
                    <a:lnTo>
                      <a:pt x="2095" y="223"/>
                    </a:lnTo>
                    <a:lnTo>
                      <a:pt x="1889" y="277"/>
                    </a:lnTo>
                    <a:lnTo>
                      <a:pt x="1688" y="326"/>
                    </a:lnTo>
                    <a:lnTo>
                      <a:pt x="1590" y="354"/>
                    </a:lnTo>
                    <a:lnTo>
                      <a:pt x="1503" y="381"/>
                    </a:lnTo>
                    <a:lnTo>
                      <a:pt x="1107" y="506"/>
                    </a:lnTo>
                    <a:lnTo>
                      <a:pt x="912" y="577"/>
                    </a:lnTo>
                    <a:lnTo>
                      <a:pt x="727" y="647"/>
                    </a:lnTo>
                    <a:lnTo>
                      <a:pt x="548" y="718"/>
                    </a:lnTo>
                    <a:lnTo>
                      <a:pt x="380" y="794"/>
                    </a:lnTo>
                    <a:lnTo>
                      <a:pt x="228" y="876"/>
                    </a:lnTo>
                    <a:lnTo>
                      <a:pt x="92" y="958"/>
                    </a:lnTo>
                    <a:lnTo>
                      <a:pt x="92" y="958"/>
                    </a:lnTo>
                    <a:close/>
                  </a:path>
                </a:pathLst>
              </a:custGeom>
              <a:gradFill rotWithShape="0">
                <a:gsLst>
                  <a:gs pos="0">
                    <a:schemeClr val="bg1">
                      <a:gamma/>
                      <a:shade val="81961"/>
                      <a:invGamma/>
                    </a:schemeClr>
                  </a:gs>
                  <a:gs pos="100000">
                    <a:schemeClr val="bg1"/>
                  </a:gs>
                </a:gsLst>
                <a:lin ang="5400000" scaled="1"/>
              </a:gradFill>
              <a:ln w="9525">
                <a:noFill/>
                <a:round/>
                <a:headEnd/>
                <a:tailEnd/>
              </a:ln>
            </p:spPr>
            <p:txBody>
              <a:bodyPr/>
              <a:lstStyle/>
              <a:p>
                <a:pPr>
                  <a:defRPr/>
                </a:pPr>
                <a:endParaRPr lang="en-US">
                  <a:ea typeface="ＭＳ Ｐゴシック" charset="-128"/>
                  <a:cs typeface="ＭＳ Ｐゴシック" charset="-128"/>
                </a:endParaRPr>
              </a:p>
            </p:txBody>
          </p:sp>
          <p:sp>
            <p:nvSpPr>
              <p:cNvPr id="142350" name="Freeform 9"/>
              <p:cNvSpPr>
                <a:spLocks/>
              </p:cNvSpPr>
              <p:nvPr/>
            </p:nvSpPr>
            <p:spPr bwMode="hidden">
              <a:xfrm>
                <a:off x="2748" y="2230"/>
                <a:ext cx="3007" cy="2085"/>
              </a:xfrm>
              <a:custGeom>
                <a:avLst/>
                <a:gdLst>
                  <a:gd name="T0" fmla="*/ 1433 w 3007"/>
                  <a:gd name="T1" fmla="*/ 474 h 2085"/>
                  <a:gd name="T2" fmla="*/ 1460 w 3007"/>
                  <a:gd name="T3" fmla="*/ 528 h 2085"/>
                  <a:gd name="T4" fmla="*/ 1541 w 3007"/>
                  <a:gd name="T5" fmla="*/ 593 h 2085"/>
                  <a:gd name="T6" fmla="*/ 1715 w 3007"/>
                  <a:gd name="T7" fmla="*/ 670 h 2085"/>
                  <a:gd name="T8" fmla="*/ 1927 w 3007"/>
                  <a:gd name="T9" fmla="*/ 735 h 2085"/>
                  <a:gd name="T10" fmla="*/ 2155 w 3007"/>
                  <a:gd name="T11" fmla="*/ 789 h 2085"/>
                  <a:gd name="T12" fmla="*/ 2372 w 3007"/>
                  <a:gd name="T13" fmla="*/ 849 h 2085"/>
                  <a:gd name="T14" fmla="*/ 2551 w 3007"/>
                  <a:gd name="T15" fmla="*/ 920 h 2085"/>
                  <a:gd name="T16" fmla="*/ 2638 w 3007"/>
                  <a:gd name="T17" fmla="*/ 980 h 2085"/>
                  <a:gd name="T18" fmla="*/ 2676 w 3007"/>
                  <a:gd name="T19" fmla="*/ 1029 h 2085"/>
                  <a:gd name="T20" fmla="*/ 2681 w 3007"/>
                  <a:gd name="T21" fmla="*/ 1083 h 2085"/>
                  <a:gd name="T22" fmla="*/ 2665 w 3007"/>
                  <a:gd name="T23" fmla="*/ 1127 h 2085"/>
                  <a:gd name="T24" fmla="*/ 2616 w 3007"/>
                  <a:gd name="T25" fmla="*/ 1170 h 2085"/>
                  <a:gd name="T26" fmla="*/ 2545 w 3007"/>
                  <a:gd name="T27" fmla="*/ 1208 h 2085"/>
                  <a:gd name="T28" fmla="*/ 2448 w 3007"/>
                  <a:gd name="T29" fmla="*/ 1241 h 2085"/>
                  <a:gd name="T30" fmla="*/ 2328 w 3007"/>
                  <a:gd name="T31" fmla="*/ 1274 h 2085"/>
                  <a:gd name="T32" fmla="*/ 2106 w 3007"/>
                  <a:gd name="T33" fmla="*/ 1328 h 2085"/>
                  <a:gd name="T34" fmla="*/ 1742 w 3007"/>
                  <a:gd name="T35" fmla="*/ 1421 h 2085"/>
                  <a:gd name="T36" fmla="*/ 1308 w 3007"/>
                  <a:gd name="T37" fmla="*/ 1540 h 2085"/>
                  <a:gd name="T38" fmla="*/ 820 w 3007"/>
                  <a:gd name="T39" fmla="*/ 1709 h 2085"/>
                  <a:gd name="T40" fmla="*/ 282 w 3007"/>
                  <a:gd name="T41" fmla="*/ 1943 h 2085"/>
                  <a:gd name="T42" fmla="*/ 152 w 3007"/>
                  <a:gd name="T43" fmla="*/ 2085 h 2085"/>
                  <a:gd name="T44" fmla="*/ 386 w 3007"/>
                  <a:gd name="T45" fmla="*/ 1992 h 2085"/>
                  <a:gd name="T46" fmla="*/ 700 w 3007"/>
                  <a:gd name="T47" fmla="*/ 1834 h 2085"/>
                  <a:gd name="T48" fmla="*/ 1064 w 3007"/>
                  <a:gd name="T49" fmla="*/ 1693 h 2085"/>
                  <a:gd name="T50" fmla="*/ 1661 w 3007"/>
                  <a:gd name="T51" fmla="*/ 1497 h 2085"/>
                  <a:gd name="T52" fmla="*/ 1845 w 3007"/>
                  <a:gd name="T53" fmla="*/ 1442 h 2085"/>
                  <a:gd name="T54" fmla="*/ 2252 w 3007"/>
                  <a:gd name="T55" fmla="*/ 1339 h 2085"/>
                  <a:gd name="T56" fmla="*/ 2551 w 3007"/>
                  <a:gd name="T57" fmla="*/ 1263 h 2085"/>
                  <a:gd name="T58" fmla="*/ 2730 w 3007"/>
                  <a:gd name="T59" fmla="*/ 1214 h 2085"/>
                  <a:gd name="T60" fmla="*/ 2876 w 3007"/>
                  <a:gd name="T61" fmla="*/ 1170 h 2085"/>
                  <a:gd name="T62" fmla="*/ 2974 w 3007"/>
                  <a:gd name="T63" fmla="*/ 1132 h 2085"/>
                  <a:gd name="T64" fmla="*/ 3007 w 3007"/>
                  <a:gd name="T65" fmla="*/ 871 h 2085"/>
                  <a:gd name="T66" fmla="*/ 2860 w 3007"/>
                  <a:gd name="T67" fmla="*/ 844 h 2085"/>
                  <a:gd name="T68" fmla="*/ 2670 w 3007"/>
                  <a:gd name="T69" fmla="*/ 806 h 2085"/>
                  <a:gd name="T70" fmla="*/ 2458 w 3007"/>
                  <a:gd name="T71" fmla="*/ 757 h 2085"/>
                  <a:gd name="T72" fmla="*/ 2138 w 3007"/>
                  <a:gd name="T73" fmla="*/ 670 h 2085"/>
                  <a:gd name="T74" fmla="*/ 1959 w 3007"/>
                  <a:gd name="T75" fmla="*/ 604 h 2085"/>
                  <a:gd name="T76" fmla="*/ 1824 w 3007"/>
                  <a:gd name="T77" fmla="*/ 534 h 2085"/>
                  <a:gd name="T78" fmla="*/ 1769 w 3007"/>
                  <a:gd name="T79" fmla="*/ 474 h 2085"/>
                  <a:gd name="T80" fmla="*/ 1753 w 3007"/>
                  <a:gd name="T81" fmla="*/ 436 h 2085"/>
                  <a:gd name="T82" fmla="*/ 1780 w 3007"/>
                  <a:gd name="T83" fmla="*/ 381 h 2085"/>
                  <a:gd name="T84" fmla="*/ 1862 w 3007"/>
                  <a:gd name="T85" fmla="*/ 316 h 2085"/>
                  <a:gd name="T86" fmla="*/ 1986 w 3007"/>
                  <a:gd name="T87" fmla="*/ 267 h 2085"/>
                  <a:gd name="T88" fmla="*/ 2149 w 3007"/>
                  <a:gd name="T89" fmla="*/ 229 h 2085"/>
                  <a:gd name="T90" fmla="*/ 2431 w 3007"/>
                  <a:gd name="T91" fmla="*/ 180 h 2085"/>
                  <a:gd name="T92" fmla="*/ 2827 w 3007"/>
                  <a:gd name="T93" fmla="*/ 125 h 2085"/>
                  <a:gd name="T94" fmla="*/ 3007 w 3007"/>
                  <a:gd name="T95" fmla="*/ 87 h 2085"/>
                  <a:gd name="T96" fmla="*/ 2909 w 3007"/>
                  <a:gd name="T97" fmla="*/ 22 h 2085"/>
                  <a:gd name="T98" fmla="*/ 2676 w 3007"/>
                  <a:gd name="T99" fmla="*/ 66 h 2085"/>
                  <a:gd name="T100" fmla="*/ 2285 w 3007"/>
                  <a:gd name="T101" fmla="*/ 120 h 2085"/>
                  <a:gd name="T102" fmla="*/ 2030 w 3007"/>
                  <a:gd name="T103" fmla="*/ 158 h 2085"/>
                  <a:gd name="T104" fmla="*/ 1791 w 3007"/>
                  <a:gd name="T105" fmla="*/ 202 h 2085"/>
                  <a:gd name="T106" fmla="*/ 1601 w 3007"/>
                  <a:gd name="T107" fmla="*/ 261 h 2085"/>
                  <a:gd name="T108" fmla="*/ 1471 w 3007"/>
                  <a:gd name="T109" fmla="*/ 338 h 2085"/>
                  <a:gd name="T110" fmla="*/ 1438 w 3007"/>
                  <a:gd name="T111" fmla="*/ 387 h 2085"/>
                  <a:gd name="T112" fmla="*/ 1427 w 3007"/>
                  <a:gd name="T113" fmla="*/ 441 h 2085"/>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3007" h="2085">
                    <a:moveTo>
                      <a:pt x="1427" y="441"/>
                    </a:moveTo>
                    <a:lnTo>
                      <a:pt x="1433" y="474"/>
                    </a:lnTo>
                    <a:lnTo>
                      <a:pt x="1444" y="501"/>
                    </a:lnTo>
                    <a:lnTo>
                      <a:pt x="1460" y="528"/>
                    </a:lnTo>
                    <a:lnTo>
                      <a:pt x="1482" y="550"/>
                    </a:lnTo>
                    <a:lnTo>
                      <a:pt x="1541" y="593"/>
                    </a:lnTo>
                    <a:lnTo>
                      <a:pt x="1623" y="637"/>
                    </a:lnTo>
                    <a:lnTo>
                      <a:pt x="1715" y="670"/>
                    </a:lnTo>
                    <a:lnTo>
                      <a:pt x="1818" y="702"/>
                    </a:lnTo>
                    <a:lnTo>
                      <a:pt x="1927" y="735"/>
                    </a:lnTo>
                    <a:lnTo>
                      <a:pt x="2041" y="762"/>
                    </a:lnTo>
                    <a:lnTo>
                      <a:pt x="2155" y="789"/>
                    </a:lnTo>
                    <a:lnTo>
                      <a:pt x="2269" y="822"/>
                    </a:lnTo>
                    <a:lnTo>
                      <a:pt x="2372" y="849"/>
                    </a:lnTo>
                    <a:lnTo>
                      <a:pt x="2464" y="882"/>
                    </a:lnTo>
                    <a:lnTo>
                      <a:pt x="2551" y="920"/>
                    </a:lnTo>
                    <a:lnTo>
                      <a:pt x="2616" y="958"/>
                    </a:lnTo>
                    <a:lnTo>
                      <a:pt x="2638" y="980"/>
                    </a:lnTo>
                    <a:lnTo>
                      <a:pt x="2659" y="1007"/>
                    </a:lnTo>
                    <a:lnTo>
                      <a:pt x="2676" y="1029"/>
                    </a:lnTo>
                    <a:lnTo>
                      <a:pt x="2681" y="1056"/>
                    </a:lnTo>
                    <a:lnTo>
                      <a:pt x="2681" y="1083"/>
                    </a:lnTo>
                    <a:lnTo>
                      <a:pt x="2676" y="1105"/>
                    </a:lnTo>
                    <a:lnTo>
                      <a:pt x="2665" y="1127"/>
                    </a:lnTo>
                    <a:lnTo>
                      <a:pt x="2643" y="1149"/>
                    </a:lnTo>
                    <a:lnTo>
                      <a:pt x="2616" y="1170"/>
                    </a:lnTo>
                    <a:lnTo>
                      <a:pt x="2583" y="1187"/>
                    </a:lnTo>
                    <a:lnTo>
                      <a:pt x="2545" y="1208"/>
                    </a:lnTo>
                    <a:lnTo>
                      <a:pt x="2502" y="1225"/>
                    </a:lnTo>
                    <a:lnTo>
                      <a:pt x="2448" y="1241"/>
                    </a:lnTo>
                    <a:lnTo>
                      <a:pt x="2388" y="1257"/>
                    </a:lnTo>
                    <a:lnTo>
                      <a:pt x="2328" y="1274"/>
                    </a:lnTo>
                    <a:lnTo>
                      <a:pt x="2258" y="1290"/>
                    </a:lnTo>
                    <a:lnTo>
                      <a:pt x="2106" y="1328"/>
                    </a:lnTo>
                    <a:lnTo>
                      <a:pt x="1932" y="1372"/>
                    </a:lnTo>
                    <a:lnTo>
                      <a:pt x="1742" y="1421"/>
                    </a:lnTo>
                    <a:lnTo>
                      <a:pt x="1531" y="1475"/>
                    </a:lnTo>
                    <a:lnTo>
                      <a:pt x="1308" y="1540"/>
                    </a:lnTo>
                    <a:lnTo>
                      <a:pt x="1069" y="1617"/>
                    </a:lnTo>
                    <a:lnTo>
                      <a:pt x="820" y="1709"/>
                    </a:lnTo>
                    <a:lnTo>
                      <a:pt x="554" y="1818"/>
                    </a:lnTo>
                    <a:lnTo>
                      <a:pt x="282" y="1943"/>
                    </a:lnTo>
                    <a:lnTo>
                      <a:pt x="0" y="2085"/>
                    </a:lnTo>
                    <a:lnTo>
                      <a:pt x="152" y="2085"/>
                    </a:lnTo>
                    <a:lnTo>
                      <a:pt x="244" y="2074"/>
                    </a:lnTo>
                    <a:lnTo>
                      <a:pt x="386" y="1992"/>
                    </a:lnTo>
                    <a:lnTo>
                      <a:pt x="537" y="1910"/>
                    </a:lnTo>
                    <a:lnTo>
                      <a:pt x="700" y="1834"/>
                    </a:lnTo>
                    <a:lnTo>
                      <a:pt x="879" y="1763"/>
                    </a:lnTo>
                    <a:lnTo>
                      <a:pt x="1064" y="1693"/>
                    </a:lnTo>
                    <a:lnTo>
                      <a:pt x="1259" y="1622"/>
                    </a:lnTo>
                    <a:lnTo>
                      <a:pt x="1661" y="1497"/>
                    </a:lnTo>
                    <a:lnTo>
                      <a:pt x="1748" y="1470"/>
                    </a:lnTo>
                    <a:lnTo>
                      <a:pt x="1845" y="1442"/>
                    </a:lnTo>
                    <a:lnTo>
                      <a:pt x="2046" y="1393"/>
                    </a:lnTo>
                    <a:lnTo>
                      <a:pt x="2252" y="1339"/>
                    </a:lnTo>
                    <a:lnTo>
                      <a:pt x="2458" y="1285"/>
                    </a:lnTo>
                    <a:lnTo>
                      <a:pt x="2551" y="1263"/>
                    </a:lnTo>
                    <a:lnTo>
                      <a:pt x="2643" y="1236"/>
                    </a:lnTo>
                    <a:lnTo>
                      <a:pt x="2730" y="1214"/>
                    </a:lnTo>
                    <a:lnTo>
                      <a:pt x="2806" y="1192"/>
                    </a:lnTo>
                    <a:lnTo>
                      <a:pt x="2876" y="1170"/>
                    </a:lnTo>
                    <a:lnTo>
                      <a:pt x="2931" y="1149"/>
                    </a:lnTo>
                    <a:lnTo>
                      <a:pt x="2974" y="1132"/>
                    </a:lnTo>
                    <a:lnTo>
                      <a:pt x="3007" y="1116"/>
                    </a:lnTo>
                    <a:lnTo>
                      <a:pt x="3007" y="871"/>
                    </a:lnTo>
                    <a:lnTo>
                      <a:pt x="2941" y="860"/>
                    </a:lnTo>
                    <a:lnTo>
                      <a:pt x="2860" y="844"/>
                    </a:lnTo>
                    <a:lnTo>
                      <a:pt x="2773" y="827"/>
                    </a:lnTo>
                    <a:lnTo>
                      <a:pt x="2670" y="806"/>
                    </a:lnTo>
                    <a:lnTo>
                      <a:pt x="2567" y="784"/>
                    </a:lnTo>
                    <a:lnTo>
                      <a:pt x="2458" y="757"/>
                    </a:lnTo>
                    <a:lnTo>
                      <a:pt x="2241" y="702"/>
                    </a:lnTo>
                    <a:lnTo>
                      <a:pt x="2138" y="670"/>
                    </a:lnTo>
                    <a:lnTo>
                      <a:pt x="2046" y="637"/>
                    </a:lnTo>
                    <a:lnTo>
                      <a:pt x="1959" y="604"/>
                    </a:lnTo>
                    <a:lnTo>
                      <a:pt x="1883" y="566"/>
                    </a:lnTo>
                    <a:lnTo>
                      <a:pt x="1824" y="534"/>
                    </a:lnTo>
                    <a:lnTo>
                      <a:pt x="1780" y="495"/>
                    </a:lnTo>
                    <a:lnTo>
                      <a:pt x="1769" y="474"/>
                    </a:lnTo>
                    <a:lnTo>
                      <a:pt x="1758" y="457"/>
                    </a:lnTo>
                    <a:lnTo>
                      <a:pt x="1753" y="436"/>
                    </a:lnTo>
                    <a:lnTo>
                      <a:pt x="1758" y="419"/>
                    </a:lnTo>
                    <a:lnTo>
                      <a:pt x="1780" y="381"/>
                    </a:lnTo>
                    <a:lnTo>
                      <a:pt x="1813" y="343"/>
                    </a:lnTo>
                    <a:lnTo>
                      <a:pt x="1862" y="316"/>
                    </a:lnTo>
                    <a:lnTo>
                      <a:pt x="1921" y="289"/>
                    </a:lnTo>
                    <a:lnTo>
                      <a:pt x="1986" y="267"/>
                    </a:lnTo>
                    <a:lnTo>
                      <a:pt x="2062" y="245"/>
                    </a:lnTo>
                    <a:lnTo>
                      <a:pt x="2149" y="229"/>
                    </a:lnTo>
                    <a:lnTo>
                      <a:pt x="2236" y="213"/>
                    </a:lnTo>
                    <a:lnTo>
                      <a:pt x="2431" y="180"/>
                    </a:lnTo>
                    <a:lnTo>
                      <a:pt x="2627" y="158"/>
                    </a:lnTo>
                    <a:lnTo>
                      <a:pt x="2827" y="125"/>
                    </a:lnTo>
                    <a:lnTo>
                      <a:pt x="2920" y="109"/>
                    </a:lnTo>
                    <a:lnTo>
                      <a:pt x="3007" y="87"/>
                    </a:lnTo>
                    <a:lnTo>
                      <a:pt x="3007" y="0"/>
                    </a:lnTo>
                    <a:lnTo>
                      <a:pt x="2909" y="22"/>
                    </a:lnTo>
                    <a:lnTo>
                      <a:pt x="2795" y="44"/>
                    </a:lnTo>
                    <a:lnTo>
                      <a:pt x="2676" y="66"/>
                    </a:lnTo>
                    <a:lnTo>
                      <a:pt x="2551" y="82"/>
                    </a:lnTo>
                    <a:lnTo>
                      <a:pt x="2285" y="120"/>
                    </a:lnTo>
                    <a:lnTo>
                      <a:pt x="2155" y="136"/>
                    </a:lnTo>
                    <a:lnTo>
                      <a:pt x="2030" y="158"/>
                    </a:lnTo>
                    <a:lnTo>
                      <a:pt x="1905" y="174"/>
                    </a:lnTo>
                    <a:lnTo>
                      <a:pt x="1791" y="202"/>
                    </a:lnTo>
                    <a:lnTo>
                      <a:pt x="1688" y="229"/>
                    </a:lnTo>
                    <a:lnTo>
                      <a:pt x="1601" y="261"/>
                    </a:lnTo>
                    <a:lnTo>
                      <a:pt x="1525" y="300"/>
                    </a:lnTo>
                    <a:lnTo>
                      <a:pt x="1471" y="338"/>
                    </a:lnTo>
                    <a:lnTo>
                      <a:pt x="1455" y="359"/>
                    </a:lnTo>
                    <a:lnTo>
                      <a:pt x="1438" y="387"/>
                    </a:lnTo>
                    <a:lnTo>
                      <a:pt x="1427" y="414"/>
                    </a:lnTo>
                    <a:lnTo>
                      <a:pt x="1427" y="441"/>
                    </a:lnTo>
                    <a:close/>
                  </a:path>
                </a:pathLst>
              </a:custGeom>
              <a:solidFill>
                <a:schemeClr val="bg1"/>
              </a:solidFill>
              <a:ln w="9525">
                <a:noFill/>
                <a:round/>
                <a:headEnd/>
                <a:tailEnd/>
              </a:ln>
            </p:spPr>
            <p:txBody>
              <a:bodyPr/>
              <a:lstStyle/>
              <a:p>
                <a:pPr>
                  <a:defRPr/>
                </a:pPr>
                <a:endParaRPr lang="en-US">
                  <a:ea typeface="ＭＳ Ｐゴシック" charset="-128"/>
                  <a:cs typeface="ＭＳ Ｐゴシック" charset="-128"/>
                </a:endParaRPr>
              </a:p>
            </p:txBody>
          </p:sp>
          <p:sp>
            <p:nvSpPr>
              <p:cNvPr id="3082" name="Freeform 10"/>
              <p:cNvSpPr>
                <a:spLocks/>
              </p:cNvSpPr>
              <p:nvPr/>
            </p:nvSpPr>
            <p:spPr bwMode="hidden">
              <a:xfrm>
                <a:off x="4501" y="2317"/>
                <a:ext cx="1248" cy="539"/>
              </a:xfrm>
              <a:custGeom>
                <a:avLst/>
                <a:gdLst/>
                <a:ahLst/>
                <a:cxnLst>
                  <a:cxn ang="0">
                    <a:pos x="0" y="332"/>
                  </a:cxn>
                  <a:cxn ang="0">
                    <a:pos x="0" y="360"/>
                  </a:cxn>
                  <a:cxn ang="0">
                    <a:pos x="5" y="387"/>
                  </a:cxn>
                  <a:cxn ang="0">
                    <a:pos x="27" y="414"/>
                  </a:cxn>
                  <a:cxn ang="0">
                    <a:pos x="54" y="436"/>
                  </a:cxn>
                  <a:cxn ang="0">
                    <a:pos x="92" y="463"/>
                  </a:cxn>
                  <a:cxn ang="0">
                    <a:pos x="141" y="490"/>
                  </a:cxn>
                  <a:cxn ang="0">
                    <a:pos x="195" y="512"/>
                  </a:cxn>
                  <a:cxn ang="0">
                    <a:pos x="255" y="539"/>
                  </a:cxn>
                  <a:cxn ang="0">
                    <a:pos x="212" y="517"/>
                  </a:cxn>
                  <a:cxn ang="0">
                    <a:pos x="179" y="490"/>
                  </a:cxn>
                  <a:cxn ang="0">
                    <a:pos x="157" y="468"/>
                  </a:cxn>
                  <a:cxn ang="0">
                    <a:pos x="141" y="447"/>
                  </a:cxn>
                  <a:cxn ang="0">
                    <a:pos x="136" y="425"/>
                  </a:cxn>
                  <a:cxn ang="0">
                    <a:pos x="136" y="403"/>
                  </a:cxn>
                  <a:cxn ang="0">
                    <a:pos x="141" y="381"/>
                  </a:cxn>
                  <a:cxn ang="0">
                    <a:pos x="157" y="365"/>
                  </a:cxn>
                  <a:cxn ang="0">
                    <a:pos x="179" y="343"/>
                  </a:cxn>
                  <a:cxn ang="0">
                    <a:pos x="201" y="327"/>
                  </a:cxn>
                  <a:cxn ang="0">
                    <a:pos x="266" y="294"/>
                  </a:cxn>
                  <a:cxn ang="0">
                    <a:pos x="353" y="262"/>
                  </a:cxn>
                  <a:cxn ang="0">
                    <a:pos x="445" y="234"/>
                  </a:cxn>
                  <a:cxn ang="0">
                    <a:pos x="554" y="213"/>
                  </a:cxn>
                  <a:cxn ang="0">
                    <a:pos x="662" y="191"/>
                  </a:cxn>
                  <a:cxn ang="0">
                    <a:pos x="890" y="153"/>
                  </a:cxn>
                  <a:cxn ang="0">
                    <a:pos x="993" y="136"/>
                  </a:cxn>
                  <a:cxn ang="0">
                    <a:pos x="1091" y="120"/>
                  </a:cxn>
                  <a:cxn ang="0">
                    <a:pos x="1178" y="115"/>
                  </a:cxn>
                  <a:cxn ang="0">
                    <a:pos x="1248" y="104"/>
                  </a:cxn>
                  <a:cxn ang="0">
                    <a:pos x="1248" y="0"/>
                  </a:cxn>
                  <a:cxn ang="0">
                    <a:pos x="1161" y="22"/>
                  </a:cxn>
                  <a:cxn ang="0">
                    <a:pos x="1069" y="38"/>
                  </a:cxn>
                  <a:cxn ang="0">
                    <a:pos x="874" y="71"/>
                  </a:cxn>
                  <a:cxn ang="0">
                    <a:pos x="673" y="93"/>
                  </a:cxn>
                  <a:cxn ang="0">
                    <a:pos x="483" y="126"/>
                  </a:cxn>
                  <a:cxn ang="0">
                    <a:pos x="391" y="142"/>
                  </a:cxn>
                  <a:cxn ang="0">
                    <a:pos x="309" y="158"/>
                  </a:cxn>
                  <a:cxn ang="0">
                    <a:pos x="228" y="180"/>
                  </a:cxn>
                  <a:cxn ang="0">
                    <a:pos x="163" y="202"/>
                  </a:cxn>
                  <a:cxn ang="0">
                    <a:pos x="103" y="229"/>
                  </a:cxn>
                  <a:cxn ang="0">
                    <a:pos x="54" y="256"/>
                  </a:cxn>
                  <a:cxn ang="0">
                    <a:pos x="22" y="294"/>
                  </a:cxn>
                  <a:cxn ang="0">
                    <a:pos x="0" y="332"/>
                  </a:cxn>
                  <a:cxn ang="0">
                    <a:pos x="0" y="332"/>
                  </a:cxn>
                </a:cxnLst>
                <a:rect l="0" t="0" r="r" b="b"/>
                <a:pathLst>
                  <a:path w="1248" h="539">
                    <a:moveTo>
                      <a:pt x="0" y="332"/>
                    </a:moveTo>
                    <a:lnTo>
                      <a:pt x="0" y="360"/>
                    </a:lnTo>
                    <a:lnTo>
                      <a:pt x="5" y="387"/>
                    </a:lnTo>
                    <a:lnTo>
                      <a:pt x="27" y="414"/>
                    </a:lnTo>
                    <a:lnTo>
                      <a:pt x="54" y="436"/>
                    </a:lnTo>
                    <a:lnTo>
                      <a:pt x="92" y="463"/>
                    </a:lnTo>
                    <a:lnTo>
                      <a:pt x="141" y="490"/>
                    </a:lnTo>
                    <a:lnTo>
                      <a:pt x="195" y="512"/>
                    </a:lnTo>
                    <a:lnTo>
                      <a:pt x="255" y="539"/>
                    </a:lnTo>
                    <a:lnTo>
                      <a:pt x="212" y="517"/>
                    </a:lnTo>
                    <a:lnTo>
                      <a:pt x="179" y="490"/>
                    </a:lnTo>
                    <a:lnTo>
                      <a:pt x="157" y="468"/>
                    </a:lnTo>
                    <a:lnTo>
                      <a:pt x="141" y="447"/>
                    </a:lnTo>
                    <a:lnTo>
                      <a:pt x="136" y="425"/>
                    </a:lnTo>
                    <a:lnTo>
                      <a:pt x="136" y="403"/>
                    </a:lnTo>
                    <a:lnTo>
                      <a:pt x="141" y="381"/>
                    </a:lnTo>
                    <a:lnTo>
                      <a:pt x="157" y="365"/>
                    </a:lnTo>
                    <a:lnTo>
                      <a:pt x="179" y="343"/>
                    </a:lnTo>
                    <a:lnTo>
                      <a:pt x="201" y="327"/>
                    </a:lnTo>
                    <a:lnTo>
                      <a:pt x="266" y="294"/>
                    </a:lnTo>
                    <a:lnTo>
                      <a:pt x="353" y="262"/>
                    </a:lnTo>
                    <a:lnTo>
                      <a:pt x="445" y="234"/>
                    </a:lnTo>
                    <a:lnTo>
                      <a:pt x="554" y="213"/>
                    </a:lnTo>
                    <a:lnTo>
                      <a:pt x="662" y="191"/>
                    </a:lnTo>
                    <a:lnTo>
                      <a:pt x="890" y="153"/>
                    </a:lnTo>
                    <a:lnTo>
                      <a:pt x="993" y="136"/>
                    </a:lnTo>
                    <a:lnTo>
                      <a:pt x="1091" y="120"/>
                    </a:lnTo>
                    <a:lnTo>
                      <a:pt x="1178" y="115"/>
                    </a:lnTo>
                    <a:lnTo>
                      <a:pt x="1248" y="104"/>
                    </a:lnTo>
                    <a:lnTo>
                      <a:pt x="1248" y="0"/>
                    </a:lnTo>
                    <a:lnTo>
                      <a:pt x="1161" y="22"/>
                    </a:lnTo>
                    <a:lnTo>
                      <a:pt x="1069" y="38"/>
                    </a:lnTo>
                    <a:lnTo>
                      <a:pt x="874" y="71"/>
                    </a:lnTo>
                    <a:lnTo>
                      <a:pt x="673" y="93"/>
                    </a:lnTo>
                    <a:lnTo>
                      <a:pt x="483" y="126"/>
                    </a:lnTo>
                    <a:lnTo>
                      <a:pt x="391" y="142"/>
                    </a:lnTo>
                    <a:lnTo>
                      <a:pt x="309" y="158"/>
                    </a:lnTo>
                    <a:lnTo>
                      <a:pt x="228" y="180"/>
                    </a:lnTo>
                    <a:lnTo>
                      <a:pt x="163" y="202"/>
                    </a:lnTo>
                    <a:lnTo>
                      <a:pt x="103" y="229"/>
                    </a:lnTo>
                    <a:lnTo>
                      <a:pt x="54" y="256"/>
                    </a:lnTo>
                    <a:lnTo>
                      <a:pt x="22" y="294"/>
                    </a:lnTo>
                    <a:lnTo>
                      <a:pt x="0" y="332"/>
                    </a:lnTo>
                    <a:lnTo>
                      <a:pt x="0" y="332"/>
                    </a:lnTo>
                    <a:close/>
                  </a:path>
                </a:pathLst>
              </a:custGeom>
              <a:gradFill rotWithShape="0">
                <a:gsLst>
                  <a:gs pos="0">
                    <a:schemeClr val="bg1">
                      <a:gamma/>
                      <a:shade val="87843"/>
                      <a:invGamma/>
                    </a:schemeClr>
                  </a:gs>
                  <a:gs pos="100000">
                    <a:schemeClr val="bg1"/>
                  </a:gs>
                </a:gsLst>
                <a:lin ang="2700000" scaled="1"/>
              </a:gradFill>
              <a:ln w="9525">
                <a:noFill/>
                <a:round/>
                <a:headEnd/>
                <a:tailEnd/>
              </a:ln>
            </p:spPr>
            <p:txBody>
              <a:bodyPr/>
              <a:lstStyle/>
              <a:p>
                <a:pPr>
                  <a:defRPr/>
                </a:pPr>
                <a:endParaRPr lang="en-US">
                  <a:ea typeface="ＭＳ Ｐゴシック" charset="-128"/>
                  <a:cs typeface="ＭＳ Ｐゴシック" charset="-128"/>
                </a:endParaRPr>
              </a:p>
            </p:txBody>
          </p:sp>
        </p:grpSp>
        <p:sp>
          <p:nvSpPr>
            <p:cNvPr id="3083" name="Freeform 11"/>
            <p:cNvSpPr>
              <a:spLocks/>
            </p:cNvSpPr>
            <p:nvPr/>
          </p:nvSpPr>
          <p:spPr bwMode="hidden">
            <a:xfrm>
              <a:off x="3322" y="1341"/>
              <a:ext cx="1825" cy="1537"/>
            </a:xfrm>
            <a:custGeom>
              <a:avLst/>
              <a:gdLst/>
              <a:ahLst/>
              <a:cxnLst>
                <a:cxn ang="0">
                  <a:pos x="982" y="1061"/>
                </a:cxn>
                <a:cxn ang="0">
                  <a:pos x="1357" y="1012"/>
                </a:cxn>
                <a:cxn ang="0">
                  <a:pos x="1666" y="957"/>
                </a:cxn>
                <a:cxn ang="0">
                  <a:pos x="1916" y="897"/>
                </a:cxn>
                <a:cxn ang="0">
                  <a:pos x="2100" y="832"/>
                </a:cxn>
                <a:cxn ang="0">
                  <a:pos x="2220" y="756"/>
                </a:cxn>
                <a:cxn ang="0">
                  <a:pos x="2285" y="669"/>
                </a:cxn>
                <a:cxn ang="0">
                  <a:pos x="2290" y="560"/>
                </a:cxn>
                <a:cxn ang="0">
                  <a:pos x="2241" y="457"/>
                </a:cxn>
                <a:cxn ang="0">
                  <a:pos x="2144" y="364"/>
                </a:cxn>
                <a:cxn ang="0">
                  <a:pos x="2008" y="277"/>
                </a:cxn>
                <a:cxn ang="0">
                  <a:pos x="1769" y="157"/>
                </a:cxn>
                <a:cxn ang="0">
                  <a:pos x="1612" y="92"/>
                </a:cxn>
                <a:cxn ang="0">
                  <a:pos x="1476" y="43"/>
                </a:cxn>
                <a:cxn ang="0">
                  <a:pos x="1384" y="10"/>
                </a:cxn>
                <a:cxn ang="0">
                  <a:pos x="1346" y="0"/>
                </a:cxn>
                <a:cxn ang="0">
                  <a:pos x="1655" y="119"/>
                </a:cxn>
                <a:cxn ang="0">
                  <a:pos x="1948" y="255"/>
                </a:cxn>
                <a:cxn ang="0">
                  <a:pos x="2068" y="326"/>
                </a:cxn>
                <a:cxn ang="0">
                  <a:pos x="2171" y="402"/>
                </a:cxn>
                <a:cxn ang="0">
                  <a:pos x="2236" y="478"/>
                </a:cxn>
                <a:cxn ang="0">
                  <a:pos x="2263" y="560"/>
                </a:cxn>
                <a:cxn ang="0">
                  <a:pos x="2241" y="636"/>
                </a:cxn>
                <a:cxn ang="0">
                  <a:pos x="2171" y="702"/>
                </a:cxn>
                <a:cxn ang="0">
                  <a:pos x="2062" y="756"/>
                </a:cxn>
                <a:cxn ang="0">
                  <a:pos x="1921" y="800"/>
                </a:cxn>
                <a:cxn ang="0">
                  <a:pos x="1748" y="843"/>
                </a:cxn>
                <a:cxn ang="0">
                  <a:pos x="1351" y="908"/>
                </a:cxn>
                <a:cxn ang="0">
                  <a:pos x="923" y="968"/>
                </a:cxn>
                <a:cxn ang="0">
                  <a:pos x="521" y="1028"/>
                </a:cxn>
                <a:cxn ang="0">
                  <a:pos x="353" y="1066"/>
                </a:cxn>
                <a:cxn ang="0">
                  <a:pos x="206" y="1104"/>
                </a:cxn>
                <a:cxn ang="0">
                  <a:pos x="92" y="1148"/>
                </a:cxn>
                <a:cxn ang="0">
                  <a:pos x="22" y="1202"/>
                </a:cxn>
                <a:cxn ang="0">
                  <a:pos x="0" y="1262"/>
                </a:cxn>
                <a:cxn ang="0">
                  <a:pos x="27" y="1327"/>
                </a:cxn>
                <a:cxn ang="0">
                  <a:pos x="98" y="1382"/>
                </a:cxn>
                <a:cxn ang="0">
                  <a:pos x="196" y="1425"/>
                </a:cxn>
                <a:cxn ang="0">
                  <a:pos x="326" y="1469"/>
                </a:cxn>
                <a:cxn ang="0">
                  <a:pos x="217" y="1414"/>
                </a:cxn>
                <a:cxn ang="0">
                  <a:pos x="147" y="1360"/>
                </a:cxn>
                <a:cxn ang="0">
                  <a:pos x="120" y="1306"/>
                </a:cxn>
                <a:cxn ang="0">
                  <a:pos x="141" y="1257"/>
                </a:cxn>
                <a:cxn ang="0">
                  <a:pos x="212" y="1208"/>
                </a:cxn>
                <a:cxn ang="0">
                  <a:pos x="342" y="1164"/>
                </a:cxn>
                <a:cxn ang="0">
                  <a:pos x="527" y="1121"/>
                </a:cxn>
                <a:cxn ang="0">
                  <a:pos x="771" y="1088"/>
                </a:cxn>
              </a:cxnLst>
              <a:rect l="0" t="0" r="r" b="b"/>
              <a:pathLst>
                <a:path w="2296" h="1469">
                  <a:moveTo>
                    <a:pt x="771" y="1088"/>
                  </a:moveTo>
                  <a:lnTo>
                    <a:pt x="982" y="1061"/>
                  </a:lnTo>
                  <a:lnTo>
                    <a:pt x="1178" y="1034"/>
                  </a:lnTo>
                  <a:lnTo>
                    <a:pt x="1357" y="1012"/>
                  </a:lnTo>
                  <a:lnTo>
                    <a:pt x="1520" y="985"/>
                  </a:lnTo>
                  <a:lnTo>
                    <a:pt x="1666" y="957"/>
                  </a:lnTo>
                  <a:lnTo>
                    <a:pt x="1796" y="930"/>
                  </a:lnTo>
                  <a:lnTo>
                    <a:pt x="1916" y="897"/>
                  </a:lnTo>
                  <a:lnTo>
                    <a:pt x="2013" y="870"/>
                  </a:lnTo>
                  <a:lnTo>
                    <a:pt x="2100" y="832"/>
                  </a:lnTo>
                  <a:lnTo>
                    <a:pt x="2171" y="800"/>
                  </a:lnTo>
                  <a:lnTo>
                    <a:pt x="2220" y="756"/>
                  </a:lnTo>
                  <a:lnTo>
                    <a:pt x="2263" y="712"/>
                  </a:lnTo>
                  <a:lnTo>
                    <a:pt x="2285" y="669"/>
                  </a:lnTo>
                  <a:lnTo>
                    <a:pt x="2296" y="614"/>
                  </a:lnTo>
                  <a:lnTo>
                    <a:pt x="2290" y="560"/>
                  </a:lnTo>
                  <a:lnTo>
                    <a:pt x="2269" y="500"/>
                  </a:lnTo>
                  <a:lnTo>
                    <a:pt x="2241" y="457"/>
                  </a:lnTo>
                  <a:lnTo>
                    <a:pt x="2198" y="408"/>
                  </a:lnTo>
                  <a:lnTo>
                    <a:pt x="2144" y="364"/>
                  </a:lnTo>
                  <a:lnTo>
                    <a:pt x="2079" y="321"/>
                  </a:lnTo>
                  <a:lnTo>
                    <a:pt x="2008" y="277"/>
                  </a:lnTo>
                  <a:lnTo>
                    <a:pt x="1927" y="234"/>
                  </a:lnTo>
                  <a:lnTo>
                    <a:pt x="1769" y="157"/>
                  </a:lnTo>
                  <a:lnTo>
                    <a:pt x="1688" y="125"/>
                  </a:lnTo>
                  <a:lnTo>
                    <a:pt x="1612" y="92"/>
                  </a:lnTo>
                  <a:lnTo>
                    <a:pt x="1536" y="65"/>
                  </a:lnTo>
                  <a:lnTo>
                    <a:pt x="1476" y="43"/>
                  </a:lnTo>
                  <a:lnTo>
                    <a:pt x="1422" y="27"/>
                  </a:lnTo>
                  <a:lnTo>
                    <a:pt x="1384" y="10"/>
                  </a:lnTo>
                  <a:lnTo>
                    <a:pt x="1357" y="5"/>
                  </a:lnTo>
                  <a:lnTo>
                    <a:pt x="1346" y="0"/>
                  </a:lnTo>
                  <a:lnTo>
                    <a:pt x="1498" y="54"/>
                  </a:lnTo>
                  <a:lnTo>
                    <a:pt x="1655" y="119"/>
                  </a:lnTo>
                  <a:lnTo>
                    <a:pt x="1807" y="185"/>
                  </a:lnTo>
                  <a:lnTo>
                    <a:pt x="1948" y="255"/>
                  </a:lnTo>
                  <a:lnTo>
                    <a:pt x="2013" y="288"/>
                  </a:lnTo>
                  <a:lnTo>
                    <a:pt x="2068" y="326"/>
                  </a:lnTo>
                  <a:lnTo>
                    <a:pt x="2122" y="364"/>
                  </a:lnTo>
                  <a:lnTo>
                    <a:pt x="2171" y="402"/>
                  </a:lnTo>
                  <a:lnTo>
                    <a:pt x="2209" y="440"/>
                  </a:lnTo>
                  <a:lnTo>
                    <a:pt x="2236" y="478"/>
                  </a:lnTo>
                  <a:lnTo>
                    <a:pt x="2252" y="522"/>
                  </a:lnTo>
                  <a:lnTo>
                    <a:pt x="2263" y="560"/>
                  </a:lnTo>
                  <a:lnTo>
                    <a:pt x="2258" y="598"/>
                  </a:lnTo>
                  <a:lnTo>
                    <a:pt x="2241" y="636"/>
                  </a:lnTo>
                  <a:lnTo>
                    <a:pt x="2214" y="669"/>
                  </a:lnTo>
                  <a:lnTo>
                    <a:pt x="2171" y="702"/>
                  </a:lnTo>
                  <a:lnTo>
                    <a:pt x="2122" y="729"/>
                  </a:lnTo>
                  <a:lnTo>
                    <a:pt x="2062" y="756"/>
                  </a:lnTo>
                  <a:lnTo>
                    <a:pt x="1997" y="778"/>
                  </a:lnTo>
                  <a:lnTo>
                    <a:pt x="1921" y="800"/>
                  </a:lnTo>
                  <a:lnTo>
                    <a:pt x="1834" y="821"/>
                  </a:lnTo>
                  <a:lnTo>
                    <a:pt x="1748" y="843"/>
                  </a:lnTo>
                  <a:lnTo>
                    <a:pt x="1552" y="876"/>
                  </a:lnTo>
                  <a:lnTo>
                    <a:pt x="1351" y="908"/>
                  </a:lnTo>
                  <a:lnTo>
                    <a:pt x="1134" y="941"/>
                  </a:lnTo>
                  <a:lnTo>
                    <a:pt x="923" y="968"/>
                  </a:lnTo>
                  <a:lnTo>
                    <a:pt x="716" y="995"/>
                  </a:lnTo>
                  <a:lnTo>
                    <a:pt x="521" y="1028"/>
                  </a:lnTo>
                  <a:lnTo>
                    <a:pt x="434" y="1044"/>
                  </a:lnTo>
                  <a:lnTo>
                    <a:pt x="353" y="1066"/>
                  </a:lnTo>
                  <a:lnTo>
                    <a:pt x="277" y="1082"/>
                  </a:lnTo>
                  <a:lnTo>
                    <a:pt x="206" y="1104"/>
                  </a:lnTo>
                  <a:lnTo>
                    <a:pt x="147" y="1126"/>
                  </a:lnTo>
                  <a:lnTo>
                    <a:pt x="92" y="1148"/>
                  </a:lnTo>
                  <a:lnTo>
                    <a:pt x="54" y="1175"/>
                  </a:lnTo>
                  <a:lnTo>
                    <a:pt x="22" y="1202"/>
                  </a:lnTo>
                  <a:lnTo>
                    <a:pt x="6" y="1229"/>
                  </a:lnTo>
                  <a:lnTo>
                    <a:pt x="0" y="1262"/>
                  </a:lnTo>
                  <a:lnTo>
                    <a:pt x="11" y="1295"/>
                  </a:lnTo>
                  <a:lnTo>
                    <a:pt x="27" y="1327"/>
                  </a:lnTo>
                  <a:lnTo>
                    <a:pt x="54" y="1355"/>
                  </a:lnTo>
                  <a:lnTo>
                    <a:pt x="98" y="1382"/>
                  </a:lnTo>
                  <a:lnTo>
                    <a:pt x="141" y="1404"/>
                  </a:lnTo>
                  <a:lnTo>
                    <a:pt x="196" y="1425"/>
                  </a:lnTo>
                  <a:lnTo>
                    <a:pt x="261" y="1447"/>
                  </a:lnTo>
                  <a:lnTo>
                    <a:pt x="326" y="1469"/>
                  </a:lnTo>
                  <a:lnTo>
                    <a:pt x="266" y="1442"/>
                  </a:lnTo>
                  <a:lnTo>
                    <a:pt x="217" y="1414"/>
                  </a:lnTo>
                  <a:lnTo>
                    <a:pt x="174" y="1387"/>
                  </a:lnTo>
                  <a:lnTo>
                    <a:pt x="147" y="1360"/>
                  </a:lnTo>
                  <a:lnTo>
                    <a:pt x="125" y="1333"/>
                  </a:lnTo>
                  <a:lnTo>
                    <a:pt x="120" y="1306"/>
                  </a:lnTo>
                  <a:lnTo>
                    <a:pt x="125" y="1278"/>
                  </a:lnTo>
                  <a:lnTo>
                    <a:pt x="141" y="1257"/>
                  </a:lnTo>
                  <a:lnTo>
                    <a:pt x="174" y="1229"/>
                  </a:lnTo>
                  <a:lnTo>
                    <a:pt x="212" y="1208"/>
                  </a:lnTo>
                  <a:lnTo>
                    <a:pt x="272" y="1186"/>
                  </a:lnTo>
                  <a:lnTo>
                    <a:pt x="342" y="1164"/>
                  </a:lnTo>
                  <a:lnTo>
                    <a:pt x="423" y="1142"/>
                  </a:lnTo>
                  <a:lnTo>
                    <a:pt x="527" y="1121"/>
                  </a:lnTo>
                  <a:lnTo>
                    <a:pt x="641" y="1104"/>
                  </a:lnTo>
                  <a:lnTo>
                    <a:pt x="771" y="1088"/>
                  </a:lnTo>
                  <a:lnTo>
                    <a:pt x="771" y="1088"/>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a:defRPr/>
              </a:pPr>
              <a:endParaRPr lang="en-US">
                <a:ea typeface="ＭＳ Ｐゴシック" charset="-128"/>
                <a:cs typeface="ＭＳ Ｐゴシック" charset="-128"/>
              </a:endParaRPr>
            </a:p>
          </p:txBody>
        </p:sp>
        <p:sp>
          <p:nvSpPr>
            <p:cNvPr id="142346" name="Freeform 12"/>
            <p:cNvSpPr>
              <a:spLocks/>
            </p:cNvSpPr>
            <p:nvPr/>
          </p:nvSpPr>
          <p:spPr bwMode="hidden">
            <a:xfrm>
              <a:off x="0" y="0"/>
              <a:ext cx="5758" cy="1776"/>
            </a:xfrm>
            <a:custGeom>
              <a:avLst/>
              <a:gdLst>
                <a:gd name="T0" fmla="*/ 0 w 5740"/>
                <a:gd name="T1" fmla="*/ 0 h 1906"/>
                <a:gd name="T2" fmla="*/ 0 w 5740"/>
                <a:gd name="T3" fmla="*/ 1776 h 1906"/>
                <a:gd name="T4" fmla="*/ 5758 w 5740"/>
                <a:gd name="T5" fmla="*/ 1776 h 1906"/>
                <a:gd name="T6" fmla="*/ 5758 w 5740"/>
                <a:gd name="T7" fmla="*/ 0 h 1906"/>
                <a:gd name="T8" fmla="*/ 0 w 5740"/>
                <a:gd name="T9" fmla="*/ 0 h 1906"/>
                <a:gd name="T10" fmla="*/ 0 w 5740"/>
                <a:gd name="T11" fmla="*/ 0 h 190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740" h="1906">
                  <a:moveTo>
                    <a:pt x="0" y="0"/>
                  </a:moveTo>
                  <a:lnTo>
                    <a:pt x="0" y="1906"/>
                  </a:lnTo>
                  <a:lnTo>
                    <a:pt x="5740" y="1906"/>
                  </a:lnTo>
                  <a:lnTo>
                    <a:pt x="5740" y="0"/>
                  </a:lnTo>
                  <a:lnTo>
                    <a:pt x="0" y="0"/>
                  </a:lnTo>
                  <a:close/>
                </a:path>
              </a:pathLst>
            </a:custGeom>
            <a:gradFill rotWithShape="0">
              <a:gsLst>
                <a:gs pos="0">
                  <a:schemeClr val="bg2"/>
                </a:gs>
                <a:gs pos="100000">
                  <a:schemeClr val="bg1"/>
                </a:gs>
              </a:gsLst>
              <a:lin ang="5400000" scaled="1"/>
            </a:gradFill>
            <a:ln w="9525">
              <a:noFill/>
              <a:round/>
              <a:headEnd/>
              <a:tailEnd/>
            </a:ln>
          </p:spPr>
          <p:txBody>
            <a:bodyPr/>
            <a:lstStyle/>
            <a:p>
              <a:pPr>
                <a:defRPr/>
              </a:pPr>
              <a:endParaRPr lang="en-US">
                <a:ea typeface="ＭＳ Ｐゴシック" charset="-128"/>
                <a:cs typeface="ＭＳ Ｐゴシック" charset="-128"/>
              </a:endParaRPr>
            </a:p>
          </p:txBody>
        </p:sp>
      </p:grpSp>
      <p:sp>
        <p:nvSpPr>
          <p:cNvPr id="3085" name="Rectangle 13"/>
          <p:cNvSpPr>
            <a:spLocks noGrp="1" noRot="1" noChangeArrowheads="1"/>
          </p:cNvSpPr>
          <p:nvPr>
            <p:ph type="title"/>
          </p:nvPr>
        </p:nvSpPr>
        <p:spPr bwMode="auto">
          <a:xfrm>
            <a:off x="457200" y="274638"/>
            <a:ext cx="8229600" cy="1143000"/>
          </a:xfrm>
          <a:prstGeom prst="rect">
            <a:avLst/>
          </a:prstGeom>
          <a:noFill/>
          <a:ln w="9525">
            <a:noFill/>
            <a:miter lim="800000"/>
            <a:headEnd/>
            <a:tailEnd/>
          </a:ln>
          <a:effectLst/>
        </p:spPr>
        <p:txBody>
          <a:bodyPr vert="horz" wrap="square" lIns="91435" tIns="45718" rIns="91435" bIns="45718" numCol="1" anchor="ctr" anchorCtr="0" compatLnSpc="1">
            <a:prstTxWarp prst="textNoShape">
              <a:avLst/>
            </a:prstTxWarp>
          </a:bodyPr>
          <a:lstStyle/>
          <a:p>
            <a:pPr lvl="0"/>
            <a:r>
              <a:rPr lang="en-US" dirty="0"/>
              <a:t>Click to edit Master title style</a:t>
            </a:r>
          </a:p>
        </p:txBody>
      </p:sp>
      <p:sp>
        <p:nvSpPr>
          <p:cNvPr id="3086" name="Rectangle 14"/>
          <p:cNvSpPr>
            <a:spLocks noGrp="1" noChangeArrowheads="1"/>
          </p:cNvSpPr>
          <p:nvPr>
            <p:ph type="ftr" sz="quarter" idx="3"/>
          </p:nvPr>
        </p:nvSpPr>
        <p:spPr bwMode="auto">
          <a:xfrm>
            <a:off x="3124201" y="6248401"/>
            <a:ext cx="2895600" cy="476250"/>
          </a:xfrm>
          <a:prstGeom prst="rect">
            <a:avLst/>
          </a:prstGeom>
          <a:noFill/>
          <a:ln w="9525">
            <a:noFill/>
            <a:miter lim="800000"/>
            <a:headEnd/>
            <a:tailEnd/>
          </a:ln>
          <a:effectLst/>
        </p:spPr>
        <p:txBody>
          <a:bodyPr vert="horz" wrap="square" lIns="91435" tIns="45718" rIns="91435" bIns="45718" numCol="1" anchor="b" anchorCtr="0" compatLnSpc="1">
            <a:prstTxWarp prst="textNoShape">
              <a:avLst/>
            </a:prstTxWarp>
          </a:bodyPr>
          <a:lstStyle>
            <a:lvl1pPr algn="ctr" eaLnBrk="1" hangingPunct="1">
              <a:defRPr sz="1200">
                <a:ea typeface="ＭＳ Ｐゴシック" charset="-128"/>
                <a:cs typeface="ＭＳ Ｐゴシック" charset="-128"/>
              </a:defRPr>
            </a:lvl1pPr>
          </a:lstStyle>
          <a:p>
            <a:pPr>
              <a:defRPr/>
            </a:pPr>
            <a:endParaRPr lang="en-US"/>
          </a:p>
        </p:txBody>
      </p:sp>
      <p:sp>
        <p:nvSpPr>
          <p:cNvPr id="3087" name="Rectangle 15"/>
          <p:cNvSpPr>
            <a:spLocks noGrp="1" noChangeArrowheads="1"/>
          </p:cNvSpPr>
          <p:nvPr>
            <p:ph type="body" idx="1"/>
          </p:nvPr>
        </p:nvSpPr>
        <p:spPr bwMode="auto">
          <a:xfrm>
            <a:off x="457200" y="1600201"/>
            <a:ext cx="8229600" cy="4525963"/>
          </a:xfrm>
          <a:prstGeom prst="rect">
            <a:avLst/>
          </a:prstGeom>
          <a:noFill/>
          <a:ln w="9525">
            <a:noFill/>
            <a:miter lim="800000"/>
            <a:headEnd/>
            <a:tailEnd/>
          </a:ln>
          <a:effectLst/>
        </p:spPr>
        <p:txBody>
          <a:bodyPr vert="horz" wrap="square" lIns="91435" tIns="45718" rIns="91435" bIns="45718"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2325823994"/>
      </p:ext>
    </p:extLst>
  </p:cSld>
  <p:clrMap bg1="dk2" tx1="lt1" bg2="dk1" tx2="lt2" accent1="accent1" accent2="accent2" accent3="accent3" accent4="accent4" accent5="accent5" accent6="accent6" hlink="hlink" folHlink="folHlink"/>
  <p:sldLayoutIdLst>
    <p:sldLayoutId id="2147488619" r:id="rId1"/>
    <p:sldLayoutId id="2147488620" r:id="rId2"/>
    <p:sldLayoutId id="2147488621" r:id="rId3"/>
    <p:sldLayoutId id="2147488622" r:id="rId4"/>
    <p:sldLayoutId id="2147488623" r:id="rId5"/>
    <p:sldLayoutId id="2147488624" r:id="rId6"/>
    <p:sldLayoutId id="2147488625" r:id="rId7"/>
    <p:sldLayoutId id="2147488626" r:id="rId8"/>
    <p:sldLayoutId id="2147488627" r:id="rId9"/>
    <p:sldLayoutId id="2147488628" r:id="rId10"/>
    <p:sldLayoutId id="2147488629" r:id="rId11"/>
  </p:sldLayoutIdLst>
  <p:txStyles>
    <p:titleStyle>
      <a:lvl1pPr algn="ctr" rtl="0" eaLnBrk="0" fontAlgn="base" hangingPunct="0">
        <a:spcBef>
          <a:spcPct val="0"/>
        </a:spcBef>
        <a:spcAft>
          <a:spcPct val="0"/>
        </a:spcAft>
        <a:defRPr sz="4400" b="1" i="0">
          <a:solidFill>
            <a:schemeClr val="tx2"/>
          </a:solidFill>
          <a:effectLst>
            <a:outerShdw blurRad="38100" dist="38100" dir="2700000" algn="tl">
              <a:srgbClr val="000000"/>
            </a:outerShdw>
          </a:effectLst>
          <a:latin typeface="Arial" panose="020B0604020202020204" pitchFamily="34" charset="0"/>
          <a:ea typeface="ＭＳ Ｐゴシック" charset="-128"/>
          <a:cs typeface="Arial" panose="020B0604020202020204" pitchFamily="34" charset="0"/>
        </a:defRPr>
      </a:lvl1pPr>
      <a:lvl2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Garamond" pitchFamily="-111" charset="0"/>
          <a:ea typeface="ＭＳ Ｐゴシック" charset="-128"/>
          <a:cs typeface="ＭＳ Ｐゴシック" charset="-128"/>
        </a:defRPr>
      </a:lvl2pPr>
      <a:lvl3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Garamond" pitchFamily="-111" charset="0"/>
          <a:ea typeface="ＭＳ Ｐゴシック" charset="-128"/>
          <a:cs typeface="ＭＳ Ｐゴシック" charset="-128"/>
        </a:defRPr>
      </a:lvl3pPr>
      <a:lvl4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Garamond" pitchFamily="-111" charset="0"/>
          <a:ea typeface="ＭＳ Ｐゴシック" charset="-128"/>
          <a:cs typeface="ＭＳ Ｐゴシック" charset="-128"/>
        </a:defRPr>
      </a:lvl4pPr>
      <a:lvl5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Garamond" pitchFamily="-111" charset="0"/>
          <a:ea typeface="ＭＳ Ｐゴシック" charset="-128"/>
          <a:cs typeface="ＭＳ Ｐゴシック" charset="-128"/>
        </a:defRPr>
      </a:lvl5pPr>
      <a:lvl6pPr marL="457177"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1" charset="0"/>
        </a:defRPr>
      </a:lvl6pPr>
      <a:lvl7pPr marL="914353"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1" charset="0"/>
        </a:defRPr>
      </a:lvl7pPr>
      <a:lvl8pPr marL="137153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1" charset="0"/>
        </a:defRPr>
      </a:lvl8pPr>
      <a:lvl9pPr marL="1828706"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1" charset="0"/>
        </a:defRPr>
      </a:lvl9pPr>
    </p:titleStyle>
    <p:bodyStyle>
      <a:lvl1pPr marL="342882" indent="-342882" algn="l" rtl="0" eaLnBrk="0" fontAlgn="base" hangingPunct="0">
        <a:spcBef>
          <a:spcPct val="20000"/>
        </a:spcBef>
        <a:spcAft>
          <a:spcPct val="0"/>
        </a:spcAft>
        <a:buClr>
          <a:schemeClr val="hlink"/>
        </a:buClr>
        <a:buSzPct val="70000"/>
        <a:buFont typeface="Wingdings" charset="0"/>
        <a:buChar char="n"/>
        <a:defRPr sz="3200" b="1" i="0">
          <a:solidFill>
            <a:schemeClr val="tx1"/>
          </a:solidFill>
          <a:effectLst>
            <a:outerShdw blurRad="38100" dist="38100" dir="2700000" algn="tl">
              <a:srgbClr val="000000"/>
            </a:outerShdw>
          </a:effectLst>
          <a:latin typeface="Arial" panose="020B0604020202020204" pitchFamily="34" charset="0"/>
          <a:ea typeface="ＭＳ Ｐゴシック" charset="-128"/>
          <a:cs typeface="Arial" panose="020B0604020202020204" pitchFamily="34" charset="0"/>
        </a:defRPr>
      </a:lvl1pPr>
      <a:lvl2pPr marL="742912" indent="-285736" algn="l" rtl="0" eaLnBrk="0" fontAlgn="base" hangingPunct="0">
        <a:spcBef>
          <a:spcPct val="20000"/>
        </a:spcBef>
        <a:spcAft>
          <a:spcPct val="0"/>
        </a:spcAft>
        <a:buClr>
          <a:schemeClr val="accent2"/>
        </a:buClr>
        <a:buSzPct val="70000"/>
        <a:buFont typeface="Wingdings" charset="0"/>
        <a:buChar char="n"/>
        <a:defRPr sz="2800" b="1" i="0">
          <a:solidFill>
            <a:schemeClr val="tx1"/>
          </a:solidFill>
          <a:effectLst>
            <a:outerShdw blurRad="38100" dist="38100" dir="2700000" algn="tl">
              <a:srgbClr val="000000"/>
            </a:outerShdw>
          </a:effectLst>
          <a:latin typeface="Arial" panose="020B0604020202020204" pitchFamily="34" charset="0"/>
          <a:ea typeface="ＭＳ Ｐゴシック" pitchFamily="-111" charset="-128"/>
          <a:cs typeface="Arial" panose="020B0604020202020204" pitchFamily="34" charset="0"/>
        </a:defRPr>
      </a:lvl2pPr>
      <a:lvl3pPr marL="1142942" indent="-228588" algn="l" rtl="0" eaLnBrk="0" fontAlgn="base" hangingPunct="0">
        <a:spcBef>
          <a:spcPct val="20000"/>
        </a:spcBef>
        <a:spcAft>
          <a:spcPct val="0"/>
        </a:spcAft>
        <a:buClr>
          <a:schemeClr val="tx2"/>
        </a:buClr>
        <a:buSzPct val="70000"/>
        <a:buFont typeface="Wingdings" charset="0"/>
        <a:buChar char="n"/>
        <a:defRPr sz="2400" b="1" i="0">
          <a:solidFill>
            <a:schemeClr val="tx1"/>
          </a:solidFill>
          <a:effectLst>
            <a:outerShdw blurRad="38100" dist="38100" dir="2700000" algn="tl">
              <a:srgbClr val="000000"/>
            </a:outerShdw>
          </a:effectLst>
          <a:latin typeface="Arial" panose="020B0604020202020204" pitchFamily="34" charset="0"/>
          <a:ea typeface="ＭＳ Ｐゴシック" pitchFamily="-111" charset="-128"/>
          <a:cs typeface="Arial" panose="020B0604020202020204" pitchFamily="34" charset="0"/>
        </a:defRPr>
      </a:lvl3pPr>
      <a:lvl4pPr marL="1600118" indent="-228588" algn="l" rtl="0" eaLnBrk="0" fontAlgn="base" hangingPunct="0">
        <a:spcBef>
          <a:spcPct val="20000"/>
        </a:spcBef>
        <a:spcAft>
          <a:spcPct val="0"/>
        </a:spcAft>
        <a:buClr>
          <a:schemeClr val="accent2"/>
        </a:buClr>
        <a:buSzPct val="70000"/>
        <a:buFont typeface="Wingdings" charset="0"/>
        <a:buChar char="n"/>
        <a:defRPr sz="2000" b="1" i="0">
          <a:solidFill>
            <a:schemeClr val="tx1"/>
          </a:solidFill>
          <a:effectLst>
            <a:outerShdw blurRad="38100" dist="38100" dir="2700000" algn="tl">
              <a:srgbClr val="000000"/>
            </a:outerShdw>
          </a:effectLst>
          <a:latin typeface="Arial" panose="020B0604020202020204" pitchFamily="34" charset="0"/>
          <a:ea typeface="ＭＳ Ｐゴシック" pitchFamily="-111" charset="-128"/>
          <a:cs typeface="Arial" panose="020B0604020202020204" pitchFamily="34" charset="0"/>
        </a:defRPr>
      </a:lvl4pPr>
      <a:lvl5pPr marL="2057295" indent="-228588" algn="l" rtl="0" eaLnBrk="0" fontAlgn="base" hangingPunct="0">
        <a:spcBef>
          <a:spcPct val="20000"/>
        </a:spcBef>
        <a:spcAft>
          <a:spcPct val="0"/>
        </a:spcAft>
        <a:buClr>
          <a:schemeClr val="hlink"/>
        </a:buClr>
        <a:buSzPct val="70000"/>
        <a:buFont typeface="Wingdings" charset="0"/>
        <a:buChar char="n"/>
        <a:defRPr sz="2000" b="1" i="0">
          <a:solidFill>
            <a:schemeClr val="tx1"/>
          </a:solidFill>
          <a:effectLst>
            <a:outerShdw blurRad="38100" dist="38100" dir="2700000" algn="tl">
              <a:srgbClr val="000000"/>
            </a:outerShdw>
          </a:effectLst>
          <a:latin typeface="Arial" panose="020B0604020202020204" pitchFamily="34" charset="0"/>
          <a:ea typeface="ＭＳ Ｐゴシック" pitchFamily="-111" charset="-128"/>
          <a:cs typeface="Arial" panose="020B0604020202020204" pitchFamily="34" charset="0"/>
        </a:defRPr>
      </a:lvl5pPr>
      <a:lvl6pPr marL="2514471" indent="-228588" algn="l" rtl="0" fontAlgn="base">
        <a:spcBef>
          <a:spcPct val="20000"/>
        </a:spcBef>
        <a:spcAft>
          <a:spcPct val="0"/>
        </a:spcAft>
        <a:buClr>
          <a:schemeClr val="hlink"/>
        </a:buClr>
        <a:buSzPct val="70000"/>
        <a:buFont typeface="Wingdings" pitchFamily="-111" charset="2"/>
        <a:buChar char="n"/>
        <a:defRPr sz="2000">
          <a:solidFill>
            <a:schemeClr val="tx1"/>
          </a:solidFill>
          <a:effectLst>
            <a:outerShdw blurRad="38100" dist="38100" dir="2700000" algn="tl">
              <a:srgbClr val="000000"/>
            </a:outerShdw>
          </a:effectLst>
          <a:latin typeface="+mn-lt"/>
          <a:ea typeface="ＭＳ Ｐゴシック" pitchFamily="-111" charset="-128"/>
        </a:defRPr>
      </a:lvl6pPr>
      <a:lvl7pPr marL="2971648" indent="-228588" algn="l" rtl="0" fontAlgn="base">
        <a:spcBef>
          <a:spcPct val="20000"/>
        </a:spcBef>
        <a:spcAft>
          <a:spcPct val="0"/>
        </a:spcAft>
        <a:buClr>
          <a:schemeClr val="hlink"/>
        </a:buClr>
        <a:buSzPct val="70000"/>
        <a:buFont typeface="Wingdings" pitchFamily="-111" charset="2"/>
        <a:buChar char="n"/>
        <a:defRPr sz="2000">
          <a:solidFill>
            <a:schemeClr val="tx1"/>
          </a:solidFill>
          <a:effectLst>
            <a:outerShdw blurRad="38100" dist="38100" dir="2700000" algn="tl">
              <a:srgbClr val="000000"/>
            </a:outerShdw>
          </a:effectLst>
          <a:latin typeface="+mn-lt"/>
          <a:ea typeface="ＭＳ Ｐゴシック" pitchFamily="-111" charset="-128"/>
        </a:defRPr>
      </a:lvl7pPr>
      <a:lvl8pPr marL="3428825" indent="-228588" algn="l" rtl="0" fontAlgn="base">
        <a:spcBef>
          <a:spcPct val="20000"/>
        </a:spcBef>
        <a:spcAft>
          <a:spcPct val="0"/>
        </a:spcAft>
        <a:buClr>
          <a:schemeClr val="hlink"/>
        </a:buClr>
        <a:buSzPct val="70000"/>
        <a:buFont typeface="Wingdings" pitchFamily="-111" charset="2"/>
        <a:buChar char="n"/>
        <a:defRPr sz="2000">
          <a:solidFill>
            <a:schemeClr val="tx1"/>
          </a:solidFill>
          <a:effectLst>
            <a:outerShdw blurRad="38100" dist="38100" dir="2700000" algn="tl">
              <a:srgbClr val="000000"/>
            </a:outerShdw>
          </a:effectLst>
          <a:latin typeface="+mn-lt"/>
          <a:ea typeface="ＭＳ Ｐゴシック" pitchFamily="-111" charset="-128"/>
        </a:defRPr>
      </a:lvl8pPr>
      <a:lvl9pPr marL="3886001" indent="-228588" algn="l" rtl="0" fontAlgn="base">
        <a:spcBef>
          <a:spcPct val="20000"/>
        </a:spcBef>
        <a:spcAft>
          <a:spcPct val="0"/>
        </a:spcAft>
        <a:buClr>
          <a:schemeClr val="hlink"/>
        </a:buClr>
        <a:buSzPct val="70000"/>
        <a:buFont typeface="Wingdings" pitchFamily="-111" charset="2"/>
        <a:buChar char="n"/>
        <a:defRPr sz="2000">
          <a:solidFill>
            <a:schemeClr val="tx1"/>
          </a:solidFill>
          <a:effectLst>
            <a:outerShdw blurRad="38100" dist="38100" dir="2700000" algn="tl">
              <a:srgbClr val="000000"/>
            </a:outerShdw>
          </a:effectLst>
          <a:latin typeface="+mn-lt"/>
          <a:ea typeface="ＭＳ Ｐゴシック" pitchFamily="-111" charset="-128"/>
        </a:defRPr>
      </a:lvl9pPr>
    </p:bodyStyle>
    <p:otherStyle>
      <a:defPPr>
        <a:defRPr lang="en-US"/>
      </a:defPPr>
      <a:lvl1pPr marL="0" algn="l" defTabSz="457177" rtl="0" eaLnBrk="1" latinLnBrk="0" hangingPunct="1">
        <a:defRPr sz="1800" kern="1200">
          <a:solidFill>
            <a:schemeClr val="tx1"/>
          </a:solidFill>
          <a:latin typeface="+mn-lt"/>
          <a:ea typeface="+mn-ea"/>
          <a:cs typeface="+mn-cs"/>
        </a:defRPr>
      </a:lvl1pPr>
      <a:lvl2pPr marL="457177" algn="l" defTabSz="457177" rtl="0" eaLnBrk="1" latinLnBrk="0" hangingPunct="1">
        <a:defRPr sz="1800" kern="1200">
          <a:solidFill>
            <a:schemeClr val="tx1"/>
          </a:solidFill>
          <a:latin typeface="+mn-lt"/>
          <a:ea typeface="+mn-ea"/>
          <a:cs typeface="+mn-cs"/>
        </a:defRPr>
      </a:lvl2pPr>
      <a:lvl3pPr marL="914353" algn="l" defTabSz="457177" rtl="0" eaLnBrk="1" latinLnBrk="0" hangingPunct="1">
        <a:defRPr sz="1800" kern="1200">
          <a:solidFill>
            <a:schemeClr val="tx1"/>
          </a:solidFill>
          <a:latin typeface="+mn-lt"/>
          <a:ea typeface="+mn-ea"/>
          <a:cs typeface="+mn-cs"/>
        </a:defRPr>
      </a:lvl3pPr>
      <a:lvl4pPr marL="1371530" algn="l" defTabSz="457177" rtl="0" eaLnBrk="1" latinLnBrk="0" hangingPunct="1">
        <a:defRPr sz="1800" kern="1200">
          <a:solidFill>
            <a:schemeClr val="tx1"/>
          </a:solidFill>
          <a:latin typeface="+mn-lt"/>
          <a:ea typeface="+mn-ea"/>
          <a:cs typeface="+mn-cs"/>
        </a:defRPr>
      </a:lvl4pPr>
      <a:lvl5pPr marL="1828706" algn="l" defTabSz="457177" rtl="0" eaLnBrk="1" latinLnBrk="0" hangingPunct="1">
        <a:defRPr sz="1800" kern="1200">
          <a:solidFill>
            <a:schemeClr val="tx1"/>
          </a:solidFill>
          <a:latin typeface="+mn-lt"/>
          <a:ea typeface="+mn-ea"/>
          <a:cs typeface="+mn-cs"/>
        </a:defRPr>
      </a:lvl5pPr>
      <a:lvl6pPr marL="2285883" algn="l" defTabSz="457177" rtl="0" eaLnBrk="1" latinLnBrk="0" hangingPunct="1">
        <a:defRPr sz="1800" kern="1200">
          <a:solidFill>
            <a:schemeClr val="tx1"/>
          </a:solidFill>
          <a:latin typeface="+mn-lt"/>
          <a:ea typeface="+mn-ea"/>
          <a:cs typeface="+mn-cs"/>
        </a:defRPr>
      </a:lvl6pPr>
      <a:lvl7pPr marL="2743060" algn="l" defTabSz="457177" rtl="0" eaLnBrk="1" latinLnBrk="0" hangingPunct="1">
        <a:defRPr sz="1800" kern="1200">
          <a:solidFill>
            <a:schemeClr val="tx1"/>
          </a:solidFill>
          <a:latin typeface="+mn-lt"/>
          <a:ea typeface="+mn-ea"/>
          <a:cs typeface="+mn-cs"/>
        </a:defRPr>
      </a:lvl7pPr>
      <a:lvl8pPr marL="3200236" algn="l" defTabSz="457177" rtl="0" eaLnBrk="1" latinLnBrk="0" hangingPunct="1">
        <a:defRPr sz="1800" kern="1200">
          <a:solidFill>
            <a:schemeClr val="tx1"/>
          </a:solidFill>
          <a:latin typeface="+mn-lt"/>
          <a:ea typeface="+mn-ea"/>
          <a:cs typeface="+mn-cs"/>
        </a:defRPr>
      </a:lvl8pPr>
      <a:lvl9pPr marL="3657413" algn="l" defTabSz="457177" rtl="0" eaLnBrk="1" latinLnBrk="0" hangingPunct="1">
        <a:defRPr sz="1800" kern="1200">
          <a:solidFill>
            <a:schemeClr val="tx1"/>
          </a:solidFill>
          <a:latin typeface="+mn-lt"/>
          <a:ea typeface="+mn-ea"/>
          <a:cs typeface="+mn-cs"/>
        </a:defRPr>
      </a:lvl9pPr>
    </p:otherStyle>
  </p:txStyles>
</p:sldMaster>
</file>

<file path=ppt/slideMasters/slideMaster102.xml><?xml version="1.0" encoding="utf-8"?>
<p:sldMaster xmlns:a="http://schemas.openxmlformats.org/drawingml/2006/main" xmlns:r="http://schemas.openxmlformats.org/officeDocument/2006/relationships" xmlns:p="http://schemas.openxmlformats.org/presentationml/2006/main">
  <p:cSld>
    <p:bg>
      <p:bgPr>
        <a:solidFill>
          <a:schemeClr val="bg1">
            <a:lumMod val="75000"/>
          </a:schemeClr>
        </a:solidFill>
        <a:effectLst/>
      </p:bgPr>
    </p:bg>
    <p:spTree>
      <p:nvGrpSpPr>
        <p:cNvPr id="1" name=""/>
        <p:cNvGrpSpPr/>
        <p:nvPr/>
      </p:nvGrpSpPr>
      <p:grpSpPr>
        <a:xfrm>
          <a:off x="0" y="0"/>
          <a:ext cx="0" cy="0"/>
          <a:chOff x="0" y="0"/>
          <a:chExt cx="0" cy="0"/>
        </a:xfrm>
      </p:grpSpPr>
      <p:sp>
        <p:nvSpPr>
          <p:cNvPr id="12355" name="Rectangle 67"/>
          <p:cNvSpPr>
            <a:spLocks noGrp="1" noChangeArrowheads="1"/>
          </p:cNvSpPr>
          <p:nvPr>
            <p:ph type="title"/>
          </p:nvPr>
        </p:nvSpPr>
        <p:spPr bwMode="auto">
          <a:xfrm>
            <a:off x="457200" y="277814"/>
            <a:ext cx="8229600" cy="1139825"/>
          </a:xfrm>
          <a:prstGeom prst="rect">
            <a:avLst/>
          </a:prstGeom>
          <a:noFill/>
          <a:ln w="9525">
            <a:noFill/>
            <a:miter lim="800000"/>
            <a:headEnd/>
            <a:tailEnd/>
          </a:ln>
          <a:effectLst/>
        </p:spPr>
        <p:txBody>
          <a:bodyPr vert="horz" wrap="square" lIns="91435" tIns="45718" rIns="91435" bIns="45718" numCol="1" anchor="ctr" anchorCtr="1" compatLnSpc="1">
            <a:prstTxWarp prst="textNoShape">
              <a:avLst/>
            </a:prstTxWarp>
          </a:bodyPr>
          <a:lstStyle/>
          <a:p>
            <a:pPr lvl="0"/>
            <a:r>
              <a:rPr lang="en-US" dirty="0"/>
              <a:t>Click to edit Master title style</a:t>
            </a:r>
          </a:p>
        </p:txBody>
      </p:sp>
      <p:sp>
        <p:nvSpPr>
          <p:cNvPr id="12356" name="Rectangle 68"/>
          <p:cNvSpPr>
            <a:spLocks noGrp="1" noChangeArrowheads="1"/>
          </p:cNvSpPr>
          <p:nvPr>
            <p:ph type="body" idx="1"/>
          </p:nvPr>
        </p:nvSpPr>
        <p:spPr bwMode="auto">
          <a:xfrm>
            <a:off x="457200" y="1600201"/>
            <a:ext cx="8229600" cy="4525963"/>
          </a:xfrm>
          <a:prstGeom prst="rect">
            <a:avLst/>
          </a:prstGeom>
          <a:noFill/>
          <a:ln w="9525">
            <a:noFill/>
            <a:miter lim="800000"/>
            <a:headEnd/>
            <a:tailEnd/>
          </a:ln>
          <a:effectLst/>
        </p:spPr>
        <p:txBody>
          <a:bodyPr vert="horz" wrap="square" lIns="91435" tIns="45718" rIns="91435" bIns="45718"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1413832190"/>
      </p:ext>
    </p:extLst>
  </p:cSld>
  <p:clrMap bg1="dk2" tx1="lt1" bg2="dk1" tx2="lt2" accent1="accent1" accent2="accent2" accent3="accent3" accent4="accent4" accent5="accent5" accent6="accent6" hlink="hlink" folHlink="folHlink"/>
  <p:sldLayoutIdLst>
    <p:sldLayoutId id="2147488631" r:id="rId1"/>
    <p:sldLayoutId id="2147488632" r:id="rId2"/>
    <p:sldLayoutId id="2147488633" r:id="rId3"/>
    <p:sldLayoutId id="2147488634" r:id="rId4"/>
    <p:sldLayoutId id="2147488635" r:id="rId5"/>
    <p:sldLayoutId id="2147488636" r:id="rId6"/>
    <p:sldLayoutId id="2147488637" r:id="rId7"/>
    <p:sldLayoutId id="2147488638" r:id="rId8"/>
    <p:sldLayoutId id="2147488639" r:id="rId9"/>
    <p:sldLayoutId id="2147488640" r:id="rId10"/>
    <p:sldLayoutId id="2147488641" r:id="rId11"/>
    <p:sldLayoutId id="2147488642" r:id="rId12"/>
    <p:sldLayoutId id="2147488643" r:id="rId13"/>
    <p:sldLayoutId id="2147488644" r:id="rId14"/>
    <p:sldLayoutId id="2147488645" r:id="rId15"/>
  </p:sldLayoutIdLst>
  <p:txStyles>
    <p:titleStyle>
      <a:lvl1pPr algn="ctr" rtl="0" eaLnBrk="0" fontAlgn="base" hangingPunct="0">
        <a:spcBef>
          <a:spcPct val="0"/>
        </a:spcBef>
        <a:spcAft>
          <a:spcPct val="0"/>
        </a:spcAft>
        <a:defRPr sz="4400" b="1" i="0">
          <a:solidFill>
            <a:schemeClr val="tx2"/>
          </a:solidFill>
          <a:effectLst>
            <a:outerShdw blurRad="38100" dist="38100" dir="2700000" algn="tl">
              <a:srgbClr val="000000"/>
            </a:outerShdw>
          </a:effectLst>
          <a:latin typeface="Arial" panose="020B0604020202020204" pitchFamily="34" charset="0"/>
          <a:ea typeface="ＭＳ Ｐゴシック" charset="-128"/>
          <a:cs typeface="ＭＳ Ｐゴシック"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charset="-128"/>
          <a:cs typeface="ＭＳ Ｐゴシック" charset="-128"/>
        </a:defRPr>
      </a:lvl5pPr>
      <a:lvl6pPr marL="457177"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6pPr>
      <a:lvl7pPr marL="914353"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7pPr>
      <a:lvl8pPr marL="137153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8pPr>
      <a:lvl9pPr marL="1828706"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9pPr>
    </p:titleStyle>
    <p:bodyStyle>
      <a:lvl1pPr marL="342882" indent="-342882" algn="l" rtl="0" eaLnBrk="0" fontAlgn="base" hangingPunct="0">
        <a:spcBef>
          <a:spcPct val="20000"/>
        </a:spcBef>
        <a:spcAft>
          <a:spcPct val="0"/>
        </a:spcAft>
        <a:buClr>
          <a:schemeClr val="hlink"/>
        </a:buClr>
        <a:buSzPct val="80000"/>
        <a:buFont typeface="Wingdings" charset="0"/>
        <a:buChar char="Ø"/>
        <a:defRPr sz="3200" b="1" i="0">
          <a:solidFill>
            <a:schemeClr val="tx1"/>
          </a:solidFill>
          <a:effectLst>
            <a:outerShdw blurRad="38100" dist="38100" dir="2700000" algn="tl">
              <a:srgbClr val="000000"/>
            </a:outerShdw>
          </a:effectLst>
          <a:latin typeface="Arial" panose="020B0604020202020204" pitchFamily="34" charset="0"/>
          <a:ea typeface="ＭＳ Ｐゴシック" charset="-128"/>
          <a:cs typeface="ＭＳ Ｐゴシック" charset="-128"/>
        </a:defRPr>
      </a:lvl1pPr>
      <a:lvl2pPr marL="742912" indent="-285736" algn="l" rtl="0" eaLnBrk="0" fontAlgn="base" hangingPunct="0">
        <a:spcBef>
          <a:spcPct val="20000"/>
        </a:spcBef>
        <a:spcAft>
          <a:spcPct val="0"/>
        </a:spcAft>
        <a:buClr>
          <a:schemeClr val="tx2"/>
        </a:buClr>
        <a:buSzPct val="50000"/>
        <a:buFont typeface="Wingdings" charset="0"/>
        <a:buChar char="l"/>
        <a:defRPr sz="2800" b="1" i="0">
          <a:solidFill>
            <a:schemeClr val="tx1"/>
          </a:solidFill>
          <a:effectLst>
            <a:outerShdw blurRad="38100" dist="38100" dir="2700000" algn="tl">
              <a:srgbClr val="000000"/>
            </a:outerShdw>
          </a:effectLst>
          <a:latin typeface="Arial" panose="020B0604020202020204" pitchFamily="34" charset="0"/>
          <a:ea typeface="ＭＳ Ｐゴシック" pitchFamily="-111" charset="-128"/>
        </a:defRPr>
      </a:lvl2pPr>
      <a:lvl3pPr marL="1142942" indent="-228588" algn="l" rtl="0" eaLnBrk="0" fontAlgn="base" hangingPunct="0">
        <a:spcBef>
          <a:spcPct val="20000"/>
        </a:spcBef>
        <a:spcAft>
          <a:spcPct val="0"/>
        </a:spcAft>
        <a:buClr>
          <a:schemeClr val="accent2"/>
        </a:buClr>
        <a:buChar char="•"/>
        <a:defRPr sz="2400" b="1" i="0">
          <a:solidFill>
            <a:schemeClr val="tx1"/>
          </a:solidFill>
          <a:effectLst>
            <a:outerShdw blurRad="38100" dist="38100" dir="2700000" algn="tl">
              <a:srgbClr val="000000"/>
            </a:outerShdw>
          </a:effectLst>
          <a:latin typeface="Arial" panose="020B0604020202020204" pitchFamily="34" charset="0"/>
          <a:ea typeface="ＭＳ Ｐゴシック" pitchFamily="-111" charset="-128"/>
        </a:defRPr>
      </a:lvl3pPr>
      <a:lvl4pPr marL="1600118" indent="-228588" algn="l" rtl="0" eaLnBrk="0" fontAlgn="base" hangingPunct="0">
        <a:spcBef>
          <a:spcPct val="20000"/>
        </a:spcBef>
        <a:spcAft>
          <a:spcPct val="0"/>
        </a:spcAft>
        <a:buClr>
          <a:schemeClr val="folHlink"/>
        </a:buClr>
        <a:buSzPct val="50000"/>
        <a:buFont typeface="Wingdings" charset="0"/>
        <a:buChar char="l"/>
        <a:defRPr sz="2000" b="1" i="0">
          <a:solidFill>
            <a:schemeClr val="tx1"/>
          </a:solidFill>
          <a:effectLst>
            <a:outerShdw blurRad="38100" dist="38100" dir="2700000" algn="tl">
              <a:srgbClr val="000000"/>
            </a:outerShdw>
          </a:effectLst>
          <a:latin typeface="Arial" panose="020B0604020202020204" pitchFamily="34" charset="0"/>
          <a:ea typeface="ＭＳ Ｐゴシック" pitchFamily="-111" charset="-128"/>
        </a:defRPr>
      </a:lvl4pPr>
      <a:lvl5pPr marL="2057295" indent="-228588" algn="l" rtl="0" eaLnBrk="0" fontAlgn="base" hangingPunct="0">
        <a:spcBef>
          <a:spcPct val="20000"/>
        </a:spcBef>
        <a:spcAft>
          <a:spcPct val="0"/>
        </a:spcAft>
        <a:buClr>
          <a:schemeClr val="hlink"/>
        </a:buClr>
        <a:buChar char="•"/>
        <a:defRPr sz="2000" b="1" i="0">
          <a:solidFill>
            <a:schemeClr val="tx1"/>
          </a:solidFill>
          <a:effectLst>
            <a:outerShdw blurRad="38100" dist="38100" dir="2700000" algn="tl">
              <a:srgbClr val="000000"/>
            </a:outerShdw>
          </a:effectLst>
          <a:latin typeface="Arial" panose="020B0604020202020204" pitchFamily="34" charset="0"/>
          <a:ea typeface="ＭＳ Ｐゴシック" pitchFamily="-111" charset="-128"/>
        </a:defRPr>
      </a:lvl5pPr>
      <a:lvl6pPr marL="2514471" indent="-228588"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ea typeface="ＭＳ Ｐゴシック" pitchFamily="-111" charset="-128"/>
        </a:defRPr>
      </a:lvl6pPr>
      <a:lvl7pPr marL="2971648" indent="-228588"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ea typeface="ＭＳ Ｐゴシック" pitchFamily="-111" charset="-128"/>
        </a:defRPr>
      </a:lvl7pPr>
      <a:lvl8pPr marL="3428825" indent="-228588"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ea typeface="ＭＳ Ｐゴシック" pitchFamily="-111" charset="-128"/>
        </a:defRPr>
      </a:lvl8pPr>
      <a:lvl9pPr marL="3886001" indent="-228588"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ea typeface="ＭＳ Ｐゴシック" pitchFamily="-111" charset="-128"/>
        </a:defRPr>
      </a:lvl9pPr>
    </p:bodyStyle>
    <p:otherStyle>
      <a:defPPr>
        <a:defRPr lang="en-US"/>
      </a:defPPr>
      <a:lvl1pPr marL="0" algn="l" defTabSz="457177" rtl="0" eaLnBrk="1" latinLnBrk="0" hangingPunct="1">
        <a:defRPr sz="1800" kern="1200">
          <a:solidFill>
            <a:schemeClr val="tx1"/>
          </a:solidFill>
          <a:latin typeface="+mn-lt"/>
          <a:ea typeface="+mn-ea"/>
          <a:cs typeface="+mn-cs"/>
        </a:defRPr>
      </a:lvl1pPr>
      <a:lvl2pPr marL="457177" algn="l" defTabSz="457177" rtl="0" eaLnBrk="1" latinLnBrk="0" hangingPunct="1">
        <a:defRPr sz="1800" kern="1200">
          <a:solidFill>
            <a:schemeClr val="tx1"/>
          </a:solidFill>
          <a:latin typeface="+mn-lt"/>
          <a:ea typeface="+mn-ea"/>
          <a:cs typeface="+mn-cs"/>
        </a:defRPr>
      </a:lvl2pPr>
      <a:lvl3pPr marL="914353" algn="l" defTabSz="457177" rtl="0" eaLnBrk="1" latinLnBrk="0" hangingPunct="1">
        <a:defRPr sz="1800" kern="1200">
          <a:solidFill>
            <a:schemeClr val="tx1"/>
          </a:solidFill>
          <a:latin typeface="+mn-lt"/>
          <a:ea typeface="+mn-ea"/>
          <a:cs typeface="+mn-cs"/>
        </a:defRPr>
      </a:lvl3pPr>
      <a:lvl4pPr marL="1371530" algn="l" defTabSz="457177" rtl="0" eaLnBrk="1" latinLnBrk="0" hangingPunct="1">
        <a:defRPr sz="1800" kern="1200">
          <a:solidFill>
            <a:schemeClr val="tx1"/>
          </a:solidFill>
          <a:latin typeface="+mn-lt"/>
          <a:ea typeface="+mn-ea"/>
          <a:cs typeface="+mn-cs"/>
        </a:defRPr>
      </a:lvl4pPr>
      <a:lvl5pPr marL="1828706" algn="l" defTabSz="457177" rtl="0" eaLnBrk="1" latinLnBrk="0" hangingPunct="1">
        <a:defRPr sz="1800" kern="1200">
          <a:solidFill>
            <a:schemeClr val="tx1"/>
          </a:solidFill>
          <a:latin typeface="+mn-lt"/>
          <a:ea typeface="+mn-ea"/>
          <a:cs typeface="+mn-cs"/>
        </a:defRPr>
      </a:lvl5pPr>
      <a:lvl6pPr marL="2285883" algn="l" defTabSz="457177" rtl="0" eaLnBrk="1" latinLnBrk="0" hangingPunct="1">
        <a:defRPr sz="1800" kern="1200">
          <a:solidFill>
            <a:schemeClr val="tx1"/>
          </a:solidFill>
          <a:latin typeface="+mn-lt"/>
          <a:ea typeface="+mn-ea"/>
          <a:cs typeface="+mn-cs"/>
        </a:defRPr>
      </a:lvl6pPr>
      <a:lvl7pPr marL="2743060" algn="l" defTabSz="457177" rtl="0" eaLnBrk="1" latinLnBrk="0" hangingPunct="1">
        <a:defRPr sz="1800" kern="1200">
          <a:solidFill>
            <a:schemeClr val="tx1"/>
          </a:solidFill>
          <a:latin typeface="+mn-lt"/>
          <a:ea typeface="+mn-ea"/>
          <a:cs typeface="+mn-cs"/>
        </a:defRPr>
      </a:lvl7pPr>
      <a:lvl8pPr marL="3200236" algn="l" defTabSz="457177" rtl="0" eaLnBrk="1" latinLnBrk="0" hangingPunct="1">
        <a:defRPr sz="1800" kern="1200">
          <a:solidFill>
            <a:schemeClr val="tx1"/>
          </a:solidFill>
          <a:latin typeface="+mn-lt"/>
          <a:ea typeface="+mn-ea"/>
          <a:cs typeface="+mn-cs"/>
        </a:defRPr>
      </a:lvl8pPr>
      <a:lvl9pPr marL="3657413" algn="l" defTabSz="457177" rtl="0" eaLnBrk="1" latinLnBrk="0" hangingPunct="1">
        <a:defRPr sz="1800" kern="1200">
          <a:solidFill>
            <a:schemeClr val="tx1"/>
          </a:solidFill>
          <a:latin typeface="+mn-lt"/>
          <a:ea typeface="+mn-ea"/>
          <a:cs typeface="+mn-cs"/>
        </a:defRPr>
      </a:lvl9pPr>
    </p:otherStyle>
  </p:txStyles>
</p:sldMaster>
</file>

<file path=ppt/slideMasters/slideMaster103.xml><?xml version="1.0" encoding="utf-8"?>
<p:sldMaster xmlns:a="http://schemas.openxmlformats.org/drawingml/2006/main" xmlns:r="http://schemas.openxmlformats.org/officeDocument/2006/relationships" xmlns:p="http://schemas.openxmlformats.org/presentationml/2006/main">
  <p:cSld>
    <p:bg bwMode="invGray">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130050" name="Rectangle 2"/>
          <p:cNvSpPr>
            <a:spLocks noGrp="1" noChangeArrowheads="1"/>
          </p:cNvSpPr>
          <p:nvPr>
            <p:ph type="title"/>
          </p:nvPr>
        </p:nvSpPr>
        <p:spPr bwMode="auto">
          <a:xfrm>
            <a:off x="838200" y="381000"/>
            <a:ext cx="7543800" cy="762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35" tIns="45718" rIns="91435" bIns="45718" numCol="1" anchor="ctr" anchorCtr="0" compatLnSpc="1">
            <a:prstTxWarp prst="textNoShape">
              <a:avLst/>
            </a:prstTxWarp>
          </a:bodyPr>
          <a:lstStyle/>
          <a:p>
            <a:pPr lvl="0"/>
            <a:r>
              <a:rPr lang="en-US" dirty="0"/>
              <a:t>Click to edit Master title style</a:t>
            </a:r>
          </a:p>
        </p:txBody>
      </p:sp>
      <p:sp>
        <p:nvSpPr>
          <p:cNvPr id="130051" name="Rectangle 3"/>
          <p:cNvSpPr>
            <a:spLocks noGrp="1" noChangeArrowheads="1"/>
          </p:cNvSpPr>
          <p:nvPr>
            <p:ph type="body" idx="1"/>
          </p:nvPr>
        </p:nvSpPr>
        <p:spPr bwMode="auto">
          <a:xfrm>
            <a:off x="838200" y="1371600"/>
            <a:ext cx="7543800" cy="4724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35" tIns="45718" rIns="91435" bIns="45718"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8196" name="Rectangle 4"/>
          <p:cNvSpPr>
            <a:spLocks noGrp="1" noChangeArrowheads="1"/>
          </p:cNvSpPr>
          <p:nvPr>
            <p:ph type="dt" sz="half" idx="2"/>
          </p:nvPr>
        </p:nvSpPr>
        <p:spPr bwMode="auto">
          <a:xfrm>
            <a:off x="838200" y="6400800"/>
            <a:ext cx="1905000" cy="457200"/>
          </a:xfrm>
          <a:prstGeom prst="rect">
            <a:avLst/>
          </a:prstGeom>
          <a:noFill/>
          <a:ln w="9525">
            <a:noFill/>
            <a:miter lim="800000"/>
            <a:headEnd/>
            <a:tailEnd/>
          </a:ln>
          <a:effectLst/>
        </p:spPr>
        <p:txBody>
          <a:bodyPr vert="horz" wrap="square" lIns="91435" tIns="45718" rIns="91435" bIns="45718" numCol="1" anchor="b" anchorCtr="0" compatLnSpc="1">
            <a:prstTxWarp prst="textNoShape">
              <a:avLst/>
            </a:prstTxWarp>
          </a:bodyPr>
          <a:lstStyle>
            <a:lvl1pPr>
              <a:defRPr sz="1400" b="1" i="0">
                <a:latin typeface="Arial" panose="020B0604020202020204" pitchFamily="34" charset="0"/>
                <a:ea typeface="ＭＳ Ｐゴシック" charset="-128"/>
                <a:cs typeface="ＭＳ Ｐゴシック" charset="-128"/>
              </a:defRPr>
            </a:lvl1pPr>
          </a:lstStyle>
          <a:p>
            <a:pPr>
              <a:defRPr/>
            </a:pPr>
            <a:endParaRPr lang="en-US" dirty="0"/>
          </a:p>
        </p:txBody>
      </p:sp>
      <p:sp>
        <p:nvSpPr>
          <p:cNvPr id="8197" name="Rectangle 5"/>
          <p:cNvSpPr>
            <a:spLocks noGrp="1" noChangeArrowheads="1"/>
          </p:cNvSpPr>
          <p:nvPr>
            <p:ph type="ftr" sz="quarter" idx="3"/>
          </p:nvPr>
        </p:nvSpPr>
        <p:spPr bwMode="auto">
          <a:xfrm>
            <a:off x="3124201" y="6400800"/>
            <a:ext cx="2895600" cy="457200"/>
          </a:xfrm>
          <a:prstGeom prst="rect">
            <a:avLst/>
          </a:prstGeom>
          <a:noFill/>
          <a:ln w="9525">
            <a:noFill/>
            <a:miter lim="800000"/>
            <a:headEnd/>
            <a:tailEnd/>
          </a:ln>
          <a:effectLst/>
        </p:spPr>
        <p:txBody>
          <a:bodyPr vert="horz" wrap="square" lIns="91435" tIns="45718" rIns="91435" bIns="45718" numCol="1" anchor="b" anchorCtr="0" compatLnSpc="1">
            <a:prstTxWarp prst="textNoShape">
              <a:avLst/>
            </a:prstTxWarp>
          </a:bodyPr>
          <a:lstStyle>
            <a:lvl1pPr algn="ctr">
              <a:defRPr sz="1400" b="1" i="0">
                <a:latin typeface="Arial" panose="020B0604020202020204" pitchFamily="34" charset="0"/>
                <a:ea typeface="ＭＳ Ｐゴシック" charset="-128"/>
                <a:cs typeface="ＭＳ Ｐゴシック" charset="-128"/>
              </a:defRPr>
            </a:lvl1pPr>
          </a:lstStyle>
          <a:p>
            <a:pPr>
              <a:defRPr/>
            </a:pPr>
            <a:endParaRPr lang="en-US" dirty="0"/>
          </a:p>
        </p:txBody>
      </p:sp>
      <p:sp>
        <p:nvSpPr>
          <p:cNvPr id="8198" name="Rectangle 6"/>
          <p:cNvSpPr>
            <a:spLocks noGrp="1" noChangeArrowheads="1"/>
          </p:cNvSpPr>
          <p:nvPr>
            <p:ph type="sldNum" sz="quarter" idx="4"/>
          </p:nvPr>
        </p:nvSpPr>
        <p:spPr bwMode="auto">
          <a:xfrm>
            <a:off x="6477001" y="6400800"/>
            <a:ext cx="1905000" cy="457200"/>
          </a:xfrm>
          <a:prstGeom prst="rect">
            <a:avLst/>
          </a:prstGeom>
          <a:noFill/>
          <a:ln w="9525">
            <a:noFill/>
            <a:miter lim="800000"/>
            <a:headEnd/>
            <a:tailEnd/>
          </a:ln>
          <a:effectLst/>
        </p:spPr>
        <p:txBody>
          <a:bodyPr vert="horz" wrap="square" lIns="91435" tIns="45718" rIns="91435" bIns="45718" numCol="1" anchor="b" anchorCtr="0" compatLnSpc="1">
            <a:prstTxWarp prst="textNoShape">
              <a:avLst/>
            </a:prstTxWarp>
          </a:bodyPr>
          <a:lstStyle>
            <a:lvl1pPr algn="r">
              <a:defRPr sz="1400" b="1" i="0">
                <a:latin typeface="Arial" panose="020B0604020202020204" pitchFamily="34" charset="0"/>
              </a:defRPr>
            </a:lvl1pPr>
          </a:lstStyle>
          <a:p>
            <a:fld id="{4FBB96F5-118D-714A-A26C-C436BD735C63}" type="slidenum">
              <a:rPr lang="en-US" smtClean="0"/>
              <a:pPr/>
              <a:t>‹#›</a:t>
            </a:fld>
            <a:endParaRPr lang="en-US" dirty="0"/>
          </a:p>
        </p:txBody>
      </p:sp>
    </p:spTree>
    <p:extLst>
      <p:ext uri="{BB962C8B-B14F-4D97-AF65-F5344CB8AC3E}">
        <p14:creationId xmlns:p14="http://schemas.microsoft.com/office/powerpoint/2010/main" val="150524546"/>
      </p:ext>
    </p:extLst>
  </p:cSld>
  <p:clrMap bg1="dk2" tx1="lt1" bg2="dk1" tx2="lt2" accent1="accent1" accent2="accent2" accent3="accent3" accent4="accent4" accent5="accent5" accent6="accent6" hlink="hlink" folHlink="folHlink"/>
  <p:sldLayoutIdLst>
    <p:sldLayoutId id="2147488647" r:id="rId1"/>
    <p:sldLayoutId id="2147488648" r:id="rId2"/>
    <p:sldLayoutId id="2147488649" r:id="rId3"/>
    <p:sldLayoutId id="2147488650" r:id="rId4"/>
    <p:sldLayoutId id="2147488651" r:id="rId5"/>
    <p:sldLayoutId id="2147488652" r:id="rId6"/>
    <p:sldLayoutId id="2147488653" r:id="rId7"/>
    <p:sldLayoutId id="2147488654" r:id="rId8"/>
    <p:sldLayoutId id="2147488655" r:id="rId9"/>
    <p:sldLayoutId id="2147488656" r:id="rId10"/>
    <p:sldLayoutId id="2147488657" r:id="rId11"/>
  </p:sldLayoutIdLst>
  <p:txStyles>
    <p:titleStyle>
      <a:lvl1pPr algn="l" rtl="0" eaLnBrk="0" fontAlgn="base" hangingPunct="0">
        <a:lnSpc>
          <a:spcPct val="90000"/>
        </a:lnSpc>
        <a:spcBef>
          <a:spcPct val="0"/>
        </a:spcBef>
        <a:spcAft>
          <a:spcPct val="0"/>
        </a:spcAft>
        <a:defRPr sz="4200" b="1" i="0">
          <a:solidFill>
            <a:schemeClr val="tx2"/>
          </a:solidFill>
          <a:latin typeface="Arial" panose="020B0604020202020204" pitchFamily="34" charset="0"/>
          <a:ea typeface="ＭＳ Ｐゴシック" charset="-128"/>
          <a:cs typeface="ＭＳ Ｐゴシック" charset="-128"/>
        </a:defRPr>
      </a:lvl1pPr>
      <a:lvl2pPr algn="l" rtl="0" eaLnBrk="0" fontAlgn="base" hangingPunct="0">
        <a:lnSpc>
          <a:spcPct val="90000"/>
        </a:lnSpc>
        <a:spcBef>
          <a:spcPct val="0"/>
        </a:spcBef>
        <a:spcAft>
          <a:spcPct val="0"/>
        </a:spcAft>
        <a:defRPr sz="4200">
          <a:solidFill>
            <a:schemeClr val="tx2"/>
          </a:solidFill>
          <a:latin typeface="Arial" pitchFamily="-111" charset="0"/>
          <a:ea typeface="ＭＳ Ｐゴシック" charset="-128"/>
          <a:cs typeface="ＭＳ Ｐゴシック" charset="-128"/>
        </a:defRPr>
      </a:lvl2pPr>
      <a:lvl3pPr algn="l" rtl="0" eaLnBrk="0" fontAlgn="base" hangingPunct="0">
        <a:lnSpc>
          <a:spcPct val="90000"/>
        </a:lnSpc>
        <a:spcBef>
          <a:spcPct val="0"/>
        </a:spcBef>
        <a:spcAft>
          <a:spcPct val="0"/>
        </a:spcAft>
        <a:defRPr sz="4200">
          <a:solidFill>
            <a:schemeClr val="tx2"/>
          </a:solidFill>
          <a:latin typeface="Arial" pitchFamily="-111" charset="0"/>
          <a:ea typeface="ＭＳ Ｐゴシック" charset="-128"/>
          <a:cs typeface="ＭＳ Ｐゴシック" charset="-128"/>
        </a:defRPr>
      </a:lvl3pPr>
      <a:lvl4pPr algn="l" rtl="0" eaLnBrk="0" fontAlgn="base" hangingPunct="0">
        <a:lnSpc>
          <a:spcPct val="90000"/>
        </a:lnSpc>
        <a:spcBef>
          <a:spcPct val="0"/>
        </a:spcBef>
        <a:spcAft>
          <a:spcPct val="0"/>
        </a:spcAft>
        <a:defRPr sz="4200">
          <a:solidFill>
            <a:schemeClr val="tx2"/>
          </a:solidFill>
          <a:latin typeface="Arial" pitchFamily="-111" charset="0"/>
          <a:ea typeface="ＭＳ Ｐゴシック" charset="-128"/>
          <a:cs typeface="ＭＳ Ｐゴシック" charset="-128"/>
        </a:defRPr>
      </a:lvl4pPr>
      <a:lvl5pPr algn="l" rtl="0" eaLnBrk="0" fontAlgn="base" hangingPunct="0">
        <a:lnSpc>
          <a:spcPct val="90000"/>
        </a:lnSpc>
        <a:spcBef>
          <a:spcPct val="0"/>
        </a:spcBef>
        <a:spcAft>
          <a:spcPct val="0"/>
        </a:spcAft>
        <a:defRPr sz="4200">
          <a:solidFill>
            <a:schemeClr val="tx2"/>
          </a:solidFill>
          <a:latin typeface="Arial" pitchFamily="-111" charset="0"/>
          <a:ea typeface="ＭＳ Ｐゴシック" charset="-128"/>
          <a:cs typeface="ＭＳ Ｐゴシック" charset="-128"/>
        </a:defRPr>
      </a:lvl5pPr>
      <a:lvl6pPr marL="457177" algn="l" rtl="0" eaLnBrk="0" fontAlgn="base" hangingPunct="0">
        <a:lnSpc>
          <a:spcPct val="90000"/>
        </a:lnSpc>
        <a:spcBef>
          <a:spcPct val="0"/>
        </a:spcBef>
        <a:spcAft>
          <a:spcPct val="0"/>
        </a:spcAft>
        <a:defRPr sz="4200">
          <a:solidFill>
            <a:schemeClr val="tx2"/>
          </a:solidFill>
          <a:latin typeface="Arial" pitchFamily="-111" charset="0"/>
        </a:defRPr>
      </a:lvl6pPr>
      <a:lvl7pPr marL="914353" algn="l" rtl="0" eaLnBrk="0" fontAlgn="base" hangingPunct="0">
        <a:lnSpc>
          <a:spcPct val="90000"/>
        </a:lnSpc>
        <a:spcBef>
          <a:spcPct val="0"/>
        </a:spcBef>
        <a:spcAft>
          <a:spcPct val="0"/>
        </a:spcAft>
        <a:defRPr sz="4200">
          <a:solidFill>
            <a:schemeClr val="tx2"/>
          </a:solidFill>
          <a:latin typeface="Arial" pitchFamily="-111" charset="0"/>
        </a:defRPr>
      </a:lvl7pPr>
      <a:lvl8pPr marL="1371530" algn="l" rtl="0" eaLnBrk="0" fontAlgn="base" hangingPunct="0">
        <a:lnSpc>
          <a:spcPct val="90000"/>
        </a:lnSpc>
        <a:spcBef>
          <a:spcPct val="0"/>
        </a:spcBef>
        <a:spcAft>
          <a:spcPct val="0"/>
        </a:spcAft>
        <a:defRPr sz="4200">
          <a:solidFill>
            <a:schemeClr val="tx2"/>
          </a:solidFill>
          <a:latin typeface="Arial" pitchFamily="-111" charset="0"/>
        </a:defRPr>
      </a:lvl8pPr>
      <a:lvl9pPr marL="1828706" algn="l" rtl="0" eaLnBrk="0" fontAlgn="base" hangingPunct="0">
        <a:lnSpc>
          <a:spcPct val="90000"/>
        </a:lnSpc>
        <a:spcBef>
          <a:spcPct val="0"/>
        </a:spcBef>
        <a:spcAft>
          <a:spcPct val="0"/>
        </a:spcAft>
        <a:defRPr sz="4200">
          <a:solidFill>
            <a:schemeClr val="tx2"/>
          </a:solidFill>
          <a:latin typeface="Arial" pitchFamily="-111" charset="0"/>
        </a:defRPr>
      </a:lvl9pPr>
    </p:titleStyle>
    <p:bodyStyle>
      <a:lvl1pPr marL="342882" indent="-342882" algn="l" rtl="0" eaLnBrk="0" fontAlgn="base" hangingPunct="0">
        <a:lnSpc>
          <a:spcPct val="90000"/>
        </a:lnSpc>
        <a:spcBef>
          <a:spcPct val="20000"/>
        </a:spcBef>
        <a:spcAft>
          <a:spcPct val="0"/>
        </a:spcAft>
        <a:buSzPct val="80000"/>
        <a:buFont typeface="Wingdings" charset="0"/>
        <a:buChar char="l"/>
        <a:defRPr sz="3200" b="1" i="0">
          <a:solidFill>
            <a:schemeClr val="tx1"/>
          </a:solidFill>
          <a:latin typeface="Arial" panose="020B0604020202020204" pitchFamily="34" charset="0"/>
          <a:ea typeface="ＭＳ Ｐゴシック" charset="-128"/>
          <a:cs typeface="ＭＳ Ｐゴシック" charset="-128"/>
        </a:defRPr>
      </a:lvl1pPr>
      <a:lvl2pPr marL="742912" indent="-285736" algn="l" rtl="0" eaLnBrk="0" fontAlgn="base" hangingPunct="0">
        <a:lnSpc>
          <a:spcPct val="90000"/>
        </a:lnSpc>
        <a:spcBef>
          <a:spcPct val="20000"/>
        </a:spcBef>
        <a:spcAft>
          <a:spcPct val="0"/>
        </a:spcAft>
        <a:buSzPct val="80000"/>
        <a:buFont typeface="Wingdings" charset="0"/>
        <a:buChar char="n"/>
        <a:defRPr sz="2800" b="1" i="0">
          <a:solidFill>
            <a:schemeClr val="tx1"/>
          </a:solidFill>
          <a:latin typeface="Arial" panose="020B0604020202020204" pitchFamily="34" charset="0"/>
          <a:ea typeface="ＭＳ Ｐゴシック" pitchFamily="-111" charset="-128"/>
        </a:defRPr>
      </a:lvl2pPr>
      <a:lvl3pPr marL="1142942" indent="-228588" algn="l" rtl="0" eaLnBrk="0" fontAlgn="base" hangingPunct="0">
        <a:lnSpc>
          <a:spcPct val="90000"/>
        </a:lnSpc>
        <a:spcBef>
          <a:spcPct val="20000"/>
        </a:spcBef>
        <a:spcAft>
          <a:spcPct val="0"/>
        </a:spcAft>
        <a:buSzPct val="80000"/>
        <a:buFont typeface="Wingdings" charset="0"/>
        <a:buChar char="l"/>
        <a:defRPr sz="2400" b="1" i="0">
          <a:solidFill>
            <a:schemeClr val="tx1"/>
          </a:solidFill>
          <a:latin typeface="Arial" panose="020B0604020202020204" pitchFamily="34" charset="0"/>
          <a:ea typeface="ＭＳ Ｐゴシック" pitchFamily="-111" charset="-128"/>
        </a:defRPr>
      </a:lvl3pPr>
      <a:lvl4pPr marL="1600118" indent="-228588" algn="l" rtl="0" eaLnBrk="0" fontAlgn="base" hangingPunct="0">
        <a:lnSpc>
          <a:spcPct val="90000"/>
        </a:lnSpc>
        <a:spcBef>
          <a:spcPct val="20000"/>
        </a:spcBef>
        <a:spcAft>
          <a:spcPct val="0"/>
        </a:spcAft>
        <a:buSzPct val="80000"/>
        <a:buFont typeface="Wingdings" charset="0"/>
        <a:buChar char="n"/>
        <a:defRPr sz="2000" b="1" i="0">
          <a:solidFill>
            <a:schemeClr val="tx1"/>
          </a:solidFill>
          <a:latin typeface="Arial" panose="020B0604020202020204" pitchFamily="34" charset="0"/>
          <a:ea typeface="ＭＳ Ｐゴシック" pitchFamily="-111" charset="-128"/>
        </a:defRPr>
      </a:lvl4pPr>
      <a:lvl5pPr marL="2057295" indent="-228588" algn="l" rtl="0" eaLnBrk="0" fontAlgn="base" hangingPunct="0">
        <a:lnSpc>
          <a:spcPct val="90000"/>
        </a:lnSpc>
        <a:spcBef>
          <a:spcPct val="20000"/>
        </a:spcBef>
        <a:spcAft>
          <a:spcPct val="0"/>
        </a:spcAft>
        <a:buSzPct val="80000"/>
        <a:buFont typeface="Wingdings" charset="0"/>
        <a:buChar char="l"/>
        <a:defRPr sz="2000" b="1" i="0">
          <a:solidFill>
            <a:schemeClr val="tx1"/>
          </a:solidFill>
          <a:latin typeface="Arial" panose="020B0604020202020204" pitchFamily="34" charset="0"/>
          <a:ea typeface="ＭＳ Ｐゴシック" pitchFamily="-111" charset="-128"/>
        </a:defRPr>
      </a:lvl5pPr>
      <a:lvl6pPr marL="2514471" indent="-228588" algn="l" rtl="0" eaLnBrk="0" fontAlgn="base" hangingPunct="0">
        <a:lnSpc>
          <a:spcPct val="90000"/>
        </a:lnSpc>
        <a:spcBef>
          <a:spcPct val="20000"/>
        </a:spcBef>
        <a:spcAft>
          <a:spcPct val="0"/>
        </a:spcAft>
        <a:buSzPct val="80000"/>
        <a:buFont typeface="Wingdings" pitchFamily="-111" charset="2"/>
        <a:buChar char="l"/>
        <a:defRPr sz="2000">
          <a:solidFill>
            <a:schemeClr val="tx1"/>
          </a:solidFill>
          <a:latin typeface="+mn-lt"/>
          <a:ea typeface="ＭＳ Ｐゴシック" pitchFamily="-111" charset="-128"/>
        </a:defRPr>
      </a:lvl6pPr>
      <a:lvl7pPr marL="2971648" indent="-228588" algn="l" rtl="0" eaLnBrk="0" fontAlgn="base" hangingPunct="0">
        <a:lnSpc>
          <a:spcPct val="90000"/>
        </a:lnSpc>
        <a:spcBef>
          <a:spcPct val="20000"/>
        </a:spcBef>
        <a:spcAft>
          <a:spcPct val="0"/>
        </a:spcAft>
        <a:buSzPct val="80000"/>
        <a:buFont typeface="Wingdings" pitchFamily="-111" charset="2"/>
        <a:buChar char="l"/>
        <a:defRPr sz="2000">
          <a:solidFill>
            <a:schemeClr val="tx1"/>
          </a:solidFill>
          <a:latin typeface="+mn-lt"/>
          <a:ea typeface="ＭＳ Ｐゴシック" pitchFamily="-111" charset="-128"/>
        </a:defRPr>
      </a:lvl7pPr>
      <a:lvl8pPr marL="3428825" indent="-228588" algn="l" rtl="0" eaLnBrk="0" fontAlgn="base" hangingPunct="0">
        <a:lnSpc>
          <a:spcPct val="90000"/>
        </a:lnSpc>
        <a:spcBef>
          <a:spcPct val="20000"/>
        </a:spcBef>
        <a:spcAft>
          <a:spcPct val="0"/>
        </a:spcAft>
        <a:buSzPct val="80000"/>
        <a:buFont typeface="Wingdings" pitchFamily="-111" charset="2"/>
        <a:buChar char="l"/>
        <a:defRPr sz="2000">
          <a:solidFill>
            <a:schemeClr val="tx1"/>
          </a:solidFill>
          <a:latin typeface="+mn-lt"/>
          <a:ea typeface="ＭＳ Ｐゴシック" pitchFamily="-111" charset="-128"/>
        </a:defRPr>
      </a:lvl8pPr>
      <a:lvl9pPr marL="3886001" indent="-228588" algn="l" rtl="0" eaLnBrk="0" fontAlgn="base" hangingPunct="0">
        <a:lnSpc>
          <a:spcPct val="90000"/>
        </a:lnSpc>
        <a:spcBef>
          <a:spcPct val="20000"/>
        </a:spcBef>
        <a:spcAft>
          <a:spcPct val="0"/>
        </a:spcAft>
        <a:buSzPct val="80000"/>
        <a:buFont typeface="Wingdings" pitchFamily="-111" charset="2"/>
        <a:buChar char="l"/>
        <a:defRPr sz="2000">
          <a:solidFill>
            <a:schemeClr val="tx1"/>
          </a:solidFill>
          <a:latin typeface="+mn-lt"/>
          <a:ea typeface="ＭＳ Ｐゴシック" pitchFamily="-111" charset="-128"/>
        </a:defRPr>
      </a:lvl9pPr>
    </p:bodyStyle>
    <p:otherStyle>
      <a:defPPr>
        <a:defRPr lang="en-US"/>
      </a:defPPr>
      <a:lvl1pPr marL="0" algn="l" defTabSz="457177" rtl="0" eaLnBrk="1" latinLnBrk="0" hangingPunct="1">
        <a:defRPr sz="1800" kern="1200">
          <a:solidFill>
            <a:schemeClr val="tx1"/>
          </a:solidFill>
          <a:latin typeface="+mn-lt"/>
          <a:ea typeface="+mn-ea"/>
          <a:cs typeface="+mn-cs"/>
        </a:defRPr>
      </a:lvl1pPr>
      <a:lvl2pPr marL="457177" algn="l" defTabSz="457177" rtl="0" eaLnBrk="1" latinLnBrk="0" hangingPunct="1">
        <a:defRPr sz="1800" kern="1200">
          <a:solidFill>
            <a:schemeClr val="tx1"/>
          </a:solidFill>
          <a:latin typeface="+mn-lt"/>
          <a:ea typeface="+mn-ea"/>
          <a:cs typeface="+mn-cs"/>
        </a:defRPr>
      </a:lvl2pPr>
      <a:lvl3pPr marL="914353" algn="l" defTabSz="457177" rtl="0" eaLnBrk="1" latinLnBrk="0" hangingPunct="1">
        <a:defRPr sz="1800" kern="1200">
          <a:solidFill>
            <a:schemeClr val="tx1"/>
          </a:solidFill>
          <a:latin typeface="+mn-lt"/>
          <a:ea typeface="+mn-ea"/>
          <a:cs typeface="+mn-cs"/>
        </a:defRPr>
      </a:lvl3pPr>
      <a:lvl4pPr marL="1371530" algn="l" defTabSz="457177" rtl="0" eaLnBrk="1" latinLnBrk="0" hangingPunct="1">
        <a:defRPr sz="1800" kern="1200">
          <a:solidFill>
            <a:schemeClr val="tx1"/>
          </a:solidFill>
          <a:latin typeface="+mn-lt"/>
          <a:ea typeface="+mn-ea"/>
          <a:cs typeface="+mn-cs"/>
        </a:defRPr>
      </a:lvl4pPr>
      <a:lvl5pPr marL="1828706" algn="l" defTabSz="457177" rtl="0" eaLnBrk="1" latinLnBrk="0" hangingPunct="1">
        <a:defRPr sz="1800" kern="1200">
          <a:solidFill>
            <a:schemeClr val="tx1"/>
          </a:solidFill>
          <a:latin typeface="+mn-lt"/>
          <a:ea typeface="+mn-ea"/>
          <a:cs typeface="+mn-cs"/>
        </a:defRPr>
      </a:lvl5pPr>
      <a:lvl6pPr marL="2285883" algn="l" defTabSz="457177" rtl="0" eaLnBrk="1" latinLnBrk="0" hangingPunct="1">
        <a:defRPr sz="1800" kern="1200">
          <a:solidFill>
            <a:schemeClr val="tx1"/>
          </a:solidFill>
          <a:latin typeface="+mn-lt"/>
          <a:ea typeface="+mn-ea"/>
          <a:cs typeface="+mn-cs"/>
        </a:defRPr>
      </a:lvl6pPr>
      <a:lvl7pPr marL="2743060" algn="l" defTabSz="457177" rtl="0" eaLnBrk="1" latinLnBrk="0" hangingPunct="1">
        <a:defRPr sz="1800" kern="1200">
          <a:solidFill>
            <a:schemeClr val="tx1"/>
          </a:solidFill>
          <a:latin typeface="+mn-lt"/>
          <a:ea typeface="+mn-ea"/>
          <a:cs typeface="+mn-cs"/>
        </a:defRPr>
      </a:lvl7pPr>
      <a:lvl8pPr marL="3200236" algn="l" defTabSz="457177" rtl="0" eaLnBrk="1" latinLnBrk="0" hangingPunct="1">
        <a:defRPr sz="1800" kern="1200">
          <a:solidFill>
            <a:schemeClr val="tx1"/>
          </a:solidFill>
          <a:latin typeface="+mn-lt"/>
          <a:ea typeface="+mn-ea"/>
          <a:cs typeface="+mn-cs"/>
        </a:defRPr>
      </a:lvl8pPr>
      <a:lvl9pPr marL="3657413" algn="l" defTabSz="457177" rtl="0" eaLnBrk="1" latinLnBrk="0" hangingPunct="1">
        <a:defRPr sz="1800" kern="1200">
          <a:solidFill>
            <a:schemeClr val="tx1"/>
          </a:solidFill>
          <a:latin typeface="+mn-lt"/>
          <a:ea typeface="+mn-ea"/>
          <a:cs typeface="+mn-cs"/>
        </a:defRPr>
      </a:lvl9pPr>
    </p:otherStyle>
  </p:txStyles>
</p:sldMaster>
</file>

<file path=ppt/slideMasters/slideMaster10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259074" name="Group 2"/>
          <p:cNvGrpSpPr>
            <a:grpSpLocks/>
          </p:cNvGrpSpPr>
          <p:nvPr/>
        </p:nvGrpSpPr>
        <p:grpSpPr bwMode="auto">
          <a:xfrm>
            <a:off x="457200" y="992188"/>
            <a:ext cx="8153400" cy="1600200"/>
            <a:chOff x="288" y="625"/>
            <a:chExt cx="5136" cy="1008"/>
          </a:xfrm>
        </p:grpSpPr>
        <p:sp>
          <p:nvSpPr>
            <p:cNvPr id="259080" name="Arc 3"/>
            <p:cNvSpPr>
              <a:spLocks/>
            </p:cNvSpPr>
            <p:nvPr/>
          </p:nvSpPr>
          <p:spPr bwMode="invGray">
            <a:xfrm>
              <a:off x="3595" y="625"/>
              <a:ext cx="1829" cy="1008"/>
            </a:xfrm>
            <a:custGeom>
              <a:avLst/>
              <a:gdLst>
                <a:gd name="T0" fmla="*/ 0 w 21912"/>
                <a:gd name="T1" fmla="*/ 0 h 43200"/>
                <a:gd name="T2" fmla="*/ 0 w 21912"/>
                <a:gd name="T3" fmla="*/ 0 h 43200"/>
                <a:gd name="T4" fmla="*/ 0 w 21912"/>
                <a:gd name="T5" fmla="*/ 0 h 43200"/>
                <a:gd name="T6" fmla="*/ 0 60000 65536"/>
                <a:gd name="T7" fmla="*/ 0 60000 65536"/>
                <a:gd name="T8" fmla="*/ 0 60000 65536"/>
              </a:gdLst>
              <a:ahLst/>
              <a:cxnLst>
                <a:cxn ang="T6">
                  <a:pos x="T0" y="T1"/>
                </a:cxn>
                <a:cxn ang="T7">
                  <a:pos x="T2" y="T3"/>
                </a:cxn>
                <a:cxn ang="T8">
                  <a:pos x="T4" y="T5"/>
                </a:cxn>
              </a:cxnLst>
              <a:rect l="0" t="0" r="r" b="b"/>
              <a:pathLst>
                <a:path w="21912" h="43200" fill="none" extrusionOk="0">
                  <a:moveTo>
                    <a:pt x="300" y="0"/>
                  </a:moveTo>
                  <a:cubicBezTo>
                    <a:pt x="304" y="0"/>
                    <a:pt x="308" y="-1"/>
                    <a:pt x="312" y="-1"/>
                  </a:cubicBezTo>
                  <a:cubicBezTo>
                    <a:pt x="12241" y="0"/>
                    <a:pt x="21912" y="9670"/>
                    <a:pt x="21912" y="21600"/>
                  </a:cubicBezTo>
                  <a:cubicBezTo>
                    <a:pt x="21912" y="33529"/>
                    <a:pt x="12241" y="43200"/>
                    <a:pt x="312" y="43200"/>
                  </a:cubicBezTo>
                  <a:cubicBezTo>
                    <a:pt x="207" y="43199"/>
                    <a:pt x="103" y="43199"/>
                    <a:pt x="0" y="43197"/>
                  </a:cubicBezTo>
                </a:path>
                <a:path w="21912" h="43200" stroke="0" extrusionOk="0">
                  <a:moveTo>
                    <a:pt x="300" y="0"/>
                  </a:moveTo>
                  <a:cubicBezTo>
                    <a:pt x="304" y="0"/>
                    <a:pt x="308" y="-1"/>
                    <a:pt x="312" y="-1"/>
                  </a:cubicBezTo>
                  <a:cubicBezTo>
                    <a:pt x="12241" y="0"/>
                    <a:pt x="21912" y="9670"/>
                    <a:pt x="21912" y="21600"/>
                  </a:cubicBezTo>
                  <a:cubicBezTo>
                    <a:pt x="21912" y="33529"/>
                    <a:pt x="12241" y="43200"/>
                    <a:pt x="312" y="43200"/>
                  </a:cubicBezTo>
                  <a:cubicBezTo>
                    <a:pt x="207" y="43199"/>
                    <a:pt x="103" y="43199"/>
                    <a:pt x="0" y="43197"/>
                  </a:cubicBezTo>
                  <a:lnTo>
                    <a:pt x="312" y="21600"/>
                  </a:lnTo>
                  <a:lnTo>
                    <a:pt x="300" y="0"/>
                  </a:lnTo>
                  <a:close/>
                </a:path>
              </a:pathLst>
            </a:custGeom>
            <a:gradFill rotWithShape="0">
              <a:gsLst>
                <a:gs pos="0">
                  <a:schemeClr val="bg1"/>
                </a:gs>
                <a:gs pos="100000">
                  <a:srgbClr val="663300"/>
                </a:gs>
              </a:gsLst>
              <a:lin ang="0" scaled="1"/>
            </a:gradFill>
            <a:ln>
              <a:noFill/>
            </a:ln>
            <a:extLst>
              <a:ext uri="{91240B29-F687-4f45-9708-019B960494DF}">
                <a14:hiddenLine xmlns:a14="http://schemas.microsoft.com/office/drawing/2010/main" xmlns="" w="9525" cap="rnd">
                  <a:solidFill>
                    <a:srgbClr val="000000"/>
                  </a:solidFill>
                  <a:round/>
                  <a:headEnd/>
                  <a:tailEnd/>
                </a14:hiddenLine>
              </a:ext>
            </a:extLst>
          </p:spPr>
          <p:txBody>
            <a:bodyPr wrap="none" anchor="ctr"/>
            <a:lstStyle/>
            <a:p>
              <a:pPr defTabSz="914400" eaLnBrk="0" fontAlgn="base" hangingPunct="0">
                <a:spcBef>
                  <a:spcPct val="0"/>
                </a:spcBef>
                <a:spcAft>
                  <a:spcPct val="0"/>
                </a:spcAft>
              </a:pPr>
              <a:endParaRPr lang="en-US">
                <a:solidFill>
                  <a:srgbClr val="FFFFCC"/>
                </a:solidFill>
                <a:latin typeface="Verdana" charset="0"/>
                <a:ea typeface="ＭＳ Ｐゴシック" charset="0"/>
                <a:cs typeface="ＭＳ Ｐゴシック" charset="0"/>
              </a:endParaRPr>
            </a:p>
          </p:txBody>
        </p:sp>
        <p:sp>
          <p:nvSpPr>
            <p:cNvPr id="259081" name="Arc 4"/>
            <p:cNvSpPr>
              <a:spLocks/>
            </p:cNvSpPr>
            <p:nvPr/>
          </p:nvSpPr>
          <p:spPr bwMode="invGray">
            <a:xfrm>
              <a:off x="3548" y="729"/>
              <a:ext cx="1831" cy="800"/>
            </a:xfrm>
            <a:custGeom>
              <a:avLst/>
              <a:gdLst>
                <a:gd name="T0" fmla="*/ 0 w 21924"/>
                <a:gd name="T1" fmla="*/ 0 h 43200"/>
                <a:gd name="T2" fmla="*/ 0 w 21924"/>
                <a:gd name="T3" fmla="*/ 0 h 43200"/>
                <a:gd name="T4" fmla="*/ 0 w 21924"/>
                <a:gd name="T5" fmla="*/ 0 h 43200"/>
                <a:gd name="T6" fmla="*/ 0 60000 65536"/>
                <a:gd name="T7" fmla="*/ 0 60000 65536"/>
                <a:gd name="T8" fmla="*/ 0 60000 65536"/>
              </a:gdLst>
              <a:ahLst/>
              <a:cxnLst>
                <a:cxn ang="T6">
                  <a:pos x="T0" y="T1"/>
                </a:cxn>
                <a:cxn ang="T7">
                  <a:pos x="T2" y="T3"/>
                </a:cxn>
                <a:cxn ang="T8">
                  <a:pos x="T4" y="T5"/>
                </a:cxn>
              </a:cxnLst>
              <a:rect l="0" t="0" r="r" b="b"/>
              <a:pathLst>
                <a:path w="21924" h="43200" fill="none" extrusionOk="0">
                  <a:moveTo>
                    <a:pt x="312" y="0"/>
                  </a:moveTo>
                  <a:cubicBezTo>
                    <a:pt x="316" y="0"/>
                    <a:pt x="320" y="-1"/>
                    <a:pt x="324" y="-1"/>
                  </a:cubicBezTo>
                  <a:cubicBezTo>
                    <a:pt x="12253" y="0"/>
                    <a:pt x="21924" y="9670"/>
                    <a:pt x="21924" y="21600"/>
                  </a:cubicBezTo>
                  <a:cubicBezTo>
                    <a:pt x="21924" y="33529"/>
                    <a:pt x="12253" y="43200"/>
                    <a:pt x="324" y="43200"/>
                  </a:cubicBezTo>
                  <a:cubicBezTo>
                    <a:pt x="215" y="43199"/>
                    <a:pt x="107" y="43199"/>
                    <a:pt x="0" y="43197"/>
                  </a:cubicBezTo>
                </a:path>
                <a:path w="21924" h="43200" stroke="0" extrusionOk="0">
                  <a:moveTo>
                    <a:pt x="312" y="0"/>
                  </a:moveTo>
                  <a:cubicBezTo>
                    <a:pt x="316" y="0"/>
                    <a:pt x="320" y="-1"/>
                    <a:pt x="324" y="-1"/>
                  </a:cubicBezTo>
                  <a:cubicBezTo>
                    <a:pt x="12253" y="0"/>
                    <a:pt x="21924" y="9670"/>
                    <a:pt x="21924" y="21600"/>
                  </a:cubicBezTo>
                  <a:cubicBezTo>
                    <a:pt x="21924" y="33529"/>
                    <a:pt x="12253" y="43200"/>
                    <a:pt x="324" y="43200"/>
                  </a:cubicBezTo>
                  <a:cubicBezTo>
                    <a:pt x="215" y="43199"/>
                    <a:pt x="107" y="43199"/>
                    <a:pt x="0" y="43197"/>
                  </a:cubicBezTo>
                  <a:lnTo>
                    <a:pt x="324" y="21600"/>
                  </a:lnTo>
                  <a:lnTo>
                    <a:pt x="312" y="0"/>
                  </a:lnTo>
                  <a:close/>
                </a:path>
              </a:pathLst>
            </a:custGeom>
            <a:gradFill rotWithShape="0">
              <a:gsLst>
                <a:gs pos="0">
                  <a:schemeClr val="bg1"/>
                </a:gs>
                <a:gs pos="100000">
                  <a:srgbClr val="894400"/>
                </a:gs>
              </a:gsLst>
              <a:lin ang="0" scaled="1"/>
            </a:gradFill>
            <a:ln>
              <a:noFill/>
            </a:ln>
            <a:extLst>
              <a:ext uri="{91240B29-F687-4f45-9708-019B960494DF}">
                <a14:hiddenLine xmlns:a14="http://schemas.microsoft.com/office/drawing/2010/main" xmlns="" w="9525" cap="rnd">
                  <a:solidFill>
                    <a:srgbClr val="000000"/>
                  </a:solidFill>
                  <a:round/>
                  <a:headEnd/>
                  <a:tailEnd/>
                </a14:hiddenLine>
              </a:ext>
            </a:extLst>
          </p:spPr>
          <p:txBody>
            <a:bodyPr wrap="none" anchor="ctr"/>
            <a:lstStyle/>
            <a:p>
              <a:pPr defTabSz="914400" eaLnBrk="0" fontAlgn="base" hangingPunct="0">
                <a:spcBef>
                  <a:spcPct val="0"/>
                </a:spcBef>
                <a:spcAft>
                  <a:spcPct val="0"/>
                </a:spcAft>
              </a:pPr>
              <a:endParaRPr lang="en-US">
                <a:solidFill>
                  <a:srgbClr val="FFFFCC"/>
                </a:solidFill>
                <a:latin typeface="Verdana" charset="0"/>
                <a:ea typeface="ＭＳ Ｐゴシック" charset="0"/>
                <a:cs typeface="ＭＳ Ｐゴシック" charset="0"/>
              </a:endParaRPr>
            </a:p>
          </p:txBody>
        </p:sp>
        <p:sp>
          <p:nvSpPr>
            <p:cNvPr id="259082" name="Arc 5"/>
            <p:cNvSpPr>
              <a:spLocks/>
            </p:cNvSpPr>
            <p:nvPr/>
          </p:nvSpPr>
          <p:spPr bwMode="invGray">
            <a:xfrm>
              <a:off x="3521" y="868"/>
              <a:ext cx="1830" cy="522"/>
            </a:xfrm>
            <a:custGeom>
              <a:avLst/>
              <a:gdLst>
                <a:gd name="T0" fmla="*/ 0 w 21925"/>
                <a:gd name="T1" fmla="*/ 0 h 43200"/>
                <a:gd name="T2" fmla="*/ 0 w 21925"/>
                <a:gd name="T3" fmla="*/ 0 h 43200"/>
                <a:gd name="T4" fmla="*/ 0 w 21925"/>
                <a:gd name="T5" fmla="*/ 0 h 43200"/>
                <a:gd name="T6" fmla="*/ 0 60000 65536"/>
                <a:gd name="T7" fmla="*/ 0 60000 65536"/>
                <a:gd name="T8" fmla="*/ 0 60000 65536"/>
              </a:gdLst>
              <a:ahLst/>
              <a:cxnLst>
                <a:cxn ang="T6">
                  <a:pos x="T0" y="T1"/>
                </a:cxn>
                <a:cxn ang="T7">
                  <a:pos x="T2" y="T3"/>
                </a:cxn>
                <a:cxn ang="T8">
                  <a:pos x="T4" y="T5"/>
                </a:cxn>
              </a:cxnLst>
              <a:rect l="0" t="0" r="r" b="b"/>
              <a:pathLst>
                <a:path w="21925" h="43200" fill="none" extrusionOk="0">
                  <a:moveTo>
                    <a:pt x="313" y="0"/>
                  </a:moveTo>
                  <a:cubicBezTo>
                    <a:pt x="317" y="0"/>
                    <a:pt x="321" y="-1"/>
                    <a:pt x="325" y="-1"/>
                  </a:cubicBezTo>
                  <a:cubicBezTo>
                    <a:pt x="12254" y="0"/>
                    <a:pt x="21925" y="9670"/>
                    <a:pt x="21925" y="21600"/>
                  </a:cubicBezTo>
                  <a:cubicBezTo>
                    <a:pt x="21925" y="33529"/>
                    <a:pt x="12254" y="43200"/>
                    <a:pt x="325" y="43200"/>
                  </a:cubicBezTo>
                  <a:cubicBezTo>
                    <a:pt x="216" y="43199"/>
                    <a:pt x="108" y="43199"/>
                    <a:pt x="0" y="43197"/>
                  </a:cubicBezTo>
                </a:path>
                <a:path w="21925" h="43200" stroke="0" extrusionOk="0">
                  <a:moveTo>
                    <a:pt x="313" y="0"/>
                  </a:moveTo>
                  <a:cubicBezTo>
                    <a:pt x="317" y="0"/>
                    <a:pt x="321" y="-1"/>
                    <a:pt x="325" y="-1"/>
                  </a:cubicBezTo>
                  <a:cubicBezTo>
                    <a:pt x="12254" y="0"/>
                    <a:pt x="21925" y="9670"/>
                    <a:pt x="21925" y="21600"/>
                  </a:cubicBezTo>
                  <a:cubicBezTo>
                    <a:pt x="21925" y="33529"/>
                    <a:pt x="12254" y="43200"/>
                    <a:pt x="325" y="43200"/>
                  </a:cubicBezTo>
                  <a:cubicBezTo>
                    <a:pt x="216" y="43199"/>
                    <a:pt x="108" y="43199"/>
                    <a:pt x="0" y="43197"/>
                  </a:cubicBezTo>
                  <a:lnTo>
                    <a:pt x="325" y="21600"/>
                  </a:lnTo>
                  <a:lnTo>
                    <a:pt x="313" y="0"/>
                  </a:lnTo>
                  <a:close/>
                </a:path>
              </a:pathLst>
            </a:custGeom>
            <a:gradFill rotWithShape="0">
              <a:gsLst>
                <a:gs pos="0">
                  <a:schemeClr val="bg1"/>
                </a:gs>
                <a:gs pos="100000">
                  <a:srgbClr val="B75B00"/>
                </a:gs>
              </a:gsLst>
              <a:lin ang="0" scaled="1"/>
            </a:gradFill>
            <a:ln>
              <a:noFill/>
            </a:ln>
            <a:extLst>
              <a:ext uri="{91240B29-F687-4f45-9708-019B960494DF}">
                <a14:hiddenLine xmlns:a14="http://schemas.microsoft.com/office/drawing/2010/main" xmlns="" w="9525" cap="rnd">
                  <a:solidFill>
                    <a:srgbClr val="000000"/>
                  </a:solidFill>
                  <a:round/>
                  <a:headEnd/>
                  <a:tailEnd/>
                </a14:hiddenLine>
              </a:ext>
            </a:extLst>
          </p:spPr>
          <p:txBody>
            <a:bodyPr wrap="none" anchor="ctr"/>
            <a:lstStyle/>
            <a:p>
              <a:pPr defTabSz="914400" eaLnBrk="0" fontAlgn="base" hangingPunct="0">
                <a:spcBef>
                  <a:spcPct val="0"/>
                </a:spcBef>
                <a:spcAft>
                  <a:spcPct val="0"/>
                </a:spcAft>
              </a:pPr>
              <a:endParaRPr lang="en-US">
                <a:solidFill>
                  <a:srgbClr val="FFFFCC"/>
                </a:solidFill>
                <a:latin typeface="Verdana" charset="0"/>
                <a:ea typeface="ＭＳ Ｐゴシック" charset="0"/>
                <a:cs typeface="ＭＳ Ｐゴシック" charset="0"/>
              </a:endParaRPr>
            </a:p>
          </p:txBody>
        </p:sp>
        <p:sp>
          <p:nvSpPr>
            <p:cNvPr id="259083" name="AutoShape 6"/>
            <p:cNvSpPr>
              <a:spLocks noChangeArrowheads="1"/>
            </p:cNvSpPr>
            <p:nvPr/>
          </p:nvSpPr>
          <p:spPr bwMode="invGray">
            <a:xfrm>
              <a:off x="288" y="1076"/>
              <a:ext cx="4988" cy="104"/>
            </a:xfrm>
            <a:prstGeom prst="roundRect">
              <a:avLst>
                <a:gd name="adj" fmla="val 49995"/>
              </a:avLst>
            </a:prstGeom>
            <a:gradFill rotWithShape="0">
              <a:gsLst>
                <a:gs pos="0">
                  <a:srgbClr val="000000"/>
                </a:gs>
                <a:gs pos="20000">
                  <a:srgbClr val="000040"/>
                </a:gs>
                <a:gs pos="50000">
                  <a:srgbClr val="400040"/>
                </a:gs>
                <a:gs pos="75000">
                  <a:srgbClr val="8F0040"/>
                </a:gs>
                <a:gs pos="89999">
                  <a:srgbClr val="F27300"/>
                </a:gs>
                <a:gs pos="100000">
                  <a:srgbClr val="FFBF00"/>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defTabSz="914400" eaLnBrk="0" fontAlgn="base" hangingPunct="0">
                <a:spcBef>
                  <a:spcPct val="0"/>
                </a:spcBef>
                <a:spcAft>
                  <a:spcPct val="0"/>
                </a:spcAft>
              </a:pPr>
              <a:endParaRPr lang="en-US">
                <a:solidFill>
                  <a:srgbClr val="FFFFCC"/>
                </a:solidFill>
                <a:latin typeface="Verdana" charset="0"/>
                <a:ea typeface="ＭＳ Ｐゴシック" charset="0"/>
                <a:cs typeface="ＭＳ Ｐゴシック" charset="0"/>
              </a:endParaRPr>
            </a:p>
          </p:txBody>
        </p:sp>
      </p:grpSp>
      <p:sp>
        <p:nvSpPr>
          <p:cNvPr id="259075" name="Rectangle 7"/>
          <p:cNvSpPr>
            <a:spLocks noGrp="1" noChangeArrowheads="1"/>
          </p:cNvSpPr>
          <p:nvPr>
            <p:ph type="title"/>
          </p:nvPr>
        </p:nvSpPr>
        <p:spPr bwMode="auto">
          <a:xfrm>
            <a:off x="685800" y="3810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2075" tIns="46038" rIns="92075" bIns="46038" numCol="1" anchor="b" anchorCtr="0" compatLnSpc="1">
            <a:prstTxWarp prst="textNoShape">
              <a:avLst/>
            </a:prstTxWarp>
          </a:bodyPr>
          <a:lstStyle/>
          <a:p>
            <a:pPr lvl="0"/>
            <a:r>
              <a:rPr lang="en-US"/>
              <a:t>Click to edit Master title style</a:t>
            </a:r>
          </a:p>
        </p:txBody>
      </p:sp>
      <p:sp>
        <p:nvSpPr>
          <p:cNvPr id="259076" name="Rectangle 8"/>
          <p:cNvSpPr>
            <a:spLocks noGrp="1" noChangeArrowheads="1"/>
          </p:cNvSpPr>
          <p:nvPr>
            <p:ph type="body" idx="1"/>
          </p:nvPr>
        </p:nvSpPr>
        <p:spPr bwMode="auto">
          <a:xfrm>
            <a:off x="685800" y="20574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2075" tIns="46038" rIns="92075" bIns="46038"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83305" name="Rectangle 9"/>
          <p:cNvSpPr>
            <a:spLocks noGrp="1" noChangeArrowheads="1"/>
          </p:cNvSpPr>
          <p:nvPr>
            <p:ph type="dt" sz="half" idx="2"/>
          </p:nvPr>
        </p:nvSpPr>
        <p:spPr bwMode="auto">
          <a:xfrm>
            <a:off x="685800" y="6324600"/>
            <a:ext cx="1905000" cy="457200"/>
          </a:xfrm>
          <a:prstGeom prst="rect">
            <a:avLst/>
          </a:prstGeom>
          <a:noFill/>
          <a:ln w="9525">
            <a:noFill/>
            <a:miter lim="800000"/>
            <a:headEnd/>
            <a:tailEnd/>
          </a:ln>
          <a:effectLst/>
        </p:spPr>
        <p:txBody>
          <a:bodyPr vert="horz" wrap="square" lIns="92075" tIns="46038" rIns="92075" bIns="46038" numCol="1" anchor="ctr" anchorCtr="0" compatLnSpc="1">
            <a:prstTxWarp prst="textNoShape">
              <a:avLst/>
            </a:prstTxWarp>
          </a:bodyPr>
          <a:lstStyle>
            <a:lvl1pPr eaLnBrk="1" hangingPunct="1">
              <a:defRPr sz="1400" b="1" i="0">
                <a:latin typeface="Arial" panose="020B0604020202020204" pitchFamily="34" charset="0"/>
                <a:ea typeface="+mn-ea"/>
                <a:cs typeface="+mn-cs"/>
              </a:defRPr>
            </a:lvl1pPr>
          </a:lstStyle>
          <a:p>
            <a:pPr defTabSz="914400" fontAlgn="base">
              <a:spcBef>
                <a:spcPct val="0"/>
              </a:spcBef>
              <a:spcAft>
                <a:spcPct val="0"/>
              </a:spcAft>
              <a:defRPr/>
            </a:pPr>
            <a:endParaRPr lang="en-US" dirty="0">
              <a:solidFill>
                <a:srgbClr val="FFFFCC"/>
              </a:solidFill>
            </a:endParaRPr>
          </a:p>
        </p:txBody>
      </p:sp>
      <p:sp>
        <p:nvSpPr>
          <p:cNvPr id="183306" name="Rectangle 10"/>
          <p:cNvSpPr>
            <a:spLocks noGrp="1" noChangeArrowheads="1"/>
          </p:cNvSpPr>
          <p:nvPr>
            <p:ph type="ftr" sz="quarter" idx="3"/>
          </p:nvPr>
        </p:nvSpPr>
        <p:spPr bwMode="auto">
          <a:xfrm>
            <a:off x="3124200" y="6324600"/>
            <a:ext cx="2895600" cy="457200"/>
          </a:xfrm>
          <a:prstGeom prst="rect">
            <a:avLst/>
          </a:prstGeom>
          <a:noFill/>
          <a:ln w="9525">
            <a:noFill/>
            <a:miter lim="800000"/>
            <a:headEnd/>
            <a:tailEnd/>
          </a:ln>
          <a:effectLst/>
        </p:spPr>
        <p:txBody>
          <a:bodyPr vert="horz" wrap="square" lIns="92075" tIns="46038" rIns="92075" bIns="46038" numCol="1" anchor="ctr" anchorCtr="0" compatLnSpc="1">
            <a:prstTxWarp prst="textNoShape">
              <a:avLst/>
            </a:prstTxWarp>
          </a:bodyPr>
          <a:lstStyle>
            <a:lvl1pPr algn="ctr" eaLnBrk="1" hangingPunct="1">
              <a:defRPr sz="1400" b="1" i="0">
                <a:latin typeface="Arial" panose="020B0604020202020204" pitchFamily="34" charset="0"/>
                <a:ea typeface="+mn-ea"/>
                <a:cs typeface="+mn-cs"/>
              </a:defRPr>
            </a:lvl1pPr>
          </a:lstStyle>
          <a:p>
            <a:pPr defTabSz="914400" fontAlgn="base">
              <a:spcBef>
                <a:spcPct val="0"/>
              </a:spcBef>
              <a:spcAft>
                <a:spcPct val="0"/>
              </a:spcAft>
              <a:defRPr/>
            </a:pPr>
            <a:endParaRPr lang="en-US" dirty="0">
              <a:solidFill>
                <a:srgbClr val="FFFFCC"/>
              </a:solidFill>
            </a:endParaRPr>
          </a:p>
        </p:txBody>
      </p:sp>
      <p:sp>
        <p:nvSpPr>
          <p:cNvPr id="183307" name="Rectangle 11"/>
          <p:cNvSpPr>
            <a:spLocks noGrp="1" noChangeArrowheads="1"/>
          </p:cNvSpPr>
          <p:nvPr>
            <p:ph type="sldNum" sz="quarter" idx="4"/>
          </p:nvPr>
        </p:nvSpPr>
        <p:spPr bwMode="auto">
          <a:xfrm>
            <a:off x="6553200" y="6324600"/>
            <a:ext cx="1905000" cy="457200"/>
          </a:xfrm>
          <a:prstGeom prst="rect">
            <a:avLst/>
          </a:prstGeom>
          <a:noFill/>
          <a:ln w="9525">
            <a:noFill/>
            <a:miter lim="800000"/>
            <a:headEnd/>
            <a:tailEnd/>
          </a:ln>
          <a:effectLst/>
        </p:spPr>
        <p:txBody>
          <a:bodyPr vert="horz" wrap="square" lIns="92075" tIns="46038" rIns="92075" bIns="46038" numCol="1" anchor="ctr" anchorCtr="0" compatLnSpc="1">
            <a:prstTxWarp prst="textNoShape">
              <a:avLst/>
            </a:prstTxWarp>
          </a:bodyPr>
          <a:lstStyle>
            <a:lvl1pPr algn="r" eaLnBrk="1" hangingPunct="1">
              <a:defRPr sz="1400" b="1" i="0">
                <a:latin typeface="Arial" panose="020B0604020202020204" pitchFamily="34" charset="0"/>
              </a:defRPr>
            </a:lvl1pPr>
          </a:lstStyle>
          <a:p>
            <a:pPr defTabSz="914400" fontAlgn="base">
              <a:spcBef>
                <a:spcPct val="0"/>
              </a:spcBef>
              <a:spcAft>
                <a:spcPct val="0"/>
              </a:spcAft>
              <a:defRPr/>
            </a:pPr>
            <a:fld id="{6237997F-B353-0840-B04C-04297AA5B173}" type="slidenum">
              <a:rPr lang="en-US" smtClean="0">
                <a:solidFill>
                  <a:srgbClr val="FFFFCC"/>
                </a:solidFill>
                <a:ea typeface="ＭＳ Ｐゴシック" charset="0"/>
                <a:cs typeface="ＭＳ Ｐゴシック" charset="0"/>
              </a:rPr>
              <a:pPr defTabSz="914400" fontAlgn="base">
                <a:spcBef>
                  <a:spcPct val="0"/>
                </a:spcBef>
                <a:spcAft>
                  <a:spcPct val="0"/>
                </a:spcAft>
                <a:defRPr/>
              </a:pPr>
              <a:t>‹#›</a:t>
            </a:fld>
            <a:endParaRPr lang="en-US" dirty="0">
              <a:solidFill>
                <a:srgbClr val="FFFFCC"/>
              </a:solidFill>
              <a:ea typeface="ＭＳ Ｐゴシック" charset="0"/>
              <a:cs typeface="ＭＳ Ｐゴシック" charset="0"/>
            </a:endParaRPr>
          </a:p>
        </p:txBody>
      </p:sp>
    </p:spTree>
    <p:extLst>
      <p:ext uri="{BB962C8B-B14F-4D97-AF65-F5344CB8AC3E}">
        <p14:creationId xmlns:p14="http://schemas.microsoft.com/office/powerpoint/2010/main" val="1474832909"/>
      </p:ext>
    </p:extLst>
  </p:cSld>
  <p:clrMap bg1="dk2" tx1="lt1" bg2="dk1" tx2="lt2" accent1="accent1" accent2="accent2" accent3="accent3" accent4="accent4" accent5="accent5" accent6="accent6" hlink="hlink" folHlink="folHlink"/>
  <p:sldLayoutIdLst>
    <p:sldLayoutId id="2147488659" r:id="rId1"/>
    <p:sldLayoutId id="2147488660" r:id="rId2"/>
    <p:sldLayoutId id="2147488661" r:id="rId3"/>
    <p:sldLayoutId id="2147488662" r:id="rId4"/>
    <p:sldLayoutId id="2147488663" r:id="rId5"/>
    <p:sldLayoutId id="2147488664" r:id="rId6"/>
    <p:sldLayoutId id="2147488665" r:id="rId7"/>
    <p:sldLayoutId id="2147488666" r:id="rId8"/>
    <p:sldLayoutId id="2147488667" r:id="rId9"/>
    <p:sldLayoutId id="2147488668" r:id="rId10"/>
    <p:sldLayoutId id="2147488669" r:id="rId11"/>
  </p:sldLayoutIdLst>
  <p:txStyles>
    <p:titleStyle>
      <a:lvl1pPr algn="r" rtl="0" eaLnBrk="0" fontAlgn="base" hangingPunct="0">
        <a:spcBef>
          <a:spcPct val="0"/>
        </a:spcBef>
        <a:spcAft>
          <a:spcPct val="0"/>
        </a:spcAft>
        <a:defRPr sz="4400" i="1">
          <a:solidFill>
            <a:schemeClr val="tx2"/>
          </a:solidFill>
          <a:latin typeface="+mj-lt"/>
          <a:ea typeface="ＭＳ Ｐゴシック" charset="0"/>
          <a:cs typeface="Geneva" charset="0"/>
        </a:defRPr>
      </a:lvl1pPr>
      <a:lvl2pPr algn="r" rtl="0" eaLnBrk="0" fontAlgn="base" hangingPunct="0">
        <a:spcBef>
          <a:spcPct val="0"/>
        </a:spcBef>
        <a:spcAft>
          <a:spcPct val="0"/>
        </a:spcAft>
        <a:defRPr sz="4400" i="1">
          <a:solidFill>
            <a:schemeClr val="tx2"/>
          </a:solidFill>
          <a:latin typeface="Times New Roman" charset="0"/>
          <a:ea typeface="ＭＳ Ｐゴシック" charset="0"/>
          <a:cs typeface="Geneva" charset="0"/>
        </a:defRPr>
      </a:lvl2pPr>
      <a:lvl3pPr algn="r" rtl="0" eaLnBrk="0" fontAlgn="base" hangingPunct="0">
        <a:spcBef>
          <a:spcPct val="0"/>
        </a:spcBef>
        <a:spcAft>
          <a:spcPct val="0"/>
        </a:spcAft>
        <a:defRPr sz="4400" i="1">
          <a:solidFill>
            <a:schemeClr val="tx2"/>
          </a:solidFill>
          <a:latin typeface="Times New Roman" charset="0"/>
          <a:ea typeface="ＭＳ Ｐゴシック" charset="0"/>
          <a:cs typeface="Geneva" charset="0"/>
        </a:defRPr>
      </a:lvl3pPr>
      <a:lvl4pPr algn="r" rtl="0" eaLnBrk="0" fontAlgn="base" hangingPunct="0">
        <a:spcBef>
          <a:spcPct val="0"/>
        </a:spcBef>
        <a:spcAft>
          <a:spcPct val="0"/>
        </a:spcAft>
        <a:defRPr sz="4400" i="1">
          <a:solidFill>
            <a:schemeClr val="tx2"/>
          </a:solidFill>
          <a:latin typeface="Times New Roman" charset="0"/>
          <a:ea typeface="ＭＳ Ｐゴシック" charset="0"/>
          <a:cs typeface="Geneva" charset="0"/>
        </a:defRPr>
      </a:lvl4pPr>
      <a:lvl5pPr algn="r" rtl="0" eaLnBrk="0" fontAlgn="base" hangingPunct="0">
        <a:spcBef>
          <a:spcPct val="0"/>
        </a:spcBef>
        <a:spcAft>
          <a:spcPct val="0"/>
        </a:spcAft>
        <a:defRPr sz="4400" i="1">
          <a:solidFill>
            <a:schemeClr val="tx2"/>
          </a:solidFill>
          <a:latin typeface="Times New Roman" charset="0"/>
          <a:ea typeface="ＭＳ Ｐゴシック" charset="0"/>
          <a:cs typeface="Geneva" charset="0"/>
        </a:defRPr>
      </a:lvl5pPr>
      <a:lvl6pPr marL="457200" algn="r" rtl="0" fontAlgn="base">
        <a:spcBef>
          <a:spcPct val="0"/>
        </a:spcBef>
        <a:spcAft>
          <a:spcPct val="0"/>
        </a:spcAft>
        <a:defRPr sz="4400" i="1">
          <a:solidFill>
            <a:schemeClr val="tx2"/>
          </a:solidFill>
          <a:latin typeface="Times New Roman" charset="0"/>
        </a:defRPr>
      </a:lvl6pPr>
      <a:lvl7pPr marL="914400" algn="r" rtl="0" fontAlgn="base">
        <a:spcBef>
          <a:spcPct val="0"/>
        </a:spcBef>
        <a:spcAft>
          <a:spcPct val="0"/>
        </a:spcAft>
        <a:defRPr sz="4400" i="1">
          <a:solidFill>
            <a:schemeClr val="tx2"/>
          </a:solidFill>
          <a:latin typeface="Times New Roman" charset="0"/>
        </a:defRPr>
      </a:lvl7pPr>
      <a:lvl8pPr marL="1371600" algn="r" rtl="0" fontAlgn="base">
        <a:spcBef>
          <a:spcPct val="0"/>
        </a:spcBef>
        <a:spcAft>
          <a:spcPct val="0"/>
        </a:spcAft>
        <a:defRPr sz="4400" i="1">
          <a:solidFill>
            <a:schemeClr val="tx2"/>
          </a:solidFill>
          <a:latin typeface="Times New Roman" charset="0"/>
        </a:defRPr>
      </a:lvl8pPr>
      <a:lvl9pPr marL="1828800" algn="r" rtl="0" fontAlgn="base">
        <a:spcBef>
          <a:spcPct val="0"/>
        </a:spcBef>
        <a:spcAft>
          <a:spcPct val="0"/>
        </a:spcAft>
        <a:defRPr sz="4400" i="1">
          <a:solidFill>
            <a:schemeClr val="tx2"/>
          </a:solidFill>
          <a:latin typeface="Times New Roman" charset="0"/>
        </a:defRPr>
      </a:lvl9pPr>
    </p:titleStyle>
    <p:bodyStyle>
      <a:lvl1pPr marL="342900" indent="-342900" algn="l" rtl="0" eaLnBrk="0" fontAlgn="base" hangingPunct="0">
        <a:spcBef>
          <a:spcPct val="20000"/>
        </a:spcBef>
        <a:spcAft>
          <a:spcPct val="0"/>
        </a:spcAft>
        <a:buClr>
          <a:schemeClr val="tx2"/>
        </a:buClr>
        <a:buChar char="•"/>
        <a:defRPr sz="3200">
          <a:solidFill>
            <a:schemeClr val="tx1"/>
          </a:solidFill>
          <a:latin typeface="+mn-lt"/>
          <a:ea typeface="ＭＳ Ｐゴシック" charset="0"/>
          <a:cs typeface="Geneva" charset="0"/>
        </a:defRPr>
      </a:lvl1pPr>
      <a:lvl2pPr marL="742950" indent="-285750" algn="l" rtl="0" eaLnBrk="0" fontAlgn="base" hangingPunct="0">
        <a:spcBef>
          <a:spcPct val="20000"/>
        </a:spcBef>
        <a:spcAft>
          <a:spcPct val="0"/>
        </a:spcAft>
        <a:buClr>
          <a:schemeClr val="tx2"/>
        </a:buClr>
        <a:buChar char="–"/>
        <a:defRPr sz="2800">
          <a:solidFill>
            <a:schemeClr val="tx1"/>
          </a:solidFill>
          <a:latin typeface="+mn-lt"/>
          <a:ea typeface="Geneva" charset="-128"/>
          <a:cs typeface="Geneva" charset="0"/>
        </a:defRPr>
      </a:lvl2pPr>
      <a:lvl3pPr marL="1143000" indent="-228600" algn="l" rtl="0" eaLnBrk="0" fontAlgn="base" hangingPunct="0">
        <a:spcBef>
          <a:spcPct val="20000"/>
        </a:spcBef>
        <a:spcAft>
          <a:spcPct val="0"/>
        </a:spcAft>
        <a:buClr>
          <a:schemeClr val="tx2"/>
        </a:buClr>
        <a:buChar char="•"/>
        <a:defRPr sz="2400">
          <a:solidFill>
            <a:schemeClr val="tx1"/>
          </a:solidFill>
          <a:latin typeface="+mn-lt"/>
          <a:ea typeface="Geneva" charset="-128"/>
          <a:cs typeface="Geneva" charset="0"/>
        </a:defRPr>
      </a:lvl3pPr>
      <a:lvl4pPr marL="1600200" indent="-228600" algn="l" rtl="0" eaLnBrk="0" fontAlgn="base" hangingPunct="0">
        <a:spcBef>
          <a:spcPct val="20000"/>
        </a:spcBef>
        <a:spcAft>
          <a:spcPct val="0"/>
        </a:spcAft>
        <a:buClr>
          <a:schemeClr val="tx2"/>
        </a:buClr>
        <a:buChar char="–"/>
        <a:defRPr sz="2000">
          <a:solidFill>
            <a:schemeClr val="tx1"/>
          </a:solidFill>
          <a:latin typeface="+mn-lt"/>
          <a:ea typeface="Geneva" charset="-128"/>
          <a:cs typeface="Geneva" charset="0"/>
        </a:defRPr>
      </a:lvl4pPr>
      <a:lvl5pPr marL="2057400" indent="-228600" algn="l" rtl="0" eaLnBrk="0" fontAlgn="base" hangingPunct="0">
        <a:spcBef>
          <a:spcPct val="20000"/>
        </a:spcBef>
        <a:spcAft>
          <a:spcPct val="0"/>
        </a:spcAft>
        <a:buClr>
          <a:schemeClr val="tx2"/>
        </a:buClr>
        <a:buChar char="•"/>
        <a:defRPr sz="2000">
          <a:solidFill>
            <a:schemeClr val="tx1"/>
          </a:solidFill>
          <a:latin typeface="+mn-lt"/>
          <a:ea typeface="Geneva" charset="-128"/>
          <a:cs typeface="Geneva" charset="0"/>
        </a:defRPr>
      </a:lvl5pPr>
      <a:lvl6pPr marL="2514600" indent="-228600" algn="l" rtl="0" fontAlgn="base">
        <a:spcBef>
          <a:spcPct val="20000"/>
        </a:spcBef>
        <a:spcAft>
          <a:spcPct val="0"/>
        </a:spcAft>
        <a:buClr>
          <a:schemeClr val="tx2"/>
        </a:buClr>
        <a:buChar char="•"/>
        <a:defRPr sz="2000">
          <a:solidFill>
            <a:schemeClr val="tx1"/>
          </a:solidFill>
          <a:latin typeface="+mn-lt"/>
          <a:ea typeface="Geneva" charset="-128"/>
        </a:defRPr>
      </a:lvl6pPr>
      <a:lvl7pPr marL="2971800" indent="-228600" algn="l" rtl="0" fontAlgn="base">
        <a:spcBef>
          <a:spcPct val="20000"/>
        </a:spcBef>
        <a:spcAft>
          <a:spcPct val="0"/>
        </a:spcAft>
        <a:buClr>
          <a:schemeClr val="tx2"/>
        </a:buClr>
        <a:buChar char="•"/>
        <a:defRPr sz="2000">
          <a:solidFill>
            <a:schemeClr val="tx1"/>
          </a:solidFill>
          <a:latin typeface="+mn-lt"/>
          <a:ea typeface="Geneva" charset="-128"/>
        </a:defRPr>
      </a:lvl7pPr>
      <a:lvl8pPr marL="3429000" indent="-228600" algn="l" rtl="0" fontAlgn="base">
        <a:spcBef>
          <a:spcPct val="20000"/>
        </a:spcBef>
        <a:spcAft>
          <a:spcPct val="0"/>
        </a:spcAft>
        <a:buClr>
          <a:schemeClr val="tx2"/>
        </a:buClr>
        <a:buChar char="•"/>
        <a:defRPr sz="2000">
          <a:solidFill>
            <a:schemeClr val="tx1"/>
          </a:solidFill>
          <a:latin typeface="+mn-lt"/>
          <a:ea typeface="Geneva" charset="-128"/>
        </a:defRPr>
      </a:lvl8pPr>
      <a:lvl9pPr marL="3886200" indent="-228600" algn="l" rtl="0" fontAlgn="base">
        <a:spcBef>
          <a:spcPct val="20000"/>
        </a:spcBef>
        <a:spcAft>
          <a:spcPct val="0"/>
        </a:spcAft>
        <a:buClr>
          <a:schemeClr val="tx2"/>
        </a:buClr>
        <a:buChar char="•"/>
        <a:defRPr sz="2000">
          <a:solidFill>
            <a:schemeClr val="tx1"/>
          </a:solidFill>
          <a:latin typeface="+mn-lt"/>
          <a:ea typeface="Geneva"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05.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s>
            <a:gs pos="100000">
              <a:schemeClr val="bg1">
                <a:gamma/>
                <a:shade val="46275"/>
                <a:invGamma/>
              </a:schemeClr>
            </a:gs>
          </a:gsLst>
          <a:lin ang="2700000" scaled="1"/>
        </a:gradFill>
        <a:effectLst/>
      </p:bgPr>
    </p:bg>
    <p:spTree>
      <p:nvGrpSpPr>
        <p:cNvPr id="1" name=""/>
        <p:cNvGrpSpPr/>
        <p:nvPr/>
      </p:nvGrpSpPr>
      <p:grpSpPr>
        <a:xfrm>
          <a:off x="0" y="0"/>
          <a:ext cx="0" cy="0"/>
          <a:chOff x="0" y="0"/>
          <a:chExt cx="0" cy="0"/>
        </a:xfrm>
      </p:grpSpPr>
      <p:grpSp>
        <p:nvGrpSpPr>
          <p:cNvPr id="295938" name="Group 1026"/>
          <p:cNvGrpSpPr>
            <a:grpSpLocks/>
          </p:cNvGrpSpPr>
          <p:nvPr/>
        </p:nvGrpSpPr>
        <p:grpSpPr bwMode="auto">
          <a:xfrm>
            <a:off x="-496888" y="1308100"/>
            <a:ext cx="10429876" cy="5908675"/>
            <a:chOff x="-313" y="824"/>
            <a:chExt cx="6570" cy="3722"/>
          </a:xfrm>
        </p:grpSpPr>
        <p:sp>
          <p:nvSpPr>
            <p:cNvPr id="65539" name="Rectangle 1027"/>
            <p:cNvSpPr>
              <a:spLocks noChangeArrowheads="1"/>
            </p:cNvSpPr>
            <p:nvPr userDrawn="1"/>
          </p:nvSpPr>
          <p:spPr bwMode="hidden">
            <a:xfrm rot="20798144" flipV="1">
              <a:off x="-14" y="1033"/>
              <a:ext cx="1744" cy="6"/>
            </a:xfrm>
            <a:prstGeom prst="rect">
              <a:avLst/>
            </a:prstGeom>
            <a:gradFill rotWithShape="0">
              <a:gsLst>
                <a:gs pos="0">
                  <a:schemeClr val="bg1">
                    <a:gamma/>
                    <a:shade val="90980"/>
                    <a:invGamma/>
                  </a:schemeClr>
                </a:gs>
                <a:gs pos="100000">
                  <a:schemeClr val="bg1"/>
                </a:gs>
              </a:gsLst>
              <a:lin ang="2700000" scaled="1"/>
            </a:gradFill>
            <a:ln w="9525">
              <a:noFill/>
              <a:miter lim="800000"/>
              <a:headEnd/>
              <a:tailEnd/>
            </a:ln>
            <a:effectLst/>
          </p:spPr>
          <p:txBody>
            <a:bodyPr rot="10800000"/>
            <a:lstStyle/>
            <a:p>
              <a:pPr algn="ctr" defTabSz="914400" fontAlgn="base">
                <a:spcBef>
                  <a:spcPct val="0"/>
                </a:spcBef>
                <a:spcAft>
                  <a:spcPct val="0"/>
                </a:spcAft>
                <a:defRPr/>
              </a:pPr>
              <a:endParaRPr lang="en-US" b="1" i="0" dirty="0">
                <a:solidFill>
                  <a:srgbClr val="FFFFFF"/>
                </a:solidFill>
                <a:effectLst>
                  <a:outerShdw blurRad="38100" dist="38100" dir="2700000" algn="tl">
                    <a:srgbClr val="000000"/>
                  </a:outerShdw>
                </a:effectLst>
                <a:latin typeface="Arial" panose="020B0604020202020204" pitchFamily="34" charset="0"/>
                <a:ea typeface="ＭＳ Ｐゴシック" charset="0"/>
                <a:cs typeface="ＭＳ Ｐゴシック" charset="0"/>
              </a:endParaRPr>
            </a:p>
          </p:txBody>
        </p:sp>
        <p:sp>
          <p:nvSpPr>
            <p:cNvPr id="65540" name="Rectangle 1028"/>
            <p:cNvSpPr>
              <a:spLocks noChangeArrowheads="1"/>
            </p:cNvSpPr>
            <p:nvPr userDrawn="1"/>
          </p:nvSpPr>
          <p:spPr bwMode="hidden">
            <a:xfrm rot="20774366" flipV="1">
              <a:off x="-24" y="1127"/>
              <a:ext cx="2033" cy="6"/>
            </a:xfrm>
            <a:prstGeom prst="rect">
              <a:avLst/>
            </a:prstGeom>
            <a:gradFill rotWithShape="0">
              <a:gsLst>
                <a:gs pos="0">
                  <a:schemeClr val="bg1">
                    <a:gamma/>
                    <a:shade val="90980"/>
                    <a:invGamma/>
                  </a:schemeClr>
                </a:gs>
                <a:gs pos="100000">
                  <a:schemeClr val="bg1"/>
                </a:gs>
              </a:gsLst>
              <a:lin ang="2700000" scaled="1"/>
            </a:gradFill>
            <a:ln w="9525">
              <a:noFill/>
              <a:miter lim="800000"/>
              <a:headEnd/>
              <a:tailEnd/>
            </a:ln>
            <a:effectLst/>
          </p:spPr>
          <p:txBody>
            <a:bodyPr rot="10800000"/>
            <a:lstStyle/>
            <a:p>
              <a:pPr algn="ctr" defTabSz="914400" fontAlgn="base">
                <a:spcBef>
                  <a:spcPct val="0"/>
                </a:spcBef>
                <a:spcAft>
                  <a:spcPct val="0"/>
                </a:spcAft>
                <a:defRPr/>
              </a:pPr>
              <a:endParaRPr lang="en-US" b="1" i="0" dirty="0">
                <a:solidFill>
                  <a:srgbClr val="FFFFFF"/>
                </a:solidFill>
                <a:effectLst>
                  <a:outerShdw blurRad="38100" dist="38100" dir="2700000" algn="tl">
                    <a:srgbClr val="000000"/>
                  </a:outerShdw>
                </a:effectLst>
                <a:latin typeface="Arial" panose="020B0604020202020204" pitchFamily="34" charset="0"/>
                <a:ea typeface="ＭＳ Ｐゴシック" charset="0"/>
                <a:cs typeface="ＭＳ Ｐゴシック" charset="0"/>
              </a:endParaRPr>
            </a:p>
          </p:txBody>
        </p:sp>
        <p:sp>
          <p:nvSpPr>
            <p:cNvPr id="65541" name="Rectangle 1029"/>
            <p:cNvSpPr>
              <a:spLocks noChangeArrowheads="1"/>
            </p:cNvSpPr>
            <p:nvPr userDrawn="1"/>
          </p:nvSpPr>
          <p:spPr bwMode="hidden">
            <a:xfrm rot="20757421" flipV="1">
              <a:off x="-27" y="1198"/>
              <a:ext cx="2246" cy="6"/>
            </a:xfrm>
            <a:prstGeom prst="rect">
              <a:avLst/>
            </a:prstGeom>
            <a:gradFill rotWithShape="0">
              <a:gsLst>
                <a:gs pos="0">
                  <a:schemeClr val="bg1">
                    <a:gamma/>
                    <a:shade val="90980"/>
                    <a:invGamma/>
                  </a:schemeClr>
                </a:gs>
                <a:gs pos="100000">
                  <a:schemeClr val="bg1"/>
                </a:gs>
              </a:gsLst>
              <a:lin ang="2700000" scaled="1"/>
            </a:gradFill>
            <a:ln w="9525">
              <a:noFill/>
              <a:miter lim="800000"/>
              <a:headEnd/>
              <a:tailEnd/>
            </a:ln>
            <a:effectLst/>
          </p:spPr>
          <p:txBody>
            <a:bodyPr rot="10800000"/>
            <a:lstStyle/>
            <a:p>
              <a:pPr algn="ctr" defTabSz="914400" fontAlgn="base">
                <a:spcBef>
                  <a:spcPct val="0"/>
                </a:spcBef>
                <a:spcAft>
                  <a:spcPct val="0"/>
                </a:spcAft>
                <a:defRPr/>
              </a:pPr>
              <a:endParaRPr lang="en-US" b="1" i="0" dirty="0">
                <a:solidFill>
                  <a:srgbClr val="FFFFFF"/>
                </a:solidFill>
                <a:effectLst>
                  <a:outerShdw blurRad="38100" dist="38100" dir="2700000" algn="tl">
                    <a:srgbClr val="000000"/>
                  </a:outerShdw>
                </a:effectLst>
                <a:latin typeface="Arial" panose="020B0604020202020204" pitchFamily="34" charset="0"/>
                <a:ea typeface="ＭＳ Ｐゴシック" charset="0"/>
                <a:cs typeface="ＭＳ Ｐゴシック" charset="0"/>
              </a:endParaRPr>
            </a:p>
          </p:txBody>
        </p:sp>
        <p:sp>
          <p:nvSpPr>
            <p:cNvPr id="65542" name="Rectangle 1030"/>
            <p:cNvSpPr>
              <a:spLocks noChangeArrowheads="1"/>
            </p:cNvSpPr>
            <p:nvPr userDrawn="1"/>
          </p:nvSpPr>
          <p:spPr bwMode="hidden">
            <a:xfrm rot="20684206" flipV="1">
              <a:off x="-43" y="1283"/>
              <a:ext cx="2476" cy="6"/>
            </a:xfrm>
            <a:prstGeom prst="rect">
              <a:avLst/>
            </a:prstGeom>
            <a:gradFill rotWithShape="0">
              <a:gsLst>
                <a:gs pos="0">
                  <a:schemeClr val="bg1">
                    <a:gamma/>
                    <a:shade val="90980"/>
                    <a:invGamma/>
                  </a:schemeClr>
                </a:gs>
                <a:gs pos="100000">
                  <a:schemeClr val="bg1"/>
                </a:gs>
              </a:gsLst>
              <a:lin ang="2700000" scaled="1"/>
            </a:gradFill>
            <a:ln w="9525">
              <a:noFill/>
              <a:miter lim="800000"/>
              <a:headEnd/>
              <a:tailEnd/>
            </a:ln>
            <a:effectLst/>
          </p:spPr>
          <p:txBody>
            <a:bodyPr rot="10800000"/>
            <a:lstStyle/>
            <a:p>
              <a:pPr algn="ctr" defTabSz="914400" fontAlgn="base">
                <a:spcBef>
                  <a:spcPct val="0"/>
                </a:spcBef>
                <a:spcAft>
                  <a:spcPct val="0"/>
                </a:spcAft>
                <a:defRPr/>
              </a:pPr>
              <a:endParaRPr lang="en-US" b="1" i="0" dirty="0">
                <a:solidFill>
                  <a:srgbClr val="FFFFFF"/>
                </a:solidFill>
                <a:effectLst>
                  <a:outerShdw blurRad="38100" dist="38100" dir="2700000" algn="tl">
                    <a:srgbClr val="000000"/>
                  </a:outerShdw>
                </a:effectLst>
                <a:latin typeface="Arial" panose="020B0604020202020204" pitchFamily="34" charset="0"/>
                <a:ea typeface="ＭＳ Ｐゴシック" charset="0"/>
                <a:cs typeface="ＭＳ Ｐゴシック" charset="0"/>
              </a:endParaRPr>
            </a:p>
          </p:txBody>
        </p:sp>
        <p:sp>
          <p:nvSpPr>
            <p:cNvPr id="65543" name="Rectangle 1031"/>
            <p:cNvSpPr>
              <a:spLocks noChangeArrowheads="1"/>
            </p:cNvSpPr>
            <p:nvPr userDrawn="1"/>
          </p:nvSpPr>
          <p:spPr bwMode="hidden">
            <a:xfrm rot="20631226" flipV="1">
              <a:off x="-51" y="1397"/>
              <a:ext cx="2770" cy="6"/>
            </a:xfrm>
            <a:prstGeom prst="rect">
              <a:avLst/>
            </a:prstGeom>
            <a:gradFill rotWithShape="0">
              <a:gsLst>
                <a:gs pos="0">
                  <a:schemeClr val="bg1">
                    <a:gamma/>
                    <a:shade val="90980"/>
                    <a:invGamma/>
                  </a:schemeClr>
                </a:gs>
                <a:gs pos="100000">
                  <a:schemeClr val="bg1"/>
                </a:gs>
              </a:gsLst>
              <a:lin ang="2700000" scaled="1"/>
            </a:gradFill>
            <a:ln w="9525">
              <a:noFill/>
              <a:miter lim="800000"/>
              <a:headEnd/>
              <a:tailEnd/>
            </a:ln>
            <a:effectLst/>
          </p:spPr>
          <p:txBody>
            <a:bodyPr rot="10800000"/>
            <a:lstStyle/>
            <a:p>
              <a:pPr algn="ctr" defTabSz="914400" fontAlgn="base">
                <a:spcBef>
                  <a:spcPct val="0"/>
                </a:spcBef>
                <a:spcAft>
                  <a:spcPct val="0"/>
                </a:spcAft>
                <a:defRPr/>
              </a:pPr>
              <a:endParaRPr lang="en-US" b="1" i="0" dirty="0">
                <a:solidFill>
                  <a:srgbClr val="FFFFFF"/>
                </a:solidFill>
                <a:effectLst>
                  <a:outerShdw blurRad="38100" dist="38100" dir="2700000" algn="tl">
                    <a:srgbClr val="000000"/>
                  </a:outerShdw>
                </a:effectLst>
                <a:latin typeface="Arial" panose="020B0604020202020204" pitchFamily="34" charset="0"/>
                <a:ea typeface="ＭＳ Ｐゴシック" charset="0"/>
                <a:cs typeface="ＭＳ Ｐゴシック" charset="0"/>
              </a:endParaRPr>
            </a:p>
          </p:txBody>
        </p:sp>
        <p:sp>
          <p:nvSpPr>
            <p:cNvPr id="65544" name="Rectangle 1032"/>
            <p:cNvSpPr>
              <a:spLocks noChangeArrowheads="1"/>
            </p:cNvSpPr>
            <p:nvPr userDrawn="1"/>
          </p:nvSpPr>
          <p:spPr bwMode="hidden">
            <a:xfrm rot="20554235" flipV="1">
              <a:off x="-65" y="1523"/>
              <a:ext cx="3058" cy="6"/>
            </a:xfrm>
            <a:prstGeom prst="rect">
              <a:avLst/>
            </a:prstGeom>
            <a:gradFill rotWithShape="0">
              <a:gsLst>
                <a:gs pos="0">
                  <a:schemeClr val="bg1">
                    <a:gamma/>
                    <a:shade val="90980"/>
                    <a:invGamma/>
                  </a:schemeClr>
                </a:gs>
                <a:gs pos="100000">
                  <a:schemeClr val="bg1"/>
                </a:gs>
              </a:gsLst>
              <a:lin ang="2700000" scaled="1"/>
            </a:gradFill>
            <a:ln w="9525">
              <a:noFill/>
              <a:miter lim="800000"/>
              <a:headEnd/>
              <a:tailEnd/>
            </a:ln>
            <a:effectLst/>
          </p:spPr>
          <p:txBody>
            <a:bodyPr rot="10800000"/>
            <a:lstStyle/>
            <a:p>
              <a:pPr algn="ctr" defTabSz="914400" fontAlgn="base">
                <a:spcBef>
                  <a:spcPct val="0"/>
                </a:spcBef>
                <a:spcAft>
                  <a:spcPct val="0"/>
                </a:spcAft>
                <a:defRPr/>
              </a:pPr>
              <a:endParaRPr lang="en-US" b="1" i="0" dirty="0">
                <a:solidFill>
                  <a:srgbClr val="FFFFFF"/>
                </a:solidFill>
                <a:effectLst>
                  <a:outerShdw blurRad="38100" dist="38100" dir="2700000" algn="tl">
                    <a:srgbClr val="000000"/>
                  </a:outerShdw>
                </a:effectLst>
                <a:latin typeface="Arial" panose="020B0604020202020204" pitchFamily="34" charset="0"/>
                <a:ea typeface="ＭＳ Ｐゴシック" charset="0"/>
                <a:cs typeface="ＭＳ Ｐゴシック" charset="0"/>
              </a:endParaRPr>
            </a:p>
          </p:txBody>
        </p:sp>
        <p:sp>
          <p:nvSpPr>
            <p:cNvPr id="65545" name="Rectangle 1033"/>
            <p:cNvSpPr>
              <a:spLocks noChangeArrowheads="1"/>
            </p:cNvSpPr>
            <p:nvPr userDrawn="1"/>
          </p:nvSpPr>
          <p:spPr bwMode="hidden">
            <a:xfrm rot="20466593" flipV="1">
              <a:off x="-93" y="1694"/>
              <a:ext cx="3403" cy="6"/>
            </a:xfrm>
            <a:prstGeom prst="rect">
              <a:avLst/>
            </a:prstGeom>
            <a:gradFill rotWithShape="0">
              <a:gsLst>
                <a:gs pos="0">
                  <a:schemeClr val="bg1">
                    <a:gamma/>
                    <a:shade val="90980"/>
                    <a:invGamma/>
                  </a:schemeClr>
                </a:gs>
                <a:gs pos="100000">
                  <a:schemeClr val="bg1"/>
                </a:gs>
              </a:gsLst>
              <a:lin ang="2700000" scaled="1"/>
            </a:gradFill>
            <a:ln w="9525">
              <a:noFill/>
              <a:miter lim="800000"/>
              <a:headEnd/>
              <a:tailEnd/>
            </a:ln>
            <a:effectLst/>
          </p:spPr>
          <p:txBody>
            <a:bodyPr rot="10800000"/>
            <a:lstStyle/>
            <a:p>
              <a:pPr algn="ctr" defTabSz="914400" fontAlgn="base">
                <a:spcBef>
                  <a:spcPct val="0"/>
                </a:spcBef>
                <a:spcAft>
                  <a:spcPct val="0"/>
                </a:spcAft>
                <a:defRPr/>
              </a:pPr>
              <a:endParaRPr lang="en-US" b="1" i="0" dirty="0">
                <a:solidFill>
                  <a:srgbClr val="FFFFFF"/>
                </a:solidFill>
                <a:effectLst>
                  <a:outerShdw blurRad="38100" dist="38100" dir="2700000" algn="tl">
                    <a:srgbClr val="000000"/>
                  </a:outerShdw>
                </a:effectLst>
                <a:latin typeface="Arial" panose="020B0604020202020204" pitchFamily="34" charset="0"/>
                <a:ea typeface="ＭＳ Ｐゴシック" charset="0"/>
                <a:cs typeface="ＭＳ Ｐゴシック" charset="0"/>
              </a:endParaRPr>
            </a:p>
          </p:txBody>
        </p:sp>
        <p:sp>
          <p:nvSpPr>
            <p:cNvPr id="65546" name="Rectangle 1034"/>
            <p:cNvSpPr>
              <a:spLocks noChangeArrowheads="1"/>
            </p:cNvSpPr>
            <p:nvPr userDrawn="1"/>
          </p:nvSpPr>
          <p:spPr bwMode="hidden">
            <a:xfrm rot="20343219" flipV="1">
              <a:off x="-99" y="1863"/>
              <a:ext cx="3749" cy="6"/>
            </a:xfrm>
            <a:prstGeom prst="rect">
              <a:avLst/>
            </a:prstGeom>
            <a:gradFill rotWithShape="0">
              <a:gsLst>
                <a:gs pos="0">
                  <a:schemeClr val="bg1"/>
                </a:gs>
                <a:gs pos="100000">
                  <a:schemeClr val="bg1">
                    <a:gamma/>
                    <a:shade val="84706"/>
                    <a:invGamma/>
                  </a:schemeClr>
                </a:gs>
              </a:gsLst>
              <a:lin ang="2700000" scaled="1"/>
            </a:gradFill>
            <a:ln w="9525">
              <a:noFill/>
              <a:miter lim="800000"/>
              <a:headEnd/>
              <a:tailEnd/>
            </a:ln>
            <a:effectLst/>
          </p:spPr>
          <p:txBody>
            <a:bodyPr rot="10800000"/>
            <a:lstStyle/>
            <a:p>
              <a:pPr algn="ctr" defTabSz="914400" fontAlgn="base">
                <a:spcBef>
                  <a:spcPct val="0"/>
                </a:spcBef>
                <a:spcAft>
                  <a:spcPct val="0"/>
                </a:spcAft>
                <a:defRPr/>
              </a:pPr>
              <a:endParaRPr lang="en-US" b="1" i="0" dirty="0">
                <a:solidFill>
                  <a:srgbClr val="FFFFFF"/>
                </a:solidFill>
                <a:effectLst>
                  <a:outerShdw blurRad="38100" dist="38100" dir="2700000" algn="tl">
                    <a:srgbClr val="000000"/>
                  </a:outerShdw>
                </a:effectLst>
                <a:latin typeface="Arial" panose="020B0604020202020204" pitchFamily="34" charset="0"/>
                <a:ea typeface="ＭＳ Ｐゴシック" charset="0"/>
                <a:cs typeface="ＭＳ Ｐゴシック" charset="0"/>
              </a:endParaRPr>
            </a:p>
          </p:txBody>
        </p:sp>
        <p:sp>
          <p:nvSpPr>
            <p:cNvPr id="65547" name="Rectangle 1035"/>
            <p:cNvSpPr>
              <a:spLocks noChangeArrowheads="1"/>
            </p:cNvSpPr>
            <p:nvPr userDrawn="1"/>
          </p:nvSpPr>
          <p:spPr bwMode="hidden">
            <a:xfrm rot="20211065" flipV="1">
              <a:off x="-165" y="2053"/>
              <a:ext cx="4209" cy="6"/>
            </a:xfrm>
            <a:prstGeom prst="rect">
              <a:avLst/>
            </a:prstGeom>
            <a:gradFill rotWithShape="0">
              <a:gsLst>
                <a:gs pos="0">
                  <a:schemeClr val="bg1"/>
                </a:gs>
                <a:gs pos="100000">
                  <a:schemeClr val="bg1">
                    <a:gamma/>
                    <a:shade val="75686"/>
                    <a:invGamma/>
                  </a:schemeClr>
                </a:gs>
              </a:gsLst>
              <a:lin ang="2700000" scaled="1"/>
            </a:gradFill>
            <a:ln w="9525">
              <a:noFill/>
              <a:miter lim="800000"/>
              <a:headEnd/>
              <a:tailEnd/>
            </a:ln>
            <a:effectLst/>
          </p:spPr>
          <p:txBody>
            <a:bodyPr rot="10800000"/>
            <a:lstStyle/>
            <a:p>
              <a:pPr algn="ctr" defTabSz="914400" fontAlgn="base">
                <a:spcBef>
                  <a:spcPct val="0"/>
                </a:spcBef>
                <a:spcAft>
                  <a:spcPct val="0"/>
                </a:spcAft>
                <a:defRPr/>
              </a:pPr>
              <a:endParaRPr lang="en-US" b="1" i="0" dirty="0">
                <a:solidFill>
                  <a:srgbClr val="FFFFFF"/>
                </a:solidFill>
                <a:effectLst>
                  <a:outerShdw blurRad="38100" dist="38100" dir="2700000" algn="tl">
                    <a:srgbClr val="000000"/>
                  </a:outerShdw>
                </a:effectLst>
                <a:latin typeface="Arial" panose="020B0604020202020204" pitchFamily="34" charset="0"/>
                <a:ea typeface="ＭＳ Ｐゴシック" charset="0"/>
                <a:cs typeface="ＭＳ Ｐゴシック" charset="0"/>
              </a:endParaRPr>
            </a:p>
          </p:txBody>
        </p:sp>
        <p:sp>
          <p:nvSpPr>
            <p:cNvPr id="65548" name="Rectangle 1036"/>
            <p:cNvSpPr>
              <a:spLocks noChangeArrowheads="1"/>
            </p:cNvSpPr>
            <p:nvPr userDrawn="1"/>
          </p:nvSpPr>
          <p:spPr bwMode="hidden">
            <a:xfrm rot="20102912" flipV="1">
              <a:off x="-214" y="2289"/>
              <a:ext cx="4612" cy="6"/>
            </a:xfrm>
            <a:prstGeom prst="rect">
              <a:avLst/>
            </a:prstGeom>
            <a:gradFill rotWithShape="0">
              <a:gsLst>
                <a:gs pos="0">
                  <a:schemeClr val="bg1"/>
                </a:gs>
                <a:gs pos="100000">
                  <a:schemeClr val="bg1">
                    <a:gamma/>
                    <a:shade val="69804"/>
                    <a:invGamma/>
                  </a:schemeClr>
                </a:gs>
              </a:gsLst>
              <a:lin ang="2700000" scaled="1"/>
            </a:gradFill>
            <a:ln w="9525">
              <a:noFill/>
              <a:miter lim="800000"/>
              <a:headEnd/>
              <a:tailEnd/>
            </a:ln>
            <a:effectLst/>
          </p:spPr>
          <p:txBody>
            <a:bodyPr rot="10800000"/>
            <a:lstStyle/>
            <a:p>
              <a:pPr algn="ctr" defTabSz="914400" fontAlgn="base">
                <a:spcBef>
                  <a:spcPct val="0"/>
                </a:spcBef>
                <a:spcAft>
                  <a:spcPct val="0"/>
                </a:spcAft>
                <a:defRPr/>
              </a:pPr>
              <a:endParaRPr lang="en-US" b="1" i="0" dirty="0">
                <a:solidFill>
                  <a:srgbClr val="FFFFFF"/>
                </a:solidFill>
                <a:effectLst>
                  <a:outerShdw blurRad="38100" dist="38100" dir="2700000" algn="tl">
                    <a:srgbClr val="000000"/>
                  </a:outerShdw>
                </a:effectLst>
                <a:latin typeface="Arial" panose="020B0604020202020204" pitchFamily="34" charset="0"/>
                <a:ea typeface="ＭＳ Ｐゴシック" charset="0"/>
                <a:cs typeface="ＭＳ Ｐゴシック" charset="0"/>
              </a:endParaRPr>
            </a:p>
          </p:txBody>
        </p:sp>
        <p:sp>
          <p:nvSpPr>
            <p:cNvPr id="65549" name="Rectangle 1037"/>
            <p:cNvSpPr>
              <a:spLocks noChangeArrowheads="1"/>
            </p:cNvSpPr>
            <p:nvPr userDrawn="1"/>
          </p:nvSpPr>
          <p:spPr bwMode="hidden">
            <a:xfrm rot="19923405" flipV="1">
              <a:off x="-313" y="2617"/>
              <a:ext cx="5200" cy="6"/>
            </a:xfrm>
            <a:prstGeom prst="rect">
              <a:avLst/>
            </a:prstGeom>
            <a:gradFill rotWithShape="0">
              <a:gsLst>
                <a:gs pos="0">
                  <a:schemeClr val="bg1"/>
                </a:gs>
                <a:gs pos="100000">
                  <a:schemeClr val="bg1">
                    <a:gamma/>
                    <a:shade val="60784"/>
                    <a:invGamma/>
                  </a:schemeClr>
                </a:gs>
              </a:gsLst>
              <a:lin ang="2700000" scaled="1"/>
            </a:gradFill>
            <a:ln w="9525">
              <a:noFill/>
              <a:miter lim="800000"/>
              <a:headEnd/>
              <a:tailEnd/>
            </a:ln>
            <a:effectLst/>
          </p:spPr>
          <p:txBody>
            <a:bodyPr rot="10800000"/>
            <a:lstStyle/>
            <a:p>
              <a:pPr algn="ctr" defTabSz="914400" fontAlgn="base">
                <a:spcBef>
                  <a:spcPct val="0"/>
                </a:spcBef>
                <a:spcAft>
                  <a:spcPct val="0"/>
                </a:spcAft>
                <a:defRPr/>
              </a:pPr>
              <a:endParaRPr lang="en-US" b="1" i="0" dirty="0">
                <a:solidFill>
                  <a:srgbClr val="FFFFFF"/>
                </a:solidFill>
                <a:effectLst>
                  <a:outerShdw blurRad="38100" dist="38100" dir="2700000" algn="tl">
                    <a:srgbClr val="000000"/>
                  </a:outerShdw>
                </a:effectLst>
                <a:latin typeface="Arial" panose="020B0604020202020204" pitchFamily="34" charset="0"/>
                <a:ea typeface="ＭＳ Ｐゴシック" charset="0"/>
                <a:cs typeface="ＭＳ Ｐゴシック" charset="0"/>
              </a:endParaRPr>
            </a:p>
          </p:txBody>
        </p:sp>
        <p:sp>
          <p:nvSpPr>
            <p:cNvPr id="65550" name="Rectangle 1038"/>
            <p:cNvSpPr>
              <a:spLocks noChangeArrowheads="1"/>
            </p:cNvSpPr>
            <p:nvPr userDrawn="1"/>
          </p:nvSpPr>
          <p:spPr bwMode="hidden">
            <a:xfrm rot="19686284" flipV="1">
              <a:off x="9" y="2881"/>
              <a:ext cx="5401" cy="6"/>
            </a:xfrm>
            <a:prstGeom prst="rect">
              <a:avLst/>
            </a:prstGeom>
            <a:gradFill rotWithShape="0">
              <a:gsLst>
                <a:gs pos="0">
                  <a:schemeClr val="bg1"/>
                </a:gs>
                <a:gs pos="100000">
                  <a:schemeClr val="bg1">
                    <a:gamma/>
                    <a:shade val="46275"/>
                    <a:invGamma/>
                  </a:schemeClr>
                </a:gs>
              </a:gsLst>
              <a:lin ang="2700000" scaled="1"/>
            </a:gradFill>
            <a:ln w="9525">
              <a:noFill/>
              <a:miter lim="800000"/>
              <a:headEnd/>
              <a:tailEnd/>
            </a:ln>
            <a:effectLst/>
          </p:spPr>
          <p:txBody>
            <a:bodyPr rot="10800000"/>
            <a:lstStyle/>
            <a:p>
              <a:pPr algn="ctr" defTabSz="914400" fontAlgn="base">
                <a:spcBef>
                  <a:spcPct val="0"/>
                </a:spcBef>
                <a:spcAft>
                  <a:spcPct val="0"/>
                </a:spcAft>
                <a:defRPr/>
              </a:pPr>
              <a:endParaRPr lang="en-US" b="1" i="0" dirty="0">
                <a:solidFill>
                  <a:srgbClr val="FFFFFF"/>
                </a:solidFill>
                <a:effectLst>
                  <a:outerShdw blurRad="38100" dist="38100" dir="2700000" algn="tl">
                    <a:srgbClr val="000000"/>
                  </a:outerShdw>
                </a:effectLst>
                <a:latin typeface="Arial" panose="020B0604020202020204" pitchFamily="34" charset="0"/>
                <a:ea typeface="ＭＳ Ｐゴシック" charset="0"/>
                <a:cs typeface="ＭＳ Ｐゴシック" charset="0"/>
              </a:endParaRPr>
            </a:p>
          </p:txBody>
        </p:sp>
        <p:sp>
          <p:nvSpPr>
            <p:cNvPr id="65551" name="Rectangle 1039"/>
            <p:cNvSpPr>
              <a:spLocks noChangeArrowheads="1"/>
            </p:cNvSpPr>
            <p:nvPr userDrawn="1"/>
          </p:nvSpPr>
          <p:spPr bwMode="hidden">
            <a:xfrm rot="19383534" flipV="1">
              <a:off x="1319" y="2928"/>
              <a:ext cx="4612" cy="6"/>
            </a:xfrm>
            <a:prstGeom prst="rect">
              <a:avLst/>
            </a:prstGeom>
            <a:gradFill rotWithShape="0">
              <a:gsLst>
                <a:gs pos="0">
                  <a:schemeClr val="bg1"/>
                </a:gs>
                <a:gs pos="100000">
                  <a:schemeClr val="bg1">
                    <a:gamma/>
                    <a:shade val="30196"/>
                    <a:invGamma/>
                  </a:schemeClr>
                </a:gs>
              </a:gsLst>
              <a:lin ang="2700000" scaled="1"/>
            </a:gradFill>
            <a:ln w="9525">
              <a:noFill/>
              <a:miter lim="800000"/>
              <a:headEnd/>
              <a:tailEnd/>
            </a:ln>
            <a:effectLst/>
          </p:spPr>
          <p:txBody>
            <a:bodyPr rot="10800000"/>
            <a:lstStyle/>
            <a:p>
              <a:pPr algn="ctr" defTabSz="914400" fontAlgn="base">
                <a:spcBef>
                  <a:spcPct val="0"/>
                </a:spcBef>
                <a:spcAft>
                  <a:spcPct val="0"/>
                </a:spcAft>
                <a:defRPr/>
              </a:pPr>
              <a:endParaRPr lang="en-US" b="1" i="0" dirty="0">
                <a:solidFill>
                  <a:srgbClr val="FFFFFF"/>
                </a:solidFill>
                <a:effectLst>
                  <a:outerShdw blurRad="38100" dist="38100" dir="2700000" algn="tl">
                    <a:srgbClr val="000000"/>
                  </a:outerShdw>
                </a:effectLst>
                <a:latin typeface="Arial" panose="020B0604020202020204" pitchFamily="34" charset="0"/>
                <a:ea typeface="ＭＳ Ｐゴシック" charset="0"/>
                <a:cs typeface="ＭＳ Ｐゴシック" charset="0"/>
              </a:endParaRPr>
            </a:p>
          </p:txBody>
        </p:sp>
        <p:sp>
          <p:nvSpPr>
            <p:cNvPr id="65552" name="Rectangle 1040"/>
            <p:cNvSpPr>
              <a:spLocks noChangeArrowheads="1"/>
            </p:cNvSpPr>
            <p:nvPr userDrawn="1"/>
          </p:nvSpPr>
          <p:spPr bwMode="hidden">
            <a:xfrm rot="18994182" flipV="1">
              <a:off x="2681" y="3071"/>
              <a:ext cx="3576" cy="6"/>
            </a:xfrm>
            <a:prstGeom prst="rect">
              <a:avLst/>
            </a:prstGeom>
            <a:gradFill rotWithShape="0">
              <a:gsLst>
                <a:gs pos="0">
                  <a:schemeClr val="bg1"/>
                </a:gs>
                <a:gs pos="100000">
                  <a:schemeClr val="bg1">
                    <a:gamma/>
                    <a:shade val="3137"/>
                    <a:invGamma/>
                  </a:schemeClr>
                </a:gs>
              </a:gsLst>
              <a:lin ang="2700000" scaled="1"/>
            </a:gradFill>
            <a:ln w="9525">
              <a:noFill/>
              <a:miter lim="800000"/>
              <a:headEnd/>
              <a:tailEnd/>
            </a:ln>
            <a:effectLst/>
          </p:spPr>
          <p:txBody>
            <a:bodyPr rot="10800000"/>
            <a:lstStyle/>
            <a:p>
              <a:pPr algn="ctr" defTabSz="914400" fontAlgn="base">
                <a:spcBef>
                  <a:spcPct val="0"/>
                </a:spcBef>
                <a:spcAft>
                  <a:spcPct val="0"/>
                </a:spcAft>
                <a:defRPr/>
              </a:pPr>
              <a:endParaRPr lang="en-US" b="1" i="0" dirty="0">
                <a:solidFill>
                  <a:srgbClr val="FFFFFF"/>
                </a:solidFill>
                <a:effectLst>
                  <a:outerShdw blurRad="38100" dist="38100" dir="2700000" algn="tl">
                    <a:srgbClr val="000000"/>
                  </a:outerShdw>
                </a:effectLst>
                <a:latin typeface="Arial" panose="020B0604020202020204" pitchFamily="34" charset="0"/>
                <a:ea typeface="ＭＳ Ｐゴシック" charset="0"/>
                <a:cs typeface="ＭＳ Ｐゴシック" charset="0"/>
              </a:endParaRPr>
            </a:p>
          </p:txBody>
        </p:sp>
        <p:sp>
          <p:nvSpPr>
            <p:cNvPr id="65553" name="Rectangle 1041"/>
            <p:cNvSpPr>
              <a:spLocks noChangeArrowheads="1"/>
            </p:cNvSpPr>
            <p:nvPr userDrawn="1"/>
          </p:nvSpPr>
          <p:spPr bwMode="hidden">
            <a:xfrm rot="18603245" flipV="1">
              <a:off x="4053" y="3503"/>
              <a:ext cx="2079" cy="6"/>
            </a:xfrm>
            <a:prstGeom prst="rect">
              <a:avLst/>
            </a:prstGeom>
            <a:gradFill rotWithShape="0">
              <a:gsLst>
                <a:gs pos="0">
                  <a:schemeClr val="bg1"/>
                </a:gs>
                <a:gs pos="100000">
                  <a:schemeClr val="bg1">
                    <a:gamma/>
                    <a:shade val="0"/>
                    <a:invGamma/>
                  </a:schemeClr>
                </a:gs>
              </a:gsLst>
              <a:lin ang="2700000" scaled="1"/>
            </a:gradFill>
            <a:ln w="9525">
              <a:noFill/>
              <a:miter lim="800000"/>
              <a:headEnd/>
              <a:tailEnd/>
            </a:ln>
            <a:effectLst/>
          </p:spPr>
          <p:txBody>
            <a:bodyPr rot="10800000" vert="eaVert"/>
            <a:lstStyle/>
            <a:p>
              <a:pPr algn="ctr" defTabSz="914400" fontAlgn="base">
                <a:spcBef>
                  <a:spcPct val="0"/>
                </a:spcBef>
                <a:spcAft>
                  <a:spcPct val="0"/>
                </a:spcAft>
                <a:defRPr/>
              </a:pPr>
              <a:endParaRPr lang="en-US" b="1" i="0" dirty="0">
                <a:solidFill>
                  <a:srgbClr val="FFFFFF"/>
                </a:solidFill>
                <a:effectLst>
                  <a:outerShdw blurRad="38100" dist="38100" dir="2700000" algn="tl">
                    <a:srgbClr val="000000"/>
                  </a:outerShdw>
                </a:effectLst>
                <a:latin typeface="Arial" panose="020B0604020202020204" pitchFamily="34" charset="0"/>
                <a:ea typeface="ＭＳ Ｐゴシック" charset="0"/>
                <a:cs typeface="ＭＳ Ｐゴシック" charset="0"/>
              </a:endParaRPr>
            </a:p>
          </p:txBody>
        </p:sp>
        <p:sp>
          <p:nvSpPr>
            <p:cNvPr id="65554" name="Rectangle 1042"/>
            <p:cNvSpPr>
              <a:spLocks noChangeArrowheads="1"/>
            </p:cNvSpPr>
            <p:nvPr userDrawn="1"/>
          </p:nvSpPr>
          <p:spPr bwMode="hidden">
            <a:xfrm rot="39991575" flipH="1" flipV="1">
              <a:off x="5368" y="4167"/>
              <a:ext cx="501" cy="6"/>
            </a:xfrm>
            <a:prstGeom prst="rect">
              <a:avLst/>
            </a:prstGeom>
            <a:gradFill rotWithShape="0">
              <a:gsLst>
                <a:gs pos="0">
                  <a:schemeClr val="bg1"/>
                </a:gs>
                <a:gs pos="100000">
                  <a:schemeClr val="bg1">
                    <a:gamma/>
                    <a:shade val="0"/>
                    <a:invGamma/>
                  </a:schemeClr>
                </a:gs>
              </a:gsLst>
              <a:lin ang="2700000" scaled="1"/>
            </a:gradFill>
            <a:ln w="9525">
              <a:noFill/>
              <a:miter lim="800000"/>
              <a:headEnd/>
              <a:tailEnd/>
            </a:ln>
            <a:effectLst/>
          </p:spPr>
          <p:txBody>
            <a:bodyPr rot="10800000" vert="eaVert"/>
            <a:lstStyle/>
            <a:p>
              <a:pPr algn="ctr" defTabSz="914400" fontAlgn="base">
                <a:spcBef>
                  <a:spcPct val="0"/>
                </a:spcBef>
                <a:spcAft>
                  <a:spcPct val="0"/>
                </a:spcAft>
                <a:defRPr/>
              </a:pPr>
              <a:endParaRPr lang="en-US" b="1" i="0" dirty="0">
                <a:solidFill>
                  <a:srgbClr val="FFFFFF"/>
                </a:solidFill>
                <a:effectLst>
                  <a:outerShdw blurRad="38100" dist="38100" dir="2700000" algn="tl">
                    <a:srgbClr val="000000"/>
                  </a:outerShdw>
                </a:effectLst>
                <a:latin typeface="Arial" panose="020B0604020202020204" pitchFamily="34" charset="0"/>
                <a:ea typeface="ＭＳ Ｐゴシック" charset="0"/>
                <a:cs typeface="ＭＳ Ｐゴシック" charset="0"/>
              </a:endParaRPr>
            </a:p>
          </p:txBody>
        </p:sp>
        <p:sp>
          <p:nvSpPr>
            <p:cNvPr id="65555" name="Rectangle 1043"/>
            <p:cNvSpPr>
              <a:spLocks noChangeArrowheads="1"/>
            </p:cNvSpPr>
            <p:nvPr userDrawn="1"/>
          </p:nvSpPr>
          <p:spPr bwMode="hidden">
            <a:xfrm rot="-20541361">
              <a:off x="-146" y="2360"/>
              <a:ext cx="6046" cy="6"/>
            </a:xfrm>
            <a:prstGeom prst="rect">
              <a:avLst/>
            </a:prstGeom>
            <a:gradFill rotWithShape="0">
              <a:gsLst>
                <a:gs pos="0">
                  <a:schemeClr val="bg1"/>
                </a:gs>
                <a:gs pos="100000">
                  <a:schemeClr val="bg1">
                    <a:gamma/>
                    <a:shade val="54510"/>
                    <a:invGamma/>
                  </a:schemeClr>
                </a:gs>
              </a:gsLst>
              <a:lin ang="2700000" scaled="1"/>
            </a:gradFill>
            <a:ln w="9525">
              <a:noFill/>
              <a:miter lim="800000"/>
              <a:headEnd/>
              <a:tailEnd/>
            </a:ln>
            <a:effectLst/>
          </p:spPr>
          <p:txBody>
            <a:bodyPr/>
            <a:lstStyle/>
            <a:p>
              <a:pPr algn="ctr" defTabSz="914400" fontAlgn="base">
                <a:spcBef>
                  <a:spcPct val="0"/>
                </a:spcBef>
                <a:spcAft>
                  <a:spcPct val="0"/>
                </a:spcAft>
                <a:defRPr/>
              </a:pPr>
              <a:endParaRPr lang="en-US" b="1" i="0" dirty="0">
                <a:solidFill>
                  <a:srgbClr val="FFFFFF"/>
                </a:solidFill>
                <a:effectLst>
                  <a:outerShdw blurRad="38100" dist="38100" dir="2700000" algn="tl">
                    <a:srgbClr val="000000"/>
                  </a:outerShdw>
                </a:effectLst>
                <a:latin typeface="Arial" panose="020B0604020202020204" pitchFamily="34" charset="0"/>
                <a:ea typeface="ＭＳ Ｐゴシック" charset="0"/>
                <a:cs typeface="ＭＳ Ｐゴシック" charset="0"/>
              </a:endParaRPr>
            </a:p>
          </p:txBody>
        </p:sp>
        <p:sp>
          <p:nvSpPr>
            <p:cNvPr id="65556" name="Rectangle 1044"/>
            <p:cNvSpPr>
              <a:spLocks noChangeArrowheads="1"/>
            </p:cNvSpPr>
            <p:nvPr userDrawn="1"/>
          </p:nvSpPr>
          <p:spPr bwMode="hidden">
            <a:xfrm rot="-20036206">
              <a:off x="-198" y="3396"/>
              <a:ext cx="4142" cy="6"/>
            </a:xfrm>
            <a:prstGeom prst="rect">
              <a:avLst/>
            </a:prstGeom>
            <a:gradFill rotWithShape="0">
              <a:gsLst>
                <a:gs pos="0">
                  <a:schemeClr val="bg1"/>
                </a:gs>
                <a:gs pos="100000">
                  <a:schemeClr val="bg1">
                    <a:gamma/>
                    <a:shade val="63529"/>
                    <a:invGamma/>
                  </a:schemeClr>
                </a:gs>
              </a:gsLst>
              <a:lin ang="2700000" scaled="1"/>
            </a:gradFill>
            <a:ln w="9525">
              <a:noFill/>
              <a:miter lim="800000"/>
              <a:headEnd/>
              <a:tailEnd/>
            </a:ln>
            <a:effectLst/>
          </p:spPr>
          <p:txBody>
            <a:bodyPr/>
            <a:lstStyle/>
            <a:p>
              <a:pPr algn="ctr" defTabSz="914400" fontAlgn="base">
                <a:spcBef>
                  <a:spcPct val="0"/>
                </a:spcBef>
                <a:spcAft>
                  <a:spcPct val="0"/>
                </a:spcAft>
                <a:defRPr/>
              </a:pPr>
              <a:endParaRPr lang="en-US" b="1" i="0" dirty="0">
                <a:solidFill>
                  <a:srgbClr val="FFFFFF"/>
                </a:solidFill>
                <a:effectLst>
                  <a:outerShdw blurRad="38100" dist="38100" dir="2700000" algn="tl">
                    <a:srgbClr val="000000"/>
                  </a:outerShdw>
                </a:effectLst>
                <a:latin typeface="Arial" panose="020B0604020202020204" pitchFamily="34" charset="0"/>
                <a:ea typeface="ＭＳ Ｐゴシック" charset="0"/>
                <a:cs typeface="ＭＳ Ｐゴシック" charset="0"/>
              </a:endParaRPr>
            </a:p>
          </p:txBody>
        </p:sp>
        <p:sp>
          <p:nvSpPr>
            <p:cNvPr id="65557" name="Rectangle 1045"/>
            <p:cNvSpPr>
              <a:spLocks noChangeArrowheads="1"/>
            </p:cNvSpPr>
            <p:nvPr userDrawn="1"/>
          </p:nvSpPr>
          <p:spPr bwMode="hidden">
            <a:xfrm rot="1732981">
              <a:off x="-165" y="3624"/>
              <a:ext cx="2804" cy="6"/>
            </a:xfrm>
            <a:prstGeom prst="rect">
              <a:avLst/>
            </a:prstGeom>
            <a:gradFill rotWithShape="0">
              <a:gsLst>
                <a:gs pos="0">
                  <a:schemeClr val="bg1"/>
                </a:gs>
                <a:gs pos="100000">
                  <a:schemeClr val="bg1">
                    <a:gamma/>
                    <a:shade val="63529"/>
                    <a:invGamma/>
                  </a:schemeClr>
                </a:gs>
              </a:gsLst>
              <a:lin ang="2700000" scaled="1"/>
            </a:gradFill>
            <a:ln w="9525">
              <a:noFill/>
              <a:miter lim="800000"/>
              <a:headEnd/>
              <a:tailEnd/>
            </a:ln>
            <a:effectLst/>
          </p:spPr>
          <p:txBody>
            <a:bodyPr/>
            <a:lstStyle/>
            <a:p>
              <a:pPr algn="ctr" defTabSz="914400" fontAlgn="base">
                <a:spcBef>
                  <a:spcPct val="0"/>
                </a:spcBef>
                <a:spcAft>
                  <a:spcPct val="0"/>
                </a:spcAft>
                <a:defRPr/>
              </a:pPr>
              <a:endParaRPr lang="en-US" b="1" i="0" dirty="0">
                <a:solidFill>
                  <a:srgbClr val="FFFFFF"/>
                </a:solidFill>
                <a:effectLst>
                  <a:outerShdw blurRad="38100" dist="38100" dir="2700000" algn="tl">
                    <a:srgbClr val="000000"/>
                  </a:outerShdw>
                </a:effectLst>
                <a:latin typeface="Arial" panose="020B0604020202020204" pitchFamily="34" charset="0"/>
                <a:ea typeface="ＭＳ Ｐゴシック" charset="0"/>
                <a:cs typeface="ＭＳ Ｐゴシック" charset="0"/>
              </a:endParaRPr>
            </a:p>
          </p:txBody>
        </p:sp>
        <p:sp>
          <p:nvSpPr>
            <p:cNvPr id="65558" name="Rectangle 1046"/>
            <p:cNvSpPr>
              <a:spLocks noChangeArrowheads="1"/>
            </p:cNvSpPr>
            <p:nvPr userDrawn="1"/>
          </p:nvSpPr>
          <p:spPr bwMode="hidden">
            <a:xfrm rot="1969083">
              <a:off x="-110" y="3922"/>
              <a:ext cx="1400" cy="6"/>
            </a:xfrm>
            <a:prstGeom prst="rect">
              <a:avLst/>
            </a:prstGeom>
            <a:gradFill rotWithShape="0">
              <a:gsLst>
                <a:gs pos="0">
                  <a:schemeClr val="bg1"/>
                </a:gs>
                <a:gs pos="100000">
                  <a:schemeClr val="bg1">
                    <a:gamma/>
                    <a:shade val="69804"/>
                    <a:invGamma/>
                  </a:schemeClr>
                </a:gs>
              </a:gsLst>
              <a:lin ang="2700000" scaled="1"/>
            </a:gradFill>
            <a:ln w="9525">
              <a:noFill/>
              <a:miter lim="800000"/>
              <a:headEnd/>
              <a:tailEnd/>
            </a:ln>
            <a:effectLst/>
          </p:spPr>
          <p:txBody>
            <a:bodyPr/>
            <a:lstStyle/>
            <a:p>
              <a:pPr algn="ctr" defTabSz="914400" fontAlgn="base">
                <a:spcBef>
                  <a:spcPct val="0"/>
                </a:spcBef>
                <a:spcAft>
                  <a:spcPct val="0"/>
                </a:spcAft>
                <a:defRPr/>
              </a:pPr>
              <a:endParaRPr lang="en-US" b="1" i="0" dirty="0">
                <a:solidFill>
                  <a:srgbClr val="FFFFFF"/>
                </a:solidFill>
                <a:effectLst>
                  <a:outerShdw blurRad="38100" dist="38100" dir="2700000" algn="tl">
                    <a:srgbClr val="000000"/>
                  </a:outerShdw>
                </a:effectLst>
                <a:latin typeface="Arial" panose="020B0604020202020204" pitchFamily="34" charset="0"/>
                <a:ea typeface="ＭＳ Ｐゴシック" charset="0"/>
                <a:cs typeface="ＭＳ Ｐゴシック" charset="0"/>
              </a:endParaRPr>
            </a:p>
          </p:txBody>
        </p:sp>
        <p:sp>
          <p:nvSpPr>
            <p:cNvPr id="65559" name="Rectangle 1047"/>
            <p:cNvSpPr>
              <a:spLocks noChangeArrowheads="1"/>
            </p:cNvSpPr>
            <p:nvPr userDrawn="1"/>
          </p:nvSpPr>
          <p:spPr bwMode="hidden">
            <a:xfrm rot="-20213826">
              <a:off x="-216" y="3221"/>
              <a:ext cx="5477" cy="6"/>
            </a:xfrm>
            <a:prstGeom prst="rect">
              <a:avLst/>
            </a:prstGeom>
            <a:gradFill rotWithShape="0">
              <a:gsLst>
                <a:gs pos="0">
                  <a:schemeClr val="bg1"/>
                </a:gs>
                <a:gs pos="100000">
                  <a:schemeClr val="bg1">
                    <a:gamma/>
                    <a:shade val="48627"/>
                    <a:invGamma/>
                  </a:schemeClr>
                </a:gs>
              </a:gsLst>
              <a:lin ang="2700000" scaled="1"/>
            </a:gradFill>
            <a:ln w="9525">
              <a:noFill/>
              <a:miter lim="800000"/>
              <a:headEnd/>
              <a:tailEnd/>
            </a:ln>
            <a:effectLst/>
          </p:spPr>
          <p:txBody>
            <a:bodyPr/>
            <a:lstStyle/>
            <a:p>
              <a:pPr algn="ctr" defTabSz="914400" fontAlgn="base">
                <a:spcBef>
                  <a:spcPct val="0"/>
                </a:spcBef>
                <a:spcAft>
                  <a:spcPct val="0"/>
                </a:spcAft>
                <a:defRPr/>
              </a:pPr>
              <a:endParaRPr lang="en-US" b="1" i="0" dirty="0">
                <a:solidFill>
                  <a:srgbClr val="FFFFFF"/>
                </a:solidFill>
                <a:effectLst>
                  <a:outerShdw blurRad="38100" dist="38100" dir="2700000" algn="tl">
                    <a:srgbClr val="000000"/>
                  </a:outerShdw>
                </a:effectLst>
                <a:latin typeface="Arial" panose="020B0604020202020204" pitchFamily="34" charset="0"/>
                <a:ea typeface="ＭＳ Ｐゴシック" charset="0"/>
                <a:cs typeface="ＭＳ Ｐゴシック" charset="0"/>
              </a:endParaRPr>
            </a:p>
          </p:txBody>
        </p:sp>
        <p:sp>
          <p:nvSpPr>
            <p:cNvPr id="65560" name="Rectangle 1048"/>
            <p:cNvSpPr>
              <a:spLocks noChangeArrowheads="1"/>
            </p:cNvSpPr>
            <p:nvPr userDrawn="1"/>
          </p:nvSpPr>
          <p:spPr bwMode="hidden">
            <a:xfrm rot="22583969">
              <a:off x="-115" y="2129"/>
              <a:ext cx="6016" cy="6"/>
            </a:xfrm>
            <a:prstGeom prst="rect">
              <a:avLst/>
            </a:prstGeom>
            <a:gradFill rotWithShape="0">
              <a:gsLst>
                <a:gs pos="0">
                  <a:schemeClr val="bg1"/>
                </a:gs>
                <a:gs pos="100000">
                  <a:schemeClr val="bg1">
                    <a:gamma/>
                    <a:shade val="57647"/>
                    <a:invGamma/>
                  </a:schemeClr>
                </a:gs>
              </a:gsLst>
              <a:lin ang="0" scaled="1"/>
            </a:gradFill>
            <a:ln w="9525">
              <a:noFill/>
              <a:miter lim="800000"/>
              <a:headEnd/>
              <a:tailEnd/>
            </a:ln>
            <a:effectLst/>
          </p:spPr>
          <p:txBody>
            <a:bodyPr/>
            <a:lstStyle/>
            <a:p>
              <a:pPr algn="ctr" defTabSz="914400" fontAlgn="base">
                <a:spcBef>
                  <a:spcPct val="0"/>
                </a:spcBef>
                <a:spcAft>
                  <a:spcPct val="0"/>
                </a:spcAft>
                <a:defRPr/>
              </a:pPr>
              <a:endParaRPr lang="en-US" b="1" i="0" dirty="0">
                <a:solidFill>
                  <a:srgbClr val="FFFFFF"/>
                </a:solidFill>
                <a:effectLst>
                  <a:outerShdw blurRad="38100" dist="38100" dir="2700000" algn="tl">
                    <a:srgbClr val="000000"/>
                  </a:outerShdw>
                </a:effectLst>
                <a:latin typeface="Arial" panose="020B0604020202020204" pitchFamily="34" charset="0"/>
                <a:ea typeface="ＭＳ Ｐゴシック" charset="0"/>
                <a:cs typeface="ＭＳ Ｐゴシック" charset="0"/>
              </a:endParaRPr>
            </a:p>
          </p:txBody>
        </p:sp>
        <p:sp>
          <p:nvSpPr>
            <p:cNvPr id="65561" name="Rectangle 1049"/>
            <p:cNvSpPr>
              <a:spLocks noChangeArrowheads="1"/>
            </p:cNvSpPr>
            <p:nvPr userDrawn="1"/>
          </p:nvSpPr>
          <p:spPr bwMode="hidden">
            <a:xfrm rot="930109" flipV="1">
              <a:off x="80" y="1946"/>
              <a:ext cx="5756" cy="6"/>
            </a:xfrm>
            <a:prstGeom prst="rect">
              <a:avLst/>
            </a:prstGeom>
            <a:gradFill rotWithShape="0">
              <a:gsLst>
                <a:gs pos="0">
                  <a:schemeClr val="bg1"/>
                </a:gs>
                <a:gs pos="100000">
                  <a:schemeClr val="bg1">
                    <a:gamma/>
                    <a:shade val="60784"/>
                    <a:invGamma/>
                  </a:schemeClr>
                </a:gs>
              </a:gsLst>
              <a:lin ang="2700000" scaled="1"/>
            </a:gradFill>
            <a:ln w="9525">
              <a:noFill/>
              <a:miter lim="800000"/>
              <a:headEnd/>
              <a:tailEnd/>
            </a:ln>
            <a:effectLst/>
          </p:spPr>
          <p:txBody>
            <a:bodyPr rot="10800000"/>
            <a:lstStyle/>
            <a:p>
              <a:pPr algn="ctr" defTabSz="914400" fontAlgn="base">
                <a:spcBef>
                  <a:spcPct val="0"/>
                </a:spcBef>
                <a:spcAft>
                  <a:spcPct val="0"/>
                </a:spcAft>
                <a:defRPr/>
              </a:pPr>
              <a:endParaRPr lang="en-US" b="1" i="0" dirty="0">
                <a:solidFill>
                  <a:srgbClr val="FFFFFF"/>
                </a:solidFill>
                <a:effectLst>
                  <a:outerShdw blurRad="38100" dist="38100" dir="2700000" algn="tl">
                    <a:srgbClr val="000000"/>
                  </a:outerShdw>
                </a:effectLst>
                <a:latin typeface="Arial" panose="020B0604020202020204" pitchFamily="34" charset="0"/>
                <a:ea typeface="ＭＳ Ｐゴシック" charset="0"/>
                <a:cs typeface="ＭＳ Ｐゴシック" charset="0"/>
              </a:endParaRPr>
            </a:p>
          </p:txBody>
        </p:sp>
        <p:sp>
          <p:nvSpPr>
            <p:cNvPr id="65562" name="Rectangle 1050"/>
            <p:cNvSpPr>
              <a:spLocks noChangeArrowheads="1"/>
            </p:cNvSpPr>
            <p:nvPr userDrawn="1"/>
          </p:nvSpPr>
          <p:spPr bwMode="hidden">
            <a:xfrm rot="-20731987">
              <a:off x="374" y="1802"/>
              <a:ext cx="5475" cy="6"/>
            </a:xfrm>
            <a:prstGeom prst="rect">
              <a:avLst/>
            </a:prstGeom>
            <a:gradFill rotWithShape="0">
              <a:gsLst>
                <a:gs pos="0">
                  <a:schemeClr val="bg1"/>
                </a:gs>
                <a:gs pos="100000">
                  <a:schemeClr val="bg1">
                    <a:gamma/>
                    <a:shade val="60784"/>
                    <a:invGamma/>
                  </a:schemeClr>
                </a:gs>
              </a:gsLst>
              <a:lin ang="2700000" scaled="1"/>
            </a:gradFill>
            <a:ln w="9525">
              <a:noFill/>
              <a:miter lim="800000"/>
              <a:headEnd/>
              <a:tailEnd/>
            </a:ln>
            <a:effectLst/>
          </p:spPr>
          <p:txBody>
            <a:bodyPr/>
            <a:lstStyle/>
            <a:p>
              <a:pPr algn="ctr" defTabSz="914400" fontAlgn="base">
                <a:spcBef>
                  <a:spcPct val="0"/>
                </a:spcBef>
                <a:spcAft>
                  <a:spcPct val="0"/>
                </a:spcAft>
                <a:defRPr/>
              </a:pPr>
              <a:endParaRPr lang="en-US" b="1" i="0" dirty="0">
                <a:solidFill>
                  <a:srgbClr val="FFFFFF"/>
                </a:solidFill>
                <a:effectLst>
                  <a:outerShdw blurRad="38100" dist="38100" dir="2700000" algn="tl">
                    <a:srgbClr val="000000"/>
                  </a:outerShdw>
                </a:effectLst>
                <a:latin typeface="Arial" panose="020B0604020202020204" pitchFamily="34" charset="0"/>
                <a:ea typeface="ＭＳ Ｐゴシック" charset="0"/>
                <a:cs typeface="ＭＳ Ｐゴシック" charset="0"/>
              </a:endParaRPr>
            </a:p>
          </p:txBody>
        </p:sp>
        <p:sp>
          <p:nvSpPr>
            <p:cNvPr id="65563" name="Rectangle 1051"/>
            <p:cNvSpPr>
              <a:spLocks noChangeArrowheads="1"/>
            </p:cNvSpPr>
            <p:nvPr userDrawn="1"/>
          </p:nvSpPr>
          <p:spPr bwMode="hidden">
            <a:xfrm rot="-64024402">
              <a:off x="848" y="1582"/>
              <a:ext cx="4976" cy="6"/>
            </a:xfrm>
            <a:prstGeom prst="rect">
              <a:avLst/>
            </a:prstGeom>
            <a:gradFill rotWithShape="0">
              <a:gsLst>
                <a:gs pos="0">
                  <a:schemeClr val="bg1"/>
                </a:gs>
                <a:gs pos="100000">
                  <a:schemeClr val="bg1">
                    <a:gamma/>
                    <a:shade val="60784"/>
                    <a:invGamma/>
                  </a:schemeClr>
                </a:gs>
              </a:gsLst>
              <a:lin ang="2700000" scaled="1"/>
            </a:gradFill>
            <a:ln w="9525">
              <a:noFill/>
              <a:miter lim="800000"/>
              <a:headEnd/>
              <a:tailEnd/>
            </a:ln>
            <a:effectLst/>
          </p:spPr>
          <p:txBody>
            <a:bodyPr/>
            <a:lstStyle/>
            <a:p>
              <a:pPr algn="ctr" defTabSz="914400" fontAlgn="base">
                <a:spcBef>
                  <a:spcPct val="0"/>
                </a:spcBef>
                <a:spcAft>
                  <a:spcPct val="0"/>
                </a:spcAft>
                <a:defRPr/>
              </a:pPr>
              <a:endParaRPr lang="en-US" b="1" i="0" dirty="0">
                <a:solidFill>
                  <a:srgbClr val="FFFFFF"/>
                </a:solidFill>
                <a:effectLst>
                  <a:outerShdw blurRad="38100" dist="38100" dir="2700000" algn="tl">
                    <a:srgbClr val="000000"/>
                  </a:outerShdw>
                </a:effectLst>
                <a:latin typeface="Arial" panose="020B0604020202020204" pitchFamily="34" charset="0"/>
                <a:ea typeface="ＭＳ Ｐゴシック" charset="0"/>
                <a:cs typeface="ＭＳ Ｐゴシック" charset="0"/>
              </a:endParaRPr>
            </a:p>
          </p:txBody>
        </p:sp>
        <p:sp>
          <p:nvSpPr>
            <p:cNvPr id="65564" name="Rectangle 1052"/>
            <p:cNvSpPr>
              <a:spLocks noChangeArrowheads="1"/>
            </p:cNvSpPr>
            <p:nvPr userDrawn="1"/>
          </p:nvSpPr>
          <p:spPr bwMode="hidden">
            <a:xfrm rot="-42464612">
              <a:off x="1053" y="1476"/>
              <a:ext cx="4759" cy="6"/>
            </a:xfrm>
            <a:prstGeom prst="rect">
              <a:avLst/>
            </a:prstGeom>
            <a:gradFill rotWithShape="0">
              <a:gsLst>
                <a:gs pos="0">
                  <a:schemeClr val="bg1"/>
                </a:gs>
                <a:gs pos="100000">
                  <a:schemeClr val="bg1">
                    <a:gamma/>
                    <a:shade val="60784"/>
                    <a:invGamma/>
                  </a:schemeClr>
                </a:gs>
              </a:gsLst>
              <a:lin ang="2700000" scaled="1"/>
            </a:gradFill>
            <a:ln w="9525">
              <a:noFill/>
              <a:miter lim="800000"/>
              <a:headEnd/>
              <a:tailEnd/>
            </a:ln>
            <a:effectLst/>
          </p:spPr>
          <p:txBody>
            <a:bodyPr/>
            <a:lstStyle/>
            <a:p>
              <a:pPr algn="ctr" defTabSz="914400" fontAlgn="base">
                <a:spcBef>
                  <a:spcPct val="0"/>
                </a:spcBef>
                <a:spcAft>
                  <a:spcPct val="0"/>
                </a:spcAft>
                <a:defRPr/>
              </a:pPr>
              <a:endParaRPr lang="en-US" b="1" i="0" dirty="0">
                <a:solidFill>
                  <a:srgbClr val="FFFFFF"/>
                </a:solidFill>
                <a:effectLst>
                  <a:outerShdw blurRad="38100" dist="38100" dir="2700000" algn="tl">
                    <a:srgbClr val="000000"/>
                  </a:outerShdw>
                </a:effectLst>
                <a:latin typeface="Arial" panose="020B0604020202020204" pitchFamily="34" charset="0"/>
                <a:ea typeface="ＭＳ Ｐゴシック" charset="0"/>
                <a:cs typeface="ＭＳ Ｐゴシック" charset="0"/>
              </a:endParaRPr>
            </a:p>
          </p:txBody>
        </p:sp>
        <p:sp>
          <p:nvSpPr>
            <p:cNvPr id="65565" name="Rectangle 1053"/>
            <p:cNvSpPr>
              <a:spLocks noChangeArrowheads="1"/>
            </p:cNvSpPr>
            <p:nvPr userDrawn="1"/>
          </p:nvSpPr>
          <p:spPr bwMode="hidden">
            <a:xfrm rot="-20907336">
              <a:off x="1244" y="1377"/>
              <a:ext cx="4557" cy="6"/>
            </a:xfrm>
            <a:prstGeom prst="rect">
              <a:avLst/>
            </a:prstGeom>
            <a:gradFill rotWithShape="0">
              <a:gsLst>
                <a:gs pos="0">
                  <a:schemeClr val="bg1"/>
                </a:gs>
                <a:gs pos="100000">
                  <a:schemeClr val="bg1">
                    <a:gamma/>
                    <a:shade val="66667"/>
                    <a:invGamma/>
                  </a:schemeClr>
                </a:gs>
              </a:gsLst>
              <a:lin ang="2700000" scaled="1"/>
            </a:gradFill>
            <a:ln w="9525">
              <a:noFill/>
              <a:miter lim="800000"/>
              <a:headEnd/>
              <a:tailEnd/>
            </a:ln>
            <a:effectLst/>
          </p:spPr>
          <p:txBody>
            <a:bodyPr/>
            <a:lstStyle/>
            <a:p>
              <a:pPr algn="ctr" defTabSz="914400" fontAlgn="base">
                <a:spcBef>
                  <a:spcPct val="0"/>
                </a:spcBef>
                <a:spcAft>
                  <a:spcPct val="0"/>
                </a:spcAft>
                <a:defRPr/>
              </a:pPr>
              <a:endParaRPr lang="en-US" b="1" i="0" dirty="0">
                <a:solidFill>
                  <a:srgbClr val="FFFFFF"/>
                </a:solidFill>
                <a:effectLst>
                  <a:outerShdw blurRad="38100" dist="38100" dir="2700000" algn="tl">
                    <a:srgbClr val="000000"/>
                  </a:outerShdw>
                </a:effectLst>
                <a:latin typeface="Arial" panose="020B0604020202020204" pitchFamily="34" charset="0"/>
                <a:ea typeface="ＭＳ Ｐゴシック" charset="0"/>
                <a:cs typeface="ＭＳ Ｐゴシック" charset="0"/>
              </a:endParaRPr>
            </a:p>
          </p:txBody>
        </p:sp>
        <p:sp>
          <p:nvSpPr>
            <p:cNvPr id="65566" name="Rectangle 1054"/>
            <p:cNvSpPr>
              <a:spLocks noChangeArrowheads="1"/>
            </p:cNvSpPr>
            <p:nvPr userDrawn="1"/>
          </p:nvSpPr>
          <p:spPr bwMode="hidden">
            <a:xfrm rot="655690" flipV="1">
              <a:off x="1487" y="1305"/>
              <a:ext cx="4314" cy="6"/>
            </a:xfrm>
            <a:prstGeom prst="rect">
              <a:avLst/>
            </a:prstGeom>
            <a:gradFill rotWithShape="0">
              <a:gsLst>
                <a:gs pos="0">
                  <a:schemeClr val="bg1"/>
                </a:gs>
                <a:gs pos="100000">
                  <a:schemeClr val="bg1">
                    <a:gamma/>
                    <a:shade val="66667"/>
                    <a:invGamma/>
                  </a:schemeClr>
                </a:gs>
              </a:gsLst>
              <a:lin ang="2700000" scaled="1"/>
            </a:gradFill>
            <a:ln w="9525">
              <a:noFill/>
              <a:miter lim="800000"/>
              <a:headEnd/>
              <a:tailEnd/>
            </a:ln>
            <a:effectLst/>
          </p:spPr>
          <p:txBody>
            <a:bodyPr rot="10800000"/>
            <a:lstStyle/>
            <a:p>
              <a:pPr algn="ctr" defTabSz="914400" fontAlgn="base">
                <a:spcBef>
                  <a:spcPct val="0"/>
                </a:spcBef>
                <a:spcAft>
                  <a:spcPct val="0"/>
                </a:spcAft>
                <a:defRPr/>
              </a:pPr>
              <a:endParaRPr lang="en-US" b="1" i="0" dirty="0">
                <a:solidFill>
                  <a:srgbClr val="FFFFFF"/>
                </a:solidFill>
                <a:effectLst>
                  <a:outerShdw blurRad="38100" dist="38100" dir="2700000" algn="tl">
                    <a:srgbClr val="000000"/>
                  </a:outerShdw>
                </a:effectLst>
                <a:latin typeface="Arial" panose="020B0604020202020204" pitchFamily="34" charset="0"/>
                <a:ea typeface="ＭＳ Ｐゴシック" charset="0"/>
                <a:cs typeface="ＭＳ Ｐゴシック" charset="0"/>
              </a:endParaRPr>
            </a:p>
          </p:txBody>
        </p:sp>
        <p:sp>
          <p:nvSpPr>
            <p:cNvPr id="65567" name="Rectangle 1055"/>
            <p:cNvSpPr>
              <a:spLocks noChangeArrowheads="1"/>
            </p:cNvSpPr>
            <p:nvPr userDrawn="1"/>
          </p:nvSpPr>
          <p:spPr bwMode="hidden">
            <a:xfrm rot="636921" flipV="1">
              <a:off x="1650" y="1218"/>
              <a:ext cx="4154" cy="6"/>
            </a:xfrm>
            <a:prstGeom prst="rect">
              <a:avLst/>
            </a:prstGeom>
            <a:gradFill rotWithShape="0">
              <a:gsLst>
                <a:gs pos="0">
                  <a:schemeClr val="bg1"/>
                </a:gs>
                <a:gs pos="100000">
                  <a:schemeClr val="bg1">
                    <a:gamma/>
                    <a:shade val="66667"/>
                    <a:invGamma/>
                  </a:schemeClr>
                </a:gs>
              </a:gsLst>
              <a:lin ang="2700000" scaled="1"/>
            </a:gradFill>
            <a:ln w="9525">
              <a:noFill/>
              <a:miter lim="800000"/>
              <a:headEnd/>
              <a:tailEnd/>
            </a:ln>
            <a:effectLst/>
          </p:spPr>
          <p:txBody>
            <a:bodyPr rot="10800000"/>
            <a:lstStyle/>
            <a:p>
              <a:pPr algn="ctr" defTabSz="914400" fontAlgn="base">
                <a:spcBef>
                  <a:spcPct val="0"/>
                </a:spcBef>
                <a:spcAft>
                  <a:spcPct val="0"/>
                </a:spcAft>
                <a:defRPr/>
              </a:pPr>
              <a:endParaRPr lang="en-US" b="1" i="0" dirty="0">
                <a:solidFill>
                  <a:srgbClr val="FFFFFF"/>
                </a:solidFill>
                <a:effectLst>
                  <a:outerShdw blurRad="38100" dist="38100" dir="2700000" algn="tl">
                    <a:srgbClr val="000000"/>
                  </a:outerShdw>
                </a:effectLst>
                <a:latin typeface="Arial" panose="020B0604020202020204" pitchFamily="34" charset="0"/>
                <a:ea typeface="ＭＳ Ｐゴシック" charset="0"/>
                <a:cs typeface="ＭＳ Ｐゴシック" charset="0"/>
              </a:endParaRPr>
            </a:p>
          </p:txBody>
        </p:sp>
        <p:sp>
          <p:nvSpPr>
            <p:cNvPr id="65568" name="Rectangle 1056"/>
            <p:cNvSpPr>
              <a:spLocks noChangeArrowheads="1"/>
            </p:cNvSpPr>
            <p:nvPr userDrawn="1"/>
          </p:nvSpPr>
          <p:spPr bwMode="hidden">
            <a:xfrm rot="803987" flipV="1">
              <a:off x="611" y="1684"/>
              <a:ext cx="5204" cy="6"/>
            </a:xfrm>
            <a:prstGeom prst="rect">
              <a:avLst/>
            </a:prstGeom>
            <a:gradFill rotWithShape="0">
              <a:gsLst>
                <a:gs pos="0">
                  <a:schemeClr val="bg1"/>
                </a:gs>
                <a:gs pos="100000">
                  <a:schemeClr val="bg1">
                    <a:gamma/>
                    <a:shade val="60784"/>
                    <a:invGamma/>
                  </a:schemeClr>
                </a:gs>
              </a:gsLst>
              <a:lin ang="2700000" scaled="1"/>
            </a:gradFill>
            <a:ln w="9525">
              <a:noFill/>
              <a:miter lim="800000"/>
              <a:headEnd/>
              <a:tailEnd/>
            </a:ln>
            <a:effectLst/>
          </p:spPr>
          <p:txBody>
            <a:bodyPr rot="10800000"/>
            <a:lstStyle/>
            <a:p>
              <a:pPr algn="ctr" defTabSz="914400" fontAlgn="base">
                <a:spcBef>
                  <a:spcPct val="0"/>
                </a:spcBef>
                <a:spcAft>
                  <a:spcPct val="0"/>
                </a:spcAft>
                <a:defRPr/>
              </a:pPr>
              <a:endParaRPr lang="en-US" b="1" i="0" dirty="0">
                <a:solidFill>
                  <a:srgbClr val="FFFFFF"/>
                </a:solidFill>
                <a:effectLst>
                  <a:outerShdw blurRad="38100" dist="38100" dir="2700000" algn="tl">
                    <a:srgbClr val="000000"/>
                  </a:outerShdw>
                </a:effectLst>
                <a:latin typeface="Arial" panose="020B0604020202020204" pitchFamily="34" charset="0"/>
                <a:ea typeface="ＭＳ Ｐゴシック" charset="0"/>
                <a:cs typeface="ＭＳ Ｐゴシック" charset="0"/>
              </a:endParaRPr>
            </a:p>
          </p:txBody>
        </p:sp>
        <p:sp>
          <p:nvSpPr>
            <p:cNvPr id="65569" name="Rectangle 1057"/>
            <p:cNvSpPr>
              <a:spLocks noChangeArrowheads="1"/>
            </p:cNvSpPr>
            <p:nvPr userDrawn="1"/>
          </p:nvSpPr>
          <p:spPr bwMode="hidden">
            <a:xfrm rot="1273217" flipV="1">
              <a:off x="-204" y="2976"/>
              <a:ext cx="6150" cy="6"/>
            </a:xfrm>
            <a:prstGeom prst="rect">
              <a:avLst/>
            </a:prstGeom>
            <a:gradFill rotWithShape="0">
              <a:gsLst>
                <a:gs pos="0">
                  <a:schemeClr val="bg1"/>
                </a:gs>
                <a:gs pos="100000">
                  <a:schemeClr val="bg1">
                    <a:gamma/>
                    <a:shade val="54510"/>
                    <a:invGamma/>
                  </a:schemeClr>
                </a:gs>
              </a:gsLst>
              <a:lin ang="2700000" scaled="1"/>
            </a:gradFill>
            <a:ln w="9525">
              <a:noFill/>
              <a:miter lim="800000"/>
              <a:headEnd/>
              <a:tailEnd/>
            </a:ln>
            <a:effectLst/>
          </p:spPr>
          <p:txBody>
            <a:bodyPr rot="10800000"/>
            <a:lstStyle/>
            <a:p>
              <a:pPr algn="ctr" defTabSz="914400" fontAlgn="base">
                <a:spcBef>
                  <a:spcPct val="0"/>
                </a:spcBef>
                <a:spcAft>
                  <a:spcPct val="0"/>
                </a:spcAft>
                <a:defRPr/>
              </a:pPr>
              <a:endParaRPr lang="en-US" b="1" i="0" dirty="0">
                <a:solidFill>
                  <a:srgbClr val="FFFFFF"/>
                </a:solidFill>
                <a:effectLst>
                  <a:outerShdw blurRad="38100" dist="38100" dir="2700000" algn="tl">
                    <a:srgbClr val="000000"/>
                  </a:outerShdw>
                </a:effectLst>
                <a:latin typeface="Arial" panose="020B0604020202020204" pitchFamily="34" charset="0"/>
                <a:ea typeface="ＭＳ Ｐゴシック" charset="0"/>
                <a:cs typeface="ＭＳ Ｐゴシック" charset="0"/>
              </a:endParaRPr>
            </a:p>
          </p:txBody>
        </p:sp>
        <p:sp>
          <p:nvSpPr>
            <p:cNvPr id="65570" name="Rectangle 1058"/>
            <p:cNvSpPr>
              <a:spLocks noChangeArrowheads="1"/>
            </p:cNvSpPr>
            <p:nvPr userDrawn="1"/>
          </p:nvSpPr>
          <p:spPr bwMode="hidden">
            <a:xfrm rot="1169729" flipV="1">
              <a:off x="-174" y="2663"/>
              <a:ext cx="6104" cy="6"/>
            </a:xfrm>
            <a:prstGeom prst="rect">
              <a:avLst/>
            </a:prstGeom>
            <a:gradFill rotWithShape="0">
              <a:gsLst>
                <a:gs pos="0">
                  <a:schemeClr val="bg1"/>
                </a:gs>
                <a:gs pos="100000">
                  <a:schemeClr val="bg1">
                    <a:gamma/>
                    <a:shade val="51373"/>
                    <a:invGamma/>
                  </a:schemeClr>
                </a:gs>
              </a:gsLst>
              <a:lin ang="2700000" scaled="1"/>
            </a:gradFill>
            <a:ln w="9525">
              <a:noFill/>
              <a:miter lim="800000"/>
              <a:headEnd/>
              <a:tailEnd/>
            </a:ln>
            <a:effectLst/>
          </p:spPr>
          <p:txBody>
            <a:bodyPr rot="10800000"/>
            <a:lstStyle/>
            <a:p>
              <a:pPr algn="ctr" defTabSz="914400" fontAlgn="base">
                <a:spcBef>
                  <a:spcPct val="0"/>
                </a:spcBef>
                <a:spcAft>
                  <a:spcPct val="0"/>
                </a:spcAft>
                <a:defRPr/>
              </a:pPr>
              <a:endParaRPr lang="en-US" b="1" i="0" dirty="0">
                <a:solidFill>
                  <a:srgbClr val="FFFFFF"/>
                </a:solidFill>
                <a:effectLst>
                  <a:outerShdw blurRad="38100" dist="38100" dir="2700000" algn="tl">
                    <a:srgbClr val="000000"/>
                  </a:outerShdw>
                </a:effectLst>
                <a:latin typeface="Arial" panose="020B0604020202020204" pitchFamily="34" charset="0"/>
                <a:ea typeface="ＭＳ Ｐゴシック" charset="0"/>
                <a:cs typeface="ＭＳ Ｐゴシック" charset="0"/>
              </a:endParaRPr>
            </a:p>
          </p:txBody>
        </p:sp>
        <p:sp>
          <p:nvSpPr>
            <p:cNvPr id="65571" name="Oval 1059"/>
            <p:cNvSpPr>
              <a:spLocks noChangeArrowheads="1"/>
            </p:cNvSpPr>
            <p:nvPr/>
          </p:nvSpPr>
          <p:spPr bwMode="hidden">
            <a:xfrm>
              <a:off x="740" y="3359"/>
              <a:ext cx="168" cy="96"/>
            </a:xfrm>
            <a:prstGeom prst="ellipse">
              <a:avLst/>
            </a:prstGeom>
            <a:gradFill rotWithShape="0">
              <a:gsLst>
                <a:gs pos="0">
                  <a:schemeClr val="bg1"/>
                </a:gs>
                <a:gs pos="100000">
                  <a:schemeClr val="bg1">
                    <a:gamma/>
                    <a:shade val="66667"/>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572" name="Oval 1060"/>
            <p:cNvSpPr>
              <a:spLocks noChangeArrowheads="1"/>
            </p:cNvSpPr>
            <p:nvPr/>
          </p:nvSpPr>
          <p:spPr bwMode="hidden">
            <a:xfrm>
              <a:off x="236" y="3074"/>
              <a:ext cx="168" cy="95"/>
            </a:xfrm>
            <a:prstGeom prst="ellipse">
              <a:avLst/>
            </a:prstGeom>
            <a:gradFill rotWithShape="0">
              <a:gsLst>
                <a:gs pos="0">
                  <a:schemeClr val="bg1"/>
                </a:gs>
                <a:gs pos="100000">
                  <a:schemeClr val="bg1">
                    <a:gamma/>
                    <a:shade val="69804"/>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573" name="Oval 1061"/>
            <p:cNvSpPr>
              <a:spLocks noChangeArrowheads="1"/>
            </p:cNvSpPr>
            <p:nvPr/>
          </p:nvSpPr>
          <p:spPr bwMode="hidden">
            <a:xfrm>
              <a:off x="159" y="3652"/>
              <a:ext cx="196" cy="106"/>
            </a:xfrm>
            <a:prstGeom prst="ellipse">
              <a:avLst/>
            </a:prstGeom>
            <a:gradFill rotWithShape="0">
              <a:gsLst>
                <a:gs pos="0">
                  <a:schemeClr val="bg1"/>
                </a:gs>
                <a:gs pos="100000">
                  <a:schemeClr val="bg1">
                    <a:gamma/>
                    <a:shade val="66667"/>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574" name="Oval 1062"/>
            <p:cNvSpPr>
              <a:spLocks noChangeArrowheads="1"/>
            </p:cNvSpPr>
            <p:nvPr/>
          </p:nvSpPr>
          <p:spPr bwMode="hidden">
            <a:xfrm>
              <a:off x="2077" y="2661"/>
              <a:ext cx="156" cy="84"/>
            </a:xfrm>
            <a:prstGeom prst="ellipse">
              <a:avLst/>
            </a:prstGeom>
            <a:gradFill rotWithShape="0">
              <a:gsLst>
                <a:gs pos="0">
                  <a:schemeClr val="bg1"/>
                </a:gs>
                <a:gs pos="100000">
                  <a:schemeClr val="bg1">
                    <a:gamma/>
                    <a:shade val="66667"/>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575" name="Oval 1063"/>
            <p:cNvSpPr>
              <a:spLocks noChangeArrowheads="1"/>
            </p:cNvSpPr>
            <p:nvPr/>
          </p:nvSpPr>
          <p:spPr bwMode="hidden">
            <a:xfrm>
              <a:off x="1223" y="3076"/>
              <a:ext cx="168" cy="95"/>
            </a:xfrm>
            <a:prstGeom prst="ellipse">
              <a:avLst/>
            </a:prstGeom>
            <a:gradFill rotWithShape="0">
              <a:gsLst>
                <a:gs pos="0">
                  <a:schemeClr val="bg1"/>
                </a:gs>
                <a:gs pos="100000">
                  <a:schemeClr val="bg1">
                    <a:gamma/>
                    <a:shade val="66667"/>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576" name="Oval 1064"/>
            <p:cNvSpPr>
              <a:spLocks noChangeArrowheads="1"/>
            </p:cNvSpPr>
            <p:nvPr/>
          </p:nvSpPr>
          <p:spPr bwMode="hidden">
            <a:xfrm>
              <a:off x="1686" y="2857"/>
              <a:ext cx="156" cy="90"/>
            </a:xfrm>
            <a:prstGeom prst="ellipse">
              <a:avLst/>
            </a:prstGeom>
            <a:gradFill rotWithShape="0">
              <a:gsLst>
                <a:gs pos="0">
                  <a:schemeClr val="bg1"/>
                </a:gs>
                <a:gs pos="100000">
                  <a:schemeClr val="bg1">
                    <a:gamma/>
                    <a:shade val="66667"/>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577" name="Oval 1065"/>
            <p:cNvSpPr>
              <a:spLocks noChangeArrowheads="1"/>
            </p:cNvSpPr>
            <p:nvPr/>
          </p:nvSpPr>
          <p:spPr bwMode="hidden">
            <a:xfrm>
              <a:off x="750" y="2839"/>
              <a:ext cx="151" cy="89"/>
            </a:xfrm>
            <a:prstGeom prst="ellipse">
              <a:avLst/>
            </a:prstGeom>
            <a:gradFill rotWithShape="0">
              <a:gsLst>
                <a:gs pos="0">
                  <a:schemeClr val="bg1"/>
                </a:gs>
                <a:gs pos="100000">
                  <a:schemeClr val="bg1">
                    <a:gamma/>
                    <a:shade val="69804"/>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578" name="Oval 1066"/>
            <p:cNvSpPr>
              <a:spLocks noChangeArrowheads="1"/>
            </p:cNvSpPr>
            <p:nvPr/>
          </p:nvSpPr>
          <p:spPr bwMode="hidden">
            <a:xfrm>
              <a:off x="367" y="2656"/>
              <a:ext cx="150" cy="84"/>
            </a:xfrm>
            <a:prstGeom prst="ellipse">
              <a:avLst/>
            </a:prstGeom>
            <a:gradFill rotWithShape="0">
              <a:gsLst>
                <a:gs pos="0">
                  <a:schemeClr val="bg1"/>
                </a:gs>
                <a:gs pos="100000">
                  <a:schemeClr val="bg1">
                    <a:gamma/>
                    <a:shade val="75686"/>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579" name="Oval 1067"/>
            <p:cNvSpPr>
              <a:spLocks noChangeArrowheads="1"/>
            </p:cNvSpPr>
            <p:nvPr/>
          </p:nvSpPr>
          <p:spPr bwMode="hidden">
            <a:xfrm>
              <a:off x="1172" y="2642"/>
              <a:ext cx="156" cy="83"/>
            </a:xfrm>
            <a:prstGeom prst="ellipse">
              <a:avLst/>
            </a:prstGeom>
            <a:gradFill rotWithShape="0">
              <a:gsLst>
                <a:gs pos="0">
                  <a:schemeClr val="bg1"/>
                </a:gs>
                <a:gs pos="100000">
                  <a:schemeClr val="bg1">
                    <a:gamma/>
                    <a:shade val="69804"/>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580" name="Oval 1068"/>
            <p:cNvSpPr>
              <a:spLocks noChangeArrowheads="1"/>
            </p:cNvSpPr>
            <p:nvPr/>
          </p:nvSpPr>
          <p:spPr bwMode="hidden">
            <a:xfrm>
              <a:off x="2401" y="2485"/>
              <a:ext cx="156" cy="83"/>
            </a:xfrm>
            <a:prstGeom prst="ellipse">
              <a:avLst/>
            </a:prstGeom>
            <a:gradFill rotWithShape="0">
              <a:gsLst>
                <a:gs pos="0">
                  <a:schemeClr val="bg1"/>
                </a:gs>
                <a:gs pos="100000">
                  <a:schemeClr val="bg1">
                    <a:gamma/>
                    <a:shade val="66667"/>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581" name="Oval 1069"/>
            <p:cNvSpPr>
              <a:spLocks noChangeArrowheads="1"/>
            </p:cNvSpPr>
            <p:nvPr/>
          </p:nvSpPr>
          <p:spPr bwMode="hidden">
            <a:xfrm>
              <a:off x="1910" y="2314"/>
              <a:ext cx="134" cy="73"/>
            </a:xfrm>
            <a:prstGeom prst="ellipse">
              <a:avLst/>
            </a:prstGeom>
            <a:gradFill rotWithShape="0">
              <a:gsLst>
                <a:gs pos="0">
                  <a:schemeClr val="bg1"/>
                </a:gs>
                <a:gs pos="100000">
                  <a:schemeClr val="bg1">
                    <a:gamma/>
                    <a:shade val="69804"/>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582" name="Oval 1070"/>
            <p:cNvSpPr>
              <a:spLocks noChangeArrowheads="1"/>
            </p:cNvSpPr>
            <p:nvPr/>
          </p:nvSpPr>
          <p:spPr bwMode="hidden">
            <a:xfrm>
              <a:off x="2254" y="2154"/>
              <a:ext cx="134" cy="61"/>
            </a:xfrm>
            <a:prstGeom prst="ellipse">
              <a:avLst/>
            </a:prstGeom>
            <a:gradFill rotWithShape="0">
              <a:gsLst>
                <a:gs pos="0">
                  <a:schemeClr val="bg1"/>
                </a:gs>
                <a:gs pos="100000">
                  <a:schemeClr val="bg1">
                    <a:gamma/>
                    <a:shade val="69804"/>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583" name="Oval 1071"/>
            <p:cNvSpPr>
              <a:spLocks noChangeArrowheads="1"/>
            </p:cNvSpPr>
            <p:nvPr/>
          </p:nvSpPr>
          <p:spPr bwMode="hidden">
            <a:xfrm>
              <a:off x="2742" y="2305"/>
              <a:ext cx="140" cy="72"/>
            </a:xfrm>
            <a:prstGeom prst="ellipse">
              <a:avLst/>
            </a:prstGeom>
            <a:gradFill rotWithShape="0">
              <a:gsLst>
                <a:gs pos="0">
                  <a:schemeClr val="bg1"/>
                </a:gs>
                <a:gs pos="100000">
                  <a:schemeClr val="bg1">
                    <a:gamma/>
                    <a:shade val="66667"/>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584" name="Oval 1072"/>
            <p:cNvSpPr>
              <a:spLocks noChangeArrowheads="1"/>
            </p:cNvSpPr>
            <p:nvPr/>
          </p:nvSpPr>
          <p:spPr bwMode="hidden">
            <a:xfrm>
              <a:off x="2812" y="1898"/>
              <a:ext cx="129" cy="61"/>
            </a:xfrm>
            <a:prstGeom prst="ellipse">
              <a:avLst/>
            </a:prstGeom>
            <a:gradFill rotWithShape="0">
              <a:gsLst>
                <a:gs pos="0">
                  <a:schemeClr val="bg1"/>
                </a:gs>
                <a:gs pos="100000">
                  <a:schemeClr val="bg1">
                    <a:gamma/>
                    <a:shade val="69804"/>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585" name="Oval 1073"/>
            <p:cNvSpPr>
              <a:spLocks noChangeArrowheads="1"/>
            </p:cNvSpPr>
            <p:nvPr/>
          </p:nvSpPr>
          <p:spPr bwMode="hidden">
            <a:xfrm>
              <a:off x="3721" y="1792"/>
              <a:ext cx="128" cy="61"/>
            </a:xfrm>
            <a:prstGeom prst="ellipse">
              <a:avLst/>
            </a:prstGeom>
            <a:gradFill rotWithShape="0">
              <a:gsLst>
                <a:gs pos="0">
                  <a:schemeClr val="bg1"/>
                </a:gs>
                <a:gs pos="100000">
                  <a:schemeClr val="bg1">
                    <a:gamma/>
                    <a:shade val="69804"/>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586" name="Oval 1074"/>
            <p:cNvSpPr>
              <a:spLocks noChangeArrowheads="1"/>
            </p:cNvSpPr>
            <p:nvPr/>
          </p:nvSpPr>
          <p:spPr bwMode="hidden">
            <a:xfrm>
              <a:off x="3528" y="1896"/>
              <a:ext cx="128" cy="61"/>
            </a:xfrm>
            <a:prstGeom prst="ellipse">
              <a:avLst/>
            </a:prstGeom>
            <a:gradFill rotWithShape="0">
              <a:gsLst>
                <a:gs pos="0">
                  <a:schemeClr val="bg1"/>
                </a:gs>
                <a:gs pos="100000">
                  <a:schemeClr val="bg1">
                    <a:gamma/>
                    <a:shade val="69804"/>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587" name="Oval 1075"/>
            <p:cNvSpPr>
              <a:spLocks noChangeArrowheads="1"/>
            </p:cNvSpPr>
            <p:nvPr/>
          </p:nvSpPr>
          <p:spPr bwMode="hidden">
            <a:xfrm>
              <a:off x="3064" y="1778"/>
              <a:ext cx="128" cy="62"/>
            </a:xfrm>
            <a:prstGeom prst="ellipse">
              <a:avLst/>
            </a:prstGeom>
            <a:gradFill rotWithShape="0">
              <a:gsLst>
                <a:gs pos="0">
                  <a:schemeClr val="bg1"/>
                </a:gs>
                <a:gs pos="100000">
                  <a:schemeClr val="bg1">
                    <a:gamma/>
                    <a:shade val="69804"/>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588" name="Oval 1076"/>
            <p:cNvSpPr>
              <a:spLocks noChangeArrowheads="1"/>
            </p:cNvSpPr>
            <p:nvPr/>
          </p:nvSpPr>
          <p:spPr bwMode="hidden">
            <a:xfrm>
              <a:off x="3277" y="2024"/>
              <a:ext cx="134" cy="73"/>
            </a:xfrm>
            <a:prstGeom prst="ellipse">
              <a:avLst/>
            </a:prstGeom>
            <a:gradFill rotWithShape="0">
              <a:gsLst>
                <a:gs pos="0">
                  <a:schemeClr val="bg1"/>
                </a:gs>
                <a:gs pos="100000">
                  <a:schemeClr val="bg1">
                    <a:gamma/>
                    <a:shade val="60784"/>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589" name="Oval 1077"/>
            <p:cNvSpPr>
              <a:spLocks noChangeArrowheads="1"/>
            </p:cNvSpPr>
            <p:nvPr/>
          </p:nvSpPr>
          <p:spPr bwMode="hidden">
            <a:xfrm>
              <a:off x="3027" y="2160"/>
              <a:ext cx="133" cy="61"/>
            </a:xfrm>
            <a:prstGeom prst="ellipse">
              <a:avLst/>
            </a:prstGeom>
            <a:gradFill rotWithShape="0">
              <a:gsLst>
                <a:gs pos="0">
                  <a:schemeClr val="bg1"/>
                </a:gs>
                <a:gs pos="100000">
                  <a:schemeClr val="bg1">
                    <a:gamma/>
                    <a:shade val="60784"/>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590" name="Oval 1078"/>
            <p:cNvSpPr>
              <a:spLocks noChangeArrowheads="1"/>
            </p:cNvSpPr>
            <p:nvPr/>
          </p:nvSpPr>
          <p:spPr bwMode="hidden">
            <a:xfrm>
              <a:off x="1569" y="2453"/>
              <a:ext cx="150" cy="90"/>
            </a:xfrm>
            <a:prstGeom prst="ellipse">
              <a:avLst/>
            </a:prstGeom>
            <a:gradFill rotWithShape="0">
              <a:gsLst>
                <a:gs pos="0">
                  <a:schemeClr val="bg1"/>
                </a:gs>
                <a:gs pos="100000">
                  <a:schemeClr val="bg1">
                    <a:gamma/>
                    <a:shade val="69804"/>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591" name="Oval 1079"/>
            <p:cNvSpPr>
              <a:spLocks noChangeArrowheads="1"/>
            </p:cNvSpPr>
            <p:nvPr/>
          </p:nvSpPr>
          <p:spPr bwMode="hidden">
            <a:xfrm>
              <a:off x="1863" y="2028"/>
              <a:ext cx="139" cy="61"/>
            </a:xfrm>
            <a:prstGeom prst="ellipse">
              <a:avLst/>
            </a:prstGeom>
            <a:gradFill rotWithShape="0">
              <a:gsLst>
                <a:gs pos="0">
                  <a:schemeClr val="bg1"/>
                </a:gs>
                <a:gs pos="100000">
                  <a:schemeClr val="bg1">
                    <a:gamma/>
                    <a:shade val="75686"/>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592" name="Oval 1080"/>
            <p:cNvSpPr>
              <a:spLocks noChangeArrowheads="1"/>
            </p:cNvSpPr>
            <p:nvPr/>
          </p:nvSpPr>
          <p:spPr bwMode="hidden">
            <a:xfrm>
              <a:off x="1513" y="2175"/>
              <a:ext cx="139" cy="61"/>
            </a:xfrm>
            <a:prstGeom prst="ellipse">
              <a:avLst/>
            </a:prstGeom>
            <a:gradFill rotWithShape="0">
              <a:gsLst>
                <a:gs pos="0">
                  <a:schemeClr val="bg1"/>
                </a:gs>
                <a:gs pos="100000">
                  <a:schemeClr val="bg1">
                    <a:gamma/>
                    <a:shade val="75686"/>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593" name="Oval 1081"/>
            <p:cNvSpPr>
              <a:spLocks noChangeArrowheads="1"/>
            </p:cNvSpPr>
            <p:nvPr/>
          </p:nvSpPr>
          <p:spPr bwMode="hidden">
            <a:xfrm>
              <a:off x="1191" y="2311"/>
              <a:ext cx="134" cy="72"/>
            </a:xfrm>
            <a:prstGeom prst="ellipse">
              <a:avLst/>
            </a:prstGeom>
            <a:gradFill rotWithShape="0">
              <a:gsLst>
                <a:gs pos="0">
                  <a:schemeClr val="bg1"/>
                </a:gs>
                <a:gs pos="100000">
                  <a:schemeClr val="bg1">
                    <a:gamma/>
                    <a:shade val="75686"/>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594" name="Oval 1082"/>
            <p:cNvSpPr>
              <a:spLocks noChangeArrowheads="1"/>
            </p:cNvSpPr>
            <p:nvPr/>
          </p:nvSpPr>
          <p:spPr bwMode="hidden">
            <a:xfrm>
              <a:off x="1154" y="2047"/>
              <a:ext cx="134" cy="61"/>
            </a:xfrm>
            <a:prstGeom prst="ellipse">
              <a:avLst/>
            </a:prstGeom>
            <a:gradFill rotWithShape="0">
              <a:gsLst>
                <a:gs pos="0">
                  <a:schemeClr val="bg1"/>
                </a:gs>
                <a:gs pos="100000">
                  <a:schemeClr val="bg1">
                    <a:gamma/>
                    <a:shade val="78824"/>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595" name="Oval 1083"/>
            <p:cNvSpPr>
              <a:spLocks noChangeArrowheads="1"/>
            </p:cNvSpPr>
            <p:nvPr/>
          </p:nvSpPr>
          <p:spPr bwMode="hidden">
            <a:xfrm>
              <a:off x="1142" y="1803"/>
              <a:ext cx="128" cy="61"/>
            </a:xfrm>
            <a:prstGeom prst="ellipse">
              <a:avLst/>
            </a:prstGeom>
            <a:gradFill rotWithShape="0">
              <a:gsLst>
                <a:gs pos="0">
                  <a:schemeClr val="bg1"/>
                </a:gs>
                <a:gs pos="100000">
                  <a:schemeClr val="bg1">
                    <a:gamma/>
                    <a:shade val="78824"/>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596" name="Oval 1084"/>
            <p:cNvSpPr>
              <a:spLocks noChangeArrowheads="1"/>
            </p:cNvSpPr>
            <p:nvPr/>
          </p:nvSpPr>
          <p:spPr bwMode="hidden">
            <a:xfrm>
              <a:off x="1500" y="1912"/>
              <a:ext cx="128" cy="61"/>
            </a:xfrm>
            <a:prstGeom prst="ellipse">
              <a:avLst/>
            </a:prstGeom>
            <a:gradFill rotWithShape="0">
              <a:gsLst>
                <a:gs pos="0">
                  <a:schemeClr val="bg1"/>
                </a:gs>
                <a:gs pos="100000">
                  <a:schemeClr val="bg1">
                    <a:gamma/>
                    <a:shade val="78824"/>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597" name="Oval 1085"/>
            <p:cNvSpPr>
              <a:spLocks noChangeArrowheads="1"/>
            </p:cNvSpPr>
            <p:nvPr/>
          </p:nvSpPr>
          <p:spPr bwMode="hidden">
            <a:xfrm>
              <a:off x="1804" y="1801"/>
              <a:ext cx="128" cy="61"/>
            </a:xfrm>
            <a:prstGeom prst="ellipse">
              <a:avLst/>
            </a:prstGeom>
            <a:gradFill rotWithShape="0">
              <a:gsLst>
                <a:gs pos="0">
                  <a:schemeClr val="bg1"/>
                </a:gs>
                <a:gs pos="100000">
                  <a:schemeClr val="bg1">
                    <a:gamma/>
                    <a:shade val="78824"/>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598" name="Oval 1086"/>
            <p:cNvSpPr>
              <a:spLocks noChangeArrowheads="1"/>
            </p:cNvSpPr>
            <p:nvPr/>
          </p:nvSpPr>
          <p:spPr bwMode="hidden">
            <a:xfrm>
              <a:off x="2159" y="1905"/>
              <a:ext cx="128" cy="61"/>
            </a:xfrm>
            <a:prstGeom prst="ellipse">
              <a:avLst/>
            </a:prstGeom>
            <a:gradFill rotWithShape="0">
              <a:gsLst>
                <a:gs pos="0">
                  <a:schemeClr val="bg1"/>
                </a:gs>
                <a:gs pos="100000">
                  <a:schemeClr val="bg1">
                    <a:gamma/>
                    <a:shade val="78824"/>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599" name="Oval 1087"/>
            <p:cNvSpPr>
              <a:spLocks noChangeArrowheads="1"/>
            </p:cNvSpPr>
            <p:nvPr/>
          </p:nvSpPr>
          <p:spPr bwMode="hidden">
            <a:xfrm>
              <a:off x="2432" y="1787"/>
              <a:ext cx="128" cy="61"/>
            </a:xfrm>
            <a:prstGeom prst="ellipse">
              <a:avLst/>
            </a:prstGeom>
            <a:gradFill rotWithShape="0">
              <a:gsLst>
                <a:gs pos="0">
                  <a:schemeClr val="bg1"/>
                </a:gs>
                <a:gs pos="100000">
                  <a:schemeClr val="bg1">
                    <a:gamma/>
                    <a:shade val="78824"/>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00" name="Oval 1088"/>
            <p:cNvSpPr>
              <a:spLocks noChangeArrowheads="1"/>
            </p:cNvSpPr>
            <p:nvPr/>
          </p:nvSpPr>
          <p:spPr bwMode="hidden">
            <a:xfrm>
              <a:off x="470" y="2032"/>
              <a:ext cx="134" cy="73"/>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01" name="Oval 1089"/>
            <p:cNvSpPr>
              <a:spLocks noChangeArrowheads="1"/>
            </p:cNvSpPr>
            <p:nvPr/>
          </p:nvSpPr>
          <p:spPr bwMode="hidden">
            <a:xfrm>
              <a:off x="68" y="2166"/>
              <a:ext cx="134" cy="73"/>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02" name="Oval 1090"/>
            <p:cNvSpPr>
              <a:spLocks noChangeArrowheads="1"/>
            </p:cNvSpPr>
            <p:nvPr/>
          </p:nvSpPr>
          <p:spPr bwMode="hidden">
            <a:xfrm>
              <a:off x="798" y="1916"/>
              <a:ext cx="128" cy="61"/>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03" name="Oval 1091"/>
            <p:cNvSpPr>
              <a:spLocks noChangeArrowheads="1"/>
            </p:cNvSpPr>
            <p:nvPr/>
          </p:nvSpPr>
          <p:spPr bwMode="hidden">
            <a:xfrm>
              <a:off x="455" y="1797"/>
              <a:ext cx="128" cy="61"/>
            </a:xfrm>
            <a:prstGeom prst="ellipse">
              <a:avLst/>
            </a:prstGeom>
            <a:gradFill rotWithShape="0">
              <a:gsLst>
                <a:gs pos="0">
                  <a:schemeClr val="bg1"/>
                </a:gs>
                <a:gs pos="100000">
                  <a:schemeClr val="bg1">
                    <a:gamma/>
                    <a:shade val="84706"/>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04" name="Oval 1092"/>
            <p:cNvSpPr>
              <a:spLocks noChangeArrowheads="1"/>
            </p:cNvSpPr>
            <p:nvPr/>
          </p:nvSpPr>
          <p:spPr bwMode="hidden">
            <a:xfrm>
              <a:off x="113" y="1901"/>
              <a:ext cx="128" cy="61"/>
            </a:xfrm>
            <a:prstGeom prst="ellipse">
              <a:avLst/>
            </a:prstGeom>
            <a:gradFill rotWithShape="0">
              <a:gsLst>
                <a:gs pos="0">
                  <a:schemeClr val="bg1"/>
                </a:gs>
                <a:gs pos="100000">
                  <a:schemeClr val="bg1">
                    <a:gamma/>
                    <a:shade val="84706"/>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05" name="Oval 1093"/>
            <p:cNvSpPr>
              <a:spLocks noChangeArrowheads="1"/>
            </p:cNvSpPr>
            <p:nvPr/>
          </p:nvSpPr>
          <p:spPr bwMode="hidden">
            <a:xfrm>
              <a:off x="432" y="2323"/>
              <a:ext cx="139" cy="61"/>
            </a:xfrm>
            <a:prstGeom prst="ellipse">
              <a:avLst/>
            </a:prstGeom>
            <a:gradFill rotWithShape="0">
              <a:gsLst>
                <a:gs pos="0">
                  <a:schemeClr val="bg1"/>
                </a:gs>
                <a:gs pos="100000">
                  <a:schemeClr val="bg1">
                    <a:gamma/>
                    <a:shade val="78824"/>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06" name="Oval 1094"/>
            <p:cNvSpPr>
              <a:spLocks noChangeArrowheads="1"/>
            </p:cNvSpPr>
            <p:nvPr/>
          </p:nvSpPr>
          <p:spPr bwMode="hidden">
            <a:xfrm>
              <a:off x="814" y="2178"/>
              <a:ext cx="134" cy="61"/>
            </a:xfrm>
            <a:prstGeom prst="ellipse">
              <a:avLst/>
            </a:prstGeom>
            <a:gradFill rotWithShape="0">
              <a:gsLst>
                <a:gs pos="0">
                  <a:schemeClr val="bg1"/>
                </a:gs>
                <a:gs pos="100000">
                  <a:schemeClr val="bg1">
                    <a:gamma/>
                    <a:shade val="78824"/>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07" name="Oval 1095"/>
            <p:cNvSpPr>
              <a:spLocks noChangeArrowheads="1"/>
            </p:cNvSpPr>
            <p:nvPr/>
          </p:nvSpPr>
          <p:spPr bwMode="hidden">
            <a:xfrm>
              <a:off x="789" y="2472"/>
              <a:ext cx="156" cy="89"/>
            </a:xfrm>
            <a:prstGeom prst="ellipse">
              <a:avLst/>
            </a:prstGeom>
            <a:gradFill rotWithShape="0">
              <a:gsLst>
                <a:gs pos="0">
                  <a:schemeClr val="bg1"/>
                </a:gs>
                <a:gs pos="100000">
                  <a:schemeClr val="bg1">
                    <a:gamma/>
                    <a:shade val="75686"/>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08" name="Oval 1096"/>
            <p:cNvSpPr>
              <a:spLocks noChangeArrowheads="1"/>
            </p:cNvSpPr>
            <p:nvPr/>
          </p:nvSpPr>
          <p:spPr bwMode="hidden">
            <a:xfrm>
              <a:off x="2544" y="2015"/>
              <a:ext cx="140" cy="72"/>
            </a:xfrm>
            <a:prstGeom prst="ellipse">
              <a:avLst/>
            </a:prstGeom>
            <a:gradFill rotWithShape="0">
              <a:gsLst>
                <a:gs pos="0">
                  <a:schemeClr val="bg1"/>
                </a:gs>
                <a:gs pos="100000">
                  <a:schemeClr val="bg1">
                    <a:gamma/>
                    <a:shade val="69804"/>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09" name="Oval 1097"/>
            <p:cNvSpPr>
              <a:spLocks noChangeArrowheads="1"/>
            </p:cNvSpPr>
            <p:nvPr/>
          </p:nvSpPr>
          <p:spPr bwMode="hidden">
            <a:xfrm>
              <a:off x="1457" y="1700"/>
              <a:ext cx="123" cy="51"/>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10" name="Oval 1098"/>
            <p:cNvSpPr>
              <a:spLocks noChangeArrowheads="1"/>
            </p:cNvSpPr>
            <p:nvPr/>
          </p:nvSpPr>
          <p:spPr bwMode="hidden">
            <a:xfrm>
              <a:off x="1747" y="1599"/>
              <a:ext cx="123" cy="50"/>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11" name="Oval 1099"/>
            <p:cNvSpPr>
              <a:spLocks noChangeArrowheads="1"/>
            </p:cNvSpPr>
            <p:nvPr/>
          </p:nvSpPr>
          <p:spPr bwMode="hidden">
            <a:xfrm>
              <a:off x="1385" y="1506"/>
              <a:ext cx="123" cy="50"/>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12" name="Oval 1100"/>
            <p:cNvSpPr>
              <a:spLocks noChangeArrowheads="1"/>
            </p:cNvSpPr>
            <p:nvPr/>
          </p:nvSpPr>
          <p:spPr bwMode="hidden">
            <a:xfrm>
              <a:off x="1093" y="1595"/>
              <a:ext cx="123" cy="51"/>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13" name="Oval 1101"/>
            <p:cNvSpPr>
              <a:spLocks noChangeArrowheads="1"/>
            </p:cNvSpPr>
            <p:nvPr/>
          </p:nvSpPr>
          <p:spPr bwMode="hidden">
            <a:xfrm>
              <a:off x="792" y="1690"/>
              <a:ext cx="124" cy="51"/>
            </a:xfrm>
            <a:prstGeom prst="ellipse">
              <a:avLst/>
            </a:prstGeom>
            <a:gradFill rotWithShape="0">
              <a:gsLst>
                <a:gs pos="0">
                  <a:schemeClr val="bg1"/>
                </a:gs>
                <a:gs pos="100000">
                  <a:schemeClr val="bg1">
                    <a:gamma/>
                    <a:shade val="84706"/>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14" name="Oval 1102"/>
            <p:cNvSpPr>
              <a:spLocks noChangeArrowheads="1"/>
            </p:cNvSpPr>
            <p:nvPr/>
          </p:nvSpPr>
          <p:spPr bwMode="hidden">
            <a:xfrm>
              <a:off x="2011" y="1512"/>
              <a:ext cx="123" cy="50"/>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15" name="Oval 1103"/>
            <p:cNvSpPr>
              <a:spLocks noChangeArrowheads="1"/>
            </p:cNvSpPr>
            <p:nvPr/>
          </p:nvSpPr>
          <p:spPr bwMode="hidden">
            <a:xfrm>
              <a:off x="2087" y="1696"/>
              <a:ext cx="123" cy="50"/>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16" name="Oval 1104"/>
            <p:cNvSpPr>
              <a:spLocks noChangeArrowheads="1"/>
            </p:cNvSpPr>
            <p:nvPr/>
          </p:nvSpPr>
          <p:spPr bwMode="hidden">
            <a:xfrm>
              <a:off x="2345" y="1601"/>
              <a:ext cx="123" cy="50"/>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17" name="Oval 1105"/>
            <p:cNvSpPr>
              <a:spLocks noChangeArrowheads="1"/>
            </p:cNvSpPr>
            <p:nvPr/>
          </p:nvSpPr>
          <p:spPr bwMode="hidden">
            <a:xfrm>
              <a:off x="2684" y="1686"/>
              <a:ext cx="123" cy="51"/>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18" name="Oval 1106"/>
            <p:cNvSpPr>
              <a:spLocks noChangeArrowheads="1"/>
            </p:cNvSpPr>
            <p:nvPr/>
          </p:nvSpPr>
          <p:spPr bwMode="hidden">
            <a:xfrm>
              <a:off x="806" y="1512"/>
              <a:ext cx="123" cy="50"/>
            </a:xfrm>
            <a:prstGeom prst="ellipse">
              <a:avLst/>
            </a:prstGeom>
            <a:gradFill rotWithShape="0">
              <a:gsLst>
                <a:gs pos="0">
                  <a:schemeClr val="bg1"/>
                </a:gs>
                <a:gs pos="100000">
                  <a:schemeClr val="bg1">
                    <a:gamma/>
                    <a:shade val="87843"/>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19" name="Oval 1107"/>
            <p:cNvSpPr>
              <a:spLocks noChangeArrowheads="1"/>
            </p:cNvSpPr>
            <p:nvPr/>
          </p:nvSpPr>
          <p:spPr bwMode="hidden">
            <a:xfrm>
              <a:off x="495" y="1597"/>
              <a:ext cx="123" cy="50"/>
            </a:xfrm>
            <a:prstGeom prst="ellipse">
              <a:avLst/>
            </a:prstGeom>
            <a:gradFill rotWithShape="0">
              <a:gsLst>
                <a:gs pos="0">
                  <a:schemeClr val="bg1"/>
                </a:gs>
                <a:gs pos="100000">
                  <a:schemeClr val="bg1">
                    <a:gamma/>
                    <a:shade val="87843"/>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20" name="Oval 1108"/>
            <p:cNvSpPr>
              <a:spLocks noChangeArrowheads="1"/>
            </p:cNvSpPr>
            <p:nvPr/>
          </p:nvSpPr>
          <p:spPr bwMode="hidden">
            <a:xfrm>
              <a:off x="228" y="1508"/>
              <a:ext cx="123" cy="50"/>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21" name="Oval 1109"/>
            <p:cNvSpPr>
              <a:spLocks noChangeArrowheads="1"/>
            </p:cNvSpPr>
            <p:nvPr/>
          </p:nvSpPr>
          <p:spPr bwMode="hidden">
            <a:xfrm>
              <a:off x="157" y="1698"/>
              <a:ext cx="123" cy="50"/>
            </a:xfrm>
            <a:prstGeom prst="ellipse">
              <a:avLst/>
            </a:prstGeom>
            <a:gradFill rotWithShape="0">
              <a:gsLst>
                <a:gs pos="0">
                  <a:schemeClr val="bg1"/>
                </a:gs>
                <a:gs pos="100000">
                  <a:schemeClr val="bg1">
                    <a:gamma/>
                    <a:shade val="87843"/>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22" name="Oval 1110"/>
            <p:cNvSpPr>
              <a:spLocks noChangeArrowheads="1"/>
            </p:cNvSpPr>
            <p:nvPr/>
          </p:nvSpPr>
          <p:spPr bwMode="hidden">
            <a:xfrm>
              <a:off x="2887" y="1595"/>
              <a:ext cx="124" cy="50"/>
            </a:xfrm>
            <a:prstGeom prst="ellipse">
              <a:avLst/>
            </a:prstGeom>
            <a:gradFill rotWithShape="0">
              <a:gsLst>
                <a:gs pos="0">
                  <a:schemeClr val="bg1"/>
                </a:gs>
                <a:gs pos="100000">
                  <a:schemeClr val="bg1">
                    <a:gamma/>
                    <a:shade val="75686"/>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23" name="Oval 1111"/>
            <p:cNvSpPr>
              <a:spLocks noChangeArrowheads="1"/>
            </p:cNvSpPr>
            <p:nvPr/>
          </p:nvSpPr>
          <p:spPr bwMode="hidden">
            <a:xfrm>
              <a:off x="3079" y="1511"/>
              <a:ext cx="124" cy="51"/>
            </a:xfrm>
            <a:prstGeom prst="ellipse">
              <a:avLst/>
            </a:prstGeom>
            <a:gradFill rotWithShape="0">
              <a:gsLst>
                <a:gs pos="0">
                  <a:schemeClr val="bg1"/>
                </a:gs>
                <a:gs pos="100000">
                  <a:schemeClr val="bg1">
                    <a:gamma/>
                    <a:shade val="75686"/>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24" name="Oval 1112"/>
            <p:cNvSpPr>
              <a:spLocks noChangeArrowheads="1"/>
            </p:cNvSpPr>
            <p:nvPr/>
          </p:nvSpPr>
          <p:spPr bwMode="hidden">
            <a:xfrm>
              <a:off x="3270" y="1688"/>
              <a:ext cx="124" cy="51"/>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25" name="Oval 1113"/>
            <p:cNvSpPr>
              <a:spLocks noChangeArrowheads="1"/>
            </p:cNvSpPr>
            <p:nvPr/>
          </p:nvSpPr>
          <p:spPr bwMode="hidden">
            <a:xfrm>
              <a:off x="3453" y="1599"/>
              <a:ext cx="123" cy="50"/>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26" name="Oval 1114"/>
            <p:cNvSpPr>
              <a:spLocks noChangeArrowheads="1"/>
            </p:cNvSpPr>
            <p:nvPr/>
          </p:nvSpPr>
          <p:spPr bwMode="hidden">
            <a:xfrm>
              <a:off x="3651" y="1506"/>
              <a:ext cx="123" cy="50"/>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27" name="Oval 1115"/>
            <p:cNvSpPr>
              <a:spLocks noChangeArrowheads="1"/>
            </p:cNvSpPr>
            <p:nvPr/>
          </p:nvSpPr>
          <p:spPr bwMode="hidden">
            <a:xfrm>
              <a:off x="4251" y="1513"/>
              <a:ext cx="124" cy="51"/>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28" name="Oval 1116"/>
            <p:cNvSpPr>
              <a:spLocks noChangeArrowheads="1"/>
            </p:cNvSpPr>
            <p:nvPr/>
          </p:nvSpPr>
          <p:spPr bwMode="hidden">
            <a:xfrm>
              <a:off x="3901" y="1701"/>
              <a:ext cx="128" cy="50"/>
            </a:xfrm>
            <a:prstGeom prst="ellipse">
              <a:avLst/>
            </a:prstGeom>
            <a:gradFill rotWithShape="0">
              <a:gsLst>
                <a:gs pos="0">
                  <a:schemeClr val="bg1"/>
                </a:gs>
                <a:gs pos="100000">
                  <a:schemeClr val="bg1">
                    <a:gamma/>
                    <a:shade val="66667"/>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29" name="Oval 1117"/>
            <p:cNvSpPr>
              <a:spLocks noChangeArrowheads="1"/>
            </p:cNvSpPr>
            <p:nvPr/>
          </p:nvSpPr>
          <p:spPr bwMode="hidden">
            <a:xfrm>
              <a:off x="4086" y="1608"/>
              <a:ext cx="128" cy="50"/>
            </a:xfrm>
            <a:prstGeom prst="ellipse">
              <a:avLst/>
            </a:prstGeom>
            <a:gradFill rotWithShape="0">
              <a:gsLst>
                <a:gs pos="0">
                  <a:schemeClr val="bg1"/>
                </a:gs>
                <a:gs pos="100000">
                  <a:schemeClr val="bg1">
                    <a:gamma/>
                    <a:shade val="66667"/>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30" name="Oval 1118"/>
            <p:cNvSpPr>
              <a:spLocks noChangeArrowheads="1"/>
            </p:cNvSpPr>
            <p:nvPr/>
          </p:nvSpPr>
          <p:spPr bwMode="hidden">
            <a:xfrm>
              <a:off x="1282" y="3653"/>
              <a:ext cx="196" cy="111"/>
            </a:xfrm>
            <a:prstGeom prst="ellipse">
              <a:avLst/>
            </a:prstGeom>
            <a:gradFill rotWithShape="0">
              <a:gsLst>
                <a:gs pos="0">
                  <a:schemeClr val="bg2"/>
                </a:gs>
                <a:gs pos="100000">
                  <a:schemeClr val="bg2">
                    <a:gamma/>
                    <a:shade val="60784"/>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31" name="Oval 1119"/>
            <p:cNvSpPr>
              <a:spLocks noChangeArrowheads="1"/>
            </p:cNvSpPr>
            <p:nvPr/>
          </p:nvSpPr>
          <p:spPr bwMode="hidden">
            <a:xfrm>
              <a:off x="707" y="4014"/>
              <a:ext cx="191" cy="112"/>
            </a:xfrm>
            <a:prstGeom prst="ellipse">
              <a:avLst/>
            </a:prstGeom>
            <a:gradFill rotWithShape="0">
              <a:gsLst>
                <a:gs pos="0">
                  <a:schemeClr val="bg2"/>
                </a:gs>
                <a:gs pos="100000">
                  <a:schemeClr val="bg2">
                    <a:gamma/>
                    <a:shade val="60784"/>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32" name="Oval 1120"/>
            <p:cNvSpPr>
              <a:spLocks noChangeArrowheads="1"/>
            </p:cNvSpPr>
            <p:nvPr/>
          </p:nvSpPr>
          <p:spPr bwMode="hidden">
            <a:xfrm>
              <a:off x="2229" y="3090"/>
              <a:ext cx="168" cy="95"/>
            </a:xfrm>
            <a:prstGeom prst="ellipse">
              <a:avLst/>
            </a:prstGeom>
            <a:gradFill rotWithShape="0">
              <a:gsLst>
                <a:gs pos="0">
                  <a:schemeClr val="bg2"/>
                </a:gs>
                <a:gs pos="100000">
                  <a:schemeClr val="bg2">
                    <a:gamma/>
                    <a:shade val="60784"/>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33" name="Oval 1121"/>
            <p:cNvSpPr>
              <a:spLocks noChangeArrowheads="1"/>
            </p:cNvSpPr>
            <p:nvPr/>
          </p:nvSpPr>
          <p:spPr bwMode="hidden">
            <a:xfrm>
              <a:off x="2604" y="2867"/>
              <a:ext cx="156" cy="89"/>
            </a:xfrm>
            <a:prstGeom prst="ellipse">
              <a:avLst/>
            </a:prstGeom>
            <a:gradFill rotWithShape="0">
              <a:gsLst>
                <a:gs pos="0">
                  <a:schemeClr val="bg2"/>
                </a:gs>
                <a:gs pos="100000">
                  <a:schemeClr val="bg2">
                    <a:gamma/>
                    <a:shade val="60784"/>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34" name="Oval 1122"/>
            <p:cNvSpPr>
              <a:spLocks noChangeArrowheads="1"/>
            </p:cNvSpPr>
            <p:nvPr/>
          </p:nvSpPr>
          <p:spPr bwMode="hidden">
            <a:xfrm>
              <a:off x="2907" y="2668"/>
              <a:ext cx="156" cy="84"/>
            </a:xfrm>
            <a:prstGeom prst="ellipse">
              <a:avLst/>
            </a:prstGeom>
            <a:gradFill rotWithShape="0">
              <a:gsLst>
                <a:gs pos="0">
                  <a:schemeClr val="bg2"/>
                </a:gs>
                <a:gs pos="100000">
                  <a:schemeClr val="bg2">
                    <a:gamma/>
                    <a:shade val="60784"/>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35" name="Oval 1123"/>
            <p:cNvSpPr>
              <a:spLocks noChangeArrowheads="1"/>
            </p:cNvSpPr>
            <p:nvPr/>
          </p:nvSpPr>
          <p:spPr bwMode="hidden">
            <a:xfrm>
              <a:off x="3248" y="2454"/>
              <a:ext cx="150" cy="90"/>
            </a:xfrm>
            <a:prstGeom prst="ellipse">
              <a:avLst/>
            </a:prstGeom>
            <a:gradFill rotWithShape="0">
              <a:gsLst>
                <a:gs pos="0">
                  <a:schemeClr val="bg2"/>
                </a:gs>
                <a:gs pos="100000">
                  <a:schemeClr val="bg2">
                    <a:gamma/>
                    <a:shade val="60784"/>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36" name="Oval 1124"/>
            <p:cNvSpPr>
              <a:spLocks noChangeArrowheads="1"/>
            </p:cNvSpPr>
            <p:nvPr/>
          </p:nvSpPr>
          <p:spPr bwMode="hidden">
            <a:xfrm>
              <a:off x="1801" y="3360"/>
              <a:ext cx="168" cy="95"/>
            </a:xfrm>
            <a:prstGeom prst="ellipse">
              <a:avLst/>
            </a:prstGeom>
            <a:gradFill rotWithShape="0">
              <a:gsLst>
                <a:gs pos="0">
                  <a:schemeClr val="bg2"/>
                </a:gs>
                <a:gs pos="100000">
                  <a:schemeClr val="bg2">
                    <a:gamma/>
                    <a:shade val="60784"/>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37" name="Oval 1125"/>
            <p:cNvSpPr>
              <a:spLocks noChangeArrowheads="1"/>
            </p:cNvSpPr>
            <p:nvPr/>
          </p:nvSpPr>
          <p:spPr bwMode="hidden">
            <a:xfrm>
              <a:off x="3512" y="2302"/>
              <a:ext cx="134" cy="73"/>
            </a:xfrm>
            <a:prstGeom prst="ellipse">
              <a:avLst/>
            </a:prstGeom>
            <a:gradFill rotWithShape="0">
              <a:gsLst>
                <a:gs pos="0">
                  <a:schemeClr val="bg2"/>
                </a:gs>
                <a:gs pos="100000">
                  <a:schemeClr val="bg2">
                    <a:gamma/>
                    <a:shade val="60784"/>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38" name="Oval 1126"/>
            <p:cNvSpPr>
              <a:spLocks noChangeArrowheads="1"/>
            </p:cNvSpPr>
            <p:nvPr/>
          </p:nvSpPr>
          <p:spPr bwMode="hidden">
            <a:xfrm>
              <a:off x="3980" y="2014"/>
              <a:ext cx="134" cy="72"/>
            </a:xfrm>
            <a:prstGeom prst="ellipse">
              <a:avLst/>
            </a:prstGeom>
            <a:gradFill rotWithShape="0">
              <a:gsLst>
                <a:gs pos="0">
                  <a:schemeClr val="bg2"/>
                </a:gs>
                <a:gs pos="100000">
                  <a:schemeClr val="bg2">
                    <a:gamma/>
                    <a:shade val="60784"/>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39" name="Oval 1127"/>
            <p:cNvSpPr>
              <a:spLocks noChangeArrowheads="1"/>
            </p:cNvSpPr>
            <p:nvPr/>
          </p:nvSpPr>
          <p:spPr bwMode="hidden">
            <a:xfrm>
              <a:off x="3753" y="2158"/>
              <a:ext cx="134" cy="61"/>
            </a:xfrm>
            <a:prstGeom prst="ellipse">
              <a:avLst/>
            </a:prstGeom>
            <a:gradFill rotWithShape="0">
              <a:gsLst>
                <a:gs pos="0">
                  <a:schemeClr val="bg2"/>
                </a:gs>
                <a:gs pos="100000">
                  <a:schemeClr val="bg2">
                    <a:gamma/>
                    <a:shade val="60784"/>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40" name="Oval 1128"/>
            <p:cNvSpPr>
              <a:spLocks noChangeArrowheads="1"/>
            </p:cNvSpPr>
            <p:nvPr/>
          </p:nvSpPr>
          <p:spPr bwMode="hidden">
            <a:xfrm>
              <a:off x="4176" y="1898"/>
              <a:ext cx="128" cy="61"/>
            </a:xfrm>
            <a:prstGeom prst="ellipse">
              <a:avLst/>
            </a:prstGeom>
            <a:gradFill rotWithShape="0">
              <a:gsLst>
                <a:gs pos="0">
                  <a:schemeClr val="bg2"/>
                </a:gs>
                <a:gs pos="100000">
                  <a:schemeClr val="bg2">
                    <a:gamma/>
                    <a:shade val="57647"/>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41" name="Oval 1129"/>
            <p:cNvSpPr>
              <a:spLocks noChangeArrowheads="1"/>
            </p:cNvSpPr>
            <p:nvPr/>
          </p:nvSpPr>
          <p:spPr bwMode="hidden">
            <a:xfrm>
              <a:off x="4338" y="1797"/>
              <a:ext cx="129" cy="61"/>
            </a:xfrm>
            <a:prstGeom prst="ellipse">
              <a:avLst/>
            </a:prstGeom>
            <a:gradFill rotWithShape="0">
              <a:gsLst>
                <a:gs pos="0">
                  <a:schemeClr val="bg2"/>
                </a:gs>
                <a:gs pos="100000">
                  <a:schemeClr val="bg2">
                    <a:gamma/>
                    <a:shade val="57647"/>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42" name="Oval 1130"/>
            <p:cNvSpPr>
              <a:spLocks noChangeArrowheads="1"/>
            </p:cNvSpPr>
            <p:nvPr/>
          </p:nvSpPr>
          <p:spPr bwMode="hidden">
            <a:xfrm>
              <a:off x="4505" y="1700"/>
              <a:ext cx="124" cy="51"/>
            </a:xfrm>
            <a:prstGeom prst="ellipse">
              <a:avLst/>
            </a:prstGeom>
            <a:gradFill rotWithShape="0">
              <a:gsLst>
                <a:gs pos="0">
                  <a:schemeClr val="bg2"/>
                </a:gs>
                <a:gs pos="100000">
                  <a:schemeClr val="bg2">
                    <a:gamma/>
                    <a:shade val="81961"/>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43" name="Oval 1131"/>
            <p:cNvSpPr>
              <a:spLocks noChangeArrowheads="1"/>
            </p:cNvSpPr>
            <p:nvPr/>
          </p:nvSpPr>
          <p:spPr bwMode="hidden">
            <a:xfrm>
              <a:off x="4661" y="1603"/>
              <a:ext cx="123" cy="50"/>
            </a:xfrm>
            <a:prstGeom prst="ellipse">
              <a:avLst/>
            </a:prstGeom>
            <a:gradFill rotWithShape="0">
              <a:gsLst>
                <a:gs pos="0">
                  <a:schemeClr val="bg2"/>
                </a:gs>
                <a:gs pos="100000">
                  <a:schemeClr val="bg2">
                    <a:gamma/>
                    <a:shade val="81961"/>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44" name="Oval 1132"/>
            <p:cNvSpPr>
              <a:spLocks noChangeArrowheads="1"/>
            </p:cNvSpPr>
            <p:nvPr/>
          </p:nvSpPr>
          <p:spPr bwMode="hidden">
            <a:xfrm>
              <a:off x="4803" y="1512"/>
              <a:ext cx="128" cy="51"/>
            </a:xfrm>
            <a:prstGeom prst="ellipse">
              <a:avLst/>
            </a:prstGeom>
            <a:gradFill rotWithShape="0">
              <a:gsLst>
                <a:gs pos="0">
                  <a:schemeClr val="bg2"/>
                </a:gs>
                <a:gs pos="100000">
                  <a:schemeClr val="bg2">
                    <a:gamma/>
                    <a:shade val="60784"/>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45" name="Oval 1133"/>
            <p:cNvSpPr>
              <a:spLocks noChangeArrowheads="1"/>
            </p:cNvSpPr>
            <p:nvPr/>
          </p:nvSpPr>
          <p:spPr bwMode="hidden">
            <a:xfrm>
              <a:off x="4930" y="1431"/>
              <a:ext cx="111" cy="50"/>
            </a:xfrm>
            <a:prstGeom prst="ellipse">
              <a:avLst/>
            </a:prstGeom>
            <a:gradFill rotWithShape="0">
              <a:gsLst>
                <a:gs pos="0">
                  <a:schemeClr val="bg2"/>
                </a:gs>
                <a:gs pos="100000">
                  <a:schemeClr val="bg2">
                    <a:gamma/>
                    <a:shade val="60784"/>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46" name="Oval 1134"/>
            <p:cNvSpPr>
              <a:spLocks noChangeArrowheads="1"/>
            </p:cNvSpPr>
            <p:nvPr/>
          </p:nvSpPr>
          <p:spPr bwMode="hidden">
            <a:xfrm>
              <a:off x="3835" y="1430"/>
              <a:ext cx="112" cy="50"/>
            </a:xfrm>
            <a:prstGeom prst="ellipse">
              <a:avLst/>
            </a:prstGeom>
            <a:gradFill rotWithShape="0">
              <a:gsLst>
                <a:gs pos="0">
                  <a:schemeClr val="bg1"/>
                </a:gs>
                <a:gs pos="100000">
                  <a:schemeClr val="bg1">
                    <a:gamma/>
                    <a:shade val="69804"/>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47" name="Oval 1135"/>
            <p:cNvSpPr>
              <a:spLocks noChangeArrowheads="1"/>
            </p:cNvSpPr>
            <p:nvPr/>
          </p:nvSpPr>
          <p:spPr bwMode="hidden">
            <a:xfrm>
              <a:off x="3286" y="1430"/>
              <a:ext cx="112" cy="50"/>
            </a:xfrm>
            <a:prstGeom prst="ellipse">
              <a:avLst/>
            </a:prstGeom>
            <a:gradFill rotWithShape="0">
              <a:gsLst>
                <a:gs pos="0">
                  <a:schemeClr val="bg1"/>
                </a:gs>
                <a:gs pos="100000">
                  <a:schemeClr val="bg1">
                    <a:gamma/>
                    <a:shade val="75686"/>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48" name="Oval 1136"/>
            <p:cNvSpPr>
              <a:spLocks noChangeArrowheads="1"/>
            </p:cNvSpPr>
            <p:nvPr/>
          </p:nvSpPr>
          <p:spPr bwMode="hidden">
            <a:xfrm>
              <a:off x="2972" y="1366"/>
              <a:ext cx="111" cy="51"/>
            </a:xfrm>
            <a:prstGeom prst="ellipse">
              <a:avLst/>
            </a:prstGeom>
            <a:gradFill rotWithShape="0">
              <a:gsLst>
                <a:gs pos="0">
                  <a:schemeClr val="bg1"/>
                </a:gs>
                <a:gs pos="100000">
                  <a:schemeClr val="bg1">
                    <a:gamma/>
                    <a:shade val="78824"/>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49" name="Oval 1137"/>
            <p:cNvSpPr>
              <a:spLocks noChangeArrowheads="1"/>
            </p:cNvSpPr>
            <p:nvPr/>
          </p:nvSpPr>
          <p:spPr bwMode="hidden">
            <a:xfrm>
              <a:off x="3152" y="1292"/>
              <a:ext cx="112" cy="50"/>
            </a:xfrm>
            <a:prstGeom prst="ellipse">
              <a:avLst/>
            </a:prstGeom>
            <a:gradFill rotWithShape="0">
              <a:gsLst>
                <a:gs pos="0">
                  <a:schemeClr val="bg1"/>
                </a:gs>
                <a:gs pos="100000">
                  <a:schemeClr val="bg1">
                    <a:gamma/>
                    <a:shade val="78824"/>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50" name="Oval 1138"/>
            <p:cNvSpPr>
              <a:spLocks noChangeArrowheads="1"/>
            </p:cNvSpPr>
            <p:nvPr/>
          </p:nvSpPr>
          <p:spPr bwMode="hidden">
            <a:xfrm>
              <a:off x="3020" y="1170"/>
              <a:ext cx="112" cy="50"/>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51" name="Oval 1139"/>
            <p:cNvSpPr>
              <a:spLocks noChangeArrowheads="1"/>
            </p:cNvSpPr>
            <p:nvPr/>
          </p:nvSpPr>
          <p:spPr bwMode="hidden">
            <a:xfrm>
              <a:off x="2443" y="1368"/>
              <a:ext cx="112" cy="51"/>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52" name="Oval 1140"/>
            <p:cNvSpPr>
              <a:spLocks noChangeArrowheads="1"/>
            </p:cNvSpPr>
            <p:nvPr/>
          </p:nvSpPr>
          <p:spPr bwMode="hidden">
            <a:xfrm>
              <a:off x="2301" y="1220"/>
              <a:ext cx="112" cy="51"/>
            </a:xfrm>
            <a:prstGeom prst="ellipse">
              <a:avLst/>
            </a:prstGeom>
            <a:gradFill rotWithShape="0">
              <a:gsLst>
                <a:gs pos="0">
                  <a:schemeClr val="bg1"/>
                </a:gs>
                <a:gs pos="100000">
                  <a:schemeClr val="bg1">
                    <a:gamma/>
                    <a:shade val="84706"/>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53" name="Oval 1141"/>
            <p:cNvSpPr>
              <a:spLocks noChangeArrowheads="1"/>
            </p:cNvSpPr>
            <p:nvPr/>
          </p:nvSpPr>
          <p:spPr bwMode="hidden">
            <a:xfrm>
              <a:off x="2095" y="1284"/>
              <a:ext cx="112" cy="51"/>
            </a:xfrm>
            <a:prstGeom prst="ellipse">
              <a:avLst/>
            </a:prstGeom>
            <a:gradFill rotWithShape="0">
              <a:gsLst>
                <a:gs pos="0">
                  <a:schemeClr val="bg1"/>
                </a:gs>
                <a:gs pos="100000">
                  <a:schemeClr val="bg1">
                    <a:gamma/>
                    <a:shade val="84706"/>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54" name="Oval 1142"/>
            <p:cNvSpPr>
              <a:spLocks noChangeArrowheads="1"/>
            </p:cNvSpPr>
            <p:nvPr/>
          </p:nvSpPr>
          <p:spPr bwMode="hidden">
            <a:xfrm>
              <a:off x="2228" y="1442"/>
              <a:ext cx="111" cy="50"/>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55" name="Oval 1143"/>
            <p:cNvSpPr>
              <a:spLocks noChangeArrowheads="1"/>
            </p:cNvSpPr>
            <p:nvPr/>
          </p:nvSpPr>
          <p:spPr bwMode="hidden">
            <a:xfrm>
              <a:off x="1109" y="1424"/>
              <a:ext cx="112" cy="50"/>
            </a:xfrm>
            <a:prstGeom prst="ellipse">
              <a:avLst/>
            </a:prstGeom>
            <a:gradFill rotWithShape="0">
              <a:gsLst>
                <a:gs pos="0">
                  <a:schemeClr val="bg1"/>
                </a:gs>
                <a:gs pos="100000">
                  <a:schemeClr val="bg1">
                    <a:gamma/>
                    <a:shade val="87843"/>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56" name="Oval 1144"/>
            <p:cNvSpPr>
              <a:spLocks noChangeArrowheads="1"/>
            </p:cNvSpPr>
            <p:nvPr/>
          </p:nvSpPr>
          <p:spPr bwMode="hidden">
            <a:xfrm>
              <a:off x="611" y="1284"/>
              <a:ext cx="111" cy="51"/>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57" name="Oval 1145"/>
            <p:cNvSpPr>
              <a:spLocks noChangeArrowheads="1"/>
            </p:cNvSpPr>
            <p:nvPr/>
          </p:nvSpPr>
          <p:spPr bwMode="hidden">
            <a:xfrm>
              <a:off x="305" y="1358"/>
              <a:ext cx="111" cy="51"/>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58" name="Oval 1146"/>
            <p:cNvSpPr>
              <a:spLocks noChangeArrowheads="1"/>
            </p:cNvSpPr>
            <p:nvPr/>
          </p:nvSpPr>
          <p:spPr bwMode="hidden">
            <a:xfrm>
              <a:off x="156" y="1154"/>
              <a:ext cx="112" cy="50"/>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59" name="Oval 1147"/>
            <p:cNvSpPr>
              <a:spLocks noChangeArrowheads="1"/>
            </p:cNvSpPr>
            <p:nvPr/>
          </p:nvSpPr>
          <p:spPr bwMode="hidden">
            <a:xfrm>
              <a:off x="4538" y="1365"/>
              <a:ext cx="106" cy="45"/>
            </a:xfrm>
            <a:prstGeom prst="ellipse">
              <a:avLst/>
            </a:prstGeom>
            <a:gradFill rotWithShape="0">
              <a:gsLst>
                <a:gs pos="0">
                  <a:schemeClr val="bg1"/>
                </a:gs>
                <a:gs pos="100000">
                  <a:schemeClr val="bg1">
                    <a:gamma/>
                    <a:shade val="66667"/>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60" name="Oval 1148"/>
            <p:cNvSpPr>
              <a:spLocks noChangeArrowheads="1"/>
            </p:cNvSpPr>
            <p:nvPr/>
          </p:nvSpPr>
          <p:spPr bwMode="hidden">
            <a:xfrm>
              <a:off x="4407" y="1440"/>
              <a:ext cx="105" cy="44"/>
            </a:xfrm>
            <a:prstGeom prst="ellipse">
              <a:avLst/>
            </a:prstGeom>
            <a:gradFill rotWithShape="0">
              <a:gsLst>
                <a:gs pos="0">
                  <a:schemeClr val="bg1"/>
                </a:gs>
                <a:gs pos="100000">
                  <a:schemeClr val="bg1">
                    <a:gamma/>
                    <a:shade val="66667"/>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61" name="Oval 1149"/>
            <p:cNvSpPr>
              <a:spLocks noChangeArrowheads="1"/>
            </p:cNvSpPr>
            <p:nvPr/>
          </p:nvSpPr>
          <p:spPr bwMode="hidden">
            <a:xfrm>
              <a:off x="3992" y="1356"/>
              <a:ext cx="106" cy="45"/>
            </a:xfrm>
            <a:prstGeom prst="ellipse">
              <a:avLst/>
            </a:prstGeom>
            <a:gradFill rotWithShape="0">
              <a:gsLst>
                <a:gs pos="0">
                  <a:schemeClr val="bg1"/>
                </a:gs>
                <a:gs pos="100000">
                  <a:schemeClr val="bg1">
                    <a:gamma/>
                    <a:shade val="66667"/>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62" name="Oval 1150"/>
            <p:cNvSpPr>
              <a:spLocks noChangeArrowheads="1"/>
            </p:cNvSpPr>
            <p:nvPr/>
          </p:nvSpPr>
          <p:spPr bwMode="hidden">
            <a:xfrm>
              <a:off x="3466" y="1356"/>
              <a:ext cx="106" cy="45"/>
            </a:xfrm>
            <a:prstGeom prst="ellipse">
              <a:avLst/>
            </a:prstGeom>
            <a:gradFill rotWithShape="0">
              <a:gsLst>
                <a:gs pos="0">
                  <a:schemeClr val="bg1"/>
                </a:gs>
                <a:gs pos="100000">
                  <a:schemeClr val="bg1">
                    <a:gamma/>
                    <a:shade val="75686"/>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63" name="Oval 1151"/>
            <p:cNvSpPr>
              <a:spLocks noChangeArrowheads="1"/>
            </p:cNvSpPr>
            <p:nvPr/>
          </p:nvSpPr>
          <p:spPr bwMode="hidden">
            <a:xfrm>
              <a:off x="2852" y="1228"/>
              <a:ext cx="106" cy="44"/>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64" name="Oval 1152"/>
            <p:cNvSpPr>
              <a:spLocks noChangeArrowheads="1"/>
            </p:cNvSpPr>
            <p:nvPr/>
          </p:nvSpPr>
          <p:spPr bwMode="hidden">
            <a:xfrm>
              <a:off x="2678" y="1109"/>
              <a:ext cx="106" cy="44"/>
            </a:xfrm>
            <a:prstGeom prst="ellipse">
              <a:avLst/>
            </a:prstGeom>
            <a:gradFill rotWithShape="0">
              <a:gsLst>
                <a:gs pos="0">
                  <a:schemeClr val="bg1"/>
                </a:gs>
                <a:gs pos="100000">
                  <a:schemeClr val="bg1">
                    <a:gamma/>
                    <a:shade val="84706"/>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65" name="Oval 1153"/>
            <p:cNvSpPr>
              <a:spLocks noChangeArrowheads="1"/>
            </p:cNvSpPr>
            <p:nvPr/>
          </p:nvSpPr>
          <p:spPr bwMode="hidden">
            <a:xfrm>
              <a:off x="2859" y="1045"/>
              <a:ext cx="106" cy="45"/>
            </a:xfrm>
            <a:prstGeom prst="ellipse">
              <a:avLst/>
            </a:prstGeom>
            <a:gradFill rotWithShape="0">
              <a:gsLst>
                <a:gs pos="0">
                  <a:schemeClr val="bg1"/>
                </a:gs>
                <a:gs pos="100000">
                  <a:schemeClr val="bg1">
                    <a:gamma/>
                    <a:shade val="84706"/>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66" name="Oval 1154"/>
            <p:cNvSpPr>
              <a:spLocks noChangeArrowheads="1"/>
            </p:cNvSpPr>
            <p:nvPr/>
          </p:nvSpPr>
          <p:spPr bwMode="hidden">
            <a:xfrm>
              <a:off x="1942" y="1040"/>
              <a:ext cx="106" cy="45"/>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67" name="Oval 1155"/>
            <p:cNvSpPr>
              <a:spLocks noChangeArrowheads="1"/>
            </p:cNvSpPr>
            <p:nvPr/>
          </p:nvSpPr>
          <p:spPr bwMode="hidden">
            <a:xfrm>
              <a:off x="1088" y="1277"/>
              <a:ext cx="106" cy="44"/>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68" name="Oval 1156"/>
            <p:cNvSpPr>
              <a:spLocks noChangeArrowheads="1"/>
            </p:cNvSpPr>
            <p:nvPr/>
          </p:nvSpPr>
          <p:spPr bwMode="hidden">
            <a:xfrm>
              <a:off x="827" y="1350"/>
              <a:ext cx="106" cy="45"/>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69" name="Oval 1157"/>
            <p:cNvSpPr>
              <a:spLocks noChangeArrowheads="1"/>
            </p:cNvSpPr>
            <p:nvPr/>
          </p:nvSpPr>
          <p:spPr bwMode="hidden">
            <a:xfrm>
              <a:off x="537" y="1428"/>
              <a:ext cx="106" cy="45"/>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70" name="Oval 1158"/>
            <p:cNvSpPr>
              <a:spLocks noChangeArrowheads="1"/>
            </p:cNvSpPr>
            <p:nvPr/>
          </p:nvSpPr>
          <p:spPr bwMode="hidden">
            <a:xfrm>
              <a:off x="635" y="1060"/>
              <a:ext cx="106" cy="45"/>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71" name="Oval 1159"/>
            <p:cNvSpPr>
              <a:spLocks noChangeArrowheads="1"/>
            </p:cNvSpPr>
            <p:nvPr/>
          </p:nvSpPr>
          <p:spPr bwMode="hidden">
            <a:xfrm>
              <a:off x="1540" y="1050"/>
              <a:ext cx="106" cy="45"/>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72" name="Oval 1160"/>
            <p:cNvSpPr>
              <a:spLocks noChangeArrowheads="1"/>
            </p:cNvSpPr>
            <p:nvPr/>
          </p:nvSpPr>
          <p:spPr bwMode="hidden">
            <a:xfrm>
              <a:off x="1120" y="1063"/>
              <a:ext cx="105" cy="45"/>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73" name="Oval 1161"/>
            <p:cNvSpPr>
              <a:spLocks noChangeArrowheads="1"/>
            </p:cNvSpPr>
            <p:nvPr/>
          </p:nvSpPr>
          <p:spPr bwMode="hidden">
            <a:xfrm>
              <a:off x="4131" y="1284"/>
              <a:ext cx="111" cy="45"/>
            </a:xfrm>
            <a:prstGeom prst="ellipse">
              <a:avLst/>
            </a:prstGeom>
            <a:gradFill rotWithShape="0">
              <a:gsLst>
                <a:gs pos="0">
                  <a:schemeClr val="bg1"/>
                </a:gs>
                <a:gs pos="100000">
                  <a:schemeClr val="bg1">
                    <a:gamma/>
                    <a:shade val="69804"/>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74" name="Oval 1162"/>
            <p:cNvSpPr>
              <a:spLocks noChangeArrowheads="1"/>
            </p:cNvSpPr>
            <p:nvPr/>
          </p:nvSpPr>
          <p:spPr bwMode="hidden">
            <a:xfrm>
              <a:off x="3477" y="1163"/>
              <a:ext cx="112" cy="45"/>
            </a:xfrm>
            <a:prstGeom prst="ellipse">
              <a:avLst/>
            </a:prstGeom>
            <a:gradFill rotWithShape="0">
              <a:gsLst>
                <a:gs pos="0">
                  <a:schemeClr val="bg1"/>
                </a:gs>
                <a:gs pos="100000">
                  <a:schemeClr val="bg1">
                    <a:gamma/>
                    <a:shade val="78824"/>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75" name="Oval 1163"/>
            <p:cNvSpPr>
              <a:spLocks noChangeArrowheads="1"/>
            </p:cNvSpPr>
            <p:nvPr/>
          </p:nvSpPr>
          <p:spPr bwMode="hidden">
            <a:xfrm>
              <a:off x="3315" y="1229"/>
              <a:ext cx="112" cy="45"/>
            </a:xfrm>
            <a:prstGeom prst="ellipse">
              <a:avLst/>
            </a:prstGeom>
            <a:gradFill rotWithShape="0">
              <a:gsLst>
                <a:gs pos="0">
                  <a:schemeClr val="bg1"/>
                </a:gs>
                <a:gs pos="100000">
                  <a:schemeClr val="bg1">
                    <a:gamma/>
                    <a:shade val="78824"/>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76" name="Oval 1164"/>
            <p:cNvSpPr>
              <a:spLocks noChangeArrowheads="1"/>
            </p:cNvSpPr>
            <p:nvPr/>
          </p:nvSpPr>
          <p:spPr bwMode="hidden">
            <a:xfrm>
              <a:off x="3174" y="1112"/>
              <a:ext cx="112" cy="44"/>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77" name="Oval 1165"/>
            <p:cNvSpPr>
              <a:spLocks noChangeArrowheads="1"/>
            </p:cNvSpPr>
            <p:nvPr/>
          </p:nvSpPr>
          <p:spPr bwMode="hidden">
            <a:xfrm>
              <a:off x="2396" y="1051"/>
              <a:ext cx="112" cy="45"/>
            </a:xfrm>
            <a:prstGeom prst="ellipse">
              <a:avLst/>
            </a:prstGeom>
            <a:gradFill rotWithShape="0">
              <a:gsLst>
                <a:gs pos="0">
                  <a:schemeClr val="bg1"/>
                </a:gs>
                <a:gs pos="100000">
                  <a:schemeClr val="bg1">
                    <a:gamma/>
                    <a:shade val="87843"/>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78" name="Oval 1166"/>
            <p:cNvSpPr>
              <a:spLocks noChangeArrowheads="1"/>
            </p:cNvSpPr>
            <p:nvPr/>
          </p:nvSpPr>
          <p:spPr bwMode="hidden">
            <a:xfrm>
              <a:off x="2769" y="1446"/>
              <a:ext cx="111" cy="44"/>
            </a:xfrm>
            <a:prstGeom prst="ellipse">
              <a:avLst/>
            </a:prstGeom>
            <a:gradFill rotWithShape="0">
              <a:gsLst>
                <a:gs pos="0">
                  <a:schemeClr val="bg1"/>
                </a:gs>
                <a:gs pos="100000">
                  <a:schemeClr val="bg1">
                    <a:gamma/>
                    <a:shade val="78824"/>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79" name="Oval 1167"/>
            <p:cNvSpPr>
              <a:spLocks noChangeArrowheads="1"/>
            </p:cNvSpPr>
            <p:nvPr/>
          </p:nvSpPr>
          <p:spPr bwMode="hidden">
            <a:xfrm>
              <a:off x="2656" y="1294"/>
              <a:ext cx="112" cy="45"/>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80" name="Oval 1168"/>
            <p:cNvSpPr>
              <a:spLocks noChangeArrowheads="1"/>
            </p:cNvSpPr>
            <p:nvPr/>
          </p:nvSpPr>
          <p:spPr bwMode="hidden">
            <a:xfrm>
              <a:off x="2501" y="1159"/>
              <a:ext cx="111" cy="45"/>
            </a:xfrm>
            <a:prstGeom prst="ellipse">
              <a:avLst/>
            </a:prstGeom>
            <a:gradFill rotWithShape="0">
              <a:gsLst>
                <a:gs pos="0">
                  <a:schemeClr val="bg1"/>
                </a:gs>
                <a:gs pos="100000">
                  <a:schemeClr val="bg1">
                    <a:gamma/>
                    <a:shade val="84706"/>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81" name="Oval 1169"/>
            <p:cNvSpPr>
              <a:spLocks noChangeArrowheads="1"/>
            </p:cNvSpPr>
            <p:nvPr/>
          </p:nvSpPr>
          <p:spPr bwMode="hidden">
            <a:xfrm>
              <a:off x="2222" y="1101"/>
              <a:ext cx="112" cy="44"/>
            </a:xfrm>
            <a:prstGeom prst="ellipse">
              <a:avLst/>
            </a:prstGeom>
            <a:gradFill rotWithShape="0">
              <a:gsLst>
                <a:gs pos="0">
                  <a:schemeClr val="bg1"/>
                </a:gs>
                <a:gs pos="100000">
                  <a:schemeClr val="bg1">
                    <a:gamma/>
                    <a:shade val="87843"/>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82" name="Oval 1170"/>
            <p:cNvSpPr>
              <a:spLocks noChangeArrowheads="1"/>
            </p:cNvSpPr>
            <p:nvPr/>
          </p:nvSpPr>
          <p:spPr bwMode="hidden">
            <a:xfrm>
              <a:off x="2029" y="1162"/>
              <a:ext cx="111" cy="45"/>
            </a:xfrm>
            <a:prstGeom prst="ellipse">
              <a:avLst/>
            </a:prstGeom>
            <a:gradFill rotWithShape="0">
              <a:gsLst>
                <a:gs pos="0">
                  <a:schemeClr val="bg1"/>
                </a:gs>
                <a:gs pos="100000">
                  <a:schemeClr val="bg1">
                    <a:gamma/>
                    <a:shade val="87843"/>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83" name="Oval 1171"/>
            <p:cNvSpPr>
              <a:spLocks noChangeArrowheads="1"/>
            </p:cNvSpPr>
            <p:nvPr/>
          </p:nvSpPr>
          <p:spPr bwMode="hidden">
            <a:xfrm>
              <a:off x="1875" y="1356"/>
              <a:ext cx="112" cy="45"/>
            </a:xfrm>
            <a:prstGeom prst="ellipse">
              <a:avLst/>
            </a:prstGeom>
            <a:gradFill rotWithShape="0">
              <a:gsLst>
                <a:gs pos="0">
                  <a:schemeClr val="bg1"/>
                </a:gs>
                <a:gs pos="100000">
                  <a:schemeClr val="bg1">
                    <a:gamma/>
                    <a:shade val="84706"/>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84" name="Oval 1172"/>
            <p:cNvSpPr>
              <a:spLocks noChangeArrowheads="1"/>
            </p:cNvSpPr>
            <p:nvPr/>
          </p:nvSpPr>
          <p:spPr bwMode="hidden">
            <a:xfrm>
              <a:off x="1809" y="1223"/>
              <a:ext cx="111" cy="45"/>
            </a:xfrm>
            <a:prstGeom prst="ellipse">
              <a:avLst/>
            </a:prstGeom>
            <a:gradFill rotWithShape="0">
              <a:gsLst>
                <a:gs pos="0">
                  <a:schemeClr val="bg1"/>
                </a:gs>
                <a:gs pos="100000">
                  <a:schemeClr val="bg1">
                    <a:gamma/>
                    <a:shade val="87843"/>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85" name="Oval 1173"/>
            <p:cNvSpPr>
              <a:spLocks noChangeArrowheads="1"/>
            </p:cNvSpPr>
            <p:nvPr/>
          </p:nvSpPr>
          <p:spPr bwMode="hidden">
            <a:xfrm>
              <a:off x="1738" y="1098"/>
              <a:ext cx="112" cy="45"/>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86" name="Oval 1174"/>
            <p:cNvSpPr>
              <a:spLocks noChangeArrowheads="1"/>
            </p:cNvSpPr>
            <p:nvPr/>
          </p:nvSpPr>
          <p:spPr bwMode="hidden">
            <a:xfrm>
              <a:off x="1583" y="1289"/>
              <a:ext cx="112" cy="45"/>
            </a:xfrm>
            <a:prstGeom prst="ellipse">
              <a:avLst/>
            </a:prstGeom>
            <a:gradFill rotWithShape="0">
              <a:gsLst>
                <a:gs pos="0">
                  <a:schemeClr val="bg1"/>
                </a:gs>
                <a:gs pos="100000">
                  <a:schemeClr val="bg1">
                    <a:gamma/>
                    <a:shade val="87843"/>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87" name="Oval 1175"/>
            <p:cNvSpPr>
              <a:spLocks noChangeArrowheads="1"/>
            </p:cNvSpPr>
            <p:nvPr/>
          </p:nvSpPr>
          <p:spPr bwMode="hidden">
            <a:xfrm>
              <a:off x="1379" y="1343"/>
              <a:ext cx="112" cy="45"/>
            </a:xfrm>
            <a:prstGeom prst="ellipse">
              <a:avLst/>
            </a:prstGeom>
            <a:gradFill rotWithShape="0">
              <a:gsLst>
                <a:gs pos="0">
                  <a:schemeClr val="bg1"/>
                </a:gs>
                <a:gs pos="100000">
                  <a:schemeClr val="bg1">
                    <a:gamma/>
                    <a:shade val="87843"/>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88" name="Oval 1176"/>
            <p:cNvSpPr>
              <a:spLocks noChangeArrowheads="1"/>
            </p:cNvSpPr>
            <p:nvPr/>
          </p:nvSpPr>
          <p:spPr bwMode="hidden">
            <a:xfrm>
              <a:off x="1529" y="1156"/>
              <a:ext cx="112" cy="45"/>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89" name="Oval 1177"/>
            <p:cNvSpPr>
              <a:spLocks noChangeArrowheads="1"/>
            </p:cNvSpPr>
            <p:nvPr/>
          </p:nvSpPr>
          <p:spPr bwMode="hidden">
            <a:xfrm>
              <a:off x="1294" y="1222"/>
              <a:ext cx="112" cy="45"/>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90" name="Oval 1178"/>
            <p:cNvSpPr>
              <a:spLocks noChangeArrowheads="1"/>
            </p:cNvSpPr>
            <p:nvPr/>
          </p:nvSpPr>
          <p:spPr bwMode="hidden">
            <a:xfrm>
              <a:off x="1314" y="1112"/>
              <a:ext cx="112" cy="44"/>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91" name="Oval 1179"/>
            <p:cNvSpPr>
              <a:spLocks noChangeArrowheads="1"/>
            </p:cNvSpPr>
            <p:nvPr/>
          </p:nvSpPr>
          <p:spPr bwMode="hidden">
            <a:xfrm>
              <a:off x="1082" y="1166"/>
              <a:ext cx="111" cy="45"/>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92" name="Oval 1180"/>
            <p:cNvSpPr>
              <a:spLocks noChangeArrowheads="1"/>
            </p:cNvSpPr>
            <p:nvPr/>
          </p:nvSpPr>
          <p:spPr bwMode="hidden">
            <a:xfrm>
              <a:off x="877" y="1121"/>
              <a:ext cx="112" cy="45"/>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93" name="Oval 1181"/>
            <p:cNvSpPr>
              <a:spLocks noChangeArrowheads="1"/>
            </p:cNvSpPr>
            <p:nvPr/>
          </p:nvSpPr>
          <p:spPr bwMode="hidden">
            <a:xfrm>
              <a:off x="875" y="1216"/>
              <a:ext cx="111" cy="45"/>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94" name="Oval 1182"/>
            <p:cNvSpPr>
              <a:spLocks noChangeArrowheads="1"/>
            </p:cNvSpPr>
            <p:nvPr/>
          </p:nvSpPr>
          <p:spPr bwMode="hidden">
            <a:xfrm>
              <a:off x="680" y="1170"/>
              <a:ext cx="112" cy="44"/>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95" name="Oval 1183"/>
            <p:cNvSpPr>
              <a:spLocks noChangeArrowheads="1"/>
            </p:cNvSpPr>
            <p:nvPr/>
          </p:nvSpPr>
          <p:spPr bwMode="hidden">
            <a:xfrm>
              <a:off x="411" y="1232"/>
              <a:ext cx="111" cy="44"/>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96" name="Oval 1184"/>
            <p:cNvSpPr>
              <a:spLocks noChangeArrowheads="1"/>
            </p:cNvSpPr>
            <p:nvPr/>
          </p:nvSpPr>
          <p:spPr bwMode="hidden">
            <a:xfrm>
              <a:off x="434" y="1100"/>
              <a:ext cx="112" cy="44"/>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97" name="Oval 1185"/>
            <p:cNvSpPr>
              <a:spLocks noChangeArrowheads="1"/>
            </p:cNvSpPr>
            <p:nvPr/>
          </p:nvSpPr>
          <p:spPr bwMode="hidden">
            <a:xfrm>
              <a:off x="119" y="1312"/>
              <a:ext cx="111" cy="44"/>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98" name="Oval 1186"/>
            <p:cNvSpPr>
              <a:spLocks noChangeArrowheads="1"/>
            </p:cNvSpPr>
            <p:nvPr/>
          </p:nvSpPr>
          <p:spPr bwMode="hidden">
            <a:xfrm>
              <a:off x="858" y="1001"/>
              <a:ext cx="101" cy="38"/>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99" name="Oval 1187"/>
            <p:cNvSpPr>
              <a:spLocks noChangeArrowheads="1"/>
            </p:cNvSpPr>
            <p:nvPr/>
          </p:nvSpPr>
          <p:spPr bwMode="hidden">
            <a:xfrm>
              <a:off x="1341" y="1013"/>
              <a:ext cx="101" cy="39"/>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700" name="Oval 1188"/>
            <p:cNvSpPr>
              <a:spLocks noChangeArrowheads="1"/>
            </p:cNvSpPr>
            <p:nvPr/>
          </p:nvSpPr>
          <p:spPr bwMode="hidden">
            <a:xfrm>
              <a:off x="1739" y="1008"/>
              <a:ext cx="101" cy="38"/>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701" name="Oval 1189"/>
            <p:cNvSpPr>
              <a:spLocks noChangeArrowheads="1"/>
            </p:cNvSpPr>
            <p:nvPr/>
          </p:nvSpPr>
          <p:spPr bwMode="hidden">
            <a:xfrm>
              <a:off x="2116" y="1001"/>
              <a:ext cx="100" cy="39"/>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702" name="Oval 1190"/>
            <p:cNvSpPr>
              <a:spLocks noChangeArrowheads="1"/>
            </p:cNvSpPr>
            <p:nvPr/>
          </p:nvSpPr>
          <p:spPr bwMode="hidden">
            <a:xfrm>
              <a:off x="2320" y="941"/>
              <a:ext cx="101" cy="39"/>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703" name="Oval 1191"/>
            <p:cNvSpPr>
              <a:spLocks noChangeArrowheads="1"/>
            </p:cNvSpPr>
            <p:nvPr/>
          </p:nvSpPr>
          <p:spPr bwMode="hidden">
            <a:xfrm>
              <a:off x="2601" y="995"/>
              <a:ext cx="101" cy="39"/>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704" name="Oval 1192"/>
            <p:cNvSpPr>
              <a:spLocks noChangeArrowheads="1"/>
            </p:cNvSpPr>
            <p:nvPr/>
          </p:nvSpPr>
          <p:spPr bwMode="hidden">
            <a:xfrm>
              <a:off x="1667" y="1420"/>
              <a:ext cx="106" cy="51"/>
            </a:xfrm>
            <a:prstGeom prst="ellipse">
              <a:avLst/>
            </a:prstGeom>
            <a:gradFill rotWithShape="0">
              <a:gsLst>
                <a:gs pos="0">
                  <a:schemeClr val="bg1"/>
                </a:gs>
                <a:gs pos="100000">
                  <a:schemeClr val="bg1">
                    <a:gamma/>
                    <a:shade val="84706"/>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705" name="Oval 1193"/>
            <p:cNvSpPr>
              <a:spLocks noChangeArrowheads="1"/>
            </p:cNvSpPr>
            <p:nvPr/>
          </p:nvSpPr>
          <p:spPr bwMode="hidden">
            <a:xfrm>
              <a:off x="2557" y="1516"/>
              <a:ext cx="123" cy="51"/>
            </a:xfrm>
            <a:prstGeom prst="ellipse">
              <a:avLst/>
            </a:prstGeom>
            <a:gradFill rotWithShape="0">
              <a:gsLst>
                <a:gs pos="0">
                  <a:schemeClr val="bg1"/>
                </a:gs>
                <a:gs pos="100000">
                  <a:schemeClr val="bg1">
                    <a:gamma/>
                    <a:shade val="78824"/>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706" name="Oval 1194"/>
            <p:cNvSpPr>
              <a:spLocks noChangeArrowheads="1"/>
            </p:cNvSpPr>
            <p:nvPr/>
          </p:nvSpPr>
          <p:spPr bwMode="hidden">
            <a:xfrm>
              <a:off x="3619" y="1287"/>
              <a:ext cx="112" cy="51"/>
            </a:xfrm>
            <a:prstGeom prst="ellipse">
              <a:avLst/>
            </a:prstGeom>
            <a:gradFill rotWithShape="0">
              <a:gsLst>
                <a:gs pos="0">
                  <a:schemeClr val="bg1"/>
                </a:gs>
                <a:gs pos="100000">
                  <a:schemeClr val="bg1">
                    <a:gamma/>
                    <a:shade val="75686"/>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707" name="Oval 1195"/>
            <p:cNvSpPr>
              <a:spLocks noChangeArrowheads="1"/>
            </p:cNvSpPr>
            <p:nvPr/>
          </p:nvSpPr>
          <p:spPr bwMode="hidden">
            <a:xfrm>
              <a:off x="3791" y="1212"/>
              <a:ext cx="111" cy="51"/>
            </a:xfrm>
            <a:prstGeom prst="ellipse">
              <a:avLst/>
            </a:prstGeom>
            <a:gradFill rotWithShape="0">
              <a:gsLst>
                <a:gs pos="0">
                  <a:schemeClr val="bg1"/>
                </a:gs>
                <a:gs pos="100000">
                  <a:schemeClr val="bg1">
                    <a:gamma/>
                    <a:shade val="75686"/>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708" name="Oval 1196"/>
            <p:cNvSpPr>
              <a:spLocks noChangeArrowheads="1"/>
            </p:cNvSpPr>
            <p:nvPr/>
          </p:nvSpPr>
          <p:spPr bwMode="hidden">
            <a:xfrm>
              <a:off x="2134" y="908"/>
              <a:ext cx="79" cy="34"/>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709" name="Oval 1197"/>
            <p:cNvSpPr>
              <a:spLocks noChangeArrowheads="1"/>
            </p:cNvSpPr>
            <p:nvPr/>
          </p:nvSpPr>
          <p:spPr bwMode="hidden">
            <a:xfrm>
              <a:off x="1264" y="908"/>
              <a:ext cx="79" cy="34"/>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710" name="Oval 1198"/>
            <p:cNvSpPr>
              <a:spLocks noChangeArrowheads="1"/>
            </p:cNvSpPr>
            <p:nvPr/>
          </p:nvSpPr>
          <p:spPr bwMode="hidden">
            <a:xfrm>
              <a:off x="1471" y="869"/>
              <a:ext cx="79" cy="34"/>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711" name="Oval 1199"/>
            <p:cNvSpPr>
              <a:spLocks noChangeArrowheads="1"/>
            </p:cNvSpPr>
            <p:nvPr/>
          </p:nvSpPr>
          <p:spPr bwMode="hidden">
            <a:xfrm>
              <a:off x="1650" y="824"/>
              <a:ext cx="83" cy="34"/>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712" name="Oval 1200"/>
            <p:cNvSpPr>
              <a:spLocks noChangeArrowheads="1"/>
            </p:cNvSpPr>
            <p:nvPr/>
          </p:nvSpPr>
          <p:spPr bwMode="hidden">
            <a:xfrm>
              <a:off x="1918" y="869"/>
              <a:ext cx="84" cy="34"/>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713" name="Oval 1201"/>
            <p:cNvSpPr>
              <a:spLocks noChangeArrowheads="1"/>
            </p:cNvSpPr>
            <p:nvPr/>
          </p:nvSpPr>
          <p:spPr bwMode="hidden">
            <a:xfrm>
              <a:off x="1720" y="923"/>
              <a:ext cx="83" cy="34"/>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714" name="Oval 1202"/>
            <p:cNvSpPr>
              <a:spLocks noChangeArrowheads="1"/>
            </p:cNvSpPr>
            <p:nvPr/>
          </p:nvSpPr>
          <p:spPr bwMode="hidden">
            <a:xfrm>
              <a:off x="1913" y="957"/>
              <a:ext cx="95" cy="45"/>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715" name="Oval 1203"/>
            <p:cNvSpPr>
              <a:spLocks noChangeArrowheads="1"/>
            </p:cNvSpPr>
            <p:nvPr/>
          </p:nvSpPr>
          <p:spPr bwMode="hidden">
            <a:xfrm>
              <a:off x="1541" y="962"/>
              <a:ext cx="89" cy="45"/>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716" name="Oval 1204"/>
            <p:cNvSpPr>
              <a:spLocks noChangeArrowheads="1"/>
            </p:cNvSpPr>
            <p:nvPr/>
          </p:nvSpPr>
          <p:spPr bwMode="hidden">
            <a:xfrm>
              <a:off x="1076" y="953"/>
              <a:ext cx="101" cy="45"/>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717" name="Oval 1205"/>
            <p:cNvSpPr>
              <a:spLocks noChangeArrowheads="1"/>
            </p:cNvSpPr>
            <p:nvPr/>
          </p:nvSpPr>
          <p:spPr bwMode="hidden">
            <a:xfrm>
              <a:off x="1983" y="4027"/>
              <a:ext cx="195" cy="105"/>
            </a:xfrm>
            <a:prstGeom prst="ellipse">
              <a:avLst/>
            </a:prstGeom>
            <a:gradFill rotWithShape="0">
              <a:gsLst>
                <a:gs pos="0">
                  <a:schemeClr val="bg2"/>
                </a:gs>
                <a:gs pos="100000">
                  <a:schemeClr val="bg2">
                    <a:gamma/>
                    <a:shade val="57647"/>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718" name="Oval 1206"/>
            <p:cNvSpPr>
              <a:spLocks noChangeArrowheads="1"/>
            </p:cNvSpPr>
            <p:nvPr/>
          </p:nvSpPr>
          <p:spPr bwMode="hidden">
            <a:xfrm>
              <a:off x="2460" y="3671"/>
              <a:ext cx="196" cy="112"/>
            </a:xfrm>
            <a:prstGeom prst="ellipse">
              <a:avLst/>
            </a:prstGeom>
            <a:gradFill rotWithShape="0">
              <a:gsLst>
                <a:gs pos="0">
                  <a:schemeClr val="bg2"/>
                </a:gs>
                <a:gs pos="100000">
                  <a:schemeClr val="bg2">
                    <a:gamma/>
                    <a:shade val="57647"/>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719" name="Oval 1207"/>
            <p:cNvSpPr>
              <a:spLocks noChangeArrowheads="1"/>
            </p:cNvSpPr>
            <p:nvPr/>
          </p:nvSpPr>
          <p:spPr bwMode="hidden">
            <a:xfrm>
              <a:off x="3238" y="3121"/>
              <a:ext cx="168" cy="95"/>
            </a:xfrm>
            <a:prstGeom prst="ellipse">
              <a:avLst/>
            </a:prstGeom>
            <a:gradFill rotWithShape="0">
              <a:gsLst>
                <a:gs pos="0">
                  <a:schemeClr val="bg2"/>
                </a:gs>
                <a:gs pos="100000">
                  <a:schemeClr val="bg2">
                    <a:gamma/>
                    <a:shade val="57647"/>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720" name="Oval 1208"/>
            <p:cNvSpPr>
              <a:spLocks noChangeArrowheads="1"/>
            </p:cNvSpPr>
            <p:nvPr/>
          </p:nvSpPr>
          <p:spPr bwMode="hidden">
            <a:xfrm>
              <a:off x="3550" y="2880"/>
              <a:ext cx="157" cy="89"/>
            </a:xfrm>
            <a:prstGeom prst="ellipse">
              <a:avLst/>
            </a:prstGeom>
            <a:gradFill rotWithShape="0">
              <a:gsLst>
                <a:gs pos="0">
                  <a:schemeClr val="bg2"/>
                </a:gs>
                <a:gs pos="100000">
                  <a:schemeClr val="bg2">
                    <a:gamma/>
                    <a:shade val="57647"/>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721" name="Oval 1209"/>
            <p:cNvSpPr>
              <a:spLocks noChangeArrowheads="1"/>
            </p:cNvSpPr>
            <p:nvPr/>
          </p:nvSpPr>
          <p:spPr bwMode="hidden">
            <a:xfrm>
              <a:off x="2892" y="3377"/>
              <a:ext cx="168" cy="95"/>
            </a:xfrm>
            <a:prstGeom prst="ellipse">
              <a:avLst/>
            </a:prstGeom>
            <a:gradFill rotWithShape="0">
              <a:gsLst>
                <a:gs pos="0">
                  <a:schemeClr val="bg2"/>
                </a:gs>
                <a:gs pos="100000">
                  <a:schemeClr val="bg2">
                    <a:gamma/>
                    <a:shade val="57647"/>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722" name="Oval 1210"/>
            <p:cNvSpPr>
              <a:spLocks noChangeArrowheads="1"/>
            </p:cNvSpPr>
            <p:nvPr/>
          </p:nvSpPr>
          <p:spPr bwMode="hidden">
            <a:xfrm>
              <a:off x="3869" y="2657"/>
              <a:ext cx="151" cy="84"/>
            </a:xfrm>
            <a:prstGeom prst="ellipse">
              <a:avLst/>
            </a:prstGeom>
            <a:gradFill rotWithShape="0">
              <a:gsLst>
                <a:gs pos="0">
                  <a:schemeClr val="bg2"/>
                </a:gs>
                <a:gs pos="100000">
                  <a:schemeClr val="bg2">
                    <a:gamma/>
                    <a:shade val="57647"/>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723" name="Oval 1211"/>
            <p:cNvSpPr>
              <a:spLocks noChangeArrowheads="1"/>
            </p:cNvSpPr>
            <p:nvPr/>
          </p:nvSpPr>
          <p:spPr bwMode="hidden">
            <a:xfrm>
              <a:off x="4090" y="2475"/>
              <a:ext cx="156" cy="89"/>
            </a:xfrm>
            <a:prstGeom prst="ellipse">
              <a:avLst/>
            </a:prstGeom>
            <a:gradFill rotWithShape="0">
              <a:gsLst>
                <a:gs pos="0">
                  <a:schemeClr val="bg2"/>
                </a:gs>
                <a:gs pos="100000">
                  <a:schemeClr val="bg2">
                    <a:gamma/>
                    <a:shade val="57647"/>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724" name="Oval 1212"/>
            <p:cNvSpPr>
              <a:spLocks noChangeArrowheads="1"/>
            </p:cNvSpPr>
            <p:nvPr/>
          </p:nvSpPr>
          <p:spPr bwMode="hidden">
            <a:xfrm>
              <a:off x="4327" y="2314"/>
              <a:ext cx="134" cy="72"/>
            </a:xfrm>
            <a:prstGeom prst="ellipse">
              <a:avLst/>
            </a:prstGeom>
            <a:gradFill rotWithShape="0">
              <a:gsLst>
                <a:gs pos="0">
                  <a:schemeClr val="bg2"/>
                </a:gs>
                <a:gs pos="100000">
                  <a:schemeClr val="bg2">
                    <a:gamma/>
                    <a:shade val="57647"/>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725" name="Oval 1213"/>
            <p:cNvSpPr>
              <a:spLocks noChangeArrowheads="1"/>
            </p:cNvSpPr>
            <p:nvPr/>
          </p:nvSpPr>
          <p:spPr bwMode="hidden">
            <a:xfrm>
              <a:off x="4712" y="2022"/>
              <a:ext cx="134" cy="73"/>
            </a:xfrm>
            <a:prstGeom prst="ellipse">
              <a:avLst/>
            </a:prstGeom>
            <a:gradFill rotWithShape="0">
              <a:gsLst>
                <a:gs pos="0">
                  <a:schemeClr val="bg2"/>
                </a:gs>
                <a:gs pos="100000">
                  <a:schemeClr val="bg2">
                    <a:gamma/>
                    <a:shade val="5451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726" name="Oval 1214"/>
            <p:cNvSpPr>
              <a:spLocks noChangeArrowheads="1"/>
            </p:cNvSpPr>
            <p:nvPr/>
          </p:nvSpPr>
          <p:spPr bwMode="hidden">
            <a:xfrm>
              <a:off x="4533" y="2162"/>
              <a:ext cx="139" cy="61"/>
            </a:xfrm>
            <a:prstGeom prst="ellipse">
              <a:avLst/>
            </a:prstGeom>
            <a:gradFill rotWithShape="0">
              <a:gsLst>
                <a:gs pos="0">
                  <a:schemeClr val="bg2"/>
                </a:gs>
                <a:gs pos="100000">
                  <a:schemeClr val="bg2">
                    <a:gamma/>
                    <a:shade val="57647"/>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727" name="Oval 1215"/>
            <p:cNvSpPr>
              <a:spLocks noChangeArrowheads="1"/>
            </p:cNvSpPr>
            <p:nvPr/>
          </p:nvSpPr>
          <p:spPr bwMode="hidden">
            <a:xfrm>
              <a:off x="4863" y="1920"/>
              <a:ext cx="128" cy="61"/>
            </a:xfrm>
            <a:prstGeom prst="ellipse">
              <a:avLst/>
            </a:prstGeom>
            <a:gradFill rotWithShape="0">
              <a:gsLst>
                <a:gs pos="0">
                  <a:schemeClr val="bg2"/>
                </a:gs>
                <a:gs pos="100000">
                  <a:schemeClr val="bg2">
                    <a:gamma/>
                    <a:shade val="57647"/>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728" name="Oval 1216"/>
            <p:cNvSpPr>
              <a:spLocks noChangeArrowheads="1"/>
            </p:cNvSpPr>
            <p:nvPr/>
          </p:nvSpPr>
          <p:spPr bwMode="hidden">
            <a:xfrm>
              <a:off x="5009" y="1807"/>
              <a:ext cx="128" cy="61"/>
            </a:xfrm>
            <a:prstGeom prst="ellipse">
              <a:avLst/>
            </a:prstGeom>
            <a:gradFill rotWithShape="0">
              <a:gsLst>
                <a:gs pos="0">
                  <a:schemeClr val="bg2"/>
                </a:gs>
                <a:gs pos="100000">
                  <a:schemeClr val="bg2">
                    <a:gamma/>
                    <a:shade val="57647"/>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729" name="Oval 1217"/>
            <p:cNvSpPr>
              <a:spLocks noChangeArrowheads="1"/>
            </p:cNvSpPr>
            <p:nvPr/>
          </p:nvSpPr>
          <p:spPr bwMode="hidden">
            <a:xfrm>
              <a:off x="5161" y="1702"/>
              <a:ext cx="123" cy="50"/>
            </a:xfrm>
            <a:prstGeom prst="ellipse">
              <a:avLst/>
            </a:prstGeom>
            <a:gradFill rotWithShape="0">
              <a:gsLst>
                <a:gs pos="0">
                  <a:schemeClr val="bg2"/>
                </a:gs>
                <a:gs pos="100000">
                  <a:schemeClr val="bg2">
                    <a:gamma/>
                    <a:shade val="81961"/>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730" name="Oval 1218"/>
            <p:cNvSpPr>
              <a:spLocks noChangeArrowheads="1"/>
            </p:cNvSpPr>
            <p:nvPr/>
          </p:nvSpPr>
          <p:spPr bwMode="hidden">
            <a:xfrm>
              <a:off x="5277" y="1614"/>
              <a:ext cx="124" cy="51"/>
            </a:xfrm>
            <a:prstGeom prst="ellipse">
              <a:avLst/>
            </a:prstGeom>
            <a:gradFill rotWithShape="0">
              <a:gsLst>
                <a:gs pos="0">
                  <a:schemeClr val="bg2"/>
                </a:gs>
                <a:gs pos="100000">
                  <a:schemeClr val="bg2">
                    <a:gamma/>
                    <a:shade val="81961"/>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731" name="Oval 1219"/>
            <p:cNvSpPr>
              <a:spLocks noChangeArrowheads="1"/>
            </p:cNvSpPr>
            <p:nvPr/>
          </p:nvSpPr>
          <p:spPr bwMode="hidden">
            <a:xfrm>
              <a:off x="5398" y="1521"/>
              <a:ext cx="123" cy="51"/>
            </a:xfrm>
            <a:prstGeom prst="ellipse">
              <a:avLst/>
            </a:prstGeom>
            <a:gradFill rotWithShape="0">
              <a:gsLst>
                <a:gs pos="0">
                  <a:schemeClr val="bg2"/>
                </a:gs>
                <a:gs pos="100000">
                  <a:schemeClr val="bg2">
                    <a:gamma/>
                    <a:shade val="81961"/>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732" name="Oval 1220"/>
            <p:cNvSpPr>
              <a:spLocks noChangeArrowheads="1"/>
            </p:cNvSpPr>
            <p:nvPr/>
          </p:nvSpPr>
          <p:spPr bwMode="hidden">
            <a:xfrm>
              <a:off x="3255" y="4071"/>
              <a:ext cx="196" cy="106"/>
            </a:xfrm>
            <a:prstGeom prst="ellipse">
              <a:avLst/>
            </a:prstGeom>
            <a:gradFill rotWithShape="0">
              <a:gsLst>
                <a:gs pos="0">
                  <a:schemeClr val="accent2"/>
                </a:gs>
                <a:gs pos="100000">
                  <a:schemeClr val="accent2">
                    <a:gamma/>
                    <a:shade val="5451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733" name="Oval 1221"/>
            <p:cNvSpPr>
              <a:spLocks noChangeArrowheads="1"/>
            </p:cNvSpPr>
            <p:nvPr/>
          </p:nvSpPr>
          <p:spPr bwMode="hidden">
            <a:xfrm>
              <a:off x="3651" y="3693"/>
              <a:ext cx="196" cy="111"/>
            </a:xfrm>
            <a:prstGeom prst="ellipse">
              <a:avLst/>
            </a:prstGeom>
            <a:gradFill rotWithShape="0">
              <a:gsLst>
                <a:gs pos="0">
                  <a:schemeClr val="accent2"/>
                </a:gs>
                <a:gs pos="100000">
                  <a:schemeClr val="accent2">
                    <a:gamma/>
                    <a:shade val="5451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734" name="Oval 1222"/>
            <p:cNvSpPr>
              <a:spLocks noChangeArrowheads="1"/>
            </p:cNvSpPr>
            <p:nvPr/>
          </p:nvSpPr>
          <p:spPr bwMode="hidden">
            <a:xfrm>
              <a:off x="4773" y="3705"/>
              <a:ext cx="201" cy="106"/>
            </a:xfrm>
            <a:prstGeom prst="ellipse">
              <a:avLst/>
            </a:prstGeom>
            <a:gradFill rotWithShape="0">
              <a:gsLst>
                <a:gs pos="0">
                  <a:schemeClr val="accent2"/>
                </a:gs>
                <a:gs pos="100000">
                  <a:schemeClr val="accent2">
                    <a:gamma/>
                    <a:shade val="39216"/>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735" name="Oval 1223"/>
            <p:cNvSpPr>
              <a:spLocks noChangeArrowheads="1"/>
            </p:cNvSpPr>
            <p:nvPr/>
          </p:nvSpPr>
          <p:spPr bwMode="hidden">
            <a:xfrm>
              <a:off x="4491" y="4049"/>
              <a:ext cx="196" cy="105"/>
            </a:xfrm>
            <a:prstGeom prst="ellipse">
              <a:avLst/>
            </a:prstGeom>
            <a:gradFill rotWithShape="0">
              <a:gsLst>
                <a:gs pos="0">
                  <a:schemeClr val="accent2"/>
                </a:gs>
                <a:gs pos="100000">
                  <a:schemeClr val="accent2">
                    <a:gamma/>
                    <a:shade val="39216"/>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736" name="Oval 1224"/>
            <p:cNvSpPr>
              <a:spLocks noChangeArrowheads="1"/>
            </p:cNvSpPr>
            <p:nvPr/>
          </p:nvSpPr>
          <p:spPr bwMode="hidden">
            <a:xfrm>
              <a:off x="3989" y="3396"/>
              <a:ext cx="168" cy="96"/>
            </a:xfrm>
            <a:prstGeom prst="ellipse">
              <a:avLst/>
            </a:prstGeom>
            <a:gradFill rotWithShape="0">
              <a:gsLst>
                <a:gs pos="0">
                  <a:schemeClr val="accent2"/>
                </a:gs>
                <a:gs pos="100000">
                  <a:schemeClr val="accent2">
                    <a:gamma/>
                    <a:shade val="5451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737" name="Oval 1225"/>
            <p:cNvSpPr>
              <a:spLocks noChangeArrowheads="1"/>
            </p:cNvSpPr>
            <p:nvPr/>
          </p:nvSpPr>
          <p:spPr bwMode="hidden">
            <a:xfrm>
              <a:off x="4263" y="3141"/>
              <a:ext cx="167" cy="95"/>
            </a:xfrm>
            <a:prstGeom prst="ellipse">
              <a:avLst/>
            </a:prstGeom>
            <a:gradFill rotWithShape="0">
              <a:gsLst>
                <a:gs pos="0">
                  <a:schemeClr val="accent2"/>
                </a:gs>
                <a:gs pos="100000">
                  <a:schemeClr val="accent2">
                    <a:gamma/>
                    <a:shade val="5451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738" name="Oval 1226"/>
            <p:cNvSpPr>
              <a:spLocks noChangeArrowheads="1"/>
            </p:cNvSpPr>
            <p:nvPr/>
          </p:nvSpPr>
          <p:spPr bwMode="hidden">
            <a:xfrm>
              <a:off x="5044" y="3418"/>
              <a:ext cx="167" cy="95"/>
            </a:xfrm>
            <a:prstGeom prst="ellipse">
              <a:avLst/>
            </a:prstGeom>
            <a:gradFill rotWithShape="0">
              <a:gsLst>
                <a:gs pos="0">
                  <a:schemeClr val="accent2"/>
                </a:gs>
                <a:gs pos="100000">
                  <a:schemeClr val="accent2">
                    <a:gamma/>
                    <a:shade val="39216"/>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739" name="Oval 1227"/>
            <p:cNvSpPr>
              <a:spLocks noChangeArrowheads="1"/>
            </p:cNvSpPr>
            <p:nvPr/>
          </p:nvSpPr>
          <p:spPr bwMode="hidden">
            <a:xfrm>
              <a:off x="4553" y="2873"/>
              <a:ext cx="156" cy="83"/>
            </a:xfrm>
            <a:prstGeom prst="ellipse">
              <a:avLst/>
            </a:prstGeom>
            <a:gradFill rotWithShape="0">
              <a:gsLst>
                <a:gs pos="0">
                  <a:schemeClr val="accent2"/>
                </a:gs>
                <a:gs pos="100000">
                  <a:schemeClr val="accent2">
                    <a:gamma/>
                    <a:shade val="5451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740" name="Oval 1228"/>
            <p:cNvSpPr>
              <a:spLocks noChangeArrowheads="1"/>
            </p:cNvSpPr>
            <p:nvPr/>
          </p:nvSpPr>
          <p:spPr bwMode="hidden">
            <a:xfrm>
              <a:off x="5293" y="3116"/>
              <a:ext cx="168" cy="95"/>
            </a:xfrm>
            <a:prstGeom prst="ellipse">
              <a:avLst/>
            </a:prstGeom>
            <a:gradFill rotWithShape="0">
              <a:gsLst>
                <a:gs pos="0">
                  <a:schemeClr val="accent2"/>
                </a:gs>
                <a:gs pos="100000">
                  <a:schemeClr val="accent2">
                    <a:gamma/>
                    <a:shade val="5451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741" name="Oval 1229"/>
            <p:cNvSpPr>
              <a:spLocks noChangeArrowheads="1"/>
            </p:cNvSpPr>
            <p:nvPr/>
          </p:nvSpPr>
          <p:spPr bwMode="hidden">
            <a:xfrm>
              <a:off x="5497" y="2879"/>
              <a:ext cx="156" cy="89"/>
            </a:xfrm>
            <a:prstGeom prst="ellipse">
              <a:avLst/>
            </a:prstGeom>
            <a:gradFill rotWithShape="0">
              <a:gsLst>
                <a:gs pos="0">
                  <a:schemeClr val="accent2"/>
                </a:gs>
                <a:gs pos="100000">
                  <a:schemeClr val="accent2">
                    <a:gamma/>
                    <a:shade val="39216"/>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742" name="Oval 1230"/>
            <p:cNvSpPr>
              <a:spLocks noChangeArrowheads="1"/>
            </p:cNvSpPr>
            <p:nvPr/>
          </p:nvSpPr>
          <p:spPr bwMode="hidden">
            <a:xfrm>
              <a:off x="4772" y="2673"/>
              <a:ext cx="156" cy="83"/>
            </a:xfrm>
            <a:prstGeom prst="ellipse">
              <a:avLst/>
            </a:prstGeom>
            <a:gradFill rotWithShape="0">
              <a:gsLst>
                <a:gs pos="0">
                  <a:schemeClr val="accent2"/>
                </a:gs>
                <a:gs pos="100000">
                  <a:schemeClr val="accent2">
                    <a:gamma/>
                    <a:shade val="5451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743" name="Oval 1231"/>
            <p:cNvSpPr>
              <a:spLocks noChangeArrowheads="1"/>
            </p:cNvSpPr>
            <p:nvPr/>
          </p:nvSpPr>
          <p:spPr bwMode="hidden">
            <a:xfrm>
              <a:off x="4966" y="2488"/>
              <a:ext cx="156" cy="84"/>
            </a:xfrm>
            <a:prstGeom prst="ellipse">
              <a:avLst/>
            </a:prstGeom>
            <a:gradFill rotWithShape="0">
              <a:gsLst>
                <a:gs pos="0">
                  <a:schemeClr val="accent2"/>
                </a:gs>
                <a:gs pos="100000">
                  <a:schemeClr val="accent2">
                    <a:gamma/>
                    <a:shade val="5451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744" name="Oval 1232"/>
            <p:cNvSpPr>
              <a:spLocks noChangeArrowheads="1"/>
            </p:cNvSpPr>
            <p:nvPr/>
          </p:nvSpPr>
          <p:spPr bwMode="hidden">
            <a:xfrm>
              <a:off x="5444" y="2052"/>
              <a:ext cx="134" cy="73"/>
            </a:xfrm>
            <a:prstGeom prst="ellipse">
              <a:avLst/>
            </a:prstGeom>
            <a:gradFill rotWithShape="0">
              <a:gsLst>
                <a:gs pos="0">
                  <a:schemeClr val="accent2"/>
                </a:gs>
                <a:gs pos="100000">
                  <a:schemeClr val="accent2">
                    <a:gamma/>
                    <a:shade val="5451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745" name="Oval 1233"/>
            <p:cNvSpPr>
              <a:spLocks noChangeArrowheads="1"/>
            </p:cNvSpPr>
            <p:nvPr/>
          </p:nvSpPr>
          <p:spPr bwMode="hidden">
            <a:xfrm>
              <a:off x="5161" y="2314"/>
              <a:ext cx="140" cy="73"/>
            </a:xfrm>
            <a:prstGeom prst="ellipse">
              <a:avLst/>
            </a:prstGeom>
            <a:gradFill rotWithShape="0">
              <a:gsLst>
                <a:gs pos="0">
                  <a:schemeClr val="accent2"/>
                </a:gs>
                <a:gs pos="100000">
                  <a:schemeClr val="accent2">
                    <a:gamma/>
                    <a:shade val="5451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746" name="Oval 1234"/>
            <p:cNvSpPr>
              <a:spLocks noChangeArrowheads="1"/>
            </p:cNvSpPr>
            <p:nvPr/>
          </p:nvSpPr>
          <p:spPr bwMode="hidden">
            <a:xfrm>
              <a:off x="5318" y="2176"/>
              <a:ext cx="134" cy="61"/>
            </a:xfrm>
            <a:prstGeom prst="ellipse">
              <a:avLst/>
            </a:prstGeom>
            <a:gradFill rotWithShape="0">
              <a:gsLst>
                <a:gs pos="0">
                  <a:schemeClr val="accent2"/>
                </a:gs>
                <a:gs pos="100000">
                  <a:schemeClr val="accent2">
                    <a:gamma/>
                    <a:shade val="5451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747" name="Oval 1235"/>
            <p:cNvSpPr>
              <a:spLocks noChangeArrowheads="1"/>
            </p:cNvSpPr>
            <p:nvPr/>
          </p:nvSpPr>
          <p:spPr bwMode="hidden">
            <a:xfrm>
              <a:off x="5581" y="1933"/>
              <a:ext cx="128" cy="61"/>
            </a:xfrm>
            <a:prstGeom prst="ellipse">
              <a:avLst/>
            </a:prstGeom>
            <a:gradFill rotWithShape="0">
              <a:gsLst>
                <a:gs pos="0">
                  <a:schemeClr val="accent2"/>
                </a:gs>
                <a:gs pos="100000">
                  <a:schemeClr val="accent2">
                    <a:gamma/>
                    <a:shade val="57647"/>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748" name="Oval 1236"/>
            <p:cNvSpPr>
              <a:spLocks noChangeArrowheads="1"/>
            </p:cNvSpPr>
            <p:nvPr/>
          </p:nvSpPr>
          <p:spPr bwMode="hidden">
            <a:xfrm>
              <a:off x="5689" y="1811"/>
              <a:ext cx="128" cy="61"/>
            </a:xfrm>
            <a:prstGeom prst="ellipse">
              <a:avLst/>
            </a:prstGeom>
            <a:gradFill rotWithShape="0">
              <a:gsLst>
                <a:gs pos="0">
                  <a:schemeClr val="accent2"/>
                </a:gs>
                <a:gs pos="100000">
                  <a:schemeClr val="accent2">
                    <a:gamma/>
                    <a:shade val="57647"/>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749" name="Oval 1237"/>
            <p:cNvSpPr>
              <a:spLocks noChangeArrowheads="1"/>
            </p:cNvSpPr>
            <p:nvPr/>
          </p:nvSpPr>
          <p:spPr bwMode="hidden">
            <a:xfrm>
              <a:off x="5663" y="2680"/>
              <a:ext cx="156" cy="83"/>
            </a:xfrm>
            <a:prstGeom prst="ellipse">
              <a:avLst/>
            </a:prstGeom>
            <a:gradFill rotWithShape="0">
              <a:gsLst>
                <a:gs pos="0">
                  <a:schemeClr val="accent2"/>
                </a:gs>
                <a:gs pos="100000">
                  <a:schemeClr val="accent2">
                    <a:gamma/>
                    <a:shade val="5451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750" name="Oval 1238"/>
            <p:cNvSpPr>
              <a:spLocks noChangeArrowheads="1"/>
            </p:cNvSpPr>
            <p:nvPr/>
          </p:nvSpPr>
          <p:spPr bwMode="hidden">
            <a:xfrm>
              <a:off x="-65" y="2865"/>
              <a:ext cx="150" cy="89"/>
            </a:xfrm>
            <a:prstGeom prst="ellipse">
              <a:avLst/>
            </a:prstGeom>
            <a:gradFill rotWithShape="0">
              <a:gsLst>
                <a:gs pos="0">
                  <a:schemeClr val="bg1"/>
                </a:gs>
                <a:gs pos="100000">
                  <a:schemeClr val="bg1">
                    <a:gamma/>
                    <a:shade val="69804"/>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751" name="Oval 1239"/>
            <p:cNvSpPr>
              <a:spLocks noChangeArrowheads="1"/>
            </p:cNvSpPr>
            <p:nvPr/>
          </p:nvSpPr>
          <p:spPr bwMode="hidden">
            <a:xfrm>
              <a:off x="2" y="2477"/>
              <a:ext cx="156" cy="89"/>
            </a:xfrm>
            <a:prstGeom prst="ellipse">
              <a:avLst/>
            </a:prstGeom>
            <a:gradFill rotWithShape="0">
              <a:gsLst>
                <a:gs pos="0">
                  <a:schemeClr val="bg1"/>
                </a:gs>
                <a:gs pos="100000">
                  <a:schemeClr val="bg1">
                    <a:gamma/>
                    <a:shade val="75686"/>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752" name="Oval 1240"/>
            <p:cNvSpPr>
              <a:spLocks noChangeArrowheads="1"/>
            </p:cNvSpPr>
            <p:nvPr/>
          </p:nvSpPr>
          <p:spPr bwMode="hidden">
            <a:xfrm>
              <a:off x="-9" y="1436"/>
              <a:ext cx="106" cy="44"/>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753" name="Oval 1241"/>
            <p:cNvSpPr>
              <a:spLocks noChangeArrowheads="1"/>
            </p:cNvSpPr>
            <p:nvPr/>
          </p:nvSpPr>
          <p:spPr bwMode="hidden">
            <a:xfrm>
              <a:off x="5624" y="4010"/>
              <a:ext cx="201" cy="106"/>
            </a:xfrm>
            <a:prstGeom prst="ellipse">
              <a:avLst/>
            </a:prstGeom>
            <a:gradFill rotWithShape="0">
              <a:gsLst>
                <a:gs pos="0">
                  <a:schemeClr val="accent2"/>
                </a:gs>
                <a:gs pos="100000">
                  <a:schemeClr val="accent2">
                    <a:gamma/>
                    <a:shade val="39216"/>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grpSp>
      <p:sp>
        <p:nvSpPr>
          <p:cNvPr id="65754" name="Rectangle 1242"/>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200" b="1" i="0">
                <a:effectLst>
                  <a:outerShdw blurRad="38100" dist="38100" dir="2700000" algn="tl">
                    <a:srgbClr val="000000"/>
                  </a:outerShdw>
                </a:effectLst>
                <a:latin typeface="Arial" panose="020B0604020202020204" pitchFamily="34" charset="0"/>
              </a:defRPr>
            </a:lvl1pPr>
          </a:lstStyle>
          <a:p>
            <a:pPr defTabSz="914400" fontAlgn="base">
              <a:spcBef>
                <a:spcPct val="0"/>
              </a:spcBef>
              <a:spcAft>
                <a:spcPct val="0"/>
              </a:spcAft>
              <a:defRPr/>
            </a:pPr>
            <a:fld id="{1CFCB85F-495F-E146-8680-614D8D6466C2}" type="slidenum">
              <a:rPr lang="en-US" smtClean="0">
                <a:solidFill>
                  <a:srgbClr val="FFFFFF"/>
                </a:solidFill>
                <a:ea typeface="ＭＳ Ｐゴシック" charset="0"/>
                <a:cs typeface="ＭＳ Ｐゴシック" charset="0"/>
              </a:rPr>
              <a:pPr defTabSz="914400" fontAlgn="base">
                <a:spcBef>
                  <a:spcPct val="0"/>
                </a:spcBef>
                <a:spcAft>
                  <a:spcPct val="0"/>
                </a:spcAft>
                <a:defRPr/>
              </a:pPr>
              <a:t>‹#›</a:t>
            </a:fld>
            <a:endParaRPr lang="en-US" dirty="0">
              <a:solidFill>
                <a:srgbClr val="FFFFFF"/>
              </a:solidFill>
              <a:ea typeface="ＭＳ Ｐゴシック" charset="0"/>
              <a:cs typeface="ＭＳ Ｐゴシック" charset="0"/>
            </a:endParaRPr>
          </a:p>
        </p:txBody>
      </p:sp>
      <p:sp>
        <p:nvSpPr>
          <p:cNvPr id="65755" name="Rectangle 1243"/>
          <p:cNvSpPr>
            <a:spLocks noGrp="1" noChangeArrowheads="1"/>
          </p:cNvSpPr>
          <p:nvPr>
            <p:ph type="dt" sz="half" idx="2"/>
          </p:nvPr>
        </p:nvSpPr>
        <p:spPr bwMode="auto">
          <a:xfrm>
            <a:off x="457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200" b="1" i="0">
                <a:effectLst>
                  <a:outerShdw blurRad="38100" dist="38100" dir="2700000" algn="tl">
                    <a:srgbClr val="000000"/>
                  </a:outerShdw>
                </a:effectLst>
                <a:latin typeface="Arial" panose="020B0604020202020204" pitchFamily="34" charset="0"/>
                <a:ea typeface="+mn-ea"/>
                <a:cs typeface="+mn-cs"/>
              </a:defRPr>
            </a:lvl1pPr>
          </a:lstStyle>
          <a:p>
            <a:pPr defTabSz="914400" fontAlgn="base">
              <a:spcBef>
                <a:spcPct val="0"/>
              </a:spcBef>
              <a:spcAft>
                <a:spcPct val="0"/>
              </a:spcAft>
              <a:defRPr/>
            </a:pPr>
            <a:endParaRPr lang="en-US" dirty="0">
              <a:solidFill>
                <a:srgbClr val="FFFFFF"/>
              </a:solidFill>
            </a:endParaRPr>
          </a:p>
        </p:txBody>
      </p:sp>
      <p:sp>
        <p:nvSpPr>
          <p:cNvPr id="65756" name="Rectangle 1244"/>
          <p:cNvSpPr>
            <a:spLocks noGrp="1" noChangeArrowheads="1"/>
          </p:cNvSpPr>
          <p:nvPr>
            <p:ph type="ftr" sz="quarter" idx="3"/>
          </p:nvPr>
        </p:nvSpPr>
        <p:spPr bwMode="auto">
          <a:xfrm>
            <a:off x="3124200" y="6243638"/>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200" b="1" i="0">
                <a:effectLst>
                  <a:outerShdw blurRad="38100" dist="38100" dir="2700000" algn="tl">
                    <a:srgbClr val="000000"/>
                  </a:outerShdw>
                </a:effectLst>
                <a:latin typeface="Arial" panose="020B0604020202020204" pitchFamily="34" charset="0"/>
                <a:ea typeface="+mn-ea"/>
                <a:cs typeface="+mn-cs"/>
              </a:defRPr>
            </a:lvl1pPr>
          </a:lstStyle>
          <a:p>
            <a:pPr defTabSz="914400" fontAlgn="base">
              <a:spcBef>
                <a:spcPct val="0"/>
              </a:spcBef>
              <a:spcAft>
                <a:spcPct val="0"/>
              </a:spcAft>
              <a:defRPr/>
            </a:pPr>
            <a:endParaRPr lang="en-US" dirty="0">
              <a:solidFill>
                <a:srgbClr val="FFFFFF"/>
              </a:solidFill>
            </a:endParaRPr>
          </a:p>
        </p:txBody>
      </p:sp>
      <p:sp>
        <p:nvSpPr>
          <p:cNvPr id="65757" name="Rectangle 1245"/>
          <p:cNvSpPr>
            <a:spLocks noGrp="1" noChangeArrowheads="1"/>
          </p:cNvSpPr>
          <p:nvPr>
            <p:ph type="body" idx="1"/>
          </p:nvPr>
        </p:nvSpPr>
        <p:spPr bwMode="auto">
          <a:xfrm>
            <a:off x="457200" y="1600200"/>
            <a:ext cx="8229600" cy="45339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5758" name="Rectangle 1246"/>
          <p:cNvSpPr>
            <a:spLocks noGrp="1" noChangeArrowheads="1"/>
          </p:cNvSpPr>
          <p:nvPr>
            <p:ph type="title"/>
          </p:nvPr>
        </p:nvSpPr>
        <p:spPr bwMode="auto">
          <a:xfrm>
            <a:off x="457200" y="274638"/>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Tree>
    <p:extLst>
      <p:ext uri="{BB962C8B-B14F-4D97-AF65-F5344CB8AC3E}">
        <p14:creationId xmlns:p14="http://schemas.microsoft.com/office/powerpoint/2010/main" val="2911354978"/>
      </p:ext>
    </p:extLst>
  </p:cSld>
  <p:clrMap bg1="dk2" tx1="lt1" bg2="dk1" tx2="lt2" accent1="accent1" accent2="accent2" accent3="accent3" accent4="accent4" accent5="accent5" accent6="accent6" hlink="hlink" folHlink="folHlink"/>
  <p:sldLayoutIdLst>
    <p:sldLayoutId id="2147488671" r:id="rId1"/>
    <p:sldLayoutId id="2147488672" r:id="rId2"/>
    <p:sldLayoutId id="2147488673" r:id="rId3"/>
    <p:sldLayoutId id="2147488674" r:id="rId4"/>
    <p:sldLayoutId id="2147488675" r:id="rId5"/>
    <p:sldLayoutId id="2147488676" r:id="rId6"/>
    <p:sldLayoutId id="2147488677" r:id="rId7"/>
    <p:sldLayoutId id="2147488678" r:id="rId8"/>
    <p:sldLayoutId id="2147488679" r:id="rId9"/>
    <p:sldLayoutId id="2147488680" r:id="rId10"/>
    <p:sldLayoutId id="2147488681" r:id="rId11"/>
  </p:sldLayoutIdLst>
  <p:txStyles>
    <p:titleStyle>
      <a:lvl1pPr algn="ctr" rtl="0" eaLnBrk="0" fontAlgn="base" hangingPunct="0">
        <a:spcBef>
          <a:spcPct val="0"/>
        </a:spcBef>
        <a:spcAft>
          <a:spcPct val="0"/>
        </a:spcAft>
        <a:defRPr sz="4400" b="1" i="0">
          <a:solidFill>
            <a:schemeClr val="tx2"/>
          </a:solidFill>
          <a:effectLst>
            <a:outerShdw blurRad="38100" dist="38100" dir="2700000" algn="tl">
              <a:srgbClr val="000000"/>
            </a:outerShdw>
          </a:effectLst>
          <a:latin typeface="Arial" panose="020B0604020202020204" pitchFamily="34" charset="0"/>
          <a:ea typeface="ＭＳ Ｐゴシック" charset="0"/>
          <a:cs typeface="Geneva" charset="0"/>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cs typeface="Geneva" charset="0"/>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cs typeface="Geneva" charset="0"/>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cs typeface="Geneva" charset="0"/>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cs typeface="Geneva" charset="0"/>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charset="0"/>
        </a:defRPr>
      </a:lvl9pPr>
    </p:titleStyle>
    <p:bodyStyle>
      <a:lvl1pPr marL="342900" indent="-342900" algn="l" rtl="0" eaLnBrk="0" fontAlgn="base" hangingPunct="0">
        <a:spcBef>
          <a:spcPct val="20000"/>
        </a:spcBef>
        <a:spcAft>
          <a:spcPct val="0"/>
        </a:spcAft>
        <a:buClr>
          <a:schemeClr val="hlink"/>
        </a:buClr>
        <a:buFont typeface="Wingdings" charset="0"/>
        <a:buBlip>
          <a:blip r:embed="rId13"/>
        </a:buBlip>
        <a:defRPr sz="3200" b="1" i="0">
          <a:solidFill>
            <a:schemeClr val="tx1"/>
          </a:solidFill>
          <a:effectLst>
            <a:outerShdw blurRad="38100" dist="38100" dir="2700000" algn="tl">
              <a:srgbClr val="000000"/>
            </a:outerShdw>
          </a:effectLst>
          <a:latin typeface="Arial" panose="020B0604020202020204" pitchFamily="34" charset="0"/>
          <a:ea typeface="ＭＳ Ｐゴシック" charset="0"/>
          <a:cs typeface="Geneva" charset="0"/>
        </a:defRPr>
      </a:lvl1pPr>
      <a:lvl2pPr marL="742950" indent="-285750" algn="l" rtl="0" eaLnBrk="0" fontAlgn="base" hangingPunct="0">
        <a:spcBef>
          <a:spcPct val="20000"/>
        </a:spcBef>
        <a:spcAft>
          <a:spcPct val="0"/>
        </a:spcAft>
        <a:buClr>
          <a:schemeClr val="folHlink"/>
        </a:buClr>
        <a:buSzPct val="50000"/>
        <a:buFont typeface="Wingdings" charset="0"/>
        <a:buChar char="n"/>
        <a:defRPr sz="2800" b="1" i="0">
          <a:solidFill>
            <a:schemeClr val="tx1"/>
          </a:solidFill>
          <a:effectLst>
            <a:outerShdw blurRad="38100" dist="38100" dir="2700000" algn="tl">
              <a:srgbClr val="000000"/>
            </a:outerShdw>
          </a:effectLst>
          <a:latin typeface="Arial" panose="020B0604020202020204" pitchFamily="34" charset="0"/>
          <a:ea typeface="Geneva" charset="-128"/>
          <a:cs typeface="Geneva" charset="0"/>
        </a:defRPr>
      </a:lvl2pPr>
      <a:lvl3pPr marL="1143000" indent="-228600" algn="l" rtl="0" eaLnBrk="0" fontAlgn="base" hangingPunct="0">
        <a:spcBef>
          <a:spcPct val="20000"/>
        </a:spcBef>
        <a:spcAft>
          <a:spcPct val="0"/>
        </a:spcAft>
        <a:buClr>
          <a:schemeClr val="hlink"/>
        </a:buClr>
        <a:buFont typeface="Wingdings" charset="0"/>
        <a:buBlip>
          <a:blip r:embed="rId13"/>
        </a:buBlip>
        <a:defRPr sz="2400" b="1" i="0">
          <a:solidFill>
            <a:schemeClr val="tx1"/>
          </a:solidFill>
          <a:effectLst>
            <a:outerShdw blurRad="38100" dist="38100" dir="2700000" algn="tl">
              <a:srgbClr val="000000"/>
            </a:outerShdw>
          </a:effectLst>
          <a:latin typeface="Arial" panose="020B0604020202020204" pitchFamily="34" charset="0"/>
          <a:ea typeface="Geneva" charset="-128"/>
          <a:cs typeface="Geneva" charset="0"/>
        </a:defRPr>
      </a:lvl3pPr>
      <a:lvl4pPr marL="1600200" indent="-228600" algn="l" rtl="0" eaLnBrk="0" fontAlgn="base" hangingPunct="0">
        <a:spcBef>
          <a:spcPct val="20000"/>
        </a:spcBef>
        <a:spcAft>
          <a:spcPct val="0"/>
        </a:spcAft>
        <a:buClr>
          <a:schemeClr val="folHlink"/>
        </a:buClr>
        <a:buSzPct val="50000"/>
        <a:buFont typeface="Wingdings" charset="0"/>
        <a:buChar char="n"/>
        <a:defRPr sz="2000" b="1" i="0">
          <a:solidFill>
            <a:schemeClr val="tx1"/>
          </a:solidFill>
          <a:effectLst>
            <a:outerShdw blurRad="38100" dist="38100" dir="2700000" algn="tl">
              <a:srgbClr val="000000"/>
            </a:outerShdw>
          </a:effectLst>
          <a:latin typeface="Arial" panose="020B0604020202020204" pitchFamily="34" charset="0"/>
          <a:ea typeface="Geneva" charset="-128"/>
          <a:cs typeface="Geneva" charset="0"/>
        </a:defRPr>
      </a:lvl4pPr>
      <a:lvl5pPr marL="2057400" indent="-228600" algn="l" rtl="0" eaLnBrk="0" fontAlgn="base" hangingPunct="0">
        <a:spcBef>
          <a:spcPct val="20000"/>
        </a:spcBef>
        <a:spcAft>
          <a:spcPct val="0"/>
        </a:spcAft>
        <a:buClr>
          <a:schemeClr val="hlink"/>
        </a:buClr>
        <a:buFont typeface="Wingdings" charset="0"/>
        <a:buBlip>
          <a:blip r:embed="rId13"/>
        </a:buBlip>
        <a:defRPr sz="2000" b="1" i="0">
          <a:solidFill>
            <a:schemeClr val="tx1"/>
          </a:solidFill>
          <a:effectLst>
            <a:outerShdw blurRad="38100" dist="38100" dir="2700000" algn="tl">
              <a:srgbClr val="000000"/>
            </a:outerShdw>
          </a:effectLst>
          <a:latin typeface="Arial" panose="020B0604020202020204" pitchFamily="34" charset="0"/>
          <a:ea typeface="Geneva" charset="-128"/>
          <a:cs typeface="Geneva" charset="0"/>
        </a:defRPr>
      </a:lvl5pPr>
      <a:lvl6pPr marL="2514600" indent="-228600" algn="l" rtl="0" fontAlgn="base">
        <a:spcBef>
          <a:spcPct val="20000"/>
        </a:spcBef>
        <a:spcAft>
          <a:spcPct val="0"/>
        </a:spcAft>
        <a:buClr>
          <a:schemeClr val="hlink"/>
        </a:buClr>
        <a:buFont typeface="Wingdings" charset="2"/>
        <a:buBlip>
          <a:blip r:embed="rId13"/>
        </a:buBlip>
        <a:defRPr sz="2000">
          <a:solidFill>
            <a:schemeClr val="tx1"/>
          </a:solidFill>
          <a:effectLst>
            <a:outerShdw blurRad="38100" dist="38100" dir="2700000" algn="tl">
              <a:srgbClr val="000000"/>
            </a:outerShdw>
          </a:effectLst>
          <a:latin typeface="+mn-lt"/>
          <a:ea typeface="Geneva" charset="-128"/>
        </a:defRPr>
      </a:lvl6pPr>
      <a:lvl7pPr marL="2971800" indent="-228600" algn="l" rtl="0" fontAlgn="base">
        <a:spcBef>
          <a:spcPct val="20000"/>
        </a:spcBef>
        <a:spcAft>
          <a:spcPct val="0"/>
        </a:spcAft>
        <a:buClr>
          <a:schemeClr val="hlink"/>
        </a:buClr>
        <a:buFont typeface="Wingdings" charset="2"/>
        <a:buBlip>
          <a:blip r:embed="rId13"/>
        </a:buBlip>
        <a:defRPr sz="2000">
          <a:solidFill>
            <a:schemeClr val="tx1"/>
          </a:solidFill>
          <a:effectLst>
            <a:outerShdw blurRad="38100" dist="38100" dir="2700000" algn="tl">
              <a:srgbClr val="000000"/>
            </a:outerShdw>
          </a:effectLst>
          <a:latin typeface="+mn-lt"/>
          <a:ea typeface="Geneva" charset="-128"/>
        </a:defRPr>
      </a:lvl7pPr>
      <a:lvl8pPr marL="3429000" indent="-228600" algn="l" rtl="0" fontAlgn="base">
        <a:spcBef>
          <a:spcPct val="20000"/>
        </a:spcBef>
        <a:spcAft>
          <a:spcPct val="0"/>
        </a:spcAft>
        <a:buClr>
          <a:schemeClr val="hlink"/>
        </a:buClr>
        <a:buFont typeface="Wingdings" charset="2"/>
        <a:buBlip>
          <a:blip r:embed="rId13"/>
        </a:buBlip>
        <a:defRPr sz="2000">
          <a:solidFill>
            <a:schemeClr val="tx1"/>
          </a:solidFill>
          <a:effectLst>
            <a:outerShdw blurRad="38100" dist="38100" dir="2700000" algn="tl">
              <a:srgbClr val="000000"/>
            </a:outerShdw>
          </a:effectLst>
          <a:latin typeface="+mn-lt"/>
          <a:ea typeface="Geneva" charset="-128"/>
        </a:defRPr>
      </a:lvl8pPr>
      <a:lvl9pPr marL="3886200" indent="-228600" algn="l" rtl="0" fontAlgn="base">
        <a:spcBef>
          <a:spcPct val="20000"/>
        </a:spcBef>
        <a:spcAft>
          <a:spcPct val="0"/>
        </a:spcAft>
        <a:buClr>
          <a:schemeClr val="hlink"/>
        </a:buClr>
        <a:buFont typeface="Wingdings" charset="2"/>
        <a:buBlip>
          <a:blip r:embed="rId13"/>
        </a:buBlip>
        <a:defRPr sz="2000">
          <a:solidFill>
            <a:schemeClr val="tx1"/>
          </a:solidFill>
          <a:effectLst>
            <a:outerShdw blurRad="38100" dist="38100" dir="2700000" algn="tl">
              <a:srgbClr val="000000"/>
            </a:outerShdw>
          </a:effectLst>
          <a:latin typeface="+mn-lt"/>
          <a:ea typeface="Geneva"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06.xml><?xml version="1.0" encoding="utf-8"?>
<p:sldMaster xmlns:a="http://schemas.openxmlformats.org/drawingml/2006/main" xmlns:r="http://schemas.openxmlformats.org/officeDocument/2006/relationships" xmlns:p="http://schemas.openxmlformats.org/presentationml/2006/main">
  <p:cSld>
    <p:bg>
      <p:bgPr shadeToTitle="1">
        <a:gradFill rotWithShape="0">
          <a:gsLst>
            <a:gs pos="0">
              <a:srgbClr val="FFEFD1"/>
            </a:gs>
            <a:gs pos="64999">
              <a:srgbClr val="F0EBD5"/>
            </a:gs>
            <a:gs pos="100000">
              <a:srgbClr val="D1C39F"/>
            </a:gs>
          </a:gsLst>
          <a:path path="shape">
            <a:fillToRect l="50000" t="50000" r="50000" b="50000"/>
          </a:path>
        </a:gra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a:solidFill>
                  <a:srgbClr val="000000"/>
                </a:solidFill>
                <a:latin typeface="Times New Roman" pitchFamily="-112" charset="0"/>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0" hangingPunct="0">
              <a:defRPr sz="1400">
                <a:solidFill>
                  <a:srgbClr val="000000"/>
                </a:solidFill>
                <a:latin typeface="Times New Roman" pitchFamily="-112" charset="0"/>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a:solidFill>
                  <a:srgbClr val="000000"/>
                </a:solidFill>
                <a:latin typeface="Times New Roman" charset="0"/>
              </a:defRPr>
            </a:lvl1pPr>
          </a:lstStyle>
          <a:p>
            <a:pPr>
              <a:defRPr/>
            </a:pPr>
            <a:fld id="{04623C9D-1D5E-814B-BC97-0788E92C0EA5}" type="slidenum">
              <a:rPr lang="en-US"/>
              <a:pPr>
                <a:defRPr/>
              </a:pPr>
              <a:t>‹#›</a:t>
            </a:fld>
            <a:endParaRPr lang="en-US"/>
          </a:p>
        </p:txBody>
      </p:sp>
    </p:spTree>
    <p:extLst>
      <p:ext uri="{BB962C8B-B14F-4D97-AF65-F5344CB8AC3E}">
        <p14:creationId xmlns:p14="http://schemas.microsoft.com/office/powerpoint/2010/main" val="811145885"/>
      </p:ext>
    </p:extLst>
  </p:cSld>
  <p:clrMap bg1="lt1" tx1="dk1" bg2="lt2" tx2="dk2" accent1="accent1" accent2="accent2" accent3="accent3" accent4="accent4" accent5="accent5" accent6="accent6" hlink="hlink" folHlink="folHlink"/>
  <p:sldLayoutIdLst>
    <p:sldLayoutId id="2147488683" r:id="rId1"/>
    <p:sldLayoutId id="2147488684" r:id="rId2"/>
    <p:sldLayoutId id="2147488685" r:id="rId3"/>
  </p:sldLayoutIdLst>
  <p:txStyles>
    <p:titleStyle>
      <a:lvl1pPr algn="ctr" rtl="0" eaLnBrk="0" fontAlgn="base" hangingPunct="0">
        <a:spcBef>
          <a:spcPct val="0"/>
        </a:spcBef>
        <a:spcAft>
          <a:spcPct val="0"/>
        </a:spcAft>
        <a:defRPr sz="4000" b="1" i="0">
          <a:solidFill>
            <a:schemeClr val="tx2"/>
          </a:solidFill>
          <a:effectLst>
            <a:outerShdw blurRad="38100" dist="38100" dir="2700000" algn="tl">
              <a:srgbClr val="000000">
                <a:alpha val="43137"/>
              </a:srgbClr>
            </a:outerShdw>
          </a:effectLst>
          <a:latin typeface="Arial" panose="020B0604020202020204" pitchFamily="34" charset="0"/>
          <a:ea typeface="ＭＳ Ｐゴシック" pitchFamily="-107" charset="-128"/>
          <a:cs typeface="Arial" panose="020B0604020202020204" pitchFamily="34" charset="0"/>
        </a:defRPr>
      </a:lvl1pPr>
      <a:lvl2pPr algn="ctr" rtl="0" eaLnBrk="0" fontAlgn="base" hangingPunct="0">
        <a:spcBef>
          <a:spcPct val="0"/>
        </a:spcBef>
        <a:spcAft>
          <a:spcPct val="0"/>
        </a:spcAft>
        <a:defRPr sz="4000" b="1">
          <a:solidFill>
            <a:schemeClr val="tx2"/>
          </a:solidFill>
          <a:latin typeface="Arial" charset="0"/>
          <a:ea typeface="ＭＳ Ｐゴシック" pitchFamily="-107" charset="-128"/>
          <a:cs typeface="ＭＳ Ｐゴシック" pitchFamily="-107" charset="-128"/>
        </a:defRPr>
      </a:lvl2pPr>
      <a:lvl3pPr algn="ctr" rtl="0" eaLnBrk="0" fontAlgn="base" hangingPunct="0">
        <a:spcBef>
          <a:spcPct val="0"/>
        </a:spcBef>
        <a:spcAft>
          <a:spcPct val="0"/>
        </a:spcAft>
        <a:defRPr sz="4000" b="1">
          <a:solidFill>
            <a:schemeClr val="tx2"/>
          </a:solidFill>
          <a:latin typeface="Arial" charset="0"/>
          <a:ea typeface="ＭＳ Ｐゴシック" pitchFamily="-107" charset="-128"/>
          <a:cs typeface="ＭＳ Ｐゴシック" pitchFamily="-107" charset="-128"/>
        </a:defRPr>
      </a:lvl3pPr>
      <a:lvl4pPr algn="ctr" rtl="0" eaLnBrk="0" fontAlgn="base" hangingPunct="0">
        <a:spcBef>
          <a:spcPct val="0"/>
        </a:spcBef>
        <a:spcAft>
          <a:spcPct val="0"/>
        </a:spcAft>
        <a:defRPr sz="4000" b="1">
          <a:solidFill>
            <a:schemeClr val="tx2"/>
          </a:solidFill>
          <a:latin typeface="Arial" charset="0"/>
          <a:ea typeface="ＭＳ Ｐゴシック" pitchFamily="-107" charset="-128"/>
          <a:cs typeface="ＭＳ Ｐゴシック" pitchFamily="-107" charset="-128"/>
        </a:defRPr>
      </a:lvl4pPr>
      <a:lvl5pPr algn="ctr" rtl="0" eaLnBrk="0" fontAlgn="base" hangingPunct="0">
        <a:spcBef>
          <a:spcPct val="0"/>
        </a:spcBef>
        <a:spcAft>
          <a:spcPct val="0"/>
        </a:spcAft>
        <a:defRPr sz="4000" b="1">
          <a:solidFill>
            <a:schemeClr val="tx2"/>
          </a:solidFill>
          <a:latin typeface="Arial" charset="0"/>
          <a:ea typeface="ＭＳ Ｐゴシック" pitchFamily="-107" charset="-128"/>
          <a:cs typeface="ＭＳ Ｐゴシック" pitchFamily="-107"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2800" b="1" i="0">
          <a:solidFill>
            <a:schemeClr val="tx1"/>
          </a:solidFill>
          <a:effectLst>
            <a:outerShdw blurRad="38100" dist="38100" dir="2700000" algn="tl">
              <a:srgbClr val="000000">
                <a:alpha val="43137"/>
              </a:srgbClr>
            </a:outerShdw>
          </a:effectLst>
          <a:latin typeface="Arial" panose="020B0604020202020204" pitchFamily="34" charset="0"/>
          <a:ea typeface="ＭＳ Ｐゴシック" pitchFamily="-107" charset="-128"/>
          <a:cs typeface="Arial" panose="020B0604020202020204" pitchFamily="34" charset="0"/>
        </a:defRPr>
      </a:lvl1pPr>
      <a:lvl2pPr marL="742950" indent="-285750" algn="l" rtl="0" eaLnBrk="0" fontAlgn="base" hangingPunct="0">
        <a:spcBef>
          <a:spcPct val="20000"/>
        </a:spcBef>
        <a:spcAft>
          <a:spcPct val="0"/>
        </a:spcAft>
        <a:buChar char="–"/>
        <a:defRPr sz="2400" b="1" i="0">
          <a:solidFill>
            <a:schemeClr val="tx1"/>
          </a:solidFill>
          <a:effectLst>
            <a:outerShdw blurRad="38100" dist="38100" dir="2700000" algn="tl">
              <a:srgbClr val="000000">
                <a:alpha val="43137"/>
              </a:srgbClr>
            </a:outerShdw>
          </a:effectLst>
          <a:latin typeface="Arial" panose="020B0604020202020204" pitchFamily="34" charset="0"/>
          <a:ea typeface="ＭＳ Ｐゴシック" pitchFamily="-112" charset="-128"/>
          <a:cs typeface="Arial" panose="020B0604020202020204" pitchFamily="34" charset="0"/>
        </a:defRPr>
      </a:lvl2pPr>
      <a:lvl3pPr marL="1143000" indent="-228600" algn="l" rtl="0" eaLnBrk="0" fontAlgn="base" hangingPunct="0">
        <a:spcBef>
          <a:spcPct val="20000"/>
        </a:spcBef>
        <a:spcAft>
          <a:spcPct val="0"/>
        </a:spcAft>
        <a:buChar char="•"/>
        <a:defRPr sz="2000" b="1" i="0">
          <a:solidFill>
            <a:schemeClr val="tx1"/>
          </a:solidFill>
          <a:effectLst>
            <a:outerShdw blurRad="38100" dist="38100" dir="2700000" algn="tl">
              <a:srgbClr val="000000">
                <a:alpha val="43137"/>
              </a:srgbClr>
            </a:outerShdw>
          </a:effectLst>
          <a:latin typeface="Arial" panose="020B0604020202020204" pitchFamily="34" charset="0"/>
          <a:ea typeface="Geneva" charset="-128"/>
          <a:cs typeface="Arial" panose="020B0604020202020204" pitchFamily="34" charset="0"/>
        </a:defRPr>
      </a:lvl3pPr>
      <a:lvl4pPr marL="1600200" indent="-228600" algn="l" rtl="0" eaLnBrk="0" fontAlgn="base" hangingPunct="0">
        <a:spcBef>
          <a:spcPct val="20000"/>
        </a:spcBef>
        <a:spcAft>
          <a:spcPct val="0"/>
        </a:spcAft>
        <a:buChar char="–"/>
        <a:defRPr b="1" i="0">
          <a:solidFill>
            <a:schemeClr val="tx1"/>
          </a:solidFill>
          <a:effectLst>
            <a:outerShdw blurRad="38100" dist="38100" dir="2700000" algn="tl">
              <a:srgbClr val="000000">
                <a:alpha val="43137"/>
              </a:srgbClr>
            </a:outerShdw>
          </a:effectLst>
          <a:latin typeface="Arial" panose="020B0604020202020204" pitchFamily="34" charset="0"/>
          <a:ea typeface="Geneva" charset="-128"/>
          <a:cs typeface="Arial" panose="020B0604020202020204" pitchFamily="34" charset="0"/>
        </a:defRPr>
      </a:lvl4pPr>
      <a:lvl5pPr marL="2057400" indent="-228600" algn="l" rtl="0" eaLnBrk="0" fontAlgn="base" hangingPunct="0">
        <a:spcBef>
          <a:spcPct val="20000"/>
        </a:spcBef>
        <a:spcAft>
          <a:spcPct val="0"/>
        </a:spcAft>
        <a:buChar char="»"/>
        <a:defRPr b="1" i="0">
          <a:solidFill>
            <a:schemeClr val="tx1"/>
          </a:solidFill>
          <a:effectLst>
            <a:outerShdw blurRad="38100" dist="38100" dir="2700000" algn="tl">
              <a:srgbClr val="000000">
                <a:alpha val="43137"/>
              </a:srgbClr>
            </a:outerShdw>
          </a:effectLst>
          <a:latin typeface="Arial" panose="020B0604020202020204" pitchFamily="34" charset="0"/>
          <a:ea typeface="Geneva" charset="-128"/>
          <a:cs typeface="Arial" panose="020B0604020202020204" pitchFamily="34" charset="0"/>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0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283650" name="Group 2"/>
          <p:cNvGrpSpPr>
            <a:grpSpLocks/>
          </p:cNvGrpSpPr>
          <p:nvPr/>
        </p:nvGrpSpPr>
        <p:grpSpPr bwMode="auto">
          <a:xfrm>
            <a:off x="0" y="0"/>
            <a:ext cx="9159875" cy="6870700"/>
            <a:chOff x="0" y="0"/>
            <a:chExt cx="5770" cy="4328"/>
          </a:xfrm>
        </p:grpSpPr>
        <p:sp>
          <p:nvSpPr>
            <p:cNvPr id="283656" name="Rectangle 3"/>
            <p:cNvSpPr>
              <a:spLocks noChangeArrowheads="1"/>
            </p:cNvSpPr>
            <p:nvPr/>
          </p:nvSpPr>
          <p:spPr bwMode="hidden">
            <a:xfrm>
              <a:off x="0" y="4186"/>
              <a:ext cx="5089" cy="142"/>
            </a:xfrm>
            <a:prstGeom prst="rect">
              <a:avLst/>
            </a:prstGeom>
            <a:gradFill rotWithShape="0">
              <a:gsLst>
                <a:gs pos="0">
                  <a:schemeClr val="bg1"/>
                </a:gs>
                <a:gs pos="100000">
                  <a:schemeClr val="bg2"/>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defTabSz="914400" fontAlgn="base">
                <a:spcBef>
                  <a:spcPct val="0"/>
                </a:spcBef>
                <a:spcAft>
                  <a:spcPct val="0"/>
                </a:spcAft>
              </a:pPr>
              <a:endParaRPr kumimoji="1" lang="en-US" b="1" i="0" dirty="0">
                <a:solidFill>
                  <a:srgbClr val="2F1311"/>
                </a:solidFill>
                <a:latin typeface="Arial" panose="020B0604020202020204" pitchFamily="34" charset="0"/>
                <a:ea typeface="ＭＳ Ｐゴシック" charset="0"/>
                <a:cs typeface="ＭＳ Ｐゴシック" charset="0"/>
              </a:endParaRPr>
            </a:p>
          </p:txBody>
        </p:sp>
        <p:sp>
          <p:nvSpPr>
            <p:cNvPr id="283657" name="Rectangle 4"/>
            <p:cNvSpPr>
              <a:spLocks noChangeArrowheads="1"/>
            </p:cNvSpPr>
            <p:nvPr/>
          </p:nvSpPr>
          <p:spPr bwMode="hidden">
            <a:xfrm>
              <a:off x="0" y="0"/>
              <a:ext cx="5089" cy="126"/>
            </a:xfrm>
            <a:prstGeom prst="rect">
              <a:avLst/>
            </a:prstGeom>
            <a:gradFill rotWithShape="0">
              <a:gsLst>
                <a:gs pos="0">
                  <a:schemeClr val="bg2"/>
                </a:gs>
                <a:gs pos="100000">
                  <a:schemeClr val="bg1"/>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defTabSz="914400" fontAlgn="base">
                <a:spcBef>
                  <a:spcPct val="0"/>
                </a:spcBef>
                <a:spcAft>
                  <a:spcPct val="0"/>
                </a:spcAft>
              </a:pPr>
              <a:endParaRPr kumimoji="1" lang="en-US" b="1" i="0" dirty="0">
                <a:solidFill>
                  <a:srgbClr val="2F1311"/>
                </a:solidFill>
                <a:latin typeface="Arial" panose="020B0604020202020204" pitchFamily="34" charset="0"/>
                <a:ea typeface="ＭＳ Ｐゴシック" charset="0"/>
                <a:cs typeface="ＭＳ Ｐゴシック" charset="0"/>
              </a:endParaRPr>
            </a:p>
          </p:txBody>
        </p:sp>
        <p:sp>
          <p:nvSpPr>
            <p:cNvPr id="57349" name="Rectangle 5"/>
            <p:cNvSpPr>
              <a:spLocks noChangeArrowheads="1"/>
            </p:cNvSpPr>
            <p:nvPr/>
          </p:nvSpPr>
          <p:spPr bwMode="auto">
            <a:xfrm>
              <a:off x="5010" y="0"/>
              <a:ext cx="758" cy="4320"/>
            </a:xfrm>
            <a:prstGeom prst="rect">
              <a:avLst/>
            </a:prstGeom>
            <a:gradFill rotWithShape="0">
              <a:gsLst>
                <a:gs pos="0">
                  <a:schemeClr val="accent1">
                    <a:gamma/>
                    <a:shade val="84706"/>
                    <a:invGamma/>
                  </a:schemeClr>
                </a:gs>
                <a:gs pos="50000">
                  <a:schemeClr val="accent1"/>
                </a:gs>
                <a:gs pos="100000">
                  <a:schemeClr val="accent1">
                    <a:gamma/>
                    <a:shade val="84706"/>
                    <a:invGamma/>
                  </a:schemeClr>
                </a:gs>
              </a:gsLst>
              <a:lin ang="5400000" scaled="1"/>
            </a:gradFill>
            <a:ln w="9525">
              <a:noFill/>
              <a:miter lim="800000"/>
              <a:headEnd/>
              <a:tailEnd/>
            </a:ln>
            <a:effectLst/>
          </p:spPr>
          <p:txBody>
            <a:bodyPr wrap="none" anchor="ctr"/>
            <a:lstStyle/>
            <a:p>
              <a:pPr algn="ctr" defTabSz="914400" fontAlgn="base">
                <a:spcBef>
                  <a:spcPct val="0"/>
                </a:spcBef>
                <a:spcAft>
                  <a:spcPct val="0"/>
                </a:spcAft>
                <a:defRPr/>
              </a:pPr>
              <a:endParaRPr kumimoji="1" lang="en-US" b="1" i="0" dirty="0">
                <a:solidFill>
                  <a:srgbClr val="2F1311"/>
                </a:solidFill>
                <a:latin typeface="Arial" panose="020B0604020202020204" pitchFamily="34" charset="0"/>
                <a:ea typeface="ＭＳ Ｐゴシック" charset="0"/>
                <a:cs typeface="ＭＳ Ｐゴシック" charset="0"/>
              </a:endParaRPr>
            </a:p>
          </p:txBody>
        </p:sp>
        <p:grpSp>
          <p:nvGrpSpPr>
            <p:cNvPr id="283659" name="Group 6"/>
            <p:cNvGrpSpPr>
              <a:grpSpLocks/>
            </p:cNvGrpSpPr>
            <p:nvPr/>
          </p:nvGrpSpPr>
          <p:grpSpPr bwMode="auto">
            <a:xfrm>
              <a:off x="4944" y="1"/>
              <a:ext cx="816" cy="3974"/>
              <a:chOff x="4944" y="1"/>
              <a:chExt cx="816" cy="3974"/>
            </a:xfrm>
          </p:grpSpPr>
          <p:grpSp>
            <p:nvGrpSpPr>
              <p:cNvPr id="283671" name="Group 7"/>
              <p:cNvGrpSpPr>
                <a:grpSpLocks/>
              </p:cNvGrpSpPr>
              <p:nvPr userDrawn="1"/>
            </p:nvGrpSpPr>
            <p:grpSpPr bwMode="auto">
              <a:xfrm>
                <a:off x="5280" y="1"/>
                <a:ext cx="480" cy="1430"/>
                <a:chOff x="5280" y="1"/>
                <a:chExt cx="480" cy="1430"/>
              </a:xfrm>
            </p:grpSpPr>
            <p:grpSp>
              <p:nvGrpSpPr>
                <p:cNvPr id="283692" name="Group 8"/>
                <p:cNvGrpSpPr>
                  <a:grpSpLocks/>
                </p:cNvGrpSpPr>
                <p:nvPr userDrawn="1"/>
              </p:nvGrpSpPr>
              <p:grpSpPr bwMode="auto">
                <a:xfrm rot="-5400000">
                  <a:off x="5484" y="0"/>
                  <a:ext cx="174" cy="176"/>
                  <a:chOff x="1657" y="323"/>
                  <a:chExt cx="1691" cy="2560"/>
                </a:xfrm>
              </p:grpSpPr>
              <p:grpSp>
                <p:nvGrpSpPr>
                  <p:cNvPr id="283701" name="Group 9"/>
                  <p:cNvGrpSpPr>
                    <a:grpSpLocks/>
                  </p:cNvGrpSpPr>
                  <p:nvPr/>
                </p:nvGrpSpPr>
                <p:grpSpPr bwMode="auto">
                  <a:xfrm>
                    <a:off x="1657" y="323"/>
                    <a:ext cx="1691" cy="2560"/>
                    <a:chOff x="1657" y="323"/>
                    <a:chExt cx="1691" cy="2560"/>
                  </a:xfrm>
                </p:grpSpPr>
                <p:sp>
                  <p:nvSpPr>
                    <p:cNvPr id="283708" name="Freeform 10"/>
                    <p:cNvSpPr>
                      <a:spLocks/>
                    </p:cNvSpPr>
                    <p:nvPr/>
                  </p:nvSpPr>
                  <p:spPr bwMode="auto">
                    <a:xfrm>
                      <a:off x="2192" y="323"/>
                      <a:ext cx="1234" cy="2560"/>
                    </a:xfrm>
                    <a:custGeom>
                      <a:avLst/>
                      <a:gdLst>
                        <a:gd name="T0" fmla="*/ 341 w 1231"/>
                        <a:gd name="T1" fmla="*/ 283 h 2560"/>
                        <a:gd name="T2" fmla="*/ 419 w 1231"/>
                        <a:gd name="T3" fmla="*/ 115 h 2560"/>
                        <a:gd name="T4" fmla="*/ 587 w 1231"/>
                        <a:gd name="T5" fmla="*/ 7 h 2560"/>
                        <a:gd name="T6" fmla="*/ 903 w 1231"/>
                        <a:gd name="T7" fmla="*/ 61 h 2560"/>
                        <a:gd name="T8" fmla="*/ 1063 w 1231"/>
                        <a:gd name="T9" fmla="*/ 349 h 2560"/>
                        <a:gd name="T10" fmla="*/ 987 w 1231"/>
                        <a:gd name="T11" fmla="*/ 769 h 2560"/>
                        <a:gd name="T12" fmla="*/ 951 w 1231"/>
                        <a:gd name="T13" fmla="*/ 943 h 2560"/>
                        <a:gd name="T14" fmla="*/ 1117 w 1231"/>
                        <a:gd name="T15" fmla="*/ 1075 h 2560"/>
                        <a:gd name="T16" fmla="*/ 1243 w 1231"/>
                        <a:gd name="T17" fmla="*/ 1525 h 2560"/>
                        <a:gd name="T18" fmla="*/ 1135 w 1231"/>
                        <a:gd name="T19" fmla="*/ 1969 h 2560"/>
                        <a:gd name="T20" fmla="*/ 915 w 1231"/>
                        <a:gd name="T21" fmla="*/ 2077 h 2560"/>
                        <a:gd name="T22" fmla="*/ 729 w 1231"/>
                        <a:gd name="T23" fmla="*/ 2059 h 2560"/>
                        <a:gd name="T24" fmla="*/ 663 w 1231"/>
                        <a:gd name="T25" fmla="*/ 2251 h 2560"/>
                        <a:gd name="T26" fmla="*/ 533 w 1231"/>
                        <a:gd name="T27" fmla="*/ 2527 h 2560"/>
                        <a:gd name="T28" fmla="*/ 215 w 1231"/>
                        <a:gd name="T29" fmla="*/ 2509 h 2560"/>
                        <a:gd name="T30" fmla="*/ 31 w 1231"/>
                        <a:gd name="T31" fmla="*/ 2227 h 2560"/>
                        <a:gd name="T32" fmla="*/ 25 w 1231"/>
                        <a:gd name="T33" fmla="*/ 1969 h 2560"/>
                        <a:gd name="T34" fmla="*/ 145 w 1231"/>
                        <a:gd name="T35" fmla="*/ 1651 h 2560"/>
                        <a:gd name="T36" fmla="*/ 263 w 1231"/>
                        <a:gd name="T37" fmla="*/ 1513 h 2560"/>
                        <a:gd name="T38" fmla="*/ 221 w 1231"/>
                        <a:gd name="T39" fmla="*/ 1729 h 2560"/>
                        <a:gd name="T40" fmla="*/ 73 w 1231"/>
                        <a:gd name="T41" fmla="*/ 2023 h 2560"/>
                        <a:gd name="T42" fmla="*/ 169 w 1231"/>
                        <a:gd name="T43" fmla="*/ 2323 h 2560"/>
                        <a:gd name="T44" fmla="*/ 443 w 1231"/>
                        <a:gd name="T45" fmla="*/ 2431 h 2560"/>
                        <a:gd name="T46" fmla="*/ 599 w 1231"/>
                        <a:gd name="T47" fmla="*/ 2227 h 2560"/>
                        <a:gd name="T48" fmla="*/ 581 w 1231"/>
                        <a:gd name="T49" fmla="*/ 1807 h 2560"/>
                        <a:gd name="T50" fmla="*/ 497 w 1231"/>
                        <a:gd name="T51" fmla="*/ 1531 h 2560"/>
                        <a:gd name="T52" fmla="*/ 539 w 1231"/>
                        <a:gd name="T53" fmla="*/ 1459 h 2560"/>
                        <a:gd name="T54" fmla="*/ 633 w 1231"/>
                        <a:gd name="T55" fmla="*/ 1633 h 2560"/>
                        <a:gd name="T56" fmla="*/ 729 w 1231"/>
                        <a:gd name="T57" fmla="*/ 1933 h 2560"/>
                        <a:gd name="T58" fmla="*/ 975 w 1231"/>
                        <a:gd name="T59" fmla="*/ 1963 h 2560"/>
                        <a:gd name="T60" fmla="*/ 1147 w 1231"/>
                        <a:gd name="T61" fmla="*/ 1687 h 2560"/>
                        <a:gd name="T62" fmla="*/ 1129 w 1231"/>
                        <a:gd name="T63" fmla="*/ 1273 h 2560"/>
                        <a:gd name="T64" fmla="*/ 891 w 1231"/>
                        <a:gd name="T65" fmla="*/ 1057 h 2560"/>
                        <a:gd name="T66" fmla="*/ 687 w 1231"/>
                        <a:gd name="T67" fmla="*/ 1129 h 2560"/>
                        <a:gd name="T68" fmla="*/ 581 w 1231"/>
                        <a:gd name="T69" fmla="*/ 1117 h 2560"/>
                        <a:gd name="T70" fmla="*/ 627 w 1231"/>
                        <a:gd name="T71" fmla="*/ 1033 h 2560"/>
                        <a:gd name="T72" fmla="*/ 819 w 1231"/>
                        <a:gd name="T73" fmla="*/ 937 h 2560"/>
                        <a:gd name="T74" fmla="*/ 957 w 1231"/>
                        <a:gd name="T75" fmla="*/ 613 h 2560"/>
                        <a:gd name="T76" fmla="*/ 891 w 1231"/>
                        <a:gd name="T77" fmla="*/ 175 h 2560"/>
                        <a:gd name="T78" fmla="*/ 627 w 1231"/>
                        <a:gd name="T79" fmla="*/ 103 h 2560"/>
                        <a:gd name="T80" fmla="*/ 395 w 1231"/>
                        <a:gd name="T81" fmla="*/ 355 h 2560"/>
                        <a:gd name="T82" fmla="*/ 407 w 1231"/>
                        <a:gd name="T83" fmla="*/ 763 h 2560"/>
                        <a:gd name="T84" fmla="*/ 347 w 1231"/>
                        <a:gd name="T85" fmla="*/ 949 h 2560"/>
                        <a:gd name="T86" fmla="*/ 293 w 1231"/>
                        <a:gd name="T87" fmla="*/ 685 h 2560"/>
                        <a:gd name="T88" fmla="*/ 311 w 1231"/>
                        <a:gd name="T89" fmla="*/ 367 h 256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231" h="2560">
                          <a:moveTo>
                            <a:pt x="307" y="367"/>
                          </a:moveTo>
                          <a:cubicBezTo>
                            <a:pt x="317" y="336"/>
                            <a:pt x="326" y="303"/>
                            <a:pt x="337" y="283"/>
                          </a:cubicBezTo>
                          <a:cubicBezTo>
                            <a:pt x="348" y="263"/>
                            <a:pt x="360" y="275"/>
                            <a:pt x="373" y="247"/>
                          </a:cubicBezTo>
                          <a:cubicBezTo>
                            <a:pt x="386" y="219"/>
                            <a:pt x="400" y="147"/>
                            <a:pt x="415" y="115"/>
                          </a:cubicBezTo>
                          <a:cubicBezTo>
                            <a:pt x="430" y="83"/>
                            <a:pt x="435" y="73"/>
                            <a:pt x="463" y="55"/>
                          </a:cubicBezTo>
                          <a:cubicBezTo>
                            <a:pt x="491" y="37"/>
                            <a:pt x="536" y="14"/>
                            <a:pt x="583" y="7"/>
                          </a:cubicBezTo>
                          <a:cubicBezTo>
                            <a:pt x="630" y="0"/>
                            <a:pt x="693" y="4"/>
                            <a:pt x="745" y="13"/>
                          </a:cubicBezTo>
                          <a:cubicBezTo>
                            <a:pt x="797" y="22"/>
                            <a:pt x="852" y="34"/>
                            <a:pt x="895" y="61"/>
                          </a:cubicBezTo>
                          <a:cubicBezTo>
                            <a:pt x="938" y="88"/>
                            <a:pt x="977" y="127"/>
                            <a:pt x="1003" y="175"/>
                          </a:cubicBezTo>
                          <a:cubicBezTo>
                            <a:pt x="1029" y="223"/>
                            <a:pt x="1044" y="287"/>
                            <a:pt x="1051" y="349"/>
                          </a:cubicBezTo>
                          <a:cubicBezTo>
                            <a:pt x="1058" y="411"/>
                            <a:pt x="1057" y="477"/>
                            <a:pt x="1045" y="547"/>
                          </a:cubicBezTo>
                          <a:cubicBezTo>
                            <a:pt x="1033" y="617"/>
                            <a:pt x="995" y="712"/>
                            <a:pt x="979" y="769"/>
                          </a:cubicBezTo>
                          <a:cubicBezTo>
                            <a:pt x="963" y="826"/>
                            <a:pt x="955" y="860"/>
                            <a:pt x="949" y="889"/>
                          </a:cubicBezTo>
                          <a:cubicBezTo>
                            <a:pt x="943" y="918"/>
                            <a:pt x="936" y="925"/>
                            <a:pt x="943" y="943"/>
                          </a:cubicBezTo>
                          <a:cubicBezTo>
                            <a:pt x="950" y="961"/>
                            <a:pt x="964" y="975"/>
                            <a:pt x="991" y="997"/>
                          </a:cubicBezTo>
                          <a:cubicBezTo>
                            <a:pt x="1018" y="1019"/>
                            <a:pt x="1069" y="1033"/>
                            <a:pt x="1105" y="1075"/>
                          </a:cubicBezTo>
                          <a:cubicBezTo>
                            <a:pt x="1141" y="1117"/>
                            <a:pt x="1186" y="1174"/>
                            <a:pt x="1207" y="1249"/>
                          </a:cubicBezTo>
                          <a:cubicBezTo>
                            <a:pt x="1228" y="1324"/>
                            <a:pt x="1231" y="1441"/>
                            <a:pt x="1231" y="1525"/>
                          </a:cubicBezTo>
                          <a:cubicBezTo>
                            <a:pt x="1231" y="1609"/>
                            <a:pt x="1225" y="1679"/>
                            <a:pt x="1207" y="1753"/>
                          </a:cubicBezTo>
                          <a:cubicBezTo>
                            <a:pt x="1189" y="1827"/>
                            <a:pt x="1153" y="1917"/>
                            <a:pt x="1123" y="1969"/>
                          </a:cubicBezTo>
                          <a:cubicBezTo>
                            <a:pt x="1093" y="2021"/>
                            <a:pt x="1063" y="2047"/>
                            <a:pt x="1027" y="2065"/>
                          </a:cubicBezTo>
                          <a:cubicBezTo>
                            <a:pt x="991" y="2083"/>
                            <a:pt x="951" y="2079"/>
                            <a:pt x="907" y="2077"/>
                          </a:cubicBezTo>
                          <a:cubicBezTo>
                            <a:pt x="863" y="2075"/>
                            <a:pt x="794" y="2056"/>
                            <a:pt x="763" y="2053"/>
                          </a:cubicBezTo>
                          <a:cubicBezTo>
                            <a:pt x="732" y="2050"/>
                            <a:pt x="733" y="2050"/>
                            <a:pt x="721" y="2059"/>
                          </a:cubicBezTo>
                          <a:cubicBezTo>
                            <a:pt x="709" y="2068"/>
                            <a:pt x="702" y="2075"/>
                            <a:pt x="691" y="2107"/>
                          </a:cubicBezTo>
                          <a:cubicBezTo>
                            <a:pt x="680" y="2139"/>
                            <a:pt x="665" y="2205"/>
                            <a:pt x="655" y="2251"/>
                          </a:cubicBezTo>
                          <a:cubicBezTo>
                            <a:pt x="645" y="2297"/>
                            <a:pt x="652" y="2337"/>
                            <a:pt x="631" y="2383"/>
                          </a:cubicBezTo>
                          <a:cubicBezTo>
                            <a:pt x="610" y="2429"/>
                            <a:pt x="574" y="2498"/>
                            <a:pt x="529" y="2527"/>
                          </a:cubicBezTo>
                          <a:cubicBezTo>
                            <a:pt x="484" y="2556"/>
                            <a:pt x="414" y="2560"/>
                            <a:pt x="361" y="2557"/>
                          </a:cubicBezTo>
                          <a:cubicBezTo>
                            <a:pt x="308" y="2554"/>
                            <a:pt x="256" y="2537"/>
                            <a:pt x="211" y="2509"/>
                          </a:cubicBezTo>
                          <a:cubicBezTo>
                            <a:pt x="166" y="2481"/>
                            <a:pt x="121" y="2436"/>
                            <a:pt x="91" y="2389"/>
                          </a:cubicBezTo>
                          <a:cubicBezTo>
                            <a:pt x="61" y="2342"/>
                            <a:pt x="46" y="2275"/>
                            <a:pt x="31" y="2227"/>
                          </a:cubicBezTo>
                          <a:cubicBezTo>
                            <a:pt x="16" y="2179"/>
                            <a:pt x="2" y="2144"/>
                            <a:pt x="1" y="2101"/>
                          </a:cubicBezTo>
                          <a:cubicBezTo>
                            <a:pt x="0" y="2058"/>
                            <a:pt x="13" y="2018"/>
                            <a:pt x="25" y="1969"/>
                          </a:cubicBezTo>
                          <a:cubicBezTo>
                            <a:pt x="37" y="1920"/>
                            <a:pt x="53" y="1860"/>
                            <a:pt x="73" y="1807"/>
                          </a:cubicBezTo>
                          <a:cubicBezTo>
                            <a:pt x="93" y="1754"/>
                            <a:pt x="122" y="1698"/>
                            <a:pt x="145" y="1651"/>
                          </a:cubicBezTo>
                          <a:cubicBezTo>
                            <a:pt x="168" y="1604"/>
                            <a:pt x="192" y="1548"/>
                            <a:pt x="211" y="1525"/>
                          </a:cubicBezTo>
                          <a:cubicBezTo>
                            <a:pt x="230" y="1502"/>
                            <a:pt x="249" y="1502"/>
                            <a:pt x="259" y="1513"/>
                          </a:cubicBezTo>
                          <a:cubicBezTo>
                            <a:pt x="269" y="1524"/>
                            <a:pt x="278" y="1555"/>
                            <a:pt x="271" y="1591"/>
                          </a:cubicBezTo>
                          <a:cubicBezTo>
                            <a:pt x="264" y="1627"/>
                            <a:pt x="242" y="1682"/>
                            <a:pt x="217" y="1729"/>
                          </a:cubicBezTo>
                          <a:cubicBezTo>
                            <a:pt x="192" y="1776"/>
                            <a:pt x="145" y="1824"/>
                            <a:pt x="121" y="1873"/>
                          </a:cubicBezTo>
                          <a:cubicBezTo>
                            <a:pt x="97" y="1922"/>
                            <a:pt x="76" y="1970"/>
                            <a:pt x="73" y="2023"/>
                          </a:cubicBezTo>
                          <a:cubicBezTo>
                            <a:pt x="70" y="2076"/>
                            <a:pt x="87" y="2141"/>
                            <a:pt x="103" y="2191"/>
                          </a:cubicBezTo>
                          <a:cubicBezTo>
                            <a:pt x="119" y="2241"/>
                            <a:pt x="140" y="2285"/>
                            <a:pt x="169" y="2323"/>
                          </a:cubicBezTo>
                          <a:cubicBezTo>
                            <a:pt x="198" y="2361"/>
                            <a:pt x="232" y="2401"/>
                            <a:pt x="277" y="2419"/>
                          </a:cubicBezTo>
                          <a:cubicBezTo>
                            <a:pt x="322" y="2437"/>
                            <a:pt x="395" y="2440"/>
                            <a:pt x="439" y="2431"/>
                          </a:cubicBezTo>
                          <a:cubicBezTo>
                            <a:pt x="483" y="2422"/>
                            <a:pt x="515" y="2399"/>
                            <a:pt x="541" y="2365"/>
                          </a:cubicBezTo>
                          <a:cubicBezTo>
                            <a:pt x="567" y="2331"/>
                            <a:pt x="583" y="2280"/>
                            <a:pt x="595" y="2227"/>
                          </a:cubicBezTo>
                          <a:cubicBezTo>
                            <a:pt x="607" y="2174"/>
                            <a:pt x="616" y="2117"/>
                            <a:pt x="613" y="2047"/>
                          </a:cubicBezTo>
                          <a:cubicBezTo>
                            <a:pt x="610" y="1977"/>
                            <a:pt x="589" y="1871"/>
                            <a:pt x="577" y="1807"/>
                          </a:cubicBezTo>
                          <a:cubicBezTo>
                            <a:pt x="565" y="1743"/>
                            <a:pt x="555" y="1709"/>
                            <a:pt x="541" y="1663"/>
                          </a:cubicBezTo>
                          <a:cubicBezTo>
                            <a:pt x="527" y="1617"/>
                            <a:pt x="502" y="1561"/>
                            <a:pt x="493" y="1531"/>
                          </a:cubicBezTo>
                          <a:cubicBezTo>
                            <a:pt x="484" y="1501"/>
                            <a:pt x="480" y="1495"/>
                            <a:pt x="487" y="1483"/>
                          </a:cubicBezTo>
                          <a:cubicBezTo>
                            <a:pt x="494" y="1471"/>
                            <a:pt x="519" y="1455"/>
                            <a:pt x="535" y="1459"/>
                          </a:cubicBezTo>
                          <a:cubicBezTo>
                            <a:pt x="551" y="1463"/>
                            <a:pt x="568" y="1478"/>
                            <a:pt x="583" y="1507"/>
                          </a:cubicBezTo>
                          <a:cubicBezTo>
                            <a:pt x="598" y="1536"/>
                            <a:pt x="610" y="1583"/>
                            <a:pt x="625" y="1633"/>
                          </a:cubicBezTo>
                          <a:cubicBezTo>
                            <a:pt x="640" y="1683"/>
                            <a:pt x="657" y="1757"/>
                            <a:pt x="673" y="1807"/>
                          </a:cubicBezTo>
                          <a:cubicBezTo>
                            <a:pt x="689" y="1857"/>
                            <a:pt x="697" y="1905"/>
                            <a:pt x="721" y="1933"/>
                          </a:cubicBezTo>
                          <a:cubicBezTo>
                            <a:pt x="745" y="1961"/>
                            <a:pt x="776" y="1970"/>
                            <a:pt x="817" y="1975"/>
                          </a:cubicBezTo>
                          <a:cubicBezTo>
                            <a:pt x="858" y="1980"/>
                            <a:pt x="926" y="1980"/>
                            <a:pt x="967" y="1963"/>
                          </a:cubicBezTo>
                          <a:cubicBezTo>
                            <a:pt x="1008" y="1946"/>
                            <a:pt x="1035" y="1919"/>
                            <a:pt x="1063" y="1873"/>
                          </a:cubicBezTo>
                          <a:cubicBezTo>
                            <a:pt x="1091" y="1827"/>
                            <a:pt x="1122" y="1761"/>
                            <a:pt x="1135" y="1687"/>
                          </a:cubicBezTo>
                          <a:cubicBezTo>
                            <a:pt x="1148" y="1613"/>
                            <a:pt x="1144" y="1498"/>
                            <a:pt x="1141" y="1429"/>
                          </a:cubicBezTo>
                          <a:cubicBezTo>
                            <a:pt x="1138" y="1360"/>
                            <a:pt x="1140" y="1325"/>
                            <a:pt x="1117" y="1273"/>
                          </a:cubicBezTo>
                          <a:cubicBezTo>
                            <a:pt x="1094" y="1221"/>
                            <a:pt x="1042" y="1153"/>
                            <a:pt x="1003" y="1117"/>
                          </a:cubicBezTo>
                          <a:cubicBezTo>
                            <a:pt x="964" y="1081"/>
                            <a:pt x="919" y="1064"/>
                            <a:pt x="883" y="1057"/>
                          </a:cubicBezTo>
                          <a:cubicBezTo>
                            <a:pt x="847" y="1050"/>
                            <a:pt x="821" y="1063"/>
                            <a:pt x="787" y="1075"/>
                          </a:cubicBezTo>
                          <a:cubicBezTo>
                            <a:pt x="753" y="1087"/>
                            <a:pt x="706" y="1117"/>
                            <a:pt x="679" y="1129"/>
                          </a:cubicBezTo>
                          <a:cubicBezTo>
                            <a:pt x="652" y="1141"/>
                            <a:pt x="642" y="1149"/>
                            <a:pt x="625" y="1147"/>
                          </a:cubicBezTo>
                          <a:cubicBezTo>
                            <a:pt x="608" y="1145"/>
                            <a:pt x="584" y="1130"/>
                            <a:pt x="577" y="1117"/>
                          </a:cubicBezTo>
                          <a:cubicBezTo>
                            <a:pt x="570" y="1104"/>
                            <a:pt x="576" y="1083"/>
                            <a:pt x="583" y="1069"/>
                          </a:cubicBezTo>
                          <a:cubicBezTo>
                            <a:pt x="590" y="1055"/>
                            <a:pt x="599" y="1043"/>
                            <a:pt x="619" y="1033"/>
                          </a:cubicBezTo>
                          <a:cubicBezTo>
                            <a:pt x="639" y="1023"/>
                            <a:pt x="671" y="1025"/>
                            <a:pt x="703" y="1009"/>
                          </a:cubicBezTo>
                          <a:cubicBezTo>
                            <a:pt x="735" y="993"/>
                            <a:pt x="780" y="965"/>
                            <a:pt x="811" y="937"/>
                          </a:cubicBezTo>
                          <a:cubicBezTo>
                            <a:pt x="842" y="909"/>
                            <a:pt x="866" y="895"/>
                            <a:pt x="889" y="841"/>
                          </a:cubicBezTo>
                          <a:cubicBezTo>
                            <a:pt x="912" y="787"/>
                            <a:pt x="939" y="696"/>
                            <a:pt x="949" y="613"/>
                          </a:cubicBezTo>
                          <a:cubicBezTo>
                            <a:pt x="959" y="530"/>
                            <a:pt x="960" y="416"/>
                            <a:pt x="949" y="343"/>
                          </a:cubicBezTo>
                          <a:cubicBezTo>
                            <a:pt x="938" y="270"/>
                            <a:pt x="914" y="215"/>
                            <a:pt x="883" y="175"/>
                          </a:cubicBezTo>
                          <a:cubicBezTo>
                            <a:pt x="852" y="135"/>
                            <a:pt x="807" y="115"/>
                            <a:pt x="763" y="103"/>
                          </a:cubicBezTo>
                          <a:cubicBezTo>
                            <a:pt x="719" y="91"/>
                            <a:pt x="665" y="90"/>
                            <a:pt x="619" y="103"/>
                          </a:cubicBezTo>
                          <a:cubicBezTo>
                            <a:pt x="573" y="116"/>
                            <a:pt x="525" y="139"/>
                            <a:pt x="487" y="181"/>
                          </a:cubicBezTo>
                          <a:cubicBezTo>
                            <a:pt x="449" y="223"/>
                            <a:pt x="412" y="301"/>
                            <a:pt x="391" y="355"/>
                          </a:cubicBezTo>
                          <a:cubicBezTo>
                            <a:pt x="370" y="409"/>
                            <a:pt x="359" y="437"/>
                            <a:pt x="361" y="505"/>
                          </a:cubicBezTo>
                          <a:cubicBezTo>
                            <a:pt x="363" y="573"/>
                            <a:pt x="399" y="691"/>
                            <a:pt x="403" y="763"/>
                          </a:cubicBezTo>
                          <a:cubicBezTo>
                            <a:pt x="407" y="835"/>
                            <a:pt x="395" y="906"/>
                            <a:pt x="385" y="937"/>
                          </a:cubicBezTo>
                          <a:cubicBezTo>
                            <a:pt x="375" y="968"/>
                            <a:pt x="356" y="957"/>
                            <a:pt x="343" y="949"/>
                          </a:cubicBezTo>
                          <a:cubicBezTo>
                            <a:pt x="330" y="941"/>
                            <a:pt x="316" y="933"/>
                            <a:pt x="307" y="889"/>
                          </a:cubicBezTo>
                          <a:cubicBezTo>
                            <a:pt x="298" y="845"/>
                            <a:pt x="294" y="755"/>
                            <a:pt x="289" y="685"/>
                          </a:cubicBezTo>
                          <a:cubicBezTo>
                            <a:pt x="284" y="615"/>
                            <a:pt x="273" y="523"/>
                            <a:pt x="277" y="469"/>
                          </a:cubicBezTo>
                          <a:cubicBezTo>
                            <a:pt x="281" y="415"/>
                            <a:pt x="297" y="398"/>
                            <a:pt x="307" y="367"/>
                          </a:cubicBezTo>
                          <a:close/>
                        </a:path>
                      </a:pathLst>
                    </a:custGeom>
                    <a:solidFill>
                      <a:srgbClr val="E7D6B7"/>
                    </a:soli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pPr defTabSz="914400" eaLnBrk="0" fontAlgn="base" hangingPunct="0">
                        <a:spcBef>
                          <a:spcPct val="0"/>
                        </a:spcBef>
                        <a:spcAft>
                          <a:spcPct val="0"/>
                        </a:spcAft>
                      </a:pPr>
                      <a:endParaRPr lang="en-US">
                        <a:solidFill>
                          <a:srgbClr val="2F1311"/>
                        </a:solidFill>
                        <a:latin typeface="Verdana" charset="0"/>
                        <a:ea typeface="ＭＳ Ｐゴシック" charset="0"/>
                        <a:cs typeface="ＭＳ Ｐゴシック" charset="0"/>
                      </a:endParaRPr>
                    </a:p>
                  </p:txBody>
                </p:sp>
                <p:sp>
                  <p:nvSpPr>
                    <p:cNvPr id="283709" name="Freeform 11"/>
                    <p:cNvSpPr>
                      <a:spLocks/>
                    </p:cNvSpPr>
                    <p:nvPr/>
                  </p:nvSpPr>
                  <p:spPr bwMode="auto">
                    <a:xfrm>
                      <a:off x="1696" y="323"/>
                      <a:ext cx="865" cy="2065"/>
                    </a:xfrm>
                    <a:custGeom>
                      <a:avLst/>
                      <a:gdLst>
                        <a:gd name="T0" fmla="*/ 785 w 865"/>
                        <a:gd name="T1" fmla="*/ 522 h 2071"/>
                        <a:gd name="T2" fmla="*/ 797 w 865"/>
                        <a:gd name="T3" fmla="*/ 346 h 2071"/>
                        <a:gd name="T4" fmla="*/ 863 w 865"/>
                        <a:gd name="T5" fmla="*/ 202 h 2071"/>
                        <a:gd name="T6" fmla="*/ 809 w 865"/>
                        <a:gd name="T7" fmla="*/ 214 h 2071"/>
                        <a:gd name="T8" fmla="*/ 749 w 865"/>
                        <a:gd name="T9" fmla="*/ 214 h 2071"/>
                        <a:gd name="T10" fmla="*/ 683 w 865"/>
                        <a:gd name="T11" fmla="*/ 116 h 2071"/>
                        <a:gd name="T12" fmla="*/ 611 w 865"/>
                        <a:gd name="T13" fmla="*/ 32 h 2071"/>
                        <a:gd name="T14" fmla="*/ 509 w 865"/>
                        <a:gd name="T15" fmla="*/ 2 h 2071"/>
                        <a:gd name="T16" fmla="*/ 407 w 865"/>
                        <a:gd name="T17" fmla="*/ 20 h 2071"/>
                        <a:gd name="T18" fmla="*/ 281 w 865"/>
                        <a:gd name="T19" fmla="*/ 74 h 2071"/>
                        <a:gd name="T20" fmla="*/ 173 w 865"/>
                        <a:gd name="T21" fmla="*/ 202 h 2071"/>
                        <a:gd name="T22" fmla="*/ 119 w 865"/>
                        <a:gd name="T23" fmla="*/ 400 h 2071"/>
                        <a:gd name="T24" fmla="*/ 131 w 865"/>
                        <a:gd name="T25" fmla="*/ 582 h 2071"/>
                        <a:gd name="T26" fmla="*/ 173 w 865"/>
                        <a:gd name="T27" fmla="*/ 774 h 2071"/>
                        <a:gd name="T28" fmla="*/ 197 w 865"/>
                        <a:gd name="T29" fmla="*/ 872 h 2071"/>
                        <a:gd name="T30" fmla="*/ 167 w 865"/>
                        <a:gd name="T31" fmla="*/ 974 h 2071"/>
                        <a:gd name="T32" fmla="*/ 65 w 865"/>
                        <a:gd name="T33" fmla="*/ 1112 h 2071"/>
                        <a:gd name="T34" fmla="*/ 17 w 865"/>
                        <a:gd name="T35" fmla="*/ 1282 h 2071"/>
                        <a:gd name="T36" fmla="*/ 5 w 865"/>
                        <a:gd name="T37" fmla="*/ 1534 h 2071"/>
                        <a:gd name="T38" fmla="*/ 47 w 865"/>
                        <a:gd name="T39" fmla="*/ 1728 h 2071"/>
                        <a:gd name="T40" fmla="*/ 131 w 865"/>
                        <a:gd name="T41" fmla="*/ 1878 h 2071"/>
                        <a:gd name="T42" fmla="*/ 299 w 865"/>
                        <a:gd name="T43" fmla="*/ 1964 h 2071"/>
                        <a:gd name="T44" fmla="*/ 425 w 865"/>
                        <a:gd name="T45" fmla="*/ 1958 h 2071"/>
                        <a:gd name="T46" fmla="*/ 467 w 865"/>
                        <a:gd name="T47" fmla="*/ 1970 h 2071"/>
                        <a:gd name="T48" fmla="*/ 497 w 865"/>
                        <a:gd name="T49" fmla="*/ 2042 h 2071"/>
                        <a:gd name="T50" fmla="*/ 497 w 865"/>
                        <a:gd name="T51" fmla="*/ 1940 h 2071"/>
                        <a:gd name="T52" fmla="*/ 557 w 865"/>
                        <a:gd name="T53" fmla="*/ 1758 h 2071"/>
                        <a:gd name="T54" fmla="*/ 617 w 865"/>
                        <a:gd name="T55" fmla="*/ 1638 h 2071"/>
                        <a:gd name="T56" fmla="*/ 581 w 865"/>
                        <a:gd name="T57" fmla="*/ 1680 h 2071"/>
                        <a:gd name="T58" fmla="*/ 515 w 865"/>
                        <a:gd name="T59" fmla="*/ 1800 h 2071"/>
                        <a:gd name="T60" fmla="*/ 407 w 865"/>
                        <a:gd name="T61" fmla="*/ 1883 h 2071"/>
                        <a:gd name="T62" fmla="*/ 269 w 865"/>
                        <a:gd name="T63" fmla="*/ 1878 h 2071"/>
                        <a:gd name="T64" fmla="*/ 179 w 865"/>
                        <a:gd name="T65" fmla="*/ 1794 h 2071"/>
                        <a:gd name="T66" fmla="*/ 113 w 865"/>
                        <a:gd name="T67" fmla="*/ 1620 h 2071"/>
                        <a:gd name="T68" fmla="*/ 107 w 865"/>
                        <a:gd name="T69" fmla="*/ 1378 h 2071"/>
                        <a:gd name="T70" fmla="*/ 137 w 865"/>
                        <a:gd name="T71" fmla="*/ 1178 h 2071"/>
                        <a:gd name="T72" fmla="*/ 203 w 865"/>
                        <a:gd name="T73" fmla="*/ 1058 h 2071"/>
                        <a:gd name="T74" fmla="*/ 323 w 865"/>
                        <a:gd name="T75" fmla="*/ 1010 h 2071"/>
                        <a:gd name="T76" fmla="*/ 509 w 865"/>
                        <a:gd name="T77" fmla="*/ 1064 h 2071"/>
                        <a:gd name="T78" fmla="*/ 611 w 865"/>
                        <a:gd name="T79" fmla="*/ 1112 h 2071"/>
                        <a:gd name="T80" fmla="*/ 665 w 865"/>
                        <a:gd name="T81" fmla="*/ 1088 h 2071"/>
                        <a:gd name="T82" fmla="*/ 659 w 865"/>
                        <a:gd name="T83" fmla="*/ 1034 h 2071"/>
                        <a:gd name="T84" fmla="*/ 611 w 865"/>
                        <a:gd name="T85" fmla="*/ 992 h 2071"/>
                        <a:gd name="T86" fmla="*/ 497 w 865"/>
                        <a:gd name="T87" fmla="*/ 968 h 2071"/>
                        <a:gd name="T88" fmla="*/ 323 w 865"/>
                        <a:gd name="T89" fmla="*/ 884 h 2071"/>
                        <a:gd name="T90" fmla="*/ 233 w 865"/>
                        <a:gd name="T91" fmla="*/ 672 h 2071"/>
                        <a:gd name="T92" fmla="*/ 209 w 865"/>
                        <a:gd name="T93" fmla="*/ 412 h 2071"/>
                        <a:gd name="T94" fmla="*/ 317 w 865"/>
                        <a:gd name="T95" fmla="*/ 170 h 2071"/>
                        <a:gd name="T96" fmla="*/ 485 w 865"/>
                        <a:gd name="T97" fmla="*/ 110 h 2071"/>
                        <a:gd name="T98" fmla="*/ 617 w 865"/>
                        <a:gd name="T99" fmla="*/ 164 h 2071"/>
                        <a:gd name="T100" fmla="*/ 707 w 865"/>
                        <a:gd name="T101" fmla="*/ 286 h 2071"/>
                        <a:gd name="T102" fmla="*/ 737 w 865"/>
                        <a:gd name="T103" fmla="*/ 424 h 2071"/>
                        <a:gd name="T104" fmla="*/ 773 w 865"/>
                        <a:gd name="T105" fmla="*/ 594 h 2071"/>
                        <a:gd name="T106" fmla="*/ 809 w 865"/>
                        <a:gd name="T107" fmla="*/ 576 h 2071"/>
                        <a:gd name="T108" fmla="*/ 785 w 865"/>
                        <a:gd name="T109" fmla="*/ 522 h 2071"/>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865" h="2071">
                          <a:moveTo>
                            <a:pt x="785" y="530"/>
                          </a:moveTo>
                          <a:cubicBezTo>
                            <a:pt x="783" y="491"/>
                            <a:pt x="784" y="404"/>
                            <a:pt x="797" y="350"/>
                          </a:cubicBezTo>
                          <a:cubicBezTo>
                            <a:pt x="810" y="296"/>
                            <a:pt x="861" y="228"/>
                            <a:pt x="863" y="206"/>
                          </a:cubicBezTo>
                          <a:cubicBezTo>
                            <a:pt x="865" y="184"/>
                            <a:pt x="828" y="216"/>
                            <a:pt x="809" y="218"/>
                          </a:cubicBezTo>
                          <a:cubicBezTo>
                            <a:pt x="790" y="220"/>
                            <a:pt x="770" y="235"/>
                            <a:pt x="749" y="218"/>
                          </a:cubicBezTo>
                          <a:cubicBezTo>
                            <a:pt x="728" y="201"/>
                            <a:pt x="706" y="147"/>
                            <a:pt x="683" y="116"/>
                          </a:cubicBezTo>
                          <a:cubicBezTo>
                            <a:pt x="660" y="85"/>
                            <a:pt x="640" y="51"/>
                            <a:pt x="611" y="32"/>
                          </a:cubicBezTo>
                          <a:cubicBezTo>
                            <a:pt x="582" y="13"/>
                            <a:pt x="543" y="4"/>
                            <a:pt x="509" y="2"/>
                          </a:cubicBezTo>
                          <a:cubicBezTo>
                            <a:pt x="475" y="0"/>
                            <a:pt x="445" y="8"/>
                            <a:pt x="407" y="20"/>
                          </a:cubicBezTo>
                          <a:cubicBezTo>
                            <a:pt x="369" y="32"/>
                            <a:pt x="320" y="43"/>
                            <a:pt x="281" y="74"/>
                          </a:cubicBezTo>
                          <a:cubicBezTo>
                            <a:pt x="242" y="105"/>
                            <a:pt x="200" y="151"/>
                            <a:pt x="173" y="206"/>
                          </a:cubicBezTo>
                          <a:cubicBezTo>
                            <a:pt x="146" y="261"/>
                            <a:pt x="126" y="340"/>
                            <a:pt x="119" y="404"/>
                          </a:cubicBezTo>
                          <a:cubicBezTo>
                            <a:pt x="112" y="468"/>
                            <a:pt x="122" y="527"/>
                            <a:pt x="131" y="590"/>
                          </a:cubicBezTo>
                          <a:cubicBezTo>
                            <a:pt x="140" y="653"/>
                            <a:pt x="162" y="733"/>
                            <a:pt x="173" y="782"/>
                          </a:cubicBezTo>
                          <a:cubicBezTo>
                            <a:pt x="184" y="831"/>
                            <a:pt x="198" y="850"/>
                            <a:pt x="197" y="884"/>
                          </a:cubicBezTo>
                          <a:cubicBezTo>
                            <a:pt x="196" y="918"/>
                            <a:pt x="189" y="946"/>
                            <a:pt x="167" y="986"/>
                          </a:cubicBezTo>
                          <a:cubicBezTo>
                            <a:pt x="145" y="1026"/>
                            <a:pt x="90" y="1072"/>
                            <a:pt x="65" y="1124"/>
                          </a:cubicBezTo>
                          <a:cubicBezTo>
                            <a:pt x="40" y="1176"/>
                            <a:pt x="27" y="1227"/>
                            <a:pt x="17" y="1298"/>
                          </a:cubicBezTo>
                          <a:cubicBezTo>
                            <a:pt x="7" y="1369"/>
                            <a:pt x="0" y="1475"/>
                            <a:pt x="5" y="1550"/>
                          </a:cubicBezTo>
                          <a:cubicBezTo>
                            <a:pt x="10" y="1625"/>
                            <a:pt x="26" y="1690"/>
                            <a:pt x="47" y="1748"/>
                          </a:cubicBezTo>
                          <a:cubicBezTo>
                            <a:pt x="68" y="1806"/>
                            <a:pt x="89" y="1858"/>
                            <a:pt x="131" y="1898"/>
                          </a:cubicBezTo>
                          <a:cubicBezTo>
                            <a:pt x="173" y="1938"/>
                            <a:pt x="250" y="1974"/>
                            <a:pt x="299" y="1988"/>
                          </a:cubicBezTo>
                          <a:cubicBezTo>
                            <a:pt x="348" y="2002"/>
                            <a:pt x="397" y="1981"/>
                            <a:pt x="425" y="1982"/>
                          </a:cubicBezTo>
                          <a:cubicBezTo>
                            <a:pt x="453" y="1983"/>
                            <a:pt x="455" y="1980"/>
                            <a:pt x="467" y="1994"/>
                          </a:cubicBezTo>
                          <a:cubicBezTo>
                            <a:pt x="479" y="2008"/>
                            <a:pt x="492" y="2071"/>
                            <a:pt x="497" y="2066"/>
                          </a:cubicBezTo>
                          <a:cubicBezTo>
                            <a:pt x="502" y="2061"/>
                            <a:pt x="487" y="2012"/>
                            <a:pt x="497" y="1964"/>
                          </a:cubicBezTo>
                          <a:cubicBezTo>
                            <a:pt x="507" y="1916"/>
                            <a:pt x="537" y="1829"/>
                            <a:pt x="557" y="1778"/>
                          </a:cubicBezTo>
                          <a:cubicBezTo>
                            <a:pt x="577" y="1727"/>
                            <a:pt x="613" y="1671"/>
                            <a:pt x="617" y="1658"/>
                          </a:cubicBezTo>
                          <a:cubicBezTo>
                            <a:pt x="621" y="1645"/>
                            <a:pt x="598" y="1673"/>
                            <a:pt x="581" y="1700"/>
                          </a:cubicBezTo>
                          <a:cubicBezTo>
                            <a:pt x="564" y="1727"/>
                            <a:pt x="544" y="1786"/>
                            <a:pt x="515" y="1820"/>
                          </a:cubicBezTo>
                          <a:cubicBezTo>
                            <a:pt x="486" y="1854"/>
                            <a:pt x="448" y="1891"/>
                            <a:pt x="407" y="1904"/>
                          </a:cubicBezTo>
                          <a:cubicBezTo>
                            <a:pt x="366" y="1917"/>
                            <a:pt x="307" y="1913"/>
                            <a:pt x="269" y="1898"/>
                          </a:cubicBezTo>
                          <a:cubicBezTo>
                            <a:pt x="231" y="1883"/>
                            <a:pt x="205" y="1857"/>
                            <a:pt x="179" y="1814"/>
                          </a:cubicBezTo>
                          <a:cubicBezTo>
                            <a:pt x="153" y="1771"/>
                            <a:pt x="125" y="1710"/>
                            <a:pt x="113" y="1640"/>
                          </a:cubicBezTo>
                          <a:cubicBezTo>
                            <a:pt x="101" y="1570"/>
                            <a:pt x="103" y="1469"/>
                            <a:pt x="107" y="1394"/>
                          </a:cubicBezTo>
                          <a:cubicBezTo>
                            <a:pt x="111" y="1319"/>
                            <a:pt x="121" y="1244"/>
                            <a:pt x="137" y="1190"/>
                          </a:cubicBezTo>
                          <a:cubicBezTo>
                            <a:pt x="153" y="1136"/>
                            <a:pt x="172" y="1098"/>
                            <a:pt x="203" y="1070"/>
                          </a:cubicBezTo>
                          <a:cubicBezTo>
                            <a:pt x="234" y="1042"/>
                            <a:pt x="272" y="1021"/>
                            <a:pt x="323" y="1022"/>
                          </a:cubicBezTo>
                          <a:cubicBezTo>
                            <a:pt x="374" y="1023"/>
                            <a:pt x="461" y="1059"/>
                            <a:pt x="509" y="1076"/>
                          </a:cubicBezTo>
                          <a:cubicBezTo>
                            <a:pt x="557" y="1093"/>
                            <a:pt x="585" y="1120"/>
                            <a:pt x="611" y="1124"/>
                          </a:cubicBezTo>
                          <a:cubicBezTo>
                            <a:pt x="637" y="1128"/>
                            <a:pt x="657" y="1113"/>
                            <a:pt x="665" y="1100"/>
                          </a:cubicBezTo>
                          <a:cubicBezTo>
                            <a:pt x="673" y="1087"/>
                            <a:pt x="668" y="1062"/>
                            <a:pt x="659" y="1046"/>
                          </a:cubicBezTo>
                          <a:cubicBezTo>
                            <a:pt x="650" y="1030"/>
                            <a:pt x="638" y="1015"/>
                            <a:pt x="611" y="1004"/>
                          </a:cubicBezTo>
                          <a:cubicBezTo>
                            <a:pt x="584" y="993"/>
                            <a:pt x="545" y="998"/>
                            <a:pt x="497" y="980"/>
                          </a:cubicBezTo>
                          <a:cubicBezTo>
                            <a:pt x="449" y="962"/>
                            <a:pt x="367" y="946"/>
                            <a:pt x="323" y="896"/>
                          </a:cubicBezTo>
                          <a:cubicBezTo>
                            <a:pt x="279" y="846"/>
                            <a:pt x="252" y="760"/>
                            <a:pt x="233" y="680"/>
                          </a:cubicBezTo>
                          <a:cubicBezTo>
                            <a:pt x="214" y="600"/>
                            <a:pt x="195" y="501"/>
                            <a:pt x="209" y="416"/>
                          </a:cubicBezTo>
                          <a:cubicBezTo>
                            <a:pt x="223" y="331"/>
                            <a:pt x="271" y="221"/>
                            <a:pt x="317" y="170"/>
                          </a:cubicBezTo>
                          <a:cubicBezTo>
                            <a:pt x="363" y="119"/>
                            <a:pt x="435" y="111"/>
                            <a:pt x="485" y="110"/>
                          </a:cubicBezTo>
                          <a:cubicBezTo>
                            <a:pt x="535" y="109"/>
                            <a:pt x="580" y="134"/>
                            <a:pt x="617" y="164"/>
                          </a:cubicBezTo>
                          <a:cubicBezTo>
                            <a:pt x="654" y="194"/>
                            <a:pt x="687" y="246"/>
                            <a:pt x="707" y="290"/>
                          </a:cubicBezTo>
                          <a:cubicBezTo>
                            <a:pt x="727" y="334"/>
                            <a:pt x="726" y="376"/>
                            <a:pt x="737" y="428"/>
                          </a:cubicBezTo>
                          <a:cubicBezTo>
                            <a:pt x="748" y="480"/>
                            <a:pt x="761" y="576"/>
                            <a:pt x="773" y="602"/>
                          </a:cubicBezTo>
                          <a:cubicBezTo>
                            <a:pt x="785" y="628"/>
                            <a:pt x="807" y="597"/>
                            <a:pt x="809" y="584"/>
                          </a:cubicBezTo>
                          <a:cubicBezTo>
                            <a:pt x="811" y="571"/>
                            <a:pt x="787" y="569"/>
                            <a:pt x="785" y="530"/>
                          </a:cubicBezTo>
                          <a:close/>
                        </a:path>
                      </a:pathLst>
                    </a:custGeom>
                    <a:solidFill>
                      <a:srgbClr val="E7D6B7"/>
                    </a:soli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pPr defTabSz="914400" eaLnBrk="0" fontAlgn="base" hangingPunct="0">
                        <a:spcBef>
                          <a:spcPct val="0"/>
                        </a:spcBef>
                        <a:spcAft>
                          <a:spcPct val="0"/>
                        </a:spcAft>
                      </a:pPr>
                      <a:endParaRPr lang="en-US">
                        <a:solidFill>
                          <a:srgbClr val="2F1311"/>
                        </a:solidFill>
                        <a:latin typeface="Verdana" charset="0"/>
                        <a:ea typeface="ＭＳ Ｐゴシック" charset="0"/>
                        <a:cs typeface="ＭＳ Ｐゴシック" charset="0"/>
                      </a:endParaRPr>
                    </a:p>
                  </p:txBody>
                </p:sp>
              </p:grpSp>
              <p:sp>
                <p:nvSpPr>
                  <p:cNvPr id="283702" name="Oval 12"/>
                  <p:cNvSpPr>
                    <a:spLocks noChangeArrowheads="1"/>
                  </p:cNvSpPr>
                  <p:nvPr/>
                </p:nvSpPr>
                <p:spPr bwMode="auto">
                  <a:xfrm>
                    <a:off x="2396" y="1370"/>
                    <a:ext cx="175" cy="247"/>
                  </a:xfrm>
                  <a:prstGeom prst="ellipse">
                    <a:avLst/>
                  </a:prstGeom>
                  <a:solidFill>
                    <a:srgbClr val="E7D6B7"/>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defTabSz="914400" eaLnBrk="0" fontAlgn="base" hangingPunct="0">
                      <a:spcBef>
                        <a:spcPct val="0"/>
                      </a:spcBef>
                      <a:spcAft>
                        <a:spcPct val="0"/>
                      </a:spcAft>
                    </a:pPr>
                    <a:endParaRPr lang="en-US">
                      <a:solidFill>
                        <a:srgbClr val="2F1311"/>
                      </a:solidFill>
                      <a:latin typeface="Verdana" charset="0"/>
                      <a:ea typeface="ＭＳ Ｐゴシック" charset="0"/>
                      <a:cs typeface="ＭＳ Ｐゴシック" charset="0"/>
                    </a:endParaRPr>
                  </a:p>
                </p:txBody>
              </p:sp>
              <p:sp>
                <p:nvSpPr>
                  <p:cNvPr id="283703" name="Freeform 13"/>
                  <p:cNvSpPr>
                    <a:spLocks/>
                  </p:cNvSpPr>
                  <p:nvPr/>
                </p:nvSpPr>
                <p:spPr bwMode="auto">
                  <a:xfrm>
                    <a:off x="2677" y="687"/>
                    <a:ext cx="262" cy="524"/>
                  </a:xfrm>
                  <a:custGeom>
                    <a:avLst/>
                    <a:gdLst>
                      <a:gd name="T0" fmla="*/ 3 w 266"/>
                      <a:gd name="T1" fmla="*/ 495 h 521"/>
                      <a:gd name="T2" fmla="*/ 27 w 266"/>
                      <a:gd name="T3" fmla="*/ 281 h 521"/>
                      <a:gd name="T4" fmla="*/ 103 w 266"/>
                      <a:gd name="T5" fmla="*/ 45 h 521"/>
                      <a:gd name="T6" fmla="*/ 171 w 266"/>
                      <a:gd name="T7" fmla="*/ 3 h 521"/>
                      <a:gd name="T8" fmla="*/ 223 w 266"/>
                      <a:gd name="T9" fmla="*/ 39 h 521"/>
                      <a:gd name="T10" fmla="*/ 245 w 266"/>
                      <a:gd name="T11" fmla="*/ 133 h 521"/>
                      <a:gd name="T12" fmla="*/ 195 w 266"/>
                      <a:gd name="T13" fmla="*/ 281 h 521"/>
                      <a:gd name="T14" fmla="*/ 98 w 266"/>
                      <a:gd name="T15" fmla="*/ 489 h 521"/>
                      <a:gd name="T16" fmla="*/ 41 w 266"/>
                      <a:gd name="T17" fmla="*/ 513 h 521"/>
                      <a:gd name="T18" fmla="*/ 3 w 266"/>
                      <a:gd name="T19" fmla="*/ 495 h 52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66" h="521">
                        <a:moveTo>
                          <a:pt x="3" y="483"/>
                        </a:moveTo>
                        <a:cubicBezTo>
                          <a:pt x="0" y="445"/>
                          <a:pt x="9" y="346"/>
                          <a:pt x="27" y="273"/>
                        </a:cubicBezTo>
                        <a:cubicBezTo>
                          <a:pt x="45" y="200"/>
                          <a:pt x="85" y="90"/>
                          <a:pt x="111" y="45"/>
                        </a:cubicBezTo>
                        <a:cubicBezTo>
                          <a:pt x="137" y="0"/>
                          <a:pt x="162" y="4"/>
                          <a:pt x="183" y="3"/>
                        </a:cubicBezTo>
                        <a:cubicBezTo>
                          <a:pt x="204" y="2"/>
                          <a:pt x="224" y="18"/>
                          <a:pt x="237" y="39"/>
                        </a:cubicBezTo>
                        <a:cubicBezTo>
                          <a:pt x="250" y="60"/>
                          <a:pt x="266" y="90"/>
                          <a:pt x="261" y="129"/>
                        </a:cubicBezTo>
                        <a:cubicBezTo>
                          <a:pt x="256" y="168"/>
                          <a:pt x="233" y="215"/>
                          <a:pt x="207" y="273"/>
                        </a:cubicBezTo>
                        <a:cubicBezTo>
                          <a:pt x="181" y="331"/>
                          <a:pt x="132" y="439"/>
                          <a:pt x="105" y="477"/>
                        </a:cubicBezTo>
                        <a:cubicBezTo>
                          <a:pt x="78" y="515"/>
                          <a:pt x="61" y="501"/>
                          <a:pt x="45" y="501"/>
                        </a:cubicBezTo>
                        <a:cubicBezTo>
                          <a:pt x="29" y="501"/>
                          <a:pt x="6" y="521"/>
                          <a:pt x="3" y="483"/>
                        </a:cubicBezTo>
                        <a:close/>
                      </a:path>
                    </a:pathLst>
                  </a:custGeom>
                  <a:solidFill>
                    <a:srgbClr val="E7D6B7"/>
                  </a:soli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pPr defTabSz="914400" eaLnBrk="0" fontAlgn="base" hangingPunct="0">
                      <a:spcBef>
                        <a:spcPct val="0"/>
                      </a:spcBef>
                      <a:spcAft>
                        <a:spcPct val="0"/>
                      </a:spcAft>
                    </a:pPr>
                    <a:endParaRPr lang="en-US">
                      <a:solidFill>
                        <a:srgbClr val="2F1311"/>
                      </a:solidFill>
                      <a:latin typeface="Verdana" charset="0"/>
                      <a:ea typeface="ＭＳ Ｐゴシック" charset="0"/>
                      <a:cs typeface="ＭＳ Ｐゴシック" charset="0"/>
                    </a:endParaRPr>
                  </a:p>
                </p:txBody>
              </p:sp>
              <p:sp>
                <p:nvSpPr>
                  <p:cNvPr id="283704" name="Freeform 14"/>
                  <p:cNvSpPr>
                    <a:spLocks/>
                  </p:cNvSpPr>
                  <p:nvPr/>
                </p:nvSpPr>
                <p:spPr bwMode="auto">
                  <a:xfrm>
                    <a:off x="2745" y="1588"/>
                    <a:ext cx="398" cy="349"/>
                  </a:xfrm>
                  <a:custGeom>
                    <a:avLst/>
                    <a:gdLst>
                      <a:gd name="T0" fmla="*/ 108 w 392"/>
                      <a:gd name="T1" fmla="*/ 223 h 340"/>
                      <a:gd name="T2" fmla="*/ 16 w 392"/>
                      <a:gd name="T3" fmla="*/ 95 h 340"/>
                      <a:gd name="T4" fmla="*/ 4 w 392"/>
                      <a:gd name="T5" fmla="*/ 49 h 340"/>
                      <a:gd name="T6" fmla="*/ 28 w 392"/>
                      <a:gd name="T7" fmla="*/ 3 h 340"/>
                      <a:gd name="T8" fmla="*/ 138 w 392"/>
                      <a:gd name="T9" fmla="*/ 31 h 340"/>
                      <a:gd name="T10" fmla="*/ 266 w 392"/>
                      <a:gd name="T11" fmla="*/ 83 h 340"/>
                      <a:gd name="T12" fmla="*/ 388 w 392"/>
                      <a:gd name="T13" fmla="*/ 176 h 340"/>
                      <a:gd name="T14" fmla="*/ 412 w 392"/>
                      <a:gd name="T15" fmla="*/ 303 h 340"/>
                      <a:gd name="T16" fmla="*/ 360 w 392"/>
                      <a:gd name="T17" fmla="*/ 370 h 340"/>
                      <a:gd name="T18" fmla="*/ 260 w 392"/>
                      <a:gd name="T19" fmla="*/ 350 h 340"/>
                      <a:gd name="T20" fmla="*/ 108 w 392"/>
                      <a:gd name="T21" fmla="*/ 223 h 34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92" h="340">
                        <a:moveTo>
                          <a:pt x="100" y="201"/>
                        </a:moveTo>
                        <a:cubicBezTo>
                          <a:pt x="62" y="163"/>
                          <a:pt x="32" y="113"/>
                          <a:pt x="16" y="87"/>
                        </a:cubicBezTo>
                        <a:cubicBezTo>
                          <a:pt x="0" y="61"/>
                          <a:pt x="2" y="59"/>
                          <a:pt x="4" y="45"/>
                        </a:cubicBezTo>
                        <a:cubicBezTo>
                          <a:pt x="6" y="31"/>
                          <a:pt x="7" y="6"/>
                          <a:pt x="28" y="3"/>
                        </a:cubicBezTo>
                        <a:cubicBezTo>
                          <a:pt x="49" y="0"/>
                          <a:pt x="93" y="15"/>
                          <a:pt x="130" y="27"/>
                        </a:cubicBezTo>
                        <a:cubicBezTo>
                          <a:pt x="167" y="39"/>
                          <a:pt x="211" y="53"/>
                          <a:pt x="250" y="75"/>
                        </a:cubicBezTo>
                        <a:cubicBezTo>
                          <a:pt x="289" y="97"/>
                          <a:pt x="341" y="126"/>
                          <a:pt x="364" y="159"/>
                        </a:cubicBezTo>
                        <a:cubicBezTo>
                          <a:pt x="387" y="192"/>
                          <a:pt x="392" y="244"/>
                          <a:pt x="388" y="273"/>
                        </a:cubicBezTo>
                        <a:cubicBezTo>
                          <a:pt x="384" y="302"/>
                          <a:pt x="364" y="326"/>
                          <a:pt x="340" y="333"/>
                        </a:cubicBezTo>
                        <a:cubicBezTo>
                          <a:pt x="316" y="340"/>
                          <a:pt x="282" y="336"/>
                          <a:pt x="244" y="315"/>
                        </a:cubicBezTo>
                        <a:cubicBezTo>
                          <a:pt x="206" y="294"/>
                          <a:pt x="138" y="239"/>
                          <a:pt x="100" y="201"/>
                        </a:cubicBezTo>
                        <a:close/>
                      </a:path>
                    </a:pathLst>
                  </a:custGeom>
                  <a:solidFill>
                    <a:srgbClr val="E7D6B7"/>
                  </a:soli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pPr defTabSz="914400" eaLnBrk="0" fontAlgn="base" hangingPunct="0">
                      <a:spcBef>
                        <a:spcPct val="0"/>
                      </a:spcBef>
                      <a:spcAft>
                        <a:spcPct val="0"/>
                      </a:spcAft>
                    </a:pPr>
                    <a:endParaRPr lang="en-US">
                      <a:solidFill>
                        <a:srgbClr val="2F1311"/>
                      </a:solidFill>
                      <a:latin typeface="Verdana" charset="0"/>
                      <a:ea typeface="ＭＳ Ｐゴシック" charset="0"/>
                      <a:cs typeface="ＭＳ Ｐゴシック" charset="0"/>
                    </a:endParaRPr>
                  </a:p>
                </p:txBody>
              </p:sp>
              <p:sp>
                <p:nvSpPr>
                  <p:cNvPr id="283705" name="Freeform 15"/>
                  <p:cNvSpPr>
                    <a:spLocks/>
                  </p:cNvSpPr>
                  <p:nvPr/>
                </p:nvSpPr>
                <p:spPr bwMode="auto">
                  <a:xfrm>
                    <a:off x="2454" y="1923"/>
                    <a:ext cx="146" cy="567"/>
                  </a:xfrm>
                  <a:custGeom>
                    <a:avLst/>
                    <a:gdLst>
                      <a:gd name="T0" fmla="*/ 15 w 151"/>
                      <a:gd name="T1" fmla="*/ 177 h 558"/>
                      <a:gd name="T2" fmla="*/ 38 w 151"/>
                      <a:gd name="T3" fmla="*/ 43 h 558"/>
                      <a:gd name="T4" fmla="*/ 58 w 151"/>
                      <a:gd name="T5" fmla="*/ 3 h 558"/>
                      <a:gd name="T6" fmla="*/ 95 w 151"/>
                      <a:gd name="T7" fmla="*/ 27 h 558"/>
                      <a:gd name="T8" fmla="*/ 121 w 151"/>
                      <a:gd name="T9" fmla="*/ 177 h 558"/>
                      <a:gd name="T10" fmla="*/ 126 w 151"/>
                      <a:gd name="T11" fmla="*/ 451 h 558"/>
                      <a:gd name="T12" fmla="*/ 84 w 151"/>
                      <a:gd name="T13" fmla="*/ 579 h 558"/>
                      <a:gd name="T14" fmla="*/ 20 w 151"/>
                      <a:gd name="T15" fmla="*/ 547 h 558"/>
                      <a:gd name="T16" fmla="*/ 0 w 151"/>
                      <a:gd name="T17" fmla="*/ 335 h 558"/>
                      <a:gd name="T18" fmla="*/ 15 w 151"/>
                      <a:gd name="T19" fmla="*/ 177 h 55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51" h="558">
                        <a:moveTo>
                          <a:pt x="18" y="165"/>
                        </a:moveTo>
                        <a:cubicBezTo>
                          <a:pt x="25" y="119"/>
                          <a:pt x="34" y="66"/>
                          <a:pt x="42" y="39"/>
                        </a:cubicBezTo>
                        <a:cubicBezTo>
                          <a:pt x="50" y="12"/>
                          <a:pt x="55" y="5"/>
                          <a:pt x="66" y="3"/>
                        </a:cubicBezTo>
                        <a:cubicBezTo>
                          <a:pt x="77" y="1"/>
                          <a:pt x="96" y="0"/>
                          <a:pt x="108" y="27"/>
                        </a:cubicBezTo>
                        <a:cubicBezTo>
                          <a:pt x="120" y="54"/>
                          <a:pt x="132" y="99"/>
                          <a:pt x="138" y="165"/>
                        </a:cubicBezTo>
                        <a:cubicBezTo>
                          <a:pt x="144" y="231"/>
                          <a:pt x="151" y="360"/>
                          <a:pt x="144" y="423"/>
                        </a:cubicBezTo>
                        <a:cubicBezTo>
                          <a:pt x="137" y="486"/>
                          <a:pt x="116" y="528"/>
                          <a:pt x="96" y="543"/>
                        </a:cubicBezTo>
                        <a:cubicBezTo>
                          <a:pt x="76" y="558"/>
                          <a:pt x="40" y="551"/>
                          <a:pt x="24" y="513"/>
                        </a:cubicBezTo>
                        <a:cubicBezTo>
                          <a:pt x="8" y="475"/>
                          <a:pt x="0" y="372"/>
                          <a:pt x="0" y="315"/>
                        </a:cubicBezTo>
                        <a:cubicBezTo>
                          <a:pt x="0" y="258"/>
                          <a:pt x="11" y="211"/>
                          <a:pt x="18" y="165"/>
                        </a:cubicBezTo>
                        <a:close/>
                      </a:path>
                    </a:pathLst>
                  </a:custGeom>
                  <a:solidFill>
                    <a:srgbClr val="E7D6B7"/>
                  </a:soli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pPr defTabSz="914400" eaLnBrk="0" fontAlgn="base" hangingPunct="0">
                      <a:spcBef>
                        <a:spcPct val="0"/>
                      </a:spcBef>
                      <a:spcAft>
                        <a:spcPct val="0"/>
                      </a:spcAft>
                    </a:pPr>
                    <a:endParaRPr lang="en-US">
                      <a:solidFill>
                        <a:srgbClr val="2F1311"/>
                      </a:solidFill>
                      <a:latin typeface="Verdana" charset="0"/>
                      <a:ea typeface="ＭＳ Ｐゴシック" charset="0"/>
                      <a:cs typeface="ＭＳ Ｐゴシック" charset="0"/>
                    </a:endParaRPr>
                  </a:p>
                </p:txBody>
              </p:sp>
              <p:sp>
                <p:nvSpPr>
                  <p:cNvPr id="283706" name="Freeform 16"/>
                  <p:cNvSpPr>
                    <a:spLocks/>
                  </p:cNvSpPr>
                  <p:nvPr/>
                </p:nvSpPr>
                <p:spPr bwMode="auto">
                  <a:xfrm>
                    <a:off x="1910" y="1588"/>
                    <a:ext cx="389" cy="247"/>
                  </a:xfrm>
                  <a:custGeom>
                    <a:avLst/>
                    <a:gdLst>
                      <a:gd name="T0" fmla="*/ 171 w 392"/>
                      <a:gd name="T1" fmla="*/ 57 h 253"/>
                      <a:gd name="T2" fmla="*/ 299 w 392"/>
                      <a:gd name="T3" fmla="*/ 19 h 253"/>
                      <a:gd name="T4" fmla="*/ 355 w 392"/>
                      <a:gd name="T5" fmla="*/ 7 h 253"/>
                      <a:gd name="T6" fmla="*/ 373 w 392"/>
                      <a:gd name="T7" fmla="*/ 57 h 253"/>
                      <a:gd name="T8" fmla="*/ 317 w 392"/>
                      <a:gd name="T9" fmla="*/ 121 h 253"/>
                      <a:gd name="T10" fmla="*/ 189 w 392"/>
                      <a:gd name="T11" fmla="*/ 203 h 253"/>
                      <a:gd name="T12" fmla="*/ 37 w 392"/>
                      <a:gd name="T13" fmla="*/ 224 h 253"/>
                      <a:gd name="T14" fmla="*/ 1 w 392"/>
                      <a:gd name="T15" fmla="*/ 171 h 253"/>
                      <a:gd name="T16" fmla="*/ 43 w 392"/>
                      <a:gd name="T17" fmla="*/ 103 h 253"/>
                      <a:gd name="T18" fmla="*/ 171 w 392"/>
                      <a:gd name="T19" fmla="*/ 57 h 25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92" h="253">
                        <a:moveTo>
                          <a:pt x="175" y="61"/>
                        </a:moveTo>
                        <a:cubicBezTo>
                          <a:pt x="219" y="45"/>
                          <a:pt x="275" y="28"/>
                          <a:pt x="307" y="19"/>
                        </a:cubicBezTo>
                        <a:cubicBezTo>
                          <a:pt x="339" y="10"/>
                          <a:pt x="354" y="0"/>
                          <a:pt x="367" y="7"/>
                        </a:cubicBezTo>
                        <a:cubicBezTo>
                          <a:pt x="380" y="14"/>
                          <a:pt x="392" y="40"/>
                          <a:pt x="385" y="61"/>
                        </a:cubicBezTo>
                        <a:cubicBezTo>
                          <a:pt x="378" y="82"/>
                          <a:pt x="357" y="106"/>
                          <a:pt x="325" y="133"/>
                        </a:cubicBezTo>
                        <a:cubicBezTo>
                          <a:pt x="293" y="160"/>
                          <a:pt x="241" y="204"/>
                          <a:pt x="193" y="223"/>
                        </a:cubicBezTo>
                        <a:cubicBezTo>
                          <a:pt x="145" y="242"/>
                          <a:pt x="69" y="253"/>
                          <a:pt x="37" y="247"/>
                        </a:cubicBezTo>
                        <a:cubicBezTo>
                          <a:pt x="5" y="241"/>
                          <a:pt x="0" y="209"/>
                          <a:pt x="1" y="187"/>
                        </a:cubicBezTo>
                        <a:cubicBezTo>
                          <a:pt x="2" y="165"/>
                          <a:pt x="15" y="136"/>
                          <a:pt x="43" y="115"/>
                        </a:cubicBezTo>
                        <a:cubicBezTo>
                          <a:pt x="71" y="94"/>
                          <a:pt x="131" y="77"/>
                          <a:pt x="175" y="61"/>
                        </a:cubicBezTo>
                        <a:close/>
                      </a:path>
                    </a:pathLst>
                  </a:custGeom>
                  <a:solidFill>
                    <a:srgbClr val="E7D6B7"/>
                  </a:soli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pPr defTabSz="914400" eaLnBrk="0" fontAlgn="base" hangingPunct="0">
                      <a:spcBef>
                        <a:spcPct val="0"/>
                      </a:spcBef>
                      <a:spcAft>
                        <a:spcPct val="0"/>
                      </a:spcAft>
                    </a:pPr>
                    <a:endParaRPr lang="en-US">
                      <a:solidFill>
                        <a:srgbClr val="2F1311"/>
                      </a:solidFill>
                      <a:latin typeface="Verdana" charset="0"/>
                      <a:ea typeface="ＭＳ Ｐゴシック" charset="0"/>
                      <a:cs typeface="ＭＳ Ｐゴシック" charset="0"/>
                    </a:endParaRPr>
                  </a:p>
                </p:txBody>
              </p:sp>
              <p:sp>
                <p:nvSpPr>
                  <p:cNvPr id="283707" name="Freeform 17"/>
                  <p:cNvSpPr>
                    <a:spLocks/>
                  </p:cNvSpPr>
                  <p:nvPr/>
                </p:nvSpPr>
                <p:spPr bwMode="auto">
                  <a:xfrm>
                    <a:off x="2094" y="876"/>
                    <a:ext cx="233" cy="378"/>
                  </a:xfrm>
                  <a:custGeom>
                    <a:avLst/>
                    <a:gdLst>
                      <a:gd name="T0" fmla="*/ 70 w 238"/>
                      <a:gd name="T1" fmla="*/ 249 h 386"/>
                      <a:gd name="T2" fmla="*/ 23 w 238"/>
                      <a:gd name="T3" fmla="*/ 176 h 386"/>
                      <a:gd name="T4" fmla="*/ 0 w 238"/>
                      <a:gd name="T5" fmla="*/ 88 h 386"/>
                      <a:gd name="T6" fmla="*/ 23 w 238"/>
                      <a:gd name="T7" fmla="*/ 12 h 386"/>
                      <a:gd name="T8" fmla="*/ 111 w 238"/>
                      <a:gd name="T9" fmla="*/ 24 h 386"/>
                      <a:gd name="T10" fmla="*/ 164 w 238"/>
                      <a:gd name="T11" fmla="*/ 120 h 386"/>
                      <a:gd name="T12" fmla="*/ 214 w 238"/>
                      <a:gd name="T13" fmla="*/ 282 h 386"/>
                      <a:gd name="T14" fmla="*/ 188 w 238"/>
                      <a:gd name="T15" fmla="*/ 347 h 386"/>
                      <a:gd name="T16" fmla="*/ 155 w 238"/>
                      <a:gd name="T17" fmla="*/ 326 h 386"/>
                      <a:gd name="T18" fmla="*/ 70 w 238"/>
                      <a:gd name="T19" fmla="*/ 249 h 38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38" h="386">
                        <a:moveTo>
                          <a:pt x="78" y="270"/>
                        </a:moveTo>
                        <a:cubicBezTo>
                          <a:pt x="54" y="243"/>
                          <a:pt x="37" y="221"/>
                          <a:pt x="24" y="192"/>
                        </a:cubicBezTo>
                        <a:cubicBezTo>
                          <a:pt x="11" y="163"/>
                          <a:pt x="0" y="126"/>
                          <a:pt x="0" y="96"/>
                        </a:cubicBezTo>
                        <a:cubicBezTo>
                          <a:pt x="0" y="66"/>
                          <a:pt x="4" y="24"/>
                          <a:pt x="24" y="12"/>
                        </a:cubicBezTo>
                        <a:cubicBezTo>
                          <a:pt x="44" y="0"/>
                          <a:pt x="94" y="4"/>
                          <a:pt x="120" y="24"/>
                        </a:cubicBezTo>
                        <a:cubicBezTo>
                          <a:pt x="146" y="44"/>
                          <a:pt x="161" y="85"/>
                          <a:pt x="180" y="132"/>
                        </a:cubicBezTo>
                        <a:cubicBezTo>
                          <a:pt x="199" y="179"/>
                          <a:pt x="230" y="265"/>
                          <a:pt x="234" y="306"/>
                        </a:cubicBezTo>
                        <a:cubicBezTo>
                          <a:pt x="238" y="347"/>
                          <a:pt x="215" y="370"/>
                          <a:pt x="204" y="378"/>
                        </a:cubicBezTo>
                        <a:cubicBezTo>
                          <a:pt x="193" y="386"/>
                          <a:pt x="190" y="372"/>
                          <a:pt x="168" y="354"/>
                        </a:cubicBezTo>
                        <a:cubicBezTo>
                          <a:pt x="146" y="336"/>
                          <a:pt x="102" y="297"/>
                          <a:pt x="78" y="270"/>
                        </a:cubicBezTo>
                        <a:close/>
                      </a:path>
                    </a:pathLst>
                  </a:custGeom>
                  <a:solidFill>
                    <a:srgbClr val="E7D6B7"/>
                  </a:soli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pPr defTabSz="914400" eaLnBrk="0" fontAlgn="base" hangingPunct="0">
                      <a:spcBef>
                        <a:spcPct val="0"/>
                      </a:spcBef>
                      <a:spcAft>
                        <a:spcPct val="0"/>
                      </a:spcAft>
                    </a:pPr>
                    <a:endParaRPr lang="en-US">
                      <a:solidFill>
                        <a:srgbClr val="2F1311"/>
                      </a:solidFill>
                      <a:latin typeface="Verdana" charset="0"/>
                      <a:ea typeface="ＭＳ Ｐゴシック" charset="0"/>
                      <a:cs typeface="ＭＳ Ｐゴシック" charset="0"/>
                    </a:endParaRPr>
                  </a:p>
                </p:txBody>
              </p:sp>
            </p:grpSp>
            <p:pic>
              <p:nvPicPr>
                <p:cNvPr id="283693" name="Picture 18"/>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280" y="144"/>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283694" name="Picture 19"/>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574" y="144"/>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283695" name="Picture 20"/>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424" y="336"/>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283696" name="Picture 21"/>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376" y="576"/>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283697" name="Picture 22"/>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574" y="528"/>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283698" name="Picture 23"/>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472" y="768"/>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283699" name="Picture 24"/>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574" y="1008"/>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283700" name="Picture 25"/>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574" y="1248"/>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grpSp>
            <p:nvGrpSpPr>
              <p:cNvPr id="283672" name="Group 26"/>
              <p:cNvGrpSpPr>
                <a:grpSpLocks/>
              </p:cNvGrpSpPr>
              <p:nvPr userDrawn="1"/>
            </p:nvGrpSpPr>
            <p:grpSpPr bwMode="auto">
              <a:xfrm>
                <a:off x="4944" y="1008"/>
                <a:ext cx="522" cy="2967"/>
                <a:chOff x="4944" y="1008"/>
                <a:chExt cx="522" cy="2967"/>
              </a:xfrm>
            </p:grpSpPr>
            <p:pic>
              <p:nvPicPr>
                <p:cNvPr id="283673" name="Picture 27"/>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136" y="1008"/>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283674" name="Picture 28"/>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184" y="1200"/>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283675" name="Picture 29"/>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136" y="1584"/>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283676" name="Picture 30"/>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280" y="1728"/>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283677" name="Picture 31"/>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040" y="1824"/>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283678" name="Picture 32"/>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088" y="2016"/>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283679" name="Picture 33"/>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280" y="2064"/>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283680" name="Picture 34"/>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232" y="2352"/>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283681" name="Picture 35"/>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4992" y="2208"/>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283682" name="Picture 36"/>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4992" y="2448"/>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283683" name="Picture 37"/>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136" y="2592"/>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283684" name="Picture 38"/>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232" y="1392"/>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283685" name="Picture 39"/>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4944" y="2736"/>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283686" name="Picture 40"/>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4992" y="3072"/>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283687" name="Picture 41"/>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232" y="3312"/>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283688" name="Picture 42"/>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4992" y="3408"/>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283689" name="Picture 43"/>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088" y="3552"/>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283690" name="Picture 44"/>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4992" y="3792"/>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283691" name="Picture 45"/>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184" y="3696"/>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grpSp>
        <p:sp>
          <p:nvSpPr>
            <p:cNvPr id="283660" name="Freeform 46"/>
            <p:cNvSpPr>
              <a:spLocks/>
            </p:cNvSpPr>
            <p:nvPr/>
          </p:nvSpPr>
          <p:spPr bwMode="auto">
            <a:xfrm>
              <a:off x="5010" y="3092"/>
              <a:ext cx="750" cy="1222"/>
            </a:xfrm>
            <a:custGeom>
              <a:avLst/>
              <a:gdLst>
                <a:gd name="T0" fmla="*/ 372 w 750"/>
                <a:gd name="T1" fmla="*/ 154 h 1222"/>
                <a:gd name="T2" fmla="*/ 378 w 750"/>
                <a:gd name="T3" fmla="*/ 412 h 1222"/>
                <a:gd name="T4" fmla="*/ 312 w 750"/>
                <a:gd name="T5" fmla="*/ 724 h 1222"/>
                <a:gd name="T6" fmla="*/ 138 w 750"/>
                <a:gd name="T7" fmla="*/ 928 h 1222"/>
                <a:gd name="T8" fmla="*/ 0 w 750"/>
                <a:gd name="T9" fmla="*/ 976 h 1222"/>
                <a:gd name="T10" fmla="*/ 0 w 750"/>
                <a:gd name="T11" fmla="*/ 1222 h 1222"/>
                <a:gd name="T12" fmla="*/ 750 w 750"/>
                <a:gd name="T13" fmla="*/ 1222 h 1222"/>
                <a:gd name="T14" fmla="*/ 750 w 750"/>
                <a:gd name="T15" fmla="*/ 178 h 1222"/>
                <a:gd name="T16" fmla="*/ 372 w 750"/>
                <a:gd name="T17" fmla="*/ 154 h 122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750" h="1222">
                  <a:moveTo>
                    <a:pt x="372" y="154"/>
                  </a:moveTo>
                  <a:cubicBezTo>
                    <a:pt x="309" y="193"/>
                    <a:pt x="388" y="317"/>
                    <a:pt x="378" y="412"/>
                  </a:cubicBezTo>
                  <a:cubicBezTo>
                    <a:pt x="368" y="507"/>
                    <a:pt x="352" y="638"/>
                    <a:pt x="312" y="724"/>
                  </a:cubicBezTo>
                  <a:cubicBezTo>
                    <a:pt x="272" y="810"/>
                    <a:pt x="190" y="886"/>
                    <a:pt x="138" y="928"/>
                  </a:cubicBezTo>
                  <a:cubicBezTo>
                    <a:pt x="86" y="970"/>
                    <a:pt x="23" y="927"/>
                    <a:pt x="0" y="976"/>
                  </a:cubicBezTo>
                  <a:lnTo>
                    <a:pt x="0" y="1222"/>
                  </a:lnTo>
                  <a:lnTo>
                    <a:pt x="750" y="1222"/>
                  </a:lnTo>
                  <a:lnTo>
                    <a:pt x="750" y="178"/>
                  </a:lnTo>
                  <a:cubicBezTo>
                    <a:pt x="687" y="0"/>
                    <a:pt x="451" y="159"/>
                    <a:pt x="372" y="154"/>
                  </a:cubicBezTo>
                  <a:close/>
                </a:path>
              </a:pathLst>
            </a:custGeom>
            <a:gradFill rotWithShape="0">
              <a:gsLst>
                <a:gs pos="0">
                  <a:srgbClr val="FAE3B7"/>
                </a:gs>
                <a:gs pos="17999">
                  <a:srgbClr val="A28949"/>
                </a:gs>
                <a:gs pos="31000">
                  <a:srgbClr val="835E17"/>
                </a:gs>
                <a:gs pos="33000">
                  <a:srgbClr val="BD922A"/>
                </a:gs>
                <a:gs pos="37000">
                  <a:srgbClr val="FBE4AE"/>
                </a:gs>
                <a:gs pos="78999">
                  <a:srgbClr val="BD922A"/>
                </a:gs>
                <a:gs pos="87000">
                  <a:srgbClr val="BD922A"/>
                </a:gs>
                <a:gs pos="100000">
                  <a:srgbClr val="FBE4AE"/>
                </a:gs>
              </a:gsLst>
              <a:lin ang="540000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pPr defTabSz="914400" eaLnBrk="0" fontAlgn="base" hangingPunct="0">
                <a:spcBef>
                  <a:spcPct val="0"/>
                </a:spcBef>
                <a:spcAft>
                  <a:spcPct val="0"/>
                </a:spcAft>
              </a:pPr>
              <a:endParaRPr lang="en-US">
                <a:solidFill>
                  <a:srgbClr val="2F1311"/>
                </a:solidFill>
                <a:latin typeface="Verdana" charset="0"/>
                <a:ea typeface="ＭＳ Ｐゴシック" charset="0"/>
                <a:cs typeface="ＭＳ Ｐゴシック" charset="0"/>
              </a:endParaRPr>
            </a:p>
          </p:txBody>
        </p:sp>
        <p:sp>
          <p:nvSpPr>
            <p:cNvPr id="57391" name="Freeform 47"/>
            <p:cNvSpPr>
              <a:spLocks/>
            </p:cNvSpPr>
            <p:nvPr/>
          </p:nvSpPr>
          <p:spPr bwMode="auto">
            <a:xfrm>
              <a:off x="5001" y="3060"/>
              <a:ext cx="768" cy="1260"/>
            </a:xfrm>
            <a:custGeom>
              <a:avLst/>
              <a:gdLst/>
              <a:ahLst/>
              <a:cxnLst>
                <a:cxn ang="0">
                  <a:pos x="0" y="1260"/>
                </a:cxn>
                <a:cxn ang="0">
                  <a:pos x="0" y="1134"/>
                </a:cxn>
                <a:cxn ang="0">
                  <a:pos x="210" y="1032"/>
                </a:cxn>
                <a:cxn ang="0">
                  <a:pos x="324" y="918"/>
                </a:cxn>
                <a:cxn ang="0">
                  <a:pos x="414" y="714"/>
                </a:cxn>
                <a:cxn ang="0">
                  <a:pos x="450" y="456"/>
                </a:cxn>
                <a:cxn ang="0">
                  <a:pos x="438" y="258"/>
                </a:cxn>
                <a:cxn ang="0">
                  <a:pos x="684" y="0"/>
                </a:cxn>
                <a:cxn ang="0">
                  <a:pos x="768" y="18"/>
                </a:cxn>
                <a:cxn ang="0">
                  <a:pos x="768" y="1254"/>
                </a:cxn>
                <a:cxn ang="0">
                  <a:pos x="0" y="1260"/>
                </a:cxn>
              </a:cxnLst>
              <a:rect l="0" t="0" r="r" b="b"/>
              <a:pathLst>
                <a:path w="768" h="1260">
                  <a:moveTo>
                    <a:pt x="0" y="1260"/>
                  </a:moveTo>
                  <a:lnTo>
                    <a:pt x="0" y="1134"/>
                  </a:lnTo>
                  <a:lnTo>
                    <a:pt x="210" y="1032"/>
                  </a:lnTo>
                  <a:lnTo>
                    <a:pt x="324" y="918"/>
                  </a:lnTo>
                  <a:lnTo>
                    <a:pt x="414" y="714"/>
                  </a:lnTo>
                  <a:lnTo>
                    <a:pt x="450" y="456"/>
                  </a:lnTo>
                  <a:lnTo>
                    <a:pt x="438" y="258"/>
                  </a:lnTo>
                  <a:lnTo>
                    <a:pt x="684" y="0"/>
                  </a:lnTo>
                  <a:lnTo>
                    <a:pt x="768" y="18"/>
                  </a:lnTo>
                  <a:lnTo>
                    <a:pt x="768" y="1254"/>
                  </a:lnTo>
                  <a:lnTo>
                    <a:pt x="0" y="1260"/>
                  </a:lnTo>
                  <a:close/>
                </a:path>
              </a:pathLst>
            </a:custGeom>
            <a:gradFill rotWithShape="0">
              <a:gsLst>
                <a:gs pos="0">
                  <a:schemeClr val="folHlink"/>
                </a:gs>
                <a:gs pos="50000">
                  <a:schemeClr val="hlink"/>
                </a:gs>
                <a:gs pos="100000">
                  <a:schemeClr val="folHlink"/>
                </a:gs>
              </a:gsLst>
              <a:lin ang="0" scaled="1"/>
            </a:gradFill>
            <a:ln w="9525" cap="flat" cmpd="sng">
              <a:noFill/>
              <a:prstDash val="solid"/>
              <a:round/>
              <a:headEnd type="none" w="med" len="med"/>
              <a:tailEnd type="none" w="med" len="med"/>
            </a:ln>
            <a:effectLst/>
          </p:spPr>
          <p:txBody>
            <a:bodyPr wrap="none" anchor="ctr"/>
            <a:lstStyle/>
            <a:p>
              <a:pPr defTabSz="914400" eaLnBrk="0" fontAlgn="base" hangingPunct="0">
                <a:spcBef>
                  <a:spcPct val="0"/>
                </a:spcBef>
                <a:spcAft>
                  <a:spcPct val="0"/>
                </a:spcAft>
                <a:defRPr/>
              </a:pPr>
              <a:endParaRPr lang="en-US">
                <a:solidFill>
                  <a:srgbClr val="2F1311"/>
                </a:solidFill>
                <a:latin typeface="Verdana" pitchFamily="-112" charset="0"/>
                <a:ea typeface="ＭＳ Ｐゴシック" charset="0"/>
                <a:cs typeface="ＭＳ Ｐゴシック" charset="0"/>
              </a:endParaRPr>
            </a:p>
          </p:txBody>
        </p:sp>
        <p:sp>
          <p:nvSpPr>
            <p:cNvPr id="57392" name="Freeform 48"/>
            <p:cNvSpPr>
              <a:spLocks/>
            </p:cNvSpPr>
            <p:nvPr/>
          </p:nvSpPr>
          <p:spPr bwMode="auto">
            <a:xfrm>
              <a:off x="4994" y="1775"/>
              <a:ext cx="776" cy="2543"/>
            </a:xfrm>
            <a:custGeom>
              <a:avLst/>
              <a:gdLst/>
              <a:ahLst/>
              <a:cxnLst>
                <a:cxn ang="0">
                  <a:pos x="550" y="115"/>
                </a:cxn>
                <a:cxn ang="0">
                  <a:pos x="460" y="529"/>
                </a:cxn>
                <a:cxn ang="0">
                  <a:pos x="298" y="925"/>
                </a:cxn>
                <a:cxn ang="0">
                  <a:pos x="76" y="1267"/>
                </a:cxn>
                <a:cxn ang="0">
                  <a:pos x="4" y="1339"/>
                </a:cxn>
                <a:cxn ang="0">
                  <a:pos x="100" y="1351"/>
                </a:cxn>
                <a:cxn ang="0">
                  <a:pos x="286" y="1399"/>
                </a:cxn>
                <a:cxn ang="0">
                  <a:pos x="394" y="1525"/>
                </a:cxn>
                <a:cxn ang="0">
                  <a:pos x="478" y="1705"/>
                </a:cxn>
                <a:cxn ang="0">
                  <a:pos x="478" y="1969"/>
                </a:cxn>
                <a:cxn ang="0">
                  <a:pos x="370" y="2263"/>
                </a:cxn>
                <a:cxn ang="0">
                  <a:pos x="124" y="2479"/>
                </a:cxn>
                <a:cxn ang="0">
                  <a:pos x="22" y="2515"/>
                </a:cxn>
                <a:cxn ang="0">
                  <a:pos x="196" y="2533"/>
                </a:cxn>
                <a:cxn ang="0">
                  <a:pos x="388" y="2455"/>
                </a:cxn>
                <a:cxn ang="0">
                  <a:pos x="502" y="2299"/>
                </a:cxn>
                <a:cxn ang="0">
                  <a:pos x="598" y="2197"/>
                </a:cxn>
                <a:cxn ang="0">
                  <a:pos x="694" y="2197"/>
                </a:cxn>
                <a:cxn ang="0">
                  <a:pos x="742" y="2230"/>
                </a:cxn>
                <a:cxn ang="0">
                  <a:pos x="712" y="2137"/>
                </a:cxn>
                <a:cxn ang="0">
                  <a:pos x="664" y="1807"/>
                </a:cxn>
                <a:cxn ang="0">
                  <a:pos x="670" y="1561"/>
                </a:cxn>
                <a:cxn ang="0">
                  <a:pos x="718" y="1393"/>
                </a:cxn>
                <a:cxn ang="0">
                  <a:pos x="748" y="1219"/>
                </a:cxn>
                <a:cxn ang="0">
                  <a:pos x="550" y="115"/>
                </a:cxn>
              </a:cxnLst>
              <a:rect l="0" t="0" r="r" b="b"/>
              <a:pathLst>
                <a:path w="776" h="2543">
                  <a:moveTo>
                    <a:pt x="550" y="115"/>
                  </a:moveTo>
                  <a:cubicBezTo>
                    <a:pt x="502" y="0"/>
                    <a:pt x="502" y="394"/>
                    <a:pt x="460" y="529"/>
                  </a:cubicBezTo>
                  <a:cubicBezTo>
                    <a:pt x="418" y="664"/>
                    <a:pt x="362" y="802"/>
                    <a:pt x="298" y="925"/>
                  </a:cubicBezTo>
                  <a:cubicBezTo>
                    <a:pt x="234" y="1048"/>
                    <a:pt x="125" y="1198"/>
                    <a:pt x="76" y="1267"/>
                  </a:cubicBezTo>
                  <a:cubicBezTo>
                    <a:pt x="27" y="1336"/>
                    <a:pt x="0" y="1325"/>
                    <a:pt x="4" y="1339"/>
                  </a:cubicBezTo>
                  <a:cubicBezTo>
                    <a:pt x="8" y="1353"/>
                    <a:pt x="53" y="1341"/>
                    <a:pt x="100" y="1351"/>
                  </a:cubicBezTo>
                  <a:cubicBezTo>
                    <a:pt x="147" y="1361"/>
                    <a:pt x="237" y="1370"/>
                    <a:pt x="286" y="1399"/>
                  </a:cubicBezTo>
                  <a:cubicBezTo>
                    <a:pt x="335" y="1428"/>
                    <a:pt x="362" y="1474"/>
                    <a:pt x="394" y="1525"/>
                  </a:cubicBezTo>
                  <a:cubicBezTo>
                    <a:pt x="426" y="1576"/>
                    <a:pt x="464" y="1631"/>
                    <a:pt x="478" y="1705"/>
                  </a:cubicBezTo>
                  <a:cubicBezTo>
                    <a:pt x="492" y="1779"/>
                    <a:pt x="496" y="1876"/>
                    <a:pt x="478" y="1969"/>
                  </a:cubicBezTo>
                  <a:cubicBezTo>
                    <a:pt x="460" y="2062"/>
                    <a:pt x="429" y="2178"/>
                    <a:pt x="370" y="2263"/>
                  </a:cubicBezTo>
                  <a:cubicBezTo>
                    <a:pt x="311" y="2348"/>
                    <a:pt x="238" y="2428"/>
                    <a:pt x="124" y="2479"/>
                  </a:cubicBezTo>
                  <a:cubicBezTo>
                    <a:pt x="66" y="2521"/>
                    <a:pt x="10" y="2506"/>
                    <a:pt x="22" y="2515"/>
                  </a:cubicBezTo>
                  <a:cubicBezTo>
                    <a:pt x="34" y="2524"/>
                    <a:pt x="135" y="2543"/>
                    <a:pt x="196" y="2533"/>
                  </a:cubicBezTo>
                  <a:cubicBezTo>
                    <a:pt x="257" y="2523"/>
                    <a:pt x="337" y="2494"/>
                    <a:pt x="388" y="2455"/>
                  </a:cubicBezTo>
                  <a:cubicBezTo>
                    <a:pt x="439" y="2416"/>
                    <a:pt x="467" y="2342"/>
                    <a:pt x="502" y="2299"/>
                  </a:cubicBezTo>
                  <a:cubicBezTo>
                    <a:pt x="537" y="2256"/>
                    <a:pt x="566" y="2214"/>
                    <a:pt x="598" y="2197"/>
                  </a:cubicBezTo>
                  <a:cubicBezTo>
                    <a:pt x="630" y="2180"/>
                    <a:pt x="670" y="2191"/>
                    <a:pt x="694" y="2197"/>
                  </a:cubicBezTo>
                  <a:cubicBezTo>
                    <a:pt x="718" y="2203"/>
                    <a:pt x="739" y="2240"/>
                    <a:pt x="742" y="2230"/>
                  </a:cubicBezTo>
                  <a:cubicBezTo>
                    <a:pt x="745" y="2220"/>
                    <a:pt x="725" y="2207"/>
                    <a:pt x="712" y="2137"/>
                  </a:cubicBezTo>
                  <a:cubicBezTo>
                    <a:pt x="699" y="2067"/>
                    <a:pt x="671" y="1903"/>
                    <a:pt x="664" y="1807"/>
                  </a:cubicBezTo>
                  <a:cubicBezTo>
                    <a:pt x="657" y="1711"/>
                    <a:pt x="661" y="1630"/>
                    <a:pt x="670" y="1561"/>
                  </a:cubicBezTo>
                  <a:cubicBezTo>
                    <a:pt x="679" y="1492"/>
                    <a:pt x="705" y="1450"/>
                    <a:pt x="718" y="1393"/>
                  </a:cubicBezTo>
                  <a:cubicBezTo>
                    <a:pt x="731" y="1336"/>
                    <a:pt x="776" y="1427"/>
                    <a:pt x="748" y="1219"/>
                  </a:cubicBezTo>
                  <a:cubicBezTo>
                    <a:pt x="720" y="1011"/>
                    <a:pt x="598" y="230"/>
                    <a:pt x="550" y="115"/>
                  </a:cubicBezTo>
                  <a:close/>
                </a:path>
              </a:pathLst>
            </a:custGeom>
            <a:gradFill rotWithShape="0">
              <a:gsLst>
                <a:gs pos="0">
                  <a:schemeClr val="accent2">
                    <a:gamma/>
                    <a:shade val="46275"/>
                    <a:invGamma/>
                  </a:schemeClr>
                </a:gs>
                <a:gs pos="50000">
                  <a:schemeClr val="accent2"/>
                </a:gs>
                <a:gs pos="100000">
                  <a:schemeClr val="accent2">
                    <a:gamma/>
                    <a:shade val="46275"/>
                    <a:invGamma/>
                  </a:schemeClr>
                </a:gs>
              </a:gsLst>
              <a:lin ang="0" scaled="1"/>
            </a:gradFill>
            <a:ln w="9525">
              <a:noFill/>
              <a:round/>
              <a:headEnd/>
              <a:tailEnd/>
            </a:ln>
            <a:effectLst/>
          </p:spPr>
          <p:txBody>
            <a:bodyPr wrap="none" anchor="ctr"/>
            <a:lstStyle/>
            <a:p>
              <a:pPr defTabSz="914400" eaLnBrk="0" fontAlgn="base" hangingPunct="0">
                <a:spcBef>
                  <a:spcPct val="0"/>
                </a:spcBef>
                <a:spcAft>
                  <a:spcPct val="0"/>
                </a:spcAft>
                <a:defRPr/>
              </a:pPr>
              <a:endParaRPr lang="en-US">
                <a:solidFill>
                  <a:srgbClr val="2F1311"/>
                </a:solidFill>
                <a:latin typeface="Verdana" pitchFamily="-112" charset="0"/>
                <a:ea typeface="ＭＳ Ｐゴシック" charset="0"/>
                <a:cs typeface="ＭＳ Ｐゴシック" charset="0"/>
              </a:endParaRPr>
            </a:p>
          </p:txBody>
        </p:sp>
        <p:sp>
          <p:nvSpPr>
            <p:cNvPr id="283663" name="Freeform 49" descr="kimonopat1"/>
            <p:cNvSpPr>
              <a:spLocks/>
            </p:cNvSpPr>
            <p:nvPr/>
          </p:nvSpPr>
          <p:spPr bwMode="auto">
            <a:xfrm>
              <a:off x="5046" y="2229"/>
              <a:ext cx="617" cy="1376"/>
            </a:xfrm>
            <a:custGeom>
              <a:avLst/>
              <a:gdLst>
                <a:gd name="T0" fmla="*/ 486 w 617"/>
                <a:gd name="T1" fmla="*/ 3 h 1376"/>
                <a:gd name="T2" fmla="*/ 402 w 617"/>
                <a:gd name="T3" fmla="*/ 381 h 1376"/>
                <a:gd name="T4" fmla="*/ 216 w 617"/>
                <a:gd name="T5" fmla="*/ 777 h 1376"/>
                <a:gd name="T6" fmla="*/ 0 w 617"/>
                <a:gd name="T7" fmla="*/ 1119 h 1376"/>
                <a:gd name="T8" fmla="*/ 102 w 617"/>
                <a:gd name="T9" fmla="*/ 1101 h 1376"/>
                <a:gd name="T10" fmla="*/ 282 w 617"/>
                <a:gd name="T11" fmla="*/ 1119 h 1376"/>
                <a:gd name="T12" fmla="*/ 378 w 617"/>
                <a:gd name="T13" fmla="*/ 1185 h 1376"/>
                <a:gd name="T14" fmla="*/ 432 w 617"/>
                <a:gd name="T15" fmla="*/ 1269 h 1376"/>
                <a:gd name="T16" fmla="*/ 444 w 617"/>
                <a:gd name="T17" fmla="*/ 1365 h 1376"/>
                <a:gd name="T18" fmla="*/ 498 w 617"/>
                <a:gd name="T19" fmla="*/ 1203 h 1376"/>
                <a:gd name="T20" fmla="*/ 564 w 617"/>
                <a:gd name="T21" fmla="*/ 825 h 1376"/>
                <a:gd name="T22" fmla="*/ 606 w 617"/>
                <a:gd name="T23" fmla="*/ 363 h 1376"/>
                <a:gd name="T24" fmla="*/ 486 w 617"/>
                <a:gd name="T25" fmla="*/ 3 h 137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17" h="1376">
                  <a:moveTo>
                    <a:pt x="486" y="3"/>
                  </a:moveTo>
                  <a:cubicBezTo>
                    <a:pt x="452" y="6"/>
                    <a:pt x="447" y="252"/>
                    <a:pt x="402" y="381"/>
                  </a:cubicBezTo>
                  <a:cubicBezTo>
                    <a:pt x="357" y="510"/>
                    <a:pt x="283" y="654"/>
                    <a:pt x="216" y="777"/>
                  </a:cubicBezTo>
                  <a:cubicBezTo>
                    <a:pt x="149" y="900"/>
                    <a:pt x="19" y="1065"/>
                    <a:pt x="0" y="1119"/>
                  </a:cubicBezTo>
                  <a:cubicBezTo>
                    <a:pt x="48" y="1119"/>
                    <a:pt x="55" y="1101"/>
                    <a:pt x="102" y="1101"/>
                  </a:cubicBezTo>
                  <a:cubicBezTo>
                    <a:pt x="149" y="1101"/>
                    <a:pt x="236" y="1105"/>
                    <a:pt x="282" y="1119"/>
                  </a:cubicBezTo>
                  <a:cubicBezTo>
                    <a:pt x="328" y="1133"/>
                    <a:pt x="353" y="1160"/>
                    <a:pt x="378" y="1185"/>
                  </a:cubicBezTo>
                  <a:cubicBezTo>
                    <a:pt x="403" y="1210"/>
                    <a:pt x="421" y="1239"/>
                    <a:pt x="432" y="1269"/>
                  </a:cubicBezTo>
                  <a:cubicBezTo>
                    <a:pt x="443" y="1299"/>
                    <a:pt x="433" y="1376"/>
                    <a:pt x="444" y="1365"/>
                  </a:cubicBezTo>
                  <a:cubicBezTo>
                    <a:pt x="455" y="1354"/>
                    <a:pt x="478" y="1293"/>
                    <a:pt x="498" y="1203"/>
                  </a:cubicBezTo>
                  <a:cubicBezTo>
                    <a:pt x="518" y="1113"/>
                    <a:pt x="546" y="965"/>
                    <a:pt x="564" y="825"/>
                  </a:cubicBezTo>
                  <a:cubicBezTo>
                    <a:pt x="582" y="685"/>
                    <a:pt x="617" y="496"/>
                    <a:pt x="606" y="363"/>
                  </a:cubicBezTo>
                  <a:cubicBezTo>
                    <a:pt x="595" y="230"/>
                    <a:pt x="520" y="0"/>
                    <a:pt x="486" y="3"/>
                  </a:cubicBezTo>
                  <a:close/>
                </a:path>
              </a:pathLst>
            </a:custGeom>
            <a:blipFill dpi="0" rotWithShape="0">
              <a:blip r:embed="rId14"/>
              <a:srcRect/>
              <a:tile tx="0" ty="0" sx="100000" sy="100000" flip="none" algn="tl"/>
            </a:blipFill>
            <a:ln>
              <a:noFill/>
            </a:ln>
            <a:extLst>
              <a:ext uri="{91240B29-F687-4f45-9708-019B960494DF}">
                <a14:hiddenLine xmlns:a14="http://schemas.microsoft.com/office/drawing/2010/main" xmlns="" w="9525" cap="flat" cmpd="sng">
                  <a:solidFill>
                    <a:srgbClr val="000000"/>
                  </a:solidFill>
                  <a:prstDash val="solid"/>
                  <a:round/>
                  <a:headEnd/>
                  <a:tailEnd/>
                </a14:hiddenLine>
              </a:ext>
            </a:extLst>
          </p:spPr>
          <p:txBody>
            <a:bodyPr wrap="none" anchor="ctr"/>
            <a:lstStyle/>
            <a:p>
              <a:pPr defTabSz="914400" eaLnBrk="0" fontAlgn="base" hangingPunct="0">
                <a:spcBef>
                  <a:spcPct val="0"/>
                </a:spcBef>
                <a:spcAft>
                  <a:spcPct val="0"/>
                </a:spcAft>
              </a:pPr>
              <a:endParaRPr lang="en-US">
                <a:solidFill>
                  <a:srgbClr val="2F1311"/>
                </a:solidFill>
                <a:latin typeface="Verdana" charset="0"/>
                <a:ea typeface="ＭＳ Ｐゴシック" charset="0"/>
                <a:cs typeface="ＭＳ Ｐゴシック" charset="0"/>
              </a:endParaRPr>
            </a:p>
          </p:txBody>
        </p:sp>
        <p:sp>
          <p:nvSpPr>
            <p:cNvPr id="283664" name="Freeform 50" descr="kimonopat1"/>
            <p:cNvSpPr>
              <a:spLocks/>
            </p:cNvSpPr>
            <p:nvPr/>
          </p:nvSpPr>
          <p:spPr bwMode="auto">
            <a:xfrm>
              <a:off x="5193" y="269"/>
              <a:ext cx="576" cy="3180"/>
            </a:xfrm>
            <a:custGeom>
              <a:avLst/>
              <a:gdLst>
                <a:gd name="T0" fmla="*/ 42 w 576"/>
                <a:gd name="T1" fmla="*/ 61 h 3180"/>
                <a:gd name="T2" fmla="*/ 156 w 576"/>
                <a:gd name="T3" fmla="*/ 517 h 3180"/>
                <a:gd name="T4" fmla="*/ 288 w 576"/>
                <a:gd name="T5" fmla="*/ 991 h 3180"/>
                <a:gd name="T6" fmla="*/ 414 w 576"/>
                <a:gd name="T7" fmla="*/ 1435 h 3180"/>
                <a:gd name="T8" fmla="*/ 576 w 576"/>
                <a:gd name="T9" fmla="*/ 1807 h 3180"/>
                <a:gd name="T10" fmla="*/ 576 w 576"/>
                <a:gd name="T11" fmla="*/ 3055 h 3180"/>
                <a:gd name="T12" fmla="*/ 414 w 576"/>
                <a:gd name="T13" fmla="*/ 2557 h 3180"/>
                <a:gd name="T14" fmla="*/ 252 w 576"/>
                <a:gd name="T15" fmla="*/ 1765 h 3180"/>
                <a:gd name="T16" fmla="*/ 126 w 576"/>
                <a:gd name="T17" fmla="*/ 961 h 3180"/>
                <a:gd name="T18" fmla="*/ 12 w 576"/>
                <a:gd name="T19" fmla="*/ 151 h 3180"/>
                <a:gd name="T20" fmla="*/ 42 w 576"/>
                <a:gd name="T21" fmla="*/ 61 h 318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576" h="3180">
                  <a:moveTo>
                    <a:pt x="42" y="61"/>
                  </a:moveTo>
                  <a:cubicBezTo>
                    <a:pt x="66" y="122"/>
                    <a:pt x="115" y="362"/>
                    <a:pt x="156" y="517"/>
                  </a:cubicBezTo>
                  <a:cubicBezTo>
                    <a:pt x="197" y="672"/>
                    <a:pt x="245" y="838"/>
                    <a:pt x="288" y="991"/>
                  </a:cubicBezTo>
                  <a:cubicBezTo>
                    <a:pt x="331" y="1144"/>
                    <a:pt x="366" y="1299"/>
                    <a:pt x="414" y="1435"/>
                  </a:cubicBezTo>
                  <a:cubicBezTo>
                    <a:pt x="462" y="1571"/>
                    <a:pt x="549" y="1537"/>
                    <a:pt x="576" y="1807"/>
                  </a:cubicBezTo>
                  <a:lnTo>
                    <a:pt x="576" y="3055"/>
                  </a:lnTo>
                  <a:cubicBezTo>
                    <a:pt x="549" y="3180"/>
                    <a:pt x="468" y="2772"/>
                    <a:pt x="414" y="2557"/>
                  </a:cubicBezTo>
                  <a:cubicBezTo>
                    <a:pt x="360" y="2342"/>
                    <a:pt x="300" y="2031"/>
                    <a:pt x="252" y="1765"/>
                  </a:cubicBezTo>
                  <a:cubicBezTo>
                    <a:pt x="204" y="1499"/>
                    <a:pt x="166" y="1230"/>
                    <a:pt x="126" y="961"/>
                  </a:cubicBezTo>
                  <a:cubicBezTo>
                    <a:pt x="86" y="692"/>
                    <a:pt x="24" y="299"/>
                    <a:pt x="12" y="151"/>
                  </a:cubicBezTo>
                  <a:cubicBezTo>
                    <a:pt x="0" y="3"/>
                    <a:pt x="18" y="0"/>
                    <a:pt x="42" y="61"/>
                  </a:cubicBezTo>
                  <a:close/>
                </a:path>
              </a:pathLst>
            </a:custGeom>
            <a:blipFill dpi="0" rotWithShape="0">
              <a:blip r:embed="rId14"/>
              <a:srcRect/>
              <a:tile tx="0" ty="0" sx="100000" sy="100000" flip="none" algn="tl"/>
            </a:blipFill>
            <a:ln>
              <a:noFill/>
            </a:ln>
            <a:extLst>
              <a:ext uri="{91240B29-F687-4f45-9708-019B960494DF}">
                <a14:hiddenLine xmlns:a14="http://schemas.microsoft.com/office/drawing/2010/main" xmlns="" w="9525" cap="flat" cmpd="sng">
                  <a:solidFill>
                    <a:srgbClr val="000000"/>
                  </a:solidFill>
                  <a:prstDash val="solid"/>
                  <a:round/>
                  <a:headEnd/>
                  <a:tailEnd/>
                </a14:hiddenLine>
              </a:ext>
            </a:extLst>
          </p:spPr>
          <p:txBody>
            <a:bodyPr wrap="none" anchor="ctr"/>
            <a:lstStyle/>
            <a:p>
              <a:pPr defTabSz="914400" eaLnBrk="0" fontAlgn="base" hangingPunct="0">
                <a:spcBef>
                  <a:spcPct val="0"/>
                </a:spcBef>
                <a:spcAft>
                  <a:spcPct val="0"/>
                </a:spcAft>
              </a:pPr>
              <a:endParaRPr lang="en-US">
                <a:solidFill>
                  <a:srgbClr val="2F1311"/>
                </a:solidFill>
                <a:latin typeface="Verdana" charset="0"/>
                <a:ea typeface="ＭＳ Ｐゴシック" charset="0"/>
                <a:cs typeface="ＭＳ Ｐゴシック" charset="0"/>
              </a:endParaRPr>
            </a:p>
          </p:txBody>
        </p:sp>
        <p:sp>
          <p:nvSpPr>
            <p:cNvPr id="283665" name="Freeform 51"/>
            <p:cNvSpPr>
              <a:spLocks/>
            </p:cNvSpPr>
            <p:nvPr/>
          </p:nvSpPr>
          <p:spPr bwMode="auto">
            <a:xfrm>
              <a:off x="5197" y="165"/>
              <a:ext cx="573" cy="1935"/>
            </a:xfrm>
            <a:custGeom>
              <a:avLst/>
              <a:gdLst>
                <a:gd name="T0" fmla="*/ 69 w 573"/>
                <a:gd name="T1" fmla="*/ 63 h 1935"/>
                <a:gd name="T2" fmla="*/ 207 w 573"/>
                <a:gd name="T3" fmla="*/ 549 h 1935"/>
                <a:gd name="T4" fmla="*/ 381 w 573"/>
                <a:gd name="T5" fmla="*/ 1101 h 1935"/>
                <a:gd name="T6" fmla="*/ 573 w 573"/>
                <a:gd name="T7" fmla="*/ 1575 h 1935"/>
                <a:gd name="T8" fmla="*/ 573 w 573"/>
                <a:gd name="T9" fmla="*/ 1935 h 1935"/>
                <a:gd name="T10" fmla="*/ 321 w 573"/>
                <a:gd name="T11" fmla="*/ 1449 h 1935"/>
                <a:gd name="T12" fmla="*/ 147 w 573"/>
                <a:gd name="T13" fmla="*/ 699 h 1935"/>
                <a:gd name="T14" fmla="*/ 15 w 573"/>
                <a:gd name="T15" fmla="*/ 171 h 1935"/>
                <a:gd name="T16" fmla="*/ 69 w 573"/>
                <a:gd name="T17" fmla="*/ 63 h 193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73" h="1935">
                  <a:moveTo>
                    <a:pt x="69" y="63"/>
                  </a:moveTo>
                  <a:cubicBezTo>
                    <a:pt x="101" y="126"/>
                    <a:pt x="155" y="376"/>
                    <a:pt x="207" y="549"/>
                  </a:cubicBezTo>
                  <a:cubicBezTo>
                    <a:pt x="259" y="722"/>
                    <a:pt x="320" y="930"/>
                    <a:pt x="381" y="1101"/>
                  </a:cubicBezTo>
                  <a:cubicBezTo>
                    <a:pt x="442" y="1272"/>
                    <a:pt x="541" y="1436"/>
                    <a:pt x="573" y="1575"/>
                  </a:cubicBezTo>
                  <a:lnTo>
                    <a:pt x="573" y="1935"/>
                  </a:lnTo>
                  <a:cubicBezTo>
                    <a:pt x="531" y="1914"/>
                    <a:pt x="392" y="1655"/>
                    <a:pt x="321" y="1449"/>
                  </a:cubicBezTo>
                  <a:cubicBezTo>
                    <a:pt x="250" y="1243"/>
                    <a:pt x="198" y="912"/>
                    <a:pt x="147" y="699"/>
                  </a:cubicBezTo>
                  <a:cubicBezTo>
                    <a:pt x="96" y="486"/>
                    <a:pt x="30" y="274"/>
                    <a:pt x="15" y="171"/>
                  </a:cubicBezTo>
                  <a:cubicBezTo>
                    <a:pt x="0" y="68"/>
                    <a:pt x="37" y="0"/>
                    <a:pt x="69" y="63"/>
                  </a:cubicBez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pPr defTabSz="914400" eaLnBrk="0" fontAlgn="base" hangingPunct="0">
                <a:spcBef>
                  <a:spcPct val="0"/>
                </a:spcBef>
                <a:spcAft>
                  <a:spcPct val="0"/>
                </a:spcAft>
              </a:pPr>
              <a:endParaRPr lang="en-US">
                <a:solidFill>
                  <a:srgbClr val="2F1311"/>
                </a:solidFill>
                <a:latin typeface="Verdana" charset="0"/>
                <a:ea typeface="ＭＳ Ｐゴシック" charset="0"/>
                <a:cs typeface="ＭＳ Ｐゴシック" charset="0"/>
              </a:endParaRPr>
            </a:p>
          </p:txBody>
        </p:sp>
        <p:sp>
          <p:nvSpPr>
            <p:cNvPr id="283666" name="Freeform 52"/>
            <p:cNvSpPr>
              <a:spLocks/>
            </p:cNvSpPr>
            <p:nvPr/>
          </p:nvSpPr>
          <p:spPr bwMode="auto">
            <a:xfrm>
              <a:off x="5004" y="0"/>
              <a:ext cx="363" cy="2112"/>
            </a:xfrm>
            <a:custGeom>
              <a:avLst/>
              <a:gdLst>
                <a:gd name="T0" fmla="*/ 0 w 363"/>
                <a:gd name="T1" fmla="*/ 2094 h 2112"/>
                <a:gd name="T2" fmla="*/ 66 w 363"/>
                <a:gd name="T3" fmla="*/ 1992 h 2112"/>
                <a:gd name="T4" fmla="*/ 150 w 363"/>
                <a:gd name="T5" fmla="*/ 1464 h 2112"/>
                <a:gd name="T6" fmla="*/ 234 w 363"/>
                <a:gd name="T7" fmla="*/ 678 h 2112"/>
                <a:gd name="T8" fmla="*/ 324 w 363"/>
                <a:gd name="T9" fmla="*/ 0 h 2112"/>
                <a:gd name="T10" fmla="*/ 0 w 363"/>
                <a:gd name="T11" fmla="*/ 0 h 2112"/>
                <a:gd name="T12" fmla="*/ 0 w 363"/>
                <a:gd name="T13" fmla="*/ 2094 h 211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63" h="2112">
                  <a:moveTo>
                    <a:pt x="0" y="2094"/>
                  </a:moveTo>
                  <a:cubicBezTo>
                    <a:pt x="54" y="2112"/>
                    <a:pt x="41" y="2097"/>
                    <a:pt x="66" y="1992"/>
                  </a:cubicBezTo>
                  <a:cubicBezTo>
                    <a:pt x="91" y="1887"/>
                    <a:pt x="122" y="1683"/>
                    <a:pt x="150" y="1464"/>
                  </a:cubicBezTo>
                  <a:cubicBezTo>
                    <a:pt x="178" y="1245"/>
                    <a:pt x="205" y="922"/>
                    <a:pt x="234" y="678"/>
                  </a:cubicBezTo>
                  <a:cubicBezTo>
                    <a:pt x="263" y="434"/>
                    <a:pt x="363" y="113"/>
                    <a:pt x="324" y="0"/>
                  </a:cubicBezTo>
                  <a:lnTo>
                    <a:pt x="0" y="0"/>
                  </a:lnTo>
                  <a:cubicBezTo>
                    <a:pt x="0" y="0"/>
                    <a:pt x="0" y="2094"/>
                    <a:pt x="0" y="2094"/>
                  </a:cubicBezTo>
                  <a:close/>
                </a:path>
              </a:pathLst>
            </a:custGeom>
            <a:gradFill rotWithShape="0">
              <a:gsLst>
                <a:gs pos="0">
                  <a:srgbClr val="FAE3B7"/>
                </a:gs>
                <a:gs pos="17999">
                  <a:srgbClr val="A28949"/>
                </a:gs>
                <a:gs pos="31000">
                  <a:srgbClr val="835E17"/>
                </a:gs>
                <a:gs pos="33000">
                  <a:srgbClr val="BD922A"/>
                </a:gs>
                <a:gs pos="37000">
                  <a:srgbClr val="FBE4AE"/>
                </a:gs>
                <a:gs pos="78999">
                  <a:srgbClr val="BD922A"/>
                </a:gs>
                <a:gs pos="87000">
                  <a:srgbClr val="BD922A"/>
                </a:gs>
                <a:gs pos="100000">
                  <a:srgbClr val="FBE4AE"/>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defTabSz="914400" eaLnBrk="0" fontAlgn="base" hangingPunct="0">
                <a:spcBef>
                  <a:spcPct val="0"/>
                </a:spcBef>
                <a:spcAft>
                  <a:spcPct val="0"/>
                </a:spcAft>
              </a:pPr>
              <a:endParaRPr lang="en-US">
                <a:solidFill>
                  <a:srgbClr val="2F1311"/>
                </a:solidFill>
                <a:latin typeface="Verdana" charset="0"/>
                <a:ea typeface="ＭＳ Ｐゴシック" charset="0"/>
                <a:cs typeface="ＭＳ Ｐゴシック" charset="0"/>
              </a:endParaRPr>
            </a:p>
          </p:txBody>
        </p:sp>
        <p:sp>
          <p:nvSpPr>
            <p:cNvPr id="57397" name="Freeform 53"/>
            <p:cNvSpPr>
              <a:spLocks/>
            </p:cNvSpPr>
            <p:nvPr/>
          </p:nvSpPr>
          <p:spPr bwMode="auto">
            <a:xfrm>
              <a:off x="5004" y="1"/>
              <a:ext cx="189" cy="2112"/>
            </a:xfrm>
            <a:custGeom>
              <a:avLst/>
              <a:gdLst/>
              <a:ahLst/>
              <a:cxnLst>
                <a:cxn ang="0">
                  <a:pos x="0" y="2094"/>
                </a:cxn>
                <a:cxn ang="0">
                  <a:pos x="66" y="1992"/>
                </a:cxn>
                <a:cxn ang="0">
                  <a:pos x="150" y="1464"/>
                </a:cxn>
                <a:cxn ang="0">
                  <a:pos x="234" y="678"/>
                </a:cxn>
                <a:cxn ang="0">
                  <a:pos x="324" y="0"/>
                </a:cxn>
                <a:cxn ang="0">
                  <a:pos x="0" y="0"/>
                </a:cxn>
                <a:cxn ang="0">
                  <a:pos x="0" y="2094"/>
                </a:cxn>
              </a:cxnLst>
              <a:rect l="0" t="0" r="r" b="b"/>
              <a:pathLst>
                <a:path w="363" h="2112">
                  <a:moveTo>
                    <a:pt x="0" y="2094"/>
                  </a:moveTo>
                  <a:cubicBezTo>
                    <a:pt x="54" y="2112"/>
                    <a:pt x="41" y="2097"/>
                    <a:pt x="66" y="1992"/>
                  </a:cubicBezTo>
                  <a:cubicBezTo>
                    <a:pt x="91" y="1887"/>
                    <a:pt x="122" y="1683"/>
                    <a:pt x="150" y="1464"/>
                  </a:cubicBezTo>
                  <a:cubicBezTo>
                    <a:pt x="178" y="1245"/>
                    <a:pt x="205" y="922"/>
                    <a:pt x="234" y="678"/>
                  </a:cubicBezTo>
                  <a:cubicBezTo>
                    <a:pt x="263" y="434"/>
                    <a:pt x="363" y="113"/>
                    <a:pt x="324" y="0"/>
                  </a:cubicBezTo>
                  <a:lnTo>
                    <a:pt x="0" y="0"/>
                  </a:lnTo>
                  <a:cubicBezTo>
                    <a:pt x="0" y="0"/>
                    <a:pt x="0" y="2094"/>
                    <a:pt x="0" y="2094"/>
                  </a:cubicBezTo>
                  <a:close/>
                </a:path>
              </a:pathLst>
            </a:custGeom>
            <a:gradFill rotWithShape="0">
              <a:gsLst>
                <a:gs pos="0">
                  <a:schemeClr val="folHlink"/>
                </a:gs>
                <a:gs pos="50000">
                  <a:schemeClr val="hlink"/>
                </a:gs>
                <a:gs pos="100000">
                  <a:schemeClr val="folHlink"/>
                </a:gs>
              </a:gsLst>
              <a:lin ang="0" scaled="1"/>
            </a:gradFill>
            <a:ln w="9525">
              <a:noFill/>
              <a:round/>
              <a:headEnd/>
              <a:tailEnd/>
            </a:ln>
            <a:effectLst/>
          </p:spPr>
          <p:txBody>
            <a:bodyPr wrap="none" anchor="ctr"/>
            <a:lstStyle/>
            <a:p>
              <a:pPr defTabSz="914400" eaLnBrk="0" fontAlgn="base" hangingPunct="0">
                <a:spcBef>
                  <a:spcPct val="0"/>
                </a:spcBef>
                <a:spcAft>
                  <a:spcPct val="0"/>
                </a:spcAft>
                <a:defRPr/>
              </a:pPr>
              <a:endParaRPr lang="en-US">
                <a:solidFill>
                  <a:srgbClr val="2F1311"/>
                </a:solidFill>
                <a:latin typeface="Verdana" pitchFamily="-112" charset="0"/>
                <a:ea typeface="ＭＳ Ｐゴシック" charset="0"/>
                <a:cs typeface="ＭＳ Ｐゴシック" charset="0"/>
              </a:endParaRPr>
            </a:p>
          </p:txBody>
        </p:sp>
        <p:sp>
          <p:nvSpPr>
            <p:cNvPr id="283668" name="Rectangle 54"/>
            <p:cNvSpPr>
              <a:spLocks noChangeArrowheads="1"/>
            </p:cNvSpPr>
            <p:nvPr/>
          </p:nvSpPr>
          <p:spPr bwMode="auto">
            <a:xfrm>
              <a:off x="4955" y="1"/>
              <a:ext cx="56" cy="4320"/>
            </a:xfrm>
            <a:prstGeom prst="rect">
              <a:avLst/>
            </a:prstGeom>
            <a:gradFill rotWithShape="0">
              <a:gsLst>
                <a:gs pos="0">
                  <a:srgbClr val="FAE3B7"/>
                </a:gs>
                <a:gs pos="17999">
                  <a:srgbClr val="A28949"/>
                </a:gs>
                <a:gs pos="31000">
                  <a:srgbClr val="835E17"/>
                </a:gs>
                <a:gs pos="33000">
                  <a:srgbClr val="BD922A"/>
                </a:gs>
                <a:gs pos="37000">
                  <a:srgbClr val="FBE4AE"/>
                </a:gs>
                <a:gs pos="78999">
                  <a:srgbClr val="BD922A"/>
                </a:gs>
                <a:gs pos="87000">
                  <a:srgbClr val="BD922A"/>
                </a:gs>
                <a:gs pos="100000">
                  <a:srgbClr val="FBE4AE"/>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defTabSz="914400" fontAlgn="base">
                <a:spcBef>
                  <a:spcPct val="0"/>
                </a:spcBef>
                <a:spcAft>
                  <a:spcPct val="0"/>
                </a:spcAft>
              </a:pPr>
              <a:endParaRPr kumimoji="1" lang="en-US" b="1" i="0" dirty="0">
                <a:solidFill>
                  <a:srgbClr val="2F1311"/>
                </a:solidFill>
                <a:latin typeface="Arial" panose="020B0604020202020204" pitchFamily="34" charset="0"/>
                <a:ea typeface="ＭＳ Ｐゴシック" charset="0"/>
                <a:cs typeface="ＭＳ Ｐゴシック" charset="0"/>
              </a:endParaRPr>
            </a:p>
          </p:txBody>
        </p:sp>
        <p:sp>
          <p:nvSpPr>
            <p:cNvPr id="57399" name="Freeform 55"/>
            <p:cNvSpPr>
              <a:spLocks/>
            </p:cNvSpPr>
            <p:nvPr/>
          </p:nvSpPr>
          <p:spPr bwMode="auto">
            <a:xfrm>
              <a:off x="5013" y="3924"/>
              <a:ext cx="734" cy="390"/>
            </a:xfrm>
            <a:custGeom>
              <a:avLst/>
              <a:gdLst/>
              <a:ahLst/>
              <a:cxnLst>
                <a:cxn ang="0">
                  <a:pos x="1" y="357"/>
                </a:cxn>
                <a:cxn ang="0">
                  <a:pos x="109" y="341"/>
                </a:cxn>
                <a:cxn ang="0">
                  <a:pos x="241" y="305"/>
                </a:cxn>
                <a:cxn ang="0">
                  <a:pos x="353" y="209"/>
                </a:cxn>
                <a:cxn ang="0">
                  <a:pos x="429" y="89"/>
                </a:cxn>
                <a:cxn ang="0">
                  <a:pos x="493" y="17"/>
                </a:cxn>
                <a:cxn ang="0">
                  <a:pos x="577" y="1"/>
                </a:cxn>
                <a:cxn ang="0">
                  <a:pos x="629" y="21"/>
                </a:cxn>
                <a:cxn ang="0">
                  <a:pos x="673" y="65"/>
                </a:cxn>
                <a:cxn ang="0">
                  <a:pos x="673" y="137"/>
                </a:cxn>
                <a:cxn ang="0">
                  <a:pos x="561" y="225"/>
                </a:cxn>
                <a:cxn ang="0">
                  <a:pos x="425" y="297"/>
                </a:cxn>
                <a:cxn ang="0">
                  <a:pos x="245" y="357"/>
                </a:cxn>
                <a:cxn ang="0">
                  <a:pos x="113" y="377"/>
                </a:cxn>
                <a:cxn ang="0">
                  <a:pos x="1" y="357"/>
                </a:cxn>
              </a:cxnLst>
              <a:rect l="0" t="0" r="r" b="b"/>
              <a:pathLst>
                <a:path w="692" h="378">
                  <a:moveTo>
                    <a:pt x="1" y="357"/>
                  </a:moveTo>
                  <a:cubicBezTo>
                    <a:pt x="0" y="351"/>
                    <a:pt x="69" y="350"/>
                    <a:pt x="109" y="341"/>
                  </a:cubicBezTo>
                  <a:cubicBezTo>
                    <a:pt x="149" y="332"/>
                    <a:pt x="200" y="327"/>
                    <a:pt x="241" y="305"/>
                  </a:cubicBezTo>
                  <a:cubicBezTo>
                    <a:pt x="282" y="283"/>
                    <a:pt x="322" y="245"/>
                    <a:pt x="353" y="209"/>
                  </a:cubicBezTo>
                  <a:cubicBezTo>
                    <a:pt x="384" y="173"/>
                    <a:pt x="406" y="121"/>
                    <a:pt x="429" y="89"/>
                  </a:cubicBezTo>
                  <a:cubicBezTo>
                    <a:pt x="452" y="57"/>
                    <a:pt x="468" y="32"/>
                    <a:pt x="493" y="17"/>
                  </a:cubicBezTo>
                  <a:cubicBezTo>
                    <a:pt x="518" y="2"/>
                    <a:pt x="554" y="0"/>
                    <a:pt x="577" y="1"/>
                  </a:cubicBezTo>
                  <a:cubicBezTo>
                    <a:pt x="600" y="2"/>
                    <a:pt x="613" y="10"/>
                    <a:pt x="629" y="21"/>
                  </a:cubicBezTo>
                  <a:cubicBezTo>
                    <a:pt x="645" y="32"/>
                    <a:pt x="666" y="46"/>
                    <a:pt x="673" y="65"/>
                  </a:cubicBezTo>
                  <a:cubicBezTo>
                    <a:pt x="680" y="84"/>
                    <a:pt x="692" y="110"/>
                    <a:pt x="673" y="137"/>
                  </a:cubicBezTo>
                  <a:cubicBezTo>
                    <a:pt x="654" y="164"/>
                    <a:pt x="602" y="198"/>
                    <a:pt x="561" y="225"/>
                  </a:cubicBezTo>
                  <a:cubicBezTo>
                    <a:pt x="520" y="252"/>
                    <a:pt x="478" y="275"/>
                    <a:pt x="425" y="297"/>
                  </a:cubicBezTo>
                  <a:cubicBezTo>
                    <a:pt x="372" y="319"/>
                    <a:pt x="297" y="344"/>
                    <a:pt x="245" y="357"/>
                  </a:cubicBezTo>
                  <a:cubicBezTo>
                    <a:pt x="193" y="370"/>
                    <a:pt x="156" y="376"/>
                    <a:pt x="113" y="377"/>
                  </a:cubicBezTo>
                  <a:cubicBezTo>
                    <a:pt x="70" y="378"/>
                    <a:pt x="2" y="363"/>
                    <a:pt x="1" y="357"/>
                  </a:cubicBezTo>
                  <a:close/>
                </a:path>
              </a:pathLst>
            </a:custGeom>
            <a:gradFill rotWithShape="0">
              <a:gsLst>
                <a:gs pos="0">
                  <a:schemeClr val="bg1"/>
                </a:gs>
                <a:gs pos="50000">
                  <a:schemeClr val="folHlink"/>
                </a:gs>
                <a:gs pos="100000">
                  <a:schemeClr val="bg1"/>
                </a:gs>
              </a:gsLst>
              <a:lin ang="0" scaled="1"/>
            </a:gradFill>
            <a:ln w="9525" cap="flat" cmpd="sng">
              <a:noFill/>
              <a:prstDash val="solid"/>
              <a:round/>
              <a:headEnd type="none" w="med" len="med"/>
              <a:tailEnd type="none" w="med" len="med"/>
            </a:ln>
            <a:effectLst/>
          </p:spPr>
          <p:txBody>
            <a:bodyPr wrap="none" anchor="ctr"/>
            <a:lstStyle/>
            <a:p>
              <a:pPr defTabSz="914400" eaLnBrk="0" fontAlgn="base" hangingPunct="0">
                <a:spcBef>
                  <a:spcPct val="0"/>
                </a:spcBef>
                <a:spcAft>
                  <a:spcPct val="0"/>
                </a:spcAft>
                <a:defRPr/>
              </a:pPr>
              <a:endParaRPr lang="en-US">
                <a:solidFill>
                  <a:srgbClr val="2F1311"/>
                </a:solidFill>
                <a:latin typeface="Verdana" pitchFamily="-112" charset="0"/>
                <a:ea typeface="ＭＳ Ｐゴシック" charset="0"/>
                <a:cs typeface="ＭＳ Ｐゴシック" charset="0"/>
              </a:endParaRPr>
            </a:p>
          </p:txBody>
        </p:sp>
        <p:sp>
          <p:nvSpPr>
            <p:cNvPr id="283670" name="AutoShape 56"/>
            <p:cNvSpPr>
              <a:spLocks noChangeArrowheads="1"/>
            </p:cNvSpPr>
            <p:nvPr/>
          </p:nvSpPr>
          <p:spPr bwMode="hidden">
            <a:xfrm rot="5400000">
              <a:off x="2724" y="2089"/>
              <a:ext cx="4320" cy="142"/>
            </a:xfrm>
            <a:custGeom>
              <a:avLst/>
              <a:gdLst>
                <a:gd name="T0" fmla="*/ 7 w 21600"/>
                <a:gd name="T1" fmla="*/ 0 h 21600"/>
                <a:gd name="T2" fmla="*/ 3 w 21600"/>
                <a:gd name="T3" fmla="*/ 0 h 21600"/>
                <a:gd name="T4" fmla="*/ 0 w 21600"/>
                <a:gd name="T5" fmla="*/ 0 h 21600"/>
                <a:gd name="T6" fmla="*/ 3 w 21600"/>
                <a:gd name="T7" fmla="*/ 0 h 21600"/>
                <a:gd name="T8" fmla="*/ 0 60000 65536"/>
                <a:gd name="T9" fmla="*/ 0 60000 65536"/>
                <a:gd name="T10" fmla="*/ 0 60000 65536"/>
                <a:gd name="T11" fmla="*/ 0 60000 65536"/>
                <a:gd name="T12" fmla="*/ 2105 w 21600"/>
                <a:gd name="T13" fmla="*/ 2130 h 21600"/>
                <a:gd name="T14" fmla="*/ 19495 w 21600"/>
                <a:gd name="T15" fmla="*/ 19470 h 21600"/>
              </a:gdLst>
              <a:ahLst/>
              <a:cxnLst>
                <a:cxn ang="T8">
                  <a:pos x="T0" y="T1"/>
                </a:cxn>
                <a:cxn ang="T9">
                  <a:pos x="T2" y="T3"/>
                </a:cxn>
                <a:cxn ang="T10">
                  <a:pos x="T4" y="T5"/>
                </a:cxn>
                <a:cxn ang="T11">
                  <a:pos x="T6" y="T7"/>
                </a:cxn>
              </a:cxnLst>
              <a:rect l="T12" t="T13" r="T14" b="T15"/>
              <a:pathLst>
                <a:path w="21600" h="21600">
                  <a:moveTo>
                    <a:pt x="0" y="0"/>
                  </a:moveTo>
                  <a:lnTo>
                    <a:pt x="607" y="21600"/>
                  </a:lnTo>
                  <a:lnTo>
                    <a:pt x="20993" y="21600"/>
                  </a:lnTo>
                  <a:lnTo>
                    <a:pt x="21600" y="0"/>
                  </a:lnTo>
                  <a:lnTo>
                    <a:pt x="0" y="0"/>
                  </a:lnTo>
                  <a:close/>
                </a:path>
              </a:pathLst>
            </a:custGeom>
            <a:gradFill rotWithShape="0">
              <a:gsLst>
                <a:gs pos="0">
                  <a:schemeClr val="bg1"/>
                </a:gs>
                <a:gs pos="100000">
                  <a:schemeClr val="bg2"/>
                </a:gs>
              </a:gsLst>
              <a:lin ang="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rot="10800000" vert="eaVert" wrap="none" anchor="ctr"/>
            <a:lstStyle/>
            <a:p>
              <a:pPr defTabSz="914400" eaLnBrk="0" fontAlgn="base" hangingPunct="0">
                <a:spcBef>
                  <a:spcPct val="0"/>
                </a:spcBef>
                <a:spcAft>
                  <a:spcPct val="0"/>
                </a:spcAft>
              </a:pPr>
              <a:endParaRPr lang="en-US">
                <a:solidFill>
                  <a:srgbClr val="2F1311"/>
                </a:solidFill>
                <a:latin typeface="Verdana" charset="0"/>
                <a:ea typeface="ＭＳ Ｐゴシック" charset="0"/>
                <a:cs typeface="ＭＳ Ｐゴシック" charset="0"/>
              </a:endParaRPr>
            </a:p>
          </p:txBody>
        </p:sp>
      </p:grpSp>
      <p:sp>
        <p:nvSpPr>
          <p:cNvPr id="283651" name="Rectangle 57"/>
          <p:cNvSpPr>
            <a:spLocks noGrp="1" noChangeArrowheads="1"/>
          </p:cNvSpPr>
          <p:nvPr>
            <p:ph type="title"/>
          </p:nvPr>
        </p:nvSpPr>
        <p:spPr bwMode="auto">
          <a:xfrm>
            <a:off x="219075" y="227013"/>
            <a:ext cx="7477125"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283652" name="Rectangle 58"/>
          <p:cNvSpPr>
            <a:spLocks noGrp="1" noChangeArrowheads="1"/>
          </p:cNvSpPr>
          <p:nvPr>
            <p:ph type="body" idx="1"/>
          </p:nvPr>
        </p:nvSpPr>
        <p:spPr bwMode="auto">
          <a:xfrm>
            <a:off x="263525" y="1598613"/>
            <a:ext cx="7386638" cy="44973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7403" name="Rectangle 59"/>
          <p:cNvSpPr>
            <a:spLocks noGrp="1" noChangeArrowheads="1"/>
          </p:cNvSpPr>
          <p:nvPr>
            <p:ph type="dt" sz="half" idx="2"/>
          </p:nvPr>
        </p:nvSpPr>
        <p:spPr bwMode="auto">
          <a:xfrm>
            <a:off x="301625" y="6242050"/>
            <a:ext cx="1782763" cy="47466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000" b="1" i="0">
                <a:latin typeface="Arial" panose="020B0604020202020204" pitchFamily="34" charset="0"/>
                <a:ea typeface="+mn-ea"/>
                <a:cs typeface="+mn-cs"/>
              </a:defRPr>
            </a:lvl1pPr>
          </a:lstStyle>
          <a:p>
            <a:pPr defTabSz="914400" fontAlgn="base">
              <a:spcBef>
                <a:spcPct val="0"/>
              </a:spcBef>
              <a:spcAft>
                <a:spcPct val="0"/>
              </a:spcAft>
              <a:defRPr/>
            </a:pPr>
            <a:endParaRPr lang="en-US" dirty="0">
              <a:solidFill>
                <a:srgbClr val="2F1311"/>
              </a:solidFill>
            </a:endParaRPr>
          </a:p>
        </p:txBody>
      </p:sp>
      <p:sp>
        <p:nvSpPr>
          <p:cNvPr id="57404" name="Rectangle 60"/>
          <p:cNvSpPr>
            <a:spLocks noGrp="1" noChangeArrowheads="1"/>
          </p:cNvSpPr>
          <p:nvPr>
            <p:ph type="ftr" sz="quarter" idx="3"/>
          </p:nvPr>
        </p:nvSpPr>
        <p:spPr bwMode="auto">
          <a:xfrm>
            <a:off x="2257425" y="6248400"/>
            <a:ext cx="3455988" cy="47466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000" b="1" i="0">
                <a:latin typeface="Arial" panose="020B0604020202020204" pitchFamily="34" charset="0"/>
                <a:ea typeface="+mn-ea"/>
                <a:cs typeface="+mn-cs"/>
              </a:defRPr>
            </a:lvl1pPr>
          </a:lstStyle>
          <a:p>
            <a:pPr defTabSz="914400" fontAlgn="base">
              <a:spcBef>
                <a:spcPct val="0"/>
              </a:spcBef>
              <a:spcAft>
                <a:spcPct val="0"/>
              </a:spcAft>
              <a:defRPr/>
            </a:pPr>
            <a:endParaRPr lang="en-US" dirty="0">
              <a:solidFill>
                <a:srgbClr val="2F1311"/>
              </a:solidFill>
            </a:endParaRPr>
          </a:p>
        </p:txBody>
      </p:sp>
      <p:sp>
        <p:nvSpPr>
          <p:cNvPr id="57405" name="Rectangle 61"/>
          <p:cNvSpPr>
            <a:spLocks noGrp="1" noChangeArrowheads="1"/>
          </p:cNvSpPr>
          <p:nvPr>
            <p:ph type="sldNum" sz="quarter" idx="4"/>
          </p:nvPr>
        </p:nvSpPr>
        <p:spPr bwMode="auto">
          <a:xfrm>
            <a:off x="5867400" y="6248400"/>
            <a:ext cx="1755775" cy="47466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000" b="1" i="0">
                <a:latin typeface="Arial" panose="020B0604020202020204" pitchFamily="34" charset="0"/>
              </a:defRPr>
            </a:lvl1pPr>
          </a:lstStyle>
          <a:p>
            <a:pPr defTabSz="914400" fontAlgn="base">
              <a:spcBef>
                <a:spcPct val="0"/>
              </a:spcBef>
              <a:spcAft>
                <a:spcPct val="0"/>
              </a:spcAft>
              <a:defRPr/>
            </a:pPr>
            <a:fld id="{28A70E2E-49E3-9E40-9E63-D5B8A809148B}" type="slidenum">
              <a:rPr lang="en-US" smtClean="0">
                <a:solidFill>
                  <a:srgbClr val="2F1311"/>
                </a:solidFill>
                <a:ea typeface="ＭＳ Ｐゴシック" charset="0"/>
                <a:cs typeface="ＭＳ Ｐゴシック" charset="0"/>
              </a:rPr>
              <a:pPr defTabSz="914400" fontAlgn="base">
                <a:spcBef>
                  <a:spcPct val="0"/>
                </a:spcBef>
                <a:spcAft>
                  <a:spcPct val="0"/>
                </a:spcAft>
                <a:defRPr/>
              </a:pPr>
              <a:t>‹#›</a:t>
            </a:fld>
            <a:endParaRPr lang="en-US" dirty="0">
              <a:solidFill>
                <a:srgbClr val="2F1311"/>
              </a:solidFill>
              <a:ea typeface="ＭＳ Ｐゴシック" charset="0"/>
              <a:cs typeface="ＭＳ Ｐゴシック" charset="0"/>
            </a:endParaRPr>
          </a:p>
        </p:txBody>
      </p:sp>
    </p:spTree>
    <p:extLst>
      <p:ext uri="{BB962C8B-B14F-4D97-AF65-F5344CB8AC3E}">
        <p14:creationId xmlns:p14="http://schemas.microsoft.com/office/powerpoint/2010/main" val="1689120182"/>
      </p:ext>
    </p:extLst>
  </p:cSld>
  <p:clrMap bg1="lt1" tx1="dk1" bg2="lt2" tx2="dk2" accent1="accent1" accent2="accent2" accent3="accent3" accent4="accent4" accent5="accent5" accent6="accent6" hlink="hlink" folHlink="folHlink"/>
  <p:sldLayoutIdLst>
    <p:sldLayoutId id="2147488687" r:id="rId1"/>
    <p:sldLayoutId id="2147488688" r:id="rId2"/>
    <p:sldLayoutId id="2147488689" r:id="rId3"/>
    <p:sldLayoutId id="2147488690" r:id="rId4"/>
    <p:sldLayoutId id="2147488691" r:id="rId5"/>
    <p:sldLayoutId id="2147488692" r:id="rId6"/>
    <p:sldLayoutId id="2147488693" r:id="rId7"/>
    <p:sldLayoutId id="2147488694" r:id="rId8"/>
    <p:sldLayoutId id="2147488695" r:id="rId9"/>
    <p:sldLayoutId id="2147488696" r:id="rId10"/>
    <p:sldLayoutId id="2147488697" r:id="rId11"/>
  </p:sldLayoutIdLst>
  <p:txStyles>
    <p:titleStyle>
      <a:lvl1pPr algn="l" rtl="0" eaLnBrk="0" fontAlgn="base" hangingPunct="0">
        <a:spcBef>
          <a:spcPct val="0"/>
        </a:spcBef>
        <a:spcAft>
          <a:spcPct val="0"/>
        </a:spcAft>
        <a:defRPr sz="4000" b="1" i="0">
          <a:solidFill>
            <a:schemeClr val="tx2"/>
          </a:solidFill>
          <a:latin typeface="Arial" panose="020B0604020202020204" pitchFamily="34" charset="0"/>
          <a:ea typeface="ＭＳ Ｐゴシック" charset="0"/>
          <a:cs typeface="Geneva" charset="0"/>
        </a:defRPr>
      </a:lvl1pPr>
      <a:lvl2pPr algn="l" rtl="0" eaLnBrk="0" fontAlgn="base" hangingPunct="0">
        <a:spcBef>
          <a:spcPct val="0"/>
        </a:spcBef>
        <a:spcAft>
          <a:spcPct val="0"/>
        </a:spcAft>
        <a:defRPr sz="4000">
          <a:solidFill>
            <a:schemeClr val="tx2"/>
          </a:solidFill>
          <a:latin typeface="Arial" charset="0"/>
          <a:ea typeface="ＭＳ Ｐゴシック" charset="0"/>
          <a:cs typeface="Geneva" charset="0"/>
        </a:defRPr>
      </a:lvl2pPr>
      <a:lvl3pPr algn="l" rtl="0" eaLnBrk="0" fontAlgn="base" hangingPunct="0">
        <a:spcBef>
          <a:spcPct val="0"/>
        </a:spcBef>
        <a:spcAft>
          <a:spcPct val="0"/>
        </a:spcAft>
        <a:defRPr sz="4000">
          <a:solidFill>
            <a:schemeClr val="tx2"/>
          </a:solidFill>
          <a:latin typeface="Arial" charset="0"/>
          <a:ea typeface="ＭＳ Ｐゴシック" charset="0"/>
          <a:cs typeface="Geneva" charset="0"/>
        </a:defRPr>
      </a:lvl3pPr>
      <a:lvl4pPr algn="l" rtl="0" eaLnBrk="0" fontAlgn="base" hangingPunct="0">
        <a:spcBef>
          <a:spcPct val="0"/>
        </a:spcBef>
        <a:spcAft>
          <a:spcPct val="0"/>
        </a:spcAft>
        <a:defRPr sz="4000">
          <a:solidFill>
            <a:schemeClr val="tx2"/>
          </a:solidFill>
          <a:latin typeface="Arial" charset="0"/>
          <a:ea typeface="ＭＳ Ｐゴシック" charset="0"/>
          <a:cs typeface="Geneva" charset="0"/>
        </a:defRPr>
      </a:lvl4pPr>
      <a:lvl5pPr algn="l" rtl="0" eaLnBrk="0" fontAlgn="base" hangingPunct="0">
        <a:spcBef>
          <a:spcPct val="0"/>
        </a:spcBef>
        <a:spcAft>
          <a:spcPct val="0"/>
        </a:spcAft>
        <a:defRPr sz="4000">
          <a:solidFill>
            <a:schemeClr val="tx2"/>
          </a:solidFill>
          <a:latin typeface="Arial" charset="0"/>
          <a:ea typeface="ＭＳ Ｐゴシック" charset="0"/>
          <a:cs typeface="Geneva" charset="0"/>
        </a:defRPr>
      </a:lvl5pPr>
      <a:lvl6pPr marL="457200" algn="l" rtl="0" fontAlgn="base">
        <a:spcBef>
          <a:spcPct val="0"/>
        </a:spcBef>
        <a:spcAft>
          <a:spcPct val="0"/>
        </a:spcAft>
        <a:defRPr sz="4000">
          <a:solidFill>
            <a:schemeClr val="tx2"/>
          </a:solidFill>
          <a:latin typeface="Arial" charset="0"/>
        </a:defRPr>
      </a:lvl6pPr>
      <a:lvl7pPr marL="914400" algn="l" rtl="0" fontAlgn="base">
        <a:spcBef>
          <a:spcPct val="0"/>
        </a:spcBef>
        <a:spcAft>
          <a:spcPct val="0"/>
        </a:spcAft>
        <a:defRPr sz="4000">
          <a:solidFill>
            <a:schemeClr val="tx2"/>
          </a:solidFill>
          <a:latin typeface="Arial" charset="0"/>
        </a:defRPr>
      </a:lvl7pPr>
      <a:lvl8pPr marL="1371600" algn="l" rtl="0" fontAlgn="base">
        <a:spcBef>
          <a:spcPct val="0"/>
        </a:spcBef>
        <a:spcAft>
          <a:spcPct val="0"/>
        </a:spcAft>
        <a:defRPr sz="4000">
          <a:solidFill>
            <a:schemeClr val="tx2"/>
          </a:solidFill>
          <a:latin typeface="Arial" charset="0"/>
        </a:defRPr>
      </a:lvl8pPr>
      <a:lvl9pPr marL="1828800" algn="l" rtl="0" fontAlgn="base">
        <a:spcBef>
          <a:spcPct val="0"/>
        </a:spcBef>
        <a:spcAft>
          <a:spcPct val="0"/>
        </a:spcAft>
        <a:defRPr sz="4000">
          <a:solidFill>
            <a:schemeClr val="tx2"/>
          </a:solidFill>
          <a:latin typeface="Arial" charset="0"/>
        </a:defRPr>
      </a:lvl9pPr>
    </p:titleStyle>
    <p:bodyStyle>
      <a:lvl1pPr marL="342900" indent="-342900" algn="l" rtl="0" eaLnBrk="0" fontAlgn="base" hangingPunct="0">
        <a:spcBef>
          <a:spcPct val="20000"/>
        </a:spcBef>
        <a:spcAft>
          <a:spcPct val="0"/>
        </a:spcAft>
        <a:buBlip>
          <a:blip r:embed="rId15"/>
        </a:buBlip>
        <a:defRPr sz="3200" b="1" i="0">
          <a:solidFill>
            <a:schemeClr val="tx1"/>
          </a:solidFill>
          <a:latin typeface="Arial" panose="020B0604020202020204" pitchFamily="34" charset="0"/>
          <a:ea typeface="ＭＳ Ｐゴシック" charset="0"/>
          <a:cs typeface="Geneva" charset="0"/>
        </a:defRPr>
      </a:lvl1pPr>
      <a:lvl2pPr marL="742950" indent="-285750" algn="l" rtl="0" eaLnBrk="0" fontAlgn="base" hangingPunct="0">
        <a:spcBef>
          <a:spcPct val="20000"/>
        </a:spcBef>
        <a:spcAft>
          <a:spcPct val="0"/>
        </a:spcAft>
        <a:buSzPct val="80000"/>
        <a:buBlip>
          <a:blip r:embed="rId16"/>
        </a:buBlip>
        <a:defRPr sz="2800" b="1" i="0">
          <a:solidFill>
            <a:schemeClr val="tx1"/>
          </a:solidFill>
          <a:latin typeface="Arial" panose="020B0604020202020204" pitchFamily="34" charset="0"/>
          <a:ea typeface="Geneva" charset="-128"/>
          <a:cs typeface="Geneva" charset="0"/>
        </a:defRPr>
      </a:lvl2pPr>
      <a:lvl3pPr marL="1143000" indent="-228600" algn="l" rtl="0" eaLnBrk="0" fontAlgn="base" hangingPunct="0">
        <a:spcBef>
          <a:spcPct val="20000"/>
        </a:spcBef>
        <a:spcAft>
          <a:spcPct val="0"/>
        </a:spcAft>
        <a:buSzPct val="70000"/>
        <a:buBlip>
          <a:blip r:embed="rId17"/>
        </a:buBlip>
        <a:defRPr sz="2400" b="1" i="0">
          <a:solidFill>
            <a:schemeClr val="tx1"/>
          </a:solidFill>
          <a:latin typeface="Arial" panose="020B0604020202020204" pitchFamily="34" charset="0"/>
          <a:ea typeface="Geneva" charset="-128"/>
          <a:cs typeface="Geneva"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Geneva" charset="-128"/>
          <a:cs typeface="Geneva"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Geneva" charset="-128"/>
          <a:cs typeface="Geneva" charset="0"/>
        </a:defRPr>
      </a:lvl5pPr>
      <a:lvl6pPr marL="2514600" indent="-228600" algn="l" rtl="0" fontAlgn="base">
        <a:spcBef>
          <a:spcPct val="20000"/>
        </a:spcBef>
        <a:spcAft>
          <a:spcPct val="0"/>
        </a:spcAft>
        <a:buChar char="»"/>
        <a:defRPr sz="2000">
          <a:solidFill>
            <a:schemeClr val="tx1"/>
          </a:solidFill>
          <a:latin typeface="+mn-lt"/>
          <a:ea typeface="Geneva" charset="-128"/>
        </a:defRPr>
      </a:lvl6pPr>
      <a:lvl7pPr marL="2971800" indent="-228600" algn="l" rtl="0" fontAlgn="base">
        <a:spcBef>
          <a:spcPct val="20000"/>
        </a:spcBef>
        <a:spcAft>
          <a:spcPct val="0"/>
        </a:spcAft>
        <a:buChar char="»"/>
        <a:defRPr sz="2000">
          <a:solidFill>
            <a:schemeClr val="tx1"/>
          </a:solidFill>
          <a:latin typeface="+mn-lt"/>
          <a:ea typeface="Geneva" charset="-128"/>
        </a:defRPr>
      </a:lvl7pPr>
      <a:lvl8pPr marL="3429000" indent="-228600" algn="l" rtl="0" fontAlgn="base">
        <a:spcBef>
          <a:spcPct val="20000"/>
        </a:spcBef>
        <a:spcAft>
          <a:spcPct val="0"/>
        </a:spcAft>
        <a:buChar char="»"/>
        <a:defRPr sz="2000">
          <a:solidFill>
            <a:schemeClr val="tx1"/>
          </a:solidFill>
          <a:latin typeface="+mn-lt"/>
          <a:ea typeface="Geneva" charset="-128"/>
        </a:defRPr>
      </a:lvl8pPr>
      <a:lvl9pPr marL="3886200" indent="-228600" algn="l" rtl="0" fontAlgn="base">
        <a:spcBef>
          <a:spcPct val="20000"/>
        </a:spcBef>
        <a:spcAft>
          <a:spcPct val="0"/>
        </a:spcAft>
        <a:buChar char="»"/>
        <a:defRPr sz="2000">
          <a:solidFill>
            <a:schemeClr val="tx1"/>
          </a:solidFill>
          <a:latin typeface="+mn-lt"/>
          <a:ea typeface="Geneva"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08.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s>
            <a:gs pos="100000">
              <a:schemeClr val="bg1">
                <a:gamma/>
                <a:shade val="90980"/>
                <a:invGamma/>
              </a:schemeClr>
            </a:gs>
          </a:gsLst>
          <a:lin ang="5400000" scaled="1"/>
        </a:gradFill>
        <a:effectLst/>
      </p:bgPr>
    </p:bg>
    <p:spTree>
      <p:nvGrpSpPr>
        <p:cNvPr id="1" name=""/>
        <p:cNvGrpSpPr/>
        <p:nvPr/>
      </p:nvGrpSpPr>
      <p:grpSpPr>
        <a:xfrm>
          <a:off x="0" y="0"/>
          <a:ext cx="0" cy="0"/>
          <a:chOff x="0" y="0"/>
          <a:chExt cx="0" cy="0"/>
        </a:xfrm>
      </p:grpSpPr>
      <p:grpSp>
        <p:nvGrpSpPr>
          <p:cNvPr id="332802" name="Group 2"/>
          <p:cNvGrpSpPr>
            <a:grpSpLocks/>
          </p:cNvGrpSpPr>
          <p:nvPr/>
        </p:nvGrpSpPr>
        <p:grpSpPr bwMode="auto">
          <a:xfrm>
            <a:off x="0" y="1422400"/>
            <a:ext cx="9147175" cy="5435600"/>
            <a:chOff x="0" y="896"/>
            <a:chExt cx="5762" cy="3424"/>
          </a:xfrm>
        </p:grpSpPr>
        <p:grpSp>
          <p:nvGrpSpPr>
            <p:cNvPr id="332808" name="Group 3"/>
            <p:cNvGrpSpPr>
              <a:grpSpLocks/>
            </p:cNvGrpSpPr>
            <p:nvPr userDrawn="1"/>
          </p:nvGrpSpPr>
          <p:grpSpPr bwMode="auto">
            <a:xfrm>
              <a:off x="20" y="896"/>
              <a:ext cx="5742" cy="3424"/>
              <a:chOff x="20" y="896"/>
              <a:chExt cx="5742" cy="3424"/>
            </a:xfrm>
          </p:grpSpPr>
          <p:sp>
            <p:nvSpPr>
              <p:cNvPr id="332945" name="Freeform 4"/>
              <p:cNvSpPr>
                <a:spLocks/>
              </p:cNvSpPr>
              <p:nvPr userDrawn="1"/>
            </p:nvSpPr>
            <p:spPr bwMode="hidden">
              <a:xfrm>
                <a:off x="1399" y="1116"/>
                <a:ext cx="2815" cy="2110"/>
              </a:xfrm>
              <a:custGeom>
                <a:avLst/>
                <a:gdLst>
                  <a:gd name="T0" fmla="*/ 950 w 2815"/>
                  <a:gd name="T1" fmla="*/ 85 h 2110"/>
                  <a:gd name="T2" fmla="*/ 628 w 2815"/>
                  <a:gd name="T3" fmla="*/ 438 h 2110"/>
                  <a:gd name="T4" fmla="*/ 66 w 2815"/>
                  <a:gd name="T5" fmla="*/ 471 h 2110"/>
                  <a:gd name="T6" fmla="*/ 0 w 2815"/>
                  <a:gd name="T7" fmla="*/ 627 h 2110"/>
                  <a:gd name="T8" fmla="*/ 372 w 2815"/>
                  <a:gd name="T9" fmla="*/ 1026 h 2110"/>
                  <a:gd name="T10" fmla="*/ 611 w 2815"/>
                  <a:gd name="T11" fmla="*/ 902 h 2110"/>
                  <a:gd name="T12" fmla="*/ 992 w 2815"/>
                  <a:gd name="T13" fmla="*/ 1085 h 2110"/>
                  <a:gd name="T14" fmla="*/ 1116 w 2815"/>
                  <a:gd name="T15" fmla="*/ 1339 h 2110"/>
                  <a:gd name="T16" fmla="*/ 1083 w 2815"/>
                  <a:gd name="T17" fmla="*/ 1450 h 2110"/>
                  <a:gd name="T18" fmla="*/ 1124 w 2815"/>
                  <a:gd name="T19" fmla="*/ 1659 h 2110"/>
                  <a:gd name="T20" fmla="*/ 1149 w 2815"/>
                  <a:gd name="T21" fmla="*/ 1999 h 2110"/>
                  <a:gd name="T22" fmla="*/ 1463 w 2815"/>
                  <a:gd name="T23" fmla="*/ 2110 h 2110"/>
                  <a:gd name="T24" fmla="*/ 1686 w 2815"/>
                  <a:gd name="T25" fmla="*/ 2025 h 2110"/>
                  <a:gd name="T26" fmla="*/ 1603 w 2815"/>
                  <a:gd name="T27" fmla="*/ 1777 h 2110"/>
                  <a:gd name="T28" fmla="*/ 1991 w 2815"/>
                  <a:gd name="T29" fmla="*/ 1555 h 2110"/>
                  <a:gd name="T30" fmla="*/ 2281 w 2815"/>
                  <a:gd name="T31" fmla="*/ 1542 h 2110"/>
                  <a:gd name="T32" fmla="*/ 2446 w 2815"/>
                  <a:gd name="T33" fmla="*/ 1359 h 2110"/>
                  <a:gd name="T34" fmla="*/ 2361 w 2815"/>
                  <a:gd name="T35" fmla="*/ 1001 h 2110"/>
                  <a:gd name="T36" fmla="*/ 2606 w 2815"/>
                  <a:gd name="T37" fmla="*/ 893 h 2110"/>
                  <a:gd name="T38" fmla="*/ 2815 w 2815"/>
                  <a:gd name="T39" fmla="*/ 454 h 2110"/>
                  <a:gd name="T40" fmla="*/ 2518 w 2815"/>
                  <a:gd name="T41" fmla="*/ 0 h 211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815" h="2110">
                    <a:moveTo>
                      <a:pt x="950" y="85"/>
                    </a:moveTo>
                    <a:lnTo>
                      <a:pt x="628" y="438"/>
                    </a:lnTo>
                    <a:lnTo>
                      <a:pt x="66" y="471"/>
                    </a:lnTo>
                    <a:lnTo>
                      <a:pt x="0" y="627"/>
                    </a:lnTo>
                    <a:lnTo>
                      <a:pt x="372" y="1026"/>
                    </a:lnTo>
                    <a:lnTo>
                      <a:pt x="611" y="902"/>
                    </a:lnTo>
                    <a:lnTo>
                      <a:pt x="992" y="1085"/>
                    </a:lnTo>
                    <a:lnTo>
                      <a:pt x="1116" y="1339"/>
                    </a:lnTo>
                    <a:lnTo>
                      <a:pt x="1083" y="1450"/>
                    </a:lnTo>
                    <a:lnTo>
                      <a:pt x="1124" y="1659"/>
                    </a:lnTo>
                    <a:lnTo>
                      <a:pt x="1149" y="1999"/>
                    </a:lnTo>
                    <a:lnTo>
                      <a:pt x="1463" y="2110"/>
                    </a:lnTo>
                    <a:lnTo>
                      <a:pt x="1686" y="2025"/>
                    </a:lnTo>
                    <a:lnTo>
                      <a:pt x="1603" y="1777"/>
                    </a:lnTo>
                    <a:lnTo>
                      <a:pt x="1991" y="1555"/>
                    </a:lnTo>
                    <a:lnTo>
                      <a:pt x="2281" y="1542"/>
                    </a:lnTo>
                    <a:lnTo>
                      <a:pt x="2446" y="1359"/>
                    </a:lnTo>
                    <a:lnTo>
                      <a:pt x="2361" y="1001"/>
                    </a:lnTo>
                    <a:lnTo>
                      <a:pt x="2606" y="893"/>
                    </a:lnTo>
                    <a:lnTo>
                      <a:pt x="2815" y="454"/>
                    </a:lnTo>
                    <a:lnTo>
                      <a:pt x="2518" y="0"/>
                    </a:lnTo>
                  </a:path>
                </a:pathLst>
              </a:custGeom>
              <a:noFill/>
              <a:ln w="15240" cap="flat" cmpd="sng">
                <a:solidFill>
                  <a:schemeClr val="bg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946" name="Freeform 5"/>
              <p:cNvSpPr>
                <a:spLocks/>
              </p:cNvSpPr>
              <p:nvPr userDrawn="1"/>
            </p:nvSpPr>
            <p:spPr bwMode="hidden">
              <a:xfrm>
                <a:off x="672" y="1116"/>
                <a:ext cx="3966" cy="2366"/>
              </a:xfrm>
              <a:custGeom>
                <a:avLst/>
                <a:gdLst>
                  <a:gd name="T0" fmla="*/ 1423 w 3966"/>
                  <a:gd name="T1" fmla="*/ 65 h 2366"/>
                  <a:gd name="T2" fmla="*/ 1148 w 3966"/>
                  <a:gd name="T3" fmla="*/ 262 h 2366"/>
                  <a:gd name="T4" fmla="*/ 934 w 3966"/>
                  <a:gd name="T5" fmla="*/ 216 h 2366"/>
                  <a:gd name="T6" fmla="*/ 529 w 3966"/>
                  <a:gd name="T7" fmla="*/ 314 h 2366"/>
                  <a:gd name="T8" fmla="*/ 174 w 3966"/>
                  <a:gd name="T9" fmla="*/ 327 h 2366"/>
                  <a:gd name="T10" fmla="*/ 0 w 3966"/>
                  <a:gd name="T11" fmla="*/ 628 h 2366"/>
                  <a:gd name="T12" fmla="*/ 91 w 3966"/>
                  <a:gd name="T13" fmla="*/ 726 h 2366"/>
                  <a:gd name="T14" fmla="*/ 231 w 3966"/>
                  <a:gd name="T15" fmla="*/ 654 h 2366"/>
                  <a:gd name="T16" fmla="*/ 430 w 3966"/>
                  <a:gd name="T17" fmla="*/ 687 h 2366"/>
                  <a:gd name="T18" fmla="*/ 504 w 3966"/>
                  <a:gd name="T19" fmla="*/ 850 h 2366"/>
                  <a:gd name="T20" fmla="*/ 347 w 3966"/>
                  <a:gd name="T21" fmla="*/ 1020 h 2366"/>
                  <a:gd name="T22" fmla="*/ 529 w 3966"/>
                  <a:gd name="T23" fmla="*/ 1144 h 2366"/>
                  <a:gd name="T24" fmla="*/ 727 w 3966"/>
                  <a:gd name="T25" fmla="*/ 1105 h 2366"/>
                  <a:gd name="T26" fmla="*/ 901 w 3966"/>
                  <a:gd name="T27" fmla="*/ 1216 h 2366"/>
                  <a:gd name="T28" fmla="*/ 1256 w 3966"/>
                  <a:gd name="T29" fmla="*/ 1229 h 2366"/>
                  <a:gd name="T30" fmla="*/ 1611 w 3966"/>
                  <a:gd name="T31" fmla="*/ 1425 h 2366"/>
                  <a:gd name="T32" fmla="*/ 1694 w 3966"/>
                  <a:gd name="T33" fmla="*/ 1673 h 2366"/>
                  <a:gd name="T34" fmla="*/ 1619 w 3966"/>
                  <a:gd name="T35" fmla="*/ 2118 h 2366"/>
                  <a:gd name="T36" fmla="*/ 1694 w 3966"/>
                  <a:gd name="T37" fmla="*/ 2268 h 2366"/>
                  <a:gd name="T38" fmla="*/ 2132 w 3966"/>
                  <a:gd name="T39" fmla="*/ 2242 h 2366"/>
                  <a:gd name="T40" fmla="*/ 2289 w 3966"/>
                  <a:gd name="T41" fmla="*/ 2366 h 2366"/>
                  <a:gd name="T42" fmla="*/ 2594 w 3966"/>
                  <a:gd name="T43" fmla="*/ 2046 h 2366"/>
                  <a:gd name="T44" fmla="*/ 2537 w 3966"/>
                  <a:gd name="T45" fmla="*/ 1817 h 2366"/>
                  <a:gd name="T46" fmla="*/ 2818 w 3966"/>
                  <a:gd name="T47" fmla="*/ 1673 h 2366"/>
                  <a:gd name="T48" fmla="*/ 3016 w 3966"/>
                  <a:gd name="T49" fmla="*/ 1719 h 2366"/>
                  <a:gd name="T50" fmla="*/ 3280 w 3966"/>
                  <a:gd name="T51" fmla="*/ 1615 h 2366"/>
                  <a:gd name="T52" fmla="*/ 3405 w 3966"/>
                  <a:gd name="T53" fmla="*/ 1174 h 2366"/>
                  <a:gd name="T54" fmla="*/ 3643 w 3966"/>
                  <a:gd name="T55" fmla="*/ 922 h 2366"/>
                  <a:gd name="T56" fmla="*/ 3966 w 3966"/>
                  <a:gd name="T57" fmla="*/ 896 h 2366"/>
                  <a:gd name="T58" fmla="*/ 3908 w 3966"/>
                  <a:gd name="T59" fmla="*/ 733 h 2366"/>
                  <a:gd name="T60" fmla="*/ 3669 w 3966"/>
                  <a:gd name="T61" fmla="*/ 563 h 2366"/>
                  <a:gd name="T62" fmla="*/ 3817 w 3966"/>
                  <a:gd name="T63" fmla="*/ 210 h 2366"/>
                  <a:gd name="T64" fmla="*/ 3590 w 3966"/>
                  <a:gd name="T65" fmla="*/ 0 h 236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3966" h="2366">
                    <a:moveTo>
                      <a:pt x="1423" y="65"/>
                    </a:moveTo>
                    <a:lnTo>
                      <a:pt x="1148" y="262"/>
                    </a:lnTo>
                    <a:lnTo>
                      <a:pt x="934" y="216"/>
                    </a:lnTo>
                    <a:lnTo>
                      <a:pt x="529" y="314"/>
                    </a:lnTo>
                    <a:lnTo>
                      <a:pt x="174" y="327"/>
                    </a:lnTo>
                    <a:lnTo>
                      <a:pt x="0" y="628"/>
                    </a:lnTo>
                    <a:lnTo>
                      <a:pt x="91" y="726"/>
                    </a:lnTo>
                    <a:lnTo>
                      <a:pt x="231" y="654"/>
                    </a:lnTo>
                    <a:lnTo>
                      <a:pt x="430" y="687"/>
                    </a:lnTo>
                    <a:lnTo>
                      <a:pt x="504" y="850"/>
                    </a:lnTo>
                    <a:lnTo>
                      <a:pt x="347" y="1020"/>
                    </a:lnTo>
                    <a:lnTo>
                      <a:pt x="529" y="1144"/>
                    </a:lnTo>
                    <a:lnTo>
                      <a:pt x="727" y="1105"/>
                    </a:lnTo>
                    <a:lnTo>
                      <a:pt x="901" y="1216"/>
                    </a:lnTo>
                    <a:lnTo>
                      <a:pt x="1256" y="1229"/>
                    </a:lnTo>
                    <a:lnTo>
                      <a:pt x="1611" y="1425"/>
                    </a:lnTo>
                    <a:lnTo>
                      <a:pt x="1694" y="1673"/>
                    </a:lnTo>
                    <a:lnTo>
                      <a:pt x="1619" y="2118"/>
                    </a:lnTo>
                    <a:lnTo>
                      <a:pt x="1694" y="2268"/>
                    </a:lnTo>
                    <a:lnTo>
                      <a:pt x="2132" y="2242"/>
                    </a:lnTo>
                    <a:lnTo>
                      <a:pt x="2289" y="2366"/>
                    </a:lnTo>
                    <a:lnTo>
                      <a:pt x="2594" y="2046"/>
                    </a:lnTo>
                    <a:lnTo>
                      <a:pt x="2537" y="1817"/>
                    </a:lnTo>
                    <a:lnTo>
                      <a:pt x="2818" y="1673"/>
                    </a:lnTo>
                    <a:lnTo>
                      <a:pt x="3016" y="1719"/>
                    </a:lnTo>
                    <a:lnTo>
                      <a:pt x="3280" y="1615"/>
                    </a:lnTo>
                    <a:lnTo>
                      <a:pt x="3405" y="1174"/>
                    </a:lnTo>
                    <a:lnTo>
                      <a:pt x="3643" y="922"/>
                    </a:lnTo>
                    <a:lnTo>
                      <a:pt x="3966" y="896"/>
                    </a:lnTo>
                    <a:lnTo>
                      <a:pt x="3908" y="733"/>
                    </a:lnTo>
                    <a:lnTo>
                      <a:pt x="3669" y="563"/>
                    </a:lnTo>
                    <a:lnTo>
                      <a:pt x="3817" y="210"/>
                    </a:lnTo>
                    <a:lnTo>
                      <a:pt x="3590" y="0"/>
                    </a:lnTo>
                  </a:path>
                </a:pathLst>
              </a:custGeom>
              <a:noFill/>
              <a:ln w="16510" cap="flat" cmpd="sng">
                <a:solidFill>
                  <a:schemeClr val="bg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947" name="Freeform 6"/>
              <p:cNvSpPr>
                <a:spLocks/>
              </p:cNvSpPr>
              <p:nvPr userDrawn="1"/>
            </p:nvSpPr>
            <p:spPr bwMode="hidden">
              <a:xfrm>
                <a:off x="20" y="1069"/>
                <a:ext cx="5732" cy="3107"/>
              </a:xfrm>
              <a:custGeom>
                <a:avLst/>
                <a:gdLst>
                  <a:gd name="T0" fmla="*/ 81 w 5732"/>
                  <a:gd name="T1" fmla="*/ 0 h 3107"/>
                  <a:gd name="T2" fmla="*/ 133 w 5732"/>
                  <a:gd name="T3" fmla="*/ 328 h 3107"/>
                  <a:gd name="T4" fmla="*/ 0 w 5732"/>
                  <a:gd name="T5" fmla="*/ 666 h 3107"/>
                  <a:gd name="T6" fmla="*/ 83 w 5732"/>
                  <a:gd name="T7" fmla="*/ 1221 h 3107"/>
                  <a:gd name="T8" fmla="*/ 413 w 5732"/>
                  <a:gd name="T9" fmla="*/ 1515 h 3107"/>
                  <a:gd name="T10" fmla="*/ 881 w 5732"/>
                  <a:gd name="T11" fmla="*/ 1700 h 3107"/>
                  <a:gd name="T12" fmla="*/ 1440 w 5732"/>
                  <a:gd name="T13" fmla="*/ 1651 h 3107"/>
                  <a:gd name="T14" fmla="*/ 1755 w 5732"/>
                  <a:gd name="T15" fmla="*/ 1940 h 3107"/>
                  <a:gd name="T16" fmla="*/ 1653 w 5732"/>
                  <a:gd name="T17" fmla="*/ 2126 h 3107"/>
                  <a:gd name="T18" fmla="*/ 1136 w 5732"/>
                  <a:gd name="T19" fmla="*/ 2142 h 3107"/>
                  <a:gd name="T20" fmla="*/ 911 w 5732"/>
                  <a:gd name="T21" fmla="*/ 2021 h 3107"/>
                  <a:gd name="T22" fmla="*/ 739 w 5732"/>
                  <a:gd name="T23" fmla="*/ 2142 h 3107"/>
                  <a:gd name="T24" fmla="*/ 954 w 5732"/>
                  <a:gd name="T25" fmla="*/ 2524 h 3107"/>
                  <a:gd name="T26" fmla="*/ 973 w 5732"/>
                  <a:gd name="T27" fmla="*/ 2905 h 3107"/>
                  <a:gd name="T28" fmla="*/ 1511 w 5732"/>
                  <a:gd name="T29" fmla="*/ 3107 h 3107"/>
                  <a:gd name="T30" fmla="*/ 1644 w 5732"/>
                  <a:gd name="T31" fmla="*/ 2922 h 3107"/>
                  <a:gd name="T32" fmla="*/ 2077 w 5732"/>
                  <a:gd name="T33" fmla="*/ 2797 h 3107"/>
                  <a:gd name="T34" fmla="*/ 2610 w 5732"/>
                  <a:gd name="T35" fmla="*/ 2962 h 3107"/>
                  <a:gd name="T36" fmla="*/ 3222 w 5732"/>
                  <a:gd name="T37" fmla="*/ 2812 h 3107"/>
                  <a:gd name="T38" fmla="*/ 3443 w 5732"/>
                  <a:gd name="T39" fmla="*/ 2922 h 3107"/>
                  <a:gd name="T40" fmla="*/ 3861 w 5732"/>
                  <a:gd name="T41" fmla="*/ 2648 h 3107"/>
                  <a:gd name="T42" fmla="*/ 4125 w 5732"/>
                  <a:gd name="T43" fmla="*/ 2311 h 3107"/>
                  <a:gd name="T44" fmla="*/ 4369 w 5732"/>
                  <a:gd name="T45" fmla="*/ 2318 h 3107"/>
                  <a:gd name="T46" fmla="*/ 4554 w 5732"/>
                  <a:gd name="T47" fmla="*/ 2445 h 3107"/>
                  <a:gd name="T48" fmla="*/ 5015 w 5732"/>
                  <a:gd name="T49" fmla="*/ 2142 h 3107"/>
                  <a:gd name="T50" fmla="*/ 5404 w 5732"/>
                  <a:gd name="T51" fmla="*/ 2185 h 3107"/>
                  <a:gd name="T52" fmla="*/ 5732 w 5732"/>
                  <a:gd name="T53" fmla="*/ 2069 h 310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5732" h="3107">
                    <a:moveTo>
                      <a:pt x="81" y="0"/>
                    </a:moveTo>
                    <a:lnTo>
                      <a:pt x="133" y="328"/>
                    </a:lnTo>
                    <a:lnTo>
                      <a:pt x="0" y="666"/>
                    </a:lnTo>
                    <a:lnTo>
                      <a:pt x="83" y="1221"/>
                    </a:lnTo>
                    <a:lnTo>
                      <a:pt x="413" y="1515"/>
                    </a:lnTo>
                    <a:lnTo>
                      <a:pt x="881" y="1700"/>
                    </a:lnTo>
                    <a:lnTo>
                      <a:pt x="1440" y="1651"/>
                    </a:lnTo>
                    <a:lnTo>
                      <a:pt x="1755" y="1940"/>
                    </a:lnTo>
                    <a:lnTo>
                      <a:pt x="1653" y="2126"/>
                    </a:lnTo>
                    <a:lnTo>
                      <a:pt x="1136" y="2142"/>
                    </a:lnTo>
                    <a:lnTo>
                      <a:pt x="911" y="2021"/>
                    </a:lnTo>
                    <a:lnTo>
                      <a:pt x="739" y="2142"/>
                    </a:lnTo>
                    <a:lnTo>
                      <a:pt x="954" y="2524"/>
                    </a:lnTo>
                    <a:lnTo>
                      <a:pt x="973" y="2905"/>
                    </a:lnTo>
                    <a:lnTo>
                      <a:pt x="1511" y="3107"/>
                    </a:lnTo>
                    <a:lnTo>
                      <a:pt x="1644" y="2922"/>
                    </a:lnTo>
                    <a:lnTo>
                      <a:pt x="2077" y="2797"/>
                    </a:lnTo>
                    <a:lnTo>
                      <a:pt x="2610" y="2962"/>
                    </a:lnTo>
                    <a:lnTo>
                      <a:pt x="3222" y="2812"/>
                    </a:lnTo>
                    <a:lnTo>
                      <a:pt x="3443" y="2922"/>
                    </a:lnTo>
                    <a:lnTo>
                      <a:pt x="3861" y="2648"/>
                    </a:lnTo>
                    <a:lnTo>
                      <a:pt x="4125" y="2311"/>
                    </a:lnTo>
                    <a:lnTo>
                      <a:pt x="4369" y="2318"/>
                    </a:lnTo>
                    <a:lnTo>
                      <a:pt x="4554" y="2445"/>
                    </a:lnTo>
                    <a:lnTo>
                      <a:pt x="5015" y="2142"/>
                    </a:lnTo>
                    <a:lnTo>
                      <a:pt x="5404" y="2185"/>
                    </a:lnTo>
                    <a:lnTo>
                      <a:pt x="5732" y="2069"/>
                    </a:lnTo>
                  </a:path>
                </a:pathLst>
              </a:custGeom>
              <a:noFill/>
              <a:ln w="16510" cap="flat" cmpd="sng">
                <a:solidFill>
                  <a:schemeClr val="bg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948" name="Freeform 7"/>
              <p:cNvSpPr>
                <a:spLocks/>
              </p:cNvSpPr>
              <p:nvPr userDrawn="1"/>
            </p:nvSpPr>
            <p:spPr bwMode="hidden">
              <a:xfrm>
                <a:off x="242" y="1145"/>
                <a:ext cx="5512" cy="2760"/>
              </a:xfrm>
              <a:custGeom>
                <a:avLst/>
                <a:gdLst>
                  <a:gd name="T0" fmla="*/ 240 w 5512"/>
                  <a:gd name="T1" fmla="*/ 0 h 2760"/>
                  <a:gd name="T2" fmla="*/ 0 w 5512"/>
                  <a:gd name="T3" fmla="*/ 336 h 2760"/>
                  <a:gd name="T4" fmla="*/ 82 w 5512"/>
                  <a:gd name="T5" fmla="*/ 821 h 2760"/>
                  <a:gd name="T6" fmla="*/ 243 w 5512"/>
                  <a:gd name="T7" fmla="*/ 873 h 2760"/>
                  <a:gd name="T8" fmla="*/ 473 w 5512"/>
                  <a:gd name="T9" fmla="*/ 1087 h 2760"/>
                  <a:gd name="T10" fmla="*/ 557 w 5512"/>
                  <a:gd name="T11" fmla="*/ 1441 h 2760"/>
                  <a:gd name="T12" fmla="*/ 839 w 5512"/>
                  <a:gd name="T13" fmla="*/ 1499 h 2760"/>
                  <a:gd name="T14" fmla="*/ 1258 w 5512"/>
                  <a:gd name="T15" fmla="*/ 1349 h 2760"/>
                  <a:gd name="T16" fmla="*/ 1307 w 5512"/>
                  <a:gd name="T17" fmla="*/ 1493 h 2760"/>
                  <a:gd name="T18" fmla="*/ 1621 w 5512"/>
                  <a:gd name="T19" fmla="*/ 1513 h 2760"/>
                  <a:gd name="T20" fmla="*/ 1862 w 5512"/>
                  <a:gd name="T21" fmla="*/ 1865 h 2760"/>
                  <a:gd name="T22" fmla="*/ 1668 w 5512"/>
                  <a:gd name="T23" fmla="*/ 2166 h 2760"/>
                  <a:gd name="T24" fmla="*/ 1308 w 5512"/>
                  <a:gd name="T25" fmla="*/ 2217 h 2760"/>
                  <a:gd name="T26" fmla="*/ 992 w 5512"/>
                  <a:gd name="T27" fmla="*/ 2172 h 2760"/>
                  <a:gd name="T28" fmla="*/ 903 w 5512"/>
                  <a:gd name="T29" fmla="*/ 2244 h 2760"/>
                  <a:gd name="T30" fmla="*/ 1008 w 5512"/>
                  <a:gd name="T31" fmla="*/ 2415 h 2760"/>
                  <a:gd name="T32" fmla="*/ 992 w 5512"/>
                  <a:gd name="T33" fmla="*/ 2538 h 2760"/>
                  <a:gd name="T34" fmla="*/ 1137 w 5512"/>
                  <a:gd name="T35" fmla="*/ 2760 h 2760"/>
                  <a:gd name="T36" fmla="*/ 1661 w 5512"/>
                  <a:gd name="T37" fmla="*/ 2623 h 2760"/>
                  <a:gd name="T38" fmla="*/ 1725 w 5512"/>
                  <a:gd name="T39" fmla="*/ 2492 h 2760"/>
                  <a:gd name="T40" fmla="*/ 1895 w 5512"/>
                  <a:gd name="T41" fmla="*/ 2551 h 2760"/>
                  <a:gd name="T42" fmla="*/ 2338 w 5512"/>
                  <a:gd name="T43" fmla="*/ 2448 h 2760"/>
                  <a:gd name="T44" fmla="*/ 2443 w 5512"/>
                  <a:gd name="T45" fmla="*/ 2714 h 2760"/>
                  <a:gd name="T46" fmla="*/ 2870 w 5512"/>
                  <a:gd name="T47" fmla="*/ 2541 h 2760"/>
                  <a:gd name="T48" fmla="*/ 3264 w 5512"/>
                  <a:gd name="T49" fmla="*/ 2591 h 2760"/>
                  <a:gd name="T50" fmla="*/ 3522 w 5512"/>
                  <a:gd name="T51" fmla="*/ 2427 h 2760"/>
                  <a:gd name="T52" fmla="*/ 3594 w 5512"/>
                  <a:gd name="T53" fmla="*/ 2081 h 2760"/>
                  <a:gd name="T54" fmla="*/ 4013 w 5512"/>
                  <a:gd name="T55" fmla="*/ 2087 h 2760"/>
                  <a:gd name="T56" fmla="*/ 4070 w 5512"/>
                  <a:gd name="T57" fmla="*/ 1924 h 2760"/>
                  <a:gd name="T58" fmla="*/ 4239 w 5512"/>
                  <a:gd name="T59" fmla="*/ 1931 h 2760"/>
                  <a:gd name="T60" fmla="*/ 4465 w 5512"/>
                  <a:gd name="T61" fmla="*/ 2094 h 2760"/>
                  <a:gd name="T62" fmla="*/ 4836 w 5512"/>
                  <a:gd name="T63" fmla="*/ 1814 h 2760"/>
                  <a:gd name="T64" fmla="*/ 5225 w 5512"/>
                  <a:gd name="T65" fmla="*/ 1785 h 2760"/>
                  <a:gd name="T66" fmla="*/ 5367 w 5512"/>
                  <a:gd name="T67" fmla="*/ 1571 h 2760"/>
                  <a:gd name="T68" fmla="*/ 5512 w 5512"/>
                  <a:gd name="T69" fmla="*/ 1585 h 27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5512" h="2760">
                    <a:moveTo>
                      <a:pt x="240" y="0"/>
                    </a:moveTo>
                    <a:lnTo>
                      <a:pt x="0" y="336"/>
                    </a:lnTo>
                    <a:lnTo>
                      <a:pt x="82" y="821"/>
                    </a:lnTo>
                    <a:lnTo>
                      <a:pt x="243" y="873"/>
                    </a:lnTo>
                    <a:lnTo>
                      <a:pt x="473" y="1087"/>
                    </a:lnTo>
                    <a:lnTo>
                      <a:pt x="557" y="1441"/>
                    </a:lnTo>
                    <a:lnTo>
                      <a:pt x="839" y="1499"/>
                    </a:lnTo>
                    <a:lnTo>
                      <a:pt x="1258" y="1349"/>
                    </a:lnTo>
                    <a:lnTo>
                      <a:pt x="1307" y="1493"/>
                    </a:lnTo>
                    <a:lnTo>
                      <a:pt x="1621" y="1513"/>
                    </a:lnTo>
                    <a:lnTo>
                      <a:pt x="1862" y="1865"/>
                    </a:lnTo>
                    <a:lnTo>
                      <a:pt x="1668" y="2166"/>
                    </a:lnTo>
                    <a:lnTo>
                      <a:pt x="1308" y="2217"/>
                    </a:lnTo>
                    <a:lnTo>
                      <a:pt x="992" y="2172"/>
                    </a:lnTo>
                    <a:lnTo>
                      <a:pt x="903" y="2244"/>
                    </a:lnTo>
                    <a:lnTo>
                      <a:pt x="1008" y="2415"/>
                    </a:lnTo>
                    <a:lnTo>
                      <a:pt x="992" y="2538"/>
                    </a:lnTo>
                    <a:lnTo>
                      <a:pt x="1137" y="2760"/>
                    </a:lnTo>
                    <a:lnTo>
                      <a:pt x="1661" y="2623"/>
                    </a:lnTo>
                    <a:lnTo>
                      <a:pt x="1725" y="2492"/>
                    </a:lnTo>
                    <a:lnTo>
                      <a:pt x="1895" y="2551"/>
                    </a:lnTo>
                    <a:lnTo>
                      <a:pt x="2338" y="2448"/>
                    </a:lnTo>
                    <a:lnTo>
                      <a:pt x="2443" y="2714"/>
                    </a:lnTo>
                    <a:lnTo>
                      <a:pt x="2870" y="2541"/>
                    </a:lnTo>
                    <a:lnTo>
                      <a:pt x="3264" y="2591"/>
                    </a:lnTo>
                    <a:lnTo>
                      <a:pt x="3522" y="2427"/>
                    </a:lnTo>
                    <a:lnTo>
                      <a:pt x="3594" y="2081"/>
                    </a:lnTo>
                    <a:lnTo>
                      <a:pt x="4013" y="2087"/>
                    </a:lnTo>
                    <a:lnTo>
                      <a:pt x="4070" y="1924"/>
                    </a:lnTo>
                    <a:lnTo>
                      <a:pt x="4239" y="1931"/>
                    </a:lnTo>
                    <a:lnTo>
                      <a:pt x="4465" y="2094"/>
                    </a:lnTo>
                    <a:lnTo>
                      <a:pt x="4836" y="1814"/>
                    </a:lnTo>
                    <a:lnTo>
                      <a:pt x="5225" y="1785"/>
                    </a:lnTo>
                    <a:lnTo>
                      <a:pt x="5367" y="1571"/>
                    </a:lnTo>
                    <a:lnTo>
                      <a:pt x="5512" y="1585"/>
                    </a:lnTo>
                  </a:path>
                </a:pathLst>
              </a:custGeom>
              <a:noFill/>
              <a:ln w="15240" cap="flat" cmpd="sng">
                <a:solidFill>
                  <a:schemeClr val="bg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949" name="Freeform 8"/>
              <p:cNvSpPr>
                <a:spLocks/>
              </p:cNvSpPr>
              <p:nvPr userDrawn="1"/>
            </p:nvSpPr>
            <p:spPr bwMode="hidden">
              <a:xfrm>
                <a:off x="4840" y="984"/>
                <a:ext cx="790" cy="1189"/>
              </a:xfrm>
              <a:custGeom>
                <a:avLst/>
                <a:gdLst>
                  <a:gd name="T0" fmla="*/ 139 w 790"/>
                  <a:gd name="T1" fmla="*/ 0 h 1189"/>
                  <a:gd name="T2" fmla="*/ 210 w 790"/>
                  <a:gd name="T3" fmla="*/ 233 h 1189"/>
                  <a:gd name="T4" fmla="*/ 159 w 790"/>
                  <a:gd name="T5" fmla="*/ 643 h 1189"/>
                  <a:gd name="T6" fmla="*/ 454 w 790"/>
                  <a:gd name="T7" fmla="*/ 771 h 1189"/>
                  <a:gd name="T8" fmla="*/ 605 w 790"/>
                  <a:gd name="T9" fmla="*/ 1046 h 1189"/>
                  <a:gd name="T10" fmla="*/ 790 w 790"/>
                  <a:gd name="T11" fmla="*/ 1189 h 1189"/>
                  <a:gd name="T12" fmla="*/ 540 w 790"/>
                  <a:gd name="T13" fmla="*/ 1111 h 1189"/>
                  <a:gd name="T14" fmla="*/ 363 w 790"/>
                  <a:gd name="T15" fmla="*/ 883 h 1189"/>
                  <a:gd name="T16" fmla="*/ 139 w 790"/>
                  <a:gd name="T17" fmla="*/ 852 h 1189"/>
                  <a:gd name="T18" fmla="*/ 0 w 790"/>
                  <a:gd name="T19" fmla="*/ 499 h 1189"/>
                  <a:gd name="T20" fmla="*/ 48 w 790"/>
                  <a:gd name="T21" fmla="*/ 209 h 118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790" h="1189">
                    <a:moveTo>
                      <a:pt x="139" y="0"/>
                    </a:moveTo>
                    <a:lnTo>
                      <a:pt x="210" y="233"/>
                    </a:lnTo>
                    <a:lnTo>
                      <a:pt x="159" y="643"/>
                    </a:lnTo>
                    <a:lnTo>
                      <a:pt x="454" y="771"/>
                    </a:lnTo>
                    <a:lnTo>
                      <a:pt x="605" y="1046"/>
                    </a:lnTo>
                    <a:lnTo>
                      <a:pt x="790" y="1189"/>
                    </a:lnTo>
                    <a:lnTo>
                      <a:pt x="540" y="1111"/>
                    </a:lnTo>
                    <a:lnTo>
                      <a:pt x="363" y="883"/>
                    </a:lnTo>
                    <a:lnTo>
                      <a:pt x="139" y="852"/>
                    </a:lnTo>
                    <a:lnTo>
                      <a:pt x="0" y="499"/>
                    </a:lnTo>
                    <a:lnTo>
                      <a:pt x="48" y="209"/>
                    </a:lnTo>
                  </a:path>
                </a:pathLst>
              </a:custGeom>
              <a:noFill/>
              <a:ln w="15240" cap="flat" cmpd="sng">
                <a:solidFill>
                  <a:schemeClr val="bg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950" name="Freeform 9"/>
              <p:cNvSpPr>
                <a:spLocks/>
              </p:cNvSpPr>
              <p:nvPr userDrawn="1"/>
            </p:nvSpPr>
            <p:spPr bwMode="hidden">
              <a:xfrm>
                <a:off x="5173" y="896"/>
                <a:ext cx="579" cy="1117"/>
              </a:xfrm>
              <a:custGeom>
                <a:avLst/>
                <a:gdLst>
                  <a:gd name="T0" fmla="*/ 0 w 579"/>
                  <a:gd name="T1" fmla="*/ 0 h 1117"/>
                  <a:gd name="T2" fmla="*/ 128 w 579"/>
                  <a:gd name="T3" fmla="*/ 328 h 1117"/>
                  <a:gd name="T4" fmla="*/ 9 w 579"/>
                  <a:gd name="T5" fmla="*/ 659 h 1117"/>
                  <a:gd name="T6" fmla="*/ 40 w 579"/>
                  <a:gd name="T7" fmla="*/ 763 h 1117"/>
                  <a:gd name="T8" fmla="*/ 234 w 579"/>
                  <a:gd name="T9" fmla="*/ 739 h 1117"/>
                  <a:gd name="T10" fmla="*/ 344 w 579"/>
                  <a:gd name="T11" fmla="*/ 1055 h 1117"/>
                  <a:gd name="T12" fmla="*/ 579 w 579"/>
                  <a:gd name="T13" fmla="*/ 1117 h 111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79" h="1117">
                    <a:moveTo>
                      <a:pt x="0" y="0"/>
                    </a:moveTo>
                    <a:lnTo>
                      <a:pt x="128" y="328"/>
                    </a:lnTo>
                    <a:lnTo>
                      <a:pt x="9" y="659"/>
                    </a:lnTo>
                    <a:lnTo>
                      <a:pt x="40" y="763"/>
                    </a:lnTo>
                    <a:lnTo>
                      <a:pt x="234" y="739"/>
                    </a:lnTo>
                    <a:lnTo>
                      <a:pt x="344" y="1055"/>
                    </a:lnTo>
                    <a:lnTo>
                      <a:pt x="579" y="1117"/>
                    </a:lnTo>
                  </a:path>
                </a:pathLst>
              </a:custGeom>
              <a:noFill/>
              <a:ln w="16510" cap="flat" cmpd="sng">
                <a:solidFill>
                  <a:schemeClr val="bg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951" name="Freeform 10"/>
              <p:cNvSpPr>
                <a:spLocks/>
              </p:cNvSpPr>
              <p:nvPr userDrawn="1"/>
            </p:nvSpPr>
            <p:spPr bwMode="hidden">
              <a:xfrm>
                <a:off x="3291" y="968"/>
                <a:ext cx="2471" cy="2396"/>
              </a:xfrm>
              <a:custGeom>
                <a:avLst/>
                <a:gdLst>
                  <a:gd name="T0" fmla="*/ 1118 w 2471"/>
                  <a:gd name="T1" fmla="*/ 0 h 2396"/>
                  <a:gd name="T2" fmla="*/ 1179 w 2471"/>
                  <a:gd name="T3" fmla="*/ 225 h 2396"/>
                  <a:gd name="T4" fmla="*/ 1393 w 2471"/>
                  <a:gd name="T5" fmla="*/ 339 h 2396"/>
                  <a:gd name="T6" fmla="*/ 1404 w 2471"/>
                  <a:gd name="T7" fmla="*/ 548 h 2396"/>
                  <a:gd name="T8" fmla="*/ 1342 w 2471"/>
                  <a:gd name="T9" fmla="*/ 732 h 2396"/>
                  <a:gd name="T10" fmla="*/ 1434 w 2471"/>
                  <a:gd name="T11" fmla="*/ 925 h 2396"/>
                  <a:gd name="T12" fmla="*/ 1455 w 2471"/>
                  <a:gd name="T13" fmla="*/ 1109 h 2396"/>
                  <a:gd name="T14" fmla="*/ 1311 w 2471"/>
                  <a:gd name="T15" fmla="*/ 1142 h 2396"/>
                  <a:gd name="T16" fmla="*/ 926 w 2471"/>
                  <a:gd name="T17" fmla="*/ 1384 h 2396"/>
                  <a:gd name="T18" fmla="*/ 975 w 2471"/>
                  <a:gd name="T19" fmla="*/ 1456 h 2396"/>
                  <a:gd name="T20" fmla="*/ 956 w 2471"/>
                  <a:gd name="T21" fmla="*/ 1624 h 2396"/>
                  <a:gd name="T22" fmla="*/ 782 w 2471"/>
                  <a:gd name="T23" fmla="*/ 1817 h 2396"/>
                  <a:gd name="T24" fmla="*/ 539 w 2471"/>
                  <a:gd name="T25" fmla="*/ 1978 h 2396"/>
                  <a:gd name="T26" fmla="*/ 152 w 2471"/>
                  <a:gd name="T27" fmla="*/ 2026 h 2396"/>
                  <a:gd name="T28" fmla="*/ 19 w 2471"/>
                  <a:gd name="T29" fmla="*/ 2251 h 2396"/>
                  <a:gd name="T30" fmla="*/ 0 w 2471"/>
                  <a:gd name="T31" fmla="*/ 2396 h 2396"/>
                  <a:gd name="T32" fmla="*/ 213 w 2471"/>
                  <a:gd name="T33" fmla="*/ 2179 h 2396"/>
                  <a:gd name="T34" fmla="*/ 629 w 2471"/>
                  <a:gd name="T35" fmla="*/ 2090 h 2396"/>
                  <a:gd name="T36" fmla="*/ 894 w 2471"/>
                  <a:gd name="T37" fmla="*/ 1906 h 2396"/>
                  <a:gd name="T38" fmla="*/ 1230 w 2471"/>
                  <a:gd name="T39" fmla="*/ 1986 h 2396"/>
                  <a:gd name="T40" fmla="*/ 1668 w 2471"/>
                  <a:gd name="T41" fmla="*/ 1906 h 2396"/>
                  <a:gd name="T42" fmla="*/ 1983 w 2471"/>
                  <a:gd name="T43" fmla="*/ 1745 h 2396"/>
                  <a:gd name="T44" fmla="*/ 2014 w 2471"/>
                  <a:gd name="T45" fmla="*/ 1600 h 2396"/>
                  <a:gd name="T46" fmla="*/ 2237 w 2471"/>
                  <a:gd name="T47" fmla="*/ 1496 h 2396"/>
                  <a:gd name="T48" fmla="*/ 2359 w 2471"/>
                  <a:gd name="T49" fmla="*/ 1552 h 2396"/>
                  <a:gd name="T50" fmla="*/ 2471 w 2471"/>
                  <a:gd name="T51" fmla="*/ 1479 h 239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2471" h="2396">
                    <a:moveTo>
                      <a:pt x="1118" y="0"/>
                    </a:moveTo>
                    <a:lnTo>
                      <a:pt x="1179" y="225"/>
                    </a:lnTo>
                    <a:lnTo>
                      <a:pt x="1393" y="339"/>
                    </a:lnTo>
                    <a:lnTo>
                      <a:pt x="1404" y="548"/>
                    </a:lnTo>
                    <a:lnTo>
                      <a:pt x="1342" y="732"/>
                    </a:lnTo>
                    <a:lnTo>
                      <a:pt x="1434" y="925"/>
                    </a:lnTo>
                    <a:lnTo>
                      <a:pt x="1455" y="1109"/>
                    </a:lnTo>
                    <a:lnTo>
                      <a:pt x="1311" y="1142"/>
                    </a:lnTo>
                    <a:lnTo>
                      <a:pt x="926" y="1384"/>
                    </a:lnTo>
                    <a:lnTo>
                      <a:pt x="975" y="1456"/>
                    </a:lnTo>
                    <a:lnTo>
                      <a:pt x="956" y="1624"/>
                    </a:lnTo>
                    <a:lnTo>
                      <a:pt x="782" y="1817"/>
                    </a:lnTo>
                    <a:lnTo>
                      <a:pt x="539" y="1978"/>
                    </a:lnTo>
                    <a:lnTo>
                      <a:pt x="152" y="2026"/>
                    </a:lnTo>
                    <a:lnTo>
                      <a:pt x="19" y="2251"/>
                    </a:lnTo>
                    <a:lnTo>
                      <a:pt x="0" y="2396"/>
                    </a:lnTo>
                    <a:lnTo>
                      <a:pt x="213" y="2179"/>
                    </a:lnTo>
                    <a:lnTo>
                      <a:pt x="629" y="2090"/>
                    </a:lnTo>
                    <a:lnTo>
                      <a:pt x="894" y="1906"/>
                    </a:lnTo>
                    <a:lnTo>
                      <a:pt x="1230" y="1986"/>
                    </a:lnTo>
                    <a:lnTo>
                      <a:pt x="1668" y="1906"/>
                    </a:lnTo>
                    <a:lnTo>
                      <a:pt x="1983" y="1745"/>
                    </a:lnTo>
                    <a:lnTo>
                      <a:pt x="2014" y="1600"/>
                    </a:lnTo>
                    <a:lnTo>
                      <a:pt x="2237" y="1496"/>
                    </a:lnTo>
                    <a:lnTo>
                      <a:pt x="2359" y="1552"/>
                    </a:lnTo>
                    <a:lnTo>
                      <a:pt x="2471" y="1479"/>
                    </a:lnTo>
                  </a:path>
                </a:pathLst>
              </a:custGeom>
              <a:noFill/>
              <a:ln w="16510" cap="flat" cmpd="sng">
                <a:solidFill>
                  <a:schemeClr val="bg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952" name="Freeform 11"/>
              <p:cNvSpPr>
                <a:spLocks/>
              </p:cNvSpPr>
              <p:nvPr userDrawn="1"/>
            </p:nvSpPr>
            <p:spPr bwMode="hidden">
              <a:xfrm>
                <a:off x="2366" y="1067"/>
                <a:ext cx="1399" cy="1349"/>
              </a:xfrm>
              <a:custGeom>
                <a:avLst/>
                <a:gdLst>
                  <a:gd name="T0" fmla="*/ 620 w 1399"/>
                  <a:gd name="T1" fmla="*/ 155 h 1349"/>
                  <a:gd name="T2" fmla="*/ 421 w 1399"/>
                  <a:gd name="T3" fmla="*/ 155 h 1349"/>
                  <a:gd name="T4" fmla="*/ 205 w 1399"/>
                  <a:gd name="T5" fmla="*/ 507 h 1349"/>
                  <a:gd name="T6" fmla="*/ 0 w 1399"/>
                  <a:gd name="T7" fmla="*/ 673 h 1349"/>
                  <a:gd name="T8" fmla="*/ 487 w 1399"/>
                  <a:gd name="T9" fmla="*/ 783 h 1349"/>
                  <a:gd name="T10" fmla="*/ 425 w 1399"/>
                  <a:gd name="T11" fmla="*/ 1009 h 1349"/>
                  <a:gd name="T12" fmla="*/ 617 w 1399"/>
                  <a:gd name="T13" fmla="*/ 1086 h 1349"/>
                  <a:gd name="T14" fmla="*/ 498 w 1399"/>
                  <a:gd name="T15" fmla="*/ 1349 h 1349"/>
                  <a:gd name="T16" fmla="*/ 961 w 1399"/>
                  <a:gd name="T17" fmla="*/ 1035 h 1349"/>
                  <a:gd name="T18" fmla="*/ 926 w 1399"/>
                  <a:gd name="T19" fmla="*/ 776 h 1349"/>
                  <a:gd name="T20" fmla="*/ 1181 w 1399"/>
                  <a:gd name="T21" fmla="*/ 749 h 1349"/>
                  <a:gd name="T22" fmla="*/ 1399 w 1399"/>
                  <a:gd name="T23" fmla="*/ 601 h 1349"/>
                  <a:gd name="T24" fmla="*/ 1315 w 1399"/>
                  <a:gd name="T25" fmla="*/ 416 h 1349"/>
                  <a:gd name="T26" fmla="*/ 1341 w 1399"/>
                  <a:gd name="T27" fmla="*/ 196 h 1349"/>
                  <a:gd name="T28" fmla="*/ 1171 w 1399"/>
                  <a:gd name="T29" fmla="*/ 164 h 1349"/>
                  <a:gd name="T30" fmla="*/ 928 w 1399"/>
                  <a:gd name="T31" fmla="*/ 0 h 1349"/>
                  <a:gd name="T32" fmla="*/ 620 w 1399"/>
                  <a:gd name="T33" fmla="*/ 155 h 134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399" h="1349">
                    <a:moveTo>
                      <a:pt x="620" y="155"/>
                    </a:moveTo>
                    <a:lnTo>
                      <a:pt x="421" y="155"/>
                    </a:lnTo>
                    <a:lnTo>
                      <a:pt x="205" y="507"/>
                    </a:lnTo>
                    <a:lnTo>
                      <a:pt x="0" y="673"/>
                    </a:lnTo>
                    <a:lnTo>
                      <a:pt x="487" y="783"/>
                    </a:lnTo>
                    <a:lnTo>
                      <a:pt x="425" y="1009"/>
                    </a:lnTo>
                    <a:lnTo>
                      <a:pt x="617" y="1086"/>
                    </a:lnTo>
                    <a:lnTo>
                      <a:pt x="498" y="1349"/>
                    </a:lnTo>
                    <a:lnTo>
                      <a:pt x="961" y="1035"/>
                    </a:lnTo>
                    <a:lnTo>
                      <a:pt x="926" y="776"/>
                    </a:lnTo>
                    <a:lnTo>
                      <a:pt x="1181" y="749"/>
                    </a:lnTo>
                    <a:lnTo>
                      <a:pt x="1399" y="601"/>
                    </a:lnTo>
                    <a:lnTo>
                      <a:pt x="1315" y="416"/>
                    </a:lnTo>
                    <a:lnTo>
                      <a:pt x="1341" y="196"/>
                    </a:lnTo>
                    <a:lnTo>
                      <a:pt x="1171" y="164"/>
                    </a:lnTo>
                    <a:lnTo>
                      <a:pt x="928" y="0"/>
                    </a:lnTo>
                    <a:lnTo>
                      <a:pt x="620" y="155"/>
                    </a:lnTo>
                    <a:close/>
                  </a:path>
                </a:pathLst>
              </a:custGeom>
              <a:noFill/>
              <a:ln w="17780" cap="flat" cmpd="sng">
                <a:solidFill>
                  <a:schemeClr val="bg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953" name="Freeform 12"/>
              <p:cNvSpPr>
                <a:spLocks/>
              </p:cNvSpPr>
              <p:nvPr userDrawn="1"/>
            </p:nvSpPr>
            <p:spPr bwMode="hidden">
              <a:xfrm>
                <a:off x="4275" y="2031"/>
                <a:ext cx="1256" cy="810"/>
              </a:xfrm>
              <a:custGeom>
                <a:avLst/>
                <a:gdLst>
                  <a:gd name="T0" fmla="*/ 719 w 1256"/>
                  <a:gd name="T1" fmla="*/ 183 h 810"/>
                  <a:gd name="T2" fmla="*/ 760 w 1256"/>
                  <a:gd name="T3" fmla="*/ 33 h 810"/>
                  <a:gd name="T4" fmla="*/ 884 w 1256"/>
                  <a:gd name="T5" fmla="*/ 0 h 810"/>
                  <a:gd name="T6" fmla="*/ 983 w 1256"/>
                  <a:gd name="T7" fmla="*/ 78 h 810"/>
                  <a:gd name="T8" fmla="*/ 1082 w 1256"/>
                  <a:gd name="T9" fmla="*/ 248 h 810"/>
                  <a:gd name="T10" fmla="*/ 1256 w 1256"/>
                  <a:gd name="T11" fmla="*/ 229 h 810"/>
                  <a:gd name="T12" fmla="*/ 1248 w 1256"/>
                  <a:gd name="T13" fmla="*/ 359 h 810"/>
                  <a:gd name="T14" fmla="*/ 1016 w 1256"/>
                  <a:gd name="T15" fmla="*/ 431 h 810"/>
                  <a:gd name="T16" fmla="*/ 879 w 1256"/>
                  <a:gd name="T17" fmla="*/ 417 h 810"/>
                  <a:gd name="T18" fmla="*/ 719 w 1256"/>
                  <a:gd name="T19" fmla="*/ 481 h 810"/>
                  <a:gd name="T20" fmla="*/ 591 w 1256"/>
                  <a:gd name="T21" fmla="*/ 633 h 810"/>
                  <a:gd name="T22" fmla="*/ 423 w 1256"/>
                  <a:gd name="T23" fmla="*/ 537 h 810"/>
                  <a:gd name="T24" fmla="*/ 256 w 1256"/>
                  <a:gd name="T25" fmla="*/ 810 h 810"/>
                  <a:gd name="T26" fmla="*/ 66 w 1256"/>
                  <a:gd name="T27" fmla="*/ 764 h 810"/>
                  <a:gd name="T28" fmla="*/ 0 w 1256"/>
                  <a:gd name="T29" fmla="*/ 601 h 810"/>
                  <a:gd name="T30" fmla="*/ 157 w 1256"/>
                  <a:gd name="T31" fmla="*/ 483 h 810"/>
                  <a:gd name="T32" fmla="*/ 248 w 1256"/>
                  <a:gd name="T33" fmla="*/ 281 h 810"/>
                  <a:gd name="T34" fmla="*/ 438 w 1256"/>
                  <a:gd name="T35" fmla="*/ 150 h 810"/>
                  <a:gd name="T36" fmla="*/ 719 w 1256"/>
                  <a:gd name="T37" fmla="*/ 189 h 81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256" h="810">
                    <a:moveTo>
                      <a:pt x="719" y="183"/>
                    </a:moveTo>
                    <a:lnTo>
                      <a:pt x="760" y="33"/>
                    </a:lnTo>
                    <a:lnTo>
                      <a:pt x="884" y="0"/>
                    </a:lnTo>
                    <a:lnTo>
                      <a:pt x="983" y="78"/>
                    </a:lnTo>
                    <a:lnTo>
                      <a:pt x="1082" y="248"/>
                    </a:lnTo>
                    <a:lnTo>
                      <a:pt x="1256" y="229"/>
                    </a:lnTo>
                    <a:lnTo>
                      <a:pt x="1248" y="359"/>
                    </a:lnTo>
                    <a:lnTo>
                      <a:pt x="1016" y="431"/>
                    </a:lnTo>
                    <a:lnTo>
                      <a:pt x="879" y="417"/>
                    </a:lnTo>
                    <a:lnTo>
                      <a:pt x="719" y="481"/>
                    </a:lnTo>
                    <a:lnTo>
                      <a:pt x="591" y="633"/>
                    </a:lnTo>
                    <a:lnTo>
                      <a:pt x="423" y="537"/>
                    </a:lnTo>
                    <a:lnTo>
                      <a:pt x="256" y="810"/>
                    </a:lnTo>
                    <a:lnTo>
                      <a:pt x="66" y="764"/>
                    </a:lnTo>
                    <a:lnTo>
                      <a:pt x="0" y="601"/>
                    </a:lnTo>
                    <a:lnTo>
                      <a:pt x="157" y="483"/>
                    </a:lnTo>
                    <a:lnTo>
                      <a:pt x="248" y="281"/>
                    </a:lnTo>
                    <a:lnTo>
                      <a:pt x="438" y="150"/>
                    </a:lnTo>
                    <a:lnTo>
                      <a:pt x="719" y="189"/>
                    </a:lnTo>
                  </a:path>
                </a:pathLst>
              </a:custGeom>
              <a:noFill/>
              <a:ln w="17780" cap="flat" cmpd="sng">
                <a:solidFill>
                  <a:schemeClr val="bg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954" name="Freeform 13"/>
              <p:cNvSpPr>
                <a:spLocks/>
              </p:cNvSpPr>
              <p:nvPr userDrawn="1"/>
            </p:nvSpPr>
            <p:spPr bwMode="hidden">
              <a:xfrm>
                <a:off x="2914" y="3476"/>
                <a:ext cx="2848" cy="788"/>
              </a:xfrm>
              <a:custGeom>
                <a:avLst/>
                <a:gdLst>
                  <a:gd name="T0" fmla="*/ 2838 w 2848"/>
                  <a:gd name="T1" fmla="*/ 16 h 788"/>
                  <a:gd name="T2" fmla="*/ 2493 w 2848"/>
                  <a:gd name="T3" fmla="*/ 0 h 788"/>
                  <a:gd name="T4" fmla="*/ 2278 w 2848"/>
                  <a:gd name="T5" fmla="*/ 81 h 788"/>
                  <a:gd name="T6" fmla="*/ 1936 w 2848"/>
                  <a:gd name="T7" fmla="*/ 44 h 788"/>
                  <a:gd name="T8" fmla="*/ 1739 w 2848"/>
                  <a:gd name="T9" fmla="*/ 354 h 788"/>
                  <a:gd name="T10" fmla="*/ 1600 w 2848"/>
                  <a:gd name="T11" fmla="*/ 212 h 788"/>
                  <a:gd name="T12" fmla="*/ 1352 w 2848"/>
                  <a:gd name="T13" fmla="*/ 308 h 788"/>
                  <a:gd name="T14" fmla="*/ 1445 w 2848"/>
                  <a:gd name="T15" fmla="*/ 515 h 788"/>
                  <a:gd name="T16" fmla="*/ 1072 w 2848"/>
                  <a:gd name="T17" fmla="*/ 412 h 788"/>
                  <a:gd name="T18" fmla="*/ 888 w 2848"/>
                  <a:gd name="T19" fmla="*/ 540 h 788"/>
                  <a:gd name="T20" fmla="*/ 0 w 2848"/>
                  <a:gd name="T21" fmla="*/ 660 h 788"/>
                  <a:gd name="T22" fmla="*/ 288 w 2848"/>
                  <a:gd name="T23" fmla="*/ 788 h 788"/>
                  <a:gd name="T24" fmla="*/ 1040 w 2848"/>
                  <a:gd name="T25" fmla="*/ 676 h 788"/>
                  <a:gd name="T26" fmla="*/ 1272 w 2848"/>
                  <a:gd name="T27" fmla="*/ 748 h 788"/>
                  <a:gd name="T28" fmla="*/ 2096 w 2848"/>
                  <a:gd name="T29" fmla="*/ 691 h 788"/>
                  <a:gd name="T30" fmla="*/ 2320 w 2848"/>
                  <a:gd name="T31" fmla="*/ 748 h 788"/>
                  <a:gd name="T32" fmla="*/ 2456 w 2848"/>
                  <a:gd name="T33" fmla="*/ 596 h 788"/>
                  <a:gd name="T34" fmla="*/ 2712 w 2848"/>
                  <a:gd name="T35" fmla="*/ 716 h 788"/>
                  <a:gd name="T36" fmla="*/ 2716 w 2848"/>
                  <a:gd name="T37" fmla="*/ 339 h 788"/>
                  <a:gd name="T38" fmla="*/ 2848 w 2848"/>
                  <a:gd name="T39" fmla="*/ 258 h 78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2848" h="788">
                    <a:moveTo>
                      <a:pt x="2838" y="16"/>
                    </a:moveTo>
                    <a:lnTo>
                      <a:pt x="2493" y="0"/>
                    </a:lnTo>
                    <a:lnTo>
                      <a:pt x="2278" y="81"/>
                    </a:lnTo>
                    <a:lnTo>
                      <a:pt x="1936" y="44"/>
                    </a:lnTo>
                    <a:lnTo>
                      <a:pt x="1739" y="354"/>
                    </a:lnTo>
                    <a:lnTo>
                      <a:pt x="1600" y="212"/>
                    </a:lnTo>
                    <a:lnTo>
                      <a:pt x="1352" y="308"/>
                    </a:lnTo>
                    <a:lnTo>
                      <a:pt x="1445" y="515"/>
                    </a:lnTo>
                    <a:lnTo>
                      <a:pt x="1072" y="412"/>
                    </a:lnTo>
                    <a:lnTo>
                      <a:pt x="888" y="540"/>
                    </a:lnTo>
                    <a:lnTo>
                      <a:pt x="0" y="660"/>
                    </a:lnTo>
                    <a:lnTo>
                      <a:pt x="288" y="788"/>
                    </a:lnTo>
                    <a:lnTo>
                      <a:pt x="1040" y="676"/>
                    </a:lnTo>
                    <a:lnTo>
                      <a:pt x="1272" y="748"/>
                    </a:lnTo>
                    <a:lnTo>
                      <a:pt x="2096" y="691"/>
                    </a:lnTo>
                    <a:lnTo>
                      <a:pt x="2320" y="748"/>
                    </a:lnTo>
                    <a:lnTo>
                      <a:pt x="2456" y="596"/>
                    </a:lnTo>
                    <a:lnTo>
                      <a:pt x="2712" y="716"/>
                    </a:lnTo>
                    <a:lnTo>
                      <a:pt x="2716" y="339"/>
                    </a:lnTo>
                    <a:lnTo>
                      <a:pt x="2848" y="258"/>
                    </a:lnTo>
                  </a:path>
                </a:pathLst>
              </a:custGeom>
              <a:noFill/>
              <a:ln w="17780" cap="flat" cmpd="sng">
                <a:solidFill>
                  <a:schemeClr val="bg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955" name="Freeform 14"/>
              <p:cNvSpPr>
                <a:spLocks/>
              </p:cNvSpPr>
              <p:nvPr userDrawn="1"/>
            </p:nvSpPr>
            <p:spPr bwMode="hidden">
              <a:xfrm>
                <a:off x="5443" y="922"/>
                <a:ext cx="319" cy="854"/>
              </a:xfrm>
              <a:custGeom>
                <a:avLst/>
                <a:gdLst>
                  <a:gd name="T0" fmla="*/ 0 w 319"/>
                  <a:gd name="T1" fmla="*/ 0 h 854"/>
                  <a:gd name="T2" fmla="*/ 106 w 319"/>
                  <a:gd name="T3" fmla="*/ 313 h 854"/>
                  <a:gd name="T4" fmla="*/ 106 w 319"/>
                  <a:gd name="T5" fmla="*/ 634 h 854"/>
                  <a:gd name="T6" fmla="*/ 268 w 319"/>
                  <a:gd name="T7" fmla="*/ 854 h 854"/>
                  <a:gd name="T8" fmla="*/ 278 w 319"/>
                  <a:gd name="T9" fmla="*/ 577 h 854"/>
                  <a:gd name="T10" fmla="*/ 238 w 319"/>
                  <a:gd name="T11" fmla="*/ 400 h 854"/>
                  <a:gd name="T12" fmla="*/ 319 w 319"/>
                  <a:gd name="T13" fmla="*/ 240 h 85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19" h="854">
                    <a:moveTo>
                      <a:pt x="0" y="0"/>
                    </a:moveTo>
                    <a:lnTo>
                      <a:pt x="106" y="313"/>
                    </a:lnTo>
                    <a:lnTo>
                      <a:pt x="106" y="634"/>
                    </a:lnTo>
                    <a:lnTo>
                      <a:pt x="268" y="854"/>
                    </a:lnTo>
                    <a:lnTo>
                      <a:pt x="278" y="577"/>
                    </a:lnTo>
                    <a:lnTo>
                      <a:pt x="238" y="400"/>
                    </a:lnTo>
                    <a:lnTo>
                      <a:pt x="319" y="240"/>
                    </a:lnTo>
                  </a:path>
                </a:pathLst>
              </a:custGeom>
              <a:noFill/>
              <a:ln w="17780" cap="flat" cmpd="sng">
                <a:solidFill>
                  <a:schemeClr val="bg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956" name="Freeform 15"/>
              <p:cNvSpPr>
                <a:spLocks/>
              </p:cNvSpPr>
              <p:nvPr userDrawn="1"/>
            </p:nvSpPr>
            <p:spPr bwMode="hidden">
              <a:xfrm>
                <a:off x="4954" y="3568"/>
                <a:ext cx="646" cy="392"/>
              </a:xfrm>
              <a:custGeom>
                <a:avLst/>
                <a:gdLst>
                  <a:gd name="T0" fmla="*/ 504 w 646"/>
                  <a:gd name="T1" fmla="*/ 0 h 392"/>
                  <a:gd name="T2" fmla="*/ 320 w 646"/>
                  <a:gd name="T3" fmla="*/ 61 h 392"/>
                  <a:gd name="T4" fmla="*/ 238 w 646"/>
                  <a:gd name="T5" fmla="*/ 109 h 392"/>
                  <a:gd name="T6" fmla="*/ 144 w 646"/>
                  <a:gd name="T7" fmla="*/ 216 h 392"/>
                  <a:gd name="T8" fmla="*/ 0 w 646"/>
                  <a:gd name="T9" fmla="*/ 392 h 392"/>
                  <a:gd name="T10" fmla="*/ 360 w 646"/>
                  <a:gd name="T11" fmla="*/ 263 h 392"/>
                  <a:gd name="T12" fmla="*/ 432 w 646"/>
                  <a:gd name="T13" fmla="*/ 182 h 392"/>
                  <a:gd name="T14" fmla="*/ 646 w 646"/>
                  <a:gd name="T15" fmla="*/ 142 h 392"/>
                  <a:gd name="T16" fmla="*/ 504 w 646"/>
                  <a:gd name="T17" fmla="*/ 0 h 39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646" h="392">
                    <a:moveTo>
                      <a:pt x="504" y="0"/>
                    </a:moveTo>
                    <a:lnTo>
                      <a:pt x="320" y="61"/>
                    </a:lnTo>
                    <a:lnTo>
                      <a:pt x="238" y="109"/>
                    </a:lnTo>
                    <a:lnTo>
                      <a:pt x="144" y="216"/>
                    </a:lnTo>
                    <a:lnTo>
                      <a:pt x="0" y="392"/>
                    </a:lnTo>
                    <a:lnTo>
                      <a:pt x="360" y="263"/>
                    </a:lnTo>
                    <a:lnTo>
                      <a:pt x="432" y="182"/>
                    </a:lnTo>
                    <a:lnTo>
                      <a:pt x="646" y="142"/>
                    </a:lnTo>
                    <a:lnTo>
                      <a:pt x="504" y="0"/>
                    </a:lnTo>
                    <a:close/>
                  </a:path>
                </a:pathLst>
              </a:custGeom>
              <a:noFill/>
              <a:ln w="17780" cap="flat" cmpd="sng">
                <a:solidFill>
                  <a:schemeClr val="bg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957" name="Freeform 16"/>
              <p:cNvSpPr>
                <a:spLocks/>
              </p:cNvSpPr>
              <p:nvPr userDrawn="1"/>
            </p:nvSpPr>
            <p:spPr bwMode="hidden">
              <a:xfrm>
                <a:off x="50" y="2400"/>
                <a:ext cx="2736" cy="1920"/>
              </a:xfrm>
              <a:custGeom>
                <a:avLst/>
                <a:gdLst>
                  <a:gd name="T0" fmla="*/ 0 w 2736"/>
                  <a:gd name="T1" fmla="*/ 0 h 1920"/>
                  <a:gd name="T2" fmla="*/ 96 w 2736"/>
                  <a:gd name="T3" fmla="*/ 336 h 1920"/>
                  <a:gd name="T4" fmla="*/ 384 w 2736"/>
                  <a:gd name="T5" fmla="*/ 384 h 1920"/>
                  <a:gd name="T6" fmla="*/ 576 w 2736"/>
                  <a:gd name="T7" fmla="*/ 720 h 1920"/>
                  <a:gd name="T8" fmla="*/ 528 w 2736"/>
                  <a:gd name="T9" fmla="*/ 960 h 1920"/>
                  <a:gd name="T10" fmla="*/ 672 w 2736"/>
                  <a:gd name="T11" fmla="*/ 1104 h 1920"/>
                  <a:gd name="T12" fmla="*/ 576 w 2736"/>
                  <a:gd name="T13" fmla="*/ 1392 h 1920"/>
                  <a:gd name="T14" fmla="*/ 624 w 2736"/>
                  <a:gd name="T15" fmla="*/ 1632 h 1920"/>
                  <a:gd name="T16" fmla="*/ 1488 w 2736"/>
                  <a:gd name="T17" fmla="*/ 1872 h 1920"/>
                  <a:gd name="T18" fmla="*/ 1680 w 2736"/>
                  <a:gd name="T19" fmla="*/ 1728 h 1920"/>
                  <a:gd name="T20" fmla="*/ 2208 w 2736"/>
                  <a:gd name="T21" fmla="*/ 1728 h 1920"/>
                  <a:gd name="T22" fmla="*/ 2304 w 2736"/>
                  <a:gd name="T23" fmla="*/ 1632 h 1920"/>
                  <a:gd name="T24" fmla="*/ 2736 w 2736"/>
                  <a:gd name="T25" fmla="*/ 1872 h 1920"/>
                  <a:gd name="T26" fmla="*/ 2640 w 2736"/>
                  <a:gd name="T27" fmla="*/ 1920 h 1920"/>
                  <a:gd name="T28" fmla="*/ 2304 w 2736"/>
                  <a:gd name="T29" fmla="*/ 1824 h 1920"/>
                  <a:gd name="T30" fmla="*/ 2160 w 2736"/>
                  <a:gd name="T31" fmla="*/ 1872 h 1920"/>
                  <a:gd name="T32" fmla="*/ 1632 w 2736"/>
                  <a:gd name="T33" fmla="*/ 1920 h 1920"/>
                  <a:gd name="T34" fmla="*/ 1440 w 2736"/>
                  <a:gd name="T35" fmla="*/ 1920 h 1920"/>
                  <a:gd name="T36" fmla="*/ 480 w 2736"/>
                  <a:gd name="T37" fmla="*/ 1824 h 1920"/>
                  <a:gd name="T38" fmla="*/ 192 w 2736"/>
                  <a:gd name="T39" fmla="*/ 1872 h 1920"/>
                  <a:gd name="T40" fmla="*/ 96 w 2736"/>
                  <a:gd name="T41" fmla="*/ 1680 h 1920"/>
                  <a:gd name="T42" fmla="*/ 288 w 2736"/>
                  <a:gd name="T43" fmla="*/ 1440 h 1920"/>
                  <a:gd name="T44" fmla="*/ 336 w 2736"/>
                  <a:gd name="T45" fmla="*/ 1104 h 1920"/>
                  <a:gd name="T46" fmla="*/ 144 w 2736"/>
                  <a:gd name="T47" fmla="*/ 864 h 1920"/>
                  <a:gd name="T48" fmla="*/ 240 w 2736"/>
                  <a:gd name="T49" fmla="*/ 624 h 1920"/>
                  <a:gd name="T50" fmla="*/ 48 w 2736"/>
                  <a:gd name="T51" fmla="*/ 528 h 1920"/>
                  <a:gd name="T52" fmla="*/ 0 w 2736"/>
                  <a:gd name="T53" fmla="*/ 0 h 192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2736" h="1920">
                    <a:moveTo>
                      <a:pt x="0" y="0"/>
                    </a:moveTo>
                    <a:lnTo>
                      <a:pt x="96" y="336"/>
                    </a:lnTo>
                    <a:lnTo>
                      <a:pt x="384" y="384"/>
                    </a:lnTo>
                    <a:lnTo>
                      <a:pt x="576" y="720"/>
                    </a:lnTo>
                    <a:lnTo>
                      <a:pt x="528" y="960"/>
                    </a:lnTo>
                    <a:lnTo>
                      <a:pt x="672" y="1104"/>
                    </a:lnTo>
                    <a:lnTo>
                      <a:pt x="576" y="1392"/>
                    </a:lnTo>
                    <a:lnTo>
                      <a:pt x="624" y="1632"/>
                    </a:lnTo>
                    <a:lnTo>
                      <a:pt x="1488" y="1872"/>
                    </a:lnTo>
                    <a:lnTo>
                      <a:pt x="1680" y="1728"/>
                    </a:lnTo>
                    <a:lnTo>
                      <a:pt x="2208" y="1728"/>
                    </a:lnTo>
                    <a:lnTo>
                      <a:pt x="2304" y="1632"/>
                    </a:lnTo>
                    <a:lnTo>
                      <a:pt x="2736" y="1872"/>
                    </a:lnTo>
                    <a:lnTo>
                      <a:pt x="2640" y="1920"/>
                    </a:lnTo>
                    <a:lnTo>
                      <a:pt x="2304" y="1824"/>
                    </a:lnTo>
                    <a:lnTo>
                      <a:pt x="2160" y="1872"/>
                    </a:lnTo>
                    <a:lnTo>
                      <a:pt x="1632" y="1920"/>
                    </a:lnTo>
                    <a:lnTo>
                      <a:pt x="1440" y="1920"/>
                    </a:lnTo>
                    <a:lnTo>
                      <a:pt x="480" y="1824"/>
                    </a:lnTo>
                    <a:lnTo>
                      <a:pt x="192" y="1872"/>
                    </a:lnTo>
                    <a:lnTo>
                      <a:pt x="96" y="1680"/>
                    </a:lnTo>
                    <a:lnTo>
                      <a:pt x="288" y="1440"/>
                    </a:lnTo>
                    <a:lnTo>
                      <a:pt x="336" y="1104"/>
                    </a:lnTo>
                    <a:lnTo>
                      <a:pt x="144" y="864"/>
                    </a:lnTo>
                    <a:lnTo>
                      <a:pt x="240" y="624"/>
                    </a:lnTo>
                    <a:lnTo>
                      <a:pt x="48" y="528"/>
                    </a:lnTo>
                    <a:lnTo>
                      <a:pt x="0" y="0"/>
                    </a:lnTo>
                    <a:close/>
                  </a:path>
                </a:pathLst>
              </a:custGeom>
              <a:noFill/>
              <a:ln w="9525" cap="flat" cmpd="sng">
                <a:solidFill>
                  <a:schemeClr val="bg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grpSp>
        <p:grpSp>
          <p:nvGrpSpPr>
            <p:cNvPr id="332809" name="Group 17"/>
            <p:cNvGrpSpPr>
              <a:grpSpLocks/>
            </p:cNvGrpSpPr>
            <p:nvPr userDrawn="1"/>
          </p:nvGrpSpPr>
          <p:grpSpPr bwMode="auto">
            <a:xfrm>
              <a:off x="0" y="2291"/>
              <a:ext cx="1385" cy="1702"/>
              <a:chOff x="0" y="2291"/>
              <a:chExt cx="1385" cy="1702"/>
            </a:xfrm>
          </p:grpSpPr>
          <p:sp>
            <p:nvSpPr>
              <p:cNvPr id="332810" name="Rectangle 18"/>
              <p:cNvSpPr>
                <a:spLocks noChangeArrowheads="1"/>
              </p:cNvSpPr>
              <p:nvPr userDrawn="1"/>
            </p:nvSpPr>
            <p:spPr bwMode="ltGray">
              <a:xfrm rot="6798887">
                <a:off x="63" y="3882"/>
                <a:ext cx="75"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811" name="Rectangle 19"/>
              <p:cNvSpPr>
                <a:spLocks noChangeArrowheads="1"/>
              </p:cNvSpPr>
              <p:nvPr userDrawn="1"/>
            </p:nvSpPr>
            <p:spPr bwMode="ltGray">
              <a:xfrm rot="6798887">
                <a:off x="33" y="3880"/>
                <a:ext cx="75"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812" name="Rectangle 20"/>
              <p:cNvSpPr>
                <a:spLocks noChangeArrowheads="1"/>
              </p:cNvSpPr>
              <p:nvPr userDrawn="1"/>
            </p:nvSpPr>
            <p:spPr bwMode="ltGray">
              <a:xfrm rot="6798887">
                <a:off x="7" y="3874"/>
                <a:ext cx="75"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813" name="Rectangle 21"/>
              <p:cNvSpPr>
                <a:spLocks noChangeArrowheads="1"/>
              </p:cNvSpPr>
              <p:nvPr userDrawn="1"/>
            </p:nvSpPr>
            <p:spPr bwMode="ltGray">
              <a:xfrm rot="5999912">
                <a:off x="209" y="3884"/>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814" name="Rectangle 22"/>
              <p:cNvSpPr>
                <a:spLocks noChangeArrowheads="1"/>
              </p:cNvSpPr>
              <p:nvPr userDrawn="1"/>
            </p:nvSpPr>
            <p:spPr bwMode="ltGray">
              <a:xfrm rot="5999912">
                <a:off x="183" y="3888"/>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815" name="Rectangle 23"/>
              <p:cNvSpPr>
                <a:spLocks noChangeArrowheads="1"/>
              </p:cNvSpPr>
              <p:nvPr userDrawn="1"/>
            </p:nvSpPr>
            <p:spPr bwMode="ltGray">
              <a:xfrm rot="6250138">
                <a:off x="153" y="3888"/>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816" name="Rectangle 24"/>
              <p:cNvSpPr>
                <a:spLocks noChangeArrowheads="1"/>
              </p:cNvSpPr>
              <p:nvPr userDrawn="1"/>
            </p:nvSpPr>
            <p:spPr bwMode="ltGray">
              <a:xfrm rot="6238076">
                <a:off x="123" y="3886"/>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817" name="Rectangle 25"/>
              <p:cNvSpPr>
                <a:spLocks noChangeArrowheads="1"/>
              </p:cNvSpPr>
              <p:nvPr userDrawn="1"/>
            </p:nvSpPr>
            <p:spPr bwMode="ltGray">
              <a:xfrm rot="5380717">
                <a:off x="363" y="3868"/>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818" name="Rectangle 26"/>
              <p:cNvSpPr>
                <a:spLocks noChangeArrowheads="1"/>
              </p:cNvSpPr>
              <p:nvPr userDrawn="1"/>
            </p:nvSpPr>
            <p:spPr bwMode="ltGray">
              <a:xfrm rot="5380717">
                <a:off x="333" y="3872"/>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819" name="Rectangle 27"/>
              <p:cNvSpPr>
                <a:spLocks noChangeArrowheads="1"/>
              </p:cNvSpPr>
              <p:nvPr userDrawn="1"/>
            </p:nvSpPr>
            <p:spPr bwMode="ltGray">
              <a:xfrm rot="5583200">
                <a:off x="303" y="3876"/>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820" name="Rectangle 28"/>
              <p:cNvSpPr>
                <a:spLocks noChangeArrowheads="1"/>
              </p:cNvSpPr>
              <p:nvPr userDrawn="1"/>
            </p:nvSpPr>
            <p:spPr bwMode="ltGray">
              <a:xfrm rot="5737625">
                <a:off x="271" y="3882"/>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821" name="Rectangle 29"/>
              <p:cNvSpPr>
                <a:spLocks noChangeArrowheads="1"/>
              </p:cNvSpPr>
              <p:nvPr userDrawn="1"/>
            </p:nvSpPr>
            <p:spPr bwMode="ltGray">
              <a:xfrm rot="4715477">
                <a:off x="517" y="3828"/>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822" name="Rectangle 30"/>
              <p:cNvSpPr>
                <a:spLocks noChangeArrowheads="1"/>
              </p:cNvSpPr>
              <p:nvPr userDrawn="1"/>
            </p:nvSpPr>
            <p:spPr bwMode="ltGray">
              <a:xfrm rot="4924949">
                <a:off x="486" y="3834"/>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823" name="Rectangle 31"/>
              <p:cNvSpPr>
                <a:spLocks noChangeArrowheads="1"/>
              </p:cNvSpPr>
              <p:nvPr userDrawn="1"/>
            </p:nvSpPr>
            <p:spPr bwMode="ltGray">
              <a:xfrm rot="4924949">
                <a:off x="456" y="3848"/>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824" name="Rectangle 32"/>
              <p:cNvSpPr>
                <a:spLocks noChangeArrowheads="1"/>
              </p:cNvSpPr>
              <p:nvPr userDrawn="1"/>
            </p:nvSpPr>
            <p:spPr bwMode="ltGray">
              <a:xfrm rot="5041352">
                <a:off x="427" y="3850"/>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825" name="Rectangle 33"/>
              <p:cNvSpPr>
                <a:spLocks noChangeArrowheads="1"/>
              </p:cNvSpPr>
              <p:nvPr userDrawn="1"/>
            </p:nvSpPr>
            <p:spPr bwMode="ltGray">
              <a:xfrm rot="3816889">
                <a:off x="664" y="3762"/>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826" name="Rectangle 34"/>
              <p:cNvSpPr>
                <a:spLocks noChangeArrowheads="1"/>
              </p:cNvSpPr>
              <p:nvPr userDrawn="1"/>
            </p:nvSpPr>
            <p:spPr bwMode="ltGray">
              <a:xfrm rot="3816889">
                <a:off x="634" y="3780"/>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827" name="Rectangle 35"/>
              <p:cNvSpPr>
                <a:spLocks noChangeArrowheads="1"/>
              </p:cNvSpPr>
              <p:nvPr userDrawn="1"/>
            </p:nvSpPr>
            <p:spPr bwMode="ltGray">
              <a:xfrm rot="4104184">
                <a:off x="606" y="3790"/>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828" name="Rectangle 36"/>
              <p:cNvSpPr>
                <a:spLocks noChangeArrowheads="1"/>
              </p:cNvSpPr>
              <p:nvPr userDrawn="1"/>
            </p:nvSpPr>
            <p:spPr bwMode="ltGray">
              <a:xfrm rot="4325343">
                <a:off x="575" y="3804"/>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829" name="Rectangle 37"/>
              <p:cNvSpPr>
                <a:spLocks noChangeArrowheads="1"/>
              </p:cNvSpPr>
              <p:nvPr userDrawn="1"/>
            </p:nvSpPr>
            <p:spPr bwMode="ltGray">
              <a:xfrm rot="3368036">
                <a:off x="800" y="3682"/>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830" name="Rectangle 38"/>
              <p:cNvSpPr>
                <a:spLocks noChangeArrowheads="1"/>
              </p:cNvSpPr>
              <p:nvPr userDrawn="1"/>
            </p:nvSpPr>
            <p:spPr bwMode="ltGray">
              <a:xfrm rot="3368036">
                <a:off x="772" y="3698"/>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831" name="Rectangle 39"/>
              <p:cNvSpPr>
                <a:spLocks noChangeArrowheads="1"/>
              </p:cNvSpPr>
              <p:nvPr userDrawn="1"/>
            </p:nvSpPr>
            <p:spPr bwMode="ltGray">
              <a:xfrm rot="3368036">
                <a:off x="746" y="3716"/>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832" name="Rectangle 40"/>
              <p:cNvSpPr>
                <a:spLocks noChangeArrowheads="1"/>
              </p:cNvSpPr>
              <p:nvPr userDrawn="1"/>
            </p:nvSpPr>
            <p:spPr bwMode="ltGray">
              <a:xfrm rot="3816889">
                <a:off x="717" y="3734"/>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833" name="Rectangle 41"/>
              <p:cNvSpPr>
                <a:spLocks noChangeArrowheads="1"/>
              </p:cNvSpPr>
              <p:nvPr userDrawn="1"/>
            </p:nvSpPr>
            <p:spPr bwMode="ltGray">
              <a:xfrm rot="2302266">
                <a:off x="923" y="3587"/>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834" name="Rectangle 42"/>
              <p:cNvSpPr>
                <a:spLocks noChangeArrowheads="1"/>
              </p:cNvSpPr>
              <p:nvPr userDrawn="1"/>
            </p:nvSpPr>
            <p:spPr bwMode="ltGray">
              <a:xfrm rot="2302266">
                <a:off x="899" y="3606"/>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835" name="Rectangle 43"/>
              <p:cNvSpPr>
                <a:spLocks noChangeArrowheads="1"/>
              </p:cNvSpPr>
              <p:nvPr userDrawn="1"/>
            </p:nvSpPr>
            <p:spPr bwMode="ltGray">
              <a:xfrm rot="2707562">
                <a:off x="876" y="3626"/>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836" name="Rectangle 44"/>
              <p:cNvSpPr>
                <a:spLocks noChangeArrowheads="1"/>
              </p:cNvSpPr>
              <p:nvPr userDrawn="1"/>
            </p:nvSpPr>
            <p:spPr bwMode="ltGray">
              <a:xfrm rot="2707562">
                <a:off x="850" y="3644"/>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837" name="Rectangle 45"/>
              <p:cNvSpPr>
                <a:spLocks noChangeArrowheads="1"/>
              </p:cNvSpPr>
              <p:nvPr userDrawn="1"/>
            </p:nvSpPr>
            <p:spPr bwMode="ltGray">
              <a:xfrm rot="1525830">
                <a:off x="1027" y="3473"/>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838" name="Rectangle 46"/>
              <p:cNvSpPr>
                <a:spLocks noChangeArrowheads="1"/>
              </p:cNvSpPr>
              <p:nvPr userDrawn="1"/>
            </p:nvSpPr>
            <p:spPr bwMode="ltGray">
              <a:xfrm rot="1525830">
                <a:off x="1009" y="3497"/>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839" name="Rectangle 47"/>
              <p:cNvSpPr>
                <a:spLocks noChangeArrowheads="1"/>
              </p:cNvSpPr>
              <p:nvPr userDrawn="1"/>
            </p:nvSpPr>
            <p:spPr bwMode="ltGray">
              <a:xfrm rot="1788117">
                <a:off x="990" y="3519"/>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840" name="Rectangle 48"/>
              <p:cNvSpPr>
                <a:spLocks noChangeArrowheads="1"/>
              </p:cNvSpPr>
              <p:nvPr userDrawn="1"/>
            </p:nvSpPr>
            <p:spPr bwMode="ltGray">
              <a:xfrm rot="1788117">
                <a:off x="969" y="3544"/>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841" name="Rectangle 49"/>
              <p:cNvSpPr>
                <a:spLocks noChangeArrowheads="1"/>
              </p:cNvSpPr>
              <p:nvPr userDrawn="1"/>
            </p:nvSpPr>
            <p:spPr bwMode="ltGray">
              <a:xfrm rot="841630">
                <a:off x="1113" y="3355"/>
                <a:ext cx="75"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842" name="Rectangle 50"/>
              <p:cNvSpPr>
                <a:spLocks noChangeArrowheads="1"/>
              </p:cNvSpPr>
              <p:nvPr userDrawn="1"/>
            </p:nvSpPr>
            <p:spPr bwMode="ltGray">
              <a:xfrm rot="841630">
                <a:off x="1100" y="3378"/>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843" name="Rectangle 51"/>
              <p:cNvSpPr>
                <a:spLocks noChangeArrowheads="1"/>
              </p:cNvSpPr>
              <p:nvPr userDrawn="1"/>
            </p:nvSpPr>
            <p:spPr bwMode="ltGray">
              <a:xfrm rot="1308689">
                <a:off x="1086" y="3404"/>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844" name="Rectangle 52"/>
              <p:cNvSpPr>
                <a:spLocks noChangeArrowheads="1"/>
              </p:cNvSpPr>
              <p:nvPr userDrawn="1"/>
            </p:nvSpPr>
            <p:spPr bwMode="ltGray">
              <a:xfrm rot="1308689">
                <a:off x="1064" y="3425"/>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845" name="Rectangle 53"/>
              <p:cNvSpPr>
                <a:spLocks noChangeArrowheads="1"/>
              </p:cNvSpPr>
              <p:nvPr userDrawn="1"/>
            </p:nvSpPr>
            <p:spPr bwMode="ltGray">
              <a:xfrm rot="469913">
                <a:off x="1172" y="3225"/>
                <a:ext cx="81"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846" name="Rectangle 54"/>
              <p:cNvSpPr>
                <a:spLocks noChangeArrowheads="1"/>
              </p:cNvSpPr>
              <p:nvPr userDrawn="1"/>
            </p:nvSpPr>
            <p:spPr bwMode="ltGray">
              <a:xfrm rot="559869">
                <a:off x="1162" y="3250"/>
                <a:ext cx="81"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847" name="Rectangle 55"/>
              <p:cNvSpPr>
                <a:spLocks noChangeArrowheads="1"/>
              </p:cNvSpPr>
              <p:nvPr userDrawn="1"/>
            </p:nvSpPr>
            <p:spPr bwMode="ltGray">
              <a:xfrm rot="734079">
                <a:off x="1154" y="3276"/>
                <a:ext cx="81"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848" name="Rectangle 56"/>
              <p:cNvSpPr>
                <a:spLocks noChangeArrowheads="1"/>
              </p:cNvSpPr>
              <p:nvPr userDrawn="1"/>
            </p:nvSpPr>
            <p:spPr bwMode="ltGray">
              <a:xfrm rot="734079">
                <a:off x="1141" y="3304"/>
                <a:ext cx="75"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849" name="Rectangle 57"/>
              <p:cNvSpPr>
                <a:spLocks noChangeArrowheads="1"/>
              </p:cNvSpPr>
              <p:nvPr userDrawn="1"/>
            </p:nvSpPr>
            <p:spPr bwMode="ltGray">
              <a:xfrm rot="-293905">
                <a:off x="1211" y="3096"/>
                <a:ext cx="81"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850" name="Rectangle 58"/>
              <p:cNvSpPr>
                <a:spLocks noChangeArrowheads="1"/>
              </p:cNvSpPr>
              <p:nvPr userDrawn="1"/>
            </p:nvSpPr>
            <p:spPr bwMode="ltGray">
              <a:xfrm rot="-8">
                <a:off x="1201" y="3122"/>
                <a:ext cx="81"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851" name="Rectangle 59"/>
              <p:cNvSpPr>
                <a:spLocks noChangeArrowheads="1"/>
              </p:cNvSpPr>
              <p:nvPr userDrawn="1"/>
            </p:nvSpPr>
            <p:spPr bwMode="ltGray">
              <a:xfrm rot="-8">
                <a:off x="1200" y="3147"/>
                <a:ext cx="81"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852" name="Rectangle 60"/>
              <p:cNvSpPr>
                <a:spLocks noChangeArrowheads="1"/>
              </p:cNvSpPr>
              <p:nvPr userDrawn="1"/>
            </p:nvSpPr>
            <p:spPr bwMode="ltGray">
              <a:xfrm rot="214188">
                <a:off x="1189" y="3173"/>
                <a:ext cx="81"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853" name="Rectangle 61"/>
              <p:cNvSpPr>
                <a:spLocks noChangeArrowheads="1"/>
              </p:cNvSpPr>
              <p:nvPr userDrawn="1"/>
            </p:nvSpPr>
            <p:spPr bwMode="ltGray">
              <a:xfrm rot="-682388">
                <a:off x="1219" y="2965"/>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854" name="Rectangle 62"/>
              <p:cNvSpPr>
                <a:spLocks noChangeArrowheads="1"/>
              </p:cNvSpPr>
              <p:nvPr userDrawn="1"/>
            </p:nvSpPr>
            <p:spPr bwMode="ltGray">
              <a:xfrm rot="-480400">
                <a:off x="1220" y="2991"/>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855" name="Rectangle 63"/>
              <p:cNvSpPr>
                <a:spLocks noChangeArrowheads="1"/>
              </p:cNvSpPr>
              <p:nvPr userDrawn="1"/>
            </p:nvSpPr>
            <p:spPr bwMode="ltGray">
              <a:xfrm rot="-480400">
                <a:off x="1220" y="3015"/>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856" name="Rectangle 64"/>
              <p:cNvSpPr>
                <a:spLocks noChangeArrowheads="1"/>
              </p:cNvSpPr>
              <p:nvPr userDrawn="1"/>
            </p:nvSpPr>
            <p:spPr bwMode="ltGray">
              <a:xfrm rot="-270546">
                <a:off x="1219" y="3041"/>
                <a:ext cx="81"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857" name="Rectangle 65"/>
              <p:cNvSpPr>
                <a:spLocks noChangeArrowheads="1"/>
              </p:cNvSpPr>
              <p:nvPr userDrawn="1"/>
            </p:nvSpPr>
            <p:spPr bwMode="ltGray">
              <a:xfrm rot="-1132286">
                <a:off x="1207" y="2843"/>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858" name="Rectangle 66"/>
              <p:cNvSpPr>
                <a:spLocks noChangeArrowheads="1"/>
              </p:cNvSpPr>
              <p:nvPr userDrawn="1"/>
            </p:nvSpPr>
            <p:spPr bwMode="ltGray">
              <a:xfrm rot="-969272">
                <a:off x="1213" y="2864"/>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859" name="Rectangle 67"/>
              <p:cNvSpPr>
                <a:spLocks noChangeArrowheads="1"/>
              </p:cNvSpPr>
              <p:nvPr userDrawn="1"/>
            </p:nvSpPr>
            <p:spPr bwMode="ltGray">
              <a:xfrm rot="-969272">
                <a:off x="1216" y="2888"/>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860" name="Rectangle 68"/>
              <p:cNvSpPr>
                <a:spLocks noChangeArrowheads="1"/>
              </p:cNvSpPr>
              <p:nvPr userDrawn="1"/>
            </p:nvSpPr>
            <p:spPr bwMode="ltGray">
              <a:xfrm rot="-806259">
                <a:off x="1219" y="2915"/>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861" name="Rectangle 69"/>
              <p:cNvSpPr>
                <a:spLocks noChangeArrowheads="1"/>
              </p:cNvSpPr>
              <p:nvPr userDrawn="1"/>
            </p:nvSpPr>
            <p:spPr bwMode="ltGray">
              <a:xfrm rot="-1543941">
                <a:off x="1165" y="2727"/>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862" name="Rectangle 70"/>
              <p:cNvSpPr>
                <a:spLocks noChangeArrowheads="1"/>
              </p:cNvSpPr>
              <p:nvPr userDrawn="1"/>
            </p:nvSpPr>
            <p:spPr bwMode="ltGray">
              <a:xfrm rot="-1341953">
                <a:off x="1176" y="2752"/>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863" name="Rectangle 71"/>
              <p:cNvSpPr>
                <a:spLocks noChangeArrowheads="1"/>
              </p:cNvSpPr>
              <p:nvPr userDrawn="1"/>
            </p:nvSpPr>
            <p:spPr bwMode="ltGray">
              <a:xfrm rot="-1341953">
                <a:off x="1184" y="2775"/>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864" name="Rectangle 72"/>
              <p:cNvSpPr>
                <a:spLocks noChangeArrowheads="1"/>
              </p:cNvSpPr>
              <p:nvPr userDrawn="1"/>
            </p:nvSpPr>
            <p:spPr bwMode="ltGray">
              <a:xfrm rot="-1341953">
                <a:off x="1194" y="2795"/>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865" name="Rectangle 73"/>
              <p:cNvSpPr>
                <a:spLocks noChangeArrowheads="1"/>
              </p:cNvSpPr>
              <p:nvPr userDrawn="1"/>
            </p:nvSpPr>
            <p:spPr bwMode="ltGray">
              <a:xfrm rot="-1928746">
                <a:off x="1101" y="2628"/>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866" name="Rectangle 74"/>
              <p:cNvSpPr>
                <a:spLocks noChangeArrowheads="1"/>
              </p:cNvSpPr>
              <p:nvPr userDrawn="1"/>
            </p:nvSpPr>
            <p:spPr bwMode="ltGray">
              <a:xfrm rot="-1844175">
                <a:off x="1114" y="2645"/>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867" name="Rectangle 75"/>
              <p:cNvSpPr>
                <a:spLocks noChangeArrowheads="1"/>
              </p:cNvSpPr>
              <p:nvPr userDrawn="1"/>
            </p:nvSpPr>
            <p:spPr bwMode="ltGray">
              <a:xfrm rot="-1752383">
                <a:off x="1129" y="2667"/>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868" name="Rectangle 76"/>
              <p:cNvSpPr>
                <a:spLocks noChangeArrowheads="1"/>
              </p:cNvSpPr>
              <p:nvPr userDrawn="1"/>
            </p:nvSpPr>
            <p:spPr bwMode="ltGray">
              <a:xfrm rot="-1752383">
                <a:off x="1142" y="2684"/>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869" name="Rectangle 77"/>
              <p:cNvSpPr>
                <a:spLocks noChangeArrowheads="1"/>
              </p:cNvSpPr>
              <p:nvPr userDrawn="1"/>
            </p:nvSpPr>
            <p:spPr bwMode="ltGray">
              <a:xfrm rot="-2466736">
                <a:off x="1014" y="2538"/>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870" name="Rectangle 78"/>
              <p:cNvSpPr>
                <a:spLocks noChangeArrowheads="1"/>
              </p:cNvSpPr>
              <p:nvPr userDrawn="1"/>
            </p:nvSpPr>
            <p:spPr bwMode="ltGray">
              <a:xfrm rot="-2466736">
                <a:off x="1035" y="2557"/>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871" name="Rectangle 79"/>
              <p:cNvSpPr>
                <a:spLocks noChangeArrowheads="1"/>
              </p:cNvSpPr>
              <p:nvPr userDrawn="1"/>
            </p:nvSpPr>
            <p:spPr bwMode="ltGray">
              <a:xfrm rot="-2466736">
                <a:off x="1050" y="2574"/>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872" name="Rectangle 80"/>
              <p:cNvSpPr>
                <a:spLocks noChangeArrowheads="1"/>
              </p:cNvSpPr>
              <p:nvPr userDrawn="1"/>
            </p:nvSpPr>
            <p:spPr bwMode="ltGray">
              <a:xfrm rot="-2342866">
                <a:off x="1068" y="2590"/>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873" name="Freeform 81"/>
              <p:cNvSpPr>
                <a:spLocks/>
              </p:cNvSpPr>
              <p:nvPr userDrawn="1"/>
            </p:nvSpPr>
            <p:spPr bwMode="ltGray">
              <a:xfrm>
                <a:off x="486" y="2563"/>
                <a:ext cx="180" cy="151"/>
              </a:xfrm>
              <a:custGeom>
                <a:avLst/>
                <a:gdLst>
                  <a:gd name="T0" fmla="*/ 0 w 180"/>
                  <a:gd name="T1" fmla="*/ 144 h 151"/>
                  <a:gd name="T2" fmla="*/ 28 w 180"/>
                  <a:gd name="T3" fmla="*/ 147 h 151"/>
                  <a:gd name="T4" fmla="*/ 64 w 180"/>
                  <a:gd name="T5" fmla="*/ 46 h 151"/>
                  <a:gd name="T6" fmla="*/ 94 w 180"/>
                  <a:gd name="T7" fmla="*/ 151 h 151"/>
                  <a:gd name="T8" fmla="*/ 129 w 180"/>
                  <a:gd name="T9" fmla="*/ 151 h 151"/>
                  <a:gd name="T10" fmla="*/ 180 w 180"/>
                  <a:gd name="T11" fmla="*/ 9 h 151"/>
                  <a:gd name="T12" fmla="*/ 148 w 180"/>
                  <a:gd name="T13" fmla="*/ 10 h 151"/>
                  <a:gd name="T14" fmla="*/ 112 w 180"/>
                  <a:gd name="T15" fmla="*/ 112 h 151"/>
                  <a:gd name="T16" fmla="*/ 79 w 180"/>
                  <a:gd name="T17" fmla="*/ 0 h 151"/>
                  <a:gd name="T18" fmla="*/ 48 w 180"/>
                  <a:gd name="T19" fmla="*/ 0 h 151"/>
                  <a:gd name="T20" fmla="*/ 0 w 180"/>
                  <a:gd name="T21" fmla="*/ 144 h 15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80" h="151">
                    <a:moveTo>
                      <a:pt x="0" y="144"/>
                    </a:moveTo>
                    <a:lnTo>
                      <a:pt x="28" y="147"/>
                    </a:lnTo>
                    <a:lnTo>
                      <a:pt x="64" y="46"/>
                    </a:lnTo>
                    <a:lnTo>
                      <a:pt x="94" y="151"/>
                    </a:lnTo>
                    <a:lnTo>
                      <a:pt x="129" y="151"/>
                    </a:lnTo>
                    <a:lnTo>
                      <a:pt x="180" y="9"/>
                    </a:lnTo>
                    <a:lnTo>
                      <a:pt x="148" y="10"/>
                    </a:lnTo>
                    <a:lnTo>
                      <a:pt x="112" y="112"/>
                    </a:lnTo>
                    <a:lnTo>
                      <a:pt x="79" y="0"/>
                    </a:lnTo>
                    <a:lnTo>
                      <a:pt x="48" y="0"/>
                    </a:lnTo>
                    <a:lnTo>
                      <a:pt x="0" y="144"/>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874" name="Rectangle 82"/>
              <p:cNvSpPr>
                <a:spLocks noChangeArrowheads="1"/>
              </p:cNvSpPr>
              <p:nvPr userDrawn="1"/>
            </p:nvSpPr>
            <p:spPr bwMode="ltGray">
              <a:xfrm rot="6575641">
                <a:off x="-217" y="3138"/>
                <a:ext cx="122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875" name="Rectangle 83"/>
              <p:cNvSpPr>
                <a:spLocks noChangeArrowheads="1"/>
              </p:cNvSpPr>
              <p:nvPr userDrawn="1"/>
            </p:nvSpPr>
            <p:spPr bwMode="ltGray">
              <a:xfrm rot="238799">
                <a:off x="4" y="3146"/>
                <a:ext cx="1031"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876" name="Rectangle 84"/>
              <p:cNvSpPr>
                <a:spLocks noChangeArrowheads="1"/>
              </p:cNvSpPr>
              <p:nvPr userDrawn="1"/>
            </p:nvSpPr>
            <p:spPr bwMode="ltGray">
              <a:xfrm rot="-2957028">
                <a:off x="907" y="2472"/>
                <a:ext cx="81"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877" name="Rectangle 85"/>
              <p:cNvSpPr>
                <a:spLocks noChangeArrowheads="1"/>
              </p:cNvSpPr>
              <p:nvPr userDrawn="1"/>
            </p:nvSpPr>
            <p:spPr bwMode="ltGray">
              <a:xfrm rot="-2957028">
                <a:off x="930" y="2486"/>
                <a:ext cx="81"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878" name="Rectangle 86"/>
              <p:cNvSpPr>
                <a:spLocks noChangeArrowheads="1"/>
              </p:cNvSpPr>
              <p:nvPr userDrawn="1"/>
            </p:nvSpPr>
            <p:spPr bwMode="ltGray">
              <a:xfrm rot="-2957028">
                <a:off x="954" y="2497"/>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879" name="Rectangle 87"/>
              <p:cNvSpPr>
                <a:spLocks noChangeArrowheads="1"/>
              </p:cNvSpPr>
              <p:nvPr userDrawn="1"/>
            </p:nvSpPr>
            <p:spPr bwMode="ltGray">
              <a:xfrm rot="-2661033">
                <a:off x="974" y="2509"/>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880" name="Rectangle 88"/>
              <p:cNvSpPr>
                <a:spLocks noChangeArrowheads="1"/>
              </p:cNvSpPr>
              <p:nvPr userDrawn="1"/>
            </p:nvSpPr>
            <p:spPr bwMode="ltGray">
              <a:xfrm rot="-3638503">
                <a:off x="788" y="2426"/>
                <a:ext cx="75"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881" name="Rectangle 89"/>
              <p:cNvSpPr>
                <a:spLocks noChangeArrowheads="1"/>
              </p:cNvSpPr>
              <p:nvPr userDrawn="1"/>
            </p:nvSpPr>
            <p:spPr bwMode="ltGray">
              <a:xfrm rot="-3638503">
                <a:off x="815" y="2434"/>
                <a:ext cx="75"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882" name="Rectangle 90"/>
              <p:cNvSpPr>
                <a:spLocks noChangeArrowheads="1"/>
              </p:cNvSpPr>
              <p:nvPr userDrawn="1"/>
            </p:nvSpPr>
            <p:spPr bwMode="ltGray">
              <a:xfrm rot="-3514633">
                <a:off x="837" y="2440"/>
                <a:ext cx="81"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883" name="Rectangle 91"/>
              <p:cNvSpPr>
                <a:spLocks noChangeArrowheads="1"/>
              </p:cNvSpPr>
              <p:nvPr userDrawn="1"/>
            </p:nvSpPr>
            <p:spPr bwMode="ltGray">
              <a:xfrm rot="-3220799">
                <a:off x="862" y="2452"/>
                <a:ext cx="81"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884" name="Rectangle 92"/>
              <p:cNvSpPr>
                <a:spLocks noChangeArrowheads="1"/>
              </p:cNvSpPr>
              <p:nvPr userDrawn="1"/>
            </p:nvSpPr>
            <p:spPr bwMode="ltGray">
              <a:xfrm rot="-4338250">
                <a:off x="649" y="2396"/>
                <a:ext cx="75"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885" name="Rectangle 93"/>
              <p:cNvSpPr>
                <a:spLocks noChangeArrowheads="1"/>
              </p:cNvSpPr>
              <p:nvPr userDrawn="1"/>
            </p:nvSpPr>
            <p:spPr bwMode="ltGray">
              <a:xfrm rot="-4250359">
                <a:off x="677" y="2402"/>
                <a:ext cx="75"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886" name="Rectangle 94"/>
              <p:cNvSpPr>
                <a:spLocks noChangeArrowheads="1"/>
              </p:cNvSpPr>
              <p:nvPr userDrawn="1"/>
            </p:nvSpPr>
            <p:spPr bwMode="ltGray">
              <a:xfrm rot="-4250359">
                <a:off x="708" y="2406"/>
                <a:ext cx="75"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887" name="Rectangle 95"/>
              <p:cNvSpPr>
                <a:spLocks noChangeArrowheads="1"/>
              </p:cNvSpPr>
              <p:nvPr userDrawn="1"/>
            </p:nvSpPr>
            <p:spPr bwMode="ltGray">
              <a:xfrm rot="-3989246">
                <a:off x="738" y="2410"/>
                <a:ext cx="75"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888" name="Rectangle 96"/>
              <p:cNvSpPr>
                <a:spLocks noChangeArrowheads="1"/>
              </p:cNvSpPr>
              <p:nvPr userDrawn="1"/>
            </p:nvSpPr>
            <p:spPr bwMode="ltGray">
              <a:xfrm rot="-4862215">
                <a:off x="503" y="2394"/>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889" name="Rectangle 97"/>
              <p:cNvSpPr>
                <a:spLocks noChangeArrowheads="1"/>
              </p:cNvSpPr>
              <p:nvPr userDrawn="1"/>
            </p:nvSpPr>
            <p:spPr bwMode="ltGray">
              <a:xfrm rot="-4673370">
                <a:off x="534" y="2392"/>
                <a:ext cx="75"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890" name="Rectangle 98"/>
              <p:cNvSpPr>
                <a:spLocks noChangeArrowheads="1"/>
              </p:cNvSpPr>
              <p:nvPr userDrawn="1"/>
            </p:nvSpPr>
            <p:spPr bwMode="ltGray">
              <a:xfrm rot="-4646721">
                <a:off x="563" y="2390"/>
                <a:ext cx="75"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891" name="Rectangle 99"/>
              <p:cNvSpPr>
                <a:spLocks noChangeArrowheads="1"/>
              </p:cNvSpPr>
              <p:nvPr userDrawn="1"/>
            </p:nvSpPr>
            <p:spPr bwMode="ltGray">
              <a:xfrm rot="-4580623">
                <a:off x="595" y="2390"/>
                <a:ext cx="75"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892" name="Rectangle 100"/>
              <p:cNvSpPr>
                <a:spLocks noChangeArrowheads="1"/>
              </p:cNvSpPr>
              <p:nvPr userDrawn="1"/>
            </p:nvSpPr>
            <p:spPr bwMode="ltGray">
              <a:xfrm rot="-5195129">
                <a:off x="355" y="2414"/>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893" name="Rectangle 101"/>
              <p:cNvSpPr>
                <a:spLocks noChangeArrowheads="1"/>
              </p:cNvSpPr>
              <p:nvPr userDrawn="1"/>
            </p:nvSpPr>
            <p:spPr bwMode="ltGray">
              <a:xfrm rot="-5360484">
                <a:off x="385" y="2408"/>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894" name="Rectangle 102"/>
              <p:cNvSpPr>
                <a:spLocks noChangeArrowheads="1"/>
              </p:cNvSpPr>
              <p:nvPr userDrawn="1"/>
            </p:nvSpPr>
            <p:spPr bwMode="ltGray">
              <a:xfrm rot="-5288939">
                <a:off x="419" y="2404"/>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895" name="Rectangle 103"/>
              <p:cNvSpPr>
                <a:spLocks noChangeArrowheads="1"/>
              </p:cNvSpPr>
              <p:nvPr userDrawn="1"/>
            </p:nvSpPr>
            <p:spPr bwMode="ltGray">
              <a:xfrm rot="-5164854">
                <a:off x="449" y="2400"/>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896" name="Rectangle 104"/>
              <p:cNvSpPr>
                <a:spLocks noChangeArrowheads="1"/>
              </p:cNvSpPr>
              <p:nvPr userDrawn="1"/>
            </p:nvSpPr>
            <p:spPr bwMode="ltGray">
              <a:xfrm rot="-6132163">
                <a:off x="206" y="2458"/>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897" name="Rectangle 105"/>
              <p:cNvSpPr>
                <a:spLocks noChangeArrowheads="1"/>
              </p:cNvSpPr>
              <p:nvPr userDrawn="1"/>
            </p:nvSpPr>
            <p:spPr bwMode="ltGray">
              <a:xfrm rot="-6220433">
                <a:off x="237" y="2448"/>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898" name="Rectangle 106"/>
              <p:cNvSpPr>
                <a:spLocks noChangeArrowheads="1"/>
              </p:cNvSpPr>
              <p:nvPr userDrawn="1"/>
            </p:nvSpPr>
            <p:spPr bwMode="ltGray">
              <a:xfrm rot="-6110943">
                <a:off x="266" y="2438"/>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899" name="Rectangle 107"/>
              <p:cNvSpPr>
                <a:spLocks noChangeArrowheads="1"/>
              </p:cNvSpPr>
              <p:nvPr userDrawn="1"/>
            </p:nvSpPr>
            <p:spPr bwMode="ltGray">
              <a:xfrm rot="-5919570">
                <a:off x="293" y="2426"/>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900" name="Rectangle 108"/>
              <p:cNvSpPr>
                <a:spLocks noChangeArrowheads="1"/>
              </p:cNvSpPr>
              <p:nvPr userDrawn="1"/>
            </p:nvSpPr>
            <p:spPr bwMode="ltGray">
              <a:xfrm rot="-7376291">
                <a:off x="6" y="2548"/>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901" name="Rectangle 109"/>
              <p:cNvSpPr>
                <a:spLocks noChangeArrowheads="1"/>
              </p:cNvSpPr>
              <p:nvPr userDrawn="1"/>
            </p:nvSpPr>
            <p:spPr bwMode="ltGray">
              <a:xfrm rot="-7168347">
                <a:off x="65" y="2516"/>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902" name="Rectangle 110"/>
              <p:cNvSpPr>
                <a:spLocks noChangeArrowheads="1"/>
              </p:cNvSpPr>
              <p:nvPr userDrawn="1"/>
            </p:nvSpPr>
            <p:spPr bwMode="ltGray">
              <a:xfrm rot="-6802416">
                <a:off x="92" y="2502"/>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903" name="Rectangle 111"/>
              <p:cNvSpPr>
                <a:spLocks noChangeArrowheads="1"/>
              </p:cNvSpPr>
              <p:nvPr userDrawn="1"/>
            </p:nvSpPr>
            <p:spPr bwMode="ltGray">
              <a:xfrm rot="-6802416">
                <a:off x="119" y="2492"/>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904" name="Rectangle 112"/>
              <p:cNvSpPr>
                <a:spLocks noChangeArrowheads="1"/>
              </p:cNvSpPr>
              <p:nvPr userDrawn="1"/>
            </p:nvSpPr>
            <p:spPr bwMode="ltGray">
              <a:xfrm rot="-6457704">
                <a:off x="150" y="2478"/>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905" name="Rectangle 113"/>
              <p:cNvSpPr>
                <a:spLocks noChangeArrowheads="1"/>
              </p:cNvSpPr>
              <p:nvPr userDrawn="1"/>
            </p:nvSpPr>
            <p:spPr bwMode="ltGray">
              <a:xfrm rot="-1876771">
                <a:off x="0" y="3363"/>
                <a:ext cx="75"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906" name="Rectangle 114"/>
              <p:cNvSpPr>
                <a:spLocks noChangeArrowheads="1"/>
              </p:cNvSpPr>
              <p:nvPr userDrawn="1"/>
            </p:nvSpPr>
            <p:spPr bwMode="ltGray">
              <a:xfrm rot="3283992">
                <a:off x="511" y="3478"/>
                <a:ext cx="242"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907" name="Rectangle 115"/>
              <p:cNvSpPr>
                <a:spLocks noChangeArrowheads="1"/>
              </p:cNvSpPr>
              <p:nvPr userDrawn="1"/>
            </p:nvSpPr>
            <p:spPr bwMode="ltGray">
              <a:xfrm rot="3283992">
                <a:off x="35" y="2798"/>
                <a:ext cx="242"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908" name="Rectangle 116"/>
              <p:cNvSpPr>
                <a:spLocks noChangeArrowheads="1"/>
              </p:cNvSpPr>
              <p:nvPr userDrawn="1"/>
            </p:nvSpPr>
            <p:spPr bwMode="ltGray">
              <a:xfrm rot="-1876771">
                <a:off x="700" y="2851"/>
                <a:ext cx="317"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909" name="Rectangle 117"/>
              <p:cNvSpPr>
                <a:spLocks noChangeArrowheads="1"/>
              </p:cNvSpPr>
              <p:nvPr userDrawn="1"/>
            </p:nvSpPr>
            <p:spPr bwMode="ltGray">
              <a:xfrm rot="5908516">
                <a:off x="200" y="3915"/>
                <a:ext cx="138"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910" name="Rectangle 118"/>
              <p:cNvSpPr>
                <a:spLocks noChangeArrowheads="1"/>
              </p:cNvSpPr>
              <p:nvPr userDrawn="1"/>
            </p:nvSpPr>
            <p:spPr bwMode="ltGray">
              <a:xfrm rot="6683973">
                <a:off x="45" y="3915"/>
                <a:ext cx="144"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911" name="Rectangle 119"/>
              <p:cNvSpPr>
                <a:spLocks noChangeArrowheads="1"/>
              </p:cNvSpPr>
              <p:nvPr userDrawn="1"/>
            </p:nvSpPr>
            <p:spPr bwMode="ltGray">
              <a:xfrm rot="5245609">
                <a:off x="361" y="3893"/>
                <a:ext cx="132"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912" name="Rectangle 120"/>
              <p:cNvSpPr>
                <a:spLocks noChangeArrowheads="1"/>
              </p:cNvSpPr>
              <p:nvPr userDrawn="1"/>
            </p:nvSpPr>
            <p:spPr bwMode="ltGray">
              <a:xfrm rot="4500520">
                <a:off x="522" y="3847"/>
                <a:ext cx="132"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913" name="Rectangle 121"/>
              <p:cNvSpPr>
                <a:spLocks noChangeArrowheads="1"/>
              </p:cNvSpPr>
              <p:nvPr userDrawn="1"/>
            </p:nvSpPr>
            <p:spPr bwMode="ltGray">
              <a:xfrm rot="3805227">
                <a:off x="670" y="3778"/>
                <a:ext cx="132"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914" name="Rectangle 122"/>
              <p:cNvSpPr>
                <a:spLocks noChangeArrowheads="1"/>
              </p:cNvSpPr>
              <p:nvPr userDrawn="1"/>
            </p:nvSpPr>
            <p:spPr bwMode="ltGray">
              <a:xfrm rot="3060138">
                <a:off x="813" y="3688"/>
                <a:ext cx="132"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915" name="Rectangle 123"/>
              <p:cNvSpPr>
                <a:spLocks noChangeArrowheads="1"/>
              </p:cNvSpPr>
              <p:nvPr userDrawn="1"/>
            </p:nvSpPr>
            <p:spPr bwMode="ltGray">
              <a:xfrm rot="2090281">
                <a:off x="938" y="3582"/>
                <a:ext cx="132"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916" name="Rectangle 124"/>
              <p:cNvSpPr>
                <a:spLocks noChangeArrowheads="1"/>
              </p:cNvSpPr>
              <p:nvPr userDrawn="1"/>
            </p:nvSpPr>
            <p:spPr bwMode="ltGray">
              <a:xfrm rot="-7168347">
                <a:off x="-18" y="2506"/>
                <a:ext cx="132"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917" name="Rectangle 125"/>
              <p:cNvSpPr>
                <a:spLocks noChangeArrowheads="1"/>
              </p:cNvSpPr>
              <p:nvPr userDrawn="1"/>
            </p:nvSpPr>
            <p:spPr bwMode="ltGray">
              <a:xfrm rot="-6406501">
                <a:off x="136" y="2433"/>
                <a:ext cx="132"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918" name="Rectangle 126"/>
              <p:cNvSpPr>
                <a:spLocks noChangeArrowheads="1"/>
              </p:cNvSpPr>
              <p:nvPr userDrawn="1"/>
            </p:nvSpPr>
            <p:spPr bwMode="ltGray">
              <a:xfrm rot="-4970620">
                <a:off x="447" y="2364"/>
                <a:ext cx="138"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919" name="Rectangle 127"/>
              <p:cNvSpPr>
                <a:spLocks noChangeArrowheads="1"/>
              </p:cNvSpPr>
              <p:nvPr userDrawn="1"/>
            </p:nvSpPr>
            <p:spPr bwMode="ltGray">
              <a:xfrm rot="-4298502">
                <a:off x="597" y="2360"/>
                <a:ext cx="150"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920" name="Rectangle 128"/>
              <p:cNvSpPr>
                <a:spLocks noChangeArrowheads="1"/>
              </p:cNvSpPr>
              <p:nvPr userDrawn="1"/>
            </p:nvSpPr>
            <p:spPr bwMode="ltGray">
              <a:xfrm rot="-3676305">
                <a:off x="739" y="2386"/>
                <a:ext cx="155"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921" name="Rectangle 129"/>
              <p:cNvSpPr>
                <a:spLocks noChangeArrowheads="1"/>
              </p:cNvSpPr>
              <p:nvPr userDrawn="1"/>
            </p:nvSpPr>
            <p:spPr bwMode="ltGray">
              <a:xfrm rot="-3188616">
                <a:off x="869" y="2430"/>
                <a:ext cx="167"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922" name="Rectangle 130"/>
              <p:cNvSpPr>
                <a:spLocks noChangeArrowheads="1"/>
              </p:cNvSpPr>
              <p:nvPr userDrawn="1"/>
            </p:nvSpPr>
            <p:spPr bwMode="ltGray">
              <a:xfrm rot="-2610246">
                <a:off x="984" y="2497"/>
                <a:ext cx="167"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923" name="Rectangle 131"/>
              <p:cNvSpPr>
                <a:spLocks noChangeArrowheads="1"/>
              </p:cNvSpPr>
              <p:nvPr userDrawn="1"/>
            </p:nvSpPr>
            <p:spPr bwMode="ltGray">
              <a:xfrm rot="-2190008">
                <a:off x="1075" y="2585"/>
                <a:ext cx="17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924" name="Rectangle 132"/>
              <p:cNvSpPr>
                <a:spLocks noChangeArrowheads="1"/>
              </p:cNvSpPr>
              <p:nvPr userDrawn="1"/>
            </p:nvSpPr>
            <p:spPr bwMode="ltGray">
              <a:xfrm rot="-1728558">
                <a:off x="1147" y="2688"/>
                <a:ext cx="167"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925" name="Rectangle 133"/>
              <p:cNvSpPr>
                <a:spLocks noChangeArrowheads="1"/>
              </p:cNvSpPr>
              <p:nvPr userDrawn="1"/>
            </p:nvSpPr>
            <p:spPr bwMode="ltGray">
              <a:xfrm rot="-1172118">
                <a:off x="1198" y="2805"/>
                <a:ext cx="167"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926" name="Rectangle 134"/>
              <p:cNvSpPr>
                <a:spLocks noChangeArrowheads="1"/>
              </p:cNvSpPr>
              <p:nvPr userDrawn="1"/>
            </p:nvSpPr>
            <p:spPr bwMode="ltGray">
              <a:xfrm rot="-753845">
                <a:off x="1218" y="2930"/>
                <a:ext cx="167"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927" name="Rectangle 135"/>
              <p:cNvSpPr>
                <a:spLocks noChangeArrowheads="1"/>
              </p:cNvSpPr>
              <p:nvPr userDrawn="1"/>
            </p:nvSpPr>
            <p:spPr bwMode="ltGray">
              <a:xfrm rot="-287823">
                <a:off x="1213" y="3066"/>
                <a:ext cx="167"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928" name="Rectangle 136"/>
              <p:cNvSpPr>
                <a:spLocks noChangeArrowheads="1"/>
              </p:cNvSpPr>
              <p:nvPr userDrawn="1"/>
            </p:nvSpPr>
            <p:spPr bwMode="ltGray">
              <a:xfrm rot="696741">
                <a:off x="1126" y="3337"/>
                <a:ext cx="150"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929" name="Rectangle 137"/>
              <p:cNvSpPr>
                <a:spLocks noChangeArrowheads="1"/>
              </p:cNvSpPr>
              <p:nvPr userDrawn="1"/>
            </p:nvSpPr>
            <p:spPr bwMode="ltGray">
              <a:xfrm rot="1529990">
                <a:off x="1041" y="3465"/>
                <a:ext cx="140"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930" name="Freeform 138"/>
              <p:cNvSpPr>
                <a:spLocks/>
              </p:cNvSpPr>
              <p:nvPr userDrawn="1"/>
            </p:nvSpPr>
            <p:spPr bwMode="ltGray">
              <a:xfrm>
                <a:off x="850" y="3136"/>
                <a:ext cx="204" cy="120"/>
              </a:xfrm>
              <a:custGeom>
                <a:avLst/>
                <a:gdLst>
                  <a:gd name="T0" fmla="*/ 168 w 204"/>
                  <a:gd name="T1" fmla="*/ 120 h 120"/>
                  <a:gd name="T2" fmla="*/ 204 w 204"/>
                  <a:gd name="T3" fmla="*/ 12 h 120"/>
                  <a:gd name="T4" fmla="*/ 42 w 204"/>
                  <a:gd name="T5" fmla="*/ 0 h 120"/>
                  <a:gd name="T6" fmla="*/ 0 w 204"/>
                  <a:gd name="T7" fmla="*/ 108 h 120"/>
                  <a:gd name="T8" fmla="*/ 30 w 204"/>
                  <a:gd name="T9" fmla="*/ 114 h 120"/>
                  <a:gd name="T10" fmla="*/ 60 w 204"/>
                  <a:gd name="T11" fmla="*/ 30 h 120"/>
                  <a:gd name="T12" fmla="*/ 102 w 204"/>
                  <a:gd name="T13" fmla="*/ 36 h 120"/>
                  <a:gd name="T14" fmla="*/ 78 w 204"/>
                  <a:gd name="T15" fmla="*/ 108 h 120"/>
                  <a:gd name="T16" fmla="*/ 102 w 204"/>
                  <a:gd name="T17" fmla="*/ 108 h 120"/>
                  <a:gd name="T18" fmla="*/ 132 w 204"/>
                  <a:gd name="T19" fmla="*/ 36 h 120"/>
                  <a:gd name="T20" fmla="*/ 162 w 204"/>
                  <a:gd name="T21" fmla="*/ 36 h 120"/>
                  <a:gd name="T22" fmla="*/ 138 w 204"/>
                  <a:gd name="T23" fmla="*/ 114 h 120"/>
                  <a:gd name="T24" fmla="*/ 168 w 204"/>
                  <a:gd name="T25" fmla="*/ 120 h 12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04" h="120">
                    <a:moveTo>
                      <a:pt x="168" y="120"/>
                    </a:moveTo>
                    <a:lnTo>
                      <a:pt x="204" y="12"/>
                    </a:lnTo>
                    <a:lnTo>
                      <a:pt x="42" y="0"/>
                    </a:lnTo>
                    <a:lnTo>
                      <a:pt x="0" y="108"/>
                    </a:lnTo>
                    <a:lnTo>
                      <a:pt x="30" y="114"/>
                    </a:lnTo>
                    <a:lnTo>
                      <a:pt x="60" y="30"/>
                    </a:lnTo>
                    <a:lnTo>
                      <a:pt x="102" y="36"/>
                    </a:lnTo>
                    <a:lnTo>
                      <a:pt x="78" y="108"/>
                    </a:lnTo>
                    <a:lnTo>
                      <a:pt x="102" y="108"/>
                    </a:lnTo>
                    <a:lnTo>
                      <a:pt x="132" y="36"/>
                    </a:lnTo>
                    <a:lnTo>
                      <a:pt x="162" y="36"/>
                    </a:lnTo>
                    <a:lnTo>
                      <a:pt x="138" y="114"/>
                    </a:lnTo>
                    <a:lnTo>
                      <a:pt x="168" y="120"/>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931" name="Freeform 139"/>
              <p:cNvSpPr>
                <a:spLocks/>
              </p:cNvSpPr>
              <p:nvPr userDrawn="1"/>
            </p:nvSpPr>
            <p:spPr bwMode="ltGray">
              <a:xfrm>
                <a:off x="19" y="2722"/>
                <a:ext cx="90" cy="78"/>
              </a:xfrm>
              <a:custGeom>
                <a:avLst/>
                <a:gdLst>
                  <a:gd name="T0" fmla="*/ 66 w 90"/>
                  <a:gd name="T1" fmla="*/ 36 h 78"/>
                  <a:gd name="T2" fmla="*/ 66 w 90"/>
                  <a:gd name="T3" fmla="*/ 36 h 78"/>
                  <a:gd name="T4" fmla="*/ 18 w 90"/>
                  <a:gd name="T5" fmla="*/ 24 h 78"/>
                  <a:gd name="T6" fmla="*/ 0 w 90"/>
                  <a:gd name="T7" fmla="*/ 30 h 78"/>
                  <a:gd name="T8" fmla="*/ 36 w 90"/>
                  <a:gd name="T9" fmla="*/ 78 h 78"/>
                  <a:gd name="T10" fmla="*/ 48 w 90"/>
                  <a:gd name="T11" fmla="*/ 72 h 78"/>
                  <a:gd name="T12" fmla="*/ 24 w 90"/>
                  <a:gd name="T13" fmla="*/ 36 h 78"/>
                  <a:gd name="T14" fmla="*/ 24 w 90"/>
                  <a:gd name="T15" fmla="*/ 36 h 78"/>
                  <a:gd name="T16" fmla="*/ 72 w 90"/>
                  <a:gd name="T17" fmla="*/ 54 h 78"/>
                  <a:gd name="T18" fmla="*/ 90 w 90"/>
                  <a:gd name="T19" fmla="*/ 42 h 78"/>
                  <a:gd name="T20" fmla="*/ 54 w 90"/>
                  <a:gd name="T21" fmla="*/ 0 h 78"/>
                  <a:gd name="T22" fmla="*/ 42 w 90"/>
                  <a:gd name="T23" fmla="*/ 6 h 78"/>
                  <a:gd name="T24" fmla="*/ 66 w 90"/>
                  <a:gd name="T25" fmla="*/ 36 h 7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0" h="78">
                    <a:moveTo>
                      <a:pt x="66" y="36"/>
                    </a:moveTo>
                    <a:lnTo>
                      <a:pt x="66" y="36"/>
                    </a:lnTo>
                    <a:lnTo>
                      <a:pt x="18" y="24"/>
                    </a:lnTo>
                    <a:lnTo>
                      <a:pt x="0" y="30"/>
                    </a:lnTo>
                    <a:lnTo>
                      <a:pt x="36" y="78"/>
                    </a:lnTo>
                    <a:lnTo>
                      <a:pt x="48" y="72"/>
                    </a:lnTo>
                    <a:lnTo>
                      <a:pt x="24" y="36"/>
                    </a:lnTo>
                    <a:lnTo>
                      <a:pt x="72" y="54"/>
                    </a:lnTo>
                    <a:lnTo>
                      <a:pt x="90" y="42"/>
                    </a:lnTo>
                    <a:lnTo>
                      <a:pt x="54" y="0"/>
                    </a:lnTo>
                    <a:lnTo>
                      <a:pt x="42" y="6"/>
                    </a:lnTo>
                    <a:lnTo>
                      <a:pt x="66" y="36"/>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932" name="Freeform 140"/>
              <p:cNvSpPr>
                <a:spLocks/>
              </p:cNvSpPr>
              <p:nvPr userDrawn="1"/>
            </p:nvSpPr>
            <p:spPr bwMode="ltGray">
              <a:xfrm>
                <a:off x="97" y="2651"/>
                <a:ext cx="101" cy="89"/>
              </a:xfrm>
              <a:custGeom>
                <a:avLst/>
                <a:gdLst>
                  <a:gd name="T0" fmla="*/ 54 w 101"/>
                  <a:gd name="T1" fmla="*/ 89 h 89"/>
                  <a:gd name="T2" fmla="*/ 65 w 101"/>
                  <a:gd name="T3" fmla="*/ 83 h 89"/>
                  <a:gd name="T4" fmla="*/ 48 w 101"/>
                  <a:gd name="T5" fmla="*/ 35 h 89"/>
                  <a:gd name="T6" fmla="*/ 89 w 101"/>
                  <a:gd name="T7" fmla="*/ 65 h 89"/>
                  <a:gd name="T8" fmla="*/ 101 w 101"/>
                  <a:gd name="T9" fmla="*/ 59 h 89"/>
                  <a:gd name="T10" fmla="*/ 83 w 101"/>
                  <a:gd name="T11" fmla="*/ 0 h 89"/>
                  <a:gd name="T12" fmla="*/ 71 w 101"/>
                  <a:gd name="T13" fmla="*/ 12 h 89"/>
                  <a:gd name="T14" fmla="*/ 83 w 101"/>
                  <a:gd name="T15" fmla="*/ 41 h 89"/>
                  <a:gd name="T16" fmla="*/ 48 w 101"/>
                  <a:gd name="T17" fmla="*/ 23 h 89"/>
                  <a:gd name="T18" fmla="*/ 36 w 101"/>
                  <a:gd name="T19" fmla="*/ 29 h 89"/>
                  <a:gd name="T20" fmla="*/ 45 w 101"/>
                  <a:gd name="T21" fmla="*/ 68 h 89"/>
                  <a:gd name="T22" fmla="*/ 18 w 101"/>
                  <a:gd name="T23" fmla="*/ 41 h 89"/>
                  <a:gd name="T24" fmla="*/ 0 w 101"/>
                  <a:gd name="T25" fmla="*/ 53 h 89"/>
                  <a:gd name="T26" fmla="*/ 54 w 101"/>
                  <a:gd name="T27" fmla="*/ 89 h 8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1" h="89">
                    <a:moveTo>
                      <a:pt x="54" y="89"/>
                    </a:moveTo>
                    <a:lnTo>
                      <a:pt x="65" y="83"/>
                    </a:lnTo>
                    <a:lnTo>
                      <a:pt x="48" y="35"/>
                    </a:lnTo>
                    <a:lnTo>
                      <a:pt x="89" y="65"/>
                    </a:lnTo>
                    <a:lnTo>
                      <a:pt x="101" y="59"/>
                    </a:lnTo>
                    <a:lnTo>
                      <a:pt x="83" y="0"/>
                    </a:lnTo>
                    <a:lnTo>
                      <a:pt x="71" y="12"/>
                    </a:lnTo>
                    <a:lnTo>
                      <a:pt x="83" y="41"/>
                    </a:lnTo>
                    <a:lnTo>
                      <a:pt x="48" y="23"/>
                    </a:lnTo>
                    <a:lnTo>
                      <a:pt x="36" y="29"/>
                    </a:lnTo>
                    <a:lnTo>
                      <a:pt x="45" y="68"/>
                    </a:lnTo>
                    <a:lnTo>
                      <a:pt x="18" y="41"/>
                    </a:lnTo>
                    <a:lnTo>
                      <a:pt x="0" y="53"/>
                    </a:lnTo>
                    <a:lnTo>
                      <a:pt x="54" y="89"/>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933" name="Freeform 141"/>
              <p:cNvSpPr>
                <a:spLocks/>
              </p:cNvSpPr>
              <p:nvPr userDrawn="1"/>
            </p:nvSpPr>
            <p:spPr bwMode="ltGray">
              <a:xfrm>
                <a:off x="677" y="3502"/>
                <a:ext cx="83" cy="78"/>
              </a:xfrm>
              <a:custGeom>
                <a:avLst/>
                <a:gdLst>
                  <a:gd name="T0" fmla="*/ 36 w 83"/>
                  <a:gd name="T1" fmla="*/ 78 h 78"/>
                  <a:gd name="T2" fmla="*/ 83 w 83"/>
                  <a:gd name="T3" fmla="*/ 48 h 78"/>
                  <a:gd name="T4" fmla="*/ 54 w 83"/>
                  <a:gd name="T5" fmla="*/ 0 h 78"/>
                  <a:gd name="T6" fmla="*/ 0 w 83"/>
                  <a:gd name="T7" fmla="*/ 30 h 78"/>
                  <a:gd name="T8" fmla="*/ 6 w 83"/>
                  <a:gd name="T9" fmla="*/ 36 h 78"/>
                  <a:gd name="T10" fmla="*/ 42 w 83"/>
                  <a:gd name="T11" fmla="*/ 18 h 78"/>
                  <a:gd name="T12" fmla="*/ 54 w 83"/>
                  <a:gd name="T13" fmla="*/ 30 h 78"/>
                  <a:gd name="T14" fmla="*/ 24 w 83"/>
                  <a:gd name="T15" fmla="*/ 48 h 78"/>
                  <a:gd name="T16" fmla="*/ 30 w 83"/>
                  <a:gd name="T17" fmla="*/ 54 h 78"/>
                  <a:gd name="T18" fmla="*/ 60 w 83"/>
                  <a:gd name="T19" fmla="*/ 36 h 78"/>
                  <a:gd name="T20" fmla="*/ 66 w 83"/>
                  <a:gd name="T21" fmla="*/ 48 h 78"/>
                  <a:gd name="T22" fmla="*/ 30 w 83"/>
                  <a:gd name="T23" fmla="*/ 66 h 78"/>
                  <a:gd name="T24" fmla="*/ 36 w 83"/>
                  <a:gd name="T25" fmla="*/ 78 h 7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83" h="78">
                    <a:moveTo>
                      <a:pt x="36" y="78"/>
                    </a:moveTo>
                    <a:lnTo>
                      <a:pt x="83" y="48"/>
                    </a:lnTo>
                    <a:lnTo>
                      <a:pt x="54" y="0"/>
                    </a:lnTo>
                    <a:lnTo>
                      <a:pt x="0" y="30"/>
                    </a:lnTo>
                    <a:lnTo>
                      <a:pt x="6" y="36"/>
                    </a:lnTo>
                    <a:lnTo>
                      <a:pt x="42" y="18"/>
                    </a:lnTo>
                    <a:lnTo>
                      <a:pt x="54" y="30"/>
                    </a:lnTo>
                    <a:lnTo>
                      <a:pt x="24" y="48"/>
                    </a:lnTo>
                    <a:lnTo>
                      <a:pt x="30" y="54"/>
                    </a:lnTo>
                    <a:lnTo>
                      <a:pt x="60" y="36"/>
                    </a:lnTo>
                    <a:lnTo>
                      <a:pt x="66" y="48"/>
                    </a:lnTo>
                    <a:lnTo>
                      <a:pt x="30" y="66"/>
                    </a:lnTo>
                    <a:lnTo>
                      <a:pt x="36" y="78"/>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934" name="Freeform 142"/>
              <p:cNvSpPr>
                <a:spLocks/>
              </p:cNvSpPr>
              <p:nvPr userDrawn="1"/>
            </p:nvSpPr>
            <p:spPr bwMode="ltGray">
              <a:xfrm>
                <a:off x="940" y="2782"/>
                <a:ext cx="90" cy="72"/>
              </a:xfrm>
              <a:custGeom>
                <a:avLst/>
                <a:gdLst>
                  <a:gd name="T0" fmla="*/ 90 w 90"/>
                  <a:gd name="T1" fmla="*/ 30 h 72"/>
                  <a:gd name="T2" fmla="*/ 66 w 90"/>
                  <a:gd name="T3" fmla="*/ 0 h 72"/>
                  <a:gd name="T4" fmla="*/ 0 w 90"/>
                  <a:gd name="T5" fmla="*/ 36 h 72"/>
                  <a:gd name="T6" fmla="*/ 24 w 90"/>
                  <a:gd name="T7" fmla="*/ 72 h 72"/>
                  <a:gd name="T8" fmla="*/ 36 w 90"/>
                  <a:gd name="T9" fmla="*/ 66 h 72"/>
                  <a:gd name="T10" fmla="*/ 18 w 90"/>
                  <a:gd name="T11" fmla="*/ 42 h 72"/>
                  <a:gd name="T12" fmla="*/ 36 w 90"/>
                  <a:gd name="T13" fmla="*/ 30 h 72"/>
                  <a:gd name="T14" fmla="*/ 54 w 90"/>
                  <a:gd name="T15" fmla="*/ 54 h 72"/>
                  <a:gd name="T16" fmla="*/ 60 w 90"/>
                  <a:gd name="T17" fmla="*/ 48 h 72"/>
                  <a:gd name="T18" fmla="*/ 48 w 90"/>
                  <a:gd name="T19" fmla="*/ 24 h 72"/>
                  <a:gd name="T20" fmla="*/ 60 w 90"/>
                  <a:gd name="T21" fmla="*/ 12 h 72"/>
                  <a:gd name="T22" fmla="*/ 78 w 90"/>
                  <a:gd name="T23" fmla="*/ 42 h 72"/>
                  <a:gd name="T24" fmla="*/ 90 w 90"/>
                  <a:gd name="T25" fmla="*/ 30 h 7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0" h="72">
                    <a:moveTo>
                      <a:pt x="90" y="30"/>
                    </a:moveTo>
                    <a:lnTo>
                      <a:pt x="66" y="0"/>
                    </a:lnTo>
                    <a:lnTo>
                      <a:pt x="0" y="36"/>
                    </a:lnTo>
                    <a:lnTo>
                      <a:pt x="24" y="72"/>
                    </a:lnTo>
                    <a:lnTo>
                      <a:pt x="36" y="66"/>
                    </a:lnTo>
                    <a:lnTo>
                      <a:pt x="18" y="42"/>
                    </a:lnTo>
                    <a:lnTo>
                      <a:pt x="36" y="30"/>
                    </a:lnTo>
                    <a:lnTo>
                      <a:pt x="54" y="54"/>
                    </a:lnTo>
                    <a:lnTo>
                      <a:pt x="60" y="48"/>
                    </a:lnTo>
                    <a:lnTo>
                      <a:pt x="48" y="24"/>
                    </a:lnTo>
                    <a:lnTo>
                      <a:pt x="60" y="12"/>
                    </a:lnTo>
                    <a:lnTo>
                      <a:pt x="78" y="42"/>
                    </a:lnTo>
                    <a:lnTo>
                      <a:pt x="90" y="30"/>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935" name="Freeform 143"/>
              <p:cNvSpPr>
                <a:spLocks/>
              </p:cNvSpPr>
              <p:nvPr userDrawn="1"/>
            </p:nvSpPr>
            <p:spPr bwMode="ltGray">
              <a:xfrm>
                <a:off x="898" y="2716"/>
                <a:ext cx="90" cy="84"/>
              </a:xfrm>
              <a:custGeom>
                <a:avLst/>
                <a:gdLst>
                  <a:gd name="T0" fmla="*/ 42 w 90"/>
                  <a:gd name="T1" fmla="*/ 60 h 84"/>
                  <a:gd name="T2" fmla="*/ 42 w 90"/>
                  <a:gd name="T3" fmla="*/ 60 h 84"/>
                  <a:gd name="T4" fmla="*/ 72 w 90"/>
                  <a:gd name="T5" fmla="*/ 12 h 84"/>
                  <a:gd name="T6" fmla="*/ 66 w 90"/>
                  <a:gd name="T7" fmla="*/ 0 h 84"/>
                  <a:gd name="T8" fmla="*/ 0 w 90"/>
                  <a:gd name="T9" fmla="*/ 42 h 84"/>
                  <a:gd name="T10" fmla="*/ 6 w 90"/>
                  <a:gd name="T11" fmla="*/ 54 h 84"/>
                  <a:gd name="T12" fmla="*/ 54 w 90"/>
                  <a:gd name="T13" fmla="*/ 24 h 84"/>
                  <a:gd name="T14" fmla="*/ 54 w 90"/>
                  <a:gd name="T15" fmla="*/ 24 h 84"/>
                  <a:gd name="T16" fmla="*/ 18 w 90"/>
                  <a:gd name="T17" fmla="*/ 72 h 84"/>
                  <a:gd name="T18" fmla="*/ 24 w 90"/>
                  <a:gd name="T19" fmla="*/ 84 h 84"/>
                  <a:gd name="T20" fmla="*/ 90 w 90"/>
                  <a:gd name="T21" fmla="*/ 42 h 84"/>
                  <a:gd name="T22" fmla="*/ 84 w 90"/>
                  <a:gd name="T23" fmla="*/ 30 h 84"/>
                  <a:gd name="T24" fmla="*/ 42 w 90"/>
                  <a:gd name="T25" fmla="*/ 60 h 8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0" h="84">
                    <a:moveTo>
                      <a:pt x="42" y="60"/>
                    </a:moveTo>
                    <a:lnTo>
                      <a:pt x="42" y="60"/>
                    </a:lnTo>
                    <a:lnTo>
                      <a:pt x="72" y="12"/>
                    </a:lnTo>
                    <a:lnTo>
                      <a:pt x="66" y="0"/>
                    </a:lnTo>
                    <a:lnTo>
                      <a:pt x="0" y="42"/>
                    </a:lnTo>
                    <a:lnTo>
                      <a:pt x="6" y="54"/>
                    </a:lnTo>
                    <a:lnTo>
                      <a:pt x="54" y="24"/>
                    </a:lnTo>
                    <a:lnTo>
                      <a:pt x="18" y="72"/>
                    </a:lnTo>
                    <a:lnTo>
                      <a:pt x="24" y="84"/>
                    </a:lnTo>
                    <a:lnTo>
                      <a:pt x="90" y="42"/>
                    </a:lnTo>
                    <a:lnTo>
                      <a:pt x="84" y="30"/>
                    </a:lnTo>
                    <a:lnTo>
                      <a:pt x="42" y="60"/>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936" name="Freeform 144"/>
              <p:cNvSpPr>
                <a:spLocks/>
              </p:cNvSpPr>
              <p:nvPr userDrawn="1"/>
            </p:nvSpPr>
            <p:spPr bwMode="ltGray">
              <a:xfrm>
                <a:off x="7" y="3837"/>
                <a:ext cx="6" cy="12"/>
              </a:xfrm>
              <a:custGeom>
                <a:avLst/>
                <a:gdLst>
                  <a:gd name="T0" fmla="*/ 6 w 6"/>
                  <a:gd name="T1" fmla="*/ 0 h 12"/>
                  <a:gd name="T2" fmla="*/ 6 w 6"/>
                  <a:gd name="T3" fmla="*/ 0 h 12"/>
                  <a:gd name="T4" fmla="*/ 0 w 6"/>
                  <a:gd name="T5" fmla="*/ 0 h 12"/>
                  <a:gd name="T6" fmla="*/ 0 w 6"/>
                  <a:gd name="T7" fmla="*/ 0 h 12"/>
                  <a:gd name="T8" fmla="*/ 0 w 6"/>
                  <a:gd name="T9" fmla="*/ 12 h 12"/>
                  <a:gd name="T10" fmla="*/ 6 w 6"/>
                  <a:gd name="T11" fmla="*/ 0 h 12"/>
                  <a:gd name="T12" fmla="*/ 6 w 6"/>
                  <a:gd name="T13" fmla="*/ 0 h 1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 h="12">
                    <a:moveTo>
                      <a:pt x="6" y="0"/>
                    </a:moveTo>
                    <a:lnTo>
                      <a:pt x="6" y="0"/>
                    </a:lnTo>
                    <a:lnTo>
                      <a:pt x="0" y="0"/>
                    </a:lnTo>
                    <a:lnTo>
                      <a:pt x="0" y="12"/>
                    </a:lnTo>
                    <a:lnTo>
                      <a:pt x="6" y="0"/>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937" name="Freeform 145"/>
              <p:cNvSpPr>
                <a:spLocks/>
              </p:cNvSpPr>
              <p:nvPr userDrawn="1"/>
            </p:nvSpPr>
            <p:spPr bwMode="ltGray">
              <a:xfrm>
                <a:off x="7" y="2555"/>
                <a:ext cx="30" cy="48"/>
              </a:xfrm>
              <a:custGeom>
                <a:avLst/>
                <a:gdLst>
                  <a:gd name="T0" fmla="*/ 18 w 30"/>
                  <a:gd name="T1" fmla="*/ 48 h 48"/>
                  <a:gd name="T2" fmla="*/ 18 w 30"/>
                  <a:gd name="T3" fmla="*/ 48 h 48"/>
                  <a:gd name="T4" fmla="*/ 30 w 30"/>
                  <a:gd name="T5" fmla="*/ 42 h 48"/>
                  <a:gd name="T6" fmla="*/ 0 w 30"/>
                  <a:gd name="T7" fmla="*/ 0 h 48"/>
                  <a:gd name="T8" fmla="*/ 0 w 30"/>
                  <a:gd name="T9" fmla="*/ 24 h 48"/>
                  <a:gd name="T10" fmla="*/ 18 w 30"/>
                  <a:gd name="T11" fmla="*/ 48 h 48"/>
                  <a:gd name="T12" fmla="*/ 18 w 30"/>
                  <a:gd name="T13" fmla="*/ 48 h 4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0" h="48">
                    <a:moveTo>
                      <a:pt x="18" y="48"/>
                    </a:moveTo>
                    <a:lnTo>
                      <a:pt x="18" y="48"/>
                    </a:lnTo>
                    <a:lnTo>
                      <a:pt x="30" y="42"/>
                    </a:lnTo>
                    <a:lnTo>
                      <a:pt x="0" y="0"/>
                    </a:lnTo>
                    <a:lnTo>
                      <a:pt x="0" y="24"/>
                    </a:lnTo>
                    <a:lnTo>
                      <a:pt x="18" y="48"/>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938" name="Freeform 146"/>
              <p:cNvSpPr>
                <a:spLocks/>
              </p:cNvSpPr>
              <p:nvPr userDrawn="1"/>
            </p:nvSpPr>
            <p:spPr bwMode="ltGray">
              <a:xfrm>
                <a:off x="7" y="3843"/>
                <a:ext cx="36" cy="66"/>
              </a:xfrm>
              <a:custGeom>
                <a:avLst/>
                <a:gdLst>
                  <a:gd name="T0" fmla="*/ 36 w 36"/>
                  <a:gd name="T1" fmla="*/ 0 h 66"/>
                  <a:gd name="T2" fmla="*/ 24 w 36"/>
                  <a:gd name="T3" fmla="*/ 0 h 66"/>
                  <a:gd name="T4" fmla="*/ 24 w 36"/>
                  <a:gd name="T5" fmla="*/ 0 h 66"/>
                  <a:gd name="T6" fmla="*/ 0 w 36"/>
                  <a:gd name="T7" fmla="*/ 36 h 66"/>
                  <a:gd name="T8" fmla="*/ 0 w 36"/>
                  <a:gd name="T9" fmla="*/ 66 h 66"/>
                  <a:gd name="T10" fmla="*/ 36 w 36"/>
                  <a:gd name="T11" fmla="*/ 0 h 66"/>
                  <a:gd name="T12" fmla="*/ 36 w 36"/>
                  <a:gd name="T13" fmla="*/ 0 h 6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6" h="66">
                    <a:moveTo>
                      <a:pt x="36" y="0"/>
                    </a:moveTo>
                    <a:lnTo>
                      <a:pt x="24" y="0"/>
                    </a:lnTo>
                    <a:lnTo>
                      <a:pt x="0" y="36"/>
                    </a:lnTo>
                    <a:lnTo>
                      <a:pt x="0" y="66"/>
                    </a:lnTo>
                    <a:lnTo>
                      <a:pt x="36" y="0"/>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939" name="Rectangle 147"/>
              <p:cNvSpPr>
                <a:spLocks noChangeArrowheads="1"/>
              </p:cNvSpPr>
              <p:nvPr userDrawn="1"/>
            </p:nvSpPr>
            <p:spPr bwMode="ltGray">
              <a:xfrm rot="244926">
                <a:off x="1177" y="3201"/>
                <a:ext cx="161"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940" name="Rectangle 148"/>
              <p:cNvSpPr>
                <a:spLocks noChangeArrowheads="1"/>
              </p:cNvSpPr>
              <p:nvPr userDrawn="1"/>
            </p:nvSpPr>
            <p:spPr bwMode="ltGray">
              <a:xfrm rot="-5598588">
                <a:off x="290" y="2386"/>
                <a:ext cx="138"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941" name="Freeform 149"/>
              <p:cNvSpPr>
                <a:spLocks/>
              </p:cNvSpPr>
              <p:nvPr userDrawn="1"/>
            </p:nvSpPr>
            <p:spPr bwMode="ltGray">
              <a:xfrm>
                <a:off x="139" y="3573"/>
                <a:ext cx="144" cy="154"/>
              </a:xfrm>
              <a:custGeom>
                <a:avLst/>
                <a:gdLst>
                  <a:gd name="T0" fmla="*/ 0 w 144"/>
                  <a:gd name="T1" fmla="*/ 102 h 154"/>
                  <a:gd name="T2" fmla="*/ 59 w 144"/>
                  <a:gd name="T3" fmla="*/ 154 h 154"/>
                  <a:gd name="T4" fmla="*/ 117 w 144"/>
                  <a:gd name="T5" fmla="*/ 120 h 154"/>
                  <a:gd name="T6" fmla="*/ 62 w 144"/>
                  <a:gd name="T7" fmla="*/ 55 h 154"/>
                  <a:gd name="T8" fmla="*/ 104 w 144"/>
                  <a:gd name="T9" fmla="*/ 34 h 154"/>
                  <a:gd name="T10" fmla="*/ 117 w 144"/>
                  <a:gd name="T11" fmla="*/ 53 h 154"/>
                  <a:gd name="T12" fmla="*/ 141 w 144"/>
                  <a:gd name="T13" fmla="*/ 47 h 154"/>
                  <a:gd name="T14" fmla="*/ 97 w 144"/>
                  <a:gd name="T15" fmla="*/ 2 h 154"/>
                  <a:gd name="T16" fmla="*/ 36 w 144"/>
                  <a:gd name="T17" fmla="*/ 33 h 154"/>
                  <a:gd name="T18" fmla="*/ 90 w 144"/>
                  <a:gd name="T19" fmla="*/ 107 h 154"/>
                  <a:gd name="T20" fmla="*/ 28 w 144"/>
                  <a:gd name="T21" fmla="*/ 101 h 154"/>
                  <a:gd name="T22" fmla="*/ 0 w 144"/>
                  <a:gd name="T23" fmla="*/ 102 h 15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44" h="154">
                    <a:moveTo>
                      <a:pt x="0" y="102"/>
                    </a:moveTo>
                    <a:cubicBezTo>
                      <a:pt x="6" y="140"/>
                      <a:pt x="25" y="154"/>
                      <a:pt x="59" y="154"/>
                    </a:cubicBezTo>
                    <a:cubicBezTo>
                      <a:pt x="111" y="152"/>
                      <a:pt x="106" y="130"/>
                      <a:pt x="117" y="120"/>
                    </a:cubicBezTo>
                    <a:cubicBezTo>
                      <a:pt x="119" y="61"/>
                      <a:pt x="84" y="84"/>
                      <a:pt x="62" y="55"/>
                    </a:cubicBezTo>
                    <a:cubicBezTo>
                      <a:pt x="59" y="42"/>
                      <a:pt x="78" y="11"/>
                      <a:pt x="104" y="34"/>
                    </a:cubicBezTo>
                    <a:cubicBezTo>
                      <a:pt x="108" y="41"/>
                      <a:pt x="111" y="51"/>
                      <a:pt x="117" y="53"/>
                    </a:cubicBezTo>
                    <a:cubicBezTo>
                      <a:pt x="123" y="55"/>
                      <a:pt x="144" y="55"/>
                      <a:pt x="141" y="47"/>
                    </a:cubicBezTo>
                    <a:cubicBezTo>
                      <a:pt x="138" y="39"/>
                      <a:pt x="126" y="5"/>
                      <a:pt x="97" y="2"/>
                    </a:cubicBezTo>
                    <a:cubicBezTo>
                      <a:pt x="77" y="0"/>
                      <a:pt x="48" y="0"/>
                      <a:pt x="36" y="33"/>
                    </a:cubicBezTo>
                    <a:cubicBezTo>
                      <a:pt x="15" y="89"/>
                      <a:pt x="83" y="79"/>
                      <a:pt x="90" y="107"/>
                    </a:cubicBezTo>
                    <a:cubicBezTo>
                      <a:pt x="96" y="130"/>
                      <a:pt x="34" y="147"/>
                      <a:pt x="28" y="101"/>
                    </a:cubicBezTo>
                    <a:cubicBezTo>
                      <a:pt x="12" y="104"/>
                      <a:pt x="15" y="98"/>
                      <a:pt x="0" y="102"/>
                    </a:cubicBez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942" name="Freeform 150"/>
              <p:cNvSpPr>
                <a:spLocks/>
              </p:cNvSpPr>
              <p:nvPr userDrawn="1"/>
            </p:nvSpPr>
            <p:spPr bwMode="ltGray">
              <a:xfrm rot="-2857037">
                <a:off x="619" y="3550"/>
                <a:ext cx="68" cy="69"/>
              </a:xfrm>
              <a:custGeom>
                <a:avLst/>
                <a:gdLst>
                  <a:gd name="T0" fmla="*/ 0 w 144"/>
                  <a:gd name="T1" fmla="*/ 4 h 154"/>
                  <a:gd name="T2" fmla="*/ 3 w 144"/>
                  <a:gd name="T3" fmla="*/ 6 h 154"/>
                  <a:gd name="T4" fmla="*/ 6 w 144"/>
                  <a:gd name="T5" fmla="*/ 5 h 154"/>
                  <a:gd name="T6" fmla="*/ 3 w 144"/>
                  <a:gd name="T7" fmla="*/ 2 h 154"/>
                  <a:gd name="T8" fmla="*/ 5 w 144"/>
                  <a:gd name="T9" fmla="*/ 1 h 154"/>
                  <a:gd name="T10" fmla="*/ 6 w 144"/>
                  <a:gd name="T11" fmla="*/ 2 h 154"/>
                  <a:gd name="T12" fmla="*/ 7 w 144"/>
                  <a:gd name="T13" fmla="*/ 2 h 154"/>
                  <a:gd name="T14" fmla="*/ 5 w 144"/>
                  <a:gd name="T15" fmla="*/ 0 h 154"/>
                  <a:gd name="T16" fmla="*/ 2 w 144"/>
                  <a:gd name="T17" fmla="*/ 1 h 154"/>
                  <a:gd name="T18" fmla="*/ 4 w 144"/>
                  <a:gd name="T19" fmla="*/ 4 h 154"/>
                  <a:gd name="T20" fmla="*/ 1 w 144"/>
                  <a:gd name="T21" fmla="*/ 4 h 154"/>
                  <a:gd name="T22" fmla="*/ 0 w 144"/>
                  <a:gd name="T23" fmla="*/ 4 h 15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44" h="154">
                    <a:moveTo>
                      <a:pt x="0" y="102"/>
                    </a:moveTo>
                    <a:cubicBezTo>
                      <a:pt x="6" y="140"/>
                      <a:pt x="25" y="154"/>
                      <a:pt x="59" y="154"/>
                    </a:cubicBezTo>
                    <a:cubicBezTo>
                      <a:pt x="111" y="152"/>
                      <a:pt x="106" y="130"/>
                      <a:pt x="117" y="120"/>
                    </a:cubicBezTo>
                    <a:cubicBezTo>
                      <a:pt x="113" y="47"/>
                      <a:pt x="84" y="84"/>
                      <a:pt x="62" y="55"/>
                    </a:cubicBezTo>
                    <a:cubicBezTo>
                      <a:pt x="59" y="42"/>
                      <a:pt x="78" y="11"/>
                      <a:pt x="104" y="34"/>
                    </a:cubicBezTo>
                    <a:cubicBezTo>
                      <a:pt x="108" y="41"/>
                      <a:pt x="111" y="51"/>
                      <a:pt x="117" y="53"/>
                    </a:cubicBezTo>
                    <a:cubicBezTo>
                      <a:pt x="123" y="55"/>
                      <a:pt x="144" y="55"/>
                      <a:pt x="141" y="47"/>
                    </a:cubicBezTo>
                    <a:cubicBezTo>
                      <a:pt x="138" y="39"/>
                      <a:pt x="126" y="5"/>
                      <a:pt x="97" y="2"/>
                    </a:cubicBezTo>
                    <a:cubicBezTo>
                      <a:pt x="77" y="0"/>
                      <a:pt x="48" y="0"/>
                      <a:pt x="36" y="33"/>
                    </a:cubicBezTo>
                    <a:cubicBezTo>
                      <a:pt x="15" y="89"/>
                      <a:pt x="83" y="79"/>
                      <a:pt x="90" y="107"/>
                    </a:cubicBezTo>
                    <a:cubicBezTo>
                      <a:pt x="96" y="130"/>
                      <a:pt x="34" y="147"/>
                      <a:pt x="28" y="101"/>
                    </a:cubicBezTo>
                    <a:cubicBezTo>
                      <a:pt x="12" y="104"/>
                      <a:pt x="15" y="98"/>
                      <a:pt x="0" y="102"/>
                    </a:cubicBez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83095" name="Freeform 151"/>
              <p:cNvSpPr>
                <a:spLocks/>
              </p:cNvSpPr>
              <p:nvPr userDrawn="1"/>
            </p:nvSpPr>
            <p:spPr bwMode="ltGray">
              <a:xfrm>
                <a:off x="235" y="2503"/>
                <a:ext cx="348" cy="1272"/>
              </a:xfrm>
              <a:custGeom>
                <a:avLst/>
                <a:gdLst/>
                <a:ahLst/>
                <a:cxnLst>
                  <a:cxn ang="0">
                    <a:pos x="0" y="0"/>
                  </a:cxn>
                  <a:cxn ang="0">
                    <a:pos x="287" y="582"/>
                  </a:cxn>
                  <a:cxn ang="0">
                    <a:pos x="348" y="1272"/>
                  </a:cxn>
                  <a:cxn ang="0">
                    <a:pos x="54" y="676"/>
                  </a:cxn>
                  <a:cxn ang="0">
                    <a:pos x="0" y="0"/>
                  </a:cxn>
                </a:cxnLst>
                <a:rect l="0" t="0" r="r" b="b"/>
                <a:pathLst>
                  <a:path w="348" h="1272">
                    <a:moveTo>
                      <a:pt x="0" y="0"/>
                    </a:moveTo>
                    <a:lnTo>
                      <a:pt x="287" y="582"/>
                    </a:lnTo>
                    <a:lnTo>
                      <a:pt x="348" y="1272"/>
                    </a:lnTo>
                    <a:lnTo>
                      <a:pt x="54" y="676"/>
                    </a:lnTo>
                    <a:lnTo>
                      <a:pt x="0" y="0"/>
                    </a:lnTo>
                    <a:close/>
                  </a:path>
                </a:pathLst>
              </a:custGeom>
              <a:gradFill rotWithShape="0">
                <a:gsLst>
                  <a:gs pos="0">
                    <a:schemeClr val="bg2"/>
                  </a:gs>
                  <a:gs pos="100000">
                    <a:schemeClr val="bg2">
                      <a:gamma/>
                      <a:shade val="96863"/>
                      <a:invGamma/>
                    </a:schemeClr>
                  </a:gs>
                </a:gsLst>
                <a:lin ang="18900000" scaled="1"/>
              </a:gradFill>
              <a:ln w="9525" cap="flat" cmpd="sng">
                <a:noFill/>
                <a:prstDash val="solid"/>
                <a:round/>
                <a:headEnd type="none" w="med" len="med"/>
                <a:tailEnd type="none" w="med" len="me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83096" name="Oval 152"/>
              <p:cNvSpPr>
                <a:spLocks noChangeArrowheads="1"/>
              </p:cNvSpPr>
              <p:nvPr userDrawn="1"/>
            </p:nvSpPr>
            <p:spPr bwMode="ltGray">
              <a:xfrm rot="-1684349">
                <a:off x="296" y="3047"/>
                <a:ext cx="221" cy="174"/>
              </a:xfrm>
              <a:prstGeom prst="ellipse">
                <a:avLst/>
              </a:prstGeom>
              <a:gradFill rotWithShape="0">
                <a:gsLst>
                  <a:gs pos="0">
                    <a:schemeClr val="bg2">
                      <a:gamma/>
                      <a:shade val="90980"/>
                      <a:invGamma/>
                    </a:schemeClr>
                  </a:gs>
                  <a:gs pos="50000">
                    <a:schemeClr val="bg2"/>
                  </a:gs>
                  <a:gs pos="100000">
                    <a:schemeClr val="bg2">
                      <a:gamma/>
                      <a:shade val="90980"/>
                      <a:invGamma/>
                    </a:schemeClr>
                  </a:gs>
                </a:gsLst>
                <a:lin ang="189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grpSp>
      </p:grpSp>
      <p:sp>
        <p:nvSpPr>
          <p:cNvPr id="83097" name="Rectangle 153"/>
          <p:cNvSpPr>
            <a:spLocks noGrp="1" noRot="1" noChangeArrowheads="1"/>
          </p:cNvSpPr>
          <p:nvPr>
            <p:ph type="title"/>
          </p:nvPr>
        </p:nvSpPr>
        <p:spPr bwMode="auto">
          <a:xfrm>
            <a:off x="301625" y="228600"/>
            <a:ext cx="854075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83098" name="Rectangle 154"/>
          <p:cNvSpPr>
            <a:spLocks noGrp="1" noChangeArrowheads="1"/>
          </p:cNvSpPr>
          <p:nvPr>
            <p:ph type="dt" sz="half" idx="2"/>
          </p:nvPr>
        </p:nvSpPr>
        <p:spPr bwMode="auto">
          <a:xfrm>
            <a:off x="301625" y="6245225"/>
            <a:ext cx="2289175"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000" b="1" i="0">
                <a:latin typeface="Arial" panose="020B0604020202020204" pitchFamily="34" charset="0"/>
                <a:ea typeface="+mn-ea"/>
                <a:cs typeface="+mn-cs"/>
              </a:defRPr>
            </a:lvl1pPr>
          </a:lstStyle>
          <a:p>
            <a:pPr defTabSz="914400" fontAlgn="base">
              <a:spcBef>
                <a:spcPct val="0"/>
              </a:spcBef>
              <a:spcAft>
                <a:spcPct val="0"/>
              </a:spcAft>
              <a:defRPr/>
            </a:pPr>
            <a:endParaRPr lang="en-US" dirty="0">
              <a:solidFill>
                <a:srgbClr val="FFFFFF"/>
              </a:solidFill>
            </a:endParaRPr>
          </a:p>
        </p:txBody>
      </p:sp>
      <p:sp>
        <p:nvSpPr>
          <p:cNvPr id="83099" name="Rectangle 15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000" b="1" i="0">
                <a:latin typeface="Arial" panose="020B0604020202020204" pitchFamily="34" charset="0"/>
                <a:ea typeface="+mn-ea"/>
                <a:cs typeface="+mn-cs"/>
              </a:defRPr>
            </a:lvl1pPr>
          </a:lstStyle>
          <a:p>
            <a:pPr defTabSz="914400" fontAlgn="base">
              <a:spcBef>
                <a:spcPct val="0"/>
              </a:spcBef>
              <a:spcAft>
                <a:spcPct val="0"/>
              </a:spcAft>
              <a:defRPr/>
            </a:pPr>
            <a:endParaRPr lang="en-US" dirty="0">
              <a:solidFill>
                <a:srgbClr val="FFFFFF"/>
              </a:solidFill>
            </a:endParaRPr>
          </a:p>
        </p:txBody>
      </p:sp>
      <p:sp>
        <p:nvSpPr>
          <p:cNvPr id="83100" name="Rectangle 156"/>
          <p:cNvSpPr>
            <a:spLocks noGrp="1" noChangeArrowheads="1"/>
          </p:cNvSpPr>
          <p:nvPr>
            <p:ph type="sldNum" sz="quarter" idx="4"/>
          </p:nvPr>
        </p:nvSpPr>
        <p:spPr bwMode="auto">
          <a:xfrm>
            <a:off x="6553200" y="6245225"/>
            <a:ext cx="2289175"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000" b="1" i="0">
                <a:latin typeface="Arial" panose="020B0604020202020204" pitchFamily="34" charset="0"/>
              </a:defRPr>
            </a:lvl1pPr>
          </a:lstStyle>
          <a:p>
            <a:pPr defTabSz="914400" fontAlgn="base">
              <a:spcBef>
                <a:spcPct val="0"/>
              </a:spcBef>
              <a:spcAft>
                <a:spcPct val="0"/>
              </a:spcAft>
              <a:defRPr/>
            </a:pPr>
            <a:fld id="{BCD8D4E8-AD1D-2844-BA75-51819F7C4F08}" type="slidenum">
              <a:rPr lang="en-US" smtClean="0">
                <a:solidFill>
                  <a:srgbClr val="FFFFFF"/>
                </a:solidFill>
                <a:ea typeface="ＭＳ Ｐゴシック" charset="0"/>
                <a:cs typeface="ＭＳ Ｐゴシック" charset="0"/>
              </a:rPr>
              <a:pPr defTabSz="914400" fontAlgn="base">
                <a:spcBef>
                  <a:spcPct val="0"/>
                </a:spcBef>
                <a:spcAft>
                  <a:spcPct val="0"/>
                </a:spcAft>
                <a:defRPr/>
              </a:pPr>
              <a:t>‹#›</a:t>
            </a:fld>
            <a:endParaRPr lang="en-US" dirty="0">
              <a:solidFill>
                <a:srgbClr val="FFFFFF"/>
              </a:solidFill>
              <a:ea typeface="ＭＳ Ｐゴシック" charset="0"/>
              <a:cs typeface="ＭＳ Ｐゴシック" charset="0"/>
            </a:endParaRPr>
          </a:p>
        </p:txBody>
      </p:sp>
      <p:sp>
        <p:nvSpPr>
          <p:cNvPr id="83101" name="Rectangle 157"/>
          <p:cNvSpPr>
            <a:spLocks noGrp="1" noRot="1" noChangeArrowheads="1"/>
          </p:cNvSpPr>
          <p:nvPr>
            <p:ph type="body" idx="1"/>
          </p:nvPr>
        </p:nvSpPr>
        <p:spPr bwMode="auto">
          <a:xfrm>
            <a:off x="301625" y="1600200"/>
            <a:ext cx="8540750" cy="449897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642883977"/>
      </p:ext>
    </p:extLst>
  </p:cSld>
  <p:clrMap bg1="dk2" tx1="lt1" bg2="dk1" tx2="lt2" accent1="accent1" accent2="accent2" accent3="accent3" accent4="accent4" accent5="accent5" accent6="accent6" hlink="hlink" folHlink="folHlink"/>
  <p:sldLayoutIdLst>
    <p:sldLayoutId id="2147488699" r:id="rId1"/>
    <p:sldLayoutId id="2147488700" r:id="rId2"/>
    <p:sldLayoutId id="2147488701" r:id="rId3"/>
    <p:sldLayoutId id="2147488702" r:id="rId4"/>
    <p:sldLayoutId id="2147488703" r:id="rId5"/>
    <p:sldLayoutId id="2147488704" r:id="rId6"/>
    <p:sldLayoutId id="2147488705" r:id="rId7"/>
    <p:sldLayoutId id="2147488706" r:id="rId8"/>
    <p:sldLayoutId id="2147488707" r:id="rId9"/>
    <p:sldLayoutId id="2147488708" r:id="rId10"/>
    <p:sldLayoutId id="2147488709" r:id="rId11"/>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charset="0"/>
          <a:cs typeface="Geneva" charset="0"/>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charset="0"/>
          <a:ea typeface="ＭＳ Ｐゴシック" charset="0"/>
          <a:cs typeface="Geneva" charset="0"/>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charset="0"/>
          <a:ea typeface="ＭＳ Ｐゴシック" charset="0"/>
          <a:cs typeface="Geneva" charset="0"/>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charset="0"/>
          <a:ea typeface="ＭＳ Ｐゴシック" charset="0"/>
          <a:cs typeface="Geneva" charset="0"/>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charset="0"/>
          <a:ea typeface="ＭＳ Ｐゴシック" charset="0"/>
          <a:cs typeface="Geneva" charset="0"/>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Tahoma"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Tahoma"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Tahoma"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Tahoma" charset="0"/>
        </a:defRPr>
      </a:lvl9pPr>
    </p:titleStyle>
    <p:bodyStyle>
      <a:lvl1pPr marL="342900" indent="-342900" algn="l" rtl="0" eaLnBrk="0" fontAlgn="base" hangingPunct="0">
        <a:spcBef>
          <a:spcPct val="20000"/>
        </a:spcBef>
        <a:spcAft>
          <a:spcPct val="0"/>
        </a:spcAft>
        <a:buClr>
          <a:schemeClr val="hlink"/>
        </a:buClr>
        <a:buSzPct val="80000"/>
        <a:buFont typeface="Arial" charset="0"/>
        <a:buChar char="►"/>
        <a:defRPr sz="3200">
          <a:solidFill>
            <a:schemeClr val="tx1"/>
          </a:solidFill>
          <a:effectLst>
            <a:outerShdw blurRad="38100" dist="38100" dir="2700000" algn="tl">
              <a:srgbClr val="000000"/>
            </a:outerShdw>
          </a:effectLst>
          <a:latin typeface="+mn-lt"/>
          <a:ea typeface="ＭＳ Ｐゴシック" charset="0"/>
          <a:cs typeface="Geneva" charset="0"/>
        </a:defRPr>
      </a:lvl1pPr>
      <a:lvl2pPr marL="742950" indent="-285750" algn="l" rtl="0" eaLnBrk="0" fontAlgn="base" hangingPunct="0">
        <a:spcBef>
          <a:spcPct val="20000"/>
        </a:spcBef>
        <a:spcAft>
          <a:spcPct val="0"/>
        </a:spcAft>
        <a:buClr>
          <a:schemeClr val="folHlink"/>
        </a:buClr>
        <a:buFont typeface="Wingdings" charset="0"/>
        <a:buChar char="§"/>
        <a:defRPr sz="2800">
          <a:solidFill>
            <a:schemeClr val="tx1"/>
          </a:solidFill>
          <a:effectLst>
            <a:outerShdw blurRad="38100" dist="38100" dir="2700000" algn="tl">
              <a:srgbClr val="000000"/>
            </a:outerShdw>
          </a:effectLst>
          <a:latin typeface="+mn-lt"/>
          <a:ea typeface="Geneva" charset="-128"/>
          <a:cs typeface="Geneva" charset="0"/>
        </a:defRPr>
      </a:lvl2pPr>
      <a:lvl3pPr marL="1143000" indent="-228600" algn="l" rtl="0" eaLnBrk="0" fontAlgn="base" hangingPunct="0">
        <a:spcBef>
          <a:spcPct val="20000"/>
        </a:spcBef>
        <a:spcAft>
          <a:spcPct val="0"/>
        </a:spcAft>
        <a:buClr>
          <a:schemeClr val="hlink"/>
        </a:buClr>
        <a:buSzPct val="80000"/>
        <a:buFont typeface="Arial" charset="0"/>
        <a:buChar char="►"/>
        <a:defRPr sz="2400">
          <a:solidFill>
            <a:schemeClr val="tx1"/>
          </a:solidFill>
          <a:effectLst>
            <a:outerShdw blurRad="38100" dist="38100" dir="2700000" algn="tl">
              <a:srgbClr val="000000"/>
            </a:outerShdw>
          </a:effectLst>
          <a:latin typeface="+mn-lt"/>
          <a:ea typeface="Geneva" charset="-128"/>
          <a:cs typeface="Geneva" charset="0"/>
        </a:defRPr>
      </a:lvl3pPr>
      <a:lvl4pPr marL="1600200" indent="-228600" algn="l" rtl="0" eaLnBrk="0" fontAlgn="base" hangingPunct="0">
        <a:spcBef>
          <a:spcPct val="20000"/>
        </a:spcBef>
        <a:spcAft>
          <a:spcPct val="0"/>
        </a:spcAft>
        <a:buClr>
          <a:schemeClr val="folHlink"/>
        </a:buClr>
        <a:buFont typeface="Wingdings" charset="0"/>
        <a:buChar char="§"/>
        <a:defRPr sz="2000">
          <a:solidFill>
            <a:schemeClr val="tx1"/>
          </a:solidFill>
          <a:effectLst>
            <a:outerShdw blurRad="38100" dist="38100" dir="2700000" algn="tl">
              <a:srgbClr val="000000"/>
            </a:outerShdw>
          </a:effectLst>
          <a:latin typeface="+mn-lt"/>
          <a:ea typeface="Geneva" charset="-128"/>
          <a:cs typeface="Geneva" charset="0"/>
        </a:defRPr>
      </a:lvl4pPr>
      <a:lvl5pPr marL="2057400" indent="-228600" algn="l" rtl="0" eaLnBrk="0" fontAlgn="base" hangingPunct="0">
        <a:spcBef>
          <a:spcPct val="20000"/>
        </a:spcBef>
        <a:spcAft>
          <a:spcPct val="0"/>
        </a:spcAft>
        <a:buClr>
          <a:schemeClr val="hlink"/>
        </a:buClr>
        <a:buSzPct val="80000"/>
        <a:buFont typeface="Arial" charset="0"/>
        <a:buChar char="►"/>
        <a:defRPr sz="2000">
          <a:solidFill>
            <a:schemeClr val="tx1"/>
          </a:solidFill>
          <a:effectLst>
            <a:outerShdw blurRad="38100" dist="38100" dir="2700000" algn="tl">
              <a:srgbClr val="000000"/>
            </a:outerShdw>
          </a:effectLst>
          <a:latin typeface="+mn-lt"/>
          <a:ea typeface="Geneva" charset="-128"/>
          <a:cs typeface="Geneva" charset="0"/>
        </a:defRPr>
      </a:lvl5pPr>
      <a:lvl6pPr marL="2514600" indent="-228600" algn="l" rtl="0" fontAlgn="base">
        <a:spcBef>
          <a:spcPct val="20000"/>
        </a:spcBef>
        <a:spcAft>
          <a:spcPct val="0"/>
        </a:spcAft>
        <a:buClr>
          <a:schemeClr val="hlink"/>
        </a:buClr>
        <a:buSzPct val="80000"/>
        <a:buFont typeface="Arial" charset="0"/>
        <a:buChar char="►"/>
        <a:defRPr sz="2000">
          <a:solidFill>
            <a:schemeClr val="tx1"/>
          </a:solidFill>
          <a:effectLst>
            <a:outerShdw blurRad="38100" dist="38100" dir="2700000" algn="tl">
              <a:srgbClr val="000000"/>
            </a:outerShdw>
          </a:effectLst>
          <a:latin typeface="+mn-lt"/>
          <a:ea typeface="Geneva" charset="-128"/>
        </a:defRPr>
      </a:lvl6pPr>
      <a:lvl7pPr marL="2971800" indent="-228600" algn="l" rtl="0" fontAlgn="base">
        <a:spcBef>
          <a:spcPct val="20000"/>
        </a:spcBef>
        <a:spcAft>
          <a:spcPct val="0"/>
        </a:spcAft>
        <a:buClr>
          <a:schemeClr val="hlink"/>
        </a:buClr>
        <a:buSzPct val="80000"/>
        <a:buFont typeface="Arial" charset="0"/>
        <a:buChar char="►"/>
        <a:defRPr sz="2000">
          <a:solidFill>
            <a:schemeClr val="tx1"/>
          </a:solidFill>
          <a:effectLst>
            <a:outerShdw blurRad="38100" dist="38100" dir="2700000" algn="tl">
              <a:srgbClr val="000000"/>
            </a:outerShdw>
          </a:effectLst>
          <a:latin typeface="+mn-lt"/>
          <a:ea typeface="Geneva" charset="-128"/>
        </a:defRPr>
      </a:lvl7pPr>
      <a:lvl8pPr marL="3429000" indent="-228600" algn="l" rtl="0" fontAlgn="base">
        <a:spcBef>
          <a:spcPct val="20000"/>
        </a:spcBef>
        <a:spcAft>
          <a:spcPct val="0"/>
        </a:spcAft>
        <a:buClr>
          <a:schemeClr val="hlink"/>
        </a:buClr>
        <a:buSzPct val="80000"/>
        <a:buFont typeface="Arial" charset="0"/>
        <a:buChar char="►"/>
        <a:defRPr sz="2000">
          <a:solidFill>
            <a:schemeClr val="tx1"/>
          </a:solidFill>
          <a:effectLst>
            <a:outerShdw blurRad="38100" dist="38100" dir="2700000" algn="tl">
              <a:srgbClr val="000000"/>
            </a:outerShdw>
          </a:effectLst>
          <a:latin typeface="+mn-lt"/>
          <a:ea typeface="Geneva" charset="-128"/>
        </a:defRPr>
      </a:lvl8pPr>
      <a:lvl9pPr marL="3886200" indent="-228600" algn="l" rtl="0" fontAlgn="base">
        <a:spcBef>
          <a:spcPct val="20000"/>
        </a:spcBef>
        <a:spcAft>
          <a:spcPct val="0"/>
        </a:spcAft>
        <a:buClr>
          <a:schemeClr val="hlink"/>
        </a:buClr>
        <a:buSzPct val="80000"/>
        <a:buFont typeface="Arial" charset="0"/>
        <a:buChar char="►"/>
        <a:defRPr sz="2000">
          <a:solidFill>
            <a:schemeClr val="tx1"/>
          </a:solidFill>
          <a:effectLst>
            <a:outerShdw blurRad="38100" dist="38100" dir="2700000" algn="tl">
              <a:srgbClr val="000000"/>
            </a:outerShdw>
          </a:effectLst>
          <a:latin typeface="+mn-lt"/>
          <a:ea typeface="Geneva"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09.xml><?xml version="1.0" encoding="utf-8"?>
<p:sldMaster xmlns:a="http://schemas.openxmlformats.org/drawingml/2006/main" xmlns:r="http://schemas.openxmlformats.org/officeDocument/2006/relationships" xmlns:p="http://schemas.openxmlformats.org/presentationml/2006/main">
  <p:cSld>
    <p:bg>
      <p:bgPr>
        <a:blipFill dpi="0" rotWithShape="0">
          <a:blip r:embed="rId16"/>
          <a:srcRect/>
          <a:stretch>
            <a:fillRect/>
          </a:stretch>
        </a:blipFill>
        <a:effectLst/>
      </p:bgPr>
    </p:bg>
    <p:spTree>
      <p:nvGrpSpPr>
        <p:cNvPr id="1" name=""/>
        <p:cNvGrpSpPr/>
        <p:nvPr/>
      </p:nvGrpSpPr>
      <p:grpSpPr>
        <a:xfrm>
          <a:off x="0" y="0"/>
          <a:ext cx="0" cy="0"/>
          <a:chOff x="0" y="0"/>
          <a:chExt cx="0" cy="0"/>
        </a:xfrm>
      </p:grpSpPr>
      <p:sp>
        <p:nvSpPr>
          <p:cNvPr id="18434" name="Rectangle 2"/>
          <p:cNvSpPr>
            <a:spLocks noGrp="1" noChangeArrowheads="1"/>
          </p:cNvSpPr>
          <p:nvPr>
            <p:ph type="title"/>
          </p:nvPr>
        </p:nvSpPr>
        <p:spPr bwMode="auto">
          <a:xfrm>
            <a:off x="457200" y="292100"/>
            <a:ext cx="8229600" cy="13843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8435" name="Rectangle 3"/>
          <p:cNvSpPr>
            <a:spLocks noGrp="1" noChangeArrowheads="1"/>
          </p:cNvSpPr>
          <p:nvPr>
            <p:ph type="body" idx="1"/>
          </p:nvPr>
        </p:nvSpPr>
        <p:spPr bwMode="auto">
          <a:xfrm>
            <a:off x="457200" y="1905000"/>
            <a:ext cx="8229600" cy="41148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8436"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400" b="1" i="0">
                <a:solidFill>
                  <a:schemeClr val="tx1"/>
                </a:solidFill>
                <a:effectLst>
                  <a:outerShdw blurRad="38100" dist="38100" dir="2700000" algn="tl">
                    <a:srgbClr val="000000"/>
                  </a:outerShdw>
                </a:effectLst>
                <a:latin typeface="Arial" panose="020B0604020202020204" pitchFamily="34" charset="0"/>
                <a:ea typeface="+mn-ea"/>
                <a:cs typeface="+mn-cs"/>
              </a:defRPr>
            </a:lvl1pPr>
          </a:lstStyle>
          <a:p>
            <a:pPr>
              <a:defRPr/>
            </a:pPr>
            <a:endParaRPr lang="en-US" dirty="0"/>
          </a:p>
        </p:txBody>
      </p:sp>
      <p:sp>
        <p:nvSpPr>
          <p:cNvPr id="18437"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400" b="1" i="0">
                <a:solidFill>
                  <a:schemeClr val="tx1"/>
                </a:solidFill>
                <a:effectLst>
                  <a:outerShdw blurRad="38100" dist="38100" dir="2700000" algn="tl">
                    <a:srgbClr val="000000"/>
                  </a:outerShdw>
                </a:effectLst>
                <a:latin typeface="Arial" panose="020B0604020202020204" pitchFamily="34" charset="0"/>
                <a:ea typeface="+mn-ea"/>
                <a:cs typeface="+mn-cs"/>
              </a:defRPr>
            </a:lvl1pPr>
          </a:lstStyle>
          <a:p>
            <a:pPr>
              <a:defRPr/>
            </a:pPr>
            <a:endParaRPr lang="en-US" dirty="0"/>
          </a:p>
        </p:txBody>
      </p:sp>
      <p:sp>
        <p:nvSpPr>
          <p:cNvPr id="18438"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400" b="1" i="0">
                <a:solidFill>
                  <a:schemeClr val="tx1"/>
                </a:solidFill>
                <a:effectLst>
                  <a:outerShdw blurRad="38100" dist="38100" dir="2700000" algn="tl">
                    <a:srgbClr val="000000"/>
                  </a:outerShdw>
                </a:effectLst>
                <a:latin typeface="Arial" panose="020B0604020202020204" pitchFamily="34" charset="0"/>
              </a:defRPr>
            </a:lvl1pPr>
          </a:lstStyle>
          <a:p>
            <a:pPr>
              <a:defRPr/>
            </a:pPr>
            <a:fld id="{953A75BF-C909-7C4B-AB75-8FBE4B19DA00}" type="slidenum">
              <a:rPr lang="en-US" smtClean="0"/>
              <a:pPr>
                <a:defRPr/>
              </a:pPr>
              <a:t>‹#›</a:t>
            </a:fld>
            <a:endParaRPr lang="en-US" dirty="0"/>
          </a:p>
        </p:txBody>
      </p:sp>
    </p:spTree>
    <p:extLst>
      <p:ext uri="{BB962C8B-B14F-4D97-AF65-F5344CB8AC3E}">
        <p14:creationId xmlns:p14="http://schemas.microsoft.com/office/powerpoint/2010/main" val="640282854"/>
      </p:ext>
    </p:extLst>
  </p:cSld>
  <p:clrMap bg1="dk2" tx1="lt1" bg2="dk1" tx2="lt2" accent1="accent1" accent2="accent2" accent3="accent3" accent4="accent4" accent5="accent5" accent6="accent6" hlink="hlink" folHlink="folHlink"/>
  <p:sldLayoutIdLst>
    <p:sldLayoutId id="2147488711" r:id="rId1"/>
    <p:sldLayoutId id="2147488712" r:id="rId2"/>
    <p:sldLayoutId id="2147488713" r:id="rId3"/>
    <p:sldLayoutId id="2147488714" r:id="rId4"/>
    <p:sldLayoutId id="2147488715" r:id="rId5"/>
    <p:sldLayoutId id="2147488716" r:id="rId6"/>
    <p:sldLayoutId id="2147488717" r:id="rId7"/>
    <p:sldLayoutId id="2147488718" r:id="rId8"/>
    <p:sldLayoutId id="2147488719" r:id="rId9"/>
    <p:sldLayoutId id="2147488720" r:id="rId10"/>
    <p:sldLayoutId id="2147488721" r:id="rId11"/>
    <p:sldLayoutId id="2147488722" r:id="rId12"/>
    <p:sldLayoutId id="2147488723" r:id="rId13"/>
    <p:sldLayoutId id="2147488724" r:id="rId14"/>
  </p:sldLayoutIdLst>
  <p:txStyles>
    <p:titleStyle>
      <a:lvl1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charset="-128"/>
          <a:cs typeface="ＭＳ Ｐゴシック" charset="-128"/>
        </a:defRPr>
      </a:lvl1pPr>
      <a:lvl2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charset="-128"/>
          <a:cs typeface="ＭＳ Ｐゴシック" charset="-128"/>
        </a:defRPr>
      </a:lvl2pPr>
      <a:lvl3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charset="-128"/>
          <a:cs typeface="ＭＳ Ｐゴシック" charset="-128"/>
        </a:defRPr>
      </a:lvl3pPr>
      <a:lvl4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charset="-128"/>
          <a:cs typeface="ＭＳ Ｐゴシック" charset="-128"/>
        </a:defRPr>
      </a:lvl4pPr>
      <a:lvl5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charset="-128"/>
          <a:cs typeface="ＭＳ Ｐゴシック" charset="-128"/>
        </a:defRPr>
      </a:lvl5pPr>
      <a:lvl6pPr marL="457200" algn="l"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6pPr>
      <a:lvl7pPr marL="914400" algn="l"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7pPr>
      <a:lvl8pPr marL="1371600" algn="l"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8pPr>
      <a:lvl9pPr marL="1828800" algn="l"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9pPr>
    </p:titleStyle>
    <p:bodyStyle>
      <a:lvl1pPr marL="342900" indent="-342900" algn="l" rtl="0" eaLnBrk="0" fontAlgn="base" hangingPunct="0">
        <a:spcBef>
          <a:spcPct val="20000"/>
        </a:spcBef>
        <a:spcAft>
          <a:spcPct val="0"/>
        </a:spcAft>
        <a:buClr>
          <a:schemeClr val="hlink"/>
        </a:buClr>
        <a:buSzPct val="120000"/>
        <a:buChar char="•"/>
        <a:defRPr sz="3200">
          <a:solidFill>
            <a:schemeClr val="tx1"/>
          </a:solidFill>
          <a:effectLst>
            <a:outerShdw blurRad="38100" dist="38100" dir="2700000" algn="tl">
              <a:srgbClr val="000000"/>
            </a:outerShdw>
          </a:effectLst>
          <a:latin typeface="+mn-lt"/>
          <a:ea typeface="ＭＳ Ｐゴシック" charset="-128"/>
          <a:cs typeface="ＭＳ Ｐゴシック" charset="-128"/>
        </a:defRPr>
      </a:lvl1pPr>
      <a:lvl2pPr marL="742950" indent="-285750" algn="l" rtl="0" eaLnBrk="0" fontAlgn="base" hangingPunct="0">
        <a:spcBef>
          <a:spcPct val="20000"/>
        </a:spcBef>
        <a:spcAft>
          <a:spcPct val="0"/>
        </a:spcAft>
        <a:buFont typeface="Tahoma" charset="0"/>
        <a:buChar char="–"/>
        <a:defRPr sz="2800">
          <a:solidFill>
            <a:schemeClr val="tx1"/>
          </a:solidFill>
          <a:effectLst>
            <a:outerShdw blurRad="38100" dist="38100" dir="2700000" algn="tl">
              <a:srgbClr val="000000"/>
            </a:outerShdw>
          </a:effectLst>
          <a:latin typeface="+mn-lt"/>
          <a:ea typeface="ＭＳ Ｐゴシック" pitchFamily="-111" charset="-128"/>
        </a:defRPr>
      </a:lvl2pPr>
      <a:lvl3pPr marL="1143000" indent="-228600" algn="l" rtl="0" eaLnBrk="0" fontAlgn="base" hangingPunct="0">
        <a:spcBef>
          <a:spcPct val="20000"/>
        </a:spcBef>
        <a:spcAft>
          <a:spcPct val="0"/>
        </a:spcAft>
        <a:buClr>
          <a:schemeClr val="hlink"/>
        </a:buClr>
        <a:buSzPct val="120000"/>
        <a:buChar char="•"/>
        <a:defRPr sz="2400">
          <a:solidFill>
            <a:schemeClr val="tx1"/>
          </a:solidFill>
          <a:effectLst>
            <a:outerShdw blurRad="38100" dist="38100" dir="2700000" algn="tl">
              <a:srgbClr val="000000"/>
            </a:outerShdw>
          </a:effectLst>
          <a:latin typeface="+mn-lt"/>
          <a:ea typeface="ＭＳ Ｐゴシック" pitchFamily="-111" charset="-128"/>
        </a:defRPr>
      </a:lvl3pPr>
      <a:lvl4pPr marL="1600200" indent="-228600" algn="l" rtl="0" eaLnBrk="0" fontAlgn="base" hangingPunct="0">
        <a:spcBef>
          <a:spcPct val="20000"/>
        </a:spcBef>
        <a:spcAft>
          <a:spcPct val="0"/>
        </a:spcAft>
        <a:buFont typeface="Tahoma" charset="0"/>
        <a:buChar char="–"/>
        <a:defRPr sz="2000">
          <a:solidFill>
            <a:schemeClr val="tx1"/>
          </a:solidFill>
          <a:effectLst>
            <a:outerShdw blurRad="38100" dist="38100" dir="2700000" algn="tl">
              <a:srgbClr val="000000"/>
            </a:outerShdw>
          </a:effectLst>
          <a:latin typeface="+mn-lt"/>
          <a:ea typeface="ＭＳ Ｐゴシック" pitchFamily="-111" charset="-128"/>
        </a:defRPr>
      </a:lvl4pPr>
      <a:lvl5pPr marL="2057400" indent="-228600" algn="l" rtl="0" eaLnBrk="0" fontAlgn="base" hangingPunct="0">
        <a:spcBef>
          <a:spcPct val="20000"/>
        </a:spcBef>
        <a:spcAft>
          <a:spcPct val="0"/>
        </a:spcAft>
        <a:buClr>
          <a:schemeClr val="hlink"/>
        </a:buClr>
        <a:buSzPct val="80000"/>
        <a:buFont typeface="Wingdings" charset="0"/>
        <a:buChar char="v"/>
        <a:defRPr sz="2000">
          <a:solidFill>
            <a:schemeClr val="tx1"/>
          </a:solidFill>
          <a:effectLst>
            <a:outerShdw blurRad="38100" dist="38100" dir="2700000" algn="tl">
              <a:srgbClr val="000000"/>
            </a:outerShdw>
          </a:effectLst>
          <a:latin typeface="+mn-lt"/>
          <a:ea typeface="ＭＳ Ｐゴシック" pitchFamily="-111" charset="-128"/>
        </a:defRPr>
      </a:lvl5pPr>
      <a:lvl6pPr marL="2514600" indent="-228600" algn="l" rtl="0" fontAlgn="base">
        <a:spcBef>
          <a:spcPct val="20000"/>
        </a:spcBef>
        <a:spcAft>
          <a:spcPct val="0"/>
        </a:spcAft>
        <a:buClr>
          <a:schemeClr val="hlink"/>
        </a:buClr>
        <a:buSzPct val="80000"/>
        <a:buFont typeface="Wingdings" pitchFamily="-111" charset="2"/>
        <a:buChar char="v"/>
        <a:defRPr sz="2000">
          <a:solidFill>
            <a:schemeClr val="tx1"/>
          </a:solidFill>
          <a:effectLst>
            <a:outerShdw blurRad="38100" dist="38100" dir="2700000" algn="tl">
              <a:srgbClr val="000000"/>
            </a:outerShdw>
          </a:effectLst>
          <a:latin typeface="+mn-lt"/>
          <a:ea typeface="ＭＳ Ｐゴシック" pitchFamily="-111" charset="-128"/>
        </a:defRPr>
      </a:lvl6pPr>
      <a:lvl7pPr marL="2971800" indent="-228600" algn="l" rtl="0" fontAlgn="base">
        <a:spcBef>
          <a:spcPct val="20000"/>
        </a:spcBef>
        <a:spcAft>
          <a:spcPct val="0"/>
        </a:spcAft>
        <a:buClr>
          <a:schemeClr val="hlink"/>
        </a:buClr>
        <a:buSzPct val="80000"/>
        <a:buFont typeface="Wingdings" pitchFamily="-111" charset="2"/>
        <a:buChar char="v"/>
        <a:defRPr sz="2000">
          <a:solidFill>
            <a:schemeClr val="tx1"/>
          </a:solidFill>
          <a:effectLst>
            <a:outerShdw blurRad="38100" dist="38100" dir="2700000" algn="tl">
              <a:srgbClr val="000000"/>
            </a:outerShdw>
          </a:effectLst>
          <a:latin typeface="+mn-lt"/>
          <a:ea typeface="ＭＳ Ｐゴシック" pitchFamily="-111" charset="-128"/>
        </a:defRPr>
      </a:lvl7pPr>
      <a:lvl8pPr marL="3429000" indent="-228600" algn="l" rtl="0" fontAlgn="base">
        <a:spcBef>
          <a:spcPct val="20000"/>
        </a:spcBef>
        <a:spcAft>
          <a:spcPct val="0"/>
        </a:spcAft>
        <a:buClr>
          <a:schemeClr val="hlink"/>
        </a:buClr>
        <a:buSzPct val="80000"/>
        <a:buFont typeface="Wingdings" pitchFamily="-111" charset="2"/>
        <a:buChar char="v"/>
        <a:defRPr sz="2000">
          <a:solidFill>
            <a:schemeClr val="tx1"/>
          </a:solidFill>
          <a:effectLst>
            <a:outerShdw blurRad="38100" dist="38100" dir="2700000" algn="tl">
              <a:srgbClr val="000000"/>
            </a:outerShdw>
          </a:effectLst>
          <a:latin typeface="+mn-lt"/>
          <a:ea typeface="ＭＳ Ｐゴシック" pitchFamily="-111" charset="-128"/>
        </a:defRPr>
      </a:lvl8pPr>
      <a:lvl9pPr marL="3886200" indent="-228600" algn="l" rtl="0" fontAlgn="base">
        <a:spcBef>
          <a:spcPct val="20000"/>
        </a:spcBef>
        <a:spcAft>
          <a:spcPct val="0"/>
        </a:spcAft>
        <a:buClr>
          <a:schemeClr val="hlink"/>
        </a:buClr>
        <a:buSzPct val="80000"/>
        <a:buFont typeface="Wingdings" pitchFamily="-111" charset="2"/>
        <a:buChar char="v"/>
        <a:defRPr sz="2000">
          <a:solidFill>
            <a:schemeClr val="tx1"/>
          </a:solidFill>
          <a:effectLst>
            <a:outerShdw blurRad="38100" dist="38100" dir="2700000" algn="tl">
              <a:srgbClr val="000000"/>
            </a:outerShdw>
          </a:effectLst>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246786" name="Group 2"/>
          <p:cNvGrpSpPr>
            <a:grpSpLocks/>
          </p:cNvGrpSpPr>
          <p:nvPr/>
        </p:nvGrpSpPr>
        <p:grpSpPr bwMode="auto">
          <a:xfrm>
            <a:off x="0" y="3902075"/>
            <a:ext cx="3400425" cy="2949575"/>
            <a:chOff x="0" y="2458"/>
            <a:chExt cx="2142" cy="1858"/>
          </a:xfrm>
        </p:grpSpPr>
        <p:sp>
          <p:nvSpPr>
            <p:cNvPr id="329731" name="Freeform 3"/>
            <p:cNvSpPr>
              <a:spLocks/>
            </p:cNvSpPr>
            <p:nvPr/>
          </p:nvSpPr>
          <p:spPr bwMode="ltGray">
            <a:xfrm>
              <a:off x="0" y="2508"/>
              <a:ext cx="2142" cy="1804"/>
            </a:xfrm>
            <a:custGeom>
              <a:avLst/>
              <a:gdLst/>
              <a:ahLst/>
              <a:cxnLst>
                <a:cxn ang="0">
                  <a:pos x="329" y="66"/>
                </a:cxn>
                <a:cxn ang="0">
                  <a:pos x="161" y="30"/>
                </a:cxn>
                <a:cxn ang="0">
                  <a:pos x="0" y="0"/>
                </a:cxn>
                <a:cxn ang="0">
                  <a:pos x="0" y="12"/>
                </a:cxn>
                <a:cxn ang="0">
                  <a:pos x="161" y="42"/>
                </a:cxn>
                <a:cxn ang="0">
                  <a:pos x="323" y="78"/>
                </a:cxn>
                <a:cxn ang="0">
                  <a:pos x="556" y="150"/>
                </a:cxn>
                <a:cxn ang="0">
                  <a:pos x="777" y="245"/>
                </a:cxn>
                <a:cxn ang="0">
                  <a:pos x="993" y="365"/>
                </a:cxn>
                <a:cxn ang="0">
                  <a:pos x="1196" y="503"/>
                </a:cxn>
                <a:cxn ang="0">
                  <a:pos x="1381" y="653"/>
                </a:cxn>
                <a:cxn ang="0">
                  <a:pos x="1555" y="827"/>
                </a:cxn>
                <a:cxn ang="0">
                  <a:pos x="1710" y="1019"/>
                </a:cxn>
                <a:cxn ang="0">
                  <a:pos x="1854" y="1229"/>
                </a:cxn>
                <a:cxn ang="0">
                  <a:pos x="1937" y="1366"/>
                </a:cxn>
                <a:cxn ang="0">
                  <a:pos x="2009" y="1510"/>
                </a:cxn>
                <a:cxn ang="0">
                  <a:pos x="2069" y="1654"/>
                </a:cxn>
                <a:cxn ang="0">
                  <a:pos x="2123" y="1804"/>
                </a:cxn>
                <a:cxn ang="0">
                  <a:pos x="2135" y="1804"/>
                </a:cxn>
                <a:cxn ang="0">
                  <a:pos x="2081" y="1654"/>
                </a:cxn>
                <a:cxn ang="0">
                  <a:pos x="2021" y="1510"/>
                </a:cxn>
                <a:cxn ang="0">
                  <a:pos x="1949" y="1366"/>
                </a:cxn>
                <a:cxn ang="0">
                  <a:pos x="1866" y="1223"/>
                </a:cxn>
                <a:cxn ang="0">
                  <a:pos x="1722" y="1013"/>
                </a:cxn>
                <a:cxn ang="0">
                  <a:pos x="1561" y="821"/>
                </a:cxn>
                <a:cxn ang="0">
                  <a:pos x="1387" y="647"/>
                </a:cxn>
                <a:cxn ang="0">
                  <a:pos x="1202" y="491"/>
                </a:cxn>
                <a:cxn ang="0">
                  <a:pos x="999" y="353"/>
                </a:cxn>
                <a:cxn ang="0">
                  <a:pos x="783" y="239"/>
                </a:cxn>
                <a:cxn ang="0">
                  <a:pos x="562" y="138"/>
                </a:cxn>
                <a:cxn ang="0">
                  <a:pos x="329" y="66"/>
                </a:cxn>
                <a:cxn ang="0">
                  <a:pos x="329" y="66"/>
                </a:cxn>
              </a:cxnLst>
              <a:rect l="0" t="0" r="r" b="b"/>
              <a:pathLst>
                <a:path w="2135" h="1804">
                  <a:moveTo>
                    <a:pt x="329" y="66"/>
                  </a:moveTo>
                  <a:lnTo>
                    <a:pt x="161" y="30"/>
                  </a:lnTo>
                  <a:lnTo>
                    <a:pt x="0" y="0"/>
                  </a:lnTo>
                  <a:lnTo>
                    <a:pt x="0" y="12"/>
                  </a:lnTo>
                  <a:lnTo>
                    <a:pt x="161" y="42"/>
                  </a:lnTo>
                  <a:lnTo>
                    <a:pt x="323" y="78"/>
                  </a:lnTo>
                  <a:lnTo>
                    <a:pt x="556" y="150"/>
                  </a:lnTo>
                  <a:lnTo>
                    <a:pt x="777" y="245"/>
                  </a:lnTo>
                  <a:lnTo>
                    <a:pt x="993" y="365"/>
                  </a:lnTo>
                  <a:lnTo>
                    <a:pt x="1196" y="503"/>
                  </a:lnTo>
                  <a:lnTo>
                    <a:pt x="1381" y="653"/>
                  </a:lnTo>
                  <a:lnTo>
                    <a:pt x="1555" y="827"/>
                  </a:lnTo>
                  <a:lnTo>
                    <a:pt x="1710" y="1019"/>
                  </a:lnTo>
                  <a:lnTo>
                    <a:pt x="1854" y="1229"/>
                  </a:lnTo>
                  <a:lnTo>
                    <a:pt x="1937" y="1366"/>
                  </a:lnTo>
                  <a:lnTo>
                    <a:pt x="2009" y="1510"/>
                  </a:lnTo>
                  <a:lnTo>
                    <a:pt x="2069" y="1654"/>
                  </a:lnTo>
                  <a:lnTo>
                    <a:pt x="2123" y="1804"/>
                  </a:lnTo>
                  <a:lnTo>
                    <a:pt x="2135" y="1804"/>
                  </a:lnTo>
                  <a:lnTo>
                    <a:pt x="2081" y="1654"/>
                  </a:lnTo>
                  <a:lnTo>
                    <a:pt x="2021" y="1510"/>
                  </a:lnTo>
                  <a:lnTo>
                    <a:pt x="1949" y="1366"/>
                  </a:lnTo>
                  <a:lnTo>
                    <a:pt x="1866" y="1223"/>
                  </a:lnTo>
                  <a:lnTo>
                    <a:pt x="1722" y="1013"/>
                  </a:lnTo>
                  <a:lnTo>
                    <a:pt x="1561" y="821"/>
                  </a:lnTo>
                  <a:lnTo>
                    <a:pt x="1387" y="647"/>
                  </a:lnTo>
                  <a:lnTo>
                    <a:pt x="1202" y="491"/>
                  </a:lnTo>
                  <a:lnTo>
                    <a:pt x="999" y="353"/>
                  </a:lnTo>
                  <a:lnTo>
                    <a:pt x="783" y="239"/>
                  </a:lnTo>
                  <a:lnTo>
                    <a:pt x="562" y="138"/>
                  </a:lnTo>
                  <a:lnTo>
                    <a:pt x="329" y="66"/>
                  </a:lnTo>
                  <a:lnTo>
                    <a:pt x="329" y="66"/>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a:defRPr/>
              </a:pPr>
              <a:endParaRPr lang="en-US" b="1" i="0" dirty="0">
                <a:solidFill>
                  <a:srgbClr val="FFFFFF"/>
                </a:solidFill>
                <a:latin typeface="Arial" panose="020B0604020202020204" pitchFamily="34" charset="0"/>
                <a:ea typeface="ＭＳ Ｐゴシック" charset="-128"/>
                <a:cs typeface="ＭＳ Ｐゴシック" charset="-128"/>
              </a:endParaRPr>
            </a:p>
          </p:txBody>
        </p:sp>
        <p:sp>
          <p:nvSpPr>
            <p:cNvPr id="329732" name="Freeform 4"/>
            <p:cNvSpPr>
              <a:spLocks/>
            </p:cNvSpPr>
            <p:nvPr/>
          </p:nvSpPr>
          <p:spPr bwMode="hidden">
            <a:xfrm>
              <a:off x="0" y="2458"/>
              <a:ext cx="1854" cy="1858"/>
            </a:xfrm>
            <a:custGeom>
              <a:avLst/>
              <a:gdLst/>
              <a:ahLst/>
              <a:cxnLst>
                <a:cxn ang="0">
                  <a:pos x="1854" y="1858"/>
                </a:cxn>
                <a:cxn ang="0">
                  <a:pos x="0" y="1858"/>
                </a:cxn>
                <a:cxn ang="0">
                  <a:pos x="0" y="0"/>
                </a:cxn>
                <a:cxn ang="0">
                  <a:pos x="1854" y="1858"/>
                </a:cxn>
                <a:cxn ang="0">
                  <a:pos x="1854" y="1858"/>
                </a:cxn>
              </a:cxnLst>
              <a:rect l="0" t="0" r="r" b="b"/>
              <a:pathLst>
                <a:path w="1854" h="1858">
                  <a:moveTo>
                    <a:pt x="1854" y="1858"/>
                  </a:moveTo>
                  <a:lnTo>
                    <a:pt x="0" y="1858"/>
                  </a:lnTo>
                  <a:lnTo>
                    <a:pt x="0" y="0"/>
                  </a:lnTo>
                  <a:lnTo>
                    <a:pt x="1854" y="1858"/>
                  </a:lnTo>
                  <a:lnTo>
                    <a:pt x="1854" y="1858"/>
                  </a:lnTo>
                  <a:close/>
                </a:path>
              </a:pathLst>
            </a:custGeom>
            <a:gradFill rotWithShape="0">
              <a:gsLst>
                <a:gs pos="0">
                  <a:schemeClr val="bg2"/>
                </a:gs>
                <a:gs pos="50000">
                  <a:schemeClr val="bg1"/>
                </a:gs>
                <a:gs pos="100000">
                  <a:schemeClr val="bg2"/>
                </a:gs>
              </a:gsLst>
              <a:lin ang="18900000" scaled="1"/>
            </a:gradFill>
            <a:ln w="9525">
              <a:noFill/>
              <a:round/>
              <a:headEnd/>
              <a:tailEnd/>
            </a:ln>
          </p:spPr>
          <p:txBody>
            <a:bodyPr/>
            <a:lstStyle/>
            <a:p>
              <a:pPr>
                <a:defRPr/>
              </a:pPr>
              <a:endParaRPr lang="en-US" b="1" i="0" dirty="0">
                <a:solidFill>
                  <a:srgbClr val="FFFFFF"/>
                </a:solidFill>
                <a:latin typeface="Arial" panose="020B0604020202020204" pitchFamily="34" charset="0"/>
                <a:ea typeface="ＭＳ Ｐゴシック" charset="-128"/>
                <a:cs typeface="ＭＳ Ｐゴシック" charset="-128"/>
              </a:endParaRPr>
            </a:p>
          </p:txBody>
        </p:sp>
        <p:sp>
          <p:nvSpPr>
            <p:cNvPr id="329733" name="Freeform 5"/>
            <p:cNvSpPr>
              <a:spLocks/>
            </p:cNvSpPr>
            <p:nvPr/>
          </p:nvSpPr>
          <p:spPr bwMode="ltGray">
            <a:xfrm>
              <a:off x="0" y="2735"/>
              <a:ext cx="1745" cy="1577"/>
            </a:xfrm>
            <a:custGeom>
              <a:avLst/>
              <a:gdLst/>
              <a:ahLst/>
              <a:cxnLst>
                <a:cxn ang="0">
                  <a:pos x="1640" y="1377"/>
                </a:cxn>
                <a:cxn ang="0">
                  <a:pos x="1692" y="1479"/>
                </a:cxn>
                <a:cxn ang="0">
                  <a:pos x="1732" y="1577"/>
                </a:cxn>
                <a:cxn ang="0">
                  <a:pos x="1745" y="1577"/>
                </a:cxn>
                <a:cxn ang="0">
                  <a:pos x="1703" y="1469"/>
                </a:cxn>
                <a:cxn ang="0">
                  <a:pos x="1649" y="1367"/>
                </a:cxn>
                <a:cxn ang="0">
                  <a:pos x="1535" y="1157"/>
                </a:cxn>
                <a:cxn ang="0">
                  <a:pos x="1395" y="951"/>
                </a:cxn>
                <a:cxn ang="0">
                  <a:pos x="1236" y="756"/>
                </a:cxn>
                <a:cxn ang="0">
                  <a:pos x="1061" y="582"/>
                </a:cxn>
                <a:cxn ang="0">
                  <a:pos x="876" y="426"/>
                </a:cxn>
                <a:cxn ang="0">
                  <a:pos x="672" y="294"/>
                </a:cxn>
                <a:cxn ang="0">
                  <a:pos x="455" y="174"/>
                </a:cxn>
                <a:cxn ang="0">
                  <a:pos x="234" y="78"/>
                </a:cxn>
                <a:cxn ang="0">
                  <a:pos x="0" y="0"/>
                </a:cxn>
                <a:cxn ang="0">
                  <a:pos x="0" y="12"/>
                </a:cxn>
                <a:cxn ang="0">
                  <a:pos x="222" y="89"/>
                </a:cxn>
                <a:cxn ang="0">
                  <a:pos x="446" y="185"/>
                </a:cxn>
                <a:cxn ang="0">
                  <a:pos x="662" y="305"/>
                </a:cxn>
                <a:cxn ang="0">
                  <a:pos x="866" y="437"/>
                </a:cxn>
                <a:cxn ang="0">
                  <a:pos x="1052" y="593"/>
                </a:cxn>
                <a:cxn ang="0">
                  <a:pos x="1226" y="767"/>
                </a:cxn>
                <a:cxn ang="0">
                  <a:pos x="1385" y="960"/>
                </a:cxn>
                <a:cxn ang="0">
                  <a:pos x="1526" y="1167"/>
                </a:cxn>
                <a:cxn ang="0">
                  <a:pos x="1640" y="1377"/>
                </a:cxn>
              </a:cxnLst>
              <a:rect l="0" t="0" r="r" b="b"/>
              <a:pathLst>
                <a:path w="1745" h="1577">
                  <a:moveTo>
                    <a:pt x="1640" y="1377"/>
                  </a:moveTo>
                  <a:lnTo>
                    <a:pt x="1692" y="1479"/>
                  </a:lnTo>
                  <a:lnTo>
                    <a:pt x="1732" y="1577"/>
                  </a:lnTo>
                  <a:lnTo>
                    <a:pt x="1745" y="1577"/>
                  </a:lnTo>
                  <a:lnTo>
                    <a:pt x="1703" y="1469"/>
                  </a:lnTo>
                  <a:lnTo>
                    <a:pt x="1649" y="1367"/>
                  </a:lnTo>
                  <a:lnTo>
                    <a:pt x="1535" y="1157"/>
                  </a:lnTo>
                  <a:lnTo>
                    <a:pt x="1395" y="951"/>
                  </a:lnTo>
                  <a:lnTo>
                    <a:pt x="1236" y="756"/>
                  </a:lnTo>
                  <a:lnTo>
                    <a:pt x="1061" y="582"/>
                  </a:lnTo>
                  <a:lnTo>
                    <a:pt x="876" y="426"/>
                  </a:lnTo>
                  <a:lnTo>
                    <a:pt x="672" y="294"/>
                  </a:lnTo>
                  <a:lnTo>
                    <a:pt x="455" y="174"/>
                  </a:lnTo>
                  <a:lnTo>
                    <a:pt x="234" y="78"/>
                  </a:lnTo>
                  <a:lnTo>
                    <a:pt x="0" y="0"/>
                  </a:lnTo>
                  <a:lnTo>
                    <a:pt x="0" y="12"/>
                  </a:lnTo>
                  <a:lnTo>
                    <a:pt x="222" y="89"/>
                  </a:lnTo>
                  <a:lnTo>
                    <a:pt x="446" y="185"/>
                  </a:lnTo>
                  <a:lnTo>
                    <a:pt x="662" y="305"/>
                  </a:lnTo>
                  <a:lnTo>
                    <a:pt x="866" y="437"/>
                  </a:lnTo>
                  <a:lnTo>
                    <a:pt x="1052" y="593"/>
                  </a:lnTo>
                  <a:lnTo>
                    <a:pt x="1226" y="767"/>
                  </a:lnTo>
                  <a:lnTo>
                    <a:pt x="1385" y="960"/>
                  </a:lnTo>
                  <a:lnTo>
                    <a:pt x="1526" y="1167"/>
                  </a:lnTo>
                  <a:lnTo>
                    <a:pt x="1640" y="1377"/>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a:defRPr/>
              </a:pPr>
              <a:endParaRPr lang="en-US" b="1" i="0" dirty="0">
                <a:solidFill>
                  <a:srgbClr val="FFFFFF"/>
                </a:solidFill>
                <a:latin typeface="Arial" panose="020B0604020202020204" pitchFamily="34" charset="0"/>
                <a:ea typeface="ＭＳ Ｐゴシック" charset="-128"/>
                <a:cs typeface="ＭＳ Ｐゴシック" charset="-128"/>
              </a:endParaRPr>
            </a:p>
          </p:txBody>
        </p:sp>
        <p:sp>
          <p:nvSpPr>
            <p:cNvPr id="329734" name="Freeform 6"/>
            <p:cNvSpPr>
              <a:spLocks/>
            </p:cNvSpPr>
            <p:nvPr/>
          </p:nvSpPr>
          <p:spPr bwMode="ltGray">
            <a:xfrm>
              <a:off x="0" y="2544"/>
              <a:ext cx="1745" cy="1768"/>
            </a:xfrm>
            <a:custGeom>
              <a:avLst/>
              <a:gdLst/>
              <a:ahLst/>
              <a:cxnLst>
                <a:cxn ang="0">
                  <a:pos x="0" y="0"/>
                </a:cxn>
                <a:cxn ang="0">
                  <a:pos x="0" y="12"/>
                </a:cxn>
                <a:cxn ang="0">
                  <a:pos x="210" y="88"/>
                </a:cxn>
                <a:cxn ang="0">
                  <a:pos x="426" y="190"/>
                </a:cxn>
                <a:cxn ang="0">
                  <a:pos x="630" y="304"/>
                </a:cxn>
                <a:cxn ang="0">
                  <a:pos x="818" y="442"/>
                </a:cxn>
                <a:cxn ang="0">
                  <a:pos x="998" y="592"/>
                </a:cxn>
                <a:cxn ang="0">
                  <a:pos x="1164" y="766"/>
                </a:cxn>
                <a:cxn ang="0">
                  <a:pos x="1310" y="942"/>
                </a:cxn>
                <a:cxn ang="0">
                  <a:pos x="1454" y="1146"/>
                </a:cxn>
                <a:cxn ang="0">
                  <a:pos x="1536" y="1298"/>
                </a:cxn>
                <a:cxn ang="0">
                  <a:pos x="1614" y="1456"/>
                </a:cxn>
                <a:cxn ang="0">
                  <a:pos x="1682" y="1616"/>
                </a:cxn>
                <a:cxn ang="0">
                  <a:pos x="1733" y="1768"/>
                </a:cxn>
                <a:cxn ang="0">
                  <a:pos x="1745" y="1768"/>
                </a:cxn>
                <a:cxn ang="0">
                  <a:pos x="1691" y="1606"/>
                </a:cxn>
                <a:cxn ang="0">
                  <a:pos x="1623" y="1445"/>
                </a:cxn>
                <a:cxn ang="0">
                  <a:pos x="1547" y="1288"/>
                </a:cxn>
                <a:cxn ang="0">
                  <a:pos x="1463" y="1136"/>
                </a:cxn>
                <a:cxn ang="0">
                  <a:pos x="1320" y="932"/>
                </a:cxn>
                <a:cxn ang="0">
                  <a:pos x="1173" y="755"/>
                </a:cxn>
                <a:cxn ang="0">
                  <a:pos x="1008" y="581"/>
                </a:cxn>
                <a:cxn ang="0">
                  <a:pos x="827" y="431"/>
                </a:cxn>
                <a:cxn ang="0">
                  <a:pos x="642" y="293"/>
                </a:cxn>
                <a:cxn ang="0">
                  <a:pos x="437" y="179"/>
                </a:cxn>
                <a:cxn ang="0">
                  <a:pos x="222" y="78"/>
                </a:cxn>
                <a:cxn ang="0">
                  <a:pos x="0" y="0"/>
                </a:cxn>
                <a:cxn ang="0">
                  <a:pos x="0" y="0"/>
                </a:cxn>
              </a:cxnLst>
              <a:rect l="0" t="0" r="r" b="b"/>
              <a:pathLst>
                <a:path w="1745" h="1768">
                  <a:moveTo>
                    <a:pt x="0" y="0"/>
                  </a:moveTo>
                  <a:lnTo>
                    <a:pt x="0" y="12"/>
                  </a:lnTo>
                  <a:lnTo>
                    <a:pt x="210" y="88"/>
                  </a:lnTo>
                  <a:lnTo>
                    <a:pt x="426" y="190"/>
                  </a:lnTo>
                  <a:lnTo>
                    <a:pt x="630" y="304"/>
                  </a:lnTo>
                  <a:lnTo>
                    <a:pt x="818" y="442"/>
                  </a:lnTo>
                  <a:lnTo>
                    <a:pt x="998" y="592"/>
                  </a:lnTo>
                  <a:lnTo>
                    <a:pt x="1164" y="766"/>
                  </a:lnTo>
                  <a:lnTo>
                    <a:pt x="1310" y="942"/>
                  </a:lnTo>
                  <a:lnTo>
                    <a:pt x="1454" y="1146"/>
                  </a:lnTo>
                  <a:lnTo>
                    <a:pt x="1536" y="1298"/>
                  </a:lnTo>
                  <a:lnTo>
                    <a:pt x="1614" y="1456"/>
                  </a:lnTo>
                  <a:lnTo>
                    <a:pt x="1682" y="1616"/>
                  </a:lnTo>
                  <a:lnTo>
                    <a:pt x="1733" y="1768"/>
                  </a:lnTo>
                  <a:lnTo>
                    <a:pt x="1745" y="1768"/>
                  </a:lnTo>
                  <a:lnTo>
                    <a:pt x="1691" y="1606"/>
                  </a:lnTo>
                  <a:lnTo>
                    <a:pt x="1623" y="1445"/>
                  </a:lnTo>
                  <a:lnTo>
                    <a:pt x="1547" y="1288"/>
                  </a:lnTo>
                  <a:lnTo>
                    <a:pt x="1463" y="1136"/>
                  </a:lnTo>
                  <a:lnTo>
                    <a:pt x="1320" y="932"/>
                  </a:lnTo>
                  <a:lnTo>
                    <a:pt x="1173" y="755"/>
                  </a:lnTo>
                  <a:lnTo>
                    <a:pt x="1008" y="581"/>
                  </a:lnTo>
                  <a:lnTo>
                    <a:pt x="827" y="431"/>
                  </a:lnTo>
                  <a:lnTo>
                    <a:pt x="642" y="293"/>
                  </a:lnTo>
                  <a:lnTo>
                    <a:pt x="437" y="179"/>
                  </a:lnTo>
                  <a:lnTo>
                    <a:pt x="222" y="78"/>
                  </a:lnTo>
                  <a:lnTo>
                    <a:pt x="0" y="0"/>
                  </a:lnTo>
                  <a:lnTo>
                    <a:pt x="0" y="0"/>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a:defRPr/>
              </a:pPr>
              <a:endParaRPr lang="en-US" b="1" i="0" dirty="0">
                <a:solidFill>
                  <a:srgbClr val="FFFFFF"/>
                </a:solidFill>
                <a:latin typeface="Arial" panose="020B0604020202020204" pitchFamily="34" charset="0"/>
                <a:ea typeface="ＭＳ Ｐゴシック" charset="-128"/>
                <a:cs typeface="ＭＳ Ｐゴシック" charset="-128"/>
              </a:endParaRPr>
            </a:p>
          </p:txBody>
        </p:sp>
        <p:sp>
          <p:nvSpPr>
            <p:cNvPr id="246796" name="Oval 7"/>
            <p:cNvSpPr>
              <a:spLocks noChangeArrowheads="1"/>
            </p:cNvSpPr>
            <p:nvPr/>
          </p:nvSpPr>
          <p:spPr bwMode="ltGray">
            <a:xfrm>
              <a:off x="209" y="2784"/>
              <a:ext cx="86" cy="86"/>
            </a:xfrm>
            <a:prstGeom prst="ellipse">
              <a:avLst/>
            </a:prstGeom>
            <a:gradFill rotWithShape="0">
              <a:gsLst>
                <a:gs pos="0">
                  <a:schemeClr val="bg2"/>
                </a:gs>
                <a:gs pos="100000">
                  <a:schemeClr val="bg1"/>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dirty="0">
                <a:solidFill>
                  <a:srgbClr val="FFFFFF"/>
                </a:solidFill>
                <a:latin typeface="Arial" panose="020B0604020202020204" pitchFamily="34" charset="0"/>
              </a:endParaRPr>
            </a:p>
          </p:txBody>
        </p:sp>
        <p:sp>
          <p:nvSpPr>
            <p:cNvPr id="246797" name="Oval 8"/>
            <p:cNvSpPr>
              <a:spLocks noChangeArrowheads="1"/>
            </p:cNvSpPr>
            <p:nvPr/>
          </p:nvSpPr>
          <p:spPr bwMode="ltGray">
            <a:xfrm>
              <a:off x="1536" y="3884"/>
              <a:ext cx="92" cy="92"/>
            </a:xfrm>
            <a:prstGeom prst="ellipse">
              <a:avLst/>
            </a:prstGeom>
            <a:gradFill rotWithShape="0">
              <a:gsLst>
                <a:gs pos="0">
                  <a:schemeClr val="bg2"/>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dirty="0">
                <a:solidFill>
                  <a:srgbClr val="FFFFFF"/>
                </a:solidFill>
                <a:latin typeface="Arial" panose="020B0604020202020204" pitchFamily="34" charset="0"/>
              </a:endParaRPr>
            </a:p>
          </p:txBody>
        </p:sp>
        <p:sp>
          <p:nvSpPr>
            <p:cNvPr id="246798" name="Oval 9"/>
            <p:cNvSpPr>
              <a:spLocks noChangeArrowheads="1"/>
            </p:cNvSpPr>
            <p:nvPr/>
          </p:nvSpPr>
          <p:spPr bwMode="ltGray">
            <a:xfrm>
              <a:off x="791" y="2723"/>
              <a:ext cx="121" cy="121"/>
            </a:xfrm>
            <a:prstGeom prst="ellipse">
              <a:avLst/>
            </a:prstGeom>
            <a:gradFill rotWithShape="0">
              <a:gsLst>
                <a:gs pos="0">
                  <a:schemeClr val="bg2"/>
                </a:gs>
                <a:gs pos="100000">
                  <a:schemeClr val="bg1"/>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dirty="0">
                <a:solidFill>
                  <a:srgbClr val="FFFFFF"/>
                </a:solidFill>
                <a:latin typeface="Arial" panose="020B0604020202020204" pitchFamily="34" charset="0"/>
              </a:endParaRPr>
            </a:p>
          </p:txBody>
        </p:sp>
      </p:grpSp>
      <p:sp>
        <p:nvSpPr>
          <p:cNvPr id="329738" name="Rectangle 10"/>
          <p:cNvSpPr>
            <a:spLocks noGrp="1" noChangeArrowheads="1"/>
          </p:cNvSpPr>
          <p:nvPr>
            <p:ph type="title"/>
          </p:nvPr>
        </p:nvSpPr>
        <p:spPr bwMode="auto">
          <a:xfrm>
            <a:off x="457200" y="277813"/>
            <a:ext cx="8229600" cy="1139825"/>
          </a:xfrm>
          <a:prstGeom prst="rect">
            <a:avLst/>
          </a:prstGeom>
          <a:noFill/>
          <a:ln w="9525">
            <a:noFill/>
            <a:miter lim="800000"/>
            <a:headEnd/>
            <a:tailEnd/>
          </a:ln>
          <a:effectLst/>
        </p:spPr>
        <p:txBody>
          <a:bodyPr vert="horz" wrap="square" lIns="91440" tIns="45720" rIns="91440" bIns="45720" numCol="1" anchor="ctr" anchorCtr="1" compatLnSpc="1">
            <a:prstTxWarp prst="textNoShape">
              <a:avLst/>
            </a:prstTxWarp>
          </a:bodyPr>
          <a:lstStyle/>
          <a:p>
            <a:pPr lvl="0"/>
            <a:r>
              <a:rPr lang="en-US" dirty="0"/>
              <a:t>Click to edit Master title style</a:t>
            </a:r>
          </a:p>
        </p:txBody>
      </p:sp>
      <p:sp>
        <p:nvSpPr>
          <p:cNvPr id="329739" name="Rectangle 11"/>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329740" name="Rectangle 12"/>
          <p:cNvSpPr>
            <a:spLocks noGrp="1" noChangeArrowheads="1"/>
          </p:cNvSpPr>
          <p:nvPr>
            <p:ph type="dt" sz="half" idx="2"/>
          </p:nvPr>
        </p:nvSpPr>
        <p:spPr bwMode="auto">
          <a:xfrm>
            <a:off x="457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000" b="1" i="0">
                <a:solidFill>
                  <a:srgbClr val="FFFFFF"/>
                </a:solidFill>
                <a:effectLst>
                  <a:outerShdw blurRad="38100" dist="38100" dir="2700000" algn="tl">
                    <a:srgbClr val="000000"/>
                  </a:outerShdw>
                </a:effectLst>
                <a:latin typeface="Arial" panose="020B0604020202020204" pitchFamily="34" charset="0"/>
                <a:ea typeface="+mn-ea"/>
                <a:cs typeface="+mn-cs"/>
              </a:defRPr>
            </a:lvl1pPr>
          </a:lstStyle>
          <a:p>
            <a:pPr>
              <a:defRPr/>
            </a:pPr>
            <a:endParaRPr lang="en-US" dirty="0"/>
          </a:p>
        </p:txBody>
      </p:sp>
      <p:sp>
        <p:nvSpPr>
          <p:cNvPr id="329741" name="Rectangle 13"/>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000" b="1" i="0">
                <a:solidFill>
                  <a:srgbClr val="FFFFFF"/>
                </a:solidFill>
                <a:effectLst>
                  <a:outerShdw blurRad="38100" dist="38100" dir="2700000" algn="tl">
                    <a:srgbClr val="000000"/>
                  </a:outerShdw>
                </a:effectLst>
                <a:latin typeface="Arial" panose="020B0604020202020204" pitchFamily="34" charset="0"/>
                <a:ea typeface="+mn-ea"/>
                <a:cs typeface="+mn-cs"/>
              </a:defRPr>
            </a:lvl1pPr>
          </a:lstStyle>
          <a:p>
            <a:pPr>
              <a:defRPr/>
            </a:pPr>
            <a:endParaRPr lang="en-US" dirty="0"/>
          </a:p>
        </p:txBody>
      </p:sp>
      <p:sp>
        <p:nvSpPr>
          <p:cNvPr id="329742" name="Rectangle 14"/>
          <p:cNvSpPr>
            <a:spLocks noGrp="1" noChangeArrowheads="1"/>
          </p:cNvSpPr>
          <p:nvPr>
            <p:ph type="sldNum" sz="quarter" idx="4"/>
          </p:nvPr>
        </p:nvSpPr>
        <p:spPr bwMode="auto">
          <a:xfrm>
            <a:off x="6553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000" b="1" i="0">
                <a:solidFill>
                  <a:srgbClr val="FFFFFF"/>
                </a:solidFill>
                <a:effectLst>
                  <a:outerShdw blurRad="38100" dist="38100" dir="2700000" algn="tl">
                    <a:srgbClr val="000000"/>
                  </a:outerShdw>
                </a:effectLst>
                <a:latin typeface="Arial" panose="020B0604020202020204" pitchFamily="34" charset="0"/>
                <a:ea typeface="ＭＳ Ｐゴシック" charset="-128"/>
                <a:cs typeface="ＭＳ Ｐゴシック" charset="-128"/>
              </a:defRPr>
            </a:lvl1pPr>
          </a:lstStyle>
          <a:p>
            <a:pPr>
              <a:defRPr/>
            </a:pPr>
            <a:fld id="{4A8EB069-008A-AE46-B7DE-B88172F2DF38}" type="slidenum">
              <a:rPr lang="en-US" smtClean="0"/>
              <a:pPr>
                <a:defRPr/>
              </a:pPr>
              <a:t>‹#›</a:t>
            </a:fld>
            <a:endParaRPr lang="en-US" dirty="0"/>
          </a:p>
        </p:txBody>
      </p:sp>
    </p:spTree>
    <p:extLst>
      <p:ext uri="{BB962C8B-B14F-4D97-AF65-F5344CB8AC3E}">
        <p14:creationId xmlns:p14="http://schemas.microsoft.com/office/powerpoint/2010/main" val="1175422058"/>
      </p:ext>
    </p:extLst>
  </p:cSld>
  <p:clrMap bg1="dk2" tx1="lt1" bg2="dk1" tx2="lt2" accent1="accent1" accent2="accent2" accent3="accent3" accent4="accent4" accent5="accent5" accent6="accent6" hlink="hlink" folHlink="folHlink"/>
  <p:sldLayoutIdLst>
    <p:sldLayoutId id="2147486053" r:id="rId1"/>
    <p:sldLayoutId id="2147486054" r:id="rId2"/>
    <p:sldLayoutId id="2147486055" r:id="rId3"/>
    <p:sldLayoutId id="2147486056" r:id="rId4"/>
    <p:sldLayoutId id="2147486057" r:id="rId5"/>
    <p:sldLayoutId id="2147486058" r:id="rId6"/>
    <p:sldLayoutId id="2147486059" r:id="rId7"/>
    <p:sldLayoutId id="2147486060" r:id="rId8"/>
    <p:sldLayoutId id="2147486061" r:id="rId9"/>
    <p:sldLayoutId id="2147486062" r:id="rId10"/>
    <p:sldLayoutId id="2147486063" r:id="rId11"/>
  </p:sldLayoutIdLst>
  <p:transition/>
  <p:txStyles>
    <p:titleStyle>
      <a:lvl1pPr algn="ctr" rtl="0" eaLnBrk="0" fontAlgn="base" hangingPunct="0">
        <a:spcBef>
          <a:spcPct val="0"/>
        </a:spcBef>
        <a:spcAft>
          <a:spcPct val="0"/>
        </a:spcAft>
        <a:defRPr sz="4400" b="1" i="0">
          <a:solidFill>
            <a:schemeClr val="tx2"/>
          </a:solidFill>
          <a:effectLst>
            <a:outerShdw blurRad="38100" dist="38100" dir="2700000" algn="tl">
              <a:srgbClr val="000000"/>
            </a:outerShdw>
          </a:effectLst>
          <a:latin typeface="Arial" panose="020B0604020202020204" pitchFamily="34" charset="0"/>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9pPr>
    </p:titleStyle>
    <p:bodyStyle>
      <a:lvl1pPr marL="342900" indent="-342900" algn="l" rtl="0" eaLnBrk="0" fontAlgn="base" hangingPunct="0">
        <a:spcBef>
          <a:spcPct val="20000"/>
        </a:spcBef>
        <a:spcAft>
          <a:spcPct val="0"/>
        </a:spcAft>
        <a:buClr>
          <a:schemeClr val="hlink"/>
        </a:buClr>
        <a:buSzPct val="75000"/>
        <a:buFont typeface="Wingdings" charset="0"/>
        <a:buChar char="l"/>
        <a:defRPr sz="3200" b="1" i="0">
          <a:solidFill>
            <a:schemeClr val="tx1"/>
          </a:solidFill>
          <a:effectLst>
            <a:outerShdw blurRad="38100" dist="38100" dir="2700000" algn="tl">
              <a:srgbClr val="000000"/>
            </a:outerShdw>
          </a:effectLst>
          <a:latin typeface="Arial" panose="020B0604020202020204" pitchFamily="34" charset="0"/>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lr>
          <a:schemeClr val="tx2"/>
        </a:buClr>
        <a:buSzPct val="75000"/>
        <a:buFont typeface="Wingdings" charset="0"/>
        <a:buChar char="l"/>
        <a:defRPr sz="2800" b="1" i="0">
          <a:solidFill>
            <a:schemeClr val="tx1"/>
          </a:solidFill>
          <a:effectLst>
            <a:outerShdw blurRad="38100" dist="38100" dir="2700000" algn="tl">
              <a:srgbClr val="000000"/>
            </a:outerShdw>
          </a:effectLst>
          <a:latin typeface="Arial" panose="020B0604020202020204" pitchFamily="34" charset="0"/>
          <a:ea typeface="ＭＳ Ｐゴシック" pitchFamily="-111" charset="-128"/>
        </a:defRPr>
      </a:lvl2pPr>
      <a:lvl3pPr marL="1143000" indent="-228600" algn="l" rtl="0" eaLnBrk="0" fontAlgn="base" hangingPunct="0">
        <a:spcBef>
          <a:spcPct val="20000"/>
        </a:spcBef>
        <a:spcAft>
          <a:spcPct val="0"/>
        </a:spcAft>
        <a:buClr>
          <a:schemeClr val="accent2"/>
        </a:buClr>
        <a:buSzPct val="75000"/>
        <a:buFont typeface="Wingdings" charset="0"/>
        <a:buChar char="l"/>
        <a:defRPr sz="2400" b="1" i="0">
          <a:solidFill>
            <a:schemeClr val="tx1"/>
          </a:solidFill>
          <a:effectLst>
            <a:outerShdw blurRad="38100" dist="38100" dir="2700000" algn="tl">
              <a:srgbClr val="000000"/>
            </a:outerShdw>
          </a:effectLst>
          <a:latin typeface="Arial" panose="020B0604020202020204" pitchFamily="34" charset="0"/>
          <a:ea typeface="ＭＳ Ｐゴシック" charset="0"/>
          <a:cs typeface="Geneva" charset="0"/>
        </a:defRPr>
      </a:lvl3pPr>
      <a:lvl4pPr marL="1600200" indent="-228600" algn="l" rtl="0" eaLnBrk="0" fontAlgn="base" hangingPunct="0">
        <a:spcBef>
          <a:spcPct val="20000"/>
        </a:spcBef>
        <a:spcAft>
          <a:spcPct val="0"/>
        </a:spcAft>
        <a:buClr>
          <a:schemeClr val="folHlink"/>
        </a:buClr>
        <a:buSzPct val="75000"/>
        <a:buFont typeface="Wingdings" charset="0"/>
        <a:buChar char="l"/>
        <a:defRPr sz="2000" b="1" i="0">
          <a:solidFill>
            <a:schemeClr val="tx1"/>
          </a:solidFill>
          <a:effectLst>
            <a:outerShdw blurRad="38100" dist="38100" dir="2700000" algn="tl">
              <a:srgbClr val="000000"/>
            </a:outerShdw>
          </a:effectLst>
          <a:latin typeface="Arial" panose="020B0604020202020204" pitchFamily="34" charset="0"/>
          <a:ea typeface="Geneva" charset="-128"/>
          <a:cs typeface="Geneva" charset="0"/>
        </a:defRPr>
      </a:lvl4pPr>
      <a:lvl5pPr marL="2057400" indent="-228600" algn="l" rtl="0" eaLnBrk="0" fontAlgn="base" hangingPunct="0">
        <a:spcBef>
          <a:spcPct val="20000"/>
        </a:spcBef>
        <a:spcAft>
          <a:spcPct val="0"/>
        </a:spcAft>
        <a:buClr>
          <a:schemeClr val="tx1"/>
        </a:buClr>
        <a:buSzPct val="75000"/>
        <a:buFont typeface="Wingdings" charset="0"/>
        <a:buChar char="l"/>
        <a:defRPr sz="2000" b="1" i="0">
          <a:solidFill>
            <a:schemeClr val="tx1"/>
          </a:solidFill>
          <a:effectLst>
            <a:outerShdw blurRad="38100" dist="38100" dir="2700000" algn="tl">
              <a:srgbClr val="000000"/>
            </a:outerShdw>
          </a:effectLst>
          <a:latin typeface="Arial" panose="020B0604020202020204" pitchFamily="34" charset="0"/>
          <a:ea typeface="Geneva" charset="-128"/>
          <a:cs typeface="Geneva" charset="0"/>
        </a:defRPr>
      </a:lvl5pPr>
      <a:lvl6pPr marL="25146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6pPr>
      <a:lvl7pPr marL="29718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7pPr>
      <a:lvl8pPr marL="34290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8pPr>
      <a:lvl9pPr marL="38862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10.xml><?xml version="1.0" encoding="utf-8"?>
<p:sldMaster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18434" name="Rectangle 2"/>
          <p:cNvSpPr>
            <a:spLocks noGrp="1" noChangeArrowheads="1"/>
          </p:cNvSpPr>
          <p:nvPr>
            <p:ph type="title"/>
          </p:nvPr>
        </p:nvSpPr>
        <p:spPr bwMode="auto">
          <a:xfrm>
            <a:off x="457200" y="292100"/>
            <a:ext cx="8229600" cy="13843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8435" name="Rectangle 3"/>
          <p:cNvSpPr>
            <a:spLocks noGrp="1" noChangeArrowheads="1"/>
          </p:cNvSpPr>
          <p:nvPr>
            <p:ph type="body" idx="1"/>
          </p:nvPr>
        </p:nvSpPr>
        <p:spPr bwMode="auto">
          <a:xfrm>
            <a:off x="457200" y="1905000"/>
            <a:ext cx="8229600" cy="41148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8436"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400" b="1" i="0">
                <a:solidFill>
                  <a:srgbClr val="FFFFFF"/>
                </a:solidFill>
                <a:effectLst>
                  <a:outerShdw blurRad="38100" dist="38100" dir="2700000" algn="tl">
                    <a:srgbClr val="000000"/>
                  </a:outerShdw>
                </a:effectLst>
                <a:latin typeface="Arial" panose="020B0604020202020204" pitchFamily="34" charset="0"/>
                <a:ea typeface="+mn-ea"/>
                <a:cs typeface="+mn-cs"/>
              </a:defRPr>
            </a:lvl1pPr>
          </a:lstStyle>
          <a:p>
            <a:pPr>
              <a:defRPr/>
            </a:pPr>
            <a:endParaRPr lang="en-US" dirty="0"/>
          </a:p>
        </p:txBody>
      </p:sp>
      <p:sp>
        <p:nvSpPr>
          <p:cNvPr id="18437"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400" b="1" i="0">
                <a:solidFill>
                  <a:srgbClr val="FFFFFF"/>
                </a:solidFill>
                <a:effectLst>
                  <a:outerShdw blurRad="38100" dist="38100" dir="2700000" algn="tl">
                    <a:srgbClr val="000000"/>
                  </a:outerShdw>
                </a:effectLst>
                <a:latin typeface="Arial" panose="020B0604020202020204" pitchFamily="34" charset="0"/>
                <a:ea typeface="+mn-ea"/>
                <a:cs typeface="+mn-cs"/>
              </a:defRPr>
            </a:lvl1pPr>
          </a:lstStyle>
          <a:p>
            <a:pPr>
              <a:defRPr/>
            </a:pPr>
            <a:endParaRPr lang="en-US" dirty="0"/>
          </a:p>
        </p:txBody>
      </p:sp>
      <p:sp>
        <p:nvSpPr>
          <p:cNvPr id="18438"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400" b="1" i="0">
                <a:solidFill>
                  <a:srgbClr val="FFFFFF"/>
                </a:solidFill>
                <a:effectLst>
                  <a:outerShdw blurRad="38100" dist="38100" dir="2700000" algn="tl">
                    <a:srgbClr val="000000"/>
                  </a:outerShdw>
                </a:effectLst>
                <a:latin typeface="Arial" panose="020B0604020202020204" pitchFamily="34" charset="0"/>
              </a:defRPr>
            </a:lvl1pPr>
          </a:lstStyle>
          <a:p>
            <a:pPr>
              <a:defRPr/>
            </a:pPr>
            <a:fld id="{6E7F74C9-9B7A-0E46-A8B1-F002EABB0E2A}" type="slidenum">
              <a:rPr lang="en-US" smtClean="0"/>
              <a:pPr>
                <a:defRPr/>
              </a:pPr>
              <a:t>‹#›</a:t>
            </a:fld>
            <a:endParaRPr lang="en-US" dirty="0"/>
          </a:p>
        </p:txBody>
      </p:sp>
    </p:spTree>
    <p:extLst>
      <p:ext uri="{BB962C8B-B14F-4D97-AF65-F5344CB8AC3E}">
        <p14:creationId xmlns:p14="http://schemas.microsoft.com/office/powerpoint/2010/main" val="1548730171"/>
      </p:ext>
    </p:extLst>
  </p:cSld>
  <p:clrMap bg1="dk2" tx1="lt1" bg2="dk1" tx2="lt2" accent1="accent1" accent2="accent2" accent3="accent3" accent4="accent4" accent5="accent5" accent6="accent6" hlink="hlink" folHlink="folHlink"/>
  <p:sldLayoutIdLst>
    <p:sldLayoutId id="2147488726" r:id="rId1"/>
  </p:sldLayoutIdLst>
  <p:txStyles>
    <p:titleStyle>
      <a:lvl1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charset="-128"/>
          <a:cs typeface="ＭＳ Ｐゴシック" charset="-128"/>
        </a:defRPr>
      </a:lvl1pPr>
      <a:lvl2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charset="-128"/>
          <a:cs typeface="ＭＳ Ｐゴシック" charset="-128"/>
        </a:defRPr>
      </a:lvl2pPr>
      <a:lvl3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charset="-128"/>
          <a:cs typeface="ＭＳ Ｐゴシック" charset="-128"/>
        </a:defRPr>
      </a:lvl3pPr>
      <a:lvl4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charset="-128"/>
          <a:cs typeface="ＭＳ Ｐゴシック" charset="-128"/>
        </a:defRPr>
      </a:lvl4pPr>
      <a:lvl5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charset="-128"/>
          <a:cs typeface="ＭＳ Ｐゴシック" charset="-128"/>
        </a:defRPr>
      </a:lvl5pPr>
      <a:lvl6pPr marL="457200" algn="l"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6pPr>
      <a:lvl7pPr marL="914400" algn="l"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7pPr>
      <a:lvl8pPr marL="1371600" algn="l"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8pPr>
      <a:lvl9pPr marL="1828800" algn="l"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9pPr>
    </p:titleStyle>
    <p:bodyStyle>
      <a:lvl1pPr marL="342900" indent="-342900" algn="l" rtl="0" eaLnBrk="0" fontAlgn="base" hangingPunct="0">
        <a:spcBef>
          <a:spcPct val="20000"/>
        </a:spcBef>
        <a:spcAft>
          <a:spcPct val="0"/>
        </a:spcAft>
        <a:buClr>
          <a:schemeClr val="hlink"/>
        </a:buClr>
        <a:buSzPct val="120000"/>
        <a:buChar char="•"/>
        <a:defRPr sz="3200">
          <a:solidFill>
            <a:schemeClr val="tx1"/>
          </a:solidFill>
          <a:effectLst>
            <a:outerShdw blurRad="38100" dist="38100" dir="2700000" algn="tl">
              <a:srgbClr val="000000"/>
            </a:outerShdw>
          </a:effectLst>
          <a:latin typeface="+mn-lt"/>
          <a:ea typeface="ＭＳ Ｐゴシック" charset="-128"/>
          <a:cs typeface="ＭＳ Ｐゴシック" charset="-128"/>
        </a:defRPr>
      </a:lvl1pPr>
      <a:lvl2pPr marL="742950" indent="-285750" algn="l" rtl="0" eaLnBrk="0" fontAlgn="base" hangingPunct="0">
        <a:spcBef>
          <a:spcPct val="20000"/>
        </a:spcBef>
        <a:spcAft>
          <a:spcPct val="0"/>
        </a:spcAft>
        <a:buFont typeface="Tahoma" charset="0"/>
        <a:buChar char="–"/>
        <a:defRPr sz="2800">
          <a:solidFill>
            <a:schemeClr val="tx1"/>
          </a:solidFill>
          <a:effectLst>
            <a:outerShdw blurRad="38100" dist="38100" dir="2700000" algn="tl">
              <a:srgbClr val="000000"/>
            </a:outerShdw>
          </a:effectLst>
          <a:latin typeface="+mn-lt"/>
          <a:ea typeface="ＭＳ Ｐゴシック" pitchFamily="-111" charset="-128"/>
        </a:defRPr>
      </a:lvl2pPr>
      <a:lvl3pPr marL="1143000" indent="-228600" algn="l" rtl="0" eaLnBrk="0" fontAlgn="base" hangingPunct="0">
        <a:spcBef>
          <a:spcPct val="20000"/>
        </a:spcBef>
        <a:spcAft>
          <a:spcPct val="0"/>
        </a:spcAft>
        <a:buClr>
          <a:schemeClr val="hlink"/>
        </a:buClr>
        <a:buSzPct val="120000"/>
        <a:buChar char="•"/>
        <a:defRPr sz="2400">
          <a:solidFill>
            <a:schemeClr val="tx1"/>
          </a:solidFill>
          <a:effectLst>
            <a:outerShdw blurRad="38100" dist="38100" dir="2700000" algn="tl">
              <a:srgbClr val="000000"/>
            </a:outerShdw>
          </a:effectLst>
          <a:latin typeface="+mn-lt"/>
          <a:ea typeface="ＭＳ Ｐゴシック" pitchFamily="-111" charset="-128"/>
        </a:defRPr>
      </a:lvl3pPr>
      <a:lvl4pPr marL="1600200" indent="-228600" algn="l" rtl="0" eaLnBrk="0" fontAlgn="base" hangingPunct="0">
        <a:spcBef>
          <a:spcPct val="20000"/>
        </a:spcBef>
        <a:spcAft>
          <a:spcPct val="0"/>
        </a:spcAft>
        <a:buFont typeface="Tahoma" charset="0"/>
        <a:buChar char="–"/>
        <a:defRPr sz="2000">
          <a:solidFill>
            <a:schemeClr val="tx1"/>
          </a:solidFill>
          <a:effectLst>
            <a:outerShdw blurRad="38100" dist="38100" dir="2700000" algn="tl">
              <a:srgbClr val="000000"/>
            </a:outerShdw>
          </a:effectLst>
          <a:latin typeface="+mn-lt"/>
          <a:ea typeface="ＭＳ Ｐゴシック" pitchFamily="-111" charset="-128"/>
        </a:defRPr>
      </a:lvl4pPr>
      <a:lvl5pPr marL="2057400" indent="-228600" algn="l" rtl="0" eaLnBrk="0" fontAlgn="base" hangingPunct="0">
        <a:spcBef>
          <a:spcPct val="20000"/>
        </a:spcBef>
        <a:spcAft>
          <a:spcPct val="0"/>
        </a:spcAft>
        <a:buClr>
          <a:schemeClr val="hlink"/>
        </a:buClr>
        <a:buSzPct val="80000"/>
        <a:buFont typeface="Wingdings" charset="0"/>
        <a:buChar char="v"/>
        <a:defRPr sz="2000">
          <a:solidFill>
            <a:schemeClr val="tx1"/>
          </a:solidFill>
          <a:effectLst>
            <a:outerShdw blurRad="38100" dist="38100" dir="2700000" algn="tl">
              <a:srgbClr val="000000"/>
            </a:outerShdw>
          </a:effectLst>
          <a:latin typeface="+mn-lt"/>
          <a:ea typeface="ＭＳ Ｐゴシック" pitchFamily="-111" charset="-128"/>
        </a:defRPr>
      </a:lvl5pPr>
      <a:lvl6pPr marL="2514600" indent="-228600" algn="l" rtl="0" fontAlgn="base">
        <a:spcBef>
          <a:spcPct val="20000"/>
        </a:spcBef>
        <a:spcAft>
          <a:spcPct val="0"/>
        </a:spcAft>
        <a:buClr>
          <a:schemeClr val="hlink"/>
        </a:buClr>
        <a:buSzPct val="80000"/>
        <a:buFont typeface="Wingdings" pitchFamily="-111" charset="2"/>
        <a:buChar char="v"/>
        <a:defRPr sz="2000">
          <a:solidFill>
            <a:schemeClr val="tx1"/>
          </a:solidFill>
          <a:effectLst>
            <a:outerShdw blurRad="38100" dist="38100" dir="2700000" algn="tl">
              <a:srgbClr val="000000"/>
            </a:outerShdw>
          </a:effectLst>
          <a:latin typeface="+mn-lt"/>
          <a:ea typeface="ＭＳ Ｐゴシック" pitchFamily="-111" charset="-128"/>
        </a:defRPr>
      </a:lvl6pPr>
      <a:lvl7pPr marL="2971800" indent="-228600" algn="l" rtl="0" fontAlgn="base">
        <a:spcBef>
          <a:spcPct val="20000"/>
        </a:spcBef>
        <a:spcAft>
          <a:spcPct val="0"/>
        </a:spcAft>
        <a:buClr>
          <a:schemeClr val="hlink"/>
        </a:buClr>
        <a:buSzPct val="80000"/>
        <a:buFont typeface="Wingdings" pitchFamily="-111" charset="2"/>
        <a:buChar char="v"/>
        <a:defRPr sz="2000">
          <a:solidFill>
            <a:schemeClr val="tx1"/>
          </a:solidFill>
          <a:effectLst>
            <a:outerShdw blurRad="38100" dist="38100" dir="2700000" algn="tl">
              <a:srgbClr val="000000"/>
            </a:outerShdw>
          </a:effectLst>
          <a:latin typeface="+mn-lt"/>
          <a:ea typeface="ＭＳ Ｐゴシック" pitchFamily="-111" charset="-128"/>
        </a:defRPr>
      </a:lvl7pPr>
      <a:lvl8pPr marL="3429000" indent="-228600" algn="l" rtl="0" fontAlgn="base">
        <a:spcBef>
          <a:spcPct val="20000"/>
        </a:spcBef>
        <a:spcAft>
          <a:spcPct val="0"/>
        </a:spcAft>
        <a:buClr>
          <a:schemeClr val="hlink"/>
        </a:buClr>
        <a:buSzPct val="80000"/>
        <a:buFont typeface="Wingdings" pitchFamily="-111" charset="2"/>
        <a:buChar char="v"/>
        <a:defRPr sz="2000">
          <a:solidFill>
            <a:schemeClr val="tx1"/>
          </a:solidFill>
          <a:effectLst>
            <a:outerShdw blurRad="38100" dist="38100" dir="2700000" algn="tl">
              <a:srgbClr val="000000"/>
            </a:outerShdw>
          </a:effectLst>
          <a:latin typeface="+mn-lt"/>
          <a:ea typeface="ＭＳ Ｐゴシック" pitchFamily="-111" charset="-128"/>
        </a:defRPr>
      </a:lvl8pPr>
      <a:lvl9pPr marL="3886200" indent="-228600" algn="l" rtl="0" fontAlgn="base">
        <a:spcBef>
          <a:spcPct val="20000"/>
        </a:spcBef>
        <a:spcAft>
          <a:spcPct val="0"/>
        </a:spcAft>
        <a:buClr>
          <a:schemeClr val="hlink"/>
        </a:buClr>
        <a:buSzPct val="80000"/>
        <a:buFont typeface="Wingdings" pitchFamily="-111" charset="2"/>
        <a:buChar char="v"/>
        <a:defRPr sz="2000">
          <a:solidFill>
            <a:schemeClr val="tx1"/>
          </a:solidFill>
          <a:effectLst>
            <a:outerShdw blurRad="38100" dist="38100" dir="2700000" algn="tl">
              <a:srgbClr val="000000"/>
            </a:outerShdw>
          </a:effectLst>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1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11618" name="Rectangle 2"/>
          <p:cNvSpPr>
            <a:spLocks noGrp="1" noChangeArrowheads="1"/>
          </p:cNvSpPr>
          <p:nvPr>
            <p:ph type="title"/>
          </p:nvPr>
        </p:nvSpPr>
        <p:spPr bwMode="auto">
          <a:xfrm>
            <a:off x="304800" y="274638"/>
            <a:ext cx="7620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11619" name="Rectangle 3"/>
          <p:cNvSpPr>
            <a:spLocks noGrp="1" noChangeArrowheads="1"/>
          </p:cNvSpPr>
          <p:nvPr>
            <p:ph type="body" idx="1"/>
          </p:nvPr>
        </p:nvSpPr>
        <p:spPr bwMode="auto">
          <a:xfrm>
            <a:off x="1295400" y="1676400"/>
            <a:ext cx="7467600" cy="44497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9156"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b="1" i="0">
                <a:latin typeface="Arial" panose="020B0604020202020204" pitchFamily="34" charset="0"/>
                <a:ea typeface="+mn-ea"/>
                <a:cs typeface="+mn-cs"/>
              </a:defRPr>
            </a:lvl1pPr>
          </a:lstStyle>
          <a:p>
            <a:pPr>
              <a:defRPr/>
            </a:pPr>
            <a:endParaRPr lang="en-US" dirty="0"/>
          </a:p>
        </p:txBody>
      </p:sp>
      <p:sp>
        <p:nvSpPr>
          <p:cNvPr id="49157"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b="1" i="0">
                <a:latin typeface="Arial" panose="020B0604020202020204" pitchFamily="34" charset="0"/>
                <a:ea typeface="+mn-ea"/>
                <a:cs typeface="+mn-cs"/>
              </a:defRPr>
            </a:lvl1pPr>
          </a:lstStyle>
          <a:p>
            <a:pPr>
              <a:defRPr/>
            </a:pPr>
            <a:endParaRPr lang="en-US" dirty="0"/>
          </a:p>
        </p:txBody>
      </p:sp>
      <p:sp>
        <p:nvSpPr>
          <p:cNvPr id="49158"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b="1" i="0">
                <a:latin typeface="Arial" panose="020B0604020202020204" pitchFamily="34" charset="0"/>
              </a:defRPr>
            </a:lvl1pPr>
          </a:lstStyle>
          <a:p>
            <a:pPr>
              <a:defRPr/>
            </a:pPr>
            <a:fld id="{4B1EF5F1-F4B1-544B-B909-14753A65E8F5}" type="slidenum">
              <a:rPr lang="en-US" smtClean="0"/>
              <a:pPr>
                <a:defRPr/>
              </a:pPr>
              <a:t>‹#›</a:t>
            </a:fld>
            <a:endParaRPr lang="en-US" dirty="0"/>
          </a:p>
        </p:txBody>
      </p:sp>
    </p:spTree>
    <p:extLst>
      <p:ext uri="{BB962C8B-B14F-4D97-AF65-F5344CB8AC3E}">
        <p14:creationId xmlns:p14="http://schemas.microsoft.com/office/powerpoint/2010/main" val="13184204"/>
      </p:ext>
    </p:extLst>
  </p:cSld>
  <p:clrMap bg1="lt1" tx1="dk1" bg2="lt2" tx2="dk2" accent1="accent1" accent2="accent2" accent3="accent3" accent4="accent4" accent5="accent5" accent6="accent6" hlink="hlink" folHlink="folHlink"/>
  <p:sldLayoutIdLst>
    <p:sldLayoutId id="2147488728" r:id="rId1"/>
    <p:sldLayoutId id="2147488729" r:id="rId2"/>
    <p:sldLayoutId id="2147488730" r:id="rId3"/>
    <p:sldLayoutId id="2147488731" r:id="rId4"/>
    <p:sldLayoutId id="2147488732" r:id="rId5"/>
    <p:sldLayoutId id="2147488733" r:id="rId6"/>
    <p:sldLayoutId id="2147488734" r:id="rId7"/>
    <p:sldLayoutId id="2147488735" r:id="rId8"/>
    <p:sldLayoutId id="2147488736" r:id="rId9"/>
    <p:sldLayoutId id="2147488737" r:id="rId10"/>
    <p:sldLayoutId id="2147488738" r:id="rId11"/>
    <p:sldLayoutId id="2147488739" r:id="rId12"/>
    <p:sldLayoutId id="2147488740" r:id="rId13"/>
    <p:sldLayoutId id="2147488741" r:id="rId14"/>
    <p:sldLayoutId id="2147488742" r:id="rId15"/>
  </p:sldLayoutIdLst>
  <p:txStyles>
    <p:titleStyle>
      <a:lvl1pPr algn="ctr" rtl="0" eaLnBrk="0" fontAlgn="base" hangingPunct="0">
        <a:spcBef>
          <a:spcPct val="0"/>
        </a:spcBef>
        <a:spcAft>
          <a:spcPct val="0"/>
        </a:spcAft>
        <a:defRPr sz="4400" b="1" i="0">
          <a:solidFill>
            <a:schemeClr val="tx1"/>
          </a:solidFill>
          <a:latin typeface="Arial" panose="020B0604020202020204" pitchFamily="34" charset="0"/>
          <a:ea typeface="ＭＳ Ｐゴシック" charset="-128"/>
          <a:cs typeface="ＭＳ Ｐゴシック" charset="-128"/>
        </a:defRPr>
      </a:lvl1pPr>
      <a:lvl2pPr algn="ctr" rtl="0" eaLnBrk="0" fontAlgn="base" hangingPunct="0">
        <a:spcBef>
          <a:spcPct val="0"/>
        </a:spcBef>
        <a:spcAft>
          <a:spcPct val="0"/>
        </a:spcAft>
        <a:defRPr sz="4400" b="1">
          <a:solidFill>
            <a:schemeClr val="tx1"/>
          </a:solidFill>
          <a:latin typeface="Arial" pitchFamily="26" charset="0"/>
          <a:ea typeface="ＭＳ Ｐゴシック" charset="-128"/>
          <a:cs typeface="ＭＳ Ｐゴシック" charset="-128"/>
        </a:defRPr>
      </a:lvl2pPr>
      <a:lvl3pPr algn="ctr" rtl="0" eaLnBrk="0" fontAlgn="base" hangingPunct="0">
        <a:spcBef>
          <a:spcPct val="0"/>
        </a:spcBef>
        <a:spcAft>
          <a:spcPct val="0"/>
        </a:spcAft>
        <a:defRPr sz="4400" b="1">
          <a:solidFill>
            <a:schemeClr val="tx1"/>
          </a:solidFill>
          <a:latin typeface="Arial" pitchFamily="26" charset="0"/>
          <a:ea typeface="ＭＳ Ｐゴシック" charset="-128"/>
          <a:cs typeface="ＭＳ Ｐゴシック" charset="-128"/>
        </a:defRPr>
      </a:lvl3pPr>
      <a:lvl4pPr algn="ctr" rtl="0" eaLnBrk="0" fontAlgn="base" hangingPunct="0">
        <a:spcBef>
          <a:spcPct val="0"/>
        </a:spcBef>
        <a:spcAft>
          <a:spcPct val="0"/>
        </a:spcAft>
        <a:defRPr sz="4400" b="1">
          <a:solidFill>
            <a:schemeClr val="tx1"/>
          </a:solidFill>
          <a:latin typeface="Arial" pitchFamily="26" charset="0"/>
          <a:ea typeface="ＭＳ Ｐゴシック" charset="-128"/>
          <a:cs typeface="ＭＳ Ｐゴシック" charset="-128"/>
        </a:defRPr>
      </a:lvl4pPr>
      <a:lvl5pPr algn="ctr" rtl="0" eaLnBrk="0" fontAlgn="base" hangingPunct="0">
        <a:spcBef>
          <a:spcPct val="0"/>
        </a:spcBef>
        <a:spcAft>
          <a:spcPct val="0"/>
        </a:spcAft>
        <a:defRPr sz="4400" b="1">
          <a:solidFill>
            <a:schemeClr val="tx1"/>
          </a:solidFill>
          <a:latin typeface="Arial" pitchFamily="26" charset="0"/>
          <a:ea typeface="ＭＳ Ｐゴシック" charset="-128"/>
          <a:cs typeface="ＭＳ Ｐゴシック" charset="-128"/>
        </a:defRPr>
      </a:lvl5pPr>
      <a:lvl6pPr marL="457200" algn="ctr" rtl="0" fontAlgn="base">
        <a:spcBef>
          <a:spcPct val="0"/>
        </a:spcBef>
        <a:spcAft>
          <a:spcPct val="0"/>
        </a:spcAft>
        <a:defRPr sz="4400" b="1">
          <a:solidFill>
            <a:schemeClr val="tx1"/>
          </a:solidFill>
          <a:latin typeface="Arial" pitchFamily="26" charset="0"/>
        </a:defRPr>
      </a:lvl6pPr>
      <a:lvl7pPr marL="914400" algn="ctr" rtl="0" fontAlgn="base">
        <a:spcBef>
          <a:spcPct val="0"/>
        </a:spcBef>
        <a:spcAft>
          <a:spcPct val="0"/>
        </a:spcAft>
        <a:defRPr sz="4400" b="1">
          <a:solidFill>
            <a:schemeClr val="tx1"/>
          </a:solidFill>
          <a:latin typeface="Arial" pitchFamily="26" charset="0"/>
        </a:defRPr>
      </a:lvl7pPr>
      <a:lvl8pPr marL="1371600" algn="ctr" rtl="0" fontAlgn="base">
        <a:spcBef>
          <a:spcPct val="0"/>
        </a:spcBef>
        <a:spcAft>
          <a:spcPct val="0"/>
        </a:spcAft>
        <a:defRPr sz="4400" b="1">
          <a:solidFill>
            <a:schemeClr val="tx1"/>
          </a:solidFill>
          <a:latin typeface="Arial" pitchFamily="26" charset="0"/>
        </a:defRPr>
      </a:lvl8pPr>
      <a:lvl9pPr marL="1828800" algn="ctr" rtl="0" fontAlgn="base">
        <a:spcBef>
          <a:spcPct val="0"/>
        </a:spcBef>
        <a:spcAft>
          <a:spcPct val="0"/>
        </a:spcAft>
        <a:defRPr sz="4400" b="1">
          <a:solidFill>
            <a:schemeClr val="tx1"/>
          </a:solidFill>
          <a:latin typeface="Arial" pitchFamily="26"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charset="-128"/>
          <a:cs typeface="ＭＳ Ｐゴシック" charset="-128"/>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26" charset="-128"/>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pitchFamily="26" charset="-128"/>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26" charset="-128"/>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26"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26"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26"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26"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26"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1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ChangeArrowheads="1"/>
          </p:cNvSpPr>
          <p:nvPr/>
        </p:nvSpPr>
        <p:spPr bwMode="hidden">
          <a:xfrm>
            <a:off x="152400" y="0"/>
            <a:ext cx="1447800" cy="6858000"/>
          </a:xfrm>
          <a:prstGeom prst="rect">
            <a:avLst/>
          </a:pr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kumimoji="1" lang="en-US">
              <a:solidFill>
                <a:srgbClr val="5B5249"/>
              </a:solidFill>
            </a:endParaRPr>
          </a:p>
        </p:txBody>
      </p:sp>
      <p:sp>
        <p:nvSpPr>
          <p:cNvPr id="1027" name="Rectangle 3"/>
          <p:cNvSpPr>
            <a:spLocks noChangeArrowheads="1"/>
          </p:cNvSpPr>
          <p:nvPr/>
        </p:nvSpPr>
        <p:spPr bwMode="hidden">
          <a:xfrm>
            <a:off x="1676400" y="0"/>
            <a:ext cx="7467600" cy="1219200"/>
          </a:xfrm>
          <a:prstGeom prst="rect">
            <a:avLst/>
          </a:prstGeom>
          <a:gradFill rotWithShape="0">
            <a:gsLst>
              <a:gs pos="0">
                <a:schemeClr val="bg2"/>
              </a:gs>
              <a:gs pos="100000">
                <a:schemeClr val="bg1"/>
              </a:gs>
            </a:gsLst>
            <a:path path="shape">
              <a:fillToRect l="50000" t="50000" r="50000" b="50000"/>
            </a:path>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kumimoji="1" lang="en-US">
              <a:solidFill>
                <a:srgbClr val="5B5249"/>
              </a:solidFill>
            </a:endParaRPr>
          </a:p>
        </p:txBody>
      </p:sp>
      <p:sp>
        <p:nvSpPr>
          <p:cNvPr id="1028" name="Rectangle 4" descr="Stationery"/>
          <p:cNvSpPr>
            <a:spLocks noChangeArrowheads="1"/>
          </p:cNvSpPr>
          <p:nvPr/>
        </p:nvSpPr>
        <p:spPr bwMode="auto">
          <a:xfrm>
            <a:off x="457200" y="0"/>
            <a:ext cx="1219200" cy="762000"/>
          </a:xfrm>
          <a:prstGeom prst="rect">
            <a:avLst/>
          </a:prstGeom>
          <a:blipFill dpi="0" rotWithShape="0">
            <a:blip r:embed="rId1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kumimoji="1" lang="en-US">
              <a:solidFill>
                <a:srgbClr val="5B5249"/>
              </a:solidFill>
            </a:endParaRPr>
          </a:p>
        </p:txBody>
      </p:sp>
      <p:sp>
        <p:nvSpPr>
          <p:cNvPr id="1029" name="Rectangle 5" descr="Stationery"/>
          <p:cNvSpPr>
            <a:spLocks noChangeArrowheads="1"/>
          </p:cNvSpPr>
          <p:nvPr/>
        </p:nvSpPr>
        <p:spPr bwMode="auto">
          <a:xfrm>
            <a:off x="0" y="0"/>
            <a:ext cx="457200" cy="6858000"/>
          </a:xfrm>
          <a:prstGeom prst="rect">
            <a:avLst/>
          </a:prstGeom>
          <a:blipFill dpi="0" rotWithShape="0">
            <a:blip r:embed="rId1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kumimoji="1" lang="en-US">
              <a:solidFill>
                <a:srgbClr val="5B5249"/>
              </a:solidFill>
            </a:endParaRPr>
          </a:p>
        </p:txBody>
      </p:sp>
      <p:sp>
        <p:nvSpPr>
          <p:cNvPr id="1030" name="Rectangle 6"/>
          <p:cNvSpPr>
            <a:spLocks noGrp="1" noChangeArrowheads="1"/>
          </p:cNvSpPr>
          <p:nvPr>
            <p:ph type="title"/>
          </p:nvPr>
        </p:nvSpPr>
        <p:spPr bwMode="auto">
          <a:xfrm>
            <a:off x="1066800" y="8382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b" anchorCtr="0" compatLnSpc="1">
            <a:prstTxWarp prst="textNoShape">
              <a:avLst/>
            </a:prstTxWarp>
          </a:bodyPr>
          <a:lstStyle/>
          <a:p>
            <a:pPr lvl="0"/>
            <a:r>
              <a:rPr lang="en-US" dirty="0"/>
              <a:t>Click to edit Master title style</a:t>
            </a:r>
          </a:p>
        </p:txBody>
      </p:sp>
      <p:sp>
        <p:nvSpPr>
          <p:cNvPr id="7175" name="Rectangle 7"/>
          <p:cNvSpPr>
            <a:spLocks noGrp="1" noChangeArrowheads="1"/>
          </p:cNvSpPr>
          <p:nvPr>
            <p:ph type="dt" sz="half" idx="2"/>
          </p:nvPr>
        </p:nvSpPr>
        <p:spPr bwMode="auto">
          <a:xfrm>
            <a:off x="1066800" y="6413500"/>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400">
                <a:solidFill>
                  <a:schemeClr val="tx2"/>
                </a:solidFill>
                <a:latin typeface="Times New Roman" pitchFamily="26" charset="0"/>
                <a:ea typeface="+mn-ea"/>
                <a:cs typeface="+mn-cs"/>
              </a:defRPr>
            </a:lvl1pPr>
          </a:lstStyle>
          <a:p>
            <a:pPr>
              <a:defRPr/>
            </a:pPr>
            <a:endParaRPr lang="en-US">
              <a:solidFill>
                <a:srgbClr val="2A3D7A"/>
              </a:solidFill>
            </a:endParaRPr>
          </a:p>
        </p:txBody>
      </p:sp>
      <p:sp>
        <p:nvSpPr>
          <p:cNvPr id="7176" name="Rectangle 8"/>
          <p:cNvSpPr>
            <a:spLocks noGrp="1" noChangeArrowheads="1"/>
          </p:cNvSpPr>
          <p:nvPr>
            <p:ph type="ftr" sz="quarter" idx="3"/>
          </p:nvPr>
        </p:nvSpPr>
        <p:spPr bwMode="auto">
          <a:xfrm>
            <a:off x="3429000" y="64135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400">
                <a:solidFill>
                  <a:schemeClr val="tx2"/>
                </a:solidFill>
                <a:latin typeface="Times New Roman" pitchFamily="26" charset="0"/>
                <a:ea typeface="+mn-ea"/>
                <a:cs typeface="+mn-cs"/>
              </a:defRPr>
            </a:lvl1pPr>
          </a:lstStyle>
          <a:p>
            <a:pPr>
              <a:defRPr/>
            </a:pPr>
            <a:endParaRPr lang="en-US">
              <a:solidFill>
                <a:srgbClr val="2A3D7A"/>
              </a:solidFill>
            </a:endParaRPr>
          </a:p>
        </p:txBody>
      </p:sp>
      <p:pic>
        <p:nvPicPr>
          <p:cNvPr id="1033" name="Picture 9" descr="anabnr2"/>
          <p:cNvPicPr>
            <a:picLocks noChangeAspect="1" noChangeArrowheads="1"/>
          </p:cNvPicPr>
          <p:nvPr/>
        </p:nvPicPr>
        <p:blipFill>
          <a:blip r:embed="rId14">
            <a:extLst>
              <a:ext uri="{28A0092B-C50C-407E-A947-70E740481C1C}">
                <a14:useLocalDpi xmlns:a14="http://schemas.microsoft.com/office/drawing/2010/main" val="0"/>
              </a:ext>
            </a:extLst>
          </a:blip>
          <a:srcRect/>
          <a:stretch>
            <a:fillRect/>
          </a:stretch>
        </p:blipFill>
        <p:spPr bwMode="auto">
          <a:xfrm>
            <a:off x="1228725" y="0"/>
            <a:ext cx="7915275" cy="7540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034" name="Rectangle 10"/>
          <p:cNvSpPr>
            <a:spLocks noChangeArrowheads="1"/>
          </p:cNvSpPr>
          <p:nvPr/>
        </p:nvSpPr>
        <p:spPr bwMode="auto">
          <a:xfrm>
            <a:off x="304800" y="457200"/>
            <a:ext cx="2514600" cy="304800"/>
          </a:xfrm>
          <a:prstGeom prst="rect">
            <a:avLst/>
          </a:prstGeom>
          <a:solidFill>
            <a:schemeClr val="accent2">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kumimoji="1" lang="en-US">
              <a:solidFill>
                <a:srgbClr val="5B5249"/>
              </a:solidFill>
            </a:endParaRPr>
          </a:p>
        </p:txBody>
      </p:sp>
      <p:sp>
        <p:nvSpPr>
          <p:cNvPr id="7179" name="Rectangle 11"/>
          <p:cNvSpPr>
            <a:spLocks noGrp="1" noChangeArrowheads="1"/>
          </p:cNvSpPr>
          <p:nvPr>
            <p:ph type="sldNum" sz="quarter" idx="4"/>
          </p:nvPr>
        </p:nvSpPr>
        <p:spPr bwMode="auto">
          <a:xfrm>
            <a:off x="8229600" y="6413500"/>
            <a:ext cx="9144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a:solidFill>
                  <a:schemeClr val="tx2"/>
                </a:solidFill>
              </a:defRPr>
            </a:lvl1pPr>
          </a:lstStyle>
          <a:p>
            <a:pPr>
              <a:defRPr/>
            </a:pPr>
            <a:fld id="{AE8FC753-32A8-904B-B20C-9CE3D3F722C2}" type="slidenum">
              <a:rPr lang="en-US">
                <a:solidFill>
                  <a:srgbClr val="2A3D7A"/>
                </a:solidFill>
              </a:rPr>
              <a:pPr>
                <a:defRPr/>
              </a:pPr>
              <a:t>‹#›</a:t>
            </a:fld>
            <a:endParaRPr lang="en-US" sz="1400">
              <a:solidFill>
                <a:srgbClr val="2A3D7A"/>
              </a:solidFill>
            </a:endParaRPr>
          </a:p>
        </p:txBody>
      </p:sp>
      <p:sp>
        <p:nvSpPr>
          <p:cNvPr id="1036" name="Rectangle 12"/>
          <p:cNvSpPr>
            <a:spLocks noGrp="1" noChangeArrowheads="1"/>
          </p:cNvSpPr>
          <p:nvPr>
            <p:ph type="body" idx="1"/>
          </p:nvPr>
        </p:nvSpPr>
        <p:spPr bwMode="auto">
          <a:xfrm>
            <a:off x="1066800" y="210185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181988301"/>
      </p:ext>
    </p:extLst>
  </p:cSld>
  <p:clrMap bg1="lt1" tx1="dk1" bg2="lt2" tx2="dk2" accent1="accent1" accent2="accent2" accent3="accent3" accent4="accent4" accent5="accent5" accent6="accent6" hlink="hlink" folHlink="folHlink"/>
  <p:sldLayoutIdLst>
    <p:sldLayoutId id="2147488744" r:id="rId1"/>
    <p:sldLayoutId id="2147488745" r:id="rId2"/>
    <p:sldLayoutId id="2147488746" r:id="rId3"/>
    <p:sldLayoutId id="2147488747" r:id="rId4"/>
    <p:sldLayoutId id="2147488748" r:id="rId5"/>
    <p:sldLayoutId id="2147488749" r:id="rId6"/>
    <p:sldLayoutId id="2147488750" r:id="rId7"/>
    <p:sldLayoutId id="2147488751" r:id="rId8"/>
    <p:sldLayoutId id="2147488752" r:id="rId9"/>
    <p:sldLayoutId id="2147488753" r:id="rId10"/>
    <p:sldLayoutId id="2147488754" r:id="rId11"/>
  </p:sldLayoutIdLst>
  <p:txStyles>
    <p:titleStyle>
      <a:lvl1pPr algn="l" rtl="0" eaLnBrk="0" fontAlgn="base" hangingPunct="0">
        <a:spcBef>
          <a:spcPct val="0"/>
        </a:spcBef>
        <a:spcAft>
          <a:spcPct val="0"/>
        </a:spcAft>
        <a:defRPr sz="4400" b="1" i="0">
          <a:solidFill>
            <a:schemeClr val="tx2"/>
          </a:solidFill>
          <a:latin typeface="Arial" panose="020B0604020202020204" pitchFamily="34" charset="0"/>
          <a:ea typeface="ＭＳ Ｐゴシック" charset="-128"/>
          <a:cs typeface="Arial" panose="020B0604020202020204" pitchFamily="34" charset="0"/>
        </a:defRPr>
      </a:lvl1pPr>
      <a:lvl2pPr algn="l"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2pPr>
      <a:lvl3pPr algn="l"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3pPr>
      <a:lvl4pPr algn="l"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4pPr>
      <a:lvl5pPr algn="l"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5pPr>
      <a:lvl6pPr marL="457200" algn="l" rtl="0" fontAlgn="base">
        <a:spcBef>
          <a:spcPct val="0"/>
        </a:spcBef>
        <a:spcAft>
          <a:spcPct val="0"/>
        </a:spcAft>
        <a:defRPr sz="4400">
          <a:solidFill>
            <a:schemeClr val="tx2"/>
          </a:solidFill>
          <a:latin typeface="Times New Roman" pitchFamily="26" charset="0"/>
        </a:defRPr>
      </a:lvl6pPr>
      <a:lvl7pPr marL="914400" algn="l" rtl="0" fontAlgn="base">
        <a:spcBef>
          <a:spcPct val="0"/>
        </a:spcBef>
        <a:spcAft>
          <a:spcPct val="0"/>
        </a:spcAft>
        <a:defRPr sz="4400">
          <a:solidFill>
            <a:schemeClr val="tx2"/>
          </a:solidFill>
          <a:latin typeface="Times New Roman" pitchFamily="26" charset="0"/>
        </a:defRPr>
      </a:lvl7pPr>
      <a:lvl8pPr marL="1371600" algn="l" rtl="0" fontAlgn="base">
        <a:spcBef>
          <a:spcPct val="0"/>
        </a:spcBef>
        <a:spcAft>
          <a:spcPct val="0"/>
        </a:spcAft>
        <a:defRPr sz="4400">
          <a:solidFill>
            <a:schemeClr val="tx2"/>
          </a:solidFill>
          <a:latin typeface="Times New Roman" pitchFamily="26" charset="0"/>
        </a:defRPr>
      </a:lvl8pPr>
      <a:lvl9pPr marL="1828800" algn="l" rtl="0" fontAlgn="base">
        <a:spcBef>
          <a:spcPct val="0"/>
        </a:spcBef>
        <a:spcAft>
          <a:spcPct val="0"/>
        </a:spcAft>
        <a:defRPr sz="4400">
          <a:solidFill>
            <a:schemeClr val="tx2"/>
          </a:solidFill>
          <a:latin typeface="Times New Roman" pitchFamily="26" charset="0"/>
        </a:defRPr>
      </a:lvl9pPr>
    </p:titleStyle>
    <p:bodyStyle>
      <a:lvl1pPr marL="457200" indent="-457200" algn="l" rtl="0" eaLnBrk="0" fontAlgn="base" hangingPunct="0">
        <a:spcBef>
          <a:spcPct val="20000"/>
        </a:spcBef>
        <a:spcAft>
          <a:spcPct val="0"/>
        </a:spcAft>
        <a:buClr>
          <a:srgbClr val="A50021"/>
        </a:buClr>
        <a:buSzPct val="75000"/>
        <a:buFont typeface="Wingdings" charset="0"/>
        <a:buChar char="n"/>
        <a:defRPr sz="3200" b="1" i="0">
          <a:solidFill>
            <a:schemeClr val="tx1"/>
          </a:solidFill>
          <a:latin typeface="Arial" panose="020B0604020202020204" pitchFamily="34" charset="0"/>
          <a:ea typeface="ＭＳ Ｐゴシック" charset="-128"/>
          <a:cs typeface="Arial" panose="020B0604020202020204" pitchFamily="34" charset="0"/>
        </a:defRPr>
      </a:lvl1pPr>
      <a:lvl2pPr marL="1027113" indent="-455613" algn="l" rtl="0" eaLnBrk="0" fontAlgn="base" hangingPunct="0">
        <a:spcBef>
          <a:spcPct val="20000"/>
        </a:spcBef>
        <a:spcAft>
          <a:spcPct val="0"/>
        </a:spcAft>
        <a:buClr>
          <a:schemeClr val="accent2"/>
        </a:buClr>
        <a:buSzPct val="75000"/>
        <a:buFont typeface="Wingdings" charset="0"/>
        <a:buChar char="n"/>
        <a:defRPr sz="2800" b="1" i="0">
          <a:solidFill>
            <a:schemeClr val="tx1"/>
          </a:solidFill>
          <a:latin typeface="Arial" panose="020B0604020202020204" pitchFamily="34" charset="0"/>
          <a:ea typeface="ＭＳ Ｐゴシック" pitchFamily="26" charset="-128"/>
          <a:cs typeface="Arial" panose="020B0604020202020204" pitchFamily="34" charset="0"/>
        </a:defRPr>
      </a:lvl2pPr>
      <a:lvl3pPr marL="1370013" indent="-228600" algn="l" rtl="0" eaLnBrk="0" fontAlgn="base" hangingPunct="0">
        <a:spcBef>
          <a:spcPct val="20000"/>
        </a:spcBef>
        <a:spcAft>
          <a:spcPct val="0"/>
        </a:spcAft>
        <a:buClr>
          <a:srgbClr val="666699"/>
        </a:buClr>
        <a:buSzPct val="70000"/>
        <a:buFont typeface="Wingdings" charset="0"/>
        <a:buChar char="n"/>
        <a:defRPr sz="2400" b="1" i="0">
          <a:solidFill>
            <a:schemeClr val="tx1"/>
          </a:solidFill>
          <a:latin typeface="Arial" panose="020B0604020202020204" pitchFamily="34" charset="0"/>
          <a:ea typeface="ＭＳ Ｐゴシック" pitchFamily="26" charset="-128"/>
          <a:cs typeface="Arial" panose="020B0604020202020204" pitchFamily="34" charset="0"/>
        </a:defRPr>
      </a:lvl3pPr>
      <a:lvl4pPr marL="1712913" indent="-228600" algn="l" rtl="0" eaLnBrk="0" fontAlgn="base" hangingPunct="0">
        <a:spcBef>
          <a:spcPct val="20000"/>
        </a:spcBef>
        <a:spcAft>
          <a:spcPct val="0"/>
        </a:spcAft>
        <a:buSzPct val="60000"/>
        <a:buFont typeface="Wingdings" charset="0"/>
        <a:buChar char="n"/>
        <a:defRPr sz="2000" b="1" i="0">
          <a:solidFill>
            <a:schemeClr val="tx1"/>
          </a:solidFill>
          <a:latin typeface="Arial" panose="020B0604020202020204" pitchFamily="34" charset="0"/>
          <a:ea typeface="ＭＳ Ｐゴシック" pitchFamily="26" charset="-128"/>
          <a:cs typeface="Arial" panose="020B0604020202020204" pitchFamily="34" charset="0"/>
        </a:defRPr>
      </a:lvl4pPr>
      <a:lvl5pPr marL="2057400" indent="-228600" algn="l" rtl="0" eaLnBrk="0" fontAlgn="base" hangingPunct="0">
        <a:spcBef>
          <a:spcPct val="20000"/>
        </a:spcBef>
        <a:spcAft>
          <a:spcPct val="0"/>
        </a:spcAft>
        <a:buClr>
          <a:schemeClr val="hlink"/>
        </a:buClr>
        <a:buSzPct val="55000"/>
        <a:buFont typeface="Wingdings" charset="0"/>
        <a:buChar char="n"/>
        <a:defRPr sz="2000" b="1" i="0">
          <a:solidFill>
            <a:schemeClr val="tx1"/>
          </a:solidFill>
          <a:latin typeface="Arial" panose="020B0604020202020204" pitchFamily="34" charset="0"/>
          <a:ea typeface="ＭＳ Ｐゴシック" pitchFamily="26" charset="-128"/>
          <a:cs typeface="Arial" panose="020B0604020202020204" pitchFamily="34" charset="0"/>
        </a:defRPr>
      </a:lvl5pPr>
      <a:lvl6pPr marL="2514600" indent="-228600" algn="l" rtl="0" fontAlgn="base">
        <a:spcBef>
          <a:spcPct val="20000"/>
        </a:spcBef>
        <a:spcAft>
          <a:spcPct val="0"/>
        </a:spcAft>
        <a:buClr>
          <a:schemeClr val="hlink"/>
        </a:buClr>
        <a:buSzPct val="55000"/>
        <a:buFont typeface="Wingdings" pitchFamily="26" charset="2"/>
        <a:buChar char="n"/>
        <a:defRPr sz="2000">
          <a:solidFill>
            <a:schemeClr val="tx1"/>
          </a:solidFill>
          <a:latin typeface="+mn-lt"/>
          <a:ea typeface="ＭＳ Ｐゴシック" pitchFamily="26" charset="-128"/>
        </a:defRPr>
      </a:lvl6pPr>
      <a:lvl7pPr marL="2971800" indent="-228600" algn="l" rtl="0" fontAlgn="base">
        <a:spcBef>
          <a:spcPct val="20000"/>
        </a:spcBef>
        <a:spcAft>
          <a:spcPct val="0"/>
        </a:spcAft>
        <a:buClr>
          <a:schemeClr val="hlink"/>
        </a:buClr>
        <a:buSzPct val="55000"/>
        <a:buFont typeface="Wingdings" pitchFamily="26" charset="2"/>
        <a:buChar char="n"/>
        <a:defRPr sz="2000">
          <a:solidFill>
            <a:schemeClr val="tx1"/>
          </a:solidFill>
          <a:latin typeface="+mn-lt"/>
          <a:ea typeface="ＭＳ Ｐゴシック" pitchFamily="26" charset="-128"/>
        </a:defRPr>
      </a:lvl7pPr>
      <a:lvl8pPr marL="3429000" indent="-228600" algn="l" rtl="0" fontAlgn="base">
        <a:spcBef>
          <a:spcPct val="20000"/>
        </a:spcBef>
        <a:spcAft>
          <a:spcPct val="0"/>
        </a:spcAft>
        <a:buClr>
          <a:schemeClr val="hlink"/>
        </a:buClr>
        <a:buSzPct val="55000"/>
        <a:buFont typeface="Wingdings" pitchFamily="26" charset="2"/>
        <a:buChar char="n"/>
        <a:defRPr sz="2000">
          <a:solidFill>
            <a:schemeClr val="tx1"/>
          </a:solidFill>
          <a:latin typeface="+mn-lt"/>
          <a:ea typeface="ＭＳ Ｐゴシック" pitchFamily="26" charset="-128"/>
        </a:defRPr>
      </a:lvl8pPr>
      <a:lvl9pPr marL="3886200" indent="-228600" algn="l" rtl="0" fontAlgn="base">
        <a:spcBef>
          <a:spcPct val="20000"/>
        </a:spcBef>
        <a:spcAft>
          <a:spcPct val="0"/>
        </a:spcAft>
        <a:buClr>
          <a:schemeClr val="hlink"/>
        </a:buClr>
        <a:buSzPct val="55000"/>
        <a:buFont typeface="Wingdings" pitchFamily="26" charset="2"/>
        <a:buChar char="n"/>
        <a:defRPr sz="2000">
          <a:solidFill>
            <a:schemeClr val="tx1"/>
          </a:solidFill>
          <a:latin typeface="+mn-lt"/>
          <a:ea typeface="ＭＳ Ｐゴシック" pitchFamily="26"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13.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118786" name="Rectangle 2"/>
          <p:cNvSpPr>
            <a:spLocks noGrp="1" noChangeArrowheads="1"/>
          </p:cNvSpPr>
          <p:nvPr>
            <p:ph type="title"/>
          </p:nvPr>
        </p:nvSpPr>
        <p:spPr bwMode="auto">
          <a:xfrm>
            <a:off x="434975" y="609600"/>
            <a:ext cx="84582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18787" name="Rectangle 3"/>
          <p:cNvSpPr>
            <a:spLocks noGrp="1" noChangeArrowheads="1"/>
          </p:cNvSpPr>
          <p:nvPr>
            <p:ph type="body" idx="1"/>
          </p:nvPr>
        </p:nvSpPr>
        <p:spPr bwMode="auto">
          <a:xfrm>
            <a:off x="434975" y="1981200"/>
            <a:ext cx="8458200" cy="41148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1878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a:outerShdw blurRad="38100" dist="38099" dir="2700000" algn="ctr" rotWithShape="0">
              <a:schemeClr val="bg2">
                <a:alpha val="99962"/>
              </a:schemeClr>
            </a:outerShdw>
          </a:effectLst>
        </p:spPr>
        <p:txBody>
          <a:bodyPr vert="horz" wrap="square" lIns="91440" tIns="45720" rIns="91440" bIns="45720" numCol="1" anchor="t" anchorCtr="0" compatLnSpc="1">
            <a:prstTxWarp prst="textNoShape">
              <a:avLst/>
            </a:prstTxWarp>
          </a:bodyPr>
          <a:lstStyle>
            <a:lvl1pPr eaLnBrk="0" hangingPunct="0">
              <a:defRPr sz="1400">
                <a:latin typeface="+mn-lt"/>
                <a:ea typeface="+mn-ea"/>
                <a:cs typeface="+mn-cs"/>
              </a:defRPr>
            </a:lvl1pPr>
          </a:lstStyle>
          <a:p>
            <a:pPr>
              <a:defRPr/>
            </a:pPr>
            <a:endParaRPr lang="en-US"/>
          </a:p>
        </p:txBody>
      </p:sp>
      <p:sp>
        <p:nvSpPr>
          <p:cNvPr id="11878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a:outerShdw blurRad="38100" dist="38099" dir="2700000" algn="ctr" rotWithShape="0">
              <a:schemeClr val="bg2">
                <a:alpha val="99962"/>
              </a:schemeClr>
            </a:outerShdw>
          </a:effectLst>
        </p:spPr>
        <p:txBody>
          <a:bodyPr vert="horz" wrap="square" lIns="91440" tIns="45720" rIns="91440" bIns="45720" numCol="1" anchor="t" anchorCtr="0" compatLnSpc="1">
            <a:prstTxWarp prst="textNoShape">
              <a:avLst/>
            </a:prstTxWarp>
          </a:bodyPr>
          <a:lstStyle>
            <a:lvl1pPr algn="ctr" eaLnBrk="0" hangingPunct="0">
              <a:defRPr sz="1400">
                <a:latin typeface="+mn-lt"/>
                <a:ea typeface="+mn-ea"/>
                <a:cs typeface="+mn-cs"/>
              </a:defRPr>
            </a:lvl1pPr>
          </a:lstStyle>
          <a:p>
            <a:pPr>
              <a:defRPr/>
            </a:pPr>
            <a:endParaRPr lang="en-US"/>
          </a:p>
        </p:txBody>
      </p:sp>
      <p:sp>
        <p:nvSpPr>
          <p:cNvPr id="11879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a:outerShdw blurRad="38100" dist="38099" dir="2700000" algn="ctr" rotWithShape="0">
              <a:schemeClr val="bg2">
                <a:alpha val="99962"/>
              </a:schemeClr>
            </a:outerShdw>
          </a:effectLst>
        </p:spPr>
        <p:txBody>
          <a:bodyPr vert="horz" wrap="square" lIns="91440" tIns="45720" rIns="91440" bIns="45720" numCol="1" anchor="t" anchorCtr="0" compatLnSpc="1">
            <a:prstTxWarp prst="textNoShape">
              <a:avLst/>
            </a:prstTxWarp>
          </a:bodyPr>
          <a:lstStyle>
            <a:lvl1pPr algn="r" eaLnBrk="0" hangingPunct="0">
              <a:defRPr sz="1400">
                <a:latin typeface="Trebuchet MS" charset="0"/>
                <a:ea typeface="Osaka" charset="0"/>
                <a:cs typeface="Osaka" charset="0"/>
              </a:defRPr>
            </a:lvl1pPr>
          </a:lstStyle>
          <a:p>
            <a:pPr>
              <a:defRPr/>
            </a:pPr>
            <a:fld id="{28E43074-1FCE-8A44-B44C-1C400B42D3B4}" type="slidenum">
              <a:rPr lang="en-US"/>
              <a:pPr>
                <a:defRPr/>
              </a:pPr>
              <a:t>‹#›</a:t>
            </a:fld>
            <a:endParaRPr lang="en-US"/>
          </a:p>
        </p:txBody>
      </p:sp>
    </p:spTree>
    <p:extLst>
      <p:ext uri="{BB962C8B-B14F-4D97-AF65-F5344CB8AC3E}">
        <p14:creationId xmlns:p14="http://schemas.microsoft.com/office/powerpoint/2010/main" val="3601354157"/>
      </p:ext>
    </p:extLst>
  </p:cSld>
  <p:clrMap bg1="dk2" tx1="lt1" bg2="dk1" tx2="lt2" accent1="accent1" accent2="accent2" accent3="accent3" accent4="accent4" accent5="accent5" accent6="accent6" hlink="hlink" folHlink="folHlink"/>
  <p:sldLayoutIdLst>
    <p:sldLayoutId id="2147488756" r:id="rId1"/>
    <p:sldLayoutId id="2147488757" r:id="rId2"/>
    <p:sldLayoutId id="2147488758" r:id="rId3"/>
    <p:sldLayoutId id="2147488759" r:id="rId4"/>
    <p:sldLayoutId id="2147488760" r:id="rId5"/>
    <p:sldLayoutId id="2147488761" r:id="rId6"/>
    <p:sldLayoutId id="2147488762" r:id="rId7"/>
    <p:sldLayoutId id="2147488763" r:id="rId8"/>
    <p:sldLayoutId id="2147488764" r:id="rId9"/>
    <p:sldLayoutId id="2147488765" r:id="rId10"/>
    <p:sldLayoutId id="2147488766" r:id="rId11"/>
  </p:sldLayoutIdLst>
  <p:hf sldNum="0" hdr="0"/>
  <p:txStyles>
    <p:titleStyle>
      <a:lvl1pPr algn="ctr" rtl="0" eaLnBrk="0" fontAlgn="base" hangingPunct="0">
        <a:spcBef>
          <a:spcPct val="0"/>
        </a:spcBef>
        <a:spcAft>
          <a:spcPct val="0"/>
        </a:spcAft>
        <a:defRPr sz="4400" b="1" i="0">
          <a:solidFill>
            <a:schemeClr val="tx2"/>
          </a:solidFill>
          <a:effectLst>
            <a:outerShdw blurRad="38100" dist="38100" dir="2700000" algn="tl">
              <a:srgbClr val="000000">
                <a:alpha val="43137"/>
              </a:srgbClr>
            </a:outerShdw>
          </a:effectLst>
          <a:latin typeface="Arial" panose="020B0604020202020204" pitchFamily="34" charset="0"/>
          <a:ea typeface="+mj-ea"/>
          <a:cs typeface="Arial" panose="020B0604020202020204" pitchFamily="34" charset="0"/>
        </a:defRPr>
      </a:lvl1pPr>
      <a:lvl2pPr algn="ctr" rtl="0" eaLnBrk="0" fontAlgn="base" hangingPunct="0">
        <a:spcBef>
          <a:spcPct val="0"/>
        </a:spcBef>
        <a:spcAft>
          <a:spcPct val="0"/>
        </a:spcAft>
        <a:defRPr sz="4400" b="1">
          <a:solidFill>
            <a:schemeClr val="tx2"/>
          </a:solidFill>
          <a:latin typeface="Arial" charset="0"/>
          <a:ea typeface="Osaka" pitchFamily="26" charset="-128"/>
          <a:cs typeface="Osaka" pitchFamily="26" charset="-128"/>
        </a:defRPr>
      </a:lvl2pPr>
      <a:lvl3pPr algn="ctr" rtl="0" eaLnBrk="0" fontAlgn="base" hangingPunct="0">
        <a:spcBef>
          <a:spcPct val="0"/>
        </a:spcBef>
        <a:spcAft>
          <a:spcPct val="0"/>
        </a:spcAft>
        <a:defRPr sz="4400" b="1">
          <a:solidFill>
            <a:schemeClr val="tx2"/>
          </a:solidFill>
          <a:latin typeface="Arial" charset="0"/>
          <a:ea typeface="Osaka" pitchFamily="26" charset="-128"/>
          <a:cs typeface="Osaka" pitchFamily="26" charset="-128"/>
        </a:defRPr>
      </a:lvl3pPr>
      <a:lvl4pPr algn="ctr" rtl="0" eaLnBrk="0" fontAlgn="base" hangingPunct="0">
        <a:spcBef>
          <a:spcPct val="0"/>
        </a:spcBef>
        <a:spcAft>
          <a:spcPct val="0"/>
        </a:spcAft>
        <a:defRPr sz="4400" b="1">
          <a:solidFill>
            <a:schemeClr val="tx2"/>
          </a:solidFill>
          <a:latin typeface="Arial" charset="0"/>
          <a:ea typeface="Osaka" pitchFamily="26" charset="-128"/>
          <a:cs typeface="Osaka" pitchFamily="26" charset="-128"/>
        </a:defRPr>
      </a:lvl4pPr>
      <a:lvl5pPr algn="ctr" rtl="0" eaLnBrk="0" fontAlgn="base" hangingPunct="0">
        <a:spcBef>
          <a:spcPct val="0"/>
        </a:spcBef>
        <a:spcAft>
          <a:spcPct val="0"/>
        </a:spcAft>
        <a:defRPr sz="4400" b="1">
          <a:solidFill>
            <a:schemeClr val="tx2"/>
          </a:solidFill>
          <a:latin typeface="Arial" charset="0"/>
          <a:ea typeface="Osaka" pitchFamily="26" charset="-128"/>
          <a:cs typeface="Osaka" pitchFamily="26" charset="-128"/>
        </a:defRPr>
      </a:lvl5pPr>
      <a:lvl6pPr marL="457200" algn="ctr" rtl="0" fontAlgn="base">
        <a:spcBef>
          <a:spcPct val="0"/>
        </a:spcBef>
        <a:spcAft>
          <a:spcPct val="0"/>
        </a:spcAft>
        <a:defRPr sz="4400" b="1">
          <a:solidFill>
            <a:schemeClr val="tx2"/>
          </a:solidFill>
          <a:latin typeface="Trebuchet MS" pitchFamily="26" charset="0"/>
          <a:ea typeface="Osaka" pitchFamily="26" charset="-128"/>
          <a:cs typeface="Osaka" pitchFamily="26" charset="-128"/>
        </a:defRPr>
      </a:lvl6pPr>
      <a:lvl7pPr marL="914400" algn="ctr" rtl="0" fontAlgn="base">
        <a:spcBef>
          <a:spcPct val="0"/>
        </a:spcBef>
        <a:spcAft>
          <a:spcPct val="0"/>
        </a:spcAft>
        <a:defRPr sz="4400" b="1">
          <a:solidFill>
            <a:schemeClr val="tx2"/>
          </a:solidFill>
          <a:latin typeface="Trebuchet MS" pitchFamily="26" charset="0"/>
          <a:ea typeface="Osaka" pitchFamily="26" charset="-128"/>
          <a:cs typeface="Osaka" pitchFamily="26" charset="-128"/>
        </a:defRPr>
      </a:lvl7pPr>
      <a:lvl8pPr marL="1371600" algn="ctr" rtl="0" fontAlgn="base">
        <a:spcBef>
          <a:spcPct val="0"/>
        </a:spcBef>
        <a:spcAft>
          <a:spcPct val="0"/>
        </a:spcAft>
        <a:defRPr sz="4400" b="1">
          <a:solidFill>
            <a:schemeClr val="tx2"/>
          </a:solidFill>
          <a:latin typeface="Trebuchet MS" pitchFamily="26" charset="0"/>
          <a:ea typeface="Osaka" pitchFamily="26" charset="-128"/>
          <a:cs typeface="Osaka" pitchFamily="26" charset="-128"/>
        </a:defRPr>
      </a:lvl8pPr>
      <a:lvl9pPr marL="1828800" algn="ctr" rtl="0" fontAlgn="base">
        <a:spcBef>
          <a:spcPct val="0"/>
        </a:spcBef>
        <a:spcAft>
          <a:spcPct val="0"/>
        </a:spcAft>
        <a:defRPr sz="4400" b="1">
          <a:solidFill>
            <a:schemeClr val="tx2"/>
          </a:solidFill>
          <a:latin typeface="Trebuchet MS" pitchFamily="26" charset="0"/>
          <a:ea typeface="Osaka" pitchFamily="26" charset="-128"/>
          <a:cs typeface="Osaka" pitchFamily="26" charset="-128"/>
        </a:defRPr>
      </a:lvl9pPr>
    </p:titleStyle>
    <p:bodyStyle>
      <a:lvl1pPr marL="342900" indent="-342900" algn="l" rtl="0" eaLnBrk="0" fontAlgn="base" hangingPunct="0">
        <a:spcBef>
          <a:spcPct val="20000"/>
        </a:spcBef>
        <a:spcAft>
          <a:spcPct val="0"/>
        </a:spcAft>
        <a:buFont typeface="Times" charset="0"/>
        <a:buChar char="•"/>
        <a:defRPr sz="3200" b="1" i="0">
          <a:solidFill>
            <a:schemeClr val="tx1"/>
          </a:solidFill>
          <a:effectLst>
            <a:outerShdw blurRad="38100" dist="38100" dir="2700000" algn="tl">
              <a:srgbClr val="000000">
                <a:alpha val="43137"/>
              </a:srgbClr>
            </a:outerShdw>
          </a:effectLst>
          <a:latin typeface="Arial" panose="020B0604020202020204" pitchFamily="34" charset="0"/>
          <a:ea typeface="+mn-ea"/>
          <a:cs typeface="Arial" panose="020B0604020202020204" pitchFamily="34" charset="0"/>
        </a:defRPr>
      </a:lvl1pPr>
      <a:lvl2pPr marL="742950" indent="-285750" algn="l" rtl="0" eaLnBrk="0" fontAlgn="base" hangingPunct="0">
        <a:spcBef>
          <a:spcPct val="20000"/>
        </a:spcBef>
        <a:spcAft>
          <a:spcPct val="0"/>
        </a:spcAft>
        <a:buFont typeface="Times" charset="0"/>
        <a:buChar char="•"/>
        <a:defRPr sz="2800" b="1" i="0">
          <a:solidFill>
            <a:schemeClr val="tx1"/>
          </a:solidFill>
          <a:effectLst>
            <a:outerShdw blurRad="38100" dist="38100" dir="2700000" algn="tl">
              <a:srgbClr val="000000">
                <a:alpha val="43137"/>
              </a:srgbClr>
            </a:outerShdw>
          </a:effectLst>
          <a:latin typeface="Arial" panose="020B0604020202020204" pitchFamily="34" charset="0"/>
          <a:ea typeface="+mn-ea"/>
          <a:cs typeface="Arial" panose="020B0604020202020204" pitchFamily="34" charset="0"/>
        </a:defRPr>
      </a:lvl2pPr>
      <a:lvl3pPr marL="1143000" indent="-228600" algn="l" rtl="0" eaLnBrk="0" fontAlgn="base" hangingPunct="0">
        <a:spcBef>
          <a:spcPct val="20000"/>
        </a:spcBef>
        <a:spcAft>
          <a:spcPct val="0"/>
        </a:spcAft>
        <a:buFont typeface="Times" charset="0"/>
        <a:buChar char="•"/>
        <a:defRPr sz="2400" b="1" i="0">
          <a:solidFill>
            <a:schemeClr val="tx1"/>
          </a:solidFill>
          <a:effectLst>
            <a:outerShdw blurRad="38100" dist="38100" dir="2700000" algn="tl">
              <a:srgbClr val="000000">
                <a:alpha val="43137"/>
              </a:srgbClr>
            </a:outerShdw>
          </a:effectLst>
          <a:latin typeface="Arial" panose="020B0604020202020204" pitchFamily="34" charset="0"/>
          <a:ea typeface="+mn-ea"/>
          <a:cs typeface="Arial" panose="020B0604020202020204" pitchFamily="34" charset="0"/>
        </a:defRPr>
      </a:lvl3pPr>
      <a:lvl4pPr marL="1600200" indent="-228600" algn="l" rtl="0" eaLnBrk="0" fontAlgn="base" hangingPunct="0">
        <a:spcBef>
          <a:spcPct val="20000"/>
        </a:spcBef>
        <a:spcAft>
          <a:spcPct val="0"/>
        </a:spcAft>
        <a:buFont typeface="Times" charset="0"/>
        <a:buChar char="•"/>
        <a:defRPr sz="2000" b="1" i="0">
          <a:solidFill>
            <a:schemeClr val="tx1"/>
          </a:solidFill>
          <a:effectLst>
            <a:outerShdw blurRad="38100" dist="38100" dir="2700000" algn="tl">
              <a:srgbClr val="000000">
                <a:alpha val="43137"/>
              </a:srgbClr>
            </a:outerShdw>
          </a:effectLst>
          <a:latin typeface="Arial" panose="020B0604020202020204" pitchFamily="34" charset="0"/>
          <a:ea typeface="+mn-ea"/>
          <a:cs typeface="Arial" panose="020B0604020202020204" pitchFamily="34" charset="0"/>
        </a:defRPr>
      </a:lvl4pPr>
      <a:lvl5pPr marL="2057400" indent="-228600" algn="l" rtl="0" eaLnBrk="0" fontAlgn="base" hangingPunct="0">
        <a:spcBef>
          <a:spcPct val="20000"/>
        </a:spcBef>
        <a:spcAft>
          <a:spcPct val="0"/>
        </a:spcAft>
        <a:buFont typeface="Times" charset="0"/>
        <a:buChar char="•"/>
        <a:defRPr sz="2000" b="1" i="0">
          <a:solidFill>
            <a:schemeClr val="tx1"/>
          </a:solidFill>
          <a:effectLst>
            <a:outerShdw blurRad="38100" dist="38100" dir="2700000" algn="tl">
              <a:srgbClr val="000000">
                <a:alpha val="43137"/>
              </a:srgbClr>
            </a:outerShdw>
          </a:effectLst>
          <a:latin typeface="Arial" panose="020B0604020202020204" pitchFamily="34" charset="0"/>
          <a:ea typeface="+mn-ea"/>
          <a:cs typeface="Arial" panose="020B0604020202020204" pitchFamily="34" charset="0"/>
        </a:defRPr>
      </a:lvl5pPr>
      <a:lvl6pPr marL="2514600" indent="-228600" algn="l" rtl="0" fontAlgn="base">
        <a:spcBef>
          <a:spcPct val="20000"/>
        </a:spcBef>
        <a:spcAft>
          <a:spcPct val="0"/>
        </a:spcAft>
        <a:buFont typeface="Times" pitchFamily="26" charset="0"/>
        <a:buChar char="•"/>
        <a:defRPr sz="2000">
          <a:solidFill>
            <a:schemeClr val="tx1"/>
          </a:solidFill>
          <a:latin typeface="+mn-lt"/>
          <a:ea typeface="+mn-ea"/>
          <a:cs typeface="+mn-cs"/>
        </a:defRPr>
      </a:lvl6pPr>
      <a:lvl7pPr marL="2971800" indent="-228600" algn="l" rtl="0" fontAlgn="base">
        <a:spcBef>
          <a:spcPct val="20000"/>
        </a:spcBef>
        <a:spcAft>
          <a:spcPct val="0"/>
        </a:spcAft>
        <a:buFont typeface="Times" pitchFamily="26" charset="0"/>
        <a:buChar char="•"/>
        <a:defRPr sz="2000">
          <a:solidFill>
            <a:schemeClr val="tx1"/>
          </a:solidFill>
          <a:latin typeface="+mn-lt"/>
          <a:ea typeface="+mn-ea"/>
          <a:cs typeface="+mn-cs"/>
        </a:defRPr>
      </a:lvl7pPr>
      <a:lvl8pPr marL="3429000" indent="-228600" algn="l" rtl="0" fontAlgn="base">
        <a:spcBef>
          <a:spcPct val="20000"/>
        </a:spcBef>
        <a:spcAft>
          <a:spcPct val="0"/>
        </a:spcAft>
        <a:buFont typeface="Times" pitchFamily="26" charset="0"/>
        <a:buChar char="•"/>
        <a:defRPr sz="2000">
          <a:solidFill>
            <a:schemeClr val="tx1"/>
          </a:solidFill>
          <a:latin typeface="+mn-lt"/>
          <a:ea typeface="+mn-ea"/>
          <a:cs typeface="+mn-cs"/>
        </a:defRPr>
      </a:lvl8pPr>
      <a:lvl9pPr marL="3886200" indent="-228600" algn="l" rtl="0" fontAlgn="base">
        <a:spcBef>
          <a:spcPct val="20000"/>
        </a:spcBef>
        <a:spcAft>
          <a:spcPct val="0"/>
        </a:spcAft>
        <a:buFont typeface="Times" pitchFamily="26" charset="0"/>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14.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140290" name="Rectangle 1026"/>
          <p:cNvSpPr>
            <a:spLocks noGrp="1" noChangeArrowheads="1"/>
          </p:cNvSpPr>
          <p:nvPr>
            <p:ph type="title"/>
          </p:nvPr>
        </p:nvSpPr>
        <p:spPr bwMode="auto">
          <a:xfrm>
            <a:off x="1066800" y="990600"/>
            <a:ext cx="6781800" cy="1066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40291" name="Rectangle 1027"/>
          <p:cNvSpPr>
            <a:spLocks noGrp="1" noChangeArrowheads="1"/>
          </p:cNvSpPr>
          <p:nvPr>
            <p:ph type="body" idx="1"/>
          </p:nvPr>
        </p:nvSpPr>
        <p:spPr bwMode="auto">
          <a:xfrm>
            <a:off x="990600" y="2209800"/>
            <a:ext cx="6934200" cy="3505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15396" name="Rectangle 1028"/>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a:outerShdw blurRad="50800" dist="12700" dir="2700000" algn="ctr" rotWithShape="0">
              <a:srgbClr val="000000">
                <a:alpha val="85001"/>
              </a:srgbClr>
            </a:outerShdw>
          </a:effectLst>
        </p:spPr>
        <p:txBody>
          <a:bodyPr vert="horz" wrap="square" lIns="91440" tIns="45720" rIns="91440" bIns="45720" numCol="1" anchor="t" anchorCtr="0" compatLnSpc="1">
            <a:prstTxWarp prst="textNoShape">
              <a:avLst/>
            </a:prstTxWarp>
          </a:bodyPr>
          <a:lstStyle>
            <a:lvl1pPr eaLnBrk="0" hangingPunct="0">
              <a:defRPr sz="1400">
                <a:latin typeface="+mn-lt"/>
                <a:ea typeface="+mn-ea"/>
                <a:cs typeface="+mn-cs"/>
              </a:defRPr>
            </a:lvl1pPr>
          </a:lstStyle>
          <a:p>
            <a:pPr>
              <a:defRPr/>
            </a:pPr>
            <a:endParaRPr lang="en-US"/>
          </a:p>
        </p:txBody>
      </p:sp>
      <p:sp>
        <p:nvSpPr>
          <p:cNvPr id="31539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a:outerShdw blurRad="50800" dist="12700" dir="2700000" algn="ctr" rotWithShape="0">
              <a:srgbClr val="000000">
                <a:alpha val="85001"/>
              </a:srgbClr>
            </a:outerShdw>
          </a:effectLst>
        </p:spPr>
        <p:txBody>
          <a:bodyPr vert="horz" wrap="square" lIns="91440" tIns="45720" rIns="91440" bIns="45720" numCol="1" anchor="t" anchorCtr="0" compatLnSpc="1">
            <a:prstTxWarp prst="textNoShape">
              <a:avLst/>
            </a:prstTxWarp>
          </a:bodyPr>
          <a:lstStyle>
            <a:lvl1pPr algn="ctr" eaLnBrk="0" hangingPunct="0">
              <a:defRPr sz="1400">
                <a:latin typeface="+mn-lt"/>
                <a:ea typeface="+mn-ea"/>
                <a:cs typeface="+mn-cs"/>
              </a:defRPr>
            </a:lvl1pPr>
          </a:lstStyle>
          <a:p>
            <a:pPr>
              <a:defRPr/>
            </a:pPr>
            <a:endParaRPr lang="en-US"/>
          </a:p>
        </p:txBody>
      </p:sp>
      <p:sp>
        <p:nvSpPr>
          <p:cNvPr id="315398" name="Rectangle 1030"/>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a:outerShdw blurRad="50800" dist="12700" dir="2700000" algn="ctr" rotWithShape="0">
              <a:srgbClr val="000000">
                <a:alpha val="85001"/>
              </a:srgbClr>
            </a:outerShdw>
          </a:effectLst>
        </p:spPr>
        <p:txBody>
          <a:bodyPr vert="horz" wrap="square" lIns="91440" tIns="45720" rIns="91440" bIns="45720" numCol="1" anchor="t" anchorCtr="0" compatLnSpc="1">
            <a:prstTxWarp prst="textNoShape">
              <a:avLst/>
            </a:prstTxWarp>
          </a:bodyPr>
          <a:lstStyle>
            <a:lvl1pPr algn="r" eaLnBrk="0" hangingPunct="0">
              <a:defRPr sz="1400">
                <a:latin typeface="Verdana" charset="0"/>
              </a:defRPr>
            </a:lvl1pPr>
          </a:lstStyle>
          <a:p>
            <a:pPr>
              <a:defRPr/>
            </a:pPr>
            <a:fld id="{CA8A5935-43B2-1849-A802-5EDEA4E8C9EF}" type="slidenum">
              <a:rPr lang="en-US"/>
              <a:pPr>
                <a:defRPr/>
              </a:pPr>
              <a:t>‹#›</a:t>
            </a:fld>
            <a:endParaRPr lang="en-US"/>
          </a:p>
        </p:txBody>
      </p:sp>
    </p:spTree>
    <p:extLst>
      <p:ext uri="{BB962C8B-B14F-4D97-AF65-F5344CB8AC3E}">
        <p14:creationId xmlns:p14="http://schemas.microsoft.com/office/powerpoint/2010/main" val="134996903"/>
      </p:ext>
    </p:extLst>
  </p:cSld>
  <p:clrMap bg1="dk2" tx1="lt1" bg2="dk1" tx2="lt2" accent1="accent1" accent2="accent2" accent3="accent3" accent4="accent4" accent5="accent5" accent6="accent6" hlink="hlink" folHlink="folHlink"/>
  <p:sldLayoutIdLst>
    <p:sldLayoutId id="2147488768" r:id="rId1"/>
    <p:sldLayoutId id="2147488769" r:id="rId2"/>
    <p:sldLayoutId id="2147488770" r:id="rId3"/>
    <p:sldLayoutId id="2147488771" r:id="rId4"/>
    <p:sldLayoutId id="2147488772" r:id="rId5"/>
    <p:sldLayoutId id="2147488773" r:id="rId6"/>
    <p:sldLayoutId id="2147488774" r:id="rId7"/>
    <p:sldLayoutId id="2147488775" r:id="rId8"/>
    <p:sldLayoutId id="2147488776" r:id="rId9"/>
    <p:sldLayoutId id="2147488777" r:id="rId10"/>
    <p:sldLayoutId id="2147488778" r:id="rId11"/>
  </p:sldLayoutIdLst>
  <p:hf sldNum="0" hdr="0"/>
  <p:txStyles>
    <p:titleStyle>
      <a:lvl1pPr algn="ctr" rtl="0" eaLnBrk="0" fontAlgn="base" hangingPunct="0">
        <a:spcBef>
          <a:spcPct val="0"/>
        </a:spcBef>
        <a:spcAft>
          <a:spcPct val="0"/>
        </a:spcAft>
        <a:defRPr sz="4000">
          <a:solidFill>
            <a:schemeClr val="tx2"/>
          </a:solidFill>
          <a:latin typeface="+mj-lt"/>
          <a:ea typeface="+mj-ea"/>
          <a:cs typeface="+mj-cs"/>
        </a:defRPr>
      </a:lvl1pPr>
      <a:lvl2pPr algn="ctr" rtl="0" eaLnBrk="0" fontAlgn="base" hangingPunct="0">
        <a:spcBef>
          <a:spcPct val="0"/>
        </a:spcBef>
        <a:spcAft>
          <a:spcPct val="0"/>
        </a:spcAft>
        <a:defRPr sz="4000">
          <a:solidFill>
            <a:schemeClr val="tx2"/>
          </a:solidFill>
          <a:latin typeface="Verdana" pitchFamily="26" charset="0"/>
          <a:ea typeface="ＭＳ Ｐゴシック" pitchFamily="26" charset="-128"/>
          <a:cs typeface="ＭＳ Ｐゴシック" pitchFamily="26" charset="-128"/>
        </a:defRPr>
      </a:lvl2pPr>
      <a:lvl3pPr algn="ctr" rtl="0" eaLnBrk="0" fontAlgn="base" hangingPunct="0">
        <a:spcBef>
          <a:spcPct val="0"/>
        </a:spcBef>
        <a:spcAft>
          <a:spcPct val="0"/>
        </a:spcAft>
        <a:defRPr sz="4000">
          <a:solidFill>
            <a:schemeClr val="tx2"/>
          </a:solidFill>
          <a:latin typeface="Verdana" pitchFamily="26" charset="0"/>
          <a:ea typeface="ＭＳ Ｐゴシック" pitchFamily="26" charset="-128"/>
          <a:cs typeface="ＭＳ Ｐゴシック" pitchFamily="26" charset="-128"/>
        </a:defRPr>
      </a:lvl3pPr>
      <a:lvl4pPr algn="ctr" rtl="0" eaLnBrk="0" fontAlgn="base" hangingPunct="0">
        <a:spcBef>
          <a:spcPct val="0"/>
        </a:spcBef>
        <a:spcAft>
          <a:spcPct val="0"/>
        </a:spcAft>
        <a:defRPr sz="4000">
          <a:solidFill>
            <a:schemeClr val="tx2"/>
          </a:solidFill>
          <a:latin typeface="Verdana" pitchFamily="26" charset="0"/>
          <a:ea typeface="ＭＳ Ｐゴシック" pitchFamily="26" charset="-128"/>
          <a:cs typeface="ＭＳ Ｐゴシック" pitchFamily="26" charset="-128"/>
        </a:defRPr>
      </a:lvl4pPr>
      <a:lvl5pPr algn="ctr" rtl="0" eaLnBrk="0" fontAlgn="base" hangingPunct="0">
        <a:spcBef>
          <a:spcPct val="0"/>
        </a:spcBef>
        <a:spcAft>
          <a:spcPct val="0"/>
        </a:spcAft>
        <a:defRPr sz="4000">
          <a:solidFill>
            <a:schemeClr val="tx2"/>
          </a:solidFill>
          <a:latin typeface="Verdana" pitchFamily="26" charset="0"/>
          <a:ea typeface="ＭＳ Ｐゴシック" pitchFamily="26" charset="-128"/>
          <a:cs typeface="ＭＳ Ｐゴシック" pitchFamily="26" charset="-128"/>
        </a:defRPr>
      </a:lvl5pPr>
      <a:lvl6pPr marL="457200" algn="ctr" rtl="0" fontAlgn="base">
        <a:spcBef>
          <a:spcPct val="0"/>
        </a:spcBef>
        <a:spcAft>
          <a:spcPct val="0"/>
        </a:spcAft>
        <a:defRPr sz="4000">
          <a:solidFill>
            <a:schemeClr val="tx2"/>
          </a:solidFill>
          <a:latin typeface="Verdana" pitchFamily="26" charset="0"/>
          <a:ea typeface="ＭＳ Ｐゴシック" pitchFamily="26" charset="-128"/>
          <a:cs typeface="ＭＳ Ｐゴシック" pitchFamily="26" charset="-128"/>
        </a:defRPr>
      </a:lvl6pPr>
      <a:lvl7pPr marL="914400" algn="ctr" rtl="0" fontAlgn="base">
        <a:spcBef>
          <a:spcPct val="0"/>
        </a:spcBef>
        <a:spcAft>
          <a:spcPct val="0"/>
        </a:spcAft>
        <a:defRPr sz="4000">
          <a:solidFill>
            <a:schemeClr val="tx2"/>
          </a:solidFill>
          <a:latin typeface="Verdana" pitchFamily="26" charset="0"/>
          <a:ea typeface="ＭＳ Ｐゴシック" pitchFamily="26" charset="-128"/>
          <a:cs typeface="ＭＳ Ｐゴシック" pitchFamily="26" charset="-128"/>
        </a:defRPr>
      </a:lvl7pPr>
      <a:lvl8pPr marL="1371600" algn="ctr" rtl="0" fontAlgn="base">
        <a:spcBef>
          <a:spcPct val="0"/>
        </a:spcBef>
        <a:spcAft>
          <a:spcPct val="0"/>
        </a:spcAft>
        <a:defRPr sz="4000">
          <a:solidFill>
            <a:schemeClr val="tx2"/>
          </a:solidFill>
          <a:latin typeface="Verdana" pitchFamily="26" charset="0"/>
          <a:ea typeface="ＭＳ Ｐゴシック" pitchFamily="26" charset="-128"/>
          <a:cs typeface="ＭＳ Ｐゴシック" pitchFamily="26" charset="-128"/>
        </a:defRPr>
      </a:lvl8pPr>
      <a:lvl9pPr marL="1828800" algn="ctr" rtl="0" fontAlgn="base">
        <a:spcBef>
          <a:spcPct val="0"/>
        </a:spcBef>
        <a:spcAft>
          <a:spcPct val="0"/>
        </a:spcAft>
        <a:defRPr sz="4000">
          <a:solidFill>
            <a:schemeClr val="tx2"/>
          </a:solidFill>
          <a:latin typeface="Verdana" pitchFamily="26" charset="0"/>
          <a:ea typeface="ＭＳ Ｐゴシック" pitchFamily="26" charset="-128"/>
          <a:cs typeface="ＭＳ Ｐゴシック" pitchFamily="26" charset="-128"/>
        </a:defRPr>
      </a:lvl9pPr>
    </p:titleStyle>
    <p:bodyStyle>
      <a:lvl1pPr marL="342900" indent="-342900" algn="l" rtl="0" eaLnBrk="0" fontAlgn="base" hangingPunct="0">
        <a:spcBef>
          <a:spcPct val="20000"/>
        </a:spcBef>
        <a:spcAft>
          <a:spcPct val="0"/>
        </a:spcAft>
        <a:buChar char="»"/>
        <a:defRPr sz="28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400">
          <a:solidFill>
            <a:schemeClr val="tx1"/>
          </a:solidFill>
          <a:latin typeface="+mn-lt"/>
          <a:ea typeface="+mn-ea"/>
        </a:defRPr>
      </a:lvl2pPr>
      <a:lvl3pPr marL="1143000" indent="-228600" algn="l" rtl="0" eaLnBrk="0" fontAlgn="base" hangingPunct="0">
        <a:spcBef>
          <a:spcPct val="20000"/>
        </a:spcBef>
        <a:spcAft>
          <a:spcPct val="0"/>
        </a:spcAft>
        <a:buChar char="»"/>
        <a:defRPr sz="2000">
          <a:solidFill>
            <a:schemeClr val="tx1"/>
          </a:solidFill>
          <a:latin typeface="+mn-lt"/>
          <a:ea typeface="+mn-ea"/>
        </a:defRPr>
      </a:lvl3pPr>
      <a:lvl4pPr marL="1600200" indent="-228600" algn="l" rtl="0" eaLnBrk="0" fontAlgn="base" hangingPunct="0">
        <a:spcBef>
          <a:spcPct val="20000"/>
        </a:spcBef>
        <a:spcAft>
          <a:spcPct val="0"/>
        </a:spcAft>
        <a:buChar char="»"/>
        <a:defRPr>
          <a:solidFill>
            <a:schemeClr val="tx1"/>
          </a:solidFill>
          <a:latin typeface="+mn-lt"/>
          <a:ea typeface="+mn-ea"/>
        </a:defRPr>
      </a:lvl4pPr>
      <a:lvl5pPr marL="2057400" indent="-228600" algn="l" rtl="0" eaLnBrk="0" fontAlgn="base" hangingPunct="0">
        <a:spcBef>
          <a:spcPct val="20000"/>
        </a:spcBef>
        <a:spcAft>
          <a:spcPct val="0"/>
        </a:spcAft>
        <a:buChar char="»"/>
        <a:defRPr>
          <a:solidFill>
            <a:schemeClr val="tx1"/>
          </a:solidFill>
          <a:latin typeface="+mn-lt"/>
          <a:ea typeface="+mn-ea"/>
        </a:defRPr>
      </a:lvl5pPr>
      <a:lvl6pPr marL="2514600" indent="-228600" algn="l" rtl="0" fontAlgn="base">
        <a:spcBef>
          <a:spcPct val="20000"/>
        </a:spcBef>
        <a:spcAft>
          <a:spcPct val="0"/>
        </a:spcAft>
        <a:buChar char="»"/>
        <a:defRPr>
          <a:solidFill>
            <a:schemeClr val="tx1"/>
          </a:solidFill>
          <a:latin typeface="+mn-lt"/>
          <a:ea typeface="+mn-ea"/>
        </a:defRPr>
      </a:lvl6pPr>
      <a:lvl7pPr marL="2971800" indent="-228600" algn="l" rtl="0" fontAlgn="base">
        <a:spcBef>
          <a:spcPct val="20000"/>
        </a:spcBef>
        <a:spcAft>
          <a:spcPct val="0"/>
        </a:spcAft>
        <a:buChar char="»"/>
        <a:defRPr>
          <a:solidFill>
            <a:schemeClr val="tx1"/>
          </a:solidFill>
          <a:latin typeface="+mn-lt"/>
          <a:ea typeface="+mn-ea"/>
        </a:defRPr>
      </a:lvl7pPr>
      <a:lvl8pPr marL="3429000" indent="-228600" algn="l" rtl="0" fontAlgn="base">
        <a:spcBef>
          <a:spcPct val="20000"/>
        </a:spcBef>
        <a:spcAft>
          <a:spcPct val="0"/>
        </a:spcAft>
        <a:buChar char="»"/>
        <a:defRPr>
          <a:solidFill>
            <a:schemeClr val="tx1"/>
          </a:solidFill>
          <a:latin typeface="+mn-lt"/>
          <a:ea typeface="+mn-ea"/>
        </a:defRPr>
      </a:lvl8pPr>
      <a:lvl9pPr marL="3886200" indent="-228600" algn="l" rtl="0" fontAlgn="base">
        <a:spcBef>
          <a:spcPct val="20000"/>
        </a:spcBef>
        <a:spcAft>
          <a:spcPct val="0"/>
        </a:spcAft>
        <a:buChar char="»"/>
        <a:defRPr>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1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ChangeArrowheads="1"/>
          </p:cNvSpPr>
          <p:nvPr/>
        </p:nvSpPr>
        <p:spPr bwMode="hidden">
          <a:xfrm>
            <a:off x="152400" y="0"/>
            <a:ext cx="1447800" cy="6858000"/>
          </a:xfrm>
          <a:prstGeom prst="rect">
            <a:avLst/>
          </a:pr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kumimoji="1" lang="en-US">
              <a:solidFill>
                <a:srgbClr val="5B5249"/>
              </a:solidFill>
              <a:cs typeface="+mn-cs"/>
            </a:endParaRPr>
          </a:p>
        </p:txBody>
      </p:sp>
      <p:sp>
        <p:nvSpPr>
          <p:cNvPr id="1027" name="Rectangle 3"/>
          <p:cNvSpPr>
            <a:spLocks noChangeArrowheads="1"/>
          </p:cNvSpPr>
          <p:nvPr/>
        </p:nvSpPr>
        <p:spPr bwMode="hidden">
          <a:xfrm>
            <a:off x="1676400" y="0"/>
            <a:ext cx="7467600" cy="1219200"/>
          </a:xfrm>
          <a:prstGeom prst="rect">
            <a:avLst/>
          </a:prstGeom>
          <a:gradFill rotWithShape="0">
            <a:gsLst>
              <a:gs pos="0">
                <a:schemeClr val="bg2"/>
              </a:gs>
              <a:gs pos="100000">
                <a:schemeClr val="bg1"/>
              </a:gs>
            </a:gsLst>
            <a:path path="shape">
              <a:fillToRect l="50000" t="50000" r="50000" b="50000"/>
            </a:path>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kumimoji="1" lang="en-US">
              <a:solidFill>
                <a:srgbClr val="5B5249"/>
              </a:solidFill>
              <a:cs typeface="+mn-cs"/>
            </a:endParaRPr>
          </a:p>
        </p:txBody>
      </p:sp>
      <p:sp>
        <p:nvSpPr>
          <p:cNvPr id="1028" name="Rectangle 4" descr="Stationery"/>
          <p:cNvSpPr>
            <a:spLocks noChangeArrowheads="1"/>
          </p:cNvSpPr>
          <p:nvPr/>
        </p:nvSpPr>
        <p:spPr bwMode="auto">
          <a:xfrm>
            <a:off x="457200" y="0"/>
            <a:ext cx="1219200" cy="762000"/>
          </a:xfrm>
          <a:prstGeom prst="rect">
            <a:avLst/>
          </a:prstGeom>
          <a:blipFill dpi="0" rotWithShape="0">
            <a:blip r:embed="rId13"/>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kumimoji="1" lang="en-US">
              <a:solidFill>
                <a:srgbClr val="5B5249"/>
              </a:solidFill>
              <a:cs typeface="+mn-cs"/>
            </a:endParaRPr>
          </a:p>
        </p:txBody>
      </p:sp>
      <p:sp>
        <p:nvSpPr>
          <p:cNvPr id="1029" name="Rectangle 5" descr="Stationery"/>
          <p:cNvSpPr>
            <a:spLocks noChangeArrowheads="1"/>
          </p:cNvSpPr>
          <p:nvPr/>
        </p:nvSpPr>
        <p:spPr bwMode="auto">
          <a:xfrm>
            <a:off x="0" y="0"/>
            <a:ext cx="457200" cy="6858000"/>
          </a:xfrm>
          <a:prstGeom prst="rect">
            <a:avLst/>
          </a:prstGeom>
          <a:blipFill dpi="0" rotWithShape="0">
            <a:blip r:embed="rId13"/>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kumimoji="1" lang="en-US">
              <a:solidFill>
                <a:srgbClr val="5B5249"/>
              </a:solidFill>
              <a:cs typeface="+mn-cs"/>
            </a:endParaRPr>
          </a:p>
        </p:txBody>
      </p:sp>
      <p:sp>
        <p:nvSpPr>
          <p:cNvPr id="1030" name="Rectangle 6"/>
          <p:cNvSpPr>
            <a:spLocks noGrp="1" noChangeArrowheads="1"/>
          </p:cNvSpPr>
          <p:nvPr>
            <p:ph type="title"/>
          </p:nvPr>
        </p:nvSpPr>
        <p:spPr bwMode="auto">
          <a:xfrm>
            <a:off x="1066800" y="838200"/>
            <a:ext cx="7772400" cy="1143000"/>
          </a:xfrm>
          <a:prstGeom prst="rect">
            <a:avLst/>
          </a:prstGeom>
          <a:noFill/>
          <a:ln>
            <a:noFill/>
          </a:ln>
          <a:extLst>
            <a:ext uri="{FAA26D3D-D897-4be2-8F04-BA451C77F1D7}">
              <ma14:placeholderFlag xmlns:ma14="http://schemas.microsoft.com/office/mac/drawingml/2011/main" xmlns=""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b" anchorCtr="0" compatLnSpc="1">
            <a:prstTxWarp prst="textNoShape">
              <a:avLst/>
            </a:prstTxWarp>
          </a:bodyPr>
          <a:lstStyle/>
          <a:p>
            <a:pPr lvl="0"/>
            <a:r>
              <a:rPr lang="en-US" dirty="0"/>
              <a:t>Click to edit Master title style</a:t>
            </a:r>
          </a:p>
        </p:txBody>
      </p:sp>
      <p:sp>
        <p:nvSpPr>
          <p:cNvPr id="7175" name="Rectangle 7"/>
          <p:cNvSpPr>
            <a:spLocks noGrp="1" noChangeArrowheads="1"/>
          </p:cNvSpPr>
          <p:nvPr>
            <p:ph type="dt" sz="half" idx="2"/>
          </p:nvPr>
        </p:nvSpPr>
        <p:spPr bwMode="auto">
          <a:xfrm>
            <a:off x="1066800" y="6413500"/>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400">
                <a:solidFill>
                  <a:schemeClr val="tx2"/>
                </a:solidFill>
                <a:latin typeface="Times New Roman" pitchFamily="26" charset="0"/>
                <a:ea typeface="+mn-ea"/>
                <a:cs typeface="+mn-cs"/>
              </a:defRPr>
            </a:lvl1pPr>
          </a:lstStyle>
          <a:p>
            <a:pPr>
              <a:defRPr/>
            </a:pPr>
            <a:endParaRPr lang="en-US">
              <a:solidFill>
                <a:srgbClr val="2A3D7A"/>
              </a:solidFill>
            </a:endParaRPr>
          </a:p>
        </p:txBody>
      </p:sp>
      <p:sp>
        <p:nvSpPr>
          <p:cNvPr id="7176" name="Rectangle 8"/>
          <p:cNvSpPr>
            <a:spLocks noGrp="1" noChangeArrowheads="1"/>
          </p:cNvSpPr>
          <p:nvPr>
            <p:ph type="ftr" sz="quarter" idx="3"/>
          </p:nvPr>
        </p:nvSpPr>
        <p:spPr bwMode="auto">
          <a:xfrm>
            <a:off x="3429000" y="64135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400">
                <a:solidFill>
                  <a:schemeClr val="tx2"/>
                </a:solidFill>
                <a:latin typeface="Times New Roman" pitchFamily="26" charset="0"/>
                <a:ea typeface="+mn-ea"/>
                <a:cs typeface="+mn-cs"/>
              </a:defRPr>
            </a:lvl1pPr>
          </a:lstStyle>
          <a:p>
            <a:pPr>
              <a:defRPr/>
            </a:pPr>
            <a:endParaRPr lang="en-US">
              <a:solidFill>
                <a:srgbClr val="2A3D7A"/>
              </a:solidFill>
            </a:endParaRPr>
          </a:p>
        </p:txBody>
      </p:sp>
      <p:pic>
        <p:nvPicPr>
          <p:cNvPr id="1033" name="Picture 9" descr="anabnr2"/>
          <p:cNvPicPr>
            <a:picLocks noChangeAspect="1" noChangeArrowheads="1"/>
          </p:cNvPicPr>
          <p:nvPr/>
        </p:nvPicPr>
        <p:blipFill>
          <a:blip r:embed="rId14">
            <a:extLst>
              <a:ext uri="{28A0092B-C50C-407E-A947-70E740481C1C}">
                <a14:useLocalDpi xmlns:a14="http://schemas.microsoft.com/office/drawing/2010/main"/>
              </a:ext>
            </a:extLst>
          </a:blip>
          <a:srcRect/>
          <a:stretch>
            <a:fillRect/>
          </a:stretch>
        </p:blipFill>
        <p:spPr bwMode="auto">
          <a:xfrm>
            <a:off x="1228725" y="0"/>
            <a:ext cx="7915275" cy="7540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34" name="Rectangle 10"/>
          <p:cNvSpPr>
            <a:spLocks noChangeArrowheads="1"/>
          </p:cNvSpPr>
          <p:nvPr/>
        </p:nvSpPr>
        <p:spPr bwMode="auto">
          <a:xfrm>
            <a:off x="304800" y="457200"/>
            <a:ext cx="2514600" cy="304800"/>
          </a:xfrm>
          <a:prstGeom prst="rect">
            <a:avLst/>
          </a:prstGeom>
          <a:solidFill>
            <a:schemeClr val="accent2">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kumimoji="1" lang="en-US">
              <a:solidFill>
                <a:srgbClr val="5B5249"/>
              </a:solidFill>
              <a:cs typeface="+mn-cs"/>
            </a:endParaRPr>
          </a:p>
        </p:txBody>
      </p:sp>
      <p:sp>
        <p:nvSpPr>
          <p:cNvPr id="7179" name="Rectangle 11"/>
          <p:cNvSpPr>
            <a:spLocks noGrp="1" noChangeArrowheads="1"/>
          </p:cNvSpPr>
          <p:nvPr>
            <p:ph type="sldNum" sz="quarter" idx="4"/>
          </p:nvPr>
        </p:nvSpPr>
        <p:spPr bwMode="auto">
          <a:xfrm>
            <a:off x="8229600" y="6413500"/>
            <a:ext cx="9144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a:solidFill>
                  <a:schemeClr val="tx2"/>
                </a:solidFill>
              </a:defRPr>
            </a:lvl1pPr>
          </a:lstStyle>
          <a:p>
            <a:pPr>
              <a:defRPr/>
            </a:pPr>
            <a:fld id="{AE8FC753-32A8-904B-B20C-9CE3D3F722C2}" type="slidenum">
              <a:rPr lang="en-US">
                <a:solidFill>
                  <a:srgbClr val="2A3D7A"/>
                </a:solidFill>
                <a:cs typeface="+mn-cs"/>
              </a:rPr>
              <a:pPr>
                <a:defRPr/>
              </a:pPr>
              <a:t>‹#›</a:t>
            </a:fld>
            <a:endParaRPr lang="en-US" sz="1400">
              <a:solidFill>
                <a:srgbClr val="2A3D7A"/>
              </a:solidFill>
              <a:cs typeface="+mn-cs"/>
            </a:endParaRPr>
          </a:p>
        </p:txBody>
      </p:sp>
      <p:sp>
        <p:nvSpPr>
          <p:cNvPr id="1036" name="Rectangle 12"/>
          <p:cNvSpPr>
            <a:spLocks noGrp="1" noChangeArrowheads="1"/>
          </p:cNvSpPr>
          <p:nvPr>
            <p:ph type="body" idx="1"/>
          </p:nvPr>
        </p:nvSpPr>
        <p:spPr bwMode="auto">
          <a:xfrm>
            <a:off x="1066800" y="2101850"/>
            <a:ext cx="7772400" cy="4114800"/>
          </a:xfrm>
          <a:prstGeom prst="rect">
            <a:avLst/>
          </a:prstGeom>
          <a:noFill/>
          <a:ln>
            <a:noFill/>
          </a:ln>
          <a:extLst>
            <a:ext uri="{FAA26D3D-D897-4be2-8F04-BA451C77F1D7}">
              <ma14:placeholderFlag xmlns:ma14="http://schemas.microsoft.com/office/mac/drawingml/2011/main" xmlns=""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3361017968"/>
      </p:ext>
    </p:extLst>
  </p:cSld>
  <p:clrMap bg1="lt1" tx1="dk1" bg2="lt2" tx2="dk2" accent1="accent1" accent2="accent2" accent3="accent3" accent4="accent4" accent5="accent5" accent6="accent6" hlink="hlink" folHlink="folHlink"/>
  <p:sldLayoutIdLst>
    <p:sldLayoutId id="2147488780" r:id="rId1"/>
    <p:sldLayoutId id="2147488781" r:id="rId2"/>
    <p:sldLayoutId id="2147488782" r:id="rId3"/>
    <p:sldLayoutId id="2147488783" r:id="rId4"/>
    <p:sldLayoutId id="2147488784" r:id="rId5"/>
    <p:sldLayoutId id="2147488785" r:id="rId6"/>
    <p:sldLayoutId id="2147488786" r:id="rId7"/>
    <p:sldLayoutId id="2147488787" r:id="rId8"/>
    <p:sldLayoutId id="2147488788" r:id="rId9"/>
    <p:sldLayoutId id="2147488789" r:id="rId10"/>
    <p:sldLayoutId id="2147488790" r:id="rId11"/>
  </p:sldLayoutIdLst>
  <p:txStyles>
    <p:titleStyle>
      <a:lvl1pPr algn="l" rtl="0" eaLnBrk="0" fontAlgn="base" hangingPunct="0">
        <a:spcBef>
          <a:spcPct val="0"/>
        </a:spcBef>
        <a:spcAft>
          <a:spcPct val="0"/>
        </a:spcAft>
        <a:defRPr sz="4400" b="1" i="0">
          <a:solidFill>
            <a:schemeClr val="tx2"/>
          </a:solidFill>
          <a:latin typeface="Arial" panose="020B0604020202020204" pitchFamily="34" charset="0"/>
          <a:ea typeface="ＭＳ Ｐゴシック" charset="-128"/>
          <a:cs typeface="Arial" panose="020B0604020202020204" pitchFamily="34" charset="0"/>
        </a:defRPr>
      </a:lvl1pPr>
      <a:lvl2pPr algn="l"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2pPr>
      <a:lvl3pPr algn="l"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3pPr>
      <a:lvl4pPr algn="l"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4pPr>
      <a:lvl5pPr algn="l"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5pPr>
      <a:lvl6pPr marL="457200" algn="l" rtl="0" fontAlgn="base">
        <a:spcBef>
          <a:spcPct val="0"/>
        </a:spcBef>
        <a:spcAft>
          <a:spcPct val="0"/>
        </a:spcAft>
        <a:defRPr sz="4400">
          <a:solidFill>
            <a:schemeClr val="tx2"/>
          </a:solidFill>
          <a:latin typeface="Times New Roman" pitchFamily="26" charset="0"/>
        </a:defRPr>
      </a:lvl6pPr>
      <a:lvl7pPr marL="914400" algn="l" rtl="0" fontAlgn="base">
        <a:spcBef>
          <a:spcPct val="0"/>
        </a:spcBef>
        <a:spcAft>
          <a:spcPct val="0"/>
        </a:spcAft>
        <a:defRPr sz="4400">
          <a:solidFill>
            <a:schemeClr val="tx2"/>
          </a:solidFill>
          <a:latin typeface="Times New Roman" pitchFamily="26" charset="0"/>
        </a:defRPr>
      </a:lvl7pPr>
      <a:lvl8pPr marL="1371600" algn="l" rtl="0" fontAlgn="base">
        <a:spcBef>
          <a:spcPct val="0"/>
        </a:spcBef>
        <a:spcAft>
          <a:spcPct val="0"/>
        </a:spcAft>
        <a:defRPr sz="4400">
          <a:solidFill>
            <a:schemeClr val="tx2"/>
          </a:solidFill>
          <a:latin typeface="Times New Roman" pitchFamily="26" charset="0"/>
        </a:defRPr>
      </a:lvl8pPr>
      <a:lvl9pPr marL="1828800" algn="l" rtl="0" fontAlgn="base">
        <a:spcBef>
          <a:spcPct val="0"/>
        </a:spcBef>
        <a:spcAft>
          <a:spcPct val="0"/>
        </a:spcAft>
        <a:defRPr sz="4400">
          <a:solidFill>
            <a:schemeClr val="tx2"/>
          </a:solidFill>
          <a:latin typeface="Times New Roman" pitchFamily="26" charset="0"/>
        </a:defRPr>
      </a:lvl9pPr>
    </p:titleStyle>
    <p:bodyStyle>
      <a:lvl1pPr marL="457200" indent="-457200" algn="l" rtl="0" eaLnBrk="0" fontAlgn="base" hangingPunct="0">
        <a:spcBef>
          <a:spcPct val="20000"/>
        </a:spcBef>
        <a:spcAft>
          <a:spcPct val="0"/>
        </a:spcAft>
        <a:buClr>
          <a:srgbClr val="A50021"/>
        </a:buClr>
        <a:buSzPct val="75000"/>
        <a:buFont typeface="Wingdings" charset="0"/>
        <a:buChar char="n"/>
        <a:defRPr sz="3200" b="1" i="0">
          <a:solidFill>
            <a:schemeClr val="tx1"/>
          </a:solidFill>
          <a:latin typeface="Arial" panose="020B0604020202020204" pitchFamily="34" charset="0"/>
          <a:ea typeface="ＭＳ Ｐゴシック" charset="-128"/>
          <a:cs typeface="Arial" panose="020B0604020202020204" pitchFamily="34" charset="0"/>
        </a:defRPr>
      </a:lvl1pPr>
      <a:lvl2pPr marL="1027113" indent="-455613" algn="l" rtl="0" eaLnBrk="0" fontAlgn="base" hangingPunct="0">
        <a:spcBef>
          <a:spcPct val="20000"/>
        </a:spcBef>
        <a:spcAft>
          <a:spcPct val="0"/>
        </a:spcAft>
        <a:buClr>
          <a:schemeClr val="accent2"/>
        </a:buClr>
        <a:buSzPct val="75000"/>
        <a:buFont typeface="Wingdings" charset="0"/>
        <a:buChar char="n"/>
        <a:defRPr sz="2800" b="1" i="0">
          <a:solidFill>
            <a:schemeClr val="tx1"/>
          </a:solidFill>
          <a:latin typeface="Arial" panose="020B0604020202020204" pitchFamily="34" charset="0"/>
          <a:ea typeface="ＭＳ Ｐゴシック" pitchFamily="26" charset="-128"/>
          <a:cs typeface="Arial" panose="020B0604020202020204" pitchFamily="34" charset="0"/>
        </a:defRPr>
      </a:lvl2pPr>
      <a:lvl3pPr marL="1370013" indent="-228600" algn="l" rtl="0" eaLnBrk="0" fontAlgn="base" hangingPunct="0">
        <a:spcBef>
          <a:spcPct val="20000"/>
        </a:spcBef>
        <a:spcAft>
          <a:spcPct val="0"/>
        </a:spcAft>
        <a:buClr>
          <a:srgbClr val="666699"/>
        </a:buClr>
        <a:buSzPct val="70000"/>
        <a:buFont typeface="Wingdings" charset="0"/>
        <a:buChar char="n"/>
        <a:defRPr sz="2400" b="1" i="0">
          <a:solidFill>
            <a:schemeClr val="tx1"/>
          </a:solidFill>
          <a:latin typeface="Arial" panose="020B0604020202020204" pitchFamily="34" charset="0"/>
          <a:ea typeface="ＭＳ Ｐゴシック" pitchFamily="26" charset="-128"/>
          <a:cs typeface="Arial" panose="020B0604020202020204" pitchFamily="34" charset="0"/>
        </a:defRPr>
      </a:lvl3pPr>
      <a:lvl4pPr marL="1712913" indent="-228600" algn="l" rtl="0" eaLnBrk="0" fontAlgn="base" hangingPunct="0">
        <a:spcBef>
          <a:spcPct val="20000"/>
        </a:spcBef>
        <a:spcAft>
          <a:spcPct val="0"/>
        </a:spcAft>
        <a:buSzPct val="60000"/>
        <a:buFont typeface="Wingdings" charset="0"/>
        <a:buChar char="n"/>
        <a:defRPr sz="2000" b="1" i="0">
          <a:solidFill>
            <a:schemeClr val="tx1"/>
          </a:solidFill>
          <a:latin typeface="Arial" panose="020B0604020202020204" pitchFamily="34" charset="0"/>
          <a:ea typeface="ＭＳ Ｐゴシック" pitchFamily="26" charset="-128"/>
          <a:cs typeface="Arial" panose="020B0604020202020204" pitchFamily="34" charset="0"/>
        </a:defRPr>
      </a:lvl4pPr>
      <a:lvl5pPr marL="2057400" indent="-228600" algn="l" rtl="0" eaLnBrk="0" fontAlgn="base" hangingPunct="0">
        <a:spcBef>
          <a:spcPct val="20000"/>
        </a:spcBef>
        <a:spcAft>
          <a:spcPct val="0"/>
        </a:spcAft>
        <a:buClr>
          <a:schemeClr val="hlink"/>
        </a:buClr>
        <a:buSzPct val="55000"/>
        <a:buFont typeface="Wingdings" charset="0"/>
        <a:buChar char="n"/>
        <a:defRPr sz="2000" b="1" i="0">
          <a:solidFill>
            <a:schemeClr val="tx1"/>
          </a:solidFill>
          <a:latin typeface="Arial" panose="020B0604020202020204" pitchFamily="34" charset="0"/>
          <a:ea typeface="ＭＳ Ｐゴシック" pitchFamily="26" charset="-128"/>
          <a:cs typeface="Arial" panose="020B0604020202020204" pitchFamily="34" charset="0"/>
        </a:defRPr>
      </a:lvl5pPr>
      <a:lvl6pPr marL="2514600" indent="-228600" algn="l" rtl="0" fontAlgn="base">
        <a:spcBef>
          <a:spcPct val="20000"/>
        </a:spcBef>
        <a:spcAft>
          <a:spcPct val="0"/>
        </a:spcAft>
        <a:buClr>
          <a:schemeClr val="hlink"/>
        </a:buClr>
        <a:buSzPct val="55000"/>
        <a:buFont typeface="Wingdings" pitchFamily="26" charset="2"/>
        <a:buChar char="n"/>
        <a:defRPr sz="2000">
          <a:solidFill>
            <a:schemeClr val="tx1"/>
          </a:solidFill>
          <a:latin typeface="+mn-lt"/>
          <a:ea typeface="ＭＳ Ｐゴシック" pitchFamily="26" charset="-128"/>
        </a:defRPr>
      </a:lvl6pPr>
      <a:lvl7pPr marL="2971800" indent="-228600" algn="l" rtl="0" fontAlgn="base">
        <a:spcBef>
          <a:spcPct val="20000"/>
        </a:spcBef>
        <a:spcAft>
          <a:spcPct val="0"/>
        </a:spcAft>
        <a:buClr>
          <a:schemeClr val="hlink"/>
        </a:buClr>
        <a:buSzPct val="55000"/>
        <a:buFont typeface="Wingdings" pitchFamily="26" charset="2"/>
        <a:buChar char="n"/>
        <a:defRPr sz="2000">
          <a:solidFill>
            <a:schemeClr val="tx1"/>
          </a:solidFill>
          <a:latin typeface="+mn-lt"/>
          <a:ea typeface="ＭＳ Ｐゴシック" pitchFamily="26" charset="-128"/>
        </a:defRPr>
      </a:lvl7pPr>
      <a:lvl8pPr marL="3429000" indent="-228600" algn="l" rtl="0" fontAlgn="base">
        <a:spcBef>
          <a:spcPct val="20000"/>
        </a:spcBef>
        <a:spcAft>
          <a:spcPct val="0"/>
        </a:spcAft>
        <a:buClr>
          <a:schemeClr val="hlink"/>
        </a:buClr>
        <a:buSzPct val="55000"/>
        <a:buFont typeface="Wingdings" pitchFamily="26" charset="2"/>
        <a:buChar char="n"/>
        <a:defRPr sz="2000">
          <a:solidFill>
            <a:schemeClr val="tx1"/>
          </a:solidFill>
          <a:latin typeface="+mn-lt"/>
          <a:ea typeface="ＭＳ Ｐゴシック" pitchFamily="26" charset="-128"/>
        </a:defRPr>
      </a:lvl8pPr>
      <a:lvl9pPr marL="3886200" indent="-228600" algn="l" rtl="0" fontAlgn="base">
        <a:spcBef>
          <a:spcPct val="20000"/>
        </a:spcBef>
        <a:spcAft>
          <a:spcPct val="0"/>
        </a:spcAft>
        <a:buClr>
          <a:schemeClr val="hlink"/>
        </a:buClr>
        <a:buSzPct val="55000"/>
        <a:buFont typeface="Wingdings" pitchFamily="26" charset="2"/>
        <a:buChar char="n"/>
        <a:defRPr sz="2000">
          <a:solidFill>
            <a:schemeClr val="tx1"/>
          </a:solidFill>
          <a:latin typeface="+mn-lt"/>
          <a:ea typeface="ＭＳ Ｐゴシック" pitchFamily="26"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16.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38242" name="Rectangle 2"/>
          <p:cNvSpPr>
            <a:spLocks noGrp="1" noChangeArrowheads="1"/>
          </p:cNvSpPr>
          <p:nvPr>
            <p:ph type="title"/>
          </p:nvPr>
        </p:nvSpPr>
        <p:spPr bwMode="auto">
          <a:xfrm>
            <a:off x="38100" y="44450"/>
            <a:ext cx="9070975" cy="1143000"/>
          </a:xfrm>
          <a:prstGeom prst="rect">
            <a:avLst/>
          </a:prstGeom>
          <a:noFill/>
          <a:ln>
            <a:noFill/>
          </a:ln>
          <a:extLst>
            <a:ext uri="{FAA26D3D-D897-4be2-8F04-BA451C77F1D7}">
              <ma14:placeholderFlag xmlns:ma14="http://schemas.microsoft.com/office/mac/drawingml/2011/main" xmlns=""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38243" name="Rectangle 3"/>
          <p:cNvSpPr>
            <a:spLocks noGrp="1" noChangeArrowheads="1"/>
          </p:cNvSpPr>
          <p:nvPr>
            <p:ph type="body" idx="1"/>
          </p:nvPr>
        </p:nvSpPr>
        <p:spPr bwMode="auto">
          <a:xfrm>
            <a:off x="685800" y="1981200"/>
            <a:ext cx="7772400" cy="4114800"/>
          </a:xfrm>
          <a:prstGeom prst="rect">
            <a:avLst/>
          </a:prstGeom>
          <a:noFill/>
          <a:ln>
            <a:noFill/>
          </a:ln>
          <a:extLst>
            <a:ext uri="{FAA26D3D-D897-4be2-8F04-BA451C77F1D7}">
              <ma14:placeholderFlag xmlns:ma14="http://schemas.microsoft.com/office/mac/drawingml/2011/main" xmlns=""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a:solidFill>
                  <a:srgbClr val="000000"/>
                </a:solidFill>
                <a:latin typeface="Times New Roman" pitchFamily="-111" charset="0"/>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0" hangingPunct="0">
              <a:defRPr sz="1400">
                <a:solidFill>
                  <a:srgbClr val="000000"/>
                </a:solidFill>
                <a:latin typeface="Times New Roman" pitchFamily="-111" charset="0"/>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a:solidFill>
                  <a:srgbClr val="000000"/>
                </a:solidFill>
                <a:latin typeface="Times New Roman" charset="0"/>
              </a:defRPr>
            </a:lvl1pPr>
          </a:lstStyle>
          <a:p>
            <a:pPr>
              <a:defRPr/>
            </a:pPr>
            <a:fld id="{330E3FE9-65F1-4A46-9389-AD63EFF893DE}" type="slidenum">
              <a:rPr lang="en-US"/>
              <a:pPr>
                <a:defRPr/>
              </a:pPr>
              <a:t>‹#›</a:t>
            </a:fld>
            <a:endParaRPr lang="en-US"/>
          </a:p>
        </p:txBody>
      </p:sp>
    </p:spTree>
    <p:extLst>
      <p:ext uri="{BB962C8B-B14F-4D97-AF65-F5344CB8AC3E}">
        <p14:creationId xmlns:p14="http://schemas.microsoft.com/office/powerpoint/2010/main" val="3228346823"/>
      </p:ext>
    </p:extLst>
  </p:cSld>
  <p:clrMap bg1="lt1" tx1="dk1" bg2="lt2" tx2="dk2" accent1="accent1" accent2="accent2" accent3="accent3" accent4="accent4" accent5="accent5" accent6="accent6" hlink="hlink" folHlink="folHlink"/>
  <p:sldLayoutIdLst>
    <p:sldLayoutId id="2147488792" r:id="rId1"/>
    <p:sldLayoutId id="2147488793" r:id="rId2"/>
    <p:sldLayoutId id="2147488794" r:id="rId3"/>
    <p:sldLayoutId id="2147488795" r:id="rId4"/>
    <p:sldLayoutId id="2147488796" r:id="rId5"/>
    <p:sldLayoutId id="2147488797" r:id="rId6"/>
    <p:sldLayoutId id="2147488798" r:id="rId7"/>
    <p:sldLayoutId id="2147488799" r:id="rId8"/>
    <p:sldLayoutId id="2147488800" r:id="rId9"/>
    <p:sldLayoutId id="2147488801" r:id="rId10"/>
    <p:sldLayoutId id="2147488802" r:id="rId11"/>
    <p:sldLayoutId id="2147488803" r:id="rId12"/>
    <p:sldLayoutId id="2147488804" r:id="rId13"/>
  </p:sldLayoutIdLst>
  <p:hf sldNum="0" hdr="0" ftr="0" dt="0"/>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ＭＳ Ｐゴシック" pitchFamily="-108" charset="-128"/>
          <a:cs typeface="Arial" panose="020B0604020202020204" pitchFamily="34" charset="0"/>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b="1" i="0">
          <a:solidFill>
            <a:schemeClr val="bg1"/>
          </a:solidFill>
          <a:latin typeface="Arial" panose="020B0604020202020204" pitchFamily="34" charset="0"/>
          <a:ea typeface="ＭＳ Ｐゴシック" pitchFamily="-108"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bg1"/>
          </a:solidFill>
          <a:latin typeface="Arial" panose="020B0604020202020204" pitchFamily="34" charset="0"/>
          <a:ea typeface="ＭＳ Ｐゴシック" pitchFamily="-112"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bg1"/>
          </a:solidFill>
          <a:latin typeface="Arial" panose="020B0604020202020204" pitchFamily="34" charset="0"/>
          <a:ea typeface="ＭＳ Ｐゴシック" charset="0"/>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Geneva"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ＭＳ Ｐゴシック" charset="-128"/>
          <a:cs typeface="Arial" panose="020B0604020202020204" pitchFamily="34" charset="0"/>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17.xml><?xml version="1.0" encoding="utf-8"?>
<p:sldMaster xmlns:a="http://schemas.openxmlformats.org/drawingml/2006/main" xmlns:r="http://schemas.openxmlformats.org/officeDocument/2006/relationships" xmlns:p="http://schemas.openxmlformats.org/presentationml/2006/main">
  <p:cSld>
    <p:bg bwMode="invGray">
      <p:bgPr>
        <a:gradFill rotWithShape="0">
          <a:gsLst>
            <a:gs pos="0">
              <a:schemeClr val="bg2"/>
            </a:gs>
            <a:gs pos="50000">
              <a:schemeClr val="bg1"/>
            </a:gs>
            <a:gs pos="100000">
              <a:schemeClr val="bg2"/>
            </a:gs>
          </a:gsLst>
          <a:lin ang="0" scaled="1"/>
        </a:gra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grpSp>
        <p:nvGrpSpPr>
          <p:cNvPr id="50178" name="Group 2"/>
          <p:cNvGrpSpPr>
            <a:grpSpLocks/>
          </p:cNvGrpSpPr>
          <p:nvPr/>
        </p:nvGrpSpPr>
        <p:grpSpPr bwMode="auto">
          <a:xfrm>
            <a:off x="0" y="0"/>
            <a:ext cx="9144000" cy="6918325"/>
            <a:chOff x="0" y="0"/>
            <a:chExt cx="5760" cy="4358"/>
          </a:xfrm>
        </p:grpSpPr>
        <p:sp>
          <p:nvSpPr>
            <p:cNvPr id="3075" name="Rectangle 3"/>
            <p:cNvSpPr>
              <a:spLocks noChangeArrowheads="1"/>
            </p:cNvSpPr>
            <p:nvPr/>
          </p:nvSpPr>
          <p:spPr bwMode="invGray">
            <a:xfrm>
              <a:off x="5533" y="280"/>
              <a:ext cx="227" cy="1986"/>
            </a:xfrm>
            <a:prstGeom prst="rect">
              <a:avLst/>
            </a:prstGeom>
            <a:gradFill rotWithShape="0">
              <a:gsLst>
                <a:gs pos="0">
                  <a:schemeClr val="bg2"/>
                </a:gs>
                <a:gs pos="50000">
                  <a:schemeClr val="hlink"/>
                </a:gs>
                <a:gs pos="100000">
                  <a:schemeClr val="bg2"/>
                </a:gs>
              </a:gsLst>
              <a:lin ang="0" scaled="1"/>
            </a:gradFill>
            <a:ln w="9525">
              <a:noFill/>
              <a:miter lim="800000"/>
              <a:headEnd/>
              <a:tailEnd/>
            </a:ln>
          </p:spPr>
          <p:txBody>
            <a:bodyPr wrap="none" anchor="ctr"/>
            <a:lstStyle/>
            <a:p>
              <a:pPr eaLnBrk="0" hangingPunct="0">
                <a:defRPr/>
              </a:pPr>
              <a:endParaRPr lang="en-US" b="1" i="0" dirty="0">
                <a:solidFill>
                  <a:srgbClr val="FFFFCC"/>
                </a:solidFill>
                <a:latin typeface="Arial" panose="020B0604020202020204" pitchFamily="34" charset="0"/>
                <a:ea typeface="ＭＳ Ｐゴシック" charset="-128"/>
                <a:cs typeface="ＭＳ Ｐゴシック" charset="-128"/>
              </a:endParaRPr>
            </a:p>
          </p:txBody>
        </p:sp>
        <p:sp>
          <p:nvSpPr>
            <p:cNvPr id="3076" name="Freeform 4"/>
            <p:cNvSpPr>
              <a:spLocks/>
            </p:cNvSpPr>
            <p:nvPr/>
          </p:nvSpPr>
          <p:spPr bwMode="invGray">
            <a:xfrm>
              <a:off x="0" y="0"/>
              <a:ext cx="5760" cy="1344"/>
            </a:xfrm>
            <a:custGeom>
              <a:avLst/>
              <a:gdLst/>
              <a:ahLst/>
              <a:cxnLst>
                <a:cxn ang="0">
                  <a:pos x="0" y="0"/>
                </a:cxn>
                <a:cxn ang="0">
                  <a:pos x="5760" y="0"/>
                </a:cxn>
                <a:cxn ang="0">
                  <a:pos x="5760" y="720"/>
                </a:cxn>
                <a:cxn ang="0">
                  <a:pos x="3600" y="624"/>
                </a:cxn>
                <a:cxn ang="0">
                  <a:pos x="0" y="1000"/>
                </a:cxn>
                <a:cxn ang="0">
                  <a:pos x="0" y="0"/>
                </a:cxn>
              </a:cxnLst>
              <a:rect l="0" t="0" r="r" b="b"/>
              <a:pathLst>
                <a:path w="5760" h="1104">
                  <a:moveTo>
                    <a:pt x="0" y="0"/>
                  </a:moveTo>
                  <a:lnTo>
                    <a:pt x="5760" y="0"/>
                  </a:lnTo>
                  <a:lnTo>
                    <a:pt x="5760" y="720"/>
                  </a:lnTo>
                  <a:cubicBezTo>
                    <a:pt x="5400" y="824"/>
                    <a:pt x="4560" y="577"/>
                    <a:pt x="3600" y="624"/>
                  </a:cubicBezTo>
                  <a:cubicBezTo>
                    <a:pt x="2640" y="671"/>
                    <a:pt x="600" y="1104"/>
                    <a:pt x="0" y="1000"/>
                  </a:cubicBezTo>
                  <a:lnTo>
                    <a:pt x="0" y="0"/>
                  </a:lnTo>
                  <a:close/>
                </a:path>
              </a:pathLst>
            </a:custGeom>
            <a:gradFill rotWithShape="0">
              <a:gsLst>
                <a:gs pos="0">
                  <a:schemeClr val="bg2"/>
                </a:gs>
                <a:gs pos="50000">
                  <a:schemeClr val="bg1"/>
                </a:gs>
                <a:gs pos="100000">
                  <a:schemeClr val="bg2"/>
                </a:gs>
              </a:gsLst>
              <a:lin ang="0" scaled="1"/>
            </a:gradFill>
            <a:ln w="9525">
              <a:noFill/>
              <a:round/>
              <a:headEnd/>
              <a:tailEnd/>
            </a:ln>
          </p:spPr>
          <p:txBody>
            <a:bodyPr wrap="none" anchor="ctr"/>
            <a:lstStyle/>
            <a:p>
              <a:pPr eaLnBrk="0" hangingPunct="0">
                <a:defRPr/>
              </a:pPr>
              <a:endParaRPr lang="en-US" b="1" i="0" dirty="0">
                <a:solidFill>
                  <a:srgbClr val="FFFFCC"/>
                </a:solidFill>
                <a:latin typeface="Arial" panose="020B0604020202020204" pitchFamily="34" charset="0"/>
                <a:ea typeface="ＭＳ Ｐゴシック" charset="-128"/>
                <a:cs typeface="ＭＳ Ｐゴシック" charset="-128"/>
              </a:endParaRPr>
            </a:p>
          </p:txBody>
        </p:sp>
        <p:sp>
          <p:nvSpPr>
            <p:cNvPr id="3077" name="Freeform 5"/>
            <p:cNvSpPr>
              <a:spLocks/>
            </p:cNvSpPr>
            <p:nvPr/>
          </p:nvSpPr>
          <p:spPr bwMode="invGray">
            <a:xfrm>
              <a:off x="0" y="733"/>
              <a:ext cx="5760" cy="3587"/>
            </a:xfrm>
            <a:custGeom>
              <a:avLst/>
              <a:gdLst/>
              <a:ahLst/>
              <a:cxnLst>
                <a:cxn ang="0">
                  <a:pos x="0" y="582"/>
                </a:cxn>
                <a:cxn ang="0">
                  <a:pos x="2640" y="267"/>
                </a:cxn>
                <a:cxn ang="0">
                  <a:pos x="3373" y="160"/>
                </a:cxn>
                <a:cxn ang="0">
                  <a:pos x="5760" y="358"/>
                </a:cxn>
                <a:cxn ang="0">
                  <a:pos x="5760" y="3587"/>
                </a:cxn>
                <a:cxn ang="0">
                  <a:pos x="0" y="3587"/>
                </a:cxn>
                <a:cxn ang="0">
                  <a:pos x="0" y="582"/>
                </a:cxn>
              </a:cxnLst>
              <a:rect l="0" t="0" r="r" b="b"/>
              <a:pathLst>
                <a:path w="5760" h="3587">
                  <a:moveTo>
                    <a:pt x="0" y="582"/>
                  </a:moveTo>
                  <a:cubicBezTo>
                    <a:pt x="1027" y="680"/>
                    <a:pt x="1960" y="387"/>
                    <a:pt x="2640" y="267"/>
                  </a:cubicBezTo>
                  <a:cubicBezTo>
                    <a:pt x="2640" y="267"/>
                    <a:pt x="3268" y="180"/>
                    <a:pt x="3373" y="160"/>
                  </a:cubicBezTo>
                  <a:cubicBezTo>
                    <a:pt x="4120" y="0"/>
                    <a:pt x="5280" y="358"/>
                    <a:pt x="5760" y="358"/>
                  </a:cubicBezTo>
                  <a:lnTo>
                    <a:pt x="5760" y="3587"/>
                  </a:lnTo>
                  <a:lnTo>
                    <a:pt x="0" y="3587"/>
                  </a:lnTo>
                  <a:cubicBezTo>
                    <a:pt x="0" y="3587"/>
                    <a:pt x="0" y="582"/>
                    <a:pt x="0" y="582"/>
                  </a:cubicBezTo>
                  <a:close/>
                </a:path>
              </a:pathLst>
            </a:custGeom>
            <a:gradFill rotWithShape="0">
              <a:gsLst>
                <a:gs pos="0">
                  <a:schemeClr val="bg2"/>
                </a:gs>
                <a:gs pos="50000">
                  <a:schemeClr val="bg1"/>
                </a:gs>
                <a:gs pos="100000">
                  <a:schemeClr val="bg2"/>
                </a:gs>
              </a:gsLst>
              <a:lin ang="0" scaled="1"/>
            </a:gradFill>
            <a:ln w="9525" cap="flat">
              <a:noFill/>
              <a:prstDash val="solid"/>
              <a:round/>
              <a:headEnd type="none" w="med" len="med"/>
              <a:tailEnd type="none" w="med" len="med"/>
            </a:ln>
            <a:effectLst/>
          </p:spPr>
          <p:txBody>
            <a:bodyPr wrap="none" anchor="ctr"/>
            <a:lstStyle/>
            <a:p>
              <a:pPr eaLnBrk="0" hangingPunct="0">
                <a:defRPr/>
              </a:pPr>
              <a:endParaRPr lang="en-US" b="1" i="0" dirty="0">
                <a:solidFill>
                  <a:srgbClr val="FFFFCC"/>
                </a:solidFill>
                <a:latin typeface="Arial" panose="020B0604020202020204" pitchFamily="34" charset="0"/>
                <a:ea typeface="ＭＳ Ｐゴシック" charset="-128"/>
                <a:cs typeface="ＭＳ Ｐゴシック" charset="-128"/>
              </a:endParaRPr>
            </a:p>
          </p:txBody>
        </p:sp>
        <p:sp>
          <p:nvSpPr>
            <p:cNvPr id="3078" name="Freeform 6"/>
            <p:cNvSpPr>
              <a:spLocks/>
            </p:cNvSpPr>
            <p:nvPr/>
          </p:nvSpPr>
          <p:spPr bwMode="invGray">
            <a:xfrm>
              <a:off x="0" y="184"/>
              <a:ext cx="5760" cy="538"/>
            </a:xfrm>
            <a:custGeom>
              <a:avLst/>
              <a:gdLst/>
              <a:ahLst/>
              <a:cxnLst>
                <a:cxn ang="0">
                  <a:pos x="0" y="163"/>
                </a:cxn>
                <a:cxn ang="0">
                  <a:pos x="0" y="403"/>
                </a:cxn>
                <a:cxn ang="0">
                  <a:pos x="1773" y="443"/>
                </a:cxn>
                <a:cxn ang="0">
                  <a:pos x="4573" y="176"/>
                </a:cxn>
                <a:cxn ang="0">
                  <a:pos x="5760" y="536"/>
                </a:cxn>
                <a:cxn ang="0">
                  <a:pos x="5760" y="163"/>
                </a:cxn>
                <a:cxn ang="0">
                  <a:pos x="4560" y="29"/>
                </a:cxn>
                <a:cxn ang="0">
                  <a:pos x="1987" y="336"/>
                </a:cxn>
                <a:cxn ang="0">
                  <a:pos x="0" y="163"/>
                </a:cxn>
              </a:cxnLst>
              <a:rect l="0" t="0" r="r" b="b"/>
              <a:pathLst>
                <a:path w="5760" h="538">
                  <a:moveTo>
                    <a:pt x="0" y="163"/>
                  </a:moveTo>
                  <a:lnTo>
                    <a:pt x="0" y="403"/>
                  </a:lnTo>
                  <a:cubicBezTo>
                    <a:pt x="295" y="450"/>
                    <a:pt x="1011" y="481"/>
                    <a:pt x="1773" y="443"/>
                  </a:cubicBezTo>
                  <a:cubicBezTo>
                    <a:pt x="2535" y="405"/>
                    <a:pt x="3909" y="161"/>
                    <a:pt x="4573" y="176"/>
                  </a:cubicBezTo>
                  <a:cubicBezTo>
                    <a:pt x="5237" y="191"/>
                    <a:pt x="5562" y="538"/>
                    <a:pt x="5760" y="536"/>
                  </a:cubicBezTo>
                  <a:lnTo>
                    <a:pt x="5760" y="163"/>
                  </a:lnTo>
                  <a:cubicBezTo>
                    <a:pt x="5560" y="79"/>
                    <a:pt x="5189" y="0"/>
                    <a:pt x="4560" y="29"/>
                  </a:cubicBezTo>
                  <a:cubicBezTo>
                    <a:pt x="3931" y="58"/>
                    <a:pt x="2747" y="314"/>
                    <a:pt x="1987" y="336"/>
                  </a:cubicBezTo>
                  <a:cubicBezTo>
                    <a:pt x="1227" y="358"/>
                    <a:pt x="414" y="199"/>
                    <a:pt x="0" y="163"/>
                  </a:cubicBezTo>
                  <a:close/>
                </a:path>
              </a:pathLst>
            </a:custGeom>
            <a:gradFill rotWithShape="0">
              <a:gsLst>
                <a:gs pos="0">
                  <a:schemeClr val="bg1"/>
                </a:gs>
                <a:gs pos="50000">
                  <a:schemeClr val="bg2"/>
                </a:gs>
                <a:gs pos="100000">
                  <a:schemeClr val="bg1"/>
                </a:gs>
              </a:gsLst>
              <a:lin ang="0" scaled="1"/>
            </a:gradFill>
            <a:ln w="9525">
              <a:noFill/>
              <a:round/>
              <a:headEnd/>
              <a:tailEnd/>
            </a:ln>
          </p:spPr>
          <p:txBody>
            <a:bodyPr wrap="none" anchor="ctr"/>
            <a:lstStyle/>
            <a:p>
              <a:pPr eaLnBrk="0" hangingPunct="0">
                <a:defRPr/>
              </a:pPr>
              <a:endParaRPr lang="en-US" b="1" i="0" dirty="0">
                <a:solidFill>
                  <a:srgbClr val="FFFFCC"/>
                </a:solidFill>
                <a:latin typeface="Arial" panose="020B0604020202020204" pitchFamily="34" charset="0"/>
                <a:ea typeface="ＭＳ Ｐゴシック" charset="-128"/>
                <a:cs typeface="ＭＳ Ｐゴシック" charset="-128"/>
              </a:endParaRPr>
            </a:p>
          </p:txBody>
        </p:sp>
        <p:sp>
          <p:nvSpPr>
            <p:cNvPr id="3079" name="Freeform 7"/>
            <p:cNvSpPr>
              <a:spLocks/>
            </p:cNvSpPr>
            <p:nvPr/>
          </p:nvSpPr>
          <p:spPr bwMode="invGray">
            <a:xfrm>
              <a:off x="0" y="1515"/>
              <a:ext cx="5760" cy="674"/>
            </a:xfrm>
            <a:custGeom>
              <a:avLst/>
              <a:gdLst/>
              <a:ahLst/>
              <a:cxnLst>
                <a:cxn ang="0">
                  <a:pos x="0" y="246"/>
                </a:cxn>
                <a:cxn ang="0">
                  <a:pos x="0" y="406"/>
                </a:cxn>
                <a:cxn ang="0">
                  <a:pos x="1280" y="645"/>
                </a:cxn>
                <a:cxn ang="0">
                  <a:pos x="1627" y="580"/>
                </a:cxn>
                <a:cxn ang="0">
                  <a:pos x="4493" y="113"/>
                </a:cxn>
                <a:cxn ang="0">
                  <a:pos x="5760" y="606"/>
                </a:cxn>
                <a:cxn ang="0">
                  <a:pos x="5760" y="233"/>
                </a:cxn>
                <a:cxn ang="0">
                  <a:pos x="4040" y="33"/>
                </a:cxn>
                <a:cxn ang="0">
                  <a:pos x="1093" y="433"/>
                </a:cxn>
                <a:cxn ang="0">
                  <a:pos x="0" y="246"/>
                </a:cxn>
              </a:cxnLst>
              <a:rect l="0" t="0" r="r" b="b"/>
              <a:pathLst>
                <a:path w="5760" h="674">
                  <a:moveTo>
                    <a:pt x="0" y="246"/>
                  </a:moveTo>
                  <a:lnTo>
                    <a:pt x="0" y="406"/>
                  </a:lnTo>
                  <a:cubicBezTo>
                    <a:pt x="213" y="463"/>
                    <a:pt x="1009" y="616"/>
                    <a:pt x="1280" y="645"/>
                  </a:cubicBezTo>
                  <a:cubicBezTo>
                    <a:pt x="1551" y="674"/>
                    <a:pt x="1092" y="669"/>
                    <a:pt x="1627" y="580"/>
                  </a:cubicBezTo>
                  <a:cubicBezTo>
                    <a:pt x="2162" y="491"/>
                    <a:pt x="3804" y="109"/>
                    <a:pt x="4493" y="113"/>
                  </a:cubicBezTo>
                  <a:cubicBezTo>
                    <a:pt x="5182" y="117"/>
                    <a:pt x="5549" y="586"/>
                    <a:pt x="5760" y="606"/>
                  </a:cubicBezTo>
                  <a:lnTo>
                    <a:pt x="5760" y="233"/>
                  </a:lnTo>
                  <a:cubicBezTo>
                    <a:pt x="5471" y="158"/>
                    <a:pt x="4818" y="0"/>
                    <a:pt x="4040" y="33"/>
                  </a:cubicBezTo>
                  <a:cubicBezTo>
                    <a:pt x="3262" y="66"/>
                    <a:pt x="1766" y="398"/>
                    <a:pt x="1093" y="433"/>
                  </a:cubicBezTo>
                  <a:cubicBezTo>
                    <a:pt x="420" y="468"/>
                    <a:pt x="228" y="285"/>
                    <a:pt x="0" y="246"/>
                  </a:cubicBezTo>
                  <a:close/>
                </a:path>
              </a:pathLst>
            </a:custGeom>
            <a:gradFill rotWithShape="0">
              <a:gsLst>
                <a:gs pos="0">
                  <a:schemeClr val="bg1"/>
                </a:gs>
                <a:gs pos="50000">
                  <a:schemeClr val="accent2"/>
                </a:gs>
                <a:gs pos="100000">
                  <a:schemeClr val="bg1"/>
                </a:gs>
              </a:gsLst>
              <a:lin ang="0" scaled="1"/>
            </a:gradFill>
            <a:ln w="9525" cap="flat">
              <a:noFill/>
              <a:prstDash val="solid"/>
              <a:round/>
              <a:headEnd type="none" w="med" len="med"/>
              <a:tailEnd type="none" w="med" len="med"/>
            </a:ln>
            <a:effectLst/>
          </p:spPr>
          <p:txBody>
            <a:bodyPr wrap="none" anchor="ctr"/>
            <a:lstStyle/>
            <a:p>
              <a:pPr eaLnBrk="0" hangingPunct="0">
                <a:defRPr/>
              </a:pPr>
              <a:endParaRPr lang="en-US" b="1" i="0" dirty="0">
                <a:solidFill>
                  <a:srgbClr val="FFFFCC"/>
                </a:solidFill>
                <a:latin typeface="Arial" panose="020B0604020202020204" pitchFamily="34" charset="0"/>
                <a:ea typeface="ＭＳ Ｐゴシック" charset="-128"/>
                <a:cs typeface="ＭＳ Ｐゴシック" charset="-128"/>
              </a:endParaRPr>
            </a:p>
          </p:txBody>
        </p:sp>
        <p:sp>
          <p:nvSpPr>
            <p:cNvPr id="3080" name="Freeform 8"/>
            <p:cNvSpPr>
              <a:spLocks/>
            </p:cNvSpPr>
            <p:nvPr/>
          </p:nvSpPr>
          <p:spPr bwMode="invGray">
            <a:xfrm>
              <a:off x="1560" y="959"/>
              <a:ext cx="4200" cy="3361"/>
            </a:xfrm>
            <a:custGeom>
              <a:avLst/>
              <a:gdLst/>
              <a:ahLst/>
              <a:cxnLst>
                <a:cxn ang="0">
                  <a:pos x="0" y="3361"/>
                </a:cxn>
                <a:cxn ang="0">
                  <a:pos x="1054" y="295"/>
                </a:cxn>
                <a:cxn ang="0">
                  <a:pos x="4200" y="1588"/>
                </a:cxn>
                <a:cxn ang="0">
                  <a:pos x="4200" y="2028"/>
                </a:cxn>
                <a:cxn ang="0">
                  <a:pos x="1200" y="442"/>
                </a:cxn>
                <a:cxn ang="0">
                  <a:pos x="347" y="3361"/>
                </a:cxn>
                <a:cxn ang="0">
                  <a:pos x="0" y="3361"/>
                </a:cxn>
              </a:cxnLst>
              <a:rect l="0" t="0" r="r" b="b"/>
              <a:pathLst>
                <a:path w="4200" h="3361">
                  <a:moveTo>
                    <a:pt x="0" y="3361"/>
                  </a:moveTo>
                  <a:cubicBezTo>
                    <a:pt x="118" y="2850"/>
                    <a:pt x="354" y="590"/>
                    <a:pt x="1054" y="295"/>
                  </a:cubicBezTo>
                  <a:cubicBezTo>
                    <a:pt x="1754" y="0"/>
                    <a:pt x="3676" y="1299"/>
                    <a:pt x="4200" y="1588"/>
                  </a:cubicBezTo>
                  <a:lnTo>
                    <a:pt x="4200" y="2028"/>
                  </a:lnTo>
                  <a:cubicBezTo>
                    <a:pt x="3700" y="1837"/>
                    <a:pt x="1842" y="220"/>
                    <a:pt x="1200" y="442"/>
                  </a:cubicBezTo>
                  <a:cubicBezTo>
                    <a:pt x="558" y="664"/>
                    <a:pt x="547" y="2875"/>
                    <a:pt x="347" y="3361"/>
                  </a:cubicBezTo>
                  <a:lnTo>
                    <a:pt x="0" y="3361"/>
                  </a:lnTo>
                  <a:close/>
                </a:path>
              </a:pathLst>
            </a:custGeom>
            <a:gradFill rotWithShape="0">
              <a:gsLst>
                <a:gs pos="0">
                  <a:schemeClr val="accent2"/>
                </a:gs>
                <a:gs pos="50000">
                  <a:schemeClr val="bg1"/>
                </a:gs>
                <a:gs pos="100000">
                  <a:schemeClr val="accent2"/>
                </a:gs>
              </a:gsLst>
              <a:lin ang="5400000" scaled="1"/>
            </a:gradFill>
            <a:ln w="9525">
              <a:noFill/>
              <a:round/>
              <a:headEnd/>
              <a:tailEnd/>
            </a:ln>
          </p:spPr>
          <p:txBody>
            <a:bodyPr wrap="none" anchor="ctr"/>
            <a:lstStyle/>
            <a:p>
              <a:pPr eaLnBrk="0" hangingPunct="0">
                <a:defRPr/>
              </a:pPr>
              <a:endParaRPr lang="en-US" b="1" i="0" dirty="0">
                <a:solidFill>
                  <a:srgbClr val="FFFFCC"/>
                </a:solidFill>
                <a:latin typeface="Arial" panose="020B0604020202020204" pitchFamily="34" charset="0"/>
                <a:ea typeface="ＭＳ Ｐゴシック" charset="-128"/>
                <a:cs typeface="ＭＳ Ｐゴシック" charset="-128"/>
              </a:endParaRPr>
            </a:p>
          </p:txBody>
        </p:sp>
        <p:sp>
          <p:nvSpPr>
            <p:cNvPr id="3081" name="Freeform 9"/>
            <p:cNvSpPr>
              <a:spLocks/>
            </p:cNvSpPr>
            <p:nvPr/>
          </p:nvSpPr>
          <p:spPr bwMode="invGray">
            <a:xfrm>
              <a:off x="0" y="2169"/>
              <a:ext cx="5760" cy="1925"/>
            </a:xfrm>
            <a:custGeom>
              <a:avLst/>
              <a:gdLst/>
              <a:ahLst/>
              <a:cxnLst>
                <a:cxn ang="0">
                  <a:pos x="0" y="804"/>
                </a:cxn>
                <a:cxn ang="0">
                  <a:pos x="0" y="991"/>
                </a:cxn>
                <a:cxn ang="0">
                  <a:pos x="1547" y="1818"/>
                </a:cxn>
                <a:cxn ang="0">
                  <a:pos x="3253" y="351"/>
                </a:cxn>
                <a:cxn ang="0">
                  <a:pos x="5760" y="1537"/>
                </a:cxn>
                <a:cxn ang="0">
                  <a:pos x="5760" y="1151"/>
                </a:cxn>
                <a:cxn ang="0">
                  <a:pos x="3240" y="84"/>
                </a:cxn>
                <a:cxn ang="0">
                  <a:pos x="1573" y="1671"/>
                </a:cxn>
                <a:cxn ang="0">
                  <a:pos x="0" y="804"/>
                </a:cxn>
              </a:cxnLst>
              <a:rect l="0" t="0" r="r" b="b"/>
              <a:pathLst>
                <a:path w="5760" h="1925">
                  <a:moveTo>
                    <a:pt x="0" y="804"/>
                  </a:moveTo>
                  <a:lnTo>
                    <a:pt x="0" y="991"/>
                  </a:lnTo>
                  <a:cubicBezTo>
                    <a:pt x="258" y="1160"/>
                    <a:pt x="1005" y="1925"/>
                    <a:pt x="1547" y="1818"/>
                  </a:cubicBezTo>
                  <a:cubicBezTo>
                    <a:pt x="2089" y="1711"/>
                    <a:pt x="2551" y="398"/>
                    <a:pt x="3253" y="351"/>
                  </a:cubicBezTo>
                  <a:cubicBezTo>
                    <a:pt x="3955" y="304"/>
                    <a:pt x="5342" y="1404"/>
                    <a:pt x="5760" y="1537"/>
                  </a:cubicBezTo>
                  <a:lnTo>
                    <a:pt x="5760" y="1151"/>
                  </a:lnTo>
                  <a:cubicBezTo>
                    <a:pt x="5405" y="1124"/>
                    <a:pt x="3982" y="0"/>
                    <a:pt x="3240" y="84"/>
                  </a:cubicBezTo>
                  <a:cubicBezTo>
                    <a:pt x="2542" y="171"/>
                    <a:pt x="2113" y="1551"/>
                    <a:pt x="1573" y="1671"/>
                  </a:cubicBezTo>
                  <a:cubicBezTo>
                    <a:pt x="1033" y="1791"/>
                    <a:pt x="262" y="826"/>
                    <a:pt x="0" y="804"/>
                  </a:cubicBezTo>
                  <a:close/>
                </a:path>
              </a:pathLst>
            </a:custGeom>
            <a:gradFill rotWithShape="0">
              <a:gsLst>
                <a:gs pos="0">
                  <a:schemeClr val="bg1"/>
                </a:gs>
                <a:gs pos="50000">
                  <a:schemeClr val="accent2"/>
                </a:gs>
                <a:gs pos="100000">
                  <a:schemeClr val="bg1"/>
                </a:gs>
              </a:gsLst>
              <a:lin ang="0" scaled="1"/>
            </a:gradFill>
            <a:ln w="9525" cap="flat">
              <a:noFill/>
              <a:prstDash val="solid"/>
              <a:round/>
              <a:headEnd type="none" w="med" len="med"/>
              <a:tailEnd type="none" w="med" len="med"/>
            </a:ln>
            <a:effectLst/>
          </p:spPr>
          <p:txBody>
            <a:bodyPr wrap="none" anchor="ctr"/>
            <a:lstStyle/>
            <a:p>
              <a:pPr eaLnBrk="0" hangingPunct="0">
                <a:defRPr/>
              </a:pPr>
              <a:endParaRPr lang="en-US" b="1" i="0" dirty="0">
                <a:solidFill>
                  <a:srgbClr val="FFFFCC"/>
                </a:solidFill>
                <a:latin typeface="Arial" panose="020B0604020202020204" pitchFamily="34" charset="0"/>
                <a:ea typeface="ＭＳ Ｐゴシック" charset="-128"/>
                <a:cs typeface="ＭＳ Ｐゴシック" charset="-128"/>
              </a:endParaRPr>
            </a:p>
          </p:txBody>
        </p:sp>
        <p:sp>
          <p:nvSpPr>
            <p:cNvPr id="3082" name="Freeform 10"/>
            <p:cNvSpPr>
              <a:spLocks/>
            </p:cNvSpPr>
            <p:nvPr/>
          </p:nvSpPr>
          <p:spPr bwMode="invGray">
            <a:xfrm>
              <a:off x="0" y="2238"/>
              <a:ext cx="3929" cy="2120"/>
            </a:xfrm>
            <a:custGeom>
              <a:avLst/>
              <a:gdLst/>
              <a:ahLst/>
              <a:cxnLst>
                <a:cxn ang="0">
                  <a:pos x="0" y="415"/>
                </a:cxn>
                <a:cxn ang="0">
                  <a:pos x="0" y="508"/>
                </a:cxn>
                <a:cxn ang="0">
                  <a:pos x="1933" y="229"/>
                </a:cxn>
                <a:cxn ang="0">
                  <a:pos x="3920" y="1055"/>
                </a:cxn>
                <a:cxn ang="0">
                  <a:pos x="3587" y="2082"/>
                </a:cxn>
                <a:cxn ang="0">
                  <a:pos x="3947" y="829"/>
                </a:cxn>
                <a:cxn ang="0">
                  <a:pos x="2253" y="69"/>
                </a:cxn>
                <a:cxn ang="0">
                  <a:pos x="0" y="415"/>
                </a:cxn>
              </a:cxnLst>
              <a:rect l="0" t="0" r="r" b="b"/>
              <a:pathLst>
                <a:path w="4196" h="2120">
                  <a:moveTo>
                    <a:pt x="0" y="415"/>
                  </a:moveTo>
                  <a:lnTo>
                    <a:pt x="0" y="508"/>
                  </a:lnTo>
                  <a:cubicBezTo>
                    <a:pt x="160" y="577"/>
                    <a:pt x="1280" y="138"/>
                    <a:pt x="1933" y="229"/>
                  </a:cubicBezTo>
                  <a:cubicBezTo>
                    <a:pt x="2586" y="320"/>
                    <a:pt x="3644" y="746"/>
                    <a:pt x="3920" y="1055"/>
                  </a:cubicBezTo>
                  <a:cubicBezTo>
                    <a:pt x="4196" y="1364"/>
                    <a:pt x="3583" y="2120"/>
                    <a:pt x="3587" y="2082"/>
                  </a:cubicBezTo>
                  <a:lnTo>
                    <a:pt x="3947" y="829"/>
                  </a:lnTo>
                  <a:cubicBezTo>
                    <a:pt x="3725" y="494"/>
                    <a:pt x="2911" y="138"/>
                    <a:pt x="2253" y="69"/>
                  </a:cubicBezTo>
                  <a:cubicBezTo>
                    <a:pt x="1595" y="0"/>
                    <a:pt x="469" y="343"/>
                    <a:pt x="0" y="415"/>
                  </a:cubicBezTo>
                  <a:close/>
                </a:path>
              </a:pathLst>
            </a:custGeom>
            <a:gradFill rotWithShape="0">
              <a:gsLst>
                <a:gs pos="0">
                  <a:schemeClr val="accent2"/>
                </a:gs>
                <a:gs pos="50000">
                  <a:schemeClr val="bg1"/>
                </a:gs>
                <a:gs pos="100000">
                  <a:schemeClr val="accent2"/>
                </a:gs>
              </a:gsLst>
              <a:lin ang="5400000" scaled="1"/>
            </a:gradFill>
            <a:ln w="9525" cap="flat">
              <a:noFill/>
              <a:prstDash val="solid"/>
              <a:round/>
              <a:headEnd type="none" w="med" len="med"/>
              <a:tailEnd type="none" w="med" len="med"/>
            </a:ln>
            <a:effectLst/>
          </p:spPr>
          <p:txBody>
            <a:bodyPr wrap="none" anchor="ctr"/>
            <a:lstStyle/>
            <a:p>
              <a:pPr eaLnBrk="0" hangingPunct="0">
                <a:defRPr/>
              </a:pPr>
              <a:endParaRPr lang="en-US" b="1" i="0" dirty="0">
                <a:solidFill>
                  <a:srgbClr val="FFFFCC"/>
                </a:solidFill>
                <a:latin typeface="Arial" panose="020B0604020202020204" pitchFamily="34" charset="0"/>
                <a:ea typeface="ＭＳ Ｐゴシック" charset="-128"/>
                <a:cs typeface="ＭＳ Ｐゴシック" charset="-128"/>
              </a:endParaRPr>
            </a:p>
          </p:txBody>
        </p:sp>
      </p:grpSp>
      <p:sp>
        <p:nvSpPr>
          <p:cNvPr id="50179" name="Rectangle 11"/>
          <p:cNvSpPr>
            <a:spLocks noGrp="1" noChangeArrowheads="1"/>
          </p:cNvSpPr>
          <p:nvPr>
            <p:ph type="title"/>
          </p:nvPr>
        </p:nvSpPr>
        <p:spPr bwMode="auto">
          <a:xfrm>
            <a:off x="0" y="609600"/>
            <a:ext cx="9144000" cy="1143000"/>
          </a:xfrm>
          <a:prstGeom prst="rect">
            <a:avLst/>
          </a:prstGeom>
          <a:noFill/>
          <a:ln>
            <a:noFill/>
          </a:ln>
          <a:extLst>
            <a:ext uri="{FAA26D3D-D897-4be2-8F04-BA451C77F1D7}">
              <ma14:placeholderFlag xmlns:ma14="http://schemas.microsoft.com/office/mac/drawingml/2011/main" xmlns=""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084" name="Rectangle 12"/>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b" anchorCtr="0" compatLnSpc="1">
            <a:prstTxWarp prst="textNoShape">
              <a:avLst/>
            </a:prstTxWarp>
          </a:bodyPr>
          <a:lstStyle>
            <a:lvl1pPr eaLnBrk="1" hangingPunct="1">
              <a:spcBef>
                <a:spcPct val="50000"/>
              </a:spcBef>
              <a:defRPr sz="1400">
                <a:latin typeface="+mn-lt"/>
                <a:ea typeface="ＭＳ Ｐゴシック" charset="-128"/>
                <a:cs typeface="ＭＳ Ｐゴシック" charset="-128"/>
              </a:defRPr>
            </a:lvl1pPr>
          </a:lstStyle>
          <a:p>
            <a:pPr>
              <a:defRPr/>
            </a:pPr>
            <a:endParaRPr lang="en-US">
              <a:solidFill>
                <a:srgbClr val="FFFFCC"/>
              </a:solidFill>
              <a:latin typeface="Times New Roman"/>
            </a:endParaRPr>
          </a:p>
        </p:txBody>
      </p:sp>
      <p:sp>
        <p:nvSpPr>
          <p:cNvPr id="3085" name="Rectangle 13"/>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b" anchorCtr="0" compatLnSpc="1">
            <a:prstTxWarp prst="textNoShape">
              <a:avLst/>
            </a:prstTxWarp>
          </a:bodyPr>
          <a:lstStyle>
            <a:lvl1pPr algn="ctr" eaLnBrk="1" hangingPunct="1">
              <a:spcBef>
                <a:spcPct val="50000"/>
              </a:spcBef>
              <a:defRPr sz="1400">
                <a:latin typeface="+mn-lt"/>
                <a:ea typeface="ＭＳ Ｐゴシック" charset="-128"/>
                <a:cs typeface="ＭＳ Ｐゴシック" charset="-128"/>
              </a:defRPr>
            </a:lvl1pPr>
          </a:lstStyle>
          <a:p>
            <a:pPr>
              <a:defRPr/>
            </a:pPr>
            <a:endParaRPr lang="en-US">
              <a:solidFill>
                <a:srgbClr val="FFFFCC"/>
              </a:solidFill>
              <a:latin typeface="Times New Roman"/>
            </a:endParaRPr>
          </a:p>
        </p:txBody>
      </p:sp>
      <p:sp>
        <p:nvSpPr>
          <p:cNvPr id="3086" name="Rectangle 14"/>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b" anchorCtr="0" compatLnSpc="1">
            <a:prstTxWarp prst="textNoShape">
              <a:avLst/>
            </a:prstTxWarp>
          </a:bodyPr>
          <a:lstStyle>
            <a:lvl1pPr algn="r" eaLnBrk="1" hangingPunct="1">
              <a:spcBef>
                <a:spcPct val="50000"/>
              </a:spcBef>
              <a:defRPr sz="1400">
                <a:latin typeface="Times New Roman" charset="0"/>
              </a:defRPr>
            </a:lvl1pPr>
          </a:lstStyle>
          <a:p>
            <a:pPr>
              <a:defRPr/>
            </a:pPr>
            <a:fld id="{0642940E-D833-E647-B34A-38A5B5436303}" type="slidenum">
              <a:rPr lang="en-US">
                <a:solidFill>
                  <a:srgbClr val="FFFFCC"/>
                </a:solidFill>
              </a:rPr>
              <a:pPr>
                <a:defRPr/>
              </a:pPr>
              <a:t>‹#›</a:t>
            </a:fld>
            <a:endParaRPr lang="en-US">
              <a:solidFill>
                <a:srgbClr val="FFFFCC"/>
              </a:solidFill>
            </a:endParaRPr>
          </a:p>
        </p:txBody>
      </p:sp>
      <p:sp>
        <p:nvSpPr>
          <p:cNvPr id="50183" name="Rectangle 15"/>
          <p:cNvSpPr>
            <a:spLocks noGrp="1" noChangeArrowheads="1"/>
          </p:cNvSpPr>
          <p:nvPr>
            <p:ph type="body" idx="1"/>
          </p:nvPr>
        </p:nvSpPr>
        <p:spPr bwMode="auto">
          <a:xfrm>
            <a:off x="0" y="1981200"/>
            <a:ext cx="9144000" cy="4114800"/>
          </a:xfrm>
          <a:prstGeom prst="rect">
            <a:avLst/>
          </a:prstGeom>
          <a:noFill/>
          <a:ln>
            <a:noFill/>
          </a:ln>
          <a:extLst>
            <a:ext uri="{FAA26D3D-D897-4be2-8F04-BA451C77F1D7}">
              <ma14:placeholderFlag xmlns:ma14="http://schemas.microsoft.com/office/mac/drawingml/2011/main" xmlns=""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3964005483"/>
      </p:ext>
    </p:extLst>
  </p:cSld>
  <p:clrMap bg1="dk2" tx1="lt1" bg2="dk1" tx2="lt2" accent1="accent1" accent2="accent2" accent3="accent3" accent4="accent4" accent5="accent5" accent6="accent6" hlink="hlink" folHlink="folHlink"/>
  <p:sldLayoutIdLst>
    <p:sldLayoutId id="2147488806" r:id="rId1"/>
    <p:sldLayoutId id="2147488807" r:id="rId2"/>
    <p:sldLayoutId id="2147488808" r:id="rId3"/>
    <p:sldLayoutId id="2147488809" r:id="rId4"/>
    <p:sldLayoutId id="2147488810" r:id="rId5"/>
    <p:sldLayoutId id="2147488811" r:id="rId6"/>
    <p:sldLayoutId id="2147488812" r:id="rId7"/>
    <p:sldLayoutId id="2147488813" r:id="rId8"/>
    <p:sldLayoutId id="2147488814" r:id="rId9"/>
    <p:sldLayoutId id="2147488815" r:id="rId10"/>
    <p:sldLayoutId id="2147488816" r:id="rId11"/>
    <p:sldLayoutId id="2147488817" r:id="rId12"/>
    <p:sldLayoutId id="2147488818" r:id="rId13"/>
  </p:sldLayoutIdLst>
  <p:txStyles>
    <p:titleStyle>
      <a:lvl1pPr algn="ctr" rtl="0" eaLnBrk="0" fontAlgn="base" hangingPunct="0">
        <a:spcBef>
          <a:spcPct val="0"/>
        </a:spcBef>
        <a:spcAft>
          <a:spcPct val="0"/>
        </a:spcAft>
        <a:defRPr sz="4400" b="1" i="0">
          <a:solidFill>
            <a:srgbClr val="FFFFFF"/>
          </a:solidFill>
          <a:latin typeface="Arial" panose="020B0604020202020204" pitchFamily="34" charset="0"/>
          <a:ea typeface="ＭＳ Ｐゴシック" charset="0"/>
          <a:cs typeface="Arial" panose="020B0604020202020204" pitchFamily="34" charset="0"/>
        </a:defRPr>
      </a:lvl1pPr>
      <a:lvl2pPr algn="ctr" rtl="0" eaLnBrk="0" fontAlgn="base" hangingPunct="0">
        <a:spcBef>
          <a:spcPct val="0"/>
        </a:spcBef>
        <a:spcAft>
          <a:spcPct val="0"/>
        </a:spcAft>
        <a:defRPr sz="4400">
          <a:solidFill>
            <a:srgbClr val="FFFFFF"/>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rgbClr val="FFFFFF"/>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rgbClr val="FFFFFF"/>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rgbClr val="FFFFFF"/>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Times New Roman" charset="0"/>
        </a:defRPr>
      </a:lvl6pPr>
      <a:lvl7pPr marL="914400" algn="ctr" rtl="0" fontAlgn="base">
        <a:spcBef>
          <a:spcPct val="0"/>
        </a:spcBef>
        <a:spcAft>
          <a:spcPct val="0"/>
        </a:spcAft>
        <a:defRPr sz="4400">
          <a:solidFill>
            <a:schemeClr val="tx2"/>
          </a:solidFill>
          <a:latin typeface="Times New Roman" charset="0"/>
        </a:defRPr>
      </a:lvl7pPr>
      <a:lvl8pPr marL="1371600" algn="ctr" rtl="0" fontAlgn="base">
        <a:spcBef>
          <a:spcPct val="0"/>
        </a:spcBef>
        <a:spcAft>
          <a:spcPct val="0"/>
        </a:spcAft>
        <a:defRPr sz="4400">
          <a:solidFill>
            <a:schemeClr val="tx2"/>
          </a:solidFill>
          <a:latin typeface="Times New Roman" charset="0"/>
        </a:defRPr>
      </a:lvl8pPr>
      <a:lvl9pPr marL="1828800" algn="ctr" rtl="0" fontAlgn="base">
        <a:spcBef>
          <a:spcPct val="0"/>
        </a:spcBef>
        <a:spcAft>
          <a:spcPct val="0"/>
        </a:spcAft>
        <a:defRPr sz="4400">
          <a:solidFill>
            <a:schemeClr val="tx2"/>
          </a:solidFill>
          <a:latin typeface="Times New Roman" charset="0"/>
        </a:defRPr>
      </a:lvl9pPr>
    </p:titleStyle>
    <p:bodyStyle>
      <a:lvl1pPr marL="342900" indent="-342900" algn="l" rtl="0" eaLnBrk="0" fontAlgn="base" hangingPunct="0">
        <a:spcBef>
          <a:spcPct val="20000"/>
        </a:spcBef>
        <a:spcAft>
          <a:spcPct val="0"/>
        </a:spcAft>
        <a:buChar char="•"/>
        <a:defRPr sz="3200" b="1" i="0">
          <a:solidFill>
            <a:srgbClr val="FFFFFF"/>
          </a:solidFill>
          <a:latin typeface="Arial" panose="020B0604020202020204" pitchFamily="34" charset="0"/>
          <a:ea typeface="ＭＳ Ｐゴシック" charset="0"/>
          <a:cs typeface="Arial" panose="020B0604020202020204" pitchFamily="34" charset="0"/>
        </a:defRPr>
      </a:lvl1pPr>
      <a:lvl2pPr marL="742950" indent="-285750" algn="l" rtl="0" eaLnBrk="0" fontAlgn="base" hangingPunct="0">
        <a:spcBef>
          <a:spcPct val="20000"/>
        </a:spcBef>
        <a:spcAft>
          <a:spcPct val="0"/>
        </a:spcAft>
        <a:buChar char="–"/>
        <a:defRPr sz="2800" b="1" i="0">
          <a:solidFill>
            <a:srgbClr val="FFFFFF"/>
          </a:solidFill>
          <a:latin typeface="Arial" panose="020B0604020202020204" pitchFamily="34" charset="0"/>
          <a:ea typeface="ＭＳ Ｐゴシック"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rgbClr val="FFFFFF"/>
          </a:solidFill>
          <a:latin typeface="Arial" panose="020B0604020202020204" pitchFamily="34" charset="0"/>
          <a:ea typeface="ＭＳ Ｐゴシック" charset="-128"/>
          <a:cs typeface="Arial" panose="020B0604020202020204" pitchFamily="34" charset="0"/>
        </a:defRPr>
      </a:lvl3pPr>
      <a:lvl4pPr marL="1600200" indent="-228600" algn="l" rtl="0" eaLnBrk="0" fontAlgn="base" hangingPunct="0">
        <a:spcBef>
          <a:spcPct val="20000"/>
        </a:spcBef>
        <a:spcAft>
          <a:spcPct val="0"/>
        </a:spcAft>
        <a:buChar char="–"/>
        <a:defRPr sz="2000" b="1" i="0">
          <a:solidFill>
            <a:srgbClr val="FFFFFF"/>
          </a:solidFill>
          <a:latin typeface="Arial" panose="020B0604020202020204" pitchFamily="34" charset="0"/>
          <a:ea typeface="ＭＳ Ｐゴシック"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rgbClr val="FFFFFF"/>
          </a:solidFill>
          <a:latin typeface="Arial" panose="020B0604020202020204" pitchFamily="34" charset="0"/>
          <a:ea typeface="ＭＳ Ｐゴシック" charset="-128"/>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ＭＳ Ｐゴシック" charset="-128"/>
        </a:defRPr>
      </a:lvl6pPr>
      <a:lvl7pPr marL="2971800" indent="-228600" algn="l" rtl="0" fontAlgn="base">
        <a:spcBef>
          <a:spcPct val="20000"/>
        </a:spcBef>
        <a:spcAft>
          <a:spcPct val="0"/>
        </a:spcAft>
        <a:buChar char="»"/>
        <a:defRPr sz="2000">
          <a:solidFill>
            <a:schemeClr val="tx1"/>
          </a:solidFill>
          <a:latin typeface="+mn-lt"/>
          <a:ea typeface="ＭＳ Ｐゴシック" charset="-128"/>
        </a:defRPr>
      </a:lvl7pPr>
      <a:lvl8pPr marL="3429000" indent="-228600" algn="l" rtl="0" fontAlgn="base">
        <a:spcBef>
          <a:spcPct val="20000"/>
        </a:spcBef>
        <a:spcAft>
          <a:spcPct val="0"/>
        </a:spcAft>
        <a:buChar char="»"/>
        <a:defRPr sz="2000">
          <a:solidFill>
            <a:schemeClr val="tx1"/>
          </a:solidFill>
          <a:latin typeface="+mn-lt"/>
          <a:ea typeface="ＭＳ Ｐゴシック" charset="-128"/>
        </a:defRPr>
      </a:lvl8pPr>
      <a:lvl9pPr marL="3886200" indent="-228600" algn="l" rtl="0" fontAlgn="base">
        <a:spcBef>
          <a:spcPct val="20000"/>
        </a:spcBef>
        <a:spcAft>
          <a:spcPct val="0"/>
        </a:spcAft>
        <a:buChar char="»"/>
        <a:defRPr sz="2000">
          <a:solidFill>
            <a:schemeClr val="tx1"/>
          </a:solidFill>
          <a:latin typeface="+mn-lt"/>
          <a:ea typeface="ＭＳ Ｐゴシック"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1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026" name="Group 2"/>
          <p:cNvGrpSpPr>
            <a:grpSpLocks/>
          </p:cNvGrpSpPr>
          <p:nvPr/>
        </p:nvGrpSpPr>
        <p:grpSpPr bwMode="auto">
          <a:xfrm>
            <a:off x="0" y="0"/>
            <a:ext cx="3200400" cy="6858000"/>
            <a:chOff x="0" y="0"/>
            <a:chExt cx="2016" cy="4320"/>
          </a:xfrm>
        </p:grpSpPr>
        <p:sp>
          <p:nvSpPr>
            <p:cNvPr id="1036" name="Rectangle 3"/>
            <p:cNvSpPr>
              <a:spLocks noChangeArrowheads="1"/>
            </p:cNvSpPr>
            <p:nvPr/>
          </p:nvSpPr>
          <p:spPr bwMode="auto">
            <a:xfrm>
              <a:off x="0" y="0"/>
              <a:ext cx="480" cy="4320"/>
            </a:xfrm>
            <a:prstGeom prst="rect">
              <a:avLst/>
            </a:prstGeom>
            <a:solidFill>
              <a:schemeClr val="accent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sp>
          <p:nvSpPr>
            <p:cNvPr id="1037" name="Rectangle 4"/>
            <p:cNvSpPr>
              <a:spLocks noChangeArrowheads="1"/>
            </p:cNvSpPr>
            <p:nvPr/>
          </p:nvSpPr>
          <p:spPr bwMode="auto">
            <a:xfrm>
              <a:off x="432" y="0"/>
              <a:ext cx="1584" cy="672"/>
            </a:xfrm>
            <a:prstGeom prst="rect">
              <a:avLst/>
            </a:prstGeom>
            <a:solidFill>
              <a:schemeClr val="accent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grpSp>
      <p:sp>
        <p:nvSpPr>
          <p:cNvPr id="1027" name="AutoShape 5"/>
          <p:cNvSpPr>
            <a:spLocks noChangeArrowheads="1"/>
          </p:cNvSpPr>
          <p:nvPr/>
        </p:nvSpPr>
        <p:spPr bwMode="auto">
          <a:xfrm>
            <a:off x="762000" y="762000"/>
            <a:ext cx="5105400" cy="609600"/>
          </a:xfrm>
          <a:prstGeom prst="roundRect">
            <a:avLst>
              <a:gd name="adj" fmla="val 50000"/>
            </a:avLst>
          </a:pr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lgn="ctr"/>
            <a:endParaRPr kumimoji="1" lang="en-US" b="1" i="0" dirty="0">
              <a:latin typeface="Arial" panose="020B0604020202020204" pitchFamily="34" charset="0"/>
            </a:endParaRPr>
          </a:p>
        </p:txBody>
      </p:sp>
      <p:sp>
        <p:nvSpPr>
          <p:cNvPr id="1028" name="Rectangle 6"/>
          <p:cNvSpPr>
            <a:spLocks noGrp="1" noChangeArrowheads="1"/>
          </p:cNvSpPr>
          <p:nvPr>
            <p:ph type="title"/>
          </p:nvPr>
        </p:nvSpPr>
        <p:spPr bwMode="auto">
          <a:xfrm>
            <a:off x="914400" y="762000"/>
            <a:ext cx="8001000" cy="1143000"/>
          </a:xfrm>
          <a:prstGeom prst="rect">
            <a:avLst/>
          </a:prstGeom>
          <a:noFill/>
          <a:ln>
            <a:noFill/>
          </a:ln>
          <a:extLst>
            <a:ext uri="{FAA26D3D-D897-4be2-8F04-BA451C77F1D7}">
              <ma14:placeholderFlag xmlns:ma14="http://schemas.microsoft.com/office/mac/drawingml/2011/main" xmlns=""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b" anchorCtr="0" compatLnSpc="1">
            <a:prstTxWarp prst="textNoShape">
              <a:avLst/>
            </a:prstTxWarp>
          </a:bodyPr>
          <a:lstStyle/>
          <a:p>
            <a:pPr lvl="0"/>
            <a:r>
              <a:rPr lang="en-US" dirty="0"/>
              <a:t>Click to edit Master title style</a:t>
            </a:r>
          </a:p>
        </p:txBody>
      </p:sp>
      <p:sp>
        <p:nvSpPr>
          <p:cNvPr id="1029" name="Rectangle 7"/>
          <p:cNvSpPr>
            <a:spLocks noGrp="1" noChangeArrowheads="1"/>
          </p:cNvSpPr>
          <p:nvPr>
            <p:ph type="body" idx="1"/>
          </p:nvPr>
        </p:nvSpPr>
        <p:spPr bwMode="auto">
          <a:xfrm>
            <a:off x="914400" y="2362200"/>
            <a:ext cx="8001000" cy="3733800"/>
          </a:xfrm>
          <a:prstGeom prst="rect">
            <a:avLst/>
          </a:prstGeom>
          <a:noFill/>
          <a:ln>
            <a:noFill/>
          </a:ln>
          <a:extLst>
            <a:ext uri="{FAA26D3D-D897-4be2-8F04-BA451C77F1D7}">
              <ma14:placeholderFlag xmlns:ma14="http://schemas.microsoft.com/office/mac/drawingml/2011/main" xmlns=""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152" name="Rectangle 8"/>
          <p:cNvSpPr>
            <a:spLocks noGrp="1" noChangeArrowheads="1"/>
          </p:cNvSpPr>
          <p:nvPr>
            <p:ph type="dt" sz="half" idx="2"/>
          </p:nvPr>
        </p:nvSpPr>
        <p:spPr bwMode="auto">
          <a:xfrm>
            <a:off x="7010400" y="6553200"/>
            <a:ext cx="1905000" cy="3048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spAutoFit/>
          </a:bodyPr>
          <a:lstStyle>
            <a:lvl1pPr algn="r">
              <a:defRPr sz="1400" b="1" i="0">
                <a:latin typeface="Arial" panose="020B0604020202020204" pitchFamily="34" charset="0"/>
                <a:ea typeface="+mn-ea"/>
                <a:cs typeface="+mn-cs"/>
              </a:defRPr>
            </a:lvl1pPr>
          </a:lstStyle>
          <a:p>
            <a:pPr>
              <a:defRPr/>
            </a:pPr>
            <a:endParaRPr lang="en-US" dirty="0"/>
          </a:p>
        </p:txBody>
      </p:sp>
      <p:sp>
        <p:nvSpPr>
          <p:cNvPr id="6153" name="Rectangle 9"/>
          <p:cNvSpPr>
            <a:spLocks noGrp="1" noChangeArrowheads="1"/>
          </p:cNvSpPr>
          <p:nvPr>
            <p:ph type="ftr" sz="quarter" idx="3"/>
          </p:nvPr>
        </p:nvSpPr>
        <p:spPr bwMode="auto">
          <a:xfrm>
            <a:off x="2936875" y="6529388"/>
            <a:ext cx="2895600" cy="3048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spAutoFit/>
          </a:bodyPr>
          <a:lstStyle>
            <a:lvl1pPr algn="ctr">
              <a:defRPr sz="1400" b="1" i="0">
                <a:latin typeface="Arial" panose="020B0604020202020204" pitchFamily="34" charset="0"/>
                <a:ea typeface="+mn-ea"/>
                <a:cs typeface="+mn-cs"/>
              </a:defRPr>
            </a:lvl1pPr>
          </a:lstStyle>
          <a:p>
            <a:pPr>
              <a:defRPr/>
            </a:pPr>
            <a:endParaRPr lang="en-US" dirty="0"/>
          </a:p>
        </p:txBody>
      </p:sp>
      <p:sp>
        <p:nvSpPr>
          <p:cNvPr id="6154" name="Rectangle 10"/>
          <p:cNvSpPr>
            <a:spLocks noGrp="1" noChangeArrowheads="1"/>
          </p:cNvSpPr>
          <p:nvPr>
            <p:ph type="sldNum" sz="quarter" idx="4"/>
          </p:nvPr>
        </p:nvSpPr>
        <p:spPr bwMode="auto">
          <a:xfrm>
            <a:off x="84138" y="6340158"/>
            <a:ext cx="587375" cy="492443"/>
          </a:xfrm>
          <a:prstGeom prst="rect">
            <a:avLst/>
          </a:prstGeom>
          <a:noFill/>
          <a:ln w="9525">
            <a:noFill/>
            <a:miter lim="800000"/>
            <a:headEnd/>
            <a:tailEnd/>
          </a:ln>
          <a:effectLst/>
        </p:spPr>
        <p:txBody>
          <a:bodyPr vert="horz" wrap="square" lIns="91440" tIns="45720" rIns="91440" bIns="45720" numCol="1" anchor="b" anchorCtr="1" compatLnSpc="1">
            <a:prstTxWarp prst="textNoShape">
              <a:avLst/>
            </a:prstTxWarp>
            <a:spAutoFit/>
          </a:bodyPr>
          <a:lstStyle>
            <a:lvl1pPr>
              <a:defRPr sz="2600" b="1" i="0">
                <a:solidFill>
                  <a:schemeClr val="bg1"/>
                </a:solidFill>
                <a:latin typeface="Arial" panose="020B0604020202020204" pitchFamily="34" charset="0"/>
              </a:defRPr>
            </a:lvl1pPr>
          </a:lstStyle>
          <a:p>
            <a:pPr>
              <a:defRPr/>
            </a:pPr>
            <a:fld id="{ADE087D3-4B94-0449-9642-88B11C8468C5}" type="slidenum">
              <a:rPr lang="en-US" smtClean="0"/>
              <a:pPr>
                <a:defRPr/>
              </a:pPr>
              <a:t>‹#›</a:t>
            </a:fld>
            <a:endParaRPr lang="en-US" dirty="0"/>
          </a:p>
        </p:txBody>
      </p:sp>
      <p:grpSp>
        <p:nvGrpSpPr>
          <p:cNvPr id="1033" name="Group 11"/>
          <p:cNvGrpSpPr>
            <a:grpSpLocks/>
          </p:cNvGrpSpPr>
          <p:nvPr/>
        </p:nvGrpSpPr>
        <p:grpSpPr bwMode="auto">
          <a:xfrm>
            <a:off x="228600" y="1981200"/>
            <a:ext cx="7391400" cy="319088"/>
            <a:chOff x="144" y="1248"/>
            <a:chExt cx="4656" cy="201"/>
          </a:xfrm>
        </p:grpSpPr>
        <p:sp>
          <p:nvSpPr>
            <p:cNvPr id="1034" name="AutoShape 12"/>
            <p:cNvSpPr>
              <a:spLocks noChangeArrowheads="1"/>
            </p:cNvSpPr>
            <p:nvPr/>
          </p:nvSpPr>
          <p:spPr bwMode="auto">
            <a:xfrm>
              <a:off x="384" y="1248"/>
              <a:ext cx="4416" cy="200"/>
            </a:xfrm>
            <a:prstGeom prst="roundRect">
              <a:avLst>
                <a:gd name="adj" fmla="val 0"/>
              </a:avLst>
            </a:pr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sp>
          <p:nvSpPr>
            <p:cNvPr id="1035" name="AutoShape 13"/>
            <p:cNvSpPr>
              <a:spLocks noChangeArrowheads="1"/>
            </p:cNvSpPr>
            <p:nvPr/>
          </p:nvSpPr>
          <p:spPr bwMode="auto">
            <a:xfrm flipH="1">
              <a:off x="144" y="1248"/>
              <a:ext cx="248" cy="201"/>
            </a:xfrm>
            <a:prstGeom prst="flowChartDelay">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grpSp>
    </p:spTree>
    <p:extLst>
      <p:ext uri="{BB962C8B-B14F-4D97-AF65-F5344CB8AC3E}">
        <p14:creationId xmlns:p14="http://schemas.microsoft.com/office/powerpoint/2010/main" val="2953310171"/>
      </p:ext>
    </p:extLst>
  </p:cSld>
  <p:clrMap bg1="lt1" tx1="dk1" bg2="lt2" tx2="dk2" accent1="accent1" accent2="accent2" accent3="accent3" accent4="accent4" accent5="accent5" accent6="accent6" hlink="hlink" folHlink="folHlink"/>
  <p:sldLayoutIdLst>
    <p:sldLayoutId id="2147488820" r:id="rId1"/>
    <p:sldLayoutId id="2147488821" r:id="rId2"/>
    <p:sldLayoutId id="2147488822" r:id="rId3"/>
    <p:sldLayoutId id="2147488823" r:id="rId4"/>
    <p:sldLayoutId id="2147488824" r:id="rId5"/>
    <p:sldLayoutId id="2147488825" r:id="rId6"/>
    <p:sldLayoutId id="2147488826" r:id="rId7"/>
    <p:sldLayoutId id="2147488827" r:id="rId8"/>
    <p:sldLayoutId id="2147488828" r:id="rId9"/>
    <p:sldLayoutId id="2147488829" r:id="rId10"/>
    <p:sldLayoutId id="2147488830" r:id="rId11"/>
  </p:sldLayoutIdLst>
  <p:txStyles>
    <p:titleStyle>
      <a:lvl1pPr algn="l" rtl="0" eaLnBrk="0" fontAlgn="base" hangingPunct="0">
        <a:lnSpc>
          <a:spcPct val="90000"/>
        </a:lnSpc>
        <a:spcBef>
          <a:spcPct val="0"/>
        </a:spcBef>
        <a:spcAft>
          <a:spcPct val="0"/>
        </a:spcAft>
        <a:defRPr sz="3600" b="1" i="0">
          <a:solidFill>
            <a:schemeClr val="tx2"/>
          </a:solidFill>
          <a:latin typeface="Arial" panose="020B0604020202020204" pitchFamily="34" charset="0"/>
          <a:ea typeface="ＭＳ Ｐゴシック" charset="0"/>
          <a:cs typeface="Geneva" charset="0"/>
        </a:defRPr>
      </a:lvl1pPr>
      <a:lvl2pPr algn="l" rtl="0" eaLnBrk="0" fontAlgn="base" hangingPunct="0">
        <a:lnSpc>
          <a:spcPct val="90000"/>
        </a:lnSpc>
        <a:spcBef>
          <a:spcPct val="0"/>
        </a:spcBef>
        <a:spcAft>
          <a:spcPct val="0"/>
        </a:spcAft>
        <a:defRPr sz="3600" b="1">
          <a:solidFill>
            <a:schemeClr val="tx2"/>
          </a:solidFill>
          <a:latin typeface="Arial" charset="0"/>
          <a:ea typeface="ＭＳ Ｐゴシック" charset="0"/>
          <a:cs typeface="Geneva" charset="0"/>
        </a:defRPr>
      </a:lvl2pPr>
      <a:lvl3pPr algn="l" rtl="0" eaLnBrk="0" fontAlgn="base" hangingPunct="0">
        <a:lnSpc>
          <a:spcPct val="90000"/>
        </a:lnSpc>
        <a:spcBef>
          <a:spcPct val="0"/>
        </a:spcBef>
        <a:spcAft>
          <a:spcPct val="0"/>
        </a:spcAft>
        <a:defRPr sz="3600" b="1">
          <a:solidFill>
            <a:schemeClr val="tx2"/>
          </a:solidFill>
          <a:latin typeface="Arial" charset="0"/>
          <a:ea typeface="ＭＳ Ｐゴシック" charset="0"/>
          <a:cs typeface="Geneva" charset="0"/>
        </a:defRPr>
      </a:lvl3pPr>
      <a:lvl4pPr algn="l" rtl="0" eaLnBrk="0" fontAlgn="base" hangingPunct="0">
        <a:lnSpc>
          <a:spcPct val="90000"/>
        </a:lnSpc>
        <a:spcBef>
          <a:spcPct val="0"/>
        </a:spcBef>
        <a:spcAft>
          <a:spcPct val="0"/>
        </a:spcAft>
        <a:defRPr sz="3600" b="1">
          <a:solidFill>
            <a:schemeClr val="tx2"/>
          </a:solidFill>
          <a:latin typeface="Arial" charset="0"/>
          <a:ea typeface="ＭＳ Ｐゴシック" charset="0"/>
          <a:cs typeface="Geneva" charset="0"/>
        </a:defRPr>
      </a:lvl4pPr>
      <a:lvl5pPr algn="l" rtl="0" eaLnBrk="0" fontAlgn="base" hangingPunct="0">
        <a:lnSpc>
          <a:spcPct val="90000"/>
        </a:lnSpc>
        <a:spcBef>
          <a:spcPct val="0"/>
        </a:spcBef>
        <a:spcAft>
          <a:spcPct val="0"/>
        </a:spcAft>
        <a:defRPr sz="3600" b="1">
          <a:solidFill>
            <a:schemeClr val="tx2"/>
          </a:solidFill>
          <a:latin typeface="Arial" charset="0"/>
          <a:ea typeface="ＭＳ Ｐゴシック" charset="0"/>
          <a:cs typeface="Geneva" charset="0"/>
        </a:defRPr>
      </a:lvl5pPr>
      <a:lvl6pPr marL="457200" algn="l" rtl="0" fontAlgn="base">
        <a:lnSpc>
          <a:spcPct val="90000"/>
        </a:lnSpc>
        <a:spcBef>
          <a:spcPct val="0"/>
        </a:spcBef>
        <a:spcAft>
          <a:spcPct val="0"/>
        </a:spcAft>
        <a:defRPr sz="3600" b="1">
          <a:solidFill>
            <a:schemeClr val="tx2"/>
          </a:solidFill>
          <a:latin typeface="Arial" charset="0"/>
        </a:defRPr>
      </a:lvl6pPr>
      <a:lvl7pPr marL="914400" algn="l" rtl="0" fontAlgn="base">
        <a:lnSpc>
          <a:spcPct val="90000"/>
        </a:lnSpc>
        <a:spcBef>
          <a:spcPct val="0"/>
        </a:spcBef>
        <a:spcAft>
          <a:spcPct val="0"/>
        </a:spcAft>
        <a:defRPr sz="3600" b="1">
          <a:solidFill>
            <a:schemeClr val="tx2"/>
          </a:solidFill>
          <a:latin typeface="Arial" charset="0"/>
        </a:defRPr>
      </a:lvl7pPr>
      <a:lvl8pPr marL="1371600" algn="l" rtl="0" fontAlgn="base">
        <a:lnSpc>
          <a:spcPct val="90000"/>
        </a:lnSpc>
        <a:spcBef>
          <a:spcPct val="0"/>
        </a:spcBef>
        <a:spcAft>
          <a:spcPct val="0"/>
        </a:spcAft>
        <a:defRPr sz="3600" b="1">
          <a:solidFill>
            <a:schemeClr val="tx2"/>
          </a:solidFill>
          <a:latin typeface="Arial" charset="0"/>
        </a:defRPr>
      </a:lvl8pPr>
      <a:lvl9pPr marL="1828800" algn="l" rtl="0" fontAlgn="base">
        <a:lnSpc>
          <a:spcPct val="90000"/>
        </a:lnSpc>
        <a:spcBef>
          <a:spcPct val="0"/>
        </a:spcBef>
        <a:spcAft>
          <a:spcPct val="0"/>
        </a:spcAft>
        <a:defRPr sz="3600" b="1">
          <a:solidFill>
            <a:schemeClr val="tx2"/>
          </a:solidFill>
          <a:latin typeface="Arial" charset="0"/>
        </a:defRPr>
      </a:lvl9pPr>
    </p:titleStyle>
    <p:bodyStyle>
      <a:lvl1pPr marL="342900" indent="-342900" algn="l" rtl="0" eaLnBrk="0" fontAlgn="base" hangingPunct="0">
        <a:spcBef>
          <a:spcPct val="20000"/>
        </a:spcBef>
        <a:spcAft>
          <a:spcPct val="0"/>
        </a:spcAft>
        <a:buClr>
          <a:schemeClr val="tx1"/>
        </a:buClr>
        <a:buSzPct val="75000"/>
        <a:buFont typeface="Wingdings" charset="0"/>
        <a:buChar char="l"/>
        <a:defRPr sz="2800" b="1" i="0">
          <a:solidFill>
            <a:schemeClr val="tx1"/>
          </a:solidFill>
          <a:latin typeface="Arial" panose="020B0604020202020204" pitchFamily="34" charset="0"/>
          <a:ea typeface="ＭＳ Ｐゴシック" charset="0"/>
          <a:cs typeface="Geneva" charset="0"/>
        </a:defRPr>
      </a:lvl1pPr>
      <a:lvl2pPr marL="742950" indent="-285750" algn="l" rtl="0" eaLnBrk="0" fontAlgn="base" hangingPunct="0">
        <a:spcBef>
          <a:spcPct val="20000"/>
        </a:spcBef>
        <a:spcAft>
          <a:spcPct val="0"/>
        </a:spcAft>
        <a:buClr>
          <a:schemeClr val="tx1"/>
        </a:buClr>
        <a:buSzPct val="75000"/>
        <a:buChar char="–"/>
        <a:defRPr sz="2400" b="1" i="0">
          <a:solidFill>
            <a:schemeClr val="tx1"/>
          </a:solidFill>
          <a:latin typeface="Arial" panose="020B0604020202020204" pitchFamily="34" charset="0"/>
          <a:ea typeface="Geneva" charset="-128"/>
          <a:cs typeface="Geneva" charset="0"/>
        </a:defRPr>
      </a:lvl2pPr>
      <a:lvl3pPr marL="1143000" indent="-228600" algn="l" rtl="0" eaLnBrk="0" fontAlgn="base" hangingPunct="0">
        <a:spcBef>
          <a:spcPct val="20000"/>
        </a:spcBef>
        <a:spcAft>
          <a:spcPct val="0"/>
        </a:spcAft>
        <a:buClr>
          <a:schemeClr val="tx1"/>
        </a:buClr>
        <a:buSzPct val="75000"/>
        <a:buFont typeface="Wingdings" charset="0"/>
        <a:buChar char="l"/>
        <a:defRPr sz="2000" b="1" i="0">
          <a:solidFill>
            <a:schemeClr val="tx1"/>
          </a:solidFill>
          <a:latin typeface="Arial" panose="020B0604020202020204" pitchFamily="34" charset="0"/>
          <a:ea typeface="Geneva" charset="-128"/>
          <a:cs typeface="Geneva" charset="0"/>
        </a:defRPr>
      </a:lvl3pPr>
      <a:lvl4pPr marL="1600200" indent="-228600" algn="l" rtl="0" eaLnBrk="0" fontAlgn="base" hangingPunct="0">
        <a:spcBef>
          <a:spcPct val="20000"/>
        </a:spcBef>
        <a:spcAft>
          <a:spcPct val="0"/>
        </a:spcAft>
        <a:buClr>
          <a:schemeClr val="tx1"/>
        </a:buClr>
        <a:buSzPct val="80000"/>
        <a:buChar char="–"/>
        <a:defRPr b="1" i="0">
          <a:solidFill>
            <a:schemeClr val="tx1"/>
          </a:solidFill>
          <a:latin typeface="Arial" panose="020B0604020202020204" pitchFamily="34" charset="0"/>
          <a:ea typeface="Geneva" charset="-128"/>
          <a:cs typeface="Geneva" charset="0"/>
        </a:defRPr>
      </a:lvl4pPr>
      <a:lvl5pPr marL="2057400" indent="-228600" algn="l" rtl="0" eaLnBrk="0" fontAlgn="base" hangingPunct="0">
        <a:spcBef>
          <a:spcPct val="20000"/>
        </a:spcBef>
        <a:spcAft>
          <a:spcPct val="0"/>
        </a:spcAft>
        <a:buClr>
          <a:schemeClr val="tx1"/>
        </a:buClr>
        <a:buSzPct val="65000"/>
        <a:buFont typeface="Wingdings" charset="0"/>
        <a:buChar char="l"/>
        <a:defRPr b="1" i="0">
          <a:solidFill>
            <a:schemeClr val="tx1"/>
          </a:solidFill>
          <a:latin typeface="Arial" panose="020B0604020202020204" pitchFamily="34" charset="0"/>
          <a:ea typeface="Geneva" charset="-128"/>
          <a:cs typeface="Geneva" charset="0"/>
        </a:defRPr>
      </a:lvl5pPr>
      <a:lvl6pPr marL="2514600" indent="-228600" algn="l" rtl="0" fontAlgn="base">
        <a:spcBef>
          <a:spcPct val="20000"/>
        </a:spcBef>
        <a:spcAft>
          <a:spcPct val="0"/>
        </a:spcAft>
        <a:buClr>
          <a:schemeClr val="tx1"/>
        </a:buClr>
        <a:buSzPct val="65000"/>
        <a:buFont typeface="Wingdings" charset="2"/>
        <a:buChar char="l"/>
        <a:defRPr>
          <a:solidFill>
            <a:schemeClr val="tx1"/>
          </a:solidFill>
          <a:latin typeface="+mn-lt"/>
          <a:ea typeface="Geneva" charset="-128"/>
        </a:defRPr>
      </a:lvl6pPr>
      <a:lvl7pPr marL="2971800" indent="-228600" algn="l" rtl="0" fontAlgn="base">
        <a:spcBef>
          <a:spcPct val="20000"/>
        </a:spcBef>
        <a:spcAft>
          <a:spcPct val="0"/>
        </a:spcAft>
        <a:buClr>
          <a:schemeClr val="tx1"/>
        </a:buClr>
        <a:buSzPct val="65000"/>
        <a:buFont typeface="Wingdings" charset="2"/>
        <a:buChar char="l"/>
        <a:defRPr>
          <a:solidFill>
            <a:schemeClr val="tx1"/>
          </a:solidFill>
          <a:latin typeface="+mn-lt"/>
          <a:ea typeface="Geneva" charset="-128"/>
        </a:defRPr>
      </a:lvl7pPr>
      <a:lvl8pPr marL="3429000" indent="-228600" algn="l" rtl="0" fontAlgn="base">
        <a:spcBef>
          <a:spcPct val="20000"/>
        </a:spcBef>
        <a:spcAft>
          <a:spcPct val="0"/>
        </a:spcAft>
        <a:buClr>
          <a:schemeClr val="tx1"/>
        </a:buClr>
        <a:buSzPct val="65000"/>
        <a:buFont typeface="Wingdings" charset="2"/>
        <a:buChar char="l"/>
        <a:defRPr>
          <a:solidFill>
            <a:schemeClr val="tx1"/>
          </a:solidFill>
          <a:latin typeface="+mn-lt"/>
          <a:ea typeface="Geneva" charset="-128"/>
        </a:defRPr>
      </a:lvl8pPr>
      <a:lvl9pPr marL="3886200" indent="-228600" algn="l" rtl="0" fontAlgn="base">
        <a:spcBef>
          <a:spcPct val="20000"/>
        </a:spcBef>
        <a:spcAft>
          <a:spcPct val="0"/>
        </a:spcAft>
        <a:buClr>
          <a:schemeClr val="tx1"/>
        </a:buClr>
        <a:buSzPct val="65000"/>
        <a:buFont typeface="Wingdings" charset="2"/>
        <a:buChar char="l"/>
        <a:defRPr>
          <a:solidFill>
            <a:schemeClr val="tx1"/>
          </a:solidFill>
          <a:latin typeface="+mn-lt"/>
          <a:ea typeface="Geneva"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1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ChangeArrowheads="1"/>
          </p:cNvSpPr>
          <p:nvPr/>
        </p:nvSpPr>
        <p:spPr bwMode="hidden">
          <a:xfrm>
            <a:off x="152400" y="0"/>
            <a:ext cx="1447800" cy="6858000"/>
          </a:xfrm>
          <a:prstGeom prst="rect">
            <a:avLst/>
          </a:pr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kumimoji="1" lang="en-US">
              <a:solidFill>
                <a:srgbClr val="5B5249"/>
              </a:solidFill>
              <a:cs typeface="+mn-cs"/>
            </a:endParaRPr>
          </a:p>
        </p:txBody>
      </p:sp>
      <p:sp>
        <p:nvSpPr>
          <p:cNvPr id="1027" name="Rectangle 3"/>
          <p:cNvSpPr>
            <a:spLocks noChangeArrowheads="1"/>
          </p:cNvSpPr>
          <p:nvPr/>
        </p:nvSpPr>
        <p:spPr bwMode="hidden">
          <a:xfrm>
            <a:off x="1676400" y="0"/>
            <a:ext cx="7467600" cy="1219200"/>
          </a:xfrm>
          <a:prstGeom prst="rect">
            <a:avLst/>
          </a:prstGeom>
          <a:gradFill rotWithShape="0">
            <a:gsLst>
              <a:gs pos="0">
                <a:schemeClr val="bg2"/>
              </a:gs>
              <a:gs pos="100000">
                <a:schemeClr val="bg1"/>
              </a:gs>
            </a:gsLst>
            <a:path path="shape">
              <a:fillToRect l="50000" t="50000" r="50000" b="50000"/>
            </a:path>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kumimoji="1" lang="en-US">
              <a:solidFill>
                <a:srgbClr val="5B5249"/>
              </a:solidFill>
              <a:cs typeface="+mn-cs"/>
            </a:endParaRPr>
          </a:p>
        </p:txBody>
      </p:sp>
      <p:sp>
        <p:nvSpPr>
          <p:cNvPr id="1028" name="Rectangle 4" descr="Stationery"/>
          <p:cNvSpPr>
            <a:spLocks noChangeArrowheads="1"/>
          </p:cNvSpPr>
          <p:nvPr/>
        </p:nvSpPr>
        <p:spPr bwMode="auto">
          <a:xfrm>
            <a:off x="457200" y="0"/>
            <a:ext cx="1219200" cy="762000"/>
          </a:xfrm>
          <a:prstGeom prst="rect">
            <a:avLst/>
          </a:prstGeom>
          <a:blipFill dpi="0" rotWithShape="0">
            <a:blip r:embed="rId13"/>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kumimoji="1" lang="en-US">
              <a:solidFill>
                <a:srgbClr val="5B5249"/>
              </a:solidFill>
              <a:cs typeface="+mn-cs"/>
            </a:endParaRPr>
          </a:p>
        </p:txBody>
      </p:sp>
      <p:sp>
        <p:nvSpPr>
          <p:cNvPr id="1029" name="Rectangle 5" descr="Stationery"/>
          <p:cNvSpPr>
            <a:spLocks noChangeArrowheads="1"/>
          </p:cNvSpPr>
          <p:nvPr/>
        </p:nvSpPr>
        <p:spPr bwMode="auto">
          <a:xfrm>
            <a:off x="0" y="0"/>
            <a:ext cx="457200" cy="6858000"/>
          </a:xfrm>
          <a:prstGeom prst="rect">
            <a:avLst/>
          </a:prstGeom>
          <a:blipFill dpi="0" rotWithShape="0">
            <a:blip r:embed="rId13"/>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kumimoji="1" lang="en-US">
              <a:solidFill>
                <a:srgbClr val="5B5249"/>
              </a:solidFill>
              <a:cs typeface="+mn-cs"/>
            </a:endParaRPr>
          </a:p>
        </p:txBody>
      </p:sp>
      <p:sp>
        <p:nvSpPr>
          <p:cNvPr id="1030" name="Rectangle 6"/>
          <p:cNvSpPr>
            <a:spLocks noGrp="1" noChangeArrowheads="1"/>
          </p:cNvSpPr>
          <p:nvPr>
            <p:ph type="title"/>
          </p:nvPr>
        </p:nvSpPr>
        <p:spPr bwMode="auto">
          <a:xfrm>
            <a:off x="1066800" y="8382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p>
            <a:pPr lvl="0"/>
            <a:r>
              <a:rPr lang="en-US" dirty="0"/>
              <a:t>Click to edit Master title style</a:t>
            </a:r>
          </a:p>
        </p:txBody>
      </p:sp>
      <p:sp>
        <p:nvSpPr>
          <p:cNvPr id="7175" name="Rectangle 7"/>
          <p:cNvSpPr>
            <a:spLocks noGrp="1" noChangeArrowheads="1"/>
          </p:cNvSpPr>
          <p:nvPr>
            <p:ph type="dt" sz="half" idx="2"/>
          </p:nvPr>
        </p:nvSpPr>
        <p:spPr bwMode="auto">
          <a:xfrm>
            <a:off x="1066800" y="6413500"/>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400">
                <a:solidFill>
                  <a:schemeClr val="tx2"/>
                </a:solidFill>
                <a:latin typeface="Times New Roman" pitchFamily="26" charset="0"/>
                <a:ea typeface="+mn-ea"/>
                <a:cs typeface="+mn-cs"/>
              </a:defRPr>
            </a:lvl1pPr>
          </a:lstStyle>
          <a:p>
            <a:pPr>
              <a:defRPr/>
            </a:pPr>
            <a:endParaRPr lang="en-US">
              <a:solidFill>
                <a:srgbClr val="2A3D7A"/>
              </a:solidFill>
            </a:endParaRPr>
          </a:p>
        </p:txBody>
      </p:sp>
      <p:sp>
        <p:nvSpPr>
          <p:cNvPr id="7176" name="Rectangle 8"/>
          <p:cNvSpPr>
            <a:spLocks noGrp="1" noChangeArrowheads="1"/>
          </p:cNvSpPr>
          <p:nvPr>
            <p:ph type="ftr" sz="quarter" idx="3"/>
          </p:nvPr>
        </p:nvSpPr>
        <p:spPr bwMode="auto">
          <a:xfrm>
            <a:off x="3429000" y="64135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400">
                <a:solidFill>
                  <a:schemeClr val="tx2"/>
                </a:solidFill>
                <a:latin typeface="Times New Roman" pitchFamily="26" charset="0"/>
                <a:ea typeface="+mn-ea"/>
                <a:cs typeface="+mn-cs"/>
              </a:defRPr>
            </a:lvl1pPr>
          </a:lstStyle>
          <a:p>
            <a:pPr>
              <a:defRPr/>
            </a:pPr>
            <a:endParaRPr lang="en-US">
              <a:solidFill>
                <a:srgbClr val="2A3D7A"/>
              </a:solidFill>
            </a:endParaRPr>
          </a:p>
        </p:txBody>
      </p:sp>
      <p:pic>
        <p:nvPicPr>
          <p:cNvPr id="1033" name="Picture 9" descr="anabnr2"/>
          <p:cNvPicPr>
            <a:picLocks noChangeAspect="1" noChangeArrowheads="1"/>
          </p:cNvPicPr>
          <p:nvPr/>
        </p:nvPicPr>
        <p:blipFill>
          <a:blip r:embed="rId14">
            <a:extLst>
              <a:ext uri="{28A0092B-C50C-407E-A947-70E740481C1C}">
                <a14:useLocalDpi xmlns:a14="http://schemas.microsoft.com/office/drawing/2010/main" val="0"/>
              </a:ext>
            </a:extLst>
          </a:blip>
          <a:srcRect/>
          <a:stretch>
            <a:fillRect/>
          </a:stretch>
        </p:blipFill>
        <p:spPr bwMode="auto">
          <a:xfrm>
            <a:off x="1228725" y="0"/>
            <a:ext cx="7915275" cy="7540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34" name="Rectangle 10"/>
          <p:cNvSpPr>
            <a:spLocks noChangeArrowheads="1"/>
          </p:cNvSpPr>
          <p:nvPr/>
        </p:nvSpPr>
        <p:spPr bwMode="auto">
          <a:xfrm>
            <a:off x="304800" y="457200"/>
            <a:ext cx="2514600" cy="304800"/>
          </a:xfrm>
          <a:prstGeom prst="rect">
            <a:avLst/>
          </a:prstGeom>
          <a:solidFill>
            <a:schemeClr val="accent2">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kumimoji="1" lang="en-US">
              <a:solidFill>
                <a:srgbClr val="5B5249"/>
              </a:solidFill>
              <a:cs typeface="+mn-cs"/>
            </a:endParaRPr>
          </a:p>
        </p:txBody>
      </p:sp>
      <p:sp>
        <p:nvSpPr>
          <p:cNvPr id="7179" name="Rectangle 11"/>
          <p:cNvSpPr>
            <a:spLocks noGrp="1" noChangeArrowheads="1"/>
          </p:cNvSpPr>
          <p:nvPr>
            <p:ph type="sldNum" sz="quarter" idx="4"/>
          </p:nvPr>
        </p:nvSpPr>
        <p:spPr bwMode="auto">
          <a:xfrm>
            <a:off x="8229600" y="6413500"/>
            <a:ext cx="9144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a:solidFill>
                  <a:schemeClr val="tx2"/>
                </a:solidFill>
              </a:defRPr>
            </a:lvl1pPr>
          </a:lstStyle>
          <a:p>
            <a:pPr>
              <a:defRPr/>
            </a:pPr>
            <a:fld id="{AE8FC753-32A8-904B-B20C-9CE3D3F722C2}" type="slidenum">
              <a:rPr lang="en-US">
                <a:solidFill>
                  <a:srgbClr val="2A3D7A"/>
                </a:solidFill>
                <a:cs typeface="+mn-cs"/>
              </a:rPr>
              <a:pPr>
                <a:defRPr/>
              </a:pPr>
              <a:t>‹#›</a:t>
            </a:fld>
            <a:endParaRPr lang="en-US" sz="1400">
              <a:solidFill>
                <a:srgbClr val="2A3D7A"/>
              </a:solidFill>
              <a:cs typeface="+mn-cs"/>
            </a:endParaRPr>
          </a:p>
        </p:txBody>
      </p:sp>
      <p:sp>
        <p:nvSpPr>
          <p:cNvPr id="1036" name="Rectangle 12"/>
          <p:cNvSpPr>
            <a:spLocks noGrp="1" noChangeArrowheads="1"/>
          </p:cNvSpPr>
          <p:nvPr>
            <p:ph type="body" idx="1"/>
          </p:nvPr>
        </p:nvSpPr>
        <p:spPr bwMode="auto">
          <a:xfrm>
            <a:off x="1066800" y="210185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3272347090"/>
      </p:ext>
    </p:extLst>
  </p:cSld>
  <p:clrMap bg1="lt1" tx1="dk1" bg2="lt2" tx2="dk2" accent1="accent1" accent2="accent2" accent3="accent3" accent4="accent4" accent5="accent5" accent6="accent6" hlink="hlink" folHlink="folHlink"/>
  <p:sldLayoutIdLst>
    <p:sldLayoutId id="2147488832" r:id="rId1"/>
    <p:sldLayoutId id="2147488833" r:id="rId2"/>
    <p:sldLayoutId id="2147488834" r:id="rId3"/>
    <p:sldLayoutId id="2147488835" r:id="rId4"/>
    <p:sldLayoutId id="2147488836" r:id="rId5"/>
    <p:sldLayoutId id="2147488837" r:id="rId6"/>
    <p:sldLayoutId id="2147488838" r:id="rId7"/>
    <p:sldLayoutId id="2147488839" r:id="rId8"/>
    <p:sldLayoutId id="2147488840" r:id="rId9"/>
    <p:sldLayoutId id="2147488841" r:id="rId10"/>
    <p:sldLayoutId id="2147488842" r:id="rId11"/>
  </p:sldLayoutIdLst>
  <p:txStyles>
    <p:titleStyle>
      <a:lvl1pPr algn="l" rtl="0" eaLnBrk="0" fontAlgn="base" hangingPunct="0">
        <a:spcBef>
          <a:spcPct val="0"/>
        </a:spcBef>
        <a:spcAft>
          <a:spcPct val="0"/>
        </a:spcAft>
        <a:defRPr sz="4400" b="1" i="0">
          <a:solidFill>
            <a:schemeClr val="tx2"/>
          </a:solidFill>
          <a:latin typeface="Arial" panose="020B0604020202020204" pitchFamily="34" charset="0"/>
          <a:ea typeface="ＭＳ Ｐゴシック" charset="-128"/>
          <a:cs typeface="Arial" panose="020B0604020202020204" pitchFamily="34" charset="0"/>
        </a:defRPr>
      </a:lvl1pPr>
      <a:lvl2pPr algn="l"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2pPr>
      <a:lvl3pPr algn="l"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3pPr>
      <a:lvl4pPr algn="l"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4pPr>
      <a:lvl5pPr algn="l"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5pPr>
      <a:lvl6pPr marL="457200" algn="l" rtl="0" fontAlgn="base">
        <a:spcBef>
          <a:spcPct val="0"/>
        </a:spcBef>
        <a:spcAft>
          <a:spcPct val="0"/>
        </a:spcAft>
        <a:defRPr sz="4400">
          <a:solidFill>
            <a:schemeClr val="tx2"/>
          </a:solidFill>
          <a:latin typeface="Times New Roman" pitchFamily="26" charset="0"/>
        </a:defRPr>
      </a:lvl6pPr>
      <a:lvl7pPr marL="914400" algn="l" rtl="0" fontAlgn="base">
        <a:spcBef>
          <a:spcPct val="0"/>
        </a:spcBef>
        <a:spcAft>
          <a:spcPct val="0"/>
        </a:spcAft>
        <a:defRPr sz="4400">
          <a:solidFill>
            <a:schemeClr val="tx2"/>
          </a:solidFill>
          <a:latin typeface="Times New Roman" pitchFamily="26" charset="0"/>
        </a:defRPr>
      </a:lvl7pPr>
      <a:lvl8pPr marL="1371600" algn="l" rtl="0" fontAlgn="base">
        <a:spcBef>
          <a:spcPct val="0"/>
        </a:spcBef>
        <a:spcAft>
          <a:spcPct val="0"/>
        </a:spcAft>
        <a:defRPr sz="4400">
          <a:solidFill>
            <a:schemeClr val="tx2"/>
          </a:solidFill>
          <a:latin typeface="Times New Roman" pitchFamily="26" charset="0"/>
        </a:defRPr>
      </a:lvl8pPr>
      <a:lvl9pPr marL="1828800" algn="l" rtl="0" fontAlgn="base">
        <a:spcBef>
          <a:spcPct val="0"/>
        </a:spcBef>
        <a:spcAft>
          <a:spcPct val="0"/>
        </a:spcAft>
        <a:defRPr sz="4400">
          <a:solidFill>
            <a:schemeClr val="tx2"/>
          </a:solidFill>
          <a:latin typeface="Times New Roman" pitchFamily="26" charset="0"/>
        </a:defRPr>
      </a:lvl9pPr>
    </p:titleStyle>
    <p:bodyStyle>
      <a:lvl1pPr marL="457200" indent="-457200" algn="l" rtl="0" eaLnBrk="0" fontAlgn="base" hangingPunct="0">
        <a:spcBef>
          <a:spcPct val="20000"/>
        </a:spcBef>
        <a:spcAft>
          <a:spcPct val="0"/>
        </a:spcAft>
        <a:buClr>
          <a:srgbClr val="A50021"/>
        </a:buClr>
        <a:buSzPct val="75000"/>
        <a:buFont typeface="Wingdings" charset="0"/>
        <a:buChar char="n"/>
        <a:defRPr sz="3200" b="1" i="0">
          <a:solidFill>
            <a:schemeClr val="tx1"/>
          </a:solidFill>
          <a:latin typeface="Arial" panose="020B0604020202020204" pitchFamily="34" charset="0"/>
          <a:ea typeface="ＭＳ Ｐゴシック" charset="-128"/>
          <a:cs typeface="Arial" panose="020B0604020202020204" pitchFamily="34" charset="0"/>
        </a:defRPr>
      </a:lvl1pPr>
      <a:lvl2pPr marL="1027113" indent="-455613" algn="l" rtl="0" eaLnBrk="0" fontAlgn="base" hangingPunct="0">
        <a:spcBef>
          <a:spcPct val="20000"/>
        </a:spcBef>
        <a:spcAft>
          <a:spcPct val="0"/>
        </a:spcAft>
        <a:buClr>
          <a:schemeClr val="accent2"/>
        </a:buClr>
        <a:buSzPct val="75000"/>
        <a:buFont typeface="Wingdings" charset="0"/>
        <a:buChar char="n"/>
        <a:defRPr sz="2800" b="1" i="0">
          <a:solidFill>
            <a:schemeClr val="tx1"/>
          </a:solidFill>
          <a:latin typeface="Arial" panose="020B0604020202020204" pitchFamily="34" charset="0"/>
          <a:ea typeface="ＭＳ Ｐゴシック" pitchFamily="26" charset="-128"/>
          <a:cs typeface="Arial" panose="020B0604020202020204" pitchFamily="34" charset="0"/>
        </a:defRPr>
      </a:lvl2pPr>
      <a:lvl3pPr marL="1370013" indent="-228600" algn="l" rtl="0" eaLnBrk="0" fontAlgn="base" hangingPunct="0">
        <a:spcBef>
          <a:spcPct val="20000"/>
        </a:spcBef>
        <a:spcAft>
          <a:spcPct val="0"/>
        </a:spcAft>
        <a:buClr>
          <a:srgbClr val="666699"/>
        </a:buClr>
        <a:buSzPct val="70000"/>
        <a:buFont typeface="Wingdings" charset="0"/>
        <a:buChar char="n"/>
        <a:defRPr sz="2400" b="1" i="0">
          <a:solidFill>
            <a:schemeClr val="tx1"/>
          </a:solidFill>
          <a:latin typeface="Arial" panose="020B0604020202020204" pitchFamily="34" charset="0"/>
          <a:ea typeface="ＭＳ Ｐゴシック" pitchFamily="26" charset="-128"/>
          <a:cs typeface="Arial" panose="020B0604020202020204" pitchFamily="34" charset="0"/>
        </a:defRPr>
      </a:lvl3pPr>
      <a:lvl4pPr marL="1712913" indent="-228600" algn="l" rtl="0" eaLnBrk="0" fontAlgn="base" hangingPunct="0">
        <a:spcBef>
          <a:spcPct val="20000"/>
        </a:spcBef>
        <a:spcAft>
          <a:spcPct val="0"/>
        </a:spcAft>
        <a:buSzPct val="60000"/>
        <a:buFont typeface="Wingdings" charset="0"/>
        <a:buChar char="n"/>
        <a:defRPr sz="2000" b="1" i="0">
          <a:solidFill>
            <a:schemeClr val="tx1"/>
          </a:solidFill>
          <a:latin typeface="Arial" panose="020B0604020202020204" pitchFamily="34" charset="0"/>
          <a:ea typeface="ＭＳ Ｐゴシック" pitchFamily="26" charset="-128"/>
          <a:cs typeface="Arial" panose="020B0604020202020204" pitchFamily="34" charset="0"/>
        </a:defRPr>
      </a:lvl4pPr>
      <a:lvl5pPr marL="2057400" indent="-228600" algn="l" rtl="0" eaLnBrk="0" fontAlgn="base" hangingPunct="0">
        <a:spcBef>
          <a:spcPct val="20000"/>
        </a:spcBef>
        <a:spcAft>
          <a:spcPct val="0"/>
        </a:spcAft>
        <a:buClr>
          <a:schemeClr val="hlink"/>
        </a:buClr>
        <a:buSzPct val="55000"/>
        <a:buFont typeface="Wingdings" charset="0"/>
        <a:buChar char="n"/>
        <a:defRPr sz="2000" b="1" i="0">
          <a:solidFill>
            <a:schemeClr val="tx1"/>
          </a:solidFill>
          <a:latin typeface="Arial" panose="020B0604020202020204" pitchFamily="34" charset="0"/>
          <a:ea typeface="ＭＳ Ｐゴシック" pitchFamily="26" charset="-128"/>
          <a:cs typeface="Arial" panose="020B0604020202020204" pitchFamily="34" charset="0"/>
        </a:defRPr>
      </a:lvl5pPr>
      <a:lvl6pPr marL="2514600" indent="-228600" algn="l" rtl="0" fontAlgn="base">
        <a:spcBef>
          <a:spcPct val="20000"/>
        </a:spcBef>
        <a:spcAft>
          <a:spcPct val="0"/>
        </a:spcAft>
        <a:buClr>
          <a:schemeClr val="hlink"/>
        </a:buClr>
        <a:buSzPct val="55000"/>
        <a:buFont typeface="Wingdings" pitchFamily="26" charset="2"/>
        <a:buChar char="n"/>
        <a:defRPr sz="2000">
          <a:solidFill>
            <a:schemeClr val="tx1"/>
          </a:solidFill>
          <a:latin typeface="+mn-lt"/>
          <a:ea typeface="ＭＳ Ｐゴシック" pitchFamily="26" charset="-128"/>
        </a:defRPr>
      </a:lvl6pPr>
      <a:lvl7pPr marL="2971800" indent="-228600" algn="l" rtl="0" fontAlgn="base">
        <a:spcBef>
          <a:spcPct val="20000"/>
        </a:spcBef>
        <a:spcAft>
          <a:spcPct val="0"/>
        </a:spcAft>
        <a:buClr>
          <a:schemeClr val="hlink"/>
        </a:buClr>
        <a:buSzPct val="55000"/>
        <a:buFont typeface="Wingdings" pitchFamily="26" charset="2"/>
        <a:buChar char="n"/>
        <a:defRPr sz="2000">
          <a:solidFill>
            <a:schemeClr val="tx1"/>
          </a:solidFill>
          <a:latin typeface="+mn-lt"/>
          <a:ea typeface="ＭＳ Ｐゴシック" pitchFamily="26" charset="-128"/>
        </a:defRPr>
      </a:lvl7pPr>
      <a:lvl8pPr marL="3429000" indent="-228600" algn="l" rtl="0" fontAlgn="base">
        <a:spcBef>
          <a:spcPct val="20000"/>
        </a:spcBef>
        <a:spcAft>
          <a:spcPct val="0"/>
        </a:spcAft>
        <a:buClr>
          <a:schemeClr val="hlink"/>
        </a:buClr>
        <a:buSzPct val="55000"/>
        <a:buFont typeface="Wingdings" pitchFamily="26" charset="2"/>
        <a:buChar char="n"/>
        <a:defRPr sz="2000">
          <a:solidFill>
            <a:schemeClr val="tx1"/>
          </a:solidFill>
          <a:latin typeface="+mn-lt"/>
          <a:ea typeface="ＭＳ Ｐゴシック" pitchFamily="26" charset="-128"/>
        </a:defRPr>
      </a:lvl8pPr>
      <a:lvl9pPr marL="3886200" indent="-228600" algn="l" rtl="0" fontAlgn="base">
        <a:spcBef>
          <a:spcPct val="20000"/>
        </a:spcBef>
        <a:spcAft>
          <a:spcPct val="0"/>
        </a:spcAft>
        <a:buClr>
          <a:schemeClr val="hlink"/>
        </a:buClr>
        <a:buSzPct val="55000"/>
        <a:buFont typeface="Wingdings" pitchFamily="26" charset="2"/>
        <a:buChar char="n"/>
        <a:defRPr sz="2000">
          <a:solidFill>
            <a:schemeClr val="tx1"/>
          </a:solidFill>
          <a:latin typeface="+mn-lt"/>
          <a:ea typeface="ＭＳ Ｐゴシック" pitchFamily="26"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2.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8722" name="Rectangle 1026"/>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334" tIns="45667" rIns="91334" bIns="45667" numCol="1" anchor="ctr" anchorCtr="0" compatLnSpc="1">
            <a:prstTxWarp prst="textNoShape">
              <a:avLst/>
            </a:prstTxWarp>
          </a:bodyPr>
          <a:lstStyle/>
          <a:p>
            <a:pPr lvl="0"/>
            <a:r>
              <a:rPr lang="en-US" dirty="0"/>
              <a:t>Click to edit Master title style</a:t>
            </a:r>
          </a:p>
        </p:txBody>
      </p:sp>
      <p:sp>
        <p:nvSpPr>
          <p:cNvPr id="158723" name="Rectangle 1027"/>
          <p:cNvSpPr>
            <a:spLocks noGrp="1" noChangeArrowheads="1"/>
          </p:cNvSpPr>
          <p:nvPr>
            <p:ph type="body" idx="1"/>
          </p:nvPr>
        </p:nvSpPr>
        <p:spPr bwMode="auto">
          <a:xfrm>
            <a:off x="457200" y="1600207"/>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334" tIns="45667" rIns="91334" bIns="45667"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0356" name="Rectangle 1028"/>
          <p:cNvSpPr>
            <a:spLocks noGrp="1" noChangeArrowheads="1"/>
          </p:cNvSpPr>
          <p:nvPr>
            <p:ph type="dt" sz="half" idx="2"/>
          </p:nvPr>
        </p:nvSpPr>
        <p:spPr bwMode="auto">
          <a:xfrm>
            <a:off x="457201" y="6245226"/>
            <a:ext cx="2133600" cy="476250"/>
          </a:xfrm>
          <a:prstGeom prst="rect">
            <a:avLst/>
          </a:prstGeom>
          <a:noFill/>
          <a:ln w="9525">
            <a:noFill/>
            <a:miter lim="800000"/>
            <a:headEnd/>
            <a:tailEnd/>
          </a:ln>
          <a:effectLst/>
        </p:spPr>
        <p:txBody>
          <a:bodyPr vert="horz" wrap="square" lIns="91334" tIns="45667" rIns="91334" bIns="45667" numCol="1" anchor="t" anchorCtr="0" compatLnSpc="1">
            <a:prstTxWarp prst="textNoShape">
              <a:avLst/>
            </a:prstTxWarp>
          </a:bodyPr>
          <a:lstStyle>
            <a:lvl1pPr algn="l" eaLnBrk="1" hangingPunct="1">
              <a:spcBef>
                <a:spcPct val="0"/>
              </a:spcBef>
              <a:buClrTx/>
              <a:buFontTx/>
              <a:buNone/>
              <a:defRPr sz="1400" b="1" i="0">
                <a:solidFill>
                  <a:srgbClr val="000000"/>
                </a:solidFill>
                <a:latin typeface="Arial" panose="020B0604020202020204" pitchFamily="34" charset="0"/>
                <a:ea typeface="ＭＳ Ｐゴシック" pitchFamily="-105" charset="-128"/>
                <a:cs typeface="ＭＳ Ｐゴシック" pitchFamily="-105" charset="-128"/>
              </a:defRPr>
            </a:lvl1pPr>
          </a:lstStyle>
          <a:p>
            <a:pPr>
              <a:defRPr/>
            </a:pPr>
            <a:endParaRPr lang="en-US" dirty="0"/>
          </a:p>
        </p:txBody>
      </p:sp>
      <p:sp>
        <p:nvSpPr>
          <p:cNvPr id="100357" name="Rectangle 1029"/>
          <p:cNvSpPr>
            <a:spLocks noGrp="1" noChangeArrowheads="1"/>
          </p:cNvSpPr>
          <p:nvPr>
            <p:ph type="ftr" sz="quarter" idx="3"/>
          </p:nvPr>
        </p:nvSpPr>
        <p:spPr bwMode="auto">
          <a:xfrm>
            <a:off x="3124200" y="6245226"/>
            <a:ext cx="2895600" cy="476250"/>
          </a:xfrm>
          <a:prstGeom prst="rect">
            <a:avLst/>
          </a:prstGeom>
          <a:noFill/>
          <a:ln w="9525">
            <a:noFill/>
            <a:miter lim="800000"/>
            <a:headEnd/>
            <a:tailEnd/>
          </a:ln>
          <a:effectLst/>
        </p:spPr>
        <p:txBody>
          <a:bodyPr vert="horz" wrap="square" lIns="91334" tIns="45667" rIns="91334" bIns="45667" numCol="1" anchor="t" anchorCtr="0" compatLnSpc="1">
            <a:prstTxWarp prst="textNoShape">
              <a:avLst/>
            </a:prstTxWarp>
          </a:bodyPr>
          <a:lstStyle>
            <a:lvl1pPr algn="ctr" eaLnBrk="1" hangingPunct="1">
              <a:spcBef>
                <a:spcPct val="0"/>
              </a:spcBef>
              <a:buClrTx/>
              <a:buFontTx/>
              <a:buNone/>
              <a:defRPr sz="1400" b="1" i="0">
                <a:solidFill>
                  <a:srgbClr val="000000"/>
                </a:solidFill>
                <a:latin typeface="Arial" panose="020B0604020202020204" pitchFamily="34" charset="0"/>
                <a:ea typeface="ＭＳ Ｐゴシック" pitchFamily="-105" charset="-128"/>
                <a:cs typeface="ＭＳ Ｐゴシック" pitchFamily="-105" charset="-128"/>
              </a:defRPr>
            </a:lvl1pPr>
          </a:lstStyle>
          <a:p>
            <a:pPr>
              <a:defRPr/>
            </a:pPr>
            <a:endParaRPr lang="en-US" dirty="0"/>
          </a:p>
        </p:txBody>
      </p:sp>
      <p:sp>
        <p:nvSpPr>
          <p:cNvPr id="100358" name="Rectangle 1030"/>
          <p:cNvSpPr>
            <a:spLocks noGrp="1" noChangeArrowheads="1"/>
          </p:cNvSpPr>
          <p:nvPr>
            <p:ph type="sldNum" sz="quarter" idx="4"/>
          </p:nvPr>
        </p:nvSpPr>
        <p:spPr bwMode="auto">
          <a:xfrm>
            <a:off x="6553200" y="6245226"/>
            <a:ext cx="2133600" cy="476250"/>
          </a:xfrm>
          <a:prstGeom prst="rect">
            <a:avLst/>
          </a:prstGeom>
          <a:noFill/>
          <a:ln w="9525">
            <a:noFill/>
            <a:miter lim="800000"/>
            <a:headEnd/>
            <a:tailEnd/>
          </a:ln>
          <a:effectLst/>
        </p:spPr>
        <p:txBody>
          <a:bodyPr vert="horz" wrap="square" lIns="91334" tIns="45667" rIns="91334" bIns="45667" numCol="1" anchor="t" anchorCtr="0" compatLnSpc="1">
            <a:prstTxWarp prst="textNoShape">
              <a:avLst/>
            </a:prstTxWarp>
          </a:bodyPr>
          <a:lstStyle>
            <a:lvl1pPr algn="r">
              <a:defRPr sz="1400" b="1" i="0">
                <a:solidFill>
                  <a:srgbClr val="000000"/>
                </a:solidFill>
                <a:latin typeface="Arial" panose="020B0604020202020204" pitchFamily="34" charset="0"/>
              </a:defRPr>
            </a:lvl1pPr>
          </a:lstStyle>
          <a:p>
            <a:pPr>
              <a:defRPr/>
            </a:pPr>
            <a:fld id="{994C19E4-0CE3-884B-9340-AF063A2A81BC}" type="slidenum">
              <a:rPr lang="en-US" smtClean="0"/>
              <a:pPr>
                <a:defRPr/>
              </a:pPr>
              <a:t>‹#›</a:t>
            </a:fld>
            <a:endParaRPr lang="en-US" dirty="0"/>
          </a:p>
        </p:txBody>
      </p:sp>
    </p:spTree>
    <p:extLst>
      <p:ext uri="{BB962C8B-B14F-4D97-AF65-F5344CB8AC3E}">
        <p14:creationId xmlns:p14="http://schemas.microsoft.com/office/powerpoint/2010/main" val="3309795733"/>
      </p:ext>
    </p:extLst>
  </p:cSld>
  <p:clrMap bg1="lt1" tx1="dk1" bg2="lt2" tx2="dk2" accent1="accent1" accent2="accent2" accent3="accent3" accent4="accent4" accent5="accent5" accent6="accent6" hlink="hlink" folHlink="folHlink"/>
  <p:sldLayoutIdLst>
    <p:sldLayoutId id="2147486152" r:id="rId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08" charset="-128"/>
          <a:cs typeface="ＭＳ Ｐゴシック" pitchFamily="-108" charset="-128"/>
        </a:defRPr>
      </a:lvl1pPr>
      <a:lvl2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5pPr>
      <a:lvl6pPr marL="456686" algn="ctr" rtl="0" fontAlgn="base">
        <a:spcBef>
          <a:spcPct val="0"/>
        </a:spcBef>
        <a:spcAft>
          <a:spcPct val="0"/>
        </a:spcAft>
        <a:defRPr sz="4400">
          <a:solidFill>
            <a:schemeClr val="tx2"/>
          </a:solidFill>
          <a:latin typeface="Arial" pitchFamily="-108" charset="0"/>
        </a:defRPr>
      </a:lvl6pPr>
      <a:lvl7pPr marL="913370" algn="ctr" rtl="0" fontAlgn="base">
        <a:spcBef>
          <a:spcPct val="0"/>
        </a:spcBef>
        <a:spcAft>
          <a:spcPct val="0"/>
        </a:spcAft>
        <a:defRPr sz="4400">
          <a:solidFill>
            <a:schemeClr val="tx2"/>
          </a:solidFill>
          <a:latin typeface="Arial" pitchFamily="-108" charset="0"/>
        </a:defRPr>
      </a:lvl7pPr>
      <a:lvl8pPr marL="1370051" algn="ctr" rtl="0" fontAlgn="base">
        <a:spcBef>
          <a:spcPct val="0"/>
        </a:spcBef>
        <a:spcAft>
          <a:spcPct val="0"/>
        </a:spcAft>
        <a:defRPr sz="4400">
          <a:solidFill>
            <a:schemeClr val="tx2"/>
          </a:solidFill>
          <a:latin typeface="Arial" pitchFamily="-108" charset="0"/>
        </a:defRPr>
      </a:lvl8pPr>
      <a:lvl9pPr marL="1826739" algn="ctr" rtl="0" fontAlgn="base">
        <a:spcBef>
          <a:spcPct val="0"/>
        </a:spcBef>
        <a:spcAft>
          <a:spcPct val="0"/>
        </a:spcAft>
        <a:defRPr sz="4400">
          <a:solidFill>
            <a:schemeClr val="tx2"/>
          </a:solidFill>
          <a:latin typeface="Arial" pitchFamily="-108" charset="0"/>
        </a:defRPr>
      </a:lvl9pPr>
    </p:titleStyle>
    <p:bodyStyle>
      <a:lvl1pPr marL="342512" indent="-342512"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pitchFamily="-108" charset="-128"/>
          <a:cs typeface="ＭＳ Ｐゴシック" pitchFamily="-108" charset="-128"/>
        </a:defRPr>
      </a:lvl1pPr>
      <a:lvl2pPr marL="742108" indent="-285428"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08" charset="-128"/>
        </a:defRPr>
      </a:lvl2pPr>
      <a:lvl3pPr marL="1141708" indent="-228341"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pitchFamily="-108" charset="-128"/>
        </a:defRPr>
      </a:lvl3pPr>
      <a:lvl4pPr marL="1598393" indent="-228341"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08" charset="-128"/>
        </a:defRPr>
      </a:lvl4pPr>
      <a:lvl5pPr marL="2055075" indent="-228341"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08" charset="-128"/>
        </a:defRPr>
      </a:lvl5pPr>
      <a:lvl6pPr marL="2511759" indent="-228341" algn="l" rtl="0" fontAlgn="base">
        <a:spcBef>
          <a:spcPct val="20000"/>
        </a:spcBef>
        <a:spcAft>
          <a:spcPct val="0"/>
        </a:spcAft>
        <a:buChar char="»"/>
        <a:defRPr sz="2000">
          <a:solidFill>
            <a:schemeClr val="tx1"/>
          </a:solidFill>
          <a:latin typeface="+mn-lt"/>
          <a:ea typeface="ＭＳ Ｐゴシック" pitchFamily="-108" charset="-128"/>
        </a:defRPr>
      </a:lvl6pPr>
      <a:lvl7pPr marL="2968447" indent="-228341" algn="l" rtl="0" fontAlgn="base">
        <a:spcBef>
          <a:spcPct val="20000"/>
        </a:spcBef>
        <a:spcAft>
          <a:spcPct val="0"/>
        </a:spcAft>
        <a:buChar char="»"/>
        <a:defRPr sz="2000">
          <a:solidFill>
            <a:schemeClr val="tx1"/>
          </a:solidFill>
          <a:latin typeface="+mn-lt"/>
          <a:ea typeface="ＭＳ Ｐゴシック" pitchFamily="-108" charset="-128"/>
        </a:defRPr>
      </a:lvl7pPr>
      <a:lvl8pPr marL="3425126" indent="-228341" algn="l" rtl="0" fontAlgn="base">
        <a:spcBef>
          <a:spcPct val="20000"/>
        </a:spcBef>
        <a:spcAft>
          <a:spcPct val="0"/>
        </a:spcAft>
        <a:buChar char="»"/>
        <a:defRPr sz="2000">
          <a:solidFill>
            <a:schemeClr val="tx1"/>
          </a:solidFill>
          <a:latin typeface="+mn-lt"/>
          <a:ea typeface="ＭＳ Ｐゴシック" pitchFamily="-108" charset="-128"/>
        </a:defRPr>
      </a:lvl8pPr>
      <a:lvl9pPr marL="3881814" indent="-228341"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6686" rtl="0" eaLnBrk="1" latinLnBrk="0" hangingPunct="1">
        <a:defRPr sz="1800" kern="1200">
          <a:solidFill>
            <a:schemeClr val="tx1"/>
          </a:solidFill>
          <a:latin typeface="+mn-lt"/>
          <a:ea typeface="+mn-ea"/>
          <a:cs typeface="+mn-cs"/>
        </a:defRPr>
      </a:lvl1pPr>
      <a:lvl2pPr marL="456686" algn="l" defTabSz="456686" rtl="0" eaLnBrk="1" latinLnBrk="0" hangingPunct="1">
        <a:defRPr sz="1800" kern="1200">
          <a:solidFill>
            <a:schemeClr val="tx1"/>
          </a:solidFill>
          <a:latin typeface="+mn-lt"/>
          <a:ea typeface="+mn-ea"/>
          <a:cs typeface="+mn-cs"/>
        </a:defRPr>
      </a:lvl2pPr>
      <a:lvl3pPr marL="913370" algn="l" defTabSz="456686" rtl="0" eaLnBrk="1" latinLnBrk="0" hangingPunct="1">
        <a:defRPr sz="1800" kern="1200">
          <a:solidFill>
            <a:schemeClr val="tx1"/>
          </a:solidFill>
          <a:latin typeface="+mn-lt"/>
          <a:ea typeface="+mn-ea"/>
          <a:cs typeface="+mn-cs"/>
        </a:defRPr>
      </a:lvl3pPr>
      <a:lvl4pPr marL="1370051" algn="l" defTabSz="456686" rtl="0" eaLnBrk="1" latinLnBrk="0" hangingPunct="1">
        <a:defRPr sz="1800" kern="1200">
          <a:solidFill>
            <a:schemeClr val="tx1"/>
          </a:solidFill>
          <a:latin typeface="+mn-lt"/>
          <a:ea typeface="+mn-ea"/>
          <a:cs typeface="+mn-cs"/>
        </a:defRPr>
      </a:lvl4pPr>
      <a:lvl5pPr marL="1826739" algn="l" defTabSz="456686" rtl="0" eaLnBrk="1" latinLnBrk="0" hangingPunct="1">
        <a:defRPr sz="1800" kern="1200">
          <a:solidFill>
            <a:schemeClr val="tx1"/>
          </a:solidFill>
          <a:latin typeface="+mn-lt"/>
          <a:ea typeface="+mn-ea"/>
          <a:cs typeface="+mn-cs"/>
        </a:defRPr>
      </a:lvl5pPr>
      <a:lvl6pPr marL="2283420" algn="l" defTabSz="456686" rtl="0" eaLnBrk="1" latinLnBrk="0" hangingPunct="1">
        <a:defRPr sz="1800" kern="1200">
          <a:solidFill>
            <a:schemeClr val="tx1"/>
          </a:solidFill>
          <a:latin typeface="+mn-lt"/>
          <a:ea typeface="+mn-ea"/>
          <a:cs typeface="+mn-cs"/>
        </a:defRPr>
      </a:lvl6pPr>
      <a:lvl7pPr marL="2740100" algn="l" defTabSz="456686" rtl="0" eaLnBrk="1" latinLnBrk="0" hangingPunct="1">
        <a:defRPr sz="1800" kern="1200">
          <a:solidFill>
            <a:schemeClr val="tx1"/>
          </a:solidFill>
          <a:latin typeface="+mn-lt"/>
          <a:ea typeface="+mn-ea"/>
          <a:cs typeface="+mn-cs"/>
        </a:defRPr>
      </a:lvl7pPr>
      <a:lvl8pPr marL="3196784" algn="l" defTabSz="456686" rtl="0" eaLnBrk="1" latinLnBrk="0" hangingPunct="1">
        <a:defRPr sz="1800" kern="1200">
          <a:solidFill>
            <a:schemeClr val="tx1"/>
          </a:solidFill>
          <a:latin typeface="+mn-lt"/>
          <a:ea typeface="+mn-ea"/>
          <a:cs typeface="+mn-cs"/>
        </a:defRPr>
      </a:lvl8pPr>
      <a:lvl9pPr marL="3653466" algn="l" defTabSz="456686" rtl="0" eaLnBrk="1" latinLnBrk="0" hangingPunct="1">
        <a:defRPr sz="1800" kern="1200">
          <a:solidFill>
            <a:schemeClr val="tx1"/>
          </a:solidFill>
          <a:latin typeface="+mn-lt"/>
          <a:ea typeface="+mn-ea"/>
          <a:cs typeface="+mn-cs"/>
        </a:defRPr>
      </a:lvl9pPr>
    </p:otherStyle>
  </p:txStyles>
</p:sldMaster>
</file>

<file path=ppt/slideMasters/slideMaster120.xml><?xml version="1.0" encoding="utf-8"?>
<p:sldMaster xmlns:a="http://schemas.openxmlformats.org/drawingml/2006/main" xmlns:r="http://schemas.openxmlformats.org/officeDocument/2006/relationships" xmlns:p="http://schemas.openxmlformats.org/presentationml/2006/main">
  <p:cSld>
    <p:bg>
      <p:bgPr>
        <a:solidFill>
          <a:schemeClr val="folHlink"/>
        </a:soli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grpSp>
        <p:nvGrpSpPr>
          <p:cNvPr id="1026" name="Group 2"/>
          <p:cNvGrpSpPr>
            <a:grpSpLocks/>
          </p:cNvGrpSpPr>
          <p:nvPr/>
        </p:nvGrpSpPr>
        <p:grpSpPr bwMode="auto">
          <a:xfrm>
            <a:off x="0" y="-4763"/>
            <a:ext cx="1063625" cy="6858001"/>
            <a:chOff x="0" y="-3"/>
            <a:chExt cx="670" cy="4320"/>
          </a:xfrm>
        </p:grpSpPr>
        <p:grpSp>
          <p:nvGrpSpPr>
            <p:cNvPr id="1032" name="Group 3"/>
            <p:cNvGrpSpPr>
              <a:grpSpLocks/>
            </p:cNvGrpSpPr>
            <p:nvPr/>
          </p:nvGrpSpPr>
          <p:grpSpPr bwMode="auto">
            <a:xfrm rot="16200000" flipH="1">
              <a:off x="-1815" y="1838"/>
              <a:ext cx="4320" cy="638"/>
              <a:chOff x="-2" y="1562"/>
              <a:chExt cx="5762" cy="638"/>
            </a:xfrm>
          </p:grpSpPr>
          <p:sp>
            <p:nvSpPr>
              <p:cNvPr id="1035" name="Freeform 4"/>
              <p:cNvSpPr>
                <a:spLocks/>
              </p:cNvSpPr>
              <p:nvPr/>
            </p:nvSpPr>
            <p:spPr bwMode="ltGray">
              <a:xfrm rot="-5400000">
                <a:off x="2547" y="-993"/>
                <a:ext cx="624" cy="5746"/>
              </a:xfrm>
              <a:custGeom>
                <a:avLst/>
                <a:gdLst>
                  <a:gd name="T0" fmla="*/ 0 w 1000"/>
                  <a:gd name="T1" fmla="*/ 0 h 720"/>
                  <a:gd name="T2" fmla="*/ 0 w 1000"/>
                  <a:gd name="T3" fmla="*/ 2147483647 h 720"/>
                  <a:gd name="T4" fmla="*/ 1 w 1000"/>
                  <a:gd name="T5" fmla="*/ 2147483647 h 720"/>
                  <a:gd name="T6" fmla="*/ 1 w 1000"/>
                  <a:gd name="T7" fmla="*/ 0 h 720"/>
                  <a:gd name="T8" fmla="*/ 0 w 1000"/>
                  <a:gd name="T9" fmla="*/ 0 h 72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00" h="720">
                    <a:moveTo>
                      <a:pt x="0" y="0"/>
                    </a:moveTo>
                    <a:lnTo>
                      <a:pt x="0" y="720"/>
                    </a:lnTo>
                    <a:lnTo>
                      <a:pt x="1000" y="720"/>
                    </a:lnTo>
                    <a:lnTo>
                      <a:pt x="1000" y="0"/>
                    </a:lnTo>
                    <a:lnTo>
                      <a:pt x="0" y="0"/>
                    </a:lnTo>
                    <a:close/>
                  </a:path>
                </a:pathLst>
              </a:custGeom>
              <a:solidFill>
                <a:schemeClr val="accent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sp>
            <p:nvSpPr>
              <p:cNvPr id="1036" name="Freeform 5"/>
              <p:cNvSpPr>
                <a:spLocks/>
              </p:cNvSpPr>
              <p:nvPr/>
            </p:nvSpPr>
            <p:spPr bwMode="ltGray">
              <a:xfrm rot="-5400000">
                <a:off x="1310" y="1670"/>
                <a:ext cx="624" cy="420"/>
              </a:xfrm>
              <a:custGeom>
                <a:avLst/>
                <a:gdLst>
                  <a:gd name="T0" fmla="*/ 0 w 624"/>
                  <a:gd name="T1" fmla="*/ 0 h 317"/>
                  <a:gd name="T2" fmla="*/ 0 w 624"/>
                  <a:gd name="T3" fmla="*/ 13949 h 317"/>
                  <a:gd name="T4" fmla="*/ 624 w 624"/>
                  <a:gd name="T5" fmla="*/ 13949 h 317"/>
                  <a:gd name="T6" fmla="*/ 624 w 624"/>
                  <a:gd name="T7" fmla="*/ 0 h 317"/>
                  <a:gd name="T8" fmla="*/ 0 w 624"/>
                  <a:gd name="T9" fmla="*/ 0 h 3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24" h="317">
                    <a:moveTo>
                      <a:pt x="0" y="0"/>
                    </a:moveTo>
                    <a:cubicBezTo>
                      <a:pt x="0" y="0"/>
                      <a:pt x="0" y="272"/>
                      <a:pt x="0" y="272"/>
                    </a:cubicBezTo>
                    <a:cubicBezTo>
                      <a:pt x="432" y="224"/>
                      <a:pt x="520" y="317"/>
                      <a:pt x="624" y="272"/>
                    </a:cubicBezTo>
                    <a:lnTo>
                      <a:pt x="624" y="0"/>
                    </a:lnTo>
                    <a:lnTo>
                      <a:pt x="0" y="0"/>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sp>
            <p:nvSpPr>
              <p:cNvPr id="1037" name="Freeform 6"/>
              <p:cNvSpPr>
                <a:spLocks/>
              </p:cNvSpPr>
              <p:nvPr/>
            </p:nvSpPr>
            <p:spPr bwMode="ltGray">
              <a:xfrm rot="-5400000">
                <a:off x="973" y="1669"/>
                <a:ext cx="624" cy="424"/>
              </a:xfrm>
              <a:custGeom>
                <a:avLst/>
                <a:gdLst>
                  <a:gd name="T0" fmla="*/ 0 w 624"/>
                  <a:gd name="T1" fmla="*/ 0 h 317"/>
                  <a:gd name="T2" fmla="*/ 0 w 624"/>
                  <a:gd name="T3" fmla="*/ 15958 h 317"/>
                  <a:gd name="T4" fmla="*/ 624 w 624"/>
                  <a:gd name="T5" fmla="*/ 15958 h 317"/>
                  <a:gd name="T6" fmla="*/ 624 w 624"/>
                  <a:gd name="T7" fmla="*/ 0 h 317"/>
                  <a:gd name="T8" fmla="*/ 0 w 624"/>
                  <a:gd name="T9" fmla="*/ 0 h 3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24" h="317">
                    <a:moveTo>
                      <a:pt x="0" y="0"/>
                    </a:moveTo>
                    <a:lnTo>
                      <a:pt x="0" y="272"/>
                    </a:lnTo>
                    <a:cubicBezTo>
                      <a:pt x="104" y="317"/>
                      <a:pt x="432" y="240"/>
                      <a:pt x="624" y="272"/>
                    </a:cubicBezTo>
                    <a:lnTo>
                      <a:pt x="624" y="0"/>
                    </a:lnTo>
                    <a:lnTo>
                      <a:pt x="0" y="0"/>
                    </a:lnTo>
                    <a:close/>
                  </a:path>
                </a:pathLst>
              </a:custGeom>
              <a:solidFill>
                <a:schemeClr val="folHlink"/>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sp>
            <p:nvSpPr>
              <p:cNvPr id="1038" name="Freeform 7"/>
              <p:cNvSpPr>
                <a:spLocks/>
              </p:cNvSpPr>
              <p:nvPr/>
            </p:nvSpPr>
            <p:spPr bwMode="ltGray">
              <a:xfrm rot="-5400000">
                <a:off x="-66" y="1753"/>
                <a:ext cx="624" cy="256"/>
              </a:xfrm>
              <a:custGeom>
                <a:avLst/>
                <a:gdLst>
                  <a:gd name="T0" fmla="*/ 0 w 624"/>
                  <a:gd name="T1" fmla="*/ 1 h 370"/>
                  <a:gd name="T2" fmla="*/ 0 w 624"/>
                  <a:gd name="T3" fmla="*/ 2 h 370"/>
                  <a:gd name="T4" fmla="*/ 624 w 624"/>
                  <a:gd name="T5" fmla="*/ 2 h 370"/>
                  <a:gd name="T6" fmla="*/ 624 w 624"/>
                  <a:gd name="T7" fmla="*/ 1 h 370"/>
                  <a:gd name="T8" fmla="*/ 384 w 624"/>
                  <a:gd name="T9" fmla="*/ 1 h 370"/>
                  <a:gd name="T10" fmla="*/ 0 w 624"/>
                  <a:gd name="T11" fmla="*/ 1 h 37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24" h="370">
                    <a:moveTo>
                      <a:pt x="0" y="53"/>
                    </a:moveTo>
                    <a:lnTo>
                      <a:pt x="0" y="325"/>
                    </a:lnTo>
                    <a:cubicBezTo>
                      <a:pt x="104" y="370"/>
                      <a:pt x="520" y="370"/>
                      <a:pt x="624" y="325"/>
                    </a:cubicBezTo>
                    <a:lnTo>
                      <a:pt x="624" y="53"/>
                    </a:lnTo>
                    <a:cubicBezTo>
                      <a:pt x="584" y="0"/>
                      <a:pt x="488" y="8"/>
                      <a:pt x="384" y="8"/>
                    </a:cubicBezTo>
                    <a:cubicBezTo>
                      <a:pt x="280" y="8"/>
                      <a:pt x="80" y="44"/>
                      <a:pt x="0" y="53"/>
                    </a:cubicBez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sp>
            <p:nvSpPr>
              <p:cNvPr id="1039" name="Freeform 8"/>
              <p:cNvSpPr>
                <a:spLocks/>
              </p:cNvSpPr>
              <p:nvPr/>
            </p:nvSpPr>
            <p:spPr bwMode="ltGray">
              <a:xfrm rot="-5400000">
                <a:off x="651" y="1734"/>
                <a:ext cx="624" cy="292"/>
              </a:xfrm>
              <a:custGeom>
                <a:avLst/>
                <a:gdLst>
                  <a:gd name="T0" fmla="*/ 0 w 624"/>
                  <a:gd name="T1" fmla="*/ 0 h 317"/>
                  <a:gd name="T2" fmla="*/ 0 w 624"/>
                  <a:gd name="T3" fmla="*/ 87 h 317"/>
                  <a:gd name="T4" fmla="*/ 624 w 624"/>
                  <a:gd name="T5" fmla="*/ 87 h 317"/>
                  <a:gd name="T6" fmla="*/ 624 w 624"/>
                  <a:gd name="T7" fmla="*/ 0 h 317"/>
                  <a:gd name="T8" fmla="*/ 0 w 624"/>
                  <a:gd name="T9" fmla="*/ 0 h 3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24" h="317">
                    <a:moveTo>
                      <a:pt x="0" y="0"/>
                    </a:moveTo>
                    <a:lnTo>
                      <a:pt x="0" y="272"/>
                    </a:lnTo>
                    <a:cubicBezTo>
                      <a:pt x="104" y="317"/>
                      <a:pt x="520" y="317"/>
                      <a:pt x="624" y="272"/>
                    </a:cubicBezTo>
                    <a:lnTo>
                      <a:pt x="624" y="0"/>
                    </a:lnTo>
                    <a:cubicBezTo>
                      <a:pt x="240" y="42"/>
                      <a:pt x="130" y="0"/>
                      <a:pt x="0" y="0"/>
                    </a:cubicBezTo>
                    <a:close/>
                  </a:path>
                </a:pathLst>
              </a:custGeom>
              <a:solidFill>
                <a:schemeClr val="tx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sp>
            <p:nvSpPr>
              <p:cNvPr id="1040" name="Freeform 9"/>
              <p:cNvSpPr>
                <a:spLocks/>
              </p:cNvSpPr>
              <p:nvPr/>
            </p:nvSpPr>
            <p:spPr bwMode="ltGray">
              <a:xfrm rot="-5400000">
                <a:off x="432" y="1701"/>
                <a:ext cx="624" cy="364"/>
              </a:xfrm>
              <a:custGeom>
                <a:avLst/>
                <a:gdLst>
                  <a:gd name="T0" fmla="*/ 0 w 624"/>
                  <a:gd name="T1" fmla="*/ 0 h 272"/>
                  <a:gd name="T2" fmla="*/ 0 w 624"/>
                  <a:gd name="T3" fmla="*/ 16082 h 272"/>
                  <a:gd name="T4" fmla="*/ 240 w 624"/>
                  <a:gd name="T5" fmla="*/ 14164 h 272"/>
                  <a:gd name="T6" fmla="*/ 624 w 624"/>
                  <a:gd name="T7" fmla="*/ 16082 h 272"/>
                  <a:gd name="T8" fmla="*/ 624 w 624"/>
                  <a:gd name="T9" fmla="*/ 0 h 272"/>
                  <a:gd name="T10" fmla="*/ 0 w 624"/>
                  <a:gd name="T11" fmla="*/ 0 h 27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24" h="272">
                    <a:moveTo>
                      <a:pt x="0" y="0"/>
                    </a:moveTo>
                    <a:cubicBezTo>
                      <a:pt x="0" y="0"/>
                      <a:pt x="0" y="272"/>
                      <a:pt x="0" y="272"/>
                    </a:cubicBezTo>
                    <a:cubicBezTo>
                      <a:pt x="96" y="240"/>
                      <a:pt x="136" y="240"/>
                      <a:pt x="240" y="240"/>
                    </a:cubicBezTo>
                    <a:cubicBezTo>
                      <a:pt x="344" y="240"/>
                      <a:pt x="528" y="272"/>
                      <a:pt x="624" y="272"/>
                    </a:cubicBezTo>
                    <a:lnTo>
                      <a:pt x="624" y="0"/>
                    </a:lnTo>
                    <a:lnTo>
                      <a:pt x="0" y="0"/>
                    </a:lnTo>
                    <a:close/>
                  </a:path>
                </a:pathLst>
              </a:custGeom>
              <a:solidFill>
                <a:schemeClr val="accent2"/>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sp>
            <p:nvSpPr>
              <p:cNvPr id="1041" name="Freeform 10"/>
              <p:cNvSpPr>
                <a:spLocks/>
              </p:cNvSpPr>
              <p:nvPr/>
            </p:nvSpPr>
            <p:spPr bwMode="ltGray">
              <a:xfrm rot="-5400000">
                <a:off x="143" y="1727"/>
                <a:ext cx="632" cy="316"/>
              </a:xfrm>
              <a:custGeom>
                <a:avLst/>
                <a:gdLst>
                  <a:gd name="T0" fmla="*/ 8 w 632"/>
                  <a:gd name="T1" fmla="*/ 7 h 362"/>
                  <a:gd name="T2" fmla="*/ 8 w 632"/>
                  <a:gd name="T3" fmla="*/ 47 h 362"/>
                  <a:gd name="T4" fmla="*/ 248 w 632"/>
                  <a:gd name="T5" fmla="*/ 47 h 362"/>
                  <a:gd name="T6" fmla="*/ 632 w 632"/>
                  <a:gd name="T7" fmla="*/ 47 h 362"/>
                  <a:gd name="T8" fmla="*/ 632 w 632"/>
                  <a:gd name="T9" fmla="*/ 7 h 362"/>
                  <a:gd name="T10" fmla="*/ 104 w 632"/>
                  <a:gd name="T11" fmla="*/ 7 h 362"/>
                  <a:gd name="T12" fmla="*/ 8 w 632"/>
                  <a:gd name="T13" fmla="*/ 7 h 36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32" h="362">
                    <a:moveTo>
                      <a:pt x="8" y="45"/>
                    </a:moveTo>
                    <a:lnTo>
                      <a:pt x="8" y="317"/>
                    </a:lnTo>
                    <a:cubicBezTo>
                      <a:pt x="48" y="362"/>
                      <a:pt x="144" y="317"/>
                      <a:pt x="248" y="317"/>
                    </a:cubicBezTo>
                    <a:cubicBezTo>
                      <a:pt x="352" y="317"/>
                      <a:pt x="568" y="362"/>
                      <a:pt x="632" y="317"/>
                    </a:cubicBezTo>
                    <a:lnTo>
                      <a:pt x="632" y="45"/>
                    </a:lnTo>
                    <a:cubicBezTo>
                      <a:pt x="544" y="0"/>
                      <a:pt x="208" y="45"/>
                      <a:pt x="104" y="45"/>
                    </a:cubicBezTo>
                    <a:cubicBezTo>
                      <a:pt x="0" y="45"/>
                      <a:pt x="28" y="45"/>
                      <a:pt x="8" y="45"/>
                    </a:cubicBezTo>
                    <a:close/>
                  </a:path>
                </a:pathLst>
              </a:cu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sp>
            <p:nvSpPr>
              <p:cNvPr id="1042" name="Freeform 11"/>
              <p:cNvSpPr>
                <a:spLocks/>
              </p:cNvSpPr>
              <p:nvPr/>
            </p:nvSpPr>
            <p:spPr bwMode="ltGray">
              <a:xfrm rot="-5400000">
                <a:off x="3197" y="1655"/>
                <a:ext cx="624" cy="420"/>
              </a:xfrm>
              <a:custGeom>
                <a:avLst/>
                <a:gdLst>
                  <a:gd name="T0" fmla="*/ 0 w 624"/>
                  <a:gd name="T1" fmla="*/ 0 h 317"/>
                  <a:gd name="T2" fmla="*/ 0 w 624"/>
                  <a:gd name="T3" fmla="*/ 13949 h 317"/>
                  <a:gd name="T4" fmla="*/ 624 w 624"/>
                  <a:gd name="T5" fmla="*/ 13949 h 317"/>
                  <a:gd name="T6" fmla="*/ 624 w 624"/>
                  <a:gd name="T7" fmla="*/ 0 h 317"/>
                  <a:gd name="T8" fmla="*/ 0 w 624"/>
                  <a:gd name="T9" fmla="*/ 0 h 3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24" h="317">
                    <a:moveTo>
                      <a:pt x="0" y="0"/>
                    </a:moveTo>
                    <a:cubicBezTo>
                      <a:pt x="0" y="0"/>
                      <a:pt x="0" y="272"/>
                      <a:pt x="0" y="272"/>
                    </a:cubicBezTo>
                    <a:cubicBezTo>
                      <a:pt x="432" y="224"/>
                      <a:pt x="520" y="317"/>
                      <a:pt x="624" y="272"/>
                    </a:cubicBezTo>
                    <a:lnTo>
                      <a:pt x="624" y="0"/>
                    </a:lnTo>
                    <a:lnTo>
                      <a:pt x="0" y="0"/>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sp>
            <p:nvSpPr>
              <p:cNvPr id="1043" name="Freeform 12"/>
              <p:cNvSpPr>
                <a:spLocks/>
              </p:cNvSpPr>
              <p:nvPr/>
            </p:nvSpPr>
            <p:spPr bwMode="ltGray">
              <a:xfrm rot="-5400000">
                <a:off x="2870" y="1659"/>
                <a:ext cx="624" cy="421"/>
              </a:xfrm>
              <a:custGeom>
                <a:avLst/>
                <a:gdLst>
                  <a:gd name="T0" fmla="*/ 0 w 624"/>
                  <a:gd name="T1" fmla="*/ 0 h 317"/>
                  <a:gd name="T2" fmla="*/ 0 w 624"/>
                  <a:gd name="T3" fmla="*/ 14420 h 317"/>
                  <a:gd name="T4" fmla="*/ 624 w 624"/>
                  <a:gd name="T5" fmla="*/ 14420 h 317"/>
                  <a:gd name="T6" fmla="*/ 624 w 624"/>
                  <a:gd name="T7" fmla="*/ 0 h 317"/>
                  <a:gd name="T8" fmla="*/ 0 w 624"/>
                  <a:gd name="T9" fmla="*/ 0 h 3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24" h="317">
                    <a:moveTo>
                      <a:pt x="0" y="0"/>
                    </a:moveTo>
                    <a:lnTo>
                      <a:pt x="0" y="272"/>
                    </a:lnTo>
                    <a:cubicBezTo>
                      <a:pt x="104" y="317"/>
                      <a:pt x="432" y="240"/>
                      <a:pt x="624" y="272"/>
                    </a:cubicBezTo>
                    <a:lnTo>
                      <a:pt x="624" y="0"/>
                    </a:lnTo>
                    <a:lnTo>
                      <a:pt x="0" y="0"/>
                    </a:lnTo>
                    <a:close/>
                  </a:path>
                </a:pathLst>
              </a:custGeom>
              <a:solidFill>
                <a:schemeClr val="tx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sp>
            <p:nvSpPr>
              <p:cNvPr id="1044" name="Freeform 13"/>
              <p:cNvSpPr>
                <a:spLocks/>
              </p:cNvSpPr>
              <p:nvPr/>
            </p:nvSpPr>
            <p:spPr bwMode="ltGray">
              <a:xfrm rot="-5400000">
                <a:off x="1823" y="1747"/>
                <a:ext cx="624" cy="256"/>
              </a:xfrm>
              <a:custGeom>
                <a:avLst/>
                <a:gdLst>
                  <a:gd name="T0" fmla="*/ 0 w 624"/>
                  <a:gd name="T1" fmla="*/ 1 h 370"/>
                  <a:gd name="T2" fmla="*/ 0 w 624"/>
                  <a:gd name="T3" fmla="*/ 2 h 370"/>
                  <a:gd name="T4" fmla="*/ 624 w 624"/>
                  <a:gd name="T5" fmla="*/ 2 h 370"/>
                  <a:gd name="T6" fmla="*/ 624 w 624"/>
                  <a:gd name="T7" fmla="*/ 1 h 370"/>
                  <a:gd name="T8" fmla="*/ 384 w 624"/>
                  <a:gd name="T9" fmla="*/ 1 h 370"/>
                  <a:gd name="T10" fmla="*/ 0 w 624"/>
                  <a:gd name="T11" fmla="*/ 1 h 37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24" h="370">
                    <a:moveTo>
                      <a:pt x="0" y="53"/>
                    </a:moveTo>
                    <a:lnTo>
                      <a:pt x="0" y="325"/>
                    </a:lnTo>
                    <a:cubicBezTo>
                      <a:pt x="104" y="370"/>
                      <a:pt x="520" y="370"/>
                      <a:pt x="624" y="325"/>
                    </a:cubicBezTo>
                    <a:lnTo>
                      <a:pt x="624" y="53"/>
                    </a:lnTo>
                    <a:cubicBezTo>
                      <a:pt x="584" y="0"/>
                      <a:pt x="488" y="8"/>
                      <a:pt x="384" y="8"/>
                    </a:cubicBezTo>
                    <a:cubicBezTo>
                      <a:pt x="280" y="8"/>
                      <a:pt x="80" y="44"/>
                      <a:pt x="0" y="53"/>
                    </a:cubicBezTo>
                    <a:close/>
                  </a:path>
                </a:pathLst>
              </a:cu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sp>
            <p:nvSpPr>
              <p:cNvPr id="1045" name="Freeform 14"/>
              <p:cNvSpPr>
                <a:spLocks/>
              </p:cNvSpPr>
              <p:nvPr/>
            </p:nvSpPr>
            <p:spPr bwMode="ltGray">
              <a:xfrm rot="-5400000">
                <a:off x="2540" y="1724"/>
                <a:ext cx="624" cy="292"/>
              </a:xfrm>
              <a:custGeom>
                <a:avLst/>
                <a:gdLst>
                  <a:gd name="T0" fmla="*/ 0 w 624"/>
                  <a:gd name="T1" fmla="*/ 0 h 317"/>
                  <a:gd name="T2" fmla="*/ 0 w 624"/>
                  <a:gd name="T3" fmla="*/ 87 h 317"/>
                  <a:gd name="T4" fmla="*/ 624 w 624"/>
                  <a:gd name="T5" fmla="*/ 87 h 317"/>
                  <a:gd name="T6" fmla="*/ 624 w 624"/>
                  <a:gd name="T7" fmla="*/ 0 h 317"/>
                  <a:gd name="T8" fmla="*/ 0 w 624"/>
                  <a:gd name="T9" fmla="*/ 0 h 3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24" h="317">
                    <a:moveTo>
                      <a:pt x="0" y="0"/>
                    </a:moveTo>
                    <a:lnTo>
                      <a:pt x="0" y="272"/>
                    </a:lnTo>
                    <a:cubicBezTo>
                      <a:pt x="104" y="317"/>
                      <a:pt x="520" y="317"/>
                      <a:pt x="624" y="272"/>
                    </a:cubicBezTo>
                    <a:lnTo>
                      <a:pt x="624" y="0"/>
                    </a:lnTo>
                    <a:cubicBezTo>
                      <a:pt x="240" y="42"/>
                      <a:pt x="130" y="0"/>
                      <a:pt x="0" y="0"/>
                    </a:cubicBezTo>
                    <a:close/>
                  </a:path>
                </a:pathLst>
              </a:custGeom>
              <a:solidFill>
                <a:schemeClr val="folHlink"/>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sp>
            <p:nvSpPr>
              <p:cNvPr id="1046" name="Freeform 15"/>
              <p:cNvSpPr>
                <a:spLocks/>
              </p:cNvSpPr>
              <p:nvPr/>
            </p:nvSpPr>
            <p:spPr bwMode="ltGray">
              <a:xfrm rot="-5400000">
                <a:off x="2323" y="1695"/>
                <a:ext cx="624" cy="360"/>
              </a:xfrm>
              <a:custGeom>
                <a:avLst/>
                <a:gdLst>
                  <a:gd name="T0" fmla="*/ 0 w 624"/>
                  <a:gd name="T1" fmla="*/ 0 h 272"/>
                  <a:gd name="T2" fmla="*/ 0 w 624"/>
                  <a:gd name="T3" fmla="*/ 13759 h 272"/>
                  <a:gd name="T4" fmla="*/ 240 w 624"/>
                  <a:gd name="T5" fmla="*/ 12141 h 272"/>
                  <a:gd name="T6" fmla="*/ 624 w 624"/>
                  <a:gd name="T7" fmla="*/ 13759 h 272"/>
                  <a:gd name="T8" fmla="*/ 624 w 624"/>
                  <a:gd name="T9" fmla="*/ 0 h 272"/>
                  <a:gd name="T10" fmla="*/ 0 w 624"/>
                  <a:gd name="T11" fmla="*/ 0 h 27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24" h="272">
                    <a:moveTo>
                      <a:pt x="0" y="0"/>
                    </a:moveTo>
                    <a:cubicBezTo>
                      <a:pt x="0" y="0"/>
                      <a:pt x="0" y="272"/>
                      <a:pt x="0" y="272"/>
                    </a:cubicBezTo>
                    <a:cubicBezTo>
                      <a:pt x="96" y="240"/>
                      <a:pt x="136" y="240"/>
                      <a:pt x="240" y="240"/>
                    </a:cubicBezTo>
                    <a:cubicBezTo>
                      <a:pt x="344" y="240"/>
                      <a:pt x="528" y="272"/>
                      <a:pt x="624" y="272"/>
                    </a:cubicBezTo>
                    <a:lnTo>
                      <a:pt x="624" y="0"/>
                    </a:lnTo>
                    <a:lnTo>
                      <a:pt x="0" y="0"/>
                    </a:lnTo>
                    <a:close/>
                  </a:path>
                </a:pathLst>
              </a:custGeom>
              <a:solidFill>
                <a:schemeClr val="accent2"/>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sp>
            <p:nvSpPr>
              <p:cNvPr id="1047" name="Freeform 16"/>
              <p:cNvSpPr>
                <a:spLocks/>
              </p:cNvSpPr>
              <p:nvPr/>
            </p:nvSpPr>
            <p:spPr bwMode="ltGray">
              <a:xfrm rot="-5400000">
                <a:off x="2030" y="1721"/>
                <a:ext cx="632" cy="316"/>
              </a:xfrm>
              <a:custGeom>
                <a:avLst/>
                <a:gdLst>
                  <a:gd name="T0" fmla="*/ 8 w 632"/>
                  <a:gd name="T1" fmla="*/ 7 h 362"/>
                  <a:gd name="T2" fmla="*/ 8 w 632"/>
                  <a:gd name="T3" fmla="*/ 47 h 362"/>
                  <a:gd name="T4" fmla="*/ 248 w 632"/>
                  <a:gd name="T5" fmla="*/ 47 h 362"/>
                  <a:gd name="T6" fmla="*/ 632 w 632"/>
                  <a:gd name="T7" fmla="*/ 47 h 362"/>
                  <a:gd name="T8" fmla="*/ 632 w 632"/>
                  <a:gd name="T9" fmla="*/ 7 h 362"/>
                  <a:gd name="T10" fmla="*/ 104 w 632"/>
                  <a:gd name="T11" fmla="*/ 7 h 362"/>
                  <a:gd name="T12" fmla="*/ 8 w 632"/>
                  <a:gd name="T13" fmla="*/ 7 h 36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32" h="362">
                    <a:moveTo>
                      <a:pt x="8" y="45"/>
                    </a:moveTo>
                    <a:lnTo>
                      <a:pt x="8" y="317"/>
                    </a:lnTo>
                    <a:cubicBezTo>
                      <a:pt x="48" y="362"/>
                      <a:pt x="144" y="317"/>
                      <a:pt x="248" y="317"/>
                    </a:cubicBezTo>
                    <a:cubicBezTo>
                      <a:pt x="352" y="317"/>
                      <a:pt x="568" y="362"/>
                      <a:pt x="632" y="317"/>
                    </a:cubicBezTo>
                    <a:lnTo>
                      <a:pt x="632" y="45"/>
                    </a:lnTo>
                    <a:cubicBezTo>
                      <a:pt x="544" y="0"/>
                      <a:pt x="208" y="45"/>
                      <a:pt x="104" y="45"/>
                    </a:cubicBezTo>
                    <a:cubicBezTo>
                      <a:pt x="0" y="45"/>
                      <a:pt x="28" y="45"/>
                      <a:pt x="8" y="45"/>
                    </a:cubicBezTo>
                    <a:close/>
                  </a:path>
                </a:pathLst>
              </a:custGeom>
              <a:solidFill>
                <a:schemeClr val="hlink"/>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sp>
            <p:nvSpPr>
              <p:cNvPr id="1048" name="Freeform 17"/>
              <p:cNvSpPr>
                <a:spLocks/>
              </p:cNvSpPr>
              <p:nvPr/>
            </p:nvSpPr>
            <p:spPr bwMode="ltGray">
              <a:xfrm rot="-5400000">
                <a:off x="4066" y="1660"/>
                <a:ext cx="624" cy="420"/>
              </a:xfrm>
              <a:custGeom>
                <a:avLst/>
                <a:gdLst>
                  <a:gd name="T0" fmla="*/ 0 w 624"/>
                  <a:gd name="T1" fmla="*/ 0 h 317"/>
                  <a:gd name="T2" fmla="*/ 0 w 624"/>
                  <a:gd name="T3" fmla="*/ 13949 h 317"/>
                  <a:gd name="T4" fmla="*/ 624 w 624"/>
                  <a:gd name="T5" fmla="*/ 13949 h 317"/>
                  <a:gd name="T6" fmla="*/ 624 w 624"/>
                  <a:gd name="T7" fmla="*/ 0 h 317"/>
                  <a:gd name="T8" fmla="*/ 0 w 624"/>
                  <a:gd name="T9" fmla="*/ 0 h 3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24" h="317">
                    <a:moveTo>
                      <a:pt x="0" y="0"/>
                    </a:moveTo>
                    <a:cubicBezTo>
                      <a:pt x="0" y="0"/>
                      <a:pt x="0" y="272"/>
                      <a:pt x="0" y="272"/>
                    </a:cubicBezTo>
                    <a:cubicBezTo>
                      <a:pt x="432" y="224"/>
                      <a:pt x="520" y="317"/>
                      <a:pt x="624" y="272"/>
                    </a:cubicBezTo>
                    <a:lnTo>
                      <a:pt x="624" y="0"/>
                    </a:lnTo>
                    <a:lnTo>
                      <a:pt x="0" y="0"/>
                    </a:lnTo>
                    <a:close/>
                  </a:path>
                </a:pathLst>
              </a:custGeom>
              <a:solidFill>
                <a:schemeClr val="hlink"/>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sp>
            <p:nvSpPr>
              <p:cNvPr id="1049" name="Freeform 18"/>
              <p:cNvSpPr>
                <a:spLocks/>
              </p:cNvSpPr>
              <p:nvPr/>
            </p:nvSpPr>
            <p:spPr bwMode="ltGray">
              <a:xfrm rot="-5400000">
                <a:off x="3717" y="1663"/>
                <a:ext cx="624" cy="423"/>
              </a:xfrm>
              <a:custGeom>
                <a:avLst/>
                <a:gdLst>
                  <a:gd name="T0" fmla="*/ 0 w 624"/>
                  <a:gd name="T1" fmla="*/ 0 h 317"/>
                  <a:gd name="T2" fmla="*/ 0 w 624"/>
                  <a:gd name="T3" fmla="*/ 15428 h 317"/>
                  <a:gd name="T4" fmla="*/ 624 w 624"/>
                  <a:gd name="T5" fmla="*/ 15428 h 317"/>
                  <a:gd name="T6" fmla="*/ 624 w 624"/>
                  <a:gd name="T7" fmla="*/ 0 h 317"/>
                  <a:gd name="T8" fmla="*/ 0 w 624"/>
                  <a:gd name="T9" fmla="*/ 0 h 3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24" h="317">
                    <a:moveTo>
                      <a:pt x="0" y="0"/>
                    </a:moveTo>
                    <a:lnTo>
                      <a:pt x="0" y="272"/>
                    </a:lnTo>
                    <a:cubicBezTo>
                      <a:pt x="104" y="317"/>
                      <a:pt x="432" y="240"/>
                      <a:pt x="624" y="272"/>
                    </a:cubicBezTo>
                    <a:lnTo>
                      <a:pt x="624" y="0"/>
                    </a:lnTo>
                    <a:lnTo>
                      <a:pt x="0" y="0"/>
                    </a:lnTo>
                    <a:close/>
                  </a:path>
                </a:pathLst>
              </a:cu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sp>
            <p:nvSpPr>
              <p:cNvPr id="1050" name="Freeform 19"/>
              <p:cNvSpPr>
                <a:spLocks/>
              </p:cNvSpPr>
              <p:nvPr/>
            </p:nvSpPr>
            <p:spPr bwMode="ltGray">
              <a:xfrm rot="-5400000">
                <a:off x="4564" y="1742"/>
                <a:ext cx="624" cy="255"/>
              </a:xfrm>
              <a:custGeom>
                <a:avLst/>
                <a:gdLst>
                  <a:gd name="T0" fmla="*/ 0 w 624"/>
                  <a:gd name="T1" fmla="*/ 1 h 370"/>
                  <a:gd name="T2" fmla="*/ 0 w 624"/>
                  <a:gd name="T3" fmla="*/ 2 h 370"/>
                  <a:gd name="T4" fmla="*/ 624 w 624"/>
                  <a:gd name="T5" fmla="*/ 2 h 370"/>
                  <a:gd name="T6" fmla="*/ 624 w 624"/>
                  <a:gd name="T7" fmla="*/ 1 h 370"/>
                  <a:gd name="T8" fmla="*/ 384 w 624"/>
                  <a:gd name="T9" fmla="*/ 1 h 370"/>
                  <a:gd name="T10" fmla="*/ 0 w 624"/>
                  <a:gd name="T11" fmla="*/ 1 h 37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24" h="370">
                    <a:moveTo>
                      <a:pt x="0" y="53"/>
                    </a:moveTo>
                    <a:lnTo>
                      <a:pt x="0" y="325"/>
                    </a:lnTo>
                    <a:cubicBezTo>
                      <a:pt x="104" y="370"/>
                      <a:pt x="520" y="370"/>
                      <a:pt x="624" y="325"/>
                    </a:cubicBezTo>
                    <a:lnTo>
                      <a:pt x="624" y="53"/>
                    </a:lnTo>
                    <a:cubicBezTo>
                      <a:pt x="584" y="0"/>
                      <a:pt x="488" y="8"/>
                      <a:pt x="384" y="8"/>
                    </a:cubicBezTo>
                    <a:cubicBezTo>
                      <a:pt x="280" y="8"/>
                      <a:pt x="80" y="44"/>
                      <a:pt x="0" y="53"/>
                    </a:cubicBezTo>
                    <a:close/>
                  </a:path>
                </a:pathLst>
              </a:custGeom>
              <a:solidFill>
                <a:schemeClr val="folHlink"/>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sp>
            <p:nvSpPr>
              <p:cNvPr id="1051" name="Freeform 20"/>
              <p:cNvSpPr>
                <a:spLocks/>
              </p:cNvSpPr>
              <p:nvPr/>
            </p:nvSpPr>
            <p:spPr bwMode="ltGray">
              <a:xfrm>
                <a:off x="5469" y="1557"/>
                <a:ext cx="291" cy="625"/>
              </a:xfrm>
              <a:custGeom>
                <a:avLst/>
                <a:gdLst>
                  <a:gd name="T0" fmla="*/ 0 w 291"/>
                  <a:gd name="T1" fmla="*/ 624 h 625"/>
                  <a:gd name="T2" fmla="*/ 291 w 291"/>
                  <a:gd name="T3" fmla="*/ 625 h 625"/>
                  <a:gd name="T4" fmla="*/ 291 w 291"/>
                  <a:gd name="T5" fmla="*/ 6 h 625"/>
                  <a:gd name="T6" fmla="*/ 0 w 291"/>
                  <a:gd name="T7" fmla="*/ 0 h 625"/>
                  <a:gd name="T8" fmla="*/ 0 w 291"/>
                  <a:gd name="T9" fmla="*/ 624 h 62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1" h="625">
                    <a:moveTo>
                      <a:pt x="0" y="624"/>
                    </a:moveTo>
                    <a:lnTo>
                      <a:pt x="291" y="625"/>
                    </a:lnTo>
                    <a:lnTo>
                      <a:pt x="291" y="6"/>
                    </a:lnTo>
                    <a:lnTo>
                      <a:pt x="0" y="0"/>
                    </a:lnTo>
                    <a:cubicBezTo>
                      <a:pt x="39" y="384"/>
                      <a:pt x="0" y="494"/>
                      <a:pt x="0" y="624"/>
                    </a:cubicBezTo>
                    <a:close/>
                  </a:path>
                </a:pathLst>
              </a:custGeom>
              <a:solidFill>
                <a:schemeClr val="tx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sp>
            <p:nvSpPr>
              <p:cNvPr id="1052" name="Freeform 21"/>
              <p:cNvSpPr>
                <a:spLocks/>
              </p:cNvSpPr>
              <p:nvPr/>
            </p:nvSpPr>
            <p:spPr bwMode="ltGray">
              <a:xfrm rot="-5400000">
                <a:off x="5072" y="1685"/>
                <a:ext cx="624" cy="360"/>
              </a:xfrm>
              <a:custGeom>
                <a:avLst/>
                <a:gdLst>
                  <a:gd name="T0" fmla="*/ 0 w 624"/>
                  <a:gd name="T1" fmla="*/ 0 h 272"/>
                  <a:gd name="T2" fmla="*/ 0 w 624"/>
                  <a:gd name="T3" fmla="*/ 13759 h 272"/>
                  <a:gd name="T4" fmla="*/ 240 w 624"/>
                  <a:gd name="T5" fmla="*/ 12141 h 272"/>
                  <a:gd name="T6" fmla="*/ 624 w 624"/>
                  <a:gd name="T7" fmla="*/ 13759 h 272"/>
                  <a:gd name="T8" fmla="*/ 624 w 624"/>
                  <a:gd name="T9" fmla="*/ 0 h 272"/>
                  <a:gd name="T10" fmla="*/ 0 w 624"/>
                  <a:gd name="T11" fmla="*/ 0 h 27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24" h="272">
                    <a:moveTo>
                      <a:pt x="0" y="0"/>
                    </a:moveTo>
                    <a:cubicBezTo>
                      <a:pt x="0" y="0"/>
                      <a:pt x="0" y="272"/>
                      <a:pt x="0" y="272"/>
                    </a:cubicBezTo>
                    <a:cubicBezTo>
                      <a:pt x="96" y="240"/>
                      <a:pt x="136" y="240"/>
                      <a:pt x="240" y="240"/>
                    </a:cubicBezTo>
                    <a:cubicBezTo>
                      <a:pt x="344" y="240"/>
                      <a:pt x="528" y="272"/>
                      <a:pt x="624" y="272"/>
                    </a:cubicBezTo>
                    <a:lnTo>
                      <a:pt x="624" y="0"/>
                    </a:lnTo>
                    <a:lnTo>
                      <a:pt x="0" y="0"/>
                    </a:lnTo>
                    <a:close/>
                  </a:path>
                </a:pathLst>
              </a:custGeom>
              <a:solidFill>
                <a:schemeClr val="accent2"/>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sp>
            <p:nvSpPr>
              <p:cNvPr id="1053" name="Freeform 22"/>
              <p:cNvSpPr>
                <a:spLocks/>
              </p:cNvSpPr>
              <p:nvPr/>
            </p:nvSpPr>
            <p:spPr bwMode="ltGray">
              <a:xfrm rot="-5400000">
                <a:off x="4783" y="1711"/>
                <a:ext cx="632" cy="316"/>
              </a:xfrm>
              <a:custGeom>
                <a:avLst/>
                <a:gdLst>
                  <a:gd name="T0" fmla="*/ 8 w 632"/>
                  <a:gd name="T1" fmla="*/ 7 h 362"/>
                  <a:gd name="T2" fmla="*/ 8 w 632"/>
                  <a:gd name="T3" fmla="*/ 47 h 362"/>
                  <a:gd name="T4" fmla="*/ 248 w 632"/>
                  <a:gd name="T5" fmla="*/ 47 h 362"/>
                  <a:gd name="T6" fmla="*/ 632 w 632"/>
                  <a:gd name="T7" fmla="*/ 47 h 362"/>
                  <a:gd name="T8" fmla="*/ 632 w 632"/>
                  <a:gd name="T9" fmla="*/ 7 h 362"/>
                  <a:gd name="T10" fmla="*/ 104 w 632"/>
                  <a:gd name="T11" fmla="*/ 7 h 362"/>
                  <a:gd name="T12" fmla="*/ 8 w 632"/>
                  <a:gd name="T13" fmla="*/ 7 h 36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32" h="362">
                    <a:moveTo>
                      <a:pt x="8" y="45"/>
                    </a:moveTo>
                    <a:lnTo>
                      <a:pt x="8" y="317"/>
                    </a:lnTo>
                    <a:cubicBezTo>
                      <a:pt x="48" y="362"/>
                      <a:pt x="144" y="317"/>
                      <a:pt x="248" y="317"/>
                    </a:cubicBezTo>
                    <a:cubicBezTo>
                      <a:pt x="352" y="317"/>
                      <a:pt x="568" y="362"/>
                      <a:pt x="632" y="317"/>
                    </a:cubicBezTo>
                    <a:lnTo>
                      <a:pt x="632" y="45"/>
                    </a:lnTo>
                    <a:cubicBezTo>
                      <a:pt x="544" y="0"/>
                      <a:pt x="208" y="45"/>
                      <a:pt x="104" y="45"/>
                    </a:cubicBezTo>
                    <a:cubicBezTo>
                      <a:pt x="0" y="45"/>
                      <a:pt x="28" y="45"/>
                      <a:pt x="8" y="45"/>
                    </a:cubicBezTo>
                    <a:close/>
                  </a:path>
                </a:pathLst>
              </a:cu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grpSp>
        <p:sp>
          <p:nvSpPr>
            <p:cNvPr id="1033" name="Freeform 23"/>
            <p:cNvSpPr>
              <a:spLocks/>
            </p:cNvSpPr>
            <p:nvPr/>
          </p:nvSpPr>
          <p:spPr bwMode="ltGray">
            <a:xfrm rot="16200000" flipH="1">
              <a:off x="-1954" y="1951"/>
              <a:ext cx="4320" cy="412"/>
            </a:xfrm>
            <a:custGeom>
              <a:avLst/>
              <a:gdLst>
                <a:gd name="T0" fmla="*/ 0 w 5762"/>
                <a:gd name="T1" fmla="*/ 507 h 385"/>
                <a:gd name="T2" fmla="*/ 102 w 5762"/>
                <a:gd name="T3" fmla="*/ 485 h 385"/>
                <a:gd name="T4" fmla="*/ 102 w 5762"/>
                <a:gd name="T5" fmla="*/ 4 h 385"/>
                <a:gd name="T6" fmla="*/ 0 w 5762"/>
                <a:gd name="T7" fmla="*/ 0 h 385"/>
                <a:gd name="T8" fmla="*/ 0 w 5762"/>
                <a:gd name="T9" fmla="*/ 507 h 38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762" h="385">
                  <a:moveTo>
                    <a:pt x="0" y="196"/>
                  </a:moveTo>
                  <a:cubicBezTo>
                    <a:pt x="1667" y="385"/>
                    <a:pt x="2275" y="93"/>
                    <a:pt x="5762" y="188"/>
                  </a:cubicBezTo>
                  <a:lnTo>
                    <a:pt x="5762" y="4"/>
                  </a:lnTo>
                  <a:lnTo>
                    <a:pt x="0" y="0"/>
                  </a:lnTo>
                  <a:lnTo>
                    <a:pt x="0" y="196"/>
                  </a:lnTo>
                  <a:close/>
                </a:path>
              </a:pathLst>
            </a:custGeom>
            <a:gradFill rotWithShape="0">
              <a:gsLst>
                <a:gs pos="0">
                  <a:schemeClr val="bg1"/>
                </a:gs>
                <a:gs pos="100000">
                  <a:srgbClr val="767676"/>
                </a:gs>
              </a:gsLst>
              <a:lin ang="0" scaled="1"/>
            </a:gradFill>
            <a:ln>
              <a:noFill/>
            </a:ln>
            <a:extLst>
              <a:ext uri="{91240B29-F687-4f45-9708-019B960494DF}">
                <a14:hiddenLine xmlns:a14="http://schemas.microsoft.com/office/drawing/2010/main" xmlns="" w="9525" cap="flat">
                  <a:solidFill>
                    <a:srgbClr val="000000"/>
                  </a:solidFill>
                  <a:prstDash val="solid"/>
                  <a:miter lim="800000"/>
                  <a:headEnd type="none" w="med" len="med"/>
                  <a:tailEnd type="none" w="med" len="med"/>
                </a14:hiddenLine>
              </a:ext>
            </a:extLst>
          </p:spPr>
          <p:txBody>
            <a:bodyPr wrap="none" anchor="ctr"/>
            <a:lstStyle/>
            <a:p>
              <a:endParaRPr lang="en-US" b="1" i="0" dirty="0">
                <a:latin typeface="Arial" panose="020B0604020202020204" pitchFamily="34" charset="0"/>
              </a:endParaRPr>
            </a:p>
          </p:txBody>
        </p:sp>
        <p:sp>
          <p:nvSpPr>
            <p:cNvPr id="1034" name="Freeform 24"/>
            <p:cNvSpPr>
              <a:spLocks/>
            </p:cNvSpPr>
            <p:nvPr/>
          </p:nvSpPr>
          <p:spPr bwMode="ltGray">
            <a:xfrm rot="16200000" flipH="1">
              <a:off x="-1584" y="2062"/>
              <a:ext cx="4319" cy="189"/>
            </a:xfrm>
            <a:custGeom>
              <a:avLst/>
              <a:gdLst>
                <a:gd name="T0" fmla="*/ 0 w 5761"/>
                <a:gd name="T1" fmla="*/ 28 h 189"/>
                <a:gd name="T2" fmla="*/ 102 w 5761"/>
                <a:gd name="T3" fmla="*/ 0 h 189"/>
                <a:gd name="T4" fmla="*/ 102 w 5761"/>
                <a:gd name="T5" fmla="*/ 189 h 189"/>
                <a:gd name="T6" fmla="*/ 1 w 5761"/>
                <a:gd name="T7" fmla="*/ 189 h 189"/>
                <a:gd name="T8" fmla="*/ 0 w 5761"/>
                <a:gd name="T9" fmla="*/ 28 h 1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761" h="189">
                  <a:moveTo>
                    <a:pt x="0" y="28"/>
                  </a:moveTo>
                  <a:cubicBezTo>
                    <a:pt x="961" y="0"/>
                    <a:pt x="4971" y="161"/>
                    <a:pt x="5761" y="0"/>
                  </a:cubicBezTo>
                  <a:lnTo>
                    <a:pt x="5761" y="189"/>
                  </a:lnTo>
                  <a:lnTo>
                    <a:pt x="1" y="189"/>
                  </a:lnTo>
                  <a:lnTo>
                    <a:pt x="0" y="28"/>
                  </a:lnTo>
                  <a:close/>
                </a:path>
              </a:pathLst>
            </a:custGeom>
            <a:gradFill rotWithShape="0">
              <a:gsLst>
                <a:gs pos="0">
                  <a:srgbClr val="767676"/>
                </a:gs>
                <a:gs pos="100000">
                  <a:schemeClr val="bg1"/>
                </a:gs>
              </a:gsLst>
              <a:lin ang="0" scaled="1"/>
            </a:gradFill>
            <a:ln>
              <a:noFill/>
            </a:ln>
            <a:extLst>
              <a:ext uri="{91240B29-F687-4f45-9708-019B960494DF}">
                <a14:hiddenLine xmlns:a14="http://schemas.microsoft.com/office/drawing/2010/main" xmlns="" w="9525" cap="flat">
                  <a:solidFill>
                    <a:srgbClr val="000000"/>
                  </a:solidFill>
                  <a:prstDash val="solid"/>
                  <a:miter lim="800000"/>
                  <a:headEnd type="none" w="med" len="med"/>
                  <a:tailEnd type="none" w="med" len="med"/>
                </a14:hiddenLine>
              </a:ext>
            </a:extLst>
          </p:spPr>
          <p:txBody>
            <a:bodyPr wrap="none" anchor="ctr"/>
            <a:lstStyle/>
            <a:p>
              <a:endParaRPr lang="en-US" b="1" i="0" dirty="0">
                <a:latin typeface="Arial" panose="020B0604020202020204" pitchFamily="34" charset="0"/>
              </a:endParaRPr>
            </a:p>
          </p:txBody>
        </p:sp>
      </p:grpSp>
      <p:sp>
        <p:nvSpPr>
          <p:cNvPr id="1027" name="Rectangle 25"/>
          <p:cNvSpPr>
            <a:spLocks noGrp="1" noChangeArrowheads="1"/>
          </p:cNvSpPr>
          <p:nvPr>
            <p:ph type="title"/>
          </p:nvPr>
        </p:nvSpPr>
        <p:spPr bwMode="auto">
          <a:xfrm>
            <a:off x="1173163" y="4572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8" name="Rectangle 26"/>
          <p:cNvSpPr>
            <a:spLocks noGrp="1" noChangeArrowheads="1"/>
          </p:cNvSpPr>
          <p:nvPr>
            <p:ph type="body" idx="1"/>
          </p:nvPr>
        </p:nvSpPr>
        <p:spPr bwMode="auto">
          <a:xfrm>
            <a:off x="1173163"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195" name="Rectangle 27"/>
          <p:cNvSpPr>
            <a:spLocks noGrp="1" noChangeArrowheads="1"/>
          </p:cNvSpPr>
          <p:nvPr>
            <p:ph type="dt" sz="half" idx="2"/>
          </p:nvPr>
        </p:nvSpPr>
        <p:spPr bwMode="auto">
          <a:xfrm>
            <a:off x="1173163" y="6265863"/>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spcBef>
                <a:spcPct val="50000"/>
              </a:spcBef>
              <a:defRPr sz="1400" b="1" i="0">
                <a:latin typeface="Arial" panose="020B0604020202020204" pitchFamily="34" charset="0"/>
                <a:ea typeface="+mn-ea"/>
                <a:cs typeface="+mn-cs"/>
              </a:defRPr>
            </a:lvl1pPr>
          </a:lstStyle>
          <a:p>
            <a:pPr>
              <a:defRPr/>
            </a:pPr>
            <a:endParaRPr lang="en-US" dirty="0"/>
          </a:p>
        </p:txBody>
      </p:sp>
      <p:sp>
        <p:nvSpPr>
          <p:cNvPr id="7196" name="Rectangle 28"/>
          <p:cNvSpPr>
            <a:spLocks noGrp="1" noChangeArrowheads="1"/>
          </p:cNvSpPr>
          <p:nvPr>
            <p:ph type="ftr" sz="quarter" idx="3"/>
          </p:nvPr>
        </p:nvSpPr>
        <p:spPr bwMode="auto">
          <a:xfrm>
            <a:off x="35814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spcBef>
                <a:spcPct val="50000"/>
              </a:spcBef>
              <a:defRPr sz="1400" b="1" i="0">
                <a:latin typeface="Arial" panose="020B0604020202020204" pitchFamily="34" charset="0"/>
                <a:ea typeface="+mn-ea"/>
                <a:cs typeface="+mn-cs"/>
              </a:defRPr>
            </a:lvl1pPr>
          </a:lstStyle>
          <a:p>
            <a:pPr>
              <a:defRPr/>
            </a:pPr>
            <a:endParaRPr lang="en-US" dirty="0"/>
          </a:p>
        </p:txBody>
      </p:sp>
      <p:sp>
        <p:nvSpPr>
          <p:cNvPr id="7197" name="Rectangle 29"/>
          <p:cNvSpPr>
            <a:spLocks noGrp="1" noChangeArrowheads="1"/>
          </p:cNvSpPr>
          <p:nvPr>
            <p:ph type="sldNum" sz="quarter" idx="4"/>
          </p:nvPr>
        </p:nvSpPr>
        <p:spPr bwMode="auto">
          <a:xfrm>
            <a:off x="70104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spcBef>
                <a:spcPct val="50000"/>
              </a:spcBef>
              <a:defRPr sz="1400" b="1" i="0">
                <a:latin typeface="Arial" panose="020B0604020202020204" pitchFamily="34" charset="0"/>
              </a:defRPr>
            </a:lvl1pPr>
          </a:lstStyle>
          <a:p>
            <a:pPr>
              <a:defRPr/>
            </a:pPr>
            <a:fld id="{CB7754BF-214F-A341-98A0-B9D6E8190097}" type="slidenum">
              <a:rPr lang="en-US" smtClean="0"/>
              <a:pPr>
                <a:defRPr/>
              </a:pPr>
              <a:t>‹#›</a:t>
            </a:fld>
            <a:endParaRPr lang="en-US" dirty="0"/>
          </a:p>
        </p:txBody>
      </p:sp>
    </p:spTree>
    <p:extLst>
      <p:ext uri="{BB962C8B-B14F-4D97-AF65-F5344CB8AC3E}">
        <p14:creationId xmlns:p14="http://schemas.microsoft.com/office/powerpoint/2010/main" val="2150630839"/>
      </p:ext>
    </p:extLst>
  </p:cSld>
  <p:clrMap bg1="lt1" tx1="dk1" bg2="lt2" tx2="dk2" accent1="accent1" accent2="accent2" accent3="accent3" accent4="accent4" accent5="accent5" accent6="accent6" hlink="hlink" folHlink="folHlink"/>
  <p:sldLayoutIdLst>
    <p:sldLayoutId id="2147488844" r:id="rId1"/>
    <p:sldLayoutId id="2147488845" r:id="rId2"/>
    <p:sldLayoutId id="2147488846" r:id="rId3"/>
    <p:sldLayoutId id="2147488847" r:id="rId4"/>
    <p:sldLayoutId id="2147488848" r:id="rId5"/>
    <p:sldLayoutId id="2147488849" r:id="rId6"/>
    <p:sldLayoutId id="2147488850" r:id="rId7"/>
    <p:sldLayoutId id="2147488851" r:id="rId8"/>
    <p:sldLayoutId id="2147488852" r:id="rId9"/>
    <p:sldLayoutId id="2147488853" r:id="rId10"/>
    <p:sldLayoutId id="2147488854" r:id="rId11"/>
  </p:sldLayoutIdLst>
  <p:txStyles>
    <p:titleStyle>
      <a:lvl1pPr algn="l" rtl="0" eaLnBrk="0" fontAlgn="base" hangingPunct="0">
        <a:spcBef>
          <a:spcPct val="0"/>
        </a:spcBef>
        <a:spcAft>
          <a:spcPct val="0"/>
        </a:spcAft>
        <a:defRPr sz="4400">
          <a:solidFill>
            <a:schemeClr val="tx2"/>
          </a:solidFill>
          <a:latin typeface="+mj-lt"/>
          <a:ea typeface="ＭＳ Ｐゴシック" charset="-128"/>
          <a:cs typeface="ＭＳ Ｐゴシック" charset="-128"/>
        </a:defRPr>
      </a:lvl1pPr>
      <a:lvl2pPr algn="l" rtl="0" eaLnBrk="0" fontAlgn="base" hangingPunct="0">
        <a:spcBef>
          <a:spcPct val="0"/>
        </a:spcBef>
        <a:spcAft>
          <a:spcPct val="0"/>
        </a:spcAft>
        <a:defRPr sz="4400">
          <a:solidFill>
            <a:schemeClr val="tx2"/>
          </a:solidFill>
          <a:latin typeface="Times New Roman" charset="0"/>
          <a:ea typeface="ＭＳ Ｐゴシック" charset="-128"/>
          <a:cs typeface="ＭＳ Ｐゴシック" charset="-128"/>
        </a:defRPr>
      </a:lvl2pPr>
      <a:lvl3pPr algn="l" rtl="0" eaLnBrk="0" fontAlgn="base" hangingPunct="0">
        <a:spcBef>
          <a:spcPct val="0"/>
        </a:spcBef>
        <a:spcAft>
          <a:spcPct val="0"/>
        </a:spcAft>
        <a:defRPr sz="4400">
          <a:solidFill>
            <a:schemeClr val="tx2"/>
          </a:solidFill>
          <a:latin typeface="Times New Roman" charset="0"/>
          <a:ea typeface="ＭＳ Ｐゴシック" charset="-128"/>
          <a:cs typeface="ＭＳ Ｐゴシック" charset="-128"/>
        </a:defRPr>
      </a:lvl3pPr>
      <a:lvl4pPr algn="l" rtl="0" eaLnBrk="0" fontAlgn="base" hangingPunct="0">
        <a:spcBef>
          <a:spcPct val="0"/>
        </a:spcBef>
        <a:spcAft>
          <a:spcPct val="0"/>
        </a:spcAft>
        <a:defRPr sz="4400">
          <a:solidFill>
            <a:schemeClr val="tx2"/>
          </a:solidFill>
          <a:latin typeface="Times New Roman" charset="0"/>
          <a:ea typeface="ＭＳ Ｐゴシック" charset="-128"/>
          <a:cs typeface="ＭＳ Ｐゴシック" charset="-128"/>
        </a:defRPr>
      </a:lvl4pPr>
      <a:lvl5pPr algn="l" rtl="0" eaLnBrk="0" fontAlgn="base" hangingPunct="0">
        <a:spcBef>
          <a:spcPct val="0"/>
        </a:spcBef>
        <a:spcAft>
          <a:spcPct val="0"/>
        </a:spcAft>
        <a:defRPr sz="4400">
          <a:solidFill>
            <a:schemeClr val="tx2"/>
          </a:solidFill>
          <a:latin typeface="Times New Roman" charset="0"/>
          <a:ea typeface="ＭＳ Ｐゴシック" charset="-128"/>
          <a:cs typeface="ＭＳ Ｐゴシック" charset="-128"/>
        </a:defRPr>
      </a:lvl5pPr>
      <a:lvl6pPr marL="457200" algn="l" rtl="0" fontAlgn="base">
        <a:spcBef>
          <a:spcPct val="0"/>
        </a:spcBef>
        <a:spcAft>
          <a:spcPct val="0"/>
        </a:spcAft>
        <a:defRPr sz="4400">
          <a:solidFill>
            <a:schemeClr val="tx2"/>
          </a:solidFill>
          <a:latin typeface="Times New Roman" charset="0"/>
        </a:defRPr>
      </a:lvl6pPr>
      <a:lvl7pPr marL="914400" algn="l" rtl="0" fontAlgn="base">
        <a:spcBef>
          <a:spcPct val="0"/>
        </a:spcBef>
        <a:spcAft>
          <a:spcPct val="0"/>
        </a:spcAft>
        <a:defRPr sz="4400">
          <a:solidFill>
            <a:schemeClr val="tx2"/>
          </a:solidFill>
          <a:latin typeface="Times New Roman" charset="0"/>
        </a:defRPr>
      </a:lvl7pPr>
      <a:lvl8pPr marL="1371600" algn="l" rtl="0" fontAlgn="base">
        <a:spcBef>
          <a:spcPct val="0"/>
        </a:spcBef>
        <a:spcAft>
          <a:spcPct val="0"/>
        </a:spcAft>
        <a:defRPr sz="4400">
          <a:solidFill>
            <a:schemeClr val="tx2"/>
          </a:solidFill>
          <a:latin typeface="Times New Roman" charset="0"/>
        </a:defRPr>
      </a:lvl8pPr>
      <a:lvl9pPr marL="1828800" algn="l" rtl="0" fontAlgn="base">
        <a:spcBef>
          <a:spcPct val="0"/>
        </a:spcBef>
        <a:spcAft>
          <a:spcPct val="0"/>
        </a:spcAft>
        <a:defRPr sz="4400">
          <a:solidFill>
            <a:schemeClr val="tx2"/>
          </a:solidFill>
          <a:latin typeface="Times New Roman" charset="0"/>
        </a:defRPr>
      </a:lvl9pPr>
    </p:titleStyle>
    <p:bodyStyle>
      <a:lvl1pPr marL="342900" indent="-342900" algn="l" rtl="0" eaLnBrk="0" fontAlgn="base" hangingPunct="0">
        <a:spcBef>
          <a:spcPct val="20000"/>
        </a:spcBef>
        <a:spcAft>
          <a:spcPct val="0"/>
        </a:spcAft>
        <a:buClr>
          <a:schemeClr val="accent1"/>
        </a:buClr>
        <a:buSzPct val="80000"/>
        <a:buFont typeface="Wingdings" charset="0"/>
        <a:buChar char="n"/>
        <a:defRPr sz="3200" b="1" i="0">
          <a:solidFill>
            <a:schemeClr val="tx1"/>
          </a:solidFill>
          <a:latin typeface="Arial" panose="020B0604020202020204" pitchFamily="34" charset="0"/>
          <a:ea typeface="ＭＳ Ｐゴシック" charset="-128"/>
          <a:cs typeface="ＭＳ Ｐゴシック" charset="-128"/>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charset="-128"/>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charset="-128"/>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charset="-128"/>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charset="-128"/>
        </a:defRPr>
      </a:lvl5pPr>
      <a:lvl6pPr marL="2514600" indent="-228600" algn="l" rtl="0" fontAlgn="base">
        <a:spcBef>
          <a:spcPct val="20000"/>
        </a:spcBef>
        <a:spcAft>
          <a:spcPct val="0"/>
        </a:spcAft>
        <a:buChar char="»"/>
        <a:defRPr sz="2000">
          <a:solidFill>
            <a:schemeClr val="tx1"/>
          </a:solidFill>
          <a:latin typeface="+mn-lt"/>
          <a:ea typeface="ＭＳ Ｐゴシック" charset="-128"/>
        </a:defRPr>
      </a:lvl6pPr>
      <a:lvl7pPr marL="2971800" indent="-228600" algn="l" rtl="0" fontAlgn="base">
        <a:spcBef>
          <a:spcPct val="20000"/>
        </a:spcBef>
        <a:spcAft>
          <a:spcPct val="0"/>
        </a:spcAft>
        <a:buChar char="»"/>
        <a:defRPr sz="2000">
          <a:solidFill>
            <a:schemeClr val="tx1"/>
          </a:solidFill>
          <a:latin typeface="+mn-lt"/>
          <a:ea typeface="ＭＳ Ｐゴシック" charset="-128"/>
        </a:defRPr>
      </a:lvl7pPr>
      <a:lvl8pPr marL="3429000" indent="-228600" algn="l" rtl="0" fontAlgn="base">
        <a:spcBef>
          <a:spcPct val="20000"/>
        </a:spcBef>
        <a:spcAft>
          <a:spcPct val="0"/>
        </a:spcAft>
        <a:buChar char="»"/>
        <a:defRPr sz="2000">
          <a:solidFill>
            <a:schemeClr val="tx1"/>
          </a:solidFill>
          <a:latin typeface="+mn-lt"/>
          <a:ea typeface="ＭＳ Ｐゴシック" charset="-128"/>
        </a:defRPr>
      </a:lvl8pPr>
      <a:lvl9pPr marL="3886200" indent="-228600" algn="l" rtl="0" fontAlgn="base">
        <a:spcBef>
          <a:spcPct val="20000"/>
        </a:spcBef>
        <a:spcAft>
          <a:spcPct val="0"/>
        </a:spcAft>
        <a:buChar char="»"/>
        <a:defRPr sz="2000">
          <a:solidFill>
            <a:schemeClr val="tx1"/>
          </a:solidFill>
          <a:latin typeface="+mn-lt"/>
          <a:ea typeface="ＭＳ Ｐゴシック"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21.xml><?xml version="1.0" encoding="utf-8"?>
<p:sldMaster xmlns:a="http://schemas.openxmlformats.org/drawingml/2006/main" xmlns:r="http://schemas.openxmlformats.org/officeDocument/2006/relationships" xmlns:p="http://schemas.openxmlformats.org/presentationml/2006/main">
  <p:cSld>
    <p:bg>
      <p:bgPr>
        <a:solidFill>
          <a:schemeClr val="folHlink"/>
        </a:soli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grpSp>
        <p:nvGrpSpPr>
          <p:cNvPr id="1026" name="Group 2"/>
          <p:cNvGrpSpPr>
            <a:grpSpLocks/>
          </p:cNvGrpSpPr>
          <p:nvPr/>
        </p:nvGrpSpPr>
        <p:grpSpPr bwMode="auto">
          <a:xfrm>
            <a:off x="0" y="-4763"/>
            <a:ext cx="1063625" cy="6858001"/>
            <a:chOff x="0" y="-3"/>
            <a:chExt cx="670" cy="4320"/>
          </a:xfrm>
        </p:grpSpPr>
        <p:grpSp>
          <p:nvGrpSpPr>
            <p:cNvPr id="1032" name="Group 3"/>
            <p:cNvGrpSpPr>
              <a:grpSpLocks/>
            </p:cNvGrpSpPr>
            <p:nvPr/>
          </p:nvGrpSpPr>
          <p:grpSpPr bwMode="auto">
            <a:xfrm rot="16200000" flipH="1">
              <a:off x="-1815" y="1838"/>
              <a:ext cx="4320" cy="638"/>
              <a:chOff x="-2" y="1562"/>
              <a:chExt cx="5762" cy="638"/>
            </a:xfrm>
          </p:grpSpPr>
          <p:sp>
            <p:nvSpPr>
              <p:cNvPr id="1035" name="Freeform 4"/>
              <p:cNvSpPr>
                <a:spLocks/>
              </p:cNvSpPr>
              <p:nvPr/>
            </p:nvSpPr>
            <p:spPr bwMode="ltGray">
              <a:xfrm rot="-5400000">
                <a:off x="2547" y="-993"/>
                <a:ext cx="624" cy="5746"/>
              </a:xfrm>
              <a:custGeom>
                <a:avLst/>
                <a:gdLst>
                  <a:gd name="T0" fmla="*/ 0 w 1000"/>
                  <a:gd name="T1" fmla="*/ 0 h 720"/>
                  <a:gd name="T2" fmla="*/ 0 w 1000"/>
                  <a:gd name="T3" fmla="*/ 2147483647 h 720"/>
                  <a:gd name="T4" fmla="*/ 1 w 1000"/>
                  <a:gd name="T5" fmla="*/ 2147483647 h 720"/>
                  <a:gd name="T6" fmla="*/ 1 w 1000"/>
                  <a:gd name="T7" fmla="*/ 0 h 720"/>
                  <a:gd name="T8" fmla="*/ 0 w 1000"/>
                  <a:gd name="T9" fmla="*/ 0 h 72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00" h="720">
                    <a:moveTo>
                      <a:pt x="0" y="0"/>
                    </a:moveTo>
                    <a:lnTo>
                      <a:pt x="0" y="720"/>
                    </a:lnTo>
                    <a:lnTo>
                      <a:pt x="1000" y="720"/>
                    </a:lnTo>
                    <a:lnTo>
                      <a:pt x="1000" y="0"/>
                    </a:lnTo>
                    <a:lnTo>
                      <a:pt x="0" y="0"/>
                    </a:lnTo>
                    <a:close/>
                  </a:path>
                </a:pathLst>
              </a:custGeom>
              <a:solidFill>
                <a:schemeClr val="accent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b="1" i="0" dirty="0">
                  <a:solidFill>
                    <a:srgbClr val="000000"/>
                  </a:solidFill>
                  <a:latin typeface="Arial" panose="020B0604020202020204" pitchFamily="34" charset="0"/>
                </a:endParaRPr>
              </a:p>
            </p:txBody>
          </p:sp>
          <p:sp>
            <p:nvSpPr>
              <p:cNvPr id="1036" name="Freeform 5"/>
              <p:cNvSpPr>
                <a:spLocks/>
              </p:cNvSpPr>
              <p:nvPr/>
            </p:nvSpPr>
            <p:spPr bwMode="ltGray">
              <a:xfrm rot="-5400000">
                <a:off x="1310" y="1670"/>
                <a:ext cx="624" cy="420"/>
              </a:xfrm>
              <a:custGeom>
                <a:avLst/>
                <a:gdLst>
                  <a:gd name="T0" fmla="*/ 0 w 624"/>
                  <a:gd name="T1" fmla="*/ 0 h 317"/>
                  <a:gd name="T2" fmla="*/ 0 w 624"/>
                  <a:gd name="T3" fmla="*/ 13949 h 317"/>
                  <a:gd name="T4" fmla="*/ 624 w 624"/>
                  <a:gd name="T5" fmla="*/ 13949 h 317"/>
                  <a:gd name="T6" fmla="*/ 624 w 624"/>
                  <a:gd name="T7" fmla="*/ 0 h 317"/>
                  <a:gd name="T8" fmla="*/ 0 w 624"/>
                  <a:gd name="T9" fmla="*/ 0 h 3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24" h="317">
                    <a:moveTo>
                      <a:pt x="0" y="0"/>
                    </a:moveTo>
                    <a:cubicBezTo>
                      <a:pt x="0" y="0"/>
                      <a:pt x="0" y="272"/>
                      <a:pt x="0" y="272"/>
                    </a:cubicBezTo>
                    <a:cubicBezTo>
                      <a:pt x="432" y="224"/>
                      <a:pt x="520" y="317"/>
                      <a:pt x="624" y="272"/>
                    </a:cubicBezTo>
                    <a:lnTo>
                      <a:pt x="624" y="0"/>
                    </a:lnTo>
                    <a:lnTo>
                      <a:pt x="0" y="0"/>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b="1" i="0" dirty="0">
                  <a:solidFill>
                    <a:srgbClr val="000000"/>
                  </a:solidFill>
                  <a:latin typeface="Arial" panose="020B0604020202020204" pitchFamily="34" charset="0"/>
                </a:endParaRPr>
              </a:p>
            </p:txBody>
          </p:sp>
          <p:sp>
            <p:nvSpPr>
              <p:cNvPr id="1037" name="Freeform 6"/>
              <p:cNvSpPr>
                <a:spLocks/>
              </p:cNvSpPr>
              <p:nvPr/>
            </p:nvSpPr>
            <p:spPr bwMode="ltGray">
              <a:xfrm rot="-5400000">
                <a:off x="973" y="1669"/>
                <a:ext cx="624" cy="424"/>
              </a:xfrm>
              <a:custGeom>
                <a:avLst/>
                <a:gdLst>
                  <a:gd name="T0" fmla="*/ 0 w 624"/>
                  <a:gd name="T1" fmla="*/ 0 h 317"/>
                  <a:gd name="T2" fmla="*/ 0 w 624"/>
                  <a:gd name="T3" fmla="*/ 15958 h 317"/>
                  <a:gd name="T4" fmla="*/ 624 w 624"/>
                  <a:gd name="T5" fmla="*/ 15958 h 317"/>
                  <a:gd name="T6" fmla="*/ 624 w 624"/>
                  <a:gd name="T7" fmla="*/ 0 h 317"/>
                  <a:gd name="T8" fmla="*/ 0 w 624"/>
                  <a:gd name="T9" fmla="*/ 0 h 3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24" h="317">
                    <a:moveTo>
                      <a:pt x="0" y="0"/>
                    </a:moveTo>
                    <a:lnTo>
                      <a:pt x="0" y="272"/>
                    </a:lnTo>
                    <a:cubicBezTo>
                      <a:pt x="104" y="317"/>
                      <a:pt x="432" y="240"/>
                      <a:pt x="624" y="272"/>
                    </a:cubicBezTo>
                    <a:lnTo>
                      <a:pt x="624" y="0"/>
                    </a:lnTo>
                    <a:lnTo>
                      <a:pt x="0" y="0"/>
                    </a:lnTo>
                    <a:close/>
                  </a:path>
                </a:pathLst>
              </a:custGeom>
              <a:solidFill>
                <a:schemeClr val="folHlink"/>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b="1" i="0" dirty="0">
                  <a:solidFill>
                    <a:srgbClr val="000000"/>
                  </a:solidFill>
                  <a:latin typeface="Arial" panose="020B0604020202020204" pitchFamily="34" charset="0"/>
                </a:endParaRPr>
              </a:p>
            </p:txBody>
          </p:sp>
          <p:sp>
            <p:nvSpPr>
              <p:cNvPr id="1038" name="Freeform 7"/>
              <p:cNvSpPr>
                <a:spLocks/>
              </p:cNvSpPr>
              <p:nvPr/>
            </p:nvSpPr>
            <p:spPr bwMode="ltGray">
              <a:xfrm rot="-5400000">
                <a:off x="-66" y="1753"/>
                <a:ext cx="624" cy="256"/>
              </a:xfrm>
              <a:custGeom>
                <a:avLst/>
                <a:gdLst>
                  <a:gd name="T0" fmla="*/ 0 w 624"/>
                  <a:gd name="T1" fmla="*/ 1 h 370"/>
                  <a:gd name="T2" fmla="*/ 0 w 624"/>
                  <a:gd name="T3" fmla="*/ 2 h 370"/>
                  <a:gd name="T4" fmla="*/ 624 w 624"/>
                  <a:gd name="T5" fmla="*/ 2 h 370"/>
                  <a:gd name="T6" fmla="*/ 624 w 624"/>
                  <a:gd name="T7" fmla="*/ 1 h 370"/>
                  <a:gd name="T8" fmla="*/ 384 w 624"/>
                  <a:gd name="T9" fmla="*/ 1 h 370"/>
                  <a:gd name="T10" fmla="*/ 0 w 624"/>
                  <a:gd name="T11" fmla="*/ 1 h 37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24" h="370">
                    <a:moveTo>
                      <a:pt x="0" y="53"/>
                    </a:moveTo>
                    <a:lnTo>
                      <a:pt x="0" y="325"/>
                    </a:lnTo>
                    <a:cubicBezTo>
                      <a:pt x="104" y="370"/>
                      <a:pt x="520" y="370"/>
                      <a:pt x="624" y="325"/>
                    </a:cubicBezTo>
                    <a:lnTo>
                      <a:pt x="624" y="53"/>
                    </a:lnTo>
                    <a:cubicBezTo>
                      <a:pt x="584" y="0"/>
                      <a:pt x="488" y="8"/>
                      <a:pt x="384" y="8"/>
                    </a:cubicBezTo>
                    <a:cubicBezTo>
                      <a:pt x="280" y="8"/>
                      <a:pt x="80" y="44"/>
                      <a:pt x="0" y="53"/>
                    </a:cubicBez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b="1" i="0" dirty="0">
                  <a:solidFill>
                    <a:srgbClr val="000000"/>
                  </a:solidFill>
                  <a:latin typeface="Arial" panose="020B0604020202020204" pitchFamily="34" charset="0"/>
                </a:endParaRPr>
              </a:p>
            </p:txBody>
          </p:sp>
          <p:sp>
            <p:nvSpPr>
              <p:cNvPr id="1039" name="Freeform 8"/>
              <p:cNvSpPr>
                <a:spLocks/>
              </p:cNvSpPr>
              <p:nvPr/>
            </p:nvSpPr>
            <p:spPr bwMode="ltGray">
              <a:xfrm rot="-5400000">
                <a:off x="651" y="1734"/>
                <a:ext cx="624" cy="292"/>
              </a:xfrm>
              <a:custGeom>
                <a:avLst/>
                <a:gdLst>
                  <a:gd name="T0" fmla="*/ 0 w 624"/>
                  <a:gd name="T1" fmla="*/ 0 h 317"/>
                  <a:gd name="T2" fmla="*/ 0 w 624"/>
                  <a:gd name="T3" fmla="*/ 87 h 317"/>
                  <a:gd name="T4" fmla="*/ 624 w 624"/>
                  <a:gd name="T5" fmla="*/ 87 h 317"/>
                  <a:gd name="T6" fmla="*/ 624 w 624"/>
                  <a:gd name="T7" fmla="*/ 0 h 317"/>
                  <a:gd name="T8" fmla="*/ 0 w 624"/>
                  <a:gd name="T9" fmla="*/ 0 h 3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24" h="317">
                    <a:moveTo>
                      <a:pt x="0" y="0"/>
                    </a:moveTo>
                    <a:lnTo>
                      <a:pt x="0" y="272"/>
                    </a:lnTo>
                    <a:cubicBezTo>
                      <a:pt x="104" y="317"/>
                      <a:pt x="520" y="317"/>
                      <a:pt x="624" y="272"/>
                    </a:cubicBezTo>
                    <a:lnTo>
                      <a:pt x="624" y="0"/>
                    </a:lnTo>
                    <a:cubicBezTo>
                      <a:pt x="240" y="42"/>
                      <a:pt x="130" y="0"/>
                      <a:pt x="0" y="0"/>
                    </a:cubicBezTo>
                    <a:close/>
                  </a:path>
                </a:pathLst>
              </a:custGeom>
              <a:solidFill>
                <a:schemeClr val="tx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b="1" i="0" dirty="0">
                  <a:solidFill>
                    <a:srgbClr val="000000"/>
                  </a:solidFill>
                  <a:latin typeface="Arial" panose="020B0604020202020204" pitchFamily="34" charset="0"/>
                </a:endParaRPr>
              </a:p>
            </p:txBody>
          </p:sp>
          <p:sp>
            <p:nvSpPr>
              <p:cNvPr id="1040" name="Freeform 9"/>
              <p:cNvSpPr>
                <a:spLocks/>
              </p:cNvSpPr>
              <p:nvPr/>
            </p:nvSpPr>
            <p:spPr bwMode="ltGray">
              <a:xfrm rot="-5400000">
                <a:off x="432" y="1701"/>
                <a:ext cx="624" cy="364"/>
              </a:xfrm>
              <a:custGeom>
                <a:avLst/>
                <a:gdLst>
                  <a:gd name="T0" fmla="*/ 0 w 624"/>
                  <a:gd name="T1" fmla="*/ 0 h 272"/>
                  <a:gd name="T2" fmla="*/ 0 w 624"/>
                  <a:gd name="T3" fmla="*/ 16082 h 272"/>
                  <a:gd name="T4" fmla="*/ 240 w 624"/>
                  <a:gd name="T5" fmla="*/ 14164 h 272"/>
                  <a:gd name="T6" fmla="*/ 624 w 624"/>
                  <a:gd name="T7" fmla="*/ 16082 h 272"/>
                  <a:gd name="T8" fmla="*/ 624 w 624"/>
                  <a:gd name="T9" fmla="*/ 0 h 272"/>
                  <a:gd name="T10" fmla="*/ 0 w 624"/>
                  <a:gd name="T11" fmla="*/ 0 h 27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24" h="272">
                    <a:moveTo>
                      <a:pt x="0" y="0"/>
                    </a:moveTo>
                    <a:cubicBezTo>
                      <a:pt x="0" y="0"/>
                      <a:pt x="0" y="272"/>
                      <a:pt x="0" y="272"/>
                    </a:cubicBezTo>
                    <a:cubicBezTo>
                      <a:pt x="96" y="240"/>
                      <a:pt x="136" y="240"/>
                      <a:pt x="240" y="240"/>
                    </a:cubicBezTo>
                    <a:cubicBezTo>
                      <a:pt x="344" y="240"/>
                      <a:pt x="528" y="272"/>
                      <a:pt x="624" y="272"/>
                    </a:cubicBezTo>
                    <a:lnTo>
                      <a:pt x="624" y="0"/>
                    </a:lnTo>
                    <a:lnTo>
                      <a:pt x="0" y="0"/>
                    </a:lnTo>
                    <a:close/>
                  </a:path>
                </a:pathLst>
              </a:custGeom>
              <a:solidFill>
                <a:schemeClr val="accent2"/>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b="1" i="0" dirty="0">
                  <a:solidFill>
                    <a:srgbClr val="000000"/>
                  </a:solidFill>
                  <a:latin typeface="Arial" panose="020B0604020202020204" pitchFamily="34" charset="0"/>
                </a:endParaRPr>
              </a:p>
            </p:txBody>
          </p:sp>
          <p:sp>
            <p:nvSpPr>
              <p:cNvPr id="1041" name="Freeform 10"/>
              <p:cNvSpPr>
                <a:spLocks/>
              </p:cNvSpPr>
              <p:nvPr/>
            </p:nvSpPr>
            <p:spPr bwMode="ltGray">
              <a:xfrm rot="-5400000">
                <a:off x="143" y="1727"/>
                <a:ext cx="632" cy="316"/>
              </a:xfrm>
              <a:custGeom>
                <a:avLst/>
                <a:gdLst>
                  <a:gd name="T0" fmla="*/ 8 w 632"/>
                  <a:gd name="T1" fmla="*/ 7 h 362"/>
                  <a:gd name="T2" fmla="*/ 8 w 632"/>
                  <a:gd name="T3" fmla="*/ 47 h 362"/>
                  <a:gd name="T4" fmla="*/ 248 w 632"/>
                  <a:gd name="T5" fmla="*/ 47 h 362"/>
                  <a:gd name="T6" fmla="*/ 632 w 632"/>
                  <a:gd name="T7" fmla="*/ 47 h 362"/>
                  <a:gd name="T8" fmla="*/ 632 w 632"/>
                  <a:gd name="T9" fmla="*/ 7 h 362"/>
                  <a:gd name="T10" fmla="*/ 104 w 632"/>
                  <a:gd name="T11" fmla="*/ 7 h 362"/>
                  <a:gd name="T12" fmla="*/ 8 w 632"/>
                  <a:gd name="T13" fmla="*/ 7 h 36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32" h="362">
                    <a:moveTo>
                      <a:pt x="8" y="45"/>
                    </a:moveTo>
                    <a:lnTo>
                      <a:pt x="8" y="317"/>
                    </a:lnTo>
                    <a:cubicBezTo>
                      <a:pt x="48" y="362"/>
                      <a:pt x="144" y="317"/>
                      <a:pt x="248" y="317"/>
                    </a:cubicBezTo>
                    <a:cubicBezTo>
                      <a:pt x="352" y="317"/>
                      <a:pt x="568" y="362"/>
                      <a:pt x="632" y="317"/>
                    </a:cubicBezTo>
                    <a:lnTo>
                      <a:pt x="632" y="45"/>
                    </a:lnTo>
                    <a:cubicBezTo>
                      <a:pt x="544" y="0"/>
                      <a:pt x="208" y="45"/>
                      <a:pt x="104" y="45"/>
                    </a:cubicBezTo>
                    <a:cubicBezTo>
                      <a:pt x="0" y="45"/>
                      <a:pt x="28" y="45"/>
                      <a:pt x="8" y="45"/>
                    </a:cubicBezTo>
                    <a:close/>
                  </a:path>
                </a:pathLst>
              </a:cu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b="1" i="0" dirty="0">
                  <a:solidFill>
                    <a:srgbClr val="000000"/>
                  </a:solidFill>
                  <a:latin typeface="Arial" panose="020B0604020202020204" pitchFamily="34" charset="0"/>
                </a:endParaRPr>
              </a:p>
            </p:txBody>
          </p:sp>
          <p:sp>
            <p:nvSpPr>
              <p:cNvPr id="1042" name="Freeform 11"/>
              <p:cNvSpPr>
                <a:spLocks/>
              </p:cNvSpPr>
              <p:nvPr/>
            </p:nvSpPr>
            <p:spPr bwMode="ltGray">
              <a:xfrm rot="-5400000">
                <a:off x="3197" y="1655"/>
                <a:ext cx="624" cy="420"/>
              </a:xfrm>
              <a:custGeom>
                <a:avLst/>
                <a:gdLst>
                  <a:gd name="T0" fmla="*/ 0 w 624"/>
                  <a:gd name="T1" fmla="*/ 0 h 317"/>
                  <a:gd name="T2" fmla="*/ 0 w 624"/>
                  <a:gd name="T3" fmla="*/ 13949 h 317"/>
                  <a:gd name="T4" fmla="*/ 624 w 624"/>
                  <a:gd name="T5" fmla="*/ 13949 h 317"/>
                  <a:gd name="T6" fmla="*/ 624 w 624"/>
                  <a:gd name="T7" fmla="*/ 0 h 317"/>
                  <a:gd name="T8" fmla="*/ 0 w 624"/>
                  <a:gd name="T9" fmla="*/ 0 h 3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24" h="317">
                    <a:moveTo>
                      <a:pt x="0" y="0"/>
                    </a:moveTo>
                    <a:cubicBezTo>
                      <a:pt x="0" y="0"/>
                      <a:pt x="0" y="272"/>
                      <a:pt x="0" y="272"/>
                    </a:cubicBezTo>
                    <a:cubicBezTo>
                      <a:pt x="432" y="224"/>
                      <a:pt x="520" y="317"/>
                      <a:pt x="624" y="272"/>
                    </a:cubicBezTo>
                    <a:lnTo>
                      <a:pt x="624" y="0"/>
                    </a:lnTo>
                    <a:lnTo>
                      <a:pt x="0" y="0"/>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b="1" i="0" dirty="0">
                  <a:solidFill>
                    <a:srgbClr val="000000"/>
                  </a:solidFill>
                  <a:latin typeface="Arial" panose="020B0604020202020204" pitchFamily="34" charset="0"/>
                </a:endParaRPr>
              </a:p>
            </p:txBody>
          </p:sp>
          <p:sp>
            <p:nvSpPr>
              <p:cNvPr id="1043" name="Freeform 12"/>
              <p:cNvSpPr>
                <a:spLocks/>
              </p:cNvSpPr>
              <p:nvPr/>
            </p:nvSpPr>
            <p:spPr bwMode="ltGray">
              <a:xfrm rot="-5400000">
                <a:off x="2870" y="1659"/>
                <a:ext cx="624" cy="421"/>
              </a:xfrm>
              <a:custGeom>
                <a:avLst/>
                <a:gdLst>
                  <a:gd name="T0" fmla="*/ 0 w 624"/>
                  <a:gd name="T1" fmla="*/ 0 h 317"/>
                  <a:gd name="T2" fmla="*/ 0 w 624"/>
                  <a:gd name="T3" fmla="*/ 14420 h 317"/>
                  <a:gd name="T4" fmla="*/ 624 w 624"/>
                  <a:gd name="T5" fmla="*/ 14420 h 317"/>
                  <a:gd name="T6" fmla="*/ 624 w 624"/>
                  <a:gd name="T7" fmla="*/ 0 h 317"/>
                  <a:gd name="T8" fmla="*/ 0 w 624"/>
                  <a:gd name="T9" fmla="*/ 0 h 3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24" h="317">
                    <a:moveTo>
                      <a:pt x="0" y="0"/>
                    </a:moveTo>
                    <a:lnTo>
                      <a:pt x="0" y="272"/>
                    </a:lnTo>
                    <a:cubicBezTo>
                      <a:pt x="104" y="317"/>
                      <a:pt x="432" y="240"/>
                      <a:pt x="624" y="272"/>
                    </a:cubicBezTo>
                    <a:lnTo>
                      <a:pt x="624" y="0"/>
                    </a:lnTo>
                    <a:lnTo>
                      <a:pt x="0" y="0"/>
                    </a:lnTo>
                    <a:close/>
                  </a:path>
                </a:pathLst>
              </a:custGeom>
              <a:solidFill>
                <a:schemeClr val="tx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b="1" i="0" dirty="0">
                  <a:solidFill>
                    <a:srgbClr val="000000"/>
                  </a:solidFill>
                  <a:latin typeface="Arial" panose="020B0604020202020204" pitchFamily="34" charset="0"/>
                </a:endParaRPr>
              </a:p>
            </p:txBody>
          </p:sp>
          <p:sp>
            <p:nvSpPr>
              <p:cNvPr id="1044" name="Freeform 13"/>
              <p:cNvSpPr>
                <a:spLocks/>
              </p:cNvSpPr>
              <p:nvPr/>
            </p:nvSpPr>
            <p:spPr bwMode="ltGray">
              <a:xfrm rot="-5400000">
                <a:off x="1823" y="1747"/>
                <a:ext cx="624" cy="256"/>
              </a:xfrm>
              <a:custGeom>
                <a:avLst/>
                <a:gdLst>
                  <a:gd name="T0" fmla="*/ 0 w 624"/>
                  <a:gd name="T1" fmla="*/ 1 h 370"/>
                  <a:gd name="T2" fmla="*/ 0 w 624"/>
                  <a:gd name="T3" fmla="*/ 2 h 370"/>
                  <a:gd name="T4" fmla="*/ 624 w 624"/>
                  <a:gd name="T5" fmla="*/ 2 h 370"/>
                  <a:gd name="T6" fmla="*/ 624 w 624"/>
                  <a:gd name="T7" fmla="*/ 1 h 370"/>
                  <a:gd name="T8" fmla="*/ 384 w 624"/>
                  <a:gd name="T9" fmla="*/ 1 h 370"/>
                  <a:gd name="T10" fmla="*/ 0 w 624"/>
                  <a:gd name="T11" fmla="*/ 1 h 37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24" h="370">
                    <a:moveTo>
                      <a:pt x="0" y="53"/>
                    </a:moveTo>
                    <a:lnTo>
                      <a:pt x="0" y="325"/>
                    </a:lnTo>
                    <a:cubicBezTo>
                      <a:pt x="104" y="370"/>
                      <a:pt x="520" y="370"/>
                      <a:pt x="624" y="325"/>
                    </a:cubicBezTo>
                    <a:lnTo>
                      <a:pt x="624" y="53"/>
                    </a:lnTo>
                    <a:cubicBezTo>
                      <a:pt x="584" y="0"/>
                      <a:pt x="488" y="8"/>
                      <a:pt x="384" y="8"/>
                    </a:cubicBezTo>
                    <a:cubicBezTo>
                      <a:pt x="280" y="8"/>
                      <a:pt x="80" y="44"/>
                      <a:pt x="0" y="53"/>
                    </a:cubicBezTo>
                    <a:close/>
                  </a:path>
                </a:pathLst>
              </a:cu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b="1" i="0" dirty="0">
                  <a:solidFill>
                    <a:srgbClr val="000000"/>
                  </a:solidFill>
                  <a:latin typeface="Arial" panose="020B0604020202020204" pitchFamily="34" charset="0"/>
                </a:endParaRPr>
              </a:p>
            </p:txBody>
          </p:sp>
          <p:sp>
            <p:nvSpPr>
              <p:cNvPr id="1045" name="Freeform 14"/>
              <p:cNvSpPr>
                <a:spLocks/>
              </p:cNvSpPr>
              <p:nvPr/>
            </p:nvSpPr>
            <p:spPr bwMode="ltGray">
              <a:xfrm rot="-5400000">
                <a:off x="2540" y="1724"/>
                <a:ext cx="624" cy="292"/>
              </a:xfrm>
              <a:custGeom>
                <a:avLst/>
                <a:gdLst>
                  <a:gd name="T0" fmla="*/ 0 w 624"/>
                  <a:gd name="T1" fmla="*/ 0 h 317"/>
                  <a:gd name="T2" fmla="*/ 0 w 624"/>
                  <a:gd name="T3" fmla="*/ 87 h 317"/>
                  <a:gd name="T4" fmla="*/ 624 w 624"/>
                  <a:gd name="T5" fmla="*/ 87 h 317"/>
                  <a:gd name="T6" fmla="*/ 624 w 624"/>
                  <a:gd name="T7" fmla="*/ 0 h 317"/>
                  <a:gd name="T8" fmla="*/ 0 w 624"/>
                  <a:gd name="T9" fmla="*/ 0 h 3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24" h="317">
                    <a:moveTo>
                      <a:pt x="0" y="0"/>
                    </a:moveTo>
                    <a:lnTo>
                      <a:pt x="0" y="272"/>
                    </a:lnTo>
                    <a:cubicBezTo>
                      <a:pt x="104" y="317"/>
                      <a:pt x="520" y="317"/>
                      <a:pt x="624" y="272"/>
                    </a:cubicBezTo>
                    <a:lnTo>
                      <a:pt x="624" y="0"/>
                    </a:lnTo>
                    <a:cubicBezTo>
                      <a:pt x="240" y="42"/>
                      <a:pt x="130" y="0"/>
                      <a:pt x="0" y="0"/>
                    </a:cubicBezTo>
                    <a:close/>
                  </a:path>
                </a:pathLst>
              </a:custGeom>
              <a:solidFill>
                <a:schemeClr val="folHlink"/>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b="1" i="0" dirty="0">
                  <a:solidFill>
                    <a:srgbClr val="000000"/>
                  </a:solidFill>
                  <a:latin typeface="Arial" panose="020B0604020202020204" pitchFamily="34" charset="0"/>
                </a:endParaRPr>
              </a:p>
            </p:txBody>
          </p:sp>
          <p:sp>
            <p:nvSpPr>
              <p:cNvPr id="1046" name="Freeform 15"/>
              <p:cNvSpPr>
                <a:spLocks/>
              </p:cNvSpPr>
              <p:nvPr/>
            </p:nvSpPr>
            <p:spPr bwMode="ltGray">
              <a:xfrm rot="-5400000">
                <a:off x="2323" y="1695"/>
                <a:ext cx="624" cy="360"/>
              </a:xfrm>
              <a:custGeom>
                <a:avLst/>
                <a:gdLst>
                  <a:gd name="T0" fmla="*/ 0 w 624"/>
                  <a:gd name="T1" fmla="*/ 0 h 272"/>
                  <a:gd name="T2" fmla="*/ 0 w 624"/>
                  <a:gd name="T3" fmla="*/ 13759 h 272"/>
                  <a:gd name="T4" fmla="*/ 240 w 624"/>
                  <a:gd name="T5" fmla="*/ 12141 h 272"/>
                  <a:gd name="T6" fmla="*/ 624 w 624"/>
                  <a:gd name="T7" fmla="*/ 13759 h 272"/>
                  <a:gd name="T8" fmla="*/ 624 w 624"/>
                  <a:gd name="T9" fmla="*/ 0 h 272"/>
                  <a:gd name="T10" fmla="*/ 0 w 624"/>
                  <a:gd name="T11" fmla="*/ 0 h 27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24" h="272">
                    <a:moveTo>
                      <a:pt x="0" y="0"/>
                    </a:moveTo>
                    <a:cubicBezTo>
                      <a:pt x="0" y="0"/>
                      <a:pt x="0" y="272"/>
                      <a:pt x="0" y="272"/>
                    </a:cubicBezTo>
                    <a:cubicBezTo>
                      <a:pt x="96" y="240"/>
                      <a:pt x="136" y="240"/>
                      <a:pt x="240" y="240"/>
                    </a:cubicBezTo>
                    <a:cubicBezTo>
                      <a:pt x="344" y="240"/>
                      <a:pt x="528" y="272"/>
                      <a:pt x="624" y="272"/>
                    </a:cubicBezTo>
                    <a:lnTo>
                      <a:pt x="624" y="0"/>
                    </a:lnTo>
                    <a:lnTo>
                      <a:pt x="0" y="0"/>
                    </a:lnTo>
                    <a:close/>
                  </a:path>
                </a:pathLst>
              </a:custGeom>
              <a:solidFill>
                <a:schemeClr val="accent2"/>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b="1" i="0" dirty="0">
                  <a:solidFill>
                    <a:srgbClr val="000000"/>
                  </a:solidFill>
                  <a:latin typeface="Arial" panose="020B0604020202020204" pitchFamily="34" charset="0"/>
                </a:endParaRPr>
              </a:p>
            </p:txBody>
          </p:sp>
          <p:sp>
            <p:nvSpPr>
              <p:cNvPr id="1047" name="Freeform 16"/>
              <p:cNvSpPr>
                <a:spLocks/>
              </p:cNvSpPr>
              <p:nvPr/>
            </p:nvSpPr>
            <p:spPr bwMode="ltGray">
              <a:xfrm rot="-5400000">
                <a:off x="2030" y="1721"/>
                <a:ext cx="632" cy="316"/>
              </a:xfrm>
              <a:custGeom>
                <a:avLst/>
                <a:gdLst>
                  <a:gd name="T0" fmla="*/ 8 w 632"/>
                  <a:gd name="T1" fmla="*/ 7 h 362"/>
                  <a:gd name="T2" fmla="*/ 8 w 632"/>
                  <a:gd name="T3" fmla="*/ 47 h 362"/>
                  <a:gd name="T4" fmla="*/ 248 w 632"/>
                  <a:gd name="T5" fmla="*/ 47 h 362"/>
                  <a:gd name="T6" fmla="*/ 632 w 632"/>
                  <a:gd name="T7" fmla="*/ 47 h 362"/>
                  <a:gd name="T8" fmla="*/ 632 w 632"/>
                  <a:gd name="T9" fmla="*/ 7 h 362"/>
                  <a:gd name="T10" fmla="*/ 104 w 632"/>
                  <a:gd name="T11" fmla="*/ 7 h 362"/>
                  <a:gd name="T12" fmla="*/ 8 w 632"/>
                  <a:gd name="T13" fmla="*/ 7 h 36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32" h="362">
                    <a:moveTo>
                      <a:pt x="8" y="45"/>
                    </a:moveTo>
                    <a:lnTo>
                      <a:pt x="8" y="317"/>
                    </a:lnTo>
                    <a:cubicBezTo>
                      <a:pt x="48" y="362"/>
                      <a:pt x="144" y="317"/>
                      <a:pt x="248" y="317"/>
                    </a:cubicBezTo>
                    <a:cubicBezTo>
                      <a:pt x="352" y="317"/>
                      <a:pt x="568" y="362"/>
                      <a:pt x="632" y="317"/>
                    </a:cubicBezTo>
                    <a:lnTo>
                      <a:pt x="632" y="45"/>
                    </a:lnTo>
                    <a:cubicBezTo>
                      <a:pt x="544" y="0"/>
                      <a:pt x="208" y="45"/>
                      <a:pt x="104" y="45"/>
                    </a:cubicBezTo>
                    <a:cubicBezTo>
                      <a:pt x="0" y="45"/>
                      <a:pt x="28" y="45"/>
                      <a:pt x="8" y="45"/>
                    </a:cubicBezTo>
                    <a:close/>
                  </a:path>
                </a:pathLst>
              </a:custGeom>
              <a:solidFill>
                <a:schemeClr val="hlink"/>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b="1" i="0" dirty="0">
                  <a:solidFill>
                    <a:srgbClr val="000000"/>
                  </a:solidFill>
                  <a:latin typeface="Arial" panose="020B0604020202020204" pitchFamily="34" charset="0"/>
                </a:endParaRPr>
              </a:p>
            </p:txBody>
          </p:sp>
          <p:sp>
            <p:nvSpPr>
              <p:cNvPr id="1048" name="Freeform 17"/>
              <p:cNvSpPr>
                <a:spLocks/>
              </p:cNvSpPr>
              <p:nvPr/>
            </p:nvSpPr>
            <p:spPr bwMode="ltGray">
              <a:xfrm rot="-5400000">
                <a:off x="4066" y="1660"/>
                <a:ext cx="624" cy="420"/>
              </a:xfrm>
              <a:custGeom>
                <a:avLst/>
                <a:gdLst>
                  <a:gd name="T0" fmla="*/ 0 w 624"/>
                  <a:gd name="T1" fmla="*/ 0 h 317"/>
                  <a:gd name="T2" fmla="*/ 0 w 624"/>
                  <a:gd name="T3" fmla="*/ 13949 h 317"/>
                  <a:gd name="T4" fmla="*/ 624 w 624"/>
                  <a:gd name="T5" fmla="*/ 13949 h 317"/>
                  <a:gd name="T6" fmla="*/ 624 w 624"/>
                  <a:gd name="T7" fmla="*/ 0 h 317"/>
                  <a:gd name="T8" fmla="*/ 0 w 624"/>
                  <a:gd name="T9" fmla="*/ 0 h 3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24" h="317">
                    <a:moveTo>
                      <a:pt x="0" y="0"/>
                    </a:moveTo>
                    <a:cubicBezTo>
                      <a:pt x="0" y="0"/>
                      <a:pt x="0" y="272"/>
                      <a:pt x="0" y="272"/>
                    </a:cubicBezTo>
                    <a:cubicBezTo>
                      <a:pt x="432" y="224"/>
                      <a:pt x="520" y="317"/>
                      <a:pt x="624" y="272"/>
                    </a:cubicBezTo>
                    <a:lnTo>
                      <a:pt x="624" y="0"/>
                    </a:lnTo>
                    <a:lnTo>
                      <a:pt x="0" y="0"/>
                    </a:lnTo>
                    <a:close/>
                  </a:path>
                </a:pathLst>
              </a:custGeom>
              <a:solidFill>
                <a:schemeClr val="hlink"/>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b="1" i="0" dirty="0">
                  <a:solidFill>
                    <a:srgbClr val="000000"/>
                  </a:solidFill>
                  <a:latin typeface="Arial" panose="020B0604020202020204" pitchFamily="34" charset="0"/>
                </a:endParaRPr>
              </a:p>
            </p:txBody>
          </p:sp>
          <p:sp>
            <p:nvSpPr>
              <p:cNvPr id="1049" name="Freeform 18"/>
              <p:cNvSpPr>
                <a:spLocks/>
              </p:cNvSpPr>
              <p:nvPr/>
            </p:nvSpPr>
            <p:spPr bwMode="ltGray">
              <a:xfrm rot="-5400000">
                <a:off x="3717" y="1663"/>
                <a:ext cx="624" cy="423"/>
              </a:xfrm>
              <a:custGeom>
                <a:avLst/>
                <a:gdLst>
                  <a:gd name="T0" fmla="*/ 0 w 624"/>
                  <a:gd name="T1" fmla="*/ 0 h 317"/>
                  <a:gd name="T2" fmla="*/ 0 w 624"/>
                  <a:gd name="T3" fmla="*/ 15428 h 317"/>
                  <a:gd name="T4" fmla="*/ 624 w 624"/>
                  <a:gd name="T5" fmla="*/ 15428 h 317"/>
                  <a:gd name="T6" fmla="*/ 624 w 624"/>
                  <a:gd name="T7" fmla="*/ 0 h 317"/>
                  <a:gd name="T8" fmla="*/ 0 w 624"/>
                  <a:gd name="T9" fmla="*/ 0 h 3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24" h="317">
                    <a:moveTo>
                      <a:pt x="0" y="0"/>
                    </a:moveTo>
                    <a:lnTo>
                      <a:pt x="0" y="272"/>
                    </a:lnTo>
                    <a:cubicBezTo>
                      <a:pt x="104" y="317"/>
                      <a:pt x="432" y="240"/>
                      <a:pt x="624" y="272"/>
                    </a:cubicBezTo>
                    <a:lnTo>
                      <a:pt x="624" y="0"/>
                    </a:lnTo>
                    <a:lnTo>
                      <a:pt x="0" y="0"/>
                    </a:lnTo>
                    <a:close/>
                  </a:path>
                </a:pathLst>
              </a:cu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b="1" i="0" dirty="0">
                  <a:solidFill>
                    <a:srgbClr val="000000"/>
                  </a:solidFill>
                  <a:latin typeface="Arial" panose="020B0604020202020204" pitchFamily="34" charset="0"/>
                </a:endParaRPr>
              </a:p>
            </p:txBody>
          </p:sp>
          <p:sp>
            <p:nvSpPr>
              <p:cNvPr id="1050" name="Freeform 19"/>
              <p:cNvSpPr>
                <a:spLocks/>
              </p:cNvSpPr>
              <p:nvPr/>
            </p:nvSpPr>
            <p:spPr bwMode="ltGray">
              <a:xfrm rot="-5400000">
                <a:off x="4564" y="1742"/>
                <a:ext cx="624" cy="255"/>
              </a:xfrm>
              <a:custGeom>
                <a:avLst/>
                <a:gdLst>
                  <a:gd name="T0" fmla="*/ 0 w 624"/>
                  <a:gd name="T1" fmla="*/ 1 h 370"/>
                  <a:gd name="T2" fmla="*/ 0 w 624"/>
                  <a:gd name="T3" fmla="*/ 2 h 370"/>
                  <a:gd name="T4" fmla="*/ 624 w 624"/>
                  <a:gd name="T5" fmla="*/ 2 h 370"/>
                  <a:gd name="T6" fmla="*/ 624 w 624"/>
                  <a:gd name="T7" fmla="*/ 1 h 370"/>
                  <a:gd name="T8" fmla="*/ 384 w 624"/>
                  <a:gd name="T9" fmla="*/ 1 h 370"/>
                  <a:gd name="T10" fmla="*/ 0 w 624"/>
                  <a:gd name="T11" fmla="*/ 1 h 37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24" h="370">
                    <a:moveTo>
                      <a:pt x="0" y="53"/>
                    </a:moveTo>
                    <a:lnTo>
                      <a:pt x="0" y="325"/>
                    </a:lnTo>
                    <a:cubicBezTo>
                      <a:pt x="104" y="370"/>
                      <a:pt x="520" y="370"/>
                      <a:pt x="624" y="325"/>
                    </a:cubicBezTo>
                    <a:lnTo>
                      <a:pt x="624" y="53"/>
                    </a:lnTo>
                    <a:cubicBezTo>
                      <a:pt x="584" y="0"/>
                      <a:pt x="488" y="8"/>
                      <a:pt x="384" y="8"/>
                    </a:cubicBezTo>
                    <a:cubicBezTo>
                      <a:pt x="280" y="8"/>
                      <a:pt x="80" y="44"/>
                      <a:pt x="0" y="53"/>
                    </a:cubicBezTo>
                    <a:close/>
                  </a:path>
                </a:pathLst>
              </a:custGeom>
              <a:solidFill>
                <a:schemeClr val="folHlink"/>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b="1" i="0" dirty="0">
                  <a:solidFill>
                    <a:srgbClr val="000000"/>
                  </a:solidFill>
                  <a:latin typeface="Arial" panose="020B0604020202020204" pitchFamily="34" charset="0"/>
                </a:endParaRPr>
              </a:p>
            </p:txBody>
          </p:sp>
          <p:sp>
            <p:nvSpPr>
              <p:cNvPr id="1051" name="Freeform 20"/>
              <p:cNvSpPr>
                <a:spLocks/>
              </p:cNvSpPr>
              <p:nvPr/>
            </p:nvSpPr>
            <p:spPr bwMode="ltGray">
              <a:xfrm>
                <a:off x="5469" y="1557"/>
                <a:ext cx="291" cy="625"/>
              </a:xfrm>
              <a:custGeom>
                <a:avLst/>
                <a:gdLst>
                  <a:gd name="T0" fmla="*/ 0 w 291"/>
                  <a:gd name="T1" fmla="*/ 624 h 625"/>
                  <a:gd name="T2" fmla="*/ 291 w 291"/>
                  <a:gd name="T3" fmla="*/ 625 h 625"/>
                  <a:gd name="T4" fmla="*/ 291 w 291"/>
                  <a:gd name="T5" fmla="*/ 6 h 625"/>
                  <a:gd name="T6" fmla="*/ 0 w 291"/>
                  <a:gd name="T7" fmla="*/ 0 h 625"/>
                  <a:gd name="T8" fmla="*/ 0 w 291"/>
                  <a:gd name="T9" fmla="*/ 624 h 62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1" h="625">
                    <a:moveTo>
                      <a:pt x="0" y="624"/>
                    </a:moveTo>
                    <a:lnTo>
                      <a:pt x="291" y="625"/>
                    </a:lnTo>
                    <a:lnTo>
                      <a:pt x="291" y="6"/>
                    </a:lnTo>
                    <a:lnTo>
                      <a:pt x="0" y="0"/>
                    </a:lnTo>
                    <a:cubicBezTo>
                      <a:pt x="39" y="384"/>
                      <a:pt x="0" y="494"/>
                      <a:pt x="0" y="624"/>
                    </a:cubicBezTo>
                    <a:close/>
                  </a:path>
                </a:pathLst>
              </a:custGeom>
              <a:solidFill>
                <a:schemeClr val="tx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b="1" i="0" dirty="0">
                  <a:solidFill>
                    <a:srgbClr val="000000"/>
                  </a:solidFill>
                  <a:latin typeface="Arial" panose="020B0604020202020204" pitchFamily="34" charset="0"/>
                </a:endParaRPr>
              </a:p>
            </p:txBody>
          </p:sp>
          <p:sp>
            <p:nvSpPr>
              <p:cNvPr id="1052" name="Freeform 21"/>
              <p:cNvSpPr>
                <a:spLocks/>
              </p:cNvSpPr>
              <p:nvPr/>
            </p:nvSpPr>
            <p:spPr bwMode="ltGray">
              <a:xfrm rot="-5400000">
                <a:off x="5072" y="1685"/>
                <a:ext cx="624" cy="360"/>
              </a:xfrm>
              <a:custGeom>
                <a:avLst/>
                <a:gdLst>
                  <a:gd name="T0" fmla="*/ 0 w 624"/>
                  <a:gd name="T1" fmla="*/ 0 h 272"/>
                  <a:gd name="T2" fmla="*/ 0 w 624"/>
                  <a:gd name="T3" fmla="*/ 13759 h 272"/>
                  <a:gd name="T4" fmla="*/ 240 w 624"/>
                  <a:gd name="T5" fmla="*/ 12141 h 272"/>
                  <a:gd name="T6" fmla="*/ 624 w 624"/>
                  <a:gd name="T7" fmla="*/ 13759 h 272"/>
                  <a:gd name="T8" fmla="*/ 624 w 624"/>
                  <a:gd name="T9" fmla="*/ 0 h 272"/>
                  <a:gd name="T10" fmla="*/ 0 w 624"/>
                  <a:gd name="T11" fmla="*/ 0 h 27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24" h="272">
                    <a:moveTo>
                      <a:pt x="0" y="0"/>
                    </a:moveTo>
                    <a:cubicBezTo>
                      <a:pt x="0" y="0"/>
                      <a:pt x="0" y="272"/>
                      <a:pt x="0" y="272"/>
                    </a:cubicBezTo>
                    <a:cubicBezTo>
                      <a:pt x="96" y="240"/>
                      <a:pt x="136" y="240"/>
                      <a:pt x="240" y="240"/>
                    </a:cubicBezTo>
                    <a:cubicBezTo>
                      <a:pt x="344" y="240"/>
                      <a:pt x="528" y="272"/>
                      <a:pt x="624" y="272"/>
                    </a:cubicBezTo>
                    <a:lnTo>
                      <a:pt x="624" y="0"/>
                    </a:lnTo>
                    <a:lnTo>
                      <a:pt x="0" y="0"/>
                    </a:lnTo>
                    <a:close/>
                  </a:path>
                </a:pathLst>
              </a:custGeom>
              <a:solidFill>
                <a:schemeClr val="accent2"/>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b="1" i="0" dirty="0">
                  <a:solidFill>
                    <a:srgbClr val="000000"/>
                  </a:solidFill>
                  <a:latin typeface="Arial" panose="020B0604020202020204" pitchFamily="34" charset="0"/>
                </a:endParaRPr>
              </a:p>
            </p:txBody>
          </p:sp>
          <p:sp>
            <p:nvSpPr>
              <p:cNvPr id="1053" name="Freeform 22"/>
              <p:cNvSpPr>
                <a:spLocks/>
              </p:cNvSpPr>
              <p:nvPr/>
            </p:nvSpPr>
            <p:spPr bwMode="ltGray">
              <a:xfrm rot="-5400000">
                <a:off x="4783" y="1711"/>
                <a:ext cx="632" cy="316"/>
              </a:xfrm>
              <a:custGeom>
                <a:avLst/>
                <a:gdLst>
                  <a:gd name="T0" fmla="*/ 8 w 632"/>
                  <a:gd name="T1" fmla="*/ 7 h 362"/>
                  <a:gd name="T2" fmla="*/ 8 w 632"/>
                  <a:gd name="T3" fmla="*/ 47 h 362"/>
                  <a:gd name="T4" fmla="*/ 248 w 632"/>
                  <a:gd name="T5" fmla="*/ 47 h 362"/>
                  <a:gd name="T6" fmla="*/ 632 w 632"/>
                  <a:gd name="T7" fmla="*/ 47 h 362"/>
                  <a:gd name="T8" fmla="*/ 632 w 632"/>
                  <a:gd name="T9" fmla="*/ 7 h 362"/>
                  <a:gd name="T10" fmla="*/ 104 w 632"/>
                  <a:gd name="T11" fmla="*/ 7 h 362"/>
                  <a:gd name="T12" fmla="*/ 8 w 632"/>
                  <a:gd name="T13" fmla="*/ 7 h 36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32" h="362">
                    <a:moveTo>
                      <a:pt x="8" y="45"/>
                    </a:moveTo>
                    <a:lnTo>
                      <a:pt x="8" y="317"/>
                    </a:lnTo>
                    <a:cubicBezTo>
                      <a:pt x="48" y="362"/>
                      <a:pt x="144" y="317"/>
                      <a:pt x="248" y="317"/>
                    </a:cubicBezTo>
                    <a:cubicBezTo>
                      <a:pt x="352" y="317"/>
                      <a:pt x="568" y="362"/>
                      <a:pt x="632" y="317"/>
                    </a:cubicBezTo>
                    <a:lnTo>
                      <a:pt x="632" y="45"/>
                    </a:lnTo>
                    <a:cubicBezTo>
                      <a:pt x="544" y="0"/>
                      <a:pt x="208" y="45"/>
                      <a:pt x="104" y="45"/>
                    </a:cubicBezTo>
                    <a:cubicBezTo>
                      <a:pt x="0" y="45"/>
                      <a:pt x="28" y="45"/>
                      <a:pt x="8" y="45"/>
                    </a:cubicBezTo>
                    <a:close/>
                  </a:path>
                </a:pathLst>
              </a:cu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b="1" i="0" dirty="0">
                  <a:solidFill>
                    <a:srgbClr val="000000"/>
                  </a:solidFill>
                  <a:latin typeface="Arial" panose="020B0604020202020204" pitchFamily="34" charset="0"/>
                </a:endParaRPr>
              </a:p>
            </p:txBody>
          </p:sp>
        </p:grpSp>
        <p:sp>
          <p:nvSpPr>
            <p:cNvPr id="1033" name="Freeform 23"/>
            <p:cNvSpPr>
              <a:spLocks/>
            </p:cNvSpPr>
            <p:nvPr/>
          </p:nvSpPr>
          <p:spPr bwMode="ltGray">
            <a:xfrm rot="16200000" flipH="1">
              <a:off x="-1954" y="1951"/>
              <a:ext cx="4320" cy="412"/>
            </a:xfrm>
            <a:custGeom>
              <a:avLst/>
              <a:gdLst>
                <a:gd name="T0" fmla="*/ 0 w 5762"/>
                <a:gd name="T1" fmla="*/ 507 h 385"/>
                <a:gd name="T2" fmla="*/ 102 w 5762"/>
                <a:gd name="T3" fmla="*/ 485 h 385"/>
                <a:gd name="T4" fmla="*/ 102 w 5762"/>
                <a:gd name="T5" fmla="*/ 4 h 385"/>
                <a:gd name="T6" fmla="*/ 0 w 5762"/>
                <a:gd name="T7" fmla="*/ 0 h 385"/>
                <a:gd name="T8" fmla="*/ 0 w 5762"/>
                <a:gd name="T9" fmla="*/ 507 h 38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762" h="385">
                  <a:moveTo>
                    <a:pt x="0" y="196"/>
                  </a:moveTo>
                  <a:cubicBezTo>
                    <a:pt x="1667" y="385"/>
                    <a:pt x="2275" y="93"/>
                    <a:pt x="5762" y="188"/>
                  </a:cubicBezTo>
                  <a:lnTo>
                    <a:pt x="5762" y="4"/>
                  </a:lnTo>
                  <a:lnTo>
                    <a:pt x="0" y="0"/>
                  </a:lnTo>
                  <a:lnTo>
                    <a:pt x="0" y="196"/>
                  </a:lnTo>
                  <a:close/>
                </a:path>
              </a:pathLst>
            </a:custGeom>
            <a:gradFill rotWithShape="0">
              <a:gsLst>
                <a:gs pos="0">
                  <a:schemeClr val="bg1"/>
                </a:gs>
                <a:gs pos="100000">
                  <a:srgbClr val="767676"/>
                </a:gs>
              </a:gsLst>
              <a:lin ang="0" scaled="1"/>
            </a:gradFill>
            <a:ln>
              <a:noFill/>
            </a:ln>
            <a:extLst>
              <a:ext uri="{91240B29-F687-4f45-9708-019B960494DF}">
                <a14:hiddenLine xmlns:a14="http://schemas.microsoft.com/office/drawing/2010/main" xmlns="" w="9525" cap="flat">
                  <a:solidFill>
                    <a:srgbClr val="000000"/>
                  </a:solidFill>
                  <a:prstDash val="solid"/>
                  <a:miter lim="800000"/>
                  <a:headEnd type="none" w="med" len="med"/>
                  <a:tailEnd type="none" w="med" len="med"/>
                </a14:hiddenLine>
              </a:ext>
            </a:extLst>
          </p:spPr>
          <p:txBody>
            <a:bodyPr wrap="none" anchor="ctr"/>
            <a:lstStyle/>
            <a:p>
              <a:endParaRPr lang="en-US" b="1" i="0" dirty="0">
                <a:solidFill>
                  <a:srgbClr val="000000"/>
                </a:solidFill>
                <a:latin typeface="Arial" panose="020B0604020202020204" pitchFamily="34" charset="0"/>
              </a:endParaRPr>
            </a:p>
          </p:txBody>
        </p:sp>
        <p:sp>
          <p:nvSpPr>
            <p:cNvPr id="1034" name="Freeform 24"/>
            <p:cNvSpPr>
              <a:spLocks/>
            </p:cNvSpPr>
            <p:nvPr/>
          </p:nvSpPr>
          <p:spPr bwMode="ltGray">
            <a:xfrm rot="16200000" flipH="1">
              <a:off x="-1584" y="2062"/>
              <a:ext cx="4319" cy="189"/>
            </a:xfrm>
            <a:custGeom>
              <a:avLst/>
              <a:gdLst>
                <a:gd name="T0" fmla="*/ 0 w 5761"/>
                <a:gd name="T1" fmla="*/ 28 h 189"/>
                <a:gd name="T2" fmla="*/ 102 w 5761"/>
                <a:gd name="T3" fmla="*/ 0 h 189"/>
                <a:gd name="T4" fmla="*/ 102 w 5761"/>
                <a:gd name="T5" fmla="*/ 189 h 189"/>
                <a:gd name="T6" fmla="*/ 1 w 5761"/>
                <a:gd name="T7" fmla="*/ 189 h 189"/>
                <a:gd name="T8" fmla="*/ 0 w 5761"/>
                <a:gd name="T9" fmla="*/ 28 h 1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761" h="189">
                  <a:moveTo>
                    <a:pt x="0" y="28"/>
                  </a:moveTo>
                  <a:cubicBezTo>
                    <a:pt x="961" y="0"/>
                    <a:pt x="4971" y="161"/>
                    <a:pt x="5761" y="0"/>
                  </a:cubicBezTo>
                  <a:lnTo>
                    <a:pt x="5761" y="189"/>
                  </a:lnTo>
                  <a:lnTo>
                    <a:pt x="1" y="189"/>
                  </a:lnTo>
                  <a:lnTo>
                    <a:pt x="0" y="28"/>
                  </a:lnTo>
                  <a:close/>
                </a:path>
              </a:pathLst>
            </a:custGeom>
            <a:gradFill rotWithShape="0">
              <a:gsLst>
                <a:gs pos="0">
                  <a:srgbClr val="767676"/>
                </a:gs>
                <a:gs pos="100000">
                  <a:schemeClr val="bg1"/>
                </a:gs>
              </a:gsLst>
              <a:lin ang="0" scaled="1"/>
            </a:gradFill>
            <a:ln>
              <a:noFill/>
            </a:ln>
            <a:extLst>
              <a:ext uri="{91240B29-F687-4f45-9708-019B960494DF}">
                <a14:hiddenLine xmlns:a14="http://schemas.microsoft.com/office/drawing/2010/main" xmlns="" w="9525" cap="flat">
                  <a:solidFill>
                    <a:srgbClr val="000000"/>
                  </a:solidFill>
                  <a:prstDash val="solid"/>
                  <a:miter lim="800000"/>
                  <a:headEnd type="none" w="med" len="med"/>
                  <a:tailEnd type="none" w="med" len="med"/>
                </a14:hiddenLine>
              </a:ext>
            </a:extLst>
          </p:spPr>
          <p:txBody>
            <a:bodyPr wrap="none" anchor="ctr"/>
            <a:lstStyle/>
            <a:p>
              <a:endParaRPr lang="en-US" b="1" i="0" dirty="0">
                <a:solidFill>
                  <a:srgbClr val="000000"/>
                </a:solidFill>
                <a:latin typeface="Arial" panose="020B0604020202020204" pitchFamily="34" charset="0"/>
              </a:endParaRPr>
            </a:p>
          </p:txBody>
        </p:sp>
      </p:grpSp>
      <p:sp>
        <p:nvSpPr>
          <p:cNvPr id="1027" name="Rectangle 25"/>
          <p:cNvSpPr>
            <a:spLocks noGrp="1" noChangeArrowheads="1"/>
          </p:cNvSpPr>
          <p:nvPr>
            <p:ph type="title"/>
          </p:nvPr>
        </p:nvSpPr>
        <p:spPr bwMode="auto">
          <a:xfrm>
            <a:off x="1173163" y="4572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8" name="Rectangle 26"/>
          <p:cNvSpPr>
            <a:spLocks noGrp="1" noChangeArrowheads="1"/>
          </p:cNvSpPr>
          <p:nvPr>
            <p:ph type="body" idx="1"/>
          </p:nvPr>
        </p:nvSpPr>
        <p:spPr bwMode="auto">
          <a:xfrm>
            <a:off x="1173163"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195" name="Rectangle 27"/>
          <p:cNvSpPr>
            <a:spLocks noGrp="1" noChangeArrowheads="1"/>
          </p:cNvSpPr>
          <p:nvPr>
            <p:ph type="dt" sz="half" idx="2"/>
          </p:nvPr>
        </p:nvSpPr>
        <p:spPr bwMode="auto">
          <a:xfrm>
            <a:off x="1173163" y="6265863"/>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spcBef>
                <a:spcPct val="50000"/>
              </a:spcBef>
              <a:defRPr sz="1400" b="1" i="0">
                <a:latin typeface="Arial" panose="020B0604020202020204" pitchFamily="34" charset="0"/>
                <a:ea typeface="+mn-ea"/>
                <a:cs typeface="+mn-cs"/>
              </a:defRPr>
            </a:lvl1pPr>
          </a:lstStyle>
          <a:p>
            <a:pPr>
              <a:defRPr/>
            </a:pPr>
            <a:endParaRPr lang="en-US" dirty="0">
              <a:solidFill>
                <a:srgbClr val="000000"/>
              </a:solidFill>
            </a:endParaRPr>
          </a:p>
        </p:txBody>
      </p:sp>
      <p:sp>
        <p:nvSpPr>
          <p:cNvPr id="7196" name="Rectangle 28"/>
          <p:cNvSpPr>
            <a:spLocks noGrp="1" noChangeArrowheads="1"/>
          </p:cNvSpPr>
          <p:nvPr>
            <p:ph type="ftr" sz="quarter" idx="3"/>
          </p:nvPr>
        </p:nvSpPr>
        <p:spPr bwMode="auto">
          <a:xfrm>
            <a:off x="35814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spcBef>
                <a:spcPct val="50000"/>
              </a:spcBef>
              <a:defRPr sz="1400" b="1" i="0">
                <a:latin typeface="Arial" panose="020B0604020202020204" pitchFamily="34" charset="0"/>
                <a:ea typeface="+mn-ea"/>
                <a:cs typeface="+mn-cs"/>
              </a:defRPr>
            </a:lvl1pPr>
          </a:lstStyle>
          <a:p>
            <a:pPr>
              <a:defRPr/>
            </a:pPr>
            <a:endParaRPr lang="en-US" dirty="0">
              <a:solidFill>
                <a:srgbClr val="000000"/>
              </a:solidFill>
            </a:endParaRPr>
          </a:p>
        </p:txBody>
      </p:sp>
      <p:sp>
        <p:nvSpPr>
          <p:cNvPr id="7197" name="Rectangle 29"/>
          <p:cNvSpPr>
            <a:spLocks noGrp="1" noChangeArrowheads="1"/>
          </p:cNvSpPr>
          <p:nvPr>
            <p:ph type="sldNum" sz="quarter" idx="4"/>
          </p:nvPr>
        </p:nvSpPr>
        <p:spPr bwMode="auto">
          <a:xfrm>
            <a:off x="70104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spcBef>
                <a:spcPct val="50000"/>
              </a:spcBef>
              <a:defRPr sz="1400" b="1" i="0">
                <a:latin typeface="Arial" panose="020B0604020202020204" pitchFamily="34" charset="0"/>
              </a:defRPr>
            </a:lvl1pPr>
          </a:lstStyle>
          <a:p>
            <a:pPr>
              <a:defRPr/>
            </a:pPr>
            <a:fld id="{CB7754BF-214F-A341-98A0-B9D6E8190097}"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120494012"/>
      </p:ext>
    </p:extLst>
  </p:cSld>
  <p:clrMap bg1="lt1" tx1="dk1" bg2="lt2" tx2="dk2" accent1="accent1" accent2="accent2" accent3="accent3" accent4="accent4" accent5="accent5" accent6="accent6" hlink="hlink" folHlink="folHlink"/>
  <p:sldLayoutIdLst>
    <p:sldLayoutId id="2147488856" r:id="rId1"/>
    <p:sldLayoutId id="2147488857" r:id="rId2"/>
    <p:sldLayoutId id="2147488858" r:id="rId3"/>
    <p:sldLayoutId id="2147488859" r:id="rId4"/>
    <p:sldLayoutId id="2147488860" r:id="rId5"/>
    <p:sldLayoutId id="2147488861" r:id="rId6"/>
    <p:sldLayoutId id="2147488862" r:id="rId7"/>
    <p:sldLayoutId id="2147488863" r:id="rId8"/>
    <p:sldLayoutId id="2147488864" r:id="rId9"/>
    <p:sldLayoutId id="2147488865" r:id="rId10"/>
    <p:sldLayoutId id="2147488866" r:id="rId11"/>
  </p:sldLayoutIdLst>
  <p:txStyles>
    <p:titleStyle>
      <a:lvl1pPr algn="l" rtl="0" eaLnBrk="0" fontAlgn="base" hangingPunct="0">
        <a:spcBef>
          <a:spcPct val="0"/>
        </a:spcBef>
        <a:spcAft>
          <a:spcPct val="0"/>
        </a:spcAft>
        <a:defRPr sz="4400">
          <a:solidFill>
            <a:schemeClr val="tx2"/>
          </a:solidFill>
          <a:latin typeface="+mj-lt"/>
          <a:ea typeface="ＭＳ Ｐゴシック" charset="-128"/>
          <a:cs typeface="ＭＳ Ｐゴシック" charset="-128"/>
        </a:defRPr>
      </a:lvl1pPr>
      <a:lvl2pPr algn="l" rtl="0" eaLnBrk="0" fontAlgn="base" hangingPunct="0">
        <a:spcBef>
          <a:spcPct val="0"/>
        </a:spcBef>
        <a:spcAft>
          <a:spcPct val="0"/>
        </a:spcAft>
        <a:defRPr sz="4400">
          <a:solidFill>
            <a:schemeClr val="tx2"/>
          </a:solidFill>
          <a:latin typeface="Times New Roman" charset="0"/>
          <a:ea typeface="ＭＳ Ｐゴシック" charset="-128"/>
          <a:cs typeface="ＭＳ Ｐゴシック" charset="-128"/>
        </a:defRPr>
      </a:lvl2pPr>
      <a:lvl3pPr algn="l" rtl="0" eaLnBrk="0" fontAlgn="base" hangingPunct="0">
        <a:spcBef>
          <a:spcPct val="0"/>
        </a:spcBef>
        <a:spcAft>
          <a:spcPct val="0"/>
        </a:spcAft>
        <a:defRPr sz="4400">
          <a:solidFill>
            <a:schemeClr val="tx2"/>
          </a:solidFill>
          <a:latin typeface="Times New Roman" charset="0"/>
          <a:ea typeface="ＭＳ Ｐゴシック" charset="-128"/>
          <a:cs typeface="ＭＳ Ｐゴシック" charset="-128"/>
        </a:defRPr>
      </a:lvl3pPr>
      <a:lvl4pPr algn="l" rtl="0" eaLnBrk="0" fontAlgn="base" hangingPunct="0">
        <a:spcBef>
          <a:spcPct val="0"/>
        </a:spcBef>
        <a:spcAft>
          <a:spcPct val="0"/>
        </a:spcAft>
        <a:defRPr sz="4400">
          <a:solidFill>
            <a:schemeClr val="tx2"/>
          </a:solidFill>
          <a:latin typeface="Times New Roman" charset="0"/>
          <a:ea typeface="ＭＳ Ｐゴシック" charset="-128"/>
          <a:cs typeface="ＭＳ Ｐゴシック" charset="-128"/>
        </a:defRPr>
      </a:lvl4pPr>
      <a:lvl5pPr algn="l" rtl="0" eaLnBrk="0" fontAlgn="base" hangingPunct="0">
        <a:spcBef>
          <a:spcPct val="0"/>
        </a:spcBef>
        <a:spcAft>
          <a:spcPct val="0"/>
        </a:spcAft>
        <a:defRPr sz="4400">
          <a:solidFill>
            <a:schemeClr val="tx2"/>
          </a:solidFill>
          <a:latin typeface="Times New Roman" charset="0"/>
          <a:ea typeface="ＭＳ Ｐゴシック" charset="-128"/>
          <a:cs typeface="ＭＳ Ｐゴシック" charset="-128"/>
        </a:defRPr>
      </a:lvl5pPr>
      <a:lvl6pPr marL="457200" algn="l" rtl="0" fontAlgn="base">
        <a:spcBef>
          <a:spcPct val="0"/>
        </a:spcBef>
        <a:spcAft>
          <a:spcPct val="0"/>
        </a:spcAft>
        <a:defRPr sz="4400">
          <a:solidFill>
            <a:schemeClr val="tx2"/>
          </a:solidFill>
          <a:latin typeface="Times New Roman" charset="0"/>
        </a:defRPr>
      </a:lvl6pPr>
      <a:lvl7pPr marL="914400" algn="l" rtl="0" fontAlgn="base">
        <a:spcBef>
          <a:spcPct val="0"/>
        </a:spcBef>
        <a:spcAft>
          <a:spcPct val="0"/>
        </a:spcAft>
        <a:defRPr sz="4400">
          <a:solidFill>
            <a:schemeClr val="tx2"/>
          </a:solidFill>
          <a:latin typeface="Times New Roman" charset="0"/>
        </a:defRPr>
      </a:lvl7pPr>
      <a:lvl8pPr marL="1371600" algn="l" rtl="0" fontAlgn="base">
        <a:spcBef>
          <a:spcPct val="0"/>
        </a:spcBef>
        <a:spcAft>
          <a:spcPct val="0"/>
        </a:spcAft>
        <a:defRPr sz="4400">
          <a:solidFill>
            <a:schemeClr val="tx2"/>
          </a:solidFill>
          <a:latin typeface="Times New Roman" charset="0"/>
        </a:defRPr>
      </a:lvl8pPr>
      <a:lvl9pPr marL="1828800" algn="l" rtl="0" fontAlgn="base">
        <a:spcBef>
          <a:spcPct val="0"/>
        </a:spcBef>
        <a:spcAft>
          <a:spcPct val="0"/>
        </a:spcAft>
        <a:defRPr sz="4400">
          <a:solidFill>
            <a:schemeClr val="tx2"/>
          </a:solidFill>
          <a:latin typeface="Times New Roman" charset="0"/>
        </a:defRPr>
      </a:lvl9pPr>
    </p:titleStyle>
    <p:bodyStyle>
      <a:lvl1pPr marL="342900" indent="-342900" algn="l" rtl="0" eaLnBrk="0" fontAlgn="base" hangingPunct="0">
        <a:spcBef>
          <a:spcPct val="20000"/>
        </a:spcBef>
        <a:spcAft>
          <a:spcPct val="0"/>
        </a:spcAft>
        <a:buClr>
          <a:schemeClr val="accent1"/>
        </a:buClr>
        <a:buSzPct val="80000"/>
        <a:buFont typeface="Wingdings" charset="0"/>
        <a:buChar char="n"/>
        <a:defRPr sz="3200" b="1" i="0">
          <a:solidFill>
            <a:schemeClr val="tx1"/>
          </a:solidFill>
          <a:latin typeface="Arial" panose="020B0604020202020204" pitchFamily="34" charset="0"/>
          <a:ea typeface="ＭＳ Ｐゴシック" charset="-128"/>
          <a:cs typeface="ＭＳ Ｐゴシック" charset="-128"/>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charset="-128"/>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charset="-128"/>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charset="-128"/>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charset="-128"/>
        </a:defRPr>
      </a:lvl5pPr>
      <a:lvl6pPr marL="2514600" indent="-228600" algn="l" rtl="0" fontAlgn="base">
        <a:spcBef>
          <a:spcPct val="20000"/>
        </a:spcBef>
        <a:spcAft>
          <a:spcPct val="0"/>
        </a:spcAft>
        <a:buChar char="»"/>
        <a:defRPr sz="2000">
          <a:solidFill>
            <a:schemeClr val="tx1"/>
          </a:solidFill>
          <a:latin typeface="+mn-lt"/>
          <a:ea typeface="ＭＳ Ｐゴシック" charset="-128"/>
        </a:defRPr>
      </a:lvl6pPr>
      <a:lvl7pPr marL="2971800" indent="-228600" algn="l" rtl="0" fontAlgn="base">
        <a:spcBef>
          <a:spcPct val="20000"/>
        </a:spcBef>
        <a:spcAft>
          <a:spcPct val="0"/>
        </a:spcAft>
        <a:buChar char="»"/>
        <a:defRPr sz="2000">
          <a:solidFill>
            <a:schemeClr val="tx1"/>
          </a:solidFill>
          <a:latin typeface="+mn-lt"/>
          <a:ea typeface="ＭＳ Ｐゴシック" charset="-128"/>
        </a:defRPr>
      </a:lvl7pPr>
      <a:lvl8pPr marL="3429000" indent="-228600" algn="l" rtl="0" fontAlgn="base">
        <a:spcBef>
          <a:spcPct val="20000"/>
        </a:spcBef>
        <a:spcAft>
          <a:spcPct val="0"/>
        </a:spcAft>
        <a:buChar char="»"/>
        <a:defRPr sz="2000">
          <a:solidFill>
            <a:schemeClr val="tx1"/>
          </a:solidFill>
          <a:latin typeface="+mn-lt"/>
          <a:ea typeface="ＭＳ Ｐゴシック" charset="-128"/>
        </a:defRPr>
      </a:lvl8pPr>
      <a:lvl9pPr marL="3886200" indent="-228600" algn="l" rtl="0" fontAlgn="base">
        <a:spcBef>
          <a:spcPct val="20000"/>
        </a:spcBef>
        <a:spcAft>
          <a:spcPct val="0"/>
        </a:spcAft>
        <a:buChar char="»"/>
        <a:defRPr sz="2000">
          <a:solidFill>
            <a:schemeClr val="tx1"/>
          </a:solidFill>
          <a:latin typeface="+mn-lt"/>
          <a:ea typeface="ＭＳ Ｐゴシック"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22.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7410" name="Title Placeholder 1"/>
          <p:cNvSpPr>
            <a:spLocks noGrp="1"/>
          </p:cNvSpPr>
          <p:nvPr>
            <p:ph type="title"/>
          </p:nvPr>
        </p:nvSpPr>
        <p:spPr bwMode="auto">
          <a:xfrm>
            <a:off x="0" y="0"/>
            <a:ext cx="9144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Tree>
    <p:extLst>
      <p:ext uri="{BB962C8B-B14F-4D97-AF65-F5344CB8AC3E}">
        <p14:creationId xmlns:p14="http://schemas.microsoft.com/office/powerpoint/2010/main" val="2521838639"/>
      </p:ext>
    </p:extLst>
  </p:cSld>
  <p:clrMap bg1="lt1" tx1="dk1" bg2="lt2" tx2="dk2" accent1="accent1" accent2="accent2" accent3="accent3" accent4="accent4" accent5="accent5" accent6="accent6" hlink="hlink" folHlink="folHlink"/>
  <p:sldLayoutIdLst>
    <p:sldLayoutId id="2147488868" r:id="rId1"/>
    <p:sldLayoutId id="2147488869" r:id="rId2"/>
    <p:sldLayoutId id="2147488870" r:id="rId3"/>
    <p:sldLayoutId id="2147488871" r:id="rId4"/>
    <p:sldLayoutId id="2147488872" r:id="rId5"/>
    <p:sldLayoutId id="2147488873" r:id="rId6"/>
    <p:sldLayoutId id="2147488874" r:id="rId7"/>
    <p:sldLayoutId id="2147488875" r:id="rId8"/>
    <p:sldLayoutId id="2147488876" r:id="rId9"/>
    <p:sldLayoutId id="2147488877" r:id="rId10"/>
    <p:sldLayoutId id="2147488878" r:id="rId11"/>
  </p:sldLayoutIdLst>
  <p:txStyles>
    <p:titleStyle>
      <a:lvl1pPr algn="ctr" rtl="0" eaLnBrk="0" fontAlgn="base" hangingPunct="0">
        <a:spcBef>
          <a:spcPct val="0"/>
        </a:spcBef>
        <a:spcAft>
          <a:spcPct val="0"/>
        </a:spcAft>
        <a:defRPr sz="4400" b="1" i="0" kern="1200">
          <a:solidFill>
            <a:srgbClr val="FFFFFF"/>
          </a:solidFill>
          <a:latin typeface="Arial" panose="020B0604020202020204" pitchFamily="34" charset="0"/>
          <a:ea typeface="ＭＳ Ｐゴシック" charset="0"/>
          <a:cs typeface="Arial" panose="020B0604020202020204" pitchFamily="34" charset="0"/>
        </a:defRPr>
      </a:lvl1pPr>
      <a:lvl2pPr algn="ctr" rtl="0" eaLnBrk="0" fontAlgn="base" hangingPunct="0">
        <a:spcBef>
          <a:spcPct val="0"/>
        </a:spcBef>
        <a:spcAft>
          <a:spcPct val="0"/>
        </a:spcAft>
        <a:defRPr sz="4400">
          <a:solidFill>
            <a:srgbClr val="FFFFFF"/>
          </a:solidFill>
          <a:latin typeface="Arial" charset="0"/>
          <a:ea typeface="ＭＳ Ｐゴシック" charset="0"/>
        </a:defRPr>
      </a:lvl2pPr>
      <a:lvl3pPr algn="ctr" rtl="0" eaLnBrk="0" fontAlgn="base" hangingPunct="0">
        <a:spcBef>
          <a:spcPct val="0"/>
        </a:spcBef>
        <a:spcAft>
          <a:spcPct val="0"/>
        </a:spcAft>
        <a:defRPr sz="4400">
          <a:solidFill>
            <a:srgbClr val="FFFFFF"/>
          </a:solidFill>
          <a:latin typeface="Arial" charset="0"/>
          <a:ea typeface="ＭＳ Ｐゴシック" charset="0"/>
        </a:defRPr>
      </a:lvl3pPr>
      <a:lvl4pPr algn="ctr" rtl="0" eaLnBrk="0" fontAlgn="base" hangingPunct="0">
        <a:spcBef>
          <a:spcPct val="0"/>
        </a:spcBef>
        <a:spcAft>
          <a:spcPct val="0"/>
        </a:spcAft>
        <a:defRPr sz="4400">
          <a:solidFill>
            <a:srgbClr val="FFFFFF"/>
          </a:solidFill>
          <a:latin typeface="Arial" charset="0"/>
          <a:ea typeface="ＭＳ Ｐゴシック" charset="0"/>
        </a:defRPr>
      </a:lvl4pPr>
      <a:lvl5pPr algn="ctr" rtl="0" eaLnBrk="0" fontAlgn="base" hangingPunct="0">
        <a:spcBef>
          <a:spcPct val="0"/>
        </a:spcBef>
        <a:spcAft>
          <a:spcPct val="0"/>
        </a:spcAft>
        <a:defRPr sz="4400">
          <a:solidFill>
            <a:srgbClr val="FFFFFF"/>
          </a:solidFill>
          <a:latin typeface="Arial" charset="0"/>
          <a:ea typeface="ＭＳ Ｐゴシック" charset="0"/>
        </a:defRPr>
      </a:lvl5pPr>
      <a:lvl6pPr marL="457200" algn="ctr" rtl="0" fontAlgn="base">
        <a:spcBef>
          <a:spcPct val="0"/>
        </a:spcBef>
        <a:spcAft>
          <a:spcPct val="0"/>
        </a:spcAft>
        <a:defRPr sz="4400">
          <a:solidFill>
            <a:srgbClr val="FFFFFF"/>
          </a:solidFill>
          <a:latin typeface="Arial" charset="0"/>
          <a:ea typeface="ＭＳ Ｐゴシック" charset="0"/>
        </a:defRPr>
      </a:lvl6pPr>
      <a:lvl7pPr marL="914400" algn="ctr" rtl="0" fontAlgn="base">
        <a:spcBef>
          <a:spcPct val="0"/>
        </a:spcBef>
        <a:spcAft>
          <a:spcPct val="0"/>
        </a:spcAft>
        <a:defRPr sz="4400">
          <a:solidFill>
            <a:srgbClr val="FFFFFF"/>
          </a:solidFill>
          <a:latin typeface="Arial" charset="0"/>
          <a:ea typeface="ＭＳ Ｐゴシック" charset="0"/>
        </a:defRPr>
      </a:lvl7pPr>
      <a:lvl8pPr marL="1371600" algn="ctr" rtl="0" fontAlgn="base">
        <a:spcBef>
          <a:spcPct val="0"/>
        </a:spcBef>
        <a:spcAft>
          <a:spcPct val="0"/>
        </a:spcAft>
        <a:defRPr sz="4400">
          <a:solidFill>
            <a:srgbClr val="FFFFFF"/>
          </a:solidFill>
          <a:latin typeface="Arial" charset="0"/>
          <a:ea typeface="ＭＳ Ｐゴシック" charset="0"/>
        </a:defRPr>
      </a:lvl8pPr>
      <a:lvl9pPr marL="1828800" algn="ctr" rtl="0" fontAlgn="base">
        <a:spcBef>
          <a:spcPct val="0"/>
        </a:spcBef>
        <a:spcAft>
          <a:spcPct val="0"/>
        </a:spcAft>
        <a:defRPr sz="4400">
          <a:solidFill>
            <a:srgbClr val="FFFFFF"/>
          </a:solidFill>
          <a:latin typeface="Arial" charset="0"/>
          <a:ea typeface="ＭＳ Ｐゴシック" charset="0"/>
        </a:defRPr>
      </a:lvl9pPr>
    </p:titleStyle>
    <p:bodyStyle>
      <a:lvl1pPr marL="342900" indent="-342900" algn="l" rtl="0" eaLnBrk="0" fontAlgn="base" hangingPunct="0">
        <a:spcBef>
          <a:spcPct val="20000"/>
        </a:spcBef>
        <a:spcAft>
          <a:spcPct val="0"/>
        </a:spcAft>
        <a:buFont typeface="Arial" charset="0"/>
        <a:buChar char="•"/>
        <a:defRPr sz="3200" kern="1200">
          <a:solidFill>
            <a:srgbClr val="FFFFFF"/>
          </a:solidFill>
          <a:latin typeface="Arial"/>
          <a:ea typeface="ＭＳ Ｐゴシック" charset="0"/>
          <a:cs typeface="Arial"/>
        </a:defRPr>
      </a:lvl1pPr>
      <a:lvl2pPr marL="742950" indent="-285750" algn="l" rtl="0" eaLnBrk="0" fontAlgn="base" hangingPunct="0">
        <a:spcBef>
          <a:spcPct val="20000"/>
        </a:spcBef>
        <a:spcAft>
          <a:spcPct val="0"/>
        </a:spcAft>
        <a:buFont typeface="Arial" charset="0"/>
        <a:buChar char="–"/>
        <a:defRPr sz="2800" kern="1200">
          <a:solidFill>
            <a:srgbClr val="FFFFFF"/>
          </a:solidFill>
          <a:latin typeface="Arial"/>
          <a:ea typeface="ＭＳ Ｐゴシック" charset="0"/>
          <a:cs typeface="Arial"/>
        </a:defRPr>
      </a:lvl2pPr>
      <a:lvl3pPr marL="1143000" indent="-228600" algn="l" rtl="0" eaLnBrk="0" fontAlgn="base" hangingPunct="0">
        <a:spcBef>
          <a:spcPct val="20000"/>
        </a:spcBef>
        <a:spcAft>
          <a:spcPct val="0"/>
        </a:spcAft>
        <a:buFont typeface="Arial" charset="0"/>
        <a:buChar char="•"/>
        <a:defRPr sz="2400" kern="1200">
          <a:solidFill>
            <a:srgbClr val="FFFFFF"/>
          </a:solidFill>
          <a:latin typeface="Arial"/>
          <a:ea typeface="ＭＳ Ｐゴシック" charset="0"/>
          <a:cs typeface="Arial"/>
        </a:defRPr>
      </a:lvl3pPr>
      <a:lvl4pPr marL="1600200" indent="-228600" algn="l" rtl="0" eaLnBrk="0" fontAlgn="base" hangingPunct="0">
        <a:spcBef>
          <a:spcPct val="20000"/>
        </a:spcBef>
        <a:spcAft>
          <a:spcPct val="0"/>
        </a:spcAft>
        <a:buFont typeface="Arial" charset="0"/>
        <a:buChar char="–"/>
        <a:defRPr sz="2000" kern="1200">
          <a:solidFill>
            <a:srgbClr val="FFFFFF"/>
          </a:solidFill>
          <a:latin typeface="Arial"/>
          <a:ea typeface="ＭＳ Ｐゴシック" charset="0"/>
          <a:cs typeface="Arial"/>
        </a:defRPr>
      </a:lvl4pPr>
      <a:lvl5pPr marL="2057400" indent="-228600" algn="l" rtl="0" eaLnBrk="0" fontAlgn="base" hangingPunct="0">
        <a:spcBef>
          <a:spcPct val="20000"/>
        </a:spcBef>
        <a:spcAft>
          <a:spcPct val="0"/>
        </a:spcAft>
        <a:buFont typeface="Arial" charset="0"/>
        <a:buChar char="»"/>
        <a:defRPr sz="2000" kern="1200">
          <a:solidFill>
            <a:srgbClr val="FFFFFF"/>
          </a:solidFill>
          <a:latin typeface="Arial"/>
          <a:ea typeface="ＭＳ Ｐゴシック" charset="0"/>
          <a:cs typeface="Arial"/>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2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6866" name="Rectangle 2"/>
          <p:cNvSpPr>
            <a:spLocks noGrp="1" noChangeArrowheads="1"/>
          </p:cNvSpPr>
          <p:nvPr>
            <p:ph type="title"/>
          </p:nvPr>
        </p:nvSpPr>
        <p:spPr bwMode="auto">
          <a:xfrm>
            <a:off x="685800" y="609600"/>
            <a:ext cx="7772400" cy="11430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36867" name="Rectangle 3"/>
          <p:cNvSpPr>
            <a:spLocks noGrp="1" noChangeArrowheads="1"/>
          </p:cNvSpPr>
          <p:nvPr>
            <p:ph type="body" idx="1"/>
          </p:nvPr>
        </p:nvSpPr>
        <p:spPr bwMode="auto">
          <a:xfrm>
            <a:off x="685800" y="1981200"/>
            <a:ext cx="7772400" cy="411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6868" name="Rectangle 4"/>
          <p:cNvSpPr>
            <a:spLocks noGrp="1" noChangeArrowheads="1"/>
          </p:cNvSpPr>
          <p:nvPr>
            <p:ph type="dt" sz="half" idx="2"/>
          </p:nvPr>
        </p:nvSpPr>
        <p:spPr bwMode="auto">
          <a:xfrm>
            <a:off x="685800" y="6248400"/>
            <a:ext cx="19050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eaLnBrk="0" hangingPunct="0">
              <a:defRPr sz="1400" b="1" i="0">
                <a:solidFill>
                  <a:srgbClr val="FFFFFF"/>
                </a:solidFill>
                <a:latin typeface="Arial" panose="020B0604020202020204" pitchFamily="34" charset="0"/>
              </a:defRPr>
            </a:lvl1pPr>
          </a:lstStyle>
          <a:p>
            <a:pPr>
              <a:spcBef>
                <a:spcPct val="0"/>
              </a:spcBef>
              <a:defRPr/>
            </a:pPr>
            <a:endParaRPr lang="en-US" dirty="0"/>
          </a:p>
        </p:txBody>
      </p:sp>
      <p:sp>
        <p:nvSpPr>
          <p:cNvPr id="36869" name="Rectangle 5"/>
          <p:cNvSpPr>
            <a:spLocks noGrp="1" noChangeArrowheads="1"/>
          </p:cNvSpPr>
          <p:nvPr>
            <p:ph type="ftr" sz="quarter" idx="3"/>
          </p:nvPr>
        </p:nvSpPr>
        <p:spPr bwMode="auto">
          <a:xfrm>
            <a:off x="3124200" y="6248400"/>
            <a:ext cx="28956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eaLnBrk="0" hangingPunct="0">
              <a:defRPr sz="1400" b="1" i="0">
                <a:solidFill>
                  <a:srgbClr val="FFFFFF"/>
                </a:solidFill>
                <a:latin typeface="Arial" panose="020B0604020202020204" pitchFamily="34" charset="0"/>
              </a:defRPr>
            </a:lvl1pPr>
          </a:lstStyle>
          <a:p>
            <a:pPr>
              <a:spcBef>
                <a:spcPct val="0"/>
              </a:spcBef>
              <a:defRPr/>
            </a:pPr>
            <a:endParaRPr lang="en-US" dirty="0"/>
          </a:p>
        </p:txBody>
      </p:sp>
      <p:sp>
        <p:nvSpPr>
          <p:cNvPr id="36870" name="Rectangle 6"/>
          <p:cNvSpPr>
            <a:spLocks noGrp="1" noChangeArrowheads="1"/>
          </p:cNvSpPr>
          <p:nvPr>
            <p:ph type="sldNum" sz="quarter" idx="4"/>
          </p:nvPr>
        </p:nvSpPr>
        <p:spPr bwMode="auto">
          <a:xfrm>
            <a:off x="6553200" y="6248400"/>
            <a:ext cx="19050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r" eaLnBrk="0" hangingPunct="0">
              <a:defRPr sz="1400" b="1" i="0">
                <a:solidFill>
                  <a:srgbClr val="FFFFFF"/>
                </a:solidFill>
                <a:latin typeface="Arial" panose="020B0604020202020204" pitchFamily="34" charset="0"/>
              </a:defRPr>
            </a:lvl1pPr>
          </a:lstStyle>
          <a:p>
            <a:pPr>
              <a:spcBef>
                <a:spcPct val="0"/>
              </a:spcBef>
              <a:defRPr/>
            </a:pPr>
            <a:fld id="{C7FCEC4A-0619-534F-AB0C-4C4D1986DF16}" type="slidenum">
              <a:rPr lang="en-US" smtClean="0"/>
              <a:pPr>
                <a:spcBef>
                  <a:spcPct val="0"/>
                </a:spcBef>
                <a:defRPr/>
              </a:pPr>
              <a:t>‹#›</a:t>
            </a:fld>
            <a:endParaRPr lang="en-US" dirty="0"/>
          </a:p>
        </p:txBody>
      </p:sp>
    </p:spTree>
    <p:extLst>
      <p:ext uri="{BB962C8B-B14F-4D97-AF65-F5344CB8AC3E}">
        <p14:creationId xmlns:p14="http://schemas.microsoft.com/office/powerpoint/2010/main" val="1641764743"/>
      </p:ext>
    </p:extLst>
  </p:cSld>
  <p:clrMap bg1="dk2" tx1="lt1" bg2="dk1" tx2="lt2" accent1="accent1" accent2="accent2" accent3="accent3" accent4="accent4" accent5="accent5" accent6="accent6" hlink="hlink" folHlink="folHlink"/>
  <p:sldLayoutIdLst>
    <p:sldLayoutId id="2147488880" r:id="rId1"/>
    <p:sldLayoutId id="2147488881" r:id="rId2"/>
    <p:sldLayoutId id="2147488882" r:id="rId3"/>
    <p:sldLayoutId id="2147488883" r:id="rId4"/>
    <p:sldLayoutId id="2147488884" r:id="rId5"/>
    <p:sldLayoutId id="2147488885" r:id="rId6"/>
    <p:sldLayoutId id="2147488886" r:id="rId7"/>
    <p:sldLayoutId id="2147488887" r:id="rId8"/>
    <p:sldLayoutId id="2147488888" r:id="rId9"/>
    <p:sldLayoutId id="2147488889" r:id="rId10"/>
    <p:sldLayoutId id="2147488890" r:id="rId11"/>
    <p:sldLayoutId id="2147488891" r:id="rId12"/>
  </p:sldLayoutIdLst>
  <p:hf sldNum="0" hdr="0" ftr="0" dt="0"/>
  <p:txStyles>
    <p:title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26" charset="0"/>
          <a:ea typeface="ＭＳ Ｐゴシック" charset="0"/>
        </a:defRPr>
      </a:lvl6pPr>
      <a:lvl7pPr marL="914400" algn="ctr" rtl="0" fontAlgn="base">
        <a:spcBef>
          <a:spcPct val="0"/>
        </a:spcBef>
        <a:spcAft>
          <a:spcPct val="0"/>
        </a:spcAft>
        <a:defRPr sz="4400">
          <a:solidFill>
            <a:schemeClr val="tx2"/>
          </a:solidFill>
          <a:latin typeface="26" charset="0"/>
          <a:ea typeface="ＭＳ Ｐゴシック" charset="0"/>
        </a:defRPr>
      </a:lvl7pPr>
      <a:lvl8pPr marL="1371600" algn="ctr" rtl="0" fontAlgn="base">
        <a:spcBef>
          <a:spcPct val="0"/>
        </a:spcBef>
        <a:spcAft>
          <a:spcPct val="0"/>
        </a:spcAft>
        <a:defRPr sz="4400">
          <a:solidFill>
            <a:schemeClr val="tx2"/>
          </a:solidFill>
          <a:latin typeface="26" charset="0"/>
          <a:ea typeface="ＭＳ Ｐゴシック" charset="0"/>
        </a:defRPr>
      </a:lvl8pPr>
      <a:lvl9pPr marL="1828800" algn="ctr" rtl="0" fontAlgn="base">
        <a:spcBef>
          <a:spcPct val="0"/>
        </a:spcBef>
        <a:spcAft>
          <a:spcPct val="0"/>
        </a:spcAft>
        <a:defRPr sz="4400">
          <a:solidFill>
            <a:schemeClr val="tx2"/>
          </a:solidFill>
          <a:latin typeface="26" charset="0"/>
          <a:ea typeface="ＭＳ Ｐゴシック"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ＭＳ Ｐゴシック" charset="0"/>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24.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53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solidFill>
                  <a:srgbClr val="000000"/>
                </a:solidFill>
                <a:latin typeface="Times New Roman" pitchFamily="-111" charset="0"/>
                <a:ea typeface="+mn-ea"/>
                <a:cs typeface="+mn-cs"/>
              </a:defRPr>
            </a:lvl1pPr>
          </a:lstStyle>
          <a:p>
            <a:pPr eaLnBrk="0" hangingPunct="0">
              <a:spcBef>
                <a:spcPct val="0"/>
              </a:spcBef>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eaLnBrk="0" hangingPunct="0">
              <a:spcBef>
                <a:spcPct val="0"/>
              </a:spcBef>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charset="0"/>
              </a:defRPr>
            </a:lvl1pPr>
          </a:lstStyle>
          <a:p>
            <a:pPr eaLnBrk="0" hangingPunct="0">
              <a:spcBef>
                <a:spcPct val="0"/>
              </a:spcBef>
              <a:defRPr/>
            </a:pPr>
            <a:fld id="{C7FCEC4A-0619-534F-AB0C-4C4D1986DF16}" type="slidenum">
              <a:rPr lang="en-US"/>
              <a:pPr eaLnBrk="0" hangingPunct="0">
                <a:spcBef>
                  <a:spcPct val="0"/>
                </a:spcBef>
                <a:defRPr/>
              </a:pPr>
              <a:t>‹#›</a:t>
            </a:fld>
            <a:endParaRPr lang="en-US"/>
          </a:p>
        </p:txBody>
      </p:sp>
    </p:spTree>
    <p:extLst>
      <p:ext uri="{BB962C8B-B14F-4D97-AF65-F5344CB8AC3E}">
        <p14:creationId xmlns:p14="http://schemas.microsoft.com/office/powerpoint/2010/main" val="3278158296"/>
      </p:ext>
    </p:extLst>
  </p:cSld>
  <p:clrMap bg1="lt1" tx1="dk1" bg2="lt2" tx2="dk2" accent1="accent1" accent2="accent2" accent3="accent3" accent4="accent4" accent5="accent5" accent6="accent6" hlink="hlink" folHlink="folHlink"/>
  <p:sldLayoutIdLst>
    <p:sldLayoutId id="2147488893" r:id="rId1"/>
    <p:sldLayoutId id="2147488894" r:id="rId2"/>
    <p:sldLayoutId id="2147488895" r:id="rId3"/>
    <p:sldLayoutId id="2147488896" r:id="rId4"/>
    <p:sldLayoutId id="2147488897" r:id="rId5"/>
    <p:sldLayoutId id="2147488898" r:id="rId6"/>
    <p:sldLayoutId id="2147488899" r:id="rId7"/>
    <p:sldLayoutId id="2147488900" r:id="rId8"/>
    <p:sldLayoutId id="2147488901" r:id="rId9"/>
    <p:sldLayoutId id="2147488902" r:id="rId10"/>
    <p:sldLayoutId id="2147488903" r:id="rId11"/>
    <p:sldLayoutId id="2147488904" r:id="rId12"/>
    <p:sldLayoutId id="2147488905" r:id="rId13"/>
  </p:sldLayoutIdLst>
  <p:hf sldNum="0" hdr="0" ftr="0" dt="0"/>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ＭＳ Ｐゴシック" pitchFamily="-108" charset="-128"/>
          <a:cs typeface="Arial" panose="020B0604020202020204" pitchFamily="34" charset="0"/>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b="1" i="0">
          <a:solidFill>
            <a:schemeClr val="bg1"/>
          </a:solidFill>
          <a:latin typeface="Arial" panose="020B0604020202020204" pitchFamily="34" charset="0"/>
          <a:ea typeface="ＭＳ Ｐゴシック" pitchFamily="-108"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bg1"/>
          </a:solidFill>
          <a:latin typeface="Arial" panose="020B0604020202020204" pitchFamily="34" charset="0"/>
          <a:ea typeface="ＭＳ Ｐゴシック" pitchFamily="-112"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bg1"/>
          </a:solidFill>
          <a:latin typeface="Arial" panose="020B0604020202020204" pitchFamily="34" charset="0"/>
          <a:ea typeface="ＭＳ Ｐゴシック" charset="0"/>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Geneva"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ＭＳ Ｐゴシック" charset="-128"/>
          <a:cs typeface="Arial" panose="020B0604020202020204" pitchFamily="34" charset="0"/>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25.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tile tx="0" ty="0" sx="100000" sy="100000" flip="none" algn="tl"/>
        </a:blipFill>
        <a:effectLst/>
      </p:bgPr>
    </p:bg>
    <p:spTree>
      <p:nvGrpSpPr>
        <p:cNvPr id="1" name=""/>
        <p:cNvGrpSpPr/>
        <p:nvPr/>
      </p:nvGrpSpPr>
      <p:grpSpPr>
        <a:xfrm>
          <a:off x="0" y="0"/>
          <a:ext cx="0" cy="0"/>
          <a:chOff x="0" y="0"/>
          <a:chExt cx="0" cy="0"/>
        </a:xfrm>
      </p:grpSpPr>
      <p:pic>
        <p:nvPicPr>
          <p:cNvPr id="28674" name="Picture 2" descr="Expbanna"/>
          <p:cNvPicPr>
            <a:picLocks noChangeAspect="1" noChangeArrowheads="1"/>
          </p:cNvPicPr>
          <p:nvPr/>
        </p:nvPicPr>
        <p:blipFill>
          <a:blip r:embed="rId14">
            <a:extLst>
              <a:ext uri="{28A0092B-C50C-407E-A947-70E740481C1C}">
                <a14:useLocalDpi xmlns:a14="http://schemas.microsoft.com/office/drawing/2010/main"/>
              </a:ext>
            </a:extLst>
          </a:blip>
          <a:srcRect/>
          <a:stretch>
            <a:fillRect/>
          </a:stretch>
        </p:blipFill>
        <p:spPr bwMode="invGray">
          <a:xfrm>
            <a:off x="0" y="0"/>
            <a:ext cx="6858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8675" name="Rectangle 3"/>
          <p:cNvSpPr>
            <a:spLocks noGrp="1" noChangeArrowheads="1"/>
          </p:cNvSpPr>
          <p:nvPr>
            <p:ph type="title"/>
          </p:nvPr>
        </p:nvSpPr>
        <p:spPr bwMode="auto">
          <a:xfrm>
            <a:off x="1066800" y="3810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p>
            <a:pPr lvl="0"/>
            <a:r>
              <a:rPr lang="en-US"/>
              <a:t>Click to edit Master title style</a:t>
            </a:r>
          </a:p>
        </p:txBody>
      </p:sp>
      <p:sp>
        <p:nvSpPr>
          <p:cNvPr id="6148" name="Rectangle 4"/>
          <p:cNvSpPr>
            <a:spLocks noGrp="1" noChangeArrowheads="1"/>
          </p:cNvSpPr>
          <p:nvPr>
            <p:ph type="dt" sz="half" idx="2"/>
          </p:nvPr>
        </p:nvSpPr>
        <p:spPr bwMode="auto">
          <a:xfrm>
            <a:off x="838200" y="6400800"/>
            <a:ext cx="1905000" cy="457200"/>
          </a:xfrm>
          <a:prstGeom prst="rect">
            <a:avLst/>
          </a:prstGeom>
          <a:noFill/>
          <a:ln w="9525">
            <a:noFill/>
            <a:miter lim="800000"/>
            <a:headEnd/>
            <a:tailEnd/>
          </a:ln>
          <a:effectLst/>
        </p:spPr>
        <p:txBody>
          <a:bodyPr vert="horz" wrap="square" lIns="91440" tIns="45720" rIns="91440" bIns="45720" numCol="1" anchor="b" anchorCtr="1" compatLnSpc="1">
            <a:prstTxWarp prst="textNoShape">
              <a:avLst/>
            </a:prstTxWarp>
          </a:bodyPr>
          <a:lstStyle>
            <a:lvl1pPr algn="l">
              <a:spcBef>
                <a:spcPct val="0"/>
              </a:spcBef>
              <a:defRPr sz="1400" b="1" i="0">
                <a:solidFill>
                  <a:srgbClr val="482400"/>
                </a:solidFill>
                <a:latin typeface="Arial" panose="020B0604020202020204" pitchFamily="34" charset="0"/>
                <a:ea typeface="+mn-ea"/>
                <a:cs typeface="+mn-cs"/>
              </a:defRPr>
            </a:lvl1pPr>
          </a:lstStyle>
          <a:p>
            <a:pPr>
              <a:defRPr/>
            </a:pPr>
            <a:endParaRPr lang="en-US" dirty="0"/>
          </a:p>
        </p:txBody>
      </p:sp>
      <p:sp>
        <p:nvSpPr>
          <p:cNvPr id="6149" name="Rectangle 5"/>
          <p:cNvSpPr>
            <a:spLocks noGrp="1" noChangeArrowheads="1"/>
          </p:cNvSpPr>
          <p:nvPr>
            <p:ph type="ftr" sz="quarter" idx="3"/>
          </p:nvPr>
        </p:nvSpPr>
        <p:spPr bwMode="auto">
          <a:xfrm>
            <a:off x="3429000" y="6400800"/>
            <a:ext cx="2895600" cy="457200"/>
          </a:xfrm>
          <a:prstGeom prst="rect">
            <a:avLst/>
          </a:prstGeom>
          <a:noFill/>
          <a:ln w="9525">
            <a:noFill/>
            <a:miter lim="800000"/>
            <a:headEnd/>
            <a:tailEnd/>
          </a:ln>
          <a:effectLst/>
        </p:spPr>
        <p:txBody>
          <a:bodyPr vert="horz" wrap="square" lIns="91440" tIns="45720" rIns="91440" bIns="45720" numCol="1" anchor="b" anchorCtr="1" compatLnSpc="1">
            <a:prstTxWarp prst="textNoShape">
              <a:avLst/>
            </a:prstTxWarp>
          </a:bodyPr>
          <a:lstStyle>
            <a:lvl1pPr>
              <a:spcBef>
                <a:spcPct val="0"/>
              </a:spcBef>
              <a:defRPr sz="1400" b="1" i="0">
                <a:solidFill>
                  <a:srgbClr val="482400"/>
                </a:solidFill>
                <a:latin typeface="Arial" panose="020B0604020202020204" pitchFamily="34" charset="0"/>
                <a:ea typeface="+mn-ea"/>
                <a:cs typeface="+mn-cs"/>
              </a:defRPr>
            </a:lvl1pPr>
          </a:lstStyle>
          <a:p>
            <a:pPr>
              <a:defRPr/>
            </a:pPr>
            <a:endParaRPr lang="en-US" dirty="0"/>
          </a:p>
        </p:txBody>
      </p:sp>
      <p:sp>
        <p:nvSpPr>
          <p:cNvPr id="6150" name="Rectangle 6"/>
          <p:cNvSpPr>
            <a:spLocks noGrp="1" noChangeArrowheads="1"/>
          </p:cNvSpPr>
          <p:nvPr>
            <p:ph type="sldNum" sz="quarter" idx="4"/>
          </p:nvPr>
        </p:nvSpPr>
        <p:spPr bwMode="auto">
          <a:xfrm>
            <a:off x="7010400" y="6400800"/>
            <a:ext cx="1905000" cy="457200"/>
          </a:xfrm>
          <a:prstGeom prst="rect">
            <a:avLst/>
          </a:prstGeom>
          <a:noFill/>
          <a:ln w="9525">
            <a:noFill/>
            <a:miter lim="800000"/>
            <a:headEnd/>
            <a:tailEnd/>
          </a:ln>
          <a:effectLst/>
        </p:spPr>
        <p:txBody>
          <a:bodyPr vert="horz" wrap="square" lIns="91440" tIns="45720" rIns="91440" bIns="45720" numCol="1" anchor="b" anchorCtr="1" compatLnSpc="1">
            <a:prstTxWarp prst="textNoShape">
              <a:avLst/>
            </a:prstTxWarp>
          </a:bodyPr>
          <a:lstStyle>
            <a:lvl1pPr algn="r">
              <a:spcBef>
                <a:spcPct val="0"/>
              </a:spcBef>
              <a:defRPr sz="1400" b="1" i="0">
                <a:solidFill>
                  <a:srgbClr val="482400"/>
                </a:solidFill>
                <a:latin typeface="Arial" panose="020B0604020202020204" pitchFamily="34" charset="0"/>
              </a:defRPr>
            </a:lvl1pPr>
          </a:lstStyle>
          <a:p>
            <a:pPr>
              <a:defRPr/>
            </a:pPr>
            <a:fld id="{D366A4A1-0A59-464E-B148-F9297EAADB0C}" type="slidenum">
              <a:rPr lang="en-US" smtClean="0"/>
              <a:pPr>
                <a:defRPr/>
              </a:pPr>
              <a:t>‹#›</a:t>
            </a:fld>
            <a:endParaRPr lang="en-US" dirty="0"/>
          </a:p>
        </p:txBody>
      </p:sp>
      <p:pic>
        <p:nvPicPr>
          <p:cNvPr id="28679" name="Picture 7" descr="EXPHORSA"/>
          <p:cNvPicPr>
            <a:picLocks noChangeAspect="1" noChangeArrowheads="1"/>
          </p:cNvPicPr>
          <p:nvPr/>
        </p:nvPicPr>
        <p:blipFill>
          <a:blip r:embed="rId15">
            <a:extLst>
              <a:ext uri="{28A0092B-C50C-407E-A947-70E740481C1C}">
                <a14:useLocalDpi xmlns:a14="http://schemas.microsoft.com/office/drawing/2010/main"/>
              </a:ext>
            </a:extLst>
          </a:blip>
          <a:srcRect/>
          <a:stretch>
            <a:fillRect/>
          </a:stretch>
        </p:blipFill>
        <p:spPr bwMode="auto">
          <a:xfrm>
            <a:off x="1066800" y="1574800"/>
            <a:ext cx="7772400" cy="130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8680" name="Rectangle 8"/>
          <p:cNvSpPr>
            <a:spLocks noGrp="1" noChangeArrowheads="1"/>
          </p:cNvSpPr>
          <p:nvPr>
            <p:ph type="body" idx="1"/>
          </p:nvPr>
        </p:nvSpPr>
        <p:spPr bwMode="auto">
          <a:xfrm>
            <a:off x="1062038" y="1766888"/>
            <a:ext cx="7769225" cy="41132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706546315"/>
      </p:ext>
    </p:extLst>
  </p:cSld>
  <p:clrMap bg1="lt1" tx1="dk1" bg2="lt2" tx2="dk2" accent1="accent1" accent2="accent2" accent3="accent3" accent4="accent4" accent5="accent5" accent6="accent6" hlink="hlink" folHlink="folHlink"/>
  <p:sldLayoutIdLst>
    <p:sldLayoutId id="2147488907" r:id="rId1"/>
    <p:sldLayoutId id="2147488908" r:id="rId2"/>
    <p:sldLayoutId id="2147488909" r:id="rId3"/>
    <p:sldLayoutId id="2147488910" r:id="rId4"/>
    <p:sldLayoutId id="2147488911" r:id="rId5"/>
    <p:sldLayoutId id="2147488912" r:id="rId6"/>
    <p:sldLayoutId id="2147488913" r:id="rId7"/>
    <p:sldLayoutId id="2147488914" r:id="rId8"/>
    <p:sldLayoutId id="2147488915" r:id="rId9"/>
    <p:sldLayoutId id="2147488916" r:id="rId10"/>
    <p:sldLayoutId id="2147488917" r:id="rId11"/>
  </p:sldLayoutIdLst>
  <p:txStyles>
    <p:titleStyle>
      <a:lvl1pPr algn="l" rtl="0" eaLnBrk="0" fontAlgn="base" hangingPunct="0">
        <a:spcBef>
          <a:spcPct val="0"/>
        </a:spcBef>
        <a:spcAft>
          <a:spcPct val="0"/>
        </a:spcAft>
        <a:defRPr sz="4400">
          <a:solidFill>
            <a:schemeClr val="tx2"/>
          </a:solidFill>
          <a:latin typeface="+mj-lt"/>
          <a:ea typeface="ＭＳ Ｐゴシック" charset="-128"/>
          <a:cs typeface="ＭＳ Ｐゴシック" charset="-128"/>
        </a:defRPr>
      </a:lvl1pPr>
      <a:lvl2pPr algn="l" rtl="0" eaLnBrk="0" fontAlgn="base" hangingPunct="0">
        <a:spcBef>
          <a:spcPct val="0"/>
        </a:spcBef>
        <a:spcAft>
          <a:spcPct val="0"/>
        </a:spcAft>
        <a:defRPr sz="4400">
          <a:solidFill>
            <a:schemeClr val="tx2"/>
          </a:solidFill>
          <a:latin typeface="Times New Roman" charset="0"/>
          <a:ea typeface="ＭＳ Ｐゴシック" charset="-128"/>
          <a:cs typeface="ＭＳ Ｐゴシック" charset="-128"/>
        </a:defRPr>
      </a:lvl2pPr>
      <a:lvl3pPr algn="l" rtl="0" eaLnBrk="0" fontAlgn="base" hangingPunct="0">
        <a:spcBef>
          <a:spcPct val="0"/>
        </a:spcBef>
        <a:spcAft>
          <a:spcPct val="0"/>
        </a:spcAft>
        <a:defRPr sz="4400">
          <a:solidFill>
            <a:schemeClr val="tx2"/>
          </a:solidFill>
          <a:latin typeface="Times New Roman" charset="0"/>
          <a:ea typeface="ＭＳ Ｐゴシック" charset="-128"/>
          <a:cs typeface="ＭＳ Ｐゴシック" charset="-128"/>
        </a:defRPr>
      </a:lvl3pPr>
      <a:lvl4pPr algn="l" rtl="0" eaLnBrk="0" fontAlgn="base" hangingPunct="0">
        <a:spcBef>
          <a:spcPct val="0"/>
        </a:spcBef>
        <a:spcAft>
          <a:spcPct val="0"/>
        </a:spcAft>
        <a:defRPr sz="4400">
          <a:solidFill>
            <a:schemeClr val="tx2"/>
          </a:solidFill>
          <a:latin typeface="Times New Roman" charset="0"/>
          <a:ea typeface="ＭＳ Ｐゴシック" charset="-128"/>
          <a:cs typeface="ＭＳ Ｐゴシック" charset="-128"/>
        </a:defRPr>
      </a:lvl4pPr>
      <a:lvl5pPr algn="l" rtl="0" eaLnBrk="0" fontAlgn="base" hangingPunct="0">
        <a:spcBef>
          <a:spcPct val="0"/>
        </a:spcBef>
        <a:spcAft>
          <a:spcPct val="0"/>
        </a:spcAft>
        <a:defRPr sz="4400">
          <a:solidFill>
            <a:schemeClr val="tx2"/>
          </a:solidFill>
          <a:latin typeface="Times New Roman" charset="0"/>
          <a:ea typeface="ＭＳ Ｐゴシック" charset="-128"/>
          <a:cs typeface="ＭＳ Ｐゴシック" charset="-128"/>
        </a:defRPr>
      </a:lvl5pPr>
      <a:lvl6pPr marL="457200" algn="l" rtl="0" fontAlgn="base">
        <a:spcBef>
          <a:spcPct val="0"/>
        </a:spcBef>
        <a:spcAft>
          <a:spcPct val="0"/>
        </a:spcAft>
        <a:defRPr sz="4400">
          <a:solidFill>
            <a:schemeClr val="tx2"/>
          </a:solidFill>
          <a:latin typeface="Times New Roman" charset="0"/>
        </a:defRPr>
      </a:lvl6pPr>
      <a:lvl7pPr marL="914400" algn="l" rtl="0" fontAlgn="base">
        <a:spcBef>
          <a:spcPct val="0"/>
        </a:spcBef>
        <a:spcAft>
          <a:spcPct val="0"/>
        </a:spcAft>
        <a:defRPr sz="4400">
          <a:solidFill>
            <a:schemeClr val="tx2"/>
          </a:solidFill>
          <a:latin typeface="Times New Roman" charset="0"/>
        </a:defRPr>
      </a:lvl7pPr>
      <a:lvl8pPr marL="1371600" algn="l" rtl="0" fontAlgn="base">
        <a:spcBef>
          <a:spcPct val="0"/>
        </a:spcBef>
        <a:spcAft>
          <a:spcPct val="0"/>
        </a:spcAft>
        <a:defRPr sz="4400">
          <a:solidFill>
            <a:schemeClr val="tx2"/>
          </a:solidFill>
          <a:latin typeface="Times New Roman" charset="0"/>
        </a:defRPr>
      </a:lvl8pPr>
      <a:lvl9pPr marL="1828800" algn="l" rtl="0" fontAlgn="base">
        <a:spcBef>
          <a:spcPct val="0"/>
        </a:spcBef>
        <a:spcAft>
          <a:spcPct val="0"/>
        </a:spcAft>
        <a:defRPr sz="4400">
          <a:solidFill>
            <a:schemeClr val="tx2"/>
          </a:solidFill>
          <a:latin typeface="Times New Roman" charset="0"/>
        </a:defRPr>
      </a:lvl9pPr>
    </p:titleStyle>
    <p:bodyStyle>
      <a:lvl1pPr marL="342900" indent="-342900" algn="l" rtl="0" eaLnBrk="0" fontAlgn="base" hangingPunct="0">
        <a:spcBef>
          <a:spcPct val="20000"/>
        </a:spcBef>
        <a:spcAft>
          <a:spcPct val="0"/>
        </a:spcAft>
        <a:buBlip>
          <a:blip r:embed="rId16"/>
        </a:buBlip>
        <a:defRPr sz="3200">
          <a:solidFill>
            <a:schemeClr val="tx1"/>
          </a:solidFill>
          <a:latin typeface="+mn-lt"/>
          <a:ea typeface="ＭＳ Ｐゴシック" charset="-128"/>
          <a:cs typeface="ＭＳ Ｐゴシック" charset="-128"/>
        </a:defRPr>
      </a:lvl1pPr>
      <a:lvl2pPr marL="742950" indent="-285750" algn="l" rtl="0" eaLnBrk="0" fontAlgn="base" hangingPunct="0">
        <a:spcBef>
          <a:spcPct val="20000"/>
        </a:spcBef>
        <a:spcAft>
          <a:spcPct val="0"/>
        </a:spcAft>
        <a:buClr>
          <a:schemeClr val="accent2"/>
        </a:buClr>
        <a:buFont typeface="Wingdings" charset="0"/>
        <a:buBlip>
          <a:blip r:embed="rId17"/>
        </a:buBlip>
        <a:defRPr sz="2800">
          <a:solidFill>
            <a:schemeClr val="tx1"/>
          </a:solidFill>
          <a:latin typeface="+mn-lt"/>
          <a:ea typeface="ＭＳ Ｐゴシック"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charset="-128"/>
        </a:defRPr>
      </a:lvl3pPr>
      <a:lvl4pPr marL="1600200" indent="-228600" algn="l" rtl="0" eaLnBrk="0" fontAlgn="base" hangingPunct="0">
        <a:spcBef>
          <a:spcPct val="20000"/>
        </a:spcBef>
        <a:spcAft>
          <a:spcPct val="0"/>
        </a:spcAft>
        <a:buClr>
          <a:schemeClr val="tx2"/>
        </a:buClr>
        <a:buFont typeface="Wingdings" charset="0"/>
        <a:buChar char="s"/>
        <a:defRPr sz="2000">
          <a:solidFill>
            <a:schemeClr val="tx1"/>
          </a:solidFill>
          <a:latin typeface="+mn-lt"/>
          <a:ea typeface="ＭＳ Ｐゴシック" charset="-128"/>
        </a:defRPr>
      </a:lvl4pPr>
      <a:lvl5pPr marL="2057400" indent="-228600" algn="l" rtl="0" eaLnBrk="0" fontAlgn="base" hangingPunct="0">
        <a:spcBef>
          <a:spcPct val="20000"/>
        </a:spcBef>
        <a:spcAft>
          <a:spcPct val="0"/>
        </a:spcAft>
        <a:buClr>
          <a:schemeClr val="tx2"/>
        </a:buClr>
        <a:buFont typeface="Wingdings" charset="0"/>
        <a:buChar char="s"/>
        <a:defRPr sz="2000">
          <a:solidFill>
            <a:schemeClr val="tx1"/>
          </a:solidFill>
          <a:latin typeface="+mn-lt"/>
          <a:ea typeface="ＭＳ Ｐゴシック" charset="-128"/>
        </a:defRPr>
      </a:lvl5pPr>
      <a:lvl6pPr marL="2514600" indent="-228600" algn="l" rtl="0" fontAlgn="base">
        <a:spcBef>
          <a:spcPct val="20000"/>
        </a:spcBef>
        <a:spcAft>
          <a:spcPct val="0"/>
        </a:spcAft>
        <a:buClr>
          <a:schemeClr val="tx2"/>
        </a:buClr>
        <a:buFont typeface="Wingdings" charset="2"/>
        <a:buChar char="s"/>
        <a:defRPr sz="2000">
          <a:solidFill>
            <a:schemeClr val="tx1"/>
          </a:solidFill>
          <a:latin typeface="+mn-lt"/>
          <a:ea typeface="ＭＳ Ｐゴシック" charset="-128"/>
        </a:defRPr>
      </a:lvl6pPr>
      <a:lvl7pPr marL="2971800" indent="-228600" algn="l" rtl="0" fontAlgn="base">
        <a:spcBef>
          <a:spcPct val="20000"/>
        </a:spcBef>
        <a:spcAft>
          <a:spcPct val="0"/>
        </a:spcAft>
        <a:buClr>
          <a:schemeClr val="tx2"/>
        </a:buClr>
        <a:buFont typeface="Wingdings" charset="2"/>
        <a:buChar char="s"/>
        <a:defRPr sz="2000">
          <a:solidFill>
            <a:schemeClr val="tx1"/>
          </a:solidFill>
          <a:latin typeface="+mn-lt"/>
          <a:ea typeface="ＭＳ Ｐゴシック" charset="-128"/>
        </a:defRPr>
      </a:lvl7pPr>
      <a:lvl8pPr marL="3429000" indent="-228600" algn="l" rtl="0" fontAlgn="base">
        <a:spcBef>
          <a:spcPct val="20000"/>
        </a:spcBef>
        <a:spcAft>
          <a:spcPct val="0"/>
        </a:spcAft>
        <a:buClr>
          <a:schemeClr val="tx2"/>
        </a:buClr>
        <a:buFont typeface="Wingdings" charset="2"/>
        <a:buChar char="s"/>
        <a:defRPr sz="2000">
          <a:solidFill>
            <a:schemeClr val="tx1"/>
          </a:solidFill>
          <a:latin typeface="+mn-lt"/>
          <a:ea typeface="ＭＳ Ｐゴシック" charset="-128"/>
        </a:defRPr>
      </a:lvl8pPr>
      <a:lvl9pPr marL="3886200" indent="-228600" algn="l" rtl="0" fontAlgn="base">
        <a:spcBef>
          <a:spcPct val="20000"/>
        </a:spcBef>
        <a:spcAft>
          <a:spcPct val="0"/>
        </a:spcAft>
        <a:buClr>
          <a:schemeClr val="tx2"/>
        </a:buClr>
        <a:buFont typeface="Wingdings" charset="2"/>
        <a:buChar char="s"/>
        <a:defRPr sz="2000">
          <a:solidFill>
            <a:schemeClr val="tx1"/>
          </a:solidFill>
          <a:latin typeface="+mn-lt"/>
          <a:ea typeface="ＭＳ Ｐゴシック"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26.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026" name="Title Placeholder 1"/>
          <p:cNvSpPr>
            <a:spLocks noGrp="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Text Placeholder 2"/>
          <p:cNvSpPr>
            <a:spLocks noGrp="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0" y="6356350"/>
            <a:ext cx="2133600" cy="365125"/>
          </a:xfrm>
          <a:prstGeom prst="rect">
            <a:avLst/>
          </a:prstGeom>
        </p:spPr>
        <p:txBody>
          <a:bodyPr vert="horz" wrap="square" lIns="91440" tIns="45720" rIns="91440" bIns="45720" numCol="1" anchor="ctr" anchorCtr="0" compatLnSpc="1">
            <a:prstTxWarp prst="textNoShape">
              <a:avLst/>
            </a:prstTxWarp>
          </a:bodyPr>
          <a:lstStyle>
            <a:lvl1pPr>
              <a:defRPr sz="1200" b="1" i="0">
                <a:solidFill>
                  <a:srgbClr val="898989"/>
                </a:solidFill>
                <a:cs typeface="Arial" panose="020B0604020202020204" pitchFamily="34" charset="0"/>
              </a:defRPr>
            </a:lvl1pPr>
          </a:lstStyle>
          <a:p>
            <a:pPr>
              <a:spcBef>
                <a:spcPct val="0"/>
              </a:spcBef>
              <a:defRPr/>
            </a:pPr>
            <a:fld id="{C16A198B-9034-4749-8A8D-B90A5F5B90A3}" type="datetimeFigureOut">
              <a:rPr lang="en-US" smtClean="0"/>
              <a:pPr>
                <a:spcBef>
                  <a:spcPct val="0"/>
                </a:spcBef>
                <a:defRPr/>
              </a:pPr>
              <a:t>2/15/24</a:t>
            </a:fld>
            <a:endParaRPr lang="en-US" dirty="0"/>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fontAlgn="auto">
              <a:spcBef>
                <a:spcPts val="0"/>
              </a:spcBef>
              <a:spcAft>
                <a:spcPts val="0"/>
              </a:spcAft>
              <a:defRPr sz="1200">
                <a:solidFill>
                  <a:schemeClr val="tx1">
                    <a:tint val="75000"/>
                  </a:schemeClr>
                </a:solidFill>
                <a:latin typeface="+mn-lt"/>
                <a:ea typeface="+mn-ea"/>
                <a:cs typeface="+mn-cs"/>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a:defRPr sz="1200" b="1" i="0">
                <a:solidFill>
                  <a:srgbClr val="898989"/>
                </a:solidFill>
                <a:cs typeface="Arial" panose="020B0604020202020204" pitchFamily="34" charset="0"/>
              </a:defRPr>
            </a:lvl1pPr>
          </a:lstStyle>
          <a:p>
            <a:pPr>
              <a:spcBef>
                <a:spcPct val="0"/>
              </a:spcBef>
              <a:defRPr/>
            </a:pPr>
            <a:fld id="{FA356419-7718-C74B-9C0F-E2D2C7D5AD85}" type="slidenum">
              <a:rPr lang="en-US" smtClean="0"/>
              <a:pPr>
                <a:spcBef>
                  <a:spcPct val="0"/>
                </a:spcBef>
                <a:defRPr/>
              </a:pPr>
              <a:t>‹#›</a:t>
            </a:fld>
            <a:endParaRPr lang="en-US" dirty="0"/>
          </a:p>
        </p:txBody>
      </p:sp>
    </p:spTree>
    <p:extLst>
      <p:ext uri="{BB962C8B-B14F-4D97-AF65-F5344CB8AC3E}">
        <p14:creationId xmlns:p14="http://schemas.microsoft.com/office/powerpoint/2010/main" val="2521089142"/>
      </p:ext>
    </p:extLst>
  </p:cSld>
  <p:clrMap bg1="lt1" tx1="dk1" bg2="lt2" tx2="dk2" accent1="accent1" accent2="accent2" accent3="accent3" accent4="accent4" accent5="accent5" accent6="accent6" hlink="hlink" folHlink="folHlink"/>
  <p:sldLayoutIdLst>
    <p:sldLayoutId id="2147488919" r:id="rId1"/>
    <p:sldLayoutId id="2147488920" r:id="rId2"/>
    <p:sldLayoutId id="2147488921" r:id="rId3"/>
    <p:sldLayoutId id="2147488922" r:id="rId4"/>
    <p:sldLayoutId id="2147488923" r:id="rId5"/>
    <p:sldLayoutId id="2147488924" r:id="rId6"/>
    <p:sldLayoutId id="2147488925" r:id="rId7"/>
    <p:sldLayoutId id="2147488926" r:id="rId8"/>
    <p:sldLayoutId id="2147488927" r:id="rId9"/>
    <p:sldLayoutId id="2147488928" r:id="rId10"/>
    <p:sldLayoutId id="2147488929" r:id="rId11"/>
  </p:sldLayoutIdLst>
  <p:txStyles>
    <p:title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p:titleStyle>
    <p:bodyStyle>
      <a:lvl1pPr marL="342900" indent="-342900" algn="l" rtl="0" eaLnBrk="0" fontAlgn="base" hangingPunct="0">
        <a:spcBef>
          <a:spcPct val="20000"/>
        </a:spcBef>
        <a:spcAft>
          <a:spcPct val="0"/>
        </a:spcAft>
        <a:buFont typeface="Arial" charset="0"/>
        <a:buChar char="•"/>
        <a:defRPr sz="3200" kern="1200">
          <a:solidFill>
            <a:schemeClr val="tx1"/>
          </a:solidFill>
          <a:latin typeface="+mn-lt"/>
          <a:ea typeface="ＭＳ Ｐゴシック" charset="0"/>
          <a:cs typeface="ＭＳ Ｐゴシック" charset="0"/>
        </a:defRPr>
      </a:lvl1pPr>
      <a:lvl2pPr marL="742950" indent="-285750" algn="l" rtl="0" eaLnBrk="0" fontAlgn="base" hangingPunct="0">
        <a:spcBef>
          <a:spcPct val="20000"/>
        </a:spcBef>
        <a:spcAft>
          <a:spcPct val="0"/>
        </a:spcAft>
        <a:buFont typeface="Arial" charset="0"/>
        <a:buChar char="–"/>
        <a:defRPr sz="2800" kern="1200">
          <a:solidFill>
            <a:schemeClr val="tx1"/>
          </a:solidFill>
          <a:latin typeface="+mn-lt"/>
          <a:ea typeface="ＭＳ Ｐゴシック" charset="0"/>
          <a:cs typeface="+mn-cs"/>
        </a:defRPr>
      </a:lvl2pPr>
      <a:lvl3pPr marL="1143000" indent="-228600" algn="l" rtl="0" eaLnBrk="0" fontAlgn="base" hangingPunct="0">
        <a:spcBef>
          <a:spcPct val="20000"/>
        </a:spcBef>
        <a:spcAft>
          <a:spcPct val="0"/>
        </a:spcAft>
        <a:buFont typeface="Arial" charset="0"/>
        <a:buChar char="•"/>
        <a:defRPr sz="2400" kern="1200">
          <a:solidFill>
            <a:schemeClr val="tx1"/>
          </a:solidFill>
          <a:latin typeface="+mn-lt"/>
          <a:ea typeface="ＭＳ Ｐゴシック" charset="0"/>
          <a:cs typeface="+mn-cs"/>
        </a:defRPr>
      </a:lvl3pPr>
      <a:lvl4pPr marL="1600200" indent="-228600"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4pPr>
      <a:lvl5pPr marL="2057400" indent="-228600"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2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65538"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65539"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172"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1" hangingPunct="1">
              <a:spcBef>
                <a:spcPct val="0"/>
              </a:spcBef>
              <a:defRPr sz="1400" b="1" i="0">
                <a:solidFill>
                  <a:srgbClr val="000000"/>
                </a:solidFill>
                <a:latin typeface="Arial" panose="020B0604020202020204" pitchFamily="34" charset="0"/>
                <a:ea typeface="+mn-ea"/>
                <a:cs typeface="+mn-cs"/>
              </a:defRPr>
            </a:lvl1pPr>
          </a:lstStyle>
          <a:p>
            <a:pPr>
              <a:defRPr/>
            </a:pPr>
            <a:endParaRPr lang="en-US" dirty="0"/>
          </a:p>
        </p:txBody>
      </p:sp>
      <p:sp>
        <p:nvSpPr>
          <p:cNvPr id="7173"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spcBef>
                <a:spcPct val="0"/>
              </a:spcBef>
              <a:defRPr sz="1400" b="1" i="0">
                <a:solidFill>
                  <a:srgbClr val="000000"/>
                </a:solidFill>
                <a:latin typeface="Arial" panose="020B0604020202020204" pitchFamily="34" charset="0"/>
                <a:ea typeface="+mn-ea"/>
                <a:cs typeface="+mn-cs"/>
              </a:defRPr>
            </a:lvl1pPr>
          </a:lstStyle>
          <a:p>
            <a:pPr>
              <a:defRPr/>
            </a:pPr>
            <a:endParaRPr lang="en-US" dirty="0"/>
          </a:p>
        </p:txBody>
      </p:sp>
      <p:sp>
        <p:nvSpPr>
          <p:cNvPr id="7174"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spcBef>
                <a:spcPct val="0"/>
              </a:spcBef>
              <a:defRPr sz="1400" b="1" i="0">
                <a:solidFill>
                  <a:srgbClr val="000000"/>
                </a:solidFill>
                <a:latin typeface="Arial" panose="020B0604020202020204" pitchFamily="34" charset="0"/>
              </a:defRPr>
            </a:lvl1pPr>
          </a:lstStyle>
          <a:p>
            <a:pPr>
              <a:defRPr/>
            </a:pPr>
            <a:fld id="{CEAB827C-03B1-1843-A6EB-4857D0982098}" type="slidenum">
              <a:rPr lang="en-US" smtClean="0"/>
              <a:pPr>
                <a:defRPr/>
              </a:pPr>
              <a:t>‹#›</a:t>
            </a:fld>
            <a:endParaRPr lang="en-US" dirty="0"/>
          </a:p>
        </p:txBody>
      </p:sp>
    </p:spTree>
    <p:extLst>
      <p:ext uri="{BB962C8B-B14F-4D97-AF65-F5344CB8AC3E}">
        <p14:creationId xmlns:p14="http://schemas.microsoft.com/office/powerpoint/2010/main" val="3948645174"/>
      </p:ext>
    </p:extLst>
  </p:cSld>
  <p:clrMap bg1="lt1" tx1="dk1" bg2="lt2" tx2="dk2" accent1="accent1" accent2="accent2" accent3="accent3" accent4="accent4" accent5="accent5" accent6="accent6" hlink="hlink" folHlink="folHlink"/>
  <p:sldLayoutIdLst>
    <p:sldLayoutId id="2147488931" r:id="rId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07" charset="-128"/>
          <a:cs typeface="ＭＳ Ｐゴシック" pitchFamily="-107" charset="-128"/>
        </a:defRPr>
      </a:lvl1pPr>
      <a:lvl2pPr algn="ctr" rtl="0" eaLnBrk="0" fontAlgn="base" hangingPunct="0">
        <a:spcBef>
          <a:spcPct val="0"/>
        </a:spcBef>
        <a:spcAft>
          <a:spcPct val="0"/>
        </a:spcAft>
        <a:defRPr sz="4400">
          <a:solidFill>
            <a:schemeClr val="tx2"/>
          </a:solidFill>
          <a:latin typeface="Arial" pitchFamily="-107" charset="0"/>
          <a:ea typeface="ＭＳ Ｐゴシック" pitchFamily="-107" charset="-128"/>
          <a:cs typeface="ＭＳ Ｐゴシック" pitchFamily="-107" charset="-128"/>
        </a:defRPr>
      </a:lvl2pPr>
      <a:lvl3pPr algn="ctr" rtl="0" eaLnBrk="0" fontAlgn="base" hangingPunct="0">
        <a:spcBef>
          <a:spcPct val="0"/>
        </a:spcBef>
        <a:spcAft>
          <a:spcPct val="0"/>
        </a:spcAft>
        <a:defRPr sz="4400">
          <a:solidFill>
            <a:schemeClr val="tx2"/>
          </a:solidFill>
          <a:latin typeface="Arial" pitchFamily="-107" charset="0"/>
          <a:ea typeface="ＭＳ Ｐゴシック" pitchFamily="-107" charset="-128"/>
          <a:cs typeface="ＭＳ Ｐゴシック" pitchFamily="-107" charset="-128"/>
        </a:defRPr>
      </a:lvl3pPr>
      <a:lvl4pPr algn="ctr" rtl="0" eaLnBrk="0" fontAlgn="base" hangingPunct="0">
        <a:spcBef>
          <a:spcPct val="0"/>
        </a:spcBef>
        <a:spcAft>
          <a:spcPct val="0"/>
        </a:spcAft>
        <a:defRPr sz="4400">
          <a:solidFill>
            <a:schemeClr val="tx2"/>
          </a:solidFill>
          <a:latin typeface="Arial" pitchFamily="-107" charset="0"/>
          <a:ea typeface="ＭＳ Ｐゴシック" pitchFamily="-107" charset="-128"/>
          <a:cs typeface="ＭＳ Ｐゴシック" pitchFamily="-107" charset="-128"/>
        </a:defRPr>
      </a:lvl4pPr>
      <a:lvl5pPr algn="ctr" rtl="0" eaLnBrk="0" fontAlgn="base" hangingPunct="0">
        <a:spcBef>
          <a:spcPct val="0"/>
        </a:spcBef>
        <a:spcAft>
          <a:spcPct val="0"/>
        </a:spcAft>
        <a:defRPr sz="4400">
          <a:solidFill>
            <a:schemeClr val="tx2"/>
          </a:solidFill>
          <a:latin typeface="Arial" pitchFamily="-107" charset="0"/>
          <a:ea typeface="ＭＳ Ｐゴシック" pitchFamily="-107" charset="-128"/>
          <a:cs typeface="ＭＳ Ｐゴシック" pitchFamily="-107" charset="-128"/>
        </a:defRPr>
      </a:lvl5pPr>
      <a:lvl6pPr marL="457200" algn="ctr" rtl="0" fontAlgn="base">
        <a:spcBef>
          <a:spcPct val="0"/>
        </a:spcBef>
        <a:spcAft>
          <a:spcPct val="0"/>
        </a:spcAft>
        <a:defRPr sz="4400">
          <a:solidFill>
            <a:schemeClr val="tx2"/>
          </a:solidFill>
          <a:latin typeface="Arial" pitchFamily="-107" charset="0"/>
        </a:defRPr>
      </a:lvl6pPr>
      <a:lvl7pPr marL="914400" algn="ctr" rtl="0" fontAlgn="base">
        <a:spcBef>
          <a:spcPct val="0"/>
        </a:spcBef>
        <a:spcAft>
          <a:spcPct val="0"/>
        </a:spcAft>
        <a:defRPr sz="4400">
          <a:solidFill>
            <a:schemeClr val="tx2"/>
          </a:solidFill>
          <a:latin typeface="Arial" pitchFamily="-107" charset="0"/>
        </a:defRPr>
      </a:lvl7pPr>
      <a:lvl8pPr marL="1371600" algn="ctr" rtl="0" fontAlgn="base">
        <a:spcBef>
          <a:spcPct val="0"/>
        </a:spcBef>
        <a:spcAft>
          <a:spcPct val="0"/>
        </a:spcAft>
        <a:defRPr sz="4400">
          <a:solidFill>
            <a:schemeClr val="tx2"/>
          </a:solidFill>
          <a:latin typeface="Arial" pitchFamily="-107" charset="0"/>
        </a:defRPr>
      </a:lvl8pPr>
      <a:lvl9pPr marL="1828800" algn="ctr" rtl="0" fontAlgn="base">
        <a:spcBef>
          <a:spcPct val="0"/>
        </a:spcBef>
        <a:spcAft>
          <a:spcPct val="0"/>
        </a:spcAft>
        <a:defRPr sz="4400">
          <a:solidFill>
            <a:schemeClr val="tx2"/>
          </a:solidFill>
          <a:latin typeface="Arial" pitchFamily="-107"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pitchFamily="-107" charset="-128"/>
          <a:cs typeface="ＭＳ Ｐゴシック" pitchFamily="-107" charset="-128"/>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07" charset="-128"/>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pitchFamily="-107" charset="-128"/>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07" charset="-128"/>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07"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07"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7"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7"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7"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28.xml><?xml version="1.0" encoding="utf-8"?>
<p:sldMaster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67586" name="Rectangle 2"/>
          <p:cNvSpPr>
            <a:spLocks noGrp="1" noChangeArrowheads="1"/>
          </p:cNvSpPr>
          <p:nvPr>
            <p:ph type="title"/>
          </p:nvPr>
        </p:nvSpPr>
        <p:spPr bwMode="auto">
          <a:xfrm>
            <a:off x="0" y="609600"/>
            <a:ext cx="90678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GB" dirty="0"/>
              <a:t>Click to edit Master title style</a:t>
            </a:r>
          </a:p>
        </p:txBody>
      </p:sp>
      <p:sp>
        <p:nvSpPr>
          <p:cNvPr id="67587" name="Rectangle 3"/>
          <p:cNvSpPr>
            <a:spLocks noGrp="1" noChangeArrowheads="1"/>
          </p:cNvSpPr>
          <p:nvPr>
            <p:ph type="body" idx="1"/>
          </p:nvPr>
        </p:nvSpPr>
        <p:spPr bwMode="auto">
          <a:xfrm>
            <a:off x="0" y="1981200"/>
            <a:ext cx="90678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spcBef>
                <a:spcPct val="0"/>
              </a:spcBef>
              <a:defRPr sz="1400">
                <a:solidFill>
                  <a:srgbClr val="000000"/>
                </a:solidFill>
                <a:latin typeface="Times New Roman"/>
                <a:ea typeface="Times New Roman"/>
                <a:cs typeface="Times New Roman"/>
              </a:defRPr>
            </a:lvl1pPr>
          </a:lstStyle>
          <a:p>
            <a:pPr>
              <a:defRPr/>
            </a:pPr>
            <a:endParaRPr lang="en-GB"/>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spcBef>
                <a:spcPct val="0"/>
              </a:spcBef>
              <a:defRPr sz="1400">
                <a:solidFill>
                  <a:srgbClr val="000000"/>
                </a:solidFill>
                <a:latin typeface="Times New Roman"/>
                <a:ea typeface="Times New Roman"/>
                <a:cs typeface="Times New Roman"/>
              </a:defRPr>
            </a:lvl1pPr>
          </a:lstStyle>
          <a:p>
            <a:pPr>
              <a:defRPr/>
            </a:pPr>
            <a:endParaRPr lang="en-GB"/>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spcBef>
                <a:spcPct val="0"/>
              </a:spcBef>
              <a:defRPr sz="1400">
                <a:solidFill>
                  <a:srgbClr val="000000"/>
                </a:solidFill>
                <a:cs typeface="Times New Roman" charset="0"/>
              </a:defRPr>
            </a:lvl1pPr>
          </a:lstStyle>
          <a:p>
            <a:pPr>
              <a:defRPr/>
            </a:pPr>
            <a:fld id="{9FD0894C-740D-E14A-89C2-58B521366A05}" type="slidenum">
              <a:rPr lang="en-GB"/>
              <a:pPr>
                <a:defRPr/>
              </a:pPr>
              <a:t>‹#›</a:t>
            </a:fld>
            <a:endParaRPr lang="en-GB"/>
          </a:p>
        </p:txBody>
      </p:sp>
    </p:spTree>
    <p:extLst>
      <p:ext uri="{BB962C8B-B14F-4D97-AF65-F5344CB8AC3E}">
        <p14:creationId xmlns:p14="http://schemas.microsoft.com/office/powerpoint/2010/main" val="2724886924"/>
      </p:ext>
    </p:extLst>
  </p:cSld>
  <p:clrMap bg1="lt1" tx1="dk1" bg2="lt2" tx2="dk2" accent1="accent1" accent2="accent2" accent3="accent3" accent4="accent4" accent5="accent5" accent6="accent6" hlink="hlink" folHlink="folHlink"/>
  <p:sldLayoutIdLst>
    <p:sldLayoutId id="2147488933" r:id="rId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charset="0"/>
          <a:cs typeface="Arial" panose="020B0604020202020204" pitchFamily="34" charset="0"/>
        </a:defRPr>
      </a:lvl1pPr>
      <a:lvl2pPr algn="ctr" rtl="0" eaLnBrk="0" fontAlgn="base" hangingPunct="0">
        <a:spcBef>
          <a:spcPct val="0"/>
        </a:spcBef>
        <a:spcAft>
          <a:spcPct val="0"/>
        </a:spcAft>
        <a:defRPr sz="4400" b="1">
          <a:solidFill>
            <a:schemeClr val="tx2"/>
          </a:solidFill>
          <a:latin typeface="Arial" charset="0"/>
          <a:ea typeface="ＭＳ Ｐゴシック" charset="0"/>
          <a:cs typeface="Times New Roman" charset="0"/>
        </a:defRPr>
      </a:lvl2pPr>
      <a:lvl3pPr algn="ctr" rtl="0" eaLnBrk="0" fontAlgn="base" hangingPunct="0">
        <a:spcBef>
          <a:spcPct val="0"/>
        </a:spcBef>
        <a:spcAft>
          <a:spcPct val="0"/>
        </a:spcAft>
        <a:defRPr sz="4400" b="1">
          <a:solidFill>
            <a:schemeClr val="tx2"/>
          </a:solidFill>
          <a:latin typeface="Arial" charset="0"/>
          <a:ea typeface="ＭＳ Ｐゴシック" charset="0"/>
          <a:cs typeface="Times New Roman" charset="0"/>
        </a:defRPr>
      </a:lvl3pPr>
      <a:lvl4pPr algn="ctr" rtl="0" eaLnBrk="0" fontAlgn="base" hangingPunct="0">
        <a:spcBef>
          <a:spcPct val="0"/>
        </a:spcBef>
        <a:spcAft>
          <a:spcPct val="0"/>
        </a:spcAft>
        <a:defRPr sz="4400" b="1">
          <a:solidFill>
            <a:schemeClr val="tx2"/>
          </a:solidFill>
          <a:latin typeface="Arial" charset="0"/>
          <a:ea typeface="ＭＳ Ｐゴシック" charset="0"/>
          <a:cs typeface="Times New Roman" charset="0"/>
        </a:defRPr>
      </a:lvl4pPr>
      <a:lvl5pPr algn="ctr" rtl="0" eaLnBrk="0" fontAlgn="base" hangingPunct="0">
        <a:spcBef>
          <a:spcPct val="0"/>
        </a:spcBef>
        <a:spcAft>
          <a:spcPct val="0"/>
        </a:spcAft>
        <a:defRPr sz="4400" b="1">
          <a:solidFill>
            <a:schemeClr val="tx2"/>
          </a:solidFill>
          <a:latin typeface="Arial" charset="0"/>
          <a:ea typeface="ＭＳ Ｐゴシック" charset="0"/>
          <a:cs typeface="Times New Roman" charset="0"/>
        </a:defRPr>
      </a:lvl5pPr>
      <a:lvl6pPr marL="457200" algn="ctr" rtl="0" fontAlgn="base">
        <a:spcBef>
          <a:spcPct val="0"/>
        </a:spcBef>
        <a:spcAft>
          <a:spcPct val="0"/>
        </a:spcAft>
        <a:defRPr sz="4400">
          <a:solidFill>
            <a:schemeClr val="tx2"/>
          </a:solidFill>
          <a:latin typeface="Times New Roman" charset="0"/>
          <a:ea typeface="Times New Roman" charset="0"/>
          <a:cs typeface="Times New Roman" charset="0"/>
        </a:defRPr>
      </a:lvl6pPr>
      <a:lvl7pPr marL="914400" algn="ctr" rtl="0" fontAlgn="base">
        <a:spcBef>
          <a:spcPct val="0"/>
        </a:spcBef>
        <a:spcAft>
          <a:spcPct val="0"/>
        </a:spcAft>
        <a:defRPr sz="4400">
          <a:solidFill>
            <a:schemeClr val="tx2"/>
          </a:solidFill>
          <a:latin typeface="Times New Roman" charset="0"/>
          <a:ea typeface="Times New Roman" charset="0"/>
          <a:cs typeface="Times New Roman" charset="0"/>
        </a:defRPr>
      </a:lvl7pPr>
      <a:lvl8pPr marL="1371600" algn="ctr" rtl="0" fontAlgn="base">
        <a:spcBef>
          <a:spcPct val="0"/>
        </a:spcBef>
        <a:spcAft>
          <a:spcPct val="0"/>
        </a:spcAft>
        <a:defRPr sz="4400">
          <a:solidFill>
            <a:schemeClr val="tx2"/>
          </a:solidFill>
          <a:latin typeface="Times New Roman" charset="0"/>
          <a:ea typeface="Times New Roman" charset="0"/>
          <a:cs typeface="Times New Roman" charset="0"/>
        </a:defRPr>
      </a:lvl8pPr>
      <a:lvl9pPr marL="1828800" algn="ctr" rtl="0" fontAlgn="base">
        <a:spcBef>
          <a:spcPct val="0"/>
        </a:spcBef>
        <a:spcAft>
          <a:spcPct val="0"/>
        </a:spcAft>
        <a:defRPr sz="4400">
          <a:solidFill>
            <a:schemeClr val="tx2"/>
          </a:solidFill>
          <a:latin typeface="Times New Roman" charset="0"/>
          <a:ea typeface="Times New Roman" charset="0"/>
          <a:cs typeface="Times New Roman"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charset="0"/>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mn-ea"/>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mn-ea"/>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29.xml><?xml version="1.0" encoding="utf-8"?>
<p:sldMaster xmlns:a="http://schemas.openxmlformats.org/drawingml/2006/main" xmlns:r="http://schemas.openxmlformats.org/officeDocument/2006/relationships" xmlns:p="http://schemas.openxmlformats.org/presentationml/2006/main">
  <p:cSld>
    <p:bg bwMode="auto">
      <p:bgPr>
        <a:solidFill>
          <a:srgbClr val="000000"/>
        </a:solidFill>
        <a:effectLst/>
      </p:bgPr>
    </p:bg>
    <p:spTree>
      <p:nvGrpSpPr>
        <p:cNvPr id="1" name=""/>
        <p:cNvGrpSpPr/>
        <p:nvPr/>
      </p:nvGrpSpPr>
      <p:grpSpPr>
        <a:xfrm>
          <a:off x="0" y="0"/>
          <a:ext cx="0" cy="0"/>
          <a:chOff x="0" y="0"/>
          <a:chExt cx="0" cy="0"/>
        </a:xfrm>
      </p:grpSpPr>
      <p:sp>
        <p:nvSpPr>
          <p:cNvPr id="34817" name="Rectangle 1">
            <a:extLst>
              <a:ext uri="{FF2B5EF4-FFF2-40B4-BE49-F238E27FC236}">
                <a16:creationId xmlns:a16="http://schemas.microsoft.com/office/drawing/2014/main" id="{AB278C01-9ABD-BC4E-B910-25EB6DB28DAF}"/>
              </a:ext>
            </a:extLst>
          </p:cNvPr>
          <p:cNvSpPr>
            <a:spLocks noGrp="1"/>
          </p:cNvSpPr>
          <p:nvPr>
            <p:ph type="sldNum" sz="quarter" idx="2"/>
          </p:nvPr>
        </p:nvSpPr>
        <p:spPr bwMode="auto">
          <a:xfrm>
            <a:off x="8428038" y="6413500"/>
            <a:ext cx="257175" cy="24923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vert="horz" wrap="none" lIns="45720" tIns="45720" rIns="45720" bIns="45720" numCol="1" anchor="ctr" anchorCtr="0" compatLnSpc="1">
            <a:prstTxWarp prst="textNoShape">
              <a:avLst/>
            </a:prstTxWarp>
          </a:bodyPr>
          <a:lstStyle>
            <a:lvl1pPr algn="r">
              <a:defRPr sz="1200">
                <a:solidFill>
                  <a:srgbClr val="898989"/>
                </a:solidFill>
                <a:latin typeface="Calibri" panose="020F0502020204030204" pitchFamily="34" charset="0"/>
                <a:ea typeface="Calibri" panose="020F0502020204030204" pitchFamily="34" charset="0"/>
                <a:cs typeface="Calibri" panose="020F0502020204030204" pitchFamily="34" charset="0"/>
                <a:sym typeface="Calibri" panose="020F0502020204030204" pitchFamily="34" charset="0"/>
              </a:defRPr>
            </a:lvl1pPr>
          </a:lstStyle>
          <a:p>
            <a:fld id="{EA3F49EB-DF34-8042-8D05-1DDCA0D3DB84}" type="slidenum">
              <a:rPr lang="en-US" altLang="en-US"/>
              <a:pPr/>
              <a:t>‹#›</a:t>
            </a:fld>
            <a:endParaRPr lang="en-US" altLang="en-US"/>
          </a:p>
        </p:txBody>
      </p:sp>
    </p:spTree>
    <p:extLst>
      <p:ext uri="{BB962C8B-B14F-4D97-AF65-F5344CB8AC3E}">
        <p14:creationId xmlns:p14="http://schemas.microsoft.com/office/powerpoint/2010/main" val="580116184"/>
      </p:ext>
    </p:extLst>
  </p:cSld>
  <p:clrMap bg1="lt1" tx1="dk1" bg2="lt2" tx2="dk2" accent1="accent1" accent2="accent2" accent3="accent3" accent4="accent4" accent5="accent5" accent6="accent6" hlink="hlink" folHlink="folHlink"/>
  <p:sldLayoutIdLst>
    <p:sldLayoutId id="2147488935" r:id="rId1"/>
    <p:sldLayoutId id="2147488936" r:id="rId2"/>
    <p:sldLayoutId id="2147488937" r:id="rId3"/>
    <p:sldLayoutId id="2147488938" r:id="rId4"/>
    <p:sldLayoutId id="2147488939" r:id="rId5"/>
    <p:sldLayoutId id="2147488940" r:id="rId6"/>
    <p:sldLayoutId id="2147488941" r:id="rId7"/>
    <p:sldLayoutId id="2147488942" r:id="rId8"/>
    <p:sldLayoutId id="2147488943" r:id="rId9"/>
    <p:sldLayoutId id="2147488944" r:id="rId10"/>
    <p:sldLayoutId id="2147488945" r:id="rId11"/>
  </p:sldLayoutIdLst>
  <p:txStyles>
    <p:titleStyle>
      <a:lvl1pPr algn="ctr" rtl="0" fontAlgn="base" hangingPunct="0">
        <a:spcBef>
          <a:spcPct val="0"/>
        </a:spcBef>
        <a:spcAft>
          <a:spcPct val="0"/>
        </a:spcAft>
        <a:defRPr sz="4400" kern="1200">
          <a:solidFill>
            <a:srgbClr val="996600"/>
          </a:solidFill>
          <a:latin typeface="+mj-lt"/>
          <a:ea typeface="+mj-ea"/>
          <a:cs typeface="+mj-cs"/>
          <a:sym typeface="Times New Roman" panose="02020603050405020304" pitchFamily="18" charset="0"/>
        </a:defRPr>
      </a:lvl1pPr>
      <a:lvl2pPr algn="ctr" rtl="0" fontAlgn="base" hangingPunct="0">
        <a:spcBef>
          <a:spcPct val="0"/>
        </a:spcBef>
        <a:spcAft>
          <a:spcPct val="0"/>
        </a:spcAft>
        <a:defRPr sz="4400">
          <a:solidFill>
            <a:srgbClr val="9966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2pPr>
      <a:lvl3pPr algn="ctr" rtl="0" fontAlgn="base" hangingPunct="0">
        <a:spcBef>
          <a:spcPct val="0"/>
        </a:spcBef>
        <a:spcAft>
          <a:spcPct val="0"/>
        </a:spcAft>
        <a:defRPr sz="4400">
          <a:solidFill>
            <a:srgbClr val="9966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3pPr>
      <a:lvl4pPr algn="ctr" rtl="0" fontAlgn="base" hangingPunct="0">
        <a:spcBef>
          <a:spcPct val="0"/>
        </a:spcBef>
        <a:spcAft>
          <a:spcPct val="0"/>
        </a:spcAft>
        <a:defRPr sz="4400">
          <a:solidFill>
            <a:srgbClr val="9966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4pPr>
      <a:lvl5pPr algn="ctr" rtl="0" fontAlgn="base" hangingPunct="0">
        <a:spcBef>
          <a:spcPct val="0"/>
        </a:spcBef>
        <a:spcAft>
          <a:spcPct val="0"/>
        </a:spcAft>
        <a:defRPr sz="4400">
          <a:solidFill>
            <a:srgbClr val="9966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5pPr>
      <a:lvl6pPr marL="457200" algn="ctr" rtl="0" fontAlgn="base" hangingPunct="0">
        <a:spcBef>
          <a:spcPct val="0"/>
        </a:spcBef>
        <a:spcAft>
          <a:spcPct val="0"/>
        </a:spcAft>
        <a:defRPr sz="4400">
          <a:solidFill>
            <a:srgbClr val="9966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6pPr>
      <a:lvl7pPr marL="914400" algn="ctr" rtl="0" fontAlgn="base" hangingPunct="0">
        <a:spcBef>
          <a:spcPct val="0"/>
        </a:spcBef>
        <a:spcAft>
          <a:spcPct val="0"/>
        </a:spcAft>
        <a:defRPr sz="4400">
          <a:solidFill>
            <a:srgbClr val="9966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7pPr>
      <a:lvl8pPr marL="1371600" algn="ctr" rtl="0" fontAlgn="base" hangingPunct="0">
        <a:spcBef>
          <a:spcPct val="0"/>
        </a:spcBef>
        <a:spcAft>
          <a:spcPct val="0"/>
        </a:spcAft>
        <a:defRPr sz="4400">
          <a:solidFill>
            <a:srgbClr val="9966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8pPr>
      <a:lvl9pPr marL="1828800" algn="ctr" rtl="0" fontAlgn="base" hangingPunct="0">
        <a:spcBef>
          <a:spcPct val="0"/>
        </a:spcBef>
        <a:spcAft>
          <a:spcPct val="0"/>
        </a:spcAft>
        <a:defRPr sz="4400">
          <a:solidFill>
            <a:srgbClr val="9966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9pPr>
    </p:titleStyle>
    <p:bodyStyle>
      <a:lvl1pPr marL="342900" indent="-342900" algn="l" rtl="0" fontAlgn="base" hangingPunct="0">
        <a:spcBef>
          <a:spcPts val="700"/>
        </a:spcBef>
        <a:spcAft>
          <a:spcPct val="0"/>
        </a:spcAft>
        <a:buClr>
          <a:srgbClr val="996600"/>
        </a:buClr>
        <a:buSzPct val="100000"/>
        <a:buChar char="⬥"/>
        <a:defRPr sz="3200" kern="1200">
          <a:solidFill>
            <a:srgbClr val="000000"/>
          </a:solidFill>
          <a:latin typeface="+mn-lt"/>
          <a:ea typeface="+mn-ea"/>
          <a:cs typeface="+mn-cs"/>
          <a:sym typeface="Times New Roman" panose="02020603050405020304" pitchFamily="18" charset="0"/>
        </a:defRPr>
      </a:lvl1pPr>
      <a:lvl2pPr marL="782638" indent="-325438" algn="l" rtl="0" fontAlgn="base" hangingPunct="0">
        <a:spcBef>
          <a:spcPts val="700"/>
        </a:spcBef>
        <a:spcAft>
          <a:spcPct val="0"/>
        </a:spcAft>
        <a:buClr>
          <a:srgbClr val="996600"/>
        </a:buClr>
        <a:buSzPct val="95000"/>
        <a:buChar char="–"/>
        <a:defRPr sz="3200" kern="1200">
          <a:solidFill>
            <a:srgbClr val="000000"/>
          </a:solidFill>
          <a:latin typeface="+mn-lt"/>
          <a:ea typeface="+mn-ea"/>
          <a:cs typeface="+mn-cs"/>
          <a:sym typeface="Times New Roman" panose="02020603050405020304" pitchFamily="18" charset="0"/>
        </a:defRPr>
      </a:lvl2pPr>
      <a:lvl3pPr marL="1219200" indent="-304800" algn="l" rtl="0" fontAlgn="base" hangingPunct="0">
        <a:spcBef>
          <a:spcPts val="700"/>
        </a:spcBef>
        <a:spcAft>
          <a:spcPct val="0"/>
        </a:spcAft>
        <a:buClr>
          <a:srgbClr val="996600"/>
        </a:buClr>
        <a:buSzPct val="100000"/>
        <a:buChar char="•"/>
        <a:defRPr sz="3200" kern="1200">
          <a:solidFill>
            <a:srgbClr val="000000"/>
          </a:solidFill>
          <a:latin typeface="+mn-lt"/>
          <a:ea typeface="+mn-ea"/>
          <a:cs typeface="+mn-cs"/>
          <a:sym typeface="Times New Roman" panose="02020603050405020304" pitchFamily="18" charset="0"/>
        </a:defRPr>
      </a:lvl3pPr>
      <a:lvl4pPr marL="1736725" indent="-365125" algn="l" rtl="0" fontAlgn="base" hangingPunct="0">
        <a:spcBef>
          <a:spcPts val="700"/>
        </a:spcBef>
        <a:spcAft>
          <a:spcPct val="0"/>
        </a:spcAft>
        <a:buClr>
          <a:srgbClr val="996600"/>
        </a:buClr>
        <a:buSzPct val="100000"/>
        <a:buChar char="–"/>
        <a:defRPr sz="3200" kern="1200">
          <a:solidFill>
            <a:srgbClr val="000000"/>
          </a:solidFill>
          <a:latin typeface="+mn-lt"/>
          <a:ea typeface="+mn-ea"/>
          <a:cs typeface="+mn-cs"/>
          <a:sym typeface="Times New Roman" panose="02020603050405020304" pitchFamily="18" charset="0"/>
        </a:defRPr>
      </a:lvl4pPr>
      <a:lvl5pPr marL="2193925" indent="-365125" algn="l" rtl="0" fontAlgn="base" hangingPunct="0">
        <a:spcBef>
          <a:spcPts val="700"/>
        </a:spcBef>
        <a:spcAft>
          <a:spcPct val="0"/>
        </a:spcAft>
        <a:buClr>
          <a:srgbClr val="996600"/>
        </a:buClr>
        <a:buSzPct val="100000"/>
        <a:buChar char="•"/>
        <a:defRPr sz="3200" kern="1200">
          <a:solidFill>
            <a:srgbClr val="000000"/>
          </a:solidFill>
          <a:latin typeface="+mn-lt"/>
          <a:ea typeface="+mn-ea"/>
          <a:cs typeface="+mn-cs"/>
          <a:sym typeface="Times New Roman" panose="02020603050405020304" pitchFamily="18"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3.xml><?xml version="1.0" encoding="utf-8"?>
<p:sldMaster xmlns:a="http://schemas.openxmlformats.org/drawingml/2006/main" xmlns:r="http://schemas.openxmlformats.org/officeDocument/2006/relationships" xmlns:p="http://schemas.openxmlformats.org/presentationml/2006/main">
  <p:cSld>
    <p:bg>
      <p:bgPr>
        <a:blipFill rotWithShape="1">
          <a:blip r:embed="rId699" cstate="print"/>
          <a:srcRect/>
          <a:tile tx="0" ty="0" sx="100000" sy="100000" flip="none" algn="tl"/>
        </a:blipFill>
        <a:effectLst/>
      </p:bgPr>
    </p:bg>
    <p:spTree>
      <p:nvGrpSpPr>
        <p:cNvPr id="1" name=""/>
        <p:cNvGrpSpPr/>
        <p:nvPr/>
      </p:nvGrpSpPr>
      <p:grpSpPr>
        <a:xfrm>
          <a:off x="0" y="0"/>
          <a:ext cx="0" cy="0"/>
          <a:chOff x="0" y="0"/>
          <a:chExt cx="0" cy="0"/>
        </a:xfrm>
      </p:grpSpPr>
      <p:pic>
        <p:nvPicPr>
          <p:cNvPr id="2" name="Picture 2" descr="Picture 2"/>
          <p:cNvPicPr>
            <a:picLocks noChangeAspect="1"/>
          </p:cNvPicPr>
          <p:nvPr/>
        </p:nvPicPr>
        <p:blipFill>
          <a:blip r:embed="rId700" cstate="print"/>
          <a:stretch>
            <a:fillRect/>
          </a:stretch>
        </p:blipFill>
        <p:spPr>
          <a:xfrm>
            <a:off x="0" y="0"/>
            <a:ext cx="685800" cy="6858000"/>
          </a:xfrm>
          <a:prstGeom prst="rect">
            <a:avLst/>
          </a:prstGeom>
          <a:ln w="12700">
            <a:miter lim="400000"/>
          </a:ln>
        </p:spPr>
      </p:pic>
      <p:pic>
        <p:nvPicPr>
          <p:cNvPr id="3" name="Picture 7" descr="Picture 7"/>
          <p:cNvPicPr>
            <a:picLocks noChangeAspect="1"/>
          </p:cNvPicPr>
          <p:nvPr/>
        </p:nvPicPr>
        <p:blipFill>
          <a:blip r:embed="rId701" cstate="print"/>
          <a:stretch>
            <a:fillRect/>
          </a:stretch>
        </p:blipFill>
        <p:spPr>
          <a:xfrm>
            <a:off x="1066800" y="1574800"/>
            <a:ext cx="7772400" cy="130175"/>
          </a:xfrm>
          <a:prstGeom prst="rect">
            <a:avLst/>
          </a:prstGeom>
          <a:ln w="12700">
            <a:miter lim="400000"/>
          </a:ln>
        </p:spPr>
      </p:pic>
      <p:sp>
        <p:nvSpPr>
          <p:cNvPr id="4" name="Title Text"/>
          <p:cNvSpPr txBox="1">
            <a:spLocks noGrp="1"/>
          </p:cNvSpPr>
          <p:nvPr>
            <p:ph type="title"/>
          </p:nvPr>
        </p:nvSpPr>
        <p:spPr>
          <a:xfrm>
            <a:off x="1066800" y="381000"/>
            <a:ext cx="7772400" cy="114300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nchor="b">
            <a:normAutofit/>
          </a:bodyPr>
          <a:lstStyle/>
          <a:p>
            <a:r>
              <a:t>Title Text</a:t>
            </a:r>
          </a:p>
        </p:txBody>
      </p:sp>
      <p:sp>
        <p:nvSpPr>
          <p:cNvPr id="5" name="Body Level One…"/>
          <p:cNvSpPr txBox="1">
            <a:spLocks noGrp="1"/>
          </p:cNvSpPr>
          <p:nvPr>
            <p:ph type="body" idx="1"/>
          </p:nvPr>
        </p:nvSpPr>
        <p:spPr>
          <a:xfrm>
            <a:off x="457200" y="1600200"/>
            <a:ext cx="8229600" cy="525780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lstStyle>
            <a:lvl1pPr>
              <a:buBlip>
                <a:blip r:embed="rId702"/>
              </a:buBlip>
            </a:lvl1pPr>
            <a:lvl2pPr>
              <a:buBlip>
                <a:blip r:embed="rId703"/>
              </a:buBlip>
            </a:lvl2pPr>
          </a:lstStyle>
          <a:p>
            <a:r>
              <a:t>Body Level One</a:t>
            </a:r>
          </a:p>
          <a:p>
            <a:pPr lvl="1"/>
            <a:r>
              <a:t>Body Level Two</a:t>
            </a:r>
          </a:p>
          <a:p>
            <a:pPr lvl="2"/>
            <a:r>
              <a:t>Body Level Three</a:t>
            </a:r>
          </a:p>
          <a:p>
            <a:pPr lvl="3"/>
            <a:r>
              <a:t>Body Level Four</a:t>
            </a:r>
          </a:p>
          <a:p>
            <a:pPr lvl="4"/>
            <a:r>
              <a:t>Body Level Five</a:t>
            </a:r>
          </a:p>
        </p:txBody>
      </p:sp>
      <p:sp>
        <p:nvSpPr>
          <p:cNvPr id="6" name="Slide Number"/>
          <p:cNvSpPr txBox="1">
            <a:spLocks noGrp="1"/>
          </p:cNvSpPr>
          <p:nvPr>
            <p:ph type="sldNum" sz="quarter" idx="2"/>
          </p:nvPr>
        </p:nvSpPr>
        <p:spPr>
          <a:xfrm>
            <a:off x="7811946" y="6550224"/>
            <a:ext cx="310339" cy="307777"/>
          </a:xfrm>
          <a:prstGeom prst="rect">
            <a:avLst/>
          </a:prstGeom>
          <a:ln w="12700">
            <a:miter lim="400000"/>
          </a:ln>
        </p:spPr>
        <p:txBody>
          <a:bodyPr wrap="none" lIns="45719" rIns="45719" anchor="b">
            <a:spAutoFit/>
          </a:bodyPr>
          <a:lstStyle>
            <a:lvl1pPr>
              <a:defRPr sz="1400" b="1" i="0">
                <a:solidFill>
                  <a:srgbClr val="482400"/>
                </a:solidFill>
                <a:latin typeface="Arial" panose="020B0604020202020204" pitchFamily="34" charset="0"/>
                <a:ea typeface="Arial" panose="020B0604020202020204" pitchFamily="34" charset="0"/>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301269225"/>
      </p:ext>
    </p:extLst>
  </p:cSld>
  <p:clrMap bg1="lt1" tx1="dk1" bg2="lt2" tx2="dk2" accent1="accent1" accent2="accent2" accent3="accent3" accent4="accent4" accent5="accent5" accent6="accent6" hlink="hlink" folHlink="folHlink"/>
  <p:sldLayoutIdLst>
    <p:sldLayoutId id="2147486219" r:id="rId1"/>
    <p:sldLayoutId id="2147486220" r:id="rId2"/>
    <p:sldLayoutId id="2147486221" r:id="rId3"/>
    <p:sldLayoutId id="2147486222" r:id="rId4"/>
    <p:sldLayoutId id="2147486223" r:id="rId5"/>
    <p:sldLayoutId id="2147486224" r:id="rId6"/>
    <p:sldLayoutId id="2147486225" r:id="rId7"/>
    <p:sldLayoutId id="2147486226" r:id="rId8"/>
    <p:sldLayoutId id="2147486227" r:id="rId9"/>
    <p:sldLayoutId id="2147486228" r:id="rId10"/>
    <p:sldLayoutId id="2147486229" r:id="rId11"/>
    <p:sldLayoutId id="2147486230" r:id="rId12"/>
    <p:sldLayoutId id="2147486231" r:id="rId13"/>
    <p:sldLayoutId id="2147486232" r:id="rId14"/>
    <p:sldLayoutId id="2147486233" r:id="rId15"/>
    <p:sldLayoutId id="2147486234" r:id="rId16"/>
    <p:sldLayoutId id="2147486235" r:id="rId17"/>
    <p:sldLayoutId id="2147486236" r:id="rId18"/>
    <p:sldLayoutId id="2147486237" r:id="rId19"/>
    <p:sldLayoutId id="2147486238" r:id="rId20"/>
    <p:sldLayoutId id="2147486239" r:id="rId21"/>
    <p:sldLayoutId id="2147486240" r:id="rId22"/>
    <p:sldLayoutId id="2147486241" r:id="rId23"/>
    <p:sldLayoutId id="2147486242" r:id="rId24"/>
    <p:sldLayoutId id="2147486243" r:id="rId25"/>
    <p:sldLayoutId id="2147486244" r:id="rId26"/>
    <p:sldLayoutId id="2147486245" r:id="rId27"/>
    <p:sldLayoutId id="2147486246" r:id="rId28"/>
    <p:sldLayoutId id="2147486247" r:id="rId29"/>
    <p:sldLayoutId id="2147486248" r:id="rId30"/>
    <p:sldLayoutId id="2147486249" r:id="rId31"/>
    <p:sldLayoutId id="2147486250" r:id="rId32"/>
    <p:sldLayoutId id="2147486251" r:id="rId33"/>
    <p:sldLayoutId id="2147486252" r:id="rId34"/>
    <p:sldLayoutId id="2147486253" r:id="rId35"/>
    <p:sldLayoutId id="2147486254" r:id="rId36"/>
    <p:sldLayoutId id="2147486255" r:id="rId37"/>
    <p:sldLayoutId id="2147486256" r:id="rId38"/>
    <p:sldLayoutId id="2147486257" r:id="rId39"/>
    <p:sldLayoutId id="2147486258" r:id="rId40"/>
    <p:sldLayoutId id="2147486259" r:id="rId41"/>
    <p:sldLayoutId id="2147486260" r:id="rId42"/>
    <p:sldLayoutId id="2147486261" r:id="rId43"/>
    <p:sldLayoutId id="2147486262" r:id="rId44"/>
    <p:sldLayoutId id="2147486263" r:id="rId45"/>
    <p:sldLayoutId id="2147486264" r:id="rId46"/>
    <p:sldLayoutId id="2147486265" r:id="rId47"/>
    <p:sldLayoutId id="2147486266" r:id="rId48"/>
    <p:sldLayoutId id="2147486267" r:id="rId49"/>
    <p:sldLayoutId id="2147486268" r:id="rId50"/>
    <p:sldLayoutId id="2147486269" r:id="rId51"/>
    <p:sldLayoutId id="2147486270" r:id="rId52"/>
    <p:sldLayoutId id="2147486271" r:id="rId53"/>
    <p:sldLayoutId id="2147486272" r:id="rId54"/>
    <p:sldLayoutId id="2147486273" r:id="rId55"/>
    <p:sldLayoutId id="2147486274" r:id="rId56"/>
    <p:sldLayoutId id="2147486275" r:id="rId57"/>
    <p:sldLayoutId id="2147486276" r:id="rId58"/>
    <p:sldLayoutId id="2147486277" r:id="rId59"/>
    <p:sldLayoutId id="2147486278" r:id="rId60"/>
    <p:sldLayoutId id="2147486279" r:id="rId61"/>
    <p:sldLayoutId id="2147486280" r:id="rId62"/>
    <p:sldLayoutId id="2147486281" r:id="rId63"/>
    <p:sldLayoutId id="2147486282" r:id="rId64"/>
    <p:sldLayoutId id="2147486283" r:id="rId65"/>
    <p:sldLayoutId id="2147486284" r:id="rId66"/>
    <p:sldLayoutId id="2147486285" r:id="rId67"/>
    <p:sldLayoutId id="2147486286" r:id="rId68"/>
    <p:sldLayoutId id="2147486287" r:id="rId69"/>
    <p:sldLayoutId id="2147486288" r:id="rId70"/>
    <p:sldLayoutId id="2147486289" r:id="rId71"/>
    <p:sldLayoutId id="2147486290" r:id="rId72"/>
    <p:sldLayoutId id="2147486291" r:id="rId73"/>
    <p:sldLayoutId id="2147486292" r:id="rId74"/>
    <p:sldLayoutId id="2147486293" r:id="rId75"/>
    <p:sldLayoutId id="2147486294" r:id="rId76"/>
    <p:sldLayoutId id="2147486295" r:id="rId77"/>
    <p:sldLayoutId id="2147486296" r:id="rId78"/>
    <p:sldLayoutId id="2147486297" r:id="rId79"/>
    <p:sldLayoutId id="2147486298" r:id="rId80"/>
    <p:sldLayoutId id="2147486299" r:id="rId81"/>
    <p:sldLayoutId id="2147486300" r:id="rId82"/>
    <p:sldLayoutId id="2147486301" r:id="rId83"/>
    <p:sldLayoutId id="2147486302" r:id="rId84"/>
    <p:sldLayoutId id="2147486303" r:id="rId85"/>
    <p:sldLayoutId id="2147486304" r:id="rId86"/>
    <p:sldLayoutId id="2147486305" r:id="rId87"/>
    <p:sldLayoutId id="2147486306" r:id="rId88"/>
    <p:sldLayoutId id="2147486307" r:id="rId89"/>
    <p:sldLayoutId id="2147486308" r:id="rId90"/>
    <p:sldLayoutId id="2147486309" r:id="rId91"/>
    <p:sldLayoutId id="2147486310" r:id="rId92"/>
    <p:sldLayoutId id="2147486311" r:id="rId93"/>
    <p:sldLayoutId id="2147486312" r:id="rId94"/>
    <p:sldLayoutId id="2147486313" r:id="rId95"/>
    <p:sldLayoutId id="2147486314" r:id="rId96"/>
    <p:sldLayoutId id="2147486315" r:id="rId97"/>
    <p:sldLayoutId id="2147486316" r:id="rId98"/>
    <p:sldLayoutId id="2147486317" r:id="rId99"/>
    <p:sldLayoutId id="2147486318" r:id="rId100"/>
    <p:sldLayoutId id="2147486319" r:id="rId101"/>
    <p:sldLayoutId id="2147486320" r:id="rId102"/>
    <p:sldLayoutId id="2147486321" r:id="rId103"/>
    <p:sldLayoutId id="2147486322" r:id="rId104"/>
    <p:sldLayoutId id="2147486323" r:id="rId105"/>
    <p:sldLayoutId id="2147486324" r:id="rId106"/>
    <p:sldLayoutId id="2147486325" r:id="rId107"/>
    <p:sldLayoutId id="2147486326" r:id="rId108"/>
    <p:sldLayoutId id="2147486327" r:id="rId109"/>
    <p:sldLayoutId id="2147486328" r:id="rId110"/>
    <p:sldLayoutId id="2147486329" r:id="rId111"/>
    <p:sldLayoutId id="2147486330" r:id="rId112"/>
    <p:sldLayoutId id="2147486331" r:id="rId113"/>
    <p:sldLayoutId id="2147486332" r:id="rId114"/>
    <p:sldLayoutId id="2147486333" r:id="rId115"/>
    <p:sldLayoutId id="2147486334" r:id="rId116"/>
    <p:sldLayoutId id="2147486335" r:id="rId117"/>
    <p:sldLayoutId id="2147486336" r:id="rId118"/>
    <p:sldLayoutId id="2147486337" r:id="rId119"/>
    <p:sldLayoutId id="2147486338" r:id="rId120"/>
    <p:sldLayoutId id="2147486339" r:id="rId121"/>
    <p:sldLayoutId id="2147486340" r:id="rId122"/>
    <p:sldLayoutId id="2147486341" r:id="rId123"/>
    <p:sldLayoutId id="2147486342" r:id="rId124"/>
    <p:sldLayoutId id="2147486343" r:id="rId125"/>
    <p:sldLayoutId id="2147486344" r:id="rId126"/>
    <p:sldLayoutId id="2147486345" r:id="rId127"/>
    <p:sldLayoutId id="2147486346" r:id="rId128"/>
    <p:sldLayoutId id="2147486347" r:id="rId129"/>
    <p:sldLayoutId id="2147486348" r:id="rId130"/>
    <p:sldLayoutId id="2147486349" r:id="rId131"/>
    <p:sldLayoutId id="2147486350" r:id="rId132"/>
    <p:sldLayoutId id="2147486351" r:id="rId133"/>
    <p:sldLayoutId id="2147486352" r:id="rId134"/>
    <p:sldLayoutId id="2147486353" r:id="rId135"/>
    <p:sldLayoutId id="2147486354" r:id="rId136"/>
    <p:sldLayoutId id="2147486355" r:id="rId137"/>
    <p:sldLayoutId id="2147486356" r:id="rId138"/>
    <p:sldLayoutId id="2147486357" r:id="rId139"/>
    <p:sldLayoutId id="2147486358" r:id="rId140"/>
    <p:sldLayoutId id="2147486359" r:id="rId141"/>
    <p:sldLayoutId id="2147486360" r:id="rId142"/>
    <p:sldLayoutId id="2147486361" r:id="rId143"/>
    <p:sldLayoutId id="2147486362" r:id="rId144"/>
    <p:sldLayoutId id="2147486363" r:id="rId145"/>
    <p:sldLayoutId id="2147486364" r:id="rId146"/>
    <p:sldLayoutId id="2147486365" r:id="rId147"/>
    <p:sldLayoutId id="2147486366" r:id="rId148"/>
    <p:sldLayoutId id="2147486367" r:id="rId149"/>
    <p:sldLayoutId id="2147486368" r:id="rId150"/>
    <p:sldLayoutId id="2147486369" r:id="rId151"/>
    <p:sldLayoutId id="2147486370" r:id="rId152"/>
    <p:sldLayoutId id="2147486371" r:id="rId153"/>
    <p:sldLayoutId id="2147486372" r:id="rId154"/>
    <p:sldLayoutId id="2147486373" r:id="rId155"/>
    <p:sldLayoutId id="2147486374" r:id="rId156"/>
    <p:sldLayoutId id="2147486375" r:id="rId157"/>
    <p:sldLayoutId id="2147486376" r:id="rId158"/>
    <p:sldLayoutId id="2147486377" r:id="rId159"/>
    <p:sldLayoutId id="2147486378" r:id="rId160"/>
    <p:sldLayoutId id="2147486379" r:id="rId161"/>
    <p:sldLayoutId id="2147486380" r:id="rId162"/>
    <p:sldLayoutId id="2147486381" r:id="rId163"/>
    <p:sldLayoutId id="2147486382" r:id="rId164"/>
    <p:sldLayoutId id="2147486383" r:id="rId165"/>
    <p:sldLayoutId id="2147486384" r:id="rId166"/>
    <p:sldLayoutId id="2147486385" r:id="rId167"/>
    <p:sldLayoutId id="2147486386" r:id="rId168"/>
    <p:sldLayoutId id="2147486387" r:id="rId169"/>
    <p:sldLayoutId id="2147486388" r:id="rId170"/>
    <p:sldLayoutId id="2147486389" r:id="rId171"/>
    <p:sldLayoutId id="2147486390" r:id="rId172"/>
    <p:sldLayoutId id="2147486391" r:id="rId173"/>
    <p:sldLayoutId id="2147486392" r:id="rId174"/>
    <p:sldLayoutId id="2147486393" r:id="rId175"/>
    <p:sldLayoutId id="2147486394" r:id="rId176"/>
    <p:sldLayoutId id="2147486395" r:id="rId177"/>
    <p:sldLayoutId id="2147486396" r:id="rId178"/>
    <p:sldLayoutId id="2147486397" r:id="rId179"/>
    <p:sldLayoutId id="2147486398" r:id="rId180"/>
    <p:sldLayoutId id="2147486399" r:id="rId181"/>
    <p:sldLayoutId id="2147486400" r:id="rId182"/>
    <p:sldLayoutId id="2147486401" r:id="rId183"/>
    <p:sldLayoutId id="2147486402" r:id="rId184"/>
    <p:sldLayoutId id="2147486403" r:id="rId185"/>
    <p:sldLayoutId id="2147486404" r:id="rId186"/>
    <p:sldLayoutId id="2147486405" r:id="rId187"/>
    <p:sldLayoutId id="2147486406" r:id="rId188"/>
    <p:sldLayoutId id="2147486407" r:id="rId189"/>
    <p:sldLayoutId id="2147486408" r:id="rId190"/>
    <p:sldLayoutId id="2147486409" r:id="rId191"/>
    <p:sldLayoutId id="2147486410" r:id="rId192"/>
    <p:sldLayoutId id="2147486411" r:id="rId193"/>
    <p:sldLayoutId id="2147486412" r:id="rId194"/>
    <p:sldLayoutId id="2147486413" r:id="rId195"/>
    <p:sldLayoutId id="2147486414" r:id="rId196"/>
    <p:sldLayoutId id="2147486415" r:id="rId197"/>
    <p:sldLayoutId id="2147486416" r:id="rId198"/>
    <p:sldLayoutId id="2147486417" r:id="rId199"/>
    <p:sldLayoutId id="2147486418" r:id="rId200"/>
    <p:sldLayoutId id="2147486419" r:id="rId201"/>
    <p:sldLayoutId id="2147486420" r:id="rId202"/>
    <p:sldLayoutId id="2147486421" r:id="rId203"/>
    <p:sldLayoutId id="2147486422" r:id="rId204"/>
    <p:sldLayoutId id="2147486423" r:id="rId205"/>
    <p:sldLayoutId id="2147486424" r:id="rId206"/>
    <p:sldLayoutId id="2147486425" r:id="rId207"/>
    <p:sldLayoutId id="2147486426" r:id="rId208"/>
    <p:sldLayoutId id="2147486427" r:id="rId209"/>
    <p:sldLayoutId id="2147486428" r:id="rId210"/>
    <p:sldLayoutId id="2147486429" r:id="rId211"/>
    <p:sldLayoutId id="2147486430" r:id="rId212"/>
    <p:sldLayoutId id="2147486431" r:id="rId213"/>
    <p:sldLayoutId id="2147486432" r:id="rId214"/>
    <p:sldLayoutId id="2147486433" r:id="rId215"/>
    <p:sldLayoutId id="2147486434" r:id="rId216"/>
    <p:sldLayoutId id="2147486435" r:id="rId217"/>
    <p:sldLayoutId id="2147486436" r:id="rId218"/>
    <p:sldLayoutId id="2147486437" r:id="rId219"/>
    <p:sldLayoutId id="2147486438" r:id="rId220"/>
    <p:sldLayoutId id="2147486439" r:id="rId221"/>
    <p:sldLayoutId id="2147486440" r:id="rId222"/>
    <p:sldLayoutId id="2147486441" r:id="rId223"/>
    <p:sldLayoutId id="2147486442" r:id="rId224"/>
    <p:sldLayoutId id="2147486443" r:id="rId225"/>
    <p:sldLayoutId id="2147486444" r:id="rId226"/>
    <p:sldLayoutId id="2147486445" r:id="rId227"/>
    <p:sldLayoutId id="2147486446" r:id="rId228"/>
    <p:sldLayoutId id="2147486447" r:id="rId229"/>
    <p:sldLayoutId id="2147486448" r:id="rId230"/>
    <p:sldLayoutId id="2147486449" r:id="rId231"/>
    <p:sldLayoutId id="2147486450" r:id="rId232"/>
    <p:sldLayoutId id="2147486451" r:id="rId233"/>
    <p:sldLayoutId id="2147486452" r:id="rId234"/>
    <p:sldLayoutId id="2147486453" r:id="rId235"/>
    <p:sldLayoutId id="2147486454" r:id="rId236"/>
    <p:sldLayoutId id="2147486455" r:id="rId237"/>
    <p:sldLayoutId id="2147486456" r:id="rId238"/>
    <p:sldLayoutId id="2147486457" r:id="rId239"/>
    <p:sldLayoutId id="2147486458" r:id="rId240"/>
    <p:sldLayoutId id="2147486459" r:id="rId241"/>
    <p:sldLayoutId id="2147486460" r:id="rId242"/>
    <p:sldLayoutId id="2147486461" r:id="rId243"/>
    <p:sldLayoutId id="2147486462" r:id="rId244"/>
    <p:sldLayoutId id="2147486463" r:id="rId245"/>
    <p:sldLayoutId id="2147486464" r:id="rId246"/>
    <p:sldLayoutId id="2147486465" r:id="rId247"/>
    <p:sldLayoutId id="2147486466" r:id="rId248"/>
    <p:sldLayoutId id="2147486467" r:id="rId249"/>
    <p:sldLayoutId id="2147486468" r:id="rId250"/>
    <p:sldLayoutId id="2147486469" r:id="rId251"/>
    <p:sldLayoutId id="2147486470" r:id="rId252"/>
    <p:sldLayoutId id="2147486471" r:id="rId253"/>
    <p:sldLayoutId id="2147486472" r:id="rId254"/>
    <p:sldLayoutId id="2147486473" r:id="rId255"/>
    <p:sldLayoutId id="2147486474" r:id="rId256"/>
    <p:sldLayoutId id="2147486475" r:id="rId257"/>
    <p:sldLayoutId id="2147486476" r:id="rId258"/>
    <p:sldLayoutId id="2147486477" r:id="rId259"/>
    <p:sldLayoutId id="2147486478" r:id="rId260"/>
    <p:sldLayoutId id="2147486479" r:id="rId261"/>
    <p:sldLayoutId id="2147486480" r:id="rId262"/>
    <p:sldLayoutId id="2147486481" r:id="rId263"/>
    <p:sldLayoutId id="2147486482" r:id="rId264"/>
    <p:sldLayoutId id="2147486483" r:id="rId265"/>
    <p:sldLayoutId id="2147486484" r:id="rId266"/>
    <p:sldLayoutId id="2147486485" r:id="rId267"/>
    <p:sldLayoutId id="2147486486" r:id="rId268"/>
    <p:sldLayoutId id="2147486487" r:id="rId269"/>
    <p:sldLayoutId id="2147486488" r:id="rId270"/>
    <p:sldLayoutId id="2147486489" r:id="rId271"/>
    <p:sldLayoutId id="2147486490" r:id="rId272"/>
    <p:sldLayoutId id="2147486491" r:id="rId273"/>
    <p:sldLayoutId id="2147486492" r:id="rId274"/>
    <p:sldLayoutId id="2147486493" r:id="rId275"/>
    <p:sldLayoutId id="2147486494" r:id="rId276"/>
    <p:sldLayoutId id="2147486495" r:id="rId277"/>
    <p:sldLayoutId id="2147486496" r:id="rId278"/>
    <p:sldLayoutId id="2147486497" r:id="rId279"/>
    <p:sldLayoutId id="2147486498" r:id="rId280"/>
    <p:sldLayoutId id="2147486499" r:id="rId281"/>
    <p:sldLayoutId id="2147486500" r:id="rId282"/>
    <p:sldLayoutId id="2147486501" r:id="rId283"/>
    <p:sldLayoutId id="2147486502" r:id="rId284"/>
    <p:sldLayoutId id="2147486503" r:id="rId285"/>
    <p:sldLayoutId id="2147486504" r:id="rId286"/>
    <p:sldLayoutId id="2147486505" r:id="rId287"/>
    <p:sldLayoutId id="2147486506" r:id="rId288"/>
    <p:sldLayoutId id="2147486507" r:id="rId289"/>
    <p:sldLayoutId id="2147486508" r:id="rId290"/>
    <p:sldLayoutId id="2147486509" r:id="rId291"/>
    <p:sldLayoutId id="2147486510" r:id="rId292"/>
    <p:sldLayoutId id="2147486511" r:id="rId293"/>
    <p:sldLayoutId id="2147486512" r:id="rId294"/>
    <p:sldLayoutId id="2147486513" r:id="rId295"/>
    <p:sldLayoutId id="2147486514" r:id="rId296"/>
    <p:sldLayoutId id="2147486515" r:id="rId297"/>
    <p:sldLayoutId id="2147486516" r:id="rId298"/>
    <p:sldLayoutId id="2147486517" r:id="rId299"/>
    <p:sldLayoutId id="2147486518" r:id="rId300"/>
    <p:sldLayoutId id="2147486519" r:id="rId301"/>
    <p:sldLayoutId id="2147486520" r:id="rId302"/>
    <p:sldLayoutId id="2147486521" r:id="rId303"/>
    <p:sldLayoutId id="2147486522" r:id="rId304"/>
    <p:sldLayoutId id="2147486523" r:id="rId305"/>
    <p:sldLayoutId id="2147486524" r:id="rId306"/>
    <p:sldLayoutId id="2147486525" r:id="rId307"/>
    <p:sldLayoutId id="2147486526" r:id="rId308"/>
    <p:sldLayoutId id="2147486527" r:id="rId309"/>
    <p:sldLayoutId id="2147486528" r:id="rId310"/>
    <p:sldLayoutId id="2147486529" r:id="rId311"/>
    <p:sldLayoutId id="2147486530" r:id="rId312"/>
    <p:sldLayoutId id="2147486531" r:id="rId313"/>
    <p:sldLayoutId id="2147486532" r:id="rId314"/>
    <p:sldLayoutId id="2147486533" r:id="rId315"/>
    <p:sldLayoutId id="2147486534" r:id="rId316"/>
    <p:sldLayoutId id="2147486535" r:id="rId317"/>
    <p:sldLayoutId id="2147486536" r:id="rId318"/>
    <p:sldLayoutId id="2147486537" r:id="rId319"/>
    <p:sldLayoutId id="2147486538" r:id="rId320"/>
    <p:sldLayoutId id="2147486539" r:id="rId321"/>
    <p:sldLayoutId id="2147486540" r:id="rId322"/>
    <p:sldLayoutId id="2147486541" r:id="rId323"/>
    <p:sldLayoutId id="2147486542" r:id="rId324"/>
    <p:sldLayoutId id="2147486543" r:id="rId325"/>
    <p:sldLayoutId id="2147486544" r:id="rId326"/>
    <p:sldLayoutId id="2147486545" r:id="rId327"/>
    <p:sldLayoutId id="2147486546" r:id="rId328"/>
    <p:sldLayoutId id="2147486547" r:id="rId329"/>
    <p:sldLayoutId id="2147486548" r:id="rId330"/>
    <p:sldLayoutId id="2147486549" r:id="rId331"/>
    <p:sldLayoutId id="2147486550" r:id="rId332"/>
    <p:sldLayoutId id="2147486551" r:id="rId333"/>
    <p:sldLayoutId id="2147486552" r:id="rId334"/>
    <p:sldLayoutId id="2147486553" r:id="rId335"/>
    <p:sldLayoutId id="2147486554" r:id="rId336"/>
    <p:sldLayoutId id="2147486555" r:id="rId337"/>
    <p:sldLayoutId id="2147486556" r:id="rId338"/>
    <p:sldLayoutId id="2147486557" r:id="rId339"/>
    <p:sldLayoutId id="2147486558" r:id="rId340"/>
    <p:sldLayoutId id="2147486559" r:id="rId341"/>
    <p:sldLayoutId id="2147486560" r:id="rId342"/>
    <p:sldLayoutId id="2147486561" r:id="rId343"/>
    <p:sldLayoutId id="2147486562" r:id="rId344"/>
    <p:sldLayoutId id="2147486563" r:id="rId345"/>
    <p:sldLayoutId id="2147486564" r:id="rId346"/>
    <p:sldLayoutId id="2147486565" r:id="rId347"/>
    <p:sldLayoutId id="2147486566" r:id="rId348"/>
    <p:sldLayoutId id="2147486567" r:id="rId349"/>
    <p:sldLayoutId id="2147486568" r:id="rId350"/>
    <p:sldLayoutId id="2147486569" r:id="rId351"/>
    <p:sldLayoutId id="2147486570" r:id="rId352"/>
    <p:sldLayoutId id="2147486571" r:id="rId353"/>
    <p:sldLayoutId id="2147486572" r:id="rId354"/>
    <p:sldLayoutId id="2147486573" r:id="rId355"/>
    <p:sldLayoutId id="2147486574" r:id="rId356"/>
    <p:sldLayoutId id="2147486575" r:id="rId357"/>
    <p:sldLayoutId id="2147486576" r:id="rId358"/>
    <p:sldLayoutId id="2147486577" r:id="rId359"/>
    <p:sldLayoutId id="2147486578" r:id="rId360"/>
    <p:sldLayoutId id="2147486579" r:id="rId361"/>
    <p:sldLayoutId id="2147486580" r:id="rId362"/>
    <p:sldLayoutId id="2147486581" r:id="rId363"/>
    <p:sldLayoutId id="2147486582" r:id="rId364"/>
    <p:sldLayoutId id="2147486583" r:id="rId365"/>
    <p:sldLayoutId id="2147486584" r:id="rId366"/>
    <p:sldLayoutId id="2147486585" r:id="rId367"/>
    <p:sldLayoutId id="2147486586" r:id="rId368"/>
    <p:sldLayoutId id="2147486587" r:id="rId369"/>
    <p:sldLayoutId id="2147486588" r:id="rId370"/>
    <p:sldLayoutId id="2147486589" r:id="rId371"/>
    <p:sldLayoutId id="2147486590" r:id="rId372"/>
    <p:sldLayoutId id="2147486591" r:id="rId373"/>
    <p:sldLayoutId id="2147486592" r:id="rId374"/>
    <p:sldLayoutId id="2147486593" r:id="rId375"/>
    <p:sldLayoutId id="2147486594" r:id="rId376"/>
    <p:sldLayoutId id="2147486595" r:id="rId377"/>
    <p:sldLayoutId id="2147486596" r:id="rId378"/>
    <p:sldLayoutId id="2147486597" r:id="rId379"/>
    <p:sldLayoutId id="2147486598" r:id="rId380"/>
    <p:sldLayoutId id="2147486599" r:id="rId381"/>
    <p:sldLayoutId id="2147486600" r:id="rId382"/>
    <p:sldLayoutId id="2147486601" r:id="rId383"/>
    <p:sldLayoutId id="2147486602" r:id="rId384"/>
    <p:sldLayoutId id="2147486603" r:id="rId385"/>
    <p:sldLayoutId id="2147486604" r:id="rId386"/>
    <p:sldLayoutId id="2147486605" r:id="rId387"/>
    <p:sldLayoutId id="2147486606" r:id="rId388"/>
    <p:sldLayoutId id="2147486607" r:id="rId389"/>
    <p:sldLayoutId id="2147486608" r:id="rId390"/>
    <p:sldLayoutId id="2147486609" r:id="rId391"/>
    <p:sldLayoutId id="2147486610" r:id="rId392"/>
    <p:sldLayoutId id="2147486611" r:id="rId393"/>
    <p:sldLayoutId id="2147486612" r:id="rId394"/>
    <p:sldLayoutId id="2147486613" r:id="rId395"/>
    <p:sldLayoutId id="2147486614" r:id="rId396"/>
    <p:sldLayoutId id="2147486615" r:id="rId397"/>
    <p:sldLayoutId id="2147486616" r:id="rId398"/>
    <p:sldLayoutId id="2147486617" r:id="rId399"/>
    <p:sldLayoutId id="2147486618" r:id="rId400"/>
    <p:sldLayoutId id="2147486619" r:id="rId401"/>
    <p:sldLayoutId id="2147486620" r:id="rId402"/>
    <p:sldLayoutId id="2147486621" r:id="rId403"/>
    <p:sldLayoutId id="2147486622" r:id="rId404"/>
    <p:sldLayoutId id="2147486623" r:id="rId405"/>
    <p:sldLayoutId id="2147486624" r:id="rId406"/>
    <p:sldLayoutId id="2147486625" r:id="rId407"/>
    <p:sldLayoutId id="2147486626" r:id="rId408"/>
    <p:sldLayoutId id="2147486627" r:id="rId409"/>
    <p:sldLayoutId id="2147486628" r:id="rId410"/>
    <p:sldLayoutId id="2147486629" r:id="rId411"/>
    <p:sldLayoutId id="2147486630" r:id="rId412"/>
    <p:sldLayoutId id="2147486631" r:id="rId413"/>
    <p:sldLayoutId id="2147486632" r:id="rId414"/>
    <p:sldLayoutId id="2147486633" r:id="rId415"/>
    <p:sldLayoutId id="2147486634" r:id="rId416"/>
    <p:sldLayoutId id="2147486635" r:id="rId417"/>
    <p:sldLayoutId id="2147486636" r:id="rId418"/>
    <p:sldLayoutId id="2147486637" r:id="rId419"/>
    <p:sldLayoutId id="2147486638" r:id="rId420"/>
    <p:sldLayoutId id="2147486639" r:id="rId421"/>
    <p:sldLayoutId id="2147486640" r:id="rId422"/>
    <p:sldLayoutId id="2147486641" r:id="rId423"/>
    <p:sldLayoutId id="2147486642" r:id="rId424"/>
    <p:sldLayoutId id="2147486643" r:id="rId425"/>
    <p:sldLayoutId id="2147486644" r:id="rId426"/>
    <p:sldLayoutId id="2147486645" r:id="rId427"/>
    <p:sldLayoutId id="2147486646" r:id="rId428"/>
    <p:sldLayoutId id="2147486647" r:id="rId429"/>
    <p:sldLayoutId id="2147486648" r:id="rId430"/>
    <p:sldLayoutId id="2147486649" r:id="rId431"/>
    <p:sldLayoutId id="2147486650" r:id="rId432"/>
    <p:sldLayoutId id="2147486651" r:id="rId433"/>
    <p:sldLayoutId id="2147486652" r:id="rId434"/>
    <p:sldLayoutId id="2147486653" r:id="rId435"/>
    <p:sldLayoutId id="2147486654" r:id="rId436"/>
    <p:sldLayoutId id="2147486655" r:id="rId437"/>
    <p:sldLayoutId id="2147486656" r:id="rId438"/>
    <p:sldLayoutId id="2147486657" r:id="rId439"/>
    <p:sldLayoutId id="2147486658" r:id="rId440"/>
    <p:sldLayoutId id="2147486659" r:id="rId441"/>
    <p:sldLayoutId id="2147486660" r:id="rId442"/>
    <p:sldLayoutId id="2147486661" r:id="rId443"/>
    <p:sldLayoutId id="2147486662" r:id="rId444"/>
    <p:sldLayoutId id="2147486663" r:id="rId445"/>
    <p:sldLayoutId id="2147486664" r:id="rId446"/>
    <p:sldLayoutId id="2147486665" r:id="rId447"/>
    <p:sldLayoutId id="2147486666" r:id="rId448"/>
    <p:sldLayoutId id="2147486667" r:id="rId449"/>
    <p:sldLayoutId id="2147486668" r:id="rId450"/>
    <p:sldLayoutId id="2147486669" r:id="rId451"/>
    <p:sldLayoutId id="2147486670" r:id="rId452"/>
    <p:sldLayoutId id="2147486671" r:id="rId453"/>
    <p:sldLayoutId id="2147486672" r:id="rId454"/>
    <p:sldLayoutId id="2147486673" r:id="rId455"/>
    <p:sldLayoutId id="2147486674" r:id="rId456"/>
    <p:sldLayoutId id="2147486675" r:id="rId457"/>
    <p:sldLayoutId id="2147486676" r:id="rId458"/>
    <p:sldLayoutId id="2147486677" r:id="rId459"/>
    <p:sldLayoutId id="2147486678" r:id="rId460"/>
    <p:sldLayoutId id="2147486679" r:id="rId461"/>
    <p:sldLayoutId id="2147486680" r:id="rId462"/>
    <p:sldLayoutId id="2147486681" r:id="rId463"/>
    <p:sldLayoutId id="2147486682" r:id="rId464"/>
    <p:sldLayoutId id="2147486683" r:id="rId465"/>
    <p:sldLayoutId id="2147486684" r:id="rId466"/>
    <p:sldLayoutId id="2147486685" r:id="rId467"/>
    <p:sldLayoutId id="2147486686" r:id="rId468"/>
    <p:sldLayoutId id="2147486687" r:id="rId469"/>
    <p:sldLayoutId id="2147486688" r:id="rId470"/>
    <p:sldLayoutId id="2147486689" r:id="rId471"/>
    <p:sldLayoutId id="2147486690" r:id="rId472"/>
    <p:sldLayoutId id="2147486691" r:id="rId473"/>
    <p:sldLayoutId id="2147486692" r:id="rId474"/>
    <p:sldLayoutId id="2147486693" r:id="rId475"/>
    <p:sldLayoutId id="2147486694" r:id="rId476"/>
    <p:sldLayoutId id="2147486695" r:id="rId477"/>
    <p:sldLayoutId id="2147486696" r:id="rId478"/>
    <p:sldLayoutId id="2147486697" r:id="rId479"/>
    <p:sldLayoutId id="2147486698" r:id="rId480"/>
    <p:sldLayoutId id="2147486699" r:id="rId481"/>
    <p:sldLayoutId id="2147486700" r:id="rId482"/>
    <p:sldLayoutId id="2147486701" r:id="rId483"/>
    <p:sldLayoutId id="2147486702" r:id="rId484"/>
    <p:sldLayoutId id="2147486703" r:id="rId485"/>
    <p:sldLayoutId id="2147486704" r:id="rId486"/>
    <p:sldLayoutId id="2147486705" r:id="rId487"/>
    <p:sldLayoutId id="2147486706" r:id="rId488"/>
    <p:sldLayoutId id="2147486707" r:id="rId489"/>
    <p:sldLayoutId id="2147486708" r:id="rId490"/>
    <p:sldLayoutId id="2147486709" r:id="rId491"/>
    <p:sldLayoutId id="2147486710" r:id="rId492"/>
    <p:sldLayoutId id="2147486711" r:id="rId493"/>
    <p:sldLayoutId id="2147486712" r:id="rId494"/>
    <p:sldLayoutId id="2147486713" r:id="rId495"/>
    <p:sldLayoutId id="2147486714" r:id="rId496"/>
    <p:sldLayoutId id="2147486715" r:id="rId497"/>
    <p:sldLayoutId id="2147486716" r:id="rId498"/>
    <p:sldLayoutId id="2147486717" r:id="rId499"/>
    <p:sldLayoutId id="2147486718" r:id="rId500"/>
    <p:sldLayoutId id="2147486719" r:id="rId501"/>
    <p:sldLayoutId id="2147486720" r:id="rId502"/>
    <p:sldLayoutId id="2147486721" r:id="rId503"/>
    <p:sldLayoutId id="2147486722" r:id="rId504"/>
    <p:sldLayoutId id="2147486723" r:id="rId505"/>
    <p:sldLayoutId id="2147486724" r:id="rId506"/>
    <p:sldLayoutId id="2147486725" r:id="rId507"/>
    <p:sldLayoutId id="2147486726" r:id="rId508"/>
    <p:sldLayoutId id="2147486727" r:id="rId509"/>
    <p:sldLayoutId id="2147486728" r:id="rId510"/>
    <p:sldLayoutId id="2147486729" r:id="rId511"/>
    <p:sldLayoutId id="2147486730" r:id="rId512"/>
    <p:sldLayoutId id="2147486731" r:id="rId513"/>
    <p:sldLayoutId id="2147486732" r:id="rId514"/>
    <p:sldLayoutId id="2147486733" r:id="rId515"/>
    <p:sldLayoutId id="2147486734" r:id="rId516"/>
    <p:sldLayoutId id="2147486735" r:id="rId517"/>
    <p:sldLayoutId id="2147486736" r:id="rId518"/>
    <p:sldLayoutId id="2147486737" r:id="rId519"/>
    <p:sldLayoutId id="2147486738" r:id="rId520"/>
    <p:sldLayoutId id="2147486739" r:id="rId521"/>
    <p:sldLayoutId id="2147486740" r:id="rId522"/>
    <p:sldLayoutId id="2147486741" r:id="rId523"/>
    <p:sldLayoutId id="2147486742" r:id="rId524"/>
    <p:sldLayoutId id="2147486743" r:id="rId525"/>
    <p:sldLayoutId id="2147486744" r:id="rId526"/>
    <p:sldLayoutId id="2147486745" r:id="rId527"/>
    <p:sldLayoutId id="2147486746" r:id="rId528"/>
    <p:sldLayoutId id="2147486747" r:id="rId529"/>
    <p:sldLayoutId id="2147486748" r:id="rId530"/>
    <p:sldLayoutId id="2147486749" r:id="rId531"/>
    <p:sldLayoutId id="2147486750" r:id="rId532"/>
    <p:sldLayoutId id="2147486751" r:id="rId533"/>
    <p:sldLayoutId id="2147486752" r:id="rId534"/>
    <p:sldLayoutId id="2147486753" r:id="rId535"/>
    <p:sldLayoutId id="2147486754" r:id="rId536"/>
    <p:sldLayoutId id="2147486755" r:id="rId537"/>
    <p:sldLayoutId id="2147486756" r:id="rId538"/>
    <p:sldLayoutId id="2147486757" r:id="rId539"/>
    <p:sldLayoutId id="2147486758" r:id="rId540"/>
    <p:sldLayoutId id="2147486759" r:id="rId541"/>
    <p:sldLayoutId id="2147486760" r:id="rId542"/>
    <p:sldLayoutId id="2147486761" r:id="rId543"/>
    <p:sldLayoutId id="2147486762" r:id="rId544"/>
    <p:sldLayoutId id="2147486763" r:id="rId545"/>
    <p:sldLayoutId id="2147486764" r:id="rId546"/>
    <p:sldLayoutId id="2147486765" r:id="rId547"/>
    <p:sldLayoutId id="2147486766" r:id="rId548"/>
    <p:sldLayoutId id="2147486767" r:id="rId549"/>
    <p:sldLayoutId id="2147486768" r:id="rId550"/>
    <p:sldLayoutId id="2147486769" r:id="rId551"/>
    <p:sldLayoutId id="2147486770" r:id="rId552"/>
    <p:sldLayoutId id="2147486771" r:id="rId553"/>
    <p:sldLayoutId id="2147486772" r:id="rId554"/>
    <p:sldLayoutId id="2147486773" r:id="rId555"/>
    <p:sldLayoutId id="2147486774" r:id="rId556"/>
    <p:sldLayoutId id="2147486775" r:id="rId557"/>
    <p:sldLayoutId id="2147486776" r:id="rId558"/>
    <p:sldLayoutId id="2147486777" r:id="rId559"/>
    <p:sldLayoutId id="2147486778" r:id="rId560"/>
    <p:sldLayoutId id="2147486779" r:id="rId561"/>
    <p:sldLayoutId id="2147486780" r:id="rId562"/>
    <p:sldLayoutId id="2147486781" r:id="rId563"/>
    <p:sldLayoutId id="2147486782" r:id="rId564"/>
    <p:sldLayoutId id="2147486783" r:id="rId565"/>
    <p:sldLayoutId id="2147486784" r:id="rId566"/>
    <p:sldLayoutId id="2147486785" r:id="rId567"/>
    <p:sldLayoutId id="2147486786" r:id="rId568"/>
    <p:sldLayoutId id="2147486787" r:id="rId569"/>
    <p:sldLayoutId id="2147486788" r:id="rId570"/>
    <p:sldLayoutId id="2147486789" r:id="rId571"/>
    <p:sldLayoutId id="2147486790" r:id="rId572"/>
    <p:sldLayoutId id="2147486791" r:id="rId573"/>
    <p:sldLayoutId id="2147486792" r:id="rId574"/>
    <p:sldLayoutId id="2147486793" r:id="rId575"/>
    <p:sldLayoutId id="2147486794" r:id="rId576"/>
    <p:sldLayoutId id="2147486795" r:id="rId577"/>
    <p:sldLayoutId id="2147486796" r:id="rId578"/>
    <p:sldLayoutId id="2147486797" r:id="rId579"/>
    <p:sldLayoutId id="2147486798" r:id="rId580"/>
    <p:sldLayoutId id="2147486799" r:id="rId581"/>
    <p:sldLayoutId id="2147486800" r:id="rId582"/>
    <p:sldLayoutId id="2147486801" r:id="rId583"/>
    <p:sldLayoutId id="2147486802" r:id="rId584"/>
    <p:sldLayoutId id="2147486803" r:id="rId585"/>
    <p:sldLayoutId id="2147486804" r:id="rId586"/>
    <p:sldLayoutId id="2147486805" r:id="rId587"/>
    <p:sldLayoutId id="2147486806" r:id="rId588"/>
    <p:sldLayoutId id="2147486807" r:id="rId589"/>
    <p:sldLayoutId id="2147486808" r:id="rId590"/>
    <p:sldLayoutId id="2147486809" r:id="rId591"/>
    <p:sldLayoutId id="2147486810" r:id="rId592"/>
    <p:sldLayoutId id="2147486811" r:id="rId593"/>
    <p:sldLayoutId id="2147486812" r:id="rId594"/>
    <p:sldLayoutId id="2147486813" r:id="rId595"/>
    <p:sldLayoutId id="2147486814" r:id="rId596"/>
    <p:sldLayoutId id="2147486815" r:id="rId597"/>
    <p:sldLayoutId id="2147486816" r:id="rId598"/>
    <p:sldLayoutId id="2147486817" r:id="rId599"/>
    <p:sldLayoutId id="2147486818" r:id="rId600"/>
    <p:sldLayoutId id="2147486819" r:id="rId601"/>
    <p:sldLayoutId id="2147486820" r:id="rId602"/>
    <p:sldLayoutId id="2147486821" r:id="rId603"/>
    <p:sldLayoutId id="2147486822" r:id="rId604"/>
    <p:sldLayoutId id="2147486823" r:id="rId605"/>
    <p:sldLayoutId id="2147486824" r:id="rId606"/>
    <p:sldLayoutId id="2147486825" r:id="rId607"/>
    <p:sldLayoutId id="2147486826" r:id="rId608"/>
    <p:sldLayoutId id="2147486827" r:id="rId609"/>
    <p:sldLayoutId id="2147486828" r:id="rId610"/>
    <p:sldLayoutId id="2147486829" r:id="rId611"/>
    <p:sldLayoutId id="2147486830" r:id="rId612"/>
    <p:sldLayoutId id="2147486831" r:id="rId613"/>
    <p:sldLayoutId id="2147486832" r:id="rId614"/>
    <p:sldLayoutId id="2147486833" r:id="rId615"/>
    <p:sldLayoutId id="2147486834" r:id="rId616"/>
    <p:sldLayoutId id="2147486835" r:id="rId617"/>
    <p:sldLayoutId id="2147486836" r:id="rId618"/>
    <p:sldLayoutId id="2147486837" r:id="rId619"/>
    <p:sldLayoutId id="2147486838" r:id="rId620"/>
    <p:sldLayoutId id="2147486839" r:id="rId621"/>
    <p:sldLayoutId id="2147486840" r:id="rId622"/>
    <p:sldLayoutId id="2147486841" r:id="rId623"/>
    <p:sldLayoutId id="2147486842" r:id="rId624"/>
    <p:sldLayoutId id="2147486843" r:id="rId625"/>
    <p:sldLayoutId id="2147486844" r:id="rId626"/>
    <p:sldLayoutId id="2147486845" r:id="rId627"/>
    <p:sldLayoutId id="2147486846" r:id="rId628"/>
    <p:sldLayoutId id="2147486847" r:id="rId629"/>
    <p:sldLayoutId id="2147486848" r:id="rId630"/>
    <p:sldLayoutId id="2147486849" r:id="rId631"/>
    <p:sldLayoutId id="2147486850" r:id="rId632"/>
    <p:sldLayoutId id="2147486851" r:id="rId633"/>
    <p:sldLayoutId id="2147486852" r:id="rId634"/>
    <p:sldLayoutId id="2147486853" r:id="rId635"/>
    <p:sldLayoutId id="2147486854" r:id="rId636"/>
    <p:sldLayoutId id="2147486855" r:id="rId637"/>
    <p:sldLayoutId id="2147486856" r:id="rId638"/>
    <p:sldLayoutId id="2147486857" r:id="rId639"/>
    <p:sldLayoutId id="2147486858" r:id="rId640"/>
    <p:sldLayoutId id="2147486859" r:id="rId641"/>
    <p:sldLayoutId id="2147486860" r:id="rId642"/>
    <p:sldLayoutId id="2147486861" r:id="rId643"/>
    <p:sldLayoutId id="2147486862" r:id="rId644"/>
    <p:sldLayoutId id="2147486863" r:id="rId645"/>
    <p:sldLayoutId id="2147486864" r:id="rId646"/>
    <p:sldLayoutId id="2147486865" r:id="rId647"/>
    <p:sldLayoutId id="2147486866" r:id="rId648"/>
    <p:sldLayoutId id="2147486867" r:id="rId649"/>
    <p:sldLayoutId id="2147486868" r:id="rId650"/>
    <p:sldLayoutId id="2147486869" r:id="rId651"/>
    <p:sldLayoutId id="2147486870" r:id="rId652"/>
    <p:sldLayoutId id="2147486871" r:id="rId653"/>
    <p:sldLayoutId id="2147486872" r:id="rId654"/>
    <p:sldLayoutId id="2147486873" r:id="rId655"/>
    <p:sldLayoutId id="2147486874" r:id="rId656"/>
    <p:sldLayoutId id="2147486875" r:id="rId657"/>
    <p:sldLayoutId id="2147486876" r:id="rId658"/>
    <p:sldLayoutId id="2147486877" r:id="rId659"/>
    <p:sldLayoutId id="2147486878" r:id="rId660"/>
    <p:sldLayoutId id="2147486879" r:id="rId661"/>
    <p:sldLayoutId id="2147486880" r:id="rId662"/>
    <p:sldLayoutId id="2147486881" r:id="rId663"/>
    <p:sldLayoutId id="2147486882" r:id="rId664"/>
    <p:sldLayoutId id="2147486883" r:id="rId665"/>
    <p:sldLayoutId id="2147486884" r:id="rId666"/>
    <p:sldLayoutId id="2147486885" r:id="rId667"/>
    <p:sldLayoutId id="2147486886" r:id="rId668"/>
    <p:sldLayoutId id="2147486887" r:id="rId669"/>
    <p:sldLayoutId id="2147486888" r:id="rId670"/>
    <p:sldLayoutId id="2147486889" r:id="rId671"/>
    <p:sldLayoutId id="2147486890" r:id="rId672"/>
    <p:sldLayoutId id="2147486891" r:id="rId673"/>
    <p:sldLayoutId id="2147486892" r:id="rId674"/>
    <p:sldLayoutId id="2147486893" r:id="rId675"/>
    <p:sldLayoutId id="2147486894" r:id="rId676"/>
    <p:sldLayoutId id="2147486895" r:id="rId677"/>
    <p:sldLayoutId id="2147486896" r:id="rId678"/>
    <p:sldLayoutId id="2147486897" r:id="rId679"/>
    <p:sldLayoutId id="2147486898" r:id="rId680"/>
    <p:sldLayoutId id="2147486899" r:id="rId681"/>
    <p:sldLayoutId id="2147486900" r:id="rId682"/>
    <p:sldLayoutId id="2147486901" r:id="rId683"/>
    <p:sldLayoutId id="2147486902" r:id="rId684"/>
    <p:sldLayoutId id="2147486903" r:id="rId685"/>
    <p:sldLayoutId id="2147486904" r:id="rId686"/>
    <p:sldLayoutId id="2147486905" r:id="rId687"/>
    <p:sldLayoutId id="2147486906" r:id="rId688"/>
    <p:sldLayoutId id="2147486907" r:id="rId689"/>
    <p:sldLayoutId id="2147486908" r:id="rId690"/>
    <p:sldLayoutId id="2147486909" r:id="rId691"/>
    <p:sldLayoutId id="2147486910" r:id="rId692"/>
    <p:sldLayoutId id="2147486911" r:id="rId693"/>
    <p:sldLayoutId id="2147486912" r:id="rId694"/>
    <p:sldLayoutId id="2147486913" r:id="rId695"/>
    <p:sldLayoutId id="2147486914" r:id="rId696"/>
    <p:sldLayoutId id="2147486915" r:id="rId697"/>
  </p:sldLayoutIdLst>
  <p:transition spd="med"/>
  <p:txStyles>
    <p:titleStyle>
      <a:lvl1pPr marL="0" marR="0" indent="0" algn="l" defTabSz="914400" rtl="0" latinLnBrk="0">
        <a:lnSpc>
          <a:spcPct val="100000"/>
        </a:lnSpc>
        <a:spcBef>
          <a:spcPts val="0"/>
        </a:spcBef>
        <a:spcAft>
          <a:spcPts val="0"/>
        </a:spcAft>
        <a:buClrTx/>
        <a:buSzTx/>
        <a:buFontTx/>
        <a:buNone/>
        <a:tabLst/>
        <a:defRPr sz="4400" b="0" i="0" u="none" strike="noStrike" cap="none" spc="0" baseline="0">
          <a:solidFill>
            <a:srgbClr val="482400"/>
          </a:solidFill>
          <a:uFillTx/>
          <a:latin typeface="+mn-lt"/>
          <a:ea typeface="+mn-ea"/>
          <a:cs typeface="+mn-cs"/>
          <a:sym typeface="Times New Roman"/>
        </a:defRPr>
      </a:lvl1pPr>
      <a:lvl2pPr marL="0" marR="0" indent="0" algn="l" defTabSz="914400" rtl="0" latinLnBrk="0">
        <a:lnSpc>
          <a:spcPct val="100000"/>
        </a:lnSpc>
        <a:spcBef>
          <a:spcPts val="0"/>
        </a:spcBef>
        <a:spcAft>
          <a:spcPts val="0"/>
        </a:spcAft>
        <a:buClrTx/>
        <a:buSzTx/>
        <a:buFontTx/>
        <a:buNone/>
        <a:tabLst/>
        <a:defRPr sz="4400" b="0" i="0" u="none" strike="noStrike" cap="none" spc="0" baseline="0">
          <a:solidFill>
            <a:srgbClr val="482400"/>
          </a:solidFill>
          <a:uFillTx/>
          <a:latin typeface="+mn-lt"/>
          <a:ea typeface="+mn-ea"/>
          <a:cs typeface="+mn-cs"/>
          <a:sym typeface="Times New Roman"/>
        </a:defRPr>
      </a:lvl2pPr>
      <a:lvl3pPr marL="0" marR="0" indent="0" algn="l" defTabSz="914400" rtl="0" latinLnBrk="0">
        <a:lnSpc>
          <a:spcPct val="100000"/>
        </a:lnSpc>
        <a:spcBef>
          <a:spcPts val="0"/>
        </a:spcBef>
        <a:spcAft>
          <a:spcPts val="0"/>
        </a:spcAft>
        <a:buClrTx/>
        <a:buSzTx/>
        <a:buFontTx/>
        <a:buNone/>
        <a:tabLst/>
        <a:defRPr sz="4400" b="0" i="0" u="none" strike="noStrike" cap="none" spc="0" baseline="0">
          <a:solidFill>
            <a:srgbClr val="482400"/>
          </a:solidFill>
          <a:uFillTx/>
          <a:latin typeface="+mn-lt"/>
          <a:ea typeface="+mn-ea"/>
          <a:cs typeface="+mn-cs"/>
          <a:sym typeface="Times New Roman"/>
        </a:defRPr>
      </a:lvl3pPr>
      <a:lvl4pPr marL="0" marR="0" indent="0" algn="l" defTabSz="914400" rtl="0" latinLnBrk="0">
        <a:lnSpc>
          <a:spcPct val="100000"/>
        </a:lnSpc>
        <a:spcBef>
          <a:spcPts val="0"/>
        </a:spcBef>
        <a:spcAft>
          <a:spcPts val="0"/>
        </a:spcAft>
        <a:buClrTx/>
        <a:buSzTx/>
        <a:buFontTx/>
        <a:buNone/>
        <a:tabLst/>
        <a:defRPr sz="4400" b="0" i="0" u="none" strike="noStrike" cap="none" spc="0" baseline="0">
          <a:solidFill>
            <a:srgbClr val="482400"/>
          </a:solidFill>
          <a:uFillTx/>
          <a:latin typeface="+mn-lt"/>
          <a:ea typeface="+mn-ea"/>
          <a:cs typeface="+mn-cs"/>
          <a:sym typeface="Times New Roman"/>
        </a:defRPr>
      </a:lvl4pPr>
      <a:lvl5pPr marL="0" marR="0" indent="0" algn="l" defTabSz="914400" rtl="0" latinLnBrk="0">
        <a:lnSpc>
          <a:spcPct val="100000"/>
        </a:lnSpc>
        <a:spcBef>
          <a:spcPts val="0"/>
        </a:spcBef>
        <a:spcAft>
          <a:spcPts val="0"/>
        </a:spcAft>
        <a:buClrTx/>
        <a:buSzTx/>
        <a:buFontTx/>
        <a:buNone/>
        <a:tabLst/>
        <a:defRPr sz="4400" b="0" i="0" u="none" strike="noStrike" cap="none" spc="0" baseline="0">
          <a:solidFill>
            <a:srgbClr val="482400"/>
          </a:solidFill>
          <a:uFillTx/>
          <a:latin typeface="+mn-lt"/>
          <a:ea typeface="+mn-ea"/>
          <a:cs typeface="+mn-cs"/>
          <a:sym typeface="Times New Roman"/>
        </a:defRPr>
      </a:lvl5pPr>
      <a:lvl6pPr marL="0" marR="0" indent="457200" algn="l" defTabSz="914400" rtl="0" latinLnBrk="0">
        <a:lnSpc>
          <a:spcPct val="100000"/>
        </a:lnSpc>
        <a:spcBef>
          <a:spcPts val="0"/>
        </a:spcBef>
        <a:spcAft>
          <a:spcPts val="0"/>
        </a:spcAft>
        <a:buClrTx/>
        <a:buSzTx/>
        <a:buFontTx/>
        <a:buNone/>
        <a:tabLst/>
        <a:defRPr sz="4400" b="0" i="0" u="none" strike="noStrike" cap="none" spc="0" baseline="0">
          <a:solidFill>
            <a:srgbClr val="482400"/>
          </a:solidFill>
          <a:uFillTx/>
          <a:latin typeface="+mn-lt"/>
          <a:ea typeface="+mn-ea"/>
          <a:cs typeface="+mn-cs"/>
          <a:sym typeface="Times New Roman"/>
        </a:defRPr>
      </a:lvl6pPr>
      <a:lvl7pPr marL="0" marR="0" indent="914400" algn="l" defTabSz="914400" rtl="0" latinLnBrk="0">
        <a:lnSpc>
          <a:spcPct val="100000"/>
        </a:lnSpc>
        <a:spcBef>
          <a:spcPts val="0"/>
        </a:spcBef>
        <a:spcAft>
          <a:spcPts val="0"/>
        </a:spcAft>
        <a:buClrTx/>
        <a:buSzTx/>
        <a:buFontTx/>
        <a:buNone/>
        <a:tabLst/>
        <a:defRPr sz="4400" b="0" i="0" u="none" strike="noStrike" cap="none" spc="0" baseline="0">
          <a:solidFill>
            <a:srgbClr val="482400"/>
          </a:solidFill>
          <a:uFillTx/>
          <a:latin typeface="+mn-lt"/>
          <a:ea typeface="+mn-ea"/>
          <a:cs typeface="+mn-cs"/>
          <a:sym typeface="Times New Roman"/>
        </a:defRPr>
      </a:lvl7pPr>
      <a:lvl8pPr marL="0" marR="0" indent="1371600" algn="l" defTabSz="914400" rtl="0" latinLnBrk="0">
        <a:lnSpc>
          <a:spcPct val="100000"/>
        </a:lnSpc>
        <a:spcBef>
          <a:spcPts val="0"/>
        </a:spcBef>
        <a:spcAft>
          <a:spcPts val="0"/>
        </a:spcAft>
        <a:buClrTx/>
        <a:buSzTx/>
        <a:buFontTx/>
        <a:buNone/>
        <a:tabLst/>
        <a:defRPr sz="4400" b="0" i="0" u="none" strike="noStrike" cap="none" spc="0" baseline="0">
          <a:solidFill>
            <a:srgbClr val="482400"/>
          </a:solidFill>
          <a:uFillTx/>
          <a:latin typeface="+mn-lt"/>
          <a:ea typeface="+mn-ea"/>
          <a:cs typeface="+mn-cs"/>
          <a:sym typeface="Times New Roman"/>
        </a:defRPr>
      </a:lvl8pPr>
      <a:lvl9pPr marL="0" marR="0" indent="1828800" algn="l" defTabSz="914400" rtl="0" latinLnBrk="0">
        <a:lnSpc>
          <a:spcPct val="100000"/>
        </a:lnSpc>
        <a:spcBef>
          <a:spcPts val="0"/>
        </a:spcBef>
        <a:spcAft>
          <a:spcPts val="0"/>
        </a:spcAft>
        <a:buClrTx/>
        <a:buSzTx/>
        <a:buFontTx/>
        <a:buNone/>
        <a:tabLst/>
        <a:defRPr sz="4400" b="0" i="0" u="none" strike="noStrike" cap="none" spc="0" baseline="0">
          <a:solidFill>
            <a:srgbClr val="482400"/>
          </a:solidFill>
          <a:uFillTx/>
          <a:latin typeface="+mn-lt"/>
          <a:ea typeface="+mn-ea"/>
          <a:cs typeface="+mn-cs"/>
          <a:sym typeface="Times New Roman"/>
        </a:defRPr>
      </a:lvl9pPr>
    </p:titleStyle>
    <p:bodyStyle>
      <a:lvl1pPr marL="342900" marR="0" indent="-342900" algn="l" defTabSz="914400" rtl="0" latinLnBrk="0">
        <a:lnSpc>
          <a:spcPct val="100000"/>
        </a:lnSpc>
        <a:spcBef>
          <a:spcPts val="700"/>
        </a:spcBef>
        <a:spcAft>
          <a:spcPts val="0"/>
        </a:spcAft>
        <a:buClrTx/>
        <a:buSzPct val="100000"/>
        <a:buFontTx/>
        <a:buBlip>
          <a:blip r:embed="rId702"/>
        </a:buBlip>
        <a:tabLst/>
        <a:defRPr sz="3200" b="0" i="0" u="none" strike="noStrike" cap="none" spc="0" baseline="0">
          <a:solidFill>
            <a:srgbClr val="000000"/>
          </a:solidFill>
          <a:uFillTx/>
          <a:latin typeface="+mn-lt"/>
          <a:ea typeface="+mn-ea"/>
          <a:cs typeface="+mn-cs"/>
          <a:sym typeface="Times New Roman"/>
        </a:defRPr>
      </a:lvl1pPr>
      <a:lvl2pPr marL="783771" marR="0" indent="-326571" algn="l" defTabSz="914400" rtl="0" latinLnBrk="0">
        <a:lnSpc>
          <a:spcPct val="100000"/>
        </a:lnSpc>
        <a:spcBef>
          <a:spcPts val="700"/>
        </a:spcBef>
        <a:spcAft>
          <a:spcPts val="0"/>
        </a:spcAft>
        <a:buClrTx/>
        <a:buSzPct val="100000"/>
        <a:buFontTx/>
        <a:buBlip>
          <a:blip r:embed="rId703"/>
        </a:buBlip>
        <a:tabLst/>
        <a:defRPr sz="3200" b="0" i="0" u="none" strike="noStrike" cap="none" spc="0" baseline="0">
          <a:solidFill>
            <a:srgbClr val="000000"/>
          </a:solidFill>
          <a:uFillTx/>
          <a:latin typeface="+mn-lt"/>
          <a:ea typeface="+mn-ea"/>
          <a:cs typeface="+mn-cs"/>
          <a:sym typeface="Times New Roman"/>
        </a:defRPr>
      </a:lvl2pPr>
      <a:lvl3pPr marL="1219200" marR="0" indent="-304800" algn="l" defTabSz="914400" rtl="0" latinLnBrk="0">
        <a:lnSpc>
          <a:spcPct val="100000"/>
        </a:lnSpc>
        <a:spcBef>
          <a:spcPts val="700"/>
        </a:spcBef>
        <a:spcAft>
          <a:spcPts val="0"/>
        </a:spcAft>
        <a:buClrTx/>
        <a:buSzPct val="100000"/>
        <a:buFontTx/>
        <a:buChar char="•"/>
        <a:tabLst/>
        <a:defRPr sz="3200" b="0" i="0" u="none" strike="noStrike" cap="none" spc="0" baseline="0">
          <a:solidFill>
            <a:srgbClr val="000000"/>
          </a:solidFill>
          <a:uFillTx/>
          <a:latin typeface="+mn-lt"/>
          <a:ea typeface="+mn-ea"/>
          <a:cs typeface="+mn-cs"/>
          <a:sym typeface="Times New Roman"/>
        </a:defRPr>
      </a:lvl3pPr>
      <a:lvl4pPr marL="1737360" marR="0" indent="-365760" algn="l" defTabSz="914400" rtl="0" latinLnBrk="0">
        <a:lnSpc>
          <a:spcPct val="100000"/>
        </a:lnSpc>
        <a:spcBef>
          <a:spcPts val="700"/>
        </a:spcBef>
        <a:spcAft>
          <a:spcPts val="0"/>
        </a:spcAft>
        <a:buClrTx/>
        <a:buSzPct val="100000"/>
        <a:buFontTx/>
        <a:buChar char="⬧"/>
        <a:tabLst/>
        <a:defRPr sz="3200" b="0" i="0" u="none" strike="noStrike" cap="none" spc="0" baseline="0">
          <a:solidFill>
            <a:srgbClr val="000000"/>
          </a:solidFill>
          <a:uFillTx/>
          <a:latin typeface="+mn-lt"/>
          <a:ea typeface="+mn-ea"/>
          <a:cs typeface="+mn-cs"/>
          <a:sym typeface="Times New Roman"/>
        </a:defRPr>
      </a:lvl4pPr>
      <a:lvl5pPr marL="2194560" marR="0" indent="-365760" algn="l" defTabSz="914400" rtl="0" latinLnBrk="0">
        <a:lnSpc>
          <a:spcPct val="100000"/>
        </a:lnSpc>
        <a:spcBef>
          <a:spcPts val="700"/>
        </a:spcBef>
        <a:spcAft>
          <a:spcPts val="0"/>
        </a:spcAft>
        <a:buClrTx/>
        <a:buSzPct val="100000"/>
        <a:buFontTx/>
        <a:buChar char="⬧"/>
        <a:tabLst/>
        <a:defRPr sz="3200" b="0" i="0" u="none" strike="noStrike" cap="none" spc="0" baseline="0">
          <a:solidFill>
            <a:srgbClr val="000000"/>
          </a:solidFill>
          <a:uFillTx/>
          <a:latin typeface="+mn-lt"/>
          <a:ea typeface="+mn-ea"/>
          <a:cs typeface="+mn-cs"/>
          <a:sym typeface="Times New Roman"/>
        </a:defRPr>
      </a:lvl5pPr>
      <a:lvl6pPr marL="2651760" marR="0" indent="-365760" algn="l" defTabSz="914400" rtl="0" latinLnBrk="0">
        <a:lnSpc>
          <a:spcPct val="100000"/>
        </a:lnSpc>
        <a:spcBef>
          <a:spcPts val="700"/>
        </a:spcBef>
        <a:spcAft>
          <a:spcPts val="0"/>
        </a:spcAft>
        <a:buClrTx/>
        <a:buSzPct val="100000"/>
        <a:buFontTx/>
        <a:buChar char="⬧"/>
        <a:tabLst/>
        <a:defRPr sz="3200" b="0" i="0" u="none" strike="noStrike" cap="none" spc="0" baseline="0">
          <a:solidFill>
            <a:srgbClr val="000000"/>
          </a:solidFill>
          <a:uFillTx/>
          <a:latin typeface="+mn-lt"/>
          <a:ea typeface="+mn-ea"/>
          <a:cs typeface="+mn-cs"/>
          <a:sym typeface="Times New Roman"/>
        </a:defRPr>
      </a:lvl6pPr>
      <a:lvl7pPr marL="3108960" marR="0" indent="-365760" algn="l" defTabSz="914400" rtl="0" latinLnBrk="0">
        <a:lnSpc>
          <a:spcPct val="100000"/>
        </a:lnSpc>
        <a:spcBef>
          <a:spcPts val="700"/>
        </a:spcBef>
        <a:spcAft>
          <a:spcPts val="0"/>
        </a:spcAft>
        <a:buClrTx/>
        <a:buSzPct val="100000"/>
        <a:buFontTx/>
        <a:buChar char="⬧"/>
        <a:tabLst/>
        <a:defRPr sz="3200" b="0" i="0" u="none" strike="noStrike" cap="none" spc="0" baseline="0">
          <a:solidFill>
            <a:srgbClr val="000000"/>
          </a:solidFill>
          <a:uFillTx/>
          <a:latin typeface="+mn-lt"/>
          <a:ea typeface="+mn-ea"/>
          <a:cs typeface="+mn-cs"/>
          <a:sym typeface="Times New Roman"/>
        </a:defRPr>
      </a:lvl7pPr>
      <a:lvl8pPr marL="3566159" marR="0" indent="-365759" algn="l" defTabSz="914400" rtl="0" latinLnBrk="0">
        <a:lnSpc>
          <a:spcPct val="100000"/>
        </a:lnSpc>
        <a:spcBef>
          <a:spcPts val="700"/>
        </a:spcBef>
        <a:spcAft>
          <a:spcPts val="0"/>
        </a:spcAft>
        <a:buClrTx/>
        <a:buSzPct val="100000"/>
        <a:buFontTx/>
        <a:buChar char="⬧"/>
        <a:tabLst/>
        <a:defRPr sz="3200" b="0" i="0" u="none" strike="noStrike" cap="none" spc="0" baseline="0">
          <a:solidFill>
            <a:srgbClr val="000000"/>
          </a:solidFill>
          <a:uFillTx/>
          <a:latin typeface="+mn-lt"/>
          <a:ea typeface="+mn-ea"/>
          <a:cs typeface="+mn-cs"/>
          <a:sym typeface="Times New Roman"/>
        </a:defRPr>
      </a:lvl8pPr>
      <a:lvl9pPr marL="4023359" marR="0" indent="-365759" algn="l" defTabSz="914400" rtl="0" latinLnBrk="0">
        <a:lnSpc>
          <a:spcPct val="100000"/>
        </a:lnSpc>
        <a:spcBef>
          <a:spcPts val="700"/>
        </a:spcBef>
        <a:spcAft>
          <a:spcPts val="0"/>
        </a:spcAft>
        <a:buClrTx/>
        <a:buSzPct val="100000"/>
        <a:buFontTx/>
        <a:buChar char="⬧"/>
        <a:tabLst/>
        <a:defRPr sz="3200" b="0" i="0" u="none" strike="noStrike" cap="none" spc="0" baseline="0">
          <a:solidFill>
            <a:srgbClr val="000000"/>
          </a:solidFill>
          <a:uFillTx/>
          <a:latin typeface="+mn-lt"/>
          <a:ea typeface="+mn-ea"/>
          <a:cs typeface="+mn-cs"/>
          <a:sym typeface="Times New Roman"/>
        </a:defRPr>
      </a:lvl9pPr>
    </p:bodyStyle>
    <p:otherStyle>
      <a:lvl1pPr marL="0" marR="0" indent="0" algn="ct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a:defRPr>
      </a:lvl1pPr>
      <a:lvl2pPr marL="0" marR="0" indent="457200" algn="ct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a:defRPr>
      </a:lvl2pPr>
      <a:lvl3pPr marL="0" marR="0" indent="914400" algn="ct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a:defRPr>
      </a:lvl3pPr>
      <a:lvl4pPr marL="0" marR="0" indent="1371600" algn="ct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a:defRPr>
      </a:lvl4pPr>
      <a:lvl5pPr marL="0" marR="0" indent="1828800" algn="ct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a:defRPr>
      </a:lvl5pPr>
      <a:lvl6pPr marL="0" marR="0" indent="2286000" algn="ct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a:defRPr>
      </a:lvl6pPr>
      <a:lvl7pPr marL="0" marR="0" indent="2743200" algn="ct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a:defRPr>
      </a:lvl7pPr>
      <a:lvl8pPr marL="0" marR="0" indent="3200400" algn="ct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a:defRPr>
      </a:lvl8pPr>
      <a:lvl9pPr marL="0" marR="0" indent="3657600" algn="ct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a:defRPr>
      </a:lvl9pPr>
    </p:otherStyle>
  </p:txStyles>
</p:sldMaster>
</file>

<file path=ppt/slideMasters/slideMaster130.xml><?xml version="1.0" encoding="utf-8"?>
<p:sldMaster xmlns:a="http://schemas.openxmlformats.org/drawingml/2006/main" xmlns:r="http://schemas.openxmlformats.org/officeDocument/2006/relationships" xmlns:p="http://schemas.openxmlformats.org/presentationml/2006/main">
  <p:cSld>
    <p:bg bwMode="auto">
      <p:bgPr>
        <a:solidFill>
          <a:srgbClr val="000000"/>
        </a:solidFill>
        <a:effectLst/>
      </p:bgPr>
    </p:bg>
    <p:spTree>
      <p:nvGrpSpPr>
        <p:cNvPr id="1" name=""/>
        <p:cNvGrpSpPr/>
        <p:nvPr/>
      </p:nvGrpSpPr>
      <p:grpSpPr>
        <a:xfrm>
          <a:off x="0" y="0"/>
          <a:ext cx="0" cy="0"/>
          <a:chOff x="0" y="0"/>
          <a:chExt cx="0" cy="0"/>
        </a:xfrm>
      </p:grpSpPr>
      <p:sp>
        <p:nvSpPr>
          <p:cNvPr id="13313" name="Rectangle 1">
            <a:extLst>
              <a:ext uri="{FF2B5EF4-FFF2-40B4-BE49-F238E27FC236}">
                <a16:creationId xmlns:a16="http://schemas.microsoft.com/office/drawing/2014/main" id="{E1810B57-C066-FA4D-99D0-12894EB2DC63}"/>
              </a:ext>
            </a:extLst>
          </p:cNvPr>
          <p:cNvSpPr>
            <a:spLocks noGrp="1"/>
          </p:cNvSpPr>
          <p:nvPr>
            <p:ph type="title"/>
          </p:nvPr>
        </p:nvSpPr>
        <p:spPr bwMode="auto">
          <a:xfrm>
            <a:off x="685800" y="2130425"/>
            <a:ext cx="7772400" cy="147002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vert="horz" wrap="square" lIns="45720" tIns="45720" rIns="45720" bIns="45720" numCol="1" anchor="ctr" anchorCtr="0" compatLnSpc="1">
            <a:prstTxWarp prst="textNoShape">
              <a:avLst/>
            </a:prstTxWarp>
          </a:bodyPr>
          <a:lstStyle/>
          <a:p>
            <a:pPr lvl="0"/>
            <a:r>
              <a:rPr lang="en-US" altLang="en-US">
                <a:sym typeface="Times New Roman" panose="02020603050405020304" pitchFamily="18" charset="0"/>
              </a:rPr>
              <a:t>Click to edit Template title style</a:t>
            </a:r>
          </a:p>
        </p:txBody>
      </p:sp>
      <p:sp>
        <p:nvSpPr>
          <p:cNvPr id="13314" name="Rectangle 2">
            <a:extLst>
              <a:ext uri="{FF2B5EF4-FFF2-40B4-BE49-F238E27FC236}">
                <a16:creationId xmlns:a16="http://schemas.microsoft.com/office/drawing/2014/main" id="{870B5C4C-87C8-2845-8D40-EFD521EFA2FF}"/>
              </a:ext>
            </a:extLst>
          </p:cNvPr>
          <p:cNvSpPr>
            <a:spLocks noGrp="1"/>
          </p:cNvSpPr>
          <p:nvPr>
            <p:ph type="body" sz="quarter" idx="1"/>
          </p:nvPr>
        </p:nvSpPr>
        <p:spPr bwMode="auto">
          <a:xfrm>
            <a:off x="1371600" y="3886200"/>
            <a:ext cx="6400800" cy="17526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vert="horz" wrap="square" lIns="45720" tIns="45720" rIns="45720" bIns="45720" numCol="1" anchor="t" anchorCtr="0" compatLnSpc="1">
            <a:prstTxWarp prst="textNoShape">
              <a:avLst/>
            </a:prstTxWarp>
          </a:bodyPr>
          <a:lstStyle/>
          <a:p>
            <a:pPr lvl="0"/>
            <a:r>
              <a:rPr lang="en-US" altLang="en-US">
                <a:sym typeface="Times New Roman" panose="02020603050405020304" pitchFamily="18" charset="0"/>
              </a:rPr>
              <a:t>Click to edit Template text styles</a:t>
            </a:r>
          </a:p>
          <a:p>
            <a:pPr lvl="1"/>
            <a:r>
              <a:rPr lang="en-US" altLang="en-US">
                <a:sym typeface="Times New Roman" panose="02020603050405020304" pitchFamily="18" charset="0"/>
              </a:rPr>
              <a:t>Second level</a:t>
            </a:r>
          </a:p>
          <a:p>
            <a:pPr lvl="2"/>
            <a:r>
              <a:rPr lang="en-US" altLang="en-US">
                <a:sym typeface="Times New Roman" panose="02020603050405020304" pitchFamily="18" charset="0"/>
              </a:rPr>
              <a:t>Third level</a:t>
            </a:r>
          </a:p>
          <a:p>
            <a:pPr lvl="3"/>
            <a:r>
              <a:rPr lang="en-US" altLang="en-US">
                <a:sym typeface="Times New Roman" panose="02020603050405020304" pitchFamily="18" charset="0"/>
              </a:rPr>
              <a:t>Fourth level</a:t>
            </a:r>
          </a:p>
          <a:p>
            <a:pPr lvl="4"/>
            <a:r>
              <a:rPr lang="en-US" altLang="en-US">
                <a:sym typeface="Times New Roman" panose="02020603050405020304" pitchFamily="18" charset="0"/>
              </a:rPr>
              <a:t>Fifth level</a:t>
            </a:r>
          </a:p>
        </p:txBody>
      </p:sp>
      <p:sp>
        <p:nvSpPr>
          <p:cNvPr id="13315" name="Rectangle 3">
            <a:extLst>
              <a:ext uri="{FF2B5EF4-FFF2-40B4-BE49-F238E27FC236}">
                <a16:creationId xmlns:a16="http://schemas.microsoft.com/office/drawing/2014/main" id="{12C70FD1-D3AC-B445-8BCC-F82440E0F1E7}"/>
              </a:ext>
            </a:extLst>
          </p:cNvPr>
          <p:cNvSpPr>
            <a:spLocks noGrp="1"/>
          </p:cNvSpPr>
          <p:nvPr>
            <p:ph type="sldNum" sz="quarter" idx="2"/>
          </p:nvPr>
        </p:nvSpPr>
        <p:spPr bwMode="auto">
          <a:xfrm>
            <a:off x="8175625" y="6248400"/>
            <a:ext cx="280988" cy="2857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vert="horz" wrap="none" lIns="45720" tIns="45720" rIns="45720" bIns="45720" numCol="1" anchor="t" anchorCtr="0" compatLnSpc="1">
            <a:prstTxWarp prst="textNoShape">
              <a:avLst/>
            </a:prstTxWarp>
          </a:bodyPr>
          <a:lstStyle>
            <a:lvl1pPr algn="r">
              <a:defRPr sz="1400"/>
            </a:lvl1pPr>
          </a:lstStyle>
          <a:p>
            <a:fld id="{7B1AB1AA-4739-154C-9BDF-581BD7DA4881}" type="slidenum">
              <a:rPr lang="en-US" altLang="en-US"/>
              <a:pPr/>
              <a:t>‹#›</a:t>
            </a:fld>
            <a:endParaRPr lang="en-US" altLang="en-US"/>
          </a:p>
        </p:txBody>
      </p:sp>
    </p:spTree>
    <p:extLst>
      <p:ext uri="{BB962C8B-B14F-4D97-AF65-F5344CB8AC3E}">
        <p14:creationId xmlns:p14="http://schemas.microsoft.com/office/powerpoint/2010/main" val="1409007305"/>
      </p:ext>
    </p:extLst>
  </p:cSld>
  <p:clrMap bg1="lt1" tx1="dk1" bg2="lt2" tx2="dk2" accent1="accent1" accent2="accent2" accent3="accent3" accent4="accent4" accent5="accent5" accent6="accent6" hlink="hlink" folHlink="folHlink"/>
  <p:sldLayoutIdLst>
    <p:sldLayoutId id="2147488947" r:id="rId1"/>
    <p:sldLayoutId id="2147488948" r:id="rId2"/>
    <p:sldLayoutId id="2147488949" r:id="rId3"/>
    <p:sldLayoutId id="2147488950" r:id="rId4"/>
    <p:sldLayoutId id="2147488951" r:id="rId5"/>
    <p:sldLayoutId id="2147488952" r:id="rId6"/>
    <p:sldLayoutId id="2147488953" r:id="rId7"/>
    <p:sldLayoutId id="2147488954" r:id="rId8"/>
    <p:sldLayoutId id="2147488955" r:id="rId9"/>
    <p:sldLayoutId id="2147488956" r:id="rId10"/>
    <p:sldLayoutId id="2147488957" r:id="rId11"/>
  </p:sldLayoutIdLst>
  <p:txStyles>
    <p:titleStyle>
      <a:lvl1pPr algn="ctr" rtl="0" fontAlgn="base" hangingPunct="0">
        <a:spcBef>
          <a:spcPct val="0"/>
        </a:spcBef>
        <a:spcAft>
          <a:spcPct val="0"/>
        </a:spcAft>
        <a:defRPr sz="4400" kern="1200">
          <a:solidFill>
            <a:srgbClr val="996600"/>
          </a:solidFill>
          <a:latin typeface="+mj-lt"/>
          <a:ea typeface="+mj-ea"/>
          <a:cs typeface="+mj-cs"/>
          <a:sym typeface="Times New Roman" panose="02020603050405020304" pitchFamily="18" charset="0"/>
        </a:defRPr>
      </a:lvl1pPr>
      <a:lvl2pPr algn="ctr" rtl="0" fontAlgn="base" hangingPunct="0">
        <a:spcBef>
          <a:spcPct val="0"/>
        </a:spcBef>
        <a:spcAft>
          <a:spcPct val="0"/>
        </a:spcAft>
        <a:defRPr sz="4400">
          <a:solidFill>
            <a:srgbClr val="9966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2pPr>
      <a:lvl3pPr algn="ctr" rtl="0" fontAlgn="base" hangingPunct="0">
        <a:spcBef>
          <a:spcPct val="0"/>
        </a:spcBef>
        <a:spcAft>
          <a:spcPct val="0"/>
        </a:spcAft>
        <a:defRPr sz="4400">
          <a:solidFill>
            <a:srgbClr val="9966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3pPr>
      <a:lvl4pPr algn="ctr" rtl="0" fontAlgn="base" hangingPunct="0">
        <a:spcBef>
          <a:spcPct val="0"/>
        </a:spcBef>
        <a:spcAft>
          <a:spcPct val="0"/>
        </a:spcAft>
        <a:defRPr sz="4400">
          <a:solidFill>
            <a:srgbClr val="9966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4pPr>
      <a:lvl5pPr algn="ctr" rtl="0" fontAlgn="base" hangingPunct="0">
        <a:spcBef>
          <a:spcPct val="0"/>
        </a:spcBef>
        <a:spcAft>
          <a:spcPct val="0"/>
        </a:spcAft>
        <a:defRPr sz="4400">
          <a:solidFill>
            <a:srgbClr val="9966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5pPr>
      <a:lvl6pPr marL="457200" algn="ctr" rtl="0" fontAlgn="base" hangingPunct="0">
        <a:spcBef>
          <a:spcPct val="0"/>
        </a:spcBef>
        <a:spcAft>
          <a:spcPct val="0"/>
        </a:spcAft>
        <a:defRPr sz="4400">
          <a:solidFill>
            <a:srgbClr val="9966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6pPr>
      <a:lvl7pPr marL="914400" algn="ctr" rtl="0" fontAlgn="base" hangingPunct="0">
        <a:spcBef>
          <a:spcPct val="0"/>
        </a:spcBef>
        <a:spcAft>
          <a:spcPct val="0"/>
        </a:spcAft>
        <a:defRPr sz="4400">
          <a:solidFill>
            <a:srgbClr val="9966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7pPr>
      <a:lvl8pPr marL="1371600" algn="ctr" rtl="0" fontAlgn="base" hangingPunct="0">
        <a:spcBef>
          <a:spcPct val="0"/>
        </a:spcBef>
        <a:spcAft>
          <a:spcPct val="0"/>
        </a:spcAft>
        <a:defRPr sz="4400">
          <a:solidFill>
            <a:srgbClr val="9966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8pPr>
      <a:lvl9pPr marL="1828800" algn="ctr" rtl="0" fontAlgn="base" hangingPunct="0">
        <a:spcBef>
          <a:spcPct val="0"/>
        </a:spcBef>
        <a:spcAft>
          <a:spcPct val="0"/>
        </a:spcAft>
        <a:defRPr sz="4400">
          <a:solidFill>
            <a:srgbClr val="9966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9pPr>
    </p:titleStyle>
    <p:bodyStyle>
      <a:lvl1pPr marL="342900" indent="-342900" algn="l" rtl="0" fontAlgn="base" hangingPunct="0">
        <a:spcBef>
          <a:spcPts val="700"/>
        </a:spcBef>
        <a:spcAft>
          <a:spcPct val="0"/>
        </a:spcAft>
        <a:buClr>
          <a:srgbClr val="996600"/>
        </a:buClr>
        <a:buSzPct val="100000"/>
        <a:buChar char="⬥"/>
        <a:defRPr sz="3200" kern="1200">
          <a:solidFill>
            <a:srgbClr val="000000"/>
          </a:solidFill>
          <a:latin typeface="+mn-lt"/>
          <a:ea typeface="+mn-ea"/>
          <a:cs typeface="+mn-cs"/>
          <a:sym typeface="Times New Roman" panose="02020603050405020304" pitchFamily="18" charset="0"/>
        </a:defRPr>
      </a:lvl1pPr>
      <a:lvl2pPr marL="782638" indent="-325438" algn="l" rtl="0" fontAlgn="base" hangingPunct="0">
        <a:spcBef>
          <a:spcPts val="700"/>
        </a:spcBef>
        <a:spcAft>
          <a:spcPct val="0"/>
        </a:spcAft>
        <a:buClr>
          <a:srgbClr val="996600"/>
        </a:buClr>
        <a:buSzPct val="95000"/>
        <a:buChar char="–"/>
        <a:defRPr sz="3200" kern="1200">
          <a:solidFill>
            <a:srgbClr val="000000"/>
          </a:solidFill>
          <a:latin typeface="+mn-lt"/>
          <a:ea typeface="+mn-ea"/>
          <a:cs typeface="+mn-cs"/>
          <a:sym typeface="Times New Roman" panose="02020603050405020304" pitchFamily="18" charset="0"/>
        </a:defRPr>
      </a:lvl2pPr>
      <a:lvl3pPr marL="1219200" indent="-304800" algn="l" rtl="0" fontAlgn="base" hangingPunct="0">
        <a:spcBef>
          <a:spcPts val="700"/>
        </a:spcBef>
        <a:spcAft>
          <a:spcPct val="0"/>
        </a:spcAft>
        <a:buClr>
          <a:srgbClr val="996600"/>
        </a:buClr>
        <a:buSzPct val="100000"/>
        <a:buChar char="•"/>
        <a:defRPr sz="3200" kern="1200">
          <a:solidFill>
            <a:srgbClr val="000000"/>
          </a:solidFill>
          <a:latin typeface="+mn-lt"/>
          <a:ea typeface="+mn-ea"/>
          <a:cs typeface="+mn-cs"/>
          <a:sym typeface="Times New Roman" panose="02020603050405020304" pitchFamily="18" charset="0"/>
        </a:defRPr>
      </a:lvl3pPr>
      <a:lvl4pPr marL="1736725" indent="-365125" algn="l" rtl="0" fontAlgn="base" hangingPunct="0">
        <a:spcBef>
          <a:spcPts val="700"/>
        </a:spcBef>
        <a:spcAft>
          <a:spcPct val="0"/>
        </a:spcAft>
        <a:buClr>
          <a:srgbClr val="996600"/>
        </a:buClr>
        <a:buSzPct val="100000"/>
        <a:buChar char="–"/>
        <a:defRPr sz="3200" kern="1200">
          <a:solidFill>
            <a:srgbClr val="000000"/>
          </a:solidFill>
          <a:latin typeface="+mn-lt"/>
          <a:ea typeface="+mn-ea"/>
          <a:cs typeface="+mn-cs"/>
          <a:sym typeface="Times New Roman" panose="02020603050405020304" pitchFamily="18" charset="0"/>
        </a:defRPr>
      </a:lvl4pPr>
      <a:lvl5pPr marL="2193925" indent="-365125" algn="l" rtl="0" fontAlgn="base" hangingPunct="0">
        <a:spcBef>
          <a:spcPts val="700"/>
        </a:spcBef>
        <a:spcAft>
          <a:spcPct val="0"/>
        </a:spcAft>
        <a:buClr>
          <a:srgbClr val="996600"/>
        </a:buClr>
        <a:buSzPct val="100000"/>
        <a:buChar char="•"/>
        <a:defRPr sz="3200" kern="1200">
          <a:solidFill>
            <a:srgbClr val="000000"/>
          </a:solidFill>
          <a:latin typeface="+mn-lt"/>
          <a:ea typeface="+mn-ea"/>
          <a:cs typeface="+mn-cs"/>
          <a:sym typeface="Times New Roman" panose="02020603050405020304" pitchFamily="18"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31.xml><?xml version="1.0" encoding="utf-8"?>
<p:sldMaster xmlns:a="http://schemas.openxmlformats.org/drawingml/2006/main" xmlns:r="http://schemas.openxmlformats.org/officeDocument/2006/relationships" xmlns:p="http://schemas.openxmlformats.org/presentationml/2006/main">
  <p:cSld>
    <p:bg bwMode="auto">
      <p:bgPr>
        <a:solidFill>
          <a:srgbClr val="E9E2B6"/>
        </a:solidFill>
        <a:effectLst/>
      </p:bgPr>
    </p:bg>
    <p:spTree>
      <p:nvGrpSpPr>
        <p:cNvPr id="1" name=""/>
        <p:cNvGrpSpPr/>
        <p:nvPr/>
      </p:nvGrpSpPr>
      <p:grpSpPr>
        <a:xfrm>
          <a:off x="0" y="0"/>
          <a:ext cx="0" cy="0"/>
          <a:chOff x="0" y="0"/>
          <a:chExt cx="0" cy="0"/>
        </a:xfrm>
      </p:grpSpPr>
      <p:pic>
        <p:nvPicPr>
          <p:cNvPr id="1025" name="Picture 1" descr="Picture 6">
            <a:extLst>
              <a:ext uri="{FF2B5EF4-FFF2-40B4-BE49-F238E27FC236}">
                <a16:creationId xmlns:a16="http://schemas.microsoft.com/office/drawing/2014/main" id="{7838EACA-A104-C34F-BCBD-74307CA3B193}"/>
              </a:ext>
            </a:extLst>
          </p:cNvPr>
          <p:cNvPicPr>
            <a:picLocks noChangeAspect="1"/>
          </p:cNvPicPr>
          <p:nvPr/>
        </p:nvPicPr>
        <p:blipFill>
          <a:blip r:embed="rId13">
            <a:extLst>
              <a:ext uri="{28A0092B-C50C-407E-A947-70E740481C1C}">
                <a14:useLocalDpi xmlns:a14="http://schemas.microsoft.com/office/drawing/2010/main" val="0"/>
              </a:ext>
            </a:extLst>
          </a:blip>
          <a:srcRect/>
          <a:stretch>
            <a:fillRect/>
          </a:stretch>
        </p:blipFill>
        <p:spPr bwMode="auto">
          <a:xfrm>
            <a:off x="0" y="0"/>
            <a:ext cx="1219200" cy="68580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
        <p:nvSpPr>
          <p:cNvPr id="1026" name="Rectangle 2">
            <a:extLst>
              <a:ext uri="{FF2B5EF4-FFF2-40B4-BE49-F238E27FC236}">
                <a16:creationId xmlns:a16="http://schemas.microsoft.com/office/drawing/2014/main" id="{9463989D-6A71-7545-9D94-805385BDBA78}"/>
              </a:ext>
            </a:extLst>
          </p:cNvPr>
          <p:cNvSpPr>
            <a:spLocks noGrp="1"/>
          </p:cNvSpPr>
          <p:nvPr>
            <p:ph type="title"/>
          </p:nvPr>
        </p:nvSpPr>
        <p:spPr bwMode="auto">
          <a:xfrm>
            <a:off x="1371600" y="533400"/>
            <a:ext cx="7543800" cy="11430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vert="horz" wrap="square" lIns="46038" tIns="46038" rIns="46038" bIns="46038" numCol="1" anchor="ctr" anchorCtr="0" compatLnSpc="1">
            <a:prstTxWarp prst="textNoShape">
              <a:avLst/>
            </a:prstTxWarp>
          </a:bodyPr>
          <a:lstStyle/>
          <a:p>
            <a:pPr lvl="0"/>
            <a:r>
              <a:rPr lang="en-US" altLang="en-US">
                <a:sym typeface="Times New Roman" panose="02020603050405020304" pitchFamily="18" charset="0"/>
              </a:rPr>
              <a:t>Click to edit Template title style</a:t>
            </a:r>
          </a:p>
        </p:txBody>
      </p:sp>
      <p:sp>
        <p:nvSpPr>
          <p:cNvPr id="1027" name="Rectangle 3">
            <a:extLst>
              <a:ext uri="{FF2B5EF4-FFF2-40B4-BE49-F238E27FC236}">
                <a16:creationId xmlns:a16="http://schemas.microsoft.com/office/drawing/2014/main" id="{A4640F36-9ECC-344A-A535-6FA943D174F9}"/>
              </a:ext>
            </a:extLst>
          </p:cNvPr>
          <p:cNvSpPr>
            <a:spLocks noGrp="1"/>
          </p:cNvSpPr>
          <p:nvPr>
            <p:ph type="body" idx="1"/>
          </p:nvPr>
        </p:nvSpPr>
        <p:spPr bwMode="auto">
          <a:xfrm>
            <a:off x="457200" y="1600200"/>
            <a:ext cx="8229600" cy="452596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vert="horz" wrap="square" lIns="45720" tIns="45720" rIns="45720" bIns="45720" numCol="1" anchor="t" anchorCtr="0" compatLnSpc="1">
            <a:prstTxWarp prst="textNoShape">
              <a:avLst/>
            </a:prstTxWarp>
          </a:bodyPr>
          <a:lstStyle/>
          <a:p>
            <a:pPr lvl="0"/>
            <a:r>
              <a:rPr lang="en-US" altLang="en-US">
                <a:sym typeface="Times New Roman" panose="02020603050405020304" pitchFamily="18" charset="0"/>
              </a:rPr>
              <a:t>Click to edit Template text styles</a:t>
            </a:r>
          </a:p>
          <a:p>
            <a:pPr lvl="1"/>
            <a:r>
              <a:rPr lang="en-US" altLang="en-US">
                <a:sym typeface="Times New Roman" panose="02020603050405020304" pitchFamily="18" charset="0"/>
              </a:rPr>
              <a:t>Second level</a:t>
            </a:r>
          </a:p>
          <a:p>
            <a:pPr lvl="2"/>
            <a:r>
              <a:rPr lang="en-US" altLang="en-US">
                <a:sym typeface="Times New Roman" panose="02020603050405020304" pitchFamily="18" charset="0"/>
              </a:rPr>
              <a:t>Third level</a:t>
            </a:r>
          </a:p>
          <a:p>
            <a:pPr lvl="3"/>
            <a:r>
              <a:rPr lang="en-US" altLang="en-US">
                <a:sym typeface="Times New Roman" panose="02020603050405020304" pitchFamily="18" charset="0"/>
              </a:rPr>
              <a:t>Fourth level</a:t>
            </a:r>
          </a:p>
          <a:p>
            <a:pPr lvl="4"/>
            <a:r>
              <a:rPr lang="en-US" altLang="en-US">
                <a:sym typeface="Times New Roman" panose="02020603050405020304" pitchFamily="18" charset="0"/>
              </a:rPr>
              <a:t>Fifth level</a:t>
            </a:r>
          </a:p>
        </p:txBody>
      </p:sp>
      <p:sp>
        <p:nvSpPr>
          <p:cNvPr id="1028" name="Rectangle 4">
            <a:extLst>
              <a:ext uri="{FF2B5EF4-FFF2-40B4-BE49-F238E27FC236}">
                <a16:creationId xmlns:a16="http://schemas.microsoft.com/office/drawing/2014/main" id="{B6BE5B02-D5A9-D946-BE97-E38D315CF32B}"/>
              </a:ext>
            </a:extLst>
          </p:cNvPr>
          <p:cNvSpPr>
            <a:spLocks noGrp="1"/>
          </p:cNvSpPr>
          <p:nvPr>
            <p:ph type="sldNum" sz="quarter" idx="2"/>
          </p:nvPr>
        </p:nvSpPr>
        <p:spPr bwMode="auto">
          <a:xfrm>
            <a:off x="8861425" y="6248400"/>
            <a:ext cx="280988" cy="2857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vert="horz" wrap="none" lIns="45720" tIns="45720" rIns="45720" bIns="45720" numCol="1" anchor="t" anchorCtr="0" compatLnSpc="1">
            <a:prstTxWarp prst="textNoShape">
              <a:avLst/>
            </a:prstTxWarp>
          </a:bodyPr>
          <a:lstStyle>
            <a:lvl1pPr algn="r">
              <a:spcBef>
                <a:spcPts val="800"/>
              </a:spcBef>
              <a:defRPr sz="1400"/>
            </a:lvl1pPr>
          </a:lstStyle>
          <a:p>
            <a:fld id="{BA659423-8F56-EA4D-8E63-700EECC5C8E2}" type="slidenum">
              <a:rPr lang="en-US" altLang="en-US"/>
              <a:pPr/>
              <a:t>‹#›</a:t>
            </a:fld>
            <a:endParaRPr lang="en-US" altLang="en-US"/>
          </a:p>
        </p:txBody>
      </p:sp>
    </p:spTree>
    <p:extLst>
      <p:ext uri="{BB962C8B-B14F-4D97-AF65-F5344CB8AC3E}">
        <p14:creationId xmlns:p14="http://schemas.microsoft.com/office/powerpoint/2010/main" val="678508904"/>
      </p:ext>
    </p:extLst>
  </p:cSld>
  <p:clrMap bg1="lt1" tx1="dk1" bg2="lt2" tx2="dk2" accent1="accent1" accent2="accent2" accent3="accent3" accent4="accent4" accent5="accent5" accent6="accent6" hlink="hlink" folHlink="folHlink"/>
  <p:sldLayoutIdLst>
    <p:sldLayoutId id="2147488971" r:id="rId1"/>
    <p:sldLayoutId id="2147488972" r:id="rId2"/>
    <p:sldLayoutId id="2147488973" r:id="rId3"/>
    <p:sldLayoutId id="2147488974" r:id="rId4"/>
    <p:sldLayoutId id="2147488975" r:id="rId5"/>
    <p:sldLayoutId id="2147488976" r:id="rId6"/>
    <p:sldLayoutId id="2147488977" r:id="rId7"/>
    <p:sldLayoutId id="2147488978" r:id="rId8"/>
    <p:sldLayoutId id="2147488979" r:id="rId9"/>
    <p:sldLayoutId id="2147488980" r:id="rId10"/>
    <p:sldLayoutId id="2147488981" r:id="rId11"/>
  </p:sldLayoutIdLst>
  <p:txStyles>
    <p:titleStyle>
      <a:lvl1pPr algn="ctr" rtl="0" fontAlgn="base" hangingPunct="0">
        <a:spcBef>
          <a:spcPct val="0"/>
        </a:spcBef>
        <a:spcAft>
          <a:spcPct val="0"/>
        </a:spcAft>
        <a:defRPr sz="4400" kern="1200">
          <a:solidFill>
            <a:srgbClr val="996600"/>
          </a:solidFill>
          <a:latin typeface="+mj-lt"/>
          <a:ea typeface="+mj-ea"/>
          <a:cs typeface="+mj-cs"/>
          <a:sym typeface="Times New Roman" panose="02020603050405020304" pitchFamily="18" charset="0"/>
        </a:defRPr>
      </a:lvl1pPr>
      <a:lvl2pPr algn="ctr" rtl="0" fontAlgn="base" hangingPunct="0">
        <a:spcBef>
          <a:spcPct val="0"/>
        </a:spcBef>
        <a:spcAft>
          <a:spcPct val="0"/>
        </a:spcAft>
        <a:defRPr sz="4400">
          <a:solidFill>
            <a:srgbClr val="9966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2pPr>
      <a:lvl3pPr algn="ctr" rtl="0" fontAlgn="base" hangingPunct="0">
        <a:spcBef>
          <a:spcPct val="0"/>
        </a:spcBef>
        <a:spcAft>
          <a:spcPct val="0"/>
        </a:spcAft>
        <a:defRPr sz="4400">
          <a:solidFill>
            <a:srgbClr val="9966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3pPr>
      <a:lvl4pPr algn="ctr" rtl="0" fontAlgn="base" hangingPunct="0">
        <a:spcBef>
          <a:spcPct val="0"/>
        </a:spcBef>
        <a:spcAft>
          <a:spcPct val="0"/>
        </a:spcAft>
        <a:defRPr sz="4400">
          <a:solidFill>
            <a:srgbClr val="9966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4pPr>
      <a:lvl5pPr algn="ctr" rtl="0" fontAlgn="base" hangingPunct="0">
        <a:spcBef>
          <a:spcPct val="0"/>
        </a:spcBef>
        <a:spcAft>
          <a:spcPct val="0"/>
        </a:spcAft>
        <a:defRPr sz="4400">
          <a:solidFill>
            <a:srgbClr val="9966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5pPr>
      <a:lvl6pPr marL="457200" algn="ctr" rtl="0" fontAlgn="base" hangingPunct="0">
        <a:spcBef>
          <a:spcPct val="0"/>
        </a:spcBef>
        <a:spcAft>
          <a:spcPct val="0"/>
        </a:spcAft>
        <a:defRPr sz="4400">
          <a:solidFill>
            <a:srgbClr val="9966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6pPr>
      <a:lvl7pPr marL="914400" algn="ctr" rtl="0" fontAlgn="base" hangingPunct="0">
        <a:spcBef>
          <a:spcPct val="0"/>
        </a:spcBef>
        <a:spcAft>
          <a:spcPct val="0"/>
        </a:spcAft>
        <a:defRPr sz="4400">
          <a:solidFill>
            <a:srgbClr val="9966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7pPr>
      <a:lvl8pPr marL="1371600" algn="ctr" rtl="0" fontAlgn="base" hangingPunct="0">
        <a:spcBef>
          <a:spcPct val="0"/>
        </a:spcBef>
        <a:spcAft>
          <a:spcPct val="0"/>
        </a:spcAft>
        <a:defRPr sz="4400">
          <a:solidFill>
            <a:srgbClr val="9966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8pPr>
      <a:lvl9pPr marL="1828800" algn="ctr" rtl="0" fontAlgn="base" hangingPunct="0">
        <a:spcBef>
          <a:spcPct val="0"/>
        </a:spcBef>
        <a:spcAft>
          <a:spcPct val="0"/>
        </a:spcAft>
        <a:defRPr sz="4400">
          <a:solidFill>
            <a:srgbClr val="9966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9pPr>
    </p:titleStyle>
    <p:bodyStyle>
      <a:lvl1pPr marL="342900" indent="-342900" algn="l" rtl="0" fontAlgn="base" hangingPunct="0">
        <a:spcBef>
          <a:spcPts val="700"/>
        </a:spcBef>
        <a:spcAft>
          <a:spcPct val="0"/>
        </a:spcAft>
        <a:buClr>
          <a:srgbClr val="996600"/>
        </a:buClr>
        <a:buSzPct val="100000"/>
        <a:buChar char="⬥"/>
        <a:defRPr sz="3200" kern="1200">
          <a:solidFill>
            <a:srgbClr val="000000"/>
          </a:solidFill>
          <a:latin typeface="+mn-lt"/>
          <a:ea typeface="+mn-ea"/>
          <a:cs typeface="+mn-cs"/>
          <a:sym typeface="Times New Roman" panose="02020603050405020304" pitchFamily="18" charset="0"/>
        </a:defRPr>
      </a:lvl1pPr>
      <a:lvl2pPr marL="782638" indent="-325438" algn="l" rtl="0" fontAlgn="base" hangingPunct="0">
        <a:spcBef>
          <a:spcPts val="700"/>
        </a:spcBef>
        <a:spcAft>
          <a:spcPct val="0"/>
        </a:spcAft>
        <a:buClr>
          <a:srgbClr val="996600"/>
        </a:buClr>
        <a:buSzPct val="95000"/>
        <a:buChar char="–"/>
        <a:defRPr sz="3200" kern="1200">
          <a:solidFill>
            <a:srgbClr val="000000"/>
          </a:solidFill>
          <a:latin typeface="+mn-lt"/>
          <a:ea typeface="+mn-ea"/>
          <a:cs typeface="+mn-cs"/>
          <a:sym typeface="Times New Roman" panose="02020603050405020304" pitchFamily="18" charset="0"/>
        </a:defRPr>
      </a:lvl2pPr>
      <a:lvl3pPr marL="1219200" indent="-304800" algn="l" rtl="0" fontAlgn="base" hangingPunct="0">
        <a:spcBef>
          <a:spcPts val="700"/>
        </a:spcBef>
        <a:spcAft>
          <a:spcPct val="0"/>
        </a:spcAft>
        <a:buClr>
          <a:srgbClr val="996600"/>
        </a:buClr>
        <a:buSzPct val="100000"/>
        <a:buChar char="•"/>
        <a:defRPr sz="3200" kern="1200">
          <a:solidFill>
            <a:srgbClr val="000000"/>
          </a:solidFill>
          <a:latin typeface="+mn-lt"/>
          <a:ea typeface="+mn-ea"/>
          <a:cs typeface="+mn-cs"/>
          <a:sym typeface="Times New Roman" panose="02020603050405020304" pitchFamily="18" charset="0"/>
        </a:defRPr>
      </a:lvl3pPr>
      <a:lvl4pPr marL="1736725" indent="-365125" algn="l" rtl="0" fontAlgn="base" hangingPunct="0">
        <a:spcBef>
          <a:spcPts val="700"/>
        </a:spcBef>
        <a:spcAft>
          <a:spcPct val="0"/>
        </a:spcAft>
        <a:buClr>
          <a:srgbClr val="996600"/>
        </a:buClr>
        <a:buSzPct val="100000"/>
        <a:buChar char="–"/>
        <a:defRPr sz="3200" kern="1200">
          <a:solidFill>
            <a:srgbClr val="000000"/>
          </a:solidFill>
          <a:latin typeface="+mn-lt"/>
          <a:ea typeface="+mn-ea"/>
          <a:cs typeface="+mn-cs"/>
          <a:sym typeface="Times New Roman" panose="02020603050405020304" pitchFamily="18" charset="0"/>
        </a:defRPr>
      </a:lvl4pPr>
      <a:lvl5pPr marL="2193925" indent="-365125" algn="l" rtl="0" fontAlgn="base" hangingPunct="0">
        <a:spcBef>
          <a:spcPts val="700"/>
        </a:spcBef>
        <a:spcAft>
          <a:spcPct val="0"/>
        </a:spcAft>
        <a:buClr>
          <a:srgbClr val="996600"/>
        </a:buClr>
        <a:buSzPct val="100000"/>
        <a:buChar char="•"/>
        <a:defRPr sz="3200" kern="1200">
          <a:solidFill>
            <a:srgbClr val="000000"/>
          </a:solidFill>
          <a:latin typeface="+mn-lt"/>
          <a:ea typeface="+mn-ea"/>
          <a:cs typeface="+mn-cs"/>
          <a:sym typeface="Times New Roman" panose="02020603050405020304" pitchFamily="18"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32.xml><?xml version="1.0" encoding="utf-8"?>
<p:sldMaster xmlns:a="http://schemas.openxmlformats.org/drawingml/2006/main" xmlns:r="http://schemas.openxmlformats.org/officeDocument/2006/relationships" xmlns:p="http://schemas.openxmlformats.org/presentationml/2006/main">
  <p:cSld>
    <p:bg bwMode="auto">
      <p:bgPr>
        <a:solidFill>
          <a:srgbClr val="FFFFFF"/>
        </a:solidFill>
        <a:effectLst/>
      </p:bgPr>
    </p:bg>
    <p:spTree>
      <p:nvGrpSpPr>
        <p:cNvPr id="1" name=""/>
        <p:cNvGrpSpPr/>
        <p:nvPr/>
      </p:nvGrpSpPr>
      <p:grpSpPr>
        <a:xfrm>
          <a:off x="0" y="0"/>
          <a:ext cx="0" cy="0"/>
          <a:chOff x="0" y="0"/>
          <a:chExt cx="0" cy="0"/>
        </a:xfrm>
      </p:grpSpPr>
      <p:sp>
        <p:nvSpPr>
          <p:cNvPr id="47105" name="Rectangle 1">
            <a:extLst>
              <a:ext uri="{FF2B5EF4-FFF2-40B4-BE49-F238E27FC236}">
                <a16:creationId xmlns:a16="http://schemas.microsoft.com/office/drawing/2014/main" id="{B4B013ED-4268-4D40-872F-B1707FEDF2A6}"/>
              </a:ext>
            </a:extLst>
          </p:cNvPr>
          <p:cNvSpPr>
            <a:spLocks noGrp="1"/>
          </p:cNvSpPr>
          <p:nvPr>
            <p:ph type="title"/>
          </p:nvPr>
        </p:nvSpPr>
        <p:spPr bwMode="auto">
          <a:xfrm>
            <a:off x="685800" y="2130425"/>
            <a:ext cx="7772400" cy="147002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vert="horz" wrap="square" lIns="45720" tIns="45720" rIns="45720" bIns="45720" numCol="1" anchor="ctr" anchorCtr="0" compatLnSpc="1">
            <a:prstTxWarp prst="textNoShape">
              <a:avLst/>
            </a:prstTxWarp>
          </a:bodyPr>
          <a:lstStyle/>
          <a:p>
            <a:pPr lvl="0"/>
            <a:r>
              <a:rPr lang="en-US" altLang="en-US">
                <a:sym typeface="Times New Roman" panose="02020603050405020304" pitchFamily="18" charset="0"/>
              </a:rPr>
              <a:t>Click to edit Template title style</a:t>
            </a:r>
          </a:p>
        </p:txBody>
      </p:sp>
      <p:sp>
        <p:nvSpPr>
          <p:cNvPr id="47106" name="Rectangle 2">
            <a:extLst>
              <a:ext uri="{FF2B5EF4-FFF2-40B4-BE49-F238E27FC236}">
                <a16:creationId xmlns:a16="http://schemas.microsoft.com/office/drawing/2014/main" id="{28FC0FDF-094D-5A46-A010-4FDD0FAFE35F}"/>
              </a:ext>
            </a:extLst>
          </p:cNvPr>
          <p:cNvSpPr>
            <a:spLocks noGrp="1"/>
          </p:cNvSpPr>
          <p:nvPr>
            <p:ph type="body" sz="quarter" idx="1"/>
          </p:nvPr>
        </p:nvSpPr>
        <p:spPr bwMode="auto">
          <a:xfrm>
            <a:off x="1371600" y="3886200"/>
            <a:ext cx="6400800" cy="17526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vert="horz" wrap="square" lIns="45720" tIns="45720" rIns="45720" bIns="45720" numCol="1" anchor="t" anchorCtr="0" compatLnSpc="1">
            <a:prstTxWarp prst="textNoShape">
              <a:avLst/>
            </a:prstTxWarp>
          </a:bodyPr>
          <a:lstStyle/>
          <a:p>
            <a:pPr lvl="0"/>
            <a:r>
              <a:rPr lang="en-US" altLang="en-US">
                <a:sym typeface="Times New Roman" panose="02020603050405020304" pitchFamily="18" charset="0"/>
              </a:rPr>
              <a:t>Click to edit Template text styles</a:t>
            </a:r>
          </a:p>
          <a:p>
            <a:pPr lvl="1"/>
            <a:r>
              <a:rPr lang="en-US" altLang="en-US">
                <a:sym typeface="Times New Roman" panose="02020603050405020304" pitchFamily="18" charset="0"/>
              </a:rPr>
              <a:t>Second level</a:t>
            </a:r>
          </a:p>
          <a:p>
            <a:pPr lvl="2"/>
            <a:r>
              <a:rPr lang="en-US" altLang="en-US">
                <a:sym typeface="Times New Roman" panose="02020603050405020304" pitchFamily="18" charset="0"/>
              </a:rPr>
              <a:t>Third level</a:t>
            </a:r>
          </a:p>
          <a:p>
            <a:pPr lvl="3"/>
            <a:r>
              <a:rPr lang="en-US" altLang="en-US">
                <a:sym typeface="Times New Roman" panose="02020603050405020304" pitchFamily="18" charset="0"/>
              </a:rPr>
              <a:t>Fourth level</a:t>
            </a:r>
          </a:p>
          <a:p>
            <a:pPr lvl="4"/>
            <a:r>
              <a:rPr lang="en-US" altLang="en-US">
                <a:sym typeface="Times New Roman" panose="02020603050405020304" pitchFamily="18" charset="0"/>
              </a:rPr>
              <a:t>Fifth level</a:t>
            </a:r>
          </a:p>
        </p:txBody>
      </p:sp>
      <p:sp>
        <p:nvSpPr>
          <p:cNvPr id="47107" name="Rectangle 3">
            <a:extLst>
              <a:ext uri="{FF2B5EF4-FFF2-40B4-BE49-F238E27FC236}">
                <a16:creationId xmlns:a16="http://schemas.microsoft.com/office/drawing/2014/main" id="{8624C3B2-41C9-9B45-84FC-96759B862EBB}"/>
              </a:ext>
            </a:extLst>
          </p:cNvPr>
          <p:cNvSpPr>
            <a:spLocks noGrp="1"/>
          </p:cNvSpPr>
          <p:nvPr>
            <p:ph type="sldNum" sz="quarter" idx="2"/>
          </p:nvPr>
        </p:nvSpPr>
        <p:spPr bwMode="auto">
          <a:xfrm>
            <a:off x="8428038" y="6413500"/>
            <a:ext cx="257175" cy="24923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vert="horz" wrap="none" lIns="45720" tIns="45720" rIns="45720" bIns="45720" numCol="1" anchor="ctr" anchorCtr="0" compatLnSpc="1">
            <a:prstTxWarp prst="textNoShape">
              <a:avLst/>
            </a:prstTxWarp>
          </a:bodyPr>
          <a:lstStyle>
            <a:lvl1pPr algn="r">
              <a:defRPr sz="1200">
                <a:solidFill>
                  <a:srgbClr val="898989"/>
                </a:solidFill>
                <a:latin typeface="Calibri" panose="020F0502020204030204" pitchFamily="34" charset="0"/>
                <a:ea typeface="Calibri" panose="020F0502020204030204" pitchFamily="34" charset="0"/>
                <a:cs typeface="Calibri" panose="020F0502020204030204" pitchFamily="34" charset="0"/>
                <a:sym typeface="Calibri" panose="020F0502020204030204" pitchFamily="34" charset="0"/>
              </a:defRPr>
            </a:lvl1pPr>
          </a:lstStyle>
          <a:p>
            <a:fld id="{E0BC2437-0DBC-3F40-B93B-0931B025253F}" type="slidenum">
              <a:rPr lang="en-US" altLang="en-US"/>
              <a:pPr/>
              <a:t>‹#›</a:t>
            </a:fld>
            <a:endParaRPr lang="en-US" altLang="en-US"/>
          </a:p>
        </p:txBody>
      </p:sp>
    </p:spTree>
    <p:extLst>
      <p:ext uri="{BB962C8B-B14F-4D97-AF65-F5344CB8AC3E}">
        <p14:creationId xmlns:p14="http://schemas.microsoft.com/office/powerpoint/2010/main" val="291930571"/>
      </p:ext>
    </p:extLst>
  </p:cSld>
  <p:clrMap bg1="lt1" tx1="dk1" bg2="lt2" tx2="dk2" accent1="accent1" accent2="accent2" accent3="accent3" accent4="accent4" accent5="accent5" accent6="accent6" hlink="hlink" folHlink="folHlink"/>
  <p:sldLayoutIdLst>
    <p:sldLayoutId id="2147488983" r:id="rId1"/>
    <p:sldLayoutId id="2147488984" r:id="rId2"/>
    <p:sldLayoutId id="2147488985" r:id="rId3"/>
    <p:sldLayoutId id="2147488986" r:id="rId4"/>
    <p:sldLayoutId id="2147488987" r:id="rId5"/>
    <p:sldLayoutId id="2147488988" r:id="rId6"/>
    <p:sldLayoutId id="2147488989" r:id="rId7"/>
    <p:sldLayoutId id="2147488990" r:id="rId8"/>
    <p:sldLayoutId id="2147488991" r:id="rId9"/>
    <p:sldLayoutId id="2147488992" r:id="rId10"/>
    <p:sldLayoutId id="2147488993" r:id="rId11"/>
  </p:sldLayoutIdLst>
  <p:txStyles>
    <p:titleStyle>
      <a:lvl1pPr algn="ctr" rtl="0" fontAlgn="base" hangingPunct="0">
        <a:spcBef>
          <a:spcPct val="0"/>
        </a:spcBef>
        <a:spcAft>
          <a:spcPct val="0"/>
        </a:spcAft>
        <a:defRPr sz="4400" kern="1200">
          <a:solidFill>
            <a:srgbClr val="996600"/>
          </a:solidFill>
          <a:latin typeface="+mj-lt"/>
          <a:ea typeface="+mj-ea"/>
          <a:cs typeface="+mj-cs"/>
          <a:sym typeface="Times New Roman" panose="02020603050405020304" pitchFamily="18" charset="0"/>
        </a:defRPr>
      </a:lvl1pPr>
      <a:lvl2pPr algn="ctr" rtl="0" fontAlgn="base" hangingPunct="0">
        <a:spcBef>
          <a:spcPct val="0"/>
        </a:spcBef>
        <a:spcAft>
          <a:spcPct val="0"/>
        </a:spcAft>
        <a:defRPr sz="4400">
          <a:solidFill>
            <a:srgbClr val="9966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2pPr>
      <a:lvl3pPr algn="ctr" rtl="0" fontAlgn="base" hangingPunct="0">
        <a:spcBef>
          <a:spcPct val="0"/>
        </a:spcBef>
        <a:spcAft>
          <a:spcPct val="0"/>
        </a:spcAft>
        <a:defRPr sz="4400">
          <a:solidFill>
            <a:srgbClr val="9966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3pPr>
      <a:lvl4pPr algn="ctr" rtl="0" fontAlgn="base" hangingPunct="0">
        <a:spcBef>
          <a:spcPct val="0"/>
        </a:spcBef>
        <a:spcAft>
          <a:spcPct val="0"/>
        </a:spcAft>
        <a:defRPr sz="4400">
          <a:solidFill>
            <a:srgbClr val="9966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4pPr>
      <a:lvl5pPr algn="ctr" rtl="0" fontAlgn="base" hangingPunct="0">
        <a:spcBef>
          <a:spcPct val="0"/>
        </a:spcBef>
        <a:spcAft>
          <a:spcPct val="0"/>
        </a:spcAft>
        <a:defRPr sz="4400">
          <a:solidFill>
            <a:srgbClr val="9966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5pPr>
      <a:lvl6pPr marL="457200" algn="ctr" rtl="0" fontAlgn="base" hangingPunct="0">
        <a:spcBef>
          <a:spcPct val="0"/>
        </a:spcBef>
        <a:spcAft>
          <a:spcPct val="0"/>
        </a:spcAft>
        <a:defRPr sz="4400">
          <a:solidFill>
            <a:srgbClr val="9966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6pPr>
      <a:lvl7pPr marL="914400" algn="ctr" rtl="0" fontAlgn="base" hangingPunct="0">
        <a:spcBef>
          <a:spcPct val="0"/>
        </a:spcBef>
        <a:spcAft>
          <a:spcPct val="0"/>
        </a:spcAft>
        <a:defRPr sz="4400">
          <a:solidFill>
            <a:srgbClr val="9966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7pPr>
      <a:lvl8pPr marL="1371600" algn="ctr" rtl="0" fontAlgn="base" hangingPunct="0">
        <a:spcBef>
          <a:spcPct val="0"/>
        </a:spcBef>
        <a:spcAft>
          <a:spcPct val="0"/>
        </a:spcAft>
        <a:defRPr sz="4400">
          <a:solidFill>
            <a:srgbClr val="9966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8pPr>
      <a:lvl9pPr marL="1828800" algn="ctr" rtl="0" fontAlgn="base" hangingPunct="0">
        <a:spcBef>
          <a:spcPct val="0"/>
        </a:spcBef>
        <a:spcAft>
          <a:spcPct val="0"/>
        </a:spcAft>
        <a:defRPr sz="4400">
          <a:solidFill>
            <a:srgbClr val="9966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9pPr>
    </p:titleStyle>
    <p:bodyStyle>
      <a:lvl1pPr marL="342900" indent="-342900" algn="l" rtl="0" fontAlgn="base" hangingPunct="0">
        <a:spcBef>
          <a:spcPts val="700"/>
        </a:spcBef>
        <a:spcAft>
          <a:spcPct val="0"/>
        </a:spcAft>
        <a:buClr>
          <a:srgbClr val="996600"/>
        </a:buClr>
        <a:buSzPct val="100000"/>
        <a:buChar char="⬥"/>
        <a:defRPr sz="3200" kern="1200">
          <a:solidFill>
            <a:srgbClr val="000000"/>
          </a:solidFill>
          <a:latin typeface="+mn-lt"/>
          <a:ea typeface="+mn-ea"/>
          <a:cs typeface="+mn-cs"/>
          <a:sym typeface="Times New Roman" panose="02020603050405020304" pitchFamily="18" charset="0"/>
        </a:defRPr>
      </a:lvl1pPr>
      <a:lvl2pPr marL="782638" indent="-325438" algn="l" rtl="0" fontAlgn="base" hangingPunct="0">
        <a:spcBef>
          <a:spcPts val="700"/>
        </a:spcBef>
        <a:spcAft>
          <a:spcPct val="0"/>
        </a:spcAft>
        <a:buClr>
          <a:srgbClr val="996600"/>
        </a:buClr>
        <a:buSzPct val="95000"/>
        <a:buChar char="–"/>
        <a:defRPr sz="3200" kern="1200">
          <a:solidFill>
            <a:srgbClr val="000000"/>
          </a:solidFill>
          <a:latin typeface="+mn-lt"/>
          <a:ea typeface="+mn-ea"/>
          <a:cs typeface="+mn-cs"/>
          <a:sym typeface="Times New Roman" panose="02020603050405020304" pitchFamily="18" charset="0"/>
        </a:defRPr>
      </a:lvl2pPr>
      <a:lvl3pPr marL="1219200" indent="-304800" algn="l" rtl="0" fontAlgn="base" hangingPunct="0">
        <a:spcBef>
          <a:spcPts val="700"/>
        </a:spcBef>
        <a:spcAft>
          <a:spcPct val="0"/>
        </a:spcAft>
        <a:buClr>
          <a:srgbClr val="996600"/>
        </a:buClr>
        <a:buSzPct val="100000"/>
        <a:buChar char="•"/>
        <a:defRPr sz="3200" kern="1200">
          <a:solidFill>
            <a:srgbClr val="000000"/>
          </a:solidFill>
          <a:latin typeface="+mn-lt"/>
          <a:ea typeface="+mn-ea"/>
          <a:cs typeface="+mn-cs"/>
          <a:sym typeface="Times New Roman" panose="02020603050405020304" pitchFamily="18" charset="0"/>
        </a:defRPr>
      </a:lvl3pPr>
      <a:lvl4pPr marL="1736725" indent="-365125" algn="l" rtl="0" fontAlgn="base" hangingPunct="0">
        <a:spcBef>
          <a:spcPts val="700"/>
        </a:spcBef>
        <a:spcAft>
          <a:spcPct val="0"/>
        </a:spcAft>
        <a:buClr>
          <a:srgbClr val="996600"/>
        </a:buClr>
        <a:buSzPct val="100000"/>
        <a:buChar char="–"/>
        <a:defRPr sz="3200" kern="1200">
          <a:solidFill>
            <a:srgbClr val="000000"/>
          </a:solidFill>
          <a:latin typeface="+mn-lt"/>
          <a:ea typeface="+mn-ea"/>
          <a:cs typeface="+mn-cs"/>
          <a:sym typeface="Times New Roman" panose="02020603050405020304" pitchFamily="18" charset="0"/>
        </a:defRPr>
      </a:lvl4pPr>
      <a:lvl5pPr marL="2193925" indent="-365125" algn="l" rtl="0" fontAlgn="base" hangingPunct="0">
        <a:spcBef>
          <a:spcPts val="700"/>
        </a:spcBef>
        <a:spcAft>
          <a:spcPct val="0"/>
        </a:spcAft>
        <a:buClr>
          <a:srgbClr val="996600"/>
        </a:buClr>
        <a:buSzPct val="100000"/>
        <a:buChar char="•"/>
        <a:defRPr sz="3200" kern="1200">
          <a:solidFill>
            <a:srgbClr val="000000"/>
          </a:solidFill>
          <a:latin typeface="+mn-lt"/>
          <a:ea typeface="+mn-ea"/>
          <a:cs typeface="+mn-cs"/>
          <a:sym typeface="Times New Roman" panose="02020603050405020304" pitchFamily="18"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33.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819202"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81920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a:solidFill>
                  <a:srgbClr val="000000"/>
                </a:solidFill>
                <a:latin typeface="Times New Roman" pitchFamily="-111" charset="0"/>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0" hangingPunct="0">
              <a:defRPr sz="1400">
                <a:solidFill>
                  <a:srgbClr val="000000"/>
                </a:solidFill>
                <a:latin typeface="Times New Roman" pitchFamily="-111" charset="0"/>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a:solidFill>
                  <a:srgbClr val="000000"/>
                </a:solidFill>
                <a:latin typeface="Times New Roman" charset="0"/>
              </a:defRPr>
            </a:lvl1pPr>
          </a:lstStyle>
          <a:p>
            <a:pPr>
              <a:defRPr/>
            </a:pPr>
            <a:fld id="{72A3D39C-FAE0-8546-895C-B41D5DDCC209}" type="slidenum">
              <a:rPr lang="en-US"/>
              <a:pPr>
                <a:defRPr/>
              </a:pPr>
              <a:t>‹#›</a:t>
            </a:fld>
            <a:endParaRPr lang="en-US"/>
          </a:p>
        </p:txBody>
      </p:sp>
    </p:spTree>
    <p:extLst>
      <p:ext uri="{BB962C8B-B14F-4D97-AF65-F5344CB8AC3E}">
        <p14:creationId xmlns:p14="http://schemas.microsoft.com/office/powerpoint/2010/main" val="191389376"/>
      </p:ext>
    </p:extLst>
  </p:cSld>
  <p:clrMap bg1="lt1" tx1="dk1" bg2="lt2" tx2="dk2" accent1="accent1" accent2="accent2" accent3="accent3" accent4="accent4" accent5="accent5" accent6="accent6" hlink="hlink" folHlink="folHlink"/>
  <p:sldLayoutIdLst>
    <p:sldLayoutId id="2147488995" r:id="rId1"/>
    <p:sldLayoutId id="2147488996" r:id="rId2"/>
    <p:sldLayoutId id="2147488997" r:id="rId3"/>
    <p:sldLayoutId id="2147488998" r:id="rId4"/>
    <p:sldLayoutId id="2147488999" r:id="rId5"/>
    <p:sldLayoutId id="2147489000" r:id="rId6"/>
    <p:sldLayoutId id="2147489001" r:id="rId7"/>
    <p:sldLayoutId id="2147489002" r:id="rId8"/>
    <p:sldLayoutId id="2147489003" r:id="rId9"/>
    <p:sldLayoutId id="2147489004" r:id="rId10"/>
    <p:sldLayoutId id="2147489005" r:id="rId11"/>
    <p:sldLayoutId id="2147489006" r:id="rId12"/>
    <p:sldLayoutId id="2147489007" r:id="rId13"/>
    <p:sldLayoutId id="2147489008" r:id="rId14"/>
  </p:sldLayoutIdLst>
  <p:hf sldNum="0" hdr="0" ftr="0" dt="0"/>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ＭＳ Ｐゴシック" pitchFamily="-108" charset="-128"/>
          <a:cs typeface="Arial" panose="020B0604020202020204" pitchFamily="34" charset="0"/>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b="1" i="0">
          <a:solidFill>
            <a:schemeClr val="bg1"/>
          </a:solidFill>
          <a:latin typeface="Arial" panose="020B0604020202020204" pitchFamily="34" charset="0"/>
          <a:ea typeface="ＭＳ Ｐゴシック" pitchFamily="-108"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bg1"/>
          </a:solidFill>
          <a:latin typeface="Arial" panose="020B0604020202020204" pitchFamily="34" charset="0"/>
          <a:ea typeface="ＭＳ Ｐゴシック" pitchFamily="-112"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bg1"/>
          </a:solidFill>
          <a:latin typeface="Arial" panose="020B0604020202020204" pitchFamily="34" charset="0"/>
          <a:ea typeface="ＭＳ Ｐゴシック" charset="0"/>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Geneva"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ＭＳ Ｐゴシック" charset="-128"/>
          <a:cs typeface="Arial" panose="020B0604020202020204" pitchFamily="34" charset="0"/>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34.xml><?xml version="1.0" encoding="utf-8"?>
<p:sldMaster xmlns:a="http://schemas.openxmlformats.org/drawingml/2006/main" xmlns:r="http://schemas.openxmlformats.org/officeDocument/2006/relationships" xmlns:p="http://schemas.openxmlformats.org/presentationml/2006/main">
  <p:cSld>
    <p:bg bwMode="auto">
      <p:bgPr>
        <a:solidFill>
          <a:srgbClr val="000000"/>
        </a:solidFill>
        <a:effectLst/>
      </p:bgPr>
    </p:bg>
    <p:spTree>
      <p:nvGrpSpPr>
        <p:cNvPr id="1" name=""/>
        <p:cNvGrpSpPr/>
        <p:nvPr/>
      </p:nvGrpSpPr>
      <p:grpSpPr>
        <a:xfrm>
          <a:off x="0" y="0"/>
          <a:ext cx="0" cy="0"/>
          <a:chOff x="0" y="0"/>
          <a:chExt cx="0" cy="0"/>
        </a:xfrm>
      </p:grpSpPr>
      <p:sp>
        <p:nvSpPr>
          <p:cNvPr id="10241" name="Rectangle 1">
            <a:extLst>
              <a:ext uri="{FF2B5EF4-FFF2-40B4-BE49-F238E27FC236}">
                <a16:creationId xmlns:a16="http://schemas.microsoft.com/office/drawing/2014/main" id="{411404C1-C66E-7D47-8395-BF88DA267C8A}"/>
              </a:ext>
            </a:extLst>
          </p:cNvPr>
          <p:cNvSpPr>
            <a:spLocks noGrp="1"/>
          </p:cNvSpPr>
          <p:nvPr>
            <p:ph type="title"/>
          </p:nvPr>
        </p:nvSpPr>
        <p:spPr bwMode="auto">
          <a:xfrm>
            <a:off x="685800" y="2130425"/>
            <a:ext cx="7772400" cy="147002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vert="horz" wrap="square" lIns="45720" tIns="45720" rIns="45720" bIns="45720" numCol="1" anchor="ctr" anchorCtr="0" compatLnSpc="1">
            <a:prstTxWarp prst="textNoShape">
              <a:avLst/>
            </a:prstTxWarp>
          </a:bodyPr>
          <a:lstStyle/>
          <a:p>
            <a:pPr lvl="0"/>
            <a:r>
              <a:rPr lang="en-US" altLang="en-US">
                <a:sym typeface="Times New Roman" panose="02020603050405020304" pitchFamily="18" charset="0"/>
              </a:rPr>
              <a:t>Click to edit Template title style</a:t>
            </a:r>
          </a:p>
        </p:txBody>
      </p:sp>
      <p:sp>
        <p:nvSpPr>
          <p:cNvPr id="10242" name="Rectangle 2">
            <a:extLst>
              <a:ext uri="{FF2B5EF4-FFF2-40B4-BE49-F238E27FC236}">
                <a16:creationId xmlns:a16="http://schemas.microsoft.com/office/drawing/2014/main" id="{3A0CBC48-FF7C-D348-BCFA-263588A87C1B}"/>
              </a:ext>
            </a:extLst>
          </p:cNvPr>
          <p:cNvSpPr>
            <a:spLocks noGrp="1"/>
          </p:cNvSpPr>
          <p:nvPr>
            <p:ph type="body" sz="quarter" idx="1"/>
          </p:nvPr>
        </p:nvSpPr>
        <p:spPr bwMode="auto">
          <a:xfrm>
            <a:off x="1371600" y="3886200"/>
            <a:ext cx="6400800" cy="17526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vert="horz" wrap="square" lIns="45720" tIns="45720" rIns="45720" bIns="45720" numCol="1" anchor="t" anchorCtr="0" compatLnSpc="1">
            <a:prstTxWarp prst="textNoShape">
              <a:avLst/>
            </a:prstTxWarp>
          </a:bodyPr>
          <a:lstStyle/>
          <a:p>
            <a:pPr lvl="0"/>
            <a:r>
              <a:rPr lang="en-US" altLang="en-US">
                <a:sym typeface="Times New Roman" panose="02020603050405020304" pitchFamily="18" charset="0"/>
              </a:rPr>
              <a:t>Click to edit Template text styles</a:t>
            </a:r>
          </a:p>
          <a:p>
            <a:pPr lvl="1"/>
            <a:r>
              <a:rPr lang="en-US" altLang="en-US">
                <a:sym typeface="Times New Roman" panose="02020603050405020304" pitchFamily="18" charset="0"/>
              </a:rPr>
              <a:t>Second level</a:t>
            </a:r>
          </a:p>
          <a:p>
            <a:pPr lvl="2"/>
            <a:r>
              <a:rPr lang="en-US" altLang="en-US">
                <a:sym typeface="Times New Roman" panose="02020603050405020304" pitchFamily="18" charset="0"/>
              </a:rPr>
              <a:t>Third level</a:t>
            </a:r>
          </a:p>
          <a:p>
            <a:pPr lvl="3"/>
            <a:r>
              <a:rPr lang="en-US" altLang="en-US">
                <a:sym typeface="Times New Roman" panose="02020603050405020304" pitchFamily="18" charset="0"/>
              </a:rPr>
              <a:t>Fourth level</a:t>
            </a:r>
          </a:p>
          <a:p>
            <a:pPr lvl="4"/>
            <a:r>
              <a:rPr lang="en-US" altLang="en-US">
                <a:sym typeface="Times New Roman" panose="02020603050405020304" pitchFamily="18" charset="0"/>
              </a:rPr>
              <a:t>Fifth level</a:t>
            </a:r>
          </a:p>
        </p:txBody>
      </p:sp>
      <p:sp>
        <p:nvSpPr>
          <p:cNvPr id="10243" name="Rectangle 3">
            <a:extLst>
              <a:ext uri="{FF2B5EF4-FFF2-40B4-BE49-F238E27FC236}">
                <a16:creationId xmlns:a16="http://schemas.microsoft.com/office/drawing/2014/main" id="{75170B03-110F-024B-9A8C-3860FEED05BD}"/>
              </a:ext>
            </a:extLst>
          </p:cNvPr>
          <p:cNvSpPr>
            <a:spLocks noGrp="1"/>
          </p:cNvSpPr>
          <p:nvPr>
            <p:ph type="sldNum" sz="quarter" idx="2"/>
          </p:nvPr>
        </p:nvSpPr>
        <p:spPr bwMode="auto">
          <a:xfrm>
            <a:off x="8175625" y="6248400"/>
            <a:ext cx="280988" cy="2857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vert="horz" wrap="none" lIns="45720" tIns="45720" rIns="45720" bIns="45720" numCol="1" anchor="t" anchorCtr="0" compatLnSpc="1">
            <a:prstTxWarp prst="textNoShape">
              <a:avLst/>
            </a:prstTxWarp>
          </a:bodyPr>
          <a:lstStyle>
            <a:lvl1pPr algn="r">
              <a:defRPr sz="1400"/>
            </a:lvl1pPr>
          </a:lstStyle>
          <a:p>
            <a:fld id="{BB957846-41F5-A24B-825E-981AED8CA7CE}" type="slidenum">
              <a:rPr lang="en-US" altLang="en-US"/>
              <a:pPr/>
              <a:t>‹#›</a:t>
            </a:fld>
            <a:endParaRPr lang="en-US" altLang="en-US"/>
          </a:p>
        </p:txBody>
      </p:sp>
    </p:spTree>
    <p:extLst>
      <p:ext uri="{BB962C8B-B14F-4D97-AF65-F5344CB8AC3E}">
        <p14:creationId xmlns:p14="http://schemas.microsoft.com/office/powerpoint/2010/main" val="1877796544"/>
      </p:ext>
    </p:extLst>
  </p:cSld>
  <p:clrMap bg1="lt1" tx1="dk1" bg2="lt2" tx2="dk2" accent1="accent1" accent2="accent2" accent3="accent3" accent4="accent4" accent5="accent5" accent6="accent6" hlink="hlink" folHlink="folHlink"/>
  <p:sldLayoutIdLst>
    <p:sldLayoutId id="2147489010" r:id="rId1"/>
    <p:sldLayoutId id="2147489011" r:id="rId2"/>
    <p:sldLayoutId id="2147489012" r:id="rId3"/>
    <p:sldLayoutId id="2147489013" r:id="rId4"/>
    <p:sldLayoutId id="2147489014" r:id="rId5"/>
    <p:sldLayoutId id="2147489015" r:id="rId6"/>
    <p:sldLayoutId id="2147489016" r:id="rId7"/>
    <p:sldLayoutId id="2147489017" r:id="rId8"/>
    <p:sldLayoutId id="2147489018" r:id="rId9"/>
    <p:sldLayoutId id="2147489019" r:id="rId10"/>
    <p:sldLayoutId id="2147489020" r:id="rId11"/>
  </p:sldLayoutIdLst>
  <p:txStyles>
    <p:titleStyle>
      <a:lvl1pPr algn="ctr" rtl="0" fontAlgn="base" hangingPunct="0">
        <a:spcBef>
          <a:spcPct val="0"/>
        </a:spcBef>
        <a:spcAft>
          <a:spcPct val="0"/>
        </a:spcAft>
        <a:defRPr sz="4400" kern="1200">
          <a:solidFill>
            <a:srgbClr val="996600"/>
          </a:solidFill>
          <a:latin typeface="+mj-lt"/>
          <a:ea typeface="+mj-ea"/>
          <a:cs typeface="+mj-cs"/>
          <a:sym typeface="Times New Roman" panose="02020603050405020304" pitchFamily="18" charset="0"/>
        </a:defRPr>
      </a:lvl1pPr>
      <a:lvl2pPr algn="ctr" rtl="0" fontAlgn="base" hangingPunct="0">
        <a:spcBef>
          <a:spcPct val="0"/>
        </a:spcBef>
        <a:spcAft>
          <a:spcPct val="0"/>
        </a:spcAft>
        <a:defRPr sz="4400">
          <a:solidFill>
            <a:srgbClr val="9966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2pPr>
      <a:lvl3pPr algn="ctr" rtl="0" fontAlgn="base" hangingPunct="0">
        <a:spcBef>
          <a:spcPct val="0"/>
        </a:spcBef>
        <a:spcAft>
          <a:spcPct val="0"/>
        </a:spcAft>
        <a:defRPr sz="4400">
          <a:solidFill>
            <a:srgbClr val="9966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3pPr>
      <a:lvl4pPr algn="ctr" rtl="0" fontAlgn="base" hangingPunct="0">
        <a:spcBef>
          <a:spcPct val="0"/>
        </a:spcBef>
        <a:spcAft>
          <a:spcPct val="0"/>
        </a:spcAft>
        <a:defRPr sz="4400">
          <a:solidFill>
            <a:srgbClr val="9966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4pPr>
      <a:lvl5pPr algn="ctr" rtl="0" fontAlgn="base" hangingPunct="0">
        <a:spcBef>
          <a:spcPct val="0"/>
        </a:spcBef>
        <a:spcAft>
          <a:spcPct val="0"/>
        </a:spcAft>
        <a:defRPr sz="4400">
          <a:solidFill>
            <a:srgbClr val="9966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5pPr>
      <a:lvl6pPr marL="457200" algn="ctr" rtl="0" fontAlgn="base" hangingPunct="0">
        <a:spcBef>
          <a:spcPct val="0"/>
        </a:spcBef>
        <a:spcAft>
          <a:spcPct val="0"/>
        </a:spcAft>
        <a:defRPr sz="4400">
          <a:solidFill>
            <a:srgbClr val="9966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6pPr>
      <a:lvl7pPr marL="914400" algn="ctr" rtl="0" fontAlgn="base" hangingPunct="0">
        <a:spcBef>
          <a:spcPct val="0"/>
        </a:spcBef>
        <a:spcAft>
          <a:spcPct val="0"/>
        </a:spcAft>
        <a:defRPr sz="4400">
          <a:solidFill>
            <a:srgbClr val="9966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7pPr>
      <a:lvl8pPr marL="1371600" algn="ctr" rtl="0" fontAlgn="base" hangingPunct="0">
        <a:spcBef>
          <a:spcPct val="0"/>
        </a:spcBef>
        <a:spcAft>
          <a:spcPct val="0"/>
        </a:spcAft>
        <a:defRPr sz="4400">
          <a:solidFill>
            <a:srgbClr val="9966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8pPr>
      <a:lvl9pPr marL="1828800" algn="ctr" rtl="0" fontAlgn="base" hangingPunct="0">
        <a:spcBef>
          <a:spcPct val="0"/>
        </a:spcBef>
        <a:spcAft>
          <a:spcPct val="0"/>
        </a:spcAft>
        <a:defRPr sz="4400">
          <a:solidFill>
            <a:srgbClr val="9966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9pPr>
    </p:titleStyle>
    <p:bodyStyle>
      <a:lvl1pPr marL="342900" indent="-342900" algn="l" rtl="0" fontAlgn="base" hangingPunct="0">
        <a:spcBef>
          <a:spcPts val="700"/>
        </a:spcBef>
        <a:spcAft>
          <a:spcPct val="0"/>
        </a:spcAft>
        <a:buClr>
          <a:srgbClr val="996600"/>
        </a:buClr>
        <a:buSzPct val="100000"/>
        <a:buChar char="⬥"/>
        <a:defRPr sz="3200" kern="1200">
          <a:solidFill>
            <a:srgbClr val="000000"/>
          </a:solidFill>
          <a:latin typeface="+mn-lt"/>
          <a:ea typeface="+mn-ea"/>
          <a:cs typeface="+mn-cs"/>
          <a:sym typeface="Times New Roman" panose="02020603050405020304" pitchFamily="18" charset="0"/>
        </a:defRPr>
      </a:lvl1pPr>
      <a:lvl2pPr marL="782638" indent="-325438" algn="l" rtl="0" fontAlgn="base" hangingPunct="0">
        <a:spcBef>
          <a:spcPts val="700"/>
        </a:spcBef>
        <a:spcAft>
          <a:spcPct val="0"/>
        </a:spcAft>
        <a:buClr>
          <a:srgbClr val="996600"/>
        </a:buClr>
        <a:buSzPct val="95000"/>
        <a:buChar char="–"/>
        <a:defRPr sz="3200" kern="1200">
          <a:solidFill>
            <a:srgbClr val="000000"/>
          </a:solidFill>
          <a:latin typeface="+mn-lt"/>
          <a:ea typeface="+mn-ea"/>
          <a:cs typeface="+mn-cs"/>
          <a:sym typeface="Times New Roman" panose="02020603050405020304" pitchFamily="18" charset="0"/>
        </a:defRPr>
      </a:lvl2pPr>
      <a:lvl3pPr marL="1219200" indent="-304800" algn="l" rtl="0" fontAlgn="base" hangingPunct="0">
        <a:spcBef>
          <a:spcPts val="700"/>
        </a:spcBef>
        <a:spcAft>
          <a:spcPct val="0"/>
        </a:spcAft>
        <a:buClr>
          <a:srgbClr val="996600"/>
        </a:buClr>
        <a:buSzPct val="100000"/>
        <a:buChar char="•"/>
        <a:defRPr sz="3200" kern="1200">
          <a:solidFill>
            <a:srgbClr val="000000"/>
          </a:solidFill>
          <a:latin typeface="+mn-lt"/>
          <a:ea typeface="+mn-ea"/>
          <a:cs typeface="+mn-cs"/>
          <a:sym typeface="Times New Roman" panose="02020603050405020304" pitchFamily="18" charset="0"/>
        </a:defRPr>
      </a:lvl3pPr>
      <a:lvl4pPr marL="1736725" indent="-365125" algn="l" rtl="0" fontAlgn="base" hangingPunct="0">
        <a:spcBef>
          <a:spcPts val="700"/>
        </a:spcBef>
        <a:spcAft>
          <a:spcPct val="0"/>
        </a:spcAft>
        <a:buClr>
          <a:srgbClr val="996600"/>
        </a:buClr>
        <a:buSzPct val="100000"/>
        <a:buChar char="–"/>
        <a:defRPr sz="3200" kern="1200">
          <a:solidFill>
            <a:srgbClr val="000000"/>
          </a:solidFill>
          <a:latin typeface="+mn-lt"/>
          <a:ea typeface="+mn-ea"/>
          <a:cs typeface="+mn-cs"/>
          <a:sym typeface="Times New Roman" panose="02020603050405020304" pitchFamily="18" charset="0"/>
        </a:defRPr>
      </a:lvl4pPr>
      <a:lvl5pPr marL="2193925" indent="-365125" algn="l" rtl="0" fontAlgn="base" hangingPunct="0">
        <a:spcBef>
          <a:spcPts val="700"/>
        </a:spcBef>
        <a:spcAft>
          <a:spcPct val="0"/>
        </a:spcAft>
        <a:buClr>
          <a:srgbClr val="996600"/>
        </a:buClr>
        <a:buSzPct val="100000"/>
        <a:buChar char="•"/>
        <a:defRPr sz="3200" kern="1200">
          <a:solidFill>
            <a:srgbClr val="000000"/>
          </a:solidFill>
          <a:latin typeface="+mn-lt"/>
          <a:ea typeface="+mn-ea"/>
          <a:cs typeface="+mn-cs"/>
          <a:sym typeface="Times New Roman" panose="02020603050405020304" pitchFamily="18"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3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18786" name="Rectangle 3"/>
          <p:cNvSpPr>
            <a:spLocks noGrp="1" noChangeArrowheads="1"/>
          </p:cNvSpPr>
          <p:nvPr>
            <p:ph type="title"/>
          </p:nvPr>
        </p:nvSpPr>
        <p:spPr bwMode="auto">
          <a:xfrm>
            <a:off x="1066800" y="609600"/>
            <a:ext cx="7010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18787" name="Rectangle 4"/>
          <p:cNvSpPr>
            <a:spLocks noGrp="1" noChangeArrowheads="1"/>
          </p:cNvSpPr>
          <p:nvPr>
            <p:ph type="body" idx="1"/>
          </p:nvPr>
        </p:nvSpPr>
        <p:spPr bwMode="auto">
          <a:xfrm>
            <a:off x="685800" y="1981200"/>
            <a:ext cx="7772400" cy="4038600"/>
          </a:xfrm>
          <a:prstGeom prst="rect">
            <a:avLst/>
          </a:prstGeom>
          <a:noFill/>
          <a:ln w="9525">
            <a:solidFill>
              <a:schemeClr val="tx1"/>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9" name="Rectangle 1029"/>
          <p:cNvSpPr>
            <a:spLocks noGrp="1" noChangeArrowheads="1"/>
          </p:cNvSpPr>
          <p:nvPr>
            <p:ph type="dt" sz="half" idx="2"/>
          </p:nvPr>
        </p:nvSpPr>
        <p:spPr bwMode="auto">
          <a:xfrm>
            <a:off x="914400" y="6248400"/>
            <a:ext cx="1676400" cy="457200"/>
          </a:xfrm>
          <a:prstGeom prst="rect">
            <a:avLst/>
          </a:prstGeom>
          <a:ln>
            <a:miter lim="800000"/>
            <a:headEnd/>
            <a:tailEnd/>
          </a:ln>
        </p:spPr>
        <p:txBody>
          <a:bodyPr vert="horz" wrap="square" lIns="91440" tIns="45720" rIns="91440" bIns="45720" numCol="1" anchor="t" anchorCtr="0" compatLnSpc="1">
            <a:prstTxWarp prst="textNoShape">
              <a:avLst/>
            </a:prstTxWarp>
          </a:bodyPr>
          <a:lstStyle>
            <a:lvl1pPr>
              <a:defRPr sz="1400">
                <a:solidFill>
                  <a:schemeClr val="tx2"/>
                </a:solidFill>
                <a:latin typeface="Comic Sans MS" pitchFamily="-111" charset="0"/>
                <a:ea typeface="+mn-ea"/>
                <a:cs typeface="+mn-cs"/>
              </a:defRPr>
            </a:lvl1pPr>
          </a:lstStyle>
          <a:p>
            <a:pPr defTabSz="914400" eaLnBrk="0" fontAlgn="base" hangingPunct="0">
              <a:spcBef>
                <a:spcPct val="0"/>
              </a:spcBef>
              <a:spcAft>
                <a:spcPct val="0"/>
              </a:spcAft>
              <a:defRPr/>
            </a:pPr>
            <a:endParaRPr lang="en-US">
              <a:solidFill>
                <a:srgbClr val="FFFFFF"/>
              </a:solidFill>
            </a:endParaRPr>
          </a:p>
        </p:txBody>
      </p:sp>
      <p:sp>
        <p:nvSpPr>
          <p:cNvPr id="10" name="Rectangle 1030"/>
          <p:cNvSpPr>
            <a:spLocks noGrp="1" noChangeArrowheads="1"/>
          </p:cNvSpPr>
          <p:nvPr>
            <p:ph type="ftr" sz="quarter" idx="3"/>
          </p:nvPr>
        </p:nvSpPr>
        <p:spPr bwMode="auto">
          <a:xfrm>
            <a:off x="3124200" y="6248400"/>
            <a:ext cx="2895600" cy="457200"/>
          </a:xfrm>
          <a:prstGeom prst="rect">
            <a:avLst/>
          </a:prstGeom>
          <a:ln>
            <a:miter lim="800000"/>
            <a:headEnd/>
            <a:tailEnd/>
          </a:ln>
        </p:spPr>
        <p:txBody>
          <a:bodyPr vert="horz" wrap="square" lIns="91440" tIns="45720" rIns="91440" bIns="45720" numCol="1" anchor="t" anchorCtr="0" compatLnSpc="1">
            <a:prstTxWarp prst="textNoShape">
              <a:avLst/>
            </a:prstTxWarp>
          </a:bodyPr>
          <a:lstStyle>
            <a:lvl1pPr algn="ctr">
              <a:defRPr sz="1400">
                <a:solidFill>
                  <a:schemeClr val="tx2"/>
                </a:solidFill>
                <a:latin typeface="Comic Sans MS" pitchFamily="-111" charset="0"/>
                <a:ea typeface="+mn-ea"/>
                <a:cs typeface="+mn-cs"/>
              </a:defRPr>
            </a:lvl1pPr>
          </a:lstStyle>
          <a:p>
            <a:pPr defTabSz="914400" eaLnBrk="0" fontAlgn="base" hangingPunct="0">
              <a:spcBef>
                <a:spcPct val="0"/>
              </a:spcBef>
              <a:spcAft>
                <a:spcPct val="0"/>
              </a:spcAft>
              <a:defRPr/>
            </a:pPr>
            <a:endParaRPr lang="en-US">
              <a:solidFill>
                <a:srgbClr val="FFFFFF"/>
              </a:solidFill>
            </a:endParaRPr>
          </a:p>
        </p:txBody>
      </p:sp>
      <p:sp>
        <p:nvSpPr>
          <p:cNvPr id="11" name="Rectangle 1031"/>
          <p:cNvSpPr>
            <a:spLocks noGrp="1" noChangeArrowheads="1"/>
          </p:cNvSpPr>
          <p:nvPr>
            <p:ph type="sldNum" sz="quarter" idx="4"/>
          </p:nvPr>
        </p:nvSpPr>
        <p:spPr bwMode="auto">
          <a:xfrm>
            <a:off x="6553200" y="6248400"/>
            <a:ext cx="1676400" cy="457200"/>
          </a:xfrm>
          <a:prstGeom prst="rect">
            <a:avLst/>
          </a:prstGeom>
          <a:ln>
            <a:miter lim="800000"/>
            <a:headEnd/>
            <a:tailEnd/>
          </a:ln>
        </p:spPr>
        <p:txBody>
          <a:bodyPr vert="horz" wrap="square" lIns="91440" tIns="45720" rIns="91440" bIns="45720" numCol="1" anchor="t" anchorCtr="0" compatLnSpc="1">
            <a:prstTxWarp prst="textNoShape">
              <a:avLst/>
            </a:prstTxWarp>
          </a:bodyPr>
          <a:lstStyle>
            <a:lvl1pPr algn="r">
              <a:defRPr sz="1400">
                <a:solidFill>
                  <a:schemeClr val="tx2"/>
                </a:solidFill>
              </a:defRPr>
            </a:lvl1pPr>
          </a:lstStyle>
          <a:p>
            <a:pPr defTabSz="914400" eaLnBrk="0" fontAlgn="base" hangingPunct="0">
              <a:spcBef>
                <a:spcPct val="0"/>
              </a:spcBef>
              <a:spcAft>
                <a:spcPct val="0"/>
              </a:spcAft>
              <a:defRPr/>
            </a:pPr>
            <a:fld id="{EE26C0F3-8372-514F-AB9F-A901F7DFB9B1}" type="slidenum">
              <a:rPr lang="en-US">
                <a:solidFill>
                  <a:srgbClr val="FFFFFF"/>
                </a:solidFill>
                <a:latin typeface="Comic Sans MS" charset="0"/>
                <a:ea typeface="ＭＳ Ｐゴシック" charset="0"/>
                <a:cs typeface="ＭＳ Ｐゴシック" charset="0"/>
              </a:rPr>
              <a:pPr defTabSz="914400" eaLnBrk="0" fontAlgn="base" hangingPunct="0">
                <a:spcBef>
                  <a:spcPct val="0"/>
                </a:spcBef>
                <a:spcAft>
                  <a:spcPct val="0"/>
                </a:spcAft>
                <a:defRPr/>
              </a:pPr>
              <a:t>‹#›</a:t>
            </a:fld>
            <a:endParaRPr lang="en-US">
              <a:solidFill>
                <a:srgbClr val="FFFFFF"/>
              </a:solidFill>
              <a:latin typeface="Comic Sans MS" charset="0"/>
              <a:ea typeface="ＭＳ Ｐゴシック" charset="0"/>
              <a:cs typeface="ＭＳ Ｐゴシック" charset="0"/>
            </a:endParaRPr>
          </a:p>
        </p:txBody>
      </p:sp>
    </p:spTree>
    <p:extLst>
      <p:ext uri="{BB962C8B-B14F-4D97-AF65-F5344CB8AC3E}">
        <p14:creationId xmlns:p14="http://schemas.microsoft.com/office/powerpoint/2010/main" val="4272959365"/>
      </p:ext>
    </p:extLst>
  </p:cSld>
  <p:clrMap bg1="lt1" tx1="dk1" bg2="lt2" tx2="dk2" accent1="accent1" accent2="accent2" accent3="accent3" accent4="accent4" accent5="accent5" accent6="accent6" hlink="hlink" folHlink="folHlink"/>
  <p:sldLayoutIdLst>
    <p:sldLayoutId id="2147489022" r:id="rId1"/>
  </p:sldLayoutIdLst>
  <p:transition/>
  <p:hf sldNum="0" hdr="0" ftr="0" dt="0"/>
  <p:txStyles>
    <p:titleStyle>
      <a:lvl1pPr algn="ctr" rtl="0" eaLnBrk="0" fontAlgn="base" hangingPunct="0">
        <a:spcBef>
          <a:spcPct val="0"/>
        </a:spcBef>
        <a:spcAft>
          <a:spcPct val="0"/>
        </a:spcAft>
        <a:defRPr sz="4400" b="1" i="0">
          <a:solidFill>
            <a:schemeClr val="tx1"/>
          </a:solidFill>
          <a:latin typeface="Arial" panose="020B0604020202020204" pitchFamily="34" charset="0"/>
          <a:ea typeface="ＭＳ Ｐゴシック" pitchFamily="-111" charset="-128"/>
          <a:cs typeface="ＭＳ Ｐゴシック" pitchFamily="-111" charset="-128"/>
        </a:defRPr>
      </a:lvl1pPr>
      <a:lvl2pPr algn="ctr" rtl="0" eaLnBrk="0" fontAlgn="base" hangingPunct="0">
        <a:spcBef>
          <a:spcPct val="0"/>
        </a:spcBef>
        <a:spcAft>
          <a:spcPct val="0"/>
        </a:spcAft>
        <a:defRPr sz="4400" b="1">
          <a:solidFill>
            <a:schemeClr val="tx1"/>
          </a:solidFill>
          <a:latin typeface="Arial" pitchFamily="-112"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b="1">
          <a:solidFill>
            <a:schemeClr val="tx1"/>
          </a:solidFill>
          <a:latin typeface="Arial" pitchFamily="-112"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b="1">
          <a:solidFill>
            <a:schemeClr val="tx1"/>
          </a:solidFill>
          <a:latin typeface="Arial" pitchFamily="-112"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b="1">
          <a:solidFill>
            <a:schemeClr val="tx1"/>
          </a:solidFill>
          <a:latin typeface="Arial" pitchFamily="-112" charset="0"/>
          <a:ea typeface="ＭＳ Ｐゴシック" pitchFamily="-112" charset="-128"/>
          <a:cs typeface="ＭＳ Ｐゴシック" pitchFamily="-112" charset="-128"/>
        </a:defRPr>
      </a:lvl5pPr>
      <a:lvl6pPr marL="457200" algn="ctr" rtl="0" fontAlgn="base">
        <a:spcBef>
          <a:spcPct val="0"/>
        </a:spcBef>
        <a:spcAft>
          <a:spcPct val="0"/>
        </a:spcAft>
        <a:defRPr sz="4400" b="1">
          <a:solidFill>
            <a:schemeClr val="tx1"/>
          </a:solidFill>
          <a:latin typeface="Arial" pitchFamily="-112" charset="0"/>
          <a:ea typeface="ＭＳ Ｐゴシック" pitchFamily="-112" charset="-128"/>
          <a:cs typeface="ＭＳ Ｐゴシック" pitchFamily="-112" charset="-128"/>
        </a:defRPr>
      </a:lvl6pPr>
      <a:lvl7pPr marL="914400" algn="ctr" rtl="0" fontAlgn="base">
        <a:spcBef>
          <a:spcPct val="0"/>
        </a:spcBef>
        <a:spcAft>
          <a:spcPct val="0"/>
        </a:spcAft>
        <a:defRPr sz="4400" b="1">
          <a:solidFill>
            <a:schemeClr val="tx1"/>
          </a:solidFill>
          <a:latin typeface="Arial" pitchFamily="-112" charset="0"/>
          <a:ea typeface="ＭＳ Ｐゴシック" pitchFamily="-112" charset="-128"/>
          <a:cs typeface="ＭＳ Ｐゴシック" pitchFamily="-112" charset="-128"/>
        </a:defRPr>
      </a:lvl7pPr>
      <a:lvl8pPr marL="1371600" algn="ctr" rtl="0" fontAlgn="base">
        <a:spcBef>
          <a:spcPct val="0"/>
        </a:spcBef>
        <a:spcAft>
          <a:spcPct val="0"/>
        </a:spcAft>
        <a:defRPr sz="4400" b="1">
          <a:solidFill>
            <a:schemeClr val="tx1"/>
          </a:solidFill>
          <a:latin typeface="Arial" pitchFamily="-112" charset="0"/>
          <a:ea typeface="ＭＳ Ｐゴシック" pitchFamily="-112" charset="-128"/>
          <a:cs typeface="ＭＳ Ｐゴシック" pitchFamily="-112" charset="-128"/>
        </a:defRPr>
      </a:lvl8pPr>
      <a:lvl9pPr marL="1828800" algn="ctr" rtl="0" fontAlgn="base">
        <a:spcBef>
          <a:spcPct val="0"/>
        </a:spcBef>
        <a:spcAft>
          <a:spcPct val="0"/>
        </a:spcAft>
        <a:defRPr sz="4400" b="1">
          <a:solidFill>
            <a:schemeClr val="tx1"/>
          </a:solidFill>
          <a:latin typeface="Arial" pitchFamily="-112" charset="0"/>
          <a:ea typeface="ＭＳ Ｐゴシック" pitchFamily="-112" charset="-128"/>
          <a:cs typeface="ＭＳ Ｐゴシック" pitchFamily="-112" charset="-128"/>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11" charset="-128"/>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charset="0"/>
          <a:cs typeface="Geneva" charset="-128"/>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Geneva" charset="-128"/>
          <a:cs typeface="Geneva"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charset="-128"/>
          <a:cs typeface="ＭＳ Ｐゴシック" charset="-128"/>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36.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37728" y="44624"/>
            <a:ext cx="9070776"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11" charset="0"/>
                <a:ea typeface="+mn-ea"/>
                <a:cs typeface="+mn-cs"/>
              </a:defRPr>
            </a:lvl1pPr>
          </a:lstStyle>
          <a:p>
            <a:pPr defTabSz="914400" eaLnBrk="0" fontAlgn="base" hangingPunct="0">
              <a:spcBef>
                <a:spcPct val="0"/>
              </a:spcBef>
              <a:spcAft>
                <a:spcPct val="0"/>
              </a:spcAft>
              <a:defRPr/>
            </a:pPr>
            <a:endParaRPr lang="en-US">
              <a:solidFill>
                <a:srgbClr val="000000"/>
              </a:solidFill>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11" charset="0"/>
                <a:ea typeface="+mn-ea"/>
                <a:cs typeface="+mn-cs"/>
              </a:defRPr>
            </a:lvl1pPr>
          </a:lstStyle>
          <a:p>
            <a:pPr defTabSz="914400" eaLnBrk="0" fontAlgn="base" hangingPunct="0">
              <a:spcBef>
                <a:spcPct val="0"/>
              </a:spcBef>
              <a:spcAft>
                <a:spcPct val="0"/>
              </a:spcAft>
              <a:defRPr/>
            </a:pPr>
            <a:endParaRPr lang="en-US">
              <a:solidFill>
                <a:srgbClr val="000000"/>
              </a:solidFill>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Times New Roman" charset="0"/>
              </a:defRPr>
            </a:lvl1pPr>
          </a:lstStyle>
          <a:p>
            <a:pPr defTabSz="914400" eaLnBrk="0" fontAlgn="base" hangingPunct="0">
              <a:spcBef>
                <a:spcPct val="0"/>
              </a:spcBef>
              <a:spcAft>
                <a:spcPct val="0"/>
              </a:spcAft>
              <a:defRPr/>
            </a:pPr>
            <a:fld id="{1086487F-A443-774C-B771-167E7F98E6D9}" type="slidenum">
              <a:rPr lang="en-US">
                <a:solidFill>
                  <a:srgbClr val="000000"/>
                </a:solidFill>
                <a:ea typeface="ＭＳ Ｐゴシック" charset="0"/>
                <a:cs typeface="ＭＳ Ｐゴシック" charset="0"/>
              </a:rPr>
              <a:pPr defTabSz="914400" eaLnBrk="0" fontAlgn="base" hangingPunct="0">
                <a:spcBef>
                  <a:spcPct val="0"/>
                </a:spcBef>
                <a:spcAft>
                  <a:spcPct val="0"/>
                </a:spcAft>
                <a:defRPr/>
              </a:pPr>
              <a:t>‹#›</a:t>
            </a:fld>
            <a:endParaRPr lang="en-US">
              <a:solidFill>
                <a:srgbClr val="000000"/>
              </a:solidFill>
              <a:ea typeface="ＭＳ Ｐゴシック" charset="0"/>
              <a:cs typeface="ＭＳ Ｐゴシック" charset="0"/>
            </a:endParaRPr>
          </a:p>
        </p:txBody>
      </p:sp>
    </p:spTree>
    <p:extLst>
      <p:ext uri="{BB962C8B-B14F-4D97-AF65-F5344CB8AC3E}">
        <p14:creationId xmlns:p14="http://schemas.microsoft.com/office/powerpoint/2010/main" val="986931697"/>
      </p:ext>
    </p:extLst>
  </p:cSld>
  <p:clrMap bg1="lt1" tx1="dk1" bg2="lt2" tx2="dk2" accent1="accent1" accent2="accent2" accent3="accent3" accent4="accent4" accent5="accent5" accent6="accent6" hlink="hlink" folHlink="folHlink"/>
  <p:sldLayoutIdLst>
    <p:sldLayoutId id="2147489024" r:id="rId1"/>
    <p:sldLayoutId id="2147489025" r:id="rId2"/>
    <p:sldLayoutId id="2147489026" r:id="rId3"/>
    <p:sldLayoutId id="2147489027" r:id="rId4"/>
    <p:sldLayoutId id="2147489028" r:id="rId5"/>
    <p:sldLayoutId id="2147489029" r:id="rId6"/>
    <p:sldLayoutId id="2147489030" r:id="rId7"/>
    <p:sldLayoutId id="2147489031" r:id="rId8"/>
    <p:sldLayoutId id="2147489032" r:id="rId9"/>
    <p:sldLayoutId id="2147489033" r:id="rId10"/>
    <p:sldLayoutId id="2147489034" r:id="rId11"/>
    <p:sldLayoutId id="2147489035" r:id="rId12"/>
    <p:sldLayoutId id="2147489036" r:id="rId13"/>
  </p:sldLayoutIdLst>
  <p:transition/>
  <p:hf sldNum="0" hdr="0" ftr="0" dt="0"/>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ＭＳ Ｐゴシック" pitchFamily="-108" charset="-128"/>
          <a:cs typeface="Arial" panose="020B0604020202020204" pitchFamily="34" charset="0"/>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b="1" i="0">
          <a:solidFill>
            <a:schemeClr val="bg1"/>
          </a:solidFill>
          <a:latin typeface="Arial" panose="020B0604020202020204" pitchFamily="34" charset="0"/>
          <a:ea typeface="ＭＳ Ｐゴシック" pitchFamily="-108"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bg1"/>
          </a:solidFill>
          <a:latin typeface="Arial" panose="020B0604020202020204" pitchFamily="34" charset="0"/>
          <a:ea typeface="ＭＳ Ｐゴシック" pitchFamily="-112"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bg1"/>
          </a:solidFill>
          <a:latin typeface="Arial" panose="020B0604020202020204" pitchFamily="34" charset="0"/>
          <a:ea typeface="ＭＳ Ｐゴシック" charset="0"/>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Geneva"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ＭＳ Ｐゴシック" charset="-128"/>
          <a:cs typeface="Arial" panose="020B0604020202020204" pitchFamily="34" charset="0"/>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37.xml><?xml version="1.0" encoding="utf-8"?>
<p:sldMaster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sp>
        <p:nvSpPr>
          <p:cNvPr id="87042" name="Rectangle 1"/>
          <p:cNvSpPr>
            <a:spLocks noGrp="1" noChangeArrowheads="1"/>
          </p:cNvSpPr>
          <p:nvPr>
            <p:ph type="title"/>
          </p:nvPr>
        </p:nvSpPr>
        <p:spPr bwMode="auto">
          <a:xfrm>
            <a:off x="685800" y="609600"/>
            <a:ext cx="7770813" cy="11414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 uri="{FAA26D3D-D897-4be2-8F04-BA451C77F1D7}">
              <ma14:placeholderFlag xmlns:ma14="http://schemas.microsoft.com/office/mac/drawingml/2011/main" xmlns="" val="1"/>
            </a:ext>
          </a:extLst>
        </p:spPr>
        <p:txBody>
          <a:bodyPr vert="horz" wrap="square" lIns="90000" tIns="46800" rIns="90000" bIns="46800" numCol="1" anchor="ctr" anchorCtr="0" compatLnSpc="1">
            <a:prstTxWarp prst="textNoShape">
              <a:avLst/>
            </a:prstTxWarp>
          </a:bodyPr>
          <a:lstStyle/>
          <a:p>
            <a:pPr lvl="0"/>
            <a:r>
              <a:rPr lang="en-GB" dirty="0"/>
              <a:t>Click to edit the title text format</a:t>
            </a:r>
          </a:p>
        </p:txBody>
      </p:sp>
      <p:sp>
        <p:nvSpPr>
          <p:cNvPr id="87043" name="Rectangle 2"/>
          <p:cNvSpPr>
            <a:spLocks noGrp="1" noChangeArrowheads="1"/>
          </p:cNvSpPr>
          <p:nvPr>
            <p:ph type="body" idx="1"/>
          </p:nvPr>
        </p:nvSpPr>
        <p:spPr bwMode="auto">
          <a:xfrm>
            <a:off x="685800" y="1981200"/>
            <a:ext cx="7770813" cy="41132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 uri="{FAA26D3D-D897-4be2-8F04-BA451C77F1D7}">
              <ma14:placeholderFlag xmlns:ma14="http://schemas.microsoft.com/office/mac/drawingml/2011/main" xmlns="" val="1"/>
            </a:ext>
          </a:extLst>
        </p:spPr>
        <p:txBody>
          <a:bodyPr vert="horz" wrap="square" lIns="90000" tIns="46800" rIns="90000" bIns="46800" numCol="1" anchor="t" anchorCtr="0" compatLnSpc="1">
            <a:prstTxWarp prst="textNoShape">
              <a:avLst/>
            </a:prstTxWarp>
          </a:bodyPr>
          <a:lstStyle/>
          <a:p>
            <a:pPr lvl="0"/>
            <a:r>
              <a:rPr lang="en-GB" dirty="0"/>
              <a:t>Click to edit the outline text format</a:t>
            </a:r>
          </a:p>
          <a:p>
            <a:pPr lvl="1"/>
            <a:r>
              <a:rPr lang="en-GB" dirty="0"/>
              <a:t>Second Outline Level</a:t>
            </a:r>
          </a:p>
          <a:p>
            <a:pPr lvl="2"/>
            <a:r>
              <a:rPr lang="en-GB" dirty="0"/>
              <a:t>Third Outline Level</a:t>
            </a:r>
          </a:p>
          <a:p>
            <a:pPr lvl="3"/>
            <a:r>
              <a:rPr lang="en-GB" dirty="0"/>
              <a:t>Fourth Outline Level</a:t>
            </a:r>
          </a:p>
          <a:p>
            <a:pPr lvl="4"/>
            <a:r>
              <a:rPr lang="en-GB" dirty="0"/>
              <a:t>Fifth Outline Level</a:t>
            </a:r>
          </a:p>
          <a:p>
            <a:pPr lvl="4"/>
            <a:r>
              <a:rPr lang="en-GB" dirty="0"/>
              <a:t>Sixth Outline Level</a:t>
            </a:r>
          </a:p>
          <a:p>
            <a:pPr lvl="4"/>
            <a:r>
              <a:rPr lang="en-GB" dirty="0"/>
              <a:t>Seventh Outline Level</a:t>
            </a:r>
          </a:p>
          <a:p>
            <a:pPr lvl="4"/>
            <a:r>
              <a:rPr lang="en-GB" dirty="0"/>
              <a:t>Eighth Outline Level</a:t>
            </a:r>
          </a:p>
          <a:p>
            <a:pPr lvl="4"/>
            <a:r>
              <a:rPr lang="en-GB" dirty="0"/>
              <a:t>Ninth Outline Level</a:t>
            </a:r>
          </a:p>
        </p:txBody>
      </p:sp>
      <p:sp>
        <p:nvSpPr>
          <p:cNvPr id="209924" name="Text Box 3"/>
          <p:cNvSpPr txBox="1">
            <a:spLocks noChangeArrowheads="1"/>
          </p:cNvSpPr>
          <p:nvPr/>
        </p:nvSpPr>
        <p:spPr bwMode="auto">
          <a:xfrm>
            <a:off x="685800" y="6248400"/>
            <a:ext cx="1905000" cy="4603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anchor="ctr"/>
          <a:lstStyle>
            <a:lvl1pPr eaLnBrk="0" hangingPunct="0">
              <a:defRPr sz="2400">
                <a:solidFill>
                  <a:schemeClr val="bg1"/>
                </a:solidFill>
                <a:latin typeface="Arial" charset="0"/>
                <a:ea typeface="ＭＳ Ｐゴシック" charset="0"/>
                <a:cs typeface="ＭＳ Ｐゴシック" charset="0"/>
              </a:defRPr>
            </a:lvl1pPr>
            <a:lvl2pPr marL="742950" indent="-285750" eaLnBrk="0" hangingPunct="0">
              <a:defRPr sz="2400">
                <a:solidFill>
                  <a:schemeClr val="bg1"/>
                </a:solidFill>
                <a:latin typeface="Arial" charset="0"/>
                <a:ea typeface="ＭＳ Ｐゴシック" charset="0"/>
              </a:defRPr>
            </a:lvl2pPr>
            <a:lvl3pPr marL="1143000" indent="-228600" eaLnBrk="0" hangingPunct="0">
              <a:defRPr sz="2400">
                <a:solidFill>
                  <a:schemeClr val="bg1"/>
                </a:solidFill>
                <a:latin typeface="Arial" charset="0"/>
                <a:ea typeface="ＭＳ Ｐゴシック" charset="0"/>
              </a:defRPr>
            </a:lvl3pPr>
            <a:lvl4pPr marL="1600200" indent="-228600" eaLnBrk="0" hangingPunct="0">
              <a:defRPr sz="2400">
                <a:solidFill>
                  <a:schemeClr val="bg1"/>
                </a:solidFill>
                <a:latin typeface="Arial" charset="0"/>
                <a:ea typeface="ＭＳ Ｐゴシック" charset="0"/>
              </a:defRPr>
            </a:lvl4pPr>
            <a:lvl5pPr marL="2057400" indent="-228600" eaLnBrk="0" hangingPunct="0">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0"/>
              </a:defRPr>
            </a:lvl9pPr>
          </a:lstStyle>
          <a:p>
            <a:pPr defTabSz="449263" eaLnBrk="1" fontAlgn="base" hangingPunct="1">
              <a:lnSpc>
                <a:spcPct val="93000"/>
              </a:lnSpc>
              <a:spcBef>
                <a:spcPct val="0"/>
              </a:spcBef>
              <a:spcAft>
                <a:spcPct val="0"/>
              </a:spcAft>
              <a:buClr>
                <a:srgbClr val="FFFFFF"/>
              </a:buClr>
              <a:buSzPct val="100000"/>
              <a:buFont typeface="Arial" charset="0"/>
              <a:buNone/>
              <a:defRPr/>
            </a:pPr>
            <a:endParaRPr lang="en-US" b="1" i="0" dirty="0">
              <a:solidFill>
                <a:srgbClr val="FFFFFF"/>
              </a:solidFill>
              <a:latin typeface="Arial" panose="020B0604020202020204" pitchFamily="34" charset="0"/>
              <a:cs typeface="Geneva" charset="0"/>
            </a:endParaRPr>
          </a:p>
        </p:txBody>
      </p:sp>
      <p:sp>
        <p:nvSpPr>
          <p:cNvPr id="209925" name="Text Box 4"/>
          <p:cNvSpPr txBox="1">
            <a:spLocks noChangeArrowheads="1"/>
          </p:cNvSpPr>
          <p:nvPr/>
        </p:nvSpPr>
        <p:spPr bwMode="auto">
          <a:xfrm>
            <a:off x="3124200" y="6248400"/>
            <a:ext cx="2895600" cy="4603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anchor="ctr"/>
          <a:lstStyle>
            <a:lvl1pPr eaLnBrk="0" hangingPunct="0">
              <a:defRPr sz="2400">
                <a:solidFill>
                  <a:schemeClr val="bg1"/>
                </a:solidFill>
                <a:latin typeface="Arial" charset="0"/>
                <a:ea typeface="ＭＳ Ｐゴシック" charset="0"/>
                <a:cs typeface="ＭＳ Ｐゴシック" charset="0"/>
              </a:defRPr>
            </a:lvl1pPr>
            <a:lvl2pPr marL="742950" indent="-285750" eaLnBrk="0" hangingPunct="0">
              <a:defRPr sz="2400">
                <a:solidFill>
                  <a:schemeClr val="bg1"/>
                </a:solidFill>
                <a:latin typeface="Arial" charset="0"/>
                <a:ea typeface="ＭＳ Ｐゴシック" charset="0"/>
              </a:defRPr>
            </a:lvl2pPr>
            <a:lvl3pPr marL="1143000" indent="-228600" eaLnBrk="0" hangingPunct="0">
              <a:defRPr sz="2400">
                <a:solidFill>
                  <a:schemeClr val="bg1"/>
                </a:solidFill>
                <a:latin typeface="Arial" charset="0"/>
                <a:ea typeface="ＭＳ Ｐゴシック" charset="0"/>
              </a:defRPr>
            </a:lvl3pPr>
            <a:lvl4pPr marL="1600200" indent="-228600" eaLnBrk="0" hangingPunct="0">
              <a:defRPr sz="2400">
                <a:solidFill>
                  <a:schemeClr val="bg1"/>
                </a:solidFill>
                <a:latin typeface="Arial" charset="0"/>
                <a:ea typeface="ＭＳ Ｐゴシック" charset="0"/>
              </a:defRPr>
            </a:lvl4pPr>
            <a:lvl5pPr marL="2057400" indent="-228600" eaLnBrk="0" hangingPunct="0">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0"/>
              </a:defRPr>
            </a:lvl9pPr>
          </a:lstStyle>
          <a:p>
            <a:pPr defTabSz="449263" eaLnBrk="1" fontAlgn="base" hangingPunct="1">
              <a:lnSpc>
                <a:spcPct val="93000"/>
              </a:lnSpc>
              <a:spcBef>
                <a:spcPct val="0"/>
              </a:spcBef>
              <a:spcAft>
                <a:spcPct val="0"/>
              </a:spcAft>
              <a:buClr>
                <a:srgbClr val="FFFFFF"/>
              </a:buClr>
              <a:buSzPct val="100000"/>
              <a:buFont typeface="Arial" charset="0"/>
              <a:buNone/>
              <a:defRPr/>
            </a:pPr>
            <a:endParaRPr lang="en-US" b="1" i="0" dirty="0">
              <a:solidFill>
                <a:srgbClr val="FFFFFF"/>
              </a:solidFill>
              <a:latin typeface="Arial" panose="020B0604020202020204" pitchFamily="34" charset="0"/>
              <a:cs typeface="Geneva" charset="0"/>
            </a:endParaRPr>
          </a:p>
        </p:txBody>
      </p:sp>
      <p:sp>
        <p:nvSpPr>
          <p:cNvPr id="19461" name="Rectangle 5"/>
          <p:cNvSpPr>
            <a:spLocks noGrp="1" noChangeArrowheads="1"/>
          </p:cNvSpPr>
          <p:nvPr>
            <p:ph type="sldNum"/>
          </p:nvPr>
        </p:nvSpPr>
        <p:spPr bwMode="auto">
          <a:xfrm>
            <a:off x="6553200" y="6248400"/>
            <a:ext cx="1903413" cy="455613"/>
          </a:xfrm>
          <a:prstGeom prst="rect">
            <a:avLst/>
          </a:prstGeom>
          <a:noFill/>
          <a:ln w="9525">
            <a:noFill/>
            <a:round/>
            <a:headEnd/>
            <a:tailEnd/>
          </a:ln>
          <a:effectLst/>
        </p:spPr>
        <p:txBody>
          <a:bodyPr vert="horz" wrap="square" lIns="90000" tIns="46800" rIns="90000" bIns="46800" numCol="1" anchor="t" anchorCtr="0" compatLnSpc="1">
            <a:prstTxWarp prst="textNoShape">
              <a:avLst/>
            </a:prstTxWarp>
          </a:bodyPr>
          <a:lstStyle>
            <a:lvl1pPr algn="r">
              <a:buClr>
                <a:srgbClr val="000000"/>
              </a:buClr>
              <a:buSzPct val="100000"/>
              <a:buFont typeface="Times New Roman" charset="0"/>
              <a:buNone/>
              <a:defRPr sz="1400">
                <a:solidFill>
                  <a:srgbClr val="000000"/>
                </a:solidFill>
                <a:latin typeface="Times New Roman" charset="0"/>
              </a:defRPr>
            </a:lvl1pPr>
          </a:lstStyle>
          <a:p>
            <a:pPr defTabSz="449263" fontAlgn="base">
              <a:spcBef>
                <a:spcPct val="0"/>
              </a:spcBef>
              <a:spcAft>
                <a:spcPct val="0"/>
              </a:spcAft>
              <a:defRPr/>
            </a:pPr>
            <a:fld id="{9BD380AD-16FF-D649-B103-29D0B139E9EC}" type="slidenum">
              <a:rPr lang="en-GB">
                <a:ea typeface="ＭＳ Ｐゴシック" charset="0"/>
                <a:cs typeface="ＭＳ Ｐゴシック" charset="0"/>
              </a:rPr>
              <a:pPr defTabSz="449263" fontAlgn="base">
                <a:spcBef>
                  <a:spcPct val="0"/>
                </a:spcBef>
                <a:spcAft>
                  <a:spcPct val="0"/>
                </a:spcAft>
                <a:defRPr/>
              </a:pPr>
              <a:t>‹#›</a:t>
            </a:fld>
            <a:endParaRPr lang="en-GB">
              <a:ea typeface="ＭＳ Ｐゴシック" charset="0"/>
              <a:cs typeface="ＭＳ Ｐゴシック" charset="0"/>
            </a:endParaRPr>
          </a:p>
        </p:txBody>
      </p:sp>
    </p:spTree>
    <p:extLst>
      <p:ext uri="{BB962C8B-B14F-4D97-AF65-F5344CB8AC3E}">
        <p14:creationId xmlns:p14="http://schemas.microsoft.com/office/powerpoint/2010/main" val="2959485514"/>
      </p:ext>
    </p:extLst>
  </p:cSld>
  <p:clrMap bg1="lt1" tx1="dk1" bg2="lt2" tx2="dk2" accent1="accent1" accent2="accent2" accent3="accent3" accent4="accent4" accent5="accent5" accent6="accent6" hlink="hlink" folHlink="folHlink"/>
  <p:sldLayoutIdLst>
    <p:sldLayoutId id="2147489038" r:id="rId1"/>
    <p:sldLayoutId id="2147489039" r:id="rId2"/>
    <p:sldLayoutId id="2147489040" r:id="rId3"/>
    <p:sldLayoutId id="2147489041" r:id="rId4"/>
    <p:sldLayoutId id="2147489042" r:id="rId5"/>
    <p:sldLayoutId id="2147489043" r:id="rId6"/>
    <p:sldLayoutId id="2147489044" r:id="rId7"/>
    <p:sldLayoutId id="2147489045" r:id="rId8"/>
    <p:sldLayoutId id="2147489046" r:id="rId9"/>
    <p:sldLayoutId id="2147489047" r:id="rId10"/>
    <p:sldLayoutId id="2147489048" r:id="rId11"/>
  </p:sldLayoutIdLst>
  <p:transition/>
  <p:txStyles>
    <p:titleStyle>
      <a:lvl1pPr algn="ctr" defTabSz="449263" rtl="0" eaLnBrk="0" fontAlgn="base" hangingPunct="0">
        <a:lnSpc>
          <a:spcPct val="95000"/>
        </a:lnSpc>
        <a:spcBef>
          <a:spcPct val="0"/>
        </a:spcBef>
        <a:spcAft>
          <a:spcPct val="0"/>
        </a:spcAft>
        <a:buClr>
          <a:srgbClr val="000000"/>
        </a:buClr>
        <a:buSzPct val="100000"/>
        <a:buFont typeface="Times New Roman" charset="0"/>
        <a:defRPr sz="4400" b="1" i="0">
          <a:solidFill>
            <a:srgbClr val="FFFFFF"/>
          </a:solidFill>
          <a:latin typeface="Arial" panose="020B0604020202020204" pitchFamily="34" charset="0"/>
          <a:ea typeface="ＭＳ Ｐゴシック" charset="0"/>
          <a:cs typeface="Arial" panose="020B0604020202020204" pitchFamily="34" charset="0"/>
        </a:defRPr>
      </a:lvl1pPr>
      <a:lvl2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2pPr>
      <a:lvl3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3pPr>
      <a:lvl4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4pPr>
      <a:lvl5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5pPr>
      <a:lvl6pPr marL="4572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6pPr>
      <a:lvl7pPr marL="9144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7pPr>
      <a:lvl8pPr marL="13716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8pPr>
      <a:lvl9pPr marL="18288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9pPr>
    </p:titleStyle>
    <p:bodyStyle>
      <a:lvl1pPr marL="341313" indent="-341313" algn="l" defTabSz="449263" rtl="0" eaLnBrk="0" fontAlgn="base" hangingPunct="0">
        <a:lnSpc>
          <a:spcPct val="95000"/>
        </a:lnSpc>
        <a:spcBef>
          <a:spcPts val="800"/>
        </a:spcBef>
        <a:spcAft>
          <a:spcPct val="0"/>
        </a:spcAft>
        <a:buClr>
          <a:srgbClr val="000000"/>
        </a:buClr>
        <a:buSzPct val="100000"/>
        <a:buFont typeface="Times New Roman" charset="0"/>
        <a:buChar char="•"/>
        <a:defRPr sz="3200" b="1" i="0">
          <a:solidFill>
            <a:srgbClr val="FFFFFF"/>
          </a:solidFill>
          <a:latin typeface="Arial" panose="020B0604020202020204" pitchFamily="34" charset="0"/>
          <a:ea typeface="ＭＳ Ｐゴシック" charset="0"/>
          <a:cs typeface="Arial" panose="020B0604020202020204" pitchFamily="34" charset="0"/>
        </a:defRPr>
      </a:lvl1pPr>
      <a:lvl2pPr marL="741363" indent="-284163" algn="l" defTabSz="449263" rtl="0" eaLnBrk="0" fontAlgn="base" hangingPunct="0">
        <a:lnSpc>
          <a:spcPct val="95000"/>
        </a:lnSpc>
        <a:spcBef>
          <a:spcPts val="700"/>
        </a:spcBef>
        <a:spcAft>
          <a:spcPct val="0"/>
        </a:spcAft>
        <a:buClr>
          <a:srgbClr val="000000"/>
        </a:buClr>
        <a:buSzPct val="100000"/>
        <a:buFont typeface="Times New Roman" charset="0"/>
        <a:buChar char="–"/>
        <a:defRPr sz="2800" b="1" i="0">
          <a:solidFill>
            <a:srgbClr val="FFFFFF"/>
          </a:solidFill>
          <a:latin typeface="Arial" panose="020B0604020202020204" pitchFamily="34" charset="0"/>
          <a:ea typeface="+mn-ea"/>
          <a:cs typeface="Arial" panose="020B0604020202020204" pitchFamily="34" charset="0"/>
        </a:defRPr>
      </a:lvl2pPr>
      <a:lvl3pPr marL="1143000" indent="-228600" algn="l" defTabSz="449263" rtl="0" eaLnBrk="0" fontAlgn="base" hangingPunct="0">
        <a:lnSpc>
          <a:spcPct val="95000"/>
        </a:lnSpc>
        <a:spcBef>
          <a:spcPts val="600"/>
        </a:spcBef>
        <a:spcAft>
          <a:spcPct val="0"/>
        </a:spcAft>
        <a:buClr>
          <a:srgbClr val="000000"/>
        </a:buClr>
        <a:buSzPct val="100000"/>
        <a:buFont typeface="Times New Roman" charset="0"/>
        <a:buChar char="•"/>
        <a:defRPr sz="2400" b="1" i="0">
          <a:solidFill>
            <a:srgbClr val="FFFFFF"/>
          </a:solidFill>
          <a:latin typeface="Arial" panose="020B0604020202020204" pitchFamily="34" charset="0"/>
          <a:ea typeface="+mn-ea"/>
          <a:cs typeface="Arial" panose="020B0604020202020204" pitchFamily="34" charset="0"/>
        </a:defRPr>
      </a:lvl3pPr>
      <a:lvl4pPr marL="1600200" indent="-228600" algn="l" defTabSz="449263" rtl="0" eaLnBrk="0" fontAlgn="base" hangingPunct="0">
        <a:lnSpc>
          <a:spcPct val="95000"/>
        </a:lnSpc>
        <a:spcBef>
          <a:spcPts val="500"/>
        </a:spcBef>
        <a:spcAft>
          <a:spcPct val="0"/>
        </a:spcAft>
        <a:buClr>
          <a:srgbClr val="000000"/>
        </a:buClr>
        <a:buSzPct val="100000"/>
        <a:buFont typeface="Times New Roman" charset="0"/>
        <a:buChar char="–"/>
        <a:defRPr sz="2000" b="1" i="0">
          <a:solidFill>
            <a:srgbClr val="FFFFFF"/>
          </a:solidFill>
          <a:latin typeface="Arial" panose="020B0604020202020204" pitchFamily="34" charset="0"/>
          <a:ea typeface="+mn-ea"/>
          <a:cs typeface="Arial" panose="020B0604020202020204" pitchFamily="34" charset="0"/>
        </a:defRPr>
      </a:lvl4pPr>
      <a:lvl5pPr marL="2057400" indent="-228600" algn="l" defTabSz="449263" rtl="0" eaLnBrk="0" fontAlgn="base" hangingPunct="0">
        <a:lnSpc>
          <a:spcPct val="95000"/>
        </a:lnSpc>
        <a:spcBef>
          <a:spcPts val="500"/>
        </a:spcBef>
        <a:spcAft>
          <a:spcPct val="0"/>
        </a:spcAft>
        <a:buClr>
          <a:srgbClr val="000000"/>
        </a:buClr>
        <a:buSzPct val="100000"/>
        <a:buFont typeface="Times New Roman" charset="0"/>
        <a:buChar char="»"/>
        <a:defRPr sz="2000" b="1" i="0">
          <a:solidFill>
            <a:srgbClr val="FFFFFF"/>
          </a:solidFill>
          <a:latin typeface="Arial" panose="020B0604020202020204" pitchFamily="34" charset="0"/>
          <a:ea typeface="+mn-ea"/>
          <a:cs typeface="Arial" panose="020B0604020202020204" pitchFamily="34" charset="0"/>
        </a:defRPr>
      </a:lvl5pPr>
      <a:lvl6pPr marL="25146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cs typeface="+mn-cs"/>
        </a:defRPr>
      </a:lvl6pPr>
      <a:lvl7pPr marL="29718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cs typeface="+mn-cs"/>
        </a:defRPr>
      </a:lvl7pPr>
      <a:lvl8pPr marL="34290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cs typeface="+mn-cs"/>
        </a:defRPr>
      </a:lvl8pPr>
      <a:lvl9pPr marL="38862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38.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40000"/>
                <a:invGamma/>
              </a:schemeClr>
            </a:gs>
            <a:gs pos="100000">
              <a:schemeClr val="bg1"/>
            </a:gs>
          </a:gsLst>
          <a:lin ang="5400000" scaled="1"/>
        </a:gradFill>
        <a:effectLst/>
      </p:bgPr>
    </p:bg>
    <p:spTree>
      <p:nvGrpSpPr>
        <p:cNvPr id="1" name=""/>
        <p:cNvGrpSpPr/>
        <p:nvPr/>
      </p:nvGrpSpPr>
      <p:grpSpPr>
        <a:xfrm>
          <a:off x="0" y="0"/>
          <a:ext cx="0" cy="0"/>
          <a:chOff x="0" y="0"/>
          <a:chExt cx="0" cy="0"/>
        </a:xfrm>
      </p:grpSpPr>
      <p:sp>
        <p:nvSpPr>
          <p:cNvPr id="169986" name="Rectangle 2"/>
          <p:cNvSpPr>
            <a:spLocks noGrp="1" noChangeArrowheads="1"/>
          </p:cNvSpPr>
          <p:nvPr>
            <p:ph type="body" idx="1"/>
          </p:nvPr>
        </p:nvSpPr>
        <p:spPr bwMode="auto">
          <a:xfrm>
            <a:off x="1157288" y="1981200"/>
            <a:ext cx="7791450" cy="4114800"/>
          </a:xfrm>
          <a:prstGeom prst="rect">
            <a:avLst/>
          </a:prstGeom>
          <a:noFill/>
          <a:ln>
            <a:noFill/>
          </a:ln>
          <a:effectLst/>
        </p:spPr>
        <p:txBody>
          <a:bodyPr vert="horz" wrap="square" lIns="90487" tIns="44450" rIns="90487" bIns="4445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69987" name="Rectangle 3"/>
          <p:cNvSpPr>
            <a:spLocks noGrp="1" noChangeArrowheads="1"/>
          </p:cNvSpPr>
          <p:nvPr>
            <p:ph type="title"/>
          </p:nvPr>
        </p:nvSpPr>
        <p:spPr bwMode="auto">
          <a:xfrm>
            <a:off x="1181100" y="609600"/>
            <a:ext cx="7715250" cy="1143000"/>
          </a:xfrm>
          <a:prstGeom prst="rect">
            <a:avLst/>
          </a:prstGeom>
          <a:noFill/>
          <a:ln>
            <a:noFill/>
          </a:ln>
          <a:effectLst>
            <a:outerShdw blurRad="63500" dist="38099" dir="2700000" algn="ctr" rotWithShape="0">
              <a:srgbClr val="000000">
                <a:alpha val="74998"/>
              </a:srgbClr>
            </a:outerShdw>
          </a:effectLst>
        </p:spPr>
        <p:txBody>
          <a:bodyPr vert="horz" wrap="square" lIns="90487" tIns="44450" rIns="90487" bIns="44450" numCol="1" anchor="ctr" anchorCtr="0" compatLnSpc="1">
            <a:prstTxWarp prst="textNoShape">
              <a:avLst/>
            </a:prstTxWarp>
          </a:bodyPr>
          <a:lstStyle/>
          <a:p>
            <a:pPr lvl="0"/>
            <a:r>
              <a:rPr lang="en-US" dirty="0"/>
              <a:t>Click to edit Master title style</a:t>
            </a:r>
          </a:p>
        </p:txBody>
      </p:sp>
      <p:grpSp>
        <p:nvGrpSpPr>
          <p:cNvPr id="215044" name="Group 4"/>
          <p:cNvGrpSpPr>
            <a:grpSpLocks/>
          </p:cNvGrpSpPr>
          <p:nvPr/>
        </p:nvGrpSpPr>
        <p:grpSpPr bwMode="auto">
          <a:xfrm>
            <a:off x="0" y="0"/>
            <a:ext cx="1085850" cy="6845300"/>
            <a:chOff x="0" y="0"/>
            <a:chExt cx="684" cy="4312"/>
          </a:xfrm>
        </p:grpSpPr>
        <p:sp>
          <p:nvSpPr>
            <p:cNvPr id="215045" name="Rectangle 5"/>
            <p:cNvSpPr>
              <a:spLocks noChangeArrowheads="1"/>
            </p:cNvSpPr>
            <p:nvPr/>
          </p:nvSpPr>
          <p:spPr bwMode="auto">
            <a:xfrm>
              <a:off x="0" y="0"/>
              <a:ext cx="684" cy="4312"/>
            </a:xfrm>
            <a:prstGeom prst="rect">
              <a:avLst/>
            </a:prstGeom>
            <a:gradFill rotWithShape="0">
              <a:gsLst>
                <a:gs pos="0">
                  <a:srgbClr val="114FFB"/>
                </a:gs>
                <a:gs pos="50000">
                  <a:srgbClr val="031032"/>
                </a:gs>
                <a:gs pos="100000">
                  <a:srgbClr val="114FFB"/>
                </a:gs>
              </a:gsLst>
              <a:lin ang="540000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grpSp>
          <p:nvGrpSpPr>
            <p:cNvPr id="215046" name="Group 6"/>
            <p:cNvGrpSpPr>
              <a:grpSpLocks/>
            </p:cNvGrpSpPr>
            <p:nvPr/>
          </p:nvGrpSpPr>
          <p:grpSpPr bwMode="auto">
            <a:xfrm>
              <a:off x="48" y="102"/>
              <a:ext cx="96" cy="4122"/>
              <a:chOff x="48" y="102"/>
              <a:chExt cx="96" cy="4122"/>
            </a:xfrm>
          </p:grpSpPr>
          <p:sp>
            <p:nvSpPr>
              <p:cNvPr id="215047" name="Rectangle 7"/>
              <p:cNvSpPr>
                <a:spLocks noChangeArrowheads="1"/>
              </p:cNvSpPr>
              <p:nvPr/>
            </p:nvSpPr>
            <p:spPr bwMode="auto">
              <a:xfrm>
                <a:off x="48" y="1104"/>
                <a:ext cx="96" cy="9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215048" name="Rectangle 8"/>
              <p:cNvSpPr>
                <a:spLocks noChangeArrowheads="1"/>
              </p:cNvSpPr>
              <p:nvPr/>
            </p:nvSpPr>
            <p:spPr bwMode="auto">
              <a:xfrm>
                <a:off x="48" y="1248"/>
                <a:ext cx="96" cy="9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215049" name="Rectangle 9"/>
              <p:cNvSpPr>
                <a:spLocks noChangeArrowheads="1"/>
              </p:cNvSpPr>
              <p:nvPr/>
            </p:nvSpPr>
            <p:spPr bwMode="auto">
              <a:xfrm>
                <a:off x="48" y="1392"/>
                <a:ext cx="96" cy="9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215050" name="Rectangle 10"/>
              <p:cNvSpPr>
                <a:spLocks noChangeArrowheads="1"/>
              </p:cNvSpPr>
              <p:nvPr/>
            </p:nvSpPr>
            <p:spPr bwMode="auto">
              <a:xfrm>
                <a:off x="48" y="1536"/>
                <a:ext cx="96" cy="9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215051" name="Rectangle 11"/>
              <p:cNvSpPr>
                <a:spLocks noChangeArrowheads="1"/>
              </p:cNvSpPr>
              <p:nvPr/>
            </p:nvSpPr>
            <p:spPr bwMode="auto">
              <a:xfrm>
                <a:off x="48" y="1680"/>
                <a:ext cx="96" cy="9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215052" name="Rectangle 12"/>
              <p:cNvSpPr>
                <a:spLocks noChangeArrowheads="1"/>
              </p:cNvSpPr>
              <p:nvPr/>
            </p:nvSpPr>
            <p:spPr bwMode="auto">
              <a:xfrm>
                <a:off x="48" y="1824"/>
                <a:ext cx="96" cy="9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215053" name="Rectangle 13"/>
              <p:cNvSpPr>
                <a:spLocks noChangeArrowheads="1"/>
              </p:cNvSpPr>
              <p:nvPr/>
            </p:nvSpPr>
            <p:spPr bwMode="auto">
              <a:xfrm>
                <a:off x="48" y="1968"/>
                <a:ext cx="96" cy="9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215054" name="Rectangle 14"/>
              <p:cNvSpPr>
                <a:spLocks noChangeArrowheads="1"/>
              </p:cNvSpPr>
              <p:nvPr/>
            </p:nvSpPr>
            <p:spPr bwMode="auto">
              <a:xfrm>
                <a:off x="48" y="2112"/>
                <a:ext cx="96" cy="9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215055" name="Rectangle 15"/>
              <p:cNvSpPr>
                <a:spLocks noChangeArrowheads="1"/>
              </p:cNvSpPr>
              <p:nvPr/>
            </p:nvSpPr>
            <p:spPr bwMode="auto">
              <a:xfrm>
                <a:off x="48" y="2256"/>
                <a:ext cx="96" cy="9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215056" name="Rectangle 16"/>
              <p:cNvSpPr>
                <a:spLocks noChangeArrowheads="1"/>
              </p:cNvSpPr>
              <p:nvPr/>
            </p:nvSpPr>
            <p:spPr bwMode="auto">
              <a:xfrm>
                <a:off x="48" y="2400"/>
                <a:ext cx="96" cy="9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215057" name="Rectangle 17"/>
              <p:cNvSpPr>
                <a:spLocks noChangeArrowheads="1"/>
              </p:cNvSpPr>
              <p:nvPr/>
            </p:nvSpPr>
            <p:spPr bwMode="auto">
              <a:xfrm>
                <a:off x="48" y="2544"/>
                <a:ext cx="96" cy="9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215058" name="Rectangle 18"/>
              <p:cNvSpPr>
                <a:spLocks noChangeArrowheads="1"/>
              </p:cNvSpPr>
              <p:nvPr/>
            </p:nvSpPr>
            <p:spPr bwMode="auto">
              <a:xfrm>
                <a:off x="48" y="2688"/>
                <a:ext cx="96" cy="9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215059" name="Rectangle 19"/>
              <p:cNvSpPr>
                <a:spLocks noChangeArrowheads="1"/>
              </p:cNvSpPr>
              <p:nvPr/>
            </p:nvSpPr>
            <p:spPr bwMode="auto">
              <a:xfrm>
                <a:off x="48" y="2832"/>
                <a:ext cx="96" cy="9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215060" name="Rectangle 20"/>
              <p:cNvSpPr>
                <a:spLocks noChangeArrowheads="1"/>
              </p:cNvSpPr>
              <p:nvPr/>
            </p:nvSpPr>
            <p:spPr bwMode="auto">
              <a:xfrm>
                <a:off x="48" y="2976"/>
                <a:ext cx="96" cy="9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215061" name="Rectangle 21"/>
              <p:cNvSpPr>
                <a:spLocks noChangeArrowheads="1"/>
              </p:cNvSpPr>
              <p:nvPr/>
            </p:nvSpPr>
            <p:spPr bwMode="auto">
              <a:xfrm>
                <a:off x="48" y="3120"/>
                <a:ext cx="96" cy="9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215062" name="Rectangle 22"/>
              <p:cNvSpPr>
                <a:spLocks noChangeArrowheads="1"/>
              </p:cNvSpPr>
              <p:nvPr/>
            </p:nvSpPr>
            <p:spPr bwMode="auto">
              <a:xfrm>
                <a:off x="48" y="3264"/>
                <a:ext cx="96" cy="9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215063" name="Rectangle 23"/>
              <p:cNvSpPr>
                <a:spLocks noChangeArrowheads="1"/>
              </p:cNvSpPr>
              <p:nvPr/>
            </p:nvSpPr>
            <p:spPr bwMode="auto">
              <a:xfrm>
                <a:off x="48" y="3408"/>
                <a:ext cx="96" cy="9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215064" name="Rectangle 24"/>
              <p:cNvSpPr>
                <a:spLocks noChangeArrowheads="1"/>
              </p:cNvSpPr>
              <p:nvPr/>
            </p:nvSpPr>
            <p:spPr bwMode="auto">
              <a:xfrm>
                <a:off x="48" y="3552"/>
                <a:ext cx="96" cy="9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215065" name="Rectangle 25"/>
              <p:cNvSpPr>
                <a:spLocks noChangeArrowheads="1"/>
              </p:cNvSpPr>
              <p:nvPr/>
            </p:nvSpPr>
            <p:spPr bwMode="auto">
              <a:xfrm>
                <a:off x="48" y="3696"/>
                <a:ext cx="96" cy="9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215066" name="Rectangle 26"/>
              <p:cNvSpPr>
                <a:spLocks noChangeArrowheads="1"/>
              </p:cNvSpPr>
              <p:nvPr/>
            </p:nvSpPr>
            <p:spPr bwMode="auto">
              <a:xfrm>
                <a:off x="48" y="3840"/>
                <a:ext cx="96" cy="9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215067" name="Rectangle 27"/>
              <p:cNvSpPr>
                <a:spLocks noChangeArrowheads="1"/>
              </p:cNvSpPr>
              <p:nvPr/>
            </p:nvSpPr>
            <p:spPr bwMode="auto">
              <a:xfrm>
                <a:off x="48" y="3984"/>
                <a:ext cx="96" cy="9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215068" name="Rectangle 28"/>
              <p:cNvSpPr>
                <a:spLocks noChangeArrowheads="1"/>
              </p:cNvSpPr>
              <p:nvPr/>
            </p:nvSpPr>
            <p:spPr bwMode="auto">
              <a:xfrm>
                <a:off x="48" y="4128"/>
                <a:ext cx="96" cy="9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215069" name="Rectangle 29"/>
              <p:cNvSpPr>
                <a:spLocks noChangeArrowheads="1"/>
              </p:cNvSpPr>
              <p:nvPr/>
            </p:nvSpPr>
            <p:spPr bwMode="auto">
              <a:xfrm>
                <a:off x="48" y="102"/>
                <a:ext cx="96" cy="9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215070" name="Rectangle 30"/>
              <p:cNvSpPr>
                <a:spLocks noChangeArrowheads="1"/>
              </p:cNvSpPr>
              <p:nvPr/>
            </p:nvSpPr>
            <p:spPr bwMode="auto">
              <a:xfrm>
                <a:off x="48" y="246"/>
                <a:ext cx="96" cy="9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215071" name="Rectangle 31"/>
              <p:cNvSpPr>
                <a:spLocks noChangeArrowheads="1"/>
              </p:cNvSpPr>
              <p:nvPr/>
            </p:nvSpPr>
            <p:spPr bwMode="auto">
              <a:xfrm>
                <a:off x="48" y="390"/>
                <a:ext cx="96" cy="9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215072" name="Rectangle 32"/>
              <p:cNvSpPr>
                <a:spLocks noChangeArrowheads="1"/>
              </p:cNvSpPr>
              <p:nvPr/>
            </p:nvSpPr>
            <p:spPr bwMode="auto">
              <a:xfrm>
                <a:off x="48" y="534"/>
                <a:ext cx="96" cy="9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215073" name="Rectangle 33"/>
              <p:cNvSpPr>
                <a:spLocks noChangeArrowheads="1"/>
              </p:cNvSpPr>
              <p:nvPr/>
            </p:nvSpPr>
            <p:spPr bwMode="auto">
              <a:xfrm>
                <a:off x="48" y="678"/>
                <a:ext cx="96" cy="9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215074" name="Rectangle 34"/>
              <p:cNvSpPr>
                <a:spLocks noChangeArrowheads="1"/>
              </p:cNvSpPr>
              <p:nvPr/>
            </p:nvSpPr>
            <p:spPr bwMode="auto">
              <a:xfrm>
                <a:off x="48" y="822"/>
                <a:ext cx="96" cy="9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215075" name="Rectangle 35"/>
              <p:cNvSpPr>
                <a:spLocks noChangeArrowheads="1"/>
              </p:cNvSpPr>
              <p:nvPr/>
            </p:nvSpPr>
            <p:spPr bwMode="auto">
              <a:xfrm>
                <a:off x="48" y="966"/>
                <a:ext cx="96" cy="9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grpSp>
      </p:grpSp>
    </p:spTree>
    <p:extLst>
      <p:ext uri="{BB962C8B-B14F-4D97-AF65-F5344CB8AC3E}">
        <p14:creationId xmlns:p14="http://schemas.microsoft.com/office/powerpoint/2010/main" val="197511677"/>
      </p:ext>
    </p:extLst>
  </p:cSld>
  <p:clrMap bg1="dk2" tx1="lt1" bg2="dk1" tx2="lt2" accent1="accent1" accent2="accent2" accent3="accent3" accent4="accent4" accent5="accent5" accent6="accent6" hlink="hlink" folHlink="folHlink"/>
  <p:sldLayoutIdLst>
    <p:sldLayoutId id="2147489050" r:id="rId1"/>
    <p:sldLayoutId id="2147489051" r:id="rId2"/>
    <p:sldLayoutId id="2147489052" r:id="rId3"/>
    <p:sldLayoutId id="2147489053" r:id="rId4"/>
    <p:sldLayoutId id="2147489054" r:id="rId5"/>
    <p:sldLayoutId id="2147489055" r:id="rId6"/>
    <p:sldLayoutId id="2147489056" r:id="rId7"/>
    <p:sldLayoutId id="2147489057" r:id="rId8"/>
    <p:sldLayoutId id="2147489058" r:id="rId9"/>
    <p:sldLayoutId id="2147489059" r:id="rId10"/>
    <p:sldLayoutId id="2147489060" r:id="rId11"/>
  </p:sldLayoutIdLst>
  <p:transition/>
  <p:txStyles>
    <p:titleStyle>
      <a:lvl1pPr algn="l" rtl="0" eaLnBrk="0" fontAlgn="base" hangingPunct="0">
        <a:spcBef>
          <a:spcPct val="0"/>
        </a:spcBef>
        <a:spcAft>
          <a:spcPct val="0"/>
        </a:spcAft>
        <a:defRPr sz="4400" b="1" i="0">
          <a:solidFill>
            <a:schemeClr val="tx2"/>
          </a:solidFill>
          <a:latin typeface="Arial" panose="020B0604020202020204" pitchFamily="34" charset="0"/>
          <a:ea typeface="+mj-ea"/>
          <a:cs typeface="Arial" panose="020B0604020202020204" pitchFamily="34" charset="0"/>
        </a:defRPr>
      </a:lvl1pPr>
      <a:lvl2pPr algn="l"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l"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l"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l"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l" rtl="0" eaLnBrk="0" fontAlgn="base" hangingPunct="0">
        <a:spcBef>
          <a:spcPct val="0"/>
        </a:spcBef>
        <a:spcAft>
          <a:spcPct val="0"/>
        </a:spcAft>
        <a:defRPr sz="4400">
          <a:solidFill>
            <a:schemeClr val="tx2"/>
          </a:solidFill>
          <a:latin typeface="Times" charset="0"/>
          <a:ea typeface="ＭＳ Ｐゴシック" charset="0"/>
        </a:defRPr>
      </a:lvl6pPr>
      <a:lvl7pPr marL="914400" algn="l" rtl="0" eaLnBrk="0" fontAlgn="base" hangingPunct="0">
        <a:spcBef>
          <a:spcPct val="0"/>
        </a:spcBef>
        <a:spcAft>
          <a:spcPct val="0"/>
        </a:spcAft>
        <a:defRPr sz="4400">
          <a:solidFill>
            <a:schemeClr val="tx2"/>
          </a:solidFill>
          <a:latin typeface="Times" charset="0"/>
          <a:ea typeface="ＭＳ Ｐゴシック" charset="0"/>
        </a:defRPr>
      </a:lvl7pPr>
      <a:lvl8pPr marL="1371600" algn="l" rtl="0" eaLnBrk="0" fontAlgn="base" hangingPunct="0">
        <a:spcBef>
          <a:spcPct val="0"/>
        </a:spcBef>
        <a:spcAft>
          <a:spcPct val="0"/>
        </a:spcAft>
        <a:defRPr sz="4400">
          <a:solidFill>
            <a:schemeClr val="tx2"/>
          </a:solidFill>
          <a:latin typeface="Times" charset="0"/>
          <a:ea typeface="ＭＳ Ｐゴシック" charset="0"/>
        </a:defRPr>
      </a:lvl8pPr>
      <a:lvl9pPr marL="1828800" algn="l" rtl="0" eaLnBrk="0" fontAlgn="base" hangingPunct="0">
        <a:spcBef>
          <a:spcPct val="0"/>
        </a:spcBef>
        <a:spcAft>
          <a:spcPct val="0"/>
        </a:spcAft>
        <a:defRPr sz="4400">
          <a:solidFill>
            <a:schemeClr val="tx2"/>
          </a:solidFill>
          <a:latin typeface="Times" charset="0"/>
          <a:ea typeface="ＭＳ Ｐゴシック" charset="0"/>
        </a:defRPr>
      </a:lvl9pPr>
    </p:titleStyle>
    <p:bodyStyle>
      <a:lvl1pPr marL="342900" indent="-342900" algn="l" rtl="0" eaLnBrk="0" fontAlgn="base" hangingPunct="0">
        <a:spcBef>
          <a:spcPct val="20000"/>
        </a:spcBef>
        <a:spcAft>
          <a:spcPct val="0"/>
        </a:spcAft>
        <a:buClr>
          <a:schemeClr val="tx2"/>
        </a:buClr>
        <a:buSzPct val="75000"/>
        <a:buFont typeface="Monotype Sorts" charset="0"/>
        <a:buChar char=""/>
        <a:defRPr sz="3200" b="1" i="0">
          <a:solidFill>
            <a:schemeClr val="tx1"/>
          </a:solidFill>
          <a:effectLst>
            <a:outerShdw blurRad="38100" dist="38100" dir="2700000" algn="tl">
              <a:srgbClr val="000000"/>
            </a:outerShdw>
          </a:effectLst>
          <a:latin typeface="Arial" panose="020B0604020202020204" pitchFamily="34" charset="0"/>
          <a:ea typeface="+mn-ea"/>
          <a:cs typeface="Arial" panose="020B0604020202020204" pitchFamily="34" charset="0"/>
        </a:defRPr>
      </a:lvl1pPr>
      <a:lvl2pPr marL="742950" indent="-285750" algn="l" rtl="0" eaLnBrk="0" fontAlgn="base" hangingPunct="0">
        <a:spcBef>
          <a:spcPct val="20000"/>
        </a:spcBef>
        <a:spcAft>
          <a:spcPct val="0"/>
        </a:spcAft>
        <a:buClr>
          <a:schemeClr val="folHlink"/>
        </a:buClr>
        <a:buSzPct val="75000"/>
        <a:buFont typeface="Monotype Sorts" charset="0"/>
        <a:buChar char=""/>
        <a:defRPr sz="2800" b="1" i="0">
          <a:solidFill>
            <a:schemeClr val="tx1"/>
          </a:solidFill>
          <a:effectLst>
            <a:outerShdw blurRad="38100" dist="38100" dir="2700000" algn="tl">
              <a:srgbClr val="000000"/>
            </a:outerShdw>
          </a:effectLst>
          <a:latin typeface="Arial" panose="020B0604020202020204" pitchFamily="34" charset="0"/>
          <a:ea typeface="+mn-ea"/>
          <a:cs typeface="Arial" panose="020B0604020202020204" pitchFamily="34" charset="0"/>
        </a:defRPr>
      </a:lvl2pPr>
      <a:lvl3pPr marL="1143000" indent="-228600" algn="l" rtl="0" eaLnBrk="0" fontAlgn="base" hangingPunct="0">
        <a:spcBef>
          <a:spcPct val="20000"/>
        </a:spcBef>
        <a:spcAft>
          <a:spcPct val="0"/>
        </a:spcAft>
        <a:buClr>
          <a:schemeClr val="tx2"/>
        </a:buClr>
        <a:buSzPct val="65000"/>
        <a:buFont typeface="Monotype Sorts" charset="0"/>
        <a:buChar char=""/>
        <a:defRPr sz="2400" b="1" i="0">
          <a:solidFill>
            <a:schemeClr val="tx1"/>
          </a:solidFill>
          <a:effectLst>
            <a:outerShdw blurRad="38100" dist="38100" dir="2700000" algn="tl">
              <a:srgbClr val="000000"/>
            </a:outerShdw>
          </a:effectLst>
          <a:latin typeface="Arial" panose="020B0604020202020204" pitchFamily="34" charset="0"/>
          <a:ea typeface="+mn-ea"/>
          <a:cs typeface="Arial" panose="020B0604020202020204" pitchFamily="34" charset="0"/>
        </a:defRPr>
      </a:lvl3pPr>
      <a:lvl4pPr marL="1600200" indent="-228600" algn="l" rtl="0" eaLnBrk="0" fontAlgn="base" hangingPunct="0">
        <a:spcBef>
          <a:spcPct val="20000"/>
        </a:spcBef>
        <a:spcAft>
          <a:spcPct val="0"/>
        </a:spcAft>
        <a:buClr>
          <a:schemeClr val="tx1"/>
        </a:buClr>
        <a:buSzPct val="100000"/>
        <a:buChar char="•"/>
        <a:defRPr sz="2000" b="1" i="0">
          <a:solidFill>
            <a:schemeClr val="tx1"/>
          </a:solidFill>
          <a:effectLst>
            <a:outerShdw blurRad="38100" dist="38100" dir="2700000" algn="tl">
              <a:srgbClr val="000000"/>
            </a:outerShdw>
          </a:effectLst>
          <a:latin typeface="Arial" panose="020B0604020202020204" pitchFamily="34" charset="0"/>
          <a:ea typeface="+mn-ea"/>
          <a:cs typeface="Arial" panose="020B0604020202020204" pitchFamily="34" charset="0"/>
        </a:defRPr>
      </a:lvl4pPr>
      <a:lvl5pPr marL="2057400" indent="-228600" algn="l" rtl="0" eaLnBrk="0" fontAlgn="base" hangingPunct="0">
        <a:spcBef>
          <a:spcPct val="20000"/>
        </a:spcBef>
        <a:spcAft>
          <a:spcPct val="0"/>
        </a:spcAft>
        <a:buClr>
          <a:schemeClr val="tx1"/>
        </a:buClr>
        <a:buSzPct val="100000"/>
        <a:buChar char="–"/>
        <a:defRPr sz="2000" b="1" i="0">
          <a:solidFill>
            <a:schemeClr val="tx1"/>
          </a:solidFill>
          <a:effectLst>
            <a:outerShdw blurRad="38100" dist="38100" dir="2700000" algn="tl">
              <a:srgbClr val="000000"/>
            </a:outerShdw>
          </a:effectLst>
          <a:latin typeface="Arial" panose="020B0604020202020204" pitchFamily="34" charset="0"/>
          <a:ea typeface="+mn-ea"/>
          <a:cs typeface="Arial" panose="020B0604020202020204" pitchFamily="34" charset="0"/>
        </a:defRPr>
      </a:lvl5pPr>
      <a:lvl6pPr marL="2514600" indent="-228600"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mn-lt"/>
          <a:ea typeface="+mn-ea"/>
        </a:defRPr>
      </a:lvl6pPr>
      <a:lvl7pPr marL="2971800" indent="-228600"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mn-lt"/>
          <a:ea typeface="+mn-ea"/>
        </a:defRPr>
      </a:lvl7pPr>
      <a:lvl8pPr marL="3429000" indent="-228600"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mn-lt"/>
          <a:ea typeface="+mn-ea"/>
        </a:defRPr>
      </a:lvl8pPr>
      <a:lvl9pPr marL="3886200" indent="-228600"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39.xml><?xml version="1.0" encoding="utf-8"?>
<p:sldMaster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sp>
        <p:nvSpPr>
          <p:cNvPr id="37890" name="Rectangle 1"/>
          <p:cNvSpPr>
            <a:spLocks noGrp="1" noChangeArrowheads="1"/>
          </p:cNvSpPr>
          <p:nvPr>
            <p:ph type="title"/>
          </p:nvPr>
        </p:nvSpPr>
        <p:spPr bwMode="auto">
          <a:xfrm>
            <a:off x="685800" y="609600"/>
            <a:ext cx="7770813" cy="11414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 uri="{FAA26D3D-D897-4be2-8F04-BA451C77F1D7}">
              <ma14:placeholderFlag xmlns:ma14="http://schemas.microsoft.com/office/mac/drawingml/2011/main" xmlns="" val="1"/>
            </a:ext>
          </a:extLst>
        </p:spPr>
        <p:txBody>
          <a:bodyPr vert="horz" wrap="square" lIns="90000" tIns="46800" rIns="90000" bIns="46800" numCol="1" anchor="ctr" anchorCtr="0" compatLnSpc="1">
            <a:prstTxWarp prst="textNoShape">
              <a:avLst/>
            </a:prstTxWarp>
          </a:bodyPr>
          <a:lstStyle/>
          <a:p>
            <a:pPr lvl="0"/>
            <a:r>
              <a:rPr lang="en-GB" dirty="0"/>
              <a:t>Click to edit the title text format</a:t>
            </a:r>
          </a:p>
        </p:txBody>
      </p:sp>
      <p:sp>
        <p:nvSpPr>
          <p:cNvPr id="37891" name="Rectangle 2"/>
          <p:cNvSpPr>
            <a:spLocks noGrp="1" noChangeArrowheads="1"/>
          </p:cNvSpPr>
          <p:nvPr>
            <p:ph type="body" idx="1"/>
          </p:nvPr>
        </p:nvSpPr>
        <p:spPr bwMode="auto">
          <a:xfrm>
            <a:off x="685800" y="1981200"/>
            <a:ext cx="7770813" cy="41132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 uri="{FAA26D3D-D897-4be2-8F04-BA451C77F1D7}">
              <ma14:placeholderFlag xmlns:ma14="http://schemas.microsoft.com/office/mac/drawingml/2011/main" xmlns="" val="1"/>
            </a:ext>
          </a:extLst>
        </p:spPr>
        <p:txBody>
          <a:bodyPr vert="horz" wrap="square" lIns="90000" tIns="46800" rIns="90000" bIns="46800" numCol="1" anchor="t" anchorCtr="0" compatLnSpc="1">
            <a:prstTxWarp prst="textNoShape">
              <a:avLst/>
            </a:prstTxWarp>
          </a:bodyPr>
          <a:lstStyle/>
          <a:p>
            <a:pPr lvl="0"/>
            <a:r>
              <a:rPr lang="en-GB" dirty="0"/>
              <a:t>Click to edit the outline text format</a:t>
            </a:r>
          </a:p>
          <a:p>
            <a:pPr lvl="1"/>
            <a:r>
              <a:rPr lang="en-GB" dirty="0"/>
              <a:t>Second Outline Level</a:t>
            </a:r>
          </a:p>
          <a:p>
            <a:pPr lvl="2"/>
            <a:r>
              <a:rPr lang="en-GB" dirty="0"/>
              <a:t>Third Outline Level</a:t>
            </a:r>
          </a:p>
          <a:p>
            <a:pPr lvl="3"/>
            <a:r>
              <a:rPr lang="en-GB" dirty="0"/>
              <a:t>Fourth Outline Level</a:t>
            </a:r>
          </a:p>
          <a:p>
            <a:pPr lvl="4"/>
            <a:r>
              <a:rPr lang="en-GB" dirty="0"/>
              <a:t>Fifth Outline Level</a:t>
            </a:r>
          </a:p>
          <a:p>
            <a:pPr lvl="4"/>
            <a:r>
              <a:rPr lang="en-GB" dirty="0"/>
              <a:t>Sixth Outline Level</a:t>
            </a:r>
          </a:p>
          <a:p>
            <a:pPr lvl="4"/>
            <a:r>
              <a:rPr lang="en-GB" dirty="0"/>
              <a:t>Seventh Outline Level</a:t>
            </a:r>
          </a:p>
          <a:p>
            <a:pPr lvl="4"/>
            <a:r>
              <a:rPr lang="en-GB" dirty="0"/>
              <a:t>Eighth Outline Level</a:t>
            </a:r>
          </a:p>
          <a:p>
            <a:pPr lvl="4"/>
            <a:r>
              <a:rPr lang="en-GB" dirty="0"/>
              <a:t>Ninth Outline Level</a:t>
            </a:r>
          </a:p>
        </p:txBody>
      </p:sp>
      <p:sp>
        <p:nvSpPr>
          <p:cNvPr id="37892" name="Text Box 3"/>
          <p:cNvSpPr txBox="1">
            <a:spLocks noChangeArrowheads="1"/>
          </p:cNvSpPr>
          <p:nvPr/>
        </p:nvSpPr>
        <p:spPr bwMode="auto">
          <a:xfrm>
            <a:off x="685800" y="6248400"/>
            <a:ext cx="1905000" cy="4603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anchor="ctr"/>
          <a:lstStyle>
            <a:lvl1pPr eaLnBrk="0" hangingPunct="0">
              <a:defRPr sz="2400">
                <a:solidFill>
                  <a:schemeClr val="bg1"/>
                </a:solidFill>
                <a:latin typeface="Arial" charset="0"/>
                <a:ea typeface="ＭＳ Ｐゴシック" charset="0"/>
                <a:cs typeface="ＭＳ Ｐゴシック" charset="0"/>
              </a:defRPr>
            </a:lvl1pPr>
            <a:lvl2pPr marL="742950" indent="-285750" eaLnBrk="0" hangingPunct="0">
              <a:defRPr sz="2400">
                <a:solidFill>
                  <a:schemeClr val="bg1"/>
                </a:solidFill>
                <a:latin typeface="Arial" charset="0"/>
                <a:ea typeface="ＭＳ Ｐゴシック" charset="0"/>
              </a:defRPr>
            </a:lvl2pPr>
            <a:lvl3pPr marL="1143000" indent="-228600" eaLnBrk="0" hangingPunct="0">
              <a:defRPr sz="2400">
                <a:solidFill>
                  <a:schemeClr val="bg1"/>
                </a:solidFill>
                <a:latin typeface="Arial" charset="0"/>
                <a:ea typeface="ＭＳ Ｐゴシック" charset="0"/>
              </a:defRPr>
            </a:lvl3pPr>
            <a:lvl4pPr marL="1600200" indent="-228600" eaLnBrk="0" hangingPunct="0">
              <a:defRPr sz="2400">
                <a:solidFill>
                  <a:schemeClr val="bg1"/>
                </a:solidFill>
                <a:latin typeface="Arial" charset="0"/>
                <a:ea typeface="ＭＳ Ｐゴシック" charset="0"/>
              </a:defRPr>
            </a:lvl4pPr>
            <a:lvl5pPr marL="2057400" indent="-228600" eaLnBrk="0" hangingPunct="0">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0"/>
              </a:defRPr>
            </a:lvl9pPr>
          </a:lstStyle>
          <a:p>
            <a:pPr defTabSz="449263" eaLnBrk="1" fontAlgn="base" hangingPunct="1">
              <a:lnSpc>
                <a:spcPct val="93000"/>
              </a:lnSpc>
              <a:spcBef>
                <a:spcPct val="0"/>
              </a:spcBef>
              <a:spcAft>
                <a:spcPct val="0"/>
              </a:spcAft>
              <a:buClr>
                <a:srgbClr val="FFFFFF"/>
              </a:buClr>
              <a:buSzPct val="100000"/>
              <a:buFont typeface="Arial" charset="0"/>
              <a:buNone/>
              <a:defRPr/>
            </a:pPr>
            <a:endParaRPr lang="en-US" b="1" i="0" dirty="0">
              <a:solidFill>
                <a:srgbClr val="FFFFFF"/>
              </a:solidFill>
              <a:latin typeface="Arial" panose="020B0604020202020204" pitchFamily="34" charset="0"/>
              <a:cs typeface="Geneva" charset="0"/>
            </a:endParaRPr>
          </a:p>
        </p:txBody>
      </p:sp>
      <p:sp>
        <p:nvSpPr>
          <p:cNvPr id="37893" name="Text Box 4"/>
          <p:cNvSpPr txBox="1">
            <a:spLocks noChangeArrowheads="1"/>
          </p:cNvSpPr>
          <p:nvPr/>
        </p:nvSpPr>
        <p:spPr bwMode="auto">
          <a:xfrm>
            <a:off x="3124200" y="6248400"/>
            <a:ext cx="2895600" cy="4603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anchor="ctr"/>
          <a:lstStyle>
            <a:lvl1pPr eaLnBrk="0" hangingPunct="0">
              <a:defRPr sz="2400">
                <a:solidFill>
                  <a:schemeClr val="bg1"/>
                </a:solidFill>
                <a:latin typeface="Arial" charset="0"/>
                <a:ea typeface="ＭＳ Ｐゴシック" charset="0"/>
                <a:cs typeface="ＭＳ Ｐゴシック" charset="0"/>
              </a:defRPr>
            </a:lvl1pPr>
            <a:lvl2pPr marL="742950" indent="-285750" eaLnBrk="0" hangingPunct="0">
              <a:defRPr sz="2400">
                <a:solidFill>
                  <a:schemeClr val="bg1"/>
                </a:solidFill>
                <a:latin typeface="Arial" charset="0"/>
                <a:ea typeface="ＭＳ Ｐゴシック" charset="0"/>
              </a:defRPr>
            </a:lvl2pPr>
            <a:lvl3pPr marL="1143000" indent="-228600" eaLnBrk="0" hangingPunct="0">
              <a:defRPr sz="2400">
                <a:solidFill>
                  <a:schemeClr val="bg1"/>
                </a:solidFill>
                <a:latin typeface="Arial" charset="0"/>
                <a:ea typeface="ＭＳ Ｐゴシック" charset="0"/>
              </a:defRPr>
            </a:lvl3pPr>
            <a:lvl4pPr marL="1600200" indent="-228600" eaLnBrk="0" hangingPunct="0">
              <a:defRPr sz="2400">
                <a:solidFill>
                  <a:schemeClr val="bg1"/>
                </a:solidFill>
                <a:latin typeface="Arial" charset="0"/>
                <a:ea typeface="ＭＳ Ｐゴシック" charset="0"/>
              </a:defRPr>
            </a:lvl4pPr>
            <a:lvl5pPr marL="2057400" indent="-228600" eaLnBrk="0" hangingPunct="0">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0"/>
              </a:defRPr>
            </a:lvl9pPr>
          </a:lstStyle>
          <a:p>
            <a:pPr defTabSz="449263" eaLnBrk="1" fontAlgn="base" hangingPunct="1">
              <a:lnSpc>
                <a:spcPct val="93000"/>
              </a:lnSpc>
              <a:spcBef>
                <a:spcPct val="0"/>
              </a:spcBef>
              <a:spcAft>
                <a:spcPct val="0"/>
              </a:spcAft>
              <a:buClr>
                <a:srgbClr val="FFFFFF"/>
              </a:buClr>
              <a:buSzPct val="100000"/>
              <a:buFont typeface="Arial" charset="0"/>
              <a:buNone/>
              <a:defRPr/>
            </a:pPr>
            <a:endParaRPr lang="en-US" b="1" i="0" dirty="0">
              <a:solidFill>
                <a:srgbClr val="FFFFFF"/>
              </a:solidFill>
              <a:latin typeface="Arial" panose="020B0604020202020204" pitchFamily="34" charset="0"/>
              <a:cs typeface="Geneva" charset="0"/>
            </a:endParaRPr>
          </a:p>
        </p:txBody>
      </p:sp>
      <p:sp>
        <p:nvSpPr>
          <p:cNvPr id="4101" name="Rectangle 5"/>
          <p:cNvSpPr>
            <a:spLocks noGrp="1" noChangeArrowheads="1"/>
          </p:cNvSpPr>
          <p:nvPr>
            <p:ph type="sldNum"/>
          </p:nvPr>
        </p:nvSpPr>
        <p:spPr bwMode="auto">
          <a:xfrm>
            <a:off x="6553200" y="6248400"/>
            <a:ext cx="1903413" cy="455613"/>
          </a:xfrm>
          <a:prstGeom prst="rect">
            <a:avLst/>
          </a:prstGeom>
          <a:noFill/>
          <a:ln w="9525">
            <a:noFill/>
            <a:round/>
            <a:headEnd/>
            <a:tailEnd/>
          </a:ln>
          <a:effectLst/>
        </p:spPr>
        <p:txBody>
          <a:bodyPr vert="horz" wrap="square" lIns="90000" tIns="46800" rIns="90000" bIns="46800" numCol="1" anchor="t" anchorCtr="0" compatLnSpc="1">
            <a:prstTxWarp prst="textNoShape">
              <a:avLst/>
            </a:prstTxWarp>
          </a:bodyPr>
          <a:lstStyle>
            <a:lvl1pPr algn="r">
              <a:buClr>
                <a:srgbClr val="000000"/>
              </a:buClr>
              <a:buSzPct val="100000"/>
              <a:buFont typeface="Times New Roman" charset="0"/>
              <a:buNone/>
              <a:defRPr sz="1400">
                <a:solidFill>
                  <a:srgbClr val="000000"/>
                </a:solidFill>
                <a:latin typeface="Times New Roman" charset="0"/>
              </a:defRPr>
            </a:lvl1pPr>
          </a:lstStyle>
          <a:p>
            <a:pPr defTabSz="449263" fontAlgn="base">
              <a:spcBef>
                <a:spcPct val="0"/>
              </a:spcBef>
              <a:spcAft>
                <a:spcPct val="0"/>
              </a:spcAft>
              <a:defRPr/>
            </a:pPr>
            <a:fld id="{A5BF60FE-81BF-7E49-9546-FCFC7EE29D3A}" type="slidenum">
              <a:rPr lang="en-GB">
                <a:ea typeface="ＭＳ Ｐゴシック" charset="0"/>
                <a:cs typeface="ＭＳ Ｐゴシック" charset="0"/>
              </a:rPr>
              <a:pPr defTabSz="449263" fontAlgn="base">
                <a:spcBef>
                  <a:spcPct val="0"/>
                </a:spcBef>
                <a:spcAft>
                  <a:spcPct val="0"/>
                </a:spcAft>
                <a:defRPr/>
              </a:pPr>
              <a:t>‹#›</a:t>
            </a:fld>
            <a:endParaRPr lang="en-GB">
              <a:ea typeface="ＭＳ Ｐゴシック" charset="0"/>
              <a:cs typeface="ＭＳ Ｐゴシック" charset="0"/>
            </a:endParaRPr>
          </a:p>
        </p:txBody>
      </p:sp>
    </p:spTree>
    <p:extLst>
      <p:ext uri="{BB962C8B-B14F-4D97-AF65-F5344CB8AC3E}">
        <p14:creationId xmlns:p14="http://schemas.microsoft.com/office/powerpoint/2010/main" val="6031784"/>
      </p:ext>
    </p:extLst>
  </p:cSld>
  <p:clrMap bg1="lt1" tx1="dk1" bg2="lt2" tx2="dk2" accent1="accent1" accent2="accent2" accent3="accent3" accent4="accent4" accent5="accent5" accent6="accent6" hlink="hlink" folHlink="folHlink"/>
  <p:sldLayoutIdLst>
    <p:sldLayoutId id="2147489062" r:id="rId1"/>
    <p:sldLayoutId id="2147489063" r:id="rId2"/>
    <p:sldLayoutId id="2147489064" r:id="rId3"/>
    <p:sldLayoutId id="2147489065" r:id="rId4"/>
    <p:sldLayoutId id="2147489066" r:id="rId5"/>
    <p:sldLayoutId id="2147489067" r:id="rId6"/>
    <p:sldLayoutId id="2147489068" r:id="rId7"/>
    <p:sldLayoutId id="2147489069" r:id="rId8"/>
    <p:sldLayoutId id="2147489070" r:id="rId9"/>
    <p:sldLayoutId id="2147489071" r:id="rId10"/>
    <p:sldLayoutId id="2147489072" r:id="rId11"/>
  </p:sldLayoutIdLst>
  <p:transition/>
  <p:txStyles>
    <p:titleStyle>
      <a:lvl1pPr algn="ctr" defTabSz="449263" rtl="0" eaLnBrk="0" fontAlgn="base" hangingPunct="0">
        <a:lnSpc>
          <a:spcPct val="95000"/>
        </a:lnSpc>
        <a:spcBef>
          <a:spcPct val="0"/>
        </a:spcBef>
        <a:spcAft>
          <a:spcPct val="0"/>
        </a:spcAft>
        <a:buClr>
          <a:srgbClr val="000000"/>
        </a:buClr>
        <a:buSzPct val="100000"/>
        <a:buFont typeface="Times New Roman" charset="0"/>
        <a:defRPr sz="4400" b="1" i="0">
          <a:solidFill>
            <a:srgbClr val="FFFFFF"/>
          </a:solidFill>
          <a:latin typeface="Arial" panose="020B0604020202020204" pitchFamily="34" charset="0"/>
          <a:ea typeface="ＭＳ Ｐゴシック" charset="0"/>
          <a:cs typeface="Arial" panose="020B0604020202020204" pitchFamily="34" charset="0"/>
        </a:defRPr>
      </a:lvl1pPr>
      <a:lvl2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2pPr>
      <a:lvl3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3pPr>
      <a:lvl4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4pPr>
      <a:lvl5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5pPr>
      <a:lvl6pPr marL="4572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6pPr>
      <a:lvl7pPr marL="9144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7pPr>
      <a:lvl8pPr marL="13716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8pPr>
      <a:lvl9pPr marL="18288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9pPr>
    </p:titleStyle>
    <p:bodyStyle>
      <a:lvl1pPr marL="341313" indent="-341313" algn="l" defTabSz="449263" rtl="0" eaLnBrk="0" fontAlgn="base" hangingPunct="0">
        <a:lnSpc>
          <a:spcPct val="95000"/>
        </a:lnSpc>
        <a:spcBef>
          <a:spcPts val="800"/>
        </a:spcBef>
        <a:spcAft>
          <a:spcPct val="0"/>
        </a:spcAft>
        <a:buClr>
          <a:srgbClr val="000000"/>
        </a:buClr>
        <a:buSzPct val="100000"/>
        <a:buFont typeface="Times New Roman" charset="0"/>
        <a:buChar char="•"/>
        <a:defRPr sz="3200" b="1" i="0">
          <a:solidFill>
            <a:srgbClr val="FFFFFF"/>
          </a:solidFill>
          <a:latin typeface="Arial" panose="020B0604020202020204" pitchFamily="34" charset="0"/>
          <a:ea typeface="ＭＳ Ｐゴシック" charset="0"/>
          <a:cs typeface="Arial" panose="020B0604020202020204" pitchFamily="34" charset="0"/>
        </a:defRPr>
      </a:lvl1pPr>
      <a:lvl2pPr marL="741363" indent="-284163" algn="l" defTabSz="449263" rtl="0" eaLnBrk="0" fontAlgn="base" hangingPunct="0">
        <a:lnSpc>
          <a:spcPct val="95000"/>
        </a:lnSpc>
        <a:spcBef>
          <a:spcPts val="700"/>
        </a:spcBef>
        <a:spcAft>
          <a:spcPct val="0"/>
        </a:spcAft>
        <a:buClr>
          <a:srgbClr val="000000"/>
        </a:buClr>
        <a:buSzPct val="100000"/>
        <a:buFont typeface="Times New Roman" charset="0"/>
        <a:buChar char="–"/>
        <a:defRPr sz="2800" b="1" i="0">
          <a:solidFill>
            <a:srgbClr val="FFFFFF"/>
          </a:solidFill>
          <a:latin typeface="Arial" panose="020B0604020202020204" pitchFamily="34" charset="0"/>
          <a:ea typeface="+mn-ea"/>
          <a:cs typeface="Arial" panose="020B0604020202020204" pitchFamily="34" charset="0"/>
        </a:defRPr>
      </a:lvl2pPr>
      <a:lvl3pPr marL="1143000" indent="-228600" algn="l" defTabSz="449263" rtl="0" eaLnBrk="0" fontAlgn="base" hangingPunct="0">
        <a:lnSpc>
          <a:spcPct val="95000"/>
        </a:lnSpc>
        <a:spcBef>
          <a:spcPts val="600"/>
        </a:spcBef>
        <a:spcAft>
          <a:spcPct val="0"/>
        </a:spcAft>
        <a:buClr>
          <a:srgbClr val="000000"/>
        </a:buClr>
        <a:buSzPct val="100000"/>
        <a:buFont typeface="Times New Roman" charset="0"/>
        <a:buChar char="•"/>
        <a:defRPr sz="2400" b="1" i="0">
          <a:solidFill>
            <a:srgbClr val="FFFFFF"/>
          </a:solidFill>
          <a:latin typeface="Arial" panose="020B0604020202020204" pitchFamily="34" charset="0"/>
          <a:ea typeface="+mn-ea"/>
          <a:cs typeface="Arial" panose="020B0604020202020204" pitchFamily="34" charset="0"/>
        </a:defRPr>
      </a:lvl3pPr>
      <a:lvl4pPr marL="1600200" indent="-228600" algn="l" defTabSz="449263" rtl="0" eaLnBrk="0" fontAlgn="base" hangingPunct="0">
        <a:lnSpc>
          <a:spcPct val="95000"/>
        </a:lnSpc>
        <a:spcBef>
          <a:spcPts val="500"/>
        </a:spcBef>
        <a:spcAft>
          <a:spcPct val="0"/>
        </a:spcAft>
        <a:buClr>
          <a:srgbClr val="000000"/>
        </a:buClr>
        <a:buSzPct val="100000"/>
        <a:buFont typeface="Times New Roman" charset="0"/>
        <a:buChar char="–"/>
        <a:defRPr sz="2000" b="1" i="0">
          <a:solidFill>
            <a:srgbClr val="FFFFFF"/>
          </a:solidFill>
          <a:latin typeface="Arial" panose="020B0604020202020204" pitchFamily="34" charset="0"/>
          <a:ea typeface="+mn-ea"/>
          <a:cs typeface="Arial" panose="020B0604020202020204" pitchFamily="34" charset="0"/>
        </a:defRPr>
      </a:lvl4pPr>
      <a:lvl5pPr marL="2057400" indent="-228600" algn="l" defTabSz="449263" rtl="0" eaLnBrk="0" fontAlgn="base" hangingPunct="0">
        <a:lnSpc>
          <a:spcPct val="95000"/>
        </a:lnSpc>
        <a:spcBef>
          <a:spcPts val="500"/>
        </a:spcBef>
        <a:spcAft>
          <a:spcPct val="0"/>
        </a:spcAft>
        <a:buClr>
          <a:srgbClr val="000000"/>
        </a:buClr>
        <a:buSzPct val="100000"/>
        <a:buFont typeface="Times New Roman" charset="0"/>
        <a:buChar char="»"/>
        <a:defRPr sz="2000" b="1" i="0">
          <a:solidFill>
            <a:srgbClr val="FFFFFF"/>
          </a:solidFill>
          <a:latin typeface="Arial" panose="020B0604020202020204" pitchFamily="34" charset="0"/>
          <a:ea typeface="+mn-ea"/>
          <a:cs typeface="Arial" panose="020B0604020202020204" pitchFamily="34" charset="0"/>
        </a:defRPr>
      </a:lvl5pPr>
      <a:lvl6pPr marL="25146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cs typeface="+mn-cs"/>
        </a:defRPr>
      </a:lvl6pPr>
      <a:lvl7pPr marL="29718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cs typeface="+mn-cs"/>
        </a:defRPr>
      </a:lvl7pPr>
      <a:lvl8pPr marL="34290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cs typeface="+mn-cs"/>
        </a:defRPr>
      </a:lvl8pPr>
      <a:lvl9pPr marL="38862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4.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53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solidFill>
                  <a:srgbClr val="000000"/>
                </a:solidFill>
                <a:latin typeface="Times New Roman" pitchFamily="-111" charset="0"/>
                <a:ea typeface="+mn-ea"/>
                <a:cs typeface="+mn-cs"/>
              </a:defRPr>
            </a:lvl1pPr>
          </a:lstStyle>
          <a:p>
            <a:pPr eaLnBrk="0" hangingPunct="0">
              <a:defRPr/>
            </a:pPr>
            <a:endParaRPr lang="en-US" b="0"/>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eaLnBrk="0" hangingPunct="0">
              <a:defRPr/>
            </a:pPr>
            <a:endParaRPr lang="en-US" b="0"/>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charset="0"/>
              </a:defRPr>
            </a:lvl1pPr>
          </a:lstStyle>
          <a:p>
            <a:pPr eaLnBrk="0" hangingPunct="0">
              <a:defRPr/>
            </a:pPr>
            <a:fld id="{C7FCEC4A-0619-534F-AB0C-4C4D1986DF16}" type="slidenum">
              <a:rPr lang="en-US" b="0"/>
              <a:pPr eaLnBrk="0" hangingPunct="0">
                <a:defRPr/>
              </a:pPr>
              <a:t>‹#›</a:t>
            </a:fld>
            <a:endParaRPr lang="en-US" b="0"/>
          </a:p>
        </p:txBody>
      </p:sp>
    </p:spTree>
    <p:extLst>
      <p:ext uri="{BB962C8B-B14F-4D97-AF65-F5344CB8AC3E}">
        <p14:creationId xmlns:p14="http://schemas.microsoft.com/office/powerpoint/2010/main" val="432173087"/>
      </p:ext>
    </p:extLst>
  </p:cSld>
  <p:clrMap bg1="lt1" tx1="dk1" bg2="lt2" tx2="dk2" accent1="accent1" accent2="accent2" accent3="accent3" accent4="accent4" accent5="accent5" accent6="accent6" hlink="hlink" folHlink="folHlink"/>
  <p:sldLayoutIdLst>
    <p:sldLayoutId id="2147486917" r:id="rId1"/>
    <p:sldLayoutId id="2147486918" r:id="rId2"/>
    <p:sldLayoutId id="2147486919" r:id="rId3"/>
    <p:sldLayoutId id="2147486920" r:id="rId4"/>
    <p:sldLayoutId id="2147486921" r:id="rId5"/>
    <p:sldLayoutId id="2147486922" r:id="rId6"/>
    <p:sldLayoutId id="2147486923" r:id="rId7"/>
    <p:sldLayoutId id="2147486924" r:id="rId8"/>
    <p:sldLayoutId id="2147486925" r:id="rId9"/>
    <p:sldLayoutId id="2147486926" r:id="rId10"/>
    <p:sldLayoutId id="2147486927" r:id="rId11"/>
    <p:sldLayoutId id="2147486928" r:id="rId12"/>
    <p:sldLayoutId id="2147486929" r:id="rId13"/>
  </p:sldLayoutIdLst>
  <p:hf sldNum="0" hdr="0" ftr="0" dt="0"/>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ＭＳ Ｐゴシック" pitchFamily="-108" charset="-128"/>
          <a:cs typeface="Arial" panose="020B0604020202020204" pitchFamily="34" charset="0"/>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b="1" i="0">
          <a:solidFill>
            <a:schemeClr val="bg1"/>
          </a:solidFill>
          <a:latin typeface="Arial" panose="020B0604020202020204" pitchFamily="34" charset="0"/>
          <a:ea typeface="ＭＳ Ｐゴシック" pitchFamily="-108"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bg1"/>
          </a:solidFill>
          <a:latin typeface="Arial" panose="020B0604020202020204" pitchFamily="34" charset="0"/>
          <a:ea typeface="ＭＳ Ｐゴシック" pitchFamily="-112"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bg1"/>
          </a:solidFill>
          <a:latin typeface="Arial" panose="020B0604020202020204" pitchFamily="34" charset="0"/>
          <a:ea typeface="ＭＳ Ｐゴシック" charset="0"/>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Geneva"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ＭＳ Ｐゴシック" charset="-128"/>
          <a:cs typeface="Arial" panose="020B0604020202020204" pitchFamily="34" charset="0"/>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5.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53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solidFill>
                  <a:srgbClr val="000000"/>
                </a:solidFill>
                <a:latin typeface="Times New Roman" pitchFamily="-111" charset="0"/>
                <a:ea typeface="+mn-ea"/>
                <a:cs typeface="+mn-cs"/>
              </a:defRPr>
            </a:lvl1pPr>
          </a:lstStyle>
          <a:p>
            <a:pPr defTabSz="914400" eaLnBrk="0" fontAlgn="base" hangingPunct="0">
              <a:spcBef>
                <a:spcPct val="0"/>
              </a:spcBef>
              <a:spcAft>
                <a:spcPct val="0"/>
              </a:spcAft>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defTabSz="914400" eaLnBrk="0" fontAlgn="base" hangingPunct="0">
              <a:spcBef>
                <a:spcPct val="0"/>
              </a:spcBef>
              <a:spcAft>
                <a:spcPct val="0"/>
              </a:spcAft>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857924882"/>
      </p:ext>
    </p:extLst>
  </p:cSld>
  <p:clrMap bg1="lt1" tx1="dk1" bg2="lt2" tx2="dk2" accent1="accent1" accent2="accent2" accent3="accent3" accent4="accent4" accent5="accent5" accent6="accent6" hlink="hlink" folHlink="folHlink"/>
  <p:sldLayoutIdLst>
    <p:sldLayoutId id="2147486931" r:id="rId1"/>
    <p:sldLayoutId id="2147486932" r:id="rId2"/>
    <p:sldLayoutId id="2147486933" r:id="rId3"/>
    <p:sldLayoutId id="2147486934" r:id="rId4"/>
    <p:sldLayoutId id="2147486935" r:id="rId5"/>
    <p:sldLayoutId id="2147486936" r:id="rId6"/>
    <p:sldLayoutId id="2147486937" r:id="rId7"/>
    <p:sldLayoutId id="2147486938" r:id="rId8"/>
    <p:sldLayoutId id="2147486939" r:id="rId9"/>
    <p:sldLayoutId id="2147486940" r:id="rId10"/>
    <p:sldLayoutId id="2147486941" r:id="rId11"/>
    <p:sldLayoutId id="2147486942" r:id="rId12"/>
    <p:sldLayoutId id="2147486943" r:id="rId13"/>
    <p:sldLayoutId id="2147486944" r:id="rId14"/>
  </p:sldLayoutIdLst>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ＭＳ Ｐゴシック" pitchFamily="-108" charset="-128"/>
          <a:cs typeface="Arial" panose="020B0604020202020204" pitchFamily="34" charset="0"/>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b="1" i="0">
          <a:solidFill>
            <a:schemeClr val="bg1"/>
          </a:solidFill>
          <a:latin typeface="Arial" panose="020B0604020202020204" pitchFamily="34" charset="0"/>
          <a:ea typeface="ＭＳ Ｐゴシック" pitchFamily="-108"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bg1"/>
          </a:solidFill>
          <a:latin typeface="Arial" panose="020B0604020202020204" pitchFamily="34" charset="0"/>
          <a:ea typeface="ＭＳ Ｐゴシック" pitchFamily="-112"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bg1"/>
          </a:solidFill>
          <a:latin typeface="Arial" panose="020B0604020202020204" pitchFamily="34" charset="0"/>
          <a:ea typeface="ＭＳ Ｐゴシック" charset="0"/>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Geneva"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ＭＳ Ｐゴシック" charset="-128"/>
          <a:cs typeface="Arial" panose="020B0604020202020204" pitchFamily="34" charset="0"/>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6.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pPr fontAlgn="auto">
              <a:spcBef>
                <a:spcPts val="0"/>
              </a:spcBef>
              <a:spcAft>
                <a:spcPts val="0"/>
              </a:spcAft>
            </a:pPr>
            <a:fld id="{C3A05467-7175-4571-8579-AAFB7842FCA9}" type="datetimeFigureOut">
              <a:rPr lang="en-US" smtClean="0">
                <a:solidFill>
                  <a:prstClr val="black">
                    <a:tint val="75000"/>
                  </a:prstClr>
                </a:solidFill>
                <a:latin typeface="Calibri"/>
              </a:rPr>
              <a:pPr fontAlgn="auto">
                <a:spcBef>
                  <a:spcPts val="0"/>
                </a:spcBef>
                <a:spcAft>
                  <a:spcPts val="0"/>
                </a:spcAft>
              </a:pPr>
              <a:t>2/15/24</a:t>
            </a:fld>
            <a:endParaRPr lang="en-US">
              <a:solidFill>
                <a:prstClr val="black">
                  <a:tint val="75000"/>
                </a:prstClr>
              </a:solidFill>
              <a:latin typeface="Calibri"/>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pPr fontAlgn="auto">
              <a:spcBef>
                <a:spcPts val="0"/>
              </a:spcBef>
              <a:spcAft>
                <a:spcPts val="0"/>
              </a:spcAft>
            </a:pPr>
            <a:endParaRPr lang="en-US">
              <a:solidFill>
                <a:prstClr val="black">
                  <a:tint val="75000"/>
                </a:prstClr>
              </a:solidFill>
              <a:latin typeface="Calibri"/>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pPr fontAlgn="auto">
              <a:spcBef>
                <a:spcPts val="0"/>
              </a:spcBef>
              <a:spcAft>
                <a:spcPts val="0"/>
              </a:spcAft>
            </a:pPr>
            <a:fld id="{966321BF-86B5-456E-9DF6-3F2B9BCF6286}" type="slidenum">
              <a:rPr lang="en-US" smtClean="0">
                <a:solidFill>
                  <a:prstClr val="black">
                    <a:tint val="75000"/>
                  </a:prstClr>
                </a:solidFill>
                <a:latin typeface="Calibri"/>
              </a:rPr>
              <a:pPr fontAlgn="auto">
                <a:spcBef>
                  <a:spcPts val="0"/>
                </a:spcBef>
                <a:spcAft>
                  <a:spcPts val="0"/>
                </a:spcAft>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1267409287"/>
      </p:ext>
    </p:extLst>
  </p:cSld>
  <p:clrMap bg1="lt1" tx1="dk1" bg2="lt2" tx2="dk2" accent1="accent1" accent2="accent2" accent3="accent3" accent4="accent4" accent5="accent5" accent6="accent6" hlink="hlink" folHlink="folHlink"/>
  <p:sldLayoutIdLst>
    <p:sldLayoutId id="2147486946" r:id="rId1"/>
    <p:sldLayoutId id="2147486947" r:id="rId2"/>
    <p:sldLayoutId id="2147486948" r:id="rId3"/>
    <p:sldLayoutId id="2147486949" r:id="rId4"/>
    <p:sldLayoutId id="2147486950" r:id="rId5"/>
    <p:sldLayoutId id="2147486951" r:id="rId6"/>
    <p:sldLayoutId id="2147486952" r:id="rId7"/>
    <p:sldLayoutId id="2147486953" r:id="rId8"/>
    <p:sldLayoutId id="2147486954" r:id="rId9"/>
    <p:sldLayoutId id="2147486955" r:id="rId10"/>
    <p:sldLayoutId id="2147486956" r:id="rId11"/>
  </p:sldLayoutIdLst>
  <p:txStyles>
    <p:titleStyle>
      <a:lvl1pPr algn="ctr" defTabSz="9144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7.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53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solidFill>
                  <a:srgbClr val="000000"/>
                </a:solidFill>
                <a:latin typeface="Times New Roman" pitchFamily="-111" charset="0"/>
                <a:ea typeface="+mn-ea"/>
                <a:cs typeface="+mn-cs"/>
              </a:defRPr>
            </a:lvl1pPr>
          </a:lstStyle>
          <a:p>
            <a:pPr eaLnBrk="0" hangingPunct="0">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eaLnBrk="0" hangingPunct="0">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charset="0"/>
              </a:defRPr>
            </a:lvl1pPr>
          </a:lstStyle>
          <a:p>
            <a:pPr eaLnBrk="0" hangingPunct="0">
              <a:defRPr/>
            </a:pPr>
            <a:fld id="{C7FCEC4A-0619-534F-AB0C-4C4D1986DF16}" type="slidenum">
              <a:rPr lang="en-US"/>
              <a:pPr eaLnBrk="0" hangingPunct="0">
                <a:defRPr/>
              </a:pPr>
              <a:t>‹#›</a:t>
            </a:fld>
            <a:endParaRPr lang="en-US"/>
          </a:p>
        </p:txBody>
      </p:sp>
    </p:spTree>
    <p:extLst>
      <p:ext uri="{BB962C8B-B14F-4D97-AF65-F5344CB8AC3E}">
        <p14:creationId xmlns:p14="http://schemas.microsoft.com/office/powerpoint/2010/main" val="1428611268"/>
      </p:ext>
    </p:extLst>
  </p:cSld>
  <p:clrMap bg1="lt1" tx1="dk1" bg2="lt2" tx2="dk2" accent1="accent1" accent2="accent2" accent3="accent3" accent4="accent4" accent5="accent5" accent6="accent6" hlink="hlink" folHlink="folHlink"/>
  <p:sldLayoutIdLst>
    <p:sldLayoutId id="2147486958" r:id="rId1"/>
    <p:sldLayoutId id="2147486959" r:id="rId2"/>
    <p:sldLayoutId id="2147486960" r:id="rId3"/>
    <p:sldLayoutId id="2147486961" r:id="rId4"/>
    <p:sldLayoutId id="2147486962" r:id="rId5"/>
    <p:sldLayoutId id="2147486963" r:id="rId6"/>
    <p:sldLayoutId id="2147486964" r:id="rId7"/>
    <p:sldLayoutId id="2147486965" r:id="rId8"/>
    <p:sldLayoutId id="2147486966" r:id="rId9"/>
    <p:sldLayoutId id="2147486967" r:id="rId10"/>
    <p:sldLayoutId id="2147486968" r:id="rId11"/>
    <p:sldLayoutId id="2147486969" r:id="rId12"/>
    <p:sldLayoutId id="2147486970" r:id="rId13"/>
  </p:sldLayoutIdLst>
  <p:hf sldNum="0" hdr="0" ftr="0" dt="0"/>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ＭＳ Ｐゴシック" pitchFamily="-108" charset="-128"/>
          <a:cs typeface="Arial" panose="020B0604020202020204" pitchFamily="34" charset="0"/>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b="1" i="0">
          <a:solidFill>
            <a:schemeClr val="bg1"/>
          </a:solidFill>
          <a:latin typeface="Arial" panose="020B0604020202020204" pitchFamily="34" charset="0"/>
          <a:ea typeface="ＭＳ Ｐゴシック" pitchFamily="-108"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bg1"/>
          </a:solidFill>
          <a:latin typeface="Arial" panose="020B0604020202020204" pitchFamily="34" charset="0"/>
          <a:ea typeface="ＭＳ Ｐゴシック" pitchFamily="-112"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bg1"/>
          </a:solidFill>
          <a:latin typeface="Arial" panose="020B0604020202020204" pitchFamily="34" charset="0"/>
          <a:ea typeface="ＭＳ Ｐゴシック" charset="0"/>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Geneva"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ＭＳ Ｐゴシック" charset="-128"/>
          <a:cs typeface="Arial" panose="020B0604020202020204" pitchFamily="34" charset="0"/>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8.xml><?xml version="1.0" encoding="utf-8"?>
<p:sldMaster xmlns:a="http://schemas.openxmlformats.org/drawingml/2006/main" xmlns:r="http://schemas.openxmlformats.org/officeDocument/2006/relationships" xmlns:p="http://schemas.openxmlformats.org/presentationml/2006/main">
  <p:cSld>
    <p:bg bwMode="ltGray">
      <p:bgPr>
        <a:solidFill>
          <a:schemeClr val="bg2"/>
        </a:soli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sp>
        <p:nvSpPr>
          <p:cNvPr id="1026" name="Rectangle 2"/>
          <p:cNvSpPr>
            <a:spLocks noChangeArrowheads="1"/>
          </p:cNvSpPr>
          <p:nvPr/>
        </p:nvSpPr>
        <p:spPr bwMode="ltGray">
          <a:xfrm>
            <a:off x="609600" y="228600"/>
            <a:ext cx="8239125" cy="6391275"/>
          </a:xfrm>
          <a:prstGeom prst="rect">
            <a:avLst/>
          </a:prstGeom>
          <a:solidFill>
            <a:srgbClr val="EDE7E3"/>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kumimoji="1" lang="en-US">
              <a:solidFill>
                <a:srgbClr val="000000"/>
              </a:solidFill>
            </a:endParaRPr>
          </a:p>
        </p:txBody>
      </p:sp>
      <p:sp>
        <p:nvSpPr>
          <p:cNvPr id="1027" name="Line 3"/>
          <p:cNvSpPr>
            <a:spLocks noChangeShapeType="1"/>
          </p:cNvSpPr>
          <p:nvPr/>
        </p:nvSpPr>
        <p:spPr bwMode="ltGray">
          <a:xfrm>
            <a:off x="1016000" y="1600200"/>
            <a:ext cx="7670800" cy="0"/>
          </a:xfrm>
          <a:prstGeom prst="line">
            <a:avLst/>
          </a:prstGeom>
          <a:noFill/>
          <a:ln w="3175">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endParaRPr lang="en-US">
              <a:solidFill>
                <a:srgbClr val="000000"/>
              </a:solidFill>
            </a:endParaRPr>
          </a:p>
        </p:txBody>
      </p:sp>
      <p:pic>
        <p:nvPicPr>
          <p:cNvPr id="1028" name="Picture 4" descr="minispir"/>
          <p:cNvPicPr>
            <a:picLocks noChangeAspect="1" noChangeArrowheads="1"/>
          </p:cNvPicPr>
          <p:nvPr/>
        </p:nvPicPr>
        <p:blipFill>
          <a:blip r:embed="rId13">
            <a:extLst>
              <a:ext uri="{28A0092B-C50C-407E-A947-70E740481C1C}">
                <a14:useLocalDpi xmlns:a14="http://schemas.microsoft.com/office/drawing/2010/main" val="0"/>
              </a:ext>
            </a:extLst>
          </a:blip>
          <a:srcRect b="5333"/>
          <a:stretch>
            <a:fillRect/>
          </a:stretch>
        </p:blipFill>
        <p:spPr bwMode="ltGray">
          <a:xfrm>
            <a:off x="0" y="50800"/>
            <a:ext cx="1181100" cy="40576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029" name="Picture 5" descr="minispir"/>
          <p:cNvPicPr>
            <a:picLocks noChangeAspect="1" noChangeArrowheads="1"/>
          </p:cNvPicPr>
          <p:nvPr/>
        </p:nvPicPr>
        <p:blipFill>
          <a:blip r:embed="rId13">
            <a:extLst>
              <a:ext uri="{28A0092B-C50C-407E-A947-70E740481C1C}">
                <a14:useLocalDpi xmlns:a14="http://schemas.microsoft.com/office/drawing/2010/main" val="0"/>
              </a:ext>
            </a:extLst>
          </a:blip>
          <a:srcRect t="39999"/>
          <a:stretch>
            <a:fillRect/>
          </a:stretch>
        </p:blipFill>
        <p:spPr bwMode="ltGray">
          <a:xfrm>
            <a:off x="0" y="4222750"/>
            <a:ext cx="1181100" cy="25717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30" name="Rectangle 6"/>
          <p:cNvSpPr>
            <a:spLocks noGrp="1" noChangeArrowheads="1"/>
          </p:cNvSpPr>
          <p:nvPr>
            <p:ph type="title"/>
          </p:nvPr>
        </p:nvSpPr>
        <p:spPr bwMode="auto">
          <a:xfrm>
            <a:off x="1066800" y="381000"/>
            <a:ext cx="7620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031" name="Rectangle 7"/>
          <p:cNvSpPr>
            <a:spLocks noGrp="1" noChangeArrowheads="1"/>
          </p:cNvSpPr>
          <p:nvPr>
            <p:ph type="body" idx="1"/>
          </p:nvPr>
        </p:nvSpPr>
        <p:spPr bwMode="auto">
          <a:xfrm>
            <a:off x="1066800" y="1752600"/>
            <a:ext cx="76200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152" name="Rectangle 8"/>
          <p:cNvSpPr>
            <a:spLocks noGrp="1" noChangeArrowheads="1"/>
          </p:cNvSpPr>
          <p:nvPr>
            <p:ph type="dt" sz="half" idx="2"/>
          </p:nvPr>
        </p:nvSpPr>
        <p:spPr bwMode="auto">
          <a:xfrm>
            <a:off x="1014413" y="6107113"/>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07" charset="0"/>
                <a:ea typeface="+mn-ea"/>
                <a:cs typeface="+mn-cs"/>
              </a:defRPr>
            </a:lvl1pPr>
          </a:lstStyle>
          <a:p>
            <a:pPr>
              <a:defRPr/>
            </a:pPr>
            <a:endParaRPr lang="en-US">
              <a:solidFill>
                <a:srgbClr val="000000"/>
              </a:solidFill>
            </a:endParaRPr>
          </a:p>
        </p:txBody>
      </p:sp>
      <p:sp>
        <p:nvSpPr>
          <p:cNvPr id="6153" name="Rectangle 9"/>
          <p:cNvSpPr>
            <a:spLocks noGrp="1" noChangeArrowheads="1"/>
          </p:cNvSpPr>
          <p:nvPr>
            <p:ph type="ftr" sz="quarter" idx="3"/>
          </p:nvPr>
        </p:nvSpPr>
        <p:spPr bwMode="auto">
          <a:xfrm>
            <a:off x="3452813" y="6107113"/>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07" charset="0"/>
                <a:ea typeface="+mn-ea"/>
                <a:cs typeface="+mn-cs"/>
              </a:defRPr>
            </a:lvl1pPr>
          </a:lstStyle>
          <a:p>
            <a:pPr>
              <a:defRPr/>
            </a:pPr>
            <a:endParaRPr lang="en-US">
              <a:solidFill>
                <a:srgbClr val="000000"/>
              </a:solidFill>
            </a:endParaRPr>
          </a:p>
        </p:txBody>
      </p:sp>
      <p:sp>
        <p:nvSpPr>
          <p:cNvPr id="6154" name="Rectangle 10"/>
          <p:cNvSpPr>
            <a:spLocks noGrp="1" noChangeArrowheads="1"/>
          </p:cNvSpPr>
          <p:nvPr>
            <p:ph type="sldNum" sz="quarter" idx="4"/>
          </p:nvPr>
        </p:nvSpPr>
        <p:spPr bwMode="auto">
          <a:xfrm>
            <a:off x="6881813" y="6107113"/>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vl1pPr>
          </a:lstStyle>
          <a:p>
            <a:pPr>
              <a:defRPr/>
            </a:pPr>
            <a:fld id="{59DCBD2E-90F0-0142-A71E-44B66B41773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446427871"/>
      </p:ext>
    </p:extLst>
  </p:cSld>
  <p:clrMap bg1="lt1" tx1="dk1" bg2="lt2" tx2="dk2" accent1="accent1" accent2="accent2" accent3="accent3" accent4="accent4" accent5="accent5" accent6="accent6" hlink="hlink" folHlink="folHlink"/>
  <p:sldLayoutIdLst>
    <p:sldLayoutId id="2147486972" r:id="rId1"/>
    <p:sldLayoutId id="2147486973" r:id="rId2"/>
    <p:sldLayoutId id="2147486974" r:id="rId3"/>
    <p:sldLayoutId id="2147486975" r:id="rId4"/>
    <p:sldLayoutId id="2147486976" r:id="rId5"/>
    <p:sldLayoutId id="2147486977" r:id="rId6"/>
    <p:sldLayoutId id="2147486978" r:id="rId7"/>
    <p:sldLayoutId id="2147486979" r:id="rId8"/>
    <p:sldLayoutId id="2147486980" r:id="rId9"/>
    <p:sldLayoutId id="2147486981" r:id="rId10"/>
    <p:sldLayoutId id="2147486982"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07" charset="-128"/>
          <a:cs typeface="Arial" panose="020B0604020202020204" pitchFamily="34" charset="0"/>
        </a:defRPr>
      </a:lvl1pPr>
      <a:lvl2pPr algn="ctr" rtl="0" eaLnBrk="0" fontAlgn="base" hangingPunct="0">
        <a:spcBef>
          <a:spcPct val="0"/>
        </a:spcBef>
        <a:spcAft>
          <a:spcPct val="0"/>
        </a:spcAft>
        <a:defRPr sz="4400">
          <a:solidFill>
            <a:schemeClr val="tx2"/>
          </a:solidFill>
          <a:latin typeface="Arial" charset="0"/>
          <a:ea typeface="ＭＳ Ｐゴシック" pitchFamily="-107" charset="-128"/>
          <a:cs typeface="ＭＳ Ｐゴシック" pitchFamily="-107" charset="-128"/>
        </a:defRPr>
      </a:lvl2pPr>
      <a:lvl3pPr algn="ctr" rtl="0" eaLnBrk="0" fontAlgn="base" hangingPunct="0">
        <a:spcBef>
          <a:spcPct val="0"/>
        </a:spcBef>
        <a:spcAft>
          <a:spcPct val="0"/>
        </a:spcAft>
        <a:defRPr sz="4400">
          <a:solidFill>
            <a:schemeClr val="tx2"/>
          </a:solidFill>
          <a:latin typeface="Arial" charset="0"/>
          <a:ea typeface="ＭＳ Ｐゴシック" pitchFamily="-107" charset="-128"/>
          <a:cs typeface="ＭＳ Ｐゴシック" pitchFamily="-107" charset="-128"/>
        </a:defRPr>
      </a:lvl3pPr>
      <a:lvl4pPr algn="ctr" rtl="0" eaLnBrk="0" fontAlgn="base" hangingPunct="0">
        <a:spcBef>
          <a:spcPct val="0"/>
        </a:spcBef>
        <a:spcAft>
          <a:spcPct val="0"/>
        </a:spcAft>
        <a:defRPr sz="4400">
          <a:solidFill>
            <a:schemeClr val="tx2"/>
          </a:solidFill>
          <a:latin typeface="Arial" charset="0"/>
          <a:ea typeface="ＭＳ Ｐゴシック" pitchFamily="-107" charset="-128"/>
          <a:cs typeface="ＭＳ Ｐゴシック" pitchFamily="-107" charset="-128"/>
        </a:defRPr>
      </a:lvl4pPr>
      <a:lvl5pPr algn="ctr" rtl="0" eaLnBrk="0" fontAlgn="base" hangingPunct="0">
        <a:spcBef>
          <a:spcPct val="0"/>
        </a:spcBef>
        <a:spcAft>
          <a:spcPct val="0"/>
        </a:spcAft>
        <a:defRPr sz="4400">
          <a:solidFill>
            <a:schemeClr val="tx2"/>
          </a:solidFill>
          <a:latin typeface="Arial" charset="0"/>
          <a:ea typeface="ＭＳ Ｐゴシック" pitchFamily="-107" charset="-128"/>
          <a:cs typeface="ＭＳ Ｐゴシック" pitchFamily="-107"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pitchFamily="-107"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11"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pitchFamily="-111" charset="-128"/>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1"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1" charset="-128"/>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9.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026" name="Title Placeholder 1"/>
          <p:cNvSpPr>
            <a:spLocks noGrp="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Text Placeholder 2"/>
          <p:cNvSpPr>
            <a:spLocks noGrp="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0" y="6356350"/>
            <a:ext cx="2133600" cy="365125"/>
          </a:xfrm>
          <a:prstGeom prst="rect">
            <a:avLst/>
          </a:prstGeom>
        </p:spPr>
        <p:txBody>
          <a:bodyPr vert="horz" wrap="square" lIns="91440" tIns="45720" rIns="91440" bIns="45720" numCol="1" anchor="ctr" anchorCtr="0" compatLnSpc="1">
            <a:prstTxWarp prst="textNoShape">
              <a:avLst/>
            </a:prstTxWarp>
          </a:bodyPr>
          <a:lstStyle>
            <a:lvl1pPr>
              <a:defRPr sz="1200" b="1" i="0">
                <a:solidFill>
                  <a:srgbClr val="898989"/>
                </a:solidFill>
                <a:cs typeface="Arial" panose="020B0604020202020204" pitchFamily="34" charset="0"/>
              </a:defRPr>
            </a:lvl1pPr>
          </a:lstStyle>
          <a:p>
            <a:pPr>
              <a:defRPr/>
            </a:pPr>
            <a:fld id="{C16A198B-9034-4749-8A8D-B90A5F5B90A3}" type="datetimeFigureOut">
              <a:rPr lang="en-US" smtClean="0"/>
              <a:pPr>
                <a:defRPr/>
              </a:pPr>
              <a:t>2/15/24</a:t>
            </a:fld>
            <a:endParaRPr lang="en-US" dirty="0"/>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fontAlgn="auto">
              <a:spcBef>
                <a:spcPts val="0"/>
              </a:spcBef>
              <a:spcAft>
                <a:spcPts val="0"/>
              </a:spcAft>
              <a:defRPr sz="1200">
                <a:solidFill>
                  <a:schemeClr val="tx1">
                    <a:tint val="75000"/>
                  </a:schemeClr>
                </a:solidFill>
                <a:latin typeface="+mn-lt"/>
                <a:ea typeface="+mn-ea"/>
                <a:cs typeface="+mn-cs"/>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a:defRPr sz="1200" b="1" i="0">
                <a:solidFill>
                  <a:srgbClr val="898989"/>
                </a:solidFill>
                <a:cs typeface="Arial" panose="020B0604020202020204" pitchFamily="34" charset="0"/>
              </a:defRPr>
            </a:lvl1pPr>
          </a:lstStyle>
          <a:p>
            <a:pPr>
              <a:defRPr/>
            </a:pPr>
            <a:fld id="{FA356419-7718-C74B-9C0F-E2D2C7D5AD85}" type="slidenum">
              <a:rPr lang="en-US" smtClean="0"/>
              <a:pPr>
                <a:defRPr/>
              </a:pPr>
              <a:t>‹#›</a:t>
            </a:fld>
            <a:endParaRPr lang="en-US" dirty="0"/>
          </a:p>
        </p:txBody>
      </p:sp>
    </p:spTree>
    <p:extLst>
      <p:ext uri="{BB962C8B-B14F-4D97-AF65-F5344CB8AC3E}">
        <p14:creationId xmlns:p14="http://schemas.microsoft.com/office/powerpoint/2010/main" val="3885267985"/>
      </p:ext>
    </p:extLst>
  </p:cSld>
  <p:clrMap bg1="lt1" tx1="dk1" bg2="lt2" tx2="dk2" accent1="accent1" accent2="accent2" accent3="accent3" accent4="accent4" accent5="accent5" accent6="accent6" hlink="hlink" folHlink="folHlink"/>
  <p:sldLayoutIdLst>
    <p:sldLayoutId id="2147486984" r:id="rId1"/>
    <p:sldLayoutId id="2147486985" r:id="rId2"/>
    <p:sldLayoutId id="2147486986" r:id="rId3"/>
    <p:sldLayoutId id="2147486987" r:id="rId4"/>
    <p:sldLayoutId id="2147486988" r:id="rId5"/>
    <p:sldLayoutId id="2147486989" r:id="rId6"/>
    <p:sldLayoutId id="2147486990" r:id="rId7"/>
    <p:sldLayoutId id="2147486991" r:id="rId8"/>
    <p:sldLayoutId id="2147486992" r:id="rId9"/>
    <p:sldLayoutId id="2147486993" r:id="rId10"/>
    <p:sldLayoutId id="2147486994" r:id="rId11"/>
  </p:sldLayoutIdLst>
  <p:txStyles>
    <p:title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p:titleStyle>
    <p:bodyStyle>
      <a:lvl1pPr marL="342900" indent="-342900" algn="l" rtl="0" eaLnBrk="0" fontAlgn="base" hangingPunct="0">
        <a:spcBef>
          <a:spcPct val="20000"/>
        </a:spcBef>
        <a:spcAft>
          <a:spcPct val="0"/>
        </a:spcAft>
        <a:buFont typeface="Arial" charset="0"/>
        <a:buChar char="•"/>
        <a:defRPr sz="3200" kern="1200">
          <a:solidFill>
            <a:schemeClr val="tx1"/>
          </a:solidFill>
          <a:latin typeface="+mn-lt"/>
          <a:ea typeface="ＭＳ Ｐゴシック" charset="0"/>
          <a:cs typeface="ＭＳ Ｐゴシック" charset="0"/>
        </a:defRPr>
      </a:lvl1pPr>
      <a:lvl2pPr marL="742950" indent="-285750" algn="l" rtl="0" eaLnBrk="0" fontAlgn="base" hangingPunct="0">
        <a:spcBef>
          <a:spcPct val="20000"/>
        </a:spcBef>
        <a:spcAft>
          <a:spcPct val="0"/>
        </a:spcAft>
        <a:buFont typeface="Arial" charset="0"/>
        <a:buChar char="–"/>
        <a:defRPr sz="2800" kern="1200">
          <a:solidFill>
            <a:schemeClr val="tx1"/>
          </a:solidFill>
          <a:latin typeface="+mn-lt"/>
          <a:ea typeface="ＭＳ Ｐゴシック" charset="0"/>
          <a:cs typeface="+mn-cs"/>
        </a:defRPr>
      </a:lvl2pPr>
      <a:lvl3pPr marL="1143000" indent="-228600" algn="l" rtl="0" eaLnBrk="0" fontAlgn="base" hangingPunct="0">
        <a:spcBef>
          <a:spcPct val="20000"/>
        </a:spcBef>
        <a:spcAft>
          <a:spcPct val="0"/>
        </a:spcAft>
        <a:buFont typeface="Arial" charset="0"/>
        <a:buChar char="•"/>
        <a:defRPr sz="2400" kern="1200">
          <a:solidFill>
            <a:schemeClr val="tx1"/>
          </a:solidFill>
          <a:latin typeface="+mn-lt"/>
          <a:ea typeface="ＭＳ Ｐゴシック" charset="0"/>
          <a:cs typeface="+mn-cs"/>
        </a:defRPr>
      </a:lvl3pPr>
      <a:lvl4pPr marL="1600200" indent="-228600"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4pPr>
      <a:lvl5pPr marL="2057400" indent="-228600"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35" tIns="45718" rIns="91435" bIns="45718" numCol="1" anchor="ctr" anchorCtr="0" compatLnSpc="1">
            <a:prstTxWarp prst="textNoShape">
              <a:avLst/>
            </a:prstTxWarp>
          </a:bodyPr>
          <a:lstStyle/>
          <a:p>
            <a:pPr lvl="0"/>
            <a:r>
              <a:rPr lang="en-US" dirty="0"/>
              <a:t>Click to edit Master title style</a:t>
            </a:r>
          </a:p>
        </p:txBody>
      </p:sp>
      <p:sp>
        <p:nvSpPr>
          <p:cNvPr id="153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35" tIns="45718" rIns="91435" bIns="45718"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35" tIns="45718" rIns="91435" bIns="45718" numCol="1" anchor="t" anchorCtr="0" compatLnSpc="1">
            <a:prstTxWarp prst="textNoShape">
              <a:avLst/>
            </a:prstTxWarp>
          </a:bodyPr>
          <a:lstStyle>
            <a:lvl1pPr algn="l">
              <a:defRPr sz="1400">
                <a:solidFill>
                  <a:srgbClr val="000000"/>
                </a:solidFill>
                <a:latin typeface="Times New Roman" pitchFamily="-111" charset="0"/>
                <a:ea typeface="+mn-ea"/>
                <a:cs typeface="+mn-cs"/>
              </a:defRPr>
            </a:lvl1pPr>
          </a:lstStyle>
          <a:p>
            <a:pPr defTabSz="914353" eaLnBrk="0" fontAlgn="base" hangingPunct="0">
              <a:spcBef>
                <a:spcPct val="0"/>
              </a:spcBef>
              <a:spcAft>
                <a:spcPct val="0"/>
              </a:spcAft>
              <a:defRPr/>
            </a:pPr>
            <a:endParaRPr lang="en-US"/>
          </a:p>
        </p:txBody>
      </p:sp>
      <p:sp>
        <p:nvSpPr>
          <p:cNvPr id="1029" name="Rectangle 5"/>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435" tIns="45718" rIns="91435" bIns="45718"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defTabSz="914353" eaLnBrk="0" fontAlgn="base" hangingPunct="0">
              <a:spcBef>
                <a:spcPct val="0"/>
              </a:spcBef>
              <a:spcAft>
                <a:spcPct val="0"/>
              </a:spcAft>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35" tIns="45718" rIns="91435" bIns="45718" numCol="1" anchor="t" anchorCtr="0" compatLnSpc="1">
            <a:prstTxWarp prst="textNoShape">
              <a:avLst/>
            </a:prstTxWarp>
          </a:bodyPr>
          <a:lstStyle>
            <a:lvl1pPr algn="r">
              <a:defRPr sz="1400">
                <a:solidFill>
                  <a:srgbClr val="000000"/>
                </a:solidFill>
                <a:latin typeface="Times New Roman" charset="0"/>
              </a:defRPr>
            </a:lvl1pPr>
          </a:lstStyle>
          <a:p>
            <a:pPr defTabSz="914353" eaLnBrk="0" fontAlgn="base" hangingPunct="0">
              <a:spcBef>
                <a:spcPct val="0"/>
              </a:spcBef>
              <a:spcAft>
                <a:spcPct val="0"/>
              </a:spcAft>
              <a:defRPr/>
            </a:pPr>
            <a:fld id="{C7FCEC4A-0619-534F-AB0C-4C4D1986DF16}" type="slidenum">
              <a:rPr lang="en-US">
                <a:ea typeface="ＭＳ Ｐゴシック" charset="0"/>
                <a:cs typeface="ＭＳ Ｐゴシック" charset="0"/>
              </a:rPr>
              <a:pPr defTabSz="914353" eaLnBrk="0" fontAlgn="base" hangingPunct="0">
                <a:spcBef>
                  <a:spcPct val="0"/>
                </a:spcBef>
                <a:spcAft>
                  <a:spcPct val="0"/>
                </a:spcAft>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1616827745"/>
      </p:ext>
    </p:extLst>
  </p:cSld>
  <p:clrMap bg1="lt1" tx1="dk1" bg2="lt2" tx2="dk2" accent1="accent1" accent2="accent2" accent3="accent3" accent4="accent4" accent5="accent5" accent6="accent6" hlink="hlink" folHlink="folHlink"/>
  <p:sldLayoutIdLst>
    <p:sldLayoutId id="2147485037" r:id="rId1"/>
    <p:sldLayoutId id="2147485038" r:id="rId2"/>
    <p:sldLayoutId id="2147485039" r:id="rId3"/>
    <p:sldLayoutId id="2147485040" r:id="rId4"/>
    <p:sldLayoutId id="2147485041" r:id="rId5"/>
    <p:sldLayoutId id="2147485042" r:id="rId6"/>
    <p:sldLayoutId id="2147485043" r:id="rId7"/>
    <p:sldLayoutId id="2147485044" r:id="rId8"/>
    <p:sldLayoutId id="2147485045" r:id="rId9"/>
    <p:sldLayoutId id="2147485046" r:id="rId10"/>
    <p:sldLayoutId id="2147485047" r:id="rId11"/>
    <p:sldLayoutId id="2147485048" r:id="rId12"/>
    <p:sldLayoutId id="2147485049" r:id="rId13"/>
  </p:sldLayoutIdLst>
  <p:hf sldNum="0" hdr="0" ftr="0" dt="0"/>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ＭＳ Ｐゴシック" pitchFamily="-108" charset="-128"/>
          <a:cs typeface="Arial" panose="020B0604020202020204" pitchFamily="34" charset="0"/>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177" algn="ctr" rtl="0" eaLnBrk="0" fontAlgn="base" hangingPunct="0">
        <a:spcBef>
          <a:spcPct val="0"/>
        </a:spcBef>
        <a:spcAft>
          <a:spcPct val="0"/>
        </a:spcAft>
        <a:defRPr sz="4400">
          <a:solidFill>
            <a:schemeClr val="tx2"/>
          </a:solidFill>
          <a:latin typeface="Times New Roman" pitchFamily="-112" charset="0"/>
        </a:defRPr>
      </a:lvl6pPr>
      <a:lvl7pPr marL="914353" algn="ctr" rtl="0" eaLnBrk="0" fontAlgn="base" hangingPunct="0">
        <a:spcBef>
          <a:spcPct val="0"/>
        </a:spcBef>
        <a:spcAft>
          <a:spcPct val="0"/>
        </a:spcAft>
        <a:defRPr sz="4400">
          <a:solidFill>
            <a:schemeClr val="tx2"/>
          </a:solidFill>
          <a:latin typeface="Times New Roman" pitchFamily="-112" charset="0"/>
        </a:defRPr>
      </a:lvl7pPr>
      <a:lvl8pPr marL="1371530" algn="ctr" rtl="0" eaLnBrk="0" fontAlgn="base" hangingPunct="0">
        <a:spcBef>
          <a:spcPct val="0"/>
        </a:spcBef>
        <a:spcAft>
          <a:spcPct val="0"/>
        </a:spcAft>
        <a:defRPr sz="4400">
          <a:solidFill>
            <a:schemeClr val="tx2"/>
          </a:solidFill>
          <a:latin typeface="Times New Roman" pitchFamily="-112" charset="0"/>
        </a:defRPr>
      </a:lvl8pPr>
      <a:lvl9pPr marL="1828706" algn="ctr" rtl="0" eaLnBrk="0" fontAlgn="base" hangingPunct="0">
        <a:spcBef>
          <a:spcPct val="0"/>
        </a:spcBef>
        <a:spcAft>
          <a:spcPct val="0"/>
        </a:spcAft>
        <a:defRPr sz="4400">
          <a:solidFill>
            <a:schemeClr val="tx2"/>
          </a:solidFill>
          <a:latin typeface="Times New Roman" pitchFamily="-112" charset="0"/>
        </a:defRPr>
      </a:lvl9pPr>
    </p:titleStyle>
    <p:bodyStyle>
      <a:lvl1pPr marL="342882" indent="-342882" algn="l" rtl="0" eaLnBrk="0" fontAlgn="base" hangingPunct="0">
        <a:spcBef>
          <a:spcPct val="20000"/>
        </a:spcBef>
        <a:spcAft>
          <a:spcPct val="0"/>
        </a:spcAft>
        <a:buChar char="•"/>
        <a:defRPr sz="3200" b="1" i="0">
          <a:solidFill>
            <a:schemeClr val="bg1"/>
          </a:solidFill>
          <a:latin typeface="Arial" panose="020B0604020202020204" pitchFamily="34" charset="0"/>
          <a:ea typeface="ＭＳ Ｐゴシック" pitchFamily="-108" charset="-128"/>
          <a:cs typeface="Arial" panose="020B0604020202020204" pitchFamily="34" charset="0"/>
        </a:defRPr>
      </a:lvl1pPr>
      <a:lvl2pPr marL="742912" indent="-285736" algn="l" rtl="0" eaLnBrk="0" fontAlgn="base" hangingPunct="0">
        <a:spcBef>
          <a:spcPct val="20000"/>
        </a:spcBef>
        <a:spcAft>
          <a:spcPct val="0"/>
        </a:spcAft>
        <a:buChar char="–"/>
        <a:defRPr sz="2800" b="1" i="0">
          <a:solidFill>
            <a:schemeClr val="bg1"/>
          </a:solidFill>
          <a:latin typeface="Arial" panose="020B0604020202020204" pitchFamily="34" charset="0"/>
          <a:ea typeface="ＭＳ Ｐゴシック" pitchFamily="-112" charset="-128"/>
          <a:cs typeface="Arial" panose="020B0604020202020204" pitchFamily="34" charset="0"/>
        </a:defRPr>
      </a:lvl2pPr>
      <a:lvl3pPr marL="1142942" indent="-228588" algn="l" rtl="0" eaLnBrk="0" fontAlgn="base" hangingPunct="0">
        <a:spcBef>
          <a:spcPct val="20000"/>
        </a:spcBef>
        <a:spcAft>
          <a:spcPct val="0"/>
        </a:spcAft>
        <a:buChar char="•"/>
        <a:defRPr sz="2400" b="1" i="0">
          <a:solidFill>
            <a:schemeClr val="bg1"/>
          </a:solidFill>
          <a:latin typeface="Arial" panose="020B0604020202020204" pitchFamily="34" charset="0"/>
          <a:ea typeface="ＭＳ Ｐゴシック" charset="0"/>
          <a:cs typeface="Arial" panose="020B0604020202020204" pitchFamily="34" charset="0"/>
        </a:defRPr>
      </a:lvl3pPr>
      <a:lvl4pPr marL="1600118" indent="-228588" algn="l" rtl="0" eaLnBrk="0" fontAlgn="base" hangingPunct="0">
        <a:spcBef>
          <a:spcPct val="20000"/>
        </a:spcBef>
        <a:spcAft>
          <a:spcPct val="0"/>
        </a:spcAft>
        <a:buChar char="–"/>
        <a:defRPr sz="2000" b="1" i="0">
          <a:solidFill>
            <a:schemeClr val="bg1"/>
          </a:solidFill>
          <a:latin typeface="Arial" panose="020B0604020202020204" pitchFamily="34" charset="0"/>
          <a:ea typeface="Geneva" charset="-128"/>
          <a:cs typeface="Arial" panose="020B0604020202020204" pitchFamily="34" charset="0"/>
        </a:defRPr>
      </a:lvl4pPr>
      <a:lvl5pPr marL="2057295" indent="-228588" algn="l" rtl="0" eaLnBrk="0" fontAlgn="base" hangingPunct="0">
        <a:spcBef>
          <a:spcPct val="20000"/>
        </a:spcBef>
        <a:spcAft>
          <a:spcPct val="0"/>
        </a:spcAft>
        <a:buChar char="»"/>
        <a:defRPr sz="2000" b="1" i="0">
          <a:solidFill>
            <a:schemeClr val="bg1"/>
          </a:solidFill>
          <a:latin typeface="Arial" panose="020B0604020202020204" pitchFamily="34" charset="0"/>
          <a:ea typeface="ＭＳ Ｐゴシック" charset="-128"/>
          <a:cs typeface="Arial" panose="020B0604020202020204" pitchFamily="34" charset="0"/>
        </a:defRPr>
      </a:lvl5pPr>
      <a:lvl6pPr marL="2514471" indent="-228588"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648" indent="-228588"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8825" indent="-228588"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001" indent="-228588"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177" rtl="0" eaLnBrk="1" latinLnBrk="0" hangingPunct="1">
        <a:defRPr sz="1800" kern="1200">
          <a:solidFill>
            <a:schemeClr val="tx1"/>
          </a:solidFill>
          <a:latin typeface="+mn-lt"/>
          <a:ea typeface="+mn-ea"/>
          <a:cs typeface="+mn-cs"/>
        </a:defRPr>
      </a:lvl1pPr>
      <a:lvl2pPr marL="457177" algn="l" defTabSz="457177" rtl="0" eaLnBrk="1" latinLnBrk="0" hangingPunct="1">
        <a:defRPr sz="1800" kern="1200">
          <a:solidFill>
            <a:schemeClr val="tx1"/>
          </a:solidFill>
          <a:latin typeface="+mn-lt"/>
          <a:ea typeface="+mn-ea"/>
          <a:cs typeface="+mn-cs"/>
        </a:defRPr>
      </a:lvl2pPr>
      <a:lvl3pPr marL="914353" algn="l" defTabSz="457177" rtl="0" eaLnBrk="1" latinLnBrk="0" hangingPunct="1">
        <a:defRPr sz="1800" kern="1200">
          <a:solidFill>
            <a:schemeClr val="tx1"/>
          </a:solidFill>
          <a:latin typeface="+mn-lt"/>
          <a:ea typeface="+mn-ea"/>
          <a:cs typeface="+mn-cs"/>
        </a:defRPr>
      </a:lvl3pPr>
      <a:lvl4pPr marL="1371530" algn="l" defTabSz="457177" rtl="0" eaLnBrk="1" latinLnBrk="0" hangingPunct="1">
        <a:defRPr sz="1800" kern="1200">
          <a:solidFill>
            <a:schemeClr val="tx1"/>
          </a:solidFill>
          <a:latin typeface="+mn-lt"/>
          <a:ea typeface="+mn-ea"/>
          <a:cs typeface="+mn-cs"/>
        </a:defRPr>
      </a:lvl4pPr>
      <a:lvl5pPr marL="1828706" algn="l" defTabSz="457177" rtl="0" eaLnBrk="1" latinLnBrk="0" hangingPunct="1">
        <a:defRPr sz="1800" kern="1200">
          <a:solidFill>
            <a:schemeClr val="tx1"/>
          </a:solidFill>
          <a:latin typeface="+mn-lt"/>
          <a:ea typeface="+mn-ea"/>
          <a:cs typeface="+mn-cs"/>
        </a:defRPr>
      </a:lvl5pPr>
      <a:lvl6pPr marL="2285883" algn="l" defTabSz="457177" rtl="0" eaLnBrk="1" latinLnBrk="0" hangingPunct="1">
        <a:defRPr sz="1800" kern="1200">
          <a:solidFill>
            <a:schemeClr val="tx1"/>
          </a:solidFill>
          <a:latin typeface="+mn-lt"/>
          <a:ea typeface="+mn-ea"/>
          <a:cs typeface="+mn-cs"/>
        </a:defRPr>
      </a:lvl6pPr>
      <a:lvl7pPr marL="2743060" algn="l" defTabSz="457177" rtl="0" eaLnBrk="1" latinLnBrk="0" hangingPunct="1">
        <a:defRPr sz="1800" kern="1200">
          <a:solidFill>
            <a:schemeClr val="tx1"/>
          </a:solidFill>
          <a:latin typeface="+mn-lt"/>
          <a:ea typeface="+mn-ea"/>
          <a:cs typeface="+mn-cs"/>
        </a:defRPr>
      </a:lvl7pPr>
      <a:lvl8pPr marL="3200236" algn="l" defTabSz="457177" rtl="0" eaLnBrk="1" latinLnBrk="0" hangingPunct="1">
        <a:defRPr sz="1800" kern="1200">
          <a:solidFill>
            <a:schemeClr val="tx1"/>
          </a:solidFill>
          <a:latin typeface="+mn-lt"/>
          <a:ea typeface="+mn-ea"/>
          <a:cs typeface="+mn-cs"/>
        </a:defRPr>
      </a:lvl8pPr>
      <a:lvl9pPr marL="3657413" algn="l" defTabSz="457177" rtl="0" eaLnBrk="1" latinLnBrk="0" hangingPunct="1">
        <a:defRPr sz="1800" kern="1200">
          <a:solidFill>
            <a:schemeClr val="tx1"/>
          </a:solidFill>
          <a:latin typeface="+mn-lt"/>
          <a:ea typeface="+mn-ea"/>
          <a:cs typeface="+mn-cs"/>
        </a:defRPr>
      </a:lvl9pPr>
    </p:otherStyle>
  </p:txStyles>
</p:sldMaster>
</file>

<file path=ppt/slideMasters/slideMaster20.xml><?xml version="1.0" encoding="utf-8"?>
<p:sldMaster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29698"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GB"/>
              <a:t>Click to edit Master title style</a:t>
            </a:r>
          </a:p>
        </p:txBody>
      </p:sp>
      <p:sp>
        <p:nvSpPr>
          <p:cNvPr id="29699"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solidFill>
                  <a:srgbClr val="000000"/>
                </a:solidFill>
                <a:latin typeface="+mn-lt"/>
                <a:ea typeface="+mn-ea"/>
                <a:cs typeface="+mn-cs"/>
              </a:defRPr>
            </a:lvl1pPr>
          </a:lstStyle>
          <a:p>
            <a:pPr>
              <a:defRPr/>
            </a:pPr>
            <a:endParaRPr lang="en-GB"/>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mn-lt"/>
                <a:ea typeface="+mn-ea"/>
                <a:cs typeface="+mn-cs"/>
              </a:defRPr>
            </a:lvl1pPr>
          </a:lstStyle>
          <a:p>
            <a:pPr>
              <a:defRPr/>
            </a:pPr>
            <a:endParaRPr lang="en-GB"/>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cs typeface="Times New Roman" charset="0"/>
              </a:defRPr>
            </a:lvl1pPr>
          </a:lstStyle>
          <a:p>
            <a:pPr>
              <a:defRPr/>
            </a:pPr>
            <a:fld id="{659DD569-AE56-8946-A468-7C43919D2816}" type="slidenum">
              <a:rPr lang="en-GB"/>
              <a:pPr>
                <a:defRPr/>
              </a:pPr>
              <a:t>‹#›</a:t>
            </a:fld>
            <a:endParaRPr lang="en-GB"/>
          </a:p>
        </p:txBody>
      </p:sp>
    </p:spTree>
    <p:extLst>
      <p:ext uri="{BB962C8B-B14F-4D97-AF65-F5344CB8AC3E}">
        <p14:creationId xmlns:p14="http://schemas.microsoft.com/office/powerpoint/2010/main" val="3725212291"/>
      </p:ext>
    </p:extLst>
  </p:cSld>
  <p:clrMap bg1="lt1" tx1="dk1" bg2="lt2" tx2="dk2" accent1="accent1" accent2="accent2" accent3="accent3" accent4="accent4" accent5="accent5" accent6="accent6" hlink="hlink" folHlink="folHlink"/>
  <p:sldLayoutIdLst>
    <p:sldLayoutId id="2147486996" r:id="rId1"/>
  </p:sldLayoutIdLst>
  <p:txStyles>
    <p:titleStyle>
      <a:lvl1pPr algn="ctr" rtl="0" eaLnBrk="0" fontAlgn="base" hangingPunct="0">
        <a:spcBef>
          <a:spcPct val="0"/>
        </a:spcBef>
        <a:spcAft>
          <a:spcPct val="0"/>
        </a:spcAft>
        <a:defRPr sz="4400">
          <a:solidFill>
            <a:schemeClr val="tx2"/>
          </a:solidFill>
          <a:latin typeface="+mj-lt"/>
          <a:ea typeface="ＭＳ Ｐゴシック" charset="0"/>
          <a:cs typeface="+mj-cs"/>
        </a:defRPr>
      </a:lvl1pPr>
      <a:lvl2pPr algn="ctr" rtl="0" eaLnBrk="0" fontAlgn="base" hangingPunct="0">
        <a:spcBef>
          <a:spcPct val="0"/>
        </a:spcBef>
        <a:spcAft>
          <a:spcPct val="0"/>
        </a:spcAft>
        <a:defRPr sz="4400">
          <a:solidFill>
            <a:schemeClr val="tx2"/>
          </a:solidFill>
          <a:latin typeface="Times New Roman" charset="0"/>
          <a:ea typeface="ＭＳ Ｐゴシック" charset="0"/>
          <a:cs typeface="Times New Roman" charset="0"/>
        </a:defRPr>
      </a:lvl2pPr>
      <a:lvl3pPr algn="ctr" rtl="0" eaLnBrk="0" fontAlgn="base" hangingPunct="0">
        <a:spcBef>
          <a:spcPct val="0"/>
        </a:spcBef>
        <a:spcAft>
          <a:spcPct val="0"/>
        </a:spcAft>
        <a:defRPr sz="4400">
          <a:solidFill>
            <a:schemeClr val="tx2"/>
          </a:solidFill>
          <a:latin typeface="Times New Roman" charset="0"/>
          <a:ea typeface="ＭＳ Ｐゴシック" charset="0"/>
          <a:cs typeface="Times New Roman" charset="0"/>
        </a:defRPr>
      </a:lvl3pPr>
      <a:lvl4pPr algn="ctr" rtl="0" eaLnBrk="0" fontAlgn="base" hangingPunct="0">
        <a:spcBef>
          <a:spcPct val="0"/>
        </a:spcBef>
        <a:spcAft>
          <a:spcPct val="0"/>
        </a:spcAft>
        <a:defRPr sz="4400">
          <a:solidFill>
            <a:schemeClr val="tx2"/>
          </a:solidFill>
          <a:latin typeface="Times New Roman" charset="0"/>
          <a:ea typeface="ＭＳ Ｐゴシック" charset="0"/>
          <a:cs typeface="Times New Roman" charset="0"/>
        </a:defRPr>
      </a:lvl4pPr>
      <a:lvl5pPr algn="ctr" rtl="0" eaLnBrk="0" fontAlgn="base" hangingPunct="0">
        <a:spcBef>
          <a:spcPct val="0"/>
        </a:spcBef>
        <a:spcAft>
          <a:spcPct val="0"/>
        </a:spcAft>
        <a:defRPr sz="4400">
          <a:solidFill>
            <a:schemeClr val="tx2"/>
          </a:solidFill>
          <a:latin typeface="Times New Roman" charset="0"/>
          <a:ea typeface="ＭＳ Ｐゴシック" charset="0"/>
          <a:cs typeface="Times New Roman" charset="0"/>
        </a:defRPr>
      </a:lvl5pPr>
      <a:lvl6pPr marL="457200" algn="ctr" rtl="0" fontAlgn="base">
        <a:spcBef>
          <a:spcPct val="0"/>
        </a:spcBef>
        <a:spcAft>
          <a:spcPct val="0"/>
        </a:spcAft>
        <a:defRPr sz="4400">
          <a:solidFill>
            <a:schemeClr val="tx2"/>
          </a:solidFill>
          <a:latin typeface="Times New Roman" charset="0"/>
          <a:ea typeface="Times New Roman" charset="0"/>
          <a:cs typeface="Times New Roman" charset="0"/>
        </a:defRPr>
      </a:lvl6pPr>
      <a:lvl7pPr marL="914400" algn="ctr" rtl="0" fontAlgn="base">
        <a:spcBef>
          <a:spcPct val="0"/>
        </a:spcBef>
        <a:spcAft>
          <a:spcPct val="0"/>
        </a:spcAft>
        <a:defRPr sz="4400">
          <a:solidFill>
            <a:schemeClr val="tx2"/>
          </a:solidFill>
          <a:latin typeface="Times New Roman" charset="0"/>
          <a:ea typeface="Times New Roman" charset="0"/>
          <a:cs typeface="Times New Roman" charset="0"/>
        </a:defRPr>
      </a:lvl7pPr>
      <a:lvl8pPr marL="1371600" algn="ctr" rtl="0" fontAlgn="base">
        <a:spcBef>
          <a:spcPct val="0"/>
        </a:spcBef>
        <a:spcAft>
          <a:spcPct val="0"/>
        </a:spcAft>
        <a:defRPr sz="4400">
          <a:solidFill>
            <a:schemeClr val="tx2"/>
          </a:solidFill>
          <a:latin typeface="Times New Roman" charset="0"/>
          <a:ea typeface="Times New Roman" charset="0"/>
          <a:cs typeface="Times New Roman" charset="0"/>
        </a:defRPr>
      </a:lvl8pPr>
      <a:lvl9pPr marL="1828800" algn="ctr" rtl="0" fontAlgn="base">
        <a:spcBef>
          <a:spcPct val="0"/>
        </a:spcBef>
        <a:spcAft>
          <a:spcPct val="0"/>
        </a:spcAft>
        <a:defRPr sz="4400">
          <a:solidFill>
            <a:schemeClr val="tx2"/>
          </a:solidFill>
          <a:latin typeface="Times New Roman" charset="0"/>
          <a:ea typeface="Times New Roman" charset="0"/>
          <a:cs typeface="Times New Roman"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charset="0"/>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1.xml><?xml version="1.0" encoding="utf-8"?>
<p:sldMaster xmlns:a="http://schemas.openxmlformats.org/drawingml/2006/main" xmlns:r="http://schemas.openxmlformats.org/officeDocument/2006/relationships" xmlns:p="http://schemas.openxmlformats.org/presentationml/2006/main">
  <p:cSld>
    <p:bg bwMode="ltGray">
      <p:bgPr>
        <a:solidFill>
          <a:schemeClr val="bg2"/>
        </a:soli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sp>
        <p:nvSpPr>
          <p:cNvPr id="1026" name="Rectangle 2"/>
          <p:cNvSpPr>
            <a:spLocks noChangeArrowheads="1"/>
          </p:cNvSpPr>
          <p:nvPr/>
        </p:nvSpPr>
        <p:spPr bwMode="ltGray">
          <a:xfrm>
            <a:off x="609600" y="228600"/>
            <a:ext cx="8239125" cy="6391275"/>
          </a:xfrm>
          <a:prstGeom prst="rect">
            <a:avLst/>
          </a:prstGeom>
          <a:solidFill>
            <a:srgbClr val="EDE7E3"/>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kumimoji="1" lang="en-US"/>
          </a:p>
        </p:txBody>
      </p:sp>
      <p:sp>
        <p:nvSpPr>
          <p:cNvPr id="1027" name="Line 3"/>
          <p:cNvSpPr>
            <a:spLocks noChangeShapeType="1"/>
          </p:cNvSpPr>
          <p:nvPr/>
        </p:nvSpPr>
        <p:spPr bwMode="ltGray">
          <a:xfrm>
            <a:off x="1016000" y="1600200"/>
            <a:ext cx="7670800" cy="0"/>
          </a:xfrm>
          <a:prstGeom prst="line">
            <a:avLst/>
          </a:prstGeom>
          <a:noFill/>
          <a:ln w="3175">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pic>
        <p:nvPicPr>
          <p:cNvPr id="1028" name="Picture 4" descr="minispir"/>
          <p:cNvPicPr>
            <a:picLocks noChangeAspect="1" noChangeArrowheads="1"/>
          </p:cNvPicPr>
          <p:nvPr/>
        </p:nvPicPr>
        <p:blipFill>
          <a:blip r:embed="rId13" cstate="screen">
            <a:extLst>
              <a:ext uri="{28A0092B-C50C-407E-A947-70E740481C1C}">
                <a14:useLocalDpi xmlns:a14="http://schemas.microsoft.com/office/drawing/2010/main"/>
              </a:ext>
            </a:extLst>
          </a:blip>
          <a:srcRect b="5333"/>
          <a:stretch>
            <a:fillRect/>
          </a:stretch>
        </p:blipFill>
        <p:spPr bwMode="ltGray">
          <a:xfrm>
            <a:off x="0" y="50800"/>
            <a:ext cx="1181100" cy="40576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029" name="Picture 5" descr="minispir"/>
          <p:cNvPicPr>
            <a:picLocks noChangeAspect="1" noChangeArrowheads="1"/>
          </p:cNvPicPr>
          <p:nvPr/>
        </p:nvPicPr>
        <p:blipFill>
          <a:blip r:embed="rId13" cstate="screen">
            <a:extLst>
              <a:ext uri="{28A0092B-C50C-407E-A947-70E740481C1C}">
                <a14:useLocalDpi xmlns:a14="http://schemas.microsoft.com/office/drawing/2010/main"/>
              </a:ext>
            </a:extLst>
          </a:blip>
          <a:srcRect t="39999"/>
          <a:stretch>
            <a:fillRect/>
          </a:stretch>
        </p:blipFill>
        <p:spPr bwMode="ltGray">
          <a:xfrm>
            <a:off x="0" y="4222750"/>
            <a:ext cx="1181100" cy="25717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30" name="Rectangle 6"/>
          <p:cNvSpPr>
            <a:spLocks noGrp="1" noChangeArrowheads="1"/>
          </p:cNvSpPr>
          <p:nvPr>
            <p:ph type="title"/>
          </p:nvPr>
        </p:nvSpPr>
        <p:spPr bwMode="auto">
          <a:xfrm>
            <a:off x="1066800" y="381000"/>
            <a:ext cx="7620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031" name="Rectangle 7"/>
          <p:cNvSpPr>
            <a:spLocks noGrp="1" noChangeArrowheads="1"/>
          </p:cNvSpPr>
          <p:nvPr>
            <p:ph type="body" idx="1"/>
          </p:nvPr>
        </p:nvSpPr>
        <p:spPr bwMode="auto">
          <a:xfrm>
            <a:off x="1066800" y="1752600"/>
            <a:ext cx="76200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152" name="Rectangle 8"/>
          <p:cNvSpPr>
            <a:spLocks noGrp="1" noChangeArrowheads="1"/>
          </p:cNvSpPr>
          <p:nvPr>
            <p:ph type="dt" sz="half" idx="2"/>
          </p:nvPr>
        </p:nvSpPr>
        <p:spPr bwMode="auto">
          <a:xfrm>
            <a:off x="1014413" y="6107113"/>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07" charset="0"/>
                <a:ea typeface="+mn-ea"/>
                <a:cs typeface="+mn-cs"/>
              </a:defRPr>
            </a:lvl1pPr>
          </a:lstStyle>
          <a:p>
            <a:pPr>
              <a:defRPr/>
            </a:pPr>
            <a:endParaRPr lang="en-US"/>
          </a:p>
        </p:txBody>
      </p:sp>
      <p:sp>
        <p:nvSpPr>
          <p:cNvPr id="6153" name="Rectangle 9"/>
          <p:cNvSpPr>
            <a:spLocks noGrp="1" noChangeArrowheads="1"/>
          </p:cNvSpPr>
          <p:nvPr>
            <p:ph type="ftr" sz="quarter" idx="3"/>
          </p:nvPr>
        </p:nvSpPr>
        <p:spPr bwMode="auto">
          <a:xfrm>
            <a:off x="3452813" y="6107113"/>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07" charset="0"/>
                <a:ea typeface="+mn-ea"/>
                <a:cs typeface="+mn-cs"/>
              </a:defRPr>
            </a:lvl1pPr>
          </a:lstStyle>
          <a:p>
            <a:pPr>
              <a:defRPr/>
            </a:pPr>
            <a:endParaRPr lang="en-US"/>
          </a:p>
        </p:txBody>
      </p:sp>
      <p:sp>
        <p:nvSpPr>
          <p:cNvPr id="6154" name="Rectangle 10"/>
          <p:cNvSpPr>
            <a:spLocks noGrp="1" noChangeArrowheads="1"/>
          </p:cNvSpPr>
          <p:nvPr>
            <p:ph type="sldNum" sz="quarter" idx="4"/>
          </p:nvPr>
        </p:nvSpPr>
        <p:spPr bwMode="auto">
          <a:xfrm>
            <a:off x="6881813" y="6107113"/>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vl1pPr>
          </a:lstStyle>
          <a:p>
            <a:pPr>
              <a:defRPr/>
            </a:pPr>
            <a:fld id="{59DCBD2E-90F0-0142-A71E-44B66B41773A}" type="slidenum">
              <a:rPr lang="en-US"/>
              <a:pPr>
                <a:defRPr/>
              </a:pPr>
              <a:t>‹#›</a:t>
            </a:fld>
            <a:endParaRPr lang="en-US"/>
          </a:p>
        </p:txBody>
      </p:sp>
    </p:spTree>
    <p:extLst>
      <p:ext uri="{BB962C8B-B14F-4D97-AF65-F5344CB8AC3E}">
        <p14:creationId xmlns:p14="http://schemas.microsoft.com/office/powerpoint/2010/main" val="1961151520"/>
      </p:ext>
    </p:extLst>
  </p:cSld>
  <p:clrMap bg1="lt1" tx1="dk1" bg2="lt2" tx2="dk2" accent1="accent1" accent2="accent2" accent3="accent3" accent4="accent4" accent5="accent5" accent6="accent6" hlink="hlink" folHlink="folHlink"/>
  <p:sldLayoutIdLst>
    <p:sldLayoutId id="2147486998" r:id="rId1"/>
    <p:sldLayoutId id="2147486999" r:id="rId2"/>
    <p:sldLayoutId id="2147487000" r:id="rId3"/>
    <p:sldLayoutId id="2147487001" r:id="rId4"/>
    <p:sldLayoutId id="2147487002" r:id="rId5"/>
    <p:sldLayoutId id="2147487003" r:id="rId6"/>
    <p:sldLayoutId id="2147487004" r:id="rId7"/>
    <p:sldLayoutId id="2147487005" r:id="rId8"/>
    <p:sldLayoutId id="2147487006" r:id="rId9"/>
    <p:sldLayoutId id="2147487007" r:id="rId10"/>
    <p:sldLayoutId id="2147487008"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07" charset="-128"/>
          <a:cs typeface="Arial" panose="020B0604020202020204" pitchFamily="34" charset="0"/>
        </a:defRPr>
      </a:lvl1pPr>
      <a:lvl2pPr algn="ctr" rtl="0" eaLnBrk="0" fontAlgn="base" hangingPunct="0">
        <a:spcBef>
          <a:spcPct val="0"/>
        </a:spcBef>
        <a:spcAft>
          <a:spcPct val="0"/>
        </a:spcAft>
        <a:defRPr sz="4400">
          <a:solidFill>
            <a:schemeClr val="tx2"/>
          </a:solidFill>
          <a:latin typeface="Arial" charset="0"/>
          <a:ea typeface="ＭＳ Ｐゴシック" pitchFamily="-107" charset="-128"/>
          <a:cs typeface="ＭＳ Ｐゴシック" pitchFamily="-107" charset="-128"/>
        </a:defRPr>
      </a:lvl2pPr>
      <a:lvl3pPr algn="ctr" rtl="0" eaLnBrk="0" fontAlgn="base" hangingPunct="0">
        <a:spcBef>
          <a:spcPct val="0"/>
        </a:spcBef>
        <a:spcAft>
          <a:spcPct val="0"/>
        </a:spcAft>
        <a:defRPr sz="4400">
          <a:solidFill>
            <a:schemeClr val="tx2"/>
          </a:solidFill>
          <a:latin typeface="Arial" charset="0"/>
          <a:ea typeface="ＭＳ Ｐゴシック" pitchFamily="-107" charset="-128"/>
          <a:cs typeface="ＭＳ Ｐゴシック" pitchFamily="-107" charset="-128"/>
        </a:defRPr>
      </a:lvl3pPr>
      <a:lvl4pPr algn="ctr" rtl="0" eaLnBrk="0" fontAlgn="base" hangingPunct="0">
        <a:spcBef>
          <a:spcPct val="0"/>
        </a:spcBef>
        <a:spcAft>
          <a:spcPct val="0"/>
        </a:spcAft>
        <a:defRPr sz="4400">
          <a:solidFill>
            <a:schemeClr val="tx2"/>
          </a:solidFill>
          <a:latin typeface="Arial" charset="0"/>
          <a:ea typeface="ＭＳ Ｐゴシック" pitchFamily="-107" charset="-128"/>
          <a:cs typeface="ＭＳ Ｐゴシック" pitchFamily="-107" charset="-128"/>
        </a:defRPr>
      </a:lvl4pPr>
      <a:lvl5pPr algn="ctr" rtl="0" eaLnBrk="0" fontAlgn="base" hangingPunct="0">
        <a:spcBef>
          <a:spcPct val="0"/>
        </a:spcBef>
        <a:spcAft>
          <a:spcPct val="0"/>
        </a:spcAft>
        <a:defRPr sz="4400">
          <a:solidFill>
            <a:schemeClr val="tx2"/>
          </a:solidFill>
          <a:latin typeface="Arial" charset="0"/>
          <a:ea typeface="ＭＳ Ｐゴシック" pitchFamily="-107" charset="-128"/>
          <a:cs typeface="ＭＳ Ｐゴシック" pitchFamily="-107"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pitchFamily="-107"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11"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pitchFamily="-111" charset="-128"/>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1"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1" charset="-128"/>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2.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1" i="0">
                <a:latin typeface="Arial" panose="020B0604020202020204" pitchFamily="34" charset="0"/>
                <a:ea typeface="+mn-ea"/>
                <a:cs typeface="+mn-cs"/>
              </a:defRPr>
            </a:lvl1pPr>
          </a:lstStyle>
          <a:p>
            <a:pPr>
              <a:defRPr/>
            </a:pPr>
            <a:endParaRPr lang="en-US" dirty="0">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1" i="0">
                <a:latin typeface="Arial" panose="020B0604020202020204" pitchFamily="34" charset="0"/>
                <a:ea typeface="+mn-ea"/>
                <a:cs typeface="+mn-cs"/>
              </a:defRPr>
            </a:lvl1pPr>
          </a:lstStyle>
          <a:p>
            <a:pPr algn="ctr">
              <a:defRPr/>
            </a:pPr>
            <a:endParaRPr lang="en-US" dirty="0">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1" i="0">
                <a:latin typeface="Arial" panose="020B0604020202020204" pitchFamily="34" charset="0"/>
                <a:ea typeface="Osaka" charset="0"/>
                <a:cs typeface="Osaka" charset="0"/>
              </a:defRPr>
            </a:lvl1pPr>
          </a:lstStyle>
          <a:p>
            <a:fld id="{B9D20AD3-D622-EC41-AF78-52EA093B16AC}"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598476085"/>
      </p:ext>
    </p:extLst>
  </p:cSld>
  <p:clrMap bg1="lt1" tx1="dk1" bg2="lt2" tx2="dk2" accent1="accent1" accent2="accent2" accent3="accent3" accent4="accent4" accent5="accent5" accent6="accent6" hlink="hlink" folHlink="folHlink"/>
  <p:sldLayoutIdLst>
    <p:sldLayoutId id="2147487010" r:id="rId1"/>
    <p:sldLayoutId id="2147487011" r:id="rId2"/>
    <p:sldLayoutId id="2147487012" r:id="rId3"/>
    <p:sldLayoutId id="2147487013" r:id="rId4"/>
    <p:sldLayoutId id="2147487014" r:id="rId5"/>
    <p:sldLayoutId id="2147487015" r:id="rId6"/>
    <p:sldLayoutId id="2147487016" r:id="rId7"/>
    <p:sldLayoutId id="2147487017" r:id="rId8"/>
    <p:sldLayoutId id="2147487018" r:id="rId9"/>
    <p:sldLayoutId id="2147487019" r:id="rId10"/>
    <p:sldLayoutId id="2147487020" r:id="rId11"/>
  </p:sldLayoutIdLst>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mn-cs"/>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mn-ea"/>
          <a:cs typeface="+mn-cs"/>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mn-ea"/>
          <a:cs typeface="+mn-cs"/>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7522" name="Rectangle 2"/>
          <p:cNvSpPr>
            <a:spLocks noGrp="1" noChangeArrowheads="1"/>
          </p:cNvSpPr>
          <p:nvPr>
            <p:ph type="title"/>
          </p:nvPr>
        </p:nvSpPr>
        <p:spPr bwMode="auto">
          <a:xfrm>
            <a:off x="1371600" y="533400"/>
            <a:ext cx="75438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2075" tIns="46038" rIns="92075" bIns="46038" numCol="1" anchor="ctr" anchorCtr="0" compatLnSpc="1">
            <a:prstTxWarp prst="textNoShape">
              <a:avLst/>
            </a:prstTxWarp>
          </a:bodyPr>
          <a:lstStyle/>
          <a:p>
            <a:pPr lvl="0"/>
            <a:r>
              <a:rPr lang="en-US"/>
              <a:t>Click to edit Master title style</a:t>
            </a:r>
          </a:p>
        </p:txBody>
      </p:sp>
      <p:sp>
        <p:nvSpPr>
          <p:cNvPr id="10243" name="Rectangle 3"/>
          <p:cNvSpPr>
            <a:spLocks noGrp="1" noChangeArrowheads="1"/>
          </p:cNvSpPr>
          <p:nvPr>
            <p:ph type="dt" sz="half" idx="2"/>
          </p:nvPr>
        </p:nvSpPr>
        <p:spPr bwMode="auto">
          <a:xfrm>
            <a:off x="1371600" y="6248400"/>
            <a:ext cx="16764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spcBef>
                <a:spcPct val="50000"/>
              </a:spcBef>
              <a:defRPr sz="1400">
                <a:solidFill>
                  <a:srgbClr val="000000"/>
                </a:solidFill>
                <a:latin typeface="Times New Roman" pitchFamily="-111" charset="0"/>
                <a:ea typeface="+mn-ea"/>
                <a:cs typeface="+mn-cs"/>
              </a:defRPr>
            </a:lvl1pPr>
          </a:lstStyle>
          <a:p>
            <a:pPr>
              <a:defRPr/>
            </a:pPr>
            <a:endParaRPr lang="en-US"/>
          </a:p>
        </p:txBody>
      </p:sp>
      <p:sp>
        <p:nvSpPr>
          <p:cNvPr id="10244" name="Rectangle 4"/>
          <p:cNvSpPr>
            <a:spLocks noGrp="1" noChangeArrowheads="1"/>
          </p:cNvSpPr>
          <p:nvPr>
            <p:ph type="ftr" sz="quarter" idx="3"/>
          </p:nvPr>
        </p:nvSpPr>
        <p:spPr bwMode="auto">
          <a:xfrm>
            <a:off x="3429000" y="6248400"/>
            <a:ext cx="3429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ctr">
              <a:spcBef>
                <a:spcPct val="50000"/>
              </a:spcBef>
              <a:defRPr sz="1400">
                <a:solidFill>
                  <a:srgbClr val="000000"/>
                </a:solidFill>
                <a:latin typeface="Times New Roman" pitchFamily="-111" charset="0"/>
                <a:ea typeface="+mn-ea"/>
                <a:cs typeface="+mn-cs"/>
              </a:defRPr>
            </a:lvl1pPr>
          </a:lstStyle>
          <a:p>
            <a:pPr>
              <a:defRPr/>
            </a:pPr>
            <a:endParaRPr lang="en-US"/>
          </a:p>
        </p:txBody>
      </p:sp>
      <p:sp>
        <p:nvSpPr>
          <p:cNvPr id="10245" name="Rectangle 5"/>
          <p:cNvSpPr>
            <a:spLocks noGrp="1" noChangeArrowheads="1"/>
          </p:cNvSpPr>
          <p:nvPr>
            <p:ph type="sldNum" sz="quarter" idx="4"/>
          </p:nvPr>
        </p:nvSpPr>
        <p:spPr bwMode="auto">
          <a:xfrm>
            <a:off x="72390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r">
              <a:spcBef>
                <a:spcPct val="50000"/>
              </a:spcBef>
              <a:defRPr sz="1400">
                <a:solidFill>
                  <a:srgbClr val="000000"/>
                </a:solidFill>
              </a:defRPr>
            </a:lvl1pPr>
          </a:lstStyle>
          <a:p>
            <a:pPr>
              <a:defRPr/>
            </a:pPr>
            <a:fld id="{49E715A5-66D3-C749-B32F-2670B5D70455}" type="slidenum">
              <a:rPr lang="en-US"/>
              <a:pPr>
                <a:defRPr/>
              </a:pPr>
              <a:t>‹#›</a:t>
            </a:fld>
            <a:endParaRPr lang="en-US"/>
          </a:p>
        </p:txBody>
      </p:sp>
      <p:pic>
        <p:nvPicPr>
          <p:cNvPr id="107526" name="Picture 6" descr="strtegic1"/>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0" y="0"/>
            <a:ext cx="12192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7527" name="Rectangle 7"/>
          <p:cNvSpPr>
            <a:spLocks noGrp="1" noChangeArrowheads="1"/>
          </p:cNvSpPr>
          <p:nvPr>
            <p:ph type="body" idx="1"/>
          </p:nvPr>
        </p:nvSpPr>
        <p:spPr bwMode="auto">
          <a:xfrm>
            <a:off x="1371600" y="1981200"/>
            <a:ext cx="76200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837612287"/>
      </p:ext>
    </p:extLst>
  </p:cSld>
  <p:clrMap bg1="lt1" tx1="dk1" bg2="lt2" tx2="dk2" accent1="accent1" accent2="accent2" accent3="accent3" accent4="accent4" accent5="accent5" accent6="accent6" hlink="hlink" folHlink="folHlink"/>
  <p:sldLayoutIdLst>
    <p:sldLayoutId id="2147487022" r:id="rId1"/>
    <p:sldLayoutId id="2147487023" r:id="rId2"/>
  </p:sldLayoutIdLst>
  <p:txStyles>
    <p:titleStyle>
      <a:lvl1pPr algn="ctr" rtl="0" eaLnBrk="0" fontAlgn="base" hangingPunct="0">
        <a:spcBef>
          <a:spcPct val="0"/>
        </a:spcBef>
        <a:spcAft>
          <a:spcPct val="0"/>
        </a:spcAft>
        <a:defRPr sz="4400">
          <a:solidFill>
            <a:schemeClr val="tx2"/>
          </a:solidFill>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latin typeface="Times New Roman" pitchFamily="-111"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Times New Roman" pitchFamily="-111"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Times New Roman" pitchFamily="-111"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Times New Roman" pitchFamily="-111"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lr>
          <a:schemeClr val="tx2"/>
        </a:buClr>
        <a:buFont typeface="Wingdings" charset="0"/>
        <a:buChar char="w"/>
        <a:defRPr sz="3200">
          <a:solidFill>
            <a:schemeClr val="tx1"/>
          </a:solidFill>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SzPct val="95000"/>
        <a:buChar char="–"/>
        <a:defRPr sz="2800">
          <a:solidFill>
            <a:schemeClr val="tx1"/>
          </a:solidFill>
          <a:latin typeface="+mn-lt"/>
          <a:ea typeface="ＭＳ Ｐゴシック" pitchFamily="-111"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11"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11"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111"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30.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53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b="1" i="0">
                <a:solidFill>
                  <a:srgbClr val="000000"/>
                </a:solidFill>
                <a:latin typeface="Arial" panose="020B0604020202020204" pitchFamily="34" charset="0"/>
                <a:ea typeface="+mn-ea"/>
                <a:cs typeface="+mn-cs"/>
              </a:defRPr>
            </a:lvl1pPr>
          </a:lstStyle>
          <a:p>
            <a:pPr eaLnBrk="0" hangingPunct="0">
              <a:defRPr/>
            </a:pPr>
            <a:endParaRPr lang="en-US" dirty="0"/>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b="1" i="0">
                <a:solidFill>
                  <a:srgbClr val="000000"/>
                </a:solidFill>
                <a:latin typeface="Arial" panose="020B0604020202020204" pitchFamily="34" charset="0"/>
                <a:ea typeface="+mn-ea"/>
                <a:cs typeface="+mn-cs"/>
              </a:defRPr>
            </a:lvl1pPr>
          </a:lstStyle>
          <a:p>
            <a:pPr eaLnBrk="0" hangingPunct="0">
              <a:defRPr/>
            </a:pPr>
            <a:endParaRPr lang="en-US" dirty="0"/>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b="1" i="0">
                <a:solidFill>
                  <a:srgbClr val="000000"/>
                </a:solidFill>
                <a:latin typeface="Arial" panose="020B0604020202020204" pitchFamily="34" charset="0"/>
              </a:defRPr>
            </a:lvl1pPr>
          </a:lstStyle>
          <a:p>
            <a:pPr eaLnBrk="0" hangingPunct="0">
              <a:defRPr/>
            </a:pPr>
            <a:fld id="{C7FCEC4A-0619-534F-AB0C-4C4D1986DF16}" type="slidenum">
              <a:rPr lang="en-US" smtClean="0"/>
              <a:pPr eaLnBrk="0" hangingPunct="0">
                <a:defRPr/>
              </a:pPr>
              <a:t>‹#›</a:t>
            </a:fld>
            <a:endParaRPr lang="en-US" dirty="0"/>
          </a:p>
        </p:txBody>
      </p:sp>
    </p:spTree>
    <p:extLst>
      <p:ext uri="{BB962C8B-B14F-4D97-AF65-F5344CB8AC3E}">
        <p14:creationId xmlns:p14="http://schemas.microsoft.com/office/powerpoint/2010/main" val="3006693985"/>
      </p:ext>
    </p:extLst>
  </p:cSld>
  <p:clrMap bg1="lt1" tx1="dk1" bg2="lt2" tx2="dk2" accent1="accent1" accent2="accent2" accent3="accent3" accent4="accent4" accent5="accent5" accent6="accent6" hlink="hlink" folHlink="folHlink"/>
  <p:sldLayoutIdLst>
    <p:sldLayoutId id="2147486544" r:id="rId1"/>
    <p:sldLayoutId id="2147486545" r:id="rId2"/>
    <p:sldLayoutId id="2147486546" r:id="rId3"/>
    <p:sldLayoutId id="2147486547" r:id="rId4"/>
    <p:sldLayoutId id="2147486548" r:id="rId5"/>
    <p:sldLayoutId id="2147486549" r:id="rId6"/>
    <p:sldLayoutId id="2147486550" r:id="rId7"/>
    <p:sldLayoutId id="2147486551" r:id="rId8"/>
    <p:sldLayoutId id="2147486552" r:id="rId9"/>
    <p:sldLayoutId id="2147486553" r:id="rId10"/>
    <p:sldLayoutId id="2147486554" r:id="rId11"/>
    <p:sldLayoutId id="2147486555" r:id="rId12"/>
    <p:sldLayoutId id="2147486556" r:id="rId13"/>
  </p:sldLayoutIdLst>
  <p:hf sldNum="0" hdr="0" ftr="0" dt="0"/>
  <p:txStyles>
    <p:title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ＭＳ Ｐゴシック" pitchFamily="-108" charset="-128"/>
          <a:cs typeface="Arial"/>
        </a:defRPr>
      </a:lvl1pPr>
      <a:lvl2pPr marL="742950" indent="-285750" algn="l" rtl="0" eaLnBrk="0" fontAlgn="base" hangingPunct="0">
        <a:spcBef>
          <a:spcPct val="20000"/>
        </a:spcBef>
        <a:spcAft>
          <a:spcPct val="0"/>
        </a:spcAft>
        <a:buChar char="–"/>
        <a:defRPr sz="2800">
          <a:solidFill>
            <a:schemeClr val="bg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4.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8194" name="Rectangle 2"/>
          <p:cNvSpPr>
            <a:spLocks noGrp="1" noChangeArrowheads="1"/>
          </p:cNvSpPr>
          <p:nvPr>
            <p:ph type="title"/>
          </p:nvPr>
        </p:nvSpPr>
        <p:spPr bwMode="auto">
          <a:xfrm>
            <a:off x="228600" y="457200"/>
            <a:ext cx="7772400" cy="1143000"/>
          </a:xfrm>
          <a:prstGeom prst="rect">
            <a:avLst/>
          </a:prstGeom>
          <a:noFill/>
          <a:ln w="9525">
            <a:noFill/>
            <a:miter lim="800000"/>
            <a:headEnd/>
            <a:tailEnd/>
          </a:ln>
        </p:spPr>
        <p:txBody>
          <a:bodyPr vert="horz" wrap="square" lIns="91440" tIns="45720" rIns="91440" bIns="45720" numCol="1" anchor="b" anchorCtr="0" compatLnSpc="1">
            <a:prstTxWarp prst="textNoShape">
              <a:avLst/>
            </a:prstTxWarp>
          </a:bodyPr>
          <a:lstStyle/>
          <a:p>
            <a:pPr lvl="0"/>
            <a:r>
              <a:rPr lang="en-US"/>
              <a:t>Click to edit Master title style</a:t>
            </a:r>
          </a:p>
        </p:txBody>
      </p:sp>
      <p:sp>
        <p:nvSpPr>
          <p:cNvPr id="8195" name="Rectangle 3"/>
          <p:cNvSpPr>
            <a:spLocks noGrp="1" noChangeArrowheads="1"/>
          </p:cNvSpPr>
          <p:nvPr>
            <p:ph type="body" idx="1"/>
          </p:nvPr>
        </p:nvSpPr>
        <p:spPr bwMode="auto">
          <a:xfrm>
            <a:off x="685800" y="1981200"/>
            <a:ext cx="7772400" cy="4114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1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spcBef>
                <a:spcPct val="50000"/>
              </a:spcBef>
              <a:defRPr sz="1400">
                <a:latin typeface="Times New Roman" pitchFamily="-112" charset="0"/>
                <a:ea typeface="+mn-ea"/>
                <a:cs typeface="+mn-cs"/>
              </a:defRPr>
            </a:lvl1pPr>
          </a:lstStyle>
          <a:p>
            <a:pPr>
              <a:defRPr/>
            </a:pPr>
            <a:endParaRPr lang="en-US"/>
          </a:p>
        </p:txBody>
      </p:sp>
      <p:sp>
        <p:nvSpPr>
          <p:cNvPr id="81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spcBef>
                <a:spcPct val="50000"/>
              </a:spcBef>
              <a:defRPr sz="1400">
                <a:latin typeface="Times New Roman" pitchFamily="-112" charset="0"/>
                <a:ea typeface="+mn-ea"/>
                <a:cs typeface="+mn-cs"/>
              </a:defRPr>
            </a:lvl1pPr>
          </a:lstStyle>
          <a:p>
            <a:pPr>
              <a:defRPr/>
            </a:pPr>
            <a:endParaRPr lang="en-US"/>
          </a:p>
        </p:txBody>
      </p:sp>
      <p:sp>
        <p:nvSpPr>
          <p:cNvPr id="81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spcBef>
                <a:spcPct val="50000"/>
              </a:spcBef>
              <a:defRPr sz="1400"/>
            </a:lvl1pPr>
          </a:lstStyle>
          <a:p>
            <a:pPr>
              <a:defRPr/>
            </a:pPr>
            <a:fld id="{9056C987-BD4C-0D48-8455-A2F1B4404BA3}" type="slidenum">
              <a:rPr lang="en-US"/>
              <a:pPr>
                <a:defRPr/>
              </a:pPr>
              <a:t>‹#›</a:t>
            </a:fld>
            <a:endParaRPr lang="en-US"/>
          </a:p>
        </p:txBody>
      </p:sp>
      <p:sp>
        <p:nvSpPr>
          <p:cNvPr id="1031" name="Rectangle 7"/>
          <p:cNvSpPr>
            <a:spLocks noChangeArrowheads="1"/>
          </p:cNvSpPr>
          <p:nvPr/>
        </p:nvSpPr>
        <p:spPr bwMode="gray">
          <a:xfrm>
            <a:off x="0" y="1638300"/>
            <a:ext cx="3343275" cy="122238"/>
          </a:xfrm>
          <a:prstGeom prst="rect">
            <a:avLst/>
          </a:prstGeom>
          <a:solidFill>
            <a:schemeClr val="bg2">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kumimoji="1" lang="en-US"/>
          </a:p>
        </p:txBody>
      </p:sp>
    </p:spTree>
    <p:extLst>
      <p:ext uri="{BB962C8B-B14F-4D97-AF65-F5344CB8AC3E}">
        <p14:creationId xmlns:p14="http://schemas.microsoft.com/office/powerpoint/2010/main" val="2042691157"/>
      </p:ext>
    </p:extLst>
  </p:cSld>
  <p:clrMap bg1="dk2" tx1="lt1" bg2="dk1" tx2="lt2" accent1="accent1" accent2="accent2" accent3="accent3" accent4="accent4" accent5="accent5" accent6="accent6" hlink="hlink" folHlink="folHlink"/>
  <p:sldLayoutIdLst>
    <p:sldLayoutId id="2147487025" r:id="rId1"/>
    <p:sldLayoutId id="2147487026" r:id="rId2"/>
    <p:sldLayoutId id="2147487027" r:id="rId3"/>
    <p:sldLayoutId id="2147487028" r:id="rId4"/>
    <p:sldLayoutId id="2147487029" r:id="rId5"/>
    <p:sldLayoutId id="2147487030" r:id="rId6"/>
    <p:sldLayoutId id="2147487031" r:id="rId7"/>
    <p:sldLayoutId id="2147487032" r:id="rId8"/>
    <p:sldLayoutId id="2147487033" r:id="rId9"/>
    <p:sldLayoutId id="2147487034" r:id="rId10"/>
    <p:sldLayoutId id="2147487035" r:id="rId11"/>
  </p:sldLayoutIdLst>
  <p:txStyles>
    <p:titleStyle>
      <a:lvl1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charset="-128"/>
          <a:cs typeface="ＭＳ Ｐゴシック" charset="-128"/>
        </a:defRPr>
      </a:lvl1pPr>
      <a:lvl2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2" charset="-52"/>
          <a:ea typeface="ＭＳ Ｐゴシック" charset="-128"/>
          <a:cs typeface="ＭＳ Ｐゴシック" charset="-128"/>
        </a:defRPr>
      </a:lvl2pPr>
      <a:lvl3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2" charset="-52"/>
          <a:ea typeface="ＭＳ Ｐゴシック" charset="-128"/>
          <a:cs typeface="ＭＳ Ｐゴシック" charset="-128"/>
        </a:defRPr>
      </a:lvl3pPr>
      <a:lvl4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2" charset="-52"/>
          <a:ea typeface="ＭＳ Ｐゴシック" charset="-128"/>
          <a:cs typeface="ＭＳ Ｐゴシック" charset="-128"/>
        </a:defRPr>
      </a:lvl4pPr>
      <a:lvl5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2" charset="-52"/>
          <a:ea typeface="ＭＳ Ｐゴシック" charset="-128"/>
          <a:cs typeface="ＭＳ Ｐゴシック" charset="-128"/>
        </a:defRPr>
      </a:lvl5pPr>
      <a:lvl6pPr marL="457200" algn="l" rtl="0" fontAlgn="base">
        <a:spcBef>
          <a:spcPct val="0"/>
        </a:spcBef>
        <a:spcAft>
          <a:spcPct val="0"/>
        </a:spcAft>
        <a:defRPr sz="4400">
          <a:solidFill>
            <a:schemeClr val="tx2"/>
          </a:solidFill>
          <a:effectLst>
            <a:outerShdw blurRad="38100" dist="38100" dir="2700000" algn="tl">
              <a:srgbClr val="000000"/>
            </a:outerShdw>
          </a:effectLst>
          <a:latin typeface="Tahoma" pitchFamily="-112" charset="-52"/>
        </a:defRPr>
      </a:lvl6pPr>
      <a:lvl7pPr marL="914400" algn="l" rtl="0" fontAlgn="base">
        <a:spcBef>
          <a:spcPct val="0"/>
        </a:spcBef>
        <a:spcAft>
          <a:spcPct val="0"/>
        </a:spcAft>
        <a:defRPr sz="4400">
          <a:solidFill>
            <a:schemeClr val="tx2"/>
          </a:solidFill>
          <a:effectLst>
            <a:outerShdw blurRad="38100" dist="38100" dir="2700000" algn="tl">
              <a:srgbClr val="000000"/>
            </a:outerShdw>
          </a:effectLst>
          <a:latin typeface="Tahoma" pitchFamily="-112" charset="-52"/>
        </a:defRPr>
      </a:lvl7pPr>
      <a:lvl8pPr marL="1371600" algn="l" rtl="0" fontAlgn="base">
        <a:spcBef>
          <a:spcPct val="0"/>
        </a:spcBef>
        <a:spcAft>
          <a:spcPct val="0"/>
        </a:spcAft>
        <a:defRPr sz="4400">
          <a:solidFill>
            <a:schemeClr val="tx2"/>
          </a:solidFill>
          <a:effectLst>
            <a:outerShdw blurRad="38100" dist="38100" dir="2700000" algn="tl">
              <a:srgbClr val="000000"/>
            </a:outerShdw>
          </a:effectLst>
          <a:latin typeface="Tahoma" pitchFamily="-112" charset="-52"/>
        </a:defRPr>
      </a:lvl8pPr>
      <a:lvl9pPr marL="1828800" algn="l" rtl="0" fontAlgn="base">
        <a:spcBef>
          <a:spcPct val="0"/>
        </a:spcBef>
        <a:spcAft>
          <a:spcPct val="0"/>
        </a:spcAft>
        <a:defRPr sz="4400">
          <a:solidFill>
            <a:schemeClr val="tx2"/>
          </a:solidFill>
          <a:effectLst>
            <a:outerShdw blurRad="38100" dist="38100" dir="2700000" algn="tl">
              <a:srgbClr val="000000"/>
            </a:outerShdw>
          </a:effectLst>
          <a:latin typeface="Tahoma" pitchFamily="-112" charset="-52"/>
        </a:defRPr>
      </a:lvl9pPr>
    </p:titleStyle>
    <p:bodyStyle>
      <a:lvl1pPr marL="342900" indent="-342900" algn="l" rtl="0" eaLnBrk="0" fontAlgn="base" hangingPunct="0">
        <a:spcBef>
          <a:spcPct val="20000"/>
        </a:spcBef>
        <a:spcAft>
          <a:spcPct val="0"/>
        </a:spcAft>
        <a:buClr>
          <a:schemeClr val="accent1"/>
        </a:buClr>
        <a:buSzPct val="80000"/>
        <a:buFont typeface="Wingdings" charset="0"/>
        <a:buChar char="n"/>
        <a:defRPr sz="3200">
          <a:solidFill>
            <a:schemeClr val="tx1"/>
          </a:solidFill>
          <a:effectLst>
            <a:outerShdw blurRad="38100" dist="38100" dir="2700000" algn="tl">
              <a:srgbClr val="000000"/>
            </a:outerShdw>
          </a:effectLst>
          <a:latin typeface="+mn-lt"/>
          <a:ea typeface="ＭＳ Ｐゴシック" charset="-128"/>
          <a:cs typeface="ＭＳ Ｐゴシック" charset="-128"/>
        </a:defRPr>
      </a:lvl1pPr>
      <a:lvl2pPr marL="742950" indent="-285750" algn="l" rtl="0" eaLnBrk="0" fontAlgn="base" hangingPunct="0">
        <a:spcBef>
          <a:spcPct val="20000"/>
        </a:spcBef>
        <a:spcAft>
          <a:spcPct val="0"/>
        </a:spcAft>
        <a:buClr>
          <a:schemeClr val="tx2"/>
        </a:buClr>
        <a:buSzPct val="70000"/>
        <a:buFont typeface="Wingdings" charset="0"/>
        <a:buChar char="n"/>
        <a:defRPr sz="2800">
          <a:solidFill>
            <a:schemeClr val="tx1"/>
          </a:solidFill>
          <a:effectLst>
            <a:outerShdw blurRad="38100" dist="38100" dir="2700000" algn="tl">
              <a:srgbClr val="000000"/>
            </a:outerShdw>
          </a:effectLst>
          <a:latin typeface="+mn-lt"/>
          <a:ea typeface="ＭＳ Ｐゴシック" pitchFamily="-112" charset="-128"/>
        </a:defRPr>
      </a:lvl2pPr>
      <a:lvl3pPr marL="1143000" indent="-228600" algn="l" rtl="0" eaLnBrk="0" fontAlgn="base" hangingPunct="0">
        <a:spcBef>
          <a:spcPct val="20000"/>
        </a:spcBef>
        <a:spcAft>
          <a:spcPct val="0"/>
        </a:spcAft>
        <a:buClr>
          <a:schemeClr val="accent1"/>
        </a:buClr>
        <a:buSzPct val="65000"/>
        <a:buFont typeface="Wingdings" charset="0"/>
        <a:buChar char="n"/>
        <a:defRPr sz="2400">
          <a:solidFill>
            <a:schemeClr val="tx1"/>
          </a:solidFill>
          <a:effectLst>
            <a:outerShdw blurRad="38100" dist="38100" dir="2700000" algn="tl">
              <a:srgbClr val="000000"/>
            </a:outerShdw>
          </a:effectLst>
          <a:latin typeface="+mn-lt"/>
          <a:ea typeface="ＭＳ Ｐゴシック" pitchFamily="-112" charset="-128"/>
        </a:defRPr>
      </a:lvl3pPr>
      <a:lvl4pPr marL="1600200" indent="-228600" algn="l" rtl="0" eaLnBrk="0" fontAlgn="base" hangingPunct="0">
        <a:spcBef>
          <a:spcPct val="20000"/>
        </a:spcBef>
        <a:spcAft>
          <a:spcPct val="0"/>
        </a:spcAft>
        <a:buChar char="–"/>
        <a:defRPr sz="2000">
          <a:solidFill>
            <a:schemeClr val="tx1"/>
          </a:solidFill>
          <a:effectLst>
            <a:outerShdw blurRad="38100" dist="38100" dir="2700000" algn="tl">
              <a:srgbClr val="000000"/>
            </a:outerShdw>
          </a:effectLst>
          <a:latin typeface="+mn-lt"/>
          <a:ea typeface="ＭＳ Ｐゴシック" pitchFamily="-112" charset="-128"/>
        </a:defRPr>
      </a:lvl4pPr>
      <a:lvl5pPr marL="2057400" indent="-228600" algn="l" rtl="0" eaLnBrk="0" fontAlgn="base" hangingPunct="0">
        <a:spcBef>
          <a:spcPct val="20000"/>
        </a:spcBef>
        <a:spcAft>
          <a:spcPct val="0"/>
        </a:spcAft>
        <a:buClr>
          <a:schemeClr val="tx2"/>
        </a:buClr>
        <a:buSzPct val="55000"/>
        <a:buFont typeface="Wingdings" charset="0"/>
        <a:buChar char="n"/>
        <a:defRPr sz="2000">
          <a:solidFill>
            <a:schemeClr val="tx1"/>
          </a:solidFill>
          <a:effectLst>
            <a:outerShdw blurRad="38100" dist="38100" dir="2700000" algn="tl">
              <a:srgbClr val="000000"/>
            </a:outerShdw>
          </a:effectLst>
          <a:latin typeface="+mn-lt"/>
          <a:ea typeface="ＭＳ Ｐゴシック" pitchFamily="-112" charset="-128"/>
        </a:defRPr>
      </a:lvl5pPr>
      <a:lvl6pPr marL="2514600" indent="-228600" algn="l" rtl="0" fontAlgn="base">
        <a:spcBef>
          <a:spcPct val="20000"/>
        </a:spcBef>
        <a:spcAft>
          <a:spcPct val="0"/>
        </a:spcAft>
        <a:buClr>
          <a:schemeClr val="tx2"/>
        </a:buClr>
        <a:buSzPct val="55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6pPr>
      <a:lvl7pPr marL="2971800" indent="-228600" algn="l" rtl="0" fontAlgn="base">
        <a:spcBef>
          <a:spcPct val="20000"/>
        </a:spcBef>
        <a:spcAft>
          <a:spcPct val="0"/>
        </a:spcAft>
        <a:buClr>
          <a:schemeClr val="tx2"/>
        </a:buClr>
        <a:buSzPct val="55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7pPr>
      <a:lvl8pPr marL="3429000" indent="-228600" algn="l" rtl="0" fontAlgn="base">
        <a:spcBef>
          <a:spcPct val="20000"/>
        </a:spcBef>
        <a:spcAft>
          <a:spcPct val="0"/>
        </a:spcAft>
        <a:buClr>
          <a:schemeClr val="tx2"/>
        </a:buClr>
        <a:buSzPct val="55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8pPr>
      <a:lvl9pPr marL="3886200" indent="-228600" algn="l" rtl="0" fontAlgn="base">
        <a:spcBef>
          <a:spcPct val="20000"/>
        </a:spcBef>
        <a:spcAft>
          <a:spcPct val="0"/>
        </a:spcAft>
        <a:buClr>
          <a:schemeClr val="tx2"/>
        </a:buClr>
        <a:buSzPct val="55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5.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026" name="Title Placeholder 1"/>
          <p:cNvSpPr>
            <a:spLocks noGrp="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Text Placeholder 2"/>
          <p:cNvSpPr>
            <a:spLocks noGrp="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0" y="6356350"/>
            <a:ext cx="2133600" cy="365125"/>
          </a:xfrm>
          <a:prstGeom prst="rect">
            <a:avLst/>
          </a:prstGeom>
        </p:spPr>
        <p:txBody>
          <a:bodyPr vert="horz" wrap="square" lIns="91440" tIns="45720" rIns="91440" bIns="45720" numCol="1" anchor="ctr" anchorCtr="0" compatLnSpc="1">
            <a:prstTxWarp prst="textNoShape">
              <a:avLst/>
            </a:prstTxWarp>
          </a:bodyPr>
          <a:lstStyle>
            <a:lvl1pPr>
              <a:defRPr sz="1200" b="1" i="0">
                <a:solidFill>
                  <a:srgbClr val="898989"/>
                </a:solidFill>
                <a:cs typeface="Arial" panose="020B0604020202020204" pitchFamily="34" charset="0"/>
              </a:defRPr>
            </a:lvl1pPr>
          </a:lstStyle>
          <a:p>
            <a:pPr>
              <a:defRPr/>
            </a:pPr>
            <a:endParaRPr lang="en-US" dirty="0"/>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fontAlgn="auto">
              <a:spcBef>
                <a:spcPts val="0"/>
              </a:spcBef>
              <a:spcAft>
                <a:spcPts val="0"/>
              </a:spcAft>
              <a:defRPr sz="1200">
                <a:solidFill>
                  <a:schemeClr val="tx1">
                    <a:tint val="75000"/>
                  </a:schemeClr>
                </a:solidFill>
                <a:latin typeface="+mn-lt"/>
                <a:ea typeface="+mn-ea"/>
                <a:cs typeface="+mn-cs"/>
              </a:defRPr>
            </a:lvl1pPr>
          </a:lstStyle>
          <a:p>
            <a:pPr>
              <a:defRPr/>
            </a:pPr>
            <a:endParaRPr lang="en-US"/>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a:defRPr sz="1200" b="1" i="0">
                <a:solidFill>
                  <a:srgbClr val="898989"/>
                </a:solidFill>
                <a:cs typeface="Arial" panose="020B0604020202020204" pitchFamily="34" charset="0"/>
              </a:defRPr>
            </a:lvl1pPr>
          </a:lstStyle>
          <a:p>
            <a:pPr>
              <a:defRPr/>
            </a:pPr>
            <a:fld id="{9056C987-BD4C-0D48-8455-A2F1B4404BA3}" type="slidenum">
              <a:rPr lang="en-US" smtClean="0"/>
              <a:pPr>
                <a:defRPr/>
              </a:pPr>
              <a:t>‹#›</a:t>
            </a:fld>
            <a:endParaRPr lang="en-US" dirty="0"/>
          </a:p>
        </p:txBody>
      </p:sp>
    </p:spTree>
    <p:extLst>
      <p:ext uri="{BB962C8B-B14F-4D97-AF65-F5344CB8AC3E}">
        <p14:creationId xmlns:p14="http://schemas.microsoft.com/office/powerpoint/2010/main" val="2049954967"/>
      </p:ext>
    </p:extLst>
  </p:cSld>
  <p:clrMap bg1="lt1" tx1="dk1" bg2="lt2" tx2="dk2" accent1="accent1" accent2="accent2" accent3="accent3" accent4="accent4" accent5="accent5" accent6="accent6" hlink="hlink" folHlink="folHlink"/>
  <p:sldLayoutIdLst>
    <p:sldLayoutId id="2147487037" r:id="rId1"/>
    <p:sldLayoutId id="2147487038" r:id="rId2"/>
    <p:sldLayoutId id="2147487039" r:id="rId3"/>
    <p:sldLayoutId id="2147487040" r:id="rId4"/>
    <p:sldLayoutId id="2147487041" r:id="rId5"/>
    <p:sldLayoutId id="2147487042" r:id="rId6"/>
    <p:sldLayoutId id="2147487043" r:id="rId7"/>
    <p:sldLayoutId id="2147487044" r:id="rId8"/>
    <p:sldLayoutId id="2147487045" r:id="rId9"/>
    <p:sldLayoutId id="2147487046" r:id="rId10"/>
    <p:sldLayoutId id="2147487047" r:id="rId11"/>
  </p:sldLayoutIdLst>
  <p:txStyles>
    <p:title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p:titleStyle>
    <p:bodyStyle>
      <a:lvl1pPr marL="342900" indent="-342900" algn="l" rtl="0" eaLnBrk="0" fontAlgn="base" hangingPunct="0">
        <a:spcBef>
          <a:spcPct val="20000"/>
        </a:spcBef>
        <a:spcAft>
          <a:spcPct val="0"/>
        </a:spcAft>
        <a:buFont typeface="Arial" charset="0"/>
        <a:buChar char="•"/>
        <a:defRPr sz="3200" kern="1200">
          <a:solidFill>
            <a:schemeClr val="tx1"/>
          </a:solidFill>
          <a:latin typeface="+mn-lt"/>
          <a:ea typeface="ＭＳ Ｐゴシック" charset="0"/>
          <a:cs typeface="ＭＳ Ｐゴシック" charset="0"/>
        </a:defRPr>
      </a:lvl1pPr>
      <a:lvl2pPr marL="742950" indent="-285750" algn="l" rtl="0" eaLnBrk="0" fontAlgn="base" hangingPunct="0">
        <a:spcBef>
          <a:spcPct val="20000"/>
        </a:spcBef>
        <a:spcAft>
          <a:spcPct val="0"/>
        </a:spcAft>
        <a:buFont typeface="Arial" charset="0"/>
        <a:buChar char="–"/>
        <a:defRPr sz="2800" kern="1200">
          <a:solidFill>
            <a:schemeClr val="tx1"/>
          </a:solidFill>
          <a:latin typeface="+mn-lt"/>
          <a:ea typeface="ＭＳ Ｐゴシック" charset="0"/>
          <a:cs typeface="+mn-cs"/>
        </a:defRPr>
      </a:lvl2pPr>
      <a:lvl3pPr marL="1143000" indent="-228600" algn="l" rtl="0" eaLnBrk="0" fontAlgn="base" hangingPunct="0">
        <a:spcBef>
          <a:spcPct val="20000"/>
        </a:spcBef>
        <a:spcAft>
          <a:spcPct val="0"/>
        </a:spcAft>
        <a:buFont typeface="Arial" charset="0"/>
        <a:buChar char="•"/>
        <a:defRPr sz="2400" kern="1200">
          <a:solidFill>
            <a:schemeClr val="tx1"/>
          </a:solidFill>
          <a:latin typeface="+mn-lt"/>
          <a:ea typeface="ＭＳ Ｐゴシック" charset="0"/>
          <a:cs typeface="+mn-cs"/>
        </a:defRPr>
      </a:lvl3pPr>
      <a:lvl4pPr marL="1600200" indent="-228600"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4pPr>
      <a:lvl5pPr marL="2057400" indent="-228600"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6.xml><?xml version="1.0" encoding="utf-8"?>
<p:sldMaster xmlns:a="http://schemas.openxmlformats.org/drawingml/2006/main" xmlns:r="http://schemas.openxmlformats.org/officeDocument/2006/relationships" xmlns:p="http://schemas.openxmlformats.org/presentationml/2006/main">
  <p:cSld>
    <p:bg bwMode="ltGray">
      <p:bgPr>
        <a:solidFill>
          <a:schemeClr val="bg2"/>
        </a:soli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sp>
        <p:nvSpPr>
          <p:cNvPr id="1026" name="Rectangle 2"/>
          <p:cNvSpPr>
            <a:spLocks noChangeArrowheads="1"/>
          </p:cNvSpPr>
          <p:nvPr/>
        </p:nvSpPr>
        <p:spPr bwMode="ltGray">
          <a:xfrm>
            <a:off x="609600" y="228600"/>
            <a:ext cx="8239125" cy="6391275"/>
          </a:xfrm>
          <a:prstGeom prst="rect">
            <a:avLst/>
          </a:prstGeom>
          <a:solidFill>
            <a:srgbClr val="EDE7E3"/>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kumimoji="1" lang="en-US">
              <a:solidFill>
                <a:srgbClr val="000000"/>
              </a:solidFill>
            </a:endParaRPr>
          </a:p>
        </p:txBody>
      </p:sp>
      <p:sp>
        <p:nvSpPr>
          <p:cNvPr id="1027" name="Line 3"/>
          <p:cNvSpPr>
            <a:spLocks noChangeShapeType="1"/>
          </p:cNvSpPr>
          <p:nvPr/>
        </p:nvSpPr>
        <p:spPr bwMode="ltGray">
          <a:xfrm>
            <a:off x="1016000" y="1600200"/>
            <a:ext cx="7670800" cy="0"/>
          </a:xfrm>
          <a:prstGeom prst="line">
            <a:avLst/>
          </a:prstGeom>
          <a:noFill/>
          <a:ln w="3175">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endParaRPr lang="en-US">
              <a:solidFill>
                <a:srgbClr val="000000"/>
              </a:solidFill>
            </a:endParaRPr>
          </a:p>
        </p:txBody>
      </p:sp>
      <p:pic>
        <p:nvPicPr>
          <p:cNvPr id="1028" name="Picture 4" descr="minispir"/>
          <p:cNvPicPr>
            <a:picLocks noChangeAspect="1" noChangeArrowheads="1"/>
          </p:cNvPicPr>
          <p:nvPr/>
        </p:nvPicPr>
        <p:blipFill>
          <a:blip r:embed="rId13" cstate="screen">
            <a:extLst>
              <a:ext uri="{28A0092B-C50C-407E-A947-70E740481C1C}">
                <a14:useLocalDpi xmlns:a14="http://schemas.microsoft.com/office/drawing/2010/main"/>
              </a:ext>
            </a:extLst>
          </a:blip>
          <a:srcRect b="5333"/>
          <a:stretch>
            <a:fillRect/>
          </a:stretch>
        </p:blipFill>
        <p:spPr bwMode="ltGray">
          <a:xfrm>
            <a:off x="0" y="50800"/>
            <a:ext cx="1181100" cy="40576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029" name="Picture 5" descr="minispir"/>
          <p:cNvPicPr>
            <a:picLocks noChangeAspect="1" noChangeArrowheads="1"/>
          </p:cNvPicPr>
          <p:nvPr/>
        </p:nvPicPr>
        <p:blipFill>
          <a:blip r:embed="rId13" cstate="screen">
            <a:extLst>
              <a:ext uri="{28A0092B-C50C-407E-A947-70E740481C1C}">
                <a14:useLocalDpi xmlns:a14="http://schemas.microsoft.com/office/drawing/2010/main"/>
              </a:ext>
            </a:extLst>
          </a:blip>
          <a:srcRect t="39999"/>
          <a:stretch>
            <a:fillRect/>
          </a:stretch>
        </p:blipFill>
        <p:spPr bwMode="ltGray">
          <a:xfrm>
            <a:off x="0" y="4222750"/>
            <a:ext cx="1181100" cy="25717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30" name="Rectangle 6"/>
          <p:cNvSpPr>
            <a:spLocks noGrp="1" noChangeArrowheads="1"/>
          </p:cNvSpPr>
          <p:nvPr>
            <p:ph type="title"/>
          </p:nvPr>
        </p:nvSpPr>
        <p:spPr bwMode="auto">
          <a:xfrm>
            <a:off x="1066800" y="381000"/>
            <a:ext cx="7620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031" name="Rectangle 7"/>
          <p:cNvSpPr>
            <a:spLocks noGrp="1" noChangeArrowheads="1"/>
          </p:cNvSpPr>
          <p:nvPr>
            <p:ph type="body" idx="1"/>
          </p:nvPr>
        </p:nvSpPr>
        <p:spPr bwMode="auto">
          <a:xfrm>
            <a:off x="1066800" y="1752600"/>
            <a:ext cx="76200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152" name="Rectangle 8"/>
          <p:cNvSpPr>
            <a:spLocks noGrp="1" noChangeArrowheads="1"/>
          </p:cNvSpPr>
          <p:nvPr>
            <p:ph type="dt" sz="half" idx="2"/>
          </p:nvPr>
        </p:nvSpPr>
        <p:spPr bwMode="auto">
          <a:xfrm>
            <a:off x="1014413" y="6107113"/>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07" charset="0"/>
                <a:ea typeface="+mn-ea"/>
                <a:cs typeface="+mn-cs"/>
              </a:defRPr>
            </a:lvl1pPr>
          </a:lstStyle>
          <a:p>
            <a:pPr>
              <a:defRPr/>
            </a:pPr>
            <a:endParaRPr lang="en-US">
              <a:solidFill>
                <a:srgbClr val="000000"/>
              </a:solidFill>
            </a:endParaRPr>
          </a:p>
        </p:txBody>
      </p:sp>
      <p:sp>
        <p:nvSpPr>
          <p:cNvPr id="6153" name="Rectangle 9"/>
          <p:cNvSpPr>
            <a:spLocks noGrp="1" noChangeArrowheads="1"/>
          </p:cNvSpPr>
          <p:nvPr>
            <p:ph type="ftr" sz="quarter" idx="3"/>
          </p:nvPr>
        </p:nvSpPr>
        <p:spPr bwMode="auto">
          <a:xfrm>
            <a:off x="3452813" y="6107113"/>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07" charset="0"/>
                <a:ea typeface="+mn-ea"/>
                <a:cs typeface="+mn-cs"/>
              </a:defRPr>
            </a:lvl1pPr>
          </a:lstStyle>
          <a:p>
            <a:pPr>
              <a:defRPr/>
            </a:pPr>
            <a:endParaRPr lang="en-US">
              <a:solidFill>
                <a:srgbClr val="000000"/>
              </a:solidFill>
            </a:endParaRPr>
          </a:p>
        </p:txBody>
      </p:sp>
      <p:sp>
        <p:nvSpPr>
          <p:cNvPr id="6154" name="Rectangle 10"/>
          <p:cNvSpPr>
            <a:spLocks noGrp="1" noChangeArrowheads="1"/>
          </p:cNvSpPr>
          <p:nvPr>
            <p:ph type="sldNum" sz="quarter" idx="4"/>
          </p:nvPr>
        </p:nvSpPr>
        <p:spPr bwMode="auto">
          <a:xfrm>
            <a:off x="6881813" y="6107113"/>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vl1pPr>
          </a:lstStyle>
          <a:p>
            <a:pPr>
              <a:defRPr/>
            </a:pPr>
            <a:fld id="{59DCBD2E-90F0-0142-A71E-44B66B41773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221741131"/>
      </p:ext>
    </p:extLst>
  </p:cSld>
  <p:clrMap bg1="lt1" tx1="dk1" bg2="lt2" tx2="dk2" accent1="accent1" accent2="accent2" accent3="accent3" accent4="accent4" accent5="accent5" accent6="accent6" hlink="hlink" folHlink="folHlink"/>
  <p:sldLayoutIdLst>
    <p:sldLayoutId id="2147487049" r:id="rId1"/>
    <p:sldLayoutId id="2147487050" r:id="rId2"/>
    <p:sldLayoutId id="2147487051" r:id="rId3"/>
    <p:sldLayoutId id="2147487052" r:id="rId4"/>
    <p:sldLayoutId id="2147487053" r:id="rId5"/>
    <p:sldLayoutId id="2147487054" r:id="rId6"/>
    <p:sldLayoutId id="2147487055" r:id="rId7"/>
    <p:sldLayoutId id="2147487056" r:id="rId8"/>
    <p:sldLayoutId id="2147487057" r:id="rId9"/>
    <p:sldLayoutId id="2147487058" r:id="rId10"/>
    <p:sldLayoutId id="2147487059"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07" charset="-128"/>
          <a:cs typeface="Arial" panose="020B0604020202020204" pitchFamily="34" charset="0"/>
        </a:defRPr>
      </a:lvl1pPr>
      <a:lvl2pPr algn="ctr" rtl="0" eaLnBrk="0" fontAlgn="base" hangingPunct="0">
        <a:spcBef>
          <a:spcPct val="0"/>
        </a:spcBef>
        <a:spcAft>
          <a:spcPct val="0"/>
        </a:spcAft>
        <a:defRPr sz="4400">
          <a:solidFill>
            <a:schemeClr val="tx2"/>
          </a:solidFill>
          <a:latin typeface="Arial" charset="0"/>
          <a:ea typeface="ＭＳ Ｐゴシック" pitchFamily="-107" charset="-128"/>
          <a:cs typeface="ＭＳ Ｐゴシック" pitchFamily="-107" charset="-128"/>
        </a:defRPr>
      </a:lvl2pPr>
      <a:lvl3pPr algn="ctr" rtl="0" eaLnBrk="0" fontAlgn="base" hangingPunct="0">
        <a:spcBef>
          <a:spcPct val="0"/>
        </a:spcBef>
        <a:spcAft>
          <a:spcPct val="0"/>
        </a:spcAft>
        <a:defRPr sz="4400">
          <a:solidFill>
            <a:schemeClr val="tx2"/>
          </a:solidFill>
          <a:latin typeface="Arial" charset="0"/>
          <a:ea typeface="ＭＳ Ｐゴシック" pitchFamily="-107" charset="-128"/>
          <a:cs typeface="ＭＳ Ｐゴシック" pitchFamily="-107" charset="-128"/>
        </a:defRPr>
      </a:lvl3pPr>
      <a:lvl4pPr algn="ctr" rtl="0" eaLnBrk="0" fontAlgn="base" hangingPunct="0">
        <a:spcBef>
          <a:spcPct val="0"/>
        </a:spcBef>
        <a:spcAft>
          <a:spcPct val="0"/>
        </a:spcAft>
        <a:defRPr sz="4400">
          <a:solidFill>
            <a:schemeClr val="tx2"/>
          </a:solidFill>
          <a:latin typeface="Arial" charset="0"/>
          <a:ea typeface="ＭＳ Ｐゴシック" pitchFamily="-107" charset="-128"/>
          <a:cs typeface="ＭＳ Ｐゴシック" pitchFamily="-107" charset="-128"/>
        </a:defRPr>
      </a:lvl4pPr>
      <a:lvl5pPr algn="ctr" rtl="0" eaLnBrk="0" fontAlgn="base" hangingPunct="0">
        <a:spcBef>
          <a:spcPct val="0"/>
        </a:spcBef>
        <a:spcAft>
          <a:spcPct val="0"/>
        </a:spcAft>
        <a:defRPr sz="4400">
          <a:solidFill>
            <a:schemeClr val="tx2"/>
          </a:solidFill>
          <a:latin typeface="Arial" charset="0"/>
          <a:ea typeface="ＭＳ Ｐゴシック" pitchFamily="-107" charset="-128"/>
          <a:cs typeface="ＭＳ Ｐゴシック" pitchFamily="-107"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pitchFamily="-107"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11"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pitchFamily="-111" charset="-128"/>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1"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1" charset="-128"/>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7.xml><?xml version="1.0" encoding="utf-8"?>
<p:sldMaster xmlns:a="http://schemas.openxmlformats.org/drawingml/2006/main" xmlns:r="http://schemas.openxmlformats.org/officeDocument/2006/relationships" xmlns:p="http://schemas.openxmlformats.org/presentationml/2006/main">
  <p:cSld>
    <p:bg>
      <p:bgPr>
        <a:solidFill>
          <a:srgbClr val="FBE7C3"/>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88975"/>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GB" dirty="0"/>
              <a:t>Click to edit Master title style</a:t>
            </a:r>
          </a:p>
        </p:txBody>
      </p:sp>
      <p:sp>
        <p:nvSpPr>
          <p:cNvPr id="1027" name="Rectangle 3"/>
          <p:cNvSpPr>
            <a:spLocks noGrp="1" noChangeArrowheads="1"/>
          </p:cNvSpPr>
          <p:nvPr>
            <p:ph type="body" idx="1"/>
          </p:nvPr>
        </p:nvSpPr>
        <p:spPr bwMode="auto">
          <a:xfrm>
            <a:off x="685800" y="2060575"/>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12" charset="0"/>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12" charset="0"/>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vl1pPr>
          </a:lstStyle>
          <a:p>
            <a:pPr>
              <a:defRPr/>
            </a:pPr>
            <a:fld id="{A744249E-542E-2A40-919C-1EC682B39051}" type="slidenum">
              <a:rPr lang="en-GB"/>
              <a:pPr>
                <a:defRPr/>
              </a:pPr>
              <a:t>‹#›</a:t>
            </a:fld>
            <a:endParaRPr lang="en-GB"/>
          </a:p>
        </p:txBody>
      </p:sp>
    </p:spTree>
    <p:extLst>
      <p:ext uri="{BB962C8B-B14F-4D97-AF65-F5344CB8AC3E}">
        <p14:creationId xmlns:p14="http://schemas.microsoft.com/office/powerpoint/2010/main" val="3040379977"/>
      </p:ext>
    </p:extLst>
  </p:cSld>
  <p:clrMap bg1="lt1" tx1="dk1" bg2="lt2" tx2="dk2" accent1="accent1" accent2="accent2" accent3="accent3" accent4="accent4" accent5="accent5" accent6="accent6" hlink="hlink" folHlink="folHlink"/>
  <p:sldLayoutIdLst>
    <p:sldLayoutId id="2147487061" r:id="rId1"/>
    <p:sldLayoutId id="2147487062" r:id="rId2"/>
    <p:sldLayoutId id="2147487063" r:id="rId3"/>
    <p:sldLayoutId id="2147487064" r:id="rId4"/>
    <p:sldLayoutId id="2147487065" r:id="rId5"/>
    <p:sldLayoutId id="2147487066" r:id="rId6"/>
    <p:sldLayoutId id="2147487067" r:id="rId7"/>
    <p:sldLayoutId id="2147487068" r:id="rId8"/>
    <p:sldLayoutId id="2147487069" r:id="rId9"/>
    <p:sldLayoutId id="2147487070" r:id="rId10"/>
    <p:sldLayoutId id="2147487071"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11" charset="-128"/>
          <a:cs typeface="Arial" panose="020B0604020202020204" pitchFamily="34" charset="0"/>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eaLnBrk="0" fontAlgn="base" hangingPunct="0">
        <a:spcBef>
          <a:spcPct val="0"/>
        </a:spcBef>
        <a:spcAft>
          <a:spcPct val="0"/>
        </a:spcAft>
        <a:defRPr sz="4400">
          <a:solidFill>
            <a:schemeClr val="tx2"/>
          </a:solidFill>
          <a:latin typeface="Times New Roman" pitchFamily="-110" charset="0"/>
        </a:defRPr>
      </a:lvl6pPr>
      <a:lvl7pPr marL="914400" algn="ctr" rtl="0" eaLnBrk="0" fontAlgn="base" hangingPunct="0">
        <a:spcBef>
          <a:spcPct val="0"/>
        </a:spcBef>
        <a:spcAft>
          <a:spcPct val="0"/>
        </a:spcAft>
        <a:defRPr sz="4400">
          <a:solidFill>
            <a:schemeClr val="tx2"/>
          </a:solidFill>
          <a:latin typeface="Times New Roman" pitchFamily="-110" charset="0"/>
        </a:defRPr>
      </a:lvl7pPr>
      <a:lvl8pPr marL="1371600" algn="ctr" rtl="0" eaLnBrk="0" fontAlgn="base" hangingPunct="0">
        <a:spcBef>
          <a:spcPct val="0"/>
        </a:spcBef>
        <a:spcAft>
          <a:spcPct val="0"/>
        </a:spcAft>
        <a:defRPr sz="4400">
          <a:solidFill>
            <a:schemeClr val="tx2"/>
          </a:solidFill>
          <a:latin typeface="Times New Roman" pitchFamily="-110" charset="0"/>
        </a:defRPr>
      </a:lvl8pPr>
      <a:lvl9pPr marL="1828800" algn="ctr" rtl="0" eaLnBrk="0" fontAlgn="base" hangingPunct="0">
        <a:spcBef>
          <a:spcPct val="0"/>
        </a:spcBef>
        <a:spcAft>
          <a:spcPct val="0"/>
        </a:spcAft>
        <a:defRPr sz="4400">
          <a:solidFill>
            <a:schemeClr val="tx2"/>
          </a:solidFill>
          <a:latin typeface="Times New Roman" pitchFamily="-110"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pitchFamily="-111"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10"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pitchFamily="-110" charset="-128"/>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0"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0" charset="-128"/>
          <a:cs typeface="Arial" panose="020B0604020202020204" pitchFamily="34" charset="0"/>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0"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0"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0"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0"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8.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53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solidFill>
                  <a:srgbClr val="000000"/>
                </a:solidFill>
                <a:latin typeface="Times New Roman" pitchFamily="-111" charset="0"/>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charset="0"/>
              </a:defRPr>
            </a:lvl1pPr>
          </a:lstStyle>
          <a:p>
            <a:pPr>
              <a:defRPr/>
            </a:pPr>
            <a:fld id="{C7FCEC4A-0619-534F-AB0C-4C4D1986DF16}" type="slidenum">
              <a:rPr lang="en-US"/>
              <a:pPr>
                <a:defRPr/>
              </a:pPr>
              <a:t>‹#›</a:t>
            </a:fld>
            <a:endParaRPr lang="en-US"/>
          </a:p>
        </p:txBody>
      </p:sp>
    </p:spTree>
    <p:extLst>
      <p:ext uri="{BB962C8B-B14F-4D97-AF65-F5344CB8AC3E}">
        <p14:creationId xmlns:p14="http://schemas.microsoft.com/office/powerpoint/2010/main" val="3105448038"/>
      </p:ext>
    </p:extLst>
  </p:cSld>
  <p:clrMap bg1="lt1" tx1="dk1" bg2="lt2" tx2="dk2" accent1="accent1" accent2="accent2" accent3="accent3" accent4="accent4" accent5="accent5" accent6="accent6" hlink="hlink" folHlink="folHlink"/>
  <p:sldLayoutIdLst>
    <p:sldLayoutId id="2147487073" r:id="rId1"/>
    <p:sldLayoutId id="2147487074" r:id="rId2"/>
    <p:sldLayoutId id="2147487075" r:id="rId3"/>
    <p:sldLayoutId id="2147487076" r:id="rId4"/>
    <p:sldLayoutId id="2147487077" r:id="rId5"/>
    <p:sldLayoutId id="2147487078" r:id="rId6"/>
    <p:sldLayoutId id="2147487079" r:id="rId7"/>
    <p:sldLayoutId id="2147487080" r:id="rId8"/>
    <p:sldLayoutId id="2147487081" r:id="rId9"/>
    <p:sldLayoutId id="2147487082" r:id="rId10"/>
    <p:sldLayoutId id="2147487083" r:id="rId11"/>
    <p:sldLayoutId id="2147487084" r:id="rId12"/>
    <p:sldLayoutId id="2147487085" r:id="rId13"/>
  </p:sldLayoutIdLst>
  <p:hf sldNum="0" hdr="0" ftr="0" dt="0"/>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ＭＳ Ｐゴシック" pitchFamily="-108" charset="-128"/>
          <a:cs typeface="Arial" panose="020B0604020202020204" pitchFamily="34" charset="0"/>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b="1" i="0">
          <a:solidFill>
            <a:schemeClr val="bg1"/>
          </a:solidFill>
          <a:latin typeface="Arial" panose="020B0604020202020204" pitchFamily="34" charset="0"/>
          <a:ea typeface="ＭＳ Ｐゴシック" pitchFamily="-108"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bg1"/>
          </a:solidFill>
          <a:latin typeface="Arial" panose="020B0604020202020204" pitchFamily="34" charset="0"/>
          <a:ea typeface="ＭＳ Ｐゴシック" pitchFamily="-112"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bg1"/>
          </a:solidFill>
          <a:latin typeface="Arial" panose="020B0604020202020204" pitchFamily="34" charset="0"/>
          <a:ea typeface="ＭＳ Ｐゴシック" charset="0"/>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Geneva"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ＭＳ Ｐゴシック" charset="-128"/>
          <a:cs typeface="Arial" panose="020B0604020202020204" pitchFamily="34" charset="0"/>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9.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026" name="Title Placeholder 1"/>
          <p:cNvSpPr>
            <a:spLocks noGrp="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Text Placeholder 2"/>
          <p:cNvSpPr>
            <a:spLocks noGrp="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0" y="6356350"/>
            <a:ext cx="2133600" cy="365125"/>
          </a:xfrm>
          <a:prstGeom prst="rect">
            <a:avLst/>
          </a:prstGeom>
        </p:spPr>
        <p:txBody>
          <a:bodyPr vert="horz" wrap="square" lIns="91440" tIns="45720" rIns="91440" bIns="45720" numCol="1" anchor="ctr" anchorCtr="0" compatLnSpc="1">
            <a:prstTxWarp prst="textNoShape">
              <a:avLst/>
            </a:prstTxWarp>
          </a:bodyPr>
          <a:lstStyle>
            <a:lvl1pPr>
              <a:defRPr sz="1200" b="1" i="0">
                <a:solidFill>
                  <a:srgbClr val="898989"/>
                </a:solidFill>
                <a:cs typeface="Arial" panose="020B0604020202020204" pitchFamily="34" charset="0"/>
              </a:defRPr>
            </a:lvl1pPr>
          </a:lstStyle>
          <a:p>
            <a:pPr>
              <a:defRPr/>
            </a:pPr>
            <a:fld id="{C16A198B-9034-4749-8A8D-B90A5F5B90A3}" type="datetimeFigureOut">
              <a:rPr lang="en-US" smtClean="0"/>
              <a:pPr>
                <a:defRPr/>
              </a:pPr>
              <a:t>2/15/24</a:t>
            </a:fld>
            <a:endParaRPr lang="en-US" dirty="0"/>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fontAlgn="auto">
              <a:spcBef>
                <a:spcPts val="0"/>
              </a:spcBef>
              <a:spcAft>
                <a:spcPts val="0"/>
              </a:spcAft>
              <a:defRPr sz="1200">
                <a:solidFill>
                  <a:schemeClr val="tx1">
                    <a:tint val="75000"/>
                  </a:schemeClr>
                </a:solidFill>
                <a:latin typeface="+mn-lt"/>
                <a:ea typeface="+mn-ea"/>
                <a:cs typeface="+mn-cs"/>
              </a:defRPr>
            </a:lvl1pPr>
          </a:lstStyle>
          <a:p>
            <a:pPr eaLnBrk="1" hangingPunct="1">
              <a:defRPr/>
            </a:pPr>
            <a:endParaRPr lang="en-US">
              <a:solidFill>
                <a:prstClr val="black">
                  <a:tint val="75000"/>
                </a:prstClr>
              </a:solidFill>
              <a:latin typeface="Calibri"/>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a:defRPr sz="1200" b="1" i="0">
                <a:solidFill>
                  <a:srgbClr val="898989"/>
                </a:solidFill>
                <a:cs typeface="Arial" panose="020B0604020202020204" pitchFamily="34" charset="0"/>
              </a:defRPr>
            </a:lvl1pPr>
          </a:lstStyle>
          <a:p>
            <a:pPr>
              <a:defRPr/>
            </a:pPr>
            <a:fld id="{FA356419-7718-C74B-9C0F-E2D2C7D5AD85}" type="slidenum">
              <a:rPr lang="en-US" smtClean="0"/>
              <a:pPr>
                <a:defRPr/>
              </a:pPr>
              <a:t>‹#›</a:t>
            </a:fld>
            <a:endParaRPr lang="en-US" dirty="0"/>
          </a:p>
        </p:txBody>
      </p:sp>
    </p:spTree>
    <p:extLst>
      <p:ext uri="{BB962C8B-B14F-4D97-AF65-F5344CB8AC3E}">
        <p14:creationId xmlns:p14="http://schemas.microsoft.com/office/powerpoint/2010/main" val="3091075816"/>
      </p:ext>
    </p:extLst>
  </p:cSld>
  <p:clrMap bg1="lt1" tx1="dk1" bg2="lt2" tx2="dk2" accent1="accent1" accent2="accent2" accent3="accent3" accent4="accent4" accent5="accent5" accent6="accent6" hlink="hlink" folHlink="folHlink"/>
  <p:sldLayoutIdLst>
    <p:sldLayoutId id="2147487087" r:id="rId1"/>
    <p:sldLayoutId id="2147487088" r:id="rId2"/>
    <p:sldLayoutId id="2147487089" r:id="rId3"/>
    <p:sldLayoutId id="2147487090" r:id="rId4"/>
    <p:sldLayoutId id="2147487091" r:id="rId5"/>
    <p:sldLayoutId id="2147487092" r:id="rId6"/>
    <p:sldLayoutId id="2147487093" r:id="rId7"/>
    <p:sldLayoutId id="2147487094" r:id="rId8"/>
    <p:sldLayoutId id="2147487095" r:id="rId9"/>
    <p:sldLayoutId id="2147487096" r:id="rId10"/>
    <p:sldLayoutId id="2147487097" r:id="rId11"/>
  </p:sldLayoutIdLst>
  <p:txStyles>
    <p:title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p:titleStyle>
    <p:bodyStyle>
      <a:lvl1pPr marL="342900" indent="-342900" algn="l" rtl="0" eaLnBrk="0" fontAlgn="base" hangingPunct="0">
        <a:spcBef>
          <a:spcPct val="20000"/>
        </a:spcBef>
        <a:spcAft>
          <a:spcPct val="0"/>
        </a:spcAft>
        <a:buFont typeface="Arial" charset="0"/>
        <a:buChar char="•"/>
        <a:defRPr sz="3200" kern="1200">
          <a:solidFill>
            <a:schemeClr val="tx1"/>
          </a:solidFill>
          <a:latin typeface="+mn-lt"/>
          <a:ea typeface="ＭＳ Ｐゴシック" charset="0"/>
          <a:cs typeface="ＭＳ Ｐゴシック" charset="0"/>
        </a:defRPr>
      </a:lvl1pPr>
      <a:lvl2pPr marL="742950" indent="-285750" algn="l" rtl="0" eaLnBrk="0" fontAlgn="base" hangingPunct="0">
        <a:spcBef>
          <a:spcPct val="20000"/>
        </a:spcBef>
        <a:spcAft>
          <a:spcPct val="0"/>
        </a:spcAft>
        <a:buFont typeface="Arial" charset="0"/>
        <a:buChar char="–"/>
        <a:defRPr sz="2800" kern="1200">
          <a:solidFill>
            <a:schemeClr val="tx1"/>
          </a:solidFill>
          <a:latin typeface="+mn-lt"/>
          <a:ea typeface="ＭＳ Ｐゴシック" charset="0"/>
          <a:cs typeface="+mn-cs"/>
        </a:defRPr>
      </a:lvl2pPr>
      <a:lvl3pPr marL="1143000" indent="-228600" algn="l" rtl="0" eaLnBrk="0" fontAlgn="base" hangingPunct="0">
        <a:spcBef>
          <a:spcPct val="20000"/>
        </a:spcBef>
        <a:spcAft>
          <a:spcPct val="0"/>
        </a:spcAft>
        <a:buFont typeface="Arial" charset="0"/>
        <a:buChar char="•"/>
        <a:defRPr sz="2400" kern="1200">
          <a:solidFill>
            <a:schemeClr val="tx1"/>
          </a:solidFill>
          <a:latin typeface="+mn-lt"/>
          <a:ea typeface="ＭＳ Ｐゴシック" charset="0"/>
          <a:cs typeface="+mn-cs"/>
        </a:defRPr>
      </a:lvl3pPr>
      <a:lvl4pPr marL="1600200" indent="-228600"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4pPr>
      <a:lvl5pPr marL="2057400" indent="-228600"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29698" name="Group 2"/>
          <p:cNvGrpSpPr>
            <a:grpSpLocks/>
          </p:cNvGrpSpPr>
          <p:nvPr/>
        </p:nvGrpSpPr>
        <p:grpSpPr bwMode="auto">
          <a:xfrm>
            <a:off x="0" y="3902075"/>
            <a:ext cx="3400425" cy="2949575"/>
            <a:chOff x="0" y="2458"/>
            <a:chExt cx="2142" cy="1858"/>
          </a:xfrm>
        </p:grpSpPr>
        <p:sp>
          <p:nvSpPr>
            <p:cNvPr id="329731" name="Freeform 3"/>
            <p:cNvSpPr>
              <a:spLocks/>
            </p:cNvSpPr>
            <p:nvPr/>
          </p:nvSpPr>
          <p:spPr bwMode="ltGray">
            <a:xfrm>
              <a:off x="0" y="2508"/>
              <a:ext cx="2142" cy="1804"/>
            </a:xfrm>
            <a:custGeom>
              <a:avLst/>
              <a:gdLst/>
              <a:ahLst/>
              <a:cxnLst>
                <a:cxn ang="0">
                  <a:pos x="329" y="66"/>
                </a:cxn>
                <a:cxn ang="0">
                  <a:pos x="161" y="30"/>
                </a:cxn>
                <a:cxn ang="0">
                  <a:pos x="0" y="0"/>
                </a:cxn>
                <a:cxn ang="0">
                  <a:pos x="0" y="12"/>
                </a:cxn>
                <a:cxn ang="0">
                  <a:pos x="161" y="42"/>
                </a:cxn>
                <a:cxn ang="0">
                  <a:pos x="323" y="78"/>
                </a:cxn>
                <a:cxn ang="0">
                  <a:pos x="556" y="150"/>
                </a:cxn>
                <a:cxn ang="0">
                  <a:pos x="777" y="245"/>
                </a:cxn>
                <a:cxn ang="0">
                  <a:pos x="993" y="365"/>
                </a:cxn>
                <a:cxn ang="0">
                  <a:pos x="1196" y="503"/>
                </a:cxn>
                <a:cxn ang="0">
                  <a:pos x="1381" y="653"/>
                </a:cxn>
                <a:cxn ang="0">
                  <a:pos x="1555" y="827"/>
                </a:cxn>
                <a:cxn ang="0">
                  <a:pos x="1710" y="1019"/>
                </a:cxn>
                <a:cxn ang="0">
                  <a:pos x="1854" y="1229"/>
                </a:cxn>
                <a:cxn ang="0">
                  <a:pos x="1937" y="1366"/>
                </a:cxn>
                <a:cxn ang="0">
                  <a:pos x="2009" y="1510"/>
                </a:cxn>
                <a:cxn ang="0">
                  <a:pos x="2069" y="1654"/>
                </a:cxn>
                <a:cxn ang="0">
                  <a:pos x="2123" y="1804"/>
                </a:cxn>
                <a:cxn ang="0">
                  <a:pos x="2135" y="1804"/>
                </a:cxn>
                <a:cxn ang="0">
                  <a:pos x="2081" y="1654"/>
                </a:cxn>
                <a:cxn ang="0">
                  <a:pos x="2021" y="1510"/>
                </a:cxn>
                <a:cxn ang="0">
                  <a:pos x="1949" y="1366"/>
                </a:cxn>
                <a:cxn ang="0">
                  <a:pos x="1866" y="1223"/>
                </a:cxn>
                <a:cxn ang="0">
                  <a:pos x="1722" y="1013"/>
                </a:cxn>
                <a:cxn ang="0">
                  <a:pos x="1561" y="821"/>
                </a:cxn>
                <a:cxn ang="0">
                  <a:pos x="1387" y="647"/>
                </a:cxn>
                <a:cxn ang="0">
                  <a:pos x="1202" y="491"/>
                </a:cxn>
                <a:cxn ang="0">
                  <a:pos x="999" y="353"/>
                </a:cxn>
                <a:cxn ang="0">
                  <a:pos x="783" y="239"/>
                </a:cxn>
                <a:cxn ang="0">
                  <a:pos x="562" y="138"/>
                </a:cxn>
                <a:cxn ang="0">
                  <a:pos x="329" y="66"/>
                </a:cxn>
                <a:cxn ang="0">
                  <a:pos x="329" y="66"/>
                </a:cxn>
              </a:cxnLst>
              <a:rect l="0" t="0" r="r" b="b"/>
              <a:pathLst>
                <a:path w="2135" h="1804">
                  <a:moveTo>
                    <a:pt x="329" y="66"/>
                  </a:moveTo>
                  <a:lnTo>
                    <a:pt x="161" y="30"/>
                  </a:lnTo>
                  <a:lnTo>
                    <a:pt x="0" y="0"/>
                  </a:lnTo>
                  <a:lnTo>
                    <a:pt x="0" y="12"/>
                  </a:lnTo>
                  <a:lnTo>
                    <a:pt x="161" y="42"/>
                  </a:lnTo>
                  <a:lnTo>
                    <a:pt x="323" y="78"/>
                  </a:lnTo>
                  <a:lnTo>
                    <a:pt x="556" y="150"/>
                  </a:lnTo>
                  <a:lnTo>
                    <a:pt x="777" y="245"/>
                  </a:lnTo>
                  <a:lnTo>
                    <a:pt x="993" y="365"/>
                  </a:lnTo>
                  <a:lnTo>
                    <a:pt x="1196" y="503"/>
                  </a:lnTo>
                  <a:lnTo>
                    <a:pt x="1381" y="653"/>
                  </a:lnTo>
                  <a:lnTo>
                    <a:pt x="1555" y="827"/>
                  </a:lnTo>
                  <a:lnTo>
                    <a:pt x="1710" y="1019"/>
                  </a:lnTo>
                  <a:lnTo>
                    <a:pt x="1854" y="1229"/>
                  </a:lnTo>
                  <a:lnTo>
                    <a:pt x="1937" y="1366"/>
                  </a:lnTo>
                  <a:lnTo>
                    <a:pt x="2009" y="1510"/>
                  </a:lnTo>
                  <a:lnTo>
                    <a:pt x="2069" y="1654"/>
                  </a:lnTo>
                  <a:lnTo>
                    <a:pt x="2123" y="1804"/>
                  </a:lnTo>
                  <a:lnTo>
                    <a:pt x="2135" y="1804"/>
                  </a:lnTo>
                  <a:lnTo>
                    <a:pt x="2081" y="1654"/>
                  </a:lnTo>
                  <a:lnTo>
                    <a:pt x="2021" y="1510"/>
                  </a:lnTo>
                  <a:lnTo>
                    <a:pt x="1949" y="1366"/>
                  </a:lnTo>
                  <a:lnTo>
                    <a:pt x="1866" y="1223"/>
                  </a:lnTo>
                  <a:lnTo>
                    <a:pt x="1722" y="1013"/>
                  </a:lnTo>
                  <a:lnTo>
                    <a:pt x="1561" y="821"/>
                  </a:lnTo>
                  <a:lnTo>
                    <a:pt x="1387" y="647"/>
                  </a:lnTo>
                  <a:lnTo>
                    <a:pt x="1202" y="491"/>
                  </a:lnTo>
                  <a:lnTo>
                    <a:pt x="999" y="353"/>
                  </a:lnTo>
                  <a:lnTo>
                    <a:pt x="783" y="239"/>
                  </a:lnTo>
                  <a:lnTo>
                    <a:pt x="562" y="138"/>
                  </a:lnTo>
                  <a:lnTo>
                    <a:pt x="329" y="66"/>
                  </a:lnTo>
                  <a:lnTo>
                    <a:pt x="329" y="66"/>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Times New Roman" pitchFamily="-112" charset="0"/>
                <a:ea typeface="ＭＳ Ｐゴシック" charset="-128"/>
                <a:cs typeface="ＭＳ Ｐゴシック" charset="-128"/>
              </a:endParaRPr>
            </a:p>
          </p:txBody>
        </p:sp>
        <p:sp>
          <p:nvSpPr>
            <p:cNvPr id="329732" name="Freeform 4"/>
            <p:cNvSpPr>
              <a:spLocks/>
            </p:cNvSpPr>
            <p:nvPr/>
          </p:nvSpPr>
          <p:spPr bwMode="hidden">
            <a:xfrm>
              <a:off x="0" y="2458"/>
              <a:ext cx="1854" cy="1858"/>
            </a:xfrm>
            <a:custGeom>
              <a:avLst/>
              <a:gdLst/>
              <a:ahLst/>
              <a:cxnLst>
                <a:cxn ang="0">
                  <a:pos x="1854" y="1858"/>
                </a:cxn>
                <a:cxn ang="0">
                  <a:pos x="0" y="1858"/>
                </a:cxn>
                <a:cxn ang="0">
                  <a:pos x="0" y="0"/>
                </a:cxn>
                <a:cxn ang="0">
                  <a:pos x="1854" y="1858"/>
                </a:cxn>
                <a:cxn ang="0">
                  <a:pos x="1854" y="1858"/>
                </a:cxn>
              </a:cxnLst>
              <a:rect l="0" t="0" r="r" b="b"/>
              <a:pathLst>
                <a:path w="1854" h="1858">
                  <a:moveTo>
                    <a:pt x="1854" y="1858"/>
                  </a:moveTo>
                  <a:lnTo>
                    <a:pt x="0" y="1858"/>
                  </a:lnTo>
                  <a:lnTo>
                    <a:pt x="0" y="0"/>
                  </a:lnTo>
                  <a:lnTo>
                    <a:pt x="1854" y="1858"/>
                  </a:lnTo>
                  <a:lnTo>
                    <a:pt x="1854" y="1858"/>
                  </a:lnTo>
                  <a:close/>
                </a:path>
              </a:pathLst>
            </a:custGeom>
            <a:gradFill rotWithShape="0">
              <a:gsLst>
                <a:gs pos="0">
                  <a:schemeClr val="bg2"/>
                </a:gs>
                <a:gs pos="50000">
                  <a:schemeClr val="bg1"/>
                </a:gs>
                <a:gs pos="100000">
                  <a:schemeClr val="bg2"/>
                </a:gs>
              </a:gsLst>
              <a:lin ang="189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Times New Roman" pitchFamily="-112" charset="0"/>
                <a:ea typeface="ＭＳ Ｐゴシック" charset="-128"/>
                <a:cs typeface="ＭＳ Ｐゴシック" charset="-128"/>
              </a:endParaRPr>
            </a:p>
          </p:txBody>
        </p:sp>
        <p:sp>
          <p:nvSpPr>
            <p:cNvPr id="329733" name="Freeform 5"/>
            <p:cNvSpPr>
              <a:spLocks/>
            </p:cNvSpPr>
            <p:nvPr/>
          </p:nvSpPr>
          <p:spPr bwMode="ltGray">
            <a:xfrm>
              <a:off x="0" y="2735"/>
              <a:ext cx="1745" cy="1577"/>
            </a:xfrm>
            <a:custGeom>
              <a:avLst/>
              <a:gdLst/>
              <a:ahLst/>
              <a:cxnLst>
                <a:cxn ang="0">
                  <a:pos x="1640" y="1377"/>
                </a:cxn>
                <a:cxn ang="0">
                  <a:pos x="1692" y="1479"/>
                </a:cxn>
                <a:cxn ang="0">
                  <a:pos x="1732" y="1577"/>
                </a:cxn>
                <a:cxn ang="0">
                  <a:pos x="1745" y="1577"/>
                </a:cxn>
                <a:cxn ang="0">
                  <a:pos x="1703" y="1469"/>
                </a:cxn>
                <a:cxn ang="0">
                  <a:pos x="1649" y="1367"/>
                </a:cxn>
                <a:cxn ang="0">
                  <a:pos x="1535" y="1157"/>
                </a:cxn>
                <a:cxn ang="0">
                  <a:pos x="1395" y="951"/>
                </a:cxn>
                <a:cxn ang="0">
                  <a:pos x="1236" y="756"/>
                </a:cxn>
                <a:cxn ang="0">
                  <a:pos x="1061" y="582"/>
                </a:cxn>
                <a:cxn ang="0">
                  <a:pos x="876" y="426"/>
                </a:cxn>
                <a:cxn ang="0">
                  <a:pos x="672" y="294"/>
                </a:cxn>
                <a:cxn ang="0">
                  <a:pos x="455" y="174"/>
                </a:cxn>
                <a:cxn ang="0">
                  <a:pos x="234" y="78"/>
                </a:cxn>
                <a:cxn ang="0">
                  <a:pos x="0" y="0"/>
                </a:cxn>
                <a:cxn ang="0">
                  <a:pos x="0" y="12"/>
                </a:cxn>
                <a:cxn ang="0">
                  <a:pos x="222" y="89"/>
                </a:cxn>
                <a:cxn ang="0">
                  <a:pos x="446" y="185"/>
                </a:cxn>
                <a:cxn ang="0">
                  <a:pos x="662" y="305"/>
                </a:cxn>
                <a:cxn ang="0">
                  <a:pos x="866" y="437"/>
                </a:cxn>
                <a:cxn ang="0">
                  <a:pos x="1052" y="593"/>
                </a:cxn>
                <a:cxn ang="0">
                  <a:pos x="1226" y="767"/>
                </a:cxn>
                <a:cxn ang="0">
                  <a:pos x="1385" y="960"/>
                </a:cxn>
                <a:cxn ang="0">
                  <a:pos x="1526" y="1167"/>
                </a:cxn>
                <a:cxn ang="0">
                  <a:pos x="1640" y="1377"/>
                </a:cxn>
              </a:cxnLst>
              <a:rect l="0" t="0" r="r" b="b"/>
              <a:pathLst>
                <a:path w="1745" h="1577">
                  <a:moveTo>
                    <a:pt x="1640" y="1377"/>
                  </a:moveTo>
                  <a:lnTo>
                    <a:pt x="1692" y="1479"/>
                  </a:lnTo>
                  <a:lnTo>
                    <a:pt x="1732" y="1577"/>
                  </a:lnTo>
                  <a:lnTo>
                    <a:pt x="1745" y="1577"/>
                  </a:lnTo>
                  <a:lnTo>
                    <a:pt x="1703" y="1469"/>
                  </a:lnTo>
                  <a:lnTo>
                    <a:pt x="1649" y="1367"/>
                  </a:lnTo>
                  <a:lnTo>
                    <a:pt x="1535" y="1157"/>
                  </a:lnTo>
                  <a:lnTo>
                    <a:pt x="1395" y="951"/>
                  </a:lnTo>
                  <a:lnTo>
                    <a:pt x="1236" y="756"/>
                  </a:lnTo>
                  <a:lnTo>
                    <a:pt x="1061" y="582"/>
                  </a:lnTo>
                  <a:lnTo>
                    <a:pt x="876" y="426"/>
                  </a:lnTo>
                  <a:lnTo>
                    <a:pt x="672" y="294"/>
                  </a:lnTo>
                  <a:lnTo>
                    <a:pt x="455" y="174"/>
                  </a:lnTo>
                  <a:lnTo>
                    <a:pt x="234" y="78"/>
                  </a:lnTo>
                  <a:lnTo>
                    <a:pt x="0" y="0"/>
                  </a:lnTo>
                  <a:lnTo>
                    <a:pt x="0" y="12"/>
                  </a:lnTo>
                  <a:lnTo>
                    <a:pt x="222" y="89"/>
                  </a:lnTo>
                  <a:lnTo>
                    <a:pt x="446" y="185"/>
                  </a:lnTo>
                  <a:lnTo>
                    <a:pt x="662" y="305"/>
                  </a:lnTo>
                  <a:lnTo>
                    <a:pt x="866" y="437"/>
                  </a:lnTo>
                  <a:lnTo>
                    <a:pt x="1052" y="593"/>
                  </a:lnTo>
                  <a:lnTo>
                    <a:pt x="1226" y="767"/>
                  </a:lnTo>
                  <a:lnTo>
                    <a:pt x="1385" y="960"/>
                  </a:lnTo>
                  <a:lnTo>
                    <a:pt x="1526" y="1167"/>
                  </a:lnTo>
                  <a:lnTo>
                    <a:pt x="1640" y="1377"/>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Times New Roman" pitchFamily="-112" charset="0"/>
                <a:ea typeface="ＭＳ Ｐゴシック" charset="-128"/>
                <a:cs typeface="ＭＳ Ｐゴシック" charset="-128"/>
              </a:endParaRPr>
            </a:p>
          </p:txBody>
        </p:sp>
        <p:sp>
          <p:nvSpPr>
            <p:cNvPr id="329734" name="Freeform 6"/>
            <p:cNvSpPr>
              <a:spLocks/>
            </p:cNvSpPr>
            <p:nvPr/>
          </p:nvSpPr>
          <p:spPr bwMode="ltGray">
            <a:xfrm>
              <a:off x="0" y="2544"/>
              <a:ext cx="1745" cy="1768"/>
            </a:xfrm>
            <a:custGeom>
              <a:avLst/>
              <a:gdLst/>
              <a:ahLst/>
              <a:cxnLst>
                <a:cxn ang="0">
                  <a:pos x="0" y="0"/>
                </a:cxn>
                <a:cxn ang="0">
                  <a:pos x="0" y="12"/>
                </a:cxn>
                <a:cxn ang="0">
                  <a:pos x="210" y="88"/>
                </a:cxn>
                <a:cxn ang="0">
                  <a:pos x="426" y="190"/>
                </a:cxn>
                <a:cxn ang="0">
                  <a:pos x="630" y="304"/>
                </a:cxn>
                <a:cxn ang="0">
                  <a:pos x="818" y="442"/>
                </a:cxn>
                <a:cxn ang="0">
                  <a:pos x="998" y="592"/>
                </a:cxn>
                <a:cxn ang="0">
                  <a:pos x="1164" y="766"/>
                </a:cxn>
                <a:cxn ang="0">
                  <a:pos x="1310" y="942"/>
                </a:cxn>
                <a:cxn ang="0">
                  <a:pos x="1454" y="1146"/>
                </a:cxn>
                <a:cxn ang="0">
                  <a:pos x="1536" y="1298"/>
                </a:cxn>
                <a:cxn ang="0">
                  <a:pos x="1614" y="1456"/>
                </a:cxn>
                <a:cxn ang="0">
                  <a:pos x="1682" y="1616"/>
                </a:cxn>
                <a:cxn ang="0">
                  <a:pos x="1733" y="1768"/>
                </a:cxn>
                <a:cxn ang="0">
                  <a:pos x="1745" y="1768"/>
                </a:cxn>
                <a:cxn ang="0">
                  <a:pos x="1691" y="1606"/>
                </a:cxn>
                <a:cxn ang="0">
                  <a:pos x="1623" y="1445"/>
                </a:cxn>
                <a:cxn ang="0">
                  <a:pos x="1547" y="1288"/>
                </a:cxn>
                <a:cxn ang="0">
                  <a:pos x="1463" y="1136"/>
                </a:cxn>
                <a:cxn ang="0">
                  <a:pos x="1320" y="932"/>
                </a:cxn>
                <a:cxn ang="0">
                  <a:pos x="1173" y="755"/>
                </a:cxn>
                <a:cxn ang="0">
                  <a:pos x="1008" y="581"/>
                </a:cxn>
                <a:cxn ang="0">
                  <a:pos x="827" y="431"/>
                </a:cxn>
                <a:cxn ang="0">
                  <a:pos x="642" y="293"/>
                </a:cxn>
                <a:cxn ang="0">
                  <a:pos x="437" y="179"/>
                </a:cxn>
                <a:cxn ang="0">
                  <a:pos x="222" y="78"/>
                </a:cxn>
                <a:cxn ang="0">
                  <a:pos x="0" y="0"/>
                </a:cxn>
                <a:cxn ang="0">
                  <a:pos x="0" y="0"/>
                </a:cxn>
              </a:cxnLst>
              <a:rect l="0" t="0" r="r" b="b"/>
              <a:pathLst>
                <a:path w="1745" h="1768">
                  <a:moveTo>
                    <a:pt x="0" y="0"/>
                  </a:moveTo>
                  <a:lnTo>
                    <a:pt x="0" y="12"/>
                  </a:lnTo>
                  <a:lnTo>
                    <a:pt x="210" y="88"/>
                  </a:lnTo>
                  <a:lnTo>
                    <a:pt x="426" y="190"/>
                  </a:lnTo>
                  <a:lnTo>
                    <a:pt x="630" y="304"/>
                  </a:lnTo>
                  <a:lnTo>
                    <a:pt x="818" y="442"/>
                  </a:lnTo>
                  <a:lnTo>
                    <a:pt x="998" y="592"/>
                  </a:lnTo>
                  <a:lnTo>
                    <a:pt x="1164" y="766"/>
                  </a:lnTo>
                  <a:lnTo>
                    <a:pt x="1310" y="942"/>
                  </a:lnTo>
                  <a:lnTo>
                    <a:pt x="1454" y="1146"/>
                  </a:lnTo>
                  <a:lnTo>
                    <a:pt x="1536" y="1298"/>
                  </a:lnTo>
                  <a:lnTo>
                    <a:pt x="1614" y="1456"/>
                  </a:lnTo>
                  <a:lnTo>
                    <a:pt x="1682" y="1616"/>
                  </a:lnTo>
                  <a:lnTo>
                    <a:pt x="1733" y="1768"/>
                  </a:lnTo>
                  <a:lnTo>
                    <a:pt x="1745" y="1768"/>
                  </a:lnTo>
                  <a:lnTo>
                    <a:pt x="1691" y="1606"/>
                  </a:lnTo>
                  <a:lnTo>
                    <a:pt x="1623" y="1445"/>
                  </a:lnTo>
                  <a:lnTo>
                    <a:pt x="1547" y="1288"/>
                  </a:lnTo>
                  <a:lnTo>
                    <a:pt x="1463" y="1136"/>
                  </a:lnTo>
                  <a:lnTo>
                    <a:pt x="1320" y="932"/>
                  </a:lnTo>
                  <a:lnTo>
                    <a:pt x="1173" y="755"/>
                  </a:lnTo>
                  <a:lnTo>
                    <a:pt x="1008" y="581"/>
                  </a:lnTo>
                  <a:lnTo>
                    <a:pt x="827" y="431"/>
                  </a:lnTo>
                  <a:lnTo>
                    <a:pt x="642" y="293"/>
                  </a:lnTo>
                  <a:lnTo>
                    <a:pt x="437" y="179"/>
                  </a:lnTo>
                  <a:lnTo>
                    <a:pt x="222" y="78"/>
                  </a:lnTo>
                  <a:lnTo>
                    <a:pt x="0" y="0"/>
                  </a:lnTo>
                  <a:lnTo>
                    <a:pt x="0" y="0"/>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Times New Roman" pitchFamily="-112" charset="0"/>
                <a:ea typeface="ＭＳ Ｐゴシック" charset="-128"/>
                <a:cs typeface="ＭＳ Ｐゴシック" charset="-128"/>
              </a:endParaRPr>
            </a:p>
          </p:txBody>
        </p:sp>
        <p:sp>
          <p:nvSpPr>
            <p:cNvPr id="29708" name="Oval 7"/>
            <p:cNvSpPr>
              <a:spLocks noChangeArrowheads="1"/>
            </p:cNvSpPr>
            <p:nvPr/>
          </p:nvSpPr>
          <p:spPr bwMode="ltGray">
            <a:xfrm>
              <a:off x="209" y="2784"/>
              <a:ext cx="86" cy="86"/>
            </a:xfrm>
            <a:prstGeom prst="ellipse">
              <a:avLst/>
            </a:pr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29709" name="Oval 8"/>
            <p:cNvSpPr>
              <a:spLocks noChangeArrowheads="1"/>
            </p:cNvSpPr>
            <p:nvPr/>
          </p:nvSpPr>
          <p:spPr bwMode="ltGray">
            <a:xfrm>
              <a:off x="1536" y="3884"/>
              <a:ext cx="92" cy="92"/>
            </a:xfrm>
            <a:prstGeom prst="ellipse">
              <a:avLst/>
            </a:prstGeom>
            <a:gradFill rotWithShape="0">
              <a:gsLst>
                <a:gs pos="0">
                  <a:schemeClr val="bg2"/>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29710" name="Oval 9"/>
            <p:cNvSpPr>
              <a:spLocks noChangeArrowheads="1"/>
            </p:cNvSpPr>
            <p:nvPr/>
          </p:nvSpPr>
          <p:spPr bwMode="ltGray">
            <a:xfrm>
              <a:off x="791" y="2723"/>
              <a:ext cx="121" cy="121"/>
            </a:xfrm>
            <a:prstGeom prst="ellipse">
              <a:avLst/>
            </a:pr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grpSp>
      <p:sp>
        <p:nvSpPr>
          <p:cNvPr id="329738" name="Rectangle 10"/>
          <p:cNvSpPr>
            <a:spLocks noGrp="1" noChangeArrowheads="1"/>
          </p:cNvSpPr>
          <p:nvPr>
            <p:ph type="title"/>
          </p:nvPr>
        </p:nvSpPr>
        <p:spPr bwMode="auto">
          <a:xfrm>
            <a:off x="457200" y="277813"/>
            <a:ext cx="8229600" cy="1139825"/>
          </a:xfrm>
          <a:prstGeom prst="rect">
            <a:avLst/>
          </a:prstGeom>
          <a:noFill/>
          <a:ln w="9525">
            <a:noFill/>
            <a:miter lim="800000"/>
            <a:headEnd/>
            <a:tailEnd/>
          </a:ln>
          <a:effectLst/>
        </p:spPr>
        <p:txBody>
          <a:bodyPr vert="horz" wrap="square" lIns="91440" tIns="45720" rIns="91440" bIns="45720" numCol="1" anchor="ctr" anchorCtr="1" compatLnSpc="1">
            <a:prstTxWarp prst="textNoShape">
              <a:avLst/>
            </a:prstTxWarp>
          </a:bodyPr>
          <a:lstStyle/>
          <a:p>
            <a:pPr lvl="0"/>
            <a:r>
              <a:rPr lang="en-US" dirty="0"/>
              <a:t>Click to edit Master title style</a:t>
            </a:r>
          </a:p>
        </p:txBody>
      </p:sp>
      <p:sp>
        <p:nvSpPr>
          <p:cNvPr id="329739" name="Rectangle 11"/>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329740" name="Rectangle 12"/>
          <p:cNvSpPr>
            <a:spLocks noGrp="1" noChangeArrowheads="1"/>
          </p:cNvSpPr>
          <p:nvPr>
            <p:ph type="dt" sz="half" idx="2"/>
          </p:nvPr>
        </p:nvSpPr>
        <p:spPr bwMode="auto">
          <a:xfrm>
            <a:off x="457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000" b="1" i="0">
                <a:solidFill>
                  <a:srgbClr val="FFFFFF"/>
                </a:solidFill>
                <a:effectLst>
                  <a:outerShdw blurRad="38100" dist="38100" dir="2700000" algn="tl">
                    <a:srgbClr val="000000"/>
                  </a:outerShdw>
                </a:effectLst>
                <a:latin typeface="Arial" panose="020B0604020202020204" pitchFamily="34" charset="0"/>
                <a:ea typeface="+mn-ea"/>
                <a:cs typeface="+mn-cs"/>
              </a:defRPr>
            </a:lvl1pPr>
          </a:lstStyle>
          <a:p>
            <a:pPr defTabSz="914400" fontAlgn="base">
              <a:spcBef>
                <a:spcPct val="0"/>
              </a:spcBef>
              <a:spcAft>
                <a:spcPct val="0"/>
              </a:spcAft>
              <a:defRPr/>
            </a:pPr>
            <a:endParaRPr lang="en-US" dirty="0"/>
          </a:p>
        </p:txBody>
      </p:sp>
      <p:sp>
        <p:nvSpPr>
          <p:cNvPr id="329741" name="Rectangle 13"/>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000" b="1" i="0">
                <a:solidFill>
                  <a:srgbClr val="FFFFFF"/>
                </a:solidFill>
                <a:effectLst>
                  <a:outerShdw blurRad="38100" dist="38100" dir="2700000" algn="tl">
                    <a:srgbClr val="000000"/>
                  </a:outerShdw>
                </a:effectLst>
                <a:latin typeface="Arial" panose="020B0604020202020204" pitchFamily="34" charset="0"/>
                <a:ea typeface="+mn-ea"/>
                <a:cs typeface="+mn-cs"/>
              </a:defRPr>
            </a:lvl1pPr>
          </a:lstStyle>
          <a:p>
            <a:pPr defTabSz="914400" fontAlgn="base">
              <a:spcBef>
                <a:spcPct val="0"/>
              </a:spcBef>
              <a:spcAft>
                <a:spcPct val="0"/>
              </a:spcAft>
              <a:defRPr/>
            </a:pPr>
            <a:endParaRPr lang="en-US" dirty="0"/>
          </a:p>
        </p:txBody>
      </p:sp>
      <p:sp>
        <p:nvSpPr>
          <p:cNvPr id="329742" name="Rectangle 14"/>
          <p:cNvSpPr>
            <a:spLocks noGrp="1" noChangeArrowheads="1"/>
          </p:cNvSpPr>
          <p:nvPr>
            <p:ph type="sldNum" sz="quarter" idx="4"/>
          </p:nvPr>
        </p:nvSpPr>
        <p:spPr bwMode="auto">
          <a:xfrm>
            <a:off x="6553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000" b="1" i="0">
                <a:solidFill>
                  <a:srgbClr val="FFFFFF"/>
                </a:solidFill>
                <a:effectLst>
                  <a:outerShdw blurRad="38100" dist="38100" dir="2700000" algn="tl">
                    <a:srgbClr val="000000"/>
                  </a:outerShdw>
                </a:effectLst>
                <a:latin typeface="Arial" panose="020B0604020202020204" pitchFamily="34" charset="0"/>
                <a:ea typeface="ＭＳ Ｐゴシック" charset="-128"/>
                <a:cs typeface="ＭＳ Ｐゴシック" charset="-128"/>
              </a:defRPr>
            </a:lvl1pPr>
          </a:lstStyle>
          <a:p>
            <a:pPr defTabSz="914400" fontAlgn="base">
              <a:spcBef>
                <a:spcPct val="0"/>
              </a:spcBef>
              <a:spcAft>
                <a:spcPct val="0"/>
              </a:spcAft>
              <a:defRPr/>
            </a:pPr>
            <a:fld id="{61F442D0-A11F-2640-8129-5D1BEF7A3C1E}" type="slidenum">
              <a:rPr lang="en-US" smtClean="0"/>
              <a:pPr defTabSz="914400" fontAlgn="base">
                <a:spcBef>
                  <a:spcPct val="0"/>
                </a:spcBef>
                <a:spcAft>
                  <a:spcPct val="0"/>
                </a:spcAft>
                <a:defRPr/>
              </a:pPr>
              <a:t>‹#›</a:t>
            </a:fld>
            <a:endParaRPr lang="en-US" dirty="0"/>
          </a:p>
        </p:txBody>
      </p:sp>
    </p:spTree>
    <p:extLst>
      <p:ext uri="{BB962C8B-B14F-4D97-AF65-F5344CB8AC3E}">
        <p14:creationId xmlns:p14="http://schemas.microsoft.com/office/powerpoint/2010/main" val="2010436927"/>
      </p:ext>
    </p:extLst>
  </p:cSld>
  <p:clrMap bg1="dk2" tx1="lt1" bg2="dk1" tx2="lt2" accent1="accent1" accent2="accent2" accent3="accent3" accent4="accent4" accent5="accent5" accent6="accent6" hlink="hlink" folHlink="folHlink"/>
  <p:sldLayoutIdLst>
    <p:sldLayoutId id="2147485075" r:id="rId1"/>
    <p:sldLayoutId id="2147485076" r:id="rId2"/>
    <p:sldLayoutId id="2147485077" r:id="rId3"/>
    <p:sldLayoutId id="2147485078" r:id="rId4"/>
    <p:sldLayoutId id="2147485079" r:id="rId5"/>
    <p:sldLayoutId id="2147485080" r:id="rId6"/>
    <p:sldLayoutId id="2147485081" r:id="rId7"/>
    <p:sldLayoutId id="2147485082" r:id="rId8"/>
    <p:sldLayoutId id="2147485083" r:id="rId9"/>
    <p:sldLayoutId id="2147485084" r:id="rId10"/>
    <p:sldLayoutId id="2147485085" r:id="rId11"/>
  </p:sldLayoutIdLst>
  <p:transition/>
  <p:txStyles>
    <p:titleStyle>
      <a:lvl1pPr algn="ctr" rtl="0" eaLnBrk="0" fontAlgn="base" hangingPunct="0">
        <a:spcBef>
          <a:spcPct val="0"/>
        </a:spcBef>
        <a:spcAft>
          <a:spcPct val="0"/>
        </a:spcAft>
        <a:defRPr sz="4400" b="1" i="0">
          <a:solidFill>
            <a:schemeClr val="tx2"/>
          </a:solidFill>
          <a:effectLst>
            <a:outerShdw blurRad="38100" dist="38100" dir="2700000" algn="tl">
              <a:srgbClr val="000000"/>
            </a:outerShdw>
          </a:effectLst>
          <a:latin typeface="Arial" panose="020B0604020202020204" pitchFamily="34" charset="0"/>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9pPr>
    </p:titleStyle>
    <p:bodyStyle>
      <a:lvl1pPr marL="342900" indent="-342900" algn="l" rtl="0" eaLnBrk="0" fontAlgn="base" hangingPunct="0">
        <a:spcBef>
          <a:spcPct val="20000"/>
        </a:spcBef>
        <a:spcAft>
          <a:spcPct val="0"/>
        </a:spcAft>
        <a:buClr>
          <a:schemeClr val="hlink"/>
        </a:buClr>
        <a:buSzPct val="75000"/>
        <a:buFont typeface="Wingdings" charset="0"/>
        <a:buChar char="l"/>
        <a:defRPr sz="3200" b="1" i="0">
          <a:solidFill>
            <a:schemeClr val="tx1"/>
          </a:solidFill>
          <a:effectLst>
            <a:outerShdw blurRad="38100" dist="38100" dir="2700000" algn="tl">
              <a:srgbClr val="000000"/>
            </a:outerShdw>
          </a:effectLst>
          <a:latin typeface="Arial" panose="020B0604020202020204" pitchFamily="34" charset="0"/>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lr>
          <a:schemeClr val="tx2"/>
        </a:buClr>
        <a:buSzPct val="75000"/>
        <a:buFont typeface="Wingdings" charset="0"/>
        <a:buChar char="l"/>
        <a:defRPr sz="2800" b="1" i="0">
          <a:solidFill>
            <a:schemeClr val="tx1"/>
          </a:solidFill>
          <a:effectLst>
            <a:outerShdw blurRad="38100" dist="38100" dir="2700000" algn="tl">
              <a:srgbClr val="000000"/>
            </a:outerShdw>
          </a:effectLst>
          <a:latin typeface="Arial" panose="020B0604020202020204" pitchFamily="34" charset="0"/>
          <a:ea typeface="ＭＳ Ｐゴシック" pitchFamily="-111" charset="-128"/>
        </a:defRPr>
      </a:lvl2pPr>
      <a:lvl3pPr marL="1143000" indent="-228600" algn="l" rtl="0" eaLnBrk="0" fontAlgn="base" hangingPunct="0">
        <a:spcBef>
          <a:spcPct val="20000"/>
        </a:spcBef>
        <a:spcAft>
          <a:spcPct val="0"/>
        </a:spcAft>
        <a:buClr>
          <a:schemeClr val="accent2"/>
        </a:buClr>
        <a:buSzPct val="75000"/>
        <a:buFont typeface="Wingdings" charset="0"/>
        <a:buChar char="l"/>
        <a:defRPr sz="2400" b="1" i="0">
          <a:solidFill>
            <a:schemeClr val="tx1"/>
          </a:solidFill>
          <a:effectLst>
            <a:outerShdw blurRad="38100" dist="38100" dir="2700000" algn="tl">
              <a:srgbClr val="000000"/>
            </a:outerShdw>
          </a:effectLst>
          <a:latin typeface="Arial" panose="020B0604020202020204" pitchFamily="34" charset="0"/>
          <a:ea typeface="ＭＳ Ｐゴシック" charset="0"/>
          <a:cs typeface="Geneva" charset="0"/>
        </a:defRPr>
      </a:lvl3pPr>
      <a:lvl4pPr marL="1600200" indent="-228600" algn="l" rtl="0" eaLnBrk="0" fontAlgn="base" hangingPunct="0">
        <a:spcBef>
          <a:spcPct val="20000"/>
        </a:spcBef>
        <a:spcAft>
          <a:spcPct val="0"/>
        </a:spcAft>
        <a:buClr>
          <a:schemeClr val="folHlink"/>
        </a:buClr>
        <a:buSzPct val="75000"/>
        <a:buFont typeface="Wingdings" charset="0"/>
        <a:buChar char="l"/>
        <a:defRPr sz="2000" b="1" i="0">
          <a:solidFill>
            <a:schemeClr val="tx1"/>
          </a:solidFill>
          <a:effectLst>
            <a:outerShdw blurRad="38100" dist="38100" dir="2700000" algn="tl">
              <a:srgbClr val="000000"/>
            </a:outerShdw>
          </a:effectLst>
          <a:latin typeface="Arial" panose="020B0604020202020204" pitchFamily="34" charset="0"/>
          <a:ea typeface="Geneva" charset="-128"/>
          <a:cs typeface="Geneva" charset="0"/>
        </a:defRPr>
      </a:lvl4pPr>
      <a:lvl5pPr marL="2057400" indent="-228600" algn="l" rtl="0" eaLnBrk="0" fontAlgn="base" hangingPunct="0">
        <a:spcBef>
          <a:spcPct val="20000"/>
        </a:spcBef>
        <a:spcAft>
          <a:spcPct val="0"/>
        </a:spcAft>
        <a:buClr>
          <a:schemeClr val="tx1"/>
        </a:buClr>
        <a:buSzPct val="75000"/>
        <a:buFont typeface="Wingdings" charset="0"/>
        <a:buChar char="l"/>
        <a:defRPr sz="2000" b="1" i="0">
          <a:solidFill>
            <a:schemeClr val="tx1"/>
          </a:solidFill>
          <a:effectLst>
            <a:outerShdw blurRad="38100" dist="38100" dir="2700000" algn="tl">
              <a:srgbClr val="000000"/>
            </a:outerShdw>
          </a:effectLst>
          <a:latin typeface="Arial" panose="020B0604020202020204" pitchFamily="34" charset="0"/>
          <a:ea typeface="Geneva" charset="-128"/>
          <a:cs typeface="Geneva" charset="0"/>
        </a:defRPr>
      </a:lvl5pPr>
      <a:lvl6pPr marL="25146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6pPr>
      <a:lvl7pPr marL="29718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7pPr>
      <a:lvl8pPr marL="34290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8pPr>
      <a:lvl9pPr marL="38862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52226" name="Group 2"/>
          <p:cNvGrpSpPr>
            <a:grpSpLocks/>
          </p:cNvGrpSpPr>
          <p:nvPr/>
        </p:nvGrpSpPr>
        <p:grpSpPr bwMode="auto">
          <a:xfrm>
            <a:off x="0" y="0"/>
            <a:ext cx="7242175" cy="1981200"/>
            <a:chOff x="0" y="0"/>
            <a:chExt cx="4562" cy="1248"/>
          </a:xfrm>
        </p:grpSpPr>
        <p:sp>
          <p:nvSpPr>
            <p:cNvPr id="35843" name="Freeform 3"/>
            <p:cNvSpPr>
              <a:spLocks/>
            </p:cNvSpPr>
            <p:nvPr/>
          </p:nvSpPr>
          <p:spPr bwMode="hidden">
            <a:xfrm>
              <a:off x="0" y="583"/>
              <a:ext cx="4487" cy="665"/>
            </a:xfrm>
            <a:custGeom>
              <a:avLst/>
              <a:gdLst/>
              <a:ahLst/>
              <a:cxnLst>
                <a:cxn ang="0">
                  <a:pos x="4800" y="299"/>
                </a:cxn>
                <a:cxn ang="0">
                  <a:pos x="0" y="665"/>
                </a:cxn>
                <a:cxn ang="0">
                  <a:pos x="0" y="0"/>
                </a:cxn>
                <a:cxn ang="0">
                  <a:pos x="4806" y="1"/>
                </a:cxn>
                <a:cxn ang="0">
                  <a:pos x="4800" y="153"/>
                </a:cxn>
                <a:cxn ang="0">
                  <a:pos x="4800" y="299"/>
                </a:cxn>
              </a:cxnLst>
              <a:rect l="0" t="0" r="r" b="b"/>
              <a:pathLst>
                <a:path w="4806" h="665">
                  <a:moveTo>
                    <a:pt x="4800" y="299"/>
                  </a:moveTo>
                  <a:lnTo>
                    <a:pt x="0" y="665"/>
                  </a:lnTo>
                  <a:lnTo>
                    <a:pt x="0" y="0"/>
                  </a:lnTo>
                  <a:lnTo>
                    <a:pt x="4806" y="1"/>
                  </a:lnTo>
                  <a:lnTo>
                    <a:pt x="4800" y="153"/>
                  </a:lnTo>
                  <a:lnTo>
                    <a:pt x="4800" y="299"/>
                  </a:lnTo>
                  <a:close/>
                </a:path>
              </a:pathLst>
            </a:custGeom>
            <a:gradFill rotWithShape="1">
              <a:gsLst>
                <a:gs pos="0">
                  <a:schemeClr val="bg1">
                    <a:gamma/>
                    <a:shade val="94118"/>
                    <a:invGamma/>
                  </a:schemeClr>
                </a:gs>
                <a:gs pos="100000">
                  <a:schemeClr val="bg1"/>
                </a:gs>
              </a:gsLst>
              <a:lin ang="0" scaled="1"/>
            </a:gradFill>
            <a:ln w="9525">
              <a:noFill/>
              <a:round/>
              <a:headEnd/>
              <a:tailEnd/>
            </a:ln>
          </p:spPr>
          <p:txBody>
            <a:bodyPr/>
            <a:lstStyle/>
            <a:p>
              <a:pPr>
                <a:defRPr/>
              </a:pPr>
              <a:endParaRPr lang="en-US" sz="1800">
                <a:solidFill>
                  <a:srgbClr val="FFFFFF"/>
                </a:solidFill>
                <a:latin typeface="Tahoma" pitchFamily="24" charset="-52"/>
                <a:ea typeface="ＭＳ Ｐゴシック" pitchFamily="24" charset="-128"/>
                <a:cs typeface="ＭＳ Ｐゴシック" pitchFamily="24" charset="-128"/>
              </a:endParaRPr>
            </a:p>
          </p:txBody>
        </p:sp>
        <p:sp>
          <p:nvSpPr>
            <p:cNvPr id="52233" name="Freeform 4"/>
            <p:cNvSpPr>
              <a:spLocks/>
            </p:cNvSpPr>
            <p:nvPr/>
          </p:nvSpPr>
          <p:spPr bwMode="hidden">
            <a:xfrm>
              <a:off x="0" y="0"/>
              <a:ext cx="4562" cy="1199"/>
            </a:xfrm>
            <a:custGeom>
              <a:avLst/>
              <a:gdLst>
                <a:gd name="T0" fmla="*/ 4560 w 4562"/>
                <a:gd name="T1" fmla="*/ 932 h 1199"/>
                <a:gd name="T2" fmla="*/ 0 w 4562"/>
                <a:gd name="T3" fmla="*/ 1199 h 1199"/>
                <a:gd name="T4" fmla="*/ 0 w 4562"/>
                <a:gd name="T5" fmla="*/ 0 h 1199"/>
                <a:gd name="T6" fmla="*/ 4562 w 4562"/>
                <a:gd name="T7" fmla="*/ 0 h 1199"/>
                <a:gd name="T8" fmla="*/ 4560 w 4562"/>
                <a:gd name="T9" fmla="*/ 932 h 1199"/>
                <a:gd name="T10" fmla="*/ 4560 w 4562"/>
                <a:gd name="T11" fmla="*/ 932 h 119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562" h="1199">
                  <a:moveTo>
                    <a:pt x="4560" y="932"/>
                  </a:moveTo>
                  <a:lnTo>
                    <a:pt x="0" y="1199"/>
                  </a:lnTo>
                  <a:lnTo>
                    <a:pt x="0" y="0"/>
                  </a:lnTo>
                  <a:lnTo>
                    <a:pt x="4562" y="0"/>
                  </a:lnTo>
                  <a:lnTo>
                    <a:pt x="4560" y="932"/>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35845" name="Rectangle 5"/>
          <p:cNvSpPr>
            <a:spLocks noGrp="1" noChangeArrowheads="1"/>
          </p:cNvSpPr>
          <p:nvPr>
            <p:ph type="title"/>
          </p:nvPr>
        </p:nvSpPr>
        <p:spPr bwMode="auto">
          <a:xfrm>
            <a:off x="457200" y="274638"/>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5846" name="Rectangle 6"/>
          <p:cNvSpPr>
            <a:spLocks noGrp="1" noChangeArrowheads="1"/>
          </p:cNvSpPr>
          <p:nvPr>
            <p:ph type="body" idx="1"/>
          </p:nvPr>
        </p:nvSpPr>
        <p:spPr bwMode="auto">
          <a:xfrm>
            <a:off x="457200" y="1600200"/>
            <a:ext cx="8229600" cy="44958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35847" name="Rectangle 7"/>
          <p:cNvSpPr>
            <a:spLocks noGrp="1" noChangeArrowheads="1"/>
          </p:cNvSpPr>
          <p:nvPr>
            <p:ph type="dt" sz="half" idx="2"/>
          </p:nvPr>
        </p:nvSpPr>
        <p:spPr bwMode="auto">
          <a:xfrm>
            <a:off x="457200" y="6248400"/>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200">
                <a:solidFill>
                  <a:srgbClr val="FFFFFF"/>
                </a:solidFill>
                <a:effectLst>
                  <a:outerShdw blurRad="38100" dist="38100" dir="2700000" algn="tl">
                    <a:srgbClr val="000000"/>
                  </a:outerShdw>
                </a:effectLst>
                <a:latin typeface="Tahoma" pitchFamily="24" charset="-52"/>
                <a:ea typeface="ＭＳ Ｐゴシック" pitchFamily="24" charset="-128"/>
                <a:cs typeface="ＭＳ Ｐゴシック" pitchFamily="24" charset="-128"/>
              </a:defRPr>
            </a:lvl1pPr>
          </a:lstStyle>
          <a:p>
            <a:pPr>
              <a:defRPr/>
            </a:pPr>
            <a:endParaRPr lang="en-US"/>
          </a:p>
        </p:txBody>
      </p:sp>
      <p:sp>
        <p:nvSpPr>
          <p:cNvPr id="35848" name="Rectangle 8"/>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200">
                <a:solidFill>
                  <a:srgbClr val="FFFFFF"/>
                </a:solidFill>
                <a:effectLst>
                  <a:outerShdw blurRad="38100" dist="38100" dir="2700000" algn="tl">
                    <a:srgbClr val="000000"/>
                  </a:outerShdw>
                </a:effectLst>
                <a:latin typeface="Tahoma" pitchFamily="24" charset="-52"/>
                <a:ea typeface="ＭＳ Ｐゴシック" pitchFamily="24" charset="-128"/>
                <a:cs typeface="ＭＳ Ｐゴシック" pitchFamily="24" charset="-128"/>
              </a:defRPr>
            </a:lvl1pPr>
          </a:lstStyle>
          <a:p>
            <a:pPr>
              <a:defRPr/>
            </a:pPr>
            <a:endParaRPr lang="en-US"/>
          </a:p>
        </p:txBody>
      </p:sp>
      <p:sp>
        <p:nvSpPr>
          <p:cNvPr id="35849" name="Rectangle 9"/>
          <p:cNvSpPr>
            <a:spLocks noGrp="1" noChangeArrowheads="1"/>
          </p:cNvSpPr>
          <p:nvPr>
            <p:ph type="sldNum" sz="quarter" idx="4"/>
          </p:nvPr>
        </p:nvSpPr>
        <p:spPr bwMode="auto">
          <a:xfrm>
            <a:off x="6553200" y="6248400"/>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200">
                <a:solidFill>
                  <a:srgbClr val="FFFFFF"/>
                </a:solidFill>
                <a:effectLst>
                  <a:outerShdw blurRad="38100" dist="38100" dir="2700000" algn="tl">
                    <a:srgbClr val="000000"/>
                  </a:outerShdw>
                </a:effectLst>
                <a:latin typeface="Tahoma" charset="0"/>
              </a:defRPr>
            </a:lvl1pPr>
          </a:lstStyle>
          <a:p>
            <a:pPr>
              <a:defRPr/>
            </a:pPr>
            <a:fld id="{CD8109BA-233E-BF4F-8ACD-146520C2B059}" type="slidenum">
              <a:rPr lang="en-US"/>
              <a:pPr>
                <a:defRPr/>
              </a:pPr>
              <a:t>‹#›</a:t>
            </a:fld>
            <a:endParaRPr lang="en-US"/>
          </a:p>
        </p:txBody>
      </p:sp>
    </p:spTree>
    <p:extLst>
      <p:ext uri="{BB962C8B-B14F-4D97-AF65-F5344CB8AC3E}">
        <p14:creationId xmlns:p14="http://schemas.microsoft.com/office/powerpoint/2010/main" val="3620505773"/>
      </p:ext>
    </p:extLst>
  </p:cSld>
  <p:clrMap bg1="dk2" tx1="lt1" bg2="dk1" tx2="lt2" accent1="accent1" accent2="accent2" accent3="accent3" accent4="accent4" accent5="accent5" accent6="accent6" hlink="hlink" folHlink="folHlink"/>
  <p:sldLayoutIdLst>
    <p:sldLayoutId id="2147487099" r:id="rId1"/>
  </p:sldLayoutIdLst>
  <p:txStyles>
    <p:titleStyle>
      <a:lvl1pPr algn="ctr" rtl="0" eaLnBrk="0" fontAlgn="base" hangingPunct="0">
        <a:spcBef>
          <a:spcPct val="0"/>
        </a:spcBef>
        <a:spcAft>
          <a:spcPct val="0"/>
        </a:spcAft>
        <a:defRPr sz="4000" b="1" i="0">
          <a:solidFill>
            <a:schemeClr val="tx1"/>
          </a:solidFill>
          <a:effectLst>
            <a:outerShdw blurRad="38100" dist="38100" dir="2700000" algn="tl">
              <a:srgbClr val="000000"/>
            </a:outerShdw>
          </a:effectLst>
          <a:latin typeface="Arial" panose="020B0604020202020204" pitchFamily="34" charset="0"/>
          <a:ea typeface="ＭＳ Ｐゴシック" pitchFamily="-112" charset="-128"/>
          <a:cs typeface="Arial" panose="020B0604020202020204" pitchFamily="34" charset="0"/>
        </a:defRPr>
      </a:lvl1pPr>
      <a:lvl2pPr algn="ctr" rtl="0" eaLnBrk="0" fontAlgn="base" hangingPunct="0">
        <a:spcBef>
          <a:spcPct val="0"/>
        </a:spcBef>
        <a:spcAft>
          <a:spcPct val="0"/>
        </a:spcAft>
        <a:defRPr sz="4000" b="1">
          <a:solidFill>
            <a:schemeClr val="tx1"/>
          </a:solidFill>
          <a:effectLst>
            <a:outerShdw blurRad="38100" dist="38100" dir="2700000" algn="tl">
              <a:srgbClr val="000000"/>
            </a:outerShdw>
          </a:effectLst>
          <a:latin typeface="Arial" charset="0"/>
          <a:ea typeface="ＭＳ Ｐゴシック" pitchFamily="-112" charset="-128"/>
          <a:cs typeface="ＭＳ Ｐゴシック" pitchFamily="-112" charset="-128"/>
        </a:defRPr>
      </a:lvl2pPr>
      <a:lvl3pPr algn="ctr" rtl="0" eaLnBrk="0" fontAlgn="base" hangingPunct="0">
        <a:spcBef>
          <a:spcPct val="0"/>
        </a:spcBef>
        <a:spcAft>
          <a:spcPct val="0"/>
        </a:spcAft>
        <a:defRPr sz="4000" b="1">
          <a:solidFill>
            <a:schemeClr val="tx1"/>
          </a:solidFill>
          <a:effectLst>
            <a:outerShdw blurRad="38100" dist="38100" dir="2700000" algn="tl">
              <a:srgbClr val="000000"/>
            </a:outerShdw>
          </a:effectLst>
          <a:latin typeface="Arial" charset="0"/>
          <a:ea typeface="ＭＳ Ｐゴシック" pitchFamily="-112" charset="-128"/>
          <a:cs typeface="ＭＳ Ｐゴシック" pitchFamily="-112" charset="-128"/>
        </a:defRPr>
      </a:lvl3pPr>
      <a:lvl4pPr algn="ctr" rtl="0" eaLnBrk="0" fontAlgn="base" hangingPunct="0">
        <a:spcBef>
          <a:spcPct val="0"/>
        </a:spcBef>
        <a:spcAft>
          <a:spcPct val="0"/>
        </a:spcAft>
        <a:defRPr sz="4000" b="1">
          <a:solidFill>
            <a:schemeClr val="tx1"/>
          </a:solidFill>
          <a:effectLst>
            <a:outerShdw blurRad="38100" dist="38100" dir="2700000" algn="tl">
              <a:srgbClr val="000000"/>
            </a:outerShdw>
          </a:effectLst>
          <a:latin typeface="Arial" charset="0"/>
          <a:ea typeface="ＭＳ Ｐゴシック" pitchFamily="-112" charset="-128"/>
          <a:cs typeface="ＭＳ Ｐゴシック" pitchFamily="-112" charset="-128"/>
        </a:defRPr>
      </a:lvl4pPr>
      <a:lvl5pPr algn="ctr" rtl="0" eaLnBrk="0" fontAlgn="base" hangingPunct="0">
        <a:spcBef>
          <a:spcPct val="0"/>
        </a:spcBef>
        <a:spcAft>
          <a:spcPct val="0"/>
        </a:spcAft>
        <a:defRPr sz="4000" b="1">
          <a:solidFill>
            <a:schemeClr val="tx1"/>
          </a:solidFill>
          <a:effectLst>
            <a:outerShdw blurRad="38100" dist="38100" dir="2700000" algn="tl">
              <a:srgbClr val="000000"/>
            </a:outerShdw>
          </a:effectLst>
          <a:latin typeface="Arial"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Tahoma" pitchFamily="24" charset="-52"/>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Tahoma" pitchFamily="24" charset="-52"/>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Tahoma" pitchFamily="24" charset="-52"/>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Tahoma" pitchFamily="24" charset="-52"/>
        </a:defRPr>
      </a:lvl9pPr>
    </p:titleStyle>
    <p:bodyStyle>
      <a:lvl1pPr marL="342900" indent="-342900" algn="l" rtl="0" eaLnBrk="0" fontAlgn="base" hangingPunct="0">
        <a:spcBef>
          <a:spcPct val="20000"/>
        </a:spcBef>
        <a:spcAft>
          <a:spcPct val="0"/>
        </a:spcAft>
        <a:buClr>
          <a:schemeClr val="hlink"/>
        </a:buClr>
        <a:buSzPct val="80000"/>
        <a:buFont typeface="Wingdings" charset="0"/>
        <a:buChar char="n"/>
        <a:defRPr sz="3200" b="1" i="0">
          <a:solidFill>
            <a:schemeClr val="tx1"/>
          </a:solidFill>
          <a:effectLst>
            <a:outerShdw blurRad="38100" dist="38100" dir="2700000" algn="tl">
              <a:srgbClr val="000000"/>
            </a:outerShdw>
          </a:effectLst>
          <a:latin typeface="Arial" panose="020B0604020202020204" pitchFamily="34" charset="0"/>
          <a:ea typeface="ＭＳ Ｐゴシック" pitchFamily="-112" charset="-128"/>
          <a:cs typeface="Arial" panose="020B0604020202020204" pitchFamily="34" charset="0"/>
        </a:defRPr>
      </a:lvl1pPr>
      <a:lvl2pPr marL="742950" indent="-285750" algn="l" rtl="0" eaLnBrk="0" fontAlgn="base" hangingPunct="0">
        <a:spcBef>
          <a:spcPct val="20000"/>
        </a:spcBef>
        <a:spcAft>
          <a:spcPct val="0"/>
        </a:spcAft>
        <a:buClr>
          <a:schemeClr val="tx1"/>
        </a:buClr>
        <a:buChar char="–"/>
        <a:defRPr sz="2800" b="1" i="0">
          <a:solidFill>
            <a:schemeClr val="tx1"/>
          </a:solidFill>
          <a:effectLst>
            <a:outerShdw blurRad="38100" dist="38100" dir="2700000" algn="tl">
              <a:srgbClr val="000000"/>
            </a:outerShdw>
          </a:effectLst>
          <a:latin typeface="Arial" panose="020B0604020202020204" pitchFamily="34" charset="0"/>
          <a:ea typeface="ＭＳ Ｐゴシック" pitchFamily="24" charset="-128"/>
          <a:cs typeface="Arial" panose="020B0604020202020204" pitchFamily="34" charset="0"/>
        </a:defRPr>
      </a:lvl2pPr>
      <a:lvl3pPr marL="1143000" indent="-228600" algn="l" rtl="0" eaLnBrk="0" fontAlgn="base" hangingPunct="0">
        <a:spcBef>
          <a:spcPct val="20000"/>
        </a:spcBef>
        <a:spcAft>
          <a:spcPct val="0"/>
        </a:spcAft>
        <a:buClr>
          <a:schemeClr val="hlink"/>
        </a:buClr>
        <a:buFont typeface="Wingdings" charset="0"/>
        <a:buChar char="§"/>
        <a:defRPr sz="2400" b="1" i="0">
          <a:solidFill>
            <a:schemeClr val="tx1"/>
          </a:solidFill>
          <a:effectLst>
            <a:outerShdw blurRad="38100" dist="38100" dir="2700000" algn="tl">
              <a:srgbClr val="000000"/>
            </a:outerShdw>
          </a:effectLst>
          <a:latin typeface="Arial" panose="020B0604020202020204" pitchFamily="34" charset="0"/>
          <a:ea typeface="ＭＳ Ｐゴシック" pitchFamily="24" charset="-128"/>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tx1"/>
          </a:solidFill>
          <a:effectLst>
            <a:outerShdw blurRad="38100" dist="38100" dir="2700000" algn="tl">
              <a:srgbClr val="000000"/>
            </a:outerShdw>
          </a:effectLst>
          <a:latin typeface="Arial" panose="020B0604020202020204" pitchFamily="34" charset="0"/>
          <a:ea typeface="ＭＳ Ｐゴシック" pitchFamily="24" charset="-128"/>
          <a:cs typeface="Arial" panose="020B0604020202020204" pitchFamily="34" charset="0"/>
        </a:defRPr>
      </a:lvl4pPr>
      <a:lvl5pPr marL="2057400" indent="-228600" algn="l" rtl="0" eaLnBrk="0" fontAlgn="base" hangingPunct="0">
        <a:spcBef>
          <a:spcPct val="20000"/>
        </a:spcBef>
        <a:spcAft>
          <a:spcPct val="0"/>
        </a:spcAft>
        <a:buClr>
          <a:schemeClr val="hlink"/>
        </a:buClr>
        <a:buFont typeface="Wingdings" charset="0"/>
        <a:buChar char="§"/>
        <a:defRPr sz="2000" b="1" i="0">
          <a:solidFill>
            <a:schemeClr val="tx1"/>
          </a:solidFill>
          <a:effectLst>
            <a:outerShdw blurRad="38100" dist="38100" dir="2700000" algn="tl">
              <a:srgbClr val="000000"/>
            </a:outerShdw>
          </a:effectLst>
          <a:latin typeface="Arial" panose="020B0604020202020204" pitchFamily="34" charset="0"/>
          <a:ea typeface="ＭＳ Ｐゴシック" pitchFamily="24" charset="-128"/>
          <a:cs typeface="Arial" panose="020B0604020202020204" pitchFamily="34" charset="0"/>
        </a:defRPr>
      </a:lvl5pPr>
      <a:lvl6pPr marL="2514600" indent="-228600" algn="l" rtl="0" fontAlgn="base">
        <a:spcBef>
          <a:spcPct val="20000"/>
        </a:spcBef>
        <a:spcAft>
          <a:spcPct val="0"/>
        </a:spcAft>
        <a:buClr>
          <a:schemeClr val="hlink"/>
        </a:buClr>
        <a:buFont typeface="Wingdings" pitchFamily="24" charset="2"/>
        <a:buChar char="§"/>
        <a:defRPr sz="2000">
          <a:solidFill>
            <a:schemeClr val="tx1"/>
          </a:solidFill>
          <a:effectLst>
            <a:outerShdw blurRad="38100" dist="38100" dir="2700000" algn="tl">
              <a:srgbClr val="000000"/>
            </a:outerShdw>
          </a:effectLst>
          <a:latin typeface="+mn-lt"/>
          <a:ea typeface="ＭＳ Ｐゴシック" pitchFamily="24" charset="-128"/>
        </a:defRPr>
      </a:lvl6pPr>
      <a:lvl7pPr marL="2971800" indent="-228600" algn="l" rtl="0" fontAlgn="base">
        <a:spcBef>
          <a:spcPct val="20000"/>
        </a:spcBef>
        <a:spcAft>
          <a:spcPct val="0"/>
        </a:spcAft>
        <a:buClr>
          <a:schemeClr val="hlink"/>
        </a:buClr>
        <a:buFont typeface="Wingdings" pitchFamily="24" charset="2"/>
        <a:buChar char="§"/>
        <a:defRPr sz="2000">
          <a:solidFill>
            <a:schemeClr val="tx1"/>
          </a:solidFill>
          <a:effectLst>
            <a:outerShdw blurRad="38100" dist="38100" dir="2700000" algn="tl">
              <a:srgbClr val="000000"/>
            </a:outerShdw>
          </a:effectLst>
          <a:latin typeface="+mn-lt"/>
          <a:ea typeface="ＭＳ Ｐゴシック" pitchFamily="24" charset="-128"/>
        </a:defRPr>
      </a:lvl7pPr>
      <a:lvl8pPr marL="3429000" indent="-228600" algn="l" rtl="0" fontAlgn="base">
        <a:spcBef>
          <a:spcPct val="20000"/>
        </a:spcBef>
        <a:spcAft>
          <a:spcPct val="0"/>
        </a:spcAft>
        <a:buClr>
          <a:schemeClr val="hlink"/>
        </a:buClr>
        <a:buFont typeface="Wingdings" pitchFamily="24" charset="2"/>
        <a:buChar char="§"/>
        <a:defRPr sz="2000">
          <a:solidFill>
            <a:schemeClr val="tx1"/>
          </a:solidFill>
          <a:effectLst>
            <a:outerShdw blurRad="38100" dist="38100" dir="2700000" algn="tl">
              <a:srgbClr val="000000"/>
            </a:outerShdw>
          </a:effectLst>
          <a:latin typeface="+mn-lt"/>
          <a:ea typeface="ＭＳ Ｐゴシック" pitchFamily="24" charset="-128"/>
        </a:defRPr>
      </a:lvl8pPr>
      <a:lvl9pPr marL="3886200" indent="-228600" algn="l" rtl="0" fontAlgn="base">
        <a:spcBef>
          <a:spcPct val="20000"/>
        </a:spcBef>
        <a:spcAft>
          <a:spcPct val="0"/>
        </a:spcAft>
        <a:buClr>
          <a:schemeClr val="hlink"/>
        </a:buClr>
        <a:buFont typeface="Wingdings" pitchFamily="24" charset="2"/>
        <a:buChar char="§"/>
        <a:defRPr sz="2000">
          <a:solidFill>
            <a:schemeClr val="tx1"/>
          </a:solidFill>
          <a:effectLst>
            <a:outerShdw blurRad="38100" dist="38100" dir="2700000" algn="tl">
              <a:srgbClr val="000000"/>
            </a:outerShdw>
          </a:effectLst>
          <a:latin typeface="+mn-lt"/>
          <a:ea typeface="ＭＳ Ｐゴシック" pitchFamily="24"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1.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2"/>
            </a:gs>
            <a:gs pos="50000">
              <a:schemeClr val="bg1"/>
            </a:gs>
            <a:gs pos="100000">
              <a:schemeClr val="bg2"/>
            </a:gs>
          </a:gsLst>
          <a:lin ang="5400000" scaled="1"/>
        </a:gradFill>
        <a:effectLst/>
      </p:bgPr>
    </p:bg>
    <p:spTree>
      <p:nvGrpSpPr>
        <p:cNvPr id="1" name=""/>
        <p:cNvGrpSpPr/>
        <p:nvPr/>
      </p:nvGrpSpPr>
      <p:grpSpPr>
        <a:xfrm>
          <a:off x="0" y="0"/>
          <a:ext cx="0" cy="0"/>
          <a:chOff x="0" y="0"/>
          <a:chExt cx="0" cy="0"/>
        </a:xfrm>
      </p:grpSpPr>
      <p:grpSp>
        <p:nvGrpSpPr>
          <p:cNvPr id="1026" name="Group 2"/>
          <p:cNvGrpSpPr>
            <a:grpSpLocks/>
          </p:cNvGrpSpPr>
          <p:nvPr/>
        </p:nvGrpSpPr>
        <p:grpSpPr bwMode="auto">
          <a:xfrm>
            <a:off x="0" y="0"/>
            <a:ext cx="8839200" cy="6858000"/>
            <a:chOff x="0" y="0"/>
            <a:chExt cx="5568" cy="4320"/>
          </a:xfrm>
        </p:grpSpPr>
        <p:grpSp>
          <p:nvGrpSpPr>
            <p:cNvPr id="1032" name="Group 3"/>
            <p:cNvGrpSpPr>
              <a:grpSpLocks/>
            </p:cNvGrpSpPr>
            <p:nvPr userDrawn="1"/>
          </p:nvGrpSpPr>
          <p:grpSpPr bwMode="auto">
            <a:xfrm>
              <a:off x="0" y="0"/>
              <a:ext cx="3216" cy="3072"/>
              <a:chOff x="0" y="0"/>
              <a:chExt cx="2928" cy="2784"/>
            </a:xfrm>
          </p:grpSpPr>
          <p:sp>
            <p:nvSpPr>
              <p:cNvPr id="1045" name="Oval 4"/>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1046" name="Oval 5"/>
              <p:cNvSpPr>
                <a:spLocks noChangeArrowheads="1"/>
              </p:cNvSpPr>
              <p:nvPr userDrawn="1"/>
            </p:nvSpPr>
            <p:spPr bwMode="auto">
              <a:xfrm>
                <a:off x="240" y="240"/>
                <a:ext cx="2445" cy="230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1047" name="Oval 6"/>
              <p:cNvSpPr>
                <a:spLocks noChangeArrowheads="1"/>
              </p:cNvSpPr>
              <p:nvPr userDrawn="1"/>
            </p:nvSpPr>
            <p:spPr bwMode="auto">
              <a:xfrm>
                <a:off x="480" y="480"/>
                <a:ext cx="1968" cy="1822"/>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1048" name="Oval 7"/>
              <p:cNvSpPr>
                <a:spLocks noChangeArrowheads="1"/>
              </p:cNvSpPr>
              <p:nvPr userDrawn="1"/>
            </p:nvSpPr>
            <p:spPr bwMode="auto">
              <a:xfrm>
                <a:off x="720" y="720"/>
                <a:ext cx="1488" cy="1349"/>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1049" name="Oval 8"/>
              <p:cNvSpPr>
                <a:spLocks noChangeArrowheads="1"/>
              </p:cNvSpPr>
              <p:nvPr userDrawn="1"/>
            </p:nvSpPr>
            <p:spPr bwMode="auto">
              <a:xfrm>
                <a:off x="912" y="912"/>
                <a:ext cx="1103" cy="962"/>
              </a:xfrm>
              <a:prstGeom prst="ellipse">
                <a:avLst/>
              </a:prstGeom>
              <a:noFill/>
              <a:ln w="9525">
                <a:solidFill>
                  <a:schemeClr val="accent1"/>
                </a:solidFill>
                <a:prstDash val="sysDot"/>
                <a:round/>
                <a:headEnd/>
                <a:tailEnd/>
              </a:ln>
              <a:extLst>
                <a:ext uri="{909E8E84-426E-40dd-AFC4-6F175D3DCCD1}">
                  <a14:hiddenFill xmlns="" xmlns:a14="http://schemas.microsoft.com/office/drawing/2010/main">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grpSp>
        <p:grpSp>
          <p:nvGrpSpPr>
            <p:cNvPr id="1033" name="Group 9"/>
            <p:cNvGrpSpPr>
              <a:grpSpLocks/>
            </p:cNvGrpSpPr>
            <p:nvPr userDrawn="1"/>
          </p:nvGrpSpPr>
          <p:grpSpPr bwMode="auto">
            <a:xfrm>
              <a:off x="2016" y="2016"/>
              <a:ext cx="2448" cy="2304"/>
              <a:chOff x="0" y="0"/>
              <a:chExt cx="2928" cy="2784"/>
            </a:xfrm>
          </p:grpSpPr>
          <p:sp>
            <p:nvSpPr>
              <p:cNvPr id="1040" name="Oval 10"/>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1041" name="Oval 11"/>
              <p:cNvSpPr>
                <a:spLocks noChangeArrowheads="1"/>
              </p:cNvSpPr>
              <p:nvPr userDrawn="1"/>
            </p:nvSpPr>
            <p:spPr bwMode="auto">
              <a:xfrm>
                <a:off x="240" y="240"/>
                <a:ext cx="2447" cy="2303"/>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1042" name="Oval 12"/>
              <p:cNvSpPr>
                <a:spLocks noChangeArrowheads="1"/>
              </p:cNvSpPr>
              <p:nvPr userDrawn="1"/>
            </p:nvSpPr>
            <p:spPr bwMode="auto">
              <a:xfrm>
                <a:off x="480" y="480"/>
                <a:ext cx="1970" cy="1826"/>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1043" name="Oval 13"/>
              <p:cNvSpPr>
                <a:spLocks noChangeArrowheads="1"/>
              </p:cNvSpPr>
              <p:nvPr userDrawn="1"/>
            </p:nvSpPr>
            <p:spPr bwMode="auto">
              <a:xfrm>
                <a:off x="720" y="720"/>
                <a:ext cx="1488" cy="134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1044" name="Oval 14"/>
              <p:cNvSpPr>
                <a:spLocks noChangeArrowheads="1"/>
              </p:cNvSpPr>
              <p:nvPr userDrawn="1"/>
            </p:nvSpPr>
            <p:spPr bwMode="auto">
              <a:xfrm>
                <a:off x="911" y="912"/>
                <a:ext cx="1105" cy="958"/>
              </a:xfrm>
              <a:prstGeom prst="ellipse">
                <a:avLst/>
              </a:prstGeom>
              <a:noFill/>
              <a:ln w="9525">
                <a:solidFill>
                  <a:schemeClr val="accent1"/>
                </a:solidFill>
                <a:prstDash val="sysDot"/>
                <a:round/>
                <a:headEnd/>
                <a:tailEnd/>
              </a:ln>
              <a:extLst>
                <a:ext uri="{909E8E84-426E-40dd-AFC4-6F175D3DCCD1}">
                  <a14:hiddenFill xmlns="" xmlns:a14="http://schemas.microsoft.com/office/drawing/2010/main">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grpSp>
        <p:grpSp>
          <p:nvGrpSpPr>
            <p:cNvPr id="1034" name="Group 15"/>
            <p:cNvGrpSpPr>
              <a:grpSpLocks/>
            </p:cNvGrpSpPr>
            <p:nvPr userDrawn="1"/>
          </p:nvGrpSpPr>
          <p:grpSpPr bwMode="auto">
            <a:xfrm>
              <a:off x="2832" y="96"/>
              <a:ext cx="2736" cy="2592"/>
              <a:chOff x="0" y="0"/>
              <a:chExt cx="2928" cy="2784"/>
            </a:xfrm>
          </p:grpSpPr>
          <p:sp>
            <p:nvSpPr>
              <p:cNvPr id="1035" name="Oval 16"/>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1036" name="Oval 17"/>
              <p:cNvSpPr>
                <a:spLocks noChangeArrowheads="1"/>
              </p:cNvSpPr>
              <p:nvPr userDrawn="1"/>
            </p:nvSpPr>
            <p:spPr bwMode="auto">
              <a:xfrm>
                <a:off x="240" y="240"/>
                <a:ext cx="2452" cy="2305"/>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1037" name="Oval 18"/>
              <p:cNvSpPr>
                <a:spLocks noChangeArrowheads="1"/>
              </p:cNvSpPr>
              <p:nvPr userDrawn="1"/>
            </p:nvSpPr>
            <p:spPr bwMode="auto">
              <a:xfrm>
                <a:off x="481" y="480"/>
                <a:ext cx="1967" cy="182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1038" name="Oval 19"/>
              <p:cNvSpPr>
                <a:spLocks noChangeArrowheads="1"/>
              </p:cNvSpPr>
              <p:nvPr userDrawn="1"/>
            </p:nvSpPr>
            <p:spPr bwMode="auto">
              <a:xfrm>
                <a:off x="720" y="720"/>
                <a:ext cx="1488" cy="1347"/>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1039" name="Oval 20"/>
              <p:cNvSpPr>
                <a:spLocks noChangeArrowheads="1"/>
              </p:cNvSpPr>
              <p:nvPr userDrawn="1"/>
            </p:nvSpPr>
            <p:spPr bwMode="auto">
              <a:xfrm>
                <a:off x="912" y="912"/>
                <a:ext cx="1104" cy="960"/>
              </a:xfrm>
              <a:prstGeom prst="ellipse">
                <a:avLst/>
              </a:prstGeom>
              <a:noFill/>
              <a:ln w="9525">
                <a:solidFill>
                  <a:schemeClr val="accent1"/>
                </a:solidFill>
                <a:prstDash val="sysDot"/>
                <a:round/>
                <a:headEnd/>
                <a:tailEnd/>
              </a:ln>
              <a:extLst>
                <a:ext uri="{909E8E84-426E-40dd-AFC4-6F175D3DCCD1}">
                  <a14:hiddenFill xmlns="" xmlns:a14="http://schemas.microsoft.com/office/drawing/2010/main">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grpSp>
      </p:grpSp>
      <p:sp>
        <p:nvSpPr>
          <p:cNvPr id="1027" name="Rectangle 21"/>
          <p:cNvSpPr>
            <a:spLocks noGrp="1" noChangeArrowheads="1"/>
          </p:cNvSpPr>
          <p:nvPr>
            <p:ph type="title"/>
          </p:nvPr>
        </p:nvSpPr>
        <p:spPr bwMode="auto">
          <a:xfrm>
            <a:off x="685800" y="609600"/>
            <a:ext cx="77724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028" name="Rectangle 22"/>
          <p:cNvSpPr>
            <a:spLocks noGrp="1" noChangeArrowheads="1"/>
          </p:cNvSpPr>
          <p:nvPr>
            <p:ph type="body" idx="1"/>
          </p:nvPr>
        </p:nvSpPr>
        <p:spPr bwMode="auto">
          <a:xfrm>
            <a:off x="685800" y="1981200"/>
            <a:ext cx="7772400" cy="4114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5799" name="Rectangle 23"/>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b="1">
                <a:latin typeface="Times New Roman" pitchFamily="24" charset="0"/>
                <a:ea typeface="+mn-ea"/>
                <a:cs typeface="+mn-cs"/>
              </a:defRPr>
            </a:lvl1pPr>
          </a:lstStyle>
          <a:p>
            <a:pPr defTabSz="914400" fontAlgn="base">
              <a:spcBef>
                <a:spcPct val="0"/>
              </a:spcBef>
              <a:spcAft>
                <a:spcPct val="0"/>
              </a:spcAft>
              <a:defRPr/>
            </a:pPr>
            <a:endParaRPr lang="en-US">
              <a:solidFill>
                <a:srgbClr val="EAEAEA"/>
              </a:solidFill>
            </a:endParaRPr>
          </a:p>
        </p:txBody>
      </p:sp>
      <p:sp>
        <p:nvSpPr>
          <p:cNvPr id="75800" name="Rectangle 24"/>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b="1">
                <a:latin typeface="Times New Roman" pitchFamily="24" charset="0"/>
                <a:ea typeface="+mn-ea"/>
                <a:cs typeface="+mn-cs"/>
              </a:defRPr>
            </a:lvl1pPr>
          </a:lstStyle>
          <a:p>
            <a:pPr defTabSz="914400" fontAlgn="base">
              <a:spcBef>
                <a:spcPct val="0"/>
              </a:spcBef>
              <a:spcAft>
                <a:spcPct val="0"/>
              </a:spcAft>
              <a:defRPr/>
            </a:pPr>
            <a:endParaRPr lang="en-US">
              <a:solidFill>
                <a:srgbClr val="EAEAEA"/>
              </a:solidFill>
            </a:endParaRPr>
          </a:p>
        </p:txBody>
      </p:sp>
      <p:sp>
        <p:nvSpPr>
          <p:cNvPr id="75801" name="Rectangle 25"/>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b="1"/>
            </a:lvl1pPr>
          </a:lstStyle>
          <a:p>
            <a:pPr defTabSz="914400" fontAlgn="base">
              <a:spcBef>
                <a:spcPct val="0"/>
              </a:spcBef>
              <a:spcAft>
                <a:spcPct val="0"/>
              </a:spcAft>
              <a:defRPr/>
            </a:pPr>
            <a:fld id="{89F04783-8C4A-8C46-A3FC-3B8E1E75C637}" type="slidenum">
              <a:rPr lang="en-US">
                <a:solidFill>
                  <a:srgbClr val="EAEAEA"/>
                </a:solidFill>
                <a:latin typeface="Times New Roman" charset="0"/>
                <a:ea typeface="ＭＳ Ｐゴシック" charset="0"/>
                <a:cs typeface="ＭＳ Ｐゴシック" charset="0"/>
              </a:rPr>
              <a:pPr defTabSz="914400" fontAlgn="base">
                <a:spcBef>
                  <a:spcPct val="0"/>
                </a:spcBef>
                <a:spcAft>
                  <a:spcPct val="0"/>
                </a:spcAft>
                <a:defRPr/>
              </a:pPr>
              <a:t>‹#›</a:t>
            </a:fld>
            <a:endParaRPr lang="en-US">
              <a:solidFill>
                <a:srgbClr val="EAEAEA"/>
              </a:solidFill>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439870733"/>
      </p:ext>
    </p:extLst>
  </p:cSld>
  <p:clrMap bg1="dk2" tx1="lt1" bg2="dk1" tx2="lt2" accent1="accent1" accent2="accent2" accent3="accent3" accent4="accent4" accent5="accent5" accent6="accent6" hlink="hlink" folHlink="folHlink"/>
  <p:sldLayoutIdLst>
    <p:sldLayoutId id="2147487101" r:id="rId1"/>
    <p:sldLayoutId id="2147487102" r:id="rId2"/>
    <p:sldLayoutId id="2147487103" r:id="rId3"/>
    <p:sldLayoutId id="2147487104" r:id="rId4"/>
    <p:sldLayoutId id="2147487105" r:id="rId5"/>
    <p:sldLayoutId id="2147487106" r:id="rId6"/>
    <p:sldLayoutId id="2147487107" r:id="rId7"/>
    <p:sldLayoutId id="2147487108" r:id="rId8"/>
    <p:sldLayoutId id="2147487109" r:id="rId9"/>
    <p:sldLayoutId id="2147487110" r:id="rId10"/>
    <p:sldLayoutId id="2147487111" r:id="rId11"/>
    <p:sldLayoutId id="2147487112" r:id="rId12"/>
  </p:sldLayoutIdLst>
  <p:txStyles>
    <p:titleStyle>
      <a:lvl1pPr algn="ctr" rtl="0" eaLnBrk="0" fontAlgn="base" hangingPunct="0">
        <a:spcBef>
          <a:spcPct val="0"/>
        </a:spcBef>
        <a:spcAft>
          <a:spcPct val="0"/>
        </a:spcAft>
        <a:defRPr sz="4000" b="1" i="0">
          <a:solidFill>
            <a:schemeClr val="tx2"/>
          </a:solidFill>
          <a:effectLst>
            <a:outerShdw blurRad="38100" dist="38100" dir="2700000" algn="tl">
              <a:srgbClr val="000000">
                <a:alpha val="43137"/>
              </a:srgbClr>
            </a:outerShdw>
          </a:effectLst>
          <a:latin typeface="Arial" panose="020B0604020202020204" pitchFamily="34" charset="0"/>
          <a:ea typeface="ＭＳ Ｐゴシック" pitchFamily="24" charset="-128"/>
          <a:cs typeface="Arial" panose="020B0604020202020204" pitchFamily="34" charset="0"/>
        </a:defRPr>
      </a:lvl1pPr>
      <a:lvl2pPr algn="ctr" rtl="0" eaLnBrk="0" fontAlgn="base" hangingPunct="0">
        <a:spcBef>
          <a:spcPct val="0"/>
        </a:spcBef>
        <a:spcAft>
          <a:spcPct val="0"/>
        </a:spcAft>
        <a:defRPr sz="4000" b="1">
          <a:solidFill>
            <a:schemeClr val="tx2"/>
          </a:solidFill>
          <a:latin typeface="Arial" charset="0"/>
          <a:ea typeface="ＭＳ Ｐゴシック" pitchFamily="24" charset="-128"/>
          <a:cs typeface="ＭＳ Ｐゴシック" pitchFamily="24" charset="-128"/>
        </a:defRPr>
      </a:lvl2pPr>
      <a:lvl3pPr algn="ctr" rtl="0" eaLnBrk="0" fontAlgn="base" hangingPunct="0">
        <a:spcBef>
          <a:spcPct val="0"/>
        </a:spcBef>
        <a:spcAft>
          <a:spcPct val="0"/>
        </a:spcAft>
        <a:defRPr sz="4000" b="1">
          <a:solidFill>
            <a:schemeClr val="tx2"/>
          </a:solidFill>
          <a:latin typeface="Arial" charset="0"/>
          <a:ea typeface="ＭＳ Ｐゴシック" pitchFamily="24" charset="-128"/>
          <a:cs typeface="ＭＳ Ｐゴシック" pitchFamily="24" charset="-128"/>
        </a:defRPr>
      </a:lvl3pPr>
      <a:lvl4pPr algn="ctr" rtl="0" eaLnBrk="0" fontAlgn="base" hangingPunct="0">
        <a:spcBef>
          <a:spcPct val="0"/>
        </a:spcBef>
        <a:spcAft>
          <a:spcPct val="0"/>
        </a:spcAft>
        <a:defRPr sz="4000" b="1">
          <a:solidFill>
            <a:schemeClr val="tx2"/>
          </a:solidFill>
          <a:latin typeface="Arial" charset="0"/>
          <a:ea typeface="ＭＳ Ｐゴシック" pitchFamily="24" charset="-128"/>
          <a:cs typeface="ＭＳ Ｐゴシック" pitchFamily="24" charset="-128"/>
        </a:defRPr>
      </a:lvl4pPr>
      <a:lvl5pPr algn="ctr" rtl="0" eaLnBrk="0" fontAlgn="base" hangingPunct="0">
        <a:spcBef>
          <a:spcPct val="0"/>
        </a:spcBef>
        <a:spcAft>
          <a:spcPct val="0"/>
        </a:spcAft>
        <a:defRPr sz="4000" b="1">
          <a:solidFill>
            <a:schemeClr val="tx2"/>
          </a:solidFill>
          <a:latin typeface="Arial" charset="0"/>
          <a:ea typeface="ＭＳ Ｐゴシック" pitchFamily="24" charset="-128"/>
          <a:cs typeface="ＭＳ Ｐゴシック" pitchFamily="24"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lr>
          <a:schemeClr val="accent2"/>
        </a:buClr>
        <a:buSzPct val="110000"/>
        <a:buChar char="•"/>
        <a:defRPr sz="2800" b="1" i="0">
          <a:solidFill>
            <a:schemeClr val="tx1"/>
          </a:solidFill>
          <a:effectLst>
            <a:outerShdw blurRad="38100" dist="38100" dir="2700000" algn="tl">
              <a:srgbClr val="000000">
                <a:alpha val="43137"/>
              </a:srgbClr>
            </a:outerShdw>
          </a:effectLst>
          <a:latin typeface="Arial" panose="020B0604020202020204" pitchFamily="34" charset="0"/>
          <a:ea typeface="ＭＳ Ｐゴシック" pitchFamily="24" charset="-128"/>
          <a:cs typeface="Arial" panose="020B0604020202020204" pitchFamily="34" charset="0"/>
        </a:defRPr>
      </a:lvl1pPr>
      <a:lvl2pPr marL="742950" indent="-285750" algn="l" rtl="0" eaLnBrk="0" fontAlgn="base" hangingPunct="0">
        <a:spcBef>
          <a:spcPct val="20000"/>
        </a:spcBef>
        <a:spcAft>
          <a:spcPct val="0"/>
        </a:spcAft>
        <a:buClr>
          <a:schemeClr val="hlink"/>
        </a:buClr>
        <a:buSzPct val="110000"/>
        <a:buChar char="•"/>
        <a:defRPr sz="2400" b="1" i="0">
          <a:solidFill>
            <a:schemeClr val="tx1"/>
          </a:solidFill>
          <a:effectLst>
            <a:outerShdw blurRad="38100" dist="38100" dir="2700000" algn="tl">
              <a:srgbClr val="000000">
                <a:alpha val="43137"/>
              </a:srgbClr>
            </a:outerShdw>
          </a:effectLst>
          <a:latin typeface="Arial" panose="020B0604020202020204" pitchFamily="34" charset="0"/>
          <a:ea typeface="ＭＳ Ｐゴシック" pitchFamily="-111" charset="-128"/>
          <a:cs typeface="Arial" panose="020B0604020202020204" pitchFamily="34" charset="0"/>
        </a:defRPr>
      </a:lvl2pPr>
      <a:lvl3pPr marL="1143000" indent="-228600" algn="l" rtl="0" eaLnBrk="0" fontAlgn="base" hangingPunct="0">
        <a:spcBef>
          <a:spcPct val="20000"/>
        </a:spcBef>
        <a:spcAft>
          <a:spcPct val="0"/>
        </a:spcAft>
        <a:buClr>
          <a:schemeClr val="folHlink"/>
        </a:buClr>
        <a:buSzPct val="110000"/>
        <a:buChar char="•"/>
        <a:defRPr sz="2000" b="1" i="0">
          <a:solidFill>
            <a:schemeClr val="tx1"/>
          </a:solidFill>
          <a:effectLst>
            <a:outerShdw blurRad="38100" dist="38100" dir="2700000" algn="tl">
              <a:srgbClr val="000000">
                <a:alpha val="43137"/>
              </a:srgbClr>
            </a:outerShdw>
          </a:effectLst>
          <a:latin typeface="Arial" panose="020B0604020202020204" pitchFamily="34" charset="0"/>
          <a:ea typeface="Geneva" charset="-128"/>
          <a:cs typeface="Arial" panose="020B0604020202020204" pitchFamily="34" charset="0"/>
        </a:defRPr>
      </a:lvl3pPr>
      <a:lvl4pPr marL="1600200" indent="-228600" algn="l" rtl="0" eaLnBrk="0" fontAlgn="base" hangingPunct="0">
        <a:spcBef>
          <a:spcPct val="20000"/>
        </a:spcBef>
        <a:spcAft>
          <a:spcPct val="0"/>
        </a:spcAft>
        <a:buChar char="–"/>
        <a:defRPr b="1" i="0">
          <a:solidFill>
            <a:schemeClr val="tx1"/>
          </a:solidFill>
          <a:effectLst>
            <a:outerShdw blurRad="38100" dist="38100" dir="2700000" algn="tl">
              <a:srgbClr val="000000">
                <a:alpha val="43137"/>
              </a:srgbClr>
            </a:outerShdw>
          </a:effectLst>
          <a:latin typeface="Arial" panose="020B0604020202020204" pitchFamily="34" charset="0"/>
          <a:ea typeface="Geneva" charset="-128"/>
          <a:cs typeface="Arial" panose="020B0604020202020204" pitchFamily="34" charset="0"/>
        </a:defRPr>
      </a:lvl4pPr>
      <a:lvl5pPr marL="2057400" indent="-228600" algn="l" rtl="0" eaLnBrk="0" fontAlgn="base" hangingPunct="0">
        <a:spcBef>
          <a:spcPct val="20000"/>
        </a:spcBef>
        <a:spcAft>
          <a:spcPct val="0"/>
        </a:spcAft>
        <a:buClr>
          <a:schemeClr val="tx1"/>
        </a:buClr>
        <a:buChar char="•"/>
        <a:defRPr b="1" i="0">
          <a:solidFill>
            <a:schemeClr val="tx1"/>
          </a:solidFill>
          <a:effectLst>
            <a:outerShdw blurRad="38100" dist="38100" dir="2700000" algn="tl">
              <a:srgbClr val="000000">
                <a:alpha val="43137"/>
              </a:srgbClr>
            </a:outerShdw>
          </a:effectLst>
          <a:latin typeface="Arial" panose="020B0604020202020204" pitchFamily="34" charset="0"/>
          <a:ea typeface="Geneva" charset="-128"/>
          <a:cs typeface="Arial" panose="020B0604020202020204" pitchFamily="34" charset="0"/>
        </a:defRPr>
      </a:lvl5pPr>
      <a:lvl6pPr marL="2514600" indent="-228600" algn="l" rtl="0" fontAlgn="base">
        <a:spcBef>
          <a:spcPct val="20000"/>
        </a:spcBef>
        <a:spcAft>
          <a:spcPct val="0"/>
        </a:spcAft>
        <a:buClr>
          <a:schemeClr val="tx1"/>
        </a:buClr>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lr>
          <a:schemeClr val="tx1"/>
        </a:buClr>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lr>
          <a:schemeClr val="tx1"/>
        </a:buClr>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lr>
          <a:schemeClr val="tx1"/>
        </a:buClr>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026" name="Group 2"/>
          <p:cNvGrpSpPr>
            <a:grpSpLocks/>
          </p:cNvGrpSpPr>
          <p:nvPr/>
        </p:nvGrpSpPr>
        <p:grpSpPr bwMode="auto">
          <a:xfrm>
            <a:off x="0" y="0"/>
            <a:ext cx="3200400" cy="6858000"/>
            <a:chOff x="0" y="0"/>
            <a:chExt cx="2016" cy="4320"/>
          </a:xfrm>
        </p:grpSpPr>
        <p:sp>
          <p:nvSpPr>
            <p:cNvPr id="1033" name="Rectangle 3"/>
            <p:cNvSpPr>
              <a:spLocks noChangeArrowheads="1"/>
            </p:cNvSpPr>
            <p:nvPr/>
          </p:nvSpPr>
          <p:spPr bwMode="auto">
            <a:xfrm>
              <a:off x="0" y="0"/>
              <a:ext cx="480" cy="4320"/>
            </a:xfrm>
            <a:prstGeom prst="rect">
              <a:avLst/>
            </a:prstGeom>
            <a:solidFill>
              <a:schemeClr val="accent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003366"/>
                </a:solidFill>
                <a:latin typeface="Times New Roman" charset="0"/>
                <a:ea typeface="ＭＳ Ｐゴシック" charset="0"/>
                <a:cs typeface="ＭＳ Ｐゴシック" charset="0"/>
              </a:endParaRPr>
            </a:p>
          </p:txBody>
        </p:sp>
        <p:sp>
          <p:nvSpPr>
            <p:cNvPr id="1034" name="Rectangle 4"/>
            <p:cNvSpPr>
              <a:spLocks noChangeArrowheads="1"/>
            </p:cNvSpPr>
            <p:nvPr/>
          </p:nvSpPr>
          <p:spPr bwMode="auto">
            <a:xfrm>
              <a:off x="432" y="0"/>
              <a:ext cx="1584" cy="672"/>
            </a:xfrm>
            <a:prstGeom prst="rect">
              <a:avLst/>
            </a:prstGeom>
            <a:solidFill>
              <a:schemeClr val="accent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003366"/>
                </a:solidFill>
                <a:latin typeface="Times New Roman" charset="0"/>
                <a:ea typeface="ＭＳ Ｐゴシック" charset="0"/>
                <a:cs typeface="ＭＳ Ｐゴシック" charset="0"/>
              </a:endParaRPr>
            </a:p>
          </p:txBody>
        </p:sp>
      </p:grpSp>
      <p:sp>
        <p:nvSpPr>
          <p:cNvPr id="1027" name="AutoShape 5"/>
          <p:cNvSpPr>
            <a:spLocks noChangeArrowheads="1"/>
          </p:cNvSpPr>
          <p:nvPr/>
        </p:nvSpPr>
        <p:spPr bwMode="auto">
          <a:xfrm>
            <a:off x="762000" y="762000"/>
            <a:ext cx="5105400" cy="609600"/>
          </a:xfrm>
          <a:prstGeom prst="roundRect">
            <a:avLst>
              <a:gd name="adj" fmla="val 50000"/>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defTabSz="914400" fontAlgn="base">
              <a:spcBef>
                <a:spcPct val="0"/>
              </a:spcBef>
              <a:spcAft>
                <a:spcPct val="0"/>
              </a:spcAft>
            </a:pPr>
            <a:endParaRPr kumimoji="1" lang="en-US" sz="2400">
              <a:solidFill>
                <a:srgbClr val="003366"/>
              </a:solidFill>
              <a:latin typeface="Times New Roman" charset="0"/>
              <a:ea typeface="ＭＳ Ｐゴシック" charset="0"/>
              <a:cs typeface="ＭＳ Ｐゴシック" charset="0"/>
            </a:endParaRPr>
          </a:p>
        </p:txBody>
      </p:sp>
      <p:sp>
        <p:nvSpPr>
          <p:cNvPr id="1028" name="Rectangle 6"/>
          <p:cNvSpPr>
            <a:spLocks noGrp="1" noChangeArrowheads="1"/>
          </p:cNvSpPr>
          <p:nvPr>
            <p:ph type="title"/>
          </p:nvPr>
        </p:nvSpPr>
        <p:spPr bwMode="auto">
          <a:xfrm>
            <a:off x="914400" y="762000"/>
            <a:ext cx="8001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b" anchorCtr="0" compatLnSpc="1">
            <a:prstTxWarp prst="textNoShape">
              <a:avLst/>
            </a:prstTxWarp>
          </a:bodyPr>
          <a:lstStyle/>
          <a:p>
            <a:pPr lvl="0"/>
            <a:r>
              <a:rPr lang="en-US" dirty="0"/>
              <a:t>Click to edit Master title style</a:t>
            </a:r>
          </a:p>
        </p:txBody>
      </p:sp>
      <p:sp>
        <p:nvSpPr>
          <p:cNvPr id="1029" name="Rectangle 7"/>
          <p:cNvSpPr>
            <a:spLocks noGrp="1" noChangeArrowheads="1"/>
          </p:cNvSpPr>
          <p:nvPr>
            <p:ph type="body" idx="1"/>
          </p:nvPr>
        </p:nvSpPr>
        <p:spPr bwMode="auto">
          <a:xfrm>
            <a:off x="914400" y="2362200"/>
            <a:ext cx="8001000" cy="3733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8200" name="Rectangle 8"/>
          <p:cNvSpPr>
            <a:spLocks noGrp="1" noChangeArrowheads="1"/>
          </p:cNvSpPr>
          <p:nvPr>
            <p:ph type="dt" sz="half" idx="2"/>
          </p:nvPr>
        </p:nvSpPr>
        <p:spPr bwMode="auto">
          <a:xfrm>
            <a:off x="7010400" y="6553200"/>
            <a:ext cx="1905000" cy="3048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spAutoFit/>
          </a:bodyPr>
          <a:lstStyle>
            <a:lvl1pPr algn="r">
              <a:defRPr sz="1400" b="1" i="0">
                <a:latin typeface="Arial" panose="020B0604020202020204" pitchFamily="34" charset="0"/>
                <a:ea typeface="+mn-ea"/>
                <a:cs typeface="+mn-cs"/>
              </a:defRPr>
            </a:lvl1pPr>
          </a:lstStyle>
          <a:p>
            <a:pPr defTabSz="914400" fontAlgn="base">
              <a:spcBef>
                <a:spcPct val="0"/>
              </a:spcBef>
              <a:spcAft>
                <a:spcPct val="0"/>
              </a:spcAft>
              <a:defRPr/>
            </a:pPr>
            <a:endParaRPr lang="en-US" dirty="0">
              <a:solidFill>
                <a:srgbClr val="003366"/>
              </a:solidFill>
            </a:endParaRPr>
          </a:p>
        </p:txBody>
      </p:sp>
      <p:sp>
        <p:nvSpPr>
          <p:cNvPr id="8201" name="Rectangle 9"/>
          <p:cNvSpPr>
            <a:spLocks noGrp="1" noChangeArrowheads="1"/>
          </p:cNvSpPr>
          <p:nvPr>
            <p:ph type="ftr" sz="quarter" idx="3"/>
          </p:nvPr>
        </p:nvSpPr>
        <p:spPr bwMode="auto">
          <a:xfrm>
            <a:off x="2936875" y="6529388"/>
            <a:ext cx="2895600" cy="3048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spAutoFit/>
          </a:bodyPr>
          <a:lstStyle>
            <a:lvl1pPr algn="ctr">
              <a:defRPr sz="1400" b="1" i="0">
                <a:latin typeface="Arial" panose="020B0604020202020204" pitchFamily="34" charset="0"/>
                <a:ea typeface="+mn-ea"/>
                <a:cs typeface="+mn-cs"/>
              </a:defRPr>
            </a:lvl1pPr>
          </a:lstStyle>
          <a:p>
            <a:pPr defTabSz="914400" fontAlgn="base">
              <a:spcBef>
                <a:spcPct val="0"/>
              </a:spcBef>
              <a:spcAft>
                <a:spcPct val="0"/>
              </a:spcAft>
              <a:defRPr/>
            </a:pPr>
            <a:endParaRPr lang="en-US" dirty="0">
              <a:solidFill>
                <a:srgbClr val="003366"/>
              </a:solidFill>
            </a:endParaRPr>
          </a:p>
        </p:txBody>
      </p:sp>
      <p:sp>
        <p:nvSpPr>
          <p:cNvPr id="8202" name="Rectangle 10"/>
          <p:cNvSpPr>
            <a:spLocks noGrp="1" noChangeArrowheads="1"/>
          </p:cNvSpPr>
          <p:nvPr>
            <p:ph type="sldNum" sz="quarter" idx="4"/>
          </p:nvPr>
        </p:nvSpPr>
        <p:spPr bwMode="auto">
          <a:xfrm>
            <a:off x="84138" y="6343650"/>
            <a:ext cx="587375" cy="488950"/>
          </a:xfrm>
          <a:prstGeom prst="rect">
            <a:avLst/>
          </a:prstGeom>
          <a:noFill/>
          <a:ln w="9525">
            <a:noFill/>
            <a:miter lim="800000"/>
            <a:headEnd/>
            <a:tailEnd/>
          </a:ln>
          <a:effectLst/>
        </p:spPr>
        <p:txBody>
          <a:bodyPr vert="horz" wrap="square" lIns="91440" tIns="45720" rIns="91440" bIns="45720" numCol="1" anchor="b" anchorCtr="1" compatLnSpc="1">
            <a:prstTxWarp prst="textNoShape">
              <a:avLst/>
            </a:prstTxWarp>
            <a:spAutoFit/>
          </a:bodyPr>
          <a:lstStyle>
            <a:lvl1pPr>
              <a:defRPr sz="2600" b="1" i="0">
                <a:solidFill>
                  <a:schemeClr val="bg1"/>
                </a:solidFill>
                <a:latin typeface="Arial" panose="020B0604020202020204" pitchFamily="34" charset="0"/>
              </a:defRPr>
            </a:lvl1pPr>
          </a:lstStyle>
          <a:p>
            <a:pPr defTabSz="914400" fontAlgn="base">
              <a:spcBef>
                <a:spcPct val="0"/>
              </a:spcBef>
              <a:spcAft>
                <a:spcPct val="0"/>
              </a:spcAft>
              <a:defRPr/>
            </a:pPr>
            <a:fld id="{9C7E0900-7EC4-5E44-8B2A-030586DC3E7A}" type="slidenum">
              <a:rPr lang="en-US" smtClean="0">
                <a:solidFill>
                  <a:srgbClr val="FFFFFF"/>
                </a:solidFill>
                <a:ea typeface="ＭＳ Ｐゴシック" charset="0"/>
                <a:cs typeface="ＭＳ Ｐゴシック" charset="0"/>
              </a:rPr>
              <a:pPr defTabSz="914400" fontAlgn="base">
                <a:spcBef>
                  <a:spcPct val="0"/>
                </a:spcBef>
                <a:spcAft>
                  <a:spcPct val="0"/>
                </a:spcAft>
                <a:defRPr/>
              </a:pPr>
              <a:t>‹#›</a:t>
            </a:fld>
            <a:endParaRPr lang="en-US" dirty="0">
              <a:solidFill>
                <a:srgbClr val="FFFFFF"/>
              </a:solidFill>
              <a:ea typeface="ＭＳ Ｐゴシック" charset="0"/>
              <a:cs typeface="ＭＳ Ｐゴシック" charset="0"/>
            </a:endParaRPr>
          </a:p>
        </p:txBody>
      </p:sp>
    </p:spTree>
    <p:extLst>
      <p:ext uri="{BB962C8B-B14F-4D97-AF65-F5344CB8AC3E}">
        <p14:creationId xmlns:p14="http://schemas.microsoft.com/office/powerpoint/2010/main" val="2112395238"/>
      </p:ext>
    </p:extLst>
  </p:cSld>
  <p:clrMap bg1="lt1" tx1="dk1" bg2="lt2" tx2="dk2" accent1="accent1" accent2="accent2" accent3="accent3" accent4="accent4" accent5="accent5" accent6="accent6" hlink="hlink" folHlink="folHlink"/>
  <p:sldLayoutIdLst>
    <p:sldLayoutId id="2147487114" r:id="rId1"/>
    <p:sldLayoutId id="2147487115" r:id="rId2"/>
    <p:sldLayoutId id="2147487116" r:id="rId3"/>
    <p:sldLayoutId id="2147487117" r:id="rId4"/>
    <p:sldLayoutId id="2147487118" r:id="rId5"/>
    <p:sldLayoutId id="2147487119" r:id="rId6"/>
    <p:sldLayoutId id="2147487120" r:id="rId7"/>
    <p:sldLayoutId id="2147487121" r:id="rId8"/>
    <p:sldLayoutId id="2147487122" r:id="rId9"/>
    <p:sldLayoutId id="2147487123" r:id="rId10"/>
  </p:sldLayoutIdLst>
  <p:txStyles>
    <p:titleStyle>
      <a:lvl1pPr algn="l" rtl="0" eaLnBrk="0" fontAlgn="base" hangingPunct="0">
        <a:lnSpc>
          <a:spcPct val="90000"/>
        </a:lnSpc>
        <a:spcBef>
          <a:spcPct val="0"/>
        </a:spcBef>
        <a:spcAft>
          <a:spcPct val="0"/>
        </a:spcAft>
        <a:defRPr sz="3600" b="1" i="0">
          <a:solidFill>
            <a:schemeClr val="tx2"/>
          </a:solidFill>
          <a:latin typeface="Arial" panose="020B0604020202020204" pitchFamily="34" charset="0"/>
          <a:ea typeface="ＭＳ Ｐゴシック" charset="-128"/>
          <a:cs typeface="ＭＳ Ｐゴシック" charset="-128"/>
        </a:defRPr>
      </a:lvl1pPr>
      <a:lvl2pPr algn="l" rtl="0" eaLnBrk="0" fontAlgn="base" hangingPunct="0">
        <a:lnSpc>
          <a:spcPct val="90000"/>
        </a:lnSpc>
        <a:spcBef>
          <a:spcPct val="0"/>
        </a:spcBef>
        <a:spcAft>
          <a:spcPct val="0"/>
        </a:spcAft>
        <a:defRPr sz="3600" b="1">
          <a:solidFill>
            <a:schemeClr val="tx2"/>
          </a:solidFill>
          <a:latin typeface="Arial" pitchFamily="-110" charset="0"/>
          <a:ea typeface="ＭＳ Ｐゴシック" charset="-128"/>
          <a:cs typeface="ＭＳ Ｐゴシック" charset="-128"/>
        </a:defRPr>
      </a:lvl2pPr>
      <a:lvl3pPr algn="l" rtl="0" eaLnBrk="0" fontAlgn="base" hangingPunct="0">
        <a:lnSpc>
          <a:spcPct val="90000"/>
        </a:lnSpc>
        <a:spcBef>
          <a:spcPct val="0"/>
        </a:spcBef>
        <a:spcAft>
          <a:spcPct val="0"/>
        </a:spcAft>
        <a:defRPr sz="3600" b="1">
          <a:solidFill>
            <a:schemeClr val="tx2"/>
          </a:solidFill>
          <a:latin typeface="Arial" pitchFamily="-110" charset="0"/>
          <a:ea typeface="ＭＳ Ｐゴシック" charset="-128"/>
          <a:cs typeface="ＭＳ Ｐゴシック" charset="-128"/>
        </a:defRPr>
      </a:lvl3pPr>
      <a:lvl4pPr algn="l" rtl="0" eaLnBrk="0" fontAlgn="base" hangingPunct="0">
        <a:lnSpc>
          <a:spcPct val="90000"/>
        </a:lnSpc>
        <a:spcBef>
          <a:spcPct val="0"/>
        </a:spcBef>
        <a:spcAft>
          <a:spcPct val="0"/>
        </a:spcAft>
        <a:defRPr sz="3600" b="1">
          <a:solidFill>
            <a:schemeClr val="tx2"/>
          </a:solidFill>
          <a:latin typeface="Arial" pitchFamily="-110" charset="0"/>
          <a:ea typeface="ＭＳ Ｐゴシック" charset="-128"/>
          <a:cs typeface="ＭＳ Ｐゴシック" charset="-128"/>
        </a:defRPr>
      </a:lvl4pPr>
      <a:lvl5pPr algn="l" rtl="0" eaLnBrk="0" fontAlgn="base" hangingPunct="0">
        <a:lnSpc>
          <a:spcPct val="90000"/>
        </a:lnSpc>
        <a:spcBef>
          <a:spcPct val="0"/>
        </a:spcBef>
        <a:spcAft>
          <a:spcPct val="0"/>
        </a:spcAft>
        <a:defRPr sz="3600" b="1">
          <a:solidFill>
            <a:schemeClr val="tx2"/>
          </a:solidFill>
          <a:latin typeface="Arial" pitchFamily="-110" charset="0"/>
          <a:ea typeface="ＭＳ Ｐゴシック" charset="-128"/>
          <a:cs typeface="ＭＳ Ｐゴシック" charset="-128"/>
        </a:defRPr>
      </a:lvl5pPr>
      <a:lvl6pPr marL="457200" algn="l" rtl="0" fontAlgn="base">
        <a:lnSpc>
          <a:spcPct val="90000"/>
        </a:lnSpc>
        <a:spcBef>
          <a:spcPct val="0"/>
        </a:spcBef>
        <a:spcAft>
          <a:spcPct val="0"/>
        </a:spcAft>
        <a:defRPr sz="3600" b="1">
          <a:solidFill>
            <a:schemeClr val="tx2"/>
          </a:solidFill>
          <a:latin typeface="Arial" pitchFamily="-110" charset="0"/>
        </a:defRPr>
      </a:lvl6pPr>
      <a:lvl7pPr marL="914400" algn="l" rtl="0" fontAlgn="base">
        <a:lnSpc>
          <a:spcPct val="90000"/>
        </a:lnSpc>
        <a:spcBef>
          <a:spcPct val="0"/>
        </a:spcBef>
        <a:spcAft>
          <a:spcPct val="0"/>
        </a:spcAft>
        <a:defRPr sz="3600" b="1">
          <a:solidFill>
            <a:schemeClr val="tx2"/>
          </a:solidFill>
          <a:latin typeface="Arial" pitchFamily="-110" charset="0"/>
        </a:defRPr>
      </a:lvl7pPr>
      <a:lvl8pPr marL="1371600" algn="l" rtl="0" fontAlgn="base">
        <a:lnSpc>
          <a:spcPct val="90000"/>
        </a:lnSpc>
        <a:spcBef>
          <a:spcPct val="0"/>
        </a:spcBef>
        <a:spcAft>
          <a:spcPct val="0"/>
        </a:spcAft>
        <a:defRPr sz="3600" b="1">
          <a:solidFill>
            <a:schemeClr val="tx2"/>
          </a:solidFill>
          <a:latin typeface="Arial" pitchFamily="-110" charset="0"/>
        </a:defRPr>
      </a:lvl8pPr>
      <a:lvl9pPr marL="1828800" algn="l" rtl="0" fontAlgn="base">
        <a:lnSpc>
          <a:spcPct val="90000"/>
        </a:lnSpc>
        <a:spcBef>
          <a:spcPct val="0"/>
        </a:spcBef>
        <a:spcAft>
          <a:spcPct val="0"/>
        </a:spcAft>
        <a:defRPr sz="3600" b="1">
          <a:solidFill>
            <a:schemeClr val="tx2"/>
          </a:solidFill>
          <a:latin typeface="Arial" pitchFamily="-110" charset="0"/>
        </a:defRPr>
      </a:lvl9pPr>
    </p:titleStyle>
    <p:bodyStyle>
      <a:lvl1pPr marL="342900" indent="-342900" algn="l" rtl="0" eaLnBrk="0" fontAlgn="base" hangingPunct="0">
        <a:spcBef>
          <a:spcPct val="20000"/>
        </a:spcBef>
        <a:spcAft>
          <a:spcPct val="0"/>
        </a:spcAft>
        <a:buClr>
          <a:schemeClr val="tx1"/>
        </a:buClr>
        <a:buSzPct val="75000"/>
        <a:buFont typeface="Wingdings" charset="0"/>
        <a:buChar char="l"/>
        <a:defRPr sz="2800" b="1" i="0">
          <a:solidFill>
            <a:schemeClr val="tx1"/>
          </a:solidFill>
          <a:latin typeface="Arial" panose="020B0604020202020204" pitchFamily="34" charset="0"/>
          <a:ea typeface="ＭＳ Ｐゴシック" charset="-128"/>
          <a:cs typeface="ＭＳ Ｐゴシック" charset="-128"/>
        </a:defRPr>
      </a:lvl1pPr>
      <a:lvl2pPr marL="742950" indent="-285750" algn="l" rtl="0" eaLnBrk="0" fontAlgn="base" hangingPunct="0">
        <a:spcBef>
          <a:spcPct val="20000"/>
        </a:spcBef>
        <a:spcAft>
          <a:spcPct val="0"/>
        </a:spcAft>
        <a:buClr>
          <a:schemeClr val="tx1"/>
        </a:buClr>
        <a:buSzPct val="75000"/>
        <a:buChar char="–"/>
        <a:defRPr sz="2400" b="1" i="0">
          <a:solidFill>
            <a:schemeClr val="tx1"/>
          </a:solidFill>
          <a:latin typeface="Arial" panose="020B0604020202020204" pitchFamily="34" charset="0"/>
          <a:ea typeface="ＭＳ Ｐゴシック" pitchFamily="-110" charset="-128"/>
        </a:defRPr>
      </a:lvl2pPr>
      <a:lvl3pPr marL="1143000" indent="-228600" algn="l" rtl="0" eaLnBrk="0" fontAlgn="base" hangingPunct="0">
        <a:spcBef>
          <a:spcPct val="20000"/>
        </a:spcBef>
        <a:spcAft>
          <a:spcPct val="0"/>
        </a:spcAft>
        <a:buClr>
          <a:schemeClr val="tx1"/>
        </a:buClr>
        <a:buSzPct val="75000"/>
        <a:buFont typeface="Wingdings" charset="0"/>
        <a:buChar char="l"/>
        <a:defRPr sz="2000" b="1" i="0">
          <a:solidFill>
            <a:schemeClr val="tx1"/>
          </a:solidFill>
          <a:latin typeface="Arial" panose="020B0604020202020204" pitchFamily="34" charset="0"/>
          <a:ea typeface="ＭＳ Ｐゴシック" pitchFamily="-110" charset="-128"/>
        </a:defRPr>
      </a:lvl3pPr>
      <a:lvl4pPr marL="1600200" indent="-228600" algn="l" rtl="0" eaLnBrk="0" fontAlgn="base" hangingPunct="0">
        <a:spcBef>
          <a:spcPct val="20000"/>
        </a:spcBef>
        <a:spcAft>
          <a:spcPct val="0"/>
        </a:spcAft>
        <a:buClr>
          <a:schemeClr val="tx1"/>
        </a:buClr>
        <a:buSzPct val="80000"/>
        <a:buChar char="–"/>
        <a:defRPr b="1" i="0">
          <a:solidFill>
            <a:schemeClr val="tx1"/>
          </a:solidFill>
          <a:latin typeface="Arial" panose="020B0604020202020204" pitchFamily="34" charset="0"/>
          <a:ea typeface="ＭＳ Ｐゴシック" pitchFamily="-110" charset="-128"/>
        </a:defRPr>
      </a:lvl4pPr>
      <a:lvl5pPr marL="2057400" indent="-228600" algn="l" rtl="0" eaLnBrk="0" fontAlgn="base" hangingPunct="0">
        <a:spcBef>
          <a:spcPct val="20000"/>
        </a:spcBef>
        <a:spcAft>
          <a:spcPct val="0"/>
        </a:spcAft>
        <a:buClr>
          <a:schemeClr val="tx1"/>
        </a:buClr>
        <a:buSzPct val="65000"/>
        <a:buFont typeface="Wingdings" charset="0"/>
        <a:buChar char="l"/>
        <a:defRPr b="1" i="0">
          <a:solidFill>
            <a:schemeClr val="tx1"/>
          </a:solidFill>
          <a:latin typeface="Arial" panose="020B0604020202020204" pitchFamily="34" charset="0"/>
          <a:ea typeface="ＭＳ Ｐゴシック" pitchFamily="-110" charset="-128"/>
        </a:defRPr>
      </a:lvl5pPr>
      <a:lvl6pPr marL="2514600" indent="-228600" algn="l" rtl="0" fontAlgn="base">
        <a:spcBef>
          <a:spcPct val="20000"/>
        </a:spcBef>
        <a:spcAft>
          <a:spcPct val="0"/>
        </a:spcAft>
        <a:buClr>
          <a:schemeClr val="tx1"/>
        </a:buClr>
        <a:buSzPct val="65000"/>
        <a:buFont typeface="Wingdings" pitchFamily="-110" charset="2"/>
        <a:buChar char="l"/>
        <a:defRPr>
          <a:solidFill>
            <a:schemeClr val="tx1"/>
          </a:solidFill>
          <a:latin typeface="+mn-lt"/>
          <a:ea typeface="ＭＳ Ｐゴシック" pitchFamily="-110" charset="-128"/>
        </a:defRPr>
      </a:lvl6pPr>
      <a:lvl7pPr marL="2971800" indent="-228600" algn="l" rtl="0" fontAlgn="base">
        <a:spcBef>
          <a:spcPct val="20000"/>
        </a:spcBef>
        <a:spcAft>
          <a:spcPct val="0"/>
        </a:spcAft>
        <a:buClr>
          <a:schemeClr val="tx1"/>
        </a:buClr>
        <a:buSzPct val="65000"/>
        <a:buFont typeface="Wingdings" pitchFamily="-110" charset="2"/>
        <a:buChar char="l"/>
        <a:defRPr>
          <a:solidFill>
            <a:schemeClr val="tx1"/>
          </a:solidFill>
          <a:latin typeface="+mn-lt"/>
          <a:ea typeface="ＭＳ Ｐゴシック" pitchFamily="-110" charset="-128"/>
        </a:defRPr>
      </a:lvl7pPr>
      <a:lvl8pPr marL="3429000" indent="-228600" algn="l" rtl="0" fontAlgn="base">
        <a:spcBef>
          <a:spcPct val="20000"/>
        </a:spcBef>
        <a:spcAft>
          <a:spcPct val="0"/>
        </a:spcAft>
        <a:buClr>
          <a:schemeClr val="tx1"/>
        </a:buClr>
        <a:buSzPct val="65000"/>
        <a:buFont typeface="Wingdings" pitchFamily="-110" charset="2"/>
        <a:buChar char="l"/>
        <a:defRPr>
          <a:solidFill>
            <a:schemeClr val="tx1"/>
          </a:solidFill>
          <a:latin typeface="+mn-lt"/>
          <a:ea typeface="ＭＳ Ｐゴシック" pitchFamily="-110" charset="-128"/>
        </a:defRPr>
      </a:lvl8pPr>
      <a:lvl9pPr marL="3886200" indent="-228600" algn="l" rtl="0" fontAlgn="base">
        <a:spcBef>
          <a:spcPct val="20000"/>
        </a:spcBef>
        <a:spcAft>
          <a:spcPct val="0"/>
        </a:spcAft>
        <a:buClr>
          <a:schemeClr val="tx1"/>
        </a:buClr>
        <a:buSzPct val="65000"/>
        <a:buFont typeface="Wingdings" pitchFamily="-110" charset="2"/>
        <a:buChar char="l"/>
        <a:defRPr>
          <a:solidFill>
            <a:schemeClr val="tx1"/>
          </a:solidFill>
          <a:latin typeface="+mn-lt"/>
          <a:ea typeface="ＭＳ Ｐゴシック" pitchFamily="-110"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3.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026" name="Title Placeholder 1"/>
          <p:cNvSpPr>
            <a:spLocks noGrp="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Text Placeholder 2"/>
          <p:cNvSpPr>
            <a:spLocks noGrp="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0" y="6356350"/>
            <a:ext cx="2133600" cy="365125"/>
          </a:xfrm>
          <a:prstGeom prst="rect">
            <a:avLst/>
          </a:prstGeom>
        </p:spPr>
        <p:txBody>
          <a:bodyPr vert="horz" wrap="square" lIns="91440" tIns="45720" rIns="91440" bIns="45720" numCol="1" anchor="ctr" anchorCtr="0" compatLnSpc="1">
            <a:prstTxWarp prst="textNoShape">
              <a:avLst/>
            </a:prstTxWarp>
          </a:bodyPr>
          <a:lstStyle>
            <a:lvl1pPr>
              <a:defRPr sz="1200" b="1" i="0">
                <a:solidFill>
                  <a:srgbClr val="898989"/>
                </a:solidFill>
                <a:cs typeface="Arial" panose="020B0604020202020204" pitchFamily="34" charset="0"/>
              </a:defRPr>
            </a:lvl1pPr>
          </a:lstStyle>
          <a:p>
            <a:pPr defTabSz="914400" fontAlgn="base">
              <a:spcBef>
                <a:spcPct val="0"/>
              </a:spcBef>
              <a:spcAft>
                <a:spcPct val="0"/>
              </a:spcAft>
              <a:defRPr/>
            </a:pPr>
            <a:fld id="{C16A198B-9034-4749-8A8D-B90A5F5B90A3}" type="datetimeFigureOut">
              <a:rPr lang="en-US" smtClean="0">
                <a:ea typeface="ＭＳ Ｐゴシック" charset="0"/>
              </a:rPr>
              <a:pPr defTabSz="914400" fontAlgn="base">
                <a:spcBef>
                  <a:spcPct val="0"/>
                </a:spcBef>
                <a:spcAft>
                  <a:spcPct val="0"/>
                </a:spcAft>
                <a:defRPr/>
              </a:pPr>
              <a:t>2/15/24</a:t>
            </a:fld>
            <a:endParaRPr lang="en-US" dirty="0">
              <a:ea typeface="ＭＳ Ｐゴシック" charset="0"/>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fontAlgn="auto">
              <a:spcBef>
                <a:spcPts val="0"/>
              </a:spcBef>
              <a:spcAft>
                <a:spcPts val="0"/>
              </a:spcAft>
              <a:defRPr sz="1200">
                <a:solidFill>
                  <a:schemeClr val="tx1">
                    <a:tint val="75000"/>
                  </a:schemeClr>
                </a:solidFill>
                <a:latin typeface="+mn-lt"/>
                <a:ea typeface="+mn-ea"/>
                <a:cs typeface="+mn-cs"/>
              </a:defRPr>
            </a:lvl1pPr>
          </a:lstStyle>
          <a:p>
            <a:pPr defTabSz="914400">
              <a:defRPr/>
            </a:pPr>
            <a:endParaRPr lang="en-US">
              <a:solidFill>
                <a:prstClr val="black">
                  <a:tint val="75000"/>
                </a:prstClr>
              </a:solidFill>
              <a:latin typeface="Calibri"/>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a:defRPr sz="1200" b="1" i="0">
                <a:solidFill>
                  <a:srgbClr val="898989"/>
                </a:solidFill>
                <a:cs typeface="Arial" panose="020B0604020202020204" pitchFamily="34" charset="0"/>
              </a:defRPr>
            </a:lvl1pPr>
          </a:lstStyle>
          <a:p>
            <a:pPr defTabSz="914400" fontAlgn="base">
              <a:spcBef>
                <a:spcPct val="0"/>
              </a:spcBef>
              <a:spcAft>
                <a:spcPct val="0"/>
              </a:spcAft>
              <a:defRPr/>
            </a:pPr>
            <a:fld id="{FA356419-7718-C74B-9C0F-E2D2C7D5AD85}" type="slidenum">
              <a:rPr lang="en-US" smtClean="0">
                <a:ea typeface="ＭＳ Ｐゴシック" charset="0"/>
              </a:rPr>
              <a:pPr defTabSz="914400" fontAlgn="base">
                <a:spcBef>
                  <a:spcPct val="0"/>
                </a:spcBef>
                <a:spcAft>
                  <a:spcPct val="0"/>
                </a:spcAft>
                <a:defRPr/>
              </a:pPr>
              <a:t>‹#›</a:t>
            </a:fld>
            <a:endParaRPr lang="en-US" dirty="0">
              <a:ea typeface="ＭＳ Ｐゴシック" charset="0"/>
            </a:endParaRPr>
          </a:p>
        </p:txBody>
      </p:sp>
    </p:spTree>
    <p:extLst>
      <p:ext uri="{BB962C8B-B14F-4D97-AF65-F5344CB8AC3E}">
        <p14:creationId xmlns:p14="http://schemas.microsoft.com/office/powerpoint/2010/main" val="1732395170"/>
      </p:ext>
    </p:extLst>
  </p:cSld>
  <p:clrMap bg1="lt1" tx1="dk1" bg2="lt2" tx2="dk2" accent1="accent1" accent2="accent2" accent3="accent3" accent4="accent4" accent5="accent5" accent6="accent6" hlink="hlink" folHlink="folHlink"/>
  <p:sldLayoutIdLst>
    <p:sldLayoutId id="2147487125" r:id="rId1"/>
    <p:sldLayoutId id="2147487126" r:id="rId2"/>
    <p:sldLayoutId id="2147487127" r:id="rId3"/>
    <p:sldLayoutId id="2147487128" r:id="rId4"/>
    <p:sldLayoutId id="2147487129" r:id="rId5"/>
    <p:sldLayoutId id="2147487130" r:id="rId6"/>
    <p:sldLayoutId id="2147487131" r:id="rId7"/>
    <p:sldLayoutId id="2147487132" r:id="rId8"/>
    <p:sldLayoutId id="2147487133" r:id="rId9"/>
    <p:sldLayoutId id="2147487134" r:id="rId10"/>
    <p:sldLayoutId id="2147487135" r:id="rId11"/>
  </p:sldLayoutIdLst>
  <p:txStyles>
    <p:title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p:titleStyle>
    <p:bodyStyle>
      <a:lvl1pPr marL="342900" indent="-342900" algn="l" rtl="0" eaLnBrk="0" fontAlgn="base" hangingPunct="0">
        <a:spcBef>
          <a:spcPct val="20000"/>
        </a:spcBef>
        <a:spcAft>
          <a:spcPct val="0"/>
        </a:spcAft>
        <a:buFont typeface="Arial" charset="0"/>
        <a:buChar char="•"/>
        <a:defRPr sz="3200" kern="1200">
          <a:solidFill>
            <a:schemeClr val="tx1"/>
          </a:solidFill>
          <a:latin typeface="+mn-lt"/>
          <a:ea typeface="ＭＳ Ｐゴシック" charset="0"/>
          <a:cs typeface="ＭＳ Ｐゴシック" charset="0"/>
        </a:defRPr>
      </a:lvl1pPr>
      <a:lvl2pPr marL="742950" indent="-285750" algn="l" rtl="0" eaLnBrk="0" fontAlgn="base" hangingPunct="0">
        <a:spcBef>
          <a:spcPct val="20000"/>
        </a:spcBef>
        <a:spcAft>
          <a:spcPct val="0"/>
        </a:spcAft>
        <a:buFont typeface="Arial" charset="0"/>
        <a:buChar char="–"/>
        <a:defRPr sz="2800" kern="1200">
          <a:solidFill>
            <a:schemeClr val="tx1"/>
          </a:solidFill>
          <a:latin typeface="+mn-lt"/>
          <a:ea typeface="ＭＳ Ｐゴシック" charset="0"/>
          <a:cs typeface="+mn-cs"/>
        </a:defRPr>
      </a:lvl2pPr>
      <a:lvl3pPr marL="1143000" indent="-228600" algn="l" rtl="0" eaLnBrk="0" fontAlgn="base" hangingPunct="0">
        <a:spcBef>
          <a:spcPct val="20000"/>
        </a:spcBef>
        <a:spcAft>
          <a:spcPct val="0"/>
        </a:spcAft>
        <a:buFont typeface="Arial" charset="0"/>
        <a:buChar char="•"/>
        <a:defRPr sz="2400" kern="1200">
          <a:solidFill>
            <a:schemeClr val="tx1"/>
          </a:solidFill>
          <a:latin typeface="+mn-lt"/>
          <a:ea typeface="ＭＳ Ｐゴシック" charset="0"/>
          <a:cs typeface="+mn-cs"/>
        </a:defRPr>
      </a:lvl3pPr>
      <a:lvl4pPr marL="1600200" indent="-228600"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4pPr>
      <a:lvl5pPr marL="2057400" indent="-228600"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55298"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55299"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eaLnBrk="0" hangingPunct="0">
              <a:defRPr sz="1400" b="1" i="0">
                <a:solidFill>
                  <a:srgbClr val="000000"/>
                </a:solidFill>
                <a:latin typeface="Arial" panose="020B0604020202020204" pitchFamily="34" charset="0"/>
                <a:ea typeface="ＭＳ Ｐゴシック" pitchFamily="-105" charset="-128"/>
                <a:cs typeface="ＭＳ Ｐゴシック" pitchFamily="-105" charset="-128"/>
              </a:defRPr>
            </a:lvl1pPr>
          </a:lstStyle>
          <a:p>
            <a:pPr defTabSz="914400" fontAlgn="base">
              <a:spcBef>
                <a:spcPct val="0"/>
              </a:spcBef>
              <a:spcAft>
                <a:spcPct val="0"/>
              </a:spcAft>
              <a:defRPr/>
            </a:pPr>
            <a:endParaRPr lang="en-US" dirty="0"/>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eaLnBrk="0" hangingPunct="0">
              <a:defRPr sz="1400" b="1" i="0">
                <a:solidFill>
                  <a:srgbClr val="000000"/>
                </a:solidFill>
                <a:latin typeface="Arial" panose="020B0604020202020204" pitchFamily="34" charset="0"/>
                <a:ea typeface="ＭＳ Ｐゴシック" pitchFamily="-105" charset="-128"/>
                <a:cs typeface="ＭＳ Ｐゴシック" pitchFamily="-105" charset="-128"/>
              </a:defRPr>
            </a:lvl1pPr>
          </a:lstStyle>
          <a:p>
            <a:pPr defTabSz="914400" fontAlgn="base">
              <a:spcBef>
                <a:spcPct val="0"/>
              </a:spcBef>
              <a:spcAft>
                <a:spcPct val="0"/>
              </a:spcAft>
              <a:defRPr/>
            </a:pPr>
            <a:endParaRPr lang="en-US" dirty="0"/>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eaLnBrk="0" hangingPunct="0">
              <a:defRPr sz="1400" b="1" i="0">
                <a:solidFill>
                  <a:srgbClr val="000000"/>
                </a:solidFill>
                <a:latin typeface="Arial" panose="020B0604020202020204" pitchFamily="34" charset="0"/>
              </a:defRPr>
            </a:lvl1pPr>
          </a:lstStyle>
          <a:p>
            <a:pPr defTabSz="914400" fontAlgn="base">
              <a:spcBef>
                <a:spcPct val="0"/>
              </a:spcBef>
              <a:spcAft>
                <a:spcPct val="0"/>
              </a:spcAft>
              <a:defRPr/>
            </a:pPr>
            <a:fld id="{9109EDEC-CA48-D448-B6E9-167DA10834BA}" type="slidenum">
              <a:rPr lang="en-US" smtClean="0"/>
              <a:pPr defTabSz="914400" fontAlgn="base">
                <a:spcBef>
                  <a:spcPct val="0"/>
                </a:spcBef>
                <a:spcAft>
                  <a:spcPct val="0"/>
                </a:spcAft>
                <a:defRPr/>
              </a:pPr>
              <a:t>‹#›</a:t>
            </a:fld>
            <a:endParaRPr lang="en-US" dirty="0"/>
          </a:p>
        </p:txBody>
      </p:sp>
    </p:spTree>
    <p:extLst>
      <p:ext uri="{BB962C8B-B14F-4D97-AF65-F5344CB8AC3E}">
        <p14:creationId xmlns:p14="http://schemas.microsoft.com/office/powerpoint/2010/main" val="349381253"/>
      </p:ext>
    </p:extLst>
  </p:cSld>
  <p:clrMap bg1="lt1" tx1="dk1" bg2="lt2" tx2="dk2" accent1="accent1" accent2="accent2" accent3="accent3" accent4="accent4" accent5="accent5" accent6="accent6" hlink="hlink" folHlink="folHlink"/>
  <p:sldLayoutIdLst>
    <p:sldLayoutId id="2147487137" r:id="rId1"/>
    <p:sldLayoutId id="2147487138" r:id="rId2"/>
    <p:sldLayoutId id="2147487139" r:id="rId3"/>
    <p:sldLayoutId id="2147487140" r:id="rId4"/>
    <p:sldLayoutId id="2147487141" r:id="rId5"/>
    <p:sldLayoutId id="2147487142" r:id="rId6"/>
    <p:sldLayoutId id="2147487143" r:id="rId7"/>
    <p:sldLayoutId id="2147487144" r:id="rId8"/>
    <p:sldLayoutId id="2147487145" r:id="rId9"/>
    <p:sldLayoutId id="2147487146" r:id="rId10"/>
    <p:sldLayoutId id="2147487147"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mj-ea"/>
          <a:cs typeface="+mj-cs"/>
        </a:defRPr>
      </a:lvl1pPr>
      <a:lvl2pPr algn="ctr" rtl="0" eaLnBrk="0" fontAlgn="base" hangingPunct="0">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5pPr>
      <a:lvl6pPr marL="457200" algn="ctr" rtl="0" fontAlgn="base">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6pPr>
      <a:lvl7pPr marL="914400" algn="ctr" rtl="0" fontAlgn="base">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7pPr>
      <a:lvl8pPr marL="1371600" algn="ctr" rtl="0" fontAlgn="base">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8pPr>
      <a:lvl9pPr marL="1828800" algn="ctr" rtl="0" fontAlgn="base">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mn-cs"/>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mn-ea"/>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mn-ea"/>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5.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2"/>
            </a:gs>
            <a:gs pos="50000">
              <a:schemeClr val="bg1"/>
            </a:gs>
            <a:gs pos="100000">
              <a:schemeClr val="bg2"/>
            </a:gs>
          </a:gsLst>
          <a:lin ang="5400000" scaled="1"/>
        </a:gradFill>
        <a:effectLst/>
      </p:bgPr>
    </p:bg>
    <p:spTree>
      <p:nvGrpSpPr>
        <p:cNvPr id="1" name=""/>
        <p:cNvGrpSpPr/>
        <p:nvPr/>
      </p:nvGrpSpPr>
      <p:grpSpPr>
        <a:xfrm>
          <a:off x="0" y="0"/>
          <a:ext cx="0" cy="0"/>
          <a:chOff x="0" y="0"/>
          <a:chExt cx="0" cy="0"/>
        </a:xfrm>
      </p:grpSpPr>
      <p:grpSp>
        <p:nvGrpSpPr>
          <p:cNvPr id="1026" name="Group 2"/>
          <p:cNvGrpSpPr>
            <a:grpSpLocks/>
          </p:cNvGrpSpPr>
          <p:nvPr/>
        </p:nvGrpSpPr>
        <p:grpSpPr bwMode="auto">
          <a:xfrm>
            <a:off x="0" y="0"/>
            <a:ext cx="8839200" cy="6858000"/>
            <a:chOff x="0" y="0"/>
            <a:chExt cx="5568" cy="4320"/>
          </a:xfrm>
        </p:grpSpPr>
        <p:grpSp>
          <p:nvGrpSpPr>
            <p:cNvPr id="1029" name="Group 3"/>
            <p:cNvGrpSpPr>
              <a:grpSpLocks/>
            </p:cNvGrpSpPr>
            <p:nvPr userDrawn="1"/>
          </p:nvGrpSpPr>
          <p:grpSpPr bwMode="auto">
            <a:xfrm>
              <a:off x="0" y="0"/>
              <a:ext cx="3216" cy="3072"/>
              <a:chOff x="0" y="0"/>
              <a:chExt cx="2928" cy="2784"/>
            </a:xfrm>
          </p:grpSpPr>
          <p:sp>
            <p:nvSpPr>
              <p:cNvPr id="1042" name="Oval 4"/>
              <p:cNvSpPr>
                <a:spLocks noChangeArrowheads="1"/>
              </p:cNvSpPr>
              <p:nvPr userDrawn="1"/>
            </p:nvSpPr>
            <p:spPr bwMode="auto">
              <a:xfrm>
                <a:off x="0" y="0"/>
                <a:ext cx="2928" cy="2784"/>
              </a:xfrm>
              <a:prstGeom prst="ellipse">
                <a:avLst/>
              </a:prstGeom>
              <a:noFill/>
              <a:ln w="9525">
                <a:solidFill>
                  <a:schemeClr val="accent1"/>
                </a:solidFill>
                <a:round/>
                <a:headEnd/>
                <a:tailEnd/>
              </a:ln>
            </p:spPr>
            <p:txBody>
              <a:bodyPr wrap="none" anchor="ctr">
                <a:prstTxWarp prst="textNoShape">
                  <a:avLst/>
                </a:prstTxWarp>
              </a:bodyPr>
              <a:lstStyle/>
              <a:p>
                <a:pPr>
                  <a:defRPr/>
                </a:pPr>
                <a:endParaRPr lang="en-US"/>
              </a:p>
            </p:txBody>
          </p:sp>
          <p:sp>
            <p:nvSpPr>
              <p:cNvPr id="1043" name="Oval 5"/>
              <p:cNvSpPr>
                <a:spLocks noChangeArrowheads="1"/>
              </p:cNvSpPr>
              <p:nvPr userDrawn="1"/>
            </p:nvSpPr>
            <p:spPr bwMode="auto">
              <a:xfrm>
                <a:off x="240" y="240"/>
                <a:ext cx="2445" cy="2304"/>
              </a:xfrm>
              <a:prstGeom prst="ellipse">
                <a:avLst/>
              </a:prstGeom>
              <a:noFill/>
              <a:ln w="9525">
                <a:solidFill>
                  <a:schemeClr val="accent1"/>
                </a:solidFill>
                <a:round/>
                <a:headEnd/>
                <a:tailEnd/>
              </a:ln>
            </p:spPr>
            <p:txBody>
              <a:bodyPr wrap="none" anchor="ctr">
                <a:prstTxWarp prst="textNoShape">
                  <a:avLst/>
                </a:prstTxWarp>
              </a:bodyPr>
              <a:lstStyle/>
              <a:p>
                <a:pPr>
                  <a:defRPr/>
                </a:pPr>
                <a:endParaRPr lang="en-US"/>
              </a:p>
            </p:txBody>
          </p:sp>
          <p:sp>
            <p:nvSpPr>
              <p:cNvPr id="1044" name="Oval 6"/>
              <p:cNvSpPr>
                <a:spLocks noChangeArrowheads="1"/>
              </p:cNvSpPr>
              <p:nvPr userDrawn="1"/>
            </p:nvSpPr>
            <p:spPr bwMode="auto">
              <a:xfrm>
                <a:off x="480" y="480"/>
                <a:ext cx="1968" cy="1822"/>
              </a:xfrm>
              <a:prstGeom prst="ellipse">
                <a:avLst/>
              </a:prstGeom>
              <a:noFill/>
              <a:ln w="9525">
                <a:solidFill>
                  <a:schemeClr val="accent1"/>
                </a:solidFill>
                <a:round/>
                <a:headEnd/>
                <a:tailEnd/>
              </a:ln>
            </p:spPr>
            <p:txBody>
              <a:bodyPr wrap="none" anchor="ctr">
                <a:prstTxWarp prst="textNoShape">
                  <a:avLst/>
                </a:prstTxWarp>
              </a:bodyPr>
              <a:lstStyle/>
              <a:p>
                <a:pPr>
                  <a:defRPr/>
                </a:pPr>
                <a:endParaRPr lang="en-US"/>
              </a:p>
            </p:txBody>
          </p:sp>
          <p:sp>
            <p:nvSpPr>
              <p:cNvPr id="1045" name="Oval 7"/>
              <p:cNvSpPr>
                <a:spLocks noChangeArrowheads="1"/>
              </p:cNvSpPr>
              <p:nvPr userDrawn="1"/>
            </p:nvSpPr>
            <p:spPr bwMode="auto">
              <a:xfrm>
                <a:off x="720" y="720"/>
                <a:ext cx="1488" cy="1349"/>
              </a:xfrm>
              <a:prstGeom prst="ellipse">
                <a:avLst/>
              </a:prstGeom>
              <a:noFill/>
              <a:ln w="9525">
                <a:solidFill>
                  <a:schemeClr val="accent1"/>
                </a:solidFill>
                <a:round/>
                <a:headEnd/>
                <a:tailEnd/>
              </a:ln>
            </p:spPr>
            <p:txBody>
              <a:bodyPr wrap="none" anchor="ctr">
                <a:prstTxWarp prst="textNoShape">
                  <a:avLst/>
                </a:prstTxWarp>
              </a:bodyPr>
              <a:lstStyle/>
              <a:p>
                <a:pPr>
                  <a:defRPr/>
                </a:pPr>
                <a:endParaRPr lang="en-US"/>
              </a:p>
            </p:txBody>
          </p:sp>
          <p:sp>
            <p:nvSpPr>
              <p:cNvPr id="1046" name="Oval 8"/>
              <p:cNvSpPr>
                <a:spLocks noChangeArrowheads="1"/>
              </p:cNvSpPr>
              <p:nvPr userDrawn="1"/>
            </p:nvSpPr>
            <p:spPr bwMode="auto">
              <a:xfrm>
                <a:off x="912" y="912"/>
                <a:ext cx="1103" cy="962"/>
              </a:xfrm>
              <a:prstGeom prst="ellipse">
                <a:avLst/>
              </a:prstGeom>
              <a:noFill/>
              <a:ln w="9525">
                <a:solidFill>
                  <a:schemeClr val="accent1"/>
                </a:solidFill>
                <a:prstDash val="sysDot"/>
                <a:round/>
                <a:headEnd/>
                <a:tailEnd/>
              </a:ln>
            </p:spPr>
            <p:txBody>
              <a:bodyPr wrap="none" anchor="ctr">
                <a:prstTxWarp prst="textNoShape">
                  <a:avLst/>
                </a:prstTxWarp>
              </a:bodyPr>
              <a:lstStyle/>
              <a:p>
                <a:pPr>
                  <a:defRPr/>
                </a:pPr>
                <a:endParaRPr lang="en-US"/>
              </a:p>
            </p:txBody>
          </p:sp>
        </p:grpSp>
        <p:grpSp>
          <p:nvGrpSpPr>
            <p:cNvPr id="1030" name="Group 9"/>
            <p:cNvGrpSpPr>
              <a:grpSpLocks/>
            </p:cNvGrpSpPr>
            <p:nvPr userDrawn="1"/>
          </p:nvGrpSpPr>
          <p:grpSpPr bwMode="auto">
            <a:xfrm>
              <a:off x="2016" y="2016"/>
              <a:ext cx="2448" cy="2304"/>
              <a:chOff x="0" y="0"/>
              <a:chExt cx="2928" cy="2784"/>
            </a:xfrm>
          </p:grpSpPr>
          <p:sp>
            <p:nvSpPr>
              <p:cNvPr id="1037" name="Oval 10"/>
              <p:cNvSpPr>
                <a:spLocks noChangeArrowheads="1"/>
              </p:cNvSpPr>
              <p:nvPr userDrawn="1"/>
            </p:nvSpPr>
            <p:spPr bwMode="auto">
              <a:xfrm>
                <a:off x="0" y="0"/>
                <a:ext cx="2928" cy="2784"/>
              </a:xfrm>
              <a:prstGeom prst="ellipse">
                <a:avLst/>
              </a:prstGeom>
              <a:noFill/>
              <a:ln w="9525">
                <a:solidFill>
                  <a:schemeClr val="accent1"/>
                </a:solidFill>
                <a:round/>
                <a:headEnd/>
                <a:tailEnd/>
              </a:ln>
            </p:spPr>
            <p:txBody>
              <a:bodyPr wrap="none" anchor="ctr">
                <a:prstTxWarp prst="textNoShape">
                  <a:avLst/>
                </a:prstTxWarp>
              </a:bodyPr>
              <a:lstStyle/>
              <a:p>
                <a:pPr>
                  <a:defRPr/>
                </a:pPr>
                <a:endParaRPr lang="en-US"/>
              </a:p>
            </p:txBody>
          </p:sp>
          <p:sp>
            <p:nvSpPr>
              <p:cNvPr id="1038" name="Oval 11"/>
              <p:cNvSpPr>
                <a:spLocks noChangeArrowheads="1"/>
              </p:cNvSpPr>
              <p:nvPr userDrawn="1"/>
            </p:nvSpPr>
            <p:spPr bwMode="auto">
              <a:xfrm>
                <a:off x="240" y="240"/>
                <a:ext cx="2447" cy="2303"/>
              </a:xfrm>
              <a:prstGeom prst="ellipse">
                <a:avLst/>
              </a:prstGeom>
              <a:noFill/>
              <a:ln w="9525">
                <a:solidFill>
                  <a:schemeClr val="accent1"/>
                </a:solidFill>
                <a:round/>
                <a:headEnd/>
                <a:tailEnd/>
              </a:ln>
            </p:spPr>
            <p:txBody>
              <a:bodyPr wrap="none" anchor="ctr">
                <a:prstTxWarp prst="textNoShape">
                  <a:avLst/>
                </a:prstTxWarp>
              </a:bodyPr>
              <a:lstStyle/>
              <a:p>
                <a:pPr>
                  <a:defRPr/>
                </a:pPr>
                <a:endParaRPr lang="en-US"/>
              </a:p>
            </p:txBody>
          </p:sp>
          <p:sp>
            <p:nvSpPr>
              <p:cNvPr id="1039" name="Oval 12"/>
              <p:cNvSpPr>
                <a:spLocks noChangeArrowheads="1"/>
              </p:cNvSpPr>
              <p:nvPr userDrawn="1"/>
            </p:nvSpPr>
            <p:spPr bwMode="auto">
              <a:xfrm>
                <a:off x="480" y="480"/>
                <a:ext cx="1970" cy="1826"/>
              </a:xfrm>
              <a:prstGeom prst="ellipse">
                <a:avLst/>
              </a:prstGeom>
              <a:noFill/>
              <a:ln w="9525">
                <a:solidFill>
                  <a:schemeClr val="accent1"/>
                </a:solidFill>
                <a:round/>
                <a:headEnd/>
                <a:tailEnd/>
              </a:ln>
            </p:spPr>
            <p:txBody>
              <a:bodyPr wrap="none" anchor="ctr">
                <a:prstTxWarp prst="textNoShape">
                  <a:avLst/>
                </a:prstTxWarp>
              </a:bodyPr>
              <a:lstStyle/>
              <a:p>
                <a:pPr>
                  <a:defRPr/>
                </a:pPr>
                <a:endParaRPr lang="en-US"/>
              </a:p>
            </p:txBody>
          </p:sp>
          <p:sp>
            <p:nvSpPr>
              <p:cNvPr id="1040" name="Oval 13"/>
              <p:cNvSpPr>
                <a:spLocks noChangeArrowheads="1"/>
              </p:cNvSpPr>
              <p:nvPr userDrawn="1"/>
            </p:nvSpPr>
            <p:spPr bwMode="auto">
              <a:xfrm>
                <a:off x="720" y="720"/>
                <a:ext cx="1488" cy="1344"/>
              </a:xfrm>
              <a:prstGeom prst="ellipse">
                <a:avLst/>
              </a:prstGeom>
              <a:noFill/>
              <a:ln w="9525">
                <a:solidFill>
                  <a:schemeClr val="accent1"/>
                </a:solidFill>
                <a:round/>
                <a:headEnd/>
                <a:tailEnd/>
              </a:ln>
            </p:spPr>
            <p:txBody>
              <a:bodyPr wrap="none" anchor="ctr">
                <a:prstTxWarp prst="textNoShape">
                  <a:avLst/>
                </a:prstTxWarp>
              </a:bodyPr>
              <a:lstStyle/>
              <a:p>
                <a:pPr>
                  <a:defRPr/>
                </a:pPr>
                <a:endParaRPr lang="en-US"/>
              </a:p>
            </p:txBody>
          </p:sp>
          <p:sp>
            <p:nvSpPr>
              <p:cNvPr id="1041" name="Oval 14"/>
              <p:cNvSpPr>
                <a:spLocks noChangeArrowheads="1"/>
              </p:cNvSpPr>
              <p:nvPr userDrawn="1"/>
            </p:nvSpPr>
            <p:spPr bwMode="auto">
              <a:xfrm>
                <a:off x="911" y="912"/>
                <a:ext cx="1105" cy="958"/>
              </a:xfrm>
              <a:prstGeom prst="ellipse">
                <a:avLst/>
              </a:prstGeom>
              <a:noFill/>
              <a:ln w="9525">
                <a:solidFill>
                  <a:schemeClr val="accent1"/>
                </a:solidFill>
                <a:prstDash val="sysDot"/>
                <a:round/>
                <a:headEnd/>
                <a:tailEnd/>
              </a:ln>
            </p:spPr>
            <p:txBody>
              <a:bodyPr wrap="none" anchor="ctr">
                <a:prstTxWarp prst="textNoShape">
                  <a:avLst/>
                </a:prstTxWarp>
              </a:bodyPr>
              <a:lstStyle/>
              <a:p>
                <a:pPr>
                  <a:defRPr/>
                </a:pPr>
                <a:endParaRPr lang="en-US"/>
              </a:p>
            </p:txBody>
          </p:sp>
        </p:grpSp>
        <p:grpSp>
          <p:nvGrpSpPr>
            <p:cNvPr id="1031" name="Group 15"/>
            <p:cNvGrpSpPr>
              <a:grpSpLocks/>
            </p:cNvGrpSpPr>
            <p:nvPr userDrawn="1"/>
          </p:nvGrpSpPr>
          <p:grpSpPr bwMode="auto">
            <a:xfrm>
              <a:off x="2832" y="96"/>
              <a:ext cx="2736" cy="2592"/>
              <a:chOff x="0" y="0"/>
              <a:chExt cx="2928" cy="2784"/>
            </a:xfrm>
          </p:grpSpPr>
          <p:sp>
            <p:nvSpPr>
              <p:cNvPr id="1032" name="Oval 16"/>
              <p:cNvSpPr>
                <a:spLocks noChangeArrowheads="1"/>
              </p:cNvSpPr>
              <p:nvPr userDrawn="1"/>
            </p:nvSpPr>
            <p:spPr bwMode="auto">
              <a:xfrm>
                <a:off x="0" y="0"/>
                <a:ext cx="2928" cy="2784"/>
              </a:xfrm>
              <a:prstGeom prst="ellipse">
                <a:avLst/>
              </a:prstGeom>
              <a:noFill/>
              <a:ln w="9525">
                <a:solidFill>
                  <a:schemeClr val="accent1"/>
                </a:solidFill>
                <a:round/>
                <a:headEnd/>
                <a:tailEnd/>
              </a:ln>
            </p:spPr>
            <p:txBody>
              <a:bodyPr wrap="none" anchor="ctr">
                <a:prstTxWarp prst="textNoShape">
                  <a:avLst/>
                </a:prstTxWarp>
              </a:bodyPr>
              <a:lstStyle/>
              <a:p>
                <a:pPr>
                  <a:defRPr/>
                </a:pPr>
                <a:endParaRPr lang="en-US"/>
              </a:p>
            </p:txBody>
          </p:sp>
          <p:sp>
            <p:nvSpPr>
              <p:cNvPr id="1033" name="Oval 17"/>
              <p:cNvSpPr>
                <a:spLocks noChangeArrowheads="1"/>
              </p:cNvSpPr>
              <p:nvPr userDrawn="1"/>
            </p:nvSpPr>
            <p:spPr bwMode="auto">
              <a:xfrm>
                <a:off x="240" y="240"/>
                <a:ext cx="2452" cy="2305"/>
              </a:xfrm>
              <a:prstGeom prst="ellipse">
                <a:avLst/>
              </a:prstGeom>
              <a:noFill/>
              <a:ln w="9525">
                <a:solidFill>
                  <a:schemeClr val="accent1"/>
                </a:solidFill>
                <a:round/>
                <a:headEnd/>
                <a:tailEnd/>
              </a:ln>
            </p:spPr>
            <p:txBody>
              <a:bodyPr wrap="none" anchor="ctr">
                <a:prstTxWarp prst="textNoShape">
                  <a:avLst/>
                </a:prstTxWarp>
              </a:bodyPr>
              <a:lstStyle/>
              <a:p>
                <a:pPr>
                  <a:defRPr/>
                </a:pPr>
                <a:endParaRPr lang="en-US"/>
              </a:p>
            </p:txBody>
          </p:sp>
          <p:sp>
            <p:nvSpPr>
              <p:cNvPr id="1034" name="Oval 18"/>
              <p:cNvSpPr>
                <a:spLocks noChangeArrowheads="1"/>
              </p:cNvSpPr>
              <p:nvPr userDrawn="1"/>
            </p:nvSpPr>
            <p:spPr bwMode="auto">
              <a:xfrm>
                <a:off x="481" y="480"/>
                <a:ext cx="1967" cy="1824"/>
              </a:xfrm>
              <a:prstGeom prst="ellipse">
                <a:avLst/>
              </a:prstGeom>
              <a:noFill/>
              <a:ln w="9525">
                <a:solidFill>
                  <a:schemeClr val="accent1"/>
                </a:solidFill>
                <a:round/>
                <a:headEnd/>
                <a:tailEnd/>
              </a:ln>
            </p:spPr>
            <p:txBody>
              <a:bodyPr wrap="none" anchor="ctr">
                <a:prstTxWarp prst="textNoShape">
                  <a:avLst/>
                </a:prstTxWarp>
              </a:bodyPr>
              <a:lstStyle/>
              <a:p>
                <a:pPr>
                  <a:defRPr/>
                </a:pPr>
                <a:endParaRPr lang="en-US"/>
              </a:p>
            </p:txBody>
          </p:sp>
          <p:sp>
            <p:nvSpPr>
              <p:cNvPr id="1035" name="Oval 19"/>
              <p:cNvSpPr>
                <a:spLocks noChangeArrowheads="1"/>
              </p:cNvSpPr>
              <p:nvPr userDrawn="1"/>
            </p:nvSpPr>
            <p:spPr bwMode="auto">
              <a:xfrm>
                <a:off x="720" y="720"/>
                <a:ext cx="1488" cy="1347"/>
              </a:xfrm>
              <a:prstGeom prst="ellipse">
                <a:avLst/>
              </a:prstGeom>
              <a:noFill/>
              <a:ln w="9525">
                <a:solidFill>
                  <a:schemeClr val="accent1"/>
                </a:solidFill>
                <a:round/>
                <a:headEnd/>
                <a:tailEnd/>
              </a:ln>
            </p:spPr>
            <p:txBody>
              <a:bodyPr wrap="none" anchor="ctr">
                <a:prstTxWarp prst="textNoShape">
                  <a:avLst/>
                </a:prstTxWarp>
              </a:bodyPr>
              <a:lstStyle/>
              <a:p>
                <a:pPr>
                  <a:defRPr/>
                </a:pPr>
                <a:endParaRPr lang="en-US"/>
              </a:p>
            </p:txBody>
          </p:sp>
          <p:sp>
            <p:nvSpPr>
              <p:cNvPr id="1036" name="Oval 20"/>
              <p:cNvSpPr>
                <a:spLocks noChangeArrowheads="1"/>
              </p:cNvSpPr>
              <p:nvPr userDrawn="1"/>
            </p:nvSpPr>
            <p:spPr bwMode="auto">
              <a:xfrm>
                <a:off x="912" y="912"/>
                <a:ext cx="1104" cy="960"/>
              </a:xfrm>
              <a:prstGeom prst="ellipse">
                <a:avLst/>
              </a:prstGeom>
              <a:noFill/>
              <a:ln w="9525">
                <a:solidFill>
                  <a:schemeClr val="accent1"/>
                </a:solidFill>
                <a:prstDash val="sysDot"/>
                <a:round/>
                <a:headEnd/>
                <a:tailEnd/>
              </a:ln>
            </p:spPr>
            <p:txBody>
              <a:bodyPr wrap="none" anchor="ctr">
                <a:prstTxWarp prst="textNoShape">
                  <a:avLst/>
                </a:prstTxWarp>
              </a:bodyPr>
              <a:lstStyle/>
              <a:p>
                <a:pPr>
                  <a:defRPr/>
                </a:pPr>
                <a:endParaRPr lang="en-US"/>
              </a:p>
            </p:txBody>
          </p:sp>
        </p:grpSp>
      </p:grpSp>
      <p:sp>
        <p:nvSpPr>
          <p:cNvPr id="1027" name="Rectangle 21"/>
          <p:cNvSpPr>
            <a:spLocks noGrp="1" noChangeArrowheads="1"/>
          </p:cNvSpPr>
          <p:nvPr>
            <p:ph type="title"/>
          </p:nvPr>
        </p:nvSpPr>
        <p:spPr bwMode="auto">
          <a:xfrm>
            <a:off x="34925" y="609600"/>
            <a:ext cx="8999538"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028" name="Rectangle 22"/>
          <p:cNvSpPr>
            <a:spLocks noGrp="1" noChangeArrowheads="1"/>
          </p:cNvSpPr>
          <p:nvPr>
            <p:ph type="body" idx="1"/>
          </p:nvPr>
        </p:nvSpPr>
        <p:spPr bwMode="auto">
          <a:xfrm>
            <a:off x="34925" y="1981200"/>
            <a:ext cx="8999538" cy="4114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1742527660"/>
      </p:ext>
    </p:extLst>
  </p:cSld>
  <p:clrMap bg1="dk2" tx1="lt1" bg2="dk1" tx2="lt2" accent1="accent1" accent2="accent2" accent3="accent3" accent4="accent4" accent5="accent5" accent6="accent6" hlink="hlink" folHlink="folHlink"/>
  <p:sldLayoutIdLst>
    <p:sldLayoutId id="2147487149" r:id="rId1"/>
    <p:sldLayoutId id="2147487150" r:id="rId2"/>
    <p:sldLayoutId id="2147487151" r:id="rId3"/>
    <p:sldLayoutId id="2147487152" r:id="rId4"/>
    <p:sldLayoutId id="2147487153" r:id="rId5"/>
    <p:sldLayoutId id="2147487154" r:id="rId6"/>
    <p:sldLayoutId id="2147487155" r:id="rId7"/>
    <p:sldLayoutId id="2147487156" r:id="rId8"/>
    <p:sldLayoutId id="2147487157" r:id="rId9"/>
    <p:sldLayoutId id="2147487158" r:id="rId10"/>
    <p:sldLayoutId id="2147487159" r:id="rId11"/>
    <p:sldLayoutId id="2147487160" r:id="rId12"/>
  </p:sldLayoutIdLst>
  <p:transition/>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11" charset="-128"/>
          <a:cs typeface="Arial" panose="020B0604020202020204" pitchFamily="34" charset="0"/>
        </a:defRPr>
      </a:lvl1pPr>
      <a:lvl2pPr algn="ctr" rtl="0" eaLnBrk="0" fontAlgn="base" hangingPunct="0">
        <a:spcBef>
          <a:spcPct val="0"/>
        </a:spcBef>
        <a:spcAft>
          <a:spcPct val="0"/>
        </a:spcAft>
        <a:defRPr sz="4400" b="1">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b="1">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b="1">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b="1">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lr>
          <a:schemeClr val="accent2"/>
        </a:buClr>
        <a:buSzPct val="110000"/>
        <a:buChar char="•"/>
        <a:defRPr sz="3200" b="1" i="0">
          <a:solidFill>
            <a:schemeClr val="tx1"/>
          </a:solidFill>
          <a:latin typeface="Arial" panose="020B0604020202020204" pitchFamily="34" charset="0"/>
          <a:ea typeface="ＭＳ Ｐゴシック" pitchFamily="-111" charset="-128"/>
          <a:cs typeface="Arial" panose="020B0604020202020204" pitchFamily="34" charset="0"/>
        </a:defRPr>
      </a:lvl1pPr>
      <a:lvl2pPr marL="742950" indent="-285750" algn="l" rtl="0" eaLnBrk="0" fontAlgn="base" hangingPunct="0">
        <a:spcBef>
          <a:spcPct val="20000"/>
        </a:spcBef>
        <a:spcAft>
          <a:spcPct val="0"/>
        </a:spcAft>
        <a:buClr>
          <a:schemeClr val="hlink"/>
        </a:buClr>
        <a:buSzPct val="110000"/>
        <a:buChar char="•"/>
        <a:defRPr sz="2800" b="1" i="0">
          <a:solidFill>
            <a:schemeClr val="tx1"/>
          </a:solidFill>
          <a:latin typeface="Arial" panose="020B0604020202020204" pitchFamily="34" charset="0"/>
          <a:ea typeface="ＭＳ Ｐゴシック" pitchFamily="-111" charset="-128"/>
          <a:cs typeface="Arial" panose="020B0604020202020204" pitchFamily="34" charset="0"/>
        </a:defRPr>
      </a:lvl2pPr>
      <a:lvl3pPr marL="1143000" indent="-228600" algn="l" rtl="0" eaLnBrk="0" fontAlgn="base" hangingPunct="0">
        <a:spcBef>
          <a:spcPct val="20000"/>
        </a:spcBef>
        <a:spcAft>
          <a:spcPct val="0"/>
        </a:spcAft>
        <a:buClr>
          <a:schemeClr val="folHlink"/>
        </a:buClr>
        <a:buSzPct val="110000"/>
        <a:buChar char="•"/>
        <a:defRPr sz="2400" b="1" i="0">
          <a:solidFill>
            <a:schemeClr val="tx1"/>
          </a:solidFill>
          <a:latin typeface="Arial" panose="020B0604020202020204" pitchFamily="34" charset="0"/>
          <a:ea typeface="ＭＳ Ｐゴシック" charset="0"/>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Geneva" charset="-128"/>
          <a:cs typeface="Arial" panose="020B0604020202020204" pitchFamily="34" charset="0"/>
        </a:defRPr>
      </a:lvl4pPr>
      <a:lvl5pPr marL="2057400" indent="-228600" algn="l" rtl="0" eaLnBrk="0" fontAlgn="base" hangingPunct="0">
        <a:spcBef>
          <a:spcPct val="20000"/>
        </a:spcBef>
        <a:spcAft>
          <a:spcPct val="0"/>
        </a:spcAft>
        <a:buClr>
          <a:schemeClr val="tx1"/>
        </a:buClr>
        <a:buChar char="•"/>
        <a:defRPr sz="2000" b="1" i="0">
          <a:solidFill>
            <a:schemeClr val="tx1"/>
          </a:solidFill>
          <a:latin typeface="Arial" panose="020B0604020202020204" pitchFamily="34" charset="0"/>
          <a:ea typeface="Geneva" charset="-128"/>
          <a:cs typeface="Arial" panose="020B0604020202020204" pitchFamily="34" charset="0"/>
        </a:defRPr>
      </a:lvl5pPr>
      <a:lvl6pPr marL="2514600" indent="-228600" algn="l" rtl="0" fontAlgn="base">
        <a:spcBef>
          <a:spcPct val="20000"/>
        </a:spcBef>
        <a:spcAft>
          <a:spcPct val="0"/>
        </a:spcAft>
        <a:buClr>
          <a:schemeClr val="tx1"/>
        </a:buClr>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lr>
          <a:schemeClr val="tx1"/>
        </a:buClr>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lr>
          <a:schemeClr val="tx1"/>
        </a:buClr>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lr>
          <a:schemeClr val="tx1"/>
        </a:buClr>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6.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404482"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40448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a:solidFill>
                  <a:srgbClr val="000000"/>
                </a:solidFill>
                <a:latin typeface="Times New Roman" pitchFamily="-111" charset="0"/>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0" hangingPunct="0">
              <a:defRPr sz="1400">
                <a:solidFill>
                  <a:srgbClr val="000000"/>
                </a:solidFill>
                <a:latin typeface="Times New Roman" pitchFamily="-111" charset="0"/>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a:solidFill>
                  <a:srgbClr val="000000"/>
                </a:solidFill>
                <a:latin typeface="Times New Roman" charset="0"/>
              </a:defRPr>
            </a:lvl1pPr>
          </a:lstStyle>
          <a:p>
            <a:pPr>
              <a:defRPr/>
            </a:pPr>
            <a:fld id="{118A8791-A0D0-CE49-9DEA-6760510D96AA}" type="slidenum">
              <a:rPr lang="en-US">
                <a:ea typeface="ＭＳ Ｐゴシック" charset="0"/>
                <a:cs typeface="ＭＳ Ｐゴシック" charset="0"/>
              </a:rPr>
              <a:pPr>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1373043211"/>
      </p:ext>
    </p:extLst>
  </p:cSld>
  <p:clrMap bg1="lt1" tx1="dk1" bg2="lt2" tx2="dk2" accent1="accent1" accent2="accent2" accent3="accent3" accent4="accent4" accent5="accent5" accent6="accent6" hlink="hlink" folHlink="folHlink"/>
  <p:sldLayoutIdLst>
    <p:sldLayoutId id="2147487162" r:id="rId1"/>
    <p:sldLayoutId id="2147487163" r:id="rId2"/>
    <p:sldLayoutId id="2147487164" r:id="rId3"/>
    <p:sldLayoutId id="2147487165" r:id="rId4"/>
    <p:sldLayoutId id="2147487166" r:id="rId5"/>
    <p:sldLayoutId id="2147487167" r:id="rId6"/>
    <p:sldLayoutId id="2147487168" r:id="rId7"/>
    <p:sldLayoutId id="2147487169" r:id="rId8"/>
    <p:sldLayoutId id="2147487170" r:id="rId9"/>
    <p:sldLayoutId id="2147487171" r:id="rId10"/>
    <p:sldLayoutId id="2147487172" r:id="rId11"/>
    <p:sldLayoutId id="2147487173" r:id="rId12"/>
    <p:sldLayoutId id="2147487174" r:id="rId13"/>
  </p:sldLayoutIdLst>
  <p:hf sldNum="0" hdr="0" ftr="0" dt="0"/>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ＭＳ Ｐゴシック" pitchFamily="-108" charset="-128"/>
          <a:cs typeface="Arial" panose="020B0604020202020204" pitchFamily="34" charset="0"/>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b="1" i="0">
          <a:solidFill>
            <a:schemeClr val="bg1"/>
          </a:solidFill>
          <a:latin typeface="Arial" panose="020B0604020202020204" pitchFamily="34" charset="0"/>
          <a:ea typeface="ＭＳ Ｐゴシック" pitchFamily="-108"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bg1"/>
          </a:solidFill>
          <a:latin typeface="Arial" panose="020B0604020202020204" pitchFamily="34" charset="0"/>
          <a:ea typeface="ＭＳ Ｐゴシック" pitchFamily="-112"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bg1"/>
          </a:solidFill>
          <a:latin typeface="Arial" panose="020B0604020202020204" pitchFamily="34" charset="0"/>
          <a:ea typeface="ＭＳ Ｐゴシック" charset="0"/>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Geneva"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ＭＳ Ｐゴシック" charset="-128"/>
          <a:cs typeface="Arial" panose="020B0604020202020204" pitchFamily="34" charset="0"/>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7.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026" name="Title Placeholder 1"/>
          <p:cNvSpPr>
            <a:spLocks noGrp="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Text Placeholder 2"/>
          <p:cNvSpPr>
            <a:spLocks noGrp="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0" y="6356350"/>
            <a:ext cx="2133600" cy="365125"/>
          </a:xfrm>
          <a:prstGeom prst="rect">
            <a:avLst/>
          </a:prstGeom>
        </p:spPr>
        <p:txBody>
          <a:bodyPr vert="horz" wrap="square" lIns="91440" tIns="45720" rIns="91440" bIns="45720" numCol="1" anchor="ctr" anchorCtr="0" compatLnSpc="1">
            <a:prstTxWarp prst="textNoShape">
              <a:avLst/>
            </a:prstTxWarp>
          </a:bodyPr>
          <a:lstStyle>
            <a:lvl1pPr>
              <a:defRPr sz="1200" b="1" i="0">
                <a:solidFill>
                  <a:srgbClr val="898989"/>
                </a:solidFill>
                <a:cs typeface="Arial" panose="020B0604020202020204" pitchFamily="34" charset="0"/>
              </a:defRPr>
            </a:lvl1pPr>
          </a:lstStyle>
          <a:p>
            <a:pPr>
              <a:defRPr/>
            </a:pPr>
            <a:fld id="{C16A198B-9034-4749-8A8D-B90A5F5B90A3}" type="datetimeFigureOut">
              <a:rPr lang="en-US" smtClean="0">
                <a:ea typeface="ＭＳ Ｐゴシック" charset="0"/>
              </a:rPr>
              <a:pPr>
                <a:defRPr/>
              </a:pPr>
              <a:t>2/15/24</a:t>
            </a:fld>
            <a:endParaRPr lang="en-US" dirty="0">
              <a:ea typeface="ＭＳ Ｐゴシック" charset="0"/>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fontAlgn="auto">
              <a:spcBef>
                <a:spcPts val="0"/>
              </a:spcBef>
              <a:spcAft>
                <a:spcPts val="0"/>
              </a:spcAft>
              <a:defRPr sz="1200">
                <a:solidFill>
                  <a:schemeClr val="tx1">
                    <a:tint val="75000"/>
                  </a:schemeClr>
                </a:solidFill>
                <a:latin typeface="+mn-lt"/>
                <a:ea typeface="+mn-ea"/>
                <a:cs typeface="+mn-cs"/>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a:defRPr sz="1200" b="1" i="0">
                <a:solidFill>
                  <a:srgbClr val="898989"/>
                </a:solidFill>
                <a:cs typeface="Arial" panose="020B0604020202020204" pitchFamily="34" charset="0"/>
              </a:defRPr>
            </a:lvl1pPr>
          </a:lstStyle>
          <a:p>
            <a:pPr>
              <a:defRPr/>
            </a:pPr>
            <a:fld id="{FA356419-7718-C74B-9C0F-E2D2C7D5AD85}" type="slidenum">
              <a:rPr lang="en-US" smtClean="0">
                <a:ea typeface="ＭＳ Ｐゴシック" charset="0"/>
              </a:rPr>
              <a:pPr>
                <a:defRPr/>
              </a:pPr>
              <a:t>‹#›</a:t>
            </a:fld>
            <a:endParaRPr lang="en-US" dirty="0">
              <a:ea typeface="ＭＳ Ｐゴシック" charset="0"/>
            </a:endParaRPr>
          </a:p>
        </p:txBody>
      </p:sp>
    </p:spTree>
    <p:extLst>
      <p:ext uri="{BB962C8B-B14F-4D97-AF65-F5344CB8AC3E}">
        <p14:creationId xmlns:p14="http://schemas.microsoft.com/office/powerpoint/2010/main" val="3926995543"/>
      </p:ext>
    </p:extLst>
  </p:cSld>
  <p:clrMap bg1="lt1" tx1="dk1" bg2="lt2" tx2="dk2" accent1="accent1" accent2="accent2" accent3="accent3" accent4="accent4" accent5="accent5" accent6="accent6" hlink="hlink" folHlink="folHlink"/>
  <p:sldLayoutIdLst>
    <p:sldLayoutId id="2147487176" r:id="rId1"/>
    <p:sldLayoutId id="2147487177" r:id="rId2"/>
    <p:sldLayoutId id="2147487178" r:id="rId3"/>
    <p:sldLayoutId id="2147487179" r:id="rId4"/>
    <p:sldLayoutId id="2147487180" r:id="rId5"/>
    <p:sldLayoutId id="2147487181" r:id="rId6"/>
    <p:sldLayoutId id="2147487182" r:id="rId7"/>
    <p:sldLayoutId id="2147487183" r:id="rId8"/>
    <p:sldLayoutId id="2147487184" r:id="rId9"/>
    <p:sldLayoutId id="2147487185" r:id="rId10"/>
    <p:sldLayoutId id="2147487186" r:id="rId11"/>
  </p:sldLayoutIdLst>
  <p:txStyles>
    <p:title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p:titleStyle>
    <p:bodyStyle>
      <a:lvl1pPr marL="342900" indent="-342900" algn="l" rtl="0" eaLnBrk="0" fontAlgn="base" hangingPunct="0">
        <a:spcBef>
          <a:spcPct val="20000"/>
        </a:spcBef>
        <a:spcAft>
          <a:spcPct val="0"/>
        </a:spcAft>
        <a:buFont typeface="Arial" charset="0"/>
        <a:buChar char="•"/>
        <a:defRPr sz="3200" kern="1200">
          <a:solidFill>
            <a:schemeClr val="tx1"/>
          </a:solidFill>
          <a:latin typeface="+mn-lt"/>
          <a:ea typeface="ＭＳ Ｐゴシック" charset="0"/>
          <a:cs typeface="ＭＳ Ｐゴシック" charset="0"/>
        </a:defRPr>
      </a:lvl1pPr>
      <a:lvl2pPr marL="742950" indent="-285750" algn="l" rtl="0" eaLnBrk="0" fontAlgn="base" hangingPunct="0">
        <a:spcBef>
          <a:spcPct val="20000"/>
        </a:spcBef>
        <a:spcAft>
          <a:spcPct val="0"/>
        </a:spcAft>
        <a:buFont typeface="Arial" charset="0"/>
        <a:buChar char="–"/>
        <a:defRPr sz="2800" kern="1200">
          <a:solidFill>
            <a:schemeClr val="tx1"/>
          </a:solidFill>
          <a:latin typeface="+mn-lt"/>
          <a:ea typeface="ＭＳ Ｐゴシック" charset="0"/>
          <a:cs typeface="+mn-cs"/>
        </a:defRPr>
      </a:lvl2pPr>
      <a:lvl3pPr marL="1143000" indent="-228600" algn="l" rtl="0" eaLnBrk="0" fontAlgn="base" hangingPunct="0">
        <a:spcBef>
          <a:spcPct val="20000"/>
        </a:spcBef>
        <a:spcAft>
          <a:spcPct val="0"/>
        </a:spcAft>
        <a:buFont typeface="Arial" charset="0"/>
        <a:buChar char="•"/>
        <a:defRPr sz="2400" kern="1200">
          <a:solidFill>
            <a:schemeClr val="tx1"/>
          </a:solidFill>
          <a:latin typeface="+mn-lt"/>
          <a:ea typeface="ＭＳ Ｐゴシック" charset="0"/>
          <a:cs typeface="+mn-cs"/>
        </a:defRPr>
      </a:lvl3pPr>
      <a:lvl4pPr marL="1600200" indent="-228600"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4pPr>
      <a:lvl5pPr marL="2057400" indent="-228600"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8.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92514" name="Rectangle 2"/>
          <p:cNvSpPr>
            <a:spLocks noGrp="1" noChangeArrowheads="1"/>
          </p:cNvSpPr>
          <p:nvPr>
            <p:ph type="title"/>
          </p:nvPr>
        </p:nvSpPr>
        <p:spPr bwMode="auto">
          <a:xfrm>
            <a:off x="457200" y="274638"/>
            <a:ext cx="82296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92515" name="Rectangle 3"/>
          <p:cNvSpPr>
            <a:spLocks noGrp="1" noChangeArrowheads="1"/>
          </p:cNvSpPr>
          <p:nvPr>
            <p:ph type="body" idx="1"/>
          </p:nvPr>
        </p:nvSpPr>
        <p:spPr bwMode="auto">
          <a:xfrm>
            <a:off x="457200" y="1600200"/>
            <a:ext cx="8229600" cy="4525963"/>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53604"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b="1" i="0">
                <a:latin typeface="Arial" panose="020B0604020202020204" pitchFamily="34" charset="0"/>
                <a:ea typeface="+mn-ea"/>
                <a:cs typeface="+mn-cs"/>
              </a:defRPr>
            </a:lvl1pPr>
          </a:lstStyle>
          <a:p>
            <a:pPr>
              <a:defRPr/>
            </a:pPr>
            <a:endParaRPr lang="en-US" dirty="0"/>
          </a:p>
        </p:txBody>
      </p:sp>
      <p:sp>
        <p:nvSpPr>
          <p:cNvPr id="153605"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b="1" i="0">
                <a:latin typeface="Arial" panose="020B0604020202020204" pitchFamily="34" charset="0"/>
                <a:ea typeface="+mn-ea"/>
                <a:cs typeface="+mn-cs"/>
              </a:defRPr>
            </a:lvl1pPr>
          </a:lstStyle>
          <a:p>
            <a:pPr>
              <a:defRPr/>
            </a:pPr>
            <a:endParaRPr lang="en-US" dirty="0"/>
          </a:p>
        </p:txBody>
      </p:sp>
      <p:sp>
        <p:nvSpPr>
          <p:cNvPr id="153606"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b="1" i="0">
                <a:latin typeface="Arial" panose="020B0604020202020204" pitchFamily="34" charset="0"/>
              </a:defRPr>
            </a:lvl1pPr>
          </a:lstStyle>
          <a:p>
            <a:pPr>
              <a:defRPr/>
            </a:pPr>
            <a:fld id="{46E036EF-5242-5241-AB42-97179E1AF200}" type="slidenum">
              <a:rPr lang="en-US" smtClean="0"/>
              <a:pPr>
                <a:defRPr/>
              </a:pPr>
              <a:t>‹#›</a:t>
            </a:fld>
            <a:endParaRPr lang="en-US" dirty="0"/>
          </a:p>
        </p:txBody>
      </p:sp>
    </p:spTree>
    <p:extLst>
      <p:ext uri="{BB962C8B-B14F-4D97-AF65-F5344CB8AC3E}">
        <p14:creationId xmlns:p14="http://schemas.microsoft.com/office/powerpoint/2010/main" val="3646812456"/>
      </p:ext>
    </p:extLst>
  </p:cSld>
  <p:clrMap bg1="lt1" tx1="dk1" bg2="lt2" tx2="dk2" accent1="accent1" accent2="accent2" accent3="accent3" accent4="accent4" accent5="accent5" accent6="accent6" hlink="hlink" folHlink="folHlink"/>
  <p:sldLayoutIdLst>
    <p:sldLayoutId id="2147487188" r:id="rId1"/>
    <p:sldLayoutId id="2147487189" r:id="rId2"/>
    <p:sldLayoutId id="2147487190" r:id="rId3"/>
    <p:sldLayoutId id="2147487191" r:id="rId4"/>
    <p:sldLayoutId id="2147487192" r:id="rId5"/>
    <p:sldLayoutId id="2147487193" r:id="rId6"/>
    <p:sldLayoutId id="2147487194" r:id="rId7"/>
    <p:sldLayoutId id="2147487195" r:id="rId8"/>
    <p:sldLayoutId id="2147487196" r:id="rId9"/>
    <p:sldLayoutId id="2147487197" r:id="rId10"/>
    <p:sldLayoutId id="2147487198" r:id="rId11"/>
  </p:sldLayoutIdLst>
  <p:transition/>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Arial" pitchFamily="-111" charset="0"/>
        </a:defRPr>
      </a:lvl6pPr>
      <a:lvl7pPr marL="914400" algn="ctr" rtl="0" fontAlgn="base">
        <a:spcBef>
          <a:spcPct val="0"/>
        </a:spcBef>
        <a:spcAft>
          <a:spcPct val="0"/>
        </a:spcAft>
        <a:defRPr sz="4400">
          <a:solidFill>
            <a:schemeClr val="tx2"/>
          </a:solidFill>
          <a:latin typeface="Arial" pitchFamily="-111" charset="0"/>
        </a:defRPr>
      </a:lvl7pPr>
      <a:lvl8pPr marL="1371600" algn="ctr" rtl="0" fontAlgn="base">
        <a:spcBef>
          <a:spcPct val="0"/>
        </a:spcBef>
        <a:spcAft>
          <a:spcPct val="0"/>
        </a:spcAft>
        <a:defRPr sz="4400">
          <a:solidFill>
            <a:schemeClr val="tx2"/>
          </a:solidFill>
          <a:latin typeface="Arial" pitchFamily="-111" charset="0"/>
        </a:defRPr>
      </a:lvl8pPr>
      <a:lvl9pPr marL="1828800" algn="ctr" rtl="0" fontAlgn="base">
        <a:spcBef>
          <a:spcPct val="0"/>
        </a:spcBef>
        <a:spcAft>
          <a:spcPct val="0"/>
        </a:spcAft>
        <a:defRPr sz="4400">
          <a:solidFill>
            <a:schemeClr val="tx2"/>
          </a:solidFill>
          <a:latin typeface="Arial" pitchFamily="-111"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11" charset="-128"/>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charset="0"/>
          <a:cs typeface="Geneva"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Geneva" charset="-128"/>
          <a:cs typeface="Geneva"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Geneva" charset="-128"/>
          <a:cs typeface="Geneva"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79554" name="Rectangle 2"/>
          <p:cNvSpPr>
            <a:spLocks noGrp="1" noChangeArrowheads="1"/>
          </p:cNvSpPr>
          <p:nvPr>
            <p:ph type="title"/>
          </p:nvPr>
        </p:nvSpPr>
        <p:spPr bwMode="auto">
          <a:xfrm>
            <a:off x="685800" y="609600"/>
            <a:ext cx="77724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279555" name="Rectangle 3"/>
          <p:cNvSpPr>
            <a:spLocks noGrp="1" noChangeArrowheads="1"/>
          </p:cNvSpPr>
          <p:nvPr>
            <p:ph type="body" idx="1"/>
          </p:nvPr>
        </p:nvSpPr>
        <p:spPr bwMode="auto">
          <a:xfrm>
            <a:off x="685800" y="1981200"/>
            <a:ext cx="7772400" cy="4114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32100"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1" i="0">
                <a:latin typeface="Arial" panose="020B0604020202020204" pitchFamily="34" charset="0"/>
                <a:ea typeface="+mn-ea"/>
                <a:cs typeface="+mn-cs"/>
              </a:defRPr>
            </a:lvl1pPr>
          </a:lstStyle>
          <a:p>
            <a:pPr>
              <a:defRPr/>
            </a:pPr>
            <a:endParaRPr lang="en-US" dirty="0"/>
          </a:p>
        </p:txBody>
      </p:sp>
      <p:sp>
        <p:nvSpPr>
          <p:cNvPr id="132101"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0" hangingPunct="0">
              <a:defRPr sz="1400" b="1" i="0">
                <a:latin typeface="Arial" panose="020B0604020202020204" pitchFamily="34" charset="0"/>
                <a:ea typeface="+mn-ea"/>
                <a:cs typeface="+mn-cs"/>
              </a:defRPr>
            </a:lvl1pPr>
          </a:lstStyle>
          <a:p>
            <a:pPr>
              <a:defRPr/>
            </a:pPr>
            <a:endParaRPr lang="en-US" dirty="0"/>
          </a:p>
        </p:txBody>
      </p:sp>
      <p:sp>
        <p:nvSpPr>
          <p:cNvPr id="132102"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1" i="0">
                <a:latin typeface="Arial" panose="020B0604020202020204" pitchFamily="34" charset="0"/>
                <a:ea typeface="Osaka" charset="-128"/>
                <a:cs typeface="Osaka" charset="-128"/>
              </a:defRPr>
            </a:lvl1pPr>
          </a:lstStyle>
          <a:p>
            <a:pPr>
              <a:defRPr/>
            </a:pPr>
            <a:fld id="{97F85D4B-202C-EE4D-B659-415DC71EC101}" type="slidenum">
              <a:rPr lang="en-US" smtClean="0"/>
              <a:pPr>
                <a:defRPr/>
              </a:pPr>
              <a:t>‹#›</a:t>
            </a:fld>
            <a:endParaRPr lang="en-US" dirty="0"/>
          </a:p>
        </p:txBody>
      </p:sp>
    </p:spTree>
    <p:extLst>
      <p:ext uri="{BB962C8B-B14F-4D97-AF65-F5344CB8AC3E}">
        <p14:creationId xmlns:p14="http://schemas.microsoft.com/office/powerpoint/2010/main" val="1767727841"/>
      </p:ext>
    </p:extLst>
  </p:cSld>
  <p:clrMap bg1="lt1" tx1="dk1" bg2="lt2" tx2="dk2" accent1="accent1" accent2="accent2" accent3="accent3" accent4="accent4" accent5="accent5" accent6="accent6" hlink="hlink" folHlink="folHlink"/>
  <p:sldLayoutIdLst>
    <p:sldLayoutId id="2147487200" r:id="rId1"/>
    <p:sldLayoutId id="2147487201" r:id="rId2"/>
    <p:sldLayoutId id="2147487202" r:id="rId3"/>
    <p:sldLayoutId id="2147487203" r:id="rId4"/>
    <p:sldLayoutId id="2147487204" r:id="rId5"/>
    <p:sldLayoutId id="2147487205" r:id="rId6"/>
    <p:sldLayoutId id="2147487206" r:id="rId7"/>
    <p:sldLayoutId id="2147487207" r:id="rId8"/>
    <p:sldLayoutId id="2147487208" r:id="rId9"/>
    <p:sldLayoutId id="2147487209" r:id="rId10"/>
    <p:sldLayoutId id="2147487210" r:id="rId11"/>
  </p:sldLayoutIdLst>
  <p:transition/>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mn-cs"/>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mn-ea"/>
          <a:cs typeface="+mn-cs"/>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mn-ea"/>
          <a:cs typeface="+mn-cs"/>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484802" name="Rectangle 2"/>
          <p:cNvSpPr>
            <a:spLocks noGrp="1" noChangeArrowheads="1"/>
          </p:cNvSpPr>
          <p:nvPr>
            <p:ph type="title"/>
          </p:nvPr>
        </p:nvSpPr>
        <p:spPr bwMode="auto">
          <a:xfrm>
            <a:off x="457200" y="274638"/>
            <a:ext cx="8229600" cy="11430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ltLang="zh-CN" dirty="0"/>
              <a:t>Click to edit Master title style</a:t>
            </a:r>
          </a:p>
        </p:txBody>
      </p:sp>
      <p:sp>
        <p:nvSpPr>
          <p:cNvPr id="1484803" name="Rectangle 3"/>
          <p:cNvSpPr>
            <a:spLocks noGrp="1" noChangeArrowheads="1"/>
          </p:cNvSpPr>
          <p:nvPr>
            <p:ph type="body" idx="1"/>
          </p:nvPr>
        </p:nvSpPr>
        <p:spPr bwMode="auto">
          <a:xfrm>
            <a:off x="457200" y="1600200"/>
            <a:ext cx="8229600" cy="452596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ltLang="zh-CN" dirty="0"/>
              <a:t>Click to edit Master text styles</a:t>
            </a:r>
          </a:p>
          <a:p>
            <a:pPr lvl="1"/>
            <a:r>
              <a:rPr lang="en-US" altLang="zh-CN" dirty="0"/>
              <a:t>Second level</a:t>
            </a:r>
          </a:p>
          <a:p>
            <a:pPr lvl="2"/>
            <a:r>
              <a:rPr lang="en-US" altLang="zh-CN" dirty="0"/>
              <a:t>Third level</a:t>
            </a:r>
          </a:p>
          <a:p>
            <a:pPr lvl="3"/>
            <a:r>
              <a:rPr lang="en-US" altLang="zh-CN" dirty="0"/>
              <a:t>Fourth level</a:t>
            </a:r>
          </a:p>
          <a:p>
            <a:pPr lvl="4"/>
            <a:r>
              <a:rPr lang="en-US" altLang="zh-CN" dirty="0"/>
              <a:t>Fifth level</a:t>
            </a:r>
          </a:p>
        </p:txBody>
      </p:sp>
      <p:sp>
        <p:nvSpPr>
          <p:cNvPr id="7" name="Rectangle 4"/>
          <p:cNvSpPr>
            <a:spLocks noGrp="1" noChangeArrowheads="1"/>
          </p:cNvSpPr>
          <p:nvPr>
            <p:ph type="dt" sz="half" idx="2"/>
          </p:nvPr>
        </p:nvSpPr>
        <p:spPr bwMode="auto">
          <a:xfrm>
            <a:off x="457200" y="6245225"/>
            <a:ext cx="2133600" cy="476250"/>
          </a:xfrm>
          <a:prstGeom prst="rect">
            <a:avLst/>
          </a:prstGeom>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eaLnBrk="0" hangingPunct="0">
              <a:defRPr sz="1400" b="1" i="0">
                <a:solidFill>
                  <a:srgbClr val="000000"/>
                </a:solidFill>
                <a:latin typeface="Arial" panose="020B0604020202020204" pitchFamily="34" charset="0"/>
                <a:cs typeface="Arial" panose="020B0604020202020204" pitchFamily="34" charset="0"/>
              </a:defRPr>
            </a:lvl1pPr>
          </a:lstStyle>
          <a:p>
            <a:fld id="{52F367E4-7E1D-FF4E-AF00-438FDA6547A0}" type="datetimeFigureOut">
              <a:rPr lang="en-US" smtClean="0"/>
              <a:pPr/>
              <a:t>2/15/24</a:t>
            </a:fld>
            <a:endParaRPr lang="en-US" dirty="0"/>
          </a:p>
        </p:txBody>
      </p:sp>
      <p:sp>
        <p:nvSpPr>
          <p:cNvPr id="8" name="Rectangle 5"/>
          <p:cNvSpPr>
            <a:spLocks noGrp="1" noChangeArrowheads="1"/>
          </p:cNvSpPr>
          <p:nvPr>
            <p:ph type="ftr" sz="quarter" idx="3"/>
          </p:nvPr>
        </p:nvSpPr>
        <p:spPr bwMode="auto">
          <a:xfrm>
            <a:off x="3124200" y="6245225"/>
            <a:ext cx="2895600" cy="476250"/>
          </a:xfrm>
          <a:prstGeom prst="rect">
            <a:avLst/>
          </a:prstGeom>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l" eaLnBrk="0" hangingPunct="0">
              <a:defRPr sz="1400" b="1" i="0">
                <a:solidFill>
                  <a:srgbClr val="000000"/>
                </a:solidFill>
                <a:latin typeface="Arial" panose="020B0604020202020204" pitchFamily="34" charset="0"/>
                <a:cs typeface="Arial" panose="020B0604020202020204" pitchFamily="34" charset="0"/>
              </a:defRPr>
            </a:lvl1pPr>
          </a:lstStyle>
          <a:p>
            <a:endParaRPr lang="en-US" dirty="0"/>
          </a:p>
        </p:txBody>
      </p:sp>
      <p:sp>
        <p:nvSpPr>
          <p:cNvPr id="9" name="Rectangle 6"/>
          <p:cNvSpPr>
            <a:spLocks noGrp="1" noChangeArrowheads="1"/>
          </p:cNvSpPr>
          <p:nvPr>
            <p:ph type="sldNum" sz="quarter" idx="4"/>
          </p:nvPr>
        </p:nvSpPr>
        <p:spPr bwMode="auto">
          <a:xfrm>
            <a:off x="6553200" y="6245225"/>
            <a:ext cx="2133600" cy="476250"/>
          </a:xfrm>
          <a:prstGeom prst="rect">
            <a:avLst/>
          </a:prstGeom>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r" eaLnBrk="0" hangingPunct="0">
              <a:defRPr sz="1400" b="1" i="0">
                <a:solidFill>
                  <a:srgbClr val="000000"/>
                </a:solidFill>
                <a:latin typeface="Arial" panose="020B0604020202020204" pitchFamily="34" charset="0"/>
                <a:cs typeface="Arial" panose="020B0604020202020204" pitchFamily="34" charset="0"/>
              </a:defRPr>
            </a:lvl1pPr>
          </a:lstStyle>
          <a:p>
            <a:fld id="{8C99E196-A115-2F47-A252-2B1A00B54207}" type="slidenum">
              <a:rPr lang="en-US" smtClean="0"/>
              <a:pPr/>
              <a:t>‹#›</a:t>
            </a:fld>
            <a:endParaRPr lang="en-US" dirty="0"/>
          </a:p>
        </p:txBody>
      </p:sp>
    </p:spTree>
    <p:extLst>
      <p:ext uri="{BB962C8B-B14F-4D97-AF65-F5344CB8AC3E}">
        <p14:creationId xmlns:p14="http://schemas.microsoft.com/office/powerpoint/2010/main" val="2332929905"/>
      </p:ext>
    </p:extLst>
  </p:cSld>
  <p:clrMap bg1="lt1" tx1="dk1" bg2="lt2" tx2="dk2" accent1="accent1" accent2="accent2" accent3="accent3" accent4="accent4" accent5="accent5" accent6="accent6" hlink="hlink" folHlink="folHlink"/>
  <p:sldLayoutIdLst>
    <p:sldLayoutId id="2147485156" r:id="rId1"/>
    <p:sldLayoutId id="2147485157" r:id="rId2"/>
    <p:sldLayoutId id="2147485158" r:id="rId3"/>
    <p:sldLayoutId id="2147485159" r:id="rId4"/>
    <p:sldLayoutId id="2147485160" r:id="rId5"/>
    <p:sldLayoutId id="2147485161" r:id="rId6"/>
    <p:sldLayoutId id="2147485162" r:id="rId7"/>
    <p:sldLayoutId id="2147485163" r:id="rId8"/>
    <p:sldLayoutId id="2147485164" r:id="rId9"/>
    <p:sldLayoutId id="2147485165" r:id="rId10"/>
    <p:sldLayoutId id="2147485166"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mj-ea"/>
          <a:cs typeface="+mj-cs"/>
        </a:defRPr>
      </a:lvl1pPr>
      <a:lvl2pPr algn="ctr" rtl="0" eaLnBrk="0" fontAlgn="base" hangingPunct="0">
        <a:spcBef>
          <a:spcPct val="0"/>
        </a:spcBef>
        <a:spcAft>
          <a:spcPct val="0"/>
        </a:spcAft>
        <a:defRPr sz="4400">
          <a:solidFill>
            <a:schemeClr val="tx2"/>
          </a:solidFill>
          <a:latin typeface="Arial" charset="0"/>
          <a:ea typeface="SimSun" charset="0"/>
          <a:cs typeface="SimSun" charset="0"/>
        </a:defRPr>
      </a:lvl2pPr>
      <a:lvl3pPr algn="ctr" rtl="0" eaLnBrk="0" fontAlgn="base" hangingPunct="0">
        <a:spcBef>
          <a:spcPct val="0"/>
        </a:spcBef>
        <a:spcAft>
          <a:spcPct val="0"/>
        </a:spcAft>
        <a:defRPr sz="4400">
          <a:solidFill>
            <a:schemeClr val="tx2"/>
          </a:solidFill>
          <a:latin typeface="Arial" charset="0"/>
          <a:ea typeface="SimSun" charset="0"/>
          <a:cs typeface="SimSun" charset="0"/>
        </a:defRPr>
      </a:lvl3pPr>
      <a:lvl4pPr algn="ctr" rtl="0" eaLnBrk="0" fontAlgn="base" hangingPunct="0">
        <a:spcBef>
          <a:spcPct val="0"/>
        </a:spcBef>
        <a:spcAft>
          <a:spcPct val="0"/>
        </a:spcAft>
        <a:defRPr sz="4400">
          <a:solidFill>
            <a:schemeClr val="tx2"/>
          </a:solidFill>
          <a:latin typeface="Arial" charset="0"/>
          <a:ea typeface="SimSun" charset="0"/>
          <a:cs typeface="SimSun" charset="0"/>
        </a:defRPr>
      </a:lvl4pPr>
      <a:lvl5pPr algn="ctr" rtl="0" eaLnBrk="0" fontAlgn="base" hangingPunct="0">
        <a:spcBef>
          <a:spcPct val="0"/>
        </a:spcBef>
        <a:spcAft>
          <a:spcPct val="0"/>
        </a:spcAft>
        <a:defRPr sz="4400">
          <a:solidFill>
            <a:schemeClr val="tx2"/>
          </a:solidFill>
          <a:latin typeface="Arial" charset="0"/>
          <a:ea typeface="SimSun" charset="0"/>
          <a:cs typeface="SimSun" charset="0"/>
        </a:defRPr>
      </a:lvl5pPr>
      <a:lvl6pPr marL="457200" algn="ctr" rtl="0" fontAlgn="base">
        <a:spcBef>
          <a:spcPct val="0"/>
        </a:spcBef>
        <a:spcAft>
          <a:spcPct val="0"/>
        </a:spcAft>
        <a:defRPr sz="4400">
          <a:solidFill>
            <a:schemeClr val="tx2"/>
          </a:solidFill>
          <a:latin typeface="Arial" charset="0"/>
          <a:ea typeface="SimSun" charset="0"/>
          <a:cs typeface="SimSun" charset="0"/>
        </a:defRPr>
      </a:lvl6pPr>
      <a:lvl7pPr marL="914400" algn="ctr" rtl="0" fontAlgn="base">
        <a:spcBef>
          <a:spcPct val="0"/>
        </a:spcBef>
        <a:spcAft>
          <a:spcPct val="0"/>
        </a:spcAft>
        <a:defRPr sz="4400">
          <a:solidFill>
            <a:schemeClr val="tx2"/>
          </a:solidFill>
          <a:latin typeface="Arial" charset="0"/>
          <a:ea typeface="SimSun" charset="0"/>
          <a:cs typeface="SimSun" charset="0"/>
        </a:defRPr>
      </a:lvl7pPr>
      <a:lvl8pPr marL="1371600" algn="ctr" rtl="0" fontAlgn="base">
        <a:spcBef>
          <a:spcPct val="0"/>
        </a:spcBef>
        <a:spcAft>
          <a:spcPct val="0"/>
        </a:spcAft>
        <a:defRPr sz="4400">
          <a:solidFill>
            <a:schemeClr val="tx2"/>
          </a:solidFill>
          <a:latin typeface="Arial" charset="0"/>
          <a:ea typeface="SimSun" charset="0"/>
          <a:cs typeface="SimSun" charset="0"/>
        </a:defRPr>
      </a:lvl8pPr>
      <a:lvl9pPr marL="1828800" algn="ctr" rtl="0" fontAlgn="base">
        <a:spcBef>
          <a:spcPct val="0"/>
        </a:spcBef>
        <a:spcAft>
          <a:spcPct val="0"/>
        </a:spcAft>
        <a:defRPr sz="4400">
          <a:solidFill>
            <a:schemeClr val="tx2"/>
          </a:solidFill>
          <a:latin typeface="Arial" charset="0"/>
          <a:ea typeface="SimSun" charset="0"/>
          <a:cs typeface="SimSun"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mn-cs"/>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mn-ea"/>
          <a:cs typeface="+mn-cs"/>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mn-ea"/>
          <a:cs typeface="+mn-cs"/>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0.xml><?xml version="1.0" encoding="utf-8"?>
<p:sldMaster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25602"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76" tIns="45688" rIns="91376" bIns="45688" numCol="1" anchor="ctr" anchorCtr="0" compatLnSpc="1">
            <a:prstTxWarp prst="textNoShape">
              <a:avLst/>
            </a:prstTxWarp>
          </a:bodyPr>
          <a:lstStyle/>
          <a:p>
            <a:pPr lvl="0"/>
            <a:r>
              <a:rPr lang="en-GB"/>
              <a:t>Click to edit Master title style</a:t>
            </a:r>
          </a:p>
        </p:txBody>
      </p:sp>
      <p:sp>
        <p:nvSpPr>
          <p:cNvPr id="2560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76" tIns="45688" rIns="91376" bIns="45688" numCol="1" anchor="t" anchorCtr="0" compatLnSpc="1">
            <a:prstTxWarp prst="textNoShape">
              <a:avLst/>
            </a:prstTxWarp>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376" tIns="45688" rIns="91376" bIns="45688" numCol="1" anchor="t" anchorCtr="0" compatLnSpc="1">
            <a:prstTxWarp prst="textNoShape">
              <a:avLst/>
            </a:prstTxWarp>
          </a:bodyPr>
          <a:lstStyle>
            <a:lvl1pPr>
              <a:defRPr sz="1400">
                <a:solidFill>
                  <a:srgbClr val="000000"/>
                </a:solidFill>
                <a:latin typeface="+mn-lt"/>
                <a:ea typeface="+mn-ea"/>
                <a:cs typeface="+mn-cs"/>
              </a:defRPr>
            </a:lvl1pPr>
          </a:lstStyle>
          <a:p>
            <a:pPr>
              <a:defRPr/>
            </a:pPr>
            <a:endParaRPr lang="en-GB"/>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376" tIns="45688" rIns="91376" bIns="45688" numCol="1" anchor="t" anchorCtr="0" compatLnSpc="1">
            <a:prstTxWarp prst="textNoShape">
              <a:avLst/>
            </a:prstTxWarp>
          </a:bodyPr>
          <a:lstStyle>
            <a:lvl1pPr algn="ctr">
              <a:defRPr sz="1400">
                <a:solidFill>
                  <a:srgbClr val="000000"/>
                </a:solidFill>
                <a:latin typeface="+mn-lt"/>
                <a:ea typeface="+mn-ea"/>
                <a:cs typeface="+mn-cs"/>
              </a:defRPr>
            </a:lvl1pPr>
          </a:lstStyle>
          <a:p>
            <a:pPr>
              <a:defRPr/>
            </a:pPr>
            <a:endParaRPr lang="en-GB"/>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376" tIns="45688" rIns="91376" bIns="45688" numCol="1" anchor="t" anchorCtr="0" compatLnSpc="1">
            <a:prstTxWarp prst="textNoShape">
              <a:avLst/>
            </a:prstTxWarp>
          </a:bodyPr>
          <a:lstStyle>
            <a:lvl1pPr algn="r">
              <a:defRPr sz="1400">
                <a:solidFill>
                  <a:srgbClr val="000000"/>
                </a:solidFill>
                <a:cs typeface="Times New Roman" charset="0"/>
              </a:defRPr>
            </a:lvl1pPr>
          </a:lstStyle>
          <a:p>
            <a:pPr>
              <a:defRPr/>
            </a:pPr>
            <a:fld id="{F3E0B065-6F85-1942-B475-8BA0555833B7}" type="slidenum">
              <a:rPr lang="en-GB"/>
              <a:pPr>
                <a:defRPr/>
              </a:pPr>
              <a:t>‹#›</a:t>
            </a:fld>
            <a:endParaRPr lang="en-GB"/>
          </a:p>
        </p:txBody>
      </p:sp>
    </p:spTree>
    <p:extLst>
      <p:ext uri="{BB962C8B-B14F-4D97-AF65-F5344CB8AC3E}">
        <p14:creationId xmlns:p14="http://schemas.microsoft.com/office/powerpoint/2010/main" val="188938544"/>
      </p:ext>
    </p:extLst>
  </p:cSld>
  <p:clrMap bg1="lt1" tx1="dk1" bg2="lt2" tx2="dk2" accent1="accent1" accent2="accent2" accent3="accent3" accent4="accent4" accent5="accent5" accent6="accent6" hlink="hlink" folHlink="folHlink"/>
  <p:sldLayoutIdLst>
    <p:sldLayoutId id="2147487212" r:id="rId1"/>
  </p:sldLayoutIdLst>
  <p:txStyles>
    <p:titleStyle>
      <a:lvl1pPr algn="ctr" rtl="0" eaLnBrk="0" fontAlgn="base" hangingPunct="0">
        <a:spcBef>
          <a:spcPct val="0"/>
        </a:spcBef>
        <a:spcAft>
          <a:spcPct val="0"/>
        </a:spcAft>
        <a:defRPr sz="4400">
          <a:solidFill>
            <a:schemeClr val="tx2"/>
          </a:solidFill>
          <a:latin typeface="+mj-lt"/>
          <a:ea typeface="ＭＳ Ｐゴシック" charset="0"/>
          <a:cs typeface="+mj-cs"/>
        </a:defRPr>
      </a:lvl1pPr>
      <a:lvl2pPr algn="ctr" rtl="0" eaLnBrk="0" fontAlgn="base" hangingPunct="0">
        <a:spcBef>
          <a:spcPct val="0"/>
        </a:spcBef>
        <a:spcAft>
          <a:spcPct val="0"/>
        </a:spcAft>
        <a:defRPr sz="4400">
          <a:solidFill>
            <a:schemeClr val="tx2"/>
          </a:solidFill>
          <a:latin typeface="Times New Roman" charset="0"/>
          <a:ea typeface="ＭＳ Ｐゴシック" charset="0"/>
          <a:cs typeface="Times New Roman" charset="0"/>
        </a:defRPr>
      </a:lvl2pPr>
      <a:lvl3pPr algn="ctr" rtl="0" eaLnBrk="0" fontAlgn="base" hangingPunct="0">
        <a:spcBef>
          <a:spcPct val="0"/>
        </a:spcBef>
        <a:spcAft>
          <a:spcPct val="0"/>
        </a:spcAft>
        <a:defRPr sz="4400">
          <a:solidFill>
            <a:schemeClr val="tx2"/>
          </a:solidFill>
          <a:latin typeface="Times New Roman" charset="0"/>
          <a:ea typeface="ＭＳ Ｐゴシック" charset="0"/>
          <a:cs typeface="Times New Roman" charset="0"/>
        </a:defRPr>
      </a:lvl3pPr>
      <a:lvl4pPr algn="ctr" rtl="0" eaLnBrk="0" fontAlgn="base" hangingPunct="0">
        <a:spcBef>
          <a:spcPct val="0"/>
        </a:spcBef>
        <a:spcAft>
          <a:spcPct val="0"/>
        </a:spcAft>
        <a:defRPr sz="4400">
          <a:solidFill>
            <a:schemeClr val="tx2"/>
          </a:solidFill>
          <a:latin typeface="Times New Roman" charset="0"/>
          <a:ea typeface="ＭＳ Ｐゴシック" charset="0"/>
          <a:cs typeface="Times New Roman" charset="0"/>
        </a:defRPr>
      </a:lvl4pPr>
      <a:lvl5pPr algn="ctr" rtl="0" eaLnBrk="0" fontAlgn="base" hangingPunct="0">
        <a:spcBef>
          <a:spcPct val="0"/>
        </a:spcBef>
        <a:spcAft>
          <a:spcPct val="0"/>
        </a:spcAft>
        <a:defRPr sz="4400">
          <a:solidFill>
            <a:schemeClr val="tx2"/>
          </a:solidFill>
          <a:latin typeface="Times New Roman" charset="0"/>
          <a:ea typeface="ＭＳ Ｐゴシック" charset="0"/>
          <a:cs typeface="Times New Roman" charset="0"/>
        </a:defRPr>
      </a:lvl5pPr>
      <a:lvl6pPr marL="456880" algn="ctr" rtl="0" fontAlgn="base">
        <a:spcBef>
          <a:spcPct val="0"/>
        </a:spcBef>
        <a:spcAft>
          <a:spcPct val="0"/>
        </a:spcAft>
        <a:defRPr sz="4400">
          <a:solidFill>
            <a:schemeClr val="tx2"/>
          </a:solidFill>
          <a:latin typeface="Times New Roman" charset="0"/>
          <a:ea typeface="Times New Roman" charset="0"/>
          <a:cs typeface="Times New Roman" charset="0"/>
        </a:defRPr>
      </a:lvl6pPr>
      <a:lvl7pPr marL="913758" algn="ctr" rtl="0" fontAlgn="base">
        <a:spcBef>
          <a:spcPct val="0"/>
        </a:spcBef>
        <a:spcAft>
          <a:spcPct val="0"/>
        </a:spcAft>
        <a:defRPr sz="4400">
          <a:solidFill>
            <a:schemeClr val="tx2"/>
          </a:solidFill>
          <a:latin typeface="Times New Roman" charset="0"/>
          <a:ea typeface="Times New Roman" charset="0"/>
          <a:cs typeface="Times New Roman" charset="0"/>
        </a:defRPr>
      </a:lvl7pPr>
      <a:lvl8pPr marL="1370639" algn="ctr" rtl="0" fontAlgn="base">
        <a:spcBef>
          <a:spcPct val="0"/>
        </a:spcBef>
        <a:spcAft>
          <a:spcPct val="0"/>
        </a:spcAft>
        <a:defRPr sz="4400">
          <a:solidFill>
            <a:schemeClr val="tx2"/>
          </a:solidFill>
          <a:latin typeface="Times New Roman" charset="0"/>
          <a:ea typeface="Times New Roman" charset="0"/>
          <a:cs typeface="Times New Roman" charset="0"/>
        </a:defRPr>
      </a:lvl8pPr>
      <a:lvl9pPr marL="1827517" algn="ctr" rtl="0" fontAlgn="base">
        <a:spcBef>
          <a:spcPct val="0"/>
        </a:spcBef>
        <a:spcAft>
          <a:spcPct val="0"/>
        </a:spcAft>
        <a:defRPr sz="4400">
          <a:solidFill>
            <a:schemeClr val="tx2"/>
          </a:solidFill>
          <a:latin typeface="Times New Roman" charset="0"/>
          <a:ea typeface="Times New Roman" charset="0"/>
          <a:cs typeface="Times New Roman" charset="0"/>
        </a:defRPr>
      </a:lvl9pPr>
    </p:titleStyle>
    <p:bodyStyle>
      <a:lvl1pPr marL="342659" indent="-342659" algn="l" rtl="0" eaLnBrk="0" fontAlgn="base" hangingPunct="0">
        <a:spcBef>
          <a:spcPct val="20000"/>
        </a:spcBef>
        <a:spcAft>
          <a:spcPct val="0"/>
        </a:spcAft>
        <a:buChar char="•"/>
        <a:defRPr sz="3200">
          <a:solidFill>
            <a:schemeClr val="tx1"/>
          </a:solidFill>
          <a:latin typeface="+mn-lt"/>
          <a:ea typeface="ＭＳ Ｐゴシック" charset="0"/>
          <a:cs typeface="+mn-cs"/>
        </a:defRPr>
      </a:lvl1pPr>
      <a:lvl2pPr marL="742428" indent="-285548" algn="l" rtl="0" eaLnBrk="0" fontAlgn="base" hangingPunct="0">
        <a:spcBef>
          <a:spcPct val="20000"/>
        </a:spcBef>
        <a:spcAft>
          <a:spcPct val="0"/>
        </a:spcAft>
        <a:buChar char="–"/>
        <a:defRPr sz="2800">
          <a:solidFill>
            <a:schemeClr val="tx1"/>
          </a:solidFill>
          <a:latin typeface="+mn-lt"/>
          <a:ea typeface="+mn-ea"/>
          <a:cs typeface="+mn-cs"/>
        </a:defRPr>
      </a:lvl2pPr>
      <a:lvl3pPr marL="1142199" indent="-228439" algn="l" rtl="0" eaLnBrk="0" fontAlgn="base" hangingPunct="0">
        <a:spcBef>
          <a:spcPct val="20000"/>
        </a:spcBef>
        <a:spcAft>
          <a:spcPct val="0"/>
        </a:spcAft>
        <a:buChar char="•"/>
        <a:defRPr sz="2400">
          <a:solidFill>
            <a:schemeClr val="tx1"/>
          </a:solidFill>
          <a:latin typeface="+mn-lt"/>
          <a:ea typeface="+mn-ea"/>
          <a:cs typeface="+mn-cs"/>
        </a:defRPr>
      </a:lvl3pPr>
      <a:lvl4pPr marL="1599077" indent="-228439" algn="l" rtl="0" eaLnBrk="0" fontAlgn="base" hangingPunct="0">
        <a:spcBef>
          <a:spcPct val="20000"/>
        </a:spcBef>
        <a:spcAft>
          <a:spcPct val="0"/>
        </a:spcAft>
        <a:buChar char="–"/>
        <a:defRPr sz="2000">
          <a:solidFill>
            <a:schemeClr val="tx1"/>
          </a:solidFill>
          <a:latin typeface="+mn-lt"/>
          <a:ea typeface="+mn-ea"/>
          <a:cs typeface="+mn-cs"/>
        </a:defRPr>
      </a:lvl4pPr>
      <a:lvl5pPr marL="2055957" indent="-228439" algn="l" rtl="0" eaLnBrk="0" fontAlgn="base" hangingPunct="0">
        <a:spcBef>
          <a:spcPct val="20000"/>
        </a:spcBef>
        <a:spcAft>
          <a:spcPct val="0"/>
        </a:spcAft>
        <a:buChar char="»"/>
        <a:defRPr sz="2000">
          <a:solidFill>
            <a:schemeClr val="tx1"/>
          </a:solidFill>
          <a:latin typeface="+mn-lt"/>
          <a:ea typeface="+mn-ea"/>
          <a:cs typeface="+mn-cs"/>
        </a:defRPr>
      </a:lvl5pPr>
      <a:lvl6pPr marL="2512836" indent="-228439" algn="l" rtl="0" fontAlgn="base">
        <a:spcBef>
          <a:spcPct val="20000"/>
        </a:spcBef>
        <a:spcAft>
          <a:spcPct val="0"/>
        </a:spcAft>
        <a:buChar char="»"/>
        <a:defRPr sz="2000">
          <a:solidFill>
            <a:schemeClr val="tx1"/>
          </a:solidFill>
          <a:latin typeface="+mn-lt"/>
          <a:ea typeface="+mn-ea"/>
          <a:cs typeface="+mn-cs"/>
        </a:defRPr>
      </a:lvl6pPr>
      <a:lvl7pPr marL="2969716" indent="-228439" algn="l" rtl="0" fontAlgn="base">
        <a:spcBef>
          <a:spcPct val="20000"/>
        </a:spcBef>
        <a:spcAft>
          <a:spcPct val="0"/>
        </a:spcAft>
        <a:buChar char="»"/>
        <a:defRPr sz="2000">
          <a:solidFill>
            <a:schemeClr val="tx1"/>
          </a:solidFill>
          <a:latin typeface="+mn-lt"/>
          <a:ea typeface="+mn-ea"/>
          <a:cs typeface="+mn-cs"/>
        </a:defRPr>
      </a:lvl7pPr>
      <a:lvl8pPr marL="3426595" indent="-228439" algn="l" rtl="0" fontAlgn="base">
        <a:spcBef>
          <a:spcPct val="20000"/>
        </a:spcBef>
        <a:spcAft>
          <a:spcPct val="0"/>
        </a:spcAft>
        <a:buChar char="»"/>
        <a:defRPr sz="2000">
          <a:solidFill>
            <a:schemeClr val="tx1"/>
          </a:solidFill>
          <a:latin typeface="+mn-lt"/>
          <a:ea typeface="+mn-ea"/>
          <a:cs typeface="+mn-cs"/>
        </a:defRPr>
      </a:lvl8pPr>
      <a:lvl9pPr marL="3883472" indent="-228439"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6880" rtl="0" eaLnBrk="1" latinLnBrk="0" hangingPunct="1">
        <a:defRPr sz="1800" kern="1200">
          <a:solidFill>
            <a:schemeClr val="tx1"/>
          </a:solidFill>
          <a:latin typeface="+mn-lt"/>
          <a:ea typeface="+mn-ea"/>
          <a:cs typeface="+mn-cs"/>
        </a:defRPr>
      </a:lvl1pPr>
      <a:lvl2pPr marL="456880" algn="l" defTabSz="456880" rtl="0" eaLnBrk="1" latinLnBrk="0" hangingPunct="1">
        <a:defRPr sz="1800" kern="1200">
          <a:solidFill>
            <a:schemeClr val="tx1"/>
          </a:solidFill>
          <a:latin typeface="+mn-lt"/>
          <a:ea typeface="+mn-ea"/>
          <a:cs typeface="+mn-cs"/>
        </a:defRPr>
      </a:lvl2pPr>
      <a:lvl3pPr marL="913758" algn="l" defTabSz="456880" rtl="0" eaLnBrk="1" latinLnBrk="0" hangingPunct="1">
        <a:defRPr sz="1800" kern="1200">
          <a:solidFill>
            <a:schemeClr val="tx1"/>
          </a:solidFill>
          <a:latin typeface="+mn-lt"/>
          <a:ea typeface="+mn-ea"/>
          <a:cs typeface="+mn-cs"/>
        </a:defRPr>
      </a:lvl3pPr>
      <a:lvl4pPr marL="1370639" algn="l" defTabSz="456880" rtl="0" eaLnBrk="1" latinLnBrk="0" hangingPunct="1">
        <a:defRPr sz="1800" kern="1200">
          <a:solidFill>
            <a:schemeClr val="tx1"/>
          </a:solidFill>
          <a:latin typeface="+mn-lt"/>
          <a:ea typeface="+mn-ea"/>
          <a:cs typeface="+mn-cs"/>
        </a:defRPr>
      </a:lvl4pPr>
      <a:lvl5pPr marL="1827517" algn="l" defTabSz="456880" rtl="0" eaLnBrk="1" latinLnBrk="0" hangingPunct="1">
        <a:defRPr sz="1800" kern="1200">
          <a:solidFill>
            <a:schemeClr val="tx1"/>
          </a:solidFill>
          <a:latin typeface="+mn-lt"/>
          <a:ea typeface="+mn-ea"/>
          <a:cs typeface="+mn-cs"/>
        </a:defRPr>
      </a:lvl5pPr>
      <a:lvl6pPr marL="2284398" algn="l" defTabSz="456880" rtl="0" eaLnBrk="1" latinLnBrk="0" hangingPunct="1">
        <a:defRPr sz="1800" kern="1200">
          <a:solidFill>
            <a:schemeClr val="tx1"/>
          </a:solidFill>
          <a:latin typeface="+mn-lt"/>
          <a:ea typeface="+mn-ea"/>
          <a:cs typeface="+mn-cs"/>
        </a:defRPr>
      </a:lvl6pPr>
      <a:lvl7pPr marL="2741275" algn="l" defTabSz="456880" rtl="0" eaLnBrk="1" latinLnBrk="0" hangingPunct="1">
        <a:defRPr sz="1800" kern="1200">
          <a:solidFill>
            <a:schemeClr val="tx1"/>
          </a:solidFill>
          <a:latin typeface="+mn-lt"/>
          <a:ea typeface="+mn-ea"/>
          <a:cs typeface="+mn-cs"/>
        </a:defRPr>
      </a:lvl7pPr>
      <a:lvl8pPr marL="3198156" algn="l" defTabSz="456880" rtl="0" eaLnBrk="1" latinLnBrk="0" hangingPunct="1">
        <a:defRPr sz="1800" kern="1200">
          <a:solidFill>
            <a:schemeClr val="tx1"/>
          </a:solidFill>
          <a:latin typeface="+mn-lt"/>
          <a:ea typeface="+mn-ea"/>
          <a:cs typeface="+mn-cs"/>
        </a:defRPr>
      </a:lvl8pPr>
      <a:lvl9pPr marL="3655033" algn="l" defTabSz="456880" rtl="0" eaLnBrk="1" latinLnBrk="0" hangingPunct="1">
        <a:defRPr sz="1800" kern="1200">
          <a:solidFill>
            <a:schemeClr val="tx1"/>
          </a:solidFill>
          <a:latin typeface="+mn-lt"/>
          <a:ea typeface="+mn-ea"/>
          <a:cs typeface="+mn-cs"/>
        </a:defRPr>
      </a:lvl9pPr>
    </p:otherStyle>
  </p:txStyles>
</p:sldMaster>
</file>

<file path=ppt/slideMasters/slideMaster4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29378" name="Rectangle 2"/>
          <p:cNvSpPr>
            <a:spLocks noGrp="1" noChangeArrowheads="1"/>
          </p:cNvSpPr>
          <p:nvPr>
            <p:ph type="title"/>
          </p:nvPr>
        </p:nvSpPr>
        <p:spPr bwMode="auto">
          <a:xfrm>
            <a:off x="1676400" y="457200"/>
            <a:ext cx="7010400" cy="12954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229379" name="Rectangle 3"/>
          <p:cNvSpPr>
            <a:spLocks noGrp="1" noChangeArrowheads="1"/>
          </p:cNvSpPr>
          <p:nvPr>
            <p:ph type="body" idx="1"/>
          </p:nvPr>
        </p:nvSpPr>
        <p:spPr bwMode="auto">
          <a:xfrm>
            <a:off x="1676400" y="1981200"/>
            <a:ext cx="7010400" cy="4114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7412" name="Rectangle 4"/>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200" b="1" i="0">
                <a:solidFill>
                  <a:schemeClr val="tx2"/>
                </a:solidFill>
                <a:latin typeface="Arial" panose="020B0604020202020204" pitchFamily="34" charset="0"/>
                <a:ea typeface="+mn-ea"/>
                <a:cs typeface="+mn-cs"/>
              </a:defRPr>
            </a:lvl1pPr>
          </a:lstStyle>
          <a:p>
            <a:pPr>
              <a:defRPr/>
            </a:pPr>
            <a:endParaRPr lang="en-US" dirty="0"/>
          </a:p>
        </p:txBody>
      </p:sp>
      <p:sp>
        <p:nvSpPr>
          <p:cNvPr id="17413" name="Rectangle 5"/>
          <p:cNvSpPr>
            <a:spLocks noGrp="1" noChangeArrowheads="1"/>
          </p:cNvSpPr>
          <p:nvPr>
            <p:ph type="sldNum" sz="quarter" idx="4"/>
          </p:nvPr>
        </p:nvSpPr>
        <p:spPr bwMode="auto">
          <a:xfrm>
            <a:off x="6553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200" b="1" i="0">
                <a:solidFill>
                  <a:schemeClr val="tx2"/>
                </a:solidFill>
                <a:latin typeface="Arial" panose="020B0604020202020204" pitchFamily="34" charset="0"/>
              </a:defRPr>
            </a:lvl1pPr>
          </a:lstStyle>
          <a:p>
            <a:pPr>
              <a:defRPr/>
            </a:pPr>
            <a:fld id="{47DF06A9-EE5A-C047-BD49-2AE2CA72F13A}" type="slidenum">
              <a:rPr lang="en-US" smtClean="0"/>
              <a:pPr>
                <a:defRPr/>
              </a:pPr>
              <a:t>‹#›</a:t>
            </a:fld>
            <a:endParaRPr lang="en-US" dirty="0"/>
          </a:p>
        </p:txBody>
      </p:sp>
      <p:sp>
        <p:nvSpPr>
          <p:cNvPr id="195590" name="Line 6"/>
          <p:cNvSpPr>
            <a:spLocks noChangeShapeType="1"/>
          </p:cNvSpPr>
          <p:nvPr/>
        </p:nvSpPr>
        <p:spPr bwMode="auto">
          <a:xfrm>
            <a:off x="266700" y="6172200"/>
            <a:ext cx="8610600" cy="0"/>
          </a:xfrm>
          <a:prstGeom prst="line">
            <a:avLst/>
          </a:prstGeom>
          <a:noFill/>
          <a:ln w="12700">
            <a:solidFill>
              <a:schemeClr val="tx2"/>
            </a:solidFill>
            <a:round/>
            <a:headEnd/>
            <a:tailEnd/>
          </a:ln>
        </p:spPr>
        <p:txBody>
          <a:bodyPr>
            <a:prstTxWarp prst="textNoShape">
              <a:avLst/>
            </a:prstTxWarp>
          </a:bodyPr>
          <a:lstStyle/>
          <a:p>
            <a:pPr>
              <a:defRPr/>
            </a:pPr>
            <a:endParaRPr lang="en-US" b="1" i="0" dirty="0">
              <a:latin typeface="Arial" panose="020B0604020202020204" pitchFamily="34" charset="0"/>
            </a:endParaRPr>
          </a:p>
        </p:txBody>
      </p:sp>
      <p:sp>
        <p:nvSpPr>
          <p:cNvPr id="195591" name="Line 7"/>
          <p:cNvSpPr>
            <a:spLocks noChangeShapeType="1"/>
          </p:cNvSpPr>
          <p:nvPr/>
        </p:nvSpPr>
        <p:spPr bwMode="auto">
          <a:xfrm>
            <a:off x="228600" y="304800"/>
            <a:ext cx="8610600" cy="0"/>
          </a:xfrm>
          <a:prstGeom prst="line">
            <a:avLst/>
          </a:prstGeom>
          <a:noFill/>
          <a:ln w="76200">
            <a:solidFill>
              <a:schemeClr val="tx2"/>
            </a:solidFill>
            <a:round/>
            <a:headEnd/>
            <a:tailEnd/>
          </a:ln>
        </p:spPr>
        <p:txBody>
          <a:bodyPr>
            <a:prstTxWarp prst="textNoShape">
              <a:avLst/>
            </a:prstTxWarp>
          </a:bodyPr>
          <a:lstStyle/>
          <a:p>
            <a:pPr>
              <a:defRPr/>
            </a:pPr>
            <a:endParaRPr lang="en-US" b="1" i="0" dirty="0">
              <a:latin typeface="Arial" panose="020B0604020202020204" pitchFamily="34" charset="0"/>
            </a:endParaRPr>
          </a:p>
        </p:txBody>
      </p:sp>
      <p:grpSp>
        <p:nvGrpSpPr>
          <p:cNvPr id="229384" name="Group 8"/>
          <p:cNvGrpSpPr>
            <a:grpSpLocks/>
          </p:cNvGrpSpPr>
          <p:nvPr/>
        </p:nvGrpSpPr>
        <p:grpSpPr bwMode="auto">
          <a:xfrm>
            <a:off x="228600" y="457200"/>
            <a:ext cx="1246188" cy="1371600"/>
            <a:chOff x="144" y="288"/>
            <a:chExt cx="785" cy="864"/>
          </a:xfrm>
        </p:grpSpPr>
        <p:sp>
          <p:nvSpPr>
            <p:cNvPr id="195594" name="Rectangle 9"/>
            <p:cNvSpPr>
              <a:spLocks noChangeArrowheads="1"/>
            </p:cNvSpPr>
            <p:nvPr/>
          </p:nvSpPr>
          <p:spPr bwMode="auto">
            <a:xfrm>
              <a:off x="589" y="288"/>
              <a:ext cx="28" cy="534"/>
            </a:xfrm>
            <a:prstGeom prst="rect">
              <a:avLst/>
            </a:prstGeom>
            <a:solidFill>
              <a:schemeClr val="accent2"/>
            </a:solidFill>
            <a:ln w="9525">
              <a:noFill/>
              <a:miter lim="800000"/>
              <a:headEnd/>
              <a:tailEnd/>
            </a:ln>
          </p:spPr>
          <p:txBody>
            <a:bodyPr>
              <a:prstTxWarp prst="textNoShape">
                <a:avLst/>
              </a:prstTxWarp>
            </a:bodyPr>
            <a:lstStyle/>
            <a:p>
              <a:pPr>
                <a:defRPr/>
              </a:pPr>
              <a:endParaRPr lang="en-US" b="1" i="0" dirty="0">
                <a:latin typeface="Arial" panose="020B0604020202020204" pitchFamily="34" charset="0"/>
              </a:endParaRPr>
            </a:p>
          </p:txBody>
        </p:sp>
        <p:sp>
          <p:nvSpPr>
            <p:cNvPr id="195595" name="Rectangle 10"/>
            <p:cNvSpPr>
              <a:spLocks noChangeArrowheads="1"/>
            </p:cNvSpPr>
            <p:nvPr/>
          </p:nvSpPr>
          <p:spPr bwMode="auto">
            <a:xfrm>
              <a:off x="526" y="288"/>
              <a:ext cx="28" cy="470"/>
            </a:xfrm>
            <a:prstGeom prst="rect">
              <a:avLst/>
            </a:prstGeom>
            <a:solidFill>
              <a:schemeClr val="bg2"/>
            </a:solidFill>
            <a:ln w="9525">
              <a:noFill/>
              <a:miter lim="800000"/>
              <a:headEnd/>
              <a:tailEnd/>
            </a:ln>
          </p:spPr>
          <p:txBody>
            <a:bodyPr>
              <a:prstTxWarp prst="textNoShape">
                <a:avLst/>
              </a:prstTxWarp>
            </a:bodyPr>
            <a:lstStyle/>
            <a:p>
              <a:pPr>
                <a:defRPr/>
              </a:pPr>
              <a:endParaRPr lang="en-US" b="1" i="0" dirty="0">
                <a:latin typeface="Arial" panose="020B0604020202020204" pitchFamily="34" charset="0"/>
              </a:endParaRPr>
            </a:p>
          </p:txBody>
        </p:sp>
        <p:sp>
          <p:nvSpPr>
            <p:cNvPr id="195596" name="Rectangle 11"/>
            <p:cNvSpPr>
              <a:spLocks noChangeArrowheads="1"/>
            </p:cNvSpPr>
            <p:nvPr/>
          </p:nvSpPr>
          <p:spPr bwMode="auto">
            <a:xfrm>
              <a:off x="462" y="288"/>
              <a:ext cx="28" cy="401"/>
            </a:xfrm>
            <a:prstGeom prst="rect">
              <a:avLst/>
            </a:prstGeom>
            <a:solidFill>
              <a:schemeClr val="bg2"/>
            </a:solidFill>
            <a:ln w="9525">
              <a:noFill/>
              <a:miter lim="800000"/>
              <a:headEnd/>
              <a:tailEnd/>
            </a:ln>
          </p:spPr>
          <p:txBody>
            <a:bodyPr>
              <a:prstTxWarp prst="textNoShape">
                <a:avLst/>
              </a:prstTxWarp>
            </a:bodyPr>
            <a:lstStyle/>
            <a:p>
              <a:pPr>
                <a:defRPr/>
              </a:pPr>
              <a:endParaRPr lang="en-US" b="1" i="0" dirty="0">
                <a:latin typeface="Arial" panose="020B0604020202020204" pitchFamily="34" charset="0"/>
              </a:endParaRPr>
            </a:p>
          </p:txBody>
        </p:sp>
        <p:sp>
          <p:nvSpPr>
            <p:cNvPr id="195597" name="Rectangle 12"/>
            <p:cNvSpPr>
              <a:spLocks noChangeArrowheads="1"/>
            </p:cNvSpPr>
            <p:nvPr/>
          </p:nvSpPr>
          <p:spPr bwMode="auto">
            <a:xfrm>
              <a:off x="398" y="288"/>
              <a:ext cx="28" cy="334"/>
            </a:xfrm>
            <a:prstGeom prst="rect">
              <a:avLst/>
            </a:prstGeom>
            <a:solidFill>
              <a:schemeClr val="bg2"/>
            </a:solidFill>
            <a:ln w="9525">
              <a:noFill/>
              <a:miter lim="800000"/>
              <a:headEnd/>
              <a:tailEnd/>
            </a:ln>
          </p:spPr>
          <p:txBody>
            <a:bodyPr>
              <a:prstTxWarp prst="textNoShape">
                <a:avLst/>
              </a:prstTxWarp>
            </a:bodyPr>
            <a:lstStyle/>
            <a:p>
              <a:pPr>
                <a:defRPr/>
              </a:pPr>
              <a:endParaRPr lang="en-US" b="1" i="0" dirty="0">
                <a:latin typeface="Arial" panose="020B0604020202020204" pitchFamily="34" charset="0"/>
              </a:endParaRPr>
            </a:p>
          </p:txBody>
        </p:sp>
        <p:sp>
          <p:nvSpPr>
            <p:cNvPr id="195598" name="Rectangle 13"/>
            <p:cNvSpPr>
              <a:spLocks noChangeArrowheads="1"/>
            </p:cNvSpPr>
            <p:nvPr/>
          </p:nvSpPr>
          <p:spPr bwMode="auto">
            <a:xfrm>
              <a:off x="335" y="288"/>
              <a:ext cx="28" cy="269"/>
            </a:xfrm>
            <a:prstGeom prst="rect">
              <a:avLst/>
            </a:prstGeom>
            <a:solidFill>
              <a:schemeClr val="bg2"/>
            </a:solidFill>
            <a:ln w="9525">
              <a:noFill/>
              <a:miter lim="800000"/>
              <a:headEnd/>
              <a:tailEnd/>
            </a:ln>
          </p:spPr>
          <p:txBody>
            <a:bodyPr>
              <a:prstTxWarp prst="textNoShape">
                <a:avLst/>
              </a:prstTxWarp>
            </a:bodyPr>
            <a:lstStyle/>
            <a:p>
              <a:pPr>
                <a:defRPr/>
              </a:pPr>
              <a:endParaRPr lang="en-US" b="1" i="0" dirty="0">
                <a:latin typeface="Arial" panose="020B0604020202020204" pitchFamily="34" charset="0"/>
              </a:endParaRPr>
            </a:p>
          </p:txBody>
        </p:sp>
        <p:sp>
          <p:nvSpPr>
            <p:cNvPr id="195599" name="Rectangle 14"/>
            <p:cNvSpPr>
              <a:spLocks noChangeArrowheads="1"/>
            </p:cNvSpPr>
            <p:nvPr/>
          </p:nvSpPr>
          <p:spPr bwMode="auto">
            <a:xfrm>
              <a:off x="271" y="288"/>
              <a:ext cx="28" cy="197"/>
            </a:xfrm>
            <a:prstGeom prst="rect">
              <a:avLst/>
            </a:prstGeom>
            <a:solidFill>
              <a:schemeClr val="bg2"/>
            </a:solidFill>
            <a:ln w="9525">
              <a:noFill/>
              <a:miter lim="800000"/>
              <a:headEnd/>
              <a:tailEnd/>
            </a:ln>
          </p:spPr>
          <p:txBody>
            <a:bodyPr>
              <a:prstTxWarp prst="textNoShape">
                <a:avLst/>
              </a:prstTxWarp>
            </a:bodyPr>
            <a:lstStyle/>
            <a:p>
              <a:pPr>
                <a:defRPr/>
              </a:pPr>
              <a:endParaRPr lang="en-US" b="1" i="0" dirty="0">
                <a:latin typeface="Arial" panose="020B0604020202020204" pitchFamily="34" charset="0"/>
              </a:endParaRPr>
            </a:p>
          </p:txBody>
        </p:sp>
        <p:sp>
          <p:nvSpPr>
            <p:cNvPr id="195600" name="Rectangle 15"/>
            <p:cNvSpPr>
              <a:spLocks noChangeArrowheads="1"/>
            </p:cNvSpPr>
            <p:nvPr/>
          </p:nvSpPr>
          <p:spPr bwMode="auto">
            <a:xfrm>
              <a:off x="207" y="288"/>
              <a:ext cx="29" cy="136"/>
            </a:xfrm>
            <a:prstGeom prst="rect">
              <a:avLst/>
            </a:prstGeom>
            <a:solidFill>
              <a:schemeClr val="bg2"/>
            </a:solidFill>
            <a:ln w="9525">
              <a:noFill/>
              <a:miter lim="800000"/>
              <a:headEnd/>
              <a:tailEnd/>
            </a:ln>
          </p:spPr>
          <p:txBody>
            <a:bodyPr>
              <a:prstTxWarp prst="textNoShape">
                <a:avLst/>
              </a:prstTxWarp>
            </a:bodyPr>
            <a:lstStyle/>
            <a:p>
              <a:pPr>
                <a:defRPr/>
              </a:pPr>
              <a:endParaRPr lang="en-US" b="1" i="0" dirty="0">
                <a:latin typeface="Arial" panose="020B0604020202020204" pitchFamily="34" charset="0"/>
              </a:endParaRPr>
            </a:p>
          </p:txBody>
        </p:sp>
        <p:sp>
          <p:nvSpPr>
            <p:cNvPr id="195601" name="Rectangle 16"/>
            <p:cNvSpPr>
              <a:spLocks noChangeArrowheads="1"/>
            </p:cNvSpPr>
            <p:nvPr/>
          </p:nvSpPr>
          <p:spPr bwMode="auto">
            <a:xfrm>
              <a:off x="144" y="288"/>
              <a:ext cx="28" cy="68"/>
            </a:xfrm>
            <a:prstGeom prst="rect">
              <a:avLst/>
            </a:prstGeom>
            <a:solidFill>
              <a:schemeClr val="bg2"/>
            </a:solidFill>
            <a:ln w="9525">
              <a:noFill/>
              <a:miter lim="800000"/>
              <a:headEnd/>
              <a:tailEnd/>
            </a:ln>
          </p:spPr>
          <p:txBody>
            <a:bodyPr>
              <a:prstTxWarp prst="textNoShape">
                <a:avLst/>
              </a:prstTxWarp>
            </a:bodyPr>
            <a:lstStyle/>
            <a:p>
              <a:pPr>
                <a:defRPr/>
              </a:pPr>
              <a:endParaRPr lang="en-US" b="1" i="0" dirty="0">
                <a:latin typeface="Arial" panose="020B0604020202020204" pitchFamily="34" charset="0"/>
              </a:endParaRPr>
            </a:p>
          </p:txBody>
        </p:sp>
        <p:sp>
          <p:nvSpPr>
            <p:cNvPr id="195602" name="Rectangle 17"/>
            <p:cNvSpPr>
              <a:spLocks noChangeArrowheads="1"/>
            </p:cNvSpPr>
            <p:nvPr/>
          </p:nvSpPr>
          <p:spPr bwMode="auto">
            <a:xfrm>
              <a:off x="653" y="288"/>
              <a:ext cx="26" cy="599"/>
            </a:xfrm>
            <a:prstGeom prst="rect">
              <a:avLst/>
            </a:prstGeom>
            <a:solidFill>
              <a:schemeClr val="accent2"/>
            </a:solidFill>
            <a:ln w="9525">
              <a:noFill/>
              <a:miter lim="800000"/>
              <a:headEnd/>
              <a:tailEnd/>
            </a:ln>
          </p:spPr>
          <p:txBody>
            <a:bodyPr>
              <a:prstTxWarp prst="textNoShape">
                <a:avLst/>
              </a:prstTxWarp>
            </a:bodyPr>
            <a:lstStyle/>
            <a:p>
              <a:pPr>
                <a:defRPr/>
              </a:pPr>
              <a:endParaRPr lang="en-US" b="1" i="0" dirty="0">
                <a:latin typeface="Arial" panose="020B0604020202020204" pitchFamily="34" charset="0"/>
              </a:endParaRPr>
            </a:p>
          </p:txBody>
        </p:sp>
        <p:sp>
          <p:nvSpPr>
            <p:cNvPr id="195603" name="Rectangle 18"/>
            <p:cNvSpPr>
              <a:spLocks noChangeArrowheads="1"/>
            </p:cNvSpPr>
            <p:nvPr/>
          </p:nvSpPr>
          <p:spPr bwMode="auto">
            <a:xfrm>
              <a:off x="715" y="288"/>
              <a:ext cx="26" cy="667"/>
            </a:xfrm>
            <a:prstGeom prst="rect">
              <a:avLst/>
            </a:prstGeom>
            <a:solidFill>
              <a:schemeClr val="accent2"/>
            </a:solidFill>
            <a:ln w="9525">
              <a:noFill/>
              <a:miter lim="800000"/>
              <a:headEnd/>
              <a:tailEnd/>
            </a:ln>
          </p:spPr>
          <p:txBody>
            <a:bodyPr>
              <a:prstTxWarp prst="textNoShape">
                <a:avLst/>
              </a:prstTxWarp>
            </a:bodyPr>
            <a:lstStyle/>
            <a:p>
              <a:pPr>
                <a:defRPr/>
              </a:pPr>
              <a:endParaRPr lang="en-US" b="1" i="0" dirty="0">
                <a:latin typeface="Arial" panose="020B0604020202020204" pitchFamily="34" charset="0"/>
              </a:endParaRPr>
            </a:p>
          </p:txBody>
        </p:sp>
        <p:sp>
          <p:nvSpPr>
            <p:cNvPr id="195604" name="Rectangle 19"/>
            <p:cNvSpPr>
              <a:spLocks noChangeArrowheads="1"/>
            </p:cNvSpPr>
            <p:nvPr/>
          </p:nvSpPr>
          <p:spPr bwMode="auto">
            <a:xfrm>
              <a:off x="776" y="288"/>
              <a:ext cx="27" cy="731"/>
            </a:xfrm>
            <a:prstGeom prst="rect">
              <a:avLst/>
            </a:prstGeom>
            <a:solidFill>
              <a:schemeClr val="accent1"/>
            </a:solidFill>
            <a:ln w="9525">
              <a:noFill/>
              <a:miter lim="800000"/>
              <a:headEnd/>
              <a:tailEnd/>
            </a:ln>
          </p:spPr>
          <p:txBody>
            <a:bodyPr>
              <a:prstTxWarp prst="textNoShape">
                <a:avLst/>
              </a:prstTxWarp>
            </a:bodyPr>
            <a:lstStyle/>
            <a:p>
              <a:pPr>
                <a:defRPr/>
              </a:pPr>
              <a:endParaRPr lang="en-US" b="1" i="0" dirty="0">
                <a:latin typeface="Arial" panose="020B0604020202020204" pitchFamily="34" charset="0"/>
              </a:endParaRPr>
            </a:p>
          </p:txBody>
        </p:sp>
        <p:sp>
          <p:nvSpPr>
            <p:cNvPr id="195605" name="Rectangle 20"/>
            <p:cNvSpPr>
              <a:spLocks noChangeArrowheads="1"/>
            </p:cNvSpPr>
            <p:nvPr/>
          </p:nvSpPr>
          <p:spPr bwMode="auto">
            <a:xfrm>
              <a:off x="839" y="288"/>
              <a:ext cx="28" cy="800"/>
            </a:xfrm>
            <a:prstGeom prst="rect">
              <a:avLst/>
            </a:prstGeom>
            <a:solidFill>
              <a:schemeClr val="accent1"/>
            </a:solidFill>
            <a:ln w="9525">
              <a:noFill/>
              <a:miter lim="800000"/>
              <a:headEnd/>
              <a:tailEnd/>
            </a:ln>
          </p:spPr>
          <p:txBody>
            <a:bodyPr>
              <a:prstTxWarp prst="textNoShape">
                <a:avLst/>
              </a:prstTxWarp>
            </a:bodyPr>
            <a:lstStyle/>
            <a:p>
              <a:pPr>
                <a:defRPr/>
              </a:pPr>
              <a:endParaRPr lang="en-US" b="1" i="0" dirty="0">
                <a:latin typeface="Arial" panose="020B0604020202020204" pitchFamily="34" charset="0"/>
              </a:endParaRPr>
            </a:p>
          </p:txBody>
        </p:sp>
        <p:sp>
          <p:nvSpPr>
            <p:cNvPr id="195606" name="Rectangle 21"/>
            <p:cNvSpPr>
              <a:spLocks noChangeArrowheads="1"/>
            </p:cNvSpPr>
            <p:nvPr/>
          </p:nvSpPr>
          <p:spPr bwMode="auto">
            <a:xfrm>
              <a:off x="902" y="288"/>
              <a:ext cx="27" cy="864"/>
            </a:xfrm>
            <a:prstGeom prst="rect">
              <a:avLst/>
            </a:prstGeom>
            <a:solidFill>
              <a:schemeClr val="accent1"/>
            </a:solidFill>
            <a:ln w="9525">
              <a:noFill/>
              <a:miter lim="800000"/>
              <a:headEnd/>
              <a:tailEnd/>
            </a:ln>
          </p:spPr>
          <p:txBody>
            <a:bodyPr>
              <a:prstTxWarp prst="textNoShape">
                <a:avLst/>
              </a:prstTxWarp>
            </a:bodyPr>
            <a:lstStyle/>
            <a:p>
              <a:pPr>
                <a:defRPr/>
              </a:pPr>
              <a:endParaRPr lang="en-US" b="1" i="0" dirty="0">
                <a:latin typeface="Arial" panose="020B0604020202020204" pitchFamily="34" charset="0"/>
              </a:endParaRPr>
            </a:p>
          </p:txBody>
        </p:sp>
      </p:grpSp>
      <p:sp>
        <p:nvSpPr>
          <p:cNvPr id="17430" name="Rectangle 22"/>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200" b="1" i="0">
                <a:solidFill>
                  <a:schemeClr val="tx2"/>
                </a:solidFill>
                <a:latin typeface="Arial" panose="020B0604020202020204" pitchFamily="34" charset="0"/>
                <a:ea typeface="+mn-ea"/>
                <a:cs typeface="+mn-cs"/>
              </a:defRPr>
            </a:lvl1pPr>
          </a:lstStyle>
          <a:p>
            <a:pPr>
              <a:defRPr/>
            </a:pPr>
            <a:endParaRPr lang="en-US" dirty="0"/>
          </a:p>
        </p:txBody>
      </p:sp>
    </p:spTree>
    <p:extLst>
      <p:ext uri="{BB962C8B-B14F-4D97-AF65-F5344CB8AC3E}">
        <p14:creationId xmlns:p14="http://schemas.microsoft.com/office/powerpoint/2010/main" val="976178396"/>
      </p:ext>
    </p:extLst>
  </p:cSld>
  <p:clrMap bg1="dk2" tx1="lt1" bg2="dk1" tx2="lt2" accent1="accent1" accent2="accent2" accent3="accent3" accent4="accent4" accent5="accent5" accent6="accent6" hlink="hlink" folHlink="folHlink"/>
  <p:sldLayoutIdLst>
    <p:sldLayoutId id="2147487214" r:id="rId1"/>
    <p:sldLayoutId id="2147487215" r:id="rId2"/>
    <p:sldLayoutId id="2147487216" r:id="rId3"/>
    <p:sldLayoutId id="2147487217" r:id="rId4"/>
    <p:sldLayoutId id="2147487218" r:id="rId5"/>
    <p:sldLayoutId id="2147487219" r:id="rId6"/>
    <p:sldLayoutId id="2147487220" r:id="rId7"/>
    <p:sldLayoutId id="2147487221" r:id="rId8"/>
    <p:sldLayoutId id="2147487222" r:id="rId9"/>
    <p:sldLayoutId id="2147487223" r:id="rId10"/>
    <p:sldLayoutId id="2147487224" r:id="rId11"/>
    <p:sldLayoutId id="2147487225" r:id="rId12"/>
  </p:sldLayoutIdLst>
  <p:transition/>
  <p:txStyles>
    <p:titleStyle>
      <a:lvl1pPr algn="l" rtl="0" eaLnBrk="0" fontAlgn="base" hangingPunct="0">
        <a:spcBef>
          <a:spcPct val="0"/>
        </a:spcBef>
        <a:spcAft>
          <a:spcPct val="0"/>
        </a:spcAft>
        <a:defRPr sz="3900" b="1" i="0">
          <a:solidFill>
            <a:schemeClr val="tx2"/>
          </a:solidFill>
          <a:latin typeface="Arial" panose="020B0604020202020204" pitchFamily="34" charset="0"/>
          <a:ea typeface="ＭＳ Ｐゴシック" pitchFamily="-111" charset="-128"/>
          <a:cs typeface="ＭＳ Ｐゴシック" pitchFamily="-111" charset="-128"/>
        </a:defRPr>
      </a:lvl1pPr>
      <a:lvl2pPr algn="l" rtl="0" eaLnBrk="0" fontAlgn="base" hangingPunct="0">
        <a:spcBef>
          <a:spcPct val="0"/>
        </a:spcBef>
        <a:spcAft>
          <a:spcPct val="0"/>
        </a:spcAft>
        <a:defRPr sz="3900">
          <a:solidFill>
            <a:schemeClr val="tx2"/>
          </a:solidFill>
          <a:latin typeface="Arial" pitchFamily="-111" charset="0"/>
          <a:ea typeface="ＭＳ Ｐゴシック" pitchFamily="-111" charset="-128"/>
          <a:cs typeface="ＭＳ Ｐゴシック" pitchFamily="-111" charset="-128"/>
        </a:defRPr>
      </a:lvl2pPr>
      <a:lvl3pPr algn="l" rtl="0" eaLnBrk="0" fontAlgn="base" hangingPunct="0">
        <a:spcBef>
          <a:spcPct val="0"/>
        </a:spcBef>
        <a:spcAft>
          <a:spcPct val="0"/>
        </a:spcAft>
        <a:defRPr sz="3900">
          <a:solidFill>
            <a:schemeClr val="tx2"/>
          </a:solidFill>
          <a:latin typeface="Arial" pitchFamily="-111" charset="0"/>
          <a:ea typeface="ＭＳ Ｐゴシック" pitchFamily="-111" charset="-128"/>
          <a:cs typeface="ＭＳ Ｐゴシック" pitchFamily="-111" charset="-128"/>
        </a:defRPr>
      </a:lvl3pPr>
      <a:lvl4pPr algn="l" rtl="0" eaLnBrk="0" fontAlgn="base" hangingPunct="0">
        <a:spcBef>
          <a:spcPct val="0"/>
        </a:spcBef>
        <a:spcAft>
          <a:spcPct val="0"/>
        </a:spcAft>
        <a:defRPr sz="3900">
          <a:solidFill>
            <a:schemeClr val="tx2"/>
          </a:solidFill>
          <a:latin typeface="Arial" pitchFamily="-111" charset="0"/>
          <a:ea typeface="ＭＳ Ｐゴシック" pitchFamily="-111" charset="-128"/>
          <a:cs typeface="ＭＳ Ｐゴシック" pitchFamily="-111" charset="-128"/>
        </a:defRPr>
      </a:lvl4pPr>
      <a:lvl5pPr algn="l" rtl="0" eaLnBrk="0" fontAlgn="base" hangingPunct="0">
        <a:spcBef>
          <a:spcPct val="0"/>
        </a:spcBef>
        <a:spcAft>
          <a:spcPct val="0"/>
        </a:spcAft>
        <a:defRPr sz="3900">
          <a:solidFill>
            <a:schemeClr val="tx2"/>
          </a:solidFill>
          <a:latin typeface="Arial" pitchFamily="-111" charset="0"/>
          <a:ea typeface="ＭＳ Ｐゴシック" pitchFamily="-111" charset="-128"/>
          <a:cs typeface="ＭＳ Ｐゴシック" pitchFamily="-111" charset="-128"/>
        </a:defRPr>
      </a:lvl5pPr>
      <a:lvl6pPr marL="457200" algn="l" rtl="0" fontAlgn="base">
        <a:spcBef>
          <a:spcPct val="0"/>
        </a:spcBef>
        <a:spcAft>
          <a:spcPct val="0"/>
        </a:spcAft>
        <a:defRPr sz="3900">
          <a:solidFill>
            <a:schemeClr val="tx2"/>
          </a:solidFill>
          <a:latin typeface="Arial" pitchFamily="-111" charset="0"/>
        </a:defRPr>
      </a:lvl6pPr>
      <a:lvl7pPr marL="914400" algn="l" rtl="0" fontAlgn="base">
        <a:spcBef>
          <a:spcPct val="0"/>
        </a:spcBef>
        <a:spcAft>
          <a:spcPct val="0"/>
        </a:spcAft>
        <a:defRPr sz="3900">
          <a:solidFill>
            <a:schemeClr val="tx2"/>
          </a:solidFill>
          <a:latin typeface="Arial" pitchFamily="-111" charset="0"/>
        </a:defRPr>
      </a:lvl7pPr>
      <a:lvl8pPr marL="1371600" algn="l" rtl="0" fontAlgn="base">
        <a:spcBef>
          <a:spcPct val="0"/>
        </a:spcBef>
        <a:spcAft>
          <a:spcPct val="0"/>
        </a:spcAft>
        <a:defRPr sz="3900">
          <a:solidFill>
            <a:schemeClr val="tx2"/>
          </a:solidFill>
          <a:latin typeface="Arial" pitchFamily="-111" charset="0"/>
        </a:defRPr>
      </a:lvl8pPr>
      <a:lvl9pPr marL="1828800" algn="l" rtl="0" fontAlgn="base">
        <a:spcBef>
          <a:spcPct val="0"/>
        </a:spcBef>
        <a:spcAft>
          <a:spcPct val="0"/>
        </a:spcAft>
        <a:defRPr sz="3900">
          <a:solidFill>
            <a:schemeClr val="tx2"/>
          </a:solidFill>
          <a:latin typeface="Arial" pitchFamily="-111" charset="0"/>
        </a:defRPr>
      </a:lvl9pPr>
    </p:titleStyle>
    <p:bodyStyle>
      <a:lvl1pPr marL="342900" indent="-342900" algn="l" rtl="0" eaLnBrk="0" fontAlgn="base" hangingPunct="0">
        <a:spcBef>
          <a:spcPct val="20000"/>
        </a:spcBef>
        <a:spcAft>
          <a:spcPct val="0"/>
        </a:spcAft>
        <a:buClr>
          <a:schemeClr val="accent1"/>
        </a:buClr>
        <a:buSzPct val="85000"/>
        <a:buFont typeface="Wingdings" charset="2"/>
        <a:buChar char="o"/>
        <a:defRPr sz="2800" b="1" i="0">
          <a:solidFill>
            <a:schemeClr val="tx2"/>
          </a:solidFill>
          <a:latin typeface="Arial" panose="020B0604020202020204" pitchFamily="34" charset="0"/>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lr>
          <a:schemeClr val="accent1"/>
        </a:buClr>
        <a:buSzPct val="70000"/>
        <a:buFont typeface="Wingdings" charset="2"/>
        <a:buChar char="n"/>
        <a:defRPr sz="2500" b="1" i="0">
          <a:solidFill>
            <a:schemeClr val="tx2"/>
          </a:solidFill>
          <a:latin typeface="Arial" panose="020B0604020202020204" pitchFamily="34" charset="0"/>
          <a:ea typeface="ＭＳ Ｐゴシック" pitchFamily="-111" charset="-128"/>
        </a:defRPr>
      </a:lvl2pPr>
      <a:lvl3pPr marL="1143000" indent="-228600" algn="l" rtl="0" eaLnBrk="0" fontAlgn="base" hangingPunct="0">
        <a:spcBef>
          <a:spcPct val="20000"/>
        </a:spcBef>
        <a:spcAft>
          <a:spcPct val="0"/>
        </a:spcAft>
        <a:buClr>
          <a:schemeClr val="accent1"/>
        </a:buClr>
        <a:buSzPct val="70000"/>
        <a:buFont typeface="Wingdings" charset="2"/>
        <a:buChar char="p"/>
        <a:defRPr sz="2200" b="1" i="0">
          <a:solidFill>
            <a:schemeClr val="tx2"/>
          </a:solidFill>
          <a:latin typeface="Arial" panose="020B0604020202020204" pitchFamily="34" charset="0"/>
          <a:ea typeface="ＭＳ Ｐゴシック" charset="0"/>
          <a:cs typeface="Geneva" charset="0"/>
        </a:defRPr>
      </a:lvl3pPr>
      <a:lvl4pPr marL="1600200" indent="-228600" algn="l" rtl="0" eaLnBrk="0" fontAlgn="base" hangingPunct="0">
        <a:spcBef>
          <a:spcPct val="20000"/>
        </a:spcBef>
        <a:spcAft>
          <a:spcPct val="0"/>
        </a:spcAft>
        <a:buClr>
          <a:schemeClr val="accent1"/>
        </a:buClr>
        <a:buSzPct val="70000"/>
        <a:buFont typeface="Wingdings" charset="2"/>
        <a:buChar char="n"/>
        <a:defRPr sz="2000" b="1" i="0">
          <a:solidFill>
            <a:schemeClr val="tx2"/>
          </a:solidFill>
          <a:latin typeface="Arial" panose="020B0604020202020204" pitchFamily="34" charset="0"/>
          <a:ea typeface="Geneva" charset="-128"/>
          <a:cs typeface="Geneva" charset="0"/>
        </a:defRPr>
      </a:lvl4pPr>
      <a:lvl5pPr marL="2057400" indent="-228600" algn="l" rtl="0" eaLnBrk="0" fontAlgn="base" hangingPunct="0">
        <a:spcBef>
          <a:spcPct val="20000"/>
        </a:spcBef>
        <a:spcAft>
          <a:spcPct val="0"/>
        </a:spcAft>
        <a:buClr>
          <a:schemeClr val="accent1"/>
        </a:buClr>
        <a:buSzPct val="70000"/>
        <a:buFont typeface="Wingdings" charset="2"/>
        <a:buChar char="o"/>
        <a:defRPr sz="2000" b="1" i="0">
          <a:solidFill>
            <a:schemeClr val="tx2"/>
          </a:solidFill>
          <a:latin typeface="Arial" panose="020B0604020202020204" pitchFamily="34" charset="0"/>
          <a:ea typeface="Geneva" charset="-128"/>
          <a:cs typeface="Geneva" charset="0"/>
        </a:defRPr>
      </a:lvl5pPr>
      <a:lvl6pPr marL="2514600" indent="-228600" algn="l" rtl="0" fontAlgn="base">
        <a:spcBef>
          <a:spcPct val="20000"/>
        </a:spcBef>
        <a:spcAft>
          <a:spcPct val="0"/>
        </a:spcAft>
        <a:buClr>
          <a:schemeClr val="accent1"/>
        </a:buClr>
        <a:buSzPct val="70000"/>
        <a:buFont typeface="Wingdings" pitchFamily="-111" charset="2"/>
        <a:buChar char="o"/>
        <a:defRPr sz="2000">
          <a:solidFill>
            <a:schemeClr val="tx2"/>
          </a:solidFill>
          <a:latin typeface="+mn-lt"/>
          <a:ea typeface="ＭＳ Ｐゴシック" pitchFamily="-111" charset="-128"/>
        </a:defRPr>
      </a:lvl6pPr>
      <a:lvl7pPr marL="2971800" indent="-228600" algn="l" rtl="0" fontAlgn="base">
        <a:spcBef>
          <a:spcPct val="20000"/>
        </a:spcBef>
        <a:spcAft>
          <a:spcPct val="0"/>
        </a:spcAft>
        <a:buClr>
          <a:schemeClr val="accent1"/>
        </a:buClr>
        <a:buSzPct val="70000"/>
        <a:buFont typeface="Wingdings" pitchFamily="-111" charset="2"/>
        <a:buChar char="o"/>
        <a:defRPr sz="2000">
          <a:solidFill>
            <a:schemeClr val="tx2"/>
          </a:solidFill>
          <a:latin typeface="+mn-lt"/>
          <a:ea typeface="ＭＳ Ｐゴシック" pitchFamily="-111" charset="-128"/>
        </a:defRPr>
      </a:lvl7pPr>
      <a:lvl8pPr marL="3429000" indent="-228600" algn="l" rtl="0" fontAlgn="base">
        <a:spcBef>
          <a:spcPct val="20000"/>
        </a:spcBef>
        <a:spcAft>
          <a:spcPct val="0"/>
        </a:spcAft>
        <a:buClr>
          <a:schemeClr val="accent1"/>
        </a:buClr>
        <a:buSzPct val="70000"/>
        <a:buFont typeface="Wingdings" pitchFamily="-111" charset="2"/>
        <a:buChar char="o"/>
        <a:defRPr sz="2000">
          <a:solidFill>
            <a:schemeClr val="tx2"/>
          </a:solidFill>
          <a:latin typeface="+mn-lt"/>
          <a:ea typeface="ＭＳ Ｐゴシック" pitchFamily="-111" charset="-128"/>
        </a:defRPr>
      </a:lvl8pPr>
      <a:lvl9pPr marL="3886200" indent="-228600" algn="l" rtl="0" fontAlgn="base">
        <a:spcBef>
          <a:spcPct val="20000"/>
        </a:spcBef>
        <a:spcAft>
          <a:spcPct val="0"/>
        </a:spcAft>
        <a:buClr>
          <a:schemeClr val="accent1"/>
        </a:buClr>
        <a:buSzPct val="70000"/>
        <a:buFont typeface="Wingdings" pitchFamily="-111" charset="2"/>
        <a:buChar char="o"/>
        <a:defRPr sz="2000">
          <a:solidFill>
            <a:schemeClr val="tx2"/>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27" tIns="45714" rIns="91427" bIns="45714"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27" tIns="45714" rIns="91427" bIns="45714"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5604" name="Rectangle 4"/>
          <p:cNvSpPr>
            <a:spLocks noGrp="1" noChangeArrowheads="1"/>
          </p:cNvSpPr>
          <p:nvPr>
            <p:ph type="dt" sz="half" idx="2"/>
          </p:nvPr>
        </p:nvSpPr>
        <p:spPr bwMode="auto">
          <a:xfrm>
            <a:off x="457201" y="6245226"/>
            <a:ext cx="2133600" cy="476250"/>
          </a:xfrm>
          <a:prstGeom prst="rect">
            <a:avLst/>
          </a:prstGeom>
          <a:noFill/>
          <a:ln w="9525">
            <a:noFill/>
            <a:miter lim="800000"/>
            <a:headEnd/>
            <a:tailEnd/>
          </a:ln>
          <a:effectLst/>
        </p:spPr>
        <p:txBody>
          <a:bodyPr vert="horz" wrap="square" lIns="91427" tIns="45714" rIns="91427" bIns="45714" numCol="1" anchor="t" anchorCtr="0" compatLnSpc="1">
            <a:prstTxWarp prst="textNoShape">
              <a:avLst/>
            </a:prstTxWarp>
          </a:bodyPr>
          <a:lstStyle>
            <a:lvl1pPr>
              <a:defRPr sz="1400" b="1" i="0">
                <a:latin typeface="Arial" panose="020B0604020202020204" pitchFamily="34" charset="0"/>
                <a:ea typeface="Times New Roman" pitchFamily="-112" charset="0"/>
                <a:cs typeface="Times New Roman" pitchFamily="-112" charset="0"/>
              </a:defRPr>
            </a:lvl1pPr>
          </a:lstStyle>
          <a:p>
            <a:pPr>
              <a:defRPr/>
            </a:pPr>
            <a:endParaRPr lang="en-US" dirty="0"/>
          </a:p>
        </p:txBody>
      </p:sp>
      <p:sp>
        <p:nvSpPr>
          <p:cNvPr id="25605" name="Rectangle 5"/>
          <p:cNvSpPr>
            <a:spLocks noGrp="1" noChangeArrowheads="1"/>
          </p:cNvSpPr>
          <p:nvPr>
            <p:ph type="ftr" sz="quarter" idx="3"/>
          </p:nvPr>
        </p:nvSpPr>
        <p:spPr bwMode="auto">
          <a:xfrm>
            <a:off x="3124200" y="6245226"/>
            <a:ext cx="2895600" cy="476250"/>
          </a:xfrm>
          <a:prstGeom prst="rect">
            <a:avLst/>
          </a:prstGeom>
          <a:noFill/>
          <a:ln w="9525">
            <a:noFill/>
            <a:miter lim="800000"/>
            <a:headEnd/>
            <a:tailEnd/>
          </a:ln>
          <a:effectLst/>
        </p:spPr>
        <p:txBody>
          <a:bodyPr vert="horz" wrap="square" lIns="91427" tIns="45714" rIns="91427" bIns="45714" numCol="1" anchor="t" anchorCtr="0" compatLnSpc="1">
            <a:prstTxWarp prst="textNoShape">
              <a:avLst/>
            </a:prstTxWarp>
          </a:bodyPr>
          <a:lstStyle>
            <a:lvl1pPr algn="ctr">
              <a:defRPr sz="1400" b="1" i="0">
                <a:latin typeface="Arial" panose="020B0604020202020204" pitchFamily="34" charset="0"/>
                <a:ea typeface="Times New Roman" pitchFamily="-112" charset="0"/>
                <a:cs typeface="Times New Roman" pitchFamily="-112" charset="0"/>
              </a:defRPr>
            </a:lvl1pPr>
          </a:lstStyle>
          <a:p>
            <a:pPr>
              <a:defRPr/>
            </a:pPr>
            <a:endParaRPr lang="en-US" dirty="0"/>
          </a:p>
        </p:txBody>
      </p:sp>
      <p:sp>
        <p:nvSpPr>
          <p:cNvPr id="25606" name="Rectangle 6"/>
          <p:cNvSpPr>
            <a:spLocks noGrp="1" noChangeArrowheads="1"/>
          </p:cNvSpPr>
          <p:nvPr>
            <p:ph type="sldNum" sz="quarter" idx="4"/>
          </p:nvPr>
        </p:nvSpPr>
        <p:spPr bwMode="auto">
          <a:xfrm>
            <a:off x="6553200" y="6245226"/>
            <a:ext cx="2133600" cy="476250"/>
          </a:xfrm>
          <a:prstGeom prst="rect">
            <a:avLst/>
          </a:prstGeom>
          <a:noFill/>
          <a:ln w="9525">
            <a:noFill/>
            <a:miter lim="800000"/>
            <a:headEnd/>
            <a:tailEnd/>
          </a:ln>
          <a:effectLst/>
        </p:spPr>
        <p:txBody>
          <a:bodyPr vert="horz" wrap="square" lIns="91427" tIns="45714" rIns="91427" bIns="45714" numCol="1" anchor="t" anchorCtr="0" compatLnSpc="1">
            <a:prstTxWarp prst="textNoShape">
              <a:avLst/>
            </a:prstTxWarp>
          </a:bodyPr>
          <a:lstStyle>
            <a:lvl1pPr algn="r">
              <a:defRPr sz="1400" b="1" i="0">
                <a:latin typeface="Arial" panose="020B0604020202020204" pitchFamily="34" charset="0"/>
                <a:cs typeface="Times New Roman" charset="0"/>
              </a:defRPr>
            </a:lvl1pPr>
          </a:lstStyle>
          <a:p>
            <a:pPr>
              <a:defRPr/>
            </a:pPr>
            <a:fld id="{03B1A4CE-FD1C-9F4C-BFF5-E41BE9E32009}" type="slidenum">
              <a:rPr lang="en-US" smtClean="0"/>
              <a:pPr>
                <a:defRPr/>
              </a:pPr>
              <a:t>‹#›</a:t>
            </a:fld>
            <a:endParaRPr lang="en-US" dirty="0"/>
          </a:p>
        </p:txBody>
      </p:sp>
    </p:spTree>
    <p:extLst>
      <p:ext uri="{BB962C8B-B14F-4D97-AF65-F5344CB8AC3E}">
        <p14:creationId xmlns:p14="http://schemas.microsoft.com/office/powerpoint/2010/main" val="272308658"/>
      </p:ext>
    </p:extLst>
  </p:cSld>
  <p:clrMap bg1="lt1" tx1="dk1" bg2="lt2" tx2="dk2" accent1="accent1" accent2="accent2" accent3="accent3" accent4="accent4" accent5="accent5" accent6="accent6" hlink="hlink" folHlink="folHlink"/>
  <p:sldLayoutIdLst>
    <p:sldLayoutId id="2147487227" r:id="rId1"/>
    <p:sldLayoutId id="2147487228" r:id="rId2"/>
    <p:sldLayoutId id="2147487229" r:id="rId3"/>
    <p:sldLayoutId id="2147487230" r:id="rId4"/>
    <p:sldLayoutId id="2147487231" r:id="rId5"/>
    <p:sldLayoutId id="2147487232" r:id="rId6"/>
    <p:sldLayoutId id="2147487233" r:id="rId7"/>
    <p:sldLayoutId id="2147487234" r:id="rId8"/>
    <p:sldLayoutId id="2147487235" r:id="rId9"/>
    <p:sldLayoutId id="2147487236" r:id="rId10"/>
    <p:sldLayoutId id="2147487237" r:id="rId11"/>
    <p:sldLayoutId id="2147487238" r:id="rId12"/>
    <p:sldLayoutId id="2147487239" r:id="rId13"/>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12" charset="-128"/>
          <a:cs typeface="ＭＳ Ｐゴシック" pitchFamily="-112" charset="-128"/>
        </a:defRPr>
      </a:lvl1pPr>
      <a:lvl2pPr algn="ctr" rtl="0" eaLnBrk="0" fontAlgn="base" hangingPunct="0">
        <a:spcBef>
          <a:spcPct val="0"/>
        </a:spcBef>
        <a:spcAft>
          <a:spcPct val="0"/>
        </a:spcAft>
        <a:defRPr sz="4400">
          <a:solidFill>
            <a:schemeClr val="tx2"/>
          </a:solidFill>
          <a:latin typeface="Arial" pitchFamily="-111"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Arial" pitchFamily="-111"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Arial" pitchFamily="-111"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Arial" pitchFamily="-111" charset="0"/>
          <a:ea typeface="ＭＳ Ｐゴシック" pitchFamily="-112" charset="-128"/>
          <a:cs typeface="ＭＳ Ｐゴシック" pitchFamily="-112" charset="-128"/>
        </a:defRPr>
      </a:lvl5pPr>
      <a:lvl6pPr marL="457132" algn="ctr" rtl="0" fontAlgn="base">
        <a:spcBef>
          <a:spcPct val="0"/>
        </a:spcBef>
        <a:spcAft>
          <a:spcPct val="0"/>
        </a:spcAft>
        <a:defRPr sz="4400">
          <a:solidFill>
            <a:schemeClr val="tx2"/>
          </a:solidFill>
          <a:latin typeface="Arial" pitchFamily="-111" charset="0"/>
        </a:defRPr>
      </a:lvl6pPr>
      <a:lvl7pPr marL="914265" algn="ctr" rtl="0" fontAlgn="base">
        <a:spcBef>
          <a:spcPct val="0"/>
        </a:spcBef>
        <a:spcAft>
          <a:spcPct val="0"/>
        </a:spcAft>
        <a:defRPr sz="4400">
          <a:solidFill>
            <a:schemeClr val="tx2"/>
          </a:solidFill>
          <a:latin typeface="Arial" pitchFamily="-111" charset="0"/>
        </a:defRPr>
      </a:lvl7pPr>
      <a:lvl8pPr marL="1371396" algn="ctr" rtl="0" fontAlgn="base">
        <a:spcBef>
          <a:spcPct val="0"/>
        </a:spcBef>
        <a:spcAft>
          <a:spcPct val="0"/>
        </a:spcAft>
        <a:defRPr sz="4400">
          <a:solidFill>
            <a:schemeClr val="tx2"/>
          </a:solidFill>
          <a:latin typeface="Arial" pitchFamily="-111" charset="0"/>
        </a:defRPr>
      </a:lvl8pPr>
      <a:lvl9pPr marL="1828530" algn="ctr" rtl="0" fontAlgn="base">
        <a:spcBef>
          <a:spcPct val="0"/>
        </a:spcBef>
        <a:spcAft>
          <a:spcPct val="0"/>
        </a:spcAft>
        <a:defRPr sz="4400">
          <a:solidFill>
            <a:schemeClr val="tx2"/>
          </a:solidFill>
          <a:latin typeface="Arial" pitchFamily="-111" charset="0"/>
        </a:defRPr>
      </a:lvl9pPr>
    </p:titleStyle>
    <p:bodyStyle>
      <a:lvl1pPr marL="342849" indent="-342849"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pitchFamily="-112" charset="-128"/>
          <a:cs typeface="ＭＳ Ｐゴシック" pitchFamily="-112" charset="-128"/>
        </a:defRPr>
      </a:lvl1pPr>
      <a:lvl2pPr marL="742839" indent="-285708"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11" charset="-128"/>
        </a:defRPr>
      </a:lvl2pPr>
      <a:lvl3pPr marL="1142829" indent="-228567"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pitchFamily="-111" charset="-128"/>
        </a:defRPr>
      </a:lvl3pPr>
      <a:lvl4pPr marL="1599961" indent="-228567"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1" charset="-128"/>
        </a:defRPr>
      </a:lvl4pPr>
      <a:lvl5pPr marL="2057094" indent="-228567"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1" charset="-128"/>
        </a:defRPr>
      </a:lvl5pPr>
      <a:lvl6pPr marL="2514225" indent="-228567" algn="l" rtl="0" fontAlgn="base">
        <a:spcBef>
          <a:spcPct val="20000"/>
        </a:spcBef>
        <a:spcAft>
          <a:spcPct val="0"/>
        </a:spcAft>
        <a:buChar char="»"/>
        <a:defRPr sz="2000">
          <a:solidFill>
            <a:schemeClr val="tx1"/>
          </a:solidFill>
          <a:latin typeface="+mn-lt"/>
          <a:ea typeface="ＭＳ Ｐゴシック" pitchFamily="-111" charset="-128"/>
        </a:defRPr>
      </a:lvl6pPr>
      <a:lvl7pPr marL="2971359" indent="-228567" algn="l" rtl="0" fontAlgn="base">
        <a:spcBef>
          <a:spcPct val="20000"/>
        </a:spcBef>
        <a:spcAft>
          <a:spcPct val="0"/>
        </a:spcAft>
        <a:buChar char="»"/>
        <a:defRPr sz="2000">
          <a:solidFill>
            <a:schemeClr val="tx1"/>
          </a:solidFill>
          <a:latin typeface="+mn-lt"/>
          <a:ea typeface="ＭＳ Ｐゴシック" pitchFamily="-111" charset="-128"/>
        </a:defRPr>
      </a:lvl7pPr>
      <a:lvl8pPr marL="3428490" indent="-228567" algn="l" rtl="0" fontAlgn="base">
        <a:spcBef>
          <a:spcPct val="20000"/>
        </a:spcBef>
        <a:spcAft>
          <a:spcPct val="0"/>
        </a:spcAft>
        <a:buChar char="»"/>
        <a:defRPr sz="2000">
          <a:solidFill>
            <a:schemeClr val="tx1"/>
          </a:solidFill>
          <a:latin typeface="+mn-lt"/>
          <a:ea typeface="ＭＳ Ｐゴシック" pitchFamily="-111" charset="-128"/>
        </a:defRPr>
      </a:lvl8pPr>
      <a:lvl9pPr marL="3885622" indent="-228567"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132" rtl="0" eaLnBrk="1" latinLnBrk="0" hangingPunct="1">
        <a:defRPr sz="1800" kern="1200">
          <a:solidFill>
            <a:schemeClr val="tx1"/>
          </a:solidFill>
          <a:latin typeface="+mn-lt"/>
          <a:ea typeface="+mn-ea"/>
          <a:cs typeface="+mn-cs"/>
        </a:defRPr>
      </a:lvl1pPr>
      <a:lvl2pPr marL="457132" algn="l" defTabSz="457132" rtl="0" eaLnBrk="1" latinLnBrk="0" hangingPunct="1">
        <a:defRPr sz="1800" kern="1200">
          <a:solidFill>
            <a:schemeClr val="tx1"/>
          </a:solidFill>
          <a:latin typeface="+mn-lt"/>
          <a:ea typeface="+mn-ea"/>
          <a:cs typeface="+mn-cs"/>
        </a:defRPr>
      </a:lvl2pPr>
      <a:lvl3pPr marL="914265" algn="l" defTabSz="457132" rtl="0" eaLnBrk="1" latinLnBrk="0" hangingPunct="1">
        <a:defRPr sz="1800" kern="1200">
          <a:solidFill>
            <a:schemeClr val="tx1"/>
          </a:solidFill>
          <a:latin typeface="+mn-lt"/>
          <a:ea typeface="+mn-ea"/>
          <a:cs typeface="+mn-cs"/>
        </a:defRPr>
      </a:lvl3pPr>
      <a:lvl4pPr marL="1371396" algn="l" defTabSz="457132" rtl="0" eaLnBrk="1" latinLnBrk="0" hangingPunct="1">
        <a:defRPr sz="1800" kern="1200">
          <a:solidFill>
            <a:schemeClr val="tx1"/>
          </a:solidFill>
          <a:latin typeface="+mn-lt"/>
          <a:ea typeface="+mn-ea"/>
          <a:cs typeface="+mn-cs"/>
        </a:defRPr>
      </a:lvl4pPr>
      <a:lvl5pPr marL="1828530" algn="l" defTabSz="457132" rtl="0" eaLnBrk="1" latinLnBrk="0" hangingPunct="1">
        <a:defRPr sz="1800" kern="1200">
          <a:solidFill>
            <a:schemeClr val="tx1"/>
          </a:solidFill>
          <a:latin typeface="+mn-lt"/>
          <a:ea typeface="+mn-ea"/>
          <a:cs typeface="+mn-cs"/>
        </a:defRPr>
      </a:lvl5pPr>
      <a:lvl6pPr marL="2285659" algn="l" defTabSz="457132" rtl="0" eaLnBrk="1" latinLnBrk="0" hangingPunct="1">
        <a:defRPr sz="1800" kern="1200">
          <a:solidFill>
            <a:schemeClr val="tx1"/>
          </a:solidFill>
          <a:latin typeface="+mn-lt"/>
          <a:ea typeface="+mn-ea"/>
          <a:cs typeface="+mn-cs"/>
        </a:defRPr>
      </a:lvl6pPr>
      <a:lvl7pPr marL="2742792" algn="l" defTabSz="457132" rtl="0" eaLnBrk="1" latinLnBrk="0" hangingPunct="1">
        <a:defRPr sz="1800" kern="1200">
          <a:solidFill>
            <a:schemeClr val="tx1"/>
          </a:solidFill>
          <a:latin typeface="+mn-lt"/>
          <a:ea typeface="+mn-ea"/>
          <a:cs typeface="+mn-cs"/>
        </a:defRPr>
      </a:lvl7pPr>
      <a:lvl8pPr marL="3199924" algn="l" defTabSz="457132" rtl="0" eaLnBrk="1" latinLnBrk="0" hangingPunct="1">
        <a:defRPr sz="1800" kern="1200">
          <a:solidFill>
            <a:schemeClr val="tx1"/>
          </a:solidFill>
          <a:latin typeface="+mn-lt"/>
          <a:ea typeface="+mn-ea"/>
          <a:cs typeface="+mn-cs"/>
        </a:defRPr>
      </a:lvl8pPr>
      <a:lvl9pPr marL="3657055" algn="l" defTabSz="457132" rtl="0" eaLnBrk="1" latinLnBrk="0" hangingPunct="1">
        <a:defRPr sz="1800" kern="1200">
          <a:solidFill>
            <a:schemeClr val="tx1"/>
          </a:solidFill>
          <a:latin typeface="+mn-lt"/>
          <a:ea typeface="+mn-ea"/>
          <a:cs typeface="+mn-cs"/>
        </a:defRPr>
      </a:lvl9pPr>
    </p:otherStyle>
  </p:txStyles>
</p:sldMaster>
</file>

<file path=ppt/slideMasters/slideMaster43.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001474" name="Rectangle 2"/>
          <p:cNvSpPr>
            <a:spLocks noGrp="1" noChangeArrowheads="1"/>
          </p:cNvSpPr>
          <p:nvPr>
            <p:ph type="title"/>
          </p:nvPr>
        </p:nvSpPr>
        <p:spPr bwMode="auto">
          <a:xfrm>
            <a:off x="38101" y="44450"/>
            <a:ext cx="9070975"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27" tIns="45714" rIns="91427" bIns="45714" numCol="1" anchor="ctr" anchorCtr="0" compatLnSpc="1">
            <a:prstTxWarp prst="textNoShape">
              <a:avLst/>
            </a:prstTxWarp>
          </a:bodyPr>
          <a:lstStyle/>
          <a:p>
            <a:pPr lvl="0"/>
            <a:r>
              <a:rPr lang="en-US" dirty="0"/>
              <a:t>Click to edit Master title style</a:t>
            </a:r>
          </a:p>
        </p:txBody>
      </p:sp>
      <p:sp>
        <p:nvSpPr>
          <p:cNvPr id="1001475"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27" tIns="45714" rIns="91427" bIns="45714"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27" tIns="45714" rIns="91427" bIns="45714" numCol="1" anchor="t" anchorCtr="0" compatLnSpc="1">
            <a:prstTxWarp prst="textNoShape">
              <a:avLst/>
            </a:prstTxWarp>
          </a:bodyPr>
          <a:lstStyle>
            <a:lvl1pPr algn="l" eaLnBrk="0" hangingPunct="0">
              <a:defRPr sz="1400">
                <a:solidFill>
                  <a:srgbClr val="000000"/>
                </a:solidFill>
                <a:latin typeface="Times New Roman" pitchFamily="-111" charset="0"/>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27" tIns="45714" rIns="91427" bIns="45714" numCol="1" anchor="t" anchorCtr="0" compatLnSpc="1">
            <a:prstTxWarp prst="textNoShape">
              <a:avLst/>
            </a:prstTxWarp>
          </a:bodyPr>
          <a:lstStyle>
            <a:lvl1pPr algn="ctr" eaLnBrk="0" hangingPunct="0">
              <a:defRPr sz="1400">
                <a:solidFill>
                  <a:srgbClr val="000000"/>
                </a:solidFill>
                <a:latin typeface="Times New Roman" pitchFamily="-111" charset="0"/>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27" tIns="45714" rIns="91427" bIns="45714" numCol="1" anchor="t" anchorCtr="0" compatLnSpc="1">
            <a:prstTxWarp prst="textNoShape">
              <a:avLst/>
            </a:prstTxWarp>
          </a:bodyPr>
          <a:lstStyle>
            <a:lvl1pPr algn="r" eaLnBrk="0" hangingPunct="0">
              <a:defRPr sz="1400">
                <a:solidFill>
                  <a:srgbClr val="000000"/>
                </a:solidFill>
                <a:latin typeface="Times New Roman" charset="0"/>
              </a:defRPr>
            </a:lvl1pPr>
          </a:lstStyle>
          <a:p>
            <a:pPr>
              <a:defRPr/>
            </a:pPr>
            <a:fld id="{F5DCEE24-73ED-4F4D-BEBF-938C6616A8CA}" type="slidenum">
              <a:rPr lang="en-US"/>
              <a:pPr>
                <a:defRPr/>
              </a:pPr>
              <a:t>‹#›</a:t>
            </a:fld>
            <a:endParaRPr lang="en-US"/>
          </a:p>
        </p:txBody>
      </p:sp>
    </p:spTree>
    <p:extLst>
      <p:ext uri="{BB962C8B-B14F-4D97-AF65-F5344CB8AC3E}">
        <p14:creationId xmlns:p14="http://schemas.microsoft.com/office/powerpoint/2010/main" val="2288003610"/>
      </p:ext>
    </p:extLst>
  </p:cSld>
  <p:clrMap bg1="lt1" tx1="dk1" bg2="lt2" tx2="dk2" accent1="accent1" accent2="accent2" accent3="accent3" accent4="accent4" accent5="accent5" accent6="accent6" hlink="hlink" folHlink="folHlink"/>
  <p:sldLayoutIdLst>
    <p:sldLayoutId id="2147487241" r:id="rId1"/>
    <p:sldLayoutId id="2147487242" r:id="rId2"/>
    <p:sldLayoutId id="2147487243" r:id="rId3"/>
    <p:sldLayoutId id="2147487244" r:id="rId4"/>
    <p:sldLayoutId id="2147487245" r:id="rId5"/>
    <p:sldLayoutId id="2147487246" r:id="rId6"/>
    <p:sldLayoutId id="2147487247" r:id="rId7"/>
    <p:sldLayoutId id="2147487248" r:id="rId8"/>
    <p:sldLayoutId id="2147487249" r:id="rId9"/>
    <p:sldLayoutId id="2147487250" r:id="rId10"/>
    <p:sldLayoutId id="2147487251" r:id="rId11"/>
    <p:sldLayoutId id="2147487252" r:id="rId12"/>
    <p:sldLayoutId id="2147487253" r:id="rId13"/>
  </p:sldLayoutIdLst>
  <p:hf sldNum="0" hdr="0" ftr="0" dt="0"/>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ＭＳ Ｐゴシック" pitchFamily="-108" charset="-128"/>
          <a:cs typeface="Arial" panose="020B0604020202020204" pitchFamily="34" charset="0"/>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132" algn="ctr" rtl="0" eaLnBrk="0" fontAlgn="base" hangingPunct="0">
        <a:spcBef>
          <a:spcPct val="0"/>
        </a:spcBef>
        <a:spcAft>
          <a:spcPct val="0"/>
        </a:spcAft>
        <a:defRPr sz="4400">
          <a:solidFill>
            <a:schemeClr val="tx2"/>
          </a:solidFill>
          <a:latin typeface="Times New Roman" pitchFamily="-112" charset="0"/>
        </a:defRPr>
      </a:lvl6pPr>
      <a:lvl7pPr marL="914265" algn="ctr" rtl="0" eaLnBrk="0" fontAlgn="base" hangingPunct="0">
        <a:spcBef>
          <a:spcPct val="0"/>
        </a:spcBef>
        <a:spcAft>
          <a:spcPct val="0"/>
        </a:spcAft>
        <a:defRPr sz="4400">
          <a:solidFill>
            <a:schemeClr val="tx2"/>
          </a:solidFill>
          <a:latin typeface="Times New Roman" pitchFamily="-112" charset="0"/>
        </a:defRPr>
      </a:lvl7pPr>
      <a:lvl8pPr marL="1371396" algn="ctr" rtl="0" eaLnBrk="0" fontAlgn="base" hangingPunct="0">
        <a:spcBef>
          <a:spcPct val="0"/>
        </a:spcBef>
        <a:spcAft>
          <a:spcPct val="0"/>
        </a:spcAft>
        <a:defRPr sz="4400">
          <a:solidFill>
            <a:schemeClr val="tx2"/>
          </a:solidFill>
          <a:latin typeface="Times New Roman" pitchFamily="-112" charset="0"/>
        </a:defRPr>
      </a:lvl8pPr>
      <a:lvl9pPr marL="1828530" algn="ctr" rtl="0" eaLnBrk="0" fontAlgn="base" hangingPunct="0">
        <a:spcBef>
          <a:spcPct val="0"/>
        </a:spcBef>
        <a:spcAft>
          <a:spcPct val="0"/>
        </a:spcAft>
        <a:defRPr sz="4400">
          <a:solidFill>
            <a:schemeClr val="tx2"/>
          </a:solidFill>
          <a:latin typeface="Times New Roman" pitchFamily="-112" charset="0"/>
        </a:defRPr>
      </a:lvl9pPr>
    </p:titleStyle>
    <p:bodyStyle>
      <a:lvl1pPr marL="342849" indent="-342849" algn="l" rtl="0" eaLnBrk="0" fontAlgn="base" hangingPunct="0">
        <a:spcBef>
          <a:spcPct val="20000"/>
        </a:spcBef>
        <a:spcAft>
          <a:spcPct val="0"/>
        </a:spcAft>
        <a:buChar char="•"/>
        <a:defRPr sz="3200" b="1" i="0">
          <a:solidFill>
            <a:schemeClr val="bg1"/>
          </a:solidFill>
          <a:latin typeface="Arial" panose="020B0604020202020204" pitchFamily="34" charset="0"/>
          <a:ea typeface="ＭＳ Ｐゴシック" pitchFamily="-108" charset="-128"/>
          <a:cs typeface="Arial" panose="020B0604020202020204" pitchFamily="34" charset="0"/>
        </a:defRPr>
      </a:lvl1pPr>
      <a:lvl2pPr marL="742839" indent="-285708" algn="l" rtl="0" eaLnBrk="0" fontAlgn="base" hangingPunct="0">
        <a:spcBef>
          <a:spcPct val="20000"/>
        </a:spcBef>
        <a:spcAft>
          <a:spcPct val="0"/>
        </a:spcAft>
        <a:buChar char="–"/>
        <a:defRPr sz="2800" b="1" i="0">
          <a:solidFill>
            <a:schemeClr val="bg1"/>
          </a:solidFill>
          <a:latin typeface="Arial" panose="020B0604020202020204" pitchFamily="34" charset="0"/>
          <a:ea typeface="ＭＳ Ｐゴシック" pitchFamily="-112" charset="-128"/>
          <a:cs typeface="Arial" panose="020B0604020202020204" pitchFamily="34" charset="0"/>
        </a:defRPr>
      </a:lvl2pPr>
      <a:lvl3pPr marL="1142829" indent="-228567" algn="l" rtl="0" eaLnBrk="0" fontAlgn="base" hangingPunct="0">
        <a:spcBef>
          <a:spcPct val="20000"/>
        </a:spcBef>
        <a:spcAft>
          <a:spcPct val="0"/>
        </a:spcAft>
        <a:buChar char="•"/>
        <a:defRPr sz="2400" b="1" i="0">
          <a:solidFill>
            <a:schemeClr val="bg1"/>
          </a:solidFill>
          <a:latin typeface="Arial" panose="020B0604020202020204" pitchFamily="34" charset="0"/>
          <a:ea typeface="ＭＳ Ｐゴシック" charset="0"/>
          <a:cs typeface="Arial" panose="020B0604020202020204" pitchFamily="34" charset="0"/>
        </a:defRPr>
      </a:lvl3pPr>
      <a:lvl4pPr marL="1599961" indent="-228567" algn="l" rtl="0" eaLnBrk="0" fontAlgn="base" hangingPunct="0">
        <a:spcBef>
          <a:spcPct val="20000"/>
        </a:spcBef>
        <a:spcAft>
          <a:spcPct val="0"/>
        </a:spcAft>
        <a:buChar char="–"/>
        <a:defRPr sz="2000" b="1" i="0">
          <a:solidFill>
            <a:schemeClr val="bg1"/>
          </a:solidFill>
          <a:latin typeface="Arial" panose="020B0604020202020204" pitchFamily="34" charset="0"/>
          <a:ea typeface="Geneva" charset="-128"/>
          <a:cs typeface="Arial" panose="020B0604020202020204" pitchFamily="34" charset="0"/>
        </a:defRPr>
      </a:lvl4pPr>
      <a:lvl5pPr marL="2057094" indent="-228567" algn="l" rtl="0" eaLnBrk="0" fontAlgn="base" hangingPunct="0">
        <a:spcBef>
          <a:spcPct val="20000"/>
        </a:spcBef>
        <a:spcAft>
          <a:spcPct val="0"/>
        </a:spcAft>
        <a:buChar char="»"/>
        <a:defRPr sz="2000" b="1" i="0">
          <a:solidFill>
            <a:schemeClr val="bg1"/>
          </a:solidFill>
          <a:latin typeface="Arial" panose="020B0604020202020204" pitchFamily="34" charset="0"/>
          <a:ea typeface="ＭＳ Ｐゴシック" charset="-128"/>
          <a:cs typeface="Arial" panose="020B0604020202020204" pitchFamily="34" charset="0"/>
        </a:defRPr>
      </a:lvl5pPr>
      <a:lvl6pPr marL="2514225" indent="-228567"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359" indent="-228567"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8490" indent="-228567"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5622" indent="-228567"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132" rtl="0" eaLnBrk="1" latinLnBrk="0" hangingPunct="1">
        <a:defRPr sz="1800" kern="1200">
          <a:solidFill>
            <a:schemeClr val="tx1"/>
          </a:solidFill>
          <a:latin typeface="+mn-lt"/>
          <a:ea typeface="+mn-ea"/>
          <a:cs typeface="+mn-cs"/>
        </a:defRPr>
      </a:lvl1pPr>
      <a:lvl2pPr marL="457132" algn="l" defTabSz="457132" rtl="0" eaLnBrk="1" latinLnBrk="0" hangingPunct="1">
        <a:defRPr sz="1800" kern="1200">
          <a:solidFill>
            <a:schemeClr val="tx1"/>
          </a:solidFill>
          <a:latin typeface="+mn-lt"/>
          <a:ea typeface="+mn-ea"/>
          <a:cs typeface="+mn-cs"/>
        </a:defRPr>
      </a:lvl2pPr>
      <a:lvl3pPr marL="914265" algn="l" defTabSz="457132" rtl="0" eaLnBrk="1" latinLnBrk="0" hangingPunct="1">
        <a:defRPr sz="1800" kern="1200">
          <a:solidFill>
            <a:schemeClr val="tx1"/>
          </a:solidFill>
          <a:latin typeface="+mn-lt"/>
          <a:ea typeface="+mn-ea"/>
          <a:cs typeface="+mn-cs"/>
        </a:defRPr>
      </a:lvl3pPr>
      <a:lvl4pPr marL="1371396" algn="l" defTabSz="457132" rtl="0" eaLnBrk="1" latinLnBrk="0" hangingPunct="1">
        <a:defRPr sz="1800" kern="1200">
          <a:solidFill>
            <a:schemeClr val="tx1"/>
          </a:solidFill>
          <a:latin typeface="+mn-lt"/>
          <a:ea typeface="+mn-ea"/>
          <a:cs typeface="+mn-cs"/>
        </a:defRPr>
      </a:lvl4pPr>
      <a:lvl5pPr marL="1828530" algn="l" defTabSz="457132" rtl="0" eaLnBrk="1" latinLnBrk="0" hangingPunct="1">
        <a:defRPr sz="1800" kern="1200">
          <a:solidFill>
            <a:schemeClr val="tx1"/>
          </a:solidFill>
          <a:latin typeface="+mn-lt"/>
          <a:ea typeface="+mn-ea"/>
          <a:cs typeface="+mn-cs"/>
        </a:defRPr>
      </a:lvl5pPr>
      <a:lvl6pPr marL="2285659" algn="l" defTabSz="457132" rtl="0" eaLnBrk="1" latinLnBrk="0" hangingPunct="1">
        <a:defRPr sz="1800" kern="1200">
          <a:solidFill>
            <a:schemeClr val="tx1"/>
          </a:solidFill>
          <a:latin typeface="+mn-lt"/>
          <a:ea typeface="+mn-ea"/>
          <a:cs typeface="+mn-cs"/>
        </a:defRPr>
      </a:lvl6pPr>
      <a:lvl7pPr marL="2742792" algn="l" defTabSz="457132" rtl="0" eaLnBrk="1" latinLnBrk="0" hangingPunct="1">
        <a:defRPr sz="1800" kern="1200">
          <a:solidFill>
            <a:schemeClr val="tx1"/>
          </a:solidFill>
          <a:latin typeface="+mn-lt"/>
          <a:ea typeface="+mn-ea"/>
          <a:cs typeface="+mn-cs"/>
        </a:defRPr>
      </a:lvl7pPr>
      <a:lvl8pPr marL="3199924" algn="l" defTabSz="457132" rtl="0" eaLnBrk="1" latinLnBrk="0" hangingPunct="1">
        <a:defRPr sz="1800" kern="1200">
          <a:solidFill>
            <a:schemeClr val="tx1"/>
          </a:solidFill>
          <a:latin typeface="+mn-lt"/>
          <a:ea typeface="+mn-ea"/>
          <a:cs typeface="+mn-cs"/>
        </a:defRPr>
      </a:lvl8pPr>
      <a:lvl9pPr marL="3657055" algn="l" defTabSz="457132" rtl="0" eaLnBrk="1" latinLnBrk="0" hangingPunct="1">
        <a:defRPr sz="1800" kern="1200">
          <a:solidFill>
            <a:schemeClr val="tx1"/>
          </a:solidFill>
          <a:latin typeface="+mn-lt"/>
          <a:ea typeface="+mn-ea"/>
          <a:cs typeface="+mn-cs"/>
        </a:defRPr>
      </a:lvl9pPr>
    </p:otherStyle>
  </p:txStyles>
</p:sldMaster>
</file>

<file path=ppt/slideMasters/slideMaster44.xml><?xml version="1.0" encoding="utf-8"?>
<p:sldMaster xmlns:a="http://schemas.openxmlformats.org/drawingml/2006/main" xmlns:r="http://schemas.openxmlformats.org/officeDocument/2006/relationships" xmlns:p="http://schemas.openxmlformats.org/presentationml/2006/main">
  <p:cSld>
    <p:bg>
      <p:bgPr>
        <a:blipFill dpi="0" rotWithShape="0">
          <a:blip r:embed="rId14"/>
          <a:srcRect/>
          <a:stretch>
            <a:fillRect/>
          </a:stretch>
        </a:blipFill>
        <a:effectLst/>
      </p:bgPr>
    </p:bg>
    <p:spTree>
      <p:nvGrpSpPr>
        <p:cNvPr id="1" name=""/>
        <p:cNvGrpSpPr/>
        <p:nvPr/>
      </p:nvGrpSpPr>
      <p:grpSpPr>
        <a:xfrm>
          <a:off x="0" y="0"/>
          <a:ext cx="0" cy="0"/>
          <a:chOff x="0" y="0"/>
          <a:chExt cx="0" cy="0"/>
        </a:xfrm>
      </p:grpSpPr>
      <p:sp>
        <p:nvSpPr>
          <p:cNvPr id="1026" name="Rectangle 10"/>
          <p:cNvSpPr>
            <a:spLocks noChangeArrowheads="1"/>
          </p:cNvSpPr>
          <p:nvPr userDrawn="1"/>
        </p:nvSpPr>
        <p:spPr bwMode="auto">
          <a:xfrm>
            <a:off x="1116014" y="0"/>
            <a:ext cx="8027987" cy="6858000"/>
          </a:xfrm>
          <a:prstGeom prst="rect">
            <a:avLst/>
          </a:prstGeom>
          <a:gradFill rotWithShape="1">
            <a:gsLst>
              <a:gs pos="0">
                <a:srgbClr val="6600CC"/>
              </a:gs>
              <a:gs pos="100000">
                <a:srgbClr val="000000"/>
              </a:gs>
            </a:gsLst>
            <a:path path="rect">
              <a:fillToRect l="50000" t="50000" r="50000" b="50000"/>
            </a:path>
          </a:gradFill>
          <a:ln w="12700" cap="sq">
            <a:solidFill>
              <a:srgbClr val="000000"/>
            </a:solidFill>
            <a:round/>
            <a:headEnd type="none" w="sm" len="sm"/>
            <a:tailEnd type="none" w="sm" len="sm"/>
          </a:ln>
        </p:spPr>
        <p:txBody>
          <a:bodyPr wrap="none" lIns="91427" tIns="45714" rIns="91427" bIns="45714"/>
          <a:lstStyle/>
          <a:p>
            <a:endParaRPr lang="en-US">
              <a:solidFill>
                <a:srgbClr val="EAEAEA"/>
              </a:solidFill>
            </a:endParaRPr>
          </a:p>
        </p:txBody>
      </p:sp>
      <p:grpSp>
        <p:nvGrpSpPr>
          <p:cNvPr id="1027" name="Group 2"/>
          <p:cNvGrpSpPr>
            <a:grpSpLocks/>
          </p:cNvGrpSpPr>
          <p:nvPr/>
        </p:nvGrpSpPr>
        <p:grpSpPr bwMode="auto">
          <a:xfrm>
            <a:off x="0" y="1"/>
            <a:ext cx="1143000" cy="6856413"/>
            <a:chOff x="0" y="0"/>
            <a:chExt cx="720" cy="4319"/>
          </a:xfrm>
        </p:grpSpPr>
        <p:sp>
          <p:nvSpPr>
            <p:cNvPr id="1030" name="Rectangle 3"/>
            <p:cNvSpPr>
              <a:spLocks noChangeArrowheads="1"/>
            </p:cNvSpPr>
            <p:nvPr/>
          </p:nvSpPr>
          <p:spPr bwMode="auto">
            <a:xfrm>
              <a:off x="0" y="0"/>
              <a:ext cx="720" cy="336"/>
            </a:xfrm>
            <a:prstGeom prst="rect">
              <a:avLst/>
            </a:prstGeom>
            <a:gradFill rotWithShape="0">
              <a:gsLst>
                <a:gs pos="0">
                  <a:schemeClr val="bg2"/>
                </a:gs>
                <a:gs pos="100000">
                  <a:schemeClr val="accent1"/>
                </a:gs>
              </a:gsLst>
              <a:lin ang="5400000" scaled="1"/>
            </a:gradFill>
            <a:ln w="9525">
              <a:solidFill>
                <a:srgbClr val="000000"/>
              </a:solidFill>
              <a:miter lim="800000"/>
              <a:headEnd/>
              <a:tailEnd/>
            </a:ln>
          </p:spPr>
          <p:txBody>
            <a:bodyPr wrap="none" lIns="92075" tIns="46038" rIns="92075" bIns="46038" anchor="ctr"/>
            <a:lstStyle/>
            <a:p>
              <a:pPr eaLnBrk="0" hangingPunct="0">
                <a:spcBef>
                  <a:spcPct val="50000"/>
                </a:spcBef>
              </a:pPr>
              <a:endParaRPr lang="en-US">
                <a:solidFill>
                  <a:srgbClr val="EAEAEA"/>
                </a:solidFill>
              </a:endParaRPr>
            </a:p>
          </p:txBody>
        </p:sp>
        <p:sp>
          <p:nvSpPr>
            <p:cNvPr id="1031" name="Rectangle 4"/>
            <p:cNvSpPr>
              <a:spLocks noChangeArrowheads="1"/>
            </p:cNvSpPr>
            <p:nvPr/>
          </p:nvSpPr>
          <p:spPr bwMode="auto">
            <a:xfrm>
              <a:off x="0" y="2016"/>
              <a:ext cx="720" cy="2303"/>
            </a:xfrm>
            <a:prstGeom prst="rect">
              <a:avLst/>
            </a:prstGeom>
            <a:gradFill rotWithShape="0">
              <a:gsLst>
                <a:gs pos="0">
                  <a:schemeClr val="accent1"/>
                </a:gs>
                <a:gs pos="100000">
                  <a:schemeClr val="bg2"/>
                </a:gs>
              </a:gsLst>
              <a:lin ang="5400000" scaled="1"/>
            </a:gradFill>
            <a:ln w="9525">
              <a:solidFill>
                <a:srgbClr val="000000"/>
              </a:solidFill>
              <a:miter lim="800000"/>
              <a:headEnd/>
              <a:tailEnd/>
            </a:ln>
          </p:spPr>
          <p:txBody>
            <a:bodyPr wrap="none" lIns="92075" tIns="46038" rIns="92075" bIns="46038" anchor="ctr"/>
            <a:lstStyle/>
            <a:p>
              <a:pPr eaLnBrk="0" hangingPunct="0">
                <a:spcBef>
                  <a:spcPct val="50000"/>
                </a:spcBef>
              </a:pPr>
              <a:endParaRPr lang="en-US">
                <a:solidFill>
                  <a:srgbClr val="EAEAEA"/>
                </a:solidFill>
              </a:endParaRPr>
            </a:p>
          </p:txBody>
        </p:sp>
        <p:pic>
          <p:nvPicPr>
            <p:cNvPr id="1032" name="Picture 5"/>
            <p:cNvPicPr>
              <a:picLocks noChangeArrowheads="1"/>
            </p:cNvPicPr>
            <p:nvPr/>
          </p:nvPicPr>
          <p:blipFill>
            <a:blip r:embed="rId15">
              <a:extLst>
                <a:ext uri="{28A0092B-C50C-407E-A947-70E740481C1C}">
                  <a14:useLocalDpi xmlns:a14="http://schemas.microsoft.com/office/drawing/2010/main" val="0"/>
                </a:ext>
              </a:extLst>
            </a:blip>
            <a:srcRect/>
            <a:stretch>
              <a:fillRect/>
            </a:stretch>
          </p:blipFill>
          <p:spPr bwMode="auto">
            <a:xfrm>
              <a:off x="0" y="312"/>
              <a:ext cx="720" cy="1872"/>
            </a:xfrm>
            <a:prstGeom prst="rect">
              <a:avLst/>
            </a:prstGeom>
            <a:noFill/>
            <a:ln w="9525">
              <a:solidFill>
                <a:srgbClr val="000000"/>
              </a:solidFill>
              <a:miter lim="800000"/>
              <a:headEnd/>
              <a:tailEnd/>
            </a:ln>
            <a:extLst>
              <a:ext uri="{909E8E84-426E-40dd-AFC4-6F175D3DCCD1}">
                <a14:hiddenFill xmlns:a14="http://schemas.microsoft.com/office/drawing/2010/main" xmlns="">
                  <a:solidFill>
                    <a:srgbClr val="FFFFFF"/>
                  </a:solidFill>
                </a14:hiddenFill>
              </a:ext>
            </a:extLst>
          </p:spPr>
        </p:pic>
      </p:grpSp>
      <p:sp>
        <p:nvSpPr>
          <p:cNvPr id="1028" name="Rectangle 6"/>
          <p:cNvSpPr>
            <a:spLocks noGrp="1" noChangeArrowheads="1"/>
          </p:cNvSpPr>
          <p:nvPr>
            <p:ph type="title"/>
          </p:nvPr>
        </p:nvSpPr>
        <p:spPr bwMode="auto">
          <a:xfrm>
            <a:off x="1219201" y="304800"/>
            <a:ext cx="7772400" cy="12065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vert="horz" wrap="square" lIns="91415" tIns="45707" rIns="91415" bIns="45707" numCol="1" anchor="ctr" anchorCtr="0" compatLnSpc="1">
            <a:prstTxWarp prst="textNoShape">
              <a:avLst/>
            </a:prstTxWarp>
          </a:bodyPr>
          <a:lstStyle/>
          <a:p>
            <a:pPr lvl="0"/>
            <a:r>
              <a:rPr lang="en-US" dirty="0"/>
              <a:t>Click to edit Master title style</a:t>
            </a:r>
          </a:p>
        </p:txBody>
      </p:sp>
      <p:sp>
        <p:nvSpPr>
          <p:cNvPr id="1029" name="Rectangle 7"/>
          <p:cNvSpPr>
            <a:spLocks noGrp="1" noChangeArrowheads="1"/>
          </p:cNvSpPr>
          <p:nvPr>
            <p:ph type="body" idx="1"/>
          </p:nvPr>
        </p:nvSpPr>
        <p:spPr bwMode="auto">
          <a:xfrm>
            <a:off x="1219201" y="1600200"/>
            <a:ext cx="7772400" cy="4495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vert="horz" wrap="square" lIns="91415" tIns="45707" rIns="91415" bIns="45707"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2005134819"/>
      </p:ext>
    </p:extLst>
  </p:cSld>
  <p:clrMap bg1="dk2" tx1="lt1" bg2="dk1" tx2="lt2" accent1="accent1" accent2="accent2" accent3="accent3" accent4="accent4" accent5="accent5" accent6="accent6" hlink="hlink" folHlink="folHlink"/>
  <p:sldLayoutIdLst>
    <p:sldLayoutId id="2147487255" r:id="rId1"/>
    <p:sldLayoutId id="2147487256" r:id="rId2"/>
    <p:sldLayoutId id="2147487257" r:id="rId3"/>
    <p:sldLayoutId id="2147487258" r:id="rId4"/>
    <p:sldLayoutId id="2147487259" r:id="rId5"/>
    <p:sldLayoutId id="2147487260" r:id="rId6"/>
    <p:sldLayoutId id="2147487261" r:id="rId7"/>
    <p:sldLayoutId id="2147487262" r:id="rId8"/>
    <p:sldLayoutId id="2147487263" r:id="rId9"/>
    <p:sldLayoutId id="2147487264" r:id="rId10"/>
    <p:sldLayoutId id="2147487265" r:id="rId11"/>
    <p:sldLayoutId id="2147487266" r:id="rId12"/>
  </p:sldLayoutIdLst>
  <p:txStyles>
    <p:titleStyle>
      <a:lvl1pPr algn="l" rtl="0" eaLnBrk="0" fontAlgn="base" hangingPunct="0">
        <a:spcBef>
          <a:spcPct val="0"/>
        </a:spcBef>
        <a:spcAft>
          <a:spcPct val="0"/>
        </a:spcAft>
        <a:defRPr sz="4400" b="1" i="0">
          <a:solidFill>
            <a:schemeClr val="tx2"/>
          </a:solidFill>
          <a:latin typeface="Arial" panose="020B0604020202020204" pitchFamily="34" charset="0"/>
          <a:ea typeface="ＭＳ Ｐゴシック" charset="-128"/>
          <a:cs typeface="Arial" panose="020B0604020202020204" pitchFamily="34" charset="0"/>
        </a:defRPr>
      </a:lvl1pPr>
      <a:lvl2pPr algn="l"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2pPr>
      <a:lvl3pPr algn="l"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3pPr>
      <a:lvl4pPr algn="l"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4pPr>
      <a:lvl5pPr algn="l"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5pPr>
      <a:lvl6pPr marL="457079" algn="l" rtl="0" fontAlgn="base">
        <a:spcBef>
          <a:spcPct val="0"/>
        </a:spcBef>
        <a:spcAft>
          <a:spcPct val="0"/>
        </a:spcAft>
        <a:defRPr sz="4400">
          <a:solidFill>
            <a:schemeClr val="tx2"/>
          </a:solidFill>
          <a:latin typeface="Times New Roman" pitchFamily="-111" charset="0"/>
        </a:defRPr>
      </a:lvl6pPr>
      <a:lvl7pPr marL="914158" algn="l" rtl="0" fontAlgn="base">
        <a:spcBef>
          <a:spcPct val="0"/>
        </a:spcBef>
        <a:spcAft>
          <a:spcPct val="0"/>
        </a:spcAft>
        <a:defRPr sz="4400">
          <a:solidFill>
            <a:schemeClr val="tx2"/>
          </a:solidFill>
          <a:latin typeface="Times New Roman" pitchFamily="-111" charset="0"/>
        </a:defRPr>
      </a:lvl7pPr>
      <a:lvl8pPr marL="1371236" algn="l" rtl="0" fontAlgn="base">
        <a:spcBef>
          <a:spcPct val="0"/>
        </a:spcBef>
        <a:spcAft>
          <a:spcPct val="0"/>
        </a:spcAft>
        <a:defRPr sz="4400">
          <a:solidFill>
            <a:schemeClr val="tx2"/>
          </a:solidFill>
          <a:latin typeface="Times New Roman" pitchFamily="-111" charset="0"/>
        </a:defRPr>
      </a:lvl8pPr>
      <a:lvl9pPr marL="1828313" algn="l" rtl="0" fontAlgn="base">
        <a:spcBef>
          <a:spcPct val="0"/>
        </a:spcBef>
        <a:spcAft>
          <a:spcPct val="0"/>
        </a:spcAft>
        <a:defRPr sz="4400">
          <a:solidFill>
            <a:schemeClr val="tx2"/>
          </a:solidFill>
          <a:latin typeface="Times New Roman" pitchFamily="-111" charset="0"/>
        </a:defRPr>
      </a:lvl9pPr>
    </p:titleStyle>
    <p:bodyStyle>
      <a:lvl1pPr marL="341262" indent="-341262" algn="l" rtl="0" eaLnBrk="0" fontAlgn="base" hangingPunct="0">
        <a:spcBef>
          <a:spcPct val="20000"/>
        </a:spcBef>
        <a:spcAft>
          <a:spcPct val="0"/>
        </a:spcAft>
        <a:buClr>
          <a:schemeClr val="tx2"/>
        </a:buClr>
        <a:buSzPct val="90000"/>
        <a:buFont typeface="Symbol" charset="0"/>
        <a:buChar char="¨"/>
        <a:defRPr sz="3200" b="1" i="0">
          <a:solidFill>
            <a:schemeClr val="tx1"/>
          </a:solidFill>
          <a:latin typeface="Arial" panose="020B0604020202020204" pitchFamily="34" charset="0"/>
          <a:ea typeface="ＭＳ Ｐゴシック" charset="-128"/>
          <a:cs typeface="Arial" panose="020B0604020202020204" pitchFamily="34" charset="0"/>
        </a:defRPr>
      </a:lvl1pPr>
      <a:lvl2pPr marL="741253" indent="-284121"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11" charset="-128"/>
          <a:cs typeface="Arial" panose="020B0604020202020204" pitchFamily="34" charset="0"/>
        </a:defRPr>
      </a:lvl2pPr>
      <a:lvl3pPr marL="1141242" indent="-226977"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pitchFamily="-111" charset="-128"/>
          <a:cs typeface="Arial" panose="020B0604020202020204" pitchFamily="34" charset="0"/>
        </a:defRPr>
      </a:lvl3pPr>
      <a:lvl4pPr marL="1598375" indent="-226977"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1" charset="-128"/>
          <a:cs typeface="Arial" panose="020B0604020202020204" pitchFamily="34" charset="0"/>
        </a:defRPr>
      </a:lvl4pPr>
      <a:lvl5pPr marL="2055507" indent="-226977"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1" charset="-128"/>
          <a:cs typeface="Arial" panose="020B0604020202020204" pitchFamily="34" charset="0"/>
        </a:defRPr>
      </a:lvl5pPr>
      <a:lvl6pPr marL="2513932" indent="-228540" algn="l" rtl="0" fontAlgn="base">
        <a:spcBef>
          <a:spcPct val="20000"/>
        </a:spcBef>
        <a:spcAft>
          <a:spcPct val="0"/>
        </a:spcAft>
        <a:buChar char="•"/>
        <a:defRPr sz="2000">
          <a:solidFill>
            <a:schemeClr val="tx1"/>
          </a:solidFill>
          <a:latin typeface="+mn-lt"/>
          <a:ea typeface="ＭＳ Ｐゴシック" pitchFamily="-111" charset="-128"/>
        </a:defRPr>
      </a:lvl6pPr>
      <a:lvl7pPr marL="2971011" indent="-228540" algn="l" rtl="0" fontAlgn="base">
        <a:spcBef>
          <a:spcPct val="20000"/>
        </a:spcBef>
        <a:spcAft>
          <a:spcPct val="0"/>
        </a:spcAft>
        <a:buChar char="•"/>
        <a:defRPr sz="2000">
          <a:solidFill>
            <a:schemeClr val="tx1"/>
          </a:solidFill>
          <a:latin typeface="+mn-lt"/>
          <a:ea typeface="ＭＳ Ｐゴシック" pitchFamily="-111" charset="-128"/>
        </a:defRPr>
      </a:lvl7pPr>
      <a:lvl8pPr marL="3428089" indent="-228540" algn="l" rtl="0" fontAlgn="base">
        <a:spcBef>
          <a:spcPct val="20000"/>
        </a:spcBef>
        <a:spcAft>
          <a:spcPct val="0"/>
        </a:spcAft>
        <a:buChar char="•"/>
        <a:defRPr sz="2000">
          <a:solidFill>
            <a:schemeClr val="tx1"/>
          </a:solidFill>
          <a:latin typeface="+mn-lt"/>
          <a:ea typeface="ＭＳ Ｐゴシック" pitchFamily="-111" charset="-128"/>
        </a:defRPr>
      </a:lvl8pPr>
      <a:lvl9pPr marL="3885167" indent="-22854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079" rtl="0" eaLnBrk="1" latinLnBrk="0" hangingPunct="1">
        <a:defRPr sz="1800" kern="1200">
          <a:solidFill>
            <a:schemeClr val="tx1"/>
          </a:solidFill>
          <a:latin typeface="+mn-lt"/>
          <a:ea typeface="+mn-ea"/>
          <a:cs typeface="+mn-cs"/>
        </a:defRPr>
      </a:lvl1pPr>
      <a:lvl2pPr marL="457079" algn="l" defTabSz="457079" rtl="0" eaLnBrk="1" latinLnBrk="0" hangingPunct="1">
        <a:defRPr sz="1800" kern="1200">
          <a:solidFill>
            <a:schemeClr val="tx1"/>
          </a:solidFill>
          <a:latin typeface="+mn-lt"/>
          <a:ea typeface="+mn-ea"/>
          <a:cs typeface="+mn-cs"/>
        </a:defRPr>
      </a:lvl2pPr>
      <a:lvl3pPr marL="914158" algn="l" defTabSz="457079" rtl="0" eaLnBrk="1" latinLnBrk="0" hangingPunct="1">
        <a:defRPr sz="1800" kern="1200">
          <a:solidFill>
            <a:schemeClr val="tx1"/>
          </a:solidFill>
          <a:latin typeface="+mn-lt"/>
          <a:ea typeface="+mn-ea"/>
          <a:cs typeface="+mn-cs"/>
        </a:defRPr>
      </a:lvl3pPr>
      <a:lvl4pPr marL="1371236" algn="l" defTabSz="457079" rtl="0" eaLnBrk="1" latinLnBrk="0" hangingPunct="1">
        <a:defRPr sz="1800" kern="1200">
          <a:solidFill>
            <a:schemeClr val="tx1"/>
          </a:solidFill>
          <a:latin typeface="+mn-lt"/>
          <a:ea typeface="+mn-ea"/>
          <a:cs typeface="+mn-cs"/>
        </a:defRPr>
      </a:lvl4pPr>
      <a:lvl5pPr marL="1828313" algn="l" defTabSz="457079" rtl="0" eaLnBrk="1" latinLnBrk="0" hangingPunct="1">
        <a:defRPr sz="1800" kern="1200">
          <a:solidFill>
            <a:schemeClr val="tx1"/>
          </a:solidFill>
          <a:latin typeface="+mn-lt"/>
          <a:ea typeface="+mn-ea"/>
          <a:cs typeface="+mn-cs"/>
        </a:defRPr>
      </a:lvl5pPr>
      <a:lvl6pPr marL="2285392" algn="l" defTabSz="457079" rtl="0" eaLnBrk="1" latinLnBrk="0" hangingPunct="1">
        <a:defRPr sz="1800" kern="1200">
          <a:solidFill>
            <a:schemeClr val="tx1"/>
          </a:solidFill>
          <a:latin typeface="+mn-lt"/>
          <a:ea typeface="+mn-ea"/>
          <a:cs typeface="+mn-cs"/>
        </a:defRPr>
      </a:lvl6pPr>
      <a:lvl7pPr marL="2742471" algn="l" defTabSz="457079" rtl="0" eaLnBrk="1" latinLnBrk="0" hangingPunct="1">
        <a:defRPr sz="1800" kern="1200">
          <a:solidFill>
            <a:schemeClr val="tx1"/>
          </a:solidFill>
          <a:latin typeface="+mn-lt"/>
          <a:ea typeface="+mn-ea"/>
          <a:cs typeface="+mn-cs"/>
        </a:defRPr>
      </a:lvl7pPr>
      <a:lvl8pPr marL="3199549" algn="l" defTabSz="457079" rtl="0" eaLnBrk="1" latinLnBrk="0" hangingPunct="1">
        <a:defRPr sz="1800" kern="1200">
          <a:solidFill>
            <a:schemeClr val="tx1"/>
          </a:solidFill>
          <a:latin typeface="+mn-lt"/>
          <a:ea typeface="+mn-ea"/>
          <a:cs typeface="+mn-cs"/>
        </a:defRPr>
      </a:lvl8pPr>
      <a:lvl9pPr marL="3656627" algn="l" defTabSz="457079" rtl="0" eaLnBrk="1" latinLnBrk="0" hangingPunct="1">
        <a:defRPr sz="1800" kern="1200">
          <a:solidFill>
            <a:schemeClr val="tx1"/>
          </a:solidFill>
          <a:latin typeface="+mn-lt"/>
          <a:ea typeface="+mn-ea"/>
          <a:cs typeface="+mn-cs"/>
        </a:defRPr>
      </a:lvl9pPr>
    </p:otherStyle>
  </p:txStyles>
</p:sldMaster>
</file>

<file path=ppt/slideMasters/slideMaster45.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026" name="Title Placeholder 1"/>
          <p:cNvSpPr>
            <a:spLocks noGrp="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27" tIns="45714" rIns="91427" bIns="45714" numCol="1" anchor="ctr" anchorCtr="0" compatLnSpc="1">
            <a:prstTxWarp prst="textNoShape">
              <a:avLst/>
            </a:prstTxWarp>
          </a:bodyPr>
          <a:lstStyle/>
          <a:p>
            <a:pPr lvl="0"/>
            <a:r>
              <a:rPr lang="en-US"/>
              <a:t>Click to edit Master title style</a:t>
            </a:r>
          </a:p>
        </p:txBody>
      </p:sp>
      <p:sp>
        <p:nvSpPr>
          <p:cNvPr id="1027" name="Text Placeholder 2"/>
          <p:cNvSpPr>
            <a:spLocks noGrp="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27" tIns="45714" rIns="91427" bIns="45714"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1" y="6356350"/>
            <a:ext cx="2133600" cy="365125"/>
          </a:xfrm>
          <a:prstGeom prst="rect">
            <a:avLst/>
          </a:prstGeom>
        </p:spPr>
        <p:txBody>
          <a:bodyPr vert="horz" wrap="square" lIns="91427" tIns="45714" rIns="91427" bIns="45714" numCol="1" anchor="ctr" anchorCtr="0" compatLnSpc="1">
            <a:prstTxWarp prst="textNoShape">
              <a:avLst/>
            </a:prstTxWarp>
          </a:bodyPr>
          <a:lstStyle>
            <a:lvl1pPr>
              <a:defRPr sz="1200" b="1" i="0">
                <a:solidFill>
                  <a:srgbClr val="898989"/>
                </a:solidFill>
                <a:cs typeface="Arial" panose="020B0604020202020204" pitchFamily="34" charset="0"/>
              </a:defRPr>
            </a:lvl1pPr>
          </a:lstStyle>
          <a:p>
            <a:pPr>
              <a:defRPr/>
            </a:pPr>
            <a:fld id="{C16A198B-9034-4749-8A8D-B90A5F5B90A3}" type="datetimeFigureOut">
              <a:rPr lang="en-US" smtClean="0"/>
              <a:pPr>
                <a:defRPr/>
              </a:pPr>
              <a:t>2/15/24</a:t>
            </a:fld>
            <a:endParaRPr lang="en-US" dirty="0"/>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27" tIns="45714" rIns="91427" bIns="45714" rtlCol="0" anchor="ctr"/>
          <a:lstStyle>
            <a:lvl1pPr algn="ctr" fontAlgn="auto">
              <a:spcBef>
                <a:spcPts val="0"/>
              </a:spcBef>
              <a:spcAft>
                <a:spcPts val="0"/>
              </a:spcAft>
              <a:defRPr sz="1200">
                <a:solidFill>
                  <a:schemeClr val="tx1">
                    <a:tint val="75000"/>
                  </a:schemeClr>
                </a:solidFill>
                <a:latin typeface="+mn-lt"/>
                <a:ea typeface="+mn-ea"/>
                <a:cs typeface="+mn-cs"/>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wrap="square" lIns="91427" tIns="45714" rIns="91427" bIns="45714" numCol="1" anchor="ctr" anchorCtr="0" compatLnSpc="1">
            <a:prstTxWarp prst="textNoShape">
              <a:avLst/>
            </a:prstTxWarp>
          </a:bodyPr>
          <a:lstStyle>
            <a:lvl1pPr algn="r">
              <a:defRPr sz="1200" b="1" i="0">
                <a:solidFill>
                  <a:srgbClr val="898989"/>
                </a:solidFill>
                <a:cs typeface="Arial" panose="020B0604020202020204" pitchFamily="34" charset="0"/>
              </a:defRPr>
            </a:lvl1pPr>
          </a:lstStyle>
          <a:p>
            <a:pPr>
              <a:defRPr/>
            </a:pPr>
            <a:fld id="{FA356419-7718-C74B-9C0F-E2D2C7D5AD85}" type="slidenum">
              <a:rPr lang="en-US" smtClean="0"/>
              <a:pPr>
                <a:defRPr/>
              </a:pPr>
              <a:t>‹#›</a:t>
            </a:fld>
            <a:endParaRPr lang="en-US" dirty="0"/>
          </a:p>
        </p:txBody>
      </p:sp>
    </p:spTree>
    <p:extLst>
      <p:ext uri="{BB962C8B-B14F-4D97-AF65-F5344CB8AC3E}">
        <p14:creationId xmlns:p14="http://schemas.microsoft.com/office/powerpoint/2010/main" val="3136608628"/>
      </p:ext>
    </p:extLst>
  </p:cSld>
  <p:clrMap bg1="lt1" tx1="dk1" bg2="lt2" tx2="dk2" accent1="accent1" accent2="accent2" accent3="accent3" accent4="accent4" accent5="accent5" accent6="accent6" hlink="hlink" folHlink="folHlink"/>
  <p:sldLayoutIdLst>
    <p:sldLayoutId id="2147487268" r:id="rId1"/>
    <p:sldLayoutId id="2147487269" r:id="rId2"/>
    <p:sldLayoutId id="2147487270" r:id="rId3"/>
    <p:sldLayoutId id="2147487271" r:id="rId4"/>
    <p:sldLayoutId id="2147487272" r:id="rId5"/>
    <p:sldLayoutId id="2147487273" r:id="rId6"/>
    <p:sldLayoutId id="2147487274" r:id="rId7"/>
    <p:sldLayoutId id="2147487275" r:id="rId8"/>
    <p:sldLayoutId id="2147487276" r:id="rId9"/>
    <p:sldLayoutId id="2147487277" r:id="rId10"/>
    <p:sldLayoutId id="2147487278" r:id="rId11"/>
  </p:sldLayoutIdLst>
  <p:txStyles>
    <p:title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132" algn="ctr" rtl="0" fontAlgn="base">
        <a:spcBef>
          <a:spcPct val="0"/>
        </a:spcBef>
        <a:spcAft>
          <a:spcPct val="0"/>
        </a:spcAft>
        <a:defRPr sz="4400">
          <a:solidFill>
            <a:schemeClr val="tx1"/>
          </a:solidFill>
          <a:latin typeface="Calibri" charset="0"/>
          <a:ea typeface="ＭＳ Ｐゴシック" charset="0"/>
        </a:defRPr>
      </a:lvl6pPr>
      <a:lvl7pPr marL="914265" algn="ctr" rtl="0" fontAlgn="base">
        <a:spcBef>
          <a:spcPct val="0"/>
        </a:spcBef>
        <a:spcAft>
          <a:spcPct val="0"/>
        </a:spcAft>
        <a:defRPr sz="4400">
          <a:solidFill>
            <a:schemeClr val="tx1"/>
          </a:solidFill>
          <a:latin typeface="Calibri" charset="0"/>
          <a:ea typeface="ＭＳ Ｐゴシック" charset="0"/>
        </a:defRPr>
      </a:lvl7pPr>
      <a:lvl8pPr marL="1371396" algn="ctr" rtl="0" fontAlgn="base">
        <a:spcBef>
          <a:spcPct val="0"/>
        </a:spcBef>
        <a:spcAft>
          <a:spcPct val="0"/>
        </a:spcAft>
        <a:defRPr sz="4400">
          <a:solidFill>
            <a:schemeClr val="tx1"/>
          </a:solidFill>
          <a:latin typeface="Calibri" charset="0"/>
          <a:ea typeface="ＭＳ Ｐゴシック" charset="0"/>
        </a:defRPr>
      </a:lvl8pPr>
      <a:lvl9pPr marL="1828530" algn="ctr" rtl="0" fontAlgn="base">
        <a:spcBef>
          <a:spcPct val="0"/>
        </a:spcBef>
        <a:spcAft>
          <a:spcPct val="0"/>
        </a:spcAft>
        <a:defRPr sz="4400">
          <a:solidFill>
            <a:schemeClr val="tx1"/>
          </a:solidFill>
          <a:latin typeface="Calibri" charset="0"/>
          <a:ea typeface="ＭＳ Ｐゴシック" charset="0"/>
        </a:defRPr>
      </a:lvl9pPr>
    </p:titleStyle>
    <p:bodyStyle>
      <a:lvl1pPr marL="342849" indent="-342849" algn="l" rtl="0" eaLnBrk="0" fontAlgn="base" hangingPunct="0">
        <a:spcBef>
          <a:spcPct val="20000"/>
        </a:spcBef>
        <a:spcAft>
          <a:spcPct val="0"/>
        </a:spcAft>
        <a:buFont typeface="Arial" charset="0"/>
        <a:buChar char="•"/>
        <a:defRPr sz="3200" kern="1200">
          <a:solidFill>
            <a:schemeClr val="tx1"/>
          </a:solidFill>
          <a:latin typeface="+mn-lt"/>
          <a:ea typeface="ＭＳ Ｐゴシック" charset="0"/>
          <a:cs typeface="ＭＳ Ｐゴシック" charset="0"/>
        </a:defRPr>
      </a:lvl1pPr>
      <a:lvl2pPr marL="742839" indent="-285708" algn="l" rtl="0" eaLnBrk="0" fontAlgn="base" hangingPunct="0">
        <a:spcBef>
          <a:spcPct val="20000"/>
        </a:spcBef>
        <a:spcAft>
          <a:spcPct val="0"/>
        </a:spcAft>
        <a:buFont typeface="Arial" charset="0"/>
        <a:buChar char="–"/>
        <a:defRPr sz="2800" kern="1200">
          <a:solidFill>
            <a:schemeClr val="tx1"/>
          </a:solidFill>
          <a:latin typeface="+mn-lt"/>
          <a:ea typeface="ＭＳ Ｐゴシック" charset="0"/>
          <a:cs typeface="+mn-cs"/>
        </a:defRPr>
      </a:lvl2pPr>
      <a:lvl3pPr marL="1142829" indent="-228567" algn="l" rtl="0" eaLnBrk="0" fontAlgn="base" hangingPunct="0">
        <a:spcBef>
          <a:spcPct val="20000"/>
        </a:spcBef>
        <a:spcAft>
          <a:spcPct val="0"/>
        </a:spcAft>
        <a:buFont typeface="Arial" charset="0"/>
        <a:buChar char="•"/>
        <a:defRPr sz="2400" kern="1200">
          <a:solidFill>
            <a:schemeClr val="tx1"/>
          </a:solidFill>
          <a:latin typeface="+mn-lt"/>
          <a:ea typeface="ＭＳ Ｐゴシック" charset="0"/>
          <a:cs typeface="+mn-cs"/>
        </a:defRPr>
      </a:lvl3pPr>
      <a:lvl4pPr marL="1599961" indent="-228567"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4pPr>
      <a:lvl5pPr marL="2057094" indent="-228567"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5pPr>
      <a:lvl6pPr marL="2514225" indent="-228567" algn="l" defTabSz="914265"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359" indent="-228567" algn="l" defTabSz="914265"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8490" indent="-228567" algn="l" defTabSz="914265"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5622" indent="-228567" algn="l" defTabSz="914265"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265" rtl="0" eaLnBrk="1" latinLnBrk="0" hangingPunct="1">
        <a:defRPr sz="1800" kern="1200">
          <a:solidFill>
            <a:schemeClr val="tx1"/>
          </a:solidFill>
          <a:latin typeface="+mn-lt"/>
          <a:ea typeface="+mn-ea"/>
          <a:cs typeface="+mn-cs"/>
        </a:defRPr>
      </a:lvl1pPr>
      <a:lvl2pPr marL="457132" algn="l" defTabSz="914265" rtl="0" eaLnBrk="1" latinLnBrk="0" hangingPunct="1">
        <a:defRPr sz="1800" kern="1200">
          <a:solidFill>
            <a:schemeClr val="tx1"/>
          </a:solidFill>
          <a:latin typeface="+mn-lt"/>
          <a:ea typeface="+mn-ea"/>
          <a:cs typeface="+mn-cs"/>
        </a:defRPr>
      </a:lvl2pPr>
      <a:lvl3pPr marL="914265" algn="l" defTabSz="914265" rtl="0" eaLnBrk="1" latinLnBrk="0" hangingPunct="1">
        <a:defRPr sz="1800" kern="1200">
          <a:solidFill>
            <a:schemeClr val="tx1"/>
          </a:solidFill>
          <a:latin typeface="+mn-lt"/>
          <a:ea typeface="+mn-ea"/>
          <a:cs typeface="+mn-cs"/>
        </a:defRPr>
      </a:lvl3pPr>
      <a:lvl4pPr marL="1371396" algn="l" defTabSz="914265" rtl="0" eaLnBrk="1" latinLnBrk="0" hangingPunct="1">
        <a:defRPr sz="1800" kern="1200">
          <a:solidFill>
            <a:schemeClr val="tx1"/>
          </a:solidFill>
          <a:latin typeface="+mn-lt"/>
          <a:ea typeface="+mn-ea"/>
          <a:cs typeface="+mn-cs"/>
        </a:defRPr>
      </a:lvl4pPr>
      <a:lvl5pPr marL="1828530" algn="l" defTabSz="914265" rtl="0" eaLnBrk="1" latinLnBrk="0" hangingPunct="1">
        <a:defRPr sz="1800" kern="1200">
          <a:solidFill>
            <a:schemeClr val="tx1"/>
          </a:solidFill>
          <a:latin typeface="+mn-lt"/>
          <a:ea typeface="+mn-ea"/>
          <a:cs typeface="+mn-cs"/>
        </a:defRPr>
      </a:lvl5pPr>
      <a:lvl6pPr marL="2285659" algn="l" defTabSz="914265" rtl="0" eaLnBrk="1" latinLnBrk="0" hangingPunct="1">
        <a:defRPr sz="1800" kern="1200">
          <a:solidFill>
            <a:schemeClr val="tx1"/>
          </a:solidFill>
          <a:latin typeface="+mn-lt"/>
          <a:ea typeface="+mn-ea"/>
          <a:cs typeface="+mn-cs"/>
        </a:defRPr>
      </a:lvl6pPr>
      <a:lvl7pPr marL="2742792" algn="l" defTabSz="914265" rtl="0" eaLnBrk="1" latinLnBrk="0" hangingPunct="1">
        <a:defRPr sz="1800" kern="1200">
          <a:solidFill>
            <a:schemeClr val="tx1"/>
          </a:solidFill>
          <a:latin typeface="+mn-lt"/>
          <a:ea typeface="+mn-ea"/>
          <a:cs typeface="+mn-cs"/>
        </a:defRPr>
      </a:lvl7pPr>
      <a:lvl8pPr marL="3199924" algn="l" defTabSz="914265" rtl="0" eaLnBrk="1" latinLnBrk="0" hangingPunct="1">
        <a:defRPr sz="1800" kern="1200">
          <a:solidFill>
            <a:schemeClr val="tx1"/>
          </a:solidFill>
          <a:latin typeface="+mn-lt"/>
          <a:ea typeface="+mn-ea"/>
          <a:cs typeface="+mn-cs"/>
        </a:defRPr>
      </a:lvl8pPr>
      <a:lvl9pPr marL="3657055" algn="l" defTabSz="914265" rtl="0" eaLnBrk="1" latinLnBrk="0" hangingPunct="1">
        <a:defRPr sz="1800" kern="1200">
          <a:solidFill>
            <a:schemeClr val="tx1"/>
          </a:solidFill>
          <a:latin typeface="+mn-lt"/>
          <a:ea typeface="+mn-ea"/>
          <a:cs typeface="+mn-cs"/>
        </a:defRPr>
      </a:lvl9pPr>
    </p:otherStyle>
  </p:txStyles>
</p:sldMaster>
</file>

<file path=ppt/slideMasters/slideMaster4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676866" name="Group 2"/>
          <p:cNvGrpSpPr>
            <a:grpSpLocks/>
          </p:cNvGrpSpPr>
          <p:nvPr/>
        </p:nvGrpSpPr>
        <p:grpSpPr bwMode="auto">
          <a:xfrm>
            <a:off x="0" y="0"/>
            <a:ext cx="7242175" cy="1981200"/>
            <a:chOff x="0" y="0"/>
            <a:chExt cx="4562" cy="1248"/>
          </a:xfrm>
        </p:grpSpPr>
        <p:sp>
          <p:nvSpPr>
            <p:cNvPr id="35843" name="Freeform 3"/>
            <p:cNvSpPr>
              <a:spLocks/>
            </p:cNvSpPr>
            <p:nvPr/>
          </p:nvSpPr>
          <p:spPr bwMode="hidden">
            <a:xfrm>
              <a:off x="0" y="583"/>
              <a:ext cx="4487" cy="665"/>
            </a:xfrm>
            <a:custGeom>
              <a:avLst/>
              <a:gdLst/>
              <a:ahLst/>
              <a:cxnLst>
                <a:cxn ang="0">
                  <a:pos x="4800" y="299"/>
                </a:cxn>
                <a:cxn ang="0">
                  <a:pos x="0" y="665"/>
                </a:cxn>
                <a:cxn ang="0">
                  <a:pos x="0" y="0"/>
                </a:cxn>
                <a:cxn ang="0">
                  <a:pos x="4806" y="1"/>
                </a:cxn>
                <a:cxn ang="0">
                  <a:pos x="4800" y="153"/>
                </a:cxn>
                <a:cxn ang="0">
                  <a:pos x="4800" y="299"/>
                </a:cxn>
              </a:cxnLst>
              <a:rect l="0" t="0" r="r" b="b"/>
              <a:pathLst>
                <a:path w="4806" h="665">
                  <a:moveTo>
                    <a:pt x="4800" y="299"/>
                  </a:moveTo>
                  <a:lnTo>
                    <a:pt x="0" y="665"/>
                  </a:lnTo>
                  <a:lnTo>
                    <a:pt x="0" y="0"/>
                  </a:lnTo>
                  <a:lnTo>
                    <a:pt x="4806" y="1"/>
                  </a:lnTo>
                  <a:lnTo>
                    <a:pt x="4800" y="153"/>
                  </a:lnTo>
                  <a:lnTo>
                    <a:pt x="4800" y="299"/>
                  </a:lnTo>
                  <a:close/>
                </a:path>
              </a:pathLst>
            </a:custGeom>
            <a:gradFill rotWithShape="1">
              <a:gsLst>
                <a:gs pos="0">
                  <a:schemeClr val="bg1">
                    <a:gamma/>
                    <a:shade val="94118"/>
                    <a:invGamma/>
                  </a:schemeClr>
                </a:gs>
                <a:gs pos="100000">
                  <a:schemeClr val="bg1"/>
                </a:gs>
              </a:gsLst>
              <a:lin ang="0" scaled="1"/>
            </a:gradFill>
            <a:ln w="9525">
              <a:noFill/>
              <a:round/>
              <a:headEnd/>
              <a:tailEnd/>
            </a:ln>
          </p:spPr>
          <p:txBody>
            <a:bodyPr/>
            <a:lstStyle/>
            <a:p>
              <a:pPr eaLnBrk="0" hangingPunct="0">
                <a:defRPr/>
              </a:pPr>
              <a:endParaRPr lang="en-US" sz="1800">
                <a:solidFill>
                  <a:srgbClr val="FFFFFF"/>
                </a:solidFill>
                <a:latin typeface="Tahoma" pitchFamily="24" charset="-52"/>
                <a:ea typeface="ＭＳ Ｐゴシック" pitchFamily="24" charset="-128"/>
                <a:cs typeface="ＭＳ Ｐゴシック" pitchFamily="24" charset="-128"/>
              </a:endParaRPr>
            </a:p>
          </p:txBody>
        </p:sp>
        <p:sp>
          <p:nvSpPr>
            <p:cNvPr id="676873" name="Freeform 4"/>
            <p:cNvSpPr>
              <a:spLocks/>
            </p:cNvSpPr>
            <p:nvPr/>
          </p:nvSpPr>
          <p:spPr bwMode="hidden">
            <a:xfrm>
              <a:off x="0" y="0"/>
              <a:ext cx="4562" cy="1199"/>
            </a:xfrm>
            <a:custGeom>
              <a:avLst/>
              <a:gdLst>
                <a:gd name="T0" fmla="*/ 4560 w 4562"/>
                <a:gd name="T1" fmla="*/ 932 h 1199"/>
                <a:gd name="T2" fmla="*/ 0 w 4562"/>
                <a:gd name="T3" fmla="*/ 1199 h 1199"/>
                <a:gd name="T4" fmla="*/ 0 w 4562"/>
                <a:gd name="T5" fmla="*/ 0 h 1199"/>
                <a:gd name="T6" fmla="*/ 4562 w 4562"/>
                <a:gd name="T7" fmla="*/ 0 h 1199"/>
                <a:gd name="T8" fmla="*/ 4560 w 4562"/>
                <a:gd name="T9" fmla="*/ 932 h 1199"/>
                <a:gd name="T10" fmla="*/ 4560 w 4562"/>
                <a:gd name="T11" fmla="*/ 932 h 119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562" h="1199">
                  <a:moveTo>
                    <a:pt x="4560" y="932"/>
                  </a:moveTo>
                  <a:lnTo>
                    <a:pt x="0" y="1199"/>
                  </a:lnTo>
                  <a:lnTo>
                    <a:pt x="0" y="0"/>
                  </a:lnTo>
                  <a:lnTo>
                    <a:pt x="4562" y="0"/>
                  </a:lnTo>
                  <a:lnTo>
                    <a:pt x="4560" y="932"/>
                  </a:lnTo>
                  <a:close/>
                </a:path>
              </a:pathLst>
            </a:cu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grpSp>
      <p:sp>
        <p:nvSpPr>
          <p:cNvPr id="35845" name="Rectangle 5"/>
          <p:cNvSpPr>
            <a:spLocks noGrp="1" noChangeArrowheads="1"/>
          </p:cNvSpPr>
          <p:nvPr>
            <p:ph type="title"/>
          </p:nvPr>
        </p:nvSpPr>
        <p:spPr bwMode="auto">
          <a:xfrm>
            <a:off x="457200" y="274638"/>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5846" name="Rectangle 6"/>
          <p:cNvSpPr>
            <a:spLocks noGrp="1" noChangeArrowheads="1"/>
          </p:cNvSpPr>
          <p:nvPr>
            <p:ph type="body" idx="1"/>
          </p:nvPr>
        </p:nvSpPr>
        <p:spPr bwMode="auto">
          <a:xfrm>
            <a:off x="457200" y="1600200"/>
            <a:ext cx="8229600" cy="44958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35847" name="Rectangle 7"/>
          <p:cNvSpPr>
            <a:spLocks noGrp="1" noChangeArrowheads="1"/>
          </p:cNvSpPr>
          <p:nvPr>
            <p:ph type="dt" sz="half" idx="2"/>
          </p:nvPr>
        </p:nvSpPr>
        <p:spPr bwMode="auto">
          <a:xfrm>
            <a:off x="457200" y="6248400"/>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200">
                <a:solidFill>
                  <a:srgbClr val="FFFFFF"/>
                </a:solidFill>
                <a:effectLst>
                  <a:outerShdw blurRad="38100" dist="38100" dir="2700000" algn="tl">
                    <a:srgbClr val="000000"/>
                  </a:outerShdw>
                </a:effectLst>
                <a:latin typeface="Tahoma" pitchFamily="24" charset="-52"/>
                <a:ea typeface="ＭＳ Ｐゴシック" pitchFamily="24" charset="-128"/>
                <a:cs typeface="ＭＳ Ｐゴシック" pitchFamily="24" charset="-128"/>
              </a:defRPr>
            </a:lvl1pPr>
          </a:lstStyle>
          <a:p>
            <a:pPr>
              <a:defRPr/>
            </a:pPr>
            <a:endParaRPr lang="en-US"/>
          </a:p>
        </p:txBody>
      </p:sp>
      <p:sp>
        <p:nvSpPr>
          <p:cNvPr id="35848" name="Rectangle 8"/>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200">
                <a:solidFill>
                  <a:srgbClr val="FFFFFF"/>
                </a:solidFill>
                <a:effectLst>
                  <a:outerShdw blurRad="38100" dist="38100" dir="2700000" algn="tl">
                    <a:srgbClr val="000000"/>
                  </a:outerShdw>
                </a:effectLst>
                <a:latin typeface="Tahoma" pitchFamily="24" charset="-52"/>
                <a:ea typeface="ＭＳ Ｐゴシック" pitchFamily="24" charset="-128"/>
                <a:cs typeface="ＭＳ Ｐゴシック" pitchFamily="24" charset="-128"/>
              </a:defRPr>
            </a:lvl1pPr>
          </a:lstStyle>
          <a:p>
            <a:pPr>
              <a:defRPr/>
            </a:pPr>
            <a:endParaRPr lang="en-US"/>
          </a:p>
        </p:txBody>
      </p:sp>
      <p:sp>
        <p:nvSpPr>
          <p:cNvPr id="35849" name="Rectangle 9"/>
          <p:cNvSpPr>
            <a:spLocks noGrp="1" noChangeArrowheads="1"/>
          </p:cNvSpPr>
          <p:nvPr>
            <p:ph type="sldNum" sz="quarter" idx="4"/>
          </p:nvPr>
        </p:nvSpPr>
        <p:spPr bwMode="auto">
          <a:xfrm>
            <a:off x="6553200" y="6248400"/>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200">
                <a:solidFill>
                  <a:srgbClr val="FFFFFF"/>
                </a:solidFill>
                <a:effectLst>
                  <a:outerShdw blurRad="38100" dist="38100" dir="2700000" algn="tl">
                    <a:srgbClr val="000000"/>
                  </a:outerShdw>
                </a:effectLst>
                <a:latin typeface="Tahoma" charset="0"/>
              </a:defRPr>
            </a:lvl1pPr>
          </a:lstStyle>
          <a:p>
            <a:pPr>
              <a:defRPr/>
            </a:pPr>
            <a:fld id="{47D585FF-DBF5-4F49-968C-08C8919E69A9}" type="slidenum">
              <a:rPr lang="en-US"/>
              <a:pPr>
                <a:defRPr/>
              </a:pPr>
              <a:t>‹#›</a:t>
            </a:fld>
            <a:endParaRPr lang="en-US"/>
          </a:p>
        </p:txBody>
      </p:sp>
    </p:spTree>
    <p:extLst>
      <p:ext uri="{BB962C8B-B14F-4D97-AF65-F5344CB8AC3E}">
        <p14:creationId xmlns:p14="http://schemas.microsoft.com/office/powerpoint/2010/main" val="3170149603"/>
      </p:ext>
    </p:extLst>
  </p:cSld>
  <p:clrMap bg1="dk2" tx1="lt1" bg2="dk1" tx2="lt2" accent1="accent1" accent2="accent2" accent3="accent3" accent4="accent4" accent5="accent5" accent6="accent6" hlink="hlink" folHlink="folHlink"/>
  <p:sldLayoutIdLst>
    <p:sldLayoutId id="2147487280" r:id="rId1"/>
  </p:sldLayoutIdLst>
  <p:txStyles>
    <p:titleStyle>
      <a:lvl1pPr algn="ctr" rtl="0" eaLnBrk="0" fontAlgn="base" hangingPunct="0">
        <a:spcBef>
          <a:spcPct val="0"/>
        </a:spcBef>
        <a:spcAft>
          <a:spcPct val="0"/>
        </a:spcAft>
        <a:defRPr sz="4000" b="1" i="0">
          <a:solidFill>
            <a:schemeClr val="tx1"/>
          </a:solidFill>
          <a:effectLst>
            <a:outerShdw blurRad="38100" dist="38100" dir="2700000" algn="tl">
              <a:srgbClr val="000000"/>
            </a:outerShdw>
          </a:effectLst>
          <a:latin typeface="Arial" panose="020B0604020202020204" pitchFamily="34" charset="0"/>
          <a:ea typeface="ＭＳ Ｐゴシック" pitchFamily="-112" charset="-128"/>
          <a:cs typeface="Arial" panose="020B0604020202020204" pitchFamily="34" charset="0"/>
        </a:defRPr>
      </a:lvl1pPr>
      <a:lvl2pPr algn="ctr" rtl="0" eaLnBrk="0" fontAlgn="base" hangingPunct="0">
        <a:spcBef>
          <a:spcPct val="0"/>
        </a:spcBef>
        <a:spcAft>
          <a:spcPct val="0"/>
        </a:spcAft>
        <a:defRPr sz="4000" b="1">
          <a:solidFill>
            <a:schemeClr val="tx1"/>
          </a:solidFill>
          <a:effectLst>
            <a:outerShdw blurRad="38100" dist="38100" dir="2700000" algn="tl">
              <a:srgbClr val="000000"/>
            </a:outerShdw>
          </a:effectLst>
          <a:latin typeface="Arial" charset="0"/>
          <a:ea typeface="ＭＳ Ｐゴシック" pitchFamily="-112" charset="-128"/>
          <a:cs typeface="ＭＳ Ｐゴシック" pitchFamily="-112" charset="-128"/>
        </a:defRPr>
      </a:lvl2pPr>
      <a:lvl3pPr algn="ctr" rtl="0" eaLnBrk="0" fontAlgn="base" hangingPunct="0">
        <a:spcBef>
          <a:spcPct val="0"/>
        </a:spcBef>
        <a:spcAft>
          <a:spcPct val="0"/>
        </a:spcAft>
        <a:defRPr sz="4000" b="1">
          <a:solidFill>
            <a:schemeClr val="tx1"/>
          </a:solidFill>
          <a:effectLst>
            <a:outerShdw blurRad="38100" dist="38100" dir="2700000" algn="tl">
              <a:srgbClr val="000000"/>
            </a:outerShdw>
          </a:effectLst>
          <a:latin typeface="Arial" charset="0"/>
          <a:ea typeface="ＭＳ Ｐゴシック" pitchFamily="-112" charset="-128"/>
          <a:cs typeface="ＭＳ Ｐゴシック" pitchFamily="-112" charset="-128"/>
        </a:defRPr>
      </a:lvl3pPr>
      <a:lvl4pPr algn="ctr" rtl="0" eaLnBrk="0" fontAlgn="base" hangingPunct="0">
        <a:spcBef>
          <a:spcPct val="0"/>
        </a:spcBef>
        <a:spcAft>
          <a:spcPct val="0"/>
        </a:spcAft>
        <a:defRPr sz="4000" b="1">
          <a:solidFill>
            <a:schemeClr val="tx1"/>
          </a:solidFill>
          <a:effectLst>
            <a:outerShdw blurRad="38100" dist="38100" dir="2700000" algn="tl">
              <a:srgbClr val="000000"/>
            </a:outerShdw>
          </a:effectLst>
          <a:latin typeface="Arial" charset="0"/>
          <a:ea typeface="ＭＳ Ｐゴシック" pitchFamily="-112" charset="-128"/>
          <a:cs typeface="ＭＳ Ｐゴシック" pitchFamily="-112" charset="-128"/>
        </a:defRPr>
      </a:lvl4pPr>
      <a:lvl5pPr algn="ctr" rtl="0" eaLnBrk="0" fontAlgn="base" hangingPunct="0">
        <a:spcBef>
          <a:spcPct val="0"/>
        </a:spcBef>
        <a:spcAft>
          <a:spcPct val="0"/>
        </a:spcAft>
        <a:defRPr sz="4000" b="1">
          <a:solidFill>
            <a:schemeClr val="tx1"/>
          </a:solidFill>
          <a:effectLst>
            <a:outerShdw blurRad="38100" dist="38100" dir="2700000" algn="tl">
              <a:srgbClr val="000000"/>
            </a:outerShdw>
          </a:effectLst>
          <a:latin typeface="Arial"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Tahoma" pitchFamily="24" charset="-52"/>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Tahoma" pitchFamily="24" charset="-52"/>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Tahoma" pitchFamily="24" charset="-52"/>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Tahoma" pitchFamily="24" charset="-52"/>
        </a:defRPr>
      </a:lvl9pPr>
    </p:titleStyle>
    <p:bodyStyle>
      <a:lvl1pPr marL="342900" indent="-342900" algn="l" rtl="0" eaLnBrk="0" fontAlgn="base" hangingPunct="0">
        <a:spcBef>
          <a:spcPct val="20000"/>
        </a:spcBef>
        <a:spcAft>
          <a:spcPct val="0"/>
        </a:spcAft>
        <a:buClr>
          <a:schemeClr val="hlink"/>
        </a:buClr>
        <a:buSzPct val="80000"/>
        <a:buFont typeface="Wingdings" charset="0"/>
        <a:buChar char="n"/>
        <a:defRPr sz="3200" b="1" i="0">
          <a:solidFill>
            <a:schemeClr val="tx1"/>
          </a:solidFill>
          <a:effectLst>
            <a:outerShdw blurRad="38100" dist="38100" dir="2700000" algn="tl">
              <a:srgbClr val="000000"/>
            </a:outerShdw>
          </a:effectLst>
          <a:latin typeface="Arial" panose="020B0604020202020204" pitchFamily="34" charset="0"/>
          <a:ea typeface="ＭＳ Ｐゴシック" pitchFamily="-112" charset="-128"/>
          <a:cs typeface="Arial" panose="020B0604020202020204" pitchFamily="34" charset="0"/>
        </a:defRPr>
      </a:lvl1pPr>
      <a:lvl2pPr marL="742950" indent="-285750" algn="l" rtl="0" eaLnBrk="0" fontAlgn="base" hangingPunct="0">
        <a:spcBef>
          <a:spcPct val="20000"/>
        </a:spcBef>
        <a:spcAft>
          <a:spcPct val="0"/>
        </a:spcAft>
        <a:buClr>
          <a:schemeClr val="tx1"/>
        </a:buClr>
        <a:buChar char="–"/>
        <a:defRPr sz="2800" b="1" i="0">
          <a:solidFill>
            <a:schemeClr val="tx1"/>
          </a:solidFill>
          <a:effectLst>
            <a:outerShdw blurRad="38100" dist="38100" dir="2700000" algn="tl">
              <a:srgbClr val="000000"/>
            </a:outerShdw>
          </a:effectLst>
          <a:latin typeface="Arial" panose="020B0604020202020204" pitchFamily="34" charset="0"/>
          <a:ea typeface="ＭＳ Ｐゴシック" pitchFamily="24" charset="-128"/>
          <a:cs typeface="Arial" panose="020B0604020202020204" pitchFamily="34" charset="0"/>
        </a:defRPr>
      </a:lvl2pPr>
      <a:lvl3pPr marL="1143000" indent="-228600" algn="l" rtl="0" eaLnBrk="0" fontAlgn="base" hangingPunct="0">
        <a:spcBef>
          <a:spcPct val="20000"/>
        </a:spcBef>
        <a:spcAft>
          <a:spcPct val="0"/>
        </a:spcAft>
        <a:buClr>
          <a:schemeClr val="hlink"/>
        </a:buClr>
        <a:buFont typeface="Wingdings" charset="0"/>
        <a:buChar char="§"/>
        <a:defRPr sz="2400" b="1" i="0">
          <a:solidFill>
            <a:schemeClr val="tx1"/>
          </a:solidFill>
          <a:effectLst>
            <a:outerShdw blurRad="38100" dist="38100" dir="2700000" algn="tl">
              <a:srgbClr val="000000"/>
            </a:outerShdw>
          </a:effectLst>
          <a:latin typeface="Arial" panose="020B0604020202020204" pitchFamily="34" charset="0"/>
          <a:ea typeface="ＭＳ Ｐゴシック" pitchFamily="24" charset="-128"/>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tx1"/>
          </a:solidFill>
          <a:effectLst>
            <a:outerShdw blurRad="38100" dist="38100" dir="2700000" algn="tl">
              <a:srgbClr val="000000"/>
            </a:outerShdw>
          </a:effectLst>
          <a:latin typeface="Arial" panose="020B0604020202020204" pitchFamily="34" charset="0"/>
          <a:ea typeface="ＭＳ Ｐゴシック" pitchFamily="24" charset="-128"/>
          <a:cs typeface="Arial" panose="020B0604020202020204" pitchFamily="34" charset="0"/>
        </a:defRPr>
      </a:lvl4pPr>
      <a:lvl5pPr marL="2057400" indent="-228600" algn="l" rtl="0" eaLnBrk="0" fontAlgn="base" hangingPunct="0">
        <a:spcBef>
          <a:spcPct val="20000"/>
        </a:spcBef>
        <a:spcAft>
          <a:spcPct val="0"/>
        </a:spcAft>
        <a:buClr>
          <a:schemeClr val="hlink"/>
        </a:buClr>
        <a:buFont typeface="Wingdings" charset="0"/>
        <a:buChar char="§"/>
        <a:defRPr sz="2000" b="1" i="0">
          <a:solidFill>
            <a:schemeClr val="tx1"/>
          </a:solidFill>
          <a:effectLst>
            <a:outerShdw blurRad="38100" dist="38100" dir="2700000" algn="tl">
              <a:srgbClr val="000000"/>
            </a:outerShdw>
          </a:effectLst>
          <a:latin typeface="Arial" panose="020B0604020202020204" pitchFamily="34" charset="0"/>
          <a:ea typeface="ＭＳ Ｐゴシック" pitchFamily="24" charset="-128"/>
          <a:cs typeface="Arial" panose="020B0604020202020204" pitchFamily="34" charset="0"/>
        </a:defRPr>
      </a:lvl5pPr>
      <a:lvl6pPr marL="2514600" indent="-228600" algn="l" rtl="0" fontAlgn="base">
        <a:spcBef>
          <a:spcPct val="20000"/>
        </a:spcBef>
        <a:spcAft>
          <a:spcPct val="0"/>
        </a:spcAft>
        <a:buClr>
          <a:schemeClr val="hlink"/>
        </a:buClr>
        <a:buFont typeface="Wingdings" pitchFamily="24" charset="2"/>
        <a:buChar char="§"/>
        <a:defRPr sz="2000">
          <a:solidFill>
            <a:schemeClr val="tx1"/>
          </a:solidFill>
          <a:effectLst>
            <a:outerShdw blurRad="38100" dist="38100" dir="2700000" algn="tl">
              <a:srgbClr val="000000"/>
            </a:outerShdw>
          </a:effectLst>
          <a:latin typeface="+mn-lt"/>
          <a:ea typeface="ＭＳ Ｐゴシック" pitchFamily="24" charset="-128"/>
        </a:defRPr>
      </a:lvl6pPr>
      <a:lvl7pPr marL="2971800" indent="-228600" algn="l" rtl="0" fontAlgn="base">
        <a:spcBef>
          <a:spcPct val="20000"/>
        </a:spcBef>
        <a:spcAft>
          <a:spcPct val="0"/>
        </a:spcAft>
        <a:buClr>
          <a:schemeClr val="hlink"/>
        </a:buClr>
        <a:buFont typeface="Wingdings" pitchFamily="24" charset="2"/>
        <a:buChar char="§"/>
        <a:defRPr sz="2000">
          <a:solidFill>
            <a:schemeClr val="tx1"/>
          </a:solidFill>
          <a:effectLst>
            <a:outerShdw blurRad="38100" dist="38100" dir="2700000" algn="tl">
              <a:srgbClr val="000000"/>
            </a:outerShdw>
          </a:effectLst>
          <a:latin typeface="+mn-lt"/>
          <a:ea typeface="ＭＳ Ｐゴシック" pitchFamily="24" charset="-128"/>
        </a:defRPr>
      </a:lvl7pPr>
      <a:lvl8pPr marL="3429000" indent="-228600" algn="l" rtl="0" fontAlgn="base">
        <a:spcBef>
          <a:spcPct val="20000"/>
        </a:spcBef>
        <a:spcAft>
          <a:spcPct val="0"/>
        </a:spcAft>
        <a:buClr>
          <a:schemeClr val="hlink"/>
        </a:buClr>
        <a:buFont typeface="Wingdings" pitchFamily="24" charset="2"/>
        <a:buChar char="§"/>
        <a:defRPr sz="2000">
          <a:solidFill>
            <a:schemeClr val="tx1"/>
          </a:solidFill>
          <a:effectLst>
            <a:outerShdw blurRad="38100" dist="38100" dir="2700000" algn="tl">
              <a:srgbClr val="000000"/>
            </a:outerShdw>
          </a:effectLst>
          <a:latin typeface="+mn-lt"/>
          <a:ea typeface="ＭＳ Ｐゴシック" pitchFamily="24" charset="-128"/>
        </a:defRPr>
      </a:lvl8pPr>
      <a:lvl9pPr marL="3886200" indent="-228600" algn="l" rtl="0" fontAlgn="base">
        <a:spcBef>
          <a:spcPct val="20000"/>
        </a:spcBef>
        <a:spcAft>
          <a:spcPct val="0"/>
        </a:spcAft>
        <a:buClr>
          <a:schemeClr val="hlink"/>
        </a:buClr>
        <a:buFont typeface="Wingdings" pitchFamily="24" charset="2"/>
        <a:buChar char="§"/>
        <a:defRPr sz="2000">
          <a:solidFill>
            <a:schemeClr val="tx1"/>
          </a:solidFill>
          <a:effectLst>
            <a:outerShdw blurRad="38100" dist="38100" dir="2700000" algn="tl">
              <a:srgbClr val="000000"/>
            </a:outerShdw>
          </a:effectLst>
          <a:latin typeface="+mn-lt"/>
          <a:ea typeface="ＭＳ Ｐゴシック" pitchFamily="24"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7.xml><?xml version="1.0" encoding="utf-8"?>
<p:sldMaster xmlns:a="http://schemas.openxmlformats.org/drawingml/2006/main" xmlns:r="http://schemas.openxmlformats.org/officeDocument/2006/relationships" xmlns:p="http://schemas.openxmlformats.org/presentationml/2006/main">
  <p:cSld>
    <p:bg bwMode="ltGray">
      <p:bgPr>
        <a:solidFill>
          <a:schemeClr val="bg2"/>
        </a:soli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sp>
        <p:nvSpPr>
          <p:cNvPr id="1026" name="Rectangle 2"/>
          <p:cNvSpPr>
            <a:spLocks noChangeArrowheads="1"/>
          </p:cNvSpPr>
          <p:nvPr/>
        </p:nvSpPr>
        <p:spPr bwMode="ltGray">
          <a:xfrm>
            <a:off x="609603" y="228601"/>
            <a:ext cx="8239125" cy="6391275"/>
          </a:xfrm>
          <a:prstGeom prst="rect">
            <a:avLst/>
          </a:prstGeom>
          <a:solidFill>
            <a:srgbClr val="EDE7E3"/>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91427" tIns="45714" rIns="91427" bIns="45714" anchor="ctr"/>
          <a:lstStyle/>
          <a:p>
            <a:pPr algn="ctr"/>
            <a:endParaRPr kumimoji="1" lang="en-US">
              <a:solidFill>
                <a:srgbClr val="000000"/>
              </a:solidFill>
            </a:endParaRPr>
          </a:p>
        </p:txBody>
      </p:sp>
      <p:sp>
        <p:nvSpPr>
          <p:cNvPr id="1027" name="Line 3"/>
          <p:cNvSpPr>
            <a:spLocks noChangeShapeType="1"/>
          </p:cNvSpPr>
          <p:nvPr/>
        </p:nvSpPr>
        <p:spPr bwMode="ltGray">
          <a:xfrm>
            <a:off x="1016000" y="1600200"/>
            <a:ext cx="7670800" cy="0"/>
          </a:xfrm>
          <a:prstGeom prst="line">
            <a:avLst/>
          </a:prstGeom>
          <a:noFill/>
          <a:ln w="3175">
            <a:solidFill>
              <a:schemeClr val="bg2"/>
            </a:solidFill>
            <a:round/>
            <a:headEnd/>
            <a:tailEnd/>
          </a:ln>
          <a:extLst>
            <a:ext uri="{909E8E84-426E-40dd-AFC4-6F175D3DCCD1}">
              <a14:hiddenFill xmlns:a14="http://schemas.microsoft.com/office/drawing/2010/main" xmlns="">
                <a:noFill/>
              </a14:hiddenFill>
            </a:ext>
          </a:extLst>
        </p:spPr>
        <p:txBody>
          <a:bodyPr wrap="none" lIns="91427" tIns="45714" rIns="91427" bIns="45714" anchor="ctr"/>
          <a:lstStyle/>
          <a:p>
            <a:endParaRPr lang="en-US">
              <a:solidFill>
                <a:srgbClr val="000000"/>
              </a:solidFill>
            </a:endParaRPr>
          </a:p>
        </p:txBody>
      </p:sp>
      <p:pic>
        <p:nvPicPr>
          <p:cNvPr id="1028" name="Picture 4" descr="minispir"/>
          <p:cNvPicPr>
            <a:picLocks noChangeAspect="1" noChangeArrowheads="1"/>
          </p:cNvPicPr>
          <p:nvPr/>
        </p:nvPicPr>
        <p:blipFill>
          <a:blip r:embed="rId13">
            <a:extLst>
              <a:ext uri="{28A0092B-C50C-407E-A947-70E740481C1C}">
                <a14:useLocalDpi xmlns:a14="http://schemas.microsoft.com/office/drawing/2010/main" val="0"/>
              </a:ext>
            </a:extLst>
          </a:blip>
          <a:srcRect b="5333"/>
          <a:stretch>
            <a:fillRect/>
          </a:stretch>
        </p:blipFill>
        <p:spPr bwMode="ltGray">
          <a:xfrm>
            <a:off x="0" y="50800"/>
            <a:ext cx="1181100" cy="40576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029" name="Picture 5" descr="minispir"/>
          <p:cNvPicPr>
            <a:picLocks noChangeAspect="1" noChangeArrowheads="1"/>
          </p:cNvPicPr>
          <p:nvPr/>
        </p:nvPicPr>
        <p:blipFill>
          <a:blip r:embed="rId13">
            <a:extLst>
              <a:ext uri="{28A0092B-C50C-407E-A947-70E740481C1C}">
                <a14:useLocalDpi xmlns:a14="http://schemas.microsoft.com/office/drawing/2010/main" val="0"/>
              </a:ext>
            </a:extLst>
          </a:blip>
          <a:srcRect t="39999"/>
          <a:stretch>
            <a:fillRect/>
          </a:stretch>
        </p:blipFill>
        <p:spPr bwMode="ltGray">
          <a:xfrm>
            <a:off x="0" y="4222751"/>
            <a:ext cx="1181100" cy="25717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30" name="Rectangle 6"/>
          <p:cNvSpPr>
            <a:spLocks noGrp="1" noChangeArrowheads="1"/>
          </p:cNvSpPr>
          <p:nvPr>
            <p:ph type="title"/>
          </p:nvPr>
        </p:nvSpPr>
        <p:spPr bwMode="auto">
          <a:xfrm>
            <a:off x="1066800" y="381000"/>
            <a:ext cx="7620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27" tIns="45714" rIns="91427" bIns="45714" numCol="1" anchor="ctr" anchorCtr="0" compatLnSpc="1">
            <a:prstTxWarp prst="textNoShape">
              <a:avLst/>
            </a:prstTxWarp>
          </a:bodyPr>
          <a:lstStyle/>
          <a:p>
            <a:pPr lvl="0"/>
            <a:r>
              <a:rPr lang="en-US" dirty="0"/>
              <a:t>Click to edit Master title style</a:t>
            </a:r>
          </a:p>
        </p:txBody>
      </p:sp>
      <p:sp>
        <p:nvSpPr>
          <p:cNvPr id="1031" name="Rectangle 7"/>
          <p:cNvSpPr>
            <a:spLocks noGrp="1" noChangeArrowheads="1"/>
          </p:cNvSpPr>
          <p:nvPr>
            <p:ph type="body" idx="1"/>
          </p:nvPr>
        </p:nvSpPr>
        <p:spPr bwMode="auto">
          <a:xfrm>
            <a:off x="1066800" y="1752600"/>
            <a:ext cx="76200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27" tIns="45714" rIns="91427" bIns="45714"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152" name="Rectangle 8"/>
          <p:cNvSpPr>
            <a:spLocks noGrp="1" noChangeArrowheads="1"/>
          </p:cNvSpPr>
          <p:nvPr>
            <p:ph type="dt" sz="half" idx="2"/>
          </p:nvPr>
        </p:nvSpPr>
        <p:spPr bwMode="auto">
          <a:xfrm>
            <a:off x="1014414" y="6107113"/>
            <a:ext cx="1905000" cy="457200"/>
          </a:xfrm>
          <a:prstGeom prst="rect">
            <a:avLst/>
          </a:prstGeom>
          <a:noFill/>
          <a:ln w="9525">
            <a:noFill/>
            <a:miter lim="800000"/>
            <a:headEnd/>
            <a:tailEnd/>
          </a:ln>
          <a:effectLst/>
        </p:spPr>
        <p:txBody>
          <a:bodyPr vert="horz" wrap="square" lIns="91427" tIns="45714" rIns="91427" bIns="45714" numCol="1" anchor="t" anchorCtr="0" compatLnSpc="1">
            <a:prstTxWarp prst="textNoShape">
              <a:avLst/>
            </a:prstTxWarp>
          </a:bodyPr>
          <a:lstStyle>
            <a:lvl1pPr>
              <a:defRPr sz="1400">
                <a:latin typeface="Times New Roman" pitchFamily="-107" charset="0"/>
                <a:ea typeface="+mn-ea"/>
                <a:cs typeface="+mn-cs"/>
              </a:defRPr>
            </a:lvl1pPr>
          </a:lstStyle>
          <a:p>
            <a:pPr>
              <a:defRPr/>
            </a:pPr>
            <a:endParaRPr lang="en-US">
              <a:solidFill>
                <a:srgbClr val="000000"/>
              </a:solidFill>
            </a:endParaRPr>
          </a:p>
        </p:txBody>
      </p:sp>
      <p:sp>
        <p:nvSpPr>
          <p:cNvPr id="6153" name="Rectangle 9"/>
          <p:cNvSpPr>
            <a:spLocks noGrp="1" noChangeArrowheads="1"/>
          </p:cNvSpPr>
          <p:nvPr>
            <p:ph type="ftr" sz="quarter" idx="3"/>
          </p:nvPr>
        </p:nvSpPr>
        <p:spPr bwMode="auto">
          <a:xfrm>
            <a:off x="3452813" y="6107113"/>
            <a:ext cx="2895600" cy="457200"/>
          </a:xfrm>
          <a:prstGeom prst="rect">
            <a:avLst/>
          </a:prstGeom>
          <a:noFill/>
          <a:ln w="9525">
            <a:noFill/>
            <a:miter lim="800000"/>
            <a:headEnd/>
            <a:tailEnd/>
          </a:ln>
          <a:effectLst/>
        </p:spPr>
        <p:txBody>
          <a:bodyPr vert="horz" wrap="square" lIns="91427" tIns="45714" rIns="91427" bIns="45714" numCol="1" anchor="t" anchorCtr="0" compatLnSpc="1">
            <a:prstTxWarp prst="textNoShape">
              <a:avLst/>
            </a:prstTxWarp>
          </a:bodyPr>
          <a:lstStyle>
            <a:lvl1pPr algn="ctr">
              <a:defRPr sz="1400">
                <a:latin typeface="Times New Roman" pitchFamily="-107" charset="0"/>
                <a:ea typeface="+mn-ea"/>
                <a:cs typeface="+mn-cs"/>
              </a:defRPr>
            </a:lvl1pPr>
          </a:lstStyle>
          <a:p>
            <a:pPr>
              <a:defRPr/>
            </a:pPr>
            <a:endParaRPr lang="en-US">
              <a:solidFill>
                <a:srgbClr val="000000"/>
              </a:solidFill>
            </a:endParaRPr>
          </a:p>
        </p:txBody>
      </p:sp>
      <p:sp>
        <p:nvSpPr>
          <p:cNvPr id="6154" name="Rectangle 10"/>
          <p:cNvSpPr>
            <a:spLocks noGrp="1" noChangeArrowheads="1"/>
          </p:cNvSpPr>
          <p:nvPr>
            <p:ph type="sldNum" sz="quarter" idx="4"/>
          </p:nvPr>
        </p:nvSpPr>
        <p:spPr bwMode="auto">
          <a:xfrm>
            <a:off x="6881813" y="6107113"/>
            <a:ext cx="1905000" cy="457200"/>
          </a:xfrm>
          <a:prstGeom prst="rect">
            <a:avLst/>
          </a:prstGeom>
          <a:noFill/>
          <a:ln w="9525">
            <a:noFill/>
            <a:miter lim="800000"/>
            <a:headEnd/>
            <a:tailEnd/>
          </a:ln>
          <a:effectLst/>
        </p:spPr>
        <p:txBody>
          <a:bodyPr vert="horz" wrap="square" lIns="91427" tIns="45714" rIns="91427" bIns="45714" numCol="1" anchor="t" anchorCtr="0" compatLnSpc="1">
            <a:prstTxWarp prst="textNoShape">
              <a:avLst/>
            </a:prstTxWarp>
          </a:bodyPr>
          <a:lstStyle>
            <a:lvl1pPr algn="r">
              <a:defRPr sz="1400"/>
            </a:lvl1pPr>
          </a:lstStyle>
          <a:p>
            <a:pPr>
              <a:defRPr/>
            </a:pPr>
            <a:fld id="{59DCBD2E-90F0-0142-A71E-44B66B41773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367676602"/>
      </p:ext>
    </p:extLst>
  </p:cSld>
  <p:clrMap bg1="lt1" tx1="dk1" bg2="lt2" tx2="dk2" accent1="accent1" accent2="accent2" accent3="accent3" accent4="accent4" accent5="accent5" accent6="accent6" hlink="hlink" folHlink="folHlink"/>
  <p:sldLayoutIdLst>
    <p:sldLayoutId id="2147487282" r:id="rId1"/>
    <p:sldLayoutId id="2147487283" r:id="rId2"/>
    <p:sldLayoutId id="2147487284" r:id="rId3"/>
    <p:sldLayoutId id="2147487285" r:id="rId4"/>
    <p:sldLayoutId id="2147487286" r:id="rId5"/>
    <p:sldLayoutId id="2147487287" r:id="rId6"/>
    <p:sldLayoutId id="2147487288" r:id="rId7"/>
    <p:sldLayoutId id="2147487289" r:id="rId8"/>
    <p:sldLayoutId id="2147487290" r:id="rId9"/>
    <p:sldLayoutId id="2147487291" r:id="rId10"/>
    <p:sldLayoutId id="2147487292"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07" charset="-128"/>
          <a:cs typeface="Arial" panose="020B0604020202020204" pitchFamily="34" charset="0"/>
        </a:defRPr>
      </a:lvl1pPr>
      <a:lvl2pPr algn="ctr" rtl="0" eaLnBrk="0" fontAlgn="base" hangingPunct="0">
        <a:spcBef>
          <a:spcPct val="0"/>
        </a:spcBef>
        <a:spcAft>
          <a:spcPct val="0"/>
        </a:spcAft>
        <a:defRPr sz="4400">
          <a:solidFill>
            <a:schemeClr val="tx2"/>
          </a:solidFill>
          <a:latin typeface="Arial" charset="0"/>
          <a:ea typeface="ＭＳ Ｐゴシック" pitchFamily="-107" charset="-128"/>
          <a:cs typeface="ＭＳ Ｐゴシック" pitchFamily="-107" charset="-128"/>
        </a:defRPr>
      </a:lvl2pPr>
      <a:lvl3pPr algn="ctr" rtl="0" eaLnBrk="0" fontAlgn="base" hangingPunct="0">
        <a:spcBef>
          <a:spcPct val="0"/>
        </a:spcBef>
        <a:spcAft>
          <a:spcPct val="0"/>
        </a:spcAft>
        <a:defRPr sz="4400">
          <a:solidFill>
            <a:schemeClr val="tx2"/>
          </a:solidFill>
          <a:latin typeface="Arial" charset="0"/>
          <a:ea typeface="ＭＳ Ｐゴシック" pitchFamily="-107" charset="-128"/>
          <a:cs typeface="ＭＳ Ｐゴシック" pitchFamily="-107" charset="-128"/>
        </a:defRPr>
      </a:lvl3pPr>
      <a:lvl4pPr algn="ctr" rtl="0" eaLnBrk="0" fontAlgn="base" hangingPunct="0">
        <a:spcBef>
          <a:spcPct val="0"/>
        </a:spcBef>
        <a:spcAft>
          <a:spcPct val="0"/>
        </a:spcAft>
        <a:defRPr sz="4400">
          <a:solidFill>
            <a:schemeClr val="tx2"/>
          </a:solidFill>
          <a:latin typeface="Arial" charset="0"/>
          <a:ea typeface="ＭＳ Ｐゴシック" pitchFamily="-107" charset="-128"/>
          <a:cs typeface="ＭＳ Ｐゴシック" pitchFamily="-107" charset="-128"/>
        </a:defRPr>
      </a:lvl4pPr>
      <a:lvl5pPr algn="ctr" rtl="0" eaLnBrk="0" fontAlgn="base" hangingPunct="0">
        <a:spcBef>
          <a:spcPct val="0"/>
        </a:spcBef>
        <a:spcAft>
          <a:spcPct val="0"/>
        </a:spcAft>
        <a:defRPr sz="4400">
          <a:solidFill>
            <a:schemeClr val="tx2"/>
          </a:solidFill>
          <a:latin typeface="Arial" charset="0"/>
          <a:ea typeface="ＭＳ Ｐゴシック" pitchFamily="-107" charset="-128"/>
          <a:cs typeface="ＭＳ Ｐゴシック" pitchFamily="-107" charset="-128"/>
        </a:defRPr>
      </a:lvl5pPr>
      <a:lvl6pPr marL="457132" algn="ctr" rtl="0" fontAlgn="base">
        <a:spcBef>
          <a:spcPct val="0"/>
        </a:spcBef>
        <a:spcAft>
          <a:spcPct val="0"/>
        </a:spcAft>
        <a:defRPr sz="4400">
          <a:solidFill>
            <a:schemeClr val="tx2"/>
          </a:solidFill>
          <a:latin typeface="Times New Roman" pitchFamily="-111" charset="0"/>
        </a:defRPr>
      </a:lvl6pPr>
      <a:lvl7pPr marL="914265" algn="ctr" rtl="0" fontAlgn="base">
        <a:spcBef>
          <a:spcPct val="0"/>
        </a:spcBef>
        <a:spcAft>
          <a:spcPct val="0"/>
        </a:spcAft>
        <a:defRPr sz="4400">
          <a:solidFill>
            <a:schemeClr val="tx2"/>
          </a:solidFill>
          <a:latin typeface="Times New Roman" pitchFamily="-111" charset="0"/>
        </a:defRPr>
      </a:lvl7pPr>
      <a:lvl8pPr marL="1371396" algn="ctr" rtl="0" fontAlgn="base">
        <a:spcBef>
          <a:spcPct val="0"/>
        </a:spcBef>
        <a:spcAft>
          <a:spcPct val="0"/>
        </a:spcAft>
        <a:defRPr sz="4400">
          <a:solidFill>
            <a:schemeClr val="tx2"/>
          </a:solidFill>
          <a:latin typeface="Times New Roman" pitchFamily="-111" charset="0"/>
        </a:defRPr>
      </a:lvl8pPr>
      <a:lvl9pPr marL="1828530" algn="ctr" rtl="0" fontAlgn="base">
        <a:spcBef>
          <a:spcPct val="0"/>
        </a:spcBef>
        <a:spcAft>
          <a:spcPct val="0"/>
        </a:spcAft>
        <a:defRPr sz="4400">
          <a:solidFill>
            <a:schemeClr val="tx2"/>
          </a:solidFill>
          <a:latin typeface="Times New Roman" pitchFamily="-111" charset="0"/>
        </a:defRPr>
      </a:lvl9pPr>
    </p:titleStyle>
    <p:bodyStyle>
      <a:lvl1pPr marL="342849" indent="-342849"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pitchFamily="-107" charset="-128"/>
          <a:cs typeface="Arial" panose="020B0604020202020204" pitchFamily="34" charset="0"/>
        </a:defRPr>
      </a:lvl1pPr>
      <a:lvl2pPr marL="742839" indent="-285708"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11" charset="-128"/>
          <a:cs typeface="Arial" panose="020B0604020202020204" pitchFamily="34" charset="0"/>
        </a:defRPr>
      </a:lvl2pPr>
      <a:lvl3pPr marL="1142829" indent="-228567"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pitchFamily="-111" charset="-128"/>
          <a:cs typeface="Arial" panose="020B0604020202020204" pitchFamily="34" charset="0"/>
        </a:defRPr>
      </a:lvl3pPr>
      <a:lvl4pPr marL="1599961" indent="-228567"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1" charset="-128"/>
          <a:cs typeface="Arial" panose="020B0604020202020204" pitchFamily="34" charset="0"/>
        </a:defRPr>
      </a:lvl4pPr>
      <a:lvl5pPr marL="2057094" indent="-228567"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1" charset="-128"/>
          <a:cs typeface="Arial" panose="020B0604020202020204" pitchFamily="34" charset="0"/>
        </a:defRPr>
      </a:lvl5pPr>
      <a:lvl6pPr marL="2514225" indent="-228567" algn="l" rtl="0" fontAlgn="base">
        <a:spcBef>
          <a:spcPct val="20000"/>
        </a:spcBef>
        <a:spcAft>
          <a:spcPct val="0"/>
        </a:spcAft>
        <a:buChar char="»"/>
        <a:defRPr sz="2000">
          <a:solidFill>
            <a:schemeClr val="tx1"/>
          </a:solidFill>
          <a:latin typeface="+mn-lt"/>
          <a:ea typeface="ＭＳ Ｐゴシック" pitchFamily="-111" charset="-128"/>
        </a:defRPr>
      </a:lvl6pPr>
      <a:lvl7pPr marL="2971359" indent="-228567" algn="l" rtl="0" fontAlgn="base">
        <a:spcBef>
          <a:spcPct val="20000"/>
        </a:spcBef>
        <a:spcAft>
          <a:spcPct val="0"/>
        </a:spcAft>
        <a:buChar char="»"/>
        <a:defRPr sz="2000">
          <a:solidFill>
            <a:schemeClr val="tx1"/>
          </a:solidFill>
          <a:latin typeface="+mn-lt"/>
          <a:ea typeface="ＭＳ Ｐゴシック" pitchFamily="-111" charset="-128"/>
        </a:defRPr>
      </a:lvl7pPr>
      <a:lvl8pPr marL="3428490" indent="-228567" algn="l" rtl="0" fontAlgn="base">
        <a:spcBef>
          <a:spcPct val="20000"/>
        </a:spcBef>
        <a:spcAft>
          <a:spcPct val="0"/>
        </a:spcAft>
        <a:buChar char="»"/>
        <a:defRPr sz="2000">
          <a:solidFill>
            <a:schemeClr val="tx1"/>
          </a:solidFill>
          <a:latin typeface="+mn-lt"/>
          <a:ea typeface="ＭＳ Ｐゴシック" pitchFamily="-111" charset="-128"/>
        </a:defRPr>
      </a:lvl8pPr>
      <a:lvl9pPr marL="3885622" indent="-228567"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132" rtl="0" eaLnBrk="1" latinLnBrk="0" hangingPunct="1">
        <a:defRPr sz="1800" kern="1200">
          <a:solidFill>
            <a:schemeClr val="tx1"/>
          </a:solidFill>
          <a:latin typeface="+mn-lt"/>
          <a:ea typeface="+mn-ea"/>
          <a:cs typeface="+mn-cs"/>
        </a:defRPr>
      </a:lvl1pPr>
      <a:lvl2pPr marL="457132" algn="l" defTabSz="457132" rtl="0" eaLnBrk="1" latinLnBrk="0" hangingPunct="1">
        <a:defRPr sz="1800" kern="1200">
          <a:solidFill>
            <a:schemeClr val="tx1"/>
          </a:solidFill>
          <a:latin typeface="+mn-lt"/>
          <a:ea typeface="+mn-ea"/>
          <a:cs typeface="+mn-cs"/>
        </a:defRPr>
      </a:lvl2pPr>
      <a:lvl3pPr marL="914265" algn="l" defTabSz="457132" rtl="0" eaLnBrk="1" latinLnBrk="0" hangingPunct="1">
        <a:defRPr sz="1800" kern="1200">
          <a:solidFill>
            <a:schemeClr val="tx1"/>
          </a:solidFill>
          <a:latin typeface="+mn-lt"/>
          <a:ea typeface="+mn-ea"/>
          <a:cs typeface="+mn-cs"/>
        </a:defRPr>
      </a:lvl3pPr>
      <a:lvl4pPr marL="1371396" algn="l" defTabSz="457132" rtl="0" eaLnBrk="1" latinLnBrk="0" hangingPunct="1">
        <a:defRPr sz="1800" kern="1200">
          <a:solidFill>
            <a:schemeClr val="tx1"/>
          </a:solidFill>
          <a:latin typeface="+mn-lt"/>
          <a:ea typeface="+mn-ea"/>
          <a:cs typeface="+mn-cs"/>
        </a:defRPr>
      </a:lvl4pPr>
      <a:lvl5pPr marL="1828530" algn="l" defTabSz="457132" rtl="0" eaLnBrk="1" latinLnBrk="0" hangingPunct="1">
        <a:defRPr sz="1800" kern="1200">
          <a:solidFill>
            <a:schemeClr val="tx1"/>
          </a:solidFill>
          <a:latin typeface="+mn-lt"/>
          <a:ea typeface="+mn-ea"/>
          <a:cs typeface="+mn-cs"/>
        </a:defRPr>
      </a:lvl5pPr>
      <a:lvl6pPr marL="2285659" algn="l" defTabSz="457132" rtl="0" eaLnBrk="1" latinLnBrk="0" hangingPunct="1">
        <a:defRPr sz="1800" kern="1200">
          <a:solidFill>
            <a:schemeClr val="tx1"/>
          </a:solidFill>
          <a:latin typeface="+mn-lt"/>
          <a:ea typeface="+mn-ea"/>
          <a:cs typeface="+mn-cs"/>
        </a:defRPr>
      </a:lvl6pPr>
      <a:lvl7pPr marL="2742792" algn="l" defTabSz="457132" rtl="0" eaLnBrk="1" latinLnBrk="0" hangingPunct="1">
        <a:defRPr sz="1800" kern="1200">
          <a:solidFill>
            <a:schemeClr val="tx1"/>
          </a:solidFill>
          <a:latin typeface="+mn-lt"/>
          <a:ea typeface="+mn-ea"/>
          <a:cs typeface="+mn-cs"/>
        </a:defRPr>
      </a:lvl7pPr>
      <a:lvl8pPr marL="3199924" algn="l" defTabSz="457132" rtl="0" eaLnBrk="1" latinLnBrk="0" hangingPunct="1">
        <a:defRPr sz="1800" kern="1200">
          <a:solidFill>
            <a:schemeClr val="tx1"/>
          </a:solidFill>
          <a:latin typeface="+mn-lt"/>
          <a:ea typeface="+mn-ea"/>
          <a:cs typeface="+mn-cs"/>
        </a:defRPr>
      </a:lvl8pPr>
      <a:lvl9pPr marL="3657055" algn="l" defTabSz="457132" rtl="0" eaLnBrk="1" latinLnBrk="0" hangingPunct="1">
        <a:defRPr sz="1800" kern="1200">
          <a:solidFill>
            <a:schemeClr val="tx1"/>
          </a:solidFill>
          <a:latin typeface="+mn-lt"/>
          <a:ea typeface="+mn-ea"/>
          <a:cs typeface="+mn-cs"/>
        </a:defRPr>
      </a:lvl9pPr>
    </p:otherStyle>
  </p:txStyles>
</p:sldMaster>
</file>

<file path=ppt/slideMasters/slideMaster48.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2"/>
            </a:gs>
            <a:gs pos="50000">
              <a:schemeClr val="bg1"/>
            </a:gs>
            <a:gs pos="100000">
              <a:schemeClr val="bg2"/>
            </a:gs>
          </a:gsLst>
          <a:lin ang="5400000" scaled="1"/>
        </a:gradFill>
        <a:effectLst/>
      </p:bgPr>
    </p:bg>
    <p:spTree>
      <p:nvGrpSpPr>
        <p:cNvPr id="1" name=""/>
        <p:cNvGrpSpPr/>
        <p:nvPr/>
      </p:nvGrpSpPr>
      <p:grpSpPr>
        <a:xfrm>
          <a:off x="0" y="0"/>
          <a:ext cx="0" cy="0"/>
          <a:chOff x="0" y="0"/>
          <a:chExt cx="0" cy="0"/>
        </a:xfrm>
      </p:grpSpPr>
      <p:grpSp>
        <p:nvGrpSpPr>
          <p:cNvPr id="124930" name="Group 2"/>
          <p:cNvGrpSpPr>
            <a:grpSpLocks/>
          </p:cNvGrpSpPr>
          <p:nvPr/>
        </p:nvGrpSpPr>
        <p:grpSpPr bwMode="auto">
          <a:xfrm>
            <a:off x="3800475" y="1789116"/>
            <a:ext cx="5340350" cy="5056187"/>
            <a:chOff x="2394" y="1127"/>
            <a:chExt cx="3364" cy="3185"/>
          </a:xfrm>
        </p:grpSpPr>
        <p:sp>
          <p:nvSpPr>
            <p:cNvPr id="16387" name="Rectangle 3"/>
            <p:cNvSpPr>
              <a:spLocks noChangeArrowheads="1"/>
            </p:cNvSpPr>
            <p:nvPr userDrawn="1"/>
          </p:nvSpPr>
          <p:spPr bwMode="ltGray">
            <a:xfrm>
              <a:off x="4230" y="1365"/>
              <a:ext cx="197" cy="102"/>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eaLnBrk="0" hangingPunct="0">
                <a:defRPr/>
              </a:pPr>
              <a:endParaRPr lang="en-US" sz="1800">
                <a:solidFill>
                  <a:srgbClr val="FFFFFF"/>
                </a:solidFill>
                <a:latin typeface="Tahoma" pitchFamily="19" charset="-52"/>
              </a:endParaRPr>
            </a:p>
          </p:txBody>
        </p:sp>
        <p:sp>
          <p:nvSpPr>
            <p:cNvPr id="16388" name="Oval 4"/>
            <p:cNvSpPr>
              <a:spLocks noChangeArrowheads="1"/>
            </p:cNvSpPr>
            <p:nvPr userDrawn="1"/>
          </p:nvSpPr>
          <p:spPr bwMode="ltGray">
            <a:xfrm>
              <a:off x="4299" y="1185"/>
              <a:ext cx="47" cy="47"/>
            </a:xfrm>
            <a:prstGeom prst="ellipse">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eaLnBrk="0" hangingPunct="0">
                <a:defRPr/>
              </a:pPr>
              <a:endParaRPr lang="en-US" sz="1800">
                <a:solidFill>
                  <a:srgbClr val="FFFFFF"/>
                </a:solidFill>
                <a:latin typeface="Tahoma" pitchFamily="19" charset="-52"/>
              </a:endParaRPr>
            </a:p>
          </p:txBody>
        </p:sp>
        <p:sp>
          <p:nvSpPr>
            <p:cNvPr id="16389" name="Rectangle 5"/>
            <p:cNvSpPr>
              <a:spLocks noChangeArrowheads="1"/>
            </p:cNvSpPr>
            <p:nvPr userDrawn="1"/>
          </p:nvSpPr>
          <p:spPr bwMode="ltGray">
            <a:xfrm rot="995337">
              <a:off x="5205" y="1495"/>
              <a:ext cx="6" cy="207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eaLnBrk="0" hangingPunct="0">
                <a:defRPr/>
              </a:pPr>
              <a:endParaRPr lang="en-US" sz="1800">
                <a:solidFill>
                  <a:srgbClr val="FFFFFF"/>
                </a:solidFill>
                <a:latin typeface="Tahoma" pitchFamily="19" charset="-52"/>
              </a:endParaRPr>
            </a:p>
          </p:txBody>
        </p:sp>
        <p:sp>
          <p:nvSpPr>
            <p:cNvPr id="16390" name="Freeform 6"/>
            <p:cNvSpPr>
              <a:spLocks noEditPoints="1"/>
            </p:cNvSpPr>
            <p:nvPr userDrawn="1"/>
          </p:nvSpPr>
          <p:spPr bwMode="ltGray">
            <a:xfrm>
              <a:off x="4871" y="3508"/>
              <a:ext cx="66" cy="96"/>
            </a:xfrm>
            <a:custGeom>
              <a:avLst/>
              <a:gdLst/>
              <a:ahLst/>
              <a:cxnLst>
                <a:cxn ang="0">
                  <a:pos x="18" y="96"/>
                </a:cxn>
                <a:cxn ang="0">
                  <a:pos x="42" y="78"/>
                </a:cxn>
                <a:cxn ang="0">
                  <a:pos x="60" y="60"/>
                </a:cxn>
                <a:cxn ang="0">
                  <a:pos x="66" y="36"/>
                </a:cxn>
                <a:cxn ang="0">
                  <a:pos x="60" y="12"/>
                </a:cxn>
                <a:cxn ang="0">
                  <a:pos x="36" y="0"/>
                </a:cxn>
                <a:cxn ang="0">
                  <a:pos x="24" y="6"/>
                </a:cxn>
                <a:cxn ang="0">
                  <a:pos x="12" y="12"/>
                </a:cxn>
                <a:cxn ang="0">
                  <a:pos x="0" y="36"/>
                </a:cxn>
                <a:cxn ang="0">
                  <a:pos x="0" y="60"/>
                </a:cxn>
                <a:cxn ang="0">
                  <a:pos x="12" y="84"/>
                </a:cxn>
                <a:cxn ang="0">
                  <a:pos x="18" y="96"/>
                </a:cxn>
                <a:cxn ang="0">
                  <a:pos x="18" y="96"/>
                </a:cxn>
                <a:cxn ang="0">
                  <a:pos x="42" y="18"/>
                </a:cxn>
                <a:cxn ang="0">
                  <a:pos x="54" y="24"/>
                </a:cxn>
                <a:cxn ang="0">
                  <a:pos x="60" y="36"/>
                </a:cxn>
                <a:cxn ang="0">
                  <a:pos x="60" y="48"/>
                </a:cxn>
                <a:cxn ang="0">
                  <a:pos x="54" y="54"/>
                </a:cxn>
                <a:cxn ang="0">
                  <a:pos x="36" y="72"/>
                </a:cxn>
                <a:cxn ang="0">
                  <a:pos x="24" y="78"/>
                </a:cxn>
                <a:cxn ang="0">
                  <a:pos x="24" y="78"/>
                </a:cxn>
                <a:cxn ang="0">
                  <a:pos x="12" y="48"/>
                </a:cxn>
                <a:cxn ang="0">
                  <a:pos x="18" y="24"/>
                </a:cxn>
                <a:cxn ang="0">
                  <a:pos x="30" y="18"/>
                </a:cxn>
                <a:cxn ang="0">
                  <a:pos x="42" y="18"/>
                </a:cxn>
                <a:cxn ang="0">
                  <a:pos x="42" y="18"/>
                </a:cxn>
              </a:cxnLst>
              <a:rect l="0" t="0" r="r" b="b"/>
              <a:pathLst>
                <a:path w="66" h="96">
                  <a:moveTo>
                    <a:pt x="18" y="96"/>
                  </a:moveTo>
                  <a:lnTo>
                    <a:pt x="42" y="78"/>
                  </a:lnTo>
                  <a:lnTo>
                    <a:pt x="60" y="60"/>
                  </a:lnTo>
                  <a:lnTo>
                    <a:pt x="66" y="36"/>
                  </a:lnTo>
                  <a:lnTo>
                    <a:pt x="60" y="12"/>
                  </a:lnTo>
                  <a:lnTo>
                    <a:pt x="36" y="0"/>
                  </a:lnTo>
                  <a:lnTo>
                    <a:pt x="24" y="6"/>
                  </a:lnTo>
                  <a:lnTo>
                    <a:pt x="12" y="12"/>
                  </a:lnTo>
                  <a:lnTo>
                    <a:pt x="0" y="36"/>
                  </a:lnTo>
                  <a:lnTo>
                    <a:pt x="0" y="60"/>
                  </a:lnTo>
                  <a:lnTo>
                    <a:pt x="12" y="84"/>
                  </a:lnTo>
                  <a:lnTo>
                    <a:pt x="18" y="96"/>
                  </a:lnTo>
                  <a:lnTo>
                    <a:pt x="18" y="96"/>
                  </a:lnTo>
                  <a:close/>
                  <a:moveTo>
                    <a:pt x="42" y="18"/>
                  </a:moveTo>
                  <a:lnTo>
                    <a:pt x="54" y="24"/>
                  </a:lnTo>
                  <a:lnTo>
                    <a:pt x="60" y="36"/>
                  </a:lnTo>
                  <a:lnTo>
                    <a:pt x="60" y="48"/>
                  </a:lnTo>
                  <a:lnTo>
                    <a:pt x="54" y="54"/>
                  </a:lnTo>
                  <a:lnTo>
                    <a:pt x="36" y="72"/>
                  </a:lnTo>
                  <a:lnTo>
                    <a:pt x="24" y="78"/>
                  </a:lnTo>
                  <a:lnTo>
                    <a:pt x="24" y="78"/>
                  </a:lnTo>
                  <a:lnTo>
                    <a:pt x="12" y="48"/>
                  </a:lnTo>
                  <a:lnTo>
                    <a:pt x="18" y="24"/>
                  </a:lnTo>
                  <a:lnTo>
                    <a:pt x="30" y="18"/>
                  </a:lnTo>
                  <a:lnTo>
                    <a:pt x="42"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16391" name="Rectangle 7"/>
            <p:cNvSpPr>
              <a:spLocks noChangeArrowheads="1"/>
            </p:cNvSpPr>
            <p:nvPr userDrawn="1"/>
          </p:nvSpPr>
          <p:spPr bwMode="ltGray">
            <a:xfrm rot="91736">
              <a:off x="5487" y="1535"/>
              <a:ext cx="6" cy="1998"/>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eaLnBrk="0" hangingPunct="0">
                <a:defRPr/>
              </a:pPr>
              <a:endParaRPr lang="en-US" sz="1800">
                <a:solidFill>
                  <a:srgbClr val="FFFFFF"/>
                </a:solidFill>
                <a:latin typeface="Tahoma" pitchFamily="19" charset="-52"/>
              </a:endParaRPr>
            </a:p>
          </p:txBody>
        </p:sp>
        <p:sp>
          <p:nvSpPr>
            <p:cNvPr id="16392" name="Rectangle 8"/>
            <p:cNvSpPr>
              <a:spLocks noChangeArrowheads="1"/>
            </p:cNvSpPr>
            <p:nvPr userDrawn="1"/>
          </p:nvSpPr>
          <p:spPr bwMode="ltGray">
            <a:xfrm rot="-926223">
              <a:off x="5640" y="1521"/>
              <a:ext cx="6" cy="881"/>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eaLnBrk="0" hangingPunct="0">
                <a:defRPr/>
              </a:pPr>
              <a:endParaRPr lang="en-US" sz="1800">
                <a:solidFill>
                  <a:srgbClr val="FFFFFF"/>
                </a:solidFill>
                <a:latin typeface="Tahoma" pitchFamily="19" charset="-52"/>
              </a:endParaRPr>
            </a:p>
          </p:txBody>
        </p:sp>
        <p:sp>
          <p:nvSpPr>
            <p:cNvPr id="16393" name="Rectangle 9"/>
            <p:cNvSpPr>
              <a:spLocks noChangeArrowheads="1"/>
            </p:cNvSpPr>
            <p:nvPr userDrawn="1"/>
          </p:nvSpPr>
          <p:spPr bwMode="ltGray">
            <a:xfrm rot="-1140313">
              <a:off x="3444" y="1816"/>
              <a:ext cx="6" cy="203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eaLnBrk="0" hangingPunct="0">
                <a:defRPr/>
              </a:pPr>
              <a:endParaRPr lang="en-US" sz="1800">
                <a:solidFill>
                  <a:srgbClr val="FFFFFF"/>
                </a:solidFill>
                <a:latin typeface="Tahoma" pitchFamily="19" charset="-52"/>
              </a:endParaRPr>
            </a:p>
          </p:txBody>
        </p:sp>
        <p:sp>
          <p:nvSpPr>
            <p:cNvPr id="16394" name="Rectangle 10"/>
            <p:cNvSpPr>
              <a:spLocks noChangeArrowheads="1"/>
            </p:cNvSpPr>
            <p:nvPr userDrawn="1"/>
          </p:nvSpPr>
          <p:spPr bwMode="ltGray">
            <a:xfrm rot="1114412">
              <a:off x="2757" y="1821"/>
              <a:ext cx="6" cy="2119"/>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eaLnBrk="0" hangingPunct="0">
                <a:defRPr/>
              </a:pPr>
              <a:endParaRPr lang="en-US" sz="1800">
                <a:solidFill>
                  <a:srgbClr val="FFFFFF"/>
                </a:solidFill>
                <a:latin typeface="Tahoma" pitchFamily="19" charset="-52"/>
              </a:endParaRPr>
            </a:p>
          </p:txBody>
        </p:sp>
        <p:sp>
          <p:nvSpPr>
            <p:cNvPr id="16395" name="Rectangle 11"/>
            <p:cNvSpPr>
              <a:spLocks noChangeArrowheads="1"/>
            </p:cNvSpPr>
            <p:nvPr userDrawn="1"/>
          </p:nvSpPr>
          <p:spPr bwMode="ltGray">
            <a:xfrm rot="254676">
              <a:off x="3035" y="1870"/>
              <a:ext cx="6" cy="1906"/>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eaLnBrk="0" hangingPunct="0">
                <a:defRPr/>
              </a:pPr>
              <a:endParaRPr lang="en-US" sz="1800">
                <a:solidFill>
                  <a:srgbClr val="FFFFFF"/>
                </a:solidFill>
                <a:latin typeface="Tahoma" pitchFamily="19" charset="-52"/>
              </a:endParaRPr>
            </a:p>
          </p:txBody>
        </p:sp>
        <p:sp>
          <p:nvSpPr>
            <p:cNvPr id="16396" name="Freeform 12"/>
            <p:cNvSpPr>
              <a:spLocks/>
            </p:cNvSpPr>
            <p:nvPr userDrawn="1"/>
          </p:nvSpPr>
          <p:spPr bwMode="ltGray">
            <a:xfrm>
              <a:off x="4007" y="3021"/>
              <a:ext cx="623" cy="156"/>
            </a:xfrm>
            <a:custGeom>
              <a:avLst/>
              <a:gdLst/>
              <a:ahLst/>
              <a:cxnLst>
                <a:cxn ang="0">
                  <a:pos x="6" y="18"/>
                </a:cxn>
                <a:cxn ang="0">
                  <a:pos x="162" y="36"/>
                </a:cxn>
                <a:cxn ang="0">
                  <a:pos x="251" y="36"/>
                </a:cxn>
                <a:cxn ang="0">
                  <a:pos x="354" y="30"/>
                </a:cxn>
                <a:cxn ang="0">
                  <a:pos x="473" y="18"/>
                </a:cxn>
                <a:cxn ang="0">
                  <a:pos x="611" y="0"/>
                </a:cxn>
                <a:cxn ang="0">
                  <a:pos x="623" y="114"/>
                </a:cxn>
                <a:cxn ang="0">
                  <a:pos x="497" y="138"/>
                </a:cxn>
                <a:cxn ang="0">
                  <a:pos x="414" y="150"/>
                </a:cxn>
                <a:cxn ang="0">
                  <a:pos x="318" y="156"/>
                </a:cxn>
                <a:cxn ang="0">
                  <a:pos x="215" y="156"/>
                </a:cxn>
                <a:cxn ang="0">
                  <a:pos x="108" y="150"/>
                </a:cxn>
                <a:cxn ang="0">
                  <a:pos x="0" y="132"/>
                </a:cxn>
                <a:cxn ang="0">
                  <a:pos x="6" y="18"/>
                </a:cxn>
                <a:cxn ang="0">
                  <a:pos x="6" y="18"/>
                </a:cxn>
              </a:cxnLst>
              <a:rect l="0" t="0" r="r" b="b"/>
              <a:pathLst>
                <a:path w="623" h="156">
                  <a:moveTo>
                    <a:pt x="6" y="18"/>
                  </a:moveTo>
                  <a:lnTo>
                    <a:pt x="162" y="36"/>
                  </a:lnTo>
                  <a:lnTo>
                    <a:pt x="251" y="36"/>
                  </a:lnTo>
                  <a:lnTo>
                    <a:pt x="354" y="30"/>
                  </a:lnTo>
                  <a:lnTo>
                    <a:pt x="473" y="18"/>
                  </a:lnTo>
                  <a:lnTo>
                    <a:pt x="611" y="0"/>
                  </a:lnTo>
                  <a:lnTo>
                    <a:pt x="623" y="114"/>
                  </a:lnTo>
                  <a:lnTo>
                    <a:pt x="497" y="138"/>
                  </a:lnTo>
                  <a:lnTo>
                    <a:pt x="414" y="150"/>
                  </a:lnTo>
                  <a:lnTo>
                    <a:pt x="318" y="156"/>
                  </a:lnTo>
                  <a:lnTo>
                    <a:pt x="215" y="156"/>
                  </a:lnTo>
                  <a:lnTo>
                    <a:pt x="108" y="150"/>
                  </a:lnTo>
                  <a:lnTo>
                    <a:pt x="0" y="132"/>
                  </a:lnTo>
                  <a:lnTo>
                    <a:pt x="6" y="18"/>
                  </a:lnTo>
                  <a:lnTo>
                    <a:pt x="6"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16397" name="Freeform 13"/>
            <p:cNvSpPr>
              <a:spLocks/>
            </p:cNvSpPr>
            <p:nvPr userDrawn="1"/>
          </p:nvSpPr>
          <p:spPr bwMode="ltGray">
            <a:xfrm>
              <a:off x="4762" y="3591"/>
              <a:ext cx="996" cy="126"/>
            </a:xfrm>
            <a:custGeom>
              <a:avLst/>
              <a:gdLst/>
              <a:ahLst/>
              <a:cxnLst>
                <a:cxn ang="0">
                  <a:pos x="754" y="6"/>
                </a:cxn>
                <a:cxn ang="0">
                  <a:pos x="652" y="6"/>
                </a:cxn>
                <a:cxn ang="0">
                  <a:pos x="563" y="6"/>
                </a:cxn>
                <a:cxn ang="0">
                  <a:pos x="479" y="6"/>
                </a:cxn>
                <a:cxn ang="0">
                  <a:pos x="401" y="6"/>
                </a:cxn>
                <a:cxn ang="0">
                  <a:pos x="335" y="0"/>
                </a:cxn>
                <a:cxn ang="0">
                  <a:pos x="276" y="0"/>
                </a:cxn>
                <a:cxn ang="0">
                  <a:pos x="222" y="0"/>
                </a:cxn>
                <a:cxn ang="0">
                  <a:pos x="180" y="6"/>
                </a:cxn>
                <a:cxn ang="0">
                  <a:pos x="138" y="6"/>
                </a:cxn>
                <a:cxn ang="0">
                  <a:pos x="108" y="6"/>
                </a:cxn>
                <a:cxn ang="0">
                  <a:pos x="54" y="6"/>
                </a:cxn>
                <a:cxn ang="0">
                  <a:pos x="24" y="12"/>
                </a:cxn>
                <a:cxn ang="0">
                  <a:pos x="6" y="18"/>
                </a:cxn>
                <a:cxn ang="0">
                  <a:pos x="0" y="24"/>
                </a:cxn>
                <a:cxn ang="0">
                  <a:pos x="12" y="42"/>
                </a:cxn>
                <a:cxn ang="0">
                  <a:pos x="18" y="48"/>
                </a:cxn>
                <a:cxn ang="0">
                  <a:pos x="30" y="54"/>
                </a:cxn>
                <a:cxn ang="0">
                  <a:pos x="60" y="60"/>
                </a:cxn>
                <a:cxn ang="0">
                  <a:pos x="90" y="72"/>
                </a:cxn>
                <a:cxn ang="0">
                  <a:pos x="144" y="84"/>
                </a:cxn>
                <a:cxn ang="0">
                  <a:pos x="210" y="90"/>
                </a:cxn>
                <a:cxn ang="0">
                  <a:pos x="293" y="102"/>
                </a:cxn>
                <a:cxn ang="0">
                  <a:pos x="389" y="108"/>
                </a:cxn>
                <a:cxn ang="0">
                  <a:pos x="503" y="120"/>
                </a:cxn>
                <a:cxn ang="0">
                  <a:pos x="622" y="120"/>
                </a:cxn>
                <a:cxn ang="0">
                  <a:pos x="754" y="126"/>
                </a:cxn>
                <a:cxn ang="0">
                  <a:pos x="873" y="126"/>
                </a:cxn>
                <a:cxn ang="0">
                  <a:pos x="993" y="126"/>
                </a:cxn>
                <a:cxn ang="0">
                  <a:pos x="993" y="12"/>
                </a:cxn>
                <a:cxn ang="0">
                  <a:pos x="879" y="12"/>
                </a:cxn>
                <a:cxn ang="0">
                  <a:pos x="754" y="6"/>
                </a:cxn>
                <a:cxn ang="0">
                  <a:pos x="754" y="6"/>
                </a:cxn>
              </a:cxnLst>
              <a:rect l="0" t="0" r="r" b="b"/>
              <a:pathLst>
                <a:path w="993" h="126">
                  <a:moveTo>
                    <a:pt x="754" y="6"/>
                  </a:moveTo>
                  <a:lnTo>
                    <a:pt x="652" y="6"/>
                  </a:lnTo>
                  <a:lnTo>
                    <a:pt x="563" y="6"/>
                  </a:lnTo>
                  <a:lnTo>
                    <a:pt x="479" y="6"/>
                  </a:lnTo>
                  <a:lnTo>
                    <a:pt x="401" y="6"/>
                  </a:lnTo>
                  <a:lnTo>
                    <a:pt x="335" y="0"/>
                  </a:lnTo>
                  <a:lnTo>
                    <a:pt x="276" y="0"/>
                  </a:lnTo>
                  <a:lnTo>
                    <a:pt x="222" y="0"/>
                  </a:lnTo>
                  <a:lnTo>
                    <a:pt x="180" y="6"/>
                  </a:lnTo>
                  <a:lnTo>
                    <a:pt x="138" y="6"/>
                  </a:lnTo>
                  <a:lnTo>
                    <a:pt x="108" y="6"/>
                  </a:lnTo>
                  <a:lnTo>
                    <a:pt x="54" y="6"/>
                  </a:lnTo>
                  <a:lnTo>
                    <a:pt x="24" y="12"/>
                  </a:lnTo>
                  <a:lnTo>
                    <a:pt x="6" y="18"/>
                  </a:lnTo>
                  <a:lnTo>
                    <a:pt x="0" y="24"/>
                  </a:lnTo>
                  <a:lnTo>
                    <a:pt x="12" y="42"/>
                  </a:lnTo>
                  <a:lnTo>
                    <a:pt x="18" y="48"/>
                  </a:lnTo>
                  <a:lnTo>
                    <a:pt x="30" y="54"/>
                  </a:lnTo>
                  <a:lnTo>
                    <a:pt x="60" y="60"/>
                  </a:lnTo>
                  <a:lnTo>
                    <a:pt x="90" y="72"/>
                  </a:lnTo>
                  <a:lnTo>
                    <a:pt x="144" y="84"/>
                  </a:lnTo>
                  <a:lnTo>
                    <a:pt x="210" y="90"/>
                  </a:lnTo>
                  <a:lnTo>
                    <a:pt x="293" y="102"/>
                  </a:lnTo>
                  <a:lnTo>
                    <a:pt x="389" y="108"/>
                  </a:lnTo>
                  <a:lnTo>
                    <a:pt x="503" y="120"/>
                  </a:lnTo>
                  <a:lnTo>
                    <a:pt x="622" y="120"/>
                  </a:lnTo>
                  <a:lnTo>
                    <a:pt x="754" y="126"/>
                  </a:lnTo>
                  <a:lnTo>
                    <a:pt x="873" y="126"/>
                  </a:lnTo>
                  <a:lnTo>
                    <a:pt x="993" y="126"/>
                  </a:lnTo>
                  <a:lnTo>
                    <a:pt x="993" y="12"/>
                  </a:lnTo>
                  <a:lnTo>
                    <a:pt x="879" y="12"/>
                  </a:lnTo>
                  <a:lnTo>
                    <a:pt x="754" y="6"/>
                  </a:lnTo>
                  <a:lnTo>
                    <a:pt x="754" y="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16398" name="Freeform 14"/>
            <p:cNvSpPr>
              <a:spLocks/>
            </p:cNvSpPr>
            <p:nvPr userDrawn="1"/>
          </p:nvSpPr>
          <p:spPr bwMode="ltGray">
            <a:xfrm>
              <a:off x="4786" y="3645"/>
              <a:ext cx="972" cy="245"/>
            </a:xfrm>
            <a:custGeom>
              <a:avLst/>
              <a:gdLst/>
              <a:ahLst/>
              <a:cxnLst>
                <a:cxn ang="0">
                  <a:pos x="0" y="0"/>
                </a:cxn>
                <a:cxn ang="0">
                  <a:pos x="24" y="54"/>
                </a:cxn>
                <a:cxn ang="0">
                  <a:pos x="66" y="96"/>
                </a:cxn>
                <a:cxn ang="0">
                  <a:pos x="120" y="137"/>
                </a:cxn>
                <a:cxn ang="0">
                  <a:pos x="198" y="173"/>
                </a:cxn>
                <a:cxn ang="0">
                  <a:pos x="293" y="203"/>
                </a:cxn>
                <a:cxn ang="0">
                  <a:pos x="353" y="215"/>
                </a:cxn>
                <a:cxn ang="0">
                  <a:pos x="413" y="227"/>
                </a:cxn>
                <a:cxn ang="0">
                  <a:pos x="479" y="233"/>
                </a:cxn>
                <a:cxn ang="0">
                  <a:pos x="556" y="239"/>
                </a:cxn>
                <a:cxn ang="0">
                  <a:pos x="634" y="245"/>
                </a:cxn>
                <a:cxn ang="0">
                  <a:pos x="724" y="245"/>
                </a:cxn>
                <a:cxn ang="0">
                  <a:pos x="855" y="245"/>
                </a:cxn>
                <a:cxn ang="0">
                  <a:pos x="969" y="239"/>
                </a:cxn>
                <a:cxn ang="0">
                  <a:pos x="969" y="60"/>
                </a:cxn>
                <a:cxn ang="0">
                  <a:pos x="700" y="60"/>
                </a:cxn>
                <a:cxn ang="0">
                  <a:pos x="503" y="54"/>
                </a:cxn>
                <a:cxn ang="0">
                  <a:pos x="317" y="42"/>
                </a:cxn>
                <a:cxn ang="0">
                  <a:pos x="150" y="24"/>
                </a:cxn>
                <a:cxn ang="0">
                  <a:pos x="72" y="12"/>
                </a:cxn>
                <a:cxn ang="0">
                  <a:pos x="0" y="0"/>
                </a:cxn>
                <a:cxn ang="0">
                  <a:pos x="0" y="0"/>
                </a:cxn>
              </a:cxnLst>
              <a:rect l="0" t="0" r="r" b="b"/>
              <a:pathLst>
                <a:path w="969" h="245">
                  <a:moveTo>
                    <a:pt x="0" y="0"/>
                  </a:moveTo>
                  <a:lnTo>
                    <a:pt x="24" y="54"/>
                  </a:lnTo>
                  <a:lnTo>
                    <a:pt x="66" y="96"/>
                  </a:lnTo>
                  <a:lnTo>
                    <a:pt x="120" y="137"/>
                  </a:lnTo>
                  <a:lnTo>
                    <a:pt x="198" y="173"/>
                  </a:lnTo>
                  <a:lnTo>
                    <a:pt x="293" y="203"/>
                  </a:lnTo>
                  <a:lnTo>
                    <a:pt x="353" y="215"/>
                  </a:lnTo>
                  <a:lnTo>
                    <a:pt x="413" y="227"/>
                  </a:lnTo>
                  <a:lnTo>
                    <a:pt x="479" y="233"/>
                  </a:lnTo>
                  <a:lnTo>
                    <a:pt x="556" y="239"/>
                  </a:lnTo>
                  <a:lnTo>
                    <a:pt x="634" y="245"/>
                  </a:lnTo>
                  <a:lnTo>
                    <a:pt x="724" y="245"/>
                  </a:lnTo>
                  <a:lnTo>
                    <a:pt x="855" y="245"/>
                  </a:lnTo>
                  <a:lnTo>
                    <a:pt x="969" y="239"/>
                  </a:lnTo>
                  <a:lnTo>
                    <a:pt x="969" y="60"/>
                  </a:lnTo>
                  <a:lnTo>
                    <a:pt x="700" y="60"/>
                  </a:lnTo>
                  <a:lnTo>
                    <a:pt x="503" y="54"/>
                  </a:lnTo>
                  <a:lnTo>
                    <a:pt x="317" y="42"/>
                  </a:lnTo>
                  <a:lnTo>
                    <a:pt x="150" y="24"/>
                  </a:lnTo>
                  <a:lnTo>
                    <a:pt x="72" y="12"/>
                  </a:lnTo>
                  <a:lnTo>
                    <a:pt x="0" y="0"/>
                  </a:lnTo>
                  <a:lnTo>
                    <a:pt x="0" y="0"/>
                  </a:lnTo>
                  <a:close/>
                </a:path>
              </a:pathLst>
            </a:custGeom>
            <a:gradFill rotWithShape="0">
              <a:gsLst>
                <a:gs pos="0">
                  <a:schemeClr val="bg2"/>
                </a:gs>
                <a:gs pos="100000">
                  <a:schemeClr val="bg2">
                    <a:gamma/>
                    <a:tint val="81961"/>
                    <a:invGamma/>
                  </a:schemeClr>
                </a:gs>
              </a:gsLst>
              <a:lin ang="1890000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16399" name="Freeform 15"/>
            <p:cNvSpPr>
              <a:spLocks/>
            </p:cNvSpPr>
            <p:nvPr userDrawn="1"/>
          </p:nvSpPr>
          <p:spPr bwMode="ltGray">
            <a:xfrm>
              <a:off x="4804" y="3591"/>
              <a:ext cx="954" cy="90"/>
            </a:xfrm>
            <a:custGeom>
              <a:avLst/>
              <a:gdLst/>
              <a:ahLst/>
              <a:cxnLst>
                <a:cxn ang="0">
                  <a:pos x="700" y="0"/>
                </a:cxn>
                <a:cxn ang="0">
                  <a:pos x="598" y="0"/>
                </a:cxn>
                <a:cxn ang="0">
                  <a:pos x="515" y="0"/>
                </a:cxn>
                <a:cxn ang="0">
                  <a:pos x="431" y="0"/>
                </a:cxn>
                <a:cxn ang="0">
                  <a:pos x="365" y="0"/>
                </a:cxn>
                <a:cxn ang="0">
                  <a:pos x="299" y="0"/>
                </a:cxn>
                <a:cxn ang="0">
                  <a:pos x="245" y="0"/>
                </a:cxn>
                <a:cxn ang="0">
                  <a:pos x="198" y="0"/>
                </a:cxn>
                <a:cxn ang="0">
                  <a:pos x="162" y="0"/>
                </a:cxn>
                <a:cxn ang="0">
                  <a:pos x="126" y="6"/>
                </a:cxn>
                <a:cxn ang="0">
                  <a:pos x="96" y="6"/>
                </a:cxn>
                <a:cxn ang="0">
                  <a:pos x="54" y="12"/>
                </a:cxn>
                <a:cxn ang="0">
                  <a:pos x="30" y="12"/>
                </a:cxn>
                <a:cxn ang="0">
                  <a:pos x="12" y="18"/>
                </a:cxn>
                <a:cxn ang="0">
                  <a:pos x="6" y="18"/>
                </a:cxn>
                <a:cxn ang="0">
                  <a:pos x="0" y="24"/>
                </a:cxn>
                <a:cxn ang="0">
                  <a:pos x="6" y="30"/>
                </a:cxn>
                <a:cxn ang="0">
                  <a:pos x="24" y="36"/>
                </a:cxn>
                <a:cxn ang="0">
                  <a:pos x="54" y="42"/>
                </a:cxn>
                <a:cxn ang="0">
                  <a:pos x="102" y="54"/>
                </a:cxn>
                <a:cxn ang="0">
                  <a:pos x="168" y="60"/>
                </a:cxn>
                <a:cxn ang="0">
                  <a:pos x="251" y="66"/>
                </a:cxn>
                <a:cxn ang="0">
                  <a:pos x="341" y="78"/>
                </a:cxn>
                <a:cxn ang="0">
                  <a:pos x="449" y="84"/>
                </a:cxn>
                <a:cxn ang="0">
                  <a:pos x="568" y="84"/>
                </a:cxn>
                <a:cxn ang="0">
                  <a:pos x="694" y="90"/>
                </a:cxn>
                <a:cxn ang="0">
                  <a:pos x="825" y="90"/>
                </a:cxn>
                <a:cxn ang="0">
                  <a:pos x="951" y="90"/>
                </a:cxn>
                <a:cxn ang="0">
                  <a:pos x="951" y="6"/>
                </a:cxn>
                <a:cxn ang="0">
                  <a:pos x="831" y="6"/>
                </a:cxn>
                <a:cxn ang="0">
                  <a:pos x="772" y="6"/>
                </a:cxn>
                <a:cxn ang="0">
                  <a:pos x="700" y="0"/>
                </a:cxn>
                <a:cxn ang="0">
                  <a:pos x="700" y="0"/>
                </a:cxn>
              </a:cxnLst>
              <a:rect l="0" t="0" r="r" b="b"/>
              <a:pathLst>
                <a:path w="951" h="90">
                  <a:moveTo>
                    <a:pt x="700" y="0"/>
                  </a:moveTo>
                  <a:lnTo>
                    <a:pt x="598" y="0"/>
                  </a:lnTo>
                  <a:lnTo>
                    <a:pt x="515" y="0"/>
                  </a:lnTo>
                  <a:lnTo>
                    <a:pt x="431" y="0"/>
                  </a:lnTo>
                  <a:lnTo>
                    <a:pt x="365" y="0"/>
                  </a:lnTo>
                  <a:lnTo>
                    <a:pt x="299" y="0"/>
                  </a:lnTo>
                  <a:lnTo>
                    <a:pt x="245" y="0"/>
                  </a:lnTo>
                  <a:lnTo>
                    <a:pt x="198" y="0"/>
                  </a:lnTo>
                  <a:lnTo>
                    <a:pt x="162" y="0"/>
                  </a:lnTo>
                  <a:lnTo>
                    <a:pt x="126" y="6"/>
                  </a:lnTo>
                  <a:lnTo>
                    <a:pt x="96" y="6"/>
                  </a:lnTo>
                  <a:lnTo>
                    <a:pt x="54" y="12"/>
                  </a:lnTo>
                  <a:lnTo>
                    <a:pt x="30" y="12"/>
                  </a:lnTo>
                  <a:lnTo>
                    <a:pt x="12" y="18"/>
                  </a:lnTo>
                  <a:lnTo>
                    <a:pt x="6" y="18"/>
                  </a:lnTo>
                  <a:lnTo>
                    <a:pt x="0" y="24"/>
                  </a:lnTo>
                  <a:lnTo>
                    <a:pt x="6" y="30"/>
                  </a:lnTo>
                  <a:lnTo>
                    <a:pt x="24" y="36"/>
                  </a:lnTo>
                  <a:lnTo>
                    <a:pt x="54" y="42"/>
                  </a:lnTo>
                  <a:lnTo>
                    <a:pt x="102" y="54"/>
                  </a:lnTo>
                  <a:lnTo>
                    <a:pt x="168" y="60"/>
                  </a:lnTo>
                  <a:lnTo>
                    <a:pt x="251" y="66"/>
                  </a:lnTo>
                  <a:lnTo>
                    <a:pt x="341" y="78"/>
                  </a:lnTo>
                  <a:lnTo>
                    <a:pt x="449" y="84"/>
                  </a:lnTo>
                  <a:lnTo>
                    <a:pt x="568" y="84"/>
                  </a:lnTo>
                  <a:lnTo>
                    <a:pt x="694" y="90"/>
                  </a:lnTo>
                  <a:lnTo>
                    <a:pt x="825" y="90"/>
                  </a:lnTo>
                  <a:lnTo>
                    <a:pt x="951" y="90"/>
                  </a:lnTo>
                  <a:lnTo>
                    <a:pt x="951" y="6"/>
                  </a:lnTo>
                  <a:lnTo>
                    <a:pt x="831" y="6"/>
                  </a:lnTo>
                  <a:lnTo>
                    <a:pt x="772" y="6"/>
                  </a:lnTo>
                  <a:lnTo>
                    <a:pt x="700" y="0"/>
                  </a:lnTo>
                  <a:lnTo>
                    <a:pt x="700"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16400" name="Freeform 16"/>
            <p:cNvSpPr>
              <a:spLocks/>
            </p:cNvSpPr>
            <p:nvPr userDrawn="1"/>
          </p:nvSpPr>
          <p:spPr bwMode="ltGray">
            <a:xfrm>
              <a:off x="3059" y="1541"/>
              <a:ext cx="102" cy="155"/>
            </a:xfrm>
            <a:custGeom>
              <a:avLst/>
              <a:gdLst/>
              <a:ahLst/>
              <a:cxnLst>
                <a:cxn ang="0">
                  <a:pos x="102" y="0"/>
                </a:cxn>
                <a:cxn ang="0">
                  <a:pos x="0" y="12"/>
                </a:cxn>
                <a:cxn ang="0">
                  <a:pos x="30" y="72"/>
                </a:cxn>
                <a:cxn ang="0">
                  <a:pos x="30" y="155"/>
                </a:cxn>
                <a:cxn ang="0">
                  <a:pos x="72" y="155"/>
                </a:cxn>
                <a:cxn ang="0">
                  <a:pos x="72" y="66"/>
                </a:cxn>
                <a:cxn ang="0">
                  <a:pos x="102" y="0"/>
                </a:cxn>
                <a:cxn ang="0">
                  <a:pos x="102" y="0"/>
                </a:cxn>
              </a:cxnLst>
              <a:rect l="0" t="0" r="r" b="b"/>
              <a:pathLst>
                <a:path w="102" h="155">
                  <a:moveTo>
                    <a:pt x="102" y="0"/>
                  </a:moveTo>
                  <a:lnTo>
                    <a:pt x="0" y="12"/>
                  </a:lnTo>
                  <a:lnTo>
                    <a:pt x="30" y="72"/>
                  </a:lnTo>
                  <a:lnTo>
                    <a:pt x="30" y="155"/>
                  </a:lnTo>
                  <a:lnTo>
                    <a:pt x="72" y="155"/>
                  </a:lnTo>
                  <a:lnTo>
                    <a:pt x="72" y="66"/>
                  </a:lnTo>
                  <a:lnTo>
                    <a:pt x="102" y="0"/>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16401" name="Freeform 17"/>
            <p:cNvSpPr>
              <a:spLocks noEditPoints="1"/>
            </p:cNvSpPr>
            <p:nvPr userDrawn="1"/>
          </p:nvSpPr>
          <p:spPr bwMode="ltGray">
            <a:xfrm>
              <a:off x="3059" y="1690"/>
              <a:ext cx="90" cy="96"/>
            </a:xfrm>
            <a:custGeom>
              <a:avLst/>
              <a:gdLst/>
              <a:ahLst/>
              <a:cxnLst>
                <a:cxn ang="0">
                  <a:pos x="48" y="96"/>
                </a:cxn>
                <a:cxn ang="0">
                  <a:pos x="72" y="72"/>
                </a:cxn>
                <a:cxn ang="0">
                  <a:pos x="84" y="48"/>
                </a:cxn>
                <a:cxn ang="0">
                  <a:pos x="90" y="36"/>
                </a:cxn>
                <a:cxn ang="0">
                  <a:pos x="84" y="24"/>
                </a:cxn>
                <a:cxn ang="0">
                  <a:pos x="66" y="6"/>
                </a:cxn>
                <a:cxn ang="0">
                  <a:pos x="42" y="0"/>
                </a:cxn>
                <a:cxn ang="0">
                  <a:pos x="24" y="0"/>
                </a:cxn>
                <a:cxn ang="0">
                  <a:pos x="12" y="12"/>
                </a:cxn>
                <a:cxn ang="0">
                  <a:pos x="6" y="24"/>
                </a:cxn>
                <a:cxn ang="0">
                  <a:pos x="0" y="36"/>
                </a:cxn>
                <a:cxn ang="0">
                  <a:pos x="12" y="66"/>
                </a:cxn>
                <a:cxn ang="0">
                  <a:pos x="30" y="84"/>
                </a:cxn>
                <a:cxn ang="0">
                  <a:pos x="48" y="96"/>
                </a:cxn>
                <a:cxn ang="0">
                  <a:pos x="48" y="96"/>
                </a:cxn>
                <a:cxn ang="0">
                  <a:pos x="48" y="12"/>
                </a:cxn>
                <a:cxn ang="0">
                  <a:pos x="66" y="18"/>
                </a:cxn>
                <a:cxn ang="0">
                  <a:pos x="72" y="24"/>
                </a:cxn>
                <a:cxn ang="0">
                  <a:pos x="72" y="36"/>
                </a:cxn>
                <a:cxn ang="0">
                  <a:pos x="72" y="48"/>
                </a:cxn>
                <a:cxn ang="0">
                  <a:pos x="54" y="66"/>
                </a:cxn>
                <a:cxn ang="0">
                  <a:pos x="48" y="78"/>
                </a:cxn>
                <a:cxn ang="0">
                  <a:pos x="30" y="66"/>
                </a:cxn>
                <a:cxn ang="0">
                  <a:pos x="24" y="48"/>
                </a:cxn>
                <a:cxn ang="0">
                  <a:pos x="18" y="30"/>
                </a:cxn>
                <a:cxn ang="0">
                  <a:pos x="30" y="12"/>
                </a:cxn>
                <a:cxn ang="0">
                  <a:pos x="48" y="12"/>
                </a:cxn>
                <a:cxn ang="0">
                  <a:pos x="48" y="12"/>
                </a:cxn>
              </a:cxnLst>
              <a:rect l="0" t="0" r="r" b="b"/>
              <a:pathLst>
                <a:path w="90" h="96">
                  <a:moveTo>
                    <a:pt x="48" y="96"/>
                  </a:moveTo>
                  <a:lnTo>
                    <a:pt x="72" y="72"/>
                  </a:lnTo>
                  <a:lnTo>
                    <a:pt x="84" y="48"/>
                  </a:lnTo>
                  <a:lnTo>
                    <a:pt x="90" y="36"/>
                  </a:lnTo>
                  <a:lnTo>
                    <a:pt x="84" y="24"/>
                  </a:lnTo>
                  <a:lnTo>
                    <a:pt x="66" y="6"/>
                  </a:lnTo>
                  <a:lnTo>
                    <a:pt x="42" y="0"/>
                  </a:lnTo>
                  <a:lnTo>
                    <a:pt x="24" y="0"/>
                  </a:lnTo>
                  <a:lnTo>
                    <a:pt x="12" y="12"/>
                  </a:lnTo>
                  <a:lnTo>
                    <a:pt x="6" y="24"/>
                  </a:lnTo>
                  <a:lnTo>
                    <a:pt x="0" y="36"/>
                  </a:lnTo>
                  <a:lnTo>
                    <a:pt x="12" y="66"/>
                  </a:lnTo>
                  <a:lnTo>
                    <a:pt x="30" y="84"/>
                  </a:lnTo>
                  <a:lnTo>
                    <a:pt x="48" y="96"/>
                  </a:lnTo>
                  <a:lnTo>
                    <a:pt x="48" y="96"/>
                  </a:lnTo>
                  <a:close/>
                  <a:moveTo>
                    <a:pt x="48" y="12"/>
                  </a:moveTo>
                  <a:lnTo>
                    <a:pt x="66" y="18"/>
                  </a:lnTo>
                  <a:lnTo>
                    <a:pt x="72" y="24"/>
                  </a:lnTo>
                  <a:lnTo>
                    <a:pt x="72" y="36"/>
                  </a:lnTo>
                  <a:lnTo>
                    <a:pt x="72" y="48"/>
                  </a:lnTo>
                  <a:lnTo>
                    <a:pt x="54" y="66"/>
                  </a:lnTo>
                  <a:lnTo>
                    <a:pt x="48" y="78"/>
                  </a:lnTo>
                  <a:lnTo>
                    <a:pt x="30" y="66"/>
                  </a:lnTo>
                  <a:lnTo>
                    <a:pt x="24" y="48"/>
                  </a:lnTo>
                  <a:lnTo>
                    <a:pt x="18" y="30"/>
                  </a:lnTo>
                  <a:lnTo>
                    <a:pt x="30" y="12"/>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16402" name="Freeform 18"/>
            <p:cNvSpPr>
              <a:spLocks noEditPoints="1"/>
            </p:cNvSpPr>
            <p:nvPr userDrawn="1"/>
          </p:nvSpPr>
          <p:spPr bwMode="ltGray">
            <a:xfrm>
              <a:off x="3059" y="1768"/>
              <a:ext cx="90" cy="108"/>
            </a:xfrm>
            <a:custGeom>
              <a:avLst/>
              <a:gdLst/>
              <a:ahLst/>
              <a:cxnLst>
                <a:cxn ang="0">
                  <a:pos x="0" y="90"/>
                </a:cxn>
                <a:cxn ang="0">
                  <a:pos x="12" y="102"/>
                </a:cxn>
                <a:cxn ang="0">
                  <a:pos x="24" y="108"/>
                </a:cxn>
                <a:cxn ang="0">
                  <a:pos x="54" y="108"/>
                </a:cxn>
                <a:cxn ang="0">
                  <a:pos x="78" y="96"/>
                </a:cxn>
                <a:cxn ang="0">
                  <a:pos x="90" y="72"/>
                </a:cxn>
                <a:cxn ang="0">
                  <a:pos x="84" y="42"/>
                </a:cxn>
                <a:cxn ang="0">
                  <a:pos x="66" y="24"/>
                </a:cxn>
                <a:cxn ang="0">
                  <a:pos x="54" y="12"/>
                </a:cxn>
                <a:cxn ang="0">
                  <a:pos x="48" y="6"/>
                </a:cxn>
                <a:cxn ang="0">
                  <a:pos x="48" y="6"/>
                </a:cxn>
                <a:cxn ang="0">
                  <a:pos x="48" y="0"/>
                </a:cxn>
                <a:cxn ang="0">
                  <a:pos x="24" y="24"/>
                </a:cxn>
                <a:cxn ang="0">
                  <a:pos x="6" y="48"/>
                </a:cxn>
                <a:cxn ang="0">
                  <a:pos x="0" y="66"/>
                </a:cxn>
                <a:cxn ang="0">
                  <a:pos x="0" y="90"/>
                </a:cxn>
                <a:cxn ang="0">
                  <a:pos x="0" y="90"/>
                </a:cxn>
                <a:cxn ang="0">
                  <a:pos x="12" y="66"/>
                </a:cxn>
                <a:cxn ang="0">
                  <a:pos x="18" y="48"/>
                </a:cxn>
                <a:cxn ang="0">
                  <a:pos x="30" y="36"/>
                </a:cxn>
                <a:cxn ang="0">
                  <a:pos x="42" y="24"/>
                </a:cxn>
                <a:cxn ang="0">
                  <a:pos x="48" y="18"/>
                </a:cxn>
                <a:cxn ang="0">
                  <a:pos x="66" y="30"/>
                </a:cxn>
                <a:cxn ang="0">
                  <a:pos x="72" y="48"/>
                </a:cxn>
                <a:cxn ang="0">
                  <a:pos x="78" y="72"/>
                </a:cxn>
                <a:cxn ang="0">
                  <a:pos x="78" y="84"/>
                </a:cxn>
                <a:cxn ang="0">
                  <a:pos x="66" y="96"/>
                </a:cxn>
                <a:cxn ang="0">
                  <a:pos x="42" y="102"/>
                </a:cxn>
                <a:cxn ang="0">
                  <a:pos x="30" y="96"/>
                </a:cxn>
                <a:cxn ang="0">
                  <a:pos x="18" y="90"/>
                </a:cxn>
                <a:cxn ang="0">
                  <a:pos x="12" y="78"/>
                </a:cxn>
                <a:cxn ang="0">
                  <a:pos x="12" y="66"/>
                </a:cxn>
                <a:cxn ang="0">
                  <a:pos x="12" y="66"/>
                </a:cxn>
              </a:cxnLst>
              <a:rect l="0" t="0" r="r" b="b"/>
              <a:pathLst>
                <a:path w="90" h="108">
                  <a:moveTo>
                    <a:pt x="0" y="90"/>
                  </a:moveTo>
                  <a:lnTo>
                    <a:pt x="12" y="102"/>
                  </a:lnTo>
                  <a:lnTo>
                    <a:pt x="24" y="108"/>
                  </a:lnTo>
                  <a:lnTo>
                    <a:pt x="54" y="108"/>
                  </a:lnTo>
                  <a:lnTo>
                    <a:pt x="78" y="96"/>
                  </a:lnTo>
                  <a:lnTo>
                    <a:pt x="90" y="72"/>
                  </a:lnTo>
                  <a:lnTo>
                    <a:pt x="84" y="42"/>
                  </a:lnTo>
                  <a:lnTo>
                    <a:pt x="66" y="24"/>
                  </a:lnTo>
                  <a:lnTo>
                    <a:pt x="54" y="12"/>
                  </a:lnTo>
                  <a:lnTo>
                    <a:pt x="48" y="6"/>
                  </a:lnTo>
                  <a:lnTo>
                    <a:pt x="48" y="6"/>
                  </a:lnTo>
                  <a:lnTo>
                    <a:pt x="48" y="0"/>
                  </a:lnTo>
                  <a:lnTo>
                    <a:pt x="24" y="24"/>
                  </a:lnTo>
                  <a:lnTo>
                    <a:pt x="6" y="48"/>
                  </a:lnTo>
                  <a:lnTo>
                    <a:pt x="0" y="66"/>
                  </a:lnTo>
                  <a:lnTo>
                    <a:pt x="0" y="90"/>
                  </a:lnTo>
                  <a:lnTo>
                    <a:pt x="0" y="90"/>
                  </a:lnTo>
                  <a:close/>
                  <a:moveTo>
                    <a:pt x="12" y="66"/>
                  </a:moveTo>
                  <a:lnTo>
                    <a:pt x="18" y="48"/>
                  </a:lnTo>
                  <a:lnTo>
                    <a:pt x="30" y="36"/>
                  </a:lnTo>
                  <a:lnTo>
                    <a:pt x="42" y="24"/>
                  </a:lnTo>
                  <a:lnTo>
                    <a:pt x="48" y="18"/>
                  </a:lnTo>
                  <a:lnTo>
                    <a:pt x="66" y="30"/>
                  </a:lnTo>
                  <a:lnTo>
                    <a:pt x="72" y="48"/>
                  </a:lnTo>
                  <a:lnTo>
                    <a:pt x="78" y="72"/>
                  </a:lnTo>
                  <a:lnTo>
                    <a:pt x="78" y="84"/>
                  </a:lnTo>
                  <a:lnTo>
                    <a:pt x="66" y="96"/>
                  </a:lnTo>
                  <a:lnTo>
                    <a:pt x="42" y="102"/>
                  </a:lnTo>
                  <a:lnTo>
                    <a:pt x="30" y="96"/>
                  </a:lnTo>
                  <a:lnTo>
                    <a:pt x="18" y="90"/>
                  </a:lnTo>
                  <a:lnTo>
                    <a:pt x="12" y="78"/>
                  </a:lnTo>
                  <a:lnTo>
                    <a:pt x="12" y="66"/>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16403" name="Freeform 19"/>
            <p:cNvSpPr>
              <a:spLocks/>
            </p:cNvSpPr>
            <p:nvPr userDrawn="1"/>
          </p:nvSpPr>
          <p:spPr bwMode="ltGray">
            <a:xfrm>
              <a:off x="5470" y="1205"/>
              <a:ext cx="102" cy="156"/>
            </a:xfrm>
            <a:custGeom>
              <a:avLst/>
              <a:gdLst/>
              <a:ahLst/>
              <a:cxnLst>
                <a:cxn ang="0">
                  <a:pos x="102" y="0"/>
                </a:cxn>
                <a:cxn ang="0">
                  <a:pos x="0" y="6"/>
                </a:cxn>
                <a:cxn ang="0">
                  <a:pos x="30" y="72"/>
                </a:cxn>
                <a:cxn ang="0">
                  <a:pos x="30" y="156"/>
                </a:cxn>
                <a:cxn ang="0">
                  <a:pos x="72" y="156"/>
                </a:cxn>
                <a:cxn ang="0">
                  <a:pos x="72" y="66"/>
                </a:cxn>
                <a:cxn ang="0">
                  <a:pos x="102" y="0"/>
                </a:cxn>
                <a:cxn ang="0">
                  <a:pos x="102" y="0"/>
                </a:cxn>
              </a:cxnLst>
              <a:rect l="0" t="0" r="r" b="b"/>
              <a:pathLst>
                <a:path w="102" h="156">
                  <a:moveTo>
                    <a:pt x="102" y="0"/>
                  </a:moveTo>
                  <a:lnTo>
                    <a:pt x="0" y="6"/>
                  </a:lnTo>
                  <a:lnTo>
                    <a:pt x="30" y="72"/>
                  </a:lnTo>
                  <a:lnTo>
                    <a:pt x="30" y="156"/>
                  </a:lnTo>
                  <a:lnTo>
                    <a:pt x="72" y="156"/>
                  </a:lnTo>
                  <a:lnTo>
                    <a:pt x="72" y="66"/>
                  </a:lnTo>
                  <a:lnTo>
                    <a:pt x="102" y="0"/>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16404" name="Freeform 20"/>
            <p:cNvSpPr>
              <a:spLocks noEditPoints="1"/>
            </p:cNvSpPr>
            <p:nvPr userDrawn="1"/>
          </p:nvSpPr>
          <p:spPr bwMode="ltGray">
            <a:xfrm>
              <a:off x="5476" y="1349"/>
              <a:ext cx="84" cy="96"/>
            </a:xfrm>
            <a:custGeom>
              <a:avLst/>
              <a:gdLst/>
              <a:ahLst/>
              <a:cxnLst>
                <a:cxn ang="0">
                  <a:pos x="42" y="96"/>
                </a:cxn>
                <a:cxn ang="0">
                  <a:pos x="66" y="78"/>
                </a:cxn>
                <a:cxn ang="0">
                  <a:pos x="84" y="54"/>
                </a:cxn>
                <a:cxn ang="0">
                  <a:pos x="84" y="30"/>
                </a:cxn>
                <a:cxn ang="0">
                  <a:pos x="66" y="6"/>
                </a:cxn>
                <a:cxn ang="0">
                  <a:pos x="42" y="0"/>
                </a:cxn>
                <a:cxn ang="0">
                  <a:pos x="24" y="6"/>
                </a:cxn>
                <a:cxn ang="0">
                  <a:pos x="12" y="18"/>
                </a:cxn>
                <a:cxn ang="0">
                  <a:pos x="6" y="30"/>
                </a:cxn>
                <a:cxn ang="0">
                  <a:pos x="0" y="42"/>
                </a:cxn>
                <a:cxn ang="0">
                  <a:pos x="12" y="66"/>
                </a:cxn>
                <a:cxn ang="0">
                  <a:pos x="30" y="84"/>
                </a:cxn>
                <a:cxn ang="0">
                  <a:pos x="42" y="96"/>
                </a:cxn>
                <a:cxn ang="0">
                  <a:pos x="42" y="96"/>
                </a:cxn>
                <a:cxn ang="0">
                  <a:pos x="48" y="12"/>
                </a:cxn>
                <a:cxn ang="0">
                  <a:pos x="66" y="18"/>
                </a:cxn>
                <a:cxn ang="0">
                  <a:pos x="72" y="30"/>
                </a:cxn>
                <a:cxn ang="0">
                  <a:pos x="72" y="42"/>
                </a:cxn>
                <a:cxn ang="0">
                  <a:pos x="66" y="54"/>
                </a:cxn>
                <a:cxn ang="0">
                  <a:pos x="54" y="72"/>
                </a:cxn>
                <a:cxn ang="0">
                  <a:pos x="42" y="84"/>
                </a:cxn>
                <a:cxn ang="0">
                  <a:pos x="42" y="84"/>
                </a:cxn>
                <a:cxn ang="0">
                  <a:pos x="30" y="72"/>
                </a:cxn>
                <a:cxn ang="0">
                  <a:pos x="18" y="54"/>
                </a:cxn>
                <a:cxn ang="0">
                  <a:pos x="18" y="30"/>
                </a:cxn>
                <a:cxn ang="0">
                  <a:pos x="30" y="18"/>
                </a:cxn>
                <a:cxn ang="0">
                  <a:pos x="48" y="12"/>
                </a:cxn>
                <a:cxn ang="0">
                  <a:pos x="48" y="12"/>
                </a:cxn>
              </a:cxnLst>
              <a:rect l="0" t="0" r="r" b="b"/>
              <a:pathLst>
                <a:path w="84" h="96">
                  <a:moveTo>
                    <a:pt x="42" y="96"/>
                  </a:moveTo>
                  <a:lnTo>
                    <a:pt x="66" y="78"/>
                  </a:lnTo>
                  <a:lnTo>
                    <a:pt x="84" y="54"/>
                  </a:lnTo>
                  <a:lnTo>
                    <a:pt x="84" y="30"/>
                  </a:lnTo>
                  <a:lnTo>
                    <a:pt x="66" y="6"/>
                  </a:lnTo>
                  <a:lnTo>
                    <a:pt x="42" y="0"/>
                  </a:lnTo>
                  <a:lnTo>
                    <a:pt x="24" y="6"/>
                  </a:lnTo>
                  <a:lnTo>
                    <a:pt x="12" y="18"/>
                  </a:lnTo>
                  <a:lnTo>
                    <a:pt x="6" y="30"/>
                  </a:lnTo>
                  <a:lnTo>
                    <a:pt x="0" y="42"/>
                  </a:lnTo>
                  <a:lnTo>
                    <a:pt x="12" y="66"/>
                  </a:lnTo>
                  <a:lnTo>
                    <a:pt x="30" y="84"/>
                  </a:lnTo>
                  <a:lnTo>
                    <a:pt x="42" y="96"/>
                  </a:lnTo>
                  <a:lnTo>
                    <a:pt x="42" y="96"/>
                  </a:lnTo>
                  <a:close/>
                  <a:moveTo>
                    <a:pt x="48" y="12"/>
                  </a:moveTo>
                  <a:lnTo>
                    <a:pt x="66" y="18"/>
                  </a:lnTo>
                  <a:lnTo>
                    <a:pt x="72" y="30"/>
                  </a:lnTo>
                  <a:lnTo>
                    <a:pt x="72" y="42"/>
                  </a:lnTo>
                  <a:lnTo>
                    <a:pt x="66" y="54"/>
                  </a:lnTo>
                  <a:lnTo>
                    <a:pt x="54" y="72"/>
                  </a:lnTo>
                  <a:lnTo>
                    <a:pt x="42" y="84"/>
                  </a:lnTo>
                  <a:lnTo>
                    <a:pt x="42" y="84"/>
                  </a:lnTo>
                  <a:lnTo>
                    <a:pt x="30" y="72"/>
                  </a:lnTo>
                  <a:lnTo>
                    <a:pt x="18" y="54"/>
                  </a:lnTo>
                  <a:lnTo>
                    <a:pt x="18" y="30"/>
                  </a:lnTo>
                  <a:lnTo>
                    <a:pt x="30" y="18"/>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16405" name="Freeform 21"/>
            <p:cNvSpPr>
              <a:spLocks noEditPoints="1"/>
            </p:cNvSpPr>
            <p:nvPr userDrawn="1"/>
          </p:nvSpPr>
          <p:spPr bwMode="ltGray">
            <a:xfrm>
              <a:off x="5470" y="1433"/>
              <a:ext cx="90" cy="108"/>
            </a:xfrm>
            <a:custGeom>
              <a:avLst/>
              <a:gdLst/>
              <a:ahLst/>
              <a:cxnLst>
                <a:cxn ang="0">
                  <a:pos x="6" y="90"/>
                </a:cxn>
                <a:cxn ang="0">
                  <a:pos x="18" y="102"/>
                </a:cxn>
                <a:cxn ang="0">
                  <a:pos x="30" y="108"/>
                </a:cxn>
                <a:cxn ang="0">
                  <a:pos x="60" y="108"/>
                </a:cxn>
                <a:cxn ang="0">
                  <a:pos x="84" y="96"/>
                </a:cxn>
                <a:cxn ang="0">
                  <a:pos x="90" y="84"/>
                </a:cxn>
                <a:cxn ang="0">
                  <a:pos x="90" y="66"/>
                </a:cxn>
                <a:cxn ang="0">
                  <a:pos x="84" y="36"/>
                </a:cxn>
                <a:cxn ang="0">
                  <a:pos x="72" y="18"/>
                </a:cxn>
                <a:cxn ang="0">
                  <a:pos x="60" y="6"/>
                </a:cxn>
                <a:cxn ang="0">
                  <a:pos x="54" y="0"/>
                </a:cxn>
                <a:cxn ang="0">
                  <a:pos x="54" y="0"/>
                </a:cxn>
                <a:cxn ang="0">
                  <a:pos x="48" y="0"/>
                </a:cxn>
                <a:cxn ang="0">
                  <a:pos x="24" y="24"/>
                </a:cxn>
                <a:cxn ang="0">
                  <a:pos x="12" y="48"/>
                </a:cxn>
                <a:cxn ang="0">
                  <a:pos x="0" y="66"/>
                </a:cxn>
                <a:cxn ang="0">
                  <a:pos x="6" y="90"/>
                </a:cxn>
                <a:cxn ang="0">
                  <a:pos x="6" y="90"/>
                </a:cxn>
                <a:cxn ang="0">
                  <a:pos x="18" y="66"/>
                </a:cxn>
                <a:cxn ang="0">
                  <a:pos x="24" y="48"/>
                </a:cxn>
                <a:cxn ang="0">
                  <a:pos x="36" y="30"/>
                </a:cxn>
                <a:cxn ang="0">
                  <a:pos x="42" y="18"/>
                </a:cxn>
                <a:cxn ang="0">
                  <a:pos x="48" y="12"/>
                </a:cxn>
                <a:cxn ang="0">
                  <a:pos x="78" y="42"/>
                </a:cxn>
                <a:cxn ang="0">
                  <a:pos x="84" y="66"/>
                </a:cxn>
                <a:cxn ang="0">
                  <a:pos x="66" y="90"/>
                </a:cxn>
                <a:cxn ang="0">
                  <a:pos x="54" y="96"/>
                </a:cxn>
                <a:cxn ang="0">
                  <a:pos x="42" y="96"/>
                </a:cxn>
                <a:cxn ang="0">
                  <a:pos x="30" y="96"/>
                </a:cxn>
                <a:cxn ang="0">
                  <a:pos x="24" y="84"/>
                </a:cxn>
                <a:cxn ang="0">
                  <a:pos x="18" y="78"/>
                </a:cxn>
                <a:cxn ang="0">
                  <a:pos x="18" y="66"/>
                </a:cxn>
                <a:cxn ang="0">
                  <a:pos x="18" y="66"/>
                </a:cxn>
              </a:cxnLst>
              <a:rect l="0" t="0" r="r" b="b"/>
              <a:pathLst>
                <a:path w="90" h="108">
                  <a:moveTo>
                    <a:pt x="6" y="90"/>
                  </a:moveTo>
                  <a:lnTo>
                    <a:pt x="18" y="102"/>
                  </a:lnTo>
                  <a:lnTo>
                    <a:pt x="30" y="108"/>
                  </a:lnTo>
                  <a:lnTo>
                    <a:pt x="60" y="108"/>
                  </a:lnTo>
                  <a:lnTo>
                    <a:pt x="84" y="96"/>
                  </a:lnTo>
                  <a:lnTo>
                    <a:pt x="90" y="84"/>
                  </a:lnTo>
                  <a:lnTo>
                    <a:pt x="90" y="66"/>
                  </a:lnTo>
                  <a:lnTo>
                    <a:pt x="84" y="36"/>
                  </a:lnTo>
                  <a:lnTo>
                    <a:pt x="72" y="18"/>
                  </a:lnTo>
                  <a:lnTo>
                    <a:pt x="60" y="6"/>
                  </a:lnTo>
                  <a:lnTo>
                    <a:pt x="54" y="0"/>
                  </a:lnTo>
                  <a:lnTo>
                    <a:pt x="54" y="0"/>
                  </a:lnTo>
                  <a:lnTo>
                    <a:pt x="48" y="0"/>
                  </a:lnTo>
                  <a:lnTo>
                    <a:pt x="24" y="24"/>
                  </a:lnTo>
                  <a:lnTo>
                    <a:pt x="12" y="48"/>
                  </a:lnTo>
                  <a:lnTo>
                    <a:pt x="0" y="66"/>
                  </a:lnTo>
                  <a:lnTo>
                    <a:pt x="6" y="90"/>
                  </a:lnTo>
                  <a:lnTo>
                    <a:pt x="6" y="90"/>
                  </a:lnTo>
                  <a:close/>
                  <a:moveTo>
                    <a:pt x="18" y="66"/>
                  </a:moveTo>
                  <a:lnTo>
                    <a:pt x="24" y="48"/>
                  </a:lnTo>
                  <a:lnTo>
                    <a:pt x="36" y="30"/>
                  </a:lnTo>
                  <a:lnTo>
                    <a:pt x="42" y="18"/>
                  </a:lnTo>
                  <a:lnTo>
                    <a:pt x="48" y="12"/>
                  </a:lnTo>
                  <a:lnTo>
                    <a:pt x="78" y="42"/>
                  </a:lnTo>
                  <a:lnTo>
                    <a:pt x="84" y="66"/>
                  </a:lnTo>
                  <a:lnTo>
                    <a:pt x="66" y="90"/>
                  </a:lnTo>
                  <a:lnTo>
                    <a:pt x="54" y="96"/>
                  </a:lnTo>
                  <a:lnTo>
                    <a:pt x="42" y="96"/>
                  </a:lnTo>
                  <a:lnTo>
                    <a:pt x="30" y="96"/>
                  </a:lnTo>
                  <a:lnTo>
                    <a:pt x="24" y="84"/>
                  </a:lnTo>
                  <a:lnTo>
                    <a:pt x="18" y="78"/>
                  </a:lnTo>
                  <a:lnTo>
                    <a:pt x="18" y="66"/>
                  </a:lnTo>
                  <a:lnTo>
                    <a:pt x="18"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16406" name="Freeform 22"/>
            <p:cNvSpPr>
              <a:spLocks noEditPoints="1"/>
            </p:cNvSpPr>
            <p:nvPr userDrawn="1"/>
          </p:nvSpPr>
          <p:spPr bwMode="ltGray">
            <a:xfrm>
              <a:off x="5428" y="3525"/>
              <a:ext cx="66" cy="96"/>
            </a:xfrm>
            <a:custGeom>
              <a:avLst/>
              <a:gdLst/>
              <a:ahLst/>
              <a:cxnLst>
                <a:cxn ang="0">
                  <a:pos x="30" y="96"/>
                </a:cxn>
                <a:cxn ang="0">
                  <a:pos x="54" y="72"/>
                </a:cxn>
                <a:cxn ang="0">
                  <a:pos x="66" y="48"/>
                </a:cxn>
                <a:cxn ang="0">
                  <a:pos x="66" y="24"/>
                </a:cxn>
                <a:cxn ang="0">
                  <a:pos x="54" y="6"/>
                </a:cxn>
                <a:cxn ang="0">
                  <a:pos x="30" y="0"/>
                </a:cxn>
                <a:cxn ang="0">
                  <a:pos x="18" y="0"/>
                </a:cxn>
                <a:cxn ang="0">
                  <a:pos x="6" y="12"/>
                </a:cxn>
                <a:cxn ang="0">
                  <a:pos x="0" y="36"/>
                </a:cxn>
                <a:cxn ang="0">
                  <a:pos x="6" y="60"/>
                </a:cxn>
                <a:cxn ang="0">
                  <a:pos x="18" y="84"/>
                </a:cxn>
                <a:cxn ang="0">
                  <a:pos x="30" y="96"/>
                </a:cxn>
                <a:cxn ang="0">
                  <a:pos x="30" y="96"/>
                </a:cxn>
                <a:cxn ang="0">
                  <a:pos x="30" y="12"/>
                </a:cxn>
                <a:cxn ang="0">
                  <a:pos x="48" y="18"/>
                </a:cxn>
                <a:cxn ang="0">
                  <a:pos x="54" y="24"/>
                </a:cxn>
                <a:cxn ang="0">
                  <a:pos x="54" y="36"/>
                </a:cxn>
                <a:cxn ang="0">
                  <a:pos x="48" y="48"/>
                </a:cxn>
                <a:cxn ang="0">
                  <a:pos x="36" y="66"/>
                </a:cxn>
                <a:cxn ang="0">
                  <a:pos x="30" y="78"/>
                </a:cxn>
                <a:cxn ang="0">
                  <a:pos x="18" y="66"/>
                </a:cxn>
                <a:cxn ang="0">
                  <a:pos x="12" y="48"/>
                </a:cxn>
                <a:cxn ang="0">
                  <a:pos x="6" y="30"/>
                </a:cxn>
                <a:cxn ang="0">
                  <a:pos x="18" y="12"/>
                </a:cxn>
                <a:cxn ang="0">
                  <a:pos x="30" y="12"/>
                </a:cxn>
                <a:cxn ang="0">
                  <a:pos x="30" y="12"/>
                </a:cxn>
              </a:cxnLst>
              <a:rect l="0" t="0" r="r" b="b"/>
              <a:pathLst>
                <a:path w="66" h="96">
                  <a:moveTo>
                    <a:pt x="30" y="96"/>
                  </a:moveTo>
                  <a:lnTo>
                    <a:pt x="54" y="72"/>
                  </a:lnTo>
                  <a:lnTo>
                    <a:pt x="66" y="48"/>
                  </a:lnTo>
                  <a:lnTo>
                    <a:pt x="66" y="24"/>
                  </a:lnTo>
                  <a:lnTo>
                    <a:pt x="54" y="6"/>
                  </a:lnTo>
                  <a:lnTo>
                    <a:pt x="30" y="0"/>
                  </a:lnTo>
                  <a:lnTo>
                    <a:pt x="18" y="0"/>
                  </a:lnTo>
                  <a:lnTo>
                    <a:pt x="6" y="12"/>
                  </a:lnTo>
                  <a:lnTo>
                    <a:pt x="0" y="36"/>
                  </a:lnTo>
                  <a:lnTo>
                    <a:pt x="6" y="60"/>
                  </a:lnTo>
                  <a:lnTo>
                    <a:pt x="18" y="84"/>
                  </a:lnTo>
                  <a:lnTo>
                    <a:pt x="30" y="96"/>
                  </a:lnTo>
                  <a:lnTo>
                    <a:pt x="30" y="96"/>
                  </a:lnTo>
                  <a:close/>
                  <a:moveTo>
                    <a:pt x="30" y="12"/>
                  </a:moveTo>
                  <a:lnTo>
                    <a:pt x="48" y="18"/>
                  </a:lnTo>
                  <a:lnTo>
                    <a:pt x="54" y="24"/>
                  </a:lnTo>
                  <a:lnTo>
                    <a:pt x="54" y="36"/>
                  </a:lnTo>
                  <a:lnTo>
                    <a:pt x="48" y="48"/>
                  </a:lnTo>
                  <a:lnTo>
                    <a:pt x="36" y="66"/>
                  </a:lnTo>
                  <a:lnTo>
                    <a:pt x="30" y="78"/>
                  </a:lnTo>
                  <a:lnTo>
                    <a:pt x="18" y="66"/>
                  </a:lnTo>
                  <a:lnTo>
                    <a:pt x="12" y="48"/>
                  </a:lnTo>
                  <a:lnTo>
                    <a:pt x="6" y="30"/>
                  </a:lnTo>
                  <a:lnTo>
                    <a:pt x="18" y="12"/>
                  </a:lnTo>
                  <a:lnTo>
                    <a:pt x="30" y="12"/>
                  </a:lnTo>
                  <a:lnTo>
                    <a:pt x="30"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16407" name="Freeform 23"/>
            <p:cNvSpPr>
              <a:spLocks/>
            </p:cNvSpPr>
            <p:nvPr userDrawn="1"/>
          </p:nvSpPr>
          <p:spPr bwMode="ltGray">
            <a:xfrm>
              <a:off x="3017" y="1127"/>
              <a:ext cx="2603" cy="444"/>
            </a:xfrm>
            <a:custGeom>
              <a:avLst/>
              <a:gdLst/>
              <a:ahLst/>
              <a:cxnLst>
                <a:cxn ang="0">
                  <a:pos x="2577" y="0"/>
                </a:cxn>
                <a:cxn ang="0">
                  <a:pos x="2594" y="72"/>
                </a:cxn>
                <a:cxn ang="0">
                  <a:pos x="6" y="444"/>
                </a:cxn>
                <a:cxn ang="0">
                  <a:pos x="0" y="396"/>
                </a:cxn>
                <a:cxn ang="0">
                  <a:pos x="1225" y="96"/>
                </a:cxn>
                <a:cxn ang="0">
                  <a:pos x="1351" y="78"/>
                </a:cxn>
                <a:cxn ang="0">
                  <a:pos x="2577" y="0"/>
                </a:cxn>
                <a:cxn ang="0">
                  <a:pos x="2577" y="0"/>
                </a:cxn>
              </a:cxnLst>
              <a:rect l="0" t="0" r="r" b="b"/>
              <a:pathLst>
                <a:path w="2594" h="444">
                  <a:moveTo>
                    <a:pt x="2577" y="0"/>
                  </a:moveTo>
                  <a:lnTo>
                    <a:pt x="2594" y="72"/>
                  </a:lnTo>
                  <a:lnTo>
                    <a:pt x="6" y="444"/>
                  </a:lnTo>
                  <a:lnTo>
                    <a:pt x="0" y="396"/>
                  </a:lnTo>
                  <a:lnTo>
                    <a:pt x="1225" y="96"/>
                  </a:lnTo>
                  <a:lnTo>
                    <a:pt x="1351" y="78"/>
                  </a:lnTo>
                  <a:lnTo>
                    <a:pt x="2577" y="0"/>
                  </a:lnTo>
                  <a:lnTo>
                    <a:pt x="2577"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16408" name="Freeform 24"/>
            <p:cNvSpPr>
              <a:spLocks noEditPoints="1"/>
            </p:cNvSpPr>
            <p:nvPr userDrawn="1"/>
          </p:nvSpPr>
          <p:spPr bwMode="ltGray">
            <a:xfrm>
              <a:off x="2934" y="3773"/>
              <a:ext cx="84" cy="95"/>
            </a:xfrm>
            <a:custGeom>
              <a:avLst/>
              <a:gdLst/>
              <a:ahLst/>
              <a:cxnLst>
                <a:cxn ang="0">
                  <a:pos x="36" y="95"/>
                </a:cxn>
                <a:cxn ang="0">
                  <a:pos x="60" y="77"/>
                </a:cxn>
                <a:cxn ang="0">
                  <a:pos x="78" y="53"/>
                </a:cxn>
                <a:cxn ang="0">
                  <a:pos x="84" y="42"/>
                </a:cxn>
                <a:cxn ang="0">
                  <a:pos x="84" y="30"/>
                </a:cxn>
                <a:cxn ang="0">
                  <a:pos x="72" y="6"/>
                </a:cxn>
                <a:cxn ang="0">
                  <a:pos x="42" y="0"/>
                </a:cxn>
                <a:cxn ang="0">
                  <a:pos x="30" y="0"/>
                </a:cxn>
                <a:cxn ang="0">
                  <a:pos x="12" y="12"/>
                </a:cxn>
                <a:cxn ang="0">
                  <a:pos x="0" y="24"/>
                </a:cxn>
                <a:cxn ang="0">
                  <a:pos x="0" y="36"/>
                </a:cxn>
                <a:cxn ang="0">
                  <a:pos x="6" y="59"/>
                </a:cxn>
                <a:cxn ang="0">
                  <a:pos x="24" y="83"/>
                </a:cxn>
                <a:cxn ang="0">
                  <a:pos x="36" y="95"/>
                </a:cxn>
                <a:cxn ang="0">
                  <a:pos x="36" y="95"/>
                </a:cxn>
                <a:cxn ang="0">
                  <a:pos x="48" y="12"/>
                </a:cxn>
                <a:cxn ang="0">
                  <a:pos x="66" y="18"/>
                </a:cxn>
                <a:cxn ang="0">
                  <a:pos x="72" y="30"/>
                </a:cxn>
                <a:cxn ang="0">
                  <a:pos x="72" y="42"/>
                </a:cxn>
                <a:cxn ang="0">
                  <a:pos x="66" y="53"/>
                </a:cxn>
                <a:cxn ang="0">
                  <a:pos x="48" y="71"/>
                </a:cxn>
                <a:cxn ang="0">
                  <a:pos x="42" y="77"/>
                </a:cxn>
                <a:cxn ang="0">
                  <a:pos x="36" y="77"/>
                </a:cxn>
                <a:cxn ang="0">
                  <a:pos x="24" y="65"/>
                </a:cxn>
                <a:cxn ang="0">
                  <a:pos x="18" y="48"/>
                </a:cxn>
                <a:cxn ang="0">
                  <a:pos x="18" y="30"/>
                </a:cxn>
                <a:cxn ang="0">
                  <a:pos x="30" y="12"/>
                </a:cxn>
                <a:cxn ang="0">
                  <a:pos x="48" y="12"/>
                </a:cxn>
                <a:cxn ang="0">
                  <a:pos x="48" y="12"/>
                </a:cxn>
              </a:cxnLst>
              <a:rect l="0" t="0" r="r" b="b"/>
              <a:pathLst>
                <a:path w="84" h="95">
                  <a:moveTo>
                    <a:pt x="36" y="95"/>
                  </a:moveTo>
                  <a:lnTo>
                    <a:pt x="60" y="77"/>
                  </a:lnTo>
                  <a:lnTo>
                    <a:pt x="78" y="53"/>
                  </a:lnTo>
                  <a:lnTo>
                    <a:pt x="84" y="42"/>
                  </a:lnTo>
                  <a:lnTo>
                    <a:pt x="84" y="30"/>
                  </a:lnTo>
                  <a:lnTo>
                    <a:pt x="72" y="6"/>
                  </a:lnTo>
                  <a:lnTo>
                    <a:pt x="42" y="0"/>
                  </a:lnTo>
                  <a:lnTo>
                    <a:pt x="30" y="0"/>
                  </a:lnTo>
                  <a:lnTo>
                    <a:pt x="12" y="12"/>
                  </a:lnTo>
                  <a:lnTo>
                    <a:pt x="0" y="24"/>
                  </a:lnTo>
                  <a:lnTo>
                    <a:pt x="0" y="36"/>
                  </a:lnTo>
                  <a:lnTo>
                    <a:pt x="6" y="59"/>
                  </a:lnTo>
                  <a:lnTo>
                    <a:pt x="24" y="83"/>
                  </a:lnTo>
                  <a:lnTo>
                    <a:pt x="36" y="95"/>
                  </a:lnTo>
                  <a:lnTo>
                    <a:pt x="36" y="95"/>
                  </a:lnTo>
                  <a:close/>
                  <a:moveTo>
                    <a:pt x="48" y="12"/>
                  </a:moveTo>
                  <a:lnTo>
                    <a:pt x="66" y="18"/>
                  </a:lnTo>
                  <a:lnTo>
                    <a:pt x="72" y="30"/>
                  </a:lnTo>
                  <a:lnTo>
                    <a:pt x="72" y="42"/>
                  </a:lnTo>
                  <a:lnTo>
                    <a:pt x="66" y="53"/>
                  </a:lnTo>
                  <a:lnTo>
                    <a:pt x="48" y="71"/>
                  </a:lnTo>
                  <a:lnTo>
                    <a:pt x="42" y="77"/>
                  </a:lnTo>
                  <a:lnTo>
                    <a:pt x="36" y="77"/>
                  </a:lnTo>
                  <a:lnTo>
                    <a:pt x="24" y="65"/>
                  </a:lnTo>
                  <a:lnTo>
                    <a:pt x="18" y="48"/>
                  </a:lnTo>
                  <a:lnTo>
                    <a:pt x="18" y="30"/>
                  </a:lnTo>
                  <a:lnTo>
                    <a:pt x="30" y="12"/>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16409" name="Freeform 25"/>
            <p:cNvSpPr>
              <a:spLocks noEditPoints="1"/>
            </p:cNvSpPr>
            <p:nvPr userDrawn="1"/>
          </p:nvSpPr>
          <p:spPr bwMode="ltGray">
            <a:xfrm>
              <a:off x="3779" y="3872"/>
              <a:ext cx="90" cy="108"/>
            </a:xfrm>
            <a:custGeom>
              <a:avLst/>
              <a:gdLst/>
              <a:ahLst/>
              <a:cxnLst>
                <a:cxn ang="0">
                  <a:pos x="12" y="96"/>
                </a:cxn>
                <a:cxn ang="0">
                  <a:pos x="24" y="108"/>
                </a:cxn>
                <a:cxn ang="0">
                  <a:pos x="42" y="108"/>
                </a:cxn>
                <a:cxn ang="0">
                  <a:pos x="66" y="102"/>
                </a:cxn>
                <a:cxn ang="0">
                  <a:pos x="84" y="78"/>
                </a:cxn>
                <a:cxn ang="0">
                  <a:pos x="90" y="66"/>
                </a:cxn>
                <a:cxn ang="0">
                  <a:pos x="84" y="48"/>
                </a:cxn>
                <a:cxn ang="0">
                  <a:pos x="66" y="24"/>
                </a:cxn>
                <a:cxn ang="0">
                  <a:pos x="48" y="12"/>
                </a:cxn>
                <a:cxn ang="0">
                  <a:pos x="36" y="0"/>
                </a:cxn>
                <a:cxn ang="0">
                  <a:pos x="30" y="0"/>
                </a:cxn>
                <a:cxn ang="0">
                  <a:pos x="30" y="0"/>
                </a:cxn>
                <a:cxn ang="0">
                  <a:pos x="24" y="0"/>
                </a:cxn>
                <a:cxn ang="0">
                  <a:pos x="12" y="30"/>
                </a:cxn>
                <a:cxn ang="0">
                  <a:pos x="0" y="54"/>
                </a:cxn>
                <a:cxn ang="0">
                  <a:pos x="0" y="78"/>
                </a:cxn>
                <a:cxn ang="0">
                  <a:pos x="12" y="96"/>
                </a:cxn>
                <a:cxn ang="0">
                  <a:pos x="12" y="96"/>
                </a:cxn>
                <a:cxn ang="0">
                  <a:pos x="12" y="72"/>
                </a:cxn>
                <a:cxn ang="0">
                  <a:pos x="18" y="54"/>
                </a:cxn>
                <a:cxn ang="0">
                  <a:pos x="24" y="36"/>
                </a:cxn>
                <a:cxn ang="0">
                  <a:pos x="30" y="18"/>
                </a:cxn>
                <a:cxn ang="0">
                  <a:pos x="30" y="12"/>
                </a:cxn>
                <a:cxn ang="0">
                  <a:pos x="48" y="24"/>
                </a:cxn>
                <a:cxn ang="0">
                  <a:pos x="66" y="36"/>
                </a:cxn>
                <a:cxn ang="0">
                  <a:pos x="78" y="54"/>
                </a:cxn>
                <a:cxn ang="0">
                  <a:pos x="78" y="72"/>
                </a:cxn>
                <a:cxn ang="0">
                  <a:pos x="72" y="84"/>
                </a:cxn>
                <a:cxn ang="0">
                  <a:pos x="48" y="96"/>
                </a:cxn>
                <a:cxn ang="0">
                  <a:pos x="36" y="96"/>
                </a:cxn>
                <a:cxn ang="0">
                  <a:pos x="24" y="90"/>
                </a:cxn>
                <a:cxn ang="0">
                  <a:pos x="18" y="84"/>
                </a:cxn>
                <a:cxn ang="0">
                  <a:pos x="12" y="72"/>
                </a:cxn>
                <a:cxn ang="0">
                  <a:pos x="12" y="72"/>
                </a:cxn>
              </a:cxnLst>
              <a:rect l="0" t="0" r="r" b="b"/>
              <a:pathLst>
                <a:path w="90" h="108">
                  <a:moveTo>
                    <a:pt x="12" y="96"/>
                  </a:moveTo>
                  <a:lnTo>
                    <a:pt x="24" y="108"/>
                  </a:lnTo>
                  <a:lnTo>
                    <a:pt x="42" y="108"/>
                  </a:lnTo>
                  <a:lnTo>
                    <a:pt x="66" y="102"/>
                  </a:lnTo>
                  <a:lnTo>
                    <a:pt x="84" y="78"/>
                  </a:lnTo>
                  <a:lnTo>
                    <a:pt x="90" y="66"/>
                  </a:lnTo>
                  <a:lnTo>
                    <a:pt x="84" y="48"/>
                  </a:lnTo>
                  <a:lnTo>
                    <a:pt x="66" y="24"/>
                  </a:lnTo>
                  <a:lnTo>
                    <a:pt x="48" y="12"/>
                  </a:lnTo>
                  <a:lnTo>
                    <a:pt x="36" y="0"/>
                  </a:lnTo>
                  <a:lnTo>
                    <a:pt x="30" y="0"/>
                  </a:lnTo>
                  <a:lnTo>
                    <a:pt x="30" y="0"/>
                  </a:lnTo>
                  <a:lnTo>
                    <a:pt x="24" y="0"/>
                  </a:lnTo>
                  <a:lnTo>
                    <a:pt x="12" y="30"/>
                  </a:lnTo>
                  <a:lnTo>
                    <a:pt x="0" y="54"/>
                  </a:lnTo>
                  <a:lnTo>
                    <a:pt x="0" y="78"/>
                  </a:lnTo>
                  <a:lnTo>
                    <a:pt x="12" y="96"/>
                  </a:lnTo>
                  <a:lnTo>
                    <a:pt x="12" y="96"/>
                  </a:lnTo>
                  <a:close/>
                  <a:moveTo>
                    <a:pt x="12" y="72"/>
                  </a:moveTo>
                  <a:lnTo>
                    <a:pt x="18" y="54"/>
                  </a:lnTo>
                  <a:lnTo>
                    <a:pt x="24" y="36"/>
                  </a:lnTo>
                  <a:lnTo>
                    <a:pt x="30" y="18"/>
                  </a:lnTo>
                  <a:lnTo>
                    <a:pt x="30" y="12"/>
                  </a:lnTo>
                  <a:lnTo>
                    <a:pt x="48" y="24"/>
                  </a:lnTo>
                  <a:lnTo>
                    <a:pt x="66" y="36"/>
                  </a:lnTo>
                  <a:lnTo>
                    <a:pt x="78" y="54"/>
                  </a:lnTo>
                  <a:lnTo>
                    <a:pt x="78" y="72"/>
                  </a:lnTo>
                  <a:lnTo>
                    <a:pt x="72" y="84"/>
                  </a:lnTo>
                  <a:lnTo>
                    <a:pt x="48" y="96"/>
                  </a:lnTo>
                  <a:lnTo>
                    <a:pt x="36" y="96"/>
                  </a:lnTo>
                  <a:lnTo>
                    <a:pt x="24" y="90"/>
                  </a:lnTo>
                  <a:lnTo>
                    <a:pt x="18" y="84"/>
                  </a:lnTo>
                  <a:lnTo>
                    <a:pt x="12" y="72"/>
                  </a:lnTo>
                  <a:lnTo>
                    <a:pt x="12" y="7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16410" name="Freeform 26"/>
            <p:cNvSpPr>
              <a:spLocks noEditPoints="1"/>
            </p:cNvSpPr>
            <p:nvPr userDrawn="1"/>
          </p:nvSpPr>
          <p:spPr bwMode="ltGray">
            <a:xfrm>
              <a:off x="2400" y="3872"/>
              <a:ext cx="72" cy="90"/>
            </a:xfrm>
            <a:custGeom>
              <a:avLst/>
              <a:gdLst/>
              <a:ahLst/>
              <a:cxnLst>
                <a:cxn ang="0">
                  <a:pos x="71" y="90"/>
                </a:cxn>
                <a:cxn ang="0">
                  <a:pos x="71" y="60"/>
                </a:cxn>
                <a:cxn ang="0">
                  <a:pos x="71" y="36"/>
                </a:cxn>
                <a:cxn ang="0">
                  <a:pos x="60" y="12"/>
                </a:cxn>
                <a:cxn ang="0">
                  <a:pos x="36" y="0"/>
                </a:cxn>
                <a:cxn ang="0">
                  <a:pos x="12" y="12"/>
                </a:cxn>
                <a:cxn ang="0">
                  <a:pos x="0" y="36"/>
                </a:cxn>
                <a:cxn ang="0">
                  <a:pos x="6" y="60"/>
                </a:cxn>
                <a:cxn ang="0">
                  <a:pos x="30" y="78"/>
                </a:cxn>
                <a:cxn ang="0">
                  <a:pos x="54" y="90"/>
                </a:cxn>
                <a:cxn ang="0">
                  <a:pos x="71" y="90"/>
                </a:cxn>
                <a:cxn ang="0">
                  <a:pos x="71" y="90"/>
                </a:cxn>
                <a:cxn ang="0">
                  <a:pos x="24" y="18"/>
                </a:cxn>
                <a:cxn ang="0">
                  <a:pos x="42" y="18"/>
                </a:cxn>
                <a:cxn ang="0">
                  <a:pos x="54" y="18"/>
                </a:cxn>
                <a:cxn ang="0">
                  <a:pos x="60" y="42"/>
                </a:cxn>
                <a:cxn ang="0">
                  <a:pos x="60" y="66"/>
                </a:cxn>
                <a:cxn ang="0">
                  <a:pos x="60" y="72"/>
                </a:cxn>
                <a:cxn ang="0">
                  <a:pos x="60" y="78"/>
                </a:cxn>
                <a:cxn ang="0">
                  <a:pos x="42" y="72"/>
                </a:cxn>
                <a:cxn ang="0">
                  <a:pos x="24" y="66"/>
                </a:cxn>
                <a:cxn ang="0">
                  <a:pos x="12" y="48"/>
                </a:cxn>
                <a:cxn ang="0">
                  <a:pos x="12" y="30"/>
                </a:cxn>
                <a:cxn ang="0">
                  <a:pos x="24" y="18"/>
                </a:cxn>
                <a:cxn ang="0">
                  <a:pos x="24" y="18"/>
                </a:cxn>
              </a:cxnLst>
              <a:rect l="0" t="0" r="r" b="b"/>
              <a:pathLst>
                <a:path w="71" h="90">
                  <a:moveTo>
                    <a:pt x="71" y="90"/>
                  </a:moveTo>
                  <a:lnTo>
                    <a:pt x="71" y="60"/>
                  </a:lnTo>
                  <a:lnTo>
                    <a:pt x="71" y="36"/>
                  </a:lnTo>
                  <a:lnTo>
                    <a:pt x="60" y="12"/>
                  </a:lnTo>
                  <a:lnTo>
                    <a:pt x="36" y="0"/>
                  </a:lnTo>
                  <a:lnTo>
                    <a:pt x="12" y="12"/>
                  </a:lnTo>
                  <a:lnTo>
                    <a:pt x="0" y="36"/>
                  </a:lnTo>
                  <a:lnTo>
                    <a:pt x="6" y="60"/>
                  </a:lnTo>
                  <a:lnTo>
                    <a:pt x="30" y="78"/>
                  </a:lnTo>
                  <a:lnTo>
                    <a:pt x="54" y="90"/>
                  </a:lnTo>
                  <a:lnTo>
                    <a:pt x="71" y="90"/>
                  </a:lnTo>
                  <a:lnTo>
                    <a:pt x="71" y="90"/>
                  </a:lnTo>
                  <a:close/>
                  <a:moveTo>
                    <a:pt x="24" y="18"/>
                  </a:moveTo>
                  <a:lnTo>
                    <a:pt x="42" y="18"/>
                  </a:lnTo>
                  <a:lnTo>
                    <a:pt x="54" y="18"/>
                  </a:lnTo>
                  <a:lnTo>
                    <a:pt x="60" y="42"/>
                  </a:lnTo>
                  <a:lnTo>
                    <a:pt x="60" y="66"/>
                  </a:lnTo>
                  <a:lnTo>
                    <a:pt x="60" y="72"/>
                  </a:lnTo>
                  <a:lnTo>
                    <a:pt x="60" y="78"/>
                  </a:lnTo>
                  <a:lnTo>
                    <a:pt x="42" y="72"/>
                  </a:lnTo>
                  <a:lnTo>
                    <a:pt x="24" y="66"/>
                  </a:lnTo>
                  <a:lnTo>
                    <a:pt x="12" y="48"/>
                  </a:lnTo>
                  <a:lnTo>
                    <a:pt x="12" y="30"/>
                  </a:lnTo>
                  <a:lnTo>
                    <a:pt x="24" y="18"/>
                  </a:lnTo>
                  <a:lnTo>
                    <a:pt x="24"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16411" name="Oval 27"/>
            <p:cNvSpPr>
              <a:spLocks noChangeArrowheads="1"/>
            </p:cNvSpPr>
            <p:nvPr userDrawn="1"/>
          </p:nvSpPr>
          <p:spPr bwMode="ltGray">
            <a:xfrm>
              <a:off x="2444" y="3838"/>
              <a:ext cx="1380" cy="389"/>
            </a:xfrm>
            <a:prstGeom prst="ellipse">
              <a:avLst/>
            </a:prstGeom>
            <a:gradFill rotWithShape="0">
              <a:gsLst>
                <a:gs pos="0">
                  <a:schemeClr val="bg2">
                    <a:gamma/>
                    <a:tint val="81961"/>
                    <a:invGamma/>
                  </a:schemeClr>
                </a:gs>
                <a:gs pos="100000">
                  <a:schemeClr val="bg2"/>
                </a:gs>
              </a:gsLst>
              <a:lin ang="2700000" scaled="1"/>
            </a:gradFill>
            <a:ln w="9525">
              <a:noFill/>
              <a:round/>
              <a:headEnd/>
              <a:tailEnd/>
            </a:ln>
            <a:effectLst/>
          </p:spPr>
          <p:txBody>
            <a:bodyPr/>
            <a:lstStyle/>
            <a:p>
              <a:pPr eaLnBrk="0" hangingPunct="0">
                <a:defRPr/>
              </a:pPr>
              <a:endParaRPr lang="en-US" sz="1800">
                <a:solidFill>
                  <a:srgbClr val="FFFFFF"/>
                </a:solidFill>
                <a:latin typeface="Tahoma" pitchFamily="19" charset="-52"/>
              </a:endParaRPr>
            </a:p>
          </p:txBody>
        </p:sp>
        <p:sp>
          <p:nvSpPr>
            <p:cNvPr id="16412" name="Oval 28"/>
            <p:cNvSpPr>
              <a:spLocks noChangeArrowheads="1"/>
            </p:cNvSpPr>
            <p:nvPr userDrawn="1"/>
          </p:nvSpPr>
          <p:spPr bwMode="ltGray">
            <a:xfrm>
              <a:off x="2394" y="3834"/>
              <a:ext cx="1502" cy="288"/>
            </a:xfrm>
            <a:prstGeom prst="ellipse">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eaLnBrk="0" hangingPunct="0">
                <a:defRPr/>
              </a:pPr>
              <a:endParaRPr lang="en-US" sz="1800">
                <a:solidFill>
                  <a:srgbClr val="FFFFFF"/>
                </a:solidFill>
                <a:latin typeface="Tahoma" pitchFamily="19" charset="-52"/>
              </a:endParaRPr>
            </a:p>
          </p:txBody>
        </p:sp>
        <p:sp>
          <p:nvSpPr>
            <p:cNvPr id="16413" name="Oval 29"/>
            <p:cNvSpPr>
              <a:spLocks noChangeArrowheads="1"/>
            </p:cNvSpPr>
            <p:nvPr userDrawn="1"/>
          </p:nvSpPr>
          <p:spPr bwMode="ltGray">
            <a:xfrm>
              <a:off x="2441" y="3860"/>
              <a:ext cx="1425" cy="220"/>
            </a:xfrm>
            <a:prstGeom prst="ellipse">
              <a:avLst/>
            </a:prstGeom>
            <a:gradFill rotWithShape="0">
              <a:gsLst>
                <a:gs pos="0">
                  <a:schemeClr val="bg2"/>
                </a:gs>
                <a:gs pos="100000">
                  <a:schemeClr val="bg2">
                    <a:gamma/>
                    <a:tint val="81961"/>
                    <a:invGamma/>
                  </a:schemeClr>
                </a:gs>
              </a:gsLst>
              <a:lin ang="0" scaled="1"/>
            </a:gradFill>
            <a:ln w="9525">
              <a:noFill/>
              <a:round/>
              <a:headEnd/>
              <a:tailEnd/>
            </a:ln>
            <a:effectLst/>
          </p:spPr>
          <p:txBody>
            <a:bodyPr/>
            <a:lstStyle/>
            <a:p>
              <a:pPr eaLnBrk="0" hangingPunct="0">
                <a:defRPr/>
              </a:pPr>
              <a:endParaRPr lang="en-US" sz="1800">
                <a:solidFill>
                  <a:srgbClr val="FFFFFF"/>
                </a:solidFill>
                <a:latin typeface="Tahoma" pitchFamily="19" charset="-52"/>
              </a:endParaRPr>
            </a:p>
          </p:txBody>
        </p:sp>
        <p:sp>
          <p:nvSpPr>
            <p:cNvPr id="16414" name="Freeform 30"/>
            <p:cNvSpPr>
              <a:spLocks noEditPoints="1"/>
            </p:cNvSpPr>
            <p:nvPr userDrawn="1"/>
          </p:nvSpPr>
          <p:spPr bwMode="ltGray">
            <a:xfrm>
              <a:off x="3743" y="3788"/>
              <a:ext cx="90" cy="96"/>
            </a:xfrm>
            <a:custGeom>
              <a:avLst/>
              <a:gdLst/>
              <a:ahLst/>
              <a:cxnLst>
                <a:cxn ang="0">
                  <a:pos x="66" y="96"/>
                </a:cxn>
                <a:cxn ang="0">
                  <a:pos x="78" y="66"/>
                </a:cxn>
                <a:cxn ang="0">
                  <a:pos x="90" y="42"/>
                </a:cxn>
                <a:cxn ang="0">
                  <a:pos x="78" y="18"/>
                </a:cxn>
                <a:cxn ang="0">
                  <a:pos x="60" y="0"/>
                </a:cxn>
                <a:cxn ang="0">
                  <a:pos x="30" y="6"/>
                </a:cxn>
                <a:cxn ang="0">
                  <a:pos x="18" y="18"/>
                </a:cxn>
                <a:cxn ang="0">
                  <a:pos x="6" y="30"/>
                </a:cxn>
                <a:cxn ang="0">
                  <a:pos x="0" y="42"/>
                </a:cxn>
                <a:cxn ang="0">
                  <a:pos x="6" y="60"/>
                </a:cxn>
                <a:cxn ang="0">
                  <a:pos x="24" y="78"/>
                </a:cxn>
                <a:cxn ang="0">
                  <a:pos x="48" y="90"/>
                </a:cxn>
                <a:cxn ang="0">
                  <a:pos x="66" y="96"/>
                </a:cxn>
                <a:cxn ang="0">
                  <a:pos x="66" y="96"/>
                </a:cxn>
                <a:cxn ang="0">
                  <a:pos x="42" y="18"/>
                </a:cxn>
                <a:cxn ang="0">
                  <a:pos x="60" y="18"/>
                </a:cxn>
                <a:cxn ang="0">
                  <a:pos x="72" y="24"/>
                </a:cxn>
                <a:cxn ang="0">
                  <a:pos x="72" y="36"/>
                </a:cxn>
                <a:cxn ang="0">
                  <a:pos x="72" y="48"/>
                </a:cxn>
                <a:cxn ang="0">
                  <a:pos x="66" y="72"/>
                </a:cxn>
                <a:cxn ang="0">
                  <a:pos x="60" y="78"/>
                </a:cxn>
                <a:cxn ang="0">
                  <a:pos x="60" y="84"/>
                </a:cxn>
                <a:cxn ang="0">
                  <a:pos x="42" y="72"/>
                </a:cxn>
                <a:cxn ang="0">
                  <a:pos x="30" y="66"/>
                </a:cxn>
                <a:cxn ang="0">
                  <a:pos x="18" y="42"/>
                </a:cxn>
                <a:cxn ang="0">
                  <a:pos x="24" y="30"/>
                </a:cxn>
                <a:cxn ang="0">
                  <a:pos x="42" y="18"/>
                </a:cxn>
                <a:cxn ang="0">
                  <a:pos x="42" y="18"/>
                </a:cxn>
              </a:cxnLst>
              <a:rect l="0" t="0" r="r" b="b"/>
              <a:pathLst>
                <a:path w="90" h="96">
                  <a:moveTo>
                    <a:pt x="66" y="96"/>
                  </a:moveTo>
                  <a:lnTo>
                    <a:pt x="78" y="66"/>
                  </a:lnTo>
                  <a:lnTo>
                    <a:pt x="90" y="42"/>
                  </a:lnTo>
                  <a:lnTo>
                    <a:pt x="78" y="18"/>
                  </a:lnTo>
                  <a:lnTo>
                    <a:pt x="60" y="0"/>
                  </a:lnTo>
                  <a:lnTo>
                    <a:pt x="30" y="6"/>
                  </a:lnTo>
                  <a:lnTo>
                    <a:pt x="18" y="18"/>
                  </a:lnTo>
                  <a:lnTo>
                    <a:pt x="6" y="30"/>
                  </a:lnTo>
                  <a:lnTo>
                    <a:pt x="0" y="42"/>
                  </a:lnTo>
                  <a:lnTo>
                    <a:pt x="6" y="60"/>
                  </a:lnTo>
                  <a:lnTo>
                    <a:pt x="24" y="78"/>
                  </a:lnTo>
                  <a:lnTo>
                    <a:pt x="48" y="90"/>
                  </a:lnTo>
                  <a:lnTo>
                    <a:pt x="66" y="96"/>
                  </a:lnTo>
                  <a:lnTo>
                    <a:pt x="66" y="96"/>
                  </a:lnTo>
                  <a:close/>
                  <a:moveTo>
                    <a:pt x="42" y="18"/>
                  </a:moveTo>
                  <a:lnTo>
                    <a:pt x="60" y="18"/>
                  </a:lnTo>
                  <a:lnTo>
                    <a:pt x="72" y="24"/>
                  </a:lnTo>
                  <a:lnTo>
                    <a:pt x="72" y="36"/>
                  </a:lnTo>
                  <a:lnTo>
                    <a:pt x="72" y="48"/>
                  </a:lnTo>
                  <a:lnTo>
                    <a:pt x="66" y="72"/>
                  </a:lnTo>
                  <a:lnTo>
                    <a:pt x="60" y="78"/>
                  </a:lnTo>
                  <a:lnTo>
                    <a:pt x="60" y="84"/>
                  </a:lnTo>
                  <a:lnTo>
                    <a:pt x="42" y="72"/>
                  </a:lnTo>
                  <a:lnTo>
                    <a:pt x="30" y="66"/>
                  </a:lnTo>
                  <a:lnTo>
                    <a:pt x="18" y="42"/>
                  </a:lnTo>
                  <a:lnTo>
                    <a:pt x="24" y="30"/>
                  </a:lnTo>
                  <a:lnTo>
                    <a:pt x="42"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16415" name="Freeform 31"/>
            <p:cNvSpPr>
              <a:spLocks noEditPoints="1"/>
            </p:cNvSpPr>
            <p:nvPr userDrawn="1"/>
          </p:nvSpPr>
          <p:spPr bwMode="ltGray">
            <a:xfrm>
              <a:off x="5422" y="3603"/>
              <a:ext cx="72" cy="108"/>
            </a:xfrm>
            <a:custGeom>
              <a:avLst/>
              <a:gdLst/>
              <a:ahLst/>
              <a:cxnLst>
                <a:cxn ang="0">
                  <a:pos x="0" y="90"/>
                </a:cxn>
                <a:cxn ang="0">
                  <a:pos x="12" y="102"/>
                </a:cxn>
                <a:cxn ang="0">
                  <a:pos x="24" y="108"/>
                </a:cxn>
                <a:cxn ang="0">
                  <a:pos x="48" y="108"/>
                </a:cxn>
                <a:cxn ang="0">
                  <a:pos x="66" y="96"/>
                </a:cxn>
                <a:cxn ang="0">
                  <a:pos x="72" y="66"/>
                </a:cxn>
                <a:cxn ang="0">
                  <a:pos x="66" y="42"/>
                </a:cxn>
                <a:cxn ang="0">
                  <a:pos x="60" y="18"/>
                </a:cxn>
                <a:cxn ang="0">
                  <a:pos x="48" y="6"/>
                </a:cxn>
                <a:cxn ang="0">
                  <a:pos x="42" y="0"/>
                </a:cxn>
                <a:cxn ang="0">
                  <a:pos x="42" y="0"/>
                </a:cxn>
                <a:cxn ang="0">
                  <a:pos x="36" y="0"/>
                </a:cxn>
                <a:cxn ang="0">
                  <a:pos x="18" y="24"/>
                </a:cxn>
                <a:cxn ang="0">
                  <a:pos x="6" y="48"/>
                </a:cxn>
                <a:cxn ang="0">
                  <a:pos x="0" y="66"/>
                </a:cxn>
                <a:cxn ang="0">
                  <a:pos x="0" y="90"/>
                </a:cxn>
                <a:cxn ang="0">
                  <a:pos x="0" y="90"/>
                </a:cxn>
                <a:cxn ang="0">
                  <a:pos x="12" y="66"/>
                </a:cxn>
                <a:cxn ang="0">
                  <a:pos x="18" y="48"/>
                </a:cxn>
                <a:cxn ang="0">
                  <a:pos x="24" y="36"/>
                </a:cxn>
                <a:cxn ang="0">
                  <a:pos x="30" y="24"/>
                </a:cxn>
                <a:cxn ang="0">
                  <a:pos x="36" y="18"/>
                </a:cxn>
                <a:cxn ang="0">
                  <a:pos x="54" y="30"/>
                </a:cxn>
                <a:cxn ang="0">
                  <a:pos x="60" y="48"/>
                </a:cxn>
                <a:cxn ang="0">
                  <a:pos x="66" y="72"/>
                </a:cxn>
                <a:cxn ang="0">
                  <a:pos x="66" y="84"/>
                </a:cxn>
                <a:cxn ang="0">
                  <a:pos x="54" y="96"/>
                </a:cxn>
                <a:cxn ang="0">
                  <a:pos x="30" y="102"/>
                </a:cxn>
                <a:cxn ang="0">
                  <a:pos x="24" y="96"/>
                </a:cxn>
                <a:cxn ang="0">
                  <a:pos x="12" y="90"/>
                </a:cxn>
                <a:cxn ang="0">
                  <a:pos x="12" y="78"/>
                </a:cxn>
                <a:cxn ang="0">
                  <a:pos x="12" y="66"/>
                </a:cxn>
                <a:cxn ang="0">
                  <a:pos x="12" y="66"/>
                </a:cxn>
              </a:cxnLst>
              <a:rect l="0" t="0" r="r" b="b"/>
              <a:pathLst>
                <a:path w="72" h="108">
                  <a:moveTo>
                    <a:pt x="0" y="90"/>
                  </a:moveTo>
                  <a:lnTo>
                    <a:pt x="12" y="102"/>
                  </a:lnTo>
                  <a:lnTo>
                    <a:pt x="24" y="108"/>
                  </a:lnTo>
                  <a:lnTo>
                    <a:pt x="48" y="108"/>
                  </a:lnTo>
                  <a:lnTo>
                    <a:pt x="66" y="96"/>
                  </a:lnTo>
                  <a:lnTo>
                    <a:pt x="72" y="66"/>
                  </a:lnTo>
                  <a:lnTo>
                    <a:pt x="66" y="42"/>
                  </a:lnTo>
                  <a:lnTo>
                    <a:pt x="60" y="18"/>
                  </a:lnTo>
                  <a:lnTo>
                    <a:pt x="48" y="6"/>
                  </a:lnTo>
                  <a:lnTo>
                    <a:pt x="42" y="0"/>
                  </a:lnTo>
                  <a:lnTo>
                    <a:pt x="42" y="0"/>
                  </a:lnTo>
                  <a:lnTo>
                    <a:pt x="36" y="0"/>
                  </a:lnTo>
                  <a:lnTo>
                    <a:pt x="18" y="24"/>
                  </a:lnTo>
                  <a:lnTo>
                    <a:pt x="6" y="48"/>
                  </a:lnTo>
                  <a:lnTo>
                    <a:pt x="0" y="66"/>
                  </a:lnTo>
                  <a:lnTo>
                    <a:pt x="0" y="90"/>
                  </a:lnTo>
                  <a:lnTo>
                    <a:pt x="0" y="90"/>
                  </a:lnTo>
                  <a:close/>
                  <a:moveTo>
                    <a:pt x="12" y="66"/>
                  </a:moveTo>
                  <a:lnTo>
                    <a:pt x="18" y="48"/>
                  </a:lnTo>
                  <a:lnTo>
                    <a:pt x="24" y="36"/>
                  </a:lnTo>
                  <a:lnTo>
                    <a:pt x="30" y="24"/>
                  </a:lnTo>
                  <a:lnTo>
                    <a:pt x="36" y="18"/>
                  </a:lnTo>
                  <a:lnTo>
                    <a:pt x="54" y="30"/>
                  </a:lnTo>
                  <a:lnTo>
                    <a:pt x="60" y="48"/>
                  </a:lnTo>
                  <a:lnTo>
                    <a:pt x="66" y="72"/>
                  </a:lnTo>
                  <a:lnTo>
                    <a:pt x="66" y="84"/>
                  </a:lnTo>
                  <a:lnTo>
                    <a:pt x="54" y="96"/>
                  </a:lnTo>
                  <a:lnTo>
                    <a:pt x="30" y="102"/>
                  </a:lnTo>
                  <a:lnTo>
                    <a:pt x="24" y="96"/>
                  </a:lnTo>
                  <a:lnTo>
                    <a:pt x="12" y="90"/>
                  </a:lnTo>
                  <a:lnTo>
                    <a:pt x="12" y="78"/>
                  </a:lnTo>
                  <a:lnTo>
                    <a:pt x="12" y="66"/>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16416" name="Rectangle 32"/>
            <p:cNvSpPr>
              <a:spLocks noChangeArrowheads="1"/>
            </p:cNvSpPr>
            <p:nvPr userDrawn="1"/>
          </p:nvSpPr>
          <p:spPr bwMode="ltGray">
            <a:xfrm>
              <a:off x="4238" y="1773"/>
              <a:ext cx="173" cy="2539"/>
            </a:xfrm>
            <a:prstGeom prst="rect">
              <a:avLst/>
            </a:prstGeom>
            <a:gradFill rotWithShape="0">
              <a:gsLst>
                <a:gs pos="0">
                  <a:schemeClr val="bg2">
                    <a:gamma/>
                    <a:tint val="81961"/>
                    <a:invGamma/>
                  </a:schemeClr>
                </a:gs>
                <a:gs pos="100000">
                  <a:schemeClr val="bg2"/>
                </a:gs>
              </a:gsLst>
              <a:lin ang="0" scaled="1"/>
            </a:gradFill>
            <a:ln w="9525">
              <a:noFill/>
              <a:miter lim="800000"/>
              <a:headEnd/>
              <a:tailEnd/>
            </a:ln>
            <a:effectLst/>
          </p:spPr>
          <p:txBody>
            <a:bodyPr/>
            <a:lstStyle/>
            <a:p>
              <a:pPr eaLnBrk="0" hangingPunct="0">
                <a:defRPr/>
              </a:pPr>
              <a:endParaRPr lang="en-US" sz="1800">
                <a:solidFill>
                  <a:srgbClr val="FFFFFF"/>
                </a:solidFill>
                <a:latin typeface="Tahoma" pitchFamily="19" charset="-52"/>
              </a:endParaRPr>
            </a:p>
          </p:txBody>
        </p:sp>
        <p:sp>
          <p:nvSpPr>
            <p:cNvPr id="16417" name="Rectangle 33"/>
            <p:cNvSpPr>
              <a:spLocks noChangeArrowheads="1"/>
            </p:cNvSpPr>
            <p:nvPr userDrawn="1"/>
          </p:nvSpPr>
          <p:spPr bwMode="ltGray">
            <a:xfrm>
              <a:off x="4288" y="1545"/>
              <a:ext cx="76" cy="240"/>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eaLnBrk="0" hangingPunct="0">
                <a:defRPr/>
              </a:pPr>
              <a:endParaRPr lang="en-US" sz="1800">
                <a:solidFill>
                  <a:srgbClr val="FFFFFF"/>
                </a:solidFill>
                <a:latin typeface="Tahoma" pitchFamily="19" charset="-52"/>
              </a:endParaRPr>
            </a:p>
          </p:txBody>
        </p:sp>
        <p:sp>
          <p:nvSpPr>
            <p:cNvPr id="16418" name="AutoShape 34"/>
            <p:cNvSpPr>
              <a:spLocks noChangeArrowheads="1"/>
            </p:cNvSpPr>
            <p:nvPr userDrawn="1"/>
          </p:nvSpPr>
          <p:spPr bwMode="ltGray">
            <a:xfrm>
              <a:off x="4220" y="1743"/>
              <a:ext cx="205" cy="52"/>
            </a:xfrm>
            <a:prstGeom prst="roundRect">
              <a:avLst>
                <a:gd name="adj" fmla="val 16667"/>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eaLnBrk="0" hangingPunct="0">
                <a:defRPr/>
              </a:pPr>
              <a:endParaRPr lang="en-US" sz="1800">
                <a:solidFill>
                  <a:srgbClr val="FFFFFF"/>
                </a:solidFill>
                <a:latin typeface="Tahoma" pitchFamily="19" charset="-52"/>
              </a:endParaRPr>
            </a:p>
          </p:txBody>
        </p:sp>
        <p:sp>
          <p:nvSpPr>
            <p:cNvPr id="16419" name="Freeform 35"/>
            <p:cNvSpPr>
              <a:spLocks/>
            </p:cNvSpPr>
            <p:nvPr userDrawn="1"/>
          </p:nvSpPr>
          <p:spPr bwMode="ltGray">
            <a:xfrm>
              <a:off x="4306" y="1529"/>
              <a:ext cx="252" cy="1576"/>
            </a:xfrm>
            <a:custGeom>
              <a:avLst/>
              <a:gdLst/>
              <a:ahLst/>
              <a:cxnLst>
                <a:cxn ang="0">
                  <a:pos x="252" y="1576"/>
                </a:cxn>
                <a:cxn ang="0">
                  <a:pos x="12" y="84"/>
                </a:cxn>
                <a:cxn ang="0">
                  <a:pos x="12" y="60"/>
                </a:cxn>
                <a:cxn ang="0">
                  <a:pos x="0" y="12"/>
                </a:cxn>
                <a:cxn ang="0">
                  <a:pos x="72" y="0"/>
                </a:cxn>
                <a:cxn ang="0">
                  <a:pos x="72" y="0"/>
                </a:cxn>
                <a:cxn ang="0">
                  <a:pos x="78" y="48"/>
                </a:cxn>
                <a:cxn ang="0">
                  <a:pos x="88" y="66"/>
                </a:cxn>
              </a:cxnLst>
              <a:rect l="0" t="0" r="r" b="b"/>
              <a:pathLst>
                <a:path w="252" h="1576">
                  <a:moveTo>
                    <a:pt x="252" y="1576"/>
                  </a:moveTo>
                  <a:lnTo>
                    <a:pt x="12" y="84"/>
                  </a:lnTo>
                  <a:lnTo>
                    <a:pt x="12" y="60"/>
                  </a:lnTo>
                  <a:lnTo>
                    <a:pt x="0" y="12"/>
                  </a:lnTo>
                  <a:lnTo>
                    <a:pt x="72" y="0"/>
                  </a:lnTo>
                  <a:lnTo>
                    <a:pt x="72" y="0"/>
                  </a:lnTo>
                  <a:lnTo>
                    <a:pt x="78" y="48"/>
                  </a:lnTo>
                  <a:lnTo>
                    <a:pt x="88" y="66"/>
                  </a:lnTo>
                </a:path>
              </a:pathLst>
            </a:custGeom>
            <a:gradFill rotWithShape="0">
              <a:gsLst>
                <a:gs pos="0">
                  <a:schemeClr val="bg2">
                    <a:gamma/>
                    <a:tint val="81961"/>
                    <a:invGamma/>
                  </a:schemeClr>
                </a:gs>
                <a:gs pos="100000">
                  <a:schemeClr val="bg2"/>
                </a:gs>
              </a:gsLst>
              <a:lin ang="270000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16420" name="Freeform 36"/>
            <p:cNvSpPr>
              <a:spLocks/>
            </p:cNvSpPr>
            <p:nvPr userDrawn="1"/>
          </p:nvSpPr>
          <p:spPr bwMode="ltGray">
            <a:xfrm>
              <a:off x="4169" y="1421"/>
              <a:ext cx="317" cy="138"/>
            </a:xfrm>
            <a:custGeom>
              <a:avLst/>
              <a:gdLst/>
              <a:ahLst/>
              <a:cxnLst>
                <a:cxn ang="0">
                  <a:pos x="161" y="0"/>
                </a:cxn>
                <a:cxn ang="0">
                  <a:pos x="227" y="6"/>
                </a:cxn>
                <a:cxn ang="0">
                  <a:pos x="275" y="36"/>
                </a:cxn>
                <a:cxn ang="0">
                  <a:pos x="304" y="78"/>
                </a:cxn>
                <a:cxn ang="0">
                  <a:pos x="316" y="138"/>
                </a:cxn>
                <a:cxn ang="0">
                  <a:pos x="0" y="138"/>
                </a:cxn>
                <a:cxn ang="0">
                  <a:pos x="11" y="78"/>
                </a:cxn>
                <a:cxn ang="0">
                  <a:pos x="47" y="36"/>
                </a:cxn>
                <a:cxn ang="0">
                  <a:pos x="95" y="6"/>
                </a:cxn>
                <a:cxn ang="0">
                  <a:pos x="161" y="0"/>
                </a:cxn>
                <a:cxn ang="0">
                  <a:pos x="161" y="0"/>
                </a:cxn>
              </a:cxnLst>
              <a:rect l="0" t="0" r="r" b="b"/>
              <a:pathLst>
                <a:path w="316" h="138">
                  <a:moveTo>
                    <a:pt x="161" y="0"/>
                  </a:moveTo>
                  <a:lnTo>
                    <a:pt x="227" y="6"/>
                  </a:lnTo>
                  <a:lnTo>
                    <a:pt x="275" y="36"/>
                  </a:lnTo>
                  <a:lnTo>
                    <a:pt x="304" y="78"/>
                  </a:lnTo>
                  <a:lnTo>
                    <a:pt x="316" y="138"/>
                  </a:lnTo>
                  <a:lnTo>
                    <a:pt x="0" y="138"/>
                  </a:lnTo>
                  <a:lnTo>
                    <a:pt x="11" y="78"/>
                  </a:lnTo>
                  <a:lnTo>
                    <a:pt x="47" y="36"/>
                  </a:lnTo>
                  <a:lnTo>
                    <a:pt x="95" y="6"/>
                  </a:lnTo>
                  <a:lnTo>
                    <a:pt x="161" y="0"/>
                  </a:lnTo>
                  <a:lnTo>
                    <a:pt x="161"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grpSp>
      <p:sp>
        <p:nvSpPr>
          <p:cNvPr id="16421" name="Rectangle 37"/>
          <p:cNvSpPr>
            <a:spLocks noGrp="1" noChangeArrowheads="1"/>
          </p:cNvSpPr>
          <p:nvPr>
            <p:ph type="title"/>
          </p:nvPr>
        </p:nvSpPr>
        <p:spPr bwMode="auto">
          <a:xfrm>
            <a:off x="457200" y="277813"/>
            <a:ext cx="8229600" cy="1143000"/>
          </a:xfrm>
          <a:prstGeom prst="rect">
            <a:avLst/>
          </a:prstGeom>
          <a:noFill/>
          <a:ln w="9525">
            <a:noFill/>
            <a:miter lim="800000"/>
            <a:headEnd/>
            <a:tailEnd/>
          </a:ln>
          <a:effectLst/>
        </p:spPr>
        <p:txBody>
          <a:bodyPr vert="horz" wrap="square" lIns="91427" tIns="45714" rIns="91427" bIns="45714" numCol="1" anchor="ctr" anchorCtr="0" compatLnSpc="1">
            <a:prstTxWarp prst="textNoShape">
              <a:avLst/>
            </a:prstTxWarp>
          </a:bodyPr>
          <a:lstStyle/>
          <a:p>
            <a:pPr lvl="0"/>
            <a:r>
              <a:rPr lang="en-US" dirty="0"/>
              <a:t>Click to edit Master title style</a:t>
            </a:r>
          </a:p>
        </p:txBody>
      </p:sp>
      <p:sp>
        <p:nvSpPr>
          <p:cNvPr id="16422" name="Rectangle 38"/>
          <p:cNvSpPr>
            <a:spLocks noGrp="1" noChangeArrowheads="1"/>
          </p:cNvSpPr>
          <p:nvPr>
            <p:ph type="body" idx="1"/>
          </p:nvPr>
        </p:nvSpPr>
        <p:spPr bwMode="auto">
          <a:xfrm>
            <a:off x="457200" y="1600203"/>
            <a:ext cx="8229600" cy="4530725"/>
          </a:xfrm>
          <a:prstGeom prst="rect">
            <a:avLst/>
          </a:prstGeom>
          <a:noFill/>
          <a:ln w="9525">
            <a:noFill/>
            <a:miter lim="800000"/>
            <a:headEnd/>
            <a:tailEnd/>
          </a:ln>
          <a:effectLst/>
        </p:spPr>
        <p:txBody>
          <a:bodyPr vert="horz" wrap="square" lIns="91427" tIns="45714" rIns="91427" bIns="45714"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6423" name="Rectangle 39"/>
          <p:cNvSpPr>
            <a:spLocks noGrp="1" noChangeArrowheads="1"/>
          </p:cNvSpPr>
          <p:nvPr>
            <p:ph type="dt" sz="half" idx="2"/>
          </p:nvPr>
        </p:nvSpPr>
        <p:spPr bwMode="auto">
          <a:xfrm>
            <a:off x="457201" y="6278563"/>
            <a:ext cx="2133600" cy="457200"/>
          </a:xfrm>
          <a:prstGeom prst="rect">
            <a:avLst/>
          </a:prstGeom>
          <a:noFill/>
          <a:ln w="9525">
            <a:noFill/>
            <a:miter lim="800000"/>
            <a:headEnd/>
            <a:tailEnd/>
          </a:ln>
          <a:effectLst/>
        </p:spPr>
        <p:txBody>
          <a:bodyPr vert="horz" wrap="square" lIns="91427" tIns="45714" rIns="91427" bIns="45714" numCol="1" anchor="b" anchorCtr="0" compatLnSpc="1">
            <a:prstTxWarp prst="textNoShape">
              <a:avLst/>
            </a:prstTxWarp>
          </a:bodyPr>
          <a:lstStyle>
            <a:lvl1pPr eaLnBrk="1" hangingPunct="1">
              <a:defRPr sz="1200">
                <a:solidFill>
                  <a:srgbClr val="FFFFFF"/>
                </a:solidFill>
                <a:latin typeface="Tahoma" pitchFamily="19" charset="-52"/>
                <a:ea typeface="+mn-ea"/>
                <a:cs typeface="+mn-cs"/>
              </a:defRPr>
            </a:lvl1pPr>
          </a:lstStyle>
          <a:p>
            <a:pPr>
              <a:defRPr/>
            </a:pPr>
            <a:endParaRPr lang="en-US"/>
          </a:p>
        </p:txBody>
      </p:sp>
      <p:sp>
        <p:nvSpPr>
          <p:cNvPr id="16424" name="Rectangle 40"/>
          <p:cNvSpPr>
            <a:spLocks noGrp="1" noChangeArrowheads="1"/>
          </p:cNvSpPr>
          <p:nvPr>
            <p:ph type="ftr" sz="quarter" idx="3"/>
          </p:nvPr>
        </p:nvSpPr>
        <p:spPr bwMode="auto">
          <a:xfrm>
            <a:off x="3124200" y="6278563"/>
            <a:ext cx="2895600" cy="457200"/>
          </a:xfrm>
          <a:prstGeom prst="rect">
            <a:avLst/>
          </a:prstGeom>
          <a:noFill/>
          <a:ln w="9525">
            <a:noFill/>
            <a:miter lim="800000"/>
            <a:headEnd/>
            <a:tailEnd/>
          </a:ln>
          <a:effectLst/>
        </p:spPr>
        <p:txBody>
          <a:bodyPr vert="horz" wrap="square" lIns="91427" tIns="45714" rIns="91427" bIns="45714" numCol="1" anchor="b" anchorCtr="0" compatLnSpc="1">
            <a:prstTxWarp prst="textNoShape">
              <a:avLst/>
            </a:prstTxWarp>
          </a:bodyPr>
          <a:lstStyle>
            <a:lvl1pPr algn="ctr" eaLnBrk="1" hangingPunct="1">
              <a:defRPr sz="1200">
                <a:solidFill>
                  <a:srgbClr val="FFFFFF"/>
                </a:solidFill>
                <a:latin typeface="Tahoma" pitchFamily="19" charset="-52"/>
                <a:ea typeface="+mn-ea"/>
                <a:cs typeface="+mn-cs"/>
              </a:defRPr>
            </a:lvl1pPr>
          </a:lstStyle>
          <a:p>
            <a:pPr>
              <a:defRPr/>
            </a:pPr>
            <a:endParaRPr lang="en-US"/>
          </a:p>
        </p:txBody>
      </p:sp>
      <p:sp>
        <p:nvSpPr>
          <p:cNvPr id="16425" name="Rectangle 41"/>
          <p:cNvSpPr>
            <a:spLocks noGrp="1" noChangeArrowheads="1"/>
          </p:cNvSpPr>
          <p:nvPr>
            <p:ph type="sldNum" sz="quarter" idx="4"/>
          </p:nvPr>
        </p:nvSpPr>
        <p:spPr bwMode="auto">
          <a:xfrm>
            <a:off x="6553200" y="6278563"/>
            <a:ext cx="2133600" cy="457200"/>
          </a:xfrm>
          <a:prstGeom prst="rect">
            <a:avLst/>
          </a:prstGeom>
          <a:noFill/>
          <a:ln w="9525">
            <a:noFill/>
            <a:miter lim="800000"/>
            <a:headEnd/>
            <a:tailEnd/>
          </a:ln>
          <a:effectLst/>
        </p:spPr>
        <p:txBody>
          <a:bodyPr vert="horz" wrap="square" lIns="91427" tIns="45714" rIns="91427" bIns="45714" numCol="1" anchor="b" anchorCtr="0" compatLnSpc="1">
            <a:prstTxWarp prst="textNoShape">
              <a:avLst/>
            </a:prstTxWarp>
          </a:bodyPr>
          <a:lstStyle>
            <a:lvl1pPr algn="r" eaLnBrk="1" hangingPunct="1">
              <a:defRPr sz="1200">
                <a:solidFill>
                  <a:srgbClr val="FFFFFF"/>
                </a:solidFill>
                <a:latin typeface="Tahoma" charset="0"/>
              </a:defRPr>
            </a:lvl1pPr>
          </a:lstStyle>
          <a:p>
            <a:pPr>
              <a:defRPr/>
            </a:pPr>
            <a:fld id="{1BE0A548-5763-524E-9371-8F2B40AB6721}" type="slidenum">
              <a:rPr lang="en-US"/>
              <a:pPr>
                <a:defRPr/>
              </a:pPr>
              <a:t>‹#›</a:t>
            </a:fld>
            <a:endParaRPr lang="en-US"/>
          </a:p>
        </p:txBody>
      </p:sp>
    </p:spTree>
    <p:extLst>
      <p:ext uri="{BB962C8B-B14F-4D97-AF65-F5344CB8AC3E}">
        <p14:creationId xmlns:p14="http://schemas.microsoft.com/office/powerpoint/2010/main" val="3389902764"/>
      </p:ext>
    </p:extLst>
  </p:cSld>
  <p:clrMap bg1="dk2" tx1="lt1" bg2="dk1" tx2="lt2" accent1="accent1" accent2="accent2" accent3="accent3" accent4="accent4" accent5="accent5" accent6="accent6" hlink="hlink" folHlink="folHlink"/>
  <p:sldLayoutIdLst>
    <p:sldLayoutId id="2147487294" r:id="rId1"/>
    <p:sldLayoutId id="2147487295" r:id="rId2"/>
    <p:sldLayoutId id="2147487296" r:id="rId3"/>
    <p:sldLayoutId id="2147487297" r:id="rId4"/>
    <p:sldLayoutId id="2147487298" r:id="rId5"/>
    <p:sldLayoutId id="2147487299" r:id="rId6"/>
    <p:sldLayoutId id="2147487300" r:id="rId7"/>
    <p:sldLayoutId id="2147487301" r:id="rId8"/>
    <p:sldLayoutId id="2147487302" r:id="rId9"/>
    <p:sldLayoutId id="2147487303" r:id="rId10"/>
    <p:sldLayoutId id="2147487304" r:id="rId11"/>
  </p:sldLayoutIdLst>
  <p:txStyles>
    <p:titleStyle>
      <a:lvl1pPr algn="ctr" rtl="0" eaLnBrk="0" fontAlgn="base" hangingPunct="0">
        <a:spcBef>
          <a:spcPct val="0"/>
        </a:spcBef>
        <a:spcAft>
          <a:spcPct val="0"/>
        </a:spcAft>
        <a:defRPr sz="4400" b="1" i="0">
          <a:solidFill>
            <a:schemeClr val="tx2"/>
          </a:solidFill>
          <a:effectLst>
            <a:outerShdw blurRad="38100" dist="38100" dir="2700000" algn="tl">
              <a:srgbClr val="000000"/>
            </a:outerShdw>
          </a:effectLst>
          <a:latin typeface="Arial" panose="020B0604020202020204" pitchFamily="34" charset="0"/>
          <a:ea typeface="ＭＳ Ｐゴシック" charset="-128"/>
          <a:cs typeface="ＭＳ Ｐゴシック"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9"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9"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9"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9" charset="0"/>
          <a:ea typeface="ＭＳ Ｐゴシック" charset="-128"/>
          <a:cs typeface="ＭＳ Ｐゴシック" charset="-128"/>
        </a:defRPr>
      </a:lvl5pPr>
      <a:lvl6pPr marL="457132" algn="ctr" rtl="0" fontAlgn="base">
        <a:spcBef>
          <a:spcPct val="0"/>
        </a:spcBef>
        <a:spcAft>
          <a:spcPct val="0"/>
        </a:spcAft>
        <a:defRPr sz="4400">
          <a:solidFill>
            <a:schemeClr val="tx2"/>
          </a:solidFill>
          <a:effectLst>
            <a:outerShdw blurRad="38100" dist="38100" dir="2700000" algn="tl">
              <a:srgbClr val="000000"/>
            </a:outerShdw>
          </a:effectLst>
          <a:latin typeface="Arial" pitchFamily="19" charset="0"/>
        </a:defRPr>
      </a:lvl6pPr>
      <a:lvl7pPr marL="914265" algn="ctr" rtl="0" fontAlgn="base">
        <a:spcBef>
          <a:spcPct val="0"/>
        </a:spcBef>
        <a:spcAft>
          <a:spcPct val="0"/>
        </a:spcAft>
        <a:defRPr sz="4400">
          <a:solidFill>
            <a:schemeClr val="tx2"/>
          </a:solidFill>
          <a:effectLst>
            <a:outerShdw blurRad="38100" dist="38100" dir="2700000" algn="tl">
              <a:srgbClr val="000000"/>
            </a:outerShdw>
          </a:effectLst>
          <a:latin typeface="Arial" pitchFamily="19" charset="0"/>
        </a:defRPr>
      </a:lvl7pPr>
      <a:lvl8pPr marL="1371396" algn="ctr" rtl="0" fontAlgn="base">
        <a:spcBef>
          <a:spcPct val="0"/>
        </a:spcBef>
        <a:spcAft>
          <a:spcPct val="0"/>
        </a:spcAft>
        <a:defRPr sz="4400">
          <a:solidFill>
            <a:schemeClr val="tx2"/>
          </a:solidFill>
          <a:effectLst>
            <a:outerShdw blurRad="38100" dist="38100" dir="2700000" algn="tl">
              <a:srgbClr val="000000"/>
            </a:outerShdw>
          </a:effectLst>
          <a:latin typeface="Arial" pitchFamily="19" charset="0"/>
        </a:defRPr>
      </a:lvl8pPr>
      <a:lvl9pPr marL="1828530" algn="ctr" rtl="0" fontAlgn="base">
        <a:spcBef>
          <a:spcPct val="0"/>
        </a:spcBef>
        <a:spcAft>
          <a:spcPct val="0"/>
        </a:spcAft>
        <a:defRPr sz="4400">
          <a:solidFill>
            <a:schemeClr val="tx2"/>
          </a:solidFill>
          <a:effectLst>
            <a:outerShdw blurRad="38100" dist="38100" dir="2700000" algn="tl">
              <a:srgbClr val="000000"/>
            </a:outerShdw>
          </a:effectLst>
          <a:latin typeface="Arial" pitchFamily="19" charset="0"/>
        </a:defRPr>
      </a:lvl9pPr>
    </p:titleStyle>
    <p:bodyStyle>
      <a:lvl1pPr marL="342849" indent="-342849" algn="l" rtl="0" eaLnBrk="0" fontAlgn="base" hangingPunct="0">
        <a:spcBef>
          <a:spcPct val="20000"/>
        </a:spcBef>
        <a:spcAft>
          <a:spcPct val="0"/>
        </a:spcAft>
        <a:buClr>
          <a:schemeClr val="hlink"/>
        </a:buClr>
        <a:buSzPct val="65000"/>
        <a:buFont typeface="Wingdings" charset="0"/>
        <a:buChar char="n"/>
        <a:defRPr sz="3200">
          <a:solidFill>
            <a:schemeClr val="tx1"/>
          </a:solidFill>
          <a:effectLst>
            <a:outerShdw blurRad="38100" dist="38100" dir="2700000" algn="tl">
              <a:srgbClr val="000000"/>
            </a:outerShdw>
          </a:effectLst>
          <a:latin typeface="+mn-lt"/>
          <a:ea typeface="ＭＳ Ｐゴシック" charset="-128"/>
          <a:cs typeface="ＭＳ Ｐゴシック" charset="-128"/>
        </a:defRPr>
      </a:lvl1pPr>
      <a:lvl2pPr marL="742839" indent="-285708" algn="l" rtl="0" eaLnBrk="0" fontAlgn="base" hangingPunct="0">
        <a:spcBef>
          <a:spcPct val="20000"/>
        </a:spcBef>
        <a:spcAft>
          <a:spcPct val="0"/>
        </a:spcAft>
        <a:buClr>
          <a:schemeClr val="tx1"/>
        </a:buClr>
        <a:buSzPct val="65000"/>
        <a:buFont typeface="Wingdings" charset="0"/>
        <a:buChar char="n"/>
        <a:defRPr sz="2800">
          <a:solidFill>
            <a:schemeClr val="tx1"/>
          </a:solidFill>
          <a:effectLst>
            <a:outerShdw blurRad="38100" dist="38100" dir="2700000" algn="tl">
              <a:srgbClr val="000000"/>
            </a:outerShdw>
          </a:effectLst>
          <a:latin typeface="+mn-lt"/>
          <a:ea typeface="ＭＳ Ｐゴシック" pitchFamily="19" charset="-128"/>
        </a:defRPr>
      </a:lvl2pPr>
      <a:lvl3pPr marL="1142829" indent="-228567" algn="l" rtl="0" eaLnBrk="0" fontAlgn="base" hangingPunct="0">
        <a:spcBef>
          <a:spcPct val="20000"/>
        </a:spcBef>
        <a:spcAft>
          <a:spcPct val="0"/>
        </a:spcAft>
        <a:buClr>
          <a:schemeClr val="accent2"/>
        </a:buClr>
        <a:buSzPct val="65000"/>
        <a:buFont typeface="Wingdings" charset="0"/>
        <a:buChar char="n"/>
        <a:defRPr sz="2400">
          <a:solidFill>
            <a:schemeClr val="tx1"/>
          </a:solidFill>
          <a:effectLst>
            <a:outerShdw blurRad="38100" dist="38100" dir="2700000" algn="tl">
              <a:srgbClr val="000000"/>
            </a:outerShdw>
          </a:effectLst>
          <a:latin typeface="+mn-lt"/>
          <a:ea typeface="ＭＳ Ｐゴシック" pitchFamily="19" charset="-128"/>
        </a:defRPr>
      </a:lvl3pPr>
      <a:lvl4pPr marL="1599961" indent="-228567" algn="l" rtl="0" eaLnBrk="0" fontAlgn="base" hangingPunct="0">
        <a:spcBef>
          <a:spcPct val="20000"/>
        </a:spcBef>
        <a:spcAft>
          <a:spcPct val="0"/>
        </a:spcAft>
        <a:buClr>
          <a:schemeClr val="tx1"/>
        </a:buClr>
        <a:buSzPct val="65000"/>
        <a:buFont typeface="Wingdings" charset="0"/>
        <a:buChar char="n"/>
        <a:defRPr sz="2000">
          <a:solidFill>
            <a:schemeClr val="tx1"/>
          </a:solidFill>
          <a:effectLst>
            <a:outerShdw blurRad="38100" dist="38100" dir="2700000" algn="tl">
              <a:srgbClr val="000000"/>
            </a:outerShdw>
          </a:effectLst>
          <a:latin typeface="+mn-lt"/>
          <a:ea typeface="ＭＳ Ｐゴシック" pitchFamily="19" charset="-128"/>
        </a:defRPr>
      </a:lvl4pPr>
      <a:lvl5pPr marL="2057094" indent="-228567" algn="l" rtl="0" eaLnBrk="0" fontAlgn="base" hangingPunct="0">
        <a:spcBef>
          <a:spcPct val="20000"/>
        </a:spcBef>
        <a:spcAft>
          <a:spcPct val="0"/>
        </a:spcAft>
        <a:buClr>
          <a:schemeClr val="folHlink"/>
        </a:buClr>
        <a:buSzPct val="65000"/>
        <a:buFont typeface="Wingdings" charset="0"/>
        <a:buChar char="n"/>
        <a:defRPr sz="2000">
          <a:solidFill>
            <a:schemeClr val="tx1"/>
          </a:solidFill>
          <a:effectLst>
            <a:outerShdw blurRad="38100" dist="38100" dir="2700000" algn="tl">
              <a:srgbClr val="000000"/>
            </a:outerShdw>
          </a:effectLst>
          <a:latin typeface="+mn-lt"/>
          <a:ea typeface="ＭＳ Ｐゴシック" pitchFamily="19" charset="-128"/>
        </a:defRPr>
      </a:lvl5pPr>
      <a:lvl6pPr marL="2514225" indent="-228567" algn="l" rtl="0" fontAlgn="base">
        <a:spcBef>
          <a:spcPct val="20000"/>
        </a:spcBef>
        <a:spcAft>
          <a:spcPct val="0"/>
        </a:spcAft>
        <a:buClr>
          <a:schemeClr val="folHlink"/>
        </a:buClr>
        <a:buSzPct val="65000"/>
        <a:buFont typeface="Wingdings" pitchFamily="19" charset="2"/>
        <a:buChar char="n"/>
        <a:defRPr sz="2000">
          <a:solidFill>
            <a:schemeClr val="tx1"/>
          </a:solidFill>
          <a:effectLst>
            <a:outerShdw blurRad="38100" dist="38100" dir="2700000" algn="tl">
              <a:srgbClr val="000000"/>
            </a:outerShdw>
          </a:effectLst>
          <a:latin typeface="+mn-lt"/>
          <a:ea typeface="ＭＳ Ｐゴシック" pitchFamily="19" charset="-128"/>
        </a:defRPr>
      </a:lvl6pPr>
      <a:lvl7pPr marL="2971359" indent="-228567" algn="l" rtl="0" fontAlgn="base">
        <a:spcBef>
          <a:spcPct val="20000"/>
        </a:spcBef>
        <a:spcAft>
          <a:spcPct val="0"/>
        </a:spcAft>
        <a:buClr>
          <a:schemeClr val="folHlink"/>
        </a:buClr>
        <a:buSzPct val="65000"/>
        <a:buFont typeface="Wingdings" pitchFamily="19" charset="2"/>
        <a:buChar char="n"/>
        <a:defRPr sz="2000">
          <a:solidFill>
            <a:schemeClr val="tx1"/>
          </a:solidFill>
          <a:effectLst>
            <a:outerShdw blurRad="38100" dist="38100" dir="2700000" algn="tl">
              <a:srgbClr val="000000"/>
            </a:outerShdw>
          </a:effectLst>
          <a:latin typeface="+mn-lt"/>
          <a:ea typeface="ＭＳ Ｐゴシック" pitchFamily="19" charset="-128"/>
        </a:defRPr>
      </a:lvl7pPr>
      <a:lvl8pPr marL="3428490" indent="-228567" algn="l" rtl="0" fontAlgn="base">
        <a:spcBef>
          <a:spcPct val="20000"/>
        </a:spcBef>
        <a:spcAft>
          <a:spcPct val="0"/>
        </a:spcAft>
        <a:buClr>
          <a:schemeClr val="folHlink"/>
        </a:buClr>
        <a:buSzPct val="65000"/>
        <a:buFont typeface="Wingdings" pitchFamily="19" charset="2"/>
        <a:buChar char="n"/>
        <a:defRPr sz="2000">
          <a:solidFill>
            <a:schemeClr val="tx1"/>
          </a:solidFill>
          <a:effectLst>
            <a:outerShdw blurRad="38100" dist="38100" dir="2700000" algn="tl">
              <a:srgbClr val="000000"/>
            </a:outerShdw>
          </a:effectLst>
          <a:latin typeface="+mn-lt"/>
          <a:ea typeface="ＭＳ Ｐゴシック" pitchFamily="19" charset="-128"/>
        </a:defRPr>
      </a:lvl8pPr>
      <a:lvl9pPr marL="3885622" indent="-228567" algn="l" rtl="0" fontAlgn="base">
        <a:spcBef>
          <a:spcPct val="20000"/>
        </a:spcBef>
        <a:spcAft>
          <a:spcPct val="0"/>
        </a:spcAft>
        <a:buClr>
          <a:schemeClr val="folHlink"/>
        </a:buClr>
        <a:buSzPct val="65000"/>
        <a:buFont typeface="Wingdings" pitchFamily="19" charset="2"/>
        <a:buChar char="n"/>
        <a:defRPr sz="2000">
          <a:solidFill>
            <a:schemeClr val="tx1"/>
          </a:solidFill>
          <a:effectLst>
            <a:outerShdw blurRad="38100" dist="38100" dir="2700000" algn="tl">
              <a:srgbClr val="000000"/>
            </a:outerShdw>
          </a:effectLst>
          <a:latin typeface="+mn-lt"/>
          <a:ea typeface="ＭＳ Ｐゴシック" pitchFamily="19" charset="-128"/>
        </a:defRPr>
      </a:lvl9pPr>
    </p:bodyStyle>
    <p:otherStyle>
      <a:defPPr>
        <a:defRPr lang="en-US"/>
      </a:defPPr>
      <a:lvl1pPr marL="0" algn="l" defTabSz="457132" rtl="0" eaLnBrk="1" latinLnBrk="0" hangingPunct="1">
        <a:defRPr sz="1800" kern="1200">
          <a:solidFill>
            <a:schemeClr val="tx1"/>
          </a:solidFill>
          <a:latin typeface="+mn-lt"/>
          <a:ea typeface="+mn-ea"/>
          <a:cs typeface="+mn-cs"/>
        </a:defRPr>
      </a:lvl1pPr>
      <a:lvl2pPr marL="457132" algn="l" defTabSz="457132" rtl="0" eaLnBrk="1" latinLnBrk="0" hangingPunct="1">
        <a:defRPr sz="1800" kern="1200">
          <a:solidFill>
            <a:schemeClr val="tx1"/>
          </a:solidFill>
          <a:latin typeface="+mn-lt"/>
          <a:ea typeface="+mn-ea"/>
          <a:cs typeface="+mn-cs"/>
        </a:defRPr>
      </a:lvl2pPr>
      <a:lvl3pPr marL="914265" algn="l" defTabSz="457132" rtl="0" eaLnBrk="1" latinLnBrk="0" hangingPunct="1">
        <a:defRPr sz="1800" kern="1200">
          <a:solidFill>
            <a:schemeClr val="tx1"/>
          </a:solidFill>
          <a:latin typeface="+mn-lt"/>
          <a:ea typeface="+mn-ea"/>
          <a:cs typeface="+mn-cs"/>
        </a:defRPr>
      </a:lvl3pPr>
      <a:lvl4pPr marL="1371396" algn="l" defTabSz="457132" rtl="0" eaLnBrk="1" latinLnBrk="0" hangingPunct="1">
        <a:defRPr sz="1800" kern="1200">
          <a:solidFill>
            <a:schemeClr val="tx1"/>
          </a:solidFill>
          <a:latin typeface="+mn-lt"/>
          <a:ea typeface="+mn-ea"/>
          <a:cs typeface="+mn-cs"/>
        </a:defRPr>
      </a:lvl4pPr>
      <a:lvl5pPr marL="1828530" algn="l" defTabSz="457132" rtl="0" eaLnBrk="1" latinLnBrk="0" hangingPunct="1">
        <a:defRPr sz="1800" kern="1200">
          <a:solidFill>
            <a:schemeClr val="tx1"/>
          </a:solidFill>
          <a:latin typeface="+mn-lt"/>
          <a:ea typeface="+mn-ea"/>
          <a:cs typeface="+mn-cs"/>
        </a:defRPr>
      </a:lvl5pPr>
      <a:lvl6pPr marL="2285659" algn="l" defTabSz="457132" rtl="0" eaLnBrk="1" latinLnBrk="0" hangingPunct="1">
        <a:defRPr sz="1800" kern="1200">
          <a:solidFill>
            <a:schemeClr val="tx1"/>
          </a:solidFill>
          <a:latin typeface="+mn-lt"/>
          <a:ea typeface="+mn-ea"/>
          <a:cs typeface="+mn-cs"/>
        </a:defRPr>
      </a:lvl6pPr>
      <a:lvl7pPr marL="2742792" algn="l" defTabSz="457132" rtl="0" eaLnBrk="1" latinLnBrk="0" hangingPunct="1">
        <a:defRPr sz="1800" kern="1200">
          <a:solidFill>
            <a:schemeClr val="tx1"/>
          </a:solidFill>
          <a:latin typeface="+mn-lt"/>
          <a:ea typeface="+mn-ea"/>
          <a:cs typeface="+mn-cs"/>
        </a:defRPr>
      </a:lvl7pPr>
      <a:lvl8pPr marL="3199924" algn="l" defTabSz="457132" rtl="0" eaLnBrk="1" latinLnBrk="0" hangingPunct="1">
        <a:defRPr sz="1800" kern="1200">
          <a:solidFill>
            <a:schemeClr val="tx1"/>
          </a:solidFill>
          <a:latin typeface="+mn-lt"/>
          <a:ea typeface="+mn-ea"/>
          <a:cs typeface="+mn-cs"/>
        </a:defRPr>
      </a:lvl8pPr>
      <a:lvl9pPr marL="3657055" algn="l" defTabSz="457132" rtl="0" eaLnBrk="1" latinLnBrk="0" hangingPunct="1">
        <a:defRPr sz="1800" kern="1200">
          <a:solidFill>
            <a:schemeClr val="tx1"/>
          </a:solidFill>
          <a:latin typeface="+mn-lt"/>
          <a:ea typeface="+mn-ea"/>
          <a:cs typeface="+mn-cs"/>
        </a:defRPr>
      </a:lvl9pPr>
    </p:otherStyle>
  </p:txStyles>
</p:sldMaster>
</file>

<file path=ppt/slideMasters/slideMaster49.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76802"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76803"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75108"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b="1" i="0">
                <a:latin typeface="Arial" panose="020B0604020202020204" pitchFamily="34" charset="0"/>
                <a:ea typeface="ＭＳ Ｐゴシック" pitchFamily="-105" charset="-128"/>
                <a:cs typeface="ＭＳ Ｐゴシック" pitchFamily="-105" charset="-128"/>
              </a:defRPr>
            </a:lvl1pPr>
          </a:lstStyle>
          <a:p>
            <a:pPr>
              <a:defRPr/>
            </a:pPr>
            <a:endParaRPr lang="en-US" dirty="0"/>
          </a:p>
        </p:txBody>
      </p:sp>
      <p:sp>
        <p:nvSpPr>
          <p:cNvPr id="175109"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b="1" i="0">
                <a:latin typeface="Arial" panose="020B0604020202020204" pitchFamily="34" charset="0"/>
                <a:ea typeface="ＭＳ Ｐゴシック" pitchFamily="-105" charset="-128"/>
                <a:cs typeface="ＭＳ Ｐゴシック" pitchFamily="-105" charset="-128"/>
              </a:defRPr>
            </a:lvl1pPr>
          </a:lstStyle>
          <a:p>
            <a:pPr>
              <a:defRPr/>
            </a:pPr>
            <a:endParaRPr lang="en-US" dirty="0"/>
          </a:p>
        </p:txBody>
      </p:sp>
      <p:sp>
        <p:nvSpPr>
          <p:cNvPr id="175110"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b="1" i="0">
                <a:latin typeface="Arial" panose="020B0604020202020204" pitchFamily="34" charset="0"/>
              </a:defRPr>
            </a:lvl1pPr>
          </a:lstStyle>
          <a:p>
            <a:pPr>
              <a:defRPr/>
            </a:pPr>
            <a:fld id="{04E63FA0-A986-304D-91A7-3563E6210495}" type="slidenum">
              <a:rPr lang="en-US" smtClean="0"/>
              <a:pPr>
                <a:defRPr/>
              </a:pPr>
              <a:t>‹#›</a:t>
            </a:fld>
            <a:endParaRPr lang="en-US" dirty="0"/>
          </a:p>
        </p:txBody>
      </p:sp>
    </p:spTree>
    <p:extLst>
      <p:ext uri="{BB962C8B-B14F-4D97-AF65-F5344CB8AC3E}">
        <p14:creationId xmlns:p14="http://schemas.microsoft.com/office/powerpoint/2010/main" val="1441853348"/>
      </p:ext>
    </p:extLst>
  </p:cSld>
  <p:clrMap bg1="lt1" tx1="dk1" bg2="lt2" tx2="dk2" accent1="accent1" accent2="accent2" accent3="accent3" accent4="accent4" accent5="accent5" accent6="accent6" hlink="hlink" folHlink="folHlink"/>
  <p:sldLayoutIdLst>
    <p:sldLayoutId id="2147487306" r:id="rId1"/>
    <p:sldLayoutId id="2147487307" r:id="rId2"/>
    <p:sldLayoutId id="2147487308" r:id="rId3"/>
    <p:sldLayoutId id="2147487309" r:id="rId4"/>
    <p:sldLayoutId id="2147487310" r:id="rId5"/>
    <p:sldLayoutId id="2147487311" r:id="rId6"/>
    <p:sldLayoutId id="2147487312" r:id="rId7"/>
    <p:sldLayoutId id="2147487313" r:id="rId8"/>
    <p:sldLayoutId id="2147487314" r:id="rId9"/>
    <p:sldLayoutId id="2147487315" r:id="rId10"/>
    <p:sldLayoutId id="2147487316"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08" charset="-128"/>
          <a:cs typeface="ＭＳ Ｐゴシック" pitchFamily="-108" charset="-128"/>
        </a:defRPr>
      </a:lvl1pPr>
      <a:lvl2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5pPr>
      <a:lvl6pPr marL="457200" algn="ctr" rtl="0" fontAlgn="base">
        <a:spcBef>
          <a:spcPct val="0"/>
        </a:spcBef>
        <a:spcAft>
          <a:spcPct val="0"/>
        </a:spcAft>
        <a:defRPr sz="4400">
          <a:solidFill>
            <a:schemeClr val="tx2"/>
          </a:solidFill>
          <a:latin typeface="Arial" pitchFamily="-108" charset="0"/>
        </a:defRPr>
      </a:lvl6pPr>
      <a:lvl7pPr marL="914400" algn="ctr" rtl="0" fontAlgn="base">
        <a:spcBef>
          <a:spcPct val="0"/>
        </a:spcBef>
        <a:spcAft>
          <a:spcPct val="0"/>
        </a:spcAft>
        <a:defRPr sz="4400">
          <a:solidFill>
            <a:schemeClr val="tx2"/>
          </a:solidFill>
          <a:latin typeface="Arial" pitchFamily="-108" charset="0"/>
        </a:defRPr>
      </a:lvl7pPr>
      <a:lvl8pPr marL="1371600" algn="ctr" rtl="0" fontAlgn="base">
        <a:spcBef>
          <a:spcPct val="0"/>
        </a:spcBef>
        <a:spcAft>
          <a:spcPct val="0"/>
        </a:spcAft>
        <a:defRPr sz="4400">
          <a:solidFill>
            <a:schemeClr val="tx2"/>
          </a:solidFill>
          <a:latin typeface="Arial" pitchFamily="-108" charset="0"/>
        </a:defRPr>
      </a:lvl8pPr>
      <a:lvl9pPr marL="1828800" algn="ctr" rtl="0" fontAlgn="base">
        <a:spcBef>
          <a:spcPct val="0"/>
        </a:spcBef>
        <a:spcAft>
          <a:spcPct val="0"/>
        </a:spcAft>
        <a:defRPr sz="4400">
          <a:solidFill>
            <a:schemeClr val="tx2"/>
          </a:solidFill>
          <a:latin typeface="Arial" pitchFamily="-108"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pitchFamily="-108" charset="-128"/>
          <a:cs typeface="ＭＳ Ｐゴシック" pitchFamily="-108" charset="-128"/>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08" charset="-128"/>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charset="0"/>
          <a:cs typeface="Geneva"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Geneva" charset="-128"/>
          <a:cs typeface="Geneva"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Geneva" charset="-128"/>
          <a:cs typeface="Geneva"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3314"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3315"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2532"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b="1" i="0">
                <a:latin typeface="Arial" panose="020B0604020202020204" pitchFamily="34" charset="0"/>
                <a:ea typeface="+mn-ea"/>
                <a:cs typeface="Arial" panose="020B0604020202020204" pitchFamily="34" charset="0"/>
              </a:defRPr>
            </a:lvl1pPr>
          </a:lstStyle>
          <a:p>
            <a:pPr>
              <a:defRPr/>
            </a:pPr>
            <a:endParaRPr lang="en-US" dirty="0"/>
          </a:p>
        </p:txBody>
      </p:sp>
      <p:sp>
        <p:nvSpPr>
          <p:cNvPr id="22533"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b="1" i="0">
                <a:latin typeface="Arial" panose="020B0604020202020204" pitchFamily="34" charset="0"/>
                <a:ea typeface="+mn-ea"/>
                <a:cs typeface="Arial" panose="020B0604020202020204" pitchFamily="34" charset="0"/>
              </a:defRPr>
            </a:lvl1pPr>
          </a:lstStyle>
          <a:p>
            <a:pPr>
              <a:defRPr/>
            </a:pPr>
            <a:endParaRPr lang="en-US" dirty="0"/>
          </a:p>
        </p:txBody>
      </p:sp>
      <p:sp>
        <p:nvSpPr>
          <p:cNvPr id="22534"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b="1" i="0">
                <a:latin typeface="Arial" panose="020B0604020202020204" pitchFamily="34" charset="0"/>
                <a:cs typeface="Arial" panose="020B0604020202020204" pitchFamily="34" charset="0"/>
              </a:defRPr>
            </a:lvl1pPr>
          </a:lstStyle>
          <a:p>
            <a:pPr>
              <a:defRPr/>
            </a:pPr>
            <a:fld id="{0F5BE17E-529B-9741-B837-5CEE87C4EA31}" type="slidenum">
              <a:rPr lang="en-US" smtClean="0"/>
              <a:pPr>
                <a:defRPr/>
              </a:pPr>
              <a:t>‹#›</a:t>
            </a:fld>
            <a:endParaRPr lang="en-US" dirty="0"/>
          </a:p>
        </p:txBody>
      </p:sp>
    </p:spTree>
    <p:extLst>
      <p:ext uri="{BB962C8B-B14F-4D97-AF65-F5344CB8AC3E}">
        <p14:creationId xmlns:p14="http://schemas.microsoft.com/office/powerpoint/2010/main" val="2960616639"/>
      </p:ext>
    </p:extLst>
  </p:cSld>
  <p:clrMap bg1="lt1" tx1="dk1" bg2="lt2" tx2="dk2" accent1="accent1" accent2="accent2" accent3="accent3" accent4="accent4" accent5="accent5" accent6="accent6" hlink="hlink" folHlink="folHlink"/>
  <p:sldLayoutIdLst>
    <p:sldLayoutId id="2147485232" r:id="rId1"/>
    <p:sldLayoutId id="2147485233" r:id="rId2"/>
    <p:sldLayoutId id="2147485234" r:id="rId3"/>
    <p:sldLayoutId id="2147485235" r:id="rId4"/>
    <p:sldLayoutId id="2147485236" r:id="rId5"/>
    <p:sldLayoutId id="2147485237" r:id="rId6"/>
    <p:sldLayoutId id="2147485238" r:id="rId7"/>
    <p:sldLayoutId id="2147485239" r:id="rId8"/>
    <p:sldLayoutId id="2147485240" r:id="rId9"/>
    <p:sldLayoutId id="2147485241" r:id="rId10"/>
    <p:sldLayoutId id="2147485242" r:id="rId11"/>
  </p:sldLayoutIdLst>
  <p:txStyles>
    <p:titleStyle>
      <a:lvl1pPr algn="ctr" rtl="0" eaLnBrk="0" fontAlgn="base" hangingPunct="0">
        <a:spcBef>
          <a:spcPct val="0"/>
        </a:spcBef>
        <a:spcAft>
          <a:spcPct val="0"/>
        </a:spcAft>
        <a:defRPr sz="4000" b="1" i="0">
          <a:solidFill>
            <a:schemeClr val="tx2"/>
          </a:solidFill>
          <a:latin typeface="+mj-lt"/>
          <a:ea typeface="ＭＳ Ｐゴシック" charset="0"/>
          <a:cs typeface="Arial" panose="020B0604020202020204" pitchFamily="34" charset="0"/>
        </a:defRPr>
      </a:lvl1pPr>
      <a:lvl2pPr algn="ctr" rtl="0" eaLnBrk="0" fontAlgn="base" hangingPunct="0">
        <a:spcBef>
          <a:spcPct val="0"/>
        </a:spcBef>
        <a:spcAft>
          <a:spcPct val="0"/>
        </a:spcAft>
        <a:defRPr sz="4000" b="1">
          <a:solidFill>
            <a:schemeClr val="tx2"/>
          </a:solidFill>
          <a:latin typeface="Verdana" charset="0"/>
          <a:ea typeface="ＭＳ Ｐゴシック" charset="0"/>
          <a:cs typeface="Arial" charset="0"/>
        </a:defRPr>
      </a:lvl2pPr>
      <a:lvl3pPr algn="ctr" rtl="0" eaLnBrk="0" fontAlgn="base" hangingPunct="0">
        <a:spcBef>
          <a:spcPct val="0"/>
        </a:spcBef>
        <a:spcAft>
          <a:spcPct val="0"/>
        </a:spcAft>
        <a:defRPr sz="4000" b="1">
          <a:solidFill>
            <a:schemeClr val="tx2"/>
          </a:solidFill>
          <a:latin typeface="Verdana" charset="0"/>
          <a:ea typeface="ＭＳ Ｐゴシック" charset="0"/>
          <a:cs typeface="Arial" charset="0"/>
        </a:defRPr>
      </a:lvl3pPr>
      <a:lvl4pPr algn="ctr" rtl="0" eaLnBrk="0" fontAlgn="base" hangingPunct="0">
        <a:spcBef>
          <a:spcPct val="0"/>
        </a:spcBef>
        <a:spcAft>
          <a:spcPct val="0"/>
        </a:spcAft>
        <a:defRPr sz="4000" b="1">
          <a:solidFill>
            <a:schemeClr val="tx2"/>
          </a:solidFill>
          <a:latin typeface="Verdana" charset="0"/>
          <a:ea typeface="ＭＳ Ｐゴシック" charset="0"/>
          <a:cs typeface="Arial" charset="0"/>
        </a:defRPr>
      </a:lvl4pPr>
      <a:lvl5pPr algn="ctr" rtl="0" eaLnBrk="0" fontAlgn="base" hangingPunct="0">
        <a:spcBef>
          <a:spcPct val="0"/>
        </a:spcBef>
        <a:spcAft>
          <a:spcPct val="0"/>
        </a:spcAft>
        <a:defRPr sz="4000" b="1">
          <a:solidFill>
            <a:schemeClr val="tx2"/>
          </a:solidFill>
          <a:latin typeface="Verdana" charset="0"/>
          <a:ea typeface="ＭＳ Ｐゴシック" charset="0"/>
          <a:cs typeface="Arial" charset="0"/>
        </a:defRPr>
      </a:lvl5pPr>
      <a:lvl6pPr marL="457200" algn="ctr" rtl="0" fontAlgn="base">
        <a:spcBef>
          <a:spcPct val="0"/>
        </a:spcBef>
        <a:spcAft>
          <a:spcPct val="0"/>
        </a:spcAft>
        <a:defRPr sz="4000" b="1">
          <a:solidFill>
            <a:schemeClr val="tx2"/>
          </a:solidFill>
          <a:latin typeface="Verdana" charset="0"/>
          <a:ea typeface="Arial" charset="0"/>
          <a:cs typeface="Arial" charset="0"/>
        </a:defRPr>
      </a:lvl6pPr>
      <a:lvl7pPr marL="914400" algn="ctr" rtl="0" fontAlgn="base">
        <a:spcBef>
          <a:spcPct val="0"/>
        </a:spcBef>
        <a:spcAft>
          <a:spcPct val="0"/>
        </a:spcAft>
        <a:defRPr sz="4000" b="1">
          <a:solidFill>
            <a:schemeClr val="tx2"/>
          </a:solidFill>
          <a:latin typeface="Verdana" charset="0"/>
          <a:ea typeface="Arial" charset="0"/>
          <a:cs typeface="Arial" charset="0"/>
        </a:defRPr>
      </a:lvl7pPr>
      <a:lvl8pPr marL="1371600" algn="ctr" rtl="0" fontAlgn="base">
        <a:spcBef>
          <a:spcPct val="0"/>
        </a:spcBef>
        <a:spcAft>
          <a:spcPct val="0"/>
        </a:spcAft>
        <a:defRPr sz="4000" b="1">
          <a:solidFill>
            <a:schemeClr val="tx2"/>
          </a:solidFill>
          <a:latin typeface="Verdana" charset="0"/>
          <a:ea typeface="Arial" charset="0"/>
          <a:cs typeface="Arial" charset="0"/>
        </a:defRPr>
      </a:lvl8pPr>
      <a:lvl9pPr marL="1828800" algn="ctr" rtl="0" fontAlgn="base">
        <a:spcBef>
          <a:spcPct val="0"/>
        </a:spcBef>
        <a:spcAft>
          <a:spcPct val="0"/>
        </a:spcAft>
        <a:defRPr sz="4000" b="1">
          <a:solidFill>
            <a:schemeClr val="tx2"/>
          </a:solidFill>
          <a:latin typeface="Verdana" charset="0"/>
          <a:ea typeface="Arial" charset="0"/>
          <a:cs typeface="Arial"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charset="0"/>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mn-ea"/>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mn-ea"/>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0.xml><?xml version="1.0" encoding="utf-8"?>
<p:sldMaster xmlns:a="http://schemas.openxmlformats.org/drawingml/2006/main" xmlns:r="http://schemas.openxmlformats.org/officeDocument/2006/relationships" xmlns:p="http://schemas.openxmlformats.org/presentationml/2006/main">
  <p:cSld>
    <p:bg>
      <p:bgPr>
        <a:blipFill dpi="0" rotWithShape="0">
          <a:blip r:embed="rId14"/>
          <a:srcRect/>
          <a:stretch>
            <a:fillRect/>
          </a:stretch>
        </a:blipFill>
        <a:effectLst/>
      </p:bgPr>
    </p:bg>
    <p:spTree>
      <p:nvGrpSpPr>
        <p:cNvPr id="1" name=""/>
        <p:cNvGrpSpPr/>
        <p:nvPr/>
      </p:nvGrpSpPr>
      <p:grpSpPr>
        <a:xfrm>
          <a:off x="0" y="0"/>
          <a:ext cx="0" cy="0"/>
          <a:chOff x="0" y="0"/>
          <a:chExt cx="0" cy="0"/>
        </a:xfrm>
      </p:grpSpPr>
      <p:sp>
        <p:nvSpPr>
          <p:cNvPr id="1026" name="Rectangle 10"/>
          <p:cNvSpPr>
            <a:spLocks noChangeArrowheads="1"/>
          </p:cNvSpPr>
          <p:nvPr userDrawn="1"/>
        </p:nvSpPr>
        <p:spPr bwMode="auto">
          <a:xfrm>
            <a:off x="1116013" y="0"/>
            <a:ext cx="8027987" cy="6858000"/>
          </a:xfrm>
          <a:prstGeom prst="rect">
            <a:avLst/>
          </a:prstGeom>
          <a:gradFill rotWithShape="1">
            <a:gsLst>
              <a:gs pos="0">
                <a:srgbClr val="6600CC"/>
              </a:gs>
              <a:gs pos="100000">
                <a:srgbClr val="000000"/>
              </a:gs>
            </a:gsLst>
            <a:path path="rect">
              <a:fillToRect l="50000" t="50000" r="50000" b="50000"/>
            </a:path>
          </a:gradFill>
          <a:ln w="12700" cap="sq">
            <a:solidFill>
              <a:srgbClr val="000000"/>
            </a:solidFill>
            <a:round/>
            <a:headEnd type="none" w="sm" len="sm"/>
            <a:tailEnd type="none" w="sm" len="sm"/>
          </a:ln>
        </p:spPr>
        <p:txBody>
          <a:bodyPr wrap="none"/>
          <a:lstStyle/>
          <a:p>
            <a:endParaRPr lang="en-US"/>
          </a:p>
        </p:txBody>
      </p:sp>
      <p:grpSp>
        <p:nvGrpSpPr>
          <p:cNvPr id="1027" name="Group 2"/>
          <p:cNvGrpSpPr>
            <a:grpSpLocks/>
          </p:cNvGrpSpPr>
          <p:nvPr/>
        </p:nvGrpSpPr>
        <p:grpSpPr bwMode="auto">
          <a:xfrm>
            <a:off x="0" y="0"/>
            <a:ext cx="1143000" cy="6856413"/>
            <a:chOff x="0" y="0"/>
            <a:chExt cx="720" cy="4319"/>
          </a:xfrm>
        </p:grpSpPr>
        <p:sp>
          <p:nvSpPr>
            <p:cNvPr id="1030" name="Rectangle 3"/>
            <p:cNvSpPr>
              <a:spLocks noChangeArrowheads="1"/>
            </p:cNvSpPr>
            <p:nvPr/>
          </p:nvSpPr>
          <p:spPr bwMode="auto">
            <a:xfrm>
              <a:off x="0" y="0"/>
              <a:ext cx="720" cy="336"/>
            </a:xfrm>
            <a:prstGeom prst="rect">
              <a:avLst/>
            </a:prstGeom>
            <a:gradFill rotWithShape="0">
              <a:gsLst>
                <a:gs pos="0">
                  <a:schemeClr val="bg2"/>
                </a:gs>
                <a:gs pos="100000">
                  <a:schemeClr val="accent1"/>
                </a:gs>
              </a:gsLst>
              <a:lin ang="5400000" scaled="1"/>
            </a:gradFill>
            <a:ln w="9525">
              <a:solidFill>
                <a:srgbClr val="000000"/>
              </a:solidFill>
              <a:miter lim="800000"/>
              <a:headEnd/>
              <a:tailEnd/>
            </a:ln>
          </p:spPr>
          <p:txBody>
            <a:bodyPr wrap="none" lIns="92075" tIns="46038" rIns="92075" bIns="46038" anchor="ctr"/>
            <a:lstStyle/>
            <a:p>
              <a:pPr eaLnBrk="0" hangingPunct="0">
                <a:spcBef>
                  <a:spcPct val="50000"/>
                </a:spcBef>
              </a:pPr>
              <a:endParaRPr lang="en-US"/>
            </a:p>
          </p:txBody>
        </p:sp>
        <p:sp>
          <p:nvSpPr>
            <p:cNvPr id="1031" name="Rectangle 4"/>
            <p:cNvSpPr>
              <a:spLocks noChangeArrowheads="1"/>
            </p:cNvSpPr>
            <p:nvPr/>
          </p:nvSpPr>
          <p:spPr bwMode="auto">
            <a:xfrm>
              <a:off x="0" y="2016"/>
              <a:ext cx="720" cy="2303"/>
            </a:xfrm>
            <a:prstGeom prst="rect">
              <a:avLst/>
            </a:prstGeom>
            <a:gradFill rotWithShape="0">
              <a:gsLst>
                <a:gs pos="0">
                  <a:schemeClr val="accent1"/>
                </a:gs>
                <a:gs pos="100000">
                  <a:schemeClr val="bg2"/>
                </a:gs>
              </a:gsLst>
              <a:lin ang="5400000" scaled="1"/>
            </a:gradFill>
            <a:ln w="9525">
              <a:solidFill>
                <a:srgbClr val="000000"/>
              </a:solidFill>
              <a:miter lim="800000"/>
              <a:headEnd/>
              <a:tailEnd/>
            </a:ln>
          </p:spPr>
          <p:txBody>
            <a:bodyPr wrap="none" lIns="92075" tIns="46038" rIns="92075" bIns="46038" anchor="ctr"/>
            <a:lstStyle/>
            <a:p>
              <a:pPr eaLnBrk="0" hangingPunct="0">
                <a:spcBef>
                  <a:spcPct val="50000"/>
                </a:spcBef>
              </a:pPr>
              <a:endParaRPr lang="en-US"/>
            </a:p>
          </p:txBody>
        </p:sp>
        <p:pic>
          <p:nvPicPr>
            <p:cNvPr id="1032" name="Picture 5"/>
            <p:cNvPicPr>
              <a:picLocks noChangeArrowheads="1"/>
            </p:cNvPicPr>
            <p:nvPr/>
          </p:nvPicPr>
          <p:blipFill>
            <a:blip r:embed="rId15">
              <a:extLst>
                <a:ext uri="{28A0092B-C50C-407E-A947-70E740481C1C}">
                  <a14:useLocalDpi xmlns:a14="http://schemas.microsoft.com/office/drawing/2010/main"/>
                </a:ext>
              </a:extLst>
            </a:blip>
            <a:srcRect/>
            <a:stretch>
              <a:fillRect/>
            </a:stretch>
          </p:blipFill>
          <p:spPr bwMode="auto">
            <a:xfrm>
              <a:off x="0" y="312"/>
              <a:ext cx="720" cy="1872"/>
            </a:xfrm>
            <a:prstGeom prst="rect">
              <a:avLst/>
            </a:prstGeom>
            <a:noFill/>
            <a:ln w="9525">
              <a:solidFill>
                <a:srgbClr val="000000"/>
              </a:solidFill>
              <a:miter lim="800000"/>
              <a:headEnd/>
              <a:tailEnd/>
            </a:ln>
            <a:extLst>
              <a:ext uri="{909E8E84-426E-40dd-AFC4-6F175D3DCCD1}">
                <a14:hiddenFill xmlns:a14="http://schemas.microsoft.com/office/drawing/2010/main" xmlns="">
                  <a:solidFill>
                    <a:srgbClr val="FFFFFF"/>
                  </a:solidFill>
                </a14:hiddenFill>
              </a:ext>
            </a:extLst>
          </p:spPr>
        </p:pic>
      </p:grpSp>
      <p:sp>
        <p:nvSpPr>
          <p:cNvPr id="1028" name="Rectangle 6"/>
          <p:cNvSpPr>
            <a:spLocks noGrp="1" noChangeArrowheads="1"/>
          </p:cNvSpPr>
          <p:nvPr>
            <p:ph type="title"/>
          </p:nvPr>
        </p:nvSpPr>
        <p:spPr bwMode="auto">
          <a:xfrm>
            <a:off x="1219200" y="304800"/>
            <a:ext cx="7772400" cy="12065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vert="horz" wrap="square" lIns="91429" tIns="45714" rIns="91429" bIns="45714" numCol="1" anchor="ctr" anchorCtr="0" compatLnSpc="1">
            <a:prstTxWarp prst="textNoShape">
              <a:avLst/>
            </a:prstTxWarp>
          </a:bodyPr>
          <a:lstStyle/>
          <a:p>
            <a:pPr lvl="0"/>
            <a:r>
              <a:rPr lang="en-US" dirty="0"/>
              <a:t>Click to edit Master title style</a:t>
            </a:r>
          </a:p>
        </p:txBody>
      </p:sp>
      <p:sp>
        <p:nvSpPr>
          <p:cNvPr id="1029" name="Rectangle 7"/>
          <p:cNvSpPr>
            <a:spLocks noGrp="1" noChangeArrowheads="1"/>
          </p:cNvSpPr>
          <p:nvPr>
            <p:ph type="body" idx="1"/>
          </p:nvPr>
        </p:nvSpPr>
        <p:spPr bwMode="auto">
          <a:xfrm>
            <a:off x="1219200" y="1600200"/>
            <a:ext cx="7772400" cy="4495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vert="horz" wrap="square" lIns="91429" tIns="45714" rIns="91429" bIns="45714"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849799827"/>
      </p:ext>
    </p:extLst>
  </p:cSld>
  <p:clrMap bg1="dk2" tx1="lt1" bg2="dk1" tx2="lt2" accent1="accent1" accent2="accent2" accent3="accent3" accent4="accent4" accent5="accent5" accent6="accent6" hlink="hlink" folHlink="folHlink"/>
  <p:sldLayoutIdLst>
    <p:sldLayoutId id="2147487318" r:id="rId1"/>
    <p:sldLayoutId id="2147487319" r:id="rId2"/>
    <p:sldLayoutId id="2147487320" r:id="rId3"/>
    <p:sldLayoutId id="2147487321" r:id="rId4"/>
    <p:sldLayoutId id="2147487322" r:id="rId5"/>
    <p:sldLayoutId id="2147487323" r:id="rId6"/>
    <p:sldLayoutId id="2147487324" r:id="rId7"/>
    <p:sldLayoutId id="2147487325" r:id="rId8"/>
    <p:sldLayoutId id="2147487326" r:id="rId9"/>
    <p:sldLayoutId id="2147487327" r:id="rId10"/>
    <p:sldLayoutId id="2147487328" r:id="rId11"/>
    <p:sldLayoutId id="2147487329" r:id="rId12"/>
  </p:sldLayoutIdLst>
  <p:txStyles>
    <p:titleStyle>
      <a:lvl1pPr algn="l" rtl="0" eaLnBrk="0" fontAlgn="base" hangingPunct="0">
        <a:spcBef>
          <a:spcPct val="0"/>
        </a:spcBef>
        <a:spcAft>
          <a:spcPct val="0"/>
        </a:spcAft>
        <a:defRPr sz="4400" b="1" i="0">
          <a:solidFill>
            <a:schemeClr val="tx2"/>
          </a:solidFill>
          <a:latin typeface="Arial" panose="020B0604020202020204" pitchFamily="34" charset="0"/>
          <a:ea typeface="ＭＳ Ｐゴシック" charset="-128"/>
          <a:cs typeface="Arial" panose="020B0604020202020204" pitchFamily="34" charset="0"/>
        </a:defRPr>
      </a:lvl1pPr>
      <a:lvl2pPr algn="l"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2pPr>
      <a:lvl3pPr algn="l"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3pPr>
      <a:lvl4pPr algn="l"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4pPr>
      <a:lvl5pPr algn="l"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5pPr>
      <a:lvl6pPr marL="457146" algn="l" rtl="0" fontAlgn="base">
        <a:spcBef>
          <a:spcPct val="0"/>
        </a:spcBef>
        <a:spcAft>
          <a:spcPct val="0"/>
        </a:spcAft>
        <a:defRPr sz="4400">
          <a:solidFill>
            <a:schemeClr val="tx2"/>
          </a:solidFill>
          <a:latin typeface="Times New Roman" pitchFamily="-111" charset="0"/>
        </a:defRPr>
      </a:lvl6pPr>
      <a:lvl7pPr marL="914293" algn="l" rtl="0" fontAlgn="base">
        <a:spcBef>
          <a:spcPct val="0"/>
        </a:spcBef>
        <a:spcAft>
          <a:spcPct val="0"/>
        </a:spcAft>
        <a:defRPr sz="4400">
          <a:solidFill>
            <a:schemeClr val="tx2"/>
          </a:solidFill>
          <a:latin typeface="Times New Roman" pitchFamily="-111" charset="0"/>
        </a:defRPr>
      </a:lvl7pPr>
      <a:lvl8pPr marL="1371440" algn="l" rtl="0" fontAlgn="base">
        <a:spcBef>
          <a:spcPct val="0"/>
        </a:spcBef>
        <a:spcAft>
          <a:spcPct val="0"/>
        </a:spcAft>
        <a:defRPr sz="4400">
          <a:solidFill>
            <a:schemeClr val="tx2"/>
          </a:solidFill>
          <a:latin typeface="Times New Roman" pitchFamily="-111" charset="0"/>
        </a:defRPr>
      </a:lvl8pPr>
      <a:lvl9pPr marL="1828586" algn="l" rtl="0" fontAlgn="base">
        <a:spcBef>
          <a:spcPct val="0"/>
        </a:spcBef>
        <a:spcAft>
          <a:spcPct val="0"/>
        </a:spcAft>
        <a:defRPr sz="4400">
          <a:solidFill>
            <a:schemeClr val="tx2"/>
          </a:solidFill>
          <a:latin typeface="Times New Roman" pitchFamily="-111" charset="0"/>
        </a:defRPr>
      </a:lvl9pPr>
    </p:titleStyle>
    <p:bodyStyle>
      <a:lvl1pPr marL="341313" indent="-341313" algn="l" rtl="0" eaLnBrk="0" fontAlgn="base" hangingPunct="0">
        <a:spcBef>
          <a:spcPct val="20000"/>
        </a:spcBef>
        <a:spcAft>
          <a:spcPct val="0"/>
        </a:spcAft>
        <a:buClr>
          <a:schemeClr val="tx2"/>
        </a:buClr>
        <a:buSzPct val="90000"/>
        <a:buFont typeface="Symbol" charset="0"/>
        <a:buChar char="¨"/>
        <a:defRPr sz="3200" b="1" i="0">
          <a:solidFill>
            <a:schemeClr val="tx1"/>
          </a:solidFill>
          <a:latin typeface="Arial" panose="020B0604020202020204" pitchFamily="34" charset="0"/>
          <a:ea typeface="ＭＳ Ｐゴシック" charset="-128"/>
          <a:cs typeface="Arial" panose="020B0604020202020204" pitchFamily="34" charset="0"/>
        </a:defRPr>
      </a:lvl1pPr>
      <a:lvl2pPr marL="741363" indent="-284163"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11" charset="-128"/>
          <a:cs typeface="Arial" panose="020B0604020202020204" pitchFamily="34" charset="0"/>
        </a:defRPr>
      </a:lvl2pPr>
      <a:lvl3pPr marL="1141413" indent="-227013"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pitchFamily="-111" charset="-128"/>
          <a:cs typeface="Arial" panose="020B0604020202020204" pitchFamily="34" charset="0"/>
        </a:defRPr>
      </a:lvl3pPr>
      <a:lvl4pPr marL="1598613" indent="-227013"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1" charset="-128"/>
          <a:cs typeface="Arial" panose="020B0604020202020204" pitchFamily="34" charset="0"/>
        </a:defRPr>
      </a:lvl4pPr>
      <a:lvl5pPr marL="2055813" indent="-227013"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1" charset="-128"/>
          <a:cs typeface="Arial" panose="020B0604020202020204" pitchFamily="34" charset="0"/>
        </a:defRPr>
      </a:lvl5pPr>
      <a:lvl6pPr marL="2514306" indent="-228573" algn="l" rtl="0" fontAlgn="base">
        <a:spcBef>
          <a:spcPct val="20000"/>
        </a:spcBef>
        <a:spcAft>
          <a:spcPct val="0"/>
        </a:spcAft>
        <a:buChar char="•"/>
        <a:defRPr sz="2000">
          <a:solidFill>
            <a:schemeClr val="tx1"/>
          </a:solidFill>
          <a:latin typeface="+mn-lt"/>
          <a:ea typeface="ＭＳ Ｐゴシック" pitchFamily="-111" charset="-128"/>
        </a:defRPr>
      </a:lvl6pPr>
      <a:lvl7pPr marL="2971453" indent="-228573" algn="l" rtl="0" fontAlgn="base">
        <a:spcBef>
          <a:spcPct val="20000"/>
        </a:spcBef>
        <a:spcAft>
          <a:spcPct val="0"/>
        </a:spcAft>
        <a:buChar char="•"/>
        <a:defRPr sz="2000">
          <a:solidFill>
            <a:schemeClr val="tx1"/>
          </a:solidFill>
          <a:latin typeface="+mn-lt"/>
          <a:ea typeface="ＭＳ Ｐゴシック" pitchFamily="-111" charset="-128"/>
        </a:defRPr>
      </a:lvl7pPr>
      <a:lvl8pPr marL="3428599" indent="-228573" algn="l" rtl="0" fontAlgn="base">
        <a:spcBef>
          <a:spcPct val="20000"/>
        </a:spcBef>
        <a:spcAft>
          <a:spcPct val="0"/>
        </a:spcAft>
        <a:buChar char="•"/>
        <a:defRPr sz="2000">
          <a:solidFill>
            <a:schemeClr val="tx1"/>
          </a:solidFill>
          <a:latin typeface="+mn-lt"/>
          <a:ea typeface="ＭＳ Ｐゴシック" pitchFamily="-111" charset="-128"/>
        </a:defRPr>
      </a:lvl8pPr>
      <a:lvl9pPr marL="3885746" indent="-228573"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146" rtl="0" eaLnBrk="1" latinLnBrk="0" hangingPunct="1">
        <a:defRPr sz="1800" kern="1200">
          <a:solidFill>
            <a:schemeClr val="tx1"/>
          </a:solidFill>
          <a:latin typeface="+mn-lt"/>
          <a:ea typeface="+mn-ea"/>
          <a:cs typeface="+mn-cs"/>
        </a:defRPr>
      </a:lvl1pPr>
      <a:lvl2pPr marL="457146" algn="l" defTabSz="457146" rtl="0" eaLnBrk="1" latinLnBrk="0" hangingPunct="1">
        <a:defRPr sz="1800" kern="1200">
          <a:solidFill>
            <a:schemeClr val="tx1"/>
          </a:solidFill>
          <a:latin typeface="+mn-lt"/>
          <a:ea typeface="+mn-ea"/>
          <a:cs typeface="+mn-cs"/>
        </a:defRPr>
      </a:lvl2pPr>
      <a:lvl3pPr marL="914293" algn="l" defTabSz="457146" rtl="0" eaLnBrk="1" latinLnBrk="0" hangingPunct="1">
        <a:defRPr sz="1800" kern="1200">
          <a:solidFill>
            <a:schemeClr val="tx1"/>
          </a:solidFill>
          <a:latin typeface="+mn-lt"/>
          <a:ea typeface="+mn-ea"/>
          <a:cs typeface="+mn-cs"/>
        </a:defRPr>
      </a:lvl3pPr>
      <a:lvl4pPr marL="1371440" algn="l" defTabSz="457146" rtl="0" eaLnBrk="1" latinLnBrk="0" hangingPunct="1">
        <a:defRPr sz="1800" kern="1200">
          <a:solidFill>
            <a:schemeClr val="tx1"/>
          </a:solidFill>
          <a:latin typeface="+mn-lt"/>
          <a:ea typeface="+mn-ea"/>
          <a:cs typeface="+mn-cs"/>
        </a:defRPr>
      </a:lvl4pPr>
      <a:lvl5pPr marL="1828586" algn="l" defTabSz="457146" rtl="0" eaLnBrk="1" latinLnBrk="0" hangingPunct="1">
        <a:defRPr sz="1800" kern="1200">
          <a:solidFill>
            <a:schemeClr val="tx1"/>
          </a:solidFill>
          <a:latin typeface="+mn-lt"/>
          <a:ea typeface="+mn-ea"/>
          <a:cs typeface="+mn-cs"/>
        </a:defRPr>
      </a:lvl5pPr>
      <a:lvl6pPr marL="2285733" algn="l" defTabSz="457146" rtl="0" eaLnBrk="1" latinLnBrk="0" hangingPunct="1">
        <a:defRPr sz="1800" kern="1200">
          <a:solidFill>
            <a:schemeClr val="tx1"/>
          </a:solidFill>
          <a:latin typeface="+mn-lt"/>
          <a:ea typeface="+mn-ea"/>
          <a:cs typeface="+mn-cs"/>
        </a:defRPr>
      </a:lvl6pPr>
      <a:lvl7pPr marL="2742879" algn="l" defTabSz="457146" rtl="0" eaLnBrk="1" latinLnBrk="0" hangingPunct="1">
        <a:defRPr sz="1800" kern="1200">
          <a:solidFill>
            <a:schemeClr val="tx1"/>
          </a:solidFill>
          <a:latin typeface="+mn-lt"/>
          <a:ea typeface="+mn-ea"/>
          <a:cs typeface="+mn-cs"/>
        </a:defRPr>
      </a:lvl7pPr>
      <a:lvl8pPr marL="3200026" algn="l" defTabSz="457146" rtl="0" eaLnBrk="1" latinLnBrk="0" hangingPunct="1">
        <a:defRPr sz="1800" kern="1200">
          <a:solidFill>
            <a:schemeClr val="tx1"/>
          </a:solidFill>
          <a:latin typeface="+mn-lt"/>
          <a:ea typeface="+mn-ea"/>
          <a:cs typeface="+mn-cs"/>
        </a:defRPr>
      </a:lvl8pPr>
      <a:lvl9pPr marL="3657172" algn="l" defTabSz="457146" rtl="0" eaLnBrk="1" latinLnBrk="0" hangingPunct="1">
        <a:defRPr sz="1800" kern="1200">
          <a:solidFill>
            <a:schemeClr val="tx1"/>
          </a:solidFill>
          <a:latin typeface="+mn-lt"/>
          <a:ea typeface="+mn-ea"/>
          <a:cs typeface="+mn-cs"/>
        </a:defRPr>
      </a:lvl9pPr>
    </p:otherStyle>
  </p:txStyles>
</p:sldMaster>
</file>

<file path=ppt/slideMasters/slideMaster51.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28674" name="Rectangle 10"/>
          <p:cNvSpPr>
            <a:spLocks noChangeArrowheads="1"/>
          </p:cNvSpPr>
          <p:nvPr userDrawn="1"/>
        </p:nvSpPr>
        <p:spPr bwMode="auto">
          <a:xfrm>
            <a:off x="1116013" y="0"/>
            <a:ext cx="8027987" cy="6858000"/>
          </a:xfrm>
          <a:prstGeom prst="rect">
            <a:avLst/>
          </a:prstGeom>
          <a:gradFill rotWithShape="1">
            <a:gsLst>
              <a:gs pos="0">
                <a:srgbClr val="6600CC"/>
              </a:gs>
              <a:gs pos="100000">
                <a:srgbClr val="000000"/>
              </a:gs>
            </a:gsLst>
            <a:path path="rect">
              <a:fillToRect l="50000" t="50000" r="50000" b="50000"/>
            </a:path>
          </a:gradFill>
          <a:ln>
            <a:noFill/>
          </a:ln>
          <a:extLst>
            <a:ext uri="{91240B29-F687-4f45-9708-019B960494DF}">
              <a14:hiddenLine xmlns="" xmlns:a14="http://schemas.microsoft.com/office/drawing/2010/main" w="12700" cap="sq">
                <a:solidFill>
                  <a:srgbClr val="000000"/>
                </a:solidFill>
                <a:round/>
                <a:headEnd type="none" w="sm" len="sm"/>
                <a:tailEnd type="none" w="sm" len="sm"/>
              </a14:hiddenLine>
            </a:ext>
          </a:extLst>
        </p:spPr>
        <p:txBody>
          <a:bodyPr wrap="none"/>
          <a:lstStyle/>
          <a:p>
            <a:endParaRPr lang="en-US">
              <a:solidFill>
                <a:srgbClr val="EAEAEA"/>
              </a:solidFill>
            </a:endParaRPr>
          </a:p>
        </p:txBody>
      </p:sp>
      <p:grpSp>
        <p:nvGrpSpPr>
          <p:cNvPr id="2" name="Group 2"/>
          <p:cNvGrpSpPr>
            <a:grpSpLocks/>
          </p:cNvGrpSpPr>
          <p:nvPr/>
        </p:nvGrpSpPr>
        <p:grpSpPr bwMode="auto">
          <a:xfrm>
            <a:off x="0" y="0"/>
            <a:ext cx="1143000" cy="6856413"/>
            <a:chOff x="0" y="0"/>
            <a:chExt cx="720" cy="4319"/>
          </a:xfrm>
        </p:grpSpPr>
        <p:sp>
          <p:nvSpPr>
            <p:cNvPr id="28681" name="Rectangle 3"/>
            <p:cNvSpPr>
              <a:spLocks noChangeArrowheads="1"/>
            </p:cNvSpPr>
            <p:nvPr/>
          </p:nvSpPr>
          <p:spPr bwMode="auto">
            <a:xfrm>
              <a:off x="0" y="0"/>
              <a:ext cx="720" cy="336"/>
            </a:xfrm>
            <a:prstGeom prst="rect">
              <a:avLst/>
            </a:prstGeom>
            <a:gradFill rotWithShape="0">
              <a:gsLst>
                <a:gs pos="0">
                  <a:schemeClr val="bg2"/>
                </a:gs>
                <a:gs pos="100000">
                  <a:schemeClr val="accent1"/>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92075" tIns="46038" rIns="92075" bIns="46038" anchor="ctr"/>
            <a:lstStyle/>
            <a:p>
              <a:pPr eaLnBrk="0" hangingPunct="0">
                <a:spcBef>
                  <a:spcPct val="50000"/>
                </a:spcBef>
              </a:pPr>
              <a:endParaRPr lang="en-US">
                <a:solidFill>
                  <a:srgbClr val="EAEAEA"/>
                </a:solidFill>
              </a:endParaRPr>
            </a:p>
          </p:txBody>
        </p:sp>
        <p:sp>
          <p:nvSpPr>
            <p:cNvPr id="28682" name="Rectangle 4"/>
            <p:cNvSpPr>
              <a:spLocks noChangeArrowheads="1"/>
            </p:cNvSpPr>
            <p:nvPr/>
          </p:nvSpPr>
          <p:spPr bwMode="auto">
            <a:xfrm>
              <a:off x="0" y="2016"/>
              <a:ext cx="720" cy="2303"/>
            </a:xfrm>
            <a:prstGeom prst="rect">
              <a:avLst/>
            </a:prstGeom>
            <a:gradFill rotWithShape="0">
              <a:gsLst>
                <a:gs pos="0">
                  <a:schemeClr val="accent1"/>
                </a:gs>
                <a:gs pos="100000">
                  <a:schemeClr val="bg2"/>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92075" tIns="46038" rIns="92075" bIns="46038" anchor="ctr"/>
            <a:lstStyle/>
            <a:p>
              <a:pPr eaLnBrk="0" hangingPunct="0">
                <a:spcBef>
                  <a:spcPct val="50000"/>
                </a:spcBef>
              </a:pPr>
              <a:endParaRPr lang="en-US">
                <a:solidFill>
                  <a:srgbClr val="EAEAEA"/>
                </a:solidFill>
              </a:endParaRPr>
            </a:p>
          </p:txBody>
        </p:sp>
        <p:pic>
          <p:nvPicPr>
            <p:cNvPr id="28683" name="Picture 5"/>
            <p:cNvPicPr>
              <a:picLocks noChangeArrowheads="1"/>
            </p:cNvPicPr>
            <p:nvPr/>
          </p:nvPicPr>
          <p:blipFill>
            <a:blip r:embed="rId14">
              <a:extLst>
                <a:ext uri="{28A0092B-C50C-407E-A947-70E740481C1C}">
                  <a14:useLocalDpi xmlns:a14="http://schemas.microsoft.com/office/drawing/2010/main"/>
                </a:ext>
              </a:extLst>
            </a:blip>
            <a:srcRect/>
            <a:stretch>
              <a:fillRect/>
            </a:stretch>
          </p:blipFill>
          <p:spPr bwMode="auto">
            <a:xfrm>
              <a:off x="0" y="312"/>
              <a:ext cx="720" cy="18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sp>
        <p:nvSpPr>
          <p:cNvPr id="28676" name="Rectangle 6"/>
          <p:cNvSpPr>
            <a:spLocks noGrp="1" noChangeArrowheads="1"/>
          </p:cNvSpPr>
          <p:nvPr>
            <p:ph type="title"/>
          </p:nvPr>
        </p:nvSpPr>
        <p:spPr bwMode="auto">
          <a:xfrm>
            <a:off x="1219200" y="304800"/>
            <a:ext cx="7772400" cy="12065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vert="horz" wrap="square" lIns="91429" tIns="45714" rIns="91429" bIns="45714" numCol="1" anchor="ctr" anchorCtr="0" compatLnSpc="1">
            <a:prstTxWarp prst="textNoShape">
              <a:avLst/>
            </a:prstTxWarp>
          </a:bodyPr>
          <a:lstStyle/>
          <a:p>
            <a:pPr lvl="0"/>
            <a:r>
              <a:rPr lang="en-US" dirty="0"/>
              <a:t>Click to edit Master title style</a:t>
            </a:r>
          </a:p>
        </p:txBody>
      </p:sp>
      <p:sp>
        <p:nvSpPr>
          <p:cNvPr id="28677" name="Rectangle 7"/>
          <p:cNvSpPr>
            <a:spLocks noGrp="1" noChangeArrowheads="1"/>
          </p:cNvSpPr>
          <p:nvPr>
            <p:ph type="body" idx="1"/>
          </p:nvPr>
        </p:nvSpPr>
        <p:spPr bwMode="auto">
          <a:xfrm>
            <a:off x="1219200" y="1600200"/>
            <a:ext cx="7772400" cy="4495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vert="horz" wrap="square" lIns="91429" tIns="45714" rIns="91429" bIns="45714"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176" name="Rectangle 8"/>
          <p:cNvSpPr>
            <a:spLocks noGrp="1" noChangeArrowheads="1"/>
          </p:cNvSpPr>
          <p:nvPr>
            <p:ph type="dt" sz="half" idx="2"/>
          </p:nvPr>
        </p:nvSpPr>
        <p:spPr bwMode="auto">
          <a:xfrm>
            <a:off x="1143000" y="6400800"/>
            <a:ext cx="1905000" cy="457200"/>
          </a:xfrm>
          <a:prstGeom prst="rect">
            <a:avLst/>
          </a:prstGeom>
          <a:noFill/>
          <a:ln w="12700" cap="sq">
            <a:noFill/>
            <a:miter lim="800000"/>
            <a:headEnd type="none" w="sm" len="sm"/>
            <a:tailEnd type="none" w="sm" len="sm"/>
          </a:ln>
          <a:effectLst/>
        </p:spPr>
        <p:txBody>
          <a:bodyPr vert="horz" wrap="square" lIns="91429" tIns="45714" rIns="91429" bIns="45714" numCol="1" anchor="b" anchorCtr="0" compatLnSpc="1">
            <a:prstTxWarp prst="textNoShape">
              <a:avLst/>
            </a:prstTxWarp>
          </a:bodyPr>
          <a:lstStyle>
            <a:lvl1pPr>
              <a:defRPr sz="1400">
                <a:solidFill>
                  <a:srgbClr val="EAEAEA"/>
                </a:solidFill>
                <a:latin typeface="Times New Roman" pitchFamily="-111" charset="0"/>
                <a:ea typeface="+mn-ea"/>
                <a:cs typeface="+mn-cs"/>
              </a:defRPr>
            </a:lvl1pPr>
          </a:lstStyle>
          <a:p>
            <a:pPr>
              <a:defRPr/>
            </a:pPr>
            <a:endParaRPr lang="en-US"/>
          </a:p>
        </p:txBody>
      </p:sp>
      <p:sp>
        <p:nvSpPr>
          <p:cNvPr id="7177" name="Rectangle 9"/>
          <p:cNvSpPr>
            <a:spLocks noGrp="1" noChangeArrowheads="1"/>
          </p:cNvSpPr>
          <p:nvPr>
            <p:ph type="ftr" sz="quarter" idx="3"/>
          </p:nvPr>
        </p:nvSpPr>
        <p:spPr bwMode="auto">
          <a:xfrm>
            <a:off x="3581400" y="6400800"/>
            <a:ext cx="2895600" cy="457200"/>
          </a:xfrm>
          <a:prstGeom prst="rect">
            <a:avLst/>
          </a:prstGeom>
          <a:noFill/>
          <a:ln w="12700" cap="sq">
            <a:noFill/>
            <a:miter lim="800000"/>
            <a:headEnd type="none" w="sm" len="sm"/>
            <a:tailEnd type="none" w="sm" len="sm"/>
          </a:ln>
          <a:effectLst/>
        </p:spPr>
        <p:txBody>
          <a:bodyPr vert="horz" wrap="square" lIns="91429" tIns="45714" rIns="91429" bIns="45714" numCol="1" anchor="b" anchorCtr="0" compatLnSpc="1">
            <a:prstTxWarp prst="textNoShape">
              <a:avLst/>
            </a:prstTxWarp>
          </a:bodyPr>
          <a:lstStyle>
            <a:lvl1pPr algn="ctr">
              <a:defRPr sz="1400">
                <a:solidFill>
                  <a:srgbClr val="EAEAEA"/>
                </a:solidFill>
                <a:latin typeface="Times New Roman" pitchFamily="-111" charset="0"/>
                <a:ea typeface="+mn-ea"/>
                <a:cs typeface="+mn-cs"/>
              </a:defRPr>
            </a:lvl1pPr>
          </a:lstStyle>
          <a:p>
            <a:pPr>
              <a:defRPr/>
            </a:pPr>
            <a:endParaRPr lang="en-US"/>
          </a:p>
        </p:txBody>
      </p:sp>
      <p:sp>
        <p:nvSpPr>
          <p:cNvPr id="7178" name="Rectangle 10"/>
          <p:cNvSpPr>
            <a:spLocks noGrp="1" noChangeArrowheads="1"/>
          </p:cNvSpPr>
          <p:nvPr>
            <p:ph type="sldNum" sz="quarter" idx="4"/>
          </p:nvPr>
        </p:nvSpPr>
        <p:spPr bwMode="auto">
          <a:xfrm>
            <a:off x="7239000" y="6400800"/>
            <a:ext cx="1905000" cy="457200"/>
          </a:xfrm>
          <a:prstGeom prst="rect">
            <a:avLst/>
          </a:prstGeom>
          <a:noFill/>
          <a:ln w="12700" cap="sq">
            <a:noFill/>
            <a:miter lim="800000"/>
            <a:headEnd type="none" w="sm" len="sm"/>
            <a:tailEnd type="none" w="sm" len="sm"/>
          </a:ln>
          <a:effectLst/>
        </p:spPr>
        <p:txBody>
          <a:bodyPr vert="horz" wrap="square" lIns="91429" tIns="45714" rIns="91429" bIns="45714" numCol="1" anchor="b" anchorCtr="0" compatLnSpc="1">
            <a:prstTxWarp prst="textNoShape">
              <a:avLst/>
            </a:prstTxWarp>
          </a:bodyPr>
          <a:lstStyle>
            <a:lvl1pPr algn="r">
              <a:defRPr sz="1400">
                <a:solidFill>
                  <a:srgbClr val="EAEAEA"/>
                </a:solidFill>
              </a:defRPr>
            </a:lvl1pPr>
          </a:lstStyle>
          <a:p>
            <a:pPr>
              <a:defRPr/>
            </a:pPr>
            <a:fld id="{3715DEA2-FA13-5E40-A4D2-478271BF71EB}" type="slidenum">
              <a:rPr lang="en-US"/>
              <a:pPr>
                <a:defRPr/>
              </a:pPr>
              <a:t>‹#›</a:t>
            </a:fld>
            <a:endParaRPr lang="en-US"/>
          </a:p>
        </p:txBody>
      </p:sp>
    </p:spTree>
    <p:extLst>
      <p:ext uri="{BB962C8B-B14F-4D97-AF65-F5344CB8AC3E}">
        <p14:creationId xmlns:p14="http://schemas.microsoft.com/office/powerpoint/2010/main" val="994838770"/>
      </p:ext>
    </p:extLst>
  </p:cSld>
  <p:clrMap bg1="dk2" tx1="lt1" bg2="dk1" tx2="lt2" accent1="accent1" accent2="accent2" accent3="accent3" accent4="accent4" accent5="accent5" accent6="accent6" hlink="hlink" folHlink="folHlink"/>
  <p:sldLayoutIdLst>
    <p:sldLayoutId id="2147487331" r:id="rId1"/>
    <p:sldLayoutId id="2147487332" r:id="rId2"/>
    <p:sldLayoutId id="2147487333" r:id="rId3"/>
    <p:sldLayoutId id="2147487334" r:id="rId4"/>
    <p:sldLayoutId id="2147487335" r:id="rId5"/>
    <p:sldLayoutId id="2147487336" r:id="rId6"/>
    <p:sldLayoutId id="2147487337" r:id="rId7"/>
    <p:sldLayoutId id="2147487338" r:id="rId8"/>
    <p:sldLayoutId id="2147487339" r:id="rId9"/>
    <p:sldLayoutId id="2147487340" r:id="rId10"/>
    <p:sldLayoutId id="2147487341" r:id="rId11"/>
  </p:sldLayoutIdLst>
  <p:txStyles>
    <p:titleStyle>
      <a:lvl1pPr algn="l" rtl="0" eaLnBrk="0" fontAlgn="base" hangingPunct="0">
        <a:spcBef>
          <a:spcPct val="0"/>
        </a:spcBef>
        <a:spcAft>
          <a:spcPct val="0"/>
        </a:spcAft>
        <a:defRPr sz="4400" b="1" i="0">
          <a:solidFill>
            <a:schemeClr val="tx2"/>
          </a:solidFill>
          <a:latin typeface="Arial" panose="020B0604020202020204" pitchFamily="34" charset="0"/>
          <a:ea typeface="ＭＳ Ｐゴシック" charset="-128"/>
          <a:cs typeface="Arial" panose="020B0604020202020204" pitchFamily="34" charset="0"/>
        </a:defRPr>
      </a:lvl1pPr>
      <a:lvl2pPr algn="l" rtl="0" eaLnBrk="0" fontAlgn="base" hangingPunct="0">
        <a:spcBef>
          <a:spcPct val="0"/>
        </a:spcBef>
        <a:spcAft>
          <a:spcPct val="0"/>
        </a:spcAft>
        <a:defRPr sz="4400" b="1">
          <a:solidFill>
            <a:schemeClr val="tx2"/>
          </a:solidFill>
          <a:latin typeface="Arial" charset="0"/>
          <a:ea typeface="ＭＳ Ｐゴシック" charset="-128"/>
          <a:cs typeface="ＭＳ Ｐゴシック" charset="-128"/>
        </a:defRPr>
      </a:lvl2pPr>
      <a:lvl3pPr algn="l" rtl="0" eaLnBrk="0" fontAlgn="base" hangingPunct="0">
        <a:spcBef>
          <a:spcPct val="0"/>
        </a:spcBef>
        <a:spcAft>
          <a:spcPct val="0"/>
        </a:spcAft>
        <a:defRPr sz="4400" b="1">
          <a:solidFill>
            <a:schemeClr val="tx2"/>
          </a:solidFill>
          <a:latin typeface="Arial" charset="0"/>
          <a:ea typeface="ＭＳ Ｐゴシック" charset="-128"/>
          <a:cs typeface="ＭＳ Ｐゴシック" charset="-128"/>
        </a:defRPr>
      </a:lvl3pPr>
      <a:lvl4pPr algn="l" rtl="0" eaLnBrk="0" fontAlgn="base" hangingPunct="0">
        <a:spcBef>
          <a:spcPct val="0"/>
        </a:spcBef>
        <a:spcAft>
          <a:spcPct val="0"/>
        </a:spcAft>
        <a:defRPr sz="4400" b="1">
          <a:solidFill>
            <a:schemeClr val="tx2"/>
          </a:solidFill>
          <a:latin typeface="Arial" charset="0"/>
          <a:ea typeface="ＭＳ Ｐゴシック" charset="-128"/>
          <a:cs typeface="ＭＳ Ｐゴシック" charset="-128"/>
        </a:defRPr>
      </a:lvl4pPr>
      <a:lvl5pPr algn="l" rtl="0" eaLnBrk="0" fontAlgn="base" hangingPunct="0">
        <a:spcBef>
          <a:spcPct val="0"/>
        </a:spcBef>
        <a:spcAft>
          <a:spcPct val="0"/>
        </a:spcAft>
        <a:defRPr sz="4400" b="1">
          <a:solidFill>
            <a:schemeClr val="tx2"/>
          </a:solidFill>
          <a:latin typeface="Arial" charset="0"/>
          <a:ea typeface="ＭＳ Ｐゴシック" charset="-128"/>
          <a:cs typeface="ＭＳ Ｐゴシック" charset="-128"/>
        </a:defRPr>
      </a:lvl5pPr>
      <a:lvl6pPr marL="457146" algn="l" rtl="0" fontAlgn="base">
        <a:spcBef>
          <a:spcPct val="0"/>
        </a:spcBef>
        <a:spcAft>
          <a:spcPct val="0"/>
        </a:spcAft>
        <a:defRPr sz="4400">
          <a:solidFill>
            <a:schemeClr val="tx2"/>
          </a:solidFill>
          <a:latin typeface="Times New Roman" pitchFamily="-111" charset="0"/>
        </a:defRPr>
      </a:lvl6pPr>
      <a:lvl7pPr marL="914293" algn="l" rtl="0" fontAlgn="base">
        <a:spcBef>
          <a:spcPct val="0"/>
        </a:spcBef>
        <a:spcAft>
          <a:spcPct val="0"/>
        </a:spcAft>
        <a:defRPr sz="4400">
          <a:solidFill>
            <a:schemeClr val="tx2"/>
          </a:solidFill>
          <a:latin typeface="Times New Roman" pitchFamily="-111" charset="0"/>
        </a:defRPr>
      </a:lvl7pPr>
      <a:lvl8pPr marL="1371440" algn="l" rtl="0" fontAlgn="base">
        <a:spcBef>
          <a:spcPct val="0"/>
        </a:spcBef>
        <a:spcAft>
          <a:spcPct val="0"/>
        </a:spcAft>
        <a:defRPr sz="4400">
          <a:solidFill>
            <a:schemeClr val="tx2"/>
          </a:solidFill>
          <a:latin typeface="Times New Roman" pitchFamily="-111" charset="0"/>
        </a:defRPr>
      </a:lvl8pPr>
      <a:lvl9pPr marL="1828586" algn="l" rtl="0" fontAlgn="base">
        <a:spcBef>
          <a:spcPct val="0"/>
        </a:spcBef>
        <a:spcAft>
          <a:spcPct val="0"/>
        </a:spcAft>
        <a:defRPr sz="4400">
          <a:solidFill>
            <a:schemeClr val="tx2"/>
          </a:solidFill>
          <a:latin typeface="Times New Roman" pitchFamily="-111" charset="0"/>
        </a:defRPr>
      </a:lvl9pPr>
    </p:titleStyle>
    <p:bodyStyle>
      <a:lvl1pPr marL="341313" indent="-341313" algn="l" rtl="0" eaLnBrk="0" fontAlgn="base" hangingPunct="0">
        <a:spcBef>
          <a:spcPct val="20000"/>
        </a:spcBef>
        <a:spcAft>
          <a:spcPct val="0"/>
        </a:spcAft>
        <a:buClr>
          <a:schemeClr val="tx2"/>
        </a:buClr>
        <a:buSzPct val="90000"/>
        <a:buFont typeface="Symbol" charset="0"/>
        <a:buChar char="¨"/>
        <a:defRPr sz="3200" b="1" i="0">
          <a:solidFill>
            <a:schemeClr val="tx1"/>
          </a:solidFill>
          <a:latin typeface="Arial" panose="020B0604020202020204" pitchFamily="34" charset="0"/>
          <a:ea typeface="ＭＳ Ｐゴシック" charset="-128"/>
          <a:cs typeface="Arial" panose="020B0604020202020204" pitchFamily="34" charset="0"/>
        </a:defRPr>
      </a:lvl1pPr>
      <a:lvl2pPr marL="741363" indent="-284163"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11" charset="-128"/>
          <a:cs typeface="Arial" panose="020B0604020202020204" pitchFamily="34" charset="0"/>
        </a:defRPr>
      </a:lvl2pPr>
      <a:lvl3pPr marL="1141413" indent="-227013"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pitchFamily="-111" charset="-128"/>
          <a:cs typeface="Arial" panose="020B0604020202020204" pitchFamily="34" charset="0"/>
        </a:defRPr>
      </a:lvl3pPr>
      <a:lvl4pPr marL="1598613" indent="-227013"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1" charset="-128"/>
          <a:cs typeface="Arial" panose="020B0604020202020204" pitchFamily="34" charset="0"/>
        </a:defRPr>
      </a:lvl4pPr>
      <a:lvl5pPr marL="2055813" indent="-227013"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1" charset="-128"/>
          <a:cs typeface="Arial" panose="020B0604020202020204" pitchFamily="34" charset="0"/>
        </a:defRPr>
      </a:lvl5pPr>
      <a:lvl6pPr marL="2514306" indent="-228573" algn="l" rtl="0" fontAlgn="base">
        <a:spcBef>
          <a:spcPct val="20000"/>
        </a:spcBef>
        <a:spcAft>
          <a:spcPct val="0"/>
        </a:spcAft>
        <a:buChar char="•"/>
        <a:defRPr sz="2000">
          <a:solidFill>
            <a:schemeClr val="tx1"/>
          </a:solidFill>
          <a:latin typeface="+mn-lt"/>
          <a:ea typeface="ＭＳ Ｐゴシック" pitchFamily="-111" charset="-128"/>
        </a:defRPr>
      </a:lvl6pPr>
      <a:lvl7pPr marL="2971453" indent="-228573" algn="l" rtl="0" fontAlgn="base">
        <a:spcBef>
          <a:spcPct val="20000"/>
        </a:spcBef>
        <a:spcAft>
          <a:spcPct val="0"/>
        </a:spcAft>
        <a:buChar char="•"/>
        <a:defRPr sz="2000">
          <a:solidFill>
            <a:schemeClr val="tx1"/>
          </a:solidFill>
          <a:latin typeface="+mn-lt"/>
          <a:ea typeface="ＭＳ Ｐゴシック" pitchFamily="-111" charset="-128"/>
        </a:defRPr>
      </a:lvl7pPr>
      <a:lvl8pPr marL="3428599" indent="-228573" algn="l" rtl="0" fontAlgn="base">
        <a:spcBef>
          <a:spcPct val="20000"/>
        </a:spcBef>
        <a:spcAft>
          <a:spcPct val="0"/>
        </a:spcAft>
        <a:buChar char="•"/>
        <a:defRPr sz="2000">
          <a:solidFill>
            <a:schemeClr val="tx1"/>
          </a:solidFill>
          <a:latin typeface="+mn-lt"/>
          <a:ea typeface="ＭＳ Ｐゴシック" pitchFamily="-111" charset="-128"/>
        </a:defRPr>
      </a:lvl8pPr>
      <a:lvl9pPr marL="3885746" indent="-228573"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146" rtl="0" eaLnBrk="1" latinLnBrk="0" hangingPunct="1">
        <a:defRPr sz="1800" kern="1200">
          <a:solidFill>
            <a:schemeClr val="tx1"/>
          </a:solidFill>
          <a:latin typeface="+mn-lt"/>
          <a:ea typeface="+mn-ea"/>
          <a:cs typeface="+mn-cs"/>
        </a:defRPr>
      </a:lvl1pPr>
      <a:lvl2pPr marL="457146" algn="l" defTabSz="457146" rtl="0" eaLnBrk="1" latinLnBrk="0" hangingPunct="1">
        <a:defRPr sz="1800" kern="1200">
          <a:solidFill>
            <a:schemeClr val="tx1"/>
          </a:solidFill>
          <a:latin typeface="+mn-lt"/>
          <a:ea typeface="+mn-ea"/>
          <a:cs typeface="+mn-cs"/>
        </a:defRPr>
      </a:lvl2pPr>
      <a:lvl3pPr marL="914293" algn="l" defTabSz="457146" rtl="0" eaLnBrk="1" latinLnBrk="0" hangingPunct="1">
        <a:defRPr sz="1800" kern="1200">
          <a:solidFill>
            <a:schemeClr val="tx1"/>
          </a:solidFill>
          <a:latin typeface="+mn-lt"/>
          <a:ea typeface="+mn-ea"/>
          <a:cs typeface="+mn-cs"/>
        </a:defRPr>
      </a:lvl3pPr>
      <a:lvl4pPr marL="1371440" algn="l" defTabSz="457146" rtl="0" eaLnBrk="1" latinLnBrk="0" hangingPunct="1">
        <a:defRPr sz="1800" kern="1200">
          <a:solidFill>
            <a:schemeClr val="tx1"/>
          </a:solidFill>
          <a:latin typeface="+mn-lt"/>
          <a:ea typeface="+mn-ea"/>
          <a:cs typeface="+mn-cs"/>
        </a:defRPr>
      </a:lvl4pPr>
      <a:lvl5pPr marL="1828586" algn="l" defTabSz="457146" rtl="0" eaLnBrk="1" latinLnBrk="0" hangingPunct="1">
        <a:defRPr sz="1800" kern="1200">
          <a:solidFill>
            <a:schemeClr val="tx1"/>
          </a:solidFill>
          <a:latin typeface="+mn-lt"/>
          <a:ea typeface="+mn-ea"/>
          <a:cs typeface="+mn-cs"/>
        </a:defRPr>
      </a:lvl5pPr>
      <a:lvl6pPr marL="2285733" algn="l" defTabSz="457146" rtl="0" eaLnBrk="1" latinLnBrk="0" hangingPunct="1">
        <a:defRPr sz="1800" kern="1200">
          <a:solidFill>
            <a:schemeClr val="tx1"/>
          </a:solidFill>
          <a:latin typeface="+mn-lt"/>
          <a:ea typeface="+mn-ea"/>
          <a:cs typeface="+mn-cs"/>
        </a:defRPr>
      </a:lvl6pPr>
      <a:lvl7pPr marL="2742879" algn="l" defTabSz="457146" rtl="0" eaLnBrk="1" latinLnBrk="0" hangingPunct="1">
        <a:defRPr sz="1800" kern="1200">
          <a:solidFill>
            <a:schemeClr val="tx1"/>
          </a:solidFill>
          <a:latin typeface="+mn-lt"/>
          <a:ea typeface="+mn-ea"/>
          <a:cs typeface="+mn-cs"/>
        </a:defRPr>
      </a:lvl7pPr>
      <a:lvl8pPr marL="3200026" algn="l" defTabSz="457146" rtl="0" eaLnBrk="1" latinLnBrk="0" hangingPunct="1">
        <a:defRPr sz="1800" kern="1200">
          <a:solidFill>
            <a:schemeClr val="tx1"/>
          </a:solidFill>
          <a:latin typeface="+mn-lt"/>
          <a:ea typeface="+mn-ea"/>
          <a:cs typeface="+mn-cs"/>
        </a:defRPr>
      </a:lvl8pPr>
      <a:lvl9pPr marL="3657172" algn="l" defTabSz="457146" rtl="0" eaLnBrk="1" latinLnBrk="0" hangingPunct="1">
        <a:defRPr sz="1800" kern="1200">
          <a:solidFill>
            <a:schemeClr val="tx1"/>
          </a:solidFill>
          <a:latin typeface="+mn-lt"/>
          <a:ea typeface="+mn-ea"/>
          <a:cs typeface="+mn-cs"/>
        </a:defRPr>
      </a:lvl9pPr>
    </p:otherStyle>
  </p:txStyles>
</p:sldMaster>
</file>

<file path=ppt/slideMasters/slideMaster52.xml><?xml version="1.0" encoding="utf-8"?>
<p:sldMaster xmlns:a="http://schemas.openxmlformats.org/drawingml/2006/main" xmlns:r="http://schemas.openxmlformats.org/officeDocument/2006/relationships" xmlns:p="http://schemas.openxmlformats.org/presentationml/2006/main">
  <p:cSld>
    <p:bg>
      <p:bgPr>
        <a:blipFill dpi="0" rotWithShape="0">
          <a:blip r:embed="rId14"/>
          <a:srcRect/>
          <a:stretch>
            <a:fillRect/>
          </a:stretch>
        </a:blipFill>
        <a:effectLst/>
      </p:bgPr>
    </p:bg>
    <p:spTree>
      <p:nvGrpSpPr>
        <p:cNvPr id="1" name=""/>
        <p:cNvGrpSpPr/>
        <p:nvPr/>
      </p:nvGrpSpPr>
      <p:grpSpPr>
        <a:xfrm>
          <a:off x="0" y="0"/>
          <a:ext cx="0" cy="0"/>
          <a:chOff x="0" y="0"/>
          <a:chExt cx="0" cy="0"/>
        </a:xfrm>
      </p:grpSpPr>
      <p:sp>
        <p:nvSpPr>
          <p:cNvPr id="1026" name="Rectangle 10"/>
          <p:cNvSpPr>
            <a:spLocks noChangeArrowheads="1"/>
          </p:cNvSpPr>
          <p:nvPr userDrawn="1"/>
        </p:nvSpPr>
        <p:spPr bwMode="auto">
          <a:xfrm>
            <a:off x="1116013" y="0"/>
            <a:ext cx="8027987" cy="6858000"/>
          </a:xfrm>
          <a:prstGeom prst="rect">
            <a:avLst/>
          </a:prstGeom>
          <a:gradFill rotWithShape="1">
            <a:gsLst>
              <a:gs pos="0">
                <a:srgbClr val="6600CC"/>
              </a:gs>
              <a:gs pos="100000">
                <a:srgbClr val="000000"/>
              </a:gs>
            </a:gsLst>
            <a:path path="rect">
              <a:fillToRect l="50000" t="50000" r="50000" b="50000"/>
            </a:path>
          </a:gradFill>
          <a:ln w="12700" cap="sq">
            <a:solidFill>
              <a:srgbClr val="000000"/>
            </a:solidFill>
            <a:round/>
            <a:headEnd type="none" w="sm" len="sm"/>
            <a:tailEnd type="none" w="sm" len="sm"/>
          </a:ln>
        </p:spPr>
        <p:txBody>
          <a:bodyPr wrap="none"/>
          <a:lstStyle/>
          <a:p>
            <a:endParaRPr lang="en-US">
              <a:solidFill>
                <a:srgbClr val="EAEAEA"/>
              </a:solidFill>
            </a:endParaRPr>
          </a:p>
        </p:txBody>
      </p:sp>
      <p:grpSp>
        <p:nvGrpSpPr>
          <p:cNvPr id="1027" name="Group 2"/>
          <p:cNvGrpSpPr>
            <a:grpSpLocks/>
          </p:cNvGrpSpPr>
          <p:nvPr/>
        </p:nvGrpSpPr>
        <p:grpSpPr bwMode="auto">
          <a:xfrm>
            <a:off x="0" y="0"/>
            <a:ext cx="1143000" cy="6856413"/>
            <a:chOff x="0" y="0"/>
            <a:chExt cx="720" cy="4319"/>
          </a:xfrm>
        </p:grpSpPr>
        <p:sp>
          <p:nvSpPr>
            <p:cNvPr id="1030" name="Rectangle 3"/>
            <p:cNvSpPr>
              <a:spLocks noChangeArrowheads="1"/>
            </p:cNvSpPr>
            <p:nvPr/>
          </p:nvSpPr>
          <p:spPr bwMode="auto">
            <a:xfrm>
              <a:off x="0" y="0"/>
              <a:ext cx="720" cy="336"/>
            </a:xfrm>
            <a:prstGeom prst="rect">
              <a:avLst/>
            </a:prstGeom>
            <a:gradFill rotWithShape="0">
              <a:gsLst>
                <a:gs pos="0">
                  <a:schemeClr val="bg2"/>
                </a:gs>
                <a:gs pos="100000">
                  <a:schemeClr val="accent1"/>
                </a:gs>
              </a:gsLst>
              <a:lin ang="5400000" scaled="1"/>
            </a:gradFill>
            <a:ln w="9525">
              <a:solidFill>
                <a:srgbClr val="000000"/>
              </a:solidFill>
              <a:miter lim="800000"/>
              <a:headEnd/>
              <a:tailEnd/>
            </a:ln>
          </p:spPr>
          <p:txBody>
            <a:bodyPr wrap="none" lIns="92075" tIns="46038" rIns="92075" bIns="46038" anchor="ctr"/>
            <a:lstStyle/>
            <a:p>
              <a:pPr eaLnBrk="0" hangingPunct="0">
                <a:spcBef>
                  <a:spcPct val="50000"/>
                </a:spcBef>
              </a:pPr>
              <a:endParaRPr lang="en-US">
                <a:solidFill>
                  <a:srgbClr val="EAEAEA"/>
                </a:solidFill>
              </a:endParaRPr>
            </a:p>
          </p:txBody>
        </p:sp>
        <p:sp>
          <p:nvSpPr>
            <p:cNvPr id="1031" name="Rectangle 4"/>
            <p:cNvSpPr>
              <a:spLocks noChangeArrowheads="1"/>
            </p:cNvSpPr>
            <p:nvPr/>
          </p:nvSpPr>
          <p:spPr bwMode="auto">
            <a:xfrm>
              <a:off x="0" y="2016"/>
              <a:ext cx="720" cy="2303"/>
            </a:xfrm>
            <a:prstGeom prst="rect">
              <a:avLst/>
            </a:prstGeom>
            <a:gradFill rotWithShape="0">
              <a:gsLst>
                <a:gs pos="0">
                  <a:schemeClr val="accent1"/>
                </a:gs>
                <a:gs pos="100000">
                  <a:schemeClr val="bg2"/>
                </a:gs>
              </a:gsLst>
              <a:lin ang="5400000" scaled="1"/>
            </a:gradFill>
            <a:ln w="9525">
              <a:solidFill>
                <a:srgbClr val="000000"/>
              </a:solidFill>
              <a:miter lim="800000"/>
              <a:headEnd/>
              <a:tailEnd/>
            </a:ln>
          </p:spPr>
          <p:txBody>
            <a:bodyPr wrap="none" lIns="92075" tIns="46038" rIns="92075" bIns="46038" anchor="ctr"/>
            <a:lstStyle/>
            <a:p>
              <a:pPr eaLnBrk="0" hangingPunct="0">
                <a:spcBef>
                  <a:spcPct val="50000"/>
                </a:spcBef>
              </a:pPr>
              <a:endParaRPr lang="en-US">
                <a:solidFill>
                  <a:srgbClr val="EAEAEA"/>
                </a:solidFill>
              </a:endParaRPr>
            </a:p>
          </p:txBody>
        </p:sp>
        <p:pic>
          <p:nvPicPr>
            <p:cNvPr id="1032" name="Picture 5"/>
            <p:cNvPicPr>
              <a:picLocks noChangeArrowheads="1"/>
            </p:cNvPicPr>
            <p:nvPr/>
          </p:nvPicPr>
          <p:blipFill>
            <a:blip r:embed="rId15">
              <a:extLst>
                <a:ext uri="{28A0092B-C50C-407E-A947-70E740481C1C}">
                  <a14:useLocalDpi xmlns:a14="http://schemas.microsoft.com/office/drawing/2010/main" val="0"/>
                </a:ext>
              </a:extLst>
            </a:blip>
            <a:srcRect/>
            <a:stretch>
              <a:fillRect/>
            </a:stretch>
          </p:blipFill>
          <p:spPr bwMode="auto">
            <a:xfrm>
              <a:off x="0" y="312"/>
              <a:ext cx="720" cy="1872"/>
            </a:xfrm>
            <a:prstGeom prst="rect">
              <a:avLst/>
            </a:prstGeom>
            <a:noFill/>
            <a:ln w="9525">
              <a:solidFill>
                <a:srgbClr val="000000"/>
              </a:solidFill>
              <a:miter lim="800000"/>
              <a:headEnd/>
              <a:tailEnd/>
            </a:ln>
            <a:extLst>
              <a:ext uri="{909E8E84-426E-40dd-AFC4-6F175D3DCCD1}">
                <a14:hiddenFill xmlns:a14="http://schemas.microsoft.com/office/drawing/2010/main" xmlns="">
                  <a:solidFill>
                    <a:srgbClr val="FFFFFF"/>
                  </a:solidFill>
                </a14:hiddenFill>
              </a:ext>
            </a:extLst>
          </p:spPr>
        </p:pic>
      </p:grpSp>
      <p:sp>
        <p:nvSpPr>
          <p:cNvPr id="1028" name="Rectangle 6"/>
          <p:cNvSpPr>
            <a:spLocks noGrp="1" noChangeArrowheads="1"/>
          </p:cNvSpPr>
          <p:nvPr>
            <p:ph type="title"/>
          </p:nvPr>
        </p:nvSpPr>
        <p:spPr bwMode="auto">
          <a:xfrm>
            <a:off x="1219200" y="304800"/>
            <a:ext cx="7772400" cy="12065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vert="horz" wrap="square" lIns="91429" tIns="45714" rIns="91429" bIns="45714" numCol="1" anchor="ctr" anchorCtr="0" compatLnSpc="1">
            <a:prstTxWarp prst="textNoShape">
              <a:avLst/>
            </a:prstTxWarp>
          </a:bodyPr>
          <a:lstStyle/>
          <a:p>
            <a:pPr lvl="0"/>
            <a:r>
              <a:rPr lang="en-US" dirty="0"/>
              <a:t>Click to edit Master title style</a:t>
            </a:r>
          </a:p>
        </p:txBody>
      </p:sp>
      <p:sp>
        <p:nvSpPr>
          <p:cNvPr id="1029" name="Rectangle 7"/>
          <p:cNvSpPr>
            <a:spLocks noGrp="1" noChangeArrowheads="1"/>
          </p:cNvSpPr>
          <p:nvPr>
            <p:ph type="body" idx="1"/>
          </p:nvPr>
        </p:nvSpPr>
        <p:spPr bwMode="auto">
          <a:xfrm>
            <a:off x="1219200" y="1600200"/>
            <a:ext cx="7772400" cy="4495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vert="horz" wrap="square" lIns="91429" tIns="45714" rIns="91429" bIns="45714"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273308021"/>
      </p:ext>
    </p:extLst>
  </p:cSld>
  <p:clrMap bg1="dk2" tx1="lt1" bg2="dk1" tx2="lt2" accent1="accent1" accent2="accent2" accent3="accent3" accent4="accent4" accent5="accent5" accent6="accent6" hlink="hlink" folHlink="folHlink"/>
  <p:sldLayoutIdLst>
    <p:sldLayoutId id="2147487343" r:id="rId1"/>
    <p:sldLayoutId id="2147487344" r:id="rId2"/>
    <p:sldLayoutId id="2147487345" r:id="rId3"/>
    <p:sldLayoutId id="2147487346" r:id="rId4"/>
    <p:sldLayoutId id="2147487347" r:id="rId5"/>
    <p:sldLayoutId id="2147487348" r:id="rId6"/>
    <p:sldLayoutId id="2147487349" r:id="rId7"/>
    <p:sldLayoutId id="2147487350" r:id="rId8"/>
    <p:sldLayoutId id="2147487351" r:id="rId9"/>
    <p:sldLayoutId id="2147487352" r:id="rId10"/>
    <p:sldLayoutId id="2147487353" r:id="rId11"/>
    <p:sldLayoutId id="2147487354" r:id="rId12"/>
  </p:sldLayoutIdLst>
  <p:txStyles>
    <p:titleStyle>
      <a:lvl1pPr algn="l" rtl="0" eaLnBrk="0" fontAlgn="base" hangingPunct="0">
        <a:spcBef>
          <a:spcPct val="0"/>
        </a:spcBef>
        <a:spcAft>
          <a:spcPct val="0"/>
        </a:spcAft>
        <a:defRPr sz="4400" b="1" i="0">
          <a:solidFill>
            <a:schemeClr val="tx2"/>
          </a:solidFill>
          <a:latin typeface="Arial" panose="020B0604020202020204" pitchFamily="34" charset="0"/>
          <a:ea typeface="ＭＳ Ｐゴシック" charset="-128"/>
          <a:cs typeface="Arial" panose="020B0604020202020204" pitchFamily="34" charset="0"/>
        </a:defRPr>
      </a:lvl1pPr>
      <a:lvl2pPr algn="l"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2pPr>
      <a:lvl3pPr algn="l"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3pPr>
      <a:lvl4pPr algn="l"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4pPr>
      <a:lvl5pPr algn="l"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5pPr>
      <a:lvl6pPr marL="457146" algn="l" rtl="0" fontAlgn="base">
        <a:spcBef>
          <a:spcPct val="0"/>
        </a:spcBef>
        <a:spcAft>
          <a:spcPct val="0"/>
        </a:spcAft>
        <a:defRPr sz="4400">
          <a:solidFill>
            <a:schemeClr val="tx2"/>
          </a:solidFill>
          <a:latin typeface="Times New Roman" pitchFamily="-111" charset="0"/>
        </a:defRPr>
      </a:lvl6pPr>
      <a:lvl7pPr marL="914293" algn="l" rtl="0" fontAlgn="base">
        <a:spcBef>
          <a:spcPct val="0"/>
        </a:spcBef>
        <a:spcAft>
          <a:spcPct val="0"/>
        </a:spcAft>
        <a:defRPr sz="4400">
          <a:solidFill>
            <a:schemeClr val="tx2"/>
          </a:solidFill>
          <a:latin typeface="Times New Roman" pitchFamily="-111" charset="0"/>
        </a:defRPr>
      </a:lvl7pPr>
      <a:lvl8pPr marL="1371440" algn="l" rtl="0" fontAlgn="base">
        <a:spcBef>
          <a:spcPct val="0"/>
        </a:spcBef>
        <a:spcAft>
          <a:spcPct val="0"/>
        </a:spcAft>
        <a:defRPr sz="4400">
          <a:solidFill>
            <a:schemeClr val="tx2"/>
          </a:solidFill>
          <a:latin typeface="Times New Roman" pitchFamily="-111" charset="0"/>
        </a:defRPr>
      </a:lvl8pPr>
      <a:lvl9pPr marL="1828586" algn="l" rtl="0" fontAlgn="base">
        <a:spcBef>
          <a:spcPct val="0"/>
        </a:spcBef>
        <a:spcAft>
          <a:spcPct val="0"/>
        </a:spcAft>
        <a:defRPr sz="4400">
          <a:solidFill>
            <a:schemeClr val="tx2"/>
          </a:solidFill>
          <a:latin typeface="Times New Roman" pitchFamily="-111" charset="0"/>
        </a:defRPr>
      </a:lvl9pPr>
    </p:titleStyle>
    <p:bodyStyle>
      <a:lvl1pPr marL="341313" indent="-341313" algn="l" rtl="0" eaLnBrk="0" fontAlgn="base" hangingPunct="0">
        <a:spcBef>
          <a:spcPct val="20000"/>
        </a:spcBef>
        <a:spcAft>
          <a:spcPct val="0"/>
        </a:spcAft>
        <a:buClr>
          <a:schemeClr val="tx2"/>
        </a:buClr>
        <a:buSzPct val="90000"/>
        <a:buFont typeface="Symbol" charset="0"/>
        <a:buChar char="¨"/>
        <a:defRPr sz="3200" b="1" i="0">
          <a:solidFill>
            <a:schemeClr val="tx1"/>
          </a:solidFill>
          <a:latin typeface="Arial" panose="020B0604020202020204" pitchFamily="34" charset="0"/>
          <a:ea typeface="ＭＳ Ｐゴシック" charset="-128"/>
          <a:cs typeface="Arial" panose="020B0604020202020204" pitchFamily="34" charset="0"/>
        </a:defRPr>
      </a:lvl1pPr>
      <a:lvl2pPr marL="741363" indent="-284163"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11" charset="-128"/>
          <a:cs typeface="Arial" panose="020B0604020202020204" pitchFamily="34" charset="0"/>
        </a:defRPr>
      </a:lvl2pPr>
      <a:lvl3pPr marL="1141413" indent="-227013"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pitchFamily="-111" charset="-128"/>
          <a:cs typeface="Arial" panose="020B0604020202020204" pitchFamily="34" charset="0"/>
        </a:defRPr>
      </a:lvl3pPr>
      <a:lvl4pPr marL="1598613" indent="-227013"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1" charset="-128"/>
          <a:cs typeface="Arial" panose="020B0604020202020204" pitchFamily="34" charset="0"/>
        </a:defRPr>
      </a:lvl4pPr>
      <a:lvl5pPr marL="2055813" indent="-227013"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1" charset="-128"/>
          <a:cs typeface="Arial" panose="020B0604020202020204" pitchFamily="34" charset="0"/>
        </a:defRPr>
      </a:lvl5pPr>
      <a:lvl6pPr marL="2514306" indent="-228573" algn="l" rtl="0" fontAlgn="base">
        <a:spcBef>
          <a:spcPct val="20000"/>
        </a:spcBef>
        <a:spcAft>
          <a:spcPct val="0"/>
        </a:spcAft>
        <a:buChar char="•"/>
        <a:defRPr sz="2000">
          <a:solidFill>
            <a:schemeClr val="tx1"/>
          </a:solidFill>
          <a:latin typeface="+mn-lt"/>
          <a:ea typeface="ＭＳ Ｐゴシック" pitchFamily="-111" charset="-128"/>
        </a:defRPr>
      </a:lvl6pPr>
      <a:lvl7pPr marL="2971453" indent="-228573" algn="l" rtl="0" fontAlgn="base">
        <a:spcBef>
          <a:spcPct val="20000"/>
        </a:spcBef>
        <a:spcAft>
          <a:spcPct val="0"/>
        </a:spcAft>
        <a:buChar char="•"/>
        <a:defRPr sz="2000">
          <a:solidFill>
            <a:schemeClr val="tx1"/>
          </a:solidFill>
          <a:latin typeface="+mn-lt"/>
          <a:ea typeface="ＭＳ Ｐゴシック" pitchFamily="-111" charset="-128"/>
        </a:defRPr>
      </a:lvl7pPr>
      <a:lvl8pPr marL="3428599" indent="-228573" algn="l" rtl="0" fontAlgn="base">
        <a:spcBef>
          <a:spcPct val="20000"/>
        </a:spcBef>
        <a:spcAft>
          <a:spcPct val="0"/>
        </a:spcAft>
        <a:buChar char="•"/>
        <a:defRPr sz="2000">
          <a:solidFill>
            <a:schemeClr val="tx1"/>
          </a:solidFill>
          <a:latin typeface="+mn-lt"/>
          <a:ea typeface="ＭＳ Ｐゴシック" pitchFamily="-111" charset="-128"/>
        </a:defRPr>
      </a:lvl8pPr>
      <a:lvl9pPr marL="3885746" indent="-228573"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146" rtl="0" eaLnBrk="1" latinLnBrk="0" hangingPunct="1">
        <a:defRPr sz="1800" kern="1200">
          <a:solidFill>
            <a:schemeClr val="tx1"/>
          </a:solidFill>
          <a:latin typeface="+mn-lt"/>
          <a:ea typeface="+mn-ea"/>
          <a:cs typeface="+mn-cs"/>
        </a:defRPr>
      </a:lvl1pPr>
      <a:lvl2pPr marL="457146" algn="l" defTabSz="457146" rtl="0" eaLnBrk="1" latinLnBrk="0" hangingPunct="1">
        <a:defRPr sz="1800" kern="1200">
          <a:solidFill>
            <a:schemeClr val="tx1"/>
          </a:solidFill>
          <a:latin typeface="+mn-lt"/>
          <a:ea typeface="+mn-ea"/>
          <a:cs typeface="+mn-cs"/>
        </a:defRPr>
      </a:lvl2pPr>
      <a:lvl3pPr marL="914293" algn="l" defTabSz="457146" rtl="0" eaLnBrk="1" latinLnBrk="0" hangingPunct="1">
        <a:defRPr sz="1800" kern="1200">
          <a:solidFill>
            <a:schemeClr val="tx1"/>
          </a:solidFill>
          <a:latin typeface="+mn-lt"/>
          <a:ea typeface="+mn-ea"/>
          <a:cs typeface="+mn-cs"/>
        </a:defRPr>
      </a:lvl3pPr>
      <a:lvl4pPr marL="1371440" algn="l" defTabSz="457146" rtl="0" eaLnBrk="1" latinLnBrk="0" hangingPunct="1">
        <a:defRPr sz="1800" kern="1200">
          <a:solidFill>
            <a:schemeClr val="tx1"/>
          </a:solidFill>
          <a:latin typeface="+mn-lt"/>
          <a:ea typeface="+mn-ea"/>
          <a:cs typeface="+mn-cs"/>
        </a:defRPr>
      </a:lvl4pPr>
      <a:lvl5pPr marL="1828586" algn="l" defTabSz="457146" rtl="0" eaLnBrk="1" latinLnBrk="0" hangingPunct="1">
        <a:defRPr sz="1800" kern="1200">
          <a:solidFill>
            <a:schemeClr val="tx1"/>
          </a:solidFill>
          <a:latin typeface="+mn-lt"/>
          <a:ea typeface="+mn-ea"/>
          <a:cs typeface="+mn-cs"/>
        </a:defRPr>
      </a:lvl5pPr>
      <a:lvl6pPr marL="2285733" algn="l" defTabSz="457146" rtl="0" eaLnBrk="1" latinLnBrk="0" hangingPunct="1">
        <a:defRPr sz="1800" kern="1200">
          <a:solidFill>
            <a:schemeClr val="tx1"/>
          </a:solidFill>
          <a:latin typeface="+mn-lt"/>
          <a:ea typeface="+mn-ea"/>
          <a:cs typeface="+mn-cs"/>
        </a:defRPr>
      </a:lvl6pPr>
      <a:lvl7pPr marL="2742879" algn="l" defTabSz="457146" rtl="0" eaLnBrk="1" latinLnBrk="0" hangingPunct="1">
        <a:defRPr sz="1800" kern="1200">
          <a:solidFill>
            <a:schemeClr val="tx1"/>
          </a:solidFill>
          <a:latin typeface="+mn-lt"/>
          <a:ea typeface="+mn-ea"/>
          <a:cs typeface="+mn-cs"/>
        </a:defRPr>
      </a:lvl7pPr>
      <a:lvl8pPr marL="3200026" algn="l" defTabSz="457146" rtl="0" eaLnBrk="1" latinLnBrk="0" hangingPunct="1">
        <a:defRPr sz="1800" kern="1200">
          <a:solidFill>
            <a:schemeClr val="tx1"/>
          </a:solidFill>
          <a:latin typeface="+mn-lt"/>
          <a:ea typeface="+mn-ea"/>
          <a:cs typeface="+mn-cs"/>
        </a:defRPr>
      </a:lvl8pPr>
      <a:lvl9pPr marL="3657172" algn="l" defTabSz="457146" rtl="0" eaLnBrk="1" latinLnBrk="0" hangingPunct="1">
        <a:defRPr sz="1800" kern="1200">
          <a:solidFill>
            <a:schemeClr val="tx1"/>
          </a:solidFill>
          <a:latin typeface="+mn-lt"/>
          <a:ea typeface="+mn-ea"/>
          <a:cs typeface="+mn-cs"/>
        </a:defRPr>
      </a:lvl9pPr>
    </p:otherStyle>
  </p:txStyles>
</p:sldMaster>
</file>

<file path=ppt/slideMasters/slideMaster53.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28674" name="Rectangle 10"/>
          <p:cNvSpPr>
            <a:spLocks noChangeArrowheads="1"/>
          </p:cNvSpPr>
          <p:nvPr userDrawn="1"/>
        </p:nvSpPr>
        <p:spPr bwMode="auto">
          <a:xfrm>
            <a:off x="1116013" y="0"/>
            <a:ext cx="8027987" cy="6858000"/>
          </a:xfrm>
          <a:prstGeom prst="rect">
            <a:avLst/>
          </a:prstGeom>
          <a:gradFill rotWithShape="1">
            <a:gsLst>
              <a:gs pos="0">
                <a:srgbClr val="6600CC"/>
              </a:gs>
              <a:gs pos="100000">
                <a:srgbClr val="000000"/>
              </a:gs>
            </a:gsLst>
            <a:path path="rect">
              <a:fillToRect l="50000" t="50000" r="50000" b="50000"/>
            </a:path>
          </a:gradFill>
          <a:ln>
            <a:noFill/>
          </a:ln>
          <a:extLst>
            <a:ext uri="{91240B29-F687-4f45-9708-019B960494DF}">
              <a14:hiddenLine xmlns:a14="http://schemas.microsoft.com/office/drawing/2010/main" xmlns="" w="12700" cap="sq">
                <a:solidFill>
                  <a:srgbClr val="000000"/>
                </a:solidFill>
                <a:round/>
                <a:headEnd type="none" w="sm" len="sm"/>
                <a:tailEnd type="none" w="sm" len="sm"/>
              </a14:hiddenLine>
            </a:ext>
          </a:extLst>
        </p:spPr>
        <p:txBody>
          <a:bodyPr wrap="none"/>
          <a:lstStyle/>
          <a:p>
            <a:endParaRPr lang="en-US"/>
          </a:p>
        </p:txBody>
      </p:sp>
      <p:grpSp>
        <p:nvGrpSpPr>
          <p:cNvPr id="28675" name="Group 2"/>
          <p:cNvGrpSpPr>
            <a:grpSpLocks/>
          </p:cNvGrpSpPr>
          <p:nvPr/>
        </p:nvGrpSpPr>
        <p:grpSpPr bwMode="auto">
          <a:xfrm>
            <a:off x="0" y="0"/>
            <a:ext cx="1143000" cy="6856413"/>
            <a:chOff x="0" y="0"/>
            <a:chExt cx="720" cy="4319"/>
          </a:xfrm>
        </p:grpSpPr>
        <p:sp>
          <p:nvSpPr>
            <p:cNvPr id="28681" name="Rectangle 3"/>
            <p:cNvSpPr>
              <a:spLocks noChangeArrowheads="1"/>
            </p:cNvSpPr>
            <p:nvPr/>
          </p:nvSpPr>
          <p:spPr bwMode="auto">
            <a:xfrm>
              <a:off x="0" y="0"/>
              <a:ext cx="720" cy="336"/>
            </a:xfrm>
            <a:prstGeom prst="rect">
              <a:avLst/>
            </a:prstGeom>
            <a:gradFill rotWithShape="0">
              <a:gsLst>
                <a:gs pos="0">
                  <a:schemeClr val="bg2"/>
                </a:gs>
                <a:gs pos="100000">
                  <a:schemeClr val="accent1"/>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92075" tIns="46038" rIns="92075" bIns="46038" anchor="ctr"/>
            <a:lstStyle/>
            <a:p>
              <a:pPr eaLnBrk="0" hangingPunct="0">
                <a:spcBef>
                  <a:spcPct val="50000"/>
                </a:spcBef>
              </a:pPr>
              <a:endParaRPr lang="en-US">
                <a:solidFill>
                  <a:srgbClr val="EAEAEA"/>
                </a:solidFill>
              </a:endParaRPr>
            </a:p>
          </p:txBody>
        </p:sp>
        <p:sp>
          <p:nvSpPr>
            <p:cNvPr id="28682" name="Rectangle 4"/>
            <p:cNvSpPr>
              <a:spLocks noChangeArrowheads="1"/>
            </p:cNvSpPr>
            <p:nvPr/>
          </p:nvSpPr>
          <p:spPr bwMode="auto">
            <a:xfrm>
              <a:off x="0" y="2016"/>
              <a:ext cx="720" cy="2303"/>
            </a:xfrm>
            <a:prstGeom prst="rect">
              <a:avLst/>
            </a:prstGeom>
            <a:gradFill rotWithShape="0">
              <a:gsLst>
                <a:gs pos="0">
                  <a:schemeClr val="accent1"/>
                </a:gs>
                <a:gs pos="100000">
                  <a:schemeClr val="bg2"/>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92075" tIns="46038" rIns="92075" bIns="46038" anchor="ctr"/>
            <a:lstStyle/>
            <a:p>
              <a:pPr eaLnBrk="0" hangingPunct="0">
                <a:spcBef>
                  <a:spcPct val="50000"/>
                </a:spcBef>
              </a:pPr>
              <a:endParaRPr lang="en-US">
                <a:solidFill>
                  <a:srgbClr val="EAEAEA"/>
                </a:solidFill>
              </a:endParaRPr>
            </a:p>
          </p:txBody>
        </p:sp>
        <p:pic>
          <p:nvPicPr>
            <p:cNvPr id="28683" name="Picture 5"/>
            <p:cNvPicPr>
              <a:picLocks noChangeArrowheads="1"/>
            </p:cNvPicPr>
            <p:nvPr/>
          </p:nvPicPr>
          <p:blipFill>
            <a:blip r:embed="rId14">
              <a:extLst>
                <a:ext uri="{28A0092B-C50C-407E-A947-70E740481C1C}">
                  <a14:useLocalDpi xmlns:a14="http://schemas.microsoft.com/office/drawing/2010/main"/>
                </a:ext>
              </a:extLst>
            </a:blip>
            <a:srcRect/>
            <a:stretch>
              <a:fillRect/>
            </a:stretch>
          </p:blipFill>
          <p:spPr bwMode="auto">
            <a:xfrm>
              <a:off x="0" y="312"/>
              <a:ext cx="720" cy="18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sp>
        <p:nvSpPr>
          <p:cNvPr id="28676" name="Rectangle 6"/>
          <p:cNvSpPr>
            <a:spLocks noGrp="1" noChangeArrowheads="1"/>
          </p:cNvSpPr>
          <p:nvPr>
            <p:ph type="title"/>
          </p:nvPr>
        </p:nvSpPr>
        <p:spPr bwMode="auto">
          <a:xfrm>
            <a:off x="1219200" y="304800"/>
            <a:ext cx="7772400" cy="12065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vert="horz" wrap="square" lIns="91429" tIns="45714" rIns="91429" bIns="45714" numCol="1" anchor="ctr" anchorCtr="0" compatLnSpc="1">
            <a:prstTxWarp prst="textNoShape">
              <a:avLst/>
            </a:prstTxWarp>
          </a:bodyPr>
          <a:lstStyle/>
          <a:p>
            <a:pPr lvl="0"/>
            <a:r>
              <a:rPr lang="en-US" dirty="0"/>
              <a:t>Click to edit Master title style</a:t>
            </a:r>
          </a:p>
        </p:txBody>
      </p:sp>
      <p:sp>
        <p:nvSpPr>
          <p:cNvPr id="28677" name="Rectangle 7"/>
          <p:cNvSpPr>
            <a:spLocks noGrp="1" noChangeArrowheads="1"/>
          </p:cNvSpPr>
          <p:nvPr>
            <p:ph type="body" idx="1"/>
          </p:nvPr>
        </p:nvSpPr>
        <p:spPr bwMode="auto">
          <a:xfrm>
            <a:off x="1219200" y="1600200"/>
            <a:ext cx="7772400" cy="4495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vert="horz" wrap="square" lIns="91429" tIns="45714" rIns="91429" bIns="45714"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176" name="Rectangle 8"/>
          <p:cNvSpPr>
            <a:spLocks noGrp="1" noChangeArrowheads="1"/>
          </p:cNvSpPr>
          <p:nvPr>
            <p:ph type="dt" sz="half" idx="2"/>
          </p:nvPr>
        </p:nvSpPr>
        <p:spPr bwMode="auto">
          <a:xfrm>
            <a:off x="1143000" y="6400800"/>
            <a:ext cx="1905000" cy="457200"/>
          </a:xfrm>
          <a:prstGeom prst="rect">
            <a:avLst/>
          </a:prstGeom>
          <a:noFill/>
          <a:ln w="12700" cap="sq">
            <a:noFill/>
            <a:miter lim="800000"/>
            <a:headEnd type="none" w="sm" len="sm"/>
            <a:tailEnd type="none" w="sm" len="sm"/>
          </a:ln>
          <a:effectLst/>
        </p:spPr>
        <p:txBody>
          <a:bodyPr vert="horz" wrap="square" lIns="91429" tIns="45714" rIns="91429" bIns="45714" numCol="1" anchor="b" anchorCtr="0" compatLnSpc="1">
            <a:prstTxWarp prst="textNoShape">
              <a:avLst/>
            </a:prstTxWarp>
          </a:bodyPr>
          <a:lstStyle>
            <a:lvl1pPr>
              <a:defRPr sz="1400">
                <a:solidFill>
                  <a:srgbClr val="EAEAEA"/>
                </a:solidFill>
                <a:latin typeface="Times New Roman" pitchFamily="-111" charset="0"/>
                <a:ea typeface="+mn-ea"/>
                <a:cs typeface="+mn-cs"/>
              </a:defRPr>
            </a:lvl1pPr>
          </a:lstStyle>
          <a:p>
            <a:pPr>
              <a:defRPr/>
            </a:pPr>
            <a:endParaRPr lang="en-US"/>
          </a:p>
        </p:txBody>
      </p:sp>
      <p:sp>
        <p:nvSpPr>
          <p:cNvPr id="7177" name="Rectangle 9"/>
          <p:cNvSpPr>
            <a:spLocks noGrp="1" noChangeArrowheads="1"/>
          </p:cNvSpPr>
          <p:nvPr>
            <p:ph type="ftr" sz="quarter" idx="3"/>
          </p:nvPr>
        </p:nvSpPr>
        <p:spPr bwMode="auto">
          <a:xfrm>
            <a:off x="3581400" y="6400800"/>
            <a:ext cx="2895600" cy="457200"/>
          </a:xfrm>
          <a:prstGeom prst="rect">
            <a:avLst/>
          </a:prstGeom>
          <a:noFill/>
          <a:ln w="12700" cap="sq">
            <a:noFill/>
            <a:miter lim="800000"/>
            <a:headEnd type="none" w="sm" len="sm"/>
            <a:tailEnd type="none" w="sm" len="sm"/>
          </a:ln>
          <a:effectLst/>
        </p:spPr>
        <p:txBody>
          <a:bodyPr vert="horz" wrap="square" lIns="91429" tIns="45714" rIns="91429" bIns="45714" numCol="1" anchor="b" anchorCtr="0" compatLnSpc="1">
            <a:prstTxWarp prst="textNoShape">
              <a:avLst/>
            </a:prstTxWarp>
          </a:bodyPr>
          <a:lstStyle>
            <a:lvl1pPr algn="ctr">
              <a:defRPr sz="1400">
                <a:solidFill>
                  <a:srgbClr val="EAEAEA"/>
                </a:solidFill>
                <a:latin typeface="Times New Roman" pitchFamily="-111" charset="0"/>
                <a:ea typeface="+mn-ea"/>
                <a:cs typeface="+mn-cs"/>
              </a:defRPr>
            </a:lvl1pPr>
          </a:lstStyle>
          <a:p>
            <a:pPr>
              <a:defRPr/>
            </a:pPr>
            <a:endParaRPr lang="en-US"/>
          </a:p>
        </p:txBody>
      </p:sp>
      <p:sp>
        <p:nvSpPr>
          <p:cNvPr id="7178" name="Rectangle 10"/>
          <p:cNvSpPr>
            <a:spLocks noGrp="1" noChangeArrowheads="1"/>
          </p:cNvSpPr>
          <p:nvPr>
            <p:ph type="sldNum" sz="quarter" idx="4"/>
          </p:nvPr>
        </p:nvSpPr>
        <p:spPr bwMode="auto">
          <a:xfrm>
            <a:off x="7239000" y="6400800"/>
            <a:ext cx="1905000" cy="457200"/>
          </a:xfrm>
          <a:prstGeom prst="rect">
            <a:avLst/>
          </a:prstGeom>
          <a:noFill/>
          <a:ln w="12700" cap="sq">
            <a:noFill/>
            <a:miter lim="800000"/>
            <a:headEnd type="none" w="sm" len="sm"/>
            <a:tailEnd type="none" w="sm" len="sm"/>
          </a:ln>
          <a:effectLst/>
        </p:spPr>
        <p:txBody>
          <a:bodyPr vert="horz" wrap="square" lIns="91429" tIns="45714" rIns="91429" bIns="45714" numCol="1" anchor="b" anchorCtr="0" compatLnSpc="1">
            <a:prstTxWarp prst="textNoShape">
              <a:avLst/>
            </a:prstTxWarp>
          </a:bodyPr>
          <a:lstStyle>
            <a:lvl1pPr algn="r">
              <a:defRPr sz="1400">
                <a:solidFill>
                  <a:srgbClr val="EAEAEA"/>
                </a:solidFill>
              </a:defRPr>
            </a:lvl1pPr>
          </a:lstStyle>
          <a:p>
            <a:pPr>
              <a:defRPr/>
            </a:pPr>
            <a:fld id="{3715DEA2-FA13-5E40-A4D2-478271BF71EB}" type="slidenum">
              <a:rPr lang="en-US"/>
              <a:pPr>
                <a:defRPr/>
              </a:pPr>
              <a:t>‹#›</a:t>
            </a:fld>
            <a:endParaRPr lang="en-US"/>
          </a:p>
        </p:txBody>
      </p:sp>
    </p:spTree>
    <p:extLst>
      <p:ext uri="{BB962C8B-B14F-4D97-AF65-F5344CB8AC3E}">
        <p14:creationId xmlns:p14="http://schemas.microsoft.com/office/powerpoint/2010/main" val="1462816419"/>
      </p:ext>
    </p:extLst>
  </p:cSld>
  <p:clrMap bg1="dk2" tx1="lt1" bg2="dk1" tx2="lt2" accent1="accent1" accent2="accent2" accent3="accent3" accent4="accent4" accent5="accent5" accent6="accent6" hlink="hlink" folHlink="folHlink"/>
  <p:sldLayoutIdLst>
    <p:sldLayoutId id="2147487356" r:id="rId1"/>
    <p:sldLayoutId id="2147487357" r:id="rId2"/>
    <p:sldLayoutId id="2147487358" r:id="rId3"/>
    <p:sldLayoutId id="2147487359" r:id="rId4"/>
    <p:sldLayoutId id="2147487360" r:id="rId5"/>
    <p:sldLayoutId id="2147487361" r:id="rId6"/>
    <p:sldLayoutId id="2147487362" r:id="rId7"/>
    <p:sldLayoutId id="2147487363" r:id="rId8"/>
    <p:sldLayoutId id="2147487364" r:id="rId9"/>
    <p:sldLayoutId id="2147487365" r:id="rId10"/>
    <p:sldLayoutId id="2147487366" r:id="rId11"/>
  </p:sldLayoutIdLst>
  <p:txStyles>
    <p:titleStyle>
      <a:lvl1pPr algn="l" rtl="0" eaLnBrk="0" fontAlgn="base" hangingPunct="0">
        <a:spcBef>
          <a:spcPct val="0"/>
        </a:spcBef>
        <a:spcAft>
          <a:spcPct val="0"/>
        </a:spcAft>
        <a:defRPr sz="4400" b="1" i="0">
          <a:solidFill>
            <a:schemeClr val="tx2"/>
          </a:solidFill>
          <a:latin typeface="Arial" panose="020B0604020202020204" pitchFamily="34" charset="0"/>
          <a:ea typeface="ＭＳ Ｐゴシック" charset="-128"/>
          <a:cs typeface="Arial" panose="020B0604020202020204" pitchFamily="34" charset="0"/>
        </a:defRPr>
      </a:lvl1pPr>
      <a:lvl2pPr algn="l" rtl="0" eaLnBrk="0" fontAlgn="base" hangingPunct="0">
        <a:spcBef>
          <a:spcPct val="0"/>
        </a:spcBef>
        <a:spcAft>
          <a:spcPct val="0"/>
        </a:spcAft>
        <a:defRPr sz="4400" b="1">
          <a:solidFill>
            <a:schemeClr val="tx2"/>
          </a:solidFill>
          <a:latin typeface="Arial" charset="0"/>
          <a:ea typeface="ＭＳ Ｐゴシック" charset="-128"/>
          <a:cs typeface="ＭＳ Ｐゴシック" charset="-128"/>
        </a:defRPr>
      </a:lvl2pPr>
      <a:lvl3pPr algn="l" rtl="0" eaLnBrk="0" fontAlgn="base" hangingPunct="0">
        <a:spcBef>
          <a:spcPct val="0"/>
        </a:spcBef>
        <a:spcAft>
          <a:spcPct val="0"/>
        </a:spcAft>
        <a:defRPr sz="4400" b="1">
          <a:solidFill>
            <a:schemeClr val="tx2"/>
          </a:solidFill>
          <a:latin typeface="Arial" charset="0"/>
          <a:ea typeface="ＭＳ Ｐゴシック" charset="-128"/>
          <a:cs typeface="ＭＳ Ｐゴシック" charset="-128"/>
        </a:defRPr>
      </a:lvl3pPr>
      <a:lvl4pPr algn="l" rtl="0" eaLnBrk="0" fontAlgn="base" hangingPunct="0">
        <a:spcBef>
          <a:spcPct val="0"/>
        </a:spcBef>
        <a:spcAft>
          <a:spcPct val="0"/>
        </a:spcAft>
        <a:defRPr sz="4400" b="1">
          <a:solidFill>
            <a:schemeClr val="tx2"/>
          </a:solidFill>
          <a:latin typeface="Arial" charset="0"/>
          <a:ea typeface="ＭＳ Ｐゴシック" charset="-128"/>
          <a:cs typeface="ＭＳ Ｐゴシック" charset="-128"/>
        </a:defRPr>
      </a:lvl4pPr>
      <a:lvl5pPr algn="l" rtl="0" eaLnBrk="0" fontAlgn="base" hangingPunct="0">
        <a:spcBef>
          <a:spcPct val="0"/>
        </a:spcBef>
        <a:spcAft>
          <a:spcPct val="0"/>
        </a:spcAft>
        <a:defRPr sz="4400" b="1">
          <a:solidFill>
            <a:schemeClr val="tx2"/>
          </a:solidFill>
          <a:latin typeface="Arial" charset="0"/>
          <a:ea typeface="ＭＳ Ｐゴシック" charset="-128"/>
          <a:cs typeface="ＭＳ Ｐゴシック" charset="-128"/>
        </a:defRPr>
      </a:lvl5pPr>
      <a:lvl6pPr marL="457146" algn="l" rtl="0" fontAlgn="base">
        <a:spcBef>
          <a:spcPct val="0"/>
        </a:spcBef>
        <a:spcAft>
          <a:spcPct val="0"/>
        </a:spcAft>
        <a:defRPr sz="4400">
          <a:solidFill>
            <a:schemeClr val="tx2"/>
          </a:solidFill>
          <a:latin typeface="Times New Roman" pitchFamily="-111" charset="0"/>
        </a:defRPr>
      </a:lvl6pPr>
      <a:lvl7pPr marL="914293" algn="l" rtl="0" fontAlgn="base">
        <a:spcBef>
          <a:spcPct val="0"/>
        </a:spcBef>
        <a:spcAft>
          <a:spcPct val="0"/>
        </a:spcAft>
        <a:defRPr sz="4400">
          <a:solidFill>
            <a:schemeClr val="tx2"/>
          </a:solidFill>
          <a:latin typeface="Times New Roman" pitchFamily="-111" charset="0"/>
        </a:defRPr>
      </a:lvl7pPr>
      <a:lvl8pPr marL="1371440" algn="l" rtl="0" fontAlgn="base">
        <a:spcBef>
          <a:spcPct val="0"/>
        </a:spcBef>
        <a:spcAft>
          <a:spcPct val="0"/>
        </a:spcAft>
        <a:defRPr sz="4400">
          <a:solidFill>
            <a:schemeClr val="tx2"/>
          </a:solidFill>
          <a:latin typeface="Times New Roman" pitchFamily="-111" charset="0"/>
        </a:defRPr>
      </a:lvl8pPr>
      <a:lvl9pPr marL="1828586" algn="l" rtl="0" fontAlgn="base">
        <a:spcBef>
          <a:spcPct val="0"/>
        </a:spcBef>
        <a:spcAft>
          <a:spcPct val="0"/>
        </a:spcAft>
        <a:defRPr sz="4400">
          <a:solidFill>
            <a:schemeClr val="tx2"/>
          </a:solidFill>
          <a:latin typeface="Times New Roman" pitchFamily="-111" charset="0"/>
        </a:defRPr>
      </a:lvl9pPr>
    </p:titleStyle>
    <p:bodyStyle>
      <a:lvl1pPr marL="341313" indent="-341313" algn="l" rtl="0" eaLnBrk="0" fontAlgn="base" hangingPunct="0">
        <a:spcBef>
          <a:spcPct val="20000"/>
        </a:spcBef>
        <a:spcAft>
          <a:spcPct val="0"/>
        </a:spcAft>
        <a:buClr>
          <a:schemeClr val="tx2"/>
        </a:buClr>
        <a:buSzPct val="90000"/>
        <a:buFont typeface="Symbol" charset="0"/>
        <a:buChar char="¨"/>
        <a:defRPr sz="3200" b="1" i="0">
          <a:solidFill>
            <a:schemeClr val="tx1"/>
          </a:solidFill>
          <a:latin typeface="Arial" panose="020B0604020202020204" pitchFamily="34" charset="0"/>
          <a:ea typeface="ＭＳ Ｐゴシック" charset="-128"/>
          <a:cs typeface="Arial" panose="020B0604020202020204" pitchFamily="34" charset="0"/>
        </a:defRPr>
      </a:lvl1pPr>
      <a:lvl2pPr marL="741363" indent="-284163"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11" charset="-128"/>
          <a:cs typeface="Arial" panose="020B0604020202020204" pitchFamily="34" charset="0"/>
        </a:defRPr>
      </a:lvl2pPr>
      <a:lvl3pPr marL="1141413" indent="-227013"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pitchFamily="-111" charset="-128"/>
          <a:cs typeface="Arial" panose="020B0604020202020204" pitchFamily="34" charset="0"/>
        </a:defRPr>
      </a:lvl3pPr>
      <a:lvl4pPr marL="1598613" indent="-227013"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1" charset="-128"/>
          <a:cs typeface="Arial" panose="020B0604020202020204" pitchFamily="34" charset="0"/>
        </a:defRPr>
      </a:lvl4pPr>
      <a:lvl5pPr marL="2055813" indent="-227013"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1" charset="-128"/>
          <a:cs typeface="Arial" panose="020B0604020202020204" pitchFamily="34" charset="0"/>
        </a:defRPr>
      </a:lvl5pPr>
      <a:lvl6pPr marL="2514306" indent="-228573" algn="l" rtl="0" fontAlgn="base">
        <a:spcBef>
          <a:spcPct val="20000"/>
        </a:spcBef>
        <a:spcAft>
          <a:spcPct val="0"/>
        </a:spcAft>
        <a:buChar char="•"/>
        <a:defRPr sz="2000">
          <a:solidFill>
            <a:schemeClr val="tx1"/>
          </a:solidFill>
          <a:latin typeface="+mn-lt"/>
          <a:ea typeface="ＭＳ Ｐゴシック" pitchFamily="-111" charset="-128"/>
        </a:defRPr>
      </a:lvl6pPr>
      <a:lvl7pPr marL="2971453" indent="-228573" algn="l" rtl="0" fontAlgn="base">
        <a:spcBef>
          <a:spcPct val="20000"/>
        </a:spcBef>
        <a:spcAft>
          <a:spcPct val="0"/>
        </a:spcAft>
        <a:buChar char="•"/>
        <a:defRPr sz="2000">
          <a:solidFill>
            <a:schemeClr val="tx1"/>
          </a:solidFill>
          <a:latin typeface="+mn-lt"/>
          <a:ea typeface="ＭＳ Ｐゴシック" pitchFamily="-111" charset="-128"/>
        </a:defRPr>
      </a:lvl7pPr>
      <a:lvl8pPr marL="3428599" indent="-228573" algn="l" rtl="0" fontAlgn="base">
        <a:spcBef>
          <a:spcPct val="20000"/>
        </a:spcBef>
        <a:spcAft>
          <a:spcPct val="0"/>
        </a:spcAft>
        <a:buChar char="•"/>
        <a:defRPr sz="2000">
          <a:solidFill>
            <a:schemeClr val="tx1"/>
          </a:solidFill>
          <a:latin typeface="+mn-lt"/>
          <a:ea typeface="ＭＳ Ｐゴシック" pitchFamily="-111" charset="-128"/>
        </a:defRPr>
      </a:lvl8pPr>
      <a:lvl9pPr marL="3885746" indent="-228573"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146" rtl="0" eaLnBrk="1" latinLnBrk="0" hangingPunct="1">
        <a:defRPr sz="1800" kern="1200">
          <a:solidFill>
            <a:schemeClr val="tx1"/>
          </a:solidFill>
          <a:latin typeface="+mn-lt"/>
          <a:ea typeface="+mn-ea"/>
          <a:cs typeface="+mn-cs"/>
        </a:defRPr>
      </a:lvl1pPr>
      <a:lvl2pPr marL="457146" algn="l" defTabSz="457146" rtl="0" eaLnBrk="1" latinLnBrk="0" hangingPunct="1">
        <a:defRPr sz="1800" kern="1200">
          <a:solidFill>
            <a:schemeClr val="tx1"/>
          </a:solidFill>
          <a:latin typeface="+mn-lt"/>
          <a:ea typeface="+mn-ea"/>
          <a:cs typeface="+mn-cs"/>
        </a:defRPr>
      </a:lvl2pPr>
      <a:lvl3pPr marL="914293" algn="l" defTabSz="457146" rtl="0" eaLnBrk="1" latinLnBrk="0" hangingPunct="1">
        <a:defRPr sz="1800" kern="1200">
          <a:solidFill>
            <a:schemeClr val="tx1"/>
          </a:solidFill>
          <a:latin typeface="+mn-lt"/>
          <a:ea typeface="+mn-ea"/>
          <a:cs typeface="+mn-cs"/>
        </a:defRPr>
      </a:lvl3pPr>
      <a:lvl4pPr marL="1371440" algn="l" defTabSz="457146" rtl="0" eaLnBrk="1" latinLnBrk="0" hangingPunct="1">
        <a:defRPr sz="1800" kern="1200">
          <a:solidFill>
            <a:schemeClr val="tx1"/>
          </a:solidFill>
          <a:latin typeface="+mn-lt"/>
          <a:ea typeface="+mn-ea"/>
          <a:cs typeface="+mn-cs"/>
        </a:defRPr>
      </a:lvl4pPr>
      <a:lvl5pPr marL="1828586" algn="l" defTabSz="457146" rtl="0" eaLnBrk="1" latinLnBrk="0" hangingPunct="1">
        <a:defRPr sz="1800" kern="1200">
          <a:solidFill>
            <a:schemeClr val="tx1"/>
          </a:solidFill>
          <a:latin typeface="+mn-lt"/>
          <a:ea typeface="+mn-ea"/>
          <a:cs typeface="+mn-cs"/>
        </a:defRPr>
      </a:lvl5pPr>
      <a:lvl6pPr marL="2285733" algn="l" defTabSz="457146" rtl="0" eaLnBrk="1" latinLnBrk="0" hangingPunct="1">
        <a:defRPr sz="1800" kern="1200">
          <a:solidFill>
            <a:schemeClr val="tx1"/>
          </a:solidFill>
          <a:latin typeface="+mn-lt"/>
          <a:ea typeface="+mn-ea"/>
          <a:cs typeface="+mn-cs"/>
        </a:defRPr>
      </a:lvl6pPr>
      <a:lvl7pPr marL="2742879" algn="l" defTabSz="457146" rtl="0" eaLnBrk="1" latinLnBrk="0" hangingPunct="1">
        <a:defRPr sz="1800" kern="1200">
          <a:solidFill>
            <a:schemeClr val="tx1"/>
          </a:solidFill>
          <a:latin typeface="+mn-lt"/>
          <a:ea typeface="+mn-ea"/>
          <a:cs typeface="+mn-cs"/>
        </a:defRPr>
      </a:lvl7pPr>
      <a:lvl8pPr marL="3200026" algn="l" defTabSz="457146" rtl="0" eaLnBrk="1" latinLnBrk="0" hangingPunct="1">
        <a:defRPr sz="1800" kern="1200">
          <a:solidFill>
            <a:schemeClr val="tx1"/>
          </a:solidFill>
          <a:latin typeface="+mn-lt"/>
          <a:ea typeface="+mn-ea"/>
          <a:cs typeface="+mn-cs"/>
        </a:defRPr>
      </a:lvl8pPr>
      <a:lvl9pPr marL="3657172" algn="l" defTabSz="457146" rtl="0" eaLnBrk="1" latinLnBrk="0" hangingPunct="1">
        <a:defRPr sz="1800" kern="1200">
          <a:solidFill>
            <a:schemeClr val="tx1"/>
          </a:solidFill>
          <a:latin typeface="+mn-lt"/>
          <a:ea typeface="+mn-ea"/>
          <a:cs typeface="+mn-cs"/>
        </a:defRPr>
      </a:lvl9pPr>
    </p:otherStyle>
  </p:txStyles>
</p:sldMaster>
</file>

<file path=ppt/slideMasters/slideMaster5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47106" name="Rectangle 2"/>
          <p:cNvSpPr>
            <a:spLocks noGrp="1" noChangeArrowheads="1"/>
          </p:cNvSpPr>
          <p:nvPr>
            <p:ph type="title"/>
          </p:nvPr>
        </p:nvSpPr>
        <p:spPr bwMode="auto">
          <a:xfrm>
            <a:off x="0" y="44450"/>
            <a:ext cx="9144000" cy="1143000"/>
          </a:xfrm>
          <a:prstGeom prst="rect">
            <a:avLst/>
          </a:prstGeom>
          <a:noFill/>
          <a:ln w="9525">
            <a:noFill/>
            <a:miter lim="800000"/>
            <a:headEnd/>
            <a:tailEnd/>
          </a:ln>
        </p:spPr>
        <p:txBody>
          <a:bodyPr vert="horz" wrap="square" lIns="91429" tIns="45714" rIns="91429" bIns="45714" numCol="1" anchor="ctr" anchorCtr="0" compatLnSpc="1">
            <a:prstTxWarp prst="textNoShape">
              <a:avLst/>
            </a:prstTxWarp>
          </a:bodyPr>
          <a:lstStyle/>
          <a:p>
            <a:pPr lvl="0"/>
            <a:r>
              <a:rPr lang="en-US" dirty="0"/>
              <a:t>Click to edit Master title style</a:t>
            </a:r>
          </a:p>
        </p:txBody>
      </p:sp>
      <p:sp>
        <p:nvSpPr>
          <p:cNvPr id="4710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29" tIns="45714" rIns="91429" bIns="45714"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29" tIns="45714" rIns="91429" bIns="45714" numCol="1" anchor="t" anchorCtr="0" compatLnSpc="1">
            <a:prstTxWarp prst="textNoShape">
              <a:avLst/>
            </a:prstTxWarp>
          </a:bodyPr>
          <a:lstStyle>
            <a:lvl1pPr eaLnBrk="0" hangingPunct="0">
              <a:defRPr sz="1400">
                <a:solidFill>
                  <a:srgbClr val="FFFFFF"/>
                </a:solidFill>
                <a:latin typeface="Arial Black"/>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29" tIns="45714" rIns="91429" bIns="45714" numCol="1" anchor="t" anchorCtr="0" compatLnSpc="1">
            <a:prstTxWarp prst="textNoShape">
              <a:avLst/>
            </a:prstTxWarp>
          </a:bodyPr>
          <a:lstStyle>
            <a:lvl1pPr algn="ctr" eaLnBrk="0" hangingPunct="0">
              <a:defRPr sz="1400">
                <a:solidFill>
                  <a:srgbClr val="FFFFFF"/>
                </a:solidFill>
                <a:latin typeface="Arial Black"/>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29" tIns="45714" rIns="91429" bIns="45714" numCol="1" anchor="t" anchorCtr="0" compatLnSpc="1">
            <a:prstTxWarp prst="textNoShape">
              <a:avLst/>
            </a:prstTxWarp>
          </a:bodyPr>
          <a:lstStyle>
            <a:lvl1pPr algn="r" eaLnBrk="0" hangingPunct="0">
              <a:defRPr sz="1400">
                <a:solidFill>
                  <a:srgbClr val="FFFFFF"/>
                </a:solidFill>
                <a:latin typeface="Arial Black" charset="0"/>
              </a:defRPr>
            </a:lvl1pPr>
          </a:lstStyle>
          <a:p>
            <a:pPr>
              <a:defRPr/>
            </a:pPr>
            <a:fld id="{E5D7FF73-F49E-2248-AB4A-92609E495C62}" type="slidenum">
              <a:rPr lang="en-US"/>
              <a:pPr>
                <a:defRPr/>
              </a:pPr>
              <a:t>‹#›</a:t>
            </a:fld>
            <a:endParaRPr lang="en-US"/>
          </a:p>
        </p:txBody>
      </p:sp>
    </p:spTree>
    <p:extLst>
      <p:ext uri="{BB962C8B-B14F-4D97-AF65-F5344CB8AC3E}">
        <p14:creationId xmlns:p14="http://schemas.microsoft.com/office/powerpoint/2010/main" val="3550999311"/>
      </p:ext>
    </p:extLst>
  </p:cSld>
  <p:clrMap bg1="dk2" tx1="lt1" bg2="dk1" tx2="lt2" accent1="accent1" accent2="accent2" accent3="accent3" accent4="accent4" accent5="accent5" accent6="accent6" hlink="hlink" folHlink="folHlink"/>
  <p:sldLayoutIdLst>
    <p:sldLayoutId id="2147487368" r:id="rId1"/>
    <p:sldLayoutId id="2147487369" r:id="rId2"/>
    <p:sldLayoutId id="2147487370" r:id="rId3"/>
    <p:sldLayoutId id="2147487371" r:id="rId4"/>
    <p:sldLayoutId id="2147487372" r:id="rId5"/>
    <p:sldLayoutId id="2147487373" r:id="rId6"/>
    <p:sldLayoutId id="2147487374" r:id="rId7"/>
    <p:sldLayoutId id="2147487375" r:id="rId8"/>
    <p:sldLayoutId id="2147487376" r:id="rId9"/>
    <p:sldLayoutId id="2147487377" r:id="rId10"/>
    <p:sldLayoutId id="2147487378" r:id="rId11"/>
    <p:sldLayoutId id="2147487379" r:id="rId12"/>
  </p:sldLayoutIdLst>
  <p:txStyles>
    <p:titleStyle>
      <a:lvl1pPr algn="ctr" rtl="0" eaLnBrk="0" fontAlgn="base" hangingPunct="0">
        <a:spcBef>
          <a:spcPct val="0"/>
        </a:spcBef>
        <a:spcAft>
          <a:spcPct val="0"/>
        </a:spcAft>
        <a:defRPr sz="4000">
          <a:solidFill>
            <a:schemeClr val="tx2"/>
          </a:solidFill>
          <a:effectLst>
            <a:outerShdw blurRad="38100" dist="38100" dir="2700000" algn="tl">
              <a:srgbClr val="000000">
                <a:alpha val="43137"/>
              </a:srgbClr>
            </a:outerShdw>
          </a:effectLst>
          <a:latin typeface="+mj-lt"/>
          <a:ea typeface="ＭＳ Ｐゴシック" pitchFamily="-105" charset="-128"/>
          <a:cs typeface="ＭＳ Ｐゴシック" pitchFamily="-105" charset="-128"/>
        </a:defRPr>
      </a:lvl1pPr>
      <a:lvl2pPr algn="ctr" rtl="0" eaLnBrk="0" fontAlgn="base" hangingPunct="0">
        <a:spcBef>
          <a:spcPct val="0"/>
        </a:spcBef>
        <a:spcAft>
          <a:spcPct val="0"/>
        </a:spcAft>
        <a:defRPr sz="4000">
          <a:solidFill>
            <a:schemeClr val="tx2"/>
          </a:solidFill>
          <a:latin typeface="Arial Black" pitchFamily="-105" charset="0"/>
          <a:ea typeface="ＭＳ Ｐゴシック" pitchFamily="-105" charset="-128"/>
          <a:cs typeface="ＭＳ Ｐゴシック" pitchFamily="-105" charset="-128"/>
        </a:defRPr>
      </a:lvl2pPr>
      <a:lvl3pPr algn="ctr" rtl="0" eaLnBrk="0" fontAlgn="base" hangingPunct="0">
        <a:spcBef>
          <a:spcPct val="0"/>
        </a:spcBef>
        <a:spcAft>
          <a:spcPct val="0"/>
        </a:spcAft>
        <a:defRPr sz="4000">
          <a:solidFill>
            <a:schemeClr val="tx2"/>
          </a:solidFill>
          <a:latin typeface="Arial Black" pitchFamily="-105" charset="0"/>
          <a:ea typeface="ＭＳ Ｐゴシック" pitchFamily="-105" charset="-128"/>
          <a:cs typeface="ＭＳ Ｐゴシック" pitchFamily="-105" charset="-128"/>
        </a:defRPr>
      </a:lvl3pPr>
      <a:lvl4pPr algn="ctr" rtl="0" eaLnBrk="0" fontAlgn="base" hangingPunct="0">
        <a:spcBef>
          <a:spcPct val="0"/>
        </a:spcBef>
        <a:spcAft>
          <a:spcPct val="0"/>
        </a:spcAft>
        <a:defRPr sz="4000">
          <a:solidFill>
            <a:schemeClr val="tx2"/>
          </a:solidFill>
          <a:latin typeface="Arial Black" pitchFamily="-105" charset="0"/>
          <a:ea typeface="ＭＳ Ｐゴシック" pitchFamily="-105" charset="-128"/>
          <a:cs typeface="ＭＳ Ｐゴシック" pitchFamily="-105" charset="-128"/>
        </a:defRPr>
      </a:lvl4pPr>
      <a:lvl5pPr algn="ctr" rtl="0" eaLnBrk="0" fontAlgn="base" hangingPunct="0">
        <a:spcBef>
          <a:spcPct val="0"/>
        </a:spcBef>
        <a:spcAft>
          <a:spcPct val="0"/>
        </a:spcAft>
        <a:defRPr sz="4000">
          <a:solidFill>
            <a:schemeClr val="tx2"/>
          </a:solidFill>
          <a:latin typeface="Arial Black" pitchFamily="-105" charset="0"/>
          <a:ea typeface="ＭＳ Ｐゴシック" pitchFamily="-105" charset="-128"/>
          <a:cs typeface="ＭＳ Ｐゴシック" pitchFamily="-105" charset="-128"/>
        </a:defRPr>
      </a:lvl5pPr>
      <a:lvl6pPr marL="457146" algn="ctr" rtl="0" fontAlgn="base">
        <a:spcBef>
          <a:spcPct val="0"/>
        </a:spcBef>
        <a:spcAft>
          <a:spcPct val="0"/>
        </a:spcAft>
        <a:defRPr sz="4400">
          <a:solidFill>
            <a:schemeClr val="tx2"/>
          </a:solidFill>
          <a:latin typeface="Arial Black" pitchFamily="-105" charset="0"/>
        </a:defRPr>
      </a:lvl6pPr>
      <a:lvl7pPr marL="914293" algn="ctr" rtl="0" fontAlgn="base">
        <a:spcBef>
          <a:spcPct val="0"/>
        </a:spcBef>
        <a:spcAft>
          <a:spcPct val="0"/>
        </a:spcAft>
        <a:defRPr sz="4400">
          <a:solidFill>
            <a:schemeClr val="tx2"/>
          </a:solidFill>
          <a:latin typeface="Arial Black" pitchFamily="-105" charset="0"/>
        </a:defRPr>
      </a:lvl7pPr>
      <a:lvl8pPr marL="1371440" algn="ctr" rtl="0" fontAlgn="base">
        <a:spcBef>
          <a:spcPct val="0"/>
        </a:spcBef>
        <a:spcAft>
          <a:spcPct val="0"/>
        </a:spcAft>
        <a:defRPr sz="4400">
          <a:solidFill>
            <a:schemeClr val="tx2"/>
          </a:solidFill>
          <a:latin typeface="Arial Black" pitchFamily="-105" charset="0"/>
        </a:defRPr>
      </a:lvl8pPr>
      <a:lvl9pPr marL="1828586" algn="ctr" rtl="0" fontAlgn="base">
        <a:spcBef>
          <a:spcPct val="0"/>
        </a:spcBef>
        <a:spcAft>
          <a:spcPct val="0"/>
        </a:spcAft>
        <a:defRPr sz="4400">
          <a:solidFill>
            <a:schemeClr val="tx2"/>
          </a:solidFill>
          <a:latin typeface="Arial Black" pitchFamily="-105" charset="0"/>
        </a:defRPr>
      </a:lvl9pPr>
    </p:titleStyle>
    <p:bodyStyle>
      <a:lvl1pPr marL="341313" indent="-341313" algn="l" rtl="0" eaLnBrk="0" fontAlgn="base" hangingPunct="0">
        <a:spcBef>
          <a:spcPct val="20000"/>
        </a:spcBef>
        <a:spcAft>
          <a:spcPct val="0"/>
        </a:spcAft>
        <a:buChar char="•"/>
        <a:defRPr sz="3200">
          <a:solidFill>
            <a:schemeClr val="tx1"/>
          </a:solidFill>
          <a:latin typeface="+mn-lt"/>
          <a:ea typeface="ＭＳ Ｐゴシック" pitchFamily="-105" charset="-128"/>
          <a:cs typeface="ＭＳ Ｐゴシック" pitchFamily="-105" charset="-128"/>
        </a:defRPr>
      </a:lvl1pPr>
      <a:lvl2pPr marL="741363" indent="-284163" algn="l" rtl="0" eaLnBrk="0" fontAlgn="base" hangingPunct="0">
        <a:spcBef>
          <a:spcPct val="20000"/>
        </a:spcBef>
        <a:spcAft>
          <a:spcPct val="0"/>
        </a:spcAft>
        <a:buChar char="–"/>
        <a:defRPr sz="2800">
          <a:solidFill>
            <a:schemeClr val="tx1"/>
          </a:solidFill>
          <a:latin typeface="+mn-lt"/>
          <a:ea typeface="ＭＳ Ｐゴシック" pitchFamily="-105" charset="-128"/>
        </a:defRPr>
      </a:lvl2pPr>
      <a:lvl3pPr marL="1141413" indent="-227013" algn="l" rtl="0" eaLnBrk="0" fontAlgn="base" hangingPunct="0">
        <a:spcBef>
          <a:spcPct val="20000"/>
        </a:spcBef>
        <a:spcAft>
          <a:spcPct val="0"/>
        </a:spcAft>
        <a:buChar char="•"/>
        <a:defRPr sz="2400">
          <a:solidFill>
            <a:schemeClr val="tx1"/>
          </a:solidFill>
          <a:latin typeface="+mn-lt"/>
          <a:ea typeface="ＭＳ Ｐゴシック" pitchFamily="-105" charset="-128"/>
        </a:defRPr>
      </a:lvl3pPr>
      <a:lvl4pPr marL="1598613" indent="-227013" algn="l" rtl="0" eaLnBrk="0" fontAlgn="base" hangingPunct="0">
        <a:spcBef>
          <a:spcPct val="20000"/>
        </a:spcBef>
        <a:spcAft>
          <a:spcPct val="0"/>
        </a:spcAft>
        <a:buChar char="–"/>
        <a:defRPr sz="2000">
          <a:solidFill>
            <a:schemeClr val="tx1"/>
          </a:solidFill>
          <a:latin typeface="+mn-lt"/>
          <a:ea typeface="ＭＳ Ｐゴシック" pitchFamily="-105" charset="-128"/>
        </a:defRPr>
      </a:lvl4pPr>
      <a:lvl5pPr marL="2055813" indent="-227013" algn="l" rtl="0" eaLnBrk="0" fontAlgn="base" hangingPunct="0">
        <a:spcBef>
          <a:spcPct val="20000"/>
        </a:spcBef>
        <a:spcAft>
          <a:spcPct val="0"/>
        </a:spcAft>
        <a:buChar char="»"/>
        <a:defRPr sz="2000">
          <a:solidFill>
            <a:schemeClr val="tx1"/>
          </a:solidFill>
          <a:latin typeface="+mn-lt"/>
          <a:ea typeface="ＭＳ Ｐゴシック" pitchFamily="-105" charset="-128"/>
        </a:defRPr>
      </a:lvl5pPr>
      <a:lvl6pPr marL="2514306" indent="-228573" algn="l" rtl="0" fontAlgn="base">
        <a:spcBef>
          <a:spcPct val="20000"/>
        </a:spcBef>
        <a:spcAft>
          <a:spcPct val="0"/>
        </a:spcAft>
        <a:buChar char="»"/>
        <a:defRPr sz="2000">
          <a:solidFill>
            <a:schemeClr val="tx1"/>
          </a:solidFill>
          <a:latin typeface="+mn-lt"/>
          <a:ea typeface="ＭＳ Ｐゴシック" pitchFamily="-105" charset="-128"/>
        </a:defRPr>
      </a:lvl6pPr>
      <a:lvl7pPr marL="2971453" indent="-228573" algn="l" rtl="0" fontAlgn="base">
        <a:spcBef>
          <a:spcPct val="20000"/>
        </a:spcBef>
        <a:spcAft>
          <a:spcPct val="0"/>
        </a:spcAft>
        <a:buChar char="»"/>
        <a:defRPr sz="2000">
          <a:solidFill>
            <a:schemeClr val="tx1"/>
          </a:solidFill>
          <a:latin typeface="+mn-lt"/>
          <a:ea typeface="ＭＳ Ｐゴシック" pitchFamily="-105" charset="-128"/>
        </a:defRPr>
      </a:lvl7pPr>
      <a:lvl8pPr marL="3428599" indent="-228573" algn="l" rtl="0" fontAlgn="base">
        <a:spcBef>
          <a:spcPct val="20000"/>
        </a:spcBef>
        <a:spcAft>
          <a:spcPct val="0"/>
        </a:spcAft>
        <a:buChar char="»"/>
        <a:defRPr sz="2000">
          <a:solidFill>
            <a:schemeClr val="tx1"/>
          </a:solidFill>
          <a:latin typeface="+mn-lt"/>
          <a:ea typeface="ＭＳ Ｐゴシック" pitchFamily="-105" charset="-128"/>
        </a:defRPr>
      </a:lvl8pPr>
      <a:lvl9pPr marL="3885746" indent="-228573" algn="l" rtl="0" fontAlgn="base">
        <a:spcBef>
          <a:spcPct val="20000"/>
        </a:spcBef>
        <a:spcAft>
          <a:spcPct val="0"/>
        </a:spcAft>
        <a:buChar char="»"/>
        <a:defRPr sz="2000">
          <a:solidFill>
            <a:schemeClr val="tx1"/>
          </a:solidFill>
          <a:latin typeface="+mn-lt"/>
          <a:ea typeface="ＭＳ Ｐゴシック" pitchFamily="-105" charset="-128"/>
        </a:defRPr>
      </a:lvl9pPr>
    </p:bodyStyle>
    <p:otherStyle>
      <a:defPPr>
        <a:defRPr lang="en-US"/>
      </a:defPPr>
      <a:lvl1pPr marL="0" algn="l" defTabSz="457146" rtl="0" eaLnBrk="1" latinLnBrk="0" hangingPunct="1">
        <a:defRPr sz="1800" kern="1200">
          <a:solidFill>
            <a:schemeClr val="tx1"/>
          </a:solidFill>
          <a:latin typeface="+mn-lt"/>
          <a:ea typeface="+mn-ea"/>
          <a:cs typeface="+mn-cs"/>
        </a:defRPr>
      </a:lvl1pPr>
      <a:lvl2pPr marL="457146" algn="l" defTabSz="457146" rtl="0" eaLnBrk="1" latinLnBrk="0" hangingPunct="1">
        <a:defRPr sz="1800" kern="1200">
          <a:solidFill>
            <a:schemeClr val="tx1"/>
          </a:solidFill>
          <a:latin typeface="+mn-lt"/>
          <a:ea typeface="+mn-ea"/>
          <a:cs typeface="+mn-cs"/>
        </a:defRPr>
      </a:lvl2pPr>
      <a:lvl3pPr marL="914293" algn="l" defTabSz="457146" rtl="0" eaLnBrk="1" latinLnBrk="0" hangingPunct="1">
        <a:defRPr sz="1800" kern="1200">
          <a:solidFill>
            <a:schemeClr val="tx1"/>
          </a:solidFill>
          <a:latin typeface="+mn-lt"/>
          <a:ea typeface="+mn-ea"/>
          <a:cs typeface="+mn-cs"/>
        </a:defRPr>
      </a:lvl3pPr>
      <a:lvl4pPr marL="1371440" algn="l" defTabSz="457146" rtl="0" eaLnBrk="1" latinLnBrk="0" hangingPunct="1">
        <a:defRPr sz="1800" kern="1200">
          <a:solidFill>
            <a:schemeClr val="tx1"/>
          </a:solidFill>
          <a:latin typeface="+mn-lt"/>
          <a:ea typeface="+mn-ea"/>
          <a:cs typeface="+mn-cs"/>
        </a:defRPr>
      </a:lvl4pPr>
      <a:lvl5pPr marL="1828586" algn="l" defTabSz="457146" rtl="0" eaLnBrk="1" latinLnBrk="0" hangingPunct="1">
        <a:defRPr sz="1800" kern="1200">
          <a:solidFill>
            <a:schemeClr val="tx1"/>
          </a:solidFill>
          <a:latin typeface="+mn-lt"/>
          <a:ea typeface="+mn-ea"/>
          <a:cs typeface="+mn-cs"/>
        </a:defRPr>
      </a:lvl5pPr>
      <a:lvl6pPr marL="2285733" algn="l" defTabSz="457146" rtl="0" eaLnBrk="1" latinLnBrk="0" hangingPunct="1">
        <a:defRPr sz="1800" kern="1200">
          <a:solidFill>
            <a:schemeClr val="tx1"/>
          </a:solidFill>
          <a:latin typeface="+mn-lt"/>
          <a:ea typeface="+mn-ea"/>
          <a:cs typeface="+mn-cs"/>
        </a:defRPr>
      </a:lvl6pPr>
      <a:lvl7pPr marL="2742879" algn="l" defTabSz="457146" rtl="0" eaLnBrk="1" latinLnBrk="0" hangingPunct="1">
        <a:defRPr sz="1800" kern="1200">
          <a:solidFill>
            <a:schemeClr val="tx1"/>
          </a:solidFill>
          <a:latin typeface="+mn-lt"/>
          <a:ea typeface="+mn-ea"/>
          <a:cs typeface="+mn-cs"/>
        </a:defRPr>
      </a:lvl7pPr>
      <a:lvl8pPr marL="3200026" algn="l" defTabSz="457146" rtl="0" eaLnBrk="1" latinLnBrk="0" hangingPunct="1">
        <a:defRPr sz="1800" kern="1200">
          <a:solidFill>
            <a:schemeClr val="tx1"/>
          </a:solidFill>
          <a:latin typeface="+mn-lt"/>
          <a:ea typeface="+mn-ea"/>
          <a:cs typeface="+mn-cs"/>
        </a:defRPr>
      </a:lvl8pPr>
      <a:lvl9pPr marL="3657172" algn="l" defTabSz="457146" rtl="0" eaLnBrk="1" latinLnBrk="0" hangingPunct="1">
        <a:defRPr sz="1800" kern="1200">
          <a:solidFill>
            <a:schemeClr val="tx1"/>
          </a:solidFill>
          <a:latin typeface="+mn-lt"/>
          <a:ea typeface="+mn-ea"/>
          <a:cs typeface="+mn-cs"/>
        </a:defRPr>
      </a:lvl9pPr>
    </p:otherStyle>
  </p:txStyles>
</p:sldMaster>
</file>

<file path=ppt/slideMasters/slideMaster5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1371600" y="533400"/>
            <a:ext cx="75438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2075" tIns="46038" rIns="92075" bIns="46038" numCol="1" anchor="ctr" anchorCtr="0" compatLnSpc="1">
            <a:prstTxWarp prst="textNoShape">
              <a:avLst/>
            </a:prstTxWarp>
          </a:bodyPr>
          <a:lstStyle/>
          <a:p>
            <a:pPr lvl="0"/>
            <a:r>
              <a:rPr lang="en-US"/>
              <a:t>Click to edit Master title style</a:t>
            </a:r>
          </a:p>
        </p:txBody>
      </p:sp>
      <p:sp>
        <p:nvSpPr>
          <p:cNvPr id="10243" name="Rectangle 3"/>
          <p:cNvSpPr>
            <a:spLocks noGrp="1" noChangeArrowheads="1"/>
          </p:cNvSpPr>
          <p:nvPr>
            <p:ph type="dt" sz="half" idx="2"/>
          </p:nvPr>
        </p:nvSpPr>
        <p:spPr bwMode="auto">
          <a:xfrm>
            <a:off x="1371600" y="6248400"/>
            <a:ext cx="16764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spcBef>
                <a:spcPct val="50000"/>
              </a:spcBef>
              <a:defRPr sz="1400">
                <a:latin typeface="Times New Roman" pitchFamily="-111" charset="0"/>
                <a:ea typeface="+mn-ea"/>
                <a:cs typeface="+mn-cs"/>
              </a:defRPr>
            </a:lvl1pPr>
          </a:lstStyle>
          <a:p>
            <a:pPr>
              <a:defRPr/>
            </a:pPr>
            <a:endParaRPr lang="en-US">
              <a:solidFill>
                <a:srgbClr val="000000"/>
              </a:solidFill>
            </a:endParaRPr>
          </a:p>
        </p:txBody>
      </p:sp>
      <p:sp>
        <p:nvSpPr>
          <p:cNvPr id="10244" name="Rectangle 4"/>
          <p:cNvSpPr>
            <a:spLocks noGrp="1" noChangeArrowheads="1"/>
          </p:cNvSpPr>
          <p:nvPr>
            <p:ph type="ftr" sz="quarter" idx="3"/>
          </p:nvPr>
        </p:nvSpPr>
        <p:spPr bwMode="auto">
          <a:xfrm>
            <a:off x="3429000" y="6248400"/>
            <a:ext cx="3429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ctr">
              <a:spcBef>
                <a:spcPct val="50000"/>
              </a:spcBef>
              <a:defRPr sz="1400">
                <a:latin typeface="Times New Roman" pitchFamily="-111" charset="0"/>
                <a:ea typeface="+mn-ea"/>
                <a:cs typeface="+mn-cs"/>
              </a:defRPr>
            </a:lvl1pPr>
          </a:lstStyle>
          <a:p>
            <a:pPr>
              <a:defRPr/>
            </a:pPr>
            <a:endParaRPr lang="en-US">
              <a:solidFill>
                <a:srgbClr val="000000"/>
              </a:solidFill>
            </a:endParaRPr>
          </a:p>
        </p:txBody>
      </p:sp>
      <p:sp>
        <p:nvSpPr>
          <p:cNvPr id="10245" name="Rectangle 5"/>
          <p:cNvSpPr>
            <a:spLocks noGrp="1" noChangeArrowheads="1"/>
          </p:cNvSpPr>
          <p:nvPr>
            <p:ph type="sldNum" sz="quarter" idx="4"/>
          </p:nvPr>
        </p:nvSpPr>
        <p:spPr bwMode="auto">
          <a:xfrm>
            <a:off x="72390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r">
              <a:spcBef>
                <a:spcPct val="50000"/>
              </a:spcBef>
              <a:defRPr sz="1400"/>
            </a:lvl1pPr>
          </a:lstStyle>
          <a:p>
            <a:pPr>
              <a:defRPr/>
            </a:pPr>
            <a:fld id="{73A9FBD6-2E52-0D49-BFA1-5D821C353BA1}" type="slidenum">
              <a:rPr lang="en-US">
                <a:solidFill>
                  <a:srgbClr val="000000"/>
                </a:solidFill>
              </a:rPr>
              <a:pPr>
                <a:defRPr/>
              </a:pPr>
              <a:t>‹#›</a:t>
            </a:fld>
            <a:endParaRPr lang="en-US">
              <a:solidFill>
                <a:srgbClr val="000000"/>
              </a:solidFill>
            </a:endParaRPr>
          </a:p>
        </p:txBody>
      </p:sp>
      <p:pic>
        <p:nvPicPr>
          <p:cNvPr id="1030" name="Picture 6" descr="strtegic1"/>
          <p:cNvPicPr>
            <a:picLocks noChangeAspect="1" noChangeArrowheads="1"/>
          </p:cNvPicPr>
          <p:nvPr/>
        </p:nvPicPr>
        <p:blipFill>
          <a:blip r:embed="rId13">
            <a:extLst>
              <a:ext uri="{28A0092B-C50C-407E-A947-70E740481C1C}">
                <a14:useLocalDpi xmlns:a14="http://schemas.microsoft.com/office/drawing/2010/main" val="0"/>
              </a:ext>
            </a:extLst>
          </a:blip>
          <a:srcRect/>
          <a:stretch>
            <a:fillRect/>
          </a:stretch>
        </p:blipFill>
        <p:spPr bwMode="auto">
          <a:xfrm>
            <a:off x="0" y="0"/>
            <a:ext cx="12192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031" name="Rectangle 7"/>
          <p:cNvSpPr>
            <a:spLocks noGrp="1" noChangeArrowheads="1"/>
          </p:cNvSpPr>
          <p:nvPr>
            <p:ph type="body" idx="1"/>
          </p:nvPr>
        </p:nvSpPr>
        <p:spPr bwMode="auto">
          <a:xfrm>
            <a:off x="1371600" y="1981200"/>
            <a:ext cx="76200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826288239"/>
      </p:ext>
    </p:extLst>
  </p:cSld>
  <p:clrMap bg1="lt1" tx1="dk1" bg2="lt2" tx2="dk2" accent1="accent1" accent2="accent2" accent3="accent3" accent4="accent4" accent5="accent5" accent6="accent6" hlink="hlink" folHlink="folHlink"/>
  <p:sldLayoutIdLst>
    <p:sldLayoutId id="2147487381" r:id="rId1"/>
    <p:sldLayoutId id="2147487382" r:id="rId2"/>
    <p:sldLayoutId id="2147487383" r:id="rId3"/>
    <p:sldLayoutId id="2147487384" r:id="rId4"/>
    <p:sldLayoutId id="2147487385" r:id="rId5"/>
    <p:sldLayoutId id="2147487386" r:id="rId6"/>
    <p:sldLayoutId id="2147487387" r:id="rId7"/>
    <p:sldLayoutId id="2147487388" r:id="rId8"/>
    <p:sldLayoutId id="2147487389" r:id="rId9"/>
    <p:sldLayoutId id="2147487390" r:id="rId10"/>
    <p:sldLayoutId id="2147487391" r:id="rId11"/>
  </p:sldLayoutIdLst>
  <p:txStyles>
    <p:titleStyle>
      <a:lvl1pPr algn="ctr" rtl="0" eaLnBrk="0" fontAlgn="base" hangingPunct="0">
        <a:spcBef>
          <a:spcPct val="0"/>
        </a:spcBef>
        <a:spcAft>
          <a:spcPct val="0"/>
        </a:spcAft>
        <a:defRPr sz="4400">
          <a:solidFill>
            <a:schemeClr val="tx2"/>
          </a:solidFill>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latin typeface="Times New Roman" pitchFamily="-111"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Times New Roman" pitchFamily="-111"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Times New Roman" pitchFamily="-111"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Times New Roman" pitchFamily="-111"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lr>
          <a:schemeClr val="tx2"/>
        </a:buClr>
        <a:buFont typeface="Wingdings" charset="0"/>
        <a:buChar char="w"/>
        <a:defRPr sz="3200">
          <a:solidFill>
            <a:schemeClr val="tx1"/>
          </a:solidFill>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SzPct val="95000"/>
        <a:buChar char="–"/>
        <a:defRPr sz="2800">
          <a:solidFill>
            <a:schemeClr val="tx1"/>
          </a:solidFill>
          <a:latin typeface="+mn-lt"/>
          <a:ea typeface="ＭＳ Ｐゴシック" pitchFamily="-111"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11"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11"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111"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1371600" y="533400"/>
            <a:ext cx="75438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2075" tIns="46038" rIns="92075" bIns="46038" numCol="1" anchor="ctr" anchorCtr="0" compatLnSpc="1">
            <a:prstTxWarp prst="textNoShape">
              <a:avLst/>
            </a:prstTxWarp>
          </a:bodyPr>
          <a:lstStyle/>
          <a:p>
            <a:pPr lvl="0"/>
            <a:r>
              <a:rPr lang="en-US"/>
              <a:t>Click to edit Master title style</a:t>
            </a:r>
          </a:p>
        </p:txBody>
      </p:sp>
      <p:sp>
        <p:nvSpPr>
          <p:cNvPr id="10243" name="Rectangle 3"/>
          <p:cNvSpPr>
            <a:spLocks noGrp="1" noChangeArrowheads="1"/>
          </p:cNvSpPr>
          <p:nvPr>
            <p:ph type="dt" sz="half" idx="2"/>
          </p:nvPr>
        </p:nvSpPr>
        <p:spPr bwMode="auto">
          <a:xfrm>
            <a:off x="1371600" y="6248400"/>
            <a:ext cx="16764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spcBef>
                <a:spcPct val="50000"/>
              </a:spcBef>
              <a:defRPr sz="1400">
                <a:latin typeface="Times New Roman" pitchFamily="-111" charset="0"/>
                <a:ea typeface="+mn-ea"/>
                <a:cs typeface="+mn-cs"/>
              </a:defRPr>
            </a:lvl1pPr>
          </a:lstStyle>
          <a:p>
            <a:pPr>
              <a:defRPr/>
            </a:pPr>
            <a:endParaRPr lang="en-US"/>
          </a:p>
        </p:txBody>
      </p:sp>
      <p:sp>
        <p:nvSpPr>
          <p:cNvPr id="10244" name="Rectangle 4"/>
          <p:cNvSpPr>
            <a:spLocks noGrp="1" noChangeArrowheads="1"/>
          </p:cNvSpPr>
          <p:nvPr>
            <p:ph type="ftr" sz="quarter" idx="3"/>
          </p:nvPr>
        </p:nvSpPr>
        <p:spPr bwMode="auto">
          <a:xfrm>
            <a:off x="3429000" y="6248400"/>
            <a:ext cx="3429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ctr">
              <a:spcBef>
                <a:spcPct val="50000"/>
              </a:spcBef>
              <a:defRPr sz="1400">
                <a:latin typeface="Times New Roman" pitchFamily="-111" charset="0"/>
                <a:ea typeface="+mn-ea"/>
                <a:cs typeface="+mn-cs"/>
              </a:defRPr>
            </a:lvl1pPr>
          </a:lstStyle>
          <a:p>
            <a:pPr>
              <a:defRPr/>
            </a:pPr>
            <a:endParaRPr lang="en-US"/>
          </a:p>
        </p:txBody>
      </p:sp>
      <p:sp>
        <p:nvSpPr>
          <p:cNvPr id="10245" name="Rectangle 5"/>
          <p:cNvSpPr>
            <a:spLocks noGrp="1" noChangeArrowheads="1"/>
          </p:cNvSpPr>
          <p:nvPr>
            <p:ph type="sldNum" sz="quarter" idx="4"/>
          </p:nvPr>
        </p:nvSpPr>
        <p:spPr bwMode="auto">
          <a:xfrm>
            <a:off x="72390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r">
              <a:spcBef>
                <a:spcPct val="50000"/>
              </a:spcBef>
              <a:defRPr sz="1400"/>
            </a:lvl1pPr>
          </a:lstStyle>
          <a:p>
            <a:pPr>
              <a:defRPr/>
            </a:pPr>
            <a:fld id="{73A9FBD6-2E52-0D49-BFA1-5D821C353BA1}" type="slidenum">
              <a:rPr lang="en-US"/>
              <a:pPr>
                <a:defRPr/>
              </a:pPr>
              <a:t>‹#›</a:t>
            </a:fld>
            <a:endParaRPr lang="en-US"/>
          </a:p>
        </p:txBody>
      </p:sp>
      <p:pic>
        <p:nvPicPr>
          <p:cNvPr id="1030" name="Picture 6" descr="strtegic1"/>
          <p:cNvPicPr>
            <a:picLocks noChangeAspect="1" noChangeArrowheads="1"/>
          </p:cNvPicPr>
          <p:nvPr/>
        </p:nvPicPr>
        <p:blipFill>
          <a:blip r:embed="rId13">
            <a:extLst>
              <a:ext uri="{28A0092B-C50C-407E-A947-70E740481C1C}">
                <a14:useLocalDpi xmlns:a14="http://schemas.microsoft.com/office/drawing/2010/main"/>
              </a:ext>
            </a:extLst>
          </a:blip>
          <a:srcRect/>
          <a:stretch>
            <a:fillRect/>
          </a:stretch>
        </p:blipFill>
        <p:spPr bwMode="auto">
          <a:xfrm>
            <a:off x="0" y="0"/>
            <a:ext cx="12192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031" name="Rectangle 7"/>
          <p:cNvSpPr>
            <a:spLocks noGrp="1" noChangeArrowheads="1"/>
          </p:cNvSpPr>
          <p:nvPr>
            <p:ph type="body" idx="1"/>
          </p:nvPr>
        </p:nvSpPr>
        <p:spPr bwMode="auto">
          <a:xfrm>
            <a:off x="1371600" y="1981200"/>
            <a:ext cx="76200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285025154"/>
      </p:ext>
    </p:extLst>
  </p:cSld>
  <p:clrMap bg1="lt1" tx1="dk1" bg2="lt2" tx2="dk2" accent1="accent1" accent2="accent2" accent3="accent3" accent4="accent4" accent5="accent5" accent6="accent6" hlink="hlink" folHlink="folHlink"/>
  <p:sldLayoutIdLst>
    <p:sldLayoutId id="2147487393" r:id="rId1"/>
    <p:sldLayoutId id="2147487394" r:id="rId2"/>
    <p:sldLayoutId id="2147487395" r:id="rId3"/>
    <p:sldLayoutId id="2147487396" r:id="rId4"/>
    <p:sldLayoutId id="2147487397" r:id="rId5"/>
    <p:sldLayoutId id="2147487398" r:id="rId6"/>
    <p:sldLayoutId id="2147487399" r:id="rId7"/>
    <p:sldLayoutId id="2147487400" r:id="rId8"/>
    <p:sldLayoutId id="2147487401" r:id="rId9"/>
    <p:sldLayoutId id="2147487402" r:id="rId10"/>
    <p:sldLayoutId id="2147487403" r:id="rId11"/>
  </p:sldLayoutIdLst>
  <p:txStyles>
    <p:titleStyle>
      <a:lvl1pPr algn="ctr" rtl="0" eaLnBrk="0" fontAlgn="base" hangingPunct="0">
        <a:spcBef>
          <a:spcPct val="0"/>
        </a:spcBef>
        <a:spcAft>
          <a:spcPct val="0"/>
        </a:spcAft>
        <a:defRPr sz="4400">
          <a:solidFill>
            <a:schemeClr val="tx2"/>
          </a:solidFill>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latin typeface="Times New Roman" pitchFamily="-111"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Times New Roman" pitchFamily="-111"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Times New Roman" pitchFamily="-111"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Times New Roman" pitchFamily="-111"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lr>
          <a:schemeClr val="tx2"/>
        </a:buClr>
        <a:buFont typeface="Wingdings" charset="0"/>
        <a:buChar char="w"/>
        <a:defRPr sz="3200">
          <a:solidFill>
            <a:schemeClr val="tx1"/>
          </a:solidFill>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SzPct val="95000"/>
        <a:buChar char="–"/>
        <a:defRPr sz="2800">
          <a:solidFill>
            <a:schemeClr val="tx1"/>
          </a:solidFill>
          <a:latin typeface="+mn-lt"/>
          <a:ea typeface="ＭＳ Ｐゴシック" pitchFamily="-111"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11"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11"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111"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026" name="Group 2"/>
          <p:cNvGrpSpPr>
            <a:grpSpLocks/>
          </p:cNvGrpSpPr>
          <p:nvPr/>
        </p:nvGrpSpPr>
        <p:grpSpPr bwMode="auto">
          <a:xfrm>
            <a:off x="-23813" y="-141288"/>
            <a:ext cx="9167813" cy="6999288"/>
            <a:chOff x="-15" y="-89"/>
            <a:chExt cx="5775" cy="4409"/>
          </a:xfrm>
        </p:grpSpPr>
        <p:sp>
          <p:nvSpPr>
            <p:cNvPr id="171011" name="Rectangle 3"/>
            <p:cNvSpPr>
              <a:spLocks noChangeArrowheads="1"/>
            </p:cNvSpPr>
            <p:nvPr userDrawn="1"/>
          </p:nvSpPr>
          <p:spPr bwMode="ltGray">
            <a:xfrm>
              <a:off x="0" y="301"/>
              <a:ext cx="5760" cy="727"/>
            </a:xfrm>
            <a:prstGeom prst="rect">
              <a:avLst/>
            </a:prstGeom>
            <a:solidFill>
              <a:schemeClr val="accent2"/>
            </a:solidFill>
            <a:ln w="9525">
              <a:noFill/>
              <a:miter lim="800000"/>
              <a:headEnd/>
              <a:tailEnd/>
            </a:ln>
            <a:effectLst/>
          </p:spPr>
          <p:txBody>
            <a:bodyPr wrap="none" anchor="ct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sp>
          <p:nvSpPr>
            <p:cNvPr id="171012" name="Rectangle 4" descr="Cacback"/>
            <p:cNvSpPr>
              <a:spLocks noChangeArrowheads="1"/>
            </p:cNvSpPr>
            <p:nvPr userDrawn="1"/>
          </p:nvSpPr>
          <p:spPr bwMode="ltGray">
            <a:xfrm>
              <a:off x="0" y="0"/>
              <a:ext cx="1119" cy="4320"/>
            </a:xfrm>
            <a:prstGeom prst="rect">
              <a:avLst/>
            </a:prstGeom>
            <a:blipFill dpi="0" rotWithShape="0">
              <a:blip r:embed="rId16"/>
              <a:srcRect/>
              <a:tile tx="0" ty="0" sx="100000" sy="100000" flip="none" algn="tl"/>
            </a:blipFill>
            <a:ln w="9525">
              <a:noFill/>
              <a:miter lim="800000"/>
              <a:headEnd/>
              <a:tailEnd/>
            </a:ln>
            <a:effectLst/>
          </p:spPr>
          <p:txBody>
            <a:bodyPr wrap="none" anchor="ct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grpSp>
          <p:nvGrpSpPr>
            <p:cNvPr id="1034" name="Group 5"/>
            <p:cNvGrpSpPr>
              <a:grpSpLocks/>
            </p:cNvGrpSpPr>
            <p:nvPr userDrawn="1"/>
          </p:nvGrpSpPr>
          <p:grpSpPr bwMode="auto">
            <a:xfrm>
              <a:off x="-15" y="-89"/>
              <a:ext cx="5295" cy="785"/>
              <a:chOff x="20" y="-89"/>
              <a:chExt cx="5295" cy="785"/>
            </a:xfrm>
          </p:grpSpPr>
          <p:sp>
            <p:nvSpPr>
              <p:cNvPr id="171014" name="Freeform 6"/>
              <p:cNvSpPr>
                <a:spLocks/>
              </p:cNvSpPr>
              <p:nvPr userDrawn="1"/>
            </p:nvSpPr>
            <p:spPr bwMode="auto">
              <a:xfrm rot="-507431">
                <a:off x="20" y="524"/>
                <a:ext cx="1059" cy="172"/>
              </a:xfrm>
              <a:custGeom>
                <a:avLst/>
                <a:gdLst/>
                <a:ahLst/>
                <a:cxnLst>
                  <a:cxn ang="0">
                    <a:pos x="1059" y="0"/>
                  </a:cxn>
                  <a:cxn ang="0">
                    <a:pos x="147" y="144"/>
                  </a:cxn>
                  <a:cxn ang="0">
                    <a:pos x="177" y="171"/>
                  </a:cxn>
                  <a:cxn ang="0">
                    <a:pos x="1059" y="24"/>
                  </a:cxn>
                  <a:cxn ang="0">
                    <a:pos x="1059" y="0"/>
                  </a:cxn>
                </a:cxnLst>
                <a:rect l="0" t="0" r="r" b="b"/>
                <a:pathLst>
                  <a:path w="1059" h="172">
                    <a:moveTo>
                      <a:pt x="1059" y="0"/>
                    </a:moveTo>
                    <a:cubicBezTo>
                      <a:pt x="543" y="45"/>
                      <a:pt x="291" y="112"/>
                      <a:pt x="147" y="144"/>
                    </a:cubicBezTo>
                    <a:cubicBezTo>
                      <a:pt x="0" y="172"/>
                      <a:pt x="153" y="147"/>
                      <a:pt x="177" y="171"/>
                    </a:cubicBezTo>
                    <a:cubicBezTo>
                      <a:pt x="329" y="151"/>
                      <a:pt x="339" y="99"/>
                      <a:pt x="1059" y="24"/>
                    </a:cubicBezTo>
                    <a:cubicBezTo>
                      <a:pt x="1059" y="24"/>
                      <a:pt x="1059" y="0"/>
                      <a:pt x="1059" y="0"/>
                    </a:cubicBezTo>
                    <a:close/>
                  </a:path>
                </a:pathLst>
              </a:custGeom>
              <a:gradFill rotWithShape="0">
                <a:gsLst>
                  <a:gs pos="0">
                    <a:schemeClr val="accent1"/>
                  </a:gs>
                  <a:gs pos="100000">
                    <a:schemeClr val="bg2"/>
                  </a:gs>
                </a:gsLst>
                <a:lin ang="0" scaled="1"/>
              </a:gradFill>
              <a:ln w="9525" cap="flat" cmpd="sng">
                <a:noFill/>
                <a:prstDash val="solid"/>
                <a:round/>
                <a:headEnd type="none" w="med" len="med"/>
                <a:tailEnd type="none" w="med" len="med"/>
              </a:ln>
              <a:effectLst/>
            </p:spPr>
            <p:txBody>
              <a:bodyPr wrap="none" anchor="ct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sp>
            <p:nvSpPr>
              <p:cNvPr id="171015" name="Freeform 7"/>
              <p:cNvSpPr>
                <a:spLocks/>
              </p:cNvSpPr>
              <p:nvPr userDrawn="1"/>
            </p:nvSpPr>
            <p:spPr bwMode="auto">
              <a:xfrm rot="-507431">
                <a:off x="1193" y="-89"/>
                <a:ext cx="4122" cy="630"/>
              </a:xfrm>
              <a:custGeom>
                <a:avLst/>
                <a:gdLst/>
                <a:ahLst/>
                <a:cxnLst>
                  <a:cxn ang="0">
                    <a:pos x="0" y="204"/>
                  </a:cxn>
                  <a:cxn ang="0">
                    <a:pos x="3544" y="348"/>
                  </a:cxn>
                  <a:cxn ang="0">
                    <a:pos x="3680" y="630"/>
                  </a:cxn>
                  <a:cxn ang="0">
                    <a:pos x="3616" y="624"/>
                  </a:cxn>
                  <a:cxn ang="0">
                    <a:pos x="3534" y="368"/>
                  </a:cxn>
                  <a:cxn ang="0">
                    <a:pos x="17" y="231"/>
                  </a:cxn>
                  <a:cxn ang="0">
                    <a:pos x="0" y="204"/>
                  </a:cxn>
                </a:cxnLst>
                <a:rect l="0" t="0" r="r" b="b"/>
                <a:pathLst>
                  <a:path w="4122" h="630">
                    <a:moveTo>
                      <a:pt x="0" y="204"/>
                    </a:moveTo>
                    <a:cubicBezTo>
                      <a:pt x="255" y="198"/>
                      <a:pt x="1686" y="0"/>
                      <a:pt x="3544" y="348"/>
                    </a:cubicBezTo>
                    <a:cubicBezTo>
                      <a:pt x="4122" y="464"/>
                      <a:pt x="3754" y="614"/>
                      <a:pt x="3680" y="630"/>
                    </a:cubicBezTo>
                    <a:cubicBezTo>
                      <a:pt x="3680" y="630"/>
                      <a:pt x="3642" y="626"/>
                      <a:pt x="3616" y="624"/>
                    </a:cubicBezTo>
                    <a:cubicBezTo>
                      <a:pt x="3678" y="612"/>
                      <a:pt x="4118" y="488"/>
                      <a:pt x="3534" y="368"/>
                    </a:cubicBezTo>
                    <a:cubicBezTo>
                      <a:pt x="2029" y="98"/>
                      <a:pt x="696" y="156"/>
                      <a:pt x="17" y="231"/>
                    </a:cubicBezTo>
                    <a:cubicBezTo>
                      <a:pt x="17" y="231"/>
                      <a:pt x="0" y="204"/>
                      <a:pt x="0" y="204"/>
                    </a:cubicBezTo>
                    <a:close/>
                  </a:path>
                </a:pathLst>
              </a:custGeom>
              <a:solidFill>
                <a:schemeClr val="bg2"/>
              </a:solidFill>
              <a:ln w="9525">
                <a:noFill/>
                <a:round/>
                <a:headEnd/>
                <a:tailEnd/>
              </a:ln>
              <a:effectLst/>
            </p:spPr>
            <p:txBody>
              <a:bodyPr wrap="none" anchor="ct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grpSp>
            <p:nvGrpSpPr>
              <p:cNvPr id="1038" name="Group 8"/>
              <p:cNvGrpSpPr>
                <a:grpSpLocks/>
              </p:cNvGrpSpPr>
              <p:nvPr userDrawn="1"/>
            </p:nvGrpSpPr>
            <p:grpSpPr bwMode="auto">
              <a:xfrm>
                <a:off x="1033" y="326"/>
                <a:ext cx="192" cy="192"/>
                <a:chOff x="1033" y="326"/>
                <a:chExt cx="192" cy="192"/>
              </a:xfrm>
            </p:grpSpPr>
            <p:sp>
              <p:nvSpPr>
                <p:cNvPr id="171017" name="Oval 9"/>
                <p:cNvSpPr>
                  <a:spLocks noChangeArrowheads="1"/>
                </p:cNvSpPr>
                <p:nvPr/>
              </p:nvSpPr>
              <p:spPr bwMode="auto">
                <a:xfrm>
                  <a:off x="1033" y="326"/>
                  <a:ext cx="192" cy="192"/>
                </a:xfrm>
                <a:prstGeom prst="ellipse">
                  <a:avLst/>
                </a:prstGeom>
                <a:gradFill rotWithShape="0">
                  <a:gsLst>
                    <a:gs pos="0">
                      <a:schemeClr val="bg2"/>
                    </a:gs>
                    <a:gs pos="100000">
                      <a:srgbClr val="000000"/>
                    </a:gs>
                  </a:gsLst>
                  <a:path path="shape">
                    <a:fillToRect l="50000" t="50000" r="50000" b="50000"/>
                  </a:path>
                </a:gradFill>
                <a:ln w="9525">
                  <a:noFill/>
                  <a:round/>
                  <a:headEnd/>
                  <a:tailEnd/>
                </a:ln>
                <a:effectLst/>
              </p:spPr>
              <p:txBody>
                <a:bodyPr wrap="none" anchor="ct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sp>
              <p:nvSpPr>
                <p:cNvPr id="171018" name="Oval 10"/>
                <p:cNvSpPr>
                  <a:spLocks noChangeArrowheads="1"/>
                </p:cNvSpPr>
                <p:nvPr/>
              </p:nvSpPr>
              <p:spPr bwMode="auto">
                <a:xfrm>
                  <a:off x="1129" y="377"/>
                  <a:ext cx="47" cy="48"/>
                </a:xfrm>
                <a:prstGeom prst="ellipse">
                  <a:avLst/>
                </a:prstGeom>
                <a:gradFill rotWithShape="0">
                  <a:gsLst>
                    <a:gs pos="0">
                      <a:srgbClr val="FFFFCC"/>
                    </a:gs>
                    <a:gs pos="100000">
                      <a:schemeClr val="bg2"/>
                    </a:gs>
                  </a:gsLst>
                  <a:path path="shape">
                    <a:fillToRect l="50000" t="50000" r="50000" b="50000"/>
                  </a:path>
                </a:gradFill>
                <a:ln w="9525">
                  <a:noFill/>
                  <a:round/>
                  <a:headEnd/>
                  <a:tailEnd/>
                </a:ln>
                <a:effectLst/>
              </p:spPr>
              <p:txBody>
                <a:bodyPr wrap="none" anchor="ct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sp>
              <p:nvSpPr>
                <p:cNvPr id="171019" name="Oval 11"/>
                <p:cNvSpPr>
                  <a:spLocks noChangeArrowheads="1"/>
                </p:cNvSpPr>
                <p:nvPr/>
              </p:nvSpPr>
              <p:spPr bwMode="auto">
                <a:xfrm>
                  <a:off x="1063" y="350"/>
                  <a:ext cx="47" cy="48"/>
                </a:xfrm>
                <a:prstGeom prst="ellipse">
                  <a:avLst/>
                </a:prstGeom>
                <a:gradFill rotWithShape="0">
                  <a:gsLst>
                    <a:gs pos="0">
                      <a:srgbClr val="FFFFCC"/>
                    </a:gs>
                    <a:gs pos="100000">
                      <a:srgbClr val="000000"/>
                    </a:gs>
                  </a:gsLst>
                  <a:path path="shape">
                    <a:fillToRect l="50000" t="50000" r="50000" b="50000"/>
                  </a:path>
                </a:gradFill>
                <a:ln w="9525">
                  <a:noFill/>
                  <a:round/>
                  <a:headEnd/>
                  <a:tailEnd/>
                </a:ln>
                <a:effectLst/>
              </p:spPr>
              <p:txBody>
                <a:bodyPr wrap="none" anchor="ct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sp>
              <p:nvSpPr>
                <p:cNvPr id="171020" name="Oval 12"/>
                <p:cNvSpPr>
                  <a:spLocks noChangeArrowheads="1"/>
                </p:cNvSpPr>
                <p:nvPr/>
              </p:nvSpPr>
              <p:spPr bwMode="auto">
                <a:xfrm>
                  <a:off x="1063" y="404"/>
                  <a:ext cx="47" cy="48"/>
                </a:xfrm>
                <a:prstGeom prst="ellipse">
                  <a:avLst/>
                </a:prstGeom>
                <a:gradFill rotWithShape="0">
                  <a:gsLst>
                    <a:gs pos="0">
                      <a:srgbClr val="FFFFCC"/>
                    </a:gs>
                    <a:gs pos="100000">
                      <a:schemeClr val="bg2"/>
                    </a:gs>
                  </a:gsLst>
                  <a:path path="shape">
                    <a:fillToRect l="50000" t="50000" r="50000" b="50000"/>
                  </a:path>
                </a:gradFill>
                <a:ln w="9525">
                  <a:noFill/>
                  <a:round/>
                  <a:headEnd/>
                  <a:tailEnd/>
                </a:ln>
                <a:effectLst/>
              </p:spPr>
              <p:txBody>
                <a:bodyPr wrap="none" anchor="ct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sp>
              <p:nvSpPr>
                <p:cNvPr id="171021" name="Oval 13"/>
                <p:cNvSpPr>
                  <a:spLocks noChangeArrowheads="1"/>
                </p:cNvSpPr>
                <p:nvPr/>
              </p:nvSpPr>
              <p:spPr bwMode="auto">
                <a:xfrm>
                  <a:off x="1108" y="422"/>
                  <a:ext cx="47" cy="48"/>
                </a:xfrm>
                <a:prstGeom prst="ellipse">
                  <a:avLst/>
                </a:prstGeom>
                <a:gradFill rotWithShape="0">
                  <a:gsLst>
                    <a:gs pos="0">
                      <a:srgbClr val="FFFFCC"/>
                    </a:gs>
                    <a:gs pos="100000">
                      <a:schemeClr val="bg2"/>
                    </a:gs>
                  </a:gsLst>
                  <a:path path="shape">
                    <a:fillToRect l="50000" t="50000" r="50000" b="50000"/>
                  </a:path>
                </a:gradFill>
                <a:ln w="9525">
                  <a:noFill/>
                  <a:round/>
                  <a:headEnd/>
                  <a:tailEnd/>
                </a:ln>
                <a:effectLst/>
              </p:spPr>
              <p:txBody>
                <a:bodyPr wrap="none" anchor="ct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sp>
              <p:nvSpPr>
                <p:cNvPr id="171022" name="Oval 14"/>
                <p:cNvSpPr>
                  <a:spLocks noChangeArrowheads="1"/>
                </p:cNvSpPr>
                <p:nvPr/>
              </p:nvSpPr>
              <p:spPr bwMode="auto">
                <a:xfrm>
                  <a:off x="1168" y="416"/>
                  <a:ext cx="47" cy="48"/>
                </a:xfrm>
                <a:prstGeom prst="ellipse">
                  <a:avLst/>
                </a:prstGeom>
                <a:gradFill rotWithShape="0">
                  <a:gsLst>
                    <a:gs pos="0">
                      <a:srgbClr val="FFFFCC"/>
                    </a:gs>
                    <a:gs pos="100000">
                      <a:srgbClr val="000000"/>
                    </a:gs>
                  </a:gsLst>
                  <a:path path="shape">
                    <a:fillToRect l="50000" t="50000" r="50000" b="50000"/>
                  </a:path>
                </a:gradFill>
                <a:ln w="9525">
                  <a:noFill/>
                  <a:round/>
                  <a:headEnd/>
                  <a:tailEnd/>
                </a:ln>
                <a:effectLst/>
              </p:spPr>
              <p:txBody>
                <a:bodyPr wrap="none" anchor="ct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sp>
              <p:nvSpPr>
                <p:cNvPr id="171023" name="Oval 15"/>
                <p:cNvSpPr>
                  <a:spLocks noChangeArrowheads="1"/>
                </p:cNvSpPr>
                <p:nvPr/>
              </p:nvSpPr>
              <p:spPr bwMode="auto">
                <a:xfrm>
                  <a:off x="1120" y="461"/>
                  <a:ext cx="47" cy="48"/>
                </a:xfrm>
                <a:prstGeom prst="ellipse">
                  <a:avLst/>
                </a:prstGeom>
                <a:gradFill rotWithShape="0">
                  <a:gsLst>
                    <a:gs pos="0">
                      <a:srgbClr val="FFFFCC"/>
                    </a:gs>
                    <a:gs pos="100000">
                      <a:srgbClr val="000000"/>
                    </a:gs>
                  </a:gsLst>
                  <a:path path="shape">
                    <a:fillToRect l="50000" t="50000" r="50000" b="50000"/>
                  </a:path>
                </a:gradFill>
                <a:ln w="9525">
                  <a:noFill/>
                  <a:round/>
                  <a:headEnd/>
                  <a:tailEnd/>
                </a:ln>
                <a:effectLst/>
              </p:spPr>
              <p:txBody>
                <a:bodyPr wrap="none" anchor="ct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sp>
              <p:nvSpPr>
                <p:cNvPr id="171024" name="Oval 16"/>
                <p:cNvSpPr>
                  <a:spLocks noChangeArrowheads="1"/>
                </p:cNvSpPr>
                <p:nvPr/>
              </p:nvSpPr>
              <p:spPr bwMode="auto">
                <a:xfrm>
                  <a:off x="1063" y="452"/>
                  <a:ext cx="47" cy="48"/>
                </a:xfrm>
                <a:prstGeom prst="ellipse">
                  <a:avLst/>
                </a:prstGeom>
                <a:gradFill rotWithShape="0">
                  <a:gsLst>
                    <a:gs pos="0">
                      <a:srgbClr val="FFFFCC"/>
                    </a:gs>
                    <a:gs pos="100000">
                      <a:srgbClr val="000000"/>
                    </a:gs>
                  </a:gsLst>
                  <a:path path="shape">
                    <a:fillToRect l="50000" t="50000" r="50000" b="50000"/>
                  </a:path>
                </a:gradFill>
                <a:ln w="9525">
                  <a:noFill/>
                  <a:round/>
                  <a:headEnd/>
                  <a:tailEnd/>
                </a:ln>
                <a:effectLst/>
              </p:spPr>
              <p:txBody>
                <a:bodyPr wrap="none" anchor="ct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sp>
              <p:nvSpPr>
                <p:cNvPr id="171025" name="Oval 17"/>
                <p:cNvSpPr>
                  <a:spLocks noChangeArrowheads="1"/>
                </p:cNvSpPr>
                <p:nvPr/>
              </p:nvSpPr>
              <p:spPr bwMode="auto">
                <a:xfrm>
                  <a:off x="1117" y="329"/>
                  <a:ext cx="47" cy="48"/>
                </a:xfrm>
                <a:prstGeom prst="ellipse">
                  <a:avLst/>
                </a:prstGeom>
                <a:gradFill rotWithShape="0">
                  <a:gsLst>
                    <a:gs pos="0">
                      <a:srgbClr val="FFFFCC"/>
                    </a:gs>
                    <a:gs pos="100000">
                      <a:srgbClr val="000000"/>
                    </a:gs>
                  </a:gsLst>
                  <a:path path="shape">
                    <a:fillToRect l="50000" t="50000" r="50000" b="50000"/>
                  </a:path>
                </a:gradFill>
                <a:ln w="9525">
                  <a:noFill/>
                  <a:round/>
                  <a:headEnd/>
                  <a:tailEnd/>
                </a:ln>
                <a:effectLst/>
              </p:spPr>
              <p:txBody>
                <a:bodyPr wrap="none" anchor="ct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grpSp>
        </p:grpSp>
        <p:sp>
          <p:nvSpPr>
            <p:cNvPr id="171026" name="Rectangle 18"/>
            <p:cNvSpPr>
              <a:spLocks noChangeArrowheads="1"/>
            </p:cNvSpPr>
            <p:nvPr userDrawn="1"/>
          </p:nvSpPr>
          <p:spPr bwMode="white">
            <a:xfrm>
              <a:off x="426" y="1185"/>
              <a:ext cx="701" cy="3135"/>
            </a:xfrm>
            <a:prstGeom prst="rect">
              <a:avLst/>
            </a:prstGeom>
            <a:solidFill>
              <a:schemeClr val="bg1">
                <a:alpha val="50000"/>
              </a:schemeClr>
            </a:solidFill>
            <a:ln w="9525">
              <a:noFill/>
              <a:miter lim="800000"/>
              <a:headEnd/>
              <a:tailEnd/>
            </a:ln>
            <a:effectLst/>
          </p:spPr>
          <p:txBody>
            <a:bodyPr wrap="none" anchor="ct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grpSp>
      <p:sp>
        <p:nvSpPr>
          <p:cNvPr id="1027" name="Rectangle 19"/>
          <p:cNvSpPr>
            <a:spLocks noGrp="1" noChangeArrowheads="1"/>
          </p:cNvSpPr>
          <p:nvPr>
            <p:ph type="title"/>
          </p:nvPr>
        </p:nvSpPr>
        <p:spPr bwMode="auto">
          <a:xfrm>
            <a:off x="1154113" y="4572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8" name="Rectangle 20"/>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71029" name="Rectangle 21"/>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b="0">
                <a:solidFill>
                  <a:schemeClr val="tx1"/>
                </a:solidFill>
                <a:effectLst/>
                <a:latin typeface="Arial Narrow" pitchFamily="34" charset="0"/>
                <a:ea typeface="+mn-ea"/>
                <a:cs typeface="+mn-cs"/>
              </a:defRPr>
            </a:lvl1pPr>
          </a:lstStyle>
          <a:p>
            <a:pPr>
              <a:defRPr/>
            </a:pPr>
            <a:endParaRPr lang="en-US"/>
          </a:p>
        </p:txBody>
      </p:sp>
      <p:sp>
        <p:nvSpPr>
          <p:cNvPr id="171030" name="Rectangle 22"/>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b="0">
                <a:solidFill>
                  <a:schemeClr val="tx1"/>
                </a:solidFill>
                <a:effectLst/>
                <a:latin typeface="Arial Narrow" pitchFamily="34" charset="0"/>
                <a:ea typeface="+mn-ea"/>
                <a:cs typeface="+mn-cs"/>
              </a:defRPr>
            </a:lvl1pPr>
          </a:lstStyle>
          <a:p>
            <a:pPr>
              <a:defRPr/>
            </a:pPr>
            <a:endParaRPr lang="en-US"/>
          </a:p>
        </p:txBody>
      </p:sp>
      <p:sp>
        <p:nvSpPr>
          <p:cNvPr id="171031" name="Rectangle 23"/>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b="0">
                <a:solidFill>
                  <a:schemeClr val="tx1"/>
                </a:solidFill>
                <a:latin typeface="Arial Narrow" charset="0"/>
              </a:defRPr>
            </a:lvl1pPr>
          </a:lstStyle>
          <a:p>
            <a:pPr>
              <a:defRPr/>
            </a:pPr>
            <a:fld id="{D20E9540-3ACA-1B41-8C7C-CD1E94E32178}" type="slidenum">
              <a:rPr lang="en-US"/>
              <a:pPr>
                <a:defRPr/>
              </a:pPr>
              <a:t>‹#›</a:t>
            </a:fld>
            <a:endParaRPr lang="en-US"/>
          </a:p>
        </p:txBody>
      </p:sp>
    </p:spTree>
    <p:extLst>
      <p:ext uri="{BB962C8B-B14F-4D97-AF65-F5344CB8AC3E}">
        <p14:creationId xmlns:p14="http://schemas.microsoft.com/office/powerpoint/2010/main" val="1966582594"/>
      </p:ext>
    </p:extLst>
  </p:cSld>
  <p:clrMap bg1="lt1" tx1="dk1" bg2="lt2" tx2="dk2" accent1="accent1" accent2="accent2" accent3="accent3" accent4="accent4" accent5="accent5" accent6="accent6" hlink="hlink" folHlink="folHlink"/>
  <p:sldLayoutIdLst>
    <p:sldLayoutId id="2147487405" r:id="rId1"/>
    <p:sldLayoutId id="2147487406" r:id="rId2"/>
    <p:sldLayoutId id="2147487407" r:id="rId3"/>
    <p:sldLayoutId id="2147487408" r:id="rId4"/>
    <p:sldLayoutId id="2147487409" r:id="rId5"/>
    <p:sldLayoutId id="2147487410" r:id="rId6"/>
    <p:sldLayoutId id="2147487411" r:id="rId7"/>
    <p:sldLayoutId id="2147487412" r:id="rId8"/>
    <p:sldLayoutId id="2147487413" r:id="rId9"/>
    <p:sldLayoutId id="2147487414" r:id="rId10"/>
    <p:sldLayoutId id="2147487415" r:id="rId11"/>
    <p:sldLayoutId id="2147487416" r:id="rId12"/>
    <p:sldLayoutId id="2147487417" r:id="rId13"/>
    <p:sldLayoutId id="2147487418" r:id="rId14"/>
  </p:sldLayoutIdLst>
  <p:txStyles>
    <p:titleStyle>
      <a:lvl1pPr algn="ctr" rtl="0" eaLnBrk="0" fontAlgn="base" hangingPunct="0">
        <a:spcBef>
          <a:spcPct val="0"/>
        </a:spcBef>
        <a:spcAft>
          <a:spcPct val="0"/>
        </a:spcAft>
        <a:defRPr sz="4400">
          <a:solidFill>
            <a:schemeClr val="bg2"/>
          </a:solidFill>
          <a:latin typeface="+mj-lt"/>
          <a:ea typeface="ＭＳ Ｐゴシック" charset="-128"/>
          <a:cs typeface="ＭＳ Ｐゴシック" charset="-128"/>
        </a:defRPr>
      </a:lvl1pPr>
      <a:lvl2pPr algn="ctr" rtl="0" eaLnBrk="0" fontAlgn="base" hangingPunct="0">
        <a:spcBef>
          <a:spcPct val="0"/>
        </a:spcBef>
        <a:spcAft>
          <a:spcPct val="0"/>
        </a:spcAft>
        <a:defRPr sz="4400">
          <a:solidFill>
            <a:schemeClr val="bg2"/>
          </a:solidFill>
          <a:latin typeface="Engravers MT" charset="0"/>
          <a:ea typeface="ＭＳ Ｐゴシック" charset="-128"/>
          <a:cs typeface="ＭＳ Ｐゴシック" charset="-128"/>
        </a:defRPr>
      </a:lvl2pPr>
      <a:lvl3pPr algn="ctr" rtl="0" eaLnBrk="0" fontAlgn="base" hangingPunct="0">
        <a:spcBef>
          <a:spcPct val="0"/>
        </a:spcBef>
        <a:spcAft>
          <a:spcPct val="0"/>
        </a:spcAft>
        <a:defRPr sz="4400">
          <a:solidFill>
            <a:schemeClr val="bg2"/>
          </a:solidFill>
          <a:latin typeface="Engravers MT" charset="0"/>
          <a:ea typeface="ＭＳ Ｐゴシック" charset="-128"/>
          <a:cs typeface="ＭＳ Ｐゴシック" charset="-128"/>
        </a:defRPr>
      </a:lvl3pPr>
      <a:lvl4pPr algn="ctr" rtl="0" eaLnBrk="0" fontAlgn="base" hangingPunct="0">
        <a:spcBef>
          <a:spcPct val="0"/>
        </a:spcBef>
        <a:spcAft>
          <a:spcPct val="0"/>
        </a:spcAft>
        <a:defRPr sz="4400">
          <a:solidFill>
            <a:schemeClr val="bg2"/>
          </a:solidFill>
          <a:latin typeface="Engravers MT" charset="0"/>
          <a:ea typeface="ＭＳ Ｐゴシック" charset="-128"/>
          <a:cs typeface="ＭＳ Ｐゴシック" charset="-128"/>
        </a:defRPr>
      </a:lvl4pPr>
      <a:lvl5pPr algn="ctr" rtl="0" eaLnBrk="0" fontAlgn="base" hangingPunct="0">
        <a:spcBef>
          <a:spcPct val="0"/>
        </a:spcBef>
        <a:spcAft>
          <a:spcPct val="0"/>
        </a:spcAft>
        <a:defRPr sz="4400">
          <a:solidFill>
            <a:schemeClr val="bg2"/>
          </a:solidFill>
          <a:latin typeface="Engravers MT" charset="0"/>
          <a:ea typeface="ＭＳ Ｐゴシック" charset="-128"/>
          <a:cs typeface="ＭＳ Ｐゴシック" charset="-128"/>
        </a:defRPr>
      </a:lvl5pPr>
      <a:lvl6pPr marL="457200" algn="ctr" rtl="0" fontAlgn="base">
        <a:spcBef>
          <a:spcPct val="0"/>
        </a:spcBef>
        <a:spcAft>
          <a:spcPct val="0"/>
        </a:spcAft>
        <a:defRPr sz="4400">
          <a:solidFill>
            <a:schemeClr val="bg2"/>
          </a:solidFill>
          <a:latin typeface="Engravers MT" charset="0"/>
        </a:defRPr>
      </a:lvl6pPr>
      <a:lvl7pPr marL="914400" algn="ctr" rtl="0" fontAlgn="base">
        <a:spcBef>
          <a:spcPct val="0"/>
        </a:spcBef>
        <a:spcAft>
          <a:spcPct val="0"/>
        </a:spcAft>
        <a:defRPr sz="4400">
          <a:solidFill>
            <a:schemeClr val="bg2"/>
          </a:solidFill>
          <a:latin typeface="Engravers MT" charset="0"/>
        </a:defRPr>
      </a:lvl7pPr>
      <a:lvl8pPr marL="1371600" algn="ctr" rtl="0" fontAlgn="base">
        <a:spcBef>
          <a:spcPct val="0"/>
        </a:spcBef>
        <a:spcAft>
          <a:spcPct val="0"/>
        </a:spcAft>
        <a:defRPr sz="4400">
          <a:solidFill>
            <a:schemeClr val="bg2"/>
          </a:solidFill>
          <a:latin typeface="Engravers MT" charset="0"/>
        </a:defRPr>
      </a:lvl8pPr>
      <a:lvl9pPr marL="1828800" algn="ctr" rtl="0" fontAlgn="base">
        <a:spcBef>
          <a:spcPct val="0"/>
        </a:spcBef>
        <a:spcAft>
          <a:spcPct val="0"/>
        </a:spcAft>
        <a:defRPr sz="4400">
          <a:solidFill>
            <a:schemeClr val="bg2"/>
          </a:solidFill>
          <a:latin typeface="Engravers MT" charset="0"/>
        </a:defRPr>
      </a:lvl9pPr>
    </p:titleStyle>
    <p:bodyStyle>
      <a:lvl1pPr marL="342900" indent="-342900" algn="l" rtl="0" eaLnBrk="0" fontAlgn="base" hangingPunct="0">
        <a:spcBef>
          <a:spcPct val="20000"/>
        </a:spcBef>
        <a:spcAft>
          <a:spcPct val="0"/>
        </a:spcAft>
        <a:buBlip>
          <a:blip r:embed="rId17"/>
        </a:buBlip>
        <a:defRPr sz="3200" b="1" i="0">
          <a:solidFill>
            <a:schemeClr val="tx1"/>
          </a:solidFill>
          <a:latin typeface="Arial" panose="020B0604020202020204" pitchFamily="34" charset="0"/>
          <a:ea typeface="ＭＳ Ｐゴシック" charset="-128"/>
          <a:cs typeface="ＭＳ Ｐゴシック" charset="-128"/>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charset="-128"/>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charset="-128"/>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charset="-128"/>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charset="-128"/>
        </a:defRPr>
      </a:lvl5pPr>
      <a:lvl6pPr marL="2514600" indent="-228600" algn="l" rtl="0" fontAlgn="base">
        <a:spcBef>
          <a:spcPct val="20000"/>
        </a:spcBef>
        <a:spcAft>
          <a:spcPct val="0"/>
        </a:spcAft>
        <a:buChar char="»"/>
        <a:defRPr sz="2000">
          <a:solidFill>
            <a:schemeClr val="tx1"/>
          </a:solidFill>
          <a:latin typeface="+mn-lt"/>
          <a:ea typeface="ＭＳ Ｐゴシック" charset="-128"/>
        </a:defRPr>
      </a:lvl6pPr>
      <a:lvl7pPr marL="2971800" indent="-228600" algn="l" rtl="0" fontAlgn="base">
        <a:spcBef>
          <a:spcPct val="20000"/>
        </a:spcBef>
        <a:spcAft>
          <a:spcPct val="0"/>
        </a:spcAft>
        <a:buChar char="»"/>
        <a:defRPr sz="2000">
          <a:solidFill>
            <a:schemeClr val="tx1"/>
          </a:solidFill>
          <a:latin typeface="+mn-lt"/>
          <a:ea typeface="ＭＳ Ｐゴシック" charset="-128"/>
        </a:defRPr>
      </a:lvl7pPr>
      <a:lvl8pPr marL="3429000" indent="-228600" algn="l" rtl="0" fontAlgn="base">
        <a:spcBef>
          <a:spcPct val="20000"/>
        </a:spcBef>
        <a:spcAft>
          <a:spcPct val="0"/>
        </a:spcAft>
        <a:buChar char="»"/>
        <a:defRPr sz="2000">
          <a:solidFill>
            <a:schemeClr val="tx1"/>
          </a:solidFill>
          <a:latin typeface="+mn-lt"/>
          <a:ea typeface="ＭＳ Ｐゴシック" charset="-128"/>
        </a:defRPr>
      </a:lvl8pPr>
      <a:lvl9pPr marL="3886200" indent="-228600" algn="l" rtl="0" fontAlgn="base">
        <a:spcBef>
          <a:spcPct val="20000"/>
        </a:spcBef>
        <a:spcAft>
          <a:spcPct val="0"/>
        </a:spcAft>
        <a:buChar char="»"/>
        <a:defRPr sz="2000">
          <a:solidFill>
            <a:schemeClr val="tx1"/>
          </a:solidFill>
          <a:latin typeface="+mn-lt"/>
          <a:ea typeface="ＭＳ Ｐゴシック"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8.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026" name="Title Placeholder 1"/>
          <p:cNvSpPr>
            <a:spLocks noGrp="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Text Placeholder 2"/>
          <p:cNvSpPr>
            <a:spLocks noGrp="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0" y="6356350"/>
            <a:ext cx="2133600" cy="365125"/>
          </a:xfrm>
          <a:prstGeom prst="rect">
            <a:avLst/>
          </a:prstGeom>
        </p:spPr>
        <p:txBody>
          <a:bodyPr vert="horz" wrap="square" lIns="91440" tIns="45720" rIns="91440" bIns="45720" numCol="1" anchor="ctr" anchorCtr="0" compatLnSpc="1">
            <a:prstTxWarp prst="textNoShape">
              <a:avLst/>
            </a:prstTxWarp>
          </a:bodyPr>
          <a:lstStyle>
            <a:lvl1pPr>
              <a:defRPr sz="1200" b="1" i="0">
                <a:solidFill>
                  <a:srgbClr val="898989"/>
                </a:solidFill>
                <a:cs typeface="Arial" panose="020B0604020202020204" pitchFamily="34" charset="0"/>
              </a:defRPr>
            </a:lvl1pPr>
          </a:lstStyle>
          <a:p>
            <a:pPr>
              <a:defRPr/>
            </a:pPr>
            <a:fld id="{C16A198B-9034-4749-8A8D-B90A5F5B90A3}" type="datetimeFigureOut">
              <a:rPr lang="en-US" smtClean="0"/>
              <a:pPr>
                <a:defRPr/>
              </a:pPr>
              <a:t>2/15/24</a:t>
            </a:fld>
            <a:endParaRPr lang="en-US" dirty="0"/>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fontAlgn="auto">
              <a:spcBef>
                <a:spcPts val="0"/>
              </a:spcBef>
              <a:spcAft>
                <a:spcPts val="0"/>
              </a:spcAft>
              <a:defRPr sz="1200">
                <a:solidFill>
                  <a:schemeClr val="tx1">
                    <a:tint val="75000"/>
                  </a:schemeClr>
                </a:solidFill>
                <a:latin typeface="+mn-lt"/>
                <a:ea typeface="+mn-ea"/>
                <a:cs typeface="+mn-cs"/>
              </a:defRPr>
            </a:lvl1pPr>
          </a:lstStyle>
          <a:p>
            <a:pPr>
              <a:defRPr/>
            </a:pPr>
            <a:endParaRPr lang="en-US" b="0">
              <a:solidFill>
                <a:prstClr val="black">
                  <a:tint val="75000"/>
                </a:prstClr>
              </a:solidFill>
              <a:latin typeface="Calibri"/>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a:defRPr sz="1200" b="1" i="0">
                <a:solidFill>
                  <a:srgbClr val="898989"/>
                </a:solidFill>
                <a:cs typeface="Arial" panose="020B0604020202020204" pitchFamily="34" charset="0"/>
              </a:defRPr>
            </a:lvl1pPr>
          </a:lstStyle>
          <a:p>
            <a:pPr>
              <a:defRPr/>
            </a:pPr>
            <a:fld id="{FA356419-7718-C74B-9C0F-E2D2C7D5AD85}" type="slidenum">
              <a:rPr lang="en-US" smtClean="0"/>
              <a:pPr>
                <a:defRPr/>
              </a:pPr>
              <a:t>‹#›</a:t>
            </a:fld>
            <a:endParaRPr lang="en-US" dirty="0"/>
          </a:p>
        </p:txBody>
      </p:sp>
    </p:spTree>
    <p:extLst>
      <p:ext uri="{BB962C8B-B14F-4D97-AF65-F5344CB8AC3E}">
        <p14:creationId xmlns:p14="http://schemas.microsoft.com/office/powerpoint/2010/main" val="681957446"/>
      </p:ext>
    </p:extLst>
  </p:cSld>
  <p:clrMap bg1="lt1" tx1="dk1" bg2="lt2" tx2="dk2" accent1="accent1" accent2="accent2" accent3="accent3" accent4="accent4" accent5="accent5" accent6="accent6" hlink="hlink" folHlink="folHlink"/>
  <p:sldLayoutIdLst>
    <p:sldLayoutId id="2147487420" r:id="rId1"/>
    <p:sldLayoutId id="2147487421" r:id="rId2"/>
    <p:sldLayoutId id="2147487422" r:id="rId3"/>
    <p:sldLayoutId id="2147487423" r:id="rId4"/>
    <p:sldLayoutId id="2147487424" r:id="rId5"/>
    <p:sldLayoutId id="2147487425" r:id="rId6"/>
    <p:sldLayoutId id="2147487426" r:id="rId7"/>
    <p:sldLayoutId id="2147487427" r:id="rId8"/>
    <p:sldLayoutId id="2147487428" r:id="rId9"/>
    <p:sldLayoutId id="2147487429" r:id="rId10"/>
    <p:sldLayoutId id="2147487430" r:id="rId11"/>
  </p:sldLayoutIdLst>
  <p:txStyles>
    <p:title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p:titleStyle>
    <p:bodyStyle>
      <a:lvl1pPr marL="342900" indent="-342900" algn="l" rtl="0" eaLnBrk="0" fontAlgn="base" hangingPunct="0">
        <a:spcBef>
          <a:spcPct val="20000"/>
        </a:spcBef>
        <a:spcAft>
          <a:spcPct val="0"/>
        </a:spcAft>
        <a:buFont typeface="Arial" charset="0"/>
        <a:buChar char="•"/>
        <a:defRPr sz="3200" kern="1200">
          <a:solidFill>
            <a:schemeClr val="tx1"/>
          </a:solidFill>
          <a:latin typeface="+mn-lt"/>
          <a:ea typeface="ＭＳ Ｐゴシック" charset="0"/>
          <a:cs typeface="ＭＳ Ｐゴシック" charset="0"/>
        </a:defRPr>
      </a:lvl1pPr>
      <a:lvl2pPr marL="742950" indent="-285750" algn="l" rtl="0" eaLnBrk="0" fontAlgn="base" hangingPunct="0">
        <a:spcBef>
          <a:spcPct val="20000"/>
        </a:spcBef>
        <a:spcAft>
          <a:spcPct val="0"/>
        </a:spcAft>
        <a:buFont typeface="Arial" charset="0"/>
        <a:buChar char="–"/>
        <a:defRPr sz="2800" kern="1200">
          <a:solidFill>
            <a:schemeClr val="tx1"/>
          </a:solidFill>
          <a:latin typeface="+mn-lt"/>
          <a:ea typeface="ＭＳ Ｐゴシック" charset="0"/>
          <a:cs typeface="+mn-cs"/>
        </a:defRPr>
      </a:lvl2pPr>
      <a:lvl3pPr marL="1143000" indent="-228600" algn="l" rtl="0" eaLnBrk="0" fontAlgn="base" hangingPunct="0">
        <a:spcBef>
          <a:spcPct val="20000"/>
        </a:spcBef>
        <a:spcAft>
          <a:spcPct val="0"/>
        </a:spcAft>
        <a:buFont typeface="Arial" charset="0"/>
        <a:buChar char="•"/>
        <a:defRPr sz="2400" kern="1200">
          <a:solidFill>
            <a:schemeClr val="tx1"/>
          </a:solidFill>
          <a:latin typeface="+mn-lt"/>
          <a:ea typeface="ＭＳ Ｐゴシック" charset="0"/>
          <a:cs typeface="+mn-cs"/>
        </a:defRPr>
      </a:lvl3pPr>
      <a:lvl4pPr marL="1600200" indent="-228600"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4pPr>
      <a:lvl5pPr marL="2057400" indent="-228600"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9.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0242" name="Rectangle 2">
            <a:extLst>
              <a:ext uri="{FF2B5EF4-FFF2-40B4-BE49-F238E27FC236}">
                <a16:creationId xmlns:a16="http://schemas.microsoft.com/office/drawing/2014/main" id="{A7963BC3-933C-239D-DC73-1B7440EDCE74}"/>
              </a:ext>
            </a:extLst>
          </p:cNvPr>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dirty="0"/>
              <a:t>Click to edit Master title style</a:t>
            </a:r>
          </a:p>
        </p:txBody>
      </p:sp>
      <p:sp>
        <p:nvSpPr>
          <p:cNvPr id="10243" name="Rectangle 3">
            <a:extLst>
              <a:ext uri="{FF2B5EF4-FFF2-40B4-BE49-F238E27FC236}">
                <a16:creationId xmlns:a16="http://schemas.microsoft.com/office/drawing/2014/main" id="{8857A605-809B-1F81-E401-6B3DB2470E43}"/>
              </a:ext>
            </a:extLst>
          </p:cNvPr>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dirty="0"/>
              <a:t>Click to edit Master text styles</a:t>
            </a:r>
          </a:p>
          <a:p>
            <a:pPr lvl="1"/>
            <a:r>
              <a:rPr lang="en-US" altLang="en-US" dirty="0"/>
              <a:t>Second level</a:t>
            </a:r>
          </a:p>
          <a:p>
            <a:pPr lvl="2"/>
            <a:r>
              <a:rPr lang="en-US" altLang="en-US" dirty="0"/>
              <a:t>Third level</a:t>
            </a:r>
          </a:p>
          <a:p>
            <a:pPr lvl="3"/>
            <a:r>
              <a:rPr lang="en-US" altLang="en-US" dirty="0"/>
              <a:t>Fourth level</a:t>
            </a:r>
          </a:p>
          <a:p>
            <a:pPr lvl="4"/>
            <a:r>
              <a:rPr lang="en-US" altLang="en-US" dirty="0"/>
              <a:t>Fifth level</a:t>
            </a:r>
          </a:p>
        </p:txBody>
      </p:sp>
      <p:sp>
        <p:nvSpPr>
          <p:cNvPr id="1028" name="Rectangle 4">
            <a:extLst>
              <a:ext uri="{FF2B5EF4-FFF2-40B4-BE49-F238E27FC236}">
                <a16:creationId xmlns:a16="http://schemas.microsoft.com/office/drawing/2014/main" id="{D3A158D1-F2E7-EAAA-EA31-9BF49CAF5E29}"/>
              </a:ext>
            </a:extLst>
          </p:cNvPr>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solidFill>
                  <a:srgbClr val="000000"/>
                </a:solidFill>
                <a:latin typeface="Times New Roman" pitchFamily="-111" charset="0"/>
                <a:ea typeface="+mn-ea"/>
                <a:cs typeface="+mn-cs"/>
              </a:defRPr>
            </a:lvl1pPr>
          </a:lstStyle>
          <a:p>
            <a:pPr>
              <a:defRPr/>
            </a:pPr>
            <a:endParaRPr lang="en-US"/>
          </a:p>
        </p:txBody>
      </p:sp>
      <p:sp>
        <p:nvSpPr>
          <p:cNvPr id="1029" name="Rectangle 5">
            <a:extLst>
              <a:ext uri="{FF2B5EF4-FFF2-40B4-BE49-F238E27FC236}">
                <a16:creationId xmlns:a16="http://schemas.microsoft.com/office/drawing/2014/main" id="{40A4CFBB-76B6-1438-ECB4-70F3FE594634}"/>
              </a:ext>
            </a:extLst>
          </p:cNvPr>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a:defRPr/>
            </a:pPr>
            <a:endParaRPr lang="en-US"/>
          </a:p>
        </p:txBody>
      </p:sp>
      <p:sp>
        <p:nvSpPr>
          <p:cNvPr id="1030" name="Rectangle 6">
            <a:extLst>
              <a:ext uri="{FF2B5EF4-FFF2-40B4-BE49-F238E27FC236}">
                <a16:creationId xmlns:a16="http://schemas.microsoft.com/office/drawing/2014/main" id="{CC9D7E43-D1BE-6991-3344-FC4BEAE56DC0}"/>
              </a:ext>
            </a:extLst>
          </p:cNvPr>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panose="02020603050405020304" pitchFamily="18" charset="0"/>
              </a:defRPr>
            </a:lvl1pPr>
          </a:lstStyle>
          <a:p>
            <a:fld id="{BF298C39-AC01-3F40-BF22-57675E0A2EEE}" type="slidenum">
              <a:rPr lang="en-US" altLang="en-US"/>
              <a:pPr/>
              <a:t>‹#›</a:t>
            </a:fld>
            <a:endParaRPr lang="en-US" altLang="en-US"/>
          </a:p>
        </p:txBody>
      </p:sp>
    </p:spTree>
    <p:extLst>
      <p:ext uri="{BB962C8B-B14F-4D97-AF65-F5344CB8AC3E}">
        <p14:creationId xmlns:p14="http://schemas.microsoft.com/office/powerpoint/2010/main" val="3511003681"/>
      </p:ext>
    </p:extLst>
  </p:cSld>
  <p:clrMap bg1="lt1" tx1="dk1" bg2="lt2" tx2="dk2" accent1="accent1" accent2="accent2" accent3="accent3" accent4="accent4" accent5="accent5" accent6="accent6" hlink="hlink" folHlink="folHlink"/>
  <p:sldLayoutIdLst>
    <p:sldLayoutId id="2147487432" r:id="rId1"/>
    <p:sldLayoutId id="2147487433" r:id="rId2"/>
    <p:sldLayoutId id="2147487434" r:id="rId3"/>
    <p:sldLayoutId id="2147487435" r:id="rId4"/>
    <p:sldLayoutId id="2147487436" r:id="rId5"/>
    <p:sldLayoutId id="2147487437" r:id="rId6"/>
    <p:sldLayoutId id="2147487438" r:id="rId7"/>
    <p:sldLayoutId id="2147487439" r:id="rId8"/>
    <p:sldLayoutId id="2147487440" r:id="rId9"/>
    <p:sldLayoutId id="2147487441" r:id="rId10"/>
    <p:sldLayoutId id="2147487442" r:id="rId11"/>
    <p:sldLayoutId id="2147487443" r:id="rId12"/>
    <p:sldLayoutId id="2147487444" r:id="rId13"/>
  </p:sldLayoutIdLst>
  <p:hf sldNum="0" hdr="0" ftr="0" dt="0"/>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MS PGothic" pitchFamily="34" charset="-128"/>
          <a:cs typeface="Arial" panose="020B0604020202020204" pitchFamily="34" charset="0"/>
        </a:defRPr>
      </a:lvl1pPr>
      <a:lvl2pPr algn="ctr" rtl="0" eaLnBrk="0" fontAlgn="base" hangingPunct="0">
        <a:spcBef>
          <a:spcPct val="0"/>
        </a:spcBef>
        <a:spcAft>
          <a:spcPct val="0"/>
        </a:spcAft>
        <a:defRPr sz="4400">
          <a:solidFill>
            <a:schemeClr val="bg1"/>
          </a:solidFill>
          <a:latin typeface="Arial" charset="0"/>
          <a:ea typeface="MS PGothic" pitchFamily="34" charset="-128"/>
          <a:cs typeface="Arial" pitchFamily="34" charset="0"/>
        </a:defRPr>
      </a:lvl2pPr>
      <a:lvl3pPr algn="ctr" rtl="0" eaLnBrk="0" fontAlgn="base" hangingPunct="0">
        <a:spcBef>
          <a:spcPct val="0"/>
        </a:spcBef>
        <a:spcAft>
          <a:spcPct val="0"/>
        </a:spcAft>
        <a:defRPr sz="4400">
          <a:solidFill>
            <a:schemeClr val="bg1"/>
          </a:solidFill>
          <a:latin typeface="Arial" charset="0"/>
          <a:ea typeface="MS PGothic" pitchFamily="34" charset="-128"/>
          <a:cs typeface="Arial" pitchFamily="34" charset="0"/>
        </a:defRPr>
      </a:lvl3pPr>
      <a:lvl4pPr algn="ctr" rtl="0" eaLnBrk="0" fontAlgn="base" hangingPunct="0">
        <a:spcBef>
          <a:spcPct val="0"/>
        </a:spcBef>
        <a:spcAft>
          <a:spcPct val="0"/>
        </a:spcAft>
        <a:defRPr sz="4400">
          <a:solidFill>
            <a:schemeClr val="bg1"/>
          </a:solidFill>
          <a:latin typeface="Arial" charset="0"/>
          <a:ea typeface="MS PGothic" pitchFamily="34" charset="-128"/>
          <a:cs typeface="Arial" pitchFamily="34" charset="0"/>
        </a:defRPr>
      </a:lvl4pPr>
      <a:lvl5pPr algn="ctr" rtl="0" eaLnBrk="0" fontAlgn="base" hangingPunct="0">
        <a:spcBef>
          <a:spcPct val="0"/>
        </a:spcBef>
        <a:spcAft>
          <a:spcPct val="0"/>
        </a:spcAft>
        <a:defRPr sz="4400">
          <a:solidFill>
            <a:schemeClr val="bg1"/>
          </a:solidFill>
          <a:latin typeface="Arial" charset="0"/>
          <a:ea typeface="MS PGothic" pitchFamily="34" charset="-128"/>
          <a:cs typeface="Arial" pitchFamily="34" charset="0"/>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b="1" i="0">
          <a:solidFill>
            <a:schemeClr val="bg1"/>
          </a:solidFill>
          <a:latin typeface="Arial" panose="020B0604020202020204" pitchFamily="34" charset="0"/>
          <a:ea typeface="MS PGothic" pitchFamily="34"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bg1"/>
          </a:solidFill>
          <a:latin typeface="Arial" panose="020B0604020202020204" pitchFamily="34" charset="0"/>
          <a:ea typeface="MS PGothic" pitchFamily="34"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bg1"/>
          </a:solidFill>
          <a:latin typeface="Arial" panose="020B0604020202020204" pitchFamily="34" charset="0"/>
          <a:ea typeface="MS PGothic" pitchFamily="34" charset="-128"/>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Geneva"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MS PGothic" pitchFamily="34" charset="-128"/>
          <a:cs typeface="Arial" panose="020B0604020202020204" pitchFamily="34" charset="0"/>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6866" name="Rectangle 2"/>
          <p:cNvSpPr>
            <a:spLocks noGrp="1" noChangeArrowheads="1"/>
          </p:cNvSpPr>
          <p:nvPr>
            <p:ph type="title"/>
          </p:nvPr>
        </p:nvSpPr>
        <p:spPr bwMode="auto">
          <a:xfrm>
            <a:off x="685800" y="609600"/>
            <a:ext cx="7772400" cy="11430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36867" name="Rectangle 3"/>
          <p:cNvSpPr>
            <a:spLocks noGrp="1" noChangeArrowheads="1"/>
          </p:cNvSpPr>
          <p:nvPr>
            <p:ph type="body" idx="1"/>
          </p:nvPr>
        </p:nvSpPr>
        <p:spPr bwMode="auto">
          <a:xfrm>
            <a:off x="685800" y="1981200"/>
            <a:ext cx="7772400" cy="411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6868" name="Rectangle 4"/>
          <p:cNvSpPr>
            <a:spLocks noGrp="1" noChangeArrowheads="1"/>
          </p:cNvSpPr>
          <p:nvPr>
            <p:ph type="dt" sz="half" idx="2"/>
          </p:nvPr>
        </p:nvSpPr>
        <p:spPr bwMode="auto">
          <a:xfrm>
            <a:off x="685800" y="6248400"/>
            <a:ext cx="19050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l" eaLnBrk="0" hangingPunct="0">
              <a:spcBef>
                <a:spcPct val="0"/>
              </a:spcBef>
              <a:defRPr sz="1400" b="1" i="0">
                <a:solidFill>
                  <a:srgbClr val="FFFFFF"/>
                </a:solidFill>
                <a:latin typeface="Arial" panose="020B0604020202020204" pitchFamily="34" charset="0"/>
              </a:defRPr>
            </a:lvl1pPr>
          </a:lstStyle>
          <a:p>
            <a:pPr>
              <a:defRPr/>
            </a:pPr>
            <a:endParaRPr lang="en-US" dirty="0"/>
          </a:p>
        </p:txBody>
      </p:sp>
      <p:sp>
        <p:nvSpPr>
          <p:cNvPr id="36869" name="Rectangle 5"/>
          <p:cNvSpPr>
            <a:spLocks noGrp="1" noChangeArrowheads="1"/>
          </p:cNvSpPr>
          <p:nvPr>
            <p:ph type="ftr" sz="quarter" idx="3"/>
          </p:nvPr>
        </p:nvSpPr>
        <p:spPr bwMode="auto">
          <a:xfrm>
            <a:off x="3124200" y="6248400"/>
            <a:ext cx="28956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eaLnBrk="0" hangingPunct="0">
              <a:spcBef>
                <a:spcPct val="0"/>
              </a:spcBef>
              <a:defRPr sz="1400" b="1" i="0">
                <a:solidFill>
                  <a:srgbClr val="FFFFFF"/>
                </a:solidFill>
                <a:latin typeface="Arial" panose="020B0604020202020204" pitchFamily="34" charset="0"/>
              </a:defRPr>
            </a:lvl1pPr>
          </a:lstStyle>
          <a:p>
            <a:pPr>
              <a:defRPr/>
            </a:pPr>
            <a:endParaRPr lang="en-US" dirty="0"/>
          </a:p>
        </p:txBody>
      </p:sp>
      <p:sp>
        <p:nvSpPr>
          <p:cNvPr id="36870" name="Rectangle 6"/>
          <p:cNvSpPr>
            <a:spLocks noGrp="1" noChangeArrowheads="1"/>
          </p:cNvSpPr>
          <p:nvPr>
            <p:ph type="sldNum" sz="quarter" idx="4"/>
          </p:nvPr>
        </p:nvSpPr>
        <p:spPr bwMode="auto">
          <a:xfrm>
            <a:off x="6553200" y="6248400"/>
            <a:ext cx="19050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r" eaLnBrk="0" hangingPunct="0">
              <a:spcBef>
                <a:spcPct val="0"/>
              </a:spcBef>
              <a:defRPr sz="1400" b="1" i="0">
                <a:solidFill>
                  <a:srgbClr val="FFFFFF"/>
                </a:solidFill>
                <a:latin typeface="Arial" panose="020B0604020202020204" pitchFamily="34" charset="0"/>
              </a:defRPr>
            </a:lvl1pPr>
          </a:lstStyle>
          <a:p>
            <a:pPr>
              <a:defRPr/>
            </a:pPr>
            <a:fld id="{9D7C13D9-C52A-1943-A370-4DC1239B485E}" type="slidenum">
              <a:rPr lang="en-US" smtClean="0"/>
              <a:pPr>
                <a:defRPr/>
              </a:pPr>
              <a:t>‹#›</a:t>
            </a:fld>
            <a:endParaRPr lang="en-US" dirty="0"/>
          </a:p>
        </p:txBody>
      </p:sp>
    </p:spTree>
    <p:extLst>
      <p:ext uri="{BB962C8B-B14F-4D97-AF65-F5344CB8AC3E}">
        <p14:creationId xmlns:p14="http://schemas.microsoft.com/office/powerpoint/2010/main" val="2402854219"/>
      </p:ext>
    </p:extLst>
  </p:cSld>
  <p:clrMap bg1="dk2" tx1="lt1" bg2="dk1" tx2="lt2" accent1="accent1" accent2="accent2" accent3="accent3" accent4="accent4" accent5="accent5" accent6="accent6" hlink="hlink" folHlink="folHlink"/>
  <p:sldLayoutIdLst>
    <p:sldLayoutId id="2147485307" r:id="rId1"/>
    <p:sldLayoutId id="2147485308" r:id="rId2"/>
    <p:sldLayoutId id="2147485309" r:id="rId3"/>
    <p:sldLayoutId id="2147485310" r:id="rId4"/>
    <p:sldLayoutId id="2147485311" r:id="rId5"/>
    <p:sldLayoutId id="2147485312" r:id="rId6"/>
    <p:sldLayoutId id="2147485313" r:id="rId7"/>
    <p:sldLayoutId id="2147485314" r:id="rId8"/>
    <p:sldLayoutId id="2147485315" r:id="rId9"/>
    <p:sldLayoutId id="2147485316" r:id="rId10"/>
    <p:sldLayoutId id="2147485317" r:id="rId11"/>
    <p:sldLayoutId id="2147485318" r:id="rId12"/>
  </p:sldLayoutIdLst>
  <p:txStyles>
    <p:title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26" charset="0"/>
          <a:ea typeface="ＭＳ Ｐゴシック" charset="0"/>
        </a:defRPr>
      </a:lvl6pPr>
      <a:lvl7pPr marL="914400" algn="ctr" rtl="0" fontAlgn="base">
        <a:spcBef>
          <a:spcPct val="0"/>
        </a:spcBef>
        <a:spcAft>
          <a:spcPct val="0"/>
        </a:spcAft>
        <a:defRPr sz="4400">
          <a:solidFill>
            <a:schemeClr val="tx2"/>
          </a:solidFill>
          <a:latin typeface="26" charset="0"/>
          <a:ea typeface="ＭＳ Ｐゴシック" charset="0"/>
        </a:defRPr>
      </a:lvl7pPr>
      <a:lvl8pPr marL="1371600" algn="ctr" rtl="0" fontAlgn="base">
        <a:spcBef>
          <a:spcPct val="0"/>
        </a:spcBef>
        <a:spcAft>
          <a:spcPct val="0"/>
        </a:spcAft>
        <a:defRPr sz="4400">
          <a:solidFill>
            <a:schemeClr val="tx2"/>
          </a:solidFill>
          <a:latin typeface="26" charset="0"/>
          <a:ea typeface="ＭＳ Ｐゴシック" charset="0"/>
        </a:defRPr>
      </a:lvl8pPr>
      <a:lvl9pPr marL="1828800" algn="ctr" rtl="0" fontAlgn="base">
        <a:spcBef>
          <a:spcPct val="0"/>
        </a:spcBef>
        <a:spcAft>
          <a:spcPct val="0"/>
        </a:spcAft>
        <a:defRPr sz="4400">
          <a:solidFill>
            <a:schemeClr val="tx2"/>
          </a:solidFill>
          <a:latin typeface="26" charset="0"/>
          <a:ea typeface="ＭＳ Ｐゴシック"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ＭＳ Ｐゴシック" charset="0"/>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0.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53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solidFill>
                  <a:srgbClr val="000000"/>
                </a:solidFill>
                <a:latin typeface="Times New Roman" pitchFamily="-111" charset="0"/>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charset="0"/>
              </a:defRPr>
            </a:lvl1pPr>
          </a:lstStyle>
          <a:p>
            <a:fld id="{AB233055-6D82-5042-A2E4-3271278C4ED4}" type="slidenum">
              <a:rPr lang="en-US" altLang="en-US" smtClean="0"/>
              <a:pPr/>
              <a:t>‹#›</a:t>
            </a:fld>
            <a:endParaRPr lang="en-US" altLang="en-US"/>
          </a:p>
        </p:txBody>
      </p:sp>
    </p:spTree>
    <p:extLst>
      <p:ext uri="{BB962C8B-B14F-4D97-AF65-F5344CB8AC3E}">
        <p14:creationId xmlns:p14="http://schemas.microsoft.com/office/powerpoint/2010/main" val="1553519571"/>
      </p:ext>
    </p:extLst>
  </p:cSld>
  <p:clrMap bg1="lt1" tx1="dk1" bg2="lt2" tx2="dk2" accent1="accent1" accent2="accent2" accent3="accent3" accent4="accent4" accent5="accent5" accent6="accent6" hlink="hlink" folHlink="folHlink"/>
  <p:sldLayoutIdLst>
    <p:sldLayoutId id="2147487446" r:id="rId1"/>
    <p:sldLayoutId id="2147487447" r:id="rId2"/>
    <p:sldLayoutId id="2147487448" r:id="rId3"/>
    <p:sldLayoutId id="2147487449" r:id="rId4"/>
    <p:sldLayoutId id="2147487450" r:id="rId5"/>
    <p:sldLayoutId id="2147487451" r:id="rId6"/>
    <p:sldLayoutId id="2147487452" r:id="rId7"/>
    <p:sldLayoutId id="2147487453" r:id="rId8"/>
    <p:sldLayoutId id="2147487454" r:id="rId9"/>
    <p:sldLayoutId id="2147487455" r:id="rId10"/>
    <p:sldLayoutId id="2147487456" r:id="rId11"/>
    <p:sldLayoutId id="2147487457" r:id="rId12"/>
    <p:sldLayoutId id="2147487458" r:id="rId13"/>
  </p:sldLayoutIdLst>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ＭＳ Ｐゴシック" pitchFamily="-108" charset="-128"/>
          <a:cs typeface="Arial" panose="020B0604020202020204" pitchFamily="34" charset="0"/>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b="1" i="0">
          <a:solidFill>
            <a:schemeClr val="bg1"/>
          </a:solidFill>
          <a:latin typeface="Arial" panose="020B0604020202020204" pitchFamily="34" charset="0"/>
          <a:ea typeface="ＭＳ Ｐゴシック" pitchFamily="-108"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bg1"/>
          </a:solidFill>
          <a:latin typeface="Arial" panose="020B0604020202020204" pitchFamily="34" charset="0"/>
          <a:ea typeface="ＭＳ Ｐゴシック" pitchFamily="-112"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bg1"/>
          </a:solidFill>
          <a:latin typeface="Arial" panose="020B0604020202020204" pitchFamily="34" charset="0"/>
          <a:ea typeface="ＭＳ Ｐゴシック" charset="0"/>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Geneva"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ＭＳ Ｐゴシック" charset="-128"/>
          <a:cs typeface="Arial" panose="020B0604020202020204" pitchFamily="34" charset="0"/>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1.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53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solidFill>
                  <a:srgbClr val="000000"/>
                </a:solidFill>
                <a:latin typeface="Times New Roman" pitchFamily="-111" charset="0"/>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charset="0"/>
              </a:defRPr>
            </a:lvl1pPr>
          </a:lstStyle>
          <a:p>
            <a:fld id="{AB233055-6D82-5042-A2E4-3271278C4ED4}" type="slidenum">
              <a:rPr lang="en-US" altLang="en-US" smtClean="0"/>
              <a:pPr/>
              <a:t>‹#›</a:t>
            </a:fld>
            <a:endParaRPr lang="en-US" altLang="en-US"/>
          </a:p>
        </p:txBody>
      </p:sp>
    </p:spTree>
    <p:extLst>
      <p:ext uri="{BB962C8B-B14F-4D97-AF65-F5344CB8AC3E}">
        <p14:creationId xmlns:p14="http://schemas.microsoft.com/office/powerpoint/2010/main" val="1574457746"/>
      </p:ext>
    </p:extLst>
  </p:cSld>
  <p:clrMap bg1="lt1" tx1="dk1" bg2="lt2" tx2="dk2" accent1="accent1" accent2="accent2" accent3="accent3" accent4="accent4" accent5="accent5" accent6="accent6" hlink="hlink" folHlink="folHlink"/>
  <p:sldLayoutIdLst>
    <p:sldLayoutId id="2147487460" r:id="rId1"/>
    <p:sldLayoutId id="2147487461" r:id="rId2"/>
    <p:sldLayoutId id="2147487462" r:id="rId3"/>
    <p:sldLayoutId id="2147487463" r:id="rId4"/>
    <p:sldLayoutId id="2147487464" r:id="rId5"/>
    <p:sldLayoutId id="2147487465" r:id="rId6"/>
    <p:sldLayoutId id="2147487466" r:id="rId7"/>
    <p:sldLayoutId id="2147487467" r:id="rId8"/>
    <p:sldLayoutId id="2147487468" r:id="rId9"/>
    <p:sldLayoutId id="2147487469" r:id="rId10"/>
    <p:sldLayoutId id="2147487470" r:id="rId11"/>
    <p:sldLayoutId id="2147487471" r:id="rId12"/>
    <p:sldLayoutId id="2147487472" r:id="rId13"/>
  </p:sldLayoutIdLst>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ＭＳ Ｐゴシック" pitchFamily="-108" charset="-128"/>
          <a:cs typeface="Arial" panose="020B0604020202020204" pitchFamily="34" charset="0"/>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b="1" i="0">
          <a:solidFill>
            <a:schemeClr val="bg1"/>
          </a:solidFill>
          <a:latin typeface="Arial" panose="020B0604020202020204" pitchFamily="34" charset="0"/>
          <a:ea typeface="ＭＳ Ｐゴシック" pitchFamily="-108"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bg1"/>
          </a:solidFill>
          <a:latin typeface="Arial" panose="020B0604020202020204" pitchFamily="34" charset="0"/>
          <a:ea typeface="ＭＳ Ｐゴシック" pitchFamily="-112"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bg1"/>
          </a:solidFill>
          <a:latin typeface="Arial" panose="020B0604020202020204" pitchFamily="34" charset="0"/>
          <a:ea typeface="ＭＳ Ｐゴシック" charset="0"/>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Geneva"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ＭＳ Ｐゴシック" charset="-128"/>
          <a:cs typeface="Arial" panose="020B0604020202020204" pitchFamily="34" charset="0"/>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2.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s>
            <a:gs pos="100000">
              <a:srgbClr val="002850"/>
            </a:gs>
          </a:gsLst>
          <a:lin ang="5400000" scaled="1"/>
        </a:gradFill>
        <a:effectLst/>
      </p:bgPr>
    </p:bg>
    <p:spTree>
      <p:nvGrpSpPr>
        <p:cNvPr id="1" name=""/>
        <p:cNvGrpSpPr/>
        <p:nvPr/>
      </p:nvGrpSpPr>
      <p:grpSpPr>
        <a:xfrm>
          <a:off x="0" y="0"/>
          <a:ext cx="0" cy="0"/>
          <a:chOff x="0" y="0"/>
          <a:chExt cx="0" cy="0"/>
        </a:xfrm>
      </p:grpSpPr>
      <p:grpSp>
        <p:nvGrpSpPr>
          <p:cNvPr id="4098" name="Group 2">
            <a:extLst>
              <a:ext uri="{FF2B5EF4-FFF2-40B4-BE49-F238E27FC236}">
                <a16:creationId xmlns:a16="http://schemas.microsoft.com/office/drawing/2014/main" id="{50DF2AA1-CE2D-058C-BBCE-D8BEC9E15E4D}"/>
              </a:ext>
            </a:extLst>
          </p:cNvPr>
          <p:cNvGrpSpPr>
            <a:grpSpLocks/>
          </p:cNvGrpSpPr>
          <p:nvPr/>
        </p:nvGrpSpPr>
        <p:grpSpPr bwMode="auto">
          <a:xfrm>
            <a:off x="1588" y="0"/>
            <a:ext cx="9148762" cy="6851650"/>
            <a:chOff x="1" y="0"/>
            <a:chExt cx="5763" cy="4316"/>
          </a:xfrm>
        </p:grpSpPr>
        <p:sp>
          <p:nvSpPr>
            <p:cNvPr id="3075" name="Freeform 3">
              <a:extLst>
                <a:ext uri="{FF2B5EF4-FFF2-40B4-BE49-F238E27FC236}">
                  <a16:creationId xmlns:a16="http://schemas.microsoft.com/office/drawing/2014/main" id="{70E6F40B-25B0-7884-B3F9-01847B5E700F}"/>
                </a:ext>
              </a:extLst>
            </p:cNvPr>
            <p:cNvSpPr>
              <a:spLocks/>
            </p:cNvSpPr>
            <p:nvPr/>
          </p:nvSpPr>
          <p:spPr bwMode="hidden">
            <a:xfrm>
              <a:off x="5045" y="2626"/>
              <a:ext cx="719" cy="1690"/>
            </a:xfrm>
            <a:custGeom>
              <a:avLst/>
              <a:gdLst/>
              <a:ahLst/>
              <a:cxnLst>
                <a:cxn ang="0">
                  <a:pos x="717" y="72"/>
                </a:cxn>
                <a:cxn ang="0">
                  <a:pos x="717" y="0"/>
                </a:cxn>
                <a:cxn ang="0">
                  <a:pos x="699" y="101"/>
                </a:cxn>
                <a:cxn ang="0">
                  <a:pos x="675" y="209"/>
                </a:cxn>
                <a:cxn ang="0">
                  <a:pos x="627" y="389"/>
                </a:cxn>
                <a:cxn ang="0">
                  <a:pos x="574" y="569"/>
                </a:cxn>
                <a:cxn ang="0">
                  <a:pos x="502" y="749"/>
                </a:cxn>
                <a:cxn ang="0">
                  <a:pos x="424" y="935"/>
                </a:cxn>
                <a:cxn ang="0">
                  <a:pos x="334" y="1121"/>
                </a:cxn>
                <a:cxn ang="0">
                  <a:pos x="233" y="1312"/>
                </a:cxn>
                <a:cxn ang="0">
                  <a:pos x="125" y="1498"/>
                </a:cxn>
                <a:cxn ang="0">
                  <a:pos x="0" y="1690"/>
                </a:cxn>
                <a:cxn ang="0">
                  <a:pos x="11" y="1690"/>
                </a:cxn>
                <a:cxn ang="0">
                  <a:pos x="137" y="1498"/>
                </a:cxn>
                <a:cxn ang="0">
                  <a:pos x="245" y="1312"/>
                </a:cxn>
                <a:cxn ang="0">
                  <a:pos x="346" y="1121"/>
                </a:cxn>
                <a:cxn ang="0">
                  <a:pos x="436" y="935"/>
                </a:cxn>
                <a:cxn ang="0">
                  <a:pos x="514" y="749"/>
                </a:cxn>
                <a:cxn ang="0">
                  <a:pos x="585" y="569"/>
                </a:cxn>
                <a:cxn ang="0">
                  <a:pos x="639" y="389"/>
                </a:cxn>
                <a:cxn ang="0">
                  <a:pos x="687" y="209"/>
                </a:cxn>
                <a:cxn ang="0">
                  <a:pos x="705" y="143"/>
                </a:cxn>
                <a:cxn ang="0">
                  <a:pos x="717" y="72"/>
                </a:cxn>
                <a:cxn ang="0">
                  <a:pos x="717" y="72"/>
                </a:cxn>
              </a:cxnLst>
              <a:rect l="0" t="0" r="r" b="b"/>
              <a:pathLst>
                <a:path w="717" h="1690">
                  <a:moveTo>
                    <a:pt x="717" y="72"/>
                  </a:moveTo>
                  <a:lnTo>
                    <a:pt x="717" y="0"/>
                  </a:lnTo>
                  <a:lnTo>
                    <a:pt x="699" y="101"/>
                  </a:lnTo>
                  <a:lnTo>
                    <a:pt x="675" y="209"/>
                  </a:lnTo>
                  <a:lnTo>
                    <a:pt x="627" y="389"/>
                  </a:lnTo>
                  <a:lnTo>
                    <a:pt x="574" y="569"/>
                  </a:lnTo>
                  <a:lnTo>
                    <a:pt x="502" y="749"/>
                  </a:lnTo>
                  <a:lnTo>
                    <a:pt x="424" y="935"/>
                  </a:lnTo>
                  <a:lnTo>
                    <a:pt x="334" y="1121"/>
                  </a:lnTo>
                  <a:lnTo>
                    <a:pt x="233" y="1312"/>
                  </a:lnTo>
                  <a:lnTo>
                    <a:pt x="125" y="1498"/>
                  </a:lnTo>
                  <a:lnTo>
                    <a:pt x="0" y="1690"/>
                  </a:lnTo>
                  <a:lnTo>
                    <a:pt x="11" y="1690"/>
                  </a:lnTo>
                  <a:lnTo>
                    <a:pt x="137" y="1498"/>
                  </a:lnTo>
                  <a:lnTo>
                    <a:pt x="245" y="1312"/>
                  </a:lnTo>
                  <a:lnTo>
                    <a:pt x="346" y="1121"/>
                  </a:lnTo>
                  <a:lnTo>
                    <a:pt x="436" y="935"/>
                  </a:lnTo>
                  <a:lnTo>
                    <a:pt x="514" y="749"/>
                  </a:lnTo>
                  <a:lnTo>
                    <a:pt x="585" y="569"/>
                  </a:lnTo>
                  <a:lnTo>
                    <a:pt x="639" y="389"/>
                  </a:lnTo>
                  <a:lnTo>
                    <a:pt x="687" y="209"/>
                  </a:lnTo>
                  <a:lnTo>
                    <a:pt x="705" y="143"/>
                  </a:lnTo>
                  <a:lnTo>
                    <a:pt x="717" y="72"/>
                  </a:lnTo>
                  <a:lnTo>
                    <a:pt x="717" y="72"/>
                  </a:lnTo>
                  <a:close/>
                </a:path>
              </a:pathLst>
            </a:custGeom>
            <a:gradFill rotWithShape="0">
              <a:gsLst>
                <a:gs pos="0">
                  <a:schemeClr val="bg2"/>
                </a:gs>
                <a:gs pos="100000">
                  <a:schemeClr val="bg2">
                    <a:gamma/>
                    <a:shade val="60784"/>
                    <a:invGamma/>
                  </a:schemeClr>
                </a:gs>
              </a:gsLst>
              <a:lin ang="5400000" scaled="1"/>
            </a:gradFill>
            <a:ln w="9525">
              <a:noFill/>
              <a:round/>
              <a:headEnd/>
              <a:tailEnd/>
            </a:ln>
          </p:spPr>
          <p:txBody>
            <a:bodyPr/>
            <a:lstStyle/>
            <a:p>
              <a:pPr>
                <a:defRPr/>
              </a:pPr>
              <a:endParaRPr lang="en-US" b="1" i="0" dirty="0">
                <a:latin typeface="Arial" panose="020B0604020202020204" pitchFamily="34" charset="0"/>
                <a:ea typeface="ＭＳ Ｐゴシック" charset="-128"/>
                <a:cs typeface="ＭＳ Ｐゴシック" charset="-128"/>
              </a:endParaRPr>
            </a:p>
          </p:txBody>
        </p:sp>
        <p:sp>
          <p:nvSpPr>
            <p:cNvPr id="3076" name="Freeform 4">
              <a:extLst>
                <a:ext uri="{FF2B5EF4-FFF2-40B4-BE49-F238E27FC236}">
                  <a16:creationId xmlns:a16="http://schemas.microsoft.com/office/drawing/2014/main" id="{C75B1510-431D-CA38-06BA-5A7052F755B0}"/>
                </a:ext>
              </a:extLst>
            </p:cNvPr>
            <p:cNvSpPr>
              <a:spLocks/>
            </p:cNvSpPr>
            <p:nvPr/>
          </p:nvSpPr>
          <p:spPr bwMode="hidden">
            <a:xfrm>
              <a:off x="5386" y="3794"/>
              <a:ext cx="378" cy="522"/>
            </a:xfrm>
            <a:custGeom>
              <a:avLst/>
              <a:gdLst/>
              <a:ahLst/>
              <a:cxnLst>
                <a:cxn ang="0">
                  <a:pos x="377" y="0"/>
                </a:cxn>
                <a:cxn ang="0">
                  <a:pos x="293" y="132"/>
                </a:cxn>
                <a:cxn ang="0">
                  <a:pos x="204" y="264"/>
                </a:cxn>
                <a:cxn ang="0">
                  <a:pos x="102" y="396"/>
                </a:cxn>
                <a:cxn ang="0">
                  <a:pos x="0" y="522"/>
                </a:cxn>
                <a:cxn ang="0">
                  <a:pos x="12" y="522"/>
                </a:cxn>
                <a:cxn ang="0">
                  <a:pos x="114" y="402"/>
                </a:cxn>
                <a:cxn ang="0">
                  <a:pos x="204" y="282"/>
                </a:cxn>
                <a:cxn ang="0">
                  <a:pos x="377" y="24"/>
                </a:cxn>
                <a:cxn ang="0">
                  <a:pos x="377" y="0"/>
                </a:cxn>
                <a:cxn ang="0">
                  <a:pos x="377" y="0"/>
                </a:cxn>
              </a:cxnLst>
              <a:rect l="0" t="0" r="r" b="b"/>
              <a:pathLst>
                <a:path w="377" h="522">
                  <a:moveTo>
                    <a:pt x="377" y="0"/>
                  </a:moveTo>
                  <a:lnTo>
                    <a:pt x="293" y="132"/>
                  </a:lnTo>
                  <a:lnTo>
                    <a:pt x="204" y="264"/>
                  </a:lnTo>
                  <a:lnTo>
                    <a:pt x="102" y="396"/>
                  </a:lnTo>
                  <a:lnTo>
                    <a:pt x="0" y="522"/>
                  </a:lnTo>
                  <a:lnTo>
                    <a:pt x="12" y="522"/>
                  </a:lnTo>
                  <a:lnTo>
                    <a:pt x="114" y="402"/>
                  </a:lnTo>
                  <a:lnTo>
                    <a:pt x="204" y="282"/>
                  </a:lnTo>
                  <a:lnTo>
                    <a:pt x="377" y="24"/>
                  </a:lnTo>
                  <a:lnTo>
                    <a:pt x="377" y="0"/>
                  </a:lnTo>
                  <a:lnTo>
                    <a:pt x="377" y="0"/>
                  </a:lnTo>
                  <a:close/>
                </a:path>
              </a:pathLst>
            </a:custGeom>
            <a:gradFill rotWithShape="0">
              <a:gsLst>
                <a:gs pos="0">
                  <a:schemeClr val="bg2"/>
                </a:gs>
                <a:gs pos="100000">
                  <a:schemeClr val="bg2">
                    <a:gamma/>
                    <a:shade val="60784"/>
                    <a:invGamma/>
                  </a:schemeClr>
                </a:gs>
              </a:gsLst>
              <a:lin ang="5400000" scaled="1"/>
            </a:gradFill>
            <a:ln w="9525">
              <a:noFill/>
              <a:round/>
              <a:headEnd/>
              <a:tailEnd/>
            </a:ln>
          </p:spPr>
          <p:txBody>
            <a:bodyPr/>
            <a:lstStyle/>
            <a:p>
              <a:pPr>
                <a:defRPr/>
              </a:pPr>
              <a:endParaRPr lang="en-US" b="1" i="0" dirty="0">
                <a:latin typeface="Arial" panose="020B0604020202020204" pitchFamily="34" charset="0"/>
                <a:ea typeface="ＭＳ Ｐゴシック" charset="-128"/>
                <a:cs typeface="ＭＳ Ｐゴシック" charset="-128"/>
              </a:endParaRPr>
            </a:p>
          </p:txBody>
        </p:sp>
        <p:sp>
          <p:nvSpPr>
            <p:cNvPr id="3077" name="Freeform 5">
              <a:extLst>
                <a:ext uri="{FF2B5EF4-FFF2-40B4-BE49-F238E27FC236}">
                  <a16:creationId xmlns:a16="http://schemas.microsoft.com/office/drawing/2014/main" id="{AAA1F55E-B728-3F51-1502-05DAE5D8898E}"/>
                </a:ext>
              </a:extLst>
            </p:cNvPr>
            <p:cNvSpPr>
              <a:spLocks/>
            </p:cNvSpPr>
            <p:nvPr/>
          </p:nvSpPr>
          <p:spPr bwMode="hidden">
            <a:xfrm>
              <a:off x="5680" y="4214"/>
              <a:ext cx="84" cy="102"/>
            </a:xfrm>
            <a:custGeom>
              <a:avLst/>
              <a:gdLst/>
              <a:ahLst/>
              <a:cxnLst>
                <a:cxn ang="0">
                  <a:pos x="0" y="102"/>
                </a:cxn>
                <a:cxn ang="0">
                  <a:pos x="18" y="102"/>
                </a:cxn>
                <a:cxn ang="0">
                  <a:pos x="48" y="60"/>
                </a:cxn>
                <a:cxn ang="0">
                  <a:pos x="84" y="24"/>
                </a:cxn>
                <a:cxn ang="0">
                  <a:pos x="84" y="0"/>
                </a:cxn>
                <a:cxn ang="0">
                  <a:pos x="42" y="54"/>
                </a:cxn>
                <a:cxn ang="0">
                  <a:pos x="0" y="102"/>
                </a:cxn>
                <a:cxn ang="0">
                  <a:pos x="0" y="102"/>
                </a:cxn>
              </a:cxnLst>
              <a:rect l="0" t="0" r="r" b="b"/>
              <a:pathLst>
                <a:path w="84" h="102">
                  <a:moveTo>
                    <a:pt x="0" y="102"/>
                  </a:moveTo>
                  <a:lnTo>
                    <a:pt x="18" y="102"/>
                  </a:lnTo>
                  <a:lnTo>
                    <a:pt x="48" y="60"/>
                  </a:lnTo>
                  <a:lnTo>
                    <a:pt x="84" y="24"/>
                  </a:lnTo>
                  <a:lnTo>
                    <a:pt x="84" y="0"/>
                  </a:lnTo>
                  <a:lnTo>
                    <a:pt x="42" y="54"/>
                  </a:lnTo>
                  <a:lnTo>
                    <a:pt x="0" y="102"/>
                  </a:lnTo>
                  <a:lnTo>
                    <a:pt x="0" y="102"/>
                  </a:lnTo>
                  <a:close/>
                </a:path>
              </a:pathLst>
            </a:custGeom>
            <a:gradFill rotWithShape="0">
              <a:gsLst>
                <a:gs pos="0">
                  <a:schemeClr val="bg2"/>
                </a:gs>
                <a:gs pos="100000">
                  <a:schemeClr val="bg2">
                    <a:gamma/>
                    <a:shade val="60784"/>
                    <a:invGamma/>
                  </a:schemeClr>
                </a:gs>
              </a:gsLst>
              <a:lin ang="5400000" scaled="1"/>
            </a:gradFill>
            <a:ln w="9525">
              <a:noFill/>
              <a:round/>
              <a:headEnd/>
              <a:tailEnd/>
            </a:ln>
          </p:spPr>
          <p:txBody>
            <a:bodyPr/>
            <a:lstStyle/>
            <a:p>
              <a:pPr>
                <a:defRPr/>
              </a:pPr>
              <a:endParaRPr lang="en-US" b="1" i="0" dirty="0">
                <a:latin typeface="Arial" panose="020B0604020202020204" pitchFamily="34" charset="0"/>
                <a:ea typeface="ＭＳ Ｐゴシック" charset="-128"/>
                <a:cs typeface="ＭＳ Ｐゴシック" charset="-128"/>
              </a:endParaRPr>
            </a:p>
          </p:txBody>
        </p:sp>
        <p:grpSp>
          <p:nvGrpSpPr>
            <p:cNvPr id="4107" name="Group 6">
              <a:extLst>
                <a:ext uri="{FF2B5EF4-FFF2-40B4-BE49-F238E27FC236}">
                  <a16:creationId xmlns:a16="http://schemas.microsoft.com/office/drawing/2014/main" id="{94368887-28B6-677B-BFB8-6769EAD73FCF}"/>
                </a:ext>
              </a:extLst>
            </p:cNvPr>
            <p:cNvGrpSpPr>
              <a:grpSpLocks/>
            </p:cNvGrpSpPr>
            <p:nvPr/>
          </p:nvGrpSpPr>
          <p:grpSpPr bwMode="auto">
            <a:xfrm>
              <a:off x="288" y="0"/>
              <a:ext cx="5098" cy="4316"/>
              <a:chOff x="288" y="0"/>
              <a:chExt cx="5098" cy="4316"/>
            </a:xfrm>
          </p:grpSpPr>
          <p:sp>
            <p:nvSpPr>
              <p:cNvPr id="3079" name="Freeform 7">
                <a:extLst>
                  <a:ext uri="{FF2B5EF4-FFF2-40B4-BE49-F238E27FC236}">
                    <a16:creationId xmlns:a16="http://schemas.microsoft.com/office/drawing/2014/main" id="{86A1A67B-B1E3-45B0-728C-9DB2798B0E9B}"/>
                  </a:ext>
                </a:extLst>
              </p:cNvPr>
              <p:cNvSpPr>
                <a:spLocks/>
              </p:cNvSpPr>
              <p:nvPr userDrawn="1"/>
            </p:nvSpPr>
            <p:spPr bwMode="hidden">
              <a:xfrm>
                <a:off x="2789" y="0"/>
                <a:ext cx="72" cy="4316"/>
              </a:xfrm>
              <a:custGeom>
                <a:avLst/>
                <a:gdLst/>
                <a:ahLst/>
                <a:cxnLst>
                  <a:cxn ang="0">
                    <a:pos x="0" y="0"/>
                  </a:cxn>
                  <a:cxn ang="0">
                    <a:pos x="60" y="4316"/>
                  </a:cxn>
                  <a:cxn ang="0">
                    <a:pos x="72" y="4316"/>
                  </a:cxn>
                  <a:cxn ang="0">
                    <a:pos x="12" y="0"/>
                  </a:cxn>
                  <a:cxn ang="0">
                    <a:pos x="0" y="0"/>
                  </a:cxn>
                  <a:cxn ang="0">
                    <a:pos x="0" y="0"/>
                  </a:cxn>
                </a:cxnLst>
                <a:rect l="0" t="0" r="r" b="b"/>
                <a:pathLst>
                  <a:path w="72" h="4316">
                    <a:moveTo>
                      <a:pt x="0" y="0"/>
                    </a:moveTo>
                    <a:lnTo>
                      <a:pt x="60" y="4316"/>
                    </a:lnTo>
                    <a:lnTo>
                      <a:pt x="72" y="4316"/>
                    </a:lnTo>
                    <a:lnTo>
                      <a:pt x="12" y="0"/>
                    </a:lnTo>
                    <a:lnTo>
                      <a:pt x="0" y="0"/>
                    </a:lnTo>
                    <a:lnTo>
                      <a:pt x="0" y="0"/>
                    </a:lnTo>
                    <a:close/>
                  </a:path>
                </a:pathLst>
              </a:custGeom>
              <a:gradFill rotWithShape="0">
                <a:gsLst>
                  <a:gs pos="0">
                    <a:schemeClr val="bg1"/>
                  </a:gs>
                  <a:gs pos="100000">
                    <a:schemeClr val="bg1">
                      <a:gamma/>
                      <a:shade val="66667"/>
                      <a:invGamma/>
                    </a:schemeClr>
                  </a:gs>
                </a:gsLst>
                <a:lin ang="5400000" scaled="1"/>
              </a:gradFill>
              <a:ln w="9525">
                <a:noFill/>
                <a:round/>
                <a:headEnd/>
                <a:tailEnd/>
              </a:ln>
            </p:spPr>
            <p:txBody>
              <a:bodyPr/>
              <a:lstStyle/>
              <a:p>
                <a:pPr>
                  <a:defRPr/>
                </a:pPr>
                <a:endParaRPr lang="en-US" b="1" i="0" dirty="0">
                  <a:latin typeface="Arial" panose="020B0604020202020204" pitchFamily="34" charset="0"/>
                  <a:ea typeface="ＭＳ Ｐゴシック" charset="-128"/>
                  <a:cs typeface="ＭＳ Ｐゴシック" charset="-128"/>
                </a:endParaRPr>
              </a:p>
            </p:txBody>
          </p:sp>
          <p:sp>
            <p:nvSpPr>
              <p:cNvPr id="3080" name="Freeform 8">
                <a:extLst>
                  <a:ext uri="{FF2B5EF4-FFF2-40B4-BE49-F238E27FC236}">
                    <a16:creationId xmlns:a16="http://schemas.microsoft.com/office/drawing/2014/main" id="{6CCBF231-CC12-43A3-A4E0-CC159C2331D4}"/>
                  </a:ext>
                </a:extLst>
              </p:cNvPr>
              <p:cNvSpPr>
                <a:spLocks/>
              </p:cNvSpPr>
              <p:nvPr userDrawn="1"/>
            </p:nvSpPr>
            <p:spPr bwMode="hidden">
              <a:xfrm>
                <a:off x="3089" y="0"/>
                <a:ext cx="174" cy="4316"/>
              </a:xfrm>
              <a:custGeom>
                <a:avLst/>
                <a:gdLst/>
                <a:ahLst/>
                <a:cxnLst>
                  <a:cxn ang="0">
                    <a:pos x="24" y="0"/>
                  </a:cxn>
                  <a:cxn ang="0">
                    <a:pos x="12" y="0"/>
                  </a:cxn>
                  <a:cxn ang="0">
                    <a:pos x="42" y="216"/>
                  </a:cxn>
                  <a:cxn ang="0">
                    <a:pos x="72" y="444"/>
                  </a:cxn>
                  <a:cxn ang="0">
                    <a:pos x="96" y="689"/>
                  </a:cxn>
                  <a:cxn ang="0">
                    <a:pos x="120" y="947"/>
                  </a:cxn>
                  <a:cxn ang="0">
                    <a:pos x="132" y="1211"/>
                  </a:cxn>
                  <a:cxn ang="0">
                    <a:pos x="150" y="1487"/>
                  </a:cxn>
                  <a:cxn ang="0">
                    <a:pos x="156" y="1768"/>
                  </a:cxn>
                  <a:cxn ang="0">
                    <a:pos x="162" y="2062"/>
                  </a:cxn>
                  <a:cxn ang="0">
                    <a:pos x="156" y="2644"/>
                  </a:cxn>
                  <a:cxn ang="0">
                    <a:pos x="126" y="3225"/>
                  </a:cxn>
                  <a:cxn ang="0">
                    <a:pos x="108" y="3507"/>
                  </a:cxn>
                  <a:cxn ang="0">
                    <a:pos x="78" y="3788"/>
                  </a:cxn>
                  <a:cxn ang="0">
                    <a:pos x="42" y="4058"/>
                  </a:cxn>
                  <a:cxn ang="0">
                    <a:pos x="0" y="4316"/>
                  </a:cxn>
                  <a:cxn ang="0">
                    <a:pos x="12" y="4316"/>
                  </a:cxn>
                  <a:cxn ang="0">
                    <a:pos x="54" y="4058"/>
                  </a:cxn>
                  <a:cxn ang="0">
                    <a:pos x="90" y="3782"/>
                  </a:cxn>
                  <a:cxn ang="0">
                    <a:pos x="120" y="3507"/>
                  </a:cxn>
                  <a:cxn ang="0">
                    <a:pos x="138" y="3219"/>
                  </a:cxn>
                  <a:cxn ang="0">
                    <a:pos x="168" y="2638"/>
                  </a:cxn>
                  <a:cxn ang="0">
                    <a:pos x="174" y="2056"/>
                  </a:cxn>
                  <a:cxn ang="0">
                    <a:pos x="168" y="1768"/>
                  </a:cxn>
                  <a:cxn ang="0">
                    <a:pos x="162" y="1487"/>
                  </a:cxn>
                  <a:cxn ang="0">
                    <a:pos x="144" y="1211"/>
                  </a:cxn>
                  <a:cxn ang="0">
                    <a:pos x="132" y="941"/>
                  </a:cxn>
                  <a:cxn ang="0">
                    <a:pos x="108" y="689"/>
                  </a:cxn>
                  <a:cxn ang="0">
                    <a:pos x="84" y="444"/>
                  </a:cxn>
                  <a:cxn ang="0">
                    <a:pos x="54" y="216"/>
                  </a:cxn>
                  <a:cxn ang="0">
                    <a:pos x="24" y="0"/>
                  </a:cxn>
                  <a:cxn ang="0">
                    <a:pos x="24" y="0"/>
                  </a:cxn>
                </a:cxnLst>
                <a:rect l="0" t="0" r="r" b="b"/>
                <a:pathLst>
                  <a:path w="174" h="4316">
                    <a:moveTo>
                      <a:pt x="24" y="0"/>
                    </a:moveTo>
                    <a:lnTo>
                      <a:pt x="12" y="0"/>
                    </a:lnTo>
                    <a:lnTo>
                      <a:pt x="42" y="216"/>
                    </a:lnTo>
                    <a:lnTo>
                      <a:pt x="72" y="444"/>
                    </a:lnTo>
                    <a:lnTo>
                      <a:pt x="96" y="689"/>
                    </a:lnTo>
                    <a:lnTo>
                      <a:pt x="120" y="947"/>
                    </a:lnTo>
                    <a:lnTo>
                      <a:pt x="132" y="1211"/>
                    </a:lnTo>
                    <a:lnTo>
                      <a:pt x="150" y="1487"/>
                    </a:lnTo>
                    <a:lnTo>
                      <a:pt x="156" y="1768"/>
                    </a:lnTo>
                    <a:lnTo>
                      <a:pt x="162" y="2062"/>
                    </a:lnTo>
                    <a:lnTo>
                      <a:pt x="156" y="2644"/>
                    </a:lnTo>
                    <a:lnTo>
                      <a:pt x="126" y="3225"/>
                    </a:lnTo>
                    <a:lnTo>
                      <a:pt x="108" y="3507"/>
                    </a:lnTo>
                    <a:lnTo>
                      <a:pt x="78" y="3788"/>
                    </a:lnTo>
                    <a:lnTo>
                      <a:pt x="42" y="4058"/>
                    </a:lnTo>
                    <a:lnTo>
                      <a:pt x="0" y="4316"/>
                    </a:lnTo>
                    <a:lnTo>
                      <a:pt x="12" y="4316"/>
                    </a:lnTo>
                    <a:lnTo>
                      <a:pt x="54" y="4058"/>
                    </a:lnTo>
                    <a:lnTo>
                      <a:pt x="90" y="3782"/>
                    </a:lnTo>
                    <a:lnTo>
                      <a:pt x="120" y="3507"/>
                    </a:lnTo>
                    <a:lnTo>
                      <a:pt x="138" y="3219"/>
                    </a:lnTo>
                    <a:lnTo>
                      <a:pt x="168" y="2638"/>
                    </a:lnTo>
                    <a:lnTo>
                      <a:pt x="174" y="2056"/>
                    </a:lnTo>
                    <a:lnTo>
                      <a:pt x="168" y="1768"/>
                    </a:lnTo>
                    <a:lnTo>
                      <a:pt x="162" y="1487"/>
                    </a:lnTo>
                    <a:lnTo>
                      <a:pt x="144" y="1211"/>
                    </a:lnTo>
                    <a:lnTo>
                      <a:pt x="132" y="941"/>
                    </a:lnTo>
                    <a:lnTo>
                      <a:pt x="108" y="689"/>
                    </a:lnTo>
                    <a:lnTo>
                      <a:pt x="84" y="444"/>
                    </a:lnTo>
                    <a:lnTo>
                      <a:pt x="54" y="216"/>
                    </a:lnTo>
                    <a:lnTo>
                      <a:pt x="24" y="0"/>
                    </a:lnTo>
                    <a:lnTo>
                      <a:pt x="24" y="0"/>
                    </a:lnTo>
                    <a:close/>
                  </a:path>
                </a:pathLst>
              </a:custGeom>
              <a:gradFill rotWithShape="0">
                <a:gsLst>
                  <a:gs pos="0">
                    <a:schemeClr val="bg1"/>
                  </a:gs>
                  <a:gs pos="100000">
                    <a:schemeClr val="bg1">
                      <a:gamma/>
                      <a:shade val="66667"/>
                      <a:invGamma/>
                    </a:schemeClr>
                  </a:gs>
                </a:gsLst>
                <a:lin ang="5400000" scaled="1"/>
              </a:gradFill>
              <a:ln w="9525">
                <a:noFill/>
                <a:round/>
                <a:headEnd/>
                <a:tailEnd/>
              </a:ln>
            </p:spPr>
            <p:txBody>
              <a:bodyPr/>
              <a:lstStyle/>
              <a:p>
                <a:pPr>
                  <a:defRPr/>
                </a:pPr>
                <a:endParaRPr lang="en-US" b="1" i="0" dirty="0">
                  <a:latin typeface="Arial" panose="020B0604020202020204" pitchFamily="34" charset="0"/>
                  <a:ea typeface="ＭＳ Ｐゴシック" charset="-128"/>
                  <a:cs typeface="ＭＳ Ｐゴシック" charset="-128"/>
                </a:endParaRPr>
              </a:p>
            </p:txBody>
          </p:sp>
          <p:sp>
            <p:nvSpPr>
              <p:cNvPr id="3081" name="Freeform 9">
                <a:extLst>
                  <a:ext uri="{FF2B5EF4-FFF2-40B4-BE49-F238E27FC236}">
                    <a16:creationId xmlns:a16="http://schemas.microsoft.com/office/drawing/2014/main" id="{A843F08F-BC94-249E-A0F2-FFABC2C6E86B}"/>
                  </a:ext>
                </a:extLst>
              </p:cNvPr>
              <p:cNvSpPr>
                <a:spLocks/>
              </p:cNvSpPr>
              <p:nvPr userDrawn="1"/>
            </p:nvSpPr>
            <p:spPr bwMode="hidden">
              <a:xfrm>
                <a:off x="3358" y="0"/>
                <a:ext cx="337" cy="4316"/>
              </a:xfrm>
              <a:custGeom>
                <a:avLst/>
                <a:gdLst/>
                <a:ahLst/>
                <a:cxnLst>
                  <a:cxn ang="0">
                    <a:pos x="329" y="2014"/>
                  </a:cxn>
                  <a:cxn ang="0">
                    <a:pos x="317" y="1726"/>
                  </a:cxn>
                  <a:cxn ang="0">
                    <a:pos x="293" y="1445"/>
                  </a:cxn>
                  <a:cxn ang="0">
                    <a:pos x="263" y="1175"/>
                  </a:cxn>
                  <a:cxn ang="0">
                    <a:pos x="228" y="917"/>
                  </a:cxn>
                  <a:cxn ang="0">
                    <a:pos x="186" y="665"/>
                  </a:cxn>
                  <a:cxn ang="0">
                    <a:pos x="132" y="432"/>
                  </a:cxn>
                  <a:cxn ang="0">
                    <a:pos x="78" y="204"/>
                  </a:cxn>
                  <a:cxn ang="0">
                    <a:pos x="12" y="0"/>
                  </a:cxn>
                  <a:cxn ang="0">
                    <a:pos x="0" y="0"/>
                  </a:cxn>
                  <a:cxn ang="0">
                    <a:pos x="66" y="204"/>
                  </a:cxn>
                  <a:cxn ang="0">
                    <a:pos x="120" y="432"/>
                  </a:cxn>
                  <a:cxn ang="0">
                    <a:pos x="174" y="665"/>
                  </a:cxn>
                  <a:cxn ang="0">
                    <a:pos x="216" y="917"/>
                  </a:cxn>
                  <a:cxn ang="0">
                    <a:pos x="251" y="1175"/>
                  </a:cxn>
                  <a:cxn ang="0">
                    <a:pos x="281" y="1445"/>
                  </a:cxn>
                  <a:cxn ang="0">
                    <a:pos x="305" y="1726"/>
                  </a:cxn>
                  <a:cxn ang="0">
                    <a:pos x="317" y="2014"/>
                  </a:cxn>
                  <a:cxn ang="0">
                    <a:pos x="323" y="2314"/>
                  </a:cxn>
                  <a:cxn ang="0">
                    <a:pos x="317" y="2608"/>
                  </a:cxn>
                  <a:cxn ang="0">
                    <a:pos x="305" y="2907"/>
                  </a:cxn>
                  <a:cxn ang="0">
                    <a:pos x="281" y="3201"/>
                  </a:cxn>
                  <a:cxn ang="0">
                    <a:pos x="257" y="3489"/>
                  </a:cxn>
                  <a:cxn ang="0">
                    <a:pos x="216" y="3777"/>
                  </a:cxn>
                  <a:cxn ang="0">
                    <a:pos x="174" y="4052"/>
                  </a:cxn>
                  <a:cxn ang="0">
                    <a:pos x="120" y="4316"/>
                  </a:cxn>
                  <a:cxn ang="0">
                    <a:pos x="132" y="4316"/>
                  </a:cxn>
                  <a:cxn ang="0">
                    <a:pos x="186" y="4052"/>
                  </a:cxn>
                  <a:cxn ang="0">
                    <a:pos x="228" y="3777"/>
                  </a:cxn>
                  <a:cxn ang="0">
                    <a:pos x="269" y="3489"/>
                  </a:cxn>
                  <a:cxn ang="0">
                    <a:pos x="293" y="3201"/>
                  </a:cxn>
                  <a:cxn ang="0">
                    <a:pos x="317" y="2907"/>
                  </a:cxn>
                  <a:cxn ang="0">
                    <a:pos x="329" y="2608"/>
                  </a:cxn>
                  <a:cxn ang="0">
                    <a:pos x="335" y="2314"/>
                  </a:cxn>
                  <a:cxn ang="0">
                    <a:pos x="329" y="2014"/>
                  </a:cxn>
                  <a:cxn ang="0">
                    <a:pos x="329" y="2014"/>
                  </a:cxn>
                </a:cxnLst>
                <a:rect l="0" t="0" r="r" b="b"/>
                <a:pathLst>
                  <a:path w="335" h="4316">
                    <a:moveTo>
                      <a:pt x="329" y="2014"/>
                    </a:moveTo>
                    <a:lnTo>
                      <a:pt x="317" y="1726"/>
                    </a:lnTo>
                    <a:lnTo>
                      <a:pt x="293" y="1445"/>
                    </a:lnTo>
                    <a:lnTo>
                      <a:pt x="263" y="1175"/>
                    </a:lnTo>
                    <a:lnTo>
                      <a:pt x="228" y="917"/>
                    </a:lnTo>
                    <a:lnTo>
                      <a:pt x="186" y="665"/>
                    </a:lnTo>
                    <a:lnTo>
                      <a:pt x="132" y="432"/>
                    </a:lnTo>
                    <a:lnTo>
                      <a:pt x="78" y="204"/>
                    </a:lnTo>
                    <a:lnTo>
                      <a:pt x="12" y="0"/>
                    </a:lnTo>
                    <a:lnTo>
                      <a:pt x="0" y="0"/>
                    </a:lnTo>
                    <a:lnTo>
                      <a:pt x="66" y="204"/>
                    </a:lnTo>
                    <a:lnTo>
                      <a:pt x="120" y="432"/>
                    </a:lnTo>
                    <a:lnTo>
                      <a:pt x="174" y="665"/>
                    </a:lnTo>
                    <a:lnTo>
                      <a:pt x="216" y="917"/>
                    </a:lnTo>
                    <a:lnTo>
                      <a:pt x="251" y="1175"/>
                    </a:lnTo>
                    <a:lnTo>
                      <a:pt x="281" y="1445"/>
                    </a:lnTo>
                    <a:lnTo>
                      <a:pt x="305" y="1726"/>
                    </a:lnTo>
                    <a:lnTo>
                      <a:pt x="317" y="2014"/>
                    </a:lnTo>
                    <a:lnTo>
                      <a:pt x="323" y="2314"/>
                    </a:lnTo>
                    <a:lnTo>
                      <a:pt x="317" y="2608"/>
                    </a:lnTo>
                    <a:lnTo>
                      <a:pt x="305" y="2907"/>
                    </a:lnTo>
                    <a:lnTo>
                      <a:pt x="281" y="3201"/>
                    </a:lnTo>
                    <a:lnTo>
                      <a:pt x="257" y="3489"/>
                    </a:lnTo>
                    <a:lnTo>
                      <a:pt x="216" y="3777"/>
                    </a:lnTo>
                    <a:lnTo>
                      <a:pt x="174" y="4052"/>
                    </a:lnTo>
                    <a:lnTo>
                      <a:pt x="120" y="4316"/>
                    </a:lnTo>
                    <a:lnTo>
                      <a:pt x="132" y="4316"/>
                    </a:lnTo>
                    <a:lnTo>
                      <a:pt x="186" y="4052"/>
                    </a:lnTo>
                    <a:lnTo>
                      <a:pt x="228" y="3777"/>
                    </a:lnTo>
                    <a:lnTo>
                      <a:pt x="269" y="3489"/>
                    </a:lnTo>
                    <a:lnTo>
                      <a:pt x="293" y="3201"/>
                    </a:lnTo>
                    <a:lnTo>
                      <a:pt x="317" y="2907"/>
                    </a:lnTo>
                    <a:lnTo>
                      <a:pt x="329" y="2608"/>
                    </a:lnTo>
                    <a:lnTo>
                      <a:pt x="335" y="2314"/>
                    </a:lnTo>
                    <a:lnTo>
                      <a:pt x="329" y="2014"/>
                    </a:lnTo>
                    <a:lnTo>
                      <a:pt x="329" y="2014"/>
                    </a:lnTo>
                    <a:close/>
                  </a:path>
                </a:pathLst>
              </a:custGeom>
              <a:gradFill rotWithShape="0">
                <a:gsLst>
                  <a:gs pos="0">
                    <a:schemeClr val="bg1"/>
                  </a:gs>
                  <a:gs pos="100000">
                    <a:schemeClr val="bg1">
                      <a:gamma/>
                      <a:shade val="66667"/>
                      <a:invGamma/>
                    </a:schemeClr>
                  </a:gs>
                </a:gsLst>
                <a:lin ang="5400000" scaled="1"/>
              </a:gradFill>
              <a:ln w="9525">
                <a:noFill/>
                <a:round/>
                <a:headEnd/>
                <a:tailEnd/>
              </a:ln>
            </p:spPr>
            <p:txBody>
              <a:bodyPr/>
              <a:lstStyle/>
              <a:p>
                <a:pPr>
                  <a:defRPr/>
                </a:pPr>
                <a:endParaRPr lang="en-US" b="1" i="0" dirty="0">
                  <a:latin typeface="Arial" panose="020B0604020202020204" pitchFamily="34" charset="0"/>
                  <a:ea typeface="ＭＳ Ｐゴシック" charset="-128"/>
                  <a:cs typeface="ＭＳ Ｐゴシック" charset="-128"/>
                </a:endParaRPr>
              </a:p>
            </p:txBody>
          </p:sp>
          <p:sp>
            <p:nvSpPr>
              <p:cNvPr id="3082" name="Freeform 10">
                <a:extLst>
                  <a:ext uri="{FF2B5EF4-FFF2-40B4-BE49-F238E27FC236}">
                    <a16:creationId xmlns:a16="http://schemas.microsoft.com/office/drawing/2014/main" id="{D3FA8B7F-D629-3676-9FE1-D68EA8C4F8D3}"/>
                  </a:ext>
                </a:extLst>
              </p:cNvPr>
              <p:cNvSpPr>
                <a:spLocks/>
              </p:cNvSpPr>
              <p:nvPr userDrawn="1"/>
            </p:nvSpPr>
            <p:spPr bwMode="hidden">
              <a:xfrm>
                <a:off x="3676" y="0"/>
                <a:ext cx="427" cy="4316"/>
              </a:xfrm>
              <a:custGeom>
                <a:avLst/>
                <a:gdLst/>
                <a:ahLst/>
                <a:cxnLst>
                  <a:cxn ang="0">
                    <a:pos x="413" y="1924"/>
                  </a:cxn>
                  <a:cxn ang="0">
                    <a:pos x="395" y="1690"/>
                  </a:cxn>
                  <a:cxn ang="0">
                    <a:pos x="365" y="1457"/>
                  </a:cxn>
                  <a:cxn ang="0">
                    <a:pos x="329" y="1229"/>
                  </a:cxn>
                  <a:cxn ang="0">
                    <a:pos x="281" y="1001"/>
                  </a:cxn>
                  <a:cxn ang="0">
                    <a:pos x="227" y="761"/>
                  </a:cxn>
                  <a:cxn ang="0">
                    <a:pos x="162" y="522"/>
                  </a:cxn>
                  <a:cxn ang="0">
                    <a:pos x="90" y="270"/>
                  </a:cxn>
                  <a:cxn ang="0">
                    <a:pos x="12" y="0"/>
                  </a:cxn>
                  <a:cxn ang="0">
                    <a:pos x="0" y="0"/>
                  </a:cxn>
                  <a:cxn ang="0">
                    <a:pos x="84" y="270"/>
                  </a:cxn>
                  <a:cxn ang="0">
                    <a:pos x="156" y="522"/>
                  </a:cxn>
                  <a:cxn ang="0">
                    <a:pos x="216" y="767"/>
                  </a:cxn>
                  <a:cxn ang="0">
                    <a:pos x="275" y="1001"/>
                  </a:cxn>
                  <a:cxn ang="0">
                    <a:pos x="317" y="1235"/>
                  </a:cxn>
                  <a:cxn ang="0">
                    <a:pos x="353" y="1463"/>
                  </a:cxn>
                  <a:cxn ang="0">
                    <a:pos x="383" y="1690"/>
                  </a:cxn>
                  <a:cxn ang="0">
                    <a:pos x="401" y="1924"/>
                  </a:cxn>
                  <a:cxn ang="0">
                    <a:pos x="413" y="2188"/>
                  </a:cxn>
                  <a:cxn ang="0">
                    <a:pos x="407" y="2458"/>
                  </a:cxn>
                  <a:cxn ang="0">
                    <a:pos x="395" y="2733"/>
                  </a:cxn>
                  <a:cxn ang="0">
                    <a:pos x="365" y="3021"/>
                  </a:cxn>
                  <a:cxn ang="0">
                    <a:pos x="329" y="3321"/>
                  </a:cxn>
                  <a:cxn ang="0">
                    <a:pos x="275" y="3639"/>
                  </a:cxn>
                  <a:cxn ang="0">
                    <a:pos x="204" y="3968"/>
                  </a:cxn>
                  <a:cxn ang="0">
                    <a:pos x="126" y="4316"/>
                  </a:cxn>
                  <a:cxn ang="0">
                    <a:pos x="138" y="4316"/>
                  </a:cxn>
                  <a:cxn ang="0">
                    <a:pos x="216" y="3968"/>
                  </a:cxn>
                  <a:cxn ang="0">
                    <a:pos x="287" y="3639"/>
                  </a:cxn>
                  <a:cxn ang="0">
                    <a:pos x="341" y="3321"/>
                  </a:cxn>
                  <a:cxn ang="0">
                    <a:pos x="377" y="3021"/>
                  </a:cxn>
                  <a:cxn ang="0">
                    <a:pos x="407" y="2733"/>
                  </a:cxn>
                  <a:cxn ang="0">
                    <a:pos x="419" y="2458"/>
                  </a:cxn>
                  <a:cxn ang="0">
                    <a:pos x="425" y="2188"/>
                  </a:cxn>
                  <a:cxn ang="0">
                    <a:pos x="413" y="1924"/>
                  </a:cxn>
                  <a:cxn ang="0">
                    <a:pos x="413" y="1924"/>
                  </a:cxn>
                </a:cxnLst>
                <a:rect l="0" t="0" r="r" b="b"/>
                <a:pathLst>
                  <a:path w="425" h="4316">
                    <a:moveTo>
                      <a:pt x="413" y="1924"/>
                    </a:moveTo>
                    <a:lnTo>
                      <a:pt x="395" y="1690"/>
                    </a:lnTo>
                    <a:lnTo>
                      <a:pt x="365" y="1457"/>
                    </a:lnTo>
                    <a:lnTo>
                      <a:pt x="329" y="1229"/>
                    </a:lnTo>
                    <a:lnTo>
                      <a:pt x="281" y="1001"/>
                    </a:lnTo>
                    <a:lnTo>
                      <a:pt x="227" y="761"/>
                    </a:lnTo>
                    <a:lnTo>
                      <a:pt x="162" y="522"/>
                    </a:lnTo>
                    <a:lnTo>
                      <a:pt x="90" y="270"/>
                    </a:lnTo>
                    <a:lnTo>
                      <a:pt x="12" y="0"/>
                    </a:lnTo>
                    <a:lnTo>
                      <a:pt x="0" y="0"/>
                    </a:lnTo>
                    <a:lnTo>
                      <a:pt x="84" y="270"/>
                    </a:lnTo>
                    <a:lnTo>
                      <a:pt x="156" y="522"/>
                    </a:lnTo>
                    <a:lnTo>
                      <a:pt x="216" y="767"/>
                    </a:lnTo>
                    <a:lnTo>
                      <a:pt x="275" y="1001"/>
                    </a:lnTo>
                    <a:lnTo>
                      <a:pt x="317" y="1235"/>
                    </a:lnTo>
                    <a:lnTo>
                      <a:pt x="353" y="1463"/>
                    </a:lnTo>
                    <a:lnTo>
                      <a:pt x="383" y="1690"/>
                    </a:lnTo>
                    <a:lnTo>
                      <a:pt x="401" y="1924"/>
                    </a:lnTo>
                    <a:lnTo>
                      <a:pt x="413" y="2188"/>
                    </a:lnTo>
                    <a:lnTo>
                      <a:pt x="407" y="2458"/>
                    </a:lnTo>
                    <a:lnTo>
                      <a:pt x="395" y="2733"/>
                    </a:lnTo>
                    <a:lnTo>
                      <a:pt x="365" y="3021"/>
                    </a:lnTo>
                    <a:lnTo>
                      <a:pt x="329" y="3321"/>
                    </a:lnTo>
                    <a:lnTo>
                      <a:pt x="275" y="3639"/>
                    </a:lnTo>
                    <a:lnTo>
                      <a:pt x="204" y="3968"/>
                    </a:lnTo>
                    <a:lnTo>
                      <a:pt x="126" y="4316"/>
                    </a:lnTo>
                    <a:lnTo>
                      <a:pt x="138" y="4316"/>
                    </a:lnTo>
                    <a:lnTo>
                      <a:pt x="216" y="3968"/>
                    </a:lnTo>
                    <a:lnTo>
                      <a:pt x="287" y="3639"/>
                    </a:lnTo>
                    <a:lnTo>
                      <a:pt x="341" y="3321"/>
                    </a:lnTo>
                    <a:lnTo>
                      <a:pt x="377" y="3021"/>
                    </a:lnTo>
                    <a:lnTo>
                      <a:pt x="407" y="2733"/>
                    </a:lnTo>
                    <a:lnTo>
                      <a:pt x="419" y="2458"/>
                    </a:lnTo>
                    <a:lnTo>
                      <a:pt x="425" y="2188"/>
                    </a:lnTo>
                    <a:lnTo>
                      <a:pt x="413" y="1924"/>
                    </a:lnTo>
                    <a:lnTo>
                      <a:pt x="413" y="1924"/>
                    </a:lnTo>
                    <a:close/>
                  </a:path>
                </a:pathLst>
              </a:custGeom>
              <a:gradFill rotWithShape="0">
                <a:gsLst>
                  <a:gs pos="0">
                    <a:schemeClr val="bg1"/>
                  </a:gs>
                  <a:gs pos="100000">
                    <a:schemeClr val="bg1">
                      <a:gamma/>
                      <a:shade val="66667"/>
                      <a:invGamma/>
                    </a:schemeClr>
                  </a:gs>
                </a:gsLst>
                <a:lin ang="5400000" scaled="1"/>
              </a:gradFill>
              <a:ln w="9525">
                <a:noFill/>
                <a:round/>
                <a:headEnd/>
                <a:tailEnd/>
              </a:ln>
            </p:spPr>
            <p:txBody>
              <a:bodyPr/>
              <a:lstStyle/>
              <a:p>
                <a:pPr>
                  <a:defRPr/>
                </a:pPr>
                <a:endParaRPr lang="en-US" b="1" i="0" dirty="0">
                  <a:latin typeface="Arial" panose="020B0604020202020204" pitchFamily="34" charset="0"/>
                  <a:ea typeface="ＭＳ Ｐゴシック" charset="-128"/>
                  <a:cs typeface="ＭＳ Ｐゴシック" charset="-128"/>
                </a:endParaRPr>
              </a:p>
            </p:txBody>
          </p:sp>
          <p:sp>
            <p:nvSpPr>
              <p:cNvPr id="3083" name="Freeform 11">
                <a:extLst>
                  <a:ext uri="{FF2B5EF4-FFF2-40B4-BE49-F238E27FC236}">
                    <a16:creationId xmlns:a16="http://schemas.microsoft.com/office/drawing/2014/main" id="{ABC03E4D-382D-0B47-6D3A-E664E0D3893F}"/>
                  </a:ext>
                </a:extLst>
              </p:cNvPr>
              <p:cNvSpPr>
                <a:spLocks/>
              </p:cNvSpPr>
              <p:nvPr userDrawn="1"/>
            </p:nvSpPr>
            <p:spPr bwMode="hidden">
              <a:xfrm>
                <a:off x="3946" y="0"/>
                <a:ext cx="558" cy="4316"/>
              </a:xfrm>
              <a:custGeom>
                <a:avLst/>
                <a:gdLst/>
                <a:ahLst/>
                <a:cxnLst>
                  <a:cxn ang="0">
                    <a:pos x="556" y="2020"/>
                  </a:cxn>
                  <a:cxn ang="0">
                    <a:pos x="538" y="1732"/>
                  </a:cxn>
                  <a:cxn ang="0">
                    <a:pos x="503" y="1445"/>
                  </a:cxn>
                  <a:cxn ang="0">
                    <a:pos x="455" y="1175"/>
                  </a:cxn>
                  <a:cxn ang="0">
                    <a:pos x="395" y="911"/>
                  </a:cxn>
                  <a:cxn ang="0">
                    <a:pos x="317" y="659"/>
                  </a:cxn>
                  <a:cxn ang="0">
                    <a:pos x="228" y="426"/>
                  </a:cxn>
                  <a:cxn ang="0">
                    <a:pos x="126" y="204"/>
                  </a:cxn>
                  <a:cxn ang="0">
                    <a:pos x="12" y="0"/>
                  </a:cxn>
                  <a:cxn ang="0">
                    <a:pos x="0" y="0"/>
                  </a:cxn>
                  <a:cxn ang="0">
                    <a:pos x="114" y="204"/>
                  </a:cxn>
                  <a:cxn ang="0">
                    <a:pos x="216" y="426"/>
                  </a:cxn>
                  <a:cxn ang="0">
                    <a:pos x="305" y="659"/>
                  </a:cxn>
                  <a:cxn ang="0">
                    <a:pos x="383" y="911"/>
                  </a:cxn>
                  <a:cxn ang="0">
                    <a:pos x="443" y="1175"/>
                  </a:cxn>
                  <a:cxn ang="0">
                    <a:pos x="491" y="1445"/>
                  </a:cxn>
                  <a:cxn ang="0">
                    <a:pos x="526" y="1732"/>
                  </a:cxn>
                  <a:cxn ang="0">
                    <a:pos x="544" y="2020"/>
                  </a:cxn>
                  <a:cxn ang="0">
                    <a:pos x="544" y="2326"/>
                  </a:cxn>
                  <a:cxn ang="0">
                    <a:pos x="532" y="2632"/>
                  </a:cxn>
                  <a:cxn ang="0">
                    <a:pos x="503" y="2931"/>
                  </a:cxn>
                  <a:cxn ang="0">
                    <a:pos x="455" y="3225"/>
                  </a:cxn>
                  <a:cxn ang="0">
                    <a:pos x="389" y="3513"/>
                  </a:cxn>
                  <a:cxn ang="0">
                    <a:pos x="311" y="3788"/>
                  </a:cxn>
                  <a:cxn ang="0">
                    <a:pos x="216" y="4058"/>
                  </a:cxn>
                  <a:cxn ang="0">
                    <a:pos x="102" y="4316"/>
                  </a:cxn>
                  <a:cxn ang="0">
                    <a:pos x="114" y="4316"/>
                  </a:cxn>
                  <a:cxn ang="0">
                    <a:pos x="228" y="4058"/>
                  </a:cxn>
                  <a:cxn ang="0">
                    <a:pos x="323" y="3788"/>
                  </a:cxn>
                  <a:cxn ang="0">
                    <a:pos x="401" y="3513"/>
                  </a:cxn>
                  <a:cxn ang="0">
                    <a:pos x="467" y="3225"/>
                  </a:cxn>
                  <a:cxn ang="0">
                    <a:pos x="515" y="2931"/>
                  </a:cxn>
                  <a:cxn ang="0">
                    <a:pos x="544" y="2632"/>
                  </a:cxn>
                  <a:cxn ang="0">
                    <a:pos x="556" y="2326"/>
                  </a:cxn>
                  <a:cxn ang="0">
                    <a:pos x="556" y="2020"/>
                  </a:cxn>
                  <a:cxn ang="0">
                    <a:pos x="556" y="2020"/>
                  </a:cxn>
                </a:cxnLst>
                <a:rect l="0" t="0" r="r" b="b"/>
                <a:pathLst>
                  <a:path w="556" h="4316">
                    <a:moveTo>
                      <a:pt x="556" y="2020"/>
                    </a:moveTo>
                    <a:lnTo>
                      <a:pt x="538" y="1732"/>
                    </a:lnTo>
                    <a:lnTo>
                      <a:pt x="503" y="1445"/>
                    </a:lnTo>
                    <a:lnTo>
                      <a:pt x="455" y="1175"/>
                    </a:lnTo>
                    <a:lnTo>
                      <a:pt x="395" y="911"/>
                    </a:lnTo>
                    <a:lnTo>
                      <a:pt x="317" y="659"/>
                    </a:lnTo>
                    <a:lnTo>
                      <a:pt x="228" y="426"/>
                    </a:lnTo>
                    <a:lnTo>
                      <a:pt x="126" y="204"/>
                    </a:lnTo>
                    <a:lnTo>
                      <a:pt x="12" y="0"/>
                    </a:lnTo>
                    <a:lnTo>
                      <a:pt x="0" y="0"/>
                    </a:lnTo>
                    <a:lnTo>
                      <a:pt x="114" y="204"/>
                    </a:lnTo>
                    <a:lnTo>
                      <a:pt x="216" y="426"/>
                    </a:lnTo>
                    <a:lnTo>
                      <a:pt x="305" y="659"/>
                    </a:lnTo>
                    <a:lnTo>
                      <a:pt x="383" y="911"/>
                    </a:lnTo>
                    <a:lnTo>
                      <a:pt x="443" y="1175"/>
                    </a:lnTo>
                    <a:lnTo>
                      <a:pt x="491" y="1445"/>
                    </a:lnTo>
                    <a:lnTo>
                      <a:pt x="526" y="1732"/>
                    </a:lnTo>
                    <a:lnTo>
                      <a:pt x="544" y="2020"/>
                    </a:lnTo>
                    <a:lnTo>
                      <a:pt x="544" y="2326"/>
                    </a:lnTo>
                    <a:lnTo>
                      <a:pt x="532" y="2632"/>
                    </a:lnTo>
                    <a:lnTo>
                      <a:pt x="503" y="2931"/>
                    </a:lnTo>
                    <a:lnTo>
                      <a:pt x="455" y="3225"/>
                    </a:lnTo>
                    <a:lnTo>
                      <a:pt x="389" y="3513"/>
                    </a:lnTo>
                    <a:lnTo>
                      <a:pt x="311" y="3788"/>
                    </a:lnTo>
                    <a:lnTo>
                      <a:pt x="216" y="4058"/>
                    </a:lnTo>
                    <a:lnTo>
                      <a:pt x="102" y="4316"/>
                    </a:lnTo>
                    <a:lnTo>
                      <a:pt x="114" y="4316"/>
                    </a:lnTo>
                    <a:lnTo>
                      <a:pt x="228" y="4058"/>
                    </a:lnTo>
                    <a:lnTo>
                      <a:pt x="323" y="3788"/>
                    </a:lnTo>
                    <a:lnTo>
                      <a:pt x="401" y="3513"/>
                    </a:lnTo>
                    <a:lnTo>
                      <a:pt x="467" y="3225"/>
                    </a:lnTo>
                    <a:lnTo>
                      <a:pt x="515" y="2931"/>
                    </a:lnTo>
                    <a:lnTo>
                      <a:pt x="544" y="2632"/>
                    </a:lnTo>
                    <a:lnTo>
                      <a:pt x="556" y="2326"/>
                    </a:lnTo>
                    <a:lnTo>
                      <a:pt x="556" y="2020"/>
                    </a:lnTo>
                    <a:lnTo>
                      <a:pt x="556" y="2020"/>
                    </a:lnTo>
                    <a:close/>
                  </a:path>
                </a:pathLst>
              </a:custGeom>
              <a:gradFill rotWithShape="0">
                <a:gsLst>
                  <a:gs pos="0">
                    <a:schemeClr val="bg1"/>
                  </a:gs>
                  <a:gs pos="100000">
                    <a:schemeClr val="bg1">
                      <a:gamma/>
                      <a:shade val="66667"/>
                      <a:invGamma/>
                    </a:schemeClr>
                  </a:gs>
                </a:gsLst>
                <a:lin ang="5400000" scaled="1"/>
              </a:gradFill>
              <a:ln w="9525">
                <a:noFill/>
                <a:round/>
                <a:headEnd/>
                <a:tailEnd/>
              </a:ln>
            </p:spPr>
            <p:txBody>
              <a:bodyPr/>
              <a:lstStyle/>
              <a:p>
                <a:pPr>
                  <a:defRPr/>
                </a:pPr>
                <a:endParaRPr lang="en-US" b="1" i="0" dirty="0">
                  <a:latin typeface="Arial" panose="020B0604020202020204" pitchFamily="34" charset="0"/>
                  <a:ea typeface="ＭＳ Ｐゴシック" charset="-128"/>
                  <a:cs typeface="ＭＳ Ｐゴシック" charset="-128"/>
                </a:endParaRPr>
              </a:p>
            </p:txBody>
          </p:sp>
          <p:sp>
            <p:nvSpPr>
              <p:cNvPr id="3084" name="Freeform 12">
                <a:extLst>
                  <a:ext uri="{FF2B5EF4-FFF2-40B4-BE49-F238E27FC236}">
                    <a16:creationId xmlns:a16="http://schemas.microsoft.com/office/drawing/2014/main" id="{4111454B-33E3-17A2-4F30-D7773300E997}"/>
                  </a:ext>
                </a:extLst>
              </p:cNvPr>
              <p:cNvSpPr>
                <a:spLocks/>
              </p:cNvSpPr>
              <p:nvPr userDrawn="1"/>
            </p:nvSpPr>
            <p:spPr bwMode="hidden">
              <a:xfrm>
                <a:off x="4246" y="0"/>
                <a:ext cx="690" cy="4316"/>
              </a:xfrm>
              <a:custGeom>
                <a:avLst/>
                <a:gdLst/>
                <a:ahLst/>
                <a:cxnLst>
                  <a:cxn ang="0">
                    <a:pos x="688" y="2086"/>
                  </a:cxn>
                  <a:cxn ang="0">
                    <a:pos x="670" y="1810"/>
                  </a:cxn>
                  <a:cxn ang="0">
                    <a:pos x="634" y="1541"/>
                  </a:cxn>
                  <a:cxn ang="0">
                    <a:pos x="574" y="1271"/>
                  </a:cxn>
                  <a:cxn ang="0">
                    <a:pos x="497" y="1007"/>
                  </a:cxn>
                  <a:cxn ang="0">
                    <a:pos x="401" y="749"/>
                  </a:cxn>
                  <a:cxn ang="0">
                    <a:pos x="293" y="492"/>
                  </a:cxn>
                  <a:cxn ang="0">
                    <a:pos x="162" y="240"/>
                  </a:cxn>
                  <a:cxn ang="0">
                    <a:pos x="12" y="0"/>
                  </a:cxn>
                  <a:cxn ang="0">
                    <a:pos x="0" y="0"/>
                  </a:cxn>
                  <a:cxn ang="0">
                    <a:pos x="150" y="240"/>
                  </a:cxn>
                  <a:cxn ang="0">
                    <a:pos x="281" y="492"/>
                  </a:cxn>
                  <a:cxn ang="0">
                    <a:pos x="389" y="749"/>
                  </a:cxn>
                  <a:cxn ang="0">
                    <a:pos x="485" y="1007"/>
                  </a:cxn>
                  <a:cxn ang="0">
                    <a:pos x="562" y="1271"/>
                  </a:cxn>
                  <a:cxn ang="0">
                    <a:pos x="622" y="1541"/>
                  </a:cxn>
                  <a:cxn ang="0">
                    <a:pos x="658" y="1810"/>
                  </a:cxn>
                  <a:cxn ang="0">
                    <a:pos x="676" y="2086"/>
                  </a:cxn>
                  <a:cxn ang="0">
                    <a:pos x="676" y="2368"/>
                  </a:cxn>
                  <a:cxn ang="0">
                    <a:pos x="658" y="2650"/>
                  </a:cxn>
                  <a:cxn ang="0">
                    <a:pos x="616" y="2931"/>
                  </a:cxn>
                  <a:cxn ang="0">
                    <a:pos x="556" y="3213"/>
                  </a:cxn>
                  <a:cxn ang="0">
                    <a:pos x="473" y="3495"/>
                  </a:cxn>
                  <a:cxn ang="0">
                    <a:pos x="371" y="3777"/>
                  </a:cxn>
                  <a:cxn ang="0">
                    <a:pos x="251" y="4046"/>
                  </a:cxn>
                  <a:cxn ang="0">
                    <a:pos x="114" y="4316"/>
                  </a:cxn>
                  <a:cxn ang="0">
                    <a:pos x="126" y="4316"/>
                  </a:cxn>
                  <a:cxn ang="0">
                    <a:pos x="263" y="4046"/>
                  </a:cxn>
                  <a:cxn ang="0">
                    <a:pos x="383" y="3777"/>
                  </a:cxn>
                  <a:cxn ang="0">
                    <a:pos x="485" y="3495"/>
                  </a:cxn>
                  <a:cxn ang="0">
                    <a:pos x="568" y="3219"/>
                  </a:cxn>
                  <a:cxn ang="0">
                    <a:pos x="628" y="2937"/>
                  </a:cxn>
                  <a:cxn ang="0">
                    <a:pos x="670" y="2656"/>
                  </a:cxn>
                  <a:cxn ang="0">
                    <a:pos x="688" y="2368"/>
                  </a:cxn>
                  <a:cxn ang="0">
                    <a:pos x="688" y="2086"/>
                  </a:cxn>
                  <a:cxn ang="0">
                    <a:pos x="688" y="2086"/>
                  </a:cxn>
                </a:cxnLst>
                <a:rect l="0" t="0" r="r" b="b"/>
                <a:pathLst>
                  <a:path w="688" h="4316">
                    <a:moveTo>
                      <a:pt x="688" y="2086"/>
                    </a:moveTo>
                    <a:lnTo>
                      <a:pt x="670" y="1810"/>
                    </a:lnTo>
                    <a:lnTo>
                      <a:pt x="634" y="1541"/>
                    </a:lnTo>
                    <a:lnTo>
                      <a:pt x="574" y="1271"/>
                    </a:lnTo>
                    <a:lnTo>
                      <a:pt x="497" y="1007"/>
                    </a:lnTo>
                    <a:lnTo>
                      <a:pt x="401" y="749"/>
                    </a:lnTo>
                    <a:lnTo>
                      <a:pt x="293" y="492"/>
                    </a:lnTo>
                    <a:lnTo>
                      <a:pt x="162" y="240"/>
                    </a:lnTo>
                    <a:lnTo>
                      <a:pt x="12" y="0"/>
                    </a:lnTo>
                    <a:lnTo>
                      <a:pt x="0" y="0"/>
                    </a:lnTo>
                    <a:lnTo>
                      <a:pt x="150" y="240"/>
                    </a:lnTo>
                    <a:lnTo>
                      <a:pt x="281" y="492"/>
                    </a:lnTo>
                    <a:lnTo>
                      <a:pt x="389" y="749"/>
                    </a:lnTo>
                    <a:lnTo>
                      <a:pt x="485" y="1007"/>
                    </a:lnTo>
                    <a:lnTo>
                      <a:pt x="562" y="1271"/>
                    </a:lnTo>
                    <a:lnTo>
                      <a:pt x="622" y="1541"/>
                    </a:lnTo>
                    <a:lnTo>
                      <a:pt x="658" y="1810"/>
                    </a:lnTo>
                    <a:lnTo>
                      <a:pt x="676" y="2086"/>
                    </a:lnTo>
                    <a:lnTo>
                      <a:pt x="676" y="2368"/>
                    </a:lnTo>
                    <a:lnTo>
                      <a:pt x="658" y="2650"/>
                    </a:lnTo>
                    <a:lnTo>
                      <a:pt x="616" y="2931"/>
                    </a:lnTo>
                    <a:lnTo>
                      <a:pt x="556" y="3213"/>
                    </a:lnTo>
                    <a:lnTo>
                      <a:pt x="473" y="3495"/>
                    </a:lnTo>
                    <a:lnTo>
                      <a:pt x="371" y="3777"/>
                    </a:lnTo>
                    <a:lnTo>
                      <a:pt x="251" y="4046"/>
                    </a:lnTo>
                    <a:lnTo>
                      <a:pt x="114" y="4316"/>
                    </a:lnTo>
                    <a:lnTo>
                      <a:pt x="126" y="4316"/>
                    </a:lnTo>
                    <a:lnTo>
                      <a:pt x="263" y="4046"/>
                    </a:lnTo>
                    <a:lnTo>
                      <a:pt x="383" y="3777"/>
                    </a:lnTo>
                    <a:lnTo>
                      <a:pt x="485" y="3495"/>
                    </a:lnTo>
                    <a:lnTo>
                      <a:pt x="568" y="3219"/>
                    </a:lnTo>
                    <a:lnTo>
                      <a:pt x="628" y="2937"/>
                    </a:lnTo>
                    <a:lnTo>
                      <a:pt x="670" y="2656"/>
                    </a:lnTo>
                    <a:lnTo>
                      <a:pt x="688" y="2368"/>
                    </a:lnTo>
                    <a:lnTo>
                      <a:pt x="688" y="2086"/>
                    </a:lnTo>
                    <a:lnTo>
                      <a:pt x="688" y="2086"/>
                    </a:lnTo>
                    <a:close/>
                  </a:path>
                </a:pathLst>
              </a:custGeom>
              <a:gradFill rotWithShape="0">
                <a:gsLst>
                  <a:gs pos="0">
                    <a:schemeClr val="bg1"/>
                  </a:gs>
                  <a:gs pos="100000">
                    <a:schemeClr val="bg1">
                      <a:gamma/>
                      <a:shade val="66667"/>
                      <a:invGamma/>
                    </a:schemeClr>
                  </a:gs>
                </a:gsLst>
                <a:lin ang="5400000" scaled="1"/>
              </a:gradFill>
              <a:ln w="9525">
                <a:noFill/>
                <a:round/>
                <a:headEnd/>
                <a:tailEnd/>
              </a:ln>
            </p:spPr>
            <p:txBody>
              <a:bodyPr/>
              <a:lstStyle/>
              <a:p>
                <a:pPr>
                  <a:defRPr/>
                </a:pPr>
                <a:endParaRPr lang="en-US" b="1" i="0" dirty="0">
                  <a:latin typeface="Arial" panose="020B0604020202020204" pitchFamily="34" charset="0"/>
                  <a:ea typeface="ＭＳ Ｐゴシック" charset="-128"/>
                  <a:cs typeface="ＭＳ Ｐゴシック" charset="-128"/>
                </a:endParaRPr>
              </a:p>
            </p:txBody>
          </p:sp>
          <p:sp>
            <p:nvSpPr>
              <p:cNvPr id="3085" name="Freeform 13">
                <a:extLst>
                  <a:ext uri="{FF2B5EF4-FFF2-40B4-BE49-F238E27FC236}">
                    <a16:creationId xmlns:a16="http://schemas.microsoft.com/office/drawing/2014/main" id="{EF9026FE-BA79-A218-7B9D-4A88F4B08A97}"/>
                  </a:ext>
                </a:extLst>
              </p:cNvPr>
              <p:cNvSpPr>
                <a:spLocks/>
              </p:cNvSpPr>
              <p:nvPr userDrawn="1"/>
            </p:nvSpPr>
            <p:spPr bwMode="hidden">
              <a:xfrm>
                <a:off x="4522" y="0"/>
                <a:ext cx="864" cy="4316"/>
              </a:xfrm>
              <a:custGeom>
                <a:avLst/>
                <a:gdLst/>
                <a:ahLst/>
                <a:cxnLst>
                  <a:cxn ang="0">
                    <a:pos x="855" y="2128"/>
                  </a:cxn>
                  <a:cxn ang="0">
                    <a:pos x="831" y="1834"/>
                  </a:cxn>
                  <a:cxn ang="0">
                    <a:pos x="808" y="1684"/>
                  </a:cxn>
                  <a:cxn ang="0">
                    <a:pos x="784" y="1541"/>
                  </a:cxn>
                  <a:cxn ang="0">
                    <a:pos x="748" y="1397"/>
                  </a:cxn>
                  <a:cxn ang="0">
                    <a:pos x="712" y="1253"/>
                  </a:cxn>
                  <a:cxn ang="0">
                    <a:pos x="664" y="1115"/>
                  </a:cxn>
                  <a:cxn ang="0">
                    <a:pos x="610" y="977"/>
                  </a:cxn>
                  <a:cxn ang="0">
                    <a:pos x="491" y="719"/>
                  </a:cxn>
                  <a:cxn ang="0">
                    <a:pos x="353" y="468"/>
                  </a:cxn>
                  <a:cxn ang="0">
                    <a:pos x="192" y="228"/>
                  </a:cxn>
                  <a:cxn ang="0">
                    <a:pos x="12" y="0"/>
                  </a:cxn>
                  <a:cxn ang="0">
                    <a:pos x="0" y="0"/>
                  </a:cxn>
                  <a:cxn ang="0">
                    <a:pos x="180" y="228"/>
                  </a:cxn>
                  <a:cxn ang="0">
                    <a:pos x="341" y="468"/>
                  </a:cxn>
                  <a:cxn ang="0">
                    <a:pos x="479" y="719"/>
                  </a:cxn>
                  <a:cxn ang="0">
                    <a:pos x="598" y="983"/>
                  </a:cxn>
                  <a:cxn ang="0">
                    <a:pos x="652" y="1121"/>
                  </a:cxn>
                  <a:cxn ang="0">
                    <a:pos x="700" y="1259"/>
                  </a:cxn>
                  <a:cxn ang="0">
                    <a:pos x="736" y="1403"/>
                  </a:cxn>
                  <a:cxn ang="0">
                    <a:pos x="772" y="1547"/>
                  </a:cxn>
                  <a:cxn ang="0">
                    <a:pos x="802" y="1690"/>
                  </a:cxn>
                  <a:cxn ang="0">
                    <a:pos x="819" y="1834"/>
                  </a:cxn>
                  <a:cxn ang="0">
                    <a:pos x="837" y="1984"/>
                  </a:cxn>
                  <a:cxn ang="0">
                    <a:pos x="843" y="2128"/>
                  </a:cxn>
                  <a:cxn ang="0">
                    <a:pos x="849" y="2278"/>
                  </a:cxn>
                  <a:cxn ang="0">
                    <a:pos x="843" y="2428"/>
                  </a:cxn>
                  <a:cxn ang="0">
                    <a:pos x="831" y="2572"/>
                  </a:cxn>
                  <a:cxn ang="0">
                    <a:pos x="819" y="2721"/>
                  </a:cxn>
                  <a:cxn ang="0">
                    <a:pos x="796" y="2865"/>
                  </a:cxn>
                  <a:cxn ang="0">
                    <a:pos x="766" y="3015"/>
                  </a:cxn>
                  <a:cxn ang="0">
                    <a:pos x="724" y="3159"/>
                  </a:cxn>
                  <a:cxn ang="0">
                    <a:pos x="682" y="3303"/>
                  </a:cxn>
                  <a:cxn ang="0">
                    <a:pos x="586" y="3567"/>
                  </a:cxn>
                  <a:cxn ang="0">
                    <a:pos x="473" y="3824"/>
                  </a:cxn>
                  <a:cxn ang="0">
                    <a:pos x="335" y="4076"/>
                  </a:cxn>
                  <a:cxn ang="0">
                    <a:pos x="180" y="4316"/>
                  </a:cxn>
                  <a:cxn ang="0">
                    <a:pos x="192" y="4316"/>
                  </a:cxn>
                  <a:cxn ang="0">
                    <a:pos x="347" y="4076"/>
                  </a:cxn>
                  <a:cxn ang="0">
                    <a:pos x="485" y="3824"/>
                  </a:cxn>
                  <a:cxn ang="0">
                    <a:pos x="598" y="3573"/>
                  </a:cxn>
                  <a:cxn ang="0">
                    <a:pos x="694" y="3309"/>
                  </a:cxn>
                  <a:cxn ang="0">
                    <a:pos x="736" y="3165"/>
                  </a:cxn>
                  <a:cxn ang="0">
                    <a:pos x="778" y="3021"/>
                  </a:cxn>
                  <a:cxn ang="0">
                    <a:pos x="808" y="2871"/>
                  </a:cxn>
                  <a:cxn ang="0">
                    <a:pos x="831" y="2727"/>
                  </a:cxn>
                  <a:cxn ang="0">
                    <a:pos x="843" y="2578"/>
                  </a:cxn>
                  <a:cxn ang="0">
                    <a:pos x="855" y="2428"/>
                  </a:cxn>
                  <a:cxn ang="0">
                    <a:pos x="861" y="2278"/>
                  </a:cxn>
                  <a:cxn ang="0">
                    <a:pos x="855" y="2128"/>
                  </a:cxn>
                  <a:cxn ang="0">
                    <a:pos x="855" y="2128"/>
                  </a:cxn>
                </a:cxnLst>
                <a:rect l="0" t="0" r="r" b="b"/>
                <a:pathLst>
                  <a:path w="861" h="4316">
                    <a:moveTo>
                      <a:pt x="855" y="2128"/>
                    </a:moveTo>
                    <a:lnTo>
                      <a:pt x="831" y="1834"/>
                    </a:lnTo>
                    <a:lnTo>
                      <a:pt x="808" y="1684"/>
                    </a:lnTo>
                    <a:lnTo>
                      <a:pt x="784" y="1541"/>
                    </a:lnTo>
                    <a:lnTo>
                      <a:pt x="748" y="1397"/>
                    </a:lnTo>
                    <a:lnTo>
                      <a:pt x="712" y="1253"/>
                    </a:lnTo>
                    <a:lnTo>
                      <a:pt x="664" y="1115"/>
                    </a:lnTo>
                    <a:lnTo>
                      <a:pt x="610" y="977"/>
                    </a:lnTo>
                    <a:lnTo>
                      <a:pt x="491" y="719"/>
                    </a:lnTo>
                    <a:lnTo>
                      <a:pt x="353" y="468"/>
                    </a:lnTo>
                    <a:lnTo>
                      <a:pt x="192" y="228"/>
                    </a:lnTo>
                    <a:lnTo>
                      <a:pt x="12" y="0"/>
                    </a:lnTo>
                    <a:lnTo>
                      <a:pt x="0" y="0"/>
                    </a:lnTo>
                    <a:lnTo>
                      <a:pt x="180" y="228"/>
                    </a:lnTo>
                    <a:lnTo>
                      <a:pt x="341" y="468"/>
                    </a:lnTo>
                    <a:lnTo>
                      <a:pt x="479" y="719"/>
                    </a:lnTo>
                    <a:lnTo>
                      <a:pt x="598" y="983"/>
                    </a:lnTo>
                    <a:lnTo>
                      <a:pt x="652" y="1121"/>
                    </a:lnTo>
                    <a:lnTo>
                      <a:pt x="700" y="1259"/>
                    </a:lnTo>
                    <a:lnTo>
                      <a:pt x="736" y="1403"/>
                    </a:lnTo>
                    <a:lnTo>
                      <a:pt x="772" y="1547"/>
                    </a:lnTo>
                    <a:lnTo>
                      <a:pt x="802" y="1690"/>
                    </a:lnTo>
                    <a:lnTo>
                      <a:pt x="819" y="1834"/>
                    </a:lnTo>
                    <a:lnTo>
                      <a:pt x="837" y="1984"/>
                    </a:lnTo>
                    <a:lnTo>
                      <a:pt x="843" y="2128"/>
                    </a:lnTo>
                    <a:lnTo>
                      <a:pt x="849" y="2278"/>
                    </a:lnTo>
                    <a:lnTo>
                      <a:pt x="843" y="2428"/>
                    </a:lnTo>
                    <a:lnTo>
                      <a:pt x="831" y="2572"/>
                    </a:lnTo>
                    <a:lnTo>
                      <a:pt x="819" y="2721"/>
                    </a:lnTo>
                    <a:lnTo>
                      <a:pt x="796" y="2865"/>
                    </a:lnTo>
                    <a:lnTo>
                      <a:pt x="766" y="3015"/>
                    </a:lnTo>
                    <a:lnTo>
                      <a:pt x="724" y="3159"/>
                    </a:lnTo>
                    <a:lnTo>
                      <a:pt x="682" y="3303"/>
                    </a:lnTo>
                    <a:lnTo>
                      <a:pt x="586" y="3567"/>
                    </a:lnTo>
                    <a:lnTo>
                      <a:pt x="473" y="3824"/>
                    </a:lnTo>
                    <a:lnTo>
                      <a:pt x="335" y="4076"/>
                    </a:lnTo>
                    <a:lnTo>
                      <a:pt x="180" y="4316"/>
                    </a:lnTo>
                    <a:lnTo>
                      <a:pt x="192" y="4316"/>
                    </a:lnTo>
                    <a:lnTo>
                      <a:pt x="347" y="4076"/>
                    </a:lnTo>
                    <a:lnTo>
                      <a:pt x="485" y="3824"/>
                    </a:lnTo>
                    <a:lnTo>
                      <a:pt x="598" y="3573"/>
                    </a:lnTo>
                    <a:lnTo>
                      <a:pt x="694" y="3309"/>
                    </a:lnTo>
                    <a:lnTo>
                      <a:pt x="736" y="3165"/>
                    </a:lnTo>
                    <a:lnTo>
                      <a:pt x="778" y="3021"/>
                    </a:lnTo>
                    <a:lnTo>
                      <a:pt x="808" y="2871"/>
                    </a:lnTo>
                    <a:lnTo>
                      <a:pt x="831" y="2727"/>
                    </a:lnTo>
                    <a:lnTo>
                      <a:pt x="843" y="2578"/>
                    </a:lnTo>
                    <a:lnTo>
                      <a:pt x="855" y="2428"/>
                    </a:lnTo>
                    <a:lnTo>
                      <a:pt x="861" y="2278"/>
                    </a:lnTo>
                    <a:lnTo>
                      <a:pt x="855" y="2128"/>
                    </a:lnTo>
                    <a:lnTo>
                      <a:pt x="855" y="2128"/>
                    </a:lnTo>
                    <a:close/>
                  </a:path>
                </a:pathLst>
              </a:custGeom>
              <a:gradFill rotWithShape="0">
                <a:gsLst>
                  <a:gs pos="0">
                    <a:schemeClr val="bg1"/>
                  </a:gs>
                  <a:gs pos="100000">
                    <a:schemeClr val="bg1">
                      <a:gamma/>
                      <a:shade val="66667"/>
                      <a:invGamma/>
                    </a:schemeClr>
                  </a:gs>
                </a:gsLst>
                <a:lin ang="5400000" scaled="1"/>
              </a:gradFill>
              <a:ln w="9525">
                <a:noFill/>
                <a:round/>
                <a:headEnd/>
                <a:tailEnd/>
              </a:ln>
            </p:spPr>
            <p:txBody>
              <a:bodyPr/>
              <a:lstStyle/>
              <a:p>
                <a:pPr>
                  <a:defRPr/>
                </a:pPr>
                <a:endParaRPr lang="en-US" b="1" i="0" dirty="0">
                  <a:latin typeface="Arial" panose="020B0604020202020204" pitchFamily="34" charset="0"/>
                  <a:ea typeface="ＭＳ Ｐゴシック" charset="-128"/>
                  <a:cs typeface="ＭＳ Ｐゴシック" charset="-128"/>
                </a:endParaRPr>
              </a:p>
            </p:txBody>
          </p:sp>
          <p:sp>
            <p:nvSpPr>
              <p:cNvPr id="3086" name="Freeform 14">
                <a:extLst>
                  <a:ext uri="{FF2B5EF4-FFF2-40B4-BE49-F238E27FC236}">
                    <a16:creationId xmlns:a16="http://schemas.microsoft.com/office/drawing/2014/main" id="{9BB9DAC7-FCB7-8EDE-318E-CD7BD1D9BE4C}"/>
                  </a:ext>
                </a:extLst>
              </p:cNvPr>
              <p:cNvSpPr>
                <a:spLocks/>
              </p:cNvSpPr>
              <p:nvPr userDrawn="1"/>
            </p:nvSpPr>
            <p:spPr bwMode="hidden">
              <a:xfrm>
                <a:off x="2399" y="0"/>
                <a:ext cx="150" cy="4316"/>
              </a:xfrm>
              <a:custGeom>
                <a:avLst/>
                <a:gdLst/>
                <a:ahLst/>
                <a:cxnLst>
                  <a:cxn ang="0">
                    <a:pos x="18" y="1942"/>
                  </a:cxn>
                  <a:cxn ang="0">
                    <a:pos x="30" y="1630"/>
                  </a:cxn>
                  <a:cxn ang="0">
                    <a:pos x="42" y="1331"/>
                  </a:cxn>
                  <a:cxn ang="0">
                    <a:pos x="59" y="1055"/>
                  </a:cxn>
                  <a:cxn ang="0">
                    <a:pos x="77" y="791"/>
                  </a:cxn>
                  <a:cxn ang="0">
                    <a:pos x="83" y="671"/>
                  </a:cxn>
                  <a:cxn ang="0">
                    <a:pos x="95" y="557"/>
                  </a:cxn>
                  <a:cxn ang="0">
                    <a:pos x="107" y="444"/>
                  </a:cxn>
                  <a:cxn ang="0">
                    <a:pos x="113" y="342"/>
                  </a:cxn>
                  <a:cxn ang="0">
                    <a:pos x="125" y="246"/>
                  </a:cxn>
                  <a:cxn ang="0">
                    <a:pos x="131" y="156"/>
                  </a:cxn>
                  <a:cxn ang="0">
                    <a:pos x="143" y="72"/>
                  </a:cxn>
                  <a:cxn ang="0">
                    <a:pos x="149" y="0"/>
                  </a:cxn>
                  <a:cxn ang="0">
                    <a:pos x="137" y="0"/>
                  </a:cxn>
                  <a:cxn ang="0">
                    <a:pos x="131" y="72"/>
                  </a:cxn>
                  <a:cxn ang="0">
                    <a:pos x="119" y="156"/>
                  </a:cxn>
                  <a:cxn ang="0">
                    <a:pos x="113" y="246"/>
                  </a:cxn>
                  <a:cxn ang="0">
                    <a:pos x="101" y="342"/>
                  </a:cxn>
                  <a:cxn ang="0">
                    <a:pos x="95" y="444"/>
                  </a:cxn>
                  <a:cxn ang="0">
                    <a:pos x="83" y="557"/>
                  </a:cxn>
                  <a:cxn ang="0">
                    <a:pos x="71" y="671"/>
                  </a:cxn>
                  <a:cxn ang="0">
                    <a:pos x="65" y="791"/>
                  </a:cxn>
                  <a:cxn ang="0">
                    <a:pos x="48" y="1055"/>
                  </a:cxn>
                  <a:cxn ang="0">
                    <a:pos x="30" y="1331"/>
                  </a:cxn>
                  <a:cxn ang="0">
                    <a:pos x="18" y="1630"/>
                  </a:cxn>
                  <a:cxn ang="0">
                    <a:pos x="6" y="1942"/>
                  </a:cxn>
                  <a:cxn ang="0">
                    <a:pos x="0" y="2278"/>
                  </a:cxn>
                  <a:cxn ang="0">
                    <a:pos x="6" y="2602"/>
                  </a:cxn>
                  <a:cxn ang="0">
                    <a:pos x="12" y="2919"/>
                  </a:cxn>
                  <a:cxn ang="0">
                    <a:pos x="24" y="3219"/>
                  </a:cxn>
                  <a:cxn ang="0">
                    <a:pos x="36" y="3513"/>
                  </a:cxn>
                  <a:cxn ang="0">
                    <a:pos x="59" y="3794"/>
                  </a:cxn>
                  <a:cxn ang="0">
                    <a:pos x="89" y="4058"/>
                  </a:cxn>
                  <a:cxn ang="0">
                    <a:pos x="125" y="4316"/>
                  </a:cxn>
                  <a:cxn ang="0">
                    <a:pos x="137" y="4316"/>
                  </a:cxn>
                  <a:cxn ang="0">
                    <a:pos x="101" y="4058"/>
                  </a:cxn>
                  <a:cxn ang="0">
                    <a:pos x="71" y="3794"/>
                  </a:cxn>
                  <a:cxn ang="0">
                    <a:pos x="48" y="3513"/>
                  </a:cxn>
                  <a:cxn ang="0">
                    <a:pos x="36" y="3225"/>
                  </a:cxn>
                  <a:cxn ang="0">
                    <a:pos x="24" y="2919"/>
                  </a:cxn>
                  <a:cxn ang="0">
                    <a:pos x="18" y="2608"/>
                  </a:cxn>
                  <a:cxn ang="0">
                    <a:pos x="12" y="2278"/>
                  </a:cxn>
                  <a:cxn ang="0">
                    <a:pos x="18" y="1942"/>
                  </a:cxn>
                  <a:cxn ang="0">
                    <a:pos x="18" y="1942"/>
                  </a:cxn>
                </a:cxnLst>
                <a:rect l="0" t="0" r="r" b="b"/>
                <a:pathLst>
                  <a:path w="149" h="4316">
                    <a:moveTo>
                      <a:pt x="18" y="1942"/>
                    </a:moveTo>
                    <a:lnTo>
                      <a:pt x="30" y="1630"/>
                    </a:lnTo>
                    <a:lnTo>
                      <a:pt x="42" y="1331"/>
                    </a:lnTo>
                    <a:lnTo>
                      <a:pt x="59" y="1055"/>
                    </a:lnTo>
                    <a:lnTo>
                      <a:pt x="77" y="791"/>
                    </a:lnTo>
                    <a:lnTo>
                      <a:pt x="83" y="671"/>
                    </a:lnTo>
                    <a:lnTo>
                      <a:pt x="95" y="557"/>
                    </a:lnTo>
                    <a:lnTo>
                      <a:pt x="107" y="444"/>
                    </a:lnTo>
                    <a:lnTo>
                      <a:pt x="113" y="342"/>
                    </a:lnTo>
                    <a:lnTo>
                      <a:pt x="125" y="246"/>
                    </a:lnTo>
                    <a:lnTo>
                      <a:pt x="131" y="156"/>
                    </a:lnTo>
                    <a:lnTo>
                      <a:pt x="143" y="72"/>
                    </a:lnTo>
                    <a:lnTo>
                      <a:pt x="149" y="0"/>
                    </a:lnTo>
                    <a:lnTo>
                      <a:pt x="137" y="0"/>
                    </a:lnTo>
                    <a:lnTo>
                      <a:pt x="131" y="72"/>
                    </a:lnTo>
                    <a:lnTo>
                      <a:pt x="119" y="156"/>
                    </a:lnTo>
                    <a:lnTo>
                      <a:pt x="113" y="246"/>
                    </a:lnTo>
                    <a:lnTo>
                      <a:pt x="101" y="342"/>
                    </a:lnTo>
                    <a:lnTo>
                      <a:pt x="95" y="444"/>
                    </a:lnTo>
                    <a:lnTo>
                      <a:pt x="83" y="557"/>
                    </a:lnTo>
                    <a:lnTo>
                      <a:pt x="71" y="671"/>
                    </a:lnTo>
                    <a:lnTo>
                      <a:pt x="65" y="791"/>
                    </a:lnTo>
                    <a:lnTo>
                      <a:pt x="48" y="1055"/>
                    </a:lnTo>
                    <a:lnTo>
                      <a:pt x="30" y="1331"/>
                    </a:lnTo>
                    <a:lnTo>
                      <a:pt x="18" y="1630"/>
                    </a:lnTo>
                    <a:lnTo>
                      <a:pt x="6" y="1942"/>
                    </a:lnTo>
                    <a:lnTo>
                      <a:pt x="0" y="2278"/>
                    </a:lnTo>
                    <a:lnTo>
                      <a:pt x="6" y="2602"/>
                    </a:lnTo>
                    <a:lnTo>
                      <a:pt x="12" y="2919"/>
                    </a:lnTo>
                    <a:lnTo>
                      <a:pt x="24" y="3219"/>
                    </a:lnTo>
                    <a:lnTo>
                      <a:pt x="36" y="3513"/>
                    </a:lnTo>
                    <a:lnTo>
                      <a:pt x="59" y="3794"/>
                    </a:lnTo>
                    <a:lnTo>
                      <a:pt x="89" y="4058"/>
                    </a:lnTo>
                    <a:lnTo>
                      <a:pt x="125" y="4316"/>
                    </a:lnTo>
                    <a:lnTo>
                      <a:pt x="137" y="4316"/>
                    </a:lnTo>
                    <a:lnTo>
                      <a:pt x="101" y="4058"/>
                    </a:lnTo>
                    <a:lnTo>
                      <a:pt x="71" y="3794"/>
                    </a:lnTo>
                    <a:lnTo>
                      <a:pt x="48" y="3513"/>
                    </a:lnTo>
                    <a:lnTo>
                      <a:pt x="36" y="3225"/>
                    </a:lnTo>
                    <a:lnTo>
                      <a:pt x="24" y="2919"/>
                    </a:lnTo>
                    <a:lnTo>
                      <a:pt x="18" y="2608"/>
                    </a:lnTo>
                    <a:lnTo>
                      <a:pt x="12" y="2278"/>
                    </a:lnTo>
                    <a:lnTo>
                      <a:pt x="18" y="1942"/>
                    </a:lnTo>
                    <a:lnTo>
                      <a:pt x="18" y="1942"/>
                    </a:lnTo>
                    <a:close/>
                  </a:path>
                </a:pathLst>
              </a:custGeom>
              <a:gradFill rotWithShape="0">
                <a:gsLst>
                  <a:gs pos="0">
                    <a:schemeClr val="bg1"/>
                  </a:gs>
                  <a:gs pos="100000">
                    <a:schemeClr val="bg1">
                      <a:gamma/>
                      <a:shade val="66667"/>
                      <a:invGamma/>
                    </a:schemeClr>
                  </a:gs>
                </a:gsLst>
                <a:lin ang="5400000" scaled="1"/>
              </a:gradFill>
              <a:ln w="9525">
                <a:noFill/>
                <a:round/>
                <a:headEnd/>
                <a:tailEnd/>
              </a:ln>
            </p:spPr>
            <p:txBody>
              <a:bodyPr/>
              <a:lstStyle/>
              <a:p>
                <a:pPr>
                  <a:defRPr/>
                </a:pPr>
                <a:endParaRPr lang="en-US" b="1" i="0" dirty="0">
                  <a:latin typeface="Arial" panose="020B0604020202020204" pitchFamily="34" charset="0"/>
                  <a:ea typeface="ＭＳ Ｐゴシック" charset="-128"/>
                  <a:cs typeface="ＭＳ Ｐゴシック" charset="-128"/>
                </a:endParaRPr>
              </a:p>
            </p:txBody>
          </p:sp>
          <p:sp>
            <p:nvSpPr>
              <p:cNvPr id="3087" name="Freeform 15">
                <a:extLst>
                  <a:ext uri="{FF2B5EF4-FFF2-40B4-BE49-F238E27FC236}">
                    <a16:creationId xmlns:a16="http://schemas.microsoft.com/office/drawing/2014/main" id="{90FE00B8-7BF4-DCFF-5747-BC2D0996100B}"/>
                  </a:ext>
                </a:extLst>
              </p:cNvPr>
              <p:cNvSpPr>
                <a:spLocks/>
              </p:cNvSpPr>
              <p:nvPr userDrawn="1"/>
            </p:nvSpPr>
            <p:spPr bwMode="hidden">
              <a:xfrm>
                <a:off x="1967" y="0"/>
                <a:ext cx="300" cy="4316"/>
              </a:xfrm>
              <a:custGeom>
                <a:avLst/>
                <a:gdLst/>
                <a:ahLst/>
                <a:cxnLst>
                  <a:cxn ang="0">
                    <a:pos x="18" y="2062"/>
                  </a:cxn>
                  <a:cxn ang="0">
                    <a:pos x="30" y="1750"/>
                  </a:cxn>
                  <a:cxn ang="0">
                    <a:pos x="54" y="1451"/>
                  </a:cxn>
                  <a:cxn ang="0">
                    <a:pos x="84" y="1169"/>
                  </a:cxn>
                  <a:cxn ang="0">
                    <a:pos x="126" y="899"/>
                  </a:cxn>
                  <a:cxn ang="0">
                    <a:pos x="162" y="641"/>
                  </a:cxn>
                  <a:cxn ang="0">
                    <a:pos x="209" y="408"/>
                  </a:cxn>
                  <a:cxn ang="0">
                    <a:pos x="251" y="192"/>
                  </a:cxn>
                  <a:cxn ang="0">
                    <a:pos x="299" y="0"/>
                  </a:cxn>
                  <a:cxn ang="0">
                    <a:pos x="287" y="0"/>
                  </a:cxn>
                  <a:cxn ang="0">
                    <a:pos x="239" y="192"/>
                  </a:cxn>
                  <a:cxn ang="0">
                    <a:pos x="198" y="408"/>
                  </a:cxn>
                  <a:cxn ang="0">
                    <a:pos x="156" y="641"/>
                  </a:cxn>
                  <a:cxn ang="0">
                    <a:pos x="114" y="899"/>
                  </a:cxn>
                  <a:cxn ang="0">
                    <a:pos x="78" y="1169"/>
                  </a:cxn>
                  <a:cxn ang="0">
                    <a:pos x="48" y="1451"/>
                  </a:cxn>
                  <a:cxn ang="0">
                    <a:pos x="24" y="1750"/>
                  </a:cxn>
                  <a:cxn ang="0">
                    <a:pos x="6" y="2062"/>
                  </a:cxn>
                  <a:cxn ang="0">
                    <a:pos x="0" y="2374"/>
                  </a:cxn>
                  <a:cxn ang="0">
                    <a:pos x="12" y="2674"/>
                  </a:cxn>
                  <a:cxn ang="0">
                    <a:pos x="30" y="2973"/>
                  </a:cxn>
                  <a:cxn ang="0">
                    <a:pos x="54" y="3255"/>
                  </a:cxn>
                  <a:cxn ang="0">
                    <a:pos x="96" y="3537"/>
                  </a:cxn>
                  <a:cxn ang="0">
                    <a:pos x="144" y="3806"/>
                  </a:cxn>
                  <a:cxn ang="0">
                    <a:pos x="203" y="4064"/>
                  </a:cxn>
                  <a:cxn ang="0">
                    <a:pos x="275" y="4316"/>
                  </a:cxn>
                  <a:cxn ang="0">
                    <a:pos x="287" y="4316"/>
                  </a:cxn>
                  <a:cxn ang="0">
                    <a:pos x="215" y="4064"/>
                  </a:cxn>
                  <a:cxn ang="0">
                    <a:pos x="156" y="3806"/>
                  </a:cxn>
                  <a:cxn ang="0">
                    <a:pos x="108" y="3537"/>
                  </a:cxn>
                  <a:cxn ang="0">
                    <a:pos x="66" y="3261"/>
                  </a:cxn>
                  <a:cxn ang="0">
                    <a:pos x="42" y="2973"/>
                  </a:cxn>
                  <a:cxn ang="0">
                    <a:pos x="24" y="2680"/>
                  </a:cxn>
                  <a:cxn ang="0">
                    <a:pos x="12" y="2374"/>
                  </a:cxn>
                  <a:cxn ang="0">
                    <a:pos x="18" y="2062"/>
                  </a:cxn>
                  <a:cxn ang="0">
                    <a:pos x="18" y="2062"/>
                  </a:cxn>
                </a:cxnLst>
                <a:rect l="0" t="0" r="r" b="b"/>
                <a:pathLst>
                  <a:path w="299" h="4316">
                    <a:moveTo>
                      <a:pt x="18" y="2062"/>
                    </a:moveTo>
                    <a:lnTo>
                      <a:pt x="30" y="1750"/>
                    </a:lnTo>
                    <a:lnTo>
                      <a:pt x="54" y="1451"/>
                    </a:lnTo>
                    <a:lnTo>
                      <a:pt x="84" y="1169"/>
                    </a:lnTo>
                    <a:lnTo>
                      <a:pt x="126" y="899"/>
                    </a:lnTo>
                    <a:lnTo>
                      <a:pt x="162" y="641"/>
                    </a:lnTo>
                    <a:lnTo>
                      <a:pt x="209" y="408"/>
                    </a:lnTo>
                    <a:lnTo>
                      <a:pt x="251" y="192"/>
                    </a:lnTo>
                    <a:lnTo>
                      <a:pt x="299" y="0"/>
                    </a:lnTo>
                    <a:lnTo>
                      <a:pt x="287" y="0"/>
                    </a:lnTo>
                    <a:lnTo>
                      <a:pt x="239" y="192"/>
                    </a:lnTo>
                    <a:lnTo>
                      <a:pt x="198" y="408"/>
                    </a:lnTo>
                    <a:lnTo>
                      <a:pt x="156" y="641"/>
                    </a:lnTo>
                    <a:lnTo>
                      <a:pt x="114" y="899"/>
                    </a:lnTo>
                    <a:lnTo>
                      <a:pt x="78" y="1169"/>
                    </a:lnTo>
                    <a:lnTo>
                      <a:pt x="48" y="1451"/>
                    </a:lnTo>
                    <a:lnTo>
                      <a:pt x="24" y="1750"/>
                    </a:lnTo>
                    <a:lnTo>
                      <a:pt x="6" y="2062"/>
                    </a:lnTo>
                    <a:lnTo>
                      <a:pt x="0" y="2374"/>
                    </a:lnTo>
                    <a:lnTo>
                      <a:pt x="12" y="2674"/>
                    </a:lnTo>
                    <a:lnTo>
                      <a:pt x="30" y="2973"/>
                    </a:lnTo>
                    <a:lnTo>
                      <a:pt x="54" y="3255"/>
                    </a:lnTo>
                    <a:lnTo>
                      <a:pt x="96" y="3537"/>
                    </a:lnTo>
                    <a:lnTo>
                      <a:pt x="144" y="3806"/>
                    </a:lnTo>
                    <a:lnTo>
                      <a:pt x="203" y="4064"/>
                    </a:lnTo>
                    <a:lnTo>
                      <a:pt x="275" y="4316"/>
                    </a:lnTo>
                    <a:lnTo>
                      <a:pt x="287" y="4316"/>
                    </a:lnTo>
                    <a:lnTo>
                      <a:pt x="215" y="4064"/>
                    </a:lnTo>
                    <a:lnTo>
                      <a:pt x="156" y="3806"/>
                    </a:lnTo>
                    <a:lnTo>
                      <a:pt x="108" y="3537"/>
                    </a:lnTo>
                    <a:lnTo>
                      <a:pt x="66" y="3261"/>
                    </a:lnTo>
                    <a:lnTo>
                      <a:pt x="42" y="2973"/>
                    </a:lnTo>
                    <a:lnTo>
                      <a:pt x="24" y="2680"/>
                    </a:lnTo>
                    <a:lnTo>
                      <a:pt x="12" y="2374"/>
                    </a:lnTo>
                    <a:lnTo>
                      <a:pt x="18" y="2062"/>
                    </a:lnTo>
                    <a:lnTo>
                      <a:pt x="18" y="2062"/>
                    </a:lnTo>
                    <a:close/>
                  </a:path>
                </a:pathLst>
              </a:custGeom>
              <a:gradFill rotWithShape="0">
                <a:gsLst>
                  <a:gs pos="0">
                    <a:schemeClr val="bg1"/>
                  </a:gs>
                  <a:gs pos="100000">
                    <a:schemeClr val="bg1">
                      <a:gamma/>
                      <a:shade val="66667"/>
                      <a:invGamma/>
                    </a:schemeClr>
                  </a:gs>
                </a:gsLst>
                <a:lin ang="5400000" scaled="1"/>
              </a:gradFill>
              <a:ln w="9525">
                <a:noFill/>
                <a:round/>
                <a:headEnd/>
                <a:tailEnd/>
              </a:ln>
            </p:spPr>
            <p:txBody>
              <a:bodyPr/>
              <a:lstStyle/>
              <a:p>
                <a:pPr>
                  <a:defRPr/>
                </a:pPr>
                <a:endParaRPr lang="en-US" b="1" i="0" dirty="0">
                  <a:latin typeface="Arial" panose="020B0604020202020204" pitchFamily="34" charset="0"/>
                  <a:ea typeface="ＭＳ Ｐゴシック" charset="-128"/>
                  <a:cs typeface="ＭＳ Ｐゴシック" charset="-128"/>
                </a:endParaRPr>
              </a:p>
            </p:txBody>
          </p:sp>
          <p:sp>
            <p:nvSpPr>
              <p:cNvPr id="3088" name="Freeform 16">
                <a:extLst>
                  <a:ext uri="{FF2B5EF4-FFF2-40B4-BE49-F238E27FC236}">
                    <a16:creationId xmlns:a16="http://schemas.microsoft.com/office/drawing/2014/main" id="{484B16A7-D1BA-166B-FAFB-2973E0F80640}"/>
                  </a:ext>
                </a:extLst>
              </p:cNvPr>
              <p:cNvSpPr>
                <a:spLocks/>
              </p:cNvSpPr>
              <p:nvPr userDrawn="1"/>
            </p:nvSpPr>
            <p:spPr bwMode="hidden">
              <a:xfrm>
                <a:off x="1566" y="0"/>
                <a:ext cx="425" cy="4316"/>
              </a:xfrm>
              <a:custGeom>
                <a:avLst/>
                <a:gdLst/>
                <a:ahLst/>
                <a:cxnLst>
                  <a:cxn ang="0">
                    <a:pos x="424" y="0"/>
                  </a:cxn>
                  <a:cxn ang="0">
                    <a:pos x="412" y="0"/>
                  </a:cxn>
                  <a:cxn ang="0">
                    <a:pos x="316" y="222"/>
                  </a:cxn>
                  <a:cxn ang="0">
                    <a:pos x="239" y="462"/>
                  </a:cxn>
                  <a:cxn ang="0">
                    <a:pos x="167" y="707"/>
                  </a:cxn>
                  <a:cxn ang="0">
                    <a:pos x="107" y="971"/>
                  </a:cxn>
                  <a:cxn ang="0">
                    <a:pos x="65" y="1247"/>
                  </a:cxn>
                  <a:cxn ang="0">
                    <a:pos x="29" y="1529"/>
                  </a:cxn>
                  <a:cxn ang="0">
                    <a:pos x="6" y="1822"/>
                  </a:cxn>
                  <a:cxn ang="0">
                    <a:pos x="0" y="2122"/>
                  </a:cxn>
                  <a:cxn ang="0">
                    <a:pos x="6" y="2404"/>
                  </a:cxn>
                  <a:cxn ang="0">
                    <a:pos x="24" y="2686"/>
                  </a:cxn>
                  <a:cxn ang="0">
                    <a:pos x="47" y="2961"/>
                  </a:cxn>
                  <a:cxn ang="0">
                    <a:pos x="89" y="3243"/>
                  </a:cxn>
                  <a:cxn ang="0">
                    <a:pos x="137" y="3519"/>
                  </a:cxn>
                  <a:cxn ang="0">
                    <a:pos x="197" y="3788"/>
                  </a:cxn>
                  <a:cxn ang="0">
                    <a:pos x="269" y="4058"/>
                  </a:cxn>
                  <a:cxn ang="0">
                    <a:pos x="346" y="4316"/>
                  </a:cxn>
                  <a:cxn ang="0">
                    <a:pos x="358" y="4316"/>
                  </a:cxn>
                  <a:cxn ang="0">
                    <a:pos x="281" y="4058"/>
                  </a:cxn>
                  <a:cxn ang="0">
                    <a:pos x="209" y="3788"/>
                  </a:cxn>
                  <a:cxn ang="0">
                    <a:pos x="149" y="3519"/>
                  </a:cxn>
                  <a:cxn ang="0">
                    <a:pos x="101" y="3243"/>
                  </a:cxn>
                  <a:cxn ang="0">
                    <a:pos x="59" y="2961"/>
                  </a:cxn>
                  <a:cxn ang="0">
                    <a:pos x="35" y="2686"/>
                  </a:cxn>
                  <a:cxn ang="0">
                    <a:pos x="18" y="2404"/>
                  </a:cxn>
                  <a:cxn ang="0">
                    <a:pos x="12" y="2122"/>
                  </a:cxn>
                  <a:cxn ang="0">
                    <a:pos x="18" y="1822"/>
                  </a:cxn>
                  <a:cxn ang="0">
                    <a:pos x="41" y="1529"/>
                  </a:cxn>
                  <a:cxn ang="0">
                    <a:pos x="71" y="1247"/>
                  </a:cxn>
                  <a:cxn ang="0">
                    <a:pos x="119" y="971"/>
                  </a:cxn>
                  <a:cxn ang="0">
                    <a:pos x="179" y="707"/>
                  </a:cxn>
                  <a:cxn ang="0">
                    <a:pos x="245" y="462"/>
                  </a:cxn>
                  <a:cxn ang="0">
                    <a:pos x="328" y="222"/>
                  </a:cxn>
                  <a:cxn ang="0">
                    <a:pos x="424" y="0"/>
                  </a:cxn>
                  <a:cxn ang="0">
                    <a:pos x="424" y="0"/>
                  </a:cxn>
                </a:cxnLst>
                <a:rect l="0" t="0" r="r" b="b"/>
                <a:pathLst>
                  <a:path w="424" h="4316">
                    <a:moveTo>
                      <a:pt x="424" y="0"/>
                    </a:moveTo>
                    <a:lnTo>
                      <a:pt x="412" y="0"/>
                    </a:lnTo>
                    <a:lnTo>
                      <a:pt x="316" y="222"/>
                    </a:lnTo>
                    <a:lnTo>
                      <a:pt x="239" y="462"/>
                    </a:lnTo>
                    <a:lnTo>
                      <a:pt x="167" y="707"/>
                    </a:lnTo>
                    <a:lnTo>
                      <a:pt x="107" y="971"/>
                    </a:lnTo>
                    <a:lnTo>
                      <a:pt x="65" y="1247"/>
                    </a:lnTo>
                    <a:lnTo>
                      <a:pt x="29" y="1529"/>
                    </a:lnTo>
                    <a:lnTo>
                      <a:pt x="6" y="1822"/>
                    </a:lnTo>
                    <a:lnTo>
                      <a:pt x="0" y="2122"/>
                    </a:lnTo>
                    <a:lnTo>
                      <a:pt x="6" y="2404"/>
                    </a:lnTo>
                    <a:lnTo>
                      <a:pt x="24" y="2686"/>
                    </a:lnTo>
                    <a:lnTo>
                      <a:pt x="47" y="2961"/>
                    </a:lnTo>
                    <a:lnTo>
                      <a:pt x="89" y="3243"/>
                    </a:lnTo>
                    <a:lnTo>
                      <a:pt x="137" y="3519"/>
                    </a:lnTo>
                    <a:lnTo>
                      <a:pt x="197" y="3788"/>
                    </a:lnTo>
                    <a:lnTo>
                      <a:pt x="269" y="4058"/>
                    </a:lnTo>
                    <a:lnTo>
                      <a:pt x="346" y="4316"/>
                    </a:lnTo>
                    <a:lnTo>
                      <a:pt x="358" y="4316"/>
                    </a:lnTo>
                    <a:lnTo>
                      <a:pt x="281" y="4058"/>
                    </a:lnTo>
                    <a:lnTo>
                      <a:pt x="209" y="3788"/>
                    </a:lnTo>
                    <a:lnTo>
                      <a:pt x="149" y="3519"/>
                    </a:lnTo>
                    <a:lnTo>
                      <a:pt x="101" y="3243"/>
                    </a:lnTo>
                    <a:lnTo>
                      <a:pt x="59" y="2961"/>
                    </a:lnTo>
                    <a:lnTo>
                      <a:pt x="35" y="2686"/>
                    </a:lnTo>
                    <a:lnTo>
                      <a:pt x="18" y="2404"/>
                    </a:lnTo>
                    <a:lnTo>
                      <a:pt x="12" y="2122"/>
                    </a:lnTo>
                    <a:lnTo>
                      <a:pt x="18" y="1822"/>
                    </a:lnTo>
                    <a:lnTo>
                      <a:pt x="41" y="1529"/>
                    </a:lnTo>
                    <a:lnTo>
                      <a:pt x="71" y="1247"/>
                    </a:lnTo>
                    <a:lnTo>
                      <a:pt x="119" y="971"/>
                    </a:lnTo>
                    <a:lnTo>
                      <a:pt x="179" y="707"/>
                    </a:lnTo>
                    <a:lnTo>
                      <a:pt x="245" y="462"/>
                    </a:lnTo>
                    <a:lnTo>
                      <a:pt x="328" y="222"/>
                    </a:lnTo>
                    <a:lnTo>
                      <a:pt x="424" y="0"/>
                    </a:lnTo>
                    <a:lnTo>
                      <a:pt x="424" y="0"/>
                    </a:lnTo>
                    <a:close/>
                  </a:path>
                </a:pathLst>
              </a:custGeom>
              <a:gradFill rotWithShape="0">
                <a:gsLst>
                  <a:gs pos="0">
                    <a:schemeClr val="bg1"/>
                  </a:gs>
                  <a:gs pos="100000">
                    <a:schemeClr val="bg1">
                      <a:gamma/>
                      <a:shade val="66667"/>
                      <a:invGamma/>
                    </a:schemeClr>
                  </a:gs>
                </a:gsLst>
                <a:lin ang="5400000" scaled="1"/>
              </a:gradFill>
              <a:ln w="9525">
                <a:noFill/>
                <a:round/>
                <a:headEnd/>
                <a:tailEnd/>
              </a:ln>
            </p:spPr>
            <p:txBody>
              <a:bodyPr/>
              <a:lstStyle/>
              <a:p>
                <a:pPr>
                  <a:defRPr/>
                </a:pPr>
                <a:endParaRPr lang="en-US" b="1" i="0" dirty="0">
                  <a:latin typeface="Arial" panose="020B0604020202020204" pitchFamily="34" charset="0"/>
                  <a:ea typeface="ＭＳ Ｐゴシック" charset="-128"/>
                  <a:cs typeface="ＭＳ Ｐゴシック" charset="-128"/>
                </a:endParaRPr>
              </a:p>
            </p:txBody>
          </p:sp>
          <p:sp>
            <p:nvSpPr>
              <p:cNvPr id="3089" name="Freeform 17">
                <a:extLst>
                  <a:ext uri="{FF2B5EF4-FFF2-40B4-BE49-F238E27FC236}">
                    <a16:creationId xmlns:a16="http://schemas.microsoft.com/office/drawing/2014/main" id="{36341D25-534A-986D-60B5-710A9F1BA7FF}"/>
                  </a:ext>
                </a:extLst>
              </p:cNvPr>
              <p:cNvSpPr>
                <a:spLocks/>
              </p:cNvSpPr>
              <p:nvPr userDrawn="1"/>
            </p:nvSpPr>
            <p:spPr bwMode="hidden">
              <a:xfrm>
                <a:off x="1128" y="0"/>
                <a:ext cx="575" cy="4316"/>
              </a:xfrm>
              <a:custGeom>
                <a:avLst/>
                <a:gdLst/>
                <a:ahLst/>
                <a:cxnLst>
                  <a:cxn ang="0">
                    <a:pos x="12" y="2146"/>
                  </a:cxn>
                  <a:cxn ang="0">
                    <a:pos x="24" y="1846"/>
                  </a:cxn>
                  <a:cxn ang="0">
                    <a:pos x="54" y="1559"/>
                  </a:cxn>
                  <a:cxn ang="0">
                    <a:pos x="96" y="1277"/>
                  </a:cxn>
                  <a:cxn ang="0">
                    <a:pos x="162" y="1001"/>
                  </a:cxn>
                  <a:cxn ang="0">
                    <a:pos x="239" y="731"/>
                  </a:cxn>
                  <a:cxn ang="0">
                    <a:pos x="335" y="480"/>
                  </a:cxn>
                  <a:cxn ang="0">
                    <a:pos x="449" y="234"/>
                  </a:cxn>
                  <a:cxn ang="0">
                    <a:pos x="574" y="0"/>
                  </a:cxn>
                  <a:cxn ang="0">
                    <a:pos x="562" y="0"/>
                  </a:cxn>
                  <a:cxn ang="0">
                    <a:pos x="437" y="234"/>
                  </a:cxn>
                  <a:cxn ang="0">
                    <a:pos x="323" y="480"/>
                  </a:cxn>
                  <a:cxn ang="0">
                    <a:pos x="227" y="737"/>
                  </a:cxn>
                  <a:cxn ang="0">
                    <a:pos x="150" y="1001"/>
                  </a:cxn>
                  <a:cxn ang="0">
                    <a:pos x="84" y="1277"/>
                  </a:cxn>
                  <a:cxn ang="0">
                    <a:pos x="42" y="1559"/>
                  </a:cxn>
                  <a:cxn ang="0">
                    <a:pos x="12" y="1852"/>
                  </a:cxn>
                  <a:cxn ang="0">
                    <a:pos x="0" y="2146"/>
                  </a:cxn>
                  <a:cxn ang="0">
                    <a:pos x="6" y="2434"/>
                  </a:cxn>
                  <a:cxn ang="0">
                    <a:pos x="30" y="2715"/>
                  </a:cxn>
                  <a:cxn ang="0">
                    <a:pos x="66" y="2997"/>
                  </a:cxn>
                  <a:cxn ang="0">
                    <a:pos x="120" y="3273"/>
                  </a:cxn>
                  <a:cxn ang="0">
                    <a:pos x="191" y="3549"/>
                  </a:cxn>
                  <a:cxn ang="0">
                    <a:pos x="275" y="3812"/>
                  </a:cxn>
                  <a:cxn ang="0">
                    <a:pos x="371" y="4070"/>
                  </a:cxn>
                  <a:cxn ang="0">
                    <a:pos x="484" y="4316"/>
                  </a:cxn>
                  <a:cxn ang="0">
                    <a:pos x="496" y="4316"/>
                  </a:cxn>
                  <a:cxn ang="0">
                    <a:pos x="383" y="4070"/>
                  </a:cxn>
                  <a:cxn ang="0">
                    <a:pos x="287" y="3812"/>
                  </a:cxn>
                  <a:cxn ang="0">
                    <a:pos x="203" y="3549"/>
                  </a:cxn>
                  <a:cxn ang="0">
                    <a:pos x="132" y="3273"/>
                  </a:cxn>
                  <a:cxn ang="0">
                    <a:pos x="78" y="2997"/>
                  </a:cxn>
                  <a:cxn ang="0">
                    <a:pos x="42" y="2715"/>
                  </a:cxn>
                  <a:cxn ang="0">
                    <a:pos x="18" y="2434"/>
                  </a:cxn>
                  <a:cxn ang="0">
                    <a:pos x="12" y="2146"/>
                  </a:cxn>
                  <a:cxn ang="0">
                    <a:pos x="12" y="2146"/>
                  </a:cxn>
                </a:cxnLst>
                <a:rect l="0" t="0" r="r" b="b"/>
                <a:pathLst>
                  <a:path w="574" h="4316">
                    <a:moveTo>
                      <a:pt x="12" y="2146"/>
                    </a:moveTo>
                    <a:lnTo>
                      <a:pt x="24" y="1846"/>
                    </a:lnTo>
                    <a:lnTo>
                      <a:pt x="54" y="1559"/>
                    </a:lnTo>
                    <a:lnTo>
                      <a:pt x="96" y="1277"/>
                    </a:lnTo>
                    <a:lnTo>
                      <a:pt x="162" y="1001"/>
                    </a:lnTo>
                    <a:lnTo>
                      <a:pt x="239" y="731"/>
                    </a:lnTo>
                    <a:lnTo>
                      <a:pt x="335" y="480"/>
                    </a:lnTo>
                    <a:lnTo>
                      <a:pt x="449" y="234"/>
                    </a:lnTo>
                    <a:lnTo>
                      <a:pt x="574" y="0"/>
                    </a:lnTo>
                    <a:lnTo>
                      <a:pt x="562" y="0"/>
                    </a:lnTo>
                    <a:lnTo>
                      <a:pt x="437" y="234"/>
                    </a:lnTo>
                    <a:lnTo>
                      <a:pt x="323" y="480"/>
                    </a:lnTo>
                    <a:lnTo>
                      <a:pt x="227" y="737"/>
                    </a:lnTo>
                    <a:lnTo>
                      <a:pt x="150" y="1001"/>
                    </a:lnTo>
                    <a:lnTo>
                      <a:pt x="84" y="1277"/>
                    </a:lnTo>
                    <a:lnTo>
                      <a:pt x="42" y="1559"/>
                    </a:lnTo>
                    <a:lnTo>
                      <a:pt x="12" y="1852"/>
                    </a:lnTo>
                    <a:lnTo>
                      <a:pt x="0" y="2146"/>
                    </a:lnTo>
                    <a:lnTo>
                      <a:pt x="6" y="2434"/>
                    </a:lnTo>
                    <a:lnTo>
                      <a:pt x="30" y="2715"/>
                    </a:lnTo>
                    <a:lnTo>
                      <a:pt x="66" y="2997"/>
                    </a:lnTo>
                    <a:lnTo>
                      <a:pt x="120" y="3273"/>
                    </a:lnTo>
                    <a:lnTo>
                      <a:pt x="191" y="3549"/>
                    </a:lnTo>
                    <a:lnTo>
                      <a:pt x="275" y="3812"/>
                    </a:lnTo>
                    <a:lnTo>
                      <a:pt x="371" y="4070"/>
                    </a:lnTo>
                    <a:lnTo>
                      <a:pt x="484" y="4316"/>
                    </a:lnTo>
                    <a:lnTo>
                      <a:pt x="496" y="4316"/>
                    </a:lnTo>
                    <a:lnTo>
                      <a:pt x="383" y="4070"/>
                    </a:lnTo>
                    <a:lnTo>
                      <a:pt x="287" y="3812"/>
                    </a:lnTo>
                    <a:lnTo>
                      <a:pt x="203" y="3549"/>
                    </a:lnTo>
                    <a:lnTo>
                      <a:pt x="132" y="3273"/>
                    </a:lnTo>
                    <a:lnTo>
                      <a:pt x="78" y="2997"/>
                    </a:lnTo>
                    <a:lnTo>
                      <a:pt x="42" y="2715"/>
                    </a:lnTo>
                    <a:lnTo>
                      <a:pt x="18" y="2434"/>
                    </a:lnTo>
                    <a:lnTo>
                      <a:pt x="12" y="2146"/>
                    </a:lnTo>
                    <a:lnTo>
                      <a:pt x="12" y="2146"/>
                    </a:lnTo>
                    <a:close/>
                  </a:path>
                </a:pathLst>
              </a:custGeom>
              <a:gradFill rotWithShape="0">
                <a:gsLst>
                  <a:gs pos="0">
                    <a:schemeClr val="bg1"/>
                  </a:gs>
                  <a:gs pos="100000">
                    <a:schemeClr val="bg1">
                      <a:gamma/>
                      <a:shade val="66667"/>
                      <a:invGamma/>
                    </a:schemeClr>
                  </a:gs>
                </a:gsLst>
                <a:lin ang="5400000" scaled="1"/>
              </a:gradFill>
              <a:ln w="9525">
                <a:noFill/>
                <a:round/>
                <a:headEnd/>
                <a:tailEnd/>
              </a:ln>
            </p:spPr>
            <p:txBody>
              <a:bodyPr/>
              <a:lstStyle/>
              <a:p>
                <a:pPr>
                  <a:defRPr/>
                </a:pPr>
                <a:endParaRPr lang="en-US" b="1" i="0" dirty="0">
                  <a:latin typeface="Arial" panose="020B0604020202020204" pitchFamily="34" charset="0"/>
                  <a:ea typeface="ＭＳ Ｐゴシック" charset="-128"/>
                  <a:cs typeface="ＭＳ Ｐゴシック" charset="-128"/>
                </a:endParaRPr>
              </a:p>
            </p:txBody>
          </p:sp>
          <p:sp>
            <p:nvSpPr>
              <p:cNvPr id="3090" name="Freeform 18">
                <a:extLst>
                  <a:ext uri="{FF2B5EF4-FFF2-40B4-BE49-F238E27FC236}">
                    <a16:creationId xmlns:a16="http://schemas.microsoft.com/office/drawing/2014/main" id="{1F71DF97-17A1-5B84-89AB-22BE92227383}"/>
                  </a:ext>
                </a:extLst>
              </p:cNvPr>
              <p:cNvSpPr>
                <a:spLocks/>
              </p:cNvSpPr>
              <p:nvPr userDrawn="1"/>
            </p:nvSpPr>
            <p:spPr bwMode="hidden">
              <a:xfrm>
                <a:off x="702" y="0"/>
                <a:ext cx="737" cy="4316"/>
              </a:xfrm>
              <a:custGeom>
                <a:avLst/>
                <a:gdLst/>
                <a:ahLst/>
                <a:cxnLst>
                  <a:cxn ang="0">
                    <a:pos x="12" y="2098"/>
                  </a:cxn>
                  <a:cxn ang="0">
                    <a:pos x="29" y="1798"/>
                  </a:cxn>
                  <a:cxn ang="0">
                    <a:pos x="71" y="1505"/>
                  </a:cxn>
                  <a:cxn ang="0">
                    <a:pos x="131" y="1223"/>
                  </a:cxn>
                  <a:cxn ang="0">
                    <a:pos x="215" y="941"/>
                  </a:cxn>
                  <a:cxn ang="0">
                    <a:pos x="316" y="689"/>
                  </a:cxn>
                  <a:cxn ang="0">
                    <a:pos x="442" y="444"/>
                  </a:cxn>
                  <a:cxn ang="0">
                    <a:pos x="580" y="216"/>
                  </a:cxn>
                  <a:cxn ang="0">
                    <a:pos x="735" y="0"/>
                  </a:cxn>
                  <a:cxn ang="0">
                    <a:pos x="723" y="0"/>
                  </a:cxn>
                  <a:cxn ang="0">
                    <a:pos x="568" y="210"/>
                  </a:cxn>
                  <a:cxn ang="0">
                    <a:pos x="430" y="438"/>
                  </a:cxn>
                  <a:cxn ang="0">
                    <a:pos x="311" y="683"/>
                  </a:cxn>
                  <a:cxn ang="0">
                    <a:pos x="209" y="941"/>
                  </a:cxn>
                  <a:cxn ang="0">
                    <a:pos x="125" y="1217"/>
                  </a:cxn>
                  <a:cxn ang="0">
                    <a:pos x="59" y="1505"/>
                  </a:cxn>
                  <a:cxn ang="0">
                    <a:pos x="18" y="1798"/>
                  </a:cxn>
                  <a:cxn ang="0">
                    <a:pos x="0" y="2098"/>
                  </a:cxn>
                  <a:cxn ang="0">
                    <a:pos x="6" y="2404"/>
                  </a:cxn>
                  <a:cxn ang="0">
                    <a:pos x="29" y="2709"/>
                  </a:cxn>
                  <a:cxn ang="0">
                    <a:pos x="77" y="3015"/>
                  </a:cxn>
                  <a:cxn ang="0">
                    <a:pos x="149" y="3315"/>
                  </a:cxn>
                  <a:cxn ang="0">
                    <a:pos x="227" y="3573"/>
                  </a:cxn>
                  <a:cxn ang="0">
                    <a:pos x="316" y="3824"/>
                  </a:cxn>
                  <a:cxn ang="0">
                    <a:pos x="424" y="4076"/>
                  </a:cxn>
                  <a:cxn ang="0">
                    <a:pos x="544" y="4316"/>
                  </a:cxn>
                  <a:cxn ang="0">
                    <a:pos x="556" y="4316"/>
                  </a:cxn>
                  <a:cxn ang="0">
                    <a:pos x="436" y="4076"/>
                  </a:cxn>
                  <a:cxn ang="0">
                    <a:pos x="328" y="3824"/>
                  </a:cxn>
                  <a:cxn ang="0">
                    <a:pos x="239" y="3573"/>
                  </a:cxn>
                  <a:cxn ang="0">
                    <a:pos x="161" y="3315"/>
                  </a:cxn>
                  <a:cxn ang="0">
                    <a:pos x="89" y="3015"/>
                  </a:cxn>
                  <a:cxn ang="0">
                    <a:pos x="41" y="2709"/>
                  </a:cxn>
                  <a:cxn ang="0">
                    <a:pos x="18" y="2404"/>
                  </a:cxn>
                  <a:cxn ang="0">
                    <a:pos x="12" y="2098"/>
                  </a:cxn>
                  <a:cxn ang="0">
                    <a:pos x="12" y="2098"/>
                  </a:cxn>
                </a:cxnLst>
                <a:rect l="0" t="0" r="r" b="b"/>
                <a:pathLst>
                  <a:path w="735" h="4316">
                    <a:moveTo>
                      <a:pt x="12" y="2098"/>
                    </a:moveTo>
                    <a:lnTo>
                      <a:pt x="29" y="1798"/>
                    </a:lnTo>
                    <a:lnTo>
                      <a:pt x="71" y="1505"/>
                    </a:lnTo>
                    <a:lnTo>
                      <a:pt x="131" y="1223"/>
                    </a:lnTo>
                    <a:lnTo>
                      <a:pt x="215" y="941"/>
                    </a:lnTo>
                    <a:lnTo>
                      <a:pt x="316" y="689"/>
                    </a:lnTo>
                    <a:lnTo>
                      <a:pt x="442" y="444"/>
                    </a:lnTo>
                    <a:lnTo>
                      <a:pt x="580" y="216"/>
                    </a:lnTo>
                    <a:lnTo>
                      <a:pt x="735" y="0"/>
                    </a:lnTo>
                    <a:lnTo>
                      <a:pt x="723" y="0"/>
                    </a:lnTo>
                    <a:lnTo>
                      <a:pt x="568" y="210"/>
                    </a:lnTo>
                    <a:lnTo>
                      <a:pt x="430" y="438"/>
                    </a:lnTo>
                    <a:lnTo>
                      <a:pt x="311" y="683"/>
                    </a:lnTo>
                    <a:lnTo>
                      <a:pt x="209" y="941"/>
                    </a:lnTo>
                    <a:lnTo>
                      <a:pt x="125" y="1217"/>
                    </a:lnTo>
                    <a:lnTo>
                      <a:pt x="59" y="1505"/>
                    </a:lnTo>
                    <a:lnTo>
                      <a:pt x="18" y="1798"/>
                    </a:lnTo>
                    <a:lnTo>
                      <a:pt x="0" y="2098"/>
                    </a:lnTo>
                    <a:lnTo>
                      <a:pt x="6" y="2404"/>
                    </a:lnTo>
                    <a:lnTo>
                      <a:pt x="29" y="2709"/>
                    </a:lnTo>
                    <a:lnTo>
                      <a:pt x="77" y="3015"/>
                    </a:lnTo>
                    <a:lnTo>
                      <a:pt x="149" y="3315"/>
                    </a:lnTo>
                    <a:lnTo>
                      <a:pt x="227" y="3573"/>
                    </a:lnTo>
                    <a:lnTo>
                      <a:pt x="316" y="3824"/>
                    </a:lnTo>
                    <a:lnTo>
                      <a:pt x="424" y="4076"/>
                    </a:lnTo>
                    <a:lnTo>
                      <a:pt x="544" y="4316"/>
                    </a:lnTo>
                    <a:lnTo>
                      <a:pt x="556" y="4316"/>
                    </a:lnTo>
                    <a:lnTo>
                      <a:pt x="436" y="4076"/>
                    </a:lnTo>
                    <a:lnTo>
                      <a:pt x="328" y="3824"/>
                    </a:lnTo>
                    <a:lnTo>
                      <a:pt x="239" y="3573"/>
                    </a:lnTo>
                    <a:lnTo>
                      <a:pt x="161" y="3315"/>
                    </a:lnTo>
                    <a:lnTo>
                      <a:pt x="89" y="3015"/>
                    </a:lnTo>
                    <a:lnTo>
                      <a:pt x="41" y="2709"/>
                    </a:lnTo>
                    <a:lnTo>
                      <a:pt x="18" y="2404"/>
                    </a:lnTo>
                    <a:lnTo>
                      <a:pt x="12" y="2098"/>
                    </a:lnTo>
                    <a:lnTo>
                      <a:pt x="12" y="2098"/>
                    </a:lnTo>
                    <a:close/>
                  </a:path>
                </a:pathLst>
              </a:custGeom>
              <a:gradFill rotWithShape="0">
                <a:gsLst>
                  <a:gs pos="0">
                    <a:schemeClr val="bg1"/>
                  </a:gs>
                  <a:gs pos="100000">
                    <a:schemeClr val="bg1">
                      <a:gamma/>
                      <a:shade val="66667"/>
                      <a:invGamma/>
                    </a:schemeClr>
                  </a:gs>
                </a:gsLst>
                <a:lin ang="5400000" scaled="1"/>
              </a:gradFill>
              <a:ln w="9525">
                <a:noFill/>
                <a:round/>
                <a:headEnd/>
                <a:tailEnd/>
              </a:ln>
            </p:spPr>
            <p:txBody>
              <a:bodyPr/>
              <a:lstStyle/>
              <a:p>
                <a:pPr>
                  <a:defRPr/>
                </a:pPr>
                <a:endParaRPr lang="en-US" b="1" i="0" dirty="0">
                  <a:latin typeface="Arial" panose="020B0604020202020204" pitchFamily="34" charset="0"/>
                  <a:ea typeface="ＭＳ Ｐゴシック" charset="-128"/>
                  <a:cs typeface="ＭＳ Ｐゴシック" charset="-128"/>
                </a:endParaRPr>
              </a:p>
            </p:txBody>
          </p:sp>
          <p:sp>
            <p:nvSpPr>
              <p:cNvPr id="3091" name="Freeform 19">
                <a:extLst>
                  <a:ext uri="{FF2B5EF4-FFF2-40B4-BE49-F238E27FC236}">
                    <a16:creationId xmlns:a16="http://schemas.microsoft.com/office/drawing/2014/main" id="{6FE3E02B-78B4-47E6-60F5-6440A7A44FB8}"/>
                  </a:ext>
                </a:extLst>
              </p:cNvPr>
              <p:cNvSpPr>
                <a:spLocks/>
              </p:cNvSpPr>
              <p:nvPr userDrawn="1"/>
            </p:nvSpPr>
            <p:spPr bwMode="hidden">
              <a:xfrm>
                <a:off x="288" y="0"/>
                <a:ext cx="840" cy="4316"/>
              </a:xfrm>
              <a:custGeom>
                <a:avLst/>
                <a:gdLst/>
                <a:ahLst/>
                <a:cxnLst>
                  <a:cxn ang="0">
                    <a:pos x="18" y="1948"/>
                  </a:cxn>
                  <a:cxn ang="0">
                    <a:pos x="48" y="1708"/>
                  </a:cxn>
                  <a:cxn ang="0">
                    <a:pos x="96" y="1475"/>
                  </a:cxn>
                  <a:cxn ang="0">
                    <a:pos x="161" y="1235"/>
                  </a:cxn>
                  <a:cxn ang="0">
                    <a:pos x="251" y="995"/>
                  </a:cxn>
                  <a:cxn ang="0">
                    <a:pos x="365" y="755"/>
                  </a:cxn>
                  <a:cxn ang="0">
                    <a:pos x="496" y="510"/>
                  </a:cxn>
                  <a:cxn ang="0">
                    <a:pos x="658" y="258"/>
                  </a:cxn>
                  <a:cxn ang="0">
                    <a:pos x="741" y="132"/>
                  </a:cxn>
                  <a:cxn ang="0">
                    <a:pos x="837" y="0"/>
                  </a:cxn>
                  <a:cxn ang="0">
                    <a:pos x="825" y="0"/>
                  </a:cxn>
                  <a:cxn ang="0">
                    <a:pos x="729" y="132"/>
                  </a:cxn>
                  <a:cxn ang="0">
                    <a:pos x="640" y="258"/>
                  </a:cxn>
                  <a:cxn ang="0">
                    <a:pos x="562" y="384"/>
                  </a:cxn>
                  <a:cxn ang="0">
                    <a:pos x="484" y="510"/>
                  </a:cxn>
                  <a:cxn ang="0">
                    <a:pos x="353" y="755"/>
                  </a:cxn>
                  <a:cxn ang="0">
                    <a:pos x="239" y="995"/>
                  </a:cxn>
                  <a:cxn ang="0">
                    <a:pos x="150" y="1235"/>
                  </a:cxn>
                  <a:cxn ang="0">
                    <a:pos x="84" y="1469"/>
                  </a:cxn>
                  <a:cxn ang="0">
                    <a:pos x="36" y="1702"/>
                  </a:cxn>
                  <a:cxn ang="0">
                    <a:pos x="6" y="1942"/>
                  </a:cxn>
                  <a:cxn ang="0">
                    <a:pos x="0" y="2200"/>
                  </a:cxn>
                  <a:cxn ang="0">
                    <a:pos x="12" y="2470"/>
                  </a:cxn>
                  <a:cxn ang="0">
                    <a:pos x="48" y="2739"/>
                  </a:cxn>
                  <a:cxn ang="0">
                    <a:pos x="114" y="3027"/>
                  </a:cxn>
                  <a:cxn ang="0">
                    <a:pos x="150" y="3171"/>
                  </a:cxn>
                  <a:cxn ang="0">
                    <a:pos x="197" y="3321"/>
                  </a:cxn>
                  <a:cxn ang="0">
                    <a:pos x="245" y="3477"/>
                  </a:cxn>
                  <a:cxn ang="0">
                    <a:pos x="305" y="3639"/>
                  </a:cxn>
                  <a:cxn ang="0">
                    <a:pos x="365" y="3800"/>
                  </a:cxn>
                  <a:cxn ang="0">
                    <a:pos x="437" y="3968"/>
                  </a:cxn>
                  <a:cxn ang="0">
                    <a:pos x="508" y="4136"/>
                  </a:cxn>
                  <a:cxn ang="0">
                    <a:pos x="592" y="4316"/>
                  </a:cxn>
                  <a:cxn ang="0">
                    <a:pos x="604" y="4316"/>
                  </a:cxn>
                  <a:cxn ang="0">
                    <a:pos x="520" y="4136"/>
                  </a:cxn>
                  <a:cxn ang="0">
                    <a:pos x="448" y="3968"/>
                  </a:cxn>
                  <a:cxn ang="0">
                    <a:pos x="377" y="3800"/>
                  </a:cxn>
                  <a:cxn ang="0">
                    <a:pos x="317" y="3639"/>
                  </a:cxn>
                  <a:cxn ang="0">
                    <a:pos x="257" y="3477"/>
                  </a:cxn>
                  <a:cxn ang="0">
                    <a:pos x="209" y="3327"/>
                  </a:cxn>
                  <a:cxn ang="0">
                    <a:pos x="161" y="3171"/>
                  </a:cxn>
                  <a:cxn ang="0">
                    <a:pos x="126" y="3027"/>
                  </a:cxn>
                  <a:cxn ang="0">
                    <a:pos x="60" y="2739"/>
                  </a:cxn>
                  <a:cxn ang="0">
                    <a:pos x="24" y="2470"/>
                  </a:cxn>
                  <a:cxn ang="0">
                    <a:pos x="12" y="2206"/>
                  </a:cxn>
                  <a:cxn ang="0">
                    <a:pos x="18" y="1948"/>
                  </a:cxn>
                  <a:cxn ang="0">
                    <a:pos x="18" y="1948"/>
                  </a:cxn>
                </a:cxnLst>
                <a:rect l="0" t="0" r="r" b="b"/>
                <a:pathLst>
                  <a:path w="837" h="4316">
                    <a:moveTo>
                      <a:pt x="18" y="1948"/>
                    </a:moveTo>
                    <a:lnTo>
                      <a:pt x="48" y="1708"/>
                    </a:lnTo>
                    <a:lnTo>
                      <a:pt x="96" y="1475"/>
                    </a:lnTo>
                    <a:lnTo>
                      <a:pt x="161" y="1235"/>
                    </a:lnTo>
                    <a:lnTo>
                      <a:pt x="251" y="995"/>
                    </a:lnTo>
                    <a:lnTo>
                      <a:pt x="365" y="755"/>
                    </a:lnTo>
                    <a:lnTo>
                      <a:pt x="496" y="510"/>
                    </a:lnTo>
                    <a:lnTo>
                      <a:pt x="658" y="258"/>
                    </a:lnTo>
                    <a:lnTo>
                      <a:pt x="741" y="132"/>
                    </a:lnTo>
                    <a:lnTo>
                      <a:pt x="837" y="0"/>
                    </a:lnTo>
                    <a:lnTo>
                      <a:pt x="825" y="0"/>
                    </a:lnTo>
                    <a:lnTo>
                      <a:pt x="729" y="132"/>
                    </a:lnTo>
                    <a:lnTo>
                      <a:pt x="640" y="258"/>
                    </a:lnTo>
                    <a:lnTo>
                      <a:pt x="562" y="384"/>
                    </a:lnTo>
                    <a:lnTo>
                      <a:pt x="484" y="510"/>
                    </a:lnTo>
                    <a:lnTo>
                      <a:pt x="353" y="755"/>
                    </a:lnTo>
                    <a:lnTo>
                      <a:pt x="239" y="995"/>
                    </a:lnTo>
                    <a:lnTo>
                      <a:pt x="150" y="1235"/>
                    </a:lnTo>
                    <a:lnTo>
                      <a:pt x="84" y="1469"/>
                    </a:lnTo>
                    <a:lnTo>
                      <a:pt x="36" y="1702"/>
                    </a:lnTo>
                    <a:lnTo>
                      <a:pt x="6" y="1942"/>
                    </a:lnTo>
                    <a:lnTo>
                      <a:pt x="0" y="2200"/>
                    </a:lnTo>
                    <a:lnTo>
                      <a:pt x="12" y="2470"/>
                    </a:lnTo>
                    <a:lnTo>
                      <a:pt x="48" y="2739"/>
                    </a:lnTo>
                    <a:lnTo>
                      <a:pt x="114" y="3027"/>
                    </a:lnTo>
                    <a:lnTo>
                      <a:pt x="150" y="3171"/>
                    </a:lnTo>
                    <a:lnTo>
                      <a:pt x="197" y="3321"/>
                    </a:lnTo>
                    <a:lnTo>
                      <a:pt x="245" y="3477"/>
                    </a:lnTo>
                    <a:lnTo>
                      <a:pt x="305" y="3639"/>
                    </a:lnTo>
                    <a:lnTo>
                      <a:pt x="365" y="3800"/>
                    </a:lnTo>
                    <a:lnTo>
                      <a:pt x="437" y="3968"/>
                    </a:lnTo>
                    <a:lnTo>
                      <a:pt x="508" y="4136"/>
                    </a:lnTo>
                    <a:lnTo>
                      <a:pt x="592" y="4316"/>
                    </a:lnTo>
                    <a:lnTo>
                      <a:pt x="604" y="4316"/>
                    </a:lnTo>
                    <a:lnTo>
                      <a:pt x="520" y="4136"/>
                    </a:lnTo>
                    <a:lnTo>
                      <a:pt x="448" y="3968"/>
                    </a:lnTo>
                    <a:lnTo>
                      <a:pt x="377" y="3800"/>
                    </a:lnTo>
                    <a:lnTo>
                      <a:pt x="317" y="3639"/>
                    </a:lnTo>
                    <a:lnTo>
                      <a:pt x="257" y="3477"/>
                    </a:lnTo>
                    <a:lnTo>
                      <a:pt x="209" y="3327"/>
                    </a:lnTo>
                    <a:lnTo>
                      <a:pt x="161" y="3171"/>
                    </a:lnTo>
                    <a:lnTo>
                      <a:pt x="126" y="3027"/>
                    </a:lnTo>
                    <a:lnTo>
                      <a:pt x="60" y="2739"/>
                    </a:lnTo>
                    <a:lnTo>
                      <a:pt x="24" y="2470"/>
                    </a:lnTo>
                    <a:lnTo>
                      <a:pt x="12" y="2206"/>
                    </a:lnTo>
                    <a:lnTo>
                      <a:pt x="18" y="1948"/>
                    </a:lnTo>
                    <a:lnTo>
                      <a:pt x="18" y="1948"/>
                    </a:lnTo>
                    <a:close/>
                  </a:path>
                </a:pathLst>
              </a:custGeom>
              <a:gradFill rotWithShape="0">
                <a:gsLst>
                  <a:gs pos="0">
                    <a:schemeClr val="bg1"/>
                  </a:gs>
                  <a:gs pos="100000">
                    <a:schemeClr val="bg1">
                      <a:gamma/>
                      <a:shade val="66667"/>
                      <a:invGamma/>
                    </a:schemeClr>
                  </a:gs>
                </a:gsLst>
                <a:lin ang="5400000" scaled="1"/>
              </a:gradFill>
              <a:ln w="9525">
                <a:noFill/>
                <a:round/>
                <a:headEnd/>
                <a:tailEnd/>
              </a:ln>
            </p:spPr>
            <p:txBody>
              <a:bodyPr/>
              <a:lstStyle/>
              <a:p>
                <a:pPr>
                  <a:defRPr/>
                </a:pPr>
                <a:endParaRPr lang="en-US" b="1" i="0" dirty="0">
                  <a:latin typeface="Arial" panose="020B0604020202020204" pitchFamily="34" charset="0"/>
                  <a:ea typeface="ＭＳ Ｐゴシック" charset="-128"/>
                  <a:cs typeface="ＭＳ Ｐゴシック" charset="-128"/>
                </a:endParaRPr>
              </a:p>
            </p:txBody>
          </p:sp>
        </p:grpSp>
        <p:sp>
          <p:nvSpPr>
            <p:cNvPr id="3092" name="Freeform 20">
              <a:extLst>
                <a:ext uri="{FF2B5EF4-FFF2-40B4-BE49-F238E27FC236}">
                  <a16:creationId xmlns:a16="http://schemas.microsoft.com/office/drawing/2014/main" id="{78686201-87DC-76E8-5881-2FB61E348CA5}"/>
                </a:ext>
              </a:extLst>
            </p:cNvPr>
            <p:cNvSpPr>
              <a:spLocks/>
            </p:cNvSpPr>
            <p:nvPr/>
          </p:nvSpPr>
          <p:spPr bwMode="hidden">
            <a:xfrm>
              <a:off x="6" y="2901"/>
              <a:ext cx="606" cy="1415"/>
            </a:xfrm>
            <a:custGeom>
              <a:avLst/>
              <a:gdLst/>
              <a:ahLst/>
              <a:cxnLst>
                <a:cxn ang="0">
                  <a:pos x="0" y="54"/>
                </a:cxn>
                <a:cxn ang="0">
                  <a:pos x="42" y="228"/>
                </a:cxn>
                <a:cxn ang="0">
                  <a:pos x="96" y="402"/>
                </a:cxn>
                <a:cxn ang="0">
                  <a:pos x="161" y="576"/>
                </a:cxn>
                <a:cxn ang="0">
                  <a:pos x="227" y="744"/>
                </a:cxn>
                <a:cxn ang="0">
                  <a:pos x="305" y="917"/>
                </a:cxn>
                <a:cxn ang="0">
                  <a:pos x="389" y="1085"/>
                </a:cxn>
                <a:cxn ang="0">
                  <a:pos x="484" y="1253"/>
                </a:cxn>
                <a:cxn ang="0">
                  <a:pos x="586" y="1415"/>
                </a:cxn>
                <a:cxn ang="0">
                  <a:pos x="604" y="1415"/>
                </a:cxn>
                <a:cxn ang="0">
                  <a:pos x="496" y="1247"/>
                </a:cxn>
                <a:cxn ang="0">
                  <a:pos x="401" y="1073"/>
                </a:cxn>
                <a:cxn ang="0">
                  <a:pos x="311" y="899"/>
                </a:cxn>
                <a:cxn ang="0">
                  <a:pos x="233" y="720"/>
                </a:cxn>
                <a:cxn ang="0">
                  <a:pos x="161" y="546"/>
                </a:cxn>
                <a:cxn ang="0">
                  <a:pos x="102" y="366"/>
                </a:cxn>
                <a:cxn ang="0">
                  <a:pos x="48" y="180"/>
                </a:cxn>
                <a:cxn ang="0">
                  <a:pos x="0" y="0"/>
                </a:cxn>
                <a:cxn ang="0">
                  <a:pos x="0" y="54"/>
                </a:cxn>
                <a:cxn ang="0">
                  <a:pos x="0" y="54"/>
                </a:cxn>
              </a:cxnLst>
              <a:rect l="0" t="0" r="r" b="b"/>
              <a:pathLst>
                <a:path w="604" h="1415">
                  <a:moveTo>
                    <a:pt x="0" y="54"/>
                  </a:moveTo>
                  <a:lnTo>
                    <a:pt x="42" y="228"/>
                  </a:lnTo>
                  <a:lnTo>
                    <a:pt x="96" y="402"/>
                  </a:lnTo>
                  <a:lnTo>
                    <a:pt x="161" y="576"/>
                  </a:lnTo>
                  <a:lnTo>
                    <a:pt x="227" y="744"/>
                  </a:lnTo>
                  <a:lnTo>
                    <a:pt x="305" y="917"/>
                  </a:lnTo>
                  <a:lnTo>
                    <a:pt x="389" y="1085"/>
                  </a:lnTo>
                  <a:lnTo>
                    <a:pt x="484" y="1253"/>
                  </a:lnTo>
                  <a:lnTo>
                    <a:pt x="586" y="1415"/>
                  </a:lnTo>
                  <a:lnTo>
                    <a:pt x="604" y="1415"/>
                  </a:lnTo>
                  <a:lnTo>
                    <a:pt x="496" y="1247"/>
                  </a:lnTo>
                  <a:lnTo>
                    <a:pt x="401" y="1073"/>
                  </a:lnTo>
                  <a:lnTo>
                    <a:pt x="311" y="899"/>
                  </a:lnTo>
                  <a:lnTo>
                    <a:pt x="233" y="720"/>
                  </a:lnTo>
                  <a:lnTo>
                    <a:pt x="161" y="546"/>
                  </a:lnTo>
                  <a:lnTo>
                    <a:pt x="102" y="366"/>
                  </a:lnTo>
                  <a:lnTo>
                    <a:pt x="48" y="180"/>
                  </a:lnTo>
                  <a:lnTo>
                    <a:pt x="0" y="0"/>
                  </a:lnTo>
                  <a:lnTo>
                    <a:pt x="0" y="54"/>
                  </a:lnTo>
                  <a:lnTo>
                    <a:pt x="0" y="54"/>
                  </a:lnTo>
                  <a:close/>
                </a:path>
              </a:pathLst>
            </a:custGeom>
            <a:gradFill rotWithShape="0">
              <a:gsLst>
                <a:gs pos="0">
                  <a:schemeClr val="bg2"/>
                </a:gs>
                <a:gs pos="100000">
                  <a:schemeClr val="bg2">
                    <a:gamma/>
                    <a:shade val="60784"/>
                    <a:invGamma/>
                  </a:schemeClr>
                </a:gs>
              </a:gsLst>
              <a:lin ang="5400000" scaled="1"/>
            </a:gradFill>
            <a:ln w="9525">
              <a:noFill/>
              <a:round/>
              <a:headEnd/>
              <a:tailEnd/>
            </a:ln>
          </p:spPr>
          <p:txBody>
            <a:bodyPr/>
            <a:lstStyle/>
            <a:p>
              <a:pPr>
                <a:defRPr/>
              </a:pPr>
              <a:endParaRPr lang="en-US" b="1" i="0" dirty="0">
                <a:latin typeface="Arial" panose="020B0604020202020204" pitchFamily="34" charset="0"/>
                <a:ea typeface="ＭＳ Ｐゴシック" charset="-128"/>
                <a:cs typeface="ＭＳ Ｐゴシック" charset="-128"/>
              </a:endParaRPr>
            </a:p>
          </p:txBody>
        </p:sp>
        <p:sp>
          <p:nvSpPr>
            <p:cNvPr id="3093" name="Freeform 21">
              <a:extLst>
                <a:ext uri="{FF2B5EF4-FFF2-40B4-BE49-F238E27FC236}">
                  <a16:creationId xmlns:a16="http://schemas.microsoft.com/office/drawing/2014/main" id="{59771D59-CC96-691E-83D0-E01B00CF8984}"/>
                </a:ext>
              </a:extLst>
            </p:cNvPr>
            <p:cNvSpPr>
              <a:spLocks/>
            </p:cNvSpPr>
            <p:nvPr/>
          </p:nvSpPr>
          <p:spPr bwMode="hidden">
            <a:xfrm>
              <a:off x="6" y="3890"/>
              <a:ext cx="228" cy="426"/>
            </a:xfrm>
            <a:custGeom>
              <a:avLst/>
              <a:gdLst/>
              <a:ahLst/>
              <a:cxnLst>
                <a:cxn ang="0">
                  <a:pos x="0" y="30"/>
                </a:cxn>
                <a:cxn ang="0">
                  <a:pos x="108" y="240"/>
                </a:cxn>
                <a:cxn ang="0">
                  <a:pos x="215" y="426"/>
                </a:cxn>
                <a:cxn ang="0">
                  <a:pos x="227" y="426"/>
                </a:cxn>
                <a:cxn ang="0">
                  <a:pos x="167" y="330"/>
                </a:cxn>
                <a:cxn ang="0">
                  <a:pos x="114" y="222"/>
                </a:cxn>
                <a:cxn ang="0">
                  <a:pos x="0" y="0"/>
                </a:cxn>
                <a:cxn ang="0">
                  <a:pos x="0" y="30"/>
                </a:cxn>
                <a:cxn ang="0">
                  <a:pos x="0" y="30"/>
                </a:cxn>
              </a:cxnLst>
              <a:rect l="0" t="0" r="r" b="b"/>
              <a:pathLst>
                <a:path w="227" h="426">
                  <a:moveTo>
                    <a:pt x="0" y="30"/>
                  </a:moveTo>
                  <a:lnTo>
                    <a:pt x="108" y="240"/>
                  </a:lnTo>
                  <a:lnTo>
                    <a:pt x="215" y="426"/>
                  </a:lnTo>
                  <a:lnTo>
                    <a:pt x="227" y="426"/>
                  </a:lnTo>
                  <a:lnTo>
                    <a:pt x="167" y="330"/>
                  </a:lnTo>
                  <a:lnTo>
                    <a:pt x="114" y="222"/>
                  </a:lnTo>
                  <a:lnTo>
                    <a:pt x="0" y="0"/>
                  </a:lnTo>
                  <a:lnTo>
                    <a:pt x="0" y="30"/>
                  </a:lnTo>
                  <a:lnTo>
                    <a:pt x="0" y="30"/>
                  </a:lnTo>
                  <a:close/>
                </a:path>
              </a:pathLst>
            </a:custGeom>
            <a:gradFill rotWithShape="0">
              <a:gsLst>
                <a:gs pos="0">
                  <a:schemeClr val="bg2"/>
                </a:gs>
                <a:gs pos="100000">
                  <a:schemeClr val="bg2">
                    <a:gamma/>
                    <a:shade val="60784"/>
                    <a:invGamma/>
                  </a:schemeClr>
                </a:gs>
              </a:gsLst>
              <a:lin ang="5400000" scaled="1"/>
            </a:gradFill>
            <a:ln w="9525">
              <a:noFill/>
              <a:round/>
              <a:headEnd/>
              <a:tailEnd/>
            </a:ln>
          </p:spPr>
          <p:txBody>
            <a:bodyPr/>
            <a:lstStyle/>
            <a:p>
              <a:pPr>
                <a:defRPr/>
              </a:pPr>
              <a:endParaRPr lang="en-US" b="1" i="0" dirty="0">
                <a:latin typeface="Arial" panose="020B0604020202020204" pitchFamily="34" charset="0"/>
                <a:ea typeface="ＭＳ Ｐゴシック" charset="-128"/>
                <a:cs typeface="ＭＳ Ｐゴシック" charset="-128"/>
              </a:endParaRPr>
            </a:p>
          </p:txBody>
        </p:sp>
        <p:sp>
          <p:nvSpPr>
            <p:cNvPr id="3094" name="Freeform 22">
              <a:extLst>
                <a:ext uri="{FF2B5EF4-FFF2-40B4-BE49-F238E27FC236}">
                  <a16:creationId xmlns:a16="http://schemas.microsoft.com/office/drawing/2014/main" id="{1D209509-86BD-0269-8B2C-D5270F1A3460}"/>
                </a:ext>
              </a:extLst>
            </p:cNvPr>
            <p:cNvSpPr>
              <a:spLocks/>
            </p:cNvSpPr>
            <p:nvPr/>
          </p:nvSpPr>
          <p:spPr bwMode="hidden">
            <a:xfrm>
              <a:off x="4776" y="0"/>
              <a:ext cx="984" cy="1786"/>
            </a:xfrm>
            <a:custGeom>
              <a:avLst/>
              <a:gdLst/>
              <a:ahLst/>
              <a:cxnLst>
                <a:cxn ang="0">
                  <a:pos x="981" y="1786"/>
                </a:cxn>
                <a:cxn ang="0">
                  <a:pos x="981" y="1720"/>
                </a:cxn>
                <a:cxn ang="0">
                  <a:pos x="969" y="1666"/>
                </a:cxn>
                <a:cxn ang="0">
                  <a:pos x="957" y="1613"/>
                </a:cxn>
                <a:cxn ang="0">
                  <a:pos x="921" y="1487"/>
                </a:cxn>
                <a:cxn ang="0">
                  <a:pos x="885" y="1361"/>
                </a:cxn>
                <a:cxn ang="0">
                  <a:pos x="796" y="1121"/>
                </a:cxn>
                <a:cxn ang="0">
                  <a:pos x="682" y="899"/>
                </a:cxn>
                <a:cxn ang="0">
                  <a:pos x="562" y="689"/>
                </a:cxn>
                <a:cxn ang="0">
                  <a:pos x="431" y="498"/>
                </a:cxn>
                <a:cxn ang="0">
                  <a:pos x="293" y="318"/>
                </a:cxn>
                <a:cxn ang="0">
                  <a:pos x="150" y="150"/>
                </a:cxn>
                <a:cxn ang="0">
                  <a:pos x="12" y="0"/>
                </a:cxn>
                <a:cxn ang="0">
                  <a:pos x="0" y="0"/>
                </a:cxn>
                <a:cxn ang="0">
                  <a:pos x="138" y="150"/>
                </a:cxn>
                <a:cxn ang="0">
                  <a:pos x="275" y="318"/>
                </a:cxn>
                <a:cxn ang="0">
                  <a:pos x="413" y="498"/>
                </a:cxn>
                <a:cxn ang="0">
                  <a:pos x="545" y="689"/>
                </a:cxn>
                <a:cxn ang="0">
                  <a:pos x="670" y="899"/>
                </a:cxn>
                <a:cxn ang="0">
                  <a:pos x="778" y="1121"/>
                </a:cxn>
                <a:cxn ang="0">
                  <a:pos x="873" y="1361"/>
                </a:cxn>
                <a:cxn ang="0">
                  <a:pos x="909" y="1487"/>
                </a:cxn>
                <a:cxn ang="0">
                  <a:pos x="945" y="1619"/>
                </a:cxn>
                <a:cxn ang="0">
                  <a:pos x="963" y="1702"/>
                </a:cxn>
                <a:cxn ang="0">
                  <a:pos x="981" y="1786"/>
                </a:cxn>
                <a:cxn ang="0">
                  <a:pos x="981" y="1786"/>
                </a:cxn>
              </a:cxnLst>
              <a:rect l="0" t="0" r="r" b="b"/>
              <a:pathLst>
                <a:path w="981" h="1786">
                  <a:moveTo>
                    <a:pt x="981" y="1786"/>
                  </a:moveTo>
                  <a:lnTo>
                    <a:pt x="981" y="1720"/>
                  </a:lnTo>
                  <a:lnTo>
                    <a:pt x="969" y="1666"/>
                  </a:lnTo>
                  <a:lnTo>
                    <a:pt x="957" y="1613"/>
                  </a:lnTo>
                  <a:lnTo>
                    <a:pt x="921" y="1487"/>
                  </a:lnTo>
                  <a:lnTo>
                    <a:pt x="885" y="1361"/>
                  </a:lnTo>
                  <a:lnTo>
                    <a:pt x="796" y="1121"/>
                  </a:lnTo>
                  <a:lnTo>
                    <a:pt x="682" y="899"/>
                  </a:lnTo>
                  <a:lnTo>
                    <a:pt x="562" y="689"/>
                  </a:lnTo>
                  <a:lnTo>
                    <a:pt x="431" y="498"/>
                  </a:lnTo>
                  <a:lnTo>
                    <a:pt x="293" y="318"/>
                  </a:lnTo>
                  <a:lnTo>
                    <a:pt x="150" y="150"/>
                  </a:lnTo>
                  <a:lnTo>
                    <a:pt x="12" y="0"/>
                  </a:lnTo>
                  <a:lnTo>
                    <a:pt x="0" y="0"/>
                  </a:lnTo>
                  <a:lnTo>
                    <a:pt x="138" y="150"/>
                  </a:lnTo>
                  <a:lnTo>
                    <a:pt x="275" y="318"/>
                  </a:lnTo>
                  <a:lnTo>
                    <a:pt x="413" y="498"/>
                  </a:lnTo>
                  <a:lnTo>
                    <a:pt x="545" y="689"/>
                  </a:lnTo>
                  <a:lnTo>
                    <a:pt x="670" y="899"/>
                  </a:lnTo>
                  <a:lnTo>
                    <a:pt x="778" y="1121"/>
                  </a:lnTo>
                  <a:lnTo>
                    <a:pt x="873" y="1361"/>
                  </a:lnTo>
                  <a:lnTo>
                    <a:pt x="909" y="1487"/>
                  </a:lnTo>
                  <a:lnTo>
                    <a:pt x="945" y="1619"/>
                  </a:lnTo>
                  <a:lnTo>
                    <a:pt x="963" y="1702"/>
                  </a:lnTo>
                  <a:lnTo>
                    <a:pt x="981" y="1786"/>
                  </a:lnTo>
                  <a:lnTo>
                    <a:pt x="981" y="1786"/>
                  </a:lnTo>
                  <a:close/>
                </a:path>
              </a:pathLst>
            </a:custGeom>
            <a:gradFill rotWithShape="0">
              <a:gsLst>
                <a:gs pos="0">
                  <a:schemeClr val="bg1"/>
                </a:gs>
                <a:gs pos="100000">
                  <a:schemeClr val="bg1">
                    <a:gamma/>
                    <a:shade val="94118"/>
                    <a:invGamma/>
                  </a:schemeClr>
                </a:gs>
              </a:gsLst>
              <a:lin ang="5400000" scaled="1"/>
            </a:gradFill>
            <a:ln w="9525">
              <a:noFill/>
              <a:round/>
              <a:headEnd/>
              <a:tailEnd/>
            </a:ln>
          </p:spPr>
          <p:txBody>
            <a:bodyPr/>
            <a:lstStyle/>
            <a:p>
              <a:pPr>
                <a:defRPr/>
              </a:pPr>
              <a:endParaRPr lang="en-US" b="1" i="0" dirty="0">
                <a:latin typeface="Arial" panose="020B0604020202020204" pitchFamily="34" charset="0"/>
                <a:ea typeface="ＭＳ Ｐゴシック" charset="-128"/>
                <a:cs typeface="ＭＳ Ｐゴシック" charset="-128"/>
              </a:endParaRPr>
            </a:p>
          </p:txBody>
        </p:sp>
        <p:sp>
          <p:nvSpPr>
            <p:cNvPr id="4111" name="Freeform 23">
              <a:extLst>
                <a:ext uri="{FF2B5EF4-FFF2-40B4-BE49-F238E27FC236}">
                  <a16:creationId xmlns:a16="http://schemas.microsoft.com/office/drawing/2014/main" id="{FD628EFC-4E8A-D3F3-A1BD-4F6DC075839C}"/>
                </a:ext>
              </a:extLst>
            </p:cNvPr>
            <p:cNvSpPr>
              <a:spLocks/>
            </p:cNvSpPr>
            <p:nvPr/>
          </p:nvSpPr>
          <p:spPr bwMode="hidden">
            <a:xfrm>
              <a:off x="5041" y="0"/>
              <a:ext cx="719" cy="845"/>
            </a:xfrm>
            <a:custGeom>
              <a:avLst/>
              <a:gdLst>
                <a:gd name="T0" fmla="*/ 767 w 717"/>
                <a:gd name="T1" fmla="*/ 845 h 845"/>
                <a:gd name="T2" fmla="*/ 767 w 717"/>
                <a:gd name="T3" fmla="*/ 821 h 845"/>
                <a:gd name="T4" fmla="*/ 624 w 717"/>
                <a:gd name="T5" fmla="*/ 605 h 845"/>
                <a:gd name="T6" fmla="*/ 431 w 717"/>
                <a:gd name="T7" fmla="*/ 396 h 845"/>
                <a:gd name="T8" fmla="*/ 246 w 717"/>
                <a:gd name="T9" fmla="*/ 192 h 845"/>
                <a:gd name="T10" fmla="*/ 17 w 717"/>
                <a:gd name="T11" fmla="*/ 0 h 845"/>
                <a:gd name="T12" fmla="*/ 0 w 717"/>
                <a:gd name="T13" fmla="*/ 0 h 845"/>
                <a:gd name="T14" fmla="*/ 234 w 717"/>
                <a:gd name="T15" fmla="*/ 198 h 845"/>
                <a:gd name="T16" fmla="*/ 425 w 717"/>
                <a:gd name="T17" fmla="*/ 408 h 845"/>
                <a:gd name="T18" fmla="*/ 618 w 717"/>
                <a:gd name="T19" fmla="*/ 623 h 845"/>
                <a:gd name="T20" fmla="*/ 767 w 717"/>
                <a:gd name="T21" fmla="*/ 845 h 845"/>
                <a:gd name="T22" fmla="*/ 767 w 717"/>
                <a:gd name="T23" fmla="*/ 845 h 84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717" h="845">
                  <a:moveTo>
                    <a:pt x="717" y="845"/>
                  </a:moveTo>
                  <a:lnTo>
                    <a:pt x="717" y="821"/>
                  </a:lnTo>
                  <a:lnTo>
                    <a:pt x="574" y="605"/>
                  </a:lnTo>
                  <a:lnTo>
                    <a:pt x="406" y="396"/>
                  </a:lnTo>
                  <a:lnTo>
                    <a:pt x="221" y="192"/>
                  </a:lnTo>
                  <a:lnTo>
                    <a:pt x="17" y="0"/>
                  </a:lnTo>
                  <a:lnTo>
                    <a:pt x="0" y="0"/>
                  </a:lnTo>
                  <a:lnTo>
                    <a:pt x="209" y="198"/>
                  </a:lnTo>
                  <a:lnTo>
                    <a:pt x="400" y="408"/>
                  </a:lnTo>
                  <a:lnTo>
                    <a:pt x="568" y="623"/>
                  </a:lnTo>
                  <a:lnTo>
                    <a:pt x="717" y="845"/>
                  </a:lnTo>
                  <a:close/>
                </a:path>
              </a:pathLst>
            </a:custGeom>
            <a:solidFill>
              <a:schemeClr val="bg1"/>
            </a:solidFill>
            <a:ln w="9525">
              <a:noFill/>
              <a:round/>
              <a:headEnd/>
              <a:tailEnd/>
            </a:ln>
          </p:spPr>
          <p:txBody>
            <a:bodyPr/>
            <a:lstStyle/>
            <a:p>
              <a:pPr>
                <a:defRPr/>
              </a:pPr>
              <a:endParaRPr lang="en-US">
                <a:ea typeface="ＭＳ Ｐゴシック" pitchFamily="34" charset="-128"/>
              </a:endParaRPr>
            </a:p>
          </p:txBody>
        </p:sp>
        <p:sp>
          <p:nvSpPr>
            <p:cNvPr id="4112" name="Freeform 24">
              <a:extLst>
                <a:ext uri="{FF2B5EF4-FFF2-40B4-BE49-F238E27FC236}">
                  <a16:creationId xmlns:a16="http://schemas.microsoft.com/office/drawing/2014/main" id="{9AF3EDD4-CC3B-91A8-4ABD-67661041029F}"/>
                </a:ext>
              </a:extLst>
            </p:cNvPr>
            <p:cNvSpPr>
              <a:spLocks/>
            </p:cNvSpPr>
            <p:nvPr/>
          </p:nvSpPr>
          <p:spPr bwMode="hidden">
            <a:xfrm>
              <a:off x="5352" y="0"/>
              <a:ext cx="408" cy="414"/>
            </a:xfrm>
            <a:custGeom>
              <a:avLst/>
              <a:gdLst>
                <a:gd name="T0" fmla="*/ 432 w 407"/>
                <a:gd name="T1" fmla="*/ 414 h 414"/>
                <a:gd name="T2" fmla="*/ 432 w 407"/>
                <a:gd name="T3" fmla="*/ 396 h 414"/>
                <a:gd name="T4" fmla="*/ 247 w 407"/>
                <a:gd name="T5" fmla="*/ 192 h 414"/>
                <a:gd name="T6" fmla="*/ 12 w 407"/>
                <a:gd name="T7" fmla="*/ 0 h 414"/>
                <a:gd name="T8" fmla="*/ 0 w 407"/>
                <a:gd name="T9" fmla="*/ 0 h 414"/>
                <a:gd name="T10" fmla="*/ 108 w 407"/>
                <a:gd name="T11" fmla="*/ 102 h 414"/>
                <a:gd name="T12" fmla="*/ 241 w 407"/>
                <a:gd name="T13" fmla="*/ 204 h 414"/>
                <a:gd name="T14" fmla="*/ 432 w 407"/>
                <a:gd name="T15" fmla="*/ 414 h 414"/>
                <a:gd name="T16" fmla="*/ 432 w 407"/>
                <a:gd name="T17" fmla="*/ 414 h 41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07" h="414">
                  <a:moveTo>
                    <a:pt x="407" y="414"/>
                  </a:moveTo>
                  <a:lnTo>
                    <a:pt x="407" y="396"/>
                  </a:lnTo>
                  <a:lnTo>
                    <a:pt x="222" y="192"/>
                  </a:lnTo>
                  <a:lnTo>
                    <a:pt x="12" y="0"/>
                  </a:lnTo>
                  <a:lnTo>
                    <a:pt x="0" y="0"/>
                  </a:lnTo>
                  <a:lnTo>
                    <a:pt x="108" y="102"/>
                  </a:lnTo>
                  <a:lnTo>
                    <a:pt x="216" y="204"/>
                  </a:lnTo>
                  <a:lnTo>
                    <a:pt x="407" y="414"/>
                  </a:lnTo>
                  <a:close/>
                </a:path>
              </a:pathLst>
            </a:custGeom>
            <a:solidFill>
              <a:schemeClr val="bg1"/>
            </a:solidFill>
            <a:ln w="9525">
              <a:noFill/>
              <a:round/>
              <a:headEnd/>
              <a:tailEnd/>
            </a:ln>
          </p:spPr>
          <p:txBody>
            <a:bodyPr/>
            <a:lstStyle/>
            <a:p>
              <a:pPr>
                <a:defRPr/>
              </a:pPr>
              <a:endParaRPr lang="en-US">
                <a:ea typeface="ＭＳ Ｐゴシック" pitchFamily="34" charset="-128"/>
              </a:endParaRPr>
            </a:p>
          </p:txBody>
        </p:sp>
        <p:sp>
          <p:nvSpPr>
            <p:cNvPr id="3097" name="Freeform 25">
              <a:extLst>
                <a:ext uri="{FF2B5EF4-FFF2-40B4-BE49-F238E27FC236}">
                  <a16:creationId xmlns:a16="http://schemas.microsoft.com/office/drawing/2014/main" id="{53B1B016-DD48-1C77-5926-2AD1A1C7FE55}"/>
                </a:ext>
              </a:extLst>
            </p:cNvPr>
            <p:cNvSpPr>
              <a:spLocks/>
            </p:cNvSpPr>
            <p:nvPr/>
          </p:nvSpPr>
          <p:spPr bwMode="hidden">
            <a:xfrm>
              <a:off x="6" y="0"/>
              <a:ext cx="858" cy="1409"/>
            </a:xfrm>
            <a:custGeom>
              <a:avLst/>
              <a:gdLst/>
              <a:ahLst/>
              <a:cxnLst>
                <a:cxn ang="0">
                  <a:pos x="0" y="1361"/>
                </a:cxn>
                <a:cxn ang="0">
                  <a:pos x="0" y="1409"/>
                </a:cxn>
                <a:cxn ang="0">
                  <a:pos x="54" y="1211"/>
                </a:cxn>
                <a:cxn ang="0">
                  <a:pos x="126" y="1013"/>
                </a:cxn>
                <a:cxn ang="0">
                  <a:pos x="215" y="827"/>
                </a:cxn>
                <a:cxn ang="0">
                  <a:pos x="311" y="647"/>
                </a:cxn>
                <a:cxn ang="0">
                  <a:pos x="431" y="474"/>
                </a:cxn>
                <a:cxn ang="0">
                  <a:pos x="556" y="312"/>
                </a:cxn>
                <a:cxn ang="0">
                  <a:pos x="700" y="150"/>
                </a:cxn>
                <a:cxn ang="0">
                  <a:pos x="855" y="0"/>
                </a:cxn>
                <a:cxn ang="0">
                  <a:pos x="837" y="0"/>
                </a:cxn>
                <a:cxn ang="0">
                  <a:pos x="688" y="144"/>
                </a:cxn>
                <a:cxn ang="0">
                  <a:pos x="550" y="300"/>
                </a:cxn>
                <a:cxn ang="0">
                  <a:pos x="425" y="462"/>
                </a:cxn>
                <a:cxn ang="0">
                  <a:pos x="311" y="629"/>
                </a:cxn>
                <a:cxn ang="0">
                  <a:pos x="215" y="803"/>
                </a:cxn>
                <a:cxn ang="0">
                  <a:pos x="132" y="983"/>
                </a:cxn>
                <a:cxn ang="0">
                  <a:pos x="60" y="1169"/>
                </a:cxn>
                <a:cxn ang="0">
                  <a:pos x="0" y="1361"/>
                </a:cxn>
                <a:cxn ang="0">
                  <a:pos x="0" y="1361"/>
                </a:cxn>
              </a:cxnLst>
              <a:rect l="0" t="0" r="r" b="b"/>
              <a:pathLst>
                <a:path w="855" h="1409">
                  <a:moveTo>
                    <a:pt x="0" y="1361"/>
                  </a:moveTo>
                  <a:lnTo>
                    <a:pt x="0" y="1409"/>
                  </a:lnTo>
                  <a:lnTo>
                    <a:pt x="54" y="1211"/>
                  </a:lnTo>
                  <a:lnTo>
                    <a:pt x="126" y="1013"/>
                  </a:lnTo>
                  <a:lnTo>
                    <a:pt x="215" y="827"/>
                  </a:lnTo>
                  <a:lnTo>
                    <a:pt x="311" y="647"/>
                  </a:lnTo>
                  <a:lnTo>
                    <a:pt x="431" y="474"/>
                  </a:lnTo>
                  <a:lnTo>
                    <a:pt x="556" y="312"/>
                  </a:lnTo>
                  <a:lnTo>
                    <a:pt x="700" y="150"/>
                  </a:lnTo>
                  <a:lnTo>
                    <a:pt x="855" y="0"/>
                  </a:lnTo>
                  <a:lnTo>
                    <a:pt x="837" y="0"/>
                  </a:lnTo>
                  <a:lnTo>
                    <a:pt x="688" y="144"/>
                  </a:lnTo>
                  <a:lnTo>
                    <a:pt x="550" y="300"/>
                  </a:lnTo>
                  <a:lnTo>
                    <a:pt x="425" y="462"/>
                  </a:lnTo>
                  <a:lnTo>
                    <a:pt x="311" y="629"/>
                  </a:lnTo>
                  <a:lnTo>
                    <a:pt x="215" y="803"/>
                  </a:lnTo>
                  <a:lnTo>
                    <a:pt x="132" y="983"/>
                  </a:lnTo>
                  <a:lnTo>
                    <a:pt x="60" y="1169"/>
                  </a:lnTo>
                  <a:lnTo>
                    <a:pt x="0" y="1361"/>
                  </a:lnTo>
                  <a:lnTo>
                    <a:pt x="0" y="1361"/>
                  </a:lnTo>
                  <a:close/>
                </a:path>
              </a:pathLst>
            </a:custGeom>
            <a:gradFill rotWithShape="0">
              <a:gsLst>
                <a:gs pos="0">
                  <a:schemeClr val="bg1"/>
                </a:gs>
                <a:gs pos="100000">
                  <a:schemeClr val="bg1">
                    <a:gamma/>
                    <a:shade val="94118"/>
                    <a:invGamma/>
                  </a:schemeClr>
                </a:gs>
              </a:gsLst>
              <a:lin ang="5400000" scaled="1"/>
            </a:gradFill>
            <a:ln w="9525">
              <a:noFill/>
              <a:round/>
              <a:headEnd/>
              <a:tailEnd/>
            </a:ln>
          </p:spPr>
          <p:txBody>
            <a:bodyPr/>
            <a:lstStyle/>
            <a:p>
              <a:pPr>
                <a:defRPr/>
              </a:pPr>
              <a:endParaRPr lang="en-US" b="1" i="0" dirty="0">
                <a:latin typeface="Arial" panose="020B0604020202020204" pitchFamily="34" charset="0"/>
                <a:ea typeface="ＭＳ Ｐゴシック" charset="-128"/>
                <a:cs typeface="ＭＳ Ｐゴシック" charset="-128"/>
              </a:endParaRPr>
            </a:p>
          </p:txBody>
        </p:sp>
        <p:sp>
          <p:nvSpPr>
            <p:cNvPr id="4114" name="Freeform 26">
              <a:extLst>
                <a:ext uri="{FF2B5EF4-FFF2-40B4-BE49-F238E27FC236}">
                  <a16:creationId xmlns:a16="http://schemas.microsoft.com/office/drawing/2014/main" id="{CCFBD88F-AB30-F412-195F-1CBB8D9E085C}"/>
                </a:ext>
              </a:extLst>
            </p:cNvPr>
            <p:cNvSpPr>
              <a:spLocks/>
            </p:cNvSpPr>
            <p:nvPr/>
          </p:nvSpPr>
          <p:spPr bwMode="hidden">
            <a:xfrm>
              <a:off x="6" y="0"/>
              <a:ext cx="588" cy="599"/>
            </a:xfrm>
            <a:custGeom>
              <a:avLst/>
              <a:gdLst>
                <a:gd name="T0" fmla="*/ 636 w 586"/>
                <a:gd name="T1" fmla="*/ 0 h 599"/>
                <a:gd name="T2" fmla="*/ 618 w 586"/>
                <a:gd name="T3" fmla="*/ 0 h 599"/>
                <a:gd name="T4" fmla="*/ 432 w 586"/>
                <a:gd name="T5" fmla="*/ 132 h 599"/>
                <a:gd name="T6" fmla="*/ 282 w 586"/>
                <a:gd name="T7" fmla="*/ 270 h 599"/>
                <a:gd name="T8" fmla="*/ 120 w 586"/>
                <a:gd name="T9" fmla="*/ 420 h 599"/>
                <a:gd name="T10" fmla="*/ 0 w 586"/>
                <a:gd name="T11" fmla="*/ 575 h 599"/>
                <a:gd name="T12" fmla="*/ 0 w 586"/>
                <a:gd name="T13" fmla="*/ 599 h 599"/>
                <a:gd name="T14" fmla="*/ 120 w 586"/>
                <a:gd name="T15" fmla="*/ 432 h 599"/>
                <a:gd name="T16" fmla="*/ 282 w 586"/>
                <a:gd name="T17" fmla="*/ 282 h 599"/>
                <a:gd name="T18" fmla="*/ 438 w 586"/>
                <a:gd name="T19" fmla="*/ 138 h 599"/>
                <a:gd name="T20" fmla="*/ 636 w 586"/>
                <a:gd name="T21" fmla="*/ 0 h 599"/>
                <a:gd name="T22" fmla="*/ 636 w 586"/>
                <a:gd name="T23" fmla="*/ 0 h 59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86" h="599">
                  <a:moveTo>
                    <a:pt x="586" y="0"/>
                  </a:moveTo>
                  <a:lnTo>
                    <a:pt x="568" y="0"/>
                  </a:lnTo>
                  <a:lnTo>
                    <a:pt x="407" y="132"/>
                  </a:lnTo>
                  <a:lnTo>
                    <a:pt x="257" y="270"/>
                  </a:lnTo>
                  <a:lnTo>
                    <a:pt x="120" y="420"/>
                  </a:lnTo>
                  <a:lnTo>
                    <a:pt x="0" y="575"/>
                  </a:lnTo>
                  <a:lnTo>
                    <a:pt x="0" y="599"/>
                  </a:lnTo>
                  <a:lnTo>
                    <a:pt x="120" y="432"/>
                  </a:lnTo>
                  <a:lnTo>
                    <a:pt x="257" y="282"/>
                  </a:lnTo>
                  <a:lnTo>
                    <a:pt x="413" y="138"/>
                  </a:lnTo>
                  <a:lnTo>
                    <a:pt x="586" y="0"/>
                  </a:lnTo>
                  <a:close/>
                </a:path>
              </a:pathLst>
            </a:custGeom>
            <a:solidFill>
              <a:schemeClr val="bg1"/>
            </a:solidFill>
            <a:ln w="9525">
              <a:noFill/>
              <a:round/>
              <a:headEnd/>
              <a:tailEnd/>
            </a:ln>
          </p:spPr>
          <p:txBody>
            <a:bodyPr/>
            <a:lstStyle/>
            <a:p>
              <a:pPr>
                <a:defRPr/>
              </a:pPr>
              <a:endParaRPr lang="en-US">
                <a:ea typeface="ＭＳ Ｐゴシック" pitchFamily="34" charset="-128"/>
              </a:endParaRPr>
            </a:p>
          </p:txBody>
        </p:sp>
        <p:sp>
          <p:nvSpPr>
            <p:cNvPr id="4115" name="Freeform 27">
              <a:extLst>
                <a:ext uri="{FF2B5EF4-FFF2-40B4-BE49-F238E27FC236}">
                  <a16:creationId xmlns:a16="http://schemas.microsoft.com/office/drawing/2014/main" id="{8A5156AA-DAA0-9CFD-262A-3F45B7640A30}"/>
                </a:ext>
              </a:extLst>
            </p:cNvPr>
            <p:cNvSpPr>
              <a:spLocks/>
            </p:cNvSpPr>
            <p:nvPr/>
          </p:nvSpPr>
          <p:spPr bwMode="hidden">
            <a:xfrm>
              <a:off x="6" y="0"/>
              <a:ext cx="270" cy="252"/>
            </a:xfrm>
            <a:custGeom>
              <a:avLst/>
              <a:gdLst>
                <a:gd name="T0" fmla="*/ 294 w 269"/>
                <a:gd name="T1" fmla="*/ 0 h 252"/>
                <a:gd name="T2" fmla="*/ 276 w 269"/>
                <a:gd name="T3" fmla="*/ 0 h 252"/>
                <a:gd name="T4" fmla="*/ 120 w 269"/>
                <a:gd name="T5" fmla="*/ 114 h 252"/>
                <a:gd name="T6" fmla="*/ 60 w 269"/>
                <a:gd name="T7" fmla="*/ 174 h 252"/>
                <a:gd name="T8" fmla="*/ 0 w 269"/>
                <a:gd name="T9" fmla="*/ 234 h 252"/>
                <a:gd name="T10" fmla="*/ 0 w 269"/>
                <a:gd name="T11" fmla="*/ 252 h 252"/>
                <a:gd name="T12" fmla="*/ 126 w 269"/>
                <a:gd name="T13" fmla="*/ 120 h 252"/>
                <a:gd name="T14" fmla="*/ 294 w 269"/>
                <a:gd name="T15" fmla="*/ 0 h 252"/>
                <a:gd name="T16" fmla="*/ 294 w 269"/>
                <a:gd name="T17" fmla="*/ 0 h 2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69" h="252">
                  <a:moveTo>
                    <a:pt x="269" y="0"/>
                  </a:moveTo>
                  <a:lnTo>
                    <a:pt x="251" y="0"/>
                  </a:lnTo>
                  <a:lnTo>
                    <a:pt x="120" y="114"/>
                  </a:lnTo>
                  <a:lnTo>
                    <a:pt x="60" y="174"/>
                  </a:lnTo>
                  <a:lnTo>
                    <a:pt x="0" y="234"/>
                  </a:lnTo>
                  <a:lnTo>
                    <a:pt x="0" y="252"/>
                  </a:lnTo>
                  <a:lnTo>
                    <a:pt x="126" y="120"/>
                  </a:lnTo>
                  <a:lnTo>
                    <a:pt x="269" y="0"/>
                  </a:lnTo>
                  <a:close/>
                </a:path>
              </a:pathLst>
            </a:custGeom>
            <a:solidFill>
              <a:schemeClr val="bg1"/>
            </a:solidFill>
            <a:ln w="9525">
              <a:noFill/>
              <a:round/>
              <a:headEnd/>
              <a:tailEnd/>
            </a:ln>
          </p:spPr>
          <p:txBody>
            <a:bodyPr/>
            <a:lstStyle/>
            <a:p>
              <a:pPr>
                <a:defRPr/>
              </a:pPr>
              <a:endParaRPr lang="en-US">
                <a:ea typeface="ＭＳ Ｐゴシック" pitchFamily="34" charset="-128"/>
              </a:endParaRPr>
            </a:p>
          </p:txBody>
        </p:sp>
        <p:sp>
          <p:nvSpPr>
            <p:cNvPr id="4116" name="Line 28">
              <a:extLst>
                <a:ext uri="{FF2B5EF4-FFF2-40B4-BE49-F238E27FC236}">
                  <a16:creationId xmlns:a16="http://schemas.microsoft.com/office/drawing/2014/main" id="{EC47FFA3-9AC3-1C68-3BBB-4805FE95FB75}"/>
                </a:ext>
              </a:extLst>
            </p:cNvPr>
            <p:cNvSpPr>
              <a:spLocks noChangeShapeType="1"/>
            </p:cNvSpPr>
            <p:nvPr/>
          </p:nvSpPr>
          <p:spPr bwMode="hidden">
            <a:xfrm>
              <a:off x="1" y="2749"/>
              <a:ext cx="5758" cy="0"/>
            </a:xfrm>
            <a:prstGeom prst="line">
              <a:avLst/>
            </a:prstGeom>
            <a:noFill/>
            <a:ln w="15875">
              <a:solidFill>
                <a:schemeClr val="bg1"/>
              </a:solidFill>
              <a:round/>
              <a:headEnd/>
              <a:tailEnd/>
            </a:ln>
          </p:spPr>
          <p:txBody>
            <a:bodyPr/>
            <a:lstStyle/>
            <a:p>
              <a:pPr>
                <a:defRPr/>
              </a:pPr>
              <a:endParaRPr lang="en-US">
                <a:ea typeface="ＭＳ Ｐゴシック" pitchFamily="34" charset="-128"/>
              </a:endParaRPr>
            </a:p>
          </p:txBody>
        </p:sp>
        <p:sp>
          <p:nvSpPr>
            <p:cNvPr id="4117" name="Line 29">
              <a:extLst>
                <a:ext uri="{FF2B5EF4-FFF2-40B4-BE49-F238E27FC236}">
                  <a16:creationId xmlns:a16="http://schemas.microsoft.com/office/drawing/2014/main" id="{A23008B5-F454-67A7-2A40-542EF10355E9}"/>
                </a:ext>
              </a:extLst>
            </p:cNvPr>
            <p:cNvSpPr>
              <a:spLocks noChangeShapeType="1"/>
            </p:cNvSpPr>
            <p:nvPr/>
          </p:nvSpPr>
          <p:spPr bwMode="hidden">
            <a:xfrm>
              <a:off x="1" y="2356"/>
              <a:ext cx="5758" cy="0"/>
            </a:xfrm>
            <a:prstGeom prst="line">
              <a:avLst/>
            </a:prstGeom>
            <a:noFill/>
            <a:ln w="15875">
              <a:solidFill>
                <a:schemeClr val="bg1"/>
              </a:solidFill>
              <a:round/>
              <a:headEnd/>
              <a:tailEnd/>
            </a:ln>
          </p:spPr>
          <p:txBody>
            <a:bodyPr/>
            <a:lstStyle/>
            <a:p>
              <a:pPr>
                <a:defRPr/>
              </a:pPr>
              <a:endParaRPr lang="en-US">
                <a:ea typeface="ＭＳ Ｐゴシック" pitchFamily="34" charset="-128"/>
              </a:endParaRPr>
            </a:p>
          </p:txBody>
        </p:sp>
        <p:sp>
          <p:nvSpPr>
            <p:cNvPr id="4118" name="Line 30">
              <a:extLst>
                <a:ext uri="{FF2B5EF4-FFF2-40B4-BE49-F238E27FC236}">
                  <a16:creationId xmlns:a16="http://schemas.microsoft.com/office/drawing/2014/main" id="{E4343620-85F7-16E7-5FE6-D8987B43CD7C}"/>
                </a:ext>
              </a:extLst>
            </p:cNvPr>
            <p:cNvSpPr>
              <a:spLocks noChangeShapeType="1"/>
            </p:cNvSpPr>
            <p:nvPr/>
          </p:nvSpPr>
          <p:spPr bwMode="hidden">
            <a:xfrm>
              <a:off x="1" y="3142"/>
              <a:ext cx="5758" cy="0"/>
            </a:xfrm>
            <a:prstGeom prst="line">
              <a:avLst/>
            </a:prstGeom>
            <a:noFill/>
            <a:ln w="15875">
              <a:solidFill>
                <a:schemeClr val="bg2"/>
              </a:solidFill>
              <a:round/>
              <a:headEnd/>
              <a:tailEnd/>
            </a:ln>
          </p:spPr>
          <p:txBody>
            <a:bodyPr/>
            <a:lstStyle/>
            <a:p>
              <a:pPr>
                <a:defRPr/>
              </a:pPr>
              <a:endParaRPr lang="en-US">
                <a:ea typeface="ＭＳ Ｐゴシック" pitchFamily="34" charset="-128"/>
              </a:endParaRPr>
            </a:p>
          </p:txBody>
        </p:sp>
        <p:grpSp>
          <p:nvGrpSpPr>
            <p:cNvPr id="4119" name="Group 31">
              <a:extLst>
                <a:ext uri="{FF2B5EF4-FFF2-40B4-BE49-F238E27FC236}">
                  <a16:creationId xmlns:a16="http://schemas.microsoft.com/office/drawing/2014/main" id="{9D6ABAD9-DC07-CEEC-4D00-172C74EE751A}"/>
                </a:ext>
              </a:extLst>
            </p:cNvPr>
            <p:cNvGrpSpPr>
              <a:grpSpLocks/>
            </p:cNvGrpSpPr>
            <p:nvPr/>
          </p:nvGrpSpPr>
          <p:grpSpPr bwMode="auto">
            <a:xfrm>
              <a:off x="1" y="392"/>
              <a:ext cx="5758" cy="1571"/>
              <a:chOff x="1" y="392"/>
              <a:chExt cx="5758" cy="1571"/>
            </a:xfrm>
          </p:grpSpPr>
          <p:sp>
            <p:nvSpPr>
              <p:cNvPr id="4122" name="Line 32">
                <a:extLst>
                  <a:ext uri="{FF2B5EF4-FFF2-40B4-BE49-F238E27FC236}">
                    <a16:creationId xmlns:a16="http://schemas.microsoft.com/office/drawing/2014/main" id="{8009E62B-65CA-3FF4-2CB0-C1F38F9B7C1A}"/>
                  </a:ext>
                </a:extLst>
              </p:cNvPr>
              <p:cNvSpPr>
                <a:spLocks noChangeShapeType="1"/>
              </p:cNvSpPr>
              <p:nvPr userDrawn="1"/>
            </p:nvSpPr>
            <p:spPr bwMode="hidden">
              <a:xfrm>
                <a:off x="1" y="784"/>
                <a:ext cx="5758" cy="0"/>
              </a:xfrm>
              <a:prstGeom prst="line">
                <a:avLst/>
              </a:prstGeom>
              <a:noFill/>
              <a:ln w="15875">
                <a:solidFill>
                  <a:schemeClr val="bg1"/>
                </a:solidFill>
                <a:round/>
                <a:headEnd/>
                <a:tailEnd/>
              </a:ln>
            </p:spPr>
            <p:txBody>
              <a:bodyPr/>
              <a:lstStyle/>
              <a:p>
                <a:pPr>
                  <a:defRPr/>
                </a:pPr>
                <a:endParaRPr lang="en-US">
                  <a:ea typeface="ＭＳ Ｐゴシック" pitchFamily="34" charset="-128"/>
                </a:endParaRPr>
              </a:p>
            </p:txBody>
          </p:sp>
          <p:sp>
            <p:nvSpPr>
              <p:cNvPr id="4123" name="Line 33">
                <a:extLst>
                  <a:ext uri="{FF2B5EF4-FFF2-40B4-BE49-F238E27FC236}">
                    <a16:creationId xmlns:a16="http://schemas.microsoft.com/office/drawing/2014/main" id="{4B7F72A3-3F82-F372-8D10-23C488E65649}"/>
                  </a:ext>
                </a:extLst>
              </p:cNvPr>
              <p:cNvSpPr>
                <a:spLocks noChangeShapeType="1"/>
              </p:cNvSpPr>
              <p:nvPr userDrawn="1"/>
            </p:nvSpPr>
            <p:spPr bwMode="hidden">
              <a:xfrm>
                <a:off x="1" y="1963"/>
                <a:ext cx="5758" cy="0"/>
              </a:xfrm>
              <a:prstGeom prst="line">
                <a:avLst/>
              </a:prstGeom>
              <a:noFill/>
              <a:ln w="15875">
                <a:solidFill>
                  <a:schemeClr val="bg1"/>
                </a:solidFill>
                <a:round/>
                <a:headEnd/>
                <a:tailEnd/>
              </a:ln>
            </p:spPr>
            <p:txBody>
              <a:bodyPr/>
              <a:lstStyle/>
              <a:p>
                <a:pPr>
                  <a:defRPr/>
                </a:pPr>
                <a:endParaRPr lang="en-US">
                  <a:ea typeface="ＭＳ Ｐゴシック" pitchFamily="34" charset="-128"/>
                </a:endParaRPr>
              </a:p>
            </p:txBody>
          </p:sp>
          <p:sp>
            <p:nvSpPr>
              <p:cNvPr id="4124" name="Line 34">
                <a:extLst>
                  <a:ext uri="{FF2B5EF4-FFF2-40B4-BE49-F238E27FC236}">
                    <a16:creationId xmlns:a16="http://schemas.microsoft.com/office/drawing/2014/main" id="{46E98E30-9451-D85A-654F-A5D42EA902EB}"/>
                  </a:ext>
                </a:extLst>
              </p:cNvPr>
              <p:cNvSpPr>
                <a:spLocks noChangeShapeType="1"/>
              </p:cNvSpPr>
              <p:nvPr userDrawn="1"/>
            </p:nvSpPr>
            <p:spPr bwMode="hidden">
              <a:xfrm>
                <a:off x="1" y="1570"/>
                <a:ext cx="5758" cy="0"/>
              </a:xfrm>
              <a:prstGeom prst="line">
                <a:avLst/>
              </a:prstGeom>
              <a:noFill/>
              <a:ln w="15875">
                <a:solidFill>
                  <a:schemeClr val="bg1"/>
                </a:solidFill>
                <a:round/>
                <a:headEnd/>
                <a:tailEnd/>
              </a:ln>
            </p:spPr>
            <p:txBody>
              <a:bodyPr/>
              <a:lstStyle/>
              <a:p>
                <a:pPr>
                  <a:defRPr/>
                </a:pPr>
                <a:endParaRPr lang="en-US">
                  <a:ea typeface="ＭＳ Ｐゴシック" pitchFamily="34" charset="-128"/>
                </a:endParaRPr>
              </a:p>
            </p:txBody>
          </p:sp>
          <p:sp>
            <p:nvSpPr>
              <p:cNvPr id="4125" name="Line 35">
                <a:extLst>
                  <a:ext uri="{FF2B5EF4-FFF2-40B4-BE49-F238E27FC236}">
                    <a16:creationId xmlns:a16="http://schemas.microsoft.com/office/drawing/2014/main" id="{15FF5E8A-62E7-CBD4-ADBD-3EA1C9E62DF4}"/>
                  </a:ext>
                </a:extLst>
              </p:cNvPr>
              <p:cNvSpPr>
                <a:spLocks noChangeShapeType="1"/>
              </p:cNvSpPr>
              <p:nvPr userDrawn="1"/>
            </p:nvSpPr>
            <p:spPr bwMode="hidden">
              <a:xfrm>
                <a:off x="1" y="1177"/>
                <a:ext cx="5758" cy="0"/>
              </a:xfrm>
              <a:prstGeom prst="line">
                <a:avLst/>
              </a:prstGeom>
              <a:noFill/>
              <a:ln w="15875">
                <a:solidFill>
                  <a:schemeClr val="bg1"/>
                </a:solidFill>
                <a:round/>
                <a:headEnd/>
                <a:tailEnd/>
              </a:ln>
            </p:spPr>
            <p:txBody>
              <a:bodyPr/>
              <a:lstStyle/>
              <a:p>
                <a:pPr>
                  <a:defRPr/>
                </a:pPr>
                <a:endParaRPr lang="en-US">
                  <a:ea typeface="ＭＳ Ｐゴシック" pitchFamily="34" charset="-128"/>
                </a:endParaRPr>
              </a:p>
            </p:txBody>
          </p:sp>
          <p:sp>
            <p:nvSpPr>
              <p:cNvPr id="4126" name="Line 36">
                <a:extLst>
                  <a:ext uri="{FF2B5EF4-FFF2-40B4-BE49-F238E27FC236}">
                    <a16:creationId xmlns:a16="http://schemas.microsoft.com/office/drawing/2014/main" id="{8E177689-CB9B-0BAD-59C0-8E108BDD838A}"/>
                  </a:ext>
                </a:extLst>
              </p:cNvPr>
              <p:cNvSpPr>
                <a:spLocks noChangeShapeType="1"/>
              </p:cNvSpPr>
              <p:nvPr userDrawn="1"/>
            </p:nvSpPr>
            <p:spPr bwMode="hidden">
              <a:xfrm>
                <a:off x="1" y="392"/>
                <a:ext cx="5758" cy="0"/>
              </a:xfrm>
              <a:prstGeom prst="line">
                <a:avLst/>
              </a:prstGeom>
              <a:noFill/>
              <a:ln w="15875">
                <a:solidFill>
                  <a:schemeClr val="bg1"/>
                </a:solidFill>
                <a:round/>
                <a:headEnd/>
                <a:tailEnd/>
              </a:ln>
            </p:spPr>
            <p:txBody>
              <a:bodyPr/>
              <a:lstStyle/>
              <a:p>
                <a:pPr>
                  <a:defRPr/>
                </a:pPr>
                <a:endParaRPr lang="en-US">
                  <a:ea typeface="ＭＳ Ｐゴシック" pitchFamily="34" charset="-128"/>
                </a:endParaRPr>
              </a:p>
            </p:txBody>
          </p:sp>
        </p:grpSp>
        <p:sp>
          <p:nvSpPr>
            <p:cNvPr id="4120" name="Line 37">
              <a:extLst>
                <a:ext uri="{FF2B5EF4-FFF2-40B4-BE49-F238E27FC236}">
                  <a16:creationId xmlns:a16="http://schemas.microsoft.com/office/drawing/2014/main" id="{EB028261-0F6A-CEC8-89B3-88F63390BB4C}"/>
                </a:ext>
              </a:extLst>
            </p:cNvPr>
            <p:cNvSpPr>
              <a:spLocks noChangeShapeType="1"/>
            </p:cNvSpPr>
            <p:nvPr/>
          </p:nvSpPr>
          <p:spPr bwMode="hidden">
            <a:xfrm>
              <a:off x="1" y="3928"/>
              <a:ext cx="5758" cy="0"/>
            </a:xfrm>
            <a:prstGeom prst="line">
              <a:avLst/>
            </a:prstGeom>
            <a:noFill/>
            <a:ln w="15875">
              <a:solidFill>
                <a:schemeClr val="bg2"/>
              </a:solidFill>
              <a:round/>
              <a:headEnd/>
              <a:tailEnd/>
            </a:ln>
          </p:spPr>
          <p:txBody>
            <a:bodyPr/>
            <a:lstStyle/>
            <a:p>
              <a:pPr>
                <a:defRPr/>
              </a:pPr>
              <a:endParaRPr lang="en-US">
                <a:ea typeface="ＭＳ Ｐゴシック" pitchFamily="34" charset="-128"/>
              </a:endParaRPr>
            </a:p>
          </p:txBody>
        </p:sp>
        <p:sp>
          <p:nvSpPr>
            <p:cNvPr id="4121" name="Line 38">
              <a:extLst>
                <a:ext uri="{FF2B5EF4-FFF2-40B4-BE49-F238E27FC236}">
                  <a16:creationId xmlns:a16="http://schemas.microsoft.com/office/drawing/2014/main" id="{236DA2B2-2A07-D673-C8DC-C986F85E1DFD}"/>
                </a:ext>
              </a:extLst>
            </p:cNvPr>
            <p:cNvSpPr>
              <a:spLocks noChangeShapeType="1"/>
            </p:cNvSpPr>
            <p:nvPr/>
          </p:nvSpPr>
          <p:spPr bwMode="hidden">
            <a:xfrm>
              <a:off x="1" y="3535"/>
              <a:ext cx="5758" cy="0"/>
            </a:xfrm>
            <a:prstGeom prst="line">
              <a:avLst/>
            </a:prstGeom>
            <a:noFill/>
            <a:ln w="15875">
              <a:solidFill>
                <a:schemeClr val="bg2"/>
              </a:solidFill>
              <a:round/>
              <a:headEnd/>
              <a:tailEnd/>
            </a:ln>
          </p:spPr>
          <p:txBody>
            <a:bodyPr/>
            <a:lstStyle/>
            <a:p>
              <a:pPr>
                <a:defRPr/>
              </a:pPr>
              <a:endParaRPr lang="en-US">
                <a:ea typeface="ＭＳ Ｐゴシック" pitchFamily="34" charset="-128"/>
              </a:endParaRPr>
            </a:p>
          </p:txBody>
        </p:sp>
      </p:grpSp>
      <p:sp>
        <p:nvSpPr>
          <p:cNvPr id="3111" name="Rectangle 39">
            <a:extLst>
              <a:ext uri="{FF2B5EF4-FFF2-40B4-BE49-F238E27FC236}">
                <a16:creationId xmlns:a16="http://schemas.microsoft.com/office/drawing/2014/main" id="{2A24507F-929B-DF1A-D725-EFD77CA07BBB}"/>
              </a:ext>
            </a:extLst>
          </p:cNvPr>
          <p:cNvSpPr>
            <a:spLocks noGrp="1" noChangeArrowheads="1"/>
          </p:cNvSpPr>
          <p:nvPr>
            <p:ph type="title"/>
          </p:nvPr>
        </p:nvSpPr>
        <p:spPr bwMode="auto">
          <a:xfrm>
            <a:off x="457200" y="277813"/>
            <a:ext cx="8229600" cy="1139825"/>
          </a:xfrm>
          <a:prstGeom prst="rect">
            <a:avLst/>
          </a:prstGeom>
          <a:noFill/>
          <a:ln w="9525">
            <a:noFill/>
            <a:miter lim="800000"/>
            <a:headEnd/>
            <a:tailEnd/>
          </a:ln>
          <a:effectLst/>
        </p:spPr>
        <p:txBody>
          <a:bodyPr vert="horz" wrap="square" lIns="91440" tIns="45720" rIns="91440" bIns="45720" numCol="1" anchor="ctr" anchorCtr="1" compatLnSpc="1">
            <a:prstTxWarp prst="textNoShape">
              <a:avLst/>
            </a:prstTxWarp>
          </a:bodyPr>
          <a:lstStyle/>
          <a:p>
            <a:pPr lvl="0"/>
            <a:r>
              <a:rPr lang="en-US" dirty="0"/>
              <a:t>Click to edit Master title style</a:t>
            </a:r>
          </a:p>
        </p:txBody>
      </p:sp>
      <p:sp>
        <p:nvSpPr>
          <p:cNvPr id="3112" name="Rectangle 40">
            <a:extLst>
              <a:ext uri="{FF2B5EF4-FFF2-40B4-BE49-F238E27FC236}">
                <a16:creationId xmlns:a16="http://schemas.microsoft.com/office/drawing/2014/main" id="{C76802EB-5FDB-BDFF-E559-2517F1427596}"/>
              </a:ext>
            </a:extLst>
          </p:cNvPr>
          <p:cNvSpPr>
            <a:spLocks noGrp="1" noChangeArrowheads="1"/>
          </p:cNvSpPr>
          <p:nvPr>
            <p:ph type="dt" sz="half" idx="2"/>
          </p:nvPr>
        </p:nvSpPr>
        <p:spPr bwMode="auto">
          <a:xfrm>
            <a:off x="457200" y="6243638"/>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000">
                <a:effectLst>
                  <a:outerShdw blurRad="38100" dist="38100" dir="2700000" algn="tl">
                    <a:srgbClr val="000000"/>
                  </a:outerShdw>
                </a:effectLst>
                <a:latin typeface="+mn-lt"/>
                <a:ea typeface="ＭＳ Ｐゴシック" charset="-128"/>
                <a:cs typeface="ＭＳ Ｐゴシック" charset="-128"/>
              </a:defRPr>
            </a:lvl1pPr>
          </a:lstStyle>
          <a:p>
            <a:pPr>
              <a:defRPr/>
            </a:pPr>
            <a:endParaRPr lang="en-US"/>
          </a:p>
        </p:txBody>
      </p:sp>
      <p:sp>
        <p:nvSpPr>
          <p:cNvPr id="3113" name="Rectangle 41">
            <a:extLst>
              <a:ext uri="{FF2B5EF4-FFF2-40B4-BE49-F238E27FC236}">
                <a16:creationId xmlns:a16="http://schemas.microsoft.com/office/drawing/2014/main" id="{4164AF7A-8431-CC92-6376-0C0AFE1D9ECD}"/>
              </a:ext>
            </a:extLst>
          </p:cNvPr>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000">
                <a:effectLst>
                  <a:outerShdw blurRad="38100" dist="38100" dir="2700000" algn="tl">
                    <a:srgbClr val="000000"/>
                  </a:outerShdw>
                </a:effectLst>
                <a:latin typeface="+mn-lt"/>
                <a:ea typeface="ＭＳ Ｐゴシック" charset="-128"/>
                <a:cs typeface="ＭＳ Ｐゴシック" charset="-128"/>
              </a:defRPr>
            </a:lvl1pPr>
          </a:lstStyle>
          <a:p>
            <a:pPr>
              <a:defRPr/>
            </a:pPr>
            <a:endParaRPr lang="en-US"/>
          </a:p>
        </p:txBody>
      </p:sp>
      <p:sp>
        <p:nvSpPr>
          <p:cNvPr id="3114" name="Rectangle 42">
            <a:extLst>
              <a:ext uri="{FF2B5EF4-FFF2-40B4-BE49-F238E27FC236}">
                <a16:creationId xmlns:a16="http://schemas.microsoft.com/office/drawing/2014/main" id="{918C083B-3D9D-94C7-E637-688A3AB78EF2}"/>
              </a:ext>
            </a:extLst>
          </p:cNvPr>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000">
                <a:effectLst>
                  <a:outerShdw blurRad="38100" dist="38100" dir="2700000" algn="tl">
                    <a:srgbClr val="000000"/>
                  </a:outerShdw>
                </a:effectLst>
                <a:latin typeface="Verdana" panose="020B0604030504040204" pitchFamily="34" charset="0"/>
              </a:defRPr>
            </a:lvl1pPr>
          </a:lstStyle>
          <a:p>
            <a:fld id="{219919F9-E134-B245-89AA-32D6366F5646}" type="slidenum">
              <a:rPr lang="en-US" altLang="en-US"/>
              <a:pPr/>
              <a:t>‹#›</a:t>
            </a:fld>
            <a:endParaRPr lang="en-US" altLang="en-US"/>
          </a:p>
        </p:txBody>
      </p:sp>
      <p:sp>
        <p:nvSpPr>
          <p:cNvPr id="3115" name="Rectangle 43">
            <a:extLst>
              <a:ext uri="{FF2B5EF4-FFF2-40B4-BE49-F238E27FC236}">
                <a16:creationId xmlns:a16="http://schemas.microsoft.com/office/drawing/2014/main" id="{097B58AC-E4E1-873A-8261-E95450A73C68}"/>
              </a:ext>
            </a:extLst>
          </p:cNvPr>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790906614"/>
      </p:ext>
    </p:extLst>
  </p:cSld>
  <p:clrMap bg1="dk2" tx1="lt1" bg2="dk1" tx2="lt2" accent1="accent1" accent2="accent2" accent3="accent3" accent4="accent4" accent5="accent5" accent6="accent6" hlink="hlink" folHlink="folHlink"/>
  <p:sldLayoutIdLst>
    <p:sldLayoutId id="2147487474" r:id="rId1"/>
    <p:sldLayoutId id="2147487475" r:id="rId2"/>
    <p:sldLayoutId id="2147487476" r:id="rId3"/>
    <p:sldLayoutId id="2147487477" r:id="rId4"/>
    <p:sldLayoutId id="2147487478" r:id="rId5"/>
    <p:sldLayoutId id="2147487479" r:id="rId6"/>
    <p:sldLayoutId id="2147487480" r:id="rId7"/>
    <p:sldLayoutId id="2147487481" r:id="rId8"/>
    <p:sldLayoutId id="2147487482" r:id="rId9"/>
    <p:sldLayoutId id="2147487483" r:id="rId10"/>
    <p:sldLayoutId id="2147487484" r:id="rId11"/>
    <p:sldLayoutId id="2147487485" r:id="rId12"/>
    <p:sldLayoutId id="2147487486" r:id="rId13"/>
  </p:sldLayoutIdLst>
  <p:txStyles>
    <p:titleStyle>
      <a:lvl1pPr algn="ctr" rtl="0" eaLnBrk="0" fontAlgn="base" hangingPunct="0">
        <a:spcBef>
          <a:spcPct val="0"/>
        </a:spcBef>
        <a:spcAft>
          <a:spcPct val="0"/>
        </a:spcAft>
        <a:defRPr sz="4400" b="1" i="0">
          <a:solidFill>
            <a:schemeClr val="tx2"/>
          </a:solidFill>
          <a:effectLst>
            <a:outerShdw blurRad="38100" dist="38100" dir="2700000" algn="tl">
              <a:srgbClr val="000000"/>
            </a:outerShdw>
          </a:effectLst>
          <a:latin typeface="Arial" panose="020B0604020202020204" pitchFamily="34" charset="0"/>
          <a:ea typeface="MS PGothic" pitchFamily="34" charset="-128"/>
          <a:cs typeface="ＭＳ Ｐゴシック"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MS PGothic" pitchFamily="34" charset="-128"/>
          <a:cs typeface="ＭＳ Ｐゴシック"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MS PGothic" pitchFamily="34" charset="-128"/>
          <a:cs typeface="ＭＳ Ｐゴシック"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MS PGothic" pitchFamily="34" charset="-128"/>
          <a:cs typeface="ＭＳ Ｐゴシック"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MS PGothic" pitchFamily="34" charset="-128"/>
          <a:cs typeface="ＭＳ Ｐゴシック"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charset="0"/>
        </a:defRPr>
      </a:lvl9pPr>
    </p:titleStyle>
    <p:bodyStyle>
      <a:lvl1pPr marL="342900" indent="-342900" algn="l" rtl="0" eaLnBrk="0" fontAlgn="base" hangingPunct="0">
        <a:spcBef>
          <a:spcPct val="20000"/>
        </a:spcBef>
        <a:spcAft>
          <a:spcPct val="0"/>
        </a:spcAft>
        <a:buClr>
          <a:schemeClr val="hlink"/>
        </a:buClr>
        <a:buSzPct val="60000"/>
        <a:buFont typeface="Wingdings" pitchFamily="2" charset="2"/>
        <a:buChar char="n"/>
        <a:defRPr sz="3200">
          <a:solidFill>
            <a:schemeClr val="tx1"/>
          </a:solidFill>
          <a:effectLst>
            <a:outerShdw blurRad="38100" dist="38100" dir="2700000" algn="tl">
              <a:srgbClr val="000000"/>
            </a:outerShdw>
          </a:effectLst>
          <a:latin typeface="+mn-lt"/>
          <a:ea typeface="MS PGothic" pitchFamily="34" charset="-128"/>
          <a:cs typeface="ＭＳ Ｐゴシック" charset="-128"/>
        </a:defRPr>
      </a:lvl1pPr>
      <a:lvl2pPr marL="742950" indent="-285750" algn="l" rtl="0" eaLnBrk="0" fontAlgn="base" hangingPunct="0">
        <a:spcBef>
          <a:spcPct val="20000"/>
        </a:spcBef>
        <a:spcAft>
          <a:spcPct val="0"/>
        </a:spcAft>
        <a:buClr>
          <a:schemeClr val="tx1"/>
        </a:buClr>
        <a:buChar char="•"/>
        <a:defRPr sz="2800">
          <a:solidFill>
            <a:schemeClr val="tx1"/>
          </a:solidFill>
          <a:effectLst>
            <a:outerShdw blurRad="38100" dist="38100" dir="2700000" algn="tl">
              <a:srgbClr val="000000"/>
            </a:outerShdw>
          </a:effectLst>
          <a:latin typeface="+mn-lt"/>
          <a:ea typeface="MS PGothic" pitchFamily="34" charset="-128"/>
        </a:defRPr>
      </a:lvl2pPr>
      <a:lvl3pPr marL="1143000" indent="-228600" algn="l" rtl="0" eaLnBrk="0" fontAlgn="base" hangingPunct="0">
        <a:spcBef>
          <a:spcPct val="20000"/>
        </a:spcBef>
        <a:spcAft>
          <a:spcPct val="0"/>
        </a:spcAft>
        <a:buClr>
          <a:schemeClr val="accent2"/>
        </a:buClr>
        <a:buSzPct val="60000"/>
        <a:buFont typeface="Wingdings" pitchFamily="2" charset="2"/>
        <a:buChar char="n"/>
        <a:defRPr sz="2400">
          <a:solidFill>
            <a:schemeClr val="tx1"/>
          </a:solidFill>
          <a:effectLst>
            <a:outerShdw blurRad="38100" dist="38100" dir="2700000" algn="tl">
              <a:srgbClr val="000000"/>
            </a:outerShdw>
          </a:effectLst>
          <a:latin typeface="+mn-lt"/>
          <a:ea typeface="MS PGothic" pitchFamily="34" charset="-128"/>
        </a:defRPr>
      </a:lvl3pPr>
      <a:lvl4pPr marL="1600200" indent="-228600" algn="l" rtl="0" eaLnBrk="0" fontAlgn="base" hangingPunct="0">
        <a:spcBef>
          <a:spcPct val="20000"/>
        </a:spcBef>
        <a:spcAft>
          <a:spcPct val="0"/>
        </a:spcAft>
        <a:buClr>
          <a:schemeClr val="tx2"/>
        </a:buClr>
        <a:buChar char="•"/>
        <a:defRPr sz="2000">
          <a:solidFill>
            <a:schemeClr val="tx1"/>
          </a:solidFill>
          <a:effectLst>
            <a:outerShdw blurRad="38100" dist="38100" dir="2700000" algn="tl">
              <a:srgbClr val="000000"/>
            </a:outerShdw>
          </a:effectLst>
          <a:latin typeface="+mn-lt"/>
          <a:ea typeface="MS PGothic" pitchFamily="34" charset="-128"/>
        </a:defRPr>
      </a:lvl4pPr>
      <a:lvl5pPr marL="2057400" indent="-228600" algn="l" rtl="0" eaLnBrk="0" fontAlgn="base" hangingPunct="0">
        <a:spcBef>
          <a:spcPct val="20000"/>
        </a:spcBef>
        <a:spcAft>
          <a:spcPct val="0"/>
        </a:spcAft>
        <a:buClr>
          <a:schemeClr val="folHlink"/>
        </a:buClr>
        <a:buSzPct val="60000"/>
        <a:buFont typeface="Wingdings" pitchFamily="2" charset="2"/>
        <a:buChar char="n"/>
        <a:defRPr sz="2000">
          <a:solidFill>
            <a:schemeClr val="tx1"/>
          </a:solidFill>
          <a:effectLst>
            <a:outerShdw blurRad="38100" dist="38100" dir="2700000" algn="tl">
              <a:srgbClr val="000000"/>
            </a:outerShdw>
          </a:effectLst>
          <a:latin typeface="+mn-lt"/>
          <a:ea typeface="MS PGothic" pitchFamily="34" charset="-128"/>
        </a:defRPr>
      </a:lvl5pPr>
      <a:lvl6pPr marL="2514600" indent="-228600" algn="l" rtl="0" fontAlgn="base">
        <a:spcBef>
          <a:spcPct val="20000"/>
        </a:spcBef>
        <a:spcAft>
          <a:spcPct val="0"/>
        </a:spcAft>
        <a:buClr>
          <a:schemeClr val="folHlink"/>
        </a:buClr>
        <a:buSzPct val="60000"/>
        <a:buFont typeface="Wingdings" charset="2"/>
        <a:buChar char="n"/>
        <a:defRPr sz="2000">
          <a:solidFill>
            <a:schemeClr val="tx1"/>
          </a:solidFill>
          <a:effectLst>
            <a:outerShdw blurRad="38100" dist="38100" dir="2700000" algn="tl">
              <a:srgbClr val="000000"/>
            </a:outerShdw>
          </a:effectLst>
          <a:latin typeface="+mn-lt"/>
          <a:ea typeface="ＭＳ Ｐゴシック" charset="-128"/>
        </a:defRPr>
      </a:lvl6pPr>
      <a:lvl7pPr marL="2971800" indent="-228600" algn="l" rtl="0" fontAlgn="base">
        <a:spcBef>
          <a:spcPct val="20000"/>
        </a:spcBef>
        <a:spcAft>
          <a:spcPct val="0"/>
        </a:spcAft>
        <a:buClr>
          <a:schemeClr val="folHlink"/>
        </a:buClr>
        <a:buSzPct val="60000"/>
        <a:buFont typeface="Wingdings" charset="2"/>
        <a:buChar char="n"/>
        <a:defRPr sz="2000">
          <a:solidFill>
            <a:schemeClr val="tx1"/>
          </a:solidFill>
          <a:effectLst>
            <a:outerShdw blurRad="38100" dist="38100" dir="2700000" algn="tl">
              <a:srgbClr val="000000"/>
            </a:outerShdw>
          </a:effectLst>
          <a:latin typeface="+mn-lt"/>
          <a:ea typeface="ＭＳ Ｐゴシック" charset="-128"/>
        </a:defRPr>
      </a:lvl7pPr>
      <a:lvl8pPr marL="3429000" indent="-228600" algn="l" rtl="0" fontAlgn="base">
        <a:spcBef>
          <a:spcPct val="20000"/>
        </a:spcBef>
        <a:spcAft>
          <a:spcPct val="0"/>
        </a:spcAft>
        <a:buClr>
          <a:schemeClr val="folHlink"/>
        </a:buClr>
        <a:buSzPct val="60000"/>
        <a:buFont typeface="Wingdings" charset="2"/>
        <a:buChar char="n"/>
        <a:defRPr sz="2000">
          <a:solidFill>
            <a:schemeClr val="tx1"/>
          </a:solidFill>
          <a:effectLst>
            <a:outerShdw blurRad="38100" dist="38100" dir="2700000" algn="tl">
              <a:srgbClr val="000000"/>
            </a:outerShdw>
          </a:effectLst>
          <a:latin typeface="+mn-lt"/>
          <a:ea typeface="ＭＳ Ｐゴシック" charset="-128"/>
        </a:defRPr>
      </a:lvl8pPr>
      <a:lvl9pPr marL="3886200" indent="-228600" algn="l" rtl="0" fontAlgn="base">
        <a:spcBef>
          <a:spcPct val="20000"/>
        </a:spcBef>
        <a:spcAft>
          <a:spcPct val="0"/>
        </a:spcAft>
        <a:buClr>
          <a:schemeClr val="folHlink"/>
        </a:buClr>
        <a:buSzPct val="60000"/>
        <a:buFont typeface="Wingdings" charset="2"/>
        <a:buChar char="n"/>
        <a:defRPr sz="2000">
          <a:solidFill>
            <a:schemeClr val="tx1"/>
          </a:solidFill>
          <a:effectLst>
            <a:outerShdw blurRad="38100" dist="38100" dir="2700000" algn="tl">
              <a:srgbClr val="000000"/>
            </a:outerShdw>
          </a:effectLst>
          <a:latin typeface="+mn-lt"/>
          <a:ea typeface="ＭＳ Ｐゴシック"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9458" name="Title Placeholder 1">
            <a:extLst>
              <a:ext uri="{FF2B5EF4-FFF2-40B4-BE49-F238E27FC236}">
                <a16:creationId xmlns:a16="http://schemas.microsoft.com/office/drawing/2014/main" id="{4433FF94-7132-DCA3-32C8-0DD9C585D2A0}"/>
              </a:ext>
            </a:extLst>
          </p:cNvPr>
          <p:cNvSpPr>
            <a:spLocks noGrp="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19459" name="Text Placeholder 2">
            <a:extLst>
              <a:ext uri="{FF2B5EF4-FFF2-40B4-BE49-F238E27FC236}">
                <a16:creationId xmlns:a16="http://schemas.microsoft.com/office/drawing/2014/main" id="{13AB470D-EE59-C06B-2C28-21FC1CE0858D}"/>
              </a:ext>
            </a:extLst>
          </p:cNvPr>
          <p:cNvSpPr>
            <a:spLocks noGrp="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4" name="Date Placeholder 3">
            <a:extLst>
              <a:ext uri="{FF2B5EF4-FFF2-40B4-BE49-F238E27FC236}">
                <a16:creationId xmlns:a16="http://schemas.microsoft.com/office/drawing/2014/main" id="{A4F9700C-9F45-5707-CEE1-8E955C27E047}"/>
              </a:ext>
            </a:extLst>
          </p:cNvPr>
          <p:cNvSpPr>
            <a:spLocks noGrp="1"/>
          </p:cNvSpPr>
          <p:nvPr>
            <p:ph type="dt" sz="half" idx="2"/>
          </p:nvPr>
        </p:nvSpPr>
        <p:spPr>
          <a:xfrm>
            <a:off x="457200" y="6356350"/>
            <a:ext cx="2133600" cy="365125"/>
          </a:xfrm>
          <a:prstGeom prst="rect">
            <a:avLst/>
          </a:prstGeom>
        </p:spPr>
        <p:txBody>
          <a:bodyPr vert="horz" wrap="square" lIns="91440" tIns="45720" rIns="91440" bIns="45720" numCol="1" anchor="ctr" anchorCtr="0" compatLnSpc="1">
            <a:prstTxWarp prst="textNoShape">
              <a:avLst/>
            </a:prstTxWarp>
          </a:bodyPr>
          <a:lstStyle>
            <a:lvl1pPr eaLnBrk="1" hangingPunct="1">
              <a:defRPr sz="1200" b="1" i="0">
                <a:solidFill>
                  <a:srgbClr val="898989"/>
                </a:solidFill>
                <a:latin typeface="Calibri" charset="0"/>
                <a:ea typeface="ＭＳ Ｐゴシック" charset="0"/>
                <a:cs typeface="Arial" panose="020B0604020202020204" pitchFamily="34" charset="0"/>
              </a:defRPr>
            </a:lvl1pPr>
          </a:lstStyle>
          <a:p>
            <a:pPr>
              <a:defRPr/>
            </a:pPr>
            <a:fld id="{2C3FC936-1DC8-4845-980C-601E3ACB4134}" type="datetimeFigureOut">
              <a:rPr lang="en-US" smtClean="0"/>
              <a:pPr>
                <a:defRPr/>
              </a:pPr>
              <a:t>2/15/24</a:t>
            </a:fld>
            <a:endParaRPr lang="en-US" dirty="0"/>
          </a:p>
        </p:txBody>
      </p:sp>
      <p:sp>
        <p:nvSpPr>
          <p:cNvPr id="5" name="Footer Placeholder 4">
            <a:extLst>
              <a:ext uri="{FF2B5EF4-FFF2-40B4-BE49-F238E27FC236}">
                <a16:creationId xmlns:a16="http://schemas.microsoft.com/office/drawing/2014/main" id="{51A88E9E-DD38-CE47-13F8-DBF2A7CA5883}"/>
              </a:ext>
            </a:extLst>
          </p:cNvPr>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eaLnBrk="1" fontAlgn="auto" hangingPunct="1">
              <a:spcBef>
                <a:spcPts val="0"/>
              </a:spcBef>
              <a:spcAft>
                <a:spcPts val="0"/>
              </a:spcAft>
              <a:defRPr sz="1200">
                <a:solidFill>
                  <a:prstClr val="black">
                    <a:tint val="75000"/>
                  </a:prstClr>
                </a:solidFill>
                <a:latin typeface="+mn-lt"/>
                <a:ea typeface="+mn-ea"/>
                <a:cs typeface="+mn-cs"/>
              </a:defRPr>
            </a:lvl1pPr>
          </a:lstStyle>
          <a:p>
            <a:pPr>
              <a:defRPr/>
            </a:pPr>
            <a:endParaRPr lang="en-US"/>
          </a:p>
        </p:txBody>
      </p:sp>
      <p:sp>
        <p:nvSpPr>
          <p:cNvPr id="6" name="Slide Number Placeholder 5">
            <a:extLst>
              <a:ext uri="{FF2B5EF4-FFF2-40B4-BE49-F238E27FC236}">
                <a16:creationId xmlns:a16="http://schemas.microsoft.com/office/drawing/2014/main" id="{A4AE260E-BDD7-333C-ABA7-2579ACAB0735}"/>
              </a:ext>
            </a:extLst>
          </p:cNvPr>
          <p:cNvSpPr>
            <a:spLocks noGrp="1"/>
          </p:cNvSpPr>
          <p:nvPr>
            <p:ph type="sldNum" sz="quarter" idx="4"/>
          </p:nvPr>
        </p:nvSpPr>
        <p:spPr>
          <a:xfrm>
            <a:off x="6553200"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eaLnBrk="1" hangingPunct="1">
              <a:defRPr sz="1200" b="1" i="0">
                <a:solidFill>
                  <a:srgbClr val="898989"/>
                </a:solidFill>
                <a:latin typeface="Calibri" panose="020F0502020204030204" pitchFamily="34" charset="0"/>
                <a:cs typeface="Arial" panose="020B0604020202020204" pitchFamily="34" charset="0"/>
              </a:defRPr>
            </a:lvl1pPr>
          </a:lstStyle>
          <a:p>
            <a:fld id="{5074BA33-5BA9-C147-991D-978D3601FEBD}" type="slidenum">
              <a:rPr lang="en-US" altLang="en-US" smtClean="0"/>
              <a:pPr/>
              <a:t>‹#›</a:t>
            </a:fld>
            <a:endParaRPr lang="en-US" altLang="en-US" dirty="0"/>
          </a:p>
        </p:txBody>
      </p:sp>
    </p:spTree>
    <p:extLst>
      <p:ext uri="{BB962C8B-B14F-4D97-AF65-F5344CB8AC3E}">
        <p14:creationId xmlns:p14="http://schemas.microsoft.com/office/powerpoint/2010/main" val="2397979276"/>
      </p:ext>
    </p:extLst>
  </p:cSld>
  <p:clrMap bg1="lt1" tx1="dk1" bg2="lt2" tx2="dk2" accent1="accent1" accent2="accent2" accent3="accent3" accent4="accent4" accent5="accent5" accent6="accent6" hlink="hlink" folHlink="folHlink"/>
  <p:sldLayoutIdLst>
    <p:sldLayoutId id="2147487488" r:id="rId1"/>
    <p:sldLayoutId id="2147487489" r:id="rId2"/>
    <p:sldLayoutId id="2147487490" r:id="rId3"/>
    <p:sldLayoutId id="2147487491" r:id="rId4"/>
    <p:sldLayoutId id="2147487492" r:id="rId5"/>
    <p:sldLayoutId id="2147487493" r:id="rId6"/>
    <p:sldLayoutId id="2147487494" r:id="rId7"/>
    <p:sldLayoutId id="2147487495" r:id="rId8"/>
    <p:sldLayoutId id="2147487496" r:id="rId9"/>
    <p:sldLayoutId id="2147487497" r:id="rId10"/>
    <p:sldLayoutId id="2147487498" r:id="rId11"/>
  </p:sldLayoutIdLst>
  <p:txStyles>
    <p:titleStyle>
      <a:lvl1pPr algn="ctr" rtl="0" eaLnBrk="0" fontAlgn="base" hangingPunct="0">
        <a:spcBef>
          <a:spcPct val="0"/>
        </a:spcBef>
        <a:spcAft>
          <a:spcPct val="0"/>
        </a:spcAft>
        <a:defRPr sz="4400" kern="1200">
          <a:solidFill>
            <a:schemeClr val="tx1"/>
          </a:solidFill>
          <a:latin typeface="+mj-lt"/>
          <a:ea typeface="MS PGothic" pitchFamily="34" charset="-128"/>
          <a:cs typeface="ＭＳ Ｐゴシック" charset="0"/>
        </a:defRPr>
      </a:lvl1pPr>
      <a:lvl2pPr algn="ctr" rtl="0" eaLnBrk="0" fontAlgn="base" hangingPunct="0">
        <a:spcBef>
          <a:spcPct val="0"/>
        </a:spcBef>
        <a:spcAft>
          <a:spcPct val="0"/>
        </a:spcAft>
        <a:defRPr sz="4400">
          <a:solidFill>
            <a:schemeClr val="tx1"/>
          </a:solidFill>
          <a:latin typeface="Calibri" charset="0"/>
          <a:ea typeface="MS PGothic" pitchFamily="34" charset="-128"/>
          <a:cs typeface="ＭＳ Ｐゴシック" charset="0"/>
        </a:defRPr>
      </a:lvl2pPr>
      <a:lvl3pPr algn="ctr" rtl="0" eaLnBrk="0" fontAlgn="base" hangingPunct="0">
        <a:spcBef>
          <a:spcPct val="0"/>
        </a:spcBef>
        <a:spcAft>
          <a:spcPct val="0"/>
        </a:spcAft>
        <a:defRPr sz="4400">
          <a:solidFill>
            <a:schemeClr val="tx1"/>
          </a:solidFill>
          <a:latin typeface="Calibri" charset="0"/>
          <a:ea typeface="MS PGothic" pitchFamily="34" charset="-128"/>
          <a:cs typeface="ＭＳ Ｐゴシック" charset="0"/>
        </a:defRPr>
      </a:lvl3pPr>
      <a:lvl4pPr algn="ctr" rtl="0" eaLnBrk="0" fontAlgn="base" hangingPunct="0">
        <a:spcBef>
          <a:spcPct val="0"/>
        </a:spcBef>
        <a:spcAft>
          <a:spcPct val="0"/>
        </a:spcAft>
        <a:defRPr sz="4400">
          <a:solidFill>
            <a:schemeClr val="tx1"/>
          </a:solidFill>
          <a:latin typeface="Calibri" charset="0"/>
          <a:ea typeface="MS PGothic" pitchFamily="34" charset="-128"/>
          <a:cs typeface="ＭＳ Ｐゴシック" charset="0"/>
        </a:defRPr>
      </a:lvl4pPr>
      <a:lvl5pPr algn="ctr" rtl="0" eaLnBrk="0" fontAlgn="base" hangingPunct="0">
        <a:spcBef>
          <a:spcPct val="0"/>
        </a:spcBef>
        <a:spcAft>
          <a:spcPct val="0"/>
        </a:spcAft>
        <a:defRPr sz="4400">
          <a:solidFill>
            <a:schemeClr val="tx1"/>
          </a:solidFill>
          <a:latin typeface="Calibri" charset="0"/>
          <a:ea typeface="MS PGothic" pitchFamily="34" charset="-128"/>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p:titleStyle>
    <p:bodyStyle>
      <a:lvl1pPr marL="342900" indent="-342900" algn="l" rtl="0" eaLnBrk="0" fontAlgn="base" hangingPunct="0">
        <a:spcBef>
          <a:spcPct val="20000"/>
        </a:spcBef>
        <a:spcAft>
          <a:spcPct val="0"/>
        </a:spcAft>
        <a:buFont typeface="Arial" panose="020B0604020202020204" pitchFamily="34" charset="0"/>
        <a:buChar char="•"/>
        <a:defRPr sz="3200" kern="1200">
          <a:solidFill>
            <a:schemeClr val="tx1"/>
          </a:solidFill>
          <a:latin typeface="+mn-lt"/>
          <a:ea typeface="MS PGothic" pitchFamily="34" charset="-128"/>
          <a:cs typeface="ＭＳ Ｐゴシック" charset="0"/>
        </a:defRPr>
      </a:lvl1pPr>
      <a:lvl2pPr marL="742950" indent="-285750" algn="l" rtl="0" eaLnBrk="0" fontAlgn="base" hangingPunct="0">
        <a:spcBef>
          <a:spcPct val="20000"/>
        </a:spcBef>
        <a:spcAft>
          <a:spcPct val="0"/>
        </a:spcAft>
        <a:buFont typeface="Arial" panose="020B0604020202020204" pitchFamily="34" charset="0"/>
        <a:buChar char="–"/>
        <a:defRPr sz="2800" kern="1200">
          <a:solidFill>
            <a:schemeClr val="tx1"/>
          </a:solidFill>
          <a:latin typeface="+mn-lt"/>
          <a:ea typeface="MS PGothic" pitchFamily="34" charset="-128"/>
          <a:cs typeface="+mn-cs"/>
        </a:defRPr>
      </a:lvl2pPr>
      <a:lvl3pPr marL="1143000" indent="-228600" algn="l" rtl="0" eaLnBrk="0" fontAlgn="base" hangingPunct="0">
        <a:spcBef>
          <a:spcPct val="20000"/>
        </a:spcBef>
        <a:spcAft>
          <a:spcPct val="0"/>
        </a:spcAft>
        <a:buFont typeface="Arial" panose="020B0604020202020204" pitchFamily="34" charset="0"/>
        <a:buChar char="•"/>
        <a:defRPr sz="2400" kern="1200">
          <a:solidFill>
            <a:schemeClr val="tx1"/>
          </a:solidFill>
          <a:latin typeface="+mn-lt"/>
          <a:ea typeface="MS PGothic" pitchFamily="34" charset="-128"/>
          <a:cs typeface="+mn-cs"/>
        </a:defRPr>
      </a:lvl3pPr>
      <a:lvl4pPr marL="1600200" indent="-228600" algn="l" rtl="0" eaLnBrk="0" fontAlgn="base" hangingPunct="0">
        <a:spcBef>
          <a:spcPct val="20000"/>
        </a:spcBef>
        <a:spcAft>
          <a:spcPct val="0"/>
        </a:spcAft>
        <a:buFont typeface="Arial" panose="020B0604020202020204" pitchFamily="34" charset="0"/>
        <a:buChar char="–"/>
        <a:defRPr sz="2000" kern="1200">
          <a:solidFill>
            <a:schemeClr val="tx1"/>
          </a:solidFill>
          <a:latin typeface="+mn-lt"/>
          <a:ea typeface="MS PGothic" pitchFamily="34" charset="-128"/>
          <a:cs typeface="+mn-cs"/>
        </a:defRPr>
      </a:lvl4pPr>
      <a:lvl5pPr marL="2057400" indent="-228600" algn="l" rtl="0" eaLnBrk="0" fontAlgn="base" hangingPunct="0">
        <a:spcBef>
          <a:spcPct val="20000"/>
        </a:spcBef>
        <a:spcAft>
          <a:spcPct val="0"/>
        </a:spcAft>
        <a:buFont typeface="Arial" panose="020B0604020202020204" pitchFamily="34" charset="0"/>
        <a:buChar char="»"/>
        <a:defRPr sz="2000" kern="1200">
          <a:solidFill>
            <a:schemeClr val="tx1"/>
          </a:solidFill>
          <a:latin typeface="+mn-lt"/>
          <a:ea typeface="MS PGothic" pitchFamily="34" charset="-128"/>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4.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0482" name="Rectangle 2">
            <a:extLst>
              <a:ext uri="{FF2B5EF4-FFF2-40B4-BE49-F238E27FC236}">
                <a16:creationId xmlns:a16="http://schemas.microsoft.com/office/drawing/2014/main" id="{375D6F91-43E1-E3C5-8402-589ED4EDCAE1}"/>
              </a:ext>
            </a:extLst>
          </p:cNvPr>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dirty="0"/>
              <a:t>Click to edit Master title style</a:t>
            </a:r>
          </a:p>
        </p:txBody>
      </p:sp>
      <p:sp>
        <p:nvSpPr>
          <p:cNvPr id="20483" name="Rectangle 3">
            <a:extLst>
              <a:ext uri="{FF2B5EF4-FFF2-40B4-BE49-F238E27FC236}">
                <a16:creationId xmlns:a16="http://schemas.microsoft.com/office/drawing/2014/main" id="{0DF0EC5C-3467-AC7D-8BA8-E28CC85EB8E5}"/>
              </a:ext>
            </a:extLst>
          </p:cNvPr>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dirty="0"/>
              <a:t>Click to edit Master text styles</a:t>
            </a:r>
          </a:p>
          <a:p>
            <a:pPr lvl="1"/>
            <a:r>
              <a:rPr lang="en-US" altLang="en-US" dirty="0"/>
              <a:t>Second level</a:t>
            </a:r>
          </a:p>
          <a:p>
            <a:pPr lvl="2"/>
            <a:r>
              <a:rPr lang="en-US" altLang="en-US" dirty="0"/>
              <a:t>Third level</a:t>
            </a:r>
          </a:p>
          <a:p>
            <a:pPr lvl="3"/>
            <a:r>
              <a:rPr lang="en-US" altLang="en-US" dirty="0"/>
              <a:t>Fourth level</a:t>
            </a:r>
          </a:p>
          <a:p>
            <a:pPr lvl="4"/>
            <a:r>
              <a:rPr lang="en-US" altLang="en-US" dirty="0"/>
              <a:t>Fifth level</a:t>
            </a:r>
          </a:p>
        </p:txBody>
      </p:sp>
      <p:sp>
        <p:nvSpPr>
          <p:cNvPr id="1028" name="Rectangle 4">
            <a:extLst>
              <a:ext uri="{FF2B5EF4-FFF2-40B4-BE49-F238E27FC236}">
                <a16:creationId xmlns:a16="http://schemas.microsoft.com/office/drawing/2014/main" id="{CFC95801-5A4C-39A2-7540-475C0CA4C954}"/>
              </a:ext>
            </a:extLst>
          </p:cNvPr>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solidFill>
                  <a:srgbClr val="000000"/>
                </a:solidFill>
                <a:latin typeface="Times New Roman" pitchFamily="-111" charset="0"/>
                <a:ea typeface="+mn-ea"/>
                <a:cs typeface="+mn-cs"/>
              </a:defRPr>
            </a:lvl1pPr>
          </a:lstStyle>
          <a:p>
            <a:pPr>
              <a:defRPr/>
            </a:pPr>
            <a:endParaRPr lang="en-US"/>
          </a:p>
        </p:txBody>
      </p:sp>
      <p:sp>
        <p:nvSpPr>
          <p:cNvPr id="1029" name="Rectangle 5">
            <a:extLst>
              <a:ext uri="{FF2B5EF4-FFF2-40B4-BE49-F238E27FC236}">
                <a16:creationId xmlns:a16="http://schemas.microsoft.com/office/drawing/2014/main" id="{4BB05613-04CE-AF35-641B-F578DB410E1F}"/>
              </a:ext>
            </a:extLst>
          </p:cNvPr>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a:defRPr/>
            </a:pPr>
            <a:endParaRPr lang="en-US"/>
          </a:p>
        </p:txBody>
      </p:sp>
      <p:sp>
        <p:nvSpPr>
          <p:cNvPr id="1030" name="Rectangle 6">
            <a:extLst>
              <a:ext uri="{FF2B5EF4-FFF2-40B4-BE49-F238E27FC236}">
                <a16:creationId xmlns:a16="http://schemas.microsoft.com/office/drawing/2014/main" id="{938917FD-B401-F52B-97D7-FEC1C1DF5C0A}"/>
              </a:ext>
            </a:extLst>
          </p:cNvPr>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panose="02020603050405020304" pitchFamily="18" charset="0"/>
              </a:defRPr>
            </a:lvl1pPr>
          </a:lstStyle>
          <a:p>
            <a:fld id="{FC298705-FC42-5043-BFDE-C96C70301307}" type="slidenum">
              <a:rPr lang="en-US" altLang="en-US"/>
              <a:pPr/>
              <a:t>‹#›</a:t>
            </a:fld>
            <a:endParaRPr lang="en-US" altLang="en-US"/>
          </a:p>
        </p:txBody>
      </p:sp>
    </p:spTree>
    <p:extLst>
      <p:ext uri="{BB962C8B-B14F-4D97-AF65-F5344CB8AC3E}">
        <p14:creationId xmlns:p14="http://schemas.microsoft.com/office/powerpoint/2010/main" val="1643651030"/>
      </p:ext>
    </p:extLst>
  </p:cSld>
  <p:clrMap bg1="lt1" tx1="dk1" bg2="lt2" tx2="dk2" accent1="accent1" accent2="accent2" accent3="accent3" accent4="accent4" accent5="accent5" accent6="accent6" hlink="hlink" folHlink="folHlink"/>
  <p:sldLayoutIdLst>
    <p:sldLayoutId id="2147487500" r:id="rId1"/>
    <p:sldLayoutId id="2147487501" r:id="rId2"/>
    <p:sldLayoutId id="2147487502" r:id="rId3"/>
    <p:sldLayoutId id="2147487503" r:id="rId4"/>
    <p:sldLayoutId id="2147487504" r:id="rId5"/>
    <p:sldLayoutId id="2147487505" r:id="rId6"/>
    <p:sldLayoutId id="2147487506" r:id="rId7"/>
    <p:sldLayoutId id="2147487507" r:id="rId8"/>
    <p:sldLayoutId id="2147487508" r:id="rId9"/>
    <p:sldLayoutId id="2147487509" r:id="rId10"/>
    <p:sldLayoutId id="2147487510" r:id="rId11"/>
    <p:sldLayoutId id="2147487511" r:id="rId12"/>
    <p:sldLayoutId id="2147487512" r:id="rId13"/>
  </p:sldLayoutIdLst>
  <p:hf sldNum="0" hdr="0" ftr="0" dt="0"/>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MS PGothic" pitchFamily="34" charset="-128"/>
          <a:cs typeface="Arial" panose="020B0604020202020204" pitchFamily="34" charset="0"/>
        </a:defRPr>
      </a:lvl1pPr>
      <a:lvl2pPr algn="ctr" rtl="0" eaLnBrk="0" fontAlgn="base" hangingPunct="0">
        <a:spcBef>
          <a:spcPct val="0"/>
        </a:spcBef>
        <a:spcAft>
          <a:spcPct val="0"/>
        </a:spcAft>
        <a:defRPr sz="4400">
          <a:solidFill>
            <a:schemeClr val="bg1"/>
          </a:solidFill>
          <a:latin typeface="Arial" charset="0"/>
          <a:ea typeface="MS PGothic" pitchFamily="34" charset="-128"/>
          <a:cs typeface="Arial" pitchFamily="34" charset="0"/>
        </a:defRPr>
      </a:lvl2pPr>
      <a:lvl3pPr algn="ctr" rtl="0" eaLnBrk="0" fontAlgn="base" hangingPunct="0">
        <a:spcBef>
          <a:spcPct val="0"/>
        </a:spcBef>
        <a:spcAft>
          <a:spcPct val="0"/>
        </a:spcAft>
        <a:defRPr sz="4400">
          <a:solidFill>
            <a:schemeClr val="bg1"/>
          </a:solidFill>
          <a:latin typeface="Arial" charset="0"/>
          <a:ea typeface="MS PGothic" pitchFamily="34" charset="-128"/>
          <a:cs typeface="Arial" pitchFamily="34" charset="0"/>
        </a:defRPr>
      </a:lvl3pPr>
      <a:lvl4pPr algn="ctr" rtl="0" eaLnBrk="0" fontAlgn="base" hangingPunct="0">
        <a:spcBef>
          <a:spcPct val="0"/>
        </a:spcBef>
        <a:spcAft>
          <a:spcPct val="0"/>
        </a:spcAft>
        <a:defRPr sz="4400">
          <a:solidFill>
            <a:schemeClr val="bg1"/>
          </a:solidFill>
          <a:latin typeface="Arial" charset="0"/>
          <a:ea typeface="MS PGothic" pitchFamily="34" charset="-128"/>
          <a:cs typeface="Arial" pitchFamily="34" charset="0"/>
        </a:defRPr>
      </a:lvl4pPr>
      <a:lvl5pPr algn="ctr" rtl="0" eaLnBrk="0" fontAlgn="base" hangingPunct="0">
        <a:spcBef>
          <a:spcPct val="0"/>
        </a:spcBef>
        <a:spcAft>
          <a:spcPct val="0"/>
        </a:spcAft>
        <a:defRPr sz="4400">
          <a:solidFill>
            <a:schemeClr val="bg1"/>
          </a:solidFill>
          <a:latin typeface="Arial" charset="0"/>
          <a:ea typeface="MS PGothic" pitchFamily="34" charset="-128"/>
          <a:cs typeface="Arial" pitchFamily="34" charset="0"/>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b="1" i="0">
          <a:solidFill>
            <a:schemeClr val="bg1"/>
          </a:solidFill>
          <a:latin typeface="Arial" panose="020B0604020202020204" pitchFamily="34" charset="0"/>
          <a:ea typeface="MS PGothic" pitchFamily="34"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bg1"/>
          </a:solidFill>
          <a:latin typeface="Arial" panose="020B0604020202020204" pitchFamily="34" charset="0"/>
          <a:ea typeface="MS PGothic" pitchFamily="34"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bg1"/>
          </a:solidFill>
          <a:latin typeface="Arial" panose="020B0604020202020204" pitchFamily="34" charset="0"/>
          <a:ea typeface="MS PGothic" pitchFamily="34" charset="-128"/>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Geneva"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MS PGothic" pitchFamily="34" charset="-128"/>
          <a:cs typeface="Arial" panose="020B0604020202020204" pitchFamily="34" charset="0"/>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5.xml><?xml version="1.0" encoding="utf-8"?>
<p:sldMaster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31746" name="Rectangle 2">
            <a:extLst>
              <a:ext uri="{FF2B5EF4-FFF2-40B4-BE49-F238E27FC236}">
                <a16:creationId xmlns:a16="http://schemas.microsoft.com/office/drawing/2014/main" id="{76D0B6EC-0F72-A87A-88AF-A02EFF2C1915}"/>
              </a:ext>
            </a:extLst>
          </p:cNvPr>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376" tIns="45688" rIns="91376" bIns="45688" numCol="1" anchor="ctr" anchorCtr="0" compatLnSpc="1">
            <a:prstTxWarp prst="textNoShape">
              <a:avLst/>
            </a:prstTxWarp>
          </a:bodyPr>
          <a:lstStyle/>
          <a:p>
            <a:pPr lvl="0"/>
            <a:r>
              <a:rPr lang="en-GB" altLang="en-US"/>
              <a:t>Click to edit Master title style</a:t>
            </a:r>
          </a:p>
        </p:txBody>
      </p:sp>
      <p:sp>
        <p:nvSpPr>
          <p:cNvPr id="31747" name="Rectangle 3">
            <a:extLst>
              <a:ext uri="{FF2B5EF4-FFF2-40B4-BE49-F238E27FC236}">
                <a16:creationId xmlns:a16="http://schemas.microsoft.com/office/drawing/2014/main" id="{F0D9C2F6-1D0D-8537-EE79-37F9EC823DBB}"/>
              </a:ext>
            </a:extLst>
          </p:cNvPr>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376" tIns="45688" rIns="91376" bIns="45688" numCol="1" anchor="t" anchorCtr="0" compatLnSpc="1">
            <a:prstTxWarp prst="textNoShape">
              <a:avLst/>
            </a:prstTxWarp>
          </a:bodyPr>
          <a:lstStyle/>
          <a:p>
            <a:pPr lvl="0"/>
            <a:r>
              <a:rPr lang="en-GB" altLang="en-US"/>
              <a:t>Click to edit Master text styles</a:t>
            </a:r>
          </a:p>
          <a:p>
            <a:pPr lvl="1"/>
            <a:r>
              <a:rPr lang="en-GB" altLang="en-US"/>
              <a:t>Second level</a:t>
            </a:r>
          </a:p>
          <a:p>
            <a:pPr lvl="2"/>
            <a:r>
              <a:rPr lang="en-GB" altLang="en-US"/>
              <a:t>Third level</a:t>
            </a:r>
          </a:p>
          <a:p>
            <a:pPr lvl="3"/>
            <a:r>
              <a:rPr lang="en-GB" altLang="en-US"/>
              <a:t>Fourth level</a:t>
            </a:r>
          </a:p>
          <a:p>
            <a:pPr lvl="4"/>
            <a:r>
              <a:rPr lang="en-GB" altLang="en-US"/>
              <a:t>Fifth level</a:t>
            </a:r>
          </a:p>
        </p:txBody>
      </p:sp>
      <p:sp>
        <p:nvSpPr>
          <p:cNvPr id="1028" name="Rectangle 4">
            <a:extLst>
              <a:ext uri="{FF2B5EF4-FFF2-40B4-BE49-F238E27FC236}">
                <a16:creationId xmlns:a16="http://schemas.microsoft.com/office/drawing/2014/main" id="{A3442CE1-B71B-3578-357D-5B72F518EAB4}"/>
              </a:ext>
            </a:extLst>
          </p:cNvPr>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376" tIns="45688" rIns="91376" bIns="45688" numCol="1" anchor="t" anchorCtr="0" compatLnSpc="1">
            <a:prstTxWarp prst="textNoShape">
              <a:avLst/>
            </a:prstTxWarp>
          </a:bodyPr>
          <a:lstStyle>
            <a:lvl1pPr>
              <a:defRPr sz="1400">
                <a:solidFill>
                  <a:srgbClr val="000000"/>
                </a:solidFill>
                <a:latin typeface="+mn-lt"/>
                <a:ea typeface="+mn-ea"/>
                <a:cs typeface="+mn-cs"/>
              </a:defRPr>
            </a:lvl1pPr>
          </a:lstStyle>
          <a:p>
            <a:pPr>
              <a:defRPr/>
            </a:pPr>
            <a:endParaRPr lang="en-GB"/>
          </a:p>
        </p:txBody>
      </p:sp>
      <p:sp>
        <p:nvSpPr>
          <p:cNvPr id="1029" name="Rectangle 5">
            <a:extLst>
              <a:ext uri="{FF2B5EF4-FFF2-40B4-BE49-F238E27FC236}">
                <a16:creationId xmlns:a16="http://schemas.microsoft.com/office/drawing/2014/main" id="{78184615-61B4-9D4A-A153-2E2C47A74A6B}"/>
              </a:ext>
            </a:extLst>
          </p:cNvPr>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376" tIns="45688" rIns="91376" bIns="45688" numCol="1" anchor="t" anchorCtr="0" compatLnSpc="1">
            <a:prstTxWarp prst="textNoShape">
              <a:avLst/>
            </a:prstTxWarp>
          </a:bodyPr>
          <a:lstStyle>
            <a:lvl1pPr algn="ctr">
              <a:defRPr sz="1400">
                <a:solidFill>
                  <a:srgbClr val="000000"/>
                </a:solidFill>
                <a:latin typeface="+mn-lt"/>
                <a:ea typeface="+mn-ea"/>
                <a:cs typeface="+mn-cs"/>
              </a:defRPr>
            </a:lvl1pPr>
          </a:lstStyle>
          <a:p>
            <a:pPr>
              <a:defRPr/>
            </a:pPr>
            <a:endParaRPr lang="en-GB"/>
          </a:p>
        </p:txBody>
      </p:sp>
      <p:sp>
        <p:nvSpPr>
          <p:cNvPr id="1030" name="Rectangle 6">
            <a:extLst>
              <a:ext uri="{FF2B5EF4-FFF2-40B4-BE49-F238E27FC236}">
                <a16:creationId xmlns:a16="http://schemas.microsoft.com/office/drawing/2014/main" id="{8E01A208-B933-FED2-8ED0-3B0B8034F1BC}"/>
              </a:ext>
            </a:extLst>
          </p:cNvPr>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376" tIns="45688" rIns="91376" bIns="45688" numCol="1" anchor="t" anchorCtr="0" compatLnSpc="1">
            <a:prstTxWarp prst="textNoShape">
              <a:avLst/>
            </a:prstTxWarp>
          </a:bodyPr>
          <a:lstStyle>
            <a:lvl1pPr algn="r">
              <a:defRPr sz="1400">
                <a:solidFill>
                  <a:srgbClr val="000000"/>
                </a:solidFill>
              </a:defRPr>
            </a:lvl1pPr>
          </a:lstStyle>
          <a:p>
            <a:fld id="{8E469E8A-3A88-D64D-9355-999018E4093B}" type="slidenum">
              <a:rPr lang="en-GB" altLang="en-US"/>
              <a:pPr/>
              <a:t>‹#›</a:t>
            </a:fld>
            <a:endParaRPr lang="en-GB" altLang="en-US"/>
          </a:p>
        </p:txBody>
      </p:sp>
    </p:spTree>
    <p:extLst>
      <p:ext uri="{BB962C8B-B14F-4D97-AF65-F5344CB8AC3E}">
        <p14:creationId xmlns:p14="http://schemas.microsoft.com/office/powerpoint/2010/main" val="1567974098"/>
      </p:ext>
    </p:extLst>
  </p:cSld>
  <p:clrMap bg1="lt1" tx1="dk1" bg2="lt2" tx2="dk2" accent1="accent1" accent2="accent2" accent3="accent3" accent4="accent4" accent5="accent5" accent6="accent6" hlink="hlink" folHlink="folHlink"/>
  <p:sldLayoutIdLst>
    <p:sldLayoutId id="2147487514" r:id="rId1"/>
  </p:sldLayoutIdLst>
  <p:txStyles>
    <p:titleStyle>
      <a:lvl1pPr algn="ctr" rtl="0" eaLnBrk="0" fontAlgn="base" hangingPunct="0">
        <a:spcBef>
          <a:spcPct val="0"/>
        </a:spcBef>
        <a:spcAft>
          <a:spcPct val="0"/>
        </a:spcAft>
        <a:defRPr sz="4400">
          <a:solidFill>
            <a:schemeClr val="tx2"/>
          </a:solidFill>
          <a:latin typeface="+mj-lt"/>
          <a:ea typeface="MS PGothic" pitchFamily="34" charset="-128"/>
          <a:cs typeface="+mj-cs"/>
        </a:defRPr>
      </a:lvl1pPr>
      <a:lvl2pPr algn="ctr" rtl="0" eaLnBrk="0" fontAlgn="base" hangingPunct="0">
        <a:spcBef>
          <a:spcPct val="0"/>
        </a:spcBef>
        <a:spcAft>
          <a:spcPct val="0"/>
        </a:spcAft>
        <a:defRPr sz="4400">
          <a:solidFill>
            <a:schemeClr val="tx2"/>
          </a:solidFill>
          <a:latin typeface="Times New Roman" charset="0"/>
          <a:ea typeface="MS PGothic" pitchFamily="34" charset="-128"/>
          <a:cs typeface="Times New Roman" charset="0"/>
        </a:defRPr>
      </a:lvl2pPr>
      <a:lvl3pPr algn="ctr" rtl="0" eaLnBrk="0" fontAlgn="base" hangingPunct="0">
        <a:spcBef>
          <a:spcPct val="0"/>
        </a:spcBef>
        <a:spcAft>
          <a:spcPct val="0"/>
        </a:spcAft>
        <a:defRPr sz="4400">
          <a:solidFill>
            <a:schemeClr val="tx2"/>
          </a:solidFill>
          <a:latin typeface="Times New Roman" charset="0"/>
          <a:ea typeface="MS PGothic" pitchFamily="34" charset="-128"/>
          <a:cs typeface="Times New Roman" charset="0"/>
        </a:defRPr>
      </a:lvl3pPr>
      <a:lvl4pPr algn="ctr" rtl="0" eaLnBrk="0" fontAlgn="base" hangingPunct="0">
        <a:spcBef>
          <a:spcPct val="0"/>
        </a:spcBef>
        <a:spcAft>
          <a:spcPct val="0"/>
        </a:spcAft>
        <a:defRPr sz="4400">
          <a:solidFill>
            <a:schemeClr val="tx2"/>
          </a:solidFill>
          <a:latin typeface="Times New Roman" charset="0"/>
          <a:ea typeface="MS PGothic" pitchFamily="34" charset="-128"/>
          <a:cs typeface="Times New Roman" charset="0"/>
        </a:defRPr>
      </a:lvl4pPr>
      <a:lvl5pPr algn="ctr" rtl="0" eaLnBrk="0" fontAlgn="base" hangingPunct="0">
        <a:spcBef>
          <a:spcPct val="0"/>
        </a:spcBef>
        <a:spcAft>
          <a:spcPct val="0"/>
        </a:spcAft>
        <a:defRPr sz="4400">
          <a:solidFill>
            <a:schemeClr val="tx2"/>
          </a:solidFill>
          <a:latin typeface="Times New Roman" charset="0"/>
          <a:ea typeface="MS PGothic" pitchFamily="34" charset="-128"/>
          <a:cs typeface="Times New Roman" charset="0"/>
        </a:defRPr>
      </a:lvl5pPr>
      <a:lvl6pPr marL="456880" algn="ctr" rtl="0" fontAlgn="base">
        <a:spcBef>
          <a:spcPct val="0"/>
        </a:spcBef>
        <a:spcAft>
          <a:spcPct val="0"/>
        </a:spcAft>
        <a:defRPr sz="4400">
          <a:solidFill>
            <a:schemeClr val="tx2"/>
          </a:solidFill>
          <a:latin typeface="Times New Roman" charset="0"/>
          <a:ea typeface="Times New Roman" charset="0"/>
          <a:cs typeface="Times New Roman" charset="0"/>
        </a:defRPr>
      </a:lvl6pPr>
      <a:lvl7pPr marL="913758" algn="ctr" rtl="0" fontAlgn="base">
        <a:spcBef>
          <a:spcPct val="0"/>
        </a:spcBef>
        <a:spcAft>
          <a:spcPct val="0"/>
        </a:spcAft>
        <a:defRPr sz="4400">
          <a:solidFill>
            <a:schemeClr val="tx2"/>
          </a:solidFill>
          <a:latin typeface="Times New Roman" charset="0"/>
          <a:ea typeface="Times New Roman" charset="0"/>
          <a:cs typeface="Times New Roman" charset="0"/>
        </a:defRPr>
      </a:lvl7pPr>
      <a:lvl8pPr marL="1370639" algn="ctr" rtl="0" fontAlgn="base">
        <a:spcBef>
          <a:spcPct val="0"/>
        </a:spcBef>
        <a:spcAft>
          <a:spcPct val="0"/>
        </a:spcAft>
        <a:defRPr sz="4400">
          <a:solidFill>
            <a:schemeClr val="tx2"/>
          </a:solidFill>
          <a:latin typeface="Times New Roman" charset="0"/>
          <a:ea typeface="Times New Roman" charset="0"/>
          <a:cs typeface="Times New Roman" charset="0"/>
        </a:defRPr>
      </a:lvl8pPr>
      <a:lvl9pPr marL="1827517" algn="ctr" rtl="0" fontAlgn="base">
        <a:spcBef>
          <a:spcPct val="0"/>
        </a:spcBef>
        <a:spcAft>
          <a:spcPct val="0"/>
        </a:spcAft>
        <a:defRPr sz="4400">
          <a:solidFill>
            <a:schemeClr val="tx2"/>
          </a:solidFill>
          <a:latin typeface="Times New Roman" charset="0"/>
          <a:ea typeface="Times New Roman" charset="0"/>
          <a:cs typeface="Times New Roman" charset="0"/>
        </a:defRPr>
      </a:lvl9pPr>
    </p:titleStyle>
    <p:bodyStyle>
      <a:lvl1pPr marL="341313" indent="-341313" algn="l" rtl="0" eaLnBrk="0" fontAlgn="base" hangingPunct="0">
        <a:spcBef>
          <a:spcPct val="20000"/>
        </a:spcBef>
        <a:spcAft>
          <a:spcPct val="0"/>
        </a:spcAft>
        <a:buChar char="•"/>
        <a:defRPr sz="3200">
          <a:solidFill>
            <a:schemeClr val="tx1"/>
          </a:solidFill>
          <a:latin typeface="+mn-lt"/>
          <a:ea typeface="MS PGothic" pitchFamily="34" charset="-128"/>
          <a:cs typeface="+mn-cs"/>
        </a:defRPr>
      </a:lvl1pPr>
      <a:lvl2pPr marL="741363" indent="-284163" algn="l" rtl="0" eaLnBrk="0" fontAlgn="base" hangingPunct="0">
        <a:spcBef>
          <a:spcPct val="20000"/>
        </a:spcBef>
        <a:spcAft>
          <a:spcPct val="0"/>
        </a:spcAft>
        <a:buChar char="–"/>
        <a:defRPr sz="2800">
          <a:solidFill>
            <a:schemeClr val="tx1"/>
          </a:solidFill>
          <a:latin typeface="+mn-lt"/>
          <a:ea typeface="+mn-ea"/>
          <a:cs typeface="+mn-cs"/>
        </a:defRPr>
      </a:lvl2pPr>
      <a:lvl3pPr marL="1141413" indent="-227013" algn="l" rtl="0" eaLnBrk="0" fontAlgn="base" hangingPunct="0">
        <a:spcBef>
          <a:spcPct val="20000"/>
        </a:spcBef>
        <a:spcAft>
          <a:spcPct val="0"/>
        </a:spcAft>
        <a:buChar char="•"/>
        <a:defRPr sz="2400">
          <a:solidFill>
            <a:schemeClr val="tx1"/>
          </a:solidFill>
          <a:latin typeface="+mn-lt"/>
          <a:ea typeface="+mn-ea"/>
          <a:cs typeface="+mn-cs"/>
        </a:defRPr>
      </a:lvl3pPr>
      <a:lvl4pPr marL="1598613" indent="-227013" algn="l" rtl="0" eaLnBrk="0" fontAlgn="base" hangingPunct="0">
        <a:spcBef>
          <a:spcPct val="20000"/>
        </a:spcBef>
        <a:spcAft>
          <a:spcPct val="0"/>
        </a:spcAft>
        <a:buChar char="–"/>
        <a:defRPr sz="2000">
          <a:solidFill>
            <a:schemeClr val="tx1"/>
          </a:solidFill>
          <a:latin typeface="+mn-lt"/>
          <a:ea typeface="+mn-ea"/>
          <a:cs typeface="+mn-cs"/>
        </a:defRPr>
      </a:lvl4pPr>
      <a:lvl5pPr marL="2055813" indent="-227013" algn="l" rtl="0" eaLnBrk="0" fontAlgn="base" hangingPunct="0">
        <a:spcBef>
          <a:spcPct val="20000"/>
        </a:spcBef>
        <a:spcAft>
          <a:spcPct val="0"/>
        </a:spcAft>
        <a:buChar char="»"/>
        <a:defRPr sz="2000">
          <a:solidFill>
            <a:schemeClr val="tx1"/>
          </a:solidFill>
          <a:latin typeface="+mn-lt"/>
          <a:ea typeface="+mn-ea"/>
          <a:cs typeface="+mn-cs"/>
        </a:defRPr>
      </a:lvl5pPr>
      <a:lvl6pPr marL="2512836" indent="-228439" algn="l" rtl="0" fontAlgn="base">
        <a:spcBef>
          <a:spcPct val="20000"/>
        </a:spcBef>
        <a:spcAft>
          <a:spcPct val="0"/>
        </a:spcAft>
        <a:buChar char="»"/>
        <a:defRPr sz="2000">
          <a:solidFill>
            <a:schemeClr val="tx1"/>
          </a:solidFill>
          <a:latin typeface="+mn-lt"/>
          <a:ea typeface="+mn-ea"/>
          <a:cs typeface="+mn-cs"/>
        </a:defRPr>
      </a:lvl6pPr>
      <a:lvl7pPr marL="2969716" indent="-228439" algn="l" rtl="0" fontAlgn="base">
        <a:spcBef>
          <a:spcPct val="20000"/>
        </a:spcBef>
        <a:spcAft>
          <a:spcPct val="0"/>
        </a:spcAft>
        <a:buChar char="»"/>
        <a:defRPr sz="2000">
          <a:solidFill>
            <a:schemeClr val="tx1"/>
          </a:solidFill>
          <a:latin typeface="+mn-lt"/>
          <a:ea typeface="+mn-ea"/>
          <a:cs typeface="+mn-cs"/>
        </a:defRPr>
      </a:lvl7pPr>
      <a:lvl8pPr marL="3426595" indent="-228439" algn="l" rtl="0" fontAlgn="base">
        <a:spcBef>
          <a:spcPct val="20000"/>
        </a:spcBef>
        <a:spcAft>
          <a:spcPct val="0"/>
        </a:spcAft>
        <a:buChar char="»"/>
        <a:defRPr sz="2000">
          <a:solidFill>
            <a:schemeClr val="tx1"/>
          </a:solidFill>
          <a:latin typeface="+mn-lt"/>
          <a:ea typeface="+mn-ea"/>
          <a:cs typeface="+mn-cs"/>
        </a:defRPr>
      </a:lvl8pPr>
      <a:lvl9pPr marL="3883472" indent="-228439"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6880" rtl="0" eaLnBrk="1" latinLnBrk="0" hangingPunct="1">
        <a:defRPr sz="1800" kern="1200">
          <a:solidFill>
            <a:schemeClr val="tx1"/>
          </a:solidFill>
          <a:latin typeface="+mn-lt"/>
          <a:ea typeface="+mn-ea"/>
          <a:cs typeface="+mn-cs"/>
        </a:defRPr>
      </a:lvl1pPr>
      <a:lvl2pPr marL="456880" algn="l" defTabSz="456880" rtl="0" eaLnBrk="1" latinLnBrk="0" hangingPunct="1">
        <a:defRPr sz="1800" kern="1200">
          <a:solidFill>
            <a:schemeClr val="tx1"/>
          </a:solidFill>
          <a:latin typeface="+mn-lt"/>
          <a:ea typeface="+mn-ea"/>
          <a:cs typeface="+mn-cs"/>
        </a:defRPr>
      </a:lvl2pPr>
      <a:lvl3pPr marL="913758" algn="l" defTabSz="456880" rtl="0" eaLnBrk="1" latinLnBrk="0" hangingPunct="1">
        <a:defRPr sz="1800" kern="1200">
          <a:solidFill>
            <a:schemeClr val="tx1"/>
          </a:solidFill>
          <a:latin typeface="+mn-lt"/>
          <a:ea typeface="+mn-ea"/>
          <a:cs typeface="+mn-cs"/>
        </a:defRPr>
      </a:lvl3pPr>
      <a:lvl4pPr marL="1370639" algn="l" defTabSz="456880" rtl="0" eaLnBrk="1" latinLnBrk="0" hangingPunct="1">
        <a:defRPr sz="1800" kern="1200">
          <a:solidFill>
            <a:schemeClr val="tx1"/>
          </a:solidFill>
          <a:latin typeface="+mn-lt"/>
          <a:ea typeface="+mn-ea"/>
          <a:cs typeface="+mn-cs"/>
        </a:defRPr>
      </a:lvl4pPr>
      <a:lvl5pPr marL="1827517" algn="l" defTabSz="456880" rtl="0" eaLnBrk="1" latinLnBrk="0" hangingPunct="1">
        <a:defRPr sz="1800" kern="1200">
          <a:solidFill>
            <a:schemeClr val="tx1"/>
          </a:solidFill>
          <a:latin typeface="+mn-lt"/>
          <a:ea typeface="+mn-ea"/>
          <a:cs typeface="+mn-cs"/>
        </a:defRPr>
      </a:lvl5pPr>
      <a:lvl6pPr marL="2284398" algn="l" defTabSz="456880" rtl="0" eaLnBrk="1" latinLnBrk="0" hangingPunct="1">
        <a:defRPr sz="1800" kern="1200">
          <a:solidFill>
            <a:schemeClr val="tx1"/>
          </a:solidFill>
          <a:latin typeface="+mn-lt"/>
          <a:ea typeface="+mn-ea"/>
          <a:cs typeface="+mn-cs"/>
        </a:defRPr>
      </a:lvl6pPr>
      <a:lvl7pPr marL="2741275" algn="l" defTabSz="456880" rtl="0" eaLnBrk="1" latinLnBrk="0" hangingPunct="1">
        <a:defRPr sz="1800" kern="1200">
          <a:solidFill>
            <a:schemeClr val="tx1"/>
          </a:solidFill>
          <a:latin typeface="+mn-lt"/>
          <a:ea typeface="+mn-ea"/>
          <a:cs typeface="+mn-cs"/>
        </a:defRPr>
      </a:lvl7pPr>
      <a:lvl8pPr marL="3198156" algn="l" defTabSz="456880" rtl="0" eaLnBrk="1" latinLnBrk="0" hangingPunct="1">
        <a:defRPr sz="1800" kern="1200">
          <a:solidFill>
            <a:schemeClr val="tx1"/>
          </a:solidFill>
          <a:latin typeface="+mn-lt"/>
          <a:ea typeface="+mn-ea"/>
          <a:cs typeface="+mn-cs"/>
        </a:defRPr>
      </a:lvl8pPr>
      <a:lvl9pPr marL="3655033" algn="l" defTabSz="456880" rtl="0" eaLnBrk="1" latinLnBrk="0" hangingPunct="1">
        <a:defRPr sz="1800" kern="1200">
          <a:solidFill>
            <a:schemeClr val="tx1"/>
          </a:solidFill>
          <a:latin typeface="+mn-lt"/>
          <a:ea typeface="+mn-ea"/>
          <a:cs typeface="+mn-cs"/>
        </a:defRPr>
      </a:lvl9pPr>
    </p:otherStyle>
  </p:txStyles>
</p:sldMaster>
</file>

<file path=ppt/slideMasters/slideMaster66.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3554" name="Rectangle 2">
            <a:extLst>
              <a:ext uri="{FF2B5EF4-FFF2-40B4-BE49-F238E27FC236}">
                <a16:creationId xmlns:a16="http://schemas.microsoft.com/office/drawing/2014/main" id="{1553FDE6-3352-73B7-DCFA-6E7ECA0A0F17}"/>
              </a:ext>
            </a:extLst>
          </p:cNvPr>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dirty="0"/>
              <a:t>Click to edit Master title style</a:t>
            </a:r>
          </a:p>
        </p:txBody>
      </p:sp>
      <p:sp>
        <p:nvSpPr>
          <p:cNvPr id="23555" name="Rectangle 3">
            <a:extLst>
              <a:ext uri="{FF2B5EF4-FFF2-40B4-BE49-F238E27FC236}">
                <a16:creationId xmlns:a16="http://schemas.microsoft.com/office/drawing/2014/main" id="{61A7E9F8-514B-C4CE-066D-BA066097C329}"/>
              </a:ext>
            </a:extLst>
          </p:cNvPr>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dirty="0"/>
              <a:t>Click to edit Master text styles</a:t>
            </a:r>
          </a:p>
          <a:p>
            <a:pPr lvl="1"/>
            <a:r>
              <a:rPr lang="en-US" altLang="en-US" dirty="0"/>
              <a:t>Second level</a:t>
            </a:r>
          </a:p>
          <a:p>
            <a:pPr lvl="2"/>
            <a:r>
              <a:rPr lang="en-US" altLang="en-US" dirty="0"/>
              <a:t>Third level</a:t>
            </a:r>
          </a:p>
          <a:p>
            <a:pPr lvl="3"/>
            <a:r>
              <a:rPr lang="en-US" altLang="en-US" dirty="0"/>
              <a:t>Fourth level</a:t>
            </a:r>
          </a:p>
          <a:p>
            <a:pPr lvl="4"/>
            <a:r>
              <a:rPr lang="en-US" altLang="en-US" dirty="0"/>
              <a:t>Fifth level</a:t>
            </a:r>
          </a:p>
        </p:txBody>
      </p:sp>
      <p:sp>
        <p:nvSpPr>
          <p:cNvPr id="1028" name="Rectangle 4">
            <a:extLst>
              <a:ext uri="{FF2B5EF4-FFF2-40B4-BE49-F238E27FC236}">
                <a16:creationId xmlns:a16="http://schemas.microsoft.com/office/drawing/2014/main" id="{A115B711-7BD5-48D2-AB70-B5F1BCBAD6B6}"/>
              </a:ext>
            </a:extLst>
          </p:cNvPr>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a:solidFill>
                  <a:srgbClr val="000000"/>
                </a:solidFill>
                <a:latin typeface="Times New Roman" pitchFamily="-111" charset="0"/>
                <a:ea typeface="+mn-ea"/>
                <a:cs typeface="+mn-cs"/>
              </a:defRPr>
            </a:lvl1pPr>
          </a:lstStyle>
          <a:p>
            <a:pPr>
              <a:defRPr/>
            </a:pPr>
            <a:endParaRPr lang="en-US"/>
          </a:p>
        </p:txBody>
      </p:sp>
      <p:sp>
        <p:nvSpPr>
          <p:cNvPr id="1029" name="Rectangle 5">
            <a:extLst>
              <a:ext uri="{FF2B5EF4-FFF2-40B4-BE49-F238E27FC236}">
                <a16:creationId xmlns:a16="http://schemas.microsoft.com/office/drawing/2014/main" id="{996B8768-8CEA-A80B-7A83-654C92322445}"/>
              </a:ext>
            </a:extLst>
          </p:cNvPr>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0" hangingPunct="0">
              <a:defRPr sz="1400">
                <a:solidFill>
                  <a:srgbClr val="000000"/>
                </a:solidFill>
                <a:latin typeface="Times New Roman" pitchFamily="-111" charset="0"/>
                <a:ea typeface="+mn-ea"/>
                <a:cs typeface="+mn-cs"/>
              </a:defRPr>
            </a:lvl1pPr>
          </a:lstStyle>
          <a:p>
            <a:pPr>
              <a:defRPr/>
            </a:pPr>
            <a:endParaRPr lang="en-US"/>
          </a:p>
        </p:txBody>
      </p:sp>
      <p:sp>
        <p:nvSpPr>
          <p:cNvPr id="1030" name="Rectangle 6">
            <a:extLst>
              <a:ext uri="{FF2B5EF4-FFF2-40B4-BE49-F238E27FC236}">
                <a16:creationId xmlns:a16="http://schemas.microsoft.com/office/drawing/2014/main" id="{345032A5-BF87-05CE-0DAD-E92597BCFE2B}"/>
              </a:ext>
            </a:extLst>
          </p:cNvPr>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panose="02020603050405020304" pitchFamily="18" charset="0"/>
              </a:defRPr>
            </a:lvl1pPr>
          </a:lstStyle>
          <a:p>
            <a:fld id="{74E1D6C6-210A-BD4A-8F28-1A2AD5323E13}" type="slidenum">
              <a:rPr lang="en-US" altLang="en-US"/>
              <a:pPr/>
              <a:t>‹#›</a:t>
            </a:fld>
            <a:endParaRPr lang="en-US" altLang="en-US"/>
          </a:p>
        </p:txBody>
      </p:sp>
    </p:spTree>
    <p:extLst>
      <p:ext uri="{BB962C8B-B14F-4D97-AF65-F5344CB8AC3E}">
        <p14:creationId xmlns:p14="http://schemas.microsoft.com/office/powerpoint/2010/main" val="2500707428"/>
      </p:ext>
    </p:extLst>
  </p:cSld>
  <p:clrMap bg1="lt1" tx1="dk1" bg2="lt2" tx2="dk2" accent1="accent1" accent2="accent2" accent3="accent3" accent4="accent4" accent5="accent5" accent6="accent6" hlink="hlink" folHlink="folHlink"/>
  <p:sldLayoutIdLst>
    <p:sldLayoutId id="2147487516" r:id="rId1"/>
    <p:sldLayoutId id="2147487517" r:id="rId2"/>
    <p:sldLayoutId id="2147487518" r:id="rId3"/>
    <p:sldLayoutId id="2147487519" r:id="rId4"/>
    <p:sldLayoutId id="2147487520" r:id="rId5"/>
    <p:sldLayoutId id="2147487521" r:id="rId6"/>
    <p:sldLayoutId id="2147487522" r:id="rId7"/>
    <p:sldLayoutId id="2147487523" r:id="rId8"/>
    <p:sldLayoutId id="2147487524" r:id="rId9"/>
    <p:sldLayoutId id="2147487525" r:id="rId10"/>
    <p:sldLayoutId id="2147487526" r:id="rId11"/>
    <p:sldLayoutId id="2147487527" r:id="rId12"/>
    <p:sldLayoutId id="2147487528" r:id="rId13"/>
    <p:sldLayoutId id="2147487529" r:id="rId14"/>
  </p:sldLayoutIdLst>
  <p:hf sldNum="0" hdr="0" ftr="0" dt="0"/>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MS PGothic" pitchFamily="34" charset="-128"/>
          <a:cs typeface="Arial" panose="020B0604020202020204" pitchFamily="34" charset="0"/>
        </a:defRPr>
      </a:lvl1pPr>
      <a:lvl2pPr algn="ctr" rtl="0" eaLnBrk="0" fontAlgn="base" hangingPunct="0">
        <a:spcBef>
          <a:spcPct val="0"/>
        </a:spcBef>
        <a:spcAft>
          <a:spcPct val="0"/>
        </a:spcAft>
        <a:defRPr sz="4400">
          <a:solidFill>
            <a:schemeClr val="bg1"/>
          </a:solidFill>
          <a:latin typeface="Arial" charset="0"/>
          <a:ea typeface="MS PGothic" pitchFamily="34" charset="-128"/>
          <a:cs typeface="Arial" pitchFamily="34" charset="0"/>
        </a:defRPr>
      </a:lvl2pPr>
      <a:lvl3pPr algn="ctr" rtl="0" eaLnBrk="0" fontAlgn="base" hangingPunct="0">
        <a:spcBef>
          <a:spcPct val="0"/>
        </a:spcBef>
        <a:spcAft>
          <a:spcPct val="0"/>
        </a:spcAft>
        <a:defRPr sz="4400">
          <a:solidFill>
            <a:schemeClr val="bg1"/>
          </a:solidFill>
          <a:latin typeface="Arial" charset="0"/>
          <a:ea typeface="MS PGothic" pitchFamily="34" charset="-128"/>
          <a:cs typeface="Arial" pitchFamily="34" charset="0"/>
        </a:defRPr>
      </a:lvl3pPr>
      <a:lvl4pPr algn="ctr" rtl="0" eaLnBrk="0" fontAlgn="base" hangingPunct="0">
        <a:spcBef>
          <a:spcPct val="0"/>
        </a:spcBef>
        <a:spcAft>
          <a:spcPct val="0"/>
        </a:spcAft>
        <a:defRPr sz="4400">
          <a:solidFill>
            <a:schemeClr val="bg1"/>
          </a:solidFill>
          <a:latin typeface="Arial" charset="0"/>
          <a:ea typeface="MS PGothic" pitchFamily="34" charset="-128"/>
          <a:cs typeface="Arial" pitchFamily="34" charset="0"/>
        </a:defRPr>
      </a:lvl4pPr>
      <a:lvl5pPr algn="ctr" rtl="0" eaLnBrk="0" fontAlgn="base" hangingPunct="0">
        <a:spcBef>
          <a:spcPct val="0"/>
        </a:spcBef>
        <a:spcAft>
          <a:spcPct val="0"/>
        </a:spcAft>
        <a:defRPr sz="4400">
          <a:solidFill>
            <a:schemeClr val="bg1"/>
          </a:solidFill>
          <a:latin typeface="Arial" charset="0"/>
          <a:ea typeface="MS PGothic" pitchFamily="34" charset="-128"/>
          <a:cs typeface="Arial" pitchFamily="34" charset="0"/>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b="1" i="0">
          <a:solidFill>
            <a:schemeClr val="bg1"/>
          </a:solidFill>
          <a:latin typeface="Arial" panose="020B0604020202020204" pitchFamily="34" charset="0"/>
          <a:ea typeface="MS PGothic" pitchFamily="34"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bg1"/>
          </a:solidFill>
          <a:latin typeface="Arial" panose="020B0604020202020204" pitchFamily="34" charset="0"/>
          <a:ea typeface="MS PGothic" pitchFamily="34"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bg1"/>
          </a:solidFill>
          <a:latin typeface="Arial" panose="020B0604020202020204" pitchFamily="34" charset="0"/>
          <a:ea typeface="MS PGothic" pitchFamily="34" charset="-128"/>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Geneva"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MS PGothic" pitchFamily="34" charset="-128"/>
          <a:cs typeface="Arial" panose="020B0604020202020204" pitchFamily="34" charset="0"/>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7.xml><?xml version="1.0" encoding="utf-8"?>
<p:sldMaster xmlns:a="http://schemas.openxmlformats.org/drawingml/2006/main" xmlns:r="http://schemas.openxmlformats.org/officeDocument/2006/relationships" xmlns:p="http://schemas.openxmlformats.org/presentationml/2006/main">
  <p:cSld>
    <p:bg>
      <p:bgPr>
        <a:gradFill rotWithShape="0">
          <a:gsLst>
            <a:gs pos="0">
              <a:srgbClr val="FFCC99"/>
            </a:gs>
            <a:gs pos="50000">
              <a:schemeClr val="bg1"/>
            </a:gs>
            <a:gs pos="100000">
              <a:srgbClr val="FFCC99"/>
            </a:gs>
          </a:gsLst>
          <a:lin ang="5400000" scaled="1"/>
        </a:gra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1371600" y="533400"/>
            <a:ext cx="75438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2075" tIns="46038" rIns="92075" bIns="46038" numCol="1" anchor="ctr" anchorCtr="0" compatLnSpc="1">
            <a:prstTxWarp prst="textNoShape">
              <a:avLst/>
            </a:prstTxWarp>
          </a:bodyPr>
          <a:lstStyle/>
          <a:p>
            <a:pPr lvl="0"/>
            <a:r>
              <a:rPr lang="en-US" dirty="0"/>
              <a:t>Click to edit Master title style</a:t>
            </a:r>
          </a:p>
        </p:txBody>
      </p:sp>
      <p:sp>
        <p:nvSpPr>
          <p:cNvPr id="6147" name="Rectangle 3"/>
          <p:cNvSpPr>
            <a:spLocks noGrp="1" noChangeArrowheads="1"/>
          </p:cNvSpPr>
          <p:nvPr>
            <p:ph type="dt" sz="half" idx="2"/>
          </p:nvPr>
        </p:nvSpPr>
        <p:spPr bwMode="auto">
          <a:xfrm>
            <a:off x="1371600" y="6248400"/>
            <a:ext cx="16764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spcBef>
                <a:spcPct val="50000"/>
              </a:spcBef>
              <a:defRPr sz="1400" b="1" i="0">
                <a:latin typeface="Arial" panose="020B0604020202020204" pitchFamily="34" charset="0"/>
                <a:ea typeface="+mn-ea"/>
                <a:cs typeface="+mn-cs"/>
              </a:defRPr>
            </a:lvl1pPr>
          </a:lstStyle>
          <a:p>
            <a:pPr>
              <a:defRPr/>
            </a:pPr>
            <a:endParaRPr lang="en-US" dirty="0">
              <a:solidFill>
                <a:srgbClr val="000000"/>
              </a:solidFill>
            </a:endParaRPr>
          </a:p>
        </p:txBody>
      </p:sp>
      <p:sp>
        <p:nvSpPr>
          <p:cNvPr id="6148" name="Rectangle 4"/>
          <p:cNvSpPr>
            <a:spLocks noGrp="1" noChangeArrowheads="1"/>
          </p:cNvSpPr>
          <p:nvPr>
            <p:ph type="ftr" sz="quarter" idx="3"/>
          </p:nvPr>
        </p:nvSpPr>
        <p:spPr bwMode="auto">
          <a:xfrm>
            <a:off x="3429000" y="6248400"/>
            <a:ext cx="3429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ctr">
              <a:spcBef>
                <a:spcPct val="50000"/>
              </a:spcBef>
              <a:defRPr sz="1400" b="1" i="0">
                <a:latin typeface="Arial" panose="020B0604020202020204" pitchFamily="34" charset="0"/>
                <a:ea typeface="+mn-ea"/>
                <a:cs typeface="+mn-cs"/>
              </a:defRPr>
            </a:lvl1pPr>
          </a:lstStyle>
          <a:p>
            <a:pPr>
              <a:defRPr/>
            </a:pPr>
            <a:endParaRPr lang="en-US" dirty="0">
              <a:solidFill>
                <a:srgbClr val="000000"/>
              </a:solidFill>
            </a:endParaRPr>
          </a:p>
        </p:txBody>
      </p:sp>
      <p:sp>
        <p:nvSpPr>
          <p:cNvPr id="6149" name="Rectangle 5"/>
          <p:cNvSpPr>
            <a:spLocks noGrp="1" noChangeArrowheads="1"/>
          </p:cNvSpPr>
          <p:nvPr>
            <p:ph type="sldNum" sz="quarter" idx="4"/>
          </p:nvPr>
        </p:nvSpPr>
        <p:spPr bwMode="auto">
          <a:xfrm>
            <a:off x="72390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r">
              <a:spcBef>
                <a:spcPct val="50000"/>
              </a:spcBef>
              <a:defRPr sz="1400" b="1" i="0">
                <a:latin typeface="Arial" panose="020B0604020202020204" pitchFamily="34" charset="0"/>
              </a:defRPr>
            </a:lvl1pPr>
          </a:lstStyle>
          <a:p>
            <a:pPr>
              <a:defRPr/>
            </a:pPr>
            <a:fld id="{FEE40C2F-0213-394F-8663-E2A8DD345CF4}" type="slidenum">
              <a:rPr lang="en-US" smtClean="0">
                <a:solidFill>
                  <a:srgbClr val="000000"/>
                </a:solidFill>
              </a:rPr>
              <a:pPr>
                <a:defRPr/>
              </a:pPr>
              <a:t>‹#›</a:t>
            </a:fld>
            <a:endParaRPr lang="en-US" dirty="0">
              <a:solidFill>
                <a:srgbClr val="000000"/>
              </a:solidFill>
            </a:endParaRPr>
          </a:p>
        </p:txBody>
      </p:sp>
      <p:pic>
        <p:nvPicPr>
          <p:cNvPr id="1030" name="Picture 6" descr="strtegic1"/>
          <p:cNvPicPr>
            <a:picLocks noChangeAspect="1" noChangeArrowheads="1"/>
          </p:cNvPicPr>
          <p:nvPr/>
        </p:nvPicPr>
        <p:blipFill>
          <a:blip r:embed="rId13">
            <a:extLst>
              <a:ext uri="{28A0092B-C50C-407E-A947-70E740481C1C}">
                <a14:useLocalDpi xmlns:a14="http://schemas.microsoft.com/office/drawing/2010/main"/>
              </a:ext>
            </a:extLst>
          </a:blip>
          <a:srcRect/>
          <a:stretch>
            <a:fillRect/>
          </a:stretch>
        </p:blipFill>
        <p:spPr bwMode="auto">
          <a:xfrm>
            <a:off x="0" y="0"/>
            <a:ext cx="12192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31" name="Rectangle 7"/>
          <p:cNvSpPr>
            <a:spLocks noGrp="1" noChangeArrowheads="1"/>
          </p:cNvSpPr>
          <p:nvPr>
            <p:ph type="body" idx="1"/>
          </p:nvPr>
        </p:nvSpPr>
        <p:spPr bwMode="auto">
          <a:xfrm>
            <a:off x="1371600" y="1981200"/>
            <a:ext cx="76200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3903254018"/>
      </p:ext>
    </p:extLst>
  </p:cSld>
  <p:clrMap bg1="lt1" tx1="dk1" bg2="lt2" tx2="dk2" accent1="accent1" accent2="accent2" accent3="accent3" accent4="accent4" accent5="accent5" accent6="accent6" hlink="hlink" folHlink="folHlink"/>
  <p:sldLayoutIdLst>
    <p:sldLayoutId id="2147487531" r:id="rId1"/>
    <p:sldLayoutId id="2147487532" r:id="rId2"/>
    <p:sldLayoutId id="2147487533" r:id="rId3"/>
    <p:sldLayoutId id="2147487534" r:id="rId4"/>
    <p:sldLayoutId id="2147487535" r:id="rId5"/>
    <p:sldLayoutId id="2147487536" r:id="rId6"/>
    <p:sldLayoutId id="2147487537" r:id="rId7"/>
    <p:sldLayoutId id="2147487538" r:id="rId8"/>
    <p:sldLayoutId id="2147487539" r:id="rId9"/>
    <p:sldLayoutId id="2147487540" r:id="rId10"/>
    <p:sldLayoutId id="2147487541"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charset="-128"/>
          <a:cs typeface="ＭＳ Ｐゴシック" charset="-128"/>
        </a:defRPr>
      </a:lvl1pPr>
      <a:lvl2pPr algn="ctr" rtl="0" eaLnBrk="0" fontAlgn="base" hangingPunct="0">
        <a:spcBef>
          <a:spcPct val="0"/>
        </a:spcBef>
        <a:spcAft>
          <a:spcPct val="0"/>
        </a:spcAft>
        <a:defRPr sz="4400">
          <a:solidFill>
            <a:schemeClr val="tx2"/>
          </a:solidFill>
          <a:latin typeface="Times New Roman"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Times New Roman"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Times New Roman"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Times New Roman"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Times New Roman" charset="0"/>
        </a:defRPr>
      </a:lvl6pPr>
      <a:lvl7pPr marL="914400" algn="ctr" rtl="0" fontAlgn="base">
        <a:spcBef>
          <a:spcPct val="0"/>
        </a:spcBef>
        <a:spcAft>
          <a:spcPct val="0"/>
        </a:spcAft>
        <a:defRPr sz="4400">
          <a:solidFill>
            <a:schemeClr val="tx2"/>
          </a:solidFill>
          <a:latin typeface="Times New Roman" charset="0"/>
        </a:defRPr>
      </a:lvl7pPr>
      <a:lvl8pPr marL="1371600" algn="ctr" rtl="0" fontAlgn="base">
        <a:spcBef>
          <a:spcPct val="0"/>
        </a:spcBef>
        <a:spcAft>
          <a:spcPct val="0"/>
        </a:spcAft>
        <a:defRPr sz="4400">
          <a:solidFill>
            <a:schemeClr val="tx2"/>
          </a:solidFill>
          <a:latin typeface="Times New Roman" charset="0"/>
        </a:defRPr>
      </a:lvl8pPr>
      <a:lvl9pPr marL="1828800" algn="ctr" rtl="0" fontAlgn="base">
        <a:spcBef>
          <a:spcPct val="0"/>
        </a:spcBef>
        <a:spcAft>
          <a:spcPct val="0"/>
        </a:spcAft>
        <a:defRPr sz="4400">
          <a:solidFill>
            <a:schemeClr val="tx2"/>
          </a:solidFill>
          <a:latin typeface="Times New Roman" charset="0"/>
        </a:defRPr>
      </a:lvl9pPr>
    </p:titleStyle>
    <p:bodyStyle>
      <a:lvl1pPr marL="342900" indent="-342900" algn="l" rtl="0" eaLnBrk="0" fontAlgn="base" hangingPunct="0">
        <a:spcBef>
          <a:spcPct val="20000"/>
        </a:spcBef>
        <a:spcAft>
          <a:spcPct val="0"/>
        </a:spcAft>
        <a:buClr>
          <a:schemeClr val="tx2"/>
        </a:buClr>
        <a:buFont typeface="Wingdings" charset="0"/>
        <a:buChar char="w"/>
        <a:defRPr sz="3200" b="1" i="0">
          <a:solidFill>
            <a:schemeClr val="tx1"/>
          </a:solidFill>
          <a:latin typeface="Arial" panose="020B0604020202020204" pitchFamily="34" charset="0"/>
          <a:ea typeface="ＭＳ Ｐゴシック" charset="-128"/>
          <a:cs typeface="ＭＳ Ｐゴシック" charset="-128"/>
        </a:defRPr>
      </a:lvl1pPr>
      <a:lvl2pPr marL="742950" indent="-285750" algn="l" rtl="0" eaLnBrk="0" fontAlgn="base" hangingPunct="0">
        <a:spcBef>
          <a:spcPct val="20000"/>
        </a:spcBef>
        <a:spcAft>
          <a:spcPct val="0"/>
        </a:spcAft>
        <a:buSzPct val="95000"/>
        <a:buChar char="–"/>
        <a:defRPr sz="2800" b="1" i="0">
          <a:solidFill>
            <a:schemeClr val="tx1"/>
          </a:solidFill>
          <a:latin typeface="Arial" panose="020B0604020202020204" pitchFamily="34" charset="0"/>
          <a:ea typeface="ＭＳ Ｐゴシック" charset="-128"/>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charset="-128"/>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charset="-128"/>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charset="-128"/>
        </a:defRPr>
      </a:lvl5pPr>
      <a:lvl6pPr marL="2514600" indent="-228600" algn="l" rtl="0" fontAlgn="base">
        <a:spcBef>
          <a:spcPct val="20000"/>
        </a:spcBef>
        <a:spcAft>
          <a:spcPct val="0"/>
        </a:spcAft>
        <a:buChar char="•"/>
        <a:defRPr sz="2000">
          <a:solidFill>
            <a:schemeClr val="tx1"/>
          </a:solidFill>
          <a:latin typeface="+mn-lt"/>
          <a:ea typeface="ＭＳ Ｐゴシック" charset="-128"/>
        </a:defRPr>
      </a:lvl6pPr>
      <a:lvl7pPr marL="2971800" indent="-228600" algn="l" rtl="0" fontAlgn="base">
        <a:spcBef>
          <a:spcPct val="20000"/>
        </a:spcBef>
        <a:spcAft>
          <a:spcPct val="0"/>
        </a:spcAft>
        <a:buChar char="•"/>
        <a:defRPr sz="2000">
          <a:solidFill>
            <a:schemeClr val="tx1"/>
          </a:solidFill>
          <a:latin typeface="+mn-lt"/>
          <a:ea typeface="ＭＳ Ｐゴシック" charset="-128"/>
        </a:defRPr>
      </a:lvl7pPr>
      <a:lvl8pPr marL="3429000" indent="-228600" algn="l" rtl="0" fontAlgn="base">
        <a:spcBef>
          <a:spcPct val="20000"/>
        </a:spcBef>
        <a:spcAft>
          <a:spcPct val="0"/>
        </a:spcAft>
        <a:buChar char="•"/>
        <a:defRPr sz="2000">
          <a:solidFill>
            <a:schemeClr val="tx1"/>
          </a:solidFill>
          <a:latin typeface="+mn-lt"/>
          <a:ea typeface="ＭＳ Ｐゴシック" charset="-128"/>
        </a:defRPr>
      </a:lvl8pPr>
      <a:lvl9pPr marL="3886200" indent="-228600" algn="l" rtl="0" fontAlgn="base">
        <a:spcBef>
          <a:spcPct val="20000"/>
        </a:spcBef>
        <a:spcAft>
          <a:spcPct val="0"/>
        </a:spcAft>
        <a:buChar char="•"/>
        <a:defRPr sz="2000">
          <a:solidFill>
            <a:schemeClr val="tx1"/>
          </a:solidFill>
          <a:latin typeface="+mn-lt"/>
          <a:ea typeface="ＭＳ Ｐゴシック"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8.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53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b="1" i="0">
                <a:solidFill>
                  <a:srgbClr val="000000"/>
                </a:solidFill>
                <a:latin typeface="Arial" panose="020B0604020202020204" pitchFamily="34" charset="0"/>
                <a:ea typeface="+mn-ea"/>
                <a:cs typeface="+mn-cs"/>
              </a:defRPr>
            </a:lvl1pPr>
          </a:lstStyle>
          <a:p>
            <a:pPr eaLnBrk="0" hangingPunct="0">
              <a:defRPr/>
            </a:pPr>
            <a:endParaRPr lang="en-US" dirty="0"/>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b="1" i="0">
                <a:solidFill>
                  <a:srgbClr val="000000"/>
                </a:solidFill>
                <a:latin typeface="Arial" panose="020B0604020202020204" pitchFamily="34" charset="0"/>
                <a:ea typeface="+mn-ea"/>
                <a:cs typeface="+mn-cs"/>
              </a:defRPr>
            </a:lvl1pPr>
          </a:lstStyle>
          <a:p>
            <a:pPr eaLnBrk="0" hangingPunct="0">
              <a:defRPr/>
            </a:pPr>
            <a:endParaRPr lang="en-US" dirty="0"/>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b="1" i="0">
                <a:solidFill>
                  <a:srgbClr val="000000"/>
                </a:solidFill>
                <a:latin typeface="Arial" panose="020B0604020202020204" pitchFamily="34" charset="0"/>
              </a:defRPr>
            </a:lvl1pPr>
          </a:lstStyle>
          <a:p>
            <a:pPr eaLnBrk="0" hangingPunct="0">
              <a:defRPr/>
            </a:pPr>
            <a:fld id="{C7FCEC4A-0619-534F-AB0C-4C4D1986DF16}" type="slidenum">
              <a:rPr lang="en-US" smtClean="0"/>
              <a:pPr eaLnBrk="0" hangingPunct="0">
                <a:defRPr/>
              </a:pPr>
              <a:t>‹#›</a:t>
            </a:fld>
            <a:endParaRPr lang="en-US" dirty="0"/>
          </a:p>
        </p:txBody>
      </p:sp>
    </p:spTree>
    <p:extLst>
      <p:ext uri="{BB962C8B-B14F-4D97-AF65-F5344CB8AC3E}">
        <p14:creationId xmlns:p14="http://schemas.microsoft.com/office/powerpoint/2010/main" val="3408713883"/>
      </p:ext>
    </p:extLst>
  </p:cSld>
  <p:clrMap bg1="lt1" tx1="dk1" bg2="lt2" tx2="dk2" accent1="accent1" accent2="accent2" accent3="accent3" accent4="accent4" accent5="accent5" accent6="accent6" hlink="hlink" folHlink="folHlink"/>
  <p:sldLayoutIdLst>
    <p:sldLayoutId id="2147487543" r:id="rId1"/>
    <p:sldLayoutId id="2147487544" r:id="rId2"/>
    <p:sldLayoutId id="2147487545" r:id="rId3"/>
    <p:sldLayoutId id="2147487546" r:id="rId4"/>
    <p:sldLayoutId id="2147487547" r:id="rId5"/>
    <p:sldLayoutId id="2147487548" r:id="rId6"/>
    <p:sldLayoutId id="2147487549" r:id="rId7"/>
    <p:sldLayoutId id="2147487550" r:id="rId8"/>
    <p:sldLayoutId id="2147487551" r:id="rId9"/>
    <p:sldLayoutId id="2147487552" r:id="rId10"/>
    <p:sldLayoutId id="2147487553" r:id="rId11"/>
    <p:sldLayoutId id="2147487554" r:id="rId12"/>
    <p:sldLayoutId id="2147487555" r:id="rId13"/>
  </p:sldLayoutIdLst>
  <p:hf sldNum="0" hdr="0" ftr="0" dt="0"/>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ＭＳ Ｐゴシック" pitchFamily="-108" charset="-128"/>
          <a:cs typeface="Arial" panose="020B0604020202020204" pitchFamily="34" charset="0"/>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b="1" i="0">
          <a:solidFill>
            <a:schemeClr val="bg1"/>
          </a:solidFill>
          <a:latin typeface="Arial" panose="020B0604020202020204" pitchFamily="34" charset="0"/>
          <a:ea typeface="ＭＳ Ｐゴシック" pitchFamily="-108"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bg1"/>
          </a:solidFill>
          <a:latin typeface="Arial" panose="020B0604020202020204" pitchFamily="34" charset="0"/>
          <a:ea typeface="ＭＳ Ｐゴシック" pitchFamily="-112"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bg1"/>
          </a:solidFill>
          <a:latin typeface="Arial" panose="020B0604020202020204" pitchFamily="34" charset="0"/>
          <a:ea typeface="ＭＳ Ｐゴシック" charset="0"/>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Geneva"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ＭＳ Ｐゴシック" charset="-128"/>
          <a:cs typeface="Arial" panose="020B0604020202020204" pitchFamily="34" charset="0"/>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9.xml><?xml version="1.0" encoding="utf-8"?>
<p:sldMaster xmlns:a="http://schemas.openxmlformats.org/drawingml/2006/main" xmlns:r="http://schemas.openxmlformats.org/officeDocument/2006/relationships" xmlns:p="http://schemas.openxmlformats.org/presentationml/2006/main">
  <p:cSld>
    <p:bg>
      <p:bgPr>
        <a:gradFill rotWithShape="0">
          <a:gsLst>
            <a:gs pos="0">
              <a:srgbClr val="FFCC99"/>
            </a:gs>
            <a:gs pos="50000">
              <a:schemeClr val="bg1"/>
            </a:gs>
            <a:gs pos="100000">
              <a:srgbClr val="FFCC99"/>
            </a:gs>
          </a:gsLst>
          <a:lin ang="5400000" scaled="1"/>
        </a:gra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1371600" y="533400"/>
            <a:ext cx="75438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2075" tIns="46038" rIns="92075" bIns="46038" numCol="1" anchor="ctr" anchorCtr="0" compatLnSpc="1">
            <a:prstTxWarp prst="textNoShape">
              <a:avLst/>
            </a:prstTxWarp>
          </a:bodyPr>
          <a:lstStyle/>
          <a:p>
            <a:pPr lvl="0"/>
            <a:r>
              <a:rPr lang="en-US" dirty="0"/>
              <a:t>Click to edit Master title style</a:t>
            </a:r>
          </a:p>
        </p:txBody>
      </p:sp>
      <p:sp>
        <p:nvSpPr>
          <p:cNvPr id="6147" name="Rectangle 3"/>
          <p:cNvSpPr>
            <a:spLocks noGrp="1" noChangeArrowheads="1"/>
          </p:cNvSpPr>
          <p:nvPr>
            <p:ph type="dt" sz="half" idx="2"/>
          </p:nvPr>
        </p:nvSpPr>
        <p:spPr bwMode="auto">
          <a:xfrm>
            <a:off x="1371600" y="6248400"/>
            <a:ext cx="16764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spcBef>
                <a:spcPct val="50000"/>
              </a:spcBef>
              <a:defRPr sz="1400" b="1" i="0">
                <a:latin typeface="Arial" panose="020B0604020202020204" pitchFamily="34" charset="0"/>
                <a:ea typeface="+mn-ea"/>
                <a:cs typeface="+mn-cs"/>
              </a:defRPr>
            </a:lvl1pPr>
          </a:lstStyle>
          <a:p>
            <a:pPr>
              <a:defRPr/>
            </a:pPr>
            <a:endParaRPr lang="en-US" dirty="0"/>
          </a:p>
        </p:txBody>
      </p:sp>
      <p:sp>
        <p:nvSpPr>
          <p:cNvPr id="6148" name="Rectangle 4"/>
          <p:cNvSpPr>
            <a:spLocks noGrp="1" noChangeArrowheads="1"/>
          </p:cNvSpPr>
          <p:nvPr>
            <p:ph type="ftr" sz="quarter" idx="3"/>
          </p:nvPr>
        </p:nvSpPr>
        <p:spPr bwMode="auto">
          <a:xfrm>
            <a:off x="3429000" y="6248400"/>
            <a:ext cx="3429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ctr">
              <a:spcBef>
                <a:spcPct val="50000"/>
              </a:spcBef>
              <a:defRPr sz="1400" b="1" i="0">
                <a:latin typeface="Arial" panose="020B0604020202020204" pitchFamily="34" charset="0"/>
                <a:ea typeface="+mn-ea"/>
                <a:cs typeface="+mn-cs"/>
              </a:defRPr>
            </a:lvl1pPr>
          </a:lstStyle>
          <a:p>
            <a:pPr>
              <a:defRPr/>
            </a:pPr>
            <a:endParaRPr lang="en-US" dirty="0"/>
          </a:p>
        </p:txBody>
      </p:sp>
      <p:sp>
        <p:nvSpPr>
          <p:cNvPr id="6149" name="Rectangle 5"/>
          <p:cNvSpPr>
            <a:spLocks noGrp="1" noChangeArrowheads="1"/>
          </p:cNvSpPr>
          <p:nvPr>
            <p:ph type="sldNum" sz="quarter" idx="4"/>
          </p:nvPr>
        </p:nvSpPr>
        <p:spPr bwMode="auto">
          <a:xfrm>
            <a:off x="72390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r">
              <a:spcBef>
                <a:spcPct val="50000"/>
              </a:spcBef>
              <a:defRPr sz="1400" b="1" i="0">
                <a:latin typeface="Arial" panose="020B0604020202020204" pitchFamily="34" charset="0"/>
              </a:defRPr>
            </a:lvl1pPr>
          </a:lstStyle>
          <a:p>
            <a:pPr>
              <a:defRPr/>
            </a:pPr>
            <a:fld id="{FEE40C2F-0213-394F-8663-E2A8DD345CF4}" type="slidenum">
              <a:rPr lang="en-US" smtClean="0"/>
              <a:pPr>
                <a:defRPr/>
              </a:pPr>
              <a:t>‹#›</a:t>
            </a:fld>
            <a:endParaRPr lang="en-US" dirty="0"/>
          </a:p>
        </p:txBody>
      </p:sp>
      <p:pic>
        <p:nvPicPr>
          <p:cNvPr id="1030" name="Picture 6" descr="strtegic1"/>
          <p:cNvPicPr>
            <a:picLocks noChangeAspect="1" noChangeArrowheads="1"/>
          </p:cNvPicPr>
          <p:nvPr/>
        </p:nvPicPr>
        <p:blipFill>
          <a:blip r:embed="rId13">
            <a:extLst>
              <a:ext uri="{28A0092B-C50C-407E-A947-70E740481C1C}">
                <a14:useLocalDpi xmlns:a14="http://schemas.microsoft.com/office/drawing/2010/main"/>
              </a:ext>
            </a:extLst>
          </a:blip>
          <a:srcRect/>
          <a:stretch>
            <a:fillRect/>
          </a:stretch>
        </p:blipFill>
        <p:spPr bwMode="auto">
          <a:xfrm>
            <a:off x="0" y="0"/>
            <a:ext cx="12192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31" name="Rectangle 7"/>
          <p:cNvSpPr>
            <a:spLocks noGrp="1" noChangeArrowheads="1"/>
          </p:cNvSpPr>
          <p:nvPr>
            <p:ph type="body" idx="1"/>
          </p:nvPr>
        </p:nvSpPr>
        <p:spPr bwMode="auto">
          <a:xfrm>
            <a:off x="1371600" y="1981200"/>
            <a:ext cx="76200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3324631219"/>
      </p:ext>
    </p:extLst>
  </p:cSld>
  <p:clrMap bg1="lt1" tx1="dk1" bg2="lt2" tx2="dk2" accent1="accent1" accent2="accent2" accent3="accent3" accent4="accent4" accent5="accent5" accent6="accent6" hlink="hlink" folHlink="folHlink"/>
  <p:sldLayoutIdLst>
    <p:sldLayoutId id="2147487557" r:id="rId1"/>
    <p:sldLayoutId id="2147487558" r:id="rId2"/>
    <p:sldLayoutId id="2147487559" r:id="rId3"/>
    <p:sldLayoutId id="2147487560" r:id="rId4"/>
    <p:sldLayoutId id="2147487561" r:id="rId5"/>
    <p:sldLayoutId id="2147487562" r:id="rId6"/>
    <p:sldLayoutId id="2147487563" r:id="rId7"/>
    <p:sldLayoutId id="2147487564" r:id="rId8"/>
    <p:sldLayoutId id="2147487565" r:id="rId9"/>
    <p:sldLayoutId id="2147487566" r:id="rId10"/>
    <p:sldLayoutId id="2147487567"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charset="-128"/>
          <a:cs typeface="ＭＳ Ｐゴシック" charset="-128"/>
        </a:defRPr>
      </a:lvl1pPr>
      <a:lvl2pPr algn="ctr" rtl="0" eaLnBrk="0" fontAlgn="base" hangingPunct="0">
        <a:spcBef>
          <a:spcPct val="0"/>
        </a:spcBef>
        <a:spcAft>
          <a:spcPct val="0"/>
        </a:spcAft>
        <a:defRPr sz="4400">
          <a:solidFill>
            <a:schemeClr val="tx2"/>
          </a:solidFill>
          <a:latin typeface="Times New Roman"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Times New Roman"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Times New Roman"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Times New Roman"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Times New Roman" charset="0"/>
        </a:defRPr>
      </a:lvl6pPr>
      <a:lvl7pPr marL="914400" algn="ctr" rtl="0" fontAlgn="base">
        <a:spcBef>
          <a:spcPct val="0"/>
        </a:spcBef>
        <a:spcAft>
          <a:spcPct val="0"/>
        </a:spcAft>
        <a:defRPr sz="4400">
          <a:solidFill>
            <a:schemeClr val="tx2"/>
          </a:solidFill>
          <a:latin typeface="Times New Roman" charset="0"/>
        </a:defRPr>
      </a:lvl7pPr>
      <a:lvl8pPr marL="1371600" algn="ctr" rtl="0" fontAlgn="base">
        <a:spcBef>
          <a:spcPct val="0"/>
        </a:spcBef>
        <a:spcAft>
          <a:spcPct val="0"/>
        </a:spcAft>
        <a:defRPr sz="4400">
          <a:solidFill>
            <a:schemeClr val="tx2"/>
          </a:solidFill>
          <a:latin typeface="Times New Roman" charset="0"/>
        </a:defRPr>
      </a:lvl8pPr>
      <a:lvl9pPr marL="1828800" algn="ctr" rtl="0" fontAlgn="base">
        <a:spcBef>
          <a:spcPct val="0"/>
        </a:spcBef>
        <a:spcAft>
          <a:spcPct val="0"/>
        </a:spcAft>
        <a:defRPr sz="4400">
          <a:solidFill>
            <a:schemeClr val="tx2"/>
          </a:solidFill>
          <a:latin typeface="Times New Roman" charset="0"/>
        </a:defRPr>
      </a:lvl9pPr>
    </p:titleStyle>
    <p:bodyStyle>
      <a:lvl1pPr marL="342900" indent="-342900" algn="l" rtl="0" eaLnBrk="0" fontAlgn="base" hangingPunct="0">
        <a:spcBef>
          <a:spcPct val="20000"/>
        </a:spcBef>
        <a:spcAft>
          <a:spcPct val="0"/>
        </a:spcAft>
        <a:buClr>
          <a:schemeClr val="tx2"/>
        </a:buClr>
        <a:buFont typeface="Wingdings" charset="0"/>
        <a:buChar char="w"/>
        <a:defRPr sz="3200" b="1" i="0">
          <a:solidFill>
            <a:schemeClr val="tx1"/>
          </a:solidFill>
          <a:latin typeface="Arial" panose="020B0604020202020204" pitchFamily="34" charset="0"/>
          <a:ea typeface="ＭＳ Ｐゴシック" charset="-128"/>
          <a:cs typeface="ＭＳ Ｐゴシック" charset="-128"/>
        </a:defRPr>
      </a:lvl1pPr>
      <a:lvl2pPr marL="742950" indent="-285750" algn="l" rtl="0" eaLnBrk="0" fontAlgn="base" hangingPunct="0">
        <a:spcBef>
          <a:spcPct val="20000"/>
        </a:spcBef>
        <a:spcAft>
          <a:spcPct val="0"/>
        </a:spcAft>
        <a:buSzPct val="95000"/>
        <a:buChar char="–"/>
        <a:defRPr sz="2800" b="1" i="0">
          <a:solidFill>
            <a:schemeClr val="tx1"/>
          </a:solidFill>
          <a:latin typeface="Arial" panose="020B0604020202020204" pitchFamily="34" charset="0"/>
          <a:ea typeface="ＭＳ Ｐゴシック" charset="-128"/>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charset="-128"/>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charset="-128"/>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charset="-128"/>
        </a:defRPr>
      </a:lvl5pPr>
      <a:lvl6pPr marL="2514600" indent="-228600" algn="l" rtl="0" fontAlgn="base">
        <a:spcBef>
          <a:spcPct val="20000"/>
        </a:spcBef>
        <a:spcAft>
          <a:spcPct val="0"/>
        </a:spcAft>
        <a:buChar char="•"/>
        <a:defRPr sz="2000">
          <a:solidFill>
            <a:schemeClr val="tx1"/>
          </a:solidFill>
          <a:latin typeface="+mn-lt"/>
          <a:ea typeface="ＭＳ Ｐゴシック" charset="-128"/>
        </a:defRPr>
      </a:lvl6pPr>
      <a:lvl7pPr marL="2971800" indent="-228600" algn="l" rtl="0" fontAlgn="base">
        <a:spcBef>
          <a:spcPct val="20000"/>
        </a:spcBef>
        <a:spcAft>
          <a:spcPct val="0"/>
        </a:spcAft>
        <a:buChar char="•"/>
        <a:defRPr sz="2000">
          <a:solidFill>
            <a:schemeClr val="tx1"/>
          </a:solidFill>
          <a:latin typeface="+mn-lt"/>
          <a:ea typeface="ＭＳ Ｐゴシック" charset="-128"/>
        </a:defRPr>
      </a:lvl7pPr>
      <a:lvl8pPr marL="3429000" indent="-228600" algn="l" rtl="0" fontAlgn="base">
        <a:spcBef>
          <a:spcPct val="20000"/>
        </a:spcBef>
        <a:spcAft>
          <a:spcPct val="0"/>
        </a:spcAft>
        <a:buChar char="•"/>
        <a:defRPr sz="2000">
          <a:solidFill>
            <a:schemeClr val="tx1"/>
          </a:solidFill>
          <a:latin typeface="+mn-lt"/>
          <a:ea typeface="ＭＳ Ｐゴシック" charset="-128"/>
        </a:defRPr>
      </a:lvl8pPr>
      <a:lvl9pPr marL="3886200" indent="-228600" algn="l" rtl="0" fontAlgn="base">
        <a:spcBef>
          <a:spcPct val="20000"/>
        </a:spcBef>
        <a:spcAft>
          <a:spcPct val="0"/>
        </a:spcAft>
        <a:buChar char="•"/>
        <a:defRPr sz="2000">
          <a:solidFill>
            <a:schemeClr val="tx1"/>
          </a:solidFill>
          <a:latin typeface="+mn-lt"/>
          <a:ea typeface="ＭＳ Ｐゴシック"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8674"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8675"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a:solidFill>
                  <a:srgbClr val="000000"/>
                </a:solidFill>
                <a:latin typeface="Times New Roman" pitchFamily="-107" charset="0"/>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0" hangingPunct="0">
              <a:defRPr sz="1400">
                <a:solidFill>
                  <a:srgbClr val="000000"/>
                </a:solidFill>
                <a:latin typeface="Times New Roman" pitchFamily="-107" charset="0"/>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a:solidFill>
                  <a:srgbClr val="000000"/>
                </a:solidFill>
              </a:defRPr>
            </a:lvl1pPr>
          </a:lstStyle>
          <a:p>
            <a:pPr>
              <a:defRPr/>
            </a:pPr>
            <a:fld id="{35A30407-61B7-8B48-A8DE-89CFDE0A0AB2}" type="slidenum">
              <a:rPr lang="en-US"/>
              <a:pPr>
                <a:defRPr/>
              </a:pPr>
              <a:t>‹#›</a:t>
            </a:fld>
            <a:endParaRPr lang="en-US"/>
          </a:p>
        </p:txBody>
      </p:sp>
    </p:spTree>
    <p:extLst>
      <p:ext uri="{BB962C8B-B14F-4D97-AF65-F5344CB8AC3E}">
        <p14:creationId xmlns:p14="http://schemas.microsoft.com/office/powerpoint/2010/main" val="4100547229"/>
      </p:ext>
    </p:extLst>
  </p:cSld>
  <p:clrMap bg1="lt1" tx1="dk1" bg2="lt2" tx2="dk2" accent1="accent1" accent2="accent2" accent3="accent3" accent4="accent4" accent5="accent5" accent6="accent6" hlink="hlink" folHlink="folHlink"/>
  <p:sldLayoutIdLst>
    <p:sldLayoutId id="2147485396" r:id="rId1"/>
    <p:sldLayoutId id="2147485397" r:id="rId2"/>
  </p:sldLayoutIdLst>
  <p:txStyles>
    <p:titleStyle>
      <a:lvl1pPr algn="ctr" rtl="0" eaLnBrk="0" fontAlgn="base" hangingPunct="0">
        <a:spcBef>
          <a:spcPct val="0"/>
        </a:spcBef>
        <a:spcAft>
          <a:spcPct val="0"/>
        </a:spcAft>
        <a:defRPr sz="4400">
          <a:solidFill>
            <a:schemeClr val="tx2"/>
          </a:solidFill>
          <a:latin typeface="+mj-lt"/>
          <a:ea typeface="ＭＳ Ｐゴシック" pitchFamily="-107" charset="-128"/>
          <a:cs typeface="ＭＳ Ｐゴシック" pitchFamily="-107" charset="-128"/>
        </a:defRPr>
      </a:lvl1pPr>
      <a:lvl2pPr algn="ctr" rtl="0" eaLnBrk="0" fontAlgn="base" hangingPunct="0">
        <a:spcBef>
          <a:spcPct val="0"/>
        </a:spcBef>
        <a:spcAft>
          <a:spcPct val="0"/>
        </a:spcAft>
        <a:defRPr sz="4400">
          <a:solidFill>
            <a:schemeClr val="tx2"/>
          </a:solidFill>
          <a:latin typeface="Times New Roman" pitchFamily="-107" charset="0"/>
          <a:ea typeface="ＭＳ Ｐゴシック" pitchFamily="-107" charset="-128"/>
          <a:cs typeface="ＭＳ Ｐゴシック" pitchFamily="-107" charset="-128"/>
        </a:defRPr>
      </a:lvl2pPr>
      <a:lvl3pPr algn="ctr" rtl="0" eaLnBrk="0" fontAlgn="base" hangingPunct="0">
        <a:spcBef>
          <a:spcPct val="0"/>
        </a:spcBef>
        <a:spcAft>
          <a:spcPct val="0"/>
        </a:spcAft>
        <a:defRPr sz="4400">
          <a:solidFill>
            <a:schemeClr val="tx2"/>
          </a:solidFill>
          <a:latin typeface="Times New Roman" pitchFamily="-107" charset="0"/>
          <a:ea typeface="ＭＳ Ｐゴシック" pitchFamily="-107" charset="-128"/>
          <a:cs typeface="ＭＳ Ｐゴシック" pitchFamily="-107" charset="-128"/>
        </a:defRPr>
      </a:lvl3pPr>
      <a:lvl4pPr algn="ctr" rtl="0" eaLnBrk="0" fontAlgn="base" hangingPunct="0">
        <a:spcBef>
          <a:spcPct val="0"/>
        </a:spcBef>
        <a:spcAft>
          <a:spcPct val="0"/>
        </a:spcAft>
        <a:defRPr sz="4400">
          <a:solidFill>
            <a:schemeClr val="tx2"/>
          </a:solidFill>
          <a:latin typeface="Times New Roman" pitchFamily="-107" charset="0"/>
          <a:ea typeface="ＭＳ Ｐゴシック" pitchFamily="-107" charset="-128"/>
          <a:cs typeface="ＭＳ Ｐゴシック" pitchFamily="-107" charset="-128"/>
        </a:defRPr>
      </a:lvl4pPr>
      <a:lvl5pPr algn="ctr" rtl="0" eaLnBrk="0" fontAlgn="base" hangingPunct="0">
        <a:spcBef>
          <a:spcPct val="0"/>
        </a:spcBef>
        <a:spcAft>
          <a:spcPct val="0"/>
        </a:spcAft>
        <a:defRPr sz="4400">
          <a:solidFill>
            <a:schemeClr val="tx2"/>
          </a:solidFill>
          <a:latin typeface="Times New Roman" pitchFamily="-107" charset="0"/>
          <a:ea typeface="ＭＳ Ｐゴシック" pitchFamily="-107" charset="-128"/>
          <a:cs typeface="ＭＳ Ｐゴシック" pitchFamily="-107" charset="-128"/>
        </a:defRPr>
      </a:lvl5pPr>
      <a:lvl6pPr marL="457200" algn="ctr" rtl="0" eaLnBrk="0" fontAlgn="base" hangingPunct="0">
        <a:spcBef>
          <a:spcPct val="0"/>
        </a:spcBef>
        <a:spcAft>
          <a:spcPct val="0"/>
        </a:spcAft>
        <a:defRPr sz="4400">
          <a:solidFill>
            <a:schemeClr val="tx2"/>
          </a:solidFill>
          <a:latin typeface="Times New Roman" pitchFamily="-107" charset="0"/>
        </a:defRPr>
      </a:lvl6pPr>
      <a:lvl7pPr marL="914400" algn="ctr" rtl="0" eaLnBrk="0" fontAlgn="base" hangingPunct="0">
        <a:spcBef>
          <a:spcPct val="0"/>
        </a:spcBef>
        <a:spcAft>
          <a:spcPct val="0"/>
        </a:spcAft>
        <a:defRPr sz="4400">
          <a:solidFill>
            <a:schemeClr val="tx2"/>
          </a:solidFill>
          <a:latin typeface="Times New Roman" pitchFamily="-107" charset="0"/>
        </a:defRPr>
      </a:lvl7pPr>
      <a:lvl8pPr marL="1371600" algn="ctr" rtl="0" eaLnBrk="0" fontAlgn="base" hangingPunct="0">
        <a:spcBef>
          <a:spcPct val="0"/>
        </a:spcBef>
        <a:spcAft>
          <a:spcPct val="0"/>
        </a:spcAft>
        <a:defRPr sz="4400">
          <a:solidFill>
            <a:schemeClr val="tx2"/>
          </a:solidFill>
          <a:latin typeface="Times New Roman" pitchFamily="-107" charset="0"/>
        </a:defRPr>
      </a:lvl8pPr>
      <a:lvl9pPr marL="1828800" algn="ctr" rtl="0" eaLnBrk="0" fontAlgn="base" hangingPunct="0">
        <a:spcBef>
          <a:spcPct val="0"/>
        </a:spcBef>
        <a:spcAft>
          <a:spcPct val="0"/>
        </a:spcAft>
        <a:defRPr sz="4400">
          <a:solidFill>
            <a:schemeClr val="tx2"/>
          </a:solidFill>
          <a:latin typeface="Times New Roman" pitchFamily="-107"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pitchFamily="-107" charset="-128"/>
          <a:cs typeface="ＭＳ Ｐゴシック" pitchFamily="-107"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07"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07"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07"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107" charset="-128"/>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07"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07"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07"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07"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grpSp>
        <p:nvGrpSpPr>
          <p:cNvPr id="51202" name="Group 2"/>
          <p:cNvGrpSpPr>
            <a:grpSpLocks/>
          </p:cNvGrpSpPr>
          <p:nvPr/>
        </p:nvGrpSpPr>
        <p:grpSpPr bwMode="auto">
          <a:xfrm>
            <a:off x="0" y="-4763"/>
            <a:ext cx="1063625" cy="6858001"/>
            <a:chOff x="0" y="-3"/>
            <a:chExt cx="670" cy="4320"/>
          </a:xfrm>
        </p:grpSpPr>
        <p:grpSp>
          <p:nvGrpSpPr>
            <p:cNvPr id="51208" name="Group 3"/>
            <p:cNvGrpSpPr>
              <a:grpSpLocks/>
            </p:cNvGrpSpPr>
            <p:nvPr/>
          </p:nvGrpSpPr>
          <p:grpSpPr bwMode="auto">
            <a:xfrm rot="16200000" flipH="1">
              <a:off x="-1815" y="1838"/>
              <a:ext cx="4320" cy="638"/>
              <a:chOff x="-2" y="1562"/>
              <a:chExt cx="5762" cy="638"/>
            </a:xfrm>
          </p:grpSpPr>
          <p:sp>
            <p:nvSpPr>
              <p:cNvPr id="51211" name="Freeform 4"/>
              <p:cNvSpPr>
                <a:spLocks/>
              </p:cNvSpPr>
              <p:nvPr/>
            </p:nvSpPr>
            <p:spPr bwMode="ltGray">
              <a:xfrm rot="-5400000">
                <a:off x="2548" y="-993"/>
                <a:ext cx="624" cy="5746"/>
              </a:xfrm>
              <a:custGeom>
                <a:avLst/>
                <a:gdLst>
                  <a:gd name="T0" fmla="*/ 0 w 1000"/>
                  <a:gd name="T1" fmla="*/ 0 h 720"/>
                  <a:gd name="T2" fmla="*/ 0 w 1000"/>
                  <a:gd name="T3" fmla="*/ 2147483647 h 720"/>
                  <a:gd name="T4" fmla="*/ 14 w 1000"/>
                  <a:gd name="T5" fmla="*/ 2147483647 h 720"/>
                  <a:gd name="T6" fmla="*/ 14 w 1000"/>
                  <a:gd name="T7" fmla="*/ 0 h 720"/>
                  <a:gd name="T8" fmla="*/ 0 w 1000"/>
                  <a:gd name="T9" fmla="*/ 0 h 72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00" h="720">
                    <a:moveTo>
                      <a:pt x="0" y="0"/>
                    </a:moveTo>
                    <a:lnTo>
                      <a:pt x="0" y="720"/>
                    </a:lnTo>
                    <a:lnTo>
                      <a:pt x="1000" y="720"/>
                    </a:lnTo>
                    <a:lnTo>
                      <a:pt x="1000" y="0"/>
                    </a:lnTo>
                    <a:lnTo>
                      <a:pt x="0" y="0"/>
                    </a:lnTo>
                    <a:close/>
                  </a:path>
                </a:pathLst>
              </a:custGeom>
              <a:solidFill>
                <a:schemeClr val="accent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sp>
            <p:nvSpPr>
              <p:cNvPr id="51212" name="Freeform 5"/>
              <p:cNvSpPr>
                <a:spLocks/>
              </p:cNvSpPr>
              <p:nvPr/>
            </p:nvSpPr>
            <p:spPr bwMode="ltGray">
              <a:xfrm rot="-5400000">
                <a:off x="1313" y="1670"/>
                <a:ext cx="624" cy="420"/>
              </a:xfrm>
              <a:custGeom>
                <a:avLst/>
                <a:gdLst>
                  <a:gd name="T0" fmla="*/ 0 w 624"/>
                  <a:gd name="T1" fmla="*/ 0 h 317"/>
                  <a:gd name="T2" fmla="*/ 0 w 624"/>
                  <a:gd name="T3" fmla="*/ 3416 h 317"/>
                  <a:gd name="T4" fmla="*/ 624 w 624"/>
                  <a:gd name="T5" fmla="*/ 3416 h 317"/>
                  <a:gd name="T6" fmla="*/ 624 w 624"/>
                  <a:gd name="T7" fmla="*/ 0 h 317"/>
                  <a:gd name="T8" fmla="*/ 0 w 624"/>
                  <a:gd name="T9" fmla="*/ 0 h 3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24" h="317">
                    <a:moveTo>
                      <a:pt x="0" y="0"/>
                    </a:moveTo>
                    <a:cubicBezTo>
                      <a:pt x="0" y="0"/>
                      <a:pt x="0" y="272"/>
                      <a:pt x="0" y="272"/>
                    </a:cubicBezTo>
                    <a:cubicBezTo>
                      <a:pt x="432" y="224"/>
                      <a:pt x="520" y="317"/>
                      <a:pt x="624" y="272"/>
                    </a:cubicBezTo>
                    <a:lnTo>
                      <a:pt x="624" y="0"/>
                    </a:lnTo>
                    <a:lnTo>
                      <a:pt x="0" y="0"/>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sp>
            <p:nvSpPr>
              <p:cNvPr id="51213" name="Freeform 6"/>
              <p:cNvSpPr>
                <a:spLocks/>
              </p:cNvSpPr>
              <p:nvPr/>
            </p:nvSpPr>
            <p:spPr bwMode="ltGray">
              <a:xfrm rot="-5400000">
                <a:off x="974" y="1669"/>
                <a:ext cx="624" cy="424"/>
              </a:xfrm>
              <a:custGeom>
                <a:avLst/>
                <a:gdLst>
                  <a:gd name="T0" fmla="*/ 0 w 624"/>
                  <a:gd name="T1" fmla="*/ 0 h 317"/>
                  <a:gd name="T2" fmla="*/ 0 w 624"/>
                  <a:gd name="T3" fmla="*/ 3728 h 317"/>
                  <a:gd name="T4" fmla="*/ 624 w 624"/>
                  <a:gd name="T5" fmla="*/ 3728 h 317"/>
                  <a:gd name="T6" fmla="*/ 624 w 624"/>
                  <a:gd name="T7" fmla="*/ 0 h 317"/>
                  <a:gd name="T8" fmla="*/ 0 w 624"/>
                  <a:gd name="T9" fmla="*/ 0 h 3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24" h="317">
                    <a:moveTo>
                      <a:pt x="0" y="0"/>
                    </a:moveTo>
                    <a:lnTo>
                      <a:pt x="0" y="272"/>
                    </a:lnTo>
                    <a:cubicBezTo>
                      <a:pt x="104" y="317"/>
                      <a:pt x="432" y="240"/>
                      <a:pt x="624" y="272"/>
                    </a:cubicBezTo>
                    <a:lnTo>
                      <a:pt x="624" y="0"/>
                    </a:lnTo>
                    <a:lnTo>
                      <a:pt x="0" y="0"/>
                    </a:lnTo>
                    <a:close/>
                  </a:path>
                </a:pathLst>
              </a:custGeom>
              <a:solidFill>
                <a:schemeClr val="folHlink"/>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sp>
            <p:nvSpPr>
              <p:cNvPr id="51214" name="Freeform 7"/>
              <p:cNvSpPr>
                <a:spLocks/>
              </p:cNvSpPr>
              <p:nvPr/>
            </p:nvSpPr>
            <p:spPr bwMode="ltGray">
              <a:xfrm rot="-5400000">
                <a:off x="-65" y="1753"/>
                <a:ext cx="624" cy="256"/>
              </a:xfrm>
              <a:custGeom>
                <a:avLst/>
                <a:gdLst>
                  <a:gd name="T0" fmla="*/ 0 w 624"/>
                  <a:gd name="T1" fmla="*/ 2 h 370"/>
                  <a:gd name="T2" fmla="*/ 0 w 624"/>
                  <a:gd name="T3" fmla="*/ 12 h 370"/>
                  <a:gd name="T4" fmla="*/ 624 w 624"/>
                  <a:gd name="T5" fmla="*/ 12 h 370"/>
                  <a:gd name="T6" fmla="*/ 624 w 624"/>
                  <a:gd name="T7" fmla="*/ 2 h 370"/>
                  <a:gd name="T8" fmla="*/ 384 w 624"/>
                  <a:gd name="T9" fmla="*/ 1 h 370"/>
                  <a:gd name="T10" fmla="*/ 0 w 624"/>
                  <a:gd name="T11" fmla="*/ 2 h 37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24" h="370">
                    <a:moveTo>
                      <a:pt x="0" y="53"/>
                    </a:moveTo>
                    <a:lnTo>
                      <a:pt x="0" y="325"/>
                    </a:lnTo>
                    <a:cubicBezTo>
                      <a:pt x="104" y="370"/>
                      <a:pt x="520" y="370"/>
                      <a:pt x="624" y="325"/>
                    </a:cubicBezTo>
                    <a:lnTo>
                      <a:pt x="624" y="53"/>
                    </a:lnTo>
                    <a:cubicBezTo>
                      <a:pt x="584" y="0"/>
                      <a:pt x="488" y="8"/>
                      <a:pt x="384" y="8"/>
                    </a:cubicBezTo>
                    <a:cubicBezTo>
                      <a:pt x="280" y="8"/>
                      <a:pt x="80" y="44"/>
                      <a:pt x="0" y="53"/>
                    </a:cubicBez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sp>
            <p:nvSpPr>
              <p:cNvPr id="51215" name="Freeform 8"/>
              <p:cNvSpPr>
                <a:spLocks/>
              </p:cNvSpPr>
              <p:nvPr/>
            </p:nvSpPr>
            <p:spPr bwMode="ltGray">
              <a:xfrm rot="-5400000">
                <a:off x="654" y="1734"/>
                <a:ext cx="624" cy="292"/>
              </a:xfrm>
              <a:custGeom>
                <a:avLst/>
                <a:gdLst>
                  <a:gd name="T0" fmla="*/ 0 w 624"/>
                  <a:gd name="T1" fmla="*/ 0 h 317"/>
                  <a:gd name="T2" fmla="*/ 0 w 624"/>
                  <a:gd name="T3" fmla="*/ 131 h 317"/>
                  <a:gd name="T4" fmla="*/ 624 w 624"/>
                  <a:gd name="T5" fmla="*/ 131 h 317"/>
                  <a:gd name="T6" fmla="*/ 624 w 624"/>
                  <a:gd name="T7" fmla="*/ 0 h 317"/>
                  <a:gd name="T8" fmla="*/ 0 w 624"/>
                  <a:gd name="T9" fmla="*/ 0 h 3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24" h="317">
                    <a:moveTo>
                      <a:pt x="0" y="0"/>
                    </a:moveTo>
                    <a:lnTo>
                      <a:pt x="0" y="272"/>
                    </a:lnTo>
                    <a:cubicBezTo>
                      <a:pt x="104" y="317"/>
                      <a:pt x="520" y="317"/>
                      <a:pt x="624" y="272"/>
                    </a:cubicBezTo>
                    <a:lnTo>
                      <a:pt x="624" y="0"/>
                    </a:lnTo>
                    <a:cubicBezTo>
                      <a:pt x="240" y="42"/>
                      <a:pt x="130" y="0"/>
                      <a:pt x="0" y="0"/>
                    </a:cubicBezTo>
                    <a:close/>
                  </a:path>
                </a:pathLst>
              </a:custGeom>
              <a:solidFill>
                <a:schemeClr val="tx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sp>
            <p:nvSpPr>
              <p:cNvPr id="51216" name="Freeform 9"/>
              <p:cNvSpPr>
                <a:spLocks/>
              </p:cNvSpPr>
              <p:nvPr/>
            </p:nvSpPr>
            <p:spPr bwMode="ltGray">
              <a:xfrm rot="-5400000">
                <a:off x="435" y="1701"/>
                <a:ext cx="624" cy="364"/>
              </a:xfrm>
              <a:custGeom>
                <a:avLst/>
                <a:gdLst>
                  <a:gd name="T0" fmla="*/ 0 w 624"/>
                  <a:gd name="T1" fmla="*/ 0 h 272"/>
                  <a:gd name="T2" fmla="*/ 0 w 624"/>
                  <a:gd name="T3" fmla="*/ 3747 h 272"/>
                  <a:gd name="T4" fmla="*/ 240 w 624"/>
                  <a:gd name="T5" fmla="*/ 3300 h 272"/>
                  <a:gd name="T6" fmla="*/ 624 w 624"/>
                  <a:gd name="T7" fmla="*/ 3747 h 272"/>
                  <a:gd name="T8" fmla="*/ 624 w 624"/>
                  <a:gd name="T9" fmla="*/ 0 h 272"/>
                  <a:gd name="T10" fmla="*/ 0 w 624"/>
                  <a:gd name="T11" fmla="*/ 0 h 27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24" h="272">
                    <a:moveTo>
                      <a:pt x="0" y="0"/>
                    </a:moveTo>
                    <a:cubicBezTo>
                      <a:pt x="0" y="0"/>
                      <a:pt x="0" y="272"/>
                      <a:pt x="0" y="272"/>
                    </a:cubicBezTo>
                    <a:cubicBezTo>
                      <a:pt x="96" y="240"/>
                      <a:pt x="136" y="240"/>
                      <a:pt x="240" y="240"/>
                    </a:cubicBezTo>
                    <a:cubicBezTo>
                      <a:pt x="344" y="240"/>
                      <a:pt x="528" y="272"/>
                      <a:pt x="624" y="272"/>
                    </a:cubicBezTo>
                    <a:lnTo>
                      <a:pt x="624" y="0"/>
                    </a:lnTo>
                    <a:lnTo>
                      <a:pt x="0" y="0"/>
                    </a:lnTo>
                    <a:close/>
                  </a:path>
                </a:pathLst>
              </a:custGeom>
              <a:solidFill>
                <a:schemeClr val="accent2"/>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sp>
            <p:nvSpPr>
              <p:cNvPr id="51217" name="Freeform 10"/>
              <p:cNvSpPr>
                <a:spLocks/>
              </p:cNvSpPr>
              <p:nvPr/>
            </p:nvSpPr>
            <p:spPr bwMode="ltGray">
              <a:xfrm rot="-5400000">
                <a:off x="145" y="1727"/>
                <a:ext cx="632" cy="316"/>
              </a:xfrm>
              <a:custGeom>
                <a:avLst/>
                <a:gdLst>
                  <a:gd name="T0" fmla="*/ 8 w 632"/>
                  <a:gd name="T1" fmla="*/ 13 h 362"/>
                  <a:gd name="T2" fmla="*/ 8 w 632"/>
                  <a:gd name="T3" fmla="*/ 93 h 362"/>
                  <a:gd name="T4" fmla="*/ 248 w 632"/>
                  <a:gd name="T5" fmla="*/ 93 h 362"/>
                  <a:gd name="T6" fmla="*/ 632 w 632"/>
                  <a:gd name="T7" fmla="*/ 93 h 362"/>
                  <a:gd name="T8" fmla="*/ 632 w 632"/>
                  <a:gd name="T9" fmla="*/ 13 h 362"/>
                  <a:gd name="T10" fmla="*/ 104 w 632"/>
                  <a:gd name="T11" fmla="*/ 13 h 362"/>
                  <a:gd name="T12" fmla="*/ 8 w 632"/>
                  <a:gd name="T13" fmla="*/ 13 h 36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32" h="362">
                    <a:moveTo>
                      <a:pt x="8" y="45"/>
                    </a:moveTo>
                    <a:lnTo>
                      <a:pt x="8" y="317"/>
                    </a:lnTo>
                    <a:cubicBezTo>
                      <a:pt x="48" y="362"/>
                      <a:pt x="144" y="317"/>
                      <a:pt x="248" y="317"/>
                    </a:cubicBezTo>
                    <a:cubicBezTo>
                      <a:pt x="352" y="317"/>
                      <a:pt x="568" y="362"/>
                      <a:pt x="632" y="317"/>
                    </a:cubicBezTo>
                    <a:lnTo>
                      <a:pt x="632" y="45"/>
                    </a:lnTo>
                    <a:cubicBezTo>
                      <a:pt x="544" y="0"/>
                      <a:pt x="208" y="45"/>
                      <a:pt x="104" y="45"/>
                    </a:cubicBezTo>
                    <a:cubicBezTo>
                      <a:pt x="0" y="45"/>
                      <a:pt x="28" y="45"/>
                      <a:pt x="8" y="45"/>
                    </a:cubicBezTo>
                    <a:close/>
                  </a:path>
                </a:pathLst>
              </a:cu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sp>
            <p:nvSpPr>
              <p:cNvPr id="51218" name="Freeform 11"/>
              <p:cNvSpPr>
                <a:spLocks/>
              </p:cNvSpPr>
              <p:nvPr/>
            </p:nvSpPr>
            <p:spPr bwMode="ltGray">
              <a:xfrm rot="-5400000">
                <a:off x="3200" y="1657"/>
                <a:ext cx="624" cy="420"/>
              </a:xfrm>
              <a:custGeom>
                <a:avLst/>
                <a:gdLst>
                  <a:gd name="T0" fmla="*/ 0 w 624"/>
                  <a:gd name="T1" fmla="*/ 0 h 317"/>
                  <a:gd name="T2" fmla="*/ 0 w 624"/>
                  <a:gd name="T3" fmla="*/ 3416 h 317"/>
                  <a:gd name="T4" fmla="*/ 624 w 624"/>
                  <a:gd name="T5" fmla="*/ 3416 h 317"/>
                  <a:gd name="T6" fmla="*/ 624 w 624"/>
                  <a:gd name="T7" fmla="*/ 0 h 317"/>
                  <a:gd name="T8" fmla="*/ 0 w 624"/>
                  <a:gd name="T9" fmla="*/ 0 h 3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24" h="317">
                    <a:moveTo>
                      <a:pt x="0" y="0"/>
                    </a:moveTo>
                    <a:cubicBezTo>
                      <a:pt x="0" y="0"/>
                      <a:pt x="0" y="272"/>
                      <a:pt x="0" y="272"/>
                    </a:cubicBezTo>
                    <a:cubicBezTo>
                      <a:pt x="432" y="224"/>
                      <a:pt x="520" y="317"/>
                      <a:pt x="624" y="272"/>
                    </a:cubicBezTo>
                    <a:lnTo>
                      <a:pt x="624" y="0"/>
                    </a:lnTo>
                    <a:lnTo>
                      <a:pt x="0" y="0"/>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sp>
            <p:nvSpPr>
              <p:cNvPr id="51219" name="Freeform 12"/>
              <p:cNvSpPr>
                <a:spLocks/>
              </p:cNvSpPr>
              <p:nvPr/>
            </p:nvSpPr>
            <p:spPr bwMode="ltGray">
              <a:xfrm rot="-5400000">
                <a:off x="2870" y="1660"/>
                <a:ext cx="624" cy="421"/>
              </a:xfrm>
              <a:custGeom>
                <a:avLst/>
                <a:gdLst>
                  <a:gd name="T0" fmla="*/ 0 w 624"/>
                  <a:gd name="T1" fmla="*/ 0 h 317"/>
                  <a:gd name="T2" fmla="*/ 0 w 624"/>
                  <a:gd name="T3" fmla="*/ 3490 h 317"/>
                  <a:gd name="T4" fmla="*/ 624 w 624"/>
                  <a:gd name="T5" fmla="*/ 3490 h 317"/>
                  <a:gd name="T6" fmla="*/ 624 w 624"/>
                  <a:gd name="T7" fmla="*/ 0 h 317"/>
                  <a:gd name="T8" fmla="*/ 0 w 624"/>
                  <a:gd name="T9" fmla="*/ 0 h 3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24" h="317">
                    <a:moveTo>
                      <a:pt x="0" y="0"/>
                    </a:moveTo>
                    <a:lnTo>
                      <a:pt x="0" y="272"/>
                    </a:lnTo>
                    <a:cubicBezTo>
                      <a:pt x="104" y="317"/>
                      <a:pt x="432" y="240"/>
                      <a:pt x="624" y="272"/>
                    </a:cubicBezTo>
                    <a:lnTo>
                      <a:pt x="624" y="0"/>
                    </a:lnTo>
                    <a:lnTo>
                      <a:pt x="0" y="0"/>
                    </a:lnTo>
                    <a:close/>
                  </a:path>
                </a:pathLst>
              </a:custGeom>
              <a:solidFill>
                <a:schemeClr val="tx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sp>
            <p:nvSpPr>
              <p:cNvPr id="51220" name="Freeform 13"/>
              <p:cNvSpPr>
                <a:spLocks/>
              </p:cNvSpPr>
              <p:nvPr/>
            </p:nvSpPr>
            <p:spPr bwMode="ltGray">
              <a:xfrm rot="-5400000">
                <a:off x="1824" y="1747"/>
                <a:ext cx="624" cy="256"/>
              </a:xfrm>
              <a:custGeom>
                <a:avLst/>
                <a:gdLst>
                  <a:gd name="T0" fmla="*/ 0 w 624"/>
                  <a:gd name="T1" fmla="*/ 2 h 370"/>
                  <a:gd name="T2" fmla="*/ 0 w 624"/>
                  <a:gd name="T3" fmla="*/ 12 h 370"/>
                  <a:gd name="T4" fmla="*/ 624 w 624"/>
                  <a:gd name="T5" fmla="*/ 12 h 370"/>
                  <a:gd name="T6" fmla="*/ 624 w 624"/>
                  <a:gd name="T7" fmla="*/ 2 h 370"/>
                  <a:gd name="T8" fmla="*/ 384 w 624"/>
                  <a:gd name="T9" fmla="*/ 1 h 370"/>
                  <a:gd name="T10" fmla="*/ 0 w 624"/>
                  <a:gd name="T11" fmla="*/ 2 h 37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24" h="370">
                    <a:moveTo>
                      <a:pt x="0" y="53"/>
                    </a:moveTo>
                    <a:lnTo>
                      <a:pt x="0" y="325"/>
                    </a:lnTo>
                    <a:cubicBezTo>
                      <a:pt x="104" y="370"/>
                      <a:pt x="520" y="370"/>
                      <a:pt x="624" y="325"/>
                    </a:cubicBezTo>
                    <a:lnTo>
                      <a:pt x="624" y="53"/>
                    </a:lnTo>
                    <a:cubicBezTo>
                      <a:pt x="584" y="0"/>
                      <a:pt x="488" y="8"/>
                      <a:pt x="384" y="8"/>
                    </a:cubicBezTo>
                    <a:cubicBezTo>
                      <a:pt x="280" y="8"/>
                      <a:pt x="80" y="44"/>
                      <a:pt x="0" y="53"/>
                    </a:cubicBezTo>
                    <a:close/>
                  </a:path>
                </a:pathLst>
              </a:cu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sp>
            <p:nvSpPr>
              <p:cNvPr id="51221" name="Freeform 14"/>
              <p:cNvSpPr>
                <a:spLocks/>
              </p:cNvSpPr>
              <p:nvPr/>
            </p:nvSpPr>
            <p:spPr bwMode="ltGray">
              <a:xfrm rot="-5400000">
                <a:off x="2542" y="1725"/>
                <a:ext cx="624" cy="292"/>
              </a:xfrm>
              <a:custGeom>
                <a:avLst/>
                <a:gdLst>
                  <a:gd name="T0" fmla="*/ 0 w 624"/>
                  <a:gd name="T1" fmla="*/ 0 h 317"/>
                  <a:gd name="T2" fmla="*/ 0 w 624"/>
                  <a:gd name="T3" fmla="*/ 131 h 317"/>
                  <a:gd name="T4" fmla="*/ 624 w 624"/>
                  <a:gd name="T5" fmla="*/ 131 h 317"/>
                  <a:gd name="T6" fmla="*/ 624 w 624"/>
                  <a:gd name="T7" fmla="*/ 0 h 317"/>
                  <a:gd name="T8" fmla="*/ 0 w 624"/>
                  <a:gd name="T9" fmla="*/ 0 h 3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24" h="317">
                    <a:moveTo>
                      <a:pt x="0" y="0"/>
                    </a:moveTo>
                    <a:lnTo>
                      <a:pt x="0" y="272"/>
                    </a:lnTo>
                    <a:cubicBezTo>
                      <a:pt x="104" y="317"/>
                      <a:pt x="520" y="317"/>
                      <a:pt x="624" y="272"/>
                    </a:cubicBezTo>
                    <a:lnTo>
                      <a:pt x="624" y="0"/>
                    </a:lnTo>
                    <a:cubicBezTo>
                      <a:pt x="240" y="42"/>
                      <a:pt x="130" y="0"/>
                      <a:pt x="0" y="0"/>
                    </a:cubicBezTo>
                    <a:close/>
                  </a:path>
                </a:pathLst>
              </a:custGeom>
              <a:solidFill>
                <a:schemeClr val="folHlink"/>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sp>
            <p:nvSpPr>
              <p:cNvPr id="51222" name="Freeform 15"/>
              <p:cNvSpPr>
                <a:spLocks/>
              </p:cNvSpPr>
              <p:nvPr/>
            </p:nvSpPr>
            <p:spPr bwMode="ltGray">
              <a:xfrm rot="-5400000">
                <a:off x="2324" y="1695"/>
                <a:ext cx="624" cy="360"/>
              </a:xfrm>
              <a:custGeom>
                <a:avLst/>
                <a:gdLst>
                  <a:gd name="T0" fmla="*/ 0 w 624"/>
                  <a:gd name="T1" fmla="*/ 0 h 272"/>
                  <a:gd name="T2" fmla="*/ 0 w 624"/>
                  <a:gd name="T3" fmla="*/ 3388 h 272"/>
                  <a:gd name="T4" fmla="*/ 240 w 624"/>
                  <a:gd name="T5" fmla="*/ 2990 h 272"/>
                  <a:gd name="T6" fmla="*/ 624 w 624"/>
                  <a:gd name="T7" fmla="*/ 3388 h 272"/>
                  <a:gd name="T8" fmla="*/ 624 w 624"/>
                  <a:gd name="T9" fmla="*/ 0 h 272"/>
                  <a:gd name="T10" fmla="*/ 0 w 624"/>
                  <a:gd name="T11" fmla="*/ 0 h 27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24" h="272">
                    <a:moveTo>
                      <a:pt x="0" y="0"/>
                    </a:moveTo>
                    <a:cubicBezTo>
                      <a:pt x="0" y="0"/>
                      <a:pt x="0" y="272"/>
                      <a:pt x="0" y="272"/>
                    </a:cubicBezTo>
                    <a:cubicBezTo>
                      <a:pt x="96" y="240"/>
                      <a:pt x="136" y="240"/>
                      <a:pt x="240" y="240"/>
                    </a:cubicBezTo>
                    <a:cubicBezTo>
                      <a:pt x="344" y="240"/>
                      <a:pt x="528" y="272"/>
                      <a:pt x="624" y="272"/>
                    </a:cubicBezTo>
                    <a:lnTo>
                      <a:pt x="624" y="0"/>
                    </a:lnTo>
                    <a:lnTo>
                      <a:pt x="0" y="0"/>
                    </a:lnTo>
                    <a:close/>
                  </a:path>
                </a:pathLst>
              </a:custGeom>
              <a:solidFill>
                <a:schemeClr val="accent2"/>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sp>
            <p:nvSpPr>
              <p:cNvPr id="51223" name="Freeform 16"/>
              <p:cNvSpPr>
                <a:spLocks/>
              </p:cNvSpPr>
              <p:nvPr/>
            </p:nvSpPr>
            <p:spPr bwMode="ltGray">
              <a:xfrm rot="-5400000">
                <a:off x="2033" y="1721"/>
                <a:ext cx="632" cy="316"/>
              </a:xfrm>
              <a:custGeom>
                <a:avLst/>
                <a:gdLst>
                  <a:gd name="T0" fmla="*/ 8 w 632"/>
                  <a:gd name="T1" fmla="*/ 13 h 362"/>
                  <a:gd name="T2" fmla="*/ 8 w 632"/>
                  <a:gd name="T3" fmla="*/ 93 h 362"/>
                  <a:gd name="T4" fmla="*/ 248 w 632"/>
                  <a:gd name="T5" fmla="*/ 93 h 362"/>
                  <a:gd name="T6" fmla="*/ 632 w 632"/>
                  <a:gd name="T7" fmla="*/ 93 h 362"/>
                  <a:gd name="T8" fmla="*/ 632 w 632"/>
                  <a:gd name="T9" fmla="*/ 13 h 362"/>
                  <a:gd name="T10" fmla="*/ 104 w 632"/>
                  <a:gd name="T11" fmla="*/ 13 h 362"/>
                  <a:gd name="T12" fmla="*/ 8 w 632"/>
                  <a:gd name="T13" fmla="*/ 13 h 36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32" h="362">
                    <a:moveTo>
                      <a:pt x="8" y="45"/>
                    </a:moveTo>
                    <a:lnTo>
                      <a:pt x="8" y="317"/>
                    </a:lnTo>
                    <a:cubicBezTo>
                      <a:pt x="48" y="362"/>
                      <a:pt x="144" y="317"/>
                      <a:pt x="248" y="317"/>
                    </a:cubicBezTo>
                    <a:cubicBezTo>
                      <a:pt x="352" y="317"/>
                      <a:pt x="568" y="362"/>
                      <a:pt x="632" y="317"/>
                    </a:cubicBezTo>
                    <a:lnTo>
                      <a:pt x="632" y="45"/>
                    </a:lnTo>
                    <a:cubicBezTo>
                      <a:pt x="544" y="0"/>
                      <a:pt x="208" y="45"/>
                      <a:pt x="104" y="45"/>
                    </a:cubicBezTo>
                    <a:cubicBezTo>
                      <a:pt x="0" y="45"/>
                      <a:pt x="28" y="45"/>
                      <a:pt x="8" y="45"/>
                    </a:cubicBezTo>
                    <a:close/>
                  </a:path>
                </a:pathLst>
              </a:custGeom>
              <a:solidFill>
                <a:schemeClr val="hlink"/>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sp>
            <p:nvSpPr>
              <p:cNvPr id="51224" name="Freeform 17"/>
              <p:cNvSpPr>
                <a:spLocks/>
              </p:cNvSpPr>
              <p:nvPr/>
            </p:nvSpPr>
            <p:spPr bwMode="ltGray">
              <a:xfrm rot="-5400000">
                <a:off x="4068" y="1662"/>
                <a:ext cx="624" cy="420"/>
              </a:xfrm>
              <a:custGeom>
                <a:avLst/>
                <a:gdLst>
                  <a:gd name="T0" fmla="*/ 0 w 624"/>
                  <a:gd name="T1" fmla="*/ 0 h 317"/>
                  <a:gd name="T2" fmla="*/ 0 w 624"/>
                  <a:gd name="T3" fmla="*/ 3416 h 317"/>
                  <a:gd name="T4" fmla="*/ 624 w 624"/>
                  <a:gd name="T5" fmla="*/ 3416 h 317"/>
                  <a:gd name="T6" fmla="*/ 624 w 624"/>
                  <a:gd name="T7" fmla="*/ 0 h 317"/>
                  <a:gd name="T8" fmla="*/ 0 w 624"/>
                  <a:gd name="T9" fmla="*/ 0 h 3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24" h="317">
                    <a:moveTo>
                      <a:pt x="0" y="0"/>
                    </a:moveTo>
                    <a:cubicBezTo>
                      <a:pt x="0" y="0"/>
                      <a:pt x="0" y="272"/>
                      <a:pt x="0" y="272"/>
                    </a:cubicBezTo>
                    <a:cubicBezTo>
                      <a:pt x="432" y="224"/>
                      <a:pt x="520" y="317"/>
                      <a:pt x="624" y="272"/>
                    </a:cubicBezTo>
                    <a:lnTo>
                      <a:pt x="624" y="0"/>
                    </a:lnTo>
                    <a:lnTo>
                      <a:pt x="0" y="0"/>
                    </a:lnTo>
                    <a:close/>
                  </a:path>
                </a:pathLst>
              </a:custGeom>
              <a:solidFill>
                <a:schemeClr val="hlink"/>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sp>
            <p:nvSpPr>
              <p:cNvPr id="51225" name="Freeform 18"/>
              <p:cNvSpPr>
                <a:spLocks/>
              </p:cNvSpPr>
              <p:nvPr/>
            </p:nvSpPr>
            <p:spPr bwMode="ltGray">
              <a:xfrm rot="-5400000">
                <a:off x="3721" y="1664"/>
                <a:ext cx="624" cy="423"/>
              </a:xfrm>
              <a:custGeom>
                <a:avLst/>
                <a:gdLst>
                  <a:gd name="T0" fmla="*/ 0 w 624"/>
                  <a:gd name="T1" fmla="*/ 0 h 317"/>
                  <a:gd name="T2" fmla="*/ 0 w 624"/>
                  <a:gd name="T3" fmla="*/ 3647 h 317"/>
                  <a:gd name="T4" fmla="*/ 624 w 624"/>
                  <a:gd name="T5" fmla="*/ 3647 h 317"/>
                  <a:gd name="T6" fmla="*/ 624 w 624"/>
                  <a:gd name="T7" fmla="*/ 0 h 317"/>
                  <a:gd name="T8" fmla="*/ 0 w 624"/>
                  <a:gd name="T9" fmla="*/ 0 h 3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24" h="317">
                    <a:moveTo>
                      <a:pt x="0" y="0"/>
                    </a:moveTo>
                    <a:lnTo>
                      <a:pt x="0" y="272"/>
                    </a:lnTo>
                    <a:cubicBezTo>
                      <a:pt x="104" y="317"/>
                      <a:pt x="432" y="240"/>
                      <a:pt x="624" y="272"/>
                    </a:cubicBezTo>
                    <a:lnTo>
                      <a:pt x="624" y="0"/>
                    </a:lnTo>
                    <a:lnTo>
                      <a:pt x="0" y="0"/>
                    </a:lnTo>
                    <a:close/>
                  </a:path>
                </a:pathLst>
              </a:cu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sp>
            <p:nvSpPr>
              <p:cNvPr id="51226" name="Freeform 19"/>
              <p:cNvSpPr>
                <a:spLocks/>
              </p:cNvSpPr>
              <p:nvPr/>
            </p:nvSpPr>
            <p:spPr bwMode="ltGray">
              <a:xfrm rot="-5400000">
                <a:off x="4568" y="1743"/>
                <a:ext cx="624" cy="255"/>
              </a:xfrm>
              <a:custGeom>
                <a:avLst/>
                <a:gdLst>
                  <a:gd name="T0" fmla="*/ 0 w 624"/>
                  <a:gd name="T1" fmla="*/ 2 h 370"/>
                  <a:gd name="T2" fmla="*/ 0 w 624"/>
                  <a:gd name="T3" fmla="*/ 11 h 370"/>
                  <a:gd name="T4" fmla="*/ 624 w 624"/>
                  <a:gd name="T5" fmla="*/ 11 h 370"/>
                  <a:gd name="T6" fmla="*/ 624 w 624"/>
                  <a:gd name="T7" fmla="*/ 2 h 370"/>
                  <a:gd name="T8" fmla="*/ 384 w 624"/>
                  <a:gd name="T9" fmla="*/ 1 h 370"/>
                  <a:gd name="T10" fmla="*/ 0 w 624"/>
                  <a:gd name="T11" fmla="*/ 2 h 37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24" h="370">
                    <a:moveTo>
                      <a:pt x="0" y="53"/>
                    </a:moveTo>
                    <a:lnTo>
                      <a:pt x="0" y="325"/>
                    </a:lnTo>
                    <a:cubicBezTo>
                      <a:pt x="104" y="370"/>
                      <a:pt x="520" y="370"/>
                      <a:pt x="624" y="325"/>
                    </a:cubicBezTo>
                    <a:lnTo>
                      <a:pt x="624" y="53"/>
                    </a:lnTo>
                    <a:cubicBezTo>
                      <a:pt x="584" y="0"/>
                      <a:pt x="488" y="8"/>
                      <a:pt x="384" y="8"/>
                    </a:cubicBezTo>
                    <a:cubicBezTo>
                      <a:pt x="280" y="8"/>
                      <a:pt x="80" y="44"/>
                      <a:pt x="0" y="53"/>
                    </a:cubicBezTo>
                    <a:close/>
                  </a:path>
                </a:pathLst>
              </a:custGeom>
              <a:solidFill>
                <a:schemeClr val="folHlink"/>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sp>
            <p:nvSpPr>
              <p:cNvPr id="51227" name="Freeform 20"/>
              <p:cNvSpPr>
                <a:spLocks/>
              </p:cNvSpPr>
              <p:nvPr/>
            </p:nvSpPr>
            <p:spPr bwMode="ltGray">
              <a:xfrm>
                <a:off x="5469" y="1558"/>
                <a:ext cx="291" cy="625"/>
              </a:xfrm>
              <a:custGeom>
                <a:avLst/>
                <a:gdLst>
                  <a:gd name="T0" fmla="*/ 0 w 291"/>
                  <a:gd name="T1" fmla="*/ 624 h 625"/>
                  <a:gd name="T2" fmla="*/ 291 w 291"/>
                  <a:gd name="T3" fmla="*/ 625 h 625"/>
                  <a:gd name="T4" fmla="*/ 291 w 291"/>
                  <a:gd name="T5" fmla="*/ 6 h 625"/>
                  <a:gd name="T6" fmla="*/ 0 w 291"/>
                  <a:gd name="T7" fmla="*/ 0 h 625"/>
                  <a:gd name="T8" fmla="*/ 0 w 291"/>
                  <a:gd name="T9" fmla="*/ 624 h 62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1" h="625">
                    <a:moveTo>
                      <a:pt x="0" y="624"/>
                    </a:moveTo>
                    <a:lnTo>
                      <a:pt x="291" y="625"/>
                    </a:lnTo>
                    <a:lnTo>
                      <a:pt x="291" y="6"/>
                    </a:lnTo>
                    <a:lnTo>
                      <a:pt x="0" y="0"/>
                    </a:lnTo>
                    <a:cubicBezTo>
                      <a:pt x="39" y="384"/>
                      <a:pt x="0" y="494"/>
                      <a:pt x="0" y="624"/>
                    </a:cubicBezTo>
                    <a:close/>
                  </a:path>
                </a:pathLst>
              </a:custGeom>
              <a:solidFill>
                <a:schemeClr val="tx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sp>
            <p:nvSpPr>
              <p:cNvPr id="51228" name="Freeform 21"/>
              <p:cNvSpPr>
                <a:spLocks/>
              </p:cNvSpPr>
              <p:nvPr/>
            </p:nvSpPr>
            <p:spPr bwMode="ltGray">
              <a:xfrm rot="-5400000">
                <a:off x="5073" y="1687"/>
                <a:ext cx="624" cy="360"/>
              </a:xfrm>
              <a:custGeom>
                <a:avLst/>
                <a:gdLst>
                  <a:gd name="T0" fmla="*/ 0 w 624"/>
                  <a:gd name="T1" fmla="*/ 0 h 272"/>
                  <a:gd name="T2" fmla="*/ 0 w 624"/>
                  <a:gd name="T3" fmla="*/ 3388 h 272"/>
                  <a:gd name="T4" fmla="*/ 240 w 624"/>
                  <a:gd name="T5" fmla="*/ 2990 h 272"/>
                  <a:gd name="T6" fmla="*/ 624 w 624"/>
                  <a:gd name="T7" fmla="*/ 3388 h 272"/>
                  <a:gd name="T8" fmla="*/ 624 w 624"/>
                  <a:gd name="T9" fmla="*/ 0 h 272"/>
                  <a:gd name="T10" fmla="*/ 0 w 624"/>
                  <a:gd name="T11" fmla="*/ 0 h 27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24" h="272">
                    <a:moveTo>
                      <a:pt x="0" y="0"/>
                    </a:moveTo>
                    <a:cubicBezTo>
                      <a:pt x="0" y="0"/>
                      <a:pt x="0" y="272"/>
                      <a:pt x="0" y="272"/>
                    </a:cubicBezTo>
                    <a:cubicBezTo>
                      <a:pt x="96" y="240"/>
                      <a:pt x="136" y="240"/>
                      <a:pt x="240" y="240"/>
                    </a:cubicBezTo>
                    <a:cubicBezTo>
                      <a:pt x="344" y="240"/>
                      <a:pt x="528" y="272"/>
                      <a:pt x="624" y="272"/>
                    </a:cubicBezTo>
                    <a:lnTo>
                      <a:pt x="624" y="0"/>
                    </a:lnTo>
                    <a:lnTo>
                      <a:pt x="0" y="0"/>
                    </a:lnTo>
                    <a:close/>
                  </a:path>
                </a:pathLst>
              </a:custGeom>
              <a:solidFill>
                <a:schemeClr val="accent2"/>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sp>
            <p:nvSpPr>
              <p:cNvPr id="51229" name="Freeform 22"/>
              <p:cNvSpPr>
                <a:spLocks/>
              </p:cNvSpPr>
              <p:nvPr/>
            </p:nvSpPr>
            <p:spPr bwMode="ltGray">
              <a:xfrm rot="-5400000">
                <a:off x="4786" y="1713"/>
                <a:ext cx="632" cy="316"/>
              </a:xfrm>
              <a:custGeom>
                <a:avLst/>
                <a:gdLst>
                  <a:gd name="T0" fmla="*/ 8 w 632"/>
                  <a:gd name="T1" fmla="*/ 13 h 362"/>
                  <a:gd name="T2" fmla="*/ 8 w 632"/>
                  <a:gd name="T3" fmla="*/ 93 h 362"/>
                  <a:gd name="T4" fmla="*/ 248 w 632"/>
                  <a:gd name="T5" fmla="*/ 93 h 362"/>
                  <a:gd name="T6" fmla="*/ 632 w 632"/>
                  <a:gd name="T7" fmla="*/ 93 h 362"/>
                  <a:gd name="T8" fmla="*/ 632 w 632"/>
                  <a:gd name="T9" fmla="*/ 13 h 362"/>
                  <a:gd name="T10" fmla="*/ 104 w 632"/>
                  <a:gd name="T11" fmla="*/ 13 h 362"/>
                  <a:gd name="T12" fmla="*/ 8 w 632"/>
                  <a:gd name="T13" fmla="*/ 13 h 36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32" h="362">
                    <a:moveTo>
                      <a:pt x="8" y="45"/>
                    </a:moveTo>
                    <a:lnTo>
                      <a:pt x="8" y="317"/>
                    </a:lnTo>
                    <a:cubicBezTo>
                      <a:pt x="48" y="362"/>
                      <a:pt x="144" y="317"/>
                      <a:pt x="248" y="317"/>
                    </a:cubicBezTo>
                    <a:cubicBezTo>
                      <a:pt x="352" y="317"/>
                      <a:pt x="568" y="362"/>
                      <a:pt x="632" y="317"/>
                    </a:cubicBezTo>
                    <a:lnTo>
                      <a:pt x="632" y="45"/>
                    </a:lnTo>
                    <a:cubicBezTo>
                      <a:pt x="544" y="0"/>
                      <a:pt x="208" y="45"/>
                      <a:pt x="104" y="45"/>
                    </a:cubicBezTo>
                    <a:cubicBezTo>
                      <a:pt x="0" y="45"/>
                      <a:pt x="28" y="45"/>
                      <a:pt x="8" y="45"/>
                    </a:cubicBezTo>
                    <a:close/>
                  </a:path>
                </a:pathLst>
              </a:cu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grpSp>
        <p:sp>
          <p:nvSpPr>
            <p:cNvPr id="51209" name="Freeform 23"/>
            <p:cNvSpPr>
              <a:spLocks/>
            </p:cNvSpPr>
            <p:nvPr/>
          </p:nvSpPr>
          <p:spPr bwMode="ltGray">
            <a:xfrm rot="16200000" flipH="1">
              <a:off x="-1954" y="1951"/>
              <a:ext cx="4320" cy="412"/>
            </a:xfrm>
            <a:custGeom>
              <a:avLst/>
              <a:gdLst>
                <a:gd name="T0" fmla="*/ 0 w 5762"/>
                <a:gd name="T1" fmla="*/ 362 h 385"/>
                <a:gd name="T2" fmla="*/ 431 w 5762"/>
                <a:gd name="T3" fmla="*/ 345 h 385"/>
                <a:gd name="T4" fmla="*/ 431 w 5762"/>
                <a:gd name="T5" fmla="*/ 4 h 385"/>
                <a:gd name="T6" fmla="*/ 0 w 5762"/>
                <a:gd name="T7" fmla="*/ 0 h 385"/>
                <a:gd name="T8" fmla="*/ 0 w 5762"/>
                <a:gd name="T9" fmla="*/ 362 h 38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762" h="385">
                  <a:moveTo>
                    <a:pt x="0" y="196"/>
                  </a:moveTo>
                  <a:cubicBezTo>
                    <a:pt x="1667" y="385"/>
                    <a:pt x="2275" y="93"/>
                    <a:pt x="5762" y="188"/>
                  </a:cubicBezTo>
                  <a:lnTo>
                    <a:pt x="5762" y="4"/>
                  </a:lnTo>
                  <a:lnTo>
                    <a:pt x="0" y="0"/>
                  </a:lnTo>
                  <a:lnTo>
                    <a:pt x="0" y="196"/>
                  </a:lnTo>
                  <a:close/>
                </a:path>
              </a:pathLst>
            </a:custGeom>
            <a:gradFill rotWithShape="0">
              <a:gsLst>
                <a:gs pos="0">
                  <a:schemeClr val="bg1"/>
                </a:gs>
                <a:gs pos="100000">
                  <a:srgbClr val="767676"/>
                </a:gs>
              </a:gsLst>
              <a:lin ang="0" scaled="1"/>
            </a:gradFill>
            <a:ln>
              <a:noFill/>
            </a:ln>
            <a:extLst>
              <a:ext uri="{91240B29-F687-4f45-9708-019B960494DF}">
                <a14:hiddenLine xmlns:a14="http://schemas.microsoft.com/office/drawing/2010/main" xmlns="" w="9525" cap="flat">
                  <a:solidFill>
                    <a:srgbClr val="000000"/>
                  </a:solidFill>
                  <a:prstDash val="solid"/>
                  <a:miter lim="800000"/>
                  <a:headEnd type="none" w="med" len="med"/>
                  <a:tailEnd type="none" w="med" len="med"/>
                </a14:hiddenLine>
              </a:ext>
            </a:extLst>
          </p:spPr>
          <p:txBody>
            <a:bodyPr wrap="none" anchor="ctr"/>
            <a:lstStyle/>
            <a:p>
              <a:endParaRPr lang="en-US" b="1" i="0" dirty="0">
                <a:latin typeface="Arial" panose="020B0604020202020204" pitchFamily="34" charset="0"/>
              </a:endParaRPr>
            </a:p>
          </p:txBody>
        </p:sp>
        <p:sp>
          <p:nvSpPr>
            <p:cNvPr id="51210" name="Freeform 24"/>
            <p:cNvSpPr>
              <a:spLocks/>
            </p:cNvSpPr>
            <p:nvPr/>
          </p:nvSpPr>
          <p:spPr bwMode="ltGray">
            <a:xfrm rot="16200000" flipH="1">
              <a:off x="-1584" y="2062"/>
              <a:ext cx="4319" cy="189"/>
            </a:xfrm>
            <a:custGeom>
              <a:avLst/>
              <a:gdLst>
                <a:gd name="T0" fmla="*/ 0 w 5761"/>
                <a:gd name="T1" fmla="*/ 28 h 189"/>
                <a:gd name="T2" fmla="*/ 431 w 5761"/>
                <a:gd name="T3" fmla="*/ 0 h 189"/>
                <a:gd name="T4" fmla="*/ 431 w 5761"/>
                <a:gd name="T5" fmla="*/ 189 h 189"/>
                <a:gd name="T6" fmla="*/ 1 w 5761"/>
                <a:gd name="T7" fmla="*/ 189 h 189"/>
                <a:gd name="T8" fmla="*/ 0 w 5761"/>
                <a:gd name="T9" fmla="*/ 28 h 1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761" h="189">
                  <a:moveTo>
                    <a:pt x="0" y="28"/>
                  </a:moveTo>
                  <a:cubicBezTo>
                    <a:pt x="961" y="0"/>
                    <a:pt x="4971" y="161"/>
                    <a:pt x="5761" y="0"/>
                  </a:cubicBezTo>
                  <a:lnTo>
                    <a:pt x="5761" y="189"/>
                  </a:lnTo>
                  <a:lnTo>
                    <a:pt x="1" y="189"/>
                  </a:lnTo>
                  <a:lnTo>
                    <a:pt x="0" y="28"/>
                  </a:lnTo>
                  <a:close/>
                </a:path>
              </a:pathLst>
            </a:custGeom>
            <a:gradFill rotWithShape="0">
              <a:gsLst>
                <a:gs pos="0">
                  <a:srgbClr val="767676"/>
                </a:gs>
                <a:gs pos="100000">
                  <a:schemeClr val="bg1"/>
                </a:gs>
              </a:gsLst>
              <a:lin ang="0" scaled="1"/>
            </a:gradFill>
            <a:ln>
              <a:noFill/>
            </a:ln>
            <a:extLst>
              <a:ext uri="{91240B29-F687-4f45-9708-019B960494DF}">
                <a14:hiddenLine xmlns:a14="http://schemas.microsoft.com/office/drawing/2010/main" xmlns="" w="9525" cap="flat">
                  <a:solidFill>
                    <a:srgbClr val="000000"/>
                  </a:solidFill>
                  <a:prstDash val="solid"/>
                  <a:miter lim="800000"/>
                  <a:headEnd type="none" w="med" len="med"/>
                  <a:tailEnd type="none" w="med" len="med"/>
                </a14:hiddenLine>
              </a:ext>
            </a:extLst>
          </p:spPr>
          <p:txBody>
            <a:bodyPr wrap="none" anchor="ctr"/>
            <a:lstStyle/>
            <a:p>
              <a:endParaRPr lang="en-US" b="1" i="0" dirty="0">
                <a:latin typeface="Arial" panose="020B0604020202020204" pitchFamily="34" charset="0"/>
              </a:endParaRPr>
            </a:p>
          </p:txBody>
        </p:sp>
      </p:grpSp>
      <p:sp>
        <p:nvSpPr>
          <p:cNvPr id="51203" name="Rectangle 25"/>
          <p:cNvSpPr>
            <a:spLocks noGrp="1" noChangeArrowheads="1"/>
          </p:cNvSpPr>
          <p:nvPr>
            <p:ph type="title"/>
          </p:nvPr>
        </p:nvSpPr>
        <p:spPr bwMode="auto">
          <a:xfrm>
            <a:off x="1173163" y="4572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51204" name="Rectangle 26"/>
          <p:cNvSpPr>
            <a:spLocks noGrp="1" noChangeArrowheads="1"/>
          </p:cNvSpPr>
          <p:nvPr>
            <p:ph type="body" idx="1"/>
          </p:nvPr>
        </p:nvSpPr>
        <p:spPr bwMode="auto">
          <a:xfrm>
            <a:off x="1173163"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3099" name="Rectangle 27"/>
          <p:cNvSpPr>
            <a:spLocks noGrp="1" noChangeArrowheads="1"/>
          </p:cNvSpPr>
          <p:nvPr>
            <p:ph type="dt" sz="half" idx="2"/>
          </p:nvPr>
        </p:nvSpPr>
        <p:spPr bwMode="auto">
          <a:xfrm>
            <a:off x="1173163" y="6265863"/>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eaLnBrk="1" hangingPunct="1">
              <a:spcBef>
                <a:spcPct val="50000"/>
              </a:spcBef>
              <a:defRPr sz="1400" b="1" i="0">
                <a:latin typeface="Arial" panose="020B0604020202020204" pitchFamily="34" charset="0"/>
                <a:ea typeface="ＭＳ Ｐゴシック" charset="-128"/>
                <a:cs typeface="ＭＳ Ｐゴシック" charset="-128"/>
              </a:defRPr>
            </a:lvl1pPr>
          </a:lstStyle>
          <a:p>
            <a:pPr>
              <a:defRPr/>
            </a:pPr>
            <a:endParaRPr lang="en-US" dirty="0"/>
          </a:p>
        </p:txBody>
      </p:sp>
      <p:sp>
        <p:nvSpPr>
          <p:cNvPr id="3100" name="Rectangle 28"/>
          <p:cNvSpPr>
            <a:spLocks noGrp="1" noChangeArrowheads="1"/>
          </p:cNvSpPr>
          <p:nvPr>
            <p:ph type="ftr" sz="quarter" idx="3"/>
          </p:nvPr>
        </p:nvSpPr>
        <p:spPr bwMode="auto">
          <a:xfrm>
            <a:off x="35814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eaLnBrk="1" hangingPunct="1">
              <a:spcBef>
                <a:spcPct val="50000"/>
              </a:spcBef>
              <a:defRPr sz="1400" b="1" i="0">
                <a:latin typeface="Arial" panose="020B0604020202020204" pitchFamily="34" charset="0"/>
                <a:ea typeface="ＭＳ Ｐゴシック" charset="-128"/>
                <a:cs typeface="ＭＳ Ｐゴシック" charset="-128"/>
              </a:defRPr>
            </a:lvl1pPr>
          </a:lstStyle>
          <a:p>
            <a:pPr>
              <a:defRPr/>
            </a:pPr>
            <a:endParaRPr lang="en-US" dirty="0"/>
          </a:p>
        </p:txBody>
      </p:sp>
      <p:sp>
        <p:nvSpPr>
          <p:cNvPr id="3101" name="Rectangle 29"/>
          <p:cNvSpPr>
            <a:spLocks noGrp="1" noChangeArrowheads="1"/>
          </p:cNvSpPr>
          <p:nvPr>
            <p:ph type="sldNum" sz="quarter" idx="4"/>
          </p:nvPr>
        </p:nvSpPr>
        <p:spPr bwMode="auto">
          <a:xfrm>
            <a:off x="70104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eaLnBrk="1" hangingPunct="1">
              <a:spcBef>
                <a:spcPct val="50000"/>
              </a:spcBef>
              <a:defRPr sz="1400" b="1" i="0">
                <a:latin typeface="Arial" panose="020B0604020202020204" pitchFamily="34" charset="0"/>
              </a:defRPr>
            </a:lvl1pPr>
          </a:lstStyle>
          <a:p>
            <a:pPr>
              <a:defRPr/>
            </a:pPr>
            <a:fld id="{F57BFD79-AA9E-E944-A6ED-E8B1F4497215}" type="slidenum">
              <a:rPr lang="en-US" smtClean="0"/>
              <a:pPr>
                <a:defRPr/>
              </a:pPr>
              <a:t>‹#›</a:t>
            </a:fld>
            <a:endParaRPr lang="en-US" dirty="0"/>
          </a:p>
        </p:txBody>
      </p:sp>
    </p:spTree>
    <p:extLst>
      <p:ext uri="{BB962C8B-B14F-4D97-AF65-F5344CB8AC3E}">
        <p14:creationId xmlns:p14="http://schemas.microsoft.com/office/powerpoint/2010/main" val="1649731609"/>
      </p:ext>
    </p:extLst>
  </p:cSld>
  <p:clrMap bg1="lt1" tx1="dk1" bg2="lt2" tx2="dk2" accent1="accent1" accent2="accent2" accent3="accent3" accent4="accent4" accent5="accent5" accent6="accent6" hlink="hlink" folHlink="folHlink"/>
  <p:sldLayoutIdLst>
    <p:sldLayoutId id="2147487569" r:id="rId1"/>
    <p:sldLayoutId id="2147487570" r:id="rId2"/>
    <p:sldLayoutId id="2147487571" r:id="rId3"/>
    <p:sldLayoutId id="2147487572" r:id="rId4"/>
    <p:sldLayoutId id="2147487573" r:id="rId5"/>
    <p:sldLayoutId id="2147487574" r:id="rId6"/>
    <p:sldLayoutId id="2147487575" r:id="rId7"/>
    <p:sldLayoutId id="2147487576" r:id="rId8"/>
    <p:sldLayoutId id="2147487577" r:id="rId9"/>
    <p:sldLayoutId id="2147487578" r:id="rId10"/>
    <p:sldLayoutId id="2147487579" r:id="rId11"/>
  </p:sldLayoutIdLst>
  <p:txStyles>
    <p:titleStyle>
      <a:lvl1pPr algn="l" rtl="0" eaLnBrk="0" fontAlgn="base" hangingPunct="0">
        <a:spcBef>
          <a:spcPct val="0"/>
        </a:spcBef>
        <a:spcAft>
          <a:spcPct val="0"/>
        </a:spcAft>
        <a:defRPr sz="4400">
          <a:solidFill>
            <a:schemeClr val="tx2"/>
          </a:solidFill>
          <a:latin typeface="+mj-lt"/>
          <a:ea typeface="ＭＳ Ｐゴシック" charset="-128"/>
          <a:cs typeface="ＭＳ Ｐゴシック" charset="-128"/>
        </a:defRPr>
      </a:lvl1pPr>
      <a:lvl2pPr algn="l" rtl="0" eaLnBrk="0" fontAlgn="base" hangingPunct="0">
        <a:spcBef>
          <a:spcPct val="0"/>
        </a:spcBef>
        <a:spcAft>
          <a:spcPct val="0"/>
        </a:spcAft>
        <a:defRPr sz="4400">
          <a:solidFill>
            <a:schemeClr val="tx2"/>
          </a:solidFill>
          <a:latin typeface="Times New Roman" charset="0"/>
          <a:ea typeface="ＭＳ Ｐゴシック" charset="-128"/>
          <a:cs typeface="ＭＳ Ｐゴシック" charset="-128"/>
        </a:defRPr>
      </a:lvl2pPr>
      <a:lvl3pPr algn="l" rtl="0" eaLnBrk="0" fontAlgn="base" hangingPunct="0">
        <a:spcBef>
          <a:spcPct val="0"/>
        </a:spcBef>
        <a:spcAft>
          <a:spcPct val="0"/>
        </a:spcAft>
        <a:defRPr sz="4400">
          <a:solidFill>
            <a:schemeClr val="tx2"/>
          </a:solidFill>
          <a:latin typeface="Times New Roman" charset="0"/>
          <a:ea typeface="ＭＳ Ｐゴシック" charset="-128"/>
          <a:cs typeface="ＭＳ Ｐゴシック" charset="-128"/>
        </a:defRPr>
      </a:lvl3pPr>
      <a:lvl4pPr algn="l" rtl="0" eaLnBrk="0" fontAlgn="base" hangingPunct="0">
        <a:spcBef>
          <a:spcPct val="0"/>
        </a:spcBef>
        <a:spcAft>
          <a:spcPct val="0"/>
        </a:spcAft>
        <a:defRPr sz="4400">
          <a:solidFill>
            <a:schemeClr val="tx2"/>
          </a:solidFill>
          <a:latin typeface="Times New Roman" charset="0"/>
          <a:ea typeface="ＭＳ Ｐゴシック" charset="-128"/>
          <a:cs typeface="ＭＳ Ｐゴシック" charset="-128"/>
        </a:defRPr>
      </a:lvl4pPr>
      <a:lvl5pPr algn="l" rtl="0" eaLnBrk="0" fontAlgn="base" hangingPunct="0">
        <a:spcBef>
          <a:spcPct val="0"/>
        </a:spcBef>
        <a:spcAft>
          <a:spcPct val="0"/>
        </a:spcAft>
        <a:defRPr sz="4400">
          <a:solidFill>
            <a:schemeClr val="tx2"/>
          </a:solidFill>
          <a:latin typeface="Times New Roman" charset="0"/>
          <a:ea typeface="ＭＳ Ｐゴシック" charset="-128"/>
          <a:cs typeface="ＭＳ Ｐゴシック" charset="-128"/>
        </a:defRPr>
      </a:lvl5pPr>
      <a:lvl6pPr marL="457200" algn="l" rtl="0" fontAlgn="base">
        <a:spcBef>
          <a:spcPct val="0"/>
        </a:spcBef>
        <a:spcAft>
          <a:spcPct val="0"/>
        </a:spcAft>
        <a:defRPr sz="4400">
          <a:solidFill>
            <a:schemeClr val="tx2"/>
          </a:solidFill>
          <a:latin typeface="Times New Roman" charset="0"/>
        </a:defRPr>
      </a:lvl6pPr>
      <a:lvl7pPr marL="914400" algn="l" rtl="0" fontAlgn="base">
        <a:spcBef>
          <a:spcPct val="0"/>
        </a:spcBef>
        <a:spcAft>
          <a:spcPct val="0"/>
        </a:spcAft>
        <a:defRPr sz="4400">
          <a:solidFill>
            <a:schemeClr val="tx2"/>
          </a:solidFill>
          <a:latin typeface="Times New Roman" charset="0"/>
        </a:defRPr>
      </a:lvl7pPr>
      <a:lvl8pPr marL="1371600" algn="l" rtl="0" fontAlgn="base">
        <a:spcBef>
          <a:spcPct val="0"/>
        </a:spcBef>
        <a:spcAft>
          <a:spcPct val="0"/>
        </a:spcAft>
        <a:defRPr sz="4400">
          <a:solidFill>
            <a:schemeClr val="tx2"/>
          </a:solidFill>
          <a:latin typeface="Times New Roman" charset="0"/>
        </a:defRPr>
      </a:lvl8pPr>
      <a:lvl9pPr marL="1828800" algn="l" rtl="0" fontAlgn="base">
        <a:spcBef>
          <a:spcPct val="0"/>
        </a:spcBef>
        <a:spcAft>
          <a:spcPct val="0"/>
        </a:spcAft>
        <a:defRPr sz="4400">
          <a:solidFill>
            <a:schemeClr val="tx2"/>
          </a:solidFill>
          <a:latin typeface="Times New Roman" charset="0"/>
        </a:defRPr>
      </a:lvl9pPr>
    </p:titleStyle>
    <p:bodyStyle>
      <a:lvl1pPr marL="342900" indent="-342900" algn="l" rtl="0" eaLnBrk="0" fontAlgn="base" hangingPunct="0">
        <a:spcBef>
          <a:spcPct val="20000"/>
        </a:spcBef>
        <a:spcAft>
          <a:spcPct val="0"/>
        </a:spcAft>
        <a:buClr>
          <a:schemeClr val="accent1"/>
        </a:buClr>
        <a:buSzPct val="80000"/>
        <a:buFont typeface="Wingdings" charset="0"/>
        <a:buChar char="n"/>
        <a:defRPr sz="3200" b="1" i="0">
          <a:solidFill>
            <a:schemeClr val="tx1"/>
          </a:solidFill>
          <a:latin typeface="Arial" panose="020B0604020202020204" pitchFamily="34" charset="0"/>
          <a:ea typeface="ＭＳ Ｐゴシック" charset="-128"/>
          <a:cs typeface="ＭＳ Ｐゴシック" charset="-128"/>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charset="-128"/>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charset="-128"/>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charset="-128"/>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charset="-128"/>
        </a:defRPr>
      </a:lvl5pPr>
      <a:lvl6pPr marL="2514600" indent="-228600" algn="l" rtl="0" fontAlgn="base">
        <a:spcBef>
          <a:spcPct val="20000"/>
        </a:spcBef>
        <a:spcAft>
          <a:spcPct val="0"/>
        </a:spcAft>
        <a:buChar char="»"/>
        <a:defRPr sz="2000">
          <a:solidFill>
            <a:schemeClr val="tx1"/>
          </a:solidFill>
          <a:latin typeface="+mn-lt"/>
          <a:ea typeface="ＭＳ Ｐゴシック" charset="-128"/>
        </a:defRPr>
      </a:lvl6pPr>
      <a:lvl7pPr marL="2971800" indent="-228600" algn="l" rtl="0" fontAlgn="base">
        <a:spcBef>
          <a:spcPct val="20000"/>
        </a:spcBef>
        <a:spcAft>
          <a:spcPct val="0"/>
        </a:spcAft>
        <a:buChar char="»"/>
        <a:defRPr sz="2000">
          <a:solidFill>
            <a:schemeClr val="tx1"/>
          </a:solidFill>
          <a:latin typeface="+mn-lt"/>
          <a:ea typeface="ＭＳ Ｐゴシック" charset="-128"/>
        </a:defRPr>
      </a:lvl7pPr>
      <a:lvl8pPr marL="3429000" indent="-228600" algn="l" rtl="0" fontAlgn="base">
        <a:spcBef>
          <a:spcPct val="20000"/>
        </a:spcBef>
        <a:spcAft>
          <a:spcPct val="0"/>
        </a:spcAft>
        <a:buChar char="»"/>
        <a:defRPr sz="2000">
          <a:solidFill>
            <a:schemeClr val="tx1"/>
          </a:solidFill>
          <a:latin typeface="+mn-lt"/>
          <a:ea typeface="ＭＳ Ｐゴシック" charset="-128"/>
        </a:defRPr>
      </a:lvl8pPr>
      <a:lvl9pPr marL="3886200" indent="-228600" algn="l" rtl="0" fontAlgn="base">
        <a:spcBef>
          <a:spcPct val="20000"/>
        </a:spcBef>
        <a:spcAft>
          <a:spcPct val="0"/>
        </a:spcAft>
        <a:buChar char="»"/>
        <a:defRPr sz="2000">
          <a:solidFill>
            <a:schemeClr val="tx1"/>
          </a:solidFill>
          <a:latin typeface="+mn-lt"/>
          <a:ea typeface="ＭＳ Ｐゴシック"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defRPr sz="1400" b="1" i="0">
                <a:latin typeface="Arial" panose="020B0604020202020204" pitchFamily="34" charset="0"/>
              </a:defRPr>
            </a:lvl1pPr>
          </a:lstStyle>
          <a:p>
            <a:endParaRPr lang="en-US" dirty="0">
              <a:solidFill>
                <a:srgbClr val="000000"/>
              </a:solidFill>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a:defRPr sz="1400" b="1" i="0">
                <a:latin typeface="Arial" panose="020B0604020202020204" pitchFamily="34" charset="0"/>
              </a:defRPr>
            </a:lvl1pPr>
          </a:lstStyle>
          <a:p>
            <a:endParaRPr lang="en-US" dirty="0">
              <a:solidFill>
                <a:srgbClr val="000000"/>
              </a:solidFill>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r">
              <a:defRPr sz="1400" b="1" i="0">
                <a:latin typeface="Arial" panose="020B0604020202020204" pitchFamily="34" charset="0"/>
              </a:defRPr>
            </a:lvl1pPr>
          </a:lstStyle>
          <a:p>
            <a:fld id="{44C0598C-A58F-E448-B4CF-D3D59A859C8C}"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140721205"/>
      </p:ext>
    </p:extLst>
  </p:cSld>
  <p:clrMap bg1="lt1" tx1="dk1" bg2="lt2" tx2="dk2" accent1="accent1" accent2="accent2" accent3="accent3" accent4="accent4" accent5="accent5" accent6="accent6" hlink="hlink" folHlink="folHlink"/>
  <p:sldLayoutIdLst>
    <p:sldLayoutId id="2147487581" r:id="rId1"/>
    <p:sldLayoutId id="2147487582" r:id="rId2"/>
    <p:sldLayoutId id="2147487583" r:id="rId3"/>
    <p:sldLayoutId id="2147487584" r:id="rId4"/>
    <p:sldLayoutId id="2147487585" r:id="rId5"/>
    <p:sldLayoutId id="2147487586" r:id="rId6"/>
    <p:sldLayoutId id="2147487587" r:id="rId7"/>
    <p:sldLayoutId id="2147487588" r:id="rId8"/>
    <p:sldLayoutId id="2147487589" r:id="rId9"/>
    <p:sldLayoutId id="2147487590" r:id="rId10"/>
    <p:sldLayoutId id="2147487591" r:id="rId11"/>
  </p:sldLayoutIdLst>
  <p:txStyles>
    <p:titleStyle>
      <a:lvl1pPr algn="ctr" rtl="0" fontAlgn="base">
        <a:spcBef>
          <a:spcPct val="0"/>
        </a:spcBef>
        <a:spcAft>
          <a:spcPct val="0"/>
        </a:spcAft>
        <a:defRPr sz="4400" b="1" i="0">
          <a:solidFill>
            <a:schemeClr val="tx2"/>
          </a:solidFill>
          <a:latin typeface="Arial" panose="020B0604020202020204" pitchFamily="34" charset="0"/>
          <a:ea typeface="+mj-ea"/>
          <a:cs typeface="+mj-cs"/>
        </a:defRPr>
      </a:lvl1pPr>
      <a:lvl2pPr algn="ctr" rtl="0" fontAlgn="base">
        <a:spcBef>
          <a:spcPct val="0"/>
        </a:spcBef>
        <a:spcAft>
          <a:spcPct val="0"/>
        </a:spcAft>
        <a:defRPr sz="4400">
          <a:solidFill>
            <a:schemeClr val="tx2"/>
          </a:solidFill>
          <a:latin typeface="Arial" charset="0"/>
          <a:ea typeface="ヒラギノ角ゴ Pro W3" charset="0"/>
          <a:cs typeface="ヒラギノ角ゴ Pro W3" charset="0"/>
        </a:defRPr>
      </a:lvl2pPr>
      <a:lvl3pPr algn="ctr" rtl="0" fontAlgn="base">
        <a:spcBef>
          <a:spcPct val="0"/>
        </a:spcBef>
        <a:spcAft>
          <a:spcPct val="0"/>
        </a:spcAft>
        <a:defRPr sz="4400">
          <a:solidFill>
            <a:schemeClr val="tx2"/>
          </a:solidFill>
          <a:latin typeface="Arial" charset="0"/>
          <a:ea typeface="ヒラギノ角ゴ Pro W3" charset="0"/>
          <a:cs typeface="ヒラギノ角ゴ Pro W3" charset="0"/>
        </a:defRPr>
      </a:lvl3pPr>
      <a:lvl4pPr algn="ctr" rtl="0" fontAlgn="base">
        <a:spcBef>
          <a:spcPct val="0"/>
        </a:spcBef>
        <a:spcAft>
          <a:spcPct val="0"/>
        </a:spcAft>
        <a:defRPr sz="4400">
          <a:solidFill>
            <a:schemeClr val="tx2"/>
          </a:solidFill>
          <a:latin typeface="Arial" charset="0"/>
          <a:ea typeface="ヒラギノ角ゴ Pro W3" charset="0"/>
          <a:cs typeface="ヒラギノ角ゴ Pro W3" charset="0"/>
        </a:defRPr>
      </a:lvl4pPr>
      <a:lvl5pPr algn="ctr" rtl="0" fontAlgn="base">
        <a:spcBef>
          <a:spcPct val="0"/>
        </a:spcBef>
        <a:spcAft>
          <a:spcPct val="0"/>
        </a:spcAft>
        <a:defRPr sz="4400">
          <a:solidFill>
            <a:schemeClr val="tx2"/>
          </a:solidFill>
          <a:latin typeface="Arial" charset="0"/>
          <a:ea typeface="ヒラギノ角ゴ Pro W3" charset="0"/>
          <a:cs typeface="ヒラギノ角ゴ Pro W3" charset="0"/>
        </a:defRPr>
      </a:lvl5pPr>
      <a:lvl6pPr marL="457200" algn="ctr" rtl="0" fontAlgn="base">
        <a:spcBef>
          <a:spcPct val="0"/>
        </a:spcBef>
        <a:spcAft>
          <a:spcPct val="0"/>
        </a:spcAft>
        <a:defRPr sz="4400">
          <a:solidFill>
            <a:schemeClr val="tx2"/>
          </a:solidFill>
          <a:latin typeface="Arial" charset="0"/>
          <a:ea typeface="ヒラギノ角ゴ Pro W3" charset="0"/>
          <a:cs typeface="ヒラギノ角ゴ Pro W3" charset="0"/>
        </a:defRPr>
      </a:lvl6pPr>
      <a:lvl7pPr marL="914400" algn="ctr" rtl="0" fontAlgn="base">
        <a:spcBef>
          <a:spcPct val="0"/>
        </a:spcBef>
        <a:spcAft>
          <a:spcPct val="0"/>
        </a:spcAft>
        <a:defRPr sz="4400">
          <a:solidFill>
            <a:schemeClr val="tx2"/>
          </a:solidFill>
          <a:latin typeface="Arial" charset="0"/>
          <a:ea typeface="ヒラギノ角ゴ Pro W3" charset="0"/>
          <a:cs typeface="ヒラギノ角ゴ Pro W3" charset="0"/>
        </a:defRPr>
      </a:lvl7pPr>
      <a:lvl8pPr marL="1371600" algn="ctr" rtl="0" fontAlgn="base">
        <a:spcBef>
          <a:spcPct val="0"/>
        </a:spcBef>
        <a:spcAft>
          <a:spcPct val="0"/>
        </a:spcAft>
        <a:defRPr sz="4400">
          <a:solidFill>
            <a:schemeClr val="tx2"/>
          </a:solidFill>
          <a:latin typeface="Arial" charset="0"/>
          <a:ea typeface="ヒラギノ角ゴ Pro W3" charset="0"/>
          <a:cs typeface="ヒラギノ角ゴ Pro W3" charset="0"/>
        </a:defRPr>
      </a:lvl8pPr>
      <a:lvl9pPr marL="1828800" algn="ctr" rtl="0" fontAlgn="base">
        <a:spcBef>
          <a:spcPct val="0"/>
        </a:spcBef>
        <a:spcAft>
          <a:spcPct val="0"/>
        </a:spcAft>
        <a:defRPr sz="4400">
          <a:solidFill>
            <a:schemeClr val="tx2"/>
          </a:solidFill>
          <a:latin typeface="Arial" charset="0"/>
          <a:ea typeface="ヒラギノ角ゴ Pro W3" charset="0"/>
          <a:cs typeface="ヒラギノ角ゴ Pro W3" charset="0"/>
        </a:defRPr>
      </a:lvl9pPr>
    </p:titleStyle>
    <p:bodyStyle>
      <a:lvl1pPr marL="342900" indent="-342900" algn="l" rtl="0" fontAlgn="base">
        <a:spcBef>
          <a:spcPct val="20000"/>
        </a:spcBef>
        <a:spcAft>
          <a:spcPct val="0"/>
        </a:spcAft>
        <a:buChar char="•"/>
        <a:defRPr sz="3200" b="1" i="0">
          <a:solidFill>
            <a:schemeClr val="tx1"/>
          </a:solidFill>
          <a:latin typeface="Arial" panose="020B0604020202020204" pitchFamily="34" charset="0"/>
          <a:ea typeface="+mn-ea"/>
          <a:cs typeface="+mn-cs"/>
        </a:defRPr>
      </a:lvl1pPr>
      <a:lvl2pPr marL="742950" indent="-285750" algn="l" rtl="0" fontAlgn="base">
        <a:spcBef>
          <a:spcPct val="20000"/>
        </a:spcBef>
        <a:spcAft>
          <a:spcPct val="0"/>
        </a:spcAft>
        <a:buChar char="–"/>
        <a:defRPr sz="2800" b="1" i="0">
          <a:solidFill>
            <a:schemeClr val="tx1"/>
          </a:solidFill>
          <a:latin typeface="Arial" panose="020B0604020202020204" pitchFamily="34" charset="0"/>
          <a:ea typeface="+mn-ea"/>
          <a:cs typeface="+mn-cs"/>
        </a:defRPr>
      </a:lvl2pPr>
      <a:lvl3pPr marL="1143000" indent="-228600" algn="l" rtl="0" fontAlgn="base">
        <a:spcBef>
          <a:spcPct val="20000"/>
        </a:spcBef>
        <a:spcAft>
          <a:spcPct val="0"/>
        </a:spcAft>
        <a:buChar char="•"/>
        <a:defRPr sz="2400" b="1" i="0">
          <a:solidFill>
            <a:schemeClr val="tx1"/>
          </a:solidFill>
          <a:latin typeface="Arial" panose="020B0604020202020204" pitchFamily="34" charset="0"/>
          <a:ea typeface="+mn-ea"/>
          <a:cs typeface="+mn-cs"/>
        </a:defRPr>
      </a:lvl3pPr>
      <a:lvl4pPr marL="1600200" indent="-228600" algn="l" rtl="0" fontAlgn="base">
        <a:spcBef>
          <a:spcPct val="20000"/>
        </a:spcBef>
        <a:spcAft>
          <a:spcPct val="0"/>
        </a:spcAft>
        <a:buChar char="–"/>
        <a:defRPr sz="2000" b="1" i="0">
          <a:solidFill>
            <a:schemeClr val="tx1"/>
          </a:solidFill>
          <a:latin typeface="Arial" panose="020B0604020202020204" pitchFamily="34" charset="0"/>
          <a:ea typeface="+mn-ea"/>
          <a:cs typeface="+mn-cs"/>
        </a:defRPr>
      </a:lvl4pPr>
      <a:lvl5pPr marL="2057400" indent="-228600" algn="l" rtl="0" fontAlgn="base">
        <a:spcBef>
          <a:spcPct val="20000"/>
        </a:spcBef>
        <a:spcAft>
          <a:spcPct val="0"/>
        </a:spcAft>
        <a:buChar char="»"/>
        <a:defRPr sz="2000" b="1" i="0">
          <a:solidFill>
            <a:schemeClr val="tx1"/>
          </a:solidFill>
          <a:latin typeface="Arial" panose="020B0604020202020204" pitchFamily="34" charset="0"/>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83970" name="Group 2"/>
          <p:cNvGrpSpPr>
            <a:grpSpLocks/>
          </p:cNvGrpSpPr>
          <p:nvPr/>
        </p:nvGrpSpPr>
        <p:grpSpPr bwMode="auto">
          <a:xfrm>
            <a:off x="0" y="3902075"/>
            <a:ext cx="3400425" cy="2949575"/>
            <a:chOff x="0" y="2458"/>
            <a:chExt cx="2142" cy="1858"/>
          </a:xfrm>
        </p:grpSpPr>
        <p:sp>
          <p:nvSpPr>
            <p:cNvPr id="329731" name="Freeform 3"/>
            <p:cNvSpPr>
              <a:spLocks/>
            </p:cNvSpPr>
            <p:nvPr/>
          </p:nvSpPr>
          <p:spPr bwMode="ltGray">
            <a:xfrm>
              <a:off x="0" y="2508"/>
              <a:ext cx="2142" cy="1804"/>
            </a:xfrm>
            <a:custGeom>
              <a:avLst/>
              <a:gdLst/>
              <a:ahLst/>
              <a:cxnLst>
                <a:cxn ang="0">
                  <a:pos x="329" y="66"/>
                </a:cxn>
                <a:cxn ang="0">
                  <a:pos x="161" y="30"/>
                </a:cxn>
                <a:cxn ang="0">
                  <a:pos x="0" y="0"/>
                </a:cxn>
                <a:cxn ang="0">
                  <a:pos x="0" y="12"/>
                </a:cxn>
                <a:cxn ang="0">
                  <a:pos x="161" y="42"/>
                </a:cxn>
                <a:cxn ang="0">
                  <a:pos x="323" y="78"/>
                </a:cxn>
                <a:cxn ang="0">
                  <a:pos x="556" y="150"/>
                </a:cxn>
                <a:cxn ang="0">
                  <a:pos x="777" y="245"/>
                </a:cxn>
                <a:cxn ang="0">
                  <a:pos x="993" y="365"/>
                </a:cxn>
                <a:cxn ang="0">
                  <a:pos x="1196" y="503"/>
                </a:cxn>
                <a:cxn ang="0">
                  <a:pos x="1381" y="653"/>
                </a:cxn>
                <a:cxn ang="0">
                  <a:pos x="1555" y="827"/>
                </a:cxn>
                <a:cxn ang="0">
                  <a:pos x="1710" y="1019"/>
                </a:cxn>
                <a:cxn ang="0">
                  <a:pos x="1854" y="1229"/>
                </a:cxn>
                <a:cxn ang="0">
                  <a:pos x="1937" y="1366"/>
                </a:cxn>
                <a:cxn ang="0">
                  <a:pos x="2009" y="1510"/>
                </a:cxn>
                <a:cxn ang="0">
                  <a:pos x="2069" y="1654"/>
                </a:cxn>
                <a:cxn ang="0">
                  <a:pos x="2123" y="1804"/>
                </a:cxn>
                <a:cxn ang="0">
                  <a:pos x="2135" y="1804"/>
                </a:cxn>
                <a:cxn ang="0">
                  <a:pos x="2081" y="1654"/>
                </a:cxn>
                <a:cxn ang="0">
                  <a:pos x="2021" y="1510"/>
                </a:cxn>
                <a:cxn ang="0">
                  <a:pos x="1949" y="1366"/>
                </a:cxn>
                <a:cxn ang="0">
                  <a:pos x="1866" y="1223"/>
                </a:cxn>
                <a:cxn ang="0">
                  <a:pos x="1722" y="1013"/>
                </a:cxn>
                <a:cxn ang="0">
                  <a:pos x="1561" y="821"/>
                </a:cxn>
                <a:cxn ang="0">
                  <a:pos x="1387" y="647"/>
                </a:cxn>
                <a:cxn ang="0">
                  <a:pos x="1202" y="491"/>
                </a:cxn>
                <a:cxn ang="0">
                  <a:pos x="999" y="353"/>
                </a:cxn>
                <a:cxn ang="0">
                  <a:pos x="783" y="239"/>
                </a:cxn>
                <a:cxn ang="0">
                  <a:pos x="562" y="138"/>
                </a:cxn>
                <a:cxn ang="0">
                  <a:pos x="329" y="66"/>
                </a:cxn>
                <a:cxn ang="0">
                  <a:pos x="329" y="66"/>
                </a:cxn>
              </a:cxnLst>
              <a:rect l="0" t="0" r="r" b="b"/>
              <a:pathLst>
                <a:path w="2135" h="1804">
                  <a:moveTo>
                    <a:pt x="329" y="66"/>
                  </a:moveTo>
                  <a:lnTo>
                    <a:pt x="161" y="30"/>
                  </a:lnTo>
                  <a:lnTo>
                    <a:pt x="0" y="0"/>
                  </a:lnTo>
                  <a:lnTo>
                    <a:pt x="0" y="12"/>
                  </a:lnTo>
                  <a:lnTo>
                    <a:pt x="161" y="42"/>
                  </a:lnTo>
                  <a:lnTo>
                    <a:pt x="323" y="78"/>
                  </a:lnTo>
                  <a:lnTo>
                    <a:pt x="556" y="150"/>
                  </a:lnTo>
                  <a:lnTo>
                    <a:pt x="777" y="245"/>
                  </a:lnTo>
                  <a:lnTo>
                    <a:pt x="993" y="365"/>
                  </a:lnTo>
                  <a:lnTo>
                    <a:pt x="1196" y="503"/>
                  </a:lnTo>
                  <a:lnTo>
                    <a:pt x="1381" y="653"/>
                  </a:lnTo>
                  <a:lnTo>
                    <a:pt x="1555" y="827"/>
                  </a:lnTo>
                  <a:lnTo>
                    <a:pt x="1710" y="1019"/>
                  </a:lnTo>
                  <a:lnTo>
                    <a:pt x="1854" y="1229"/>
                  </a:lnTo>
                  <a:lnTo>
                    <a:pt x="1937" y="1366"/>
                  </a:lnTo>
                  <a:lnTo>
                    <a:pt x="2009" y="1510"/>
                  </a:lnTo>
                  <a:lnTo>
                    <a:pt x="2069" y="1654"/>
                  </a:lnTo>
                  <a:lnTo>
                    <a:pt x="2123" y="1804"/>
                  </a:lnTo>
                  <a:lnTo>
                    <a:pt x="2135" y="1804"/>
                  </a:lnTo>
                  <a:lnTo>
                    <a:pt x="2081" y="1654"/>
                  </a:lnTo>
                  <a:lnTo>
                    <a:pt x="2021" y="1510"/>
                  </a:lnTo>
                  <a:lnTo>
                    <a:pt x="1949" y="1366"/>
                  </a:lnTo>
                  <a:lnTo>
                    <a:pt x="1866" y="1223"/>
                  </a:lnTo>
                  <a:lnTo>
                    <a:pt x="1722" y="1013"/>
                  </a:lnTo>
                  <a:lnTo>
                    <a:pt x="1561" y="821"/>
                  </a:lnTo>
                  <a:lnTo>
                    <a:pt x="1387" y="647"/>
                  </a:lnTo>
                  <a:lnTo>
                    <a:pt x="1202" y="491"/>
                  </a:lnTo>
                  <a:lnTo>
                    <a:pt x="999" y="353"/>
                  </a:lnTo>
                  <a:lnTo>
                    <a:pt x="783" y="239"/>
                  </a:lnTo>
                  <a:lnTo>
                    <a:pt x="562" y="138"/>
                  </a:lnTo>
                  <a:lnTo>
                    <a:pt x="329" y="66"/>
                  </a:lnTo>
                  <a:lnTo>
                    <a:pt x="329" y="66"/>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eaLnBrk="1" hangingPunct="1">
                <a:defRPr/>
              </a:pPr>
              <a:endParaRPr lang="en-US">
                <a:solidFill>
                  <a:srgbClr val="FFFFFF"/>
                </a:solidFill>
                <a:latin typeface="Times New Roman" pitchFamily="-112" charset="0"/>
                <a:ea typeface="ＭＳ Ｐゴシック" charset="-128"/>
                <a:cs typeface="ＭＳ Ｐゴシック" charset="-128"/>
              </a:endParaRPr>
            </a:p>
          </p:txBody>
        </p:sp>
        <p:sp>
          <p:nvSpPr>
            <p:cNvPr id="329732" name="Freeform 4"/>
            <p:cNvSpPr>
              <a:spLocks/>
            </p:cNvSpPr>
            <p:nvPr/>
          </p:nvSpPr>
          <p:spPr bwMode="hidden">
            <a:xfrm>
              <a:off x="0" y="2458"/>
              <a:ext cx="1854" cy="1858"/>
            </a:xfrm>
            <a:custGeom>
              <a:avLst/>
              <a:gdLst/>
              <a:ahLst/>
              <a:cxnLst>
                <a:cxn ang="0">
                  <a:pos x="1854" y="1858"/>
                </a:cxn>
                <a:cxn ang="0">
                  <a:pos x="0" y="1858"/>
                </a:cxn>
                <a:cxn ang="0">
                  <a:pos x="0" y="0"/>
                </a:cxn>
                <a:cxn ang="0">
                  <a:pos x="1854" y="1858"/>
                </a:cxn>
                <a:cxn ang="0">
                  <a:pos x="1854" y="1858"/>
                </a:cxn>
              </a:cxnLst>
              <a:rect l="0" t="0" r="r" b="b"/>
              <a:pathLst>
                <a:path w="1854" h="1858">
                  <a:moveTo>
                    <a:pt x="1854" y="1858"/>
                  </a:moveTo>
                  <a:lnTo>
                    <a:pt x="0" y="1858"/>
                  </a:lnTo>
                  <a:lnTo>
                    <a:pt x="0" y="0"/>
                  </a:lnTo>
                  <a:lnTo>
                    <a:pt x="1854" y="1858"/>
                  </a:lnTo>
                  <a:lnTo>
                    <a:pt x="1854" y="1858"/>
                  </a:lnTo>
                  <a:close/>
                </a:path>
              </a:pathLst>
            </a:custGeom>
            <a:gradFill rotWithShape="0">
              <a:gsLst>
                <a:gs pos="0">
                  <a:schemeClr val="bg2"/>
                </a:gs>
                <a:gs pos="50000">
                  <a:schemeClr val="bg1"/>
                </a:gs>
                <a:gs pos="100000">
                  <a:schemeClr val="bg2"/>
                </a:gs>
              </a:gsLst>
              <a:lin ang="18900000" scaled="1"/>
            </a:gradFill>
            <a:ln w="9525">
              <a:noFill/>
              <a:round/>
              <a:headEnd/>
              <a:tailEnd/>
            </a:ln>
          </p:spPr>
          <p:txBody>
            <a:bodyPr/>
            <a:lstStyle/>
            <a:p>
              <a:pPr eaLnBrk="1" hangingPunct="1">
                <a:defRPr/>
              </a:pPr>
              <a:endParaRPr lang="en-US">
                <a:solidFill>
                  <a:srgbClr val="FFFFFF"/>
                </a:solidFill>
                <a:latin typeface="Times New Roman" pitchFamily="-112" charset="0"/>
                <a:ea typeface="ＭＳ Ｐゴシック" charset="-128"/>
                <a:cs typeface="ＭＳ Ｐゴシック" charset="-128"/>
              </a:endParaRPr>
            </a:p>
          </p:txBody>
        </p:sp>
        <p:sp>
          <p:nvSpPr>
            <p:cNvPr id="329733" name="Freeform 5"/>
            <p:cNvSpPr>
              <a:spLocks/>
            </p:cNvSpPr>
            <p:nvPr/>
          </p:nvSpPr>
          <p:spPr bwMode="ltGray">
            <a:xfrm>
              <a:off x="0" y="2735"/>
              <a:ext cx="1745" cy="1577"/>
            </a:xfrm>
            <a:custGeom>
              <a:avLst/>
              <a:gdLst/>
              <a:ahLst/>
              <a:cxnLst>
                <a:cxn ang="0">
                  <a:pos x="1640" y="1377"/>
                </a:cxn>
                <a:cxn ang="0">
                  <a:pos x="1692" y="1479"/>
                </a:cxn>
                <a:cxn ang="0">
                  <a:pos x="1732" y="1577"/>
                </a:cxn>
                <a:cxn ang="0">
                  <a:pos x="1745" y="1577"/>
                </a:cxn>
                <a:cxn ang="0">
                  <a:pos x="1703" y="1469"/>
                </a:cxn>
                <a:cxn ang="0">
                  <a:pos x="1649" y="1367"/>
                </a:cxn>
                <a:cxn ang="0">
                  <a:pos x="1535" y="1157"/>
                </a:cxn>
                <a:cxn ang="0">
                  <a:pos x="1395" y="951"/>
                </a:cxn>
                <a:cxn ang="0">
                  <a:pos x="1236" y="756"/>
                </a:cxn>
                <a:cxn ang="0">
                  <a:pos x="1061" y="582"/>
                </a:cxn>
                <a:cxn ang="0">
                  <a:pos x="876" y="426"/>
                </a:cxn>
                <a:cxn ang="0">
                  <a:pos x="672" y="294"/>
                </a:cxn>
                <a:cxn ang="0">
                  <a:pos x="455" y="174"/>
                </a:cxn>
                <a:cxn ang="0">
                  <a:pos x="234" y="78"/>
                </a:cxn>
                <a:cxn ang="0">
                  <a:pos x="0" y="0"/>
                </a:cxn>
                <a:cxn ang="0">
                  <a:pos x="0" y="12"/>
                </a:cxn>
                <a:cxn ang="0">
                  <a:pos x="222" y="89"/>
                </a:cxn>
                <a:cxn ang="0">
                  <a:pos x="446" y="185"/>
                </a:cxn>
                <a:cxn ang="0">
                  <a:pos x="662" y="305"/>
                </a:cxn>
                <a:cxn ang="0">
                  <a:pos x="866" y="437"/>
                </a:cxn>
                <a:cxn ang="0">
                  <a:pos x="1052" y="593"/>
                </a:cxn>
                <a:cxn ang="0">
                  <a:pos x="1226" y="767"/>
                </a:cxn>
                <a:cxn ang="0">
                  <a:pos x="1385" y="960"/>
                </a:cxn>
                <a:cxn ang="0">
                  <a:pos x="1526" y="1167"/>
                </a:cxn>
                <a:cxn ang="0">
                  <a:pos x="1640" y="1377"/>
                </a:cxn>
              </a:cxnLst>
              <a:rect l="0" t="0" r="r" b="b"/>
              <a:pathLst>
                <a:path w="1745" h="1577">
                  <a:moveTo>
                    <a:pt x="1640" y="1377"/>
                  </a:moveTo>
                  <a:lnTo>
                    <a:pt x="1692" y="1479"/>
                  </a:lnTo>
                  <a:lnTo>
                    <a:pt x="1732" y="1577"/>
                  </a:lnTo>
                  <a:lnTo>
                    <a:pt x="1745" y="1577"/>
                  </a:lnTo>
                  <a:lnTo>
                    <a:pt x="1703" y="1469"/>
                  </a:lnTo>
                  <a:lnTo>
                    <a:pt x="1649" y="1367"/>
                  </a:lnTo>
                  <a:lnTo>
                    <a:pt x="1535" y="1157"/>
                  </a:lnTo>
                  <a:lnTo>
                    <a:pt x="1395" y="951"/>
                  </a:lnTo>
                  <a:lnTo>
                    <a:pt x="1236" y="756"/>
                  </a:lnTo>
                  <a:lnTo>
                    <a:pt x="1061" y="582"/>
                  </a:lnTo>
                  <a:lnTo>
                    <a:pt x="876" y="426"/>
                  </a:lnTo>
                  <a:lnTo>
                    <a:pt x="672" y="294"/>
                  </a:lnTo>
                  <a:lnTo>
                    <a:pt x="455" y="174"/>
                  </a:lnTo>
                  <a:lnTo>
                    <a:pt x="234" y="78"/>
                  </a:lnTo>
                  <a:lnTo>
                    <a:pt x="0" y="0"/>
                  </a:lnTo>
                  <a:lnTo>
                    <a:pt x="0" y="12"/>
                  </a:lnTo>
                  <a:lnTo>
                    <a:pt x="222" y="89"/>
                  </a:lnTo>
                  <a:lnTo>
                    <a:pt x="446" y="185"/>
                  </a:lnTo>
                  <a:lnTo>
                    <a:pt x="662" y="305"/>
                  </a:lnTo>
                  <a:lnTo>
                    <a:pt x="866" y="437"/>
                  </a:lnTo>
                  <a:lnTo>
                    <a:pt x="1052" y="593"/>
                  </a:lnTo>
                  <a:lnTo>
                    <a:pt x="1226" y="767"/>
                  </a:lnTo>
                  <a:lnTo>
                    <a:pt x="1385" y="960"/>
                  </a:lnTo>
                  <a:lnTo>
                    <a:pt x="1526" y="1167"/>
                  </a:lnTo>
                  <a:lnTo>
                    <a:pt x="1640" y="1377"/>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eaLnBrk="1" hangingPunct="1">
                <a:defRPr/>
              </a:pPr>
              <a:endParaRPr lang="en-US">
                <a:solidFill>
                  <a:srgbClr val="FFFFFF"/>
                </a:solidFill>
                <a:latin typeface="Times New Roman" pitchFamily="-112" charset="0"/>
                <a:ea typeface="ＭＳ Ｐゴシック" charset="-128"/>
                <a:cs typeface="ＭＳ Ｐゴシック" charset="-128"/>
              </a:endParaRPr>
            </a:p>
          </p:txBody>
        </p:sp>
        <p:sp>
          <p:nvSpPr>
            <p:cNvPr id="329734" name="Freeform 6"/>
            <p:cNvSpPr>
              <a:spLocks/>
            </p:cNvSpPr>
            <p:nvPr/>
          </p:nvSpPr>
          <p:spPr bwMode="ltGray">
            <a:xfrm>
              <a:off x="0" y="2544"/>
              <a:ext cx="1745" cy="1768"/>
            </a:xfrm>
            <a:custGeom>
              <a:avLst/>
              <a:gdLst/>
              <a:ahLst/>
              <a:cxnLst>
                <a:cxn ang="0">
                  <a:pos x="0" y="0"/>
                </a:cxn>
                <a:cxn ang="0">
                  <a:pos x="0" y="12"/>
                </a:cxn>
                <a:cxn ang="0">
                  <a:pos x="210" y="88"/>
                </a:cxn>
                <a:cxn ang="0">
                  <a:pos x="426" y="190"/>
                </a:cxn>
                <a:cxn ang="0">
                  <a:pos x="630" y="304"/>
                </a:cxn>
                <a:cxn ang="0">
                  <a:pos x="818" y="442"/>
                </a:cxn>
                <a:cxn ang="0">
                  <a:pos x="998" y="592"/>
                </a:cxn>
                <a:cxn ang="0">
                  <a:pos x="1164" y="766"/>
                </a:cxn>
                <a:cxn ang="0">
                  <a:pos x="1310" y="942"/>
                </a:cxn>
                <a:cxn ang="0">
                  <a:pos x="1454" y="1146"/>
                </a:cxn>
                <a:cxn ang="0">
                  <a:pos x="1536" y="1298"/>
                </a:cxn>
                <a:cxn ang="0">
                  <a:pos x="1614" y="1456"/>
                </a:cxn>
                <a:cxn ang="0">
                  <a:pos x="1682" y="1616"/>
                </a:cxn>
                <a:cxn ang="0">
                  <a:pos x="1733" y="1768"/>
                </a:cxn>
                <a:cxn ang="0">
                  <a:pos x="1745" y="1768"/>
                </a:cxn>
                <a:cxn ang="0">
                  <a:pos x="1691" y="1606"/>
                </a:cxn>
                <a:cxn ang="0">
                  <a:pos x="1623" y="1445"/>
                </a:cxn>
                <a:cxn ang="0">
                  <a:pos x="1547" y="1288"/>
                </a:cxn>
                <a:cxn ang="0">
                  <a:pos x="1463" y="1136"/>
                </a:cxn>
                <a:cxn ang="0">
                  <a:pos x="1320" y="932"/>
                </a:cxn>
                <a:cxn ang="0">
                  <a:pos x="1173" y="755"/>
                </a:cxn>
                <a:cxn ang="0">
                  <a:pos x="1008" y="581"/>
                </a:cxn>
                <a:cxn ang="0">
                  <a:pos x="827" y="431"/>
                </a:cxn>
                <a:cxn ang="0">
                  <a:pos x="642" y="293"/>
                </a:cxn>
                <a:cxn ang="0">
                  <a:pos x="437" y="179"/>
                </a:cxn>
                <a:cxn ang="0">
                  <a:pos x="222" y="78"/>
                </a:cxn>
                <a:cxn ang="0">
                  <a:pos x="0" y="0"/>
                </a:cxn>
                <a:cxn ang="0">
                  <a:pos x="0" y="0"/>
                </a:cxn>
              </a:cxnLst>
              <a:rect l="0" t="0" r="r" b="b"/>
              <a:pathLst>
                <a:path w="1745" h="1768">
                  <a:moveTo>
                    <a:pt x="0" y="0"/>
                  </a:moveTo>
                  <a:lnTo>
                    <a:pt x="0" y="12"/>
                  </a:lnTo>
                  <a:lnTo>
                    <a:pt x="210" y="88"/>
                  </a:lnTo>
                  <a:lnTo>
                    <a:pt x="426" y="190"/>
                  </a:lnTo>
                  <a:lnTo>
                    <a:pt x="630" y="304"/>
                  </a:lnTo>
                  <a:lnTo>
                    <a:pt x="818" y="442"/>
                  </a:lnTo>
                  <a:lnTo>
                    <a:pt x="998" y="592"/>
                  </a:lnTo>
                  <a:lnTo>
                    <a:pt x="1164" y="766"/>
                  </a:lnTo>
                  <a:lnTo>
                    <a:pt x="1310" y="942"/>
                  </a:lnTo>
                  <a:lnTo>
                    <a:pt x="1454" y="1146"/>
                  </a:lnTo>
                  <a:lnTo>
                    <a:pt x="1536" y="1298"/>
                  </a:lnTo>
                  <a:lnTo>
                    <a:pt x="1614" y="1456"/>
                  </a:lnTo>
                  <a:lnTo>
                    <a:pt x="1682" y="1616"/>
                  </a:lnTo>
                  <a:lnTo>
                    <a:pt x="1733" y="1768"/>
                  </a:lnTo>
                  <a:lnTo>
                    <a:pt x="1745" y="1768"/>
                  </a:lnTo>
                  <a:lnTo>
                    <a:pt x="1691" y="1606"/>
                  </a:lnTo>
                  <a:lnTo>
                    <a:pt x="1623" y="1445"/>
                  </a:lnTo>
                  <a:lnTo>
                    <a:pt x="1547" y="1288"/>
                  </a:lnTo>
                  <a:lnTo>
                    <a:pt x="1463" y="1136"/>
                  </a:lnTo>
                  <a:lnTo>
                    <a:pt x="1320" y="932"/>
                  </a:lnTo>
                  <a:lnTo>
                    <a:pt x="1173" y="755"/>
                  </a:lnTo>
                  <a:lnTo>
                    <a:pt x="1008" y="581"/>
                  </a:lnTo>
                  <a:lnTo>
                    <a:pt x="827" y="431"/>
                  </a:lnTo>
                  <a:lnTo>
                    <a:pt x="642" y="293"/>
                  </a:lnTo>
                  <a:lnTo>
                    <a:pt x="437" y="179"/>
                  </a:lnTo>
                  <a:lnTo>
                    <a:pt x="222" y="78"/>
                  </a:lnTo>
                  <a:lnTo>
                    <a:pt x="0" y="0"/>
                  </a:lnTo>
                  <a:lnTo>
                    <a:pt x="0" y="0"/>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eaLnBrk="1" hangingPunct="1">
                <a:defRPr/>
              </a:pPr>
              <a:endParaRPr lang="en-US">
                <a:solidFill>
                  <a:srgbClr val="FFFFFF"/>
                </a:solidFill>
                <a:latin typeface="Times New Roman" pitchFamily="-112" charset="0"/>
                <a:ea typeface="ＭＳ Ｐゴシック" charset="-128"/>
                <a:cs typeface="ＭＳ Ｐゴシック" charset="-128"/>
              </a:endParaRPr>
            </a:p>
          </p:txBody>
        </p:sp>
        <p:sp>
          <p:nvSpPr>
            <p:cNvPr id="83980" name="Oval 7"/>
            <p:cNvSpPr>
              <a:spLocks noChangeArrowheads="1"/>
            </p:cNvSpPr>
            <p:nvPr/>
          </p:nvSpPr>
          <p:spPr bwMode="ltGray">
            <a:xfrm>
              <a:off x="209" y="2784"/>
              <a:ext cx="86" cy="86"/>
            </a:xfrm>
            <a:prstGeom prst="ellipse">
              <a:avLst/>
            </a:prstGeom>
            <a:gradFill rotWithShape="0">
              <a:gsLst>
                <a:gs pos="0">
                  <a:schemeClr val="bg2"/>
                </a:gs>
                <a:gs pos="100000">
                  <a:schemeClr val="bg1"/>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1" hangingPunct="1"/>
              <a:endParaRPr lang="en-US">
                <a:solidFill>
                  <a:srgbClr val="FFFFFF"/>
                </a:solidFill>
                <a:latin typeface="Times New Roman" charset="0"/>
              </a:endParaRPr>
            </a:p>
          </p:txBody>
        </p:sp>
        <p:sp>
          <p:nvSpPr>
            <p:cNvPr id="83981" name="Oval 8"/>
            <p:cNvSpPr>
              <a:spLocks noChangeArrowheads="1"/>
            </p:cNvSpPr>
            <p:nvPr/>
          </p:nvSpPr>
          <p:spPr bwMode="ltGray">
            <a:xfrm>
              <a:off x="1536" y="3884"/>
              <a:ext cx="92" cy="92"/>
            </a:xfrm>
            <a:prstGeom prst="ellipse">
              <a:avLst/>
            </a:prstGeom>
            <a:gradFill rotWithShape="0">
              <a:gsLst>
                <a:gs pos="0">
                  <a:schemeClr val="bg2"/>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1" hangingPunct="1"/>
              <a:endParaRPr lang="en-US">
                <a:solidFill>
                  <a:srgbClr val="FFFFFF"/>
                </a:solidFill>
                <a:latin typeface="Times New Roman" charset="0"/>
              </a:endParaRPr>
            </a:p>
          </p:txBody>
        </p:sp>
        <p:sp>
          <p:nvSpPr>
            <p:cNvPr id="83982" name="Oval 9"/>
            <p:cNvSpPr>
              <a:spLocks noChangeArrowheads="1"/>
            </p:cNvSpPr>
            <p:nvPr/>
          </p:nvSpPr>
          <p:spPr bwMode="ltGray">
            <a:xfrm>
              <a:off x="791" y="2723"/>
              <a:ext cx="121" cy="121"/>
            </a:xfrm>
            <a:prstGeom prst="ellipse">
              <a:avLst/>
            </a:prstGeom>
            <a:gradFill rotWithShape="0">
              <a:gsLst>
                <a:gs pos="0">
                  <a:schemeClr val="bg2"/>
                </a:gs>
                <a:gs pos="100000">
                  <a:schemeClr val="bg1"/>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1" hangingPunct="1"/>
              <a:endParaRPr lang="en-US">
                <a:solidFill>
                  <a:srgbClr val="FFFFFF"/>
                </a:solidFill>
                <a:latin typeface="Times New Roman" charset="0"/>
              </a:endParaRPr>
            </a:p>
          </p:txBody>
        </p:sp>
      </p:grpSp>
      <p:sp>
        <p:nvSpPr>
          <p:cNvPr id="329738" name="Rectangle 10"/>
          <p:cNvSpPr>
            <a:spLocks noGrp="1" noChangeArrowheads="1"/>
          </p:cNvSpPr>
          <p:nvPr>
            <p:ph type="title"/>
          </p:nvPr>
        </p:nvSpPr>
        <p:spPr bwMode="auto">
          <a:xfrm>
            <a:off x="457200" y="277813"/>
            <a:ext cx="8229600" cy="1139825"/>
          </a:xfrm>
          <a:prstGeom prst="rect">
            <a:avLst/>
          </a:prstGeom>
          <a:noFill/>
          <a:ln w="9525">
            <a:noFill/>
            <a:miter lim="800000"/>
            <a:headEnd/>
            <a:tailEnd/>
          </a:ln>
          <a:effectLst/>
        </p:spPr>
        <p:txBody>
          <a:bodyPr vert="horz" wrap="square" lIns="91440" tIns="45720" rIns="91440" bIns="45720" numCol="1" anchor="ctr" anchorCtr="1" compatLnSpc="1">
            <a:prstTxWarp prst="textNoShape">
              <a:avLst/>
            </a:prstTxWarp>
          </a:bodyPr>
          <a:lstStyle/>
          <a:p>
            <a:pPr lvl="0"/>
            <a:r>
              <a:rPr lang="en-US" dirty="0"/>
              <a:t>Click to edit Master title style</a:t>
            </a:r>
          </a:p>
        </p:txBody>
      </p:sp>
      <p:sp>
        <p:nvSpPr>
          <p:cNvPr id="329739" name="Rectangle 11"/>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329740" name="Rectangle 12"/>
          <p:cNvSpPr>
            <a:spLocks noGrp="1" noChangeArrowheads="1"/>
          </p:cNvSpPr>
          <p:nvPr>
            <p:ph type="dt" sz="half" idx="2"/>
          </p:nvPr>
        </p:nvSpPr>
        <p:spPr bwMode="auto">
          <a:xfrm>
            <a:off x="457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000" b="1" i="0">
                <a:solidFill>
                  <a:srgbClr val="FFFFFF"/>
                </a:solidFill>
                <a:effectLst>
                  <a:outerShdw blurRad="38100" dist="38100" dir="2700000" algn="tl">
                    <a:srgbClr val="000000"/>
                  </a:outerShdw>
                </a:effectLst>
                <a:latin typeface="Arial" panose="020B0604020202020204" pitchFamily="34" charset="0"/>
                <a:ea typeface="+mn-ea"/>
                <a:cs typeface="+mn-cs"/>
              </a:defRPr>
            </a:lvl1pPr>
          </a:lstStyle>
          <a:p>
            <a:pPr>
              <a:defRPr/>
            </a:pPr>
            <a:endParaRPr lang="en-US" dirty="0"/>
          </a:p>
        </p:txBody>
      </p:sp>
      <p:sp>
        <p:nvSpPr>
          <p:cNvPr id="329741" name="Rectangle 13"/>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000" b="1" i="0">
                <a:solidFill>
                  <a:srgbClr val="FFFFFF"/>
                </a:solidFill>
                <a:effectLst>
                  <a:outerShdw blurRad="38100" dist="38100" dir="2700000" algn="tl">
                    <a:srgbClr val="000000"/>
                  </a:outerShdw>
                </a:effectLst>
                <a:latin typeface="Arial" panose="020B0604020202020204" pitchFamily="34" charset="0"/>
                <a:ea typeface="+mn-ea"/>
                <a:cs typeface="+mn-cs"/>
              </a:defRPr>
            </a:lvl1pPr>
          </a:lstStyle>
          <a:p>
            <a:pPr>
              <a:defRPr/>
            </a:pPr>
            <a:endParaRPr lang="en-US" dirty="0"/>
          </a:p>
        </p:txBody>
      </p:sp>
      <p:sp>
        <p:nvSpPr>
          <p:cNvPr id="329742" name="Rectangle 14"/>
          <p:cNvSpPr>
            <a:spLocks noGrp="1" noChangeArrowheads="1"/>
          </p:cNvSpPr>
          <p:nvPr>
            <p:ph type="sldNum" sz="quarter" idx="4"/>
          </p:nvPr>
        </p:nvSpPr>
        <p:spPr bwMode="auto">
          <a:xfrm>
            <a:off x="6553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000" b="1" i="0">
                <a:solidFill>
                  <a:srgbClr val="FFFFFF"/>
                </a:solidFill>
                <a:effectLst>
                  <a:outerShdw blurRad="38100" dist="38100" dir="2700000" algn="tl">
                    <a:srgbClr val="000000"/>
                  </a:outerShdw>
                </a:effectLst>
                <a:latin typeface="Arial" panose="020B0604020202020204" pitchFamily="34" charset="0"/>
                <a:ea typeface="ＭＳ Ｐゴシック" charset="-128"/>
                <a:cs typeface="ＭＳ Ｐゴシック" charset="-128"/>
              </a:defRPr>
            </a:lvl1pPr>
          </a:lstStyle>
          <a:p>
            <a:pPr>
              <a:defRPr/>
            </a:pPr>
            <a:fld id="{AF57BF51-710C-E141-9D73-46A7A6850033}" type="slidenum">
              <a:rPr lang="en-US" smtClean="0"/>
              <a:pPr>
                <a:defRPr/>
              </a:pPr>
              <a:t>‹#›</a:t>
            </a:fld>
            <a:endParaRPr lang="en-US" dirty="0"/>
          </a:p>
        </p:txBody>
      </p:sp>
    </p:spTree>
    <p:extLst>
      <p:ext uri="{BB962C8B-B14F-4D97-AF65-F5344CB8AC3E}">
        <p14:creationId xmlns:p14="http://schemas.microsoft.com/office/powerpoint/2010/main" val="3185525722"/>
      </p:ext>
    </p:extLst>
  </p:cSld>
  <p:clrMap bg1="dk2" tx1="lt1" bg2="dk1" tx2="lt2" accent1="accent1" accent2="accent2" accent3="accent3" accent4="accent4" accent5="accent5" accent6="accent6" hlink="hlink" folHlink="folHlink"/>
  <p:sldLayoutIdLst>
    <p:sldLayoutId id="2147487593" r:id="rId1"/>
    <p:sldLayoutId id="2147487594" r:id="rId2"/>
    <p:sldLayoutId id="2147487595" r:id="rId3"/>
    <p:sldLayoutId id="2147487596" r:id="rId4"/>
    <p:sldLayoutId id="2147487597" r:id="rId5"/>
    <p:sldLayoutId id="2147487598" r:id="rId6"/>
    <p:sldLayoutId id="2147487599" r:id="rId7"/>
    <p:sldLayoutId id="2147487600" r:id="rId8"/>
    <p:sldLayoutId id="2147487601" r:id="rId9"/>
    <p:sldLayoutId id="2147487602" r:id="rId10"/>
    <p:sldLayoutId id="2147487603" r:id="rId11"/>
  </p:sldLayoutIdLst>
  <p:transition/>
  <p:txStyles>
    <p:titleStyle>
      <a:lvl1pPr algn="ctr" rtl="0" eaLnBrk="0" fontAlgn="base" hangingPunct="0">
        <a:spcBef>
          <a:spcPct val="0"/>
        </a:spcBef>
        <a:spcAft>
          <a:spcPct val="0"/>
        </a:spcAft>
        <a:defRPr sz="4400" b="1" i="0">
          <a:solidFill>
            <a:schemeClr val="tx2"/>
          </a:solidFill>
          <a:effectLst>
            <a:outerShdw blurRad="38100" dist="38100" dir="2700000" algn="tl">
              <a:srgbClr val="000000"/>
            </a:outerShdw>
          </a:effectLst>
          <a:latin typeface="Arial" panose="020B0604020202020204" pitchFamily="34" charset="0"/>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9pPr>
    </p:titleStyle>
    <p:bodyStyle>
      <a:lvl1pPr marL="342900" indent="-342900" algn="l" rtl="0" eaLnBrk="0" fontAlgn="base" hangingPunct="0">
        <a:spcBef>
          <a:spcPct val="20000"/>
        </a:spcBef>
        <a:spcAft>
          <a:spcPct val="0"/>
        </a:spcAft>
        <a:buClr>
          <a:schemeClr val="hlink"/>
        </a:buClr>
        <a:buSzPct val="75000"/>
        <a:buFont typeface="Wingdings" charset="0"/>
        <a:buChar char="l"/>
        <a:defRPr sz="3200" b="1" i="0">
          <a:solidFill>
            <a:schemeClr val="tx1"/>
          </a:solidFill>
          <a:effectLst>
            <a:outerShdw blurRad="38100" dist="38100" dir="2700000" algn="tl">
              <a:srgbClr val="000000"/>
            </a:outerShdw>
          </a:effectLst>
          <a:latin typeface="Arial" panose="020B0604020202020204" pitchFamily="34" charset="0"/>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lr>
          <a:schemeClr val="tx2"/>
        </a:buClr>
        <a:buSzPct val="75000"/>
        <a:buFont typeface="Wingdings" charset="0"/>
        <a:buChar char="l"/>
        <a:defRPr sz="2800" b="1" i="0">
          <a:solidFill>
            <a:schemeClr val="tx1"/>
          </a:solidFill>
          <a:effectLst>
            <a:outerShdw blurRad="38100" dist="38100" dir="2700000" algn="tl">
              <a:srgbClr val="000000"/>
            </a:outerShdw>
          </a:effectLst>
          <a:latin typeface="Arial" panose="020B0604020202020204" pitchFamily="34" charset="0"/>
          <a:ea typeface="ＭＳ Ｐゴシック" pitchFamily="-111" charset="-128"/>
        </a:defRPr>
      </a:lvl2pPr>
      <a:lvl3pPr marL="1143000" indent="-228600" algn="l" rtl="0" eaLnBrk="0" fontAlgn="base" hangingPunct="0">
        <a:spcBef>
          <a:spcPct val="20000"/>
        </a:spcBef>
        <a:spcAft>
          <a:spcPct val="0"/>
        </a:spcAft>
        <a:buClr>
          <a:schemeClr val="accent2"/>
        </a:buClr>
        <a:buSzPct val="75000"/>
        <a:buFont typeface="Wingdings" charset="0"/>
        <a:buChar char="l"/>
        <a:defRPr sz="2400" b="1" i="0">
          <a:solidFill>
            <a:schemeClr val="tx1"/>
          </a:solidFill>
          <a:effectLst>
            <a:outerShdw blurRad="38100" dist="38100" dir="2700000" algn="tl">
              <a:srgbClr val="000000"/>
            </a:outerShdw>
          </a:effectLst>
          <a:latin typeface="Arial" panose="020B0604020202020204" pitchFamily="34" charset="0"/>
          <a:ea typeface="ＭＳ Ｐゴシック" charset="0"/>
          <a:cs typeface="Geneva" charset="0"/>
        </a:defRPr>
      </a:lvl3pPr>
      <a:lvl4pPr marL="1600200" indent="-228600" algn="l" rtl="0" eaLnBrk="0" fontAlgn="base" hangingPunct="0">
        <a:spcBef>
          <a:spcPct val="20000"/>
        </a:spcBef>
        <a:spcAft>
          <a:spcPct val="0"/>
        </a:spcAft>
        <a:buClr>
          <a:schemeClr val="folHlink"/>
        </a:buClr>
        <a:buSzPct val="75000"/>
        <a:buFont typeface="Wingdings" charset="0"/>
        <a:buChar char="l"/>
        <a:defRPr sz="2000" b="1" i="0">
          <a:solidFill>
            <a:schemeClr val="tx1"/>
          </a:solidFill>
          <a:effectLst>
            <a:outerShdw blurRad="38100" dist="38100" dir="2700000" algn="tl">
              <a:srgbClr val="000000"/>
            </a:outerShdw>
          </a:effectLst>
          <a:latin typeface="Arial" panose="020B0604020202020204" pitchFamily="34" charset="0"/>
          <a:ea typeface="Geneva" charset="-128"/>
          <a:cs typeface="Geneva" charset="0"/>
        </a:defRPr>
      </a:lvl4pPr>
      <a:lvl5pPr marL="2057400" indent="-228600" algn="l" rtl="0" eaLnBrk="0" fontAlgn="base" hangingPunct="0">
        <a:spcBef>
          <a:spcPct val="20000"/>
        </a:spcBef>
        <a:spcAft>
          <a:spcPct val="0"/>
        </a:spcAft>
        <a:buClr>
          <a:schemeClr val="tx1"/>
        </a:buClr>
        <a:buSzPct val="75000"/>
        <a:buFont typeface="Wingdings" charset="0"/>
        <a:buChar char="l"/>
        <a:defRPr sz="2000" b="1" i="0">
          <a:solidFill>
            <a:schemeClr val="tx1"/>
          </a:solidFill>
          <a:effectLst>
            <a:outerShdw blurRad="38100" dist="38100" dir="2700000" algn="tl">
              <a:srgbClr val="000000"/>
            </a:outerShdw>
          </a:effectLst>
          <a:latin typeface="Arial" panose="020B0604020202020204" pitchFamily="34" charset="0"/>
          <a:ea typeface="Geneva" charset="-128"/>
          <a:cs typeface="Geneva" charset="0"/>
        </a:defRPr>
      </a:lvl5pPr>
      <a:lvl6pPr marL="25146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6pPr>
      <a:lvl7pPr marL="29718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7pPr>
      <a:lvl8pPr marL="34290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8pPr>
      <a:lvl9pPr marL="38862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3.xml><?xml version="1.0" encoding="utf-8"?>
<p:sldMaster xmlns:a="http://schemas.openxmlformats.org/drawingml/2006/main" xmlns:r="http://schemas.openxmlformats.org/officeDocument/2006/relationships" xmlns:p="http://schemas.openxmlformats.org/presentationml/2006/main">
  <p:cSld>
    <p:bg>
      <p:bgPr>
        <a:solidFill>
          <a:srgbClr val="390039"/>
        </a:solidFill>
        <a:effectLst/>
      </p:bgPr>
    </p:bg>
    <p:spTree>
      <p:nvGrpSpPr>
        <p:cNvPr id="1" name=""/>
        <p:cNvGrpSpPr/>
        <p:nvPr/>
      </p:nvGrpSpPr>
      <p:grpSpPr>
        <a:xfrm>
          <a:off x="0" y="0"/>
          <a:ext cx="0" cy="0"/>
          <a:chOff x="0" y="0"/>
          <a:chExt cx="0" cy="0"/>
        </a:xfrm>
      </p:grpSpPr>
      <p:sp>
        <p:nvSpPr>
          <p:cNvPr id="54274"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341" tIns="45671" rIns="91341" bIns="45671" numCol="1" anchor="ctr" anchorCtr="0" compatLnSpc="1">
            <a:prstTxWarp prst="textNoShape">
              <a:avLst/>
            </a:prstTxWarp>
          </a:bodyPr>
          <a:lstStyle/>
          <a:p>
            <a:pPr lvl="0"/>
            <a:r>
              <a:rPr lang="en-US" dirty="0"/>
              <a:t>Click to edit Master title style</a:t>
            </a:r>
          </a:p>
        </p:txBody>
      </p:sp>
      <p:sp>
        <p:nvSpPr>
          <p:cNvPr id="54275"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341" tIns="45671" rIns="91341" bIns="45671"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3076" name="Rectangle 4"/>
          <p:cNvSpPr>
            <a:spLocks noGrp="1" noChangeArrowheads="1"/>
          </p:cNvSpPr>
          <p:nvPr>
            <p:ph type="dt" sz="half" idx="2"/>
          </p:nvPr>
        </p:nvSpPr>
        <p:spPr bwMode="auto">
          <a:xfrm>
            <a:off x="457201" y="6245226"/>
            <a:ext cx="2133600" cy="476250"/>
          </a:xfrm>
          <a:prstGeom prst="rect">
            <a:avLst/>
          </a:prstGeom>
          <a:noFill/>
          <a:ln w="9525">
            <a:noFill/>
            <a:miter lim="800000"/>
            <a:headEnd/>
            <a:tailEnd/>
          </a:ln>
          <a:effectLst/>
        </p:spPr>
        <p:txBody>
          <a:bodyPr vert="horz" wrap="square" lIns="91341" tIns="45671" rIns="91341" bIns="45671" numCol="1" anchor="t" anchorCtr="0" compatLnSpc="1">
            <a:prstTxWarp prst="textNoShape">
              <a:avLst/>
            </a:prstTxWarp>
          </a:bodyPr>
          <a:lstStyle>
            <a:lvl1pPr eaLnBrk="1" hangingPunct="1">
              <a:defRPr sz="1400" b="1" i="0">
                <a:latin typeface="Arial" panose="020B0604020202020204" pitchFamily="34" charset="0"/>
                <a:ea typeface="ＭＳ Ｐゴシック" charset="-128"/>
                <a:cs typeface="ＭＳ Ｐゴシック" charset="-128"/>
              </a:defRPr>
            </a:lvl1pPr>
          </a:lstStyle>
          <a:p>
            <a:pPr>
              <a:defRPr/>
            </a:pPr>
            <a:endParaRPr lang="en-US" dirty="0"/>
          </a:p>
        </p:txBody>
      </p:sp>
      <p:sp>
        <p:nvSpPr>
          <p:cNvPr id="3077" name="Rectangle 5"/>
          <p:cNvSpPr>
            <a:spLocks noGrp="1" noChangeArrowheads="1"/>
          </p:cNvSpPr>
          <p:nvPr>
            <p:ph type="ftr" sz="quarter" idx="3"/>
          </p:nvPr>
        </p:nvSpPr>
        <p:spPr bwMode="auto">
          <a:xfrm>
            <a:off x="3124200" y="6245226"/>
            <a:ext cx="2895600" cy="476250"/>
          </a:xfrm>
          <a:prstGeom prst="rect">
            <a:avLst/>
          </a:prstGeom>
          <a:noFill/>
          <a:ln w="9525">
            <a:noFill/>
            <a:miter lim="800000"/>
            <a:headEnd/>
            <a:tailEnd/>
          </a:ln>
          <a:effectLst/>
        </p:spPr>
        <p:txBody>
          <a:bodyPr vert="horz" wrap="square" lIns="91341" tIns="45671" rIns="91341" bIns="45671" numCol="1" anchor="t" anchorCtr="0" compatLnSpc="1">
            <a:prstTxWarp prst="textNoShape">
              <a:avLst/>
            </a:prstTxWarp>
          </a:bodyPr>
          <a:lstStyle>
            <a:lvl1pPr algn="ctr" eaLnBrk="1" hangingPunct="1">
              <a:defRPr sz="1400" b="1" i="0">
                <a:latin typeface="Arial" panose="020B0604020202020204" pitchFamily="34" charset="0"/>
                <a:ea typeface="ＭＳ Ｐゴシック" charset="-128"/>
                <a:cs typeface="ＭＳ Ｐゴシック" charset="-128"/>
              </a:defRPr>
            </a:lvl1pPr>
          </a:lstStyle>
          <a:p>
            <a:pPr>
              <a:defRPr/>
            </a:pPr>
            <a:endParaRPr lang="en-US" dirty="0"/>
          </a:p>
        </p:txBody>
      </p:sp>
      <p:sp>
        <p:nvSpPr>
          <p:cNvPr id="3078" name="Rectangle 6"/>
          <p:cNvSpPr>
            <a:spLocks noGrp="1" noChangeArrowheads="1"/>
          </p:cNvSpPr>
          <p:nvPr>
            <p:ph type="sldNum" sz="quarter" idx="4"/>
          </p:nvPr>
        </p:nvSpPr>
        <p:spPr bwMode="auto">
          <a:xfrm>
            <a:off x="6553200" y="6245226"/>
            <a:ext cx="2133600" cy="476250"/>
          </a:xfrm>
          <a:prstGeom prst="rect">
            <a:avLst/>
          </a:prstGeom>
          <a:noFill/>
          <a:ln w="9525">
            <a:noFill/>
            <a:miter lim="800000"/>
            <a:headEnd/>
            <a:tailEnd/>
          </a:ln>
          <a:effectLst/>
        </p:spPr>
        <p:txBody>
          <a:bodyPr vert="horz" wrap="square" lIns="91341" tIns="45671" rIns="91341" bIns="45671" numCol="1" anchor="t" anchorCtr="0" compatLnSpc="1">
            <a:prstTxWarp prst="textNoShape">
              <a:avLst/>
            </a:prstTxWarp>
          </a:bodyPr>
          <a:lstStyle>
            <a:lvl1pPr algn="r" eaLnBrk="1" hangingPunct="1">
              <a:defRPr sz="1400" b="1" i="0">
                <a:latin typeface="Arial" panose="020B0604020202020204" pitchFamily="34" charset="0"/>
              </a:defRPr>
            </a:lvl1pPr>
          </a:lstStyle>
          <a:p>
            <a:pPr>
              <a:defRPr/>
            </a:pPr>
            <a:fld id="{40DB43A0-EC8F-0B4A-ACD4-6B792E57F4DC}" type="slidenum">
              <a:rPr lang="en-US" smtClean="0"/>
              <a:pPr>
                <a:defRPr/>
              </a:pPr>
              <a:t>‹#›</a:t>
            </a:fld>
            <a:endParaRPr lang="en-US" dirty="0"/>
          </a:p>
        </p:txBody>
      </p:sp>
    </p:spTree>
    <p:extLst>
      <p:ext uri="{BB962C8B-B14F-4D97-AF65-F5344CB8AC3E}">
        <p14:creationId xmlns:p14="http://schemas.microsoft.com/office/powerpoint/2010/main" val="1344385006"/>
      </p:ext>
    </p:extLst>
  </p:cSld>
  <p:clrMap bg1="lt1" tx1="dk1" bg2="lt2" tx2="dk2" accent1="accent1" accent2="accent2" accent3="accent3" accent4="accent4" accent5="accent5" accent6="accent6" hlink="hlink" folHlink="folHlink"/>
  <p:sldLayoutIdLst>
    <p:sldLayoutId id="2147487605" r:id="rId1"/>
    <p:sldLayoutId id="2147487606" r:id="rId2"/>
    <p:sldLayoutId id="2147487607" r:id="rId3"/>
    <p:sldLayoutId id="2147487608" r:id="rId4"/>
    <p:sldLayoutId id="2147487609" r:id="rId5"/>
    <p:sldLayoutId id="2147487610" r:id="rId6"/>
    <p:sldLayoutId id="2147487611" r:id="rId7"/>
    <p:sldLayoutId id="2147487612" r:id="rId8"/>
    <p:sldLayoutId id="2147487613" r:id="rId9"/>
    <p:sldLayoutId id="2147487614" r:id="rId10"/>
    <p:sldLayoutId id="2147487615" r:id="rId11"/>
    <p:sldLayoutId id="2147487616" r:id="rId12"/>
  </p:sldLayoutIdLst>
  <p:txStyles>
    <p:titleStyle>
      <a:lvl1pPr algn="ctr" rtl="0" eaLnBrk="0" fontAlgn="base" hangingPunct="0">
        <a:spcBef>
          <a:spcPct val="0"/>
        </a:spcBef>
        <a:spcAft>
          <a:spcPct val="0"/>
        </a:spcAft>
        <a:defRPr sz="4400" b="1" i="0">
          <a:solidFill>
            <a:srgbClr val="F8F8EF"/>
          </a:solidFill>
          <a:effectLst>
            <a:outerShdw blurRad="38100" dist="38100" dir="2700000" algn="tl">
              <a:srgbClr val="000000">
                <a:alpha val="43137"/>
              </a:srgbClr>
            </a:outerShdw>
          </a:effectLst>
          <a:latin typeface="Arial" panose="020B0604020202020204" pitchFamily="34" charset="0"/>
          <a:ea typeface="ＭＳ Ｐゴシック" charset="-128"/>
          <a:cs typeface="ＭＳ Ｐゴシック" charset="-128"/>
        </a:defRPr>
      </a:lvl1pPr>
      <a:lvl2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2pPr>
      <a:lvl3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3pPr>
      <a:lvl4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4pPr>
      <a:lvl5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5pPr>
      <a:lvl6pPr marL="456726" algn="ctr" rtl="0" fontAlgn="base">
        <a:spcBef>
          <a:spcPct val="0"/>
        </a:spcBef>
        <a:spcAft>
          <a:spcPct val="0"/>
        </a:spcAft>
        <a:defRPr sz="4400">
          <a:solidFill>
            <a:schemeClr val="tx2"/>
          </a:solidFill>
          <a:latin typeface="Arial" pitchFamily="-112" charset="0"/>
        </a:defRPr>
      </a:lvl6pPr>
      <a:lvl7pPr marL="913455" algn="ctr" rtl="0" fontAlgn="base">
        <a:spcBef>
          <a:spcPct val="0"/>
        </a:spcBef>
        <a:spcAft>
          <a:spcPct val="0"/>
        </a:spcAft>
        <a:defRPr sz="4400">
          <a:solidFill>
            <a:schemeClr val="tx2"/>
          </a:solidFill>
          <a:latin typeface="Arial" pitchFamily="-112" charset="0"/>
        </a:defRPr>
      </a:lvl7pPr>
      <a:lvl8pPr marL="1370172" algn="ctr" rtl="0" fontAlgn="base">
        <a:spcBef>
          <a:spcPct val="0"/>
        </a:spcBef>
        <a:spcAft>
          <a:spcPct val="0"/>
        </a:spcAft>
        <a:defRPr sz="4400">
          <a:solidFill>
            <a:schemeClr val="tx2"/>
          </a:solidFill>
          <a:latin typeface="Arial" pitchFamily="-112" charset="0"/>
        </a:defRPr>
      </a:lvl8pPr>
      <a:lvl9pPr marL="1826907" algn="ctr" rtl="0" fontAlgn="base">
        <a:spcBef>
          <a:spcPct val="0"/>
        </a:spcBef>
        <a:spcAft>
          <a:spcPct val="0"/>
        </a:spcAft>
        <a:defRPr sz="4400">
          <a:solidFill>
            <a:schemeClr val="tx2"/>
          </a:solidFill>
          <a:latin typeface="Arial" pitchFamily="-112" charset="0"/>
        </a:defRPr>
      </a:lvl9pPr>
    </p:titleStyle>
    <p:bodyStyle>
      <a:lvl1pPr marL="342543" indent="-342543" algn="l" rtl="0" eaLnBrk="0" fontAlgn="base" hangingPunct="0">
        <a:spcBef>
          <a:spcPct val="20000"/>
        </a:spcBef>
        <a:spcAft>
          <a:spcPct val="0"/>
        </a:spcAft>
        <a:buChar char="•"/>
        <a:defRPr sz="3200" b="1" i="0">
          <a:solidFill>
            <a:srgbClr val="F8F8EF"/>
          </a:solidFill>
          <a:effectLst>
            <a:outerShdw blurRad="38100" dist="38100" dir="2700000" algn="tl">
              <a:srgbClr val="000000">
                <a:alpha val="43137"/>
              </a:srgbClr>
            </a:outerShdw>
          </a:effectLst>
          <a:latin typeface="Arial" panose="020B0604020202020204" pitchFamily="34" charset="0"/>
          <a:ea typeface="ＭＳ Ｐゴシック" charset="-128"/>
          <a:cs typeface="ＭＳ Ｐゴシック" charset="-128"/>
        </a:defRPr>
      </a:lvl1pPr>
      <a:lvl2pPr marL="742174" indent="-285456" algn="l" rtl="0" eaLnBrk="0" fontAlgn="base" hangingPunct="0">
        <a:spcBef>
          <a:spcPct val="20000"/>
        </a:spcBef>
        <a:spcAft>
          <a:spcPct val="0"/>
        </a:spcAft>
        <a:buChar char="–"/>
        <a:defRPr sz="2800" b="1" i="0">
          <a:solidFill>
            <a:srgbClr val="F8F8EF"/>
          </a:solidFill>
          <a:effectLst>
            <a:outerShdw blurRad="38100" dist="38100" dir="2700000" algn="tl">
              <a:srgbClr val="000000">
                <a:alpha val="43137"/>
              </a:srgbClr>
            </a:outerShdw>
          </a:effectLst>
          <a:latin typeface="Arial" panose="020B0604020202020204" pitchFamily="34" charset="0"/>
          <a:ea typeface="ＭＳ Ｐゴシック" pitchFamily="-112" charset="-128"/>
        </a:defRPr>
      </a:lvl2pPr>
      <a:lvl3pPr marL="1141806" indent="-228363" algn="l" rtl="0" eaLnBrk="0" fontAlgn="base" hangingPunct="0">
        <a:spcBef>
          <a:spcPct val="20000"/>
        </a:spcBef>
        <a:spcAft>
          <a:spcPct val="0"/>
        </a:spcAft>
        <a:buChar char="•"/>
        <a:defRPr sz="2400" b="1" i="0">
          <a:solidFill>
            <a:srgbClr val="F8F8EF"/>
          </a:solidFill>
          <a:effectLst>
            <a:outerShdw blurRad="38100" dist="38100" dir="2700000" algn="tl">
              <a:srgbClr val="000000">
                <a:alpha val="43137"/>
              </a:srgbClr>
            </a:outerShdw>
          </a:effectLst>
          <a:latin typeface="Arial" panose="020B0604020202020204" pitchFamily="34" charset="0"/>
          <a:ea typeface="ＭＳ Ｐゴシック" pitchFamily="-112" charset="-128"/>
        </a:defRPr>
      </a:lvl3pPr>
      <a:lvl4pPr marL="1598537" indent="-228363" algn="l" rtl="0" eaLnBrk="0" fontAlgn="base" hangingPunct="0">
        <a:spcBef>
          <a:spcPct val="20000"/>
        </a:spcBef>
        <a:spcAft>
          <a:spcPct val="0"/>
        </a:spcAft>
        <a:buChar char="–"/>
        <a:defRPr sz="2000" b="1" i="0">
          <a:solidFill>
            <a:srgbClr val="F8F8EF"/>
          </a:solidFill>
          <a:effectLst>
            <a:outerShdw blurRad="38100" dist="38100" dir="2700000" algn="tl">
              <a:srgbClr val="000000">
                <a:alpha val="43137"/>
              </a:srgbClr>
            </a:outerShdw>
          </a:effectLst>
          <a:latin typeface="Arial" panose="020B0604020202020204" pitchFamily="34" charset="0"/>
          <a:ea typeface="ＭＳ Ｐゴシック" pitchFamily="-112" charset="-128"/>
        </a:defRPr>
      </a:lvl4pPr>
      <a:lvl5pPr marL="2055258" indent="-228363" algn="l" rtl="0" eaLnBrk="0" fontAlgn="base" hangingPunct="0">
        <a:spcBef>
          <a:spcPct val="20000"/>
        </a:spcBef>
        <a:spcAft>
          <a:spcPct val="0"/>
        </a:spcAft>
        <a:buChar char="»"/>
        <a:defRPr sz="2000" b="1" i="0">
          <a:solidFill>
            <a:srgbClr val="F8F8EF"/>
          </a:solidFill>
          <a:effectLst>
            <a:outerShdw blurRad="38100" dist="38100" dir="2700000" algn="tl">
              <a:srgbClr val="000000">
                <a:alpha val="43137"/>
              </a:srgbClr>
            </a:outerShdw>
          </a:effectLst>
          <a:latin typeface="Arial" panose="020B0604020202020204" pitchFamily="34" charset="0"/>
          <a:ea typeface="ＭＳ Ｐゴシック" pitchFamily="-112" charset="-128"/>
        </a:defRPr>
      </a:lvl5pPr>
      <a:lvl6pPr marL="2511982" indent="-228363" algn="l" rtl="0" fontAlgn="base">
        <a:spcBef>
          <a:spcPct val="20000"/>
        </a:spcBef>
        <a:spcAft>
          <a:spcPct val="0"/>
        </a:spcAft>
        <a:buChar char="»"/>
        <a:defRPr sz="2000">
          <a:solidFill>
            <a:schemeClr val="tx1"/>
          </a:solidFill>
          <a:latin typeface="+mn-lt"/>
          <a:ea typeface="ＭＳ Ｐゴシック" pitchFamily="-112" charset="-128"/>
        </a:defRPr>
      </a:lvl6pPr>
      <a:lvl7pPr marL="2968711" indent="-228363" algn="l" rtl="0" fontAlgn="base">
        <a:spcBef>
          <a:spcPct val="20000"/>
        </a:spcBef>
        <a:spcAft>
          <a:spcPct val="0"/>
        </a:spcAft>
        <a:buChar char="»"/>
        <a:defRPr sz="2000">
          <a:solidFill>
            <a:schemeClr val="tx1"/>
          </a:solidFill>
          <a:latin typeface="+mn-lt"/>
          <a:ea typeface="ＭＳ Ｐゴシック" pitchFamily="-112" charset="-128"/>
        </a:defRPr>
      </a:lvl7pPr>
      <a:lvl8pPr marL="3425430" indent="-228363" algn="l" rtl="0" fontAlgn="base">
        <a:spcBef>
          <a:spcPct val="20000"/>
        </a:spcBef>
        <a:spcAft>
          <a:spcPct val="0"/>
        </a:spcAft>
        <a:buChar char="»"/>
        <a:defRPr sz="2000">
          <a:solidFill>
            <a:schemeClr val="tx1"/>
          </a:solidFill>
          <a:latin typeface="+mn-lt"/>
          <a:ea typeface="ＭＳ Ｐゴシック" pitchFamily="-112" charset="-128"/>
        </a:defRPr>
      </a:lvl8pPr>
      <a:lvl9pPr marL="3882160" indent="-228363"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6726" rtl="0" eaLnBrk="1" latinLnBrk="0" hangingPunct="1">
        <a:defRPr sz="1800" kern="1200">
          <a:solidFill>
            <a:schemeClr val="tx1"/>
          </a:solidFill>
          <a:latin typeface="+mn-lt"/>
          <a:ea typeface="+mn-ea"/>
          <a:cs typeface="+mn-cs"/>
        </a:defRPr>
      </a:lvl1pPr>
      <a:lvl2pPr marL="456726" algn="l" defTabSz="456726" rtl="0" eaLnBrk="1" latinLnBrk="0" hangingPunct="1">
        <a:defRPr sz="1800" kern="1200">
          <a:solidFill>
            <a:schemeClr val="tx1"/>
          </a:solidFill>
          <a:latin typeface="+mn-lt"/>
          <a:ea typeface="+mn-ea"/>
          <a:cs typeface="+mn-cs"/>
        </a:defRPr>
      </a:lvl2pPr>
      <a:lvl3pPr marL="913455" algn="l" defTabSz="456726" rtl="0" eaLnBrk="1" latinLnBrk="0" hangingPunct="1">
        <a:defRPr sz="1800" kern="1200">
          <a:solidFill>
            <a:schemeClr val="tx1"/>
          </a:solidFill>
          <a:latin typeface="+mn-lt"/>
          <a:ea typeface="+mn-ea"/>
          <a:cs typeface="+mn-cs"/>
        </a:defRPr>
      </a:lvl3pPr>
      <a:lvl4pPr marL="1370172" algn="l" defTabSz="456726" rtl="0" eaLnBrk="1" latinLnBrk="0" hangingPunct="1">
        <a:defRPr sz="1800" kern="1200">
          <a:solidFill>
            <a:schemeClr val="tx1"/>
          </a:solidFill>
          <a:latin typeface="+mn-lt"/>
          <a:ea typeface="+mn-ea"/>
          <a:cs typeface="+mn-cs"/>
        </a:defRPr>
      </a:lvl4pPr>
      <a:lvl5pPr marL="1826907" algn="l" defTabSz="456726" rtl="0" eaLnBrk="1" latinLnBrk="0" hangingPunct="1">
        <a:defRPr sz="1800" kern="1200">
          <a:solidFill>
            <a:schemeClr val="tx1"/>
          </a:solidFill>
          <a:latin typeface="+mn-lt"/>
          <a:ea typeface="+mn-ea"/>
          <a:cs typeface="+mn-cs"/>
        </a:defRPr>
      </a:lvl5pPr>
      <a:lvl6pPr marL="2283619" algn="l" defTabSz="456726" rtl="0" eaLnBrk="1" latinLnBrk="0" hangingPunct="1">
        <a:defRPr sz="1800" kern="1200">
          <a:solidFill>
            <a:schemeClr val="tx1"/>
          </a:solidFill>
          <a:latin typeface="+mn-lt"/>
          <a:ea typeface="+mn-ea"/>
          <a:cs typeface="+mn-cs"/>
        </a:defRPr>
      </a:lvl6pPr>
      <a:lvl7pPr marL="2740344" algn="l" defTabSz="456726" rtl="0" eaLnBrk="1" latinLnBrk="0" hangingPunct="1">
        <a:defRPr sz="1800" kern="1200">
          <a:solidFill>
            <a:schemeClr val="tx1"/>
          </a:solidFill>
          <a:latin typeface="+mn-lt"/>
          <a:ea typeface="+mn-ea"/>
          <a:cs typeface="+mn-cs"/>
        </a:defRPr>
      </a:lvl7pPr>
      <a:lvl8pPr marL="3197066" algn="l" defTabSz="456726" rtl="0" eaLnBrk="1" latinLnBrk="0" hangingPunct="1">
        <a:defRPr sz="1800" kern="1200">
          <a:solidFill>
            <a:schemeClr val="tx1"/>
          </a:solidFill>
          <a:latin typeface="+mn-lt"/>
          <a:ea typeface="+mn-ea"/>
          <a:cs typeface="+mn-cs"/>
        </a:defRPr>
      </a:lvl8pPr>
      <a:lvl9pPr marL="3653791" algn="l" defTabSz="456726" rtl="0" eaLnBrk="1" latinLnBrk="0" hangingPunct="1">
        <a:defRPr sz="1800" kern="1200">
          <a:solidFill>
            <a:schemeClr val="tx1"/>
          </a:solidFill>
          <a:latin typeface="+mn-lt"/>
          <a:ea typeface="+mn-ea"/>
          <a:cs typeface="+mn-cs"/>
        </a:defRPr>
      </a:lvl9pPr>
    </p:otherStyle>
  </p:txStyles>
</p:sldMaster>
</file>

<file path=ppt/slideMasters/slideMaster74.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95586" name="Rectangle 2"/>
          <p:cNvSpPr>
            <a:spLocks noGrp="1" noChangeArrowheads="1"/>
          </p:cNvSpPr>
          <p:nvPr>
            <p:ph type="title"/>
          </p:nvPr>
        </p:nvSpPr>
        <p:spPr bwMode="auto">
          <a:xfrm>
            <a:off x="38101" y="44450"/>
            <a:ext cx="9070975"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341" tIns="45671" rIns="91341" bIns="45671" numCol="1" anchor="ctr" anchorCtr="0" compatLnSpc="1">
            <a:prstTxWarp prst="textNoShape">
              <a:avLst/>
            </a:prstTxWarp>
          </a:bodyPr>
          <a:lstStyle/>
          <a:p>
            <a:pPr lvl="0"/>
            <a:r>
              <a:rPr lang="en-US" dirty="0"/>
              <a:t>Click to edit Master title style</a:t>
            </a:r>
          </a:p>
        </p:txBody>
      </p:sp>
      <p:sp>
        <p:nvSpPr>
          <p:cNvPr id="19558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341" tIns="45671" rIns="91341" bIns="45671"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341" tIns="45671" rIns="91341" bIns="45671" numCol="1" anchor="t" anchorCtr="0" compatLnSpc="1">
            <a:prstTxWarp prst="textNoShape">
              <a:avLst/>
            </a:prstTxWarp>
          </a:bodyPr>
          <a:lstStyle>
            <a:lvl1pPr algn="l" eaLnBrk="0" hangingPunct="0">
              <a:defRPr sz="1400">
                <a:solidFill>
                  <a:srgbClr val="000000"/>
                </a:solidFill>
                <a:latin typeface="Times New Roman" pitchFamily="-111" charset="0"/>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341" tIns="45671" rIns="91341" bIns="45671" numCol="1" anchor="t" anchorCtr="0" compatLnSpc="1">
            <a:prstTxWarp prst="textNoShape">
              <a:avLst/>
            </a:prstTxWarp>
          </a:bodyPr>
          <a:lstStyle>
            <a:lvl1pPr algn="ctr" eaLnBrk="0" hangingPunct="0">
              <a:defRPr sz="1400">
                <a:solidFill>
                  <a:srgbClr val="000000"/>
                </a:solidFill>
                <a:latin typeface="Times New Roman" pitchFamily="-111" charset="0"/>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341" tIns="45671" rIns="91341" bIns="45671" numCol="1" anchor="t" anchorCtr="0" compatLnSpc="1">
            <a:prstTxWarp prst="textNoShape">
              <a:avLst/>
            </a:prstTxWarp>
          </a:bodyPr>
          <a:lstStyle>
            <a:lvl1pPr algn="r" eaLnBrk="0" hangingPunct="0">
              <a:defRPr sz="1400">
                <a:solidFill>
                  <a:srgbClr val="000000"/>
                </a:solidFill>
                <a:latin typeface="Times New Roman" charset="0"/>
              </a:defRPr>
            </a:lvl1pPr>
          </a:lstStyle>
          <a:p>
            <a:pPr>
              <a:defRPr/>
            </a:pPr>
            <a:fld id="{18D94F5A-BBA2-0548-A8CE-8022E4E9B81A}" type="slidenum">
              <a:rPr lang="en-US"/>
              <a:pPr>
                <a:defRPr/>
              </a:pPr>
              <a:t>‹#›</a:t>
            </a:fld>
            <a:endParaRPr lang="en-US"/>
          </a:p>
        </p:txBody>
      </p:sp>
    </p:spTree>
    <p:extLst>
      <p:ext uri="{BB962C8B-B14F-4D97-AF65-F5344CB8AC3E}">
        <p14:creationId xmlns:p14="http://schemas.microsoft.com/office/powerpoint/2010/main" val="1143597474"/>
      </p:ext>
    </p:extLst>
  </p:cSld>
  <p:clrMap bg1="lt1" tx1="dk1" bg2="lt2" tx2="dk2" accent1="accent1" accent2="accent2" accent3="accent3" accent4="accent4" accent5="accent5" accent6="accent6" hlink="hlink" folHlink="folHlink"/>
  <p:sldLayoutIdLst>
    <p:sldLayoutId id="2147487618" r:id="rId1"/>
    <p:sldLayoutId id="2147487619" r:id="rId2"/>
    <p:sldLayoutId id="2147487620" r:id="rId3"/>
    <p:sldLayoutId id="2147487621" r:id="rId4"/>
    <p:sldLayoutId id="2147487622" r:id="rId5"/>
    <p:sldLayoutId id="2147487623" r:id="rId6"/>
    <p:sldLayoutId id="2147487624" r:id="rId7"/>
    <p:sldLayoutId id="2147487625" r:id="rId8"/>
    <p:sldLayoutId id="2147487626" r:id="rId9"/>
    <p:sldLayoutId id="2147487627" r:id="rId10"/>
    <p:sldLayoutId id="2147487628" r:id="rId11"/>
    <p:sldLayoutId id="2147487629" r:id="rId12"/>
    <p:sldLayoutId id="2147487630" r:id="rId13"/>
  </p:sldLayoutIdLst>
  <p:hf sldNum="0" hdr="0" ftr="0" dt="0"/>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ＭＳ Ｐゴシック" pitchFamily="-108" charset="-128"/>
          <a:cs typeface="Arial" panose="020B0604020202020204" pitchFamily="34" charset="0"/>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6726" algn="ctr" rtl="0" eaLnBrk="0" fontAlgn="base" hangingPunct="0">
        <a:spcBef>
          <a:spcPct val="0"/>
        </a:spcBef>
        <a:spcAft>
          <a:spcPct val="0"/>
        </a:spcAft>
        <a:defRPr sz="4400">
          <a:solidFill>
            <a:schemeClr val="tx2"/>
          </a:solidFill>
          <a:latin typeface="Times New Roman" pitchFamily="-112" charset="0"/>
        </a:defRPr>
      </a:lvl6pPr>
      <a:lvl7pPr marL="913455" algn="ctr" rtl="0" eaLnBrk="0" fontAlgn="base" hangingPunct="0">
        <a:spcBef>
          <a:spcPct val="0"/>
        </a:spcBef>
        <a:spcAft>
          <a:spcPct val="0"/>
        </a:spcAft>
        <a:defRPr sz="4400">
          <a:solidFill>
            <a:schemeClr val="tx2"/>
          </a:solidFill>
          <a:latin typeface="Times New Roman" pitchFamily="-112" charset="0"/>
        </a:defRPr>
      </a:lvl7pPr>
      <a:lvl8pPr marL="1370172" algn="ctr" rtl="0" eaLnBrk="0" fontAlgn="base" hangingPunct="0">
        <a:spcBef>
          <a:spcPct val="0"/>
        </a:spcBef>
        <a:spcAft>
          <a:spcPct val="0"/>
        </a:spcAft>
        <a:defRPr sz="4400">
          <a:solidFill>
            <a:schemeClr val="tx2"/>
          </a:solidFill>
          <a:latin typeface="Times New Roman" pitchFamily="-112" charset="0"/>
        </a:defRPr>
      </a:lvl8pPr>
      <a:lvl9pPr marL="1826907" algn="ctr" rtl="0" eaLnBrk="0" fontAlgn="base" hangingPunct="0">
        <a:spcBef>
          <a:spcPct val="0"/>
        </a:spcBef>
        <a:spcAft>
          <a:spcPct val="0"/>
        </a:spcAft>
        <a:defRPr sz="4400">
          <a:solidFill>
            <a:schemeClr val="tx2"/>
          </a:solidFill>
          <a:latin typeface="Times New Roman" pitchFamily="-112" charset="0"/>
        </a:defRPr>
      </a:lvl9pPr>
    </p:titleStyle>
    <p:bodyStyle>
      <a:lvl1pPr marL="342543" indent="-342543" algn="l" rtl="0" eaLnBrk="0" fontAlgn="base" hangingPunct="0">
        <a:spcBef>
          <a:spcPct val="20000"/>
        </a:spcBef>
        <a:spcAft>
          <a:spcPct val="0"/>
        </a:spcAft>
        <a:buChar char="•"/>
        <a:defRPr sz="3200" b="1" i="0">
          <a:solidFill>
            <a:schemeClr val="bg1"/>
          </a:solidFill>
          <a:latin typeface="Arial" panose="020B0604020202020204" pitchFamily="34" charset="0"/>
          <a:ea typeface="ＭＳ Ｐゴシック" pitchFamily="-108" charset="-128"/>
          <a:cs typeface="Arial" panose="020B0604020202020204" pitchFamily="34" charset="0"/>
        </a:defRPr>
      </a:lvl1pPr>
      <a:lvl2pPr marL="742174" indent="-285456" algn="l" rtl="0" eaLnBrk="0" fontAlgn="base" hangingPunct="0">
        <a:spcBef>
          <a:spcPct val="20000"/>
        </a:spcBef>
        <a:spcAft>
          <a:spcPct val="0"/>
        </a:spcAft>
        <a:buChar char="–"/>
        <a:defRPr sz="2800" b="1" i="0">
          <a:solidFill>
            <a:schemeClr val="bg1"/>
          </a:solidFill>
          <a:latin typeface="Arial" panose="020B0604020202020204" pitchFamily="34" charset="0"/>
          <a:ea typeface="ＭＳ Ｐゴシック" pitchFamily="-112" charset="-128"/>
          <a:cs typeface="Arial" panose="020B0604020202020204" pitchFamily="34" charset="0"/>
        </a:defRPr>
      </a:lvl2pPr>
      <a:lvl3pPr marL="1141806" indent="-228363" algn="l" rtl="0" eaLnBrk="0" fontAlgn="base" hangingPunct="0">
        <a:spcBef>
          <a:spcPct val="20000"/>
        </a:spcBef>
        <a:spcAft>
          <a:spcPct val="0"/>
        </a:spcAft>
        <a:buChar char="•"/>
        <a:defRPr sz="2400" b="1" i="0">
          <a:solidFill>
            <a:schemeClr val="bg1"/>
          </a:solidFill>
          <a:latin typeface="Arial" panose="020B0604020202020204" pitchFamily="34" charset="0"/>
          <a:ea typeface="ＭＳ Ｐゴシック" charset="0"/>
          <a:cs typeface="Arial" panose="020B0604020202020204" pitchFamily="34" charset="0"/>
        </a:defRPr>
      </a:lvl3pPr>
      <a:lvl4pPr marL="1598537" indent="-228363" algn="l" rtl="0" eaLnBrk="0" fontAlgn="base" hangingPunct="0">
        <a:spcBef>
          <a:spcPct val="20000"/>
        </a:spcBef>
        <a:spcAft>
          <a:spcPct val="0"/>
        </a:spcAft>
        <a:buChar char="–"/>
        <a:defRPr sz="2000" b="1" i="0">
          <a:solidFill>
            <a:schemeClr val="bg1"/>
          </a:solidFill>
          <a:latin typeface="Arial" panose="020B0604020202020204" pitchFamily="34" charset="0"/>
          <a:ea typeface="Geneva" charset="-128"/>
          <a:cs typeface="Arial" panose="020B0604020202020204" pitchFamily="34" charset="0"/>
        </a:defRPr>
      </a:lvl4pPr>
      <a:lvl5pPr marL="2055258" indent="-228363" algn="l" rtl="0" eaLnBrk="0" fontAlgn="base" hangingPunct="0">
        <a:spcBef>
          <a:spcPct val="20000"/>
        </a:spcBef>
        <a:spcAft>
          <a:spcPct val="0"/>
        </a:spcAft>
        <a:buChar char="»"/>
        <a:defRPr sz="2000" b="1" i="0">
          <a:solidFill>
            <a:schemeClr val="bg1"/>
          </a:solidFill>
          <a:latin typeface="Arial" panose="020B0604020202020204" pitchFamily="34" charset="0"/>
          <a:ea typeface="ＭＳ Ｐゴシック" charset="-128"/>
          <a:cs typeface="Arial" panose="020B0604020202020204" pitchFamily="34" charset="0"/>
        </a:defRPr>
      </a:lvl5pPr>
      <a:lvl6pPr marL="2511982" indent="-228363"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68711" indent="-228363"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5430" indent="-228363"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2160" indent="-228363"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6726" rtl="0" eaLnBrk="1" latinLnBrk="0" hangingPunct="1">
        <a:defRPr sz="1800" kern="1200">
          <a:solidFill>
            <a:schemeClr val="tx1"/>
          </a:solidFill>
          <a:latin typeface="+mn-lt"/>
          <a:ea typeface="+mn-ea"/>
          <a:cs typeface="+mn-cs"/>
        </a:defRPr>
      </a:lvl1pPr>
      <a:lvl2pPr marL="456726" algn="l" defTabSz="456726" rtl="0" eaLnBrk="1" latinLnBrk="0" hangingPunct="1">
        <a:defRPr sz="1800" kern="1200">
          <a:solidFill>
            <a:schemeClr val="tx1"/>
          </a:solidFill>
          <a:latin typeface="+mn-lt"/>
          <a:ea typeface="+mn-ea"/>
          <a:cs typeface="+mn-cs"/>
        </a:defRPr>
      </a:lvl2pPr>
      <a:lvl3pPr marL="913455" algn="l" defTabSz="456726" rtl="0" eaLnBrk="1" latinLnBrk="0" hangingPunct="1">
        <a:defRPr sz="1800" kern="1200">
          <a:solidFill>
            <a:schemeClr val="tx1"/>
          </a:solidFill>
          <a:latin typeface="+mn-lt"/>
          <a:ea typeface="+mn-ea"/>
          <a:cs typeface="+mn-cs"/>
        </a:defRPr>
      </a:lvl3pPr>
      <a:lvl4pPr marL="1370172" algn="l" defTabSz="456726" rtl="0" eaLnBrk="1" latinLnBrk="0" hangingPunct="1">
        <a:defRPr sz="1800" kern="1200">
          <a:solidFill>
            <a:schemeClr val="tx1"/>
          </a:solidFill>
          <a:latin typeface="+mn-lt"/>
          <a:ea typeface="+mn-ea"/>
          <a:cs typeface="+mn-cs"/>
        </a:defRPr>
      </a:lvl4pPr>
      <a:lvl5pPr marL="1826907" algn="l" defTabSz="456726" rtl="0" eaLnBrk="1" latinLnBrk="0" hangingPunct="1">
        <a:defRPr sz="1800" kern="1200">
          <a:solidFill>
            <a:schemeClr val="tx1"/>
          </a:solidFill>
          <a:latin typeface="+mn-lt"/>
          <a:ea typeface="+mn-ea"/>
          <a:cs typeface="+mn-cs"/>
        </a:defRPr>
      </a:lvl5pPr>
      <a:lvl6pPr marL="2283619" algn="l" defTabSz="456726" rtl="0" eaLnBrk="1" latinLnBrk="0" hangingPunct="1">
        <a:defRPr sz="1800" kern="1200">
          <a:solidFill>
            <a:schemeClr val="tx1"/>
          </a:solidFill>
          <a:latin typeface="+mn-lt"/>
          <a:ea typeface="+mn-ea"/>
          <a:cs typeface="+mn-cs"/>
        </a:defRPr>
      </a:lvl6pPr>
      <a:lvl7pPr marL="2740344" algn="l" defTabSz="456726" rtl="0" eaLnBrk="1" latinLnBrk="0" hangingPunct="1">
        <a:defRPr sz="1800" kern="1200">
          <a:solidFill>
            <a:schemeClr val="tx1"/>
          </a:solidFill>
          <a:latin typeface="+mn-lt"/>
          <a:ea typeface="+mn-ea"/>
          <a:cs typeface="+mn-cs"/>
        </a:defRPr>
      </a:lvl7pPr>
      <a:lvl8pPr marL="3197066" algn="l" defTabSz="456726" rtl="0" eaLnBrk="1" latinLnBrk="0" hangingPunct="1">
        <a:defRPr sz="1800" kern="1200">
          <a:solidFill>
            <a:schemeClr val="tx1"/>
          </a:solidFill>
          <a:latin typeface="+mn-lt"/>
          <a:ea typeface="+mn-ea"/>
          <a:cs typeface="+mn-cs"/>
        </a:defRPr>
      </a:lvl8pPr>
      <a:lvl9pPr marL="3653791" algn="l" defTabSz="456726" rtl="0" eaLnBrk="1" latinLnBrk="0" hangingPunct="1">
        <a:defRPr sz="1800" kern="1200">
          <a:solidFill>
            <a:schemeClr val="tx1"/>
          </a:solidFill>
          <a:latin typeface="+mn-lt"/>
          <a:ea typeface="+mn-ea"/>
          <a:cs typeface="+mn-cs"/>
        </a:defRPr>
      </a:lvl9pPr>
    </p:otherStyle>
  </p:txStyles>
</p:sldMaster>
</file>

<file path=ppt/slideMasters/slideMaster75.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026" name="Title Placeholder 1"/>
          <p:cNvSpPr>
            <a:spLocks noGrp="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341" tIns="45671" rIns="91341" bIns="45671" numCol="1" anchor="ctr" anchorCtr="0" compatLnSpc="1">
            <a:prstTxWarp prst="textNoShape">
              <a:avLst/>
            </a:prstTxWarp>
          </a:bodyPr>
          <a:lstStyle/>
          <a:p>
            <a:pPr lvl="0"/>
            <a:r>
              <a:rPr lang="en-US"/>
              <a:t>Click to edit Master title style</a:t>
            </a:r>
          </a:p>
        </p:txBody>
      </p:sp>
      <p:sp>
        <p:nvSpPr>
          <p:cNvPr id="1027" name="Text Placeholder 2"/>
          <p:cNvSpPr>
            <a:spLocks noGrp="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341" tIns="45671" rIns="91341" bIns="45671"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1" y="6356350"/>
            <a:ext cx="2133600" cy="365125"/>
          </a:xfrm>
          <a:prstGeom prst="rect">
            <a:avLst/>
          </a:prstGeom>
        </p:spPr>
        <p:txBody>
          <a:bodyPr vert="horz" wrap="square" lIns="91341" tIns="45671" rIns="91341" bIns="45671" numCol="1" anchor="ctr" anchorCtr="0" compatLnSpc="1">
            <a:prstTxWarp prst="textNoShape">
              <a:avLst/>
            </a:prstTxWarp>
          </a:bodyPr>
          <a:lstStyle>
            <a:lvl1pPr>
              <a:defRPr sz="1200" b="1" i="0">
                <a:solidFill>
                  <a:srgbClr val="898989"/>
                </a:solidFill>
                <a:cs typeface="Arial" panose="020B0604020202020204" pitchFamily="34" charset="0"/>
              </a:defRPr>
            </a:lvl1pPr>
          </a:lstStyle>
          <a:p>
            <a:pPr>
              <a:defRPr/>
            </a:pPr>
            <a:fld id="{C16A198B-9034-4749-8A8D-B90A5F5B90A3}" type="datetimeFigureOut">
              <a:rPr lang="en-US" smtClean="0"/>
              <a:pPr>
                <a:defRPr/>
              </a:pPr>
              <a:t>2/15/24</a:t>
            </a:fld>
            <a:endParaRPr lang="en-US" dirty="0"/>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341" tIns="45671" rIns="91341" bIns="45671" rtlCol="0" anchor="ctr"/>
          <a:lstStyle>
            <a:lvl1pPr algn="ctr" fontAlgn="auto">
              <a:spcBef>
                <a:spcPts val="0"/>
              </a:spcBef>
              <a:spcAft>
                <a:spcPts val="0"/>
              </a:spcAft>
              <a:defRPr sz="1200">
                <a:solidFill>
                  <a:schemeClr val="tx1">
                    <a:tint val="75000"/>
                  </a:schemeClr>
                </a:solidFill>
                <a:latin typeface="+mn-lt"/>
                <a:ea typeface="+mn-ea"/>
                <a:cs typeface="+mn-cs"/>
              </a:defRPr>
            </a:lvl1pPr>
          </a:lstStyle>
          <a:p>
            <a:pPr eaLnBrk="1" hangingPunct="1">
              <a:defRPr/>
            </a:pPr>
            <a:endParaRPr lang="en-US">
              <a:solidFill>
                <a:prstClr val="black">
                  <a:tint val="75000"/>
                </a:prstClr>
              </a:solidFill>
              <a:latin typeface="Calibri"/>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wrap="square" lIns="91341" tIns="45671" rIns="91341" bIns="45671" numCol="1" anchor="ctr" anchorCtr="0" compatLnSpc="1">
            <a:prstTxWarp prst="textNoShape">
              <a:avLst/>
            </a:prstTxWarp>
          </a:bodyPr>
          <a:lstStyle>
            <a:lvl1pPr algn="r">
              <a:defRPr sz="1200" b="1" i="0">
                <a:solidFill>
                  <a:srgbClr val="898989"/>
                </a:solidFill>
                <a:cs typeface="Arial" panose="020B0604020202020204" pitchFamily="34" charset="0"/>
              </a:defRPr>
            </a:lvl1pPr>
          </a:lstStyle>
          <a:p>
            <a:pPr>
              <a:defRPr/>
            </a:pPr>
            <a:fld id="{FA356419-7718-C74B-9C0F-E2D2C7D5AD85}" type="slidenum">
              <a:rPr lang="en-US" smtClean="0"/>
              <a:pPr>
                <a:defRPr/>
              </a:pPr>
              <a:t>‹#›</a:t>
            </a:fld>
            <a:endParaRPr lang="en-US" dirty="0"/>
          </a:p>
        </p:txBody>
      </p:sp>
    </p:spTree>
    <p:extLst>
      <p:ext uri="{BB962C8B-B14F-4D97-AF65-F5344CB8AC3E}">
        <p14:creationId xmlns:p14="http://schemas.microsoft.com/office/powerpoint/2010/main" val="1149227777"/>
      </p:ext>
    </p:extLst>
  </p:cSld>
  <p:clrMap bg1="lt1" tx1="dk1" bg2="lt2" tx2="dk2" accent1="accent1" accent2="accent2" accent3="accent3" accent4="accent4" accent5="accent5" accent6="accent6" hlink="hlink" folHlink="folHlink"/>
  <p:sldLayoutIdLst>
    <p:sldLayoutId id="2147487632" r:id="rId1"/>
    <p:sldLayoutId id="2147487633" r:id="rId2"/>
    <p:sldLayoutId id="2147487634" r:id="rId3"/>
    <p:sldLayoutId id="2147487635" r:id="rId4"/>
    <p:sldLayoutId id="2147487636" r:id="rId5"/>
    <p:sldLayoutId id="2147487637" r:id="rId6"/>
    <p:sldLayoutId id="2147487638" r:id="rId7"/>
    <p:sldLayoutId id="2147487639" r:id="rId8"/>
    <p:sldLayoutId id="2147487640" r:id="rId9"/>
    <p:sldLayoutId id="2147487641" r:id="rId10"/>
    <p:sldLayoutId id="2147487642" r:id="rId11"/>
  </p:sldLayoutIdLst>
  <p:txStyles>
    <p:title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6726" algn="ctr" rtl="0" fontAlgn="base">
        <a:spcBef>
          <a:spcPct val="0"/>
        </a:spcBef>
        <a:spcAft>
          <a:spcPct val="0"/>
        </a:spcAft>
        <a:defRPr sz="4400">
          <a:solidFill>
            <a:schemeClr val="tx1"/>
          </a:solidFill>
          <a:latin typeface="Calibri" charset="0"/>
          <a:ea typeface="ＭＳ Ｐゴシック" charset="0"/>
        </a:defRPr>
      </a:lvl6pPr>
      <a:lvl7pPr marL="913455" algn="ctr" rtl="0" fontAlgn="base">
        <a:spcBef>
          <a:spcPct val="0"/>
        </a:spcBef>
        <a:spcAft>
          <a:spcPct val="0"/>
        </a:spcAft>
        <a:defRPr sz="4400">
          <a:solidFill>
            <a:schemeClr val="tx1"/>
          </a:solidFill>
          <a:latin typeface="Calibri" charset="0"/>
          <a:ea typeface="ＭＳ Ｐゴシック" charset="0"/>
        </a:defRPr>
      </a:lvl7pPr>
      <a:lvl8pPr marL="1370172" algn="ctr" rtl="0" fontAlgn="base">
        <a:spcBef>
          <a:spcPct val="0"/>
        </a:spcBef>
        <a:spcAft>
          <a:spcPct val="0"/>
        </a:spcAft>
        <a:defRPr sz="4400">
          <a:solidFill>
            <a:schemeClr val="tx1"/>
          </a:solidFill>
          <a:latin typeface="Calibri" charset="0"/>
          <a:ea typeface="ＭＳ Ｐゴシック" charset="0"/>
        </a:defRPr>
      </a:lvl8pPr>
      <a:lvl9pPr marL="1826907" algn="ctr" rtl="0" fontAlgn="base">
        <a:spcBef>
          <a:spcPct val="0"/>
        </a:spcBef>
        <a:spcAft>
          <a:spcPct val="0"/>
        </a:spcAft>
        <a:defRPr sz="4400">
          <a:solidFill>
            <a:schemeClr val="tx1"/>
          </a:solidFill>
          <a:latin typeface="Calibri" charset="0"/>
          <a:ea typeface="ＭＳ Ｐゴシック" charset="0"/>
        </a:defRPr>
      </a:lvl9pPr>
    </p:titleStyle>
    <p:bodyStyle>
      <a:lvl1pPr marL="342543" indent="-342543" algn="l" rtl="0" eaLnBrk="0" fontAlgn="base" hangingPunct="0">
        <a:spcBef>
          <a:spcPct val="20000"/>
        </a:spcBef>
        <a:spcAft>
          <a:spcPct val="0"/>
        </a:spcAft>
        <a:buFont typeface="Arial" charset="0"/>
        <a:buChar char="•"/>
        <a:defRPr sz="3200" kern="1200">
          <a:solidFill>
            <a:schemeClr val="tx1"/>
          </a:solidFill>
          <a:latin typeface="+mn-lt"/>
          <a:ea typeface="ＭＳ Ｐゴシック" charset="0"/>
          <a:cs typeface="ＭＳ Ｐゴシック" charset="0"/>
        </a:defRPr>
      </a:lvl1pPr>
      <a:lvl2pPr marL="742174" indent="-285456" algn="l" rtl="0" eaLnBrk="0" fontAlgn="base" hangingPunct="0">
        <a:spcBef>
          <a:spcPct val="20000"/>
        </a:spcBef>
        <a:spcAft>
          <a:spcPct val="0"/>
        </a:spcAft>
        <a:buFont typeface="Arial" charset="0"/>
        <a:buChar char="–"/>
        <a:defRPr sz="2800" kern="1200">
          <a:solidFill>
            <a:schemeClr val="tx1"/>
          </a:solidFill>
          <a:latin typeface="+mn-lt"/>
          <a:ea typeface="ＭＳ Ｐゴシック" charset="0"/>
          <a:cs typeface="+mn-cs"/>
        </a:defRPr>
      </a:lvl2pPr>
      <a:lvl3pPr marL="1141806" indent="-228363" algn="l" rtl="0" eaLnBrk="0" fontAlgn="base" hangingPunct="0">
        <a:spcBef>
          <a:spcPct val="20000"/>
        </a:spcBef>
        <a:spcAft>
          <a:spcPct val="0"/>
        </a:spcAft>
        <a:buFont typeface="Arial" charset="0"/>
        <a:buChar char="•"/>
        <a:defRPr sz="2400" kern="1200">
          <a:solidFill>
            <a:schemeClr val="tx1"/>
          </a:solidFill>
          <a:latin typeface="+mn-lt"/>
          <a:ea typeface="ＭＳ Ｐゴシック" charset="0"/>
          <a:cs typeface="+mn-cs"/>
        </a:defRPr>
      </a:lvl3pPr>
      <a:lvl4pPr marL="1598537" indent="-228363"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4pPr>
      <a:lvl5pPr marL="2055258" indent="-228363"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5pPr>
      <a:lvl6pPr marL="2511982" indent="-228363" algn="l" defTabSz="913455"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68711" indent="-228363" algn="l" defTabSz="913455"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5430" indent="-228363" algn="l" defTabSz="913455"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2160" indent="-228363" algn="l" defTabSz="913455"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3455" rtl="0" eaLnBrk="1" latinLnBrk="0" hangingPunct="1">
        <a:defRPr sz="1800" kern="1200">
          <a:solidFill>
            <a:schemeClr val="tx1"/>
          </a:solidFill>
          <a:latin typeface="+mn-lt"/>
          <a:ea typeface="+mn-ea"/>
          <a:cs typeface="+mn-cs"/>
        </a:defRPr>
      </a:lvl1pPr>
      <a:lvl2pPr marL="456726" algn="l" defTabSz="913455" rtl="0" eaLnBrk="1" latinLnBrk="0" hangingPunct="1">
        <a:defRPr sz="1800" kern="1200">
          <a:solidFill>
            <a:schemeClr val="tx1"/>
          </a:solidFill>
          <a:latin typeface="+mn-lt"/>
          <a:ea typeface="+mn-ea"/>
          <a:cs typeface="+mn-cs"/>
        </a:defRPr>
      </a:lvl2pPr>
      <a:lvl3pPr marL="913455" algn="l" defTabSz="913455" rtl="0" eaLnBrk="1" latinLnBrk="0" hangingPunct="1">
        <a:defRPr sz="1800" kern="1200">
          <a:solidFill>
            <a:schemeClr val="tx1"/>
          </a:solidFill>
          <a:latin typeface="+mn-lt"/>
          <a:ea typeface="+mn-ea"/>
          <a:cs typeface="+mn-cs"/>
        </a:defRPr>
      </a:lvl3pPr>
      <a:lvl4pPr marL="1370172" algn="l" defTabSz="913455" rtl="0" eaLnBrk="1" latinLnBrk="0" hangingPunct="1">
        <a:defRPr sz="1800" kern="1200">
          <a:solidFill>
            <a:schemeClr val="tx1"/>
          </a:solidFill>
          <a:latin typeface="+mn-lt"/>
          <a:ea typeface="+mn-ea"/>
          <a:cs typeface="+mn-cs"/>
        </a:defRPr>
      </a:lvl4pPr>
      <a:lvl5pPr marL="1826907" algn="l" defTabSz="913455" rtl="0" eaLnBrk="1" latinLnBrk="0" hangingPunct="1">
        <a:defRPr sz="1800" kern="1200">
          <a:solidFill>
            <a:schemeClr val="tx1"/>
          </a:solidFill>
          <a:latin typeface="+mn-lt"/>
          <a:ea typeface="+mn-ea"/>
          <a:cs typeface="+mn-cs"/>
        </a:defRPr>
      </a:lvl5pPr>
      <a:lvl6pPr marL="2283619" algn="l" defTabSz="913455" rtl="0" eaLnBrk="1" latinLnBrk="0" hangingPunct="1">
        <a:defRPr sz="1800" kern="1200">
          <a:solidFill>
            <a:schemeClr val="tx1"/>
          </a:solidFill>
          <a:latin typeface="+mn-lt"/>
          <a:ea typeface="+mn-ea"/>
          <a:cs typeface="+mn-cs"/>
        </a:defRPr>
      </a:lvl6pPr>
      <a:lvl7pPr marL="2740344" algn="l" defTabSz="913455" rtl="0" eaLnBrk="1" latinLnBrk="0" hangingPunct="1">
        <a:defRPr sz="1800" kern="1200">
          <a:solidFill>
            <a:schemeClr val="tx1"/>
          </a:solidFill>
          <a:latin typeface="+mn-lt"/>
          <a:ea typeface="+mn-ea"/>
          <a:cs typeface="+mn-cs"/>
        </a:defRPr>
      </a:lvl7pPr>
      <a:lvl8pPr marL="3197066" algn="l" defTabSz="913455" rtl="0" eaLnBrk="1" latinLnBrk="0" hangingPunct="1">
        <a:defRPr sz="1800" kern="1200">
          <a:solidFill>
            <a:schemeClr val="tx1"/>
          </a:solidFill>
          <a:latin typeface="+mn-lt"/>
          <a:ea typeface="+mn-ea"/>
          <a:cs typeface="+mn-cs"/>
        </a:defRPr>
      </a:lvl8pPr>
      <a:lvl9pPr marL="3653791" algn="l" defTabSz="913455" rtl="0" eaLnBrk="1" latinLnBrk="0" hangingPunct="1">
        <a:defRPr sz="1800" kern="1200">
          <a:solidFill>
            <a:schemeClr val="tx1"/>
          </a:solidFill>
          <a:latin typeface="+mn-lt"/>
          <a:ea typeface="+mn-ea"/>
          <a:cs typeface="+mn-cs"/>
        </a:defRPr>
      </a:lvl9pPr>
    </p:otherStyle>
  </p:txStyles>
</p:sldMaster>
</file>

<file path=ppt/slideMasters/slideMaster76.xml><?xml version="1.0" encoding="utf-8"?>
<p:sldMaster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70658" name="Rectangle 1026"/>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341" tIns="45671" rIns="91341" bIns="45671" numCol="1" anchor="ctr" anchorCtr="0" compatLnSpc="1">
            <a:prstTxWarp prst="textNoShape">
              <a:avLst/>
            </a:prstTxWarp>
          </a:bodyPr>
          <a:lstStyle/>
          <a:p>
            <a:pPr lvl="0"/>
            <a:r>
              <a:rPr lang="en-US" dirty="0"/>
              <a:t>Click to edit Master title style</a:t>
            </a:r>
          </a:p>
        </p:txBody>
      </p:sp>
      <p:sp>
        <p:nvSpPr>
          <p:cNvPr id="70659" name="Rectangle 1027"/>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341" tIns="45671" rIns="91341" bIns="45671"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8436" name="Rectangle 1028"/>
          <p:cNvSpPr>
            <a:spLocks noGrp="1" noChangeArrowheads="1"/>
          </p:cNvSpPr>
          <p:nvPr>
            <p:ph type="dt" sz="half" idx="2"/>
          </p:nvPr>
        </p:nvSpPr>
        <p:spPr bwMode="auto">
          <a:xfrm>
            <a:off x="457201" y="6245226"/>
            <a:ext cx="2133600" cy="476250"/>
          </a:xfrm>
          <a:prstGeom prst="rect">
            <a:avLst/>
          </a:prstGeom>
          <a:noFill/>
          <a:ln w="9525">
            <a:noFill/>
            <a:miter lim="800000"/>
            <a:headEnd/>
            <a:tailEnd/>
          </a:ln>
          <a:effectLst/>
        </p:spPr>
        <p:txBody>
          <a:bodyPr vert="horz" wrap="square" lIns="91341" tIns="45671" rIns="91341" bIns="45671" numCol="1" anchor="t" anchorCtr="0" compatLnSpc="1">
            <a:prstTxWarp prst="textNoShape">
              <a:avLst/>
            </a:prstTxWarp>
          </a:bodyPr>
          <a:lstStyle>
            <a:lvl1pPr eaLnBrk="1" hangingPunct="1">
              <a:defRPr sz="1400" b="1" i="0">
                <a:solidFill>
                  <a:srgbClr val="000000"/>
                </a:solidFill>
                <a:latin typeface="Arial" panose="020B0604020202020204" pitchFamily="34" charset="0"/>
                <a:ea typeface="ＭＳ Ｐゴシック" charset="-128"/>
                <a:cs typeface="ＭＳ Ｐゴシック" charset="-128"/>
              </a:defRPr>
            </a:lvl1pPr>
          </a:lstStyle>
          <a:p>
            <a:pPr>
              <a:defRPr/>
            </a:pPr>
            <a:endParaRPr lang="en-US" dirty="0"/>
          </a:p>
        </p:txBody>
      </p:sp>
      <p:sp>
        <p:nvSpPr>
          <p:cNvPr id="18437" name="Rectangle 1029"/>
          <p:cNvSpPr>
            <a:spLocks noGrp="1" noChangeArrowheads="1"/>
          </p:cNvSpPr>
          <p:nvPr>
            <p:ph type="ftr" sz="quarter" idx="3"/>
          </p:nvPr>
        </p:nvSpPr>
        <p:spPr bwMode="auto">
          <a:xfrm>
            <a:off x="3124200" y="6245226"/>
            <a:ext cx="2895600" cy="476250"/>
          </a:xfrm>
          <a:prstGeom prst="rect">
            <a:avLst/>
          </a:prstGeom>
          <a:noFill/>
          <a:ln w="9525">
            <a:noFill/>
            <a:miter lim="800000"/>
            <a:headEnd/>
            <a:tailEnd/>
          </a:ln>
          <a:effectLst/>
        </p:spPr>
        <p:txBody>
          <a:bodyPr vert="horz" wrap="square" lIns="91341" tIns="45671" rIns="91341" bIns="45671" numCol="1" anchor="t" anchorCtr="0" compatLnSpc="1">
            <a:prstTxWarp prst="textNoShape">
              <a:avLst/>
            </a:prstTxWarp>
          </a:bodyPr>
          <a:lstStyle>
            <a:lvl1pPr algn="ctr" eaLnBrk="1" hangingPunct="1">
              <a:defRPr sz="1400" b="1" i="0">
                <a:solidFill>
                  <a:srgbClr val="000000"/>
                </a:solidFill>
                <a:latin typeface="Arial" panose="020B0604020202020204" pitchFamily="34" charset="0"/>
                <a:ea typeface="ＭＳ Ｐゴシック" charset="-128"/>
                <a:cs typeface="ＭＳ Ｐゴシック" charset="-128"/>
              </a:defRPr>
            </a:lvl1pPr>
          </a:lstStyle>
          <a:p>
            <a:pPr>
              <a:defRPr/>
            </a:pPr>
            <a:endParaRPr lang="en-US" dirty="0"/>
          </a:p>
        </p:txBody>
      </p:sp>
      <p:sp>
        <p:nvSpPr>
          <p:cNvPr id="18438" name="Rectangle 1030"/>
          <p:cNvSpPr>
            <a:spLocks noGrp="1" noChangeArrowheads="1"/>
          </p:cNvSpPr>
          <p:nvPr>
            <p:ph type="sldNum" sz="quarter" idx="4"/>
          </p:nvPr>
        </p:nvSpPr>
        <p:spPr bwMode="auto">
          <a:xfrm>
            <a:off x="6553200" y="6245226"/>
            <a:ext cx="2133600" cy="476250"/>
          </a:xfrm>
          <a:prstGeom prst="rect">
            <a:avLst/>
          </a:prstGeom>
          <a:noFill/>
          <a:ln w="9525">
            <a:noFill/>
            <a:miter lim="800000"/>
            <a:headEnd/>
            <a:tailEnd/>
          </a:ln>
          <a:effectLst/>
        </p:spPr>
        <p:txBody>
          <a:bodyPr vert="horz" wrap="square" lIns="91341" tIns="45671" rIns="91341" bIns="45671" numCol="1" anchor="t" anchorCtr="0" compatLnSpc="1">
            <a:prstTxWarp prst="textNoShape">
              <a:avLst/>
            </a:prstTxWarp>
          </a:bodyPr>
          <a:lstStyle>
            <a:lvl1pPr algn="r" eaLnBrk="1" hangingPunct="1">
              <a:defRPr sz="1400" b="1" i="0">
                <a:solidFill>
                  <a:srgbClr val="000000"/>
                </a:solidFill>
                <a:latin typeface="Arial" panose="020B0604020202020204" pitchFamily="34" charset="0"/>
              </a:defRPr>
            </a:lvl1pPr>
          </a:lstStyle>
          <a:p>
            <a:pPr>
              <a:defRPr/>
            </a:pPr>
            <a:fld id="{CBFF8D2B-6DAD-9249-9BB8-41A45254BDA4}" type="slidenum">
              <a:rPr lang="en-US" smtClean="0"/>
              <a:pPr>
                <a:defRPr/>
              </a:pPr>
              <a:t>‹#›</a:t>
            </a:fld>
            <a:endParaRPr lang="en-US" dirty="0"/>
          </a:p>
        </p:txBody>
      </p:sp>
    </p:spTree>
    <p:extLst>
      <p:ext uri="{BB962C8B-B14F-4D97-AF65-F5344CB8AC3E}">
        <p14:creationId xmlns:p14="http://schemas.microsoft.com/office/powerpoint/2010/main" val="515890169"/>
      </p:ext>
    </p:extLst>
  </p:cSld>
  <p:clrMap bg1="lt1" tx1="dk1" bg2="lt2" tx2="dk2" accent1="accent1" accent2="accent2" accent3="accent3" accent4="accent4" accent5="accent5" accent6="accent6" hlink="hlink" folHlink="folHlink"/>
  <p:sldLayoutIdLst>
    <p:sldLayoutId id="2147487644" r:id="rId1"/>
  </p:sldLayoutIdLst>
  <p:txStyles>
    <p:titleStyle>
      <a:lvl1pPr algn="ctr" rtl="0" eaLnBrk="0" fontAlgn="base" hangingPunct="0">
        <a:spcBef>
          <a:spcPct val="0"/>
        </a:spcBef>
        <a:spcAft>
          <a:spcPct val="0"/>
        </a:spcAft>
        <a:defRPr sz="4400" b="1" i="0">
          <a:solidFill>
            <a:srgbClr val="FFFFFF"/>
          </a:solidFill>
          <a:latin typeface="Arial" panose="020B0604020202020204" pitchFamily="34" charset="0"/>
          <a:ea typeface="ＭＳ Ｐゴシック" charset="-128"/>
          <a:cs typeface="Arial" panose="020B0604020202020204" pitchFamily="34" charset="0"/>
        </a:defRPr>
      </a:lvl1pPr>
      <a:lvl2pPr algn="ctr" rtl="0" eaLnBrk="0" fontAlgn="base" hangingPunct="0">
        <a:spcBef>
          <a:spcPct val="0"/>
        </a:spcBef>
        <a:spcAft>
          <a:spcPct val="0"/>
        </a:spcAft>
        <a:defRPr sz="4400">
          <a:solidFill>
            <a:srgbClr val="FFFFFF"/>
          </a:solidFill>
          <a:latin typeface="Arial" charset="0"/>
          <a:ea typeface="ＭＳ Ｐゴシック" charset="-128"/>
          <a:cs typeface="ＭＳ Ｐゴシック" charset="-128"/>
        </a:defRPr>
      </a:lvl2pPr>
      <a:lvl3pPr algn="ctr" rtl="0" eaLnBrk="0" fontAlgn="base" hangingPunct="0">
        <a:spcBef>
          <a:spcPct val="0"/>
        </a:spcBef>
        <a:spcAft>
          <a:spcPct val="0"/>
        </a:spcAft>
        <a:defRPr sz="4400">
          <a:solidFill>
            <a:srgbClr val="FFFFFF"/>
          </a:solidFill>
          <a:latin typeface="Arial" charset="0"/>
          <a:ea typeface="ＭＳ Ｐゴシック" charset="-128"/>
          <a:cs typeface="ＭＳ Ｐゴシック" charset="-128"/>
        </a:defRPr>
      </a:lvl3pPr>
      <a:lvl4pPr algn="ctr" rtl="0" eaLnBrk="0" fontAlgn="base" hangingPunct="0">
        <a:spcBef>
          <a:spcPct val="0"/>
        </a:spcBef>
        <a:spcAft>
          <a:spcPct val="0"/>
        </a:spcAft>
        <a:defRPr sz="4400">
          <a:solidFill>
            <a:srgbClr val="FFFFFF"/>
          </a:solidFill>
          <a:latin typeface="Arial" charset="0"/>
          <a:ea typeface="ＭＳ Ｐゴシック" charset="-128"/>
          <a:cs typeface="ＭＳ Ｐゴシック" charset="-128"/>
        </a:defRPr>
      </a:lvl4pPr>
      <a:lvl5pPr algn="ctr" rtl="0" eaLnBrk="0" fontAlgn="base" hangingPunct="0">
        <a:spcBef>
          <a:spcPct val="0"/>
        </a:spcBef>
        <a:spcAft>
          <a:spcPct val="0"/>
        </a:spcAft>
        <a:defRPr sz="4400">
          <a:solidFill>
            <a:srgbClr val="FFFFFF"/>
          </a:solidFill>
          <a:latin typeface="Arial" charset="0"/>
          <a:ea typeface="ＭＳ Ｐゴシック" charset="-128"/>
          <a:cs typeface="ＭＳ Ｐゴシック" charset="-128"/>
        </a:defRPr>
      </a:lvl5pPr>
      <a:lvl6pPr marL="456726" algn="ctr" rtl="0" fontAlgn="base">
        <a:spcBef>
          <a:spcPct val="0"/>
        </a:spcBef>
        <a:spcAft>
          <a:spcPct val="0"/>
        </a:spcAft>
        <a:defRPr sz="4400">
          <a:solidFill>
            <a:schemeClr val="tx2"/>
          </a:solidFill>
          <a:latin typeface="Arial" charset="0"/>
        </a:defRPr>
      </a:lvl6pPr>
      <a:lvl7pPr marL="913455" algn="ctr" rtl="0" fontAlgn="base">
        <a:spcBef>
          <a:spcPct val="0"/>
        </a:spcBef>
        <a:spcAft>
          <a:spcPct val="0"/>
        </a:spcAft>
        <a:defRPr sz="4400">
          <a:solidFill>
            <a:schemeClr val="tx2"/>
          </a:solidFill>
          <a:latin typeface="Arial" charset="0"/>
        </a:defRPr>
      </a:lvl7pPr>
      <a:lvl8pPr marL="1370172" algn="ctr" rtl="0" fontAlgn="base">
        <a:spcBef>
          <a:spcPct val="0"/>
        </a:spcBef>
        <a:spcAft>
          <a:spcPct val="0"/>
        </a:spcAft>
        <a:defRPr sz="4400">
          <a:solidFill>
            <a:schemeClr val="tx2"/>
          </a:solidFill>
          <a:latin typeface="Arial" charset="0"/>
        </a:defRPr>
      </a:lvl8pPr>
      <a:lvl9pPr marL="1826907" algn="ctr" rtl="0" fontAlgn="base">
        <a:spcBef>
          <a:spcPct val="0"/>
        </a:spcBef>
        <a:spcAft>
          <a:spcPct val="0"/>
        </a:spcAft>
        <a:defRPr sz="4400">
          <a:solidFill>
            <a:schemeClr val="tx2"/>
          </a:solidFill>
          <a:latin typeface="Arial" charset="0"/>
        </a:defRPr>
      </a:lvl9pPr>
    </p:titleStyle>
    <p:bodyStyle>
      <a:lvl1pPr marL="342543" indent="-342543" algn="l" rtl="0" eaLnBrk="0" fontAlgn="base" hangingPunct="0">
        <a:spcBef>
          <a:spcPct val="20000"/>
        </a:spcBef>
        <a:spcAft>
          <a:spcPct val="0"/>
        </a:spcAft>
        <a:buChar char="•"/>
        <a:defRPr sz="3200" b="1" i="0">
          <a:solidFill>
            <a:srgbClr val="FFFFFF"/>
          </a:solidFill>
          <a:latin typeface="Arial" panose="020B0604020202020204" pitchFamily="34" charset="0"/>
          <a:ea typeface="ＭＳ Ｐゴシック" charset="-128"/>
          <a:cs typeface="Arial" panose="020B0604020202020204" pitchFamily="34" charset="0"/>
        </a:defRPr>
      </a:lvl1pPr>
      <a:lvl2pPr marL="742174" indent="-285456" algn="l" rtl="0" eaLnBrk="0" fontAlgn="base" hangingPunct="0">
        <a:spcBef>
          <a:spcPct val="20000"/>
        </a:spcBef>
        <a:spcAft>
          <a:spcPct val="0"/>
        </a:spcAft>
        <a:buChar char="–"/>
        <a:defRPr sz="2800" b="1" i="0">
          <a:solidFill>
            <a:srgbClr val="FFFFFF"/>
          </a:solidFill>
          <a:latin typeface="Arial" panose="020B0604020202020204" pitchFamily="34" charset="0"/>
          <a:ea typeface="ＭＳ Ｐゴシック" charset="-128"/>
          <a:cs typeface="Arial" panose="020B0604020202020204" pitchFamily="34" charset="0"/>
        </a:defRPr>
      </a:lvl2pPr>
      <a:lvl3pPr marL="1141806" indent="-228363" algn="l" rtl="0" eaLnBrk="0" fontAlgn="base" hangingPunct="0">
        <a:spcBef>
          <a:spcPct val="20000"/>
        </a:spcBef>
        <a:spcAft>
          <a:spcPct val="0"/>
        </a:spcAft>
        <a:buChar char="•"/>
        <a:defRPr sz="2400" b="1" i="0">
          <a:solidFill>
            <a:srgbClr val="FFFFFF"/>
          </a:solidFill>
          <a:latin typeface="Arial" panose="020B0604020202020204" pitchFamily="34" charset="0"/>
          <a:ea typeface="ＭＳ Ｐゴシック" charset="-128"/>
          <a:cs typeface="Arial" panose="020B0604020202020204" pitchFamily="34" charset="0"/>
        </a:defRPr>
      </a:lvl3pPr>
      <a:lvl4pPr marL="1598537" indent="-228363" algn="l" rtl="0" eaLnBrk="0" fontAlgn="base" hangingPunct="0">
        <a:spcBef>
          <a:spcPct val="20000"/>
        </a:spcBef>
        <a:spcAft>
          <a:spcPct val="0"/>
        </a:spcAft>
        <a:buChar char="–"/>
        <a:defRPr sz="2000" b="1" i="0">
          <a:solidFill>
            <a:srgbClr val="FFFFFF"/>
          </a:solidFill>
          <a:latin typeface="Arial" panose="020B0604020202020204" pitchFamily="34" charset="0"/>
          <a:ea typeface="ＭＳ Ｐゴシック" charset="-128"/>
          <a:cs typeface="Arial" panose="020B0604020202020204" pitchFamily="34" charset="0"/>
        </a:defRPr>
      </a:lvl4pPr>
      <a:lvl5pPr marL="2055258" indent="-228363" algn="l" rtl="0" eaLnBrk="0" fontAlgn="base" hangingPunct="0">
        <a:spcBef>
          <a:spcPct val="20000"/>
        </a:spcBef>
        <a:spcAft>
          <a:spcPct val="0"/>
        </a:spcAft>
        <a:buChar char="»"/>
        <a:defRPr sz="2000" b="1" i="0">
          <a:solidFill>
            <a:srgbClr val="FFFFFF"/>
          </a:solidFill>
          <a:latin typeface="Arial" panose="020B0604020202020204" pitchFamily="34" charset="0"/>
          <a:ea typeface="ＭＳ Ｐゴシック" charset="-128"/>
          <a:cs typeface="Arial" panose="020B0604020202020204" pitchFamily="34" charset="0"/>
        </a:defRPr>
      </a:lvl5pPr>
      <a:lvl6pPr marL="2511982" indent="-228363" algn="l" rtl="0" fontAlgn="base">
        <a:spcBef>
          <a:spcPct val="20000"/>
        </a:spcBef>
        <a:spcAft>
          <a:spcPct val="0"/>
        </a:spcAft>
        <a:buChar char="»"/>
        <a:defRPr sz="2000">
          <a:solidFill>
            <a:schemeClr val="tx1"/>
          </a:solidFill>
          <a:latin typeface="+mn-lt"/>
          <a:ea typeface="ＭＳ Ｐゴシック" charset="-128"/>
        </a:defRPr>
      </a:lvl6pPr>
      <a:lvl7pPr marL="2968711" indent="-228363" algn="l" rtl="0" fontAlgn="base">
        <a:spcBef>
          <a:spcPct val="20000"/>
        </a:spcBef>
        <a:spcAft>
          <a:spcPct val="0"/>
        </a:spcAft>
        <a:buChar char="»"/>
        <a:defRPr sz="2000">
          <a:solidFill>
            <a:schemeClr val="tx1"/>
          </a:solidFill>
          <a:latin typeface="+mn-lt"/>
          <a:ea typeface="ＭＳ Ｐゴシック" charset="-128"/>
        </a:defRPr>
      </a:lvl7pPr>
      <a:lvl8pPr marL="3425430" indent="-228363" algn="l" rtl="0" fontAlgn="base">
        <a:spcBef>
          <a:spcPct val="20000"/>
        </a:spcBef>
        <a:spcAft>
          <a:spcPct val="0"/>
        </a:spcAft>
        <a:buChar char="»"/>
        <a:defRPr sz="2000">
          <a:solidFill>
            <a:schemeClr val="tx1"/>
          </a:solidFill>
          <a:latin typeface="+mn-lt"/>
          <a:ea typeface="ＭＳ Ｐゴシック" charset="-128"/>
        </a:defRPr>
      </a:lvl8pPr>
      <a:lvl9pPr marL="3882160" indent="-228363" algn="l" rtl="0" fontAlgn="base">
        <a:spcBef>
          <a:spcPct val="20000"/>
        </a:spcBef>
        <a:spcAft>
          <a:spcPct val="0"/>
        </a:spcAft>
        <a:buChar char="»"/>
        <a:defRPr sz="2000">
          <a:solidFill>
            <a:schemeClr val="tx1"/>
          </a:solidFill>
          <a:latin typeface="+mn-lt"/>
          <a:ea typeface="ＭＳ Ｐゴシック" charset="-128"/>
        </a:defRPr>
      </a:lvl9pPr>
    </p:bodyStyle>
    <p:otherStyle>
      <a:defPPr>
        <a:defRPr lang="en-US"/>
      </a:defPPr>
      <a:lvl1pPr marL="0" algn="l" defTabSz="456726" rtl="0" eaLnBrk="1" latinLnBrk="0" hangingPunct="1">
        <a:defRPr sz="1800" kern="1200">
          <a:solidFill>
            <a:schemeClr val="tx1"/>
          </a:solidFill>
          <a:latin typeface="+mn-lt"/>
          <a:ea typeface="+mn-ea"/>
          <a:cs typeface="+mn-cs"/>
        </a:defRPr>
      </a:lvl1pPr>
      <a:lvl2pPr marL="456726" algn="l" defTabSz="456726" rtl="0" eaLnBrk="1" latinLnBrk="0" hangingPunct="1">
        <a:defRPr sz="1800" kern="1200">
          <a:solidFill>
            <a:schemeClr val="tx1"/>
          </a:solidFill>
          <a:latin typeface="+mn-lt"/>
          <a:ea typeface="+mn-ea"/>
          <a:cs typeface="+mn-cs"/>
        </a:defRPr>
      </a:lvl2pPr>
      <a:lvl3pPr marL="913455" algn="l" defTabSz="456726" rtl="0" eaLnBrk="1" latinLnBrk="0" hangingPunct="1">
        <a:defRPr sz="1800" kern="1200">
          <a:solidFill>
            <a:schemeClr val="tx1"/>
          </a:solidFill>
          <a:latin typeface="+mn-lt"/>
          <a:ea typeface="+mn-ea"/>
          <a:cs typeface="+mn-cs"/>
        </a:defRPr>
      </a:lvl3pPr>
      <a:lvl4pPr marL="1370172" algn="l" defTabSz="456726" rtl="0" eaLnBrk="1" latinLnBrk="0" hangingPunct="1">
        <a:defRPr sz="1800" kern="1200">
          <a:solidFill>
            <a:schemeClr val="tx1"/>
          </a:solidFill>
          <a:latin typeface="+mn-lt"/>
          <a:ea typeface="+mn-ea"/>
          <a:cs typeface="+mn-cs"/>
        </a:defRPr>
      </a:lvl4pPr>
      <a:lvl5pPr marL="1826907" algn="l" defTabSz="456726" rtl="0" eaLnBrk="1" latinLnBrk="0" hangingPunct="1">
        <a:defRPr sz="1800" kern="1200">
          <a:solidFill>
            <a:schemeClr val="tx1"/>
          </a:solidFill>
          <a:latin typeface="+mn-lt"/>
          <a:ea typeface="+mn-ea"/>
          <a:cs typeface="+mn-cs"/>
        </a:defRPr>
      </a:lvl5pPr>
      <a:lvl6pPr marL="2283619" algn="l" defTabSz="456726" rtl="0" eaLnBrk="1" latinLnBrk="0" hangingPunct="1">
        <a:defRPr sz="1800" kern="1200">
          <a:solidFill>
            <a:schemeClr val="tx1"/>
          </a:solidFill>
          <a:latin typeface="+mn-lt"/>
          <a:ea typeface="+mn-ea"/>
          <a:cs typeface="+mn-cs"/>
        </a:defRPr>
      </a:lvl6pPr>
      <a:lvl7pPr marL="2740344" algn="l" defTabSz="456726" rtl="0" eaLnBrk="1" latinLnBrk="0" hangingPunct="1">
        <a:defRPr sz="1800" kern="1200">
          <a:solidFill>
            <a:schemeClr val="tx1"/>
          </a:solidFill>
          <a:latin typeface="+mn-lt"/>
          <a:ea typeface="+mn-ea"/>
          <a:cs typeface="+mn-cs"/>
        </a:defRPr>
      </a:lvl7pPr>
      <a:lvl8pPr marL="3197066" algn="l" defTabSz="456726" rtl="0" eaLnBrk="1" latinLnBrk="0" hangingPunct="1">
        <a:defRPr sz="1800" kern="1200">
          <a:solidFill>
            <a:schemeClr val="tx1"/>
          </a:solidFill>
          <a:latin typeface="+mn-lt"/>
          <a:ea typeface="+mn-ea"/>
          <a:cs typeface="+mn-cs"/>
        </a:defRPr>
      </a:lvl8pPr>
      <a:lvl9pPr marL="3653791" algn="l" defTabSz="456726" rtl="0" eaLnBrk="1" latinLnBrk="0" hangingPunct="1">
        <a:defRPr sz="1800" kern="1200">
          <a:solidFill>
            <a:schemeClr val="tx1"/>
          </a:solidFill>
          <a:latin typeface="+mn-lt"/>
          <a:ea typeface="+mn-ea"/>
          <a:cs typeface="+mn-cs"/>
        </a:defRPr>
      </a:lvl9pPr>
    </p:otherStyle>
  </p:txStyles>
</p:sldMaster>
</file>

<file path=ppt/slideMasters/slideMaster7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2" name="Group 2"/>
          <p:cNvGrpSpPr>
            <a:grpSpLocks/>
          </p:cNvGrpSpPr>
          <p:nvPr/>
        </p:nvGrpSpPr>
        <p:grpSpPr bwMode="auto">
          <a:xfrm>
            <a:off x="0" y="0"/>
            <a:ext cx="3200400" cy="6858000"/>
            <a:chOff x="0" y="0"/>
            <a:chExt cx="2016" cy="4320"/>
          </a:xfrm>
          <a:solidFill>
            <a:schemeClr val="accent5"/>
          </a:solidFill>
        </p:grpSpPr>
        <p:sp>
          <p:nvSpPr>
            <p:cNvPr id="1036" name="Rectangle 3"/>
            <p:cNvSpPr>
              <a:spLocks noChangeArrowheads="1"/>
            </p:cNvSpPr>
            <p:nvPr/>
          </p:nvSpPr>
          <p:spPr bwMode="auto">
            <a:xfrm>
              <a:off x="0" y="0"/>
              <a:ext cx="480" cy="4320"/>
            </a:xfrm>
            <a:prstGeom prst="rect">
              <a:avLst/>
            </a:prstGeom>
            <a:grpFill/>
            <a:ln w="9525">
              <a:noFill/>
              <a:miter lim="800000"/>
              <a:headEnd/>
              <a:tailEnd/>
            </a:ln>
          </p:spPr>
          <p:txBody>
            <a:bodyPr wrap="none" anchor="ctr"/>
            <a:lstStyle/>
            <a:p>
              <a:pPr>
                <a:defRPr/>
              </a:pPr>
              <a:endParaRPr lang="en-US" b="1" i="0" dirty="0">
                <a:solidFill>
                  <a:srgbClr val="003366"/>
                </a:solidFill>
                <a:latin typeface="Arial" panose="020B0604020202020204" pitchFamily="34" charset="0"/>
                <a:ea typeface="ＭＳ Ｐゴシック" charset="-128"/>
                <a:cs typeface="ＭＳ Ｐゴシック" charset="-128"/>
              </a:endParaRPr>
            </a:p>
          </p:txBody>
        </p:sp>
        <p:sp>
          <p:nvSpPr>
            <p:cNvPr id="1037" name="Rectangle 4"/>
            <p:cNvSpPr>
              <a:spLocks noChangeArrowheads="1"/>
            </p:cNvSpPr>
            <p:nvPr/>
          </p:nvSpPr>
          <p:spPr bwMode="auto">
            <a:xfrm>
              <a:off x="432" y="0"/>
              <a:ext cx="1584" cy="672"/>
            </a:xfrm>
            <a:prstGeom prst="rect">
              <a:avLst/>
            </a:prstGeom>
            <a:grpFill/>
            <a:ln w="9525">
              <a:noFill/>
              <a:miter lim="800000"/>
              <a:headEnd/>
              <a:tailEnd/>
            </a:ln>
          </p:spPr>
          <p:txBody>
            <a:bodyPr wrap="none" anchor="ctr"/>
            <a:lstStyle/>
            <a:p>
              <a:pPr>
                <a:defRPr/>
              </a:pPr>
              <a:endParaRPr lang="en-US" b="1" i="0" dirty="0">
                <a:solidFill>
                  <a:srgbClr val="003366"/>
                </a:solidFill>
                <a:latin typeface="Arial" panose="020B0604020202020204" pitchFamily="34" charset="0"/>
                <a:ea typeface="ＭＳ Ｐゴシック" charset="-128"/>
                <a:cs typeface="ＭＳ Ｐゴシック" charset="-128"/>
              </a:endParaRPr>
            </a:p>
          </p:txBody>
        </p:sp>
      </p:grpSp>
      <p:sp>
        <p:nvSpPr>
          <p:cNvPr id="116739" name="AutoShape 5"/>
          <p:cNvSpPr>
            <a:spLocks noChangeArrowheads="1"/>
          </p:cNvSpPr>
          <p:nvPr/>
        </p:nvSpPr>
        <p:spPr bwMode="auto">
          <a:xfrm>
            <a:off x="762000" y="762000"/>
            <a:ext cx="5105400" cy="609600"/>
          </a:xfrm>
          <a:prstGeom prst="roundRect">
            <a:avLst>
              <a:gd name="adj" fmla="val 50000"/>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lIns="91376" tIns="45688" rIns="91376" bIns="45688" anchor="ctr"/>
          <a:lstStyle/>
          <a:p>
            <a:pPr algn="ctr"/>
            <a:endParaRPr kumimoji="1" lang="en-US" b="1" i="0" dirty="0">
              <a:solidFill>
                <a:srgbClr val="003366"/>
              </a:solidFill>
              <a:latin typeface="Arial" panose="020B0604020202020204" pitchFamily="34" charset="0"/>
            </a:endParaRPr>
          </a:p>
        </p:txBody>
      </p:sp>
      <p:sp>
        <p:nvSpPr>
          <p:cNvPr id="116740" name="Rectangle 6"/>
          <p:cNvSpPr>
            <a:spLocks noGrp="1" noChangeArrowheads="1"/>
          </p:cNvSpPr>
          <p:nvPr>
            <p:ph type="title"/>
          </p:nvPr>
        </p:nvSpPr>
        <p:spPr bwMode="auto">
          <a:xfrm>
            <a:off x="914400" y="762000"/>
            <a:ext cx="8001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76" tIns="45688" rIns="91376" bIns="45688" numCol="1" anchor="b" anchorCtr="0" compatLnSpc="1">
            <a:prstTxWarp prst="textNoShape">
              <a:avLst/>
            </a:prstTxWarp>
          </a:bodyPr>
          <a:lstStyle/>
          <a:p>
            <a:pPr lvl="0"/>
            <a:r>
              <a:rPr lang="en-US" dirty="0"/>
              <a:t>Click to edit Master title style</a:t>
            </a:r>
          </a:p>
        </p:txBody>
      </p:sp>
      <p:sp>
        <p:nvSpPr>
          <p:cNvPr id="116741" name="Rectangle 7"/>
          <p:cNvSpPr>
            <a:spLocks noGrp="1" noChangeArrowheads="1"/>
          </p:cNvSpPr>
          <p:nvPr>
            <p:ph type="body" idx="1"/>
          </p:nvPr>
        </p:nvSpPr>
        <p:spPr bwMode="auto">
          <a:xfrm>
            <a:off x="914400" y="2362200"/>
            <a:ext cx="8001000" cy="3733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76" tIns="45688" rIns="91376" bIns="45688"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176" name="Rectangle 8"/>
          <p:cNvSpPr>
            <a:spLocks noGrp="1" noChangeArrowheads="1"/>
          </p:cNvSpPr>
          <p:nvPr>
            <p:ph type="dt" sz="half" idx="2"/>
          </p:nvPr>
        </p:nvSpPr>
        <p:spPr bwMode="auto">
          <a:xfrm>
            <a:off x="7010400" y="6549972"/>
            <a:ext cx="1905000" cy="308028"/>
          </a:xfrm>
          <a:prstGeom prst="rect">
            <a:avLst/>
          </a:prstGeom>
          <a:noFill/>
          <a:ln w="9525">
            <a:noFill/>
            <a:miter lim="800000"/>
            <a:headEnd/>
            <a:tailEnd/>
          </a:ln>
          <a:effectLst/>
        </p:spPr>
        <p:txBody>
          <a:bodyPr vert="horz" wrap="square" lIns="91376" tIns="45688" rIns="91376" bIns="45688" numCol="1" anchor="b" anchorCtr="0" compatLnSpc="1">
            <a:prstTxWarp prst="textNoShape">
              <a:avLst/>
            </a:prstTxWarp>
            <a:spAutoFit/>
          </a:bodyPr>
          <a:lstStyle>
            <a:lvl1pPr algn="r" eaLnBrk="1" hangingPunct="1">
              <a:defRPr sz="1400" b="1" i="0">
                <a:solidFill>
                  <a:srgbClr val="003366"/>
                </a:solidFill>
                <a:latin typeface="Arial" panose="020B0604020202020204" pitchFamily="34" charset="0"/>
                <a:ea typeface="+mn-ea"/>
                <a:cs typeface="+mn-cs"/>
              </a:defRPr>
            </a:lvl1pPr>
          </a:lstStyle>
          <a:p>
            <a:pPr>
              <a:defRPr/>
            </a:pPr>
            <a:endParaRPr lang="en-US" dirty="0"/>
          </a:p>
        </p:txBody>
      </p:sp>
      <p:sp>
        <p:nvSpPr>
          <p:cNvPr id="7177" name="Rectangle 9"/>
          <p:cNvSpPr>
            <a:spLocks noGrp="1" noChangeArrowheads="1"/>
          </p:cNvSpPr>
          <p:nvPr>
            <p:ph type="ftr" sz="quarter" idx="3"/>
          </p:nvPr>
        </p:nvSpPr>
        <p:spPr bwMode="auto">
          <a:xfrm>
            <a:off x="2936875" y="6526160"/>
            <a:ext cx="2895600" cy="308028"/>
          </a:xfrm>
          <a:prstGeom prst="rect">
            <a:avLst/>
          </a:prstGeom>
          <a:noFill/>
          <a:ln w="9525">
            <a:noFill/>
            <a:miter lim="800000"/>
            <a:headEnd/>
            <a:tailEnd/>
          </a:ln>
          <a:effectLst/>
        </p:spPr>
        <p:txBody>
          <a:bodyPr vert="horz" wrap="square" lIns="91376" tIns="45688" rIns="91376" bIns="45688" numCol="1" anchor="b" anchorCtr="0" compatLnSpc="1">
            <a:prstTxWarp prst="textNoShape">
              <a:avLst/>
            </a:prstTxWarp>
            <a:spAutoFit/>
          </a:bodyPr>
          <a:lstStyle>
            <a:lvl1pPr algn="ctr" eaLnBrk="1" hangingPunct="1">
              <a:defRPr sz="1400" b="1" i="0">
                <a:solidFill>
                  <a:srgbClr val="003366"/>
                </a:solidFill>
                <a:latin typeface="Arial" panose="020B0604020202020204" pitchFamily="34" charset="0"/>
                <a:ea typeface="+mn-ea"/>
                <a:cs typeface="+mn-cs"/>
              </a:defRPr>
            </a:lvl1pPr>
          </a:lstStyle>
          <a:p>
            <a:pPr>
              <a:defRPr/>
            </a:pPr>
            <a:endParaRPr lang="en-US" dirty="0"/>
          </a:p>
        </p:txBody>
      </p:sp>
      <p:sp>
        <p:nvSpPr>
          <p:cNvPr id="7178" name="Rectangle 10"/>
          <p:cNvSpPr>
            <a:spLocks noGrp="1" noChangeArrowheads="1"/>
          </p:cNvSpPr>
          <p:nvPr>
            <p:ph type="sldNum" sz="quarter" idx="4"/>
          </p:nvPr>
        </p:nvSpPr>
        <p:spPr bwMode="auto">
          <a:xfrm>
            <a:off x="84144" y="6340224"/>
            <a:ext cx="587375" cy="492378"/>
          </a:xfrm>
          <a:prstGeom prst="rect">
            <a:avLst/>
          </a:prstGeom>
          <a:noFill/>
          <a:ln w="9525">
            <a:noFill/>
            <a:miter lim="800000"/>
            <a:headEnd/>
            <a:tailEnd/>
          </a:ln>
          <a:effectLst/>
        </p:spPr>
        <p:txBody>
          <a:bodyPr vert="horz" wrap="square" lIns="91376" tIns="45688" rIns="91376" bIns="45688" numCol="1" anchor="b" anchorCtr="1" compatLnSpc="1">
            <a:prstTxWarp prst="textNoShape">
              <a:avLst/>
            </a:prstTxWarp>
            <a:spAutoFit/>
          </a:bodyPr>
          <a:lstStyle>
            <a:lvl1pPr eaLnBrk="1" hangingPunct="1">
              <a:defRPr sz="2600" b="1" i="0">
                <a:solidFill>
                  <a:srgbClr val="FFFFFF"/>
                </a:solidFill>
                <a:latin typeface="Arial" panose="020B0604020202020204" pitchFamily="34" charset="0"/>
              </a:defRPr>
            </a:lvl1pPr>
          </a:lstStyle>
          <a:p>
            <a:pPr>
              <a:defRPr/>
            </a:pPr>
            <a:fld id="{9152F2E3-5CB0-DD4A-B23B-FD37F965E4B7}" type="slidenum">
              <a:rPr lang="en-US" smtClean="0"/>
              <a:pPr>
                <a:defRPr/>
              </a:pPr>
              <a:t>‹#›</a:t>
            </a:fld>
            <a:endParaRPr lang="en-US" dirty="0"/>
          </a:p>
        </p:txBody>
      </p:sp>
      <p:grpSp>
        <p:nvGrpSpPr>
          <p:cNvPr id="116745" name="Group 11"/>
          <p:cNvGrpSpPr>
            <a:grpSpLocks/>
          </p:cNvGrpSpPr>
          <p:nvPr/>
        </p:nvGrpSpPr>
        <p:grpSpPr bwMode="auto">
          <a:xfrm>
            <a:off x="228600" y="1981200"/>
            <a:ext cx="7391400" cy="319088"/>
            <a:chOff x="144" y="1248"/>
            <a:chExt cx="4656" cy="201"/>
          </a:xfrm>
        </p:grpSpPr>
        <p:sp>
          <p:nvSpPr>
            <p:cNvPr id="116746" name="AutoShape 12"/>
            <p:cNvSpPr>
              <a:spLocks noChangeArrowheads="1"/>
            </p:cNvSpPr>
            <p:nvPr/>
          </p:nvSpPr>
          <p:spPr bwMode="auto">
            <a:xfrm>
              <a:off x="384" y="1248"/>
              <a:ext cx="4416" cy="200"/>
            </a:xfrm>
            <a:prstGeom prst="roundRect">
              <a:avLst>
                <a:gd name="adj" fmla="val 0"/>
              </a:avLst>
            </a:pr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b="1" i="0" dirty="0">
                <a:solidFill>
                  <a:srgbClr val="003366"/>
                </a:solidFill>
                <a:latin typeface="Arial" panose="020B0604020202020204" pitchFamily="34" charset="0"/>
              </a:endParaRPr>
            </a:p>
          </p:txBody>
        </p:sp>
        <p:sp>
          <p:nvSpPr>
            <p:cNvPr id="116747" name="AutoShape 13"/>
            <p:cNvSpPr>
              <a:spLocks noChangeArrowheads="1"/>
            </p:cNvSpPr>
            <p:nvPr/>
          </p:nvSpPr>
          <p:spPr bwMode="auto">
            <a:xfrm flipH="1">
              <a:off x="144" y="1248"/>
              <a:ext cx="248" cy="201"/>
            </a:xfrm>
            <a:prstGeom prst="flowChartDelay">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b="1" i="0" dirty="0">
                <a:solidFill>
                  <a:srgbClr val="003366"/>
                </a:solidFill>
                <a:latin typeface="Arial" panose="020B0604020202020204" pitchFamily="34" charset="0"/>
              </a:endParaRPr>
            </a:p>
          </p:txBody>
        </p:sp>
      </p:grpSp>
    </p:spTree>
    <p:extLst>
      <p:ext uri="{BB962C8B-B14F-4D97-AF65-F5344CB8AC3E}">
        <p14:creationId xmlns:p14="http://schemas.microsoft.com/office/powerpoint/2010/main" val="4082425562"/>
      </p:ext>
    </p:extLst>
  </p:cSld>
  <p:clrMap bg1="lt1" tx1="dk1" bg2="lt2" tx2="dk2" accent1="accent1" accent2="accent2" accent3="accent3" accent4="accent4" accent5="accent5" accent6="accent6" hlink="hlink" folHlink="folHlink"/>
  <p:sldLayoutIdLst>
    <p:sldLayoutId id="2147487648" r:id="rId1"/>
    <p:sldLayoutId id="2147487649" r:id="rId2"/>
    <p:sldLayoutId id="2147487650" r:id="rId3"/>
    <p:sldLayoutId id="2147487651" r:id="rId4"/>
    <p:sldLayoutId id="2147487652" r:id="rId5"/>
    <p:sldLayoutId id="2147487653" r:id="rId6"/>
    <p:sldLayoutId id="2147487654" r:id="rId7"/>
    <p:sldLayoutId id="2147487655" r:id="rId8"/>
    <p:sldLayoutId id="2147487656" r:id="rId9"/>
    <p:sldLayoutId id="2147487657" r:id="rId10"/>
    <p:sldLayoutId id="2147487658" r:id="rId11"/>
  </p:sldLayoutIdLst>
  <p:txStyles>
    <p:titleStyle>
      <a:lvl1pPr algn="l" rtl="0" eaLnBrk="0" fontAlgn="base" hangingPunct="0">
        <a:lnSpc>
          <a:spcPct val="90000"/>
        </a:lnSpc>
        <a:spcBef>
          <a:spcPct val="0"/>
        </a:spcBef>
        <a:spcAft>
          <a:spcPct val="0"/>
        </a:spcAft>
        <a:defRPr sz="3600" b="1" i="0">
          <a:solidFill>
            <a:schemeClr val="tx2"/>
          </a:solidFill>
          <a:latin typeface="Arial" panose="020B0604020202020204" pitchFamily="34" charset="0"/>
          <a:ea typeface="ＭＳ Ｐゴシック" charset="-128"/>
          <a:cs typeface="ＭＳ Ｐゴシック" charset="-128"/>
        </a:defRPr>
      </a:lvl1pPr>
      <a:lvl2pPr algn="l" rtl="0" eaLnBrk="0" fontAlgn="base" hangingPunct="0">
        <a:lnSpc>
          <a:spcPct val="90000"/>
        </a:lnSpc>
        <a:spcBef>
          <a:spcPct val="0"/>
        </a:spcBef>
        <a:spcAft>
          <a:spcPct val="0"/>
        </a:spcAft>
        <a:defRPr sz="3600" b="1">
          <a:solidFill>
            <a:schemeClr val="tx2"/>
          </a:solidFill>
          <a:latin typeface="Arial" charset="0"/>
          <a:ea typeface="ＭＳ Ｐゴシック" charset="-128"/>
          <a:cs typeface="ＭＳ Ｐゴシック" charset="-128"/>
        </a:defRPr>
      </a:lvl2pPr>
      <a:lvl3pPr algn="l" rtl="0" eaLnBrk="0" fontAlgn="base" hangingPunct="0">
        <a:lnSpc>
          <a:spcPct val="90000"/>
        </a:lnSpc>
        <a:spcBef>
          <a:spcPct val="0"/>
        </a:spcBef>
        <a:spcAft>
          <a:spcPct val="0"/>
        </a:spcAft>
        <a:defRPr sz="3600" b="1">
          <a:solidFill>
            <a:schemeClr val="tx2"/>
          </a:solidFill>
          <a:latin typeface="Arial" charset="0"/>
          <a:ea typeface="ＭＳ Ｐゴシック" charset="-128"/>
          <a:cs typeface="ＭＳ Ｐゴシック" charset="-128"/>
        </a:defRPr>
      </a:lvl3pPr>
      <a:lvl4pPr algn="l" rtl="0" eaLnBrk="0" fontAlgn="base" hangingPunct="0">
        <a:lnSpc>
          <a:spcPct val="90000"/>
        </a:lnSpc>
        <a:spcBef>
          <a:spcPct val="0"/>
        </a:spcBef>
        <a:spcAft>
          <a:spcPct val="0"/>
        </a:spcAft>
        <a:defRPr sz="3600" b="1">
          <a:solidFill>
            <a:schemeClr val="tx2"/>
          </a:solidFill>
          <a:latin typeface="Arial" charset="0"/>
          <a:ea typeface="ＭＳ Ｐゴシック" charset="-128"/>
          <a:cs typeface="ＭＳ Ｐゴシック" charset="-128"/>
        </a:defRPr>
      </a:lvl4pPr>
      <a:lvl5pPr algn="l" rtl="0" eaLnBrk="0" fontAlgn="base" hangingPunct="0">
        <a:lnSpc>
          <a:spcPct val="90000"/>
        </a:lnSpc>
        <a:spcBef>
          <a:spcPct val="0"/>
        </a:spcBef>
        <a:spcAft>
          <a:spcPct val="0"/>
        </a:spcAft>
        <a:defRPr sz="3600" b="1">
          <a:solidFill>
            <a:schemeClr val="tx2"/>
          </a:solidFill>
          <a:latin typeface="Arial" charset="0"/>
          <a:ea typeface="ＭＳ Ｐゴシック" charset="-128"/>
          <a:cs typeface="ＭＳ Ｐゴシック" charset="-128"/>
        </a:defRPr>
      </a:lvl5pPr>
      <a:lvl6pPr marL="456880" algn="l" rtl="0" fontAlgn="base">
        <a:lnSpc>
          <a:spcPct val="90000"/>
        </a:lnSpc>
        <a:spcBef>
          <a:spcPct val="0"/>
        </a:spcBef>
        <a:spcAft>
          <a:spcPct val="0"/>
        </a:spcAft>
        <a:defRPr sz="3600" b="1">
          <a:solidFill>
            <a:schemeClr val="tx2"/>
          </a:solidFill>
          <a:latin typeface="Arial" charset="0"/>
        </a:defRPr>
      </a:lvl6pPr>
      <a:lvl7pPr marL="913758" algn="l" rtl="0" fontAlgn="base">
        <a:lnSpc>
          <a:spcPct val="90000"/>
        </a:lnSpc>
        <a:spcBef>
          <a:spcPct val="0"/>
        </a:spcBef>
        <a:spcAft>
          <a:spcPct val="0"/>
        </a:spcAft>
        <a:defRPr sz="3600" b="1">
          <a:solidFill>
            <a:schemeClr val="tx2"/>
          </a:solidFill>
          <a:latin typeface="Arial" charset="0"/>
        </a:defRPr>
      </a:lvl7pPr>
      <a:lvl8pPr marL="1370639" algn="l" rtl="0" fontAlgn="base">
        <a:lnSpc>
          <a:spcPct val="90000"/>
        </a:lnSpc>
        <a:spcBef>
          <a:spcPct val="0"/>
        </a:spcBef>
        <a:spcAft>
          <a:spcPct val="0"/>
        </a:spcAft>
        <a:defRPr sz="3600" b="1">
          <a:solidFill>
            <a:schemeClr val="tx2"/>
          </a:solidFill>
          <a:latin typeface="Arial" charset="0"/>
        </a:defRPr>
      </a:lvl8pPr>
      <a:lvl9pPr marL="1827517" algn="l" rtl="0" fontAlgn="base">
        <a:lnSpc>
          <a:spcPct val="90000"/>
        </a:lnSpc>
        <a:spcBef>
          <a:spcPct val="0"/>
        </a:spcBef>
        <a:spcAft>
          <a:spcPct val="0"/>
        </a:spcAft>
        <a:defRPr sz="3600" b="1">
          <a:solidFill>
            <a:schemeClr val="tx2"/>
          </a:solidFill>
          <a:latin typeface="Arial" charset="0"/>
        </a:defRPr>
      </a:lvl9pPr>
    </p:titleStyle>
    <p:bodyStyle>
      <a:lvl1pPr marL="342659" indent="-342659" algn="l" rtl="0" eaLnBrk="0" fontAlgn="base" hangingPunct="0">
        <a:spcBef>
          <a:spcPct val="20000"/>
        </a:spcBef>
        <a:spcAft>
          <a:spcPct val="0"/>
        </a:spcAft>
        <a:buClr>
          <a:schemeClr val="tx1"/>
        </a:buClr>
        <a:buSzPct val="75000"/>
        <a:buFont typeface="Wingdings" charset="0"/>
        <a:buChar char="l"/>
        <a:defRPr sz="2800" b="1" i="0">
          <a:solidFill>
            <a:schemeClr val="tx1"/>
          </a:solidFill>
          <a:latin typeface="Arial" panose="020B0604020202020204" pitchFamily="34" charset="0"/>
          <a:ea typeface="ＭＳ Ｐゴシック" charset="-128"/>
          <a:cs typeface="ＭＳ Ｐゴシック" charset="-128"/>
        </a:defRPr>
      </a:lvl1pPr>
      <a:lvl2pPr marL="742428" indent="-285548" algn="l" rtl="0" eaLnBrk="0" fontAlgn="base" hangingPunct="0">
        <a:spcBef>
          <a:spcPct val="20000"/>
        </a:spcBef>
        <a:spcAft>
          <a:spcPct val="0"/>
        </a:spcAft>
        <a:buClr>
          <a:schemeClr val="tx1"/>
        </a:buClr>
        <a:buSzPct val="75000"/>
        <a:buChar char="–"/>
        <a:defRPr sz="2400" b="1" i="0">
          <a:solidFill>
            <a:schemeClr val="tx1"/>
          </a:solidFill>
          <a:latin typeface="Arial" panose="020B0604020202020204" pitchFamily="34" charset="0"/>
          <a:ea typeface="ＭＳ Ｐゴシック" charset="-128"/>
        </a:defRPr>
      </a:lvl2pPr>
      <a:lvl3pPr marL="1142199" indent="-228439" algn="l" rtl="0" eaLnBrk="0" fontAlgn="base" hangingPunct="0">
        <a:spcBef>
          <a:spcPct val="20000"/>
        </a:spcBef>
        <a:spcAft>
          <a:spcPct val="0"/>
        </a:spcAft>
        <a:buClr>
          <a:schemeClr val="tx1"/>
        </a:buClr>
        <a:buSzPct val="75000"/>
        <a:buFont typeface="Wingdings" charset="0"/>
        <a:buChar char="l"/>
        <a:defRPr sz="2000" b="1" i="0">
          <a:solidFill>
            <a:schemeClr val="tx1"/>
          </a:solidFill>
          <a:latin typeface="Arial" panose="020B0604020202020204" pitchFamily="34" charset="0"/>
          <a:ea typeface="ＭＳ Ｐゴシック" charset="-128"/>
        </a:defRPr>
      </a:lvl3pPr>
      <a:lvl4pPr marL="1599077" indent="-228439" algn="l" rtl="0" eaLnBrk="0" fontAlgn="base" hangingPunct="0">
        <a:spcBef>
          <a:spcPct val="20000"/>
        </a:spcBef>
        <a:spcAft>
          <a:spcPct val="0"/>
        </a:spcAft>
        <a:buClr>
          <a:schemeClr val="tx1"/>
        </a:buClr>
        <a:buSzPct val="80000"/>
        <a:buChar char="–"/>
        <a:defRPr b="1" i="0">
          <a:solidFill>
            <a:schemeClr val="tx1"/>
          </a:solidFill>
          <a:latin typeface="Arial" panose="020B0604020202020204" pitchFamily="34" charset="0"/>
          <a:ea typeface="ＭＳ Ｐゴシック" charset="-128"/>
        </a:defRPr>
      </a:lvl4pPr>
      <a:lvl5pPr marL="2055957" indent="-228439" algn="l" rtl="0" eaLnBrk="0" fontAlgn="base" hangingPunct="0">
        <a:spcBef>
          <a:spcPct val="20000"/>
        </a:spcBef>
        <a:spcAft>
          <a:spcPct val="0"/>
        </a:spcAft>
        <a:buClr>
          <a:schemeClr val="tx1"/>
        </a:buClr>
        <a:buSzPct val="65000"/>
        <a:buFont typeface="Wingdings" charset="0"/>
        <a:buChar char="l"/>
        <a:defRPr b="1" i="0">
          <a:solidFill>
            <a:schemeClr val="tx1"/>
          </a:solidFill>
          <a:latin typeface="Arial" panose="020B0604020202020204" pitchFamily="34" charset="0"/>
          <a:ea typeface="ＭＳ Ｐゴシック" charset="-128"/>
        </a:defRPr>
      </a:lvl5pPr>
      <a:lvl6pPr marL="2512836" indent="-228439" algn="l" rtl="0" fontAlgn="base">
        <a:spcBef>
          <a:spcPct val="20000"/>
        </a:spcBef>
        <a:spcAft>
          <a:spcPct val="0"/>
        </a:spcAft>
        <a:buClr>
          <a:schemeClr val="tx1"/>
        </a:buClr>
        <a:buSzPct val="65000"/>
        <a:buFont typeface="Wingdings" charset="2"/>
        <a:buChar char="l"/>
        <a:defRPr>
          <a:solidFill>
            <a:schemeClr val="tx1"/>
          </a:solidFill>
          <a:latin typeface="+mn-lt"/>
          <a:ea typeface="ＭＳ Ｐゴシック" charset="-128"/>
        </a:defRPr>
      </a:lvl6pPr>
      <a:lvl7pPr marL="2969716" indent="-228439" algn="l" rtl="0" fontAlgn="base">
        <a:spcBef>
          <a:spcPct val="20000"/>
        </a:spcBef>
        <a:spcAft>
          <a:spcPct val="0"/>
        </a:spcAft>
        <a:buClr>
          <a:schemeClr val="tx1"/>
        </a:buClr>
        <a:buSzPct val="65000"/>
        <a:buFont typeface="Wingdings" charset="2"/>
        <a:buChar char="l"/>
        <a:defRPr>
          <a:solidFill>
            <a:schemeClr val="tx1"/>
          </a:solidFill>
          <a:latin typeface="+mn-lt"/>
          <a:ea typeface="ＭＳ Ｐゴシック" charset="-128"/>
        </a:defRPr>
      </a:lvl7pPr>
      <a:lvl8pPr marL="3426595" indent="-228439" algn="l" rtl="0" fontAlgn="base">
        <a:spcBef>
          <a:spcPct val="20000"/>
        </a:spcBef>
        <a:spcAft>
          <a:spcPct val="0"/>
        </a:spcAft>
        <a:buClr>
          <a:schemeClr val="tx1"/>
        </a:buClr>
        <a:buSzPct val="65000"/>
        <a:buFont typeface="Wingdings" charset="2"/>
        <a:buChar char="l"/>
        <a:defRPr>
          <a:solidFill>
            <a:schemeClr val="tx1"/>
          </a:solidFill>
          <a:latin typeface="+mn-lt"/>
          <a:ea typeface="ＭＳ Ｐゴシック" charset="-128"/>
        </a:defRPr>
      </a:lvl8pPr>
      <a:lvl9pPr marL="3883472" indent="-228439" algn="l" rtl="0" fontAlgn="base">
        <a:spcBef>
          <a:spcPct val="20000"/>
        </a:spcBef>
        <a:spcAft>
          <a:spcPct val="0"/>
        </a:spcAft>
        <a:buClr>
          <a:schemeClr val="tx1"/>
        </a:buClr>
        <a:buSzPct val="65000"/>
        <a:buFont typeface="Wingdings" charset="2"/>
        <a:buChar char="l"/>
        <a:defRPr>
          <a:solidFill>
            <a:schemeClr val="tx1"/>
          </a:solidFill>
          <a:latin typeface="+mn-lt"/>
          <a:ea typeface="ＭＳ Ｐゴシック" charset="-128"/>
        </a:defRPr>
      </a:lvl9pPr>
    </p:bodyStyle>
    <p:otherStyle>
      <a:defPPr>
        <a:defRPr lang="en-US"/>
      </a:defPPr>
      <a:lvl1pPr marL="0" algn="l" defTabSz="456880" rtl="0" eaLnBrk="1" latinLnBrk="0" hangingPunct="1">
        <a:defRPr sz="1800" kern="1200">
          <a:solidFill>
            <a:schemeClr val="tx1"/>
          </a:solidFill>
          <a:latin typeface="+mn-lt"/>
          <a:ea typeface="+mn-ea"/>
          <a:cs typeface="+mn-cs"/>
        </a:defRPr>
      </a:lvl1pPr>
      <a:lvl2pPr marL="456880" algn="l" defTabSz="456880" rtl="0" eaLnBrk="1" latinLnBrk="0" hangingPunct="1">
        <a:defRPr sz="1800" kern="1200">
          <a:solidFill>
            <a:schemeClr val="tx1"/>
          </a:solidFill>
          <a:latin typeface="+mn-lt"/>
          <a:ea typeface="+mn-ea"/>
          <a:cs typeface="+mn-cs"/>
        </a:defRPr>
      </a:lvl2pPr>
      <a:lvl3pPr marL="913758" algn="l" defTabSz="456880" rtl="0" eaLnBrk="1" latinLnBrk="0" hangingPunct="1">
        <a:defRPr sz="1800" kern="1200">
          <a:solidFill>
            <a:schemeClr val="tx1"/>
          </a:solidFill>
          <a:latin typeface="+mn-lt"/>
          <a:ea typeface="+mn-ea"/>
          <a:cs typeface="+mn-cs"/>
        </a:defRPr>
      </a:lvl3pPr>
      <a:lvl4pPr marL="1370639" algn="l" defTabSz="456880" rtl="0" eaLnBrk="1" latinLnBrk="0" hangingPunct="1">
        <a:defRPr sz="1800" kern="1200">
          <a:solidFill>
            <a:schemeClr val="tx1"/>
          </a:solidFill>
          <a:latin typeface="+mn-lt"/>
          <a:ea typeface="+mn-ea"/>
          <a:cs typeface="+mn-cs"/>
        </a:defRPr>
      </a:lvl4pPr>
      <a:lvl5pPr marL="1827517" algn="l" defTabSz="456880" rtl="0" eaLnBrk="1" latinLnBrk="0" hangingPunct="1">
        <a:defRPr sz="1800" kern="1200">
          <a:solidFill>
            <a:schemeClr val="tx1"/>
          </a:solidFill>
          <a:latin typeface="+mn-lt"/>
          <a:ea typeface="+mn-ea"/>
          <a:cs typeface="+mn-cs"/>
        </a:defRPr>
      </a:lvl5pPr>
      <a:lvl6pPr marL="2284398" algn="l" defTabSz="456880" rtl="0" eaLnBrk="1" latinLnBrk="0" hangingPunct="1">
        <a:defRPr sz="1800" kern="1200">
          <a:solidFill>
            <a:schemeClr val="tx1"/>
          </a:solidFill>
          <a:latin typeface="+mn-lt"/>
          <a:ea typeface="+mn-ea"/>
          <a:cs typeface="+mn-cs"/>
        </a:defRPr>
      </a:lvl6pPr>
      <a:lvl7pPr marL="2741275" algn="l" defTabSz="456880" rtl="0" eaLnBrk="1" latinLnBrk="0" hangingPunct="1">
        <a:defRPr sz="1800" kern="1200">
          <a:solidFill>
            <a:schemeClr val="tx1"/>
          </a:solidFill>
          <a:latin typeface="+mn-lt"/>
          <a:ea typeface="+mn-ea"/>
          <a:cs typeface="+mn-cs"/>
        </a:defRPr>
      </a:lvl7pPr>
      <a:lvl8pPr marL="3198156" algn="l" defTabSz="456880" rtl="0" eaLnBrk="1" latinLnBrk="0" hangingPunct="1">
        <a:defRPr sz="1800" kern="1200">
          <a:solidFill>
            <a:schemeClr val="tx1"/>
          </a:solidFill>
          <a:latin typeface="+mn-lt"/>
          <a:ea typeface="+mn-ea"/>
          <a:cs typeface="+mn-cs"/>
        </a:defRPr>
      </a:lvl8pPr>
      <a:lvl9pPr marL="3655033" algn="l" defTabSz="456880" rtl="0" eaLnBrk="1" latinLnBrk="0" hangingPunct="1">
        <a:defRPr sz="1800" kern="1200">
          <a:solidFill>
            <a:schemeClr val="tx1"/>
          </a:solidFill>
          <a:latin typeface="+mn-lt"/>
          <a:ea typeface="+mn-ea"/>
          <a:cs typeface="+mn-cs"/>
        </a:defRPr>
      </a:lvl9pPr>
    </p:otherStyle>
  </p:txStyles>
</p:sldMaster>
</file>

<file path=ppt/slideMasters/slideMaster78.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37728" y="44624"/>
            <a:ext cx="9070776"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11" charset="0"/>
                <a:ea typeface="+mn-ea"/>
                <a:cs typeface="+mn-cs"/>
              </a:defRPr>
            </a:lvl1pPr>
          </a:lstStyle>
          <a:p>
            <a:pPr>
              <a:defRPr/>
            </a:pPr>
            <a:endParaRPr lang="en-US">
              <a:solidFill>
                <a:srgbClr val="000000"/>
              </a:solidFill>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11" charset="0"/>
                <a:ea typeface="+mn-ea"/>
                <a:cs typeface="+mn-cs"/>
              </a:defRPr>
            </a:lvl1pPr>
          </a:lstStyle>
          <a:p>
            <a:pPr>
              <a:defRPr/>
            </a:pPr>
            <a:endParaRPr lang="en-US">
              <a:solidFill>
                <a:srgbClr val="000000"/>
              </a:solidFill>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Times New Roman" charset="0"/>
              </a:defRPr>
            </a:lvl1pPr>
          </a:lstStyle>
          <a:p>
            <a:pPr>
              <a:defRPr/>
            </a:pPr>
            <a:fld id="{1086487F-A443-774C-B771-167E7F98E6D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521083206"/>
      </p:ext>
    </p:extLst>
  </p:cSld>
  <p:clrMap bg1="lt1" tx1="dk1" bg2="lt2" tx2="dk2" accent1="accent1" accent2="accent2" accent3="accent3" accent4="accent4" accent5="accent5" accent6="accent6" hlink="hlink" folHlink="folHlink"/>
  <p:sldLayoutIdLst>
    <p:sldLayoutId id="2147487660" r:id="rId1"/>
    <p:sldLayoutId id="2147487661" r:id="rId2"/>
    <p:sldLayoutId id="2147487662" r:id="rId3"/>
    <p:sldLayoutId id="2147487663" r:id="rId4"/>
    <p:sldLayoutId id="2147487664" r:id="rId5"/>
    <p:sldLayoutId id="2147487665" r:id="rId6"/>
    <p:sldLayoutId id="2147487666" r:id="rId7"/>
    <p:sldLayoutId id="2147487667" r:id="rId8"/>
    <p:sldLayoutId id="2147487668" r:id="rId9"/>
    <p:sldLayoutId id="2147487669" r:id="rId10"/>
    <p:sldLayoutId id="2147487670" r:id="rId11"/>
    <p:sldLayoutId id="2147487671" r:id="rId12"/>
    <p:sldLayoutId id="2147487672" r:id="rId13"/>
  </p:sldLayoutIdLst>
  <p:hf sldNum="0" hdr="0" ftr="0" dt="0"/>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ＭＳ Ｐゴシック" pitchFamily="-108" charset="-128"/>
          <a:cs typeface="Arial" panose="020B0604020202020204" pitchFamily="34" charset="0"/>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b="1" i="0">
          <a:solidFill>
            <a:schemeClr val="bg1"/>
          </a:solidFill>
          <a:latin typeface="Arial" panose="020B0604020202020204" pitchFamily="34" charset="0"/>
          <a:ea typeface="ＭＳ Ｐゴシック" pitchFamily="-108"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bg1"/>
          </a:solidFill>
          <a:latin typeface="Arial" panose="020B0604020202020204" pitchFamily="34" charset="0"/>
          <a:ea typeface="ＭＳ Ｐゴシック" pitchFamily="-112"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bg1"/>
          </a:solidFill>
          <a:latin typeface="Arial" panose="020B0604020202020204" pitchFamily="34" charset="0"/>
          <a:ea typeface="ＭＳ Ｐゴシック" charset="0"/>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Geneva"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ＭＳ Ｐゴシック" charset="-128"/>
          <a:cs typeface="Arial" panose="020B0604020202020204" pitchFamily="34" charset="0"/>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9.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026" name="Rectangle 1"/>
          <p:cNvSpPr>
            <a:spLocks noChangeArrowheads="1"/>
          </p:cNvSpPr>
          <p:nvPr/>
        </p:nvSpPr>
        <p:spPr bwMode="auto">
          <a:xfrm>
            <a:off x="0" y="0"/>
            <a:ext cx="9144000" cy="6858000"/>
          </a:xfrm>
          <a:prstGeom prst="rect">
            <a:avLst/>
          </a:prstGeom>
          <a:gradFill rotWithShape="0">
            <a:gsLst>
              <a:gs pos="0">
                <a:srgbClr val="000000"/>
              </a:gs>
              <a:gs pos="50000">
                <a:srgbClr val="121D91"/>
              </a:gs>
              <a:gs pos="100000">
                <a:srgbClr val="000000"/>
              </a:gs>
            </a:gsLst>
            <a:lin ang="0" scaled="1"/>
          </a:gradFill>
          <a:ln w="12600">
            <a:solidFill>
              <a:srgbClr val="000000"/>
            </a:solidFill>
            <a:miter lim="800000"/>
            <a:headEnd/>
            <a:tailEnd/>
          </a:ln>
        </p:spPr>
        <p:txBody>
          <a:bodyPr wrap="none" lIns="80519" tIns="40258" rIns="80519" bIns="40258" anchor="ctr"/>
          <a:lstStyle/>
          <a:p>
            <a:endParaRPr lang="en-US" sz="1588">
              <a:ea typeface="MS Gothic" charset="0"/>
              <a:cs typeface="MS Gothic" charset="0"/>
            </a:endParaRPr>
          </a:p>
        </p:txBody>
      </p:sp>
      <p:sp>
        <p:nvSpPr>
          <p:cNvPr id="2" name="Text Box 2"/>
          <p:cNvSpPr txBox="1">
            <a:spLocks noChangeArrowheads="1"/>
          </p:cNvSpPr>
          <p:nvPr/>
        </p:nvSpPr>
        <p:spPr bwMode="auto">
          <a:xfrm>
            <a:off x="766521" y="6560822"/>
            <a:ext cx="866971" cy="218958"/>
          </a:xfrm>
          <a:prstGeom prst="rect">
            <a:avLst/>
          </a:prstGeom>
          <a:noFill/>
          <a:ln w="9525">
            <a:noFill/>
            <a:round/>
            <a:headEnd/>
            <a:tailEnd/>
          </a:ln>
          <a:effectLst/>
        </p:spPr>
        <p:txBody>
          <a:bodyPr wrap="none" lIns="79249" tIns="41205" rIns="79249" bIns="41205" anchor="ctr">
            <a:spAutoFit/>
          </a:bodyPr>
          <a:lstStyle>
            <a:lvl1pPr>
              <a:tabLst>
                <a:tab pos="0" algn="l"/>
                <a:tab pos="911225" algn="l"/>
                <a:tab pos="1825625" algn="l"/>
                <a:tab pos="2740025" algn="l"/>
                <a:tab pos="3654425" algn="l"/>
                <a:tab pos="4568825" algn="l"/>
                <a:tab pos="5483225" algn="l"/>
                <a:tab pos="6397625" algn="l"/>
                <a:tab pos="7312025" algn="l"/>
                <a:tab pos="8226425" algn="l"/>
                <a:tab pos="9140825" algn="l"/>
                <a:tab pos="10055225" algn="l"/>
              </a:tabLst>
              <a:defRPr sz="2500">
                <a:solidFill>
                  <a:schemeClr val="bg1"/>
                </a:solidFill>
                <a:latin typeface="Times New Roman" charset="0"/>
                <a:ea typeface="ＭＳ Ｐゴシック" charset="0"/>
                <a:cs typeface="ＭＳ Ｐゴシック" charset="0"/>
              </a:defRPr>
            </a:lvl1pPr>
            <a:lvl2pPr marL="37931725" indent="-37474525">
              <a:tabLst>
                <a:tab pos="0" algn="l"/>
                <a:tab pos="911225" algn="l"/>
                <a:tab pos="1825625" algn="l"/>
                <a:tab pos="2740025" algn="l"/>
                <a:tab pos="3654425" algn="l"/>
                <a:tab pos="4568825" algn="l"/>
                <a:tab pos="5483225" algn="l"/>
                <a:tab pos="6397625" algn="l"/>
                <a:tab pos="7312025" algn="l"/>
                <a:tab pos="8226425" algn="l"/>
                <a:tab pos="9140825" algn="l"/>
                <a:tab pos="10055225" algn="l"/>
              </a:tabLst>
              <a:defRPr sz="2500">
                <a:solidFill>
                  <a:schemeClr val="bg1"/>
                </a:solidFill>
                <a:latin typeface="Times New Roman" charset="0"/>
                <a:ea typeface="ＭＳ Ｐゴシック" charset="0"/>
              </a:defRPr>
            </a:lvl2pPr>
            <a:lvl3pPr>
              <a:tabLst>
                <a:tab pos="0" algn="l"/>
                <a:tab pos="911225" algn="l"/>
                <a:tab pos="1825625" algn="l"/>
                <a:tab pos="2740025" algn="l"/>
                <a:tab pos="3654425" algn="l"/>
                <a:tab pos="4568825" algn="l"/>
                <a:tab pos="5483225" algn="l"/>
                <a:tab pos="6397625" algn="l"/>
                <a:tab pos="7312025" algn="l"/>
                <a:tab pos="8226425" algn="l"/>
                <a:tab pos="9140825" algn="l"/>
                <a:tab pos="10055225" algn="l"/>
              </a:tabLst>
              <a:defRPr sz="2500">
                <a:solidFill>
                  <a:schemeClr val="bg1"/>
                </a:solidFill>
                <a:latin typeface="Times New Roman" charset="0"/>
                <a:ea typeface="ＭＳ Ｐゴシック" charset="0"/>
              </a:defRPr>
            </a:lvl3pPr>
            <a:lvl4pPr>
              <a:tabLst>
                <a:tab pos="0" algn="l"/>
                <a:tab pos="911225" algn="l"/>
                <a:tab pos="1825625" algn="l"/>
                <a:tab pos="2740025" algn="l"/>
                <a:tab pos="3654425" algn="l"/>
                <a:tab pos="4568825" algn="l"/>
                <a:tab pos="5483225" algn="l"/>
                <a:tab pos="6397625" algn="l"/>
                <a:tab pos="7312025" algn="l"/>
                <a:tab pos="8226425" algn="l"/>
                <a:tab pos="9140825" algn="l"/>
                <a:tab pos="10055225" algn="l"/>
              </a:tabLst>
              <a:defRPr sz="2500">
                <a:solidFill>
                  <a:schemeClr val="bg1"/>
                </a:solidFill>
                <a:latin typeface="Times New Roman" charset="0"/>
                <a:ea typeface="ＭＳ Ｐゴシック" charset="0"/>
              </a:defRPr>
            </a:lvl4pPr>
            <a:lvl5pPr>
              <a:tabLst>
                <a:tab pos="0" algn="l"/>
                <a:tab pos="911225" algn="l"/>
                <a:tab pos="1825625" algn="l"/>
                <a:tab pos="2740025" algn="l"/>
                <a:tab pos="3654425" algn="l"/>
                <a:tab pos="4568825" algn="l"/>
                <a:tab pos="5483225" algn="l"/>
                <a:tab pos="6397625" algn="l"/>
                <a:tab pos="7312025" algn="l"/>
                <a:tab pos="8226425" algn="l"/>
                <a:tab pos="9140825" algn="l"/>
                <a:tab pos="10055225" algn="l"/>
              </a:tabLst>
              <a:defRPr sz="2500">
                <a:solidFill>
                  <a:schemeClr val="bg1"/>
                </a:solidFill>
                <a:latin typeface="Times New Roman" charset="0"/>
                <a:ea typeface="ＭＳ Ｐゴシック" charset="0"/>
              </a:defRPr>
            </a:lvl5pPr>
            <a:lvl6pPr marL="457200" eaLnBrk="0" fontAlgn="base" hangingPunct="0">
              <a:lnSpc>
                <a:spcPct val="93000"/>
              </a:lnSpc>
              <a:spcBef>
                <a:spcPct val="0"/>
              </a:spcBef>
              <a:spcAft>
                <a:spcPct val="0"/>
              </a:spcAft>
              <a:tabLst>
                <a:tab pos="0" algn="l"/>
                <a:tab pos="911225" algn="l"/>
                <a:tab pos="1825625" algn="l"/>
                <a:tab pos="2740025" algn="l"/>
                <a:tab pos="3654425" algn="l"/>
                <a:tab pos="4568825" algn="l"/>
                <a:tab pos="5483225" algn="l"/>
                <a:tab pos="6397625" algn="l"/>
                <a:tab pos="7312025" algn="l"/>
                <a:tab pos="8226425" algn="l"/>
                <a:tab pos="9140825" algn="l"/>
                <a:tab pos="10055225" algn="l"/>
              </a:tabLst>
              <a:defRPr sz="2500">
                <a:solidFill>
                  <a:schemeClr val="bg1"/>
                </a:solidFill>
                <a:latin typeface="Times New Roman" charset="0"/>
                <a:ea typeface="ＭＳ Ｐゴシック" charset="0"/>
              </a:defRPr>
            </a:lvl6pPr>
            <a:lvl7pPr marL="914400" eaLnBrk="0" fontAlgn="base" hangingPunct="0">
              <a:lnSpc>
                <a:spcPct val="93000"/>
              </a:lnSpc>
              <a:spcBef>
                <a:spcPct val="0"/>
              </a:spcBef>
              <a:spcAft>
                <a:spcPct val="0"/>
              </a:spcAft>
              <a:tabLst>
                <a:tab pos="0" algn="l"/>
                <a:tab pos="911225" algn="l"/>
                <a:tab pos="1825625" algn="l"/>
                <a:tab pos="2740025" algn="l"/>
                <a:tab pos="3654425" algn="l"/>
                <a:tab pos="4568825" algn="l"/>
                <a:tab pos="5483225" algn="l"/>
                <a:tab pos="6397625" algn="l"/>
                <a:tab pos="7312025" algn="l"/>
                <a:tab pos="8226425" algn="l"/>
                <a:tab pos="9140825" algn="l"/>
                <a:tab pos="10055225" algn="l"/>
              </a:tabLst>
              <a:defRPr sz="2500">
                <a:solidFill>
                  <a:schemeClr val="bg1"/>
                </a:solidFill>
                <a:latin typeface="Times New Roman" charset="0"/>
                <a:ea typeface="ＭＳ Ｐゴシック" charset="0"/>
              </a:defRPr>
            </a:lvl7pPr>
            <a:lvl8pPr marL="1371600" eaLnBrk="0" fontAlgn="base" hangingPunct="0">
              <a:lnSpc>
                <a:spcPct val="93000"/>
              </a:lnSpc>
              <a:spcBef>
                <a:spcPct val="0"/>
              </a:spcBef>
              <a:spcAft>
                <a:spcPct val="0"/>
              </a:spcAft>
              <a:tabLst>
                <a:tab pos="0" algn="l"/>
                <a:tab pos="911225" algn="l"/>
                <a:tab pos="1825625" algn="l"/>
                <a:tab pos="2740025" algn="l"/>
                <a:tab pos="3654425" algn="l"/>
                <a:tab pos="4568825" algn="l"/>
                <a:tab pos="5483225" algn="l"/>
                <a:tab pos="6397625" algn="l"/>
                <a:tab pos="7312025" algn="l"/>
                <a:tab pos="8226425" algn="l"/>
                <a:tab pos="9140825" algn="l"/>
                <a:tab pos="10055225" algn="l"/>
              </a:tabLst>
              <a:defRPr sz="2500">
                <a:solidFill>
                  <a:schemeClr val="bg1"/>
                </a:solidFill>
                <a:latin typeface="Times New Roman" charset="0"/>
                <a:ea typeface="ＭＳ Ｐゴシック" charset="0"/>
              </a:defRPr>
            </a:lvl8pPr>
            <a:lvl9pPr marL="1828800" eaLnBrk="0" fontAlgn="base" hangingPunct="0">
              <a:lnSpc>
                <a:spcPct val="93000"/>
              </a:lnSpc>
              <a:spcBef>
                <a:spcPct val="0"/>
              </a:spcBef>
              <a:spcAft>
                <a:spcPct val="0"/>
              </a:spcAft>
              <a:tabLst>
                <a:tab pos="0" algn="l"/>
                <a:tab pos="911225" algn="l"/>
                <a:tab pos="1825625" algn="l"/>
                <a:tab pos="2740025" algn="l"/>
                <a:tab pos="3654425" algn="l"/>
                <a:tab pos="4568825" algn="l"/>
                <a:tab pos="5483225" algn="l"/>
                <a:tab pos="6397625" algn="l"/>
                <a:tab pos="7312025" algn="l"/>
                <a:tab pos="8226425" algn="l"/>
                <a:tab pos="9140825" algn="l"/>
                <a:tab pos="10055225" algn="l"/>
              </a:tabLst>
              <a:defRPr sz="2500">
                <a:solidFill>
                  <a:schemeClr val="bg1"/>
                </a:solidFill>
                <a:latin typeface="Times New Roman" charset="0"/>
                <a:ea typeface="ＭＳ Ｐゴシック" charset="0"/>
              </a:defRPr>
            </a:lvl9pPr>
          </a:lstStyle>
          <a:p>
            <a:pPr algn="ctr" defTabSz="399880">
              <a:lnSpc>
                <a:spcPct val="100000"/>
              </a:lnSpc>
              <a:spcBef>
                <a:spcPts val="497"/>
              </a:spcBef>
              <a:buClr>
                <a:srgbClr val="FFFFFF"/>
              </a:buClr>
              <a:buFont typeface="Arial" charset="0"/>
              <a:buNone/>
              <a:defRPr/>
            </a:pPr>
            <a:r>
              <a:rPr lang="en-GB" sz="794" b="1" i="0" dirty="0">
                <a:solidFill>
                  <a:srgbClr val="FFFFFF"/>
                </a:solidFill>
                <a:latin typeface="Arial" panose="020B0604020202020204" pitchFamily="34" charset="0"/>
              </a:rPr>
              <a:t>© </a:t>
            </a:r>
            <a:r>
              <a:rPr lang="en-GB" sz="882" b="1" i="0" dirty="0">
                <a:solidFill>
                  <a:srgbClr val="FFFFFF"/>
                </a:solidFill>
                <a:latin typeface="Arial" panose="020B0604020202020204" pitchFamily="34" charset="0"/>
              </a:rPr>
              <a:t>2006</a:t>
            </a:r>
            <a:r>
              <a:rPr lang="en-GB" sz="794" b="1" i="0" dirty="0">
                <a:solidFill>
                  <a:srgbClr val="FFFFFF"/>
                </a:solidFill>
                <a:latin typeface="Arial" panose="020B0604020202020204" pitchFamily="34" charset="0"/>
              </a:rPr>
              <a:t> TBBMI</a:t>
            </a:r>
          </a:p>
        </p:txBody>
      </p:sp>
      <p:sp>
        <p:nvSpPr>
          <p:cNvPr id="1028" name="Rectangle 3"/>
          <p:cNvSpPr>
            <a:spLocks noChangeArrowheads="1"/>
          </p:cNvSpPr>
          <p:nvPr/>
        </p:nvSpPr>
        <p:spPr bwMode="auto">
          <a:xfrm>
            <a:off x="7855464" y="6545415"/>
            <a:ext cx="591254" cy="21895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lIns="79249" tIns="41205" rIns="79249" bIns="41205" anchor="ctr">
            <a:spAutoFit/>
          </a:bodyPr>
          <a:lstStyle/>
          <a:p>
            <a:pPr algn="ctr">
              <a:lnSpc>
                <a:spcPct val="100000"/>
              </a:lnSpc>
              <a:buClr>
                <a:srgbClr val="FFFFFF"/>
              </a:buClr>
              <a:buFont typeface="Comic Sans MS" charset="0"/>
              <a:buNone/>
              <a:tabLst>
                <a:tab pos="0" algn="l"/>
                <a:tab pos="801263" algn="l"/>
                <a:tab pos="1606730" algn="l"/>
                <a:tab pos="2412195" algn="l"/>
                <a:tab pos="3216260" algn="l"/>
                <a:tab pos="4021726" algn="l"/>
                <a:tab pos="4828593" algn="l"/>
                <a:tab pos="5634058" algn="l"/>
                <a:tab pos="6438123" algn="l"/>
                <a:tab pos="7243589" algn="l"/>
                <a:tab pos="8049054" algn="l"/>
                <a:tab pos="8855921" algn="l"/>
              </a:tabLst>
            </a:pPr>
            <a:r>
              <a:rPr lang="en-GB" sz="882" b="1">
                <a:solidFill>
                  <a:srgbClr val="FFFFFF"/>
                </a:solidFill>
                <a:latin typeface="Comic Sans MS" charset="0"/>
                <a:ea typeface="MS Gothic" charset="0"/>
                <a:cs typeface="MS Gothic" charset="0"/>
              </a:rPr>
              <a:t>9.65.08.</a:t>
            </a:r>
          </a:p>
        </p:txBody>
      </p:sp>
      <p:sp>
        <p:nvSpPr>
          <p:cNvPr id="1029" name="Rectangle 4"/>
          <p:cNvSpPr>
            <a:spLocks noChangeArrowheads="1"/>
          </p:cNvSpPr>
          <p:nvPr/>
        </p:nvSpPr>
        <p:spPr bwMode="auto">
          <a:xfrm>
            <a:off x="461818" y="106456"/>
            <a:ext cx="4061114" cy="67119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89389" tIns="44695" rIns="89389" bIns="44695">
            <a:spAutoFit/>
          </a:bodyPr>
          <a:lstStyle/>
          <a:p>
            <a:pPr algn="l" rtl="1">
              <a:lnSpc>
                <a:spcPct val="125000"/>
              </a:lnSpc>
              <a:spcBef>
                <a:spcPts val="1324"/>
              </a:spcBef>
              <a:buClr>
                <a:srgbClr val="FFFF00"/>
              </a:buClr>
              <a:buFont typeface="Helvetica" charset="0"/>
              <a:buNone/>
              <a:tabLst>
                <a:tab pos="0" algn="l"/>
                <a:tab pos="801263" algn="l"/>
                <a:tab pos="1606730" algn="l"/>
                <a:tab pos="2412195" algn="l"/>
                <a:tab pos="3216260" algn="l"/>
                <a:tab pos="4021726" algn="l"/>
                <a:tab pos="4828593" algn="l"/>
                <a:tab pos="5634058" algn="l"/>
                <a:tab pos="6438123" algn="l"/>
                <a:tab pos="7243589" algn="l"/>
                <a:tab pos="8049054" algn="l"/>
                <a:tab pos="8855921" algn="l"/>
              </a:tabLst>
            </a:pPr>
            <a:r>
              <a:rPr lang="ar-JO" sz="1588" b="1" i="0" dirty="0">
                <a:solidFill>
                  <a:srgbClr val="FFFF00"/>
                </a:solidFill>
                <a:latin typeface="Arial" panose="020B0604020202020204" pitchFamily="34" charset="0"/>
                <a:cs typeface="Arial" panose="020B0604020202020204" pitchFamily="34" charset="0"/>
              </a:rPr>
              <a:t>العهد الجديد</a:t>
            </a:r>
            <a:br>
              <a:rPr lang="en-US" sz="1588" b="1" i="0" dirty="0">
                <a:solidFill>
                  <a:srgbClr val="FFFF00"/>
                </a:solidFill>
                <a:latin typeface="Arial" panose="020B0604020202020204" pitchFamily="34" charset="0"/>
                <a:cs typeface="Arial" panose="020B0604020202020204" pitchFamily="34" charset="0"/>
              </a:rPr>
            </a:br>
            <a:r>
              <a:rPr lang="ar-JO" sz="1588" b="1" i="0" dirty="0">
                <a:solidFill>
                  <a:srgbClr val="FFFF00"/>
                </a:solidFill>
                <a:latin typeface="Arial" panose="020B0604020202020204" pitchFamily="34" charset="0"/>
                <a:cs typeface="Arial" panose="020B0604020202020204" pitchFamily="34" charset="0"/>
              </a:rPr>
              <a:t>يجتمع معًا</a:t>
            </a:r>
            <a:endParaRPr lang="en-GB" sz="1588" b="1" i="0" dirty="0">
              <a:solidFill>
                <a:srgbClr val="FFFF00"/>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656937310"/>
      </p:ext>
    </p:extLst>
  </p:cSld>
  <p:clrMap bg1="lt1" tx1="dk1" bg2="lt2" tx2="dk2" accent1="accent1" accent2="accent2" accent3="accent3" accent4="accent4" accent5="accent5" accent6="accent6" hlink="hlink" folHlink="folHlink"/>
  <p:sldLayoutIdLst>
    <p:sldLayoutId id="2147487674" r:id="rId1"/>
    <p:sldLayoutId id="2147487675" r:id="rId2"/>
    <p:sldLayoutId id="2147487676" r:id="rId3"/>
    <p:sldLayoutId id="2147487677" r:id="rId4"/>
    <p:sldLayoutId id="2147487678" r:id="rId5"/>
    <p:sldLayoutId id="2147487679" r:id="rId6"/>
    <p:sldLayoutId id="2147487680" r:id="rId7"/>
    <p:sldLayoutId id="2147487681" r:id="rId8"/>
    <p:sldLayoutId id="2147487682" r:id="rId9"/>
    <p:sldLayoutId id="2147487683" r:id="rId10"/>
    <p:sldLayoutId id="2147487684" r:id="rId11"/>
  </p:sldLayoutIdLst>
  <p:txStyles>
    <p:titleStyle>
      <a:lvl1pPr algn="ctr" defTabSz="397830" rtl="0" eaLnBrk="0" fontAlgn="base" hangingPunct="0">
        <a:lnSpc>
          <a:spcPct val="93000"/>
        </a:lnSpc>
        <a:spcBef>
          <a:spcPct val="0"/>
        </a:spcBef>
        <a:spcAft>
          <a:spcPct val="0"/>
        </a:spcAft>
        <a:buClr>
          <a:srgbClr val="000000"/>
        </a:buClr>
        <a:buSzPct val="100000"/>
        <a:buFont typeface="Times New Roman" charset="0"/>
        <a:defRPr sz="4236">
          <a:solidFill>
            <a:srgbClr val="000000"/>
          </a:solidFill>
          <a:latin typeface="+mj-lt"/>
          <a:ea typeface="ＭＳ Ｐゴシック" charset="0"/>
          <a:cs typeface="+mj-cs"/>
        </a:defRPr>
      </a:lvl1pPr>
      <a:lvl2pPr algn="ctr" defTabSz="397830" rtl="0" eaLnBrk="0" fontAlgn="base" hangingPunct="0">
        <a:lnSpc>
          <a:spcPct val="93000"/>
        </a:lnSpc>
        <a:spcBef>
          <a:spcPct val="0"/>
        </a:spcBef>
        <a:spcAft>
          <a:spcPct val="0"/>
        </a:spcAft>
        <a:buClr>
          <a:srgbClr val="000000"/>
        </a:buClr>
        <a:buSzPct val="100000"/>
        <a:buFont typeface="Times New Roman" charset="0"/>
        <a:defRPr sz="4236">
          <a:solidFill>
            <a:srgbClr val="000000"/>
          </a:solidFill>
          <a:latin typeface="Times New Roman" pitchFamily="-108" charset="0"/>
          <a:ea typeface="ＭＳ Ｐゴシック" charset="0"/>
          <a:cs typeface="MS Gothic" charset="0"/>
        </a:defRPr>
      </a:lvl2pPr>
      <a:lvl3pPr algn="ctr" defTabSz="397830" rtl="0" eaLnBrk="0" fontAlgn="base" hangingPunct="0">
        <a:lnSpc>
          <a:spcPct val="93000"/>
        </a:lnSpc>
        <a:spcBef>
          <a:spcPct val="0"/>
        </a:spcBef>
        <a:spcAft>
          <a:spcPct val="0"/>
        </a:spcAft>
        <a:buClr>
          <a:srgbClr val="000000"/>
        </a:buClr>
        <a:buSzPct val="100000"/>
        <a:buFont typeface="Times New Roman" charset="0"/>
        <a:defRPr sz="4236">
          <a:solidFill>
            <a:srgbClr val="000000"/>
          </a:solidFill>
          <a:latin typeface="Times New Roman" pitchFamily="-108" charset="0"/>
          <a:ea typeface="ＭＳ Ｐゴシック" charset="0"/>
          <a:cs typeface="MS Gothic" charset="0"/>
        </a:defRPr>
      </a:lvl3pPr>
      <a:lvl4pPr algn="ctr" defTabSz="397830" rtl="0" eaLnBrk="0" fontAlgn="base" hangingPunct="0">
        <a:lnSpc>
          <a:spcPct val="93000"/>
        </a:lnSpc>
        <a:spcBef>
          <a:spcPct val="0"/>
        </a:spcBef>
        <a:spcAft>
          <a:spcPct val="0"/>
        </a:spcAft>
        <a:buClr>
          <a:srgbClr val="000000"/>
        </a:buClr>
        <a:buSzPct val="100000"/>
        <a:buFont typeface="Times New Roman" charset="0"/>
        <a:defRPr sz="4236">
          <a:solidFill>
            <a:srgbClr val="000000"/>
          </a:solidFill>
          <a:latin typeface="Times New Roman" pitchFamily="-108" charset="0"/>
          <a:ea typeface="ＭＳ Ｐゴシック" charset="0"/>
          <a:cs typeface="MS Gothic" charset="0"/>
        </a:defRPr>
      </a:lvl4pPr>
      <a:lvl5pPr algn="ctr" defTabSz="397830" rtl="0" eaLnBrk="0" fontAlgn="base" hangingPunct="0">
        <a:lnSpc>
          <a:spcPct val="93000"/>
        </a:lnSpc>
        <a:spcBef>
          <a:spcPct val="0"/>
        </a:spcBef>
        <a:spcAft>
          <a:spcPct val="0"/>
        </a:spcAft>
        <a:buClr>
          <a:srgbClr val="000000"/>
        </a:buClr>
        <a:buSzPct val="100000"/>
        <a:buFont typeface="Times New Roman" charset="0"/>
        <a:defRPr sz="4236">
          <a:solidFill>
            <a:srgbClr val="000000"/>
          </a:solidFill>
          <a:latin typeface="Times New Roman" pitchFamily="-108" charset="0"/>
          <a:ea typeface="ＭＳ Ｐゴシック" charset="0"/>
          <a:cs typeface="MS Gothic" charset="0"/>
        </a:defRPr>
      </a:lvl5pPr>
      <a:lvl6pPr marL="402584" algn="ctr" defTabSz="402584" rtl="0" eaLnBrk="0" fontAlgn="base" hangingPunct="0">
        <a:lnSpc>
          <a:spcPct val="93000"/>
        </a:lnSpc>
        <a:spcBef>
          <a:spcPct val="0"/>
        </a:spcBef>
        <a:spcAft>
          <a:spcPct val="0"/>
        </a:spcAft>
        <a:buClr>
          <a:srgbClr val="000000"/>
        </a:buClr>
        <a:buSzPct val="100000"/>
        <a:buFont typeface="Times New Roman" pitchFamily="-108" charset="0"/>
        <a:defRPr sz="4236">
          <a:solidFill>
            <a:srgbClr val="000000"/>
          </a:solidFill>
          <a:latin typeface="Times New Roman" pitchFamily="-108" charset="0"/>
          <a:ea typeface="MS Gothic" charset="0"/>
          <a:cs typeface="MS Gothic" charset="0"/>
        </a:defRPr>
      </a:lvl6pPr>
      <a:lvl7pPr marL="805168" algn="ctr" defTabSz="402584" rtl="0" eaLnBrk="0" fontAlgn="base" hangingPunct="0">
        <a:lnSpc>
          <a:spcPct val="93000"/>
        </a:lnSpc>
        <a:spcBef>
          <a:spcPct val="0"/>
        </a:spcBef>
        <a:spcAft>
          <a:spcPct val="0"/>
        </a:spcAft>
        <a:buClr>
          <a:srgbClr val="000000"/>
        </a:buClr>
        <a:buSzPct val="100000"/>
        <a:buFont typeface="Times New Roman" pitchFamily="-108" charset="0"/>
        <a:defRPr sz="4236">
          <a:solidFill>
            <a:srgbClr val="000000"/>
          </a:solidFill>
          <a:latin typeface="Times New Roman" pitchFamily="-108" charset="0"/>
          <a:ea typeface="MS Gothic" charset="0"/>
          <a:cs typeface="MS Gothic" charset="0"/>
        </a:defRPr>
      </a:lvl7pPr>
      <a:lvl8pPr marL="1207753" algn="ctr" defTabSz="402584" rtl="0" eaLnBrk="0" fontAlgn="base" hangingPunct="0">
        <a:lnSpc>
          <a:spcPct val="93000"/>
        </a:lnSpc>
        <a:spcBef>
          <a:spcPct val="0"/>
        </a:spcBef>
        <a:spcAft>
          <a:spcPct val="0"/>
        </a:spcAft>
        <a:buClr>
          <a:srgbClr val="000000"/>
        </a:buClr>
        <a:buSzPct val="100000"/>
        <a:buFont typeface="Times New Roman" pitchFamily="-108" charset="0"/>
        <a:defRPr sz="4236">
          <a:solidFill>
            <a:srgbClr val="000000"/>
          </a:solidFill>
          <a:latin typeface="Times New Roman" pitchFamily="-108" charset="0"/>
          <a:ea typeface="MS Gothic" charset="0"/>
          <a:cs typeface="MS Gothic" charset="0"/>
        </a:defRPr>
      </a:lvl8pPr>
      <a:lvl9pPr marL="1610338" algn="ctr" defTabSz="402584" rtl="0" eaLnBrk="0" fontAlgn="base" hangingPunct="0">
        <a:lnSpc>
          <a:spcPct val="93000"/>
        </a:lnSpc>
        <a:spcBef>
          <a:spcPct val="0"/>
        </a:spcBef>
        <a:spcAft>
          <a:spcPct val="0"/>
        </a:spcAft>
        <a:buClr>
          <a:srgbClr val="000000"/>
        </a:buClr>
        <a:buSzPct val="100000"/>
        <a:buFont typeface="Times New Roman" pitchFamily="-108" charset="0"/>
        <a:defRPr sz="4236">
          <a:solidFill>
            <a:srgbClr val="000000"/>
          </a:solidFill>
          <a:latin typeface="Times New Roman" pitchFamily="-108" charset="0"/>
          <a:ea typeface="MS Gothic" charset="0"/>
          <a:cs typeface="MS Gothic" charset="0"/>
        </a:defRPr>
      </a:lvl9pPr>
    </p:titleStyle>
    <p:bodyStyle>
      <a:lvl1pPr marL="326389" indent="-326389" algn="l" defTabSz="397830" rtl="0" eaLnBrk="0" fontAlgn="base" hangingPunct="0">
        <a:lnSpc>
          <a:spcPct val="93000"/>
        </a:lnSpc>
        <a:spcBef>
          <a:spcPts val="772"/>
        </a:spcBef>
        <a:spcAft>
          <a:spcPct val="0"/>
        </a:spcAft>
        <a:buClr>
          <a:srgbClr val="000000"/>
        </a:buClr>
        <a:buSzPct val="100000"/>
        <a:buFont typeface="Times New Roman" charset="0"/>
        <a:buChar char="•"/>
        <a:defRPr sz="3088">
          <a:solidFill>
            <a:srgbClr val="000000"/>
          </a:solidFill>
          <a:latin typeface="+mn-lt"/>
          <a:ea typeface="ＭＳ Ｐゴシック" charset="0"/>
          <a:cs typeface="+mn-cs"/>
        </a:defRPr>
      </a:lvl1pPr>
      <a:lvl2pPr marL="714413" indent="-271757" algn="l" defTabSz="397830" rtl="0" eaLnBrk="0" fontAlgn="base" hangingPunct="0">
        <a:lnSpc>
          <a:spcPct val="93000"/>
        </a:lnSpc>
        <a:spcBef>
          <a:spcPts val="684"/>
        </a:spcBef>
        <a:spcAft>
          <a:spcPct val="0"/>
        </a:spcAft>
        <a:buClr>
          <a:srgbClr val="000000"/>
        </a:buClr>
        <a:buSzPct val="100000"/>
        <a:buFont typeface="Times New Roman" charset="0"/>
        <a:buChar char="–"/>
        <a:defRPr sz="2735">
          <a:solidFill>
            <a:srgbClr val="000000"/>
          </a:solidFill>
          <a:latin typeface="+mn-lt"/>
          <a:ea typeface="+mn-ea"/>
          <a:cs typeface="+mn-cs"/>
        </a:defRPr>
      </a:lvl2pPr>
      <a:lvl3pPr marL="1101037" indent="-215725" algn="l" defTabSz="397830" rtl="0" eaLnBrk="0" fontAlgn="base" hangingPunct="0">
        <a:lnSpc>
          <a:spcPct val="93000"/>
        </a:lnSpc>
        <a:spcBef>
          <a:spcPts val="574"/>
        </a:spcBef>
        <a:spcAft>
          <a:spcPct val="0"/>
        </a:spcAft>
        <a:buClr>
          <a:srgbClr val="000000"/>
        </a:buClr>
        <a:buSzPct val="100000"/>
        <a:buFont typeface="Times New Roman" charset="0"/>
        <a:buChar char="•"/>
        <a:defRPr sz="2294">
          <a:solidFill>
            <a:srgbClr val="000000"/>
          </a:solidFill>
          <a:latin typeface="+mn-lt"/>
          <a:ea typeface="+mn-ea"/>
          <a:cs typeface="+mn-cs"/>
        </a:defRPr>
      </a:lvl3pPr>
      <a:lvl4pPr marL="1545094" indent="-215725" algn="l" defTabSz="397830" rtl="0" eaLnBrk="0" fontAlgn="base" hangingPunct="0">
        <a:lnSpc>
          <a:spcPct val="93000"/>
        </a:lnSpc>
        <a:spcBef>
          <a:spcPts val="485"/>
        </a:spcBef>
        <a:spcAft>
          <a:spcPct val="0"/>
        </a:spcAft>
        <a:buClr>
          <a:srgbClr val="000000"/>
        </a:buClr>
        <a:buSzPct val="100000"/>
        <a:buFont typeface="Times New Roman" charset="0"/>
        <a:buChar char="–"/>
        <a:defRPr sz="1941">
          <a:solidFill>
            <a:srgbClr val="000000"/>
          </a:solidFill>
          <a:latin typeface="+mn-lt"/>
          <a:ea typeface="+mn-ea"/>
          <a:cs typeface="+mn-cs"/>
        </a:defRPr>
      </a:lvl4pPr>
      <a:lvl5pPr marL="1989150" indent="-215725" algn="l" defTabSz="397830" rtl="0" eaLnBrk="0" fontAlgn="base" hangingPunct="0">
        <a:lnSpc>
          <a:spcPct val="93000"/>
        </a:lnSpc>
        <a:spcBef>
          <a:spcPts val="485"/>
        </a:spcBef>
        <a:spcAft>
          <a:spcPct val="0"/>
        </a:spcAft>
        <a:buClr>
          <a:srgbClr val="000000"/>
        </a:buClr>
        <a:buSzPct val="100000"/>
        <a:buFont typeface="Times New Roman" charset="0"/>
        <a:buChar char="•"/>
        <a:defRPr sz="1941">
          <a:solidFill>
            <a:srgbClr val="000000"/>
          </a:solidFill>
          <a:latin typeface="+mn-lt"/>
          <a:ea typeface="+mn-ea"/>
          <a:cs typeface="+mn-cs"/>
        </a:defRPr>
      </a:lvl5pPr>
      <a:lvl6pPr marL="2394542" indent="-220862" algn="l" defTabSz="402584" rtl="0" eaLnBrk="0" fontAlgn="base" hangingPunct="0">
        <a:lnSpc>
          <a:spcPct val="93000"/>
        </a:lnSpc>
        <a:spcBef>
          <a:spcPts val="485"/>
        </a:spcBef>
        <a:spcAft>
          <a:spcPct val="0"/>
        </a:spcAft>
        <a:buClr>
          <a:srgbClr val="000000"/>
        </a:buClr>
        <a:buSzPct val="100000"/>
        <a:buFont typeface="Times New Roman" pitchFamily="-108" charset="0"/>
        <a:buChar char="•"/>
        <a:defRPr sz="1941">
          <a:solidFill>
            <a:srgbClr val="000000"/>
          </a:solidFill>
          <a:latin typeface="+mn-lt"/>
          <a:ea typeface="+mn-ea"/>
          <a:cs typeface="+mn-cs"/>
        </a:defRPr>
      </a:lvl6pPr>
      <a:lvl7pPr marL="2797126" indent="-220862" algn="l" defTabSz="402584" rtl="0" eaLnBrk="0" fontAlgn="base" hangingPunct="0">
        <a:lnSpc>
          <a:spcPct val="93000"/>
        </a:lnSpc>
        <a:spcBef>
          <a:spcPts val="485"/>
        </a:spcBef>
        <a:spcAft>
          <a:spcPct val="0"/>
        </a:spcAft>
        <a:buClr>
          <a:srgbClr val="000000"/>
        </a:buClr>
        <a:buSzPct val="100000"/>
        <a:buFont typeface="Times New Roman" pitchFamily="-108" charset="0"/>
        <a:buChar char="•"/>
        <a:defRPr sz="1941">
          <a:solidFill>
            <a:srgbClr val="000000"/>
          </a:solidFill>
          <a:latin typeface="+mn-lt"/>
          <a:ea typeface="+mn-ea"/>
          <a:cs typeface="+mn-cs"/>
        </a:defRPr>
      </a:lvl7pPr>
      <a:lvl8pPr marL="3199714" indent="-220862" algn="l" defTabSz="402584" rtl="0" eaLnBrk="0" fontAlgn="base" hangingPunct="0">
        <a:lnSpc>
          <a:spcPct val="93000"/>
        </a:lnSpc>
        <a:spcBef>
          <a:spcPts val="485"/>
        </a:spcBef>
        <a:spcAft>
          <a:spcPct val="0"/>
        </a:spcAft>
        <a:buClr>
          <a:srgbClr val="000000"/>
        </a:buClr>
        <a:buSzPct val="100000"/>
        <a:buFont typeface="Times New Roman" pitchFamily="-108" charset="0"/>
        <a:buChar char="•"/>
        <a:defRPr sz="1941">
          <a:solidFill>
            <a:srgbClr val="000000"/>
          </a:solidFill>
          <a:latin typeface="+mn-lt"/>
          <a:ea typeface="+mn-ea"/>
          <a:cs typeface="+mn-cs"/>
        </a:defRPr>
      </a:lvl8pPr>
      <a:lvl9pPr marL="3602296" indent="-220862" algn="l" defTabSz="402584" rtl="0" eaLnBrk="0" fontAlgn="base" hangingPunct="0">
        <a:lnSpc>
          <a:spcPct val="93000"/>
        </a:lnSpc>
        <a:spcBef>
          <a:spcPts val="485"/>
        </a:spcBef>
        <a:spcAft>
          <a:spcPct val="0"/>
        </a:spcAft>
        <a:buClr>
          <a:srgbClr val="000000"/>
        </a:buClr>
        <a:buSzPct val="100000"/>
        <a:buFont typeface="Times New Roman" pitchFamily="-108" charset="0"/>
        <a:buChar char="•"/>
        <a:defRPr sz="1941">
          <a:solidFill>
            <a:srgbClr val="000000"/>
          </a:solidFill>
          <a:latin typeface="+mn-lt"/>
          <a:ea typeface="+mn-ea"/>
          <a:cs typeface="+mn-cs"/>
        </a:defRPr>
      </a:lvl9pPr>
    </p:bodyStyle>
    <p:otherStyle>
      <a:defPPr>
        <a:defRPr lang="en-US"/>
      </a:defPPr>
      <a:lvl1pPr marL="0" algn="l" defTabSz="402584" rtl="0" eaLnBrk="1" latinLnBrk="0" hangingPunct="1">
        <a:defRPr sz="1588" kern="1200">
          <a:solidFill>
            <a:schemeClr val="tx1"/>
          </a:solidFill>
          <a:latin typeface="+mn-lt"/>
          <a:ea typeface="+mn-ea"/>
          <a:cs typeface="+mn-cs"/>
        </a:defRPr>
      </a:lvl1pPr>
      <a:lvl2pPr marL="402584" algn="l" defTabSz="402584" rtl="0" eaLnBrk="1" latinLnBrk="0" hangingPunct="1">
        <a:defRPr sz="1588" kern="1200">
          <a:solidFill>
            <a:schemeClr val="tx1"/>
          </a:solidFill>
          <a:latin typeface="+mn-lt"/>
          <a:ea typeface="+mn-ea"/>
          <a:cs typeface="+mn-cs"/>
        </a:defRPr>
      </a:lvl2pPr>
      <a:lvl3pPr marL="805168" algn="l" defTabSz="402584" rtl="0" eaLnBrk="1" latinLnBrk="0" hangingPunct="1">
        <a:defRPr sz="1588" kern="1200">
          <a:solidFill>
            <a:schemeClr val="tx1"/>
          </a:solidFill>
          <a:latin typeface="+mn-lt"/>
          <a:ea typeface="+mn-ea"/>
          <a:cs typeface="+mn-cs"/>
        </a:defRPr>
      </a:lvl3pPr>
      <a:lvl4pPr marL="1207753" algn="l" defTabSz="402584" rtl="0" eaLnBrk="1" latinLnBrk="0" hangingPunct="1">
        <a:defRPr sz="1588" kern="1200">
          <a:solidFill>
            <a:schemeClr val="tx1"/>
          </a:solidFill>
          <a:latin typeface="+mn-lt"/>
          <a:ea typeface="+mn-ea"/>
          <a:cs typeface="+mn-cs"/>
        </a:defRPr>
      </a:lvl4pPr>
      <a:lvl5pPr marL="1610338" algn="l" defTabSz="402584" rtl="0" eaLnBrk="1" latinLnBrk="0" hangingPunct="1">
        <a:defRPr sz="1588" kern="1200">
          <a:solidFill>
            <a:schemeClr val="tx1"/>
          </a:solidFill>
          <a:latin typeface="+mn-lt"/>
          <a:ea typeface="+mn-ea"/>
          <a:cs typeface="+mn-cs"/>
        </a:defRPr>
      </a:lvl5pPr>
      <a:lvl6pPr marL="2012926" algn="l" defTabSz="402584" rtl="0" eaLnBrk="1" latinLnBrk="0" hangingPunct="1">
        <a:defRPr sz="1588" kern="1200">
          <a:solidFill>
            <a:schemeClr val="tx1"/>
          </a:solidFill>
          <a:latin typeface="+mn-lt"/>
          <a:ea typeface="+mn-ea"/>
          <a:cs typeface="+mn-cs"/>
        </a:defRPr>
      </a:lvl6pPr>
      <a:lvl7pPr marL="2415511" algn="l" defTabSz="402584" rtl="0" eaLnBrk="1" latinLnBrk="0" hangingPunct="1">
        <a:defRPr sz="1588" kern="1200">
          <a:solidFill>
            <a:schemeClr val="tx1"/>
          </a:solidFill>
          <a:latin typeface="+mn-lt"/>
          <a:ea typeface="+mn-ea"/>
          <a:cs typeface="+mn-cs"/>
        </a:defRPr>
      </a:lvl7pPr>
      <a:lvl8pPr marL="2818094" algn="l" defTabSz="402584" rtl="0" eaLnBrk="1" latinLnBrk="0" hangingPunct="1">
        <a:defRPr sz="1588" kern="1200">
          <a:solidFill>
            <a:schemeClr val="tx1"/>
          </a:solidFill>
          <a:latin typeface="+mn-lt"/>
          <a:ea typeface="+mn-ea"/>
          <a:cs typeface="+mn-cs"/>
        </a:defRPr>
      </a:lvl8pPr>
      <a:lvl9pPr marL="3220680" algn="l" defTabSz="402584" rtl="0" eaLnBrk="1" latinLnBrk="0" hangingPunct="1">
        <a:defRPr sz="1588" kern="1200">
          <a:solidFill>
            <a:schemeClr val="tx1"/>
          </a:solidFill>
          <a:latin typeface="+mn-lt"/>
          <a:ea typeface="+mn-ea"/>
          <a:cs typeface="+mn-cs"/>
        </a:defRPr>
      </a:lvl9pPr>
    </p:otherStyle>
  </p:txStyles>
</p:sldMaster>
</file>

<file path=ppt/slideMasters/slideMaster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29698" name="Group 2"/>
          <p:cNvGrpSpPr>
            <a:grpSpLocks/>
          </p:cNvGrpSpPr>
          <p:nvPr/>
        </p:nvGrpSpPr>
        <p:grpSpPr bwMode="auto">
          <a:xfrm>
            <a:off x="0" y="3902075"/>
            <a:ext cx="3400425" cy="2949575"/>
            <a:chOff x="0" y="2458"/>
            <a:chExt cx="2142" cy="1858"/>
          </a:xfrm>
        </p:grpSpPr>
        <p:sp>
          <p:nvSpPr>
            <p:cNvPr id="329731" name="Freeform 3"/>
            <p:cNvSpPr>
              <a:spLocks/>
            </p:cNvSpPr>
            <p:nvPr/>
          </p:nvSpPr>
          <p:spPr bwMode="ltGray">
            <a:xfrm>
              <a:off x="0" y="2508"/>
              <a:ext cx="2142" cy="1804"/>
            </a:xfrm>
            <a:custGeom>
              <a:avLst/>
              <a:gdLst/>
              <a:ahLst/>
              <a:cxnLst>
                <a:cxn ang="0">
                  <a:pos x="329" y="66"/>
                </a:cxn>
                <a:cxn ang="0">
                  <a:pos x="161" y="30"/>
                </a:cxn>
                <a:cxn ang="0">
                  <a:pos x="0" y="0"/>
                </a:cxn>
                <a:cxn ang="0">
                  <a:pos x="0" y="12"/>
                </a:cxn>
                <a:cxn ang="0">
                  <a:pos x="161" y="42"/>
                </a:cxn>
                <a:cxn ang="0">
                  <a:pos x="323" y="78"/>
                </a:cxn>
                <a:cxn ang="0">
                  <a:pos x="556" y="150"/>
                </a:cxn>
                <a:cxn ang="0">
                  <a:pos x="777" y="245"/>
                </a:cxn>
                <a:cxn ang="0">
                  <a:pos x="993" y="365"/>
                </a:cxn>
                <a:cxn ang="0">
                  <a:pos x="1196" y="503"/>
                </a:cxn>
                <a:cxn ang="0">
                  <a:pos x="1381" y="653"/>
                </a:cxn>
                <a:cxn ang="0">
                  <a:pos x="1555" y="827"/>
                </a:cxn>
                <a:cxn ang="0">
                  <a:pos x="1710" y="1019"/>
                </a:cxn>
                <a:cxn ang="0">
                  <a:pos x="1854" y="1229"/>
                </a:cxn>
                <a:cxn ang="0">
                  <a:pos x="1937" y="1366"/>
                </a:cxn>
                <a:cxn ang="0">
                  <a:pos x="2009" y="1510"/>
                </a:cxn>
                <a:cxn ang="0">
                  <a:pos x="2069" y="1654"/>
                </a:cxn>
                <a:cxn ang="0">
                  <a:pos x="2123" y="1804"/>
                </a:cxn>
                <a:cxn ang="0">
                  <a:pos x="2135" y="1804"/>
                </a:cxn>
                <a:cxn ang="0">
                  <a:pos x="2081" y="1654"/>
                </a:cxn>
                <a:cxn ang="0">
                  <a:pos x="2021" y="1510"/>
                </a:cxn>
                <a:cxn ang="0">
                  <a:pos x="1949" y="1366"/>
                </a:cxn>
                <a:cxn ang="0">
                  <a:pos x="1866" y="1223"/>
                </a:cxn>
                <a:cxn ang="0">
                  <a:pos x="1722" y="1013"/>
                </a:cxn>
                <a:cxn ang="0">
                  <a:pos x="1561" y="821"/>
                </a:cxn>
                <a:cxn ang="0">
                  <a:pos x="1387" y="647"/>
                </a:cxn>
                <a:cxn ang="0">
                  <a:pos x="1202" y="491"/>
                </a:cxn>
                <a:cxn ang="0">
                  <a:pos x="999" y="353"/>
                </a:cxn>
                <a:cxn ang="0">
                  <a:pos x="783" y="239"/>
                </a:cxn>
                <a:cxn ang="0">
                  <a:pos x="562" y="138"/>
                </a:cxn>
                <a:cxn ang="0">
                  <a:pos x="329" y="66"/>
                </a:cxn>
                <a:cxn ang="0">
                  <a:pos x="329" y="66"/>
                </a:cxn>
              </a:cxnLst>
              <a:rect l="0" t="0" r="r" b="b"/>
              <a:pathLst>
                <a:path w="2135" h="1804">
                  <a:moveTo>
                    <a:pt x="329" y="66"/>
                  </a:moveTo>
                  <a:lnTo>
                    <a:pt x="161" y="30"/>
                  </a:lnTo>
                  <a:lnTo>
                    <a:pt x="0" y="0"/>
                  </a:lnTo>
                  <a:lnTo>
                    <a:pt x="0" y="12"/>
                  </a:lnTo>
                  <a:lnTo>
                    <a:pt x="161" y="42"/>
                  </a:lnTo>
                  <a:lnTo>
                    <a:pt x="323" y="78"/>
                  </a:lnTo>
                  <a:lnTo>
                    <a:pt x="556" y="150"/>
                  </a:lnTo>
                  <a:lnTo>
                    <a:pt x="777" y="245"/>
                  </a:lnTo>
                  <a:lnTo>
                    <a:pt x="993" y="365"/>
                  </a:lnTo>
                  <a:lnTo>
                    <a:pt x="1196" y="503"/>
                  </a:lnTo>
                  <a:lnTo>
                    <a:pt x="1381" y="653"/>
                  </a:lnTo>
                  <a:lnTo>
                    <a:pt x="1555" y="827"/>
                  </a:lnTo>
                  <a:lnTo>
                    <a:pt x="1710" y="1019"/>
                  </a:lnTo>
                  <a:lnTo>
                    <a:pt x="1854" y="1229"/>
                  </a:lnTo>
                  <a:lnTo>
                    <a:pt x="1937" y="1366"/>
                  </a:lnTo>
                  <a:lnTo>
                    <a:pt x="2009" y="1510"/>
                  </a:lnTo>
                  <a:lnTo>
                    <a:pt x="2069" y="1654"/>
                  </a:lnTo>
                  <a:lnTo>
                    <a:pt x="2123" y="1804"/>
                  </a:lnTo>
                  <a:lnTo>
                    <a:pt x="2135" y="1804"/>
                  </a:lnTo>
                  <a:lnTo>
                    <a:pt x="2081" y="1654"/>
                  </a:lnTo>
                  <a:lnTo>
                    <a:pt x="2021" y="1510"/>
                  </a:lnTo>
                  <a:lnTo>
                    <a:pt x="1949" y="1366"/>
                  </a:lnTo>
                  <a:lnTo>
                    <a:pt x="1866" y="1223"/>
                  </a:lnTo>
                  <a:lnTo>
                    <a:pt x="1722" y="1013"/>
                  </a:lnTo>
                  <a:lnTo>
                    <a:pt x="1561" y="821"/>
                  </a:lnTo>
                  <a:lnTo>
                    <a:pt x="1387" y="647"/>
                  </a:lnTo>
                  <a:lnTo>
                    <a:pt x="1202" y="491"/>
                  </a:lnTo>
                  <a:lnTo>
                    <a:pt x="999" y="353"/>
                  </a:lnTo>
                  <a:lnTo>
                    <a:pt x="783" y="239"/>
                  </a:lnTo>
                  <a:lnTo>
                    <a:pt x="562" y="138"/>
                  </a:lnTo>
                  <a:lnTo>
                    <a:pt x="329" y="66"/>
                  </a:lnTo>
                  <a:lnTo>
                    <a:pt x="329" y="66"/>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a:defRPr/>
              </a:pPr>
              <a:endParaRPr lang="en-US">
                <a:solidFill>
                  <a:srgbClr val="FFFFFF"/>
                </a:solidFill>
                <a:latin typeface="Times New Roman" pitchFamily="-112" charset="0"/>
              </a:endParaRPr>
            </a:p>
          </p:txBody>
        </p:sp>
        <p:sp>
          <p:nvSpPr>
            <p:cNvPr id="329732" name="Freeform 4"/>
            <p:cNvSpPr>
              <a:spLocks/>
            </p:cNvSpPr>
            <p:nvPr/>
          </p:nvSpPr>
          <p:spPr bwMode="hidden">
            <a:xfrm>
              <a:off x="0" y="2458"/>
              <a:ext cx="1854" cy="1858"/>
            </a:xfrm>
            <a:custGeom>
              <a:avLst/>
              <a:gdLst/>
              <a:ahLst/>
              <a:cxnLst>
                <a:cxn ang="0">
                  <a:pos x="1854" y="1858"/>
                </a:cxn>
                <a:cxn ang="0">
                  <a:pos x="0" y="1858"/>
                </a:cxn>
                <a:cxn ang="0">
                  <a:pos x="0" y="0"/>
                </a:cxn>
                <a:cxn ang="0">
                  <a:pos x="1854" y="1858"/>
                </a:cxn>
                <a:cxn ang="0">
                  <a:pos x="1854" y="1858"/>
                </a:cxn>
              </a:cxnLst>
              <a:rect l="0" t="0" r="r" b="b"/>
              <a:pathLst>
                <a:path w="1854" h="1858">
                  <a:moveTo>
                    <a:pt x="1854" y="1858"/>
                  </a:moveTo>
                  <a:lnTo>
                    <a:pt x="0" y="1858"/>
                  </a:lnTo>
                  <a:lnTo>
                    <a:pt x="0" y="0"/>
                  </a:lnTo>
                  <a:lnTo>
                    <a:pt x="1854" y="1858"/>
                  </a:lnTo>
                  <a:lnTo>
                    <a:pt x="1854" y="1858"/>
                  </a:lnTo>
                  <a:close/>
                </a:path>
              </a:pathLst>
            </a:custGeom>
            <a:gradFill rotWithShape="0">
              <a:gsLst>
                <a:gs pos="0">
                  <a:schemeClr val="bg2"/>
                </a:gs>
                <a:gs pos="50000">
                  <a:schemeClr val="bg1"/>
                </a:gs>
                <a:gs pos="100000">
                  <a:schemeClr val="bg2"/>
                </a:gs>
              </a:gsLst>
              <a:lin ang="18900000" scaled="1"/>
            </a:gradFill>
            <a:ln w="9525">
              <a:noFill/>
              <a:round/>
              <a:headEnd/>
              <a:tailEnd/>
            </a:ln>
          </p:spPr>
          <p:txBody>
            <a:bodyPr/>
            <a:lstStyle/>
            <a:p>
              <a:pPr>
                <a:defRPr/>
              </a:pPr>
              <a:endParaRPr lang="en-US">
                <a:solidFill>
                  <a:srgbClr val="FFFFFF"/>
                </a:solidFill>
                <a:latin typeface="Times New Roman" pitchFamily="-112" charset="0"/>
              </a:endParaRPr>
            </a:p>
          </p:txBody>
        </p:sp>
        <p:sp>
          <p:nvSpPr>
            <p:cNvPr id="329733" name="Freeform 5"/>
            <p:cNvSpPr>
              <a:spLocks/>
            </p:cNvSpPr>
            <p:nvPr/>
          </p:nvSpPr>
          <p:spPr bwMode="ltGray">
            <a:xfrm>
              <a:off x="0" y="2735"/>
              <a:ext cx="1745" cy="1577"/>
            </a:xfrm>
            <a:custGeom>
              <a:avLst/>
              <a:gdLst/>
              <a:ahLst/>
              <a:cxnLst>
                <a:cxn ang="0">
                  <a:pos x="1640" y="1377"/>
                </a:cxn>
                <a:cxn ang="0">
                  <a:pos x="1692" y="1479"/>
                </a:cxn>
                <a:cxn ang="0">
                  <a:pos x="1732" y="1577"/>
                </a:cxn>
                <a:cxn ang="0">
                  <a:pos x="1745" y="1577"/>
                </a:cxn>
                <a:cxn ang="0">
                  <a:pos x="1703" y="1469"/>
                </a:cxn>
                <a:cxn ang="0">
                  <a:pos x="1649" y="1367"/>
                </a:cxn>
                <a:cxn ang="0">
                  <a:pos x="1535" y="1157"/>
                </a:cxn>
                <a:cxn ang="0">
                  <a:pos x="1395" y="951"/>
                </a:cxn>
                <a:cxn ang="0">
                  <a:pos x="1236" y="756"/>
                </a:cxn>
                <a:cxn ang="0">
                  <a:pos x="1061" y="582"/>
                </a:cxn>
                <a:cxn ang="0">
                  <a:pos x="876" y="426"/>
                </a:cxn>
                <a:cxn ang="0">
                  <a:pos x="672" y="294"/>
                </a:cxn>
                <a:cxn ang="0">
                  <a:pos x="455" y="174"/>
                </a:cxn>
                <a:cxn ang="0">
                  <a:pos x="234" y="78"/>
                </a:cxn>
                <a:cxn ang="0">
                  <a:pos x="0" y="0"/>
                </a:cxn>
                <a:cxn ang="0">
                  <a:pos x="0" y="12"/>
                </a:cxn>
                <a:cxn ang="0">
                  <a:pos x="222" y="89"/>
                </a:cxn>
                <a:cxn ang="0">
                  <a:pos x="446" y="185"/>
                </a:cxn>
                <a:cxn ang="0">
                  <a:pos x="662" y="305"/>
                </a:cxn>
                <a:cxn ang="0">
                  <a:pos x="866" y="437"/>
                </a:cxn>
                <a:cxn ang="0">
                  <a:pos x="1052" y="593"/>
                </a:cxn>
                <a:cxn ang="0">
                  <a:pos x="1226" y="767"/>
                </a:cxn>
                <a:cxn ang="0">
                  <a:pos x="1385" y="960"/>
                </a:cxn>
                <a:cxn ang="0">
                  <a:pos x="1526" y="1167"/>
                </a:cxn>
                <a:cxn ang="0">
                  <a:pos x="1640" y="1377"/>
                </a:cxn>
              </a:cxnLst>
              <a:rect l="0" t="0" r="r" b="b"/>
              <a:pathLst>
                <a:path w="1745" h="1577">
                  <a:moveTo>
                    <a:pt x="1640" y="1377"/>
                  </a:moveTo>
                  <a:lnTo>
                    <a:pt x="1692" y="1479"/>
                  </a:lnTo>
                  <a:lnTo>
                    <a:pt x="1732" y="1577"/>
                  </a:lnTo>
                  <a:lnTo>
                    <a:pt x="1745" y="1577"/>
                  </a:lnTo>
                  <a:lnTo>
                    <a:pt x="1703" y="1469"/>
                  </a:lnTo>
                  <a:lnTo>
                    <a:pt x="1649" y="1367"/>
                  </a:lnTo>
                  <a:lnTo>
                    <a:pt x="1535" y="1157"/>
                  </a:lnTo>
                  <a:lnTo>
                    <a:pt x="1395" y="951"/>
                  </a:lnTo>
                  <a:lnTo>
                    <a:pt x="1236" y="756"/>
                  </a:lnTo>
                  <a:lnTo>
                    <a:pt x="1061" y="582"/>
                  </a:lnTo>
                  <a:lnTo>
                    <a:pt x="876" y="426"/>
                  </a:lnTo>
                  <a:lnTo>
                    <a:pt x="672" y="294"/>
                  </a:lnTo>
                  <a:lnTo>
                    <a:pt x="455" y="174"/>
                  </a:lnTo>
                  <a:lnTo>
                    <a:pt x="234" y="78"/>
                  </a:lnTo>
                  <a:lnTo>
                    <a:pt x="0" y="0"/>
                  </a:lnTo>
                  <a:lnTo>
                    <a:pt x="0" y="12"/>
                  </a:lnTo>
                  <a:lnTo>
                    <a:pt x="222" y="89"/>
                  </a:lnTo>
                  <a:lnTo>
                    <a:pt x="446" y="185"/>
                  </a:lnTo>
                  <a:lnTo>
                    <a:pt x="662" y="305"/>
                  </a:lnTo>
                  <a:lnTo>
                    <a:pt x="866" y="437"/>
                  </a:lnTo>
                  <a:lnTo>
                    <a:pt x="1052" y="593"/>
                  </a:lnTo>
                  <a:lnTo>
                    <a:pt x="1226" y="767"/>
                  </a:lnTo>
                  <a:lnTo>
                    <a:pt x="1385" y="960"/>
                  </a:lnTo>
                  <a:lnTo>
                    <a:pt x="1526" y="1167"/>
                  </a:lnTo>
                  <a:lnTo>
                    <a:pt x="1640" y="1377"/>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a:defRPr/>
              </a:pPr>
              <a:endParaRPr lang="en-US">
                <a:solidFill>
                  <a:srgbClr val="FFFFFF"/>
                </a:solidFill>
                <a:latin typeface="Times New Roman" pitchFamily="-112" charset="0"/>
              </a:endParaRPr>
            </a:p>
          </p:txBody>
        </p:sp>
        <p:sp>
          <p:nvSpPr>
            <p:cNvPr id="329734" name="Freeform 6"/>
            <p:cNvSpPr>
              <a:spLocks/>
            </p:cNvSpPr>
            <p:nvPr/>
          </p:nvSpPr>
          <p:spPr bwMode="ltGray">
            <a:xfrm>
              <a:off x="0" y="2544"/>
              <a:ext cx="1745" cy="1768"/>
            </a:xfrm>
            <a:custGeom>
              <a:avLst/>
              <a:gdLst/>
              <a:ahLst/>
              <a:cxnLst>
                <a:cxn ang="0">
                  <a:pos x="0" y="0"/>
                </a:cxn>
                <a:cxn ang="0">
                  <a:pos x="0" y="12"/>
                </a:cxn>
                <a:cxn ang="0">
                  <a:pos x="210" y="88"/>
                </a:cxn>
                <a:cxn ang="0">
                  <a:pos x="426" y="190"/>
                </a:cxn>
                <a:cxn ang="0">
                  <a:pos x="630" y="304"/>
                </a:cxn>
                <a:cxn ang="0">
                  <a:pos x="818" y="442"/>
                </a:cxn>
                <a:cxn ang="0">
                  <a:pos x="998" y="592"/>
                </a:cxn>
                <a:cxn ang="0">
                  <a:pos x="1164" y="766"/>
                </a:cxn>
                <a:cxn ang="0">
                  <a:pos x="1310" y="942"/>
                </a:cxn>
                <a:cxn ang="0">
                  <a:pos x="1454" y="1146"/>
                </a:cxn>
                <a:cxn ang="0">
                  <a:pos x="1536" y="1298"/>
                </a:cxn>
                <a:cxn ang="0">
                  <a:pos x="1614" y="1456"/>
                </a:cxn>
                <a:cxn ang="0">
                  <a:pos x="1682" y="1616"/>
                </a:cxn>
                <a:cxn ang="0">
                  <a:pos x="1733" y="1768"/>
                </a:cxn>
                <a:cxn ang="0">
                  <a:pos x="1745" y="1768"/>
                </a:cxn>
                <a:cxn ang="0">
                  <a:pos x="1691" y="1606"/>
                </a:cxn>
                <a:cxn ang="0">
                  <a:pos x="1623" y="1445"/>
                </a:cxn>
                <a:cxn ang="0">
                  <a:pos x="1547" y="1288"/>
                </a:cxn>
                <a:cxn ang="0">
                  <a:pos x="1463" y="1136"/>
                </a:cxn>
                <a:cxn ang="0">
                  <a:pos x="1320" y="932"/>
                </a:cxn>
                <a:cxn ang="0">
                  <a:pos x="1173" y="755"/>
                </a:cxn>
                <a:cxn ang="0">
                  <a:pos x="1008" y="581"/>
                </a:cxn>
                <a:cxn ang="0">
                  <a:pos x="827" y="431"/>
                </a:cxn>
                <a:cxn ang="0">
                  <a:pos x="642" y="293"/>
                </a:cxn>
                <a:cxn ang="0">
                  <a:pos x="437" y="179"/>
                </a:cxn>
                <a:cxn ang="0">
                  <a:pos x="222" y="78"/>
                </a:cxn>
                <a:cxn ang="0">
                  <a:pos x="0" y="0"/>
                </a:cxn>
                <a:cxn ang="0">
                  <a:pos x="0" y="0"/>
                </a:cxn>
              </a:cxnLst>
              <a:rect l="0" t="0" r="r" b="b"/>
              <a:pathLst>
                <a:path w="1745" h="1768">
                  <a:moveTo>
                    <a:pt x="0" y="0"/>
                  </a:moveTo>
                  <a:lnTo>
                    <a:pt x="0" y="12"/>
                  </a:lnTo>
                  <a:lnTo>
                    <a:pt x="210" y="88"/>
                  </a:lnTo>
                  <a:lnTo>
                    <a:pt x="426" y="190"/>
                  </a:lnTo>
                  <a:lnTo>
                    <a:pt x="630" y="304"/>
                  </a:lnTo>
                  <a:lnTo>
                    <a:pt x="818" y="442"/>
                  </a:lnTo>
                  <a:lnTo>
                    <a:pt x="998" y="592"/>
                  </a:lnTo>
                  <a:lnTo>
                    <a:pt x="1164" y="766"/>
                  </a:lnTo>
                  <a:lnTo>
                    <a:pt x="1310" y="942"/>
                  </a:lnTo>
                  <a:lnTo>
                    <a:pt x="1454" y="1146"/>
                  </a:lnTo>
                  <a:lnTo>
                    <a:pt x="1536" y="1298"/>
                  </a:lnTo>
                  <a:lnTo>
                    <a:pt x="1614" y="1456"/>
                  </a:lnTo>
                  <a:lnTo>
                    <a:pt x="1682" y="1616"/>
                  </a:lnTo>
                  <a:lnTo>
                    <a:pt x="1733" y="1768"/>
                  </a:lnTo>
                  <a:lnTo>
                    <a:pt x="1745" y="1768"/>
                  </a:lnTo>
                  <a:lnTo>
                    <a:pt x="1691" y="1606"/>
                  </a:lnTo>
                  <a:lnTo>
                    <a:pt x="1623" y="1445"/>
                  </a:lnTo>
                  <a:lnTo>
                    <a:pt x="1547" y="1288"/>
                  </a:lnTo>
                  <a:lnTo>
                    <a:pt x="1463" y="1136"/>
                  </a:lnTo>
                  <a:lnTo>
                    <a:pt x="1320" y="932"/>
                  </a:lnTo>
                  <a:lnTo>
                    <a:pt x="1173" y="755"/>
                  </a:lnTo>
                  <a:lnTo>
                    <a:pt x="1008" y="581"/>
                  </a:lnTo>
                  <a:lnTo>
                    <a:pt x="827" y="431"/>
                  </a:lnTo>
                  <a:lnTo>
                    <a:pt x="642" y="293"/>
                  </a:lnTo>
                  <a:lnTo>
                    <a:pt x="437" y="179"/>
                  </a:lnTo>
                  <a:lnTo>
                    <a:pt x="222" y="78"/>
                  </a:lnTo>
                  <a:lnTo>
                    <a:pt x="0" y="0"/>
                  </a:lnTo>
                  <a:lnTo>
                    <a:pt x="0" y="0"/>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a:defRPr/>
              </a:pPr>
              <a:endParaRPr lang="en-US">
                <a:solidFill>
                  <a:srgbClr val="FFFFFF"/>
                </a:solidFill>
                <a:latin typeface="Times New Roman" pitchFamily="-112" charset="0"/>
              </a:endParaRPr>
            </a:p>
          </p:txBody>
        </p:sp>
        <p:sp>
          <p:nvSpPr>
            <p:cNvPr id="29708" name="Oval 7"/>
            <p:cNvSpPr>
              <a:spLocks noChangeArrowheads="1"/>
            </p:cNvSpPr>
            <p:nvPr/>
          </p:nvSpPr>
          <p:spPr bwMode="ltGray">
            <a:xfrm>
              <a:off x="209" y="2784"/>
              <a:ext cx="86" cy="86"/>
            </a:xfrm>
            <a:prstGeom prst="ellipse">
              <a:avLst/>
            </a:pr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29709" name="Oval 8"/>
            <p:cNvSpPr>
              <a:spLocks noChangeArrowheads="1"/>
            </p:cNvSpPr>
            <p:nvPr/>
          </p:nvSpPr>
          <p:spPr bwMode="ltGray">
            <a:xfrm>
              <a:off x="1536" y="3884"/>
              <a:ext cx="92" cy="92"/>
            </a:xfrm>
            <a:prstGeom prst="ellipse">
              <a:avLst/>
            </a:prstGeom>
            <a:gradFill rotWithShape="0">
              <a:gsLst>
                <a:gs pos="0">
                  <a:schemeClr val="bg2"/>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29710" name="Oval 9"/>
            <p:cNvSpPr>
              <a:spLocks noChangeArrowheads="1"/>
            </p:cNvSpPr>
            <p:nvPr/>
          </p:nvSpPr>
          <p:spPr bwMode="ltGray">
            <a:xfrm>
              <a:off x="791" y="2723"/>
              <a:ext cx="121" cy="121"/>
            </a:xfrm>
            <a:prstGeom prst="ellipse">
              <a:avLst/>
            </a:pr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b="1" i="0" dirty="0">
                <a:solidFill>
                  <a:srgbClr val="FFFFFF"/>
                </a:solidFill>
                <a:latin typeface="Arial" panose="020B0604020202020204" pitchFamily="34" charset="0"/>
                <a:ea typeface="ＭＳ Ｐゴシック" charset="0"/>
                <a:cs typeface="ＭＳ Ｐゴシック" charset="0"/>
              </a:endParaRPr>
            </a:p>
          </p:txBody>
        </p:sp>
      </p:grpSp>
      <p:sp>
        <p:nvSpPr>
          <p:cNvPr id="329738" name="Rectangle 10"/>
          <p:cNvSpPr>
            <a:spLocks noGrp="1" noChangeArrowheads="1"/>
          </p:cNvSpPr>
          <p:nvPr>
            <p:ph type="title"/>
          </p:nvPr>
        </p:nvSpPr>
        <p:spPr bwMode="auto">
          <a:xfrm>
            <a:off x="457200" y="277813"/>
            <a:ext cx="8229600" cy="1139825"/>
          </a:xfrm>
          <a:prstGeom prst="rect">
            <a:avLst/>
          </a:prstGeom>
          <a:noFill/>
          <a:ln w="9525">
            <a:noFill/>
            <a:miter lim="800000"/>
            <a:headEnd/>
            <a:tailEnd/>
          </a:ln>
          <a:effectLst/>
        </p:spPr>
        <p:txBody>
          <a:bodyPr vert="horz" wrap="square" lIns="91440" tIns="45720" rIns="91440" bIns="45720" numCol="1" anchor="ctr" anchorCtr="1" compatLnSpc="1">
            <a:prstTxWarp prst="textNoShape">
              <a:avLst/>
            </a:prstTxWarp>
          </a:bodyPr>
          <a:lstStyle/>
          <a:p>
            <a:pPr lvl="0"/>
            <a:r>
              <a:rPr lang="en-US" dirty="0"/>
              <a:t>Click to edit Master title style</a:t>
            </a:r>
          </a:p>
        </p:txBody>
      </p:sp>
      <p:sp>
        <p:nvSpPr>
          <p:cNvPr id="329739" name="Rectangle 11"/>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329740" name="Rectangle 12"/>
          <p:cNvSpPr>
            <a:spLocks noGrp="1" noChangeArrowheads="1"/>
          </p:cNvSpPr>
          <p:nvPr>
            <p:ph type="dt" sz="half" idx="2"/>
          </p:nvPr>
        </p:nvSpPr>
        <p:spPr bwMode="auto">
          <a:xfrm>
            <a:off x="457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000" b="1" i="0">
                <a:solidFill>
                  <a:srgbClr val="FFFFFF"/>
                </a:solidFill>
                <a:effectLst>
                  <a:outerShdw blurRad="38100" dist="38100" dir="2700000" algn="tl">
                    <a:srgbClr val="000000"/>
                  </a:outerShdw>
                </a:effectLst>
                <a:latin typeface="Arial" panose="020B0604020202020204" pitchFamily="34" charset="0"/>
                <a:ea typeface="+mn-ea"/>
                <a:cs typeface="+mn-cs"/>
              </a:defRPr>
            </a:lvl1pPr>
          </a:lstStyle>
          <a:p>
            <a:pPr>
              <a:defRPr/>
            </a:pPr>
            <a:endParaRPr lang="en-US" dirty="0"/>
          </a:p>
        </p:txBody>
      </p:sp>
      <p:sp>
        <p:nvSpPr>
          <p:cNvPr id="329741" name="Rectangle 13"/>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000" b="1" i="0">
                <a:solidFill>
                  <a:srgbClr val="FFFFFF"/>
                </a:solidFill>
                <a:effectLst>
                  <a:outerShdw blurRad="38100" dist="38100" dir="2700000" algn="tl">
                    <a:srgbClr val="000000"/>
                  </a:outerShdw>
                </a:effectLst>
                <a:latin typeface="Arial" panose="020B0604020202020204" pitchFamily="34" charset="0"/>
                <a:ea typeface="+mn-ea"/>
                <a:cs typeface="+mn-cs"/>
              </a:defRPr>
            </a:lvl1pPr>
          </a:lstStyle>
          <a:p>
            <a:pPr>
              <a:defRPr/>
            </a:pPr>
            <a:endParaRPr lang="en-US" dirty="0"/>
          </a:p>
        </p:txBody>
      </p:sp>
      <p:sp>
        <p:nvSpPr>
          <p:cNvPr id="329742" name="Rectangle 14"/>
          <p:cNvSpPr>
            <a:spLocks noGrp="1" noChangeArrowheads="1"/>
          </p:cNvSpPr>
          <p:nvPr>
            <p:ph type="sldNum" sz="quarter" idx="4"/>
          </p:nvPr>
        </p:nvSpPr>
        <p:spPr bwMode="auto">
          <a:xfrm>
            <a:off x="6553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000" b="1" i="0">
                <a:solidFill>
                  <a:srgbClr val="FFFFFF"/>
                </a:solidFill>
                <a:effectLst>
                  <a:outerShdw blurRad="38100" dist="38100" dir="2700000" algn="tl">
                    <a:srgbClr val="000000"/>
                  </a:outerShdw>
                </a:effectLst>
                <a:latin typeface="Arial" panose="020B0604020202020204" pitchFamily="34" charset="0"/>
                <a:ea typeface="ＭＳ Ｐゴシック" charset="-128"/>
                <a:cs typeface="ＭＳ Ｐゴシック" charset="-128"/>
              </a:defRPr>
            </a:lvl1pPr>
          </a:lstStyle>
          <a:p>
            <a:pPr>
              <a:defRPr/>
            </a:pPr>
            <a:fld id="{61F442D0-A11F-2640-8129-5D1BEF7A3C1E}" type="slidenum">
              <a:rPr lang="en-US" smtClean="0"/>
              <a:pPr>
                <a:defRPr/>
              </a:pPr>
              <a:t>‹#›</a:t>
            </a:fld>
            <a:endParaRPr lang="en-US" dirty="0"/>
          </a:p>
        </p:txBody>
      </p:sp>
    </p:spTree>
    <p:extLst>
      <p:ext uri="{BB962C8B-B14F-4D97-AF65-F5344CB8AC3E}">
        <p14:creationId xmlns:p14="http://schemas.microsoft.com/office/powerpoint/2010/main" val="2816533313"/>
      </p:ext>
    </p:extLst>
  </p:cSld>
  <p:clrMap bg1="dk2" tx1="lt1" bg2="dk1" tx2="lt2" accent1="accent1" accent2="accent2" accent3="accent3" accent4="accent4" accent5="accent5" accent6="accent6" hlink="hlink" folHlink="folHlink"/>
  <p:sldLayoutIdLst>
    <p:sldLayoutId id="2147485522" r:id="rId1"/>
    <p:sldLayoutId id="2147485523" r:id="rId2"/>
    <p:sldLayoutId id="2147485524" r:id="rId3"/>
    <p:sldLayoutId id="2147485525" r:id="rId4"/>
    <p:sldLayoutId id="2147485526" r:id="rId5"/>
    <p:sldLayoutId id="2147485527" r:id="rId6"/>
    <p:sldLayoutId id="2147485528" r:id="rId7"/>
    <p:sldLayoutId id="2147485529" r:id="rId8"/>
    <p:sldLayoutId id="2147485530" r:id="rId9"/>
    <p:sldLayoutId id="2147485531" r:id="rId10"/>
    <p:sldLayoutId id="2147485532" r:id="rId11"/>
  </p:sldLayoutIdLst>
  <p:transition/>
  <p:txStyles>
    <p:titleStyle>
      <a:lvl1pPr algn="ctr" rtl="0" eaLnBrk="0" fontAlgn="base" hangingPunct="0">
        <a:spcBef>
          <a:spcPct val="0"/>
        </a:spcBef>
        <a:spcAft>
          <a:spcPct val="0"/>
        </a:spcAft>
        <a:defRPr sz="4400" b="1" i="0">
          <a:solidFill>
            <a:schemeClr val="tx2"/>
          </a:solidFill>
          <a:effectLst>
            <a:outerShdw blurRad="38100" dist="38100" dir="2700000" algn="tl">
              <a:srgbClr val="000000"/>
            </a:outerShdw>
          </a:effectLst>
          <a:latin typeface="Arial" panose="020B0604020202020204" pitchFamily="34" charset="0"/>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9pPr>
    </p:titleStyle>
    <p:bodyStyle>
      <a:lvl1pPr marL="342900" indent="-342900" algn="l" rtl="0" eaLnBrk="0" fontAlgn="base" hangingPunct="0">
        <a:spcBef>
          <a:spcPct val="20000"/>
        </a:spcBef>
        <a:spcAft>
          <a:spcPct val="0"/>
        </a:spcAft>
        <a:buClr>
          <a:schemeClr val="hlink"/>
        </a:buClr>
        <a:buSzPct val="75000"/>
        <a:buFont typeface="Wingdings" charset="0"/>
        <a:buChar char="l"/>
        <a:defRPr sz="3200" b="1" i="0">
          <a:solidFill>
            <a:schemeClr val="tx1"/>
          </a:solidFill>
          <a:effectLst>
            <a:outerShdw blurRad="38100" dist="38100" dir="2700000" algn="tl">
              <a:srgbClr val="000000"/>
            </a:outerShdw>
          </a:effectLst>
          <a:latin typeface="Arial" panose="020B0604020202020204" pitchFamily="34" charset="0"/>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lr>
          <a:schemeClr val="tx2"/>
        </a:buClr>
        <a:buSzPct val="75000"/>
        <a:buFont typeface="Wingdings" charset="0"/>
        <a:buChar char="l"/>
        <a:defRPr sz="2800" b="1" i="0">
          <a:solidFill>
            <a:schemeClr val="tx1"/>
          </a:solidFill>
          <a:effectLst>
            <a:outerShdw blurRad="38100" dist="38100" dir="2700000" algn="tl">
              <a:srgbClr val="000000"/>
            </a:outerShdw>
          </a:effectLst>
          <a:latin typeface="Arial" panose="020B0604020202020204" pitchFamily="34" charset="0"/>
          <a:ea typeface="ＭＳ Ｐゴシック" pitchFamily="-111" charset="-128"/>
        </a:defRPr>
      </a:lvl2pPr>
      <a:lvl3pPr marL="1143000" indent="-228600" algn="l" rtl="0" eaLnBrk="0" fontAlgn="base" hangingPunct="0">
        <a:spcBef>
          <a:spcPct val="20000"/>
        </a:spcBef>
        <a:spcAft>
          <a:spcPct val="0"/>
        </a:spcAft>
        <a:buClr>
          <a:schemeClr val="accent2"/>
        </a:buClr>
        <a:buSzPct val="75000"/>
        <a:buFont typeface="Wingdings" charset="0"/>
        <a:buChar char="l"/>
        <a:defRPr sz="2400" b="1" i="0">
          <a:solidFill>
            <a:schemeClr val="tx1"/>
          </a:solidFill>
          <a:effectLst>
            <a:outerShdw blurRad="38100" dist="38100" dir="2700000" algn="tl">
              <a:srgbClr val="000000"/>
            </a:outerShdw>
          </a:effectLst>
          <a:latin typeface="Arial" panose="020B0604020202020204" pitchFamily="34" charset="0"/>
          <a:ea typeface="ＭＳ Ｐゴシック" charset="0"/>
          <a:cs typeface="Geneva" charset="0"/>
        </a:defRPr>
      </a:lvl3pPr>
      <a:lvl4pPr marL="1600200" indent="-228600" algn="l" rtl="0" eaLnBrk="0" fontAlgn="base" hangingPunct="0">
        <a:spcBef>
          <a:spcPct val="20000"/>
        </a:spcBef>
        <a:spcAft>
          <a:spcPct val="0"/>
        </a:spcAft>
        <a:buClr>
          <a:schemeClr val="folHlink"/>
        </a:buClr>
        <a:buSzPct val="75000"/>
        <a:buFont typeface="Wingdings" charset="0"/>
        <a:buChar char="l"/>
        <a:defRPr sz="2000" b="1" i="0">
          <a:solidFill>
            <a:schemeClr val="tx1"/>
          </a:solidFill>
          <a:effectLst>
            <a:outerShdw blurRad="38100" dist="38100" dir="2700000" algn="tl">
              <a:srgbClr val="000000"/>
            </a:outerShdw>
          </a:effectLst>
          <a:latin typeface="Arial" panose="020B0604020202020204" pitchFamily="34" charset="0"/>
          <a:ea typeface="Geneva" charset="-128"/>
          <a:cs typeface="Geneva" charset="0"/>
        </a:defRPr>
      </a:lvl4pPr>
      <a:lvl5pPr marL="2057400" indent="-228600" algn="l" rtl="0" eaLnBrk="0" fontAlgn="base" hangingPunct="0">
        <a:spcBef>
          <a:spcPct val="20000"/>
        </a:spcBef>
        <a:spcAft>
          <a:spcPct val="0"/>
        </a:spcAft>
        <a:buClr>
          <a:schemeClr val="tx1"/>
        </a:buClr>
        <a:buSzPct val="75000"/>
        <a:buFont typeface="Wingdings" charset="0"/>
        <a:buChar char="l"/>
        <a:defRPr sz="2000" b="1" i="0">
          <a:solidFill>
            <a:schemeClr val="tx1"/>
          </a:solidFill>
          <a:effectLst>
            <a:outerShdw blurRad="38100" dist="38100" dir="2700000" algn="tl">
              <a:srgbClr val="000000"/>
            </a:outerShdw>
          </a:effectLst>
          <a:latin typeface="Arial" panose="020B0604020202020204" pitchFamily="34" charset="0"/>
          <a:ea typeface="Geneva" charset="-128"/>
          <a:cs typeface="Geneva" charset="0"/>
        </a:defRPr>
      </a:lvl5pPr>
      <a:lvl6pPr marL="25146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6pPr>
      <a:lvl7pPr marL="29718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7pPr>
      <a:lvl8pPr marL="34290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8pPr>
      <a:lvl9pPr marL="38862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0.xml><?xml version="1.0" encoding="utf-8"?>
<p:sldMaster xmlns:a="http://schemas.openxmlformats.org/drawingml/2006/main" xmlns:r="http://schemas.openxmlformats.org/officeDocument/2006/relationships" xmlns:p="http://schemas.openxmlformats.org/presentationml/2006/main">
  <p:cSld>
    <p:bg>
      <p:bgPr>
        <a:solidFill>
          <a:srgbClr val="FEFED6"/>
        </a:solidFill>
        <a:effectLst/>
      </p:bgPr>
    </p:bg>
    <p:spTree>
      <p:nvGrpSpPr>
        <p:cNvPr id="1" name=""/>
        <p:cNvGrpSpPr/>
        <p:nvPr/>
      </p:nvGrpSpPr>
      <p:grpSpPr>
        <a:xfrm>
          <a:off x="0" y="0"/>
          <a:ext cx="0" cy="0"/>
          <a:chOff x="0" y="0"/>
          <a:chExt cx="0" cy="0"/>
        </a:xfrm>
      </p:grpSpPr>
      <p:grpSp>
        <p:nvGrpSpPr>
          <p:cNvPr id="58" name="Group 291"/>
          <p:cNvGrpSpPr/>
          <p:nvPr/>
        </p:nvGrpSpPr>
        <p:grpSpPr>
          <a:xfrm>
            <a:off x="215899" y="76200"/>
            <a:ext cx="8686801" cy="6781800"/>
            <a:chOff x="0" y="0"/>
            <a:chExt cx="8686800" cy="6781799"/>
          </a:xfrm>
        </p:grpSpPr>
        <p:grpSp>
          <p:nvGrpSpPr>
            <p:cNvPr id="32" name="Group 201"/>
            <p:cNvGrpSpPr/>
            <p:nvPr/>
          </p:nvGrpSpPr>
          <p:grpSpPr>
            <a:xfrm>
              <a:off x="-1" y="0"/>
              <a:ext cx="8686801" cy="336551"/>
              <a:chOff x="0" y="0"/>
              <a:chExt cx="8686800" cy="336550"/>
            </a:xfrm>
          </p:grpSpPr>
          <p:grpSp>
            <p:nvGrpSpPr>
              <p:cNvPr id="7" name="Group 202"/>
              <p:cNvGrpSpPr/>
              <p:nvPr/>
            </p:nvGrpSpPr>
            <p:grpSpPr>
              <a:xfrm>
                <a:off x="-1" y="0"/>
                <a:ext cx="1676401" cy="336551"/>
                <a:chOff x="0" y="0"/>
                <a:chExt cx="1676400" cy="336549"/>
              </a:xfrm>
            </p:grpSpPr>
            <p:sp>
              <p:nvSpPr>
                <p:cNvPr id="2" name="Rectangle 203"/>
                <p:cNvSpPr/>
                <p:nvPr/>
              </p:nvSpPr>
              <p:spPr>
                <a:xfrm>
                  <a:off x="838200" y="0"/>
                  <a:ext cx="838200" cy="168276"/>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3" name="Rectangle 204"/>
                <p:cNvSpPr/>
                <p:nvPr/>
              </p:nvSpPr>
              <p:spPr>
                <a:xfrm>
                  <a:off x="838200" y="168275"/>
                  <a:ext cx="838200" cy="168275"/>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4" name="Rectangle 205"/>
                <p:cNvSpPr/>
                <p:nvPr/>
              </p:nvSpPr>
              <p:spPr>
                <a:xfrm>
                  <a:off x="-1" y="168275"/>
                  <a:ext cx="838201" cy="168275"/>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5" name="Rectangle 206"/>
                <p:cNvSpPr/>
                <p:nvPr/>
              </p:nvSpPr>
              <p:spPr>
                <a:xfrm>
                  <a:off x="-1" y="0"/>
                  <a:ext cx="838201" cy="168276"/>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6" name="Rectangle 207"/>
                <p:cNvSpPr/>
                <p:nvPr/>
              </p:nvSpPr>
              <p:spPr>
                <a:xfrm>
                  <a:off x="83819" y="84137"/>
                  <a:ext cx="1507887" cy="168276"/>
                </a:xfrm>
                <a:prstGeom prst="rect">
                  <a:avLst/>
                </a:prstGeom>
                <a:solidFill>
                  <a:srgbClr val="FEFED6">
                    <a:alpha val="50195"/>
                  </a:srgbClr>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13" name="Group 208"/>
              <p:cNvGrpSpPr/>
              <p:nvPr/>
            </p:nvGrpSpPr>
            <p:grpSpPr>
              <a:xfrm>
                <a:off x="1752599" y="0"/>
                <a:ext cx="1676401" cy="336551"/>
                <a:chOff x="0" y="0"/>
                <a:chExt cx="1676400" cy="336549"/>
              </a:xfrm>
            </p:grpSpPr>
            <p:sp>
              <p:nvSpPr>
                <p:cNvPr id="8" name="Rectangle 209"/>
                <p:cNvSpPr/>
                <p:nvPr/>
              </p:nvSpPr>
              <p:spPr>
                <a:xfrm>
                  <a:off x="838200" y="0"/>
                  <a:ext cx="838200" cy="168276"/>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9" name="Rectangle 210"/>
                <p:cNvSpPr/>
                <p:nvPr/>
              </p:nvSpPr>
              <p:spPr>
                <a:xfrm>
                  <a:off x="838200" y="168275"/>
                  <a:ext cx="838200" cy="168275"/>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10" name="Rectangle 211"/>
                <p:cNvSpPr/>
                <p:nvPr/>
              </p:nvSpPr>
              <p:spPr>
                <a:xfrm>
                  <a:off x="-1" y="168275"/>
                  <a:ext cx="838201" cy="168275"/>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11" name="Rectangle 212"/>
                <p:cNvSpPr/>
                <p:nvPr/>
              </p:nvSpPr>
              <p:spPr>
                <a:xfrm>
                  <a:off x="-1" y="0"/>
                  <a:ext cx="838201" cy="168276"/>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12" name="Rectangle 213"/>
                <p:cNvSpPr/>
                <p:nvPr/>
              </p:nvSpPr>
              <p:spPr>
                <a:xfrm>
                  <a:off x="83819" y="84137"/>
                  <a:ext cx="1507887" cy="168276"/>
                </a:xfrm>
                <a:prstGeom prst="rect">
                  <a:avLst/>
                </a:prstGeom>
                <a:solidFill>
                  <a:srgbClr val="FEFED6">
                    <a:alpha val="50195"/>
                  </a:srgbClr>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19" name="Group 214"/>
              <p:cNvGrpSpPr/>
              <p:nvPr/>
            </p:nvGrpSpPr>
            <p:grpSpPr>
              <a:xfrm>
                <a:off x="3505199" y="0"/>
                <a:ext cx="1676401" cy="336551"/>
                <a:chOff x="0" y="0"/>
                <a:chExt cx="1676400" cy="336549"/>
              </a:xfrm>
            </p:grpSpPr>
            <p:sp>
              <p:nvSpPr>
                <p:cNvPr id="14" name="Rectangle 215"/>
                <p:cNvSpPr/>
                <p:nvPr/>
              </p:nvSpPr>
              <p:spPr>
                <a:xfrm>
                  <a:off x="838200" y="0"/>
                  <a:ext cx="838200" cy="168276"/>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15" name="Rectangle 216"/>
                <p:cNvSpPr/>
                <p:nvPr/>
              </p:nvSpPr>
              <p:spPr>
                <a:xfrm>
                  <a:off x="838200" y="168275"/>
                  <a:ext cx="838200" cy="168275"/>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16" name="Rectangle 217"/>
                <p:cNvSpPr/>
                <p:nvPr/>
              </p:nvSpPr>
              <p:spPr>
                <a:xfrm>
                  <a:off x="-1" y="168275"/>
                  <a:ext cx="838201" cy="168275"/>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17" name="Rectangle 218"/>
                <p:cNvSpPr/>
                <p:nvPr/>
              </p:nvSpPr>
              <p:spPr>
                <a:xfrm>
                  <a:off x="-1" y="0"/>
                  <a:ext cx="838201" cy="168276"/>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18" name="Rectangle 219"/>
                <p:cNvSpPr/>
                <p:nvPr/>
              </p:nvSpPr>
              <p:spPr>
                <a:xfrm>
                  <a:off x="83819" y="84137"/>
                  <a:ext cx="1507887" cy="168276"/>
                </a:xfrm>
                <a:prstGeom prst="rect">
                  <a:avLst/>
                </a:prstGeom>
                <a:solidFill>
                  <a:srgbClr val="FEFED6">
                    <a:alpha val="50195"/>
                  </a:srgbClr>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25" name="Group 220"/>
              <p:cNvGrpSpPr/>
              <p:nvPr/>
            </p:nvGrpSpPr>
            <p:grpSpPr>
              <a:xfrm>
                <a:off x="5257799" y="0"/>
                <a:ext cx="1676401" cy="336551"/>
                <a:chOff x="0" y="0"/>
                <a:chExt cx="1676400" cy="336549"/>
              </a:xfrm>
            </p:grpSpPr>
            <p:sp>
              <p:nvSpPr>
                <p:cNvPr id="20" name="Rectangle 221"/>
                <p:cNvSpPr/>
                <p:nvPr/>
              </p:nvSpPr>
              <p:spPr>
                <a:xfrm>
                  <a:off x="838200" y="0"/>
                  <a:ext cx="838200" cy="168276"/>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1" name="Rectangle 222"/>
                <p:cNvSpPr/>
                <p:nvPr/>
              </p:nvSpPr>
              <p:spPr>
                <a:xfrm>
                  <a:off x="838200" y="168275"/>
                  <a:ext cx="838200" cy="168275"/>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2" name="Rectangle 223"/>
                <p:cNvSpPr/>
                <p:nvPr/>
              </p:nvSpPr>
              <p:spPr>
                <a:xfrm>
                  <a:off x="-1" y="168275"/>
                  <a:ext cx="838201" cy="168275"/>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 name="Rectangle 224"/>
                <p:cNvSpPr/>
                <p:nvPr/>
              </p:nvSpPr>
              <p:spPr>
                <a:xfrm>
                  <a:off x="-1" y="0"/>
                  <a:ext cx="838201" cy="168276"/>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4" name="Rectangle 225"/>
                <p:cNvSpPr/>
                <p:nvPr/>
              </p:nvSpPr>
              <p:spPr>
                <a:xfrm>
                  <a:off x="83819" y="84137"/>
                  <a:ext cx="1507887" cy="168276"/>
                </a:xfrm>
                <a:prstGeom prst="rect">
                  <a:avLst/>
                </a:prstGeom>
                <a:solidFill>
                  <a:srgbClr val="FEFED6">
                    <a:alpha val="50195"/>
                  </a:srgbClr>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31" name="Group 226"/>
              <p:cNvGrpSpPr/>
              <p:nvPr/>
            </p:nvGrpSpPr>
            <p:grpSpPr>
              <a:xfrm>
                <a:off x="7010399" y="0"/>
                <a:ext cx="1676401" cy="336551"/>
                <a:chOff x="0" y="0"/>
                <a:chExt cx="1676400" cy="336549"/>
              </a:xfrm>
            </p:grpSpPr>
            <p:sp>
              <p:nvSpPr>
                <p:cNvPr id="26" name="Rectangle 227"/>
                <p:cNvSpPr/>
                <p:nvPr/>
              </p:nvSpPr>
              <p:spPr>
                <a:xfrm>
                  <a:off x="838200" y="0"/>
                  <a:ext cx="838200" cy="168276"/>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7" name="Rectangle 228"/>
                <p:cNvSpPr/>
                <p:nvPr/>
              </p:nvSpPr>
              <p:spPr>
                <a:xfrm>
                  <a:off x="838200" y="168275"/>
                  <a:ext cx="838200" cy="168275"/>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8" name="Rectangle 229"/>
                <p:cNvSpPr/>
                <p:nvPr/>
              </p:nvSpPr>
              <p:spPr>
                <a:xfrm>
                  <a:off x="-1" y="168275"/>
                  <a:ext cx="838201" cy="168275"/>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9" name="Rectangle 230"/>
                <p:cNvSpPr/>
                <p:nvPr/>
              </p:nvSpPr>
              <p:spPr>
                <a:xfrm>
                  <a:off x="-1" y="0"/>
                  <a:ext cx="838201" cy="168276"/>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30" name="Rectangle 231"/>
                <p:cNvSpPr/>
                <p:nvPr/>
              </p:nvSpPr>
              <p:spPr>
                <a:xfrm>
                  <a:off x="83819" y="84137"/>
                  <a:ext cx="1507887" cy="168276"/>
                </a:xfrm>
                <a:prstGeom prst="rect">
                  <a:avLst/>
                </a:prstGeom>
                <a:solidFill>
                  <a:srgbClr val="FEFED6">
                    <a:alpha val="50195"/>
                  </a:srgbClr>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grpSp>
          <p:nvGrpSpPr>
            <p:cNvPr id="57" name="Group 289"/>
            <p:cNvGrpSpPr/>
            <p:nvPr/>
          </p:nvGrpSpPr>
          <p:grpSpPr>
            <a:xfrm>
              <a:off x="88900" y="6707187"/>
              <a:ext cx="8458201" cy="74613"/>
              <a:chOff x="0" y="0"/>
              <a:chExt cx="8458200" cy="74612"/>
            </a:xfrm>
          </p:grpSpPr>
          <p:grpSp>
            <p:nvGrpSpPr>
              <p:cNvPr id="35" name="Group 265"/>
              <p:cNvGrpSpPr/>
              <p:nvPr/>
            </p:nvGrpSpPr>
            <p:grpSpPr>
              <a:xfrm>
                <a:off x="0" y="-1"/>
                <a:ext cx="990601" cy="74614"/>
                <a:chOff x="0" y="0"/>
                <a:chExt cx="990599" cy="74612"/>
              </a:xfrm>
            </p:grpSpPr>
            <p:sp>
              <p:nvSpPr>
                <p:cNvPr id="33" name="Rectangle 266"/>
                <p:cNvSpPr/>
                <p:nvPr/>
              </p:nvSpPr>
              <p:spPr>
                <a:xfrm>
                  <a:off x="495300" y="-1"/>
                  <a:ext cx="495300" cy="74614"/>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34" name="Rectangle 267"/>
                <p:cNvSpPr/>
                <p:nvPr/>
              </p:nvSpPr>
              <p:spPr>
                <a:xfrm>
                  <a:off x="0" y="-1"/>
                  <a:ext cx="495301" cy="74614"/>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38" name="Group 268"/>
              <p:cNvGrpSpPr/>
              <p:nvPr/>
            </p:nvGrpSpPr>
            <p:grpSpPr>
              <a:xfrm>
                <a:off x="1066800" y="-1"/>
                <a:ext cx="990601" cy="74614"/>
                <a:chOff x="0" y="0"/>
                <a:chExt cx="990599" cy="74612"/>
              </a:xfrm>
            </p:grpSpPr>
            <p:sp>
              <p:nvSpPr>
                <p:cNvPr id="36" name="Rectangle 269"/>
                <p:cNvSpPr/>
                <p:nvPr/>
              </p:nvSpPr>
              <p:spPr>
                <a:xfrm>
                  <a:off x="495300" y="-1"/>
                  <a:ext cx="495300" cy="74614"/>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37" name="Rectangle 270"/>
                <p:cNvSpPr/>
                <p:nvPr/>
              </p:nvSpPr>
              <p:spPr>
                <a:xfrm>
                  <a:off x="0" y="-1"/>
                  <a:ext cx="495301" cy="74614"/>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41" name="Group 271"/>
              <p:cNvGrpSpPr/>
              <p:nvPr/>
            </p:nvGrpSpPr>
            <p:grpSpPr>
              <a:xfrm>
                <a:off x="2133600" y="-1"/>
                <a:ext cx="990601" cy="74614"/>
                <a:chOff x="0" y="0"/>
                <a:chExt cx="990599" cy="74612"/>
              </a:xfrm>
            </p:grpSpPr>
            <p:sp>
              <p:nvSpPr>
                <p:cNvPr id="39" name="Rectangle 272"/>
                <p:cNvSpPr/>
                <p:nvPr/>
              </p:nvSpPr>
              <p:spPr>
                <a:xfrm>
                  <a:off x="495300" y="-1"/>
                  <a:ext cx="495300" cy="74614"/>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40" name="Rectangle 273"/>
                <p:cNvSpPr/>
                <p:nvPr/>
              </p:nvSpPr>
              <p:spPr>
                <a:xfrm>
                  <a:off x="0" y="-1"/>
                  <a:ext cx="495301" cy="74614"/>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44" name="Group 274"/>
              <p:cNvGrpSpPr/>
              <p:nvPr/>
            </p:nvGrpSpPr>
            <p:grpSpPr>
              <a:xfrm>
                <a:off x="3200400" y="-1"/>
                <a:ext cx="990601" cy="74614"/>
                <a:chOff x="0" y="0"/>
                <a:chExt cx="990599" cy="74612"/>
              </a:xfrm>
            </p:grpSpPr>
            <p:sp>
              <p:nvSpPr>
                <p:cNvPr id="42" name="Rectangle 275"/>
                <p:cNvSpPr/>
                <p:nvPr/>
              </p:nvSpPr>
              <p:spPr>
                <a:xfrm>
                  <a:off x="495300" y="-1"/>
                  <a:ext cx="495300" cy="74614"/>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43" name="Rectangle 276"/>
                <p:cNvSpPr/>
                <p:nvPr/>
              </p:nvSpPr>
              <p:spPr>
                <a:xfrm>
                  <a:off x="0" y="-1"/>
                  <a:ext cx="495301" cy="74614"/>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47" name="Group 277"/>
              <p:cNvGrpSpPr/>
              <p:nvPr/>
            </p:nvGrpSpPr>
            <p:grpSpPr>
              <a:xfrm>
                <a:off x="4267200" y="-1"/>
                <a:ext cx="990601" cy="74614"/>
                <a:chOff x="0" y="0"/>
                <a:chExt cx="990599" cy="74612"/>
              </a:xfrm>
            </p:grpSpPr>
            <p:sp>
              <p:nvSpPr>
                <p:cNvPr id="45" name="Rectangle 278"/>
                <p:cNvSpPr/>
                <p:nvPr/>
              </p:nvSpPr>
              <p:spPr>
                <a:xfrm>
                  <a:off x="495300" y="-1"/>
                  <a:ext cx="495300" cy="74614"/>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46" name="Rectangle 279"/>
                <p:cNvSpPr/>
                <p:nvPr/>
              </p:nvSpPr>
              <p:spPr>
                <a:xfrm>
                  <a:off x="0" y="-1"/>
                  <a:ext cx="495301" cy="74614"/>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50" name="Group 280"/>
              <p:cNvGrpSpPr/>
              <p:nvPr/>
            </p:nvGrpSpPr>
            <p:grpSpPr>
              <a:xfrm>
                <a:off x="5334000" y="-1"/>
                <a:ext cx="990601" cy="74614"/>
                <a:chOff x="0" y="0"/>
                <a:chExt cx="990599" cy="74612"/>
              </a:xfrm>
            </p:grpSpPr>
            <p:sp>
              <p:nvSpPr>
                <p:cNvPr id="48" name="Rectangle 281"/>
                <p:cNvSpPr/>
                <p:nvPr/>
              </p:nvSpPr>
              <p:spPr>
                <a:xfrm>
                  <a:off x="495300" y="-1"/>
                  <a:ext cx="495300" cy="74614"/>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49" name="Rectangle 282"/>
                <p:cNvSpPr/>
                <p:nvPr/>
              </p:nvSpPr>
              <p:spPr>
                <a:xfrm>
                  <a:off x="0" y="-1"/>
                  <a:ext cx="495301" cy="74614"/>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53" name="Group 283"/>
              <p:cNvGrpSpPr/>
              <p:nvPr/>
            </p:nvGrpSpPr>
            <p:grpSpPr>
              <a:xfrm>
                <a:off x="6400800" y="-1"/>
                <a:ext cx="990601" cy="74614"/>
                <a:chOff x="0" y="0"/>
                <a:chExt cx="990599" cy="74612"/>
              </a:xfrm>
            </p:grpSpPr>
            <p:sp>
              <p:nvSpPr>
                <p:cNvPr id="51" name="Rectangle 284"/>
                <p:cNvSpPr/>
                <p:nvPr/>
              </p:nvSpPr>
              <p:spPr>
                <a:xfrm>
                  <a:off x="495300" y="-1"/>
                  <a:ext cx="495300" cy="74614"/>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52" name="Rectangle 285"/>
                <p:cNvSpPr/>
                <p:nvPr/>
              </p:nvSpPr>
              <p:spPr>
                <a:xfrm>
                  <a:off x="0" y="-1"/>
                  <a:ext cx="495301" cy="74614"/>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56" name="Group 286"/>
              <p:cNvGrpSpPr/>
              <p:nvPr/>
            </p:nvGrpSpPr>
            <p:grpSpPr>
              <a:xfrm>
                <a:off x="7467600" y="-1"/>
                <a:ext cx="990601" cy="74614"/>
                <a:chOff x="0" y="0"/>
                <a:chExt cx="990599" cy="74612"/>
              </a:xfrm>
            </p:grpSpPr>
            <p:sp>
              <p:nvSpPr>
                <p:cNvPr id="54" name="Rectangle 287"/>
                <p:cNvSpPr/>
                <p:nvPr/>
              </p:nvSpPr>
              <p:spPr>
                <a:xfrm>
                  <a:off x="495300" y="-1"/>
                  <a:ext cx="495300" cy="74614"/>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55" name="Rectangle 288"/>
                <p:cNvSpPr/>
                <p:nvPr/>
              </p:nvSpPr>
              <p:spPr>
                <a:xfrm>
                  <a:off x="0" y="-1"/>
                  <a:ext cx="495301" cy="74614"/>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grpSp>
      <p:sp>
        <p:nvSpPr>
          <p:cNvPr id="59" name="Title Text"/>
          <p:cNvSpPr txBox="1">
            <a:spLocks noGrp="1"/>
          </p:cNvSpPr>
          <p:nvPr>
            <p:ph type="title"/>
          </p:nvPr>
        </p:nvSpPr>
        <p:spPr>
          <a:xfrm>
            <a:off x="685800" y="609600"/>
            <a:ext cx="7772400" cy="1143000"/>
          </a:xfrm>
          <a:prstGeom prst="rect">
            <a:avLst/>
          </a:prstGeom>
          <a:solidFill>
            <a:srgbClr val="000000"/>
          </a:solidFill>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630" tIns="45630" rIns="45630" bIns="45630" anchor="ctr">
            <a:normAutofit/>
          </a:bodyPr>
          <a:lstStyle>
            <a:lvl1pPr rtl="1">
              <a:defRPr/>
            </a:lvl1pPr>
          </a:lstStyle>
          <a:p>
            <a:r>
              <a:rPr dirty="0"/>
              <a:t>Title Text</a:t>
            </a:r>
          </a:p>
        </p:txBody>
      </p:sp>
      <p:sp>
        <p:nvSpPr>
          <p:cNvPr id="60" name="Body Level One…"/>
          <p:cNvSpPr txBox="1">
            <a:spLocks noGrp="1"/>
          </p:cNvSpPr>
          <p:nvPr>
            <p:ph type="body" idx="1"/>
          </p:nvPr>
        </p:nvSpPr>
        <p:spPr>
          <a:xfrm>
            <a:off x="457200" y="1600200"/>
            <a:ext cx="8229600" cy="4525963"/>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630" tIns="45630" rIns="45630" bIns="45630"/>
          <a:lstStyle>
            <a:lvl1pPr rtl="1">
              <a:buBlip>
                <a:blip r:embed="rId369"/>
              </a:buBlip>
              <a:defRPr/>
            </a:lvl1pPr>
            <a:lvl2pPr rtl="1">
              <a:defRPr/>
            </a:lvl2pPr>
            <a:lvl3pPr rtl="1">
              <a:defRPr/>
            </a:lvl3pPr>
            <a:lvl4pPr rtl="1">
              <a:defRPr/>
            </a:lvl4pPr>
            <a:lvl5pPr rtl="1">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1" name="Slide Number"/>
          <p:cNvSpPr txBox="1">
            <a:spLocks noGrp="1"/>
          </p:cNvSpPr>
          <p:nvPr>
            <p:ph type="sldNum" sz="quarter" idx="2"/>
          </p:nvPr>
        </p:nvSpPr>
        <p:spPr>
          <a:xfrm>
            <a:off x="8192064" y="6334937"/>
            <a:ext cx="266137" cy="294463"/>
          </a:xfrm>
          <a:prstGeom prst="rect">
            <a:avLst/>
          </a:prstGeom>
          <a:ln w="12700">
            <a:miter lim="400000"/>
          </a:ln>
        </p:spPr>
        <p:txBody>
          <a:bodyPr wrap="none" lIns="45630" tIns="45630" rIns="45630" bIns="45630" anchor="b">
            <a:spAutoFit/>
          </a:bodyPr>
          <a:lstStyle>
            <a:lvl1pPr algn="r">
              <a:defRPr sz="1400">
                <a:solidFill>
                  <a:srgbClr val="404176"/>
                </a:solidFill>
                <a:latin typeface="Arial Narrow"/>
                <a:ea typeface="Arial Narrow"/>
                <a:cs typeface="Arial Narrow"/>
                <a:sym typeface="Arial Narrow"/>
              </a:defRPr>
            </a:lvl1pPr>
          </a:lstStyle>
          <a:p>
            <a:fld id="{86CB4B4D-7CA3-9044-876B-883B54F8677D}" type="slidenum">
              <a:rPr/>
              <a:pPr/>
              <a:t>‹#›</a:t>
            </a:fld>
            <a:endParaRPr/>
          </a:p>
        </p:txBody>
      </p:sp>
    </p:spTree>
    <p:extLst>
      <p:ext uri="{BB962C8B-B14F-4D97-AF65-F5344CB8AC3E}">
        <p14:creationId xmlns:p14="http://schemas.microsoft.com/office/powerpoint/2010/main" val="3599080188"/>
      </p:ext>
    </p:extLst>
  </p:cSld>
  <p:clrMap bg1="dk1" tx1="lt1" bg2="dk2" tx2="lt2" accent1="accent1" accent2="accent2" accent3="accent3" accent4="accent4" accent5="accent5" accent6="accent6" hlink="hlink" folHlink="folHlink"/>
  <p:sldLayoutIdLst>
    <p:sldLayoutId id="2147487687" r:id="rId1"/>
    <p:sldLayoutId id="2147487688" r:id="rId2"/>
    <p:sldLayoutId id="2147487689" r:id="rId3"/>
    <p:sldLayoutId id="2147487690" r:id="rId4"/>
    <p:sldLayoutId id="2147487691" r:id="rId5"/>
    <p:sldLayoutId id="2147487693" r:id="rId6"/>
    <p:sldLayoutId id="2147487694" r:id="rId7"/>
    <p:sldLayoutId id="2147487695" r:id="rId8"/>
    <p:sldLayoutId id="2147487696" r:id="rId9"/>
    <p:sldLayoutId id="2147487697" r:id="rId10"/>
    <p:sldLayoutId id="2147487698" r:id="rId11"/>
    <p:sldLayoutId id="2147487699" r:id="rId12"/>
    <p:sldLayoutId id="2147487700" r:id="rId13"/>
    <p:sldLayoutId id="2147487701" r:id="rId14"/>
    <p:sldLayoutId id="2147487702" r:id="rId15"/>
    <p:sldLayoutId id="2147487703" r:id="rId16"/>
    <p:sldLayoutId id="2147487704" r:id="rId17"/>
    <p:sldLayoutId id="2147487705" r:id="rId18"/>
    <p:sldLayoutId id="2147487706" r:id="rId19"/>
    <p:sldLayoutId id="2147487707" r:id="rId20"/>
    <p:sldLayoutId id="2147487708" r:id="rId21"/>
    <p:sldLayoutId id="2147487709" r:id="rId22"/>
    <p:sldLayoutId id="2147487710" r:id="rId23"/>
    <p:sldLayoutId id="2147487711" r:id="rId24"/>
    <p:sldLayoutId id="2147487712" r:id="rId25"/>
    <p:sldLayoutId id="2147487713" r:id="rId26"/>
    <p:sldLayoutId id="2147487714" r:id="rId27"/>
    <p:sldLayoutId id="2147487715" r:id="rId28"/>
    <p:sldLayoutId id="2147487716" r:id="rId29"/>
    <p:sldLayoutId id="2147487717" r:id="rId30"/>
    <p:sldLayoutId id="2147487718" r:id="rId31"/>
    <p:sldLayoutId id="2147487719" r:id="rId32"/>
    <p:sldLayoutId id="2147487720" r:id="rId33"/>
    <p:sldLayoutId id="2147487721" r:id="rId34"/>
    <p:sldLayoutId id="2147487722" r:id="rId35"/>
    <p:sldLayoutId id="2147487723" r:id="rId36"/>
    <p:sldLayoutId id="2147487724" r:id="rId37"/>
    <p:sldLayoutId id="2147487725" r:id="rId38"/>
    <p:sldLayoutId id="2147487726" r:id="rId39"/>
    <p:sldLayoutId id="2147487727" r:id="rId40"/>
    <p:sldLayoutId id="2147487728" r:id="rId41"/>
    <p:sldLayoutId id="2147487729" r:id="rId42"/>
    <p:sldLayoutId id="2147487730" r:id="rId43"/>
    <p:sldLayoutId id="2147487731" r:id="rId44"/>
    <p:sldLayoutId id="2147487732" r:id="rId45"/>
    <p:sldLayoutId id="2147487733" r:id="rId46"/>
    <p:sldLayoutId id="2147487734" r:id="rId47"/>
    <p:sldLayoutId id="2147487735" r:id="rId48"/>
    <p:sldLayoutId id="2147487736" r:id="rId49"/>
    <p:sldLayoutId id="2147487737" r:id="rId50"/>
    <p:sldLayoutId id="2147487738" r:id="rId51"/>
    <p:sldLayoutId id="2147487739" r:id="rId52"/>
    <p:sldLayoutId id="2147487740" r:id="rId53"/>
    <p:sldLayoutId id="2147487741" r:id="rId54"/>
    <p:sldLayoutId id="2147487742" r:id="rId55"/>
    <p:sldLayoutId id="2147487743" r:id="rId56"/>
    <p:sldLayoutId id="2147487744" r:id="rId57"/>
    <p:sldLayoutId id="2147487745" r:id="rId58"/>
    <p:sldLayoutId id="2147487746" r:id="rId59"/>
    <p:sldLayoutId id="2147487747" r:id="rId60"/>
    <p:sldLayoutId id="2147487748" r:id="rId61"/>
    <p:sldLayoutId id="2147487749" r:id="rId62"/>
    <p:sldLayoutId id="2147487750" r:id="rId63"/>
    <p:sldLayoutId id="2147487751" r:id="rId64"/>
    <p:sldLayoutId id="2147487752" r:id="rId65"/>
    <p:sldLayoutId id="2147487753" r:id="rId66"/>
    <p:sldLayoutId id="2147487754" r:id="rId67"/>
    <p:sldLayoutId id="2147487755" r:id="rId68"/>
    <p:sldLayoutId id="2147487756" r:id="rId69"/>
    <p:sldLayoutId id="2147487757" r:id="rId70"/>
    <p:sldLayoutId id="2147487758" r:id="rId71"/>
    <p:sldLayoutId id="2147487759" r:id="rId72"/>
    <p:sldLayoutId id="2147487760" r:id="rId73"/>
    <p:sldLayoutId id="2147487761" r:id="rId74"/>
    <p:sldLayoutId id="2147487762" r:id="rId75"/>
    <p:sldLayoutId id="2147487763" r:id="rId76"/>
    <p:sldLayoutId id="2147487764" r:id="rId77"/>
    <p:sldLayoutId id="2147487765" r:id="rId78"/>
    <p:sldLayoutId id="2147487766" r:id="rId79"/>
    <p:sldLayoutId id="2147487767" r:id="rId80"/>
    <p:sldLayoutId id="2147487768" r:id="rId81"/>
    <p:sldLayoutId id="2147487769" r:id="rId82"/>
    <p:sldLayoutId id="2147487770" r:id="rId83"/>
    <p:sldLayoutId id="2147487771" r:id="rId84"/>
    <p:sldLayoutId id="2147487772" r:id="rId85"/>
    <p:sldLayoutId id="2147487773" r:id="rId86"/>
    <p:sldLayoutId id="2147487774" r:id="rId87"/>
    <p:sldLayoutId id="2147487775" r:id="rId88"/>
    <p:sldLayoutId id="2147487776" r:id="rId89"/>
    <p:sldLayoutId id="2147487777" r:id="rId90"/>
    <p:sldLayoutId id="2147487778" r:id="rId91"/>
    <p:sldLayoutId id="2147487779" r:id="rId92"/>
    <p:sldLayoutId id="2147487780" r:id="rId93"/>
    <p:sldLayoutId id="2147487781" r:id="rId94"/>
    <p:sldLayoutId id="2147487782" r:id="rId95"/>
    <p:sldLayoutId id="2147487783" r:id="rId96"/>
    <p:sldLayoutId id="2147487784" r:id="rId97"/>
    <p:sldLayoutId id="2147487785" r:id="rId98"/>
    <p:sldLayoutId id="2147487786" r:id="rId99"/>
    <p:sldLayoutId id="2147487787" r:id="rId100"/>
    <p:sldLayoutId id="2147487788" r:id="rId101"/>
    <p:sldLayoutId id="2147487789" r:id="rId102"/>
    <p:sldLayoutId id="2147487790" r:id="rId103"/>
    <p:sldLayoutId id="2147487791" r:id="rId104"/>
    <p:sldLayoutId id="2147487792" r:id="rId105"/>
    <p:sldLayoutId id="2147487793" r:id="rId106"/>
    <p:sldLayoutId id="2147487794" r:id="rId107"/>
    <p:sldLayoutId id="2147487795" r:id="rId108"/>
    <p:sldLayoutId id="2147487796" r:id="rId109"/>
    <p:sldLayoutId id="2147487797" r:id="rId110"/>
    <p:sldLayoutId id="2147487798" r:id="rId111"/>
    <p:sldLayoutId id="2147487799" r:id="rId112"/>
    <p:sldLayoutId id="2147487800" r:id="rId113"/>
    <p:sldLayoutId id="2147487801" r:id="rId114"/>
    <p:sldLayoutId id="2147487802" r:id="rId115"/>
    <p:sldLayoutId id="2147487803" r:id="rId116"/>
    <p:sldLayoutId id="2147487804" r:id="rId117"/>
    <p:sldLayoutId id="2147487805" r:id="rId118"/>
    <p:sldLayoutId id="2147487806" r:id="rId119"/>
    <p:sldLayoutId id="2147487807" r:id="rId120"/>
    <p:sldLayoutId id="2147487808" r:id="rId121"/>
    <p:sldLayoutId id="2147487809" r:id="rId122"/>
    <p:sldLayoutId id="2147487810" r:id="rId123"/>
    <p:sldLayoutId id="2147487811" r:id="rId124"/>
    <p:sldLayoutId id="2147487812" r:id="rId125"/>
    <p:sldLayoutId id="2147487813" r:id="rId126"/>
    <p:sldLayoutId id="2147487814" r:id="rId127"/>
    <p:sldLayoutId id="2147487815" r:id="rId128"/>
    <p:sldLayoutId id="2147487816" r:id="rId129"/>
    <p:sldLayoutId id="2147487817" r:id="rId130"/>
    <p:sldLayoutId id="2147487818" r:id="rId131"/>
    <p:sldLayoutId id="2147487819" r:id="rId132"/>
    <p:sldLayoutId id="2147487820" r:id="rId133"/>
    <p:sldLayoutId id="2147487821" r:id="rId134"/>
    <p:sldLayoutId id="2147487822" r:id="rId135"/>
    <p:sldLayoutId id="2147487823" r:id="rId136"/>
    <p:sldLayoutId id="2147487824" r:id="rId137"/>
    <p:sldLayoutId id="2147487825" r:id="rId138"/>
    <p:sldLayoutId id="2147487826" r:id="rId139"/>
    <p:sldLayoutId id="2147487827" r:id="rId140"/>
    <p:sldLayoutId id="2147487828" r:id="rId141"/>
    <p:sldLayoutId id="2147487829" r:id="rId142"/>
    <p:sldLayoutId id="2147487830" r:id="rId143"/>
    <p:sldLayoutId id="2147487831" r:id="rId144"/>
    <p:sldLayoutId id="2147487832" r:id="rId145"/>
    <p:sldLayoutId id="2147487833" r:id="rId146"/>
    <p:sldLayoutId id="2147487834" r:id="rId147"/>
    <p:sldLayoutId id="2147487835" r:id="rId148"/>
    <p:sldLayoutId id="2147487836" r:id="rId149"/>
    <p:sldLayoutId id="2147487837" r:id="rId150"/>
    <p:sldLayoutId id="2147487838" r:id="rId151"/>
    <p:sldLayoutId id="2147487839" r:id="rId152"/>
    <p:sldLayoutId id="2147487840" r:id="rId153"/>
    <p:sldLayoutId id="2147487841" r:id="rId154"/>
    <p:sldLayoutId id="2147487842" r:id="rId155"/>
    <p:sldLayoutId id="2147487843" r:id="rId156"/>
    <p:sldLayoutId id="2147487844" r:id="rId157"/>
    <p:sldLayoutId id="2147487845" r:id="rId158"/>
    <p:sldLayoutId id="2147487846" r:id="rId159"/>
    <p:sldLayoutId id="2147487847" r:id="rId160"/>
    <p:sldLayoutId id="2147487848" r:id="rId161"/>
    <p:sldLayoutId id="2147487849" r:id="rId162"/>
    <p:sldLayoutId id="2147487850" r:id="rId163"/>
    <p:sldLayoutId id="2147487851" r:id="rId164"/>
    <p:sldLayoutId id="2147487852" r:id="rId165"/>
    <p:sldLayoutId id="2147487853" r:id="rId166"/>
    <p:sldLayoutId id="2147487854" r:id="rId167"/>
    <p:sldLayoutId id="2147487855" r:id="rId168"/>
    <p:sldLayoutId id="2147487856" r:id="rId169"/>
    <p:sldLayoutId id="2147487857" r:id="rId170"/>
    <p:sldLayoutId id="2147487858" r:id="rId171"/>
    <p:sldLayoutId id="2147487859" r:id="rId172"/>
    <p:sldLayoutId id="2147487860" r:id="rId173"/>
    <p:sldLayoutId id="2147487861" r:id="rId174"/>
    <p:sldLayoutId id="2147487862" r:id="rId175"/>
    <p:sldLayoutId id="2147487863" r:id="rId176"/>
    <p:sldLayoutId id="2147487864" r:id="rId177"/>
    <p:sldLayoutId id="2147487865" r:id="rId178"/>
    <p:sldLayoutId id="2147487866" r:id="rId179"/>
    <p:sldLayoutId id="2147487867" r:id="rId180"/>
    <p:sldLayoutId id="2147487868" r:id="rId181"/>
    <p:sldLayoutId id="2147487869" r:id="rId182"/>
    <p:sldLayoutId id="2147487870" r:id="rId183"/>
    <p:sldLayoutId id="2147487871" r:id="rId184"/>
    <p:sldLayoutId id="2147487872" r:id="rId185"/>
    <p:sldLayoutId id="2147487873" r:id="rId186"/>
    <p:sldLayoutId id="2147487874" r:id="rId187"/>
    <p:sldLayoutId id="2147487875" r:id="rId188"/>
    <p:sldLayoutId id="2147487876" r:id="rId189"/>
    <p:sldLayoutId id="2147487877" r:id="rId190"/>
    <p:sldLayoutId id="2147487878" r:id="rId191"/>
    <p:sldLayoutId id="2147487879" r:id="rId192"/>
    <p:sldLayoutId id="2147487880" r:id="rId193"/>
    <p:sldLayoutId id="2147487881" r:id="rId194"/>
    <p:sldLayoutId id="2147487882" r:id="rId195"/>
    <p:sldLayoutId id="2147487883" r:id="rId196"/>
    <p:sldLayoutId id="2147487884" r:id="rId197"/>
    <p:sldLayoutId id="2147487885" r:id="rId198"/>
    <p:sldLayoutId id="2147487886" r:id="rId199"/>
    <p:sldLayoutId id="2147487887" r:id="rId200"/>
    <p:sldLayoutId id="2147487888" r:id="rId201"/>
    <p:sldLayoutId id="2147487889" r:id="rId202"/>
    <p:sldLayoutId id="2147487890" r:id="rId203"/>
    <p:sldLayoutId id="2147487891" r:id="rId204"/>
    <p:sldLayoutId id="2147487892" r:id="rId205"/>
    <p:sldLayoutId id="2147487893" r:id="rId206"/>
    <p:sldLayoutId id="2147487894" r:id="rId207"/>
    <p:sldLayoutId id="2147487895" r:id="rId208"/>
    <p:sldLayoutId id="2147487896" r:id="rId209"/>
    <p:sldLayoutId id="2147487897" r:id="rId210"/>
    <p:sldLayoutId id="2147487898" r:id="rId211"/>
    <p:sldLayoutId id="2147487899" r:id="rId212"/>
    <p:sldLayoutId id="2147487900" r:id="rId213"/>
    <p:sldLayoutId id="2147487901" r:id="rId214"/>
    <p:sldLayoutId id="2147487902" r:id="rId215"/>
    <p:sldLayoutId id="2147487903" r:id="rId216"/>
    <p:sldLayoutId id="2147487904" r:id="rId217"/>
    <p:sldLayoutId id="2147487905" r:id="rId218"/>
    <p:sldLayoutId id="2147487906" r:id="rId219"/>
    <p:sldLayoutId id="2147487907" r:id="rId220"/>
    <p:sldLayoutId id="2147487908" r:id="rId221"/>
    <p:sldLayoutId id="2147487909" r:id="rId222"/>
    <p:sldLayoutId id="2147487910" r:id="rId223"/>
    <p:sldLayoutId id="2147487911" r:id="rId224"/>
    <p:sldLayoutId id="2147487912" r:id="rId225"/>
    <p:sldLayoutId id="2147487913" r:id="rId226"/>
    <p:sldLayoutId id="2147487914" r:id="rId227"/>
    <p:sldLayoutId id="2147487915" r:id="rId228"/>
    <p:sldLayoutId id="2147487916" r:id="rId229"/>
    <p:sldLayoutId id="2147487917" r:id="rId230"/>
    <p:sldLayoutId id="2147487918" r:id="rId231"/>
    <p:sldLayoutId id="2147487919" r:id="rId232"/>
    <p:sldLayoutId id="2147487920" r:id="rId233"/>
    <p:sldLayoutId id="2147487921" r:id="rId234"/>
    <p:sldLayoutId id="2147487922" r:id="rId235"/>
    <p:sldLayoutId id="2147487923" r:id="rId236"/>
    <p:sldLayoutId id="2147487924" r:id="rId237"/>
    <p:sldLayoutId id="2147487925" r:id="rId238"/>
    <p:sldLayoutId id="2147487926" r:id="rId239"/>
    <p:sldLayoutId id="2147487927" r:id="rId240"/>
    <p:sldLayoutId id="2147487928" r:id="rId241"/>
    <p:sldLayoutId id="2147487929" r:id="rId242"/>
    <p:sldLayoutId id="2147487930" r:id="rId243"/>
    <p:sldLayoutId id="2147487931" r:id="rId244"/>
    <p:sldLayoutId id="2147487932" r:id="rId245"/>
    <p:sldLayoutId id="2147487933" r:id="rId246"/>
    <p:sldLayoutId id="2147487934" r:id="rId247"/>
    <p:sldLayoutId id="2147487935" r:id="rId248"/>
    <p:sldLayoutId id="2147487936" r:id="rId249"/>
    <p:sldLayoutId id="2147487937" r:id="rId250"/>
    <p:sldLayoutId id="2147487938" r:id="rId251"/>
    <p:sldLayoutId id="2147487939" r:id="rId252"/>
    <p:sldLayoutId id="2147487940" r:id="rId253"/>
    <p:sldLayoutId id="2147487941" r:id="rId254"/>
    <p:sldLayoutId id="2147487942" r:id="rId255"/>
    <p:sldLayoutId id="2147487943" r:id="rId256"/>
    <p:sldLayoutId id="2147487944" r:id="rId257"/>
    <p:sldLayoutId id="2147487945" r:id="rId258"/>
    <p:sldLayoutId id="2147487946" r:id="rId259"/>
    <p:sldLayoutId id="2147487947" r:id="rId260"/>
    <p:sldLayoutId id="2147487948" r:id="rId261"/>
    <p:sldLayoutId id="2147487949" r:id="rId262"/>
    <p:sldLayoutId id="2147487950" r:id="rId263"/>
    <p:sldLayoutId id="2147487951" r:id="rId264"/>
    <p:sldLayoutId id="2147487952" r:id="rId265"/>
    <p:sldLayoutId id="2147487953" r:id="rId266"/>
    <p:sldLayoutId id="2147487954" r:id="rId267"/>
    <p:sldLayoutId id="2147487955" r:id="rId268"/>
    <p:sldLayoutId id="2147487956" r:id="rId269"/>
    <p:sldLayoutId id="2147487957" r:id="rId270"/>
    <p:sldLayoutId id="2147487958" r:id="rId271"/>
    <p:sldLayoutId id="2147487959" r:id="rId272"/>
    <p:sldLayoutId id="2147487960" r:id="rId273"/>
    <p:sldLayoutId id="2147487961" r:id="rId274"/>
    <p:sldLayoutId id="2147487963" r:id="rId275"/>
    <p:sldLayoutId id="2147487964" r:id="rId276"/>
    <p:sldLayoutId id="2147487965" r:id="rId277"/>
    <p:sldLayoutId id="2147487966" r:id="rId278"/>
    <p:sldLayoutId id="2147487967" r:id="rId279"/>
    <p:sldLayoutId id="2147487968" r:id="rId280"/>
    <p:sldLayoutId id="2147487969" r:id="rId281"/>
    <p:sldLayoutId id="2147487970" r:id="rId282"/>
    <p:sldLayoutId id="2147487971" r:id="rId283"/>
    <p:sldLayoutId id="2147487972" r:id="rId284"/>
    <p:sldLayoutId id="2147487973" r:id="rId285"/>
    <p:sldLayoutId id="2147487974" r:id="rId286"/>
    <p:sldLayoutId id="2147487975" r:id="rId287"/>
    <p:sldLayoutId id="2147487976" r:id="rId288"/>
    <p:sldLayoutId id="2147487977" r:id="rId289"/>
    <p:sldLayoutId id="2147487978" r:id="rId290"/>
    <p:sldLayoutId id="2147487979" r:id="rId291"/>
    <p:sldLayoutId id="2147487980" r:id="rId292"/>
    <p:sldLayoutId id="2147487981" r:id="rId293"/>
    <p:sldLayoutId id="2147487982" r:id="rId294"/>
    <p:sldLayoutId id="2147487983" r:id="rId295"/>
    <p:sldLayoutId id="2147487984" r:id="rId296"/>
    <p:sldLayoutId id="2147487985" r:id="rId297"/>
    <p:sldLayoutId id="2147487986" r:id="rId298"/>
    <p:sldLayoutId id="2147487987" r:id="rId299"/>
    <p:sldLayoutId id="2147487988" r:id="rId300"/>
    <p:sldLayoutId id="2147487989" r:id="rId301"/>
    <p:sldLayoutId id="2147487990" r:id="rId302"/>
    <p:sldLayoutId id="2147487991" r:id="rId303"/>
    <p:sldLayoutId id="2147487992" r:id="rId304"/>
    <p:sldLayoutId id="2147487993" r:id="rId305"/>
    <p:sldLayoutId id="2147487994" r:id="rId306"/>
    <p:sldLayoutId id="2147487995" r:id="rId307"/>
    <p:sldLayoutId id="2147487996" r:id="rId308"/>
    <p:sldLayoutId id="2147487997" r:id="rId309"/>
    <p:sldLayoutId id="2147487998" r:id="rId310"/>
    <p:sldLayoutId id="2147487999" r:id="rId311"/>
    <p:sldLayoutId id="2147488000" r:id="rId312"/>
    <p:sldLayoutId id="2147488001" r:id="rId313"/>
    <p:sldLayoutId id="2147488002" r:id="rId314"/>
    <p:sldLayoutId id="2147488003" r:id="rId315"/>
    <p:sldLayoutId id="2147488004" r:id="rId316"/>
    <p:sldLayoutId id="2147488005" r:id="rId317"/>
    <p:sldLayoutId id="2147488006" r:id="rId318"/>
    <p:sldLayoutId id="2147488007" r:id="rId319"/>
    <p:sldLayoutId id="2147488008" r:id="rId320"/>
    <p:sldLayoutId id="2147488009" r:id="rId321"/>
    <p:sldLayoutId id="2147488010" r:id="rId322"/>
    <p:sldLayoutId id="2147488011" r:id="rId323"/>
    <p:sldLayoutId id="2147488012" r:id="rId324"/>
    <p:sldLayoutId id="2147488013" r:id="rId325"/>
    <p:sldLayoutId id="2147488014" r:id="rId326"/>
    <p:sldLayoutId id="2147488015" r:id="rId327"/>
    <p:sldLayoutId id="2147488016" r:id="rId328"/>
    <p:sldLayoutId id="2147488017" r:id="rId329"/>
    <p:sldLayoutId id="2147488018" r:id="rId330"/>
    <p:sldLayoutId id="2147488019" r:id="rId331"/>
    <p:sldLayoutId id="2147488020" r:id="rId332"/>
    <p:sldLayoutId id="2147488021" r:id="rId333"/>
    <p:sldLayoutId id="2147488022" r:id="rId334"/>
    <p:sldLayoutId id="2147488023" r:id="rId335"/>
    <p:sldLayoutId id="2147488024" r:id="rId336"/>
    <p:sldLayoutId id="2147488025" r:id="rId337"/>
    <p:sldLayoutId id="2147488026" r:id="rId338"/>
    <p:sldLayoutId id="2147488027" r:id="rId339"/>
    <p:sldLayoutId id="2147488028" r:id="rId340"/>
    <p:sldLayoutId id="2147488029" r:id="rId341"/>
    <p:sldLayoutId id="2147488030" r:id="rId342"/>
    <p:sldLayoutId id="2147488031" r:id="rId343"/>
    <p:sldLayoutId id="2147488032" r:id="rId344"/>
    <p:sldLayoutId id="2147488033" r:id="rId345"/>
    <p:sldLayoutId id="2147488034" r:id="rId346"/>
    <p:sldLayoutId id="2147488035" r:id="rId347"/>
    <p:sldLayoutId id="2147488036" r:id="rId348"/>
    <p:sldLayoutId id="2147488037" r:id="rId349"/>
    <p:sldLayoutId id="2147488038" r:id="rId350"/>
    <p:sldLayoutId id="2147488039" r:id="rId351"/>
    <p:sldLayoutId id="2147488040" r:id="rId352"/>
    <p:sldLayoutId id="2147488041" r:id="rId353"/>
    <p:sldLayoutId id="2147488042" r:id="rId354"/>
    <p:sldLayoutId id="2147488043" r:id="rId355"/>
    <p:sldLayoutId id="2147488044" r:id="rId356"/>
    <p:sldLayoutId id="2147488045" r:id="rId357"/>
    <p:sldLayoutId id="2147488046" r:id="rId358"/>
    <p:sldLayoutId id="2147488047" r:id="rId359"/>
    <p:sldLayoutId id="2147488048" r:id="rId360"/>
    <p:sldLayoutId id="2147488049" r:id="rId361"/>
    <p:sldLayoutId id="2147488050" r:id="rId362"/>
    <p:sldLayoutId id="2147488051" r:id="rId363"/>
    <p:sldLayoutId id="2147488052" r:id="rId364"/>
    <p:sldLayoutId id="2147488053" r:id="rId365"/>
    <p:sldLayoutId id="2147488054" r:id="rId366"/>
    <p:sldLayoutId id="2147488055" r:id="rId367"/>
  </p:sldLayoutIdLst>
  <p:transition spd="med"/>
  <p:txStyles>
    <p:titleStyle>
      <a:lvl1pPr marL="0" marR="0" indent="0"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Arial" panose="020B0604020202020204" pitchFamily="34" charset="0"/>
          <a:ea typeface="+mj-ea"/>
          <a:cs typeface="Arial" panose="020B0604020202020204" pitchFamily="34" charset="0"/>
          <a:sym typeface="Arial"/>
        </a:defRPr>
      </a:lvl1pPr>
      <a:lvl2pPr marL="0" marR="0" indent="0"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2pPr>
      <a:lvl3pPr marL="0" marR="0" indent="0"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3pPr>
      <a:lvl4pPr marL="0" marR="0" indent="0"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4pPr>
      <a:lvl5pPr marL="0" marR="0" indent="0"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5pPr>
      <a:lvl6pPr marL="0" marR="0" indent="456342"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6pPr>
      <a:lvl7pPr marL="0" marR="0" indent="912690"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7pPr>
      <a:lvl8pPr marL="0" marR="0" indent="1369015"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8pPr>
      <a:lvl9pPr marL="0" marR="0" indent="1825374"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9pPr>
    </p:titleStyle>
    <p:bodyStyle>
      <a:lvl1pPr marL="342253" marR="0" indent="-342253" algn="l" defTabSz="914400" rtl="0" latinLnBrk="0">
        <a:lnSpc>
          <a:spcPct val="100000"/>
        </a:lnSpc>
        <a:spcBef>
          <a:spcPts val="700"/>
        </a:spcBef>
        <a:spcAft>
          <a:spcPts val="0"/>
        </a:spcAft>
        <a:buClrTx/>
        <a:buSzPct val="80000"/>
        <a:buFontTx/>
        <a:buBlip>
          <a:blip r:embed="rId369"/>
        </a:buBlip>
        <a:tabLst/>
        <a:defRPr sz="3200" b="1" i="0" u="none" strike="noStrike" cap="none" spc="0" baseline="0">
          <a:solidFill>
            <a:srgbClr val="8383AD"/>
          </a:solidFill>
          <a:uFillTx/>
          <a:latin typeface="Arial" panose="020B0604020202020204" pitchFamily="34" charset="0"/>
          <a:ea typeface="+mj-ea"/>
          <a:cs typeface="Arial" panose="020B0604020202020204" pitchFamily="34" charset="0"/>
          <a:sym typeface="Arial"/>
        </a:defRPr>
      </a:lvl1pPr>
      <a:lvl2pPr marL="782291" marR="0" indent="-325963" algn="l" defTabSz="914400" rtl="0" latinLnBrk="0">
        <a:lnSpc>
          <a:spcPct val="100000"/>
        </a:lnSpc>
        <a:spcBef>
          <a:spcPts val="700"/>
        </a:spcBef>
        <a:spcAft>
          <a:spcPts val="0"/>
        </a:spcAft>
        <a:buClrTx/>
        <a:buSzPct val="70000"/>
        <a:buFontTx/>
        <a:buChar char="●"/>
        <a:tabLst/>
        <a:defRPr sz="3200" b="1" i="0" u="none" strike="noStrike" cap="none" spc="0" baseline="0">
          <a:solidFill>
            <a:srgbClr val="8383AD"/>
          </a:solidFill>
          <a:uFillTx/>
          <a:latin typeface="Arial" panose="020B0604020202020204" pitchFamily="34" charset="0"/>
          <a:ea typeface="+mj-ea"/>
          <a:cs typeface="Arial" panose="020B0604020202020204" pitchFamily="34" charset="0"/>
          <a:sym typeface="Arial"/>
        </a:defRPr>
      </a:lvl2pPr>
      <a:lvl3pPr marL="1216896" marR="0" indent="-304229" algn="l" defTabSz="914400" rtl="0" latinLnBrk="0">
        <a:lnSpc>
          <a:spcPct val="100000"/>
        </a:lnSpc>
        <a:spcBef>
          <a:spcPts val="700"/>
        </a:spcBef>
        <a:spcAft>
          <a:spcPts val="0"/>
        </a:spcAft>
        <a:buClrTx/>
        <a:buSzPct val="65000"/>
        <a:buFontTx/>
        <a:buChar char="●"/>
        <a:tabLst/>
        <a:defRPr sz="3200" b="1" i="0" u="none" strike="noStrike" cap="none" spc="0" baseline="0">
          <a:solidFill>
            <a:srgbClr val="8383AD"/>
          </a:solidFill>
          <a:uFillTx/>
          <a:latin typeface="Arial" panose="020B0604020202020204" pitchFamily="34" charset="0"/>
          <a:ea typeface="+mj-ea"/>
          <a:cs typeface="Arial" panose="020B0604020202020204" pitchFamily="34" charset="0"/>
          <a:sym typeface="Arial"/>
        </a:defRPr>
      </a:lvl3pPr>
      <a:lvl4pPr marL="1734097" marR="0" indent="-365075" algn="l" defTabSz="914400" rtl="0" latinLnBrk="0">
        <a:lnSpc>
          <a:spcPct val="100000"/>
        </a:lnSpc>
        <a:spcBef>
          <a:spcPts val="700"/>
        </a:spcBef>
        <a:spcAft>
          <a:spcPts val="0"/>
        </a:spcAft>
        <a:buClrTx/>
        <a:buSzPct val="65000"/>
        <a:buFontTx/>
        <a:buChar char="●"/>
        <a:tabLst/>
        <a:defRPr sz="3200" b="1" i="0" u="none" strike="noStrike" cap="none" spc="0" baseline="0">
          <a:solidFill>
            <a:srgbClr val="8383AD"/>
          </a:solidFill>
          <a:uFillTx/>
          <a:latin typeface="Arial" panose="020B0604020202020204" pitchFamily="34" charset="0"/>
          <a:ea typeface="+mj-ea"/>
          <a:cs typeface="Arial" panose="020B0604020202020204" pitchFamily="34" charset="0"/>
          <a:sym typeface="Arial"/>
        </a:defRPr>
      </a:lvl4pPr>
      <a:lvl5pPr marL="2190427" marR="0" indent="-365075" algn="l" defTabSz="914400" rtl="0" latinLnBrk="0">
        <a:lnSpc>
          <a:spcPct val="100000"/>
        </a:lnSpc>
        <a:spcBef>
          <a:spcPts val="700"/>
        </a:spcBef>
        <a:spcAft>
          <a:spcPts val="0"/>
        </a:spcAft>
        <a:buClrTx/>
        <a:buSzPct val="100000"/>
        <a:buFontTx/>
        <a:buChar char="•"/>
        <a:tabLst/>
        <a:defRPr sz="3200" b="1" i="0" u="none" strike="noStrike" cap="none" spc="0" baseline="0">
          <a:solidFill>
            <a:srgbClr val="8383AD"/>
          </a:solidFill>
          <a:uFillTx/>
          <a:latin typeface="Arial" panose="020B0604020202020204" pitchFamily="34" charset="0"/>
          <a:ea typeface="+mj-ea"/>
          <a:cs typeface="Arial" panose="020B0604020202020204" pitchFamily="34" charset="0"/>
          <a:sym typeface="Arial"/>
        </a:defRPr>
      </a:lvl5pPr>
      <a:lvl6pPr marL="2646767" marR="0" indent="-365075" algn="l" defTabSz="914400" rtl="0" latinLnBrk="0">
        <a:lnSpc>
          <a:spcPct val="100000"/>
        </a:lnSpc>
        <a:spcBef>
          <a:spcPts val="700"/>
        </a:spcBef>
        <a:spcAft>
          <a:spcPts val="0"/>
        </a:spcAft>
        <a:buClrTx/>
        <a:buSzPct val="100000"/>
        <a:buFontTx/>
        <a:buChar char="•"/>
        <a:tabLst/>
        <a:defRPr sz="3200" b="0" i="0" u="none" strike="noStrike" cap="none" spc="0" baseline="0">
          <a:solidFill>
            <a:srgbClr val="8383AD"/>
          </a:solidFill>
          <a:uFillTx/>
          <a:latin typeface="+mj-lt"/>
          <a:ea typeface="+mj-ea"/>
          <a:cs typeface="+mj-cs"/>
          <a:sym typeface="Arial"/>
        </a:defRPr>
      </a:lvl6pPr>
      <a:lvl7pPr marL="3103115" marR="0" indent="-365075" algn="l" defTabSz="914400" rtl="0" latinLnBrk="0">
        <a:lnSpc>
          <a:spcPct val="100000"/>
        </a:lnSpc>
        <a:spcBef>
          <a:spcPts val="700"/>
        </a:spcBef>
        <a:spcAft>
          <a:spcPts val="0"/>
        </a:spcAft>
        <a:buClrTx/>
        <a:buSzPct val="100000"/>
        <a:buFontTx/>
        <a:buChar char="•"/>
        <a:tabLst/>
        <a:defRPr sz="3200" b="0" i="0" u="none" strike="noStrike" cap="none" spc="0" baseline="0">
          <a:solidFill>
            <a:srgbClr val="8383AD"/>
          </a:solidFill>
          <a:uFillTx/>
          <a:latin typeface="+mj-lt"/>
          <a:ea typeface="+mj-ea"/>
          <a:cs typeface="+mj-cs"/>
          <a:sym typeface="Arial"/>
        </a:defRPr>
      </a:lvl7pPr>
      <a:lvl8pPr marL="3559444" marR="0" indent="-365075" algn="l" defTabSz="914400" rtl="0" latinLnBrk="0">
        <a:lnSpc>
          <a:spcPct val="100000"/>
        </a:lnSpc>
        <a:spcBef>
          <a:spcPts val="700"/>
        </a:spcBef>
        <a:spcAft>
          <a:spcPts val="0"/>
        </a:spcAft>
        <a:buClrTx/>
        <a:buSzPct val="100000"/>
        <a:buFontTx/>
        <a:buChar char="•"/>
        <a:tabLst/>
        <a:defRPr sz="3200" b="0" i="0" u="none" strike="noStrike" cap="none" spc="0" baseline="0">
          <a:solidFill>
            <a:srgbClr val="8383AD"/>
          </a:solidFill>
          <a:uFillTx/>
          <a:latin typeface="+mj-lt"/>
          <a:ea typeface="+mj-ea"/>
          <a:cs typeface="+mj-cs"/>
          <a:sym typeface="Arial"/>
        </a:defRPr>
      </a:lvl8pPr>
      <a:lvl9pPr marL="4015796" marR="0" indent="-365075" algn="l" defTabSz="914400" rtl="0" latinLnBrk="0">
        <a:lnSpc>
          <a:spcPct val="100000"/>
        </a:lnSpc>
        <a:spcBef>
          <a:spcPts val="700"/>
        </a:spcBef>
        <a:spcAft>
          <a:spcPts val="0"/>
        </a:spcAft>
        <a:buClrTx/>
        <a:buSzPct val="100000"/>
        <a:buFontTx/>
        <a:buChar char="•"/>
        <a:tabLst/>
        <a:defRPr sz="3200" b="0" i="0" u="none" strike="noStrike" cap="none" spc="0" baseline="0">
          <a:solidFill>
            <a:srgbClr val="8383AD"/>
          </a:solidFill>
          <a:uFillTx/>
          <a:latin typeface="+mj-lt"/>
          <a:ea typeface="+mj-ea"/>
          <a:cs typeface="+mj-cs"/>
          <a:sym typeface="Arial"/>
        </a:defRPr>
      </a:lvl9pPr>
    </p:bodyStyle>
    <p:otherStyle>
      <a:lvl1pPr marL="0" marR="0" indent="0"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Narrow"/>
        </a:defRPr>
      </a:lvl1pPr>
      <a:lvl2pPr marL="0" marR="0" indent="456342"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Narrow"/>
        </a:defRPr>
      </a:lvl2pPr>
      <a:lvl3pPr marL="0" marR="0" indent="912690"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Narrow"/>
        </a:defRPr>
      </a:lvl3pPr>
      <a:lvl4pPr marL="0" marR="0" indent="1369015"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Narrow"/>
        </a:defRPr>
      </a:lvl4pPr>
      <a:lvl5pPr marL="0" marR="0" indent="1825374"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Narrow"/>
        </a:defRPr>
      </a:lvl5pPr>
      <a:lvl6pPr marL="0" marR="0" indent="2281696"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Narrow"/>
        </a:defRPr>
      </a:lvl6pPr>
      <a:lvl7pPr marL="0" marR="0" indent="2738031"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Narrow"/>
        </a:defRPr>
      </a:lvl7pPr>
      <a:lvl8pPr marL="0" marR="0" indent="3194368"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Narrow"/>
        </a:defRPr>
      </a:lvl8pPr>
      <a:lvl9pPr marL="0" marR="0" indent="3650712"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Narrow"/>
        </a:defRPr>
      </a:lvl9pPr>
    </p:otherStyle>
  </p:txStyles>
</p:sldMaster>
</file>

<file path=ppt/slideMasters/slideMaster81.xml><?xml version="1.0" encoding="utf-8"?>
<p:sldMaster xmlns:a="http://schemas.openxmlformats.org/drawingml/2006/main" xmlns:r="http://schemas.openxmlformats.org/officeDocument/2006/relationships" xmlns:p="http://schemas.openxmlformats.org/presentationml/2006/main">
  <p:cSld>
    <p:bg>
      <p:bgPr>
        <a:solidFill>
          <a:srgbClr val="FEFED6"/>
        </a:solidFill>
        <a:effectLst/>
      </p:bgPr>
    </p:bg>
    <p:spTree>
      <p:nvGrpSpPr>
        <p:cNvPr id="1" name=""/>
        <p:cNvGrpSpPr/>
        <p:nvPr/>
      </p:nvGrpSpPr>
      <p:grpSpPr>
        <a:xfrm>
          <a:off x="0" y="0"/>
          <a:ext cx="0" cy="0"/>
          <a:chOff x="0" y="0"/>
          <a:chExt cx="0" cy="0"/>
        </a:xfrm>
      </p:grpSpPr>
      <p:grpSp>
        <p:nvGrpSpPr>
          <p:cNvPr id="58" name="Group 291"/>
          <p:cNvGrpSpPr/>
          <p:nvPr/>
        </p:nvGrpSpPr>
        <p:grpSpPr>
          <a:xfrm>
            <a:off x="215899" y="76200"/>
            <a:ext cx="8686801" cy="6781800"/>
            <a:chOff x="0" y="0"/>
            <a:chExt cx="8686800" cy="6781799"/>
          </a:xfrm>
        </p:grpSpPr>
        <p:grpSp>
          <p:nvGrpSpPr>
            <p:cNvPr id="32" name="Group 201"/>
            <p:cNvGrpSpPr/>
            <p:nvPr/>
          </p:nvGrpSpPr>
          <p:grpSpPr>
            <a:xfrm>
              <a:off x="-1" y="0"/>
              <a:ext cx="8686801" cy="336551"/>
              <a:chOff x="0" y="0"/>
              <a:chExt cx="8686800" cy="336550"/>
            </a:xfrm>
          </p:grpSpPr>
          <p:grpSp>
            <p:nvGrpSpPr>
              <p:cNvPr id="7" name="Group 202"/>
              <p:cNvGrpSpPr/>
              <p:nvPr/>
            </p:nvGrpSpPr>
            <p:grpSpPr>
              <a:xfrm>
                <a:off x="-1" y="0"/>
                <a:ext cx="1676401" cy="336551"/>
                <a:chOff x="0" y="0"/>
                <a:chExt cx="1676400" cy="336549"/>
              </a:xfrm>
            </p:grpSpPr>
            <p:sp>
              <p:nvSpPr>
                <p:cNvPr id="2" name="Rectangle 203"/>
                <p:cNvSpPr/>
                <p:nvPr/>
              </p:nvSpPr>
              <p:spPr>
                <a:xfrm>
                  <a:off x="838200" y="0"/>
                  <a:ext cx="838200" cy="168276"/>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3" name="Rectangle 204"/>
                <p:cNvSpPr/>
                <p:nvPr/>
              </p:nvSpPr>
              <p:spPr>
                <a:xfrm>
                  <a:off x="838200" y="168275"/>
                  <a:ext cx="838200" cy="168275"/>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4" name="Rectangle 205"/>
                <p:cNvSpPr/>
                <p:nvPr/>
              </p:nvSpPr>
              <p:spPr>
                <a:xfrm>
                  <a:off x="-1" y="168275"/>
                  <a:ext cx="838201" cy="168275"/>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5" name="Rectangle 206"/>
                <p:cNvSpPr/>
                <p:nvPr/>
              </p:nvSpPr>
              <p:spPr>
                <a:xfrm>
                  <a:off x="-1" y="0"/>
                  <a:ext cx="838201" cy="168276"/>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6" name="Rectangle 207"/>
                <p:cNvSpPr/>
                <p:nvPr/>
              </p:nvSpPr>
              <p:spPr>
                <a:xfrm>
                  <a:off x="83819" y="84137"/>
                  <a:ext cx="1507887" cy="168276"/>
                </a:xfrm>
                <a:prstGeom prst="rect">
                  <a:avLst/>
                </a:prstGeom>
                <a:solidFill>
                  <a:srgbClr val="FEFED6">
                    <a:alpha val="50195"/>
                  </a:srgbClr>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13" name="Group 208"/>
              <p:cNvGrpSpPr/>
              <p:nvPr/>
            </p:nvGrpSpPr>
            <p:grpSpPr>
              <a:xfrm>
                <a:off x="1752599" y="0"/>
                <a:ext cx="1676401" cy="336551"/>
                <a:chOff x="0" y="0"/>
                <a:chExt cx="1676400" cy="336549"/>
              </a:xfrm>
            </p:grpSpPr>
            <p:sp>
              <p:nvSpPr>
                <p:cNvPr id="8" name="Rectangle 209"/>
                <p:cNvSpPr/>
                <p:nvPr/>
              </p:nvSpPr>
              <p:spPr>
                <a:xfrm>
                  <a:off x="838200" y="0"/>
                  <a:ext cx="838200" cy="168276"/>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9" name="Rectangle 210"/>
                <p:cNvSpPr/>
                <p:nvPr/>
              </p:nvSpPr>
              <p:spPr>
                <a:xfrm>
                  <a:off x="838200" y="168275"/>
                  <a:ext cx="838200" cy="168275"/>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10" name="Rectangle 211"/>
                <p:cNvSpPr/>
                <p:nvPr/>
              </p:nvSpPr>
              <p:spPr>
                <a:xfrm>
                  <a:off x="-1" y="168275"/>
                  <a:ext cx="838201" cy="168275"/>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11" name="Rectangle 212"/>
                <p:cNvSpPr/>
                <p:nvPr/>
              </p:nvSpPr>
              <p:spPr>
                <a:xfrm>
                  <a:off x="-1" y="0"/>
                  <a:ext cx="838201" cy="168276"/>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12" name="Rectangle 213"/>
                <p:cNvSpPr/>
                <p:nvPr/>
              </p:nvSpPr>
              <p:spPr>
                <a:xfrm>
                  <a:off x="83819" y="84137"/>
                  <a:ext cx="1507887" cy="168276"/>
                </a:xfrm>
                <a:prstGeom prst="rect">
                  <a:avLst/>
                </a:prstGeom>
                <a:solidFill>
                  <a:srgbClr val="FEFED6">
                    <a:alpha val="50195"/>
                  </a:srgbClr>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19" name="Group 214"/>
              <p:cNvGrpSpPr/>
              <p:nvPr/>
            </p:nvGrpSpPr>
            <p:grpSpPr>
              <a:xfrm>
                <a:off x="3505199" y="0"/>
                <a:ext cx="1676401" cy="336551"/>
                <a:chOff x="0" y="0"/>
                <a:chExt cx="1676400" cy="336549"/>
              </a:xfrm>
            </p:grpSpPr>
            <p:sp>
              <p:nvSpPr>
                <p:cNvPr id="14" name="Rectangle 215"/>
                <p:cNvSpPr/>
                <p:nvPr/>
              </p:nvSpPr>
              <p:spPr>
                <a:xfrm>
                  <a:off x="838200" y="0"/>
                  <a:ext cx="838200" cy="168276"/>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15" name="Rectangle 216"/>
                <p:cNvSpPr/>
                <p:nvPr/>
              </p:nvSpPr>
              <p:spPr>
                <a:xfrm>
                  <a:off x="838200" y="168275"/>
                  <a:ext cx="838200" cy="168275"/>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16" name="Rectangle 217"/>
                <p:cNvSpPr/>
                <p:nvPr/>
              </p:nvSpPr>
              <p:spPr>
                <a:xfrm>
                  <a:off x="-1" y="168275"/>
                  <a:ext cx="838201" cy="168275"/>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17" name="Rectangle 218"/>
                <p:cNvSpPr/>
                <p:nvPr/>
              </p:nvSpPr>
              <p:spPr>
                <a:xfrm>
                  <a:off x="-1" y="0"/>
                  <a:ext cx="838201" cy="168276"/>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18" name="Rectangle 219"/>
                <p:cNvSpPr/>
                <p:nvPr/>
              </p:nvSpPr>
              <p:spPr>
                <a:xfrm>
                  <a:off x="83819" y="84137"/>
                  <a:ext cx="1507887" cy="168276"/>
                </a:xfrm>
                <a:prstGeom prst="rect">
                  <a:avLst/>
                </a:prstGeom>
                <a:solidFill>
                  <a:srgbClr val="FEFED6">
                    <a:alpha val="50195"/>
                  </a:srgbClr>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25" name="Group 220"/>
              <p:cNvGrpSpPr/>
              <p:nvPr/>
            </p:nvGrpSpPr>
            <p:grpSpPr>
              <a:xfrm>
                <a:off x="5257799" y="0"/>
                <a:ext cx="1676401" cy="336551"/>
                <a:chOff x="0" y="0"/>
                <a:chExt cx="1676400" cy="336549"/>
              </a:xfrm>
            </p:grpSpPr>
            <p:sp>
              <p:nvSpPr>
                <p:cNvPr id="20" name="Rectangle 221"/>
                <p:cNvSpPr/>
                <p:nvPr/>
              </p:nvSpPr>
              <p:spPr>
                <a:xfrm>
                  <a:off x="838200" y="0"/>
                  <a:ext cx="838200" cy="168276"/>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1" name="Rectangle 222"/>
                <p:cNvSpPr/>
                <p:nvPr/>
              </p:nvSpPr>
              <p:spPr>
                <a:xfrm>
                  <a:off x="838200" y="168275"/>
                  <a:ext cx="838200" cy="168275"/>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2" name="Rectangle 223"/>
                <p:cNvSpPr/>
                <p:nvPr/>
              </p:nvSpPr>
              <p:spPr>
                <a:xfrm>
                  <a:off x="-1" y="168275"/>
                  <a:ext cx="838201" cy="168275"/>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 name="Rectangle 224"/>
                <p:cNvSpPr/>
                <p:nvPr/>
              </p:nvSpPr>
              <p:spPr>
                <a:xfrm>
                  <a:off x="-1" y="0"/>
                  <a:ext cx="838201" cy="168276"/>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4" name="Rectangle 225"/>
                <p:cNvSpPr/>
                <p:nvPr/>
              </p:nvSpPr>
              <p:spPr>
                <a:xfrm>
                  <a:off x="83819" y="84137"/>
                  <a:ext cx="1507887" cy="168276"/>
                </a:xfrm>
                <a:prstGeom prst="rect">
                  <a:avLst/>
                </a:prstGeom>
                <a:solidFill>
                  <a:srgbClr val="FEFED6">
                    <a:alpha val="50195"/>
                  </a:srgbClr>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31" name="Group 226"/>
              <p:cNvGrpSpPr/>
              <p:nvPr/>
            </p:nvGrpSpPr>
            <p:grpSpPr>
              <a:xfrm>
                <a:off x="7010399" y="0"/>
                <a:ext cx="1676401" cy="336551"/>
                <a:chOff x="0" y="0"/>
                <a:chExt cx="1676400" cy="336549"/>
              </a:xfrm>
            </p:grpSpPr>
            <p:sp>
              <p:nvSpPr>
                <p:cNvPr id="26" name="Rectangle 227"/>
                <p:cNvSpPr/>
                <p:nvPr/>
              </p:nvSpPr>
              <p:spPr>
                <a:xfrm>
                  <a:off x="838200" y="0"/>
                  <a:ext cx="838200" cy="168276"/>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7" name="Rectangle 228"/>
                <p:cNvSpPr/>
                <p:nvPr/>
              </p:nvSpPr>
              <p:spPr>
                <a:xfrm>
                  <a:off x="838200" y="168275"/>
                  <a:ext cx="838200" cy="168275"/>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8" name="Rectangle 229"/>
                <p:cNvSpPr/>
                <p:nvPr/>
              </p:nvSpPr>
              <p:spPr>
                <a:xfrm>
                  <a:off x="-1" y="168275"/>
                  <a:ext cx="838201" cy="168275"/>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9" name="Rectangle 230"/>
                <p:cNvSpPr/>
                <p:nvPr/>
              </p:nvSpPr>
              <p:spPr>
                <a:xfrm>
                  <a:off x="-1" y="0"/>
                  <a:ext cx="838201" cy="168276"/>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30" name="Rectangle 231"/>
                <p:cNvSpPr/>
                <p:nvPr/>
              </p:nvSpPr>
              <p:spPr>
                <a:xfrm>
                  <a:off x="83819" y="84137"/>
                  <a:ext cx="1507887" cy="168276"/>
                </a:xfrm>
                <a:prstGeom prst="rect">
                  <a:avLst/>
                </a:prstGeom>
                <a:solidFill>
                  <a:srgbClr val="FEFED6">
                    <a:alpha val="50195"/>
                  </a:srgbClr>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grpSp>
          <p:nvGrpSpPr>
            <p:cNvPr id="57" name="Group 289"/>
            <p:cNvGrpSpPr/>
            <p:nvPr/>
          </p:nvGrpSpPr>
          <p:grpSpPr>
            <a:xfrm>
              <a:off x="88900" y="6707187"/>
              <a:ext cx="8458201" cy="74613"/>
              <a:chOff x="0" y="0"/>
              <a:chExt cx="8458200" cy="74612"/>
            </a:xfrm>
          </p:grpSpPr>
          <p:grpSp>
            <p:nvGrpSpPr>
              <p:cNvPr id="35" name="Group 265"/>
              <p:cNvGrpSpPr/>
              <p:nvPr/>
            </p:nvGrpSpPr>
            <p:grpSpPr>
              <a:xfrm>
                <a:off x="0" y="-1"/>
                <a:ext cx="990601" cy="74614"/>
                <a:chOff x="0" y="0"/>
                <a:chExt cx="990599" cy="74612"/>
              </a:xfrm>
            </p:grpSpPr>
            <p:sp>
              <p:nvSpPr>
                <p:cNvPr id="33" name="Rectangle 266"/>
                <p:cNvSpPr/>
                <p:nvPr/>
              </p:nvSpPr>
              <p:spPr>
                <a:xfrm>
                  <a:off x="495300" y="-1"/>
                  <a:ext cx="495300" cy="74614"/>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34" name="Rectangle 267"/>
                <p:cNvSpPr/>
                <p:nvPr/>
              </p:nvSpPr>
              <p:spPr>
                <a:xfrm>
                  <a:off x="0" y="-1"/>
                  <a:ext cx="495301" cy="74614"/>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38" name="Group 268"/>
              <p:cNvGrpSpPr/>
              <p:nvPr/>
            </p:nvGrpSpPr>
            <p:grpSpPr>
              <a:xfrm>
                <a:off x="1066800" y="-1"/>
                <a:ext cx="990601" cy="74614"/>
                <a:chOff x="0" y="0"/>
                <a:chExt cx="990599" cy="74612"/>
              </a:xfrm>
            </p:grpSpPr>
            <p:sp>
              <p:nvSpPr>
                <p:cNvPr id="36" name="Rectangle 269"/>
                <p:cNvSpPr/>
                <p:nvPr/>
              </p:nvSpPr>
              <p:spPr>
                <a:xfrm>
                  <a:off x="495300" y="-1"/>
                  <a:ext cx="495300" cy="74614"/>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37" name="Rectangle 270"/>
                <p:cNvSpPr/>
                <p:nvPr/>
              </p:nvSpPr>
              <p:spPr>
                <a:xfrm>
                  <a:off x="0" y="-1"/>
                  <a:ext cx="495301" cy="74614"/>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41" name="Group 271"/>
              <p:cNvGrpSpPr/>
              <p:nvPr/>
            </p:nvGrpSpPr>
            <p:grpSpPr>
              <a:xfrm>
                <a:off x="2133600" y="-1"/>
                <a:ext cx="990601" cy="74614"/>
                <a:chOff x="0" y="0"/>
                <a:chExt cx="990599" cy="74612"/>
              </a:xfrm>
            </p:grpSpPr>
            <p:sp>
              <p:nvSpPr>
                <p:cNvPr id="39" name="Rectangle 272"/>
                <p:cNvSpPr/>
                <p:nvPr/>
              </p:nvSpPr>
              <p:spPr>
                <a:xfrm>
                  <a:off x="495300" y="-1"/>
                  <a:ext cx="495300" cy="74614"/>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40" name="Rectangle 273"/>
                <p:cNvSpPr/>
                <p:nvPr/>
              </p:nvSpPr>
              <p:spPr>
                <a:xfrm>
                  <a:off x="0" y="-1"/>
                  <a:ext cx="495301" cy="74614"/>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44" name="Group 274"/>
              <p:cNvGrpSpPr/>
              <p:nvPr/>
            </p:nvGrpSpPr>
            <p:grpSpPr>
              <a:xfrm>
                <a:off x="3200400" y="-1"/>
                <a:ext cx="990601" cy="74614"/>
                <a:chOff x="0" y="0"/>
                <a:chExt cx="990599" cy="74612"/>
              </a:xfrm>
            </p:grpSpPr>
            <p:sp>
              <p:nvSpPr>
                <p:cNvPr id="42" name="Rectangle 275"/>
                <p:cNvSpPr/>
                <p:nvPr/>
              </p:nvSpPr>
              <p:spPr>
                <a:xfrm>
                  <a:off x="495300" y="-1"/>
                  <a:ext cx="495300" cy="74614"/>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43" name="Rectangle 276"/>
                <p:cNvSpPr/>
                <p:nvPr/>
              </p:nvSpPr>
              <p:spPr>
                <a:xfrm>
                  <a:off x="0" y="-1"/>
                  <a:ext cx="495301" cy="74614"/>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47" name="Group 277"/>
              <p:cNvGrpSpPr/>
              <p:nvPr/>
            </p:nvGrpSpPr>
            <p:grpSpPr>
              <a:xfrm>
                <a:off x="4267200" y="-1"/>
                <a:ext cx="990601" cy="74614"/>
                <a:chOff x="0" y="0"/>
                <a:chExt cx="990599" cy="74612"/>
              </a:xfrm>
            </p:grpSpPr>
            <p:sp>
              <p:nvSpPr>
                <p:cNvPr id="45" name="Rectangle 278"/>
                <p:cNvSpPr/>
                <p:nvPr/>
              </p:nvSpPr>
              <p:spPr>
                <a:xfrm>
                  <a:off x="495300" y="-1"/>
                  <a:ext cx="495300" cy="74614"/>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46" name="Rectangle 279"/>
                <p:cNvSpPr/>
                <p:nvPr/>
              </p:nvSpPr>
              <p:spPr>
                <a:xfrm>
                  <a:off x="0" y="-1"/>
                  <a:ext cx="495301" cy="74614"/>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50" name="Group 280"/>
              <p:cNvGrpSpPr/>
              <p:nvPr/>
            </p:nvGrpSpPr>
            <p:grpSpPr>
              <a:xfrm>
                <a:off x="5334000" y="-1"/>
                <a:ext cx="990601" cy="74614"/>
                <a:chOff x="0" y="0"/>
                <a:chExt cx="990599" cy="74612"/>
              </a:xfrm>
            </p:grpSpPr>
            <p:sp>
              <p:nvSpPr>
                <p:cNvPr id="48" name="Rectangle 281"/>
                <p:cNvSpPr/>
                <p:nvPr/>
              </p:nvSpPr>
              <p:spPr>
                <a:xfrm>
                  <a:off x="495300" y="-1"/>
                  <a:ext cx="495300" cy="74614"/>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49" name="Rectangle 282"/>
                <p:cNvSpPr/>
                <p:nvPr/>
              </p:nvSpPr>
              <p:spPr>
                <a:xfrm>
                  <a:off x="0" y="-1"/>
                  <a:ext cx="495301" cy="74614"/>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53" name="Group 283"/>
              <p:cNvGrpSpPr/>
              <p:nvPr/>
            </p:nvGrpSpPr>
            <p:grpSpPr>
              <a:xfrm>
                <a:off x="6400800" y="-1"/>
                <a:ext cx="990601" cy="74614"/>
                <a:chOff x="0" y="0"/>
                <a:chExt cx="990599" cy="74612"/>
              </a:xfrm>
            </p:grpSpPr>
            <p:sp>
              <p:nvSpPr>
                <p:cNvPr id="51" name="Rectangle 284"/>
                <p:cNvSpPr/>
                <p:nvPr/>
              </p:nvSpPr>
              <p:spPr>
                <a:xfrm>
                  <a:off x="495300" y="-1"/>
                  <a:ext cx="495300" cy="74614"/>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52" name="Rectangle 285"/>
                <p:cNvSpPr/>
                <p:nvPr/>
              </p:nvSpPr>
              <p:spPr>
                <a:xfrm>
                  <a:off x="0" y="-1"/>
                  <a:ext cx="495301" cy="74614"/>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56" name="Group 286"/>
              <p:cNvGrpSpPr/>
              <p:nvPr/>
            </p:nvGrpSpPr>
            <p:grpSpPr>
              <a:xfrm>
                <a:off x="7467600" y="-1"/>
                <a:ext cx="990601" cy="74614"/>
                <a:chOff x="0" y="0"/>
                <a:chExt cx="990599" cy="74612"/>
              </a:xfrm>
            </p:grpSpPr>
            <p:sp>
              <p:nvSpPr>
                <p:cNvPr id="54" name="Rectangle 287"/>
                <p:cNvSpPr/>
                <p:nvPr/>
              </p:nvSpPr>
              <p:spPr>
                <a:xfrm>
                  <a:off x="495300" y="-1"/>
                  <a:ext cx="495300" cy="74614"/>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55" name="Rectangle 288"/>
                <p:cNvSpPr/>
                <p:nvPr/>
              </p:nvSpPr>
              <p:spPr>
                <a:xfrm>
                  <a:off x="0" y="-1"/>
                  <a:ext cx="495301" cy="74614"/>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grpSp>
      <p:sp>
        <p:nvSpPr>
          <p:cNvPr id="59" name="Title Text"/>
          <p:cNvSpPr txBox="1">
            <a:spLocks noGrp="1"/>
          </p:cNvSpPr>
          <p:nvPr>
            <p:ph type="title"/>
          </p:nvPr>
        </p:nvSpPr>
        <p:spPr>
          <a:xfrm>
            <a:off x="685800" y="609600"/>
            <a:ext cx="7772400" cy="1143000"/>
          </a:xfrm>
          <a:prstGeom prst="rect">
            <a:avLst/>
          </a:prstGeom>
          <a:solidFill>
            <a:srgbClr val="000000"/>
          </a:solidFill>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630" tIns="45630" rIns="45630" bIns="45630" anchor="ctr">
            <a:normAutofit/>
          </a:bodyPr>
          <a:lstStyle>
            <a:lvl1pPr rtl="1">
              <a:defRPr/>
            </a:lvl1pPr>
          </a:lstStyle>
          <a:p>
            <a:r>
              <a:rPr dirty="0"/>
              <a:t>Title Text</a:t>
            </a:r>
          </a:p>
        </p:txBody>
      </p:sp>
      <p:sp>
        <p:nvSpPr>
          <p:cNvPr id="60" name="Body Level One…"/>
          <p:cNvSpPr txBox="1">
            <a:spLocks noGrp="1"/>
          </p:cNvSpPr>
          <p:nvPr>
            <p:ph type="body" idx="1"/>
          </p:nvPr>
        </p:nvSpPr>
        <p:spPr>
          <a:xfrm>
            <a:off x="457200" y="1600200"/>
            <a:ext cx="8229600" cy="4525963"/>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630" tIns="45630" rIns="45630" bIns="45630"/>
          <a:lstStyle>
            <a:lvl1pPr rtl="1">
              <a:buBlip>
                <a:blip r:embed="rId372"/>
              </a:buBlip>
              <a:defRPr/>
            </a:lvl1pPr>
            <a:lvl2pPr rtl="1">
              <a:defRPr/>
            </a:lvl2pPr>
            <a:lvl3pPr rtl="1">
              <a:defRPr/>
            </a:lvl3pPr>
            <a:lvl4pPr rtl="1">
              <a:defRPr/>
            </a:lvl4pPr>
            <a:lvl5pPr rtl="1">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1" name="Slide Number"/>
          <p:cNvSpPr txBox="1">
            <a:spLocks noGrp="1"/>
          </p:cNvSpPr>
          <p:nvPr>
            <p:ph type="sldNum" sz="quarter" idx="2"/>
          </p:nvPr>
        </p:nvSpPr>
        <p:spPr>
          <a:xfrm>
            <a:off x="8192064" y="6334937"/>
            <a:ext cx="266137" cy="294463"/>
          </a:xfrm>
          <a:prstGeom prst="rect">
            <a:avLst/>
          </a:prstGeom>
          <a:ln w="12700">
            <a:miter lim="400000"/>
          </a:ln>
        </p:spPr>
        <p:txBody>
          <a:bodyPr wrap="none" lIns="45630" tIns="45630" rIns="45630" bIns="45630" anchor="b">
            <a:spAutoFit/>
          </a:bodyPr>
          <a:lstStyle>
            <a:lvl1pPr algn="r">
              <a:defRPr sz="1400">
                <a:solidFill>
                  <a:srgbClr val="404176"/>
                </a:solidFill>
                <a:latin typeface="Arial Narrow"/>
                <a:ea typeface="Arial Narrow"/>
                <a:cs typeface="Arial Narrow"/>
                <a:sym typeface="Arial Narrow"/>
              </a:defRPr>
            </a:lvl1pPr>
          </a:lstStyle>
          <a:p>
            <a:fld id="{86CB4B4D-7CA3-9044-876B-883B54F8677D}" type="slidenum">
              <a:rPr/>
              <a:pPr/>
              <a:t>‹#›</a:t>
            </a:fld>
            <a:endParaRPr/>
          </a:p>
        </p:txBody>
      </p:sp>
    </p:spTree>
    <p:extLst>
      <p:ext uri="{BB962C8B-B14F-4D97-AF65-F5344CB8AC3E}">
        <p14:creationId xmlns:p14="http://schemas.microsoft.com/office/powerpoint/2010/main" val="2309310854"/>
      </p:ext>
    </p:extLst>
  </p:cSld>
  <p:clrMap bg1="dk1" tx1="lt1" bg2="dk2" tx2="lt2" accent1="accent1" accent2="accent2" accent3="accent3" accent4="accent4" accent5="accent5" accent6="accent6" hlink="hlink" folHlink="folHlink"/>
  <p:sldLayoutIdLst>
    <p:sldLayoutId id="2147488057" r:id="rId1"/>
    <p:sldLayoutId id="2147488058" r:id="rId2"/>
    <p:sldLayoutId id="2147488059" r:id="rId3"/>
    <p:sldLayoutId id="2147488060" r:id="rId4"/>
    <p:sldLayoutId id="2147488061" r:id="rId5"/>
    <p:sldLayoutId id="2147488062" r:id="rId6"/>
    <p:sldLayoutId id="2147488063" r:id="rId7"/>
    <p:sldLayoutId id="2147488064" r:id="rId8"/>
    <p:sldLayoutId id="2147488065" r:id="rId9"/>
    <p:sldLayoutId id="2147488066" r:id="rId10"/>
    <p:sldLayoutId id="2147488067" r:id="rId11"/>
    <p:sldLayoutId id="2147488068" r:id="rId12"/>
    <p:sldLayoutId id="2147488069" r:id="rId13"/>
    <p:sldLayoutId id="2147488070" r:id="rId14"/>
    <p:sldLayoutId id="2147488071" r:id="rId15"/>
    <p:sldLayoutId id="2147488072" r:id="rId16"/>
    <p:sldLayoutId id="2147488073" r:id="rId17"/>
    <p:sldLayoutId id="2147488074" r:id="rId18"/>
    <p:sldLayoutId id="2147488075" r:id="rId19"/>
    <p:sldLayoutId id="2147488076" r:id="rId20"/>
    <p:sldLayoutId id="2147488077" r:id="rId21"/>
    <p:sldLayoutId id="2147488078" r:id="rId22"/>
    <p:sldLayoutId id="2147488079" r:id="rId23"/>
    <p:sldLayoutId id="2147488080" r:id="rId24"/>
    <p:sldLayoutId id="2147488081" r:id="rId25"/>
    <p:sldLayoutId id="2147488082" r:id="rId26"/>
    <p:sldLayoutId id="2147488083" r:id="rId27"/>
    <p:sldLayoutId id="2147488084" r:id="rId28"/>
    <p:sldLayoutId id="2147488085" r:id="rId29"/>
    <p:sldLayoutId id="2147488086" r:id="rId30"/>
    <p:sldLayoutId id="2147488087" r:id="rId31"/>
    <p:sldLayoutId id="2147488088" r:id="rId32"/>
    <p:sldLayoutId id="2147488089" r:id="rId33"/>
    <p:sldLayoutId id="2147488090" r:id="rId34"/>
    <p:sldLayoutId id="2147488091" r:id="rId35"/>
    <p:sldLayoutId id="2147488092" r:id="rId36"/>
    <p:sldLayoutId id="2147488093" r:id="rId37"/>
    <p:sldLayoutId id="2147488094" r:id="rId38"/>
    <p:sldLayoutId id="2147488095" r:id="rId39"/>
    <p:sldLayoutId id="2147488096" r:id="rId40"/>
    <p:sldLayoutId id="2147488097" r:id="rId41"/>
    <p:sldLayoutId id="2147488098" r:id="rId42"/>
    <p:sldLayoutId id="2147488099" r:id="rId43"/>
    <p:sldLayoutId id="2147488100" r:id="rId44"/>
    <p:sldLayoutId id="2147488101" r:id="rId45"/>
    <p:sldLayoutId id="2147488102" r:id="rId46"/>
    <p:sldLayoutId id="2147488103" r:id="rId47"/>
    <p:sldLayoutId id="2147488104" r:id="rId48"/>
    <p:sldLayoutId id="2147488105" r:id="rId49"/>
    <p:sldLayoutId id="2147488106" r:id="rId50"/>
    <p:sldLayoutId id="2147488107" r:id="rId51"/>
    <p:sldLayoutId id="2147488108" r:id="rId52"/>
    <p:sldLayoutId id="2147488109" r:id="rId53"/>
    <p:sldLayoutId id="2147488110" r:id="rId54"/>
    <p:sldLayoutId id="2147488111" r:id="rId55"/>
    <p:sldLayoutId id="2147488112" r:id="rId56"/>
    <p:sldLayoutId id="2147488113" r:id="rId57"/>
    <p:sldLayoutId id="2147488114" r:id="rId58"/>
    <p:sldLayoutId id="2147488115" r:id="rId59"/>
    <p:sldLayoutId id="2147488116" r:id="rId60"/>
    <p:sldLayoutId id="2147488117" r:id="rId61"/>
    <p:sldLayoutId id="2147488118" r:id="rId62"/>
    <p:sldLayoutId id="2147488119" r:id="rId63"/>
    <p:sldLayoutId id="2147488120" r:id="rId64"/>
    <p:sldLayoutId id="2147488121" r:id="rId65"/>
    <p:sldLayoutId id="2147488122" r:id="rId66"/>
    <p:sldLayoutId id="2147488123" r:id="rId67"/>
    <p:sldLayoutId id="2147488124" r:id="rId68"/>
    <p:sldLayoutId id="2147488125" r:id="rId69"/>
    <p:sldLayoutId id="2147488126" r:id="rId70"/>
    <p:sldLayoutId id="2147488127" r:id="rId71"/>
    <p:sldLayoutId id="2147488128" r:id="rId72"/>
    <p:sldLayoutId id="2147488129" r:id="rId73"/>
    <p:sldLayoutId id="2147488130" r:id="rId74"/>
    <p:sldLayoutId id="2147488131" r:id="rId75"/>
    <p:sldLayoutId id="2147488132" r:id="rId76"/>
    <p:sldLayoutId id="2147488133" r:id="rId77"/>
    <p:sldLayoutId id="2147488134" r:id="rId78"/>
    <p:sldLayoutId id="2147488135" r:id="rId79"/>
    <p:sldLayoutId id="2147488136" r:id="rId80"/>
    <p:sldLayoutId id="2147488137" r:id="rId81"/>
    <p:sldLayoutId id="2147488138" r:id="rId82"/>
    <p:sldLayoutId id="2147488139" r:id="rId83"/>
    <p:sldLayoutId id="2147488140" r:id="rId84"/>
    <p:sldLayoutId id="2147488141" r:id="rId85"/>
    <p:sldLayoutId id="2147488142" r:id="rId86"/>
    <p:sldLayoutId id="2147488143" r:id="rId87"/>
    <p:sldLayoutId id="2147488144" r:id="rId88"/>
    <p:sldLayoutId id="2147488145" r:id="rId89"/>
    <p:sldLayoutId id="2147488146" r:id="rId90"/>
    <p:sldLayoutId id="2147488147" r:id="rId91"/>
    <p:sldLayoutId id="2147488148" r:id="rId92"/>
    <p:sldLayoutId id="2147488149" r:id="rId93"/>
    <p:sldLayoutId id="2147488150" r:id="rId94"/>
    <p:sldLayoutId id="2147488151" r:id="rId95"/>
    <p:sldLayoutId id="2147488152" r:id="rId96"/>
    <p:sldLayoutId id="2147488153" r:id="rId97"/>
    <p:sldLayoutId id="2147488154" r:id="rId98"/>
    <p:sldLayoutId id="2147488155" r:id="rId99"/>
    <p:sldLayoutId id="2147488156" r:id="rId100"/>
    <p:sldLayoutId id="2147488157" r:id="rId101"/>
    <p:sldLayoutId id="2147488158" r:id="rId102"/>
    <p:sldLayoutId id="2147488159" r:id="rId103"/>
    <p:sldLayoutId id="2147488160" r:id="rId104"/>
    <p:sldLayoutId id="2147488161" r:id="rId105"/>
    <p:sldLayoutId id="2147488162" r:id="rId106"/>
    <p:sldLayoutId id="2147488163" r:id="rId107"/>
    <p:sldLayoutId id="2147488164" r:id="rId108"/>
    <p:sldLayoutId id="2147488165" r:id="rId109"/>
    <p:sldLayoutId id="2147488166" r:id="rId110"/>
    <p:sldLayoutId id="2147488167" r:id="rId111"/>
    <p:sldLayoutId id="2147488168" r:id="rId112"/>
    <p:sldLayoutId id="2147488169" r:id="rId113"/>
    <p:sldLayoutId id="2147488170" r:id="rId114"/>
    <p:sldLayoutId id="2147488171" r:id="rId115"/>
    <p:sldLayoutId id="2147488172" r:id="rId116"/>
    <p:sldLayoutId id="2147488173" r:id="rId117"/>
    <p:sldLayoutId id="2147488174" r:id="rId118"/>
    <p:sldLayoutId id="2147488175" r:id="rId119"/>
    <p:sldLayoutId id="2147488176" r:id="rId120"/>
    <p:sldLayoutId id="2147488177" r:id="rId121"/>
    <p:sldLayoutId id="2147488178" r:id="rId122"/>
    <p:sldLayoutId id="2147488179" r:id="rId123"/>
    <p:sldLayoutId id="2147488180" r:id="rId124"/>
    <p:sldLayoutId id="2147488181" r:id="rId125"/>
    <p:sldLayoutId id="2147488182" r:id="rId126"/>
    <p:sldLayoutId id="2147488183" r:id="rId127"/>
    <p:sldLayoutId id="2147488184" r:id="rId128"/>
    <p:sldLayoutId id="2147488185" r:id="rId129"/>
    <p:sldLayoutId id="2147488186" r:id="rId130"/>
    <p:sldLayoutId id="2147488187" r:id="rId131"/>
    <p:sldLayoutId id="2147488188" r:id="rId132"/>
    <p:sldLayoutId id="2147488189" r:id="rId133"/>
    <p:sldLayoutId id="2147488190" r:id="rId134"/>
    <p:sldLayoutId id="2147488191" r:id="rId135"/>
    <p:sldLayoutId id="2147488192" r:id="rId136"/>
    <p:sldLayoutId id="2147488193" r:id="rId137"/>
    <p:sldLayoutId id="2147488194" r:id="rId138"/>
    <p:sldLayoutId id="2147488195" r:id="rId139"/>
    <p:sldLayoutId id="2147488196" r:id="rId140"/>
    <p:sldLayoutId id="2147488197" r:id="rId141"/>
    <p:sldLayoutId id="2147488198" r:id="rId142"/>
    <p:sldLayoutId id="2147488199" r:id="rId143"/>
    <p:sldLayoutId id="2147488200" r:id="rId144"/>
    <p:sldLayoutId id="2147488201" r:id="rId145"/>
    <p:sldLayoutId id="2147488202" r:id="rId146"/>
    <p:sldLayoutId id="2147488203" r:id="rId147"/>
    <p:sldLayoutId id="2147488204" r:id="rId148"/>
    <p:sldLayoutId id="2147488205" r:id="rId149"/>
    <p:sldLayoutId id="2147488206" r:id="rId150"/>
    <p:sldLayoutId id="2147488207" r:id="rId151"/>
    <p:sldLayoutId id="2147488208" r:id="rId152"/>
    <p:sldLayoutId id="2147488209" r:id="rId153"/>
    <p:sldLayoutId id="2147488210" r:id="rId154"/>
    <p:sldLayoutId id="2147488211" r:id="rId155"/>
    <p:sldLayoutId id="2147488212" r:id="rId156"/>
    <p:sldLayoutId id="2147488213" r:id="rId157"/>
    <p:sldLayoutId id="2147488214" r:id="rId158"/>
    <p:sldLayoutId id="2147488215" r:id="rId159"/>
    <p:sldLayoutId id="2147488216" r:id="rId160"/>
    <p:sldLayoutId id="2147488217" r:id="rId161"/>
    <p:sldLayoutId id="2147488218" r:id="rId162"/>
    <p:sldLayoutId id="2147488219" r:id="rId163"/>
    <p:sldLayoutId id="2147488220" r:id="rId164"/>
    <p:sldLayoutId id="2147488221" r:id="rId165"/>
    <p:sldLayoutId id="2147488222" r:id="rId166"/>
    <p:sldLayoutId id="2147488223" r:id="rId167"/>
    <p:sldLayoutId id="2147488224" r:id="rId168"/>
    <p:sldLayoutId id="2147488225" r:id="rId169"/>
    <p:sldLayoutId id="2147488226" r:id="rId170"/>
    <p:sldLayoutId id="2147488227" r:id="rId171"/>
    <p:sldLayoutId id="2147488228" r:id="rId172"/>
    <p:sldLayoutId id="2147488229" r:id="rId173"/>
    <p:sldLayoutId id="2147488230" r:id="rId174"/>
    <p:sldLayoutId id="2147488231" r:id="rId175"/>
    <p:sldLayoutId id="2147488232" r:id="rId176"/>
    <p:sldLayoutId id="2147488233" r:id="rId177"/>
    <p:sldLayoutId id="2147488234" r:id="rId178"/>
    <p:sldLayoutId id="2147488235" r:id="rId179"/>
    <p:sldLayoutId id="2147488236" r:id="rId180"/>
    <p:sldLayoutId id="2147488237" r:id="rId181"/>
    <p:sldLayoutId id="2147488238" r:id="rId182"/>
    <p:sldLayoutId id="2147488239" r:id="rId183"/>
    <p:sldLayoutId id="2147488240" r:id="rId184"/>
    <p:sldLayoutId id="2147488241" r:id="rId185"/>
    <p:sldLayoutId id="2147488242" r:id="rId186"/>
    <p:sldLayoutId id="2147488243" r:id="rId187"/>
    <p:sldLayoutId id="2147488244" r:id="rId188"/>
    <p:sldLayoutId id="2147488245" r:id="rId189"/>
    <p:sldLayoutId id="2147488246" r:id="rId190"/>
    <p:sldLayoutId id="2147488247" r:id="rId191"/>
    <p:sldLayoutId id="2147488248" r:id="rId192"/>
    <p:sldLayoutId id="2147488249" r:id="rId193"/>
    <p:sldLayoutId id="2147488250" r:id="rId194"/>
    <p:sldLayoutId id="2147488251" r:id="rId195"/>
    <p:sldLayoutId id="2147488252" r:id="rId196"/>
    <p:sldLayoutId id="2147488253" r:id="rId197"/>
    <p:sldLayoutId id="2147488254" r:id="rId198"/>
    <p:sldLayoutId id="2147488255" r:id="rId199"/>
    <p:sldLayoutId id="2147488256" r:id="rId200"/>
    <p:sldLayoutId id="2147488257" r:id="rId201"/>
    <p:sldLayoutId id="2147488258" r:id="rId202"/>
    <p:sldLayoutId id="2147488259" r:id="rId203"/>
    <p:sldLayoutId id="2147488260" r:id="rId204"/>
    <p:sldLayoutId id="2147488261" r:id="rId205"/>
    <p:sldLayoutId id="2147488262" r:id="rId206"/>
    <p:sldLayoutId id="2147488263" r:id="rId207"/>
    <p:sldLayoutId id="2147488264" r:id="rId208"/>
    <p:sldLayoutId id="2147488265" r:id="rId209"/>
    <p:sldLayoutId id="2147488266" r:id="rId210"/>
    <p:sldLayoutId id="2147488267" r:id="rId211"/>
    <p:sldLayoutId id="2147488268" r:id="rId212"/>
    <p:sldLayoutId id="2147488269" r:id="rId213"/>
    <p:sldLayoutId id="2147488270" r:id="rId214"/>
    <p:sldLayoutId id="2147488271" r:id="rId215"/>
    <p:sldLayoutId id="2147488272" r:id="rId216"/>
    <p:sldLayoutId id="2147488273" r:id="rId217"/>
    <p:sldLayoutId id="2147488274" r:id="rId218"/>
    <p:sldLayoutId id="2147488275" r:id="rId219"/>
    <p:sldLayoutId id="2147488276" r:id="rId220"/>
    <p:sldLayoutId id="2147488277" r:id="rId221"/>
    <p:sldLayoutId id="2147488278" r:id="rId222"/>
    <p:sldLayoutId id="2147488279" r:id="rId223"/>
    <p:sldLayoutId id="2147488280" r:id="rId224"/>
    <p:sldLayoutId id="2147488281" r:id="rId225"/>
    <p:sldLayoutId id="2147488282" r:id="rId226"/>
    <p:sldLayoutId id="2147488283" r:id="rId227"/>
    <p:sldLayoutId id="2147488284" r:id="rId228"/>
    <p:sldLayoutId id="2147488285" r:id="rId229"/>
    <p:sldLayoutId id="2147488286" r:id="rId230"/>
    <p:sldLayoutId id="2147488287" r:id="rId231"/>
    <p:sldLayoutId id="2147488288" r:id="rId232"/>
    <p:sldLayoutId id="2147488289" r:id="rId233"/>
    <p:sldLayoutId id="2147488290" r:id="rId234"/>
    <p:sldLayoutId id="2147488291" r:id="rId235"/>
    <p:sldLayoutId id="2147488292" r:id="rId236"/>
    <p:sldLayoutId id="2147488293" r:id="rId237"/>
    <p:sldLayoutId id="2147488294" r:id="rId238"/>
    <p:sldLayoutId id="2147488295" r:id="rId239"/>
    <p:sldLayoutId id="2147488296" r:id="rId240"/>
    <p:sldLayoutId id="2147488297" r:id="rId241"/>
    <p:sldLayoutId id="2147488298" r:id="rId242"/>
    <p:sldLayoutId id="2147488299" r:id="rId243"/>
    <p:sldLayoutId id="2147488300" r:id="rId244"/>
    <p:sldLayoutId id="2147488301" r:id="rId245"/>
    <p:sldLayoutId id="2147488302" r:id="rId246"/>
    <p:sldLayoutId id="2147488303" r:id="rId247"/>
    <p:sldLayoutId id="2147488304" r:id="rId248"/>
    <p:sldLayoutId id="2147488305" r:id="rId249"/>
    <p:sldLayoutId id="2147488306" r:id="rId250"/>
    <p:sldLayoutId id="2147488307" r:id="rId251"/>
    <p:sldLayoutId id="2147488308" r:id="rId252"/>
    <p:sldLayoutId id="2147488309" r:id="rId253"/>
    <p:sldLayoutId id="2147488310" r:id="rId254"/>
    <p:sldLayoutId id="2147488311" r:id="rId255"/>
    <p:sldLayoutId id="2147488312" r:id="rId256"/>
    <p:sldLayoutId id="2147488313" r:id="rId257"/>
    <p:sldLayoutId id="2147488314" r:id="rId258"/>
    <p:sldLayoutId id="2147488315" r:id="rId259"/>
    <p:sldLayoutId id="2147488316" r:id="rId260"/>
    <p:sldLayoutId id="2147488317" r:id="rId261"/>
    <p:sldLayoutId id="2147488318" r:id="rId262"/>
    <p:sldLayoutId id="2147488319" r:id="rId263"/>
    <p:sldLayoutId id="2147488320" r:id="rId264"/>
    <p:sldLayoutId id="2147488321" r:id="rId265"/>
    <p:sldLayoutId id="2147488322" r:id="rId266"/>
    <p:sldLayoutId id="2147488323" r:id="rId267"/>
    <p:sldLayoutId id="2147488324" r:id="rId268"/>
    <p:sldLayoutId id="2147488325" r:id="rId269"/>
    <p:sldLayoutId id="2147488326" r:id="rId270"/>
    <p:sldLayoutId id="2147488327" r:id="rId271"/>
    <p:sldLayoutId id="2147488328" r:id="rId272"/>
    <p:sldLayoutId id="2147488329" r:id="rId273"/>
    <p:sldLayoutId id="2147488330" r:id="rId274"/>
    <p:sldLayoutId id="2147488331" r:id="rId275"/>
    <p:sldLayoutId id="2147488332" r:id="rId276"/>
    <p:sldLayoutId id="2147488333" r:id="rId277"/>
    <p:sldLayoutId id="2147488334" r:id="rId278"/>
    <p:sldLayoutId id="2147488335" r:id="rId279"/>
    <p:sldLayoutId id="2147488336" r:id="rId280"/>
    <p:sldLayoutId id="2147488337" r:id="rId281"/>
    <p:sldLayoutId id="2147488338" r:id="rId282"/>
    <p:sldLayoutId id="2147488339" r:id="rId283"/>
    <p:sldLayoutId id="2147488340" r:id="rId284"/>
    <p:sldLayoutId id="2147488341" r:id="rId285"/>
    <p:sldLayoutId id="2147488342" r:id="rId286"/>
    <p:sldLayoutId id="2147488343" r:id="rId287"/>
    <p:sldLayoutId id="2147488344" r:id="rId288"/>
    <p:sldLayoutId id="2147488345" r:id="rId289"/>
    <p:sldLayoutId id="2147488346" r:id="rId290"/>
    <p:sldLayoutId id="2147488347" r:id="rId291"/>
    <p:sldLayoutId id="2147488348" r:id="rId292"/>
    <p:sldLayoutId id="2147488349" r:id="rId293"/>
    <p:sldLayoutId id="2147488350" r:id="rId294"/>
    <p:sldLayoutId id="2147488351" r:id="rId295"/>
    <p:sldLayoutId id="2147488352" r:id="rId296"/>
    <p:sldLayoutId id="2147488353" r:id="rId297"/>
    <p:sldLayoutId id="2147488354" r:id="rId298"/>
    <p:sldLayoutId id="2147488355" r:id="rId299"/>
    <p:sldLayoutId id="2147488356" r:id="rId300"/>
    <p:sldLayoutId id="2147488357" r:id="rId301"/>
    <p:sldLayoutId id="2147488358" r:id="rId302"/>
    <p:sldLayoutId id="2147488359" r:id="rId303"/>
    <p:sldLayoutId id="2147488360" r:id="rId304"/>
    <p:sldLayoutId id="2147488361" r:id="rId305"/>
    <p:sldLayoutId id="2147488362" r:id="rId306"/>
    <p:sldLayoutId id="2147488363" r:id="rId307"/>
    <p:sldLayoutId id="2147488364" r:id="rId308"/>
    <p:sldLayoutId id="2147488365" r:id="rId309"/>
    <p:sldLayoutId id="2147488366" r:id="rId310"/>
    <p:sldLayoutId id="2147488367" r:id="rId311"/>
    <p:sldLayoutId id="2147488368" r:id="rId312"/>
    <p:sldLayoutId id="2147488369" r:id="rId313"/>
    <p:sldLayoutId id="2147488370" r:id="rId314"/>
    <p:sldLayoutId id="2147488371" r:id="rId315"/>
    <p:sldLayoutId id="2147488372" r:id="rId316"/>
    <p:sldLayoutId id="2147488373" r:id="rId317"/>
    <p:sldLayoutId id="2147488374" r:id="rId318"/>
    <p:sldLayoutId id="2147488375" r:id="rId319"/>
    <p:sldLayoutId id="2147488376" r:id="rId320"/>
    <p:sldLayoutId id="2147488377" r:id="rId321"/>
    <p:sldLayoutId id="2147488378" r:id="rId322"/>
    <p:sldLayoutId id="2147488379" r:id="rId323"/>
    <p:sldLayoutId id="2147488380" r:id="rId324"/>
    <p:sldLayoutId id="2147488381" r:id="rId325"/>
    <p:sldLayoutId id="2147488382" r:id="rId326"/>
    <p:sldLayoutId id="2147488383" r:id="rId327"/>
    <p:sldLayoutId id="2147488384" r:id="rId328"/>
    <p:sldLayoutId id="2147488385" r:id="rId329"/>
    <p:sldLayoutId id="2147488386" r:id="rId330"/>
    <p:sldLayoutId id="2147488387" r:id="rId331"/>
    <p:sldLayoutId id="2147488388" r:id="rId332"/>
    <p:sldLayoutId id="2147488389" r:id="rId333"/>
    <p:sldLayoutId id="2147488390" r:id="rId334"/>
    <p:sldLayoutId id="2147488391" r:id="rId335"/>
    <p:sldLayoutId id="2147488392" r:id="rId336"/>
    <p:sldLayoutId id="2147488393" r:id="rId337"/>
    <p:sldLayoutId id="2147488394" r:id="rId338"/>
    <p:sldLayoutId id="2147488395" r:id="rId339"/>
    <p:sldLayoutId id="2147488396" r:id="rId340"/>
    <p:sldLayoutId id="2147488397" r:id="rId341"/>
    <p:sldLayoutId id="2147488398" r:id="rId342"/>
    <p:sldLayoutId id="2147488399" r:id="rId343"/>
    <p:sldLayoutId id="2147488400" r:id="rId344"/>
    <p:sldLayoutId id="2147488401" r:id="rId345"/>
    <p:sldLayoutId id="2147488402" r:id="rId346"/>
    <p:sldLayoutId id="2147488403" r:id="rId347"/>
    <p:sldLayoutId id="2147488404" r:id="rId348"/>
    <p:sldLayoutId id="2147488405" r:id="rId349"/>
    <p:sldLayoutId id="2147488406" r:id="rId350"/>
    <p:sldLayoutId id="2147488407" r:id="rId351"/>
    <p:sldLayoutId id="2147488408" r:id="rId352"/>
    <p:sldLayoutId id="2147488409" r:id="rId353"/>
    <p:sldLayoutId id="2147488410" r:id="rId354"/>
    <p:sldLayoutId id="2147488411" r:id="rId355"/>
    <p:sldLayoutId id="2147488412" r:id="rId356"/>
    <p:sldLayoutId id="2147488413" r:id="rId357"/>
    <p:sldLayoutId id="2147488414" r:id="rId358"/>
    <p:sldLayoutId id="2147488415" r:id="rId359"/>
    <p:sldLayoutId id="2147488416" r:id="rId360"/>
    <p:sldLayoutId id="2147488417" r:id="rId361"/>
    <p:sldLayoutId id="2147488418" r:id="rId362"/>
    <p:sldLayoutId id="2147488419" r:id="rId363"/>
    <p:sldLayoutId id="2147488420" r:id="rId364"/>
    <p:sldLayoutId id="2147488421" r:id="rId365"/>
    <p:sldLayoutId id="2147488422" r:id="rId366"/>
    <p:sldLayoutId id="2147488423" r:id="rId367"/>
    <p:sldLayoutId id="2147488424" r:id="rId368"/>
    <p:sldLayoutId id="2147488425" r:id="rId369"/>
    <p:sldLayoutId id="2147488426" r:id="rId370"/>
  </p:sldLayoutIdLst>
  <p:transition spd="med"/>
  <p:txStyles>
    <p:titleStyle>
      <a:lvl1pPr marL="0" marR="0" indent="0"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Arial" panose="020B0604020202020204" pitchFamily="34" charset="0"/>
          <a:ea typeface="+mj-ea"/>
          <a:cs typeface="Arial" panose="020B0604020202020204" pitchFamily="34" charset="0"/>
          <a:sym typeface="Arial"/>
        </a:defRPr>
      </a:lvl1pPr>
      <a:lvl2pPr marL="0" marR="0" indent="0"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2pPr>
      <a:lvl3pPr marL="0" marR="0" indent="0"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3pPr>
      <a:lvl4pPr marL="0" marR="0" indent="0"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4pPr>
      <a:lvl5pPr marL="0" marR="0" indent="0"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5pPr>
      <a:lvl6pPr marL="0" marR="0" indent="456342"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6pPr>
      <a:lvl7pPr marL="0" marR="0" indent="912690"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7pPr>
      <a:lvl8pPr marL="0" marR="0" indent="1369015"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8pPr>
      <a:lvl9pPr marL="0" marR="0" indent="1825374"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9pPr>
    </p:titleStyle>
    <p:bodyStyle>
      <a:lvl1pPr marL="342253" marR="0" indent="-342253" algn="l" defTabSz="914400" rtl="0" latinLnBrk="0">
        <a:lnSpc>
          <a:spcPct val="100000"/>
        </a:lnSpc>
        <a:spcBef>
          <a:spcPts val="700"/>
        </a:spcBef>
        <a:spcAft>
          <a:spcPts val="0"/>
        </a:spcAft>
        <a:buClrTx/>
        <a:buSzPct val="80000"/>
        <a:buFontTx/>
        <a:buBlip>
          <a:blip r:embed="rId372"/>
        </a:buBlip>
        <a:tabLst/>
        <a:defRPr sz="3200" b="1" i="0" u="none" strike="noStrike" cap="none" spc="0" baseline="0">
          <a:solidFill>
            <a:srgbClr val="8383AD"/>
          </a:solidFill>
          <a:uFillTx/>
          <a:latin typeface="Arial" panose="020B0604020202020204" pitchFamily="34" charset="0"/>
          <a:ea typeface="+mj-ea"/>
          <a:cs typeface="Arial" panose="020B0604020202020204" pitchFamily="34" charset="0"/>
          <a:sym typeface="Arial"/>
        </a:defRPr>
      </a:lvl1pPr>
      <a:lvl2pPr marL="782291" marR="0" indent="-325963" algn="l" defTabSz="914400" rtl="0" latinLnBrk="0">
        <a:lnSpc>
          <a:spcPct val="100000"/>
        </a:lnSpc>
        <a:spcBef>
          <a:spcPts val="700"/>
        </a:spcBef>
        <a:spcAft>
          <a:spcPts val="0"/>
        </a:spcAft>
        <a:buClrTx/>
        <a:buSzPct val="70000"/>
        <a:buFontTx/>
        <a:buChar char="●"/>
        <a:tabLst/>
        <a:defRPr sz="3200" b="1" i="0" u="none" strike="noStrike" cap="none" spc="0" baseline="0">
          <a:solidFill>
            <a:srgbClr val="8383AD"/>
          </a:solidFill>
          <a:uFillTx/>
          <a:latin typeface="Arial" panose="020B0604020202020204" pitchFamily="34" charset="0"/>
          <a:ea typeface="+mj-ea"/>
          <a:cs typeface="Arial" panose="020B0604020202020204" pitchFamily="34" charset="0"/>
          <a:sym typeface="Arial"/>
        </a:defRPr>
      </a:lvl2pPr>
      <a:lvl3pPr marL="1216896" marR="0" indent="-304229" algn="l" defTabSz="914400" rtl="0" latinLnBrk="0">
        <a:lnSpc>
          <a:spcPct val="100000"/>
        </a:lnSpc>
        <a:spcBef>
          <a:spcPts val="700"/>
        </a:spcBef>
        <a:spcAft>
          <a:spcPts val="0"/>
        </a:spcAft>
        <a:buClrTx/>
        <a:buSzPct val="65000"/>
        <a:buFontTx/>
        <a:buChar char="●"/>
        <a:tabLst/>
        <a:defRPr sz="3200" b="1" i="0" u="none" strike="noStrike" cap="none" spc="0" baseline="0">
          <a:solidFill>
            <a:srgbClr val="8383AD"/>
          </a:solidFill>
          <a:uFillTx/>
          <a:latin typeface="Arial" panose="020B0604020202020204" pitchFamily="34" charset="0"/>
          <a:ea typeface="+mj-ea"/>
          <a:cs typeface="Arial" panose="020B0604020202020204" pitchFamily="34" charset="0"/>
          <a:sym typeface="Arial"/>
        </a:defRPr>
      </a:lvl3pPr>
      <a:lvl4pPr marL="1734097" marR="0" indent="-365075" algn="l" defTabSz="914400" rtl="0" latinLnBrk="0">
        <a:lnSpc>
          <a:spcPct val="100000"/>
        </a:lnSpc>
        <a:spcBef>
          <a:spcPts val="700"/>
        </a:spcBef>
        <a:spcAft>
          <a:spcPts val="0"/>
        </a:spcAft>
        <a:buClrTx/>
        <a:buSzPct val="65000"/>
        <a:buFontTx/>
        <a:buChar char="●"/>
        <a:tabLst/>
        <a:defRPr sz="3200" b="1" i="0" u="none" strike="noStrike" cap="none" spc="0" baseline="0">
          <a:solidFill>
            <a:srgbClr val="8383AD"/>
          </a:solidFill>
          <a:uFillTx/>
          <a:latin typeface="Arial" panose="020B0604020202020204" pitchFamily="34" charset="0"/>
          <a:ea typeface="+mj-ea"/>
          <a:cs typeface="Arial" panose="020B0604020202020204" pitchFamily="34" charset="0"/>
          <a:sym typeface="Arial"/>
        </a:defRPr>
      </a:lvl4pPr>
      <a:lvl5pPr marL="2190427" marR="0" indent="-365075" algn="l" defTabSz="914400" rtl="0" latinLnBrk="0">
        <a:lnSpc>
          <a:spcPct val="100000"/>
        </a:lnSpc>
        <a:spcBef>
          <a:spcPts val="700"/>
        </a:spcBef>
        <a:spcAft>
          <a:spcPts val="0"/>
        </a:spcAft>
        <a:buClrTx/>
        <a:buSzPct val="100000"/>
        <a:buFontTx/>
        <a:buChar char="•"/>
        <a:tabLst/>
        <a:defRPr sz="3200" b="1" i="0" u="none" strike="noStrike" cap="none" spc="0" baseline="0">
          <a:solidFill>
            <a:srgbClr val="8383AD"/>
          </a:solidFill>
          <a:uFillTx/>
          <a:latin typeface="Arial" panose="020B0604020202020204" pitchFamily="34" charset="0"/>
          <a:ea typeface="+mj-ea"/>
          <a:cs typeface="Arial" panose="020B0604020202020204" pitchFamily="34" charset="0"/>
          <a:sym typeface="Arial"/>
        </a:defRPr>
      </a:lvl5pPr>
      <a:lvl6pPr marL="2646767" marR="0" indent="-365075" algn="l" defTabSz="914400" rtl="0" latinLnBrk="0">
        <a:lnSpc>
          <a:spcPct val="100000"/>
        </a:lnSpc>
        <a:spcBef>
          <a:spcPts val="700"/>
        </a:spcBef>
        <a:spcAft>
          <a:spcPts val="0"/>
        </a:spcAft>
        <a:buClrTx/>
        <a:buSzPct val="100000"/>
        <a:buFontTx/>
        <a:buChar char="•"/>
        <a:tabLst/>
        <a:defRPr sz="3200" b="0" i="0" u="none" strike="noStrike" cap="none" spc="0" baseline="0">
          <a:solidFill>
            <a:srgbClr val="8383AD"/>
          </a:solidFill>
          <a:uFillTx/>
          <a:latin typeface="+mj-lt"/>
          <a:ea typeface="+mj-ea"/>
          <a:cs typeface="+mj-cs"/>
          <a:sym typeface="Arial"/>
        </a:defRPr>
      </a:lvl6pPr>
      <a:lvl7pPr marL="3103115" marR="0" indent="-365075" algn="l" defTabSz="914400" rtl="0" latinLnBrk="0">
        <a:lnSpc>
          <a:spcPct val="100000"/>
        </a:lnSpc>
        <a:spcBef>
          <a:spcPts val="700"/>
        </a:spcBef>
        <a:spcAft>
          <a:spcPts val="0"/>
        </a:spcAft>
        <a:buClrTx/>
        <a:buSzPct val="100000"/>
        <a:buFontTx/>
        <a:buChar char="•"/>
        <a:tabLst/>
        <a:defRPr sz="3200" b="0" i="0" u="none" strike="noStrike" cap="none" spc="0" baseline="0">
          <a:solidFill>
            <a:srgbClr val="8383AD"/>
          </a:solidFill>
          <a:uFillTx/>
          <a:latin typeface="+mj-lt"/>
          <a:ea typeface="+mj-ea"/>
          <a:cs typeface="+mj-cs"/>
          <a:sym typeface="Arial"/>
        </a:defRPr>
      </a:lvl7pPr>
      <a:lvl8pPr marL="3559444" marR="0" indent="-365075" algn="l" defTabSz="914400" rtl="0" latinLnBrk="0">
        <a:lnSpc>
          <a:spcPct val="100000"/>
        </a:lnSpc>
        <a:spcBef>
          <a:spcPts val="700"/>
        </a:spcBef>
        <a:spcAft>
          <a:spcPts val="0"/>
        </a:spcAft>
        <a:buClrTx/>
        <a:buSzPct val="100000"/>
        <a:buFontTx/>
        <a:buChar char="•"/>
        <a:tabLst/>
        <a:defRPr sz="3200" b="0" i="0" u="none" strike="noStrike" cap="none" spc="0" baseline="0">
          <a:solidFill>
            <a:srgbClr val="8383AD"/>
          </a:solidFill>
          <a:uFillTx/>
          <a:latin typeface="+mj-lt"/>
          <a:ea typeface="+mj-ea"/>
          <a:cs typeface="+mj-cs"/>
          <a:sym typeface="Arial"/>
        </a:defRPr>
      </a:lvl8pPr>
      <a:lvl9pPr marL="4015796" marR="0" indent="-365075" algn="l" defTabSz="914400" rtl="0" latinLnBrk="0">
        <a:lnSpc>
          <a:spcPct val="100000"/>
        </a:lnSpc>
        <a:spcBef>
          <a:spcPts val="700"/>
        </a:spcBef>
        <a:spcAft>
          <a:spcPts val="0"/>
        </a:spcAft>
        <a:buClrTx/>
        <a:buSzPct val="100000"/>
        <a:buFontTx/>
        <a:buChar char="•"/>
        <a:tabLst/>
        <a:defRPr sz="3200" b="0" i="0" u="none" strike="noStrike" cap="none" spc="0" baseline="0">
          <a:solidFill>
            <a:srgbClr val="8383AD"/>
          </a:solidFill>
          <a:uFillTx/>
          <a:latin typeface="+mj-lt"/>
          <a:ea typeface="+mj-ea"/>
          <a:cs typeface="+mj-cs"/>
          <a:sym typeface="Arial"/>
        </a:defRPr>
      </a:lvl9pPr>
    </p:bodyStyle>
    <p:otherStyle>
      <a:lvl1pPr marL="0" marR="0" indent="0"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Narrow"/>
        </a:defRPr>
      </a:lvl1pPr>
      <a:lvl2pPr marL="0" marR="0" indent="456342"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Narrow"/>
        </a:defRPr>
      </a:lvl2pPr>
      <a:lvl3pPr marL="0" marR="0" indent="912690"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Narrow"/>
        </a:defRPr>
      </a:lvl3pPr>
      <a:lvl4pPr marL="0" marR="0" indent="1369015"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Narrow"/>
        </a:defRPr>
      </a:lvl4pPr>
      <a:lvl5pPr marL="0" marR="0" indent="1825374"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Narrow"/>
        </a:defRPr>
      </a:lvl5pPr>
      <a:lvl6pPr marL="0" marR="0" indent="2281696"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Narrow"/>
        </a:defRPr>
      </a:lvl6pPr>
      <a:lvl7pPr marL="0" marR="0" indent="2738031"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Narrow"/>
        </a:defRPr>
      </a:lvl7pPr>
      <a:lvl8pPr marL="0" marR="0" indent="3194368"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Narrow"/>
        </a:defRPr>
      </a:lvl8pPr>
      <a:lvl9pPr marL="0" marR="0" indent="3650712"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Narrow"/>
        </a:defRPr>
      </a:lvl9pPr>
    </p:otherStyle>
  </p:txStyles>
</p:sldMaster>
</file>

<file path=ppt/slideMasters/slideMaster8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026" name="Title Placeholder 1"/>
          <p:cNvSpPr>
            <a:spLocks noGrp="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Text Placeholder 2"/>
          <p:cNvSpPr>
            <a:spLocks noGrp="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0" y="6356350"/>
            <a:ext cx="2133600" cy="365125"/>
          </a:xfrm>
          <a:prstGeom prst="rect">
            <a:avLst/>
          </a:prstGeom>
        </p:spPr>
        <p:txBody>
          <a:bodyPr vert="horz" wrap="square" lIns="91440" tIns="45720" rIns="91440" bIns="45720" numCol="1" anchor="ctr" anchorCtr="0" compatLnSpc="1">
            <a:prstTxWarp prst="textNoShape">
              <a:avLst/>
            </a:prstTxWarp>
          </a:bodyPr>
          <a:lstStyle>
            <a:lvl1pPr>
              <a:defRPr sz="1200" b="1" i="0">
                <a:solidFill>
                  <a:srgbClr val="898989"/>
                </a:solidFill>
                <a:cs typeface="Arial" panose="020B0604020202020204" pitchFamily="34" charset="0"/>
              </a:defRPr>
            </a:lvl1pPr>
          </a:lstStyle>
          <a:p>
            <a:pPr>
              <a:defRPr/>
            </a:pPr>
            <a:fld id="{C16A198B-9034-4749-8A8D-B90A5F5B90A3}" type="datetimeFigureOut">
              <a:rPr lang="en-US" smtClean="0"/>
              <a:pPr>
                <a:defRPr/>
              </a:pPr>
              <a:t>2/15/24</a:t>
            </a:fld>
            <a:endParaRPr lang="en-US" dirty="0"/>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fontAlgn="auto">
              <a:spcBef>
                <a:spcPts val="0"/>
              </a:spcBef>
              <a:spcAft>
                <a:spcPts val="0"/>
              </a:spcAft>
              <a:defRPr sz="1200">
                <a:solidFill>
                  <a:schemeClr val="tx1">
                    <a:tint val="75000"/>
                  </a:schemeClr>
                </a:solidFill>
                <a:latin typeface="+mn-lt"/>
                <a:ea typeface="+mn-ea"/>
                <a:cs typeface="+mn-cs"/>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a:defRPr sz="1200" b="1" i="0">
                <a:solidFill>
                  <a:srgbClr val="898989"/>
                </a:solidFill>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970538632"/>
      </p:ext>
    </p:extLst>
  </p:cSld>
  <p:clrMap bg1="lt1" tx1="dk1" bg2="lt2" tx2="dk2" accent1="accent1" accent2="accent2" accent3="accent3" accent4="accent4" accent5="accent5" accent6="accent6" hlink="hlink" folHlink="folHlink"/>
  <p:sldLayoutIdLst>
    <p:sldLayoutId id="2147488428" r:id="rId1"/>
    <p:sldLayoutId id="2147488429" r:id="rId2"/>
    <p:sldLayoutId id="2147488430" r:id="rId3"/>
    <p:sldLayoutId id="2147488431" r:id="rId4"/>
    <p:sldLayoutId id="2147488432" r:id="rId5"/>
    <p:sldLayoutId id="2147488433" r:id="rId6"/>
    <p:sldLayoutId id="2147488434" r:id="rId7"/>
    <p:sldLayoutId id="2147488435" r:id="rId8"/>
    <p:sldLayoutId id="2147488436" r:id="rId9"/>
    <p:sldLayoutId id="2147488437" r:id="rId10"/>
    <p:sldLayoutId id="2147488438" r:id="rId11"/>
  </p:sldLayoutIdLst>
  <p:txStyles>
    <p:title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p:titleStyle>
    <p:bodyStyle>
      <a:lvl1pPr marL="342900" indent="-342900" algn="l" rtl="0" eaLnBrk="0" fontAlgn="base" hangingPunct="0">
        <a:spcBef>
          <a:spcPct val="20000"/>
        </a:spcBef>
        <a:spcAft>
          <a:spcPct val="0"/>
        </a:spcAft>
        <a:buFont typeface="Arial" charset="0"/>
        <a:buChar char="•"/>
        <a:defRPr sz="3200" kern="1200">
          <a:solidFill>
            <a:schemeClr val="tx1"/>
          </a:solidFill>
          <a:latin typeface="+mn-lt"/>
          <a:ea typeface="ＭＳ Ｐゴシック" charset="0"/>
          <a:cs typeface="ＭＳ Ｐゴシック" charset="0"/>
        </a:defRPr>
      </a:lvl1pPr>
      <a:lvl2pPr marL="742950" indent="-285750" algn="l" rtl="0" eaLnBrk="0" fontAlgn="base" hangingPunct="0">
        <a:spcBef>
          <a:spcPct val="20000"/>
        </a:spcBef>
        <a:spcAft>
          <a:spcPct val="0"/>
        </a:spcAft>
        <a:buFont typeface="Arial" charset="0"/>
        <a:buChar char="–"/>
        <a:defRPr sz="2800" kern="1200">
          <a:solidFill>
            <a:schemeClr val="tx1"/>
          </a:solidFill>
          <a:latin typeface="+mn-lt"/>
          <a:ea typeface="ＭＳ Ｐゴシック" charset="0"/>
          <a:cs typeface="+mn-cs"/>
        </a:defRPr>
      </a:lvl2pPr>
      <a:lvl3pPr marL="1143000" indent="-228600" algn="l" rtl="0" eaLnBrk="0" fontAlgn="base" hangingPunct="0">
        <a:spcBef>
          <a:spcPct val="20000"/>
        </a:spcBef>
        <a:spcAft>
          <a:spcPct val="0"/>
        </a:spcAft>
        <a:buFont typeface="Arial" charset="0"/>
        <a:buChar char="•"/>
        <a:defRPr sz="2400" kern="1200">
          <a:solidFill>
            <a:schemeClr val="tx1"/>
          </a:solidFill>
          <a:latin typeface="+mn-lt"/>
          <a:ea typeface="ＭＳ Ｐゴシック" charset="0"/>
          <a:cs typeface="+mn-cs"/>
        </a:defRPr>
      </a:lvl3pPr>
      <a:lvl4pPr marL="1600200" indent="-228600"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4pPr>
      <a:lvl5pPr marL="2057400" indent="-228600"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83.xml><?xml version="1.0" encoding="utf-8"?>
<p:sldMaster xmlns:a="http://schemas.openxmlformats.org/drawingml/2006/main" xmlns:r="http://schemas.openxmlformats.org/officeDocument/2006/relationships" xmlns:p="http://schemas.openxmlformats.org/presentationml/2006/main">
  <p:cSld>
    <p:bg bwMode="invGray">
      <p:bgPr>
        <a:gradFill rotWithShape="0">
          <a:gsLst>
            <a:gs pos="0">
              <a:schemeClr val="bg2"/>
            </a:gs>
            <a:gs pos="50000">
              <a:schemeClr val="bg1"/>
            </a:gs>
            <a:gs pos="100000">
              <a:schemeClr val="bg2"/>
            </a:gs>
          </a:gsLst>
          <a:lin ang="0" scaled="1"/>
        </a:gra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grpSp>
        <p:nvGrpSpPr>
          <p:cNvPr id="50178" name="Group 2"/>
          <p:cNvGrpSpPr>
            <a:grpSpLocks/>
          </p:cNvGrpSpPr>
          <p:nvPr/>
        </p:nvGrpSpPr>
        <p:grpSpPr bwMode="auto">
          <a:xfrm>
            <a:off x="0" y="3"/>
            <a:ext cx="9144000" cy="6918325"/>
            <a:chOff x="0" y="0"/>
            <a:chExt cx="5760" cy="4358"/>
          </a:xfrm>
        </p:grpSpPr>
        <p:sp>
          <p:nvSpPr>
            <p:cNvPr id="3075" name="Rectangle 3"/>
            <p:cNvSpPr>
              <a:spLocks noChangeArrowheads="1"/>
            </p:cNvSpPr>
            <p:nvPr/>
          </p:nvSpPr>
          <p:spPr bwMode="invGray">
            <a:xfrm>
              <a:off x="5533" y="280"/>
              <a:ext cx="227" cy="1986"/>
            </a:xfrm>
            <a:prstGeom prst="rect">
              <a:avLst/>
            </a:prstGeom>
            <a:gradFill rotWithShape="0">
              <a:gsLst>
                <a:gs pos="0">
                  <a:schemeClr val="bg2"/>
                </a:gs>
                <a:gs pos="50000">
                  <a:schemeClr val="hlink"/>
                </a:gs>
                <a:gs pos="100000">
                  <a:schemeClr val="bg2"/>
                </a:gs>
              </a:gsLst>
              <a:lin ang="0" scaled="1"/>
            </a:gradFill>
            <a:ln w="9525">
              <a:noFill/>
              <a:miter lim="800000"/>
              <a:headEnd/>
              <a:tailEnd/>
            </a:ln>
          </p:spPr>
          <p:txBody>
            <a:bodyPr wrap="none" anchor="ctr"/>
            <a:lstStyle/>
            <a:p>
              <a:pPr>
                <a:defRPr/>
              </a:pPr>
              <a:endParaRPr lang="en-US">
                <a:solidFill>
                  <a:srgbClr val="FFFFCC"/>
                </a:solidFill>
                <a:ea typeface="ＭＳ Ｐゴシック" charset="-128"/>
                <a:cs typeface="ＭＳ Ｐゴシック" charset="-128"/>
              </a:endParaRPr>
            </a:p>
          </p:txBody>
        </p:sp>
        <p:sp>
          <p:nvSpPr>
            <p:cNvPr id="3076" name="Freeform 4"/>
            <p:cNvSpPr>
              <a:spLocks/>
            </p:cNvSpPr>
            <p:nvPr/>
          </p:nvSpPr>
          <p:spPr bwMode="invGray">
            <a:xfrm>
              <a:off x="0" y="0"/>
              <a:ext cx="5760" cy="1344"/>
            </a:xfrm>
            <a:custGeom>
              <a:avLst/>
              <a:gdLst/>
              <a:ahLst/>
              <a:cxnLst>
                <a:cxn ang="0">
                  <a:pos x="0" y="0"/>
                </a:cxn>
                <a:cxn ang="0">
                  <a:pos x="5760" y="0"/>
                </a:cxn>
                <a:cxn ang="0">
                  <a:pos x="5760" y="720"/>
                </a:cxn>
                <a:cxn ang="0">
                  <a:pos x="3600" y="624"/>
                </a:cxn>
                <a:cxn ang="0">
                  <a:pos x="0" y="1000"/>
                </a:cxn>
                <a:cxn ang="0">
                  <a:pos x="0" y="0"/>
                </a:cxn>
              </a:cxnLst>
              <a:rect l="0" t="0" r="r" b="b"/>
              <a:pathLst>
                <a:path w="5760" h="1104">
                  <a:moveTo>
                    <a:pt x="0" y="0"/>
                  </a:moveTo>
                  <a:lnTo>
                    <a:pt x="5760" y="0"/>
                  </a:lnTo>
                  <a:lnTo>
                    <a:pt x="5760" y="720"/>
                  </a:lnTo>
                  <a:cubicBezTo>
                    <a:pt x="5400" y="824"/>
                    <a:pt x="4560" y="577"/>
                    <a:pt x="3600" y="624"/>
                  </a:cubicBezTo>
                  <a:cubicBezTo>
                    <a:pt x="2640" y="671"/>
                    <a:pt x="600" y="1104"/>
                    <a:pt x="0" y="1000"/>
                  </a:cubicBezTo>
                  <a:lnTo>
                    <a:pt x="0" y="0"/>
                  </a:lnTo>
                  <a:close/>
                </a:path>
              </a:pathLst>
            </a:custGeom>
            <a:gradFill rotWithShape="0">
              <a:gsLst>
                <a:gs pos="0">
                  <a:schemeClr val="bg2"/>
                </a:gs>
                <a:gs pos="50000">
                  <a:schemeClr val="bg1"/>
                </a:gs>
                <a:gs pos="100000">
                  <a:schemeClr val="bg2"/>
                </a:gs>
              </a:gsLst>
              <a:lin ang="0" scaled="1"/>
            </a:gradFill>
            <a:ln w="9525">
              <a:noFill/>
              <a:round/>
              <a:headEnd/>
              <a:tailEnd/>
            </a:ln>
          </p:spPr>
          <p:txBody>
            <a:bodyPr wrap="none" anchor="ctr"/>
            <a:lstStyle/>
            <a:p>
              <a:pPr>
                <a:defRPr/>
              </a:pPr>
              <a:endParaRPr lang="en-US">
                <a:solidFill>
                  <a:srgbClr val="FFFFCC"/>
                </a:solidFill>
                <a:ea typeface="ＭＳ Ｐゴシック" charset="-128"/>
                <a:cs typeface="ＭＳ Ｐゴシック" charset="-128"/>
              </a:endParaRPr>
            </a:p>
          </p:txBody>
        </p:sp>
        <p:sp>
          <p:nvSpPr>
            <p:cNvPr id="3077" name="Freeform 5"/>
            <p:cNvSpPr>
              <a:spLocks/>
            </p:cNvSpPr>
            <p:nvPr/>
          </p:nvSpPr>
          <p:spPr bwMode="invGray">
            <a:xfrm>
              <a:off x="0" y="733"/>
              <a:ext cx="5760" cy="3587"/>
            </a:xfrm>
            <a:custGeom>
              <a:avLst/>
              <a:gdLst/>
              <a:ahLst/>
              <a:cxnLst>
                <a:cxn ang="0">
                  <a:pos x="0" y="582"/>
                </a:cxn>
                <a:cxn ang="0">
                  <a:pos x="2640" y="267"/>
                </a:cxn>
                <a:cxn ang="0">
                  <a:pos x="3373" y="160"/>
                </a:cxn>
                <a:cxn ang="0">
                  <a:pos x="5760" y="358"/>
                </a:cxn>
                <a:cxn ang="0">
                  <a:pos x="5760" y="3587"/>
                </a:cxn>
                <a:cxn ang="0">
                  <a:pos x="0" y="3587"/>
                </a:cxn>
                <a:cxn ang="0">
                  <a:pos x="0" y="582"/>
                </a:cxn>
              </a:cxnLst>
              <a:rect l="0" t="0" r="r" b="b"/>
              <a:pathLst>
                <a:path w="5760" h="3587">
                  <a:moveTo>
                    <a:pt x="0" y="582"/>
                  </a:moveTo>
                  <a:cubicBezTo>
                    <a:pt x="1027" y="680"/>
                    <a:pt x="1960" y="387"/>
                    <a:pt x="2640" y="267"/>
                  </a:cubicBezTo>
                  <a:cubicBezTo>
                    <a:pt x="2640" y="267"/>
                    <a:pt x="3268" y="180"/>
                    <a:pt x="3373" y="160"/>
                  </a:cubicBezTo>
                  <a:cubicBezTo>
                    <a:pt x="4120" y="0"/>
                    <a:pt x="5280" y="358"/>
                    <a:pt x="5760" y="358"/>
                  </a:cubicBezTo>
                  <a:lnTo>
                    <a:pt x="5760" y="3587"/>
                  </a:lnTo>
                  <a:lnTo>
                    <a:pt x="0" y="3587"/>
                  </a:lnTo>
                  <a:cubicBezTo>
                    <a:pt x="0" y="3587"/>
                    <a:pt x="0" y="582"/>
                    <a:pt x="0" y="582"/>
                  </a:cubicBezTo>
                  <a:close/>
                </a:path>
              </a:pathLst>
            </a:custGeom>
            <a:gradFill rotWithShape="0">
              <a:gsLst>
                <a:gs pos="0">
                  <a:schemeClr val="bg2"/>
                </a:gs>
                <a:gs pos="50000">
                  <a:schemeClr val="bg1"/>
                </a:gs>
                <a:gs pos="100000">
                  <a:schemeClr val="bg2"/>
                </a:gs>
              </a:gsLst>
              <a:lin ang="0" scaled="1"/>
            </a:gradFill>
            <a:ln w="9525" cap="flat">
              <a:noFill/>
              <a:prstDash val="solid"/>
              <a:round/>
              <a:headEnd type="none" w="med" len="med"/>
              <a:tailEnd type="none" w="med" len="med"/>
            </a:ln>
            <a:effectLst/>
          </p:spPr>
          <p:txBody>
            <a:bodyPr wrap="none" anchor="ctr"/>
            <a:lstStyle/>
            <a:p>
              <a:pPr>
                <a:defRPr/>
              </a:pPr>
              <a:endParaRPr lang="en-US">
                <a:solidFill>
                  <a:srgbClr val="FFFFCC"/>
                </a:solidFill>
                <a:ea typeface="ＭＳ Ｐゴシック" charset="-128"/>
                <a:cs typeface="ＭＳ Ｐゴシック" charset="-128"/>
              </a:endParaRPr>
            </a:p>
          </p:txBody>
        </p:sp>
        <p:sp>
          <p:nvSpPr>
            <p:cNvPr id="3078" name="Freeform 6"/>
            <p:cNvSpPr>
              <a:spLocks/>
            </p:cNvSpPr>
            <p:nvPr/>
          </p:nvSpPr>
          <p:spPr bwMode="invGray">
            <a:xfrm>
              <a:off x="0" y="184"/>
              <a:ext cx="5760" cy="538"/>
            </a:xfrm>
            <a:custGeom>
              <a:avLst/>
              <a:gdLst/>
              <a:ahLst/>
              <a:cxnLst>
                <a:cxn ang="0">
                  <a:pos x="0" y="163"/>
                </a:cxn>
                <a:cxn ang="0">
                  <a:pos x="0" y="403"/>
                </a:cxn>
                <a:cxn ang="0">
                  <a:pos x="1773" y="443"/>
                </a:cxn>
                <a:cxn ang="0">
                  <a:pos x="4573" y="176"/>
                </a:cxn>
                <a:cxn ang="0">
                  <a:pos x="5760" y="536"/>
                </a:cxn>
                <a:cxn ang="0">
                  <a:pos x="5760" y="163"/>
                </a:cxn>
                <a:cxn ang="0">
                  <a:pos x="4560" y="29"/>
                </a:cxn>
                <a:cxn ang="0">
                  <a:pos x="1987" y="336"/>
                </a:cxn>
                <a:cxn ang="0">
                  <a:pos x="0" y="163"/>
                </a:cxn>
              </a:cxnLst>
              <a:rect l="0" t="0" r="r" b="b"/>
              <a:pathLst>
                <a:path w="5760" h="538">
                  <a:moveTo>
                    <a:pt x="0" y="163"/>
                  </a:moveTo>
                  <a:lnTo>
                    <a:pt x="0" y="403"/>
                  </a:lnTo>
                  <a:cubicBezTo>
                    <a:pt x="295" y="450"/>
                    <a:pt x="1011" y="481"/>
                    <a:pt x="1773" y="443"/>
                  </a:cubicBezTo>
                  <a:cubicBezTo>
                    <a:pt x="2535" y="405"/>
                    <a:pt x="3909" y="161"/>
                    <a:pt x="4573" y="176"/>
                  </a:cubicBezTo>
                  <a:cubicBezTo>
                    <a:pt x="5237" y="191"/>
                    <a:pt x="5562" y="538"/>
                    <a:pt x="5760" y="536"/>
                  </a:cubicBezTo>
                  <a:lnTo>
                    <a:pt x="5760" y="163"/>
                  </a:lnTo>
                  <a:cubicBezTo>
                    <a:pt x="5560" y="79"/>
                    <a:pt x="5189" y="0"/>
                    <a:pt x="4560" y="29"/>
                  </a:cubicBezTo>
                  <a:cubicBezTo>
                    <a:pt x="3931" y="58"/>
                    <a:pt x="2747" y="314"/>
                    <a:pt x="1987" y="336"/>
                  </a:cubicBezTo>
                  <a:cubicBezTo>
                    <a:pt x="1227" y="358"/>
                    <a:pt x="414" y="199"/>
                    <a:pt x="0" y="163"/>
                  </a:cubicBezTo>
                  <a:close/>
                </a:path>
              </a:pathLst>
            </a:custGeom>
            <a:gradFill rotWithShape="0">
              <a:gsLst>
                <a:gs pos="0">
                  <a:schemeClr val="bg1"/>
                </a:gs>
                <a:gs pos="50000">
                  <a:schemeClr val="bg2"/>
                </a:gs>
                <a:gs pos="100000">
                  <a:schemeClr val="bg1"/>
                </a:gs>
              </a:gsLst>
              <a:lin ang="0" scaled="1"/>
            </a:gradFill>
            <a:ln w="9525">
              <a:noFill/>
              <a:round/>
              <a:headEnd/>
              <a:tailEnd/>
            </a:ln>
          </p:spPr>
          <p:txBody>
            <a:bodyPr wrap="none" anchor="ctr"/>
            <a:lstStyle/>
            <a:p>
              <a:pPr>
                <a:defRPr/>
              </a:pPr>
              <a:endParaRPr lang="en-US">
                <a:solidFill>
                  <a:srgbClr val="FFFFCC"/>
                </a:solidFill>
                <a:ea typeface="ＭＳ Ｐゴシック" charset="-128"/>
                <a:cs typeface="ＭＳ Ｐゴシック" charset="-128"/>
              </a:endParaRPr>
            </a:p>
          </p:txBody>
        </p:sp>
        <p:sp>
          <p:nvSpPr>
            <p:cNvPr id="3079" name="Freeform 7"/>
            <p:cNvSpPr>
              <a:spLocks/>
            </p:cNvSpPr>
            <p:nvPr/>
          </p:nvSpPr>
          <p:spPr bwMode="invGray">
            <a:xfrm>
              <a:off x="0" y="1515"/>
              <a:ext cx="5760" cy="674"/>
            </a:xfrm>
            <a:custGeom>
              <a:avLst/>
              <a:gdLst/>
              <a:ahLst/>
              <a:cxnLst>
                <a:cxn ang="0">
                  <a:pos x="0" y="246"/>
                </a:cxn>
                <a:cxn ang="0">
                  <a:pos x="0" y="406"/>
                </a:cxn>
                <a:cxn ang="0">
                  <a:pos x="1280" y="645"/>
                </a:cxn>
                <a:cxn ang="0">
                  <a:pos x="1627" y="580"/>
                </a:cxn>
                <a:cxn ang="0">
                  <a:pos x="4493" y="113"/>
                </a:cxn>
                <a:cxn ang="0">
                  <a:pos x="5760" y="606"/>
                </a:cxn>
                <a:cxn ang="0">
                  <a:pos x="5760" y="233"/>
                </a:cxn>
                <a:cxn ang="0">
                  <a:pos x="4040" y="33"/>
                </a:cxn>
                <a:cxn ang="0">
                  <a:pos x="1093" y="433"/>
                </a:cxn>
                <a:cxn ang="0">
                  <a:pos x="0" y="246"/>
                </a:cxn>
              </a:cxnLst>
              <a:rect l="0" t="0" r="r" b="b"/>
              <a:pathLst>
                <a:path w="5760" h="674">
                  <a:moveTo>
                    <a:pt x="0" y="246"/>
                  </a:moveTo>
                  <a:lnTo>
                    <a:pt x="0" y="406"/>
                  </a:lnTo>
                  <a:cubicBezTo>
                    <a:pt x="213" y="463"/>
                    <a:pt x="1009" y="616"/>
                    <a:pt x="1280" y="645"/>
                  </a:cubicBezTo>
                  <a:cubicBezTo>
                    <a:pt x="1551" y="674"/>
                    <a:pt x="1092" y="669"/>
                    <a:pt x="1627" y="580"/>
                  </a:cubicBezTo>
                  <a:cubicBezTo>
                    <a:pt x="2162" y="491"/>
                    <a:pt x="3804" y="109"/>
                    <a:pt x="4493" y="113"/>
                  </a:cubicBezTo>
                  <a:cubicBezTo>
                    <a:pt x="5182" y="117"/>
                    <a:pt x="5549" y="586"/>
                    <a:pt x="5760" y="606"/>
                  </a:cubicBezTo>
                  <a:lnTo>
                    <a:pt x="5760" y="233"/>
                  </a:lnTo>
                  <a:cubicBezTo>
                    <a:pt x="5471" y="158"/>
                    <a:pt x="4818" y="0"/>
                    <a:pt x="4040" y="33"/>
                  </a:cubicBezTo>
                  <a:cubicBezTo>
                    <a:pt x="3262" y="66"/>
                    <a:pt x="1766" y="398"/>
                    <a:pt x="1093" y="433"/>
                  </a:cubicBezTo>
                  <a:cubicBezTo>
                    <a:pt x="420" y="468"/>
                    <a:pt x="228" y="285"/>
                    <a:pt x="0" y="246"/>
                  </a:cubicBezTo>
                  <a:close/>
                </a:path>
              </a:pathLst>
            </a:custGeom>
            <a:gradFill rotWithShape="0">
              <a:gsLst>
                <a:gs pos="0">
                  <a:schemeClr val="bg1"/>
                </a:gs>
                <a:gs pos="50000">
                  <a:schemeClr val="accent2"/>
                </a:gs>
                <a:gs pos="100000">
                  <a:schemeClr val="bg1"/>
                </a:gs>
              </a:gsLst>
              <a:lin ang="0" scaled="1"/>
            </a:gradFill>
            <a:ln w="9525" cap="flat">
              <a:noFill/>
              <a:prstDash val="solid"/>
              <a:round/>
              <a:headEnd type="none" w="med" len="med"/>
              <a:tailEnd type="none" w="med" len="med"/>
            </a:ln>
            <a:effectLst/>
          </p:spPr>
          <p:txBody>
            <a:bodyPr wrap="none" anchor="ctr"/>
            <a:lstStyle/>
            <a:p>
              <a:pPr>
                <a:defRPr/>
              </a:pPr>
              <a:endParaRPr lang="en-US">
                <a:solidFill>
                  <a:srgbClr val="FFFFCC"/>
                </a:solidFill>
                <a:ea typeface="ＭＳ Ｐゴシック" charset="-128"/>
                <a:cs typeface="ＭＳ Ｐゴシック" charset="-128"/>
              </a:endParaRPr>
            </a:p>
          </p:txBody>
        </p:sp>
        <p:sp>
          <p:nvSpPr>
            <p:cNvPr id="3080" name="Freeform 8"/>
            <p:cNvSpPr>
              <a:spLocks/>
            </p:cNvSpPr>
            <p:nvPr/>
          </p:nvSpPr>
          <p:spPr bwMode="invGray">
            <a:xfrm>
              <a:off x="1560" y="959"/>
              <a:ext cx="4200" cy="3361"/>
            </a:xfrm>
            <a:custGeom>
              <a:avLst/>
              <a:gdLst/>
              <a:ahLst/>
              <a:cxnLst>
                <a:cxn ang="0">
                  <a:pos x="0" y="3361"/>
                </a:cxn>
                <a:cxn ang="0">
                  <a:pos x="1054" y="295"/>
                </a:cxn>
                <a:cxn ang="0">
                  <a:pos x="4200" y="1588"/>
                </a:cxn>
                <a:cxn ang="0">
                  <a:pos x="4200" y="2028"/>
                </a:cxn>
                <a:cxn ang="0">
                  <a:pos x="1200" y="442"/>
                </a:cxn>
                <a:cxn ang="0">
                  <a:pos x="347" y="3361"/>
                </a:cxn>
                <a:cxn ang="0">
                  <a:pos x="0" y="3361"/>
                </a:cxn>
              </a:cxnLst>
              <a:rect l="0" t="0" r="r" b="b"/>
              <a:pathLst>
                <a:path w="4200" h="3361">
                  <a:moveTo>
                    <a:pt x="0" y="3361"/>
                  </a:moveTo>
                  <a:cubicBezTo>
                    <a:pt x="118" y="2850"/>
                    <a:pt x="354" y="590"/>
                    <a:pt x="1054" y="295"/>
                  </a:cubicBezTo>
                  <a:cubicBezTo>
                    <a:pt x="1754" y="0"/>
                    <a:pt x="3676" y="1299"/>
                    <a:pt x="4200" y="1588"/>
                  </a:cubicBezTo>
                  <a:lnTo>
                    <a:pt x="4200" y="2028"/>
                  </a:lnTo>
                  <a:cubicBezTo>
                    <a:pt x="3700" y="1837"/>
                    <a:pt x="1842" y="220"/>
                    <a:pt x="1200" y="442"/>
                  </a:cubicBezTo>
                  <a:cubicBezTo>
                    <a:pt x="558" y="664"/>
                    <a:pt x="547" y="2875"/>
                    <a:pt x="347" y="3361"/>
                  </a:cubicBezTo>
                  <a:lnTo>
                    <a:pt x="0" y="3361"/>
                  </a:lnTo>
                  <a:close/>
                </a:path>
              </a:pathLst>
            </a:custGeom>
            <a:gradFill rotWithShape="0">
              <a:gsLst>
                <a:gs pos="0">
                  <a:schemeClr val="accent2"/>
                </a:gs>
                <a:gs pos="50000">
                  <a:schemeClr val="bg1"/>
                </a:gs>
                <a:gs pos="100000">
                  <a:schemeClr val="accent2"/>
                </a:gs>
              </a:gsLst>
              <a:lin ang="5400000" scaled="1"/>
            </a:gradFill>
            <a:ln w="9525">
              <a:noFill/>
              <a:round/>
              <a:headEnd/>
              <a:tailEnd/>
            </a:ln>
          </p:spPr>
          <p:txBody>
            <a:bodyPr wrap="none" anchor="ctr"/>
            <a:lstStyle/>
            <a:p>
              <a:pPr>
                <a:defRPr/>
              </a:pPr>
              <a:endParaRPr lang="en-US">
                <a:solidFill>
                  <a:srgbClr val="FFFFCC"/>
                </a:solidFill>
                <a:ea typeface="ＭＳ Ｐゴシック" charset="-128"/>
                <a:cs typeface="ＭＳ Ｐゴシック" charset="-128"/>
              </a:endParaRPr>
            </a:p>
          </p:txBody>
        </p:sp>
        <p:sp>
          <p:nvSpPr>
            <p:cNvPr id="3081" name="Freeform 9"/>
            <p:cNvSpPr>
              <a:spLocks/>
            </p:cNvSpPr>
            <p:nvPr/>
          </p:nvSpPr>
          <p:spPr bwMode="invGray">
            <a:xfrm>
              <a:off x="0" y="2169"/>
              <a:ext cx="5760" cy="1925"/>
            </a:xfrm>
            <a:custGeom>
              <a:avLst/>
              <a:gdLst/>
              <a:ahLst/>
              <a:cxnLst>
                <a:cxn ang="0">
                  <a:pos x="0" y="804"/>
                </a:cxn>
                <a:cxn ang="0">
                  <a:pos x="0" y="991"/>
                </a:cxn>
                <a:cxn ang="0">
                  <a:pos x="1547" y="1818"/>
                </a:cxn>
                <a:cxn ang="0">
                  <a:pos x="3253" y="351"/>
                </a:cxn>
                <a:cxn ang="0">
                  <a:pos x="5760" y="1537"/>
                </a:cxn>
                <a:cxn ang="0">
                  <a:pos x="5760" y="1151"/>
                </a:cxn>
                <a:cxn ang="0">
                  <a:pos x="3240" y="84"/>
                </a:cxn>
                <a:cxn ang="0">
                  <a:pos x="1573" y="1671"/>
                </a:cxn>
                <a:cxn ang="0">
                  <a:pos x="0" y="804"/>
                </a:cxn>
              </a:cxnLst>
              <a:rect l="0" t="0" r="r" b="b"/>
              <a:pathLst>
                <a:path w="5760" h="1925">
                  <a:moveTo>
                    <a:pt x="0" y="804"/>
                  </a:moveTo>
                  <a:lnTo>
                    <a:pt x="0" y="991"/>
                  </a:lnTo>
                  <a:cubicBezTo>
                    <a:pt x="258" y="1160"/>
                    <a:pt x="1005" y="1925"/>
                    <a:pt x="1547" y="1818"/>
                  </a:cubicBezTo>
                  <a:cubicBezTo>
                    <a:pt x="2089" y="1711"/>
                    <a:pt x="2551" y="398"/>
                    <a:pt x="3253" y="351"/>
                  </a:cubicBezTo>
                  <a:cubicBezTo>
                    <a:pt x="3955" y="304"/>
                    <a:pt x="5342" y="1404"/>
                    <a:pt x="5760" y="1537"/>
                  </a:cubicBezTo>
                  <a:lnTo>
                    <a:pt x="5760" y="1151"/>
                  </a:lnTo>
                  <a:cubicBezTo>
                    <a:pt x="5405" y="1124"/>
                    <a:pt x="3982" y="0"/>
                    <a:pt x="3240" y="84"/>
                  </a:cubicBezTo>
                  <a:cubicBezTo>
                    <a:pt x="2542" y="171"/>
                    <a:pt x="2113" y="1551"/>
                    <a:pt x="1573" y="1671"/>
                  </a:cubicBezTo>
                  <a:cubicBezTo>
                    <a:pt x="1033" y="1791"/>
                    <a:pt x="262" y="826"/>
                    <a:pt x="0" y="804"/>
                  </a:cubicBezTo>
                  <a:close/>
                </a:path>
              </a:pathLst>
            </a:custGeom>
            <a:gradFill rotWithShape="0">
              <a:gsLst>
                <a:gs pos="0">
                  <a:schemeClr val="bg1"/>
                </a:gs>
                <a:gs pos="50000">
                  <a:schemeClr val="accent2"/>
                </a:gs>
                <a:gs pos="100000">
                  <a:schemeClr val="bg1"/>
                </a:gs>
              </a:gsLst>
              <a:lin ang="0" scaled="1"/>
            </a:gradFill>
            <a:ln w="9525" cap="flat">
              <a:noFill/>
              <a:prstDash val="solid"/>
              <a:round/>
              <a:headEnd type="none" w="med" len="med"/>
              <a:tailEnd type="none" w="med" len="med"/>
            </a:ln>
            <a:effectLst/>
          </p:spPr>
          <p:txBody>
            <a:bodyPr wrap="none" anchor="ctr"/>
            <a:lstStyle/>
            <a:p>
              <a:pPr>
                <a:defRPr/>
              </a:pPr>
              <a:endParaRPr lang="en-US">
                <a:solidFill>
                  <a:srgbClr val="FFFFCC"/>
                </a:solidFill>
                <a:ea typeface="ＭＳ Ｐゴシック" charset="-128"/>
                <a:cs typeface="ＭＳ Ｐゴシック" charset="-128"/>
              </a:endParaRPr>
            </a:p>
          </p:txBody>
        </p:sp>
        <p:sp>
          <p:nvSpPr>
            <p:cNvPr id="3082" name="Freeform 10"/>
            <p:cNvSpPr>
              <a:spLocks/>
            </p:cNvSpPr>
            <p:nvPr/>
          </p:nvSpPr>
          <p:spPr bwMode="invGray">
            <a:xfrm>
              <a:off x="0" y="2238"/>
              <a:ext cx="3929" cy="2120"/>
            </a:xfrm>
            <a:custGeom>
              <a:avLst/>
              <a:gdLst/>
              <a:ahLst/>
              <a:cxnLst>
                <a:cxn ang="0">
                  <a:pos x="0" y="415"/>
                </a:cxn>
                <a:cxn ang="0">
                  <a:pos x="0" y="508"/>
                </a:cxn>
                <a:cxn ang="0">
                  <a:pos x="1933" y="229"/>
                </a:cxn>
                <a:cxn ang="0">
                  <a:pos x="3920" y="1055"/>
                </a:cxn>
                <a:cxn ang="0">
                  <a:pos x="3587" y="2082"/>
                </a:cxn>
                <a:cxn ang="0">
                  <a:pos x="3947" y="829"/>
                </a:cxn>
                <a:cxn ang="0">
                  <a:pos x="2253" y="69"/>
                </a:cxn>
                <a:cxn ang="0">
                  <a:pos x="0" y="415"/>
                </a:cxn>
              </a:cxnLst>
              <a:rect l="0" t="0" r="r" b="b"/>
              <a:pathLst>
                <a:path w="4196" h="2120">
                  <a:moveTo>
                    <a:pt x="0" y="415"/>
                  </a:moveTo>
                  <a:lnTo>
                    <a:pt x="0" y="508"/>
                  </a:lnTo>
                  <a:cubicBezTo>
                    <a:pt x="160" y="577"/>
                    <a:pt x="1280" y="138"/>
                    <a:pt x="1933" y="229"/>
                  </a:cubicBezTo>
                  <a:cubicBezTo>
                    <a:pt x="2586" y="320"/>
                    <a:pt x="3644" y="746"/>
                    <a:pt x="3920" y="1055"/>
                  </a:cubicBezTo>
                  <a:cubicBezTo>
                    <a:pt x="4196" y="1364"/>
                    <a:pt x="3583" y="2120"/>
                    <a:pt x="3587" y="2082"/>
                  </a:cubicBezTo>
                  <a:lnTo>
                    <a:pt x="3947" y="829"/>
                  </a:lnTo>
                  <a:cubicBezTo>
                    <a:pt x="3725" y="494"/>
                    <a:pt x="2911" y="138"/>
                    <a:pt x="2253" y="69"/>
                  </a:cubicBezTo>
                  <a:cubicBezTo>
                    <a:pt x="1595" y="0"/>
                    <a:pt x="469" y="343"/>
                    <a:pt x="0" y="415"/>
                  </a:cubicBezTo>
                  <a:close/>
                </a:path>
              </a:pathLst>
            </a:custGeom>
            <a:gradFill rotWithShape="0">
              <a:gsLst>
                <a:gs pos="0">
                  <a:schemeClr val="accent2"/>
                </a:gs>
                <a:gs pos="50000">
                  <a:schemeClr val="bg1"/>
                </a:gs>
                <a:gs pos="100000">
                  <a:schemeClr val="accent2"/>
                </a:gs>
              </a:gsLst>
              <a:lin ang="5400000" scaled="1"/>
            </a:gradFill>
            <a:ln w="9525" cap="flat">
              <a:noFill/>
              <a:prstDash val="solid"/>
              <a:round/>
              <a:headEnd type="none" w="med" len="med"/>
              <a:tailEnd type="none" w="med" len="med"/>
            </a:ln>
            <a:effectLst/>
          </p:spPr>
          <p:txBody>
            <a:bodyPr wrap="none" anchor="ctr"/>
            <a:lstStyle/>
            <a:p>
              <a:pPr>
                <a:defRPr/>
              </a:pPr>
              <a:endParaRPr lang="en-US">
                <a:solidFill>
                  <a:srgbClr val="FFFFCC"/>
                </a:solidFill>
                <a:ea typeface="ＭＳ Ｐゴシック" charset="-128"/>
                <a:cs typeface="ＭＳ Ｐゴシック" charset="-128"/>
              </a:endParaRPr>
            </a:p>
          </p:txBody>
        </p:sp>
      </p:grpSp>
      <p:sp>
        <p:nvSpPr>
          <p:cNvPr id="50179" name="Rectangle 11"/>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7" tIns="45714" rIns="91427" bIns="45714" numCol="1" anchor="ctr" anchorCtr="0" compatLnSpc="1">
            <a:prstTxWarp prst="textNoShape">
              <a:avLst/>
            </a:prstTxWarp>
          </a:bodyPr>
          <a:lstStyle/>
          <a:p>
            <a:pPr lvl="0"/>
            <a:r>
              <a:rPr lang="en-US" dirty="0"/>
              <a:t>Click to edit Master title style</a:t>
            </a:r>
          </a:p>
        </p:txBody>
      </p:sp>
      <p:sp>
        <p:nvSpPr>
          <p:cNvPr id="3084" name="Rectangle 12"/>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27" tIns="45714" rIns="91427" bIns="45714" numCol="1" anchor="b" anchorCtr="0" compatLnSpc="1">
            <a:prstTxWarp prst="textNoShape">
              <a:avLst/>
            </a:prstTxWarp>
          </a:bodyPr>
          <a:lstStyle>
            <a:lvl1pPr eaLnBrk="1" hangingPunct="1">
              <a:spcBef>
                <a:spcPct val="50000"/>
              </a:spcBef>
              <a:defRPr sz="1400">
                <a:latin typeface="+mn-lt"/>
                <a:ea typeface="ＭＳ Ｐゴシック" charset="-128"/>
                <a:cs typeface="ＭＳ Ｐゴシック" charset="-128"/>
              </a:defRPr>
            </a:lvl1pPr>
          </a:lstStyle>
          <a:p>
            <a:pPr>
              <a:defRPr/>
            </a:pPr>
            <a:endParaRPr lang="en-US">
              <a:solidFill>
                <a:srgbClr val="FFFFCC"/>
              </a:solidFill>
              <a:latin typeface="Times New Roman"/>
            </a:endParaRPr>
          </a:p>
        </p:txBody>
      </p:sp>
      <p:sp>
        <p:nvSpPr>
          <p:cNvPr id="3085" name="Rectangle 13"/>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27" tIns="45714" rIns="91427" bIns="45714" numCol="1" anchor="b" anchorCtr="0" compatLnSpc="1">
            <a:prstTxWarp prst="textNoShape">
              <a:avLst/>
            </a:prstTxWarp>
          </a:bodyPr>
          <a:lstStyle>
            <a:lvl1pPr algn="ctr" eaLnBrk="1" hangingPunct="1">
              <a:spcBef>
                <a:spcPct val="50000"/>
              </a:spcBef>
              <a:defRPr sz="1400">
                <a:latin typeface="+mn-lt"/>
                <a:ea typeface="ＭＳ Ｐゴシック" charset="-128"/>
                <a:cs typeface="ＭＳ Ｐゴシック" charset="-128"/>
              </a:defRPr>
            </a:lvl1pPr>
          </a:lstStyle>
          <a:p>
            <a:pPr>
              <a:defRPr/>
            </a:pPr>
            <a:endParaRPr lang="en-US">
              <a:solidFill>
                <a:srgbClr val="FFFFCC"/>
              </a:solidFill>
              <a:latin typeface="Times New Roman"/>
            </a:endParaRPr>
          </a:p>
        </p:txBody>
      </p:sp>
      <p:sp>
        <p:nvSpPr>
          <p:cNvPr id="3086" name="Rectangle 14"/>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27" tIns="45714" rIns="91427" bIns="45714" numCol="1" anchor="b" anchorCtr="0" compatLnSpc="1">
            <a:prstTxWarp prst="textNoShape">
              <a:avLst/>
            </a:prstTxWarp>
          </a:bodyPr>
          <a:lstStyle>
            <a:lvl1pPr algn="r" eaLnBrk="1" hangingPunct="1">
              <a:spcBef>
                <a:spcPct val="50000"/>
              </a:spcBef>
              <a:defRPr sz="1400">
                <a:latin typeface="Times New Roman" charset="0"/>
              </a:defRPr>
            </a:lvl1pPr>
          </a:lstStyle>
          <a:p>
            <a:pPr>
              <a:defRPr/>
            </a:pPr>
            <a:fld id="{0642940E-D833-E647-B34A-38A5B5436303}" type="slidenum">
              <a:rPr lang="en-US">
                <a:solidFill>
                  <a:srgbClr val="FFFFCC"/>
                </a:solidFill>
              </a:rPr>
              <a:pPr>
                <a:defRPr/>
              </a:pPr>
              <a:t>‹#›</a:t>
            </a:fld>
            <a:endParaRPr lang="en-US">
              <a:solidFill>
                <a:srgbClr val="FFFFCC"/>
              </a:solidFill>
            </a:endParaRPr>
          </a:p>
        </p:txBody>
      </p:sp>
      <p:sp>
        <p:nvSpPr>
          <p:cNvPr id="50183" name="Rectangle 15"/>
          <p:cNvSpPr>
            <a:spLocks noGrp="1" noChangeArrowheads="1"/>
          </p:cNvSpPr>
          <p:nvPr>
            <p:ph type="body" idx="1"/>
          </p:nvPr>
        </p:nvSpPr>
        <p:spPr bwMode="auto">
          <a:xfrm>
            <a:off x="0" y="1981200"/>
            <a:ext cx="91440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7" tIns="45714" rIns="91427" bIns="45714"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3972800133"/>
      </p:ext>
    </p:extLst>
  </p:cSld>
  <p:clrMap bg1="dk2" tx1="lt1" bg2="dk1" tx2="lt2" accent1="accent1" accent2="accent2" accent3="accent3" accent4="accent4" accent5="accent5" accent6="accent6" hlink="hlink" folHlink="folHlink"/>
  <p:sldLayoutIdLst>
    <p:sldLayoutId id="2147488440" r:id="rId1"/>
    <p:sldLayoutId id="2147488441" r:id="rId2"/>
    <p:sldLayoutId id="2147488442" r:id="rId3"/>
    <p:sldLayoutId id="2147488443" r:id="rId4"/>
    <p:sldLayoutId id="2147488444" r:id="rId5"/>
    <p:sldLayoutId id="2147488445" r:id="rId6"/>
    <p:sldLayoutId id="2147488446" r:id="rId7"/>
    <p:sldLayoutId id="2147488447" r:id="rId8"/>
    <p:sldLayoutId id="2147488448" r:id="rId9"/>
    <p:sldLayoutId id="2147488449" r:id="rId10"/>
    <p:sldLayoutId id="2147488450" r:id="rId11"/>
    <p:sldLayoutId id="2147488451" r:id="rId12"/>
    <p:sldLayoutId id="2147488452" r:id="rId13"/>
  </p:sldLayoutIdLst>
  <p:txStyles>
    <p:titleStyle>
      <a:lvl1pPr algn="ctr" rtl="0" eaLnBrk="0" fontAlgn="base" hangingPunct="0">
        <a:spcBef>
          <a:spcPct val="0"/>
        </a:spcBef>
        <a:spcAft>
          <a:spcPct val="0"/>
        </a:spcAft>
        <a:defRPr sz="4400" b="1" i="0">
          <a:solidFill>
            <a:srgbClr val="FFFFFF"/>
          </a:solidFill>
          <a:latin typeface="Arial" panose="020B0604020202020204" pitchFamily="34" charset="0"/>
          <a:ea typeface="ＭＳ Ｐゴシック" charset="0"/>
          <a:cs typeface="Arial" panose="020B0604020202020204" pitchFamily="34" charset="0"/>
        </a:defRPr>
      </a:lvl1pPr>
      <a:lvl2pPr algn="ctr" rtl="0" eaLnBrk="0" fontAlgn="base" hangingPunct="0">
        <a:spcBef>
          <a:spcPct val="0"/>
        </a:spcBef>
        <a:spcAft>
          <a:spcPct val="0"/>
        </a:spcAft>
        <a:defRPr sz="4400">
          <a:solidFill>
            <a:srgbClr val="FFFFFF"/>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rgbClr val="FFFFFF"/>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rgbClr val="FFFFFF"/>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rgbClr val="FFFFFF"/>
          </a:solidFill>
          <a:latin typeface="Arial" charset="0"/>
          <a:ea typeface="ＭＳ Ｐゴシック" charset="0"/>
          <a:cs typeface="ＭＳ Ｐゴシック" charset="0"/>
        </a:defRPr>
      </a:lvl5pPr>
      <a:lvl6pPr marL="457132" algn="ctr" rtl="0" fontAlgn="base">
        <a:spcBef>
          <a:spcPct val="0"/>
        </a:spcBef>
        <a:spcAft>
          <a:spcPct val="0"/>
        </a:spcAft>
        <a:defRPr sz="4400">
          <a:solidFill>
            <a:schemeClr val="tx2"/>
          </a:solidFill>
          <a:latin typeface="Times New Roman" charset="0"/>
        </a:defRPr>
      </a:lvl6pPr>
      <a:lvl7pPr marL="914265" algn="ctr" rtl="0" fontAlgn="base">
        <a:spcBef>
          <a:spcPct val="0"/>
        </a:spcBef>
        <a:spcAft>
          <a:spcPct val="0"/>
        </a:spcAft>
        <a:defRPr sz="4400">
          <a:solidFill>
            <a:schemeClr val="tx2"/>
          </a:solidFill>
          <a:latin typeface="Times New Roman" charset="0"/>
        </a:defRPr>
      </a:lvl7pPr>
      <a:lvl8pPr marL="1371396" algn="ctr" rtl="0" fontAlgn="base">
        <a:spcBef>
          <a:spcPct val="0"/>
        </a:spcBef>
        <a:spcAft>
          <a:spcPct val="0"/>
        </a:spcAft>
        <a:defRPr sz="4400">
          <a:solidFill>
            <a:schemeClr val="tx2"/>
          </a:solidFill>
          <a:latin typeface="Times New Roman" charset="0"/>
        </a:defRPr>
      </a:lvl8pPr>
      <a:lvl9pPr marL="1828530" algn="ctr" rtl="0" fontAlgn="base">
        <a:spcBef>
          <a:spcPct val="0"/>
        </a:spcBef>
        <a:spcAft>
          <a:spcPct val="0"/>
        </a:spcAft>
        <a:defRPr sz="4400">
          <a:solidFill>
            <a:schemeClr val="tx2"/>
          </a:solidFill>
          <a:latin typeface="Times New Roman" charset="0"/>
        </a:defRPr>
      </a:lvl9pPr>
    </p:titleStyle>
    <p:bodyStyle>
      <a:lvl1pPr marL="342849" indent="-342849" algn="l" rtl="0" eaLnBrk="0" fontAlgn="base" hangingPunct="0">
        <a:spcBef>
          <a:spcPct val="20000"/>
        </a:spcBef>
        <a:spcAft>
          <a:spcPct val="0"/>
        </a:spcAft>
        <a:buChar char="•"/>
        <a:defRPr sz="3200" b="1" i="0">
          <a:solidFill>
            <a:srgbClr val="FFFFFF"/>
          </a:solidFill>
          <a:latin typeface="Arial" panose="020B0604020202020204" pitchFamily="34" charset="0"/>
          <a:ea typeface="ＭＳ Ｐゴシック" charset="0"/>
          <a:cs typeface="Arial" panose="020B0604020202020204" pitchFamily="34" charset="0"/>
        </a:defRPr>
      </a:lvl1pPr>
      <a:lvl2pPr marL="742839" indent="-285708" algn="l" rtl="0" eaLnBrk="0" fontAlgn="base" hangingPunct="0">
        <a:spcBef>
          <a:spcPct val="20000"/>
        </a:spcBef>
        <a:spcAft>
          <a:spcPct val="0"/>
        </a:spcAft>
        <a:buChar char="–"/>
        <a:defRPr sz="2800" b="1" i="0">
          <a:solidFill>
            <a:srgbClr val="FFFFFF"/>
          </a:solidFill>
          <a:latin typeface="Arial" panose="020B0604020202020204" pitchFamily="34" charset="0"/>
          <a:ea typeface="ＭＳ Ｐゴシック" charset="-128"/>
          <a:cs typeface="Arial" panose="020B0604020202020204" pitchFamily="34" charset="0"/>
        </a:defRPr>
      </a:lvl2pPr>
      <a:lvl3pPr marL="1142829" indent="-228567" algn="l" rtl="0" eaLnBrk="0" fontAlgn="base" hangingPunct="0">
        <a:spcBef>
          <a:spcPct val="20000"/>
        </a:spcBef>
        <a:spcAft>
          <a:spcPct val="0"/>
        </a:spcAft>
        <a:buChar char="•"/>
        <a:defRPr sz="2400" b="1" i="0">
          <a:solidFill>
            <a:srgbClr val="FFFFFF"/>
          </a:solidFill>
          <a:latin typeface="Arial" panose="020B0604020202020204" pitchFamily="34" charset="0"/>
          <a:ea typeface="ＭＳ Ｐゴシック" charset="-128"/>
          <a:cs typeface="Arial" panose="020B0604020202020204" pitchFamily="34" charset="0"/>
        </a:defRPr>
      </a:lvl3pPr>
      <a:lvl4pPr marL="1599961" indent="-228567" algn="l" rtl="0" eaLnBrk="0" fontAlgn="base" hangingPunct="0">
        <a:spcBef>
          <a:spcPct val="20000"/>
        </a:spcBef>
        <a:spcAft>
          <a:spcPct val="0"/>
        </a:spcAft>
        <a:buChar char="–"/>
        <a:defRPr sz="2000" b="1" i="0">
          <a:solidFill>
            <a:srgbClr val="FFFFFF"/>
          </a:solidFill>
          <a:latin typeface="Arial" panose="020B0604020202020204" pitchFamily="34" charset="0"/>
          <a:ea typeface="ＭＳ Ｐゴシック" charset="-128"/>
          <a:cs typeface="Arial" panose="020B0604020202020204" pitchFamily="34" charset="0"/>
        </a:defRPr>
      </a:lvl4pPr>
      <a:lvl5pPr marL="2057094" indent="-228567" algn="l" rtl="0" eaLnBrk="0" fontAlgn="base" hangingPunct="0">
        <a:spcBef>
          <a:spcPct val="20000"/>
        </a:spcBef>
        <a:spcAft>
          <a:spcPct val="0"/>
        </a:spcAft>
        <a:buChar char="»"/>
        <a:defRPr sz="2000" b="1" i="0">
          <a:solidFill>
            <a:srgbClr val="FFFFFF"/>
          </a:solidFill>
          <a:latin typeface="Arial" panose="020B0604020202020204" pitchFamily="34" charset="0"/>
          <a:ea typeface="ＭＳ Ｐゴシック" charset="-128"/>
          <a:cs typeface="Arial" panose="020B0604020202020204" pitchFamily="34" charset="0"/>
        </a:defRPr>
      </a:lvl5pPr>
      <a:lvl6pPr marL="2514225" indent="-228567" algn="l" rtl="0" fontAlgn="base">
        <a:spcBef>
          <a:spcPct val="20000"/>
        </a:spcBef>
        <a:spcAft>
          <a:spcPct val="0"/>
        </a:spcAft>
        <a:buChar char="»"/>
        <a:defRPr sz="2000">
          <a:solidFill>
            <a:schemeClr val="tx1"/>
          </a:solidFill>
          <a:latin typeface="+mn-lt"/>
          <a:ea typeface="ＭＳ Ｐゴシック" charset="-128"/>
        </a:defRPr>
      </a:lvl6pPr>
      <a:lvl7pPr marL="2971359" indent="-228567" algn="l" rtl="0" fontAlgn="base">
        <a:spcBef>
          <a:spcPct val="20000"/>
        </a:spcBef>
        <a:spcAft>
          <a:spcPct val="0"/>
        </a:spcAft>
        <a:buChar char="»"/>
        <a:defRPr sz="2000">
          <a:solidFill>
            <a:schemeClr val="tx1"/>
          </a:solidFill>
          <a:latin typeface="+mn-lt"/>
          <a:ea typeface="ＭＳ Ｐゴシック" charset="-128"/>
        </a:defRPr>
      </a:lvl7pPr>
      <a:lvl8pPr marL="3428490" indent="-228567" algn="l" rtl="0" fontAlgn="base">
        <a:spcBef>
          <a:spcPct val="20000"/>
        </a:spcBef>
        <a:spcAft>
          <a:spcPct val="0"/>
        </a:spcAft>
        <a:buChar char="»"/>
        <a:defRPr sz="2000">
          <a:solidFill>
            <a:schemeClr val="tx1"/>
          </a:solidFill>
          <a:latin typeface="+mn-lt"/>
          <a:ea typeface="ＭＳ Ｐゴシック" charset="-128"/>
        </a:defRPr>
      </a:lvl8pPr>
      <a:lvl9pPr marL="3885622" indent="-228567" algn="l" rtl="0" fontAlgn="base">
        <a:spcBef>
          <a:spcPct val="20000"/>
        </a:spcBef>
        <a:spcAft>
          <a:spcPct val="0"/>
        </a:spcAft>
        <a:buChar char="»"/>
        <a:defRPr sz="2000">
          <a:solidFill>
            <a:schemeClr val="tx1"/>
          </a:solidFill>
          <a:latin typeface="+mn-lt"/>
          <a:ea typeface="ＭＳ Ｐゴシック" charset="-128"/>
        </a:defRPr>
      </a:lvl9pPr>
    </p:bodyStyle>
    <p:otherStyle>
      <a:defPPr>
        <a:defRPr lang="en-US"/>
      </a:defPPr>
      <a:lvl1pPr marL="0" algn="l" defTabSz="457132" rtl="0" eaLnBrk="1" latinLnBrk="0" hangingPunct="1">
        <a:defRPr sz="1800" kern="1200">
          <a:solidFill>
            <a:schemeClr val="tx1"/>
          </a:solidFill>
          <a:latin typeface="+mn-lt"/>
          <a:ea typeface="+mn-ea"/>
          <a:cs typeface="+mn-cs"/>
        </a:defRPr>
      </a:lvl1pPr>
      <a:lvl2pPr marL="457132" algn="l" defTabSz="457132" rtl="0" eaLnBrk="1" latinLnBrk="0" hangingPunct="1">
        <a:defRPr sz="1800" kern="1200">
          <a:solidFill>
            <a:schemeClr val="tx1"/>
          </a:solidFill>
          <a:latin typeface="+mn-lt"/>
          <a:ea typeface="+mn-ea"/>
          <a:cs typeface="+mn-cs"/>
        </a:defRPr>
      </a:lvl2pPr>
      <a:lvl3pPr marL="914265" algn="l" defTabSz="457132" rtl="0" eaLnBrk="1" latinLnBrk="0" hangingPunct="1">
        <a:defRPr sz="1800" kern="1200">
          <a:solidFill>
            <a:schemeClr val="tx1"/>
          </a:solidFill>
          <a:latin typeface="+mn-lt"/>
          <a:ea typeface="+mn-ea"/>
          <a:cs typeface="+mn-cs"/>
        </a:defRPr>
      </a:lvl3pPr>
      <a:lvl4pPr marL="1371396" algn="l" defTabSz="457132" rtl="0" eaLnBrk="1" latinLnBrk="0" hangingPunct="1">
        <a:defRPr sz="1800" kern="1200">
          <a:solidFill>
            <a:schemeClr val="tx1"/>
          </a:solidFill>
          <a:latin typeface="+mn-lt"/>
          <a:ea typeface="+mn-ea"/>
          <a:cs typeface="+mn-cs"/>
        </a:defRPr>
      </a:lvl4pPr>
      <a:lvl5pPr marL="1828530" algn="l" defTabSz="457132" rtl="0" eaLnBrk="1" latinLnBrk="0" hangingPunct="1">
        <a:defRPr sz="1800" kern="1200">
          <a:solidFill>
            <a:schemeClr val="tx1"/>
          </a:solidFill>
          <a:latin typeface="+mn-lt"/>
          <a:ea typeface="+mn-ea"/>
          <a:cs typeface="+mn-cs"/>
        </a:defRPr>
      </a:lvl5pPr>
      <a:lvl6pPr marL="2285659" algn="l" defTabSz="457132" rtl="0" eaLnBrk="1" latinLnBrk="0" hangingPunct="1">
        <a:defRPr sz="1800" kern="1200">
          <a:solidFill>
            <a:schemeClr val="tx1"/>
          </a:solidFill>
          <a:latin typeface="+mn-lt"/>
          <a:ea typeface="+mn-ea"/>
          <a:cs typeface="+mn-cs"/>
        </a:defRPr>
      </a:lvl6pPr>
      <a:lvl7pPr marL="2742792" algn="l" defTabSz="457132" rtl="0" eaLnBrk="1" latinLnBrk="0" hangingPunct="1">
        <a:defRPr sz="1800" kern="1200">
          <a:solidFill>
            <a:schemeClr val="tx1"/>
          </a:solidFill>
          <a:latin typeface="+mn-lt"/>
          <a:ea typeface="+mn-ea"/>
          <a:cs typeface="+mn-cs"/>
        </a:defRPr>
      </a:lvl7pPr>
      <a:lvl8pPr marL="3199924" algn="l" defTabSz="457132" rtl="0" eaLnBrk="1" latinLnBrk="0" hangingPunct="1">
        <a:defRPr sz="1800" kern="1200">
          <a:solidFill>
            <a:schemeClr val="tx1"/>
          </a:solidFill>
          <a:latin typeface="+mn-lt"/>
          <a:ea typeface="+mn-ea"/>
          <a:cs typeface="+mn-cs"/>
        </a:defRPr>
      </a:lvl8pPr>
      <a:lvl9pPr marL="3657055" algn="l" defTabSz="457132" rtl="0" eaLnBrk="1" latinLnBrk="0" hangingPunct="1">
        <a:defRPr sz="1800" kern="1200">
          <a:solidFill>
            <a:schemeClr val="tx1"/>
          </a:solidFill>
          <a:latin typeface="+mn-lt"/>
          <a:ea typeface="+mn-ea"/>
          <a:cs typeface="+mn-cs"/>
        </a:defRPr>
      </a:lvl9pPr>
    </p:otherStyle>
  </p:txStyles>
</p:sldMaster>
</file>

<file path=ppt/slideMasters/slideMaster84.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bwMode="auto">
          <a:xfrm>
            <a:off x="38101" y="44450"/>
            <a:ext cx="9070975"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7" tIns="45714" rIns="91427" bIns="45714" numCol="1" anchor="ctr" anchorCtr="0" compatLnSpc="1">
            <a:prstTxWarp prst="textNoShape">
              <a:avLst/>
            </a:prstTxWarp>
          </a:bodyPr>
          <a:lstStyle/>
          <a:p>
            <a:pPr lvl="0"/>
            <a:r>
              <a:rPr lang="en-US" dirty="0"/>
              <a:t>Click to edit Master title style</a:t>
            </a:r>
          </a:p>
        </p:txBody>
      </p:sp>
      <p:sp>
        <p:nvSpPr>
          <p:cNvPr id="153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7" tIns="45714" rIns="91427" bIns="45714"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27" tIns="45714" rIns="91427" bIns="45714" numCol="1" anchor="t" anchorCtr="0" compatLnSpc="1">
            <a:prstTxWarp prst="textNoShape">
              <a:avLst/>
            </a:prstTxWarp>
          </a:bodyPr>
          <a:lstStyle>
            <a:lvl1pPr algn="l">
              <a:defRPr sz="1400">
                <a:solidFill>
                  <a:srgbClr val="000000"/>
                </a:solidFill>
                <a:latin typeface="Times New Roman" pitchFamily="-111" charset="0"/>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27" tIns="45714" rIns="91427" bIns="45714"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27" tIns="45714" rIns="91427" bIns="45714" numCol="1" anchor="t" anchorCtr="0" compatLnSpc="1">
            <a:prstTxWarp prst="textNoShape">
              <a:avLst/>
            </a:prstTxWarp>
          </a:bodyPr>
          <a:lstStyle>
            <a:lvl1pPr algn="r">
              <a:defRPr sz="1400">
                <a:solidFill>
                  <a:srgbClr val="000000"/>
                </a:solidFill>
                <a:latin typeface="Times New Roman" charset="0"/>
              </a:defRPr>
            </a:lvl1pPr>
          </a:lstStyle>
          <a:p>
            <a:pPr>
              <a:defRPr/>
            </a:pPr>
            <a:fld id="{C7FCEC4A-0619-534F-AB0C-4C4D1986DF16}" type="slidenum">
              <a:rPr lang="en-US"/>
              <a:pPr>
                <a:defRPr/>
              </a:pPr>
              <a:t>‹#›</a:t>
            </a:fld>
            <a:endParaRPr lang="en-US"/>
          </a:p>
        </p:txBody>
      </p:sp>
    </p:spTree>
    <p:extLst>
      <p:ext uri="{BB962C8B-B14F-4D97-AF65-F5344CB8AC3E}">
        <p14:creationId xmlns:p14="http://schemas.microsoft.com/office/powerpoint/2010/main" val="3527620658"/>
      </p:ext>
    </p:extLst>
  </p:cSld>
  <p:clrMap bg1="lt1" tx1="dk1" bg2="lt2" tx2="dk2" accent1="accent1" accent2="accent2" accent3="accent3" accent4="accent4" accent5="accent5" accent6="accent6" hlink="hlink" folHlink="folHlink"/>
  <p:sldLayoutIdLst>
    <p:sldLayoutId id="2147488454" r:id="rId1"/>
    <p:sldLayoutId id="2147488455" r:id="rId2"/>
    <p:sldLayoutId id="2147488456" r:id="rId3"/>
    <p:sldLayoutId id="2147488457" r:id="rId4"/>
    <p:sldLayoutId id="2147488458" r:id="rId5"/>
    <p:sldLayoutId id="2147488459" r:id="rId6"/>
    <p:sldLayoutId id="2147488460" r:id="rId7"/>
    <p:sldLayoutId id="2147488461" r:id="rId8"/>
    <p:sldLayoutId id="2147488462" r:id="rId9"/>
    <p:sldLayoutId id="2147488463" r:id="rId10"/>
    <p:sldLayoutId id="2147488464" r:id="rId11"/>
    <p:sldLayoutId id="2147488465" r:id="rId12"/>
    <p:sldLayoutId id="2147488466" r:id="rId13"/>
  </p:sldLayoutIdLst>
  <p:hf sldNum="0" hdr="0" ftr="0" dt="0"/>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ＭＳ Ｐゴシック" pitchFamily="-108" charset="-128"/>
          <a:cs typeface="Arial" panose="020B0604020202020204" pitchFamily="34" charset="0"/>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132" algn="ctr" rtl="0" eaLnBrk="0" fontAlgn="base" hangingPunct="0">
        <a:spcBef>
          <a:spcPct val="0"/>
        </a:spcBef>
        <a:spcAft>
          <a:spcPct val="0"/>
        </a:spcAft>
        <a:defRPr sz="4400">
          <a:solidFill>
            <a:schemeClr val="tx2"/>
          </a:solidFill>
          <a:latin typeface="Times New Roman" pitchFamily="-112" charset="0"/>
        </a:defRPr>
      </a:lvl6pPr>
      <a:lvl7pPr marL="914265" algn="ctr" rtl="0" eaLnBrk="0" fontAlgn="base" hangingPunct="0">
        <a:spcBef>
          <a:spcPct val="0"/>
        </a:spcBef>
        <a:spcAft>
          <a:spcPct val="0"/>
        </a:spcAft>
        <a:defRPr sz="4400">
          <a:solidFill>
            <a:schemeClr val="tx2"/>
          </a:solidFill>
          <a:latin typeface="Times New Roman" pitchFamily="-112" charset="0"/>
        </a:defRPr>
      </a:lvl7pPr>
      <a:lvl8pPr marL="1371396" algn="ctr" rtl="0" eaLnBrk="0" fontAlgn="base" hangingPunct="0">
        <a:spcBef>
          <a:spcPct val="0"/>
        </a:spcBef>
        <a:spcAft>
          <a:spcPct val="0"/>
        </a:spcAft>
        <a:defRPr sz="4400">
          <a:solidFill>
            <a:schemeClr val="tx2"/>
          </a:solidFill>
          <a:latin typeface="Times New Roman" pitchFamily="-112" charset="0"/>
        </a:defRPr>
      </a:lvl8pPr>
      <a:lvl9pPr marL="1828530" algn="ctr" rtl="0" eaLnBrk="0" fontAlgn="base" hangingPunct="0">
        <a:spcBef>
          <a:spcPct val="0"/>
        </a:spcBef>
        <a:spcAft>
          <a:spcPct val="0"/>
        </a:spcAft>
        <a:defRPr sz="4400">
          <a:solidFill>
            <a:schemeClr val="tx2"/>
          </a:solidFill>
          <a:latin typeface="Times New Roman" pitchFamily="-112" charset="0"/>
        </a:defRPr>
      </a:lvl9pPr>
    </p:titleStyle>
    <p:bodyStyle>
      <a:lvl1pPr marL="342849" indent="-342849" algn="l" rtl="0" eaLnBrk="0" fontAlgn="base" hangingPunct="0">
        <a:spcBef>
          <a:spcPct val="20000"/>
        </a:spcBef>
        <a:spcAft>
          <a:spcPct val="0"/>
        </a:spcAft>
        <a:buChar char="•"/>
        <a:defRPr sz="3200" b="1" i="0">
          <a:solidFill>
            <a:schemeClr val="bg1"/>
          </a:solidFill>
          <a:latin typeface="Arial" panose="020B0604020202020204" pitchFamily="34" charset="0"/>
          <a:ea typeface="ＭＳ Ｐゴシック" pitchFamily="-108" charset="-128"/>
          <a:cs typeface="Arial" panose="020B0604020202020204" pitchFamily="34" charset="0"/>
        </a:defRPr>
      </a:lvl1pPr>
      <a:lvl2pPr marL="742839" indent="-285708" algn="l" rtl="0" eaLnBrk="0" fontAlgn="base" hangingPunct="0">
        <a:spcBef>
          <a:spcPct val="20000"/>
        </a:spcBef>
        <a:spcAft>
          <a:spcPct val="0"/>
        </a:spcAft>
        <a:buChar char="–"/>
        <a:defRPr sz="2800" b="1" i="0">
          <a:solidFill>
            <a:schemeClr val="bg1"/>
          </a:solidFill>
          <a:latin typeface="Arial" panose="020B0604020202020204" pitchFamily="34" charset="0"/>
          <a:ea typeface="ＭＳ Ｐゴシック" pitchFamily="-112" charset="-128"/>
          <a:cs typeface="Arial" panose="020B0604020202020204" pitchFamily="34" charset="0"/>
        </a:defRPr>
      </a:lvl2pPr>
      <a:lvl3pPr marL="1142829" indent="-228567" algn="l" rtl="0" eaLnBrk="0" fontAlgn="base" hangingPunct="0">
        <a:spcBef>
          <a:spcPct val="20000"/>
        </a:spcBef>
        <a:spcAft>
          <a:spcPct val="0"/>
        </a:spcAft>
        <a:buChar char="•"/>
        <a:defRPr sz="2400" b="1" i="0">
          <a:solidFill>
            <a:schemeClr val="bg1"/>
          </a:solidFill>
          <a:latin typeface="Arial" panose="020B0604020202020204" pitchFamily="34" charset="0"/>
          <a:ea typeface="ＭＳ Ｐゴシック" charset="0"/>
          <a:cs typeface="Arial" panose="020B0604020202020204" pitchFamily="34" charset="0"/>
        </a:defRPr>
      </a:lvl3pPr>
      <a:lvl4pPr marL="1599961" indent="-228567" algn="l" rtl="0" eaLnBrk="0" fontAlgn="base" hangingPunct="0">
        <a:spcBef>
          <a:spcPct val="20000"/>
        </a:spcBef>
        <a:spcAft>
          <a:spcPct val="0"/>
        </a:spcAft>
        <a:buChar char="–"/>
        <a:defRPr sz="2000" b="1" i="0">
          <a:solidFill>
            <a:schemeClr val="bg1"/>
          </a:solidFill>
          <a:latin typeface="Arial" panose="020B0604020202020204" pitchFamily="34" charset="0"/>
          <a:ea typeface="Geneva" charset="-128"/>
          <a:cs typeface="Arial" panose="020B0604020202020204" pitchFamily="34" charset="0"/>
        </a:defRPr>
      </a:lvl4pPr>
      <a:lvl5pPr marL="2057094" indent="-228567" algn="l" rtl="0" eaLnBrk="0" fontAlgn="base" hangingPunct="0">
        <a:spcBef>
          <a:spcPct val="20000"/>
        </a:spcBef>
        <a:spcAft>
          <a:spcPct val="0"/>
        </a:spcAft>
        <a:buChar char="»"/>
        <a:defRPr sz="2000" b="1" i="0">
          <a:solidFill>
            <a:schemeClr val="bg1"/>
          </a:solidFill>
          <a:latin typeface="Arial" panose="020B0604020202020204" pitchFamily="34" charset="0"/>
          <a:ea typeface="ＭＳ Ｐゴシック" charset="-128"/>
          <a:cs typeface="Arial" panose="020B0604020202020204" pitchFamily="34" charset="0"/>
        </a:defRPr>
      </a:lvl5pPr>
      <a:lvl6pPr marL="2514225" indent="-228567"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359" indent="-228567"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8490" indent="-228567"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5622" indent="-228567"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132" rtl="0" eaLnBrk="1" latinLnBrk="0" hangingPunct="1">
        <a:defRPr sz="1800" kern="1200">
          <a:solidFill>
            <a:schemeClr val="tx1"/>
          </a:solidFill>
          <a:latin typeface="+mn-lt"/>
          <a:ea typeface="+mn-ea"/>
          <a:cs typeface="+mn-cs"/>
        </a:defRPr>
      </a:lvl1pPr>
      <a:lvl2pPr marL="457132" algn="l" defTabSz="457132" rtl="0" eaLnBrk="1" latinLnBrk="0" hangingPunct="1">
        <a:defRPr sz="1800" kern="1200">
          <a:solidFill>
            <a:schemeClr val="tx1"/>
          </a:solidFill>
          <a:latin typeface="+mn-lt"/>
          <a:ea typeface="+mn-ea"/>
          <a:cs typeface="+mn-cs"/>
        </a:defRPr>
      </a:lvl2pPr>
      <a:lvl3pPr marL="914265" algn="l" defTabSz="457132" rtl="0" eaLnBrk="1" latinLnBrk="0" hangingPunct="1">
        <a:defRPr sz="1800" kern="1200">
          <a:solidFill>
            <a:schemeClr val="tx1"/>
          </a:solidFill>
          <a:latin typeface="+mn-lt"/>
          <a:ea typeface="+mn-ea"/>
          <a:cs typeface="+mn-cs"/>
        </a:defRPr>
      </a:lvl3pPr>
      <a:lvl4pPr marL="1371396" algn="l" defTabSz="457132" rtl="0" eaLnBrk="1" latinLnBrk="0" hangingPunct="1">
        <a:defRPr sz="1800" kern="1200">
          <a:solidFill>
            <a:schemeClr val="tx1"/>
          </a:solidFill>
          <a:latin typeface="+mn-lt"/>
          <a:ea typeface="+mn-ea"/>
          <a:cs typeface="+mn-cs"/>
        </a:defRPr>
      </a:lvl4pPr>
      <a:lvl5pPr marL="1828530" algn="l" defTabSz="457132" rtl="0" eaLnBrk="1" latinLnBrk="0" hangingPunct="1">
        <a:defRPr sz="1800" kern="1200">
          <a:solidFill>
            <a:schemeClr val="tx1"/>
          </a:solidFill>
          <a:latin typeface="+mn-lt"/>
          <a:ea typeface="+mn-ea"/>
          <a:cs typeface="+mn-cs"/>
        </a:defRPr>
      </a:lvl5pPr>
      <a:lvl6pPr marL="2285659" algn="l" defTabSz="457132" rtl="0" eaLnBrk="1" latinLnBrk="0" hangingPunct="1">
        <a:defRPr sz="1800" kern="1200">
          <a:solidFill>
            <a:schemeClr val="tx1"/>
          </a:solidFill>
          <a:latin typeface="+mn-lt"/>
          <a:ea typeface="+mn-ea"/>
          <a:cs typeface="+mn-cs"/>
        </a:defRPr>
      </a:lvl6pPr>
      <a:lvl7pPr marL="2742792" algn="l" defTabSz="457132" rtl="0" eaLnBrk="1" latinLnBrk="0" hangingPunct="1">
        <a:defRPr sz="1800" kern="1200">
          <a:solidFill>
            <a:schemeClr val="tx1"/>
          </a:solidFill>
          <a:latin typeface="+mn-lt"/>
          <a:ea typeface="+mn-ea"/>
          <a:cs typeface="+mn-cs"/>
        </a:defRPr>
      </a:lvl7pPr>
      <a:lvl8pPr marL="3199924" algn="l" defTabSz="457132" rtl="0" eaLnBrk="1" latinLnBrk="0" hangingPunct="1">
        <a:defRPr sz="1800" kern="1200">
          <a:solidFill>
            <a:schemeClr val="tx1"/>
          </a:solidFill>
          <a:latin typeface="+mn-lt"/>
          <a:ea typeface="+mn-ea"/>
          <a:cs typeface="+mn-cs"/>
        </a:defRPr>
      </a:lvl8pPr>
      <a:lvl9pPr marL="3657055" algn="l" defTabSz="457132" rtl="0" eaLnBrk="1" latinLnBrk="0" hangingPunct="1">
        <a:defRPr sz="1800" kern="1200">
          <a:solidFill>
            <a:schemeClr val="tx1"/>
          </a:solidFill>
          <a:latin typeface="+mn-lt"/>
          <a:ea typeface="+mn-ea"/>
          <a:cs typeface="+mn-cs"/>
        </a:defRPr>
      </a:lvl9pPr>
    </p:otherStyle>
  </p:txStyles>
</p:sldMaster>
</file>

<file path=ppt/slideMasters/slideMaster85.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026" name="Title Placeholder 1"/>
          <p:cNvSpPr>
            <a:spLocks noGrp="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7" tIns="45714" rIns="91427" bIns="45714" numCol="1" anchor="ctr" anchorCtr="0" compatLnSpc="1">
            <a:prstTxWarp prst="textNoShape">
              <a:avLst/>
            </a:prstTxWarp>
          </a:bodyPr>
          <a:lstStyle/>
          <a:p>
            <a:pPr lvl="0"/>
            <a:r>
              <a:rPr lang="en-US"/>
              <a:t>Click to edit Master title style</a:t>
            </a:r>
          </a:p>
        </p:txBody>
      </p:sp>
      <p:sp>
        <p:nvSpPr>
          <p:cNvPr id="1027" name="Text Placeholder 2"/>
          <p:cNvSpPr>
            <a:spLocks noGrp="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7" tIns="45714" rIns="91427" bIns="45714"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1" y="6356350"/>
            <a:ext cx="2133600" cy="365125"/>
          </a:xfrm>
          <a:prstGeom prst="rect">
            <a:avLst/>
          </a:prstGeom>
        </p:spPr>
        <p:txBody>
          <a:bodyPr vert="horz" wrap="square" lIns="91427" tIns="45714" rIns="91427" bIns="45714" numCol="1" anchor="ctr" anchorCtr="0" compatLnSpc="1">
            <a:prstTxWarp prst="textNoShape">
              <a:avLst/>
            </a:prstTxWarp>
          </a:bodyPr>
          <a:lstStyle>
            <a:lvl1pPr>
              <a:defRPr sz="1200" b="1" i="0">
                <a:solidFill>
                  <a:srgbClr val="898989"/>
                </a:solidFill>
                <a:cs typeface="Arial" panose="020B0604020202020204" pitchFamily="34" charset="0"/>
              </a:defRPr>
            </a:lvl1pPr>
          </a:lstStyle>
          <a:p>
            <a:pPr>
              <a:defRPr/>
            </a:pPr>
            <a:fld id="{C16A198B-9034-4749-8A8D-B90A5F5B90A3}" type="datetimeFigureOut">
              <a:rPr lang="en-US" smtClean="0"/>
              <a:pPr>
                <a:defRPr/>
              </a:pPr>
              <a:t>2/15/24</a:t>
            </a:fld>
            <a:endParaRPr lang="en-US" dirty="0"/>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27" tIns="45714" rIns="91427" bIns="45714" rtlCol="0" anchor="ctr"/>
          <a:lstStyle>
            <a:lvl1pPr algn="ctr" fontAlgn="auto">
              <a:spcBef>
                <a:spcPts val="0"/>
              </a:spcBef>
              <a:spcAft>
                <a:spcPts val="0"/>
              </a:spcAft>
              <a:defRPr sz="1200">
                <a:solidFill>
                  <a:schemeClr val="tx1">
                    <a:tint val="75000"/>
                  </a:schemeClr>
                </a:solidFill>
                <a:latin typeface="+mn-lt"/>
                <a:ea typeface="+mn-ea"/>
                <a:cs typeface="+mn-cs"/>
              </a:defRPr>
            </a:lvl1pPr>
          </a:lstStyle>
          <a:p>
            <a:pPr eaLnBrk="1" hangingPunct="1">
              <a:defRPr/>
            </a:pPr>
            <a:endParaRPr lang="en-US">
              <a:solidFill>
                <a:prstClr val="black">
                  <a:tint val="75000"/>
                </a:prstClr>
              </a:solidFill>
              <a:latin typeface="Calibri"/>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wrap="square" lIns="91427" tIns="45714" rIns="91427" bIns="45714" numCol="1" anchor="ctr" anchorCtr="0" compatLnSpc="1">
            <a:prstTxWarp prst="textNoShape">
              <a:avLst/>
            </a:prstTxWarp>
          </a:bodyPr>
          <a:lstStyle>
            <a:lvl1pPr algn="r">
              <a:defRPr sz="1200" b="1" i="0">
                <a:solidFill>
                  <a:srgbClr val="898989"/>
                </a:solidFill>
                <a:cs typeface="Arial" panose="020B0604020202020204" pitchFamily="34" charset="0"/>
              </a:defRPr>
            </a:lvl1pPr>
          </a:lstStyle>
          <a:p>
            <a:pPr>
              <a:defRPr/>
            </a:pPr>
            <a:fld id="{FA356419-7718-C74B-9C0F-E2D2C7D5AD85}" type="slidenum">
              <a:rPr lang="en-US" smtClean="0"/>
              <a:pPr>
                <a:defRPr/>
              </a:pPr>
              <a:t>‹#›</a:t>
            </a:fld>
            <a:endParaRPr lang="en-US" dirty="0"/>
          </a:p>
        </p:txBody>
      </p:sp>
    </p:spTree>
    <p:extLst>
      <p:ext uri="{BB962C8B-B14F-4D97-AF65-F5344CB8AC3E}">
        <p14:creationId xmlns:p14="http://schemas.microsoft.com/office/powerpoint/2010/main" val="1916159912"/>
      </p:ext>
    </p:extLst>
  </p:cSld>
  <p:clrMap bg1="lt1" tx1="dk1" bg2="lt2" tx2="dk2" accent1="accent1" accent2="accent2" accent3="accent3" accent4="accent4" accent5="accent5" accent6="accent6" hlink="hlink" folHlink="folHlink"/>
  <p:sldLayoutIdLst>
    <p:sldLayoutId id="2147488468" r:id="rId1"/>
    <p:sldLayoutId id="2147488469" r:id="rId2"/>
    <p:sldLayoutId id="2147488470" r:id="rId3"/>
    <p:sldLayoutId id="2147488471" r:id="rId4"/>
    <p:sldLayoutId id="2147488472" r:id="rId5"/>
    <p:sldLayoutId id="2147488473" r:id="rId6"/>
    <p:sldLayoutId id="2147488474" r:id="rId7"/>
    <p:sldLayoutId id="2147488475" r:id="rId8"/>
    <p:sldLayoutId id="2147488476" r:id="rId9"/>
    <p:sldLayoutId id="2147488477" r:id="rId10"/>
    <p:sldLayoutId id="2147488478" r:id="rId11"/>
  </p:sldLayoutIdLst>
  <p:txStyles>
    <p:title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132" algn="ctr" rtl="0" fontAlgn="base">
        <a:spcBef>
          <a:spcPct val="0"/>
        </a:spcBef>
        <a:spcAft>
          <a:spcPct val="0"/>
        </a:spcAft>
        <a:defRPr sz="4400">
          <a:solidFill>
            <a:schemeClr val="tx1"/>
          </a:solidFill>
          <a:latin typeface="Calibri" charset="0"/>
          <a:ea typeface="ＭＳ Ｐゴシック" charset="0"/>
        </a:defRPr>
      </a:lvl6pPr>
      <a:lvl7pPr marL="914265" algn="ctr" rtl="0" fontAlgn="base">
        <a:spcBef>
          <a:spcPct val="0"/>
        </a:spcBef>
        <a:spcAft>
          <a:spcPct val="0"/>
        </a:spcAft>
        <a:defRPr sz="4400">
          <a:solidFill>
            <a:schemeClr val="tx1"/>
          </a:solidFill>
          <a:latin typeface="Calibri" charset="0"/>
          <a:ea typeface="ＭＳ Ｐゴシック" charset="0"/>
        </a:defRPr>
      </a:lvl7pPr>
      <a:lvl8pPr marL="1371396" algn="ctr" rtl="0" fontAlgn="base">
        <a:spcBef>
          <a:spcPct val="0"/>
        </a:spcBef>
        <a:spcAft>
          <a:spcPct val="0"/>
        </a:spcAft>
        <a:defRPr sz="4400">
          <a:solidFill>
            <a:schemeClr val="tx1"/>
          </a:solidFill>
          <a:latin typeface="Calibri" charset="0"/>
          <a:ea typeface="ＭＳ Ｐゴシック" charset="0"/>
        </a:defRPr>
      </a:lvl8pPr>
      <a:lvl9pPr marL="1828530" algn="ctr" rtl="0" fontAlgn="base">
        <a:spcBef>
          <a:spcPct val="0"/>
        </a:spcBef>
        <a:spcAft>
          <a:spcPct val="0"/>
        </a:spcAft>
        <a:defRPr sz="4400">
          <a:solidFill>
            <a:schemeClr val="tx1"/>
          </a:solidFill>
          <a:latin typeface="Calibri" charset="0"/>
          <a:ea typeface="ＭＳ Ｐゴシック" charset="0"/>
        </a:defRPr>
      </a:lvl9pPr>
    </p:titleStyle>
    <p:bodyStyle>
      <a:lvl1pPr marL="342849" indent="-342849" algn="l" rtl="0" eaLnBrk="0" fontAlgn="base" hangingPunct="0">
        <a:spcBef>
          <a:spcPct val="20000"/>
        </a:spcBef>
        <a:spcAft>
          <a:spcPct val="0"/>
        </a:spcAft>
        <a:buFont typeface="Arial" charset="0"/>
        <a:buChar char="•"/>
        <a:defRPr sz="3200" kern="1200">
          <a:solidFill>
            <a:schemeClr val="tx1"/>
          </a:solidFill>
          <a:latin typeface="+mn-lt"/>
          <a:ea typeface="ＭＳ Ｐゴシック" charset="0"/>
          <a:cs typeface="ＭＳ Ｐゴシック" charset="0"/>
        </a:defRPr>
      </a:lvl1pPr>
      <a:lvl2pPr marL="742839" indent="-285708" algn="l" rtl="0" eaLnBrk="0" fontAlgn="base" hangingPunct="0">
        <a:spcBef>
          <a:spcPct val="20000"/>
        </a:spcBef>
        <a:spcAft>
          <a:spcPct val="0"/>
        </a:spcAft>
        <a:buFont typeface="Arial" charset="0"/>
        <a:buChar char="–"/>
        <a:defRPr sz="2800" kern="1200">
          <a:solidFill>
            <a:schemeClr val="tx1"/>
          </a:solidFill>
          <a:latin typeface="+mn-lt"/>
          <a:ea typeface="ＭＳ Ｐゴシック" charset="0"/>
          <a:cs typeface="+mn-cs"/>
        </a:defRPr>
      </a:lvl2pPr>
      <a:lvl3pPr marL="1142829" indent="-228567" algn="l" rtl="0" eaLnBrk="0" fontAlgn="base" hangingPunct="0">
        <a:spcBef>
          <a:spcPct val="20000"/>
        </a:spcBef>
        <a:spcAft>
          <a:spcPct val="0"/>
        </a:spcAft>
        <a:buFont typeface="Arial" charset="0"/>
        <a:buChar char="•"/>
        <a:defRPr sz="2400" kern="1200">
          <a:solidFill>
            <a:schemeClr val="tx1"/>
          </a:solidFill>
          <a:latin typeface="+mn-lt"/>
          <a:ea typeface="ＭＳ Ｐゴシック" charset="0"/>
          <a:cs typeface="+mn-cs"/>
        </a:defRPr>
      </a:lvl3pPr>
      <a:lvl4pPr marL="1599961" indent="-228567"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4pPr>
      <a:lvl5pPr marL="2057094" indent="-228567"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5pPr>
      <a:lvl6pPr marL="2514225" indent="-228567" algn="l" defTabSz="914265"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359" indent="-228567" algn="l" defTabSz="914265"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8490" indent="-228567" algn="l" defTabSz="914265"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5622" indent="-228567" algn="l" defTabSz="914265"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265" rtl="0" eaLnBrk="1" latinLnBrk="0" hangingPunct="1">
        <a:defRPr sz="1800" kern="1200">
          <a:solidFill>
            <a:schemeClr val="tx1"/>
          </a:solidFill>
          <a:latin typeface="+mn-lt"/>
          <a:ea typeface="+mn-ea"/>
          <a:cs typeface="+mn-cs"/>
        </a:defRPr>
      </a:lvl1pPr>
      <a:lvl2pPr marL="457132" algn="l" defTabSz="914265" rtl="0" eaLnBrk="1" latinLnBrk="0" hangingPunct="1">
        <a:defRPr sz="1800" kern="1200">
          <a:solidFill>
            <a:schemeClr val="tx1"/>
          </a:solidFill>
          <a:latin typeface="+mn-lt"/>
          <a:ea typeface="+mn-ea"/>
          <a:cs typeface="+mn-cs"/>
        </a:defRPr>
      </a:lvl2pPr>
      <a:lvl3pPr marL="914265" algn="l" defTabSz="914265" rtl="0" eaLnBrk="1" latinLnBrk="0" hangingPunct="1">
        <a:defRPr sz="1800" kern="1200">
          <a:solidFill>
            <a:schemeClr val="tx1"/>
          </a:solidFill>
          <a:latin typeface="+mn-lt"/>
          <a:ea typeface="+mn-ea"/>
          <a:cs typeface="+mn-cs"/>
        </a:defRPr>
      </a:lvl3pPr>
      <a:lvl4pPr marL="1371396" algn="l" defTabSz="914265" rtl="0" eaLnBrk="1" latinLnBrk="0" hangingPunct="1">
        <a:defRPr sz="1800" kern="1200">
          <a:solidFill>
            <a:schemeClr val="tx1"/>
          </a:solidFill>
          <a:latin typeface="+mn-lt"/>
          <a:ea typeface="+mn-ea"/>
          <a:cs typeface="+mn-cs"/>
        </a:defRPr>
      </a:lvl4pPr>
      <a:lvl5pPr marL="1828530" algn="l" defTabSz="914265" rtl="0" eaLnBrk="1" latinLnBrk="0" hangingPunct="1">
        <a:defRPr sz="1800" kern="1200">
          <a:solidFill>
            <a:schemeClr val="tx1"/>
          </a:solidFill>
          <a:latin typeface="+mn-lt"/>
          <a:ea typeface="+mn-ea"/>
          <a:cs typeface="+mn-cs"/>
        </a:defRPr>
      </a:lvl5pPr>
      <a:lvl6pPr marL="2285659" algn="l" defTabSz="914265" rtl="0" eaLnBrk="1" latinLnBrk="0" hangingPunct="1">
        <a:defRPr sz="1800" kern="1200">
          <a:solidFill>
            <a:schemeClr val="tx1"/>
          </a:solidFill>
          <a:latin typeface="+mn-lt"/>
          <a:ea typeface="+mn-ea"/>
          <a:cs typeface="+mn-cs"/>
        </a:defRPr>
      </a:lvl6pPr>
      <a:lvl7pPr marL="2742792" algn="l" defTabSz="914265" rtl="0" eaLnBrk="1" latinLnBrk="0" hangingPunct="1">
        <a:defRPr sz="1800" kern="1200">
          <a:solidFill>
            <a:schemeClr val="tx1"/>
          </a:solidFill>
          <a:latin typeface="+mn-lt"/>
          <a:ea typeface="+mn-ea"/>
          <a:cs typeface="+mn-cs"/>
        </a:defRPr>
      </a:lvl7pPr>
      <a:lvl8pPr marL="3199924" algn="l" defTabSz="914265" rtl="0" eaLnBrk="1" latinLnBrk="0" hangingPunct="1">
        <a:defRPr sz="1800" kern="1200">
          <a:solidFill>
            <a:schemeClr val="tx1"/>
          </a:solidFill>
          <a:latin typeface="+mn-lt"/>
          <a:ea typeface="+mn-ea"/>
          <a:cs typeface="+mn-cs"/>
        </a:defRPr>
      </a:lvl8pPr>
      <a:lvl9pPr marL="3657055" algn="l" defTabSz="914265" rtl="0" eaLnBrk="1" latinLnBrk="0" hangingPunct="1">
        <a:defRPr sz="1800" kern="1200">
          <a:solidFill>
            <a:schemeClr val="tx1"/>
          </a:solidFill>
          <a:latin typeface="+mn-lt"/>
          <a:ea typeface="+mn-ea"/>
          <a:cs typeface="+mn-cs"/>
        </a:defRPr>
      </a:lvl9pPr>
    </p:otherStyle>
  </p:txStyles>
</p:sldMaster>
</file>

<file path=ppt/slideMasters/slideMaster86.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s>
            <a:gs pos="100000">
              <a:schemeClr val="bg2"/>
            </a:gs>
          </a:gsLst>
          <a:lin ang="5400000" scaled="1"/>
        </a:gradFill>
        <a:effectLst/>
      </p:bgPr>
    </p:bg>
    <p:spTree>
      <p:nvGrpSpPr>
        <p:cNvPr id="1" name=""/>
        <p:cNvGrpSpPr/>
        <p:nvPr/>
      </p:nvGrpSpPr>
      <p:grpSpPr>
        <a:xfrm>
          <a:off x="0" y="0"/>
          <a:ext cx="0" cy="0"/>
          <a:chOff x="0" y="0"/>
          <a:chExt cx="0" cy="0"/>
        </a:xfrm>
      </p:grpSpPr>
      <p:grpSp>
        <p:nvGrpSpPr>
          <p:cNvPr id="342018" name="Group 2"/>
          <p:cNvGrpSpPr>
            <a:grpSpLocks/>
          </p:cNvGrpSpPr>
          <p:nvPr/>
        </p:nvGrpSpPr>
        <p:grpSpPr bwMode="auto">
          <a:xfrm>
            <a:off x="0" y="0"/>
            <a:ext cx="8478838" cy="6173788"/>
            <a:chOff x="0" y="0"/>
            <a:chExt cx="5341" cy="3889"/>
          </a:xfrm>
        </p:grpSpPr>
        <p:sp>
          <p:nvSpPr>
            <p:cNvPr id="308232" name="Freeform 3"/>
            <p:cNvSpPr>
              <a:spLocks/>
            </p:cNvSpPr>
            <p:nvPr/>
          </p:nvSpPr>
          <p:spPr bwMode="auto">
            <a:xfrm>
              <a:off x="0" y="0"/>
              <a:ext cx="3863" cy="3889"/>
            </a:xfrm>
            <a:custGeom>
              <a:avLst/>
              <a:gdLst>
                <a:gd name="T0" fmla="*/ 3862 w 3863"/>
                <a:gd name="T1" fmla="*/ 3418 h 3889"/>
                <a:gd name="T2" fmla="*/ 457 w 3863"/>
                <a:gd name="T3" fmla="*/ 0 h 3889"/>
                <a:gd name="T4" fmla="*/ 0 w 3863"/>
                <a:gd name="T5" fmla="*/ 0 h 3889"/>
                <a:gd name="T6" fmla="*/ 0 w 3863"/>
                <a:gd name="T7" fmla="*/ 481 h 3889"/>
                <a:gd name="T8" fmla="*/ 3394 w 3863"/>
                <a:gd name="T9" fmla="*/ 3888 h 3889"/>
                <a:gd name="T10" fmla="*/ 3862 w 3863"/>
                <a:gd name="T11" fmla="*/ 3418 h 388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863" h="3889">
                  <a:moveTo>
                    <a:pt x="3862" y="3418"/>
                  </a:moveTo>
                  <a:lnTo>
                    <a:pt x="457" y="0"/>
                  </a:lnTo>
                  <a:lnTo>
                    <a:pt x="0" y="0"/>
                  </a:lnTo>
                  <a:lnTo>
                    <a:pt x="0" y="481"/>
                  </a:lnTo>
                  <a:lnTo>
                    <a:pt x="3394" y="3888"/>
                  </a:lnTo>
                  <a:lnTo>
                    <a:pt x="3862" y="3418"/>
                  </a:lnTo>
                </a:path>
              </a:pathLst>
            </a:custGeom>
            <a:solidFill>
              <a:schemeClr val="bg1">
                <a:alpha val="50195"/>
              </a:schemeClr>
            </a:solidFill>
            <a:ln w="9525">
              <a:noFill/>
              <a:round/>
              <a:headEnd type="none" w="sm" len="sm"/>
              <a:tailEnd type="none" w="sm" len="sm"/>
            </a:ln>
          </p:spPr>
          <p:txBody>
            <a:bodyPr>
              <a:prstTxWarp prst="textNoShape">
                <a:avLst/>
              </a:prstTxWarp>
            </a:bodyPr>
            <a:lstStyle/>
            <a:p>
              <a:pPr>
                <a:defRPr/>
              </a:pPr>
              <a:endParaRPr lang="en-US"/>
            </a:p>
          </p:txBody>
        </p:sp>
        <p:sp>
          <p:nvSpPr>
            <p:cNvPr id="308233" name="Freeform 4"/>
            <p:cNvSpPr>
              <a:spLocks/>
            </p:cNvSpPr>
            <p:nvPr/>
          </p:nvSpPr>
          <p:spPr bwMode="auto">
            <a:xfrm>
              <a:off x="860" y="0"/>
              <a:ext cx="3394" cy="3223"/>
            </a:xfrm>
            <a:custGeom>
              <a:avLst/>
              <a:gdLst>
                <a:gd name="T0" fmla="*/ 370 w 3394"/>
                <a:gd name="T1" fmla="*/ 0 h 3223"/>
                <a:gd name="T2" fmla="*/ 3393 w 3394"/>
                <a:gd name="T3" fmla="*/ 3036 h 3223"/>
                <a:gd name="T4" fmla="*/ 3208 w 3394"/>
                <a:gd name="T5" fmla="*/ 3222 h 3223"/>
                <a:gd name="T6" fmla="*/ 0 w 3394"/>
                <a:gd name="T7" fmla="*/ 0 h 3223"/>
                <a:gd name="T8" fmla="*/ 370 w 3394"/>
                <a:gd name="T9" fmla="*/ 0 h 322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394" h="3223">
                  <a:moveTo>
                    <a:pt x="370" y="0"/>
                  </a:moveTo>
                  <a:lnTo>
                    <a:pt x="3393" y="3036"/>
                  </a:lnTo>
                  <a:lnTo>
                    <a:pt x="3208" y="3222"/>
                  </a:lnTo>
                  <a:lnTo>
                    <a:pt x="0" y="0"/>
                  </a:lnTo>
                  <a:lnTo>
                    <a:pt x="370" y="0"/>
                  </a:lnTo>
                </a:path>
              </a:pathLst>
            </a:custGeom>
            <a:solidFill>
              <a:schemeClr val="bg1">
                <a:alpha val="50195"/>
              </a:schemeClr>
            </a:solidFill>
            <a:ln w="9525">
              <a:noFill/>
              <a:round/>
              <a:headEnd type="none" w="sm" len="sm"/>
              <a:tailEnd type="none" w="sm" len="sm"/>
            </a:ln>
          </p:spPr>
          <p:txBody>
            <a:bodyPr>
              <a:prstTxWarp prst="textNoShape">
                <a:avLst/>
              </a:prstTxWarp>
            </a:bodyPr>
            <a:lstStyle/>
            <a:p>
              <a:pPr>
                <a:defRPr/>
              </a:pPr>
              <a:endParaRPr lang="en-US"/>
            </a:p>
          </p:txBody>
        </p:sp>
        <p:sp>
          <p:nvSpPr>
            <p:cNvPr id="308234" name="Freeform 5"/>
            <p:cNvSpPr>
              <a:spLocks/>
            </p:cNvSpPr>
            <p:nvPr/>
          </p:nvSpPr>
          <p:spPr bwMode="auto">
            <a:xfrm>
              <a:off x="2187" y="0"/>
              <a:ext cx="2859" cy="2556"/>
            </a:xfrm>
            <a:custGeom>
              <a:avLst/>
              <a:gdLst>
                <a:gd name="T0" fmla="*/ 630 w 2859"/>
                <a:gd name="T1" fmla="*/ 0 h 2556"/>
                <a:gd name="T2" fmla="*/ 2858 w 2859"/>
                <a:gd name="T3" fmla="*/ 2238 h 2556"/>
                <a:gd name="T4" fmla="*/ 2543 w 2859"/>
                <a:gd name="T5" fmla="*/ 2555 h 2556"/>
                <a:gd name="T6" fmla="*/ 0 w 2859"/>
                <a:gd name="T7" fmla="*/ 0 h 2556"/>
                <a:gd name="T8" fmla="*/ 630 w 2859"/>
                <a:gd name="T9" fmla="*/ 0 h 25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859" h="2556">
                  <a:moveTo>
                    <a:pt x="630" y="0"/>
                  </a:moveTo>
                  <a:lnTo>
                    <a:pt x="2858" y="2238"/>
                  </a:lnTo>
                  <a:lnTo>
                    <a:pt x="2543" y="2555"/>
                  </a:lnTo>
                  <a:lnTo>
                    <a:pt x="0" y="0"/>
                  </a:lnTo>
                  <a:lnTo>
                    <a:pt x="630" y="0"/>
                  </a:lnTo>
                </a:path>
              </a:pathLst>
            </a:custGeom>
            <a:solidFill>
              <a:schemeClr val="bg1">
                <a:alpha val="50195"/>
              </a:schemeClr>
            </a:solidFill>
            <a:ln w="9525">
              <a:noFill/>
              <a:round/>
              <a:headEnd type="none" w="sm" len="sm"/>
              <a:tailEnd type="none" w="sm" len="sm"/>
            </a:ln>
          </p:spPr>
          <p:txBody>
            <a:bodyPr>
              <a:prstTxWarp prst="textNoShape">
                <a:avLst/>
              </a:prstTxWarp>
            </a:bodyPr>
            <a:lstStyle/>
            <a:p>
              <a:pPr>
                <a:defRPr/>
              </a:pPr>
              <a:endParaRPr lang="en-US"/>
            </a:p>
          </p:txBody>
        </p:sp>
        <p:sp>
          <p:nvSpPr>
            <p:cNvPr id="308235" name="Freeform 6"/>
            <p:cNvSpPr>
              <a:spLocks/>
            </p:cNvSpPr>
            <p:nvPr/>
          </p:nvSpPr>
          <p:spPr bwMode="auto">
            <a:xfrm>
              <a:off x="3055" y="0"/>
              <a:ext cx="2286" cy="2121"/>
            </a:xfrm>
            <a:custGeom>
              <a:avLst/>
              <a:gdLst>
                <a:gd name="T0" fmla="*/ 0 w 2286"/>
                <a:gd name="T1" fmla="*/ 0 h 2121"/>
                <a:gd name="T2" fmla="*/ 2111 w 2286"/>
                <a:gd name="T3" fmla="*/ 2120 h 2121"/>
                <a:gd name="T4" fmla="*/ 2285 w 2286"/>
                <a:gd name="T5" fmla="*/ 1945 h 2121"/>
                <a:gd name="T6" fmla="*/ 348 w 2286"/>
                <a:gd name="T7" fmla="*/ 0 h 2121"/>
                <a:gd name="T8" fmla="*/ 0 w 2286"/>
                <a:gd name="T9" fmla="*/ 0 h 212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86" h="2121">
                  <a:moveTo>
                    <a:pt x="0" y="0"/>
                  </a:moveTo>
                  <a:lnTo>
                    <a:pt x="2111" y="2120"/>
                  </a:lnTo>
                  <a:lnTo>
                    <a:pt x="2285" y="1945"/>
                  </a:lnTo>
                  <a:lnTo>
                    <a:pt x="348" y="0"/>
                  </a:lnTo>
                  <a:lnTo>
                    <a:pt x="0" y="0"/>
                  </a:lnTo>
                </a:path>
              </a:pathLst>
            </a:custGeom>
            <a:solidFill>
              <a:schemeClr val="bg1">
                <a:alpha val="50195"/>
              </a:schemeClr>
            </a:solidFill>
            <a:ln w="9525">
              <a:noFill/>
              <a:round/>
              <a:headEnd type="none" w="sm" len="sm"/>
              <a:tailEnd type="none" w="sm" len="sm"/>
            </a:ln>
          </p:spPr>
          <p:txBody>
            <a:bodyPr>
              <a:prstTxWarp prst="textNoShape">
                <a:avLst/>
              </a:prstTxWarp>
            </a:bodyPr>
            <a:lstStyle/>
            <a:p>
              <a:pPr>
                <a:defRPr/>
              </a:pPr>
              <a:endParaRPr lang="en-US"/>
            </a:p>
          </p:txBody>
        </p:sp>
      </p:grpSp>
      <p:sp>
        <p:nvSpPr>
          <p:cNvPr id="242695" name="Rectangle 7"/>
          <p:cNvSpPr>
            <a:spLocks noGrp="1" noChangeArrowheads="1"/>
          </p:cNvSpPr>
          <p:nvPr>
            <p:ph type="title"/>
          </p:nvPr>
        </p:nvSpPr>
        <p:spPr bwMode="auto">
          <a:xfrm>
            <a:off x="685800" y="228600"/>
            <a:ext cx="7772400" cy="1219200"/>
          </a:xfrm>
          <a:prstGeom prst="rect">
            <a:avLst/>
          </a:prstGeom>
          <a:noFill/>
          <a:ln w="9525">
            <a:noFill/>
            <a:miter lim="800000"/>
            <a:headEnd/>
            <a:tailEnd/>
          </a:ln>
          <a:effectLst/>
        </p:spPr>
        <p:txBody>
          <a:bodyPr vert="horz" wrap="square" lIns="92075" tIns="46038" rIns="92075" bIns="46038" numCol="1" anchor="ctr" anchorCtr="0" compatLnSpc="1">
            <a:prstTxWarp prst="textNoShape">
              <a:avLst/>
            </a:prstTxWarp>
          </a:bodyPr>
          <a:lstStyle/>
          <a:p>
            <a:pPr lvl="0"/>
            <a:r>
              <a:rPr lang="en-US"/>
              <a:t>Click to edit Master title style</a:t>
            </a:r>
          </a:p>
        </p:txBody>
      </p:sp>
      <p:sp>
        <p:nvSpPr>
          <p:cNvPr id="242696" name="Rectangle 8"/>
          <p:cNvSpPr>
            <a:spLocks noGrp="1" noChangeArrowheads="1"/>
          </p:cNvSpPr>
          <p:nvPr>
            <p:ph type="dt" sz="half" idx="2"/>
          </p:nvPr>
        </p:nvSpPr>
        <p:spPr bwMode="auto">
          <a:xfrm>
            <a:off x="6858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l">
              <a:spcBef>
                <a:spcPct val="50000"/>
              </a:spcBef>
              <a:defRPr sz="1400">
                <a:solidFill>
                  <a:srgbClr val="FFFFFF"/>
                </a:solidFill>
                <a:latin typeface="Times New Roman" pitchFamily="-105" charset="0"/>
                <a:ea typeface="+mn-ea"/>
                <a:cs typeface="+mn-cs"/>
              </a:defRPr>
            </a:lvl1pPr>
          </a:lstStyle>
          <a:p>
            <a:pPr>
              <a:defRPr/>
            </a:pPr>
            <a:endParaRPr lang="en-US"/>
          </a:p>
        </p:txBody>
      </p:sp>
      <p:sp>
        <p:nvSpPr>
          <p:cNvPr id="242697" name="Rectangle 9"/>
          <p:cNvSpPr>
            <a:spLocks noGrp="1" noChangeArrowheads="1"/>
          </p:cNvSpPr>
          <p:nvPr>
            <p:ph type="ftr" sz="quarter" idx="3"/>
          </p:nvPr>
        </p:nvSpPr>
        <p:spPr bwMode="auto">
          <a:xfrm>
            <a:off x="3124200" y="6248400"/>
            <a:ext cx="28956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ctr">
              <a:spcBef>
                <a:spcPct val="50000"/>
              </a:spcBef>
              <a:defRPr sz="1400">
                <a:solidFill>
                  <a:srgbClr val="FFFFFF"/>
                </a:solidFill>
                <a:latin typeface="Times New Roman" pitchFamily="-105" charset="0"/>
                <a:ea typeface="+mn-ea"/>
                <a:cs typeface="+mn-cs"/>
              </a:defRPr>
            </a:lvl1pPr>
          </a:lstStyle>
          <a:p>
            <a:pPr>
              <a:defRPr/>
            </a:pPr>
            <a:endParaRPr lang="en-US"/>
          </a:p>
        </p:txBody>
      </p:sp>
      <p:sp>
        <p:nvSpPr>
          <p:cNvPr id="242698" name="Rectangle 10"/>
          <p:cNvSpPr>
            <a:spLocks noGrp="1" noChangeArrowheads="1"/>
          </p:cNvSpPr>
          <p:nvPr>
            <p:ph type="sldNum" sz="quarter" idx="4"/>
          </p:nvPr>
        </p:nvSpPr>
        <p:spPr bwMode="auto">
          <a:xfrm>
            <a:off x="65532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r">
              <a:spcBef>
                <a:spcPct val="50000"/>
              </a:spcBef>
              <a:defRPr sz="1400">
                <a:solidFill>
                  <a:srgbClr val="FFFFFF"/>
                </a:solidFill>
              </a:defRPr>
            </a:lvl1pPr>
          </a:lstStyle>
          <a:p>
            <a:pPr>
              <a:defRPr/>
            </a:pPr>
            <a:fld id="{6ED35E2A-4D08-A84F-BFB8-519951EB962F}" type="slidenum">
              <a:rPr lang="en-US"/>
              <a:pPr>
                <a:defRPr/>
              </a:pPr>
              <a:t>‹#›</a:t>
            </a:fld>
            <a:endParaRPr lang="en-US"/>
          </a:p>
        </p:txBody>
      </p:sp>
      <p:sp>
        <p:nvSpPr>
          <p:cNvPr id="242699" name="Rectangle 11"/>
          <p:cNvSpPr>
            <a:spLocks noGrp="1" noChangeArrowheads="1"/>
          </p:cNvSpPr>
          <p:nvPr>
            <p:ph type="body" idx="1"/>
          </p:nvPr>
        </p:nvSpPr>
        <p:spPr bwMode="auto">
          <a:xfrm>
            <a:off x="685800" y="1641475"/>
            <a:ext cx="7772400" cy="4454525"/>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466816032"/>
      </p:ext>
    </p:extLst>
  </p:cSld>
  <p:clrMap bg1="dk2" tx1="lt1" bg2="dk1" tx2="lt2" accent1="accent1" accent2="accent2" accent3="accent3" accent4="accent4" accent5="accent5" accent6="accent6" hlink="hlink" folHlink="folHlink"/>
  <p:sldLayoutIdLst>
    <p:sldLayoutId id="2147488480" r:id="rId1"/>
    <p:sldLayoutId id="2147488481" r:id="rId2"/>
  </p:sldLayoutIdLst>
  <p:transition/>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2" charset="-128"/>
          <a:cs typeface="ＭＳ Ｐゴシック" pitchFamily="-112"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New Roman" pitchFamily="-105"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New Roman" pitchFamily="-105"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New Roman" pitchFamily="-105"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New Roman" pitchFamily="-105"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Times New Roman" pitchFamily="-105"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Times New Roman" pitchFamily="-105"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Times New Roman" pitchFamily="-105"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Times New Roman" pitchFamily="-105" charset="0"/>
        </a:defRPr>
      </a:lvl9pPr>
    </p:titleStyle>
    <p:bodyStyle>
      <a:lvl1pPr marL="342900" indent="-342900" algn="l" rtl="0" eaLnBrk="0" fontAlgn="base" hangingPunct="0">
        <a:spcBef>
          <a:spcPct val="20000"/>
        </a:spcBef>
        <a:spcAft>
          <a:spcPct val="0"/>
        </a:spcAft>
        <a:buClr>
          <a:schemeClr val="tx2"/>
        </a:buClr>
        <a:buSzPct val="75000"/>
        <a:buFont typeface="Wingdings" charset="2"/>
        <a:buChar char="n"/>
        <a:defRPr sz="3200">
          <a:solidFill>
            <a:schemeClr val="tx1"/>
          </a:solidFill>
          <a:effectLst>
            <a:outerShdw blurRad="38100" dist="38100" dir="2700000" algn="tl">
              <a:srgbClr val="000000"/>
            </a:outerShdw>
          </a:effectLst>
          <a:latin typeface="+mn-lt"/>
          <a:ea typeface="ＭＳ Ｐゴシック" pitchFamily="-112" charset="-128"/>
          <a:cs typeface="ＭＳ Ｐゴシック" pitchFamily="-112" charset="-128"/>
        </a:defRPr>
      </a:lvl1pPr>
      <a:lvl2pPr marL="742950" indent="-285750" algn="l" rtl="0" eaLnBrk="0" fontAlgn="base" hangingPunct="0">
        <a:spcBef>
          <a:spcPct val="20000"/>
        </a:spcBef>
        <a:spcAft>
          <a:spcPct val="0"/>
        </a:spcAft>
        <a:buClr>
          <a:schemeClr val="tx1"/>
        </a:buClr>
        <a:buChar char="–"/>
        <a:defRPr sz="2800">
          <a:solidFill>
            <a:schemeClr val="tx1"/>
          </a:solidFill>
          <a:effectLst>
            <a:outerShdw blurRad="38100" dist="38100" dir="2700000" algn="tl">
              <a:srgbClr val="000000"/>
            </a:outerShdw>
          </a:effectLst>
          <a:latin typeface="+mn-lt"/>
          <a:ea typeface="ＭＳ Ｐゴシック" pitchFamily="-105" charset="-128"/>
        </a:defRPr>
      </a:lvl2pPr>
      <a:lvl3pPr marL="1143000" indent="-228600" algn="l" rtl="0" eaLnBrk="0" fontAlgn="base" hangingPunct="0">
        <a:spcBef>
          <a:spcPct val="20000"/>
        </a:spcBef>
        <a:spcAft>
          <a:spcPct val="0"/>
        </a:spcAft>
        <a:buClr>
          <a:schemeClr val="tx1"/>
        </a:buClr>
        <a:buChar char="»"/>
        <a:defRPr sz="2400">
          <a:solidFill>
            <a:schemeClr val="tx1"/>
          </a:solidFill>
          <a:effectLst>
            <a:outerShdw blurRad="38100" dist="38100" dir="2700000" algn="tl">
              <a:srgbClr val="000000"/>
            </a:outerShdw>
          </a:effectLst>
          <a:latin typeface="+mn-lt"/>
          <a:ea typeface="ＭＳ Ｐゴシック" charset="0"/>
          <a:cs typeface="Geneva" charset="0"/>
        </a:defRPr>
      </a:lvl3pPr>
      <a:lvl4pPr marL="1600200" indent="-228600" algn="l" rtl="0" eaLnBrk="0" fontAlgn="base" hangingPunct="0">
        <a:spcBef>
          <a:spcPct val="20000"/>
        </a:spcBef>
        <a:spcAft>
          <a:spcPct val="0"/>
        </a:spcAft>
        <a:buClr>
          <a:schemeClr val="tx2"/>
        </a:buClr>
        <a:buSzPct val="75000"/>
        <a:buFont typeface="Wingdings" charset="2"/>
        <a:buChar char="n"/>
        <a:defRPr sz="2000">
          <a:solidFill>
            <a:schemeClr val="tx1"/>
          </a:solidFill>
          <a:effectLst>
            <a:outerShdw blurRad="38100" dist="38100" dir="2700000" algn="tl">
              <a:srgbClr val="000000"/>
            </a:outerShdw>
          </a:effectLst>
          <a:latin typeface="+mn-lt"/>
          <a:ea typeface="Geneva" charset="-128"/>
          <a:cs typeface="Geneva" charset="0"/>
        </a:defRPr>
      </a:lvl4pPr>
      <a:lvl5pPr marL="2057400" indent="-228600" algn="l" rtl="0" eaLnBrk="0" fontAlgn="base" hangingPunct="0">
        <a:spcBef>
          <a:spcPct val="20000"/>
        </a:spcBef>
        <a:spcAft>
          <a:spcPct val="0"/>
        </a:spcAft>
        <a:buClr>
          <a:schemeClr val="tx1"/>
        </a:buClr>
        <a:buChar char="–"/>
        <a:defRPr sz="2000">
          <a:solidFill>
            <a:schemeClr val="tx1"/>
          </a:solidFill>
          <a:effectLst>
            <a:outerShdw blurRad="38100" dist="38100" dir="2700000" algn="tl">
              <a:srgbClr val="000000"/>
            </a:outerShdw>
          </a:effectLst>
          <a:latin typeface="+mn-lt"/>
          <a:ea typeface="Geneva" charset="-128"/>
          <a:cs typeface="Geneva" charset="0"/>
        </a:defRPr>
      </a:lvl5pPr>
      <a:lvl6pPr marL="2514600" indent="-228600" algn="l" rtl="0" fontAlgn="base">
        <a:spcBef>
          <a:spcPct val="20000"/>
        </a:spcBef>
        <a:spcAft>
          <a:spcPct val="0"/>
        </a:spcAft>
        <a:buClr>
          <a:schemeClr val="tx1"/>
        </a:buClr>
        <a:buChar char="–"/>
        <a:defRPr sz="2000">
          <a:solidFill>
            <a:schemeClr val="tx1"/>
          </a:solidFill>
          <a:effectLst>
            <a:outerShdw blurRad="38100" dist="38100" dir="2700000" algn="tl">
              <a:srgbClr val="000000"/>
            </a:outerShdw>
          </a:effectLst>
          <a:latin typeface="+mn-lt"/>
          <a:ea typeface="ＭＳ Ｐゴシック" pitchFamily="-105" charset="-128"/>
        </a:defRPr>
      </a:lvl6pPr>
      <a:lvl7pPr marL="2971800" indent="-228600" algn="l" rtl="0" fontAlgn="base">
        <a:spcBef>
          <a:spcPct val="20000"/>
        </a:spcBef>
        <a:spcAft>
          <a:spcPct val="0"/>
        </a:spcAft>
        <a:buClr>
          <a:schemeClr val="tx1"/>
        </a:buClr>
        <a:buChar char="–"/>
        <a:defRPr sz="2000">
          <a:solidFill>
            <a:schemeClr val="tx1"/>
          </a:solidFill>
          <a:effectLst>
            <a:outerShdw blurRad="38100" dist="38100" dir="2700000" algn="tl">
              <a:srgbClr val="000000"/>
            </a:outerShdw>
          </a:effectLst>
          <a:latin typeface="+mn-lt"/>
          <a:ea typeface="ＭＳ Ｐゴシック" pitchFamily="-105" charset="-128"/>
        </a:defRPr>
      </a:lvl7pPr>
      <a:lvl8pPr marL="3429000" indent="-228600" algn="l" rtl="0" fontAlgn="base">
        <a:spcBef>
          <a:spcPct val="20000"/>
        </a:spcBef>
        <a:spcAft>
          <a:spcPct val="0"/>
        </a:spcAft>
        <a:buClr>
          <a:schemeClr val="tx1"/>
        </a:buClr>
        <a:buChar char="–"/>
        <a:defRPr sz="2000">
          <a:solidFill>
            <a:schemeClr val="tx1"/>
          </a:solidFill>
          <a:effectLst>
            <a:outerShdw blurRad="38100" dist="38100" dir="2700000" algn="tl">
              <a:srgbClr val="000000"/>
            </a:outerShdw>
          </a:effectLst>
          <a:latin typeface="+mn-lt"/>
          <a:ea typeface="ＭＳ Ｐゴシック" pitchFamily="-105" charset="-128"/>
        </a:defRPr>
      </a:lvl8pPr>
      <a:lvl9pPr marL="3886200" indent="-228600" algn="l" rtl="0" fontAlgn="base">
        <a:spcBef>
          <a:spcPct val="20000"/>
        </a:spcBef>
        <a:spcAft>
          <a:spcPct val="0"/>
        </a:spcAft>
        <a:buClr>
          <a:schemeClr val="tx1"/>
        </a:buClr>
        <a:buChar char="–"/>
        <a:defRPr sz="2000">
          <a:solidFill>
            <a:schemeClr val="tx1"/>
          </a:solidFill>
          <a:effectLst>
            <a:outerShdw blurRad="38100" dist="38100" dir="2700000" algn="tl">
              <a:srgbClr val="000000"/>
            </a:outerShdw>
          </a:effectLst>
          <a:latin typeface="+mn-lt"/>
          <a:ea typeface="ＭＳ Ｐゴシック" pitchFamily="-105"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7.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59074"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08" tIns="45704" rIns="91408" bIns="45704" numCol="1" anchor="ctr" anchorCtr="0" compatLnSpc="1">
            <a:prstTxWarp prst="textNoShape">
              <a:avLst/>
            </a:prstTxWarp>
          </a:bodyPr>
          <a:lstStyle/>
          <a:p>
            <a:pPr lvl="0"/>
            <a:r>
              <a:rPr lang="en-US" dirty="0"/>
              <a:t>Click to edit Master title style</a:t>
            </a:r>
          </a:p>
        </p:txBody>
      </p:sp>
      <p:sp>
        <p:nvSpPr>
          <p:cNvPr id="259075"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08" tIns="45704" rIns="91408" bIns="45704"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8196" name="Rectangle 4"/>
          <p:cNvSpPr>
            <a:spLocks noGrp="1" noChangeArrowheads="1"/>
          </p:cNvSpPr>
          <p:nvPr>
            <p:ph type="dt" sz="half" idx="2"/>
          </p:nvPr>
        </p:nvSpPr>
        <p:spPr bwMode="auto">
          <a:xfrm>
            <a:off x="457201" y="6245226"/>
            <a:ext cx="2133600" cy="47625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eaLnBrk="1" hangingPunct="1">
              <a:defRPr sz="1400" b="1" i="0">
                <a:solidFill>
                  <a:srgbClr val="000000"/>
                </a:solidFill>
                <a:latin typeface="Arial" panose="020B0604020202020204" pitchFamily="34" charset="0"/>
                <a:ea typeface="ＭＳ Ｐゴシック" pitchFamily="-112" charset="-128"/>
                <a:cs typeface="ＭＳ Ｐゴシック" pitchFamily="-112" charset="-128"/>
              </a:defRPr>
            </a:lvl1pPr>
          </a:lstStyle>
          <a:p>
            <a:pPr>
              <a:defRPr/>
            </a:pPr>
            <a:endParaRPr lang="en-US" dirty="0"/>
          </a:p>
        </p:txBody>
      </p:sp>
      <p:sp>
        <p:nvSpPr>
          <p:cNvPr id="8197" name="Rectangle 5"/>
          <p:cNvSpPr>
            <a:spLocks noGrp="1" noChangeArrowheads="1"/>
          </p:cNvSpPr>
          <p:nvPr>
            <p:ph type="ftr" sz="quarter" idx="3"/>
          </p:nvPr>
        </p:nvSpPr>
        <p:spPr bwMode="auto">
          <a:xfrm>
            <a:off x="3124200" y="6245226"/>
            <a:ext cx="2895600" cy="47625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algn="ctr" eaLnBrk="1" hangingPunct="1">
              <a:defRPr sz="1400" b="1" i="0">
                <a:solidFill>
                  <a:srgbClr val="000000"/>
                </a:solidFill>
                <a:latin typeface="Arial" panose="020B0604020202020204" pitchFamily="34" charset="0"/>
                <a:ea typeface="ＭＳ Ｐゴシック" pitchFamily="-112" charset="-128"/>
                <a:cs typeface="ＭＳ Ｐゴシック" pitchFamily="-112" charset="-128"/>
              </a:defRPr>
            </a:lvl1pPr>
          </a:lstStyle>
          <a:p>
            <a:pPr>
              <a:defRPr/>
            </a:pPr>
            <a:endParaRPr lang="en-US" dirty="0"/>
          </a:p>
        </p:txBody>
      </p:sp>
      <p:sp>
        <p:nvSpPr>
          <p:cNvPr id="8198" name="Rectangle 6"/>
          <p:cNvSpPr>
            <a:spLocks noGrp="1" noChangeArrowheads="1"/>
          </p:cNvSpPr>
          <p:nvPr>
            <p:ph type="sldNum" sz="quarter" idx="4"/>
          </p:nvPr>
        </p:nvSpPr>
        <p:spPr bwMode="auto">
          <a:xfrm>
            <a:off x="6553200" y="6245226"/>
            <a:ext cx="2133600" cy="47625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algn="r" eaLnBrk="1" hangingPunct="1">
              <a:defRPr sz="1400" b="1" i="0">
                <a:solidFill>
                  <a:srgbClr val="000000"/>
                </a:solidFill>
                <a:latin typeface="Arial" panose="020B0604020202020204" pitchFamily="34" charset="0"/>
                <a:cs typeface="ＭＳ Ｐゴシック" charset="0"/>
              </a:defRPr>
            </a:lvl1pPr>
          </a:lstStyle>
          <a:p>
            <a:pPr>
              <a:defRPr/>
            </a:pPr>
            <a:fld id="{259A4103-FAD2-FC42-832F-1E1B5F058BB5}" type="slidenum">
              <a:rPr lang="en-US" smtClean="0"/>
              <a:pPr>
                <a:defRPr/>
              </a:pPr>
              <a:t>‹#›</a:t>
            </a:fld>
            <a:endParaRPr lang="en-US" dirty="0"/>
          </a:p>
        </p:txBody>
      </p:sp>
    </p:spTree>
    <p:extLst>
      <p:ext uri="{BB962C8B-B14F-4D97-AF65-F5344CB8AC3E}">
        <p14:creationId xmlns:p14="http://schemas.microsoft.com/office/powerpoint/2010/main" val="2377340188"/>
      </p:ext>
    </p:extLst>
  </p:cSld>
  <p:clrMap bg1="lt1" tx1="dk1" bg2="lt2" tx2="dk2" accent1="accent1" accent2="accent2" accent3="accent3" accent4="accent4" accent5="accent5" accent6="accent6" hlink="hlink" folHlink="folHlink"/>
  <p:sldLayoutIdLst>
    <p:sldLayoutId id="2147488483" r:id="rId1"/>
    <p:sldLayoutId id="2147488484" r:id="rId2"/>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08" charset="-128"/>
          <a:cs typeface="Arial" panose="020B0604020202020204" pitchFamily="34" charset="0"/>
        </a:defRPr>
      </a:lvl1pPr>
      <a:lvl2pPr algn="ctr" rtl="0" eaLnBrk="0" fontAlgn="base" hangingPunct="0">
        <a:spcBef>
          <a:spcPct val="0"/>
        </a:spcBef>
        <a:spcAft>
          <a:spcPct val="0"/>
        </a:spcAft>
        <a:defRPr sz="4400">
          <a:solidFill>
            <a:schemeClr val="tx2"/>
          </a:solidFill>
          <a:latin typeface="Arial" pitchFamily="-112"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latin typeface="Arial" pitchFamily="-112"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latin typeface="Arial" pitchFamily="-112"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latin typeface="Arial" pitchFamily="-112" charset="0"/>
          <a:ea typeface="ＭＳ Ｐゴシック" pitchFamily="-108" charset="-128"/>
          <a:cs typeface="ＭＳ Ｐゴシック" pitchFamily="-108" charset="-128"/>
        </a:defRPr>
      </a:lvl5pPr>
      <a:lvl6pPr marL="457042" algn="ctr" rtl="0" fontAlgn="base">
        <a:spcBef>
          <a:spcPct val="0"/>
        </a:spcBef>
        <a:spcAft>
          <a:spcPct val="0"/>
        </a:spcAft>
        <a:defRPr sz="4400">
          <a:solidFill>
            <a:schemeClr val="tx2"/>
          </a:solidFill>
          <a:latin typeface="Arial" pitchFamily="-112" charset="0"/>
        </a:defRPr>
      </a:lvl6pPr>
      <a:lvl7pPr marL="914085" algn="ctr" rtl="0" fontAlgn="base">
        <a:spcBef>
          <a:spcPct val="0"/>
        </a:spcBef>
        <a:spcAft>
          <a:spcPct val="0"/>
        </a:spcAft>
        <a:defRPr sz="4400">
          <a:solidFill>
            <a:schemeClr val="tx2"/>
          </a:solidFill>
          <a:latin typeface="Arial" pitchFamily="-112" charset="0"/>
        </a:defRPr>
      </a:lvl7pPr>
      <a:lvl8pPr marL="1371124" algn="ctr" rtl="0" fontAlgn="base">
        <a:spcBef>
          <a:spcPct val="0"/>
        </a:spcBef>
        <a:spcAft>
          <a:spcPct val="0"/>
        </a:spcAft>
        <a:defRPr sz="4400">
          <a:solidFill>
            <a:schemeClr val="tx2"/>
          </a:solidFill>
          <a:latin typeface="Arial" pitchFamily="-112" charset="0"/>
        </a:defRPr>
      </a:lvl8pPr>
      <a:lvl9pPr marL="1828170" algn="ctr" rtl="0" fontAlgn="base">
        <a:spcBef>
          <a:spcPct val="0"/>
        </a:spcBef>
        <a:spcAft>
          <a:spcPct val="0"/>
        </a:spcAft>
        <a:defRPr sz="4400">
          <a:solidFill>
            <a:schemeClr val="tx2"/>
          </a:solidFill>
          <a:latin typeface="Arial" pitchFamily="-112" charset="0"/>
        </a:defRPr>
      </a:lvl9pPr>
    </p:titleStyle>
    <p:bodyStyle>
      <a:lvl1pPr marL="342781" indent="-342781"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pitchFamily="-108" charset="-128"/>
          <a:cs typeface="Arial" panose="020B0604020202020204" pitchFamily="34" charset="0"/>
        </a:defRPr>
      </a:lvl1pPr>
      <a:lvl2pPr marL="742691" indent="-285652"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12" charset="-128"/>
          <a:cs typeface="Arial" panose="020B0604020202020204" pitchFamily="34" charset="0"/>
        </a:defRPr>
      </a:lvl2pPr>
      <a:lvl3pPr marL="1142602" indent="-228522"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charset="0"/>
          <a:cs typeface="Arial" panose="020B0604020202020204" pitchFamily="34" charset="0"/>
        </a:defRPr>
      </a:lvl3pPr>
      <a:lvl4pPr marL="1599645" indent="-228522" algn="l" rtl="0" eaLnBrk="0" fontAlgn="base" hangingPunct="0">
        <a:spcBef>
          <a:spcPct val="20000"/>
        </a:spcBef>
        <a:spcAft>
          <a:spcPct val="0"/>
        </a:spcAft>
        <a:buChar char="–"/>
        <a:defRPr sz="2000" b="1" i="0">
          <a:solidFill>
            <a:schemeClr val="tx1"/>
          </a:solidFill>
          <a:latin typeface="Arial" panose="020B0604020202020204" pitchFamily="34" charset="0"/>
          <a:ea typeface="Geneva" charset="-128"/>
          <a:cs typeface="Arial" panose="020B0604020202020204" pitchFamily="34" charset="0"/>
        </a:defRPr>
      </a:lvl4pPr>
      <a:lvl5pPr marL="2056686" indent="-228522"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charset="-128"/>
          <a:cs typeface="Arial" panose="020B0604020202020204" pitchFamily="34" charset="0"/>
        </a:defRPr>
      </a:lvl5pPr>
      <a:lvl6pPr marL="2513726" indent="-228522" algn="l" rtl="0" fontAlgn="base">
        <a:spcBef>
          <a:spcPct val="20000"/>
        </a:spcBef>
        <a:spcAft>
          <a:spcPct val="0"/>
        </a:spcAft>
        <a:buChar char="»"/>
        <a:defRPr sz="2000">
          <a:solidFill>
            <a:schemeClr val="tx1"/>
          </a:solidFill>
          <a:latin typeface="+mn-lt"/>
          <a:ea typeface="ＭＳ Ｐゴシック" pitchFamily="-112" charset="-128"/>
        </a:defRPr>
      </a:lvl6pPr>
      <a:lvl7pPr marL="2970770" indent="-228522" algn="l" rtl="0" fontAlgn="base">
        <a:spcBef>
          <a:spcPct val="20000"/>
        </a:spcBef>
        <a:spcAft>
          <a:spcPct val="0"/>
        </a:spcAft>
        <a:buChar char="»"/>
        <a:defRPr sz="2000">
          <a:solidFill>
            <a:schemeClr val="tx1"/>
          </a:solidFill>
          <a:latin typeface="+mn-lt"/>
          <a:ea typeface="ＭＳ Ｐゴシック" pitchFamily="-112" charset="-128"/>
        </a:defRPr>
      </a:lvl7pPr>
      <a:lvl8pPr marL="3427810" indent="-228522" algn="l" rtl="0" fontAlgn="base">
        <a:spcBef>
          <a:spcPct val="20000"/>
        </a:spcBef>
        <a:spcAft>
          <a:spcPct val="0"/>
        </a:spcAft>
        <a:buChar char="»"/>
        <a:defRPr sz="2000">
          <a:solidFill>
            <a:schemeClr val="tx1"/>
          </a:solidFill>
          <a:latin typeface="+mn-lt"/>
          <a:ea typeface="ＭＳ Ｐゴシック" pitchFamily="-112" charset="-128"/>
        </a:defRPr>
      </a:lvl8pPr>
      <a:lvl9pPr marL="3884852" indent="-228522"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042" rtl="0" eaLnBrk="1" latinLnBrk="0" hangingPunct="1">
        <a:defRPr sz="1800" kern="1200">
          <a:solidFill>
            <a:schemeClr val="tx1"/>
          </a:solidFill>
          <a:latin typeface="+mn-lt"/>
          <a:ea typeface="+mn-ea"/>
          <a:cs typeface="+mn-cs"/>
        </a:defRPr>
      </a:lvl1pPr>
      <a:lvl2pPr marL="457042" algn="l" defTabSz="457042" rtl="0" eaLnBrk="1" latinLnBrk="0" hangingPunct="1">
        <a:defRPr sz="1800" kern="1200">
          <a:solidFill>
            <a:schemeClr val="tx1"/>
          </a:solidFill>
          <a:latin typeface="+mn-lt"/>
          <a:ea typeface="+mn-ea"/>
          <a:cs typeface="+mn-cs"/>
        </a:defRPr>
      </a:lvl2pPr>
      <a:lvl3pPr marL="914085" algn="l" defTabSz="457042" rtl="0" eaLnBrk="1" latinLnBrk="0" hangingPunct="1">
        <a:defRPr sz="1800" kern="1200">
          <a:solidFill>
            <a:schemeClr val="tx1"/>
          </a:solidFill>
          <a:latin typeface="+mn-lt"/>
          <a:ea typeface="+mn-ea"/>
          <a:cs typeface="+mn-cs"/>
        </a:defRPr>
      </a:lvl3pPr>
      <a:lvl4pPr marL="1371124" algn="l" defTabSz="457042" rtl="0" eaLnBrk="1" latinLnBrk="0" hangingPunct="1">
        <a:defRPr sz="1800" kern="1200">
          <a:solidFill>
            <a:schemeClr val="tx1"/>
          </a:solidFill>
          <a:latin typeface="+mn-lt"/>
          <a:ea typeface="+mn-ea"/>
          <a:cs typeface="+mn-cs"/>
        </a:defRPr>
      </a:lvl4pPr>
      <a:lvl5pPr marL="1828170" algn="l" defTabSz="457042" rtl="0" eaLnBrk="1" latinLnBrk="0" hangingPunct="1">
        <a:defRPr sz="1800" kern="1200">
          <a:solidFill>
            <a:schemeClr val="tx1"/>
          </a:solidFill>
          <a:latin typeface="+mn-lt"/>
          <a:ea typeface="+mn-ea"/>
          <a:cs typeface="+mn-cs"/>
        </a:defRPr>
      </a:lvl5pPr>
      <a:lvl6pPr marL="2285205" algn="l" defTabSz="457042" rtl="0" eaLnBrk="1" latinLnBrk="0" hangingPunct="1">
        <a:defRPr sz="1800" kern="1200">
          <a:solidFill>
            <a:schemeClr val="tx1"/>
          </a:solidFill>
          <a:latin typeface="+mn-lt"/>
          <a:ea typeface="+mn-ea"/>
          <a:cs typeface="+mn-cs"/>
        </a:defRPr>
      </a:lvl6pPr>
      <a:lvl7pPr marL="2742248" algn="l" defTabSz="457042" rtl="0" eaLnBrk="1" latinLnBrk="0" hangingPunct="1">
        <a:defRPr sz="1800" kern="1200">
          <a:solidFill>
            <a:schemeClr val="tx1"/>
          </a:solidFill>
          <a:latin typeface="+mn-lt"/>
          <a:ea typeface="+mn-ea"/>
          <a:cs typeface="+mn-cs"/>
        </a:defRPr>
      </a:lvl7pPr>
      <a:lvl8pPr marL="3199289" algn="l" defTabSz="457042" rtl="0" eaLnBrk="1" latinLnBrk="0" hangingPunct="1">
        <a:defRPr sz="1800" kern="1200">
          <a:solidFill>
            <a:schemeClr val="tx1"/>
          </a:solidFill>
          <a:latin typeface="+mn-lt"/>
          <a:ea typeface="+mn-ea"/>
          <a:cs typeface="+mn-cs"/>
        </a:defRPr>
      </a:lvl8pPr>
      <a:lvl9pPr marL="3656328" algn="l" defTabSz="457042" rtl="0" eaLnBrk="1" latinLnBrk="0" hangingPunct="1">
        <a:defRPr sz="1800" kern="1200">
          <a:solidFill>
            <a:schemeClr val="tx1"/>
          </a:solidFill>
          <a:latin typeface="+mn-lt"/>
          <a:ea typeface="+mn-ea"/>
          <a:cs typeface="+mn-cs"/>
        </a:defRPr>
      </a:lvl9pPr>
    </p:otherStyle>
  </p:txStyles>
</p:sldMaster>
</file>

<file path=ppt/slideMasters/slideMaster88.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s>
            <a:gs pos="100000">
              <a:schemeClr val="bg2"/>
            </a:gs>
          </a:gsLst>
          <a:lin ang="0" scaled="1"/>
        </a:gradFill>
        <a:effectLst/>
      </p:bgPr>
    </p:bg>
    <p:spTree>
      <p:nvGrpSpPr>
        <p:cNvPr id="1" name=""/>
        <p:cNvGrpSpPr/>
        <p:nvPr/>
      </p:nvGrpSpPr>
      <p:grpSpPr>
        <a:xfrm>
          <a:off x="0" y="0"/>
          <a:ext cx="0" cy="0"/>
          <a:chOff x="0" y="0"/>
          <a:chExt cx="0" cy="0"/>
        </a:xfrm>
      </p:grpSpPr>
      <p:grpSp>
        <p:nvGrpSpPr>
          <p:cNvPr id="1026" name="Group 2"/>
          <p:cNvGrpSpPr>
            <a:grpSpLocks/>
          </p:cNvGrpSpPr>
          <p:nvPr/>
        </p:nvGrpSpPr>
        <p:grpSpPr bwMode="auto">
          <a:xfrm>
            <a:off x="1" y="1591"/>
            <a:ext cx="9132888" cy="6845300"/>
            <a:chOff x="0" y="1"/>
            <a:chExt cx="5753" cy="4312"/>
          </a:xfrm>
        </p:grpSpPr>
        <p:sp>
          <p:nvSpPr>
            <p:cNvPr id="6147" name="Freeform 3"/>
            <p:cNvSpPr>
              <a:spLocks/>
            </p:cNvSpPr>
            <p:nvPr/>
          </p:nvSpPr>
          <p:spPr bwMode="auto">
            <a:xfrm>
              <a:off x="3394" y="999"/>
              <a:ext cx="2359" cy="3314"/>
            </a:xfrm>
            <a:custGeom>
              <a:avLst/>
              <a:gdLst/>
              <a:ahLst/>
              <a:cxnLst>
                <a:cxn ang="0">
                  <a:pos x="1905" y="3312"/>
                </a:cxn>
                <a:cxn ang="0">
                  <a:pos x="2358" y="3313"/>
                </a:cxn>
                <a:cxn ang="0">
                  <a:pos x="2358" y="1437"/>
                </a:cxn>
                <a:cxn ang="0">
                  <a:pos x="0" y="0"/>
                </a:cxn>
                <a:cxn ang="0">
                  <a:pos x="201" y="150"/>
                </a:cxn>
                <a:cxn ang="0">
                  <a:pos x="366" y="279"/>
                </a:cxn>
                <a:cxn ang="0">
                  <a:pos x="552" y="441"/>
                </a:cxn>
                <a:cxn ang="0">
                  <a:pos x="732" y="612"/>
                </a:cxn>
                <a:cxn ang="0">
                  <a:pos x="996" y="903"/>
                </a:cxn>
                <a:cxn ang="0">
                  <a:pos x="1230" y="1212"/>
                </a:cxn>
                <a:cxn ang="0">
                  <a:pos x="1400" y="1482"/>
                </a:cxn>
                <a:cxn ang="0">
                  <a:pos x="1548" y="1761"/>
                </a:cxn>
                <a:cxn ang="0">
                  <a:pos x="1665" y="2040"/>
                </a:cxn>
                <a:cxn ang="0">
                  <a:pos x="1751" y="2295"/>
                </a:cxn>
                <a:cxn ang="0">
                  <a:pos x="1809" y="2511"/>
                </a:cxn>
                <a:cxn ang="0">
                  <a:pos x="1863" y="2778"/>
                </a:cxn>
                <a:cxn ang="0">
                  <a:pos x="1890" y="3012"/>
                </a:cxn>
                <a:cxn ang="0">
                  <a:pos x="1905" y="3312"/>
                </a:cxn>
              </a:cxnLst>
              <a:rect l="0" t="0" r="r" b="b"/>
              <a:pathLst>
                <a:path w="2359" h="3314">
                  <a:moveTo>
                    <a:pt x="1905" y="3312"/>
                  </a:moveTo>
                  <a:lnTo>
                    <a:pt x="2358" y="3313"/>
                  </a:lnTo>
                  <a:lnTo>
                    <a:pt x="2358" y="1437"/>
                  </a:lnTo>
                  <a:lnTo>
                    <a:pt x="0" y="0"/>
                  </a:lnTo>
                  <a:lnTo>
                    <a:pt x="201" y="150"/>
                  </a:lnTo>
                  <a:lnTo>
                    <a:pt x="366" y="279"/>
                  </a:lnTo>
                  <a:lnTo>
                    <a:pt x="552" y="441"/>
                  </a:lnTo>
                  <a:lnTo>
                    <a:pt x="732" y="612"/>
                  </a:lnTo>
                  <a:lnTo>
                    <a:pt x="996" y="903"/>
                  </a:lnTo>
                  <a:lnTo>
                    <a:pt x="1230" y="1212"/>
                  </a:lnTo>
                  <a:lnTo>
                    <a:pt x="1400" y="1482"/>
                  </a:lnTo>
                  <a:lnTo>
                    <a:pt x="1548" y="1761"/>
                  </a:lnTo>
                  <a:lnTo>
                    <a:pt x="1665" y="2040"/>
                  </a:lnTo>
                  <a:lnTo>
                    <a:pt x="1751" y="2295"/>
                  </a:lnTo>
                  <a:lnTo>
                    <a:pt x="1809" y="2511"/>
                  </a:lnTo>
                  <a:lnTo>
                    <a:pt x="1863" y="2778"/>
                  </a:lnTo>
                  <a:lnTo>
                    <a:pt x="1890" y="3012"/>
                  </a:lnTo>
                  <a:lnTo>
                    <a:pt x="1905" y="3312"/>
                  </a:lnTo>
                </a:path>
              </a:pathLst>
            </a:custGeom>
            <a:gradFill rotWithShape="0">
              <a:gsLst>
                <a:gs pos="0">
                  <a:schemeClr val="accent2">
                    <a:gamma/>
                    <a:shade val="46275"/>
                    <a:invGamma/>
                  </a:schemeClr>
                </a:gs>
                <a:gs pos="100000">
                  <a:schemeClr val="accent2"/>
                </a:gs>
              </a:gsLst>
              <a:lin ang="0" scaled="1"/>
            </a:gradFill>
            <a:ln w="9525" cap="rnd">
              <a:noFill/>
              <a:round/>
              <a:headEnd/>
              <a:tailEnd/>
            </a:ln>
            <a:effectLst/>
          </p:spPr>
          <p:txBody>
            <a:bodyPr/>
            <a:lstStyle/>
            <a:p>
              <a:pPr>
                <a:defRPr/>
              </a:pPr>
              <a:endParaRPr lang="en-US">
                <a:solidFill>
                  <a:srgbClr val="FFFFFF"/>
                </a:solidFill>
                <a:ea typeface="ＭＳ Ｐゴシック" charset="-128"/>
                <a:cs typeface="ＭＳ Ｐゴシック" charset="-128"/>
              </a:endParaRPr>
            </a:p>
          </p:txBody>
        </p:sp>
        <p:sp>
          <p:nvSpPr>
            <p:cNvPr id="1033" name="Arc 4"/>
            <p:cNvSpPr>
              <a:spLocks/>
            </p:cNvSpPr>
            <p:nvPr/>
          </p:nvSpPr>
          <p:spPr bwMode="auto">
            <a:xfrm>
              <a:off x="0" y="1"/>
              <a:ext cx="5298" cy="4312"/>
            </a:xfrm>
            <a:custGeom>
              <a:avLst/>
              <a:gdLst>
                <a:gd name="T0" fmla="*/ 0 w 21600"/>
                <a:gd name="T1" fmla="*/ 0 h 21600"/>
                <a:gd name="T2" fmla="*/ 0 w 21600"/>
                <a:gd name="T3" fmla="*/ 0 h 21600"/>
                <a:gd name="T4" fmla="*/ 0 w 21600"/>
                <a:gd name="T5" fmla="*/ 0 h 21600"/>
                <a:gd name="T6" fmla="*/ 0 60000 65536"/>
                <a:gd name="T7" fmla="*/ 0 60000 65536"/>
                <a:gd name="T8" fmla="*/ 0 60000 65536"/>
              </a:gdLst>
              <a:ahLst/>
              <a:cxnLst>
                <a:cxn ang="T6">
                  <a:pos x="T0" y="T1"/>
                </a:cxn>
                <a:cxn ang="T7">
                  <a:pos x="T2" y="T3"/>
                </a:cxn>
                <a:cxn ang="T8">
                  <a:pos x="T4" y="T5"/>
                </a:cxn>
              </a:cxnLst>
              <a:rect l="0" t="0" r="r" b="b"/>
              <a:pathLst>
                <a:path w="21600" h="21600" fill="none" extrusionOk="0">
                  <a:moveTo>
                    <a:pt x="0" y="-1"/>
                  </a:moveTo>
                  <a:cubicBezTo>
                    <a:pt x="11929" y="-1"/>
                    <a:pt x="21600" y="9670"/>
                    <a:pt x="21600" y="21600"/>
                  </a:cubicBezTo>
                </a:path>
                <a:path w="21600" h="21600" stroke="0" extrusionOk="0">
                  <a:moveTo>
                    <a:pt x="0" y="-1"/>
                  </a:moveTo>
                  <a:cubicBezTo>
                    <a:pt x="11929" y="-1"/>
                    <a:pt x="21600" y="9670"/>
                    <a:pt x="21600" y="21600"/>
                  </a:cubicBezTo>
                  <a:lnTo>
                    <a:pt x="0" y="21600"/>
                  </a:lnTo>
                  <a:lnTo>
                    <a:pt x="0" y="-1"/>
                  </a:lnTo>
                  <a:close/>
                </a:path>
              </a:pathLst>
            </a:custGeom>
            <a:noFill/>
            <a:ln w="12700" cap="rnd">
              <a:solidFill>
                <a:schemeClr val="accent2"/>
              </a:solidFill>
              <a:round/>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anchor="ctr"/>
            <a:lstStyle/>
            <a:p>
              <a:endParaRPr lang="en-US">
                <a:solidFill>
                  <a:srgbClr val="FFFFFF"/>
                </a:solidFill>
              </a:endParaRPr>
            </a:p>
          </p:txBody>
        </p:sp>
      </p:grpSp>
      <p:sp>
        <p:nvSpPr>
          <p:cNvPr id="6149" name="Rectangle 5"/>
          <p:cNvSpPr>
            <a:spLocks noGrp="1" noChangeArrowheads="1"/>
          </p:cNvSpPr>
          <p:nvPr>
            <p:ph type="title"/>
          </p:nvPr>
        </p:nvSpPr>
        <p:spPr bwMode="auto">
          <a:xfrm>
            <a:off x="685800" y="609600"/>
            <a:ext cx="7772400" cy="1143000"/>
          </a:xfrm>
          <a:prstGeom prst="rect">
            <a:avLst/>
          </a:prstGeom>
          <a:noFill/>
          <a:ln w="9525">
            <a:noFill/>
            <a:miter lim="800000"/>
            <a:headEnd/>
            <a:tailEnd/>
          </a:ln>
          <a:effectLst/>
        </p:spPr>
        <p:txBody>
          <a:bodyPr vert="horz" wrap="square" lIns="91628" tIns="45812" rIns="91628" bIns="45812" numCol="1" anchor="ctr" anchorCtr="0" compatLnSpc="1">
            <a:prstTxWarp prst="textNoShape">
              <a:avLst/>
            </a:prstTxWarp>
          </a:bodyPr>
          <a:lstStyle/>
          <a:p>
            <a:pPr lvl="0"/>
            <a:r>
              <a:rPr lang="en-US" dirty="0"/>
              <a:t>Click to edit Master title style</a:t>
            </a:r>
          </a:p>
        </p:txBody>
      </p:sp>
      <p:sp>
        <p:nvSpPr>
          <p:cNvPr id="6150" name="Rectangle 6"/>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628" tIns="45812" rIns="91628" bIns="45812" numCol="1" anchor="ctr" anchorCtr="0" compatLnSpc="1">
            <a:prstTxWarp prst="textNoShape">
              <a:avLst/>
            </a:prstTxWarp>
          </a:bodyPr>
          <a:lstStyle>
            <a:lvl1pPr>
              <a:defRPr sz="1400">
                <a:ea typeface="ＭＳ Ｐゴシック" charset="-128"/>
                <a:cs typeface="ＭＳ Ｐゴシック" charset="-128"/>
              </a:defRPr>
            </a:lvl1pPr>
          </a:lstStyle>
          <a:p>
            <a:pPr>
              <a:defRPr/>
            </a:pPr>
            <a:endParaRPr lang="en-US">
              <a:solidFill>
                <a:srgbClr val="FFFFFF"/>
              </a:solidFill>
            </a:endParaRPr>
          </a:p>
        </p:txBody>
      </p:sp>
      <p:sp>
        <p:nvSpPr>
          <p:cNvPr id="6151" name="Rectangle 7"/>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628" tIns="45812" rIns="91628" bIns="45812" numCol="1" anchor="ctr" anchorCtr="0" compatLnSpc="1">
            <a:prstTxWarp prst="textNoShape">
              <a:avLst/>
            </a:prstTxWarp>
          </a:bodyPr>
          <a:lstStyle>
            <a:lvl1pPr algn="ctr">
              <a:defRPr sz="1400">
                <a:ea typeface="ＭＳ Ｐゴシック" charset="-128"/>
                <a:cs typeface="ＭＳ Ｐゴシック" charset="-128"/>
              </a:defRPr>
            </a:lvl1pPr>
          </a:lstStyle>
          <a:p>
            <a:pPr>
              <a:defRPr/>
            </a:pPr>
            <a:endParaRPr lang="en-US">
              <a:solidFill>
                <a:srgbClr val="FFFFFF"/>
              </a:solidFill>
            </a:endParaRPr>
          </a:p>
        </p:txBody>
      </p:sp>
      <p:sp>
        <p:nvSpPr>
          <p:cNvPr id="6152" name="Rectangle 8"/>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628" tIns="45812" rIns="91628" bIns="45812" numCol="1" anchor="ctr" anchorCtr="0" compatLnSpc="1">
            <a:prstTxWarp prst="textNoShape">
              <a:avLst/>
            </a:prstTxWarp>
          </a:bodyPr>
          <a:lstStyle>
            <a:lvl1pPr algn="r">
              <a:defRPr sz="1400"/>
            </a:lvl1pPr>
          </a:lstStyle>
          <a:p>
            <a:pPr>
              <a:defRPr/>
            </a:pPr>
            <a:fld id="{D294187F-00A1-6040-B8D4-6AA4296BE230}" type="slidenum">
              <a:rPr lang="en-US">
                <a:solidFill>
                  <a:srgbClr val="FFFFFF"/>
                </a:solidFill>
              </a:rPr>
              <a:pPr>
                <a:defRPr/>
              </a:pPr>
              <a:t>‹#›</a:t>
            </a:fld>
            <a:endParaRPr lang="en-US">
              <a:solidFill>
                <a:srgbClr val="FFFFFF"/>
              </a:solidFill>
            </a:endParaRPr>
          </a:p>
        </p:txBody>
      </p:sp>
      <p:sp>
        <p:nvSpPr>
          <p:cNvPr id="1031" name="Rectangle 9"/>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748582361"/>
      </p:ext>
    </p:extLst>
  </p:cSld>
  <p:clrMap bg1="dk2" tx1="lt1" bg2="dk1" tx2="lt2" accent1="accent1" accent2="accent2" accent3="accent3" accent4="accent4" accent5="accent5" accent6="accent6" hlink="hlink" folHlink="folHlink"/>
  <p:sldLayoutIdLst>
    <p:sldLayoutId id="2147488486" r:id="rId1"/>
    <p:sldLayoutId id="2147488487" r:id="rId2"/>
    <p:sldLayoutId id="2147488488" r:id="rId3"/>
    <p:sldLayoutId id="2147488489" r:id="rId4"/>
    <p:sldLayoutId id="2147488490" r:id="rId5"/>
    <p:sldLayoutId id="2147488491" r:id="rId6"/>
    <p:sldLayoutId id="2147488492" r:id="rId7"/>
    <p:sldLayoutId id="2147488493" r:id="rId8"/>
    <p:sldLayoutId id="2147488494" r:id="rId9"/>
    <p:sldLayoutId id="2147488495" r:id="rId10"/>
    <p:sldLayoutId id="2147488496" r:id="rId11"/>
    <p:sldLayoutId id="2147488497" r:id="rId12"/>
  </p:sldLayoutIdLst>
  <p:txStyles>
    <p:titleStyle>
      <a:lvl1pPr algn="ctr" rtl="0" eaLnBrk="0" fontAlgn="base" hangingPunct="0">
        <a:spcBef>
          <a:spcPct val="0"/>
        </a:spcBef>
        <a:spcAft>
          <a:spcPct val="0"/>
        </a:spcAft>
        <a:defRPr sz="4400" b="1" i="0">
          <a:solidFill>
            <a:schemeClr val="tx2"/>
          </a:solidFill>
          <a:effectLst>
            <a:outerShdw blurRad="38100" dist="38100" dir="2700000" algn="tl">
              <a:srgbClr val="000000"/>
            </a:outerShdw>
          </a:effectLst>
          <a:latin typeface="Arial" panose="020B0604020202020204" pitchFamily="34" charset="0"/>
          <a:ea typeface="ＭＳ Ｐゴシック" pitchFamily="-108" charset="-128"/>
          <a:cs typeface="ＭＳ Ｐゴシック" pitchFamily="-108"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08" charset="-128"/>
          <a:cs typeface="ＭＳ Ｐゴシック" pitchFamily="-108" charset="-128"/>
        </a:defRPr>
      </a:lvl5pPr>
      <a:lvl6pPr marL="454998"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6pPr>
      <a:lvl7pPr marL="909996"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7pPr>
      <a:lvl8pPr marL="1364972"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8pPr>
      <a:lvl9pPr marL="1819980"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9pPr>
    </p:titleStyle>
    <p:bodyStyle>
      <a:lvl1pPr marL="341244" indent="-341244" algn="l" rtl="0" eaLnBrk="0" fontAlgn="base" hangingPunct="0">
        <a:spcBef>
          <a:spcPct val="20000"/>
        </a:spcBef>
        <a:spcAft>
          <a:spcPct val="0"/>
        </a:spcAft>
        <a:buClr>
          <a:schemeClr val="accent2"/>
        </a:buClr>
        <a:buSzPct val="80000"/>
        <a:buFont typeface="Wingdings" charset="0"/>
        <a:buChar char="l"/>
        <a:defRPr sz="3200" b="1" i="0">
          <a:solidFill>
            <a:schemeClr val="tx1"/>
          </a:solidFill>
          <a:latin typeface="Arial" panose="020B0604020202020204" pitchFamily="34" charset="0"/>
          <a:ea typeface="ＭＳ Ｐゴシック" pitchFamily="-108" charset="-128"/>
          <a:cs typeface="Arial" panose="020B0604020202020204" pitchFamily="34" charset="0"/>
        </a:defRPr>
      </a:lvl1pPr>
      <a:lvl2pPr marL="739354" indent="-284372" algn="l" rtl="0" eaLnBrk="0" fontAlgn="base" hangingPunct="0">
        <a:spcBef>
          <a:spcPct val="20000"/>
        </a:spcBef>
        <a:spcAft>
          <a:spcPct val="0"/>
        </a:spcAft>
        <a:buClr>
          <a:schemeClr val="tx1"/>
        </a:buClr>
        <a:buSzPct val="90000"/>
        <a:buChar char="–"/>
        <a:defRPr sz="2800" b="1" i="0">
          <a:solidFill>
            <a:schemeClr val="tx1"/>
          </a:solidFill>
          <a:latin typeface="Arial" panose="020B0604020202020204" pitchFamily="34" charset="0"/>
          <a:ea typeface="ＭＳ Ｐゴシック" pitchFamily="-108" charset="-128"/>
          <a:cs typeface="Arial" panose="020B0604020202020204" pitchFamily="34" charset="0"/>
        </a:defRPr>
      </a:lvl2pPr>
      <a:lvl3pPr marL="1137471" indent="-227503" algn="l" rtl="0" eaLnBrk="0" fontAlgn="base" hangingPunct="0">
        <a:spcBef>
          <a:spcPct val="20000"/>
        </a:spcBef>
        <a:spcAft>
          <a:spcPct val="0"/>
        </a:spcAft>
        <a:buClr>
          <a:schemeClr val="accent1"/>
        </a:buClr>
        <a:buSzPct val="60000"/>
        <a:buFont typeface="Wingdings" charset="0"/>
        <a:buChar char="l"/>
        <a:defRPr sz="2400" b="1" i="0">
          <a:solidFill>
            <a:schemeClr val="tx1"/>
          </a:solidFill>
          <a:latin typeface="Arial" panose="020B0604020202020204" pitchFamily="34" charset="0"/>
          <a:ea typeface="ＭＳ Ｐゴシック" pitchFamily="-108" charset="-128"/>
          <a:cs typeface="Arial" panose="020B0604020202020204" pitchFamily="34" charset="0"/>
        </a:defRPr>
      </a:lvl3pPr>
      <a:lvl4pPr marL="1592476" indent="-227503" algn="l" rtl="0" eaLnBrk="0" fontAlgn="base" hangingPunct="0">
        <a:spcBef>
          <a:spcPct val="20000"/>
        </a:spcBef>
        <a:spcAft>
          <a:spcPct val="0"/>
        </a:spcAft>
        <a:buClr>
          <a:schemeClr val="tx1"/>
        </a:buClr>
        <a:buChar char="–"/>
        <a:defRPr sz="2000" b="1" i="0">
          <a:solidFill>
            <a:schemeClr val="tx1"/>
          </a:solidFill>
          <a:latin typeface="Arial" panose="020B0604020202020204" pitchFamily="34" charset="0"/>
          <a:ea typeface="ＭＳ Ｐゴシック" pitchFamily="-108" charset="-128"/>
          <a:cs typeface="Arial" panose="020B0604020202020204" pitchFamily="34" charset="0"/>
        </a:defRPr>
      </a:lvl4pPr>
      <a:lvl5pPr marL="2047459" indent="-227503" algn="l" rtl="0" eaLnBrk="0" fontAlgn="base" hangingPunct="0">
        <a:spcBef>
          <a:spcPct val="20000"/>
        </a:spcBef>
        <a:spcAft>
          <a:spcPct val="0"/>
        </a:spcAft>
        <a:buClr>
          <a:schemeClr val="accent1"/>
        </a:buClr>
        <a:buChar char="•"/>
        <a:defRPr sz="2000" b="1" i="0">
          <a:solidFill>
            <a:schemeClr val="tx1"/>
          </a:solidFill>
          <a:latin typeface="Arial" panose="020B0604020202020204" pitchFamily="34" charset="0"/>
          <a:ea typeface="ＭＳ Ｐゴシック" pitchFamily="-108" charset="-128"/>
          <a:cs typeface="Arial" panose="020B0604020202020204" pitchFamily="34" charset="0"/>
        </a:defRPr>
      </a:lvl5pPr>
      <a:lvl6pPr marL="2502447" indent="-227503" algn="l" rtl="0" fontAlgn="base">
        <a:spcBef>
          <a:spcPct val="20000"/>
        </a:spcBef>
        <a:spcAft>
          <a:spcPct val="0"/>
        </a:spcAft>
        <a:buClr>
          <a:schemeClr val="accent1"/>
        </a:buClr>
        <a:buChar char="•"/>
        <a:defRPr sz="2000">
          <a:solidFill>
            <a:schemeClr val="tx1"/>
          </a:solidFill>
          <a:latin typeface="+mn-lt"/>
          <a:ea typeface="ＭＳ Ｐゴシック" pitchFamily="-108" charset="-128"/>
        </a:defRPr>
      </a:lvl6pPr>
      <a:lvl7pPr marL="2957449" indent="-227503" algn="l" rtl="0" fontAlgn="base">
        <a:spcBef>
          <a:spcPct val="20000"/>
        </a:spcBef>
        <a:spcAft>
          <a:spcPct val="0"/>
        </a:spcAft>
        <a:buClr>
          <a:schemeClr val="accent1"/>
        </a:buClr>
        <a:buChar char="•"/>
        <a:defRPr sz="2000">
          <a:solidFill>
            <a:schemeClr val="tx1"/>
          </a:solidFill>
          <a:latin typeface="+mn-lt"/>
          <a:ea typeface="ＭＳ Ｐゴシック" pitchFamily="-108" charset="-128"/>
        </a:defRPr>
      </a:lvl7pPr>
      <a:lvl8pPr marL="3412431" indent="-227503" algn="l" rtl="0" fontAlgn="base">
        <a:spcBef>
          <a:spcPct val="20000"/>
        </a:spcBef>
        <a:spcAft>
          <a:spcPct val="0"/>
        </a:spcAft>
        <a:buClr>
          <a:schemeClr val="accent1"/>
        </a:buClr>
        <a:buChar char="•"/>
        <a:defRPr sz="2000">
          <a:solidFill>
            <a:schemeClr val="tx1"/>
          </a:solidFill>
          <a:latin typeface="+mn-lt"/>
          <a:ea typeface="ＭＳ Ｐゴシック" pitchFamily="-108" charset="-128"/>
        </a:defRPr>
      </a:lvl8pPr>
      <a:lvl9pPr marL="3867430" indent="-227503" algn="l" rtl="0" fontAlgn="base">
        <a:spcBef>
          <a:spcPct val="20000"/>
        </a:spcBef>
        <a:spcAft>
          <a:spcPct val="0"/>
        </a:spcAft>
        <a:buClr>
          <a:schemeClr val="accent1"/>
        </a:buClr>
        <a:buChar char="•"/>
        <a:defRPr sz="2000">
          <a:solidFill>
            <a:schemeClr val="tx1"/>
          </a:solidFill>
          <a:latin typeface="+mn-lt"/>
          <a:ea typeface="ＭＳ Ｐゴシック" pitchFamily="-108" charset="-128"/>
        </a:defRPr>
      </a:lvl9pPr>
    </p:bodyStyle>
    <p:otherStyle>
      <a:defPPr>
        <a:defRPr lang="en-US"/>
      </a:defPPr>
      <a:lvl1pPr marL="0" algn="l" defTabSz="454998" rtl="0" eaLnBrk="1" latinLnBrk="0" hangingPunct="1">
        <a:defRPr sz="1800" kern="1200">
          <a:solidFill>
            <a:schemeClr val="tx1"/>
          </a:solidFill>
          <a:latin typeface="+mn-lt"/>
          <a:ea typeface="+mn-ea"/>
          <a:cs typeface="+mn-cs"/>
        </a:defRPr>
      </a:lvl1pPr>
      <a:lvl2pPr marL="454998" algn="l" defTabSz="454998" rtl="0" eaLnBrk="1" latinLnBrk="0" hangingPunct="1">
        <a:defRPr sz="1800" kern="1200">
          <a:solidFill>
            <a:schemeClr val="tx1"/>
          </a:solidFill>
          <a:latin typeface="+mn-lt"/>
          <a:ea typeface="+mn-ea"/>
          <a:cs typeface="+mn-cs"/>
        </a:defRPr>
      </a:lvl2pPr>
      <a:lvl3pPr marL="909996" algn="l" defTabSz="454998" rtl="0" eaLnBrk="1" latinLnBrk="0" hangingPunct="1">
        <a:defRPr sz="1800" kern="1200">
          <a:solidFill>
            <a:schemeClr val="tx1"/>
          </a:solidFill>
          <a:latin typeface="+mn-lt"/>
          <a:ea typeface="+mn-ea"/>
          <a:cs typeface="+mn-cs"/>
        </a:defRPr>
      </a:lvl3pPr>
      <a:lvl4pPr marL="1364972" algn="l" defTabSz="454998" rtl="0" eaLnBrk="1" latinLnBrk="0" hangingPunct="1">
        <a:defRPr sz="1800" kern="1200">
          <a:solidFill>
            <a:schemeClr val="tx1"/>
          </a:solidFill>
          <a:latin typeface="+mn-lt"/>
          <a:ea typeface="+mn-ea"/>
          <a:cs typeface="+mn-cs"/>
        </a:defRPr>
      </a:lvl4pPr>
      <a:lvl5pPr marL="1819980" algn="l" defTabSz="454998" rtl="0" eaLnBrk="1" latinLnBrk="0" hangingPunct="1">
        <a:defRPr sz="1800" kern="1200">
          <a:solidFill>
            <a:schemeClr val="tx1"/>
          </a:solidFill>
          <a:latin typeface="+mn-lt"/>
          <a:ea typeface="+mn-ea"/>
          <a:cs typeface="+mn-cs"/>
        </a:defRPr>
      </a:lvl5pPr>
      <a:lvl6pPr marL="2274953" algn="l" defTabSz="454998" rtl="0" eaLnBrk="1" latinLnBrk="0" hangingPunct="1">
        <a:defRPr sz="1800" kern="1200">
          <a:solidFill>
            <a:schemeClr val="tx1"/>
          </a:solidFill>
          <a:latin typeface="+mn-lt"/>
          <a:ea typeface="+mn-ea"/>
          <a:cs typeface="+mn-cs"/>
        </a:defRPr>
      </a:lvl6pPr>
      <a:lvl7pPr marL="2729942" algn="l" defTabSz="454998" rtl="0" eaLnBrk="1" latinLnBrk="0" hangingPunct="1">
        <a:defRPr sz="1800" kern="1200">
          <a:solidFill>
            <a:schemeClr val="tx1"/>
          </a:solidFill>
          <a:latin typeface="+mn-lt"/>
          <a:ea typeface="+mn-ea"/>
          <a:cs typeface="+mn-cs"/>
        </a:defRPr>
      </a:lvl7pPr>
      <a:lvl8pPr marL="3184932" algn="l" defTabSz="454998" rtl="0" eaLnBrk="1" latinLnBrk="0" hangingPunct="1">
        <a:defRPr sz="1800" kern="1200">
          <a:solidFill>
            <a:schemeClr val="tx1"/>
          </a:solidFill>
          <a:latin typeface="+mn-lt"/>
          <a:ea typeface="+mn-ea"/>
          <a:cs typeface="+mn-cs"/>
        </a:defRPr>
      </a:lvl8pPr>
      <a:lvl9pPr marL="3639924" algn="l" defTabSz="454998" rtl="0" eaLnBrk="1" latinLnBrk="0" hangingPunct="1">
        <a:defRPr sz="1800" kern="1200">
          <a:solidFill>
            <a:schemeClr val="tx1"/>
          </a:solidFill>
          <a:latin typeface="+mn-lt"/>
          <a:ea typeface="+mn-ea"/>
          <a:cs typeface="+mn-cs"/>
        </a:defRPr>
      </a:lvl9pPr>
    </p:otherStyle>
  </p:txStyles>
</p:sldMaster>
</file>

<file path=ppt/slideMasters/slideMaster89.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29378" name="Rectangle 2"/>
          <p:cNvSpPr>
            <a:spLocks noGrp="1" noChangeArrowheads="1"/>
          </p:cNvSpPr>
          <p:nvPr>
            <p:ph type="title"/>
          </p:nvPr>
        </p:nvSpPr>
        <p:spPr bwMode="auto">
          <a:xfrm>
            <a:off x="38128" y="44450"/>
            <a:ext cx="9070975"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ctr" anchorCtr="0" compatLnSpc="1">
            <a:prstTxWarp prst="textNoShape">
              <a:avLst/>
            </a:prstTxWarp>
          </a:bodyPr>
          <a:lstStyle/>
          <a:p>
            <a:pPr lvl="0"/>
            <a:r>
              <a:rPr lang="en-US" dirty="0"/>
              <a:t>Click to edit Master title style</a:t>
            </a:r>
          </a:p>
        </p:txBody>
      </p:sp>
      <p:sp>
        <p:nvSpPr>
          <p:cNvPr id="229379"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lvl1pPr algn="l" eaLnBrk="0" hangingPunct="0">
              <a:defRPr sz="1400">
                <a:solidFill>
                  <a:srgbClr val="000000"/>
                </a:solidFill>
                <a:latin typeface="Times New Roman" pitchFamily="-111" charset="0"/>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lvl1pPr algn="ctr" eaLnBrk="0" hangingPunct="0">
              <a:defRPr sz="1400">
                <a:solidFill>
                  <a:srgbClr val="000000"/>
                </a:solidFill>
                <a:latin typeface="Times New Roman" pitchFamily="-111" charset="0"/>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lvl1pPr algn="r" eaLnBrk="0" hangingPunct="0">
              <a:defRPr sz="1400">
                <a:solidFill>
                  <a:srgbClr val="000000"/>
                </a:solidFill>
                <a:latin typeface="Times New Roman" charset="0"/>
              </a:defRPr>
            </a:lvl1pPr>
          </a:lstStyle>
          <a:p>
            <a:pPr>
              <a:defRPr/>
            </a:pPr>
            <a:fld id="{63F467EE-D92D-C746-B21F-828A3E7DEDC4}" type="slidenum">
              <a:rPr lang="en-US"/>
              <a:pPr>
                <a:defRPr/>
              </a:pPr>
              <a:t>‹#›</a:t>
            </a:fld>
            <a:endParaRPr lang="en-US"/>
          </a:p>
        </p:txBody>
      </p:sp>
    </p:spTree>
    <p:extLst>
      <p:ext uri="{BB962C8B-B14F-4D97-AF65-F5344CB8AC3E}">
        <p14:creationId xmlns:p14="http://schemas.microsoft.com/office/powerpoint/2010/main" val="3923774913"/>
      </p:ext>
    </p:extLst>
  </p:cSld>
  <p:clrMap bg1="lt1" tx1="dk1" bg2="lt2" tx2="dk2" accent1="accent1" accent2="accent2" accent3="accent3" accent4="accent4" accent5="accent5" accent6="accent6" hlink="hlink" folHlink="folHlink"/>
  <p:sldLayoutIdLst>
    <p:sldLayoutId id="2147488499" r:id="rId1"/>
    <p:sldLayoutId id="2147488500" r:id="rId2"/>
    <p:sldLayoutId id="2147488501" r:id="rId3"/>
    <p:sldLayoutId id="2147488502" r:id="rId4"/>
    <p:sldLayoutId id="2147488503" r:id="rId5"/>
    <p:sldLayoutId id="2147488504" r:id="rId6"/>
    <p:sldLayoutId id="2147488505" r:id="rId7"/>
    <p:sldLayoutId id="2147488506" r:id="rId8"/>
    <p:sldLayoutId id="2147488507" r:id="rId9"/>
    <p:sldLayoutId id="2147488508" r:id="rId10"/>
    <p:sldLayoutId id="2147488509" r:id="rId11"/>
    <p:sldLayoutId id="2147488510" r:id="rId12"/>
    <p:sldLayoutId id="2147488511" r:id="rId13"/>
  </p:sldLayoutIdLst>
  <p:hf sldNum="0" hdr="0" ftr="0" dt="0"/>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ＭＳ Ｐゴシック" pitchFamily="-108" charset="-128"/>
          <a:cs typeface="Arial" panose="020B0604020202020204" pitchFamily="34" charset="0"/>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Arial" charset="0"/>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Arial" charset="0"/>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Arial" charset="0"/>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Arial" charset="0"/>
        </a:defRPr>
      </a:lvl5pPr>
      <a:lvl6pPr marL="454998" algn="ctr" rtl="0" eaLnBrk="0" fontAlgn="base" hangingPunct="0">
        <a:spcBef>
          <a:spcPct val="0"/>
        </a:spcBef>
        <a:spcAft>
          <a:spcPct val="0"/>
        </a:spcAft>
        <a:defRPr sz="4400">
          <a:solidFill>
            <a:schemeClr val="tx2"/>
          </a:solidFill>
          <a:latin typeface="Times New Roman" pitchFamily="-112" charset="0"/>
        </a:defRPr>
      </a:lvl6pPr>
      <a:lvl7pPr marL="909996" algn="ctr" rtl="0" eaLnBrk="0" fontAlgn="base" hangingPunct="0">
        <a:spcBef>
          <a:spcPct val="0"/>
        </a:spcBef>
        <a:spcAft>
          <a:spcPct val="0"/>
        </a:spcAft>
        <a:defRPr sz="4400">
          <a:solidFill>
            <a:schemeClr val="tx2"/>
          </a:solidFill>
          <a:latin typeface="Times New Roman" pitchFamily="-112" charset="0"/>
        </a:defRPr>
      </a:lvl7pPr>
      <a:lvl8pPr marL="1364972" algn="ctr" rtl="0" eaLnBrk="0" fontAlgn="base" hangingPunct="0">
        <a:spcBef>
          <a:spcPct val="0"/>
        </a:spcBef>
        <a:spcAft>
          <a:spcPct val="0"/>
        </a:spcAft>
        <a:defRPr sz="4400">
          <a:solidFill>
            <a:schemeClr val="tx2"/>
          </a:solidFill>
          <a:latin typeface="Times New Roman" pitchFamily="-112" charset="0"/>
        </a:defRPr>
      </a:lvl8pPr>
      <a:lvl9pPr marL="1819980" algn="ctr" rtl="0" eaLnBrk="0" fontAlgn="base" hangingPunct="0">
        <a:spcBef>
          <a:spcPct val="0"/>
        </a:spcBef>
        <a:spcAft>
          <a:spcPct val="0"/>
        </a:spcAft>
        <a:defRPr sz="4400">
          <a:solidFill>
            <a:schemeClr val="tx2"/>
          </a:solidFill>
          <a:latin typeface="Times New Roman" pitchFamily="-112" charset="0"/>
        </a:defRPr>
      </a:lvl9pPr>
    </p:titleStyle>
    <p:bodyStyle>
      <a:lvl1pPr marL="341244" indent="-341244" algn="l" rtl="0" eaLnBrk="0" fontAlgn="base" hangingPunct="0">
        <a:spcBef>
          <a:spcPct val="20000"/>
        </a:spcBef>
        <a:spcAft>
          <a:spcPct val="0"/>
        </a:spcAft>
        <a:buChar char="•"/>
        <a:defRPr sz="3200" b="1" i="0">
          <a:solidFill>
            <a:schemeClr val="bg1"/>
          </a:solidFill>
          <a:latin typeface="Arial" panose="020B0604020202020204" pitchFamily="34" charset="0"/>
          <a:ea typeface="ＭＳ Ｐゴシック" pitchFamily="-108" charset="-128"/>
          <a:cs typeface="Arial" panose="020B0604020202020204" pitchFamily="34" charset="0"/>
        </a:defRPr>
      </a:lvl1pPr>
      <a:lvl2pPr marL="739354" indent="-284372" algn="l" rtl="0" eaLnBrk="0" fontAlgn="base" hangingPunct="0">
        <a:spcBef>
          <a:spcPct val="20000"/>
        </a:spcBef>
        <a:spcAft>
          <a:spcPct val="0"/>
        </a:spcAft>
        <a:buChar char="–"/>
        <a:defRPr sz="2800" b="1" i="0">
          <a:solidFill>
            <a:schemeClr val="bg1"/>
          </a:solidFill>
          <a:latin typeface="Arial" panose="020B0604020202020204" pitchFamily="34" charset="0"/>
          <a:ea typeface="ＭＳ Ｐゴシック" pitchFamily="-112" charset="-128"/>
          <a:cs typeface="Arial" panose="020B0604020202020204" pitchFamily="34" charset="0"/>
        </a:defRPr>
      </a:lvl2pPr>
      <a:lvl3pPr marL="1137471" indent="-227503" algn="l" rtl="0" eaLnBrk="0" fontAlgn="base" hangingPunct="0">
        <a:spcBef>
          <a:spcPct val="20000"/>
        </a:spcBef>
        <a:spcAft>
          <a:spcPct val="0"/>
        </a:spcAft>
        <a:buChar char="•"/>
        <a:defRPr sz="2400" b="1" i="0">
          <a:solidFill>
            <a:schemeClr val="bg1"/>
          </a:solidFill>
          <a:latin typeface="Arial" panose="020B0604020202020204" pitchFamily="34" charset="0"/>
          <a:ea typeface="ＭＳ Ｐゴシック" charset="0"/>
          <a:cs typeface="Arial" panose="020B0604020202020204" pitchFamily="34" charset="0"/>
        </a:defRPr>
      </a:lvl3pPr>
      <a:lvl4pPr marL="1592476" indent="-227503" algn="l" rtl="0" eaLnBrk="0" fontAlgn="base" hangingPunct="0">
        <a:spcBef>
          <a:spcPct val="20000"/>
        </a:spcBef>
        <a:spcAft>
          <a:spcPct val="0"/>
        </a:spcAft>
        <a:buChar char="–"/>
        <a:defRPr sz="2000" b="1" i="0">
          <a:solidFill>
            <a:schemeClr val="bg1"/>
          </a:solidFill>
          <a:latin typeface="Arial" panose="020B0604020202020204" pitchFamily="34" charset="0"/>
          <a:ea typeface="Geneva" charset="-128"/>
          <a:cs typeface="Arial" panose="020B0604020202020204" pitchFamily="34" charset="0"/>
        </a:defRPr>
      </a:lvl4pPr>
      <a:lvl5pPr marL="2047459" indent="-227503" algn="l" rtl="0" eaLnBrk="0" fontAlgn="base" hangingPunct="0">
        <a:spcBef>
          <a:spcPct val="20000"/>
        </a:spcBef>
        <a:spcAft>
          <a:spcPct val="0"/>
        </a:spcAft>
        <a:buChar char="»"/>
        <a:defRPr sz="2000" b="1" i="0">
          <a:solidFill>
            <a:schemeClr val="bg1"/>
          </a:solidFill>
          <a:latin typeface="Arial" panose="020B0604020202020204" pitchFamily="34" charset="0"/>
          <a:ea typeface="ＭＳ Ｐゴシック" charset="-128"/>
          <a:cs typeface="Arial" panose="020B0604020202020204" pitchFamily="34" charset="0"/>
        </a:defRPr>
      </a:lvl5pPr>
      <a:lvl6pPr marL="2502447" indent="-227503"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57449" indent="-227503"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12431" indent="-227503"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67430" indent="-227503"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4998" rtl="0" eaLnBrk="1" latinLnBrk="0" hangingPunct="1">
        <a:defRPr sz="1800" kern="1200">
          <a:solidFill>
            <a:schemeClr val="tx1"/>
          </a:solidFill>
          <a:latin typeface="+mn-lt"/>
          <a:ea typeface="+mn-ea"/>
          <a:cs typeface="+mn-cs"/>
        </a:defRPr>
      </a:lvl1pPr>
      <a:lvl2pPr marL="454998" algn="l" defTabSz="454998" rtl="0" eaLnBrk="1" latinLnBrk="0" hangingPunct="1">
        <a:defRPr sz="1800" kern="1200">
          <a:solidFill>
            <a:schemeClr val="tx1"/>
          </a:solidFill>
          <a:latin typeface="+mn-lt"/>
          <a:ea typeface="+mn-ea"/>
          <a:cs typeface="+mn-cs"/>
        </a:defRPr>
      </a:lvl2pPr>
      <a:lvl3pPr marL="909996" algn="l" defTabSz="454998" rtl="0" eaLnBrk="1" latinLnBrk="0" hangingPunct="1">
        <a:defRPr sz="1800" kern="1200">
          <a:solidFill>
            <a:schemeClr val="tx1"/>
          </a:solidFill>
          <a:latin typeface="+mn-lt"/>
          <a:ea typeface="+mn-ea"/>
          <a:cs typeface="+mn-cs"/>
        </a:defRPr>
      </a:lvl3pPr>
      <a:lvl4pPr marL="1364972" algn="l" defTabSz="454998" rtl="0" eaLnBrk="1" latinLnBrk="0" hangingPunct="1">
        <a:defRPr sz="1800" kern="1200">
          <a:solidFill>
            <a:schemeClr val="tx1"/>
          </a:solidFill>
          <a:latin typeface="+mn-lt"/>
          <a:ea typeface="+mn-ea"/>
          <a:cs typeface="+mn-cs"/>
        </a:defRPr>
      </a:lvl4pPr>
      <a:lvl5pPr marL="1819980" algn="l" defTabSz="454998" rtl="0" eaLnBrk="1" latinLnBrk="0" hangingPunct="1">
        <a:defRPr sz="1800" kern="1200">
          <a:solidFill>
            <a:schemeClr val="tx1"/>
          </a:solidFill>
          <a:latin typeface="+mn-lt"/>
          <a:ea typeface="+mn-ea"/>
          <a:cs typeface="+mn-cs"/>
        </a:defRPr>
      </a:lvl5pPr>
      <a:lvl6pPr marL="2274953" algn="l" defTabSz="454998" rtl="0" eaLnBrk="1" latinLnBrk="0" hangingPunct="1">
        <a:defRPr sz="1800" kern="1200">
          <a:solidFill>
            <a:schemeClr val="tx1"/>
          </a:solidFill>
          <a:latin typeface="+mn-lt"/>
          <a:ea typeface="+mn-ea"/>
          <a:cs typeface="+mn-cs"/>
        </a:defRPr>
      </a:lvl6pPr>
      <a:lvl7pPr marL="2729942" algn="l" defTabSz="454998" rtl="0" eaLnBrk="1" latinLnBrk="0" hangingPunct="1">
        <a:defRPr sz="1800" kern="1200">
          <a:solidFill>
            <a:schemeClr val="tx1"/>
          </a:solidFill>
          <a:latin typeface="+mn-lt"/>
          <a:ea typeface="+mn-ea"/>
          <a:cs typeface="+mn-cs"/>
        </a:defRPr>
      </a:lvl7pPr>
      <a:lvl8pPr marL="3184932" algn="l" defTabSz="454998" rtl="0" eaLnBrk="1" latinLnBrk="0" hangingPunct="1">
        <a:defRPr sz="1800" kern="1200">
          <a:solidFill>
            <a:schemeClr val="tx1"/>
          </a:solidFill>
          <a:latin typeface="+mn-lt"/>
          <a:ea typeface="+mn-ea"/>
          <a:cs typeface="+mn-cs"/>
        </a:defRPr>
      </a:lvl8pPr>
      <a:lvl9pPr marL="3639924" algn="l" defTabSz="454998" rtl="0" eaLnBrk="1" latinLnBrk="0" hangingPunct="1">
        <a:defRPr sz="1800" kern="1200">
          <a:solidFill>
            <a:schemeClr val="tx1"/>
          </a:solidFill>
          <a:latin typeface="+mn-lt"/>
          <a:ea typeface="+mn-ea"/>
          <a:cs typeface="+mn-cs"/>
        </a:defRPr>
      </a:lvl9pPr>
    </p:otherStyle>
  </p:txStyles>
</p:sldMaster>
</file>

<file path=ppt/slideMasters/slideMaster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2290" name="Group 1026"/>
          <p:cNvGrpSpPr>
            <a:grpSpLocks/>
          </p:cNvGrpSpPr>
          <p:nvPr/>
        </p:nvGrpSpPr>
        <p:grpSpPr bwMode="auto">
          <a:xfrm>
            <a:off x="0" y="3902075"/>
            <a:ext cx="3400425" cy="2949575"/>
            <a:chOff x="0" y="2458"/>
            <a:chExt cx="2142" cy="1858"/>
          </a:xfrm>
        </p:grpSpPr>
        <p:sp>
          <p:nvSpPr>
            <p:cNvPr id="69635" name="Freeform 1027"/>
            <p:cNvSpPr>
              <a:spLocks/>
            </p:cNvSpPr>
            <p:nvPr/>
          </p:nvSpPr>
          <p:spPr bwMode="ltGray">
            <a:xfrm>
              <a:off x="0" y="2508"/>
              <a:ext cx="2142" cy="1804"/>
            </a:xfrm>
            <a:custGeom>
              <a:avLst/>
              <a:gdLst/>
              <a:ahLst/>
              <a:cxnLst>
                <a:cxn ang="0">
                  <a:pos x="329" y="66"/>
                </a:cxn>
                <a:cxn ang="0">
                  <a:pos x="161" y="30"/>
                </a:cxn>
                <a:cxn ang="0">
                  <a:pos x="0" y="0"/>
                </a:cxn>
                <a:cxn ang="0">
                  <a:pos x="0" y="12"/>
                </a:cxn>
                <a:cxn ang="0">
                  <a:pos x="161" y="42"/>
                </a:cxn>
                <a:cxn ang="0">
                  <a:pos x="323" y="78"/>
                </a:cxn>
                <a:cxn ang="0">
                  <a:pos x="556" y="150"/>
                </a:cxn>
                <a:cxn ang="0">
                  <a:pos x="777" y="245"/>
                </a:cxn>
                <a:cxn ang="0">
                  <a:pos x="993" y="365"/>
                </a:cxn>
                <a:cxn ang="0">
                  <a:pos x="1196" y="503"/>
                </a:cxn>
                <a:cxn ang="0">
                  <a:pos x="1381" y="653"/>
                </a:cxn>
                <a:cxn ang="0">
                  <a:pos x="1555" y="827"/>
                </a:cxn>
                <a:cxn ang="0">
                  <a:pos x="1710" y="1019"/>
                </a:cxn>
                <a:cxn ang="0">
                  <a:pos x="1854" y="1229"/>
                </a:cxn>
                <a:cxn ang="0">
                  <a:pos x="1937" y="1366"/>
                </a:cxn>
                <a:cxn ang="0">
                  <a:pos x="2009" y="1510"/>
                </a:cxn>
                <a:cxn ang="0">
                  <a:pos x="2069" y="1654"/>
                </a:cxn>
                <a:cxn ang="0">
                  <a:pos x="2123" y="1804"/>
                </a:cxn>
                <a:cxn ang="0">
                  <a:pos x="2135" y="1804"/>
                </a:cxn>
                <a:cxn ang="0">
                  <a:pos x="2081" y="1654"/>
                </a:cxn>
                <a:cxn ang="0">
                  <a:pos x="2021" y="1510"/>
                </a:cxn>
                <a:cxn ang="0">
                  <a:pos x="1949" y="1366"/>
                </a:cxn>
                <a:cxn ang="0">
                  <a:pos x="1866" y="1223"/>
                </a:cxn>
                <a:cxn ang="0">
                  <a:pos x="1722" y="1013"/>
                </a:cxn>
                <a:cxn ang="0">
                  <a:pos x="1561" y="821"/>
                </a:cxn>
                <a:cxn ang="0">
                  <a:pos x="1387" y="647"/>
                </a:cxn>
                <a:cxn ang="0">
                  <a:pos x="1202" y="491"/>
                </a:cxn>
                <a:cxn ang="0">
                  <a:pos x="999" y="353"/>
                </a:cxn>
                <a:cxn ang="0">
                  <a:pos x="783" y="239"/>
                </a:cxn>
                <a:cxn ang="0">
                  <a:pos x="562" y="138"/>
                </a:cxn>
                <a:cxn ang="0">
                  <a:pos x="329" y="66"/>
                </a:cxn>
                <a:cxn ang="0">
                  <a:pos x="329" y="66"/>
                </a:cxn>
              </a:cxnLst>
              <a:rect l="0" t="0" r="r" b="b"/>
              <a:pathLst>
                <a:path w="2135" h="1804">
                  <a:moveTo>
                    <a:pt x="329" y="66"/>
                  </a:moveTo>
                  <a:lnTo>
                    <a:pt x="161" y="30"/>
                  </a:lnTo>
                  <a:lnTo>
                    <a:pt x="0" y="0"/>
                  </a:lnTo>
                  <a:lnTo>
                    <a:pt x="0" y="12"/>
                  </a:lnTo>
                  <a:lnTo>
                    <a:pt x="161" y="42"/>
                  </a:lnTo>
                  <a:lnTo>
                    <a:pt x="323" y="78"/>
                  </a:lnTo>
                  <a:lnTo>
                    <a:pt x="556" y="150"/>
                  </a:lnTo>
                  <a:lnTo>
                    <a:pt x="777" y="245"/>
                  </a:lnTo>
                  <a:lnTo>
                    <a:pt x="993" y="365"/>
                  </a:lnTo>
                  <a:lnTo>
                    <a:pt x="1196" y="503"/>
                  </a:lnTo>
                  <a:lnTo>
                    <a:pt x="1381" y="653"/>
                  </a:lnTo>
                  <a:lnTo>
                    <a:pt x="1555" y="827"/>
                  </a:lnTo>
                  <a:lnTo>
                    <a:pt x="1710" y="1019"/>
                  </a:lnTo>
                  <a:lnTo>
                    <a:pt x="1854" y="1229"/>
                  </a:lnTo>
                  <a:lnTo>
                    <a:pt x="1937" y="1366"/>
                  </a:lnTo>
                  <a:lnTo>
                    <a:pt x="2009" y="1510"/>
                  </a:lnTo>
                  <a:lnTo>
                    <a:pt x="2069" y="1654"/>
                  </a:lnTo>
                  <a:lnTo>
                    <a:pt x="2123" y="1804"/>
                  </a:lnTo>
                  <a:lnTo>
                    <a:pt x="2135" y="1804"/>
                  </a:lnTo>
                  <a:lnTo>
                    <a:pt x="2081" y="1654"/>
                  </a:lnTo>
                  <a:lnTo>
                    <a:pt x="2021" y="1510"/>
                  </a:lnTo>
                  <a:lnTo>
                    <a:pt x="1949" y="1366"/>
                  </a:lnTo>
                  <a:lnTo>
                    <a:pt x="1866" y="1223"/>
                  </a:lnTo>
                  <a:lnTo>
                    <a:pt x="1722" y="1013"/>
                  </a:lnTo>
                  <a:lnTo>
                    <a:pt x="1561" y="821"/>
                  </a:lnTo>
                  <a:lnTo>
                    <a:pt x="1387" y="647"/>
                  </a:lnTo>
                  <a:lnTo>
                    <a:pt x="1202" y="491"/>
                  </a:lnTo>
                  <a:lnTo>
                    <a:pt x="999" y="353"/>
                  </a:lnTo>
                  <a:lnTo>
                    <a:pt x="783" y="239"/>
                  </a:lnTo>
                  <a:lnTo>
                    <a:pt x="562" y="138"/>
                  </a:lnTo>
                  <a:lnTo>
                    <a:pt x="329" y="66"/>
                  </a:lnTo>
                  <a:lnTo>
                    <a:pt x="329" y="66"/>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defTabSz="914400" eaLnBrk="0" fontAlgn="base" hangingPunct="0">
                <a:spcBef>
                  <a:spcPct val="0"/>
                </a:spcBef>
                <a:spcAft>
                  <a:spcPct val="0"/>
                </a:spcAft>
                <a:defRPr/>
              </a:pPr>
              <a:endParaRPr lang="en-US" sz="2400">
                <a:solidFill>
                  <a:srgbClr val="FFFFFF"/>
                </a:solidFill>
                <a:latin typeface="Times New Roman" charset="0"/>
                <a:ea typeface="ＭＳ Ｐゴシック"/>
                <a:cs typeface="ＭＳ Ｐゴシック"/>
              </a:endParaRPr>
            </a:p>
          </p:txBody>
        </p:sp>
        <p:sp>
          <p:nvSpPr>
            <p:cNvPr id="69636" name="Freeform 1028"/>
            <p:cNvSpPr>
              <a:spLocks/>
            </p:cNvSpPr>
            <p:nvPr/>
          </p:nvSpPr>
          <p:spPr bwMode="hidden">
            <a:xfrm>
              <a:off x="0" y="2458"/>
              <a:ext cx="1854" cy="1858"/>
            </a:xfrm>
            <a:custGeom>
              <a:avLst/>
              <a:gdLst/>
              <a:ahLst/>
              <a:cxnLst>
                <a:cxn ang="0">
                  <a:pos x="1854" y="1858"/>
                </a:cxn>
                <a:cxn ang="0">
                  <a:pos x="0" y="1858"/>
                </a:cxn>
                <a:cxn ang="0">
                  <a:pos x="0" y="0"/>
                </a:cxn>
                <a:cxn ang="0">
                  <a:pos x="1854" y="1858"/>
                </a:cxn>
                <a:cxn ang="0">
                  <a:pos x="1854" y="1858"/>
                </a:cxn>
              </a:cxnLst>
              <a:rect l="0" t="0" r="r" b="b"/>
              <a:pathLst>
                <a:path w="1854" h="1858">
                  <a:moveTo>
                    <a:pt x="1854" y="1858"/>
                  </a:moveTo>
                  <a:lnTo>
                    <a:pt x="0" y="1858"/>
                  </a:lnTo>
                  <a:lnTo>
                    <a:pt x="0" y="0"/>
                  </a:lnTo>
                  <a:lnTo>
                    <a:pt x="1854" y="1858"/>
                  </a:lnTo>
                  <a:lnTo>
                    <a:pt x="1854" y="1858"/>
                  </a:lnTo>
                  <a:close/>
                </a:path>
              </a:pathLst>
            </a:custGeom>
            <a:gradFill rotWithShape="0">
              <a:gsLst>
                <a:gs pos="0">
                  <a:schemeClr val="bg2"/>
                </a:gs>
                <a:gs pos="50000">
                  <a:schemeClr val="bg1"/>
                </a:gs>
                <a:gs pos="100000">
                  <a:schemeClr val="bg2"/>
                </a:gs>
              </a:gsLst>
              <a:lin ang="18900000" scaled="1"/>
            </a:gradFill>
            <a:ln w="9525">
              <a:noFill/>
              <a:round/>
              <a:headEnd/>
              <a:tailEnd/>
            </a:ln>
          </p:spPr>
          <p:txBody>
            <a:bodyPr/>
            <a:lstStyle/>
            <a:p>
              <a:pPr defTabSz="914400" eaLnBrk="0" fontAlgn="base" hangingPunct="0">
                <a:spcBef>
                  <a:spcPct val="0"/>
                </a:spcBef>
                <a:spcAft>
                  <a:spcPct val="0"/>
                </a:spcAft>
                <a:defRPr/>
              </a:pPr>
              <a:endParaRPr lang="en-US" sz="2400">
                <a:solidFill>
                  <a:srgbClr val="FFFFFF"/>
                </a:solidFill>
                <a:latin typeface="Times New Roman" charset="0"/>
                <a:ea typeface="ＭＳ Ｐゴシック"/>
                <a:cs typeface="ＭＳ Ｐゴシック"/>
              </a:endParaRPr>
            </a:p>
          </p:txBody>
        </p:sp>
        <p:sp>
          <p:nvSpPr>
            <p:cNvPr id="69637" name="Freeform 1029"/>
            <p:cNvSpPr>
              <a:spLocks/>
            </p:cNvSpPr>
            <p:nvPr/>
          </p:nvSpPr>
          <p:spPr bwMode="ltGray">
            <a:xfrm>
              <a:off x="0" y="2735"/>
              <a:ext cx="1745" cy="1577"/>
            </a:xfrm>
            <a:custGeom>
              <a:avLst/>
              <a:gdLst/>
              <a:ahLst/>
              <a:cxnLst>
                <a:cxn ang="0">
                  <a:pos x="1640" y="1377"/>
                </a:cxn>
                <a:cxn ang="0">
                  <a:pos x="1692" y="1479"/>
                </a:cxn>
                <a:cxn ang="0">
                  <a:pos x="1732" y="1577"/>
                </a:cxn>
                <a:cxn ang="0">
                  <a:pos x="1745" y="1577"/>
                </a:cxn>
                <a:cxn ang="0">
                  <a:pos x="1703" y="1469"/>
                </a:cxn>
                <a:cxn ang="0">
                  <a:pos x="1649" y="1367"/>
                </a:cxn>
                <a:cxn ang="0">
                  <a:pos x="1535" y="1157"/>
                </a:cxn>
                <a:cxn ang="0">
                  <a:pos x="1395" y="951"/>
                </a:cxn>
                <a:cxn ang="0">
                  <a:pos x="1236" y="756"/>
                </a:cxn>
                <a:cxn ang="0">
                  <a:pos x="1061" y="582"/>
                </a:cxn>
                <a:cxn ang="0">
                  <a:pos x="876" y="426"/>
                </a:cxn>
                <a:cxn ang="0">
                  <a:pos x="672" y="294"/>
                </a:cxn>
                <a:cxn ang="0">
                  <a:pos x="455" y="174"/>
                </a:cxn>
                <a:cxn ang="0">
                  <a:pos x="234" y="78"/>
                </a:cxn>
                <a:cxn ang="0">
                  <a:pos x="0" y="0"/>
                </a:cxn>
                <a:cxn ang="0">
                  <a:pos x="0" y="12"/>
                </a:cxn>
                <a:cxn ang="0">
                  <a:pos x="222" y="89"/>
                </a:cxn>
                <a:cxn ang="0">
                  <a:pos x="446" y="185"/>
                </a:cxn>
                <a:cxn ang="0">
                  <a:pos x="662" y="305"/>
                </a:cxn>
                <a:cxn ang="0">
                  <a:pos x="866" y="437"/>
                </a:cxn>
                <a:cxn ang="0">
                  <a:pos x="1052" y="593"/>
                </a:cxn>
                <a:cxn ang="0">
                  <a:pos x="1226" y="767"/>
                </a:cxn>
                <a:cxn ang="0">
                  <a:pos x="1385" y="960"/>
                </a:cxn>
                <a:cxn ang="0">
                  <a:pos x="1526" y="1167"/>
                </a:cxn>
                <a:cxn ang="0">
                  <a:pos x="1640" y="1377"/>
                </a:cxn>
              </a:cxnLst>
              <a:rect l="0" t="0" r="r" b="b"/>
              <a:pathLst>
                <a:path w="1745" h="1577">
                  <a:moveTo>
                    <a:pt x="1640" y="1377"/>
                  </a:moveTo>
                  <a:lnTo>
                    <a:pt x="1692" y="1479"/>
                  </a:lnTo>
                  <a:lnTo>
                    <a:pt x="1732" y="1577"/>
                  </a:lnTo>
                  <a:lnTo>
                    <a:pt x="1745" y="1577"/>
                  </a:lnTo>
                  <a:lnTo>
                    <a:pt x="1703" y="1469"/>
                  </a:lnTo>
                  <a:lnTo>
                    <a:pt x="1649" y="1367"/>
                  </a:lnTo>
                  <a:lnTo>
                    <a:pt x="1535" y="1157"/>
                  </a:lnTo>
                  <a:lnTo>
                    <a:pt x="1395" y="951"/>
                  </a:lnTo>
                  <a:lnTo>
                    <a:pt x="1236" y="756"/>
                  </a:lnTo>
                  <a:lnTo>
                    <a:pt x="1061" y="582"/>
                  </a:lnTo>
                  <a:lnTo>
                    <a:pt x="876" y="426"/>
                  </a:lnTo>
                  <a:lnTo>
                    <a:pt x="672" y="294"/>
                  </a:lnTo>
                  <a:lnTo>
                    <a:pt x="455" y="174"/>
                  </a:lnTo>
                  <a:lnTo>
                    <a:pt x="234" y="78"/>
                  </a:lnTo>
                  <a:lnTo>
                    <a:pt x="0" y="0"/>
                  </a:lnTo>
                  <a:lnTo>
                    <a:pt x="0" y="12"/>
                  </a:lnTo>
                  <a:lnTo>
                    <a:pt x="222" y="89"/>
                  </a:lnTo>
                  <a:lnTo>
                    <a:pt x="446" y="185"/>
                  </a:lnTo>
                  <a:lnTo>
                    <a:pt x="662" y="305"/>
                  </a:lnTo>
                  <a:lnTo>
                    <a:pt x="866" y="437"/>
                  </a:lnTo>
                  <a:lnTo>
                    <a:pt x="1052" y="593"/>
                  </a:lnTo>
                  <a:lnTo>
                    <a:pt x="1226" y="767"/>
                  </a:lnTo>
                  <a:lnTo>
                    <a:pt x="1385" y="960"/>
                  </a:lnTo>
                  <a:lnTo>
                    <a:pt x="1526" y="1167"/>
                  </a:lnTo>
                  <a:lnTo>
                    <a:pt x="1640" y="1377"/>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defTabSz="914400" eaLnBrk="0" fontAlgn="base" hangingPunct="0">
                <a:spcBef>
                  <a:spcPct val="0"/>
                </a:spcBef>
                <a:spcAft>
                  <a:spcPct val="0"/>
                </a:spcAft>
                <a:defRPr/>
              </a:pPr>
              <a:endParaRPr lang="en-US" sz="2400">
                <a:solidFill>
                  <a:srgbClr val="FFFFFF"/>
                </a:solidFill>
                <a:latin typeface="Times New Roman" charset="0"/>
                <a:ea typeface="ＭＳ Ｐゴシック"/>
                <a:cs typeface="ＭＳ Ｐゴシック"/>
              </a:endParaRPr>
            </a:p>
          </p:txBody>
        </p:sp>
        <p:sp>
          <p:nvSpPr>
            <p:cNvPr id="69638" name="Freeform 1030"/>
            <p:cNvSpPr>
              <a:spLocks/>
            </p:cNvSpPr>
            <p:nvPr/>
          </p:nvSpPr>
          <p:spPr bwMode="ltGray">
            <a:xfrm>
              <a:off x="0" y="2544"/>
              <a:ext cx="1745" cy="1768"/>
            </a:xfrm>
            <a:custGeom>
              <a:avLst/>
              <a:gdLst/>
              <a:ahLst/>
              <a:cxnLst>
                <a:cxn ang="0">
                  <a:pos x="0" y="0"/>
                </a:cxn>
                <a:cxn ang="0">
                  <a:pos x="0" y="12"/>
                </a:cxn>
                <a:cxn ang="0">
                  <a:pos x="210" y="88"/>
                </a:cxn>
                <a:cxn ang="0">
                  <a:pos x="426" y="190"/>
                </a:cxn>
                <a:cxn ang="0">
                  <a:pos x="630" y="304"/>
                </a:cxn>
                <a:cxn ang="0">
                  <a:pos x="818" y="442"/>
                </a:cxn>
                <a:cxn ang="0">
                  <a:pos x="998" y="592"/>
                </a:cxn>
                <a:cxn ang="0">
                  <a:pos x="1164" y="766"/>
                </a:cxn>
                <a:cxn ang="0">
                  <a:pos x="1310" y="942"/>
                </a:cxn>
                <a:cxn ang="0">
                  <a:pos x="1454" y="1146"/>
                </a:cxn>
                <a:cxn ang="0">
                  <a:pos x="1536" y="1298"/>
                </a:cxn>
                <a:cxn ang="0">
                  <a:pos x="1614" y="1456"/>
                </a:cxn>
                <a:cxn ang="0">
                  <a:pos x="1682" y="1616"/>
                </a:cxn>
                <a:cxn ang="0">
                  <a:pos x="1733" y="1768"/>
                </a:cxn>
                <a:cxn ang="0">
                  <a:pos x="1745" y="1768"/>
                </a:cxn>
                <a:cxn ang="0">
                  <a:pos x="1691" y="1606"/>
                </a:cxn>
                <a:cxn ang="0">
                  <a:pos x="1623" y="1445"/>
                </a:cxn>
                <a:cxn ang="0">
                  <a:pos x="1547" y="1288"/>
                </a:cxn>
                <a:cxn ang="0">
                  <a:pos x="1463" y="1136"/>
                </a:cxn>
                <a:cxn ang="0">
                  <a:pos x="1320" y="932"/>
                </a:cxn>
                <a:cxn ang="0">
                  <a:pos x="1173" y="755"/>
                </a:cxn>
                <a:cxn ang="0">
                  <a:pos x="1008" y="581"/>
                </a:cxn>
                <a:cxn ang="0">
                  <a:pos x="827" y="431"/>
                </a:cxn>
                <a:cxn ang="0">
                  <a:pos x="642" y="293"/>
                </a:cxn>
                <a:cxn ang="0">
                  <a:pos x="437" y="179"/>
                </a:cxn>
                <a:cxn ang="0">
                  <a:pos x="222" y="78"/>
                </a:cxn>
                <a:cxn ang="0">
                  <a:pos x="0" y="0"/>
                </a:cxn>
                <a:cxn ang="0">
                  <a:pos x="0" y="0"/>
                </a:cxn>
              </a:cxnLst>
              <a:rect l="0" t="0" r="r" b="b"/>
              <a:pathLst>
                <a:path w="1745" h="1768">
                  <a:moveTo>
                    <a:pt x="0" y="0"/>
                  </a:moveTo>
                  <a:lnTo>
                    <a:pt x="0" y="12"/>
                  </a:lnTo>
                  <a:lnTo>
                    <a:pt x="210" y="88"/>
                  </a:lnTo>
                  <a:lnTo>
                    <a:pt x="426" y="190"/>
                  </a:lnTo>
                  <a:lnTo>
                    <a:pt x="630" y="304"/>
                  </a:lnTo>
                  <a:lnTo>
                    <a:pt x="818" y="442"/>
                  </a:lnTo>
                  <a:lnTo>
                    <a:pt x="998" y="592"/>
                  </a:lnTo>
                  <a:lnTo>
                    <a:pt x="1164" y="766"/>
                  </a:lnTo>
                  <a:lnTo>
                    <a:pt x="1310" y="942"/>
                  </a:lnTo>
                  <a:lnTo>
                    <a:pt x="1454" y="1146"/>
                  </a:lnTo>
                  <a:lnTo>
                    <a:pt x="1536" y="1298"/>
                  </a:lnTo>
                  <a:lnTo>
                    <a:pt x="1614" y="1456"/>
                  </a:lnTo>
                  <a:lnTo>
                    <a:pt x="1682" y="1616"/>
                  </a:lnTo>
                  <a:lnTo>
                    <a:pt x="1733" y="1768"/>
                  </a:lnTo>
                  <a:lnTo>
                    <a:pt x="1745" y="1768"/>
                  </a:lnTo>
                  <a:lnTo>
                    <a:pt x="1691" y="1606"/>
                  </a:lnTo>
                  <a:lnTo>
                    <a:pt x="1623" y="1445"/>
                  </a:lnTo>
                  <a:lnTo>
                    <a:pt x="1547" y="1288"/>
                  </a:lnTo>
                  <a:lnTo>
                    <a:pt x="1463" y="1136"/>
                  </a:lnTo>
                  <a:lnTo>
                    <a:pt x="1320" y="932"/>
                  </a:lnTo>
                  <a:lnTo>
                    <a:pt x="1173" y="755"/>
                  </a:lnTo>
                  <a:lnTo>
                    <a:pt x="1008" y="581"/>
                  </a:lnTo>
                  <a:lnTo>
                    <a:pt x="827" y="431"/>
                  </a:lnTo>
                  <a:lnTo>
                    <a:pt x="642" y="293"/>
                  </a:lnTo>
                  <a:lnTo>
                    <a:pt x="437" y="179"/>
                  </a:lnTo>
                  <a:lnTo>
                    <a:pt x="222" y="78"/>
                  </a:lnTo>
                  <a:lnTo>
                    <a:pt x="0" y="0"/>
                  </a:lnTo>
                  <a:lnTo>
                    <a:pt x="0" y="0"/>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defTabSz="914400" eaLnBrk="0" fontAlgn="base" hangingPunct="0">
                <a:spcBef>
                  <a:spcPct val="0"/>
                </a:spcBef>
                <a:spcAft>
                  <a:spcPct val="0"/>
                </a:spcAft>
                <a:defRPr/>
              </a:pPr>
              <a:endParaRPr lang="en-US" sz="2400">
                <a:solidFill>
                  <a:srgbClr val="FFFFFF"/>
                </a:solidFill>
                <a:latin typeface="Times New Roman" charset="0"/>
                <a:ea typeface="ＭＳ Ｐゴシック"/>
                <a:cs typeface="ＭＳ Ｐゴシック"/>
              </a:endParaRPr>
            </a:p>
          </p:txBody>
        </p:sp>
        <p:sp>
          <p:nvSpPr>
            <p:cNvPr id="12300" name="Oval 1031"/>
            <p:cNvSpPr>
              <a:spLocks noChangeArrowheads="1"/>
            </p:cNvSpPr>
            <p:nvPr/>
          </p:nvSpPr>
          <p:spPr bwMode="ltGray">
            <a:xfrm>
              <a:off x="209" y="2784"/>
              <a:ext cx="86" cy="86"/>
            </a:xfrm>
            <a:prstGeom prst="ellipse">
              <a:avLst/>
            </a:pr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12301" name="Oval 1032"/>
            <p:cNvSpPr>
              <a:spLocks noChangeArrowheads="1"/>
            </p:cNvSpPr>
            <p:nvPr/>
          </p:nvSpPr>
          <p:spPr bwMode="ltGray">
            <a:xfrm>
              <a:off x="1536" y="3884"/>
              <a:ext cx="92" cy="92"/>
            </a:xfrm>
            <a:prstGeom prst="ellipse">
              <a:avLst/>
            </a:prstGeom>
            <a:gradFill rotWithShape="0">
              <a:gsLst>
                <a:gs pos="0">
                  <a:schemeClr val="bg2"/>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12302" name="Oval 1033"/>
            <p:cNvSpPr>
              <a:spLocks noChangeArrowheads="1"/>
            </p:cNvSpPr>
            <p:nvPr/>
          </p:nvSpPr>
          <p:spPr bwMode="ltGray">
            <a:xfrm>
              <a:off x="791" y="2723"/>
              <a:ext cx="121" cy="121"/>
            </a:xfrm>
            <a:prstGeom prst="ellipse">
              <a:avLst/>
            </a:pr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grpSp>
      <p:sp>
        <p:nvSpPr>
          <p:cNvPr id="12291" name="Rectangle 1034"/>
          <p:cNvSpPr>
            <a:spLocks noGrp="1" noChangeArrowheads="1"/>
          </p:cNvSpPr>
          <p:nvPr>
            <p:ph type="title"/>
          </p:nvPr>
        </p:nvSpPr>
        <p:spPr bwMode="auto">
          <a:xfrm>
            <a:off x="457200" y="277813"/>
            <a:ext cx="8229600" cy="11398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1" compatLnSpc="1">
            <a:prstTxWarp prst="textNoShape">
              <a:avLst/>
            </a:prstTxWarp>
          </a:bodyPr>
          <a:lstStyle/>
          <a:p>
            <a:pPr lvl="0"/>
            <a:r>
              <a:rPr lang="en-US" dirty="0"/>
              <a:t>Click to edit Master title style</a:t>
            </a:r>
          </a:p>
        </p:txBody>
      </p:sp>
      <p:sp>
        <p:nvSpPr>
          <p:cNvPr id="12292" name="Rectangle 1035"/>
          <p:cNvSpPr>
            <a:spLocks noGrp="1" noChangeArrowheads="1"/>
          </p:cNvSpPr>
          <p:nvPr>
            <p:ph type="body" idx="1"/>
          </p:nvPr>
        </p:nvSpPr>
        <p:spPr bwMode="auto">
          <a:xfrm>
            <a:off x="457200" y="1600200"/>
            <a:ext cx="8229600" cy="45307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9644" name="Rectangle 1036"/>
          <p:cNvSpPr>
            <a:spLocks noGrp="1" noChangeArrowheads="1"/>
          </p:cNvSpPr>
          <p:nvPr>
            <p:ph type="dt" sz="half" idx="2"/>
          </p:nvPr>
        </p:nvSpPr>
        <p:spPr bwMode="auto">
          <a:xfrm>
            <a:off x="457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000" b="1" i="0">
                <a:effectLst>
                  <a:outerShdw blurRad="38100" dist="38100" dir="2700000" algn="tl">
                    <a:srgbClr val="000000"/>
                  </a:outerShdw>
                </a:effectLst>
                <a:latin typeface="Arial" panose="020B0604020202020204" pitchFamily="34" charset="0"/>
                <a:ea typeface="+mn-ea"/>
                <a:cs typeface="+mn-cs"/>
              </a:defRPr>
            </a:lvl1pPr>
          </a:lstStyle>
          <a:p>
            <a:pPr defTabSz="914400" fontAlgn="base">
              <a:spcBef>
                <a:spcPct val="0"/>
              </a:spcBef>
              <a:spcAft>
                <a:spcPct val="0"/>
              </a:spcAft>
              <a:defRPr/>
            </a:pPr>
            <a:endParaRPr lang="en-US" dirty="0">
              <a:solidFill>
                <a:srgbClr val="FFFFFF"/>
              </a:solidFill>
            </a:endParaRPr>
          </a:p>
        </p:txBody>
      </p:sp>
      <p:sp>
        <p:nvSpPr>
          <p:cNvPr id="69645" name="Rectangle 1037"/>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000" b="1" i="0">
                <a:effectLst>
                  <a:outerShdw blurRad="38100" dist="38100" dir="2700000" algn="tl">
                    <a:srgbClr val="000000"/>
                  </a:outerShdw>
                </a:effectLst>
                <a:latin typeface="Arial" panose="020B0604020202020204" pitchFamily="34" charset="0"/>
                <a:ea typeface="+mn-ea"/>
                <a:cs typeface="+mn-cs"/>
              </a:defRPr>
            </a:lvl1pPr>
          </a:lstStyle>
          <a:p>
            <a:pPr defTabSz="914400" fontAlgn="base">
              <a:spcBef>
                <a:spcPct val="0"/>
              </a:spcBef>
              <a:spcAft>
                <a:spcPct val="0"/>
              </a:spcAft>
              <a:defRPr/>
            </a:pPr>
            <a:endParaRPr lang="en-US" dirty="0">
              <a:solidFill>
                <a:srgbClr val="FFFFFF"/>
              </a:solidFill>
            </a:endParaRPr>
          </a:p>
        </p:txBody>
      </p:sp>
      <p:sp>
        <p:nvSpPr>
          <p:cNvPr id="69646" name="Rectangle 1038"/>
          <p:cNvSpPr>
            <a:spLocks noGrp="1" noChangeArrowheads="1"/>
          </p:cNvSpPr>
          <p:nvPr>
            <p:ph type="sldNum" sz="quarter" idx="4"/>
          </p:nvPr>
        </p:nvSpPr>
        <p:spPr bwMode="auto">
          <a:xfrm>
            <a:off x="6553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000" b="1" i="0">
                <a:effectLst>
                  <a:outerShdw blurRad="38100" dist="38100" dir="2700000" algn="tl">
                    <a:srgbClr val="000000"/>
                  </a:outerShdw>
                </a:effectLst>
                <a:latin typeface="Arial" panose="020B0604020202020204" pitchFamily="34" charset="0"/>
              </a:defRPr>
            </a:lvl1pPr>
          </a:lstStyle>
          <a:p>
            <a:pPr defTabSz="914400" fontAlgn="base">
              <a:spcBef>
                <a:spcPct val="0"/>
              </a:spcBef>
              <a:spcAft>
                <a:spcPct val="0"/>
              </a:spcAft>
              <a:defRPr/>
            </a:pPr>
            <a:fld id="{45A1939A-D539-BB44-A871-6200AEFCC107}" type="slidenum">
              <a:rPr lang="en-US" smtClean="0">
                <a:solidFill>
                  <a:srgbClr val="FFFFFF"/>
                </a:solidFill>
              </a:rPr>
              <a:pPr defTabSz="914400" fontAlgn="base">
                <a:spcBef>
                  <a:spcPct val="0"/>
                </a:spcBef>
                <a:spcAft>
                  <a:spcPct val="0"/>
                </a:spcAft>
                <a:defRPr/>
              </a:pPr>
              <a:t>‹#›</a:t>
            </a:fld>
            <a:endParaRPr lang="en-US" dirty="0">
              <a:solidFill>
                <a:srgbClr val="FFFFFF"/>
              </a:solidFill>
            </a:endParaRPr>
          </a:p>
        </p:txBody>
      </p:sp>
    </p:spTree>
    <p:extLst>
      <p:ext uri="{BB962C8B-B14F-4D97-AF65-F5344CB8AC3E}">
        <p14:creationId xmlns:p14="http://schemas.microsoft.com/office/powerpoint/2010/main" val="205752624"/>
      </p:ext>
    </p:extLst>
  </p:cSld>
  <p:clrMap bg1="dk2" tx1="lt1" bg2="dk1" tx2="lt2" accent1="accent1" accent2="accent2" accent3="accent3" accent4="accent4" accent5="accent5" accent6="accent6" hlink="hlink" folHlink="folHlink"/>
  <p:sldLayoutIdLst>
    <p:sldLayoutId id="2147485789" r:id="rId1"/>
    <p:sldLayoutId id="2147485790" r:id="rId2"/>
    <p:sldLayoutId id="2147485791" r:id="rId3"/>
    <p:sldLayoutId id="2147485792" r:id="rId4"/>
    <p:sldLayoutId id="2147485793" r:id="rId5"/>
    <p:sldLayoutId id="2147485794" r:id="rId6"/>
    <p:sldLayoutId id="2147485795" r:id="rId7"/>
    <p:sldLayoutId id="2147485796" r:id="rId8"/>
    <p:sldLayoutId id="2147485797" r:id="rId9"/>
    <p:sldLayoutId id="2147485798" r:id="rId10"/>
    <p:sldLayoutId id="2147485799" r:id="rId11"/>
  </p:sldLayoutIdLst>
  <p:transition spd="slow">
    <p:dissolve/>
  </p:transition>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5pPr>
      <a:lvl6pPr marL="457200"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6pPr>
      <a:lvl7pPr marL="914400"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7pPr>
      <a:lvl8pPr marL="1371600"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8pPr>
      <a:lvl9pPr marL="1828800"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9pPr>
    </p:titleStyle>
    <p:bodyStyle>
      <a:lvl1pPr marL="342900" indent="-342900" algn="l" rtl="0" eaLnBrk="0" fontAlgn="base" hangingPunct="0">
        <a:spcBef>
          <a:spcPct val="20000"/>
        </a:spcBef>
        <a:spcAft>
          <a:spcPct val="0"/>
        </a:spcAft>
        <a:buClr>
          <a:schemeClr val="hlink"/>
        </a:buClr>
        <a:buSzPct val="75000"/>
        <a:buFont typeface="Wingdings" charset="0"/>
        <a:buChar char="l"/>
        <a:defRPr sz="3200" b="1" i="0">
          <a:solidFill>
            <a:schemeClr val="tx1"/>
          </a:solidFill>
          <a:latin typeface="Arial" panose="020B0604020202020204" pitchFamily="34" charset="0"/>
          <a:ea typeface="+mn-ea"/>
          <a:cs typeface="+mn-cs"/>
        </a:defRPr>
      </a:lvl1pPr>
      <a:lvl2pPr marL="742950" indent="-285750" algn="l" rtl="0" eaLnBrk="0" fontAlgn="base" hangingPunct="0">
        <a:spcBef>
          <a:spcPct val="20000"/>
        </a:spcBef>
        <a:spcAft>
          <a:spcPct val="0"/>
        </a:spcAft>
        <a:buClr>
          <a:schemeClr val="tx2"/>
        </a:buClr>
        <a:buSzPct val="75000"/>
        <a:buFont typeface="Wingdings" charset="0"/>
        <a:buChar char="l"/>
        <a:defRPr sz="2800" b="1" i="0">
          <a:solidFill>
            <a:schemeClr val="tx1"/>
          </a:solidFill>
          <a:latin typeface="Arial" panose="020B0604020202020204" pitchFamily="34" charset="0"/>
          <a:ea typeface="ＭＳ Ｐゴシック" charset="0"/>
        </a:defRPr>
      </a:lvl2pPr>
      <a:lvl3pPr marL="1143000" indent="-228600" algn="l" rtl="0" eaLnBrk="0" fontAlgn="base" hangingPunct="0">
        <a:spcBef>
          <a:spcPct val="20000"/>
        </a:spcBef>
        <a:spcAft>
          <a:spcPct val="0"/>
        </a:spcAft>
        <a:buClr>
          <a:schemeClr val="accent2"/>
        </a:buClr>
        <a:buSzPct val="75000"/>
        <a:buFont typeface="Wingdings" charset="0"/>
        <a:buChar char="l"/>
        <a:defRPr sz="2400" b="1" i="0">
          <a:solidFill>
            <a:schemeClr val="tx1"/>
          </a:solidFill>
          <a:latin typeface="Arial" panose="020B0604020202020204" pitchFamily="34" charset="0"/>
          <a:ea typeface="+mn-ea"/>
        </a:defRPr>
      </a:lvl3pPr>
      <a:lvl4pPr marL="1600200" indent="-228600" algn="l" rtl="0" eaLnBrk="0" fontAlgn="base" hangingPunct="0">
        <a:spcBef>
          <a:spcPct val="20000"/>
        </a:spcBef>
        <a:spcAft>
          <a:spcPct val="0"/>
        </a:spcAft>
        <a:buClr>
          <a:schemeClr val="folHlink"/>
        </a:buClr>
        <a:buSzPct val="75000"/>
        <a:buFont typeface="Wingdings" charset="0"/>
        <a:buChar char="l"/>
        <a:defRPr sz="2000" b="1" i="0">
          <a:solidFill>
            <a:schemeClr val="tx1"/>
          </a:solidFill>
          <a:latin typeface="Arial" panose="020B0604020202020204" pitchFamily="34" charset="0"/>
          <a:ea typeface="+mn-ea"/>
        </a:defRPr>
      </a:lvl4pPr>
      <a:lvl5pPr marL="2057400" indent="-228600" algn="l" rtl="0" eaLnBrk="0" fontAlgn="base" hangingPunct="0">
        <a:spcBef>
          <a:spcPct val="20000"/>
        </a:spcBef>
        <a:spcAft>
          <a:spcPct val="0"/>
        </a:spcAft>
        <a:buClr>
          <a:schemeClr val="tx1"/>
        </a:buClr>
        <a:buSzPct val="75000"/>
        <a:buFont typeface="Wingdings" charset="0"/>
        <a:buChar char="l"/>
        <a:defRPr sz="2000" b="1" i="0">
          <a:solidFill>
            <a:schemeClr val="tx1"/>
          </a:solidFill>
          <a:latin typeface="Arial" panose="020B0604020202020204" pitchFamily="34" charset="0"/>
          <a:ea typeface="+mn-ea"/>
        </a:defRPr>
      </a:lvl5pPr>
      <a:lvl6pPr marL="2514600" indent="-228600" algn="l" rtl="0" eaLnBrk="0" fontAlgn="base" hangingPunct="0">
        <a:spcBef>
          <a:spcPct val="20000"/>
        </a:spcBef>
        <a:spcAft>
          <a:spcPct val="0"/>
        </a:spcAft>
        <a:buClr>
          <a:schemeClr val="tx1"/>
        </a:buClr>
        <a:buSzPct val="75000"/>
        <a:buFont typeface="Wingdings" charset="2"/>
        <a:buChar char="l"/>
        <a:defRPr sz="2000">
          <a:solidFill>
            <a:schemeClr val="tx1"/>
          </a:solidFill>
          <a:latin typeface="+mn-lt"/>
          <a:ea typeface="+mn-ea"/>
        </a:defRPr>
      </a:lvl6pPr>
      <a:lvl7pPr marL="2971800" indent="-228600" algn="l" rtl="0" eaLnBrk="0" fontAlgn="base" hangingPunct="0">
        <a:spcBef>
          <a:spcPct val="20000"/>
        </a:spcBef>
        <a:spcAft>
          <a:spcPct val="0"/>
        </a:spcAft>
        <a:buClr>
          <a:schemeClr val="tx1"/>
        </a:buClr>
        <a:buSzPct val="75000"/>
        <a:buFont typeface="Wingdings" charset="2"/>
        <a:buChar char="l"/>
        <a:defRPr sz="2000">
          <a:solidFill>
            <a:schemeClr val="tx1"/>
          </a:solidFill>
          <a:latin typeface="+mn-lt"/>
          <a:ea typeface="+mn-ea"/>
        </a:defRPr>
      </a:lvl7pPr>
      <a:lvl8pPr marL="3429000" indent="-228600" algn="l" rtl="0" eaLnBrk="0" fontAlgn="base" hangingPunct="0">
        <a:spcBef>
          <a:spcPct val="20000"/>
        </a:spcBef>
        <a:spcAft>
          <a:spcPct val="0"/>
        </a:spcAft>
        <a:buClr>
          <a:schemeClr val="tx1"/>
        </a:buClr>
        <a:buSzPct val="75000"/>
        <a:buFont typeface="Wingdings" charset="2"/>
        <a:buChar char="l"/>
        <a:defRPr sz="2000">
          <a:solidFill>
            <a:schemeClr val="tx1"/>
          </a:solidFill>
          <a:latin typeface="+mn-lt"/>
          <a:ea typeface="+mn-ea"/>
        </a:defRPr>
      </a:lvl8pPr>
      <a:lvl9pPr marL="3886200" indent="-228600" algn="l" rtl="0" eaLnBrk="0" fontAlgn="base" hangingPunct="0">
        <a:spcBef>
          <a:spcPct val="20000"/>
        </a:spcBef>
        <a:spcAft>
          <a:spcPct val="0"/>
        </a:spcAft>
        <a:buClr>
          <a:schemeClr val="tx1"/>
        </a:buClr>
        <a:buSzPct val="75000"/>
        <a:buFont typeface="Wingdings" charset="2"/>
        <a:buChar char="l"/>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0.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s>
            <a:gs pos="100000">
              <a:schemeClr val="bg2"/>
            </a:gs>
          </a:gsLst>
          <a:lin ang="0" scaled="1"/>
        </a:gradFill>
        <a:effectLst/>
      </p:bgPr>
    </p:bg>
    <p:spTree>
      <p:nvGrpSpPr>
        <p:cNvPr id="1" name=""/>
        <p:cNvGrpSpPr/>
        <p:nvPr/>
      </p:nvGrpSpPr>
      <p:grpSpPr>
        <a:xfrm>
          <a:off x="0" y="0"/>
          <a:ext cx="0" cy="0"/>
          <a:chOff x="0" y="0"/>
          <a:chExt cx="0" cy="0"/>
        </a:xfrm>
      </p:grpSpPr>
      <p:grpSp>
        <p:nvGrpSpPr>
          <p:cNvPr id="120834" name="Group 2"/>
          <p:cNvGrpSpPr>
            <a:grpSpLocks/>
          </p:cNvGrpSpPr>
          <p:nvPr/>
        </p:nvGrpSpPr>
        <p:grpSpPr bwMode="auto">
          <a:xfrm>
            <a:off x="1" y="1591"/>
            <a:ext cx="9132888" cy="6845300"/>
            <a:chOff x="0" y="1"/>
            <a:chExt cx="5753" cy="4312"/>
          </a:xfrm>
        </p:grpSpPr>
        <p:sp>
          <p:nvSpPr>
            <p:cNvPr id="6147" name="Freeform 3"/>
            <p:cNvSpPr>
              <a:spLocks/>
            </p:cNvSpPr>
            <p:nvPr/>
          </p:nvSpPr>
          <p:spPr bwMode="auto">
            <a:xfrm>
              <a:off x="3394" y="999"/>
              <a:ext cx="2359" cy="3314"/>
            </a:xfrm>
            <a:custGeom>
              <a:avLst/>
              <a:gdLst/>
              <a:ahLst/>
              <a:cxnLst>
                <a:cxn ang="0">
                  <a:pos x="1905" y="3312"/>
                </a:cxn>
                <a:cxn ang="0">
                  <a:pos x="2358" y="3313"/>
                </a:cxn>
                <a:cxn ang="0">
                  <a:pos x="2358" y="1437"/>
                </a:cxn>
                <a:cxn ang="0">
                  <a:pos x="0" y="0"/>
                </a:cxn>
                <a:cxn ang="0">
                  <a:pos x="201" y="150"/>
                </a:cxn>
                <a:cxn ang="0">
                  <a:pos x="366" y="279"/>
                </a:cxn>
                <a:cxn ang="0">
                  <a:pos x="552" y="441"/>
                </a:cxn>
                <a:cxn ang="0">
                  <a:pos x="732" y="612"/>
                </a:cxn>
                <a:cxn ang="0">
                  <a:pos x="996" y="903"/>
                </a:cxn>
                <a:cxn ang="0">
                  <a:pos x="1230" y="1212"/>
                </a:cxn>
                <a:cxn ang="0">
                  <a:pos x="1400" y="1482"/>
                </a:cxn>
                <a:cxn ang="0">
                  <a:pos x="1548" y="1761"/>
                </a:cxn>
                <a:cxn ang="0">
                  <a:pos x="1665" y="2040"/>
                </a:cxn>
                <a:cxn ang="0">
                  <a:pos x="1751" y="2295"/>
                </a:cxn>
                <a:cxn ang="0">
                  <a:pos x="1809" y="2511"/>
                </a:cxn>
                <a:cxn ang="0">
                  <a:pos x="1863" y="2778"/>
                </a:cxn>
                <a:cxn ang="0">
                  <a:pos x="1890" y="3012"/>
                </a:cxn>
                <a:cxn ang="0">
                  <a:pos x="1905" y="3312"/>
                </a:cxn>
              </a:cxnLst>
              <a:rect l="0" t="0" r="r" b="b"/>
              <a:pathLst>
                <a:path w="2359" h="3314">
                  <a:moveTo>
                    <a:pt x="1905" y="3312"/>
                  </a:moveTo>
                  <a:lnTo>
                    <a:pt x="2358" y="3313"/>
                  </a:lnTo>
                  <a:lnTo>
                    <a:pt x="2358" y="1437"/>
                  </a:lnTo>
                  <a:lnTo>
                    <a:pt x="0" y="0"/>
                  </a:lnTo>
                  <a:lnTo>
                    <a:pt x="201" y="150"/>
                  </a:lnTo>
                  <a:lnTo>
                    <a:pt x="366" y="279"/>
                  </a:lnTo>
                  <a:lnTo>
                    <a:pt x="552" y="441"/>
                  </a:lnTo>
                  <a:lnTo>
                    <a:pt x="732" y="612"/>
                  </a:lnTo>
                  <a:lnTo>
                    <a:pt x="996" y="903"/>
                  </a:lnTo>
                  <a:lnTo>
                    <a:pt x="1230" y="1212"/>
                  </a:lnTo>
                  <a:lnTo>
                    <a:pt x="1400" y="1482"/>
                  </a:lnTo>
                  <a:lnTo>
                    <a:pt x="1548" y="1761"/>
                  </a:lnTo>
                  <a:lnTo>
                    <a:pt x="1665" y="2040"/>
                  </a:lnTo>
                  <a:lnTo>
                    <a:pt x="1751" y="2295"/>
                  </a:lnTo>
                  <a:lnTo>
                    <a:pt x="1809" y="2511"/>
                  </a:lnTo>
                  <a:lnTo>
                    <a:pt x="1863" y="2778"/>
                  </a:lnTo>
                  <a:lnTo>
                    <a:pt x="1890" y="3012"/>
                  </a:lnTo>
                  <a:lnTo>
                    <a:pt x="1905" y="3312"/>
                  </a:lnTo>
                </a:path>
              </a:pathLst>
            </a:custGeom>
            <a:gradFill rotWithShape="0">
              <a:gsLst>
                <a:gs pos="0">
                  <a:schemeClr val="accent2">
                    <a:gamma/>
                    <a:shade val="46275"/>
                    <a:invGamma/>
                  </a:schemeClr>
                </a:gs>
                <a:gs pos="100000">
                  <a:schemeClr val="accent2"/>
                </a:gs>
              </a:gsLst>
              <a:lin ang="0" scaled="1"/>
            </a:gradFill>
            <a:ln w="9525" cap="rnd">
              <a:noFill/>
              <a:round/>
              <a:headEnd/>
              <a:tailEnd/>
            </a:ln>
            <a:effectLst/>
          </p:spPr>
          <p:txBody>
            <a:bodyPr/>
            <a:lstStyle/>
            <a:p>
              <a:pPr>
                <a:defRPr/>
              </a:pPr>
              <a:endParaRPr lang="en-US">
                <a:solidFill>
                  <a:srgbClr val="FFFFFF"/>
                </a:solidFill>
                <a:ea typeface="ＭＳ Ｐゴシック" charset="-128"/>
                <a:cs typeface="ＭＳ Ｐゴシック" charset="-128"/>
              </a:endParaRPr>
            </a:p>
          </p:txBody>
        </p:sp>
        <p:sp>
          <p:nvSpPr>
            <p:cNvPr id="120841" name="Arc 4"/>
            <p:cNvSpPr>
              <a:spLocks/>
            </p:cNvSpPr>
            <p:nvPr/>
          </p:nvSpPr>
          <p:spPr bwMode="auto">
            <a:xfrm>
              <a:off x="0" y="1"/>
              <a:ext cx="5298" cy="4312"/>
            </a:xfrm>
            <a:custGeom>
              <a:avLst/>
              <a:gdLst>
                <a:gd name="T0" fmla="*/ 0 w 21600"/>
                <a:gd name="T1" fmla="*/ 0 h 21600"/>
                <a:gd name="T2" fmla="*/ 0 w 21600"/>
                <a:gd name="T3" fmla="*/ 0 h 21600"/>
                <a:gd name="T4" fmla="*/ 0 w 21600"/>
                <a:gd name="T5" fmla="*/ 0 h 21600"/>
                <a:gd name="T6" fmla="*/ 0 60000 65536"/>
                <a:gd name="T7" fmla="*/ 0 60000 65536"/>
                <a:gd name="T8" fmla="*/ 0 60000 65536"/>
              </a:gdLst>
              <a:ahLst/>
              <a:cxnLst>
                <a:cxn ang="T6">
                  <a:pos x="T0" y="T1"/>
                </a:cxn>
                <a:cxn ang="T7">
                  <a:pos x="T2" y="T3"/>
                </a:cxn>
                <a:cxn ang="T8">
                  <a:pos x="T4" y="T5"/>
                </a:cxn>
              </a:cxnLst>
              <a:rect l="0" t="0" r="r" b="b"/>
              <a:pathLst>
                <a:path w="21600" h="21600" fill="none" extrusionOk="0">
                  <a:moveTo>
                    <a:pt x="0" y="-1"/>
                  </a:moveTo>
                  <a:cubicBezTo>
                    <a:pt x="11929" y="-1"/>
                    <a:pt x="21600" y="9670"/>
                    <a:pt x="21600" y="21600"/>
                  </a:cubicBezTo>
                </a:path>
                <a:path w="21600" h="21600" stroke="0" extrusionOk="0">
                  <a:moveTo>
                    <a:pt x="0" y="-1"/>
                  </a:moveTo>
                  <a:cubicBezTo>
                    <a:pt x="11929" y="-1"/>
                    <a:pt x="21600" y="9670"/>
                    <a:pt x="21600" y="21600"/>
                  </a:cubicBezTo>
                  <a:lnTo>
                    <a:pt x="0" y="21600"/>
                  </a:lnTo>
                  <a:lnTo>
                    <a:pt x="0" y="-1"/>
                  </a:lnTo>
                  <a:close/>
                </a:path>
              </a:pathLst>
            </a:custGeom>
            <a:noFill/>
            <a:ln w="12700" cap="rnd">
              <a:solidFill>
                <a:schemeClr val="accent2"/>
              </a:solidFill>
              <a:round/>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grpSp>
      <p:sp>
        <p:nvSpPr>
          <p:cNvPr id="6149" name="Rectangle 5"/>
          <p:cNvSpPr>
            <a:spLocks noGrp="1" noChangeArrowheads="1"/>
          </p:cNvSpPr>
          <p:nvPr>
            <p:ph type="title"/>
          </p:nvPr>
        </p:nvSpPr>
        <p:spPr bwMode="auto">
          <a:xfrm>
            <a:off x="685800" y="609600"/>
            <a:ext cx="7772400" cy="1143000"/>
          </a:xfrm>
          <a:prstGeom prst="rect">
            <a:avLst/>
          </a:prstGeom>
          <a:noFill/>
          <a:ln w="9525">
            <a:noFill/>
            <a:miter lim="800000"/>
            <a:headEnd/>
            <a:tailEnd/>
          </a:ln>
          <a:effectLst/>
        </p:spPr>
        <p:txBody>
          <a:bodyPr vert="horz" wrap="square" lIns="91628" tIns="45812" rIns="91628" bIns="45812" numCol="1" anchor="ctr" anchorCtr="0" compatLnSpc="1">
            <a:prstTxWarp prst="textNoShape">
              <a:avLst/>
            </a:prstTxWarp>
          </a:bodyPr>
          <a:lstStyle/>
          <a:p>
            <a:pPr lvl="0"/>
            <a:r>
              <a:rPr lang="en-US" dirty="0"/>
              <a:t>Click to edit Master title style</a:t>
            </a:r>
          </a:p>
        </p:txBody>
      </p:sp>
      <p:sp>
        <p:nvSpPr>
          <p:cNvPr id="6150" name="Rectangle 6"/>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628" tIns="45812" rIns="91628" bIns="45812" numCol="1" anchor="ctr" anchorCtr="0" compatLnSpc="1">
            <a:prstTxWarp prst="textNoShape">
              <a:avLst/>
            </a:prstTxWarp>
          </a:bodyPr>
          <a:lstStyle>
            <a:lvl1pPr>
              <a:defRPr sz="1400">
                <a:solidFill>
                  <a:srgbClr val="FFFFFF"/>
                </a:solidFill>
                <a:ea typeface="ＭＳ Ｐゴシック" charset="-128"/>
                <a:cs typeface="ＭＳ Ｐゴシック" charset="-128"/>
              </a:defRPr>
            </a:lvl1pPr>
          </a:lstStyle>
          <a:p>
            <a:pPr>
              <a:defRPr/>
            </a:pPr>
            <a:endParaRPr lang="en-US"/>
          </a:p>
        </p:txBody>
      </p:sp>
      <p:sp>
        <p:nvSpPr>
          <p:cNvPr id="6151" name="Rectangle 7"/>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628" tIns="45812" rIns="91628" bIns="45812" numCol="1" anchor="ctr" anchorCtr="0" compatLnSpc="1">
            <a:prstTxWarp prst="textNoShape">
              <a:avLst/>
            </a:prstTxWarp>
          </a:bodyPr>
          <a:lstStyle>
            <a:lvl1pPr algn="ctr">
              <a:defRPr sz="1400">
                <a:solidFill>
                  <a:srgbClr val="FFFFFF"/>
                </a:solidFill>
                <a:ea typeface="ＭＳ Ｐゴシック" charset="-128"/>
                <a:cs typeface="ＭＳ Ｐゴシック" charset="-128"/>
              </a:defRPr>
            </a:lvl1pPr>
          </a:lstStyle>
          <a:p>
            <a:pPr>
              <a:defRPr/>
            </a:pPr>
            <a:endParaRPr lang="en-US"/>
          </a:p>
        </p:txBody>
      </p:sp>
      <p:sp>
        <p:nvSpPr>
          <p:cNvPr id="6152" name="Rectangle 8"/>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628" tIns="45812" rIns="91628" bIns="45812" numCol="1" anchor="ctr" anchorCtr="0" compatLnSpc="1">
            <a:prstTxWarp prst="textNoShape">
              <a:avLst/>
            </a:prstTxWarp>
          </a:bodyPr>
          <a:lstStyle>
            <a:lvl1pPr algn="r">
              <a:defRPr sz="1400">
                <a:solidFill>
                  <a:srgbClr val="FFFFFF"/>
                </a:solidFill>
              </a:defRPr>
            </a:lvl1pPr>
          </a:lstStyle>
          <a:p>
            <a:pPr>
              <a:defRPr/>
            </a:pPr>
            <a:fld id="{CBCD4914-FF6F-BB4A-83FE-EB42D331D2F6}" type="slidenum">
              <a:rPr lang="en-US"/>
              <a:pPr>
                <a:defRPr/>
              </a:pPr>
              <a:t>‹#›</a:t>
            </a:fld>
            <a:endParaRPr lang="en-US"/>
          </a:p>
        </p:txBody>
      </p:sp>
      <p:sp>
        <p:nvSpPr>
          <p:cNvPr id="120839" name="Rectangle 9"/>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1688646658"/>
      </p:ext>
    </p:extLst>
  </p:cSld>
  <p:clrMap bg1="dk2" tx1="lt1" bg2="dk1" tx2="lt2" accent1="accent1" accent2="accent2" accent3="accent3" accent4="accent4" accent5="accent5" accent6="accent6" hlink="hlink" folHlink="folHlink"/>
  <p:sldLayoutIdLst>
    <p:sldLayoutId id="2147488513" r:id="rId1"/>
  </p:sldLayoutIdLst>
  <p:txStyles>
    <p:titleStyle>
      <a:lvl1pPr algn="ctr" rtl="0" eaLnBrk="0" fontAlgn="base" hangingPunct="0">
        <a:spcBef>
          <a:spcPct val="0"/>
        </a:spcBef>
        <a:spcAft>
          <a:spcPct val="0"/>
        </a:spcAft>
        <a:defRPr sz="4400" b="1" i="0">
          <a:solidFill>
            <a:schemeClr val="tx2"/>
          </a:solidFill>
          <a:effectLst>
            <a:outerShdw blurRad="38100" dist="38100" dir="2700000" algn="tl">
              <a:srgbClr val="000000"/>
            </a:outerShdw>
          </a:effectLst>
          <a:latin typeface="Arial" panose="020B0604020202020204" pitchFamily="34" charset="0"/>
          <a:ea typeface="ＭＳ Ｐゴシック" pitchFamily="-108" charset="-128"/>
          <a:cs typeface="ＭＳ Ｐゴシック" pitchFamily="-108"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08" charset="-128"/>
          <a:cs typeface="ＭＳ Ｐゴシック" pitchFamily="-108" charset="-128"/>
        </a:defRPr>
      </a:lvl5pPr>
      <a:lvl6pPr marL="454998"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6pPr>
      <a:lvl7pPr marL="909996"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7pPr>
      <a:lvl8pPr marL="1364972"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8pPr>
      <a:lvl9pPr marL="1819980"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9pPr>
    </p:titleStyle>
    <p:bodyStyle>
      <a:lvl1pPr marL="341244" indent="-341244" algn="l" rtl="0" eaLnBrk="0" fontAlgn="base" hangingPunct="0">
        <a:spcBef>
          <a:spcPct val="20000"/>
        </a:spcBef>
        <a:spcAft>
          <a:spcPct val="0"/>
        </a:spcAft>
        <a:buClr>
          <a:schemeClr val="accent2"/>
        </a:buClr>
        <a:buSzPct val="80000"/>
        <a:buFont typeface="Wingdings" charset="0"/>
        <a:buChar char="l"/>
        <a:defRPr sz="3200" b="1" i="0">
          <a:solidFill>
            <a:schemeClr val="tx1"/>
          </a:solidFill>
          <a:latin typeface="Arial" panose="020B0604020202020204" pitchFamily="34" charset="0"/>
          <a:ea typeface="ＭＳ Ｐゴシック" pitchFamily="-108" charset="-128"/>
          <a:cs typeface="Arial" panose="020B0604020202020204" pitchFamily="34" charset="0"/>
        </a:defRPr>
      </a:lvl1pPr>
      <a:lvl2pPr marL="739354" indent="-284372" algn="l" rtl="0" eaLnBrk="0" fontAlgn="base" hangingPunct="0">
        <a:spcBef>
          <a:spcPct val="20000"/>
        </a:spcBef>
        <a:spcAft>
          <a:spcPct val="0"/>
        </a:spcAft>
        <a:buClr>
          <a:schemeClr val="tx1"/>
        </a:buClr>
        <a:buSzPct val="90000"/>
        <a:buChar char="–"/>
        <a:defRPr sz="2800" b="1" i="0">
          <a:solidFill>
            <a:schemeClr val="tx1"/>
          </a:solidFill>
          <a:latin typeface="Arial" panose="020B0604020202020204" pitchFamily="34" charset="0"/>
          <a:ea typeface="ＭＳ Ｐゴシック" pitchFamily="-108" charset="-128"/>
          <a:cs typeface="Arial" panose="020B0604020202020204" pitchFamily="34" charset="0"/>
        </a:defRPr>
      </a:lvl2pPr>
      <a:lvl3pPr marL="1137471" indent="-227503" algn="l" rtl="0" eaLnBrk="0" fontAlgn="base" hangingPunct="0">
        <a:spcBef>
          <a:spcPct val="20000"/>
        </a:spcBef>
        <a:spcAft>
          <a:spcPct val="0"/>
        </a:spcAft>
        <a:buClr>
          <a:schemeClr val="accent1"/>
        </a:buClr>
        <a:buSzPct val="60000"/>
        <a:buFont typeface="Wingdings" charset="0"/>
        <a:buChar char="l"/>
        <a:defRPr sz="2400" b="1" i="0">
          <a:solidFill>
            <a:schemeClr val="tx1"/>
          </a:solidFill>
          <a:latin typeface="Arial" panose="020B0604020202020204" pitchFamily="34" charset="0"/>
          <a:ea typeface="ＭＳ Ｐゴシック" pitchFamily="-108" charset="-128"/>
          <a:cs typeface="Arial" panose="020B0604020202020204" pitchFamily="34" charset="0"/>
        </a:defRPr>
      </a:lvl3pPr>
      <a:lvl4pPr marL="1592476" indent="-227503" algn="l" rtl="0" eaLnBrk="0" fontAlgn="base" hangingPunct="0">
        <a:spcBef>
          <a:spcPct val="20000"/>
        </a:spcBef>
        <a:spcAft>
          <a:spcPct val="0"/>
        </a:spcAft>
        <a:buClr>
          <a:schemeClr val="tx1"/>
        </a:buClr>
        <a:buChar char="–"/>
        <a:defRPr sz="2000" b="1" i="0">
          <a:solidFill>
            <a:schemeClr val="tx1"/>
          </a:solidFill>
          <a:latin typeface="Arial" panose="020B0604020202020204" pitchFamily="34" charset="0"/>
          <a:ea typeface="ＭＳ Ｐゴシック" pitchFamily="-108" charset="-128"/>
          <a:cs typeface="Arial" panose="020B0604020202020204" pitchFamily="34" charset="0"/>
        </a:defRPr>
      </a:lvl4pPr>
      <a:lvl5pPr marL="2047459" indent="-227503" algn="l" rtl="0" eaLnBrk="0" fontAlgn="base" hangingPunct="0">
        <a:spcBef>
          <a:spcPct val="20000"/>
        </a:spcBef>
        <a:spcAft>
          <a:spcPct val="0"/>
        </a:spcAft>
        <a:buClr>
          <a:schemeClr val="accent1"/>
        </a:buClr>
        <a:buChar char="•"/>
        <a:defRPr sz="2000" b="1" i="0">
          <a:solidFill>
            <a:schemeClr val="tx1"/>
          </a:solidFill>
          <a:latin typeface="Arial" panose="020B0604020202020204" pitchFamily="34" charset="0"/>
          <a:ea typeface="ＭＳ Ｐゴシック" pitchFamily="-108" charset="-128"/>
          <a:cs typeface="Arial" panose="020B0604020202020204" pitchFamily="34" charset="0"/>
        </a:defRPr>
      </a:lvl5pPr>
      <a:lvl6pPr marL="2502447" indent="-227503" algn="l" rtl="0" fontAlgn="base">
        <a:spcBef>
          <a:spcPct val="20000"/>
        </a:spcBef>
        <a:spcAft>
          <a:spcPct val="0"/>
        </a:spcAft>
        <a:buClr>
          <a:schemeClr val="accent1"/>
        </a:buClr>
        <a:buChar char="•"/>
        <a:defRPr sz="2000">
          <a:solidFill>
            <a:schemeClr val="tx1"/>
          </a:solidFill>
          <a:latin typeface="+mn-lt"/>
          <a:ea typeface="ＭＳ Ｐゴシック" pitchFamily="-108" charset="-128"/>
        </a:defRPr>
      </a:lvl6pPr>
      <a:lvl7pPr marL="2957449" indent="-227503" algn="l" rtl="0" fontAlgn="base">
        <a:spcBef>
          <a:spcPct val="20000"/>
        </a:spcBef>
        <a:spcAft>
          <a:spcPct val="0"/>
        </a:spcAft>
        <a:buClr>
          <a:schemeClr val="accent1"/>
        </a:buClr>
        <a:buChar char="•"/>
        <a:defRPr sz="2000">
          <a:solidFill>
            <a:schemeClr val="tx1"/>
          </a:solidFill>
          <a:latin typeface="+mn-lt"/>
          <a:ea typeface="ＭＳ Ｐゴシック" pitchFamily="-108" charset="-128"/>
        </a:defRPr>
      </a:lvl7pPr>
      <a:lvl8pPr marL="3412431" indent="-227503" algn="l" rtl="0" fontAlgn="base">
        <a:spcBef>
          <a:spcPct val="20000"/>
        </a:spcBef>
        <a:spcAft>
          <a:spcPct val="0"/>
        </a:spcAft>
        <a:buClr>
          <a:schemeClr val="accent1"/>
        </a:buClr>
        <a:buChar char="•"/>
        <a:defRPr sz="2000">
          <a:solidFill>
            <a:schemeClr val="tx1"/>
          </a:solidFill>
          <a:latin typeface="+mn-lt"/>
          <a:ea typeface="ＭＳ Ｐゴシック" pitchFamily="-108" charset="-128"/>
        </a:defRPr>
      </a:lvl8pPr>
      <a:lvl9pPr marL="3867430" indent="-227503" algn="l" rtl="0" fontAlgn="base">
        <a:spcBef>
          <a:spcPct val="20000"/>
        </a:spcBef>
        <a:spcAft>
          <a:spcPct val="0"/>
        </a:spcAft>
        <a:buClr>
          <a:schemeClr val="accent1"/>
        </a:buClr>
        <a:buChar char="•"/>
        <a:defRPr sz="2000">
          <a:solidFill>
            <a:schemeClr val="tx1"/>
          </a:solidFill>
          <a:latin typeface="+mn-lt"/>
          <a:ea typeface="ＭＳ Ｐゴシック" pitchFamily="-108" charset="-128"/>
        </a:defRPr>
      </a:lvl9pPr>
    </p:bodyStyle>
    <p:otherStyle>
      <a:defPPr>
        <a:defRPr lang="en-US"/>
      </a:defPPr>
      <a:lvl1pPr marL="0" algn="l" defTabSz="454998" rtl="0" eaLnBrk="1" latinLnBrk="0" hangingPunct="1">
        <a:defRPr sz="1800" kern="1200">
          <a:solidFill>
            <a:schemeClr val="tx1"/>
          </a:solidFill>
          <a:latin typeface="+mn-lt"/>
          <a:ea typeface="+mn-ea"/>
          <a:cs typeface="+mn-cs"/>
        </a:defRPr>
      </a:lvl1pPr>
      <a:lvl2pPr marL="454998" algn="l" defTabSz="454998" rtl="0" eaLnBrk="1" latinLnBrk="0" hangingPunct="1">
        <a:defRPr sz="1800" kern="1200">
          <a:solidFill>
            <a:schemeClr val="tx1"/>
          </a:solidFill>
          <a:latin typeface="+mn-lt"/>
          <a:ea typeface="+mn-ea"/>
          <a:cs typeface="+mn-cs"/>
        </a:defRPr>
      </a:lvl2pPr>
      <a:lvl3pPr marL="909996" algn="l" defTabSz="454998" rtl="0" eaLnBrk="1" latinLnBrk="0" hangingPunct="1">
        <a:defRPr sz="1800" kern="1200">
          <a:solidFill>
            <a:schemeClr val="tx1"/>
          </a:solidFill>
          <a:latin typeface="+mn-lt"/>
          <a:ea typeface="+mn-ea"/>
          <a:cs typeface="+mn-cs"/>
        </a:defRPr>
      </a:lvl3pPr>
      <a:lvl4pPr marL="1364972" algn="l" defTabSz="454998" rtl="0" eaLnBrk="1" latinLnBrk="0" hangingPunct="1">
        <a:defRPr sz="1800" kern="1200">
          <a:solidFill>
            <a:schemeClr val="tx1"/>
          </a:solidFill>
          <a:latin typeface="+mn-lt"/>
          <a:ea typeface="+mn-ea"/>
          <a:cs typeface="+mn-cs"/>
        </a:defRPr>
      </a:lvl4pPr>
      <a:lvl5pPr marL="1819980" algn="l" defTabSz="454998" rtl="0" eaLnBrk="1" latinLnBrk="0" hangingPunct="1">
        <a:defRPr sz="1800" kern="1200">
          <a:solidFill>
            <a:schemeClr val="tx1"/>
          </a:solidFill>
          <a:latin typeface="+mn-lt"/>
          <a:ea typeface="+mn-ea"/>
          <a:cs typeface="+mn-cs"/>
        </a:defRPr>
      </a:lvl5pPr>
      <a:lvl6pPr marL="2274953" algn="l" defTabSz="454998" rtl="0" eaLnBrk="1" latinLnBrk="0" hangingPunct="1">
        <a:defRPr sz="1800" kern="1200">
          <a:solidFill>
            <a:schemeClr val="tx1"/>
          </a:solidFill>
          <a:latin typeface="+mn-lt"/>
          <a:ea typeface="+mn-ea"/>
          <a:cs typeface="+mn-cs"/>
        </a:defRPr>
      </a:lvl6pPr>
      <a:lvl7pPr marL="2729942" algn="l" defTabSz="454998" rtl="0" eaLnBrk="1" latinLnBrk="0" hangingPunct="1">
        <a:defRPr sz="1800" kern="1200">
          <a:solidFill>
            <a:schemeClr val="tx1"/>
          </a:solidFill>
          <a:latin typeface="+mn-lt"/>
          <a:ea typeface="+mn-ea"/>
          <a:cs typeface="+mn-cs"/>
        </a:defRPr>
      </a:lvl7pPr>
      <a:lvl8pPr marL="3184932" algn="l" defTabSz="454998" rtl="0" eaLnBrk="1" latinLnBrk="0" hangingPunct="1">
        <a:defRPr sz="1800" kern="1200">
          <a:solidFill>
            <a:schemeClr val="tx1"/>
          </a:solidFill>
          <a:latin typeface="+mn-lt"/>
          <a:ea typeface="+mn-ea"/>
          <a:cs typeface="+mn-cs"/>
        </a:defRPr>
      </a:lvl8pPr>
      <a:lvl9pPr marL="3639924" algn="l" defTabSz="454998" rtl="0" eaLnBrk="1" latinLnBrk="0" hangingPunct="1">
        <a:defRPr sz="1800" kern="1200">
          <a:solidFill>
            <a:schemeClr val="tx1"/>
          </a:solidFill>
          <a:latin typeface="+mn-lt"/>
          <a:ea typeface="+mn-ea"/>
          <a:cs typeface="+mn-cs"/>
        </a:defRPr>
      </a:lvl9pPr>
    </p:otherStyle>
  </p:txStyles>
</p:sldMaster>
</file>

<file path=ppt/slideMasters/slideMaster9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026" name="Title Placeholder 1"/>
          <p:cNvSpPr>
            <a:spLocks noGrp="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ctr" anchorCtr="0" compatLnSpc="1">
            <a:prstTxWarp prst="textNoShape">
              <a:avLst/>
            </a:prstTxWarp>
          </a:bodyPr>
          <a:lstStyle/>
          <a:p>
            <a:pPr lvl="0"/>
            <a:r>
              <a:rPr lang="en-US"/>
              <a:t>Click to edit Master title style</a:t>
            </a:r>
          </a:p>
        </p:txBody>
      </p:sp>
      <p:sp>
        <p:nvSpPr>
          <p:cNvPr id="1027" name="Text Placeholder 2"/>
          <p:cNvSpPr>
            <a:spLocks noGrp="1"/>
          </p:cNvSpPr>
          <p:nvPr>
            <p:ph type="body" idx="1"/>
          </p:nvPr>
        </p:nvSpPr>
        <p:spPr bwMode="auto">
          <a:xfrm>
            <a:off x="457200" y="1600227"/>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1" y="6356350"/>
            <a:ext cx="2133600" cy="365125"/>
          </a:xfrm>
          <a:prstGeom prst="rect">
            <a:avLst/>
          </a:prstGeom>
        </p:spPr>
        <p:txBody>
          <a:bodyPr vert="horz" wrap="square" lIns="90993" tIns="45499" rIns="90993" bIns="45499" numCol="1" anchor="ctr" anchorCtr="0" compatLnSpc="1">
            <a:prstTxWarp prst="textNoShape">
              <a:avLst/>
            </a:prstTxWarp>
          </a:bodyPr>
          <a:lstStyle>
            <a:lvl1pPr>
              <a:defRPr sz="1200" b="1" i="0">
                <a:solidFill>
                  <a:srgbClr val="898989"/>
                </a:solidFill>
                <a:cs typeface="Arial" panose="020B0604020202020204" pitchFamily="34" charset="0"/>
              </a:defRPr>
            </a:lvl1pPr>
          </a:lstStyle>
          <a:p>
            <a:pPr>
              <a:defRPr/>
            </a:pPr>
            <a:fld id="{C16A198B-9034-4749-8A8D-B90A5F5B90A3}" type="datetimeFigureOut">
              <a:rPr lang="en-US" smtClean="0"/>
              <a:pPr>
                <a:defRPr/>
              </a:pPr>
              <a:t>2/15/24</a:t>
            </a:fld>
            <a:endParaRPr lang="en-US" dirty="0"/>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0993" tIns="45499" rIns="90993" bIns="45499" rtlCol="0" anchor="ctr"/>
          <a:lstStyle>
            <a:lvl1pPr algn="ctr" fontAlgn="auto">
              <a:spcBef>
                <a:spcPts val="0"/>
              </a:spcBef>
              <a:spcAft>
                <a:spcPts val="0"/>
              </a:spcAft>
              <a:defRPr sz="1200">
                <a:solidFill>
                  <a:schemeClr val="tx1">
                    <a:tint val="75000"/>
                  </a:schemeClr>
                </a:solidFill>
                <a:latin typeface="+mn-lt"/>
                <a:ea typeface="+mn-ea"/>
                <a:cs typeface="+mn-cs"/>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wrap="square" lIns="90993" tIns="45499" rIns="90993" bIns="45499" numCol="1" anchor="ctr" anchorCtr="0" compatLnSpc="1">
            <a:prstTxWarp prst="textNoShape">
              <a:avLst/>
            </a:prstTxWarp>
          </a:bodyPr>
          <a:lstStyle>
            <a:lvl1pPr algn="r">
              <a:defRPr sz="1200" b="1" i="0">
                <a:solidFill>
                  <a:srgbClr val="898989"/>
                </a:solidFill>
                <a:cs typeface="Arial" panose="020B0604020202020204" pitchFamily="34" charset="0"/>
              </a:defRPr>
            </a:lvl1pPr>
          </a:lstStyle>
          <a:p>
            <a:pPr>
              <a:defRPr/>
            </a:pPr>
            <a:fld id="{FA356419-7718-C74B-9C0F-E2D2C7D5AD85}" type="slidenum">
              <a:rPr lang="en-US" smtClean="0"/>
              <a:pPr>
                <a:defRPr/>
              </a:pPr>
              <a:t>‹#›</a:t>
            </a:fld>
            <a:endParaRPr lang="en-US" dirty="0"/>
          </a:p>
        </p:txBody>
      </p:sp>
    </p:spTree>
    <p:extLst>
      <p:ext uri="{BB962C8B-B14F-4D97-AF65-F5344CB8AC3E}">
        <p14:creationId xmlns:p14="http://schemas.microsoft.com/office/powerpoint/2010/main" val="397273088"/>
      </p:ext>
    </p:extLst>
  </p:cSld>
  <p:clrMap bg1="lt1" tx1="dk1" bg2="lt2" tx2="dk2" accent1="accent1" accent2="accent2" accent3="accent3" accent4="accent4" accent5="accent5" accent6="accent6" hlink="hlink" folHlink="folHlink"/>
  <p:sldLayoutIdLst>
    <p:sldLayoutId id="2147488515" r:id="rId1"/>
    <p:sldLayoutId id="2147488516" r:id="rId2"/>
    <p:sldLayoutId id="2147488517" r:id="rId3"/>
    <p:sldLayoutId id="2147488518" r:id="rId4"/>
    <p:sldLayoutId id="2147488519" r:id="rId5"/>
    <p:sldLayoutId id="2147488520" r:id="rId6"/>
    <p:sldLayoutId id="2147488521" r:id="rId7"/>
    <p:sldLayoutId id="2147488522" r:id="rId8"/>
    <p:sldLayoutId id="2147488523" r:id="rId9"/>
    <p:sldLayoutId id="2147488524" r:id="rId10"/>
    <p:sldLayoutId id="2147488525" r:id="rId11"/>
  </p:sldLayoutIdLst>
  <p:txStyles>
    <p:title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4998" algn="ctr" rtl="0" fontAlgn="base">
        <a:spcBef>
          <a:spcPct val="0"/>
        </a:spcBef>
        <a:spcAft>
          <a:spcPct val="0"/>
        </a:spcAft>
        <a:defRPr sz="4400">
          <a:solidFill>
            <a:schemeClr val="tx1"/>
          </a:solidFill>
          <a:latin typeface="Calibri" charset="0"/>
          <a:ea typeface="ＭＳ Ｐゴシック" charset="0"/>
        </a:defRPr>
      </a:lvl6pPr>
      <a:lvl7pPr marL="909996" algn="ctr" rtl="0" fontAlgn="base">
        <a:spcBef>
          <a:spcPct val="0"/>
        </a:spcBef>
        <a:spcAft>
          <a:spcPct val="0"/>
        </a:spcAft>
        <a:defRPr sz="4400">
          <a:solidFill>
            <a:schemeClr val="tx1"/>
          </a:solidFill>
          <a:latin typeface="Calibri" charset="0"/>
          <a:ea typeface="ＭＳ Ｐゴシック" charset="0"/>
        </a:defRPr>
      </a:lvl7pPr>
      <a:lvl8pPr marL="1364972" algn="ctr" rtl="0" fontAlgn="base">
        <a:spcBef>
          <a:spcPct val="0"/>
        </a:spcBef>
        <a:spcAft>
          <a:spcPct val="0"/>
        </a:spcAft>
        <a:defRPr sz="4400">
          <a:solidFill>
            <a:schemeClr val="tx1"/>
          </a:solidFill>
          <a:latin typeface="Calibri" charset="0"/>
          <a:ea typeface="ＭＳ Ｐゴシック" charset="0"/>
        </a:defRPr>
      </a:lvl8pPr>
      <a:lvl9pPr marL="1819980" algn="ctr" rtl="0" fontAlgn="base">
        <a:spcBef>
          <a:spcPct val="0"/>
        </a:spcBef>
        <a:spcAft>
          <a:spcPct val="0"/>
        </a:spcAft>
        <a:defRPr sz="4400">
          <a:solidFill>
            <a:schemeClr val="tx1"/>
          </a:solidFill>
          <a:latin typeface="Calibri" charset="0"/>
          <a:ea typeface="ＭＳ Ｐゴシック" charset="0"/>
        </a:defRPr>
      </a:lvl9pPr>
    </p:titleStyle>
    <p:bodyStyle>
      <a:lvl1pPr marL="341244" indent="-341244" algn="l" rtl="0" eaLnBrk="0" fontAlgn="base" hangingPunct="0">
        <a:spcBef>
          <a:spcPct val="20000"/>
        </a:spcBef>
        <a:spcAft>
          <a:spcPct val="0"/>
        </a:spcAft>
        <a:buFont typeface="Arial" charset="0"/>
        <a:buChar char="•"/>
        <a:defRPr sz="3200" kern="1200">
          <a:solidFill>
            <a:schemeClr val="tx1"/>
          </a:solidFill>
          <a:latin typeface="+mn-lt"/>
          <a:ea typeface="ＭＳ Ｐゴシック" charset="0"/>
          <a:cs typeface="ＭＳ Ｐゴシック" charset="0"/>
        </a:defRPr>
      </a:lvl1pPr>
      <a:lvl2pPr marL="739354" indent="-284372" algn="l" rtl="0" eaLnBrk="0" fontAlgn="base" hangingPunct="0">
        <a:spcBef>
          <a:spcPct val="20000"/>
        </a:spcBef>
        <a:spcAft>
          <a:spcPct val="0"/>
        </a:spcAft>
        <a:buFont typeface="Arial" charset="0"/>
        <a:buChar char="–"/>
        <a:defRPr sz="2800" kern="1200">
          <a:solidFill>
            <a:schemeClr val="tx1"/>
          </a:solidFill>
          <a:latin typeface="+mn-lt"/>
          <a:ea typeface="ＭＳ Ｐゴシック" charset="0"/>
          <a:cs typeface="+mn-cs"/>
        </a:defRPr>
      </a:lvl2pPr>
      <a:lvl3pPr marL="1137471" indent="-227503" algn="l" rtl="0" eaLnBrk="0" fontAlgn="base" hangingPunct="0">
        <a:spcBef>
          <a:spcPct val="20000"/>
        </a:spcBef>
        <a:spcAft>
          <a:spcPct val="0"/>
        </a:spcAft>
        <a:buFont typeface="Arial" charset="0"/>
        <a:buChar char="•"/>
        <a:defRPr sz="2400" kern="1200">
          <a:solidFill>
            <a:schemeClr val="tx1"/>
          </a:solidFill>
          <a:latin typeface="+mn-lt"/>
          <a:ea typeface="ＭＳ Ｐゴシック" charset="0"/>
          <a:cs typeface="+mn-cs"/>
        </a:defRPr>
      </a:lvl3pPr>
      <a:lvl4pPr marL="1592476" indent="-227503"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4pPr>
      <a:lvl5pPr marL="2047459" indent="-227503"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5pPr>
      <a:lvl6pPr marL="2502447" indent="-227503" algn="l" defTabSz="909996"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57449" indent="-227503" algn="l" defTabSz="909996"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12431" indent="-227503" algn="l" defTabSz="909996"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67430" indent="-227503" algn="l" defTabSz="909996"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09996" rtl="0" eaLnBrk="1" latinLnBrk="0" hangingPunct="1">
        <a:defRPr sz="1800" kern="1200">
          <a:solidFill>
            <a:schemeClr val="tx1"/>
          </a:solidFill>
          <a:latin typeface="+mn-lt"/>
          <a:ea typeface="+mn-ea"/>
          <a:cs typeface="+mn-cs"/>
        </a:defRPr>
      </a:lvl1pPr>
      <a:lvl2pPr marL="454998" algn="l" defTabSz="909996" rtl="0" eaLnBrk="1" latinLnBrk="0" hangingPunct="1">
        <a:defRPr sz="1800" kern="1200">
          <a:solidFill>
            <a:schemeClr val="tx1"/>
          </a:solidFill>
          <a:latin typeface="+mn-lt"/>
          <a:ea typeface="+mn-ea"/>
          <a:cs typeface="+mn-cs"/>
        </a:defRPr>
      </a:lvl2pPr>
      <a:lvl3pPr marL="909996" algn="l" defTabSz="909996" rtl="0" eaLnBrk="1" latinLnBrk="0" hangingPunct="1">
        <a:defRPr sz="1800" kern="1200">
          <a:solidFill>
            <a:schemeClr val="tx1"/>
          </a:solidFill>
          <a:latin typeface="+mn-lt"/>
          <a:ea typeface="+mn-ea"/>
          <a:cs typeface="+mn-cs"/>
        </a:defRPr>
      </a:lvl3pPr>
      <a:lvl4pPr marL="1364972" algn="l" defTabSz="909996" rtl="0" eaLnBrk="1" latinLnBrk="0" hangingPunct="1">
        <a:defRPr sz="1800" kern="1200">
          <a:solidFill>
            <a:schemeClr val="tx1"/>
          </a:solidFill>
          <a:latin typeface="+mn-lt"/>
          <a:ea typeface="+mn-ea"/>
          <a:cs typeface="+mn-cs"/>
        </a:defRPr>
      </a:lvl4pPr>
      <a:lvl5pPr marL="1819980" algn="l" defTabSz="909996" rtl="0" eaLnBrk="1" latinLnBrk="0" hangingPunct="1">
        <a:defRPr sz="1800" kern="1200">
          <a:solidFill>
            <a:schemeClr val="tx1"/>
          </a:solidFill>
          <a:latin typeface="+mn-lt"/>
          <a:ea typeface="+mn-ea"/>
          <a:cs typeface="+mn-cs"/>
        </a:defRPr>
      </a:lvl5pPr>
      <a:lvl6pPr marL="2274953" algn="l" defTabSz="909996" rtl="0" eaLnBrk="1" latinLnBrk="0" hangingPunct="1">
        <a:defRPr sz="1800" kern="1200">
          <a:solidFill>
            <a:schemeClr val="tx1"/>
          </a:solidFill>
          <a:latin typeface="+mn-lt"/>
          <a:ea typeface="+mn-ea"/>
          <a:cs typeface="+mn-cs"/>
        </a:defRPr>
      </a:lvl6pPr>
      <a:lvl7pPr marL="2729942" algn="l" defTabSz="909996" rtl="0" eaLnBrk="1" latinLnBrk="0" hangingPunct="1">
        <a:defRPr sz="1800" kern="1200">
          <a:solidFill>
            <a:schemeClr val="tx1"/>
          </a:solidFill>
          <a:latin typeface="+mn-lt"/>
          <a:ea typeface="+mn-ea"/>
          <a:cs typeface="+mn-cs"/>
        </a:defRPr>
      </a:lvl7pPr>
      <a:lvl8pPr marL="3184932" algn="l" defTabSz="909996" rtl="0" eaLnBrk="1" latinLnBrk="0" hangingPunct="1">
        <a:defRPr sz="1800" kern="1200">
          <a:solidFill>
            <a:schemeClr val="tx1"/>
          </a:solidFill>
          <a:latin typeface="+mn-lt"/>
          <a:ea typeface="+mn-ea"/>
          <a:cs typeface="+mn-cs"/>
        </a:defRPr>
      </a:lvl8pPr>
      <a:lvl9pPr marL="3639924" algn="l" defTabSz="909996" rtl="0" eaLnBrk="1" latinLnBrk="0" hangingPunct="1">
        <a:defRPr sz="1800" kern="1200">
          <a:solidFill>
            <a:schemeClr val="tx1"/>
          </a:solidFill>
          <a:latin typeface="+mn-lt"/>
          <a:ea typeface="+mn-ea"/>
          <a:cs typeface="+mn-cs"/>
        </a:defRPr>
      </a:lvl9pPr>
    </p:otherStyle>
  </p:txStyles>
</p:sldMaster>
</file>

<file path=ppt/slideMasters/slideMaster9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90114"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275" tIns="45638" rIns="91275" bIns="45638" numCol="1" anchor="ctr" anchorCtr="0" compatLnSpc="1">
            <a:prstTxWarp prst="textNoShape">
              <a:avLst/>
            </a:prstTxWarp>
          </a:bodyPr>
          <a:lstStyle/>
          <a:p>
            <a:pPr lvl="0"/>
            <a:r>
              <a:rPr lang="en-US"/>
              <a:t>Click to edit Master title style</a:t>
            </a:r>
          </a:p>
        </p:txBody>
      </p:sp>
      <p:sp>
        <p:nvSpPr>
          <p:cNvPr id="90115"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275" tIns="45638" rIns="91275" bIns="45638"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275" tIns="45638" rIns="91275" bIns="45638" numCol="1" anchor="t" anchorCtr="0" compatLnSpc="1">
            <a:prstTxWarp prst="textNoShape">
              <a:avLst/>
            </a:prstTxWarp>
          </a:bodyPr>
          <a:lstStyle>
            <a:lvl1pPr eaLnBrk="0" hangingPunct="0">
              <a:defRPr sz="1400">
                <a:solidFill>
                  <a:srgbClr val="FFFFFF"/>
                </a:solidFill>
                <a:latin typeface="Arial Black" charset="0"/>
                <a:ea typeface="ＭＳ Ｐゴシック" charset="-128"/>
                <a:cs typeface="ＭＳ Ｐゴシック" charset="-128"/>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275" tIns="45638" rIns="91275" bIns="45638" numCol="1" anchor="t" anchorCtr="0" compatLnSpc="1">
            <a:prstTxWarp prst="textNoShape">
              <a:avLst/>
            </a:prstTxWarp>
          </a:bodyPr>
          <a:lstStyle>
            <a:lvl1pPr algn="ctr" eaLnBrk="0" hangingPunct="0">
              <a:defRPr sz="1400">
                <a:solidFill>
                  <a:srgbClr val="FFFFFF"/>
                </a:solidFill>
                <a:latin typeface="Arial Black" charset="0"/>
                <a:ea typeface="ＭＳ Ｐゴシック" charset="-128"/>
                <a:cs typeface="ＭＳ Ｐゴシック" charset="-128"/>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275" tIns="45638" rIns="91275" bIns="45638" numCol="1" anchor="t" anchorCtr="0" compatLnSpc="1">
            <a:prstTxWarp prst="textNoShape">
              <a:avLst/>
            </a:prstTxWarp>
          </a:bodyPr>
          <a:lstStyle>
            <a:lvl1pPr algn="r" eaLnBrk="0" hangingPunct="0">
              <a:defRPr sz="1400">
                <a:solidFill>
                  <a:srgbClr val="FFFFFF"/>
                </a:solidFill>
                <a:latin typeface="Arial Black" charset="0"/>
              </a:defRPr>
            </a:lvl1pPr>
          </a:lstStyle>
          <a:p>
            <a:pPr>
              <a:defRPr/>
            </a:pPr>
            <a:fld id="{7C1846C4-A05F-DE4B-A771-EC7A8985D81D}" type="slidenum">
              <a:rPr lang="en-US"/>
              <a:pPr>
                <a:defRPr/>
              </a:pPr>
              <a:t>‹#›</a:t>
            </a:fld>
            <a:endParaRPr lang="en-US"/>
          </a:p>
        </p:txBody>
      </p:sp>
    </p:spTree>
    <p:extLst>
      <p:ext uri="{BB962C8B-B14F-4D97-AF65-F5344CB8AC3E}">
        <p14:creationId xmlns:p14="http://schemas.microsoft.com/office/powerpoint/2010/main" val="3956331791"/>
      </p:ext>
    </p:extLst>
  </p:cSld>
  <p:clrMap bg1="dk2" tx1="lt1" bg2="dk1" tx2="lt2" accent1="accent1" accent2="accent2" accent3="accent3" accent4="accent4" accent5="accent5" accent6="accent6" hlink="hlink" folHlink="folHlink"/>
  <p:sldLayoutIdLst>
    <p:sldLayoutId id="2147488527" r:id="rId1"/>
  </p:sldLayoutIdLst>
  <p:txStyles>
    <p:titleStyle>
      <a:lvl1pPr algn="ctr" rtl="0" eaLnBrk="0" fontAlgn="base" hangingPunct="0">
        <a:spcBef>
          <a:spcPct val="0"/>
        </a:spcBef>
        <a:spcAft>
          <a:spcPct val="0"/>
        </a:spcAft>
        <a:defRPr sz="4400">
          <a:solidFill>
            <a:schemeClr val="tx2"/>
          </a:solidFill>
          <a:latin typeface="+mj-lt"/>
          <a:ea typeface="ＭＳ Ｐゴシック" pitchFamily="-105" charset="-128"/>
          <a:cs typeface="ＭＳ Ｐゴシック" pitchFamily="-105" charset="-128"/>
        </a:defRPr>
      </a:lvl1pPr>
      <a:lvl2pPr algn="ctr" rtl="0" eaLnBrk="0" fontAlgn="base" hangingPunct="0">
        <a:spcBef>
          <a:spcPct val="0"/>
        </a:spcBef>
        <a:spcAft>
          <a:spcPct val="0"/>
        </a:spcAft>
        <a:defRPr sz="4400">
          <a:solidFill>
            <a:schemeClr val="tx2"/>
          </a:solidFill>
          <a:latin typeface="Arial Black" pitchFamily="-105"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latin typeface="Arial Black" pitchFamily="-105"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latin typeface="Arial Black" pitchFamily="-105"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latin typeface="Arial Black" pitchFamily="-105" charset="0"/>
          <a:ea typeface="ＭＳ Ｐゴシック" pitchFamily="-105" charset="-128"/>
          <a:cs typeface="ＭＳ Ｐゴシック" pitchFamily="-105" charset="-128"/>
        </a:defRPr>
      </a:lvl5pPr>
      <a:lvl6pPr marL="456411" algn="ctr" rtl="0" fontAlgn="base">
        <a:spcBef>
          <a:spcPct val="0"/>
        </a:spcBef>
        <a:spcAft>
          <a:spcPct val="0"/>
        </a:spcAft>
        <a:defRPr sz="4400">
          <a:solidFill>
            <a:schemeClr val="tx2"/>
          </a:solidFill>
          <a:latin typeface="Arial Black" pitchFamily="-105" charset="0"/>
        </a:defRPr>
      </a:lvl6pPr>
      <a:lvl7pPr marL="912825" algn="ctr" rtl="0" fontAlgn="base">
        <a:spcBef>
          <a:spcPct val="0"/>
        </a:spcBef>
        <a:spcAft>
          <a:spcPct val="0"/>
        </a:spcAft>
        <a:defRPr sz="4400">
          <a:solidFill>
            <a:schemeClr val="tx2"/>
          </a:solidFill>
          <a:latin typeface="Arial Black" pitchFamily="-105" charset="0"/>
        </a:defRPr>
      </a:lvl7pPr>
      <a:lvl8pPr marL="1369220" algn="ctr" rtl="0" fontAlgn="base">
        <a:spcBef>
          <a:spcPct val="0"/>
        </a:spcBef>
        <a:spcAft>
          <a:spcPct val="0"/>
        </a:spcAft>
        <a:defRPr sz="4400">
          <a:solidFill>
            <a:schemeClr val="tx2"/>
          </a:solidFill>
          <a:latin typeface="Arial Black" pitchFamily="-105" charset="0"/>
        </a:defRPr>
      </a:lvl8pPr>
      <a:lvl9pPr marL="1825644" algn="ctr" rtl="0" fontAlgn="base">
        <a:spcBef>
          <a:spcPct val="0"/>
        </a:spcBef>
        <a:spcAft>
          <a:spcPct val="0"/>
        </a:spcAft>
        <a:defRPr sz="4400">
          <a:solidFill>
            <a:schemeClr val="tx2"/>
          </a:solidFill>
          <a:latin typeface="Arial Black" pitchFamily="-105" charset="0"/>
        </a:defRPr>
      </a:lvl9pPr>
    </p:titleStyle>
    <p:bodyStyle>
      <a:lvl1pPr marL="342305" indent="-342305" algn="l" rtl="0" eaLnBrk="0" fontAlgn="base" hangingPunct="0">
        <a:spcBef>
          <a:spcPct val="20000"/>
        </a:spcBef>
        <a:spcAft>
          <a:spcPct val="0"/>
        </a:spcAft>
        <a:buChar char="•"/>
        <a:defRPr sz="3200">
          <a:solidFill>
            <a:schemeClr val="tx1"/>
          </a:solidFill>
          <a:latin typeface="+mn-lt"/>
          <a:ea typeface="ＭＳ Ｐゴシック" pitchFamily="-105" charset="-128"/>
          <a:cs typeface="ＭＳ Ｐゴシック" pitchFamily="-105" charset="-128"/>
        </a:defRPr>
      </a:lvl1pPr>
      <a:lvl2pPr marL="741657" indent="-285260" algn="l" rtl="0" eaLnBrk="0" fontAlgn="base" hangingPunct="0">
        <a:spcBef>
          <a:spcPct val="20000"/>
        </a:spcBef>
        <a:spcAft>
          <a:spcPct val="0"/>
        </a:spcAft>
        <a:buChar char="–"/>
        <a:defRPr sz="2800">
          <a:solidFill>
            <a:schemeClr val="tx1"/>
          </a:solidFill>
          <a:latin typeface="+mn-lt"/>
          <a:ea typeface="ＭＳ Ｐゴシック" pitchFamily="-105" charset="-128"/>
        </a:defRPr>
      </a:lvl2pPr>
      <a:lvl3pPr marL="1141010" indent="-228206" algn="l" rtl="0" eaLnBrk="0" fontAlgn="base" hangingPunct="0">
        <a:spcBef>
          <a:spcPct val="20000"/>
        </a:spcBef>
        <a:spcAft>
          <a:spcPct val="0"/>
        </a:spcAft>
        <a:buChar char="•"/>
        <a:defRPr sz="2400">
          <a:solidFill>
            <a:schemeClr val="tx1"/>
          </a:solidFill>
          <a:latin typeface="+mn-lt"/>
          <a:ea typeface="ＭＳ Ｐゴシック" pitchFamily="34" charset="-128"/>
          <a:cs typeface="Geneva" charset="0"/>
        </a:defRPr>
      </a:lvl3pPr>
      <a:lvl4pPr marL="1597431" indent="-228206" algn="l" rtl="0" eaLnBrk="0" fontAlgn="base" hangingPunct="0">
        <a:spcBef>
          <a:spcPct val="20000"/>
        </a:spcBef>
        <a:spcAft>
          <a:spcPct val="0"/>
        </a:spcAft>
        <a:buChar char="–"/>
        <a:defRPr sz="2000">
          <a:solidFill>
            <a:schemeClr val="tx1"/>
          </a:solidFill>
          <a:latin typeface="+mn-lt"/>
          <a:ea typeface="ＭＳ Ｐゴシック" pitchFamily="34" charset="-128"/>
          <a:cs typeface="Geneva" charset="0"/>
        </a:defRPr>
      </a:lvl4pPr>
      <a:lvl5pPr marL="2053830" indent="-228206" algn="l" rtl="0" eaLnBrk="0" fontAlgn="base" hangingPunct="0">
        <a:spcBef>
          <a:spcPct val="20000"/>
        </a:spcBef>
        <a:spcAft>
          <a:spcPct val="0"/>
        </a:spcAft>
        <a:buChar char="»"/>
        <a:defRPr sz="2000">
          <a:solidFill>
            <a:schemeClr val="tx1"/>
          </a:solidFill>
          <a:latin typeface="+mn-lt"/>
          <a:ea typeface="ＭＳ Ｐゴシック" pitchFamily="34" charset="-128"/>
          <a:cs typeface="Geneva" charset="0"/>
        </a:defRPr>
      </a:lvl5pPr>
      <a:lvl6pPr marL="2510238" indent="-228206" algn="l" rtl="0" fontAlgn="base">
        <a:spcBef>
          <a:spcPct val="20000"/>
        </a:spcBef>
        <a:spcAft>
          <a:spcPct val="0"/>
        </a:spcAft>
        <a:buChar char="»"/>
        <a:defRPr sz="2000">
          <a:solidFill>
            <a:schemeClr val="tx1"/>
          </a:solidFill>
          <a:latin typeface="+mn-lt"/>
          <a:ea typeface="ＭＳ Ｐゴシック" pitchFamily="-105" charset="-128"/>
        </a:defRPr>
      </a:lvl6pPr>
      <a:lvl7pPr marL="2966653" indent="-228206" algn="l" rtl="0" fontAlgn="base">
        <a:spcBef>
          <a:spcPct val="20000"/>
        </a:spcBef>
        <a:spcAft>
          <a:spcPct val="0"/>
        </a:spcAft>
        <a:buChar char="»"/>
        <a:defRPr sz="2000">
          <a:solidFill>
            <a:schemeClr val="tx1"/>
          </a:solidFill>
          <a:latin typeface="+mn-lt"/>
          <a:ea typeface="ＭＳ Ｐゴシック" pitchFamily="-105" charset="-128"/>
        </a:defRPr>
      </a:lvl7pPr>
      <a:lvl8pPr marL="3423050" indent="-228206" algn="l" rtl="0" fontAlgn="base">
        <a:spcBef>
          <a:spcPct val="20000"/>
        </a:spcBef>
        <a:spcAft>
          <a:spcPct val="0"/>
        </a:spcAft>
        <a:buChar char="»"/>
        <a:defRPr sz="2000">
          <a:solidFill>
            <a:schemeClr val="tx1"/>
          </a:solidFill>
          <a:latin typeface="+mn-lt"/>
          <a:ea typeface="ＭＳ Ｐゴシック" pitchFamily="-105" charset="-128"/>
        </a:defRPr>
      </a:lvl8pPr>
      <a:lvl9pPr marL="3879469" indent="-228206" algn="l" rtl="0" fontAlgn="base">
        <a:spcBef>
          <a:spcPct val="20000"/>
        </a:spcBef>
        <a:spcAft>
          <a:spcPct val="0"/>
        </a:spcAft>
        <a:buChar char="»"/>
        <a:defRPr sz="2000">
          <a:solidFill>
            <a:schemeClr val="tx1"/>
          </a:solidFill>
          <a:latin typeface="+mn-lt"/>
          <a:ea typeface="ＭＳ Ｐゴシック" pitchFamily="-105" charset="-128"/>
        </a:defRPr>
      </a:lvl9pPr>
    </p:bodyStyle>
    <p:otherStyle>
      <a:defPPr>
        <a:defRPr lang="en-US"/>
      </a:defPPr>
      <a:lvl1pPr marL="0" algn="l" defTabSz="456411" rtl="0" eaLnBrk="1" latinLnBrk="0" hangingPunct="1">
        <a:defRPr sz="1800" kern="1200">
          <a:solidFill>
            <a:schemeClr val="tx1"/>
          </a:solidFill>
          <a:latin typeface="+mn-lt"/>
          <a:ea typeface="+mn-ea"/>
          <a:cs typeface="+mn-cs"/>
        </a:defRPr>
      </a:lvl1pPr>
      <a:lvl2pPr marL="456411" algn="l" defTabSz="456411" rtl="0" eaLnBrk="1" latinLnBrk="0" hangingPunct="1">
        <a:defRPr sz="1800" kern="1200">
          <a:solidFill>
            <a:schemeClr val="tx1"/>
          </a:solidFill>
          <a:latin typeface="+mn-lt"/>
          <a:ea typeface="+mn-ea"/>
          <a:cs typeface="+mn-cs"/>
        </a:defRPr>
      </a:lvl2pPr>
      <a:lvl3pPr marL="912825" algn="l" defTabSz="456411" rtl="0" eaLnBrk="1" latinLnBrk="0" hangingPunct="1">
        <a:defRPr sz="1800" kern="1200">
          <a:solidFill>
            <a:schemeClr val="tx1"/>
          </a:solidFill>
          <a:latin typeface="+mn-lt"/>
          <a:ea typeface="+mn-ea"/>
          <a:cs typeface="+mn-cs"/>
        </a:defRPr>
      </a:lvl3pPr>
      <a:lvl4pPr marL="1369220" algn="l" defTabSz="456411" rtl="0" eaLnBrk="1" latinLnBrk="0" hangingPunct="1">
        <a:defRPr sz="1800" kern="1200">
          <a:solidFill>
            <a:schemeClr val="tx1"/>
          </a:solidFill>
          <a:latin typeface="+mn-lt"/>
          <a:ea typeface="+mn-ea"/>
          <a:cs typeface="+mn-cs"/>
        </a:defRPr>
      </a:lvl4pPr>
      <a:lvl5pPr marL="1825644" algn="l" defTabSz="456411" rtl="0" eaLnBrk="1" latinLnBrk="0" hangingPunct="1">
        <a:defRPr sz="1800" kern="1200">
          <a:solidFill>
            <a:schemeClr val="tx1"/>
          </a:solidFill>
          <a:latin typeface="+mn-lt"/>
          <a:ea typeface="+mn-ea"/>
          <a:cs typeface="+mn-cs"/>
        </a:defRPr>
      </a:lvl5pPr>
      <a:lvl6pPr marL="2282036" algn="l" defTabSz="456411" rtl="0" eaLnBrk="1" latinLnBrk="0" hangingPunct="1">
        <a:defRPr sz="1800" kern="1200">
          <a:solidFill>
            <a:schemeClr val="tx1"/>
          </a:solidFill>
          <a:latin typeface="+mn-lt"/>
          <a:ea typeface="+mn-ea"/>
          <a:cs typeface="+mn-cs"/>
        </a:defRPr>
      </a:lvl6pPr>
      <a:lvl7pPr marL="2738440" algn="l" defTabSz="456411" rtl="0" eaLnBrk="1" latinLnBrk="0" hangingPunct="1">
        <a:defRPr sz="1800" kern="1200">
          <a:solidFill>
            <a:schemeClr val="tx1"/>
          </a:solidFill>
          <a:latin typeface="+mn-lt"/>
          <a:ea typeface="+mn-ea"/>
          <a:cs typeface="+mn-cs"/>
        </a:defRPr>
      </a:lvl7pPr>
      <a:lvl8pPr marL="3194844" algn="l" defTabSz="456411" rtl="0" eaLnBrk="1" latinLnBrk="0" hangingPunct="1">
        <a:defRPr sz="1800" kern="1200">
          <a:solidFill>
            <a:schemeClr val="tx1"/>
          </a:solidFill>
          <a:latin typeface="+mn-lt"/>
          <a:ea typeface="+mn-ea"/>
          <a:cs typeface="+mn-cs"/>
        </a:defRPr>
      </a:lvl8pPr>
      <a:lvl9pPr marL="3651255" algn="l" defTabSz="456411" rtl="0" eaLnBrk="1" latinLnBrk="0" hangingPunct="1">
        <a:defRPr sz="1800" kern="1200">
          <a:solidFill>
            <a:schemeClr val="tx1"/>
          </a:solidFill>
          <a:latin typeface="+mn-lt"/>
          <a:ea typeface="+mn-ea"/>
          <a:cs typeface="+mn-cs"/>
        </a:defRPr>
      </a:lvl9pPr>
    </p:otherStyle>
  </p:txStyles>
</p:sldMaster>
</file>

<file path=ppt/slideMasters/slideMaster9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87042" name="Group 2"/>
          <p:cNvGrpSpPr>
            <a:grpSpLocks/>
          </p:cNvGrpSpPr>
          <p:nvPr/>
        </p:nvGrpSpPr>
        <p:grpSpPr bwMode="auto">
          <a:xfrm>
            <a:off x="35" y="0"/>
            <a:ext cx="7242175" cy="1981200"/>
            <a:chOff x="0" y="0"/>
            <a:chExt cx="4562" cy="1248"/>
          </a:xfrm>
        </p:grpSpPr>
        <p:sp>
          <p:nvSpPr>
            <p:cNvPr id="947203" name="Freeform 3"/>
            <p:cNvSpPr>
              <a:spLocks/>
            </p:cNvSpPr>
            <p:nvPr/>
          </p:nvSpPr>
          <p:spPr bwMode="hidden">
            <a:xfrm>
              <a:off x="0" y="583"/>
              <a:ext cx="4487" cy="665"/>
            </a:xfrm>
            <a:custGeom>
              <a:avLst/>
              <a:gdLst/>
              <a:ahLst/>
              <a:cxnLst>
                <a:cxn ang="0">
                  <a:pos x="4800" y="299"/>
                </a:cxn>
                <a:cxn ang="0">
                  <a:pos x="0" y="665"/>
                </a:cxn>
                <a:cxn ang="0">
                  <a:pos x="0" y="0"/>
                </a:cxn>
                <a:cxn ang="0">
                  <a:pos x="4806" y="1"/>
                </a:cxn>
                <a:cxn ang="0">
                  <a:pos x="4800" y="153"/>
                </a:cxn>
                <a:cxn ang="0">
                  <a:pos x="4800" y="299"/>
                </a:cxn>
              </a:cxnLst>
              <a:rect l="0" t="0" r="r" b="b"/>
              <a:pathLst>
                <a:path w="4806" h="665">
                  <a:moveTo>
                    <a:pt x="4800" y="299"/>
                  </a:moveTo>
                  <a:lnTo>
                    <a:pt x="0" y="665"/>
                  </a:lnTo>
                  <a:lnTo>
                    <a:pt x="0" y="0"/>
                  </a:lnTo>
                  <a:lnTo>
                    <a:pt x="4806" y="1"/>
                  </a:lnTo>
                  <a:lnTo>
                    <a:pt x="4800" y="153"/>
                  </a:lnTo>
                  <a:lnTo>
                    <a:pt x="4800" y="299"/>
                  </a:lnTo>
                  <a:close/>
                </a:path>
              </a:pathLst>
            </a:custGeom>
            <a:gradFill rotWithShape="1">
              <a:gsLst>
                <a:gs pos="0">
                  <a:schemeClr val="bg1">
                    <a:gamma/>
                    <a:shade val="94118"/>
                    <a:invGamma/>
                  </a:schemeClr>
                </a:gs>
                <a:gs pos="100000">
                  <a:schemeClr val="bg1"/>
                </a:gs>
              </a:gsLst>
              <a:lin ang="0" scaled="1"/>
            </a:gradFill>
            <a:ln w="9525">
              <a:noFill/>
              <a:round/>
              <a:headEnd/>
              <a:tailEnd/>
            </a:ln>
          </p:spPr>
          <p:txBody>
            <a:bodyPr/>
            <a:lstStyle/>
            <a:p>
              <a:pPr eaLnBrk="0" hangingPunct="0">
                <a:defRPr/>
              </a:pPr>
              <a:endParaRPr lang="en-US">
                <a:solidFill>
                  <a:srgbClr val="FFFFFF"/>
                </a:solidFill>
                <a:latin typeface="BONES" pitchFamily="-110" charset="0"/>
                <a:ea typeface="ＭＳ Ｐゴシック" charset="-128"/>
                <a:cs typeface="ＭＳ Ｐゴシック" charset="-128"/>
              </a:endParaRPr>
            </a:p>
          </p:txBody>
        </p:sp>
        <p:sp>
          <p:nvSpPr>
            <p:cNvPr id="87049" name="Freeform 4"/>
            <p:cNvSpPr>
              <a:spLocks/>
            </p:cNvSpPr>
            <p:nvPr/>
          </p:nvSpPr>
          <p:spPr bwMode="hidden">
            <a:xfrm>
              <a:off x="0" y="0"/>
              <a:ext cx="4562" cy="1199"/>
            </a:xfrm>
            <a:custGeom>
              <a:avLst/>
              <a:gdLst>
                <a:gd name="T0" fmla="*/ 4560 w 4562"/>
                <a:gd name="T1" fmla="*/ 932 h 1199"/>
                <a:gd name="T2" fmla="*/ 0 w 4562"/>
                <a:gd name="T3" fmla="*/ 1199 h 1199"/>
                <a:gd name="T4" fmla="*/ 0 w 4562"/>
                <a:gd name="T5" fmla="*/ 0 h 1199"/>
                <a:gd name="T6" fmla="*/ 4562 w 4562"/>
                <a:gd name="T7" fmla="*/ 0 h 1199"/>
                <a:gd name="T8" fmla="*/ 4560 w 4562"/>
                <a:gd name="T9" fmla="*/ 932 h 1199"/>
                <a:gd name="T10" fmla="*/ 4560 w 4562"/>
                <a:gd name="T11" fmla="*/ 932 h 119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562" h="1199">
                  <a:moveTo>
                    <a:pt x="4560" y="932"/>
                  </a:moveTo>
                  <a:lnTo>
                    <a:pt x="0" y="1199"/>
                  </a:lnTo>
                  <a:lnTo>
                    <a:pt x="0" y="0"/>
                  </a:lnTo>
                  <a:lnTo>
                    <a:pt x="4562" y="0"/>
                  </a:lnTo>
                  <a:lnTo>
                    <a:pt x="4560" y="932"/>
                  </a:lnTo>
                  <a:close/>
                </a:path>
              </a:pathLst>
            </a:cu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grpSp>
      <p:sp>
        <p:nvSpPr>
          <p:cNvPr id="947205" name="Rectangle 5"/>
          <p:cNvSpPr>
            <a:spLocks noGrp="1" noChangeArrowheads="1"/>
          </p:cNvSpPr>
          <p:nvPr>
            <p:ph type="title"/>
          </p:nvPr>
        </p:nvSpPr>
        <p:spPr bwMode="auto">
          <a:xfrm>
            <a:off x="457200" y="274638"/>
            <a:ext cx="8229600" cy="1143000"/>
          </a:xfrm>
          <a:prstGeom prst="rect">
            <a:avLst/>
          </a:prstGeom>
          <a:noFill/>
          <a:ln w="9525">
            <a:noFill/>
            <a:miter lim="800000"/>
            <a:headEnd/>
            <a:tailEnd/>
          </a:ln>
          <a:effectLst/>
        </p:spPr>
        <p:txBody>
          <a:bodyPr vert="horz" wrap="square" lIns="91275" tIns="45638" rIns="91275" bIns="45638" numCol="1" anchor="ctr" anchorCtr="0" compatLnSpc="1">
            <a:prstTxWarp prst="textNoShape">
              <a:avLst/>
            </a:prstTxWarp>
          </a:bodyPr>
          <a:lstStyle/>
          <a:p>
            <a:pPr lvl="0"/>
            <a:r>
              <a:rPr lang="en-US"/>
              <a:t>Click to edit Master title style</a:t>
            </a:r>
          </a:p>
        </p:txBody>
      </p:sp>
      <p:sp>
        <p:nvSpPr>
          <p:cNvPr id="947206" name="Rectangle 6"/>
          <p:cNvSpPr>
            <a:spLocks noGrp="1" noChangeArrowheads="1"/>
          </p:cNvSpPr>
          <p:nvPr>
            <p:ph type="body" idx="1"/>
          </p:nvPr>
        </p:nvSpPr>
        <p:spPr bwMode="auto">
          <a:xfrm>
            <a:off x="457200" y="1600200"/>
            <a:ext cx="8229600" cy="4495800"/>
          </a:xfrm>
          <a:prstGeom prst="rect">
            <a:avLst/>
          </a:prstGeom>
          <a:noFill/>
          <a:ln w="9525">
            <a:noFill/>
            <a:miter lim="800000"/>
            <a:headEnd/>
            <a:tailEnd/>
          </a:ln>
          <a:effectLst/>
        </p:spPr>
        <p:txBody>
          <a:bodyPr vert="horz" wrap="square" lIns="91275" tIns="45638" rIns="91275" bIns="45638"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47207" name="Rectangle 7"/>
          <p:cNvSpPr>
            <a:spLocks noGrp="1" noChangeArrowheads="1"/>
          </p:cNvSpPr>
          <p:nvPr>
            <p:ph type="dt" sz="half" idx="2"/>
          </p:nvPr>
        </p:nvSpPr>
        <p:spPr bwMode="auto">
          <a:xfrm>
            <a:off x="457201" y="6248400"/>
            <a:ext cx="2133600" cy="457200"/>
          </a:xfrm>
          <a:prstGeom prst="rect">
            <a:avLst/>
          </a:prstGeom>
          <a:noFill/>
          <a:ln w="9525">
            <a:noFill/>
            <a:miter lim="800000"/>
            <a:headEnd/>
            <a:tailEnd/>
          </a:ln>
          <a:effectLst/>
        </p:spPr>
        <p:txBody>
          <a:bodyPr vert="horz" wrap="square" lIns="91275" tIns="45638" rIns="91275" bIns="45638" numCol="1" anchor="b" anchorCtr="0" compatLnSpc="1">
            <a:prstTxWarp prst="textNoShape">
              <a:avLst/>
            </a:prstTxWarp>
          </a:bodyPr>
          <a:lstStyle>
            <a:lvl1pPr>
              <a:defRPr sz="1200">
                <a:solidFill>
                  <a:srgbClr val="FFFFFF"/>
                </a:solidFill>
                <a:effectLst>
                  <a:outerShdw blurRad="38100" dist="38100" dir="2700000" algn="tl">
                    <a:srgbClr val="000000"/>
                  </a:outerShdw>
                </a:effectLst>
                <a:latin typeface="Tahoma" charset="-52"/>
                <a:ea typeface="ＭＳ Ｐゴシック" charset="-128"/>
                <a:cs typeface="ＭＳ Ｐゴシック" charset="-128"/>
              </a:defRPr>
            </a:lvl1pPr>
          </a:lstStyle>
          <a:p>
            <a:pPr>
              <a:defRPr/>
            </a:pPr>
            <a:endParaRPr lang="en-US"/>
          </a:p>
        </p:txBody>
      </p:sp>
      <p:sp>
        <p:nvSpPr>
          <p:cNvPr id="947208" name="Rectangle 8"/>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275" tIns="45638" rIns="91275" bIns="45638" numCol="1" anchor="b" anchorCtr="0" compatLnSpc="1">
            <a:prstTxWarp prst="textNoShape">
              <a:avLst/>
            </a:prstTxWarp>
          </a:bodyPr>
          <a:lstStyle>
            <a:lvl1pPr algn="ctr">
              <a:defRPr sz="1200">
                <a:solidFill>
                  <a:srgbClr val="FFFFFF"/>
                </a:solidFill>
                <a:effectLst>
                  <a:outerShdw blurRad="38100" dist="38100" dir="2700000" algn="tl">
                    <a:srgbClr val="000000"/>
                  </a:outerShdw>
                </a:effectLst>
                <a:latin typeface="Tahoma" charset="-52"/>
                <a:ea typeface="ＭＳ Ｐゴシック" charset="-128"/>
                <a:cs typeface="ＭＳ Ｐゴシック" charset="-128"/>
              </a:defRPr>
            </a:lvl1pPr>
          </a:lstStyle>
          <a:p>
            <a:pPr>
              <a:defRPr/>
            </a:pPr>
            <a:endParaRPr lang="en-US"/>
          </a:p>
        </p:txBody>
      </p:sp>
      <p:sp>
        <p:nvSpPr>
          <p:cNvPr id="947209" name="Rectangle 9"/>
          <p:cNvSpPr>
            <a:spLocks noGrp="1" noChangeArrowheads="1"/>
          </p:cNvSpPr>
          <p:nvPr>
            <p:ph type="sldNum" sz="quarter" idx="4"/>
          </p:nvPr>
        </p:nvSpPr>
        <p:spPr bwMode="auto">
          <a:xfrm>
            <a:off x="6553200" y="6248400"/>
            <a:ext cx="2133600" cy="457200"/>
          </a:xfrm>
          <a:prstGeom prst="rect">
            <a:avLst/>
          </a:prstGeom>
          <a:noFill/>
          <a:ln w="9525">
            <a:noFill/>
            <a:miter lim="800000"/>
            <a:headEnd/>
            <a:tailEnd/>
          </a:ln>
          <a:effectLst/>
        </p:spPr>
        <p:txBody>
          <a:bodyPr vert="horz" wrap="square" lIns="91275" tIns="45638" rIns="91275" bIns="45638" numCol="1" anchor="b" anchorCtr="0" compatLnSpc="1">
            <a:prstTxWarp prst="textNoShape">
              <a:avLst/>
            </a:prstTxWarp>
          </a:bodyPr>
          <a:lstStyle>
            <a:lvl1pPr algn="r">
              <a:defRPr sz="1200">
                <a:solidFill>
                  <a:srgbClr val="FFFFFF"/>
                </a:solidFill>
                <a:effectLst>
                  <a:outerShdw blurRad="38100" dist="38100" dir="2700000" algn="tl">
                    <a:srgbClr val="000000"/>
                  </a:outerShdw>
                </a:effectLst>
                <a:latin typeface="Tahoma" charset="0"/>
              </a:defRPr>
            </a:lvl1pPr>
          </a:lstStyle>
          <a:p>
            <a:pPr>
              <a:defRPr/>
            </a:pPr>
            <a:fld id="{5E537FC2-20C8-674D-AFB7-C437E53F955A}" type="slidenum">
              <a:rPr lang="en-US"/>
              <a:pPr>
                <a:defRPr/>
              </a:pPr>
              <a:t>‹#›</a:t>
            </a:fld>
            <a:endParaRPr lang="en-US"/>
          </a:p>
        </p:txBody>
      </p:sp>
    </p:spTree>
    <p:extLst>
      <p:ext uri="{BB962C8B-B14F-4D97-AF65-F5344CB8AC3E}">
        <p14:creationId xmlns:p14="http://schemas.microsoft.com/office/powerpoint/2010/main" val="4251694869"/>
      </p:ext>
    </p:extLst>
  </p:cSld>
  <p:clrMap bg1="dk2" tx1="lt1" bg2="dk1" tx2="lt2" accent1="accent1" accent2="accent2" accent3="accent3" accent4="accent4" accent5="accent5" accent6="accent6" hlink="hlink" folHlink="folHlink"/>
  <p:sldLayoutIdLst>
    <p:sldLayoutId id="2147488529" r:id="rId1"/>
    <p:sldLayoutId id="2147488530" r:id="rId2"/>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05" charset="-128"/>
          <a:cs typeface="ＭＳ Ｐゴシック" pitchFamily="-105"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05" charset="-52"/>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05" charset="-52"/>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05" charset="-52"/>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05" charset="-52"/>
          <a:ea typeface="ＭＳ Ｐゴシック" pitchFamily="-105" charset="-128"/>
          <a:cs typeface="ＭＳ Ｐゴシック" pitchFamily="-105" charset="-128"/>
        </a:defRPr>
      </a:lvl5pPr>
      <a:lvl6pPr marL="456411" algn="ctr" rtl="0" fontAlgn="base">
        <a:spcBef>
          <a:spcPct val="0"/>
        </a:spcBef>
        <a:spcAft>
          <a:spcPct val="0"/>
        </a:spcAft>
        <a:defRPr sz="4400">
          <a:solidFill>
            <a:schemeClr val="tx2"/>
          </a:solidFill>
          <a:effectLst>
            <a:outerShdw blurRad="38100" dist="38100" dir="2700000" algn="tl">
              <a:srgbClr val="000000"/>
            </a:outerShdw>
          </a:effectLst>
          <a:latin typeface="Tahoma" pitchFamily="-105" charset="-52"/>
        </a:defRPr>
      </a:lvl6pPr>
      <a:lvl7pPr marL="912825" algn="ctr" rtl="0" fontAlgn="base">
        <a:spcBef>
          <a:spcPct val="0"/>
        </a:spcBef>
        <a:spcAft>
          <a:spcPct val="0"/>
        </a:spcAft>
        <a:defRPr sz="4400">
          <a:solidFill>
            <a:schemeClr val="tx2"/>
          </a:solidFill>
          <a:effectLst>
            <a:outerShdw blurRad="38100" dist="38100" dir="2700000" algn="tl">
              <a:srgbClr val="000000"/>
            </a:outerShdw>
          </a:effectLst>
          <a:latin typeface="Tahoma" pitchFamily="-105" charset="-52"/>
        </a:defRPr>
      </a:lvl7pPr>
      <a:lvl8pPr marL="1369220" algn="ctr" rtl="0" fontAlgn="base">
        <a:spcBef>
          <a:spcPct val="0"/>
        </a:spcBef>
        <a:spcAft>
          <a:spcPct val="0"/>
        </a:spcAft>
        <a:defRPr sz="4400">
          <a:solidFill>
            <a:schemeClr val="tx2"/>
          </a:solidFill>
          <a:effectLst>
            <a:outerShdw blurRad="38100" dist="38100" dir="2700000" algn="tl">
              <a:srgbClr val="000000"/>
            </a:outerShdw>
          </a:effectLst>
          <a:latin typeface="Tahoma" pitchFamily="-105" charset="-52"/>
        </a:defRPr>
      </a:lvl8pPr>
      <a:lvl9pPr marL="1825644" algn="ctr" rtl="0" fontAlgn="base">
        <a:spcBef>
          <a:spcPct val="0"/>
        </a:spcBef>
        <a:spcAft>
          <a:spcPct val="0"/>
        </a:spcAft>
        <a:defRPr sz="4400">
          <a:solidFill>
            <a:schemeClr val="tx2"/>
          </a:solidFill>
          <a:effectLst>
            <a:outerShdw blurRad="38100" dist="38100" dir="2700000" algn="tl">
              <a:srgbClr val="000000"/>
            </a:outerShdw>
          </a:effectLst>
          <a:latin typeface="Tahoma" pitchFamily="-105" charset="-52"/>
        </a:defRPr>
      </a:lvl9pPr>
    </p:titleStyle>
    <p:bodyStyle>
      <a:lvl1pPr marL="342305" indent="-342305" algn="l" rtl="0" eaLnBrk="0" fontAlgn="base" hangingPunct="0">
        <a:spcBef>
          <a:spcPct val="20000"/>
        </a:spcBef>
        <a:spcAft>
          <a:spcPct val="0"/>
        </a:spcAft>
        <a:buClr>
          <a:schemeClr val="hlink"/>
        </a:buClr>
        <a:buSzPct val="80000"/>
        <a:buFont typeface="Wingdings" charset="0"/>
        <a:buChar char="n"/>
        <a:defRPr sz="3200">
          <a:solidFill>
            <a:schemeClr val="tx1"/>
          </a:solidFill>
          <a:effectLst>
            <a:outerShdw blurRad="38100" dist="38100" dir="2700000" algn="tl">
              <a:srgbClr val="000000"/>
            </a:outerShdw>
          </a:effectLst>
          <a:latin typeface="+mn-lt"/>
          <a:ea typeface="ＭＳ Ｐゴシック" pitchFamily="-105" charset="-128"/>
          <a:cs typeface="ＭＳ Ｐゴシック" pitchFamily="-105" charset="-128"/>
        </a:defRPr>
      </a:lvl1pPr>
      <a:lvl2pPr marL="741657" indent="-285260" algn="l" rtl="0" eaLnBrk="0" fontAlgn="base" hangingPunct="0">
        <a:spcBef>
          <a:spcPct val="20000"/>
        </a:spcBef>
        <a:spcAft>
          <a:spcPct val="0"/>
        </a:spcAft>
        <a:buClr>
          <a:schemeClr val="tx1"/>
        </a:buClr>
        <a:buChar char="–"/>
        <a:defRPr sz="2800">
          <a:solidFill>
            <a:schemeClr val="tx1"/>
          </a:solidFill>
          <a:effectLst>
            <a:outerShdw blurRad="38100" dist="38100" dir="2700000" algn="tl">
              <a:srgbClr val="000000"/>
            </a:outerShdw>
          </a:effectLst>
          <a:latin typeface="+mn-lt"/>
          <a:ea typeface="ＭＳ Ｐゴシック" pitchFamily="-105" charset="-128"/>
        </a:defRPr>
      </a:lvl2pPr>
      <a:lvl3pPr marL="1141010" indent="-228206" algn="l" rtl="0" eaLnBrk="0" fontAlgn="base" hangingPunct="0">
        <a:spcBef>
          <a:spcPct val="20000"/>
        </a:spcBef>
        <a:spcAft>
          <a:spcPct val="0"/>
        </a:spcAft>
        <a:buClr>
          <a:schemeClr val="hlink"/>
        </a:buClr>
        <a:buFont typeface="Wingdings" charset="0"/>
        <a:buChar char="§"/>
        <a:defRPr sz="2400">
          <a:solidFill>
            <a:schemeClr val="tx1"/>
          </a:solidFill>
          <a:effectLst>
            <a:outerShdw blurRad="38100" dist="38100" dir="2700000" algn="tl">
              <a:srgbClr val="000000"/>
            </a:outerShdw>
          </a:effectLst>
          <a:latin typeface="+mn-lt"/>
          <a:ea typeface="ＭＳ Ｐゴシック" pitchFamily="34" charset="-128"/>
          <a:cs typeface="Geneva" charset="0"/>
        </a:defRPr>
      </a:lvl3pPr>
      <a:lvl4pPr marL="1597431" indent="-228206" algn="l" rtl="0" eaLnBrk="0" fontAlgn="base" hangingPunct="0">
        <a:spcBef>
          <a:spcPct val="20000"/>
        </a:spcBef>
        <a:spcAft>
          <a:spcPct val="0"/>
        </a:spcAft>
        <a:buChar char="–"/>
        <a:defRPr sz="2000">
          <a:solidFill>
            <a:schemeClr val="tx1"/>
          </a:solidFill>
          <a:effectLst>
            <a:outerShdw blurRad="38100" dist="38100" dir="2700000" algn="tl">
              <a:srgbClr val="000000"/>
            </a:outerShdw>
          </a:effectLst>
          <a:latin typeface="+mn-lt"/>
          <a:ea typeface="ＭＳ Ｐゴシック" pitchFamily="34" charset="-128"/>
          <a:cs typeface="Geneva" charset="0"/>
        </a:defRPr>
      </a:lvl4pPr>
      <a:lvl5pPr marL="2053830" indent="-228206" algn="l" rtl="0" eaLnBrk="0" fontAlgn="base" hangingPunct="0">
        <a:spcBef>
          <a:spcPct val="20000"/>
        </a:spcBef>
        <a:spcAft>
          <a:spcPct val="0"/>
        </a:spcAft>
        <a:buClr>
          <a:schemeClr val="hlink"/>
        </a:buClr>
        <a:buFont typeface="Wingdings" charset="0"/>
        <a:buChar char="§"/>
        <a:defRPr sz="2000">
          <a:solidFill>
            <a:schemeClr val="tx1"/>
          </a:solidFill>
          <a:effectLst>
            <a:outerShdw blurRad="38100" dist="38100" dir="2700000" algn="tl">
              <a:srgbClr val="000000"/>
            </a:outerShdw>
          </a:effectLst>
          <a:latin typeface="+mn-lt"/>
          <a:ea typeface="ＭＳ Ｐゴシック" pitchFamily="34" charset="-128"/>
          <a:cs typeface="Geneva" charset="0"/>
        </a:defRPr>
      </a:lvl5pPr>
      <a:lvl6pPr marL="2510238" indent="-228206" algn="l" rtl="0" fontAlgn="base">
        <a:spcBef>
          <a:spcPct val="20000"/>
        </a:spcBef>
        <a:spcAft>
          <a:spcPct val="0"/>
        </a:spcAft>
        <a:buClr>
          <a:schemeClr val="hlink"/>
        </a:buClr>
        <a:buFont typeface="Wingdings" pitchFamily="-105" charset="2"/>
        <a:buChar char="§"/>
        <a:defRPr sz="2000">
          <a:solidFill>
            <a:schemeClr val="tx1"/>
          </a:solidFill>
          <a:effectLst>
            <a:outerShdw blurRad="38100" dist="38100" dir="2700000" algn="tl">
              <a:srgbClr val="000000"/>
            </a:outerShdw>
          </a:effectLst>
          <a:latin typeface="+mn-lt"/>
          <a:ea typeface="ＭＳ Ｐゴシック" pitchFamily="-105" charset="-128"/>
        </a:defRPr>
      </a:lvl6pPr>
      <a:lvl7pPr marL="2966653" indent="-228206" algn="l" rtl="0" fontAlgn="base">
        <a:spcBef>
          <a:spcPct val="20000"/>
        </a:spcBef>
        <a:spcAft>
          <a:spcPct val="0"/>
        </a:spcAft>
        <a:buClr>
          <a:schemeClr val="hlink"/>
        </a:buClr>
        <a:buFont typeface="Wingdings" pitchFamily="-105" charset="2"/>
        <a:buChar char="§"/>
        <a:defRPr sz="2000">
          <a:solidFill>
            <a:schemeClr val="tx1"/>
          </a:solidFill>
          <a:effectLst>
            <a:outerShdw blurRad="38100" dist="38100" dir="2700000" algn="tl">
              <a:srgbClr val="000000"/>
            </a:outerShdw>
          </a:effectLst>
          <a:latin typeface="+mn-lt"/>
          <a:ea typeface="ＭＳ Ｐゴシック" pitchFamily="-105" charset="-128"/>
        </a:defRPr>
      </a:lvl7pPr>
      <a:lvl8pPr marL="3423050" indent="-228206" algn="l" rtl="0" fontAlgn="base">
        <a:spcBef>
          <a:spcPct val="20000"/>
        </a:spcBef>
        <a:spcAft>
          <a:spcPct val="0"/>
        </a:spcAft>
        <a:buClr>
          <a:schemeClr val="hlink"/>
        </a:buClr>
        <a:buFont typeface="Wingdings" pitchFamily="-105" charset="2"/>
        <a:buChar char="§"/>
        <a:defRPr sz="2000">
          <a:solidFill>
            <a:schemeClr val="tx1"/>
          </a:solidFill>
          <a:effectLst>
            <a:outerShdw blurRad="38100" dist="38100" dir="2700000" algn="tl">
              <a:srgbClr val="000000"/>
            </a:outerShdw>
          </a:effectLst>
          <a:latin typeface="+mn-lt"/>
          <a:ea typeface="ＭＳ Ｐゴシック" pitchFamily="-105" charset="-128"/>
        </a:defRPr>
      </a:lvl8pPr>
      <a:lvl9pPr marL="3879469" indent="-228206" algn="l" rtl="0" fontAlgn="base">
        <a:spcBef>
          <a:spcPct val="20000"/>
        </a:spcBef>
        <a:spcAft>
          <a:spcPct val="0"/>
        </a:spcAft>
        <a:buClr>
          <a:schemeClr val="hlink"/>
        </a:buClr>
        <a:buFont typeface="Wingdings" pitchFamily="-105" charset="2"/>
        <a:buChar char="§"/>
        <a:defRPr sz="2000">
          <a:solidFill>
            <a:schemeClr val="tx1"/>
          </a:solidFill>
          <a:effectLst>
            <a:outerShdw blurRad="38100" dist="38100" dir="2700000" algn="tl">
              <a:srgbClr val="000000"/>
            </a:outerShdw>
          </a:effectLst>
          <a:latin typeface="+mn-lt"/>
          <a:ea typeface="ＭＳ Ｐゴシック" pitchFamily="-105" charset="-128"/>
        </a:defRPr>
      </a:lvl9pPr>
    </p:bodyStyle>
    <p:otherStyle>
      <a:defPPr>
        <a:defRPr lang="en-US"/>
      </a:defPPr>
      <a:lvl1pPr marL="0" algn="l" defTabSz="456411" rtl="0" eaLnBrk="1" latinLnBrk="0" hangingPunct="1">
        <a:defRPr sz="1800" kern="1200">
          <a:solidFill>
            <a:schemeClr val="tx1"/>
          </a:solidFill>
          <a:latin typeface="+mn-lt"/>
          <a:ea typeface="+mn-ea"/>
          <a:cs typeface="+mn-cs"/>
        </a:defRPr>
      </a:lvl1pPr>
      <a:lvl2pPr marL="456411" algn="l" defTabSz="456411" rtl="0" eaLnBrk="1" latinLnBrk="0" hangingPunct="1">
        <a:defRPr sz="1800" kern="1200">
          <a:solidFill>
            <a:schemeClr val="tx1"/>
          </a:solidFill>
          <a:latin typeface="+mn-lt"/>
          <a:ea typeface="+mn-ea"/>
          <a:cs typeface="+mn-cs"/>
        </a:defRPr>
      </a:lvl2pPr>
      <a:lvl3pPr marL="912825" algn="l" defTabSz="456411" rtl="0" eaLnBrk="1" latinLnBrk="0" hangingPunct="1">
        <a:defRPr sz="1800" kern="1200">
          <a:solidFill>
            <a:schemeClr val="tx1"/>
          </a:solidFill>
          <a:latin typeface="+mn-lt"/>
          <a:ea typeface="+mn-ea"/>
          <a:cs typeface="+mn-cs"/>
        </a:defRPr>
      </a:lvl3pPr>
      <a:lvl4pPr marL="1369220" algn="l" defTabSz="456411" rtl="0" eaLnBrk="1" latinLnBrk="0" hangingPunct="1">
        <a:defRPr sz="1800" kern="1200">
          <a:solidFill>
            <a:schemeClr val="tx1"/>
          </a:solidFill>
          <a:latin typeface="+mn-lt"/>
          <a:ea typeface="+mn-ea"/>
          <a:cs typeface="+mn-cs"/>
        </a:defRPr>
      </a:lvl4pPr>
      <a:lvl5pPr marL="1825644" algn="l" defTabSz="456411" rtl="0" eaLnBrk="1" latinLnBrk="0" hangingPunct="1">
        <a:defRPr sz="1800" kern="1200">
          <a:solidFill>
            <a:schemeClr val="tx1"/>
          </a:solidFill>
          <a:latin typeface="+mn-lt"/>
          <a:ea typeface="+mn-ea"/>
          <a:cs typeface="+mn-cs"/>
        </a:defRPr>
      </a:lvl5pPr>
      <a:lvl6pPr marL="2282036" algn="l" defTabSz="456411" rtl="0" eaLnBrk="1" latinLnBrk="0" hangingPunct="1">
        <a:defRPr sz="1800" kern="1200">
          <a:solidFill>
            <a:schemeClr val="tx1"/>
          </a:solidFill>
          <a:latin typeface="+mn-lt"/>
          <a:ea typeface="+mn-ea"/>
          <a:cs typeface="+mn-cs"/>
        </a:defRPr>
      </a:lvl6pPr>
      <a:lvl7pPr marL="2738440" algn="l" defTabSz="456411" rtl="0" eaLnBrk="1" latinLnBrk="0" hangingPunct="1">
        <a:defRPr sz="1800" kern="1200">
          <a:solidFill>
            <a:schemeClr val="tx1"/>
          </a:solidFill>
          <a:latin typeface="+mn-lt"/>
          <a:ea typeface="+mn-ea"/>
          <a:cs typeface="+mn-cs"/>
        </a:defRPr>
      </a:lvl7pPr>
      <a:lvl8pPr marL="3194844" algn="l" defTabSz="456411" rtl="0" eaLnBrk="1" latinLnBrk="0" hangingPunct="1">
        <a:defRPr sz="1800" kern="1200">
          <a:solidFill>
            <a:schemeClr val="tx1"/>
          </a:solidFill>
          <a:latin typeface="+mn-lt"/>
          <a:ea typeface="+mn-ea"/>
          <a:cs typeface="+mn-cs"/>
        </a:defRPr>
      </a:lvl8pPr>
      <a:lvl9pPr marL="3651255" algn="l" defTabSz="456411" rtl="0" eaLnBrk="1" latinLnBrk="0" hangingPunct="1">
        <a:defRPr sz="1800" kern="1200">
          <a:solidFill>
            <a:schemeClr val="tx1"/>
          </a:solidFill>
          <a:latin typeface="+mn-lt"/>
          <a:ea typeface="+mn-ea"/>
          <a:cs typeface="+mn-cs"/>
        </a:defRPr>
      </a:lvl9pPr>
    </p:otherStyle>
  </p:txStyles>
</p:sldMaster>
</file>

<file path=ppt/slideMasters/slideMaster94.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s>
            <a:gs pos="100000">
              <a:schemeClr val="bg2"/>
            </a:gs>
          </a:gsLst>
          <a:lin ang="0" scaled="1"/>
        </a:gradFill>
        <a:effectLst/>
      </p:bgPr>
    </p:bg>
    <p:spTree>
      <p:nvGrpSpPr>
        <p:cNvPr id="1" name=""/>
        <p:cNvGrpSpPr/>
        <p:nvPr/>
      </p:nvGrpSpPr>
      <p:grpSpPr>
        <a:xfrm>
          <a:off x="0" y="0"/>
          <a:ext cx="0" cy="0"/>
          <a:chOff x="0" y="0"/>
          <a:chExt cx="0" cy="0"/>
        </a:xfrm>
      </p:grpSpPr>
      <p:grpSp>
        <p:nvGrpSpPr>
          <p:cNvPr id="1026" name="Group 2"/>
          <p:cNvGrpSpPr>
            <a:grpSpLocks/>
          </p:cNvGrpSpPr>
          <p:nvPr/>
        </p:nvGrpSpPr>
        <p:grpSpPr bwMode="auto">
          <a:xfrm>
            <a:off x="0" y="1588"/>
            <a:ext cx="9132888" cy="6845300"/>
            <a:chOff x="0" y="1"/>
            <a:chExt cx="5753" cy="4312"/>
          </a:xfrm>
        </p:grpSpPr>
        <p:sp>
          <p:nvSpPr>
            <p:cNvPr id="6147" name="Freeform 3"/>
            <p:cNvSpPr>
              <a:spLocks/>
            </p:cNvSpPr>
            <p:nvPr/>
          </p:nvSpPr>
          <p:spPr bwMode="auto">
            <a:xfrm>
              <a:off x="3394" y="999"/>
              <a:ext cx="2359" cy="3314"/>
            </a:xfrm>
            <a:custGeom>
              <a:avLst/>
              <a:gdLst/>
              <a:ahLst/>
              <a:cxnLst>
                <a:cxn ang="0">
                  <a:pos x="1905" y="3312"/>
                </a:cxn>
                <a:cxn ang="0">
                  <a:pos x="2358" y="3313"/>
                </a:cxn>
                <a:cxn ang="0">
                  <a:pos x="2358" y="1437"/>
                </a:cxn>
                <a:cxn ang="0">
                  <a:pos x="0" y="0"/>
                </a:cxn>
                <a:cxn ang="0">
                  <a:pos x="201" y="150"/>
                </a:cxn>
                <a:cxn ang="0">
                  <a:pos x="366" y="279"/>
                </a:cxn>
                <a:cxn ang="0">
                  <a:pos x="552" y="441"/>
                </a:cxn>
                <a:cxn ang="0">
                  <a:pos x="732" y="612"/>
                </a:cxn>
                <a:cxn ang="0">
                  <a:pos x="996" y="903"/>
                </a:cxn>
                <a:cxn ang="0">
                  <a:pos x="1230" y="1212"/>
                </a:cxn>
                <a:cxn ang="0">
                  <a:pos x="1400" y="1482"/>
                </a:cxn>
                <a:cxn ang="0">
                  <a:pos x="1548" y="1761"/>
                </a:cxn>
                <a:cxn ang="0">
                  <a:pos x="1665" y="2040"/>
                </a:cxn>
                <a:cxn ang="0">
                  <a:pos x="1751" y="2295"/>
                </a:cxn>
                <a:cxn ang="0">
                  <a:pos x="1809" y="2511"/>
                </a:cxn>
                <a:cxn ang="0">
                  <a:pos x="1863" y="2778"/>
                </a:cxn>
                <a:cxn ang="0">
                  <a:pos x="1890" y="3012"/>
                </a:cxn>
                <a:cxn ang="0">
                  <a:pos x="1905" y="3312"/>
                </a:cxn>
              </a:cxnLst>
              <a:rect l="0" t="0" r="r" b="b"/>
              <a:pathLst>
                <a:path w="2359" h="3314">
                  <a:moveTo>
                    <a:pt x="1905" y="3312"/>
                  </a:moveTo>
                  <a:lnTo>
                    <a:pt x="2358" y="3313"/>
                  </a:lnTo>
                  <a:lnTo>
                    <a:pt x="2358" y="1437"/>
                  </a:lnTo>
                  <a:lnTo>
                    <a:pt x="0" y="0"/>
                  </a:lnTo>
                  <a:lnTo>
                    <a:pt x="201" y="150"/>
                  </a:lnTo>
                  <a:lnTo>
                    <a:pt x="366" y="279"/>
                  </a:lnTo>
                  <a:lnTo>
                    <a:pt x="552" y="441"/>
                  </a:lnTo>
                  <a:lnTo>
                    <a:pt x="732" y="612"/>
                  </a:lnTo>
                  <a:lnTo>
                    <a:pt x="996" y="903"/>
                  </a:lnTo>
                  <a:lnTo>
                    <a:pt x="1230" y="1212"/>
                  </a:lnTo>
                  <a:lnTo>
                    <a:pt x="1400" y="1482"/>
                  </a:lnTo>
                  <a:lnTo>
                    <a:pt x="1548" y="1761"/>
                  </a:lnTo>
                  <a:lnTo>
                    <a:pt x="1665" y="2040"/>
                  </a:lnTo>
                  <a:lnTo>
                    <a:pt x="1751" y="2295"/>
                  </a:lnTo>
                  <a:lnTo>
                    <a:pt x="1809" y="2511"/>
                  </a:lnTo>
                  <a:lnTo>
                    <a:pt x="1863" y="2778"/>
                  </a:lnTo>
                  <a:lnTo>
                    <a:pt x="1890" y="3012"/>
                  </a:lnTo>
                  <a:lnTo>
                    <a:pt x="1905" y="3312"/>
                  </a:lnTo>
                </a:path>
              </a:pathLst>
            </a:custGeom>
            <a:gradFill rotWithShape="0">
              <a:gsLst>
                <a:gs pos="0">
                  <a:schemeClr val="accent2">
                    <a:gamma/>
                    <a:shade val="46275"/>
                    <a:invGamma/>
                  </a:schemeClr>
                </a:gs>
                <a:gs pos="100000">
                  <a:schemeClr val="accent2"/>
                </a:gs>
              </a:gsLst>
              <a:lin ang="0" scaled="1"/>
            </a:gradFill>
            <a:ln w="9525" cap="rnd">
              <a:noFill/>
              <a:round/>
              <a:headEnd/>
              <a:tailEnd/>
            </a:ln>
            <a:effectLst/>
          </p:spPr>
          <p:txBody>
            <a:bodyPr/>
            <a:lstStyle/>
            <a:p>
              <a:pPr>
                <a:defRPr/>
              </a:pPr>
              <a:endParaRPr lang="en-US">
                <a:solidFill>
                  <a:srgbClr val="FFFFFF"/>
                </a:solidFill>
                <a:ea typeface="ＭＳ Ｐゴシック" charset="-128"/>
                <a:cs typeface="ＭＳ Ｐゴシック" charset="-128"/>
              </a:endParaRPr>
            </a:p>
          </p:txBody>
        </p:sp>
        <p:sp>
          <p:nvSpPr>
            <p:cNvPr id="1033" name="Arc 4"/>
            <p:cNvSpPr>
              <a:spLocks/>
            </p:cNvSpPr>
            <p:nvPr/>
          </p:nvSpPr>
          <p:spPr bwMode="auto">
            <a:xfrm>
              <a:off x="0" y="1"/>
              <a:ext cx="5298" cy="4312"/>
            </a:xfrm>
            <a:custGeom>
              <a:avLst/>
              <a:gdLst>
                <a:gd name="T0" fmla="*/ 0 w 21600"/>
                <a:gd name="T1" fmla="*/ 0 h 21600"/>
                <a:gd name="T2" fmla="*/ 0 w 21600"/>
                <a:gd name="T3" fmla="*/ 0 h 21600"/>
                <a:gd name="T4" fmla="*/ 0 w 21600"/>
                <a:gd name="T5" fmla="*/ 0 h 21600"/>
                <a:gd name="T6" fmla="*/ 0 60000 65536"/>
                <a:gd name="T7" fmla="*/ 0 60000 65536"/>
                <a:gd name="T8" fmla="*/ 0 60000 65536"/>
              </a:gdLst>
              <a:ahLst/>
              <a:cxnLst>
                <a:cxn ang="T6">
                  <a:pos x="T0" y="T1"/>
                </a:cxn>
                <a:cxn ang="T7">
                  <a:pos x="T2" y="T3"/>
                </a:cxn>
                <a:cxn ang="T8">
                  <a:pos x="T4" y="T5"/>
                </a:cxn>
              </a:cxnLst>
              <a:rect l="0" t="0" r="r" b="b"/>
              <a:pathLst>
                <a:path w="21600" h="21600" fill="none" extrusionOk="0">
                  <a:moveTo>
                    <a:pt x="0" y="-1"/>
                  </a:moveTo>
                  <a:cubicBezTo>
                    <a:pt x="11929" y="-1"/>
                    <a:pt x="21600" y="9670"/>
                    <a:pt x="21600" y="21600"/>
                  </a:cubicBezTo>
                </a:path>
                <a:path w="21600" h="21600" stroke="0" extrusionOk="0">
                  <a:moveTo>
                    <a:pt x="0" y="-1"/>
                  </a:moveTo>
                  <a:cubicBezTo>
                    <a:pt x="11929" y="-1"/>
                    <a:pt x="21600" y="9670"/>
                    <a:pt x="21600" y="21600"/>
                  </a:cubicBezTo>
                  <a:lnTo>
                    <a:pt x="0" y="21600"/>
                  </a:lnTo>
                  <a:lnTo>
                    <a:pt x="0" y="-1"/>
                  </a:lnTo>
                  <a:close/>
                </a:path>
              </a:pathLst>
            </a:custGeom>
            <a:noFill/>
            <a:ln w="12700" cap="rnd">
              <a:solidFill>
                <a:schemeClr val="accent2"/>
              </a:solidFill>
              <a:round/>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anchor="ctr"/>
            <a:lstStyle/>
            <a:p>
              <a:endParaRPr lang="en-US">
                <a:solidFill>
                  <a:srgbClr val="FFFFFF"/>
                </a:solidFill>
              </a:endParaRPr>
            </a:p>
          </p:txBody>
        </p:sp>
      </p:grpSp>
      <p:sp>
        <p:nvSpPr>
          <p:cNvPr id="6149" name="Rectangle 5"/>
          <p:cNvSpPr>
            <a:spLocks noGrp="1" noChangeArrowheads="1"/>
          </p:cNvSpPr>
          <p:nvPr>
            <p:ph type="title"/>
          </p:nvPr>
        </p:nvSpPr>
        <p:spPr bwMode="auto">
          <a:xfrm>
            <a:off x="685800" y="609600"/>
            <a:ext cx="7772400" cy="1143000"/>
          </a:xfrm>
          <a:prstGeom prst="rect">
            <a:avLst/>
          </a:prstGeom>
          <a:noFill/>
          <a:ln w="9525">
            <a:noFill/>
            <a:miter lim="800000"/>
            <a:headEnd/>
            <a:tailEnd/>
          </a:ln>
          <a:effectLst/>
        </p:spPr>
        <p:txBody>
          <a:bodyPr vert="horz" wrap="square" lIns="92024" tIns="46012" rIns="92024" bIns="46012" numCol="1" anchor="ctr" anchorCtr="0" compatLnSpc="1">
            <a:prstTxWarp prst="textNoShape">
              <a:avLst/>
            </a:prstTxWarp>
          </a:bodyPr>
          <a:lstStyle/>
          <a:p>
            <a:pPr lvl="0"/>
            <a:r>
              <a:rPr lang="en-US" dirty="0"/>
              <a:t>Click to edit Master title style</a:t>
            </a:r>
          </a:p>
        </p:txBody>
      </p:sp>
      <p:sp>
        <p:nvSpPr>
          <p:cNvPr id="6150" name="Rectangle 6"/>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2024" tIns="46012" rIns="92024" bIns="46012" numCol="1" anchor="ctr" anchorCtr="0" compatLnSpc="1">
            <a:prstTxWarp prst="textNoShape">
              <a:avLst/>
            </a:prstTxWarp>
          </a:bodyPr>
          <a:lstStyle>
            <a:lvl1pPr>
              <a:defRPr sz="1400">
                <a:ea typeface="ＭＳ Ｐゴシック" charset="-128"/>
                <a:cs typeface="ＭＳ Ｐゴシック" charset="-128"/>
              </a:defRPr>
            </a:lvl1pPr>
          </a:lstStyle>
          <a:p>
            <a:pPr>
              <a:defRPr/>
            </a:pPr>
            <a:endParaRPr lang="en-US">
              <a:solidFill>
                <a:srgbClr val="FFFFFF"/>
              </a:solidFill>
            </a:endParaRPr>
          </a:p>
        </p:txBody>
      </p:sp>
      <p:sp>
        <p:nvSpPr>
          <p:cNvPr id="6151" name="Rectangle 7"/>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2024" tIns="46012" rIns="92024" bIns="46012" numCol="1" anchor="ctr" anchorCtr="0" compatLnSpc="1">
            <a:prstTxWarp prst="textNoShape">
              <a:avLst/>
            </a:prstTxWarp>
          </a:bodyPr>
          <a:lstStyle>
            <a:lvl1pPr algn="ctr">
              <a:defRPr sz="1400">
                <a:ea typeface="ＭＳ Ｐゴシック" charset="-128"/>
                <a:cs typeface="ＭＳ Ｐゴシック" charset="-128"/>
              </a:defRPr>
            </a:lvl1pPr>
          </a:lstStyle>
          <a:p>
            <a:pPr>
              <a:defRPr/>
            </a:pPr>
            <a:endParaRPr lang="en-US">
              <a:solidFill>
                <a:srgbClr val="FFFFFF"/>
              </a:solidFill>
            </a:endParaRPr>
          </a:p>
        </p:txBody>
      </p:sp>
      <p:sp>
        <p:nvSpPr>
          <p:cNvPr id="6152" name="Rectangle 8"/>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2024" tIns="46012" rIns="92024" bIns="46012" numCol="1" anchor="ctr" anchorCtr="0" compatLnSpc="1">
            <a:prstTxWarp prst="textNoShape">
              <a:avLst/>
            </a:prstTxWarp>
          </a:bodyPr>
          <a:lstStyle>
            <a:lvl1pPr algn="r">
              <a:defRPr sz="1400"/>
            </a:lvl1pPr>
          </a:lstStyle>
          <a:p>
            <a:pPr>
              <a:defRPr/>
            </a:pPr>
            <a:fld id="{D294187F-00A1-6040-B8D4-6AA4296BE230}" type="slidenum">
              <a:rPr lang="en-US">
                <a:solidFill>
                  <a:srgbClr val="FFFFFF"/>
                </a:solidFill>
              </a:rPr>
              <a:pPr>
                <a:defRPr/>
              </a:pPr>
              <a:t>‹#›</a:t>
            </a:fld>
            <a:endParaRPr lang="en-US">
              <a:solidFill>
                <a:srgbClr val="FFFFFF"/>
              </a:solidFill>
            </a:endParaRPr>
          </a:p>
        </p:txBody>
      </p:sp>
      <p:sp>
        <p:nvSpPr>
          <p:cNvPr id="1031" name="Rectangle 9"/>
          <p:cNvSpPr>
            <a:spLocks noGrp="1" noChangeArrowheads="1"/>
          </p:cNvSpPr>
          <p:nvPr>
            <p:ph type="body" idx="1"/>
          </p:nvPr>
        </p:nvSpPr>
        <p:spPr bwMode="auto">
          <a:xfrm>
            <a:off x="685800" y="1981200"/>
            <a:ext cx="7772400" cy="4114800"/>
          </a:xfrm>
          <a:prstGeom prst="rect">
            <a:avLst/>
          </a:prstGeom>
          <a:noFill/>
          <a:ln>
            <a:noFill/>
          </a:ln>
          <a:extLst>
            <a:ext uri="{FAA26D3D-D897-4be2-8F04-BA451C77F1D7}">
              <ma14:placeholderFlag xmlns:ma14="http://schemas.microsoft.com/office/mac/drawingml/2011/main" xmlns=""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389" tIns="45695" rIns="91389" bIns="45695"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2709515802"/>
      </p:ext>
    </p:extLst>
  </p:cSld>
  <p:clrMap bg1="dk2" tx1="lt1" bg2="dk1" tx2="lt2" accent1="accent1" accent2="accent2" accent3="accent3" accent4="accent4" accent5="accent5" accent6="accent6" hlink="hlink" folHlink="folHlink"/>
  <p:sldLayoutIdLst>
    <p:sldLayoutId id="2147488532" r:id="rId1"/>
    <p:sldLayoutId id="2147488533" r:id="rId2"/>
    <p:sldLayoutId id="2147488534" r:id="rId3"/>
    <p:sldLayoutId id="2147488535" r:id="rId4"/>
    <p:sldLayoutId id="2147488536" r:id="rId5"/>
    <p:sldLayoutId id="2147488537" r:id="rId6"/>
    <p:sldLayoutId id="2147488538" r:id="rId7"/>
    <p:sldLayoutId id="2147488539" r:id="rId8"/>
    <p:sldLayoutId id="2147488540" r:id="rId9"/>
    <p:sldLayoutId id="2147488541" r:id="rId10"/>
    <p:sldLayoutId id="2147488542" r:id="rId11"/>
    <p:sldLayoutId id="2147488543" r:id="rId12"/>
  </p:sldLayoutIdLst>
  <p:txStyles>
    <p:titleStyle>
      <a:lvl1pPr algn="ctr" rtl="0" eaLnBrk="0" fontAlgn="base" hangingPunct="0">
        <a:spcBef>
          <a:spcPct val="0"/>
        </a:spcBef>
        <a:spcAft>
          <a:spcPct val="0"/>
        </a:spcAft>
        <a:defRPr sz="4400" b="1" i="0">
          <a:solidFill>
            <a:schemeClr val="tx2"/>
          </a:solidFill>
          <a:effectLst>
            <a:outerShdw blurRad="38100" dist="38100" dir="2700000" algn="tl">
              <a:srgbClr val="000000"/>
            </a:outerShdw>
          </a:effectLst>
          <a:latin typeface="Arial" panose="020B0604020202020204" pitchFamily="34" charset="0"/>
          <a:ea typeface="ＭＳ Ｐゴシック" pitchFamily="-108" charset="-128"/>
          <a:cs typeface="ＭＳ Ｐゴシック" pitchFamily="-108"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08" charset="-128"/>
          <a:cs typeface="ＭＳ Ｐゴシック" pitchFamily="-108" charset="-128"/>
        </a:defRPr>
      </a:lvl5pPr>
      <a:lvl6pPr marL="456952"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6pPr>
      <a:lvl7pPr marL="913905"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7pPr>
      <a:lvl8pPr marL="1370852"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8pPr>
      <a:lvl9pPr marL="1827807"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9pPr>
    </p:titleStyle>
    <p:bodyStyle>
      <a:lvl1pPr marL="342713" indent="-342713" algn="l" rtl="0" eaLnBrk="0" fontAlgn="base" hangingPunct="0">
        <a:spcBef>
          <a:spcPct val="20000"/>
        </a:spcBef>
        <a:spcAft>
          <a:spcPct val="0"/>
        </a:spcAft>
        <a:buClr>
          <a:schemeClr val="accent2"/>
        </a:buClr>
        <a:buSzPct val="80000"/>
        <a:buFont typeface="Wingdings" charset="0"/>
        <a:buChar char="l"/>
        <a:defRPr sz="3200" b="1" i="0">
          <a:solidFill>
            <a:schemeClr val="tx1"/>
          </a:solidFill>
          <a:latin typeface="Arial" panose="020B0604020202020204" pitchFamily="34" charset="0"/>
          <a:ea typeface="ＭＳ Ｐゴシック" pitchFamily="-108" charset="-128"/>
          <a:cs typeface="Arial" panose="020B0604020202020204" pitchFamily="34" charset="0"/>
        </a:defRPr>
      </a:lvl1pPr>
      <a:lvl2pPr marL="742543" indent="-285596" algn="l" rtl="0" eaLnBrk="0" fontAlgn="base" hangingPunct="0">
        <a:spcBef>
          <a:spcPct val="20000"/>
        </a:spcBef>
        <a:spcAft>
          <a:spcPct val="0"/>
        </a:spcAft>
        <a:buClr>
          <a:schemeClr val="tx1"/>
        </a:buClr>
        <a:buSzPct val="90000"/>
        <a:buChar char="–"/>
        <a:defRPr sz="2800" b="1" i="0">
          <a:solidFill>
            <a:schemeClr val="tx1"/>
          </a:solidFill>
          <a:latin typeface="Arial" panose="020B0604020202020204" pitchFamily="34" charset="0"/>
          <a:ea typeface="ＭＳ Ｐゴシック" pitchFamily="-108" charset="-128"/>
          <a:cs typeface="Arial" panose="020B0604020202020204" pitchFamily="34" charset="0"/>
        </a:defRPr>
      </a:lvl2pPr>
      <a:lvl3pPr marL="1142374" indent="-228477" algn="l" rtl="0" eaLnBrk="0" fontAlgn="base" hangingPunct="0">
        <a:spcBef>
          <a:spcPct val="20000"/>
        </a:spcBef>
        <a:spcAft>
          <a:spcPct val="0"/>
        </a:spcAft>
        <a:buClr>
          <a:schemeClr val="accent1"/>
        </a:buClr>
        <a:buSzPct val="60000"/>
        <a:buFont typeface="Wingdings" charset="0"/>
        <a:buChar char="l"/>
        <a:defRPr sz="2400" b="1" i="0">
          <a:solidFill>
            <a:schemeClr val="tx1"/>
          </a:solidFill>
          <a:latin typeface="Arial" panose="020B0604020202020204" pitchFamily="34" charset="0"/>
          <a:ea typeface="ＭＳ Ｐゴシック" pitchFamily="-108" charset="-128"/>
          <a:cs typeface="Arial" panose="020B0604020202020204" pitchFamily="34" charset="0"/>
        </a:defRPr>
      </a:lvl3pPr>
      <a:lvl4pPr marL="1599329" indent="-228477" algn="l" rtl="0" eaLnBrk="0" fontAlgn="base" hangingPunct="0">
        <a:spcBef>
          <a:spcPct val="20000"/>
        </a:spcBef>
        <a:spcAft>
          <a:spcPct val="0"/>
        </a:spcAft>
        <a:buClr>
          <a:schemeClr val="tx1"/>
        </a:buClr>
        <a:buChar char="–"/>
        <a:defRPr sz="2000" b="1" i="0">
          <a:solidFill>
            <a:schemeClr val="tx1"/>
          </a:solidFill>
          <a:latin typeface="Arial" panose="020B0604020202020204" pitchFamily="34" charset="0"/>
          <a:ea typeface="ＭＳ Ｐゴシック" pitchFamily="-108" charset="-128"/>
          <a:cs typeface="Arial" panose="020B0604020202020204" pitchFamily="34" charset="0"/>
        </a:defRPr>
      </a:lvl4pPr>
      <a:lvl5pPr marL="2056278" indent="-228477" algn="l" rtl="0" eaLnBrk="0" fontAlgn="base" hangingPunct="0">
        <a:spcBef>
          <a:spcPct val="20000"/>
        </a:spcBef>
        <a:spcAft>
          <a:spcPct val="0"/>
        </a:spcAft>
        <a:buClr>
          <a:schemeClr val="accent1"/>
        </a:buClr>
        <a:buChar char="•"/>
        <a:defRPr sz="2000" b="1" i="0">
          <a:solidFill>
            <a:schemeClr val="tx1"/>
          </a:solidFill>
          <a:latin typeface="Arial" panose="020B0604020202020204" pitchFamily="34" charset="0"/>
          <a:ea typeface="ＭＳ Ｐゴシック" pitchFamily="-108" charset="-128"/>
          <a:cs typeface="Arial" panose="020B0604020202020204" pitchFamily="34" charset="0"/>
        </a:defRPr>
      </a:lvl5pPr>
      <a:lvl6pPr marL="2513228" indent="-228477" algn="l" rtl="0" fontAlgn="base">
        <a:spcBef>
          <a:spcPct val="20000"/>
        </a:spcBef>
        <a:spcAft>
          <a:spcPct val="0"/>
        </a:spcAft>
        <a:buClr>
          <a:schemeClr val="accent1"/>
        </a:buClr>
        <a:buChar char="•"/>
        <a:defRPr sz="2000">
          <a:solidFill>
            <a:schemeClr val="tx1"/>
          </a:solidFill>
          <a:latin typeface="+mn-lt"/>
          <a:ea typeface="ＭＳ Ｐゴシック" pitchFamily="-108" charset="-128"/>
        </a:defRPr>
      </a:lvl6pPr>
      <a:lvl7pPr marL="2970182" indent="-228477" algn="l" rtl="0" fontAlgn="base">
        <a:spcBef>
          <a:spcPct val="20000"/>
        </a:spcBef>
        <a:spcAft>
          <a:spcPct val="0"/>
        </a:spcAft>
        <a:buClr>
          <a:schemeClr val="accent1"/>
        </a:buClr>
        <a:buChar char="•"/>
        <a:defRPr sz="2000">
          <a:solidFill>
            <a:schemeClr val="tx1"/>
          </a:solidFill>
          <a:latin typeface="+mn-lt"/>
          <a:ea typeface="ＭＳ Ｐゴシック" pitchFamily="-108" charset="-128"/>
        </a:defRPr>
      </a:lvl7pPr>
      <a:lvl8pPr marL="3427130" indent="-228477" algn="l" rtl="0" fontAlgn="base">
        <a:spcBef>
          <a:spcPct val="20000"/>
        </a:spcBef>
        <a:spcAft>
          <a:spcPct val="0"/>
        </a:spcAft>
        <a:buClr>
          <a:schemeClr val="accent1"/>
        </a:buClr>
        <a:buChar char="•"/>
        <a:defRPr sz="2000">
          <a:solidFill>
            <a:schemeClr val="tx1"/>
          </a:solidFill>
          <a:latin typeface="+mn-lt"/>
          <a:ea typeface="ＭＳ Ｐゴシック" pitchFamily="-108" charset="-128"/>
        </a:defRPr>
      </a:lvl8pPr>
      <a:lvl9pPr marL="3884082" indent="-228477" algn="l" rtl="0" fontAlgn="base">
        <a:spcBef>
          <a:spcPct val="20000"/>
        </a:spcBef>
        <a:spcAft>
          <a:spcPct val="0"/>
        </a:spcAft>
        <a:buClr>
          <a:schemeClr val="accent1"/>
        </a:buClr>
        <a:buChar char="•"/>
        <a:defRPr sz="2000">
          <a:solidFill>
            <a:schemeClr val="tx1"/>
          </a:solidFill>
          <a:latin typeface="+mn-lt"/>
          <a:ea typeface="ＭＳ Ｐゴシック" pitchFamily="-108" charset="-128"/>
        </a:defRPr>
      </a:lvl9pPr>
    </p:bodyStyle>
    <p:otherStyle>
      <a:defPPr>
        <a:defRPr lang="en-US"/>
      </a:defPPr>
      <a:lvl1pPr marL="0" algn="l" defTabSz="456952" rtl="0" eaLnBrk="1" latinLnBrk="0" hangingPunct="1">
        <a:defRPr sz="1800" kern="1200">
          <a:solidFill>
            <a:schemeClr val="tx1"/>
          </a:solidFill>
          <a:latin typeface="+mn-lt"/>
          <a:ea typeface="+mn-ea"/>
          <a:cs typeface="+mn-cs"/>
        </a:defRPr>
      </a:lvl1pPr>
      <a:lvl2pPr marL="456952" algn="l" defTabSz="456952" rtl="0" eaLnBrk="1" latinLnBrk="0" hangingPunct="1">
        <a:defRPr sz="1800" kern="1200">
          <a:solidFill>
            <a:schemeClr val="tx1"/>
          </a:solidFill>
          <a:latin typeface="+mn-lt"/>
          <a:ea typeface="+mn-ea"/>
          <a:cs typeface="+mn-cs"/>
        </a:defRPr>
      </a:lvl2pPr>
      <a:lvl3pPr marL="913905" algn="l" defTabSz="456952" rtl="0" eaLnBrk="1" latinLnBrk="0" hangingPunct="1">
        <a:defRPr sz="1800" kern="1200">
          <a:solidFill>
            <a:schemeClr val="tx1"/>
          </a:solidFill>
          <a:latin typeface="+mn-lt"/>
          <a:ea typeface="+mn-ea"/>
          <a:cs typeface="+mn-cs"/>
        </a:defRPr>
      </a:lvl3pPr>
      <a:lvl4pPr marL="1370852" algn="l" defTabSz="456952" rtl="0" eaLnBrk="1" latinLnBrk="0" hangingPunct="1">
        <a:defRPr sz="1800" kern="1200">
          <a:solidFill>
            <a:schemeClr val="tx1"/>
          </a:solidFill>
          <a:latin typeface="+mn-lt"/>
          <a:ea typeface="+mn-ea"/>
          <a:cs typeface="+mn-cs"/>
        </a:defRPr>
      </a:lvl4pPr>
      <a:lvl5pPr marL="1827807" algn="l" defTabSz="456952" rtl="0" eaLnBrk="1" latinLnBrk="0" hangingPunct="1">
        <a:defRPr sz="1800" kern="1200">
          <a:solidFill>
            <a:schemeClr val="tx1"/>
          </a:solidFill>
          <a:latin typeface="+mn-lt"/>
          <a:ea typeface="+mn-ea"/>
          <a:cs typeface="+mn-cs"/>
        </a:defRPr>
      </a:lvl5pPr>
      <a:lvl6pPr marL="2284752" algn="l" defTabSz="456952" rtl="0" eaLnBrk="1" latinLnBrk="0" hangingPunct="1">
        <a:defRPr sz="1800" kern="1200">
          <a:solidFill>
            <a:schemeClr val="tx1"/>
          </a:solidFill>
          <a:latin typeface="+mn-lt"/>
          <a:ea typeface="+mn-ea"/>
          <a:cs typeface="+mn-cs"/>
        </a:defRPr>
      </a:lvl6pPr>
      <a:lvl7pPr marL="2741704" algn="l" defTabSz="456952" rtl="0" eaLnBrk="1" latinLnBrk="0" hangingPunct="1">
        <a:defRPr sz="1800" kern="1200">
          <a:solidFill>
            <a:schemeClr val="tx1"/>
          </a:solidFill>
          <a:latin typeface="+mn-lt"/>
          <a:ea typeface="+mn-ea"/>
          <a:cs typeface="+mn-cs"/>
        </a:defRPr>
      </a:lvl7pPr>
      <a:lvl8pPr marL="3198654" algn="l" defTabSz="456952" rtl="0" eaLnBrk="1" latinLnBrk="0" hangingPunct="1">
        <a:defRPr sz="1800" kern="1200">
          <a:solidFill>
            <a:schemeClr val="tx1"/>
          </a:solidFill>
          <a:latin typeface="+mn-lt"/>
          <a:ea typeface="+mn-ea"/>
          <a:cs typeface="+mn-cs"/>
        </a:defRPr>
      </a:lvl8pPr>
      <a:lvl9pPr marL="3655603" algn="l" defTabSz="456952" rtl="0" eaLnBrk="1" latinLnBrk="0" hangingPunct="1">
        <a:defRPr sz="1800" kern="1200">
          <a:solidFill>
            <a:schemeClr val="tx1"/>
          </a:solidFill>
          <a:latin typeface="+mn-lt"/>
          <a:ea typeface="+mn-ea"/>
          <a:cs typeface="+mn-cs"/>
        </a:defRPr>
      </a:lvl9pPr>
    </p:otherStyle>
  </p:txStyles>
</p:sldMaster>
</file>

<file path=ppt/slideMasters/slideMaster95.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bwMode="auto">
          <a:xfrm>
            <a:off x="38101" y="44450"/>
            <a:ext cx="9070975" cy="1143000"/>
          </a:xfrm>
          <a:prstGeom prst="rect">
            <a:avLst/>
          </a:prstGeom>
          <a:noFill/>
          <a:ln>
            <a:noFill/>
          </a:ln>
          <a:extLst>
            <a:ext uri="{FAA26D3D-D897-4be2-8F04-BA451C77F1D7}">
              <ma14:placeholderFlag xmlns:ma14="http://schemas.microsoft.com/office/mac/drawingml/2011/main" xmlns=""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389" tIns="45695" rIns="91389" bIns="45695" numCol="1" anchor="ctr" anchorCtr="0" compatLnSpc="1">
            <a:prstTxWarp prst="textNoShape">
              <a:avLst/>
            </a:prstTxWarp>
          </a:bodyPr>
          <a:lstStyle/>
          <a:p>
            <a:pPr lvl="0"/>
            <a:r>
              <a:rPr lang="en-US" dirty="0"/>
              <a:t>Click to edit Master title style</a:t>
            </a:r>
          </a:p>
        </p:txBody>
      </p:sp>
      <p:sp>
        <p:nvSpPr>
          <p:cNvPr id="15363" name="Rectangle 3"/>
          <p:cNvSpPr>
            <a:spLocks noGrp="1" noChangeArrowheads="1"/>
          </p:cNvSpPr>
          <p:nvPr>
            <p:ph type="body" idx="1"/>
          </p:nvPr>
        </p:nvSpPr>
        <p:spPr bwMode="auto">
          <a:xfrm>
            <a:off x="685800" y="1981200"/>
            <a:ext cx="7772400" cy="4114800"/>
          </a:xfrm>
          <a:prstGeom prst="rect">
            <a:avLst/>
          </a:prstGeom>
          <a:noFill/>
          <a:ln>
            <a:noFill/>
          </a:ln>
          <a:extLst>
            <a:ext uri="{FAA26D3D-D897-4be2-8F04-BA451C77F1D7}">
              <ma14:placeholderFlag xmlns:ma14="http://schemas.microsoft.com/office/mac/drawingml/2011/main" xmlns=""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389" tIns="45695" rIns="91389" bIns="45695"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389" tIns="45695" rIns="91389" bIns="45695" numCol="1" anchor="t" anchorCtr="0" compatLnSpc="1">
            <a:prstTxWarp prst="textNoShape">
              <a:avLst/>
            </a:prstTxWarp>
          </a:bodyPr>
          <a:lstStyle>
            <a:lvl1pPr algn="l">
              <a:defRPr sz="1400">
                <a:solidFill>
                  <a:srgbClr val="000000"/>
                </a:solidFill>
                <a:latin typeface="Times New Roman" pitchFamily="-111" charset="0"/>
                <a:ea typeface="+mn-ea"/>
                <a:cs typeface="+mn-cs"/>
              </a:defRPr>
            </a:lvl1pPr>
          </a:lstStyle>
          <a:p>
            <a:pPr eaLnBrk="0" hangingPunct="0">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389" tIns="45695" rIns="91389" bIns="45695"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eaLnBrk="0" hangingPunct="0">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389" tIns="45695" rIns="91389" bIns="45695" numCol="1" anchor="t" anchorCtr="0" compatLnSpc="1">
            <a:prstTxWarp prst="textNoShape">
              <a:avLst/>
            </a:prstTxWarp>
          </a:bodyPr>
          <a:lstStyle>
            <a:lvl1pPr algn="r">
              <a:defRPr sz="1400">
                <a:solidFill>
                  <a:srgbClr val="000000"/>
                </a:solidFill>
                <a:latin typeface="Times New Roman" charset="0"/>
              </a:defRPr>
            </a:lvl1pPr>
          </a:lstStyle>
          <a:p>
            <a:pPr eaLnBrk="0" hangingPunct="0">
              <a:defRPr/>
            </a:pPr>
            <a:fld id="{C7FCEC4A-0619-534F-AB0C-4C4D1986DF16}" type="slidenum">
              <a:rPr lang="en-US"/>
              <a:pPr eaLnBrk="0" hangingPunct="0">
                <a:defRPr/>
              </a:pPr>
              <a:t>‹#›</a:t>
            </a:fld>
            <a:endParaRPr lang="en-US"/>
          </a:p>
        </p:txBody>
      </p:sp>
    </p:spTree>
    <p:extLst>
      <p:ext uri="{BB962C8B-B14F-4D97-AF65-F5344CB8AC3E}">
        <p14:creationId xmlns:p14="http://schemas.microsoft.com/office/powerpoint/2010/main" val="1718049453"/>
      </p:ext>
    </p:extLst>
  </p:cSld>
  <p:clrMap bg1="lt1" tx1="dk1" bg2="lt2" tx2="dk2" accent1="accent1" accent2="accent2" accent3="accent3" accent4="accent4" accent5="accent5" accent6="accent6" hlink="hlink" folHlink="folHlink"/>
  <p:sldLayoutIdLst>
    <p:sldLayoutId id="2147488545" r:id="rId1"/>
    <p:sldLayoutId id="2147488546" r:id="rId2"/>
    <p:sldLayoutId id="2147488547" r:id="rId3"/>
    <p:sldLayoutId id="2147488548" r:id="rId4"/>
    <p:sldLayoutId id="2147488549" r:id="rId5"/>
    <p:sldLayoutId id="2147488550" r:id="rId6"/>
    <p:sldLayoutId id="2147488551" r:id="rId7"/>
    <p:sldLayoutId id="2147488552" r:id="rId8"/>
    <p:sldLayoutId id="2147488553" r:id="rId9"/>
    <p:sldLayoutId id="2147488554" r:id="rId10"/>
    <p:sldLayoutId id="2147488555" r:id="rId11"/>
    <p:sldLayoutId id="2147488556" r:id="rId12"/>
    <p:sldLayoutId id="2147488557" r:id="rId13"/>
  </p:sldLayoutIdLst>
  <p:hf sldNum="0" hdr="0" ftr="0" dt="0"/>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ＭＳ Ｐゴシック" pitchFamily="-108" charset="-128"/>
          <a:cs typeface="Arial" panose="020B0604020202020204" pitchFamily="34" charset="0"/>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6952" algn="ctr" rtl="0" eaLnBrk="0" fontAlgn="base" hangingPunct="0">
        <a:spcBef>
          <a:spcPct val="0"/>
        </a:spcBef>
        <a:spcAft>
          <a:spcPct val="0"/>
        </a:spcAft>
        <a:defRPr sz="4400">
          <a:solidFill>
            <a:schemeClr val="tx2"/>
          </a:solidFill>
          <a:latin typeface="Times New Roman" pitchFamily="-112" charset="0"/>
        </a:defRPr>
      </a:lvl6pPr>
      <a:lvl7pPr marL="913905" algn="ctr" rtl="0" eaLnBrk="0" fontAlgn="base" hangingPunct="0">
        <a:spcBef>
          <a:spcPct val="0"/>
        </a:spcBef>
        <a:spcAft>
          <a:spcPct val="0"/>
        </a:spcAft>
        <a:defRPr sz="4400">
          <a:solidFill>
            <a:schemeClr val="tx2"/>
          </a:solidFill>
          <a:latin typeface="Times New Roman" pitchFamily="-112" charset="0"/>
        </a:defRPr>
      </a:lvl7pPr>
      <a:lvl8pPr marL="1370852" algn="ctr" rtl="0" eaLnBrk="0" fontAlgn="base" hangingPunct="0">
        <a:spcBef>
          <a:spcPct val="0"/>
        </a:spcBef>
        <a:spcAft>
          <a:spcPct val="0"/>
        </a:spcAft>
        <a:defRPr sz="4400">
          <a:solidFill>
            <a:schemeClr val="tx2"/>
          </a:solidFill>
          <a:latin typeface="Times New Roman" pitchFamily="-112" charset="0"/>
        </a:defRPr>
      </a:lvl8pPr>
      <a:lvl9pPr marL="1827807" algn="ctr" rtl="0" eaLnBrk="0" fontAlgn="base" hangingPunct="0">
        <a:spcBef>
          <a:spcPct val="0"/>
        </a:spcBef>
        <a:spcAft>
          <a:spcPct val="0"/>
        </a:spcAft>
        <a:defRPr sz="4400">
          <a:solidFill>
            <a:schemeClr val="tx2"/>
          </a:solidFill>
          <a:latin typeface="Times New Roman" pitchFamily="-112" charset="0"/>
        </a:defRPr>
      </a:lvl9pPr>
    </p:titleStyle>
    <p:bodyStyle>
      <a:lvl1pPr marL="342713" indent="-342713" algn="l" rtl="0" eaLnBrk="0" fontAlgn="base" hangingPunct="0">
        <a:spcBef>
          <a:spcPct val="20000"/>
        </a:spcBef>
        <a:spcAft>
          <a:spcPct val="0"/>
        </a:spcAft>
        <a:buChar char="•"/>
        <a:defRPr sz="3200" b="1" i="0">
          <a:solidFill>
            <a:schemeClr val="bg1"/>
          </a:solidFill>
          <a:latin typeface="Arial" panose="020B0604020202020204" pitchFamily="34" charset="0"/>
          <a:ea typeface="ＭＳ Ｐゴシック" pitchFamily="-108" charset="-128"/>
          <a:cs typeface="Arial" panose="020B0604020202020204" pitchFamily="34" charset="0"/>
        </a:defRPr>
      </a:lvl1pPr>
      <a:lvl2pPr marL="742543" indent="-285596" algn="l" rtl="0" eaLnBrk="0" fontAlgn="base" hangingPunct="0">
        <a:spcBef>
          <a:spcPct val="20000"/>
        </a:spcBef>
        <a:spcAft>
          <a:spcPct val="0"/>
        </a:spcAft>
        <a:buChar char="–"/>
        <a:defRPr sz="2800" b="1" i="0">
          <a:solidFill>
            <a:schemeClr val="bg1"/>
          </a:solidFill>
          <a:latin typeface="Arial" panose="020B0604020202020204" pitchFamily="34" charset="0"/>
          <a:ea typeface="ＭＳ Ｐゴシック" pitchFamily="-112" charset="-128"/>
          <a:cs typeface="Arial" panose="020B0604020202020204" pitchFamily="34" charset="0"/>
        </a:defRPr>
      </a:lvl2pPr>
      <a:lvl3pPr marL="1142374" indent="-228477" algn="l" rtl="0" eaLnBrk="0" fontAlgn="base" hangingPunct="0">
        <a:spcBef>
          <a:spcPct val="20000"/>
        </a:spcBef>
        <a:spcAft>
          <a:spcPct val="0"/>
        </a:spcAft>
        <a:buChar char="•"/>
        <a:defRPr sz="2400" b="1" i="0">
          <a:solidFill>
            <a:schemeClr val="bg1"/>
          </a:solidFill>
          <a:latin typeface="Arial" panose="020B0604020202020204" pitchFamily="34" charset="0"/>
          <a:ea typeface="ＭＳ Ｐゴシック" charset="0"/>
          <a:cs typeface="Arial" panose="020B0604020202020204" pitchFamily="34" charset="0"/>
        </a:defRPr>
      </a:lvl3pPr>
      <a:lvl4pPr marL="1599329" indent="-228477" algn="l" rtl="0" eaLnBrk="0" fontAlgn="base" hangingPunct="0">
        <a:spcBef>
          <a:spcPct val="20000"/>
        </a:spcBef>
        <a:spcAft>
          <a:spcPct val="0"/>
        </a:spcAft>
        <a:buChar char="–"/>
        <a:defRPr sz="2000" b="1" i="0">
          <a:solidFill>
            <a:schemeClr val="bg1"/>
          </a:solidFill>
          <a:latin typeface="Arial" panose="020B0604020202020204" pitchFamily="34" charset="0"/>
          <a:ea typeface="Geneva" charset="-128"/>
          <a:cs typeface="Arial" panose="020B0604020202020204" pitchFamily="34" charset="0"/>
        </a:defRPr>
      </a:lvl4pPr>
      <a:lvl5pPr marL="2056278" indent="-228477" algn="l" rtl="0" eaLnBrk="0" fontAlgn="base" hangingPunct="0">
        <a:spcBef>
          <a:spcPct val="20000"/>
        </a:spcBef>
        <a:spcAft>
          <a:spcPct val="0"/>
        </a:spcAft>
        <a:buChar char="»"/>
        <a:defRPr sz="2000" b="1" i="0">
          <a:solidFill>
            <a:schemeClr val="bg1"/>
          </a:solidFill>
          <a:latin typeface="Arial" panose="020B0604020202020204" pitchFamily="34" charset="0"/>
          <a:ea typeface="ＭＳ Ｐゴシック" charset="-128"/>
          <a:cs typeface="Arial" panose="020B0604020202020204" pitchFamily="34" charset="0"/>
        </a:defRPr>
      </a:lvl5pPr>
      <a:lvl6pPr marL="2513228" indent="-228477"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0182" indent="-228477"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7130" indent="-228477"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4082" indent="-228477"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6952" rtl="0" eaLnBrk="1" latinLnBrk="0" hangingPunct="1">
        <a:defRPr sz="1800" kern="1200">
          <a:solidFill>
            <a:schemeClr val="tx1"/>
          </a:solidFill>
          <a:latin typeface="+mn-lt"/>
          <a:ea typeface="+mn-ea"/>
          <a:cs typeface="+mn-cs"/>
        </a:defRPr>
      </a:lvl1pPr>
      <a:lvl2pPr marL="456952" algn="l" defTabSz="456952" rtl="0" eaLnBrk="1" latinLnBrk="0" hangingPunct="1">
        <a:defRPr sz="1800" kern="1200">
          <a:solidFill>
            <a:schemeClr val="tx1"/>
          </a:solidFill>
          <a:latin typeface="+mn-lt"/>
          <a:ea typeface="+mn-ea"/>
          <a:cs typeface="+mn-cs"/>
        </a:defRPr>
      </a:lvl2pPr>
      <a:lvl3pPr marL="913905" algn="l" defTabSz="456952" rtl="0" eaLnBrk="1" latinLnBrk="0" hangingPunct="1">
        <a:defRPr sz="1800" kern="1200">
          <a:solidFill>
            <a:schemeClr val="tx1"/>
          </a:solidFill>
          <a:latin typeface="+mn-lt"/>
          <a:ea typeface="+mn-ea"/>
          <a:cs typeface="+mn-cs"/>
        </a:defRPr>
      </a:lvl3pPr>
      <a:lvl4pPr marL="1370852" algn="l" defTabSz="456952" rtl="0" eaLnBrk="1" latinLnBrk="0" hangingPunct="1">
        <a:defRPr sz="1800" kern="1200">
          <a:solidFill>
            <a:schemeClr val="tx1"/>
          </a:solidFill>
          <a:latin typeface="+mn-lt"/>
          <a:ea typeface="+mn-ea"/>
          <a:cs typeface="+mn-cs"/>
        </a:defRPr>
      </a:lvl4pPr>
      <a:lvl5pPr marL="1827807" algn="l" defTabSz="456952" rtl="0" eaLnBrk="1" latinLnBrk="0" hangingPunct="1">
        <a:defRPr sz="1800" kern="1200">
          <a:solidFill>
            <a:schemeClr val="tx1"/>
          </a:solidFill>
          <a:latin typeface="+mn-lt"/>
          <a:ea typeface="+mn-ea"/>
          <a:cs typeface="+mn-cs"/>
        </a:defRPr>
      </a:lvl5pPr>
      <a:lvl6pPr marL="2284752" algn="l" defTabSz="456952" rtl="0" eaLnBrk="1" latinLnBrk="0" hangingPunct="1">
        <a:defRPr sz="1800" kern="1200">
          <a:solidFill>
            <a:schemeClr val="tx1"/>
          </a:solidFill>
          <a:latin typeface="+mn-lt"/>
          <a:ea typeface="+mn-ea"/>
          <a:cs typeface="+mn-cs"/>
        </a:defRPr>
      </a:lvl6pPr>
      <a:lvl7pPr marL="2741704" algn="l" defTabSz="456952" rtl="0" eaLnBrk="1" latinLnBrk="0" hangingPunct="1">
        <a:defRPr sz="1800" kern="1200">
          <a:solidFill>
            <a:schemeClr val="tx1"/>
          </a:solidFill>
          <a:latin typeface="+mn-lt"/>
          <a:ea typeface="+mn-ea"/>
          <a:cs typeface="+mn-cs"/>
        </a:defRPr>
      </a:lvl7pPr>
      <a:lvl8pPr marL="3198654" algn="l" defTabSz="456952" rtl="0" eaLnBrk="1" latinLnBrk="0" hangingPunct="1">
        <a:defRPr sz="1800" kern="1200">
          <a:solidFill>
            <a:schemeClr val="tx1"/>
          </a:solidFill>
          <a:latin typeface="+mn-lt"/>
          <a:ea typeface="+mn-ea"/>
          <a:cs typeface="+mn-cs"/>
        </a:defRPr>
      </a:lvl8pPr>
      <a:lvl9pPr marL="3655603" algn="l" defTabSz="456952" rtl="0" eaLnBrk="1" latinLnBrk="0" hangingPunct="1">
        <a:defRPr sz="1800" kern="1200">
          <a:solidFill>
            <a:schemeClr val="tx1"/>
          </a:solidFill>
          <a:latin typeface="+mn-lt"/>
          <a:ea typeface="+mn-ea"/>
          <a:cs typeface="+mn-cs"/>
        </a:defRPr>
      </a:lvl9pPr>
    </p:otherStyle>
  </p:txStyles>
</p:sldMaster>
</file>

<file path=ppt/slideMasters/slideMaster9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1371600" y="533400"/>
            <a:ext cx="7543800" cy="1143000"/>
          </a:xfrm>
          <a:prstGeom prst="rect">
            <a:avLst/>
          </a:prstGeom>
          <a:noFill/>
          <a:ln>
            <a:noFill/>
          </a:ln>
          <a:extLst>
            <a:ext uri="{FAA26D3D-D897-4be2-8F04-BA451C77F1D7}">
              <ma14:placeholderFlag xmlns:ma14="http://schemas.microsoft.com/office/mac/drawingml/2011/main" xmlns=""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967" tIns="45986" rIns="91967" bIns="45986" numCol="1" anchor="ctr" anchorCtr="0" compatLnSpc="1">
            <a:prstTxWarp prst="textNoShape">
              <a:avLst/>
            </a:prstTxWarp>
          </a:bodyPr>
          <a:lstStyle/>
          <a:p>
            <a:pPr lvl="0"/>
            <a:r>
              <a:rPr lang="en-US"/>
              <a:t>Click to edit Master title style</a:t>
            </a:r>
          </a:p>
        </p:txBody>
      </p:sp>
      <p:sp>
        <p:nvSpPr>
          <p:cNvPr id="20483" name="Rectangle 3"/>
          <p:cNvSpPr>
            <a:spLocks noGrp="1" noChangeArrowheads="1"/>
          </p:cNvSpPr>
          <p:nvPr>
            <p:ph type="dt" sz="half" idx="2"/>
          </p:nvPr>
        </p:nvSpPr>
        <p:spPr bwMode="auto">
          <a:xfrm>
            <a:off x="1371600" y="6248400"/>
            <a:ext cx="1676400" cy="457200"/>
          </a:xfrm>
          <a:prstGeom prst="rect">
            <a:avLst/>
          </a:prstGeom>
          <a:noFill/>
          <a:ln w="12700" cap="sq">
            <a:noFill/>
            <a:miter lim="800000"/>
            <a:headEnd type="none" w="sm" len="sm"/>
            <a:tailEnd type="none" w="sm" len="sm"/>
          </a:ln>
          <a:effectLst/>
        </p:spPr>
        <p:txBody>
          <a:bodyPr vert="horz" wrap="square" lIns="91334" tIns="45667" rIns="91334" bIns="45667" numCol="1" anchor="t" anchorCtr="0" compatLnSpc="1">
            <a:prstTxWarp prst="textNoShape">
              <a:avLst/>
            </a:prstTxWarp>
          </a:bodyPr>
          <a:lstStyle>
            <a:lvl1pPr algn="l">
              <a:spcBef>
                <a:spcPct val="50000"/>
              </a:spcBef>
              <a:defRPr sz="1400">
                <a:latin typeface="Times New Roman" pitchFamily="-112" charset="0"/>
                <a:ea typeface="+mn-ea"/>
                <a:cs typeface="+mn-cs"/>
              </a:defRPr>
            </a:lvl1pPr>
          </a:lstStyle>
          <a:p>
            <a:pPr>
              <a:defRPr/>
            </a:pPr>
            <a:endParaRPr lang="en-US">
              <a:solidFill>
                <a:srgbClr val="000000"/>
              </a:solidFill>
            </a:endParaRPr>
          </a:p>
        </p:txBody>
      </p:sp>
      <p:sp>
        <p:nvSpPr>
          <p:cNvPr id="20484" name="Rectangle 4"/>
          <p:cNvSpPr>
            <a:spLocks noGrp="1" noChangeArrowheads="1"/>
          </p:cNvSpPr>
          <p:nvPr>
            <p:ph type="ftr" sz="quarter" idx="3"/>
          </p:nvPr>
        </p:nvSpPr>
        <p:spPr bwMode="auto">
          <a:xfrm>
            <a:off x="3429000" y="6248400"/>
            <a:ext cx="3429000" cy="457200"/>
          </a:xfrm>
          <a:prstGeom prst="rect">
            <a:avLst/>
          </a:prstGeom>
          <a:noFill/>
          <a:ln w="12700" cap="sq">
            <a:noFill/>
            <a:miter lim="800000"/>
            <a:headEnd type="none" w="sm" len="sm"/>
            <a:tailEnd type="none" w="sm" len="sm"/>
          </a:ln>
          <a:effectLst/>
        </p:spPr>
        <p:txBody>
          <a:bodyPr vert="horz" wrap="square" lIns="91334" tIns="45667" rIns="91334" bIns="45667" numCol="1" anchor="t" anchorCtr="0" compatLnSpc="1">
            <a:prstTxWarp prst="textNoShape">
              <a:avLst/>
            </a:prstTxWarp>
          </a:bodyPr>
          <a:lstStyle>
            <a:lvl1pPr>
              <a:spcBef>
                <a:spcPct val="50000"/>
              </a:spcBef>
              <a:defRPr sz="1400">
                <a:latin typeface="Times New Roman" pitchFamily="-112" charset="0"/>
                <a:ea typeface="+mn-ea"/>
                <a:cs typeface="+mn-cs"/>
              </a:defRPr>
            </a:lvl1pPr>
          </a:lstStyle>
          <a:p>
            <a:pPr algn="ctr">
              <a:defRPr/>
            </a:pPr>
            <a:endParaRPr lang="en-US">
              <a:solidFill>
                <a:srgbClr val="000000"/>
              </a:solidFill>
            </a:endParaRPr>
          </a:p>
        </p:txBody>
      </p:sp>
      <p:sp>
        <p:nvSpPr>
          <p:cNvPr id="20485" name="Rectangle 5"/>
          <p:cNvSpPr>
            <a:spLocks noGrp="1" noChangeArrowheads="1"/>
          </p:cNvSpPr>
          <p:nvPr>
            <p:ph type="sldNum" sz="quarter" idx="4"/>
          </p:nvPr>
        </p:nvSpPr>
        <p:spPr bwMode="auto">
          <a:xfrm>
            <a:off x="7239000" y="6248400"/>
            <a:ext cx="1905000" cy="457200"/>
          </a:xfrm>
          <a:prstGeom prst="rect">
            <a:avLst/>
          </a:prstGeom>
          <a:noFill/>
          <a:ln w="12700" cap="sq">
            <a:noFill/>
            <a:miter lim="800000"/>
            <a:headEnd type="none" w="sm" len="sm"/>
            <a:tailEnd type="none" w="sm" len="sm"/>
          </a:ln>
          <a:effectLst/>
        </p:spPr>
        <p:txBody>
          <a:bodyPr vert="horz" wrap="square" lIns="91334" tIns="45667" rIns="91334" bIns="45667" numCol="1" anchor="t" anchorCtr="0" compatLnSpc="1">
            <a:prstTxWarp prst="textNoShape">
              <a:avLst/>
            </a:prstTxWarp>
          </a:bodyPr>
          <a:lstStyle>
            <a:lvl1pPr algn="r">
              <a:spcBef>
                <a:spcPct val="50000"/>
              </a:spcBef>
              <a:defRPr sz="1400"/>
            </a:lvl1pPr>
          </a:lstStyle>
          <a:p>
            <a:pPr>
              <a:defRPr/>
            </a:pPr>
            <a:fld id="{41463586-26F2-604D-A40D-8471C93EA0B5}" type="slidenum">
              <a:rPr lang="en-US">
                <a:solidFill>
                  <a:srgbClr val="000000"/>
                </a:solidFill>
              </a:rPr>
              <a:pPr>
                <a:defRPr/>
              </a:pPr>
              <a:t>‹#›</a:t>
            </a:fld>
            <a:endParaRPr lang="en-US">
              <a:solidFill>
                <a:srgbClr val="000000"/>
              </a:solidFill>
            </a:endParaRPr>
          </a:p>
        </p:txBody>
      </p:sp>
      <p:pic>
        <p:nvPicPr>
          <p:cNvPr id="1030" name="Picture 6" descr="strtegic1"/>
          <p:cNvPicPr>
            <a:picLocks noChangeAspect="1" noChangeArrowheads="1"/>
          </p:cNvPicPr>
          <p:nvPr/>
        </p:nvPicPr>
        <p:blipFill>
          <a:blip r:embed="rId13">
            <a:extLst>
              <a:ext uri="{28A0092B-C50C-407E-A947-70E740481C1C}">
                <a14:useLocalDpi xmlns:a14="http://schemas.microsoft.com/office/drawing/2010/main"/>
              </a:ext>
            </a:extLst>
          </a:blip>
          <a:srcRect/>
          <a:stretch>
            <a:fillRect/>
          </a:stretch>
        </p:blipFill>
        <p:spPr bwMode="auto">
          <a:xfrm>
            <a:off x="0" y="0"/>
            <a:ext cx="12192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031" name="Rectangle 7"/>
          <p:cNvSpPr>
            <a:spLocks noGrp="1" noChangeArrowheads="1"/>
          </p:cNvSpPr>
          <p:nvPr>
            <p:ph type="body" idx="1"/>
          </p:nvPr>
        </p:nvSpPr>
        <p:spPr bwMode="auto">
          <a:xfrm>
            <a:off x="1371600" y="1981200"/>
            <a:ext cx="7620000" cy="4114800"/>
          </a:xfrm>
          <a:prstGeom prst="rect">
            <a:avLst/>
          </a:prstGeom>
          <a:noFill/>
          <a:ln>
            <a:noFill/>
          </a:ln>
          <a:extLst>
            <a:ext uri="{FAA26D3D-D897-4be2-8F04-BA451C77F1D7}">
              <ma14:placeholderFlag xmlns:ma14="http://schemas.microsoft.com/office/mac/drawingml/2011/main" xmlns=""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vert="horz" wrap="square" lIns="91334" tIns="45667" rIns="91334" bIns="45667"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4078677989"/>
      </p:ext>
    </p:extLst>
  </p:cSld>
  <p:clrMap bg1="lt1" tx1="dk1" bg2="lt2" tx2="dk2" accent1="accent1" accent2="accent2" accent3="accent3" accent4="accent4" accent5="accent5" accent6="accent6" hlink="hlink" folHlink="folHlink"/>
  <p:sldLayoutIdLst>
    <p:sldLayoutId id="2147488559" r:id="rId1"/>
    <p:sldLayoutId id="2147488560" r:id="rId2"/>
    <p:sldLayoutId id="2147488561" r:id="rId3"/>
    <p:sldLayoutId id="2147488562" r:id="rId4"/>
    <p:sldLayoutId id="2147488563" r:id="rId5"/>
    <p:sldLayoutId id="2147488564" r:id="rId6"/>
    <p:sldLayoutId id="2147488565" r:id="rId7"/>
    <p:sldLayoutId id="2147488566" r:id="rId8"/>
    <p:sldLayoutId id="2147488567" r:id="rId9"/>
    <p:sldLayoutId id="2147488568" r:id="rId10"/>
    <p:sldLayoutId id="2147488569" r:id="rId11"/>
  </p:sldLayoutIdLst>
  <p:txStyles>
    <p:titleStyle>
      <a:lvl1pPr algn="ctr" rtl="0" eaLnBrk="0" fontAlgn="base" hangingPunct="0">
        <a:spcBef>
          <a:spcPct val="0"/>
        </a:spcBef>
        <a:spcAft>
          <a:spcPct val="0"/>
        </a:spcAft>
        <a:defRPr sz="4400">
          <a:solidFill>
            <a:schemeClr val="tx2"/>
          </a:solidFill>
          <a:latin typeface="+mj-lt"/>
          <a:ea typeface="ＭＳ Ｐゴシック" pitchFamily="-108" charset="-128"/>
          <a:cs typeface="ＭＳ Ｐゴシック" pitchFamily="-108" charset="-128"/>
        </a:defRPr>
      </a:lvl1pPr>
      <a:lvl2pPr algn="ctr" rtl="0" eaLnBrk="0" fontAlgn="base" hangingPunct="0">
        <a:spcBef>
          <a:spcPct val="0"/>
        </a:spcBef>
        <a:spcAft>
          <a:spcPct val="0"/>
        </a:spcAft>
        <a:defRPr sz="4400">
          <a:solidFill>
            <a:schemeClr val="tx2"/>
          </a:solidFill>
          <a:latin typeface="Times New Roman" pitchFamily="-110"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latin typeface="Times New Roman" pitchFamily="-110"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latin typeface="Times New Roman" pitchFamily="-110"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latin typeface="Times New Roman" pitchFamily="-110" charset="0"/>
          <a:ea typeface="ＭＳ Ｐゴシック" pitchFamily="-108" charset="-128"/>
          <a:cs typeface="ＭＳ Ｐゴシック" pitchFamily="-108" charset="-128"/>
        </a:defRPr>
      </a:lvl5pPr>
      <a:lvl6pPr marL="456686" algn="ctr" rtl="0" fontAlgn="base">
        <a:spcBef>
          <a:spcPct val="0"/>
        </a:spcBef>
        <a:spcAft>
          <a:spcPct val="0"/>
        </a:spcAft>
        <a:defRPr sz="4400">
          <a:solidFill>
            <a:schemeClr val="tx2"/>
          </a:solidFill>
          <a:latin typeface="Times New Roman" pitchFamily="-110" charset="0"/>
        </a:defRPr>
      </a:lvl6pPr>
      <a:lvl7pPr marL="913370" algn="ctr" rtl="0" fontAlgn="base">
        <a:spcBef>
          <a:spcPct val="0"/>
        </a:spcBef>
        <a:spcAft>
          <a:spcPct val="0"/>
        </a:spcAft>
        <a:defRPr sz="4400">
          <a:solidFill>
            <a:schemeClr val="tx2"/>
          </a:solidFill>
          <a:latin typeface="Times New Roman" pitchFamily="-110" charset="0"/>
        </a:defRPr>
      </a:lvl7pPr>
      <a:lvl8pPr marL="1370051" algn="ctr" rtl="0" fontAlgn="base">
        <a:spcBef>
          <a:spcPct val="0"/>
        </a:spcBef>
        <a:spcAft>
          <a:spcPct val="0"/>
        </a:spcAft>
        <a:defRPr sz="4400">
          <a:solidFill>
            <a:schemeClr val="tx2"/>
          </a:solidFill>
          <a:latin typeface="Times New Roman" pitchFamily="-110" charset="0"/>
        </a:defRPr>
      </a:lvl8pPr>
      <a:lvl9pPr marL="1826739" algn="ctr" rtl="0" fontAlgn="base">
        <a:spcBef>
          <a:spcPct val="0"/>
        </a:spcBef>
        <a:spcAft>
          <a:spcPct val="0"/>
        </a:spcAft>
        <a:defRPr sz="4400">
          <a:solidFill>
            <a:schemeClr val="tx2"/>
          </a:solidFill>
          <a:latin typeface="Times New Roman" pitchFamily="-110" charset="0"/>
        </a:defRPr>
      </a:lvl9pPr>
    </p:titleStyle>
    <p:bodyStyle>
      <a:lvl1pPr marL="342512" indent="-342512" algn="l" rtl="0" eaLnBrk="0" fontAlgn="base" hangingPunct="0">
        <a:spcBef>
          <a:spcPct val="20000"/>
        </a:spcBef>
        <a:spcAft>
          <a:spcPct val="0"/>
        </a:spcAft>
        <a:buClr>
          <a:schemeClr val="tx2"/>
        </a:buClr>
        <a:buFont typeface="Wingdings" charset="0"/>
        <a:buChar char="w"/>
        <a:defRPr sz="3200">
          <a:solidFill>
            <a:schemeClr val="tx1"/>
          </a:solidFill>
          <a:latin typeface="+mn-lt"/>
          <a:ea typeface="ＭＳ Ｐゴシック" pitchFamily="-108" charset="-128"/>
          <a:cs typeface="ＭＳ Ｐゴシック" pitchFamily="-108" charset="-128"/>
        </a:defRPr>
      </a:lvl1pPr>
      <a:lvl2pPr marL="742108" indent="-285428" algn="l" rtl="0" eaLnBrk="0" fontAlgn="base" hangingPunct="0">
        <a:spcBef>
          <a:spcPct val="20000"/>
        </a:spcBef>
        <a:spcAft>
          <a:spcPct val="0"/>
        </a:spcAft>
        <a:buSzPct val="95000"/>
        <a:buChar char="–"/>
        <a:defRPr sz="2800">
          <a:solidFill>
            <a:schemeClr val="tx1"/>
          </a:solidFill>
          <a:latin typeface="+mn-lt"/>
          <a:ea typeface="ＭＳ Ｐゴシック" pitchFamily="-110" charset="-128"/>
        </a:defRPr>
      </a:lvl2pPr>
      <a:lvl3pPr marL="1141708" indent="-228341" algn="l" rtl="0" eaLnBrk="0" fontAlgn="base" hangingPunct="0">
        <a:spcBef>
          <a:spcPct val="20000"/>
        </a:spcBef>
        <a:spcAft>
          <a:spcPct val="0"/>
        </a:spcAft>
        <a:buChar char="•"/>
        <a:defRPr sz="2400">
          <a:solidFill>
            <a:schemeClr val="tx1"/>
          </a:solidFill>
          <a:latin typeface="+mn-lt"/>
          <a:ea typeface="ＭＳ Ｐゴシック" pitchFamily="-110" charset="-128"/>
        </a:defRPr>
      </a:lvl3pPr>
      <a:lvl4pPr marL="1598393" indent="-228341" algn="l" rtl="0" eaLnBrk="0" fontAlgn="base" hangingPunct="0">
        <a:spcBef>
          <a:spcPct val="20000"/>
        </a:spcBef>
        <a:spcAft>
          <a:spcPct val="0"/>
        </a:spcAft>
        <a:buChar char="–"/>
        <a:defRPr sz="2000">
          <a:solidFill>
            <a:schemeClr val="tx1"/>
          </a:solidFill>
          <a:latin typeface="+mn-lt"/>
          <a:ea typeface="ＭＳ Ｐゴシック" pitchFamily="-110" charset="-128"/>
        </a:defRPr>
      </a:lvl4pPr>
      <a:lvl5pPr marL="2055075" indent="-228341" algn="l" rtl="0" eaLnBrk="0" fontAlgn="base" hangingPunct="0">
        <a:spcBef>
          <a:spcPct val="20000"/>
        </a:spcBef>
        <a:spcAft>
          <a:spcPct val="0"/>
        </a:spcAft>
        <a:buChar char="•"/>
        <a:defRPr sz="2000">
          <a:solidFill>
            <a:schemeClr val="tx1"/>
          </a:solidFill>
          <a:latin typeface="+mn-lt"/>
          <a:ea typeface="ＭＳ Ｐゴシック" pitchFamily="-110" charset="-128"/>
        </a:defRPr>
      </a:lvl5pPr>
      <a:lvl6pPr marL="2511759" indent="-228341" algn="l" rtl="0" fontAlgn="base">
        <a:spcBef>
          <a:spcPct val="20000"/>
        </a:spcBef>
        <a:spcAft>
          <a:spcPct val="0"/>
        </a:spcAft>
        <a:buChar char="•"/>
        <a:defRPr sz="2000">
          <a:solidFill>
            <a:schemeClr val="tx1"/>
          </a:solidFill>
          <a:latin typeface="+mn-lt"/>
          <a:ea typeface="ＭＳ Ｐゴシック" pitchFamily="-110" charset="-128"/>
        </a:defRPr>
      </a:lvl6pPr>
      <a:lvl7pPr marL="2968447" indent="-228341" algn="l" rtl="0" fontAlgn="base">
        <a:spcBef>
          <a:spcPct val="20000"/>
        </a:spcBef>
        <a:spcAft>
          <a:spcPct val="0"/>
        </a:spcAft>
        <a:buChar char="•"/>
        <a:defRPr sz="2000">
          <a:solidFill>
            <a:schemeClr val="tx1"/>
          </a:solidFill>
          <a:latin typeface="+mn-lt"/>
          <a:ea typeface="ＭＳ Ｐゴシック" pitchFamily="-110" charset="-128"/>
        </a:defRPr>
      </a:lvl7pPr>
      <a:lvl8pPr marL="3425126" indent="-228341" algn="l" rtl="0" fontAlgn="base">
        <a:spcBef>
          <a:spcPct val="20000"/>
        </a:spcBef>
        <a:spcAft>
          <a:spcPct val="0"/>
        </a:spcAft>
        <a:buChar char="•"/>
        <a:defRPr sz="2000">
          <a:solidFill>
            <a:schemeClr val="tx1"/>
          </a:solidFill>
          <a:latin typeface="+mn-lt"/>
          <a:ea typeface="ＭＳ Ｐゴシック" pitchFamily="-110" charset="-128"/>
        </a:defRPr>
      </a:lvl8pPr>
      <a:lvl9pPr marL="3881814" indent="-228341" algn="l" rtl="0" fontAlgn="base">
        <a:spcBef>
          <a:spcPct val="20000"/>
        </a:spcBef>
        <a:spcAft>
          <a:spcPct val="0"/>
        </a:spcAft>
        <a:buChar char="•"/>
        <a:defRPr sz="2000">
          <a:solidFill>
            <a:schemeClr val="tx1"/>
          </a:solidFill>
          <a:latin typeface="+mn-lt"/>
          <a:ea typeface="ＭＳ Ｐゴシック" pitchFamily="-110" charset="-128"/>
        </a:defRPr>
      </a:lvl9pPr>
    </p:bodyStyle>
    <p:otherStyle>
      <a:defPPr>
        <a:defRPr lang="en-US"/>
      </a:defPPr>
      <a:lvl1pPr marL="0" algn="l" defTabSz="456686" rtl="0" eaLnBrk="1" latinLnBrk="0" hangingPunct="1">
        <a:defRPr sz="1800" kern="1200">
          <a:solidFill>
            <a:schemeClr val="tx1"/>
          </a:solidFill>
          <a:latin typeface="+mn-lt"/>
          <a:ea typeface="+mn-ea"/>
          <a:cs typeface="+mn-cs"/>
        </a:defRPr>
      </a:lvl1pPr>
      <a:lvl2pPr marL="456686" algn="l" defTabSz="456686" rtl="0" eaLnBrk="1" latinLnBrk="0" hangingPunct="1">
        <a:defRPr sz="1800" kern="1200">
          <a:solidFill>
            <a:schemeClr val="tx1"/>
          </a:solidFill>
          <a:latin typeface="+mn-lt"/>
          <a:ea typeface="+mn-ea"/>
          <a:cs typeface="+mn-cs"/>
        </a:defRPr>
      </a:lvl2pPr>
      <a:lvl3pPr marL="913370" algn="l" defTabSz="456686" rtl="0" eaLnBrk="1" latinLnBrk="0" hangingPunct="1">
        <a:defRPr sz="1800" kern="1200">
          <a:solidFill>
            <a:schemeClr val="tx1"/>
          </a:solidFill>
          <a:latin typeface="+mn-lt"/>
          <a:ea typeface="+mn-ea"/>
          <a:cs typeface="+mn-cs"/>
        </a:defRPr>
      </a:lvl3pPr>
      <a:lvl4pPr marL="1370051" algn="l" defTabSz="456686" rtl="0" eaLnBrk="1" latinLnBrk="0" hangingPunct="1">
        <a:defRPr sz="1800" kern="1200">
          <a:solidFill>
            <a:schemeClr val="tx1"/>
          </a:solidFill>
          <a:latin typeface="+mn-lt"/>
          <a:ea typeface="+mn-ea"/>
          <a:cs typeface="+mn-cs"/>
        </a:defRPr>
      </a:lvl4pPr>
      <a:lvl5pPr marL="1826739" algn="l" defTabSz="456686" rtl="0" eaLnBrk="1" latinLnBrk="0" hangingPunct="1">
        <a:defRPr sz="1800" kern="1200">
          <a:solidFill>
            <a:schemeClr val="tx1"/>
          </a:solidFill>
          <a:latin typeface="+mn-lt"/>
          <a:ea typeface="+mn-ea"/>
          <a:cs typeface="+mn-cs"/>
        </a:defRPr>
      </a:lvl5pPr>
      <a:lvl6pPr marL="2283420" algn="l" defTabSz="456686" rtl="0" eaLnBrk="1" latinLnBrk="0" hangingPunct="1">
        <a:defRPr sz="1800" kern="1200">
          <a:solidFill>
            <a:schemeClr val="tx1"/>
          </a:solidFill>
          <a:latin typeface="+mn-lt"/>
          <a:ea typeface="+mn-ea"/>
          <a:cs typeface="+mn-cs"/>
        </a:defRPr>
      </a:lvl6pPr>
      <a:lvl7pPr marL="2740100" algn="l" defTabSz="456686" rtl="0" eaLnBrk="1" latinLnBrk="0" hangingPunct="1">
        <a:defRPr sz="1800" kern="1200">
          <a:solidFill>
            <a:schemeClr val="tx1"/>
          </a:solidFill>
          <a:latin typeface="+mn-lt"/>
          <a:ea typeface="+mn-ea"/>
          <a:cs typeface="+mn-cs"/>
        </a:defRPr>
      </a:lvl7pPr>
      <a:lvl8pPr marL="3196784" algn="l" defTabSz="456686" rtl="0" eaLnBrk="1" latinLnBrk="0" hangingPunct="1">
        <a:defRPr sz="1800" kern="1200">
          <a:solidFill>
            <a:schemeClr val="tx1"/>
          </a:solidFill>
          <a:latin typeface="+mn-lt"/>
          <a:ea typeface="+mn-ea"/>
          <a:cs typeface="+mn-cs"/>
        </a:defRPr>
      </a:lvl8pPr>
      <a:lvl9pPr marL="3653466" algn="l" defTabSz="456686" rtl="0" eaLnBrk="1" latinLnBrk="0" hangingPunct="1">
        <a:defRPr sz="1800" kern="1200">
          <a:solidFill>
            <a:schemeClr val="tx1"/>
          </a:solidFill>
          <a:latin typeface="+mn-lt"/>
          <a:ea typeface="+mn-ea"/>
          <a:cs typeface="+mn-cs"/>
        </a:defRPr>
      </a:lvl9pPr>
    </p:otherStyle>
  </p:txStyles>
</p:sldMaster>
</file>

<file path=ppt/slideMasters/slideMaster97.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026" name="Title Placeholder 1"/>
          <p:cNvSpPr>
            <a:spLocks noGrp="1"/>
          </p:cNvSpPr>
          <p:nvPr>
            <p:ph type="title"/>
          </p:nvPr>
        </p:nvSpPr>
        <p:spPr bwMode="auto">
          <a:xfrm>
            <a:off x="457200" y="274638"/>
            <a:ext cx="8229600" cy="1143000"/>
          </a:xfrm>
          <a:prstGeom prst="rect">
            <a:avLst/>
          </a:prstGeom>
          <a:noFill/>
          <a:ln>
            <a:noFill/>
          </a:ln>
          <a:extLst>
            <a:ext uri="{FAA26D3D-D897-4be2-8F04-BA451C77F1D7}">
              <ma14:placeholderFlag xmlns:ma14="http://schemas.microsoft.com/office/mac/drawingml/2011/main" xmlns=""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389" tIns="45695" rIns="91389" bIns="45695" numCol="1" anchor="ctr" anchorCtr="0" compatLnSpc="1">
            <a:prstTxWarp prst="textNoShape">
              <a:avLst/>
            </a:prstTxWarp>
          </a:bodyPr>
          <a:lstStyle/>
          <a:p>
            <a:pPr lvl="0"/>
            <a:r>
              <a:rPr lang="en-US"/>
              <a:t>Click to edit Master title style</a:t>
            </a:r>
          </a:p>
        </p:txBody>
      </p:sp>
      <p:sp>
        <p:nvSpPr>
          <p:cNvPr id="1027" name="Text Placeholder 2"/>
          <p:cNvSpPr>
            <a:spLocks noGrp="1"/>
          </p:cNvSpPr>
          <p:nvPr>
            <p:ph type="body" idx="1"/>
          </p:nvPr>
        </p:nvSpPr>
        <p:spPr bwMode="auto">
          <a:xfrm>
            <a:off x="457200" y="1600200"/>
            <a:ext cx="8229600" cy="4525963"/>
          </a:xfrm>
          <a:prstGeom prst="rect">
            <a:avLst/>
          </a:prstGeom>
          <a:noFill/>
          <a:ln>
            <a:noFill/>
          </a:ln>
          <a:extLst>
            <a:ext uri="{FAA26D3D-D897-4be2-8F04-BA451C77F1D7}">
              <ma14:placeholderFlag xmlns:ma14="http://schemas.microsoft.com/office/mac/drawingml/2011/main" xmlns=""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389" tIns="45695" rIns="91389" bIns="45695"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1" y="6356350"/>
            <a:ext cx="2133600" cy="365125"/>
          </a:xfrm>
          <a:prstGeom prst="rect">
            <a:avLst/>
          </a:prstGeom>
        </p:spPr>
        <p:txBody>
          <a:bodyPr vert="horz" wrap="square" lIns="91389" tIns="45695" rIns="91389" bIns="45695" numCol="1" anchor="ctr" anchorCtr="0" compatLnSpc="1">
            <a:prstTxWarp prst="textNoShape">
              <a:avLst/>
            </a:prstTxWarp>
          </a:bodyPr>
          <a:lstStyle>
            <a:lvl1pPr>
              <a:defRPr sz="1200" b="1" i="0">
                <a:solidFill>
                  <a:srgbClr val="898989"/>
                </a:solidFill>
                <a:cs typeface="Arial" panose="020B0604020202020204" pitchFamily="34" charset="0"/>
              </a:defRPr>
            </a:lvl1pPr>
          </a:lstStyle>
          <a:p>
            <a:pPr>
              <a:defRPr/>
            </a:pPr>
            <a:fld id="{C16A198B-9034-4749-8A8D-B90A5F5B90A3}" type="datetimeFigureOut">
              <a:rPr lang="en-US" smtClean="0"/>
              <a:pPr>
                <a:defRPr/>
              </a:pPr>
              <a:t>2/15/24</a:t>
            </a:fld>
            <a:endParaRPr lang="en-US" dirty="0"/>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389" tIns="45695" rIns="91389" bIns="45695" rtlCol="0" anchor="ctr"/>
          <a:lstStyle>
            <a:lvl1pPr algn="ctr" fontAlgn="auto">
              <a:spcBef>
                <a:spcPts val="0"/>
              </a:spcBef>
              <a:spcAft>
                <a:spcPts val="0"/>
              </a:spcAft>
              <a:defRPr sz="1200">
                <a:solidFill>
                  <a:schemeClr val="tx1">
                    <a:tint val="75000"/>
                  </a:schemeClr>
                </a:solidFill>
                <a:latin typeface="+mn-lt"/>
                <a:ea typeface="+mn-ea"/>
                <a:cs typeface="+mn-cs"/>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wrap="square" lIns="91389" tIns="45695" rIns="91389" bIns="45695" numCol="1" anchor="ctr" anchorCtr="0" compatLnSpc="1">
            <a:prstTxWarp prst="textNoShape">
              <a:avLst/>
            </a:prstTxWarp>
          </a:bodyPr>
          <a:lstStyle>
            <a:lvl1pPr algn="r">
              <a:defRPr sz="1200" b="1" i="0">
                <a:solidFill>
                  <a:srgbClr val="898989"/>
                </a:solidFill>
                <a:cs typeface="Arial" panose="020B0604020202020204" pitchFamily="34" charset="0"/>
              </a:defRPr>
            </a:lvl1pPr>
          </a:lstStyle>
          <a:p>
            <a:pPr>
              <a:defRPr/>
            </a:pPr>
            <a:fld id="{FA356419-7718-C74B-9C0F-E2D2C7D5AD85}" type="slidenum">
              <a:rPr lang="en-US" smtClean="0"/>
              <a:pPr>
                <a:defRPr/>
              </a:pPr>
              <a:t>‹#›</a:t>
            </a:fld>
            <a:endParaRPr lang="en-US" dirty="0"/>
          </a:p>
        </p:txBody>
      </p:sp>
    </p:spTree>
    <p:extLst>
      <p:ext uri="{BB962C8B-B14F-4D97-AF65-F5344CB8AC3E}">
        <p14:creationId xmlns:p14="http://schemas.microsoft.com/office/powerpoint/2010/main" val="1999110341"/>
      </p:ext>
    </p:extLst>
  </p:cSld>
  <p:clrMap bg1="lt1" tx1="dk1" bg2="lt2" tx2="dk2" accent1="accent1" accent2="accent2" accent3="accent3" accent4="accent4" accent5="accent5" accent6="accent6" hlink="hlink" folHlink="folHlink"/>
  <p:sldLayoutIdLst>
    <p:sldLayoutId id="2147488571" r:id="rId1"/>
    <p:sldLayoutId id="2147488572" r:id="rId2"/>
    <p:sldLayoutId id="2147488573" r:id="rId3"/>
    <p:sldLayoutId id="2147488574" r:id="rId4"/>
    <p:sldLayoutId id="2147488575" r:id="rId5"/>
    <p:sldLayoutId id="2147488576" r:id="rId6"/>
    <p:sldLayoutId id="2147488577" r:id="rId7"/>
    <p:sldLayoutId id="2147488578" r:id="rId8"/>
    <p:sldLayoutId id="2147488579" r:id="rId9"/>
    <p:sldLayoutId id="2147488580" r:id="rId10"/>
    <p:sldLayoutId id="2147488581" r:id="rId11"/>
  </p:sldLayoutIdLst>
  <p:txStyles>
    <p:title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6952" algn="ctr" rtl="0" fontAlgn="base">
        <a:spcBef>
          <a:spcPct val="0"/>
        </a:spcBef>
        <a:spcAft>
          <a:spcPct val="0"/>
        </a:spcAft>
        <a:defRPr sz="4400">
          <a:solidFill>
            <a:schemeClr val="tx1"/>
          </a:solidFill>
          <a:latin typeface="Calibri" charset="0"/>
          <a:ea typeface="ＭＳ Ｐゴシック" charset="0"/>
        </a:defRPr>
      </a:lvl6pPr>
      <a:lvl7pPr marL="913905" algn="ctr" rtl="0" fontAlgn="base">
        <a:spcBef>
          <a:spcPct val="0"/>
        </a:spcBef>
        <a:spcAft>
          <a:spcPct val="0"/>
        </a:spcAft>
        <a:defRPr sz="4400">
          <a:solidFill>
            <a:schemeClr val="tx1"/>
          </a:solidFill>
          <a:latin typeface="Calibri" charset="0"/>
          <a:ea typeface="ＭＳ Ｐゴシック" charset="0"/>
        </a:defRPr>
      </a:lvl7pPr>
      <a:lvl8pPr marL="1370852" algn="ctr" rtl="0" fontAlgn="base">
        <a:spcBef>
          <a:spcPct val="0"/>
        </a:spcBef>
        <a:spcAft>
          <a:spcPct val="0"/>
        </a:spcAft>
        <a:defRPr sz="4400">
          <a:solidFill>
            <a:schemeClr val="tx1"/>
          </a:solidFill>
          <a:latin typeface="Calibri" charset="0"/>
          <a:ea typeface="ＭＳ Ｐゴシック" charset="0"/>
        </a:defRPr>
      </a:lvl8pPr>
      <a:lvl9pPr marL="1827807" algn="ctr" rtl="0" fontAlgn="base">
        <a:spcBef>
          <a:spcPct val="0"/>
        </a:spcBef>
        <a:spcAft>
          <a:spcPct val="0"/>
        </a:spcAft>
        <a:defRPr sz="4400">
          <a:solidFill>
            <a:schemeClr val="tx1"/>
          </a:solidFill>
          <a:latin typeface="Calibri" charset="0"/>
          <a:ea typeface="ＭＳ Ｐゴシック" charset="0"/>
        </a:defRPr>
      </a:lvl9pPr>
    </p:titleStyle>
    <p:bodyStyle>
      <a:lvl1pPr marL="342713" indent="-342713" algn="l" rtl="0" eaLnBrk="0" fontAlgn="base" hangingPunct="0">
        <a:spcBef>
          <a:spcPct val="20000"/>
        </a:spcBef>
        <a:spcAft>
          <a:spcPct val="0"/>
        </a:spcAft>
        <a:buFont typeface="Arial" charset="0"/>
        <a:buChar char="•"/>
        <a:defRPr sz="3200" kern="1200">
          <a:solidFill>
            <a:schemeClr val="tx1"/>
          </a:solidFill>
          <a:latin typeface="+mn-lt"/>
          <a:ea typeface="ＭＳ Ｐゴシック" charset="0"/>
          <a:cs typeface="ＭＳ Ｐゴシック" charset="0"/>
        </a:defRPr>
      </a:lvl1pPr>
      <a:lvl2pPr marL="742543" indent="-285596" algn="l" rtl="0" eaLnBrk="0" fontAlgn="base" hangingPunct="0">
        <a:spcBef>
          <a:spcPct val="20000"/>
        </a:spcBef>
        <a:spcAft>
          <a:spcPct val="0"/>
        </a:spcAft>
        <a:buFont typeface="Arial" charset="0"/>
        <a:buChar char="–"/>
        <a:defRPr sz="2800" kern="1200">
          <a:solidFill>
            <a:schemeClr val="tx1"/>
          </a:solidFill>
          <a:latin typeface="+mn-lt"/>
          <a:ea typeface="ＭＳ Ｐゴシック" charset="0"/>
          <a:cs typeface="+mn-cs"/>
        </a:defRPr>
      </a:lvl2pPr>
      <a:lvl3pPr marL="1142374" indent="-228477" algn="l" rtl="0" eaLnBrk="0" fontAlgn="base" hangingPunct="0">
        <a:spcBef>
          <a:spcPct val="20000"/>
        </a:spcBef>
        <a:spcAft>
          <a:spcPct val="0"/>
        </a:spcAft>
        <a:buFont typeface="Arial" charset="0"/>
        <a:buChar char="•"/>
        <a:defRPr sz="2400" kern="1200">
          <a:solidFill>
            <a:schemeClr val="tx1"/>
          </a:solidFill>
          <a:latin typeface="+mn-lt"/>
          <a:ea typeface="ＭＳ Ｐゴシック" charset="0"/>
          <a:cs typeface="+mn-cs"/>
        </a:defRPr>
      </a:lvl3pPr>
      <a:lvl4pPr marL="1599329" indent="-228477"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4pPr>
      <a:lvl5pPr marL="2056278" indent="-228477"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5pPr>
      <a:lvl6pPr marL="2513228" indent="-228477" algn="l" defTabSz="913905"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0182" indent="-228477" algn="l" defTabSz="913905"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7130" indent="-228477" algn="l" defTabSz="913905"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4082" indent="-228477" algn="l" defTabSz="913905"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3905" rtl="0" eaLnBrk="1" latinLnBrk="0" hangingPunct="1">
        <a:defRPr sz="1800" kern="1200">
          <a:solidFill>
            <a:schemeClr val="tx1"/>
          </a:solidFill>
          <a:latin typeface="+mn-lt"/>
          <a:ea typeface="+mn-ea"/>
          <a:cs typeface="+mn-cs"/>
        </a:defRPr>
      </a:lvl1pPr>
      <a:lvl2pPr marL="456952" algn="l" defTabSz="913905" rtl="0" eaLnBrk="1" latinLnBrk="0" hangingPunct="1">
        <a:defRPr sz="1800" kern="1200">
          <a:solidFill>
            <a:schemeClr val="tx1"/>
          </a:solidFill>
          <a:latin typeface="+mn-lt"/>
          <a:ea typeface="+mn-ea"/>
          <a:cs typeface="+mn-cs"/>
        </a:defRPr>
      </a:lvl2pPr>
      <a:lvl3pPr marL="913905" algn="l" defTabSz="913905" rtl="0" eaLnBrk="1" latinLnBrk="0" hangingPunct="1">
        <a:defRPr sz="1800" kern="1200">
          <a:solidFill>
            <a:schemeClr val="tx1"/>
          </a:solidFill>
          <a:latin typeface="+mn-lt"/>
          <a:ea typeface="+mn-ea"/>
          <a:cs typeface="+mn-cs"/>
        </a:defRPr>
      </a:lvl3pPr>
      <a:lvl4pPr marL="1370852" algn="l" defTabSz="913905" rtl="0" eaLnBrk="1" latinLnBrk="0" hangingPunct="1">
        <a:defRPr sz="1800" kern="1200">
          <a:solidFill>
            <a:schemeClr val="tx1"/>
          </a:solidFill>
          <a:latin typeface="+mn-lt"/>
          <a:ea typeface="+mn-ea"/>
          <a:cs typeface="+mn-cs"/>
        </a:defRPr>
      </a:lvl4pPr>
      <a:lvl5pPr marL="1827807" algn="l" defTabSz="913905" rtl="0" eaLnBrk="1" latinLnBrk="0" hangingPunct="1">
        <a:defRPr sz="1800" kern="1200">
          <a:solidFill>
            <a:schemeClr val="tx1"/>
          </a:solidFill>
          <a:latin typeface="+mn-lt"/>
          <a:ea typeface="+mn-ea"/>
          <a:cs typeface="+mn-cs"/>
        </a:defRPr>
      </a:lvl5pPr>
      <a:lvl6pPr marL="2284752" algn="l" defTabSz="913905" rtl="0" eaLnBrk="1" latinLnBrk="0" hangingPunct="1">
        <a:defRPr sz="1800" kern="1200">
          <a:solidFill>
            <a:schemeClr val="tx1"/>
          </a:solidFill>
          <a:latin typeface="+mn-lt"/>
          <a:ea typeface="+mn-ea"/>
          <a:cs typeface="+mn-cs"/>
        </a:defRPr>
      </a:lvl6pPr>
      <a:lvl7pPr marL="2741704" algn="l" defTabSz="913905" rtl="0" eaLnBrk="1" latinLnBrk="0" hangingPunct="1">
        <a:defRPr sz="1800" kern="1200">
          <a:solidFill>
            <a:schemeClr val="tx1"/>
          </a:solidFill>
          <a:latin typeface="+mn-lt"/>
          <a:ea typeface="+mn-ea"/>
          <a:cs typeface="+mn-cs"/>
        </a:defRPr>
      </a:lvl7pPr>
      <a:lvl8pPr marL="3198654" algn="l" defTabSz="913905" rtl="0" eaLnBrk="1" latinLnBrk="0" hangingPunct="1">
        <a:defRPr sz="1800" kern="1200">
          <a:solidFill>
            <a:schemeClr val="tx1"/>
          </a:solidFill>
          <a:latin typeface="+mn-lt"/>
          <a:ea typeface="+mn-ea"/>
          <a:cs typeface="+mn-cs"/>
        </a:defRPr>
      </a:lvl8pPr>
      <a:lvl9pPr marL="3655603" algn="l" defTabSz="913905" rtl="0" eaLnBrk="1" latinLnBrk="0" hangingPunct="1">
        <a:defRPr sz="1800" kern="1200">
          <a:solidFill>
            <a:schemeClr val="tx1"/>
          </a:solidFill>
          <a:latin typeface="+mn-lt"/>
          <a:ea typeface="+mn-ea"/>
          <a:cs typeface="+mn-cs"/>
        </a:defRPr>
      </a:lvl9pPr>
    </p:otherStyle>
  </p:txStyles>
</p:sldMaster>
</file>

<file path=ppt/slideMasters/slideMaster9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1371600" y="533400"/>
            <a:ext cx="7543800" cy="1143000"/>
          </a:xfrm>
          <a:prstGeom prst="rect">
            <a:avLst/>
          </a:prstGeom>
          <a:noFill/>
          <a:ln>
            <a:noFill/>
          </a:ln>
          <a:extLst>
            <a:ext uri="{FAA26D3D-D897-4be2-8F04-BA451C77F1D7}">
              <ma14:placeholderFlag xmlns:ma14="http://schemas.microsoft.com/office/mac/drawingml/2011/main" xmlns=""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967" tIns="45986" rIns="91967" bIns="45986" numCol="1" anchor="ctr" anchorCtr="0" compatLnSpc="1">
            <a:prstTxWarp prst="textNoShape">
              <a:avLst/>
            </a:prstTxWarp>
          </a:bodyPr>
          <a:lstStyle/>
          <a:p>
            <a:pPr lvl="0"/>
            <a:r>
              <a:rPr lang="en-US"/>
              <a:t>Click to edit Master title style</a:t>
            </a:r>
          </a:p>
        </p:txBody>
      </p:sp>
      <p:sp>
        <p:nvSpPr>
          <p:cNvPr id="20483" name="Rectangle 3"/>
          <p:cNvSpPr>
            <a:spLocks noGrp="1" noChangeArrowheads="1"/>
          </p:cNvSpPr>
          <p:nvPr>
            <p:ph type="dt" sz="half" idx="2"/>
          </p:nvPr>
        </p:nvSpPr>
        <p:spPr bwMode="auto">
          <a:xfrm>
            <a:off x="1371600" y="6248400"/>
            <a:ext cx="1676400" cy="457200"/>
          </a:xfrm>
          <a:prstGeom prst="rect">
            <a:avLst/>
          </a:prstGeom>
          <a:noFill/>
          <a:ln w="12700" cap="sq">
            <a:noFill/>
            <a:miter lim="800000"/>
            <a:headEnd type="none" w="sm" len="sm"/>
            <a:tailEnd type="none" w="sm" len="sm"/>
          </a:ln>
          <a:effectLst/>
        </p:spPr>
        <p:txBody>
          <a:bodyPr vert="horz" wrap="square" lIns="91334" tIns="45667" rIns="91334" bIns="45667" numCol="1" anchor="t" anchorCtr="0" compatLnSpc="1">
            <a:prstTxWarp prst="textNoShape">
              <a:avLst/>
            </a:prstTxWarp>
          </a:bodyPr>
          <a:lstStyle>
            <a:lvl1pPr algn="l">
              <a:spcBef>
                <a:spcPct val="50000"/>
              </a:spcBef>
              <a:defRPr sz="1400">
                <a:latin typeface="Times New Roman" pitchFamily="-112" charset="0"/>
                <a:ea typeface="+mn-ea"/>
                <a:cs typeface="+mn-cs"/>
              </a:defRPr>
            </a:lvl1pPr>
          </a:lstStyle>
          <a:p>
            <a:pPr>
              <a:defRPr/>
            </a:pPr>
            <a:endParaRPr lang="en-US">
              <a:solidFill>
                <a:srgbClr val="000000"/>
              </a:solidFill>
            </a:endParaRPr>
          </a:p>
        </p:txBody>
      </p:sp>
      <p:sp>
        <p:nvSpPr>
          <p:cNvPr id="20484" name="Rectangle 4"/>
          <p:cNvSpPr>
            <a:spLocks noGrp="1" noChangeArrowheads="1"/>
          </p:cNvSpPr>
          <p:nvPr>
            <p:ph type="ftr" sz="quarter" idx="3"/>
          </p:nvPr>
        </p:nvSpPr>
        <p:spPr bwMode="auto">
          <a:xfrm>
            <a:off x="3429000" y="6248400"/>
            <a:ext cx="3429000" cy="457200"/>
          </a:xfrm>
          <a:prstGeom prst="rect">
            <a:avLst/>
          </a:prstGeom>
          <a:noFill/>
          <a:ln w="12700" cap="sq">
            <a:noFill/>
            <a:miter lim="800000"/>
            <a:headEnd type="none" w="sm" len="sm"/>
            <a:tailEnd type="none" w="sm" len="sm"/>
          </a:ln>
          <a:effectLst/>
        </p:spPr>
        <p:txBody>
          <a:bodyPr vert="horz" wrap="square" lIns="91334" tIns="45667" rIns="91334" bIns="45667" numCol="1" anchor="t" anchorCtr="0" compatLnSpc="1">
            <a:prstTxWarp prst="textNoShape">
              <a:avLst/>
            </a:prstTxWarp>
          </a:bodyPr>
          <a:lstStyle>
            <a:lvl1pPr>
              <a:spcBef>
                <a:spcPct val="50000"/>
              </a:spcBef>
              <a:defRPr sz="1400">
                <a:latin typeface="Times New Roman" pitchFamily="-112" charset="0"/>
                <a:ea typeface="+mn-ea"/>
                <a:cs typeface="+mn-cs"/>
              </a:defRPr>
            </a:lvl1pPr>
          </a:lstStyle>
          <a:p>
            <a:pPr algn="ctr">
              <a:defRPr/>
            </a:pPr>
            <a:endParaRPr lang="en-US">
              <a:solidFill>
                <a:srgbClr val="000000"/>
              </a:solidFill>
            </a:endParaRPr>
          </a:p>
        </p:txBody>
      </p:sp>
      <p:sp>
        <p:nvSpPr>
          <p:cNvPr id="20485" name="Rectangle 5"/>
          <p:cNvSpPr>
            <a:spLocks noGrp="1" noChangeArrowheads="1"/>
          </p:cNvSpPr>
          <p:nvPr>
            <p:ph type="sldNum" sz="quarter" idx="4"/>
          </p:nvPr>
        </p:nvSpPr>
        <p:spPr bwMode="auto">
          <a:xfrm>
            <a:off x="7239000" y="6248400"/>
            <a:ext cx="1905000" cy="457200"/>
          </a:xfrm>
          <a:prstGeom prst="rect">
            <a:avLst/>
          </a:prstGeom>
          <a:noFill/>
          <a:ln w="12700" cap="sq">
            <a:noFill/>
            <a:miter lim="800000"/>
            <a:headEnd type="none" w="sm" len="sm"/>
            <a:tailEnd type="none" w="sm" len="sm"/>
          </a:ln>
          <a:effectLst/>
        </p:spPr>
        <p:txBody>
          <a:bodyPr vert="horz" wrap="square" lIns="91334" tIns="45667" rIns="91334" bIns="45667" numCol="1" anchor="t" anchorCtr="0" compatLnSpc="1">
            <a:prstTxWarp prst="textNoShape">
              <a:avLst/>
            </a:prstTxWarp>
          </a:bodyPr>
          <a:lstStyle>
            <a:lvl1pPr algn="r">
              <a:spcBef>
                <a:spcPct val="50000"/>
              </a:spcBef>
              <a:defRPr sz="1400"/>
            </a:lvl1pPr>
          </a:lstStyle>
          <a:p>
            <a:pPr>
              <a:defRPr/>
            </a:pPr>
            <a:fld id="{41463586-26F2-604D-A40D-8471C93EA0B5}" type="slidenum">
              <a:rPr lang="en-US">
                <a:solidFill>
                  <a:srgbClr val="000000"/>
                </a:solidFill>
              </a:rPr>
              <a:pPr>
                <a:defRPr/>
              </a:pPr>
              <a:t>‹#›</a:t>
            </a:fld>
            <a:endParaRPr lang="en-US">
              <a:solidFill>
                <a:srgbClr val="000000"/>
              </a:solidFill>
            </a:endParaRPr>
          </a:p>
        </p:txBody>
      </p:sp>
      <p:pic>
        <p:nvPicPr>
          <p:cNvPr id="1030" name="Picture 6" descr="strtegic1"/>
          <p:cNvPicPr>
            <a:picLocks noChangeAspect="1" noChangeArrowheads="1"/>
          </p:cNvPicPr>
          <p:nvPr/>
        </p:nvPicPr>
        <p:blipFill>
          <a:blip r:embed="rId13">
            <a:extLst>
              <a:ext uri="{28A0092B-C50C-407E-A947-70E740481C1C}">
                <a14:useLocalDpi xmlns:a14="http://schemas.microsoft.com/office/drawing/2010/main"/>
              </a:ext>
            </a:extLst>
          </a:blip>
          <a:srcRect/>
          <a:stretch>
            <a:fillRect/>
          </a:stretch>
        </p:blipFill>
        <p:spPr bwMode="auto">
          <a:xfrm>
            <a:off x="0" y="0"/>
            <a:ext cx="12192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031" name="Rectangle 7"/>
          <p:cNvSpPr>
            <a:spLocks noGrp="1" noChangeArrowheads="1"/>
          </p:cNvSpPr>
          <p:nvPr>
            <p:ph type="body" idx="1"/>
          </p:nvPr>
        </p:nvSpPr>
        <p:spPr bwMode="auto">
          <a:xfrm>
            <a:off x="1371600" y="1981200"/>
            <a:ext cx="7620000" cy="4114800"/>
          </a:xfrm>
          <a:prstGeom prst="rect">
            <a:avLst/>
          </a:prstGeom>
          <a:noFill/>
          <a:ln>
            <a:noFill/>
          </a:ln>
          <a:extLst>
            <a:ext uri="{FAA26D3D-D897-4be2-8F04-BA451C77F1D7}">
              <ma14:placeholderFlag xmlns:ma14="http://schemas.microsoft.com/office/mac/drawingml/2011/main" xmlns=""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vert="horz" wrap="square" lIns="91334" tIns="45667" rIns="91334" bIns="45667"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863390375"/>
      </p:ext>
    </p:extLst>
  </p:cSld>
  <p:clrMap bg1="lt1" tx1="dk1" bg2="lt2" tx2="dk2" accent1="accent1" accent2="accent2" accent3="accent3" accent4="accent4" accent5="accent5" accent6="accent6" hlink="hlink" folHlink="folHlink"/>
  <p:sldLayoutIdLst>
    <p:sldLayoutId id="2147488583" r:id="rId1"/>
    <p:sldLayoutId id="2147488584" r:id="rId2"/>
    <p:sldLayoutId id="2147488585" r:id="rId3"/>
    <p:sldLayoutId id="2147488586" r:id="rId4"/>
    <p:sldLayoutId id="2147488587" r:id="rId5"/>
    <p:sldLayoutId id="2147488588" r:id="rId6"/>
    <p:sldLayoutId id="2147488589" r:id="rId7"/>
    <p:sldLayoutId id="2147488590" r:id="rId8"/>
    <p:sldLayoutId id="2147488591" r:id="rId9"/>
    <p:sldLayoutId id="2147488592" r:id="rId10"/>
    <p:sldLayoutId id="2147488593" r:id="rId11"/>
  </p:sldLayoutIdLst>
  <p:txStyles>
    <p:titleStyle>
      <a:lvl1pPr algn="ctr" rtl="0" eaLnBrk="0" fontAlgn="base" hangingPunct="0">
        <a:spcBef>
          <a:spcPct val="0"/>
        </a:spcBef>
        <a:spcAft>
          <a:spcPct val="0"/>
        </a:spcAft>
        <a:defRPr sz="4400">
          <a:solidFill>
            <a:schemeClr val="tx2"/>
          </a:solidFill>
          <a:latin typeface="+mj-lt"/>
          <a:ea typeface="ＭＳ Ｐゴシック" pitchFamily="-108" charset="-128"/>
          <a:cs typeface="ＭＳ Ｐゴシック" pitchFamily="-108" charset="-128"/>
        </a:defRPr>
      </a:lvl1pPr>
      <a:lvl2pPr algn="ctr" rtl="0" eaLnBrk="0" fontAlgn="base" hangingPunct="0">
        <a:spcBef>
          <a:spcPct val="0"/>
        </a:spcBef>
        <a:spcAft>
          <a:spcPct val="0"/>
        </a:spcAft>
        <a:defRPr sz="4400">
          <a:solidFill>
            <a:schemeClr val="tx2"/>
          </a:solidFill>
          <a:latin typeface="Times New Roman" pitchFamily="-110"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latin typeface="Times New Roman" pitchFamily="-110"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latin typeface="Times New Roman" pitchFamily="-110"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latin typeface="Times New Roman" pitchFamily="-110" charset="0"/>
          <a:ea typeface="ＭＳ Ｐゴシック" pitchFamily="-108" charset="-128"/>
          <a:cs typeface="ＭＳ Ｐゴシック" pitchFamily="-108" charset="-128"/>
        </a:defRPr>
      </a:lvl5pPr>
      <a:lvl6pPr marL="456686" algn="ctr" rtl="0" fontAlgn="base">
        <a:spcBef>
          <a:spcPct val="0"/>
        </a:spcBef>
        <a:spcAft>
          <a:spcPct val="0"/>
        </a:spcAft>
        <a:defRPr sz="4400">
          <a:solidFill>
            <a:schemeClr val="tx2"/>
          </a:solidFill>
          <a:latin typeface="Times New Roman" pitchFamily="-110" charset="0"/>
        </a:defRPr>
      </a:lvl6pPr>
      <a:lvl7pPr marL="913370" algn="ctr" rtl="0" fontAlgn="base">
        <a:spcBef>
          <a:spcPct val="0"/>
        </a:spcBef>
        <a:spcAft>
          <a:spcPct val="0"/>
        </a:spcAft>
        <a:defRPr sz="4400">
          <a:solidFill>
            <a:schemeClr val="tx2"/>
          </a:solidFill>
          <a:latin typeface="Times New Roman" pitchFamily="-110" charset="0"/>
        </a:defRPr>
      </a:lvl7pPr>
      <a:lvl8pPr marL="1370051" algn="ctr" rtl="0" fontAlgn="base">
        <a:spcBef>
          <a:spcPct val="0"/>
        </a:spcBef>
        <a:spcAft>
          <a:spcPct val="0"/>
        </a:spcAft>
        <a:defRPr sz="4400">
          <a:solidFill>
            <a:schemeClr val="tx2"/>
          </a:solidFill>
          <a:latin typeface="Times New Roman" pitchFamily="-110" charset="0"/>
        </a:defRPr>
      </a:lvl8pPr>
      <a:lvl9pPr marL="1826739" algn="ctr" rtl="0" fontAlgn="base">
        <a:spcBef>
          <a:spcPct val="0"/>
        </a:spcBef>
        <a:spcAft>
          <a:spcPct val="0"/>
        </a:spcAft>
        <a:defRPr sz="4400">
          <a:solidFill>
            <a:schemeClr val="tx2"/>
          </a:solidFill>
          <a:latin typeface="Times New Roman" pitchFamily="-110" charset="0"/>
        </a:defRPr>
      </a:lvl9pPr>
    </p:titleStyle>
    <p:bodyStyle>
      <a:lvl1pPr marL="342512" indent="-342512" algn="l" rtl="0" eaLnBrk="0" fontAlgn="base" hangingPunct="0">
        <a:spcBef>
          <a:spcPct val="20000"/>
        </a:spcBef>
        <a:spcAft>
          <a:spcPct val="0"/>
        </a:spcAft>
        <a:buClr>
          <a:schemeClr val="tx2"/>
        </a:buClr>
        <a:buFont typeface="Wingdings" charset="0"/>
        <a:buChar char="w"/>
        <a:defRPr sz="3200">
          <a:solidFill>
            <a:schemeClr val="tx1"/>
          </a:solidFill>
          <a:latin typeface="+mn-lt"/>
          <a:ea typeface="ＭＳ Ｐゴシック" pitchFamily="-108" charset="-128"/>
          <a:cs typeface="ＭＳ Ｐゴシック" pitchFamily="-108" charset="-128"/>
        </a:defRPr>
      </a:lvl1pPr>
      <a:lvl2pPr marL="742108" indent="-285428" algn="l" rtl="0" eaLnBrk="0" fontAlgn="base" hangingPunct="0">
        <a:spcBef>
          <a:spcPct val="20000"/>
        </a:spcBef>
        <a:spcAft>
          <a:spcPct val="0"/>
        </a:spcAft>
        <a:buSzPct val="95000"/>
        <a:buChar char="–"/>
        <a:defRPr sz="2800">
          <a:solidFill>
            <a:schemeClr val="tx1"/>
          </a:solidFill>
          <a:latin typeface="+mn-lt"/>
          <a:ea typeface="ＭＳ Ｐゴシック" pitchFamily="-110" charset="-128"/>
        </a:defRPr>
      </a:lvl2pPr>
      <a:lvl3pPr marL="1141708" indent="-228341" algn="l" rtl="0" eaLnBrk="0" fontAlgn="base" hangingPunct="0">
        <a:spcBef>
          <a:spcPct val="20000"/>
        </a:spcBef>
        <a:spcAft>
          <a:spcPct val="0"/>
        </a:spcAft>
        <a:buChar char="•"/>
        <a:defRPr sz="2400">
          <a:solidFill>
            <a:schemeClr val="tx1"/>
          </a:solidFill>
          <a:latin typeface="+mn-lt"/>
          <a:ea typeface="ＭＳ Ｐゴシック" pitchFamily="-110" charset="-128"/>
        </a:defRPr>
      </a:lvl3pPr>
      <a:lvl4pPr marL="1598393" indent="-228341" algn="l" rtl="0" eaLnBrk="0" fontAlgn="base" hangingPunct="0">
        <a:spcBef>
          <a:spcPct val="20000"/>
        </a:spcBef>
        <a:spcAft>
          <a:spcPct val="0"/>
        </a:spcAft>
        <a:buChar char="–"/>
        <a:defRPr sz="2000">
          <a:solidFill>
            <a:schemeClr val="tx1"/>
          </a:solidFill>
          <a:latin typeface="+mn-lt"/>
          <a:ea typeface="ＭＳ Ｐゴシック" pitchFamily="-110" charset="-128"/>
        </a:defRPr>
      </a:lvl4pPr>
      <a:lvl5pPr marL="2055075" indent="-228341" algn="l" rtl="0" eaLnBrk="0" fontAlgn="base" hangingPunct="0">
        <a:spcBef>
          <a:spcPct val="20000"/>
        </a:spcBef>
        <a:spcAft>
          <a:spcPct val="0"/>
        </a:spcAft>
        <a:buChar char="•"/>
        <a:defRPr sz="2000">
          <a:solidFill>
            <a:schemeClr val="tx1"/>
          </a:solidFill>
          <a:latin typeface="+mn-lt"/>
          <a:ea typeface="ＭＳ Ｐゴシック" pitchFamily="-110" charset="-128"/>
        </a:defRPr>
      </a:lvl5pPr>
      <a:lvl6pPr marL="2511759" indent="-228341" algn="l" rtl="0" fontAlgn="base">
        <a:spcBef>
          <a:spcPct val="20000"/>
        </a:spcBef>
        <a:spcAft>
          <a:spcPct val="0"/>
        </a:spcAft>
        <a:buChar char="•"/>
        <a:defRPr sz="2000">
          <a:solidFill>
            <a:schemeClr val="tx1"/>
          </a:solidFill>
          <a:latin typeface="+mn-lt"/>
          <a:ea typeface="ＭＳ Ｐゴシック" pitchFamily="-110" charset="-128"/>
        </a:defRPr>
      </a:lvl6pPr>
      <a:lvl7pPr marL="2968447" indent="-228341" algn="l" rtl="0" fontAlgn="base">
        <a:spcBef>
          <a:spcPct val="20000"/>
        </a:spcBef>
        <a:spcAft>
          <a:spcPct val="0"/>
        </a:spcAft>
        <a:buChar char="•"/>
        <a:defRPr sz="2000">
          <a:solidFill>
            <a:schemeClr val="tx1"/>
          </a:solidFill>
          <a:latin typeface="+mn-lt"/>
          <a:ea typeface="ＭＳ Ｐゴシック" pitchFamily="-110" charset="-128"/>
        </a:defRPr>
      </a:lvl7pPr>
      <a:lvl8pPr marL="3425126" indent="-228341" algn="l" rtl="0" fontAlgn="base">
        <a:spcBef>
          <a:spcPct val="20000"/>
        </a:spcBef>
        <a:spcAft>
          <a:spcPct val="0"/>
        </a:spcAft>
        <a:buChar char="•"/>
        <a:defRPr sz="2000">
          <a:solidFill>
            <a:schemeClr val="tx1"/>
          </a:solidFill>
          <a:latin typeface="+mn-lt"/>
          <a:ea typeface="ＭＳ Ｐゴシック" pitchFamily="-110" charset="-128"/>
        </a:defRPr>
      </a:lvl8pPr>
      <a:lvl9pPr marL="3881814" indent="-228341" algn="l" rtl="0" fontAlgn="base">
        <a:spcBef>
          <a:spcPct val="20000"/>
        </a:spcBef>
        <a:spcAft>
          <a:spcPct val="0"/>
        </a:spcAft>
        <a:buChar char="•"/>
        <a:defRPr sz="2000">
          <a:solidFill>
            <a:schemeClr val="tx1"/>
          </a:solidFill>
          <a:latin typeface="+mn-lt"/>
          <a:ea typeface="ＭＳ Ｐゴシック" pitchFamily="-110" charset="-128"/>
        </a:defRPr>
      </a:lvl9pPr>
    </p:bodyStyle>
    <p:otherStyle>
      <a:defPPr>
        <a:defRPr lang="en-US"/>
      </a:defPPr>
      <a:lvl1pPr marL="0" algn="l" defTabSz="456686" rtl="0" eaLnBrk="1" latinLnBrk="0" hangingPunct="1">
        <a:defRPr sz="1800" kern="1200">
          <a:solidFill>
            <a:schemeClr val="tx1"/>
          </a:solidFill>
          <a:latin typeface="+mn-lt"/>
          <a:ea typeface="+mn-ea"/>
          <a:cs typeface="+mn-cs"/>
        </a:defRPr>
      </a:lvl1pPr>
      <a:lvl2pPr marL="456686" algn="l" defTabSz="456686" rtl="0" eaLnBrk="1" latinLnBrk="0" hangingPunct="1">
        <a:defRPr sz="1800" kern="1200">
          <a:solidFill>
            <a:schemeClr val="tx1"/>
          </a:solidFill>
          <a:latin typeface="+mn-lt"/>
          <a:ea typeface="+mn-ea"/>
          <a:cs typeface="+mn-cs"/>
        </a:defRPr>
      </a:lvl2pPr>
      <a:lvl3pPr marL="913370" algn="l" defTabSz="456686" rtl="0" eaLnBrk="1" latinLnBrk="0" hangingPunct="1">
        <a:defRPr sz="1800" kern="1200">
          <a:solidFill>
            <a:schemeClr val="tx1"/>
          </a:solidFill>
          <a:latin typeface="+mn-lt"/>
          <a:ea typeface="+mn-ea"/>
          <a:cs typeface="+mn-cs"/>
        </a:defRPr>
      </a:lvl3pPr>
      <a:lvl4pPr marL="1370051" algn="l" defTabSz="456686" rtl="0" eaLnBrk="1" latinLnBrk="0" hangingPunct="1">
        <a:defRPr sz="1800" kern="1200">
          <a:solidFill>
            <a:schemeClr val="tx1"/>
          </a:solidFill>
          <a:latin typeface="+mn-lt"/>
          <a:ea typeface="+mn-ea"/>
          <a:cs typeface="+mn-cs"/>
        </a:defRPr>
      </a:lvl4pPr>
      <a:lvl5pPr marL="1826739" algn="l" defTabSz="456686" rtl="0" eaLnBrk="1" latinLnBrk="0" hangingPunct="1">
        <a:defRPr sz="1800" kern="1200">
          <a:solidFill>
            <a:schemeClr val="tx1"/>
          </a:solidFill>
          <a:latin typeface="+mn-lt"/>
          <a:ea typeface="+mn-ea"/>
          <a:cs typeface="+mn-cs"/>
        </a:defRPr>
      </a:lvl5pPr>
      <a:lvl6pPr marL="2283420" algn="l" defTabSz="456686" rtl="0" eaLnBrk="1" latinLnBrk="0" hangingPunct="1">
        <a:defRPr sz="1800" kern="1200">
          <a:solidFill>
            <a:schemeClr val="tx1"/>
          </a:solidFill>
          <a:latin typeface="+mn-lt"/>
          <a:ea typeface="+mn-ea"/>
          <a:cs typeface="+mn-cs"/>
        </a:defRPr>
      </a:lvl6pPr>
      <a:lvl7pPr marL="2740100" algn="l" defTabSz="456686" rtl="0" eaLnBrk="1" latinLnBrk="0" hangingPunct="1">
        <a:defRPr sz="1800" kern="1200">
          <a:solidFill>
            <a:schemeClr val="tx1"/>
          </a:solidFill>
          <a:latin typeface="+mn-lt"/>
          <a:ea typeface="+mn-ea"/>
          <a:cs typeface="+mn-cs"/>
        </a:defRPr>
      </a:lvl7pPr>
      <a:lvl8pPr marL="3196784" algn="l" defTabSz="456686" rtl="0" eaLnBrk="1" latinLnBrk="0" hangingPunct="1">
        <a:defRPr sz="1800" kern="1200">
          <a:solidFill>
            <a:schemeClr val="tx1"/>
          </a:solidFill>
          <a:latin typeface="+mn-lt"/>
          <a:ea typeface="+mn-ea"/>
          <a:cs typeface="+mn-cs"/>
        </a:defRPr>
      </a:lvl8pPr>
      <a:lvl9pPr marL="3653466" algn="l" defTabSz="456686" rtl="0" eaLnBrk="1" latinLnBrk="0" hangingPunct="1">
        <a:defRPr sz="1800" kern="1200">
          <a:solidFill>
            <a:schemeClr val="tx1"/>
          </a:solidFill>
          <a:latin typeface="+mn-lt"/>
          <a:ea typeface="+mn-ea"/>
          <a:cs typeface="+mn-cs"/>
        </a:defRPr>
      </a:lvl9pPr>
    </p:otherStyle>
  </p:txStyles>
</p:sldMaster>
</file>

<file path=ppt/slideMasters/slideMaster9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1371600" y="533400"/>
            <a:ext cx="7543800" cy="1143000"/>
          </a:xfrm>
          <a:prstGeom prst="rect">
            <a:avLst/>
          </a:prstGeom>
          <a:noFill/>
          <a:ln>
            <a:noFill/>
          </a:ln>
          <a:extLst>
            <a:ext uri="{FAA26D3D-D897-4be2-8F04-BA451C77F1D7}">
              <ma14:placeholderFlag xmlns:ma14="http://schemas.microsoft.com/office/mac/drawingml/2011/main" xmlns=""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2020" tIns="46011" rIns="92020" bIns="46011" numCol="1" anchor="ctr" anchorCtr="0" compatLnSpc="1">
            <a:prstTxWarp prst="textNoShape">
              <a:avLst/>
            </a:prstTxWarp>
          </a:bodyPr>
          <a:lstStyle/>
          <a:p>
            <a:pPr lvl="0"/>
            <a:r>
              <a:rPr lang="en-US"/>
              <a:t>Click to edit Master title style</a:t>
            </a:r>
          </a:p>
        </p:txBody>
      </p:sp>
      <p:sp>
        <p:nvSpPr>
          <p:cNvPr id="20483" name="Rectangle 3"/>
          <p:cNvSpPr>
            <a:spLocks noGrp="1" noChangeArrowheads="1"/>
          </p:cNvSpPr>
          <p:nvPr>
            <p:ph type="dt" sz="half" idx="2"/>
          </p:nvPr>
        </p:nvSpPr>
        <p:spPr bwMode="auto">
          <a:xfrm>
            <a:off x="1371600" y="6248400"/>
            <a:ext cx="1676400" cy="457200"/>
          </a:xfrm>
          <a:prstGeom prst="rect">
            <a:avLst/>
          </a:prstGeom>
          <a:noFill/>
          <a:ln w="12700" cap="sq">
            <a:noFill/>
            <a:miter lim="800000"/>
            <a:headEnd type="none" w="sm" len="sm"/>
            <a:tailEnd type="none" w="sm" len="sm"/>
          </a:ln>
          <a:effectLst/>
        </p:spPr>
        <p:txBody>
          <a:bodyPr vert="horz" wrap="square" lIns="91387" tIns="45693" rIns="91387" bIns="45693" numCol="1" anchor="t" anchorCtr="0" compatLnSpc="1">
            <a:prstTxWarp prst="textNoShape">
              <a:avLst/>
            </a:prstTxWarp>
          </a:bodyPr>
          <a:lstStyle>
            <a:lvl1pPr algn="l">
              <a:spcBef>
                <a:spcPct val="50000"/>
              </a:spcBef>
              <a:defRPr sz="1400">
                <a:latin typeface="Times New Roman" pitchFamily="-112" charset="0"/>
                <a:ea typeface="+mn-ea"/>
                <a:cs typeface="+mn-cs"/>
              </a:defRPr>
            </a:lvl1pPr>
          </a:lstStyle>
          <a:p>
            <a:pPr>
              <a:defRPr/>
            </a:pPr>
            <a:endParaRPr lang="en-US">
              <a:solidFill>
                <a:srgbClr val="000000"/>
              </a:solidFill>
            </a:endParaRPr>
          </a:p>
        </p:txBody>
      </p:sp>
      <p:sp>
        <p:nvSpPr>
          <p:cNvPr id="20484" name="Rectangle 4"/>
          <p:cNvSpPr>
            <a:spLocks noGrp="1" noChangeArrowheads="1"/>
          </p:cNvSpPr>
          <p:nvPr>
            <p:ph type="ftr" sz="quarter" idx="3"/>
          </p:nvPr>
        </p:nvSpPr>
        <p:spPr bwMode="auto">
          <a:xfrm>
            <a:off x="3429000" y="6248400"/>
            <a:ext cx="3429000" cy="457200"/>
          </a:xfrm>
          <a:prstGeom prst="rect">
            <a:avLst/>
          </a:prstGeom>
          <a:noFill/>
          <a:ln w="12700" cap="sq">
            <a:noFill/>
            <a:miter lim="800000"/>
            <a:headEnd type="none" w="sm" len="sm"/>
            <a:tailEnd type="none" w="sm" len="sm"/>
          </a:ln>
          <a:effectLst/>
        </p:spPr>
        <p:txBody>
          <a:bodyPr vert="horz" wrap="square" lIns="91387" tIns="45693" rIns="91387" bIns="45693" numCol="1" anchor="t" anchorCtr="0" compatLnSpc="1">
            <a:prstTxWarp prst="textNoShape">
              <a:avLst/>
            </a:prstTxWarp>
          </a:bodyPr>
          <a:lstStyle>
            <a:lvl1pPr>
              <a:spcBef>
                <a:spcPct val="50000"/>
              </a:spcBef>
              <a:defRPr sz="1400">
                <a:latin typeface="Times New Roman" pitchFamily="-112" charset="0"/>
                <a:ea typeface="+mn-ea"/>
                <a:cs typeface="+mn-cs"/>
              </a:defRPr>
            </a:lvl1pPr>
          </a:lstStyle>
          <a:p>
            <a:pPr algn="ctr">
              <a:defRPr/>
            </a:pPr>
            <a:endParaRPr lang="en-US">
              <a:solidFill>
                <a:srgbClr val="000000"/>
              </a:solidFill>
            </a:endParaRPr>
          </a:p>
        </p:txBody>
      </p:sp>
      <p:sp>
        <p:nvSpPr>
          <p:cNvPr id="20485" name="Rectangle 5"/>
          <p:cNvSpPr>
            <a:spLocks noGrp="1" noChangeArrowheads="1"/>
          </p:cNvSpPr>
          <p:nvPr>
            <p:ph type="sldNum" sz="quarter" idx="4"/>
          </p:nvPr>
        </p:nvSpPr>
        <p:spPr bwMode="auto">
          <a:xfrm>
            <a:off x="7239000" y="6248400"/>
            <a:ext cx="1905000" cy="457200"/>
          </a:xfrm>
          <a:prstGeom prst="rect">
            <a:avLst/>
          </a:prstGeom>
          <a:noFill/>
          <a:ln w="12700" cap="sq">
            <a:noFill/>
            <a:miter lim="800000"/>
            <a:headEnd type="none" w="sm" len="sm"/>
            <a:tailEnd type="none" w="sm" len="sm"/>
          </a:ln>
          <a:effectLst/>
        </p:spPr>
        <p:txBody>
          <a:bodyPr vert="horz" wrap="square" lIns="91387" tIns="45693" rIns="91387" bIns="45693" numCol="1" anchor="t" anchorCtr="0" compatLnSpc="1">
            <a:prstTxWarp prst="textNoShape">
              <a:avLst/>
            </a:prstTxWarp>
          </a:bodyPr>
          <a:lstStyle>
            <a:lvl1pPr algn="r">
              <a:spcBef>
                <a:spcPct val="50000"/>
              </a:spcBef>
              <a:defRPr sz="1400"/>
            </a:lvl1pPr>
          </a:lstStyle>
          <a:p>
            <a:pPr>
              <a:defRPr/>
            </a:pPr>
            <a:fld id="{41463586-26F2-604D-A40D-8471C93EA0B5}" type="slidenum">
              <a:rPr lang="en-US">
                <a:solidFill>
                  <a:srgbClr val="000000"/>
                </a:solidFill>
              </a:rPr>
              <a:pPr>
                <a:defRPr/>
              </a:pPr>
              <a:t>‹#›</a:t>
            </a:fld>
            <a:endParaRPr lang="en-US">
              <a:solidFill>
                <a:srgbClr val="000000"/>
              </a:solidFill>
            </a:endParaRPr>
          </a:p>
        </p:txBody>
      </p:sp>
      <p:pic>
        <p:nvPicPr>
          <p:cNvPr id="1030" name="Picture 6" descr="strtegic1"/>
          <p:cNvPicPr>
            <a:picLocks noChangeAspect="1" noChangeArrowheads="1"/>
          </p:cNvPicPr>
          <p:nvPr/>
        </p:nvPicPr>
        <p:blipFill>
          <a:blip r:embed="rId13">
            <a:extLst>
              <a:ext uri="{28A0092B-C50C-407E-A947-70E740481C1C}">
                <a14:useLocalDpi xmlns:a14="http://schemas.microsoft.com/office/drawing/2010/main"/>
              </a:ext>
            </a:extLst>
          </a:blip>
          <a:srcRect/>
          <a:stretch>
            <a:fillRect/>
          </a:stretch>
        </p:blipFill>
        <p:spPr bwMode="auto">
          <a:xfrm>
            <a:off x="0" y="0"/>
            <a:ext cx="12192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031" name="Rectangle 7"/>
          <p:cNvSpPr>
            <a:spLocks noGrp="1" noChangeArrowheads="1"/>
          </p:cNvSpPr>
          <p:nvPr>
            <p:ph type="body" idx="1"/>
          </p:nvPr>
        </p:nvSpPr>
        <p:spPr bwMode="auto">
          <a:xfrm>
            <a:off x="1371600" y="1981200"/>
            <a:ext cx="7620000" cy="4114800"/>
          </a:xfrm>
          <a:prstGeom prst="rect">
            <a:avLst/>
          </a:prstGeom>
          <a:noFill/>
          <a:ln>
            <a:noFill/>
          </a:ln>
          <a:extLst>
            <a:ext uri="{FAA26D3D-D897-4be2-8F04-BA451C77F1D7}">
              <ma14:placeholderFlag xmlns:ma14="http://schemas.microsoft.com/office/mac/drawingml/2011/main" xmlns=""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vert="horz" wrap="square" lIns="91387" tIns="45693" rIns="91387" bIns="45693"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736748169"/>
      </p:ext>
    </p:extLst>
  </p:cSld>
  <p:clrMap bg1="lt1" tx1="dk1" bg2="lt2" tx2="dk2" accent1="accent1" accent2="accent2" accent3="accent3" accent4="accent4" accent5="accent5" accent6="accent6" hlink="hlink" folHlink="folHlink"/>
  <p:sldLayoutIdLst>
    <p:sldLayoutId id="2147488595" r:id="rId1"/>
    <p:sldLayoutId id="2147488596" r:id="rId2"/>
    <p:sldLayoutId id="2147488597" r:id="rId3"/>
    <p:sldLayoutId id="2147488598" r:id="rId4"/>
    <p:sldLayoutId id="2147488599" r:id="rId5"/>
    <p:sldLayoutId id="2147488600" r:id="rId6"/>
    <p:sldLayoutId id="2147488601" r:id="rId7"/>
    <p:sldLayoutId id="2147488602" r:id="rId8"/>
    <p:sldLayoutId id="2147488603" r:id="rId9"/>
    <p:sldLayoutId id="2147488604" r:id="rId10"/>
    <p:sldLayoutId id="2147488605" r:id="rId11"/>
  </p:sldLayoutIdLst>
  <p:txStyles>
    <p:titleStyle>
      <a:lvl1pPr algn="ctr" rtl="0" eaLnBrk="0" fontAlgn="base" hangingPunct="0">
        <a:spcBef>
          <a:spcPct val="0"/>
        </a:spcBef>
        <a:spcAft>
          <a:spcPct val="0"/>
        </a:spcAft>
        <a:defRPr sz="4400">
          <a:solidFill>
            <a:schemeClr val="tx2"/>
          </a:solidFill>
          <a:latin typeface="+mj-lt"/>
          <a:ea typeface="ＭＳ Ｐゴシック" pitchFamily="-108" charset="-128"/>
          <a:cs typeface="ＭＳ Ｐゴシック" pitchFamily="-108" charset="-128"/>
        </a:defRPr>
      </a:lvl1pPr>
      <a:lvl2pPr algn="ctr" rtl="0" eaLnBrk="0" fontAlgn="base" hangingPunct="0">
        <a:spcBef>
          <a:spcPct val="0"/>
        </a:spcBef>
        <a:spcAft>
          <a:spcPct val="0"/>
        </a:spcAft>
        <a:defRPr sz="4400">
          <a:solidFill>
            <a:schemeClr val="tx2"/>
          </a:solidFill>
          <a:latin typeface="Times New Roman" pitchFamily="-110"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latin typeface="Times New Roman" pitchFamily="-110"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latin typeface="Times New Roman" pitchFamily="-110"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latin typeface="Times New Roman" pitchFamily="-110" charset="0"/>
          <a:ea typeface="ＭＳ Ｐゴシック" pitchFamily="-108" charset="-128"/>
          <a:cs typeface="ＭＳ Ｐゴシック" pitchFamily="-108" charset="-128"/>
        </a:defRPr>
      </a:lvl5pPr>
      <a:lvl6pPr marL="456933" algn="ctr" rtl="0" fontAlgn="base">
        <a:spcBef>
          <a:spcPct val="0"/>
        </a:spcBef>
        <a:spcAft>
          <a:spcPct val="0"/>
        </a:spcAft>
        <a:defRPr sz="4400">
          <a:solidFill>
            <a:schemeClr val="tx2"/>
          </a:solidFill>
          <a:latin typeface="Times New Roman" pitchFamily="-110" charset="0"/>
        </a:defRPr>
      </a:lvl6pPr>
      <a:lvl7pPr marL="913865" algn="ctr" rtl="0" fontAlgn="base">
        <a:spcBef>
          <a:spcPct val="0"/>
        </a:spcBef>
        <a:spcAft>
          <a:spcPct val="0"/>
        </a:spcAft>
        <a:defRPr sz="4400">
          <a:solidFill>
            <a:schemeClr val="tx2"/>
          </a:solidFill>
          <a:latin typeface="Times New Roman" pitchFamily="-110" charset="0"/>
        </a:defRPr>
      </a:lvl7pPr>
      <a:lvl8pPr marL="1370799" algn="ctr" rtl="0" fontAlgn="base">
        <a:spcBef>
          <a:spcPct val="0"/>
        </a:spcBef>
        <a:spcAft>
          <a:spcPct val="0"/>
        </a:spcAft>
        <a:defRPr sz="4400">
          <a:solidFill>
            <a:schemeClr val="tx2"/>
          </a:solidFill>
          <a:latin typeface="Times New Roman" pitchFamily="-110" charset="0"/>
        </a:defRPr>
      </a:lvl8pPr>
      <a:lvl9pPr marL="1827731" algn="ctr" rtl="0" fontAlgn="base">
        <a:spcBef>
          <a:spcPct val="0"/>
        </a:spcBef>
        <a:spcAft>
          <a:spcPct val="0"/>
        </a:spcAft>
        <a:defRPr sz="4400">
          <a:solidFill>
            <a:schemeClr val="tx2"/>
          </a:solidFill>
          <a:latin typeface="Times New Roman" pitchFamily="-110" charset="0"/>
        </a:defRPr>
      </a:lvl9pPr>
    </p:titleStyle>
    <p:bodyStyle>
      <a:lvl1pPr marL="342699" indent="-342699" algn="l" rtl="0" eaLnBrk="0" fontAlgn="base" hangingPunct="0">
        <a:spcBef>
          <a:spcPct val="20000"/>
        </a:spcBef>
        <a:spcAft>
          <a:spcPct val="0"/>
        </a:spcAft>
        <a:buClr>
          <a:schemeClr val="tx2"/>
        </a:buClr>
        <a:buFont typeface="Wingdings" charset="0"/>
        <a:buChar char="w"/>
        <a:defRPr sz="3200">
          <a:solidFill>
            <a:schemeClr val="tx1"/>
          </a:solidFill>
          <a:latin typeface="+mn-lt"/>
          <a:ea typeface="ＭＳ Ｐゴシック" pitchFamily="-108" charset="-128"/>
          <a:cs typeface="ＭＳ Ｐゴシック" pitchFamily="-108" charset="-128"/>
        </a:defRPr>
      </a:lvl1pPr>
      <a:lvl2pPr marL="742515" indent="-285582" algn="l" rtl="0" eaLnBrk="0" fontAlgn="base" hangingPunct="0">
        <a:spcBef>
          <a:spcPct val="20000"/>
        </a:spcBef>
        <a:spcAft>
          <a:spcPct val="0"/>
        </a:spcAft>
        <a:buSzPct val="95000"/>
        <a:buChar char="–"/>
        <a:defRPr sz="2800">
          <a:solidFill>
            <a:schemeClr val="tx1"/>
          </a:solidFill>
          <a:latin typeface="+mn-lt"/>
          <a:ea typeface="ＭＳ Ｐゴシック" pitchFamily="-110" charset="-128"/>
        </a:defRPr>
      </a:lvl2pPr>
      <a:lvl3pPr marL="1142333" indent="-228465" algn="l" rtl="0" eaLnBrk="0" fontAlgn="base" hangingPunct="0">
        <a:spcBef>
          <a:spcPct val="20000"/>
        </a:spcBef>
        <a:spcAft>
          <a:spcPct val="0"/>
        </a:spcAft>
        <a:buChar char="•"/>
        <a:defRPr sz="2400">
          <a:solidFill>
            <a:schemeClr val="tx1"/>
          </a:solidFill>
          <a:latin typeface="+mn-lt"/>
          <a:ea typeface="ＭＳ Ｐゴシック" pitchFamily="-110" charset="-128"/>
        </a:defRPr>
      </a:lvl3pPr>
      <a:lvl4pPr marL="1599264" indent="-228465" algn="l" rtl="0" eaLnBrk="0" fontAlgn="base" hangingPunct="0">
        <a:spcBef>
          <a:spcPct val="20000"/>
        </a:spcBef>
        <a:spcAft>
          <a:spcPct val="0"/>
        </a:spcAft>
        <a:buChar char="–"/>
        <a:defRPr sz="2000">
          <a:solidFill>
            <a:schemeClr val="tx1"/>
          </a:solidFill>
          <a:latin typeface="+mn-lt"/>
          <a:ea typeface="ＭＳ Ｐゴシック" pitchFamily="-110" charset="-128"/>
        </a:defRPr>
      </a:lvl4pPr>
      <a:lvl5pPr marL="2056197" indent="-228465" algn="l" rtl="0" eaLnBrk="0" fontAlgn="base" hangingPunct="0">
        <a:spcBef>
          <a:spcPct val="20000"/>
        </a:spcBef>
        <a:spcAft>
          <a:spcPct val="0"/>
        </a:spcAft>
        <a:buChar char="•"/>
        <a:defRPr sz="2000">
          <a:solidFill>
            <a:schemeClr val="tx1"/>
          </a:solidFill>
          <a:latin typeface="+mn-lt"/>
          <a:ea typeface="ＭＳ Ｐゴシック" pitchFamily="-110" charset="-128"/>
        </a:defRPr>
      </a:lvl5pPr>
      <a:lvl6pPr marL="2513130" indent="-228465" algn="l" rtl="0" fontAlgn="base">
        <a:spcBef>
          <a:spcPct val="20000"/>
        </a:spcBef>
        <a:spcAft>
          <a:spcPct val="0"/>
        </a:spcAft>
        <a:buChar char="•"/>
        <a:defRPr sz="2000">
          <a:solidFill>
            <a:schemeClr val="tx1"/>
          </a:solidFill>
          <a:latin typeface="+mn-lt"/>
          <a:ea typeface="ＭＳ Ｐゴシック" pitchFamily="-110" charset="-128"/>
        </a:defRPr>
      </a:lvl6pPr>
      <a:lvl7pPr marL="2970064" indent="-228465" algn="l" rtl="0" fontAlgn="base">
        <a:spcBef>
          <a:spcPct val="20000"/>
        </a:spcBef>
        <a:spcAft>
          <a:spcPct val="0"/>
        </a:spcAft>
        <a:buChar char="•"/>
        <a:defRPr sz="2000">
          <a:solidFill>
            <a:schemeClr val="tx1"/>
          </a:solidFill>
          <a:latin typeface="+mn-lt"/>
          <a:ea typeface="ＭＳ Ｐゴシック" pitchFamily="-110" charset="-128"/>
        </a:defRPr>
      </a:lvl7pPr>
      <a:lvl8pPr marL="3426996" indent="-228465" algn="l" rtl="0" fontAlgn="base">
        <a:spcBef>
          <a:spcPct val="20000"/>
        </a:spcBef>
        <a:spcAft>
          <a:spcPct val="0"/>
        </a:spcAft>
        <a:buChar char="•"/>
        <a:defRPr sz="2000">
          <a:solidFill>
            <a:schemeClr val="tx1"/>
          </a:solidFill>
          <a:latin typeface="+mn-lt"/>
          <a:ea typeface="ＭＳ Ｐゴシック" pitchFamily="-110" charset="-128"/>
        </a:defRPr>
      </a:lvl8pPr>
      <a:lvl9pPr marL="3883927" indent="-228465" algn="l" rtl="0" fontAlgn="base">
        <a:spcBef>
          <a:spcPct val="20000"/>
        </a:spcBef>
        <a:spcAft>
          <a:spcPct val="0"/>
        </a:spcAft>
        <a:buChar char="•"/>
        <a:defRPr sz="2000">
          <a:solidFill>
            <a:schemeClr val="tx1"/>
          </a:solidFill>
          <a:latin typeface="+mn-lt"/>
          <a:ea typeface="ＭＳ Ｐゴシック" pitchFamily="-110" charset="-128"/>
        </a:defRPr>
      </a:lvl9pPr>
    </p:bodyStyle>
    <p:otherStyle>
      <a:defPPr>
        <a:defRPr lang="en-US"/>
      </a:defPPr>
      <a:lvl1pPr marL="0" algn="l" defTabSz="456933" rtl="0" eaLnBrk="1" latinLnBrk="0" hangingPunct="1">
        <a:defRPr sz="1800" kern="1200">
          <a:solidFill>
            <a:schemeClr val="tx1"/>
          </a:solidFill>
          <a:latin typeface="+mn-lt"/>
          <a:ea typeface="+mn-ea"/>
          <a:cs typeface="+mn-cs"/>
        </a:defRPr>
      </a:lvl1pPr>
      <a:lvl2pPr marL="456933" algn="l" defTabSz="456933" rtl="0" eaLnBrk="1" latinLnBrk="0" hangingPunct="1">
        <a:defRPr sz="1800" kern="1200">
          <a:solidFill>
            <a:schemeClr val="tx1"/>
          </a:solidFill>
          <a:latin typeface="+mn-lt"/>
          <a:ea typeface="+mn-ea"/>
          <a:cs typeface="+mn-cs"/>
        </a:defRPr>
      </a:lvl2pPr>
      <a:lvl3pPr marL="913865" algn="l" defTabSz="456933" rtl="0" eaLnBrk="1" latinLnBrk="0" hangingPunct="1">
        <a:defRPr sz="1800" kern="1200">
          <a:solidFill>
            <a:schemeClr val="tx1"/>
          </a:solidFill>
          <a:latin typeface="+mn-lt"/>
          <a:ea typeface="+mn-ea"/>
          <a:cs typeface="+mn-cs"/>
        </a:defRPr>
      </a:lvl3pPr>
      <a:lvl4pPr marL="1370799" algn="l" defTabSz="456933" rtl="0" eaLnBrk="1" latinLnBrk="0" hangingPunct="1">
        <a:defRPr sz="1800" kern="1200">
          <a:solidFill>
            <a:schemeClr val="tx1"/>
          </a:solidFill>
          <a:latin typeface="+mn-lt"/>
          <a:ea typeface="+mn-ea"/>
          <a:cs typeface="+mn-cs"/>
        </a:defRPr>
      </a:lvl4pPr>
      <a:lvl5pPr marL="1827731" algn="l" defTabSz="456933" rtl="0" eaLnBrk="1" latinLnBrk="0" hangingPunct="1">
        <a:defRPr sz="1800" kern="1200">
          <a:solidFill>
            <a:schemeClr val="tx1"/>
          </a:solidFill>
          <a:latin typeface="+mn-lt"/>
          <a:ea typeface="+mn-ea"/>
          <a:cs typeface="+mn-cs"/>
        </a:defRPr>
      </a:lvl5pPr>
      <a:lvl6pPr marL="2284665" algn="l" defTabSz="456933" rtl="0" eaLnBrk="1" latinLnBrk="0" hangingPunct="1">
        <a:defRPr sz="1800" kern="1200">
          <a:solidFill>
            <a:schemeClr val="tx1"/>
          </a:solidFill>
          <a:latin typeface="+mn-lt"/>
          <a:ea typeface="+mn-ea"/>
          <a:cs typeface="+mn-cs"/>
        </a:defRPr>
      </a:lvl6pPr>
      <a:lvl7pPr marL="2741596" algn="l" defTabSz="456933" rtl="0" eaLnBrk="1" latinLnBrk="0" hangingPunct="1">
        <a:defRPr sz="1800" kern="1200">
          <a:solidFill>
            <a:schemeClr val="tx1"/>
          </a:solidFill>
          <a:latin typeface="+mn-lt"/>
          <a:ea typeface="+mn-ea"/>
          <a:cs typeface="+mn-cs"/>
        </a:defRPr>
      </a:lvl7pPr>
      <a:lvl8pPr marL="3198530" algn="l" defTabSz="456933" rtl="0" eaLnBrk="1" latinLnBrk="0" hangingPunct="1">
        <a:defRPr sz="1800" kern="1200">
          <a:solidFill>
            <a:schemeClr val="tx1"/>
          </a:solidFill>
          <a:latin typeface="+mn-lt"/>
          <a:ea typeface="+mn-ea"/>
          <a:cs typeface="+mn-cs"/>
        </a:defRPr>
      </a:lvl8pPr>
      <a:lvl9pPr marL="3655460" algn="l" defTabSz="456933"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51.png"/><Relationship Id="rId2" Type="http://schemas.openxmlformats.org/officeDocument/2006/relationships/notesSlide" Target="../notesSlides/notesSlide1.xml"/><Relationship Id="rId1" Type="http://schemas.openxmlformats.org/officeDocument/2006/relationships/slideLayout" Target="../slideLayouts/slideLayout31.xml"/><Relationship Id="rId4" Type="http://schemas.microsoft.com/office/2007/relationships/hdphoto" Target="../media/hdphoto1.wdp"/></Relationships>
</file>

<file path=ppt/slides/_rels/slide10.xml.rels><?xml version="1.0" encoding="UTF-8" standalone="yes"?>
<Relationships xmlns="http://schemas.openxmlformats.org/package/2006/relationships"><Relationship Id="rId3" Type="http://schemas.openxmlformats.org/officeDocument/2006/relationships/image" Target="../media/image54.jpeg"/><Relationship Id="rId2" Type="http://schemas.openxmlformats.org/officeDocument/2006/relationships/notesSlide" Target="../notesSlides/notesSlide10.xml"/><Relationship Id="rId1" Type="http://schemas.openxmlformats.org/officeDocument/2006/relationships/slideLayout" Target="../slideLayouts/slideLayout1470.xml"/><Relationship Id="rId4" Type="http://schemas.openxmlformats.org/officeDocument/2006/relationships/image" Target="../media/image57.jpeg"/></Relationships>
</file>

<file path=ppt/slides/_rels/slide100.xml.rels><?xml version="1.0" encoding="UTF-8" standalone="yes"?>
<Relationships xmlns="http://schemas.openxmlformats.org/package/2006/relationships"><Relationship Id="rId3" Type="http://schemas.openxmlformats.org/officeDocument/2006/relationships/image" Target="../media/image109.jpeg"/><Relationship Id="rId2" Type="http://schemas.openxmlformats.org/officeDocument/2006/relationships/notesSlide" Target="../notesSlides/notesSlide68.xml"/><Relationship Id="rId1" Type="http://schemas.openxmlformats.org/officeDocument/2006/relationships/slideLayout" Target="../slideLayouts/slideLayout2415.xml"/></Relationships>
</file>

<file path=ppt/slides/_rels/slide101.xml.rels><?xml version="1.0" encoding="UTF-8" standalone="yes"?>
<Relationships xmlns="http://schemas.openxmlformats.org/package/2006/relationships"><Relationship Id="rId1" Type="http://schemas.openxmlformats.org/officeDocument/2006/relationships/slideLayout" Target="../slideLayouts/slideLayout118.xml"/></Relationships>
</file>

<file path=ppt/slides/_rels/slide102.xml.rels><?xml version="1.0" encoding="UTF-8" standalone="yes"?>
<Relationships xmlns="http://schemas.openxmlformats.org/package/2006/relationships"><Relationship Id="rId3" Type="http://schemas.openxmlformats.org/officeDocument/2006/relationships/image" Target="../media/image110.jpeg"/><Relationship Id="rId2" Type="http://schemas.openxmlformats.org/officeDocument/2006/relationships/notesSlide" Target="../notesSlides/notesSlide69.xml"/><Relationship Id="rId1" Type="http://schemas.openxmlformats.org/officeDocument/2006/relationships/slideLayout" Target="../slideLayouts/slideLayout1031.xml"/></Relationships>
</file>

<file path=ppt/slides/_rels/slide103.xml.rels><?xml version="1.0" encoding="UTF-8" standalone="yes"?>
<Relationships xmlns="http://schemas.openxmlformats.org/package/2006/relationships"><Relationship Id="rId2" Type="http://schemas.openxmlformats.org/officeDocument/2006/relationships/notesSlide" Target="../notesSlides/notesSlide70.xml"/><Relationship Id="rId1" Type="http://schemas.openxmlformats.org/officeDocument/2006/relationships/slideLayout" Target="../slideLayouts/slideLayout1039.xml"/></Relationships>
</file>

<file path=ppt/slides/_rels/slide104.xml.rels><?xml version="1.0" encoding="UTF-8" standalone="yes"?>
<Relationships xmlns="http://schemas.openxmlformats.org/package/2006/relationships"><Relationship Id="rId3" Type="http://schemas.openxmlformats.org/officeDocument/2006/relationships/notesSlide" Target="../notesSlides/notesSlide71.xml"/><Relationship Id="rId2" Type="http://schemas.openxmlformats.org/officeDocument/2006/relationships/slideLayout" Target="../slideLayouts/slideLayout1.xml"/><Relationship Id="rId1" Type="http://schemas.openxmlformats.org/officeDocument/2006/relationships/themeOverride" Target="../theme/themeOverride20.xml"/></Relationships>
</file>

<file path=ppt/slides/_rels/slide105.xml.rels><?xml version="1.0" encoding="UTF-8" standalone="yes"?>
<Relationships xmlns="http://schemas.openxmlformats.org/package/2006/relationships"><Relationship Id="rId2" Type="http://schemas.openxmlformats.org/officeDocument/2006/relationships/notesSlide" Target="../notesSlides/notesSlide72.xml"/><Relationship Id="rId1" Type="http://schemas.openxmlformats.org/officeDocument/2006/relationships/slideLayout" Target="../slideLayouts/slideLayout1039.xml"/></Relationships>
</file>

<file path=ppt/slides/_rels/slide106.xml.rels><?xml version="1.0" encoding="UTF-8" standalone="yes"?>
<Relationships xmlns="http://schemas.openxmlformats.org/package/2006/relationships"><Relationship Id="rId2" Type="http://schemas.openxmlformats.org/officeDocument/2006/relationships/notesSlide" Target="../notesSlides/notesSlide73.xml"/><Relationship Id="rId1" Type="http://schemas.openxmlformats.org/officeDocument/2006/relationships/slideLayout" Target="../slideLayouts/slideLayout1031.xml"/></Relationships>
</file>

<file path=ppt/slides/_rels/slide107.xml.rels><?xml version="1.0" encoding="UTF-8" standalone="yes"?>
<Relationships xmlns="http://schemas.openxmlformats.org/package/2006/relationships"><Relationship Id="rId3" Type="http://schemas.openxmlformats.org/officeDocument/2006/relationships/image" Target="../media/image54.jpeg"/><Relationship Id="rId2" Type="http://schemas.openxmlformats.org/officeDocument/2006/relationships/notesSlide" Target="../notesSlides/notesSlide74.xml"/><Relationship Id="rId1" Type="http://schemas.openxmlformats.org/officeDocument/2006/relationships/slideLayout" Target="../slideLayouts/slideLayout1052.xml"/></Relationships>
</file>

<file path=ppt/slides/_rels/slide108.xml.rels><?xml version="1.0" encoding="UTF-8" standalone="yes"?>
<Relationships xmlns="http://schemas.openxmlformats.org/package/2006/relationships"><Relationship Id="rId3" Type="http://schemas.openxmlformats.org/officeDocument/2006/relationships/image" Target="../media/image54.jpeg"/><Relationship Id="rId2" Type="http://schemas.openxmlformats.org/officeDocument/2006/relationships/notesSlide" Target="../notesSlides/notesSlide75.xml"/><Relationship Id="rId1" Type="http://schemas.openxmlformats.org/officeDocument/2006/relationships/slideLayout" Target="../slideLayouts/slideLayout1052.xml"/><Relationship Id="rId5" Type="http://schemas.microsoft.com/office/2007/relationships/hdphoto" Target="../media/hdphoto4.wdp"/><Relationship Id="rId4" Type="http://schemas.openxmlformats.org/officeDocument/2006/relationships/image" Target="../media/image55.jpeg"/></Relationships>
</file>

<file path=ppt/slides/_rels/slide109.xml.rels><?xml version="1.0" encoding="UTF-8" standalone="yes"?>
<Relationships xmlns="http://schemas.openxmlformats.org/package/2006/relationships"><Relationship Id="rId3" Type="http://schemas.openxmlformats.org/officeDocument/2006/relationships/image" Target="../media/image54.jpeg"/><Relationship Id="rId2" Type="http://schemas.openxmlformats.org/officeDocument/2006/relationships/notesSlide" Target="../notesSlides/notesSlide76.xml"/><Relationship Id="rId1" Type="http://schemas.openxmlformats.org/officeDocument/2006/relationships/slideLayout" Target="../slideLayouts/slideLayout1052.xml"/><Relationship Id="rId4" Type="http://schemas.openxmlformats.org/officeDocument/2006/relationships/image" Target="../media/image56.jpg"/></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1481.xml"/></Relationships>
</file>

<file path=ppt/slides/_rels/slide110.xml.rels><?xml version="1.0" encoding="UTF-8" standalone="yes"?>
<Relationships xmlns="http://schemas.openxmlformats.org/package/2006/relationships"><Relationship Id="rId3" Type="http://schemas.openxmlformats.org/officeDocument/2006/relationships/image" Target="../media/image54.jpeg"/><Relationship Id="rId2" Type="http://schemas.openxmlformats.org/officeDocument/2006/relationships/notesSlide" Target="../notesSlides/notesSlide77.xml"/><Relationship Id="rId1" Type="http://schemas.openxmlformats.org/officeDocument/2006/relationships/slideLayout" Target="../slideLayouts/slideLayout1052.xml"/><Relationship Id="rId4" Type="http://schemas.openxmlformats.org/officeDocument/2006/relationships/image" Target="../media/image111.jpeg"/></Relationships>
</file>

<file path=ppt/slides/_rels/slide111.xml.rels><?xml version="1.0" encoding="UTF-8" standalone="yes"?>
<Relationships xmlns="http://schemas.openxmlformats.org/package/2006/relationships"><Relationship Id="rId3" Type="http://schemas.openxmlformats.org/officeDocument/2006/relationships/image" Target="../media/image112.jpeg"/><Relationship Id="rId2" Type="http://schemas.openxmlformats.org/officeDocument/2006/relationships/notesSlide" Target="../notesSlides/notesSlide78.xml"/><Relationship Id="rId1" Type="http://schemas.openxmlformats.org/officeDocument/2006/relationships/slideLayout" Target="../slideLayouts/slideLayout1068.xml"/></Relationships>
</file>

<file path=ppt/slides/_rels/slide112.xml.rels><?xml version="1.0" encoding="UTF-8" standalone="yes"?>
<Relationships xmlns="http://schemas.openxmlformats.org/package/2006/relationships"><Relationship Id="rId3" Type="http://schemas.openxmlformats.org/officeDocument/2006/relationships/image" Target="../media/image113.png"/><Relationship Id="rId2" Type="http://schemas.openxmlformats.org/officeDocument/2006/relationships/notesSlide" Target="../notesSlides/notesSlide79.xml"/><Relationship Id="rId1" Type="http://schemas.openxmlformats.org/officeDocument/2006/relationships/slideLayout" Target="../slideLayouts/slideLayout1040.xml"/></Relationships>
</file>

<file path=ppt/slides/_rels/slide113.xml.rels><?xml version="1.0" encoding="UTF-8" standalone="yes"?>
<Relationships xmlns="http://schemas.openxmlformats.org/package/2006/relationships"><Relationship Id="rId3" Type="http://schemas.openxmlformats.org/officeDocument/2006/relationships/image" Target="../media/image114.jpeg"/><Relationship Id="rId2" Type="http://schemas.openxmlformats.org/officeDocument/2006/relationships/notesSlide" Target="../notesSlides/notesSlide80.xml"/><Relationship Id="rId1" Type="http://schemas.openxmlformats.org/officeDocument/2006/relationships/slideLayout" Target="../slideLayouts/slideLayout1.xml"/></Relationships>
</file>

<file path=ppt/slides/_rels/slide114.xml.rels><?xml version="1.0" encoding="UTF-8" standalone="yes"?>
<Relationships xmlns="http://schemas.openxmlformats.org/package/2006/relationships"><Relationship Id="rId3" Type="http://schemas.openxmlformats.org/officeDocument/2006/relationships/image" Target="../media/image115.jpeg"/><Relationship Id="rId2" Type="http://schemas.openxmlformats.org/officeDocument/2006/relationships/notesSlide" Target="../notesSlides/notesSlide81.xml"/><Relationship Id="rId1" Type="http://schemas.openxmlformats.org/officeDocument/2006/relationships/slideLayout" Target="../slideLayouts/slideLayout1.xml"/></Relationships>
</file>

<file path=ppt/slides/_rels/slide115.xml.rels><?xml version="1.0" encoding="UTF-8" standalone="yes"?>
<Relationships xmlns="http://schemas.openxmlformats.org/package/2006/relationships"><Relationship Id="rId3" Type="http://schemas.openxmlformats.org/officeDocument/2006/relationships/image" Target="../media/image116.jpeg"/><Relationship Id="rId2" Type="http://schemas.openxmlformats.org/officeDocument/2006/relationships/notesSlide" Target="../notesSlides/notesSlide82.xml"/><Relationship Id="rId1" Type="http://schemas.openxmlformats.org/officeDocument/2006/relationships/slideLayout" Target="../slideLayouts/slideLayout1.xml"/></Relationships>
</file>

<file path=ppt/slides/_rels/slide116.xml.rels><?xml version="1.0" encoding="UTF-8" standalone="yes"?>
<Relationships xmlns="http://schemas.openxmlformats.org/package/2006/relationships"><Relationship Id="rId2" Type="http://schemas.openxmlformats.org/officeDocument/2006/relationships/notesSlide" Target="../notesSlides/notesSlide83.xml"/><Relationship Id="rId1" Type="http://schemas.openxmlformats.org/officeDocument/2006/relationships/slideLayout" Target="../slideLayouts/slideLayout1074.xml"/></Relationships>
</file>

<file path=ppt/slides/_rels/slide117.xml.rels><?xml version="1.0" encoding="UTF-8" standalone="yes"?>
<Relationships xmlns="http://schemas.openxmlformats.org/package/2006/relationships"><Relationship Id="rId2" Type="http://schemas.openxmlformats.org/officeDocument/2006/relationships/notesSlide" Target="../notesSlides/notesSlide84.xml"/><Relationship Id="rId1" Type="http://schemas.openxmlformats.org/officeDocument/2006/relationships/slideLayout" Target="../slideLayouts/slideLayout1085.xml"/></Relationships>
</file>

<file path=ppt/slides/_rels/slide118.xml.rels><?xml version="1.0" encoding="UTF-8" standalone="yes"?>
<Relationships xmlns="http://schemas.openxmlformats.org/package/2006/relationships"><Relationship Id="rId2" Type="http://schemas.openxmlformats.org/officeDocument/2006/relationships/image" Target="../media/image117.jpeg"/><Relationship Id="rId1" Type="http://schemas.openxmlformats.org/officeDocument/2006/relationships/slideLayout" Target="../slideLayouts/slideLayout1096.xml"/></Relationships>
</file>

<file path=ppt/slides/_rels/slide119.xml.rels><?xml version="1.0" encoding="UTF-8" standalone="yes"?>
<Relationships xmlns="http://schemas.openxmlformats.org/package/2006/relationships"><Relationship Id="rId3" Type="http://schemas.openxmlformats.org/officeDocument/2006/relationships/image" Target="../media/image118.jpeg"/><Relationship Id="rId2" Type="http://schemas.openxmlformats.org/officeDocument/2006/relationships/notesSlide" Target="../notesSlides/notesSlide85.xml"/><Relationship Id="rId1" Type="http://schemas.openxmlformats.org/officeDocument/2006/relationships/slideLayout" Target="../slideLayouts/slideLayout1.xml"/></Relationships>
</file>

<file path=ppt/slides/_rels/slide12.xml.rels><?xml version="1.0" encoding="UTF-8" standalone="yes"?>
<Relationships xmlns="http://schemas.openxmlformats.org/package/2006/relationships"><Relationship Id="rId3" Type="http://schemas.openxmlformats.org/officeDocument/2006/relationships/image" Target="../media/image58.png"/><Relationship Id="rId2" Type="http://schemas.openxmlformats.org/officeDocument/2006/relationships/notesSlide" Target="../notesSlides/notesSlide12.xml"/><Relationship Id="rId1" Type="http://schemas.openxmlformats.org/officeDocument/2006/relationships/slideLayout" Target="../slideLayouts/slideLayout1451.xml"/></Relationships>
</file>

<file path=ppt/slides/_rels/slide120.xml.rels><?xml version="1.0" encoding="UTF-8" standalone="yes"?>
<Relationships xmlns="http://schemas.openxmlformats.org/package/2006/relationships"><Relationship Id="rId2" Type="http://schemas.openxmlformats.org/officeDocument/2006/relationships/notesSlide" Target="../notesSlides/notesSlide86.xml"/><Relationship Id="rId1" Type="http://schemas.openxmlformats.org/officeDocument/2006/relationships/slideLayout" Target="../slideLayouts/slideLayout1.xml"/></Relationships>
</file>

<file path=ppt/slides/_rels/slide121.xml.rels><?xml version="1.0" encoding="UTF-8" standalone="yes"?>
<Relationships xmlns="http://schemas.openxmlformats.org/package/2006/relationships"><Relationship Id="rId1" Type="http://schemas.openxmlformats.org/officeDocument/2006/relationships/slideLayout" Target="../slideLayouts/slideLayout78.xml"/></Relationships>
</file>

<file path=ppt/slides/_rels/slide122.xml.rels><?xml version="1.0" encoding="UTF-8" standalone="yes"?>
<Relationships xmlns="http://schemas.openxmlformats.org/package/2006/relationships"><Relationship Id="rId2" Type="http://schemas.openxmlformats.org/officeDocument/2006/relationships/image" Target="../media/image119.png"/><Relationship Id="rId1" Type="http://schemas.openxmlformats.org/officeDocument/2006/relationships/slideLayout" Target="../slideLayouts/slideLayout120.xml"/></Relationships>
</file>

<file path=ppt/slides/_rels/slide123.xml.rels><?xml version="1.0" encoding="UTF-8" standalone="yes"?>
<Relationships xmlns="http://schemas.openxmlformats.org/package/2006/relationships"><Relationship Id="rId2" Type="http://schemas.openxmlformats.org/officeDocument/2006/relationships/notesSlide" Target="../notesSlides/notesSlide87.xml"/><Relationship Id="rId1" Type="http://schemas.openxmlformats.org/officeDocument/2006/relationships/slideLayout" Target="../slideLayouts/slideLayout816.xml"/></Relationships>
</file>

<file path=ppt/slides/_rels/slide124.xml.rels><?xml version="1.0" encoding="UTF-8" standalone="yes"?>
<Relationships xmlns="http://schemas.openxmlformats.org/package/2006/relationships"><Relationship Id="rId2" Type="http://schemas.openxmlformats.org/officeDocument/2006/relationships/slideLayout" Target="../slideLayouts/slideLayout842.xml"/><Relationship Id="rId1" Type="http://schemas.openxmlformats.org/officeDocument/2006/relationships/themeOverride" Target="../theme/themeOverride21.xml"/></Relationships>
</file>

<file path=ppt/slides/_rels/slide125.xml.rels><?xml version="1.0" encoding="UTF-8" standalone="yes"?>
<Relationships xmlns="http://schemas.openxmlformats.org/package/2006/relationships"><Relationship Id="rId2" Type="http://schemas.openxmlformats.org/officeDocument/2006/relationships/slideLayout" Target="../slideLayouts/slideLayout854.xml"/><Relationship Id="rId1" Type="http://schemas.openxmlformats.org/officeDocument/2006/relationships/themeOverride" Target="../theme/themeOverride22.xml"/></Relationships>
</file>

<file path=ppt/slides/_rels/slide126.xml.rels><?xml version="1.0" encoding="UTF-8" standalone="yes"?>
<Relationships xmlns="http://schemas.openxmlformats.org/package/2006/relationships"><Relationship Id="rId1" Type="http://schemas.openxmlformats.org/officeDocument/2006/relationships/slideLayout" Target="../slideLayouts/slideLayout126.xml"/></Relationships>
</file>

<file path=ppt/slides/_rels/slide127.xml.rels><?xml version="1.0" encoding="UTF-8" standalone="yes"?>
<Relationships xmlns="http://schemas.openxmlformats.org/package/2006/relationships"><Relationship Id="rId2" Type="http://schemas.openxmlformats.org/officeDocument/2006/relationships/image" Target="../media/image54.jpeg"/><Relationship Id="rId1" Type="http://schemas.openxmlformats.org/officeDocument/2006/relationships/slideLayout" Target="../slideLayouts/slideLayout119.xml"/></Relationships>
</file>

<file path=ppt/slides/_rels/slide128.xml.rels><?xml version="1.0" encoding="UTF-8" standalone="yes"?>
<Relationships xmlns="http://schemas.openxmlformats.org/package/2006/relationships"><Relationship Id="rId2" Type="http://schemas.openxmlformats.org/officeDocument/2006/relationships/image" Target="../media/image55.jpeg"/><Relationship Id="rId1" Type="http://schemas.openxmlformats.org/officeDocument/2006/relationships/slideLayout" Target="../slideLayouts/slideLayout119.xml"/></Relationships>
</file>

<file path=ppt/slides/_rels/slide129.xml.rels><?xml version="1.0" encoding="UTF-8" standalone="yes"?>
<Relationships xmlns="http://schemas.openxmlformats.org/package/2006/relationships"><Relationship Id="rId2" Type="http://schemas.openxmlformats.org/officeDocument/2006/relationships/image" Target="../media/image56.jpg"/><Relationship Id="rId1" Type="http://schemas.openxmlformats.org/officeDocument/2006/relationships/slideLayout" Target="../slideLayouts/slideLayout119.xml"/></Relationships>
</file>

<file path=ppt/slides/_rels/slide13.xml.rels><?xml version="1.0" encoding="UTF-8" standalone="yes"?>
<Relationships xmlns="http://schemas.openxmlformats.org/package/2006/relationships"><Relationship Id="rId3" Type="http://schemas.openxmlformats.org/officeDocument/2006/relationships/image" Target="../media/image59.jpeg"/><Relationship Id="rId2" Type="http://schemas.openxmlformats.org/officeDocument/2006/relationships/notesSlide" Target="../notesSlides/notesSlide13.xml"/><Relationship Id="rId1" Type="http://schemas.openxmlformats.org/officeDocument/2006/relationships/slideLayout" Target="../slideLayouts/slideLayout1.xml"/></Relationships>
</file>

<file path=ppt/slides/_rels/slide130.xml.rels><?xml version="1.0" encoding="UTF-8" standalone="yes"?>
<Relationships xmlns="http://schemas.openxmlformats.org/package/2006/relationships"><Relationship Id="rId2" Type="http://schemas.openxmlformats.org/officeDocument/2006/relationships/image" Target="../media/image111.jpeg"/><Relationship Id="rId1" Type="http://schemas.openxmlformats.org/officeDocument/2006/relationships/slideLayout" Target="../slideLayouts/slideLayout119.xml"/></Relationships>
</file>

<file path=ppt/slides/_rels/slide131.xml.rels><?xml version="1.0" encoding="UTF-8" standalone="yes"?>
<Relationships xmlns="http://schemas.openxmlformats.org/package/2006/relationships"><Relationship Id="rId1" Type="http://schemas.openxmlformats.org/officeDocument/2006/relationships/slideLayout" Target="../slideLayouts/slideLayout126.xml"/></Relationships>
</file>

<file path=ppt/slides/_rels/slide132.xml.rels><?xml version="1.0" encoding="UTF-8" standalone="yes"?>
<Relationships xmlns="http://schemas.openxmlformats.org/package/2006/relationships"><Relationship Id="rId2" Type="http://schemas.openxmlformats.org/officeDocument/2006/relationships/image" Target="../media/image120.png"/><Relationship Id="rId1" Type="http://schemas.openxmlformats.org/officeDocument/2006/relationships/slideLayout" Target="../slideLayouts/slideLayout126.xml"/></Relationships>
</file>

<file path=ppt/slides/_rels/slide133.xml.rels><?xml version="1.0" encoding="UTF-8" standalone="yes"?>
<Relationships xmlns="http://schemas.openxmlformats.org/package/2006/relationships"><Relationship Id="rId3" Type="http://schemas.openxmlformats.org/officeDocument/2006/relationships/image" Target="../media/image121.jpeg"/><Relationship Id="rId2" Type="http://schemas.openxmlformats.org/officeDocument/2006/relationships/notesSlide" Target="../notesSlides/notesSlide88.xml"/><Relationship Id="rId1" Type="http://schemas.openxmlformats.org/officeDocument/2006/relationships/slideLayout" Target="../slideLayouts/slideLayout1.xml"/></Relationships>
</file>

<file path=ppt/slides/_rels/slide134.xml.rels><?xml version="1.0" encoding="UTF-8" standalone="yes"?>
<Relationships xmlns="http://schemas.openxmlformats.org/package/2006/relationships"><Relationship Id="rId3" Type="http://schemas.openxmlformats.org/officeDocument/2006/relationships/image" Target="../media/image122.jpeg"/><Relationship Id="rId2" Type="http://schemas.openxmlformats.org/officeDocument/2006/relationships/notesSlide" Target="../notesSlides/notesSlide89.xml"/><Relationship Id="rId1" Type="http://schemas.openxmlformats.org/officeDocument/2006/relationships/slideLayout" Target="../slideLayouts/slideLayout1.xml"/></Relationships>
</file>

<file path=ppt/slides/_rels/slide135.xml.rels><?xml version="1.0" encoding="UTF-8" standalone="yes"?>
<Relationships xmlns="http://schemas.openxmlformats.org/package/2006/relationships"><Relationship Id="rId3" Type="http://schemas.openxmlformats.org/officeDocument/2006/relationships/image" Target="../media/image123.jpeg"/><Relationship Id="rId2" Type="http://schemas.openxmlformats.org/officeDocument/2006/relationships/notesSlide" Target="../notesSlides/notesSlide90.xml"/><Relationship Id="rId1" Type="http://schemas.openxmlformats.org/officeDocument/2006/relationships/slideLayout" Target="../slideLayouts/slideLayout1.xml"/></Relationships>
</file>

<file path=ppt/slides/_rels/slide136.xml.rels><?xml version="1.0" encoding="UTF-8" standalone="yes"?>
<Relationships xmlns="http://schemas.openxmlformats.org/package/2006/relationships"><Relationship Id="rId3" Type="http://schemas.openxmlformats.org/officeDocument/2006/relationships/image" Target="../media/image124.jpeg"/><Relationship Id="rId2" Type="http://schemas.openxmlformats.org/officeDocument/2006/relationships/notesSlide" Target="../notesSlides/notesSlide91.xml"/><Relationship Id="rId1" Type="http://schemas.openxmlformats.org/officeDocument/2006/relationships/slideLayout" Target="../slideLayouts/slideLayout120.xml"/></Relationships>
</file>

<file path=ppt/slides/_rels/slide137.xml.rels><?xml version="1.0" encoding="UTF-8" standalone="yes"?>
<Relationships xmlns="http://schemas.openxmlformats.org/package/2006/relationships"><Relationship Id="rId3" Type="http://schemas.openxmlformats.org/officeDocument/2006/relationships/image" Target="../media/image125.jpeg"/><Relationship Id="rId2" Type="http://schemas.openxmlformats.org/officeDocument/2006/relationships/notesSlide" Target="../notesSlides/notesSlide92.xml"/><Relationship Id="rId1" Type="http://schemas.openxmlformats.org/officeDocument/2006/relationships/slideLayout" Target="../slideLayouts/slideLayout119.xml"/><Relationship Id="rId5" Type="http://schemas.openxmlformats.org/officeDocument/2006/relationships/image" Target="../media/image127.png"/><Relationship Id="rId4" Type="http://schemas.openxmlformats.org/officeDocument/2006/relationships/image" Target="../media/image126.jpeg"/></Relationships>
</file>

<file path=ppt/slides/_rels/slide138.xml.rels><?xml version="1.0" encoding="UTF-8" standalone="yes"?>
<Relationships xmlns="http://schemas.openxmlformats.org/package/2006/relationships"><Relationship Id="rId3" Type="http://schemas.openxmlformats.org/officeDocument/2006/relationships/image" Target="../media/image128.jpeg"/><Relationship Id="rId2" Type="http://schemas.openxmlformats.org/officeDocument/2006/relationships/notesSlide" Target="../notesSlides/notesSlide93.xml"/><Relationship Id="rId1" Type="http://schemas.openxmlformats.org/officeDocument/2006/relationships/slideLayout" Target="../slideLayouts/slideLayout1.xml"/></Relationships>
</file>

<file path=ppt/slides/_rels/slide139.xml.rels><?xml version="1.0" encoding="UTF-8" standalone="yes"?>
<Relationships xmlns="http://schemas.openxmlformats.org/package/2006/relationships"><Relationship Id="rId3" Type="http://schemas.openxmlformats.org/officeDocument/2006/relationships/image" Target="../media/image129.jpeg"/><Relationship Id="rId2" Type="http://schemas.openxmlformats.org/officeDocument/2006/relationships/notesSlide" Target="../notesSlides/notesSlide94.xml"/><Relationship Id="rId1" Type="http://schemas.openxmlformats.org/officeDocument/2006/relationships/slideLayout" Target="../slideLayouts/slideLayout1.xml"/></Relationships>
</file>

<file path=ppt/slides/_rels/slide14.xml.rels><?xml version="1.0" encoding="UTF-8" standalone="yes"?>
<Relationships xmlns="http://schemas.openxmlformats.org/package/2006/relationships"><Relationship Id="rId3" Type="http://schemas.openxmlformats.org/officeDocument/2006/relationships/image" Target="../media/image60.jpeg"/><Relationship Id="rId2" Type="http://schemas.openxmlformats.org/officeDocument/2006/relationships/notesSlide" Target="../notesSlides/notesSlide14.xml"/><Relationship Id="rId1" Type="http://schemas.openxmlformats.org/officeDocument/2006/relationships/slideLayout" Target="../slideLayouts/slideLayout1446.xml"/></Relationships>
</file>

<file path=ppt/slides/_rels/slide140.xml.rels><?xml version="1.0" encoding="UTF-8" standalone="yes"?>
<Relationships xmlns="http://schemas.openxmlformats.org/package/2006/relationships"><Relationship Id="rId3" Type="http://schemas.openxmlformats.org/officeDocument/2006/relationships/image" Target="../media/image130.jpeg"/><Relationship Id="rId2" Type="http://schemas.openxmlformats.org/officeDocument/2006/relationships/notesSlide" Target="../notesSlides/notesSlide95.xml"/><Relationship Id="rId1" Type="http://schemas.openxmlformats.org/officeDocument/2006/relationships/slideLayout" Target="../slideLayouts/slideLayout1.xml"/></Relationships>
</file>

<file path=ppt/slides/_rels/slide14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42.xml.rels><?xml version="1.0" encoding="UTF-8" standalone="yes"?>
<Relationships xmlns="http://schemas.openxmlformats.org/package/2006/relationships"><Relationship Id="rId3" Type="http://schemas.openxmlformats.org/officeDocument/2006/relationships/image" Target="../media/image131.png"/><Relationship Id="rId2" Type="http://schemas.openxmlformats.org/officeDocument/2006/relationships/notesSlide" Target="../notesSlides/notesSlide96.xml"/><Relationship Id="rId1" Type="http://schemas.openxmlformats.org/officeDocument/2006/relationships/slideLayout" Target="../slideLayouts/slideLayout843.xml"/></Relationships>
</file>

<file path=ppt/slides/_rels/slide143.xml.rels><?xml version="1.0" encoding="UTF-8" standalone="yes"?>
<Relationships xmlns="http://schemas.openxmlformats.org/package/2006/relationships"><Relationship Id="rId2" Type="http://schemas.openxmlformats.org/officeDocument/2006/relationships/notesSlide" Target="../notesSlides/notesSlide97.xml"/><Relationship Id="rId1" Type="http://schemas.openxmlformats.org/officeDocument/2006/relationships/slideLayout" Target="../slideLayouts/slideLayout854.xml"/></Relationships>
</file>

<file path=ppt/slides/_rels/slide144.xml.rels><?xml version="1.0" encoding="UTF-8" standalone="yes"?>
<Relationships xmlns="http://schemas.openxmlformats.org/package/2006/relationships"><Relationship Id="rId3" Type="http://schemas.openxmlformats.org/officeDocument/2006/relationships/notesSlide" Target="../notesSlides/notesSlide98.xml"/><Relationship Id="rId2" Type="http://schemas.openxmlformats.org/officeDocument/2006/relationships/slideLayout" Target="../slideLayouts/slideLayout1.xml"/><Relationship Id="rId1" Type="http://schemas.openxmlformats.org/officeDocument/2006/relationships/themeOverride" Target="../theme/themeOverride23.xml"/></Relationships>
</file>

<file path=ppt/slides/_rels/slide145.xml.rels><?xml version="1.0" encoding="UTF-8" standalone="yes"?>
<Relationships xmlns="http://schemas.openxmlformats.org/package/2006/relationships"><Relationship Id="rId2" Type="http://schemas.openxmlformats.org/officeDocument/2006/relationships/notesSlide" Target="../notesSlides/notesSlide99.xml"/><Relationship Id="rId1" Type="http://schemas.openxmlformats.org/officeDocument/2006/relationships/slideLayout" Target="../slideLayouts/slideLayout854.xml"/></Relationships>
</file>

<file path=ppt/slides/_rels/slide146.xml.rels><?xml version="1.0" encoding="UTF-8" standalone="yes"?>
<Relationships xmlns="http://schemas.openxmlformats.org/package/2006/relationships"><Relationship Id="rId2" Type="http://schemas.openxmlformats.org/officeDocument/2006/relationships/notesSlide" Target="../notesSlides/notesSlide100.xml"/><Relationship Id="rId1" Type="http://schemas.openxmlformats.org/officeDocument/2006/relationships/slideLayout" Target="../slideLayouts/slideLayout873.xml"/></Relationships>
</file>

<file path=ppt/slides/_rels/slide147.xml.rels><?xml version="1.0" encoding="UTF-8" standalone="yes"?>
<Relationships xmlns="http://schemas.openxmlformats.org/package/2006/relationships"><Relationship Id="rId3" Type="http://schemas.openxmlformats.org/officeDocument/2006/relationships/image" Target="../media/image54.jpeg"/><Relationship Id="rId2" Type="http://schemas.openxmlformats.org/officeDocument/2006/relationships/notesSlide" Target="../notesSlides/notesSlide101.xml"/><Relationship Id="rId1" Type="http://schemas.openxmlformats.org/officeDocument/2006/relationships/slideLayout" Target="../slideLayouts/slideLayout878.xml"/></Relationships>
</file>

<file path=ppt/slides/_rels/slide148.xml.rels><?xml version="1.0" encoding="UTF-8" standalone="yes"?>
<Relationships xmlns="http://schemas.openxmlformats.org/package/2006/relationships"><Relationship Id="rId3" Type="http://schemas.openxmlformats.org/officeDocument/2006/relationships/image" Target="../media/image55.jpeg"/><Relationship Id="rId2" Type="http://schemas.openxmlformats.org/officeDocument/2006/relationships/notesSlide" Target="../notesSlides/notesSlide102.xml"/><Relationship Id="rId1" Type="http://schemas.openxmlformats.org/officeDocument/2006/relationships/slideLayout" Target="../slideLayouts/slideLayout878.xml"/><Relationship Id="rId4" Type="http://schemas.microsoft.com/office/2007/relationships/hdphoto" Target="../media/hdphoto4.wdp"/></Relationships>
</file>

<file path=ppt/slides/_rels/slide149.xml.rels><?xml version="1.0" encoding="UTF-8" standalone="yes"?>
<Relationships xmlns="http://schemas.openxmlformats.org/package/2006/relationships"><Relationship Id="rId3" Type="http://schemas.openxmlformats.org/officeDocument/2006/relationships/image" Target="../media/image56.jpg"/><Relationship Id="rId2" Type="http://schemas.openxmlformats.org/officeDocument/2006/relationships/notesSlide" Target="../notesSlides/notesSlide103.xml"/><Relationship Id="rId1" Type="http://schemas.openxmlformats.org/officeDocument/2006/relationships/slideLayout" Target="../slideLayouts/slideLayout878.xml"/></Relationships>
</file>

<file path=ppt/slides/_rels/slide15.xml.rels><?xml version="1.0" encoding="UTF-8" standalone="yes"?>
<Relationships xmlns="http://schemas.openxmlformats.org/package/2006/relationships"><Relationship Id="rId3" Type="http://schemas.openxmlformats.org/officeDocument/2006/relationships/image" Target="../media/image61.png"/><Relationship Id="rId2" Type="http://schemas.openxmlformats.org/officeDocument/2006/relationships/notesSlide" Target="../notesSlides/notesSlide15.xml"/><Relationship Id="rId1" Type="http://schemas.openxmlformats.org/officeDocument/2006/relationships/slideLayout" Target="../slideLayouts/slideLayout1512.xml"/><Relationship Id="rId4" Type="http://schemas.openxmlformats.org/officeDocument/2006/relationships/image" Target="../media/image62.png"/></Relationships>
</file>

<file path=ppt/slides/_rels/slide150.xml.rels><?xml version="1.0" encoding="UTF-8" standalone="yes"?>
<Relationships xmlns="http://schemas.openxmlformats.org/package/2006/relationships"><Relationship Id="rId3" Type="http://schemas.openxmlformats.org/officeDocument/2006/relationships/image" Target="../media/image111.jpeg"/><Relationship Id="rId2" Type="http://schemas.openxmlformats.org/officeDocument/2006/relationships/notesSlide" Target="../notesSlides/notesSlide104.xml"/><Relationship Id="rId1" Type="http://schemas.openxmlformats.org/officeDocument/2006/relationships/slideLayout" Target="../slideLayouts/slideLayout878.xml"/></Relationships>
</file>

<file path=ppt/slides/_rels/slide151.xml.rels><?xml version="1.0" encoding="UTF-8" standalone="yes"?>
<Relationships xmlns="http://schemas.openxmlformats.org/package/2006/relationships"><Relationship Id="rId2" Type="http://schemas.openxmlformats.org/officeDocument/2006/relationships/notesSlide" Target="../notesSlides/notesSlide105.xml"/><Relationship Id="rId1" Type="http://schemas.openxmlformats.org/officeDocument/2006/relationships/slideLayout" Target="../slideLayouts/slideLayout873.xml"/></Relationships>
</file>

<file path=ppt/slides/_rels/slide1510.xml.rels><?xml version="1.0" encoding="UTF-8" standalone="yes"?>
<Relationships xmlns="http://schemas.openxmlformats.org/package/2006/relationships"><Relationship Id="rId3" Type="http://schemas.openxmlformats.org/officeDocument/2006/relationships/image" Target="../media/image238.jpeg"/><Relationship Id="rId2" Type="http://schemas.openxmlformats.org/officeDocument/2006/relationships/notesSlide" Target="../notesSlides/notesSlide1110.xml"/><Relationship Id="rId1" Type="http://schemas.openxmlformats.org/officeDocument/2006/relationships/slideLayout" Target="../slideLayouts/slideLayout22400.xml"/><Relationship Id="rId6" Type="http://schemas.openxmlformats.org/officeDocument/2006/relationships/image" Target="../media/image340.png"/><Relationship Id="rId5" Type="http://schemas.openxmlformats.org/officeDocument/2006/relationships/slide" Target="slide1510.xml"/><Relationship Id="rId4" Type="http://schemas.openxmlformats.org/officeDocument/2006/relationships/image" Target="../media/image2390.png"/></Relationships>
</file>

<file path=ppt/slides/_rels/slide152.xml.rels><?xml version="1.0" encoding="UTF-8" standalone="yes"?>
<Relationships xmlns="http://schemas.openxmlformats.org/package/2006/relationships"><Relationship Id="rId3" Type="http://schemas.openxmlformats.org/officeDocument/2006/relationships/image" Target="../media/image132.png"/><Relationship Id="rId2" Type="http://schemas.openxmlformats.org/officeDocument/2006/relationships/notesSlide" Target="../notesSlides/notesSlide106.xml"/><Relationship Id="rId1" Type="http://schemas.openxmlformats.org/officeDocument/2006/relationships/slideLayout" Target="../slideLayouts/slideLayout873.xml"/></Relationships>
</file>

<file path=ppt/slides/_rels/slide153.xml.rels><?xml version="1.0" encoding="UTF-8" standalone="yes"?>
<Relationships xmlns="http://schemas.openxmlformats.org/package/2006/relationships"><Relationship Id="rId3" Type="http://schemas.openxmlformats.org/officeDocument/2006/relationships/image" Target="../media/image133.png"/><Relationship Id="rId2" Type="http://schemas.openxmlformats.org/officeDocument/2006/relationships/notesSlide" Target="../notesSlides/notesSlide107.xml"/><Relationship Id="rId1" Type="http://schemas.openxmlformats.org/officeDocument/2006/relationships/slideLayout" Target="../slideLayouts/slideLayout1.xml"/><Relationship Id="rId4" Type="http://schemas.openxmlformats.org/officeDocument/2006/relationships/image" Target="../media/image134.svg"/></Relationships>
</file>

<file path=ppt/slides/_rels/slide154.xml.rels><?xml version="1.0" encoding="UTF-8" standalone="yes"?>
<Relationships xmlns="http://schemas.openxmlformats.org/package/2006/relationships"><Relationship Id="rId3" Type="http://schemas.openxmlformats.org/officeDocument/2006/relationships/image" Target="../media/image135.png"/><Relationship Id="rId2" Type="http://schemas.openxmlformats.org/officeDocument/2006/relationships/notesSlide" Target="../notesSlides/notesSlide108.xml"/><Relationship Id="rId1" Type="http://schemas.openxmlformats.org/officeDocument/2006/relationships/slideLayout" Target="../slideLayouts/slideLayout1.xml"/><Relationship Id="rId4" Type="http://schemas.openxmlformats.org/officeDocument/2006/relationships/image" Target="../media/image136.png"/></Relationships>
</file>

<file path=ppt/slides/_rels/slide155.xml.rels><?xml version="1.0" encoding="UTF-8" standalone="yes"?>
<Relationships xmlns="http://schemas.openxmlformats.org/package/2006/relationships"><Relationship Id="rId2" Type="http://schemas.openxmlformats.org/officeDocument/2006/relationships/notesSlide" Target="../notesSlides/notesSlide109.xml"/><Relationship Id="rId1" Type="http://schemas.openxmlformats.org/officeDocument/2006/relationships/slideLayout" Target="../slideLayouts/slideLayout889.xml"/></Relationships>
</file>

<file path=ppt/slides/_rels/slide156.xml.rels><?xml version="1.0" encoding="UTF-8" standalone="yes"?>
<Relationships xmlns="http://schemas.openxmlformats.org/package/2006/relationships"><Relationship Id="rId3" Type="http://schemas.openxmlformats.org/officeDocument/2006/relationships/image" Target="../media/image137.jpeg"/><Relationship Id="rId2" Type="http://schemas.openxmlformats.org/officeDocument/2006/relationships/notesSlide" Target="../notesSlides/notesSlide110.xml"/><Relationship Id="rId1" Type="http://schemas.openxmlformats.org/officeDocument/2006/relationships/slideLayout" Target="../slideLayouts/slideLayout896.xml"/></Relationships>
</file>

<file path=ppt/slides/_rels/slide157.xml.rels><?xml version="1.0" encoding="UTF-8" standalone="yes"?>
<Relationships xmlns="http://schemas.openxmlformats.org/package/2006/relationships"><Relationship Id="rId3" Type="http://schemas.openxmlformats.org/officeDocument/2006/relationships/image" Target="../media/image138.jpeg"/><Relationship Id="rId2" Type="http://schemas.openxmlformats.org/officeDocument/2006/relationships/notesSlide" Target="../notesSlides/notesSlide111.xml"/><Relationship Id="rId1" Type="http://schemas.openxmlformats.org/officeDocument/2006/relationships/slideLayout" Target="../slideLayouts/slideLayout1.xml"/></Relationships>
</file>

<file path=ppt/slides/_rels/slide158.xml.rels><?xml version="1.0" encoding="UTF-8" standalone="yes"?>
<Relationships xmlns="http://schemas.openxmlformats.org/package/2006/relationships"><Relationship Id="rId3" Type="http://schemas.openxmlformats.org/officeDocument/2006/relationships/image" Target="../media/image139.png"/><Relationship Id="rId2" Type="http://schemas.openxmlformats.org/officeDocument/2006/relationships/notesSlide" Target="../notesSlides/notesSlide112.xml"/><Relationship Id="rId1" Type="http://schemas.openxmlformats.org/officeDocument/2006/relationships/slideLayout" Target="../slideLayouts/slideLayout1.xml"/></Relationships>
</file>

<file path=ppt/slides/_rels/slide159.xml.rels><?xml version="1.0" encoding="UTF-8" standalone="yes"?>
<Relationships xmlns="http://schemas.openxmlformats.org/package/2006/relationships"><Relationship Id="rId3" Type="http://schemas.openxmlformats.org/officeDocument/2006/relationships/image" Target="../media/image140.jpeg"/><Relationship Id="rId2" Type="http://schemas.openxmlformats.org/officeDocument/2006/relationships/notesSlide" Target="../notesSlides/notesSlide113.xml"/><Relationship Id="rId1" Type="http://schemas.openxmlformats.org/officeDocument/2006/relationships/slideLayout" Target="../slideLayouts/slideLayout901.xml"/></Relationships>
</file>

<file path=ppt/slides/_rels/slide16.xml.rels><?xml version="1.0" encoding="UTF-8" standalone="yes"?>
<Relationships xmlns="http://schemas.openxmlformats.org/package/2006/relationships"><Relationship Id="rId3" Type="http://schemas.openxmlformats.org/officeDocument/2006/relationships/notesSlide" Target="../notesSlides/notesSlide16.xml"/><Relationship Id="rId2" Type="http://schemas.openxmlformats.org/officeDocument/2006/relationships/slideLayout" Target="../slideLayouts/slideLayout1.xml"/><Relationship Id="rId1" Type="http://schemas.openxmlformats.org/officeDocument/2006/relationships/themeOverride" Target="../theme/themeOverride2.xml"/></Relationships>
</file>

<file path=ppt/slides/_rels/slide160.xml.rels><?xml version="1.0" encoding="UTF-8" standalone="yes"?>
<Relationships xmlns="http://schemas.openxmlformats.org/package/2006/relationships"><Relationship Id="rId3" Type="http://schemas.openxmlformats.org/officeDocument/2006/relationships/image" Target="../media/image141.jpeg"/><Relationship Id="rId2" Type="http://schemas.openxmlformats.org/officeDocument/2006/relationships/notesSlide" Target="../notesSlides/notesSlide114.xml"/><Relationship Id="rId1" Type="http://schemas.openxmlformats.org/officeDocument/2006/relationships/slideLayout" Target="../slideLayouts/slideLayout901.xml"/></Relationships>
</file>

<file path=ppt/slides/_rels/slide16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62.xml.rels><?xml version="1.0" encoding="UTF-8" standalone="yes"?>
<Relationships xmlns="http://schemas.openxmlformats.org/package/2006/relationships"><Relationship Id="rId3" Type="http://schemas.openxmlformats.org/officeDocument/2006/relationships/image" Target="../media/image142.png"/><Relationship Id="rId2" Type="http://schemas.openxmlformats.org/officeDocument/2006/relationships/notesSlide" Target="../notesSlides/notesSlide115.xml"/><Relationship Id="rId1" Type="http://schemas.openxmlformats.org/officeDocument/2006/relationships/slideLayout" Target="../slideLayouts/slideLayout912.xml"/></Relationships>
</file>

<file path=ppt/slides/_rels/slide163.xml.rels><?xml version="1.0" encoding="UTF-8" standalone="yes"?>
<Relationships xmlns="http://schemas.openxmlformats.org/package/2006/relationships"><Relationship Id="rId2" Type="http://schemas.openxmlformats.org/officeDocument/2006/relationships/notesSlide" Target="../notesSlides/notesSlide116.xml"/><Relationship Id="rId1" Type="http://schemas.openxmlformats.org/officeDocument/2006/relationships/slideLayout" Target="../slideLayouts/slideLayout854.xml"/></Relationships>
</file>

<file path=ppt/slides/_rels/slide164.xml.rels><?xml version="1.0" encoding="UTF-8" standalone="yes"?>
<Relationships xmlns="http://schemas.openxmlformats.org/package/2006/relationships"><Relationship Id="rId2" Type="http://schemas.openxmlformats.org/officeDocument/2006/relationships/slideLayout" Target="../slideLayouts/slideLayout1.xml"/><Relationship Id="rId1" Type="http://schemas.openxmlformats.org/officeDocument/2006/relationships/themeOverride" Target="../theme/themeOverride24.xml"/></Relationships>
</file>

<file path=ppt/slides/_rels/slide165.xml.rels><?xml version="1.0" encoding="UTF-8" standalone="yes"?>
<Relationships xmlns="http://schemas.openxmlformats.org/package/2006/relationships"><Relationship Id="rId2" Type="http://schemas.openxmlformats.org/officeDocument/2006/relationships/notesSlide" Target="../notesSlides/notesSlide117.xml"/><Relationship Id="rId1" Type="http://schemas.openxmlformats.org/officeDocument/2006/relationships/slideLayout" Target="../slideLayouts/slideLayout854.xml"/></Relationships>
</file>

<file path=ppt/slides/_rels/slide166.xml.rels><?xml version="1.0" encoding="UTF-8" standalone="yes"?>
<Relationships xmlns="http://schemas.openxmlformats.org/package/2006/relationships"><Relationship Id="rId3" Type="http://schemas.openxmlformats.org/officeDocument/2006/relationships/notesSlide" Target="../notesSlides/notesSlide118.xml"/><Relationship Id="rId2" Type="http://schemas.openxmlformats.org/officeDocument/2006/relationships/slideLayout" Target="../slideLayouts/slideLayout920.xml"/><Relationship Id="rId1" Type="http://schemas.openxmlformats.org/officeDocument/2006/relationships/themeOverride" Target="../theme/themeOverride25.xml"/></Relationships>
</file>

<file path=ppt/slides/_rels/slide167.xml.rels><?xml version="1.0" encoding="UTF-8" standalone="yes"?>
<Relationships xmlns="http://schemas.openxmlformats.org/package/2006/relationships"><Relationship Id="rId3" Type="http://schemas.openxmlformats.org/officeDocument/2006/relationships/image" Target="../media/image54.jpeg"/><Relationship Id="rId2" Type="http://schemas.openxmlformats.org/officeDocument/2006/relationships/slideLayout" Target="../slideLayouts/slideLayout925.xml"/><Relationship Id="rId1" Type="http://schemas.openxmlformats.org/officeDocument/2006/relationships/themeOverride" Target="../theme/themeOverride26.xml"/></Relationships>
</file>

<file path=ppt/slides/_rels/slide168.xml.rels><?xml version="1.0" encoding="UTF-8" standalone="yes"?>
<Relationships xmlns="http://schemas.openxmlformats.org/package/2006/relationships"><Relationship Id="rId3" Type="http://schemas.openxmlformats.org/officeDocument/2006/relationships/image" Target="../media/image55.jpeg"/><Relationship Id="rId2" Type="http://schemas.openxmlformats.org/officeDocument/2006/relationships/image" Target="../media/image54.jpeg"/><Relationship Id="rId1" Type="http://schemas.openxmlformats.org/officeDocument/2006/relationships/slideLayout" Target="../slideLayouts/slideLayout913.xml"/><Relationship Id="rId4" Type="http://schemas.microsoft.com/office/2007/relationships/hdphoto" Target="../media/hdphoto4.wdp"/></Relationships>
</file>

<file path=ppt/slides/_rels/slide169.xml.rels><?xml version="1.0" encoding="UTF-8" standalone="yes"?>
<Relationships xmlns="http://schemas.openxmlformats.org/package/2006/relationships"><Relationship Id="rId3" Type="http://schemas.openxmlformats.org/officeDocument/2006/relationships/image" Target="../media/image54.jpeg"/><Relationship Id="rId2" Type="http://schemas.openxmlformats.org/officeDocument/2006/relationships/notesSlide" Target="../notesSlides/notesSlide119.xml"/><Relationship Id="rId1" Type="http://schemas.openxmlformats.org/officeDocument/2006/relationships/slideLayout" Target="../slideLayouts/slideLayout913.xml"/><Relationship Id="rId4" Type="http://schemas.openxmlformats.org/officeDocument/2006/relationships/image" Target="../media/image56.jpg"/></Relationships>
</file>

<file path=ppt/slides/_rels/slide17.xml.rels><?xml version="1.0" encoding="UTF-8" standalone="yes"?>
<Relationships xmlns="http://schemas.openxmlformats.org/package/2006/relationships"><Relationship Id="rId3" Type="http://schemas.openxmlformats.org/officeDocument/2006/relationships/notesSlide" Target="../notesSlides/notesSlide17.xml"/><Relationship Id="rId2" Type="http://schemas.openxmlformats.org/officeDocument/2006/relationships/slideLayout" Target="../slideLayouts/slideLayout1.xml"/><Relationship Id="rId1" Type="http://schemas.openxmlformats.org/officeDocument/2006/relationships/themeOverride" Target="../theme/themeOverride3.xml"/></Relationships>
</file>

<file path=ppt/slides/_rels/slide170.xml.rels><?xml version="1.0" encoding="UTF-8" standalone="yes"?>
<Relationships xmlns="http://schemas.openxmlformats.org/package/2006/relationships"><Relationship Id="rId3" Type="http://schemas.openxmlformats.org/officeDocument/2006/relationships/image" Target="../media/image143.jpeg"/><Relationship Id="rId2" Type="http://schemas.openxmlformats.org/officeDocument/2006/relationships/image" Target="../media/image54.jpeg"/><Relationship Id="rId1" Type="http://schemas.openxmlformats.org/officeDocument/2006/relationships/slideLayout" Target="../slideLayouts/slideLayout913.xml"/></Relationships>
</file>

<file path=ppt/slides/_rels/slide171.xml.rels><?xml version="1.0" encoding="UTF-8" standalone="yes"?>
<Relationships xmlns="http://schemas.openxmlformats.org/package/2006/relationships"><Relationship Id="rId3" Type="http://schemas.openxmlformats.org/officeDocument/2006/relationships/notesSlide" Target="../notesSlides/notesSlide120.xml"/><Relationship Id="rId2" Type="http://schemas.openxmlformats.org/officeDocument/2006/relationships/slideLayout" Target="../slideLayouts/slideLayout920.xml"/><Relationship Id="rId1" Type="http://schemas.openxmlformats.org/officeDocument/2006/relationships/themeOverride" Target="../theme/themeOverride27.xml"/></Relationships>
</file>

<file path=ppt/slides/_rels/slide172.xml.rels><?xml version="1.0" encoding="UTF-8" standalone="yes"?>
<Relationships xmlns="http://schemas.openxmlformats.org/package/2006/relationships"><Relationship Id="rId2" Type="http://schemas.openxmlformats.org/officeDocument/2006/relationships/image" Target="../media/image144.png"/><Relationship Id="rId1" Type="http://schemas.openxmlformats.org/officeDocument/2006/relationships/slideLayout" Target="../slideLayouts/slideLayout942.xml"/></Relationships>
</file>

<file path=ppt/slides/_rels/slide173.xml.rels><?xml version="1.0" encoding="UTF-8" standalone="yes"?>
<Relationships xmlns="http://schemas.openxmlformats.org/package/2006/relationships"><Relationship Id="rId3" Type="http://schemas.openxmlformats.org/officeDocument/2006/relationships/image" Target="../media/image145.jpeg"/><Relationship Id="rId2" Type="http://schemas.openxmlformats.org/officeDocument/2006/relationships/notesSlide" Target="../notesSlides/notesSlide121.xml"/><Relationship Id="rId1" Type="http://schemas.openxmlformats.org/officeDocument/2006/relationships/slideLayout" Target="../slideLayouts/slideLayout14.xml"/></Relationships>
</file>

<file path=ppt/slides/_rels/slide174.xml.rels><?xml version="1.0" encoding="UTF-8" standalone="yes"?>
<Relationships xmlns="http://schemas.openxmlformats.org/package/2006/relationships"><Relationship Id="rId3" Type="http://schemas.openxmlformats.org/officeDocument/2006/relationships/image" Target="../media/image146.jpeg"/><Relationship Id="rId2" Type="http://schemas.openxmlformats.org/officeDocument/2006/relationships/notesSlide" Target="../notesSlides/notesSlide122.xml"/><Relationship Id="rId1" Type="http://schemas.openxmlformats.org/officeDocument/2006/relationships/slideLayout" Target="../slideLayouts/slideLayout14.xml"/></Relationships>
</file>

<file path=ppt/slides/_rels/slide175.xml.rels><?xml version="1.0" encoding="UTF-8" standalone="yes"?>
<Relationships xmlns="http://schemas.openxmlformats.org/package/2006/relationships"><Relationship Id="rId3" Type="http://schemas.openxmlformats.org/officeDocument/2006/relationships/image" Target="../media/image147.jpeg"/><Relationship Id="rId2" Type="http://schemas.openxmlformats.org/officeDocument/2006/relationships/notesSlide" Target="../notesSlides/notesSlide123.xml"/><Relationship Id="rId1" Type="http://schemas.openxmlformats.org/officeDocument/2006/relationships/slideLayout" Target="../slideLayouts/slideLayout14.xml"/></Relationships>
</file>

<file path=ppt/slides/_rels/slide176.xml.rels><?xml version="1.0" encoding="UTF-8" standalone="yes"?>
<Relationships xmlns="http://schemas.openxmlformats.org/package/2006/relationships"><Relationship Id="rId3" Type="http://schemas.openxmlformats.org/officeDocument/2006/relationships/image" Target="../media/image148.png"/><Relationship Id="rId2" Type="http://schemas.openxmlformats.org/officeDocument/2006/relationships/notesSlide" Target="../notesSlides/notesSlide124.xml"/><Relationship Id="rId1" Type="http://schemas.openxmlformats.org/officeDocument/2006/relationships/slideLayout" Target="../slideLayouts/slideLayout14.xml"/></Relationships>
</file>

<file path=ppt/slides/_rels/slide177.xml.rels><?xml version="1.0" encoding="UTF-8" standalone="yes"?>
<Relationships xmlns="http://schemas.openxmlformats.org/package/2006/relationships"><Relationship Id="rId3" Type="http://schemas.openxmlformats.org/officeDocument/2006/relationships/image" Target="../media/image149.jpeg"/><Relationship Id="rId2" Type="http://schemas.openxmlformats.org/officeDocument/2006/relationships/notesSlide" Target="../notesSlides/notesSlide125.xml"/><Relationship Id="rId1" Type="http://schemas.openxmlformats.org/officeDocument/2006/relationships/slideLayout" Target="../slideLayouts/slideLayout14.xml"/></Relationships>
</file>

<file path=ppt/slides/_rels/slide178.xml.rels><?xml version="1.0" encoding="UTF-8" standalone="yes"?>
<Relationships xmlns="http://schemas.openxmlformats.org/package/2006/relationships"><Relationship Id="rId3" Type="http://schemas.openxmlformats.org/officeDocument/2006/relationships/image" Target="../media/image150.jpeg"/><Relationship Id="rId2" Type="http://schemas.openxmlformats.org/officeDocument/2006/relationships/notesSlide" Target="../notesSlides/notesSlide126.xml"/><Relationship Id="rId1" Type="http://schemas.openxmlformats.org/officeDocument/2006/relationships/slideLayout" Target="../slideLayouts/slideLayout14.xml"/></Relationships>
</file>

<file path=ppt/slides/_rels/slide179.xml.rels><?xml version="1.0" encoding="UTF-8" standalone="yes"?>
<Relationships xmlns="http://schemas.openxmlformats.org/package/2006/relationships"><Relationship Id="rId3" Type="http://schemas.openxmlformats.org/officeDocument/2006/relationships/image" Target="../media/image151.jpeg"/><Relationship Id="rId2" Type="http://schemas.openxmlformats.org/officeDocument/2006/relationships/notesSlide" Target="../notesSlides/notesSlide127.xml"/><Relationship Id="rId1" Type="http://schemas.openxmlformats.org/officeDocument/2006/relationships/slideLayout" Target="../slideLayouts/slideLayout14.xml"/></Relationships>
</file>

<file path=ppt/slides/_rels/slide18.xml.rels><?xml version="1.0" encoding="UTF-8" standalone="yes"?>
<Relationships xmlns="http://schemas.openxmlformats.org/package/2006/relationships"><Relationship Id="rId3" Type="http://schemas.openxmlformats.org/officeDocument/2006/relationships/notesSlide" Target="../notesSlides/notesSlide18.xml"/><Relationship Id="rId2" Type="http://schemas.openxmlformats.org/officeDocument/2006/relationships/slideLayout" Target="../slideLayouts/slideLayout1.xml"/><Relationship Id="rId1" Type="http://schemas.openxmlformats.org/officeDocument/2006/relationships/themeOverride" Target="../theme/themeOverride4.xml"/></Relationships>
</file>

<file path=ppt/slides/_rels/slide180.xml.rels><?xml version="1.0" encoding="UTF-8" standalone="yes"?>
<Relationships xmlns="http://schemas.openxmlformats.org/package/2006/relationships"><Relationship Id="rId3" Type="http://schemas.openxmlformats.org/officeDocument/2006/relationships/image" Target="../media/image152.jpeg"/><Relationship Id="rId2" Type="http://schemas.openxmlformats.org/officeDocument/2006/relationships/notesSlide" Target="../notesSlides/notesSlide128.xml"/><Relationship Id="rId1" Type="http://schemas.openxmlformats.org/officeDocument/2006/relationships/slideLayout" Target="../slideLayouts/slideLayout14.xml"/><Relationship Id="rId4" Type="http://schemas.openxmlformats.org/officeDocument/2006/relationships/image" Target="../media/image153.jpeg"/></Relationships>
</file>

<file path=ppt/slides/_rels/slide181.xml.rels><?xml version="1.0" encoding="UTF-8" standalone="yes"?>
<Relationships xmlns="http://schemas.openxmlformats.org/package/2006/relationships"><Relationship Id="rId1" Type="http://schemas.openxmlformats.org/officeDocument/2006/relationships/slideLayout" Target="../slideLayouts/slideLayout20.xml"/></Relationships>
</file>

<file path=ppt/slides/_rels/slide182.xml.rels><?xml version="1.0" encoding="UTF-8" standalone="yes"?>
<Relationships xmlns="http://schemas.openxmlformats.org/package/2006/relationships"><Relationship Id="rId3" Type="http://schemas.openxmlformats.org/officeDocument/2006/relationships/image" Target="../media/image154.jpeg"/><Relationship Id="rId2" Type="http://schemas.openxmlformats.org/officeDocument/2006/relationships/notesSlide" Target="../notesSlides/notesSlide129.xml"/><Relationship Id="rId1" Type="http://schemas.openxmlformats.org/officeDocument/2006/relationships/slideLayout" Target="../slideLayouts/slideLayout1098.xml"/></Relationships>
</file>

<file path=ppt/slides/_rels/slide183.xml.rels><?xml version="1.0" encoding="UTF-8" standalone="yes"?>
<Relationships xmlns="http://schemas.openxmlformats.org/package/2006/relationships"><Relationship Id="rId2" Type="http://schemas.openxmlformats.org/officeDocument/2006/relationships/notesSlide" Target="../notesSlides/notesSlide130.xml"/><Relationship Id="rId1" Type="http://schemas.openxmlformats.org/officeDocument/2006/relationships/slideLayout" Target="../slideLayouts/slideLayout1111.xml"/></Relationships>
</file>

<file path=ppt/slides/_rels/slide184.xml.rels><?xml version="1.0" encoding="UTF-8" standalone="yes"?>
<Relationships xmlns="http://schemas.openxmlformats.org/package/2006/relationships"><Relationship Id="rId3" Type="http://schemas.openxmlformats.org/officeDocument/2006/relationships/notesSlide" Target="../notesSlides/notesSlide131.xml"/><Relationship Id="rId2" Type="http://schemas.openxmlformats.org/officeDocument/2006/relationships/slideLayout" Target="../slideLayouts/slideLayout1.xml"/><Relationship Id="rId1" Type="http://schemas.openxmlformats.org/officeDocument/2006/relationships/themeOverride" Target="../theme/themeOverride28.xml"/></Relationships>
</file>

<file path=ppt/slides/_rels/slide185.xml.rels><?xml version="1.0" encoding="UTF-8" standalone="yes"?>
<Relationships xmlns="http://schemas.openxmlformats.org/package/2006/relationships"><Relationship Id="rId2" Type="http://schemas.openxmlformats.org/officeDocument/2006/relationships/notesSlide" Target="../notesSlides/notesSlide132.xml"/><Relationship Id="rId1" Type="http://schemas.openxmlformats.org/officeDocument/2006/relationships/slideLayout" Target="../slideLayouts/slideLayout1111.xml"/></Relationships>
</file>

<file path=ppt/slides/_rels/slide186.xml.rels><?xml version="1.0" encoding="UTF-8" standalone="yes"?>
<Relationships xmlns="http://schemas.openxmlformats.org/package/2006/relationships"><Relationship Id="rId2" Type="http://schemas.openxmlformats.org/officeDocument/2006/relationships/notesSlide" Target="../notesSlides/notesSlide133.xml"/><Relationship Id="rId1" Type="http://schemas.openxmlformats.org/officeDocument/2006/relationships/slideLayout" Target="../slideLayouts/slideLayout1131.xml"/></Relationships>
</file>

<file path=ppt/slides/_rels/slide187.xml.rels><?xml version="1.0" encoding="UTF-8" standalone="yes"?>
<Relationships xmlns="http://schemas.openxmlformats.org/package/2006/relationships"><Relationship Id="rId3" Type="http://schemas.openxmlformats.org/officeDocument/2006/relationships/image" Target="../media/image54.jpeg"/><Relationship Id="rId2" Type="http://schemas.openxmlformats.org/officeDocument/2006/relationships/notesSlide" Target="../notesSlides/notesSlide134.xml"/><Relationship Id="rId1" Type="http://schemas.openxmlformats.org/officeDocument/2006/relationships/slideLayout" Target="../slideLayouts/slideLayout1136.xml"/></Relationships>
</file>

<file path=ppt/slides/_rels/slide188.xml.rels><?xml version="1.0" encoding="UTF-8" standalone="yes"?>
<Relationships xmlns="http://schemas.openxmlformats.org/package/2006/relationships"><Relationship Id="rId3" Type="http://schemas.openxmlformats.org/officeDocument/2006/relationships/image" Target="../media/image55.jpeg"/><Relationship Id="rId2" Type="http://schemas.openxmlformats.org/officeDocument/2006/relationships/notesSlide" Target="../notesSlides/notesSlide135.xml"/><Relationship Id="rId1" Type="http://schemas.openxmlformats.org/officeDocument/2006/relationships/slideLayout" Target="../slideLayouts/slideLayout1136.xml"/><Relationship Id="rId4" Type="http://schemas.microsoft.com/office/2007/relationships/hdphoto" Target="../media/hdphoto4.wdp"/></Relationships>
</file>

<file path=ppt/slides/_rels/slide189.xml.rels><?xml version="1.0" encoding="UTF-8" standalone="yes"?>
<Relationships xmlns="http://schemas.openxmlformats.org/package/2006/relationships"><Relationship Id="rId3" Type="http://schemas.openxmlformats.org/officeDocument/2006/relationships/image" Target="../media/image56.jpg"/><Relationship Id="rId2" Type="http://schemas.openxmlformats.org/officeDocument/2006/relationships/notesSlide" Target="../notesSlides/notesSlide136.xml"/><Relationship Id="rId1" Type="http://schemas.openxmlformats.org/officeDocument/2006/relationships/slideLayout" Target="../slideLayouts/slideLayout1136.xml"/></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1483.xml"/></Relationships>
</file>

<file path=ppt/slides/_rels/slide190.xml.rels><?xml version="1.0" encoding="UTF-8" standalone="yes"?>
<Relationships xmlns="http://schemas.openxmlformats.org/package/2006/relationships"><Relationship Id="rId3" Type="http://schemas.openxmlformats.org/officeDocument/2006/relationships/image" Target="../media/image111.jpeg"/><Relationship Id="rId2" Type="http://schemas.openxmlformats.org/officeDocument/2006/relationships/notesSlide" Target="../notesSlides/notesSlide137.xml"/><Relationship Id="rId1" Type="http://schemas.openxmlformats.org/officeDocument/2006/relationships/slideLayout" Target="../slideLayouts/slideLayout1136.xml"/></Relationships>
</file>

<file path=ppt/slides/_rels/slide191.xml.rels><?xml version="1.0" encoding="UTF-8" standalone="yes"?>
<Relationships xmlns="http://schemas.openxmlformats.org/package/2006/relationships"><Relationship Id="rId2" Type="http://schemas.openxmlformats.org/officeDocument/2006/relationships/notesSlide" Target="../notesSlides/notesSlide138.xml"/><Relationship Id="rId1" Type="http://schemas.openxmlformats.org/officeDocument/2006/relationships/slideLayout" Target="../slideLayouts/slideLayout1147.xml"/></Relationships>
</file>

<file path=ppt/slides/_rels/slide192.xml.rels><?xml version="1.0" encoding="UTF-8" standalone="yes"?>
<Relationships xmlns="http://schemas.openxmlformats.org/package/2006/relationships"><Relationship Id="rId3" Type="http://schemas.openxmlformats.org/officeDocument/2006/relationships/image" Target="../media/image155.png"/><Relationship Id="rId2" Type="http://schemas.openxmlformats.org/officeDocument/2006/relationships/notesSlide" Target="../notesSlides/notesSlide139.xml"/><Relationship Id="rId1" Type="http://schemas.openxmlformats.org/officeDocument/2006/relationships/slideLayout" Target="../slideLayouts/slideLayout1154.xml"/></Relationships>
</file>

<file path=ppt/slides/_rels/slide193.xml.rels><?xml version="1.0" encoding="UTF-8" standalone="yes"?>
<Relationships xmlns="http://schemas.openxmlformats.org/package/2006/relationships"><Relationship Id="rId3" Type="http://schemas.openxmlformats.org/officeDocument/2006/relationships/image" Target="../media/image156.jpeg"/><Relationship Id="rId2" Type="http://schemas.openxmlformats.org/officeDocument/2006/relationships/notesSlide" Target="../notesSlides/notesSlide140.xml"/><Relationship Id="rId1" Type="http://schemas.openxmlformats.org/officeDocument/2006/relationships/slideLayout" Target="../slideLayouts/slideLayout1.xml"/></Relationships>
</file>

<file path=ppt/slides/_rels/slide194.xml.rels><?xml version="1.0" encoding="UTF-8" standalone="yes"?>
<Relationships xmlns="http://schemas.openxmlformats.org/package/2006/relationships"><Relationship Id="rId3" Type="http://schemas.openxmlformats.org/officeDocument/2006/relationships/image" Target="../media/image157.jpeg"/><Relationship Id="rId2" Type="http://schemas.openxmlformats.org/officeDocument/2006/relationships/notesSlide" Target="../notesSlides/notesSlide141.xml"/><Relationship Id="rId1" Type="http://schemas.openxmlformats.org/officeDocument/2006/relationships/slideLayout" Target="../slideLayouts/slideLayout1.xml"/></Relationships>
</file>

<file path=ppt/slides/_rels/slide195.xml.rels><?xml version="1.0" encoding="UTF-8" standalone="yes"?>
<Relationships xmlns="http://schemas.openxmlformats.org/package/2006/relationships"><Relationship Id="rId3" Type="http://schemas.openxmlformats.org/officeDocument/2006/relationships/image" Target="../media/image158.jpeg"/><Relationship Id="rId2" Type="http://schemas.openxmlformats.org/officeDocument/2006/relationships/notesSlide" Target="../notesSlides/notesSlide142.xml"/><Relationship Id="rId1" Type="http://schemas.openxmlformats.org/officeDocument/2006/relationships/slideLayout" Target="../slideLayouts/slideLayout1162.xml"/><Relationship Id="rId4" Type="http://schemas.openxmlformats.org/officeDocument/2006/relationships/image" Target="../media/image159.jpeg"/></Relationships>
</file>

<file path=ppt/slides/_rels/slide196.xml.rels><?xml version="1.0" encoding="UTF-8" standalone="yes"?>
<Relationships xmlns="http://schemas.openxmlformats.org/package/2006/relationships"><Relationship Id="rId2" Type="http://schemas.openxmlformats.org/officeDocument/2006/relationships/notesSlide" Target="../notesSlides/notesSlide143.xml"/><Relationship Id="rId1" Type="http://schemas.openxmlformats.org/officeDocument/2006/relationships/slideLayout" Target="../slideLayouts/slideLayout1176.xml"/></Relationships>
</file>

<file path=ppt/slides/_rels/slide197.xml.rels><?xml version="1.0" encoding="UTF-8" standalone="yes"?>
<Relationships xmlns="http://schemas.openxmlformats.org/package/2006/relationships"><Relationship Id="rId2" Type="http://schemas.openxmlformats.org/officeDocument/2006/relationships/notesSlide" Target="../notesSlides/notesSlide144.xml"/><Relationship Id="rId1" Type="http://schemas.openxmlformats.org/officeDocument/2006/relationships/slideLayout" Target="../slideLayouts/slideLayout1176.xml"/></Relationships>
</file>

<file path=ppt/slides/_rels/slide198.xml.rels><?xml version="1.0" encoding="UTF-8" standalone="yes"?>
<Relationships xmlns="http://schemas.openxmlformats.org/package/2006/relationships"><Relationship Id="rId2" Type="http://schemas.openxmlformats.org/officeDocument/2006/relationships/notesSlide" Target="../notesSlides/notesSlide145.xml"/><Relationship Id="rId1" Type="http://schemas.openxmlformats.org/officeDocument/2006/relationships/slideLayout" Target="../slideLayouts/slideLayout1176.xml"/></Relationships>
</file>

<file path=ppt/slides/_rels/slide199.xml.rels><?xml version="1.0" encoding="UTF-8" standalone="yes"?>
<Relationships xmlns="http://schemas.openxmlformats.org/package/2006/relationships"><Relationship Id="rId3" Type="http://schemas.openxmlformats.org/officeDocument/2006/relationships/image" Target="../media/image160.jpeg"/><Relationship Id="rId2" Type="http://schemas.openxmlformats.org/officeDocument/2006/relationships/notesSlide" Target="../notesSlides/notesSlide146.xml"/><Relationship Id="rId1" Type="http://schemas.openxmlformats.org/officeDocument/2006/relationships/slideLayout" Target="../slideLayouts/slideLayout1.xml"/></Relationships>
</file>

<file path=ppt/slides/_rels/slide2.xml.rels><?xml version="1.0" encoding="UTF-8" standalone="yes"?>
<Relationships xmlns="http://schemas.openxmlformats.org/package/2006/relationships"><Relationship Id="rId3" Type="http://schemas.openxmlformats.org/officeDocument/2006/relationships/image" Target="../media/image52.png"/><Relationship Id="rId2" Type="http://schemas.openxmlformats.org/officeDocument/2006/relationships/notesSlide" Target="../notesSlides/notesSlide2.xml"/><Relationship Id="rId1" Type="http://schemas.openxmlformats.org/officeDocument/2006/relationships/slideLayout" Target="../slideLayouts/slideLayout1445.xml"/></Relationships>
</file>

<file path=ppt/slides/_rels/slide20.xml.rels><?xml version="1.0" encoding="UTF-8" standalone="yes"?>
<Relationships xmlns="http://schemas.openxmlformats.org/package/2006/relationships"><Relationship Id="rId3" Type="http://schemas.openxmlformats.org/officeDocument/2006/relationships/image" Target="../media/image63.png"/><Relationship Id="rId2" Type="http://schemas.openxmlformats.org/officeDocument/2006/relationships/notesSlide" Target="../notesSlides/notesSlide20.xml"/><Relationship Id="rId1" Type="http://schemas.openxmlformats.org/officeDocument/2006/relationships/slideLayout" Target="../slideLayouts/slideLayout1498.xml"/><Relationship Id="rId4" Type="http://schemas.openxmlformats.org/officeDocument/2006/relationships/image" Target="../media/image64.png"/></Relationships>
</file>

<file path=ppt/slides/_rels/slide200.xml.rels><?xml version="1.0" encoding="UTF-8" standalone="yes"?>
<Relationships xmlns="http://schemas.openxmlformats.org/package/2006/relationships"><Relationship Id="rId3" Type="http://schemas.openxmlformats.org/officeDocument/2006/relationships/image" Target="../media/image161.jpeg"/><Relationship Id="rId2" Type="http://schemas.openxmlformats.org/officeDocument/2006/relationships/notesSlide" Target="../notesSlides/notesSlide147.xml"/><Relationship Id="rId1" Type="http://schemas.openxmlformats.org/officeDocument/2006/relationships/slideLayout" Target="../slideLayouts/slideLayout1.xml"/></Relationships>
</file>

<file path=ppt/slides/_rels/slide20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02.xml.rels><?xml version="1.0" encoding="UTF-8" standalone="yes"?>
<Relationships xmlns="http://schemas.openxmlformats.org/package/2006/relationships"><Relationship Id="rId3" Type="http://schemas.openxmlformats.org/officeDocument/2006/relationships/image" Target="../media/image162.jpeg"/><Relationship Id="rId2" Type="http://schemas.openxmlformats.org/officeDocument/2006/relationships/notesSlide" Target="../notesSlides/notesSlide148.xml"/><Relationship Id="rId1" Type="http://schemas.openxmlformats.org/officeDocument/2006/relationships/slideLayout" Target="../slideLayouts/slideLayout1188.xml"/></Relationships>
</file>

<file path=ppt/slides/_rels/slide203.xml.rels><?xml version="1.0" encoding="UTF-8" standalone="yes"?>
<Relationships xmlns="http://schemas.openxmlformats.org/package/2006/relationships"><Relationship Id="rId2" Type="http://schemas.openxmlformats.org/officeDocument/2006/relationships/notesSlide" Target="../notesSlides/notesSlide149.xml"/><Relationship Id="rId1" Type="http://schemas.openxmlformats.org/officeDocument/2006/relationships/slideLayout" Target="../slideLayouts/slideLayout854.xml"/></Relationships>
</file>

<file path=ppt/slides/_rels/slide204.xml.rels><?xml version="1.0" encoding="UTF-8" standalone="yes"?>
<Relationships xmlns="http://schemas.openxmlformats.org/package/2006/relationships"><Relationship Id="rId2" Type="http://schemas.openxmlformats.org/officeDocument/2006/relationships/slideLayout" Target="../slideLayouts/slideLayout1.xml"/><Relationship Id="rId1" Type="http://schemas.openxmlformats.org/officeDocument/2006/relationships/themeOverride" Target="../theme/themeOverride29.xml"/></Relationships>
</file>

<file path=ppt/slides/_rels/slide205.xml.rels><?xml version="1.0" encoding="UTF-8" standalone="yes"?>
<Relationships xmlns="http://schemas.openxmlformats.org/package/2006/relationships"><Relationship Id="rId2" Type="http://schemas.openxmlformats.org/officeDocument/2006/relationships/notesSlide" Target="../notesSlides/notesSlide150.xml"/><Relationship Id="rId1" Type="http://schemas.openxmlformats.org/officeDocument/2006/relationships/slideLayout" Target="../slideLayouts/slideLayout854.xml"/></Relationships>
</file>

<file path=ppt/slides/_rels/slide206.xml.rels><?xml version="1.0" encoding="UTF-8" standalone="yes"?>
<Relationships xmlns="http://schemas.openxmlformats.org/package/2006/relationships"><Relationship Id="rId8" Type="http://schemas.openxmlformats.org/officeDocument/2006/relationships/image" Target="../media/image168.jpeg"/><Relationship Id="rId13" Type="http://schemas.openxmlformats.org/officeDocument/2006/relationships/image" Target="../media/image173.jpeg"/><Relationship Id="rId3" Type="http://schemas.openxmlformats.org/officeDocument/2006/relationships/image" Target="../media/image163.png"/><Relationship Id="rId7" Type="http://schemas.openxmlformats.org/officeDocument/2006/relationships/image" Target="../media/image167.jpeg"/><Relationship Id="rId12" Type="http://schemas.openxmlformats.org/officeDocument/2006/relationships/image" Target="../media/image172.jpeg"/><Relationship Id="rId2" Type="http://schemas.openxmlformats.org/officeDocument/2006/relationships/notesSlide" Target="../notesSlides/notesSlide151.xml"/><Relationship Id="rId1" Type="http://schemas.openxmlformats.org/officeDocument/2006/relationships/slideLayout" Target="../slideLayouts/slideLayout1188.xml"/><Relationship Id="rId6" Type="http://schemas.openxmlformats.org/officeDocument/2006/relationships/image" Target="../media/image166.jpeg"/><Relationship Id="rId11" Type="http://schemas.openxmlformats.org/officeDocument/2006/relationships/image" Target="../media/image171.jpeg"/><Relationship Id="rId5" Type="http://schemas.openxmlformats.org/officeDocument/2006/relationships/image" Target="../media/image165.jpeg"/><Relationship Id="rId15" Type="http://schemas.openxmlformats.org/officeDocument/2006/relationships/image" Target="../media/image175.gif"/><Relationship Id="rId10" Type="http://schemas.openxmlformats.org/officeDocument/2006/relationships/image" Target="../media/image170.jpeg"/><Relationship Id="rId4" Type="http://schemas.openxmlformats.org/officeDocument/2006/relationships/image" Target="../media/image164.emf"/><Relationship Id="rId9" Type="http://schemas.openxmlformats.org/officeDocument/2006/relationships/image" Target="../media/image169.jpeg"/><Relationship Id="rId14" Type="http://schemas.openxmlformats.org/officeDocument/2006/relationships/image" Target="../media/image174.jpeg"/></Relationships>
</file>

<file path=ppt/slides/_rels/slide207.xml.rels><?xml version="1.0" encoding="UTF-8" standalone="yes"?>
<Relationships xmlns="http://schemas.openxmlformats.org/package/2006/relationships"><Relationship Id="rId2" Type="http://schemas.openxmlformats.org/officeDocument/2006/relationships/image" Target="../media/image54.jpeg"/><Relationship Id="rId1" Type="http://schemas.openxmlformats.org/officeDocument/2006/relationships/slideLayout" Target="../slideLayouts/slideLayout878.xml"/></Relationships>
</file>

<file path=ppt/slides/_rels/slide208.xml.rels><?xml version="1.0" encoding="UTF-8" standalone="yes"?>
<Relationships xmlns="http://schemas.openxmlformats.org/package/2006/relationships"><Relationship Id="rId3" Type="http://schemas.microsoft.com/office/2007/relationships/hdphoto" Target="../media/hdphoto4.wdp"/><Relationship Id="rId2" Type="http://schemas.openxmlformats.org/officeDocument/2006/relationships/image" Target="../media/image55.jpeg"/><Relationship Id="rId1" Type="http://schemas.openxmlformats.org/officeDocument/2006/relationships/slideLayout" Target="../slideLayouts/slideLayout878.xml"/></Relationships>
</file>

<file path=ppt/slides/_rels/slide209.xml.rels><?xml version="1.0" encoding="UTF-8" standalone="yes"?>
<Relationships xmlns="http://schemas.openxmlformats.org/package/2006/relationships"><Relationship Id="rId2" Type="http://schemas.openxmlformats.org/officeDocument/2006/relationships/image" Target="../media/image56.jpg"/><Relationship Id="rId1" Type="http://schemas.openxmlformats.org/officeDocument/2006/relationships/slideLayout" Target="../slideLayouts/slideLayout878.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44.xml"/></Relationships>
</file>

<file path=ppt/slides/_rels/slide210.xml.rels><?xml version="1.0" encoding="UTF-8" standalone="yes"?>
<Relationships xmlns="http://schemas.openxmlformats.org/package/2006/relationships"><Relationship Id="rId3" Type="http://schemas.openxmlformats.org/officeDocument/2006/relationships/image" Target="../media/image111.jpeg"/><Relationship Id="rId2" Type="http://schemas.openxmlformats.org/officeDocument/2006/relationships/notesSlide" Target="../notesSlides/notesSlide152.xml"/><Relationship Id="rId1" Type="http://schemas.openxmlformats.org/officeDocument/2006/relationships/slideLayout" Target="../slideLayouts/slideLayout878.xml"/></Relationships>
</file>

<file path=ppt/slides/_rels/slide211.xml.rels><?xml version="1.0" encoding="UTF-8" standalone="yes"?>
<Relationships xmlns="http://schemas.openxmlformats.org/package/2006/relationships"><Relationship Id="rId3" Type="http://schemas.openxmlformats.org/officeDocument/2006/relationships/image" Target="../media/image176.jpeg"/><Relationship Id="rId2" Type="http://schemas.openxmlformats.org/officeDocument/2006/relationships/notesSlide" Target="../notesSlides/notesSlide153.xml"/><Relationship Id="rId1" Type="http://schemas.openxmlformats.org/officeDocument/2006/relationships/slideLayout" Target="../slideLayouts/slideLayout1199.xml"/></Relationships>
</file>

<file path=ppt/slides/_rels/slide212.xml.rels><?xml version="1.0" encoding="UTF-8" standalone="yes"?>
<Relationships xmlns="http://schemas.openxmlformats.org/package/2006/relationships"><Relationship Id="rId3" Type="http://schemas.openxmlformats.org/officeDocument/2006/relationships/image" Target="../media/image177.jpeg"/><Relationship Id="rId2" Type="http://schemas.openxmlformats.org/officeDocument/2006/relationships/notesSlide" Target="../notesSlides/notesSlide154.xml"/><Relationship Id="rId1" Type="http://schemas.openxmlformats.org/officeDocument/2006/relationships/slideLayout" Target="../slideLayouts/slideLayout1.xml"/></Relationships>
</file>

<file path=ppt/slides/_rels/slide213.xml.rels><?xml version="1.0" encoding="UTF-8" standalone="yes"?>
<Relationships xmlns="http://schemas.openxmlformats.org/package/2006/relationships"><Relationship Id="rId3" Type="http://schemas.openxmlformats.org/officeDocument/2006/relationships/image" Target="../media/image178.png"/><Relationship Id="rId2" Type="http://schemas.openxmlformats.org/officeDocument/2006/relationships/notesSlide" Target="../notesSlides/notesSlide155.xml"/><Relationship Id="rId1" Type="http://schemas.openxmlformats.org/officeDocument/2006/relationships/slideLayout" Target="../slideLayouts/slideLayout1211.xml"/></Relationships>
</file>

<file path=ppt/slides/_rels/slide214.xml.rels><?xml version="1.0" encoding="UTF-8" standalone="yes"?>
<Relationships xmlns="http://schemas.openxmlformats.org/package/2006/relationships"><Relationship Id="rId3" Type="http://schemas.openxmlformats.org/officeDocument/2006/relationships/image" Target="../media/image179.jpeg"/><Relationship Id="rId2" Type="http://schemas.openxmlformats.org/officeDocument/2006/relationships/notesSlide" Target="../notesSlides/notesSlide156.xml"/><Relationship Id="rId1" Type="http://schemas.openxmlformats.org/officeDocument/2006/relationships/slideLayout" Target="../slideLayouts/slideLayout1.xml"/></Relationships>
</file>

<file path=ppt/slides/_rels/slide215.xml.rels><?xml version="1.0" encoding="UTF-8" standalone="yes"?>
<Relationships xmlns="http://schemas.openxmlformats.org/package/2006/relationships"><Relationship Id="rId3" Type="http://schemas.openxmlformats.org/officeDocument/2006/relationships/image" Target="../media/image176.jpeg"/><Relationship Id="rId2" Type="http://schemas.openxmlformats.org/officeDocument/2006/relationships/notesSlide" Target="../notesSlides/notesSlide157.xml"/><Relationship Id="rId1" Type="http://schemas.openxmlformats.org/officeDocument/2006/relationships/slideLayout" Target="../slideLayouts/slideLayout1188.xml"/></Relationships>
</file>

<file path=ppt/slides/_rels/slide216.xml.rels><?xml version="1.0" encoding="UTF-8" standalone="yes"?>
<Relationships xmlns="http://schemas.openxmlformats.org/package/2006/relationships"><Relationship Id="rId2" Type="http://schemas.openxmlformats.org/officeDocument/2006/relationships/notesSlide" Target="../notesSlides/notesSlide158.xml"/><Relationship Id="rId1" Type="http://schemas.openxmlformats.org/officeDocument/2006/relationships/slideLayout" Target="../slideLayouts/slideLayout1085.xml"/></Relationships>
</file>

<file path=ppt/slides/_rels/slide217.xml.rels><?xml version="1.0" encoding="UTF-8" standalone="yes"?>
<Relationships xmlns="http://schemas.openxmlformats.org/package/2006/relationships"><Relationship Id="rId3" Type="http://schemas.openxmlformats.org/officeDocument/2006/relationships/image" Target="../media/image180.jpeg"/><Relationship Id="rId2" Type="http://schemas.openxmlformats.org/officeDocument/2006/relationships/notesSlide" Target="../notesSlides/notesSlide159.xml"/><Relationship Id="rId1" Type="http://schemas.openxmlformats.org/officeDocument/2006/relationships/slideLayout" Target="../slideLayouts/slideLayout1.xml"/></Relationships>
</file>

<file path=ppt/slides/_rels/slide218.xml.rels><?xml version="1.0" encoding="UTF-8" standalone="yes"?>
<Relationships xmlns="http://schemas.openxmlformats.org/package/2006/relationships"><Relationship Id="rId3" Type="http://schemas.openxmlformats.org/officeDocument/2006/relationships/image" Target="../media/image181.jpeg"/><Relationship Id="rId2" Type="http://schemas.openxmlformats.org/officeDocument/2006/relationships/notesSlide" Target="../notesSlides/notesSlide160.xml"/><Relationship Id="rId1" Type="http://schemas.openxmlformats.org/officeDocument/2006/relationships/slideLayout" Target="../slideLayouts/slideLayout1.xml"/></Relationships>
</file>

<file path=ppt/slides/_rels/slide219.xml.rels><?xml version="1.0" encoding="UTF-8" standalone="yes"?>
<Relationships xmlns="http://schemas.openxmlformats.org/package/2006/relationships"><Relationship Id="rId2" Type="http://schemas.openxmlformats.org/officeDocument/2006/relationships/notesSlide" Target="../notesSlides/notesSlide161.xml"/><Relationship Id="rId1" Type="http://schemas.openxmlformats.org/officeDocument/2006/relationships/slideLayout" Target="../slideLayouts/slideLayout1216.xml"/></Relationships>
</file>

<file path=ppt/slides/_rels/slide22.xml.rels><?xml version="1.0" encoding="UTF-8" standalone="yes"?>
<Relationships xmlns="http://schemas.openxmlformats.org/package/2006/relationships"><Relationship Id="rId2" Type="http://schemas.openxmlformats.org/officeDocument/2006/relationships/image" Target="../media/image65.jpeg"/><Relationship Id="rId1" Type="http://schemas.openxmlformats.org/officeDocument/2006/relationships/slideLayout" Target="../slideLayouts/slideLayout1694.xml"/></Relationships>
</file>

<file path=ppt/slides/_rels/slide220.xml.rels><?xml version="1.0" encoding="UTF-8" standalone="yes"?>
<Relationships xmlns="http://schemas.openxmlformats.org/package/2006/relationships"><Relationship Id="rId2" Type="http://schemas.openxmlformats.org/officeDocument/2006/relationships/notesSlide" Target="../notesSlides/notesSlide162.xml"/><Relationship Id="rId1" Type="http://schemas.openxmlformats.org/officeDocument/2006/relationships/slideLayout" Target="../slideLayouts/slideLayout1232.xml"/></Relationships>
</file>

<file path=ppt/slides/_rels/slide22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22.xml.rels><?xml version="1.0" encoding="UTF-8" standalone="yes"?>
<Relationships xmlns="http://schemas.openxmlformats.org/package/2006/relationships"><Relationship Id="rId3" Type="http://schemas.openxmlformats.org/officeDocument/2006/relationships/notesSlide" Target="../notesSlides/notesSlide163.xml"/><Relationship Id="rId2" Type="http://schemas.openxmlformats.org/officeDocument/2006/relationships/slideLayout" Target="../slideLayouts/slideLayout7.xml"/><Relationship Id="rId1" Type="http://schemas.openxmlformats.org/officeDocument/2006/relationships/themeOverride" Target="../theme/themeOverride30.xml"/><Relationship Id="rId5" Type="http://schemas.openxmlformats.org/officeDocument/2006/relationships/image" Target="../media/image183.jpeg"/><Relationship Id="rId4" Type="http://schemas.openxmlformats.org/officeDocument/2006/relationships/image" Target="../media/image182.jpeg"/></Relationships>
</file>

<file path=ppt/slides/_rels/slide223.xml.rels><?xml version="1.0" encoding="UTF-8" standalone="yes"?>
<Relationships xmlns="http://schemas.openxmlformats.org/package/2006/relationships"><Relationship Id="rId2" Type="http://schemas.openxmlformats.org/officeDocument/2006/relationships/notesSlide" Target="../notesSlides/notesSlide164.xml"/><Relationship Id="rId1" Type="http://schemas.openxmlformats.org/officeDocument/2006/relationships/slideLayout" Target="../slideLayouts/slideLayout854.xml"/></Relationships>
</file>

<file path=ppt/slides/_rels/slide224.xml.rels><?xml version="1.0" encoding="UTF-8" standalone="yes"?>
<Relationships xmlns="http://schemas.openxmlformats.org/package/2006/relationships"><Relationship Id="rId3" Type="http://schemas.openxmlformats.org/officeDocument/2006/relationships/notesSlide" Target="../notesSlides/notesSlide165.xml"/><Relationship Id="rId2" Type="http://schemas.openxmlformats.org/officeDocument/2006/relationships/slideLayout" Target="../slideLayouts/slideLayout1.xml"/><Relationship Id="rId1" Type="http://schemas.openxmlformats.org/officeDocument/2006/relationships/themeOverride" Target="../theme/themeOverride31.xml"/></Relationships>
</file>

<file path=ppt/slides/_rels/slide225.xml.rels><?xml version="1.0" encoding="UTF-8" standalone="yes"?>
<Relationships xmlns="http://schemas.openxmlformats.org/package/2006/relationships"><Relationship Id="rId2" Type="http://schemas.openxmlformats.org/officeDocument/2006/relationships/notesSlide" Target="../notesSlides/notesSlide166.xml"/><Relationship Id="rId1" Type="http://schemas.openxmlformats.org/officeDocument/2006/relationships/slideLayout" Target="../slideLayouts/slideLayout854.xml"/></Relationships>
</file>

<file path=ppt/slides/_rels/slide226.xml.rels><?xml version="1.0" encoding="UTF-8" standalone="yes"?>
<Relationships xmlns="http://schemas.openxmlformats.org/package/2006/relationships"><Relationship Id="rId2" Type="http://schemas.openxmlformats.org/officeDocument/2006/relationships/notesSlide" Target="../notesSlides/notesSlide167.xml"/><Relationship Id="rId1" Type="http://schemas.openxmlformats.org/officeDocument/2006/relationships/slideLayout" Target="../slideLayouts/slideLayout1245.xml"/></Relationships>
</file>

<file path=ppt/slides/_rels/slide227.xml.rels><?xml version="1.0" encoding="UTF-8" standalone="yes"?>
<Relationships xmlns="http://schemas.openxmlformats.org/package/2006/relationships"><Relationship Id="rId3" Type="http://schemas.openxmlformats.org/officeDocument/2006/relationships/image" Target="../media/image54.jpeg"/><Relationship Id="rId2" Type="http://schemas.openxmlformats.org/officeDocument/2006/relationships/notesSlide" Target="../notesSlides/notesSlide168.xml"/><Relationship Id="rId1" Type="http://schemas.openxmlformats.org/officeDocument/2006/relationships/slideLayout" Target="../slideLayouts/slideLayout878.xml"/></Relationships>
</file>

<file path=ppt/slides/_rels/slide228.xml.rels><?xml version="1.0" encoding="UTF-8" standalone="yes"?>
<Relationships xmlns="http://schemas.openxmlformats.org/package/2006/relationships"><Relationship Id="rId3" Type="http://schemas.openxmlformats.org/officeDocument/2006/relationships/image" Target="../media/image55.jpeg"/><Relationship Id="rId2" Type="http://schemas.openxmlformats.org/officeDocument/2006/relationships/notesSlide" Target="../notesSlides/notesSlide169.xml"/><Relationship Id="rId1" Type="http://schemas.openxmlformats.org/officeDocument/2006/relationships/slideLayout" Target="../slideLayouts/slideLayout878.xml"/><Relationship Id="rId4" Type="http://schemas.microsoft.com/office/2007/relationships/hdphoto" Target="../media/hdphoto4.wdp"/></Relationships>
</file>

<file path=ppt/slides/_rels/slide229.xml.rels><?xml version="1.0" encoding="UTF-8" standalone="yes"?>
<Relationships xmlns="http://schemas.openxmlformats.org/package/2006/relationships"><Relationship Id="rId3" Type="http://schemas.openxmlformats.org/officeDocument/2006/relationships/image" Target="../media/image56.jpg"/><Relationship Id="rId2" Type="http://schemas.openxmlformats.org/officeDocument/2006/relationships/notesSlide" Target="../notesSlides/notesSlide170.xml"/><Relationship Id="rId1" Type="http://schemas.openxmlformats.org/officeDocument/2006/relationships/slideLayout" Target="../slideLayouts/slideLayout878.xml"/></Relationships>
</file>

<file path=ppt/slides/_rels/slide23.xml.rels><?xml version="1.0" encoding="UTF-8" standalone="yes"?>
<Relationships xmlns="http://schemas.openxmlformats.org/package/2006/relationships"><Relationship Id="rId2" Type="http://schemas.openxmlformats.org/officeDocument/2006/relationships/slideLayout" Target="../slideLayouts/slideLayout1517.xml"/><Relationship Id="rId1" Type="http://schemas.openxmlformats.org/officeDocument/2006/relationships/themeOverride" Target="../theme/themeOverride5.xml"/></Relationships>
</file>

<file path=ppt/slides/_rels/slide230.xml.rels><?xml version="1.0" encoding="UTF-8" standalone="yes"?>
<Relationships xmlns="http://schemas.openxmlformats.org/package/2006/relationships"><Relationship Id="rId3" Type="http://schemas.openxmlformats.org/officeDocument/2006/relationships/image" Target="../media/image111.jpeg"/><Relationship Id="rId2" Type="http://schemas.openxmlformats.org/officeDocument/2006/relationships/notesSlide" Target="../notesSlides/notesSlide171.xml"/><Relationship Id="rId1" Type="http://schemas.openxmlformats.org/officeDocument/2006/relationships/slideLayout" Target="../slideLayouts/slideLayout878.xml"/></Relationships>
</file>

<file path=ppt/slides/_rels/slide231.xml.rels><?xml version="1.0" encoding="UTF-8" standalone="yes"?>
<Relationships xmlns="http://schemas.openxmlformats.org/package/2006/relationships"><Relationship Id="rId2" Type="http://schemas.openxmlformats.org/officeDocument/2006/relationships/notesSlide" Target="../notesSlides/notesSlide172.xml"/><Relationship Id="rId1" Type="http://schemas.openxmlformats.org/officeDocument/2006/relationships/slideLayout" Target="../slideLayouts/slideLayout1147.xml"/></Relationships>
</file>

<file path=ppt/slides/_rels/slide232.xml.rels><?xml version="1.0" encoding="UTF-8" standalone="yes"?>
<Relationships xmlns="http://schemas.openxmlformats.org/package/2006/relationships"><Relationship Id="rId3" Type="http://schemas.openxmlformats.org/officeDocument/2006/relationships/image" Target="../media/image184.png"/><Relationship Id="rId2" Type="http://schemas.openxmlformats.org/officeDocument/2006/relationships/notesSlide" Target="../notesSlides/notesSlide173.xml"/><Relationship Id="rId1" Type="http://schemas.openxmlformats.org/officeDocument/2006/relationships/slideLayout" Target="../slideLayouts/slideLayout1245.xml"/></Relationships>
</file>

<file path=ppt/slides/_rels/slide233.xml.rels><?xml version="1.0" encoding="UTF-8" standalone="yes"?>
<Relationships xmlns="http://schemas.openxmlformats.org/package/2006/relationships"><Relationship Id="rId3" Type="http://schemas.openxmlformats.org/officeDocument/2006/relationships/image" Target="../media/image185.jpeg"/><Relationship Id="rId2" Type="http://schemas.openxmlformats.org/officeDocument/2006/relationships/notesSlide" Target="../notesSlides/notesSlide174.xml"/><Relationship Id="rId1" Type="http://schemas.openxmlformats.org/officeDocument/2006/relationships/slideLayout" Target="../slideLayouts/slideLayout1.xml"/></Relationships>
</file>

<file path=ppt/slides/_rels/slide234.xml.rels><?xml version="1.0" encoding="UTF-8" standalone="yes"?>
<Relationships xmlns="http://schemas.openxmlformats.org/package/2006/relationships"><Relationship Id="rId3" Type="http://schemas.openxmlformats.org/officeDocument/2006/relationships/image" Target="../media/image186.png"/><Relationship Id="rId2" Type="http://schemas.openxmlformats.org/officeDocument/2006/relationships/notesSlide" Target="../notesSlides/notesSlide175.xml"/><Relationship Id="rId1" Type="http://schemas.openxmlformats.org/officeDocument/2006/relationships/slideLayout" Target="../slideLayouts/slideLayout1.xml"/></Relationships>
</file>

<file path=ppt/slides/_rels/slide235.xml.rels><?xml version="1.0" encoding="UTF-8" standalone="yes"?>
<Relationships xmlns="http://schemas.openxmlformats.org/package/2006/relationships"><Relationship Id="rId2" Type="http://schemas.openxmlformats.org/officeDocument/2006/relationships/notesSlide" Target="../notesSlides/notesSlide176.xml"/><Relationship Id="rId1" Type="http://schemas.openxmlformats.org/officeDocument/2006/relationships/slideLayout" Target="../slideLayouts/slideLayout1256.xml"/></Relationships>
</file>

<file path=ppt/slides/_rels/slide236.xml.rels><?xml version="1.0" encoding="UTF-8" standalone="yes"?>
<Relationships xmlns="http://schemas.openxmlformats.org/package/2006/relationships"><Relationship Id="rId3" Type="http://schemas.openxmlformats.org/officeDocument/2006/relationships/image" Target="../media/image187.jpeg"/><Relationship Id="rId2" Type="http://schemas.openxmlformats.org/officeDocument/2006/relationships/notesSlide" Target="../notesSlides/notesSlide177.xml"/><Relationship Id="rId1" Type="http://schemas.openxmlformats.org/officeDocument/2006/relationships/slideLayout" Target="../slideLayouts/slideLayout1.xml"/></Relationships>
</file>

<file path=ppt/slides/_rels/slide237.xml.rels><?xml version="1.0" encoding="UTF-8" standalone="yes"?>
<Relationships xmlns="http://schemas.openxmlformats.org/package/2006/relationships"><Relationship Id="rId2" Type="http://schemas.openxmlformats.org/officeDocument/2006/relationships/notesSlide" Target="../notesSlides/notesSlide178.xml"/><Relationship Id="rId1" Type="http://schemas.openxmlformats.org/officeDocument/2006/relationships/slideLayout" Target="../slideLayouts/slideLayout1.xml"/></Relationships>
</file>

<file path=ppt/slides/_rels/slide238.xml.rels><?xml version="1.0" encoding="UTF-8" standalone="yes"?>
<Relationships xmlns="http://schemas.openxmlformats.org/package/2006/relationships"><Relationship Id="rId3" Type="http://schemas.openxmlformats.org/officeDocument/2006/relationships/image" Target="../media/image188.jpeg"/><Relationship Id="rId2" Type="http://schemas.openxmlformats.org/officeDocument/2006/relationships/notesSlide" Target="../notesSlides/notesSlide179.xml"/><Relationship Id="rId1" Type="http://schemas.openxmlformats.org/officeDocument/2006/relationships/slideLayout" Target="../slideLayouts/slideLayout1.xml"/></Relationships>
</file>

<file path=ppt/slides/_rels/slide239.xml.rels><?xml version="1.0" encoding="UTF-8" standalone="yes"?>
<Relationships xmlns="http://schemas.openxmlformats.org/package/2006/relationships"><Relationship Id="rId2" Type="http://schemas.openxmlformats.org/officeDocument/2006/relationships/notesSlide" Target="../notesSlides/notesSlide180.xml"/><Relationship Id="rId1" Type="http://schemas.openxmlformats.org/officeDocument/2006/relationships/slideLayout" Target="../slideLayouts/slideLayout1.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2160.xml"/></Relationships>
</file>

<file path=ppt/slides/_rels/slide240.xml.rels><?xml version="1.0" encoding="UTF-8" standalone="yes"?>
<Relationships xmlns="http://schemas.openxmlformats.org/package/2006/relationships"><Relationship Id="rId3" Type="http://schemas.openxmlformats.org/officeDocument/2006/relationships/image" Target="../media/image189.jpeg"/><Relationship Id="rId2" Type="http://schemas.openxmlformats.org/officeDocument/2006/relationships/notesSlide" Target="../notesSlides/notesSlide181.xml"/><Relationship Id="rId1" Type="http://schemas.openxmlformats.org/officeDocument/2006/relationships/slideLayout" Target="../slideLayouts/slideLayout1.xml"/></Relationships>
</file>

<file path=ppt/slides/_rels/slide24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42.xml.rels><?xml version="1.0" encoding="UTF-8" standalone="yes"?>
<Relationships xmlns="http://schemas.openxmlformats.org/package/2006/relationships"><Relationship Id="rId3" Type="http://schemas.openxmlformats.org/officeDocument/2006/relationships/image" Target="../media/image190.jpeg"/><Relationship Id="rId2" Type="http://schemas.openxmlformats.org/officeDocument/2006/relationships/notesSlide" Target="../notesSlides/notesSlide182.xml"/><Relationship Id="rId1" Type="http://schemas.openxmlformats.org/officeDocument/2006/relationships/slideLayout" Target="../slideLayouts/slideLayout953.xml"/></Relationships>
</file>

<file path=ppt/slides/_rels/slide243.xml.rels><?xml version="1.0" encoding="UTF-8" standalone="yes"?>
<Relationships xmlns="http://schemas.openxmlformats.org/package/2006/relationships"><Relationship Id="rId2" Type="http://schemas.openxmlformats.org/officeDocument/2006/relationships/notesSlide" Target="../notesSlides/notesSlide183.xml"/><Relationship Id="rId1" Type="http://schemas.openxmlformats.org/officeDocument/2006/relationships/slideLayout" Target="../slideLayouts/slideLayout958.xml"/></Relationships>
</file>

<file path=ppt/slides/_rels/slide244.xml.rels><?xml version="1.0" encoding="UTF-8" standalone="yes"?>
<Relationships xmlns="http://schemas.openxmlformats.org/package/2006/relationships"><Relationship Id="rId3" Type="http://schemas.openxmlformats.org/officeDocument/2006/relationships/notesSlide" Target="../notesSlides/notesSlide184.xml"/><Relationship Id="rId2" Type="http://schemas.openxmlformats.org/officeDocument/2006/relationships/slideLayout" Target="../slideLayouts/slideLayout1.xml"/><Relationship Id="rId1" Type="http://schemas.openxmlformats.org/officeDocument/2006/relationships/themeOverride" Target="../theme/themeOverride32.xml"/></Relationships>
</file>

<file path=ppt/slides/_rels/slide245.xml.rels><?xml version="1.0" encoding="UTF-8" standalone="yes"?>
<Relationships xmlns="http://schemas.openxmlformats.org/package/2006/relationships"><Relationship Id="rId3" Type="http://schemas.openxmlformats.org/officeDocument/2006/relationships/notesSlide" Target="../notesSlides/notesSlide185.xml"/><Relationship Id="rId2" Type="http://schemas.openxmlformats.org/officeDocument/2006/relationships/slideLayout" Target="../slideLayouts/slideLayout958.xml"/><Relationship Id="rId1" Type="http://schemas.openxmlformats.org/officeDocument/2006/relationships/themeOverride" Target="../theme/themeOverride33.xml"/></Relationships>
</file>

<file path=ppt/slides/_rels/slide246.xml.rels><?xml version="1.0" encoding="UTF-8" standalone="yes"?>
<Relationships xmlns="http://schemas.openxmlformats.org/package/2006/relationships"><Relationship Id="rId2" Type="http://schemas.openxmlformats.org/officeDocument/2006/relationships/image" Target="../media/image191.jpg"/><Relationship Id="rId1" Type="http://schemas.openxmlformats.org/officeDocument/2006/relationships/slideLayout" Target="../slideLayouts/slideLayout959.xml"/></Relationships>
</file>

<file path=ppt/slides/_rels/slide247.xml.rels><?xml version="1.0" encoding="UTF-8" standalone="yes"?>
<Relationships xmlns="http://schemas.openxmlformats.org/package/2006/relationships"><Relationship Id="rId2" Type="http://schemas.openxmlformats.org/officeDocument/2006/relationships/image" Target="../media/image54.jpeg"/><Relationship Id="rId1" Type="http://schemas.openxmlformats.org/officeDocument/2006/relationships/slideLayout" Target="../slideLayouts/slideLayout971.xml"/></Relationships>
</file>

<file path=ppt/slides/_rels/slide248.xml.rels><?xml version="1.0" encoding="UTF-8" standalone="yes"?>
<Relationships xmlns="http://schemas.openxmlformats.org/package/2006/relationships"><Relationship Id="rId3" Type="http://schemas.microsoft.com/office/2007/relationships/hdphoto" Target="../media/hdphoto4.wdp"/><Relationship Id="rId2" Type="http://schemas.openxmlformats.org/officeDocument/2006/relationships/image" Target="../media/image55.jpeg"/><Relationship Id="rId1" Type="http://schemas.openxmlformats.org/officeDocument/2006/relationships/slideLayout" Target="../slideLayouts/slideLayout971.xml"/></Relationships>
</file>

<file path=ppt/slides/_rels/slide249.xml.rels><?xml version="1.0" encoding="UTF-8" standalone="yes"?>
<Relationships xmlns="http://schemas.openxmlformats.org/package/2006/relationships"><Relationship Id="rId2" Type="http://schemas.openxmlformats.org/officeDocument/2006/relationships/image" Target="../media/image56.jpg"/><Relationship Id="rId1" Type="http://schemas.openxmlformats.org/officeDocument/2006/relationships/slideLayout" Target="../slideLayouts/slideLayout971.xml"/></Relationships>
</file>

<file path=ppt/slides/_rels/slide25.xml.rels><?xml version="1.0" encoding="UTF-8" standalone="yes"?>
<Relationships xmlns="http://schemas.openxmlformats.org/package/2006/relationships"><Relationship Id="rId2" Type="http://schemas.openxmlformats.org/officeDocument/2006/relationships/slideLayout" Target="../slideLayouts/slideLayout1517.xml"/><Relationship Id="rId1" Type="http://schemas.openxmlformats.org/officeDocument/2006/relationships/themeOverride" Target="../theme/themeOverride6.xml"/></Relationships>
</file>

<file path=ppt/slides/_rels/slide250.xml.rels><?xml version="1.0" encoding="UTF-8" standalone="yes"?>
<Relationships xmlns="http://schemas.openxmlformats.org/package/2006/relationships"><Relationship Id="rId2" Type="http://schemas.openxmlformats.org/officeDocument/2006/relationships/image" Target="../media/image143.jpeg"/><Relationship Id="rId1" Type="http://schemas.openxmlformats.org/officeDocument/2006/relationships/slideLayout" Target="../slideLayouts/slideLayout971.xml"/></Relationships>
</file>

<file path=ppt/slides/_rels/slide251.xml.rels><?xml version="1.0" encoding="UTF-8" standalone="yes"?>
<Relationships xmlns="http://schemas.openxmlformats.org/package/2006/relationships"><Relationship Id="rId2" Type="http://schemas.openxmlformats.org/officeDocument/2006/relationships/notesSlide" Target="../notesSlides/notesSlide186.xml"/><Relationship Id="rId1" Type="http://schemas.openxmlformats.org/officeDocument/2006/relationships/slideLayout" Target="../slideLayouts/slideLayout982.xml"/></Relationships>
</file>

<file path=ppt/slides/_rels/slide252.xml.rels><?xml version="1.0" encoding="UTF-8" standalone="yes"?>
<Relationships xmlns="http://schemas.openxmlformats.org/package/2006/relationships"><Relationship Id="rId2" Type="http://schemas.openxmlformats.org/officeDocument/2006/relationships/image" Target="../media/image192.png"/><Relationship Id="rId1" Type="http://schemas.openxmlformats.org/officeDocument/2006/relationships/slideLayout" Target="../slideLayouts/slideLayout964.xml"/></Relationships>
</file>

<file path=ppt/slides/_rels/slide253.xml.rels><?xml version="1.0" encoding="UTF-8" standalone="yes"?>
<Relationships xmlns="http://schemas.openxmlformats.org/package/2006/relationships"><Relationship Id="rId3" Type="http://schemas.openxmlformats.org/officeDocument/2006/relationships/image" Target="../media/image193.jpeg"/><Relationship Id="rId2" Type="http://schemas.openxmlformats.org/officeDocument/2006/relationships/notesSlide" Target="../notesSlides/notesSlide187.xml"/><Relationship Id="rId1" Type="http://schemas.openxmlformats.org/officeDocument/2006/relationships/slideLayout" Target="../slideLayouts/slideLayout1.xml"/></Relationships>
</file>

<file path=ppt/slides/_rels/slide254.xml.rels><?xml version="1.0" encoding="UTF-8" standalone="yes"?>
<Relationships xmlns="http://schemas.openxmlformats.org/package/2006/relationships"><Relationship Id="rId3" Type="http://schemas.openxmlformats.org/officeDocument/2006/relationships/image" Target="../media/image194.jpeg"/><Relationship Id="rId2" Type="http://schemas.openxmlformats.org/officeDocument/2006/relationships/notesSlide" Target="../notesSlides/notesSlide188.xml"/><Relationship Id="rId1" Type="http://schemas.openxmlformats.org/officeDocument/2006/relationships/slideLayout" Target="../slideLayouts/slideLayout1.xml"/></Relationships>
</file>

<file path=ppt/slides/_rels/slide255.xml.rels><?xml version="1.0" encoding="UTF-8" standalone="yes"?>
<Relationships xmlns="http://schemas.openxmlformats.org/package/2006/relationships"><Relationship Id="rId3" Type="http://schemas.openxmlformats.org/officeDocument/2006/relationships/image" Target="../media/image195.jpeg"/><Relationship Id="rId2" Type="http://schemas.openxmlformats.org/officeDocument/2006/relationships/notesSlide" Target="../notesSlides/notesSlide189.xml"/><Relationship Id="rId1" Type="http://schemas.openxmlformats.org/officeDocument/2006/relationships/slideLayout" Target="../slideLayouts/slideLayout1.xml"/></Relationships>
</file>

<file path=ppt/slides/_rels/slide256.xml.rels><?xml version="1.0" encoding="UTF-8" standalone="yes"?>
<Relationships xmlns="http://schemas.openxmlformats.org/package/2006/relationships"><Relationship Id="rId3" Type="http://schemas.openxmlformats.org/officeDocument/2006/relationships/image" Target="../media/image196.jpeg"/><Relationship Id="rId2" Type="http://schemas.openxmlformats.org/officeDocument/2006/relationships/notesSlide" Target="../notesSlides/notesSlide190.xml"/><Relationship Id="rId1" Type="http://schemas.openxmlformats.org/officeDocument/2006/relationships/slideLayout" Target="../slideLayouts/slideLayout1.xml"/></Relationships>
</file>

<file path=ppt/slides/_rels/slide257.xml.rels><?xml version="1.0" encoding="UTF-8" standalone="yes"?>
<Relationships xmlns="http://schemas.openxmlformats.org/package/2006/relationships"><Relationship Id="rId3" Type="http://schemas.openxmlformats.org/officeDocument/2006/relationships/image" Target="../media/image197.png"/><Relationship Id="rId2" Type="http://schemas.openxmlformats.org/officeDocument/2006/relationships/notesSlide" Target="../notesSlides/notesSlide191.xml"/><Relationship Id="rId1" Type="http://schemas.openxmlformats.org/officeDocument/2006/relationships/slideLayout" Target="../slideLayouts/slideLayout1.xml"/><Relationship Id="rId4" Type="http://schemas.openxmlformats.org/officeDocument/2006/relationships/image" Target="../media/image198.jpeg"/></Relationships>
</file>

<file path=ppt/slides/_rels/slide258.xml.rels><?xml version="1.0" encoding="UTF-8" standalone="yes"?>
<Relationships xmlns="http://schemas.openxmlformats.org/package/2006/relationships"><Relationship Id="rId3" Type="http://schemas.openxmlformats.org/officeDocument/2006/relationships/image" Target="../media/image199.jpeg"/><Relationship Id="rId2" Type="http://schemas.openxmlformats.org/officeDocument/2006/relationships/notesSlide" Target="../notesSlides/notesSlide192.xml"/><Relationship Id="rId1" Type="http://schemas.openxmlformats.org/officeDocument/2006/relationships/slideLayout" Target="../slideLayouts/slideLayout1.xml"/></Relationships>
</file>

<file path=ppt/slides/_rels/slide259.xml.rels><?xml version="1.0" encoding="UTF-8" standalone="yes"?>
<Relationships xmlns="http://schemas.openxmlformats.org/package/2006/relationships"><Relationship Id="rId3" Type="http://schemas.openxmlformats.org/officeDocument/2006/relationships/image" Target="../media/image200.jpeg"/><Relationship Id="rId2" Type="http://schemas.openxmlformats.org/officeDocument/2006/relationships/notesSlide" Target="../notesSlides/notesSlide193.xml"/><Relationship Id="rId1" Type="http://schemas.openxmlformats.org/officeDocument/2006/relationships/slideLayout" Target="../slideLayouts/slideLayout1.xml"/></Relationships>
</file>

<file path=ppt/slides/_rels/slide26.xml.rels><?xml version="1.0" encoding="UTF-8" standalone="yes"?>
<Relationships xmlns="http://schemas.openxmlformats.org/package/2006/relationships"><Relationship Id="rId3" Type="http://schemas.openxmlformats.org/officeDocument/2006/relationships/image" Target="../media/image66.jpeg"/><Relationship Id="rId2" Type="http://schemas.openxmlformats.org/officeDocument/2006/relationships/slideLayout" Target="../slideLayouts/slideLayout1532.xml"/><Relationship Id="rId1" Type="http://schemas.openxmlformats.org/officeDocument/2006/relationships/themeOverride" Target="../theme/themeOverride7.xml"/></Relationships>
</file>

<file path=ppt/slides/_rels/slide260.xml.rels><?xml version="1.0" encoding="UTF-8" standalone="yes"?>
<Relationships xmlns="http://schemas.openxmlformats.org/package/2006/relationships"><Relationship Id="rId3" Type="http://schemas.openxmlformats.org/officeDocument/2006/relationships/image" Target="../media/image201.png"/><Relationship Id="rId2" Type="http://schemas.openxmlformats.org/officeDocument/2006/relationships/notesSlide" Target="../notesSlides/notesSlide194.xml"/><Relationship Id="rId1" Type="http://schemas.openxmlformats.org/officeDocument/2006/relationships/slideLayout" Target="../slideLayouts/slideLayout1.xml"/></Relationships>
</file>

<file path=ppt/slides/_rels/slide26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62.xml.rels><?xml version="1.0" encoding="UTF-8" standalone="yes"?>
<Relationships xmlns="http://schemas.openxmlformats.org/package/2006/relationships"><Relationship Id="rId3" Type="http://schemas.openxmlformats.org/officeDocument/2006/relationships/image" Target="../media/image202.jpeg"/><Relationship Id="rId2" Type="http://schemas.openxmlformats.org/officeDocument/2006/relationships/notesSlide" Target="../notesSlides/notesSlide195.xml"/><Relationship Id="rId1" Type="http://schemas.openxmlformats.org/officeDocument/2006/relationships/slideLayout" Target="../slideLayouts/slideLayout989.xml"/></Relationships>
</file>

<file path=ppt/slides/_rels/slide263.xml.rels><?xml version="1.0" encoding="UTF-8" standalone="yes"?>
<Relationships xmlns="http://schemas.openxmlformats.org/package/2006/relationships"><Relationship Id="rId2" Type="http://schemas.openxmlformats.org/officeDocument/2006/relationships/notesSlide" Target="../notesSlides/notesSlide196.xml"/><Relationship Id="rId1" Type="http://schemas.openxmlformats.org/officeDocument/2006/relationships/slideLayout" Target="../slideLayouts/slideLayout1.xml"/></Relationships>
</file>

<file path=ppt/slides/_rels/slide264.xml.rels><?xml version="1.0" encoding="UTF-8" standalone="yes"?>
<Relationships xmlns="http://schemas.openxmlformats.org/package/2006/relationships"><Relationship Id="rId2" Type="http://schemas.openxmlformats.org/officeDocument/2006/relationships/slideLayout" Target="../slideLayouts/slideLayout1.xml"/><Relationship Id="rId1" Type="http://schemas.openxmlformats.org/officeDocument/2006/relationships/themeOverride" Target="../theme/themeOverride34.xml"/></Relationships>
</file>

<file path=ppt/slides/_rels/slide265.xml.rels><?xml version="1.0" encoding="UTF-8" standalone="yes"?>
<Relationships xmlns="http://schemas.openxmlformats.org/package/2006/relationships"><Relationship Id="rId2" Type="http://schemas.openxmlformats.org/officeDocument/2006/relationships/notesSlide" Target="../notesSlides/notesSlide197.xml"/><Relationship Id="rId1" Type="http://schemas.openxmlformats.org/officeDocument/2006/relationships/slideLayout" Target="../slideLayouts/slideLayout1.xml"/></Relationships>
</file>

<file path=ppt/slides/_rels/slide266.xml.rels><?xml version="1.0" encoding="UTF-8" standalone="yes"?>
<Relationships xmlns="http://schemas.openxmlformats.org/package/2006/relationships"><Relationship Id="rId2" Type="http://schemas.openxmlformats.org/officeDocument/2006/relationships/notesSlide" Target="../notesSlides/notesSlide198.xml"/><Relationship Id="rId1" Type="http://schemas.openxmlformats.org/officeDocument/2006/relationships/slideLayout" Target="../slideLayouts/slideLayout1000.xml"/></Relationships>
</file>

<file path=ppt/slides/_rels/slide267.xml.rels><?xml version="1.0" encoding="UTF-8" standalone="yes"?>
<Relationships xmlns="http://schemas.openxmlformats.org/package/2006/relationships"><Relationship Id="rId2" Type="http://schemas.openxmlformats.org/officeDocument/2006/relationships/image" Target="../media/image54.jpeg"/><Relationship Id="rId1" Type="http://schemas.openxmlformats.org/officeDocument/2006/relationships/slideLayout" Target="../slideLayouts/slideLayout1005.xml"/></Relationships>
</file>

<file path=ppt/slides/_rels/slide268.xml.rels><?xml version="1.0" encoding="UTF-8" standalone="yes"?>
<Relationships xmlns="http://schemas.openxmlformats.org/package/2006/relationships"><Relationship Id="rId3" Type="http://schemas.microsoft.com/office/2007/relationships/hdphoto" Target="../media/hdphoto4.wdp"/><Relationship Id="rId2" Type="http://schemas.openxmlformats.org/officeDocument/2006/relationships/image" Target="../media/image55.jpeg"/><Relationship Id="rId1" Type="http://schemas.openxmlformats.org/officeDocument/2006/relationships/slideLayout" Target="../slideLayouts/slideLayout1005.xml"/></Relationships>
</file>

<file path=ppt/slides/_rels/slide269.xml.rels><?xml version="1.0" encoding="UTF-8" standalone="yes"?>
<Relationships xmlns="http://schemas.openxmlformats.org/package/2006/relationships"><Relationship Id="rId2" Type="http://schemas.openxmlformats.org/officeDocument/2006/relationships/image" Target="../media/image56.jpg"/><Relationship Id="rId1" Type="http://schemas.openxmlformats.org/officeDocument/2006/relationships/slideLayout" Target="../slideLayouts/slideLayout1005.xml"/></Relationships>
</file>

<file path=ppt/slides/_rels/slide27.xml.rels><?xml version="1.0" encoding="UTF-8" standalone="yes"?>
<Relationships xmlns="http://schemas.openxmlformats.org/package/2006/relationships"><Relationship Id="rId3" Type="http://schemas.openxmlformats.org/officeDocument/2006/relationships/image" Target="../media/image54.jpeg"/><Relationship Id="rId2" Type="http://schemas.openxmlformats.org/officeDocument/2006/relationships/slideLayout" Target="../slideLayouts/slideLayout2254.xml"/><Relationship Id="rId1" Type="http://schemas.openxmlformats.org/officeDocument/2006/relationships/themeOverride" Target="../theme/themeOverride8.xml"/></Relationships>
</file>

<file path=ppt/slides/_rels/slide270.xml.rels><?xml version="1.0" encoding="UTF-8" standalone="yes"?>
<Relationships xmlns="http://schemas.openxmlformats.org/package/2006/relationships"><Relationship Id="rId2" Type="http://schemas.openxmlformats.org/officeDocument/2006/relationships/image" Target="../media/image111.jpeg"/><Relationship Id="rId1" Type="http://schemas.openxmlformats.org/officeDocument/2006/relationships/slideLayout" Target="../slideLayouts/slideLayout1005.xml"/></Relationships>
</file>

<file path=ppt/slides/_rels/slide271.xml.rels><?xml version="1.0" encoding="UTF-8" standalone="yes"?>
<Relationships xmlns="http://schemas.openxmlformats.org/package/2006/relationships"><Relationship Id="rId2" Type="http://schemas.openxmlformats.org/officeDocument/2006/relationships/notesSlide" Target="../notesSlides/notesSlide199.xml"/><Relationship Id="rId1" Type="http://schemas.openxmlformats.org/officeDocument/2006/relationships/slideLayout" Target="../slideLayouts/slideLayout1022.xml"/></Relationships>
</file>

<file path=ppt/slides/_rels/slide272.xml.rels><?xml version="1.0" encoding="UTF-8" standalone="yes"?>
<Relationships xmlns="http://schemas.openxmlformats.org/package/2006/relationships"><Relationship Id="rId3" Type="http://schemas.openxmlformats.org/officeDocument/2006/relationships/image" Target="../media/image203.png"/><Relationship Id="rId2" Type="http://schemas.openxmlformats.org/officeDocument/2006/relationships/notesSlide" Target="../notesSlides/notesSlide200.xml"/><Relationship Id="rId1" Type="http://schemas.openxmlformats.org/officeDocument/2006/relationships/slideLayout" Target="../slideLayouts/slideLayout1000.xml"/></Relationships>
</file>

<file path=ppt/slides/_rels/slide273.xml.rels><?xml version="1.0" encoding="UTF-8" standalone="yes"?>
<Relationships xmlns="http://schemas.openxmlformats.org/package/2006/relationships"><Relationship Id="rId3" Type="http://schemas.openxmlformats.org/officeDocument/2006/relationships/image" Target="../media/image204.jpeg"/><Relationship Id="rId2" Type="http://schemas.openxmlformats.org/officeDocument/2006/relationships/notesSlide" Target="../notesSlides/notesSlide201.xml"/><Relationship Id="rId1" Type="http://schemas.openxmlformats.org/officeDocument/2006/relationships/slideLayout" Target="../slideLayouts/slideLayout1.xml"/></Relationships>
</file>

<file path=ppt/slides/_rels/slide274.xml.rels><?xml version="1.0" encoding="UTF-8" standalone="yes"?>
<Relationships xmlns="http://schemas.openxmlformats.org/package/2006/relationships"><Relationship Id="rId3" Type="http://schemas.openxmlformats.org/officeDocument/2006/relationships/image" Target="../media/image205.jpeg"/><Relationship Id="rId2" Type="http://schemas.openxmlformats.org/officeDocument/2006/relationships/notesSlide" Target="../notesSlides/notesSlide202.xml"/><Relationship Id="rId1" Type="http://schemas.openxmlformats.org/officeDocument/2006/relationships/slideLayout" Target="../slideLayouts/slideLayout1.xml"/><Relationship Id="rId4" Type="http://schemas.openxmlformats.org/officeDocument/2006/relationships/image" Target="../media/image206.jpeg"/></Relationships>
</file>

<file path=ppt/slides/_rels/slide275.xml.rels><?xml version="1.0" encoding="UTF-8" standalone="yes"?>
<Relationships xmlns="http://schemas.openxmlformats.org/package/2006/relationships"><Relationship Id="rId3" Type="http://schemas.openxmlformats.org/officeDocument/2006/relationships/image" Target="../media/image207.jpeg"/><Relationship Id="rId2" Type="http://schemas.openxmlformats.org/officeDocument/2006/relationships/notesSlide" Target="../notesSlides/notesSlide203.xml"/><Relationship Id="rId1" Type="http://schemas.openxmlformats.org/officeDocument/2006/relationships/slideLayout" Target="../slideLayouts/slideLayout1.xml"/></Relationships>
</file>

<file path=ppt/slides/_rels/slide276.xml.rels><?xml version="1.0" encoding="UTF-8" standalone="yes"?>
<Relationships xmlns="http://schemas.openxmlformats.org/package/2006/relationships"><Relationship Id="rId3" Type="http://schemas.openxmlformats.org/officeDocument/2006/relationships/image" Target="../media/image208.png"/><Relationship Id="rId2" Type="http://schemas.openxmlformats.org/officeDocument/2006/relationships/notesSlide" Target="../notesSlides/notesSlide204.xml"/><Relationship Id="rId1" Type="http://schemas.openxmlformats.org/officeDocument/2006/relationships/slideLayout" Target="../slideLayouts/slideLayout1.xml"/></Relationships>
</file>

<file path=ppt/slides/_rels/slide277.xml.rels><?xml version="1.0" encoding="UTF-8" standalone="yes"?>
<Relationships xmlns="http://schemas.openxmlformats.org/package/2006/relationships"><Relationship Id="rId3" Type="http://schemas.openxmlformats.org/officeDocument/2006/relationships/image" Target="../media/image209.png"/><Relationship Id="rId2" Type="http://schemas.openxmlformats.org/officeDocument/2006/relationships/notesSlide" Target="../notesSlides/notesSlide205.xml"/><Relationship Id="rId1" Type="http://schemas.openxmlformats.org/officeDocument/2006/relationships/slideLayout" Target="../slideLayouts/slideLayout1.xml"/><Relationship Id="rId5" Type="http://schemas.openxmlformats.org/officeDocument/2006/relationships/image" Target="../media/image208.png"/><Relationship Id="rId4" Type="http://schemas.openxmlformats.org/officeDocument/2006/relationships/image" Target="../media/image210.jpeg"/></Relationships>
</file>

<file path=ppt/slides/_rels/slide278.xml.rels><?xml version="1.0" encoding="UTF-8" standalone="yes"?>
<Relationships xmlns="http://schemas.openxmlformats.org/package/2006/relationships"><Relationship Id="rId3" Type="http://schemas.openxmlformats.org/officeDocument/2006/relationships/image" Target="../media/image211.jpeg"/><Relationship Id="rId2" Type="http://schemas.openxmlformats.org/officeDocument/2006/relationships/notesSlide" Target="../notesSlides/notesSlide206.xml"/><Relationship Id="rId1" Type="http://schemas.openxmlformats.org/officeDocument/2006/relationships/slideLayout" Target="../slideLayouts/slideLayout1.xml"/><Relationship Id="rId4" Type="http://schemas.openxmlformats.org/officeDocument/2006/relationships/image" Target="../media/image208.png"/></Relationships>
</file>

<file path=ppt/slides/_rels/slide279.xml.rels><?xml version="1.0" encoding="UTF-8" standalone="yes"?>
<Relationships xmlns="http://schemas.openxmlformats.org/package/2006/relationships"><Relationship Id="rId3" Type="http://schemas.openxmlformats.org/officeDocument/2006/relationships/image" Target="../media/image212.jpeg"/><Relationship Id="rId2" Type="http://schemas.openxmlformats.org/officeDocument/2006/relationships/notesSlide" Target="../notesSlides/notesSlide207.xml"/><Relationship Id="rId1" Type="http://schemas.openxmlformats.org/officeDocument/2006/relationships/slideLayout" Target="../slideLayouts/slideLayout1.xml"/><Relationship Id="rId4" Type="http://schemas.openxmlformats.org/officeDocument/2006/relationships/image" Target="../media/image208.png"/></Relationships>
</file>

<file path=ppt/slides/_rels/slide28.xml.rels><?xml version="1.0" encoding="UTF-8" standalone="yes"?>
<Relationships xmlns="http://schemas.openxmlformats.org/package/2006/relationships"><Relationship Id="rId3" Type="http://schemas.openxmlformats.org/officeDocument/2006/relationships/image" Target="../media/image55.jpeg"/><Relationship Id="rId2" Type="http://schemas.openxmlformats.org/officeDocument/2006/relationships/image" Target="../media/image54.jpeg"/><Relationship Id="rId1" Type="http://schemas.openxmlformats.org/officeDocument/2006/relationships/slideLayout" Target="../slideLayouts/slideLayout1884.xml"/></Relationships>
</file>

<file path=ppt/slides/_rels/slide280.xml.rels><?xml version="1.0" encoding="UTF-8" standalone="yes"?>
<Relationships xmlns="http://schemas.openxmlformats.org/package/2006/relationships"><Relationship Id="rId3" Type="http://schemas.openxmlformats.org/officeDocument/2006/relationships/image" Target="../media/image213.png"/><Relationship Id="rId2" Type="http://schemas.openxmlformats.org/officeDocument/2006/relationships/notesSlide" Target="../notesSlides/notesSlide208.xml"/><Relationship Id="rId1" Type="http://schemas.openxmlformats.org/officeDocument/2006/relationships/slideLayout" Target="../slideLayouts/slideLayout1.xml"/></Relationships>
</file>

<file path=ppt/slides/_rels/slide281.xml.rels><?xml version="1.0" encoding="UTF-8" standalone="yes"?>
<Relationships xmlns="http://schemas.openxmlformats.org/package/2006/relationships"><Relationship Id="rId2" Type="http://schemas.openxmlformats.org/officeDocument/2006/relationships/notesSlide" Target="../notesSlides/notesSlide209.xml"/><Relationship Id="rId1" Type="http://schemas.openxmlformats.org/officeDocument/2006/relationships/slideLayout" Target="../slideLayouts/slideLayout91.xml"/></Relationships>
</file>

<file path=ppt/slides/_rels/slide282.xml.rels><?xml version="1.0" encoding="UTF-8" standalone="yes"?>
<Relationships xmlns="http://schemas.openxmlformats.org/package/2006/relationships"><Relationship Id="rId3" Type="http://schemas.openxmlformats.org/officeDocument/2006/relationships/image" Target="../media/image214.jpeg"/><Relationship Id="rId2" Type="http://schemas.openxmlformats.org/officeDocument/2006/relationships/notesSlide" Target="../notesSlides/notesSlide210.xml"/><Relationship Id="rId1" Type="http://schemas.openxmlformats.org/officeDocument/2006/relationships/slideLayout" Target="../slideLayouts/slideLayout816.xml"/></Relationships>
</file>

<file path=ppt/slides/_rels/slide283.xml.rels><?xml version="1.0" encoding="UTF-8" standalone="yes"?>
<Relationships xmlns="http://schemas.openxmlformats.org/package/2006/relationships"><Relationship Id="rId2" Type="http://schemas.openxmlformats.org/officeDocument/2006/relationships/notesSlide" Target="../notesSlides/notesSlide211.xml"/><Relationship Id="rId1" Type="http://schemas.openxmlformats.org/officeDocument/2006/relationships/slideLayout" Target="../slideLayouts/slideLayout816.xml"/></Relationships>
</file>

<file path=ppt/slides/_rels/slide284.xml.rels><?xml version="1.0" encoding="UTF-8" standalone="yes"?>
<Relationships xmlns="http://schemas.openxmlformats.org/package/2006/relationships"><Relationship Id="rId2" Type="http://schemas.openxmlformats.org/officeDocument/2006/relationships/slideLayout" Target="../slideLayouts/slideLayout1.xml"/><Relationship Id="rId1" Type="http://schemas.openxmlformats.org/officeDocument/2006/relationships/themeOverride" Target="../theme/themeOverride35.xml"/></Relationships>
</file>

<file path=ppt/slides/_rels/slide285.xml.rels><?xml version="1.0" encoding="UTF-8" standalone="yes"?>
<Relationships xmlns="http://schemas.openxmlformats.org/package/2006/relationships"><Relationship Id="rId2" Type="http://schemas.openxmlformats.org/officeDocument/2006/relationships/notesSlide" Target="../notesSlides/notesSlide212.xml"/><Relationship Id="rId1" Type="http://schemas.openxmlformats.org/officeDocument/2006/relationships/slideLayout" Target="../slideLayouts/slideLayout816.xml"/></Relationships>
</file>

<file path=ppt/slides/_rels/slide286.xml.rels><?xml version="1.0" encoding="UTF-8" standalone="yes"?>
<Relationships xmlns="http://schemas.openxmlformats.org/package/2006/relationships"><Relationship Id="rId1" Type="http://schemas.openxmlformats.org/officeDocument/2006/relationships/slideLayout" Target="../slideLayouts/slideLayout1262.xml"/></Relationships>
</file>

<file path=ppt/slides/_rels/slide287.xml.rels><?xml version="1.0" encoding="UTF-8" standalone="yes"?>
<Relationships xmlns="http://schemas.openxmlformats.org/package/2006/relationships"><Relationship Id="rId3" Type="http://schemas.openxmlformats.org/officeDocument/2006/relationships/image" Target="../media/image54.jpeg"/><Relationship Id="rId2" Type="http://schemas.openxmlformats.org/officeDocument/2006/relationships/notesSlide" Target="../notesSlides/notesSlide213.xml"/><Relationship Id="rId1" Type="http://schemas.openxmlformats.org/officeDocument/2006/relationships/slideLayout" Target="../slideLayouts/slideLayout1275.xml"/></Relationships>
</file>

<file path=ppt/slides/_rels/slide288.xml.rels><?xml version="1.0" encoding="UTF-8" standalone="yes"?>
<Relationships xmlns="http://schemas.openxmlformats.org/package/2006/relationships"><Relationship Id="rId3" Type="http://schemas.openxmlformats.org/officeDocument/2006/relationships/image" Target="../media/image55.jpeg"/><Relationship Id="rId2" Type="http://schemas.openxmlformats.org/officeDocument/2006/relationships/image" Target="../media/image54.jpeg"/><Relationship Id="rId1" Type="http://schemas.openxmlformats.org/officeDocument/2006/relationships/slideLayout" Target="../slideLayouts/slideLayout1275.xml"/><Relationship Id="rId4" Type="http://schemas.microsoft.com/office/2007/relationships/hdphoto" Target="../media/hdphoto4.wdp"/></Relationships>
</file>

<file path=ppt/slides/_rels/slide289.xml.rels><?xml version="1.0" encoding="UTF-8" standalone="yes"?>
<Relationships xmlns="http://schemas.openxmlformats.org/package/2006/relationships"><Relationship Id="rId3" Type="http://schemas.openxmlformats.org/officeDocument/2006/relationships/image" Target="../media/image56.jpg"/><Relationship Id="rId2" Type="http://schemas.openxmlformats.org/officeDocument/2006/relationships/image" Target="../media/image54.jpeg"/><Relationship Id="rId1" Type="http://schemas.openxmlformats.org/officeDocument/2006/relationships/slideLayout" Target="../slideLayouts/slideLayout1275.xml"/></Relationships>
</file>

<file path=ppt/slides/_rels/slide29.xml.rels><?xml version="1.0" encoding="UTF-8" standalone="yes"?>
<Relationships xmlns="http://schemas.openxmlformats.org/package/2006/relationships"><Relationship Id="rId3" Type="http://schemas.openxmlformats.org/officeDocument/2006/relationships/image" Target="../media/image56.jpg"/><Relationship Id="rId2" Type="http://schemas.openxmlformats.org/officeDocument/2006/relationships/image" Target="../media/image54.jpeg"/><Relationship Id="rId1" Type="http://schemas.openxmlformats.org/officeDocument/2006/relationships/slideLayout" Target="../slideLayouts/slideLayout1884.xml"/></Relationships>
</file>

<file path=ppt/slides/_rels/slide290.xml.rels><?xml version="1.0" encoding="UTF-8" standalone="yes"?>
<Relationships xmlns="http://schemas.openxmlformats.org/package/2006/relationships"><Relationship Id="rId3" Type="http://schemas.openxmlformats.org/officeDocument/2006/relationships/image" Target="../media/image54.jpeg"/><Relationship Id="rId2" Type="http://schemas.openxmlformats.org/officeDocument/2006/relationships/notesSlide" Target="../notesSlides/notesSlide214.xml"/><Relationship Id="rId1" Type="http://schemas.openxmlformats.org/officeDocument/2006/relationships/slideLayout" Target="../slideLayouts/slideLayout1275.xml"/><Relationship Id="rId4" Type="http://schemas.openxmlformats.org/officeDocument/2006/relationships/image" Target="../media/image111.jpeg"/></Relationships>
</file>

<file path=ppt/slides/_rels/slide291.xml.rels><?xml version="1.0" encoding="UTF-8" standalone="yes"?>
<Relationships xmlns="http://schemas.openxmlformats.org/package/2006/relationships"><Relationship Id="rId1" Type="http://schemas.openxmlformats.org/officeDocument/2006/relationships/slideLayout" Target="../slideLayouts/slideLayout1262.xml"/></Relationships>
</file>

<file path=ppt/slides/_rels/slide292.xml.rels><?xml version="1.0" encoding="UTF-8" standalone="yes"?>
<Relationships xmlns="http://schemas.openxmlformats.org/package/2006/relationships"><Relationship Id="rId3" Type="http://schemas.openxmlformats.org/officeDocument/2006/relationships/image" Target="../media/image215.png"/><Relationship Id="rId2" Type="http://schemas.openxmlformats.org/officeDocument/2006/relationships/notesSlide" Target="../notesSlides/notesSlide215.xml"/><Relationship Id="rId1" Type="http://schemas.openxmlformats.org/officeDocument/2006/relationships/slideLayout" Target="../slideLayouts/slideLayout1267.xml"/></Relationships>
</file>

<file path=ppt/slides/_rels/slide293.xml.rels><?xml version="1.0" encoding="UTF-8" standalone="yes"?>
<Relationships xmlns="http://schemas.openxmlformats.org/package/2006/relationships"><Relationship Id="rId3" Type="http://schemas.openxmlformats.org/officeDocument/2006/relationships/image" Target="../media/image216.jpeg"/><Relationship Id="rId2" Type="http://schemas.openxmlformats.org/officeDocument/2006/relationships/notesSlide" Target="../notesSlides/notesSlide216.xml"/><Relationship Id="rId1" Type="http://schemas.openxmlformats.org/officeDocument/2006/relationships/slideLayout" Target="../slideLayouts/slideLayout1.xml"/></Relationships>
</file>

<file path=ppt/slides/_rels/slide294.xml.rels><?xml version="1.0" encoding="UTF-8" standalone="yes"?>
<Relationships xmlns="http://schemas.openxmlformats.org/package/2006/relationships"><Relationship Id="rId3" Type="http://schemas.openxmlformats.org/officeDocument/2006/relationships/image" Target="../media/image217.jpeg"/><Relationship Id="rId2" Type="http://schemas.openxmlformats.org/officeDocument/2006/relationships/notesSlide" Target="../notesSlides/notesSlide217.xml"/><Relationship Id="rId1" Type="http://schemas.openxmlformats.org/officeDocument/2006/relationships/slideLayout" Target="../slideLayouts/slideLayout1.xml"/></Relationships>
</file>

<file path=ppt/slides/_rels/slide295.xml.rels><?xml version="1.0" encoding="UTF-8" standalone="yes"?>
<Relationships xmlns="http://schemas.openxmlformats.org/package/2006/relationships"><Relationship Id="rId3" Type="http://schemas.openxmlformats.org/officeDocument/2006/relationships/image" Target="../media/image218.jpeg"/><Relationship Id="rId2" Type="http://schemas.openxmlformats.org/officeDocument/2006/relationships/notesSlide" Target="../notesSlides/notesSlide218.xml"/><Relationship Id="rId1" Type="http://schemas.openxmlformats.org/officeDocument/2006/relationships/slideLayout" Target="../slideLayouts/slideLayout1.xml"/></Relationships>
</file>

<file path=ppt/slides/_rels/slide296.xml.rels><?xml version="1.0" encoding="UTF-8" standalone="yes"?>
<Relationships xmlns="http://schemas.openxmlformats.org/package/2006/relationships"><Relationship Id="rId3" Type="http://schemas.openxmlformats.org/officeDocument/2006/relationships/image" Target="../media/image219.jpeg"/><Relationship Id="rId2" Type="http://schemas.openxmlformats.org/officeDocument/2006/relationships/notesSlide" Target="../notesSlides/notesSlide219.xml"/><Relationship Id="rId1" Type="http://schemas.openxmlformats.org/officeDocument/2006/relationships/slideLayout" Target="../slideLayouts/slideLayout1.xml"/></Relationships>
</file>

<file path=ppt/slides/_rels/slide297.xml.rels><?xml version="1.0" encoding="UTF-8" standalone="yes"?>
<Relationships xmlns="http://schemas.openxmlformats.org/package/2006/relationships"><Relationship Id="rId3" Type="http://schemas.openxmlformats.org/officeDocument/2006/relationships/image" Target="../media/image220.jpeg"/><Relationship Id="rId2" Type="http://schemas.openxmlformats.org/officeDocument/2006/relationships/notesSlide" Target="../notesSlides/notesSlide220.xml"/><Relationship Id="rId1" Type="http://schemas.openxmlformats.org/officeDocument/2006/relationships/slideLayout" Target="../slideLayouts/slideLayout1.xml"/></Relationships>
</file>

<file path=ppt/slides/_rels/slide298.xml.rels><?xml version="1.0" encoding="UTF-8" standalone="yes"?>
<Relationships xmlns="http://schemas.openxmlformats.org/package/2006/relationships"><Relationship Id="rId3" Type="http://schemas.openxmlformats.org/officeDocument/2006/relationships/image" Target="../media/image221.jpeg"/><Relationship Id="rId2" Type="http://schemas.openxmlformats.org/officeDocument/2006/relationships/notesSlide" Target="../notesSlides/notesSlide221.xml"/><Relationship Id="rId1" Type="http://schemas.openxmlformats.org/officeDocument/2006/relationships/slideLayout" Target="../slideLayouts/slideLayout1.xml"/></Relationships>
</file>

<file path=ppt/slides/_rels/slide299.xml.rels><?xml version="1.0" encoding="UTF-8" standalone="yes"?>
<Relationships xmlns="http://schemas.openxmlformats.org/package/2006/relationships"><Relationship Id="rId3" Type="http://schemas.openxmlformats.org/officeDocument/2006/relationships/image" Target="../media/image222.jpeg"/><Relationship Id="rId2" Type="http://schemas.openxmlformats.org/officeDocument/2006/relationships/notesSlide" Target="../notesSlides/notesSlide222.xml"/><Relationship Id="rId1" Type="http://schemas.openxmlformats.org/officeDocument/2006/relationships/slideLayout" Target="../slideLayouts/slideLayout1.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1457.xml"/></Relationships>
</file>

<file path=ppt/slides/_rels/slide30.xml.rels><?xml version="1.0" encoding="UTF-8" standalone="yes"?>
<Relationships xmlns="http://schemas.openxmlformats.org/package/2006/relationships"><Relationship Id="rId3" Type="http://schemas.openxmlformats.org/officeDocument/2006/relationships/image" Target="../media/image57.jpeg"/><Relationship Id="rId2" Type="http://schemas.openxmlformats.org/officeDocument/2006/relationships/image" Target="../media/image54.jpeg"/><Relationship Id="rId1" Type="http://schemas.openxmlformats.org/officeDocument/2006/relationships/slideLayout" Target="../slideLayouts/slideLayout1884.xml"/></Relationships>
</file>

<file path=ppt/slides/_rels/slide300.xml.rels><?xml version="1.0" encoding="UTF-8" standalone="yes"?>
<Relationships xmlns="http://schemas.openxmlformats.org/package/2006/relationships"><Relationship Id="rId3" Type="http://schemas.openxmlformats.org/officeDocument/2006/relationships/image" Target="../media/image223.jpeg"/><Relationship Id="rId2" Type="http://schemas.openxmlformats.org/officeDocument/2006/relationships/notesSlide" Target="../notesSlides/notesSlide223.xml"/><Relationship Id="rId1" Type="http://schemas.openxmlformats.org/officeDocument/2006/relationships/slideLayout" Target="../slideLayouts/slideLayout1.xml"/></Relationships>
</file>

<file path=ppt/slides/_rels/slide30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02.xml.rels><?xml version="1.0" encoding="UTF-8" standalone="yes"?>
<Relationships xmlns="http://schemas.openxmlformats.org/package/2006/relationships"><Relationship Id="rId3" Type="http://schemas.openxmlformats.org/officeDocument/2006/relationships/notesSlide" Target="../notesSlides/notesSlide224.xml"/><Relationship Id="rId2" Type="http://schemas.openxmlformats.org/officeDocument/2006/relationships/slideLayout" Target="../slideLayouts/slideLayout1286.xml"/><Relationship Id="rId1" Type="http://schemas.openxmlformats.org/officeDocument/2006/relationships/themeOverride" Target="../theme/themeOverride36.xml"/><Relationship Id="rId4" Type="http://schemas.openxmlformats.org/officeDocument/2006/relationships/image" Target="../media/image224.png"/></Relationships>
</file>

<file path=ppt/slides/_rels/slide303.xml.rels><?xml version="1.0" encoding="UTF-8" standalone="yes"?>
<Relationships xmlns="http://schemas.openxmlformats.org/package/2006/relationships"><Relationship Id="rId3" Type="http://schemas.openxmlformats.org/officeDocument/2006/relationships/notesSlide" Target="../notesSlides/notesSlide225.xml"/><Relationship Id="rId2" Type="http://schemas.openxmlformats.org/officeDocument/2006/relationships/slideLayout" Target="../slideLayouts/slideLayout1299.xml"/><Relationship Id="rId1" Type="http://schemas.openxmlformats.org/officeDocument/2006/relationships/themeOverride" Target="../theme/themeOverride37.xml"/></Relationships>
</file>

<file path=ppt/slides/_rels/slide304.xml.rels><?xml version="1.0" encoding="UTF-8" standalone="yes"?>
<Relationships xmlns="http://schemas.openxmlformats.org/package/2006/relationships"><Relationship Id="rId2" Type="http://schemas.openxmlformats.org/officeDocument/2006/relationships/slideLayout" Target="../slideLayouts/slideLayout1312.xml"/><Relationship Id="rId1" Type="http://schemas.openxmlformats.org/officeDocument/2006/relationships/themeOverride" Target="../theme/themeOverride38.xml"/></Relationships>
</file>

<file path=ppt/slides/_rels/slide305.xml.rels><?xml version="1.0" encoding="UTF-8" standalone="yes"?>
<Relationships xmlns="http://schemas.openxmlformats.org/package/2006/relationships"><Relationship Id="rId3" Type="http://schemas.openxmlformats.org/officeDocument/2006/relationships/notesSlide" Target="../notesSlides/notesSlide226.xml"/><Relationship Id="rId2" Type="http://schemas.openxmlformats.org/officeDocument/2006/relationships/slideLayout" Target="../slideLayouts/slideLayout1299.xml"/><Relationship Id="rId1" Type="http://schemas.openxmlformats.org/officeDocument/2006/relationships/themeOverride" Target="../theme/themeOverride39.xml"/></Relationships>
</file>

<file path=ppt/slides/_rels/slide306.xml.rels><?xml version="1.0" encoding="UTF-8" standalone="yes"?>
<Relationships xmlns="http://schemas.openxmlformats.org/package/2006/relationships"><Relationship Id="rId2" Type="http://schemas.openxmlformats.org/officeDocument/2006/relationships/notesSlide" Target="../notesSlides/notesSlide227.xml"/><Relationship Id="rId1" Type="http://schemas.openxmlformats.org/officeDocument/2006/relationships/slideLayout" Target="../slideLayouts/slideLayout1325.xml"/></Relationships>
</file>

<file path=ppt/slides/_rels/slide307.xml.rels><?xml version="1.0" encoding="UTF-8" standalone="yes"?>
<Relationships xmlns="http://schemas.openxmlformats.org/package/2006/relationships"><Relationship Id="rId2" Type="http://schemas.openxmlformats.org/officeDocument/2006/relationships/image" Target="../media/image54.jpeg"/><Relationship Id="rId1" Type="http://schemas.openxmlformats.org/officeDocument/2006/relationships/slideLayout" Target="../slideLayouts/slideLayout1338.xml"/></Relationships>
</file>

<file path=ppt/slides/_rels/slide308.xml.rels><?xml version="1.0" encoding="UTF-8" standalone="yes"?>
<Relationships xmlns="http://schemas.openxmlformats.org/package/2006/relationships"><Relationship Id="rId3" Type="http://schemas.openxmlformats.org/officeDocument/2006/relationships/image" Target="../media/image55.jpeg"/><Relationship Id="rId2" Type="http://schemas.openxmlformats.org/officeDocument/2006/relationships/image" Target="../media/image54.jpeg"/><Relationship Id="rId1" Type="http://schemas.openxmlformats.org/officeDocument/2006/relationships/slideLayout" Target="../slideLayouts/slideLayout1338.xml"/></Relationships>
</file>

<file path=ppt/slides/_rels/slide309.xml.rels><?xml version="1.0" encoding="UTF-8" standalone="yes"?>
<Relationships xmlns="http://schemas.openxmlformats.org/package/2006/relationships"><Relationship Id="rId3" Type="http://schemas.openxmlformats.org/officeDocument/2006/relationships/image" Target="../media/image56.jpg"/><Relationship Id="rId2" Type="http://schemas.openxmlformats.org/officeDocument/2006/relationships/image" Target="../media/image54.jpeg"/><Relationship Id="rId1" Type="http://schemas.openxmlformats.org/officeDocument/2006/relationships/slideLayout" Target="../slideLayouts/slideLayout1338.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1890.xml"/></Relationships>
</file>

<file path=ppt/slides/_rels/slide310.xml.rels><?xml version="1.0" encoding="UTF-8" standalone="yes"?>
<Relationships xmlns="http://schemas.openxmlformats.org/package/2006/relationships"><Relationship Id="rId3" Type="http://schemas.openxmlformats.org/officeDocument/2006/relationships/image" Target="../media/image57.jpeg"/><Relationship Id="rId2" Type="http://schemas.openxmlformats.org/officeDocument/2006/relationships/image" Target="../media/image54.jpeg"/><Relationship Id="rId1" Type="http://schemas.openxmlformats.org/officeDocument/2006/relationships/slideLayout" Target="../slideLayouts/slideLayout1338.xml"/></Relationships>
</file>

<file path=ppt/slides/_rels/slide311.xml.rels><?xml version="1.0" encoding="UTF-8" standalone="yes"?>
<Relationships xmlns="http://schemas.openxmlformats.org/package/2006/relationships"><Relationship Id="rId2" Type="http://schemas.openxmlformats.org/officeDocument/2006/relationships/notesSlide" Target="../notesSlides/notesSlide228.xml"/><Relationship Id="rId1" Type="http://schemas.openxmlformats.org/officeDocument/2006/relationships/slideLayout" Target="../slideLayouts/slideLayout1325.xml"/></Relationships>
</file>

<file path=ppt/slides/_rels/slide312.xml.rels><?xml version="1.0" encoding="UTF-8" standalone="yes"?>
<Relationships xmlns="http://schemas.openxmlformats.org/package/2006/relationships"><Relationship Id="rId2" Type="http://schemas.openxmlformats.org/officeDocument/2006/relationships/image" Target="../media/image225.png"/><Relationship Id="rId1" Type="http://schemas.openxmlformats.org/officeDocument/2006/relationships/slideLayout" Target="../slideLayouts/slideLayout1344.xml"/></Relationships>
</file>

<file path=ppt/slides/_rels/slide313.xml.rels><?xml version="1.0" encoding="UTF-8" standalone="yes"?>
<Relationships xmlns="http://schemas.openxmlformats.org/package/2006/relationships"><Relationship Id="rId3" Type="http://schemas.openxmlformats.org/officeDocument/2006/relationships/image" Target="../media/image226.jpeg"/><Relationship Id="rId2" Type="http://schemas.openxmlformats.org/officeDocument/2006/relationships/notesSlide" Target="../notesSlides/notesSlide229.xml"/><Relationship Id="rId1" Type="http://schemas.openxmlformats.org/officeDocument/2006/relationships/slideLayout" Target="../slideLayouts/slideLayout1349.xml"/></Relationships>
</file>

<file path=ppt/slides/_rels/slide314.xml.rels><?xml version="1.0" encoding="UTF-8" standalone="yes"?>
<Relationships xmlns="http://schemas.openxmlformats.org/package/2006/relationships"><Relationship Id="rId3" Type="http://schemas.openxmlformats.org/officeDocument/2006/relationships/image" Target="../media/image227.jpeg"/><Relationship Id="rId2" Type="http://schemas.openxmlformats.org/officeDocument/2006/relationships/notesSlide" Target="../notesSlides/notesSlide230.xml"/><Relationship Id="rId1" Type="http://schemas.openxmlformats.org/officeDocument/2006/relationships/slideLayout" Target="../slideLayouts/slideLayout1349.xml"/></Relationships>
</file>

<file path=ppt/slides/_rels/slide315.xml.rels><?xml version="1.0" encoding="UTF-8" standalone="yes"?>
<Relationships xmlns="http://schemas.openxmlformats.org/package/2006/relationships"><Relationship Id="rId3" Type="http://schemas.openxmlformats.org/officeDocument/2006/relationships/image" Target="../media/image228.jpeg"/><Relationship Id="rId2" Type="http://schemas.openxmlformats.org/officeDocument/2006/relationships/notesSlide" Target="../notesSlides/notesSlide231.xml"/><Relationship Id="rId1" Type="http://schemas.openxmlformats.org/officeDocument/2006/relationships/slideLayout" Target="../slideLayouts/slideLayout1349.xml"/></Relationships>
</file>

<file path=ppt/slides/_rels/slide316.xml.rels><?xml version="1.0" encoding="UTF-8" standalone="yes"?>
<Relationships xmlns="http://schemas.openxmlformats.org/package/2006/relationships"><Relationship Id="rId2" Type="http://schemas.openxmlformats.org/officeDocument/2006/relationships/notesSlide" Target="../notesSlides/notesSlide232.xml"/><Relationship Id="rId1" Type="http://schemas.openxmlformats.org/officeDocument/2006/relationships/slideLayout" Target="../slideLayouts/slideLayout1362.xml"/></Relationships>
</file>

<file path=ppt/slides/_rels/slide317.xml.rels><?xml version="1.0" encoding="UTF-8" standalone="yes"?>
<Relationships xmlns="http://schemas.openxmlformats.org/package/2006/relationships"><Relationship Id="rId3" Type="http://schemas.openxmlformats.org/officeDocument/2006/relationships/image" Target="../media/image229.jpeg"/><Relationship Id="rId2" Type="http://schemas.openxmlformats.org/officeDocument/2006/relationships/notesSlide" Target="../notesSlides/notesSlide233.xml"/><Relationship Id="rId1" Type="http://schemas.openxmlformats.org/officeDocument/2006/relationships/slideLayout" Target="../slideLayouts/slideLayout1349.xml"/></Relationships>
</file>

<file path=ppt/slides/_rels/slide318.xml.rels><?xml version="1.0" encoding="UTF-8" standalone="yes"?>
<Relationships xmlns="http://schemas.openxmlformats.org/package/2006/relationships"><Relationship Id="rId3" Type="http://schemas.openxmlformats.org/officeDocument/2006/relationships/image" Target="../media/image230.jpeg"/><Relationship Id="rId2" Type="http://schemas.openxmlformats.org/officeDocument/2006/relationships/notesSlide" Target="../notesSlides/notesSlide234.xml"/><Relationship Id="rId1" Type="http://schemas.openxmlformats.org/officeDocument/2006/relationships/slideLayout" Target="../slideLayouts/slideLayout1349.xml"/></Relationships>
</file>

<file path=ppt/slides/_rels/slide319.xml.rels><?xml version="1.0" encoding="UTF-8" standalone="yes"?>
<Relationships xmlns="http://schemas.openxmlformats.org/package/2006/relationships"><Relationship Id="rId3" Type="http://schemas.openxmlformats.org/officeDocument/2006/relationships/notesSlide" Target="../notesSlides/notesSlide235.xml"/><Relationship Id="rId2" Type="http://schemas.openxmlformats.org/officeDocument/2006/relationships/slideLayout" Target="../slideLayouts/slideLayout1363.xml"/><Relationship Id="rId1" Type="http://schemas.openxmlformats.org/officeDocument/2006/relationships/themeOverride" Target="../theme/themeOverride40.xml"/><Relationship Id="rId4" Type="http://schemas.openxmlformats.org/officeDocument/2006/relationships/image" Target="../media/image231.jpeg"/></Relationships>
</file>

<file path=ppt/slides/_rels/slide32.xml.rels><?xml version="1.0" encoding="UTF-8" standalone="yes"?>
<Relationships xmlns="http://schemas.openxmlformats.org/package/2006/relationships"><Relationship Id="rId3" Type="http://schemas.openxmlformats.org/officeDocument/2006/relationships/image" Target="../media/image67.png"/><Relationship Id="rId2" Type="http://schemas.openxmlformats.org/officeDocument/2006/relationships/slideLayout" Target="../slideLayouts/slideLayout1890.xml"/><Relationship Id="rId1" Type="http://schemas.openxmlformats.org/officeDocument/2006/relationships/themeOverride" Target="../theme/themeOverride9.xml"/></Relationships>
</file>

<file path=ppt/slides/_rels/slide320.xml.rels><?xml version="1.0" encoding="UTF-8" standalone="yes"?>
<Relationships xmlns="http://schemas.openxmlformats.org/package/2006/relationships"><Relationship Id="rId3" Type="http://schemas.openxmlformats.org/officeDocument/2006/relationships/image" Target="../media/image232.png"/><Relationship Id="rId2" Type="http://schemas.openxmlformats.org/officeDocument/2006/relationships/notesSlide" Target="../notesSlides/notesSlide236.xml"/><Relationship Id="rId1" Type="http://schemas.openxmlformats.org/officeDocument/2006/relationships/slideLayout" Target="../slideLayouts/slideLayout1286.xml"/></Relationships>
</file>

<file path=ppt/slides/_rels/slide32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22.xml.rels><?xml version="1.0" encoding="UTF-8" standalone="yes"?>
<Relationships xmlns="http://schemas.openxmlformats.org/package/2006/relationships"><Relationship Id="rId3" Type="http://schemas.openxmlformats.org/officeDocument/2006/relationships/image" Target="../media/image233.png"/><Relationship Id="rId2" Type="http://schemas.openxmlformats.org/officeDocument/2006/relationships/notesSlide" Target="../notesSlides/notesSlide237.xml"/><Relationship Id="rId1" Type="http://schemas.openxmlformats.org/officeDocument/2006/relationships/slideLayout" Target="../slideLayouts/slideLayout1383.xml"/></Relationships>
</file>

<file path=ppt/slides/_rels/slide323.xml.rels><?xml version="1.0" encoding="UTF-8" standalone="yes"?>
<Relationships xmlns="http://schemas.openxmlformats.org/package/2006/relationships"><Relationship Id="rId2" Type="http://schemas.openxmlformats.org/officeDocument/2006/relationships/notesSlide" Target="../notesSlides/notesSlide238.xml"/><Relationship Id="rId1" Type="http://schemas.openxmlformats.org/officeDocument/2006/relationships/slideLayout" Target="../slideLayouts/slideLayout1388.xml"/></Relationships>
</file>

<file path=ppt/slides/_rels/slide324.xml.rels><?xml version="1.0" encoding="UTF-8" standalone="yes"?>
<Relationships xmlns="http://schemas.openxmlformats.org/package/2006/relationships"><Relationship Id="rId3" Type="http://schemas.openxmlformats.org/officeDocument/2006/relationships/notesSlide" Target="../notesSlides/notesSlide239.xml"/><Relationship Id="rId2" Type="http://schemas.openxmlformats.org/officeDocument/2006/relationships/slideLayout" Target="../slideLayouts/slideLayout1388.xml"/><Relationship Id="rId1" Type="http://schemas.openxmlformats.org/officeDocument/2006/relationships/themeOverride" Target="../theme/themeOverride41.xml"/></Relationships>
</file>

<file path=ppt/slides/_rels/slide325.xml.rels><?xml version="1.0" encoding="UTF-8" standalone="yes"?>
<Relationships xmlns="http://schemas.openxmlformats.org/package/2006/relationships"><Relationship Id="rId2" Type="http://schemas.openxmlformats.org/officeDocument/2006/relationships/notesSlide" Target="../notesSlides/notesSlide240.xml"/><Relationship Id="rId1" Type="http://schemas.openxmlformats.org/officeDocument/2006/relationships/slideLayout" Target="../slideLayouts/slideLayout1388.xml"/></Relationships>
</file>

<file path=ppt/slides/_rels/slide326.xml.rels><?xml version="1.0" encoding="UTF-8" standalone="yes"?>
<Relationships xmlns="http://schemas.openxmlformats.org/package/2006/relationships"><Relationship Id="rId3" Type="http://schemas.openxmlformats.org/officeDocument/2006/relationships/image" Target="../media/image233.png"/><Relationship Id="rId2" Type="http://schemas.openxmlformats.org/officeDocument/2006/relationships/notesSlide" Target="../notesSlides/notesSlide241.xml"/><Relationship Id="rId1" Type="http://schemas.openxmlformats.org/officeDocument/2006/relationships/slideLayout" Target="../slideLayouts/slideLayout1383.xml"/></Relationships>
</file>

<file path=ppt/slides/_rels/slide327.xml.rels><?xml version="1.0" encoding="UTF-8" standalone="yes"?>
<Relationships xmlns="http://schemas.openxmlformats.org/package/2006/relationships"><Relationship Id="rId2" Type="http://schemas.openxmlformats.org/officeDocument/2006/relationships/image" Target="../media/image54.jpeg"/><Relationship Id="rId1" Type="http://schemas.openxmlformats.org/officeDocument/2006/relationships/slideLayout" Target="../slideLayouts/slideLayout878.xml"/></Relationships>
</file>

<file path=ppt/slides/_rels/slide328.xml.rels><?xml version="1.0" encoding="UTF-8" standalone="yes"?>
<Relationships xmlns="http://schemas.openxmlformats.org/package/2006/relationships"><Relationship Id="rId3" Type="http://schemas.openxmlformats.org/officeDocument/2006/relationships/image" Target="../media/image55.jpeg"/><Relationship Id="rId2" Type="http://schemas.openxmlformats.org/officeDocument/2006/relationships/image" Target="../media/image54.jpeg"/><Relationship Id="rId1" Type="http://schemas.openxmlformats.org/officeDocument/2006/relationships/slideLayout" Target="../slideLayouts/slideLayout878.xml"/><Relationship Id="rId4" Type="http://schemas.microsoft.com/office/2007/relationships/hdphoto" Target="../media/hdphoto4.wdp"/></Relationships>
</file>

<file path=ppt/slides/_rels/slide329.xml.rels><?xml version="1.0" encoding="UTF-8" standalone="yes"?>
<Relationships xmlns="http://schemas.openxmlformats.org/package/2006/relationships"><Relationship Id="rId3" Type="http://schemas.openxmlformats.org/officeDocument/2006/relationships/image" Target="../media/image56.jpg"/><Relationship Id="rId2" Type="http://schemas.openxmlformats.org/officeDocument/2006/relationships/image" Target="../media/image54.jpeg"/><Relationship Id="rId1" Type="http://schemas.openxmlformats.org/officeDocument/2006/relationships/slideLayout" Target="../slideLayouts/slideLayout878.xml"/></Relationships>
</file>

<file path=ppt/slides/_rels/slide33.xml.rels><?xml version="1.0" encoding="UTF-8" standalone="yes"?>
<Relationships xmlns="http://schemas.openxmlformats.org/package/2006/relationships"><Relationship Id="rId3" Type="http://schemas.openxmlformats.org/officeDocument/2006/relationships/image" Target="../media/image68.jpeg"/><Relationship Id="rId2" Type="http://schemas.openxmlformats.org/officeDocument/2006/relationships/slideLayout" Target="../slideLayouts/slideLayout1884.xml"/><Relationship Id="rId1" Type="http://schemas.openxmlformats.org/officeDocument/2006/relationships/themeOverride" Target="../theme/themeOverride10.xml"/></Relationships>
</file>

<file path=ppt/slides/_rels/slide330.xml.rels><?xml version="1.0" encoding="UTF-8" standalone="yes"?>
<Relationships xmlns="http://schemas.openxmlformats.org/package/2006/relationships"><Relationship Id="rId3" Type="http://schemas.openxmlformats.org/officeDocument/2006/relationships/image" Target="../media/image143.jpeg"/><Relationship Id="rId2" Type="http://schemas.openxmlformats.org/officeDocument/2006/relationships/image" Target="../media/image54.jpeg"/><Relationship Id="rId1" Type="http://schemas.openxmlformats.org/officeDocument/2006/relationships/slideLayout" Target="../slideLayouts/slideLayout878.xml"/></Relationships>
</file>

<file path=ppt/slides/_rels/slide331.xml.rels><?xml version="1.0" encoding="UTF-8" standalone="yes"?>
<Relationships xmlns="http://schemas.openxmlformats.org/package/2006/relationships"><Relationship Id="rId2" Type="http://schemas.openxmlformats.org/officeDocument/2006/relationships/notesSlide" Target="../notesSlides/notesSlide242.xml"/><Relationship Id="rId1" Type="http://schemas.openxmlformats.org/officeDocument/2006/relationships/slideLayout" Target="../slideLayouts/slideLayout1407.xml"/></Relationships>
</file>

<file path=ppt/slides/_rels/slide332.xml.rels><?xml version="1.0" encoding="UTF-8" standalone="yes"?>
<Relationships xmlns="http://schemas.openxmlformats.org/package/2006/relationships"><Relationship Id="rId3" Type="http://schemas.openxmlformats.org/officeDocument/2006/relationships/image" Target="../media/image234.png"/><Relationship Id="rId2" Type="http://schemas.openxmlformats.org/officeDocument/2006/relationships/notesSlide" Target="../notesSlides/notesSlide243.xml"/><Relationship Id="rId1" Type="http://schemas.openxmlformats.org/officeDocument/2006/relationships/slideLayout" Target="../slideLayouts/slideLayout1383.xml"/></Relationships>
</file>

<file path=ppt/slides/_rels/slide333.xml.rels><?xml version="1.0" encoding="UTF-8" standalone="yes"?>
<Relationships xmlns="http://schemas.openxmlformats.org/package/2006/relationships"><Relationship Id="rId3" Type="http://schemas.openxmlformats.org/officeDocument/2006/relationships/image" Target="../media/image235.jpeg"/><Relationship Id="rId2" Type="http://schemas.openxmlformats.org/officeDocument/2006/relationships/notesSlide" Target="../notesSlides/notesSlide244.xml"/><Relationship Id="rId1" Type="http://schemas.openxmlformats.org/officeDocument/2006/relationships/slideLayout" Target="../slideLayouts/slideLayout1388.xml"/></Relationships>
</file>

<file path=ppt/slides/_rels/slide334.xml.rels><?xml version="1.0" encoding="UTF-8" standalone="yes"?>
<Relationships xmlns="http://schemas.openxmlformats.org/package/2006/relationships"><Relationship Id="rId3" Type="http://schemas.openxmlformats.org/officeDocument/2006/relationships/image" Target="../media/image236.png"/><Relationship Id="rId2" Type="http://schemas.openxmlformats.org/officeDocument/2006/relationships/notesSlide" Target="../notesSlides/notesSlide245.xml"/><Relationship Id="rId1" Type="http://schemas.openxmlformats.org/officeDocument/2006/relationships/slideLayout" Target="../slideLayouts/slideLayout1388.xml"/></Relationships>
</file>

<file path=ppt/slides/_rels/slide335.xml.rels><?xml version="1.0" encoding="UTF-8" standalone="yes"?>
<Relationships xmlns="http://schemas.openxmlformats.org/package/2006/relationships"><Relationship Id="rId3" Type="http://schemas.openxmlformats.org/officeDocument/2006/relationships/image" Target="../media/image237.jpeg"/><Relationship Id="rId2" Type="http://schemas.openxmlformats.org/officeDocument/2006/relationships/notesSlide" Target="../notesSlides/notesSlide246.xml"/><Relationship Id="rId1" Type="http://schemas.openxmlformats.org/officeDocument/2006/relationships/slideLayout" Target="../slideLayouts/slideLayout1388.xml"/></Relationships>
</file>

<file path=ppt/slides/_rels/slide336.xml.rels><?xml version="1.0" encoding="UTF-8" standalone="yes"?>
<Relationships xmlns="http://schemas.openxmlformats.org/package/2006/relationships"><Relationship Id="rId3" Type="http://schemas.openxmlformats.org/officeDocument/2006/relationships/image" Target="../media/image238.jpeg"/><Relationship Id="rId2" Type="http://schemas.openxmlformats.org/officeDocument/2006/relationships/notesSlide" Target="../notesSlides/notesSlide247.xml"/><Relationship Id="rId1" Type="http://schemas.openxmlformats.org/officeDocument/2006/relationships/slideLayout" Target="../slideLayouts/slideLayout1388.xml"/><Relationship Id="rId6" Type="http://schemas.openxmlformats.org/officeDocument/2006/relationships/image" Target="../media/image340.png"/><Relationship Id="rId5" Type="http://schemas.openxmlformats.org/officeDocument/2006/relationships/slide" Target="slide1510.xml"/><Relationship Id="rId4" Type="http://schemas.openxmlformats.org/officeDocument/2006/relationships/image" Target="../media/image239.png"/></Relationships>
</file>

<file path=ppt/slides/_rels/slide337.xml.rels><?xml version="1.0" encoding="UTF-8" standalone="yes"?>
<Relationships xmlns="http://schemas.openxmlformats.org/package/2006/relationships"><Relationship Id="rId3" Type="http://schemas.openxmlformats.org/officeDocument/2006/relationships/image" Target="../media/image240.jpeg"/><Relationship Id="rId2" Type="http://schemas.openxmlformats.org/officeDocument/2006/relationships/notesSlide" Target="../notesSlides/notesSlide248.xml"/><Relationship Id="rId1" Type="http://schemas.openxmlformats.org/officeDocument/2006/relationships/slideLayout" Target="../slideLayouts/slideLayout1388.xml"/></Relationships>
</file>

<file path=ppt/slides/_rels/slide338.xml.rels><?xml version="1.0" encoding="UTF-8" standalone="yes"?>
<Relationships xmlns="http://schemas.openxmlformats.org/package/2006/relationships"><Relationship Id="rId3" Type="http://schemas.openxmlformats.org/officeDocument/2006/relationships/image" Target="../media/image241.jpeg"/><Relationship Id="rId2" Type="http://schemas.openxmlformats.org/officeDocument/2006/relationships/notesSlide" Target="../notesSlides/notesSlide249.xml"/><Relationship Id="rId1" Type="http://schemas.openxmlformats.org/officeDocument/2006/relationships/slideLayout" Target="../slideLayouts/slideLayout1388.xml"/><Relationship Id="rId6" Type="http://schemas.openxmlformats.org/officeDocument/2006/relationships/image" Target="../media/image244.jpeg"/><Relationship Id="rId5" Type="http://schemas.openxmlformats.org/officeDocument/2006/relationships/image" Target="../media/image243.jpeg"/><Relationship Id="rId4" Type="http://schemas.openxmlformats.org/officeDocument/2006/relationships/image" Target="../media/image242.jpeg"/></Relationships>
</file>

<file path=ppt/slides/_rels/slide339.xml.rels><?xml version="1.0" encoding="UTF-8" standalone="yes"?>
<Relationships xmlns="http://schemas.openxmlformats.org/package/2006/relationships"><Relationship Id="rId3" Type="http://schemas.openxmlformats.org/officeDocument/2006/relationships/image" Target="../media/image245.jpeg"/><Relationship Id="rId2" Type="http://schemas.openxmlformats.org/officeDocument/2006/relationships/notesSlide" Target="../notesSlides/notesSlide250.xml"/><Relationship Id="rId1" Type="http://schemas.openxmlformats.org/officeDocument/2006/relationships/slideLayout" Target="../slideLayouts/slideLayout1388.xml"/></Relationships>
</file>

<file path=ppt/slides/_rels/slide34.xml.rels><?xml version="1.0" encoding="UTF-8" standalone="yes"?>
<Relationships xmlns="http://schemas.openxmlformats.org/package/2006/relationships"><Relationship Id="rId3" Type="http://schemas.openxmlformats.org/officeDocument/2006/relationships/image" Target="../media/image69.jpeg"/><Relationship Id="rId2" Type="http://schemas.openxmlformats.org/officeDocument/2006/relationships/slideLayout" Target="../slideLayouts/slideLayout1517.xml"/><Relationship Id="rId1" Type="http://schemas.openxmlformats.org/officeDocument/2006/relationships/themeOverride" Target="../theme/themeOverride11.xml"/></Relationships>
</file>

<file path=ppt/slides/_rels/slide340.xml.rels><?xml version="1.0" encoding="UTF-8" standalone="yes"?>
<Relationships xmlns="http://schemas.openxmlformats.org/package/2006/relationships"><Relationship Id="rId3" Type="http://schemas.openxmlformats.org/officeDocument/2006/relationships/image" Target="../media/image246.jpeg"/><Relationship Id="rId2" Type="http://schemas.openxmlformats.org/officeDocument/2006/relationships/notesSlide" Target="../notesSlides/notesSlide251.xml"/><Relationship Id="rId1" Type="http://schemas.openxmlformats.org/officeDocument/2006/relationships/slideLayout" Target="../slideLayouts/slideLayout1388.xml"/></Relationships>
</file>

<file path=ppt/slides/_rels/slide341.xml.rels><?xml version="1.0" encoding="UTF-8" standalone="yes"?>
<Relationships xmlns="http://schemas.openxmlformats.org/package/2006/relationships"><Relationship Id="rId1" Type="http://schemas.openxmlformats.org/officeDocument/2006/relationships/slideLayout" Target="../slideLayouts/slideLayout111.xml"/></Relationships>
</file>

<file path=ppt/slides/_rels/slide342.xml.rels><?xml version="1.0" encoding="UTF-8" standalone="yes"?>
<Relationships xmlns="http://schemas.openxmlformats.org/package/2006/relationships"><Relationship Id="rId3" Type="http://schemas.openxmlformats.org/officeDocument/2006/relationships/image" Target="../media/image247.jpeg"/><Relationship Id="rId2" Type="http://schemas.openxmlformats.org/officeDocument/2006/relationships/notesSlide" Target="../notesSlides/notesSlide252.xml"/><Relationship Id="rId1" Type="http://schemas.openxmlformats.org/officeDocument/2006/relationships/slideLayout" Target="../slideLayouts/slideLayout1418.xml"/></Relationships>
</file>

<file path=ppt/slides/_rels/slide343.xml.rels><?xml version="1.0" encoding="UTF-8" standalone="yes"?>
<Relationships xmlns="http://schemas.openxmlformats.org/package/2006/relationships"><Relationship Id="rId2" Type="http://schemas.openxmlformats.org/officeDocument/2006/relationships/notesSlide" Target="../notesSlides/notesSlide253.xml"/><Relationship Id="rId1" Type="http://schemas.openxmlformats.org/officeDocument/2006/relationships/slideLayout" Target="../slideLayouts/slideLayout958.xml"/></Relationships>
</file>

<file path=ppt/slides/_rels/slide344.xml.rels><?xml version="1.0" encoding="UTF-8" standalone="yes"?>
<Relationships xmlns="http://schemas.openxmlformats.org/package/2006/relationships"><Relationship Id="rId2" Type="http://schemas.openxmlformats.org/officeDocument/2006/relationships/slideLayout" Target="../slideLayouts/slideLayout1.xml"/><Relationship Id="rId1" Type="http://schemas.openxmlformats.org/officeDocument/2006/relationships/themeOverride" Target="../theme/themeOverride42.xml"/></Relationships>
</file>

<file path=ppt/slides/_rels/slide345.xml.rels><?xml version="1.0" encoding="UTF-8" standalone="yes"?>
<Relationships xmlns="http://schemas.openxmlformats.org/package/2006/relationships"><Relationship Id="rId2" Type="http://schemas.openxmlformats.org/officeDocument/2006/relationships/notesSlide" Target="../notesSlides/notesSlide254.xml"/><Relationship Id="rId1" Type="http://schemas.openxmlformats.org/officeDocument/2006/relationships/slideLayout" Target="../slideLayouts/slideLayout958.xml"/></Relationships>
</file>

<file path=ppt/slides/_rels/slide346.xml.rels><?xml version="1.0" encoding="UTF-8" standalone="yes"?>
<Relationships xmlns="http://schemas.openxmlformats.org/package/2006/relationships"><Relationship Id="rId2" Type="http://schemas.openxmlformats.org/officeDocument/2006/relationships/image" Target="../media/image248.jpeg"/><Relationship Id="rId1" Type="http://schemas.openxmlformats.org/officeDocument/2006/relationships/slideLayout" Target="../slideLayouts/slideLayout50.xml"/></Relationships>
</file>

<file path=ppt/slides/_rels/slide347.xml.rels><?xml version="1.0" encoding="UTF-8" standalone="yes"?>
<Relationships xmlns="http://schemas.openxmlformats.org/package/2006/relationships"><Relationship Id="rId3" Type="http://schemas.openxmlformats.org/officeDocument/2006/relationships/image" Target="../media/image54.jpeg"/><Relationship Id="rId2" Type="http://schemas.openxmlformats.org/officeDocument/2006/relationships/slideLayout" Target="../slideLayouts/slideLayout971.xml"/><Relationship Id="rId1" Type="http://schemas.openxmlformats.org/officeDocument/2006/relationships/themeOverride" Target="../theme/themeOverride43.xml"/></Relationships>
</file>

<file path=ppt/slides/_rels/slide348.xml.rels><?xml version="1.0" encoding="UTF-8" standalone="yes"?>
<Relationships xmlns="http://schemas.openxmlformats.org/package/2006/relationships"><Relationship Id="rId3" Type="http://schemas.microsoft.com/office/2007/relationships/hdphoto" Target="../media/hdphoto4.wdp"/><Relationship Id="rId2" Type="http://schemas.openxmlformats.org/officeDocument/2006/relationships/image" Target="../media/image55.jpeg"/><Relationship Id="rId1" Type="http://schemas.openxmlformats.org/officeDocument/2006/relationships/slideLayout" Target="../slideLayouts/slideLayout971.xml"/></Relationships>
</file>

<file path=ppt/slides/_rels/slide349.xml.rels><?xml version="1.0" encoding="UTF-8" standalone="yes"?>
<Relationships xmlns="http://schemas.openxmlformats.org/package/2006/relationships"><Relationship Id="rId2" Type="http://schemas.openxmlformats.org/officeDocument/2006/relationships/image" Target="../media/image56.jpg"/><Relationship Id="rId1" Type="http://schemas.openxmlformats.org/officeDocument/2006/relationships/slideLayout" Target="../slideLayouts/slideLayout971.xml"/></Relationships>
</file>

<file path=ppt/slides/_rels/slide35.xml.rels><?xml version="1.0" encoding="UTF-8" standalone="yes"?>
<Relationships xmlns="http://schemas.openxmlformats.org/package/2006/relationships"><Relationship Id="rId3" Type="http://schemas.openxmlformats.org/officeDocument/2006/relationships/image" Target="../media/image70.jpeg"/><Relationship Id="rId2" Type="http://schemas.openxmlformats.org/officeDocument/2006/relationships/notesSlide" Target="../notesSlides/notesSlide21.xml"/><Relationship Id="rId1" Type="http://schemas.openxmlformats.org/officeDocument/2006/relationships/slideLayout" Target="../slideLayouts/slideLayout1884.xml"/></Relationships>
</file>

<file path=ppt/slides/_rels/slide350.xml.rels><?xml version="1.0" encoding="UTF-8" standalone="yes"?>
<Relationships xmlns="http://schemas.openxmlformats.org/package/2006/relationships"><Relationship Id="rId2" Type="http://schemas.openxmlformats.org/officeDocument/2006/relationships/image" Target="../media/image111.jpeg"/><Relationship Id="rId1" Type="http://schemas.openxmlformats.org/officeDocument/2006/relationships/slideLayout" Target="../slideLayouts/slideLayout971.xml"/></Relationships>
</file>

<file path=ppt/slides/_rels/slide351.xml.rels><?xml version="1.0" encoding="UTF-8" standalone="yes"?>
<Relationships xmlns="http://schemas.openxmlformats.org/package/2006/relationships"><Relationship Id="rId3" Type="http://schemas.openxmlformats.org/officeDocument/2006/relationships/image" Target="../media/image247.jpeg"/><Relationship Id="rId2" Type="http://schemas.openxmlformats.org/officeDocument/2006/relationships/notesSlide" Target="../notesSlides/notesSlide255.xml"/><Relationship Id="rId1" Type="http://schemas.openxmlformats.org/officeDocument/2006/relationships/slideLayout" Target="../slideLayouts/slideLayout1418.xml"/></Relationships>
</file>

<file path=ppt/slides/_rels/slide352.xml.rels><?xml version="1.0" encoding="UTF-8" standalone="yes"?>
<Relationships xmlns="http://schemas.openxmlformats.org/package/2006/relationships"><Relationship Id="rId3" Type="http://schemas.openxmlformats.org/officeDocument/2006/relationships/image" Target="../media/image249.png"/><Relationship Id="rId2" Type="http://schemas.openxmlformats.org/officeDocument/2006/relationships/notesSlide" Target="../notesSlides/notesSlide256.xml"/><Relationship Id="rId1" Type="http://schemas.openxmlformats.org/officeDocument/2006/relationships/slideLayout" Target="../slideLayouts/slideLayout977.xml"/></Relationships>
</file>

<file path=ppt/slides/_rels/slide353.xml.rels><?xml version="1.0" encoding="UTF-8" standalone="yes"?>
<Relationships xmlns="http://schemas.openxmlformats.org/package/2006/relationships"><Relationship Id="rId3" Type="http://schemas.openxmlformats.org/officeDocument/2006/relationships/image" Target="../media/image250.jpeg"/><Relationship Id="rId2" Type="http://schemas.openxmlformats.org/officeDocument/2006/relationships/notesSlide" Target="../notesSlides/notesSlide257.xml"/><Relationship Id="rId1" Type="http://schemas.openxmlformats.org/officeDocument/2006/relationships/slideLayout" Target="../slideLayouts/slideLayout1.xml"/></Relationships>
</file>

<file path=ppt/slides/_rels/slide354.xml.rels><?xml version="1.0" encoding="UTF-8" standalone="yes"?>
<Relationships xmlns="http://schemas.openxmlformats.org/package/2006/relationships"><Relationship Id="rId3" Type="http://schemas.openxmlformats.org/officeDocument/2006/relationships/image" Target="../media/image251.jpeg"/><Relationship Id="rId2" Type="http://schemas.openxmlformats.org/officeDocument/2006/relationships/notesSlide" Target="../notesSlides/notesSlide258.xml"/><Relationship Id="rId1" Type="http://schemas.openxmlformats.org/officeDocument/2006/relationships/slideLayout" Target="../slideLayouts/slideLayout1423.xml"/></Relationships>
</file>

<file path=ppt/slides/_rels/slide355.xml.rels><?xml version="1.0" encoding="UTF-8" standalone="yes"?>
<Relationships xmlns="http://schemas.openxmlformats.org/package/2006/relationships"><Relationship Id="rId3" Type="http://schemas.openxmlformats.org/officeDocument/2006/relationships/image" Target="../media/image252.jpeg"/><Relationship Id="rId2" Type="http://schemas.openxmlformats.org/officeDocument/2006/relationships/notesSlide" Target="../notesSlides/notesSlide259.xml"/><Relationship Id="rId1" Type="http://schemas.openxmlformats.org/officeDocument/2006/relationships/slideLayout" Target="../slideLayouts/slideLayout958.xml"/></Relationships>
</file>

<file path=ppt/slides/_rels/slide356.xml.rels><?xml version="1.0" encoding="UTF-8" standalone="yes"?>
<Relationships xmlns="http://schemas.openxmlformats.org/package/2006/relationships"><Relationship Id="rId3" Type="http://schemas.openxmlformats.org/officeDocument/2006/relationships/image" Target="../media/image253.jpeg"/><Relationship Id="rId2" Type="http://schemas.openxmlformats.org/officeDocument/2006/relationships/notesSlide" Target="../notesSlides/notesSlide260.xml"/><Relationship Id="rId1" Type="http://schemas.openxmlformats.org/officeDocument/2006/relationships/slideLayout" Target="../slideLayouts/slideLayout958.xml"/></Relationships>
</file>

<file path=ppt/slides/_rels/slide357.xml.rels><?xml version="1.0" encoding="UTF-8" standalone="yes"?>
<Relationships xmlns="http://schemas.openxmlformats.org/package/2006/relationships"><Relationship Id="rId3" Type="http://schemas.openxmlformats.org/officeDocument/2006/relationships/notesSlide" Target="../notesSlides/notesSlide261.xml"/><Relationship Id="rId2" Type="http://schemas.openxmlformats.org/officeDocument/2006/relationships/slideLayout" Target="../slideLayouts/slideLayout958.xml"/><Relationship Id="rId1" Type="http://schemas.openxmlformats.org/officeDocument/2006/relationships/themeOverride" Target="../theme/themeOverride44.xml"/><Relationship Id="rId4" Type="http://schemas.openxmlformats.org/officeDocument/2006/relationships/image" Target="../media/image254.png"/></Relationships>
</file>

<file path=ppt/slides/_rels/slide358.xml.rels><?xml version="1.0" encoding="UTF-8" standalone="yes"?>
<Relationships xmlns="http://schemas.openxmlformats.org/package/2006/relationships"><Relationship Id="rId3" Type="http://schemas.openxmlformats.org/officeDocument/2006/relationships/image" Target="../media/image255.png"/><Relationship Id="rId2" Type="http://schemas.openxmlformats.org/officeDocument/2006/relationships/notesSlide" Target="../notesSlides/notesSlide262.xml"/><Relationship Id="rId1" Type="http://schemas.openxmlformats.org/officeDocument/2006/relationships/slideLayout" Target="../slideLayouts/slideLayout958.xml"/></Relationships>
</file>

<file path=ppt/slides/_rels/slide359.xml.rels><?xml version="1.0" encoding="UTF-8" standalone="yes"?>
<Relationships xmlns="http://schemas.openxmlformats.org/package/2006/relationships"><Relationship Id="rId3" Type="http://schemas.openxmlformats.org/officeDocument/2006/relationships/hyperlink" Target="http://www.hankinsphotography.com/detail/45/index.php?PHPSESSID=83d5186105535c3c971e44b1951fe87e" TargetMode="External"/><Relationship Id="rId2" Type="http://schemas.openxmlformats.org/officeDocument/2006/relationships/slideLayout" Target="../slideLayouts/slideLayout50.xml"/><Relationship Id="rId1" Type="http://schemas.openxmlformats.org/officeDocument/2006/relationships/themeOverride" Target="../theme/themeOverride45.xml"/><Relationship Id="rId4" Type="http://schemas.openxmlformats.org/officeDocument/2006/relationships/image" Target="../media/image256.jpeg"/></Relationships>
</file>

<file path=ppt/slides/_rels/slide36.xml.rels><?xml version="1.0" encoding="UTF-8" standalone="yes"?>
<Relationships xmlns="http://schemas.openxmlformats.org/package/2006/relationships"><Relationship Id="rId3" Type="http://schemas.openxmlformats.org/officeDocument/2006/relationships/image" Target="../media/image71.jpeg"/><Relationship Id="rId2" Type="http://schemas.openxmlformats.org/officeDocument/2006/relationships/slideLayout" Target="../slideLayouts/slideLayout1517.xml"/><Relationship Id="rId1" Type="http://schemas.openxmlformats.org/officeDocument/2006/relationships/themeOverride" Target="../theme/themeOverride12.xml"/></Relationships>
</file>

<file path=ppt/slides/_rels/slide360.xml.rels><?xml version="1.0" encoding="UTF-8" standalone="yes"?>
<Relationships xmlns="http://schemas.openxmlformats.org/package/2006/relationships"><Relationship Id="rId3" Type="http://schemas.openxmlformats.org/officeDocument/2006/relationships/image" Target="../media/image257.png"/><Relationship Id="rId2" Type="http://schemas.openxmlformats.org/officeDocument/2006/relationships/notesSlide" Target="../notesSlides/notesSlide263.xml"/><Relationship Id="rId1" Type="http://schemas.openxmlformats.org/officeDocument/2006/relationships/slideLayout" Target="../slideLayouts/slideLayout1434.xml"/></Relationships>
</file>

<file path=ppt/slides/_rels/slide361.xml.rels><?xml version="1.0" encoding="UTF-8" standalone="yes"?>
<Relationships xmlns="http://schemas.openxmlformats.org/package/2006/relationships"><Relationship Id="rId1" Type="http://schemas.openxmlformats.org/officeDocument/2006/relationships/slideLayout" Target="../slideLayouts/slideLayout49.xml"/></Relationships>
</file>

<file path=ppt/slides/_rels/slide362.xml.rels><?xml version="1.0" encoding="UTF-8" standalone="yes"?>
<Relationships xmlns="http://schemas.openxmlformats.org/package/2006/relationships"><Relationship Id="rId3" Type="http://schemas.openxmlformats.org/officeDocument/2006/relationships/image" Target="../media/image258.jpeg"/><Relationship Id="rId2" Type="http://schemas.openxmlformats.org/officeDocument/2006/relationships/notesSlide" Target="../notesSlides/notesSlide264.xml"/><Relationship Id="rId1" Type="http://schemas.openxmlformats.org/officeDocument/2006/relationships/slideLayout" Target="../slideLayouts/slideLayout2431.xml"/></Relationships>
</file>

<file path=ppt/slides/_rels/slide363.xml.rels><?xml version="1.0" encoding="UTF-8" standalone="yes"?>
<Relationships xmlns="http://schemas.openxmlformats.org/package/2006/relationships"><Relationship Id="rId2" Type="http://schemas.openxmlformats.org/officeDocument/2006/relationships/notesSlide" Target="../notesSlides/notesSlide265.xml"/><Relationship Id="rId1" Type="http://schemas.openxmlformats.org/officeDocument/2006/relationships/slideLayout" Target="../slideLayouts/slideLayout958.xml"/></Relationships>
</file>

<file path=ppt/slides/_rels/slide364.xml.rels><?xml version="1.0" encoding="UTF-8" standalone="yes"?>
<Relationships xmlns="http://schemas.openxmlformats.org/package/2006/relationships"><Relationship Id="rId2" Type="http://schemas.openxmlformats.org/officeDocument/2006/relationships/slideLayout" Target="../slideLayouts/slideLayout1.xml"/><Relationship Id="rId1" Type="http://schemas.openxmlformats.org/officeDocument/2006/relationships/themeOverride" Target="../theme/themeOverride46.xml"/></Relationships>
</file>

<file path=ppt/slides/_rels/slide365.xml.rels><?xml version="1.0" encoding="UTF-8" standalone="yes"?>
<Relationships xmlns="http://schemas.openxmlformats.org/package/2006/relationships"><Relationship Id="rId2" Type="http://schemas.openxmlformats.org/officeDocument/2006/relationships/notesSlide" Target="../notesSlides/notesSlide266.xml"/><Relationship Id="rId1" Type="http://schemas.openxmlformats.org/officeDocument/2006/relationships/slideLayout" Target="../slideLayouts/slideLayout958.xml"/></Relationships>
</file>

<file path=ppt/slides/_rels/slide366.xml.rels><?xml version="1.0" encoding="UTF-8" standalone="yes"?>
<Relationships xmlns="http://schemas.openxmlformats.org/package/2006/relationships"><Relationship Id="rId3" Type="http://schemas.openxmlformats.org/officeDocument/2006/relationships/image" Target="../media/image259.jpeg"/><Relationship Id="rId2" Type="http://schemas.openxmlformats.org/officeDocument/2006/relationships/notesSlide" Target="../notesSlides/notesSlide267.xml"/><Relationship Id="rId1" Type="http://schemas.openxmlformats.org/officeDocument/2006/relationships/slideLayout" Target="../slideLayouts/slideLayout977.xml"/></Relationships>
</file>

<file path=ppt/slides/_rels/slide367.xml.rels><?xml version="1.0" encoding="UTF-8" standalone="yes"?>
<Relationships xmlns="http://schemas.openxmlformats.org/package/2006/relationships"><Relationship Id="rId2" Type="http://schemas.openxmlformats.org/officeDocument/2006/relationships/image" Target="../media/image54.jpeg"/><Relationship Id="rId1" Type="http://schemas.openxmlformats.org/officeDocument/2006/relationships/slideLayout" Target="../slideLayouts/slideLayout971.xml"/></Relationships>
</file>

<file path=ppt/slides/_rels/slide368.xml.rels><?xml version="1.0" encoding="UTF-8" standalone="yes"?>
<Relationships xmlns="http://schemas.openxmlformats.org/package/2006/relationships"><Relationship Id="rId3" Type="http://schemas.openxmlformats.org/officeDocument/2006/relationships/image" Target="../media/image54.jpeg"/><Relationship Id="rId2" Type="http://schemas.openxmlformats.org/officeDocument/2006/relationships/notesSlide" Target="../notesSlides/notesSlide268.xml"/><Relationship Id="rId1" Type="http://schemas.openxmlformats.org/officeDocument/2006/relationships/slideLayout" Target="../slideLayouts/slideLayout971.xml"/><Relationship Id="rId5" Type="http://schemas.microsoft.com/office/2007/relationships/hdphoto" Target="../media/hdphoto4.wdp"/><Relationship Id="rId4" Type="http://schemas.openxmlformats.org/officeDocument/2006/relationships/image" Target="../media/image55.jpeg"/></Relationships>
</file>

<file path=ppt/slides/_rels/slide369.xml.rels><?xml version="1.0" encoding="UTF-8" standalone="yes"?>
<Relationships xmlns="http://schemas.openxmlformats.org/package/2006/relationships"><Relationship Id="rId3" Type="http://schemas.openxmlformats.org/officeDocument/2006/relationships/image" Target="../media/image56.jpg"/><Relationship Id="rId2" Type="http://schemas.openxmlformats.org/officeDocument/2006/relationships/image" Target="../media/image54.jpeg"/><Relationship Id="rId1" Type="http://schemas.openxmlformats.org/officeDocument/2006/relationships/slideLayout" Target="../slideLayouts/slideLayout971.xml"/></Relationships>
</file>

<file path=ppt/slides/_rels/slide37.xml.rels><?xml version="1.0" encoding="UTF-8" standalone="yes"?>
<Relationships xmlns="http://schemas.openxmlformats.org/package/2006/relationships"><Relationship Id="rId2" Type="http://schemas.openxmlformats.org/officeDocument/2006/relationships/image" Target="../media/image72.jpeg"/><Relationship Id="rId1" Type="http://schemas.openxmlformats.org/officeDocument/2006/relationships/slideLayout" Target="../slideLayouts/slideLayout1884.xml"/></Relationships>
</file>

<file path=ppt/slides/_rels/slide370.xml.rels><?xml version="1.0" encoding="UTF-8" standalone="yes"?>
<Relationships xmlns="http://schemas.openxmlformats.org/package/2006/relationships"><Relationship Id="rId3" Type="http://schemas.openxmlformats.org/officeDocument/2006/relationships/image" Target="../media/image57.jpeg"/><Relationship Id="rId2" Type="http://schemas.openxmlformats.org/officeDocument/2006/relationships/image" Target="../media/image54.jpeg"/><Relationship Id="rId1" Type="http://schemas.openxmlformats.org/officeDocument/2006/relationships/slideLayout" Target="../slideLayouts/slideLayout971.xml"/></Relationships>
</file>

<file path=ppt/slides/_rels/slide371.xml.rels><?xml version="1.0" encoding="UTF-8" standalone="yes"?>
<Relationships xmlns="http://schemas.openxmlformats.org/package/2006/relationships"><Relationship Id="rId3" Type="http://schemas.openxmlformats.org/officeDocument/2006/relationships/image" Target="../media/image259.jpeg"/><Relationship Id="rId2" Type="http://schemas.openxmlformats.org/officeDocument/2006/relationships/notesSlide" Target="../notesSlides/notesSlide269.xml"/><Relationship Id="rId1" Type="http://schemas.openxmlformats.org/officeDocument/2006/relationships/slideLayout" Target="../slideLayouts/slideLayout977.xml"/></Relationships>
</file>

<file path=ppt/slides/_rels/slide372.xml.rels><?xml version="1.0" encoding="UTF-8" standalone="yes"?>
<Relationships xmlns="http://schemas.openxmlformats.org/package/2006/relationships"><Relationship Id="rId2" Type="http://schemas.openxmlformats.org/officeDocument/2006/relationships/image" Target="../media/image260.png"/><Relationship Id="rId1" Type="http://schemas.openxmlformats.org/officeDocument/2006/relationships/slideLayout" Target="../slideLayouts/slideLayout977.xml"/></Relationships>
</file>

<file path=ppt/slides/_rels/slide373.xml.rels><?xml version="1.0" encoding="UTF-8" standalone="yes"?>
<Relationships xmlns="http://schemas.openxmlformats.org/package/2006/relationships"><Relationship Id="rId3" Type="http://schemas.openxmlformats.org/officeDocument/2006/relationships/image" Target="../media/image261.jpeg"/><Relationship Id="rId2" Type="http://schemas.openxmlformats.org/officeDocument/2006/relationships/notesSlide" Target="../notesSlides/notesSlide270.xml"/><Relationship Id="rId1" Type="http://schemas.openxmlformats.org/officeDocument/2006/relationships/slideLayout" Target="../slideLayouts/slideLayout1.xml"/></Relationships>
</file>

<file path=ppt/slides/_rels/slide374.xml.rels><?xml version="1.0" encoding="UTF-8" standalone="yes"?>
<Relationships xmlns="http://schemas.openxmlformats.org/package/2006/relationships"><Relationship Id="rId3" Type="http://schemas.openxmlformats.org/officeDocument/2006/relationships/notesSlide" Target="../notesSlides/notesSlide271.xml"/><Relationship Id="rId2" Type="http://schemas.openxmlformats.org/officeDocument/2006/relationships/slideLayout" Target="../slideLayouts/slideLayout2437.xml"/><Relationship Id="rId1" Type="http://schemas.openxmlformats.org/officeDocument/2006/relationships/themeOverride" Target="../theme/themeOverride47.xml"/><Relationship Id="rId4" Type="http://schemas.openxmlformats.org/officeDocument/2006/relationships/image" Target="../media/image262.png"/></Relationships>
</file>

<file path=ppt/slides/_rels/slide375.xml.rels><?xml version="1.0" encoding="UTF-8" standalone="yes"?>
<Relationships xmlns="http://schemas.openxmlformats.org/package/2006/relationships"><Relationship Id="rId2" Type="http://schemas.openxmlformats.org/officeDocument/2006/relationships/notesSlide" Target="../notesSlides/notesSlide272.xml"/><Relationship Id="rId1" Type="http://schemas.openxmlformats.org/officeDocument/2006/relationships/slideLayout" Target="../slideLayouts/slideLayout2452.xml"/></Relationships>
</file>

<file path=ppt/slides/_rels/slide376.xml.rels><?xml version="1.0" encoding="UTF-8" standalone="yes"?>
<Relationships xmlns="http://schemas.openxmlformats.org/package/2006/relationships"><Relationship Id="rId3" Type="http://schemas.openxmlformats.org/officeDocument/2006/relationships/image" Target="../media/image263.png"/><Relationship Id="rId2" Type="http://schemas.openxmlformats.org/officeDocument/2006/relationships/notesSlide" Target="../notesSlides/notesSlide273.xml"/><Relationship Id="rId1" Type="http://schemas.openxmlformats.org/officeDocument/2006/relationships/slideLayout" Target="../slideLayouts/slideLayout1.xml"/></Relationships>
</file>

<file path=ppt/slides/_rels/slide377.xml.rels><?xml version="1.0" encoding="UTF-8" standalone="yes"?>
<Relationships xmlns="http://schemas.openxmlformats.org/package/2006/relationships"><Relationship Id="rId3" Type="http://schemas.openxmlformats.org/officeDocument/2006/relationships/notesSlide" Target="../notesSlides/notesSlide274.xml"/><Relationship Id="rId2" Type="http://schemas.openxmlformats.org/officeDocument/2006/relationships/slideLayout" Target="../slideLayouts/slideLayout958.xml"/><Relationship Id="rId1" Type="http://schemas.openxmlformats.org/officeDocument/2006/relationships/themeOverride" Target="../theme/themeOverride48.xml"/><Relationship Id="rId4" Type="http://schemas.openxmlformats.org/officeDocument/2006/relationships/image" Target="../media/image264.GIF"/></Relationships>
</file>

<file path=ppt/slides/_rels/slide378.xml.rels><?xml version="1.0" encoding="UTF-8" standalone="yes"?>
<Relationships xmlns="http://schemas.openxmlformats.org/package/2006/relationships"><Relationship Id="rId3" Type="http://schemas.openxmlformats.org/officeDocument/2006/relationships/image" Target="../media/image265.jpeg"/><Relationship Id="rId2" Type="http://schemas.openxmlformats.org/officeDocument/2006/relationships/notesSlide" Target="../notesSlides/notesSlide275.xml"/><Relationship Id="rId1" Type="http://schemas.openxmlformats.org/officeDocument/2006/relationships/slideLayout" Target="../slideLayouts/slideLayout1.xml"/></Relationships>
</file>

<file path=ppt/slides/_rels/slide379.xml.rels><?xml version="1.0" encoding="UTF-8" standalone="yes"?>
<Relationships xmlns="http://schemas.openxmlformats.org/package/2006/relationships"><Relationship Id="rId3" Type="http://schemas.openxmlformats.org/officeDocument/2006/relationships/image" Target="../media/image74.png"/><Relationship Id="rId2" Type="http://schemas.openxmlformats.org/officeDocument/2006/relationships/notesSlide" Target="../notesSlides/notesSlide276.xml"/><Relationship Id="rId1" Type="http://schemas.openxmlformats.org/officeDocument/2006/relationships/slideLayout" Target="../slideLayouts/slideLayout1.xml"/></Relationships>
</file>

<file path=ppt/slides/_rels/slide38.xml.rels><?xml version="1.0" encoding="UTF-8" standalone="yes"?>
<Relationships xmlns="http://schemas.openxmlformats.org/package/2006/relationships"><Relationship Id="rId3" Type="http://schemas.openxmlformats.org/officeDocument/2006/relationships/notesSlide" Target="../notesSlides/notesSlide22.xml"/><Relationship Id="rId2" Type="http://schemas.openxmlformats.org/officeDocument/2006/relationships/slideLayout" Target="../slideLayouts/slideLayout15.xml"/><Relationship Id="rId1" Type="http://schemas.openxmlformats.org/officeDocument/2006/relationships/themeOverride" Target="../theme/themeOverride13.xml"/></Relationships>
</file>

<file path=ppt/slides/_rels/slide380.xml.rels><?xml version="1.0" encoding="UTF-8" standalone="yes"?>
<Relationships xmlns="http://schemas.openxmlformats.org/package/2006/relationships"><Relationship Id="rId3" Type="http://schemas.openxmlformats.org/officeDocument/2006/relationships/image" Target="../media/image266.jpeg"/><Relationship Id="rId2" Type="http://schemas.openxmlformats.org/officeDocument/2006/relationships/notesSlide" Target="../notesSlides/notesSlide277.xml"/><Relationship Id="rId1" Type="http://schemas.openxmlformats.org/officeDocument/2006/relationships/slideLayout" Target="../slideLayouts/slideLayout1.xml"/></Relationships>
</file>

<file path=ppt/slides/_rels/slide38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82.xml.rels><?xml version="1.0" encoding="UTF-8" standalone="yes"?>
<Relationships xmlns="http://schemas.openxmlformats.org/package/2006/relationships"><Relationship Id="rId3" Type="http://schemas.openxmlformats.org/officeDocument/2006/relationships/image" Target="../media/image267.jpeg"/><Relationship Id="rId2" Type="http://schemas.openxmlformats.org/officeDocument/2006/relationships/notesSlide" Target="../notesSlides/notesSlide278.xml"/><Relationship Id="rId1" Type="http://schemas.openxmlformats.org/officeDocument/2006/relationships/slideLayout" Target="../slideLayouts/slideLayout2463.xml"/></Relationships>
</file>

<file path=ppt/slides/_rels/slide383.xml.rels><?xml version="1.0" encoding="UTF-8" standalone="yes"?>
<Relationships xmlns="http://schemas.openxmlformats.org/package/2006/relationships"><Relationship Id="rId2" Type="http://schemas.openxmlformats.org/officeDocument/2006/relationships/notesSlide" Target="../notesSlides/notesSlide279.xml"/><Relationship Id="rId1" Type="http://schemas.openxmlformats.org/officeDocument/2006/relationships/slideLayout" Target="../slideLayouts/slideLayout1.xml"/></Relationships>
</file>

<file path=ppt/slides/_rels/slide384.xml.rels><?xml version="1.0" encoding="UTF-8" standalone="yes"?>
<Relationships xmlns="http://schemas.openxmlformats.org/package/2006/relationships"><Relationship Id="rId3" Type="http://schemas.openxmlformats.org/officeDocument/2006/relationships/notesSlide" Target="../notesSlides/notesSlide280.xml"/><Relationship Id="rId2" Type="http://schemas.openxmlformats.org/officeDocument/2006/relationships/slideLayout" Target="../slideLayouts/slideLayout1.xml"/><Relationship Id="rId1" Type="http://schemas.openxmlformats.org/officeDocument/2006/relationships/themeOverride" Target="../theme/themeOverride49.xml"/></Relationships>
</file>

<file path=ppt/slides/_rels/slide385.xml.rels><?xml version="1.0" encoding="UTF-8" standalone="yes"?>
<Relationships xmlns="http://schemas.openxmlformats.org/package/2006/relationships"><Relationship Id="rId2" Type="http://schemas.openxmlformats.org/officeDocument/2006/relationships/notesSlide" Target="../notesSlides/notesSlide281.xml"/><Relationship Id="rId1" Type="http://schemas.openxmlformats.org/officeDocument/2006/relationships/slideLayout" Target="../slideLayouts/slideLayout1.xml"/></Relationships>
</file>

<file path=ppt/slides/_rels/slide386.xml.rels><?xml version="1.0" encoding="UTF-8" standalone="yes"?>
<Relationships xmlns="http://schemas.openxmlformats.org/package/2006/relationships"><Relationship Id="rId2" Type="http://schemas.openxmlformats.org/officeDocument/2006/relationships/notesSlide" Target="../notesSlides/notesSlide282.xml"/><Relationship Id="rId1" Type="http://schemas.openxmlformats.org/officeDocument/2006/relationships/slideLayout" Target="../slideLayouts/slideLayout2474.xml"/></Relationships>
</file>

<file path=ppt/slides/_rels/slide387.xml.rels><?xml version="1.0" encoding="UTF-8" standalone="yes"?>
<Relationships xmlns="http://schemas.openxmlformats.org/package/2006/relationships"><Relationship Id="rId3" Type="http://schemas.openxmlformats.org/officeDocument/2006/relationships/image" Target="../media/image54.jpeg"/><Relationship Id="rId2" Type="http://schemas.openxmlformats.org/officeDocument/2006/relationships/notesSlide" Target="../notesSlides/notesSlide283.xml"/><Relationship Id="rId1" Type="http://schemas.openxmlformats.org/officeDocument/2006/relationships/slideLayout" Target="../slideLayouts/slideLayout1005.xml"/></Relationships>
</file>

<file path=ppt/slides/_rels/slide388.xml.rels><?xml version="1.0" encoding="UTF-8" standalone="yes"?>
<Relationships xmlns="http://schemas.openxmlformats.org/package/2006/relationships"><Relationship Id="rId3" Type="http://schemas.openxmlformats.org/officeDocument/2006/relationships/image" Target="../media/image54.jpeg"/><Relationship Id="rId2" Type="http://schemas.openxmlformats.org/officeDocument/2006/relationships/notesSlide" Target="../notesSlides/notesSlide284.xml"/><Relationship Id="rId1" Type="http://schemas.openxmlformats.org/officeDocument/2006/relationships/slideLayout" Target="../slideLayouts/slideLayout1005.xml"/><Relationship Id="rId5" Type="http://schemas.microsoft.com/office/2007/relationships/hdphoto" Target="../media/hdphoto4.wdp"/><Relationship Id="rId4" Type="http://schemas.openxmlformats.org/officeDocument/2006/relationships/image" Target="../media/image55.jpeg"/></Relationships>
</file>

<file path=ppt/slides/_rels/slide389.xml.rels><?xml version="1.0" encoding="UTF-8" standalone="yes"?>
<Relationships xmlns="http://schemas.openxmlformats.org/package/2006/relationships"><Relationship Id="rId3" Type="http://schemas.openxmlformats.org/officeDocument/2006/relationships/image" Target="../media/image54.jpeg"/><Relationship Id="rId2" Type="http://schemas.openxmlformats.org/officeDocument/2006/relationships/notesSlide" Target="../notesSlides/notesSlide285.xml"/><Relationship Id="rId1" Type="http://schemas.openxmlformats.org/officeDocument/2006/relationships/slideLayout" Target="../slideLayouts/slideLayout1005.xml"/><Relationship Id="rId4" Type="http://schemas.openxmlformats.org/officeDocument/2006/relationships/image" Target="../media/image56.jpg"/></Relationships>
</file>

<file path=ppt/slides/_rels/slide39.xml.rels><?xml version="1.0" encoding="UTF-8" standalone="yes"?>
<Relationships xmlns="http://schemas.openxmlformats.org/package/2006/relationships"><Relationship Id="rId3" Type="http://schemas.openxmlformats.org/officeDocument/2006/relationships/image" Target="../media/image73.jpeg"/><Relationship Id="rId2" Type="http://schemas.openxmlformats.org/officeDocument/2006/relationships/slideLayout" Target="../slideLayouts/slideLayout1.xml"/><Relationship Id="rId1" Type="http://schemas.openxmlformats.org/officeDocument/2006/relationships/themeOverride" Target="../theme/themeOverride14.xml"/></Relationships>
</file>

<file path=ppt/slides/_rels/slide390.xml.rels><?xml version="1.0" encoding="UTF-8" standalone="yes"?>
<Relationships xmlns="http://schemas.openxmlformats.org/package/2006/relationships"><Relationship Id="rId3" Type="http://schemas.openxmlformats.org/officeDocument/2006/relationships/image" Target="../media/image54.jpeg"/><Relationship Id="rId2" Type="http://schemas.openxmlformats.org/officeDocument/2006/relationships/notesSlide" Target="../notesSlides/notesSlide286.xml"/><Relationship Id="rId1" Type="http://schemas.openxmlformats.org/officeDocument/2006/relationships/slideLayout" Target="../slideLayouts/slideLayout1005.xml"/><Relationship Id="rId4" Type="http://schemas.openxmlformats.org/officeDocument/2006/relationships/image" Target="../media/image111.jpeg"/></Relationships>
</file>

<file path=ppt/slides/_rels/slide391.xml.rels><?xml version="1.0" encoding="UTF-8" standalone="yes"?>
<Relationships xmlns="http://schemas.openxmlformats.org/package/2006/relationships"><Relationship Id="rId2" Type="http://schemas.openxmlformats.org/officeDocument/2006/relationships/notesSlide" Target="../notesSlides/notesSlide287.xml"/><Relationship Id="rId1" Type="http://schemas.openxmlformats.org/officeDocument/2006/relationships/slideLayout" Target="../slideLayouts/slideLayout2487.xml"/></Relationships>
</file>

<file path=ppt/slides/_rels/slide392.xml.rels><?xml version="1.0" encoding="UTF-8" standalone="yes"?>
<Relationships xmlns="http://schemas.openxmlformats.org/package/2006/relationships"><Relationship Id="rId3" Type="http://schemas.openxmlformats.org/officeDocument/2006/relationships/image" Target="../media/image268.png"/><Relationship Id="rId2" Type="http://schemas.openxmlformats.org/officeDocument/2006/relationships/notesSlide" Target="../notesSlides/notesSlide288.xml"/><Relationship Id="rId1" Type="http://schemas.openxmlformats.org/officeDocument/2006/relationships/slideLayout" Target="../slideLayouts/slideLayout1011.xml"/></Relationships>
</file>

<file path=ppt/slides/_rels/slide393.xml.rels><?xml version="1.0" encoding="UTF-8" standalone="yes"?>
<Relationships xmlns="http://schemas.openxmlformats.org/package/2006/relationships"><Relationship Id="rId3" Type="http://schemas.openxmlformats.org/officeDocument/2006/relationships/image" Target="../media/image269.jpeg"/><Relationship Id="rId2" Type="http://schemas.openxmlformats.org/officeDocument/2006/relationships/notesSlide" Target="../notesSlides/notesSlide289.xml"/><Relationship Id="rId1" Type="http://schemas.openxmlformats.org/officeDocument/2006/relationships/slideLayout" Target="../slideLayouts/slideLayout1.xml"/></Relationships>
</file>

<file path=ppt/slides/_rels/slide394.xml.rels><?xml version="1.0" encoding="UTF-8" standalone="yes"?>
<Relationships xmlns="http://schemas.openxmlformats.org/package/2006/relationships"><Relationship Id="rId3" Type="http://schemas.openxmlformats.org/officeDocument/2006/relationships/image" Target="../media/image270.jpeg"/><Relationship Id="rId2" Type="http://schemas.openxmlformats.org/officeDocument/2006/relationships/notesSlide" Target="../notesSlides/notesSlide290.xml"/><Relationship Id="rId1" Type="http://schemas.openxmlformats.org/officeDocument/2006/relationships/slideLayout" Target="../slideLayouts/slideLayout1.xml"/></Relationships>
</file>

<file path=ppt/slides/_rels/slide395.xml.rels><?xml version="1.0" encoding="UTF-8" standalone="yes"?>
<Relationships xmlns="http://schemas.openxmlformats.org/package/2006/relationships"><Relationship Id="rId3" Type="http://schemas.openxmlformats.org/officeDocument/2006/relationships/image" Target="../media/image271.jpeg"/><Relationship Id="rId2" Type="http://schemas.openxmlformats.org/officeDocument/2006/relationships/notesSlide" Target="../notesSlides/notesSlide291.xml"/><Relationship Id="rId1" Type="http://schemas.openxmlformats.org/officeDocument/2006/relationships/slideLayout" Target="../slideLayouts/slideLayout1.xml"/></Relationships>
</file>

<file path=ppt/slides/_rels/slide396.xml.rels><?xml version="1.0" encoding="UTF-8" standalone="yes"?>
<Relationships xmlns="http://schemas.openxmlformats.org/package/2006/relationships"><Relationship Id="rId3" Type="http://schemas.openxmlformats.org/officeDocument/2006/relationships/notesSlide" Target="../notesSlides/notesSlide292.xml"/><Relationship Id="rId2" Type="http://schemas.openxmlformats.org/officeDocument/2006/relationships/slideLayout" Target="../slideLayouts/slideLayout1.xml"/><Relationship Id="rId1" Type="http://schemas.openxmlformats.org/officeDocument/2006/relationships/themeOverride" Target="../theme/themeOverride50.xml"/></Relationships>
</file>

<file path=ppt/slides/_rels/slide397.xml.rels><?xml version="1.0" encoding="UTF-8" standalone="yes"?>
<Relationships xmlns="http://schemas.openxmlformats.org/package/2006/relationships"><Relationship Id="rId2" Type="http://schemas.openxmlformats.org/officeDocument/2006/relationships/notesSlide" Target="../notesSlides/notesSlide293.xml"/><Relationship Id="rId1" Type="http://schemas.openxmlformats.org/officeDocument/2006/relationships/slideLayout" Target="../slideLayouts/slideLayout2494.xml"/></Relationships>
</file>

<file path=ppt/slides/_rels/slide398.xml.rels><?xml version="1.0" encoding="UTF-8" standalone="yes"?>
<Relationships xmlns="http://schemas.openxmlformats.org/package/2006/relationships"><Relationship Id="rId2" Type="http://schemas.openxmlformats.org/officeDocument/2006/relationships/notesSlide" Target="../notesSlides/notesSlide294.xml"/><Relationship Id="rId1" Type="http://schemas.openxmlformats.org/officeDocument/2006/relationships/slideLayout" Target="../slideLayouts/slideLayout1.xml"/></Relationships>
</file>

<file path=ppt/slides/_rels/slide399.xml.rels><?xml version="1.0" encoding="UTF-8" standalone="yes"?>
<Relationships xmlns="http://schemas.openxmlformats.org/package/2006/relationships"><Relationship Id="rId2" Type="http://schemas.openxmlformats.org/officeDocument/2006/relationships/notesSlide" Target="../notesSlides/notesSlide295.xml"/><Relationship Id="rId1" Type="http://schemas.openxmlformats.org/officeDocument/2006/relationships/slideLayout" Target="../slideLayouts/slideLayout2505.xml"/></Relationships>
</file>

<file path=ppt/slides/_rels/slide4.xml.rels><?xml version="1.0" encoding="UTF-8" standalone="yes"?>
<Relationships xmlns="http://schemas.openxmlformats.org/package/2006/relationships"><Relationship Id="rId3" Type="http://schemas.openxmlformats.org/officeDocument/2006/relationships/notesSlide" Target="../notesSlides/notesSlide4.xml"/><Relationship Id="rId2" Type="http://schemas.openxmlformats.org/officeDocument/2006/relationships/slideLayout" Target="../slideLayouts/slideLayout1.xml"/><Relationship Id="rId1" Type="http://schemas.openxmlformats.org/officeDocument/2006/relationships/themeOverride" Target="../theme/themeOverride1.xml"/></Relationships>
</file>

<file path=ppt/slides/_rels/slide40.xml.rels><?xml version="1.0" encoding="UTF-8" standalone="yes"?>
<Relationships xmlns="http://schemas.openxmlformats.org/package/2006/relationships"><Relationship Id="rId3" Type="http://schemas.openxmlformats.org/officeDocument/2006/relationships/image" Target="../media/image74.png"/><Relationship Id="rId2" Type="http://schemas.openxmlformats.org/officeDocument/2006/relationships/slideLayout" Target="../slideLayouts/slideLayout1.xml"/><Relationship Id="rId1" Type="http://schemas.openxmlformats.org/officeDocument/2006/relationships/themeOverride" Target="../theme/themeOverride15.xml"/></Relationships>
</file>

<file path=ppt/slides/_rels/slide400.xml.rels><?xml version="1.0" encoding="UTF-8" standalone="yes"?>
<Relationships xmlns="http://schemas.openxmlformats.org/package/2006/relationships"><Relationship Id="rId2" Type="http://schemas.openxmlformats.org/officeDocument/2006/relationships/notesSlide" Target="../notesSlides/notesSlide296.xml"/><Relationship Id="rId1" Type="http://schemas.openxmlformats.org/officeDocument/2006/relationships/slideLayout" Target="../slideLayouts/slideLayout2505.xml"/></Relationships>
</file>

<file path=ppt/slides/_rels/slide401.xml.rels><?xml version="1.0" encoding="UTF-8" standalone="yes"?>
<Relationships xmlns="http://schemas.openxmlformats.org/package/2006/relationships"><Relationship Id="rId1" Type="http://schemas.openxmlformats.org/officeDocument/2006/relationships/slideLayout" Target="../slideLayouts/slideLayout31.xml"/></Relationships>
</file>

<file path=ppt/slides/_rels/slide402.xml.rels><?xml version="1.0" encoding="UTF-8" standalone="yes"?>
<Relationships xmlns="http://schemas.openxmlformats.org/package/2006/relationships"><Relationship Id="rId2" Type="http://schemas.openxmlformats.org/officeDocument/2006/relationships/image" Target="../media/image272.jpeg"/><Relationship Id="rId1" Type="http://schemas.openxmlformats.org/officeDocument/2006/relationships/slideLayout" Target="../slideLayouts/slideLayout97.xml"/></Relationships>
</file>

<file path=ppt/slides/_rels/slide403.xml.rels><?xml version="1.0" encoding="UTF-8" standalone="yes"?>
<Relationships xmlns="http://schemas.openxmlformats.org/package/2006/relationships"><Relationship Id="rId2" Type="http://schemas.openxmlformats.org/officeDocument/2006/relationships/notesSlide" Target="../notesSlides/notesSlide297.xml"/><Relationship Id="rId1" Type="http://schemas.openxmlformats.org/officeDocument/2006/relationships/slideLayout" Target="../slideLayouts/slideLayout958.xml"/></Relationships>
</file>

<file path=ppt/slides/_rels/slide404.xml.rels><?xml version="1.0" encoding="UTF-8" standalone="yes"?>
<Relationships xmlns="http://schemas.openxmlformats.org/package/2006/relationships"><Relationship Id="rId2" Type="http://schemas.openxmlformats.org/officeDocument/2006/relationships/slideLayout" Target="../slideLayouts/slideLayout1.xml"/><Relationship Id="rId1" Type="http://schemas.openxmlformats.org/officeDocument/2006/relationships/themeOverride" Target="../theme/themeOverride51.xml"/></Relationships>
</file>

<file path=ppt/slides/_rels/slide405.xml.rels><?xml version="1.0" encoding="UTF-8" standalone="yes"?>
<Relationships xmlns="http://schemas.openxmlformats.org/package/2006/relationships"><Relationship Id="rId2" Type="http://schemas.openxmlformats.org/officeDocument/2006/relationships/notesSlide" Target="../notesSlides/notesSlide298.xml"/><Relationship Id="rId1" Type="http://schemas.openxmlformats.org/officeDocument/2006/relationships/slideLayout" Target="../slideLayouts/slideLayout958.xml"/></Relationships>
</file>

<file path=ppt/slides/_rels/slide406.xml.rels><?xml version="1.0" encoding="UTF-8" standalone="yes"?>
<Relationships xmlns="http://schemas.openxmlformats.org/package/2006/relationships"><Relationship Id="rId3" Type="http://schemas.openxmlformats.org/officeDocument/2006/relationships/image" Target="../media/image273.jpeg"/><Relationship Id="rId2" Type="http://schemas.openxmlformats.org/officeDocument/2006/relationships/notesSlide" Target="../notesSlides/notesSlide299.xml"/><Relationship Id="rId1" Type="http://schemas.openxmlformats.org/officeDocument/2006/relationships/slideLayout" Target="../slideLayouts/slideLayout2522.xml"/></Relationships>
</file>

<file path=ppt/slides/_rels/slide407.xml.rels><?xml version="1.0" encoding="UTF-8" standalone="yes"?>
<Relationships xmlns="http://schemas.openxmlformats.org/package/2006/relationships"><Relationship Id="rId3" Type="http://schemas.openxmlformats.org/officeDocument/2006/relationships/image" Target="../media/image54.jpeg"/><Relationship Id="rId2" Type="http://schemas.openxmlformats.org/officeDocument/2006/relationships/notesSlide" Target="../notesSlides/notesSlide300.xml"/><Relationship Id="rId1" Type="http://schemas.openxmlformats.org/officeDocument/2006/relationships/slideLayout" Target="../slideLayouts/slideLayout971.xml"/></Relationships>
</file>

<file path=ppt/slides/_rels/slide408.xml.rels><?xml version="1.0" encoding="UTF-8" standalone="yes"?>
<Relationships xmlns="http://schemas.openxmlformats.org/package/2006/relationships"><Relationship Id="rId3" Type="http://schemas.openxmlformats.org/officeDocument/2006/relationships/image" Target="../media/image55.jpeg"/><Relationship Id="rId2" Type="http://schemas.openxmlformats.org/officeDocument/2006/relationships/notesSlide" Target="../notesSlides/notesSlide301.xml"/><Relationship Id="rId1" Type="http://schemas.openxmlformats.org/officeDocument/2006/relationships/slideLayout" Target="../slideLayouts/slideLayout971.xml"/><Relationship Id="rId4" Type="http://schemas.microsoft.com/office/2007/relationships/hdphoto" Target="../media/hdphoto4.wdp"/></Relationships>
</file>

<file path=ppt/slides/_rels/slide409.xml.rels><?xml version="1.0" encoding="UTF-8" standalone="yes"?>
<Relationships xmlns="http://schemas.openxmlformats.org/package/2006/relationships"><Relationship Id="rId3" Type="http://schemas.openxmlformats.org/officeDocument/2006/relationships/image" Target="../media/image56.jpg"/><Relationship Id="rId2" Type="http://schemas.openxmlformats.org/officeDocument/2006/relationships/notesSlide" Target="../notesSlides/notesSlide302.xml"/><Relationship Id="rId1" Type="http://schemas.openxmlformats.org/officeDocument/2006/relationships/slideLayout" Target="../slideLayouts/slideLayout971.xm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1937.xml"/></Relationships>
</file>

<file path=ppt/slides/_rels/slide410.xml.rels><?xml version="1.0" encoding="UTF-8" standalone="yes"?>
<Relationships xmlns="http://schemas.openxmlformats.org/package/2006/relationships"><Relationship Id="rId3" Type="http://schemas.openxmlformats.org/officeDocument/2006/relationships/image" Target="../media/image111.jpeg"/><Relationship Id="rId2" Type="http://schemas.openxmlformats.org/officeDocument/2006/relationships/notesSlide" Target="../notesSlides/notesSlide303.xml"/><Relationship Id="rId1" Type="http://schemas.openxmlformats.org/officeDocument/2006/relationships/slideLayout" Target="../slideLayouts/slideLayout971.xml"/></Relationships>
</file>

<file path=ppt/slides/_rels/slide411.xml.rels><?xml version="1.0" encoding="UTF-8" standalone="yes"?>
<Relationships xmlns="http://schemas.openxmlformats.org/package/2006/relationships"><Relationship Id="rId3" Type="http://schemas.openxmlformats.org/officeDocument/2006/relationships/image" Target="../media/image273.jpeg"/><Relationship Id="rId2" Type="http://schemas.openxmlformats.org/officeDocument/2006/relationships/notesSlide" Target="../notesSlides/notesSlide304.xml"/><Relationship Id="rId1" Type="http://schemas.openxmlformats.org/officeDocument/2006/relationships/slideLayout" Target="../slideLayouts/slideLayout2524.xml"/></Relationships>
</file>

<file path=ppt/slides/_rels/slide412.xml.rels><?xml version="1.0" encoding="UTF-8" standalone="yes"?>
<Relationships xmlns="http://schemas.openxmlformats.org/package/2006/relationships"><Relationship Id="rId3" Type="http://schemas.openxmlformats.org/officeDocument/2006/relationships/image" Target="../media/image274.png"/><Relationship Id="rId2" Type="http://schemas.openxmlformats.org/officeDocument/2006/relationships/notesSlide" Target="../notesSlides/notesSlide305.xml"/><Relationship Id="rId1" Type="http://schemas.openxmlformats.org/officeDocument/2006/relationships/slideLayout" Target="../slideLayouts/slideLayout977.xml"/></Relationships>
</file>

<file path=ppt/slides/_rels/slide413.xml.rels><?xml version="1.0" encoding="UTF-8" standalone="yes"?>
<Relationships xmlns="http://schemas.openxmlformats.org/package/2006/relationships"><Relationship Id="rId3" Type="http://schemas.openxmlformats.org/officeDocument/2006/relationships/image" Target="../media/image275.jpeg"/><Relationship Id="rId2" Type="http://schemas.openxmlformats.org/officeDocument/2006/relationships/notesSlide" Target="../notesSlides/notesSlide306.xml"/><Relationship Id="rId1" Type="http://schemas.openxmlformats.org/officeDocument/2006/relationships/slideLayout" Target="../slideLayouts/slideLayout1.xml"/></Relationships>
</file>

<file path=ppt/slides/_rels/slide414.xml.rels><?xml version="1.0" encoding="UTF-8" standalone="yes"?>
<Relationships xmlns="http://schemas.openxmlformats.org/package/2006/relationships"><Relationship Id="rId3" Type="http://schemas.openxmlformats.org/officeDocument/2006/relationships/image" Target="../media/image276.jpeg"/><Relationship Id="rId2" Type="http://schemas.openxmlformats.org/officeDocument/2006/relationships/notesSlide" Target="../notesSlides/notesSlide307.xml"/><Relationship Id="rId1" Type="http://schemas.openxmlformats.org/officeDocument/2006/relationships/slideLayout" Target="../slideLayouts/slideLayout2511.xml"/></Relationships>
</file>

<file path=ppt/slides/_rels/slide415.xml.rels><?xml version="1.0" encoding="UTF-8" standalone="yes"?>
<Relationships xmlns="http://schemas.openxmlformats.org/package/2006/relationships"><Relationship Id="rId3" Type="http://schemas.openxmlformats.org/officeDocument/2006/relationships/image" Target="../media/image273.jpeg"/><Relationship Id="rId2" Type="http://schemas.openxmlformats.org/officeDocument/2006/relationships/notesSlide" Target="../notesSlides/notesSlide308.xml"/><Relationship Id="rId1" Type="http://schemas.openxmlformats.org/officeDocument/2006/relationships/slideLayout" Target="../slideLayouts/slideLayout2521.xml"/><Relationship Id="rId4" Type="http://schemas.openxmlformats.org/officeDocument/2006/relationships/image" Target="../media/image277.png"/></Relationships>
</file>

<file path=ppt/slides/_rels/slide416.xml.rels><?xml version="1.0" encoding="UTF-8" standalone="yes"?>
<Relationships xmlns="http://schemas.openxmlformats.org/package/2006/relationships"><Relationship Id="rId3" Type="http://schemas.openxmlformats.org/officeDocument/2006/relationships/image" Target="../media/image278.jpeg"/><Relationship Id="rId2" Type="http://schemas.openxmlformats.org/officeDocument/2006/relationships/notesSlide" Target="../notesSlides/notesSlide309.xml"/><Relationship Id="rId1" Type="http://schemas.openxmlformats.org/officeDocument/2006/relationships/slideLayout" Target="../slideLayouts/slideLayout1.xml"/></Relationships>
</file>

<file path=ppt/slides/_rels/slide417.xml.rels><?xml version="1.0" encoding="UTF-8" standalone="yes"?>
<Relationships xmlns="http://schemas.openxmlformats.org/package/2006/relationships"><Relationship Id="rId3" Type="http://schemas.openxmlformats.org/officeDocument/2006/relationships/image" Target="../media/image279.jpeg"/><Relationship Id="rId2" Type="http://schemas.openxmlformats.org/officeDocument/2006/relationships/notesSlide" Target="../notesSlides/notesSlide310.xml"/><Relationship Id="rId1" Type="http://schemas.openxmlformats.org/officeDocument/2006/relationships/slideLayout" Target="../slideLayouts/slideLayout1.xml"/></Relationships>
</file>

<file path=ppt/slides/_rels/slide418.xml.rels><?xml version="1.0" encoding="UTF-8" standalone="yes"?>
<Relationships xmlns="http://schemas.openxmlformats.org/package/2006/relationships"><Relationship Id="rId3" Type="http://schemas.openxmlformats.org/officeDocument/2006/relationships/image" Target="../media/image280.png"/><Relationship Id="rId2" Type="http://schemas.openxmlformats.org/officeDocument/2006/relationships/notesSlide" Target="../notesSlides/notesSlide311.xml"/><Relationship Id="rId1" Type="http://schemas.openxmlformats.org/officeDocument/2006/relationships/slideLayout" Target="../slideLayouts/slideLayout1.xml"/></Relationships>
</file>

<file path=ppt/slides/_rels/slide419.xml.rels><?xml version="1.0" encoding="UTF-8" standalone="yes"?>
<Relationships xmlns="http://schemas.openxmlformats.org/package/2006/relationships"><Relationship Id="rId2" Type="http://schemas.openxmlformats.org/officeDocument/2006/relationships/notesSlide" Target="../notesSlides/notesSlide312.xml"/><Relationship Id="rId1" Type="http://schemas.openxmlformats.org/officeDocument/2006/relationships/slideLayout" Target="../slideLayouts/slideLayout1.xml"/></Relationships>
</file>

<file path=ppt/slides/_rels/slide42.xml.rels><?xml version="1.0" encoding="UTF-8" standalone="yes"?>
<Relationships xmlns="http://schemas.openxmlformats.org/package/2006/relationships"><Relationship Id="rId3" Type="http://schemas.openxmlformats.org/officeDocument/2006/relationships/image" Target="../media/image75.png"/><Relationship Id="rId2" Type="http://schemas.openxmlformats.org/officeDocument/2006/relationships/notesSlide" Target="../notesSlides/notesSlide23.xml"/><Relationship Id="rId1" Type="http://schemas.openxmlformats.org/officeDocument/2006/relationships/slideLayout" Target="../slideLayouts/slideLayout2270.xml"/><Relationship Id="rId5" Type="http://schemas.openxmlformats.org/officeDocument/2006/relationships/image" Target="../media/image77.png"/><Relationship Id="rId4" Type="http://schemas.openxmlformats.org/officeDocument/2006/relationships/image" Target="../media/image76.png"/></Relationships>
</file>

<file path=ppt/slides/_rels/slide420.xml.rels><?xml version="1.0" encoding="UTF-8" standalone="yes"?>
<Relationships xmlns="http://schemas.openxmlformats.org/package/2006/relationships"><Relationship Id="rId3" Type="http://schemas.openxmlformats.org/officeDocument/2006/relationships/image" Target="../media/image189.jpeg"/><Relationship Id="rId2" Type="http://schemas.openxmlformats.org/officeDocument/2006/relationships/notesSlide" Target="../notesSlides/notesSlide313.xml"/><Relationship Id="rId1" Type="http://schemas.openxmlformats.org/officeDocument/2006/relationships/slideLayout" Target="../slideLayouts/slideLayout1.xml"/></Relationships>
</file>

<file path=ppt/slides/_rels/slide421.xml.rels><?xml version="1.0" encoding="UTF-8" standalone="yes"?>
<Relationships xmlns="http://schemas.openxmlformats.org/package/2006/relationships"><Relationship Id="rId1" Type="http://schemas.openxmlformats.org/officeDocument/2006/relationships/slideLayout" Target="../slideLayouts/slideLayout102.xml"/></Relationships>
</file>

<file path=ppt/slides/_rels/slide422.xml.rels><?xml version="1.0" encoding="UTF-8" standalone="yes"?>
<Relationships xmlns="http://schemas.openxmlformats.org/package/2006/relationships"><Relationship Id="rId3" Type="http://schemas.openxmlformats.org/officeDocument/2006/relationships/image" Target="../media/image281.png"/><Relationship Id="rId2" Type="http://schemas.openxmlformats.org/officeDocument/2006/relationships/notesSlide" Target="../notesSlides/notesSlide314.xml"/><Relationship Id="rId1" Type="http://schemas.openxmlformats.org/officeDocument/2006/relationships/slideLayout" Target="../slideLayouts/slideLayout2525.xml"/></Relationships>
</file>

<file path=ppt/slides/_rels/slide423.xml.rels><?xml version="1.0" encoding="UTF-8" standalone="yes"?>
<Relationships xmlns="http://schemas.openxmlformats.org/package/2006/relationships"><Relationship Id="rId2" Type="http://schemas.openxmlformats.org/officeDocument/2006/relationships/notesSlide" Target="../notesSlides/notesSlide315.xml"/><Relationship Id="rId1" Type="http://schemas.openxmlformats.org/officeDocument/2006/relationships/slideLayout" Target="../slideLayouts/slideLayout854.xml"/></Relationships>
</file>

<file path=ppt/slides/_rels/slide424.xml.rels><?xml version="1.0" encoding="UTF-8" standalone="yes"?>
<Relationships xmlns="http://schemas.openxmlformats.org/package/2006/relationships"><Relationship Id="rId3" Type="http://schemas.openxmlformats.org/officeDocument/2006/relationships/notesSlide" Target="../notesSlides/notesSlide316.xml"/><Relationship Id="rId2" Type="http://schemas.openxmlformats.org/officeDocument/2006/relationships/slideLayout" Target="../slideLayouts/slideLayout1.xml"/><Relationship Id="rId1" Type="http://schemas.openxmlformats.org/officeDocument/2006/relationships/themeOverride" Target="../theme/themeOverride52.xml"/></Relationships>
</file>

<file path=ppt/slides/_rels/slide425.xml.rels><?xml version="1.0" encoding="UTF-8" standalone="yes"?>
<Relationships xmlns="http://schemas.openxmlformats.org/package/2006/relationships"><Relationship Id="rId2" Type="http://schemas.openxmlformats.org/officeDocument/2006/relationships/notesSlide" Target="../notesSlides/notesSlide317.xml"/><Relationship Id="rId1" Type="http://schemas.openxmlformats.org/officeDocument/2006/relationships/slideLayout" Target="../slideLayouts/slideLayout854.xml"/></Relationships>
</file>

<file path=ppt/slides/_rels/slide426.xml.rels><?xml version="1.0" encoding="UTF-8" standalone="yes"?>
<Relationships xmlns="http://schemas.openxmlformats.org/package/2006/relationships"><Relationship Id="rId3" Type="http://schemas.openxmlformats.org/officeDocument/2006/relationships/image" Target="../media/image282.emf"/><Relationship Id="rId2" Type="http://schemas.openxmlformats.org/officeDocument/2006/relationships/notesSlide" Target="../notesSlides/notesSlide318.xml"/><Relationship Id="rId1" Type="http://schemas.openxmlformats.org/officeDocument/2006/relationships/slideLayout" Target="../slideLayouts/slideLayout2546.xml"/><Relationship Id="rId4" Type="http://schemas.openxmlformats.org/officeDocument/2006/relationships/image" Target="../media/image283.emf"/></Relationships>
</file>

<file path=ppt/slides/_rels/slide427.xml.rels><?xml version="1.0" encoding="UTF-8" standalone="yes"?>
<Relationships xmlns="http://schemas.openxmlformats.org/package/2006/relationships"><Relationship Id="rId3" Type="http://schemas.openxmlformats.org/officeDocument/2006/relationships/image" Target="../media/image54.jpeg"/><Relationship Id="rId2" Type="http://schemas.openxmlformats.org/officeDocument/2006/relationships/notesSlide" Target="../notesSlides/notesSlide319.xml"/><Relationship Id="rId1" Type="http://schemas.openxmlformats.org/officeDocument/2006/relationships/slideLayout" Target="../slideLayouts/slideLayout878.xml"/></Relationships>
</file>

<file path=ppt/slides/_rels/slide428.xml.rels><?xml version="1.0" encoding="UTF-8" standalone="yes"?>
<Relationships xmlns="http://schemas.openxmlformats.org/package/2006/relationships"><Relationship Id="rId3" Type="http://schemas.openxmlformats.org/officeDocument/2006/relationships/image" Target="../media/image55.jpeg"/><Relationship Id="rId2" Type="http://schemas.openxmlformats.org/officeDocument/2006/relationships/notesSlide" Target="../notesSlides/notesSlide320.xml"/><Relationship Id="rId1" Type="http://schemas.openxmlformats.org/officeDocument/2006/relationships/slideLayout" Target="../slideLayouts/slideLayout878.xml"/><Relationship Id="rId4" Type="http://schemas.microsoft.com/office/2007/relationships/hdphoto" Target="../media/hdphoto4.wdp"/></Relationships>
</file>

<file path=ppt/slides/_rels/slide429.xml.rels><?xml version="1.0" encoding="UTF-8" standalone="yes"?>
<Relationships xmlns="http://schemas.openxmlformats.org/package/2006/relationships"><Relationship Id="rId3" Type="http://schemas.openxmlformats.org/officeDocument/2006/relationships/image" Target="../media/image56.jpg"/><Relationship Id="rId2" Type="http://schemas.openxmlformats.org/officeDocument/2006/relationships/notesSlide" Target="../notesSlides/notesSlide321.xml"/><Relationship Id="rId1" Type="http://schemas.openxmlformats.org/officeDocument/2006/relationships/slideLayout" Target="../slideLayouts/slideLayout878.xml"/></Relationships>
</file>

<file path=ppt/slides/_rels/slide43.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2358.xml"/></Relationships>
</file>

<file path=ppt/slides/_rels/slide430.xml.rels><?xml version="1.0" encoding="UTF-8" standalone="yes"?>
<Relationships xmlns="http://schemas.openxmlformats.org/package/2006/relationships"><Relationship Id="rId3" Type="http://schemas.openxmlformats.org/officeDocument/2006/relationships/image" Target="../media/image111.jpeg"/><Relationship Id="rId2" Type="http://schemas.openxmlformats.org/officeDocument/2006/relationships/notesSlide" Target="../notesSlides/notesSlide322.xml"/><Relationship Id="rId1" Type="http://schemas.openxmlformats.org/officeDocument/2006/relationships/slideLayout" Target="../slideLayouts/slideLayout878.xml"/></Relationships>
</file>

<file path=ppt/slides/_rels/slide431.xml.rels><?xml version="1.0" encoding="UTF-8" standalone="yes"?>
<Relationships xmlns="http://schemas.openxmlformats.org/package/2006/relationships"><Relationship Id="rId2" Type="http://schemas.openxmlformats.org/officeDocument/2006/relationships/notesSlide" Target="../notesSlides/notesSlide323.xml"/><Relationship Id="rId1" Type="http://schemas.openxmlformats.org/officeDocument/2006/relationships/slideLayout" Target="../slideLayouts/slideLayout7.xml"/></Relationships>
</file>

<file path=ppt/slides/_rels/slide432.xml.rels><?xml version="1.0" encoding="UTF-8" standalone="yes"?>
<Relationships xmlns="http://schemas.openxmlformats.org/package/2006/relationships"><Relationship Id="rId3" Type="http://schemas.openxmlformats.org/officeDocument/2006/relationships/image" Target="../media/image284.png"/><Relationship Id="rId2" Type="http://schemas.openxmlformats.org/officeDocument/2006/relationships/notesSlide" Target="../notesSlides/notesSlide324.xml"/><Relationship Id="rId1" Type="http://schemas.openxmlformats.org/officeDocument/2006/relationships/slideLayout" Target="../slideLayouts/slideLayout2546.xml"/></Relationships>
</file>

<file path=ppt/slides/_rels/slide433.xml.rels><?xml version="1.0" encoding="UTF-8" standalone="yes"?>
<Relationships xmlns="http://schemas.openxmlformats.org/package/2006/relationships"><Relationship Id="rId3" Type="http://schemas.openxmlformats.org/officeDocument/2006/relationships/image" Target="../media/image285.jpeg"/><Relationship Id="rId2" Type="http://schemas.openxmlformats.org/officeDocument/2006/relationships/notesSlide" Target="../notesSlides/notesSlide325.xml"/><Relationship Id="rId1" Type="http://schemas.openxmlformats.org/officeDocument/2006/relationships/slideLayout" Target="../slideLayouts/slideLayout1.xml"/></Relationships>
</file>

<file path=ppt/slides/_rels/slide434.xml.rels><?xml version="1.0" encoding="UTF-8" standalone="yes"?>
<Relationships xmlns="http://schemas.openxmlformats.org/package/2006/relationships"><Relationship Id="rId3" Type="http://schemas.openxmlformats.org/officeDocument/2006/relationships/image" Target="../media/image286.jpeg"/><Relationship Id="rId2" Type="http://schemas.openxmlformats.org/officeDocument/2006/relationships/notesSlide" Target="../notesSlides/notesSlide326.xml"/><Relationship Id="rId1" Type="http://schemas.openxmlformats.org/officeDocument/2006/relationships/slideLayout" Target="../slideLayouts/slideLayout1.xml"/></Relationships>
</file>

<file path=ppt/slides/_rels/slide435.xml.rels><?xml version="1.0" encoding="UTF-8" standalone="yes"?>
<Relationships xmlns="http://schemas.openxmlformats.org/package/2006/relationships"><Relationship Id="rId2" Type="http://schemas.openxmlformats.org/officeDocument/2006/relationships/notesSlide" Target="../notesSlides/notesSlide327.xml"/><Relationship Id="rId1" Type="http://schemas.openxmlformats.org/officeDocument/2006/relationships/slideLayout" Target="../slideLayouts/slideLayout2552.xml"/></Relationships>
</file>

<file path=ppt/slides/_rels/slide436.xml.rels><?xml version="1.0" encoding="UTF-8" standalone="yes"?>
<Relationships xmlns="http://schemas.openxmlformats.org/package/2006/relationships"><Relationship Id="rId3" Type="http://schemas.openxmlformats.org/officeDocument/2006/relationships/image" Target="../media/image287.jpeg"/><Relationship Id="rId2" Type="http://schemas.openxmlformats.org/officeDocument/2006/relationships/notesSlide" Target="../notesSlides/notesSlide328.xml"/><Relationship Id="rId1" Type="http://schemas.openxmlformats.org/officeDocument/2006/relationships/slideLayout" Target="../slideLayouts/slideLayout1.xml"/></Relationships>
</file>

<file path=ppt/slides/_rels/slide437.xml.rels><?xml version="1.0" encoding="UTF-8" standalone="yes"?>
<Relationships xmlns="http://schemas.openxmlformats.org/package/2006/relationships"><Relationship Id="rId3" Type="http://schemas.openxmlformats.org/officeDocument/2006/relationships/image" Target="../media/image288.jpeg"/><Relationship Id="rId2" Type="http://schemas.openxmlformats.org/officeDocument/2006/relationships/notesSlide" Target="../notesSlides/notesSlide329.xml"/><Relationship Id="rId1" Type="http://schemas.openxmlformats.org/officeDocument/2006/relationships/slideLayout" Target="../slideLayouts/slideLayout1.xml"/></Relationships>
</file>

<file path=ppt/slides/_rels/slide438.xml.rels><?xml version="1.0" encoding="UTF-8" standalone="yes"?>
<Relationships xmlns="http://schemas.openxmlformats.org/package/2006/relationships"><Relationship Id="rId3" Type="http://schemas.openxmlformats.org/officeDocument/2006/relationships/image" Target="../media/image289.png"/><Relationship Id="rId2" Type="http://schemas.openxmlformats.org/officeDocument/2006/relationships/notesSlide" Target="../notesSlides/notesSlide330.xml"/><Relationship Id="rId1" Type="http://schemas.openxmlformats.org/officeDocument/2006/relationships/slideLayout" Target="../slideLayouts/slideLayout1.xml"/></Relationships>
</file>

<file path=ppt/slides/_rels/slide439.xml.rels><?xml version="1.0" encoding="UTF-8" standalone="yes"?>
<Relationships xmlns="http://schemas.openxmlformats.org/package/2006/relationships"><Relationship Id="rId2" Type="http://schemas.openxmlformats.org/officeDocument/2006/relationships/notesSlide" Target="../notesSlides/notesSlide331.xml"/><Relationship Id="rId1" Type="http://schemas.openxmlformats.org/officeDocument/2006/relationships/slideLayout" Target="../slideLayouts/slideLayout2562.xml"/></Relationships>
</file>

<file path=ppt/slides/_rels/slide44.xml.rels><?xml version="1.0" encoding="UTF-8" standalone="yes"?>
<Relationships xmlns="http://schemas.openxmlformats.org/package/2006/relationships"><Relationship Id="rId3" Type="http://schemas.openxmlformats.org/officeDocument/2006/relationships/notesSlide" Target="../notesSlides/notesSlide25.xml"/><Relationship Id="rId2" Type="http://schemas.openxmlformats.org/officeDocument/2006/relationships/slideLayout" Target="../slideLayouts/slideLayout1.xml"/><Relationship Id="rId1" Type="http://schemas.openxmlformats.org/officeDocument/2006/relationships/themeOverride" Target="../theme/themeOverride16.xml"/></Relationships>
</file>

<file path=ppt/slides/_rels/slide440.xml.rels><?xml version="1.0" encoding="UTF-8" standalone="yes"?>
<Relationships xmlns="http://schemas.openxmlformats.org/package/2006/relationships"><Relationship Id="rId3" Type="http://schemas.openxmlformats.org/officeDocument/2006/relationships/image" Target="../media/image290.jpeg"/><Relationship Id="rId2" Type="http://schemas.openxmlformats.org/officeDocument/2006/relationships/notesSlide" Target="../notesSlides/notesSlide332.xml"/><Relationship Id="rId1" Type="http://schemas.openxmlformats.org/officeDocument/2006/relationships/slideLayout" Target="../slideLayouts/slideLayout1.xml"/></Relationships>
</file>

<file path=ppt/slides/_rels/slide44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42.xml.rels><?xml version="1.0" encoding="UTF-8" standalone="yes"?>
<Relationships xmlns="http://schemas.openxmlformats.org/package/2006/relationships"><Relationship Id="rId2" Type="http://schemas.openxmlformats.org/officeDocument/2006/relationships/image" Target="../media/image291.png"/><Relationship Id="rId1" Type="http://schemas.openxmlformats.org/officeDocument/2006/relationships/slideLayout" Target="../slideLayouts/slideLayout2579.xml"/></Relationships>
</file>

<file path=ppt/slides/_rels/slide443.xml.rels><?xml version="1.0" encoding="UTF-8" standalone="yes"?>
<Relationships xmlns="http://schemas.openxmlformats.org/package/2006/relationships"><Relationship Id="rId2" Type="http://schemas.openxmlformats.org/officeDocument/2006/relationships/notesSlide" Target="../notesSlides/notesSlide333.xml"/><Relationship Id="rId1" Type="http://schemas.openxmlformats.org/officeDocument/2006/relationships/slideLayout" Target="../slideLayouts/slideLayout2584.xml"/></Relationships>
</file>

<file path=ppt/slides/_rels/slide444.xml.rels><?xml version="1.0" encoding="UTF-8" standalone="yes"?>
<Relationships xmlns="http://schemas.openxmlformats.org/package/2006/relationships"><Relationship Id="rId2" Type="http://schemas.openxmlformats.org/officeDocument/2006/relationships/slideLayout" Target="../slideLayouts/slideLayout1.xml"/><Relationship Id="rId1" Type="http://schemas.openxmlformats.org/officeDocument/2006/relationships/themeOverride" Target="../theme/themeOverride53.xml"/></Relationships>
</file>

<file path=ppt/slides/_rels/slide445.xml.rels><?xml version="1.0" encoding="UTF-8" standalone="yes"?>
<Relationships xmlns="http://schemas.openxmlformats.org/package/2006/relationships"><Relationship Id="rId2" Type="http://schemas.openxmlformats.org/officeDocument/2006/relationships/notesSlide" Target="../notesSlides/notesSlide334.xml"/><Relationship Id="rId1" Type="http://schemas.openxmlformats.org/officeDocument/2006/relationships/slideLayout" Target="../slideLayouts/slideLayout2584.xml"/></Relationships>
</file>

<file path=ppt/slides/_rels/slide446.xml.rels><?xml version="1.0" encoding="UTF-8" standalone="yes"?>
<Relationships xmlns="http://schemas.openxmlformats.org/package/2006/relationships"><Relationship Id="rId1" Type="http://schemas.openxmlformats.org/officeDocument/2006/relationships/slideLayout" Target="../slideLayouts/slideLayout2598.xml"/></Relationships>
</file>

<file path=ppt/slides/_rels/slide447.xml.rels><?xml version="1.0" encoding="UTF-8" standalone="yes"?>
<Relationships xmlns="http://schemas.openxmlformats.org/package/2006/relationships"><Relationship Id="rId2" Type="http://schemas.openxmlformats.org/officeDocument/2006/relationships/image" Target="../media/image54.jpeg"/><Relationship Id="rId1" Type="http://schemas.openxmlformats.org/officeDocument/2006/relationships/slideLayout" Target="../slideLayouts/slideLayout878.xml"/></Relationships>
</file>

<file path=ppt/slides/_rels/slide448.xml.rels><?xml version="1.0" encoding="UTF-8" standalone="yes"?>
<Relationships xmlns="http://schemas.openxmlformats.org/package/2006/relationships"><Relationship Id="rId3" Type="http://schemas.microsoft.com/office/2007/relationships/hdphoto" Target="../media/hdphoto4.wdp"/><Relationship Id="rId2" Type="http://schemas.openxmlformats.org/officeDocument/2006/relationships/image" Target="../media/image55.jpeg"/><Relationship Id="rId1" Type="http://schemas.openxmlformats.org/officeDocument/2006/relationships/slideLayout" Target="../slideLayouts/slideLayout878.xml"/></Relationships>
</file>

<file path=ppt/slides/_rels/slide449.xml.rels><?xml version="1.0" encoding="UTF-8" standalone="yes"?>
<Relationships xmlns="http://schemas.openxmlformats.org/package/2006/relationships"><Relationship Id="rId2" Type="http://schemas.openxmlformats.org/officeDocument/2006/relationships/image" Target="../media/image56.jpg"/><Relationship Id="rId1" Type="http://schemas.openxmlformats.org/officeDocument/2006/relationships/slideLayout" Target="../slideLayouts/slideLayout878.xml"/></Relationships>
</file>

<file path=ppt/slides/_rels/slide45.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2278.xml"/></Relationships>
</file>

<file path=ppt/slides/_rels/slide450.xml.rels><?xml version="1.0" encoding="UTF-8" standalone="yes"?>
<Relationships xmlns="http://schemas.openxmlformats.org/package/2006/relationships"><Relationship Id="rId2" Type="http://schemas.openxmlformats.org/officeDocument/2006/relationships/image" Target="../media/image143.jpeg"/><Relationship Id="rId1" Type="http://schemas.openxmlformats.org/officeDocument/2006/relationships/slideLayout" Target="../slideLayouts/slideLayout878.xml"/></Relationships>
</file>

<file path=ppt/slides/_rels/slide451.xml.rels><?xml version="1.0" encoding="UTF-8" standalone="yes"?>
<Relationships xmlns="http://schemas.openxmlformats.org/package/2006/relationships"><Relationship Id="rId2" Type="http://schemas.openxmlformats.org/officeDocument/2006/relationships/notesSlide" Target="../notesSlides/notesSlide335.xml"/><Relationship Id="rId1" Type="http://schemas.openxmlformats.org/officeDocument/2006/relationships/slideLayout" Target="../slideLayouts/slideLayout2616.xml"/></Relationships>
</file>

<file path=ppt/slides/_rels/slide452.xml.rels><?xml version="1.0" encoding="UTF-8" standalone="yes"?>
<Relationships xmlns="http://schemas.openxmlformats.org/package/2006/relationships"><Relationship Id="rId3" Type="http://schemas.openxmlformats.org/officeDocument/2006/relationships/image" Target="../media/image292.png"/><Relationship Id="rId2" Type="http://schemas.openxmlformats.org/officeDocument/2006/relationships/notesSlide" Target="../notesSlides/notesSlide336.xml"/><Relationship Id="rId1" Type="http://schemas.openxmlformats.org/officeDocument/2006/relationships/slideLayout" Target="../slideLayouts/slideLayout2616.xml"/></Relationships>
</file>

<file path=ppt/slides/_rels/slide453.xml.rels><?xml version="1.0" encoding="UTF-8" standalone="yes"?>
<Relationships xmlns="http://schemas.openxmlformats.org/package/2006/relationships"><Relationship Id="rId3" Type="http://schemas.openxmlformats.org/officeDocument/2006/relationships/image" Target="../media/image293.jpeg"/><Relationship Id="rId2" Type="http://schemas.openxmlformats.org/officeDocument/2006/relationships/notesSlide" Target="../notesSlides/notesSlide337.xml"/><Relationship Id="rId1" Type="http://schemas.openxmlformats.org/officeDocument/2006/relationships/slideLayout" Target="../slideLayouts/slideLayout1.xml"/></Relationships>
</file>

<file path=ppt/slides/_rels/slide454.xml.rels><?xml version="1.0" encoding="UTF-8" standalone="yes"?>
<Relationships xmlns="http://schemas.openxmlformats.org/package/2006/relationships"><Relationship Id="rId3" Type="http://schemas.openxmlformats.org/officeDocument/2006/relationships/image" Target="../media/image294.jpeg"/><Relationship Id="rId2" Type="http://schemas.openxmlformats.org/officeDocument/2006/relationships/notesSlide" Target="../notesSlides/notesSlide338.xml"/><Relationship Id="rId1" Type="http://schemas.openxmlformats.org/officeDocument/2006/relationships/slideLayout" Target="../slideLayouts/slideLayout1.xml"/></Relationships>
</file>

<file path=ppt/slides/_rels/slide455.xml.rels><?xml version="1.0" encoding="UTF-8" standalone="yes"?>
<Relationships xmlns="http://schemas.openxmlformats.org/package/2006/relationships"><Relationship Id="rId3" Type="http://schemas.openxmlformats.org/officeDocument/2006/relationships/image" Target="../media/image295.jpeg"/><Relationship Id="rId2" Type="http://schemas.openxmlformats.org/officeDocument/2006/relationships/notesSlide" Target="../notesSlides/notesSlide339.xml"/><Relationship Id="rId1" Type="http://schemas.openxmlformats.org/officeDocument/2006/relationships/slideLayout" Target="../slideLayouts/slideLayout1.xml"/></Relationships>
</file>

<file path=ppt/slides/_rels/slide456.xml.rels><?xml version="1.0" encoding="UTF-8" standalone="yes"?>
<Relationships xmlns="http://schemas.openxmlformats.org/package/2006/relationships"><Relationship Id="rId3" Type="http://schemas.openxmlformats.org/officeDocument/2006/relationships/image" Target="../media/image296.jpeg"/><Relationship Id="rId2" Type="http://schemas.openxmlformats.org/officeDocument/2006/relationships/notesSlide" Target="../notesSlides/notesSlide340.xml"/><Relationship Id="rId1" Type="http://schemas.openxmlformats.org/officeDocument/2006/relationships/slideLayout" Target="../slideLayouts/slideLayout1.xml"/></Relationships>
</file>

<file path=ppt/slides/_rels/slide457.xml.rels><?xml version="1.0" encoding="UTF-8" standalone="yes"?>
<Relationships xmlns="http://schemas.openxmlformats.org/package/2006/relationships"><Relationship Id="rId3" Type="http://schemas.openxmlformats.org/officeDocument/2006/relationships/image" Target="../media/image297.jpeg"/><Relationship Id="rId2" Type="http://schemas.openxmlformats.org/officeDocument/2006/relationships/notesSlide" Target="../notesSlides/notesSlide341.xml"/><Relationship Id="rId1" Type="http://schemas.openxmlformats.org/officeDocument/2006/relationships/slideLayout" Target="../slideLayouts/slideLayout1.xml"/></Relationships>
</file>

<file path=ppt/slides/_rels/slide458.xml.rels><?xml version="1.0" encoding="UTF-8" standalone="yes"?>
<Relationships xmlns="http://schemas.openxmlformats.org/package/2006/relationships"><Relationship Id="rId3" Type="http://schemas.openxmlformats.org/officeDocument/2006/relationships/image" Target="../media/image298.jpg"/><Relationship Id="rId2" Type="http://schemas.openxmlformats.org/officeDocument/2006/relationships/notesSlide" Target="../notesSlides/notesSlide342.xml"/><Relationship Id="rId1" Type="http://schemas.openxmlformats.org/officeDocument/2006/relationships/slideLayout" Target="../slideLayouts/slideLayout1.xml"/></Relationships>
</file>

<file path=ppt/slides/_rels/slide459.xml.rels><?xml version="1.0" encoding="UTF-8" standalone="yes"?>
<Relationships xmlns="http://schemas.openxmlformats.org/package/2006/relationships"><Relationship Id="rId3" Type="http://schemas.openxmlformats.org/officeDocument/2006/relationships/image" Target="../media/image189.jpeg"/><Relationship Id="rId2" Type="http://schemas.openxmlformats.org/officeDocument/2006/relationships/notesSlide" Target="../notesSlides/notesSlide343.xml"/><Relationship Id="rId1" Type="http://schemas.openxmlformats.org/officeDocument/2006/relationships/slideLayout" Target="../slideLayouts/slideLayout1.xml"/></Relationships>
</file>

<file path=ppt/slides/_rels/slide46.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2271.xml"/></Relationships>
</file>

<file path=ppt/slides/_rels/slide460.xml.rels><?xml version="1.0" encoding="UTF-8" standalone="yes"?>
<Relationships xmlns="http://schemas.openxmlformats.org/package/2006/relationships"><Relationship Id="rId3" Type="http://schemas.openxmlformats.org/officeDocument/2006/relationships/image" Target="../media/image299.emf"/><Relationship Id="rId2" Type="http://schemas.openxmlformats.org/officeDocument/2006/relationships/notesSlide" Target="../notesSlides/notesSlide344.xml"/><Relationship Id="rId1" Type="http://schemas.openxmlformats.org/officeDocument/2006/relationships/slideLayout" Target="../slideLayouts/slideLayout2616.xml"/><Relationship Id="rId4" Type="http://schemas.openxmlformats.org/officeDocument/2006/relationships/image" Target="../media/image300.png"/></Relationships>
</file>

<file path=ppt/slides/_rels/slide46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62.xml.rels><?xml version="1.0" encoding="UTF-8" standalone="yes"?>
<Relationships xmlns="http://schemas.openxmlformats.org/package/2006/relationships"><Relationship Id="rId2" Type="http://schemas.openxmlformats.org/officeDocument/2006/relationships/image" Target="../media/image301.png"/><Relationship Id="rId1" Type="http://schemas.openxmlformats.org/officeDocument/2006/relationships/slideLayout" Target="../slideLayouts/slideLayout2627.xml"/></Relationships>
</file>

<file path=ppt/slides/_rels/slide463.xml.rels><?xml version="1.0" encoding="UTF-8" standalone="yes"?>
<Relationships xmlns="http://schemas.openxmlformats.org/package/2006/relationships"><Relationship Id="rId2" Type="http://schemas.openxmlformats.org/officeDocument/2006/relationships/notesSlide" Target="../notesSlides/notesSlide345.xml"/><Relationship Id="rId1" Type="http://schemas.openxmlformats.org/officeDocument/2006/relationships/slideLayout" Target="../slideLayouts/slideLayout854.xml"/></Relationships>
</file>

<file path=ppt/slides/_rels/slide464.xml.rels><?xml version="1.0" encoding="UTF-8" standalone="yes"?>
<Relationships xmlns="http://schemas.openxmlformats.org/package/2006/relationships"><Relationship Id="rId2" Type="http://schemas.openxmlformats.org/officeDocument/2006/relationships/slideLayout" Target="../slideLayouts/slideLayout1.xml"/><Relationship Id="rId1" Type="http://schemas.openxmlformats.org/officeDocument/2006/relationships/themeOverride" Target="../theme/themeOverride54.xml"/></Relationships>
</file>

<file path=ppt/slides/_rels/slide465.xml.rels><?xml version="1.0" encoding="UTF-8" standalone="yes"?>
<Relationships xmlns="http://schemas.openxmlformats.org/package/2006/relationships"><Relationship Id="rId2" Type="http://schemas.openxmlformats.org/officeDocument/2006/relationships/notesSlide" Target="../notesSlides/notesSlide346.xml"/><Relationship Id="rId1" Type="http://schemas.openxmlformats.org/officeDocument/2006/relationships/slideLayout" Target="../slideLayouts/slideLayout854.xml"/></Relationships>
</file>

<file path=ppt/slides/_rels/slide466.xml.rels><?xml version="1.0" encoding="UTF-8" standalone="yes"?>
<Relationships xmlns="http://schemas.openxmlformats.org/package/2006/relationships"><Relationship Id="rId3" Type="http://schemas.openxmlformats.org/officeDocument/2006/relationships/notesSlide" Target="../notesSlides/notesSlide347.xml"/><Relationship Id="rId2" Type="http://schemas.openxmlformats.org/officeDocument/2006/relationships/slideLayout" Target="../slideLayouts/slideLayout2638.xml"/><Relationship Id="rId1" Type="http://schemas.openxmlformats.org/officeDocument/2006/relationships/themeOverride" Target="../theme/themeOverride55.xml"/><Relationship Id="rId4" Type="http://schemas.openxmlformats.org/officeDocument/2006/relationships/image" Target="../media/image302.jpeg"/></Relationships>
</file>

<file path=ppt/slides/_rels/slide467.xml.rels><?xml version="1.0" encoding="UTF-8" standalone="yes"?>
<Relationships xmlns="http://schemas.openxmlformats.org/package/2006/relationships"><Relationship Id="rId2" Type="http://schemas.openxmlformats.org/officeDocument/2006/relationships/image" Target="../media/image54.jpeg"/><Relationship Id="rId1" Type="http://schemas.openxmlformats.org/officeDocument/2006/relationships/slideLayout" Target="../slideLayouts/slideLayout878.xml"/></Relationships>
</file>

<file path=ppt/slides/_rels/slide468.xml.rels><?xml version="1.0" encoding="UTF-8" standalone="yes"?>
<Relationships xmlns="http://schemas.openxmlformats.org/package/2006/relationships"><Relationship Id="rId3" Type="http://schemas.microsoft.com/office/2007/relationships/hdphoto" Target="../media/hdphoto4.wdp"/><Relationship Id="rId2" Type="http://schemas.openxmlformats.org/officeDocument/2006/relationships/image" Target="../media/image55.jpeg"/><Relationship Id="rId1" Type="http://schemas.openxmlformats.org/officeDocument/2006/relationships/slideLayout" Target="../slideLayouts/slideLayout878.xml"/></Relationships>
</file>

<file path=ppt/slides/_rels/slide469.xml.rels><?xml version="1.0" encoding="UTF-8" standalone="yes"?>
<Relationships xmlns="http://schemas.openxmlformats.org/package/2006/relationships"><Relationship Id="rId2" Type="http://schemas.openxmlformats.org/officeDocument/2006/relationships/image" Target="../media/image56.jpg"/><Relationship Id="rId1" Type="http://schemas.openxmlformats.org/officeDocument/2006/relationships/slideLayout" Target="../slideLayouts/slideLayout878.xml"/></Relationships>
</file>

<file path=ppt/slides/_rels/slide47.xml.rels><?xml version="1.0" encoding="UTF-8" standalone="yes"?>
<Relationships xmlns="http://schemas.openxmlformats.org/package/2006/relationships"><Relationship Id="rId3" Type="http://schemas.openxmlformats.org/officeDocument/2006/relationships/image" Target="../media/image54.jpeg"/><Relationship Id="rId2" Type="http://schemas.openxmlformats.org/officeDocument/2006/relationships/notesSlide" Target="../notesSlides/notesSlide28.xml"/><Relationship Id="rId1" Type="http://schemas.openxmlformats.org/officeDocument/2006/relationships/slideLayout" Target="../slideLayouts/slideLayout2291.xml"/></Relationships>
</file>

<file path=ppt/slides/_rels/slide470.xml.rels><?xml version="1.0" encoding="UTF-8" standalone="yes"?>
<Relationships xmlns="http://schemas.openxmlformats.org/package/2006/relationships"><Relationship Id="rId2" Type="http://schemas.openxmlformats.org/officeDocument/2006/relationships/image" Target="../media/image111.jpeg"/><Relationship Id="rId1" Type="http://schemas.openxmlformats.org/officeDocument/2006/relationships/slideLayout" Target="../slideLayouts/slideLayout878.xml"/></Relationships>
</file>

<file path=ppt/slides/_rels/slide471.xml.rels><?xml version="1.0" encoding="UTF-8" standalone="yes"?>
<Relationships xmlns="http://schemas.openxmlformats.org/package/2006/relationships"><Relationship Id="rId3" Type="http://schemas.openxmlformats.org/officeDocument/2006/relationships/notesSlide" Target="../notesSlides/notesSlide348.xml"/><Relationship Id="rId2" Type="http://schemas.openxmlformats.org/officeDocument/2006/relationships/slideLayout" Target="../slideLayouts/slideLayout2638.xml"/><Relationship Id="rId1" Type="http://schemas.openxmlformats.org/officeDocument/2006/relationships/themeOverride" Target="../theme/themeOverride56.xml"/></Relationships>
</file>

<file path=ppt/slides/_rels/slide472.xml.rels><?xml version="1.0" encoding="UTF-8" standalone="yes"?>
<Relationships xmlns="http://schemas.openxmlformats.org/package/2006/relationships"><Relationship Id="rId3" Type="http://schemas.openxmlformats.org/officeDocument/2006/relationships/notesSlide" Target="../notesSlides/notesSlide349.xml"/><Relationship Id="rId2" Type="http://schemas.openxmlformats.org/officeDocument/2006/relationships/slideLayout" Target="../slideLayouts/slideLayout2638.xml"/><Relationship Id="rId1" Type="http://schemas.openxmlformats.org/officeDocument/2006/relationships/themeOverride" Target="../theme/themeOverride57.xml"/><Relationship Id="rId4" Type="http://schemas.openxmlformats.org/officeDocument/2006/relationships/image" Target="../media/image303.png"/></Relationships>
</file>

<file path=ppt/slides/_rels/slide473.xml.rels><?xml version="1.0" encoding="UTF-8" standalone="yes"?>
<Relationships xmlns="http://schemas.openxmlformats.org/package/2006/relationships"><Relationship Id="rId3" Type="http://schemas.openxmlformats.org/officeDocument/2006/relationships/image" Target="../media/image304.jpeg"/><Relationship Id="rId2" Type="http://schemas.openxmlformats.org/officeDocument/2006/relationships/notesSlide" Target="../notesSlides/notesSlide350.xml"/><Relationship Id="rId1" Type="http://schemas.openxmlformats.org/officeDocument/2006/relationships/slideLayout" Target="../slideLayouts/slideLayout1.xml"/></Relationships>
</file>

<file path=ppt/slides/_rels/slide474.xml.rels><?xml version="1.0" encoding="UTF-8" standalone="yes"?>
<Relationships xmlns="http://schemas.openxmlformats.org/package/2006/relationships"><Relationship Id="rId3" Type="http://schemas.openxmlformats.org/officeDocument/2006/relationships/image" Target="../media/image305.jpeg"/><Relationship Id="rId2" Type="http://schemas.openxmlformats.org/officeDocument/2006/relationships/notesSlide" Target="../notesSlides/notesSlide351.xml"/><Relationship Id="rId1" Type="http://schemas.openxmlformats.org/officeDocument/2006/relationships/slideLayout" Target="../slideLayouts/slideLayout2644.xml"/></Relationships>
</file>

<file path=ppt/slides/_rels/slide475.xml.rels><?xml version="1.0" encoding="UTF-8" standalone="yes"?>
<Relationships xmlns="http://schemas.openxmlformats.org/package/2006/relationships"><Relationship Id="rId3" Type="http://schemas.openxmlformats.org/officeDocument/2006/relationships/image" Target="../media/image306.png"/><Relationship Id="rId2" Type="http://schemas.openxmlformats.org/officeDocument/2006/relationships/notesSlide" Target="../notesSlides/notesSlide352.xml"/><Relationship Id="rId1" Type="http://schemas.openxmlformats.org/officeDocument/2006/relationships/slideLayout" Target="../slideLayouts/slideLayout854.xml"/></Relationships>
</file>

<file path=ppt/slides/_rels/slide476.xml.rels><?xml version="1.0" encoding="UTF-8" standalone="yes"?>
<Relationships xmlns="http://schemas.openxmlformats.org/package/2006/relationships"><Relationship Id="rId3" Type="http://schemas.openxmlformats.org/officeDocument/2006/relationships/image" Target="../media/image307.png"/><Relationship Id="rId2" Type="http://schemas.openxmlformats.org/officeDocument/2006/relationships/notesSlide" Target="../notesSlides/notesSlide353.xml"/><Relationship Id="rId1" Type="http://schemas.openxmlformats.org/officeDocument/2006/relationships/slideLayout" Target="../slideLayouts/slideLayout2659.xml"/></Relationships>
</file>

<file path=ppt/slides/_rels/slide477.xml.rels><?xml version="1.0" encoding="UTF-8" standalone="yes"?>
<Relationships xmlns="http://schemas.openxmlformats.org/package/2006/relationships"><Relationship Id="rId3" Type="http://schemas.openxmlformats.org/officeDocument/2006/relationships/image" Target="../media/image308.png"/><Relationship Id="rId2" Type="http://schemas.openxmlformats.org/officeDocument/2006/relationships/notesSlide" Target="../notesSlides/notesSlide354.xml"/><Relationship Id="rId1" Type="http://schemas.openxmlformats.org/officeDocument/2006/relationships/slideLayout" Target="../slideLayouts/slideLayout854.xml"/></Relationships>
</file>

<file path=ppt/slides/_rels/slide478.xml.rels><?xml version="1.0" encoding="UTF-8" standalone="yes"?>
<Relationships xmlns="http://schemas.openxmlformats.org/package/2006/relationships"><Relationship Id="rId3" Type="http://schemas.openxmlformats.org/officeDocument/2006/relationships/image" Target="../media/image309.png"/><Relationship Id="rId2" Type="http://schemas.openxmlformats.org/officeDocument/2006/relationships/notesSlide" Target="../notesSlides/notesSlide355.xml"/><Relationship Id="rId1" Type="http://schemas.openxmlformats.org/officeDocument/2006/relationships/slideLayout" Target="../slideLayouts/slideLayout854.xml"/></Relationships>
</file>

<file path=ppt/slides/_rels/slide479.xml.rels><?xml version="1.0" encoding="UTF-8" standalone="yes"?>
<Relationships xmlns="http://schemas.openxmlformats.org/package/2006/relationships"><Relationship Id="rId3" Type="http://schemas.openxmlformats.org/officeDocument/2006/relationships/image" Target="../media/image310.png"/><Relationship Id="rId2" Type="http://schemas.openxmlformats.org/officeDocument/2006/relationships/notesSlide" Target="../notesSlides/notesSlide356.xml"/><Relationship Id="rId1" Type="http://schemas.openxmlformats.org/officeDocument/2006/relationships/slideLayout" Target="../slideLayouts/slideLayout854.xml"/></Relationships>
</file>

<file path=ppt/slides/_rels/slide48.xml.rels><?xml version="1.0" encoding="UTF-8" standalone="yes"?>
<Relationships xmlns="http://schemas.openxmlformats.org/package/2006/relationships"><Relationship Id="rId3" Type="http://schemas.openxmlformats.org/officeDocument/2006/relationships/image" Target="../media/image54.jpeg"/><Relationship Id="rId2" Type="http://schemas.openxmlformats.org/officeDocument/2006/relationships/notesSlide" Target="../notesSlides/notesSlide29.xml"/><Relationship Id="rId1" Type="http://schemas.openxmlformats.org/officeDocument/2006/relationships/slideLayout" Target="../slideLayouts/slideLayout2291.xml"/><Relationship Id="rId5" Type="http://schemas.microsoft.com/office/2007/relationships/hdphoto" Target="../media/hdphoto3.wdp"/><Relationship Id="rId4" Type="http://schemas.openxmlformats.org/officeDocument/2006/relationships/image" Target="../media/image55.jpeg"/></Relationships>
</file>

<file path=ppt/slides/_rels/slide480.xml.rels><?xml version="1.0" encoding="UTF-8" standalone="yes"?>
<Relationships xmlns="http://schemas.openxmlformats.org/package/2006/relationships"><Relationship Id="rId3" Type="http://schemas.openxmlformats.org/officeDocument/2006/relationships/image" Target="../media/image311.gif"/><Relationship Id="rId2" Type="http://schemas.openxmlformats.org/officeDocument/2006/relationships/notesSlide" Target="../notesSlides/notesSlide357.xml"/><Relationship Id="rId1" Type="http://schemas.openxmlformats.org/officeDocument/2006/relationships/slideLayout" Target="../slideLayouts/slideLayout2633.xml"/></Relationships>
</file>

<file path=ppt/slides/_rels/slide48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82.xml.rels><?xml version="1.0" encoding="UTF-8" standalone="yes"?>
<Relationships xmlns="http://schemas.openxmlformats.org/package/2006/relationships"><Relationship Id="rId3" Type="http://schemas.openxmlformats.org/officeDocument/2006/relationships/notesSlide" Target="../notesSlides/notesSlide358.xml"/><Relationship Id="rId2" Type="http://schemas.openxmlformats.org/officeDocument/2006/relationships/slideLayout" Target="../slideLayouts/slideLayout2671.xml"/><Relationship Id="rId1" Type="http://schemas.openxmlformats.org/officeDocument/2006/relationships/themeOverride" Target="../theme/themeOverride58.xml"/><Relationship Id="rId4" Type="http://schemas.openxmlformats.org/officeDocument/2006/relationships/image" Target="../media/image312.png"/></Relationships>
</file>

<file path=ppt/slides/_rels/slide483.xml.rels><?xml version="1.0" encoding="UTF-8" standalone="yes"?>
<Relationships xmlns="http://schemas.openxmlformats.org/package/2006/relationships"><Relationship Id="rId2" Type="http://schemas.openxmlformats.org/officeDocument/2006/relationships/notesSlide" Target="../notesSlides/notesSlide359.xml"/><Relationship Id="rId1" Type="http://schemas.openxmlformats.org/officeDocument/2006/relationships/slideLayout" Target="../slideLayouts/slideLayout2677.xml"/></Relationships>
</file>

<file path=ppt/slides/_rels/slide484.xml.rels><?xml version="1.0" encoding="UTF-8" standalone="yes"?>
<Relationships xmlns="http://schemas.openxmlformats.org/package/2006/relationships"><Relationship Id="rId2" Type="http://schemas.openxmlformats.org/officeDocument/2006/relationships/slideLayout" Target="../slideLayouts/slideLayout1.xml"/><Relationship Id="rId1" Type="http://schemas.openxmlformats.org/officeDocument/2006/relationships/themeOverride" Target="../theme/themeOverride59.xml"/></Relationships>
</file>

<file path=ppt/slides/_rels/slide485.xml.rels><?xml version="1.0" encoding="UTF-8" standalone="yes"?>
<Relationships xmlns="http://schemas.openxmlformats.org/package/2006/relationships"><Relationship Id="rId2" Type="http://schemas.openxmlformats.org/officeDocument/2006/relationships/notesSlide" Target="../notesSlides/notesSlide360.xml"/><Relationship Id="rId1" Type="http://schemas.openxmlformats.org/officeDocument/2006/relationships/slideLayout" Target="../slideLayouts/slideLayout2677.xml"/></Relationships>
</file>

<file path=ppt/slides/_rels/slide486.xml.rels><?xml version="1.0" encoding="UTF-8" standalone="yes"?>
<Relationships xmlns="http://schemas.openxmlformats.org/package/2006/relationships"><Relationship Id="rId2" Type="http://schemas.openxmlformats.org/officeDocument/2006/relationships/notesSlide" Target="../notesSlides/notesSlide361.xml"/><Relationship Id="rId1" Type="http://schemas.openxmlformats.org/officeDocument/2006/relationships/slideLayout" Target="../slideLayouts/slideLayout2696.xml"/></Relationships>
</file>

<file path=ppt/slides/_rels/slide487.xml.rels><?xml version="1.0" encoding="UTF-8" standalone="yes"?>
<Relationships xmlns="http://schemas.openxmlformats.org/package/2006/relationships"><Relationship Id="rId2" Type="http://schemas.openxmlformats.org/officeDocument/2006/relationships/image" Target="../media/image54.jpeg"/><Relationship Id="rId1" Type="http://schemas.openxmlformats.org/officeDocument/2006/relationships/slideLayout" Target="../slideLayouts/slideLayout2701.xml"/></Relationships>
</file>

<file path=ppt/slides/_rels/slide488.xml.rels><?xml version="1.0" encoding="UTF-8" standalone="yes"?>
<Relationships xmlns="http://schemas.openxmlformats.org/package/2006/relationships"><Relationship Id="rId3" Type="http://schemas.microsoft.com/office/2007/relationships/hdphoto" Target="../media/hdphoto4.wdp"/><Relationship Id="rId2" Type="http://schemas.openxmlformats.org/officeDocument/2006/relationships/image" Target="../media/image55.jpeg"/><Relationship Id="rId1" Type="http://schemas.openxmlformats.org/officeDocument/2006/relationships/slideLayout" Target="../slideLayouts/slideLayout2701.xml"/></Relationships>
</file>

<file path=ppt/slides/_rels/slide489.xml.rels><?xml version="1.0" encoding="UTF-8" standalone="yes"?>
<Relationships xmlns="http://schemas.openxmlformats.org/package/2006/relationships"><Relationship Id="rId2" Type="http://schemas.openxmlformats.org/officeDocument/2006/relationships/image" Target="../media/image56.jpg"/><Relationship Id="rId1" Type="http://schemas.openxmlformats.org/officeDocument/2006/relationships/slideLayout" Target="../slideLayouts/slideLayout2701.xml"/></Relationships>
</file>

<file path=ppt/slides/_rels/slide49.xml.rels><?xml version="1.0" encoding="UTF-8" standalone="yes"?>
<Relationships xmlns="http://schemas.openxmlformats.org/package/2006/relationships"><Relationship Id="rId3" Type="http://schemas.openxmlformats.org/officeDocument/2006/relationships/image" Target="../media/image54.jpeg"/><Relationship Id="rId2" Type="http://schemas.openxmlformats.org/officeDocument/2006/relationships/notesSlide" Target="../notesSlides/notesSlide30.xml"/><Relationship Id="rId1" Type="http://schemas.openxmlformats.org/officeDocument/2006/relationships/slideLayout" Target="../slideLayouts/slideLayout2291.xml"/><Relationship Id="rId4" Type="http://schemas.openxmlformats.org/officeDocument/2006/relationships/image" Target="../media/image56.jpg"/></Relationships>
</file>

<file path=ppt/slides/_rels/slide490.xml.rels><?xml version="1.0" encoding="UTF-8" standalone="yes"?>
<Relationships xmlns="http://schemas.openxmlformats.org/package/2006/relationships"><Relationship Id="rId2" Type="http://schemas.openxmlformats.org/officeDocument/2006/relationships/image" Target="../media/image57.jpeg"/><Relationship Id="rId1" Type="http://schemas.openxmlformats.org/officeDocument/2006/relationships/slideLayout" Target="../slideLayouts/slideLayout2701.xml"/></Relationships>
</file>

<file path=ppt/slides/_rels/slide491.xml.rels><?xml version="1.0" encoding="UTF-8" standalone="yes"?>
<Relationships xmlns="http://schemas.openxmlformats.org/package/2006/relationships"><Relationship Id="rId3" Type="http://schemas.openxmlformats.org/officeDocument/2006/relationships/image" Target="../media/image313.jpeg"/><Relationship Id="rId2" Type="http://schemas.openxmlformats.org/officeDocument/2006/relationships/notesSlide" Target="../notesSlides/notesSlide362.xml"/><Relationship Id="rId1" Type="http://schemas.openxmlformats.org/officeDocument/2006/relationships/slideLayout" Target="../slideLayouts/slideLayout2696.xml"/></Relationships>
</file>

<file path=ppt/slides/_rels/slide492.xml.rels><?xml version="1.0" encoding="UTF-8" standalone="yes"?>
<Relationships xmlns="http://schemas.openxmlformats.org/package/2006/relationships"><Relationship Id="rId3" Type="http://schemas.openxmlformats.org/officeDocument/2006/relationships/image" Target="../media/image314.png"/><Relationship Id="rId2" Type="http://schemas.openxmlformats.org/officeDocument/2006/relationships/notesSlide" Target="../notesSlides/notesSlide363.xml"/><Relationship Id="rId1" Type="http://schemas.openxmlformats.org/officeDocument/2006/relationships/slideLayout" Target="../slideLayouts/slideLayout2696.xml"/></Relationships>
</file>

<file path=ppt/slides/_rels/slide493.xml.rels><?xml version="1.0" encoding="UTF-8" standalone="yes"?>
<Relationships xmlns="http://schemas.openxmlformats.org/package/2006/relationships"><Relationship Id="rId3" Type="http://schemas.openxmlformats.org/officeDocument/2006/relationships/image" Target="../media/image315.jpeg"/><Relationship Id="rId2" Type="http://schemas.openxmlformats.org/officeDocument/2006/relationships/notesSlide" Target="../notesSlides/notesSlide364.xml"/><Relationship Id="rId1" Type="http://schemas.openxmlformats.org/officeDocument/2006/relationships/slideLayout" Target="../slideLayouts/slideLayout1.xml"/></Relationships>
</file>

<file path=ppt/slides/_rels/slide494.xml.rels><?xml version="1.0" encoding="UTF-8" standalone="yes"?>
<Relationships xmlns="http://schemas.openxmlformats.org/package/2006/relationships"><Relationship Id="rId3" Type="http://schemas.openxmlformats.org/officeDocument/2006/relationships/image" Target="../media/image316.jpeg"/><Relationship Id="rId2" Type="http://schemas.openxmlformats.org/officeDocument/2006/relationships/notesSlide" Target="../notesSlides/notesSlide365.xml"/><Relationship Id="rId1" Type="http://schemas.openxmlformats.org/officeDocument/2006/relationships/slideLayout" Target="../slideLayouts/slideLayout65.xml"/></Relationships>
</file>

<file path=ppt/slides/_rels/slide495.xml.rels><?xml version="1.0" encoding="UTF-8" standalone="yes"?>
<Relationships xmlns="http://schemas.openxmlformats.org/package/2006/relationships"><Relationship Id="rId3" Type="http://schemas.openxmlformats.org/officeDocument/2006/relationships/notesSlide" Target="../notesSlides/notesSlide366.xml"/><Relationship Id="rId2" Type="http://schemas.openxmlformats.org/officeDocument/2006/relationships/slideLayout" Target="../slideLayouts/slideLayout65.xml"/><Relationship Id="rId1" Type="http://schemas.openxmlformats.org/officeDocument/2006/relationships/themeOverride" Target="../theme/themeOverride60.xml"/><Relationship Id="rId4" Type="http://schemas.openxmlformats.org/officeDocument/2006/relationships/image" Target="../media/image317.png"/></Relationships>
</file>

<file path=ppt/slides/_rels/slide496.xml.rels><?xml version="1.0" encoding="UTF-8" standalone="yes"?>
<Relationships xmlns="http://schemas.openxmlformats.org/package/2006/relationships"><Relationship Id="rId3" Type="http://schemas.openxmlformats.org/officeDocument/2006/relationships/chart" Target="../charts/chart1.xml"/><Relationship Id="rId2" Type="http://schemas.openxmlformats.org/officeDocument/2006/relationships/notesSlide" Target="../notesSlides/notesSlide367.xml"/><Relationship Id="rId1" Type="http://schemas.openxmlformats.org/officeDocument/2006/relationships/slideLayout" Target="../slideLayouts/slideLayout2712.xml"/></Relationships>
</file>

<file path=ppt/slides/_rels/slide497.xml.rels><?xml version="1.0" encoding="UTF-8" standalone="yes"?>
<Relationships xmlns="http://schemas.openxmlformats.org/package/2006/relationships"><Relationship Id="rId3" Type="http://schemas.openxmlformats.org/officeDocument/2006/relationships/image" Target="../media/image318.jpeg"/><Relationship Id="rId2" Type="http://schemas.openxmlformats.org/officeDocument/2006/relationships/notesSlide" Target="../notesSlides/notesSlide368.xml"/><Relationship Id="rId1" Type="http://schemas.openxmlformats.org/officeDocument/2006/relationships/slideLayout" Target="../slideLayouts/slideLayout65.xml"/></Relationships>
</file>

<file path=ppt/slides/_rels/slide498.xml.rels><?xml version="1.0" encoding="UTF-8" standalone="yes"?>
<Relationships xmlns="http://schemas.openxmlformats.org/package/2006/relationships"><Relationship Id="rId3" Type="http://schemas.openxmlformats.org/officeDocument/2006/relationships/image" Target="../media/image319.jpeg"/><Relationship Id="rId2" Type="http://schemas.openxmlformats.org/officeDocument/2006/relationships/notesSlide" Target="../notesSlides/notesSlide369.xml"/><Relationship Id="rId1" Type="http://schemas.openxmlformats.org/officeDocument/2006/relationships/slideLayout" Target="../slideLayouts/slideLayout2696.xml"/></Relationships>
</file>

<file path=ppt/slides/_rels/slide499.xml.rels><?xml version="1.0" encoding="UTF-8" standalone="yes"?>
<Relationships xmlns="http://schemas.openxmlformats.org/package/2006/relationships"><Relationship Id="rId3" Type="http://schemas.openxmlformats.org/officeDocument/2006/relationships/image" Target="../media/image320.jpeg"/><Relationship Id="rId2" Type="http://schemas.openxmlformats.org/officeDocument/2006/relationships/notesSlide" Target="../notesSlides/notesSlide370.xml"/><Relationship Id="rId1" Type="http://schemas.openxmlformats.org/officeDocument/2006/relationships/slideLayout" Target="../slideLayouts/slideLayout2713.xm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1457.xml"/></Relationships>
</file>

<file path=ppt/slides/_rels/slide50.xml.rels><?xml version="1.0" encoding="UTF-8" standalone="yes"?>
<Relationships xmlns="http://schemas.openxmlformats.org/package/2006/relationships"><Relationship Id="rId3" Type="http://schemas.openxmlformats.org/officeDocument/2006/relationships/image" Target="../media/image54.jpeg"/><Relationship Id="rId2" Type="http://schemas.openxmlformats.org/officeDocument/2006/relationships/notesSlide" Target="../notesSlides/notesSlide31.xml"/><Relationship Id="rId1" Type="http://schemas.openxmlformats.org/officeDocument/2006/relationships/slideLayout" Target="../slideLayouts/slideLayout2291.xml"/><Relationship Id="rId4" Type="http://schemas.openxmlformats.org/officeDocument/2006/relationships/image" Target="../media/image57.jpeg"/></Relationships>
</file>

<file path=ppt/slides/_rels/slide500.xml.rels><?xml version="1.0" encoding="UTF-8" standalone="yes"?>
<Relationships xmlns="http://schemas.openxmlformats.org/package/2006/relationships"><Relationship Id="rId3" Type="http://schemas.openxmlformats.org/officeDocument/2006/relationships/image" Target="../media/image321.emf"/><Relationship Id="rId2" Type="http://schemas.openxmlformats.org/officeDocument/2006/relationships/notesSlide" Target="../notesSlides/notesSlide371.xml"/><Relationship Id="rId1" Type="http://schemas.openxmlformats.org/officeDocument/2006/relationships/slideLayout" Target="../slideLayouts/slideLayout2696.xml"/><Relationship Id="rId4" Type="http://schemas.openxmlformats.org/officeDocument/2006/relationships/image" Target="../media/image322.jpeg"/></Relationships>
</file>

<file path=ppt/slides/_rels/slide501.xml.rels><?xml version="1.0" encoding="UTF-8" standalone="yes"?>
<Relationships xmlns="http://schemas.openxmlformats.org/package/2006/relationships"><Relationship Id="rId1" Type="http://schemas.openxmlformats.org/officeDocument/2006/relationships/slideLayout" Target="../slideLayouts/slideLayout66.xml"/></Relationships>
</file>

<file path=ppt/slides/_rels/slide502.xml.rels><?xml version="1.0" encoding="UTF-8" standalone="yes"?>
<Relationships xmlns="http://schemas.openxmlformats.org/package/2006/relationships"><Relationship Id="rId2" Type="http://schemas.openxmlformats.org/officeDocument/2006/relationships/image" Target="../media/image323.jpeg"/><Relationship Id="rId1" Type="http://schemas.openxmlformats.org/officeDocument/2006/relationships/slideLayout" Target="../slideLayouts/slideLayout2715.xml"/></Relationships>
</file>

<file path=ppt/slides/_rels/slide503.xml.rels><?xml version="1.0" encoding="UTF-8" standalone="yes"?>
<Relationships xmlns="http://schemas.openxmlformats.org/package/2006/relationships"><Relationship Id="rId2" Type="http://schemas.openxmlformats.org/officeDocument/2006/relationships/slideLayout" Target="../slideLayouts/slideLayout2678.xml"/><Relationship Id="rId1" Type="http://schemas.openxmlformats.org/officeDocument/2006/relationships/themeOverride" Target="../theme/themeOverride62.xml"/></Relationships>
</file>

<file path=ppt/slides/_rels/slide504.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themeOverride" Target="../theme/themeOverride63.xml"/></Relationships>
</file>

<file path=ppt/slides/_rels/slide505.xml.rels><?xml version="1.0" encoding="UTF-8" standalone="yes"?>
<Relationships xmlns="http://schemas.openxmlformats.org/package/2006/relationships"><Relationship Id="rId2" Type="http://schemas.openxmlformats.org/officeDocument/2006/relationships/slideLayout" Target="../slideLayouts/slideLayout2678.xml"/><Relationship Id="rId1" Type="http://schemas.openxmlformats.org/officeDocument/2006/relationships/themeOverride" Target="../theme/themeOverride64.xml"/></Relationships>
</file>

<file path=ppt/slides/_rels/slide506.xml.rels><?xml version="1.0" encoding="UTF-8" standalone="yes"?>
<Relationships xmlns="http://schemas.openxmlformats.org/package/2006/relationships"><Relationship Id="rId2" Type="http://schemas.openxmlformats.org/officeDocument/2006/relationships/image" Target="../media/image324.png"/><Relationship Id="rId1" Type="http://schemas.openxmlformats.org/officeDocument/2006/relationships/slideLayout" Target="../slideLayouts/slideLayout2737.xml"/></Relationships>
</file>

<file path=ppt/slides/_rels/slide507.xml.rels><?xml version="1.0" encoding="UTF-8" standalone="yes"?>
<Relationships xmlns="http://schemas.openxmlformats.org/package/2006/relationships"><Relationship Id="rId2" Type="http://schemas.openxmlformats.org/officeDocument/2006/relationships/image" Target="../media/image54.jpeg"/><Relationship Id="rId1" Type="http://schemas.openxmlformats.org/officeDocument/2006/relationships/slideLayout" Target="../slideLayouts/slideLayout2748.xml"/></Relationships>
</file>

<file path=ppt/slides/_rels/slide508.xml.rels><?xml version="1.0" encoding="UTF-8" standalone="yes"?>
<Relationships xmlns="http://schemas.openxmlformats.org/package/2006/relationships"><Relationship Id="rId2" Type="http://schemas.openxmlformats.org/officeDocument/2006/relationships/image" Target="../media/image55.jpeg"/><Relationship Id="rId1" Type="http://schemas.openxmlformats.org/officeDocument/2006/relationships/slideLayout" Target="../slideLayouts/slideLayout2748.xml"/></Relationships>
</file>

<file path=ppt/slides/_rels/slide509.xml.rels><?xml version="1.0" encoding="UTF-8" standalone="yes"?>
<Relationships xmlns="http://schemas.openxmlformats.org/package/2006/relationships"><Relationship Id="rId2" Type="http://schemas.openxmlformats.org/officeDocument/2006/relationships/image" Target="../media/image56.jpg"/><Relationship Id="rId1" Type="http://schemas.openxmlformats.org/officeDocument/2006/relationships/slideLayout" Target="../slideLayouts/slideLayout2748.xml"/></Relationships>
</file>

<file path=ppt/slides/_rels/slide51.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2271.xml"/></Relationships>
</file>

<file path=ppt/slides/_rels/slide510.xml.rels><?xml version="1.0" encoding="UTF-8" standalone="yes"?>
<Relationships xmlns="http://schemas.openxmlformats.org/package/2006/relationships"><Relationship Id="rId2" Type="http://schemas.openxmlformats.org/officeDocument/2006/relationships/image" Target="../media/image111.jpeg"/><Relationship Id="rId1" Type="http://schemas.openxmlformats.org/officeDocument/2006/relationships/slideLayout" Target="../slideLayouts/slideLayout2748.xml"/></Relationships>
</file>

<file path=ppt/slides/_rels/slide511.xml.rels><?xml version="1.0" encoding="UTF-8" standalone="yes"?>
<Relationships xmlns="http://schemas.openxmlformats.org/package/2006/relationships"><Relationship Id="rId3" Type="http://schemas.openxmlformats.org/officeDocument/2006/relationships/notesSlide" Target="../notesSlides/notesSlide372.xml"/><Relationship Id="rId2" Type="http://schemas.openxmlformats.org/officeDocument/2006/relationships/slideLayout" Target="../slideLayouts/slideLayout2764.xml"/><Relationship Id="rId1" Type="http://schemas.openxmlformats.org/officeDocument/2006/relationships/themeOverride" Target="../theme/themeOverride65.xml"/><Relationship Id="rId4" Type="http://schemas.openxmlformats.org/officeDocument/2006/relationships/image" Target="../media/image325.jpeg"/></Relationships>
</file>

<file path=ppt/slides/_rels/slide512.xml.rels><?xml version="1.0" encoding="UTF-8" standalone="yes"?>
<Relationships xmlns="http://schemas.openxmlformats.org/package/2006/relationships"><Relationship Id="rId2" Type="http://schemas.openxmlformats.org/officeDocument/2006/relationships/image" Target="../media/image326.png"/><Relationship Id="rId1" Type="http://schemas.openxmlformats.org/officeDocument/2006/relationships/slideLayout" Target="../slideLayouts/slideLayout2737.xml"/></Relationships>
</file>

<file path=ppt/slides/_rels/slide513.xml.rels><?xml version="1.0" encoding="UTF-8" standalone="yes"?>
<Relationships xmlns="http://schemas.openxmlformats.org/package/2006/relationships"><Relationship Id="rId2" Type="http://schemas.openxmlformats.org/officeDocument/2006/relationships/image" Target="../media/image327.jpeg"/><Relationship Id="rId1" Type="http://schemas.openxmlformats.org/officeDocument/2006/relationships/slideLayout" Target="../slideLayouts/slideLayout2773.xml"/></Relationships>
</file>

<file path=ppt/slides/_rels/slide514.xml.rels><?xml version="1.0" encoding="UTF-8" standalone="yes"?>
<Relationships xmlns="http://schemas.openxmlformats.org/package/2006/relationships"><Relationship Id="rId3" Type="http://schemas.openxmlformats.org/officeDocument/2006/relationships/image" Target="../media/image328.png"/><Relationship Id="rId2" Type="http://schemas.openxmlformats.org/officeDocument/2006/relationships/notesSlide" Target="../notesSlides/notesSlide373.xml"/><Relationship Id="rId1" Type="http://schemas.openxmlformats.org/officeDocument/2006/relationships/slideLayout" Target="../slideLayouts/slideLayout2726.xml"/></Relationships>
</file>

<file path=ppt/slides/_rels/slide515.xml.rels><?xml version="1.0" encoding="UTF-8" standalone="yes"?>
<Relationships xmlns="http://schemas.openxmlformats.org/package/2006/relationships"><Relationship Id="rId3" Type="http://schemas.openxmlformats.org/officeDocument/2006/relationships/image" Target="../media/image329.png"/><Relationship Id="rId2" Type="http://schemas.openxmlformats.org/officeDocument/2006/relationships/notesSlide" Target="../notesSlides/notesSlide374.xml"/><Relationship Id="rId1" Type="http://schemas.openxmlformats.org/officeDocument/2006/relationships/slideLayout" Target="../slideLayouts/slideLayout2726.xml"/></Relationships>
</file>

<file path=ppt/slides/_rels/slide516.xml.rels><?xml version="1.0" encoding="UTF-8" standalone="yes"?>
<Relationships xmlns="http://schemas.openxmlformats.org/package/2006/relationships"><Relationship Id="rId3" Type="http://schemas.openxmlformats.org/officeDocument/2006/relationships/image" Target="../media/image330.png"/><Relationship Id="rId2" Type="http://schemas.openxmlformats.org/officeDocument/2006/relationships/notesSlide" Target="../notesSlides/notesSlide375.xml"/><Relationship Id="rId1" Type="http://schemas.openxmlformats.org/officeDocument/2006/relationships/slideLayout" Target="../slideLayouts/slideLayout2726.xml"/><Relationship Id="rId4" Type="http://schemas.openxmlformats.org/officeDocument/2006/relationships/image" Target="../media/image331.png"/></Relationships>
</file>

<file path=ppt/slides/_rels/slide517.xml.rels><?xml version="1.0" encoding="UTF-8" standalone="yes"?>
<Relationships xmlns="http://schemas.openxmlformats.org/package/2006/relationships"><Relationship Id="rId3" Type="http://schemas.openxmlformats.org/officeDocument/2006/relationships/image" Target="../media/image332.png"/><Relationship Id="rId2" Type="http://schemas.openxmlformats.org/officeDocument/2006/relationships/notesSlide" Target="../notesSlides/notesSlide376.xml"/><Relationship Id="rId1" Type="http://schemas.openxmlformats.org/officeDocument/2006/relationships/slideLayout" Target="../slideLayouts/slideLayout2726.xml"/></Relationships>
</file>

<file path=ppt/slides/_rels/slide518.xml.rels><?xml version="1.0" encoding="UTF-8" standalone="yes"?>
<Relationships xmlns="http://schemas.openxmlformats.org/package/2006/relationships"><Relationship Id="rId3" Type="http://schemas.openxmlformats.org/officeDocument/2006/relationships/image" Target="../media/image333.png"/><Relationship Id="rId2" Type="http://schemas.openxmlformats.org/officeDocument/2006/relationships/notesSlide" Target="../notesSlides/notesSlide377.xml"/><Relationship Id="rId1" Type="http://schemas.openxmlformats.org/officeDocument/2006/relationships/slideLayout" Target="../slideLayouts/slideLayout2726.xml"/></Relationships>
</file>

<file path=ppt/slides/_rels/slide519.xml.rels><?xml version="1.0" encoding="UTF-8" standalone="yes"?>
<Relationships xmlns="http://schemas.openxmlformats.org/package/2006/relationships"><Relationship Id="rId3" Type="http://schemas.openxmlformats.org/officeDocument/2006/relationships/image" Target="../media/image334.png"/><Relationship Id="rId2" Type="http://schemas.openxmlformats.org/officeDocument/2006/relationships/notesSlide" Target="../notesSlides/notesSlide378.xml"/><Relationship Id="rId1" Type="http://schemas.openxmlformats.org/officeDocument/2006/relationships/slideLayout" Target="../slideLayouts/slideLayout2726.xml"/></Relationships>
</file>

<file path=ppt/slides/_rels/slide52.xml.rels><?xml version="1.0" encoding="UTF-8" standalone="yes"?>
<Relationships xmlns="http://schemas.openxmlformats.org/package/2006/relationships"><Relationship Id="rId3" Type="http://schemas.openxmlformats.org/officeDocument/2006/relationships/image" Target="../media/image78.png"/><Relationship Id="rId2" Type="http://schemas.openxmlformats.org/officeDocument/2006/relationships/notesSlide" Target="../notesSlides/notesSlide33.xml"/><Relationship Id="rId1" Type="http://schemas.openxmlformats.org/officeDocument/2006/relationships/slideLayout" Target="../slideLayouts/slideLayout2271.xml"/></Relationships>
</file>

<file path=ppt/slides/_rels/slide520.xml.rels><?xml version="1.0" encoding="UTF-8" standalone="yes"?>
<Relationships xmlns="http://schemas.openxmlformats.org/package/2006/relationships"><Relationship Id="rId2" Type="http://schemas.openxmlformats.org/officeDocument/2006/relationships/image" Target="../media/image335.png"/><Relationship Id="rId1" Type="http://schemas.openxmlformats.org/officeDocument/2006/relationships/slideLayout" Target="../slideLayouts/slideLayout2737.xml"/></Relationships>
</file>

<file path=ppt/slides/_rels/slide521.xml.rels><?xml version="1.0" encoding="UTF-8" standalone="yes"?>
<Relationships xmlns="http://schemas.openxmlformats.org/package/2006/relationships"><Relationship Id="rId1" Type="http://schemas.openxmlformats.org/officeDocument/2006/relationships/slideLayout" Target="../slideLayouts/slideLayout72.xml"/></Relationships>
</file>

<file path=ppt/slides/_rels/slide522.xml.rels><?xml version="1.0" encoding="UTF-8" standalone="yes"?>
<Relationships xmlns="http://schemas.openxmlformats.org/package/2006/relationships"><Relationship Id="rId3" Type="http://schemas.openxmlformats.org/officeDocument/2006/relationships/image" Target="../media/image336.jpeg"/><Relationship Id="rId2" Type="http://schemas.openxmlformats.org/officeDocument/2006/relationships/notesSlide" Target="../notesSlides/notesSlide379.xml"/><Relationship Id="rId1" Type="http://schemas.openxmlformats.org/officeDocument/2006/relationships/slideLayout" Target="../slideLayouts/slideLayout2783.xml"/></Relationships>
</file>

<file path=ppt/slides/_rels/slide523.xml.rels><?xml version="1.0" encoding="UTF-8" standalone="yes"?>
<Relationships xmlns="http://schemas.openxmlformats.org/package/2006/relationships"><Relationship Id="rId2" Type="http://schemas.openxmlformats.org/officeDocument/2006/relationships/notesSlide" Target="../notesSlides/notesSlide380.xml"/><Relationship Id="rId1" Type="http://schemas.openxmlformats.org/officeDocument/2006/relationships/slideLayout" Target="../slideLayouts/slideLayout1.xml"/></Relationships>
</file>

<file path=ppt/slides/_rels/slide524.xml.rels><?xml version="1.0" encoding="UTF-8" standalone="yes"?>
<Relationships xmlns="http://schemas.openxmlformats.org/package/2006/relationships"><Relationship Id="rId2" Type="http://schemas.openxmlformats.org/officeDocument/2006/relationships/slideLayout" Target="../slideLayouts/slideLayout1.xml"/><Relationship Id="rId1" Type="http://schemas.openxmlformats.org/officeDocument/2006/relationships/themeOverride" Target="../theme/themeOverride66.xml"/></Relationships>
</file>

<file path=ppt/slides/_rels/slide525.xml.rels><?xml version="1.0" encoding="UTF-8" standalone="yes"?>
<Relationships xmlns="http://schemas.openxmlformats.org/package/2006/relationships"><Relationship Id="rId2" Type="http://schemas.openxmlformats.org/officeDocument/2006/relationships/notesSlide" Target="../notesSlides/notesSlide381.xml"/><Relationship Id="rId1" Type="http://schemas.openxmlformats.org/officeDocument/2006/relationships/slideLayout" Target="../slideLayouts/slideLayout1.xml"/></Relationships>
</file>

<file path=ppt/slides/_rels/slide526.xml.rels><?xml version="1.0" encoding="UTF-8" standalone="yes"?>
<Relationships xmlns="http://schemas.openxmlformats.org/package/2006/relationships"><Relationship Id="rId3" Type="http://schemas.openxmlformats.org/officeDocument/2006/relationships/image" Target="../media/image337.jpeg"/><Relationship Id="rId2" Type="http://schemas.openxmlformats.org/officeDocument/2006/relationships/notesSlide" Target="../notesSlides/notesSlide382.xml"/><Relationship Id="rId1" Type="http://schemas.openxmlformats.org/officeDocument/2006/relationships/slideLayout" Target="../slideLayouts/slideLayout2785.xml"/></Relationships>
</file>

<file path=ppt/slides/_rels/slide527.xml.rels><?xml version="1.0" encoding="UTF-8" standalone="yes"?>
<Relationships xmlns="http://schemas.openxmlformats.org/package/2006/relationships"><Relationship Id="rId2" Type="http://schemas.openxmlformats.org/officeDocument/2006/relationships/image" Target="../media/image54.jpeg"/><Relationship Id="rId1" Type="http://schemas.openxmlformats.org/officeDocument/2006/relationships/slideLayout" Target="../slideLayouts/slideLayout1005.xml"/></Relationships>
</file>

<file path=ppt/slides/_rels/slide528.xml.rels><?xml version="1.0" encoding="UTF-8" standalone="yes"?>
<Relationships xmlns="http://schemas.openxmlformats.org/package/2006/relationships"><Relationship Id="rId3" Type="http://schemas.microsoft.com/office/2007/relationships/hdphoto" Target="../media/hdphoto4.wdp"/><Relationship Id="rId2" Type="http://schemas.openxmlformats.org/officeDocument/2006/relationships/image" Target="../media/image55.jpeg"/><Relationship Id="rId1" Type="http://schemas.openxmlformats.org/officeDocument/2006/relationships/slideLayout" Target="../slideLayouts/slideLayout1005.xml"/></Relationships>
</file>

<file path=ppt/slides/_rels/slide529.xml.rels><?xml version="1.0" encoding="UTF-8" standalone="yes"?>
<Relationships xmlns="http://schemas.openxmlformats.org/package/2006/relationships"><Relationship Id="rId2" Type="http://schemas.openxmlformats.org/officeDocument/2006/relationships/image" Target="../media/image56.jpg"/><Relationship Id="rId1" Type="http://schemas.openxmlformats.org/officeDocument/2006/relationships/slideLayout" Target="../slideLayouts/slideLayout1005.xml"/></Relationships>
</file>

<file path=ppt/slides/_rels/slide53.xml.rels><?xml version="1.0" encoding="UTF-8" standalone="yes"?>
<Relationships xmlns="http://schemas.openxmlformats.org/package/2006/relationships"><Relationship Id="rId3" Type="http://schemas.openxmlformats.org/officeDocument/2006/relationships/image" Target="../media/image79.jpeg"/><Relationship Id="rId2" Type="http://schemas.openxmlformats.org/officeDocument/2006/relationships/notesSlide" Target="../notesSlides/notesSlide34.xml"/><Relationship Id="rId1" Type="http://schemas.openxmlformats.org/officeDocument/2006/relationships/slideLayout" Target="../slideLayouts/slideLayout1.xml"/></Relationships>
</file>

<file path=ppt/slides/_rels/slide530.xml.rels><?xml version="1.0" encoding="UTF-8" standalone="yes"?>
<Relationships xmlns="http://schemas.openxmlformats.org/package/2006/relationships"><Relationship Id="rId2" Type="http://schemas.openxmlformats.org/officeDocument/2006/relationships/image" Target="../media/image111.jpeg"/><Relationship Id="rId1" Type="http://schemas.openxmlformats.org/officeDocument/2006/relationships/slideLayout" Target="../slideLayouts/slideLayout1005.xml"/></Relationships>
</file>

<file path=ppt/slides/_rels/slide531.xml.rels><?xml version="1.0" encoding="UTF-8" standalone="yes"?>
<Relationships xmlns="http://schemas.openxmlformats.org/package/2006/relationships"><Relationship Id="rId2" Type="http://schemas.openxmlformats.org/officeDocument/2006/relationships/notesSlide" Target="../notesSlides/notesSlide383.xml"/><Relationship Id="rId1" Type="http://schemas.openxmlformats.org/officeDocument/2006/relationships/slideLayout" Target="../slideLayouts/slideLayout2785.xml"/></Relationships>
</file>

<file path=ppt/slides/_rels/slide532.xml.rels><?xml version="1.0" encoding="UTF-8" standalone="yes"?>
<Relationships xmlns="http://schemas.openxmlformats.org/package/2006/relationships"><Relationship Id="rId2" Type="http://schemas.openxmlformats.org/officeDocument/2006/relationships/image" Target="../media/image338.png"/><Relationship Id="rId1" Type="http://schemas.openxmlformats.org/officeDocument/2006/relationships/slideLayout" Target="../slideLayouts/slideLayout2785.xml"/></Relationships>
</file>

<file path=ppt/slides/_rels/slide533.xml.rels><?xml version="1.0" encoding="UTF-8" standalone="yes"?>
<Relationships xmlns="http://schemas.openxmlformats.org/package/2006/relationships"><Relationship Id="rId3" Type="http://schemas.openxmlformats.org/officeDocument/2006/relationships/image" Target="../media/image339.jpeg"/><Relationship Id="rId2" Type="http://schemas.openxmlformats.org/officeDocument/2006/relationships/notesSlide" Target="../notesSlides/notesSlide384.xml"/><Relationship Id="rId1" Type="http://schemas.openxmlformats.org/officeDocument/2006/relationships/slideLayout" Target="../slideLayouts/slideLayout1.xml"/></Relationships>
</file>

<file path=ppt/slides/_rels/slide534.xml.rels><?xml version="1.0" encoding="UTF-8" standalone="yes"?>
<Relationships xmlns="http://schemas.openxmlformats.org/package/2006/relationships"><Relationship Id="rId3" Type="http://schemas.openxmlformats.org/officeDocument/2006/relationships/image" Target="../media/image341.jpeg"/><Relationship Id="rId2" Type="http://schemas.openxmlformats.org/officeDocument/2006/relationships/image" Target="../media/image340.jpeg"/><Relationship Id="rId1" Type="http://schemas.openxmlformats.org/officeDocument/2006/relationships/slideLayout" Target="../slideLayouts/slideLayout2802.xml"/></Relationships>
</file>

<file path=ppt/slides/_rels/slide535.xml.rels><?xml version="1.0" encoding="UTF-8" standalone="yes"?>
<Relationships xmlns="http://schemas.openxmlformats.org/package/2006/relationships"><Relationship Id="rId3" Type="http://schemas.openxmlformats.org/officeDocument/2006/relationships/image" Target="../media/image342.png"/><Relationship Id="rId2" Type="http://schemas.openxmlformats.org/officeDocument/2006/relationships/notesSlide" Target="../notesSlides/notesSlide385.xml"/><Relationship Id="rId1" Type="http://schemas.openxmlformats.org/officeDocument/2006/relationships/slideLayout" Target="../slideLayouts/slideLayout2814.xml"/></Relationships>
</file>

<file path=ppt/slides/_rels/slide536.xml.rels><?xml version="1.0" encoding="UTF-8" standalone="yes"?>
<Relationships xmlns="http://schemas.openxmlformats.org/package/2006/relationships"><Relationship Id="rId1" Type="http://schemas.openxmlformats.org/officeDocument/2006/relationships/slideLayout" Target="../slideLayouts/slideLayout1085.xml"/></Relationships>
</file>

<file path=ppt/slides/_rels/slide537.xml.rels><?xml version="1.0" encoding="UTF-8" standalone="yes"?>
<Relationships xmlns="http://schemas.openxmlformats.org/package/2006/relationships"><Relationship Id="rId3" Type="http://schemas.openxmlformats.org/officeDocument/2006/relationships/image" Target="../media/image343.jpeg"/><Relationship Id="rId2" Type="http://schemas.openxmlformats.org/officeDocument/2006/relationships/notesSlide" Target="../notesSlides/notesSlide386.xml"/><Relationship Id="rId1" Type="http://schemas.openxmlformats.org/officeDocument/2006/relationships/slideLayout" Target="../slideLayouts/slideLayout1.xml"/></Relationships>
</file>

<file path=ppt/slides/_rels/slide538.xml.rels><?xml version="1.0" encoding="UTF-8" standalone="yes"?>
<Relationships xmlns="http://schemas.openxmlformats.org/package/2006/relationships"><Relationship Id="rId2" Type="http://schemas.openxmlformats.org/officeDocument/2006/relationships/image" Target="../media/image344.jpeg"/><Relationship Id="rId1" Type="http://schemas.openxmlformats.org/officeDocument/2006/relationships/slideLayout" Target="../slideLayouts/slideLayout2824.xml"/></Relationships>
</file>

<file path=ppt/slides/_rels/slide539.xml.rels><?xml version="1.0" encoding="UTF-8" standalone="yes"?>
<Relationships xmlns="http://schemas.openxmlformats.org/package/2006/relationships"><Relationship Id="rId3" Type="http://schemas.openxmlformats.org/officeDocument/2006/relationships/notesSlide" Target="../notesSlides/notesSlide387.xml"/><Relationship Id="rId2" Type="http://schemas.openxmlformats.org/officeDocument/2006/relationships/slideLayout" Target="../slideLayouts/slideLayout1.xml"/><Relationship Id="rId1" Type="http://schemas.openxmlformats.org/officeDocument/2006/relationships/themeOverride" Target="../theme/themeOverride67.xml"/></Relationships>
</file>

<file path=ppt/slides/_rels/slide54.xml.rels><?xml version="1.0" encoding="UTF-8" standalone="yes"?>
<Relationships xmlns="http://schemas.openxmlformats.org/package/2006/relationships"><Relationship Id="rId3" Type="http://schemas.openxmlformats.org/officeDocument/2006/relationships/image" Target="../media/image80.jpeg"/><Relationship Id="rId2" Type="http://schemas.openxmlformats.org/officeDocument/2006/relationships/notesSlide" Target="../notesSlides/notesSlide35.xml"/><Relationship Id="rId1" Type="http://schemas.openxmlformats.org/officeDocument/2006/relationships/slideLayout" Target="../slideLayouts/slideLayout1.xml"/></Relationships>
</file>

<file path=ppt/slides/_rels/slide540.xml.rels><?xml version="1.0" encoding="UTF-8" standalone="yes"?>
<Relationships xmlns="http://schemas.openxmlformats.org/package/2006/relationships"><Relationship Id="rId3" Type="http://schemas.openxmlformats.org/officeDocument/2006/relationships/image" Target="../media/image345.jpeg"/><Relationship Id="rId2" Type="http://schemas.openxmlformats.org/officeDocument/2006/relationships/notesSlide" Target="../notesSlides/notesSlide388.xml"/><Relationship Id="rId1" Type="http://schemas.openxmlformats.org/officeDocument/2006/relationships/slideLayout" Target="../slideLayouts/slideLayout2784.xml"/></Relationships>
</file>

<file path=ppt/slides/_rels/slide541.xml.rels><?xml version="1.0" encoding="UTF-8" standalone="yes"?>
<Relationships xmlns="http://schemas.openxmlformats.org/package/2006/relationships"><Relationship Id="rId1" Type="http://schemas.openxmlformats.org/officeDocument/2006/relationships/slideLayout" Target="../slideLayouts/slideLayout31.xml"/></Relationships>
</file>

<file path=ppt/slides/_rels/slide542.xml.rels><?xml version="1.0" encoding="UTF-8" standalone="yes"?>
<Relationships xmlns="http://schemas.openxmlformats.org/package/2006/relationships"><Relationship Id="rId3" Type="http://schemas.openxmlformats.org/officeDocument/2006/relationships/image" Target="../media/image346.png"/><Relationship Id="rId2" Type="http://schemas.openxmlformats.org/officeDocument/2006/relationships/notesSlide" Target="../notesSlides/notesSlide389.xml"/><Relationship Id="rId1" Type="http://schemas.openxmlformats.org/officeDocument/2006/relationships/slideLayout" Target="../slideLayouts/slideLayout2784.xml"/><Relationship Id="rId4" Type="http://schemas.openxmlformats.org/officeDocument/2006/relationships/image" Target="../media/image347.png"/></Relationships>
</file>

<file path=ppt/slides/_rels/slide55.xml.rels><?xml version="1.0" encoding="UTF-8" standalone="yes"?>
<Relationships xmlns="http://schemas.openxmlformats.org/package/2006/relationships"><Relationship Id="rId3" Type="http://schemas.openxmlformats.org/officeDocument/2006/relationships/image" Target="../media/image81.jpeg"/><Relationship Id="rId2" Type="http://schemas.openxmlformats.org/officeDocument/2006/relationships/notesSlide" Target="../notesSlides/notesSlide36.xml"/><Relationship Id="rId1" Type="http://schemas.openxmlformats.org/officeDocument/2006/relationships/slideLayout" Target="../slideLayouts/slideLayout1.xml"/></Relationships>
</file>

<file path=ppt/slides/_rels/slide56.xml.rels><?xml version="1.0" encoding="UTF-8" standalone="yes"?>
<Relationships xmlns="http://schemas.openxmlformats.org/package/2006/relationships"><Relationship Id="rId3" Type="http://schemas.openxmlformats.org/officeDocument/2006/relationships/image" Target="../media/image82.gif"/><Relationship Id="rId2" Type="http://schemas.openxmlformats.org/officeDocument/2006/relationships/notesSlide" Target="../notesSlides/notesSlide37.xml"/><Relationship Id="rId1" Type="http://schemas.openxmlformats.org/officeDocument/2006/relationships/slideLayout" Target="../slideLayouts/slideLayout1.xml"/></Relationships>
</file>

<file path=ppt/slides/_rels/slide57.xml.rels><?xml version="1.0" encoding="UTF-8" standalone="yes"?>
<Relationships xmlns="http://schemas.openxmlformats.org/package/2006/relationships"><Relationship Id="rId3" Type="http://schemas.openxmlformats.org/officeDocument/2006/relationships/image" Target="../media/image83.jpeg"/><Relationship Id="rId2" Type="http://schemas.openxmlformats.org/officeDocument/2006/relationships/notesSlide" Target="../notesSlides/notesSlide38.xml"/><Relationship Id="rId1" Type="http://schemas.openxmlformats.org/officeDocument/2006/relationships/slideLayout" Target="../slideLayouts/slideLayout2303.xml"/></Relationships>
</file>

<file path=ppt/slides/_rels/slide58.xml.rels><?xml version="1.0" encoding="UTF-8" standalone="yes"?>
<Relationships xmlns="http://schemas.openxmlformats.org/package/2006/relationships"><Relationship Id="rId2" Type="http://schemas.openxmlformats.org/officeDocument/2006/relationships/image" Target="../media/image84.png"/><Relationship Id="rId1" Type="http://schemas.openxmlformats.org/officeDocument/2006/relationships/slideLayout" Target="../slideLayouts/slideLayout2305.xml"/></Relationships>
</file>

<file path=ppt/slides/_rels/slide59.xml.rels><?xml version="1.0" encoding="UTF-8" standalone="yes"?>
<Relationships xmlns="http://schemas.openxmlformats.org/package/2006/relationships"><Relationship Id="rId3" Type="http://schemas.openxmlformats.org/officeDocument/2006/relationships/notesSlide" Target="../notesSlides/notesSlide39.xml"/><Relationship Id="rId2" Type="http://schemas.openxmlformats.org/officeDocument/2006/relationships/slideLayout" Target="../slideLayouts/slideLayout1.xml"/><Relationship Id="rId1" Type="http://schemas.openxmlformats.org/officeDocument/2006/relationships/themeOverride" Target="../theme/themeOverride17.xml"/><Relationship Id="rId4" Type="http://schemas.openxmlformats.org/officeDocument/2006/relationships/image" Target="../media/image85.png"/></Relationships>
</file>

<file path=ppt/slides/_rels/slide6.xml.rels><?xml version="1.0" encoding="UTF-8" standalone="yes"?>
<Relationships xmlns="http://schemas.openxmlformats.org/package/2006/relationships"><Relationship Id="rId3" Type="http://schemas.openxmlformats.org/officeDocument/2006/relationships/image" Target="../media/image53.emf"/><Relationship Id="rId2" Type="http://schemas.openxmlformats.org/officeDocument/2006/relationships/notesSlide" Target="../notesSlides/notesSlide6.xml"/><Relationship Id="rId1" Type="http://schemas.openxmlformats.org/officeDocument/2006/relationships/slideLayout" Target="../slideLayouts/slideLayout1446.xml"/></Relationships>
</file>

<file path=ppt/slides/_rels/slide60.xml.rels><?xml version="1.0" encoding="UTF-8" standalone="yes"?>
<Relationships xmlns="http://schemas.openxmlformats.org/package/2006/relationships"><Relationship Id="rId3" Type="http://schemas.openxmlformats.org/officeDocument/2006/relationships/image" Target="../media/image86.jpeg"/><Relationship Id="rId2" Type="http://schemas.openxmlformats.org/officeDocument/2006/relationships/notesSlide" Target="../notesSlides/notesSlide40.xml"/><Relationship Id="rId1" Type="http://schemas.openxmlformats.org/officeDocument/2006/relationships/slideLayout" Target="../slideLayouts/slideLayout1.xml"/></Relationships>
</file>

<file path=ppt/slides/_rels/slide6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62.xml.rels><?xml version="1.0" encoding="UTF-8" standalone="yes"?>
<Relationships xmlns="http://schemas.openxmlformats.org/package/2006/relationships"><Relationship Id="rId3" Type="http://schemas.openxmlformats.org/officeDocument/2006/relationships/image" Target="../media/image87.png"/><Relationship Id="rId2" Type="http://schemas.openxmlformats.org/officeDocument/2006/relationships/notesSlide" Target="../notesSlides/notesSlide41.xml"/><Relationship Id="rId1" Type="http://schemas.openxmlformats.org/officeDocument/2006/relationships/slideLayout" Target="../slideLayouts/slideLayout2311.xml"/></Relationships>
</file>

<file path=ppt/slides/_rels/slide63.xml.rels><?xml version="1.0" encoding="UTF-8" standalone="yes"?>
<Relationships xmlns="http://schemas.openxmlformats.org/package/2006/relationships"><Relationship Id="rId2" Type="http://schemas.openxmlformats.org/officeDocument/2006/relationships/notesSlide" Target="../notesSlides/notesSlide42.xml"/><Relationship Id="rId1" Type="http://schemas.openxmlformats.org/officeDocument/2006/relationships/slideLayout" Target="../slideLayouts/slideLayout2318.xml"/></Relationships>
</file>

<file path=ppt/slides/_rels/slide64.xml.rels><?xml version="1.0" encoding="UTF-8" standalone="yes"?>
<Relationships xmlns="http://schemas.openxmlformats.org/package/2006/relationships"><Relationship Id="rId2" Type="http://schemas.openxmlformats.org/officeDocument/2006/relationships/slideLayout" Target="../slideLayouts/slideLayout1.xml"/><Relationship Id="rId1" Type="http://schemas.openxmlformats.org/officeDocument/2006/relationships/themeOverride" Target="../theme/themeOverride18.xml"/></Relationships>
</file>

<file path=ppt/slides/_rels/slide65.xml.rels><?xml version="1.0" encoding="UTF-8" standalone="yes"?>
<Relationships xmlns="http://schemas.openxmlformats.org/package/2006/relationships"><Relationship Id="rId2" Type="http://schemas.openxmlformats.org/officeDocument/2006/relationships/notesSlide" Target="../notesSlides/notesSlide43.xml"/><Relationship Id="rId1" Type="http://schemas.openxmlformats.org/officeDocument/2006/relationships/slideLayout" Target="../slideLayouts/slideLayout2318.xml"/></Relationships>
</file>

<file path=ppt/slides/_rels/slide66.xml.rels><?xml version="1.0" encoding="UTF-8" standalone="yes"?>
<Relationships xmlns="http://schemas.openxmlformats.org/package/2006/relationships"><Relationship Id="rId3" Type="http://schemas.openxmlformats.org/officeDocument/2006/relationships/image" Target="../media/image88.jpeg"/><Relationship Id="rId2" Type="http://schemas.openxmlformats.org/officeDocument/2006/relationships/notesSlide" Target="../notesSlides/notesSlide44.xml"/><Relationship Id="rId1" Type="http://schemas.openxmlformats.org/officeDocument/2006/relationships/slideLayout" Target="../slideLayouts/slideLayout2331.xml"/></Relationships>
</file>

<file path=ppt/slides/_rels/slide67.xml.rels><?xml version="1.0" encoding="UTF-8" standalone="yes"?>
<Relationships xmlns="http://schemas.openxmlformats.org/package/2006/relationships"><Relationship Id="rId2" Type="http://schemas.openxmlformats.org/officeDocument/2006/relationships/image" Target="../media/image54.jpeg"/><Relationship Id="rId1" Type="http://schemas.openxmlformats.org/officeDocument/2006/relationships/slideLayout" Target="../slideLayouts/slideLayout2332.xml"/></Relationships>
</file>

<file path=ppt/slides/_rels/slide68.xml.rels><?xml version="1.0" encoding="UTF-8" standalone="yes"?>
<Relationships xmlns="http://schemas.openxmlformats.org/package/2006/relationships"><Relationship Id="rId3" Type="http://schemas.openxmlformats.org/officeDocument/2006/relationships/image" Target="../media/image55.jpeg"/><Relationship Id="rId2" Type="http://schemas.openxmlformats.org/officeDocument/2006/relationships/image" Target="../media/image54.jpeg"/><Relationship Id="rId1" Type="http://schemas.openxmlformats.org/officeDocument/2006/relationships/slideLayout" Target="../slideLayouts/slideLayout2332.xml"/><Relationship Id="rId4" Type="http://schemas.microsoft.com/office/2007/relationships/hdphoto" Target="../media/hdphoto4.wdp"/></Relationships>
</file>

<file path=ppt/slides/_rels/slide69.xml.rels><?xml version="1.0" encoding="UTF-8" standalone="yes"?>
<Relationships xmlns="http://schemas.openxmlformats.org/package/2006/relationships"><Relationship Id="rId3" Type="http://schemas.openxmlformats.org/officeDocument/2006/relationships/image" Target="../media/image56.jpg"/><Relationship Id="rId2" Type="http://schemas.openxmlformats.org/officeDocument/2006/relationships/image" Target="../media/image54.jpeg"/><Relationship Id="rId1" Type="http://schemas.openxmlformats.org/officeDocument/2006/relationships/slideLayout" Target="../slideLayouts/slideLayout2332.xml"/></Relationships>
</file>

<file path=ppt/slides/_rels/slide7.xml.rels><?xml version="1.0" encoding="UTF-8" standalone="yes"?>
<Relationships xmlns="http://schemas.openxmlformats.org/package/2006/relationships"><Relationship Id="rId3" Type="http://schemas.openxmlformats.org/officeDocument/2006/relationships/image" Target="../media/image54.jpeg"/><Relationship Id="rId2" Type="http://schemas.openxmlformats.org/officeDocument/2006/relationships/notesSlide" Target="../notesSlides/notesSlide7.xml"/><Relationship Id="rId1" Type="http://schemas.openxmlformats.org/officeDocument/2006/relationships/slideLayout" Target="../slideLayouts/slideLayout1470.xml"/></Relationships>
</file>

<file path=ppt/slides/_rels/slide70.xml.rels><?xml version="1.0" encoding="UTF-8" standalone="yes"?>
<Relationships xmlns="http://schemas.openxmlformats.org/package/2006/relationships"><Relationship Id="rId3" Type="http://schemas.openxmlformats.org/officeDocument/2006/relationships/image" Target="../media/image57.jpeg"/><Relationship Id="rId2" Type="http://schemas.openxmlformats.org/officeDocument/2006/relationships/image" Target="../media/image54.jpeg"/><Relationship Id="rId1" Type="http://schemas.openxmlformats.org/officeDocument/2006/relationships/slideLayout" Target="../slideLayouts/slideLayout2332.xml"/></Relationships>
</file>

<file path=ppt/slides/_rels/slide71.xml.rels><?xml version="1.0" encoding="UTF-8" standalone="yes"?>
<Relationships xmlns="http://schemas.openxmlformats.org/package/2006/relationships"><Relationship Id="rId2" Type="http://schemas.openxmlformats.org/officeDocument/2006/relationships/notesSlide" Target="../notesSlides/notesSlide45.xml"/><Relationship Id="rId1" Type="http://schemas.openxmlformats.org/officeDocument/2006/relationships/slideLayout" Target="../slideLayouts/slideLayout2312.xml"/></Relationships>
</file>

<file path=ppt/slides/_rels/slide72.xml.rels><?xml version="1.0" encoding="UTF-8" standalone="yes"?>
<Relationships xmlns="http://schemas.openxmlformats.org/package/2006/relationships"><Relationship Id="rId3" Type="http://schemas.openxmlformats.org/officeDocument/2006/relationships/image" Target="../media/image89.png"/><Relationship Id="rId2" Type="http://schemas.openxmlformats.org/officeDocument/2006/relationships/notesSlide" Target="../notesSlides/notesSlide46.xml"/><Relationship Id="rId1" Type="http://schemas.openxmlformats.org/officeDocument/2006/relationships/slideLayout" Target="../slideLayouts/slideLayout2312.xml"/></Relationships>
</file>

<file path=ppt/slides/_rels/slide73.xml.rels><?xml version="1.0" encoding="UTF-8" standalone="yes"?>
<Relationships xmlns="http://schemas.openxmlformats.org/package/2006/relationships"><Relationship Id="rId3" Type="http://schemas.openxmlformats.org/officeDocument/2006/relationships/image" Target="../media/image90.jpeg"/><Relationship Id="rId2" Type="http://schemas.openxmlformats.org/officeDocument/2006/relationships/notesSlide" Target="../notesSlides/notesSlide47.xml"/><Relationship Id="rId1" Type="http://schemas.openxmlformats.org/officeDocument/2006/relationships/slideLayout" Target="../slideLayouts/slideLayout1.xml"/></Relationships>
</file>

<file path=ppt/slides/_rels/slide74.xml.rels><?xml version="1.0" encoding="UTF-8" standalone="yes"?>
<Relationships xmlns="http://schemas.openxmlformats.org/package/2006/relationships"><Relationship Id="rId3" Type="http://schemas.openxmlformats.org/officeDocument/2006/relationships/image" Target="../media/image91.jpeg"/><Relationship Id="rId2" Type="http://schemas.openxmlformats.org/officeDocument/2006/relationships/notesSlide" Target="../notesSlides/notesSlide48.xml"/><Relationship Id="rId1" Type="http://schemas.openxmlformats.org/officeDocument/2006/relationships/slideLayout" Target="../slideLayouts/slideLayout1.xml"/></Relationships>
</file>

<file path=ppt/slides/_rels/slide75.xml.rels><?xml version="1.0" encoding="UTF-8" standalone="yes"?>
<Relationships xmlns="http://schemas.openxmlformats.org/package/2006/relationships"><Relationship Id="rId3" Type="http://schemas.openxmlformats.org/officeDocument/2006/relationships/image" Target="../media/image92.jpeg"/><Relationship Id="rId2" Type="http://schemas.openxmlformats.org/officeDocument/2006/relationships/notesSlide" Target="../notesSlides/notesSlide49.xml"/><Relationship Id="rId1" Type="http://schemas.openxmlformats.org/officeDocument/2006/relationships/slideLayout" Target="../slideLayouts/slideLayout1.xml"/></Relationships>
</file>

<file path=ppt/slides/_rels/slide76.xml.rels><?xml version="1.0" encoding="UTF-8" standalone="yes"?>
<Relationships xmlns="http://schemas.openxmlformats.org/package/2006/relationships"><Relationship Id="rId3" Type="http://schemas.openxmlformats.org/officeDocument/2006/relationships/image" Target="../media/image93.jpeg"/><Relationship Id="rId2" Type="http://schemas.openxmlformats.org/officeDocument/2006/relationships/notesSlide" Target="../notesSlides/notesSlide50.xml"/><Relationship Id="rId1" Type="http://schemas.openxmlformats.org/officeDocument/2006/relationships/slideLayout" Target="../slideLayouts/slideLayout1.xml"/></Relationships>
</file>

<file path=ppt/slides/_rels/slide77.xml.rels><?xml version="1.0" encoding="UTF-8" standalone="yes"?>
<Relationships xmlns="http://schemas.openxmlformats.org/package/2006/relationships"><Relationship Id="rId3" Type="http://schemas.openxmlformats.org/officeDocument/2006/relationships/image" Target="../media/image94.jpeg"/><Relationship Id="rId2" Type="http://schemas.openxmlformats.org/officeDocument/2006/relationships/notesSlide" Target="../notesSlides/notesSlide51.xml"/><Relationship Id="rId1" Type="http://schemas.openxmlformats.org/officeDocument/2006/relationships/slideLayout" Target="../slideLayouts/slideLayout1.xml"/></Relationships>
</file>

<file path=ppt/slides/_rels/slide78.xml.rels><?xml version="1.0" encoding="UTF-8" standalone="yes"?>
<Relationships xmlns="http://schemas.openxmlformats.org/package/2006/relationships"><Relationship Id="rId3" Type="http://schemas.openxmlformats.org/officeDocument/2006/relationships/image" Target="../media/image95.jpeg"/><Relationship Id="rId2" Type="http://schemas.openxmlformats.org/officeDocument/2006/relationships/notesSlide" Target="../notesSlides/notesSlide52.xml"/><Relationship Id="rId1" Type="http://schemas.openxmlformats.org/officeDocument/2006/relationships/slideLayout" Target="../slideLayouts/slideLayout1.xml"/></Relationships>
</file>

<file path=ppt/slides/_rels/slide79.xml.rels><?xml version="1.0" encoding="UTF-8" standalone="yes"?>
<Relationships xmlns="http://schemas.openxmlformats.org/package/2006/relationships"><Relationship Id="rId3" Type="http://schemas.openxmlformats.org/officeDocument/2006/relationships/image" Target="../media/image96.png"/><Relationship Id="rId2" Type="http://schemas.openxmlformats.org/officeDocument/2006/relationships/notesSlide" Target="../notesSlides/notesSlide53.xml"/><Relationship Id="rId1" Type="http://schemas.openxmlformats.org/officeDocument/2006/relationships/slideLayout" Target="../slideLayouts/slideLayout2343.xml"/></Relationships>
</file>

<file path=ppt/slides/_rels/slide8.xml.rels><?xml version="1.0" encoding="UTF-8" standalone="yes"?>
<Relationships xmlns="http://schemas.openxmlformats.org/package/2006/relationships"><Relationship Id="rId3" Type="http://schemas.openxmlformats.org/officeDocument/2006/relationships/image" Target="../media/image54.jpeg"/><Relationship Id="rId2" Type="http://schemas.openxmlformats.org/officeDocument/2006/relationships/notesSlide" Target="../notesSlides/notesSlide8.xml"/><Relationship Id="rId1" Type="http://schemas.openxmlformats.org/officeDocument/2006/relationships/slideLayout" Target="../slideLayouts/slideLayout1470.xml"/><Relationship Id="rId5" Type="http://schemas.microsoft.com/office/2007/relationships/hdphoto" Target="../media/hdphoto2.wdp"/><Relationship Id="rId4" Type="http://schemas.openxmlformats.org/officeDocument/2006/relationships/image" Target="../media/image55.jpeg"/></Relationships>
</file>

<file path=ppt/slides/_rels/slide80.xml.rels><?xml version="1.0" encoding="UTF-8" standalone="yes"?>
<Relationships xmlns="http://schemas.openxmlformats.org/package/2006/relationships"><Relationship Id="rId3" Type="http://schemas.openxmlformats.org/officeDocument/2006/relationships/image" Target="../media/image97.jpeg"/><Relationship Id="rId2" Type="http://schemas.openxmlformats.org/officeDocument/2006/relationships/notesSlide" Target="../notesSlides/notesSlide54.xml"/><Relationship Id="rId1" Type="http://schemas.openxmlformats.org/officeDocument/2006/relationships/slideLayout" Target="../slideLayouts/slideLayout2344.xml"/></Relationships>
</file>

<file path=ppt/slides/_rels/slide8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2.xml.rels><?xml version="1.0" encoding="UTF-8" standalone="yes"?>
<Relationships xmlns="http://schemas.openxmlformats.org/package/2006/relationships"><Relationship Id="rId3" Type="http://schemas.openxmlformats.org/officeDocument/2006/relationships/image" Target="../media/image98.jpeg"/><Relationship Id="rId2" Type="http://schemas.openxmlformats.org/officeDocument/2006/relationships/notesSlide" Target="../notesSlides/notesSlide55.xml"/><Relationship Id="rId1" Type="http://schemas.openxmlformats.org/officeDocument/2006/relationships/slideLayout" Target="../slideLayouts/slideLayout2352.xml"/></Relationships>
</file>

<file path=ppt/slides/_rels/slide83.xml.rels><?xml version="1.0" encoding="UTF-8" standalone="yes"?>
<Relationships xmlns="http://schemas.openxmlformats.org/package/2006/relationships"><Relationship Id="rId2" Type="http://schemas.openxmlformats.org/officeDocument/2006/relationships/notesSlide" Target="../notesSlides/notesSlide56.xml"/><Relationship Id="rId1" Type="http://schemas.openxmlformats.org/officeDocument/2006/relationships/slideLayout" Target="../slideLayouts/slideLayout2358.xml"/></Relationships>
</file>

<file path=ppt/slides/_rels/slide84.xml.rels><?xml version="1.0" encoding="UTF-8" standalone="yes"?>
<Relationships xmlns="http://schemas.openxmlformats.org/package/2006/relationships"><Relationship Id="rId2" Type="http://schemas.openxmlformats.org/officeDocument/2006/relationships/slideLayout" Target="../slideLayouts/slideLayout1.xml"/><Relationship Id="rId1" Type="http://schemas.openxmlformats.org/officeDocument/2006/relationships/themeOverride" Target="../theme/themeOverride19.xml"/></Relationships>
</file>

<file path=ppt/slides/_rels/slide85.xml.rels><?xml version="1.0" encoding="UTF-8" standalone="yes"?>
<Relationships xmlns="http://schemas.openxmlformats.org/package/2006/relationships"><Relationship Id="rId2" Type="http://schemas.openxmlformats.org/officeDocument/2006/relationships/notesSlide" Target="../notesSlides/notesSlide57.xml"/><Relationship Id="rId1" Type="http://schemas.openxmlformats.org/officeDocument/2006/relationships/slideLayout" Target="../slideLayouts/slideLayout2358.xml"/></Relationships>
</file>

<file path=ppt/slides/_rels/slide86.xml.rels><?xml version="1.0" encoding="UTF-8" standalone="yes"?>
<Relationships xmlns="http://schemas.openxmlformats.org/package/2006/relationships"><Relationship Id="rId2" Type="http://schemas.openxmlformats.org/officeDocument/2006/relationships/notesSlide" Target="../notesSlides/notesSlide58.xml"/><Relationship Id="rId1" Type="http://schemas.openxmlformats.org/officeDocument/2006/relationships/slideLayout" Target="../slideLayouts/slideLayout2377.xml"/></Relationships>
</file>

<file path=ppt/slides/_rels/slide87.xml.rels><?xml version="1.0" encoding="UTF-8" standalone="yes"?>
<Relationships xmlns="http://schemas.openxmlformats.org/package/2006/relationships"><Relationship Id="rId2" Type="http://schemas.openxmlformats.org/officeDocument/2006/relationships/image" Target="../media/image54.jpeg"/><Relationship Id="rId1" Type="http://schemas.openxmlformats.org/officeDocument/2006/relationships/slideLayout" Target="../slideLayouts/slideLayout2382.xml"/></Relationships>
</file>

<file path=ppt/slides/_rels/slide88.xml.rels><?xml version="1.0" encoding="UTF-8" standalone="yes"?>
<Relationships xmlns="http://schemas.openxmlformats.org/package/2006/relationships"><Relationship Id="rId3" Type="http://schemas.openxmlformats.org/officeDocument/2006/relationships/image" Target="../media/image55.jpeg"/><Relationship Id="rId2" Type="http://schemas.openxmlformats.org/officeDocument/2006/relationships/image" Target="../media/image54.jpeg"/><Relationship Id="rId1" Type="http://schemas.openxmlformats.org/officeDocument/2006/relationships/slideLayout" Target="../slideLayouts/slideLayout2382.xml"/><Relationship Id="rId4" Type="http://schemas.microsoft.com/office/2007/relationships/hdphoto" Target="../media/hdphoto4.wdp"/></Relationships>
</file>

<file path=ppt/slides/_rels/slide89.xml.rels><?xml version="1.0" encoding="UTF-8" standalone="yes"?>
<Relationships xmlns="http://schemas.openxmlformats.org/package/2006/relationships"><Relationship Id="rId3" Type="http://schemas.openxmlformats.org/officeDocument/2006/relationships/image" Target="../media/image56.jpg"/><Relationship Id="rId2" Type="http://schemas.openxmlformats.org/officeDocument/2006/relationships/image" Target="../media/image54.jpeg"/><Relationship Id="rId1" Type="http://schemas.openxmlformats.org/officeDocument/2006/relationships/slideLayout" Target="../slideLayouts/slideLayout2382.xml"/></Relationships>
</file>

<file path=ppt/slides/_rels/slide9.xml.rels><?xml version="1.0" encoding="UTF-8" standalone="yes"?>
<Relationships xmlns="http://schemas.openxmlformats.org/package/2006/relationships"><Relationship Id="rId3" Type="http://schemas.openxmlformats.org/officeDocument/2006/relationships/image" Target="../media/image54.jpeg"/><Relationship Id="rId2" Type="http://schemas.openxmlformats.org/officeDocument/2006/relationships/notesSlide" Target="../notesSlides/notesSlide9.xml"/><Relationship Id="rId1" Type="http://schemas.openxmlformats.org/officeDocument/2006/relationships/slideLayout" Target="../slideLayouts/slideLayout1470.xml"/><Relationship Id="rId4" Type="http://schemas.openxmlformats.org/officeDocument/2006/relationships/image" Target="../media/image56.jpg"/></Relationships>
</file>

<file path=ppt/slides/_rels/slide90.xml.rels><?xml version="1.0" encoding="UTF-8" standalone="yes"?>
<Relationships xmlns="http://schemas.openxmlformats.org/package/2006/relationships"><Relationship Id="rId3" Type="http://schemas.openxmlformats.org/officeDocument/2006/relationships/image" Target="../media/image57.jpeg"/><Relationship Id="rId2" Type="http://schemas.openxmlformats.org/officeDocument/2006/relationships/image" Target="../media/image54.jpeg"/><Relationship Id="rId1" Type="http://schemas.openxmlformats.org/officeDocument/2006/relationships/slideLayout" Target="../slideLayouts/slideLayout2382.xml"/></Relationships>
</file>

<file path=ppt/slides/_rels/slide91.xml.rels><?xml version="1.0" encoding="UTF-8" standalone="yes"?>
<Relationships xmlns="http://schemas.openxmlformats.org/package/2006/relationships"><Relationship Id="rId2" Type="http://schemas.openxmlformats.org/officeDocument/2006/relationships/notesSlide" Target="../notesSlides/notesSlide59.xml"/><Relationship Id="rId1" Type="http://schemas.openxmlformats.org/officeDocument/2006/relationships/slideLayout" Target="../slideLayouts/slideLayout2399.xml"/></Relationships>
</file>

<file path=ppt/slides/_rels/slide92.xml.rels><?xml version="1.0" encoding="UTF-8" standalone="yes"?>
<Relationships xmlns="http://schemas.openxmlformats.org/package/2006/relationships"><Relationship Id="rId3" Type="http://schemas.openxmlformats.org/officeDocument/2006/relationships/image" Target="../media/image99.png"/><Relationship Id="rId2" Type="http://schemas.openxmlformats.org/officeDocument/2006/relationships/notesSlide" Target="../notesSlides/notesSlide60.xml"/><Relationship Id="rId1" Type="http://schemas.openxmlformats.org/officeDocument/2006/relationships/slideLayout" Target="../slideLayouts/slideLayout2410.xml"/><Relationship Id="rId4" Type="http://schemas.openxmlformats.org/officeDocument/2006/relationships/image" Target="../media/image100.jpeg"/></Relationships>
</file>

<file path=ppt/slides/_rels/slide93.xml.rels><?xml version="1.0" encoding="UTF-8" standalone="yes"?>
<Relationships xmlns="http://schemas.openxmlformats.org/package/2006/relationships"><Relationship Id="rId3" Type="http://schemas.openxmlformats.org/officeDocument/2006/relationships/image" Target="../media/image101.jpeg"/><Relationship Id="rId2" Type="http://schemas.openxmlformats.org/officeDocument/2006/relationships/notesSlide" Target="../notesSlides/notesSlide61.xml"/><Relationship Id="rId1" Type="http://schemas.openxmlformats.org/officeDocument/2006/relationships/slideLayout" Target="../slideLayouts/slideLayout1.xml"/></Relationships>
</file>

<file path=ppt/slides/_rels/slide94.xml.rels><?xml version="1.0" encoding="UTF-8" standalone="yes"?>
<Relationships xmlns="http://schemas.openxmlformats.org/package/2006/relationships"><Relationship Id="rId3" Type="http://schemas.openxmlformats.org/officeDocument/2006/relationships/image" Target="../media/image102.jpeg"/><Relationship Id="rId2" Type="http://schemas.openxmlformats.org/officeDocument/2006/relationships/notesSlide" Target="../notesSlides/notesSlide62.xml"/><Relationship Id="rId1" Type="http://schemas.openxmlformats.org/officeDocument/2006/relationships/slideLayout" Target="../slideLayouts/slideLayout1.xml"/></Relationships>
</file>

<file path=ppt/slides/_rels/slide95.xml.rels><?xml version="1.0" encoding="UTF-8" standalone="yes"?>
<Relationships xmlns="http://schemas.openxmlformats.org/package/2006/relationships"><Relationship Id="rId3" Type="http://schemas.openxmlformats.org/officeDocument/2006/relationships/image" Target="../media/image103.jpeg"/><Relationship Id="rId2" Type="http://schemas.openxmlformats.org/officeDocument/2006/relationships/notesSlide" Target="../notesSlides/notesSlide63.xml"/><Relationship Id="rId1" Type="http://schemas.openxmlformats.org/officeDocument/2006/relationships/slideLayout" Target="../slideLayouts/slideLayout1.xml"/></Relationships>
</file>

<file path=ppt/slides/_rels/slide96.xml.rels><?xml version="1.0" encoding="UTF-8" standalone="yes"?>
<Relationships xmlns="http://schemas.openxmlformats.org/package/2006/relationships"><Relationship Id="rId3" Type="http://schemas.openxmlformats.org/officeDocument/2006/relationships/image" Target="../media/image104.png"/><Relationship Id="rId2" Type="http://schemas.openxmlformats.org/officeDocument/2006/relationships/notesSlide" Target="../notesSlides/notesSlide64.xml"/><Relationship Id="rId1" Type="http://schemas.openxmlformats.org/officeDocument/2006/relationships/slideLayout" Target="../slideLayouts/slideLayout1.xml"/><Relationship Id="rId5" Type="http://schemas.openxmlformats.org/officeDocument/2006/relationships/image" Target="../media/image106.jpeg"/><Relationship Id="rId4" Type="http://schemas.openxmlformats.org/officeDocument/2006/relationships/image" Target="../media/image105.jpeg"/></Relationships>
</file>

<file path=ppt/slides/_rels/slide97.xml.rels><?xml version="1.0" encoding="UTF-8" standalone="yes"?>
<Relationships xmlns="http://schemas.openxmlformats.org/package/2006/relationships"><Relationship Id="rId3" Type="http://schemas.openxmlformats.org/officeDocument/2006/relationships/image" Target="../media/image107.jpeg"/><Relationship Id="rId2" Type="http://schemas.openxmlformats.org/officeDocument/2006/relationships/notesSlide" Target="../notesSlides/notesSlide65.xml"/><Relationship Id="rId1" Type="http://schemas.openxmlformats.org/officeDocument/2006/relationships/slideLayout" Target="../slideLayouts/slideLayout1.xml"/></Relationships>
</file>

<file path=ppt/slides/_rels/slide98.xml.rels><?xml version="1.0" encoding="UTF-8" standalone="yes"?>
<Relationships xmlns="http://schemas.openxmlformats.org/package/2006/relationships"><Relationship Id="rId3" Type="http://schemas.openxmlformats.org/officeDocument/2006/relationships/image" Target="../media/image108.jpeg"/><Relationship Id="rId2" Type="http://schemas.openxmlformats.org/officeDocument/2006/relationships/notesSlide" Target="../notesSlides/notesSlide66.xml"/><Relationship Id="rId1" Type="http://schemas.openxmlformats.org/officeDocument/2006/relationships/slideLayout" Target="../slideLayouts/slideLayout1.xml"/></Relationships>
</file>

<file path=ppt/slides/_rels/slide99.xml.rels><?xml version="1.0" encoding="UTF-8" standalone="yes"?>
<Relationships xmlns="http://schemas.openxmlformats.org/package/2006/relationships"><Relationship Id="rId2" Type="http://schemas.openxmlformats.org/officeDocument/2006/relationships/notesSlide" Target="../notesSlides/notesSlide67.xml"/><Relationship Id="rId1" Type="http://schemas.openxmlformats.org/officeDocument/2006/relationships/slideLayout" Target="../slideLayouts/slideLayout1.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9DF3495C-2DA0-4D3B-93EE-5A91A07AE877}"/>
              </a:ext>
            </a:extLst>
          </p:cNvPr>
          <p:cNvPicPr>
            <a:picLocks noChangeAspect="1"/>
          </p:cNvPicPr>
          <p:nvPr/>
        </p:nvPicPr>
        <p:blipFill>
          <a:blip r:embed="rId3">
            <a:extLst>
              <a:ext uri="{BEBA8EAE-BF5A-486C-A8C5-ECC9F3942E4B}">
                <a14:imgProps xmlns:a14="http://schemas.microsoft.com/office/drawing/2010/main">
                  <a14:imgLayer r:embed="rId4">
                    <a14:imgEffect>
                      <a14:brightnessContrast bright="-40000" contrast="-20000"/>
                    </a14:imgEffect>
                  </a14:imgLayer>
                </a14:imgProps>
              </a:ext>
            </a:extLst>
          </a:blip>
          <a:stretch>
            <a:fillRect/>
          </a:stretch>
        </p:blipFill>
        <p:spPr>
          <a:xfrm>
            <a:off x="218660" y="584200"/>
            <a:ext cx="8620539" cy="5747026"/>
          </a:xfrm>
          <a:prstGeom prst="rect">
            <a:avLst/>
          </a:prstGeom>
        </p:spPr>
      </p:pic>
      <p:sp>
        <p:nvSpPr>
          <p:cNvPr id="2" name="Title 1">
            <a:extLst>
              <a:ext uri="{FF2B5EF4-FFF2-40B4-BE49-F238E27FC236}">
                <a16:creationId xmlns:a16="http://schemas.microsoft.com/office/drawing/2014/main" id="{89BCFD81-195A-C7AD-440C-8F2331E5D9DE}"/>
              </a:ext>
            </a:extLst>
          </p:cNvPr>
          <p:cNvSpPr>
            <a:spLocks noGrp="1"/>
          </p:cNvSpPr>
          <p:nvPr>
            <p:ph type="title"/>
          </p:nvPr>
        </p:nvSpPr>
        <p:spPr>
          <a:xfrm>
            <a:off x="-1" y="1470991"/>
            <a:ext cx="9143999" cy="3551583"/>
          </a:xfrm>
        </p:spPr>
        <p:txBody>
          <a:bodyPr/>
          <a:lstStyle/>
          <a:p>
            <a:r>
              <a:rPr lang="ar-SA" sz="8000" dirty="0">
                <a:effectLst>
                  <a:glow rad="228600">
                    <a:schemeClr val="bg2">
                      <a:alpha val="88001"/>
                    </a:schemeClr>
                  </a:glow>
                  <a:outerShdw blurRad="38100" dist="38100" dir="2700000" algn="tl">
                    <a:srgbClr val="000000"/>
                  </a:outerShdw>
                </a:effectLst>
                <a:cs typeface="Arial" panose="020B0604020202020204" pitchFamily="34" charset="0"/>
              </a:rPr>
              <a:t>-نظرة عامة على اسفار العهد الجديد</a:t>
            </a:r>
            <a:endParaRPr lang="en-US" sz="8000" dirty="0">
              <a:effectLst>
                <a:glow rad="228600">
                  <a:schemeClr val="bg2">
                    <a:alpha val="88001"/>
                  </a:schemeClr>
                </a:glow>
                <a:outerShdw blurRad="38100" dist="38100" dir="2700000" algn="tl">
                  <a:srgbClr val="000000"/>
                </a:outerShdw>
              </a:effectLst>
              <a:cs typeface="Arial" panose="020B0604020202020204" pitchFamily="34" charset="0"/>
            </a:endParaRPr>
          </a:p>
        </p:txBody>
      </p:sp>
      <p:sp>
        <p:nvSpPr>
          <p:cNvPr id="3" name="Rectangle 2">
            <a:extLst>
              <a:ext uri="{FF2B5EF4-FFF2-40B4-BE49-F238E27FC236}">
                <a16:creationId xmlns:a16="http://schemas.microsoft.com/office/drawing/2014/main" id="{2FA1B31C-C800-603A-A64D-5B8840C66A94}"/>
              </a:ext>
            </a:extLst>
          </p:cNvPr>
          <p:cNvSpPr>
            <a:spLocks noChangeArrowheads="1"/>
          </p:cNvSpPr>
          <p:nvPr/>
        </p:nvSpPr>
        <p:spPr bwMode="auto">
          <a:xfrm>
            <a:off x="0" y="6206786"/>
            <a:ext cx="9144000" cy="651214"/>
          </a:xfrm>
          <a:prstGeom prst="rect">
            <a:avLst/>
          </a:prstGeom>
          <a:solidFill>
            <a:srgbClr val="000514"/>
          </a:solidFill>
          <a:ln w="9525">
            <a:noFill/>
            <a:miter lim="800000"/>
            <a:headEnd/>
            <a:tailEnd/>
          </a:ln>
          <a:effectLst>
            <a:outerShdw blurRad="63500" dist="35921" dir="2700000" algn="ctr" rotWithShape="0">
              <a:srgbClr val="000514">
                <a:alpha val="74998"/>
              </a:srgbClr>
            </a:outerShdw>
          </a:effectLst>
        </p:spPr>
        <p:txBody>
          <a:bodyPr anchor="ctr"/>
          <a:lstStyle/>
          <a:p>
            <a:pPr marL="0" marR="0" lvl="0" indent="0" algn="ctr" defTabSz="457200" rtl="0" eaLnBrk="1" fontAlgn="auto" latinLnBrk="0" hangingPunct="1">
              <a:lnSpc>
                <a:spcPct val="100000"/>
              </a:lnSpc>
              <a:spcBef>
                <a:spcPct val="20000"/>
              </a:spcBef>
              <a:spcAft>
                <a:spcPts val="0"/>
              </a:spcAft>
              <a:buClr>
                <a:srgbClr val="FFCC00"/>
              </a:buClr>
              <a:buSzPct val="70000"/>
              <a:buFont typeface="Wingdings" charset="0"/>
              <a:buNone/>
              <a:tabLst/>
              <a:defRPr/>
            </a:pPr>
            <a:r>
              <a:rPr kumimoji="0" lang="en-US" sz="16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a:t>
            </a:r>
            <a:r>
              <a:rPr kumimoji="0" lang="ar-JO" sz="16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د. ريك جريفيث</a:t>
            </a:r>
            <a:r>
              <a:rPr kumimoji="0" lang="en-US" sz="16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a:t>
            </a:r>
            <a:r>
              <a:rPr kumimoji="0" lang="ar-JO" sz="16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مؤسسة الدراسات اللاهوتية الأردنية</a:t>
            </a:r>
            <a:r>
              <a:rPr kumimoji="0" lang="en-US" sz="16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BibleStudyDownloads.org</a:t>
            </a:r>
          </a:p>
        </p:txBody>
      </p:sp>
    </p:spTree>
    <p:extLst>
      <p:ext uri="{BB962C8B-B14F-4D97-AF65-F5344CB8AC3E}">
        <p14:creationId xmlns:p14="http://schemas.microsoft.com/office/powerpoint/2010/main" val="2553135961"/>
      </p:ext>
    </p:extLst>
  </p:cSld>
  <p:clrMapOvr>
    <a:masterClrMapping/>
  </p:clrMapOvr>
  <p:transition/>
</p:sld>
</file>

<file path=ppt/slides/slide10.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pic>
        <p:nvPicPr>
          <p:cNvPr id="6" name="Picture 5" descr="Gethsemene.jpg"/>
          <p:cNvPicPr>
            <a:picLocks noChangeAspect="1"/>
          </p:cNvPicPr>
          <p:nvPr/>
        </p:nvPicPr>
        <p:blipFill rotWithShape="1">
          <a:blip r:embed="rId4" cstate="screen">
            <a:extLst>
              <a:ext uri="{28A0092B-C50C-407E-A947-70E740481C1C}">
                <a14:useLocalDpi xmlns:a14="http://schemas.microsoft.com/office/drawing/2010/main"/>
              </a:ext>
            </a:extLst>
          </a:blip>
          <a:srcRect/>
          <a:stretch/>
        </p:blipFill>
        <p:spPr>
          <a:xfrm>
            <a:off x="-18654" y="0"/>
            <a:ext cx="9162653" cy="6858000"/>
          </a:xfrm>
          <a:prstGeom prst="rect">
            <a:avLst/>
          </a:prstGeom>
        </p:spPr>
      </p:pic>
      <p:sp>
        <p:nvSpPr>
          <p:cNvPr id="2" name="Title 1"/>
          <p:cNvSpPr>
            <a:spLocks noGrp="1"/>
          </p:cNvSpPr>
          <p:nvPr>
            <p:ph type="ctrTitle"/>
          </p:nvPr>
        </p:nvSpPr>
        <p:spPr>
          <a:xfrm>
            <a:off x="-18653" y="-27384"/>
            <a:ext cx="9162651" cy="1397996"/>
          </a:xfrm>
          <a:solidFill>
            <a:schemeClr val="tx1"/>
          </a:solidFill>
        </p:spPr>
        <p:txBody>
          <a:bodyPr/>
          <a:lstStyle/>
          <a:p>
            <a:r>
              <a:rPr lang="ar-JO" sz="40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المسيا</a:t>
            </a:r>
            <a:endParaRPr lang="en-US" sz="28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endParaRPr>
          </a:p>
        </p:txBody>
      </p:sp>
      <p:sp>
        <p:nvSpPr>
          <p:cNvPr id="4" name="Rectangle 2"/>
          <p:cNvSpPr txBox="1">
            <a:spLocks noChangeArrowheads="1"/>
          </p:cNvSpPr>
          <p:nvPr/>
        </p:nvSpPr>
        <p:spPr bwMode="auto">
          <a:xfrm>
            <a:off x="0" y="1602028"/>
            <a:ext cx="9144000" cy="4096629"/>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defPPr>
              <a:defRPr lang="en-US"/>
            </a:defPPr>
            <a:lvl1pPr marL="0" marR="0" lvl="0" indent="0" algn="ctr" defTabSz="457200" latinLnBrk="0">
              <a:lnSpc>
                <a:spcPct val="100000"/>
              </a:lnSpc>
              <a:buClrTx/>
              <a:buSzTx/>
              <a:buFontTx/>
              <a:buNone/>
              <a:tabLst/>
              <a:defRPr kumimoji="0" sz="2800" b="1" i="0" u="none" strike="noStrike" kern="0" cap="none" spc="0" normalizeH="0" baseline="0">
                <a:ln>
                  <a:noFill/>
                </a:ln>
                <a:solidFill>
                  <a:srgbClr val="FFFFFF"/>
                </a:solidFill>
                <a:effectLst>
                  <a:glow rad="127000">
                    <a:srgbClr val="000000"/>
                  </a:glow>
                </a:effectLst>
                <a:uLnTx/>
                <a:uFillTx/>
                <a:latin typeface="Arial" panose="020B0604020202020204" pitchFamily="34" charset="0"/>
                <a:cs typeface="Arial" panose="020B0604020202020204" pitchFamily="34" charset="0"/>
              </a:defRPr>
            </a:lvl1pPr>
            <a:lvl2pPr algn="ctr">
              <a:defRPr sz="4400">
                <a:solidFill>
                  <a:schemeClr val="bg1"/>
                </a:solidFill>
                <a:ea typeface="ＭＳ Ｐゴシック" pitchFamily="-108" charset="-128"/>
                <a:cs typeface="ＭＳ Ｐゴシック" pitchFamily="-108" charset="-128"/>
              </a:defRPr>
            </a:lvl2pPr>
            <a:lvl3pPr algn="ctr">
              <a:defRPr sz="4400">
                <a:solidFill>
                  <a:schemeClr val="bg1"/>
                </a:solidFill>
                <a:ea typeface="ＭＳ Ｐゴシック" pitchFamily="-108" charset="-128"/>
                <a:cs typeface="ＭＳ Ｐゴシック" pitchFamily="-108" charset="-128"/>
              </a:defRPr>
            </a:lvl3pPr>
            <a:lvl4pPr algn="ctr">
              <a:defRPr sz="4400">
                <a:solidFill>
                  <a:schemeClr val="bg1"/>
                </a:solidFill>
                <a:ea typeface="ＭＳ Ｐゴシック" pitchFamily="-108" charset="-128"/>
                <a:cs typeface="ＭＳ Ｐゴシック" pitchFamily="-108" charset="-128"/>
              </a:defRPr>
            </a:lvl4pPr>
            <a:lvl5pPr algn="ctr">
              <a:defRPr sz="4400">
                <a:solidFill>
                  <a:schemeClr val="bg1"/>
                </a:solidFill>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800" u="none" strike="noStrike" kern="0" cap="none" spc="0" normalizeH="0" baseline="0" noProof="0" dirty="0">
                <a:ln>
                  <a:noFill/>
                </a:ln>
                <a:solidFill>
                  <a:srgbClr val="FFFFFF"/>
                </a:solidFill>
                <a:effectLst>
                  <a:glow rad="127000">
                    <a:srgbClr val="000000"/>
                  </a:glow>
                </a:effectLst>
                <a:uLnTx/>
                <a:uFillTx/>
                <a:ea typeface="ＭＳ Ｐゴシック" charset="0"/>
              </a:rPr>
              <a:t>أن يسوع كملك لإسرائيل مؤهل لنفس المملكة بشكل حرفي كالملوك الآخرين</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800" u="none" strike="noStrike" kern="0" cap="none" spc="0" normalizeH="0" baseline="0" noProof="0" dirty="0">
                <a:ln>
                  <a:noFill/>
                </a:ln>
                <a:solidFill>
                  <a:srgbClr val="FFFFFF"/>
                </a:solidFill>
                <a:effectLst>
                  <a:glow rad="127000">
                    <a:srgbClr val="000000"/>
                  </a:glow>
                </a:effectLst>
                <a:uLnTx/>
                <a:uFillTx/>
                <a:ea typeface="ＭＳ Ｐゴシック" charset="0"/>
              </a:rPr>
              <a:t> في سلسلة النسب (1: 1-17). لديه كل السلطة (19: 28؛ 28: 18) </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800" u="none" strike="noStrike" kern="0" cap="none" spc="0" normalizeH="0" baseline="0" noProof="0" dirty="0">
                <a:ln>
                  <a:noFill/>
                </a:ln>
                <a:solidFill>
                  <a:srgbClr val="FFFFFF"/>
                </a:solidFill>
                <a:effectLst>
                  <a:glow rad="127000">
                    <a:srgbClr val="000000"/>
                  </a:glow>
                </a:effectLst>
                <a:uLnTx/>
                <a:uFillTx/>
                <a:ea typeface="ＭＳ Ｐゴシック" charset="0"/>
              </a:rPr>
              <a:t>وعليه يمكنه أن يأمر أتباعه لبسط تلك السلطة في جميع أنحاء العالم في المأمورية العظمى (28: 19-20).</a:t>
            </a:r>
            <a:endParaRPr kumimoji="0" lang="en-US" sz="2800" u="none" strike="noStrike" kern="0" cap="none" spc="0" normalizeH="0" baseline="0" noProof="0" dirty="0">
              <a:ln>
                <a:noFill/>
              </a:ln>
              <a:solidFill>
                <a:srgbClr val="FFFFFF"/>
              </a:solidFill>
              <a:effectLst>
                <a:glow rad="127000">
                  <a:srgbClr val="000000"/>
                </a:glow>
              </a:effectLst>
              <a:uLnTx/>
              <a:uFillTx/>
              <a:ea typeface="ＭＳ Ｐゴシック" charset="0"/>
            </a:endParaRPr>
          </a:p>
        </p:txBody>
      </p:sp>
      <p:sp>
        <p:nvSpPr>
          <p:cNvPr id="5" name="Text Box 3"/>
          <p:cNvSpPr txBox="1">
            <a:spLocks noChangeArrowheads="1"/>
          </p:cNvSpPr>
          <p:nvPr/>
        </p:nvSpPr>
        <p:spPr bwMode="auto">
          <a:xfrm>
            <a:off x="8170701" y="44461"/>
            <a:ext cx="868363" cy="4615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lIns="91341" tIns="45671" rIns="91341" bIns="45671">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27أ</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7" name="Rectangle 2">
            <a:extLst>
              <a:ext uri="{FF2B5EF4-FFF2-40B4-BE49-F238E27FC236}">
                <a16:creationId xmlns:a16="http://schemas.microsoft.com/office/drawing/2014/main" id="{2DD3B2EF-169D-FC43-BD23-E0F3BC45876B}"/>
              </a:ext>
            </a:extLst>
          </p:cNvPr>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SA"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متى</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24785878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433" name="Picture 1" descr="KingdomBuilders-Theme-Blank.jpg">
            <a:extLst>
              <a:ext uri="{FF2B5EF4-FFF2-40B4-BE49-F238E27FC236}">
                <a16:creationId xmlns:a16="http://schemas.microsoft.com/office/drawing/2014/main" id="{9D8DA70C-E408-5D42-A9C5-25140779271D}"/>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4763" y="0"/>
            <a:ext cx="9139237"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a:extLst>
              <a:ext uri="{FF2B5EF4-FFF2-40B4-BE49-F238E27FC236}">
                <a16:creationId xmlns:a16="http://schemas.microsoft.com/office/drawing/2014/main" id="{3D394A14-94F7-B14A-AF99-CED41F52C576}"/>
              </a:ext>
            </a:extLst>
          </p:cNvPr>
          <p:cNvSpPr>
            <a:spLocks noGrp="1"/>
          </p:cNvSpPr>
          <p:nvPr>
            <p:ph type="ctrTitle"/>
          </p:nvPr>
        </p:nvSpPr>
        <p:spPr>
          <a:xfrm>
            <a:off x="685800" y="2060849"/>
            <a:ext cx="7774632" cy="2448272"/>
          </a:xfrm>
        </p:spPr>
        <p:txBody>
          <a:bodyPr/>
          <a:lstStyle/>
          <a:p>
            <a:pPr algn="r" rtl="1"/>
            <a:r>
              <a:rPr lang="ar-SA" sz="5400" b="1" dirty="0">
                <a:solidFill>
                  <a:srgbClr val="E4AF33"/>
                </a:solidFill>
                <a:latin typeface="Arial" panose="020B0604020202020204" pitchFamily="34" charset="0"/>
                <a:ea typeface="Arial" charset="0"/>
                <a:cs typeface="Arial" panose="020B0604020202020204" pitchFamily="34" charset="0"/>
              </a:rPr>
              <a:t> </a:t>
            </a:r>
            <a:r>
              <a:rPr lang="ar-SA" sz="6000" b="1" dirty="0" err="1">
                <a:solidFill>
                  <a:srgbClr val="E4AF33"/>
                </a:solidFill>
                <a:latin typeface="Arial" panose="020B0604020202020204" pitchFamily="34" charset="0"/>
                <a:ea typeface="Arial" charset="0"/>
                <a:cs typeface="Arial" panose="020B0604020202020204" pitchFamily="34" charset="0"/>
              </a:rPr>
              <a:t>ماهو</a:t>
            </a:r>
            <a:r>
              <a:rPr lang="ar-SA" sz="6000" b="1" dirty="0">
                <a:solidFill>
                  <a:srgbClr val="E4AF33"/>
                </a:solidFill>
                <a:latin typeface="Arial" panose="020B0604020202020204" pitchFamily="34" charset="0"/>
                <a:ea typeface="Arial" charset="0"/>
                <a:cs typeface="Arial" panose="020B0604020202020204" pitchFamily="34" charset="0"/>
              </a:rPr>
              <a:t> دورك في خطة الله التي بدأها في تاريخ الكنيسة المبكر؟</a:t>
            </a:r>
            <a:endParaRPr lang="en-US" sz="6000" b="1" dirty="0">
              <a:solidFill>
                <a:srgbClr val="E4AF33"/>
              </a:solidFill>
              <a:latin typeface="Arial" panose="020B0604020202020204" pitchFamily="34" charset="0"/>
              <a:ea typeface="Arial" charset="0"/>
              <a:cs typeface="Arial" panose="020B0604020202020204" pitchFamily="34" charset="0"/>
            </a:endParaRPr>
          </a:p>
        </p:txBody>
      </p:sp>
      <p:sp>
        <p:nvSpPr>
          <p:cNvPr id="4" name="Rectangle 2">
            <a:extLst>
              <a:ext uri="{FF2B5EF4-FFF2-40B4-BE49-F238E27FC236}">
                <a16:creationId xmlns:a16="http://schemas.microsoft.com/office/drawing/2014/main" id="{34A83C03-45CE-CB48-A66F-D8E42EBBE811}"/>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FAA26D3D-D897-4be2-8F04-BA451C77F1D7}">
              <ma14:placeholderFlag xmlns:ma14="http://schemas.microsoft.com/office/mac/drawingml/2011/main" xmlns=""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389" tIns="45695" rIns="91389" bIns="45695"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6952" rtl="1" eaLnBrk="0" fontAlgn="base" latinLnBrk="0" hangingPunct="0">
              <a:lnSpc>
                <a:spcPct val="100000"/>
              </a:lnSpc>
              <a:spcBef>
                <a:spcPct val="0"/>
              </a:spcBef>
              <a:spcAft>
                <a:spcPct val="0"/>
              </a:spcAft>
              <a:buClrTx/>
              <a:buSzTx/>
              <a:buFontTx/>
              <a:buNone/>
              <a:tabLst/>
              <a:defRPr/>
            </a:pPr>
            <a:r>
              <a:rPr kumimoji="0" lang="ar-SA" sz="3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rial" charset="0"/>
                <a:cs typeface="Arial" panose="020B0604020202020204" pitchFamily="34" charset="0"/>
              </a:rPr>
              <a:t>أعمال الرسل</a:t>
            </a:r>
            <a:endParaRPr kumimoji="0" lang="en-US" sz="3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rial" charset="0"/>
              <a:cs typeface="Arial" panose="020B0604020202020204" pitchFamily="34" charset="0"/>
            </a:endParaRPr>
          </a:p>
        </p:txBody>
      </p:sp>
    </p:spTree>
    <p:extLst>
      <p:ext uri="{BB962C8B-B14F-4D97-AF65-F5344CB8AC3E}">
        <p14:creationId xmlns:p14="http://schemas.microsoft.com/office/powerpoint/2010/main" val="270447832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8" presetClass="entr" presetSubtype="12"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strips(downLeft)">
                                      <p:cBhvr>
                                        <p:cTn id="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extLst>
      <p:ext uri="{BB962C8B-B14F-4D97-AF65-F5344CB8AC3E}">
        <p14:creationId xmlns:p14="http://schemas.microsoft.com/office/powerpoint/2010/main" val="927480057"/>
      </p:ext>
    </p:extLst>
  </p:cSld>
  <p:clrMapOvr>
    <a:masterClrMapping/>
  </p:clrMapOvr>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bwMode="auto">
          <a:xfrm>
            <a:off x="0" y="32414"/>
            <a:ext cx="9180512" cy="6858000"/>
          </a:xfrm>
          <a:prstGeom prst="rect">
            <a:avLst/>
          </a:prstGeom>
          <a:solidFill>
            <a:schemeClr val="bg2"/>
          </a:solidFill>
          <a:ln w="9525" cap="flat" cmpd="sng" algn="ctr">
            <a:noFill/>
            <a:prstDash val="solid"/>
            <a:round/>
            <a:headEnd type="none" w="med" len="med"/>
            <a:tailEnd type="none" w="med" len="med"/>
          </a:ln>
          <a:effectLst/>
        </p:spPr>
        <p:txBody>
          <a:bodyPr vert="horz" wrap="non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EAEAEA"/>
              </a:solidFill>
              <a:effectLst/>
              <a:uLnTx/>
              <a:uFillTx/>
              <a:latin typeface="Times New Roman" pitchFamily="-111" charset="0"/>
              <a:ea typeface="ＭＳ Ｐゴシック" charset="-128"/>
            </a:endParaRPr>
          </a:p>
        </p:txBody>
      </p:sp>
      <p:sp>
        <p:nvSpPr>
          <p:cNvPr id="558082" name="Rectangle 7"/>
          <p:cNvSpPr>
            <a:spLocks noGrp="1" noChangeArrowheads="1"/>
          </p:cNvSpPr>
          <p:nvPr>
            <p:ph type="title"/>
          </p:nvPr>
        </p:nvSpPr>
        <p:spPr/>
        <p:txBody>
          <a:bodyPr/>
          <a:lstStyle/>
          <a:p>
            <a:pPr eaLnBrk="1" hangingPunct="1"/>
            <a:r>
              <a:rPr lang="en-US">
                <a:latin typeface="Times New Roman" charset="0"/>
                <a:ea typeface="ＭＳ Ｐゴシック" charset="-128"/>
                <a:cs typeface="ＭＳ Ｐゴシック" charset="-128"/>
              </a:rPr>
              <a:t>The Book of Romans</a:t>
            </a:r>
          </a:p>
        </p:txBody>
      </p:sp>
      <p:pic>
        <p:nvPicPr>
          <p:cNvPr id="3" name="Picture 2" descr="Romans Title Hands Grasping.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539552" y="-41474"/>
            <a:ext cx="6912768" cy="6899474"/>
          </a:xfrm>
          <a:prstGeom prst="rect">
            <a:avLst/>
          </a:prstGeom>
        </p:spPr>
      </p:pic>
      <p:sp>
        <p:nvSpPr>
          <p:cNvPr id="6148" name="WordArt 4"/>
          <p:cNvSpPr>
            <a:spLocks noChangeArrowheads="1" noChangeShapeType="1" noTextEdit="1"/>
          </p:cNvSpPr>
          <p:nvPr/>
        </p:nvSpPr>
        <p:spPr bwMode="ltGray">
          <a:xfrm>
            <a:off x="1547664" y="332656"/>
            <a:ext cx="5731396" cy="1368152"/>
          </a:xfrm>
          <a:prstGeom prst="rect">
            <a:avLst/>
          </a:prstGeom>
        </p:spPr>
        <p:txBody>
          <a:bodyPr wrap="none" fromWordArt="1">
            <a:prstTxWarp prst="textFadeUp">
              <a:avLst>
                <a:gd name="adj" fmla="val 6727"/>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0" i="0" u="none" strike="noStrike" kern="10" cap="none" spc="0" normalizeH="0" baseline="0" noProof="0">
                <a:ln w="12700">
                  <a:solidFill>
                    <a:srgbClr val="B2B2B2"/>
                  </a:solidFill>
                  <a:round/>
                  <a:headEnd/>
                  <a:tailEnd/>
                </a:ln>
                <a:gradFill rotWithShape="1">
                  <a:gsLst>
                    <a:gs pos="0">
                      <a:srgbClr val="520402"/>
                    </a:gs>
                    <a:gs pos="100000">
                      <a:srgbClr val="FFCC00"/>
                    </a:gs>
                  </a:gsLst>
                  <a:lin ang="5400000" scaled="1"/>
                </a:gradFill>
                <a:effectLst>
                  <a:outerShdw blurRad="63500" dist="38099" dir="2700000" sy="50000" rotWithShape="0">
                    <a:srgbClr val="875B0D">
                      <a:alpha val="74997"/>
                    </a:srgbClr>
                  </a:outerShdw>
                </a:effectLst>
                <a:uLnTx/>
                <a:uFillTx/>
                <a:latin typeface="Arial Black"/>
                <a:ea typeface="Arial Black"/>
                <a:cs typeface="Arial Black"/>
              </a:rPr>
              <a:t>رومية</a:t>
            </a:r>
            <a:endParaRPr kumimoji="0" lang="en-US" sz="3600" b="0" i="0" u="none" strike="noStrike" kern="10" cap="none" spc="0" normalizeH="0" baseline="0" noProof="0">
              <a:ln w="12700">
                <a:solidFill>
                  <a:srgbClr val="B2B2B2"/>
                </a:solidFill>
                <a:round/>
                <a:headEnd/>
                <a:tailEnd/>
              </a:ln>
              <a:gradFill rotWithShape="1">
                <a:gsLst>
                  <a:gs pos="0">
                    <a:srgbClr val="520402"/>
                  </a:gs>
                  <a:gs pos="100000">
                    <a:srgbClr val="FFCC00"/>
                  </a:gs>
                </a:gsLst>
                <a:lin ang="5400000" scaled="1"/>
              </a:gradFill>
              <a:effectLst>
                <a:outerShdw blurRad="63500" dist="38099" dir="2700000" sy="50000" rotWithShape="0">
                  <a:srgbClr val="875B0D">
                    <a:alpha val="74997"/>
                  </a:srgbClr>
                </a:outerShdw>
              </a:effectLst>
              <a:uLnTx/>
              <a:uFillTx/>
              <a:latin typeface="Arial Black"/>
              <a:ea typeface="Arial Black"/>
              <a:cs typeface="Arial Black"/>
            </a:endParaRPr>
          </a:p>
        </p:txBody>
      </p:sp>
      <p:sp>
        <p:nvSpPr>
          <p:cNvPr id="558086" name="Rectangle 5"/>
          <p:cNvSpPr>
            <a:spLocks noChangeArrowheads="1"/>
          </p:cNvSpPr>
          <p:nvPr/>
        </p:nvSpPr>
        <p:spPr bwMode="ltGray">
          <a:xfrm>
            <a:off x="1828800" y="1477963"/>
            <a:ext cx="9144000" cy="457200"/>
          </a:xfrm>
          <a:prstGeom prst="rect">
            <a:avLst/>
          </a:prstGeom>
          <a:noFill/>
          <a:ln w="9525">
            <a:noFill/>
            <a:miter lim="800000"/>
            <a:headEnd/>
            <a:tailEnd/>
          </a:ln>
        </p:spPr>
        <p:txBody>
          <a:bodyPr>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EAEAEA"/>
              </a:solidFill>
              <a:effectLst/>
              <a:uLnTx/>
              <a:uFillTx/>
              <a:latin typeface="Times New Roman" charset="0"/>
              <a:ea typeface="ＭＳ Ｐゴシック" charset="-128"/>
            </a:endParaRPr>
          </a:p>
        </p:txBody>
      </p:sp>
      <p:sp>
        <p:nvSpPr>
          <p:cNvPr id="9" name="WordArt 4"/>
          <p:cNvSpPr>
            <a:spLocks noChangeArrowheads="1" noChangeShapeType="1" noTextEdit="1"/>
          </p:cNvSpPr>
          <p:nvPr/>
        </p:nvSpPr>
        <p:spPr bwMode="ltGray">
          <a:xfrm>
            <a:off x="539552" y="4509120"/>
            <a:ext cx="7776864" cy="1584176"/>
          </a:xfrm>
          <a:prstGeom prst="rect">
            <a:avLst/>
          </a:prstGeom>
        </p:spPr>
        <p:txBody>
          <a:bodyPr wrap="none" fromWordArt="1">
            <a:prstTxWarp prst="textFadeUp">
              <a:avLst>
                <a:gd name="adj" fmla="val 6727"/>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0" i="0" u="none" strike="noStrike" kern="10" cap="none" spc="0" normalizeH="0" baseline="0" noProof="0">
                <a:ln w="12700">
                  <a:solidFill>
                    <a:srgbClr val="B2B2B2"/>
                  </a:solidFill>
                  <a:round/>
                  <a:headEnd/>
                  <a:tailEnd/>
                </a:ln>
                <a:gradFill rotWithShape="1">
                  <a:gsLst>
                    <a:gs pos="0">
                      <a:srgbClr val="520402"/>
                    </a:gs>
                    <a:gs pos="100000">
                      <a:srgbClr val="FFCC00"/>
                    </a:gs>
                  </a:gsLst>
                  <a:lin ang="5400000" scaled="1"/>
                </a:gradFill>
                <a:effectLst>
                  <a:outerShdw blurRad="63500" dist="38099" dir="2700000" sy="50000" rotWithShape="0">
                    <a:srgbClr val="875B0D">
                      <a:alpha val="74997"/>
                    </a:srgbClr>
                  </a:outerShdw>
                </a:effectLst>
                <a:uLnTx/>
                <a:uFillTx/>
                <a:latin typeface="Arial Black"/>
                <a:ea typeface="Arial Black"/>
                <a:cs typeface="Arial Black"/>
              </a:rPr>
              <a:t>إعلان بِرّ الله</a:t>
            </a:r>
            <a:endParaRPr kumimoji="0" lang="en-US" sz="3600" b="0" i="0" u="none" strike="noStrike" kern="10" cap="none" spc="0" normalizeH="0" baseline="0" noProof="0">
              <a:ln w="12700">
                <a:solidFill>
                  <a:srgbClr val="B2B2B2"/>
                </a:solidFill>
                <a:round/>
                <a:headEnd/>
                <a:tailEnd/>
              </a:ln>
              <a:gradFill rotWithShape="1">
                <a:gsLst>
                  <a:gs pos="0">
                    <a:srgbClr val="520402"/>
                  </a:gs>
                  <a:gs pos="100000">
                    <a:srgbClr val="FFCC00"/>
                  </a:gs>
                </a:gsLst>
                <a:lin ang="5400000" scaled="1"/>
              </a:gradFill>
              <a:effectLst>
                <a:outerShdw blurRad="63500" dist="38099" dir="2700000" sy="50000" rotWithShape="0">
                  <a:srgbClr val="875B0D">
                    <a:alpha val="74997"/>
                  </a:srgbClr>
                </a:outerShdw>
              </a:effectLst>
              <a:uLnTx/>
              <a:uFillTx/>
              <a:latin typeface="Arial Black"/>
              <a:ea typeface="Arial Black"/>
              <a:cs typeface="Arial Black"/>
            </a:endParaRPr>
          </a:p>
        </p:txBody>
      </p:sp>
      <p:sp>
        <p:nvSpPr>
          <p:cNvPr id="11" name="Rectangle 10">
            <a:extLst>
              <a:ext uri="{FF2B5EF4-FFF2-40B4-BE49-F238E27FC236}">
                <a16:creationId xmlns:a16="http://schemas.microsoft.com/office/drawing/2014/main" id="{DEF8A868-FD7C-5E46-970F-5A1DBF8A4462}"/>
              </a:ext>
            </a:extLst>
          </p:cNvPr>
          <p:cNvSpPr>
            <a:spLocks noChangeArrowheads="1"/>
          </p:cNvSpPr>
          <p:nvPr/>
        </p:nvSpPr>
        <p:spPr bwMode="auto">
          <a:xfrm>
            <a:off x="0" y="6385034"/>
            <a:ext cx="9144000" cy="468339"/>
          </a:xfrm>
          <a:prstGeom prst="rect">
            <a:avLst/>
          </a:prstGeom>
          <a:solidFill>
            <a:srgbClr val="000514"/>
          </a:solidFill>
          <a:ln w="9525">
            <a:noFill/>
            <a:miter lim="800000"/>
            <a:headEnd/>
            <a:tailEnd/>
          </a:ln>
          <a:effectLst>
            <a:outerShdw blurRad="63500" dist="35921" dir="2700000" algn="ctr" rotWithShape="0">
              <a:srgbClr val="000514">
                <a:alpha val="74998"/>
              </a:srgbClr>
            </a:outerShdw>
          </a:effectLst>
        </p:spPr>
        <p:txBody>
          <a:bodyPr lIns="91430" tIns="45715" rIns="91430" bIns="45715" anchor="ctr"/>
          <a:lstStyle/>
          <a:p>
            <a:pPr marL="0" marR="0" lvl="0" indent="0" algn="ctr" defTabSz="457150" rtl="0" eaLnBrk="1" fontAlgn="auto" latinLnBrk="0" hangingPunct="1">
              <a:lnSpc>
                <a:spcPct val="100000"/>
              </a:lnSpc>
              <a:spcBef>
                <a:spcPct val="20000"/>
              </a:spcBef>
              <a:spcAft>
                <a:spcPts val="0"/>
              </a:spcAft>
              <a:buClr>
                <a:srgbClr val="FFCC00"/>
              </a:buClr>
              <a:buSzPct val="70000"/>
              <a:buFontTx/>
              <a:buNone/>
              <a:tabLst/>
              <a:defRPr/>
            </a:pPr>
            <a:r>
              <a:rPr kumimoji="0" lang="ar-JO" sz="16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128"/>
                <a:cs typeface="Arial" panose="020B0604020202020204" pitchFamily="34" charset="0"/>
              </a:rPr>
              <a:t> مؤسسة الدراسات اللاهوتية الأردنية. د. ريك جريفيث</a:t>
            </a:r>
            <a:r>
              <a:rPr kumimoji="0" lang="en-US" sz="16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128"/>
                <a:cs typeface="Arial" panose="020B0604020202020204" pitchFamily="34" charset="0"/>
              </a:rPr>
              <a:t>• BibleStudyDownloads.org</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6148"/>
                                        </p:tgtEl>
                                        <p:attrNameLst>
                                          <p:attrName>style.visibility</p:attrName>
                                        </p:attrNameLst>
                                      </p:cBhvr>
                                      <p:to>
                                        <p:strVal val="visible"/>
                                      </p:to>
                                    </p:set>
                                    <p:anim calcmode="lin" valueType="num">
                                      <p:cBhvr additive="base">
                                        <p:cTn id="7" dur="500" fill="hold"/>
                                        <p:tgtEl>
                                          <p:spTgt spid="6148"/>
                                        </p:tgtEl>
                                        <p:attrNameLst>
                                          <p:attrName>ppt_x</p:attrName>
                                        </p:attrNameLst>
                                      </p:cBhvr>
                                      <p:tavLst>
                                        <p:tav tm="0">
                                          <p:val>
                                            <p:strVal val="#ppt_x"/>
                                          </p:val>
                                        </p:tav>
                                        <p:tav tm="100000">
                                          <p:val>
                                            <p:strVal val="#ppt_x"/>
                                          </p:val>
                                        </p:tav>
                                      </p:tavLst>
                                    </p:anim>
                                    <p:anim calcmode="lin" valueType="num">
                                      <p:cBhvr additive="base">
                                        <p:cTn id="8" dur="500" fill="hold"/>
                                        <p:tgtEl>
                                          <p:spTgt spid="614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148" grpId="0"/>
    </p:bldLst>
  </p:timing>
</p:sld>
</file>

<file path=ppt/slides/slide103.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800000"/>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p:spPr>
        <p:txBody>
          <a:bodyPr anchor="ctr"/>
          <a:lstStyle/>
          <a:p>
            <a:pPr>
              <a:defRPr/>
            </a:pPr>
            <a:r>
              <a:rPr lang="ar-JO" sz="4800" dirty="0">
                <a:effectLst>
                  <a:glow rad="127000">
                    <a:schemeClr val="tx1"/>
                  </a:glow>
                </a:effectLst>
                <a:ea typeface="ＭＳ Ｐゴシック" charset="0"/>
              </a:rPr>
              <a:t>الكلمة المفتاحيّة</a:t>
            </a:r>
            <a:endParaRPr lang="en-US" sz="4800" dirty="0">
              <a:effectLst>
                <a:glow rad="127000">
                  <a:schemeClr val="tx1"/>
                </a:glow>
              </a:effectLst>
              <a:ea typeface="ＭＳ Ｐゴシック" charset="0"/>
            </a:endParaRPr>
          </a:p>
        </p:txBody>
      </p:sp>
      <p:sp>
        <p:nvSpPr>
          <p:cNvPr id="5" name="Rectangle 2"/>
          <p:cNvSpPr txBox="1">
            <a:spLocks noChangeArrowheads="1"/>
          </p:cNvSpPr>
          <p:nvPr/>
        </p:nvSpPr>
        <p:spPr bwMode="auto">
          <a:xfrm>
            <a:off x="-12795" y="2276872"/>
            <a:ext cx="9144000" cy="198914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96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البِرّ</a:t>
            </a:r>
            <a:endParaRPr kumimoji="0" lang="en-US" sz="7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رومية</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7" name="Text Box 24"/>
          <p:cNvSpPr txBox="1">
            <a:spLocks noChangeArrowheads="1"/>
          </p:cNvSpPr>
          <p:nvPr/>
        </p:nvSpPr>
        <p:spPr bwMode="auto">
          <a:xfrm>
            <a:off x="8448755" y="65344"/>
            <a:ext cx="527007" cy="8309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altLang="zh-CN" sz="2400" b="1"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ea typeface="ＭＳ Ｐゴシック" charset="0"/>
                <a:cs typeface="Arial" panose="020B0604020202020204" pitchFamily="34" charset="0"/>
              </a:rPr>
              <a:t>56</a:t>
            </a:r>
            <a:endParaRPr kumimoji="0" lang="en-US" altLang="zh-CN" sz="2400" b="1"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ea typeface="ＭＳ Ｐゴシック" charset="0"/>
              <a:cs typeface="Arial" panose="020B0604020202020204" pitchFamily="34" charset="0"/>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altLang="zh-CN" sz="2400" b="1"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ea typeface="ＭＳ Ｐゴシック" charset="0"/>
                <a:cs typeface="Arial" panose="020B0604020202020204" pitchFamily="34" charset="0"/>
              </a:rPr>
              <a:t>39</a:t>
            </a:r>
            <a:endParaRPr kumimoji="0" lang="en-US" altLang="zh-CN" sz="2400" b="1"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56363253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checkerboard(across)">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104.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660066"/>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653" y="-7614"/>
            <a:ext cx="9162651" cy="1012616"/>
          </a:xfrm>
          <a:noFill/>
        </p:spPr>
        <p:txBody>
          <a:bodyPr/>
          <a:lstStyle/>
          <a:p>
            <a:r>
              <a:rPr lang="ar-JO" sz="4800" dirty="0">
                <a:solidFill>
                  <a:schemeClr val="bg1"/>
                </a:solidFill>
                <a:effectLst>
                  <a:glow rad="101600">
                    <a:schemeClr val="tx1">
                      <a:alpha val="99000"/>
                    </a:schemeClr>
                  </a:glow>
                </a:effectLst>
              </a:rPr>
              <a:t>الموضوع الرئيسي</a:t>
            </a:r>
            <a:endParaRPr lang="en-US" sz="4800" dirty="0">
              <a:solidFill>
                <a:schemeClr val="bg1"/>
              </a:solidFill>
              <a:effectLst>
                <a:glow rad="101600">
                  <a:schemeClr val="tx1">
                    <a:alpha val="99000"/>
                  </a:schemeClr>
                </a:glow>
              </a:effectLst>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14766" y="2060848"/>
            <a:ext cx="9144000" cy="3313234"/>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defPPr>
              <a:defRPr lang="en-US"/>
            </a:defPPr>
            <a:lvl1pPr algn="ctr" rtl="1" eaLnBrk="0" hangingPunct="0">
              <a:defRPr sz="3200" b="1">
                <a:solidFill>
                  <a:schemeClr val="bg1"/>
                </a:solidFill>
                <a:effectLst>
                  <a:glow rad="127000">
                    <a:schemeClr val="tx1"/>
                  </a:glow>
                </a:effectLst>
                <a:latin typeface="Arial" panose="020B0604020202020204" pitchFamily="34" charset="0"/>
                <a:ea typeface="ＭＳ Ｐゴシック" charset="0"/>
                <a:cs typeface="Arial" panose="020B0604020202020204" pitchFamily="34" charset="0"/>
              </a:defRPr>
            </a:lvl1pPr>
            <a:lvl2pPr algn="ctr" eaLnBrk="0" hangingPunct="0">
              <a:defRPr sz="4400">
                <a:solidFill>
                  <a:schemeClr val="bg1"/>
                </a:solidFill>
                <a:latin typeface="Arial" charset="0"/>
                <a:ea typeface="ＭＳ Ｐゴシック" pitchFamily="-108" charset="-128"/>
                <a:cs typeface="ＭＳ Ｐゴシック" pitchFamily="-108" charset="-128"/>
              </a:defRPr>
            </a:lvl2pPr>
            <a:lvl3pPr algn="ctr" eaLnBrk="0" hangingPunct="0">
              <a:defRPr sz="4400">
                <a:solidFill>
                  <a:schemeClr val="bg1"/>
                </a:solidFill>
                <a:latin typeface="Arial" charset="0"/>
                <a:ea typeface="ＭＳ Ｐゴシック" pitchFamily="-108" charset="-128"/>
                <a:cs typeface="ＭＳ Ｐゴシック" pitchFamily="-108" charset="-128"/>
              </a:defRPr>
            </a:lvl3pPr>
            <a:lvl4pPr algn="ctr" eaLnBrk="0" hangingPunct="0">
              <a:defRPr sz="4400">
                <a:solidFill>
                  <a:schemeClr val="bg1"/>
                </a:solidFill>
                <a:latin typeface="Arial" charset="0"/>
                <a:ea typeface="ＭＳ Ｐゴシック" pitchFamily="-108" charset="-128"/>
                <a:cs typeface="ＭＳ Ｐゴシック" pitchFamily="-108" charset="-128"/>
              </a:defRPr>
            </a:lvl4pPr>
            <a:lvl5pPr algn="ctr" eaLnBrk="0" hangingPunct="0">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4400" u="none" strike="noStrike" kern="1200" cap="none" spc="0" normalizeH="0" baseline="0" noProof="0" dirty="0">
                <a:ln>
                  <a:noFill/>
                </a:ln>
                <a:solidFill>
                  <a:srgbClr val="FFFFFF"/>
                </a:solidFill>
                <a:effectLst>
                  <a:glow rad="127000">
                    <a:srgbClr val="000000"/>
                  </a:glow>
                </a:effectLst>
                <a:uLnTx/>
                <a:uFillTx/>
                <a:ea typeface="ＭＳ Ｐゴシック" charset="0"/>
              </a:rPr>
              <a:t>بِرّ الله من خلال الإيمان بالمسيح</a:t>
            </a:r>
            <a:br>
              <a:rPr kumimoji="0" lang="en-US" sz="4400" u="none" strike="noStrike" kern="1200" cap="none" spc="0" normalizeH="0" baseline="0" noProof="0" dirty="0">
                <a:ln>
                  <a:noFill/>
                </a:ln>
                <a:solidFill>
                  <a:srgbClr val="FFFFFF"/>
                </a:solidFill>
                <a:effectLst>
                  <a:glow rad="127000">
                    <a:srgbClr val="000000"/>
                  </a:glow>
                </a:effectLst>
                <a:uLnTx/>
                <a:uFillTx/>
                <a:ea typeface="ＭＳ Ｐゴシック" charset="0"/>
              </a:rPr>
            </a:br>
            <a:r>
              <a:rPr kumimoji="0" lang="ar-JO" sz="4400" u="none" strike="noStrike" kern="1200" cap="none" spc="0" normalizeH="0" baseline="0" noProof="0" dirty="0">
                <a:ln>
                  <a:noFill/>
                </a:ln>
                <a:solidFill>
                  <a:srgbClr val="FFFFFF"/>
                </a:solidFill>
                <a:effectLst>
                  <a:glow rad="127000">
                    <a:srgbClr val="000000"/>
                  </a:glow>
                </a:effectLst>
                <a:uLnTx/>
                <a:uFillTx/>
                <a:ea typeface="ＭＳ Ｐゴシック" charset="0"/>
              </a:rPr>
              <a:t> يساعدنا على قبول الآخرين</a:t>
            </a:r>
            <a:endParaRPr kumimoji="0" lang="en-SG" sz="4400" u="none" strike="noStrike" kern="1200" cap="none" spc="0" normalizeH="0" baseline="0" noProof="0" dirty="0">
              <a:ln>
                <a:noFill/>
              </a:ln>
              <a:solidFill>
                <a:srgbClr val="FFFFFF"/>
              </a:solidFill>
              <a:effectLst>
                <a:glow rad="127000">
                  <a:srgbClr val="000000"/>
                </a:glow>
              </a:effectLst>
              <a:uLnTx/>
              <a:uFillTx/>
              <a:ea typeface="ＭＳ Ｐゴシック" charset="0"/>
            </a:endParaRP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23</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7" name="Rectangle 2"/>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رومية</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302281727"/>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105.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tx1"/>
            </a:gs>
            <a:gs pos="100000">
              <a:srgbClr val="000090"/>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p:spPr>
        <p:txBody>
          <a:bodyPr anchor="ctr"/>
          <a:lstStyle/>
          <a:p>
            <a:pPr>
              <a:defRPr/>
            </a:pPr>
            <a:r>
              <a:rPr lang="ar-JO" sz="4800" dirty="0">
                <a:effectLst>
                  <a:glow rad="127000">
                    <a:schemeClr val="tx1"/>
                  </a:glow>
                </a:effectLst>
                <a:ea typeface="ＭＳ Ｐゴシック" charset="0"/>
              </a:rPr>
              <a:t>الآيات المفتاحيّة</a:t>
            </a:r>
            <a:endParaRPr lang="en-US" sz="4800" dirty="0">
              <a:effectLst>
                <a:glow rad="127000">
                  <a:schemeClr val="tx1"/>
                </a:glow>
              </a:effectLst>
              <a:ea typeface="ＭＳ Ｐゴシック" charset="0"/>
            </a:endParaRPr>
          </a:p>
        </p:txBody>
      </p:sp>
      <p:sp>
        <p:nvSpPr>
          <p:cNvPr id="5" name="Rectangle 2"/>
          <p:cNvSpPr txBox="1">
            <a:spLocks noChangeArrowheads="1"/>
          </p:cNvSpPr>
          <p:nvPr/>
        </p:nvSpPr>
        <p:spPr bwMode="auto">
          <a:xfrm>
            <a:off x="539552" y="1196752"/>
            <a:ext cx="8136904" cy="4464496"/>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eaLnBrk="0" hangingPunct="0">
              <a:defRPr sz="4800" b="1">
                <a:solidFill>
                  <a:schemeClr val="bg1"/>
                </a:solidFill>
                <a:effectLst>
                  <a:glow rad="127000">
                    <a:schemeClr val="tx1"/>
                  </a:glow>
                </a:effectLst>
                <a:latin typeface="Arial" panose="020B0604020202020204" pitchFamily="34" charset="0"/>
                <a:ea typeface="ＭＳ Ｐゴシック" charset="0"/>
                <a:cs typeface="Arial" panose="020B0604020202020204" pitchFamily="34" charset="0"/>
              </a:defRPr>
            </a:lvl1pPr>
            <a:lvl2pPr algn="ctr" eaLnBrk="0" hangingPunct="0">
              <a:defRPr sz="4400">
                <a:solidFill>
                  <a:schemeClr val="bg1"/>
                </a:solidFill>
                <a:latin typeface="Arial" charset="0"/>
                <a:ea typeface="ＭＳ Ｐゴシック" pitchFamily="-108" charset="-128"/>
                <a:cs typeface="ＭＳ Ｐゴシック" pitchFamily="-108" charset="-128"/>
              </a:defRPr>
            </a:lvl2pPr>
            <a:lvl3pPr algn="ctr" eaLnBrk="0" hangingPunct="0">
              <a:defRPr sz="4400">
                <a:solidFill>
                  <a:schemeClr val="bg1"/>
                </a:solidFill>
                <a:latin typeface="Arial" charset="0"/>
                <a:ea typeface="ＭＳ Ｐゴシック" pitchFamily="-108" charset="-128"/>
                <a:cs typeface="ＭＳ Ｐゴシック" pitchFamily="-108" charset="-128"/>
              </a:defRPr>
            </a:lvl3pPr>
            <a:lvl4pPr algn="ctr" eaLnBrk="0" hangingPunct="0">
              <a:defRPr sz="4400">
                <a:solidFill>
                  <a:schemeClr val="bg1"/>
                </a:solidFill>
                <a:latin typeface="Arial" charset="0"/>
                <a:ea typeface="ＭＳ Ｐゴシック" pitchFamily="-108" charset="-128"/>
                <a:cs typeface="ＭＳ Ｐゴシック" pitchFamily="-108" charset="-128"/>
              </a:defRPr>
            </a:lvl4pPr>
            <a:lvl5pPr algn="ctr" eaLnBrk="0" hangingPunct="0">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3200" u="none" strike="noStrike" kern="1200" cap="none" spc="0" normalizeH="0" baseline="0" noProof="0" dirty="0">
                <a:ln>
                  <a:noFill/>
                </a:ln>
                <a:solidFill>
                  <a:srgbClr val="FFFFFF"/>
                </a:solidFill>
                <a:effectLst>
                  <a:glow rad="127000">
                    <a:srgbClr val="000000"/>
                  </a:glow>
                </a:effectLst>
                <a:uLnTx/>
                <a:uFillTx/>
                <a:ea typeface="ＭＳ Ｐゴシック" charset="0"/>
              </a:rPr>
              <a:t>16</a:t>
            </a:r>
            <a:r>
              <a:rPr kumimoji="0" lang="en-US" sz="3200" u="none" strike="noStrike" kern="1200" cap="none" spc="0" normalizeH="0" baseline="0" noProof="0" dirty="0">
                <a:ln>
                  <a:noFill/>
                </a:ln>
                <a:solidFill>
                  <a:srgbClr val="FFFFFF"/>
                </a:solidFill>
                <a:effectLst>
                  <a:glow rad="127000">
                    <a:srgbClr val="000000"/>
                  </a:glow>
                </a:effectLst>
                <a:uLnTx/>
                <a:uFillTx/>
                <a:ea typeface="ＭＳ Ｐゴシック" charset="0"/>
              </a:rPr>
              <a:t> </a:t>
            </a:r>
            <a:r>
              <a:rPr kumimoji="0" lang="ar-SA" sz="3200" u="none" strike="noStrike" kern="1200" cap="none" spc="0" normalizeH="0" baseline="0" noProof="0" dirty="0">
                <a:ln>
                  <a:noFill/>
                </a:ln>
                <a:solidFill>
                  <a:srgbClr val="FFFFFF"/>
                </a:solidFill>
                <a:effectLst>
                  <a:glow rad="127000">
                    <a:srgbClr val="000000"/>
                  </a:glow>
                </a:effectLst>
                <a:uLnTx/>
                <a:uFillTx/>
                <a:ea typeface="ＭＳ Ｐゴシック" charset="0"/>
              </a:rPr>
              <a:t>لِأَنِّي لَسْتُ أَسْتَحِي بِإِنْجِيلِ ٱلْمَسِيحِ، </a:t>
            </a:r>
            <a:endParaRPr kumimoji="0" lang="en-US" sz="3200" u="none" strike="noStrike" kern="1200" cap="none" spc="0" normalizeH="0" baseline="0" noProof="0" dirty="0">
              <a:ln>
                <a:noFill/>
              </a:ln>
              <a:solidFill>
                <a:srgbClr val="FFFFFF"/>
              </a:solidFill>
              <a:effectLst>
                <a:glow rad="127000">
                  <a:srgbClr val="000000"/>
                </a:glow>
              </a:effectLst>
              <a:uLnTx/>
              <a:uFillTx/>
              <a:ea typeface="ＭＳ Ｐゴシック" charset="0"/>
            </a:endParaRP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SA" sz="3200" u="none" strike="noStrike" kern="1200" cap="none" spc="0" normalizeH="0" baseline="0" noProof="0" dirty="0">
                <a:ln>
                  <a:noFill/>
                </a:ln>
                <a:solidFill>
                  <a:srgbClr val="FFFFFF"/>
                </a:solidFill>
                <a:effectLst>
                  <a:glow rad="127000">
                    <a:srgbClr val="000000"/>
                  </a:glow>
                </a:effectLst>
                <a:uLnTx/>
                <a:uFillTx/>
                <a:ea typeface="ＭＳ Ｐゴシック" charset="0"/>
              </a:rPr>
              <a:t>لِأَنَّهُ قُوَّةُ ٱللهِ لِلْخَلَاصِ لِكُلِّ مَنْ يُؤْمِنُ: </a:t>
            </a:r>
            <a:endParaRPr kumimoji="0" lang="ar-JO" sz="3200" u="none" strike="noStrike" kern="1200" cap="none" spc="0" normalizeH="0" baseline="0" noProof="0" dirty="0">
              <a:ln>
                <a:noFill/>
              </a:ln>
              <a:solidFill>
                <a:srgbClr val="FFFFFF"/>
              </a:solidFill>
              <a:effectLst>
                <a:glow rad="127000">
                  <a:srgbClr val="000000"/>
                </a:glow>
              </a:effectLst>
              <a:uLnTx/>
              <a:uFillTx/>
              <a:ea typeface="ＭＳ Ｐゴシック" charset="0"/>
            </a:endParaRP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SA" sz="3200" u="none" strike="noStrike" kern="1200" cap="none" spc="0" normalizeH="0" baseline="0" noProof="0" dirty="0">
                <a:ln>
                  <a:noFill/>
                </a:ln>
                <a:solidFill>
                  <a:srgbClr val="FFFFFF"/>
                </a:solidFill>
                <a:effectLst>
                  <a:glow rad="127000">
                    <a:srgbClr val="000000"/>
                  </a:glow>
                </a:effectLst>
                <a:uLnTx/>
                <a:uFillTx/>
                <a:ea typeface="ＭＳ Ｐゴシック" charset="0"/>
              </a:rPr>
              <a:t>لِلْيَهُودِيِّ أَوَّلًا ثُمَّ لِلْيُونَانِيِّ.</a:t>
            </a:r>
            <a:endParaRPr kumimoji="0" lang="en-US" sz="3200" u="none" strike="noStrike" kern="1200" cap="none" spc="0" normalizeH="0" baseline="0" noProof="0" dirty="0">
              <a:ln>
                <a:noFill/>
              </a:ln>
              <a:solidFill>
                <a:srgbClr val="FFFFFF"/>
              </a:solidFill>
              <a:effectLst>
                <a:glow rad="127000">
                  <a:srgbClr val="000000"/>
                </a:glow>
              </a:effectLst>
              <a:uLnTx/>
              <a:uFillTx/>
              <a:ea typeface="ＭＳ Ｐゴシック" charset="0"/>
            </a:endParaRPr>
          </a:p>
          <a:p>
            <a:pPr marL="0" marR="0" lvl="0" indent="0" algn="ctr" defTabSz="914400" rtl="1" eaLnBrk="0" fontAlgn="base" latinLnBrk="0" hangingPunct="0">
              <a:lnSpc>
                <a:spcPct val="100000"/>
              </a:lnSpc>
              <a:spcBef>
                <a:spcPct val="0"/>
              </a:spcBef>
              <a:spcAft>
                <a:spcPct val="0"/>
              </a:spcAft>
              <a:buClrTx/>
              <a:buSzTx/>
              <a:buFontTx/>
              <a:buNone/>
              <a:tabLst/>
              <a:defRPr/>
            </a:pPr>
            <a:br>
              <a:rPr kumimoji="0" lang="en-US" sz="3200" u="none" strike="noStrike" kern="1200" cap="none" spc="0" normalizeH="0" baseline="0" noProof="0" dirty="0">
                <a:ln>
                  <a:noFill/>
                </a:ln>
                <a:solidFill>
                  <a:srgbClr val="FFFFFF"/>
                </a:solidFill>
                <a:effectLst>
                  <a:glow rad="127000">
                    <a:srgbClr val="000000"/>
                  </a:glow>
                </a:effectLst>
                <a:uLnTx/>
                <a:uFillTx/>
                <a:ea typeface="ＭＳ Ｐゴシック" charset="0"/>
              </a:rPr>
            </a:br>
            <a:br>
              <a:rPr kumimoji="0" lang="en-US" sz="3200" u="none" strike="noStrike" kern="1200" cap="none" spc="0" normalizeH="0" baseline="0" noProof="0" dirty="0">
                <a:ln>
                  <a:noFill/>
                </a:ln>
                <a:solidFill>
                  <a:srgbClr val="FFFFFF"/>
                </a:solidFill>
                <a:effectLst>
                  <a:glow rad="127000">
                    <a:srgbClr val="000000"/>
                  </a:glow>
                </a:effectLst>
                <a:uLnTx/>
                <a:uFillTx/>
                <a:ea typeface="ＭＳ Ｐゴシック" charset="0"/>
              </a:rPr>
            </a:br>
            <a:r>
              <a:rPr kumimoji="0" lang="ar-JO" sz="3200" u="none" strike="noStrike" kern="1200" cap="none" spc="0" normalizeH="0" baseline="0" noProof="0" dirty="0">
                <a:ln>
                  <a:noFill/>
                </a:ln>
                <a:solidFill>
                  <a:srgbClr val="FFFFFF"/>
                </a:solidFill>
                <a:effectLst>
                  <a:glow rad="127000">
                    <a:srgbClr val="000000"/>
                  </a:glow>
                </a:effectLst>
                <a:uLnTx/>
                <a:uFillTx/>
                <a:ea typeface="ＭＳ Ｐゴシック" charset="0"/>
              </a:rPr>
              <a:t>17 </a:t>
            </a:r>
            <a:r>
              <a:rPr kumimoji="0" lang="ar-SA" sz="3200" u="none" strike="noStrike" kern="1200" cap="none" spc="0" normalizeH="0" baseline="0" noProof="0" dirty="0">
                <a:ln>
                  <a:noFill/>
                </a:ln>
                <a:solidFill>
                  <a:srgbClr val="FFFFFF"/>
                </a:solidFill>
                <a:effectLst>
                  <a:glow rad="127000">
                    <a:srgbClr val="000000"/>
                  </a:glow>
                </a:effectLst>
                <a:uLnTx/>
                <a:uFillTx/>
                <a:ea typeface="ＭＳ Ｐゴシック" charset="0"/>
              </a:rPr>
              <a:t>لِأَنْ فِيهِ مُعْلَنٌ بِرُّ ٱللهِ بِإِيمَانٍ، لِإِيمَانٍ،</a:t>
            </a:r>
            <a:endParaRPr kumimoji="0" lang="ar-JO" sz="3200" u="none" strike="noStrike" kern="1200" cap="none" spc="0" normalizeH="0" baseline="0" noProof="0" dirty="0">
              <a:ln>
                <a:noFill/>
              </a:ln>
              <a:solidFill>
                <a:srgbClr val="FFFFFF"/>
              </a:solidFill>
              <a:effectLst>
                <a:glow rad="127000">
                  <a:srgbClr val="000000"/>
                </a:glow>
              </a:effectLst>
              <a:uLnTx/>
              <a:uFillTx/>
              <a:ea typeface="ＭＳ Ｐゴシック" charset="0"/>
            </a:endParaRP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SA" sz="3200" u="none" strike="noStrike" kern="1200" cap="none" spc="0" normalizeH="0" baseline="0" noProof="0" dirty="0">
                <a:ln>
                  <a:noFill/>
                </a:ln>
                <a:solidFill>
                  <a:srgbClr val="FFFFFF"/>
                </a:solidFill>
                <a:effectLst>
                  <a:glow rad="127000">
                    <a:srgbClr val="000000"/>
                  </a:glow>
                </a:effectLst>
                <a:uLnTx/>
                <a:uFillTx/>
                <a:ea typeface="ＭＳ Ｐゴシック" charset="0"/>
              </a:rPr>
              <a:t> كَمَا هُوَ مَكْتُوبٌ:</a:t>
            </a:r>
            <a:endParaRPr kumimoji="0" lang="ar-JO" sz="3200" u="none" strike="noStrike" kern="1200" cap="none" spc="0" normalizeH="0" baseline="0" noProof="0" dirty="0">
              <a:ln>
                <a:noFill/>
              </a:ln>
              <a:solidFill>
                <a:srgbClr val="FFFFFF"/>
              </a:solidFill>
              <a:effectLst>
                <a:glow rad="127000">
                  <a:srgbClr val="000000"/>
                </a:glow>
              </a:effectLst>
              <a:uLnTx/>
              <a:uFillTx/>
              <a:ea typeface="ＭＳ Ｐゴシック" charset="0"/>
            </a:endParaRP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SA" sz="3200" u="none" strike="noStrike" kern="1200" cap="none" spc="0" normalizeH="0" baseline="0" noProof="0" dirty="0">
                <a:ln>
                  <a:noFill/>
                </a:ln>
                <a:solidFill>
                  <a:srgbClr val="FFFFFF"/>
                </a:solidFill>
                <a:effectLst>
                  <a:glow rad="127000">
                    <a:srgbClr val="000000"/>
                  </a:glow>
                </a:effectLst>
                <a:uLnTx/>
                <a:uFillTx/>
                <a:ea typeface="ＭＳ Ｐゴシック" charset="0"/>
              </a:rPr>
              <a:t> </a:t>
            </a:r>
            <a:r>
              <a:rPr kumimoji="0" lang="ar-JO" sz="3200" u="none" strike="noStrike" kern="1200" cap="none" spc="0" normalizeH="0" baseline="0" noProof="0" dirty="0">
                <a:ln>
                  <a:noFill/>
                </a:ln>
                <a:solidFill>
                  <a:srgbClr val="FFFFFF"/>
                </a:solidFill>
                <a:effectLst>
                  <a:glow rad="127000">
                    <a:srgbClr val="000000"/>
                  </a:glow>
                </a:effectLst>
                <a:uLnTx/>
                <a:uFillTx/>
                <a:ea typeface="ＭＳ Ｐゴシック" charset="0"/>
              </a:rPr>
              <a:t>"</a:t>
            </a:r>
            <a:r>
              <a:rPr kumimoji="0" lang="ar-SA" sz="3200" u="none" strike="noStrike" kern="1200" cap="none" spc="0" normalizeH="0" baseline="0" noProof="0" dirty="0">
                <a:ln>
                  <a:noFill/>
                </a:ln>
                <a:solidFill>
                  <a:srgbClr val="FFFFFF"/>
                </a:solidFill>
                <a:effectLst>
                  <a:glow rad="127000">
                    <a:srgbClr val="000000"/>
                  </a:glow>
                </a:effectLst>
                <a:uLnTx/>
                <a:uFillTx/>
                <a:ea typeface="ＭＳ Ｐゴシック" charset="0"/>
              </a:rPr>
              <a:t>أَمَّا </a:t>
            </a:r>
            <a:r>
              <a:rPr kumimoji="0" lang="ar-SA" sz="3200" u="none" strike="noStrike" kern="1200" cap="none" spc="0" normalizeH="0" baseline="0" noProof="0" dirty="0" err="1">
                <a:ln>
                  <a:noFill/>
                </a:ln>
                <a:solidFill>
                  <a:srgbClr val="FFFFFF"/>
                </a:solidFill>
                <a:effectLst>
                  <a:glow rad="127000">
                    <a:srgbClr val="000000"/>
                  </a:glow>
                </a:effectLst>
                <a:uLnTx/>
                <a:uFillTx/>
                <a:ea typeface="ＭＳ Ｐゴシック" charset="0"/>
              </a:rPr>
              <a:t>ٱلْبَارُّ</a:t>
            </a:r>
            <a:r>
              <a:rPr kumimoji="0" lang="ar-SA" sz="3200" u="none" strike="noStrike" kern="1200" cap="none" spc="0" normalizeH="0" baseline="0" noProof="0" dirty="0">
                <a:ln>
                  <a:noFill/>
                </a:ln>
                <a:solidFill>
                  <a:srgbClr val="FFFFFF"/>
                </a:solidFill>
                <a:effectLst>
                  <a:glow rad="127000">
                    <a:srgbClr val="000000"/>
                  </a:glow>
                </a:effectLst>
                <a:uLnTx/>
                <a:uFillTx/>
                <a:ea typeface="ＭＳ Ｐゴシック" charset="0"/>
              </a:rPr>
              <a:t> فَبِٱلْإِيمَانِ يَحْيَا</a:t>
            </a:r>
            <a:r>
              <a:rPr kumimoji="0" lang="ar-JO" sz="3200" u="none" strike="noStrike" kern="1200" cap="none" spc="0" normalizeH="0" baseline="0" noProof="0" dirty="0">
                <a:ln>
                  <a:noFill/>
                </a:ln>
                <a:solidFill>
                  <a:srgbClr val="FFFFFF"/>
                </a:solidFill>
                <a:effectLst>
                  <a:glow rad="127000">
                    <a:srgbClr val="000000"/>
                  </a:glow>
                </a:effectLst>
                <a:uLnTx/>
                <a:uFillTx/>
                <a:ea typeface="ＭＳ Ｐゴシック" charset="0"/>
              </a:rPr>
              <a:t>" (1: 16-17).</a:t>
            </a:r>
            <a:endParaRPr kumimoji="0" lang="en-US" sz="3200" u="none" strike="noStrike" kern="1200" cap="none" spc="0" normalizeH="0" baseline="0" noProof="0" dirty="0">
              <a:ln>
                <a:noFill/>
              </a:ln>
              <a:solidFill>
                <a:srgbClr val="FFFFFF"/>
              </a:solidFill>
              <a:effectLst>
                <a:glow rad="127000">
                  <a:srgbClr val="000000"/>
                </a:glow>
              </a:effectLst>
              <a:uLnTx/>
              <a:uFillTx/>
              <a:ea typeface="ＭＳ Ｐゴシック" charset="0"/>
            </a:endParaRP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رومية</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7" name="Text Box 24"/>
          <p:cNvSpPr txBox="1">
            <a:spLocks noChangeArrowheads="1"/>
          </p:cNvSpPr>
          <p:nvPr/>
        </p:nvSpPr>
        <p:spPr bwMode="auto">
          <a:xfrm>
            <a:off x="8472410" y="65344"/>
            <a:ext cx="530915"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ar-JO" altLang="zh-CN" sz="2400" b="1"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ea typeface="ＭＳ Ｐゴシック" charset="0"/>
                <a:cs typeface="Arial" panose="020B0604020202020204" pitchFamily="34" charset="0"/>
              </a:rPr>
              <a:t>56</a:t>
            </a:r>
            <a:endParaRPr kumimoji="0" lang="en-US" altLang="zh-CN" sz="2400" b="1"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672053088"/>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4146" name="Rectangle 2"/>
          <p:cNvSpPr>
            <a:spLocks noGrp="1" noChangeArrowheads="1"/>
          </p:cNvSpPr>
          <p:nvPr>
            <p:ph type="title"/>
          </p:nvPr>
        </p:nvSpPr>
        <p:spPr>
          <a:xfrm>
            <a:off x="0" y="494728"/>
            <a:ext cx="9144000" cy="762000"/>
          </a:xfrm>
          <a:effectLst>
            <a:outerShdw blurRad="63500" dist="35921" dir="2700000" algn="ctr" rotWithShape="0">
              <a:srgbClr val="000000">
                <a:alpha val="74998"/>
              </a:srgbClr>
            </a:outerShdw>
          </a:effectLst>
        </p:spPr>
        <p:txBody>
          <a:bodyPr/>
          <a:lstStyle/>
          <a:p>
            <a:pPr eaLnBrk="1" hangingPunct="1">
              <a:defRPr/>
            </a:pPr>
            <a:r>
              <a:rPr lang="ar-JO" sz="4000" u="sng" dirty="0">
                <a:ea typeface="ＭＳ Ｐゴシック" charset="-128"/>
              </a:rPr>
              <a:t>البيان الموجز</a:t>
            </a:r>
            <a:endParaRPr lang="en-US" sz="4000" dirty="0">
              <a:ea typeface="ＭＳ Ｐゴシック" charset="-128"/>
            </a:endParaRPr>
          </a:p>
        </p:txBody>
      </p:sp>
      <p:sp>
        <p:nvSpPr>
          <p:cNvPr id="134147" name="Text Box 3"/>
          <p:cNvSpPr txBox="1">
            <a:spLocks noChangeArrowheads="1"/>
          </p:cNvSpPr>
          <p:nvPr/>
        </p:nvSpPr>
        <p:spPr bwMode="auto">
          <a:xfrm>
            <a:off x="457200" y="1328736"/>
            <a:ext cx="8305800" cy="1452192"/>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p>
            <a:pPr marL="0" marR="0" lvl="0" indent="0" algn="ctr" defTabSz="914400" rtl="1" eaLnBrk="1" fontAlgn="base" latinLnBrk="0" hangingPunct="1">
              <a:lnSpc>
                <a:spcPct val="107000"/>
              </a:lnSpc>
              <a:spcBef>
                <a:spcPts val="0"/>
              </a:spcBef>
              <a:spcAft>
                <a:spcPts val="800"/>
              </a:spcAft>
              <a:buClrTx/>
              <a:buSzTx/>
              <a:buFontTx/>
              <a:buNone/>
              <a:tabLst/>
              <a:defRPr/>
            </a:pPr>
            <a:r>
              <a:rPr kumimoji="0" lang="ar-JO" sz="2800" b="1" u="none" strike="noStrike" kern="1200" cap="none" spc="0" normalizeH="0" baseline="0" noProof="0" dirty="0">
                <a:ln>
                  <a:noFill/>
                </a:ln>
                <a:solidFill>
                  <a:srgbClr val="FFFF00"/>
                </a:solidFill>
                <a:effectLst/>
                <a:uLnTx/>
                <a:uFillTx/>
                <a:latin typeface="Arial Unicode MS"/>
                <a:ea typeface="Calibri" panose="020F0502020204030204" pitchFamily="34" charset="0"/>
                <a:cs typeface="Arial" panose="020B0604020202020204" pitchFamily="34" charset="0"/>
              </a:rPr>
              <a:t>إن بِرّ الله الذي يتطلب تبريرًا يكون فقط بالإيمان </a:t>
            </a:r>
            <a:r>
              <a:rPr kumimoji="0" lang="ar-JO" sz="2800" b="1" u="none" strike="noStrike" kern="1200" cap="none" spc="0" normalizeH="0" baseline="0" noProof="0" dirty="0">
                <a:ln>
                  <a:noFill/>
                </a:ln>
                <a:solidFill>
                  <a:srgbClr val="EAEAEA"/>
                </a:solidFill>
                <a:effectLst/>
                <a:uLnTx/>
                <a:uFillTx/>
                <a:latin typeface="Arial Unicode MS"/>
                <a:ea typeface="Calibri" panose="020F0502020204030204" pitchFamily="34" charset="0"/>
                <a:cs typeface="Arial" panose="020B0604020202020204" pitchFamily="34" charset="0"/>
              </a:rPr>
              <a:t>بالمسيح وليس بأعمال الناموس يجب أن </a:t>
            </a:r>
            <a:r>
              <a:rPr kumimoji="0" lang="ar-JO" sz="2800" b="1" u="none" strike="noStrike" kern="1200" cap="none" spc="0" normalizeH="0" baseline="0" noProof="0" dirty="0">
                <a:ln>
                  <a:noFill/>
                </a:ln>
                <a:solidFill>
                  <a:srgbClr val="FFFF00"/>
                </a:solidFill>
                <a:effectLst/>
                <a:uLnTx/>
                <a:uFillTx/>
                <a:latin typeface="Arial Unicode MS"/>
                <a:ea typeface="Calibri" panose="020F0502020204030204" pitchFamily="34" charset="0"/>
                <a:cs typeface="Arial" panose="020B0604020202020204" pitchFamily="34" charset="0"/>
              </a:rPr>
              <a:t>يحلّ الصراعات بين المؤمنين من اليهود والأمم </a:t>
            </a:r>
            <a:r>
              <a:rPr kumimoji="0" lang="ar-JO" sz="2800" b="1" u="none" strike="noStrike" kern="1200" cap="none" spc="0" normalizeH="0" baseline="0" noProof="0" dirty="0">
                <a:ln>
                  <a:noFill/>
                </a:ln>
                <a:solidFill>
                  <a:srgbClr val="EAEAEA"/>
                </a:solidFill>
                <a:effectLst/>
                <a:uLnTx/>
                <a:uFillTx/>
                <a:latin typeface="Arial Unicode MS"/>
                <a:ea typeface="Calibri" panose="020F0502020204030204" pitchFamily="34" charset="0"/>
                <a:cs typeface="Arial" panose="020B0604020202020204" pitchFamily="34" charset="0"/>
              </a:rPr>
              <a:t>قبل وصول بولس قريبًا</a:t>
            </a:r>
            <a:r>
              <a:rPr kumimoji="0" lang="en-US" sz="2800" b="1" u="none" strike="noStrike" kern="1200" cap="none" spc="0" normalizeH="0" baseline="0" noProof="0" dirty="0">
                <a:ln>
                  <a:noFill/>
                </a:ln>
                <a:solidFill>
                  <a:srgbClr val="EAEAEA"/>
                </a:solidFill>
                <a:effectLst/>
                <a:uLnTx/>
                <a:uFillTx/>
                <a:latin typeface="Arial Unicode MS"/>
                <a:ea typeface="Calibri" panose="020F0502020204030204" pitchFamily="34" charset="0"/>
                <a:cs typeface="Arial" panose="020B0604020202020204" pitchFamily="34" charset="0"/>
              </a:rPr>
              <a:t>.</a:t>
            </a:r>
            <a:endParaRPr kumimoji="0" lang="en-US" sz="1600" b="1" u="none" strike="noStrike" kern="1200" cap="none" spc="0" normalizeH="0" baseline="0" noProof="0" dirty="0">
              <a:ln>
                <a:noFill/>
              </a:ln>
              <a:solidFill>
                <a:srgbClr val="EAEAEA"/>
              </a:solidFill>
              <a:effectLst/>
              <a:uLnTx/>
              <a:uFillTx/>
              <a:latin typeface="Calibri" panose="020F0502020204030204" pitchFamily="34" charset="0"/>
              <a:ea typeface="Calibri" panose="020F0502020204030204" pitchFamily="34" charset="0"/>
              <a:cs typeface="Arial" panose="020B0604020202020204" pitchFamily="34" charset="0"/>
            </a:endParaRPr>
          </a:p>
        </p:txBody>
      </p:sp>
      <p:sp>
        <p:nvSpPr>
          <p:cNvPr id="628740" name="Text Box 5"/>
          <p:cNvSpPr txBox="1">
            <a:spLocks noChangeArrowheads="1"/>
          </p:cNvSpPr>
          <p:nvPr/>
        </p:nvSpPr>
        <p:spPr bwMode="auto">
          <a:xfrm>
            <a:off x="8382000" y="76200"/>
            <a:ext cx="704039" cy="461665"/>
          </a:xfrm>
          <a:prstGeom prst="rect">
            <a:avLst/>
          </a:prstGeom>
          <a:noFill/>
          <a:ln w="9525">
            <a:noFill/>
            <a:miter lim="800000"/>
            <a:headEnd/>
            <a:tailEnd/>
          </a:ln>
        </p:spPr>
        <p:txBody>
          <a:bodyPr wrap="none">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145</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5" name="Text Box 3"/>
          <p:cNvSpPr txBox="1">
            <a:spLocks noChangeArrowheads="1"/>
          </p:cNvSpPr>
          <p:nvPr/>
        </p:nvSpPr>
        <p:spPr bwMode="auto">
          <a:xfrm>
            <a:off x="533400" y="4010472"/>
            <a:ext cx="8305800" cy="1657377"/>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p>
            <a:pPr marL="0" marR="0" lvl="0" indent="0" algn="ctr" defTabSz="914400" rtl="1" eaLnBrk="1" fontAlgn="base" latinLnBrk="0" hangingPunct="1">
              <a:lnSpc>
                <a:spcPct val="107000"/>
              </a:lnSpc>
              <a:spcBef>
                <a:spcPts val="0"/>
              </a:spcBef>
              <a:spcAft>
                <a:spcPts val="80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Unicode MS"/>
                <a:ea typeface="Calibri" panose="020F0502020204030204" pitchFamily="34" charset="0"/>
                <a:cs typeface="Arial" panose="020B0604020202020204" pitchFamily="34" charset="0"/>
              </a:rPr>
              <a:t>هل تختبر </a:t>
            </a:r>
            <a:r>
              <a:rPr kumimoji="0" lang="ar-JO" sz="2800" b="1" u="none" strike="noStrike" kern="1200" cap="none" spc="0" normalizeH="0" baseline="0" noProof="0" dirty="0">
                <a:ln>
                  <a:noFill/>
                </a:ln>
                <a:solidFill>
                  <a:srgbClr val="FFFF00"/>
                </a:solidFill>
                <a:effectLst/>
                <a:uLnTx/>
                <a:uFillTx/>
                <a:latin typeface="Arial Unicode MS"/>
                <a:ea typeface="Calibri" panose="020F0502020204030204" pitchFamily="34" charset="0"/>
                <a:cs typeface="Arial" panose="020B0604020202020204" pitchFamily="34" charset="0"/>
              </a:rPr>
              <a:t>سلامًا مع مؤمنين آخرين</a:t>
            </a:r>
          </a:p>
          <a:p>
            <a:pPr marL="0" marR="0" lvl="0" indent="0" algn="ctr" defTabSz="914400" rtl="1" eaLnBrk="1" fontAlgn="base" latinLnBrk="0" hangingPunct="1">
              <a:lnSpc>
                <a:spcPct val="107000"/>
              </a:lnSpc>
              <a:spcBef>
                <a:spcPts val="0"/>
              </a:spcBef>
              <a:spcAft>
                <a:spcPts val="80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Unicode MS"/>
                <a:ea typeface="Calibri" panose="020F0502020204030204" pitchFamily="34" charset="0"/>
                <a:cs typeface="Arial" panose="020B0604020202020204" pitchFamily="34" charset="0"/>
              </a:rPr>
              <a:t> كمستقبلين لبِرّ الله بالإيمان؟ </a:t>
            </a:r>
          </a:p>
          <a:p>
            <a:pPr marL="0" marR="0" lvl="0" indent="0" algn="ctr" defTabSz="914400" rtl="1" eaLnBrk="1" fontAlgn="base" latinLnBrk="0" hangingPunct="1">
              <a:lnSpc>
                <a:spcPct val="107000"/>
              </a:lnSpc>
              <a:spcBef>
                <a:spcPts val="0"/>
              </a:spcBef>
              <a:spcAft>
                <a:spcPts val="80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Unicode MS"/>
                <a:ea typeface="Calibri" panose="020F0502020204030204" pitchFamily="34" charset="0"/>
                <a:cs typeface="Arial" panose="020B0604020202020204" pitchFamily="34" charset="0"/>
              </a:rPr>
              <a:t>أم أن لديك صراعات معهم نابعة من الكبرياء؟</a:t>
            </a:r>
            <a:endParaRPr kumimoji="0" lang="en-US" sz="1600" b="1" u="none" strike="noStrike" kern="1200" cap="none" spc="0" normalizeH="0" baseline="0" noProof="0" dirty="0">
              <a:ln>
                <a:noFill/>
              </a:ln>
              <a:solidFill>
                <a:srgbClr val="FFFFFF"/>
              </a:solidFill>
              <a:effectLst/>
              <a:uLnTx/>
              <a:uFillTx/>
              <a:latin typeface="Calibri" panose="020F0502020204030204" pitchFamily="34" charset="0"/>
              <a:ea typeface="Calibri" panose="020F0502020204030204" pitchFamily="34" charset="0"/>
              <a:cs typeface="Arial" panose="020B0604020202020204" pitchFamily="34" charset="0"/>
            </a:endParaRPr>
          </a:p>
        </p:txBody>
      </p:sp>
      <p:sp>
        <p:nvSpPr>
          <p:cNvPr id="6" name="Rectangle 2"/>
          <p:cNvSpPr txBox="1">
            <a:spLocks noChangeArrowheads="1"/>
          </p:cNvSpPr>
          <p:nvPr/>
        </p:nvSpPr>
        <p:spPr bwMode="auto">
          <a:xfrm>
            <a:off x="0" y="3212976"/>
            <a:ext cx="9144000" cy="762000"/>
          </a:xfrm>
          <a:prstGeom prst="rect">
            <a:avLst/>
          </a:prstGeom>
          <a:noFill/>
          <a:ln w="9525">
            <a:noFill/>
            <a:miter lim="800000"/>
            <a:headEnd/>
            <a:tailEnd/>
          </a:ln>
          <a:effectLst>
            <a:outerShdw blurRad="63500" dist="35921" dir="2700000" algn="ctr" rotWithShape="0">
              <a:srgbClr val="000000">
                <a:alpha val="74998"/>
              </a:srgbClr>
            </a:outerShdw>
          </a:effectLst>
        </p:spPr>
        <p:txBody>
          <a:bodyPr anchor="ctr">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b="1" u="sng"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تطبيق الرسالة</a:t>
            </a:r>
            <a:endParaRPr kumimoji="0" lang="en-US"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8" name="Rectangle 2">
            <a:extLst>
              <a:ext uri="{FF2B5EF4-FFF2-40B4-BE49-F238E27FC236}">
                <a16:creationId xmlns:a16="http://schemas.microsoft.com/office/drawing/2014/main" id="{291320A5-19D2-1B41-9C52-B67B89CA4B73}"/>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رومية</a:t>
            </a:r>
            <a:endParaRPr kumimoji="0" lang="en-US"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479353039"/>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107.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0966" y="102580"/>
            <a:ext cx="8236820" cy="799420"/>
          </a:xfrm>
          <a:solidFill>
            <a:schemeClr val="tx1"/>
          </a:solidFill>
        </p:spPr>
        <p:txBody>
          <a:bodyPr/>
          <a:lstStyle/>
          <a:p>
            <a:r>
              <a:rPr lang="ar-JO"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بيان الملكوت</a:t>
            </a:r>
            <a:endParaRPr lang="en-US"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a:ln>
                <a:noFill/>
              </a:ln>
              <a:solidFill>
                <a:prstClr val="white"/>
              </a:solidFill>
              <a:effectLst>
                <a:glow rad="101600">
                  <a:prstClr val="black">
                    <a:alpha val="99000"/>
                  </a:prstClr>
                </a:glow>
              </a:effectLst>
              <a:uLnTx/>
              <a:uFillTx/>
              <a:latin typeface="Calibri"/>
              <a:ea typeface="ＭＳ Ｐゴシック" charset="0"/>
            </a:endParaRPr>
          </a:p>
        </p:txBody>
      </p:sp>
      <p:sp>
        <p:nvSpPr>
          <p:cNvPr id="6" name="Rectangle 2"/>
          <p:cNvSpPr txBox="1">
            <a:spLocks noChangeArrowheads="1"/>
          </p:cNvSpPr>
          <p:nvPr/>
        </p:nvSpPr>
        <p:spPr bwMode="auto">
          <a:xfrm>
            <a:off x="0" y="1602008"/>
            <a:ext cx="9144000" cy="369920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defPPr>
              <a:defRPr lang="en-US"/>
            </a:defPPr>
            <a:lvl1pPr algn="ctr" rtl="1" eaLnBrk="0" hangingPunct="0">
              <a:defRPr sz="3200" b="1">
                <a:solidFill>
                  <a:schemeClr val="bg1"/>
                </a:solidFill>
                <a:effectLst>
                  <a:glow rad="127000">
                    <a:schemeClr val="tx1"/>
                  </a:glow>
                </a:effectLst>
                <a:latin typeface="Arial" panose="020B0604020202020204" pitchFamily="34" charset="0"/>
                <a:ea typeface="ＭＳ Ｐゴシック" charset="0"/>
                <a:cs typeface="Arial" panose="020B0604020202020204" pitchFamily="34" charset="0"/>
              </a:defRPr>
            </a:lvl1pPr>
            <a:lvl2pPr algn="ctr" eaLnBrk="0" hangingPunct="0">
              <a:defRPr sz="4400">
                <a:solidFill>
                  <a:schemeClr val="bg1"/>
                </a:solidFill>
                <a:latin typeface="Arial" charset="0"/>
                <a:ea typeface="ＭＳ Ｐゴシック" pitchFamily="-108" charset="-128"/>
                <a:cs typeface="ＭＳ Ｐゴシック" pitchFamily="-108" charset="-128"/>
              </a:defRPr>
            </a:lvl2pPr>
            <a:lvl3pPr algn="ctr" eaLnBrk="0" hangingPunct="0">
              <a:defRPr sz="4400">
                <a:solidFill>
                  <a:schemeClr val="bg1"/>
                </a:solidFill>
                <a:latin typeface="Arial" charset="0"/>
                <a:ea typeface="ＭＳ Ｐゴシック" pitchFamily="-108" charset="-128"/>
                <a:cs typeface="ＭＳ Ｐゴシック" pitchFamily="-108" charset="-128"/>
              </a:defRPr>
            </a:lvl3pPr>
            <a:lvl4pPr algn="ctr" eaLnBrk="0" hangingPunct="0">
              <a:defRPr sz="4400">
                <a:solidFill>
                  <a:schemeClr val="bg1"/>
                </a:solidFill>
                <a:latin typeface="Arial" charset="0"/>
                <a:ea typeface="ＭＳ Ｐゴシック" pitchFamily="-108" charset="-128"/>
                <a:cs typeface="ＭＳ Ｐゴシック" pitchFamily="-108" charset="-128"/>
              </a:defRPr>
            </a:lvl4pPr>
            <a:lvl5pPr algn="ctr" eaLnBrk="0" hangingPunct="0">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3200" u="none" strike="noStrike" kern="1200" cap="none" spc="0" normalizeH="0" baseline="0" noProof="0" dirty="0">
                <a:ln>
                  <a:noFill/>
                </a:ln>
                <a:solidFill>
                  <a:prstClr val="white"/>
                </a:solidFill>
                <a:effectLst>
                  <a:glow rad="127000">
                    <a:prstClr val="black"/>
                  </a:glow>
                </a:effectLst>
                <a:uLnTx/>
                <a:uFillTx/>
                <a:ea typeface="ＭＳ Ｐゴシック" charset="0"/>
              </a:rPr>
              <a:t>إن دعوة الله لدخول ملكوته هي</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3200" u="none" strike="noStrike" kern="1200" cap="none" spc="0" normalizeH="0" baseline="0" noProof="0" dirty="0">
                <a:ln>
                  <a:noFill/>
                </a:ln>
                <a:solidFill>
                  <a:prstClr val="white"/>
                </a:solidFill>
                <a:effectLst>
                  <a:glow rad="127000">
                    <a:prstClr val="black"/>
                  </a:glow>
                </a:effectLst>
                <a:uLnTx/>
                <a:uFillTx/>
                <a:ea typeface="ＭＳ Ｐゴシック" charset="0"/>
              </a:rPr>
              <a:t> "استدعاء" فعّال من خلال الكرازة بالإنجيل</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3200" u="none" strike="noStrike" kern="1200" cap="none" spc="0" normalizeH="0" baseline="0" noProof="0" dirty="0">
                <a:ln>
                  <a:noFill/>
                </a:ln>
                <a:solidFill>
                  <a:prstClr val="white"/>
                </a:solidFill>
                <a:effectLst>
                  <a:glow rad="127000">
                    <a:prstClr val="black"/>
                  </a:glow>
                </a:effectLst>
                <a:uLnTx/>
                <a:uFillTx/>
                <a:ea typeface="ＭＳ Ｐゴシック" charset="0"/>
              </a:rPr>
              <a:t> التي تضمن أن الناس سيخرجون</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3200" u="none" strike="noStrike" kern="1200" cap="none" spc="0" normalizeH="0" baseline="0" noProof="0" dirty="0">
                <a:ln>
                  <a:noFill/>
                </a:ln>
                <a:solidFill>
                  <a:prstClr val="white"/>
                </a:solidFill>
                <a:effectLst>
                  <a:glow rad="127000">
                    <a:prstClr val="black"/>
                  </a:glow>
                </a:effectLst>
                <a:uLnTx/>
                <a:uFillTx/>
                <a:ea typeface="ＭＳ Ｐゴシック" charset="0"/>
              </a:rPr>
              <a:t> من ملكوت الظلام (8: 28-30)</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3200" u="none" strike="noStrike" kern="1200" cap="none" spc="0" normalizeH="0" baseline="0" noProof="0" dirty="0">
                <a:ln>
                  <a:noFill/>
                </a:ln>
                <a:solidFill>
                  <a:prstClr val="white"/>
                </a:solidFill>
                <a:effectLst>
                  <a:glow rad="127000">
                    <a:prstClr val="black"/>
                  </a:glow>
                </a:effectLst>
                <a:uLnTx/>
                <a:uFillTx/>
                <a:ea typeface="ＭＳ Ｐゴシック" charset="0"/>
              </a:rPr>
              <a:t> الذي هو عمل الرّوح (14: 17).</a:t>
            </a:r>
            <a:endParaRPr kumimoji="0" lang="en-US" sz="3200" u="none" strike="noStrike" kern="1200" cap="none" spc="0" normalizeH="0" baseline="0" noProof="0" dirty="0">
              <a:ln>
                <a:noFill/>
              </a:ln>
              <a:solidFill>
                <a:prstClr val="white"/>
              </a:solidFill>
              <a:effectLst>
                <a:glow rad="127000">
                  <a:prstClr val="black"/>
                </a:glow>
              </a:effectLst>
              <a:uLnTx/>
              <a:uFillTx/>
              <a:ea typeface="ＭＳ Ｐゴシック" charset="0"/>
            </a:endParaRPr>
          </a:p>
        </p:txBody>
      </p:sp>
      <p:sp>
        <p:nvSpPr>
          <p:cNvPr id="7"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27ب</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8" name="Rectangle 2">
            <a:extLst>
              <a:ext uri="{FF2B5EF4-FFF2-40B4-BE49-F238E27FC236}">
                <a16:creationId xmlns:a16="http://schemas.microsoft.com/office/drawing/2014/main" id="{4779F80F-8C33-DA4C-A5A7-C0BE39FF2616}"/>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رومية</a:t>
            </a:r>
            <a:endParaRPr kumimoji="0" lang="en-US"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03828332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108.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pic>
        <p:nvPicPr>
          <p:cNvPr id="9" name="Picture 8"/>
          <p:cNvPicPr>
            <a:picLocks noChangeAspect="1"/>
          </p:cNvPicPr>
          <p:nvPr/>
        </p:nvPicPr>
        <p:blipFill>
          <a:blip r:embed="rId4">
            <a:extLst>
              <a:ext uri="{BEBA8EAE-BF5A-486C-A8C5-ECC9F3942E4B}">
                <a14:imgProps xmlns:a14="http://schemas.microsoft.com/office/drawing/2010/main">
                  <a14:imgLayer r:embed="rId5">
                    <a14:imgEffect>
                      <a14:brightnessContrast bright="-40000" contrast="40000"/>
                    </a14:imgEffect>
                  </a14:imgLayer>
                </a14:imgProps>
              </a:ext>
            </a:extLst>
          </a:blip>
          <a:stretch>
            <a:fillRect/>
          </a:stretch>
        </p:blipFill>
        <p:spPr>
          <a:xfrm>
            <a:off x="0" y="317518"/>
            <a:ext cx="9144000" cy="6540481"/>
          </a:xfrm>
          <a:prstGeom prst="rect">
            <a:avLst/>
          </a:prstGeom>
        </p:spPr>
      </p:pic>
      <p:sp>
        <p:nvSpPr>
          <p:cNvPr id="2" name="Title 1"/>
          <p:cNvSpPr>
            <a:spLocks noGrp="1"/>
          </p:cNvSpPr>
          <p:nvPr>
            <p:ph type="ctrTitle"/>
          </p:nvPr>
        </p:nvSpPr>
        <p:spPr>
          <a:xfrm>
            <a:off x="0" y="0"/>
            <a:ext cx="9144000" cy="902000"/>
          </a:xfrm>
          <a:solidFill>
            <a:schemeClr val="tx1"/>
          </a:solidFill>
        </p:spPr>
        <p:txBody>
          <a:bodyPr/>
          <a:lstStyle/>
          <a:p>
            <a:r>
              <a:rPr lang="ar-JO"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العهد</a:t>
            </a:r>
            <a:endParaRPr lang="en-US"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467544" y="1602007"/>
            <a:ext cx="8136903" cy="3483177"/>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defPPr>
              <a:defRPr lang="en-US"/>
            </a:defPPr>
            <a:lvl1pPr algn="ctr" rtl="1" eaLnBrk="0" hangingPunct="0">
              <a:defRPr sz="3200" b="1">
                <a:solidFill>
                  <a:schemeClr val="bg1"/>
                </a:solidFill>
                <a:effectLst>
                  <a:glow rad="127000">
                    <a:schemeClr val="tx1"/>
                  </a:glow>
                </a:effectLst>
                <a:latin typeface="Arial" panose="020B0604020202020204" pitchFamily="34" charset="0"/>
                <a:ea typeface="ＭＳ Ｐゴシック" charset="0"/>
                <a:cs typeface="Arial" panose="020B0604020202020204" pitchFamily="34" charset="0"/>
              </a:defRPr>
            </a:lvl1pPr>
            <a:lvl2pPr algn="ctr" eaLnBrk="0" hangingPunct="0">
              <a:defRPr sz="4400">
                <a:solidFill>
                  <a:schemeClr val="bg1"/>
                </a:solidFill>
                <a:latin typeface="Arial" charset="0"/>
                <a:ea typeface="ＭＳ Ｐゴシック" pitchFamily="-108" charset="-128"/>
                <a:cs typeface="ＭＳ Ｐゴシック" pitchFamily="-108" charset="-128"/>
              </a:defRPr>
            </a:lvl2pPr>
            <a:lvl3pPr algn="ctr" eaLnBrk="0" hangingPunct="0">
              <a:defRPr sz="4400">
                <a:solidFill>
                  <a:schemeClr val="bg1"/>
                </a:solidFill>
                <a:latin typeface="Arial" charset="0"/>
                <a:ea typeface="ＭＳ Ｐゴシック" pitchFamily="-108" charset="-128"/>
                <a:cs typeface="ＭＳ Ｐゴシック" pitchFamily="-108" charset="-128"/>
              </a:defRPr>
            </a:lvl3pPr>
            <a:lvl4pPr algn="ctr" eaLnBrk="0" hangingPunct="0">
              <a:defRPr sz="4400">
                <a:solidFill>
                  <a:schemeClr val="bg1"/>
                </a:solidFill>
                <a:latin typeface="Arial" charset="0"/>
                <a:ea typeface="ＭＳ Ｐゴシック" pitchFamily="-108" charset="-128"/>
                <a:cs typeface="ＭＳ Ｐゴシック" pitchFamily="-108" charset="-128"/>
              </a:defRPr>
            </a:lvl4pPr>
            <a:lvl5pPr algn="ctr" eaLnBrk="0" hangingPunct="0">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3200" u="none" strike="noStrike" kern="1200" cap="none" spc="0" normalizeH="0" baseline="0" noProof="0" dirty="0">
                <a:ln>
                  <a:noFill/>
                </a:ln>
                <a:solidFill>
                  <a:prstClr val="white"/>
                </a:solidFill>
                <a:effectLst>
                  <a:glow rad="127000">
                    <a:prstClr val="black"/>
                  </a:glow>
                </a:effectLst>
                <a:uLnTx/>
                <a:uFillTx/>
                <a:ea typeface="ＭＳ Ｐゴシック" charset="0"/>
              </a:rPr>
              <a:t>كان للمؤمنين اليهود امتياز أن يكونوا أول من قبل الإنجيل (1: 16، قارن 2: 9-10)، لكن الأمم الآن قد طُعّموا في العهد الإبراهيمي (11: 11-24).</a:t>
            </a:r>
            <a:endParaRPr kumimoji="0" lang="en-US" sz="3200" u="none" strike="noStrike" kern="1200" cap="none" spc="0" normalizeH="0" baseline="0" noProof="0" dirty="0">
              <a:ln>
                <a:noFill/>
              </a:ln>
              <a:solidFill>
                <a:prstClr val="white"/>
              </a:solidFill>
              <a:effectLst>
                <a:glow rad="127000">
                  <a:prstClr val="black"/>
                </a:glow>
              </a:effectLst>
              <a:uLnTx/>
              <a:uFillTx/>
              <a:ea typeface="ＭＳ Ｐゴシック" charset="0"/>
            </a:endParaRP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27ب</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7" name="Rectangle 2">
            <a:extLst>
              <a:ext uri="{FF2B5EF4-FFF2-40B4-BE49-F238E27FC236}">
                <a16:creationId xmlns:a16="http://schemas.microsoft.com/office/drawing/2014/main" id="{AB70B2E0-2E71-EC40-A5C3-A07C70D6C57E}"/>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رومية</a:t>
            </a:r>
            <a:endParaRPr kumimoji="0" lang="en-US"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42245898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109.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pic>
        <p:nvPicPr>
          <p:cNvPr id="6" name="Picture 5" descr="Cross Sky View Christian Stock Photography.jpg"/>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0" y="0"/>
            <a:ext cx="9139943" cy="6858000"/>
          </a:xfrm>
          <a:prstGeom prst="rect">
            <a:avLst/>
          </a:prstGeom>
        </p:spPr>
      </p:pic>
      <p:sp>
        <p:nvSpPr>
          <p:cNvPr id="2" name="Title 1"/>
          <p:cNvSpPr>
            <a:spLocks noGrp="1"/>
          </p:cNvSpPr>
          <p:nvPr>
            <p:ph type="ctrTitle"/>
          </p:nvPr>
        </p:nvSpPr>
        <p:spPr>
          <a:xfrm>
            <a:off x="180966" y="102580"/>
            <a:ext cx="8236820" cy="799420"/>
          </a:xfrm>
          <a:solidFill>
            <a:schemeClr val="tx1"/>
          </a:solidFill>
        </p:spPr>
        <p:txBody>
          <a:bodyPr/>
          <a:lstStyle/>
          <a:p>
            <a:r>
              <a:rPr lang="ar-JO"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الفِداء</a:t>
            </a:r>
            <a:endParaRPr lang="en-US"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0" y="1602007"/>
            <a:ext cx="9144000"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defPPr>
              <a:defRPr lang="en-US"/>
            </a:defPPr>
            <a:lvl1pPr algn="ctr" rtl="1" eaLnBrk="0" hangingPunct="0">
              <a:defRPr sz="3200" b="1">
                <a:solidFill>
                  <a:schemeClr val="bg1"/>
                </a:solidFill>
                <a:effectLst>
                  <a:glow rad="127000">
                    <a:schemeClr val="tx1"/>
                  </a:glow>
                </a:effectLst>
                <a:latin typeface="Arial" panose="020B0604020202020204" pitchFamily="34" charset="0"/>
                <a:ea typeface="ＭＳ Ｐゴシック" charset="0"/>
                <a:cs typeface="Arial" panose="020B0604020202020204" pitchFamily="34" charset="0"/>
              </a:defRPr>
            </a:lvl1pPr>
            <a:lvl2pPr algn="ctr" eaLnBrk="0" hangingPunct="0">
              <a:defRPr sz="4400">
                <a:solidFill>
                  <a:schemeClr val="bg1"/>
                </a:solidFill>
                <a:latin typeface="Arial" charset="0"/>
                <a:ea typeface="ＭＳ Ｐゴシック" pitchFamily="-108" charset="-128"/>
                <a:cs typeface="ＭＳ Ｐゴシック" pitchFamily="-108" charset="-128"/>
              </a:defRPr>
            </a:lvl2pPr>
            <a:lvl3pPr algn="ctr" eaLnBrk="0" hangingPunct="0">
              <a:defRPr sz="4400">
                <a:solidFill>
                  <a:schemeClr val="bg1"/>
                </a:solidFill>
                <a:latin typeface="Arial" charset="0"/>
                <a:ea typeface="ＭＳ Ｐゴシック" pitchFamily="-108" charset="-128"/>
                <a:cs typeface="ＭＳ Ｐゴシック" pitchFamily="-108" charset="-128"/>
              </a:defRPr>
            </a:lvl3pPr>
            <a:lvl4pPr algn="ctr" eaLnBrk="0" hangingPunct="0">
              <a:defRPr sz="4400">
                <a:solidFill>
                  <a:schemeClr val="bg1"/>
                </a:solidFill>
                <a:latin typeface="Arial" charset="0"/>
                <a:ea typeface="ＭＳ Ｐゴシック" pitchFamily="-108" charset="-128"/>
                <a:cs typeface="ＭＳ Ｐゴシック" pitchFamily="-108" charset="-128"/>
              </a:defRPr>
            </a:lvl4pPr>
            <a:lvl5pPr algn="ctr" eaLnBrk="0" hangingPunct="0">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3200" u="none" strike="noStrike" kern="1200" cap="none" spc="0" normalizeH="0" baseline="0" noProof="0" dirty="0">
                <a:ln>
                  <a:noFill/>
                </a:ln>
                <a:solidFill>
                  <a:prstClr val="white"/>
                </a:solidFill>
                <a:effectLst>
                  <a:glow rad="127000">
                    <a:prstClr val="black"/>
                  </a:glow>
                </a:effectLst>
                <a:uLnTx/>
                <a:uFillTx/>
                <a:ea typeface="ＭＳ Ｐゴシック" charset="0"/>
              </a:rPr>
              <a:t>يسوع هو إله الأمم وكذلك إله اليهود (3: 29)</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3200" u="none" strike="noStrike" kern="1200" cap="none" spc="0" normalizeH="0" baseline="0" noProof="0" dirty="0">
                <a:ln>
                  <a:noFill/>
                </a:ln>
                <a:solidFill>
                  <a:prstClr val="white"/>
                </a:solidFill>
                <a:effectLst>
                  <a:glow rad="127000">
                    <a:prstClr val="black"/>
                  </a:glow>
                </a:effectLst>
                <a:uLnTx/>
                <a:uFillTx/>
                <a:ea typeface="ＭＳ Ｐゴシック" charset="0"/>
              </a:rPr>
              <a:t> لأن كلا المجموعتين</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3200" u="none" strike="noStrike" kern="1200" cap="none" spc="0" normalizeH="0" baseline="0" noProof="0" dirty="0">
                <a:ln>
                  <a:noFill/>
                </a:ln>
                <a:solidFill>
                  <a:prstClr val="white"/>
                </a:solidFill>
                <a:effectLst>
                  <a:glow rad="127000">
                    <a:prstClr val="black"/>
                  </a:glow>
                </a:effectLst>
                <a:uLnTx/>
                <a:uFillTx/>
                <a:ea typeface="ＭＳ Ｐゴシック" charset="0"/>
              </a:rPr>
              <a:t> قد خلّصتا بالإيمان بالمسيح (1: 16- 17).</a:t>
            </a:r>
            <a:endParaRPr kumimoji="0" lang="en-US" sz="3200" u="none" strike="noStrike" kern="1200" cap="none" spc="0" normalizeH="0" baseline="0" noProof="0" dirty="0">
              <a:ln>
                <a:noFill/>
              </a:ln>
              <a:solidFill>
                <a:prstClr val="white"/>
              </a:solidFill>
              <a:effectLst>
                <a:glow rad="127000">
                  <a:prstClr val="black"/>
                </a:glow>
              </a:effectLst>
              <a:uLnTx/>
              <a:uFillTx/>
              <a:ea typeface="ＭＳ Ｐゴシック" charset="0"/>
            </a:endParaRP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27ب</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7" name="Rectangle 2">
            <a:extLst>
              <a:ext uri="{FF2B5EF4-FFF2-40B4-BE49-F238E27FC236}">
                <a16:creationId xmlns:a16="http://schemas.microsoft.com/office/drawing/2014/main" id="{CD0FE2C8-15E4-AF42-9169-B5337701BC6E}"/>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رومية</a:t>
            </a:r>
            <a:endParaRPr kumimoji="0" lang="en-US"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14574847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2712" name="Rectangle 46"/>
          <p:cNvSpPr>
            <a:spLocks noGrp="1" noChangeArrowheads="1"/>
          </p:cNvSpPr>
          <p:nvPr>
            <p:ph type="title" idx="4294967295"/>
          </p:nvPr>
        </p:nvSpPr>
        <p:spPr>
          <a:xfrm>
            <a:off x="0" y="1"/>
            <a:ext cx="9144000" cy="830997"/>
          </a:xfrm>
          <a:solidFill>
            <a:schemeClr val="accent2"/>
          </a:solidFill>
        </p:spPr>
        <p:txBody>
          <a:bodyPr wrap="square" anchor="t">
            <a:spAutoFit/>
          </a:bodyPr>
          <a:lstStyle/>
          <a:p>
            <a:pPr eaLnBrk="1" hangingPunct="1">
              <a:spcBef>
                <a:spcPct val="50000"/>
              </a:spcBef>
            </a:pPr>
            <a:r>
              <a:rPr lang="ar-SA" sz="4800" dirty="0">
                <a:solidFill>
                  <a:schemeClr val="bg1"/>
                </a:solidFill>
                <a:ea typeface="ＭＳ Ｐゴシック" charset="0"/>
              </a:rPr>
              <a:t>متى</a:t>
            </a:r>
            <a:endParaRPr lang="en-US" sz="4800" dirty="0">
              <a:solidFill>
                <a:schemeClr val="bg1"/>
              </a:solidFill>
              <a:ea typeface="ＭＳ Ｐゴシック" charset="0"/>
            </a:endParaRPr>
          </a:p>
        </p:txBody>
      </p:sp>
      <p:sp>
        <p:nvSpPr>
          <p:cNvPr id="242689" name="Rectangle 2"/>
          <p:cNvSpPr>
            <a:spLocks noChangeArrowheads="1"/>
          </p:cNvSpPr>
          <p:nvPr/>
        </p:nvSpPr>
        <p:spPr bwMode="auto">
          <a:xfrm>
            <a:off x="0" y="838200"/>
            <a:ext cx="9144000" cy="6019800"/>
          </a:xfrm>
          <a:prstGeom prst="rect">
            <a:avLst/>
          </a:prstGeom>
          <a:solidFill>
            <a:srgbClr val="FFFFCC"/>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nvGrpSpPr>
          <p:cNvPr id="242690" name="Group 3"/>
          <p:cNvGrpSpPr>
            <a:grpSpLocks/>
          </p:cNvGrpSpPr>
          <p:nvPr/>
        </p:nvGrpSpPr>
        <p:grpSpPr bwMode="auto">
          <a:xfrm>
            <a:off x="72428" y="838200"/>
            <a:ext cx="9755109" cy="1060441"/>
            <a:chOff x="32" y="0"/>
            <a:chExt cx="4310" cy="696"/>
          </a:xfrm>
        </p:grpSpPr>
        <p:sp>
          <p:nvSpPr>
            <p:cNvPr id="242723" name="Rectangle 4"/>
            <p:cNvSpPr>
              <a:spLocks noChangeArrowheads="1"/>
            </p:cNvSpPr>
            <p:nvPr/>
          </p:nvSpPr>
          <p:spPr bwMode="auto">
            <a:xfrm>
              <a:off x="32" y="0"/>
              <a:ext cx="3976" cy="671"/>
            </a:xfrm>
            <a:prstGeom prst="rect">
              <a:avLst/>
            </a:prstGeom>
            <a:solidFill>
              <a:srgbClr val="FFFFCC">
                <a:alpha val="50195"/>
              </a:srgbClr>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3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zh-CN" sz="3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المسيا والسلطان على الكنيسة</a:t>
              </a:r>
              <a:endParaRPr kumimoji="0" lang="en-US" altLang="zh-CN" sz="3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3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a:t>
              </a:r>
            </a:p>
          </p:txBody>
        </p:sp>
        <p:sp>
          <p:nvSpPr>
            <p:cNvPr id="242724" name="Rectangle 5"/>
            <p:cNvSpPr>
              <a:spLocks noChangeArrowheads="1"/>
            </p:cNvSpPr>
            <p:nvPr/>
          </p:nvSpPr>
          <p:spPr bwMode="auto">
            <a:xfrm>
              <a:off x="302" y="25"/>
              <a:ext cx="4040" cy="671"/>
            </a:xfrm>
            <a:prstGeom prst="rect">
              <a:avLst/>
            </a:prstGeom>
            <a:solidFill>
              <a:srgbClr val="FFFFCC">
                <a:alpha val="0"/>
              </a:srgbClr>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sp>
        <p:nvSpPr>
          <p:cNvPr id="242721" name="Rectangle 7"/>
          <p:cNvSpPr>
            <a:spLocks noChangeArrowheads="1"/>
          </p:cNvSpPr>
          <p:nvPr/>
        </p:nvSpPr>
        <p:spPr bwMode="auto">
          <a:xfrm>
            <a:off x="72428" y="1857127"/>
            <a:ext cx="2933308" cy="1139825"/>
          </a:xfrm>
          <a:prstGeom prst="rect">
            <a:avLst/>
          </a:prstGeom>
          <a:solidFill>
            <a:srgbClr val="FFFFCC">
              <a:alpha val="50195"/>
            </a:srgbClr>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lIns="91341" tIns="45671" rIns="91341" bIns="45671"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دليل أولي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على أن يسوع</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هو المسيا</a:t>
            </a:r>
            <a:endParaRPr kumimoji="0" lang="en-US" altLang="zh-CN" sz="2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42692" name="Rectangle 9"/>
          <p:cNvSpPr>
            <a:spLocks noChangeArrowheads="1"/>
          </p:cNvSpPr>
          <p:nvPr/>
        </p:nvSpPr>
        <p:spPr bwMode="auto">
          <a:xfrm>
            <a:off x="3151188" y="1857127"/>
            <a:ext cx="2932112" cy="1139825"/>
          </a:xfrm>
          <a:prstGeom prst="rect">
            <a:avLst/>
          </a:prstGeom>
          <a:solidFill>
            <a:srgbClr val="FFFFCC">
              <a:alpha val="50195"/>
            </a:srgbClr>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lIns="91341" tIns="45671" rIns="91341" bIns="45671"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الرفض والفترة</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بين المجيئين</a:t>
            </a:r>
            <a:endParaRPr kumimoji="0" lang="en-US" altLang="zh-CN" sz="2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42693" name="Rectangle 11"/>
          <p:cNvSpPr>
            <a:spLocks noChangeArrowheads="1"/>
          </p:cNvSpPr>
          <p:nvPr/>
        </p:nvSpPr>
        <p:spPr bwMode="auto">
          <a:xfrm>
            <a:off x="6229371" y="1857127"/>
            <a:ext cx="2841625" cy="1139825"/>
          </a:xfrm>
          <a:prstGeom prst="rect">
            <a:avLst/>
          </a:prstGeom>
          <a:solidFill>
            <a:srgbClr val="FFFFCC">
              <a:alpha val="50195"/>
            </a:srgbClr>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lIns="91341" tIns="45671" rIns="91341" bIns="45671"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الدليل النهائي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على أن يسوع</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هو المسيا</a:t>
            </a:r>
          </a:p>
        </p:txBody>
      </p:sp>
      <p:sp>
        <p:nvSpPr>
          <p:cNvPr id="242694" name="Rectangle 14"/>
          <p:cNvSpPr>
            <a:spLocks noChangeArrowheads="1"/>
          </p:cNvSpPr>
          <p:nvPr/>
        </p:nvSpPr>
        <p:spPr bwMode="auto">
          <a:xfrm>
            <a:off x="73046" y="3000396"/>
            <a:ext cx="2932113" cy="963613"/>
          </a:xfrm>
          <a:prstGeom prst="rect">
            <a:avLst/>
          </a:prstGeom>
          <a:solidFill>
            <a:srgbClr val="FFFFCC">
              <a:alpha val="50195"/>
            </a:srgbClr>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lIns="91341" tIns="45671" rIns="91341" bIns="45671"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zh-CN" sz="2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الاصحاحات 1-10</a:t>
            </a:r>
            <a:endParaRPr kumimoji="0" lang="en-US" altLang="zh-CN" sz="2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zh-CN" sz="2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42695" name="Rectangle 16"/>
          <p:cNvSpPr>
            <a:spLocks noChangeArrowheads="1"/>
          </p:cNvSpPr>
          <p:nvPr/>
        </p:nvSpPr>
        <p:spPr bwMode="auto">
          <a:xfrm>
            <a:off x="3151188" y="3000396"/>
            <a:ext cx="2932112" cy="963613"/>
          </a:xfrm>
          <a:prstGeom prst="rect">
            <a:avLst/>
          </a:prstGeom>
          <a:solidFill>
            <a:srgbClr val="FFFFCC">
              <a:alpha val="50195"/>
            </a:srgbClr>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lIns="91341" tIns="45671" rIns="91341" bIns="45671"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zh-CN" sz="2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الاصحاحات 11-27</a:t>
            </a:r>
            <a:endParaRPr kumimoji="0" lang="en-US" altLang="zh-CN" sz="2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zh-CN" sz="2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42696" name="Rectangle 18"/>
          <p:cNvSpPr>
            <a:spLocks noChangeArrowheads="1"/>
          </p:cNvSpPr>
          <p:nvPr/>
        </p:nvSpPr>
        <p:spPr bwMode="auto">
          <a:xfrm>
            <a:off x="6229371" y="3000396"/>
            <a:ext cx="2841625" cy="963613"/>
          </a:xfrm>
          <a:prstGeom prst="rect">
            <a:avLst/>
          </a:prstGeom>
          <a:solidFill>
            <a:srgbClr val="FFFFCC">
              <a:alpha val="50195"/>
            </a:srgbClr>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lIns="91341" tIns="45671" rIns="91341" bIns="45671"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zh-CN" sz="2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الاصحاح 28</a:t>
            </a:r>
            <a:endParaRPr kumimoji="0" lang="en-US" altLang="zh-CN" sz="2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a:t>
            </a:r>
          </a:p>
        </p:txBody>
      </p:sp>
      <p:sp>
        <p:nvSpPr>
          <p:cNvPr id="242697" name="Rectangle 20"/>
          <p:cNvSpPr>
            <a:spLocks noChangeArrowheads="1"/>
          </p:cNvSpPr>
          <p:nvPr/>
        </p:nvSpPr>
        <p:spPr bwMode="auto">
          <a:xfrm>
            <a:off x="73046" y="4047976"/>
            <a:ext cx="2932113" cy="965200"/>
          </a:xfrm>
          <a:prstGeom prst="rect">
            <a:avLst/>
          </a:prstGeom>
          <a:solidFill>
            <a:srgbClr val="FFFFCC">
              <a:alpha val="50195"/>
            </a:srgbClr>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lIns="91341" tIns="45671" rIns="91341" bIns="45671"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a:t>
            </a:r>
            <a:r>
              <a:rPr kumimoji="0" lang="ar-JO" altLang="zh-CN" sz="2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تقديم الملك</a:t>
            </a:r>
            <a:endParaRPr kumimoji="0" lang="en-US" altLang="zh-CN" sz="2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zh-CN" sz="2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42698" name="Rectangle 22"/>
          <p:cNvSpPr>
            <a:spLocks noChangeArrowheads="1"/>
          </p:cNvSpPr>
          <p:nvPr/>
        </p:nvSpPr>
        <p:spPr bwMode="auto">
          <a:xfrm>
            <a:off x="3151188" y="4047976"/>
            <a:ext cx="2932112" cy="965200"/>
          </a:xfrm>
          <a:prstGeom prst="rect">
            <a:avLst/>
          </a:prstGeom>
          <a:solidFill>
            <a:srgbClr val="FFFFCC">
              <a:alpha val="50195"/>
            </a:srgbClr>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lIns="91341" tIns="45671" rIns="91341" bIns="45671"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رفض الملك</a:t>
            </a:r>
            <a:endParaRPr kumimoji="0" lang="en-US" altLang="zh-CN" sz="2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42699" name="Rectangle 24"/>
          <p:cNvSpPr>
            <a:spLocks noChangeArrowheads="1"/>
          </p:cNvSpPr>
          <p:nvPr/>
        </p:nvSpPr>
        <p:spPr bwMode="auto">
          <a:xfrm>
            <a:off x="6019821" y="4047976"/>
            <a:ext cx="3051175" cy="965200"/>
          </a:xfrm>
          <a:prstGeom prst="rect">
            <a:avLst/>
          </a:prstGeom>
          <a:solidFill>
            <a:srgbClr val="FFFFCC">
              <a:alpha val="50195"/>
            </a:srgbClr>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lIns="91341" tIns="45671" rIns="91341" bIns="45671"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a:t>
            </a:r>
            <a:r>
              <a:rPr kumimoji="0" lang="ar-JO" altLang="zh-CN" sz="2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إعادة تقديم الملك</a:t>
            </a:r>
            <a:endParaRPr kumimoji="0" lang="en-US" altLang="zh-CN" sz="2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42719" name="Rectangle 27"/>
          <p:cNvSpPr>
            <a:spLocks noChangeArrowheads="1"/>
          </p:cNvSpPr>
          <p:nvPr/>
        </p:nvSpPr>
        <p:spPr bwMode="auto">
          <a:xfrm>
            <a:off x="72429" y="5057676"/>
            <a:ext cx="2933308" cy="963612"/>
          </a:xfrm>
          <a:prstGeom prst="rect">
            <a:avLst/>
          </a:prstGeom>
          <a:solidFill>
            <a:srgbClr val="FFFFCC">
              <a:alpha val="50195"/>
            </a:srgbClr>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a:t>
            </a:r>
            <a:r>
              <a:rPr kumimoji="0" lang="ar-JO" altLang="zh-CN" sz="2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يعلم الجماهير</a:t>
            </a:r>
            <a:endParaRPr kumimoji="0" lang="en-US" altLang="zh-CN" sz="2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zh-CN" sz="2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nvGrpSpPr>
          <p:cNvPr id="242701" name="Group 29"/>
          <p:cNvGrpSpPr>
            <a:grpSpLocks/>
          </p:cNvGrpSpPr>
          <p:nvPr/>
        </p:nvGrpSpPr>
        <p:grpSpPr bwMode="auto">
          <a:xfrm>
            <a:off x="3150612" y="5057676"/>
            <a:ext cx="6174479" cy="963611"/>
            <a:chOff x="1392" y="2685"/>
            <a:chExt cx="2728" cy="633"/>
          </a:xfrm>
        </p:grpSpPr>
        <p:sp>
          <p:nvSpPr>
            <p:cNvPr id="242717" name="Rectangle 30"/>
            <p:cNvSpPr>
              <a:spLocks noChangeArrowheads="1"/>
            </p:cNvSpPr>
            <p:nvPr/>
          </p:nvSpPr>
          <p:spPr bwMode="auto">
            <a:xfrm>
              <a:off x="1392" y="2685"/>
              <a:ext cx="2616" cy="633"/>
            </a:xfrm>
            <a:prstGeom prst="rect">
              <a:avLst/>
            </a:prstGeom>
            <a:solidFill>
              <a:srgbClr val="FFFFCC">
                <a:alpha val="50195"/>
              </a:srgbClr>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zh-CN" sz="2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يعلم التلاميذ</a:t>
              </a:r>
              <a:endParaRPr kumimoji="0" lang="en-US" altLang="zh-CN" sz="2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a:t>
              </a:r>
            </a:p>
          </p:txBody>
        </p:sp>
        <p:sp>
          <p:nvSpPr>
            <p:cNvPr id="242718" name="Rectangle 31"/>
            <p:cNvSpPr>
              <a:spLocks noChangeArrowheads="1"/>
            </p:cNvSpPr>
            <p:nvPr/>
          </p:nvSpPr>
          <p:spPr bwMode="auto">
            <a:xfrm flipH="1">
              <a:off x="4040" y="2685"/>
              <a:ext cx="80" cy="633"/>
            </a:xfrm>
            <a:prstGeom prst="rect">
              <a:avLst/>
            </a:prstGeom>
            <a:solidFill>
              <a:srgbClr val="FFFFCC">
                <a:alpha val="0"/>
              </a:srgbClr>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sp>
        <p:nvSpPr>
          <p:cNvPr id="242715" name="Rectangle 33"/>
          <p:cNvSpPr>
            <a:spLocks noChangeArrowheads="1"/>
          </p:cNvSpPr>
          <p:nvPr/>
        </p:nvSpPr>
        <p:spPr bwMode="auto">
          <a:xfrm>
            <a:off x="72429" y="5992192"/>
            <a:ext cx="2933308" cy="965200"/>
          </a:xfrm>
          <a:prstGeom prst="rect">
            <a:avLst/>
          </a:prstGeom>
          <a:solidFill>
            <a:srgbClr val="FFFFCC">
              <a:alpha val="50195"/>
            </a:srgbClr>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zh-CN" sz="2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موضعي</a:t>
            </a:r>
            <a:endParaRPr kumimoji="0" lang="en-US" altLang="zh-CN" sz="2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zh-CN" sz="2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42713" name="Rectangle 36"/>
          <p:cNvSpPr>
            <a:spLocks noChangeArrowheads="1"/>
          </p:cNvSpPr>
          <p:nvPr/>
        </p:nvSpPr>
        <p:spPr bwMode="auto">
          <a:xfrm>
            <a:off x="3151477" y="5992191"/>
            <a:ext cx="5991660" cy="965200"/>
          </a:xfrm>
          <a:prstGeom prst="rect">
            <a:avLst/>
          </a:prstGeom>
          <a:solidFill>
            <a:srgbClr val="FFFFCC">
              <a:alpha val="50195"/>
            </a:srgbClr>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zh-CN" sz="2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زمني</a:t>
            </a:r>
            <a:endParaRPr kumimoji="0" lang="en-US" altLang="zh-CN" sz="2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a:t>
            </a:r>
          </a:p>
        </p:txBody>
      </p:sp>
      <p:sp>
        <p:nvSpPr>
          <p:cNvPr id="242704" name="Text Box 38"/>
          <p:cNvSpPr txBox="1">
            <a:spLocks noChangeArrowheads="1"/>
          </p:cNvSpPr>
          <p:nvPr/>
        </p:nvSpPr>
        <p:spPr bwMode="auto">
          <a:xfrm>
            <a:off x="8578855" y="44634"/>
            <a:ext cx="530715" cy="4615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none" lIns="91341" tIns="45671" rIns="91341" bIns="45671">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67</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42705" name="Line 39"/>
          <p:cNvSpPr>
            <a:spLocks noChangeShapeType="1"/>
          </p:cNvSpPr>
          <p:nvPr/>
        </p:nvSpPr>
        <p:spPr bwMode="auto">
          <a:xfrm>
            <a:off x="0" y="1828800"/>
            <a:ext cx="9144000" cy="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mn-cs"/>
            </a:endParaRPr>
          </a:p>
        </p:txBody>
      </p:sp>
      <p:sp>
        <p:nvSpPr>
          <p:cNvPr id="242706" name="Line 40"/>
          <p:cNvSpPr>
            <a:spLocks noChangeShapeType="1"/>
          </p:cNvSpPr>
          <p:nvPr/>
        </p:nvSpPr>
        <p:spPr bwMode="auto">
          <a:xfrm>
            <a:off x="0" y="3048000"/>
            <a:ext cx="9144000" cy="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mn-cs"/>
            </a:endParaRPr>
          </a:p>
        </p:txBody>
      </p:sp>
      <p:sp>
        <p:nvSpPr>
          <p:cNvPr id="242707" name="Line 41"/>
          <p:cNvSpPr>
            <a:spLocks noChangeShapeType="1"/>
          </p:cNvSpPr>
          <p:nvPr/>
        </p:nvSpPr>
        <p:spPr bwMode="auto">
          <a:xfrm>
            <a:off x="0" y="3962400"/>
            <a:ext cx="9144000" cy="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mn-cs"/>
            </a:endParaRPr>
          </a:p>
        </p:txBody>
      </p:sp>
      <p:sp>
        <p:nvSpPr>
          <p:cNvPr id="242708" name="Line 42"/>
          <p:cNvSpPr>
            <a:spLocks noChangeShapeType="1"/>
          </p:cNvSpPr>
          <p:nvPr/>
        </p:nvSpPr>
        <p:spPr bwMode="auto">
          <a:xfrm>
            <a:off x="0" y="5029200"/>
            <a:ext cx="9144000" cy="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mn-cs"/>
            </a:endParaRPr>
          </a:p>
        </p:txBody>
      </p:sp>
      <p:sp>
        <p:nvSpPr>
          <p:cNvPr id="242709" name="Line 43"/>
          <p:cNvSpPr>
            <a:spLocks noChangeShapeType="1"/>
          </p:cNvSpPr>
          <p:nvPr/>
        </p:nvSpPr>
        <p:spPr bwMode="auto">
          <a:xfrm>
            <a:off x="0" y="5867400"/>
            <a:ext cx="9144000" cy="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mn-cs"/>
            </a:endParaRPr>
          </a:p>
        </p:txBody>
      </p:sp>
      <p:sp>
        <p:nvSpPr>
          <p:cNvPr id="242710" name="Line 44"/>
          <p:cNvSpPr>
            <a:spLocks noChangeShapeType="1"/>
          </p:cNvSpPr>
          <p:nvPr/>
        </p:nvSpPr>
        <p:spPr bwMode="auto">
          <a:xfrm>
            <a:off x="3124200" y="1828800"/>
            <a:ext cx="0" cy="50292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mn-cs"/>
            </a:endParaRPr>
          </a:p>
        </p:txBody>
      </p:sp>
      <p:sp>
        <p:nvSpPr>
          <p:cNvPr id="242711" name="Line 45"/>
          <p:cNvSpPr>
            <a:spLocks noChangeShapeType="1"/>
          </p:cNvSpPr>
          <p:nvPr/>
        </p:nvSpPr>
        <p:spPr bwMode="auto">
          <a:xfrm>
            <a:off x="6019800" y="1828800"/>
            <a:ext cx="0" cy="32004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mn-cs"/>
            </a:endParaRPr>
          </a:p>
        </p:txBody>
      </p:sp>
    </p:spTree>
    <p:extLst>
      <p:ext uri="{BB962C8B-B14F-4D97-AF65-F5344CB8AC3E}">
        <p14:creationId xmlns:p14="http://schemas.microsoft.com/office/powerpoint/2010/main" val="59052209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242712"/>
                                        </p:tgtEl>
                                        <p:attrNameLst>
                                          <p:attrName>style.visibility</p:attrName>
                                        </p:attrNameLst>
                                      </p:cBhvr>
                                      <p:to>
                                        <p:strVal val="visible"/>
                                      </p:to>
                                    </p:set>
                                    <p:animEffect transition="in" filter="checkerboard(across)">
                                      <p:cBhvr>
                                        <p:cTn id="7" dur="500"/>
                                        <p:tgtEl>
                                          <p:spTgt spid="2427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2712" grpId="0" animBg="1"/>
    </p:bldLst>
  </p:timing>
</p:sld>
</file>

<file path=ppt/slides/slide110.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pic>
        <p:nvPicPr>
          <p:cNvPr id="6" name="Picture 5" descr="Gethsemene.jpg"/>
          <p:cNvPicPr>
            <a:picLocks noChangeAspect="1"/>
          </p:cNvPicPr>
          <p:nvPr/>
        </p:nvPicPr>
        <p:blipFill rotWithShape="1">
          <a:blip r:embed="rId4">
            <a:extLst>
              <a:ext uri="{28A0092B-C50C-407E-A947-70E740481C1C}">
                <a14:useLocalDpi xmlns:a14="http://schemas.microsoft.com/office/drawing/2010/main" val="0"/>
              </a:ext>
            </a:extLst>
          </a:blip>
          <a:srcRect l="24847"/>
          <a:stretch/>
        </p:blipFill>
        <p:spPr>
          <a:xfrm>
            <a:off x="-18654" y="0"/>
            <a:ext cx="9162653" cy="6858000"/>
          </a:xfrm>
          <a:prstGeom prst="rect">
            <a:avLst/>
          </a:prstGeom>
        </p:spPr>
      </p:pic>
      <p:sp>
        <p:nvSpPr>
          <p:cNvPr id="2" name="Title 1"/>
          <p:cNvSpPr>
            <a:spLocks noGrp="1"/>
          </p:cNvSpPr>
          <p:nvPr>
            <p:ph type="ctrTitle"/>
          </p:nvPr>
        </p:nvSpPr>
        <p:spPr>
          <a:xfrm>
            <a:off x="-18653" y="-27384"/>
            <a:ext cx="9162651" cy="1397996"/>
          </a:xfrm>
          <a:solidFill>
            <a:schemeClr val="tx1"/>
          </a:solidFill>
        </p:spPr>
        <p:txBody>
          <a:bodyPr/>
          <a:lstStyle/>
          <a:p>
            <a:r>
              <a:rPr lang="ar-JO"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النبوّة</a:t>
            </a:r>
            <a:br>
              <a:rPr lang="en-US"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br>
            <a:r>
              <a:rPr lang="en-US"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a:t>
            </a:r>
            <a:r>
              <a:rPr lang="ar-JO"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الرّب، الإله</a:t>
            </a:r>
            <a:r>
              <a:rPr lang="en-US"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 </a:t>
            </a: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90720" y="1602007"/>
            <a:ext cx="8946974"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defPPr>
              <a:defRPr lang="en-US"/>
            </a:defPPr>
            <a:lvl1pPr algn="ctr" rtl="1" eaLnBrk="0" hangingPunct="0">
              <a:defRPr sz="3200" b="1">
                <a:solidFill>
                  <a:schemeClr val="bg1"/>
                </a:solidFill>
                <a:effectLst>
                  <a:glow rad="127000">
                    <a:schemeClr val="tx1"/>
                  </a:glow>
                </a:effectLst>
                <a:latin typeface="Arial" panose="020B0604020202020204" pitchFamily="34" charset="0"/>
                <a:ea typeface="ＭＳ Ｐゴシック" charset="0"/>
                <a:cs typeface="Arial" panose="020B0604020202020204" pitchFamily="34" charset="0"/>
              </a:defRPr>
            </a:lvl1pPr>
            <a:lvl2pPr algn="ctr" eaLnBrk="0" hangingPunct="0">
              <a:defRPr sz="4400">
                <a:solidFill>
                  <a:schemeClr val="bg1"/>
                </a:solidFill>
                <a:latin typeface="Arial" charset="0"/>
                <a:ea typeface="ＭＳ Ｐゴシック" pitchFamily="-108" charset="-128"/>
                <a:cs typeface="ＭＳ Ｐゴシック" pitchFamily="-108" charset="-128"/>
              </a:defRPr>
            </a:lvl2pPr>
            <a:lvl3pPr algn="ctr" eaLnBrk="0" hangingPunct="0">
              <a:defRPr sz="4400">
                <a:solidFill>
                  <a:schemeClr val="bg1"/>
                </a:solidFill>
                <a:latin typeface="Arial" charset="0"/>
                <a:ea typeface="ＭＳ Ｐゴシック" pitchFamily="-108" charset="-128"/>
                <a:cs typeface="ＭＳ Ｐゴシック" pitchFamily="-108" charset="-128"/>
              </a:defRPr>
            </a:lvl3pPr>
            <a:lvl4pPr algn="ctr" eaLnBrk="0" hangingPunct="0">
              <a:defRPr sz="4400">
                <a:solidFill>
                  <a:schemeClr val="bg1"/>
                </a:solidFill>
                <a:latin typeface="Arial" charset="0"/>
                <a:ea typeface="ＭＳ Ｐゴシック" pitchFamily="-108" charset="-128"/>
                <a:cs typeface="ＭＳ Ｐゴシック" pitchFamily="-108" charset="-128"/>
              </a:defRPr>
            </a:lvl4pPr>
            <a:lvl5pPr algn="ctr" eaLnBrk="0" hangingPunct="0">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3200" u="none" strike="noStrike" kern="1200" cap="none" spc="0" normalizeH="0" baseline="0" noProof="0" dirty="0">
                <a:ln>
                  <a:noFill/>
                </a:ln>
                <a:solidFill>
                  <a:prstClr val="white"/>
                </a:solidFill>
                <a:effectLst>
                  <a:glow rad="127000">
                    <a:prstClr val="black"/>
                  </a:glow>
                </a:effectLst>
                <a:uLnTx/>
                <a:uFillTx/>
                <a:ea typeface="ＭＳ Ｐゴシック" charset="0"/>
              </a:rPr>
              <a:t>عند عودة المسيح، ستثقُ به الأمّة اليهودية كرّبٍ عندما </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3200" u="none" strike="noStrike" kern="1200" cap="none" spc="0" normalizeH="0" baseline="0" noProof="0" dirty="0">
                <a:ln>
                  <a:noFill/>
                </a:ln>
                <a:solidFill>
                  <a:prstClr val="white"/>
                </a:solidFill>
                <a:effectLst>
                  <a:glow rad="127000">
                    <a:prstClr val="black"/>
                  </a:glow>
                </a:effectLst>
                <a:uLnTx/>
                <a:uFillTx/>
                <a:ea typeface="ＭＳ Ｐゴシック" charset="0"/>
              </a:rPr>
              <a:t>"ينزع الله خطاياهم" (11: 26-27) في العهد الجديد</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3200" u="none" strike="noStrike" kern="1200" cap="none" spc="0" normalizeH="0" baseline="0" noProof="0" dirty="0">
                <a:ln>
                  <a:noFill/>
                </a:ln>
                <a:solidFill>
                  <a:prstClr val="white"/>
                </a:solidFill>
                <a:effectLst>
                  <a:glow rad="127000">
                    <a:prstClr val="black"/>
                  </a:glow>
                </a:effectLst>
                <a:uLnTx/>
                <a:uFillTx/>
                <a:ea typeface="ＭＳ Ｐゴシック" charset="0"/>
              </a:rPr>
              <a:t> الذي استُهِلّ مع إسرائيل في المملكة المسيّانية</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3200" u="none" strike="noStrike" kern="1200" cap="none" spc="0" normalizeH="0" baseline="0" noProof="0" dirty="0">
                <a:ln>
                  <a:noFill/>
                </a:ln>
                <a:solidFill>
                  <a:prstClr val="white"/>
                </a:solidFill>
                <a:effectLst>
                  <a:glow rad="127000">
                    <a:prstClr val="black"/>
                  </a:glow>
                </a:effectLst>
                <a:uLnTx/>
                <a:uFillTx/>
                <a:ea typeface="ＭＳ Ｐゴシック" charset="0"/>
              </a:rPr>
              <a:t> عندما تغفر خطاياها (إر 31: 34) وأعطي الرّوح للأمة</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3200" u="none" strike="noStrike" kern="1200" cap="none" spc="0" normalizeH="0" baseline="0" noProof="0" dirty="0">
                <a:ln>
                  <a:noFill/>
                </a:ln>
                <a:solidFill>
                  <a:prstClr val="white"/>
                </a:solidFill>
                <a:effectLst>
                  <a:glow rad="127000">
                    <a:prstClr val="black"/>
                  </a:glow>
                </a:effectLst>
                <a:uLnTx/>
                <a:uFillTx/>
                <a:ea typeface="ＭＳ Ｐゴシック" charset="0"/>
              </a:rPr>
              <a:t> (إش 59: 21؛ حز 36: 27).</a:t>
            </a:r>
            <a:endParaRPr kumimoji="0" lang="en-US" sz="3200" u="none" strike="noStrike" kern="1200" cap="none" spc="0" normalizeH="0" baseline="0" noProof="0" dirty="0">
              <a:ln>
                <a:noFill/>
              </a:ln>
              <a:solidFill>
                <a:prstClr val="white"/>
              </a:solidFill>
              <a:effectLst>
                <a:glow rad="127000">
                  <a:prstClr val="black"/>
                </a:glow>
              </a:effectLst>
              <a:uLnTx/>
              <a:uFillTx/>
              <a:ea typeface="ＭＳ Ｐゴシック" charset="0"/>
            </a:endParaRP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27ب</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7" name="Rectangle 2">
            <a:extLst>
              <a:ext uri="{FF2B5EF4-FFF2-40B4-BE49-F238E27FC236}">
                <a16:creationId xmlns:a16="http://schemas.microsoft.com/office/drawing/2014/main" id="{F3C6B9F4-5A41-F547-8FC5-1E13849FCB2F}"/>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رومية</a:t>
            </a:r>
            <a:endParaRPr kumimoji="0" lang="en-US"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76110068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111.xml><?xml version="1.0" encoding="utf-8"?>
<p:sld xmlns:a="http://schemas.openxmlformats.org/drawingml/2006/main" xmlns:r="http://schemas.openxmlformats.org/officeDocument/2006/relationships" xmlns:p="http://schemas.openxmlformats.org/presentationml/2006/main">
  <p:cSld>
    <p:bg>
      <p:bgPr>
        <a:blipFill dpi="0" rotWithShape="0">
          <a:blip r:embed="rId3">
            <a:extLst>
              <a:ext uri="{28A0092B-C50C-407E-A947-70E740481C1C}">
                <a14:useLocalDpi xmlns:a14="http://schemas.microsoft.com/office/drawing/2010/main"/>
              </a:ext>
            </a:extLst>
          </a:blip>
          <a:srcRect/>
          <a:stretch>
            <a:fillRect/>
          </a:stretch>
        </a:blipFill>
        <a:effectLst/>
      </p:bgPr>
    </p:bg>
    <p:spTree>
      <p:nvGrpSpPr>
        <p:cNvPr id="1" name=""/>
        <p:cNvGrpSpPr/>
        <p:nvPr/>
      </p:nvGrpSpPr>
      <p:grpSpPr>
        <a:xfrm>
          <a:off x="0" y="0"/>
          <a:ext cx="0" cy="0"/>
          <a:chOff x="0" y="0"/>
          <a:chExt cx="0" cy="0"/>
        </a:xfrm>
      </p:grpSpPr>
      <p:sp>
        <p:nvSpPr>
          <p:cNvPr id="626690" name="Rectangle 2"/>
          <p:cNvSpPr>
            <a:spLocks noGrp="1" noChangeArrowheads="1"/>
          </p:cNvSpPr>
          <p:nvPr>
            <p:ph type="title"/>
          </p:nvPr>
        </p:nvSpPr>
        <p:spPr>
          <a:xfrm>
            <a:off x="0" y="304800"/>
            <a:ext cx="9144000" cy="838200"/>
          </a:xfrm>
        </p:spPr>
        <p:txBody>
          <a:bodyPr/>
          <a:lstStyle/>
          <a:p>
            <a:pPr lvl="0" defTabSz="457200">
              <a:defRPr/>
            </a:pPr>
            <a:r>
              <a:rPr lang="ar-JO" sz="7200" dirty="0">
                <a:solidFill>
                  <a:srgbClr val="FFFFFF"/>
                </a:solidFill>
                <a:effectLst>
                  <a:glow rad="127000">
                    <a:srgbClr val="000000"/>
                  </a:glow>
                </a:effectLst>
                <a:ea typeface="ＭＳ Ｐゴシック" charset="0"/>
                <a:cs typeface="Arial" panose="020B0604020202020204" pitchFamily="34" charset="0"/>
              </a:rPr>
              <a:t>البِرّ</a:t>
            </a:r>
            <a:endParaRPr lang="en-US" sz="5400" kern="1200" dirty="0">
              <a:solidFill>
                <a:srgbClr val="FFFFFF"/>
              </a:solidFill>
              <a:effectLst>
                <a:glow rad="127000">
                  <a:srgbClr val="000000"/>
                </a:glow>
              </a:effectLst>
              <a:ea typeface="ＭＳ Ｐゴシック" charset="0"/>
              <a:cs typeface="Arial" panose="020B0604020202020204" pitchFamily="34" charset="0"/>
            </a:endParaRPr>
          </a:p>
        </p:txBody>
      </p:sp>
      <p:sp>
        <p:nvSpPr>
          <p:cNvPr id="626691" name="Text Box 3"/>
          <p:cNvSpPr txBox="1">
            <a:spLocks noChangeArrowheads="1"/>
          </p:cNvSpPr>
          <p:nvPr/>
        </p:nvSpPr>
        <p:spPr bwMode="auto">
          <a:xfrm>
            <a:off x="8382000" y="76200"/>
            <a:ext cx="704039" cy="461665"/>
          </a:xfrm>
          <a:prstGeom prst="rect">
            <a:avLst/>
          </a:prstGeom>
          <a:noFill/>
          <a:ln w="9525">
            <a:noFill/>
            <a:miter lim="800000"/>
            <a:headEnd/>
            <a:tailEnd/>
          </a:ln>
        </p:spPr>
        <p:txBody>
          <a:bodyPr wrap="none">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145</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graphicFrame>
        <p:nvGraphicFramePr>
          <p:cNvPr id="165892" name="Group 4"/>
          <p:cNvGraphicFramePr>
            <a:graphicFrameLocks noGrp="1"/>
          </p:cNvGraphicFramePr>
          <p:nvPr/>
        </p:nvGraphicFramePr>
        <p:xfrm>
          <a:off x="76200" y="1473200"/>
          <a:ext cx="8991600" cy="5232400"/>
        </p:xfrm>
        <a:graphic>
          <a:graphicData uri="http://schemas.openxmlformats.org/drawingml/2006/table">
            <a:tbl>
              <a:tblPr/>
              <a:tblGrid>
                <a:gridCol w="1143000">
                  <a:extLst>
                    <a:ext uri="{9D8B030D-6E8A-4147-A177-3AD203B41FA5}">
                      <a16:colId xmlns:a16="http://schemas.microsoft.com/office/drawing/2014/main" val="20000"/>
                    </a:ext>
                  </a:extLst>
                </a:gridCol>
                <a:gridCol w="1425575">
                  <a:extLst>
                    <a:ext uri="{9D8B030D-6E8A-4147-A177-3AD203B41FA5}">
                      <a16:colId xmlns:a16="http://schemas.microsoft.com/office/drawing/2014/main" val="20001"/>
                    </a:ext>
                  </a:extLst>
                </a:gridCol>
                <a:gridCol w="1284288">
                  <a:extLst>
                    <a:ext uri="{9D8B030D-6E8A-4147-A177-3AD203B41FA5}">
                      <a16:colId xmlns:a16="http://schemas.microsoft.com/office/drawing/2014/main" val="20002"/>
                    </a:ext>
                  </a:extLst>
                </a:gridCol>
                <a:gridCol w="1285875">
                  <a:extLst>
                    <a:ext uri="{9D8B030D-6E8A-4147-A177-3AD203B41FA5}">
                      <a16:colId xmlns:a16="http://schemas.microsoft.com/office/drawing/2014/main" val="20003"/>
                    </a:ext>
                  </a:extLst>
                </a:gridCol>
                <a:gridCol w="1284287">
                  <a:extLst>
                    <a:ext uri="{9D8B030D-6E8A-4147-A177-3AD203B41FA5}">
                      <a16:colId xmlns:a16="http://schemas.microsoft.com/office/drawing/2014/main" val="20004"/>
                    </a:ext>
                  </a:extLst>
                </a:gridCol>
                <a:gridCol w="1284288">
                  <a:extLst>
                    <a:ext uri="{9D8B030D-6E8A-4147-A177-3AD203B41FA5}">
                      <a16:colId xmlns:a16="http://schemas.microsoft.com/office/drawing/2014/main" val="20005"/>
                    </a:ext>
                  </a:extLst>
                </a:gridCol>
                <a:gridCol w="1284287">
                  <a:extLst>
                    <a:ext uri="{9D8B030D-6E8A-4147-A177-3AD203B41FA5}">
                      <a16:colId xmlns:a16="http://schemas.microsoft.com/office/drawing/2014/main" val="20006"/>
                    </a:ext>
                  </a:extLst>
                </a:gridCol>
              </a:tblGrid>
              <a:tr h="1743075">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kern="1200"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rPr>
                        <a:t>الموضوع</a:t>
                      </a:r>
                      <a:endParaRPr kumimoji="0" lang="en-US" sz="2000" b="1" i="0" u="none" strike="noStrike" kern="1200"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kern="1200"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rPr>
                        <a:t>الحاجة</a:t>
                      </a:r>
                      <a:endParaRPr kumimoji="0" lang="en-US" sz="2000" b="1" i="0" u="none" strike="noStrike" kern="1200"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rPr>
                        <a:t>المتاح</a:t>
                      </a:r>
                      <a:endParaRPr kumimoji="0" lang="en-US"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rPr>
                        <a:t>الممنوح</a:t>
                      </a:r>
                      <a:endParaRPr kumimoji="0" lang="en-US"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rPr>
                        <a:t>الإثبات</a:t>
                      </a:r>
                      <a:endParaRPr kumimoji="0" lang="en-US"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rPr>
                        <a:t>التطبيق</a:t>
                      </a:r>
                      <a:endParaRPr kumimoji="0" lang="en-US"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rPr>
                        <a:t>المنتشر</a:t>
                      </a:r>
                      <a:endParaRPr kumimoji="0" lang="en-US"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r h="1746250">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kern="1200"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rPr>
                        <a:t>مقدمة</a:t>
                      </a:r>
                      <a:endParaRPr kumimoji="0" lang="en-US" sz="2000" b="1" i="0" u="none" strike="noStrike" kern="1200"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kern="1200"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rPr>
                        <a:t>1: 1-17</a:t>
                      </a:r>
                      <a:endParaRPr kumimoji="0" lang="en-US" sz="2000" b="1" i="0" u="none" strike="noStrike" kern="1200"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kern="1200"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rPr>
                        <a:t>الدينونة</a:t>
                      </a:r>
                      <a:endParaRPr kumimoji="0" lang="en-US" sz="2000" b="1" i="0" u="none" strike="noStrike" kern="1200"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kern="1200"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rPr>
                        <a:t>1: 18-</a:t>
                      </a:r>
                      <a:br>
                        <a:rPr kumimoji="0" lang="en-US" sz="2000" b="1" i="0" u="none" strike="noStrike" kern="1200"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rPr>
                      </a:br>
                      <a:r>
                        <a:rPr kumimoji="0" lang="ar-JO" sz="2000" b="1" i="0" u="none" strike="noStrike" kern="1200"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rPr>
                        <a:t> 3: 20</a:t>
                      </a:r>
                      <a:endParaRPr kumimoji="0" lang="en-US" sz="2000" b="1" i="0" u="none" strike="noStrike" kern="1200"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rPr>
                        <a:t>التبرير</a:t>
                      </a:r>
                      <a:endParaRPr kumimoji="0" lang="en-US"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rPr>
                        <a:t>3: 21-</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rPr>
                        <a:t>5: 21</a:t>
                      </a:r>
                      <a:endParaRPr kumimoji="0" lang="en-US"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rPr>
                        <a:t>التقديس</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rPr>
                        <a:t>6-8</a:t>
                      </a:r>
                      <a:endParaRPr kumimoji="0" lang="en-US"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rPr>
                        <a:t>الإختيار </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rPr>
                        <a:t>9-11</a:t>
                      </a:r>
                      <a:endParaRPr kumimoji="0" lang="en-US"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rPr>
                        <a:t>التحول</a:t>
                      </a:r>
                      <a:endParaRPr kumimoji="0" lang="en-US"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rPr>
                        <a:t>12: 1-</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rPr>
                        <a:t>15: 13</a:t>
                      </a:r>
                      <a:endParaRPr kumimoji="0" lang="en-US"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rPr>
                        <a:t>النمو</a:t>
                      </a:r>
                      <a:endParaRPr kumimoji="0" lang="en-US"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rPr>
                        <a:t>15: 14-</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rPr>
                        <a:t>16: 27</a:t>
                      </a:r>
                      <a:endParaRPr kumimoji="0" lang="en-US"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1743075">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bg1"/>
                          </a:solidFill>
                          <a:effectLst>
                            <a:outerShdw blurRad="38100" dist="38100" dir="2700000" algn="tl">
                              <a:srgbClr val="000000"/>
                            </a:outerShdw>
                          </a:effectLst>
                          <a:latin typeface="Arial" panose="020B0604020202020204" pitchFamily="34" charset="0"/>
                          <a:ea typeface="ＭＳ Ｐゴシック" charset="-128"/>
                          <a:cs typeface="Arial" panose="020B0604020202020204" pitchFamily="34" charset="0"/>
                        </a:rPr>
                        <a:t>البداية</a:t>
                      </a:r>
                      <a:endParaRPr kumimoji="0" lang="en-US" sz="2000" b="1" i="0" u="none" strike="noStrike" cap="none" normalizeH="0" baseline="0" dirty="0">
                        <a:ln>
                          <a:noFill/>
                        </a:ln>
                        <a:solidFill>
                          <a:schemeClr val="bg1"/>
                        </a:solidFill>
                        <a:effectLst>
                          <a:outerShdw blurRad="38100" dist="38100" dir="2700000" algn="tl">
                            <a:srgbClr val="000000"/>
                          </a:outerShdw>
                        </a:effectLst>
                        <a:latin typeface="Arial" panose="020B0604020202020204" pitchFamily="34" charset="0"/>
                        <a:ea typeface="ＭＳ Ｐゴシック" charset="-128"/>
                        <a:cs typeface="Arial" panose="020B0604020202020204" pitchFamily="34" charset="0"/>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kern="1200"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rPr>
                        <a:t>الخطية</a:t>
                      </a:r>
                      <a:endParaRPr kumimoji="0" lang="en-US" sz="2000" b="1" i="0" u="none" strike="noStrike" kern="1200"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rPr>
                        <a:t>الخلاص</a:t>
                      </a:r>
                      <a:endParaRPr kumimoji="0" lang="en-US"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rPr>
                        <a:t>الإنفصال</a:t>
                      </a:r>
                      <a:endParaRPr kumimoji="0" lang="en-US"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rPr>
                        <a:t>السيادة</a:t>
                      </a:r>
                      <a:endParaRPr kumimoji="0" lang="en-US"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rPr>
                        <a:t>الخدمة</a:t>
                      </a:r>
                      <a:endParaRPr kumimoji="0" lang="en-US"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rPr>
                        <a:t>الإرسال</a:t>
                      </a:r>
                      <a:endParaRPr kumimoji="0" lang="en-US"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bl>
          </a:graphicData>
        </a:graphic>
      </p:graphicFrame>
      <p:sp>
        <p:nvSpPr>
          <p:cNvPr id="5" name="Rectangle 2">
            <a:extLst>
              <a:ext uri="{FF2B5EF4-FFF2-40B4-BE49-F238E27FC236}">
                <a16:creationId xmlns:a16="http://schemas.microsoft.com/office/drawing/2014/main" id="{D2420DB6-B457-2B4D-B983-E76E7A99CF8A}"/>
              </a:ext>
            </a:extLst>
          </p:cNvPr>
          <p:cNvSpPr txBox="1">
            <a:spLocks noChangeArrowheads="1"/>
          </p:cNvSpPr>
          <p:nvPr/>
        </p:nvSpPr>
        <p:spPr bwMode="auto">
          <a:xfrm>
            <a:off x="57960" y="-27384"/>
            <a:ext cx="1993759" cy="838200"/>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رومية</a:t>
            </a:r>
            <a:endParaRPr kumimoji="0" lang="en-US"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448519954"/>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112.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4" name="Group 3">
            <a:extLst>
              <a:ext uri="{FF2B5EF4-FFF2-40B4-BE49-F238E27FC236}">
                <a16:creationId xmlns:a16="http://schemas.microsoft.com/office/drawing/2014/main" id="{8F52C0B4-45FF-7C4C-8628-55172A774DF2}"/>
              </a:ext>
            </a:extLst>
          </p:cNvPr>
          <p:cNvGrpSpPr/>
          <p:nvPr/>
        </p:nvGrpSpPr>
        <p:grpSpPr>
          <a:xfrm>
            <a:off x="-1" y="426685"/>
            <a:ext cx="9111087" cy="6169868"/>
            <a:chOff x="-1" y="116632"/>
            <a:chExt cx="9111087" cy="6169868"/>
          </a:xfrm>
        </p:grpSpPr>
        <p:pic>
          <p:nvPicPr>
            <p:cNvPr id="12" name="Picture 11"/>
            <p:cNvPicPr/>
            <p:nvPr/>
          </p:nvPicPr>
          <p:blipFill rotWithShape="1">
            <a:blip r:embed="rId3">
              <a:extLst>
                <a:ext uri="{28A0092B-C50C-407E-A947-70E740481C1C}">
                  <a14:useLocalDpi xmlns:a14="http://schemas.microsoft.com/office/drawing/2010/main" val="0"/>
                </a:ext>
              </a:extLst>
            </a:blip>
            <a:srcRect l="4692" t="31351" r="7641" b="11388"/>
            <a:stretch/>
          </p:blipFill>
          <p:spPr bwMode="auto">
            <a:xfrm>
              <a:off x="-1" y="1935856"/>
              <a:ext cx="9111087" cy="4350644"/>
            </a:xfrm>
            <a:prstGeom prst="rect">
              <a:avLst/>
            </a:prstGeom>
            <a:noFill/>
            <a:ln>
              <a:noFill/>
            </a:ln>
          </p:spPr>
        </p:pic>
        <p:sp>
          <p:nvSpPr>
            <p:cNvPr id="3" name="Rectangle 2">
              <a:extLst>
                <a:ext uri="{FF2B5EF4-FFF2-40B4-BE49-F238E27FC236}">
                  <a16:creationId xmlns:a16="http://schemas.microsoft.com/office/drawing/2014/main" id="{5B9B2807-31F6-AB4C-A9E4-DEC3E1E2E9CD}"/>
                </a:ext>
              </a:extLst>
            </p:cNvPr>
            <p:cNvSpPr/>
            <p:nvPr/>
          </p:nvSpPr>
          <p:spPr bwMode="auto">
            <a:xfrm>
              <a:off x="1475656" y="116632"/>
              <a:ext cx="1512168" cy="360040"/>
            </a:xfrm>
            <a:prstGeom prst="rect">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128"/>
              </a:endParaRPr>
            </a:p>
          </p:txBody>
        </p:sp>
      </p:grpSp>
      <p:sp>
        <p:nvSpPr>
          <p:cNvPr id="5" name="Rectangle 3"/>
          <p:cNvSpPr txBox="1">
            <a:spLocks noChangeArrowheads="1"/>
          </p:cNvSpPr>
          <p:nvPr/>
        </p:nvSpPr>
        <p:spPr bwMode="auto">
          <a:xfrm>
            <a:off x="0" y="6335106"/>
            <a:ext cx="9144000" cy="522894"/>
          </a:xfrm>
          <a:prstGeom prst="rect">
            <a:avLst/>
          </a:prstGeom>
          <a:solidFill>
            <a:schemeClr val="tx1"/>
          </a:solidFill>
          <a:ln>
            <a:noFill/>
          </a:ln>
          <a:effectLst>
            <a:outerShdw blurRad="63500" dist="35921" dir="2700000" algn="ctr" rotWithShape="0">
              <a:srgbClr val="808080">
                <a:alpha val="74998"/>
              </a:srgbClr>
            </a:outerShdw>
          </a:effectLst>
          <a:extLs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rgbClr val="F8F8EF"/>
                </a:solidFill>
                <a:effectLst>
                  <a:outerShdw blurRad="38100" dist="38100" dir="2700000" algn="tl">
                    <a:srgbClr val="000000">
                      <a:alpha val="43137"/>
                    </a:srgbClr>
                  </a:outerShdw>
                </a:effectLst>
                <a:latin typeface="+mj-lt"/>
                <a:ea typeface="ＭＳ Ｐゴシック" charset="-128"/>
                <a:cs typeface="ＭＳ Ｐゴシック" charset="-128"/>
              </a:defRPr>
            </a:lvl1pPr>
            <a:lvl2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2pPr>
            <a:lvl3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3pPr>
            <a:lvl4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4pPr>
            <a:lvl5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Arial" pitchFamily="-112" charset="0"/>
              </a:defRPr>
            </a:lvl6pPr>
            <a:lvl7pPr marL="914400" algn="ctr" rtl="0" fontAlgn="base">
              <a:spcBef>
                <a:spcPct val="0"/>
              </a:spcBef>
              <a:spcAft>
                <a:spcPct val="0"/>
              </a:spcAft>
              <a:defRPr sz="4400">
                <a:solidFill>
                  <a:schemeClr val="tx2"/>
                </a:solidFill>
                <a:latin typeface="Arial" pitchFamily="-112" charset="0"/>
              </a:defRPr>
            </a:lvl7pPr>
            <a:lvl8pPr marL="1371600" algn="ctr" rtl="0" fontAlgn="base">
              <a:spcBef>
                <a:spcPct val="0"/>
              </a:spcBef>
              <a:spcAft>
                <a:spcPct val="0"/>
              </a:spcAft>
              <a:defRPr sz="4400">
                <a:solidFill>
                  <a:schemeClr val="tx2"/>
                </a:solidFill>
                <a:latin typeface="Arial" pitchFamily="-112" charset="0"/>
              </a:defRPr>
            </a:lvl8pPr>
            <a:lvl9pPr marL="1828800" algn="ctr" rtl="0" fontAlgn="base">
              <a:spcBef>
                <a:spcPct val="0"/>
              </a:spcBef>
              <a:spcAft>
                <a:spcPct val="0"/>
              </a:spcAft>
              <a:defRPr sz="4400">
                <a:solidFill>
                  <a:schemeClr val="tx2"/>
                </a:solidFill>
                <a:latin typeface="Arial" pitchFamily="-112"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128"/>
                <a:cs typeface="Arial" panose="020B0604020202020204" pitchFamily="34" charset="0"/>
              </a:rPr>
              <a:t>باري هدلستون، الكتاب المقدس المتوازن</a:t>
            </a:r>
            <a:endParaRPr kumimoji="0" lang="en-US" sz="2400" b="1"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128"/>
              <a:cs typeface="Arial" panose="020B0604020202020204" pitchFamily="34" charset="0"/>
            </a:endParaRPr>
          </a:p>
        </p:txBody>
      </p:sp>
      <p:sp>
        <p:nvSpPr>
          <p:cNvPr id="2" name="Title 1"/>
          <p:cNvSpPr>
            <a:spLocks noGrp="1"/>
          </p:cNvSpPr>
          <p:nvPr>
            <p:ph type="title"/>
          </p:nvPr>
        </p:nvSpPr>
        <p:spPr>
          <a:xfrm>
            <a:off x="-1" y="-48606"/>
            <a:ext cx="5184576" cy="504056"/>
          </a:xfrm>
          <a:solidFill>
            <a:schemeClr val="tx1"/>
          </a:solidFill>
        </p:spPr>
        <p:txBody>
          <a:bodyPr/>
          <a:lstStyle/>
          <a:p>
            <a:r>
              <a:rPr lang="ar-SA" sz="3200" dirty="0"/>
              <a:t>رومية</a:t>
            </a:r>
            <a:endParaRPr lang="en-US" sz="3200" dirty="0"/>
          </a:p>
        </p:txBody>
      </p:sp>
      <p:sp>
        <p:nvSpPr>
          <p:cNvPr id="6" name="Rectangle 5">
            <a:extLst>
              <a:ext uri="{FF2B5EF4-FFF2-40B4-BE49-F238E27FC236}">
                <a16:creationId xmlns:a16="http://schemas.microsoft.com/office/drawing/2014/main" id="{082CC6BC-044F-4AA7-BFB8-9727C560CC0B}"/>
              </a:ext>
            </a:extLst>
          </p:cNvPr>
          <p:cNvSpPr/>
          <p:nvPr/>
        </p:nvSpPr>
        <p:spPr bwMode="auto">
          <a:xfrm>
            <a:off x="-36512" y="548680"/>
            <a:ext cx="2952328" cy="925511"/>
          </a:xfrm>
          <a:prstGeom prst="rect">
            <a:avLst/>
          </a:prstGeom>
          <a:no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en-US" sz="1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1</a:t>
            </a:r>
            <a:r>
              <a:rPr kumimoji="0" lang="ar-JO" sz="1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 شهادة عن خطيئة الإنسان</a:t>
            </a:r>
          </a:p>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2- دينونة الإنسان على الخطية</a:t>
            </a:r>
          </a:p>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3- أدلة على تبرير الله</a:t>
            </a:r>
            <a:endParaRPr kumimoji="0" lang="en-US" sz="1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endParaRPr>
          </a:p>
        </p:txBody>
      </p:sp>
      <p:sp>
        <p:nvSpPr>
          <p:cNvPr id="7" name="Rectangle 6">
            <a:extLst>
              <a:ext uri="{FF2B5EF4-FFF2-40B4-BE49-F238E27FC236}">
                <a16:creationId xmlns:a16="http://schemas.microsoft.com/office/drawing/2014/main" id="{CC555FFD-3438-490F-BC91-020BB10666F0}"/>
              </a:ext>
            </a:extLst>
          </p:cNvPr>
          <p:cNvSpPr/>
          <p:nvPr/>
        </p:nvSpPr>
        <p:spPr bwMode="auto">
          <a:xfrm>
            <a:off x="2483767" y="548680"/>
            <a:ext cx="3171019" cy="1756508"/>
          </a:xfrm>
          <a:prstGeom prst="rect">
            <a:avLst/>
          </a:prstGeom>
          <a:noFill/>
          <a:ln w="9525" cap="flat" cmpd="sng" algn="ctr">
            <a:solidFill>
              <a:schemeClr val="bg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en-US" sz="1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-4</a:t>
            </a:r>
            <a:r>
              <a:rPr kumimoji="0" lang="ar-JO" sz="1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 الله يحسب إبراهيم باراً</a:t>
            </a:r>
          </a:p>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5- نوال البر بالمسيح</a:t>
            </a:r>
          </a:p>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6- صلب الطبيعة الخاطئة</a:t>
            </a:r>
          </a:p>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7- مشكلة الخطية المستمرة</a:t>
            </a:r>
          </a:p>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8- اختبار الحرية في المسيح</a:t>
            </a:r>
          </a:p>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9- إظهار الحب لإسرائيل</a:t>
            </a:r>
            <a:endParaRPr kumimoji="0" lang="en-US" sz="1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endParaRPr>
          </a:p>
        </p:txBody>
      </p:sp>
      <p:sp>
        <p:nvSpPr>
          <p:cNvPr id="8" name="Rectangle 7">
            <a:extLst>
              <a:ext uri="{FF2B5EF4-FFF2-40B4-BE49-F238E27FC236}">
                <a16:creationId xmlns:a16="http://schemas.microsoft.com/office/drawing/2014/main" id="{429CF0DD-839D-4A04-9C28-76370BB8C3B3}"/>
              </a:ext>
            </a:extLst>
          </p:cNvPr>
          <p:cNvSpPr/>
          <p:nvPr/>
        </p:nvSpPr>
        <p:spPr bwMode="auto">
          <a:xfrm>
            <a:off x="5652120" y="44624"/>
            <a:ext cx="2952328" cy="648512"/>
          </a:xfrm>
          <a:prstGeom prst="rect">
            <a:avLst/>
          </a:prstGeom>
          <a:no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10- فرصة لخلاص اليهود</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11- ملء الأمم</a:t>
            </a:r>
            <a:endParaRPr kumimoji="0" lang="en-US" sz="1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endParaRPr>
          </a:p>
        </p:txBody>
      </p:sp>
      <p:sp>
        <p:nvSpPr>
          <p:cNvPr id="9" name="Rectangle 8">
            <a:extLst>
              <a:ext uri="{FF2B5EF4-FFF2-40B4-BE49-F238E27FC236}">
                <a16:creationId xmlns:a16="http://schemas.microsoft.com/office/drawing/2014/main" id="{F44564CA-C4C7-41C1-9161-D36D234A2ABA}"/>
              </a:ext>
            </a:extLst>
          </p:cNvPr>
          <p:cNvSpPr/>
          <p:nvPr/>
        </p:nvSpPr>
        <p:spPr bwMode="auto">
          <a:xfrm>
            <a:off x="5652120" y="796502"/>
            <a:ext cx="2952328" cy="1479509"/>
          </a:xfrm>
          <a:prstGeom prst="rect">
            <a:avLst/>
          </a:prstGeom>
          <a:no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12- الفرح في ممارسة المواهب</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13- تأسيس سلطات الله</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14- الأخوة الأقوياء والضعفاء</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15- الوحدة مع الكنيسة</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16- التحيات المرسلة من بولس</a:t>
            </a:r>
            <a:endParaRPr kumimoji="0" lang="en-US" sz="1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endParaRPr>
          </a:p>
        </p:txBody>
      </p:sp>
    </p:spTree>
    <p:extLst>
      <p:ext uri="{BB962C8B-B14F-4D97-AF65-F5344CB8AC3E}">
        <p14:creationId xmlns:p14="http://schemas.microsoft.com/office/powerpoint/2010/main" val="122431987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0-#ppt_w/2"/>
                                          </p:val>
                                        </p:tav>
                                        <p:tav tm="100000">
                                          <p:val>
                                            <p:strVal val="#ppt_x"/>
                                          </p:val>
                                        </p:tav>
                                      </p:tavLst>
                                    </p:anim>
                                    <p:anim calcmode="lin" valueType="num">
                                      <p:cBhvr additive="base">
                                        <p:cTn id="8" dur="500" fill="hold"/>
                                        <p:tgtEl>
                                          <p:spTgt spid="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11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648194" name="Picture 2" descr="https://www.incimages.com/uploaded_files/image/970x450/getty_614212068_370098.jpg">
            <a:extLst>
              <a:ext uri="{FF2B5EF4-FFF2-40B4-BE49-F238E27FC236}">
                <a16:creationId xmlns:a16="http://schemas.microsoft.com/office/drawing/2014/main" id="{40441580-9915-C544-9497-0AC1D29913E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8408" y="692696"/>
            <a:ext cx="9165995" cy="4248472"/>
          </a:xfrm>
          <a:prstGeom prst="rect">
            <a:avLst/>
          </a:prstGeom>
          <a:noFill/>
          <a:extLst>
            <a:ext uri="{909E8E84-426E-40DD-AFC4-6F175D3DCCD1}">
              <a14:hiddenFill xmlns:a14="http://schemas.microsoft.com/office/drawing/2010/main">
                <a:solidFill>
                  <a:srgbClr val="FFFFFF"/>
                </a:solidFill>
              </a14:hiddenFill>
            </a:ext>
          </a:extLst>
        </p:spPr>
      </p:pic>
      <p:sp>
        <p:nvSpPr>
          <p:cNvPr id="8" name="Rectangle 2"/>
          <p:cNvSpPr txBox="1">
            <a:spLocks noChangeArrowheads="1"/>
          </p:cNvSpPr>
          <p:nvPr/>
        </p:nvSpPr>
        <p:spPr bwMode="auto">
          <a:xfrm>
            <a:off x="-23813" y="3391851"/>
            <a:ext cx="9144000" cy="115093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7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رومية</a:t>
            </a:r>
            <a:endParaRPr kumimoji="0" lang="en-US" sz="5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900098" name="Rectangle 2"/>
          <p:cNvSpPr>
            <a:spLocks noGrp="1" noChangeArrowheads="1"/>
          </p:cNvSpPr>
          <p:nvPr>
            <p:ph type="ctrTitle"/>
          </p:nvPr>
        </p:nvSpPr>
        <p:spPr>
          <a:xfrm>
            <a:off x="0" y="1046826"/>
            <a:ext cx="9120187" cy="1446653"/>
          </a:xfrm>
          <a:effectLst>
            <a:outerShdw blurRad="63500" dist="35921" dir="2700000" algn="ctr" rotWithShape="0">
              <a:schemeClr val="tx2">
                <a:alpha val="74998"/>
              </a:schemeClr>
            </a:outerShdw>
          </a:effectLst>
        </p:spPr>
        <p:txBody>
          <a:bodyPr/>
          <a:lstStyle/>
          <a:p>
            <a:pPr>
              <a:defRPr/>
            </a:pPr>
            <a:r>
              <a:rPr lang="ar-JO" sz="8800" dirty="0">
                <a:effectLst>
                  <a:glow rad="127000">
                    <a:schemeClr val="tx1"/>
                  </a:glow>
                </a:effectLst>
                <a:ea typeface="ＭＳ Ｐゴシック" charset="0"/>
              </a:rPr>
              <a:t>كن قابلاً</a:t>
            </a:r>
            <a:endParaRPr lang="en-US" sz="8800" dirty="0">
              <a:effectLst>
                <a:glow rad="127000">
                  <a:schemeClr val="tx1"/>
                </a:glow>
              </a:effectLst>
              <a:ea typeface="ＭＳ Ｐゴシック" charset="0"/>
            </a:endParaRPr>
          </a:p>
        </p:txBody>
      </p:sp>
      <p:sp>
        <p:nvSpPr>
          <p:cNvPr id="5" name="Text Box 5"/>
          <p:cNvSpPr txBox="1">
            <a:spLocks noChangeArrowheads="1"/>
          </p:cNvSpPr>
          <p:nvPr/>
        </p:nvSpPr>
        <p:spPr bwMode="auto">
          <a:xfrm>
            <a:off x="-23813" y="6092825"/>
            <a:ext cx="9228216" cy="765175"/>
          </a:xfrm>
          <a:prstGeom prst="rect">
            <a:avLst/>
          </a:prstGeom>
          <a:solidFill>
            <a:srgbClr val="050A00"/>
          </a:solidFill>
          <a:ln w="9525">
            <a:noFill/>
            <a:miter lim="800000"/>
            <a:headEnd/>
            <a:tailEnd/>
          </a:ln>
          <a:effectLst/>
        </p:spPr>
        <p:txBody>
          <a:bodyPr anchor="ctr"/>
          <a:lstStyle>
            <a:lvl1pPr>
              <a:defRPr sz="2400">
                <a:solidFill>
                  <a:schemeClr val="tx1"/>
                </a:solidFill>
                <a:latin typeface="Verdana" charset="0"/>
                <a:ea typeface="ＭＳ Ｐゴシック" charset="0"/>
                <a:cs typeface="Geneva" charset="0"/>
              </a:defRPr>
            </a:lvl1pPr>
            <a:lvl2pPr marL="37931725" indent="-37474525">
              <a:defRPr sz="2400">
                <a:solidFill>
                  <a:schemeClr val="tx1"/>
                </a:solidFill>
                <a:latin typeface="Verdana" charset="0"/>
                <a:ea typeface="Geneva" charset="0"/>
                <a:cs typeface="Geneva" charset="0"/>
              </a:defRPr>
            </a:lvl2pPr>
            <a:lvl3pPr>
              <a:defRPr sz="2400">
                <a:solidFill>
                  <a:schemeClr val="tx1"/>
                </a:solidFill>
                <a:latin typeface="Verdana" charset="0"/>
                <a:ea typeface="Geneva" charset="0"/>
                <a:cs typeface="Geneva" charset="0"/>
              </a:defRPr>
            </a:lvl3pPr>
            <a:lvl4pPr>
              <a:defRPr sz="2400">
                <a:solidFill>
                  <a:schemeClr val="tx1"/>
                </a:solidFill>
                <a:latin typeface="Verdana" charset="0"/>
                <a:ea typeface="Geneva" charset="0"/>
                <a:cs typeface="Geneva" charset="0"/>
              </a:defRPr>
            </a:lvl4pPr>
            <a:lvl5pPr>
              <a:defRPr sz="2400">
                <a:solidFill>
                  <a:schemeClr val="tx1"/>
                </a:solidFill>
                <a:latin typeface="Verdana" charset="0"/>
                <a:ea typeface="Geneva" charset="0"/>
                <a:cs typeface="Geneva" charset="0"/>
              </a:defRPr>
            </a:lvl5pPr>
            <a:lvl6pPr marL="457200" eaLnBrk="0" fontAlgn="base" hangingPunct="0">
              <a:spcBef>
                <a:spcPct val="0"/>
              </a:spcBef>
              <a:spcAft>
                <a:spcPct val="0"/>
              </a:spcAft>
              <a:defRPr sz="2400">
                <a:solidFill>
                  <a:schemeClr val="tx1"/>
                </a:solidFill>
                <a:latin typeface="Verdana" charset="0"/>
                <a:ea typeface="Geneva" charset="0"/>
                <a:cs typeface="Geneva" charset="0"/>
              </a:defRPr>
            </a:lvl6pPr>
            <a:lvl7pPr marL="914400" eaLnBrk="0" fontAlgn="base" hangingPunct="0">
              <a:spcBef>
                <a:spcPct val="0"/>
              </a:spcBef>
              <a:spcAft>
                <a:spcPct val="0"/>
              </a:spcAft>
              <a:defRPr sz="2400">
                <a:solidFill>
                  <a:schemeClr val="tx1"/>
                </a:solidFill>
                <a:latin typeface="Verdana" charset="0"/>
                <a:ea typeface="Geneva" charset="0"/>
                <a:cs typeface="Geneva" charset="0"/>
              </a:defRPr>
            </a:lvl7pPr>
            <a:lvl8pPr marL="1371600" eaLnBrk="0" fontAlgn="base" hangingPunct="0">
              <a:spcBef>
                <a:spcPct val="0"/>
              </a:spcBef>
              <a:spcAft>
                <a:spcPct val="0"/>
              </a:spcAft>
              <a:defRPr sz="2400">
                <a:solidFill>
                  <a:schemeClr val="tx1"/>
                </a:solidFill>
                <a:latin typeface="Verdana" charset="0"/>
                <a:ea typeface="Geneva" charset="0"/>
                <a:cs typeface="Geneva" charset="0"/>
              </a:defRPr>
            </a:lvl8pPr>
            <a:lvl9pPr marL="1828800" eaLnBrk="0" fontAlgn="base" hangingPunct="0">
              <a:spcBef>
                <a:spcPct val="0"/>
              </a:spcBef>
              <a:spcAft>
                <a:spcPct val="0"/>
              </a:spcAft>
              <a:defRPr sz="2400">
                <a:solidFill>
                  <a:schemeClr val="tx1"/>
                </a:solidFill>
                <a:latin typeface="Verdana" charset="0"/>
                <a:ea typeface="Geneva" charset="0"/>
                <a:cs typeface="Geneva"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د. ريك جريفيث</a:t>
            </a: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 </a:t>
            </a: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مؤسسة الدراسات اللاهوتية الأردنية</a:t>
            </a:r>
            <a:endPar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BibleStudyDownloads.org</a:t>
            </a:r>
          </a:p>
        </p:txBody>
      </p:sp>
    </p:spTree>
    <p:extLst>
      <p:ext uri="{BB962C8B-B14F-4D97-AF65-F5344CB8AC3E}">
        <p14:creationId xmlns:p14="http://schemas.microsoft.com/office/powerpoint/2010/main" val="2892104268"/>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blinds(horizontal)">
                                      <p:cBhvr>
                                        <p:cTn id="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47170" name="Picture 2" descr="https://i2.wp.com/www.marcandangel.com/images/7-stop-expecting-others.jpg?resize=500%2C393">
            <a:extLst>
              <a:ext uri="{FF2B5EF4-FFF2-40B4-BE49-F238E27FC236}">
                <a16:creationId xmlns:a16="http://schemas.microsoft.com/office/drawing/2014/main" id="{9EF4AD37-DF57-B94F-B5AB-2C94E342B2F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822533" y="0"/>
            <a:ext cx="6350000" cy="4991100"/>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125760" y="548680"/>
            <a:ext cx="5958408" cy="3744416"/>
          </a:xfrm>
          <a:effectLst>
            <a:outerShdw blurRad="63500" dist="35921" dir="2700000" algn="ctr" rotWithShape="0">
              <a:schemeClr val="tx2">
                <a:alpha val="74998"/>
              </a:schemeClr>
            </a:outerShdw>
          </a:effectLst>
        </p:spPr>
        <p:txBody>
          <a:bodyPr/>
          <a:lstStyle/>
          <a:p>
            <a:pPr>
              <a:defRPr/>
            </a:pPr>
            <a:r>
              <a:rPr lang="ar-JO" sz="6000" dirty="0">
                <a:effectLst>
                  <a:glow rad="127000">
                    <a:schemeClr val="tx1"/>
                  </a:glow>
                </a:effectLst>
                <a:ea typeface="ＭＳ Ｐゴシック" charset="0"/>
              </a:rPr>
              <a:t>عادة لا نقبل</a:t>
            </a:r>
            <a:br>
              <a:rPr lang="ar-JO" sz="6000" dirty="0">
                <a:effectLst>
                  <a:glow rad="127000">
                    <a:schemeClr val="tx1"/>
                  </a:glow>
                </a:effectLst>
                <a:ea typeface="ＭＳ Ｐゴシック" charset="0"/>
              </a:rPr>
            </a:br>
            <a:r>
              <a:rPr lang="ar-JO" sz="6000" dirty="0">
                <a:effectLst>
                  <a:glow rad="127000">
                    <a:schemeClr val="tx1"/>
                  </a:glow>
                </a:effectLst>
                <a:ea typeface="ＭＳ Ｐゴシック" charset="0"/>
              </a:rPr>
              <a:t>الأشخاص المختلفين</a:t>
            </a:r>
            <a:endParaRPr lang="en-US" sz="6000" dirty="0">
              <a:effectLst>
                <a:glow rad="127000">
                  <a:schemeClr val="tx1"/>
                </a:glow>
              </a:effectLst>
              <a:ea typeface="ＭＳ Ｐゴシック" charset="0"/>
            </a:endParaRPr>
          </a:p>
        </p:txBody>
      </p:sp>
      <p:sp>
        <p:nvSpPr>
          <p:cNvPr id="6" name="Rectangle 2">
            <a:extLst>
              <a:ext uri="{FF2B5EF4-FFF2-40B4-BE49-F238E27FC236}">
                <a16:creationId xmlns:a16="http://schemas.microsoft.com/office/drawing/2014/main" id="{B5CF63AB-DAC4-2B49-A474-A0EA462C971A}"/>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رومية</a:t>
            </a:r>
            <a:endParaRPr kumimoji="0" lang="en-US"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61116941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2" descr="https://lifejottings.files.wordpress.com/2013/06/accept-differences2.jpg">
            <a:extLst>
              <a:ext uri="{FF2B5EF4-FFF2-40B4-BE49-F238E27FC236}">
                <a16:creationId xmlns:a16="http://schemas.microsoft.com/office/drawing/2014/main" id="{EEDC1715-AFC1-A844-A2DB-A2A94FBB599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2104" y="0"/>
            <a:ext cx="9144000" cy="6858000"/>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22104" y="620688"/>
            <a:ext cx="9166104" cy="1008112"/>
          </a:xfrm>
          <a:solidFill>
            <a:schemeClr val="tx1"/>
          </a:solidFill>
          <a:effectLst>
            <a:outerShdw blurRad="63500" dist="35921" dir="2700000" algn="ctr" rotWithShape="0">
              <a:schemeClr val="tx2">
                <a:alpha val="74998"/>
              </a:schemeClr>
            </a:outerShdw>
          </a:effectLst>
        </p:spPr>
        <p:txBody>
          <a:bodyPr anchor="ctr"/>
          <a:lstStyle/>
          <a:p>
            <a:pPr>
              <a:defRPr/>
            </a:pPr>
            <a:r>
              <a:rPr lang="ar-JO" sz="5400" dirty="0">
                <a:effectLst>
                  <a:glow rad="127000">
                    <a:schemeClr val="tx1"/>
                  </a:glow>
                </a:effectLst>
                <a:ea typeface="ＭＳ Ｐゴシック" charset="0"/>
              </a:rPr>
              <a:t>لماذا </a:t>
            </a:r>
            <a:r>
              <a:rPr lang="ar-JO" sz="5400" dirty="0">
                <a:solidFill>
                  <a:srgbClr val="FFFF00"/>
                </a:solidFill>
                <a:effectLst>
                  <a:glow rad="127000">
                    <a:schemeClr val="tx1"/>
                  </a:glow>
                </a:effectLst>
                <a:ea typeface="ＭＳ Ｐゴシック" charset="0"/>
              </a:rPr>
              <a:t>نقبل</a:t>
            </a:r>
            <a:r>
              <a:rPr lang="ar-JO" sz="5400" dirty="0">
                <a:effectLst>
                  <a:glow rad="127000">
                    <a:schemeClr val="tx1"/>
                  </a:glow>
                </a:effectLst>
                <a:ea typeface="ＭＳ Ｐゴシック" charset="0"/>
              </a:rPr>
              <a:t> بعضنا البعض؟</a:t>
            </a:r>
            <a:endParaRPr lang="en-US" sz="5400" dirty="0">
              <a:effectLst>
                <a:glow rad="127000">
                  <a:schemeClr val="tx1"/>
                </a:glow>
              </a:effectLst>
              <a:ea typeface="ＭＳ Ｐゴシック" charset="0"/>
              <a:cs typeface="ＭＳ Ｐゴシック" charset="0"/>
            </a:endParaRPr>
          </a:p>
        </p:txBody>
      </p:sp>
      <p:sp>
        <p:nvSpPr>
          <p:cNvPr id="4" name="Rectangle 2">
            <a:extLst>
              <a:ext uri="{FF2B5EF4-FFF2-40B4-BE49-F238E27FC236}">
                <a16:creationId xmlns:a16="http://schemas.microsoft.com/office/drawing/2014/main" id="{EE4E88A9-53A4-644B-9542-CB465789D4C0}"/>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رومية</a:t>
            </a:r>
            <a:endParaRPr kumimoji="0" lang="en-US"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309525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11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622594" name="Rectangle 2"/>
          <p:cNvSpPr>
            <a:spLocks noGrp="1" noChangeArrowheads="1"/>
          </p:cNvSpPr>
          <p:nvPr>
            <p:ph type="ctrTitle"/>
          </p:nvPr>
        </p:nvSpPr>
        <p:spPr>
          <a:xfrm>
            <a:off x="-2033" y="116208"/>
            <a:ext cx="2514600" cy="2209800"/>
          </a:xfrm>
          <a:effectLst/>
        </p:spPr>
        <p:txBody>
          <a:bodyPr/>
          <a:lstStyle/>
          <a:p>
            <a:pPr eaLnBrk="1" hangingPunct="1"/>
            <a:r>
              <a:rPr lang="ar-JO" sz="3600" dirty="0">
                <a:solidFill>
                  <a:schemeClr val="bg1"/>
                </a:solidFill>
                <a:effectLst>
                  <a:glow rad="101600">
                    <a:schemeClr val="tx1">
                      <a:alpha val="75000"/>
                    </a:schemeClr>
                  </a:glow>
                </a:effectLst>
                <a:cs typeface="Arial" panose="020B0604020202020204" pitchFamily="34" charset="0"/>
              </a:rPr>
              <a:t>لماذا </a:t>
            </a:r>
            <a:r>
              <a:rPr lang="ar-JO" sz="3600" dirty="0">
                <a:solidFill>
                  <a:srgbClr val="FFFF00"/>
                </a:solidFill>
                <a:effectLst>
                  <a:glow rad="101600">
                    <a:schemeClr val="tx1">
                      <a:alpha val="75000"/>
                    </a:schemeClr>
                  </a:glow>
                </a:effectLst>
                <a:cs typeface="Arial" panose="020B0604020202020204" pitchFamily="34" charset="0"/>
              </a:rPr>
              <a:t>نقبل</a:t>
            </a:r>
            <a:r>
              <a:rPr lang="ar-JO" sz="3600" dirty="0">
                <a:solidFill>
                  <a:schemeClr val="bg1"/>
                </a:solidFill>
                <a:effectLst>
                  <a:glow rad="101600">
                    <a:schemeClr val="tx1">
                      <a:alpha val="75000"/>
                    </a:schemeClr>
                  </a:glow>
                </a:effectLst>
                <a:cs typeface="Arial" panose="020B0604020202020204" pitchFamily="34" charset="0"/>
              </a:rPr>
              <a:t> بعضنا البعض؟</a:t>
            </a:r>
            <a:endParaRPr lang="en-US" dirty="0">
              <a:solidFill>
                <a:schemeClr val="bg1"/>
              </a:solidFill>
              <a:effectLst>
                <a:glow rad="101600">
                  <a:schemeClr val="tx1">
                    <a:alpha val="75000"/>
                  </a:schemeClr>
                </a:glow>
              </a:effectLst>
              <a:cs typeface="Arial" panose="020B0604020202020204" pitchFamily="34" charset="0"/>
            </a:endParaRPr>
          </a:p>
        </p:txBody>
      </p:sp>
      <p:sp>
        <p:nvSpPr>
          <p:cNvPr id="997381" name="Oval 5"/>
          <p:cNvSpPr>
            <a:spLocks noChangeAspect="1" noChangeArrowheads="1"/>
          </p:cNvSpPr>
          <p:nvPr/>
        </p:nvSpPr>
        <p:spPr bwMode="auto">
          <a:xfrm>
            <a:off x="2346325" y="609600"/>
            <a:ext cx="5959475" cy="5791200"/>
          </a:xfrm>
          <a:prstGeom prst="ellipse">
            <a:avLst/>
          </a:prstGeom>
          <a:gradFill rotWithShape="0">
            <a:gsLst>
              <a:gs pos="5000">
                <a:schemeClr val="tx1"/>
              </a:gs>
              <a:gs pos="100000">
                <a:srgbClr val="521B93"/>
              </a:gs>
            </a:gsLst>
            <a:path path="shape">
              <a:fillToRect l="50000" t="50000" r="50000" b="50000"/>
            </a:path>
          </a:gradFill>
          <a:ln w="38100">
            <a:solidFill>
              <a:schemeClr val="bg1"/>
            </a:solidFill>
            <a:round/>
            <a:headEnd/>
            <a:tailEnd/>
          </a:ln>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glow rad="101600">
                  <a:srgbClr val="000000">
                    <a:alpha val="75000"/>
                  </a:srgbClr>
                </a:glow>
              </a:effectLst>
              <a:uLnTx/>
              <a:uFillTx/>
              <a:latin typeface="Arial" panose="020B0604020202020204" pitchFamily="34" charset="0"/>
              <a:ea typeface="Osaka"/>
              <a:cs typeface="Arial" panose="020B0604020202020204" pitchFamily="34" charset="0"/>
            </a:endParaRPr>
          </a:p>
        </p:txBody>
      </p:sp>
      <p:sp>
        <p:nvSpPr>
          <p:cNvPr id="997389" name="Line 13"/>
          <p:cNvSpPr>
            <a:spLocks noChangeShapeType="1"/>
          </p:cNvSpPr>
          <p:nvPr/>
        </p:nvSpPr>
        <p:spPr bwMode="auto">
          <a:xfrm flipV="1">
            <a:off x="5257800" y="609600"/>
            <a:ext cx="0" cy="2819400"/>
          </a:xfrm>
          <a:prstGeom prst="line">
            <a:avLst/>
          </a:prstGeom>
          <a:noFill/>
          <a:ln w="38100">
            <a:solidFill>
              <a:schemeClr val="bg1"/>
            </a:solidFill>
            <a:round/>
            <a:headEnd/>
            <a:tailEnd/>
          </a:ln>
          <a:effectLst/>
        </p:spPr>
        <p:txBody>
          <a:bodyPr wrap="none" anchor="ctr">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glow rad="101600">
                  <a:srgbClr val="000000">
                    <a:alpha val="75000"/>
                  </a:srgbClr>
                </a:glow>
              </a:effectLst>
              <a:uLnTx/>
              <a:uFillTx/>
              <a:latin typeface="Arial" panose="020B0604020202020204" pitchFamily="34" charset="0"/>
              <a:ea typeface="ＭＳ Ｐゴシック" charset="-128"/>
              <a:cs typeface="Arial" panose="020B0604020202020204" pitchFamily="34" charset="0"/>
            </a:endParaRPr>
          </a:p>
        </p:txBody>
      </p:sp>
      <p:sp>
        <p:nvSpPr>
          <p:cNvPr id="997390" name="Line 14"/>
          <p:cNvSpPr>
            <a:spLocks noChangeShapeType="1"/>
          </p:cNvSpPr>
          <p:nvPr/>
        </p:nvSpPr>
        <p:spPr bwMode="auto">
          <a:xfrm flipV="1">
            <a:off x="5486400" y="1828800"/>
            <a:ext cx="2209800" cy="1447800"/>
          </a:xfrm>
          <a:prstGeom prst="line">
            <a:avLst/>
          </a:prstGeom>
          <a:noFill/>
          <a:ln w="38100">
            <a:solidFill>
              <a:schemeClr val="bg1"/>
            </a:solidFill>
            <a:round/>
            <a:headEnd/>
            <a:tailEnd/>
          </a:ln>
          <a:effectLst/>
        </p:spPr>
        <p:txBody>
          <a:bodyPr wrap="none" anchor="ctr">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glow rad="101600">
                  <a:srgbClr val="000000">
                    <a:alpha val="75000"/>
                  </a:srgbClr>
                </a:glow>
              </a:effectLst>
              <a:uLnTx/>
              <a:uFillTx/>
              <a:latin typeface="Arial" panose="020B0604020202020204" pitchFamily="34" charset="0"/>
              <a:ea typeface="ＭＳ Ｐゴシック" charset="-128"/>
              <a:cs typeface="Arial" panose="020B0604020202020204" pitchFamily="34" charset="0"/>
            </a:endParaRPr>
          </a:p>
        </p:txBody>
      </p:sp>
      <p:sp>
        <p:nvSpPr>
          <p:cNvPr id="997391" name="Rectangle 15"/>
          <p:cNvSpPr>
            <a:spLocks noChangeArrowheads="1"/>
          </p:cNvSpPr>
          <p:nvPr/>
        </p:nvSpPr>
        <p:spPr bwMode="auto">
          <a:xfrm>
            <a:off x="5257799" y="1219200"/>
            <a:ext cx="2348357" cy="1077218"/>
          </a:xfrm>
          <a:prstGeom prst="rect">
            <a:avLst/>
          </a:prstGeom>
          <a:noFill/>
          <a:ln w="9525">
            <a:noFill/>
            <a:miter lim="800000"/>
            <a:headEnd/>
            <a:tailEnd/>
          </a:ln>
          <a:effectLst/>
        </p:spPr>
        <p:txBody>
          <a:bodyPr wrap="square">
            <a:spAutoFit/>
          </a:body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الحاجة إلى</a:t>
            </a:r>
            <a:r>
              <a:rPr kumimoji="0" lang="en-US" sz="2000" b="1" u="none" strike="noStrike" kern="1200" cap="none" spc="0" normalizeH="0" baseline="0" noProof="0" dirty="0">
                <a:ln>
                  <a:noFill/>
                </a:ln>
                <a:solidFill>
                  <a:srgbClr val="FFFF00"/>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 </a:t>
            </a:r>
            <a:br>
              <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rPr>
            </a:br>
            <a:r>
              <a:rPr kumimoji="0" lang="ar-JO" sz="2000" b="1" u="none" strike="noStrike" kern="1200" cap="none" spc="0" normalizeH="0" baseline="0" noProof="0" dirty="0">
                <a:ln>
                  <a:noFill/>
                </a:ln>
                <a:solidFill>
                  <a:srgbClr val="FFFF00"/>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الدينونة</a:t>
            </a:r>
            <a:endParaRPr kumimoji="0" lang="en-US" sz="2000" b="1" u="none" strike="noStrike" kern="1200" cap="none" spc="0" normalizeH="0" baseline="0" noProof="0" dirty="0">
              <a:ln>
                <a:noFill/>
              </a:ln>
              <a:solidFill>
                <a:srgbClr val="FFFF00"/>
              </a:solidFill>
              <a:effectLst>
                <a:glow rad="101600">
                  <a:srgbClr val="000000">
                    <a:alpha val="75000"/>
                  </a:srgbClr>
                </a:glow>
              </a:effectLst>
              <a:uLnTx/>
              <a:uFillTx/>
              <a:latin typeface="Arial" panose="020B0604020202020204" pitchFamily="34" charset="0"/>
              <a:ea typeface="Osaka"/>
              <a:cs typeface="Arial" panose="020B0604020202020204" pitchFamily="34" charset="0"/>
            </a:endParaRPr>
          </a:p>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1: 18-3: 20</a:t>
            </a:r>
            <a:endPar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endParaRPr>
          </a:p>
        </p:txBody>
      </p:sp>
      <p:sp>
        <p:nvSpPr>
          <p:cNvPr id="997392" name="Line 16"/>
          <p:cNvSpPr>
            <a:spLocks noChangeShapeType="1"/>
          </p:cNvSpPr>
          <p:nvPr/>
        </p:nvSpPr>
        <p:spPr bwMode="auto">
          <a:xfrm>
            <a:off x="5562600" y="3581400"/>
            <a:ext cx="2209800" cy="1600200"/>
          </a:xfrm>
          <a:prstGeom prst="line">
            <a:avLst/>
          </a:prstGeom>
          <a:noFill/>
          <a:ln w="38100">
            <a:solidFill>
              <a:schemeClr val="bg1"/>
            </a:solidFill>
            <a:round/>
            <a:headEnd/>
            <a:tailEnd/>
          </a:ln>
          <a:effectLst/>
        </p:spPr>
        <p:txBody>
          <a:bodyPr wrap="none" anchor="ctr">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glow rad="101600">
                  <a:srgbClr val="000000">
                    <a:alpha val="75000"/>
                  </a:srgbClr>
                </a:glow>
              </a:effectLst>
              <a:uLnTx/>
              <a:uFillTx/>
              <a:latin typeface="Arial" panose="020B0604020202020204" pitchFamily="34" charset="0"/>
              <a:ea typeface="ＭＳ Ｐゴシック" charset="-128"/>
              <a:cs typeface="Arial" panose="020B0604020202020204" pitchFamily="34" charset="0"/>
            </a:endParaRPr>
          </a:p>
        </p:txBody>
      </p:sp>
      <p:sp>
        <p:nvSpPr>
          <p:cNvPr id="997393" name="Rectangle 17"/>
          <p:cNvSpPr>
            <a:spLocks noChangeArrowheads="1"/>
          </p:cNvSpPr>
          <p:nvPr/>
        </p:nvSpPr>
        <p:spPr bwMode="auto">
          <a:xfrm>
            <a:off x="6400800" y="2971800"/>
            <a:ext cx="1828800" cy="1077218"/>
          </a:xfrm>
          <a:prstGeom prst="rect">
            <a:avLst/>
          </a:prstGeom>
          <a:noFill/>
          <a:ln w="9525">
            <a:noFill/>
            <a:miter lim="800000"/>
            <a:headEnd/>
            <a:tailEnd/>
          </a:ln>
          <a:effectLst/>
        </p:spPr>
        <p:txBody>
          <a:bodyPr>
            <a:spAutoFit/>
          </a:body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مزود في</a:t>
            </a:r>
          </a:p>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000" b="1" u="none" strike="noStrike" kern="1200" cap="none" spc="0" normalizeH="0" baseline="0" noProof="0" dirty="0">
                <a:ln>
                  <a:noFill/>
                </a:ln>
                <a:solidFill>
                  <a:srgbClr val="FFFF00"/>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التبرير</a:t>
            </a:r>
            <a:br>
              <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rPr>
            </a:br>
            <a:r>
              <a:rPr kumimoji="0" lang="ar-JO"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3: 21-5: 21</a:t>
            </a:r>
            <a:endPar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endParaRPr>
          </a:p>
        </p:txBody>
      </p:sp>
      <p:sp>
        <p:nvSpPr>
          <p:cNvPr id="997394" name="Line 18"/>
          <p:cNvSpPr>
            <a:spLocks noChangeShapeType="1"/>
          </p:cNvSpPr>
          <p:nvPr/>
        </p:nvSpPr>
        <p:spPr bwMode="auto">
          <a:xfrm>
            <a:off x="5257800" y="3429000"/>
            <a:ext cx="0" cy="2971800"/>
          </a:xfrm>
          <a:prstGeom prst="line">
            <a:avLst/>
          </a:prstGeom>
          <a:noFill/>
          <a:ln w="38100">
            <a:solidFill>
              <a:schemeClr val="bg1"/>
            </a:solidFill>
            <a:round/>
            <a:headEnd/>
            <a:tailEnd/>
          </a:ln>
          <a:effectLst/>
        </p:spPr>
        <p:txBody>
          <a:bodyPr wrap="none" anchor="ctr">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glow rad="101600">
                  <a:srgbClr val="000000">
                    <a:alpha val="75000"/>
                  </a:srgbClr>
                </a:glow>
              </a:effectLst>
              <a:uLnTx/>
              <a:uFillTx/>
              <a:latin typeface="Arial" panose="020B0604020202020204" pitchFamily="34" charset="0"/>
              <a:ea typeface="ＭＳ Ｐゴシック" charset="-128"/>
              <a:cs typeface="Arial" panose="020B0604020202020204" pitchFamily="34" charset="0"/>
            </a:endParaRPr>
          </a:p>
        </p:txBody>
      </p:sp>
      <p:sp>
        <p:nvSpPr>
          <p:cNvPr id="997395" name="Rectangle 19"/>
          <p:cNvSpPr>
            <a:spLocks noChangeArrowheads="1"/>
          </p:cNvSpPr>
          <p:nvPr/>
        </p:nvSpPr>
        <p:spPr bwMode="auto">
          <a:xfrm>
            <a:off x="5257799" y="4648200"/>
            <a:ext cx="2103873" cy="1077218"/>
          </a:xfrm>
          <a:prstGeom prst="rect">
            <a:avLst/>
          </a:prstGeom>
          <a:noFill/>
          <a:ln w="9525">
            <a:noFill/>
            <a:miter lim="800000"/>
            <a:headEnd/>
            <a:tailEnd/>
          </a:ln>
          <a:effectLst/>
        </p:spPr>
        <p:txBody>
          <a:bodyPr wrap="square">
            <a:spAutoFit/>
          </a:body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متاح في</a:t>
            </a:r>
          </a:p>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000" b="1" u="none" strike="noStrike" kern="1200" cap="none" spc="0" normalizeH="0" baseline="0" noProof="0" dirty="0">
                <a:ln>
                  <a:noFill/>
                </a:ln>
                <a:solidFill>
                  <a:srgbClr val="FFFF00"/>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التقديس</a:t>
            </a:r>
            <a:br>
              <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rPr>
            </a:br>
            <a:r>
              <a:rPr kumimoji="0" lang="ar-JO"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6-8</a:t>
            </a:r>
            <a:endPar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endParaRPr>
          </a:p>
        </p:txBody>
      </p:sp>
      <p:sp>
        <p:nvSpPr>
          <p:cNvPr id="997396" name="Line 20"/>
          <p:cNvSpPr>
            <a:spLocks noChangeShapeType="1"/>
          </p:cNvSpPr>
          <p:nvPr/>
        </p:nvSpPr>
        <p:spPr bwMode="auto">
          <a:xfrm flipH="1">
            <a:off x="2743200" y="3505200"/>
            <a:ext cx="2362200" cy="1447800"/>
          </a:xfrm>
          <a:prstGeom prst="line">
            <a:avLst/>
          </a:prstGeom>
          <a:noFill/>
          <a:ln w="38100">
            <a:solidFill>
              <a:schemeClr val="bg1"/>
            </a:solidFill>
            <a:round/>
            <a:headEnd/>
            <a:tailEnd/>
          </a:ln>
          <a:effectLst/>
        </p:spPr>
        <p:txBody>
          <a:bodyPr wrap="none" anchor="ctr">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glow rad="101600">
                  <a:srgbClr val="000000">
                    <a:alpha val="75000"/>
                  </a:srgbClr>
                </a:glow>
              </a:effectLst>
              <a:uLnTx/>
              <a:uFillTx/>
              <a:latin typeface="Arial" panose="020B0604020202020204" pitchFamily="34" charset="0"/>
              <a:ea typeface="ＭＳ Ｐゴシック" charset="-128"/>
              <a:cs typeface="Arial" panose="020B0604020202020204" pitchFamily="34" charset="0"/>
            </a:endParaRPr>
          </a:p>
        </p:txBody>
      </p:sp>
      <p:sp>
        <p:nvSpPr>
          <p:cNvPr id="997397" name="Rectangle 21"/>
          <p:cNvSpPr>
            <a:spLocks noChangeArrowheads="1"/>
          </p:cNvSpPr>
          <p:nvPr/>
        </p:nvSpPr>
        <p:spPr bwMode="auto">
          <a:xfrm>
            <a:off x="3184525" y="4648200"/>
            <a:ext cx="1828800" cy="1015663"/>
          </a:xfrm>
          <a:prstGeom prst="rect">
            <a:avLst/>
          </a:prstGeom>
          <a:noFill/>
          <a:ln w="9525">
            <a:noFill/>
            <a:miter lim="800000"/>
            <a:headEnd/>
            <a:tailEnd/>
          </a:ln>
          <a:effectLst/>
        </p:spPr>
        <p:txBody>
          <a:bodyPr>
            <a:spAutoFit/>
          </a:body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محفوظ في</a:t>
            </a:r>
            <a:r>
              <a:rPr kumimoji="0" lang="en-US" sz="2000" b="1" u="none" strike="noStrike" kern="1200" cap="none" spc="0" normalizeH="0" baseline="0" noProof="0" dirty="0">
                <a:ln>
                  <a:noFill/>
                </a:ln>
                <a:solidFill>
                  <a:srgbClr val="FFFF00"/>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 </a:t>
            </a:r>
            <a:br>
              <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rPr>
            </a:br>
            <a:r>
              <a:rPr kumimoji="0" lang="ar-JO" sz="2000" b="1" u="none" strike="noStrike" kern="1200" cap="none" spc="0" normalizeH="0" baseline="0" noProof="0" dirty="0">
                <a:ln>
                  <a:noFill/>
                </a:ln>
                <a:solidFill>
                  <a:srgbClr val="FFFF00"/>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الإختيار</a:t>
            </a:r>
            <a:br>
              <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rPr>
            </a:br>
            <a:r>
              <a:rPr kumimoji="0" lang="ar-JO"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9-11</a:t>
            </a:r>
            <a:endPar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endParaRPr>
          </a:p>
        </p:txBody>
      </p:sp>
      <p:sp>
        <p:nvSpPr>
          <p:cNvPr id="997398" name="Line 22"/>
          <p:cNvSpPr>
            <a:spLocks noChangeShapeType="1"/>
          </p:cNvSpPr>
          <p:nvPr/>
        </p:nvSpPr>
        <p:spPr bwMode="auto">
          <a:xfrm flipH="1" flipV="1">
            <a:off x="2803525" y="1905000"/>
            <a:ext cx="2209800" cy="1524000"/>
          </a:xfrm>
          <a:prstGeom prst="line">
            <a:avLst/>
          </a:prstGeom>
          <a:noFill/>
          <a:ln w="38100">
            <a:solidFill>
              <a:schemeClr val="bg1"/>
            </a:solidFill>
            <a:round/>
            <a:headEnd/>
            <a:tailEnd/>
          </a:ln>
          <a:effectLst/>
        </p:spPr>
        <p:txBody>
          <a:bodyPr wrap="none" anchor="ctr">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glow rad="101600">
                  <a:srgbClr val="000000">
                    <a:alpha val="75000"/>
                  </a:srgbClr>
                </a:glow>
              </a:effectLst>
              <a:uLnTx/>
              <a:uFillTx/>
              <a:latin typeface="Arial" panose="020B0604020202020204" pitchFamily="34" charset="0"/>
              <a:ea typeface="ＭＳ Ｐゴシック" charset="-128"/>
              <a:cs typeface="Arial" panose="020B0604020202020204" pitchFamily="34" charset="0"/>
            </a:endParaRPr>
          </a:p>
        </p:txBody>
      </p:sp>
      <p:sp>
        <p:nvSpPr>
          <p:cNvPr id="997399" name="Rectangle 23"/>
          <p:cNvSpPr>
            <a:spLocks noChangeArrowheads="1"/>
          </p:cNvSpPr>
          <p:nvPr/>
        </p:nvSpPr>
        <p:spPr bwMode="auto">
          <a:xfrm>
            <a:off x="2193924" y="3011488"/>
            <a:ext cx="2057399" cy="1077218"/>
          </a:xfrm>
          <a:prstGeom prst="rect">
            <a:avLst/>
          </a:prstGeom>
          <a:noFill/>
          <a:ln w="9525">
            <a:noFill/>
            <a:miter lim="800000"/>
            <a:headEnd/>
            <a:tailEnd/>
          </a:ln>
          <a:effectLst/>
        </p:spPr>
        <p:txBody>
          <a:bodyPr wrap="square">
            <a:spAutoFit/>
          </a:body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مطبق في</a:t>
            </a:r>
          </a:p>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000" b="1" u="none" strike="noStrike" kern="1200" cap="none" spc="0" normalizeH="0" baseline="0" noProof="0" dirty="0">
                <a:ln>
                  <a:noFill/>
                </a:ln>
                <a:solidFill>
                  <a:srgbClr val="FFFF00"/>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التحول</a:t>
            </a:r>
            <a:br>
              <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rPr>
            </a:br>
            <a:r>
              <a:rPr kumimoji="0" lang="ar-JO"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12: 1-15: 13</a:t>
            </a:r>
            <a:endPar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endParaRPr>
          </a:p>
        </p:txBody>
      </p:sp>
      <p:sp>
        <p:nvSpPr>
          <p:cNvPr id="997400" name="Rectangle 24"/>
          <p:cNvSpPr>
            <a:spLocks noChangeArrowheads="1"/>
          </p:cNvSpPr>
          <p:nvPr/>
        </p:nvSpPr>
        <p:spPr bwMode="auto">
          <a:xfrm>
            <a:off x="3131840" y="1333217"/>
            <a:ext cx="2194769" cy="1077218"/>
          </a:xfrm>
          <a:prstGeom prst="rect">
            <a:avLst/>
          </a:prstGeom>
          <a:noFill/>
          <a:ln w="9525">
            <a:noFill/>
            <a:miter lim="800000"/>
            <a:headEnd/>
            <a:tailEnd/>
          </a:ln>
          <a:effectLst/>
        </p:spPr>
        <p:txBody>
          <a:bodyPr wrap="square">
            <a:spAutoFit/>
          </a:body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منتشر في</a:t>
            </a:r>
          </a:p>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 </a:t>
            </a:r>
            <a:r>
              <a:rPr kumimoji="0" lang="ar-JO" sz="2000" b="1" u="none" strike="noStrike" kern="1200" cap="none" spc="0" normalizeH="0" baseline="0" noProof="0" dirty="0">
                <a:ln>
                  <a:noFill/>
                </a:ln>
                <a:solidFill>
                  <a:srgbClr val="FFFF00"/>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التكاثر</a:t>
            </a:r>
            <a:br>
              <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rPr>
            </a:br>
            <a:r>
              <a:rPr kumimoji="0" lang="ar-JO"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15: 14-16: 27</a:t>
            </a:r>
            <a:endPar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endParaRPr>
          </a:p>
        </p:txBody>
      </p:sp>
      <p:sp>
        <p:nvSpPr>
          <p:cNvPr id="622608" name="Oval 6"/>
          <p:cNvSpPr>
            <a:spLocks noChangeAspect="1" noChangeArrowheads="1"/>
          </p:cNvSpPr>
          <p:nvPr/>
        </p:nvSpPr>
        <p:spPr bwMode="auto">
          <a:xfrm>
            <a:off x="4178300" y="2438400"/>
            <a:ext cx="2222500" cy="2133600"/>
          </a:xfrm>
          <a:prstGeom prst="ellipse">
            <a:avLst/>
          </a:prstGeom>
          <a:gradFill rotWithShape="0">
            <a:gsLst>
              <a:gs pos="0">
                <a:srgbClr val="007A01"/>
              </a:gs>
              <a:gs pos="100000">
                <a:srgbClr val="003800"/>
              </a:gs>
            </a:gsLst>
            <a:path path="shape">
              <a:fillToRect l="50000" t="50000" r="50000" b="50000"/>
            </a:path>
          </a:gradFill>
          <a:ln w="38100">
            <a:solidFill>
              <a:schemeClr val="bg1"/>
            </a:solidFill>
            <a:round/>
            <a:headEnd/>
            <a:tailEnd/>
          </a:ln>
          <a:effectLst/>
        </p:spPr>
        <p:txBody>
          <a:bodyPr wrap="none" anchor="ctr">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glow rad="101600">
                  <a:srgbClr val="000000">
                    <a:alpha val="75000"/>
                  </a:srgbClr>
                </a:glow>
              </a:effectLst>
              <a:uLnTx/>
              <a:uFillTx/>
              <a:latin typeface="Arial" panose="020B0604020202020204" pitchFamily="34" charset="0"/>
              <a:ea typeface="Osaka" charset="-128"/>
              <a:cs typeface="Arial" panose="020B0604020202020204" pitchFamily="34" charset="0"/>
            </a:endParaRPr>
          </a:p>
        </p:txBody>
      </p:sp>
      <p:sp>
        <p:nvSpPr>
          <p:cNvPr id="997388" name="Rectangle 12"/>
          <p:cNvSpPr>
            <a:spLocks noChangeArrowheads="1"/>
          </p:cNvSpPr>
          <p:nvPr/>
        </p:nvSpPr>
        <p:spPr bwMode="auto">
          <a:xfrm>
            <a:off x="4267200" y="2996952"/>
            <a:ext cx="2057400" cy="1138773"/>
          </a:xfrm>
          <a:prstGeom prst="rect">
            <a:avLst/>
          </a:prstGeom>
          <a:noFill/>
          <a:ln w="9525">
            <a:noFill/>
            <a:miter lim="800000"/>
            <a:headEnd/>
            <a:tailEnd/>
          </a:ln>
          <a:effectLst/>
        </p:spPr>
        <p:txBody>
          <a:bodyPr>
            <a:spAutoFit/>
          </a:body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000" b="1" u="none" strike="noStrike" kern="1200" cap="none" spc="0" normalizeH="0" baseline="0" noProof="0" dirty="0">
                <a:ln>
                  <a:noFill/>
                </a:ln>
                <a:solidFill>
                  <a:srgbClr val="FFFF00"/>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تساوي</a:t>
            </a:r>
            <a:r>
              <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 </a:t>
            </a:r>
          </a:p>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البر</a:t>
            </a:r>
            <a:endPar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endParaRPr>
          </a:p>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1: 1-17</a:t>
            </a:r>
            <a:endPar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endParaRPr>
          </a:p>
        </p:txBody>
      </p:sp>
      <p:sp>
        <p:nvSpPr>
          <p:cNvPr id="997401" name="Rectangle 25"/>
          <p:cNvSpPr>
            <a:spLocks noChangeArrowheads="1"/>
          </p:cNvSpPr>
          <p:nvPr/>
        </p:nvSpPr>
        <p:spPr bwMode="auto">
          <a:xfrm rot="1943519">
            <a:off x="5957888" y="471488"/>
            <a:ext cx="1981200" cy="477837"/>
          </a:xfrm>
          <a:prstGeom prst="rect">
            <a:avLst/>
          </a:prstGeom>
          <a:noFill/>
          <a:ln w="9525">
            <a:noFill/>
            <a:miter lim="800000"/>
            <a:headEnd/>
            <a:tailEnd/>
          </a:ln>
          <a:effectLst/>
        </p:spPr>
        <p:txBody>
          <a:bodyPr>
            <a:spAutoFit/>
          </a:body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الخطية</a:t>
            </a:r>
            <a:endParaRPr kumimoji="0" lang="en-US" sz="24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endParaRPr>
          </a:p>
        </p:txBody>
      </p:sp>
      <p:sp>
        <p:nvSpPr>
          <p:cNvPr id="997403" name="Rectangle 27"/>
          <p:cNvSpPr>
            <a:spLocks noChangeArrowheads="1"/>
          </p:cNvSpPr>
          <p:nvPr/>
        </p:nvSpPr>
        <p:spPr bwMode="auto">
          <a:xfrm rot="5384643">
            <a:off x="7577138" y="3227387"/>
            <a:ext cx="2057400" cy="479425"/>
          </a:xfrm>
          <a:prstGeom prst="rect">
            <a:avLst/>
          </a:prstGeom>
          <a:noFill/>
          <a:ln w="9525">
            <a:noFill/>
            <a:miter lim="800000"/>
            <a:headEnd/>
            <a:tailEnd/>
          </a:ln>
          <a:effectLst/>
        </p:spPr>
        <p:txBody>
          <a:bodyPr>
            <a:spAutoFit/>
          </a:body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الخلاص</a:t>
            </a:r>
            <a:endParaRPr kumimoji="0" lang="en-US" sz="24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endParaRPr>
          </a:p>
        </p:txBody>
      </p:sp>
      <p:sp>
        <p:nvSpPr>
          <p:cNvPr id="997404" name="Rectangle 28"/>
          <p:cNvSpPr>
            <a:spLocks noChangeArrowheads="1"/>
          </p:cNvSpPr>
          <p:nvPr/>
        </p:nvSpPr>
        <p:spPr bwMode="auto">
          <a:xfrm rot="19906728">
            <a:off x="5545138" y="5918200"/>
            <a:ext cx="2886075" cy="460375"/>
          </a:xfrm>
          <a:prstGeom prst="rect">
            <a:avLst/>
          </a:prstGeom>
          <a:noFill/>
          <a:ln w="9525">
            <a:noFill/>
            <a:miter lim="800000"/>
            <a:headEnd/>
            <a:tailEnd/>
          </a:ln>
          <a:effectLst/>
        </p:spPr>
        <p:txBody>
          <a:bodyPr>
            <a:spAutoFit/>
          </a:body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الإنفصال</a:t>
            </a:r>
            <a:endParaRPr kumimoji="0" lang="en-US" sz="24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endParaRPr>
          </a:p>
        </p:txBody>
      </p:sp>
      <p:sp>
        <p:nvSpPr>
          <p:cNvPr id="997405" name="Rectangle 29"/>
          <p:cNvSpPr>
            <a:spLocks noChangeArrowheads="1"/>
          </p:cNvSpPr>
          <p:nvPr/>
        </p:nvSpPr>
        <p:spPr bwMode="auto">
          <a:xfrm rot="2218303">
            <a:off x="2362200" y="5865813"/>
            <a:ext cx="2057400" cy="479425"/>
          </a:xfrm>
          <a:prstGeom prst="rect">
            <a:avLst/>
          </a:prstGeom>
          <a:noFill/>
          <a:ln w="9525">
            <a:noFill/>
            <a:miter lim="800000"/>
            <a:headEnd/>
            <a:tailEnd/>
          </a:ln>
          <a:effectLst/>
        </p:spPr>
        <p:txBody>
          <a:bodyPr>
            <a:spAutoFit/>
          </a:body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الإختيار</a:t>
            </a:r>
            <a:endParaRPr kumimoji="0" lang="en-US" sz="24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endParaRPr>
          </a:p>
        </p:txBody>
      </p:sp>
      <p:sp>
        <p:nvSpPr>
          <p:cNvPr id="997406" name="Rectangle 30"/>
          <p:cNvSpPr>
            <a:spLocks noChangeArrowheads="1"/>
          </p:cNvSpPr>
          <p:nvPr/>
        </p:nvSpPr>
        <p:spPr bwMode="auto">
          <a:xfrm rot="16200000">
            <a:off x="548549" y="3445817"/>
            <a:ext cx="2552700" cy="461665"/>
          </a:xfrm>
          <a:prstGeom prst="rect">
            <a:avLst/>
          </a:prstGeom>
          <a:noFill/>
          <a:ln w="9525">
            <a:noFill/>
            <a:miter lim="800000"/>
            <a:headEnd/>
            <a:tailEnd/>
          </a:ln>
          <a:effectLst/>
        </p:spPr>
        <p:txBody>
          <a:bodyPr wrap="square">
            <a:spAutoFit/>
          </a:body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الخضوع و الحساسية</a:t>
            </a:r>
            <a:endParaRPr kumimoji="0" lang="en-US" sz="24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endParaRPr>
          </a:p>
        </p:txBody>
      </p:sp>
      <p:sp>
        <p:nvSpPr>
          <p:cNvPr id="997407" name="Rectangle 31"/>
          <p:cNvSpPr>
            <a:spLocks noChangeArrowheads="1"/>
          </p:cNvSpPr>
          <p:nvPr/>
        </p:nvSpPr>
        <p:spPr bwMode="auto">
          <a:xfrm rot="19777426">
            <a:off x="2338388" y="431155"/>
            <a:ext cx="2292350" cy="461665"/>
          </a:xfrm>
          <a:prstGeom prst="rect">
            <a:avLst/>
          </a:prstGeom>
          <a:noFill/>
          <a:ln w="9525">
            <a:noFill/>
            <a:miter lim="800000"/>
            <a:headEnd/>
            <a:tailEnd/>
          </a:ln>
          <a:effectLst/>
        </p:spPr>
        <p:txBody>
          <a:bodyPr>
            <a:spAutoFit/>
          </a:body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النشر</a:t>
            </a:r>
            <a:endParaRPr kumimoji="0" lang="en-US" sz="24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endParaRPr>
          </a:p>
        </p:txBody>
      </p:sp>
      <p:sp>
        <p:nvSpPr>
          <p:cNvPr id="997410" name="Rectangle 34"/>
          <p:cNvSpPr>
            <a:spLocks noChangeArrowheads="1"/>
          </p:cNvSpPr>
          <p:nvPr/>
        </p:nvSpPr>
        <p:spPr bwMode="auto">
          <a:xfrm>
            <a:off x="8077200" y="60325"/>
            <a:ext cx="990600" cy="457200"/>
          </a:xfrm>
          <a:prstGeom prst="rect">
            <a:avLst/>
          </a:prstGeom>
          <a:noFill/>
          <a:ln w="9525">
            <a:noFill/>
            <a:miter lim="800000"/>
            <a:headEnd/>
            <a:tailEnd/>
          </a:ln>
          <a:effectLst/>
        </p:spPr>
        <p:txBody>
          <a:bodyPr>
            <a:spAutoFit/>
          </a:body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145</a:t>
            </a:r>
            <a:endParaRPr kumimoji="0" lang="en-US" sz="24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endParaRPr>
          </a:p>
        </p:txBody>
      </p:sp>
      <p:sp>
        <p:nvSpPr>
          <p:cNvPr id="25" name="Rectangle 2">
            <a:extLst>
              <a:ext uri="{FF2B5EF4-FFF2-40B4-BE49-F238E27FC236}">
                <a16:creationId xmlns:a16="http://schemas.microsoft.com/office/drawing/2014/main" id="{EF8A7416-DD4D-DA49-B48D-BBCDC0734D8D}"/>
              </a:ext>
            </a:extLst>
          </p:cNvPr>
          <p:cNvSpPr txBox="1">
            <a:spLocks noChangeArrowheads="1"/>
          </p:cNvSpPr>
          <p:nvPr/>
        </p:nvSpPr>
        <p:spPr bwMode="auto">
          <a:xfrm>
            <a:off x="323528" y="5920006"/>
            <a:ext cx="2808312" cy="909772"/>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l" defTabSz="457200" rtl="0" eaLnBrk="0" fontAlgn="base" latinLnBrk="0" hangingPunct="0">
              <a:lnSpc>
                <a:spcPct val="100000"/>
              </a:lnSpc>
              <a:spcBef>
                <a:spcPct val="0"/>
              </a:spcBef>
              <a:spcAft>
                <a:spcPct val="0"/>
              </a:spcAft>
              <a:buClrTx/>
              <a:buSzTx/>
              <a:buFontTx/>
              <a:buNone/>
              <a:tabLst/>
              <a:defRPr/>
            </a:pPr>
            <a:r>
              <a:rPr kumimoji="0" lang="ar-JO"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رومية</a:t>
            </a:r>
            <a:endParaRPr kumimoji="0" lang="en-US"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85390341"/>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997388"/>
                                        </p:tgtEl>
                                        <p:attrNameLst>
                                          <p:attrName>style.visibility</p:attrName>
                                        </p:attrNameLst>
                                      </p:cBhvr>
                                      <p:to>
                                        <p:strVal val="visible"/>
                                      </p:to>
                                    </p:set>
                                    <p:animEffect transition="in" filter="blinds(horizontal)">
                                      <p:cBhvr>
                                        <p:cTn id="7" dur="500"/>
                                        <p:tgtEl>
                                          <p:spTgt spid="997388"/>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grpId="0" nodeType="clickEffect">
                                  <p:stCondLst>
                                    <p:cond delay="0"/>
                                  </p:stCondLst>
                                  <p:childTnLst>
                                    <p:set>
                                      <p:cBhvr>
                                        <p:cTn id="11" dur="1" fill="hold">
                                          <p:stCondLst>
                                            <p:cond delay="0"/>
                                          </p:stCondLst>
                                        </p:cTn>
                                        <p:tgtEl>
                                          <p:spTgt spid="997389"/>
                                        </p:tgtEl>
                                        <p:attrNameLst>
                                          <p:attrName>style.visibility</p:attrName>
                                        </p:attrNameLst>
                                      </p:cBhvr>
                                      <p:to>
                                        <p:strVal val="visible"/>
                                      </p:to>
                                    </p:set>
                                    <p:animEffect transition="in" filter="wipe(down)">
                                      <p:cBhvr>
                                        <p:cTn id="12" dur="500"/>
                                        <p:tgtEl>
                                          <p:spTgt spid="997389"/>
                                        </p:tgtEl>
                                      </p:cBhvr>
                                    </p:animEffect>
                                  </p:childTnLst>
                                </p:cTn>
                              </p:par>
                              <p:par>
                                <p:cTn id="13" presetID="1" presetClass="entr" presetSubtype="0" fill="hold" grpId="0" nodeType="withEffect">
                                  <p:stCondLst>
                                    <p:cond delay="0"/>
                                  </p:stCondLst>
                                  <p:childTnLst>
                                    <p:set>
                                      <p:cBhvr>
                                        <p:cTn id="14" dur="1" fill="hold">
                                          <p:stCondLst>
                                            <p:cond delay="499"/>
                                          </p:stCondLst>
                                        </p:cTn>
                                        <p:tgtEl>
                                          <p:spTgt spid="997391">
                                            <p:txEl>
                                              <p:pRg st="0" end="0"/>
                                            </p:txEl>
                                          </p:spTgt>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499"/>
                                          </p:stCondLst>
                                        </p:cTn>
                                        <p:tgtEl>
                                          <p:spTgt spid="997391">
                                            <p:txEl>
                                              <p:pRg st="1" end="1"/>
                                            </p:txEl>
                                          </p:spTgt>
                                        </p:tgtEl>
                                        <p:attrNameLst>
                                          <p:attrName>style.visibility</p:attrName>
                                        </p:attrNameLst>
                                      </p:cBhvr>
                                      <p:to>
                                        <p:strVal val="visible"/>
                                      </p:to>
                                    </p:set>
                                  </p:childTnLst>
                                </p:cTn>
                              </p:par>
                              <p:par>
                                <p:cTn id="17" presetID="22" presetClass="entr" presetSubtype="8" fill="hold" grpId="0" nodeType="withEffect">
                                  <p:stCondLst>
                                    <p:cond delay="0"/>
                                  </p:stCondLst>
                                  <p:childTnLst>
                                    <p:set>
                                      <p:cBhvr>
                                        <p:cTn id="18" dur="1" fill="hold">
                                          <p:stCondLst>
                                            <p:cond delay="0"/>
                                          </p:stCondLst>
                                        </p:cTn>
                                        <p:tgtEl>
                                          <p:spTgt spid="997390"/>
                                        </p:tgtEl>
                                        <p:attrNameLst>
                                          <p:attrName>style.visibility</p:attrName>
                                        </p:attrNameLst>
                                      </p:cBhvr>
                                      <p:to>
                                        <p:strVal val="visible"/>
                                      </p:to>
                                    </p:set>
                                    <p:animEffect transition="in" filter="wipe(left)">
                                      <p:cBhvr>
                                        <p:cTn id="19" dur="500"/>
                                        <p:tgtEl>
                                          <p:spTgt spid="997390"/>
                                        </p:tgtEl>
                                      </p:cBhvr>
                                    </p:animEffect>
                                  </p:childTnLst>
                                </p:cTn>
                              </p:par>
                            </p:childTnLst>
                          </p:cTn>
                        </p:par>
                      </p:childTnLst>
                    </p:cTn>
                  </p:par>
                  <p:par>
                    <p:cTn id="20" fill="hold">
                      <p:stCondLst>
                        <p:cond delay="indefinite"/>
                      </p:stCondLst>
                      <p:childTnLst>
                        <p:par>
                          <p:cTn id="21" fill="hold">
                            <p:stCondLst>
                              <p:cond delay="0"/>
                            </p:stCondLst>
                            <p:childTnLst>
                              <p:par>
                                <p:cTn id="22" presetID="9" presetClass="entr" presetSubtype="0" fill="hold" grpId="0" nodeType="clickEffect">
                                  <p:stCondLst>
                                    <p:cond delay="0"/>
                                  </p:stCondLst>
                                  <p:childTnLst>
                                    <p:set>
                                      <p:cBhvr>
                                        <p:cTn id="23" dur="1" fill="hold">
                                          <p:stCondLst>
                                            <p:cond delay="0"/>
                                          </p:stCondLst>
                                        </p:cTn>
                                        <p:tgtEl>
                                          <p:spTgt spid="997401">
                                            <p:txEl>
                                              <p:pRg st="0" end="0"/>
                                            </p:txEl>
                                          </p:spTgt>
                                        </p:tgtEl>
                                        <p:attrNameLst>
                                          <p:attrName>style.visibility</p:attrName>
                                        </p:attrNameLst>
                                      </p:cBhvr>
                                      <p:to>
                                        <p:strVal val="visible"/>
                                      </p:to>
                                    </p:set>
                                    <p:animEffect transition="in" filter="dissolve">
                                      <p:cBhvr>
                                        <p:cTn id="24" dur="500"/>
                                        <p:tgtEl>
                                          <p:spTgt spid="997401">
                                            <p:txEl>
                                              <p:pRg st="0" end="0"/>
                                            </p:txEl>
                                          </p:spTgt>
                                        </p:tgtEl>
                                      </p:cBhvr>
                                    </p:animEffect>
                                  </p:childTnLst>
                                </p:cTn>
                              </p:par>
                            </p:childTnLst>
                          </p:cTn>
                        </p:par>
                      </p:childTnLst>
                    </p:cTn>
                  </p:par>
                  <p:par>
                    <p:cTn id="25" fill="hold" nodeType="clickPar">
                      <p:stCondLst>
                        <p:cond delay="indefinite"/>
                      </p:stCondLst>
                      <p:childTnLst>
                        <p:par>
                          <p:cTn id="26" fill="hold" nodeType="withGroup">
                            <p:stCondLst>
                              <p:cond delay="0"/>
                            </p:stCondLst>
                            <p:childTnLst>
                              <p:par>
                                <p:cTn id="27" presetID="1" presetClass="entr" presetSubtype="0" fill="hold" grpId="0" nodeType="clickEffect">
                                  <p:stCondLst>
                                    <p:cond delay="0"/>
                                  </p:stCondLst>
                                  <p:childTnLst>
                                    <p:set>
                                      <p:cBhvr>
                                        <p:cTn id="28" dur="1" fill="hold">
                                          <p:stCondLst>
                                            <p:cond delay="499"/>
                                          </p:stCondLst>
                                        </p:cTn>
                                        <p:tgtEl>
                                          <p:spTgt spid="997393">
                                            <p:txEl>
                                              <p:pRg st="0" end="0"/>
                                            </p:txEl>
                                          </p:spTgt>
                                        </p:tgtEl>
                                        <p:attrNameLst>
                                          <p:attrName>style.visibility</p:attrName>
                                        </p:attrNameLst>
                                      </p:cBhvr>
                                      <p:to>
                                        <p:strVal val="visible"/>
                                      </p:to>
                                    </p:set>
                                  </p:childTnLst>
                                </p:cTn>
                              </p:par>
                              <p:par>
                                <p:cTn id="29" presetID="1" presetClass="entr" presetSubtype="0" fill="hold" grpId="0" nodeType="withEffect">
                                  <p:stCondLst>
                                    <p:cond delay="0"/>
                                  </p:stCondLst>
                                  <p:childTnLst>
                                    <p:set>
                                      <p:cBhvr>
                                        <p:cTn id="30" dur="1" fill="hold">
                                          <p:stCondLst>
                                            <p:cond delay="499"/>
                                          </p:stCondLst>
                                        </p:cTn>
                                        <p:tgtEl>
                                          <p:spTgt spid="997393">
                                            <p:txEl>
                                              <p:pRg st="1" end="1"/>
                                            </p:txEl>
                                          </p:spTgt>
                                        </p:tgtEl>
                                        <p:attrNameLst>
                                          <p:attrName>style.visibility</p:attrName>
                                        </p:attrNameLst>
                                      </p:cBhvr>
                                      <p:to>
                                        <p:strVal val="visible"/>
                                      </p:to>
                                    </p:set>
                                  </p:childTnLst>
                                </p:cTn>
                              </p:par>
                              <p:par>
                                <p:cTn id="31" presetID="22" presetClass="entr" presetSubtype="8" fill="hold" grpId="0" nodeType="withEffect">
                                  <p:stCondLst>
                                    <p:cond delay="0"/>
                                  </p:stCondLst>
                                  <p:childTnLst>
                                    <p:set>
                                      <p:cBhvr>
                                        <p:cTn id="32" dur="1" fill="hold">
                                          <p:stCondLst>
                                            <p:cond delay="0"/>
                                          </p:stCondLst>
                                        </p:cTn>
                                        <p:tgtEl>
                                          <p:spTgt spid="997392"/>
                                        </p:tgtEl>
                                        <p:attrNameLst>
                                          <p:attrName>style.visibility</p:attrName>
                                        </p:attrNameLst>
                                      </p:cBhvr>
                                      <p:to>
                                        <p:strVal val="visible"/>
                                      </p:to>
                                    </p:set>
                                    <p:animEffect transition="in" filter="wipe(left)">
                                      <p:cBhvr>
                                        <p:cTn id="33" dur="500"/>
                                        <p:tgtEl>
                                          <p:spTgt spid="997392"/>
                                        </p:tgtEl>
                                      </p:cBhvr>
                                    </p:animEffect>
                                  </p:childTnLst>
                                </p:cTn>
                              </p:par>
                            </p:childTnLst>
                          </p:cTn>
                        </p:par>
                      </p:childTnLst>
                    </p:cTn>
                  </p:par>
                  <p:par>
                    <p:cTn id="34" fill="hold">
                      <p:stCondLst>
                        <p:cond delay="indefinite"/>
                      </p:stCondLst>
                      <p:childTnLst>
                        <p:par>
                          <p:cTn id="35" fill="hold">
                            <p:stCondLst>
                              <p:cond delay="0"/>
                            </p:stCondLst>
                            <p:childTnLst>
                              <p:par>
                                <p:cTn id="36" presetID="9" presetClass="entr" presetSubtype="0" fill="hold" grpId="0" nodeType="clickEffect">
                                  <p:stCondLst>
                                    <p:cond delay="0"/>
                                  </p:stCondLst>
                                  <p:childTnLst>
                                    <p:set>
                                      <p:cBhvr>
                                        <p:cTn id="37" dur="1" fill="hold">
                                          <p:stCondLst>
                                            <p:cond delay="0"/>
                                          </p:stCondLst>
                                        </p:cTn>
                                        <p:tgtEl>
                                          <p:spTgt spid="997403">
                                            <p:txEl>
                                              <p:pRg st="0" end="0"/>
                                            </p:txEl>
                                          </p:spTgt>
                                        </p:tgtEl>
                                        <p:attrNameLst>
                                          <p:attrName>style.visibility</p:attrName>
                                        </p:attrNameLst>
                                      </p:cBhvr>
                                      <p:to>
                                        <p:strVal val="visible"/>
                                      </p:to>
                                    </p:set>
                                    <p:animEffect transition="in" filter="dissolve">
                                      <p:cBhvr>
                                        <p:cTn id="38" dur="500"/>
                                        <p:tgtEl>
                                          <p:spTgt spid="997403">
                                            <p:txEl>
                                              <p:pRg st="0" end="0"/>
                                            </p:txEl>
                                          </p:spTgt>
                                        </p:tgtEl>
                                      </p:cBhvr>
                                    </p:animEffect>
                                  </p:childTnLst>
                                </p:cTn>
                              </p:par>
                            </p:childTnLst>
                          </p:cTn>
                        </p:par>
                      </p:childTnLst>
                    </p:cTn>
                  </p:par>
                  <p:par>
                    <p:cTn id="39" fill="hold" nodeType="clickPar">
                      <p:stCondLst>
                        <p:cond delay="indefinite"/>
                      </p:stCondLst>
                      <p:childTnLst>
                        <p:par>
                          <p:cTn id="40" fill="hold" nodeType="withGroup">
                            <p:stCondLst>
                              <p:cond delay="0"/>
                            </p:stCondLst>
                            <p:childTnLst>
                              <p:par>
                                <p:cTn id="41" presetID="1" presetClass="entr" presetSubtype="0" fill="hold" grpId="0" nodeType="clickEffect">
                                  <p:stCondLst>
                                    <p:cond delay="0"/>
                                  </p:stCondLst>
                                  <p:childTnLst>
                                    <p:set>
                                      <p:cBhvr>
                                        <p:cTn id="42" dur="1" fill="hold">
                                          <p:stCondLst>
                                            <p:cond delay="499"/>
                                          </p:stCondLst>
                                        </p:cTn>
                                        <p:tgtEl>
                                          <p:spTgt spid="997395">
                                            <p:txEl>
                                              <p:pRg st="0" end="0"/>
                                            </p:txEl>
                                          </p:spTgt>
                                        </p:tgtEl>
                                        <p:attrNameLst>
                                          <p:attrName>style.visibility</p:attrName>
                                        </p:attrNameLst>
                                      </p:cBhvr>
                                      <p:to>
                                        <p:strVal val="visible"/>
                                      </p:to>
                                    </p:set>
                                  </p:childTnLst>
                                </p:cTn>
                              </p:par>
                              <p:par>
                                <p:cTn id="43" presetID="1" presetClass="entr" presetSubtype="0" fill="hold" grpId="0" nodeType="withEffect">
                                  <p:stCondLst>
                                    <p:cond delay="0"/>
                                  </p:stCondLst>
                                  <p:childTnLst>
                                    <p:set>
                                      <p:cBhvr>
                                        <p:cTn id="44" dur="1" fill="hold">
                                          <p:stCondLst>
                                            <p:cond delay="499"/>
                                          </p:stCondLst>
                                        </p:cTn>
                                        <p:tgtEl>
                                          <p:spTgt spid="997395">
                                            <p:txEl>
                                              <p:pRg st="1" end="1"/>
                                            </p:txEl>
                                          </p:spTgt>
                                        </p:tgtEl>
                                        <p:attrNameLst>
                                          <p:attrName>style.visibility</p:attrName>
                                        </p:attrNameLst>
                                      </p:cBhvr>
                                      <p:to>
                                        <p:strVal val="visible"/>
                                      </p:to>
                                    </p:set>
                                  </p:childTnLst>
                                </p:cTn>
                              </p:par>
                              <p:par>
                                <p:cTn id="45" presetID="22" presetClass="entr" presetSubtype="1" fill="hold" grpId="0" nodeType="withEffect">
                                  <p:stCondLst>
                                    <p:cond delay="0"/>
                                  </p:stCondLst>
                                  <p:childTnLst>
                                    <p:set>
                                      <p:cBhvr>
                                        <p:cTn id="46" dur="1" fill="hold">
                                          <p:stCondLst>
                                            <p:cond delay="0"/>
                                          </p:stCondLst>
                                        </p:cTn>
                                        <p:tgtEl>
                                          <p:spTgt spid="997394"/>
                                        </p:tgtEl>
                                        <p:attrNameLst>
                                          <p:attrName>style.visibility</p:attrName>
                                        </p:attrNameLst>
                                      </p:cBhvr>
                                      <p:to>
                                        <p:strVal val="visible"/>
                                      </p:to>
                                    </p:set>
                                    <p:animEffect transition="in" filter="wipe(up)">
                                      <p:cBhvr>
                                        <p:cTn id="47" dur="500"/>
                                        <p:tgtEl>
                                          <p:spTgt spid="997394"/>
                                        </p:tgtEl>
                                      </p:cBhvr>
                                    </p:animEffect>
                                  </p:childTnLst>
                                </p:cTn>
                              </p:par>
                            </p:childTnLst>
                          </p:cTn>
                        </p:par>
                      </p:childTnLst>
                    </p:cTn>
                  </p:par>
                  <p:par>
                    <p:cTn id="48" fill="hold">
                      <p:stCondLst>
                        <p:cond delay="indefinite"/>
                      </p:stCondLst>
                      <p:childTnLst>
                        <p:par>
                          <p:cTn id="49" fill="hold">
                            <p:stCondLst>
                              <p:cond delay="0"/>
                            </p:stCondLst>
                            <p:childTnLst>
                              <p:par>
                                <p:cTn id="50" presetID="9" presetClass="entr" presetSubtype="0" fill="hold" grpId="0" nodeType="clickEffect">
                                  <p:stCondLst>
                                    <p:cond delay="0"/>
                                  </p:stCondLst>
                                  <p:childTnLst>
                                    <p:set>
                                      <p:cBhvr>
                                        <p:cTn id="51" dur="1" fill="hold">
                                          <p:stCondLst>
                                            <p:cond delay="0"/>
                                          </p:stCondLst>
                                        </p:cTn>
                                        <p:tgtEl>
                                          <p:spTgt spid="997404">
                                            <p:txEl>
                                              <p:pRg st="0" end="0"/>
                                            </p:txEl>
                                          </p:spTgt>
                                        </p:tgtEl>
                                        <p:attrNameLst>
                                          <p:attrName>style.visibility</p:attrName>
                                        </p:attrNameLst>
                                      </p:cBhvr>
                                      <p:to>
                                        <p:strVal val="visible"/>
                                      </p:to>
                                    </p:set>
                                    <p:animEffect transition="in" filter="dissolve">
                                      <p:cBhvr>
                                        <p:cTn id="52" dur="500"/>
                                        <p:tgtEl>
                                          <p:spTgt spid="997404">
                                            <p:txEl>
                                              <p:pRg st="0" end="0"/>
                                            </p:txEl>
                                          </p:spTgt>
                                        </p:tgtEl>
                                      </p:cBhvr>
                                    </p:animEffect>
                                  </p:childTnLst>
                                </p:cTn>
                              </p:par>
                            </p:childTnLst>
                          </p:cTn>
                        </p:par>
                      </p:childTnLst>
                    </p:cTn>
                  </p:par>
                  <p:par>
                    <p:cTn id="53" fill="hold">
                      <p:stCondLst>
                        <p:cond delay="indefinite"/>
                      </p:stCondLst>
                      <p:childTnLst>
                        <p:par>
                          <p:cTn id="54" fill="hold">
                            <p:stCondLst>
                              <p:cond delay="0"/>
                            </p:stCondLst>
                            <p:childTnLst>
                              <p:par>
                                <p:cTn id="55" presetID="1" presetClass="entr" presetSubtype="0" fill="hold" grpId="0" nodeType="clickEffect">
                                  <p:stCondLst>
                                    <p:cond delay="0"/>
                                  </p:stCondLst>
                                  <p:childTnLst>
                                    <p:set>
                                      <p:cBhvr>
                                        <p:cTn id="56" dur="1" fill="hold">
                                          <p:stCondLst>
                                            <p:cond delay="499"/>
                                          </p:stCondLst>
                                        </p:cTn>
                                        <p:tgtEl>
                                          <p:spTgt spid="997397">
                                            <p:txEl>
                                              <p:pRg st="0" end="0"/>
                                            </p:txEl>
                                          </p:spTgt>
                                        </p:tgtEl>
                                        <p:attrNameLst>
                                          <p:attrName>style.visibility</p:attrName>
                                        </p:attrNameLst>
                                      </p:cBhvr>
                                      <p:to>
                                        <p:strVal val="visible"/>
                                      </p:to>
                                    </p:set>
                                  </p:childTnLst>
                                </p:cTn>
                              </p:par>
                              <p:par>
                                <p:cTn id="57" presetID="22" presetClass="entr" presetSubtype="2" fill="hold" grpId="0" nodeType="withEffect">
                                  <p:stCondLst>
                                    <p:cond delay="0"/>
                                  </p:stCondLst>
                                  <p:childTnLst>
                                    <p:set>
                                      <p:cBhvr>
                                        <p:cTn id="58" dur="1" fill="hold">
                                          <p:stCondLst>
                                            <p:cond delay="0"/>
                                          </p:stCondLst>
                                        </p:cTn>
                                        <p:tgtEl>
                                          <p:spTgt spid="997396"/>
                                        </p:tgtEl>
                                        <p:attrNameLst>
                                          <p:attrName>style.visibility</p:attrName>
                                        </p:attrNameLst>
                                      </p:cBhvr>
                                      <p:to>
                                        <p:strVal val="visible"/>
                                      </p:to>
                                    </p:set>
                                    <p:animEffect transition="in" filter="wipe(right)">
                                      <p:cBhvr>
                                        <p:cTn id="59" dur="500"/>
                                        <p:tgtEl>
                                          <p:spTgt spid="997396"/>
                                        </p:tgtEl>
                                      </p:cBhvr>
                                    </p:animEffect>
                                  </p:childTnLst>
                                </p:cTn>
                              </p:par>
                            </p:childTnLst>
                          </p:cTn>
                        </p:par>
                      </p:childTnLst>
                    </p:cTn>
                  </p:par>
                  <p:par>
                    <p:cTn id="60" fill="hold">
                      <p:stCondLst>
                        <p:cond delay="indefinite"/>
                      </p:stCondLst>
                      <p:childTnLst>
                        <p:par>
                          <p:cTn id="61" fill="hold">
                            <p:stCondLst>
                              <p:cond delay="0"/>
                            </p:stCondLst>
                            <p:childTnLst>
                              <p:par>
                                <p:cTn id="62" presetID="9" presetClass="entr" presetSubtype="0" fill="hold" grpId="0" nodeType="clickEffect">
                                  <p:stCondLst>
                                    <p:cond delay="0"/>
                                  </p:stCondLst>
                                  <p:childTnLst>
                                    <p:set>
                                      <p:cBhvr>
                                        <p:cTn id="63" dur="1" fill="hold">
                                          <p:stCondLst>
                                            <p:cond delay="0"/>
                                          </p:stCondLst>
                                        </p:cTn>
                                        <p:tgtEl>
                                          <p:spTgt spid="997405">
                                            <p:txEl>
                                              <p:pRg st="0" end="0"/>
                                            </p:txEl>
                                          </p:spTgt>
                                        </p:tgtEl>
                                        <p:attrNameLst>
                                          <p:attrName>style.visibility</p:attrName>
                                        </p:attrNameLst>
                                      </p:cBhvr>
                                      <p:to>
                                        <p:strVal val="visible"/>
                                      </p:to>
                                    </p:set>
                                    <p:animEffect transition="in" filter="dissolve">
                                      <p:cBhvr>
                                        <p:cTn id="64" dur="500"/>
                                        <p:tgtEl>
                                          <p:spTgt spid="997405">
                                            <p:txEl>
                                              <p:pRg st="0" end="0"/>
                                            </p:txEl>
                                          </p:spTgt>
                                        </p:tgtEl>
                                      </p:cBhvr>
                                    </p:animEffect>
                                  </p:childTnLst>
                                </p:cTn>
                              </p:par>
                            </p:childTnLst>
                          </p:cTn>
                        </p:par>
                      </p:childTnLst>
                    </p:cTn>
                  </p:par>
                  <p:par>
                    <p:cTn id="65" fill="hold" nodeType="clickPar">
                      <p:stCondLst>
                        <p:cond delay="indefinite"/>
                      </p:stCondLst>
                      <p:childTnLst>
                        <p:par>
                          <p:cTn id="66" fill="hold" nodeType="withGroup">
                            <p:stCondLst>
                              <p:cond delay="0"/>
                            </p:stCondLst>
                            <p:childTnLst>
                              <p:par>
                                <p:cTn id="67" presetID="1" presetClass="entr" presetSubtype="0" fill="hold" grpId="0" nodeType="clickEffect">
                                  <p:stCondLst>
                                    <p:cond delay="0"/>
                                  </p:stCondLst>
                                  <p:childTnLst>
                                    <p:set>
                                      <p:cBhvr>
                                        <p:cTn id="68" dur="1" fill="hold">
                                          <p:stCondLst>
                                            <p:cond delay="499"/>
                                          </p:stCondLst>
                                        </p:cTn>
                                        <p:tgtEl>
                                          <p:spTgt spid="997399">
                                            <p:txEl>
                                              <p:pRg st="0" end="0"/>
                                            </p:txEl>
                                          </p:spTgt>
                                        </p:tgtEl>
                                        <p:attrNameLst>
                                          <p:attrName>style.visibility</p:attrName>
                                        </p:attrNameLst>
                                      </p:cBhvr>
                                      <p:to>
                                        <p:strVal val="visible"/>
                                      </p:to>
                                    </p:set>
                                  </p:childTnLst>
                                </p:cTn>
                              </p:par>
                              <p:par>
                                <p:cTn id="69" presetID="1" presetClass="entr" presetSubtype="0" fill="hold" grpId="0" nodeType="withEffect">
                                  <p:stCondLst>
                                    <p:cond delay="0"/>
                                  </p:stCondLst>
                                  <p:childTnLst>
                                    <p:set>
                                      <p:cBhvr>
                                        <p:cTn id="70" dur="1" fill="hold">
                                          <p:stCondLst>
                                            <p:cond delay="499"/>
                                          </p:stCondLst>
                                        </p:cTn>
                                        <p:tgtEl>
                                          <p:spTgt spid="997399">
                                            <p:txEl>
                                              <p:pRg st="1" end="1"/>
                                            </p:txEl>
                                          </p:spTgt>
                                        </p:tgtEl>
                                        <p:attrNameLst>
                                          <p:attrName>style.visibility</p:attrName>
                                        </p:attrNameLst>
                                      </p:cBhvr>
                                      <p:to>
                                        <p:strVal val="visible"/>
                                      </p:to>
                                    </p:set>
                                  </p:childTnLst>
                                </p:cTn>
                              </p:par>
                              <p:par>
                                <p:cTn id="71" presetID="22" presetClass="entr" presetSubtype="4" fill="hold" grpId="0" nodeType="withEffect">
                                  <p:stCondLst>
                                    <p:cond delay="0"/>
                                  </p:stCondLst>
                                  <p:childTnLst>
                                    <p:set>
                                      <p:cBhvr>
                                        <p:cTn id="72" dur="1" fill="hold">
                                          <p:stCondLst>
                                            <p:cond delay="0"/>
                                          </p:stCondLst>
                                        </p:cTn>
                                        <p:tgtEl>
                                          <p:spTgt spid="997398"/>
                                        </p:tgtEl>
                                        <p:attrNameLst>
                                          <p:attrName>style.visibility</p:attrName>
                                        </p:attrNameLst>
                                      </p:cBhvr>
                                      <p:to>
                                        <p:strVal val="visible"/>
                                      </p:to>
                                    </p:set>
                                    <p:animEffect transition="in" filter="wipe(down)">
                                      <p:cBhvr>
                                        <p:cTn id="73" dur="500"/>
                                        <p:tgtEl>
                                          <p:spTgt spid="997398"/>
                                        </p:tgtEl>
                                      </p:cBhvr>
                                    </p:animEffect>
                                  </p:childTnLst>
                                </p:cTn>
                              </p:par>
                            </p:childTnLst>
                          </p:cTn>
                        </p:par>
                      </p:childTnLst>
                    </p:cTn>
                  </p:par>
                  <p:par>
                    <p:cTn id="74" fill="hold">
                      <p:stCondLst>
                        <p:cond delay="indefinite"/>
                      </p:stCondLst>
                      <p:childTnLst>
                        <p:par>
                          <p:cTn id="75" fill="hold">
                            <p:stCondLst>
                              <p:cond delay="0"/>
                            </p:stCondLst>
                            <p:childTnLst>
                              <p:par>
                                <p:cTn id="76" presetID="9" presetClass="entr" presetSubtype="0" fill="hold" grpId="0" nodeType="clickEffect">
                                  <p:stCondLst>
                                    <p:cond delay="0"/>
                                  </p:stCondLst>
                                  <p:childTnLst>
                                    <p:set>
                                      <p:cBhvr>
                                        <p:cTn id="77" dur="1" fill="hold">
                                          <p:stCondLst>
                                            <p:cond delay="0"/>
                                          </p:stCondLst>
                                        </p:cTn>
                                        <p:tgtEl>
                                          <p:spTgt spid="997406">
                                            <p:txEl>
                                              <p:pRg st="0" end="0"/>
                                            </p:txEl>
                                          </p:spTgt>
                                        </p:tgtEl>
                                        <p:attrNameLst>
                                          <p:attrName>style.visibility</p:attrName>
                                        </p:attrNameLst>
                                      </p:cBhvr>
                                      <p:to>
                                        <p:strVal val="visible"/>
                                      </p:to>
                                    </p:set>
                                    <p:animEffect transition="in" filter="dissolve">
                                      <p:cBhvr>
                                        <p:cTn id="78" dur="500"/>
                                        <p:tgtEl>
                                          <p:spTgt spid="997406">
                                            <p:txEl>
                                              <p:pRg st="0" end="0"/>
                                            </p:txEl>
                                          </p:spTgt>
                                        </p:tgtEl>
                                      </p:cBhvr>
                                    </p:animEffect>
                                  </p:childTnLst>
                                </p:cTn>
                              </p:par>
                            </p:childTnLst>
                          </p:cTn>
                        </p:par>
                      </p:childTnLst>
                    </p:cTn>
                  </p:par>
                  <p:par>
                    <p:cTn id="79" fill="hold" nodeType="clickPar">
                      <p:stCondLst>
                        <p:cond delay="indefinite"/>
                      </p:stCondLst>
                      <p:childTnLst>
                        <p:par>
                          <p:cTn id="80" fill="hold" nodeType="withGroup">
                            <p:stCondLst>
                              <p:cond delay="0"/>
                            </p:stCondLst>
                            <p:childTnLst>
                              <p:par>
                                <p:cTn id="81" presetID="1" presetClass="entr" presetSubtype="0" fill="hold" grpId="0" nodeType="clickEffect">
                                  <p:stCondLst>
                                    <p:cond delay="0"/>
                                  </p:stCondLst>
                                  <p:childTnLst>
                                    <p:set>
                                      <p:cBhvr>
                                        <p:cTn id="82" dur="1" fill="hold">
                                          <p:stCondLst>
                                            <p:cond delay="499"/>
                                          </p:stCondLst>
                                        </p:cTn>
                                        <p:tgtEl>
                                          <p:spTgt spid="997400">
                                            <p:txEl>
                                              <p:pRg st="0" end="0"/>
                                            </p:txEl>
                                          </p:spTgt>
                                        </p:tgtEl>
                                        <p:attrNameLst>
                                          <p:attrName>style.visibility</p:attrName>
                                        </p:attrNameLst>
                                      </p:cBhvr>
                                      <p:to>
                                        <p:strVal val="visible"/>
                                      </p:to>
                                    </p:set>
                                  </p:childTnLst>
                                </p:cTn>
                              </p:par>
                              <p:par>
                                <p:cTn id="83" presetID="1" presetClass="entr" presetSubtype="0" fill="hold" grpId="0" nodeType="withEffect">
                                  <p:stCondLst>
                                    <p:cond delay="0"/>
                                  </p:stCondLst>
                                  <p:childTnLst>
                                    <p:set>
                                      <p:cBhvr>
                                        <p:cTn id="84" dur="1" fill="hold">
                                          <p:stCondLst>
                                            <p:cond delay="499"/>
                                          </p:stCondLst>
                                        </p:cTn>
                                        <p:tgtEl>
                                          <p:spTgt spid="997400">
                                            <p:txEl>
                                              <p:pRg st="1" end="1"/>
                                            </p:txEl>
                                          </p:spTgt>
                                        </p:tgtEl>
                                        <p:attrNameLst>
                                          <p:attrName>style.visibility</p:attrName>
                                        </p:attrNameLst>
                                      </p:cBhvr>
                                      <p:to>
                                        <p:strVal val="visible"/>
                                      </p:to>
                                    </p:set>
                                  </p:childTnLst>
                                </p:cTn>
                              </p:par>
                            </p:childTnLst>
                          </p:cTn>
                        </p:par>
                      </p:childTnLst>
                    </p:cTn>
                  </p:par>
                  <p:par>
                    <p:cTn id="85" fill="hold" nodeType="clickPar">
                      <p:stCondLst>
                        <p:cond delay="indefinite"/>
                      </p:stCondLst>
                      <p:childTnLst>
                        <p:par>
                          <p:cTn id="86" fill="hold" nodeType="withGroup">
                            <p:stCondLst>
                              <p:cond delay="0"/>
                            </p:stCondLst>
                            <p:childTnLst>
                              <p:par>
                                <p:cTn id="87" presetID="9" presetClass="entr" presetSubtype="0" fill="hold" grpId="0" nodeType="clickEffect">
                                  <p:stCondLst>
                                    <p:cond delay="0"/>
                                  </p:stCondLst>
                                  <p:childTnLst>
                                    <p:set>
                                      <p:cBhvr>
                                        <p:cTn id="88" dur="1" fill="hold">
                                          <p:stCondLst>
                                            <p:cond delay="0"/>
                                          </p:stCondLst>
                                        </p:cTn>
                                        <p:tgtEl>
                                          <p:spTgt spid="997407">
                                            <p:txEl>
                                              <p:pRg st="0" end="0"/>
                                            </p:txEl>
                                          </p:spTgt>
                                        </p:tgtEl>
                                        <p:attrNameLst>
                                          <p:attrName>style.visibility</p:attrName>
                                        </p:attrNameLst>
                                      </p:cBhvr>
                                      <p:to>
                                        <p:strVal val="visible"/>
                                      </p:to>
                                    </p:set>
                                    <p:animEffect transition="in" filter="dissolve">
                                      <p:cBhvr>
                                        <p:cTn id="89" dur="500"/>
                                        <p:tgtEl>
                                          <p:spTgt spid="997407">
                                            <p:txEl>
                                              <p:pRg st="0" end="0"/>
                                            </p:txEl>
                                          </p:spTgt>
                                        </p:tgtEl>
                                      </p:cBhvr>
                                    </p:animEffect>
                                  </p:childTnLst>
                                </p:cTn>
                              </p:par>
                            </p:childTnLst>
                          </p:cTn>
                        </p:par>
                      </p:childTnLst>
                    </p:cTn>
                  </p:par>
                  <p:par>
                    <p:cTn id="90" fill="hold">
                      <p:stCondLst>
                        <p:cond delay="indefinite"/>
                      </p:stCondLst>
                      <p:childTnLst>
                        <p:par>
                          <p:cTn id="91" fill="hold">
                            <p:stCondLst>
                              <p:cond delay="0"/>
                            </p:stCondLst>
                            <p:childTnLst>
                              <p:par>
                                <p:cTn id="92" presetID="1" presetClass="entr" presetSubtype="0" fill="hold" grpId="0" nodeType="clickEffect">
                                  <p:stCondLst>
                                    <p:cond delay="0"/>
                                  </p:stCondLst>
                                  <p:childTnLst>
                                    <p:set>
                                      <p:cBhvr>
                                        <p:cTn id="93" dur="1" fill="hold">
                                          <p:stCondLst>
                                            <p:cond delay="0"/>
                                          </p:stCondLst>
                                        </p:cTn>
                                        <p:tgtEl>
                                          <p:spTgt spid="2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97389" grpId="0" animBg="1"/>
      <p:bldP spid="997390" grpId="0" animBg="1"/>
      <p:bldP spid="997391" grpId="0" build="p" autoUpdateAnimBg="0"/>
      <p:bldP spid="997392" grpId="0" animBg="1"/>
      <p:bldP spid="997393" grpId="0" uiExpand="1" build="p" autoUpdateAnimBg="0"/>
      <p:bldP spid="997394" grpId="0" animBg="1"/>
      <p:bldP spid="997395" grpId="0" uiExpand="1" build="p" autoUpdateAnimBg="0"/>
      <p:bldP spid="997396" grpId="0" animBg="1"/>
      <p:bldP spid="997397" grpId="0" build="p" autoUpdateAnimBg="0"/>
      <p:bldP spid="997398" grpId="0" animBg="1"/>
      <p:bldP spid="997399" grpId="0" uiExpand="1" build="p" autoUpdateAnimBg="0"/>
      <p:bldP spid="997400" grpId="0" uiExpand="1" build="p" autoUpdateAnimBg="0"/>
      <p:bldP spid="997388" grpId="0"/>
      <p:bldP spid="997401" grpId="0" build="p" autoUpdateAnimBg="0"/>
      <p:bldP spid="997403" grpId="0" build="p" autoUpdateAnimBg="0"/>
      <p:bldP spid="997404" grpId="0" build="p" autoUpdateAnimBg="0"/>
      <p:bldP spid="997405" grpId="0" build="p" autoUpdateAnimBg="0"/>
      <p:bldP spid="997406" grpId="0" build="p" autoUpdateAnimBg="0"/>
      <p:bldP spid="997407" grpId="0" build="p" autoUpdateAnimBg="0"/>
      <p:bldP spid="25" grpId="0"/>
    </p:bldLst>
  </p:timing>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7089" name="Rectangle 3" descr="EXPTEXTB"/>
          <p:cNvSpPr>
            <a:spLocks noChangeArrowheads="1"/>
          </p:cNvSpPr>
          <p:nvPr/>
        </p:nvSpPr>
        <p:spPr bwMode="auto">
          <a:xfrm>
            <a:off x="0" y="0"/>
            <a:ext cx="9144000" cy="6858000"/>
          </a:xfrm>
          <a:prstGeom prst="rect">
            <a:avLst/>
          </a:prstGeom>
          <a:gradFill rotWithShape="1">
            <a:gsLst>
              <a:gs pos="0">
                <a:srgbClr val="000090"/>
              </a:gs>
              <a:gs pos="100000">
                <a:schemeClr val="tx1"/>
              </a:gs>
            </a:gsLst>
            <a:path path="shape">
              <a:fillToRect l="50000" t="50000" r="50000" b="50000"/>
            </a:path>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91376" tIns="45688" rIns="91376" bIns="45688"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Times New Roman" charset="0"/>
            </a:endParaRPr>
          </a:p>
        </p:txBody>
      </p:sp>
      <p:sp>
        <p:nvSpPr>
          <p:cNvPr id="217094" name="Text Box 20"/>
          <p:cNvSpPr txBox="1">
            <a:spLocks noChangeArrowheads="1"/>
          </p:cNvSpPr>
          <p:nvPr/>
        </p:nvSpPr>
        <p:spPr bwMode="auto">
          <a:xfrm>
            <a:off x="8296279" y="2381979"/>
            <a:ext cx="771522" cy="8309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ربيع 68</a:t>
            </a:r>
            <a:endParaRPr kumimoji="0" lang="en-US" sz="12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توسع</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 الكنيسة</a:t>
            </a:r>
            <a:endParaRPr kumimoji="0" lang="en-US" sz="16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40966" name="Text Box 6"/>
          <p:cNvSpPr txBox="1">
            <a:spLocks noChangeArrowheads="1"/>
          </p:cNvSpPr>
          <p:nvPr/>
        </p:nvSpPr>
        <p:spPr bwMode="auto">
          <a:xfrm>
            <a:off x="76200" y="1143003"/>
            <a:ext cx="6248400" cy="708025"/>
          </a:xfrm>
          <a:prstGeom prst="rect">
            <a:avLst/>
          </a:prstGeom>
          <a:gradFill flip="none" rotWithShape="1">
            <a:gsLst>
              <a:gs pos="64000">
                <a:schemeClr val="tx2">
                  <a:lumMod val="25000"/>
                  <a:lumOff val="75000"/>
                </a:schemeClr>
              </a:gs>
              <a:gs pos="100000">
                <a:srgbClr val="FFFFFF"/>
              </a:gs>
            </a:gsLst>
            <a:path path="rect">
              <a:fillToRect l="100000" t="100000"/>
            </a:path>
            <a:tileRect r="-100000" b="-100000"/>
          </a:gradFill>
          <a:ln w="12700">
            <a:solidFill>
              <a:schemeClr val="tx1"/>
            </a:solidFill>
            <a:miter lim="800000"/>
            <a:headEnd/>
            <a:tailEnd/>
          </a:ln>
          <a:effectLst/>
        </p:spPr>
        <p:txBody>
          <a:bodyPr lIns="0" tIns="45688" rIns="0" bIns="45688">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rPr>
              <a:t>إلى أقصى الأرض (أع 1: 8)</a:t>
            </a: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1600" b="1"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rPr>
              <a:t>أع</a:t>
            </a:r>
            <a:r>
              <a:rPr kumimoji="0" lang="en-US" sz="1600" b="1"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rPr>
              <a:t> </a:t>
            </a: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rPr>
              <a:t>9</a:t>
            </a:r>
            <a:r>
              <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rPr>
              <a:t>  </a:t>
            </a: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rPr>
              <a:t>13</a:t>
            </a:r>
            <a:r>
              <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rPr>
              <a:t>       </a:t>
            </a: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rPr>
              <a:t>14</a:t>
            </a:r>
            <a:r>
              <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rPr>
              <a:t>    </a:t>
            </a: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rPr>
              <a:t>15</a:t>
            </a:r>
            <a:r>
              <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rPr>
              <a:t>  </a:t>
            </a: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rPr>
              <a:t>16</a:t>
            </a:r>
            <a:r>
              <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rPr>
              <a:t>          </a:t>
            </a: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rPr>
              <a:t>18</a:t>
            </a:r>
            <a:r>
              <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rPr>
              <a:t>           </a:t>
            </a: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rPr>
              <a:t>21</a:t>
            </a:r>
            <a:r>
              <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rPr>
              <a:t>     </a:t>
            </a: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rPr>
              <a:t>27</a:t>
            </a:r>
            <a:r>
              <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rPr>
              <a:t>     </a:t>
            </a: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rPr>
              <a:t>28</a:t>
            </a: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endParaRPr>
          </a:p>
        </p:txBody>
      </p:sp>
      <p:sp>
        <p:nvSpPr>
          <p:cNvPr id="217091" name="Text Box 16"/>
          <p:cNvSpPr txBox="1">
            <a:spLocks noChangeArrowheads="1"/>
          </p:cNvSpPr>
          <p:nvPr/>
        </p:nvSpPr>
        <p:spPr bwMode="auto">
          <a:xfrm>
            <a:off x="1828800" y="2340749"/>
            <a:ext cx="838200" cy="55399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خريف 49</a:t>
            </a:r>
            <a:endParaRPr kumimoji="0" lang="en-US" sz="12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6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المجمع</a:t>
            </a:r>
            <a:endParaRPr kumimoji="0" lang="en-US" sz="16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217092" name="Text Box 17"/>
          <p:cNvSpPr txBox="1">
            <a:spLocks noChangeArrowheads="1"/>
          </p:cNvSpPr>
          <p:nvPr/>
        </p:nvSpPr>
        <p:spPr bwMode="auto">
          <a:xfrm>
            <a:off x="4724400" y="2133600"/>
            <a:ext cx="685800" cy="8309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أيار 57</a:t>
            </a:r>
          </a:p>
          <a:p>
            <a:pPr marL="0" marR="0" lvl="0" indent="0" algn="ctr" defTabSz="914400" rtl="1" eaLnBrk="1" fontAlgn="base" latinLnBrk="0" hangingPunct="1">
              <a:lnSpc>
                <a:spcPct val="100000"/>
              </a:lnSpc>
              <a:spcBef>
                <a:spcPct val="50000"/>
              </a:spcBef>
              <a:spcAft>
                <a:spcPct val="0"/>
              </a:spcAft>
              <a:buClrTx/>
              <a:buSzTx/>
              <a:buFontTx/>
              <a:buNone/>
              <a:tabLst/>
              <a:defRPr/>
            </a:pPr>
            <a:r>
              <a:rPr kumimoji="0" lang="ar-JO" sz="12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آب 59</a:t>
            </a:r>
            <a:endParaRPr kumimoji="0" lang="en-US" sz="12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a:p>
            <a:pPr marL="0" marR="0" lvl="0" indent="0" algn="ctr" defTabSz="914400" rtl="1" eaLnBrk="1" fontAlgn="base" latinLnBrk="0" hangingPunct="1">
              <a:lnSpc>
                <a:spcPct val="100000"/>
              </a:lnSpc>
              <a:spcBef>
                <a:spcPct val="50000"/>
              </a:spcBef>
              <a:spcAft>
                <a:spcPct val="0"/>
              </a:spcAft>
              <a:buClrTx/>
              <a:buSzTx/>
              <a:buFontTx/>
              <a:buNone/>
              <a:tabLst/>
              <a:defRPr/>
            </a:pPr>
            <a:r>
              <a:rPr kumimoji="0" lang="ar-JO" sz="16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المحاكمات</a:t>
            </a:r>
            <a:endParaRPr kumimoji="0" lang="en-US" sz="18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217093" name="Line 19"/>
          <p:cNvSpPr>
            <a:spLocks noChangeShapeType="1"/>
          </p:cNvSpPr>
          <p:nvPr/>
        </p:nvSpPr>
        <p:spPr bwMode="auto">
          <a:xfrm>
            <a:off x="0" y="2590799"/>
            <a:ext cx="9144000" cy="60321"/>
          </a:xfrm>
          <a:prstGeom prst="line">
            <a:avLst/>
          </a:prstGeom>
          <a:noFill/>
          <a:ln w="76200">
            <a:solidFill>
              <a:schemeClr val="bg1"/>
            </a:solidFill>
            <a:round/>
            <a:headEnd/>
            <a:tailEnd type="triangle" w="med" len="med"/>
          </a:ln>
          <a:extLst>
            <a:ext uri="{909E8E84-426E-40dd-AFC4-6F175D3DCCD1}">
              <a14:hiddenFill xmlns="" xmlns:a14="http://schemas.microsoft.com/office/drawing/2010/main">
                <a:noFill/>
              </a14:hiddenFill>
            </a:ext>
          </a:extLst>
        </p:spPr>
        <p:txBody>
          <a:bodyPr lIns="91376" tIns="45688" rIns="91376" bIns="45688"/>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217095" name="Text Box 21"/>
          <p:cNvSpPr txBox="1">
            <a:spLocks noChangeArrowheads="1"/>
          </p:cNvSpPr>
          <p:nvPr/>
        </p:nvSpPr>
        <p:spPr bwMode="auto">
          <a:xfrm>
            <a:off x="0" y="3276600"/>
            <a:ext cx="9144000" cy="40004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20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35</a:t>
            </a:r>
            <a:r>
              <a:rPr kumimoji="0" lang="en-US" sz="20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           48          </a:t>
            </a:r>
            <a:r>
              <a:rPr kumimoji="0" lang="ar-JO" sz="20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49</a:t>
            </a:r>
            <a:r>
              <a:rPr kumimoji="0" lang="en-US" sz="20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        </a:t>
            </a:r>
            <a:r>
              <a:rPr kumimoji="0" lang="ar-JO" sz="20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50</a:t>
            </a:r>
            <a:r>
              <a:rPr kumimoji="0" lang="en-US" sz="20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          </a:t>
            </a:r>
            <a:r>
              <a:rPr kumimoji="0" lang="ar-JO" sz="20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52</a:t>
            </a:r>
            <a:r>
              <a:rPr kumimoji="0" lang="en-US" sz="20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  </a:t>
            </a:r>
            <a:r>
              <a:rPr kumimoji="0" lang="ar-JO" sz="20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53</a:t>
            </a:r>
            <a:r>
              <a:rPr kumimoji="0" lang="en-US" sz="20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         </a:t>
            </a:r>
            <a:r>
              <a:rPr kumimoji="0" lang="ar-JO" sz="20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57</a:t>
            </a:r>
            <a:r>
              <a:rPr kumimoji="0" lang="en-US" sz="20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        </a:t>
            </a:r>
            <a:r>
              <a:rPr kumimoji="0" lang="ar-JO" sz="20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60</a:t>
            </a:r>
            <a:r>
              <a:rPr kumimoji="0" lang="en-US" sz="20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           </a:t>
            </a:r>
            <a:r>
              <a:rPr kumimoji="0" lang="ar-JO" sz="20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62</a:t>
            </a:r>
            <a:r>
              <a:rPr kumimoji="0" lang="en-US" sz="20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            </a:t>
            </a:r>
            <a:r>
              <a:rPr kumimoji="0" lang="ar-JO" sz="20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67</a:t>
            </a:r>
            <a:r>
              <a:rPr kumimoji="0" lang="en-US" sz="20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           </a:t>
            </a:r>
            <a:r>
              <a:rPr kumimoji="0" lang="ar-JO" sz="20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68</a:t>
            </a:r>
            <a:r>
              <a:rPr kumimoji="0" lang="en-US" sz="20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     </a:t>
            </a:r>
            <a:r>
              <a:rPr kumimoji="0" lang="ar-JO" sz="20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95</a:t>
            </a:r>
            <a:endParaRPr kumimoji="0" lang="en-US" sz="20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217096" name="Text Box 7"/>
          <p:cNvSpPr txBox="1">
            <a:spLocks noChangeAspect="1" noChangeArrowheads="1"/>
          </p:cNvSpPr>
          <p:nvPr/>
        </p:nvSpPr>
        <p:spPr bwMode="auto">
          <a:xfrm>
            <a:off x="914400" y="1987844"/>
            <a:ext cx="987552" cy="1316736"/>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نيسان 48-</a:t>
            </a:r>
            <a:br>
              <a:rPr kumimoji="0" lang="en-US" sz="12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br>
            <a:r>
              <a:rPr kumimoji="0" lang="ar-JO" sz="12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أيلول 49</a:t>
            </a:r>
            <a:endParaRPr kumimoji="0" lang="en-US" sz="12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1</a:t>
            </a:r>
            <a:br>
              <a:rPr kumimoji="0" lang="en-US"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br>
            <a:r>
              <a:rPr kumimoji="0" lang="ar-JO"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غلاطية</a:t>
            </a:r>
            <a:endParaRPr kumimoji="0" lang="en-US"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9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217097" name="Text Box 9"/>
          <p:cNvSpPr txBox="1">
            <a:spLocks noChangeAspect="1" noChangeArrowheads="1"/>
          </p:cNvSpPr>
          <p:nvPr/>
        </p:nvSpPr>
        <p:spPr bwMode="auto">
          <a:xfrm>
            <a:off x="3743325" y="1987843"/>
            <a:ext cx="1018064" cy="1316736"/>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688" bIns="0" anchor="t">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50000"/>
              </a:spcBef>
              <a:spcAft>
                <a:spcPct val="0"/>
              </a:spcAft>
              <a:buClrTx/>
              <a:buSzTx/>
              <a:buFontTx/>
              <a:buNone/>
              <a:tabLst/>
              <a:defRPr/>
            </a:pPr>
            <a:r>
              <a:rPr kumimoji="0" lang="ar-JO" sz="12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ربيع 53-</a:t>
            </a:r>
            <a:br>
              <a:rPr kumimoji="0" lang="en-US" sz="12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br>
            <a:r>
              <a:rPr kumimoji="0" lang="ar-JO" sz="12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ايار 57</a:t>
            </a:r>
            <a:endParaRPr kumimoji="0" lang="en-US" sz="12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3</a:t>
            </a:r>
            <a:br>
              <a:rPr kumimoji="0" lang="en-US"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br>
            <a:r>
              <a:rPr kumimoji="0" lang="ar-JO"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أسيا</a:t>
            </a:r>
            <a:endPar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a:p>
            <a:pPr marL="0" marR="0" lvl="0" indent="0" algn="ctr" defTabSz="914400" rtl="1" eaLnBrk="1" fontAlgn="base" latinLnBrk="0" hangingPunct="1">
              <a:lnSpc>
                <a:spcPct val="100000"/>
              </a:lnSpc>
              <a:spcBef>
                <a:spcPct val="0"/>
              </a:spcBef>
              <a:spcAft>
                <a:spcPct val="0"/>
              </a:spcAft>
              <a:buClrTx/>
              <a:buSzTx/>
              <a:buFontTx/>
              <a:buNone/>
              <a:tabLst/>
              <a:defRPr/>
            </a:pPr>
            <a:endParaRPr kumimoji="0" lang="en-US" sz="11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40970" name="Text Box 10"/>
          <p:cNvSpPr txBox="1">
            <a:spLocks noChangeAspect="1" noChangeArrowheads="1"/>
          </p:cNvSpPr>
          <p:nvPr/>
        </p:nvSpPr>
        <p:spPr bwMode="auto">
          <a:xfrm>
            <a:off x="5286380" y="1987844"/>
            <a:ext cx="987552" cy="1316736"/>
          </a:xfrm>
          <a:prstGeom prst="rect">
            <a:avLst/>
          </a:prstGeom>
          <a:solidFill>
            <a:schemeClr val="accent4"/>
          </a:solidFill>
          <a:ln w="12700">
            <a:solidFill>
              <a:srgbClr val="FFFFFF"/>
            </a:solidFill>
            <a:miter lim="800000"/>
            <a:headEnd/>
            <a:tailEnd/>
          </a:ln>
          <a:effectLst/>
        </p:spPr>
        <p:txBody>
          <a:bodyPr wrap="square"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شباط 60 –</a:t>
            </a:r>
            <a:br>
              <a:rPr kumimoji="0" lang="en-US" sz="12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br>
            <a:r>
              <a:rPr kumimoji="0" lang="ar-JO" sz="12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 آذار 62</a:t>
            </a:r>
            <a:br>
              <a:rPr kumimoji="0" lang="en-US" sz="12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br>
            <a:r>
              <a:rPr kumimoji="0" lang="ar-JO"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1</a:t>
            </a:r>
            <a:br>
              <a:rPr kumimoji="0"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br>
            <a:r>
              <a:rPr kumimoji="0" lang="ar-JO"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روما</a:t>
            </a:r>
            <a:endParaRPr kumimoji="0"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10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40971" name="Text Box 11"/>
          <p:cNvSpPr txBox="1">
            <a:spLocks noChangeAspect="1" noChangeArrowheads="1"/>
          </p:cNvSpPr>
          <p:nvPr/>
        </p:nvSpPr>
        <p:spPr bwMode="auto">
          <a:xfrm>
            <a:off x="7315200" y="1987844"/>
            <a:ext cx="987552" cy="1316736"/>
          </a:xfrm>
          <a:prstGeom prst="rect">
            <a:avLst/>
          </a:prstGeom>
          <a:solidFill>
            <a:schemeClr val="accent4"/>
          </a:solidFill>
          <a:ln w="12700">
            <a:solidFill>
              <a:srgbClr val="FFFFFF"/>
            </a:solidFill>
            <a:miter lim="800000"/>
            <a:headEnd/>
            <a:tailEnd/>
          </a:ln>
          <a:effectLst/>
        </p:spPr>
        <p:txBody>
          <a:bodyPr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خريف 67 – </a:t>
            </a:r>
            <a:br>
              <a:rPr kumimoji="0" lang="en-US" sz="12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br>
            <a:r>
              <a:rPr kumimoji="0" lang="ar-JO" sz="12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ربيع 68</a:t>
            </a:r>
            <a:endParaRPr kumimoji="0" lang="en-US" sz="12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2</a:t>
            </a:r>
            <a:br>
              <a:rPr kumimoji="0"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br>
            <a:r>
              <a:rPr kumimoji="0" lang="ar-JO"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روما</a:t>
            </a:r>
            <a:endParaRPr kumimoji="0"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10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217100" name="TextBox 27"/>
          <p:cNvSpPr txBox="1">
            <a:spLocks noChangeArrowheads="1"/>
          </p:cNvSpPr>
          <p:nvPr/>
        </p:nvSpPr>
        <p:spPr bwMode="auto">
          <a:xfrm>
            <a:off x="7924800" y="71438"/>
            <a:ext cx="1155700" cy="120026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38</a:t>
            </a:r>
            <a:br>
              <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b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124</a:t>
            </a:r>
            <a:br>
              <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b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39-41</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17101" name="Text Box 9"/>
          <p:cNvSpPr txBox="1">
            <a:spLocks noChangeAspect="1" noChangeArrowheads="1"/>
          </p:cNvSpPr>
          <p:nvPr/>
        </p:nvSpPr>
        <p:spPr bwMode="auto">
          <a:xfrm>
            <a:off x="6324600" y="1987844"/>
            <a:ext cx="987552" cy="1316736"/>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ربيع 62 -</a:t>
            </a:r>
            <a:br>
              <a:rPr kumimoji="0" lang="en-US" sz="12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br>
            <a:r>
              <a:rPr kumimoji="0" lang="ar-JO" sz="12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خريف 67</a:t>
            </a:r>
            <a:endParaRPr kumimoji="0" lang="en-US" sz="12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4</a:t>
            </a:r>
            <a:br>
              <a:rPr kumimoji="0" lang="en-US"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br>
            <a:r>
              <a:rPr kumimoji="0" lang="ar-JO"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إسبانيا</a:t>
            </a:r>
            <a:endParaRPr kumimoji="0" lang="en-US"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1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34" name="Title 33"/>
          <p:cNvSpPr>
            <a:spLocks noGrp="1"/>
          </p:cNvSpPr>
          <p:nvPr>
            <p:ph type="title" idx="4294967295"/>
          </p:nvPr>
        </p:nvSpPr>
        <p:spPr>
          <a:xfrm>
            <a:off x="152400" y="206514"/>
            <a:ext cx="7772400" cy="707886"/>
          </a:xfrm>
          <a:gradFill flip="none" rotWithShape="1">
            <a:gsLst>
              <a:gs pos="0">
                <a:srgbClr val="008000"/>
              </a:gs>
              <a:gs pos="100000">
                <a:srgbClr val="000000"/>
              </a:gs>
            </a:gsLst>
            <a:path path="shape">
              <a:fillToRect l="50000" t="50000" r="50000" b="50000"/>
            </a:path>
            <a:tileRect/>
          </a:gradFill>
          <a:ln>
            <a:miter lim="800000"/>
            <a:headEnd/>
            <a:tailEnd/>
          </a:ln>
          <a:effectLst>
            <a:glow rad="101600">
              <a:srgbClr val="008000">
                <a:alpha val="75000"/>
              </a:srgbClr>
            </a:glow>
            <a:outerShdw blurRad="63500" dist="17961" dir="2700000" algn="ctr" rotWithShape="0">
              <a:schemeClr val="tx1">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spcBef>
                <a:spcPct val="50000"/>
              </a:spcBef>
              <a:defRPr/>
            </a:pPr>
            <a:r>
              <a:rPr lang="ar-JO" sz="4000" b="1" dirty="0">
                <a:solidFill>
                  <a:srgbClr val="FFFFFF"/>
                </a:solidFill>
                <a:effectLst>
                  <a:outerShdw blurRad="38100" dist="38100" dir="2700000" algn="tl">
                    <a:srgbClr val="000000">
                      <a:alpha val="43137"/>
                    </a:srgbClr>
                  </a:outerShdw>
                </a:effectLst>
                <a:latin typeface="Arial" panose="020B0604020202020204" pitchFamily="34" charset="0"/>
                <a:cs typeface="Times New Roman" charset="0"/>
              </a:rPr>
              <a:t>نظرة عامة على العهد الجديد (رسائل بولس)</a:t>
            </a:r>
            <a:endParaRPr lang="en-US" sz="4000" b="1" dirty="0">
              <a:solidFill>
                <a:srgbClr val="FFFFFF"/>
              </a:solidFill>
              <a:effectLst>
                <a:outerShdw blurRad="38100" dist="38100" dir="2700000" algn="tl">
                  <a:srgbClr val="000000">
                    <a:alpha val="43137"/>
                  </a:srgbClr>
                </a:outerShdw>
              </a:effectLst>
              <a:latin typeface="Arial" panose="020B0604020202020204" pitchFamily="34" charset="0"/>
              <a:cs typeface="Times New Roman" charset="0"/>
            </a:endParaRPr>
          </a:p>
        </p:txBody>
      </p:sp>
      <p:sp>
        <p:nvSpPr>
          <p:cNvPr id="19" name="Text Box 19"/>
          <p:cNvSpPr txBox="1">
            <a:spLocks noChangeArrowheads="1"/>
          </p:cNvSpPr>
          <p:nvPr/>
        </p:nvSpPr>
        <p:spPr bwMode="auto">
          <a:xfrm>
            <a:off x="990606" y="4199656"/>
            <a:ext cx="792163"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غل</a:t>
            </a:r>
            <a:endParaRPr kumimoji="0" lang="en-US" sz="1600" b="0"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20" name="Text Box 20"/>
          <p:cNvSpPr txBox="1">
            <a:spLocks noChangeArrowheads="1"/>
          </p:cNvSpPr>
          <p:nvPr/>
        </p:nvSpPr>
        <p:spPr bwMode="auto">
          <a:xfrm>
            <a:off x="2713038" y="4199656"/>
            <a:ext cx="792162"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1 تس</a:t>
            </a:r>
            <a:endParaRPr kumimoji="0" lang="en-US" sz="1600" b="0"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21" name="Text Box 21"/>
          <p:cNvSpPr txBox="1">
            <a:spLocks noChangeArrowheads="1"/>
          </p:cNvSpPr>
          <p:nvPr/>
        </p:nvSpPr>
        <p:spPr bwMode="auto">
          <a:xfrm>
            <a:off x="2713038" y="4656856"/>
            <a:ext cx="792162"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2 تس</a:t>
            </a:r>
            <a:endParaRPr kumimoji="0" lang="en-US" sz="1600" b="0"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22" name="Text Box 22"/>
          <p:cNvSpPr txBox="1">
            <a:spLocks noChangeArrowheads="1"/>
          </p:cNvSpPr>
          <p:nvPr/>
        </p:nvSpPr>
        <p:spPr bwMode="auto">
          <a:xfrm>
            <a:off x="3810006" y="4199656"/>
            <a:ext cx="792163"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1 كو</a:t>
            </a:r>
            <a:endParaRPr kumimoji="0" lang="en-US" sz="1600" b="0"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23" name="Text Box 23"/>
          <p:cNvSpPr txBox="1">
            <a:spLocks noChangeArrowheads="1"/>
          </p:cNvSpPr>
          <p:nvPr/>
        </p:nvSpPr>
        <p:spPr bwMode="auto">
          <a:xfrm>
            <a:off x="3810006" y="4656856"/>
            <a:ext cx="792163"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2 كو</a:t>
            </a:r>
            <a:endParaRPr kumimoji="0" lang="en-US" sz="1600" b="0"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24" name="Text Box 24"/>
          <p:cNvSpPr txBox="1">
            <a:spLocks noChangeArrowheads="1"/>
          </p:cNvSpPr>
          <p:nvPr/>
        </p:nvSpPr>
        <p:spPr bwMode="auto">
          <a:xfrm>
            <a:off x="3810006" y="5114056"/>
            <a:ext cx="792163"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رو</a:t>
            </a:r>
            <a:endParaRPr kumimoji="0" lang="en-US" sz="1600" b="0"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25" name="Text Box 25"/>
          <p:cNvSpPr txBox="1">
            <a:spLocks noChangeArrowheads="1"/>
          </p:cNvSpPr>
          <p:nvPr/>
        </p:nvSpPr>
        <p:spPr bwMode="auto">
          <a:xfrm>
            <a:off x="5486406" y="4199656"/>
            <a:ext cx="792163"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أف</a:t>
            </a:r>
            <a:endParaRPr kumimoji="0" lang="en-US" sz="1600" b="0"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26" name="Text Box 26"/>
          <p:cNvSpPr txBox="1">
            <a:spLocks noChangeArrowheads="1"/>
          </p:cNvSpPr>
          <p:nvPr/>
        </p:nvSpPr>
        <p:spPr bwMode="auto">
          <a:xfrm>
            <a:off x="5486406" y="4656856"/>
            <a:ext cx="792163"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كو</a:t>
            </a:r>
            <a:endParaRPr kumimoji="0" lang="en-US" sz="1600" b="0"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27" name="Text Box 27"/>
          <p:cNvSpPr txBox="1">
            <a:spLocks noChangeArrowheads="1"/>
          </p:cNvSpPr>
          <p:nvPr/>
        </p:nvSpPr>
        <p:spPr bwMode="auto">
          <a:xfrm>
            <a:off x="5486406" y="5114056"/>
            <a:ext cx="792163"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في</a:t>
            </a:r>
            <a:endParaRPr kumimoji="0" lang="en-US" sz="1600" b="0"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28" name="Text Box 28"/>
          <p:cNvSpPr txBox="1">
            <a:spLocks noChangeArrowheads="1"/>
          </p:cNvSpPr>
          <p:nvPr/>
        </p:nvSpPr>
        <p:spPr bwMode="auto">
          <a:xfrm>
            <a:off x="5486406" y="5571256"/>
            <a:ext cx="792163"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فيل</a:t>
            </a:r>
            <a:endParaRPr kumimoji="0" lang="en-US" sz="1600" b="0"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29" name="Text Box 29"/>
          <p:cNvSpPr txBox="1">
            <a:spLocks noChangeArrowheads="1"/>
          </p:cNvSpPr>
          <p:nvPr/>
        </p:nvSpPr>
        <p:spPr bwMode="auto">
          <a:xfrm>
            <a:off x="6516882" y="4199656"/>
            <a:ext cx="792162"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1 تي</a:t>
            </a:r>
            <a:endParaRPr kumimoji="0" lang="en-US" sz="1600" b="0"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30" name="Text Box 30"/>
          <p:cNvSpPr txBox="1">
            <a:spLocks noChangeArrowheads="1"/>
          </p:cNvSpPr>
          <p:nvPr/>
        </p:nvSpPr>
        <p:spPr bwMode="auto">
          <a:xfrm>
            <a:off x="6516882" y="4656856"/>
            <a:ext cx="792162"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تي</a:t>
            </a:r>
            <a:endParaRPr kumimoji="0" lang="en-US" sz="1600" b="0"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31" name="Text Box 31"/>
          <p:cNvSpPr txBox="1">
            <a:spLocks noChangeArrowheads="1"/>
          </p:cNvSpPr>
          <p:nvPr/>
        </p:nvSpPr>
        <p:spPr bwMode="auto">
          <a:xfrm>
            <a:off x="7461450" y="4199656"/>
            <a:ext cx="792163"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2 تي</a:t>
            </a:r>
            <a:endParaRPr kumimoji="0" lang="en-US" sz="1600" b="0"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32" name="Text Box 19"/>
          <p:cNvSpPr txBox="1">
            <a:spLocks noChangeArrowheads="1"/>
          </p:cNvSpPr>
          <p:nvPr/>
        </p:nvSpPr>
        <p:spPr bwMode="auto">
          <a:xfrm>
            <a:off x="990606" y="3657600"/>
            <a:ext cx="792163" cy="369888"/>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مت</a:t>
            </a:r>
            <a:endParaRPr kumimoji="0" lang="en-US" sz="1600" b="0"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33" name="Text Box 22"/>
          <p:cNvSpPr txBox="1">
            <a:spLocks noChangeArrowheads="1"/>
          </p:cNvSpPr>
          <p:nvPr/>
        </p:nvSpPr>
        <p:spPr bwMode="auto">
          <a:xfrm>
            <a:off x="4572006" y="3657600"/>
            <a:ext cx="792163" cy="369888"/>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لو</a:t>
            </a:r>
            <a:endParaRPr kumimoji="0" lang="en-US" sz="1600" b="0"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36" name="Text Box 31"/>
          <p:cNvSpPr txBox="1">
            <a:spLocks noChangeArrowheads="1"/>
          </p:cNvSpPr>
          <p:nvPr/>
        </p:nvSpPr>
        <p:spPr bwMode="auto">
          <a:xfrm>
            <a:off x="7461450" y="3657600"/>
            <a:ext cx="792163" cy="369888"/>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يو</a:t>
            </a:r>
            <a:endParaRPr kumimoji="0" lang="en-US" sz="1600" b="0"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37" name="Text Box 29"/>
          <p:cNvSpPr txBox="1">
            <a:spLocks noChangeArrowheads="1"/>
          </p:cNvSpPr>
          <p:nvPr/>
        </p:nvSpPr>
        <p:spPr bwMode="auto">
          <a:xfrm>
            <a:off x="6516882" y="3657600"/>
            <a:ext cx="792162" cy="369888"/>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مر</a:t>
            </a:r>
            <a:endParaRPr kumimoji="0" lang="en-US" sz="1600" b="0"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48" name="Text Box 22"/>
          <p:cNvSpPr txBox="1">
            <a:spLocks noChangeArrowheads="1"/>
          </p:cNvSpPr>
          <p:nvPr/>
        </p:nvSpPr>
        <p:spPr bwMode="auto">
          <a:xfrm>
            <a:off x="5486406" y="3657600"/>
            <a:ext cx="792163" cy="369888"/>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أع</a:t>
            </a:r>
            <a:endParaRPr kumimoji="0" lang="en-US" sz="1600" b="0"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50" name="Text Box 19"/>
          <p:cNvSpPr txBox="1">
            <a:spLocks noChangeArrowheads="1"/>
          </p:cNvSpPr>
          <p:nvPr/>
        </p:nvSpPr>
        <p:spPr bwMode="auto">
          <a:xfrm>
            <a:off x="152400" y="5760736"/>
            <a:ext cx="1800225" cy="369888"/>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الأناجيل و الأعمال</a:t>
            </a:r>
            <a:endParaRPr kumimoji="0" lang="en-US" sz="1600" b="0"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51" name="Text Box 19"/>
          <p:cNvSpPr txBox="1">
            <a:spLocks noChangeArrowheads="1"/>
          </p:cNvSpPr>
          <p:nvPr/>
        </p:nvSpPr>
        <p:spPr bwMode="auto">
          <a:xfrm>
            <a:off x="152400" y="6229052"/>
            <a:ext cx="1800225" cy="368300"/>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الرسائل البولسية</a:t>
            </a:r>
            <a:endParaRPr kumimoji="0" lang="en-US" sz="1600" b="0"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217135" name="Text Box 20"/>
          <p:cNvSpPr txBox="1">
            <a:spLocks noChangeArrowheads="1"/>
          </p:cNvSpPr>
          <p:nvPr/>
        </p:nvSpPr>
        <p:spPr bwMode="auto">
          <a:xfrm>
            <a:off x="6477000" y="6553201"/>
            <a:ext cx="2447925" cy="1846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12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Pauline Categories</a:t>
            </a:r>
            <a:endParaRPr kumimoji="0" lang="en-US" sz="16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217136" name="Text Box 7"/>
          <p:cNvSpPr txBox="1">
            <a:spLocks noChangeAspect="1" noChangeArrowheads="1"/>
          </p:cNvSpPr>
          <p:nvPr/>
        </p:nvSpPr>
        <p:spPr bwMode="auto">
          <a:xfrm>
            <a:off x="2667000" y="1987844"/>
            <a:ext cx="987552" cy="1311697"/>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نيسان 50-</a:t>
            </a:r>
            <a:br>
              <a:rPr kumimoji="0" lang="en-US" sz="12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br>
            <a:r>
              <a:rPr kumimoji="0" lang="ar-JO" sz="12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أيلول 52</a:t>
            </a:r>
            <a:endParaRPr kumimoji="0" lang="en-US" sz="12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2</a:t>
            </a:r>
            <a:br>
              <a:rPr kumimoji="0" lang="en-US"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br>
            <a:r>
              <a:rPr kumimoji="0" lang="ar-JO"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بحر إيجة</a:t>
            </a:r>
            <a:endParaRPr kumimoji="0" lang="en-US"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9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217137" name="Text Box 17"/>
          <p:cNvSpPr txBox="1">
            <a:spLocks noChangeArrowheads="1"/>
          </p:cNvSpPr>
          <p:nvPr/>
        </p:nvSpPr>
        <p:spPr bwMode="auto">
          <a:xfrm>
            <a:off x="-76200" y="2340749"/>
            <a:ext cx="990600" cy="8002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صيف 35-37</a:t>
            </a:r>
            <a:endParaRPr kumimoji="0" lang="en-US" sz="12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6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دمشق</a:t>
            </a:r>
            <a:br>
              <a:rPr kumimoji="0" lang="en-US" sz="16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br>
            <a:r>
              <a:rPr kumimoji="0" lang="ar-JO" sz="16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أنطاكية</a:t>
            </a:r>
            <a:endParaRPr kumimoji="0" lang="en-US" sz="16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53" name="Text Box 10"/>
          <p:cNvSpPr txBox="1">
            <a:spLocks noChangeArrowheads="1"/>
          </p:cNvSpPr>
          <p:nvPr/>
        </p:nvSpPr>
        <p:spPr bwMode="auto">
          <a:xfrm>
            <a:off x="2286000" y="6325156"/>
            <a:ext cx="990600" cy="369332"/>
          </a:xfrm>
          <a:prstGeom prst="rect">
            <a:avLst/>
          </a:prstGeom>
          <a:solidFill>
            <a:schemeClr val="accent4"/>
          </a:solidFill>
          <a:ln w="12700">
            <a:solidFill>
              <a:srgbClr val="FFFFFF"/>
            </a:solidFill>
            <a:miter lim="800000"/>
            <a:headEnd/>
            <a:tailEnd/>
          </a:ln>
          <a:effectLst/>
        </p:spPr>
        <p:txBody>
          <a:bodyPr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روما</a:t>
            </a:r>
            <a:endParaRPr kumimoji="0" lang="en-US" sz="10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217139" name="Text Box 20"/>
          <p:cNvSpPr txBox="1">
            <a:spLocks noChangeArrowheads="1"/>
          </p:cNvSpPr>
          <p:nvPr/>
        </p:nvSpPr>
        <p:spPr bwMode="auto">
          <a:xfrm>
            <a:off x="3352800" y="5907088"/>
            <a:ext cx="1600200" cy="2778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الرحلات</a:t>
            </a:r>
            <a:endParaRPr kumimoji="0"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217140" name="Text Box 9"/>
          <p:cNvSpPr txBox="1">
            <a:spLocks noChangeArrowheads="1"/>
          </p:cNvSpPr>
          <p:nvPr/>
        </p:nvSpPr>
        <p:spPr bwMode="auto">
          <a:xfrm>
            <a:off x="2286000" y="5861606"/>
            <a:ext cx="990600" cy="369332"/>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1 2 3 4</a:t>
            </a:r>
            <a:endParaRPr kumimoji="0" lang="en-US" sz="1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217141" name="Text Box 20"/>
          <p:cNvSpPr txBox="1">
            <a:spLocks noChangeArrowheads="1"/>
          </p:cNvSpPr>
          <p:nvPr/>
        </p:nvSpPr>
        <p:spPr bwMode="auto">
          <a:xfrm>
            <a:off x="3352800" y="6370638"/>
            <a:ext cx="1600200" cy="2778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السجون</a:t>
            </a:r>
            <a:endParaRPr kumimoji="0"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grpSp>
        <p:nvGrpSpPr>
          <p:cNvPr id="54" name="Group 7"/>
          <p:cNvGrpSpPr>
            <a:grpSpLocks/>
          </p:cNvGrpSpPr>
          <p:nvPr/>
        </p:nvGrpSpPr>
        <p:grpSpPr bwMode="auto">
          <a:xfrm>
            <a:off x="838200" y="4123460"/>
            <a:ext cx="3886200" cy="1452563"/>
            <a:chOff x="144" y="2736"/>
            <a:chExt cx="2544" cy="1104"/>
          </a:xfrm>
        </p:grpSpPr>
        <p:sp>
          <p:nvSpPr>
            <p:cNvPr id="55" name="Rectangle 8"/>
            <p:cNvSpPr>
              <a:spLocks noChangeArrowheads="1"/>
            </p:cNvSpPr>
            <p:nvPr/>
          </p:nvSpPr>
          <p:spPr bwMode="auto">
            <a:xfrm>
              <a:off x="144" y="2736"/>
              <a:ext cx="2544" cy="1104"/>
            </a:xfrm>
            <a:prstGeom prst="rect">
              <a:avLst/>
            </a:prstGeom>
            <a:noFill/>
            <a:ln w="57150">
              <a:solidFill>
                <a:srgbClr val="FFFFFF"/>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Times New Roman" charset="0"/>
              </a:endParaRPr>
            </a:p>
          </p:txBody>
        </p:sp>
        <p:sp>
          <p:nvSpPr>
            <p:cNvPr id="56" name="Text Box 9"/>
            <p:cNvSpPr txBox="1">
              <a:spLocks noChangeArrowheads="1"/>
            </p:cNvSpPr>
            <p:nvPr/>
          </p:nvSpPr>
          <p:spPr bwMode="auto">
            <a:xfrm>
              <a:off x="593" y="3456"/>
              <a:ext cx="1494" cy="35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a:ln>
                    <a:noFill/>
                  </a:ln>
                  <a:solidFill>
                    <a:srgbClr val="FFFFFF"/>
                  </a:solidFill>
                  <a:effectLst/>
                  <a:uLnTx/>
                  <a:uFillTx/>
                  <a:latin typeface="Tahoma" charset="0"/>
                  <a:ea typeface="ＭＳ Ｐゴシック" charset="0"/>
                  <a:cs typeface="Times New Roman" charset="0"/>
                </a:rPr>
                <a:t>الإرسالية</a:t>
              </a:r>
              <a:endParaRPr kumimoji="0" lang="en-US" sz="2400" b="1" i="0" u="none" strike="noStrike" kern="1200" cap="none" spc="0" normalizeH="0" baseline="0" noProof="0">
                <a:ln>
                  <a:noFill/>
                </a:ln>
                <a:solidFill>
                  <a:srgbClr val="FFFFFF"/>
                </a:solidFill>
                <a:effectLst/>
                <a:uLnTx/>
                <a:uFillTx/>
                <a:latin typeface="Tahoma" charset="0"/>
                <a:ea typeface="ＭＳ Ｐゴシック" charset="0"/>
                <a:cs typeface="Times New Roman" charset="0"/>
              </a:endParaRPr>
            </a:p>
          </p:txBody>
        </p:sp>
      </p:grpSp>
      <p:grpSp>
        <p:nvGrpSpPr>
          <p:cNvPr id="57" name="Group 10"/>
          <p:cNvGrpSpPr>
            <a:grpSpLocks/>
          </p:cNvGrpSpPr>
          <p:nvPr/>
        </p:nvGrpSpPr>
        <p:grpSpPr bwMode="auto">
          <a:xfrm>
            <a:off x="5181600" y="4123456"/>
            <a:ext cx="1371600" cy="2401888"/>
            <a:chOff x="3024" y="2736"/>
            <a:chExt cx="724" cy="1392"/>
          </a:xfrm>
        </p:grpSpPr>
        <p:sp>
          <p:nvSpPr>
            <p:cNvPr id="58" name="Rectangle 11"/>
            <p:cNvSpPr>
              <a:spLocks noChangeArrowheads="1"/>
            </p:cNvSpPr>
            <p:nvPr/>
          </p:nvSpPr>
          <p:spPr bwMode="auto">
            <a:xfrm>
              <a:off x="3129" y="2736"/>
              <a:ext cx="511" cy="1392"/>
            </a:xfrm>
            <a:prstGeom prst="rect">
              <a:avLst/>
            </a:prstGeom>
            <a:noFill/>
            <a:ln w="57150">
              <a:solidFill>
                <a:srgbClr val="FF9900"/>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Times New Roman" charset="0"/>
              </a:endParaRPr>
            </a:p>
          </p:txBody>
        </p:sp>
        <p:sp>
          <p:nvSpPr>
            <p:cNvPr id="59" name="Text Box 12"/>
            <p:cNvSpPr txBox="1">
              <a:spLocks noChangeArrowheads="1"/>
            </p:cNvSpPr>
            <p:nvPr/>
          </p:nvSpPr>
          <p:spPr bwMode="auto">
            <a:xfrm>
              <a:off x="3024" y="3859"/>
              <a:ext cx="724" cy="26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a:ln>
                    <a:noFill/>
                  </a:ln>
                  <a:solidFill>
                    <a:srgbClr val="FF9900"/>
                  </a:solidFill>
                  <a:effectLst/>
                  <a:uLnTx/>
                  <a:uFillTx/>
                  <a:latin typeface="Tahoma" charset="0"/>
                  <a:ea typeface="ＭＳ Ｐゴシック" charset="0"/>
                  <a:cs typeface="Times New Roman" charset="0"/>
                </a:rPr>
                <a:t>السجن</a:t>
              </a:r>
              <a:endParaRPr kumimoji="0" lang="en-US" sz="2400" b="1" i="0" u="none" strike="noStrike" kern="1200" cap="none" spc="0" normalizeH="0" baseline="0" noProof="0">
                <a:ln>
                  <a:noFill/>
                </a:ln>
                <a:solidFill>
                  <a:srgbClr val="FF9900"/>
                </a:solidFill>
                <a:effectLst/>
                <a:uLnTx/>
                <a:uFillTx/>
                <a:latin typeface="Tahoma" charset="0"/>
                <a:ea typeface="ＭＳ Ｐゴシック" charset="0"/>
                <a:cs typeface="Times New Roman" charset="0"/>
              </a:endParaRPr>
            </a:p>
          </p:txBody>
        </p:sp>
      </p:grpSp>
      <p:grpSp>
        <p:nvGrpSpPr>
          <p:cNvPr id="60" name="Group 13"/>
          <p:cNvGrpSpPr>
            <a:grpSpLocks/>
          </p:cNvGrpSpPr>
          <p:nvPr/>
        </p:nvGrpSpPr>
        <p:grpSpPr bwMode="auto">
          <a:xfrm>
            <a:off x="6442272" y="4123454"/>
            <a:ext cx="1981201" cy="1431144"/>
            <a:chOff x="3630" y="2736"/>
            <a:chExt cx="1248" cy="753"/>
          </a:xfrm>
        </p:grpSpPr>
        <p:sp>
          <p:nvSpPr>
            <p:cNvPr id="61" name="Rectangle 14"/>
            <p:cNvSpPr>
              <a:spLocks noChangeArrowheads="1"/>
            </p:cNvSpPr>
            <p:nvPr/>
          </p:nvSpPr>
          <p:spPr bwMode="auto">
            <a:xfrm>
              <a:off x="3630" y="2736"/>
              <a:ext cx="1248" cy="753"/>
            </a:xfrm>
            <a:prstGeom prst="rect">
              <a:avLst/>
            </a:prstGeom>
            <a:noFill/>
            <a:ln w="57150">
              <a:solidFill>
                <a:srgbClr val="FFFF00"/>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Times New Roman" charset="0"/>
              </a:endParaRPr>
            </a:p>
          </p:txBody>
        </p:sp>
        <p:sp>
          <p:nvSpPr>
            <p:cNvPr id="62" name="Text Box 15"/>
            <p:cNvSpPr txBox="1">
              <a:spLocks noChangeArrowheads="1"/>
            </p:cNvSpPr>
            <p:nvPr/>
          </p:nvSpPr>
          <p:spPr bwMode="auto">
            <a:xfrm>
              <a:off x="3638" y="3204"/>
              <a:ext cx="1240"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a:ln>
                    <a:noFill/>
                  </a:ln>
                  <a:solidFill>
                    <a:srgbClr val="FFFF00"/>
                  </a:solidFill>
                  <a:effectLst/>
                  <a:uLnTx/>
                  <a:uFillTx/>
                  <a:latin typeface="Tahoma" charset="0"/>
                  <a:ea typeface="ＭＳ Ｐゴシック" charset="0"/>
                  <a:cs typeface="Times New Roman" charset="0"/>
                </a:rPr>
                <a:t>الرعوية</a:t>
              </a:r>
              <a:endParaRPr kumimoji="0" lang="en-US" sz="2400" b="1" i="0" u="none" strike="noStrike" kern="1200" cap="none" spc="0" normalizeH="0" baseline="0" noProof="0">
                <a:ln>
                  <a:noFill/>
                </a:ln>
                <a:solidFill>
                  <a:srgbClr val="FFFF00"/>
                </a:solidFill>
                <a:effectLst/>
                <a:uLnTx/>
                <a:uFillTx/>
                <a:latin typeface="Tahoma" charset="0"/>
                <a:ea typeface="ＭＳ Ｐゴシック" charset="0"/>
                <a:cs typeface="Times New Roman" charset="0"/>
              </a:endParaRPr>
            </a:p>
          </p:txBody>
        </p:sp>
      </p:grpSp>
      <p:sp>
        <p:nvSpPr>
          <p:cNvPr id="52" name="Text Box 16">
            <a:extLst>
              <a:ext uri="{FF2B5EF4-FFF2-40B4-BE49-F238E27FC236}">
                <a16:creationId xmlns:a16="http://schemas.microsoft.com/office/drawing/2014/main" id="{C886AE25-5AE3-2649-8140-178E3C5C5DFA}"/>
              </a:ext>
            </a:extLst>
          </p:cNvPr>
          <p:cNvSpPr txBox="1">
            <a:spLocks noChangeArrowheads="1"/>
          </p:cNvSpPr>
          <p:nvPr/>
        </p:nvSpPr>
        <p:spPr bwMode="auto">
          <a:xfrm rot="20556147">
            <a:off x="849747" y="2233409"/>
            <a:ext cx="6530776" cy="1754326"/>
          </a:xfrm>
          <a:prstGeom prst="rect">
            <a:avLst/>
          </a:prstGeom>
          <a:solidFill>
            <a:srgbClr val="000090"/>
          </a:solidFill>
          <a:ln>
            <a:noFill/>
          </a:ln>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3600" b="1" u="none" strike="noStrike" kern="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رومية هي الرسالة الأخيرة في الرسائل التبشيرية لكنها الأولى في ترتيب رسائل العهد الجديد</a:t>
            </a:r>
            <a:endParaRPr kumimoji="0" lang="en-US" sz="3600" b="1" u="none" strike="noStrike" kern="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54"/>
                                        </p:tgtEl>
                                        <p:attrNameLst>
                                          <p:attrName>style.visibility</p:attrName>
                                        </p:attrNameLst>
                                      </p:cBhvr>
                                      <p:to>
                                        <p:strVal val="visible"/>
                                      </p:to>
                                    </p:set>
                                    <p:animEffect transition="in" filter="dissolve">
                                      <p:cBhvr>
                                        <p:cTn id="7" dur="500"/>
                                        <p:tgtEl>
                                          <p:spTgt spid="54"/>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57"/>
                                        </p:tgtEl>
                                        <p:attrNameLst>
                                          <p:attrName>style.visibility</p:attrName>
                                        </p:attrNameLst>
                                      </p:cBhvr>
                                      <p:to>
                                        <p:strVal val="visible"/>
                                      </p:to>
                                    </p:set>
                                    <p:animEffect transition="in" filter="dissolve">
                                      <p:cBhvr>
                                        <p:cTn id="12" dur="500"/>
                                        <p:tgtEl>
                                          <p:spTgt spid="57"/>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60"/>
                                        </p:tgtEl>
                                        <p:attrNameLst>
                                          <p:attrName>style.visibility</p:attrName>
                                        </p:attrNameLst>
                                      </p:cBhvr>
                                      <p:to>
                                        <p:strVal val="visible"/>
                                      </p:to>
                                    </p:set>
                                    <p:animEffect transition="in" filter="dissolve">
                                      <p:cBhvr>
                                        <p:cTn id="17" dur="500"/>
                                        <p:tgtEl>
                                          <p:spTgt spid="60"/>
                                        </p:tgtEl>
                                      </p:cBhvr>
                                    </p:animEffect>
                                  </p:childTnLst>
                                </p:cTn>
                              </p:par>
                            </p:childTnLst>
                          </p:cTn>
                        </p:par>
                      </p:childTnLst>
                    </p:cTn>
                  </p:par>
                  <p:par>
                    <p:cTn id="18" fill="hold">
                      <p:stCondLst>
                        <p:cond delay="indefinite"/>
                      </p:stCondLst>
                      <p:childTnLst>
                        <p:par>
                          <p:cTn id="19" fill="hold">
                            <p:stCondLst>
                              <p:cond delay="0"/>
                            </p:stCondLst>
                            <p:childTnLst>
                              <p:par>
                                <p:cTn id="20" presetID="31" presetClass="entr" presetSubtype="0" fill="hold" grpId="0" nodeType="clickEffect">
                                  <p:stCondLst>
                                    <p:cond delay="0"/>
                                  </p:stCondLst>
                                  <p:childTnLst>
                                    <p:set>
                                      <p:cBhvr>
                                        <p:cTn id="21" dur="1" fill="hold">
                                          <p:stCondLst>
                                            <p:cond delay="0"/>
                                          </p:stCondLst>
                                        </p:cTn>
                                        <p:tgtEl>
                                          <p:spTgt spid="52"/>
                                        </p:tgtEl>
                                        <p:attrNameLst>
                                          <p:attrName>style.visibility</p:attrName>
                                        </p:attrNameLst>
                                      </p:cBhvr>
                                      <p:to>
                                        <p:strVal val="visible"/>
                                      </p:to>
                                    </p:set>
                                    <p:anim calcmode="lin" valueType="num">
                                      <p:cBhvr>
                                        <p:cTn id="22" dur="1000" fill="hold"/>
                                        <p:tgtEl>
                                          <p:spTgt spid="52"/>
                                        </p:tgtEl>
                                        <p:attrNameLst>
                                          <p:attrName>ppt_w</p:attrName>
                                        </p:attrNameLst>
                                      </p:cBhvr>
                                      <p:tavLst>
                                        <p:tav tm="0">
                                          <p:val>
                                            <p:fltVal val="0"/>
                                          </p:val>
                                        </p:tav>
                                        <p:tav tm="100000">
                                          <p:val>
                                            <p:strVal val="#ppt_w"/>
                                          </p:val>
                                        </p:tav>
                                      </p:tavLst>
                                    </p:anim>
                                    <p:anim calcmode="lin" valueType="num">
                                      <p:cBhvr>
                                        <p:cTn id="23" dur="1000" fill="hold"/>
                                        <p:tgtEl>
                                          <p:spTgt spid="52"/>
                                        </p:tgtEl>
                                        <p:attrNameLst>
                                          <p:attrName>ppt_h</p:attrName>
                                        </p:attrNameLst>
                                      </p:cBhvr>
                                      <p:tavLst>
                                        <p:tav tm="0">
                                          <p:val>
                                            <p:fltVal val="0"/>
                                          </p:val>
                                        </p:tav>
                                        <p:tav tm="100000">
                                          <p:val>
                                            <p:strVal val="#ppt_h"/>
                                          </p:val>
                                        </p:tav>
                                      </p:tavLst>
                                    </p:anim>
                                    <p:anim calcmode="lin" valueType="num">
                                      <p:cBhvr>
                                        <p:cTn id="24" dur="1000" fill="hold"/>
                                        <p:tgtEl>
                                          <p:spTgt spid="52"/>
                                        </p:tgtEl>
                                        <p:attrNameLst>
                                          <p:attrName>style.rotation</p:attrName>
                                        </p:attrNameLst>
                                      </p:cBhvr>
                                      <p:tavLst>
                                        <p:tav tm="0">
                                          <p:val>
                                            <p:fltVal val="90"/>
                                          </p:val>
                                        </p:tav>
                                        <p:tav tm="100000">
                                          <p:val>
                                            <p:fltVal val="0"/>
                                          </p:val>
                                        </p:tav>
                                      </p:tavLst>
                                    </p:anim>
                                    <p:animEffect transition="in" filter="fade">
                                      <p:cBhvr>
                                        <p:cTn id="25" dur="1000"/>
                                        <p:tgtEl>
                                          <p:spTgt spid="5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2" grpId="0" animBg="1"/>
    </p:bldLst>
  </p:timing>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Paul's Greeting of “Grace and Peace” | United Church of God">
            <a:extLst>
              <a:ext uri="{FF2B5EF4-FFF2-40B4-BE49-F238E27FC236}">
                <a16:creationId xmlns:a16="http://schemas.microsoft.com/office/drawing/2014/main" id="{D04A7DE0-CC70-154E-99A2-664CF1484688}"/>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l="1922" r="7791"/>
          <a:stretch/>
        </p:blipFill>
        <p:spPr bwMode="auto">
          <a:xfrm>
            <a:off x="-58497" y="0"/>
            <a:ext cx="9239009" cy="6858000"/>
          </a:xfrm>
          <a:prstGeom prst="rect">
            <a:avLst/>
          </a:prstGeom>
          <a:noFill/>
          <a:extLst>
            <a:ext uri="{909E8E84-426E-40DD-AFC4-6F175D3DCCD1}">
              <a14:hiddenFill xmlns:a14="http://schemas.microsoft.com/office/drawing/2010/main">
                <a:solidFill>
                  <a:srgbClr val="FFFFFF"/>
                </a:solidFill>
              </a14:hiddenFill>
            </a:ext>
          </a:extLst>
        </p:spPr>
      </p:pic>
      <p:sp>
        <p:nvSpPr>
          <p:cNvPr id="616450" name="Rectangle 2"/>
          <p:cNvSpPr>
            <a:spLocks noGrp="1" noChangeArrowheads="1"/>
          </p:cNvSpPr>
          <p:nvPr>
            <p:ph type="title"/>
          </p:nvPr>
        </p:nvSpPr>
        <p:spPr>
          <a:xfrm>
            <a:off x="755576" y="228600"/>
            <a:ext cx="7702624" cy="838200"/>
          </a:xfrm>
        </p:spPr>
        <p:txBody>
          <a:bodyPr/>
          <a:lstStyle/>
          <a:p>
            <a:pPr algn="ctr" eaLnBrk="1" hangingPunct="1"/>
            <a:r>
              <a:rPr lang="ar-JO" sz="4800" dirty="0">
                <a:effectLst>
                  <a:glow rad="228600">
                    <a:srgbClr val="000000">
                      <a:alpha val="40000"/>
                    </a:srgbClr>
                  </a:glow>
                </a:effectLst>
                <a:ea typeface="ＭＳ Ｐゴシック" charset="-128"/>
                <a:cs typeface="Arial" panose="020B0604020202020204" pitchFamily="34" charset="0"/>
              </a:rPr>
              <a:t>المناسبة</a:t>
            </a:r>
            <a:endParaRPr lang="en-US" sz="4800" dirty="0">
              <a:effectLst>
                <a:glow rad="228600">
                  <a:srgbClr val="000000">
                    <a:alpha val="40000"/>
                  </a:srgbClr>
                </a:glow>
              </a:effectLst>
              <a:ea typeface="ＭＳ Ｐゴシック" charset="-128"/>
              <a:cs typeface="Arial" panose="020B0604020202020204" pitchFamily="34" charset="0"/>
            </a:endParaRPr>
          </a:p>
        </p:txBody>
      </p:sp>
      <p:sp>
        <p:nvSpPr>
          <p:cNvPr id="616456" name="Text Box 8"/>
          <p:cNvSpPr txBox="1">
            <a:spLocks noChangeArrowheads="1"/>
          </p:cNvSpPr>
          <p:nvPr/>
        </p:nvSpPr>
        <p:spPr bwMode="auto">
          <a:xfrm>
            <a:off x="8426450" y="76200"/>
            <a:ext cx="704039" cy="461665"/>
          </a:xfrm>
          <a:prstGeom prst="rect">
            <a:avLst/>
          </a:prstGeom>
          <a:noFill/>
          <a:ln w="9525">
            <a:noFill/>
            <a:miter lim="800000"/>
            <a:headEnd/>
            <a:tailEnd/>
          </a:ln>
        </p:spPr>
        <p:txBody>
          <a:bodyPr wrap="none">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rPr>
              <a:t>147</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endParaRPr>
          </a:p>
        </p:txBody>
      </p:sp>
      <p:sp>
        <p:nvSpPr>
          <p:cNvPr id="12" name="AutoShape 6">
            <a:extLst>
              <a:ext uri="{FF2B5EF4-FFF2-40B4-BE49-F238E27FC236}">
                <a16:creationId xmlns:a16="http://schemas.microsoft.com/office/drawing/2014/main" id="{30270ED5-E471-F246-B366-CC3153C779CC}"/>
              </a:ext>
            </a:extLst>
          </p:cNvPr>
          <p:cNvSpPr>
            <a:spLocks noChangeArrowheads="1"/>
          </p:cNvSpPr>
          <p:nvPr/>
        </p:nvSpPr>
        <p:spPr bwMode="auto">
          <a:xfrm>
            <a:off x="115525" y="2060848"/>
            <a:ext cx="8662944" cy="3581400"/>
          </a:xfrm>
          <a:prstGeom prst="wedgeRoundRectCallout">
            <a:avLst>
              <a:gd name="adj1" fmla="val -50185"/>
              <a:gd name="adj2" fmla="val 8629"/>
              <a:gd name="adj3" fmla="val 16667"/>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marL="519113" marR="0" lvl="0" indent="-519113" algn="r" defTabSz="914400" rtl="1" eaLnBrk="0" fontAlgn="base" latinLnBrk="0" hangingPunct="0">
              <a:lnSpc>
                <a:spcPct val="107000"/>
              </a:lnSpc>
              <a:spcBef>
                <a:spcPts val="0"/>
              </a:spcBef>
              <a:spcAft>
                <a:spcPts val="800"/>
              </a:spcAft>
              <a:buClr>
                <a:srgbClr val="CCECFF"/>
              </a:buClr>
              <a:buSzPct val="110000"/>
              <a:buFontTx/>
              <a:buNone/>
              <a:tabLst/>
              <a:defRPr/>
            </a:pPr>
            <a:r>
              <a:rPr kumimoji="0" lang="ar-JO" sz="2800" b="1" u="none" strike="noStrike" kern="1200" cap="none" spc="0" normalizeH="0" baseline="0" noProof="0" dirty="0">
                <a:ln>
                  <a:noFill/>
                </a:ln>
                <a:solidFill>
                  <a:srgbClr val="FFFFFF"/>
                </a:solidFill>
                <a:effectLst>
                  <a:glow rad="228600">
                    <a:srgbClr val="000000"/>
                  </a:glow>
                </a:effectLst>
                <a:uLnTx/>
                <a:uFillTx/>
                <a:latin typeface="Calibri" panose="020F0502020204030204" pitchFamily="34" charset="0"/>
                <a:ea typeface="ＭＳ Ｐゴシック" charset="-128"/>
                <a:cs typeface="Arial" panose="020B0604020202020204" pitchFamily="34" charset="0"/>
              </a:rPr>
              <a:t>قصدي من كتابة هذه الرسالة هو :</a:t>
            </a:r>
            <a:endParaRPr kumimoji="0" lang="en-US" sz="2800" b="1" u="none" strike="noStrike" kern="1200" cap="none" spc="0" normalizeH="0" baseline="0" noProof="0" dirty="0">
              <a:ln>
                <a:noFill/>
              </a:ln>
              <a:solidFill>
                <a:srgbClr val="FFFFFF"/>
              </a:solidFill>
              <a:effectLst>
                <a:glow rad="228600">
                  <a:srgbClr val="000000"/>
                </a:glow>
              </a:effectLst>
              <a:uLnTx/>
              <a:uFillTx/>
              <a:latin typeface="Calibri" panose="020F0502020204030204" pitchFamily="34" charset="0"/>
              <a:ea typeface="ＭＳ Ｐゴシック" charset="-128"/>
              <a:cs typeface="Arial" panose="020B0604020202020204" pitchFamily="34" charset="0"/>
            </a:endParaRPr>
          </a:p>
          <a:p>
            <a:pPr marL="519113" marR="0" lvl="0" indent="-519113" algn="r" defTabSz="914400" rtl="1" eaLnBrk="0" fontAlgn="base" latinLnBrk="0" hangingPunct="0">
              <a:lnSpc>
                <a:spcPct val="107000"/>
              </a:lnSpc>
              <a:spcBef>
                <a:spcPts val="0"/>
              </a:spcBef>
              <a:spcAft>
                <a:spcPts val="800"/>
              </a:spcAft>
              <a:buClr>
                <a:srgbClr val="CCECFF"/>
              </a:buClr>
              <a:buSzPct val="110000"/>
              <a:buFontTx/>
              <a:buNone/>
              <a:tabLst/>
              <a:defRPr/>
            </a:pPr>
            <a:r>
              <a:rPr kumimoji="0" lang="ar-JO" sz="2800" b="1" u="none" strike="noStrike" kern="1200" cap="none" spc="0" normalizeH="0" baseline="0" noProof="0" dirty="0">
                <a:ln>
                  <a:noFill/>
                </a:ln>
                <a:solidFill>
                  <a:srgbClr val="FFFFFF"/>
                </a:solidFill>
                <a:effectLst>
                  <a:glow rad="228600">
                    <a:srgbClr val="000000"/>
                  </a:glow>
                </a:effectLst>
                <a:uLnTx/>
                <a:uFillTx/>
                <a:latin typeface="Calibri" panose="020F0502020204030204" pitchFamily="34" charset="0"/>
                <a:ea typeface="ＭＳ Ｐゴシック" charset="-128"/>
                <a:cs typeface="Arial" panose="020B0604020202020204" pitchFamily="34" charset="0"/>
              </a:rPr>
              <a:t>1.</a:t>
            </a:r>
            <a:r>
              <a:rPr kumimoji="0" lang="en-US" sz="2800" b="1" u="none" strike="noStrike" kern="1200" cap="none" spc="0" normalizeH="0" baseline="0" noProof="0" dirty="0">
                <a:ln>
                  <a:noFill/>
                </a:ln>
                <a:solidFill>
                  <a:srgbClr val="FFFFFF"/>
                </a:solidFill>
                <a:effectLst>
                  <a:glow rad="228600">
                    <a:srgbClr val="000000"/>
                  </a:glow>
                </a:effectLst>
                <a:uLnTx/>
                <a:uFillTx/>
                <a:latin typeface="Calibri" panose="020F0502020204030204" pitchFamily="34" charset="0"/>
                <a:ea typeface="ＭＳ Ｐゴシック" charset="-128"/>
                <a:cs typeface="Arial" panose="020B0604020202020204" pitchFamily="34" charset="0"/>
              </a:rPr>
              <a:t>	</a:t>
            </a:r>
            <a:r>
              <a:rPr kumimoji="0" lang="ar-JO" sz="2800" b="1" u="none" strike="noStrike" kern="1200" cap="none" spc="0" normalizeH="0" baseline="0" noProof="0" dirty="0">
                <a:ln>
                  <a:noFill/>
                </a:ln>
                <a:solidFill>
                  <a:srgbClr val="FFFFFF"/>
                </a:solidFill>
                <a:effectLst>
                  <a:glow rad="228600">
                    <a:srgbClr val="000000"/>
                  </a:glow>
                </a:effectLst>
                <a:uLnTx/>
                <a:uFillTx/>
                <a:latin typeface="Calibri" panose="020F0502020204030204" pitchFamily="34" charset="0"/>
                <a:ea typeface="ＭＳ Ｐゴシック" charset="-128"/>
                <a:cs typeface="Arial" panose="020B0604020202020204" pitchFamily="34" charset="0"/>
              </a:rPr>
              <a:t>لأخبرهم أني </a:t>
            </a:r>
            <a:r>
              <a:rPr kumimoji="0" lang="ar-JO" sz="2800" b="1" u="none" strike="noStrike" kern="1200" cap="none" spc="0" normalizeH="0" baseline="0" noProof="0" dirty="0">
                <a:ln>
                  <a:noFill/>
                </a:ln>
                <a:solidFill>
                  <a:srgbClr val="FFFF00"/>
                </a:solidFill>
                <a:effectLst>
                  <a:glow rad="228600">
                    <a:srgbClr val="000000"/>
                  </a:glow>
                </a:effectLst>
                <a:uLnTx/>
                <a:uFillTx/>
                <a:latin typeface="Calibri" panose="020F0502020204030204" pitchFamily="34" charset="0"/>
                <a:ea typeface="ＭＳ Ｐゴシック" charset="-128"/>
                <a:cs typeface="Arial" panose="020B0604020202020204" pitchFamily="34" charset="0"/>
              </a:rPr>
              <a:t>أريد أن آتي و أراهم</a:t>
            </a:r>
            <a:r>
              <a:rPr kumimoji="0" lang="ar-JO" sz="2800" b="1" u="none" strike="noStrike" kern="1200" cap="none" spc="0" normalizeH="0" baseline="0" noProof="0" dirty="0">
                <a:ln>
                  <a:noFill/>
                </a:ln>
                <a:solidFill>
                  <a:srgbClr val="FFFFFF"/>
                </a:solidFill>
                <a:effectLst>
                  <a:glow rad="228600">
                    <a:srgbClr val="000000"/>
                  </a:glow>
                </a:effectLst>
                <a:uLnTx/>
                <a:uFillTx/>
                <a:latin typeface="Calibri" panose="020F0502020204030204" pitchFamily="34" charset="0"/>
                <a:ea typeface="ＭＳ Ｐゴシック" charset="-128"/>
                <a:cs typeface="Arial" panose="020B0604020202020204" pitchFamily="34" charset="0"/>
              </a:rPr>
              <a:t>، هذا سوف </a:t>
            </a:r>
            <a:r>
              <a:rPr kumimoji="0" lang="ar-JO" sz="2800" b="1" u="none" strike="noStrike" kern="1200" cap="none" spc="0" normalizeH="0" baseline="0" noProof="0" dirty="0">
                <a:ln>
                  <a:noFill/>
                </a:ln>
                <a:solidFill>
                  <a:srgbClr val="FFFF00"/>
                </a:solidFill>
                <a:effectLst>
                  <a:glow rad="228600">
                    <a:srgbClr val="000000"/>
                  </a:glow>
                </a:effectLst>
                <a:uLnTx/>
                <a:uFillTx/>
                <a:latin typeface="Calibri" panose="020F0502020204030204" pitchFamily="34" charset="0"/>
                <a:ea typeface="ＭＳ Ｐゴシック" charset="-128"/>
                <a:cs typeface="Arial" panose="020B0604020202020204" pitchFamily="34" charset="0"/>
              </a:rPr>
              <a:t>يكمل الدعم</a:t>
            </a:r>
            <a:r>
              <a:rPr kumimoji="0" lang="ar-JO" sz="2800" b="1" u="none" strike="noStrike" kern="1200" cap="none" spc="0" normalizeH="0" baseline="0" noProof="0" dirty="0">
                <a:ln>
                  <a:noFill/>
                </a:ln>
                <a:solidFill>
                  <a:srgbClr val="FFFFFF"/>
                </a:solidFill>
                <a:effectLst>
                  <a:glow rad="228600">
                    <a:srgbClr val="000000"/>
                  </a:glow>
                </a:effectLst>
                <a:uLnTx/>
                <a:uFillTx/>
                <a:latin typeface="Calibri" panose="020F0502020204030204" pitchFamily="34" charset="0"/>
                <a:ea typeface="ＭＳ Ｐゴシック" charset="-128"/>
                <a:cs typeface="Arial" panose="020B0604020202020204" pitchFamily="34" charset="0"/>
              </a:rPr>
              <a:t> من كنيسة رومية للخدمة في إسبانيا .</a:t>
            </a:r>
            <a:endParaRPr kumimoji="0" lang="en-US" sz="2800" b="1" u="none" strike="noStrike" kern="1200" cap="none" spc="0" normalizeH="0" baseline="0" noProof="0" dirty="0">
              <a:ln>
                <a:noFill/>
              </a:ln>
              <a:solidFill>
                <a:srgbClr val="FFFFFF"/>
              </a:solidFill>
              <a:effectLst>
                <a:glow rad="228600">
                  <a:srgbClr val="000000"/>
                </a:glow>
              </a:effectLst>
              <a:uLnTx/>
              <a:uFillTx/>
              <a:latin typeface="Calibri" panose="020F0502020204030204" pitchFamily="34" charset="0"/>
              <a:ea typeface="ＭＳ Ｐゴシック" charset="-128"/>
              <a:cs typeface="Arial" panose="020B0604020202020204" pitchFamily="34" charset="0"/>
            </a:endParaRPr>
          </a:p>
          <a:p>
            <a:pPr marL="519113" marR="0" lvl="0" indent="-519113" algn="r" defTabSz="914400" rtl="1" eaLnBrk="0" fontAlgn="base" latinLnBrk="0" hangingPunct="0">
              <a:lnSpc>
                <a:spcPct val="107000"/>
              </a:lnSpc>
              <a:spcBef>
                <a:spcPts val="0"/>
              </a:spcBef>
              <a:spcAft>
                <a:spcPts val="800"/>
              </a:spcAft>
              <a:buClr>
                <a:srgbClr val="CCECFF"/>
              </a:buClr>
              <a:buSzPct val="110000"/>
              <a:buFontTx/>
              <a:buNone/>
              <a:tabLst/>
              <a:defRPr/>
            </a:pPr>
            <a:r>
              <a:rPr kumimoji="0" lang="ar-JO" sz="2800" b="1" u="none" strike="noStrike" kern="1200" cap="none" spc="0" normalizeH="0" baseline="0" noProof="0" dirty="0">
                <a:ln>
                  <a:noFill/>
                </a:ln>
                <a:solidFill>
                  <a:srgbClr val="FFFFFF"/>
                </a:solidFill>
                <a:effectLst>
                  <a:glow rad="228600">
                    <a:srgbClr val="000000"/>
                  </a:glow>
                </a:effectLst>
                <a:uLnTx/>
                <a:uFillTx/>
                <a:latin typeface="Calibri" panose="020F0502020204030204" pitchFamily="34" charset="0"/>
                <a:ea typeface="ＭＳ Ｐゴシック" charset="-128"/>
                <a:cs typeface="Arial" panose="020B0604020202020204" pitchFamily="34" charset="0"/>
              </a:rPr>
              <a:t>2.</a:t>
            </a:r>
            <a:r>
              <a:rPr kumimoji="0" lang="en-US" sz="2800" b="1" u="none" strike="noStrike" kern="1200" cap="none" spc="0" normalizeH="0" baseline="0" noProof="0" dirty="0">
                <a:ln>
                  <a:noFill/>
                </a:ln>
                <a:solidFill>
                  <a:srgbClr val="FFFFFF"/>
                </a:solidFill>
                <a:effectLst>
                  <a:glow rad="228600">
                    <a:srgbClr val="000000"/>
                  </a:glow>
                </a:effectLst>
                <a:uLnTx/>
                <a:uFillTx/>
                <a:latin typeface="Calibri" panose="020F0502020204030204" pitchFamily="34" charset="0"/>
                <a:ea typeface="ＭＳ Ｐゴシック" charset="-128"/>
                <a:cs typeface="Arial" panose="020B0604020202020204" pitchFamily="34" charset="0"/>
              </a:rPr>
              <a:t>	</a:t>
            </a:r>
            <a:r>
              <a:rPr kumimoji="0" lang="ar-JO" sz="2800" b="1" u="none" strike="noStrike" kern="1200" cap="none" spc="0" normalizeH="0" baseline="0" noProof="0" dirty="0">
                <a:ln>
                  <a:noFill/>
                </a:ln>
                <a:solidFill>
                  <a:srgbClr val="FFFFFF"/>
                </a:solidFill>
                <a:effectLst>
                  <a:glow rad="228600">
                    <a:srgbClr val="000000"/>
                  </a:glow>
                </a:effectLst>
                <a:uLnTx/>
                <a:uFillTx/>
                <a:latin typeface="Calibri" panose="020F0502020204030204" pitchFamily="34" charset="0"/>
                <a:ea typeface="ＭＳ Ｐゴシック" charset="-128"/>
                <a:cs typeface="Arial" panose="020B0604020202020204" pitchFamily="34" charset="0"/>
              </a:rPr>
              <a:t>لأقدم عرض واضح و كامل لعقيدة </a:t>
            </a:r>
            <a:r>
              <a:rPr kumimoji="0" lang="ar-JO" sz="2800" b="1" u="none" strike="noStrike" kern="1200" cap="none" spc="0" normalizeH="0" baseline="0" noProof="0" dirty="0">
                <a:ln>
                  <a:noFill/>
                </a:ln>
                <a:solidFill>
                  <a:srgbClr val="FFFF00"/>
                </a:solidFill>
                <a:effectLst>
                  <a:glow rad="228600">
                    <a:srgbClr val="000000"/>
                  </a:glow>
                </a:effectLst>
                <a:uLnTx/>
                <a:uFillTx/>
                <a:latin typeface="Calibri" panose="020F0502020204030204" pitchFamily="34" charset="0"/>
                <a:ea typeface="ＭＳ Ｐゴシック" charset="-128"/>
                <a:cs typeface="Arial" panose="020B0604020202020204" pitchFamily="34" charset="0"/>
              </a:rPr>
              <a:t>الخلاص بالإيمان</a:t>
            </a:r>
            <a:endParaRPr kumimoji="0" lang="en-US" sz="2800" b="1" u="none" strike="noStrike" kern="1200" cap="none" spc="0" normalizeH="0" baseline="0" noProof="0" dirty="0">
              <a:ln>
                <a:noFill/>
              </a:ln>
              <a:solidFill>
                <a:srgbClr val="FFFF00"/>
              </a:solidFill>
              <a:effectLst>
                <a:glow rad="228600">
                  <a:srgbClr val="000000"/>
                </a:glow>
              </a:effectLst>
              <a:uLnTx/>
              <a:uFillTx/>
              <a:latin typeface="Calibri" panose="020F0502020204030204" pitchFamily="34" charset="0"/>
              <a:ea typeface="ＭＳ Ｐゴシック" charset="-128"/>
              <a:cs typeface="Arial" panose="020B0604020202020204" pitchFamily="34" charset="0"/>
            </a:endParaRPr>
          </a:p>
          <a:p>
            <a:pPr marL="519113" marR="0" lvl="0" indent="-519113" algn="r" defTabSz="914400" rtl="1" eaLnBrk="0" fontAlgn="base" latinLnBrk="0" hangingPunct="0">
              <a:lnSpc>
                <a:spcPct val="107000"/>
              </a:lnSpc>
              <a:spcBef>
                <a:spcPts val="0"/>
              </a:spcBef>
              <a:spcAft>
                <a:spcPts val="800"/>
              </a:spcAft>
              <a:buClr>
                <a:srgbClr val="CCECFF"/>
              </a:buClr>
              <a:buSzPct val="110000"/>
              <a:buFontTx/>
              <a:buNone/>
              <a:tabLst/>
              <a:defRPr/>
            </a:pPr>
            <a:r>
              <a:rPr kumimoji="0" lang="ar-JO" sz="2800" b="1" u="none" strike="noStrike" kern="1200" cap="none" spc="0" normalizeH="0" baseline="0" noProof="0" dirty="0">
                <a:ln>
                  <a:noFill/>
                </a:ln>
                <a:solidFill>
                  <a:srgbClr val="FFFFFF"/>
                </a:solidFill>
                <a:effectLst>
                  <a:glow rad="228600">
                    <a:srgbClr val="000000"/>
                  </a:glow>
                </a:effectLst>
                <a:uLnTx/>
                <a:uFillTx/>
                <a:latin typeface="Calibri" panose="020F0502020204030204" pitchFamily="34" charset="0"/>
                <a:ea typeface="ＭＳ Ｐゴシック" charset="-128"/>
                <a:cs typeface="Arial" panose="020B0604020202020204" pitchFamily="34" charset="0"/>
              </a:rPr>
              <a:t>3.</a:t>
            </a:r>
            <a:r>
              <a:rPr kumimoji="0" lang="en-US" sz="2800" b="1" u="none" strike="noStrike" kern="1200" cap="none" spc="0" normalizeH="0" baseline="0" noProof="0" dirty="0">
                <a:ln>
                  <a:noFill/>
                </a:ln>
                <a:solidFill>
                  <a:srgbClr val="FFFFFF"/>
                </a:solidFill>
                <a:effectLst>
                  <a:glow rad="228600">
                    <a:srgbClr val="000000"/>
                  </a:glow>
                </a:effectLst>
                <a:uLnTx/>
                <a:uFillTx/>
                <a:latin typeface="Calibri" panose="020F0502020204030204" pitchFamily="34" charset="0"/>
                <a:ea typeface="ＭＳ Ｐゴシック" charset="-128"/>
                <a:cs typeface="Arial" panose="020B0604020202020204" pitchFamily="34" charset="0"/>
              </a:rPr>
              <a:t>	</a:t>
            </a:r>
            <a:r>
              <a:rPr kumimoji="0" lang="ar-JO" sz="2800" b="1" u="none" strike="noStrike" kern="1200" cap="none" spc="0" normalizeH="0" baseline="0" noProof="0" dirty="0">
                <a:ln>
                  <a:noFill/>
                </a:ln>
                <a:solidFill>
                  <a:srgbClr val="FFFF00"/>
                </a:solidFill>
                <a:effectLst>
                  <a:glow rad="228600">
                    <a:srgbClr val="000000"/>
                  </a:glow>
                </a:effectLst>
                <a:uLnTx/>
                <a:uFillTx/>
                <a:latin typeface="Calibri" panose="020F0502020204030204" pitchFamily="34" charset="0"/>
                <a:ea typeface="ＭＳ Ｐゴシック" charset="-128"/>
                <a:cs typeface="Arial" panose="020B0604020202020204" pitchFamily="34" charset="0"/>
              </a:rPr>
              <a:t>لشفاء الإنقسام بين اليهود و الأمم</a:t>
            </a:r>
            <a:r>
              <a:rPr kumimoji="0" lang="ar-JO" sz="2800" b="1" u="none" strike="noStrike" kern="1200" cap="none" spc="0" normalizeH="0" baseline="0" noProof="0" dirty="0">
                <a:ln>
                  <a:noFill/>
                </a:ln>
                <a:solidFill>
                  <a:srgbClr val="FFFFFF"/>
                </a:solidFill>
                <a:effectLst>
                  <a:glow rad="228600">
                    <a:srgbClr val="000000"/>
                  </a:glow>
                </a:effectLst>
                <a:uLnTx/>
                <a:uFillTx/>
                <a:latin typeface="Calibri" panose="020F0502020204030204" pitchFamily="34" charset="0"/>
                <a:ea typeface="ＭＳ Ｐゴシック" charset="-128"/>
                <a:cs typeface="Arial" panose="020B0604020202020204" pitchFamily="34" charset="0"/>
              </a:rPr>
              <a:t> في المجتمع المسيحي في روما</a:t>
            </a:r>
            <a:endParaRPr kumimoji="0" lang="en-US" sz="2800" b="1" u="none" strike="noStrike" kern="1200" cap="none" spc="0" normalizeH="0" baseline="0" noProof="0" dirty="0">
              <a:ln>
                <a:noFill/>
              </a:ln>
              <a:solidFill>
                <a:srgbClr val="FFFFFF"/>
              </a:solidFill>
              <a:effectLst>
                <a:glow rad="228600">
                  <a:srgbClr val="000000"/>
                </a:glow>
              </a:effectLst>
              <a:uLnTx/>
              <a:uFillTx/>
              <a:latin typeface="Calibri" panose="020F0502020204030204" pitchFamily="34" charset="0"/>
              <a:ea typeface="ＭＳ Ｐゴシック" charset="-128"/>
              <a:cs typeface="Arial" panose="020B0604020202020204" pitchFamily="34" charset="0"/>
            </a:endParaRPr>
          </a:p>
          <a:p>
            <a:pPr marL="519113" marR="0" lvl="0" indent="-519113" algn="r" defTabSz="914400" rtl="1" eaLnBrk="0" fontAlgn="base" latinLnBrk="0" hangingPunct="0">
              <a:lnSpc>
                <a:spcPct val="107000"/>
              </a:lnSpc>
              <a:spcBef>
                <a:spcPts val="0"/>
              </a:spcBef>
              <a:spcAft>
                <a:spcPts val="800"/>
              </a:spcAft>
              <a:buClr>
                <a:srgbClr val="CCECFF"/>
              </a:buClr>
              <a:buSzPct val="110000"/>
              <a:buFontTx/>
              <a:buNone/>
              <a:tabLst/>
              <a:defRPr/>
            </a:pPr>
            <a:r>
              <a:rPr kumimoji="0" lang="ar-JO" sz="2800" b="1" u="none" strike="noStrike" kern="1200" cap="none" spc="0" normalizeH="0" baseline="0" noProof="0" dirty="0">
                <a:ln>
                  <a:noFill/>
                </a:ln>
                <a:solidFill>
                  <a:srgbClr val="FFFFFF"/>
                </a:solidFill>
                <a:effectLst>
                  <a:glow rad="228600">
                    <a:srgbClr val="000000"/>
                  </a:glow>
                </a:effectLst>
                <a:uLnTx/>
                <a:uFillTx/>
                <a:latin typeface="Calibri" panose="020F0502020204030204" pitchFamily="34" charset="0"/>
                <a:ea typeface="ＭＳ Ｐゴシック" charset="-128"/>
                <a:cs typeface="Arial" panose="020B0604020202020204" pitchFamily="34" charset="0"/>
              </a:rPr>
              <a:t>4.</a:t>
            </a:r>
            <a:r>
              <a:rPr kumimoji="0" lang="en-US" sz="2800" b="1" u="none" strike="noStrike" kern="1200" cap="none" spc="0" normalizeH="0" baseline="0" noProof="0" dirty="0">
                <a:ln>
                  <a:noFill/>
                </a:ln>
                <a:solidFill>
                  <a:srgbClr val="FFFFFF"/>
                </a:solidFill>
                <a:effectLst>
                  <a:glow rad="228600">
                    <a:srgbClr val="000000"/>
                  </a:glow>
                </a:effectLst>
                <a:uLnTx/>
                <a:uFillTx/>
                <a:latin typeface="Calibri" panose="020F0502020204030204" pitchFamily="34" charset="0"/>
                <a:ea typeface="ＭＳ Ｐゴシック" charset="-128"/>
                <a:cs typeface="Arial" panose="020B0604020202020204" pitchFamily="34" charset="0"/>
              </a:rPr>
              <a:t>	</a:t>
            </a:r>
            <a:r>
              <a:rPr kumimoji="0" lang="ar-JO" sz="2800" b="1" u="none" strike="noStrike" kern="1200" cap="none" spc="0" normalizeH="0" baseline="0" noProof="0" dirty="0">
                <a:ln>
                  <a:noFill/>
                </a:ln>
                <a:solidFill>
                  <a:srgbClr val="FFFFFF"/>
                </a:solidFill>
                <a:effectLst>
                  <a:glow rad="228600">
                    <a:srgbClr val="000000"/>
                  </a:glow>
                </a:effectLst>
                <a:uLnTx/>
                <a:uFillTx/>
                <a:latin typeface="Calibri" panose="020F0502020204030204" pitchFamily="34" charset="0"/>
                <a:ea typeface="ＭＳ Ｐゴシック" charset="-128"/>
                <a:cs typeface="Arial" panose="020B0604020202020204" pitchFamily="34" charset="0"/>
              </a:rPr>
              <a:t>شرح </a:t>
            </a:r>
            <a:r>
              <a:rPr kumimoji="0" lang="ar-JO" sz="2800" b="1" u="none" strike="noStrike" kern="1200" cap="none" spc="0" normalizeH="0" baseline="0" noProof="0" dirty="0">
                <a:ln>
                  <a:noFill/>
                </a:ln>
                <a:solidFill>
                  <a:srgbClr val="FFFF00"/>
                </a:solidFill>
                <a:effectLst>
                  <a:glow rad="228600">
                    <a:srgbClr val="000000"/>
                  </a:glow>
                </a:effectLst>
                <a:uLnTx/>
                <a:uFillTx/>
                <a:latin typeface="Calibri" panose="020F0502020204030204" pitchFamily="34" charset="0"/>
                <a:ea typeface="ＭＳ Ｐゴシック" charset="-128"/>
                <a:cs typeface="Arial" panose="020B0604020202020204" pitchFamily="34" charset="0"/>
              </a:rPr>
              <a:t>بر</a:t>
            </a:r>
            <a:r>
              <a:rPr kumimoji="0" lang="ar-JO" sz="2800" b="1" u="none" strike="noStrike" kern="1200" cap="none" spc="0" normalizeH="0" baseline="0" noProof="0" dirty="0">
                <a:ln>
                  <a:noFill/>
                </a:ln>
                <a:solidFill>
                  <a:srgbClr val="FFFFFF"/>
                </a:solidFill>
                <a:effectLst>
                  <a:glow rad="228600">
                    <a:srgbClr val="000000"/>
                  </a:glow>
                </a:effectLst>
                <a:uLnTx/>
                <a:uFillTx/>
                <a:latin typeface="Calibri" panose="020F0502020204030204" pitchFamily="34" charset="0"/>
                <a:ea typeface="ＭＳ Ｐゴシック" charset="-128"/>
                <a:cs typeface="Arial" panose="020B0604020202020204" pitchFamily="34" charset="0"/>
              </a:rPr>
              <a:t> الله</a:t>
            </a:r>
            <a:endParaRPr kumimoji="0" lang="en-US" sz="2800" b="1" u="none" strike="noStrike" kern="1200" cap="none" spc="0" normalizeH="0" baseline="0" noProof="0" dirty="0">
              <a:ln>
                <a:noFill/>
              </a:ln>
              <a:solidFill>
                <a:srgbClr val="FFFFFF"/>
              </a:solidFill>
              <a:effectLst>
                <a:glow rad="228600">
                  <a:srgbClr val="000000"/>
                </a:glow>
              </a:effectLst>
              <a:uLnTx/>
              <a:uFillTx/>
              <a:latin typeface="Calibri" panose="020F0502020204030204" pitchFamily="34" charset="0"/>
              <a:ea typeface="ＭＳ Ｐゴシック" charset="-128"/>
              <a:cs typeface="Arial" panose="020B0604020202020204" pitchFamily="34" charset="0"/>
            </a:endParaRPr>
          </a:p>
        </p:txBody>
      </p:sp>
    </p:spTree>
    <p:extLst>
      <p:ext uri="{BB962C8B-B14F-4D97-AF65-F5344CB8AC3E}">
        <p14:creationId xmlns:p14="http://schemas.microsoft.com/office/powerpoint/2010/main" val="3707761304"/>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nodeType="clickEffect">
                                  <p:stCondLst>
                                    <p:cond delay="0"/>
                                  </p:stCondLst>
                                  <p:childTnLst>
                                    <p:set>
                                      <p:cBhvr>
                                        <p:cTn id="6" dur="1" fill="hold">
                                          <p:stCondLst>
                                            <p:cond delay="0"/>
                                          </p:stCondLst>
                                        </p:cTn>
                                        <p:tgtEl>
                                          <p:spTgt spid="12">
                                            <p:txEl>
                                              <p:pRg st="0" end="0"/>
                                            </p:txEl>
                                          </p:spTgt>
                                        </p:tgtEl>
                                        <p:attrNameLst>
                                          <p:attrName>style.visibility</p:attrName>
                                        </p:attrNameLst>
                                      </p:cBhvr>
                                      <p:to>
                                        <p:strVal val="visible"/>
                                      </p:to>
                                    </p:set>
                                    <p:animEffect transition="in" filter="checkerboard(across)">
                                      <p:cBhvr>
                                        <p:cTn id="7" dur="500"/>
                                        <p:tgtEl>
                                          <p:spTgt spid="12">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5" presetClass="entr" presetSubtype="10" fill="hold" nodeType="clickEffect">
                                  <p:stCondLst>
                                    <p:cond delay="0"/>
                                  </p:stCondLst>
                                  <p:childTnLst>
                                    <p:set>
                                      <p:cBhvr>
                                        <p:cTn id="11" dur="1" fill="hold">
                                          <p:stCondLst>
                                            <p:cond delay="0"/>
                                          </p:stCondLst>
                                        </p:cTn>
                                        <p:tgtEl>
                                          <p:spTgt spid="12">
                                            <p:txEl>
                                              <p:pRg st="1" end="1"/>
                                            </p:txEl>
                                          </p:spTgt>
                                        </p:tgtEl>
                                        <p:attrNameLst>
                                          <p:attrName>style.visibility</p:attrName>
                                        </p:attrNameLst>
                                      </p:cBhvr>
                                      <p:to>
                                        <p:strVal val="visible"/>
                                      </p:to>
                                    </p:set>
                                    <p:animEffect transition="in" filter="checkerboard(across)">
                                      <p:cBhvr>
                                        <p:cTn id="12" dur="500"/>
                                        <p:tgtEl>
                                          <p:spTgt spid="12">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5" presetClass="entr" presetSubtype="10" fill="hold" nodeType="clickEffect">
                                  <p:stCondLst>
                                    <p:cond delay="0"/>
                                  </p:stCondLst>
                                  <p:childTnLst>
                                    <p:set>
                                      <p:cBhvr>
                                        <p:cTn id="16" dur="1" fill="hold">
                                          <p:stCondLst>
                                            <p:cond delay="0"/>
                                          </p:stCondLst>
                                        </p:cTn>
                                        <p:tgtEl>
                                          <p:spTgt spid="12">
                                            <p:txEl>
                                              <p:pRg st="2" end="2"/>
                                            </p:txEl>
                                          </p:spTgt>
                                        </p:tgtEl>
                                        <p:attrNameLst>
                                          <p:attrName>style.visibility</p:attrName>
                                        </p:attrNameLst>
                                      </p:cBhvr>
                                      <p:to>
                                        <p:strVal val="visible"/>
                                      </p:to>
                                    </p:set>
                                    <p:animEffect transition="in" filter="checkerboard(across)">
                                      <p:cBhvr>
                                        <p:cTn id="17" dur="500"/>
                                        <p:tgtEl>
                                          <p:spTgt spid="12">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5" presetClass="entr" presetSubtype="10" fill="hold" nodeType="clickEffect">
                                  <p:stCondLst>
                                    <p:cond delay="0"/>
                                  </p:stCondLst>
                                  <p:childTnLst>
                                    <p:set>
                                      <p:cBhvr>
                                        <p:cTn id="21" dur="1" fill="hold">
                                          <p:stCondLst>
                                            <p:cond delay="0"/>
                                          </p:stCondLst>
                                        </p:cTn>
                                        <p:tgtEl>
                                          <p:spTgt spid="12">
                                            <p:txEl>
                                              <p:pRg st="3" end="3"/>
                                            </p:txEl>
                                          </p:spTgt>
                                        </p:tgtEl>
                                        <p:attrNameLst>
                                          <p:attrName>style.visibility</p:attrName>
                                        </p:attrNameLst>
                                      </p:cBhvr>
                                      <p:to>
                                        <p:strVal val="visible"/>
                                      </p:to>
                                    </p:set>
                                    <p:animEffect transition="in" filter="checkerboard(across)">
                                      <p:cBhvr>
                                        <p:cTn id="22" dur="500"/>
                                        <p:tgtEl>
                                          <p:spTgt spid="12">
                                            <p:txEl>
                                              <p:pRg st="3" end="3"/>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5" presetClass="entr" presetSubtype="10" fill="hold" nodeType="clickEffect">
                                  <p:stCondLst>
                                    <p:cond delay="0"/>
                                  </p:stCondLst>
                                  <p:childTnLst>
                                    <p:set>
                                      <p:cBhvr>
                                        <p:cTn id="26" dur="1" fill="hold">
                                          <p:stCondLst>
                                            <p:cond delay="0"/>
                                          </p:stCondLst>
                                        </p:cTn>
                                        <p:tgtEl>
                                          <p:spTgt spid="12">
                                            <p:txEl>
                                              <p:pRg st="4" end="4"/>
                                            </p:txEl>
                                          </p:spTgt>
                                        </p:tgtEl>
                                        <p:attrNameLst>
                                          <p:attrName>style.visibility</p:attrName>
                                        </p:attrNameLst>
                                      </p:cBhvr>
                                      <p:to>
                                        <p:strVal val="visible"/>
                                      </p:to>
                                    </p:set>
                                    <p:animEffect transition="in" filter="checkerboard(across)">
                                      <p:cBhvr>
                                        <p:cTn id="27" dur="500"/>
                                        <p:tgtEl>
                                          <p:spTgt spid="12">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5589241"/>
            <a:ext cx="9144000" cy="1268760"/>
          </a:xfrm>
          <a:effectLst>
            <a:outerShdw blurRad="63500" dist="35921" dir="2700000" algn="ctr" rotWithShape="0">
              <a:schemeClr val="tx2">
                <a:alpha val="74998"/>
              </a:schemeClr>
            </a:outerShdw>
          </a:effectLst>
        </p:spPr>
        <p:txBody>
          <a:bodyPr/>
          <a:lstStyle/>
          <a:p>
            <a:pPr>
              <a:defRPr/>
            </a:pPr>
            <a:r>
              <a:rPr lang="ar-JO" sz="5400" dirty="0">
                <a:effectLst>
                  <a:glow rad="127000">
                    <a:schemeClr val="tx1"/>
                  </a:glow>
                </a:effectLst>
                <a:ea typeface="ＭＳ Ｐゴシック" charset="0"/>
              </a:rPr>
              <a:t>الفكرة الرئيسية في رومية</a:t>
            </a:r>
            <a:endParaRPr lang="en-US" sz="5400" dirty="0">
              <a:effectLst>
                <a:glow rad="127000">
                  <a:schemeClr val="tx1"/>
                </a:glow>
              </a:effectLst>
              <a:ea typeface="ＭＳ Ｐゴシック" charset="0"/>
            </a:endParaRPr>
          </a:p>
        </p:txBody>
      </p:sp>
      <p:pic>
        <p:nvPicPr>
          <p:cNvPr id="656388" name="Picture 4" descr="https://roberthugheschannelling.files.wordpress.com/2015/02/globe-hands-light.jpg">
            <a:extLst>
              <a:ext uri="{FF2B5EF4-FFF2-40B4-BE49-F238E27FC236}">
                <a16:creationId xmlns:a16="http://schemas.microsoft.com/office/drawing/2014/main" id="{EBC9E476-2769-784B-AFDB-369B9AFBE7C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476672"/>
            <a:ext cx="5030937" cy="4054935"/>
          </a:xfrm>
          <a:prstGeom prst="rect">
            <a:avLst/>
          </a:prstGeom>
          <a:noFill/>
          <a:extLst>
            <a:ext uri="{909E8E84-426E-40DD-AFC4-6F175D3DCCD1}">
              <a14:hiddenFill xmlns:a14="http://schemas.microsoft.com/office/drawing/2010/main">
                <a:solidFill>
                  <a:srgbClr val="FFFFFF"/>
                </a:solidFill>
              </a14:hiddenFill>
            </a:ext>
          </a:extLst>
        </p:spPr>
      </p:pic>
      <p:sp>
        <p:nvSpPr>
          <p:cNvPr id="3" name="Rectangle 2"/>
          <p:cNvSpPr txBox="1">
            <a:spLocks noChangeArrowheads="1"/>
          </p:cNvSpPr>
          <p:nvPr/>
        </p:nvSpPr>
        <p:spPr bwMode="auto">
          <a:xfrm>
            <a:off x="3923928" y="232008"/>
            <a:ext cx="5220072" cy="550124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5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نقبل بعضنا البعض </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5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لأن بر الله </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5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أتى إلينا </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5400" b="1" u="none" strike="noStrike" kern="1200" cap="none" spc="0" normalizeH="0" baseline="0" noProof="0" dirty="0">
                <a:ln>
                  <a:noFill/>
                </a:ln>
                <a:solidFill>
                  <a:srgbClr val="FFFF00"/>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بالتساوي</a:t>
            </a:r>
            <a:endParaRPr kumimoji="0" lang="en-US" sz="5400" b="1" u="none" strike="noStrike" kern="1200" cap="none" spc="0" normalizeH="0" baseline="0" noProof="0" dirty="0">
              <a:ln>
                <a:noFill/>
              </a:ln>
              <a:solidFill>
                <a:srgbClr val="FFFF00"/>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92051163"/>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35521" name="Picture 2"/>
          <p:cNvPicPr>
            <a:picLocks noChangeAspect="1" noChangeArrowheads="1"/>
          </p:cNvPicPr>
          <p:nvPr/>
        </p:nvPicPr>
        <p:blipFill rotWithShape="1">
          <a:blip r:embed="rId3" cstate="screen">
            <a:grayscl/>
            <a:extLst>
              <a:ext uri="{28A0092B-C50C-407E-A947-70E740481C1C}">
                <a14:useLocalDpi xmlns:a14="http://schemas.microsoft.com/office/drawing/2010/main"/>
              </a:ext>
            </a:extLst>
          </a:blip>
          <a:srcRect t="3999"/>
          <a:stretch/>
        </p:blipFill>
        <p:spPr bwMode="auto">
          <a:xfrm>
            <a:off x="0" y="567556"/>
            <a:ext cx="9144000" cy="64618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35523" name="TextBox 3"/>
          <p:cNvSpPr txBox="1">
            <a:spLocks noChangeArrowheads="1"/>
          </p:cNvSpPr>
          <p:nvPr/>
        </p:nvSpPr>
        <p:spPr bwMode="auto">
          <a:xfrm>
            <a:off x="34945" y="620287"/>
            <a:ext cx="2520831" cy="203122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lIns="91341" tIns="45671" rIns="91341" bIns="45671">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1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rPr>
              <a:t>1- </a:t>
            </a:r>
            <a:r>
              <a:rPr kumimoji="0" lang="ar-JO" sz="1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نسب يسوع المسيح</a:t>
            </a:r>
            <a:r>
              <a:rPr kumimoji="0" lang="en-US" sz="1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a:t>
            </a:r>
            <a:endParaRPr kumimoji="0" lang="ar-JO" sz="1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1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2- معارضة الملك هيرودس</a:t>
            </a:r>
          </a:p>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1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3- حلول الروح على يسوع</a:t>
            </a:r>
          </a:p>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1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4- السيطرة على تجارب الشيطان</a:t>
            </a:r>
          </a:p>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1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5- شرح الموعظة على الجبل</a:t>
            </a:r>
          </a:p>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1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6- دروس حول الأولويات المناسبة</a:t>
            </a:r>
          </a:p>
          <a:p>
            <a:pPr marL="0" marR="0" lvl="0" indent="0" algn="r" defTabSz="914400" rtl="1" eaLnBrk="0" fontAlgn="base" latinLnBrk="0" hangingPunct="0">
              <a:lnSpc>
                <a:spcPct val="100000"/>
              </a:lnSpc>
              <a:spcBef>
                <a:spcPct val="0"/>
              </a:spcBef>
              <a:spcAft>
                <a:spcPct val="0"/>
              </a:spcAft>
              <a:buClrTx/>
              <a:buSzTx/>
              <a:buFontTx/>
              <a:buNone/>
              <a:tabLst/>
              <a:defRPr/>
            </a:pPr>
            <a:endParaRPr kumimoji="0" lang="en-US" sz="1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1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rPr>
              <a:t>7- </a:t>
            </a:r>
            <a:r>
              <a:rPr kumimoji="0" lang="ar-JO" sz="1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خلاصة العلاقات الشخصية</a:t>
            </a:r>
            <a:endParaRPr kumimoji="0" lang="en-US" sz="1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1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rPr>
              <a:t>8- </a:t>
            </a:r>
            <a:r>
              <a:rPr kumimoji="0" lang="ar-JO" sz="1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إيمان قائد المئة </a:t>
            </a:r>
            <a:endParaRPr kumimoji="0" lang="en-US" sz="1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235524" name="TextBox 4"/>
          <p:cNvSpPr txBox="1">
            <a:spLocks noChangeArrowheads="1"/>
          </p:cNvSpPr>
          <p:nvPr/>
        </p:nvSpPr>
        <p:spPr bwMode="auto">
          <a:xfrm>
            <a:off x="2555776" y="620267"/>
            <a:ext cx="2592309" cy="1600339"/>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lIns="91341" tIns="45671" rIns="91341" bIns="45671">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9- دعوة متى من يسوع</a:t>
            </a:r>
            <a:endParaRPr kumimoji="0" lang="en-US" sz="1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rPr>
              <a:t>10- </a:t>
            </a:r>
            <a:r>
              <a:rPr kumimoji="0" lang="ar-JO" sz="1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إرسال التلاميذ للتبشير</a:t>
            </a:r>
            <a:endParaRPr kumimoji="0" lang="en-US" sz="1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rPr>
              <a:t>11- </a:t>
            </a:r>
            <a:r>
              <a:rPr kumimoji="0" lang="ar-JO" sz="1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شهادة عن رسالة يوحنا</a:t>
            </a:r>
            <a:endParaRPr kumimoji="0" lang="en-US" sz="1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rPr>
              <a:t>12- </a:t>
            </a:r>
            <a:r>
              <a:rPr kumimoji="0" lang="ar-JO" sz="1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المسيا الحقيقي يسمى شيطاناً</a:t>
            </a:r>
            <a:endParaRPr kumimoji="0" lang="en-US" sz="1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rPr>
              <a:t>13- </a:t>
            </a:r>
            <a:r>
              <a:rPr kumimoji="0" lang="ar-JO" sz="1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الرسالة المخفية للأمثال</a:t>
            </a:r>
            <a:endParaRPr kumimoji="0" lang="en-US" sz="1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rPr>
              <a:t>14- </a:t>
            </a:r>
            <a:r>
              <a:rPr kumimoji="0" lang="ar-JO" sz="1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إعدام يوحنا المعمدان</a:t>
            </a:r>
            <a:endParaRPr kumimoji="0" lang="en-US" sz="1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rPr>
              <a:t>15- </a:t>
            </a:r>
            <a:r>
              <a:rPr kumimoji="0" lang="ar-JO" sz="1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الحكمة في الرد على الفريسسيين</a:t>
            </a:r>
            <a:endParaRPr kumimoji="0" lang="en-US" sz="1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235526" name="TextBox 6"/>
          <p:cNvSpPr txBox="1">
            <a:spLocks noChangeArrowheads="1"/>
          </p:cNvSpPr>
          <p:nvPr/>
        </p:nvSpPr>
        <p:spPr bwMode="auto">
          <a:xfrm>
            <a:off x="6191671" y="4817704"/>
            <a:ext cx="2952329" cy="1815783"/>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lIns="91341" tIns="45671" rIns="91341" bIns="45671">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1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rPr>
              <a:t>22- </a:t>
            </a:r>
            <a:r>
              <a:rPr kumimoji="0" lang="ar-JO" sz="1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دفع الضرائب لقيصر</a:t>
            </a:r>
            <a:endParaRPr kumimoji="0" lang="en-US" sz="1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1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rPr>
              <a:t>23- </a:t>
            </a:r>
            <a:r>
              <a:rPr kumimoji="0" lang="ar-JO" sz="1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إدانة النفاق بالويلات</a:t>
            </a:r>
            <a:endParaRPr kumimoji="0" lang="en-US" sz="1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1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rPr>
              <a:t>24- </a:t>
            </a:r>
            <a:r>
              <a:rPr kumimoji="0" lang="ar-JO" sz="1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أحداث المجيء الثاني</a:t>
            </a:r>
            <a:endParaRPr kumimoji="0" lang="en-US" sz="1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1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rPr>
              <a:t>25- </a:t>
            </a:r>
            <a:r>
              <a:rPr kumimoji="0" lang="ar-JO" sz="1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دينونة الأمم</a:t>
            </a:r>
            <a:endParaRPr kumimoji="0" lang="en-US" sz="1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1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rPr>
              <a:t>26- </a:t>
            </a:r>
            <a:r>
              <a:rPr kumimoji="0" lang="ar-JO" sz="1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أحداث عشية الجلجثة</a:t>
            </a:r>
            <a:endParaRPr kumimoji="0" lang="en-US" sz="1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1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rPr>
              <a:t>27- </a:t>
            </a:r>
            <a:r>
              <a:rPr kumimoji="0" lang="ar-JO" sz="1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طريق الصليب</a:t>
            </a:r>
            <a:endParaRPr kumimoji="0" lang="en-US" sz="1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1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rPr>
              <a:t>28- </a:t>
            </a:r>
            <a:r>
              <a:rPr kumimoji="0" lang="ar-JO" sz="1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قيامة المخلص ومأموريته</a:t>
            </a:r>
            <a:endParaRPr kumimoji="0" lang="en-US" sz="1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27651" name="Rectangle 3"/>
          <p:cNvSpPr>
            <a:spLocks noGrp="1" noChangeArrowheads="1"/>
          </p:cNvSpPr>
          <p:nvPr>
            <p:ph type="title" idx="4294967295"/>
          </p:nvPr>
        </p:nvSpPr>
        <p:spPr>
          <a:xfrm>
            <a:off x="-36512" y="6428184"/>
            <a:ext cx="5849887" cy="457200"/>
          </a:xfrm>
          <a:solidFill>
            <a:srgbClr val="000000"/>
          </a:solidFill>
          <a:effectLst>
            <a:outerShdw blurRad="63500" dist="35921" dir="2700000" algn="ctr" rotWithShape="0">
              <a:schemeClr val="bg2">
                <a:alpha val="74998"/>
              </a:schemeClr>
            </a:outerShdw>
          </a:effectLst>
        </p:spPr>
        <p:txBody>
          <a:bodyPr/>
          <a:lstStyle/>
          <a:p>
            <a:pPr eaLnBrk="1" hangingPunct="1">
              <a:defRPr/>
            </a:pPr>
            <a:r>
              <a:rPr lang="ar-JO" sz="2000" dirty="0">
                <a:solidFill>
                  <a:schemeClr val="bg1"/>
                </a:solidFill>
                <a:cs typeface="Arial" panose="020B0604020202020204" pitchFamily="34" charset="0"/>
              </a:rPr>
              <a:t>باري هدلستون. الكتاب المقدس المتوازي</a:t>
            </a:r>
            <a:endParaRPr lang="en-US" sz="2000" dirty="0">
              <a:solidFill>
                <a:schemeClr val="bg1"/>
              </a:solidFill>
              <a:cs typeface="Arial" panose="020B0604020202020204" pitchFamily="34" charset="0"/>
            </a:endParaRPr>
          </a:p>
        </p:txBody>
      </p:sp>
      <p:sp>
        <p:nvSpPr>
          <p:cNvPr id="8" name="Rectangle 3">
            <a:extLst>
              <a:ext uri="{FF2B5EF4-FFF2-40B4-BE49-F238E27FC236}">
                <a16:creationId xmlns:a16="http://schemas.microsoft.com/office/drawing/2014/main" id="{39DCD747-C8C7-B44F-8998-A74446B917A3}"/>
              </a:ext>
            </a:extLst>
          </p:cNvPr>
          <p:cNvSpPr txBox="1">
            <a:spLocks noChangeArrowheads="1"/>
          </p:cNvSpPr>
          <p:nvPr/>
        </p:nvSpPr>
        <p:spPr bwMode="auto">
          <a:xfrm>
            <a:off x="0" y="-2461"/>
            <a:ext cx="9144000" cy="622728"/>
          </a:xfrm>
          <a:prstGeom prst="rect">
            <a:avLst/>
          </a:prstGeom>
          <a:solidFill>
            <a:srgbClr val="000000"/>
          </a:solidFill>
          <a:ln>
            <a:noFill/>
          </a:ln>
          <a:effectLst>
            <a:outerShdw blurRad="63500" dist="35921" dir="2700000" algn="ctr" rotWithShape="0">
              <a:schemeClr val="bg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341" tIns="45671" rIns="91341" bIns="45671" numCol="1" anchor="ctr" anchorCtr="0" compatLnSpc="1">
            <a:prstTxWarp prst="textNoShape">
              <a:avLst/>
            </a:prstTxWarp>
          </a:bodyPr>
          <a:lstStyle>
            <a:lvl1pPr algn="ctr" rtl="0" eaLnBrk="0" fontAlgn="base" hangingPunct="0">
              <a:spcBef>
                <a:spcPct val="0"/>
              </a:spcBef>
              <a:spcAft>
                <a:spcPct val="0"/>
              </a:spcAft>
              <a:defRPr sz="4400">
                <a:solidFill>
                  <a:srgbClr val="F8F8EF"/>
                </a:solidFill>
                <a:effectLst>
                  <a:outerShdw blurRad="38100" dist="38100" dir="2700000" algn="tl">
                    <a:srgbClr val="000000">
                      <a:alpha val="43137"/>
                    </a:srgbClr>
                  </a:outerShdw>
                </a:effectLst>
                <a:latin typeface="+mj-lt"/>
                <a:ea typeface="ＭＳ Ｐゴシック" charset="-128"/>
                <a:cs typeface="ＭＳ Ｐゴシック" charset="-128"/>
              </a:defRPr>
            </a:lvl1pPr>
            <a:lvl2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2pPr>
            <a:lvl3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3pPr>
            <a:lvl4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4pPr>
            <a:lvl5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5pPr>
            <a:lvl6pPr marL="456726" algn="ctr" rtl="0" fontAlgn="base">
              <a:spcBef>
                <a:spcPct val="0"/>
              </a:spcBef>
              <a:spcAft>
                <a:spcPct val="0"/>
              </a:spcAft>
              <a:defRPr sz="4400">
                <a:solidFill>
                  <a:schemeClr val="tx2"/>
                </a:solidFill>
                <a:latin typeface="Arial" pitchFamily="-112" charset="0"/>
              </a:defRPr>
            </a:lvl6pPr>
            <a:lvl7pPr marL="913455" algn="ctr" rtl="0" fontAlgn="base">
              <a:spcBef>
                <a:spcPct val="0"/>
              </a:spcBef>
              <a:spcAft>
                <a:spcPct val="0"/>
              </a:spcAft>
              <a:defRPr sz="4400">
                <a:solidFill>
                  <a:schemeClr val="tx2"/>
                </a:solidFill>
                <a:latin typeface="Arial" pitchFamily="-112" charset="0"/>
              </a:defRPr>
            </a:lvl7pPr>
            <a:lvl8pPr marL="1370172" algn="ctr" rtl="0" fontAlgn="base">
              <a:spcBef>
                <a:spcPct val="0"/>
              </a:spcBef>
              <a:spcAft>
                <a:spcPct val="0"/>
              </a:spcAft>
              <a:defRPr sz="4400">
                <a:solidFill>
                  <a:schemeClr val="tx2"/>
                </a:solidFill>
                <a:latin typeface="Arial" pitchFamily="-112" charset="0"/>
              </a:defRPr>
            </a:lvl8pPr>
            <a:lvl9pPr marL="1826907" algn="ctr" rtl="0" fontAlgn="base">
              <a:spcBef>
                <a:spcPct val="0"/>
              </a:spcBef>
              <a:spcAft>
                <a:spcPct val="0"/>
              </a:spcAft>
              <a:defRPr sz="4400">
                <a:solidFill>
                  <a:schemeClr val="tx2"/>
                </a:solidFill>
                <a:latin typeface="Arial" pitchFamily="-112"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SA" sz="3600" b="1"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128"/>
              </a:rPr>
              <a:t>متى</a:t>
            </a:r>
            <a:r>
              <a:rPr kumimoji="0" lang="ar-JO" sz="3600" b="1"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128"/>
                <a:cs typeface="Arial" panose="020B0604020202020204" pitchFamily="34" charset="0"/>
              </a:rPr>
              <a:t>متى</a:t>
            </a:r>
            <a:endParaRPr kumimoji="0" lang="en-US" sz="3600" b="1"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128"/>
            </a:endParaRPr>
          </a:p>
        </p:txBody>
      </p:sp>
      <p:sp>
        <p:nvSpPr>
          <p:cNvPr id="235525" name="TextBox 5"/>
          <p:cNvSpPr txBox="1">
            <a:spLocks noChangeArrowheads="1"/>
          </p:cNvSpPr>
          <p:nvPr/>
        </p:nvSpPr>
        <p:spPr bwMode="auto">
          <a:xfrm>
            <a:off x="3923949" y="4817704"/>
            <a:ext cx="2448272" cy="1600339"/>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lIns="91341" tIns="45671" rIns="91341" bIns="45671">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rPr>
              <a:t>16- </a:t>
            </a:r>
            <a:r>
              <a:rPr kumimoji="0" lang="ar-JO" sz="1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مفاتيح الملكوت</a:t>
            </a:r>
            <a:endParaRPr kumimoji="0" lang="en-US" sz="1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rPr>
              <a:t>17- </a:t>
            </a:r>
            <a:r>
              <a:rPr kumimoji="0" lang="ar-JO" sz="1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أثر تجلي يسوع</a:t>
            </a:r>
            <a:endParaRPr kumimoji="0" lang="en-US" sz="1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rPr>
              <a:t>18- </a:t>
            </a:r>
            <a:r>
              <a:rPr kumimoji="0" lang="ar-JO" sz="1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الحاجة لغفران حقيقي</a:t>
            </a:r>
            <a:endParaRPr kumimoji="0" lang="en-US" sz="1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rPr>
              <a:t>19- </a:t>
            </a:r>
            <a:r>
              <a:rPr kumimoji="0" lang="ar-JO" sz="1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توضيح أسباب الطلاق</a:t>
            </a:r>
          </a:p>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1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rPr>
              <a:t>20- </a:t>
            </a:r>
            <a:r>
              <a:rPr kumimoji="0" lang="ar-JO" sz="1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الفرص في الكرم</a:t>
            </a:r>
            <a:endParaRPr kumimoji="0" lang="en-US" sz="1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1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rPr>
              <a:t>21- </a:t>
            </a:r>
            <a:r>
              <a:rPr kumimoji="0" lang="ar-JO" sz="1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لعن شجرة التين</a:t>
            </a:r>
            <a:endParaRPr kumimoji="0" lang="en-US" sz="1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Tree>
    <p:extLst>
      <p:ext uri="{BB962C8B-B14F-4D97-AF65-F5344CB8AC3E}">
        <p14:creationId xmlns:p14="http://schemas.microsoft.com/office/powerpoint/2010/main" val="260885824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checkerboard(across)">
                                      <p:cBhvr>
                                        <p:cTn id="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Lst>
  </p:timing>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0"/>
            <a:ext cx="9018240" cy="1080120"/>
          </a:xfrm>
          <a:solidFill>
            <a:schemeClr val="accent2"/>
          </a:solidFill>
          <a:effectLst>
            <a:outerShdw blurRad="63500" dist="35921" dir="2700000" algn="ctr" rotWithShape="0">
              <a:schemeClr val="tx2">
                <a:alpha val="74998"/>
              </a:schemeClr>
            </a:outerShdw>
          </a:effectLst>
        </p:spPr>
        <p:txBody>
          <a:bodyPr/>
          <a:lstStyle/>
          <a:p>
            <a:pPr>
              <a:defRPr/>
            </a:pPr>
            <a:r>
              <a:rPr lang="ar-JO" dirty="0">
                <a:effectLst>
                  <a:glow rad="127000">
                    <a:schemeClr val="tx1"/>
                  </a:glow>
                </a:effectLst>
                <a:ea typeface="ＭＳ Ｐゴシック" charset="0"/>
              </a:rPr>
              <a:t>نقبل بعضنا البعض ... </a:t>
            </a:r>
            <a:r>
              <a:rPr lang="ar-JO" dirty="0">
                <a:effectLst>
                  <a:glow rad="127000">
                    <a:schemeClr val="tx1"/>
                  </a:glow>
                </a:effectLst>
                <a:ea typeface="ＭＳ Ｐゴシック" charset="0"/>
                <a:cs typeface="ＭＳ Ｐゴシック" charset="0"/>
              </a:rPr>
              <a:t>كيف؟</a:t>
            </a:r>
            <a:endParaRPr lang="en-US" dirty="0">
              <a:effectLst>
                <a:glow rad="127000">
                  <a:schemeClr val="tx1"/>
                </a:glow>
              </a:effectLst>
              <a:ea typeface="ＭＳ Ｐゴシック" charset="0"/>
              <a:cs typeface="ＭＳ Ｐゴシック" charset="0"/>
            </a:endParaRPr>
          </a:p>
        </p:txBody>
      </p:sp>
      <p:sp>
        <p:nvSpPr>
          <p:cNvPr id="4" name="Rectangle 2">
            <a:extLst>
              <a:ext uri="{FF2B5EF4-FFF2-40B4-BE49-F238E27FC236}">
                <a16:creationId xmlns:a16="http://schemas.microsoft.com/office/drawing/2014/main" id="{20181D75-40BD-3F48-B96C-E97732187970}"/>
              </a:ext>
            </a:extLst>
          </p:cNvPr>
          <p:cNvSpPr txBox="1">
            <a:spLocks noChangeArrowheads="1"/>
          </p:cNvSpPr>
          <p:nvPr/>
        </p:nvSpPr>
        <p:spPr bwMode="auto">
          <a:xfrm>
            <a:off x="755576" y="1080120"/>
            <a:ext cx="8355468" cy="5777879"/>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522288" marR="0" lvl="3" indent="-522288" algn="r" defTabSz="9144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pitchFamily="-108" charset="-128"/>
              </a:rPr>
              <a:t>1</a:t>
            </a:r>
            <a:r>
              <a:rPr kumimoji="0" lang="ar-JO"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pitchFamily="-108" charset="-128"/>
                <a:cs typeface="Arial" panose="020B0604020202020204" pitchFamily="34" charset="0"/>
              </a:rPr>
              <a:t>. هل قبلت غفران الله المقدم مجاناً من خلال الثقة بالمسيح؟</a:t>
            </a:r>
            <a:endParaRPr kumimoji="0" lang="en-US" sz="3200" b="1" u="none" strike="noStrike" kern="1200" cap="none" spc="0" normalizeH="0" baseline="0" noProof="0" dirty="0">
              <a:ln>
                <a:noFill/>
              </a:ln>
              <a:solidFill>
                <a:srgbClr val="FFFF00"/>
              </a:solidFill>
              <a:effectLst/>
              <a:uLnTx/>
              <a:uFillTx/>
              <a:latin typeface="Arial" panose="020B0604020202020204" pitchFamily="34" charset="0"/>
              <a:ea typeface="ＭＳ Ｐゴシック" pitchFamily="-108" charset="-128"/>
              <a:cs typeface="Arial" panose="020B0604020202020204" pitchFamily="34" charset="0"/>
            </a:endParaRPr>
          </a:p>
          <a:p>
            <a:pPr marL="522288" marR="0" lvl="3" indent="-522288" algn="r" defTabSz="9144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00"/>
                </a:solidFill>
                <a:effectLst/>
                <a:uLnTx/>
                <a:uFillTx/>
                <a:latin typeface="Arial" panose="020B0604020202020204" pitchFamily="34" charset="0"/>
                <a:ea typeface="ＭＳ Ｐゴシック" pitchFamily="-108" charset="-128"/>
                <a:cs typeface="Arial" panose="020B0604020202020204" pitchFamily="34" charset="0"/>
              </a:rPr>
              <a:t>2. إذا حصل ذلك هل ترى نفسك بوضوح أي باتضاع؟</a:t>
            </a:r>
            <a:r>
              <a:rPr kumimoji="0" lang="en-US" sz="3200" b="1" u="none" strike="noStrike" kern="1200" cap="none" spc="0" normalizeH="0" baseline="0" noProof="0" dirty="0">
                <a:ln>
                  <a:noFill/>
                </a:ln>
                <a:solidFill>
                  <a:srgbClr val="FFFF00"/>
                </a:solidFill>
                <a:effectLst/>
                <a:uLnTx/>
                <a:uFillTx/>
                <a:latin typeface="Arial" panose="020B0604020202020204" pitchFamily="34" charset="0"/>
                <a:ea typeface="ＭＳ Ｐゴシック" pitchFamily="-108" charset="-128"/>
                <a:cs typeface="Arial" panose="020B0604020202020204" pitchFamily="34" charset="0"/>
              </a:rPr>
              <a:t> </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pitchFamily="-108" charset="-128"/>
              <a:cs typeface="Arial" panose="020B0604020202020204" pitchFamily="34" charset="0"/>
            </a:endParaRPr>
          </a:p>
          <a:p>
            <a:pPr marL="522288" marR="0" lvl="3" indent="-522288" algn="r" defTabSz="9144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pitchFamily="-108" charset="-128"/>
                <a:cs typeface="Arial" panose="020B0604020202020204" pitchFamily="34" charset="0"/>
              </a:rPr>
              <a:t>3. أم تظن نفسك أفضل من شخص آخر؟ من؟</a:t>
            </a:r>
            <a:endParaRPr kumimoji="0" lang="en-US" sz="3200" b="1" u="none" strike="noStrike" kern="1200" cap="none" spc="0" normalizeH="0" baseline="0" noProof="0" dirty="0">
              <a:ln>
                <a:noFill/>
              </a:ln>
              <a:solidFill>
                <a:srgbClr val="FFFF00"/>
              </a:solidFill>
              <a:effectLst/>
              <a:uLnTx/>
              <a:uFillTx/>
              <a:latin typeface="Arial" panose="020B0604020202020204" pitchFamily="34" charset="0"/>
              <a:ea typeface="ＭＳ Ｐゴシック" pitchFamily="-108" charset="-128"/>
              <a:cs typeface="Arial" panose="020B0604020202020204" pitchFamily="34" charset="0"/>
            </a:endParaRPr>
          </a:p>
          <a:p>
            <a:pPr marL="522288" marR="0" lvl="3" indent="-522288" algn="r" defTabSz="9144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00"/>
                </a:solidFill>
                <a:effectLst/>
                <a:uLnTx/>
                <a:uFillTx/>
                <a:latin typeface="Arial" panose="020B0604020202020204" pitchFamily="34" charset="0"/>
                <a:ea typeface="ＭＳ Ｐゴシック" pitchFamily="-108" charset="-128"/>
                <a:cs typeface="Arial" panose="020B0604020202020204" pitchFamily="34" charset="0"/>
              </a:rPr>
              <a:t>4. من هو الشخص المؤمن الذي لا تقبله؟ كيف يمكنك أن تقبل</a:t>
            </a:r>
          </a:p>
          <a:p>
            <a:pPr marL="522288" marR="0" lvl="3" indent="-522288" algn="r" defTabSz="9144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00"/>
                </a:solidFill>
                <a:effectLst/>
                <a:uLnTx/>
                <a:uFillTx/>
                <a:latin typeface="Arial" panose="020B0604020202020204" pitchFamily="34" charset="0"/>
                <a:ea typeface="ＭＳ Ｐゴシック" pitchFamily="-108" charset="-128"/>
                <a:cs typeface="Arial" panose="020B0604020202020204" pitchFamily="34" charset="0"/>
              </a:rPr>
              <a:t>    هذا الشخص بشكل أفضل؟</a:t>
            </a:r>
            <a:endParaRPr kumimoji="0" lang="en-SG" sz="3200" b="1" u="none" strike="noStrike" kern="1200" cap="none" spc="0" normalizeH="0" baseline="0" noProof="0" dirty="0">
              <a:ln>
                <a:noFill/>
              </a:ln>
              <a:solidFill>
                <a:srgbClr val="FFFF00"/>
              </a:solidFill>
              <a:effectLst/>
              <a:uLnTx/>
              <a:uFillTx/>
              <a:latin typeface="Arial" panose="020B0604020202020204" pitchFamily="34" charset="0"/>
              <a:ea typeface="ＭＳ Ｐゴシック" pitchFamily="-108" charset="-128"/>
            </a:endParaRPr>
          </a:p>
        </p:txBody>
      </p:sp>
    </p:spTree>
    <p:extLst>
      <p:ext uri="{BB962C8B-B14F-4D97-AF65-F5344CB8AC3E}">
        <p14:creationId xmlns:p14="http://schemas.microsoft.com/office/powerpoint/2010/main" val="20199702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4">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4">
                                            <p:txEl>
                                              <p:pRg st="2" end="2"/>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4">
                                            <p:txEl>
                                              <p:pRg st="3" end="3"/>
                                            </p:txEl>
                                          </p:spTgt>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4">
                                            <p:txEl>
                                              <p:pRg st="4" end="4"/>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9144000" y="1417638"/>
            <a:ext cx="2678874" cy="2522151"/>
          </a:xfrm>
        </p:spPr>
        <p:txBody>
          <a:bodyPr/>
          <a:lstStyle/>
          <a:p>
            <a:pPr algn="r"/>
            <a:r>
              <a:rPr lang="en-US" dirty="0"/>
              <a:t>Black</a:t>
            </a:r>
          </a:p>
        </p:txBody>
      </p:sp>
    </p:spTree>
    <p:extLst>
      <p:ext uri="{BB962C8B-B14F-4D97-AF65-F5344CB8AC3E}">
        <p14:creationId xmlns:p14="http://schemas.microsoft.com/office/powerpoint/2010/main" val="126201095"/>
      </p:ext>
    </p:extLst>
  </p:cSld>
  <p:clrMapOvr>
    <a:masterClrMapping/>
  </p:clrMapOvr>
  <p:transition/>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162" name="Group 6"/>
          <p:cNvGrpSpPr/>
          <p:nvPr/>
        </p:nvGrpSpPr>
        <p:grpSpPr>
          <a:xfrm>
            <a:off x="-24777" y="468533"/>
            <a:ext cx="9168779" cy="5970491"/>
            <a:chOff x="0" y="0"/>
            <a:chExt cx="9168778" cy="5970489"/>
          </a:xfrm>
        </p:grpSpPr>
        <p:pic>
          <p:nvPicPr>
            <p:cNvPr id="11160" name="Picture 3" descr="Picture 3"/>
            <p:cNvPicPr>
              <a:picLocks noChangeAspect="1"/>
            </p:cNvPicPr>
            <p:nvPr/>
          </p:nvPicPr>
          <p:blipFill>
            <a:blip r:embed="rId2" cstate="print"/>
            <a:srcRect r="13533"/>
            <a:stretch>
              <a:fillRect/>
            </a:stretch>
          </p:blipFill>
          <p:spPr>
            <a:xfrm>
              <a:off x="0" y="0"/>
              <a:ext cx="9168779" cy="5970490"/>
            </a:xfrm>
            <a:prstGeom prst="rect">
              <a:avLst/>
            </a:prstGeom>
            <a:ln w="12700" cap="flat">
              <a:noFill/>
              <a:miter lim="400000"/>
            </a:ln>
            <a:effectLst/>
          </p:spPr>
        </p:pic>
        <p:sp>
          <p:nvSpPr>
            <p:cNvPr id="11161" name="Rounded Rectangle 2"/>
            <p:cNvSpPr/>
            <p:nvPr/>
          </p:nvSpPr>
          <p:spPr>
            <a:xfrm>
              <a:off x="564329" y="2744441"/>
              <a:ext cx="5976665" cy="2181992"/>
            </a:xfrm>
            <a:prstGeom prst="roundRect">
              <a:avLst>
                <a:gd name="adj" fmla="val 16667"/>
              </a:avLst>
            </a:prstGeom>
            <a:solidFill>
              <a:srgbClr val="000000"/>
            </a:solidFill>
            <a:ln w="9525" cap="flat">
              <a:solidFill>
                <a:srgbClr val="000000"/>
              </a:solidFill>
              <a:prstDash val="solid"/>
              <a:round/>
              <a:tailEnd type="stealth" w="med" len="med"/>
            </a:ln>
            <a:effectLst/>
          </p:spPr>
          <p:txBody>
            <a:bodyPr wrap="square" lIns="45719" tIns="45719" rIns="45719" bIns="45719" numCol="1" anchor="t">
              <a:noAutofit/>
            </a:bodyPr>
            <a:lstStyle/>
            <a:p>
              <a:pPr marL="0" marR="0" lvl="0" indent="0" algn="l" defTabSz="914400" rtl="0" eaLnBrk="1" fontAlgn="auto" latinLnBrk="0" hangingPunct="0">
                <a:lnSpc>
                  <a:spcPct val="100000"/>
                </a:lnSpc>
                <a:spcBef>
                  <a:spcPts val="0"/>
                </a:spcBef>
                <a:spcAft>
                  <a:spcPts val="0"/>
                </a:spcAft>
                <a:buClrTx/>
                <a:buSzTx/>
                <a:buFontTx/>
                <a:buNone/>
                <a:tabLst/>
                <a:defRPr b="0">
                  <a:latin typeface="Comic Sans MS"/>
                  <a:ea typeface="Comic Sans MS"/>
                  <a:cs typeface="Comic Sans MS"/>
                  <a:sym typeface="Comic Sans MS"/>
                </a:defRPr>
              </a:pPr>
              <a:endParaRPr kumimoji="0" sz="2400" b="0" i="0" u="none" strike="noStrike" kern="0" cap="none" spc="0" normalizeH="0" baseline="0" noProof="0">
                <a:ln>
                  <a:noFill/>
                </a:ln>
                <a:solidFill>
                  <a:srgbClr val="000000"/>
                </a:solidFill>
                <a:effectLst/>
                <a:uLnTx/>
                <a:uFillTx/>
                <a:latin typeface="Comic Sans MS"/>
                <a:sym typeface="Comic Sans MS"/>
              </a:endParaRPr>
            </a:p>
          </p:txBody>
        </p:sp>
      </p:grpSp>
      <p:sp>
        <p:nvSpPr>
          <p:cNvPr id="11163" name="Title 1"/>
          <p:cNvSpPr txBox="1">
            <a:spLocks noGrp="1"/>
          </p:cNvSpPr>
          <p:nvPr>
            <p:ph type="title"/>
          </p:nvPr>
        </p:nvSpPr>
        <p:spPr>
          <a:xfrm>
            <a:off x="689526" y="3212975"/>
            <a:ext cx="5676716" cy="2181992"/>
          </a:xfrm>
          <a:prstGeom prst="rect">
            <a:avLst/>
          </a:prstGeom>
        </p:spPr>
        <p:txBody>
          <a:bodyPr anchor="ctr"/>
          <a:lstStyle>
            <a:lvl1pPr>
              <a:defRPr sz="6000" b="1"/>
            </a:lvl1pPr>
          </a:lstStyle>
          <a:p>
            <a:pPr algn="ctr"/>
            <a:r>
              <a:rPr>
                <a:solidFill>
                  <a:schemeClr val="bg1"/>
                </a:solidFill>
              </a:rPr>
              <a:t>١ كورنثوس</a:t>
            </a:r>
          </a:p>
        </p:txBody>
      </p:sp>
      <p:grpSp>
        <p:nvGrpSpPr>
          <p:cNvPr id="11166" name="Text Box 3"/>
          <p:cNvGrpSpPr/>
          <p:nvPr/>
        </p:nvGrpSpPr>
        <p:grpSpPr>
          <a:xfrm>
            <a:off x="0" y="6381750"/>
            <a:ext cx="9144000" cy="476250"/>
            <a:chOff x="0" y="0"/>
            <a:chExt cx="9144000" cy="476250"/>
          </a:xfrm>
        </p:grpSpPr>
        <p:sp>
          <p:nvSpPr>
            <p:cNvPr id="11164" name="Rectangle"/>
            <p:cNvSpPr/>
            <p:nvPr/>
          </p:nvSpPr>
          <p:spPr>
            <a:xfrm>
              <a:off x="0" y="0"/>
              <a:ext cx="9144000" cy="476250"/>
            </a:xfrm>
            <a:prstGeom prst="rect">
              <a:avLst/>
            </a:prstGeom>
            <a:solidFill>
              <a:srgbClr val="000000"/>
            </a:solidFill>
            <a:ln w="12700" cap="flat">
              <a:noFill/>
              <a:miter lim="400000"/>
            </a:ln>
            <a:effectLst/>
          </p:spPr>
          <p:txBody>
            <a:bodyPr wrap="square" lIns="45719" tIns="45719" rIns="45719" bIns="45719" numCol="1" anchor="ctr">
              <a:noAutofit/>
            </a:bodyPr>
            <a:lstStyle/>
            <a:p>
              <a:pPr marL="0" marR="0" lvl="0" indent="0" algn="ctr" defTabSz="914400" rtl="0" eaLnBrk="1" fontAlgn="auto" latinLnBrk="0" hangingPunct="0">
                <a:lnSpc>
                  <a:spcPct val="100000"/>
                </a:lnSpc>
                <a:spcBef>
                  <a:spcPts val="0"/>
                </a:spcBef>
                <a:spcAft>
                  <a:spcPts val="0"/>
                </a:spcAft>
                <a:buClrTx/>
                <a:buSzTx/>
                <a:buFontTx/>
                <a:buNone/>
                <a:tabLst/>
                <a:defRPr sz="1000">
                  <a:solidFill>
                    <a:srgbClr val="8F8F8F">
                      <a:lumOff val="44000"/>
                    </a:srgbClr>
                  </a:solidFill>
                  <a:effectLst>
                    <a:outerShdw blurRad="38100" dist="38100" dir="2700000" rotWithShape="0">
                      <a:srgbClr val="000000"/>
                    </a:outerShdw>
                  </a:effectLst>
                  <a:latin typeface="Arial"/>
                  <a:ea typeface="Arial"/>
                  <a:cs typeface="Arial"/>
                  <a:sym typeface="Arial"/>
                </a:defRPr>
              </a:pPr>
              <a:endParaRPr kumimoji="0" sz="1000" b="1" u="none" strike="noStrike" kern="0" cap="none" spc="0" normalizeH="0" baseline="0" noProof="0" dirty="0">
                <a:ln>
                  <a:noFill/>
                </a:ln>
                <a:solidFill>
                  <a:srgbClr val="8F8F8F">
                    <a:lumOff val="44000"/>
                  </a:srgbClr>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endParaRPr>
            </a:p>
          </p:txBody>
        </p:sp>
        <p:sp>
          <p:nvSpPr>
            <p:cNvPr id="11165" name="BibleStudyDownloads.orgد. ريك جريفيث . كلية سنغافوره للكتاب المقدس"/>
            <p:cNvSpPr txBox="1"/>
            <p:nvPr/>
          </p:nvSpPr>
          <p:spPr>
            <a:xfrm>
              <a:off x="45719" y="53460"/>
              <a:ext cx="9052561" cy="36933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45719" tIns="45719" rIns="45719" bIns="45719" numCol="1" anchor="ctr">
              <a:spAutoFit/>
            </a:bodyPr>
            <a:lstStyle>
              <a:lvl1pPr>
                <a:defRPr sz="1800">
                  <a:solidFill>
                    <a:schemeClr val="accent3">
                      <a:lumOff val="44000"/>
                    </a:schemeClr>
                  </a:solidFill>
                  <a:effectLst>
                    <a:outerShdw blurRad="38100" dist="38100" dir="2700000" rotWithShape="0">
                      <a:srgbClr val="000000"/>
                    </a:outerShdw>
                  </a:effectLst>
                  <a:latin typeface="Arial"/>
                  <a:ea typeface="Arial"/>
                  <a:cs typeface="Arial"/>
                  <a:sym typeface="Arial"/>
                </a:defRPr>
              </a:lvl1pPr>
            </a:lstStyle>
            <a:p>
              <a:pPr marL="0" marR="0" lvl="0" indent="0" algn="ctr" defTabSz="914400" rtl="0" eaLnBrk="1" fontAlgn="auto" latinLnBrk="0" hangingPunct="0">
                <a:lnSpc>
                  <a:spcPct val="100000"/>
                </a:lnSpc>
                <a:spcBef>
                  <a:spcPts val="0"/>
                </a:spcBef>
                <a:spcAft>
                  <a:spcPts val="0"/>
                </a:spcAft>
                <a:buClrTx/>
                <a:buSzTx/>
                <a:buFontTx/>
                <a:buNone/>
                <a:tabLst/>
                <a:defRPr/>
              </a:pPr>
              <a:r>
                <a:rPr kumimoji="0" sz="1800" b="1" u="none" strike="noStrike" kern="0" cap="none" spc="0" normalizeH="0" baseline="0" noProof="0" dirty="0">
                  <a:ln>
                    <a:noFill/>
                  </a:ln>
                  <a:solidFill>
                    <a:srgbClr val="8F8F8F">
                      <a:lumOff val="44000"/>
                    </a:srgbClr>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BibleStudyDownloads.org</a:t>
              </a:r>
              <a:r>
                <a:rPr kumimoji="0" lang="en-US" sz="1800" b="1" u="none" strike="noStrike" kern="0" cap="none" spc="0" normalizeH="0" baseline="0" noProof="0" dirty="0">
                  <a:ln>
                    <a:noFill/>
                  </a:ln>
                  <a:solidFill>
                    <a:srgbClr val="8F8F8F">
                      <a:lumOff val="44000"/>
                    </a:srgbClr>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 • </a:t>
              </a:r>
              <a:r>
                <a:rPr kumimoji="0" sz="1800" b="1" u="none" strike="noStrike" kern="0" cap="none" spc="0" normalizeH="0" baseline="0" noProof="0" dirty="0">
                  <a:ln>
                    <a:noFill/>
                  </a:ln>
                  <a:solidFill>
                    <a:srgbClr val="8F8F8F">
                      <a:lumOff val="44000"/>
                    </a:srgbClr>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د. ريك جريفيث . </a:t>
              </a:r>
              <a:r>
                <a:rPr kumimoji="0" lang="ar-JO" sz="1800" b="1" u="none" strike="noStrike" kern="0" cap="none" spc="0" normalizeH="0" baseline="0" noProof="0" dirty="0">
                  <a:ln>
                    <a:noFill/>
                  </a:ln>
                  <a:solidFill>
                    <a:srgbClr val="8F8F8F">
                      <a:lumOff val="44000"/>
                    </a:srgbClr>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مؤسسة الدراسات اللاهوتية الأردنية</a:t>
              </a:r>
              <a:r>
                <a:rPr kumimoji="0" sz="1800" b="1" u="none" strike="noStrike" kern="0" cap="none" spc="0" normalizeH="0" baseline="0" noProof="0" dirty="0">
                  <a:ln>
                    <a:noFill/>
                  </a:ln>
                  <a:solidFill>
                    <a:srgbClr val="8F8F8F">
                      <a:lumOff val="44000"/>
                    </a:srgbClr>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       </a:t>
              </a:r>
            </a:p>
          </p:txBody>
        </p:sp>
      </p:grpSp>
      <p:grpSp>
        <p:nvGrpSpPr>
          <p:cNvPr id="11169" name="Text Box 3"/>
          <p:cNvGrpSpPr/>
          <p:nvPr/>
        </p:nvGrpSpPr>
        <p:grpSpPr>
          <a:xfrm>
            <a:off x="-35498" y="0"/>
            <a:ext cx="9251417" cy="602943"/>
            <a:chOff x="-1" y="-12352"/>
            <a:chExt cx="9251416" cy="602942"/>
          </a:xfrm>
        </p:grpSpPr>
        <p:sp>
          <p:nvSpPr>
            <p:cNvPr id="11167" name="Rectangle"/>
            <p:cNvSpPr/>
            <p:nvPr/>
          </p:nvSpPr>
          <p:spPr>
            <a:xfrm>
              <a:off x="-1" y="-12352"/>
              <a:ext cx="9251416" cy="548681"/>
            </a:xfrm>
            <a:prstGeom prst="rect">
              <a:avLst/>
            </a:prstGeom>
            <a:solidFill>
              <a:srgbClr val="000000"/>
            </a:solidFill>
            <a:ln w="12700" cap="flat">
              <a:noFill/>
              <a:miter lim="400000"/>
            </a:ln>
            <a:effectLst/>
          </p:spPr>
          <p:txBody>
            <a:bodyPr wrap="square" lIns="45719" tIns="45719" rIns="45719" bIns="45719" numCol="1" anchor="ctr">
              <a:noAutofit/>
            </a:bodyPr>
            <a:lstStyle/>
            <a:p>
              <a:pPr marL="0" marR="0" lvl="0" indent="0" algn="ctr" defTabSz="914400" rtl="0" eaLnBrk="1" fontAlgn="auto" latinLnBrk="0" hangingPunct="0">
                <a:lnSpc>
                  <a:spcPct val="100000"/>
                </a:lnSpc>
                <a:spcBef>
                  <a:spcPts val="0"/>
                </a:spcBef>
                <a:spcAft>
                  <a:spcPts val="0"/>
                </a:spcAft>
                <a:buClrTx/>
                <a:buSzTx/>
                <a:buFontTx/>
                <a:buNone/>
                <a:tabLst/>
                <a:defRPr sz="1600" i="1">
                  <a:solidFill>
                    <a:srgbClr val="8F8F8F">
                      <a:lumOff val="44000"/>
                    </a:srgbClr>
                  </a:solidFill>
                  <a:effectLst>
                    <a:outerShdw blurRad="38100" dist="38100" dir="2700000" rotWithShape="0">
                      <a:srgbClr val="000000"/>
                    </a:outerShdw>
                  </a:effectLst>
                  <a:latin typeface="Arial"/>
                  <a:ea typeface="Arial"/>
                  <a:cs typeface="Arial"/>
                  <a:sym typeface="Arial"/>
                </a:defRPr>
              </a:pPr>
              <a:endParaRPr kumimoji="0" sz="1600" b="1" u="none" strike="noStrike" kern="0" cap="none" spc="0" normalizeH="0" baseline="0" noProof="0" dirty="0">
                <a:ln>
                  <a:noFill/>
                </a:ln>
                <a:solidFill>
                  <a:srgbClr val="8F8F8F">
                    <a:lumOff val="44000"/>
                  </a:srgbClr>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endParaRPr>
            </a:p>
          </p:txBody>
        </p:sp>
        <p:sp>
          <p:nvSpPr>
            <p:cNvPr id="11168" name="الكنيسة الأكثر جسدية في العهد الجديد"/>
            <p:cNvSpPr/>
            <p:nvPr/>
          </p:nvSpPr>
          <p:spPr>
            <a:xfrm>
              <a:off x="45719" y="5818"/>
              <a:ext cx="9052561" cy="584772"/>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45719" tIns="45719" rIns="45719" bIns="45719" numCol="1" anchor="ctr">
              <a:spAutoFit/>
            </a:bodyPr>
            <a:lstStyle>
              <a:lvl1pPr>
                <a:defRPr sz="3200" i="1">
                  <a:solidFill>
                    <a:schemeClr val="accent3">
                      <a:lumOff val="44000"/>
                    </a:schemeClr>
                  </a:solidFill>
                  <a:effectLst>
                    <a:outerShdw blurRad="38100" dist="38100" dir="2700000" rotWithShape="0">
                      <a:srgbClr val="000000"/>
                    </a:outerShdw>
                  </a:effectLst>
                  <a:latin typeface="Arial"/>
                  <a:ea typeface="Arial"/>
                  <a:cs typeface="Arial"/>
                  <a:sym typeface="Arial"/>
                </a:defRPr>
              </a:lvl1pPr>
            </a:lstStyle>
            <a:p>
              <a:pPr marL="0" marR="0" lvl="0" indent="0" algn="ctr" defTabSz="914400" rtl="0" eaLnBrk="1" fontAlgn="auto" latinLnBrk="0" hangingPunct="0">
                <a:lnSpc>
                  <a:spcPct val="100000"/>
                </a:lnSpc>
                <a:spcBef>
                  <a:spcPts val="0"/>
                </a:spcBef>
                <a:spcAft>
                  <a:spcPts val="0"/>
                </a:spcAft>
                <a:buClrTx/>
                <a:buSzTx/>
                <a:buFontTx/>
                <a:buNone/>
                <a:tabLst/>
                <a:defRPr/>
              </a:pPr>
              <a:r>
                <a:rPr kumimoji="0" sz="3200" b="1" i="0" u="none" strike="noStrike" kern="0" cap="none" spc="0" normalizeH="0" baseline="0" noProof="0" dirty="0">
                  <a:ln>
                    <a:noFill/>
                  </a:ln>
                  <a:solidFill>
                    <a:srgbClr val="8F8F8F">
                      <a:lumOff val="44000"/>
                    </a:srgbClr>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الكنيسة </a:t>
              </a:r>
              <a:r>
                <a:rPr kumimoji="0" sz="3200" b="1" i="0" u="none" strike="noStrike" kern="0" cap="none" spc="0" normalizeH="0" baseline="0" noProof="0" dirty="0" err="1">
                  <a:ln>
                    <a:noFill/>
                  </a:ln>
                  <a:solidFill>
                    <a:srgbClr val="8F8F8F">
                      <a:lumOff val="44000"/>
                    </a:srgbClr>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الأكثر</a:t>
              </a:r>
              <a:r>
                <a:rPr kumimoji="0" sz="3200" b="1" i="0" u="none" strike="noStrike" kern="0" cap="none" spc="0" normalizeH="0" baseline="0" noProof="0" dirty="0">
                  <a:ln>
                    <a:noFill/>
                  </a:ln>
                  <a:solidFill>
                    <a:srgbClr val="8F8F8F">
                      <a:lumOff val="44000"/>
                    </a:srgbClr>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 </a:t>
              </a:r>
              <a:r>
                <a:rPr kumimoji="0" sz="3200" b="1" i="0" u="none" strike="noStrike" kern="0" cap="none" spc="0" normalizeH="0" baseline="0" noProof="0" dirty="0" err="1">
                  <a:ln>
                    <a:noFill/>
                  </a:ln>
                  <a:solidFill>
                    <a:srgbClr val="8F8F8F">
                      <a:lumOff val="44000"/>
                    </a:srgbClr>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جسدية</a:t>
              </a:r>
              <a:r>
                <a:rPr kumimoji="0" sz="3200" b="1" i="0" u="none" strike="noStrike" kern="0" cap="none" spc="0" normalizeH="0" baseline="0" noProof="0" dirty="0">
                  <a:ln>
                    <a:noFill/>
                  </a:ln>
                  <a:solidFill>
                    <a:srgbClr val="8F8F8F">
                      <a:lumOff val="44000"/>
                    </a:srgbClr>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 </a:t>
              </a:r>
              <a:r>
                <a:rPr kumimoji="0" sz="3200" b="1" i="0" u="none" strike="noStrike" kern="0" cap="none" spc="0" normalizeH="0" baseline="0" noProof="0" dirty="0" err="1">
                  <a:ln>
                    <a:noFill/>
                  </a:ln>
                  <a:solidFill>
                    <a:srgbClr val="8F8F8F">
                      <a:lumOff val="44000"/>
                    </a:srgbClr>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في</a:t>
              </a:r>
              <a:r>
                <a:rPr kumimoji="0" sz="3200" b="1" i="0" u="none" strike="noStrike" kern="0" cap="none" spc="0" normalizeH="0" baseline="0" noProof="0" dirty="0">
                  <a:ln>
                    <a:noFill/>
                  </a:ln>
                  <a:solidFill>
                    <a:srgbClr val="8F8F8F">
                      <a:lumOff val="44000"/>
                    </a:srgbClr>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 العهد </a:t>
              </a:r>
              <a:r>
                <a:rPr kumimoji="0" sz="3200" b="1" i="0" u="none" strike="noStrike" kern="0" cap="none" spc="0" normalizeH="0" baseline="0" noProof="0" dirty="0" err="1">
                  <a:ln>
                    <a:noFill/>
                  </a:ln>
                  <a:solidFill>
                    <a:srgbClr val="8F8F8F">
                      <a:lumOff val="44000"/>
                    </a:srgbClr>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الجديد</a:t>
              </a:r>
              <a:endParaRPr kumimoji="0" sz="3200" b="1" i="0" u="none" strike="noStrike" kern="0" cap="none" spc="0" normalizeH="0" baseline="0" noProof="0" dirty="0">
                <a:ln>
                  <a:noFill/>
                </a:ln>
                <a:solidFill>
                  <a:srgbClr val="8F8F8F">
                    <a:lumOff val="44000"/>
                  </a:srgbClr>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endParaRPr>
            </a:p>
          </p:txBody>
        </p:sp>
      </p:gr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2" presetClass="entr" presetSubtype="1" fill="hold" grpId="0" nodeType="clickEffect">
                                  <p:stCondLst>
                                    <p:cond delay="0"/>
                                  </p:stCondLst>
                                  <p:iterate>
                                    <p:tmAbs val="0"/>
                                  </p:iterate>
                                  <p:childTnLst>
                                    <p:set>
                                      <p:cBhvr>
                                        <p:cTn id="6" fill="hold"/>
                                        <p:tgtEl>
                                          <p:spTgt spid="11163"/>
                                        </p:tgtEl>
                                        <p:attrNameLst>
                                          <p:attrName>style.visibility</p:attrName>
                                        </p:attrNameLst>
                                      </p:cBhvr>
                                      <p:to>
                                        <p:strVal val="visible"/>
                                      </p:to>
                                    </p:set>
                                    <p:anim calcmode="lin" valueType="num">
                                      <p:cBhvr>
                                        <p:cTn id="7" dur="455" fill="hold"/>
                                        <p:tgtEl>
                                          <p:spTgt spid="11163"/>
                                        </p:tgtEl>
                                        <p:attrNameLst>
                                          <p:attrName>ppt_x</p:attrName>
                                        </p:attrNameLst>
                                      </p:cBhvr>
                                      <p:tavLst>
                                        <p:tav tm="0">
                                          <p:val>
                                            <p:strVal val="#ppt_x"/>
                                          </p:val>
                                        </p:tav>
                                        <p:tav tm="100000">
                                          <p:val>
                                            <p:strVal val="#ppt_x"/>
                                          </p:val>
                                        </p:tav>
                                      </p:tavLst>
                                    </p:anim>
                                    <p:anim calcmode="lin" valueType="num">
                                      <p:cBhvr>
                                        <p:cTn id="8" dur="455" fill="hold"/>
                                        <p:tgtEl>
                                          <p:spTgt spid="11163"/>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163" grpId="0" animBg="1" advAuto="0"/>
    </p:bldLst>
  </p:timing>
</p:sld>
</file>

<file path=ppt/slides/slide123.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800000"/>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mn-cs"/>
              <a:sym typeface="Times New Roman"/>
            </a:endParaRPr>
          </a:p>
        </p:txBody>
      </p:sp>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p:spPr>
        <p:txBody>
          <a:bodyPr anchor="ctr"/>
          <a:lstStyle/>
          <a:p>
            <a:pPr>
              <a:defRPr/>
            </a:pPr>
            <a:r>
              <a:rPr lang="ar-JO" sz="4800" dirty="0">
                <a:effectLst>
                  <a:glow rad="127000">
                    <a:schemeClr val="tx1"/>
                  </a:glow>
                </a:effectLst>
                <a:ea typeface="ＭＳ Ｐゴシック" charset="0"/>
                <a:cs typeface="ＭＳ Ｐゴシック" charset="0"/>
              </a:rPr>
              <a:t>الكلمة المفتاحية</a:t>
            </a:r>
            <a:endParaRPr lang="en-US" sz="4800" dirty="0">
              <a:effectLst>
                <a:glow rad="127000">
                  <a:schemeClr val="tx1"/>
                </a:glow>
              </a:effectLst>
              <a:ea typeface="ＭＳ Ｐゴシック" charset="0"/>
              <a:cs typeface="ＭＳ Ｐゴシック" charset="0"/>
            </a:endParaRPr>
          </a:p>
        </p:txBody>
      </p:sp>
      <p:sp>
        <p:nvSpPr>
          <p:cNvPr id="5" name="Rectangle 2"/>
          <p:cNvSpPr txBox="1">
            <a:spLocks noChangeArrowheads="1"/>
          </p:cNvSpPr>
          <p:nvPr/>
        </p:nvSpPr>
        <p:spPr bwMode="auto">
          <a:xfrm>
            <a:off x="0" y="2502672"/>
            <a:ext cx="9144000" cy="198914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SA" sz="96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sym typeface="Times New Roman"/>
              </a:rPr>
              <a:t>التقديس</a:t>
            </a: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lgn="r">
              <a:defRPr/>
            </a:pPr>
            <a:r>
              <a:rPr lang="ar-SA" sz="4800" b="1" dirty="0">
                <a:solidFill>
                  <a:srgbClr val="FFFFFF"/>
                </a:solidFill>
                <a:effectLst>
                  <a:glow rad="127000">
                    <a:srgbClr val="000000"/>
                  </a:glow>
                </a:effectLst>
                <a:latin typeface="Arial" panose="020B0604020202020204" pitchFamily="34" charset="0"/>
                <a:ea typeface="ＭＳ Ｐゴシック" charset="0"/>
                <a:cs typeface="ＭＳ Ｐゴシック" charset="0"/>
                <a:sym typeface="Times New Roman"/>
              </a:rPr>
              <a:t>١ كورنثوس</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sym typeface="Times New Roman"/>
            </a:endParaRPr>
          </a:p>
        </p:txBody>
      </p:sp>
      <p:sp>
        <p:nvSpPr>
          <p:cNvPr id="7" name="Text Box 24"/>
          <p:cNvSpPr txBox="1">
            <a:spLocks noChangeArrowheads="1"/>
          </p:cNvSpPr>
          <p:nvPr/>
        </p:nvSpPr>
        <p:spPr bwMode="auto">
          <a:xfrm>
            <a:off x="8448755" y="65344"/>
            <a:ext cx="698178"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cs typeface="Arial" panose="020B0604020202020204" pitchFamily="34" charset="0"/>
                <a:sym typeface="Times New Roman"/>
              </a:rPr>
              <a:t>120</a:t>
            </a:r>
          </a:p>
        </p:txBody>
      </p:sp>
    </p:spTree>
    <p:extLst>
      <p:ext uri="{BB962C8B-B14F-4D97-AF65-F5344CB8AC3E}">
        <p14:creationId xmlns:p14="http://schemas.microsoft.com/office/powerpoint/2010/main" val="310687834"/>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124.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660066"/>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11176" name="Title 1"/>
          <p:cNvSpPr txBox="1">
            <a:spLocks noGrp="1"/>
          </p:cNvSpPr>
          <p:nvPr>
            <p:ph type="title"/>
          </p:nvPr>
        </p:nvSpPr>
        <p:spPr>
          <a:xfrm>
            <a:off x="-18653" y="-7615"/>
            <a:ext cx="9162651" cy="1012618"/>
          </a:xfrm>
          <a:prstGeom prst="rect">
            <a:avLst/>
          </a:prstGeom>
        </p:spPr>
        <p:txBody>
          <a:bodyPr/>
          <a:lstStyle>
            <a:lvl1pPr>
              <a:defRPr sz="4800" b="1"/>
            </a:lvl1pPr>
          </a:lstStyle>
          <a:p>
            <a:r>
              <a:rPr dirty="0"/>
              <a:t>الموضوع الرئيسي</a:t>
            </a:r>
          </a:p>
        </p:txBody>
      </p:sp>
      <p:sp>
        <p:nvSpPr>
          <p:cNvPr id="11177" name="Rectangle 2"/>
          <p:cNvSpPr txBox="1"/>
          <p:nvPr/>
        </p:nvSpPr>
        <p:spPr>
          <a:xfrm>
            <a:off x="60486" y="2942477"/>
            <a:ext cx="9052560" cy="830997"/>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nchor="ctr">
            <a:spAutoFit/>
          </a:bodyPr>
          <a:lstStyle>
            <a:lvl1pPr defTabSz="457200">
              <a:defRPr sz="4800">
                <a:solidFill>
                  <a:schemeClr val="accent3">
                    <a:lumOff val="44000"/>
                  </a:schemeClr>
                </a:solidFill>
                <a:latin typeface="Arial"/>
                <a:ea typeface="Arial"/>
                <a:cs typeface="Arial"/>
                <a:sym typeface="Arial"/>
              </a:defRPr>
            </a:lvl1pPr>
          </a:lstStyle>
          <a:p>
            <a:pPr marL="0" marR="0" lvl="0" indent="0" algn="ctr" defTabSz="457200" rtl="0" eaLnBrk="1" fontAlgn="auto" latinLnBrk="0" hangingPunct="0">
              <a:lnSpc>
                <a:spcPct val="100000"/>
              </a:lnSpc>
              <a:spcBef>
                <a:spcPts val="0"/>
              </a:spcBef>
              <a:spcAft>
                <a:spcPts val="0"/>
              </a:spcAft>
              <a:buClrTx/>
              <a:buSzTx/>
              <a:buFontTx/>
              <a:buNone/>
              <a:tabLst/>
              <a:defRPr/>
            </a:pPr>
            <a:r>
              <a:rPr kumimoji="0" sz="4800" b="1" u="none" strike="noStrike" kern="0" cap="none" spc="0" normalizeH="0" baseline="0" noProof="0" dirty="0">
                <a:ln>
                  <a:noFill/>
                </a:ln>
                <a:solidFill>
                  <a:srgbClr val="FFFFFF">
                    <a:lumOff val="44000"/>
                  </a:srgbClr>
                </a:solidFill>
                <a:effectLst/>
                <a:uLnTx/>
                <a:uFillTx/>
                <a:latin typeface="Arial" panose="020B0604020202020204" pitchFamily="34" charset="0"/>
                <a:cs typeface="Arial" panose="020B0604020202020204" pitchFamily="34" charset="0"/>
                <a:sym typeface="Arial"/>
              </a:rPr>
              <a:t>سير الكنيسة الجيد</a:t>
            </a:r>
          </a:p>
        </p:txBody>
      </p:sp>
      <p:sp>
        <p:nvSpPr>
          <p:cNvPr id="11178" name="Text Box 3"/>
          <p:cNvSpPr txBox="1"/>
          <p:nvPr/>
        </p:nvSpPr>
        <p:spPr>
          <a:xfrm>
            <a:off x="8216420" y="44450"/>
            <a:ext cx="776924" cy="461665"/>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spAutoFit/>
          </a:bodyPr>
          <a:lstStyle>
            <a:lvl1pPr algn="r">
              <a:defRPr>
                <a:solidFill>
                  <a:schemeClr val="accent3">
                    <a:lumOff val="44000"/>
                  </a:schemeClr>
                </a:solidFill>
                <a:latin typeface="Arial"/>
                <a:ea typeface="Arial"/>
                <a:cs typeface="Arial"/>
                <a:sym typeface="Arial"/>
              </a:defRPr>
            </a:lvl1pPr>
          </a:lstStyle>
          <a:p>
            <a:pPr marL="0" marR="0" lvl="0" indent="0" algn="r" defTabSz="914400" rtl="0" eaLnBrk="1" fontAlgn="auto" latinLnBrk="0" hangingPunct="0">
              <a:lnSpc>
                <a:spcPct val="100000"/>
              </a:lnSpc>
              <a:spcBef>
                <a:spcPts val="0"/>
              </a:spcBef>
              <a:spcAft>
                <a:spcPts val="0"/>
              </a:spcAft>
              <a:buClrTx/>
              <a:buSzTx/>
              <a:buFontTx/>
              <a:buNone/>
              <a:tabLst/>
              <a:defRPr/>
            </a:pPr>
            <a:r>
              <a:rPr kumimoji="0" sz="2400" b="1" u="none" strike="noStrike" kern="0" cap="none" spc="0" normalizeH="0" baseline="0" noProof="0" dirty="0">
                <a:ln>
                  <a:noFill/>
                </a:ln>
                <a:solidFill>
                  <a:srgbClr val="FFFFFF">
                    <a:lumOff val="44000"/>
                  </a:srgbClr>
                </a:solidFill>
                <a:effectLst/>
                <a:uLnTx/>
                <a:uFillTx/>
                <a:latin typeface="Arial" panose="020B0604020202020204" pitchFamily="34" charset="0"/>
                <a:cs typeface="Arial" panose="020B0604020202020204" pitchFamily="34" charset="0"/>
                <a:sym typeface="Arial"/>
              </a:rPr>
              <a:t>٢٣</a:t>
            </a:r>
          </a:p>
        </p:txBody>
      </p:sp>
      <p:sp>
        <p:nvSpPr>
          <p:cNvPr id="11179" name="Rectangle 2"/>
          <p:cNvSpPr txBox="1"/>
          <p:nvPr/>
        </p:nvSpPr>
        <p:spPr>
          <a:xfrm>
            <a:off x="1324919" y="5959394"/>
            <a:ext cx="7420583" cy="830997"/>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nchor="ctr">
            <a:spAutoFit/>
          </a:bodyPr>
          <a:lstStyle>
            <a:lvl1pPr algn="r" defTabSz="457200">
              <a:defRPr sz="4800">
                <a:solidFill>
                  <a:schemeClr val="accent3">
                    <a:lumOff val="44000"/>
                  </a:schemeClr>
                </a:solidFill>
                <a:latin typeface="Arial"/>
                <a:ea typeface="Arial"/>
                <a:cs typeface="Arial"/>
                <a:sym typeface="Arial"/>
              </a:defRPr>
            </a:lvl1pPr>
          </a:lstStyle>
          <a:p>
            <a:pPr marL="0" marR="0" lvl="0" indent="0" algn="r" defTabSz="457200" rtl="0" eaLnBrk="1" fontAlgn="auto" latinLnBrk="0" hangingPunct="0">
              <a:lnSpc>
                <a:spcPct val="100000"/>
              </a:lnSpc>
              <a:spcBef>
                <a:spcPts val="0"/>
              </a:spcBef>
              <a:spcAft>
                <a:spcPts val="0"/>
              </a:spcAft>
              <a:buClrTx/>
              <a:buSzTx/>
              <a:buFontTx/>
              <a:buNone/>
              <a:tabLst/>
              <a:defRPr/>
            </a:pPr>
            <a:r>
              <a:rPr kumimoji="0" sz="4800" b="1" u="none" strike="noStrike" kern="0" cap="none" spc="0" normalizeH="0" baseline="0" noProof="0" dirty="0">
                <a:ln>
                  <a:noFill/>
                </a:ln>
                <a:solidFill>
                  <a:srgbClr val="FFFFFF">
                    <a:lumOff val="44000"/>
                  </a:srgbClr>
                </a:solidFill>
                <a:effectLst/>
                <a:uLnTx/>
                <a:uFillTx/>
                <a:latin typeface="Arial" panose="020B0604020202020204" pitchFamily="34" charset="0"/>
                <a:cs typeface="Arial" panose="020B0604020202020204" pitchFamily="34" charset="0"/>
                <a:sym typeface="Arial"/>
              </a:rPr>
              <a:t>١ كورنثوس </a:t>
            </a:r>
          </a:p>
        </p:txBody>
      </p:sp>
    </p:spTree>
  </p:cSld>
  <p:clrMapOvr>
    <a:overrideClrMapping bg1="lt1" tx1="dk1" bg2="lt2" tx2="dk2" accent1="accent1" accent2="accent2" accent3="accent3" accent4="accent4" accent5="accent5" accent6="accent6" hlink="hlink" folHlink="folHlink"/>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iterate>
                                    <p:tmAbs val="0"/>
                                  </p:iterate>
                                  <p:childTnLst>
                                    <p:set>
                                      <p:cBhvr>
                                        <p:cTn id="6" fill="hold"/>
                                        <p:tgtEl>
                                          <p:spTgt spid="11179"/>
                                        </p:tgtEl>
                                        <p:attrNameLst>
                                          <p:attrName>style.visibility</p:attrName>
                                        </p:attrNameLst>
                                      </p:cBhvr>
                                      <p:to>
                                        <p:strVal val="visible"/>
                                      </p:to>
                                    </p:set>
                                    <p:anim calcmode="lin" valueType="num">
                                      <p:cBhvr>
                                        <p:cTn id="7" dur="500" fill="hold"/>
                                        <p:tgtEl>
                                          <p:spTgt spid="11179"/>
                                        </p:tgtEl>
                                        <p:attrNameLst>
                                          <p:attrName>ppt_x</p:attrName>
                                        </p:attrNameLst>
                                      </p:cBhvr>
                                      <p:tavLst>
                                        <p:tav tm="0">
                                          <p:val>
                                            <p:strVal val="#ppt_x"/>
                                          </p:val>
                                        </p:tav>
                                        <p:tav tm="100000">
                                          <p:val>
                                            <p:strVal val="#ppt_x"/>
                                          </p:val>
                                        </p:tav>
                                      </p:tavLst>
                                    </p:anim>
                                    <p:anim calcmode="lin" valueType="num">
                                      <p:cBhvr>
                                        <p:cTn id="8" dur="500" fill="hold"/>
                                        <p:tgtEl>
                                          <p:spTgt spid="1117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179" grpId="0" animBg="1" advAuto="0"/>
    </p:bldLst>
  </p:timing>
</p:sld>
</file>

<file path=ppt/slides/slide125.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tx1"/>
            </a:gs>
            <a:gs pos="100000">
              <a:srgbClr val="000090"/>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11181" name="Rectangle 2"/>
          <p:cNvSpPr txBox="1">
            <a:spLocks noGrp="1"/>
          </p:cNvSpPr>
          <p:nvPr>
            <p:ph type="ctrTitle"/>
          </p:nvPr>
        </p:nvSpPr>
        <p:spPr>
          <a:xfrm>
            <a:off x="0" y="21563"/>
            <a:ext cx="9144000" cy="909772"/>
          </a:xfrm>
          <a:prstGeom prst="rect">
            <a:avLst/>
          </a:prstGeom>
          <a:effectLst>
            <a:outerShdw blurRad="63500" dist="35921" dir="2700000" rotWithShape="0">
              <a:srgbClr val="000000">
                <a:alpha val="74998"/>
              </a:srgbClr>
            </a:outerShdw>
          </a:effectLst>
        </p:spPr>
        <p:txBody>
          <a:bodyPr/>
          <a:lstStyle>
            <a:lvl1pPr>
              <a:defRPr sz="4800" b="1"/>
            </a:lvl1pPr>
          </a:lstStyle>
          <a:p>
            <a:r>
              <a:rPr dirty="0"/>
              <a:t>الآية المفتاحية</a:t>
            </a:r>
          </a:p>
        </p:txBody>
      </p:sp>
      <p:sp>
        <p:nvSpPr>
          <p:cNvPr id="11183" name="Rectangle 2"/>
          <p:cNvSpPr txBox="1"/>
          <p:nvPr/>
        </p:nvSpPr>
        <p:spPr>
          <a:xfrm>
            <a:off x="45719" y="5959394"/>
            <a:ext cx="8699783" cy="830997"/>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nchor="ctr">
            <a:spAutoFit/>
          </a:bodyPr>
          <a:lstStyle>
            <a:lvl1pPr algn="r" defTabSz="457200">
              <a:defRPr sz="4800">
                <a:solidFill>
                  <a:schemeClr val="accent3">
                    <a:lumOff val="44000"/>
                  </a:schemeClr>
                </a:solidFill>
                <a:latin typeface="Arial"/>
                <a:ea typeface="Arial"/>
                <a:cs typeface="Arial"/>
                <a:sym typeface="Arial"/>
              </a:defRPr>
            </a:lvl1pPr>
          </a:lstStyle>
          <a:p>
            <a:pPr marL="0" marR="0" lvl="0" indent="0" algn="r" defTabSz="457200" rtl="0" eaLnBrk="1" fontAlgn="auto" latinLnBrk="0" hangingPunct="0">
              <a:lnSpc>
                <a:spcPct val="100000"/>
              </a:lnSpc>
              <a:spcBef>
                <a:spcPts val="0"/>
              </a:spcBef>
              <a:spcAft>
                <a:spcPts val="0"/>
              </a:spcAft>
              <a:buClrTx/>
              <a:buSzTx/>
              <a:buFontTx/>
              <a:buNone/>
              <a:tabLst/>
              <a:defRPr/>
            </a:pPr>
            <a:r>
              <a:rPr kumimoji="0" sz="4800" b="1"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rPr>
              <a:t>١ كورنثوس </a:t>
            </a:r>
          </a:p>
        </p:txBody>
      </p:sp>
      <p:sp>
        <p:nvSpPr>
          <p:cNvPr id="11184" name="Text Box 24"/>
          <p:cNvSpPr txBox="1"/>
          <p:nvPr/>
        </p:nvSpPr>
        <p:spPr>
          <a:xfrm>
            <a:off x="8518129" y="65344"/>
            <a:ext cx="611704" cy="461665"/>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719" rIns="45719">
            <a:spAutoFit/>
          </a:bodyPr>
          <a:lstStyle>
            <a:lvl1pPr algn="l">
              <a:defRPr>
                <a:solidFill>
                  <a:srgbClr val="EAEAEA"/>
                </a:solidFill>
                <a:latin typeface="Arial"/>
                <a:ea typeface="Arial"/>
                <a:cs typeface="Arial"/>
                <a:sym typeface="Arial"/>
              </a:defRPr>
            </a:lvl1pPr>
          </a:lstStyle>
          <a:p>
            <a:pPr marL="0" marR="0" lvl="0" indent="0" algn="l" defTabSz="914400" rtl="0" eaLnBrk="1" fontAlgn="auto" latinLnBrk="0" hangingPunct="0">
              <a:lnSpc>
                <a:spcPct val="100000"/>
              </a:lnSpc>
              <a:spcBef>
                <a:spcPts val="0"/>
              </a:spcBef>
              <a:spcAft>
                <a:spcPts val="0"/>
              </a:spcAft>
              <a:buClrTx/>
              <a:buSzTx/>
              <a:buFontTx/>
              <a:buNone/>
              <a:tabLst/>
              <a:defRPr/>
            </a:pPr>
            <a:r>
              <a:rPr kumimoji="0" sz="2400" b="1" u="none" strike="noStrike" kern="0" cap="none" spc="0" normalizeH="0" baseline="0" noProof="0" dirty="0">
                <a:ln>
                  <a:noFill/>
                </a:ln>
                <a:solidFill>
                  <a:srgbClr val="EAEAEA"/>
                </a:solidFill>
                <a:effectLst/>
                <a:uLnTx/>
                <a:uFillTx/>
                <a:latin typeface="Arial" panose="020B0604020202020204" pitchFamily="34" charset="0"/>
                <a:cs typeface="Arial" panose="020B0604020202020204" pitchFamily="34" charset="0"/>
                <a:sym typeface="Arial"/>
              </a:rPr>
              <a:t>١٢٠</a:t>
            </a:r>
          </a:p>
        </p:txBody>
      </p:sp>
      <p:sp>
        <p:nvSpPr>
          <p:cNvPr id="6" name="Rectangle 2">
            <a:extLst>
              <a:ext uri="{FF2B5EF4-FFF2-40B4-BE49-F238E27FC236}">
                <a16:creationId xmlns:a16="http://schemas.microsoft.com/office/drawing/2014/main" id="{4D141C59-38AF-3640-A7AD-0BB2ADF9687A}"/>
              </a:ext>
            </a:extLst>
          </p:cNvPr>
          <p:cNvSpPr txBox="1"/>
          <p:nvPr/>
        </p:nvSpPr>
        <p:spPr>
          <a:xfrm>
            <a:off x="385927" y="2060848"/>
            <a:ext cx="8441001" cy="2308324"/>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45719" rIns="45719">
            <a:spAutoFit/>
          </a:bodyPr>
          <a:lstStyle/>
          <a:p>
            <a:pPr marL="0" marR="0" lvl="0" indent="0" algn="ctr" defTabSz="457200" rtl="1" eaLnBrk="1" fontAlgn="auto" latinLnBrk="0" hangingPunct="0">
              <a:lnSpc>
                <a:spcPct val="100000"/>
              </a:lnSpc>
              <a:spcBef>
                <a:spcPts val="0"/>
              </a:spcBef>
              <a:spcAft>
                <a:spcPts val="0"/>
              </a:spcAft>
              <a:buClrTx/>
              <a:buSzTx/>
              <a:buFontTx/>
              <a:buNone/>
              <a:tabLst/>
              <a:defRPr sz="3600">
                <a:solidFill>
                  <a:srgbClr val="8F8F8F">
                    <a:lumOff val="44000"/>
                  </a:srgbClr>
                </a:solidFill>
                <a:effectLst>
                  <a:outerShdw blurRad="38100" dist="38100" dir="2700000" rotWithShape="0">
                    <a:srgbClr val="000000"/>
                  </a:outerShdw>
                </a:effectLst>
                <a:latin typeface="Arial"/>
                <a:ea typeface="Arial"/>
                <a:cs typeface="Arial"/>
                <a:sym typeface="Arial"/>
              </a:defRPr>
            </a:pPr>
            <a:r>
              <a:rPr kumimoji="0" lang="ar-SA" sz="3600" b="1" u="none" strike="noStrike" kern="0" cap="none" spc="0" normalizeH="0" baseline="0" noProof="0" dirty="0">
                <a:ln>
                  <a:noFill/>
                </a:ln>
                <a:solidFill>
                  <a:srgbClr val="8F8F8F">
                    <a:lumOff val="44000"/>
                  </a:srgbClr>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١٩ أَمْ لَسْتُمْ تَعْلَمُونَ أَنَّ جَسَدَكُمْ هُوَ هَيْكَلٌ لِلرُّوحِ الْقُدُسِ الَّذِي فِيكُمُ الَّذِي لَكُمْ مِنَ اللهِ وَأَنَّكُمْ لَسْتُمْ لأَنْفُسِكُمْ؟ ٢٠ لأَنَّكُمْ قَدِ اشْتُرِيتُمْ بِثَمَنٍ. فَمَجِّدُوا اللهَ فِي أَجْسَادِكُمْ وَفِي أَرْوَاحِكُمُ الَّتِي هِيَ لِلَّهِ</a:t>
            </a:r>
            <a:r>
              <a:rPr kumimoji="0" lang="en-US" sz="3600" b="1" u="none" strike="noStrike" kern="0" cap="none" spc="0" normalizeH="0" baseline="0" noProof="0" dirty="0">
                <a:ln>
                  <a:noFill/>
                </a:ln>
                <a:solidFill>
                  <a:srgbClr val="8F8F8F">
                    <a:lumOff val="44000"/>
                  </a:srgbClr>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 </a:t>
            </a:r>
            <a:r>
              <a:rPr kumimoji="0" lang="ar-SA" sz="3600" b="1" u="none" strike="noStrike" kern="0" cap="none" spc="0" normalizeH="0" baseline="0" noProof="0" dirty="0">
                <a:ln>
                  <a:noFill/>
                </a:ln>
                <a:solidFill>
                  <a:srgbClr val="8F8F8F">
                    <a:lumOff val="44000"/>
                  </a:srgbClr>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 ٦ : ١٩-٢٠</a:t>
            </a:r>
            <a:r>
              <a:rPr kumimoji="0" lang="en-US" sz="3600" b="1" u="none" strike="noStrike" kern="0" cap="none" spc="0" normalizeH="0" baseline="0" noProof="0" dirty="0">
                <a:ln>
                  <a:noFill/>
                </a:ln>
                <a:solidFill>
                  <a:srgbClr val="8F8F8F">
                    <a:lumOff val="44000"/>
                  </a:srgbClr>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a:t>
            </a:r>
            <a:r>
              <a:rPr kumimoji="0" lang="ar-SA" sz="3600" b="1" u="none" strike="noStrike" kern="0" cap="none" spc="0" normalizeH="0" baseline="0" noProof="0" dirty="0">
                <a:ln>
                  <a:noFill/>
                </a:ln>
                <a:solidFill>
                  <a:srgbClr val="8F8F8F">
                    <a:lumOff val="44000"/>
                  </a:srgbClr>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 </a:t>
            </a:r>
          </a:p>
        </p:txBody>
      </p:sp>
    </p:spTree>
  </p:cSld>
  <p:clrMapOvr>
    <a:overrideClrMapping bg1="lt1" tx1="dk1" bg2="lt2" tx2="dk2" accent1="accent1" accent2="accent2" accent3="accent3" accent4="accent4" accent5="accent5" accent6="accent6" hlink="hlink" folHlink="folHlink"/>
  </p:clrMapOvr>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iterate>
                                    <p:tmAbs val="0"/>
                                  </p:iterate>
                                  <p:childTnLst>
                                    <p:set>
                                      <p:cBhvr>
                                        <p:cTn id="6" fill="hold"/>
                                        <p:tgtEl>
                                          <p:spTgt spid="11183"/>
                                        </p:tgtEl>
                                        <p:attrNameLst>
                                          <p:attrName>style.visibility</p:attrName>
                                        </p:attrNameLst>
                                      </p:cBhvr>
                                      <p:to>
                                        <p:strVal val="visible"/>
                                      </p:to>
                                    </p:set>
                                    <p:animEffect transition="in" filter="blinds(horizontal)">
                                      <p:cBhvr>
                                        <p:cTn id="7" dur="500"/>
                                        <p:tgtEl>
                                          <p:spTgt spid="1118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183" grpId="0" animBg="1" advAuto="0"/>
    </p:bldLst>
  </p:timing>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186" name="Text Box 1026"/>
          <p:cNvSpPr txBox="1"/>
          <p:nvPr/>
        </p:nvSpPr>
        <p:spPr>
          <a:xfrm>
            <a:off x="8442007" y="227013"/>
            <a:ext cx="611704" cy="461665"/>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spAutoFit/>
          </a:bodyPr>
          <a:lstStyle>
            <a:lvl1pPr algn="l">
              <a:defRPr>
                <a:latin typeface="Arial"/>
                <a:ea typeface="Arial"/>
                <a:cs typeface="Arial"/>
                <a:sym typeface="Arial"/>
              </a:defRPr>
            </a:lvl1pPr>
          </a:lstStyle>
          <a:p>
            <a:pPr marL="0" marR="0" lvl="0" indent="0" algn="l" defTabSz="914400" rtl="0" eaLnBrk="1" fontAlgn="auto" latinLnBrk="0" hangingPunct="0">
              <a:lnSpc>
                <a:spcPct val="100000"/>
              </a:lnSpc>
              <a:spcBef>
                <a:spcPts val="0"/>
              </a:spcBef>
              <a:spcAft>
                <a:spcPts val="0"/>
              </a:spcAft>
              <a:buClrTx/>
              <a:buSzTx/>
              <a:buFontTx/>
              <a:buNone/>
              <a:tabLst/>
              <a:defRPr/>
            </a:pPr>
            <a:r>
              <a:rPr kumimoji="0" sz="24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١٢٠</a:t>
            </a:r>
          </a:p>
        </p:txBody>
      </p:sp>
      <p:sp>
        <p:nvSpPr>
          <p:cNvPr id="11187" name="Text Box 1027"/>
          <p:cNvSpPr txBox="1"/>
          <p:nvPr/>
        </p:nvSpPr>
        <p:spPr>
          <a:xfrm>
            <a:off x="3727079" y="176212"/>
            <a:ext cx="1619993" cy="523220"/>
          </a:xfrm>
          <a:prstGeom prst="rect">
            <a:avLst/>
          </a:prstGeom>
          <a:solidFill>
            <a:srgbClr val="000000"/>
          </a:solidFill>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spAutoFit/>
          </a:bodyPr>
          <a:lstStyle>
            <a:lvl1pPr>
              <a:defRPr sz="2800">
                <a:solidFill>
                  <a:schemeClr val="accent3">
                    <a:lumOff val="44000"/>
                  </a:schemeClr>
                </a:solidFill>
                <a:latin typeface="Arial"/>
                <a:ea typeface="Arial"/>
                <a:cs typeface="Arial"/>
                <a:sym typeface="Arial"/>
              </a:defRPr>
            </a:lvl1pPr>
          </a:lstStyle>
          <a:p>
            <a:pPr marL="0" marR="0" lvl="0" indent="0" algn="ctr" defTabSz="914400" rtl="0" eaLnBrk="1" fontAlgn="auto" latinLnBrk="0" hangingPunct="0">
              <a:lnSpc>
                <a:spcPct val="100000"/>
              </a:lnSpc>
              <a:spcBef>
                <a:spcPts val="0"/>
              </a:spcBef>
              <a:spcAft>
                <a:spcPts val="0"/>
              </a:spcAft>
              <a:buClrTx/>
              <a:buSzTx/>
              <a:buFontTx/>
              <a:buNone/>
              <a:tabLst/>
              <a:defRPr/>
            </a:pPr>
            <a:r>
              <a:rPr kumimoji="0" sz="2800" b="1"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rPr>
              <a:t>١ كورنثوس </a:t>
            </a:r>
          </a:p>
        </p:txBody>
      </p:sp>
      <p:sp>
        <p:nvSpPr>
          <p:cNvPr id="11188" name="Text Box 1030"/>
          <p:cNvSpPr txBox="1"/>
          <p:nvPr/>
        </p:nvSpPr>
        <p:spPr>
          <a:xfrm>
            <a:off x="381000" y="987425"/>
            <a:ext cx="8458200" cy="1815882"/>
          </a:xfrm>
          <a:prstGeom prst="rect">
            <a:avLst/>
          </a:prstGeom>
          <a:solidFill>
            <a:schemeClr val="accent3">
              <a:lumOff val="44000"/>
            </a:schemeClr>
          </a:solidFill>
          <a:ln>
            <a:solidFill>
              <a:srgbClr val="000000"/>
            </a:solidFill>
            <a:miter/>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spAutoFit/>
          </a:bodyPr>
          <a:lstStyle/>
          <a:p>
            <a:pPr marL="0" marR="0" lvl="0" indent="0" algn="ctr" defTabSz="914400" rtl="0" eaLnBrk="1" fontAlgn="auto" latinLnBrk="0" hangingPunct="0">
              <a:lnSpc>
                <a:spcPct val="100000"/>
              </a:lnSpc>
              <a:spcBef>
                <a:spcPts val="0"/>
              </a:spcBef>
              <a:spcAft>
                <a:spcPts val="0"/>
              </a:spcAft>
              <a:buClrTx/>
              <a:buSzTx/>
              <a:buFontTx/>
              <a:buNone/>
              <a:tabLst/>
              <a:defRPr sz="2800" u="sng">
                <a:latin typeface="Arial"/>
                <a:ea typeface="Arial"/>
                <a:cs typeface="Arial"/>
                <a:sym typeface="Arial"/>
              </a:defRPr>
            </a:pPr>
            <a:r>
              <a:rPr kumimoji="0" sz="2800" b="1" u="sng"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البيان الموجز </a:t>
            </a:r>
          </a:p>
          <a:p>
            <a:pPr marL="0" marR="0" lvl="0" indent="0" algn="ctr" defTabSz="914400" rtl="0" eaLnBrk="1" fontAlgn="auto" latinLnBrk="0" hangingPunct="0">
              <a:lnSpc>
                <a:spcPct val="100000"/>
              </a:lnSpc>
              <a:spcBef>
                <a:spcPts val="0"/>
              </a:spcBef>
              <a:spcAft>
                <a:spcPts val="0"/>
              </a:spcAft>
              <a:buClrTx/>
              <a:buSzTx/>
              <a:buFontTx/>
              <a:buNone/>
              <a:tabLst/>
              <a:defRPr sz="2800">
                <a:latin typeface="Arial"/>
                <a:ea typeface="Arial"/>
                <a:cs typeface="Arial"/>
                <a:sym typeface="Arial"/>
              </a:defRPr>
            </a:pPr>
            <a:r>
              <a:rPr kumimoji="0" sz="2800" b="1" u="none" strike="noStrike" kern="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sym typeface="Arial"/>
              </a:rPr>
              <a:t>يشرح</a:t>
            </a:r>
            <a:r>
              <a:rPr kumimoji="0" sz="28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 </a:t>
            </a:r>
            <a:r>
              <a:rPr kumimoji="0" sz="2800" b="1" u="none" strike="noStrike" kern="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sym typeface="Arial"/>
              </a:rPr>
              <a:t>بولس</a:t>
            </a:r>
            <a:r>
              <a:rPr kumimoji="0" sz="28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 </a:t>
            </a:r>
            <a:r>
              <a:rPr kumimoji="0" sz="2800" b="1" u="none" strike="noStrike" kern="0" cap="none" spc="0" normalizeH="0" baseline="0" noProof="0" dirty="0" err="1">
                <a:ln>
                  <a:noFill/>
                </a:ln>
                <a:solidFill>
                  <a:srgbClr val="C00000"/>
                </a:solidFill>
                <a:effectLst/>
                <a:uLnTx/>
                <a:uFillTx/>
                <a:latin typeface="Arial" panose="020B0604020202020204" pitchFamily="34" charset="0"/>
                <a:cs typeface="Arial" panose="020B0604020202020204" pitchFamily="34" charset="0"/>
                <a:sym typeface="Arial"/>
              </a:rPr>
              <a:t>الأداء</a:t>
            </a:r>
            <a:r>
              <a:rPr kumimoji="0" sz="2800" b="1" u="none" strike="noStrike" kern="0" cap="none" spc="0" normalizeH="0" baseline="0" noProof="0" dirty="0">
                <a:ln>
                  <a:noFill/>
                </a:ln>
                <a:solidFill>
                  <a:srgbClr val="C00000"/>
                </a:solidFill>
                <a:effectLst/>
                <a:uLnTx/>
                <a:uFillTx/>
                <a:latin typeface="Arial" panose="020B0604020202020204" pitchFamily="34" charset="0"/>
                <a:cs typeface="Arial" panose="020B0604020202020204" pitchFamily="34" charset="0"/>
                <a:sym typeface="Arial"/>
              </a:rPr>
              <a:t> </a:t>
            </a:r>
            <a:r>
              <a:rPr kumimoji="0" sz="2800" b="1" u="none" strike="noStrike" kern="0" cap="none" spc="0" normalizeH="0" baseline="0" noProof="0" dirty="0" err="1">
                <a:ln>
                  <a:noFill/>
                </a:ln>
                <a:solidFill>
                  <a:srgbClr val="C00000"/>
                </a:solidFill>
                <a:effectLst/>
                <a:uLnTx/>
                <a:uFillTx/>
                <a:latin typeface="Arial" panose="020B0604020202020204" pitchFamily="34" charset="0"/>
                <a:cs typeface="Arial" panose="020B0604020202020204" pitchFamily="34" charset="0"/>
                <a:sym typeface="Arial"/>
              </a:rPr>
              <a:t>السليم</a:t>
            </a:r>
            <a:r>
              <a:rPr kumimoji="0" sz="2800" b="1" u="none" strike="noStrike" kern="0" cap="none" spc="0" normalizeH="0" baseline="0" noProof="0" dirty="0">
                <a:ln>
                  <a:noFill/>
                </a:ln>
                <a:solidFill>
                  <a:srgbClr val="C00000"/>
                </a:solidFill>
                <a:effectLst/>
                <a:uLnTx/>
                <a:uFillTx/>
                <a:latin typeface="Arial" panose="020B0604020202020204" pitchFamily="34" charset="0"/>
                <a:cs typeface="Arial" panose="020B0604020202020204" pitchFamily="34" charset="0"/>
                <a:sym typeface="Arial"/>
              </a:rPr>
              <a:t> </a:t>
            </a:r>
            <a:r>
              <a:rPr kumimoji="0" sz="2800" b="1" u="none" strike="noStrike" kern="0" cap="none" spc="0" normalizeH="0" baseline="0" noProof="0" dirty="0" err="1">
                <a:ln>
                  <a:noFill/>
                </a:ln>
                <a:solidFill>
                  <a:srgbClr val="C00000"/>
                </a:solidFill>
                <a:effectLst/>
                <a:uLnTx/>
                <a:uFillTx/>
                <a:latin typeface="Arial" panose="020B0604020202020204" pitchFamily="34" charset="0"/>
                <a:cs typeface="Arial" panose="020B0604020202020204" pitchFamily="34" charset="0"/>
                <a:sym typeface="Arial"/>
              </a:rPr>
              <a:t>للكنيسة</a:t>
            </a:r>
            <a:r>
              <a:rPr kumimoji="0" sz="2800" b="1" u="none" strike="noStrike" kern="0" cap="none" spc="0" normalizeH="0" baseline="0" noProof="0" dirty="0">
                <a:ln>
                  <a:noFill/>
                </a:ln>
                <a:solidFill>
                  <a:srgbClr val="C00000"/>
                </a:solidFill>
                <a:effectLst/>
                <a:uLnTx/>
                <a:uFillTx/>
                <a:latin typeface="Arial" panose="020B0604020202020204" pitchFamily="34" charset="0"/>
                <a:cs typeface="Arial" panose="020B0604020202020204" pitchFamily="34" charset="0"/>
                <a:sym typeface="Arial"/>
              </a:rPr>
              <a:t> </a:t>
            </a:r>
            <a:r>
              <a:rPr kumimoji="0" sz="2800" b="1" u="none" strike="noStrike" kern="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sym typeface="Arial"/>
              </a:rPr>
              <a:t>ردًا</a:t>
            </a:r>
            <a:r>
              <a:rPr kumimoji="0" sz="28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 على </a:t>
            </a:r>
            <a:r>
              <a:rPr kumimoji="0" sz="2800" b="1" u="none" strike="noStrike" kern="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sym typeface="Arial"/>
              </a:rPr>
              <a:t>التقارير</a:t>
            </a:r>
            <a:r>
              <a:rPr kumimoji="0" sz="28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 </a:t>
            </a:r>
            <a:r>
              <a:rPr kumimoji="0" sz="2800" b="1" u="none" strike="noStrike" kern="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sym typeface="Arial"/>
              </a:rPr>
              <a:t>المتعلقة</a:t>
            </a:r>
            <a:r>
              <a:rPr kumimoji="0" sz="28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 </a:t>
            </a:r>
            <a:r>
              <a:rPr kumimoji="0" sz="2800" b="1" u="none" strike="noStrike" kern="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sym typeface="Arial"/>
              </a:rPr>
              <a:t>بانقسامات</a:t>
            </a:r>
            <a:r>
              <a:rPr kumimoji="0" sz="28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 أهل كورنثوس </a:t>
            </a:r>
            <a:r>
              <a:rPr kumimoji="0" sz="2800" b="1" u="none" strike="noStrike" kern="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sym typeface="Arial"/>
              </a:rPr>
              <a:t>واضطراباتهم</a:t>
            </a:r>
            <a:r>
              <a:rPr kumimoji="0" sz="28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 </a:t>
            </a:r>
            <a:r>
              <a:rPr kumimoji="0" sz="2800" b="1" u="none" strike="noStrike" kern="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sym typeface="Arial"/>
              </a:rPr>
              <a:t>وصعوباتهم</a:t>
            </a:r>
            <a:r>
              <a:rPr kumimoji="0" sz="28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 </a:t>
            </a:r>
            <a:r>
              <a:rPr kumimoji="0" sz="2800" b="1" u="none" strike="noStrike" kern="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sym typeface="Arial"/>
              </a:rPr>
              <a:t>العقائدية</a:t>
            </a:r>
            <a:r>
              <a:rPr kumimoji="0" sz="28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 </a:t>
            </a:r>
            <a:r>
              <a:rPr kumimoji="0" sz="2800" b="1" u="none" strike="noStrike" kern="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sym typeface="Arial"/>
              </a:rPr>
              <a:t>للتأكد</a:t>
            </a:r>
            <a:r>
              <a:rPr kumimoji="0" sz="28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 من </a:t>
            </a:r>
            <a:r>
              <a:rPr kumimoji="0" sz="2800" b="1" u="none" strike="noStrike" kern="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sym typeface="Arial"/>
              </a:rPr>
              <a:t>أن</a:t>
            </a:r>
            <a:r>
              <a:rPr kumimoji="0" sz="28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 الكنيسة </a:t>
            </a:r>
            <a:r>
              <a:rPr kumimoji="0" sz="2800" b="1" u="none" strike="noStrike" kern="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sym typeface="Arial"/>
              </a:rPr>
              <a:t>تجعل</a:t>
            </a:r>
            <a:r>
              <a:rPr kumimoji="0" sz="28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 </a:t>
            </a:r>
            <a:r>
              <a:rPr kumimoji="0" sz="2800" b="1" u="none" strike="noStrike" kern="0" cap="none" spc="0" normalizeH="0" baseline="0" noProof="0" dirty="0" err="1">
                <a:ln>
                  <a:noFill/>
                </a:ln>
                <a:solidFill>
                  <a:srgbClr val="C00000"/>
                </a:solidFill>
                <a:effectLst/>
                <a:uLnTx/>
                <a:uFillTx/>
                <a:latin typeface="Arial" panose="020B0604020202020204" pitchFamily="34" charset="0"/>
                <a:cs typeface="Arial" panose="020B0604020202020204" pitchFamily="34" charset="0"/>
                <a:sym typeface="Arial"/>
              </a:rPr>
              <a:t>تقديسها</a:t>
            </a:r>
            <a:r>
              <a:rPr kumimoji="0" sz="2800" b="1" u="none" strike="noStrike" kern="0" cap="none" spc="0" normalizeH="0" baseline="0" noProof="0" dirty="0">
                <a:ln>
                  <a:noFill/>
                </a:ln>
                <a:solidFill>
                  <a:srgbClr val="C00000"/>
                </a:solidFill>
                <a:effectLst/>
                <a:uLnTx/>
                <a:uFillTx/>
                <a:latin typeface="Arial" panose="020B0604020202020204" pitchFamily="34" charset="0"/>
                <a:cs typeface="Arial" panose="020B0604020202020204" pitchFamily="34" charset="0"/>
                <a:sym typeface="Arial"/>
              </a:rPr>
              <a:t> </a:t>
            </a:r>
            <a:r>
              <a:rPr kumimoji="0" sz="2800" b="1" u="none" strike="noStrike" kern="0" cap="none" spc="0" normalizeH="0" baseline="0" noProof="0" dirty="0" err="1">
                <a:ln>
                  <a:noFill/>
                </a:ln>
                <a:solidFill>
                  <a:srgbClr val="C00000"/>
                </a:solidFill>
                <a:effectLst/>
                <a:uLnTx/>
                <a:uFillTx/>
                <a:latin typeface="Arial" panose="020B0604020202020204" pitchFamily="34" charset="0"/>
                <a:cs typeface="Arial" panose="020B0604020202020204" pitchFamily="34" charset="0"/>
                <a:sym typeface="Arial"/>
              </a:rPr>
              <a:t>المقامي</a:t>
            </a:r>
            <a:r>
              <a:rPr kumimoji="0" sz="2800" b="1" u="none" strike="noStrike" kern="0" cap="none" spc="0" normalizeH="0" baseline="0" noProof="0" dirty="0">
                <a:ln>
                  <a:noFill/>
                </a:ln>
                <a:solidFill>
                  <a:srgbClr val="C00000"/>
                </a:solidFill>
                <a:effectLst/>
                <a:uLnTx/>
                <a:uFillTx/>
                <a:latin typeface="Arial" panose="020B0604020202020204" pitchFamily="34" charset="0"/>
                <a:cs typeface="Arial" panose="020B0604020202020204" pitchFamily="34" charset="0"/>
                <a:sym typeface="Arial"/>
              </a:rPr>
              <a:t> </a:t>
            </a:r>
            <a:r>
              <a:rPr kumimoji="0" sz="2800" b="1" u="none" strike="noStrike" kern="0" cap="none" spc="0" normalizeH="0" baseline="0" noProof="0" dirty="0" err="1">
                <a:ln>
                  <a:noFill/>
                </a:ln>
                <a:solidFill>
                  <a:srgbClr val="C00000"/>
                </a:solidFill>
                <a:effectLst/>
                <a:uLnTx/>
                <a:uFillTx/>
                <a:latin typeface="Arial" panose="020B0604020202020204" pitchFamily="34" charset="0"/>
                <a:cs typeface="Arial" panose="020B0604020202020204" pitchFamily="34" charset="0"/>
                <a:sym typeface="Arial"/>
              </a:rPr>
              <a:t>عمليًا</a:t>
            </a:r>
            <a:endParaRPr kumimoji="0" sz="2800" b="1" u="none" strike="noStrike" kern="0" cap="none" spc="0" normalizeH="0" baseline="0" noProof="0" dirty="0">
              <a:ln>
                <a:noFill/>
              </a:ln>
              <a:solidFill>
                <a:srgbClr val="C00000"/>
              </a:solidFill>
              <a:effectLst/>
              <a:uLnTx/>
              <a:uFillTx/>
              <a:latin typeface="Arial" panose="020B0604020202020204" pitchFamily="34" charset="0"/>
              <a:cs typeface="Arial" panose="020B0604020202020204" pitchFamily="34" charset="0"/>
              <a:sym typeface="Arial"/>
            </a:endParaRPr>
          </a:p>
        </p:txBody>
      </p:sp>
      <p:sp>
        <p:nvSpPr>
          <p:cNvPr id="11189" name="Text Box 1031"/>
          <p:cNvSpPr txBox="1"/>
          <p:nvPr/>
        </p:nvSpPr>
        <p:spPr>
          <a:xfrm>
            <a:off x="609600" y="3965575"/>
            <a:ext cx="7696200" cy="1815882"/>
          </a:xfrm>
          <a:prstGeom prst="rect">
            <a:avLst/>
          </a:prstGeom>
          <a:solidFill>
            <a:srgbClr val="443A24"/>
          </a:solidFill>
          <a:ln>
            <a:solidFill>
              <a:srgbClr val="000000"/>
            </a:solidFill>
            <a:miter/>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spAutoFit/>
          </a:bodyPr>
          <a:lstStyle/>
          <a:p>
            <a:pPr marL="0" marR="0" lvl="0" indent="0" algn="ctr" defTabSz="914400" rtl="0" eaLnBrk="1" fontAlgn="auto" latinLnBrk="0" hangingPunct="0">
              <a:lnSpc>
                <a:spcPct val="100000"/>
              </a:lnSpc>
              <a:spcBef>
                <a:spcPts val="0"/>
              </a:spcBef>
              <a:spcAft>
                <a:spcPts val="0"/>
              </a:spcAft>
              <a:buClrTx/>
              <a:buSzTx/>
              <a:buFontTx/>
              <a:buNone/>
              <a:tabLst/>
              <a:defRPr sz="2800" u="sng">
                <a:solidFill>
                  <a:srgbClr val="8F8F8F">
                    <a:lumOff val="44000"/>
                  </a:srgbClr>
                </a:solidFill>
                <a:effectLst>
                  <a:outerShdw blurRad="38100" dist="38100" dir="2700000" rotWithShape="0">
                    <a:srgbClr val="000000"/>
                  </a:outerShdw>
                </a:effectLst>
                <a:latin typeface="Arial"/>
                <a:ea typeface="Arial"/>
                <a:cs typeface="Arial"/>
                <a:sym typeface="Arial"/>
              </a:defRPr>
            </a:pPr>
            <a:r>
              <a:rPr kumimoji="0" sz="2800" b="1" u="sng" strike="noStrike" kern="0" cap="none" spc="0" normalizeH="0" baseline="0" noProof="0" dirty="0" err="1">
                <a:ln>
                  <a:noFill/>
                </a:ln>
                <a:solidFill>
                  <a:srgbClr val="8F8F8F">
                    <a:lumOff val="44000"/>
                  </a:srgbClr>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التطبيق</a:t>
            </a:r>
            <a:endParaRPr kumimoji="0" sz="2800" b="1" u="sng" strike="noStrike" kern="0" cap="none" spc="0" normalizeH="0" baseline="0" noProof="0" dirty="0">
              <a:ln>
                <a:noFill/>
              </a:ln>
              <a:solidFill>
                <a:srgbClr val="8F8F8F">
                  <a:lumOff val="44000"/>
                </a:srgbClr>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endParaRPr>
          </a:p>
          <a:p>
            <a:pPr marL="0" marR="0" lvl="0" indent="0" algn="ctr" defTabSz="914400" rtl="0" eaLnBrk="1" fontAlgn="auto" latinLnBrk="0" hangingPunct="0">
              <a:lnSpc>
                <a:spcPct val="100000"/>
              </a:lnSpc>
              <a:spcBef>
                <a:spcPts val="0"/>
              </a:spcBef>
              <a:spcAft>
                <a:spcPts val="0"/>
              </a:spcAft>
              <a:buClrTx/>
              <a:buSzTx/>
              <a:buFontTx/>
              <a:buNone/>
              <a:tabLst/>
              <a:defRPr sz="2800">
                <a:solidFill>
                  <a:srgbClr val="8F8F8F">
                    <a:lumOff val="44000"/>
                  </a:srgbClr>
                </a:solidFill>
                <a:effectLst>
                  <a:outerShdw blurRad="38100" dist="38100" dir="2700000" rotWithShape="0">
                    <a:srgbClr val="000000"/>
                  </a:outerShdw>
                </a:effectLst>
                <a:latin typeface="Arial"/>
                <a:ea typeface="Arial"/>
                <a:cs typeface="Arial"/>
                <a:sym typeface="Arial"/>
              </a:defRPr>
            </a:pPr>
            <a:r>
              <a:rPr kumimoji="0" sz="2800" b="1" u="none" strike="noStrike" kern="0" cap="none" spc="0" normalizeH="0" baseline="0" noProof="0" dirty="0" err="1">
                <a:ln>
                  <a:noFill/>
                </a:ln>
                <a:solidFill>
                  <a:srgbClr val="8F8F8F">
                    <a:lumOff val="44000"/>
                  </a:srgbClr>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هل</a:t>
            </a:r>
            <a:r>
              <a:rPr kumimoji="0" sz="2800" b="1" u="none" strike="noStrike" kern="0" cap="none" spc="0" normalizeH="0" baseline="0" noProof="0" dirty="0">
                <a:ln>
                  <a:noFill/>
                </a:ln>
                <a:solidFill>
                  <a:srgbClr val="8F8F8F">
                    <a:lumOff val="44000"/>
                  </a:srgbClr>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 </a:t>
            </a:r>
            <a:r>
              <a:rPr kumimoji="0" sz="2800" b="1" u="none" strike="noStrike" kern="0" cap="none" spc="0" normalizeH="0" baseline="0" noProof="0" dirty="0" err="1">
                <a:ln>
                  <a:noFill/>
                </a:ln>
                <a:solidFill>
                  <a:srgbClr val="8F8F8F">
                    <a:lumOff val="44000"/>
                  </a:srgbClr>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تبدو</a:t>
            </a:r>
            <a:r>
              <a:rPr kumimoji="0" sz="2800" b="1" u="none" strike="noStrike" kern="0" cap="none" spc="0" normalizeH="0" baseline="0" noProof="0" dirty="0">
                <a:ln>
                  <a:noFill/>
                </a:ln>
                <a:solidFill>
                  <a:srgbClr val="8F8F8F">
                    <a:lumOff val="44000"/>
                  </a:srgbClr>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 </a:t>
            </a:r>
            <a:r>
              <a:rPr kumimoji="0" sz="2800" b="1" u="none" strike="noStrike" kern="0" cap="none" spc="0" normalizeH="0" baseline="0" noProof="0" dirty="0" err="1">
                <a:ln>
                  <a:noFill/>
                </a:ln>
                <a:solidFill>
                  <a:srgbClr val="8F8F8F">
                    <a:lumOff val="44000"/>
                  </a:srgbClr>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كنيستك</a:t>
            </a:r>
            <a:r>
              <a:rPr kumimoji="0" sz="2800" b="1" u="none" strike="noStrike" kern="0" cap="none" spc="0" normalizeH="0" baseline="0" noProof="0" dirty="0">
                <a:ln>
                  <a:noFill/>
                </a:ln>
                <a:solidFill>
                  <a:srgbClr val="8F8F8F">
                    <a:lumOff val="44000"/>
                  </a:srgbClr>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 </a:t>
            </a:r>
            <a:r>
              <a:rPr kumimoji="0" sz="2800" b="1" u="none" strike="noStrike" kern="0" cap="none" spc="0" normalizeH="0" baseline="0" noProof="0" dirty="0" err="1">
                <a:ln>
                  <a:noFill/>
                </a:ln>
                <a:solidFill>
                  <a:srgbClr val="8F8F8F">
                    <a:lumOff val="44000"/>
                  </a:srgbClr>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منفصلة</a:t>
            </a:r>
            <a:r>
              <a:rPr kumimoji="0" sz="2800" b="1" u="none" strike="noStrike" kern="0" cap="none" spc="0" normalizeH="0" baseline="0" noProof="0" dirty="0">
                <a:ln>
                  <a:noFill/>
                </a:ln>
                <a:solidFill>
                  <a:srgbClr val="8F8F8F">
                    <a:lumOff val="44000"/>
                  </a:srgbClr>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 عن الله؟ </a:t>
            </a:r>
            <a:r>
              <a:rPr kumimoji="0" sz="2800" b="1" u="none" strike="noStrike" kern="0" cap="none" spc="0" normalizeH="0" baseline="0" noProof="0" dirty="0" err="1">
                <a:ln>
                  <a:noFill/>
                </a:ln>
                <a:solidFill>
                  <a:srgbClr val="8F8F8F">
                    <a:lumOff val="44000"/>
                  </a:srgbClr>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أم</a:t>
            </a:r>
            <a:r>
              <a:rPr kumimoji="0" sz="2800" b="1" u="none" strike="noStrike" kern="0" cap="none" spc="0" normalizeH="0" baseline="0" noProof="0" dirty="0">
                <a:ln>
                  <a:noFill/>
                </a:ln>
                <a:solidFill>
                  <a:srgbClr val="8F8F8F">
                    <a:lumOff val="44000"/>
                  </a:srgbClr>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 </a:t>
            </a:r>
            <a:r>
              <a:rPr kumimoji="0" sz="2800" b="1" u="none" strike="noStrike" kern="0" cap="none" spc="0" normalizeH="0" baseline="0" noProof="0" dirty="0" err="1">
                <a:ln>
                  <a:noFill/>
                </a:ln>
                <a:solidFill>
                  <a:srgbClr val="8F8F8F">
                    <a:lumOff val="44000"/>
                  </a:srgbClr>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انها</a:t>
            </a:r>
            <a:r>
              <a:rPr kumimoji="0" sz="2800" b="1" u="none" strike="noStrike" kern="0" cap="none" spc="0" normalizeH="0" baseline="0" noProof="0" dirty="0">
                <a:ln>
                  <a:noFill/>
                </a:ln>
                <a:solidFill>
                  <a:srgbClr val="8F8F8F">
                    <a:lumOff val="44000"/>
                  </a:srgbClr>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 </a:t>
            </a:r>
            <a:r>
              <a:rPr kumimoji="0" sz="2800" b="1" u="none" strike="noStrike" kern="0" cap="none" spc="0" normalizeH="0" baseline="0" noProof="0" dirty="0" err="1">
                <a:ln>
                  <a:noFill/>
                </a:ln>
                <a:solidFill>
                  <a:srgbClr val="8F8F8F">
                    <a:lumOff val="44000"/>
                  </a:srgbClr>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تعاني</a:t>
            </a:r>
            <a:r>
              <a:rPr kumimoji="0" sz="2800" b="1" u="none" strike="noStrike" kern="0" cap="none" spc="0" normalizeH="0" baseline="0" noProof="0" dirty="0">
                <a:ln>
                  <a:noFill/>
                </a:ln>
                <a:solidFill>
                  <a:srgbClr val="8F8F8F">
                    <a:lumOff val="44000"/>
                  </a:srgbClr>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 من </a:t>
            </a:r>
            <a:r>
              <a:rPr kumimoji="0" sz="2800" b="1" u="none" strike="noStrike" kern="0" cap="none" spc="0" normalizeH="0" baseline="0" noProof="0" dirty="0" err="1">
                <a:ln>
                  <a:noFill/>
                </a:ln>
                <a:solidFill>
                  <a:srgbClr val="8F8F8F">
                    <a:lumOff val="44000"/>
                  </a:srgbClr>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ال</a:t>
            </a:r>
            <a:r>
              <a:rPr kumimoji="0" lang="ar-JO" sz="2800" b="1" u="none" strike="noStrike" kern="0" cap="none" spc="0" normalizeH="0" baseline="0" noProof="0" dirty="0">
                <a:ln>
                  <a:noFill/>
                </a:ln>
                <a:solidFill>
                  <a:srgbClr val="8F8F8F">
                    <a:lumOff val="44000"/>
                  </a:srgbClr>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إ</a:t>
            </a:r>
            <a:r>
              <a:rPr kumimoji="0" sz="2800" b="1" u="none" strike="noStrike" kern="0" cap="none" spc="0" normalizeH="0" baseline="0" noProof="0" dirty="0" err="1">
                <a:ln>
                  <a:noFill/>
                </a:ln>
                <a:solidFill>
                  <a:srgbClr val="8F8F8F">
                    <a:lumOff val="44000"/>
                  </a:srgbClr>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نقسامات</a:t>
            </a:r>
            <a:r>
              <a:rPr kumimoji="0" sz="2800" b="1" u="none" strike="noStrike" kern="0" cap="none" spc="0" normalizeH="0" baseline="0" noProof="0" dirty="0">
                <a:ln>
                  <a:noFill/>
                </a:ln>
                <a:solidFill>
                  <a:srgbClr val="8F8F8F">
                    <a:lumOff val="44000"/>
                  </a:srgbClr>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 </a:t>
            </a:r>
            <a:r>
              <a:rPr kumimoji="0" sz="2800" b="1" u="none" strike="noStrike" kern="0" cap="none" spc="0" normalizeH="0" baseline="0" noProof="0" dirty="0" err="1">
                <a:ln>
                  <a:noFill/>
                </a:ln>
                <a:solidFill>
                  <a:srgbClr val="8F8F8F">
                    <a:lumOff val="44000"/>
                  </a:srgbClr>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وال</a:t>
            </a:r>
            <a:r>
              <a:rPr kumimoji="0" lang="ar-JO" sz="2800" b="1" u="none" strike="noStrike" kern="0" cap="none" spc="0" normalizeH="0" baseline="0" noProof="0" dirty="0">
                <a:ln>
                  <a:noFill/>
                </a:ln>
                <a:solidFill>
                  <a:srgbClr val="8F8F8F">
                    <a:lumOff val="44000"/>
                  </a:srgbClr>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إ</a:t>
            </a:r>
            <a:r>
              <a:rPr kumimoji="0" sz="2800" b="1" u="none" strike="noStrike" kern="0" cap="none" spc="0" normalizeH="0" baseline="0" noProof="0" dirty="0" err="1">
                <a:ln>
                  <a:noFill/>
                </a:ln>
                <a:solidFill>
                  <a:srgbClr val="8F8F8F">
                    <a:lumOff val="44000"/>
                  </a:srgbClr>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ضطرابات</a:t>
            </a:r>
            <a:r>
              <a:rPr kumimoji="0" sz="2800" b="1" u="none" strike="noStrike" kern="0" cap="none" spc="0" normalizeH="0" baseline="0" noProof="0" dirty="0">
                <a:ln>
                  <a:noFill/>
                </a:ln>
                <a:solidFill>
                  <a:srgbClr val="8F8F8F">
                    <a:lumOff val="44000"/>
                  </a:srgbClr>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 </a:t>
            </a:r>
            <a:r>
              <a:rPr kumimoji="0" sz="2800" b="1" u="none" strike="noStrike" kern="0" cap="none" spc="0" normalizeH="0" baseline="0" noProof="0" dirty="0" err="1">
                <a:ln>
                  <a:noFill/>
                </a:ln>
                <a:solidFill>
                  <a:srgbClr val="8F8F8F">
                    <a:lumOff val="44000"/>
                  </a:srgbClr>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والصعوبات</a:t>
            </a:r>
            <a:r>
              <a:rPr kumimoji="0" sz="2800" b="1" u="none" strike="noStrike" kern="0" cap="none" spc="0" normalizeH="0" baseline="0" noProof="0" dirty="0">
                <a:ln>
                  <a:noFill/>
                </a:ln>
                <a:solidFill>
                  <a:srgbClr val="8F8F8F">
                    <a:lumOff val="44000"/>
                  </a:srgbClr>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 </a:t>
            </a:r>
            <a:r>
              <a:rPr kumimoji="0" sz="2800" b="1" u="none" strike="noStrike" kern="0" cap="none" spc="0" normalizeH="0" baseline="0" noProof="0" dirty="0" err="1">
                <a:ln>
                  <a:noFill/>
                </a:ln>
                <a:solidFill>
                  <a:srgbClr val="8F8F8F">
                    <a:lumOff val="44000"/>
                  </a:srgbClr>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العقائدية</a:t>
            </a:r>
            <a:r>
              <a:rPr kumimoji="0" sz="2800" b="1" u="none" strike="noStrike" kern="0" cap="none" spc="0" normalizeH="0" baseline="0" noProof="0" dirty="0">
                <a:ln>
                  <a:noFill/>
                </a:ln>
                <a:solidFill>
                  <a:srgbClr val="8F8F8F">
                    <a:lumOff val="44000"/>
                  </a:srgbClr>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 </a:t>
            </a:r>
            <a:r>
              <a:rPr kumimoji="0" sz="2800" b="1" u="none" strike="noStrike" kern="0" cap="none" spc="0" normalizeH="0" baseline="0" noProof="0" dirty="0" err="1">
                <a:ln>
                  <a:noFill/>
                </a:ln>
                <a:solidFill>
                  <a:srgbClr val="8F8F8F">
                    <a:lumOff val="44000"/>
                  </a:srgbClr>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التي</a:t>
            </a:r>
            <a:r>
              <a:rPr kumimoji="0" sz="2800" b="1" u="none" strike="noStrike" kern="0" cap="none" spc="0" normalizeH="0" baseline="0" noProof="0" dirty="0">
                <a:ln>
                  <a:noFill/>
                </a:ln>
                <a:solidFill>
                  <a:srgbClr val="8F8F8F">
                    <a:lumOff val="44000"/>
                  </a:srgbClr>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 </a:t>
            </a:r>
            <a:r>
              <a:rPr kumimoji="0" sz="2800" b="1" u="none" strike="noStrike" kern="0" cap="none" spc="0" normalizeH="0" baseline="0" noProof="0" dirty="0" err="1">
                <a:ln>
                  <a:noFill/>
                </a:ln>
                <a:solidFill>
                  <a:srgbClr val="8F8F8F">
                    <a:lumOff val="44000"/>
                  </a:srgbClr>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تجعلها</a:t>
            </a:r>
            <a:r>
              <a:rPr kumimoji="0" sz="2800" b="1" u="none" strike="noStrike" kern="0" cap="none" spc="0" normalizeH="0" baseline="0" noProof="0" dirty="0">
                <a:ln>
                  <a:noFill/>
                </a:ln>
                <a:solidFill>
                  <a:srgbClr val="8F8F8F">
                    <a:lumOff val="44000"/>
                  </a:srgbClr>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 </a:t>
            </a:r>
            <a:r>
              <a:rPr kumimoji="0" sz="2800" b="1" u="none" strike="noStrike" kern="0" cap="none" spc="0" normalizeH="0" baseline="0" noProof="0" dirty="0" err="1">
                <a:ln>
                  <a:noFill/>
                </a:ln>
                <a:solidFill>
                  <a:srgbClr val="8F8F8F">
                    <a:lumOff val="44000"/>
                  </a:srgbClr>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تبدو</a:t>
            </a:r>
            <a:r>
              <a:rPr kumimoji="0" sz="2800" b="1" u="none" strike="noStrike" kern="0" cap="none" spc="0" normalizeH="0" baseline="0" noProof="0" dirty="0">
                <a:ln>
                  <a:noFill/>
                </a:ln>
                <a:solidFill>
                  <a:srgbClr val="8F8F8F">
                    <a:lumOff val="44000"/>
                  </a:srgbClr>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 </a:t>
            </a:r>
            <a:r>
              <a:rPr kumimoji="0" sz="2800" b="1" u="none" strike="noStrike" kern="0" cap="none" spc="0" normalizeH="0" baseline="0" noProof="0" dirty="0" err="1">
                <a:ln>
                  <a:noFill/>
                </a:ln>
                <a:solidFill>
                  <a:srgbClr val="8F8F8F">
                    <a:lumOff val="44000"/>
                  </a:srgbClr>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متل</a:t>
            </a:r>
            <a:r>
              <a:rPr kumimoji="0" sz="2800" b="1" u="none" strike="noStrike" kern="0" cap="none" spc="0" normalizeH="0" baseline="0" noProof="0" dirty="0">
                <a:ln>
                  <a:noFill/>
                </a:ln>
                <a:solidFill>
                  <a:srgbClr val="8F8F8F">
                    <a:lumOff val="44000"/>
                  </a:srgbClr>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 </a:t>
            </a:r>
            <a:r>
              <a:rPr kumimoji="0" lang="ar-JO" sz="2800" b="1" u="none" strike="noStrike" kern="0" cap="none" spc="0" normalizeH="0" baseline="0" noProof="0" dirty="0">
                <a:ln>
                  <a:noFill/>
                </a:ln>
                <a:solidFill>
                  <a:srgbClr val="8F8F8F">
                    <a:lumOff val="44000"/>
                  </a:srgbClr>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أ</a:t>
            </a:r>
            <a:r>
              <a:rPr kumimoji="0" sz="2800" b="1" u="none" strike="noStrike" kern="0" cap="none" spc="0" normalizeH="0" baseline="0" noProof="0" dirty="0" err="1">
                <a:ln>
                  <a:noFill/>
                </a:ln>
                <a:solidFill>
                  <a:srgbClr val="8F8F8F">
                    <a:lumOff val="44000"/>
                  </a:srgbClr>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ي</a:t>
            </a:r>
            <a:r>
              <a:rPr kumimoji="0" sz="2800" b="1" u="none" strike="noStrike" kern="0" cap="none" spc="0" normalizeH="0" baseline="0" noProof="0" dirty="0">
                <a:ln>
                  <a:noFill/>
                </a:ln>
                <a:solidFill>
                  <a:srgbClr val="8F8F8F">
                    <a:lumOff val="44000"/>
                  </a:srgbClr>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 </a:t>
            </a:r>
            <a:r>
              <a:rPr kumimoji="0" sz="2800" b="1" u="none" strike="noStrike" kern="0" cap="none" spc="0" normalizeH="0" baseline="0" noProof="0" dirty="0" err="1">
                <a:ln>
                  <a:noFill/>
                </a:ln>
                <a:solidFill>
                  <a:srgbClr val="8F8F8F">
                    <a:lumOff val="44000"/>
                  </a:srgbClr>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جماعة</a:t>
            </a:r>
            <a:r>
              <a:rPr kumimoji="0" sz="2800" b="1" u="none" strike="noStrike" kern="0" cap="none" spc="0" normalizeH="0" baseline="0" noProof="0" dirty="0">
                <a:ln>
                  <a:noFill/>
                </a:ln>
                <a:solidFill>
                  <a:srgbClr val="8F8F8F">
                    <a:lumOff val="44000"/>
                  </a:srgbClr>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 غير </a:t>
            </a:r>
            <a:r>
              <a:rPr kumimoji="0" sz="2800" b="1" u="none" strike="noStrike" kern="0" cap="none" spc="0" normalizeH="0" baseline="0" noProof="0" dirty="0" err="1">
                <a:ln>
                  <a:noFill/>
                </a:ln>
                <a:solidFill>
                  <a:srgbClr val="8F8F8F">
                    <a:lumOff val="44000"/>
                  </a:srgbClr>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مسيحية</a:t>
            </a:r>
            <a:r>
              <a:rPr kumimoji="0" sz="2800" b="1" u="none" strike="noStrike" kern="0" cap="none" spc="0" normalizeH="0" baseline="0" noProof="0" dirty="0">
                <a:ln>
                  <a:noFill/>
                </a:ln>
                <a:solidFill>
                  <a:srgbClr val="8F8F8F">
                    <a:lumOff val="44000"/>
                  </a:srgbClr>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a:t>
            </a:r>
          </a:p>
        </p:txBody>
      </p:sp>
      <p:sp>
        <p:nvSpPr>
          <p:cNvPr id="11190" name="Rectangle 1032"/>
          <p:cNvSpPr txBox="1">
            <a:spLocks noGrp="1"/>
          </p:cNvSpPr>
          <p:nvPr>
            <p:ph type="title" idx="4294967295"/>
          </p:nvPr>
        </p:nvSpPr>
        <p:spPr>
          <a:xfrm>
            <a:off x="0" y="0"/>
            <a:ext cx="2971800" cy="381000"/>
          </a:xfrm>
          <a:prstGeom prst="rect">
            <a:avLst/>
          </a:prstGeom>
        </p:spPr>
        <p:txBody>
          <a:bodyPr>
            <a:normAutofit fontScale="90000"/>
          </a:bodyPr>
          <a:lstStyle>
            <a:lvl1pPr>
              <a:defRPr sz="2000"/>
            </a:lvl1pPr>
          </a:lstStyle>
          <a:p>
            <a:r>
              <a:t>موجز &amp; تطبيق</a:t>
            </a:r>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23" presetClass="entr" presetSubtype="16" fill="hold" grpId="0" nodeType="clickEffect">
                                  <p:stCondLst>
                                    <p:cond delay="0"/>
                                  </p:stCondLst>
                                  <p:iterate>
                                    <p:tmAbs val="0"/>
                                  </p:iterate>
                                  <p:childTnLst>
                                    <p:set>
                                      <p:cBhvr>
                                        <p:cTn id="6" fill="hold"/>
                                        <p:tgtEl>
                                          <p:spTgt spid="11188"/>
                                        </p:tgtEl>
                                        <p:attrNameLst>
                                          <p:attrName>style.visibility</p:attrName>
                                        </p:attrNameLst>
                                      </p:cBhvr>
                                      <p:to>
                                        <p:strVal val="visible"/>
                                      </p:to>
                                    </p:set>
                                    <p:anim calcmode="lin" valueType="num">
                                      <p:cBhvr>
                                        <p:cTn id="7" dur="500" fill="hold"/>
                                        <p:tgtEl>
                                          <p:spTgt spid="11188"/>
                                        </p:tgtEl>
                                        <p:attrNameLst>
                                          <p:attrName>ppt_w</p:attrName>
                                        </p:attrNameLst>
                                      </p:cBhvr>
                                      <p:tavLst>
                                        <p:tav tm="0">
                                          <p:val>
                                            <p:fltVal val="0"/>
                                          </p:val>
                                        </p:tav>
                                        <p:tav tm="100000">
                                          <p:val>
                                            <p:strVal val="#ppt_w"/>
                                          </p:val>
                                        </p:tav>
                                      </p:tavLst>
                                    </p:anim>
                                    <p:anim calcmode="lin" valueType="num">
                                      <p:cBhvr>
                                        <p:cTn id="8" dur="500" fill="hold"/>
                                        <p:tgtEl>
                                          <p:spTgt spid="11188"/>
                                        </p:tgtEl>
                                        <p:attrNameLst>
                                          <p:attrName>ppt_h</p:attrName>
                                        </p:attrNameLst>
                                      </p:cBhvr>
                                      <p:tavLst>
                                        <p:tav tm="0">
                                          <p:val>
                                            <p:fltVal val="0"/>
                                          </p:val>
                                        </p:tav>
                                        <p:tav tm="100000">
                                          <p:val>
                                            <p:strVal val="#ppt_h"/>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iterate>
                                    <p:tmAbs val="0"/>
                                  </p:iterate>
                                  <p:childTnLst>
                                    <p:set>
                                      <p:cBhvr>
                                        <p:cTn id="12" fill="hold"/>
                                        <p:tgtEl>
                                          <p:spTgt spid="11189"/>
                                        </p:tgtEl>
                                        <p:attrNameLst>
                                          <p:attrName>style.visibility</p:attrName>
                                        </p:attrNameLst>
                                      </p:cBhvr>
                                      <p:to>
                                        <p:strVal val="visible"/>
                                      </p:to>
                                    </p:set>
                                    <p:anim calcmode="lin" valueType="num">
                                      <p:cBhvr>
                                        <p:cTn id="13" dur="500" fill="hold"/>
                                        <p:tgtEl>
                                          <p:spTgt spid="11189"/>
                                        </p:tgtEl>
                                        <p:attrNameLst>
                                          <p:attrName>ppt_x</p:attrName>
                                        </p:attrNameLst>
                                      </p:cBhvr>
                                      <p:tavLst>
                                        <p:tav tm="0">
                                          <p:val>
                                            <p:strVal val="#ppt_x"/>
                                          </p:val>
                                        </p:tav>
                                        <p:tav tm="100000">
                                          <p:val>
                                            <p:strVal val="#ppt_x"/>
                                          </p:val>
                                        </p:tav>
                                      </p:tavLst>
                                    </p:anim>
                                    <p:anim calcmode="lin" valueType="num">
                                      <p:cBhvr>
                                        <p:cTn id="14" dur="500" fill="hold"/>
                                        <p:tgtEl>
                                          <p:spTgt spid="11189"/>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10" presetClass="entr" fill="hold" grpId="0" nodeType="clickEffect">
                                  <p:stCondLst>
                                    <p:cond delay="0"/>
                                  </p:stCondLst>
                                  <p:iterate>
                                    <p:tmAbs val="0"/>
                                  </p:iterate>
                                  <p:childTnLst>
                                    <p:set>
                                      <p:cBhvr>
                                        <p:cTn id="18" fill="hold"/>
                                        <p:tgtEl>
                                          <p:spTgt spid="11187"/>
                                        </p:tgtEl>
                                        <p:attrNameLst>
                                          <p:attrName>style.visibility</p:attrName>
                                        </p:attrNameLst>
                                      </p:cBhvr>
                                      <p:to>
                                        <p:strVal val="visible"/>
                                      </p:to>
                                    </p:set>
                                    <p:animEffect transition="in" filter="fade">
                                      <p:cBhvr>
                                        <p:cTn id="19" dur="500"/>
                                        <p:tgtEl>
                                          <p:spTgt spid="1118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187" grpId="0" animBg="1" advAuto="0"/>
      <p:bldP spid="11188" grpId="0" animBg="1" advAuto="0"/>
      <p:bldP spid="11189" grpId="0" animBg="1" advAuto="0"/>
    </p:bldLst>
  </p:timing>
</p:sld>
</file>

<file path=ppt/slides/slide127.xml><?xml version="1.0" encoding="utf-8"?>
<p:sld xmlns:a="http://schemas.openxmlformats.org/drawingml/2006/main" xmlns:r="http://schemas.openxmlformats.org/officeDocument/2006/relationships" xmlns:p="http://schemas.openxmlformats.org/presentationml/2006/main">
  <p:cSld>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11192" name="Title 1"/>
          <p:cNvSpPr txBox="1">
            <a:spLocks noGrp="1"/>
          </p:cNvSpPr>
          <p:nvPr>
            <p:ph type="title"/>
          </p:nvPr>
        </p:nvSpPr>
        <p:spPr>
          <a:xfrm>
            <a:off x="14765" y="102580"/>
            <a:ext cx="8590369" cy="799421"/>
          </a:xfrm>
          <a:prstGeom prst="rect">
            <a:avLst/>
          </a:prstGeom>
          <a:solidFill>
            <a:srgbClr val="000000"/>
          </a:solidFill>
        </p:spPr>
        <p:txBody>
          <a:bodyPr/>
          <a:lstStyle>
            <a:lvl1pPr>
              <a:defRPr sz="3600" b="1">
                <a:solidFill>
                  <a:schemeClr val="accent3">
                    <a:lumOff val="44000"/>
                  </a:schemeClr>
                </a:solidFill>
                <a:latin typeface="Arial"/>
                <a:ea typeface="Arial"/>
                <a:cs typeface="Arial"/>
                <a:sym typeface="Arial"/>
              </a:defRPr>
            </a:lvl1pPr>
          </a:lstStyle>
          <a:p>
            <a:r>
              <a:rPr dirty="0">
                <a:latin typeface="Arial" panose="020B0604020202020204" pitchFamily="34" charset="0"/>
                <a:cs typeface="Arial" panose="020B0604020202020204" pitchFamily="34" charset="0"/>
              </a:rPr>
              <a:t>بيان الملكوت</a:t>
            </a:r>
          </a:p>
        </p:txBody>
      </p:sp>
      <p:sp>
        <p:nvSpPr>
          <p:cNvPr id="11193" name="Rectangle 2"/>
          <p:cNvSpPr txBox="1"/>
          <p:nvPr/>
        </p:nvSpPr>
        <p:spPr>
          <a:xfrm>
            <a:off x="55943" y="2151727"/>
            <a:ext cx="9052561" cy="2554545"/>
          </a:xfrm>
          <a:prstGeom prst="rect">
            <a:avLst/>
          </a:prstGeom>
          <a:ln w="12700">
            <a:miter lim="400000"/>
          </a:ln>
          <a:effectLst>
            <a:outerShdw blurRad="63500" dist="35921" dir="2700000" rotWithShape="0">
              <a:srgbClr val="1F497D">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spAutoFit/>
          </a:bodyPr>
          <a:lstStyle>
            <a:lvl1pPr defTabSz="457200">
              <a:defRPr sz="3200">
                <a:solidFill>
                  <a:schemeClr val="accent3">
                    <a:lumOff val="44000"/>
                  </a:schemeClr>
                </a:solidFill>
                <a:latin typeface="Arial"/>
                <a:ea typeface="Arial"/>
                <a:cs typeface="Arial"/>
                <a:sym typeface="Arial"/>
              </a:defRPr>
            </a:lvl1pPr>
          </a:lstStyle>
          <a:p>
            <a:pPr marL="0" marR="0" lvl="0" indent="0" algn="ctr" defTabSz="457200" rtl="0" eaLnBrk="1" fontAlgn="auto" latinLnBrk="0" hangingPunct="0">
              <a:lnSpc>
                <a:spcPct val="100000"/>
              </a:lnSpc>
              <a:spcBef>
                <a:spcPts val="0"/>
              </a:spcBef>
              <a:spcAft>
                <a:spcPts val="0"/>
              </a:spcAft>
              <a:buClrTx/>
              <a:buSzTx/>
              <a:buFontTx/>
              <a:buNone/>
              <a:tabLst/>
              <a:defRPr/>
            </a:pPr>
            <a:r>
              <a:rPr kumimoji="0" sz="3200" b="1" u="none" strike="noStrike" kern="0" cap="none" spc="0" normalizeH="0" baseline="0" noProof="0" dirty="0" err="1">
                <a:ln>
                  <a:noFill/>
                </a:ln>
                <a:solidFill>
                  <a:srgbClr val="8F8F8F">
                    <a:lumOff val="44000"/>
                  </a:srgbClr>
                </a:solidFill>
                <a:effectLst>
                  <a:glow rad="228600">
                    <a:srgbClr val="000000">
                      <a:alpha val="88000"/>
                    </a:srgbClr>
                  </a:glow>
                </a:effectLst>
                <a:uLnTx/>
                <a:uFillTx/>
                <a:latin typeface="Arial" panose="020B0604020202020204" pitchFamily="34" charset="0"/>
                <a:cs typeface="Arial" panose="020B0604020202020204" pitchFamily="34" charset="0"/>
                <a:sym typeface="Arial"/>
              </a:rPr>
              <a:t>سوف</a:t>
            </a:r>
            <a:r>
              <a:rPr kumimoji="0" sz="3200" b="1" u="none" strike="noStrike" kern="0" cap="none" spc="0" normalizeH="0" baseline="0" noProof="0" dirty="0">
                <a:ln>
                  <a:noFill/>
                </a:ln>
                <a:solidFill>
                  <a:srgbClr val="8F8F8F">
                    <a:lumOff val="44000"/>
                  </a:srgbClr>
                </a:solidFill>
                <a:effectLst>
                  <a:glow rad="228600">
                    <a:srgbClr val="000000">
                      <a:alpha val="88000"/>
                    </a:srgbClr>
                  </a:glow>
                </a:effectLst>
                <a:uLnTx/>
                <a:uFillTx/>
                <a:latin typeface="Arial" panose="020B0604020202020204" pitchFamily="34" charset="0"/>
                <a:cs typeface="Arial" panose="020B0604020202020204" pitchFamily="34" charset="0"/>
                <a:sym typeface="Arial"/>
              </a:rPr>
              <a:t> </a:t>
            </a:r>
            <a:r>
              <a:rPr kumimoji="0" sz="3200" b="1" u="none" strike="noStrike" kern="0" cap="none" spc="0" normalizeH="0" baseline="0" noProof="0" dirty="0" err="1">
                <a:ln>
                  <a:noFill/>
                </a:ln>
                <a:solidFill>
                  <a:srgbClr val="8F8F8F">
                    <a:lumOff val="44000"/>
                  </a:srgbClr>
                </a:solidFill>
                <a:effectLst>
                  <a:glow rad="228600">
                    <a:srgbClr val="000000">
                      <a:alpha val="88000"/>
                    </a:srgbClr>
                  </a:glow>
                </a:effectLst>
                <a:uLnTx/>
                <a:uFillTx/>
                <a:latin typeface="Arial" panose="020B0604020202020204" pitchFamily="34" charset="0"/>
                <a:cs typeface="Arial" panose="020B0604020202020204" pitchFamily="34" charset="0"/>
                <a:sym typeface="Arial"/>
              </a:rPr>
              <a:t>يسلم</a:t>
            </a:r>
            <a:r>
              <a:rPr kumimoji="0" sz="3200" b="1" u="none" strike="noStrike" kern="0" cap="none" spc="0" normalizeH="0" baseline="0" noProof="0" dirty="0">
                <a:ln>
                  <a:noFill/>
                </a:ln>
                <a:solidFill>
                  <a:srgbClr val="8F8F8F">
                    <a:lumOff val="44000"/>
                  </a:srgbClr>
                </a:solidFill>
                <a:effectLst>
                  <a:glow rad="228600">
                    <a:srgbClr val="000000">
                      <a:alpha val="88000"/>
                    </a:srgbClr>
                  </a:glow>
                </a:effectLst>
                <a:uLnTx/>
                <a:uFillTx/>
                <a:latin typeface="Arial" panose="020B0604020202020204" pitchFamily="34" charset="0"/>
                <a:cs typeface="Arial" panose="020B0604020202020204" pitchFamily="34" charset="0"/>
                <a:sym typeface="Arial"/>
              </a:rPr>
              <a:t> المسيح </a:t>
            </a:r>
            <a:r>
              <a:rPr kumimoji="0" sz="3200" b="1" u="none" strike="noStrike" kern="0" cap="none" spc="0" normalizeH="0" baseline="0" noProof="0" dirty="0" err="1">
                <a:ln>
                  <a:noFill/>
                </a:ln>
                <a:solidFill>
                  <a:srgbClr val="8F8F8F">
                    <a:lumOff val="44000"/>
                  </a:srgbClr>
                </a:solidFill>
                <a:effectLst>
                  <a:glow rad="228600">
                    <a:srgbClr val="000000">
                      <a:alpha val="88000"/>
                    </a:srgbClr>
                  </a:glow>
                </a:effectLst>
                <a:uLnTx/>
                <a:uFillTx/>
                <a:latin typeface="Arial" panose="020B0604020202020204" pitchFamily="34" charset="0"/>
                <a:cs typeface="Arial" panose="020B0604020202020204" pitchFamily="34" charset="0"/>
                <a:sym typeface="Arial"/>
              </a:rPr>
              <a:t>مملكته</a:t>
            </a:r>
            <a:r>
              <a:rPr kumimoji="0" sz="3200" b="1" u="none" strike="noStrike" kern="0" cap="none" spc="0" normalizeH="0" baseline="0" noProof="0" dirty="0">
                <a:ln>
                  <a:noFill/>
                </a:ln>
                <a:solidFill>
                  <a:srgbClr val="8F8F8F">
                    <a:lumOff val="44000"/>
                  </a:srgbClr>
                </a:solidFill>
                <a:effectLst>
                  <a:glow rad="228600">
                    <a:srgbClr val="000000">
                      <a:alpha val="88000"/>
                    </a:srgbClr>
                  </a:glow>
                </a:effectLst>
                <a:uLnTx/>
                <a:uFillTx/>
                <a:latin typeface="Arial" panose="020B0604020202020204" pitchFamily="34" charset="0"/>
                <a:cs typeface="Arial" panose="020B0604020202020204" pitchFamily="34" charset="0"/>
                <a:sym typeface="Arial"/>
              </a:rPr>
              <a:t> إلى </a:t>
            </a:r>
            <a:r>
              <a:rPr kumimoji="0" sz="3200" b="1" u="none" strike="noStrike" kern="0" cap="none" spc="0" normalizeH="0" baseline="0" noProof="0" dirty="0" err="1">
                <a:ln>
                  <a:noFill/>
                </a:ln>
                <a:solidFill>
                  <a:srgbClr val="8F8F8F">
                    <a:lumOff val="44000"/>
                  </a:srgbClr>
                </a:solidFill>
                <a:effectLst>
                  <a:glow rad="228600">
                    <a:srgbClr val="000000">
                      <a:alpha val="88000"/>
                    </a:srgbClr>
                  </a:glow>
                </a:effectLst>
                <a:uLnTx/>
                <a:uFillTx/>
                <a:latin typeface="Arial" panose="020B0604020202020204" pitchFamily="34" charset="0"/>
                <a:cs typeface="Arial" panose="020B0604020202020204" pitchFamily="34" charset="0"/>
                <a:sym typeface="Arial"/>
              </a:rPr>
              <a:t>الآب</a:t>
            </a:r>
            <a:r>
              <a:rPr kumimoji="0" sz="3200" b="1" u="none" strike="noStrike" kern="0" cap="none" spc="0" normalizeH="0" baseline="0" noProof="0" dirty="0">
                <a:ln>
                  <a:noFill/>
                </a:ln>
                <a:solidFill>
                  <a:srgbClr val="8F8F8F">
                    <a:lumOff val="44000"/>
                  </a:srgbClr>
                </a:solidFill>
                <a:effectLst>
                  <a:glow rad="228600">
                    <a:srgbClr val="000000">
                      <a:alpha val="88000"/>
                    </a:srgbClr>
                  </a:glow>
                </a:effectLst>
                <a:uLnTx/>
                <a:uFillTx/>
                <a:latin typeface="Arial" panose="020B0604020202020204" pitchFamily="34" charset="0"/>
                <a:cs typeface="Arial" panose="020B0604020202020204" pitchFamily="34" charset="0"/>
                <a:sym typeface="Arial"/>
              </a:rPr>
              <a:t> </a:t>
            </a:r>
            <a:r>
              <a:rPr kumimoji="0" sz="3200" b="1" u="none" strike="noStrike" kern="0" cap="none" spc="0" normalizeH="0" baseline="0" noProof="0" dirty="0" err="1">
                <a:ln>
                  <a:noFill/>
                </a:ln>
                <a:solidFill>
                  <a:srgbClr val="8F8F8F">
                    <a:lumOff val="44000"/>
                  </a:srgbClr>
                </a:solidFill>
                <a:effectLst>
                  <a:glow rad="228600">
                    <a:srgbClr val="000000">
                      <a:alpha val="88000"/>
                    </a:srgbClr>
                  </a:glow>
                </a:effectLst>
                <a:uLnTx/>
                <a:uFillTx/>
                <a:latin typeface="Arial" panose="020B0604020202020204" pitchFamily="34" charset="0"/>
                <a:cs typeface="Arial" panose="020B0604020202020204" pitchFamily="34" charset="0"/>
                <a:sym typeface="Arial"/>
              </a:rPr>
              <a:t>بحيث</a:t>
            </a:r>
            <a:r>
              <a:rPr kumimoji="0" sz="3200" b="1" u="none" strike="noStrike" kern="0" cap="none" spc="0" normalizeH="0" baseline="0" noProof="0" dirty="0">
                <a:ln>
                  <a:noFill/>
                </a:ln>
                <a:solidFill>
                  <a:srgbClr val="8F8F8F">
                    <a:lumOff val="44000"/>
                  </a:srgbClr>
                </a:solidFill>
                <a:effectLst>
                  <a:glow rad="228600">
                    <a:srgbClr val="000000">
                      <a:alpha val="88000"/>
                    </a:srgbClr>
                  </a:glow>
                </a:effectLst>
                <a:uLnTx/>
                <a:uFillTx/>
                <a:latin typeface="Arial" panose="020B0604020202020204" pitchFamily="34" charset="0"/>
                <a:cs typeface="Arial" panose="020B0604020202020204" pitchFamily="34" charset="0"/>
                <a:sym typeface="Arial"/>
              </a:rPr>
              <a:t> </a:t>
            </a:r>
            <a:r>
              <a:rPr kumimoji="0" sz="3200" b="1" u="none" strike="noStrike" kern="0" cap="none" spc="0" normalizeH="0" baseline="0" noProof="0" dirty="0" err="1">
                <a:ln>
                  <a:noFill/>
                </a:ln>
                <a:solidFill>
                  <a:srgbClr val="8F8F8F">
                    <a:lumOff val="44000"/>
                  </a:srgbClr>
                </a:solidFill>
                <a:effectLst>
                  <a:glow rad="228600">
                    <a:srgbClr val="000000">
                      <a:alpha val="88000"/>
                    </a:srgbClr>
                  </a:glow>
                </a:effectLst>
                <a:uLnTx/>
                <a:uFillTx/>
                <a:latin typeface="Arial" panose="020B0604020202020204" pitchFamily="34" charset="0"/>
                <a:cs typeface="Arial" panose="020B0604020202020204" pitchFamily="34" charset="0"/>
                <a:sym typeface="Arial"/>
              </a:rPr>
              <a:t>يكون</a:t>
            </a:r>
            <a:r>
              <a:rPr kumimoji="0" sz="3200" b="1" u="none" strike="noStrike" kern="0" cap="none" spc="0" normalizeH="0" baseline="0" noProof="0" dirty="0">
                <a:ln>
                  <a:noFill/>
                </a:ln>
                <a:solidFill>
                  <a:srgbClr val="8F8F8F">
                    <a:lumOff val="44000"/>
                  </a:srgbClr>
                </a:solidFill>
                <a:effectLst>
                  <a:glow rad="228600">
                    <a:srgbClr val="000000">
                      <a:alpha val="88000"/>
                    </a:srgbClr>
                  </a:glow>
                </a:effectLst>
                <a:uLnTx/>
                <a:uFillTx/>
                <a:latin typeface="Arial" panose="020B0604020202020204" pitchFamily="34" charset="0"/>
                <a:cs typeface="Arial" panose="020B0604020202020204" pitchFamily="34" charset="0"/>
                <a:sym typeface="Arial"/>
              </a:rPr>
              <a:t> </a:t>
            </a:r>
            <a:r>
              <a:rPr kumimoji="0" sz="3200" b="1" u="none" strike="noStrike" kern="0" cap="none" spc="0" normalizeH="0" baseline="0" noProof="0" dirty="0" err="1">
                <a:ln>
                  <a:noFill/>
                </a:ln>
                <a:solidFill>
                  <a:srgbClr val="8F8F8F">
                    <a:lumOff val="44000"/>
                  </a:srgbClr>
                </a:solidFill>
                <a:effectLst>
                  <a:glow rad="228600">
                    <a:srgbClr val="000000">
                      <a:alpha val="88000"/>
                    </a:srgbClr>
                  </a:glow>
                </a:effectLst>
                <a:uLnTx/>
                <a:uFillTx/>
                <a:latin typeface="Arial" panose="020B0604020202020204" pitchFamily="34" charset="0"/>
                <a:cs typeface="Arial" panose="020B0604020202020204" pitchFamily="34" charset="0"/>
                <a:sym typeface="Arial"/>
              </a:rPr>
              <a:t>للثالوث</a:t>
            </a:r>
            <a:r>
              <a:rPr kumimoji="0" sz="3200" b="1" u="none" strike="noStrike" kern="0" cap="none" spc="0" normalizeH="0" baseline="0" noProof="0" dirty="0">
                <a:ln>
                  <a:noFill/>
                </a:ln>
                <a:solidFill>
                  <a:srgbClr val="8F8F8F">
                    <a:lumOff val="44000"/>
                  </a:srgbClr>
                </a:solidFill>
                <a:effectLst>
                  <a:glow rad="228600">
                    <a:srgbClr val="000000">
                      <a:alpha val="88000"/>
                    </a:srgbClr>
                  </a:glow>
                </a:effectLst>
                <a:uLnTx/>
                <a:uFillTx/>
                <a:latin typeface="Arial" panose="020B0604020202020204" pitchFamily="34" charset="0"/>
                <a:cs typeface="Arial" panose="020B0604020202020204" pitchFamily="34" charset="0"/>
                <a:sym typeface="Arial"/>
              </a:rPr>
              <a:t> سلطان على </a:t>
            </a:r>
            <a:r>
              <a:rPr kumimoji="0" lang="ar-JO" sz="3200" b="1" u="none" strike="noStrike" kern="0" cap="none" spc="0" normalizeH="0" baseline="0" noProof="0" dirty="0">
                <a:ln>
                  <a:noFill/>
                </a:ln>
                <a:solidFill>
                  <a:srgbClr val="8F8F8F">
                    <a:lumOff val="44000"/>
                  </a:srgbClr>
                </a:solidFill>
                <a:effectLst>
                  <a:glow rad="228600">
                    <a:srgbClr val="000000">
                      <a:alpha val="88000"/>
                    </a:srgbClr>
                  </a:glow>
                </a:effectLst>
                <a:uLnTx/>
                <a:uFillTx/>
                <a:latin typeface="Arial" panose="020B0604020202020204" pitchFamily="34" charset="0"/>
                <a:cs typeface="Arial" panose="020B0604020202020204" pitchFamily="34" charset="0"/>
                <a:sym typeface="Arial"/>
              </a:rPr>
              <a:t> </a:t>
            </a:r>
            <a:r>
              <a:rPr kumimoji="0" sz="3200" b="1" u="none" strike="noStrike" kern="0" cap="none" spc="0" normalizeH="0" baseline="0" noProof="0" dirty="0" err="1">
                <a:ln>
                  <a:noFill/>
                </a:ln>
                <a:solidFill>
                  <a:srgbClr val="8F8F8F">
                    <a:lumOff val="44000"/>
                  </a:srgbClr>
                </a:solidFill>
                <a:effectLst>
                  <a:glow rad="228600">
                    <a:srgbClr val="000000">
                      <a:alpha val="88000"/>
                    </a:srgbClr>
                  </a:glow>
                </a:effectLst>
                <a:uLnTx/>
                <a:uFillTx/>
                <a:latin typeface="Arial" panose="020B0604020202020204" pitchFamily="34" charset="0"/>
                <a:cs typeface="Arial" panose="020B0604020202020204" pitchFamily="34" charset="0"/>
                <a:sym typeface="Arial"/>
              </a:rPr>
              <a:t>كل</a:t>
            </a:r>
            <a:r>
              <a:rPr kumimoji="0" sz="3200" b="1" u="none" strike="noStrike" kern="0" cap="none" spc="0" normalizeH="0" baseline="0" noProof="0" dirty="0">
                <a:ln>
                  <a:noFill/>
                </a:ln>
                <a:solidFill>
                  <a:srgbClr val="8F8F8F">
                    <a:lumOff val="44000"/>
                  </a:srgbClr>
                </a:solidFill>
                <a:effectLst>
                  <a:glow rad="228600">
                    <a:srgbClr val="000000">
                      <a:alpha val="88000"/>
                    </a:srgbClr>
                  </a:glow>
                </a:effectLst>
                <a:uLnTx/>
                <a:uFillTx/>
                <a:latin typeface="Arial" panose="020B0604020202020204" pitchFamily="34" charset="0"/>
                <a:cs typeface="Arial" panose="020B0604020202020204" pitchFamily="34" charset="0"/>
                <a:sym typeface="Arial"/>
              </a:rPr>
              <a:t> </a:t>
            </a:r>
            <a:r>
              <a:rPr kumimoji="0" sz="3200" b="1" u="none" strike="noStrike" kern="0" cap="none" spc="0" normalizeH="0" baseline="0" noProof="0" dirty="0" err="1">
                <a:ln>
                  <a:noFill/>
                </a:ln>
                <a:solidFill>
                  <a:srgbClr val="8F8F8F">
                    <a:lumOff val="44000"/>
                  </a:srgbClr>
                </a:solidFill>
                <a:effectLst>
                  <a:glow rad="228600">
                    <a:srgbClr val="000000">
                      <a:alpha val="88000"/>
                    </a:srgbClr>
                  </a:glow>
                </a:effectLst>
                <a:uLnTx/>
                <a:uFillTx/>
                <a:latin typeface="Arial" panose="020B0604020202020204" pitchFamily="34" charset="0"/>
                <a:cs typeface="Arial" panose="020B0604020202020204" pitchFamily="34" charset="0"/>
                <a:sym typeface="Arial"/>
              </a:rPr>
              <a:t>شيء</a:t>
            </a:r>
            <a:endParaRPr kumimoji="0" lang="ar-JO" sz="3200" b="1" u="none" strike="noStrike" kern="0" cap="none" spc="0" normalizeH="0" baseline="0" noProof="0" dirty="0">
              <a:ln>
                <a:noFill/>
              </a:ln>
              <a:solidFill>
                <a:srgbClr val="8F8F8F">
                  <a:lumOff val="44000"/>
                </a:srgbClr>
              </a:solidFill>
              <a:effectLst>
                <a:glow rad="228600">
                  <a:srgbClr val="000000">
                    <a:alpha val="88000"/>
                  </a:srgbClr>
                </a:glow>
              </a:effectLst>
              <a:uLnTx/>
              <a:uFillTx/>
              <a:latin typeface="Arial" panose="020B0604020202020204" pitchFamily="34" charset="0"/>
              <a:cs typeface="Arial" panose="020B0604020202020204" pitchFamily="34" charset="0"/>
              <a:sym typeface="Arial"/>
            </a:endParaRPr>
          </a:p>
          <a:p>
            <a:pPr marL="0" marR="0" lvl="0" indent="0" algn="ctr" defTabSz="457200" rtl="0" eaLnBrk="1" fontAlgn="auto" latinLnBrk="0" hangingPunct="0">
              <a:lnSpc>
                <a:spcPct val="100000"/>
              </a:lnSpc>
              <a:spcBef>
                <a:spcPts val="0"/>
              </a:spcBef>
              <a:spcAft>
                <a:spcPts val="0"/>
              </a:spcAft>
              <a:buClrTx/>
              <a:buSzTx/>
              <a:buFontTx/>
              <a:buNone/>
              <a:tabLst/>
              <a:defRPr/>
            </a:pPr>
            <a:r>
              <a:rPr kumimoji="0" sz="3200" b="1" u="none" strike="noStrike" kern="0" cap="none" spc="0" normalizeH="0" baseline="0" noProof="0" dirty="0">
                <a:ln>
                  <a:noFill/>
                </a:ln>
                <a:solidFill>
                  <a:srgbClr val="8F8F8F">
                    <a:lumOff val="44000"/>
                  </a:srgbClr>
                </a:solidFill>
                <a:effectLst>
                  <a:glow rad="228600">
                    <a:srgbClr val="000000">
                      <a:alpha val="88000"/>
                    </a:srgbClr>
                  </a:glow>
                </a:effectLst>
                <a:uLnTx/>
                <a:uFillTx/>
                <a:latin typeface="Arial" panose="020B0604020202020204" pitchFamily="34" charset="0"/>
                <a:cs typeface="Arial" panose="020B0604020202020204" pitchFamily="34" charset="0"/>
                <a:sym typeface="Arial"/>
              </a:rPr>
              <a:t> (١٥: ٢٧ </a:t>
            </a:r>
            <a:r>
              <a:rPr kumimoji="0" sz="3200" b="1" u="none" strike="noStrike" kern="0" cap="none" spc="0" normalizeH="0" baseline="0" noProof="0" dirty="0" err="1">
                <a:ln>
                  <a:noFill/>
                </a:ln>
                <a:solidFill>
                  <a:srgbClr val="8F8F8F">
                    <a:lumOff val="44000"/>
                  </a:srgbClr>
                </a:solidFill>
                <a:effectLst>
                  <a:glow rad="228600">
                    <a:srgbClr val="000000">
                      <a:alpha val="88000"/>
                    </a:srgbClr>
                  </a:glow>
                </a:effectLst>
                <a:uLnTx/>
                <a:uFillTx/>
                <a:latin typeface="Arial" panose="020B0604020202020204" pitchFamily="34" charset="0"/>
                <a:cs typeface="Arial" panose="020B0604020202020204" pitchFamily="34" charset="0"/>
                <a:sym typeface="Arial"/>
              </a:rPr>
              <a:t>ب</a:t>
            </a:r>
            <a:r>
              <a:rPr kumimoji="0" sz="3200" b="1" u="none" strike="noStrike" kern="0" cap="none" spc="0" normalizeH="0" baseline="0" noProof="0" dirty="0">
                <a:ln>
                  <a:noFill/>
                </a:ln>
                <a:solidFill>
                  <a:srgbClr val="8F8F8F">
                    <a:lumOff val="44000"/>
                  </a:srgbClr>
                </a:solidFill>
                <a:effectLst>
                  <a:glow rad="228600">
                    <a:srgbClr val="000000">
                      <a:alpha val="88000"/>
                    </a:srgbClr>
                  </a:glow>
                </a:effectLst>
                <a:uLnTx/>
                <a:uFillTx/>
                <a:latin typeface="Arial" panose="020B0604020202020204" pitchFamily="34" charset="0"/>
                <a:cs typeface="Arial" panose="020B0604020202020204" pitchFamily="34" charset="0"/>
                <a:sym typeface="Arial"/>
              </a:rPr>
              <a:t> - ٢٨) </a:t>
            </a:r>
            <a:endParaRPr kumimoji="0" lang="ar-JO" sz="3200" b="1" u="none" strike="noStrike" kern="0" cap="none" spc="0" normalizeH="0" baseline="0" noProof="0" dirty="0">
              <a:ln>
                <a:noFill/>
              </a:ln>
              <a:solidFill>
                <a:srgbClr val="8F8F8F">
                  <a:lumOff val="44000"/>
                </a:srgbClr>
              </a:solidFill>
              <a:effectLst>
                <a:glow rad="228600">
                  <a:srgbClr val="000000">
                    <a:alpha val="88000"/>
                  </a:srgbClr>
                </a:glow>
              </a:effectLst>
              <a:uLnTx/>
              <a:uFillTx/>
              <a:latin typeface="Arial" panose="020B0604020202020204" pitchFamily="34" charset="0"/>
              <a:cs typeface="Arial" panose="020B0604020202020204" pitchFamily="34" charset="0"/>
              <a:sym typeface="Arial"/>
            </a:endParaRPr>
          </a:p>
          <a:p>
            <a:pPr marL="0" marR="0" lvl="0" indent="0" algn="ctr" defTabSz="457200" rtl="0" eaLnBrk="1" fontAlgn="auto" latinLnBrk="0" hangingPunct="0">
              <a:lnSpc>
                <a:spcPct val="100000"/>
              </a:lnSpc>
              <a:spcBef>
                <a:spcPts val="0"/>
              </a:spcBef>
              <a:spcAft>
                <a:spcPts val="0"/>
              </a:spcAft>
              <a:buClrTx/>
              <a:buSzTx/>
              <a:buFontTx/>
              <a:buNone/>
              <a:tabLst/>
              <a:defRPr/>
            </a:pPr>
            <a:r>
              <a:rPr kumimoji="0" lang="ar-JO" sz="3200" b="1" u="none" strike="noStrike" kern="0" cap="none" spc="0" normalizeH="0" baseline="0" noProof="0" dirty="0">
                <a:ln>
                  <a:noFill/>
                </a:ln>
                <a:solidFill>
                  <a:srgbClr val="8F8F8F">
                    <a:lumOff val="44000"/>
                  </a:srgbClr>
                </a:solidFill>
                <a:effectLst>
                  <a:glow rad="228600">
                    <a:srgbClr val="000000">
                      <a:alpha val="88000"/>
                    </a:srgbClr>
                  </a:glow>
                </a:effectLst>
                <a:uLnTx/>
                <a:uFillTx/>
                <a:latin typeface="Arial" panose="020B0604020202020204" pitchFamily="34" charset="0"/>
                <a:cs typeface="Arial" panose="020B0604020202020204" pitchFamily="34" charset="0"/>
                <a:sym typeface="Arial"/>
              </a:rPr>
              <a:t> </a:t>
            </a:r>
            <a:r>
              <a:rPr kumimoji="0" sz="3200" b="1" u="none" strike="noStrike" kern="0" cap="none" spc="0" normalizeH="0" baseline="0" noProof="0" dirty="0" err="1">
                <a:ln>
                  <a:noFill/>
                </a:ln>
                <a:solidFill>
                  <a:srgbClr val="8F8F8F">
                    <a:lumOff val="44000"/>
                  </a:srgbClr>
                </a:solidFill>
                <a:effectLst>
                  <a:glow rad="228600">
                    <a:srgbClr val="000000">
                      <a:alpha val="88000"/>
                    </a:srgbClr>
                  </a:glow>
                </a:effectLst>
                <a:uLnTx/>
                <a:uFillTx/>
                <a:latin typeface="Arial" panose="020B0604020202020204" pitchFamily="34" charset="0"/>
                <a:cs typeface="Arial" panose="020B0604020202020204" pitchFamily="34" charset="0"/>
                <a:sym typeface="Arial"/>
              </a:rPr>
              <a:t>بما</a:t>
            </a:r>
            <a:r>
              <a:rPr kumimoji="0" sz="3200" b="1" u="none" strike="noStrike" kern="0" cap="none" spc="0" normalizeH="0" baseline="0" noProof="0" dirty="0">
                <a:ln>
                  <a:noFill/>
                </a:ln>
                <a:solidFill>
                  <a:srgbClr val="8F8F8F">
                    <a:lumOff val="44000"/>
                  </a:srgbClr>
                </a:solidFill>
                <a:effectLst>
                  <a:glow rad="228600">
                    <a:srgbClr val="000000">
                      <a:alpha val="88000"/>
                    </a:srgbClr>
                  </a:glow>
                </a:effectLst>
                <a:uLnTx/>
                <a:uFillTx/>
                <a:latin typeface="Arial" panose="020B0604020202020204" pitchFamily="34" charset="0"/>
                <a:cs typeface="Arial" panose="020B0604020202020204" pitchFamily="34" charset="0"/>
                <a:sym typeface="Arial"/>
              </a:rPr>
              <a:t> </a:t>
            </a:r>
            <a:r>
              <a:rPr kumimoji="0" sz="3200" b="1" u="none" strike="noStrike" kern="0" cap="none" spc="0" normalizeH="0" baseline="0" noProof="0" dirty="0" err="1">
                <a:ln>
                  <a:noFill/>
                </a:ln>
                <a:solidFill>
                  <a:srgbClr val="8F8F8F">
                    <a:lumOff val="44000"/>
                  </a:srgbClr>
                </a:solidFill>
                <a:effectLst>
                  <a:glow rad="228600">
                    <a:srgbClr val="000000">
                      <a:alpha val="88000"/>
                    </a:srgbClr>
                  </a:glow>
                </a:effectLst>
                <a:uLnTx/>
                <a:uFillTx/>
                <a:latin typeface="Arial" panose="020B0604020202020204" pitchFamily="34" charset="0"/>
                <a:cs typeface="Arial" panose="020B0604020202020204" pitchFamily="34" charset="0"/>
                <a:sym typeface="Arial"/>
              </a:rPr>
              <a:t>في</a:t>
            </a:r>
            <a:r>
              <a:rPr kumimoji="0" sz="3200" b="1" u="none" strike="noStrike" kern="0" cap="none" spc="0" normalizeH="0" baseline="0" noProof="0" dirty="0">
                <a:ln>
                  <a:noFill/>
                </a:ln>
                <a:solidFill>
                  <a:srgbClr val="8F8F8F">
                    <a:lumOff val="44000"/>
                  </a:srgbClr>
                </a:solidFill>
                <a:effectLst>
                  <a:glow rad="228600">
                    <a:srgbClr val="000000">
                      <a:alpha val="88000"/>
                    </a:srgbClr>
                  </a:glow>
                </a:effectLst>
                <a:uLnTx/>
                <a:uFillTx/>
                <a:latin typeface="Arial" panose="020B0604020202020204" pitchFamily="34" charset="0"/>
                <a:cs typeface="Arial" panose="020B0604020202020204" pitchFamily="34" charset="0"/>
                <a:sym typeface="Arial"/>
              </a:rPr>
              <a:t> </a:t>
            </a:r>
            <a:r>
              <a:rPr kumimoji="0" sz="3200" b="1" u="none" strike="noStrike" kern="0" cap="none" spc="0" normalizeH="0" baseline="0" noProof="0" dirty="0" err="1">
                <a:ln>
                  <a:noFill/>
                </a:ln>
                <a:solidFill>
                  <a:srgbClr val="8F8F8F">
                    <a:lumOff val="44000"/>
                  </a:srgbClr>
                </a:solidFill>
                <a:effectLst>
                  <a:glow rad="228600">
                    <a:srgbClr val="000000">
                      <a:alpha val="88000"/>
                    </a:srgbClr>
                  </a:glow>
                </a:effectLst>
                <a:uLnTx/>
                <a:uFillTx/>
                <a:latin typeface="Arial" panose="020B0604020202020204" pitchFamily="34" charset="0"/>
                <a:cs typeface="Arial" panose="020B0604020202020204" pitchFamily="34" charset="0"/>
                <a:sym typeface="Arial"/>
              </a:rPr>
              <a:t>ذلك</a:t>
            </a:r>
            <a:r>
              <a:rPr kumimoji="0" sz="3200" b="1" u="none" strike="noStrike" kern="0" cap="none" spc="0" normalizeH="0" baseline="0" noProof="0" dirty="0">
                <a:ln>
                  <a:noFill/>
                </a:ln>
                <a:solidFill>
                  <a:srgbClr val="8F8F8F">
                    <a:lumOff val="44000"/>
                  </a:srgbClr>
                </a:solidFill>
                <a:effectLst>
                  <a:glow rad="228600">
                    <a:srgbClr val="000000">
                      <a:alpha val="88000"/>
                    </a:srgbClr>
                  </a:glow>
                </a:effectLst>
                <a:uLnTx/>
                <a:uFillTx/>
                <a:latin typeface="Arial" panose="020B0604020202020204" pitchFamily="34" charset="0"/>
                <a:cs typeface="Arial" panose="020B0604020202020204" pitchFamily="34" charset="0"/>
                <a:sym typeface="Arial"/>
              </a:rPr>
              <a:t> المؤمنين </a:t>
            </a:r>
            <a:r>
              <a:rPr kumimoji="0" sz="3200" b="1" u="none" strike="noStrike" kern="0" cap="none" spc="0" normalizeH="0" baseline="0" noProof="0" dirty="0" err="1">
                <a:ln>
                  <a:noFill/>
                </a:ln>
                <a:solidFill>
                  <a:srgbClr val="8F8F8F">
                    <a:lumOff val="44000"/>
                  </a:srgbClr>
                </a:solidFill>
                <a:effectLst>
                  <a:glow rad="228600">
                    <a:srgbClr val="000000">
                      <a:alpha val="88000"/>
                    </a:srgbClr>
                  </a:glow>
                </a:effectLst>
                <a:uLnTx/>
                <a:uFillTx/>
                <a:latin typeface="Arial" panose="020B0604020202020204" pitchFamily="34" charset="0"/>
                <a:cs typeface="Arial" panose="020B0604020202020204" pitchFamily="34" charset="0"/>
                <a:sym typeface="Arial"/>
              </a:rPr>
              <a:t>بأجساد</a:t>
            </a:r>
            <a:r>
              <a:rPr kumimoji="0" sz="3200" b="1" u="none" strike="noStrike" kern="0" cap="none" spc="0" normalizeH="0" baseline="0" noProof="0" dirty="0">
                <a:ln>
                  <a:noFill/>
                </a:ln>
                <a:solidFill>
                  <a:srgbClr val="8F8F8F">
                    <a:lumOff val="44000"/>
                  </a:srgbClr>
                </a:solidFill>
                <a:effectLst>
                  <a:glow rad="228600">
                    <a:srgbClr val="000000">
                      <a:alpha val="88000"/>
                    </a:srgbClr>
                  </a:glow>
                </a:effectLst>
                <a:uLnTx/>
                <a:uFillTx/>
                <a:latin typeface="Arial" panose="020B0604020202020204" pitchFamily="34" charset="0"/>
                <a:cs typeface="Arial" panose="020B0604020202020204" pitchFamily="34" charset="0"/>
                <a:sym typeface="Arial"/>
              </a:rPr>
              <a:t> </a:t>
            </a:r>
            <a:r>
              <a:rPr kumimoji="0" sz="3200" b="1" u="none" strike="noStrike" kern="0" cap="none" spc="0" normalizeH="0" baseline="0" noProof="0" dirty="0" err="1">
                <a:ln>
                  <a:noFill/>
                </a:ln>
                <a:solidFill>
                  <a:srgbClr val="8F8F8F">
                    <a:lumOff val="44000"/>
                  </a:srgbClr>
                </a:solidFill>
                <a:effectLst>
                  <a:glow rad="228600">
                    <a:srgbClr val="000000">
                      <a:alpha val="88000"/>
                    </a:srgbClr>
                  </a:glow>
                </a:effectLst>
                <a:uLnTx/>
                <a:uFillTx/>
                <a:latin typeface="Arial" panose="020B0604020202020204" pitchFamily="34" charset="0"/>
                <a:cs typeface="Arial" panose="020B0604020202020204" pitchFamily="34" charset="0"/>
                <a:sym typeface="Arial"/>
              </a:rPr>
              <a:t>مقام</a:t>
            </a:r>
            <a:r>
              <a:rPr kumimoji="0" lang="ar-JO" sz="3200" b="1" u="none" strike="noStrike" kern="0" cap="none" spc="0" normalizeH="0" baseline="0" noProof="0" dirty="0">
                <a:ln>
                  <a:noFill/>
                </a:ln>
                <a:solidFill>
                  <a:srgbClr val="8F8F8F">
                    <a:lumOff val="44000"/>
                  </a:srgbClr>
                </a:solidFill>
                <a:effectLst>
                  <a:glow rad="228600">
                    <a:srgbClr val="000000">
                      <a:alpha val="88000"/>
                    </a:srgbClr>
                  </a:glow>
                </a:effectLst>
                <a:uLnTx/>
                <a:uFillTx/>
                <a:latin typeface="Arial" panose="020B0604020202020204" pitchFamily="34" charset="0"/>
                <a:cs typeface="Arial" panose="020B0604020202020204" pitchFamily="34" charset="0"/>
                <a:sym typeface="Arial"/>
              </a:rPr>
              <a:t>ة</a:t>
            </a:r>
          </a:p>
          <a:p>
            <a:pPr marL="0" marR="0" lvl="0" indent="0" algn="ctr" defTabSz="457200" rtl="0" eaLnBrk="1" fontAlgn="auto" latinLnBrk="0" hangingPunct="0">
              <a:lnSpc>
                <a:spcPct val="100000"/>
              </a:lnSpc>
              <a:spcBef>
                <a:spcPts val="0"/>
              </a:spcBef>
              <a:spcAft>
                <a:spcPts val="0"/>
              </a:spcAft>
              <a:buClrTx/>
              <a:buSzTx/>
              <a:buFontTx/>
              <a:buNone/>
              <a:tabLst/>
              <a:defRPr/>
            </a:pPr>
            <a:r>
              <a:rPr kumimoji="0" sz="3200" b="1" u="none" strike="noStrike" kern="0" cap="none" spc="0" normalizeH="0" baseline="0" noProof="0" dirty="0">
                <a:ln>
                  <a:noFill/>
                </a:ln>
                <a:solidFill>
                  <a:srgbClr val="8F8F8F">
                    <a:lumOff val="44000"/>
                  </a:srgbClr>
                </a:solidFill>
                <a:effectLst>
                  <a:glow rad="228600">
                    <a:srgbClr val="000000">
                      <a:alpha val="88000"/>
                    </a:srgbClr>
                  </a:glow>
                </a:effectLst>
                <a:uLnTx/>
                <a:uFillTx/>
                <a:latin typeface="Arial" panose="020B0604020202020204" pitchFamily="34" charset="0"/>
                <a:cs typeface="Arial" panose="020B0604020202020204" pitchFamily="34" charset="0"/>
                <a:sym typeface="Arial"/>
              </a:rPr>
              <a:t> ( ١٥ : ٥٠ )  </a:t>
            </a:r>
          </a:p>
        </p:txBody>
      </p:sp>
      <p:sp>
        <p:nvSpPr>
          <p:cNvPr id="11194" name="Text Box 3"/>
          <p:cNvSpPr txBox="1"/>
          <p:nvPr/>
        </p:nvSpPr>
        <p:spPr>
          <a:xfrm>
            <a:off x="8216420" y="44450"/>
            <a:ext cx="776924" cy="461665"/>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spAutoFit/>
          </a:bodyPr>
          <a:lstStyle>
            <a:lvl1pPr algn="r">
              <a:defRPr>
                <a:solidFill>
                  <a:schemeClr val="accent3">
                    <a:lumOff val="44000"/>
                  </a:schemeClr>
                </a:solidFill>
                <a:latin typeface="Arial"/>
                <a:ea typeface="Arial"/>
                <a:cs typeface="Arial"/>
                <a:sym typeface="Arial"/>
              </a:defRPr>
            </a:lvl1pPr>
          </a:lstStyle>
          <a:p>
            <a:pPr marL="0" marR="0" lvl="0" indent="0" algn="r" defTabSz="914400" rtl="0" eaLnBrk="1" fontAlgn="auto" latinLnBrk="0" hangingPunct="0">
              <a:lnSpc>
                <a:spcPct val="100000"/>
              </a:lnSpc>
              <a:spcBef>
                <a:spcPts val="0"/>
              </a:spcBef>
              <a:spcAft>
                <a:spcPts val="0"/>
              </a:spcAft>
              <a:buClrTx/>
              <a:buSzTx/>
              <a:buFontTx/>
              <a:buNone/>
              <a:tabLst/>
              <a:defRPr/>
            </a:pPr>
            <a:r>
              <a:rPr kumimoji="0" sz="2400" b="1"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rPr>
              <a:t>٢٧ب</a:t>
            </a:r>
          </a:p>
        </p:txBody>
      </p:sp>
      <p:sp>
        <p:nvSpPr>
          <p:cNvPr id="11195" name="Rectangle 2"/>
          <p:cNvSpPr txBox="1"/>
          <p:nvPr/>
        </p:nvSpPr>
        <p:spPr>
          <a:xfrm>
            <a:off x="45719" y="5959394"/>
            <a:ext cx="8699783" cy="830997"/>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nchor="ctr">
            <a:spAutoFit/>
          </a:bodyPr>
          <a:lstStyle>
            <a:lvl1pPr algn="r" defTabSz="457200">
              <a:defRPr sz="4800">
                <a:solidFill>
                  <a:schemeClr val="accent3">
                    <a:lumOff val="44000"/>
                  </a:schemeClr>
                </a:solidFill>
                <a:latin typeface="Arial"/>
                <a:ea typeface="Arial"/>
                <a:cs typeface="Arial"/>
                <a:sym typeface="Arial"/>
              </a:defRPr>
            </a:lvl1pPr>
          </a:lstStyle>
          <a:p>
            <a:pPr marL="0" marR="0" lvl="0" indent="0" algn="r" defTabSz="457200" rtl="0" eaLnBrk="1" fontAlgn="auto" latinLnBrk="0" hangingPunct="0">
              <a:lnSpc>
                <a:spcPct val="100000"/>
              </a:lnSpc>
              <a:spcBef>
                <a:spcPts val="0"/>
              </a:spcBef>
              <a:spcAft>
                <a:spcPts val="0"/>
              </a:spcAft>
              <a:buClrTx/>
              <a:buSzTx/>
              <a:buFontTx/>
              <a:buNone/>
              <a:tabLst/>
              <a:defRPr/>
            </a:pPr>
            <a:r>
              <a:rPr kumimoji="0" sz="4800" b="1"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rPr>
              <a:t>١ كورنثوس </a:t>
            </a:r>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iterate>
                                    <p:tmAbs val="0"/>
                                  </p:iterate>
                                  <p:childTnLst>
                                    <p:set>
                                      <p:cBhvr>
                                        <p:cTn id="6" fill="hold"/>
                                        <p:tgtEl>
                                          <p:spTgt spid="11195"/>
                                        </p:tgtEl>
                                        <p:attrNameLst>
                                          <p:attrName>style.visibility</p:attrName>
                                        </p:attrNameLst>
                                      </p:cBhvr>
                                      <p:to>
                                        <p:strVal val="visible"/>
                                      </p:to>
                                    </p:set>
                                    <p:anim calcmode="lin" valueType="num">
                                      <p:cBhvr>
                                        <p:cTn id="7" dur="500" fill="hold"/>
                                        <p:tgtEl>
                                          <p:spTgt spid="11195"/>
                                        </p:tgtEl>
                                        <p:attrNameLst>
                                          <p:attrName>ppt_x</p:attrName>
                                        </p:attrNameLst>
                                      </p:cBhvr>
                                      <p:tavLst>
                                        <p:tav tm="0">
                                          <p:val>
                                            <p:strVal val="#ppt_x"/>
                                          </p:val>
                                        </p:tav>
                                        <p:tav tm="100000">
                                          <p:val>
                                            <p:strVal val="#ppt_x"/>
                                          </p:val>
                                        </p:tav>
                                      </p:tavLst>
                                    </p:anim>
                                    <p:anim calcmode="lin" valueType="num">
                                      <p:cBhvr>
                                        <p:cTn id="8" dur="500" fill="hold"/>
                                        <p:tgtEl>
                                          <p:spTgt spid="1119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195" grpId="0" animBg="1" advAuto="0"/>
    </p:bldLst>
  </p:timing>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197" name="Picture 8" descr="Picture 8"/>
          <p:cNvPicPr>
            <a:picLocks noChangeAspect="1"/>
          </p:cNvPicPr>
          <p:nvPr/>
        </p:nvPicPr>
        <p:blipFill>
          <a:blip r:embed="rId2" cstate="print"/>
          <a:stretch>
            <a:fillRect/>
          </a:stretch>
        </p:blipFill>
        <p:spPr>
          <a:xfrm>
            <a:off x="0" y="317517"/>
            <a:ext cx="9144000" cy="6540482"/>
          </a:xfrm>
          <a:prstGeom prst="rect">
            <a:avLst/>
          </a:prstGeom>
          <a:ln w="12700">
            <a:miter lim="400000"/>
          </a:ln>
        </p:spPr>
      </p:pic>
      <p:sp>
        <p:nvSpPr>
          <p:cNvPr id="11198" name="Title 1"/>
          <p:cNvSpPr txBox="1">
            <a:spLocks noGrp="1"/>
          </p:cNvSpPr>
          <p:nvPr>
            <p:ph type="title"/>
          </p:nvPr>
        </p:nvSpPr>
        <p:spPr>
          <a:xfrm>
            <a:off x="0" y="0"/>
            <a:ext cx="9144000" cy="902000"/>
          </a:xfrm>
          <a:prstGeom prst="rect">
            <a:avLst/>
          </a:prstGeom>
          <a:solidFill>
            <a:srgbClr val="000000"/>
          </a:solidFill>
        </p:spPr>
        <p:txBody>
          <a:bodyPr/>
          <a:lstStyle>
            <a:lvl1pPr>
              <a:defRPr sz="3600" b="1">
                <a:solidFill>
                  <a:schemeClr val="accent3">
                    <a:lumOff val="44000"/>
                  </a:schemeClr>
                </a:solidFill>
                <a:latin typeface="Arial"/>
                <a:ea typeface="Arial"/>
                <a:cs typeface="Arial"/>
                <a:sym typeface="Arial"/>
              </a:defRPr>
            </a:lvl1pPr>
          </a:lstStyle>
          <a:p>
            <a:r>
              <a:rPr dirty="0">
                <a:latin typeface="Arial" panose="020B0604020202020204" pitchFamily="34" charset="0"/>
                <a:cs typeface="Arial" panose="020B0604020202020204" pitchFamily="34" charset="0"/>
              </a:rPr>
              <a:t>العهد</a:t>
            </a:r>
          </a:p>
        </p:txBody>
      </p:sp>
      <p:sp>
        <p:nvSpPr>
          <p:cNvPr id="11199" name="Rectangle 2"/>
          <p:cNvSpPr txBox="1"/>
          <p:nvPr/>
        </p:nvSpPr>
        <p:spPr>
          <a:xfrm>
            <a:off x="833132" y="2568783"/>
            <a:ext cx="7477736" cy="1569660"/>
          </a:xfrm>
          <a:prstGeom prst="rect">
            <a:avLst/>
          </a:prstGeom>
          <a:ln w="12700">
            <a:miter lim="400000"/>
          </a:ln>
          <a:effectLst>
            <a:outerShdw blurRad="63500" dist="35921" dir="2700000" rotWithShape="0">
              <a:srgbClr val="1F497D">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spAutoFit/>
          </a:bodyPr>
          <a:lstStyle>
            <a:def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defPPr>
            <a:lvl1pPr defTabSz="457200">
              <a:defRPr sz="3200">
                <a:solidFill>
                  <a:schemeClr val="accent3">
                    <a:lumOff val="44000"/>
                  </a:schemeClr>
                </a:solidFill>
                <a:effectLst>
                  <a:glow rad="228600">
                    <a:schemeClr val="tx1">
                      <a:alpha val="88000"/>
                    </a:schemeClr>
                  </a:glow>
                </a:effectLst>
                <a:latin typeface="Arial"/>
                <a:ea typeface="Arial"/>
                <a:cs typeface="Arial"/>
              </a:defRPr>
            </a:lvl1pPr>
          </a:lstStyle>
          <a:p>
            <a:pPr marL="0" marR="0" lvl="0" indent="0" algn="ctr" defTabSz="457200" rtl="1" eaLnBrk="1" fontAlgn="auto" latinLnBrk="0" hangingPunct="0">
              <a:lnSpc>
                <a:spcPct val="100000"/>
              </a:lnSpc>
              <a:spcBef>
                <a:spcPts val="0"/>
              </a:spcBef>
              <a:spcAft>
                <a:spcPts val="0"/>
              </a:spcAft>
              <a:buClrTx/>
              <a:buSzTx/>
              <a:buFontTx/>
              <a:buNone/>
              <a:tabLst/>
              <a:defRPr/>
            </a:pPr>
            <a:r>
              <a:rPr kumimoji="0" sz="3200" b="1" u="none" strike="noStrike" kern="0" cap="none" spc="0" normalizeH="0" baseline="0" noProof="0" dirty="0" err="1">
                <a:ln>
                  <a:noFill/>
                </a:ln>
                <a:solidFill>
                  <a:srgbClr val="8F8F8F">
                    <a:lumOff val="44000"/>
                  </a:srgbClr>
                </a:solidFill>
                <a:effectLst>
                  <a:glow rad="228600">
                    <a:srgbClr val="000000">
                      <a:alpha val="88000"/>
                    </a:srgbClr>
                  </a:glow>
                </a:effectLst>
                <a:uLnTx/>
                <a:uFillTx/>
                <a:latin typeface="Arial" panose="020B0604020202020204" pitchFamily="34" charset="0"/>
                <a:cs typeface="Arial" panose="020B0604020202020204" pitchFamily="34" charset="0"/>
                <a:sym typeface="Times New Roman"/>
              </a:rPr>
              <a:t>إن</a:t>
            </a:r>
            <a:r>
              <a:rPr kumimoji="0" sz="3200" b="1" u="none" strike="noStrike" kern="0" cap="none" spc="0" normalizeH="0" baseline="0" noProof="0" dirty="0">
                <a:ln>
                  <a:noFill/>
                </a:ln>
                <a:solidFill>
                  <a:srgbClr val="8F8F8F">
                    <a:lumOff val="44000"/>
                  </a:srgbClr>
                </a:solidFill>
                <a:effectLst>
                  <a:glow rad="228600">
                    <a:srgbClr val="000000">
                      <a:alpha val="88000"/>
                    </a:srgbClr>
                  </a:glow>
                </a:effectLst>
                <a:uLnTx/>
                <a:uFillTx/>
                <a:latin typeface="Arial" panose="020B0604020202020204" pitchFamily="34" charset="0"/>
                <a:cs typeface="Arial" panose="020B0604020202020204" pitchFamily="34" charset="0"/>
                <a:sym typeface="Times New Roman"/>
              </a:rPr>
              <a:t> </a:t>
            </a:r>
            <a:r>
              <a:rPr kumimoji="0" sz="3200" b="1" u="none" strike="noStrike" kern="0" cap="none" spc="0" normalizeH="0" baseline="0" noProof="0" dirty="0" err="1">
                <a:ln>
                  <a:noFill/>
                </a:ln>
                <a:solidFill>
                  <a:srgbClr val="8F8F8F">
                    <a:lumOff val="44000"/>
                  </a:srgbClr>
                </a:solidFill>
                <a:effectLst>
                  <a:glow rad="228600">
                    <a:srgbClr val="000000">
                      <a:alpha val="88000"/>
                    </a:srgbClr>
                  </a:glow>
                </a:effectLst>
                <a:uLnTx/>
                <a:uFillTx/>
                <a:latin typeface="Arial" panose="020B0604020202020204" pitchFamily="34" charset="0"/>
                <a:cs typeface="Arial" panose="020B0604020202020204" pitchFamily="34" charset="0"/>
                <a:sym typeface="Times New Roman"/>
              </a:rPr>
              <a:t>طريقة</a:t>
            </a:r>
            <a:r>
              <a:rPr kumimoji="0" sz="3200" b="1" u="none" strike="noStrike" kern="0" cap="none" spc="0" normalizeH="0" baseline="0" noProof="0" dirty="0">
                <a:ln>
                  <a:noFill/>
                </a:ln>
                <a:solidFill>
                  <a:srgbClr val="8F8F8F">
                    <a:lumOff val="44000"/>
                  </a:srgbClr>
                </a:solidFill>
                <a:effectLst>
                  <a:glow rad="228600">
                    <a:srgbClr val="000000">
                      <a:alpha val="88000"/>
                    </a:srgbClr>
                  </a:glow>
                </a:effectLst>
                <a:uLnTx/>
                <a:uFillTx/>
                <a:latin typeface="Arial" panose="020B0604020202020204" pitchFamily="34" charset="0"/>
                <a:cs typeface="Arial" panose="020B0604020202020204" pitchFamily="34" charset="0"/>
                <a:sym typeface="Times New Roman"/>
              </a:rPr>
              <a:t> </a:t>
            </a:r>
            <a:r>
              <a:rPr kumimoji="0" sz="3200" b="1" u="none" strike="noStrike" kern="0" cap="none" spc="0" normalizeH="0" baseline="0" noProof="0" dirty="0" err="1">
                <a:ln>
                  <a:noFill/>
                </a:ln>
                <a:solidFill>
                  <a:srgbClr val="8F8F8F">
                    <a:lumOff val="44000"/>
                  </a:srgbClr>
                </a:solidFill>
                <a:effectLst>
                  <a:glow rad="228600">
                    <a:srgbClr val="000000">
                      <a:alpha val="88000"/>
                    </a:srgbClr>
                  </a:glow>
                </a:effectLst>
                <a:uLnTx/>
                <a:uFillTx/>
                <a:latin typeface="Arial" panose="020B0604020202020204" pitchFamily="34" charset="0"/>
                <a:cs typeface="Arial" panose="020B0604020202020204" pitchFamily="34" charset="0"/>
                <a:sym typeface="Times New Roman"/>
              </a:rPr>
              <a:t>ال</a:t>
            </a:r>
            <a:r>
              <a:rPr kumimoji="0" lang="ar-JO" sz="3200" b="1" u="none" strike="noStrike" kern="0" cap="none" spc="0" normalizeH="0" baseline="0" noProof="0" dirty="0">
                <a:ln>
                  <a:noFill/>
                </a:ln>
                <a:solidFill>
                  <a:srgbClr val="8F8F8F">
                    <a:lumOff val="44000"/>
                  </a:srgbClr>
                </a:solidFill>
                <a:effectLst>
                  <a:glow rad="228600">
                    <a:srgbClr val="000000">
                      <a:alpha val="88000"/>
                    </a:srgbClr>
                  </a:glow>
                </a:effectLst>
                <a:uLnTx/>
                <a:uFillTx/>
                <a:latin typeface="Arial" panose="020B0604020202020204" pitchFamily="34" charset="0"/>
                <a:cs typeface="Arial" panose="020B0604020202020204" pitchFamily="34" charset="0"/>
                <a:sym typeface="Times New Roman"/>
              </a:rPr>
              <a:t>إ</a:t>
            </a:r>
            <a:r>
              <a:rPr kumimoji="0" sz="3200" b="1" u="none" strike="noStrike" kern="0" cap="none" spc="0" normalizeH="0" baseline="0" noProof="0" dirty="0" err="1">
                <a:ln>
                  <a:noFill/>
                </a:ln>
                <a:solidFill>
                  <a:srgbClr val="8F8F8F">
                    <a:lumOff val="44000"/>
                  </a:srgbClr>
                </a:solidFill>
                <a:effectLst>
                  <a:glow rad="228600">
                    <a:srgbClr val="000000">
                      <a:alpha val="88000"/>
                    </a:srgbClr>
                  </a:glow>
                </a:effectLst>
                <a:uLnTx/>
                <a:uFillTx/>
                <a:latin typeface="Arial" panose="020B0604020202020204" pitchFamily="34" charset="0"/>
                <a:cs typeface="Arial" panose="020B0604020202020204" pitchFamily="34" charset="0"/>
                <a:sym typeface="Times New Roman"/>
              </a:rPr>
              <a:t>حتفال</a:t>
            </a:r>
            <a:r>
              <a:rPr kumimoji="0" sz="3200" b="1" u="none" strike="noStrike" kern="0" cap="none" spc="0" normalizeH="0" baseline="0" noProof="0" dirty="0">
                <a:ln>
                  <a:noFill/>
                </a:ln>
                <a:solidFill>
                  <a:srgbClr val="8F8F8F">
                    <a:lumOff val="44000"/>
                  </a:srgbClr>
                </a:solidFill>
                <a:effectLst>
                  <a:glow rad="228600">
                    <a:srgbClr val="000000">
                      <a:alpha val="88000"/>
                    </a:srgbClr>
                  </a:glow>
                </a:effectLst>
                <a:uLnTx/>
                <a:uFillTx/>
                <a:latin typeface="Arial" panose="020B0604020202020204" pitchFamily="34" charset="0"/>
                <a:cs typeface="Arial" panose="020B0604020202020204" pitchFamily="34" charset="0"/>
                <a:sym typeface="Times New Roman"/>
              </a:rPr>
              <a:t> </a:t>
            </a:r>
            <a:r>
              <a:rPr kumimoji="0" sz="3200" b="1" u="none" strike="noStrike" kern="0" cap="none" spc="0" normalizeH="0" baseline="0" noProof="0" dirty="0" err="1">
                <a:ln>
                  <a:noFill/>
                </a:ln>
                <a:solidFill>
                  <a:srgbClr val="8F8F8F">
                    <a:lumOff val="44000"/>
                  </a:srgbClr>
                </a:solidFill>
                <a:effectLst>
                  <a:glow rad="228600">
                    <a:srgbClr val="000000">
                      <a:alpha val="88000"/>
                    </a:srgbClr>
                  </a:glow>
                </a:effectLst>
                <a:uLnTx/>
                <a:uFillTx/>
                <a:latin typeface="Arial" panose="020B0604020202020204" pitchFamily="34" charset="0"/>
                <a:cs typeface="Arial" panose="020B0604020202020204" pitchFamily="34" charset="0"/>
                <a:sym typeface="Times New Roman"/>
              </a:rPr>
              <a:t>بعشاء</a:t>
            </a:r>
            <a:r>
              <a:rPr kumimoji="0" sz="3200" b="1" u="none" strike="noStrike" kern="0" cap="none" spc="0" normalizeH="0" baseline="0" noProof="0" dirty="0">
                <a:ln>
                  <a:noFill/>
                </a:ln>
                <a:solidFill>
                  <a:srgbClr val="8F8F8F">
                    <a:lumOff val="44000"/>
                  </a:srgbClr>
                </a:solidFill>
                <a:effectLst>
                  <a:glow rad="228600">
                    <a:srgbClr val="000000">
                      <a:alpha val="88000"/>
                    </a:srgbClr>
                  </a:glow>
                </a:effectLst>
                <a:uLnTx/>
                <a:uFillTx/>
                <a:latin typeface="Arial" panose="020B0604020202020204" pitchFamily="34" charset="0"/>
                <a:cs typeface="Arial" panose="020B0604020202020204" pitchFamily="34" charset="0"/>
                <a:sym typeface="Times New Roman"/>
              </a:rPr>
              <a:t> الرب </a:t>
            </a:r>
            <a:r>
              <a:rPr kumimoji="0" sz="3200" b="1" u="none" strike="noStrike" kern="0" cap="none" spc="0" normalizeH="0" baseline="0" noProof="0" dirty="0" err="1">
                <a:ln>
                  <a:noFill/>
                </a:ln>
                <a:solidFill>
                  <a:srgbClr val="8F8F8F">
                    <a:lumOff val="44000"/>
                  </a:srgbClr>
                </a:solidFill>
                <a:effectLst>
                  <a:glow rad="228600">
                    <a:srgbClr val="000000">
                      <a:alpha val="88000"/>
                    </a:srgbClr>
                  </a:glow>
                </a:effectLst>
                <a:uLnTx/>
                <a:uFillTx/>
                <a:latin typeface="Arial" panose="020B0604020202020204" pitchFamily="34" charset="0"/>
                <a:cs typeface="Arial" panose="020B0604020202020204" pitchFamily="34" charset="0"/>
                <a:sym typeface="Times New Roman"/>
              </a:rPr>
              <a:t>بطريقة</a:t>
            </a:r>
            <a:r>
              <a:rPr kumimoji="0" sz="3200" b="1" u="none" strike="noStrike" kern="0" cap="none" spc="0" normalizeH="0" baseline="0" noProof="0" dirty="0">
                <a:ln>
                  <a:noFill/>
                </a:ln>
                <a:solidFill>
                  <a:srgbClr val="8F8F8F">
                    <a:lumOff val="44000"/>
                  </a:srgbClr>
                </a:solidFill>
                <a:effectLst>
                  <a:glow rad="228600">
                    <a:srgbClr val="000000">
                      <a:alpha val="88000"/>
                    </a:srgbClr>
                  </a:glow>
                </a:effectLst>
                <a:uLnTx/>
                <a:uFillTx/>
                <a:latin typeface="Arial" panose="020B0604020202020204" pitchFamily="34" charset="0"/>
                <a:cs typeface="Arial" panose="020B0604020202020204" pitchFamily="34" charset="0"/>
                <a:sym typeface="Times New Roman"/>
              </a:rPr>
              <a:t> </a:t>
            </a:r>
            <a:r>
              <a:rPr kumimoji="0" sz="3200" b="1" u="none" strike="noStrike" kern="0" cap="none" spc="0" normalizeH="0" baseline="0" noProof="0" dirty="0" err="1">
                <a:ln>
                  <a:noFill/>
                </a:ln>
                <a:solidFill>
                  <a:srgbClr val="8F8F8F">
                    <a:lumOff val="44000"/>
                  </a:srgbClr>
                </a:solidFill>
                <a:effectLst>
                  <a:glow rad="228600">
                    <a:srgbClr val="000000">
                      <a:alpha val="88000"/>
                    </a:srgbClr>
                  </a:glow>
                </a:effectLst>
                <a:uLnTx/>
                <a:uFillTx/>
                <a:latin typeface="Arial" panose="020B0604020202020204" pitchFamily="34" charset="0"/>
                <a:cs typeface="Arial" panose="020B0604020202020204" pitchFamily="34" charset="0"/>
                <a:sym typeface="Times New Roman"/>
              </a:rPr>
              <a:t>لائقة</a:t>
            </a:r>
            <a:r>
              <a:rPr kumimoji="0" sz="3200" b="1" u="none" strike="noStrike" kern="0" cap="none" spc="0" normalizeH="0" baseline="0" noProof="0" dirty="0">
                <a:ln>
                  <a:noFill/>
                </a:ln>
                <a:solidFill>
                  <a:srgbClr val="8F8F8F">
                    <a:lumOff val="44000"/>
                  </a:srgbClr>
                </a:solidFill>
                <a:effectLst>
                  <a:glow rad="228600">
                    <a:srgbClr val="000000">
                      <a:alpha val="88000"/>
                    </a:srgbClr>
                  </a:glow>
                </a:effectLst>
                <a:uLnTx/>
                <a:uFillTx/>
                <a:latin typeface="Arial" panose="020B0604020202020204" pitchFamily="34" charset="0"/>
                <a:cs typeface="Arial" panose="020B0604020202020204" pitchFamily="34" charset="0"/>
                <a:sym typeface="Times New Roman"/>
              </a:rPr>
              <a:t> </a:t>
            </a:r>
            <a:r>
              <a:rPr kumimoji="0" sz="3200" b="1" u="none" strike="noStrike" kern="0" cap="none" spc="0" normalizeH="0" baseline="0" noProof="0" dirty="0" err="1">
                <a:ln>
                  <a:noFill/>
                </a:ln>
                <a:solidFill>
                  <a:srgbClr val="8F8F8F">
                    <a:lumOff val="44000"/>
                  </a:srgbClr>
                </a:solidFill>
                <a:effectLst>
                  <a:glow rad="228600">
                    <a:srgbClr val="000000">
                      <a:alpha val="88000"/>
                    </a:srgbClr>
                  </a:glow>
                </a:effectLst>
                <a:uLnTx/>
                <a:uFillTx/>
                <a:latin typeface="Arial" panose="020B0604020202020204" pitchFamily="34" charset="0"/>
                <a:cs typeface="Arial" panose="020B0604020202020204" pitchFamily="34" charset="0"/>
                <a:sym typeface="Times New Roman"/>
              </a:rPr>
              <a:t>هي</a:t>
            </a:r>
            <a:r>
              <a:rPr kumimoji="0" sz="3200" b="1" u="none" strike="noStrike" kern="0" cap="none" spc="0" normalizeH="0" baseline="0" noProof="0" dirty="0">
                <a:ln>
                  <a:noFill/>
                </a:ln>
                <a:solidFill>
                  <a:srgbClr val="8F8F8F">
                    <a:lumOff val="44000"/>
                  </a:srgbClr>
                </a:solidFill>
                <a:effectLst>
                  <a:glow rad="228600">
                    <a:srgbClr val="000000">
                      <a:alpha val="88000"/>
                    </a:srgbClr>
                  </a:glow>
                </a:effectLst>
                <a:uLnTx/>
                <a:uFillTx/>
                <a:latin typeface="Arial" panose="020B0604020202020204" pitchFamily="34" charset="0"/>
                <a:cs typeface="Arial" panose="020B0604020202020204" pitchFamily="34" charset="0"/>
                <a:sym typeface="Times New Roman"/>
              </a:rPr>
              <a:t> </a:t>
            </a:r>
            <a:r>
              <a:rPr kumimoji="0" sz="3200" b="1" u="none" strike="noStrike" kern="0" cap="none" spc="0" normalizeH="0" baseline="0" noProof="0" dirty="0" err="1">
                <a:ln>
                  <a:noFill/>
                </a:ln>
                <a:solidFill>
                  <a:srgbClr val="8F8F8F">
                    <a:lumOff val="44000"/>
                  </a:srgbClr>
                </a:solidFill>
                <a:effectLst>
                  <a:glow rad="228600">
                    <a:srgbClr val="000000">
                      <a:alpha val="88000"/>
                    </a:srgbClr>
                  </a:glow>
                </a:effectLst>
                <a:uLnTx/>
                <a:uFillTx/>
                <a:latin typeface="Arial" panose="020B0604020202020204" pitchFamily="34" charset="0"/>
                <a:cs typeface="Arial" panose="020B0604020202020204" pitchFamily="34" charset="0"/>
                <a:sym typeface="Times New Roman"/>
              </a:rPr>
              <a:t>أن</a:t>
            </a:r>
            <a:r>
              <a:rPr kumimoji="0" sz="3200" b="1" u="none" strike="noStrike" kern="0" cap="none" spc="0" normalizeH="0" baseline="0" noProof="0" dirty="0">
                <a:ln>
                  <a:noFill/>
                </a:ln>
                <a:solidFill>
                  <a:srgbClr val="8F8F8F">
                    <a:lumOff val="44000"/>
                  </a:srgbClr>
                </a:solidFill>
                <a:effectLst>
                  <a:glow rad="228600">
                    <a:srgbClr val="000000">
                      <a:alpha val="88000"/>
                    </a:srgbClr>
                  </a:glow>
                </a:effectLst>
                <a:uLnTx/>
                <a:uFillTx/>
                <a:latin typeface="Arial" panose="020B0604020202020204" pitchFamily="34" charset="0"/>
                <a:cs typeface="Arial" panose="020B0604020202020204" pitchFamily="34" charset="0"/>
                <a:sym typeface="Times New Roman"/>
              </a:rPr>
              <a:t> </a:t>
            </a:r>
            <a:r>
              <a:rPr kumimoji="0" sz="3200" b="1" u="none" strike="noStrike" kern="0" cap="none" spc="0" normalizeH="0" baseline="0" noProof="0" dirty="0" err="1">
                <a:ln>
                  <a:noFill/>
                </a:ln>
                <a:solidFill>
                  <a:srgbClr val="8F8F8F">
                    <a:lumOff val="44000"/>
                  </a:srgbClr>
                </a:solidFill>
                <a:effectLst>
                  <a:glow rad="228600">
                    <a:srgbClr val="000000">
                      <a:alpha val="88000"/>
                    </a:srgbClr>
                  </a:glow>
                </a:effectLst>
                <a:uLnTx/>
                <a:uFillTx/>
                <a:latin typeface="Arial" panose="020B0604020202020204" pitchFamily="34" charset="0"/>
                <a:cs typeface="Arial" panose="020B0604020202020204" pitchFamily="34" charset="0"/>
                <a:sym typeface="Times New Roman"/>
              </a:rPr>
              <a:t>نتطلع</a:t>
            </a:r>
            <a:r>
              <a:rPr kumimoji="0" sz="3200" b="1" u="none" strike="noStrike" kern="0" cap="none" spc="0" normalizeH="0" baseline="0" noProof="0" dirty="0">
                <a:ln>
                  <a:noFill/>
                </a:ln>
                <a:solidFill>
                  <a:srgbClr val="8F8F8F">
                    <a:lumOff val="44000"/>
                  </a:srgbClr>
                </a:solidFill>
                <a:effectLst>
                  <a:glow rad="228600">
                    <a:srgbClr val="000000">
                      <a:alpha val="88000"/>
                    </a:srgbClr>
                  </a:glow>
                </a:effectLst>
                <a:uLnTx/>
                <a:uFillTx/>
                <a:latin typeface="Arial" panose="020B0604020202020204" pitchFamily="34" charset="0"/>
                <a:cs typeface="Arial" panose="020B0604020202020204" pitchFamily="34" charset="0"/>
                <a:sym typeface="Times New Roman"/>
              </a:rPr>
              <a:t> إلى </a:t>
            </a:r>
            <a:r>
              <a:rPr kumimoji="0" sz="3200" b="1" u="none" strike="noStrike" kern="0" cap="none" spc="0" normalizeH="0" baseline="0" noProof="0" dirty="0" err="1">
                <a:ln>
                  <a:noFill/>
                </a:ln>
                <a:solidFill>
                  <a:srgbClr val="8F8F8F">
                    <a:lumOff val="44000"/>
                  </a:srgbClr>
                </a:solidFill>
                <a:effectLst>
                  <a:glow rad="228600">
                    <a:srgbClr val="000000">
                      <a:alpha val="88000"/>
                    </a:srgbClr>
                  </a:glow>
                </a:effectLst>
                <a:uLnTx/>
                <a:uFillTx/>
                <a:latin typeface="Arial" panose="020B0604020202020204" pitchFamily="34" charset="0"/>
                <a:cs typeface="Arial" panose="020B0604020202020204" pitchFamily="34" charset="0"/>
                <a:sym typeface="Times New Roman"/>
              </a:rPr>
              <a:t>الأمام</a:t>
            </a:r>
            <a:r>
              <a:rPr kumimoji="0" sz="3200" b="1" u="none" strike="noStrike" kern="0" cap="none" spc="0" normalizeH="0" baseline="0" noProof="0" dirty="0">
                <a:ln>
                  <a:noFill/>
                </a:ln>
                <a:solidFill>
                  <a:srgbClr val="8F8F8F">
                    <a:lumOff val="44000"/>
                  </a:srgbClr>
                </a:solidFill>
                <a:effectLst>
                  <a:glow rad="228600">
                    <a:srgbClr val="000000">
                      <a:alpha val="88000"/>
                    </a:srgbClr>
                  </a:glow>
                </a:effectLst>
                <a:uLnTx/>
                <a:uFillTx/>
                <a:latin typeface="Arial" panose="020B0604020202020204" pitchFamily="34" charset="0"/>
                <a:cs typeface="Arial" panose="020B0604020202020204" pitchFamily="34" charset="0"/>
                <a:sym typeface="Times New Roman"/>
              </a:rPr>
              <a:t> </a:t>
            </a:r>
            <a:r>
              <a:rPr kumimoji="0" sz="3200" b="1" u="none" strike="noStrike" kern="0" cap="none" spc="0" normalizeH="0" baseline="0" noProof="0" dirty="0" err="1">
                <a:ln>
                  <a:noFill/>
                </a:ln>
                <a:solidFill>
                  <a:srgbClr val="8F8F8F">
                    <a:lumOff val="44000"/>
                  </a:srgbClr>
                </a:solidFill>
                <a:effectLst>
                  <a:glow rad="228600">
                    <a:srgbClr val="000000">
                      <a:alpha val="88000"/>
                    </a:srgbClr>
                  </a:glow>
                </a:effectLst>
                <a:uLnTx/>
                <a:uFillTx/>
                <a:latin typeface="Arial" panose="020B0604020202020204" pitchFamily="34" charset="0"/>
                <a:cs typeface="Arial" panose="020B0604020202020204" pitchFamily="34" charset="0"/>
                <a:sym typeface="Times New Roman"/>
              </a:rPr>
              <a:t>بإعلان</a:t>
            </a:r>
            <a:r>
              <a:rPr kumimoji="0" sz="3200" b="1" u="none" strike="noStrike" kern="0" cap="none" spc="0" normalizeH="0" baseline="0" noProof="0" dirty="0">
                <a:ln>
                  <a:noFill/>
                </a:ln>
                <a:solidFill>
                  <a:srgbClr val="8F8F8F">
                    <a:lumOff val="44000"/>
                  </a:srgbClr>
                </a:solidFill>
                <a:effectLst>
                  <a:glow rad="228600">
                    <a:srgbClr val="000000">
                      <a:alpha val="88000"/>
                    </a:srgbClr>
                  </a:glow>
                </a:effectLst>
                <a:uLnTx/>
                <a:uFillTx/>
                <a:latin typeface="Arial" panose="020B0604020202020204" pitchFamily="34" charset="0"/>
                <a:cs typeface="Arial" panose="020B0604020202020204" pitchFamily="34" charset="0"/>
                <a:sym typeface="Times New Roman"/>
              </a:rPr>
              <a:t> </a:t>
            </a:r>
            <a:r>
              <a:rPr kumimoji="0" sz="3200" b="1" u="none" strike="noStrike" kern="0" cap="none" spc="0" normalizeH="0" baseline="0" noProof="0" dirty="0" err="1">
                <a:ln>
                  <a:noFill/>
                </a:ln>
                <a:solidFill>
                  <a:srgbClr val="8F8F8F">
                    <a:lumOff val="44000"/>
                  </a:srgbClr>
                </a:solidFill>
                <a:effectLst>
                  <a:glow rad="228600">
                    <a:srgbClr val="000000">
                      <a:alpha val="88000"/>
                    </a:srgbClr>
                  </a:glow>
                </a:effectLst>
                <a:uLnTx/>
                <a:uFillTx/>
                <a:latin typeface="Arial" panose="020B0604020202020204" pitchFamily="34" charset="0"/>
                <a:cs typeface="Arial" panose="020B0604020202020204" pitchFamily="34" charset="0"/>
                <a:sym typeface="Times New Roman"/>
              </a:rPr>
              <a:t>مجيء</a:t>
            </a:r>
            <a:r>
              <a:rPr kumimoji="0" sz="3200" b="1" u="none" strike="noStrike" kern="0" cap="none" spc="0" normalizeH="0" baseline="0" noProof="0" dirty="0">
                <a:ln>
                  <a:noFill/>
                </a:ln>
                <a:solidFill>
                  <a:srgbClr val="8F8F8F">
                    <a:lumOff val="44000"/>
                  </a:srgbClr>
                </a:solidFill>
                <a:effectLst>
                  <a:glow rad="228600">
                    <a:srgbClr val="000000">
                      <a:alpha val="88000"/>
                    </a:srgbClr>
                  </a:glow>
                </a:effectLst>
                <a:uLnTx/>
                <a:uFillTx/>
                <a:latin typeface="Arial" panose="020B0604020202020204" pitchFamily="34" charset="0"/>
                <a:cs typeface="Arial" panose="020B0604020202020204" pitchFamily="34" charset="0"/>
                <a:sym typeface="Times New Roman"/>
              </a:rPr>
              <a:t> المسيح </a:t>
            </a:r>
            <a:r>
              <a:rPr kumimoji="0" sz="3200" b="1" u="none" strike="noStrike" kern="0" cap="none" spc="0" normalizeH="0" baseline="0" noProof="0" dirty="0" err="1">
                <a:ln>
                  <a:noFill/>
                </a:ln>
                <a:solidFill>
                  <a:srgbClr val="8F8F8F">
                    <a:lumOff val="44000"/>
                  </a:srgbClr>
                </a:solidFill>
                <a:effectLst>
                  <a:glow rad="228600">
                    <a:srgbClr val="000000">
                      <a:alpha val="88000"/>
                    </a:srgbClr>
                  </a:glow>
                </a:effectLst>
                <a:uLnTx/>
                <a:uFillTx/>
                <a:latin typeface="Arial" panose="020B0604020202020204" pitchFamily="34" charset="0"/>
                <a:cs typeface="Arial" panose="020B0604020202020204" pitchFamily="34" charset="0"/>
                <a:sym typeface="Times New Roman"/>
              </a:rPr>
              <a:t>الثاني</a:t>
            </a:r>
            <a:r>
              <a:rPr kumimoji="0" sz="3200" b="1" u="none" strike="noStrike" kern="0" cap="none" spc="0" normalizeH="0" baseline="0" noProof="0" dirty="0">
                <a:ln>
                  <a:noFill/>
                </a:ln>
                <a:solidFill>
                  <a:srgbClr val="8F8F8F">
                    <a:lumOff val="44000"/>
                  </a:srgbClr>
                </a:solidFill>
                <a:effectLst>
                  <a:glow rad="228600">
                    <a:srgbClr val="000000">
                      <a:alpha val="88000"/>
                    </a:srgbClr>
                  </a:glow>
                </a:effectLst>
                <a:uLnTx/>
                <a:uFillTx/>
                <a:latin typeface="Arial" panose="020B0604020202020204" pitchFamily="34" charset="0"/>
                <a:cs typeface="Arial" panose="020B0604020202020204" pitchFamily="34" charset="0"/>
                <a:sym typeface="Times New Roman"/>
              </a:rPr>
              <a:t> </a:t>
            </a:r>
            <a:r>
              <a:rPr kumimoji="0" sz="3200" b="1" u="none" strike="noStrike" kern="0" cap="none" spc="0" normalizeH="0" baseline="0" noProof="0" dirty="0" err="1">
                <a:ln>
                  <a:noFill/>
                </a:ln>
                <a:solidFill>
                  <a:srgbClr val="8F8F8F">
                    <a:lumOff val="44000"/>
                  </a:srgbClr>
                </a:solidFill>
                <a:effectLst>
                  <a:glow rad="228600">
                    <a:srgbClr val="000000">
                      <a:alpha val="88000"/>
                    </a:srgbClr>
                  </a:glow>
                </a:effectLst>
                <a:uLnTx/>
                <a:uFillTx/>
                <a:latin typeface="Arial" panose="020B0604020202020204" pitchFamily="34" charset="0"/>
                <a:cs typeface="Arial" panose="020B0604020202020204" pitchFamily="34" charset="0"/>
                <a:sym typeface="Times New Roman"/>
              </a:rPr>
              <a:t>لسن</a:t>
            </a:r>
            <a:r>
              <a:rPr kumimoji="0" sz="3200" b="1" u="none" strike="noStrike" kern="0" cap="none" spc="0" normalizeH="0" baseline="0" noProof="0" dirty="0">
                <a:ln>
                  <a:noFill/>
                </a:ln>
                <a:solidFill>
                  <a:srgbClr val="8F8F8F">
                    <a:lumOff val="44000"/>
                  </a:srgbClr>
                </a:solidFill>
                <a:effectLst>
                  <a:glow rad="228600">
                    <a:srgbClr val="000000">
                      <a:alpha val="88000"/>
                    </a:srgbClr>
                  </a:glow>
                </a:effectLst>
                <a:uLnTx/>
                <a:uFillTx/>
                <a:latin typeface="Arial" panose="020B0604020202020204" pitchFamily="34" charset="0"/>
                <a:cs typeface="Arial" panose="020B0604020202020204" pitchFamily="34" charset="0"/>
                <a:sym typeface="Times New Roman"/>
              </a:rPr>
              <a:t> العهد </a:t>
            </a:r>
            <a:r>
              <a:rPr kumimoji="0" sz="3200" b="1" u="none" strike="noStrike" kern="0" cap="none" spc="0" normalizeH="0" baseline="0" noProof="0" dirty="0" err="1">
                <a:ln>
                  <a:noFill/>
                </a:ln>
                <a:solidFill>
                  <a:srgbClr val="8F8F8F">
                    <a:lumOff val="44000"/>
                  </a:srgbClr>
                </a:solidFill>
                <a:effectLst>
                  <a:glow rad="228600">
                    <a:srgbClr val="000000">
                      <a:alpha val="88000"/>
                    </a:srgbClr>
                  </a:glow>
                </a:effectLst>
                <a:uLnTx/>
                <a:uFillTx/>
                <a:latin typeface="Arial" panose="020B0604020202020204" pitchFamily="34" charset="0"/>
                <a:cs typeface="Arial" panose="020B0604020202020204" pitchFamily="34" charset="0"/>
                <a:sym typeface="Times New Roman"/>
              </a:rPr>
              <a:t>الجديد</a:t>
            </a:r>
            <a:r>
              <a:rPr kumimoji="0" sz="3200" b="1" u="none" strike="noStrike" kern="0" cap="none" spc="0" normalizeH="0" baseline="0" noProof="0" dirty="0">
                <a:ln>
                  <a:noFill/>
                </a:ln>
                <a:solidFill>
                  <a:srgbClr val="8F8F8F">
                    <a:lumOff val="44000"/>
                  </a:srgbClr>
                </a:solidFill>
                <a:effectLst>
                  <a:glow rad="228600">
                    <a:srgbClr val="000000">
                      <a:alpha val="88000"/>
                    </a:srgbClr>
                  </a:glow>
                </a:effectLst>
                <a:uLnTx/>
                <a:uFillTx/>
                <a:latin typeface="Arial" panose="020B0604020202020204" pitchFamily="34" charset="0"/>
                <a:cs typeface="Arial" panose="020B0604020202020204" pitchFamily="34" charset="0"/>
                <a:sym typeface="Times New Roman"/>
              </a:rPr>
              <a:t> (١١: ٢٦)</a:t>
            </a:r>
          </a:p>
        </p:txBody>
      </p:sp>
      <p:sp>
        <p:nvSpPr>
          <p:cNvPr id="11200" name="Text Box 3"/>
          <p:cNvSpPr txBox="1"/>
          <p:nvPr/>
        </p:nvSpPr>
        <p:spPr>
          <a:xfrm>
            <a:off x="8216420" y="44450"/>
            <a:ext cx="776924" cy="461665"/>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spAutoFit/>
          </a:bodyPr>
          <a:lstStyle>
            <a:lvl1pPr algn="r">
              <a:defRPr>
                <a:solidFill>
                  <a:schemeClr val="accent3">
                    <a:lumOff val="44000"/>
                  </a:schemeClr>
                </a:solidFill>
                <a:latin typeface="Arial"/>
                <a:ea typeface="Arial"/>
                <a:cs typeface="Arial"/>
                <a:sym typeface="Arial"/>
              </a:defRPr>
            </a:lvl1pPr>
          </a:lstStyle>
          <a:p>
            <a:pPr marL="0" marR="0" lvl="0" indent="0" algn="r" defTabSz="914400" rtl="0" eaLnBrk="1" fontAlgn="auto" latinLnBrk="0" hangingPunct="0">
              <a:lnSpc>
                <a:spcPct val="100000"/>
              </a:lnSpc>
              <a:spcBef>
                <a:spcPts val="0"/>
              </a:spcBef>
              <a:spcAft>
                <a:spcPts val="0"/>
              </a:spcAft>
              <a:buClrTx/>
              <a:buSzTx/>
              <a:buFontTx/>
              <a:buNone/>
              <a:tabLst/>
              <a:defRPr/>
            </a:pPr>
            <a:r>
              <a:rPr kumimoji="0" sz="2400" b="1"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rPr>
              <a:t>٢٧ب</a:t>
            </a:r>
          </a:p>
        </p:txBody>
      </p:sp>
      <p:sp>
        <p:nvSpPr>
          <p:cNvPr id="11201" name="Rectangle 2"/>
          <p:cNvSpPr txBox="1"/>
          <p:nvPr/>
        </p:nvSpPr>
        <p:spPr>
          <a:xfrm>
            <a:off x="45719" y="5959394"/>
            <a:ext cx="8699783" cy="830997"/>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nchor="ctr">
            <a:spAutoFit/>
          </a:bodyPr>
          <a:lstStyle>
            <a:lvl1pPr algn="r" defTabSz="457200">
              <a:defRPr sz="4800">
                <a:solidFill>
                  <a:schemeClr val="accent3">
                    <a:lumOff val="44000"/>
                  </a:schemeClr>
                </a:solidFill>
                <a:latin typeface="Arial"/>
                <a:ea typeface="Arial"/>
                <a:cs typeface="Arial"/>
                <a:sym typeface="Arial"/>
              </a:defRPr>
            </a:lvl1pPr>
          </a:lstStyle>
          <a:p>
            <a:pPr marL="0" marR="0" lvl="0" indent="0" algn="r" defTabSz="457200" rtl="0" eaLnBrk="1" fontAlgn="auto" latinLnBrk="0" hangingPunct="0">
              <a:lnSpc>
                <a:spcPct val="100000"/>
              </a:lnSpc>
              <a:spcBef>
                <a:spcPts val="0"/>
              </a:spcBef>
              <a:spcAft>
                <a:spcPts val="0"/>
              </a:spcAft>
              <a:buClrTx/>
              <a:buSzTx/>
              <a:buFontTx/>
              <a:buNone/>
              <a:tabLst/>
              <a:defRPr/>
            </a:pPr>
            <a:r>
              <a:rPr kumimoji="0" sz="4800" b="1"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rPr>
              <a:t>١ كورنثوس </a:t>
            </a:r>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iterate>
                                    <p:tmAbs val="0"/>
                                  </p:iterate>
                                  <p:childTnLst>
                                    <p:set>
                                      <p:cBhvr>
                                        <p:cTn id="6" fill="hold"/>
                                        <p:tgtEl>
                                          <p:spTgt spid="11201"/>
                                        </p:tgtEl>
                                        <p:attrNameLst>
                                          <p:attrName>style.visibility</p:attrName>
                                        </p:attrNameLst>
                                      </p:cBhvr>
                                      <p:to>
                                        <p:strVal val="visible"/>
                                      </p:to>
                                    </p:set>
                                    <p:anim calcmode="lin" valueType="num">
                                      <p:cBhvr>
                                        <p:cTn id="7" dur="500" fill="hold"/>
                                        <p:tgtEl>
                                          <p:spTgt spid="11201"/>
                                        </p:tgtEl>
                                        <p:attrNameLst>
                                          <p:attrName>ppt_x</p:attrName>
                                        </p:attrNameLst>
                                      </p:cBhvr>
                                      <p:tavLst>
                                        <p:tav tm="0">
                                          <p:val>
                                            <p:strVal val="#ppt_x"/>
                                          </p:val>
                                        </p:tav>
                                        <p:tav tm="100000">
                                          <p:val>
                                            <p:strVal val="#ppt_x"/>
                                          </p:val>
                                        </p:tav>
                                      </p:tavLst>
                                    </p:anim>
                                    <p:anim calcmode="lin" valueType="num">
                                      <p:cBhvr>
                                        <p:cTn id="8" dur="500" fill="hold"/>
                                        <p:tgtEl>
                                          <p:spTgt spid="1120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201" grpId="0" animBg="1" advAuto="0"/>
    </p:bldLst>
  </p:timing>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203" name="Picture 5" descr="Picture 5"/>
          <p:cNvPicPr>
            <a:picLocks noChangeAspect="1"/>
          </p:cNvPicPr>
          <p:nvPr/>
        </p:nvPicPr>
        <p:blipFill>
          <a:blip r:embed="rId2" cstate="print"/>
          <a:stretch>
            <a:fillRect/>
          </a:stretch>
        </p:blipFill>
        <p:spPr>
          <a:xfrm>
            <a:off x="-103261" y="-99391"/>
            <a:ext cx="9391350" cy="7046640"/>
          </a:xfrm>
          <a:prstGeom prst="rect">
            <a:avLst/>
          </a:prstGeom>
          <a:ln w="12700">
            <a:miter lim="400000"/>
          </a:ln>
        </p:spPr>
      </p:pic>
      <p:sp>
        <p:nvSpPr>
          <p:cNvPr id="11204" name="Title 1"/>
          <p:cNvSpPr txBox="1">
            <a:spLocks noGrp="1"/>
          </p:cNvSpPr>
          <p:nvPr>
            <p:ph type="title"/>
          </p:nvPr>
        </p:nvSpPr>
        <p:spPr>
          <a:xfrm>
            <a:off x="180966" y="102580"/>
            <a:ext cx="8236819" cy="799421"/>
          </a:xfrm>
          <a:prstGeom prst="rect">
            <a:avLst/>
          </a:prstGeom>
          <a:solidFill>
            <a:srgbClr val="000000"/>
          </a:solidFill>
        </p:spPr>
        <p:txBody>
          <a:bodyPr/>
          <a:lstStyle>
            <a:lvl1pPr>
              <a:defRPr sz="3600" b="1">
                <a:solidFill>
                  <a:schemeClr val="accent3">
                    <a:lumOff val="44000"/>
                  </a:schemeClr>
                </a:solidFill>
                <a:latin typeface="Arial"/>
                <a:ea typeface="Arial"/>
                <a:cs typeface="Arial"/>
                <a:sym typeface="Arial"/>
              </a:defRPr>
            </a:lvl1pPr>
          </a:lstStyle>
          <a:p>
            <a:r>
              <a:rPr dirty="0">
                <a:latin typeface="Arial" panose="020B0604020202020204" pitchFamily="34" charset="0"/>
                <a:cs typeface="Arial" panose="020B0604020202020204" pitchFamily="34" charset="0"/>
              </a:rPr>
              <a:t>الفداء</a:t>
            </a:r>
          </a:p>
        </p:txBody>
      </p:sp>
      <p:sp>
        <p:nvSpPr>
          <p:cNvPr id="11205" name="Rectangle 2"/>
          <p:cNvSpPr txBox="1"/>
          <p:nvPr/>
        </p:nvSpPr>
        <p:spPr>
          <a:xfrm>
            <a:off x="38610" y="2397948"/>
            <a:ext cx="9052561" cy="2062103"/>
          </a:xfrm>
          <a:prstGeom prst="rect">
            <a:avLst/>
          </a:prstGeom>
          <a:ln w="12700">
            <a:miter lim="400000"/>
          </a:ln>
          <a:effectLst>
            <a:outerShdw blurRad="63500" dist="35921" dir="2700000" rotWithShape="0">
              <a:srgbClr val="1F497D">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spAutoFit/>
          </a:bodyPr>
          <a:lstStyle>
            <a:def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defPPr>
            <a:lvl1pPr defTabSz="457200" rtl="1">
              <a:defRPr sz="3200">
                <a:solidFill>
                  <a:schemeClr val="accent3">
                    <a:lumOff val="44000"/>
                  </a:schemeClr>
                </a:solidFill>
                <a:effectLst>
                  <a:glow rad="228600">
                    <a:schemeClr val="tx1">
                      <a:alpha val="88000"/>
                    </a:schemeClr>
                  </a:glow>
                </a:effectLst>
                <a:latin typeface="Arial"/>
                <a:ea typeface="Arial"/>
                <a:cs typeface="Arial"/>
              </a:defRPr>
            </a:lvl1pPr>
          </a:lstStyle>
          <a:p>
            <a:pPr marL="0" marR="0" lvl="0" indent="0" algn="ctr" defTabSz="457200" rtl="1" eaLnBrk="1" fontAlgn="auto" latinLnBrk="0" hangingPunct="0">
              <a:lnSpc>
                <a:spcPct val="100000"/>
              </a:lnSpc>
              <a:spcBef>
                <a:spcPts val="0"/>
              </a:spcBef>
              <a:spcAft>
                <a:spcPts val="0"/>
              </a:spcAft>
              <a:buClrTx/>
              <a:buSzTx/>
              <a:buFontTx/>
              <a:buNone/>
              <a:tabLst/>
              <a:defRPr/>
            </a:pPr>
            <a:r>
              <a:rPr kumimoji="0" sz="3200" b="1" u="none" strike="noStrike" kern="0" cap="none" spc="0" normalizeH="0" baseline="0" noProof="0" dirty="0" err="1">
                <a:ln>
                  <a:noFill/>
                </a:ln>
                <a:solidFill>
                  <a:srgbClr val="8F8F8F">
                    <a:lumOff val="44000"/>
                  </a:srgbClr>
                </a:solidFill>
                <a:effectLst>
                  <a:glow rad="228600">
                    <a:srgbClr val="000000">
                      <a:alpha val="88000"/>
                    </a:srgbClr>
                  </a:glow>
                </a:effectLst>
                <a:uLnTx/>
                <a:uFillTx/>
                <a:latin typeface="Arial" panose="020B0604020202020204" pitchFamily="34" charset="0"/>
                <a:cs typeface="Arial" panose="020B0604020202020204" pitchFamily="34" charset="0"/>
                <a:sym typeface="Times New Roman"/>
              </a:rPr>
              <a:t>يحتوي</a:t>
            </a:r>
            <a:r>
              <a:rPr kumimoji="0" sz="3200" b="1" u="none" strike="noStrike" kern="0" cap="none" spc="0" normalizeH="0" baseline="0" noProof="0" dirty="0">
                <a:ln>
                  <a:noFill/>
                </a:ln>
                <a:solidFill>
                  <a:srgbClr val="8F8F8F">
                    <a:lumOff val="44000"/>
                  </a:srgbClr>
                </a:solidFill>
                <a:effectLst>
                  <a:glow rad="228600">
                    <a:srgbClr val="000000">
                      <a:alpha val="88000"/>
                    </a:srgbClr>
                  </a:glow>
                </a:effectLst>
                <a:uLnTx/>
                <a:uFillTx/>
                <a:latin typeface="Arial" panose="020B0604020202020204" pitchFamily="34" charset="0"/>
                <a:cs typeface="Arial" panose="020B0604020202020204" pitchFamily="34" charset="0"/>
                <a:sym typeface="Times New Roman"/>
              </a:rPr>
              <a:t> </a:t>
            </a:r>
            <a:r>
              <a:rPr kumimoji="0" sz="3200" b="1" u="none" strike="noStrike" kern="0" cap="none" spc="0" normalizeH="0" baseline="0" noProof="0" dirty="0" err="1">
                <a:ln>
                  <a:noFill/>
                </a:ln>
                <a:solidFill>
                  <a:srgbClr val="8F8F8F">
                    <a:lumOff val="44000"/>
                  </a:srgbClr>
                </a:solidFill>
                <a:effectLst>
                  <a:glow rad="228600">
                    <a:srgbClr val="000000">
                      <a:alpha val="88000"/>
                    </a:srgbClr>
                  </a:glow>
                </a:effectLst>
                <a:uLnTx/>
                <a:uFillTx/>
                <a:latin typeface="Arial" panose="020B0604020202020204" pitchFamily="34" charset="0"/>
                <a:cs typeface="Arial" panose="020B0604020202020204" pitchFamily="34" charset="0"/>
                <a:sym typeface="Times New Roman"/>
              </a:rPr>
              <a:t>الإنجيل</a:t>
            </a:r>
            <a:r>
              <a:rPr kumimoji="0" sz="3200" b="1" u="none" strike="noStrike" kern="0" cap="none" spc="0" normalizeH="0" baseline="0" noProof="0" dirty="0">
                <a:ln>
                  <a:noFill/>
                </a:ln>
                <a:solidFill>
                  <a:srgbClr val="8F8F8F">
                    <a:lumOff val="44000"/>
                  </a:srgbClr>
                </a:solidFill>
                <a:effectLst>
                  <a:glow rad="228600">
                    <a:srgbClr val="000000">
                      <a:alpha val="88000"/>
                    </a:srgbClr>
                  </a:glow>
                </a:effectLst>
                <a:uLnTx/>
                <a:uFillTx/>
                <a:latin typeface="Arial" panose="020B0604020202020204" pitchFamily="34" charset="0"/>
                <a:cs typeface="Arial" panose="020B0604020202020204" pitchFamily="34" charset="0"/>
                <a:sym typeface="Times New Roman"/>
              </a:rPr>
              <a:t> </a:t>
            </a:r>
            <a:r>
              <a:rPr kumimoji="0" sz="3200" b="1" u="none" strike="noStrike" kern="0" cap="none" spc="0" normalizeH="0" baseline="0" noProof="0" dirty="0" err="1">
                <a:ln>
                  <a:noFill/>
                </a:ln>
                <a:solidFill>
                  <a:srgbClr val="8F8F8F">
                    <a:lumOff val="44000"/>
                  </a:srgbClr>
                </a:solidFill>
                <a:effectLst>
                  <a:glow rad="228600">
                    <a:srgbClr val="000000">
                      <a:alpha val="88000"/>
                    </a:srgbClr>
                  </a:glow>
                </a:effectLst>
                <a:uLnTx/>
                <a:uFillTx/>
                <a:latin typeface="Arial" panose="020B0604020202020204" pitchFamily="34" charset="0"/>
                <a:cs typeface="Arial" panose="020B0604020202020204" pitchFamily="34" charset="0"/>
                <a:sym typeface="Times New Roman"/>
              </a:rPr>
              <a:t>الذي</a:t>
            </a:r>
            <a:r>
              <a:rPr kumimoji="0" sz="3200" b="1" u="none" strike="noStrike" kern="0" cap="none" spc="0" normalizeH="0" baseline="0" noProof="0" dirty="0">
                <a:ln>
                  <a:noFill/>
                </a:ln>
                <a:solidFill>
                  <a:srgbClr val="8F8F8F">
                    <a:lumOff val="44000"/>
                  </a:srgbClr>
                </a:solidFill>
                <a:effectLst>
                  <a:glow rad="228600">
                    <a:srgbClr val="000000">
                      <a:alpha val="88000"/>
                    </a:srgbClr>
                  </a:glow>
                </a:effectLst>
                <a:uLnTx/>
                <a:uFillTx/>
                <a:latin typeface="Arial" panose="020B0604020202020204" pitchFamily="34" charset="0"/>
                <a:cs typeface="Arial" panose="020B0604020202020204" pitchFamily="34" charset="0"/>
                <a:sym typeface="Times New Roman"/>
              </a:rPr>
              <a:t> </a:t>
            </a:r>
            <a:r>
              <a:rPr kumimoji="0" sz="3200" b="1" u="none" strike="noStrike" kern="0" cap="none" spc="0" normalizeH="0" baseline="0" noProof="0" dirty="0" err="1">
                <a:ln>
                  <a:noFill/>
                </a:ln>
                <a:solidFill>
                  <a:srgbClr val="8F8F8F">
                    <a:lumOff val="44000"/>
                  </a:srgbClr>
                </a:solidFill>
                <a:effectLst>
                  <a:glow rad="228600">
                    <a:srgbClr val="000000">
                      <a:alpha val="88000"/>
                    </a:srgbClr>
                  </a:glow>
                </a:effectLst>
                <a:uLnTx/>
                <a:uFillTx/>
                <a:latin typeface="Arial" panose="020B0604020202020204" pitchFamily="34" charset="0"/>
                <a:cs typeface="Arial" panose="020B0604020202020204" pitchFamily="34" charset="0"/>
                <a:sym typeface="Times New Roman"/>
              </a:rPr>
              <a:t>بشر</a:t>
            </a:r>
            <a:r>
              <a:rPr kumimoji="0" sz="3200" b="1" u="none" strike="noStrike" kern="0" cap="none" spc="0" normalizeH="0" baseline="0" noProof="0" dirty="0">
                <a:ln>
                  <a:noFill/>
                </a:ln>
                <a:solidFill>
                  <a:srgbClr val="8F8F8F">
                    <a:lumOff val="44000"/>
                  </a:srgbClr>
                </a:solidFill>
                <a:effectLst>
                  <a:glow rad="228600">
                    <a:srgbClr val="000000">
                      <a:alpha val="88000"/>
                    </a:srgbClr>
                  </a:glow>
                </a:effectLst>
                <a:uLnTx/>
                <a:uFillTx/>
                <a:latin typeface="Arial" panose="020B0604020202020204" pitchFamily="34" charset="0"/>
                <a:cs typeface="Arial" panose="020B0604020202020204" pitchFamily="34" charset="0"/>
                <a:sym typeface="Times New Roman"/>
              </a:rPr>
              <a:t> </a:t>
            </a:r>
            <a:r>
              <a:rPr kumimoji="0" sz="3200" b="1" u="none" strike="noStrike" kern="0" cap="none" spc="0" normalizeH="0" baseline="0" noProof="0" dirty="0" err="1">
                <a:ln>
                  <a:noFill/>
                </a:ln>
                <a:solidFill>
                  <a:srgbClr val="8F8F8F">
                    <a:lumOff val="44000"/>
                  </a:srgbClr>
                </a:solidFill>
                <a:effectLst>
                  <a:glow rad="228600">
                    <a:srgbClr val="000000">
                      <a:alpha val="88000"/>
                    </a:srgbClr>
                  </a:glow>
                </a:effectLst>
                <a:uLnTx/>
                <a:uFillTx/>
                <a:latin typeface="Arial" panose="020B0604020202020204" pitchFamily="34" charset="0"/>
                <a:cs typeface="Arial" panose="020B0604020202020204" pitchFamily="34" charset="0"/>
                <a:sym typeface="Times New Roman"/>
              </a:rPr>
              <a:t>به</a:t>
            </a:r>
            <a:r>
              <a:rPr kumimoji="0" sz="3200" b="1" u="none" strike="noStrike" kern="0" cap="none" spc="0" normalizeH="0" baseline="0" noProof="0" dirty="0">
                <a:ln>
                  <a:noFill/>
                </a:ln>
                <a:solidFill>
                  <a:srgbClr val="8F8F8F">
                    <a:lumOff val="44000"/>
                  </a:srgbClr>
                </a:solidFill>
                <a:effectLst>
                  <a:glow rad="228600">
                    <a:srgbClr val="000000">
                      <a:alpha val="88000"/>
                    </a:srgbClr>
                  </a:glow>
                </a:effectLst>
                <a:uLnTx/>
                <a:uFillTx/>
                <a:latin typeface="Arial" panose="020B0604020202020204" pitchFamily="34" charset="0"/>
                <a:cs typeface="Arial" panose="020B0604020202020204" pitchFamily="34" charset="0"/>
                <a:sym typeface="Times New Roman"/>
              </a:rPr>
              <a:t> </a:t>
            </a:r>
            <a:r>
              <a:rPr kumimoji="0" sz="3200" b="1" u="none" strike="noStrike" kern="0" cap="none" spc="0" normalizeH="0" baseline="0" noProof="0" dirty="0" err="1">
                <a:ln>
                  <a:noFill/>
                </a:ln>
                <a:solidFill>
                  <a:srgbClr val="8F8F8F">
                    <a:lumOff val="44000"/>
                  </a:srgbClr>
                </a:solidFill>
                <a:effectLst>
                  <a:glow rad="228600">
                    <a:srgbClr val="000000">
                      <a:alpha val="88000"/>
                    </a:srgbClr>
                  </a:glow>
                </a:effectLst>
                <a:uLnTx/>
                <a:uFillTx/>
                <a:latin typeface="Arial" panose="020B0604020202020204" pitchFamily="34" charset="0"/>
                <a:cs typeface="Arial" panose="020B0604020202020204" pitchFamily="34" charset="0"/>
                <a:sym typeface="Times New Roman"/>
              </a:rPr>
              <a:t>بولس</a:t>
            </a:r>
            <a:r>
              <a:rPr kumimoji="0" sz="3200" b="1" u="none" strike="noStrike" kern="0" cap="none" spc="0" normalizeH="0" baseline="0" noProof="0" dirty="0">
                <a:ln>
                  <a:noFill/>
                </a:ln>
                <a:solidFill>
                  <a:srgbClr val="8F8F8F">
                    <a:lumOff val="44000"/>
                  </a:srgbClr>
                </a:solidFill>
                <a:effectLst>
                  <a:glow rad="228600">
                    <a:srgbClr val="000000">
                      <a:alpha val="88000"/>
                    </a:srgbClr>
                  </a:glow>
                </a:effectLst>
                <a:uLnTx/>
                <a:uFillTx/>
                <a:latin typeface="Arial" panose="020B0604020202020204" pitchFamily="34" charset="0"/>
                <a:cs typeface="Arial" panose="020B0604020202020204" pitchFamily="34" charset="0"/>
                <a:sym typeface="Times New Roman"/>
              </a:rPr>
              <a:t> على </a:t>
            </a:r>
            <a:r>
              <a:rPr kumimoji="0" sz="3200" b="1" u="none" strike="noStrike" kern="0" cap="none" spc="0" normalizeH="0" baseline="0" noProof="0" dirty="0" err="1">
                <a:ln>
                  <a:noFill/>
                </a:ln>
                <a:solidFill>
                  <a:srgbClr val="8F8F8F">
                    <a:lumOff val="44000"/>
                  </a:srgbClr>
                </a:solidFill>
                <a:effectLst>
                  <a:glow rad="228600">
                    <a:srgbClr val="000000">
                      <a:alpha val="88000"/>
                    </a:srgbClr>
                  </a:glow>
                </a:effectLst>
                <a:uLnTx/>
                <a:uFillTx/>
                <a:latin typeface="Arial" panose="020B0604020202020204" pitchFamily="34" charset="0"/>
                <a:cs typeface="Arial" panose="020B0604020202020204" pitchFamily="34" charset="0"/>
                <a:sym typeface="Times New Roman"/>
              </a:rPr>
              <a:t>ثلاثة</a:t>
            </a:r>
            <a:r>
              <a:rPr kumimoji="0" sz="3200" b="1" u="none" strike="noStrike" kern="0" cap="none" spc="0" normalizeH="0" baseline="0" noProof="0" dirty="0">
                <a:ln>
                  <a:noFill/>
                </a:ln>
                <a:solidFill>
                  <a:srgbClr val="8F8F8F">
                    <a:lumOff val="44000"/>
                  </a:srgbClr>
                </a:solidFill>
                <a:effectLst>
                  <a:glow rad="228600">
                    <a:srgbClr val="000000">
                      <a:alpha val="88000"/>
                    </a:srgbClr>
                  </a:glow>
                </a:effectLst>
                <a:uLnTx/>
                <a:uFillTx/>
                <a:latin typeface="Arial" panose="020B0604020202020204" pitchFamily="34" charset="0"/>
                <a:cs typeface="Arial" panose="020B0604020202020204" pitchFamily="34" charset="0"/>
                <a:sym typeface="Times New Roman"/>
              </a:rPr>
              <a:t> </a:t>
            </a:r>
            <a:r>
              <a:rPr kumimoji="0" sz="3200" b="1" u="none" strike="noStrike" kern="0" cap="none" spc="0" normalizeH="0" baseline="0" noProof="0" dirty="0" err="1">
                <a:ln>
                  <a:noFill/>
                </a:ln>
                <a:solidFill>
                  <a:srgbClr val="8F8F8F">
                    <a:lumOff val="44000"/>
                  </a:srgbClr>
                </a:solidFill>
                <a:effectLst>
                  <a:glow rad="228600">
                    <a:srgbClr val="000000">
                      <a:alpha val="88000"/>
                    </a:srgbClr>
                  </a:glow>
                </a:effectLst>
                <a:uLnTx/>
                <a:uFillTx/>
                <a:latin typeface="Arial" panose="020B0604020202020204" pitchFamily="34" charset="0"/>
                <a:cs typeface="Arial" panose="020B0604020202020204" pitchFamily="34" charset="0"/>
                <a:sym typeface="Times New Roman"/>
              </a:rPr>
              <a:t>عناصر</a:t>
            </a:r>
            <a:r>
              <a:rPr kumimoji="0" sz="3200" b="1" u="none" strike="noStrike" kern="0" cap="none" spc="0" normalizeH="0" baseline="0" noProof="0" dirty="0">
                <a:ln>
                  <a:noFill/>
                </a:ln>
                <a:solidFill>
                  <a:srgbClr val="8F8F8F">
                    <a:lumOff val="44000"/>
                  </a:srgbClr>
                </a:solidFill>
                <a:effectLst>
                  <a:glow rad="228600">
                    <a:srgbClr val="000000">
                      <a:alpha val="88000"/>
                    </a:srgbClr>
                  </a:glow>
                </a:effectLst>
                <a:uLnTx/>
                <a:uFillTx/>
                <a:latin typeface="Arial" panose="020B0604020202020204" pitchFamily="34" charset="0"/>
                <a:cs typeface="Arial" panose="020B0604020202020204" pitchFamily="34" charset="0"/>
                <a:sym typeface="Times New Roman"/>
              </a:rPr>
              <a:t> </a:t>
            </a:r>
            <a:r>
              <a:rPr kumimoji="0" sz="3200" b="1" u="none" strike="noStrike" kern="0" cap="none" spc="0" normalizeH="0" baseline="0" noProof="0" dirty="0" err="1">
                <a:ln>
                  <a:noFill/>
                </a:ln>
                <a:solidFill>
                  <a:srgbClr val="8F8F8F">
                    <a:lumOff val="44000"/>
                  </a:srgbClr>
                </a:solidFill>
                <a:effectLst>
                  <a:glow rad="228600">
                    <a:srgbClr val="000000">
                      <a:alpha val="88000"/>
                    </a:srgbClr>
                  </a:glow>
                </a:effectLst>
                <a:uLnTx/>
                <a:uFillTx/>
                <a:latin typeface="Arial" panose="020B0604020202020204" pitchFamily="34" charset="0"/>
                <a:cs typeface="Arial" panose="020B0604020202020204" pitchFamily="34" charset="0"/>
                <a:sym typeface="Times New Roman"/>
              </a:rPr>
              <a:t>رئيسية</a:t>
            </a:r>
            <a:r>
              <a:rPr kumimoji="0" sz="3200" b="1" u="none" strike="noStrike" kern="0" cap="none" spc="0" normalizeH="0" baseline="0" noProof="0" dirty="0">
                <a:ln>
                  <a:noFill/>
                </a:ln>
                <a:solidFill>
                  <a:srgbClr val="8F8F8F">
                    <a:lumOff val="44000"/>
                  </a:srgbClr>
                </a:solidFill>
                <a:effectLst>
                  <a:glow rad="228600">
                    <a:srgbClr val="000000">
                      <a:alpha val="88000"/>
                    </a:srgbClr>
                  </a:glow>
                </a:effectLst>
                <a:uLnTx/>
                <a:uFillTx/>
                <a:latin typeface="Arial" panose="020B0604020202020204" pitchFamily="34" charset="0"/>
                <a:cs typeface="Arial" panose="020B0604020202020204" pitchFamily="34" charset="0"/>
                <a:sym typeface="Times New Roman"/>
              </a:rPr>
              <a:t>: </a:t>
            </a:r>
            <a:r>
              <a:rPr kumimoji="0" sz="3200" b="1" u="none" strike="noStrike" kern="0" cap="none" spc="0" normalizeH="0" baseline="0" noProof="0" dirty="0" err="1">
                <a:ln>
                  <a:noFill/>
                </a:ln>
                <a:solidFill>
                  <a:srgbClr val="8F8F8F">
                    <a:lumOff val="44000"/>
                  </a:srgbClr>
                </a:solidFill>
                <a:effectLst>
                  <a:glow rad="228600">
                    <a:srgbClr val="000000">
                      <a:alpha val="88000"/>
                    </a:srgbClr>
                  </a:glow>
                </a:effectLst>
                <a:uLnTx/>
                <a:uFillTx/>
                <a:latin typeface="Arial" panose="020B0604020202020204" pitchFamily="34" charset="0"/>
                <a:cs typeface="Arial" panose="020B0604020202020204" pitchFamily="34" charset="0"/>
                <a:sym typeface="Times New Roman"/>
              </a:rPr>
              <a:t>موت</a:t>
            </a:r>
            <a:r>
              <a:rPr kumimoji="0" sz="3200" b="1" u="none" strike="noStrike" kern="0" cap="none" spc="0" normalizeH="0" baseline="0" noProof="0" dirty="0">
                <a:ln>
                  <a:noFill/>
                </a:ln>
                <a:solidFill>
                  <a:srgbClr val="8F8F8F">
                    <a:lumOff val="44000"/>
                  </a:srgbClr>
                </a:solidFill>
                <a:effectLst>
                  <a:glow rad="228600">
                    <a:srgbClr val="000000">
                      <a:alpha val="88000"/>
                    </a:srgbClr>
                  </a:glow>
                </a:effectLst>
                <a:uLnTx/>
                <a:uFillTx/>
                <a:latin typeface="Arial" panose="020B0604020202020204" pitchFamily="34" charset="0"/>
                <a:cs typeface="Arial" panose="020B0604020202020204" pitchFamily="34" charset="0"/>
                <a:sym typeface="Times New Roman"/>
              </a:rPr>
              <a:t> المسيح </a:t>
            </a:r>
            <a:r>
              <a:rPr kumimoji="0" sz="3200" b="1" u="none" strike="noStrike" kern="0" cap="none" spc="0" normalizeH="0" baseline="0" noProof="0" dirty="0" err="1">
                <a:ln>
                  <a:noFill/>
                </a:ln>
                <a:solidFill>
                  <a:srgbClr val="8F8F8F">
                    <a:lumOff val="44000"/>
                  </a:srgbClr>
                </a:solidFill>
                <a:effectLst>
                  <a:glow rad="228600">
                    <a:srgbClr val="000000">
                      <a:alpha val="88000"/>
                    </a:srgbClr>
                  </a:glow>
                </a:effectLst>
                <a:uLnTx/>
                <a:uFillTx/>
                <a:latin typeface="Arial" panose="020B0604020202020204" pitchFamily="34" charset="0"/>
                <a:cs typeface="Arial" panose="020B0604020202020204" pitchFamily="34" charset="0"/>
                <a:sym typeface="Times New Roman"/>
              </a:rPr>
              <a:t>بالنيابة</a:t>
            </a:r>
            <a:r>
              <a:rPr kumimoji="0" sz="3200" b="1" u="none" strike="noStrike" kern="0" cap="none" spc="0" normalizeH="0" baseline="0" noProof="0" dirty="0">
                <a:ln>
                  <a:noFill/>
                </a:ln>
                <a:solidFill>
                  <a:srgbClr val="8F8F8F">
                    <a:lumOff val="44000"/>
                  </a:srgbClr>
                </a:solidFill>
                <a:effectLst>
                  <a:glow rad="228600">
                    <a:srgbClr val="000000">
                      <a:alpha val="88000"/>
                    </a:srgbClr>
                  </a:glow>
                </a:effectLst>
                <a:uLnTx/>
                <a:uFillTx/>
                <a:latin typeface="Arial" panose="020B0604020202020204" pitchFamily="34" charset="0"/>
                <a:cs typeface="Arial" panose="020B0604020202020204" pitchFamily="34" charset="0"/>
                <a:sym typeface="Times New Roman"/>
              </a:rPr>
              <a:t> </a:t>
            </a:r>
            <a:r>
              <a:rPr kumimoji="0" sz="3200" b="1" u="none" strike="noStrike" kern="0" cap="none" spc="0" normalizeH="0" baseline="0" noProof="0" dirty="0" err="1">
                <a:ln>
                  <a:noFill/>
                </a:ln>
                <a:solidFill>
                  <a:srgbClr val="8F8F8F">
                    <a:lumOff val="44000"/>
                  </a:srgbClr>
                </a:solidFill>
                <a:effectLst>
                  <a:glow rad="228600">
                    <a:srgbClr val="000000">
                      <a:alpha val="88000"/>
                    </a:srgbClr>
                  </a:glow>
                </a:effectLst>
                <a:uLnTx/>
                <a:uFillTx/>
                <a:latin typeface="Arial" panose="020B0604020202020204" pitchFamily="34" charset="0"/>
                <a:cs typeface="Arial" panose="020B0604020202020204" pitchFamily="34" charset="0"/>
                <a:sym typeface="Times New Roman"/>
              </a:rPr>
              <a:t>ودفنه</a:t>
            </a:r>
            <a:r>
              <a:rPr kumimoji="0" sz="3200" b="1" u="none" strike="noStrike" kern="0" cap="none" spc="0" normalizeH="0" baseline="0" noProof="0" dirty="0">
                <a:ln>
                  <a:noFill/>
                </a:ln>
                <a:solidFill>
                  <a:srgbClr val="8F8F8F">
                    <a:lumOff val="44000"/>
                  </a:srgbClr>
                </a:solidFill>
                <a:effectLst>
                  <a:glow rad="228600">
                    <a:srgbClr val="000000">
                      <a:alpha val="88000"/>
                    </a:srgbClr>
                  </a:glow>
                </a:effectLst>
                <a:uLnTx/>
                <a:uFillTx/>
                <a:latin typeface="Arial" panose="020B0604020202020204" pitchFamily="34" charset="0"/>
                <a:cs typeface="Arial" panose="020B0604020202020204" pitchFamily="34" charset="0"/>
                <a:sym typeface="Times New Roman"/>
              </a:rPr>
              <a:t> </a:t>
            </a:r>
            <a:r>
              <a:rPr kumimoji="0" sz="3200" b="1" u="none" strike="noStrike" kern="0" cap="none" spc="0" normalizeH="0" baseline="0" noProof="0" dirty="0" err="1">
                <a:ln>
                  <a:noFill/>
                </a:ln>
                <a:solidFill>
                  <a:srgbClr val="8F8F8F">
                    <a:lumOff val="44000"/>
                  </a:srgbClr>
                </a:solidFill>
                <a:effectLst>
                  <a:glow rad="228600">
                    <a:srgbClr val="000000">
                      <a:alpha val="88000"/>
                    </a:srgbClr>
                  </a:glow>
                </a:effectLst>
                <a:uLnTx/>
                <a:uFillTx/>
                <a:latin typeface="Arial" panose="020B0604020202020204" pitchFamily="34" charset="0"/>
                <a:cs typeface="Arial" panose="020B0604020202020204" pitchFamily="34" charset="0"/>
                <a:sym typeface="Times New Roman"/>
              </a:rPr>
              <a:t>وقيامته</a:t>
            </a:r>
            <a:r>
              <a:rPr kumimoji="0" sz="3200" b="1" u="none" strike="noStrike" kern="0" cap="none" spc="0" normalizeH="0" baseline="0" noProof="0" dirty="0">
                <a:ln>
                  <a:noFill/>
                </a:ln>
                <a:solidFill>
                  <a:srgbClr val="8F8F8F">
                    <a:lumOff val="44000"/>
                  </a:srgbClr>
                </a:solidFill>
                <a:effectLst>
                  <a:glow rad="228600">
                    <a:srgbClr val="000000">
                      <a:alpha val="88000"/>
                    </a:srgbClr>
                  </a:glow>
                </a:effectLst>
                <a:uLnTx/>
                <a:uFillTx/>
                <a:latin typeface="Arial" panose="020B0604020202020204" pitchFamily="34" charset="0"/>
                <a:cs typeface="Arial" panose="020B0604020202020204" pitchFamily="34" charset="0"/>
                <a:sym typeface="Times New Roman"/>
              </a:rPr>
              <a:t> (١٥: ٣ </a:t>
            </a:r>
            <a:r>
              <a:rPr kumimoji="0" sz="3200" b="1" u="none" strike="noStrike" kern="0" cap="none" spc="0" normalizeH="0" baseline="0" noProof="0" dirty="0" err="1">
                <a:ln>
                  <a:noFill/>
                </a:ln>
                <a:solidFill>
                  <a:srgbClr val="8F8F8F">
                    <a:lumOff val="44000"/>
                  </a:srgbClr>
                </a:solidFill>
                <a:effectLst>
                  <a:glow rad="228600">
                    <a:srgbClr val="000000">
                      <a:alpha val="88000"/>
                    </a:srgbClr>
                  </a:glow>
                </a:effectLst>
                <a:uLnTx/>
                <a:uFillTx/>
                <a:latin typeface="Arial" panose="020B0604020202020204" pitchFamily="34" charset="0"/>
                <a:cs typeface="Arial" panose="020B0604020202020204" pitchFamily="34" charset="0"/>
                <a:sym typeface="Times New Roman"/>
              </a:rPr>
              <a:t>ب</a:t>
            </a:r>
            <a:r>
              <a:rPr kumimoji="0" sz="3200" b="1" u="none" strike="noStrike" kern="0" cap="none" spc="0" normalizeH="0" baseline="0" noProof="0" dirty="0">
                <a:ln>
                  <a:noFill/>
                </a:ln>
                <a:solidFill>
                  <a:srgbClr val="8F8F8F">
                    <a:lumOff val="44000"/>
                  </a:srgbClr>
                </a:solidFill>
                <a:effectLst>
                  <a:glow rad="228600">
                    <a:srgbClr val="000000">
                      <a:alpha val="88000"/>
                    </a:srgbClr>
                  </a:glow>
                </a:effectLst>
                <a:uLnTx/>
                <a:uFillTx/>
                <a:latin typeface="Arial" panose="020B0604020202020204" pitchFamily="34" charset="0"/>
                <a:cs typeface="Arial" panose="020B0604020202020204" pitchFamily="34" charset="0"/>
                <a:sym typeface="Times New Roman"/>
              </a:rPr>
              <a:t> -٨) ، </a:t>
            </a:r>
            <a:r>
              <a:rPr kumimoji="0" sz="3200" b="1" u="none" strike="noStrike" kern="0" cap="none" spc="0" normalizeH="0" baseline="0" noProof="0" dirty="0" err="1">
                <a:ln>
                  <a:noFill/>
                </a:ln>
                <a:solidFill>
                  <a:srgbClr val="8F8F8F">
                    <a:lumOff val="44000"/>
                  </a:srgbClr>
                </a:solidFill>
                <a:effectLst>
                  <a:glow rad="228600">
                    <a:srgbClr val="000000">
                      <a:alpha val="88000"/>
                    </a:srgbClr>
                  </a:glow>
                </a:effectLst>
                <a:uLnTx/>
                <a:uFillTx/>
                <a:latin typeface="Arial" panose="020B0604020202020204" pitchFamily="34" charset="0"/>
                <a:cs typeface="Arial" panose="020B0604020202020204" pitchFamily="34" charset="0"/>
                <a:sym typeface="Times New Roman"/>
              </a:rPr>
              <a:t>بحيث</a:t>
            </a:r>
            <a:r>
              <a:rPr kumimoji="0" sz="3200" b="1" u="none" strike="noStrike" kern="0" cap="none" spc="0" normalizeH="0" baseline="0" noProof="0" dirty="0">
                <a:ln>
                  <a:noFill/>
                </a:ln>
                <a:solidFill>
                  <a:srgbClr val="8F8F8F">
                    <a:lumOff val="44000"/>
                  </a:srgbClr>
                </a:solidFill>
                <a:effectLst>
                  <a:glow rad="228600">
                    <a:srgbClr val="000000">
                      <a:alpha val="88000"/>
                    </a:srgbClr>
                  </a:glow>
                </a:effectLst>
                <a:uLnTx/>
                <a:uFillTx/>
                <a:latin typeface="Arial" panose="020B0604020202020204" pitchFamily="34" charset="0"/>
                <a:cs typeface="Arial" panose="020B0604020202020204" pitchFamily="34" charset="0"/>
                <a:sym typeface="Times New Roman"/>
              </a:rPr>
              <a:t> </a:t>
            </a:r>
            <a:r>
              <a:rPr kumimoji="0" sz="3200" b="1" u="none" strike="noStrike" kern="0" cap="none" spc="0" normalizeH="0" baseline="0" noProof="0" dirty="0" err="1">
                <a:ln>
                  <a:noFill/>
                </a:ln>
                <a:solidFill>
                  <a:srgbClr val="8F8F8F">
                    <a:lumOff val="44000"/>
                  </a:srgbClr>
                </a:solidFill>
                <a:effectLst>
                  <a:glow rad="228600">
                    <a:srgbClr val="000000">
                      <a:alpha val="88000"/>
                    </a:srgbClr>
                  </a:glow>
                </a:effectLst>
                <a:uLnTx/>
                <a:uFillTx/>
                <a:latin typeface="Arial" panose="020B0604020202020204" pitchFamily="34" charset="0"/>
                <a:cs typeface="Arial" panose="020B0604020202020204" pitchFamily="34" charset="0"/>
                <a:sym typeface="Times New Roman"/>
              </a:rPr>
              <a:t>يكون</a:t>
            </a:r>
            <a:r>
              <a:rPr kumimoji="0" sz="3200" b="1" u="none" strike="noStrike" kern="0" cap="none" spc="0" normalizeH="0" baseline="0" noProof="0" dirty="0">
                <a:ln>
                  <a:noFill/>
                </a:ln>
                <a:solidFill>
                  <a:srgbClr val="8F8F8F">
                    <a:lumOff val="44000"/>
                  </a:srgbClr>
                </a:solidFill>
                <a:effectLst>
                  <a:glow rad="228600">
                    <a:srgbClr val="000000">
                      <a:alpha val="88000"/>
                    </a:srgbClr>
                  </a:glow>
                </a:effectLst>
                <a:uLnTx/>
                <a:uFillTx/>
                <a:latin typeface="Arial" panose="020B0604020202020204" pitchFamily="34" charset="0"/>
                <a:cs typeface="Arial" panose="020B0604020202020204" pitchFamily="34" charset="0"/>
                <a:sym typeface="Times New Roman"/>
              </a:rPr>
              <a:t> </a:t>
            </a:r>
            <a:r>
              <a:rPr kumimoji="0" sz="3200" b="1" u="none" strike="noStrike" kern="0" cap="none" spc="0" normalizeH="0" baseline="0" noProof="0" dirty="0" err="1">
                <a:ln>
                  <a:noFill/>
                </a:ln>
                <a:solidFill>
                  <a:srgbClr val="8F8F8F">
                    <a:lumOff val="44000"/>
                  </a:srgbClr>
                </a:solidFill>
                <a:effectLst>
                  <a:glow rad="228600">
                    <a:srgbClr val="000000">
                      <a:alpha val="88000"/>
                    </a:srgbClr>
                  </a:glow>
                </a:effectLst>
                <a:uLnTx/>
                <a:uFillTx/>
                <a:latin typeface="Arial" panose="020B0604020202020204" pitchFamily="34" charset="0"/>
                <a:cs typeface="Arial" panose="020B0604020202020204" pitchFamily="34" charset="0"/>
                <a:sym typeface="Times New Roman"/>
              </a:rPr>
              <a:t>المؤمنون</a:t>
            </a:r>
            <a:r>
              <a:rPr kumimoji="0" sz="3200" b="1" u="none" strike="noStrike" kern="0" cap="none" spc="0" normalizeH="0" baseline="0" noProof="0" dirty="0">
                <a:ln>
                  <a:noFill/>
                </a:ln>
                <a:solidFill>
                  <a:srgbClr val="8F8F8F">
                    <a:lumOff val="44000"/>
                  </a:srgbClr>
                </a:solidFill>
                <a:effectLst>
                  <a:glow rad="228600">
                    <a:srgbClr val="000000">
                      <a:alpha val="88000"/>
                    </a:srgbClr>
                  </a:glow>
                </a:effectLst>
                <a:uLnTx/>
                <a:uFillTx/>
                <a:latin typeface="Arial" panose="020B0604020202020204" pitchFamily="34" charset="0"/>
                <a:cs typeface="Arial" panose="020B0604020202020204" pitchFamily="34" charset="0"/>
                <a:sym typeface="Times New Roman"/>
              </a:rPr>
              <a:t> </a:t>
            </a:r>
            <a:r>
              <a:rPr kumimoji="0" sz="3200" b="1" u="none" strike="noStrike" kern="0" cap="none" spc="0" normalizeH="0" baseline="0" noProof="0" dirty="0" err="1">
                <a:ln>
                  <a:noFill/>
                </a:ln>
                <a:solidFill>
                  <a:srgbClr val="8F8F8F">
                    <a:lumOff val="44000"/>
                  </a:srgbClr>
                </a:solidFill>
                <a:effectLst>
                  <a:glow rad="228600">
                    <a:srgbClr val="000000">
                      <a:alpha val="88000"/>
                    </a:srgbClr>
                  </a:glow>
                </a:effectLst>
                <a:uLnTx/>
                <a:uFillTx/>
                <a:latin typeface="Arial" panose="020B0604020202020204" pitchFamily="34" charset="0"/>
                <a:cs typeface="Arial" panose="020B0604020202020204" pitchFamily="34" charset="0"/>
                <a:sym typeface="Times New Roman"/>
              </a:rPr>
              <a:t>آمنين</a:t>
            </a:r>
            <a:r>
              <a:rPr kumimoji="0" sz="3200" b="1" u="none" strike="noStrike" kern="0" cap="none" spc="0" normalizeH="0" baseline="0" noProof="0" dirty="0">
                <a:ln>
                  <a:noFill/>
                </a:ln>
                <a:solidFill>
                  <a:srgbClr val="8F8F8F">
                    <a:lumOff val="44000"/>
                  </a:srgbClr>
                </a:solidFill>
                <a:effectLst>
                  <a:glow rad="228600">
                    <a:srgbClr val="000000">
                      <a:alpha val="88000"/>
                    </a:srgbClr>
                  </a:glow>
                </a:effectLst>
                <a:uLnTx/>
                <a:uFillTx/>
                <a:latin typeface="Arial" panose="020B0604020202020204" pitchFamily="34" charset="0"/>
                <a:cs typeface="Arial" panose="020B0604020202020204" pitchFamily="34" charset="0"/>
                <a:sym typeface="Times New Roman"/>
              </a:rPr>
              <a:t> </a:t>
            </a:r>
            <a:r>
              <a:rPr kumimoji="0" sz="3200" b="1" u="none" strike="noStrike" kern="0" cap="none" spc="0" normalizeH="0" baseline="0" noProof="0" dirty="0" err="1">
                <a:ln>
                  <a:noFill/>
                </a:ln>
                <a:solidFill>
                  <a:srgbClr val="8F8F8F">
                    <a:lumOff val="44000"/>
                  </a:srgbClr>
                </a:solidFill>
                <a:effectLst>
                  <a:glow rad="228600">
                    <a:srgbClr val="000000">
                      <a:alpha val="88000"/>
                    </a:srgbClr>
                  </a:glow>
                </a:effectLst>
                <a:uLnTx/>
                <a:uFillTx/>
                <a:latin typeface="Arial" panose="020B0604020202020204" pitchFamily="34" charset="0"/>
                <a:cs typeface="Arial" panose="020B0604020202020204" pitchFamily="34" charset="0"/>
                <a:sym typeface="Times New Roman"/>
              </a:rPr>
              <a:t>في</a:t>
            </a:r>
            <a:r>
              <a:rPr kumimoji="0" sz="3200" b="1" u="none" strike="noStrike" kern="0" cap="none" spc="0" normalizeH="0" baseline="0" noProof="0" dirty="0">
                <a:ln>
                  <a:noFill/>
                </a:ln>
                <a:solidFill>
                  <a:srgbClr val="8F8F8F">
                    <a:lumOff val="44000"/>
                  </a:srgbClr>
                </a:solidFill>
                <a:effectLst>
                  <a:glow rad="228600">
                    <a:srgbClr val="000000">
                      <a:alpha val="88000"/>
                    </a:srgbClr>
                  </a:glow>
                </a:effectLst>
                <a:uLnTx/>
                <a:uFillTx/>
                <a:latin typeface="Arial" panose="020B0604020202020204" pitchFamily="34" charset="0"/>
                <a:cs typeface="Arial" panose="020B0604020202020204" pitchFamily="34" charset="0"/>
                <a:sym typeface="Times New Roman"/>
              </a:rPr>
              <a:t> </a:t>
            </a:r>
            <a:r>
              <a:rPr kumimoji="0" sz="3200" b="1" u="none" strike="noStrike" kern="0" cap="none" spc="0" normalizeH="0" baseline="0" noProof="0" dirty="0" err="1">
                <a:ln>
                  <a:noFill/>
                </a:ln>
                <a:solidFill>
                  <a:srgbClr val="8F8F8F">
                    <a:lumOff val="44000"/>
                  </a:srgbClr>
                </a:solidFill>
                <a:effectLst>
                  <a:glow rad="228600">
                    <a:srgbClr val="000000">
                      <a:alpha val="88000"/>
                    </a:srgbClr>
                  </a:glow>
                </a:effectLst>
                <a:uLnTx/>
                <a:uFillTx/>
                <a:latin typeface="Arial" panose="020B0604020202020204" pitchFamily="34" charset="0"/>
                <a:cs typeface="Arial" panose="020B0604020202020204" pitchFamily="34" charset="0"/>
                <a:sym typeface="Times New Roman"/>
              </a:rPr>
              <a:t>هذا</a:t>
            </a:r>
            <a:r>
              <a:rPr kumimoji="0" sz="3200" b="1" u="none" strike="noStrike" kern="0" cap="none" spc="0" normalizeH="0" baseline="0" noProof="0" dirty="0">
                <a:ln>
                  <a:noFill/>
                </a:ln>
                <a:solidFill>
                  <a:srgbClr val="8F8F8F">
                    <a:lumOff val="44000"/>
                  </a:srgbClr>
                </a:solidFill>
                <a:effectLst>
                  <a:glow rad="228600">
                    <a:srgbClr val="000000">
                      <a:alpha val="88000"/>
                    </a:srgbClr>
                  </a:glow>
                </a:effectLst>
                <a:uLnTx/>
                <a:uFillTx/>
                <a:latin typeface="Arial" panose="020B0604020202020204" pitchFamily="34" charset="0"/>
                <a:cs typeface="Arial" panose="020B0604020202020204" pitchFamily="34" charset="0"/>
                <a:sym typeface="Times New Roman"/>
              </a:rPr>
              <a:t> </a:t>
            </a:r>
            <a:r>
              <a:rPr kumimoji="0" sz="3200" b="1" u="none" strike="noStrike" kern="0" cap="none" spc="0" normalizeH="0" baseline="0" noProof="0" dirty="0" err="1">
                <a:ln>
                  <a:noFill/>
                </a:ln>
                <a:solidFill>
                  <a:srgbClr val="8F8F8F">
                    <a:lumOff val="44000"/>
                  </a:srgbClr>
                </a:solidFill>
                <a:effectLst>
                  <a:glow rad="228600">
                    <a:srgbClr val="000000">
                      <a:alpha val="88000"/>
                    </a:srgbClr>
                  </a:glow>
                </a:effectLst>
                <a:uLnTx/>
                <a:uFillTx/>
                <a:latin typeface="Arial" panose="020B0604020202020204" pitchFamily="34" charset="0"/>
                <a:cs typeface="Arial" panose="020B0604020202020204" pitchFamily="34" charset="0"/>
                <a:sym typeface="Times New Roman"/>
              </a:rPr>
              <a:t>الخلاص</a:t>
            </a:r>
            <a:r>
              <a:rPr kumimoji="0" sz="3200" b="1" u="none" strike="noStrike" kern="0" cap="none" spc="0" normalizeH="0" baseline="0" noProof="0" dirty="0">
                <a:ln>
                  <a:noFill/>
                </a:ln>
                <a:solidFill>
                  <a:srgbClr val="8F8F8F">
                    <a:lumOff val="44000"/>
                  </a:srgbClr>
                </a:solidFill>
                <a:effectLst>
                  <a:glow rad="228600">
                    <a:srgbClr val="000000">
                      <a:alpha val="88000"/>
                    </a:srgbClr>
                  </a:glow>
                </a:effectLst>
                <a:uLnTx/>
                <a:uFillTx/>
                <a:latin typeface="Arial" panose="020B0604020202020204" pitchFamily="34" charset="0"/>
                <a:cs typeface="Arial" panose="020B0604020202020204" pitchFamily="34" charset="0"/>
                <a:sym typeface="Times New Roman"/>
              </a:rPr>
              <a:t> </a:t>
            </a:r>
            <a:r>
              <a:rPr kumimoji="0" sz="3200" b="1" u="none" strike="noStrike" kern="0" cap="none" spc="0" normalizeH="0" baseline="0" noProof="0" dirty="0" err="1">
                <a:ln>
                  <a:noFill/>
                </a:ln>
                <a:solidFill>
                  <a:srgbClr val="8F8F8F">
                    <a:lumOff val="44000"/>
                  </a:srgbClr>
                </a:solidFill>
                <a:effectLst>
                  <a:glow rad="228600">
                    <a:srgbClr val="000000">
                      <a:alpha val="88000"/>
                    </a:srgbClr>
                  </a:glow>
                </a:effectLst>
                <a:uLnTx/>
                <a:uFillTx/>
                <a:latin typeface="Arial" panose="020B0604020202020204" pitchFamily="34" charset="0"/>
                <a:cs typeface="Arial" panose="020B0604020202020204" pitchFamily="34" charset="0"/>
                <a:sym typeface="Times New Roman"/>
              </a:rPr>
              <a:t>الذي</a:t>
            </a:r>
            <a:r>
              <a:rPr kumimoji="0" sz="3200" b="1" u="none" strike="noStrike" kern="0" cap="none" spc="0" normalizeH="0" baseline="0" noProof="0" dirty="0">
                <a:ln>
                  <a:noFill/>
                </a:ln>
                <a:solidFill>
                  <a:srgbClr val="8F8F8F">
                    <a:lumOff val="44000"/>
                  </a:srgbClr>
                </a:solidFill>
                <a:effectLst>
                  <a:glow rad="228600">
                    <a:srgbClr val="000000">
                      <a:alpha val="88000"/>
                    </a:srgbClr>
                  </a:glow>
                </a:effectLst>
                <a:uLnTx/>
                <a:uFillTx/>
                <a:latin typeface="Arial" panose="020B0604020202020204" pitchFamily="34" charset="0"/>
                <a:cs typeface="Arial" panose="020B0604020202020204" pitchFamily="34" charset="0"/>
                <a:sym typeface="Times New Roman"/>
              </a:rPr>
              <a:t> </a:t>
            </a:r>
            <a:r>
              <a:rPr kumimoji="0" sz="3200" b="1" u="none" strike="noStrike" kern="0" cap="none" spc="0" normalizeH="0" baseline="0" noProof="0" dirty="0" err="1">
                <a:ln>
                  <a:noFill/>
                </a:ln>
                <a:solidFill>
                  <a:srgbClr val="8F8F8F">
                    <a:lumOff val="44000"/>
                  </a:srgbClr>
                </a:solidFill>
                <a:effectLst>
                  <a:glow rad="228600">
                    <a:srgbClr val="000000">
                      <a:alpha val="88000"/>
                    </a:srgbClr>
                  </a:glow>
                </a:effectLst>
                <a:uLnTx/>
                <a:uFillTx/>
                <a:latin typeface="Arial" panose="020B0604020202020204" pitchFamily="34" charset="0"/>
                <a:cs typeface="Arial" panose="020B0604020202020204" pitchFamily="34" charset="0"/>
                <a:sym typeface="Times New Roman"/>
              </a:rPr>
              <a:t>لا</a:t>
            </a:r>
            <a:r>
              <a:rPr kumimoji="0" sz="3200" b="1" u="none" strike="noStrike" kern="0" cap="none" spc="0" normalizeH="0" baseline="0" noProof="0" dirty="0">
                <a:ln>
                  <a:noFill/>
                </a:ln>
                <a:solidFill>
                  <a:srgbClr val="8F8F8F">
                    <a:lumOff val="44000"/>
                  </a:srgbClr>
                </a:solidFill>
                <a:effectLst>
                  <a:glow rad="228600">
                    <a:srgbClr val="000000">
                      <a:alpha val="88000"/>
                    </a:srgbClr>
                  </a:glow>
                </a:effectLst>
                <a:uLnTx/>
                <a:uFillTx/>
                <a:latin typeface="Arial" panose="020B0604020202020204" pitchFamily="34" charset="0"/>
                <a:cs typeface="Arial" panose="020B0604020202020204" pitchFamily="34" charset="0"/>
                <a:sym typeface="Times New Roman"/>
              </a:rPr>
              <a:t> </a:t>
            </a:r>
            <a:r>
              <a:rPr kumimoji="0" sz="3200" b="1" u="none" strike="noStrike" kern="0" cap="none" spc="0" normalizeH="0" baseline="0" noProof="0" dirty="0" err="1">
                <a:ln>
                  <a:noFill/>
                </a:ln>
                <a:solidFill>
                  <a:srgbClr val="8F8F8F">
                    <a:lumOff val="44000"/>
                  </a:srgbClr>
                </a:solidFill>
                <a:effectLst>
                  <a:glow rad="228600">
                    <a:srgbClr val="000000">
                      <a:alpha val="88000"/>
                    </a:srgbClr>
                  </a:glow>
                </a:effectLst>
                <a:uLnTx/>
                <a:uFillTx/>
                <a:latin typeface="Arial" panose="020B0604020202020204" pitchFamily="34" charset="0"/>
                <a:cs typeface="Arial" panose="020B0604020202020204" pitchFamily="34" charset="0"/>
                <a:sym typeface="Times New Roman"/>
              </a:rPr>
              <a:t>يمكن</a:t>
            </a:r>
            <a:r>
              <a:rPr kumimoji="0" sz="3200" b="1" u="none" strike="noStrike" kern="0" cap="none" spc="0" normalizeH="0" baseline="0" noProof="0" dirty="0">
                <a:ln>
                  <a:noFill/>
                </a:ln>
                <a:solidFill>
                  <a:srgbClr val="8F8F8F">
                    <a:lumOff val="44000"/>
                  </a:srgbClr>
                </a:solidFill>
                <a:effectLst>
                  <a:glow rad="228600">
                    <a:srgbClr val="000000">
                      <a:alpha val="88000"/>
                    </a:srgbClr>
                  </a:glow>
                </a:effectLst>
                <a:uLnTx/>
                <a:uFillTx/>
                <a:latin typeface="Arial" panose="020B0604020202020204" pitchFamily="34" charset="0"/>
                <a:cs typeface="Arial" panose="020B0604020202020204" pitchFamily="34" charset="0"/>
                <a:sym typeface="Times New Roman"/>
              </a:rPr>
              <a:t> أن </a:t>
            </a:r>
            <a:r>
              <a:rPr kumimoji="0" sz="3200" b="1" u="none" strike="noStrike" kern="0" cap="none" spc="0" normalizeH="0" baseline="0" noProof="0" dirty="0" err="1">
                <a:ln>
                  <a:noFill/>
                </a:ln>
                <a:solidFill>
                  <a:srgbClr val="8F8F8F">
                    <a:lumOff val="44000"/>
                  </a:srgbClr>
                </a:solidFill>
                <a:effectLst>
                  <a:glow rad="228600">
                    <a:srgbClr val="000000">
                      <a:alpha val="88000"/>
                    </a:srgbClr>
                  </a:glow>
                </a:effectLst>
                <a:uLnTx/>
                <a:uFillTx/>
                <a:latin typeface="Arial" panose="020B0604020202020204" pitchFamily="34" charset="0"/>
                <a:cs typeface="Arial" panose="020B0604020202020204" pitchFamily="34" charset="0"/>
                <a:sym typeface="Times New Roman"/>
              </a:rPr>
              <a:t>يُفقد</a:t>
            </a:r>
            <a:r>
              <a:rPr kumimoji="0" sz="3200" b="1" u="none" strike="noStrike" kern="0" cap="none" spc="0" normalizeH="0" baseline="0" noProof="0" dirty="0">
                <a:ln>
                  <a:noFill/>
                </a:ln>
                <a:solidFill>
                  <a:srgbClr val="8F8F8F">
                    <a:lumOff val="44000"/>
                  </a:srgbClr>
                </a:solidFill>
                <a:effectLst>
                  <a:glow rad="228600">
                    <a:srgbClr val="000000">
                      <a:alpha val="88000"/>
                    </a:srgbClr>
                  </a:glow>
                </a:effectLst>
                <a:uLnTx/>
                <a:uFillTx/>
                <a:latin typeface="Arial" panose="020B0604020202020204" pitchFamily="34" charset="0"/>
                <a:cs typeface="Arial" panose="020B0604020202020204" pitchFamily="34" charset="0"/>
                <a:sym typeface="Times New Roman"/>
              </a:rPr>
              <a:t> </a:t>
            </a:r>
            <a:r>
              <a:rPr kumimoji="0" sz="3200" b="1" u="none" strike="noStrike" kern="0" cap="none" spc="0" normalizeH="0" baseline="0" noProof="0" dirty="0" err="1">
                <a:ln>
                  <a:noFill/>
                </a:ln>
                <a:solidFill>
                  <a:srgbClr val="8F8F8F">
                    <a:lumOff val="44000"/>
                  </a:srgbClr>
                </a:solidFill>
                <a:effectLst>
                  <a:glow rad="228600">
                    <a:srgbClr val="000000">
                      <a:alpha val="88000"/>
                    </a:srgbClr>
                  </a:glow>
                </a:effectLst>
                <a:uLnTx/>
                <a:uFillTx/>
                <a:latin typeface="Arial" panose="020B0604020202020204" pitchFamily="34" charset="0"/>
                <a:cs typeface="Arial" panose="020B0604020202020204" pitchFamily="34" charset="0"/>
                <a:sym typeface="Times New Roman"/>
              </a:rPr>
              <a:t>أبدًا</a:t>
            </a:r>
            <a:r>
              <a:rPr kumimoji="0" sz="3200" b="1" u="none" strike="noStrike" kern="0" cap="none" spc="0" normalizeH="0" baseline="0" noProof="0" dirty="0">
                <a:ln>
                  <a:noFill/>
                </a:ln>
                <a:solidFill>
                  <a:srgbClr val="8F8F8F">
                    <a:lumOff val="44000"/>
                  </a:srgbClr>
                </a:solidFill>
                <a:effectLst>
                  <a:glow rad="228600">
                    <a:srgbClr val="000000">
                      <a:alpha val="88000"/>
                    </a:srgbClr>
                  </a:glow>
                </a:effectLst>
                <a:uLnTx/>
                <a:uFillTx/>
                <a:latin typeface="Arial" panose="020B0604020202020204" pitchFamily="34" charset="0"/>
                <a:cs typeface="Arial" panose="020B0604020202020204" pitchFamily="34" charset="0"/>
                <a:sym typeface="Times New Roman"/>
              </a:rPr>
              <a:t> (١: ٨-٩ ؛ ٣: ١٢-١٥ ؛ ٥: ٤-٥ ؛ ١٥:٥٨ </a:t>
            </a:r>
            <a:r>
              <a:rPr kumimoji="0" lang="en-US" sz="3200" b="1" u="none" strike="noStrike" kern="0" cap="none" spc="0" normalizeH="0" baseline="0" noProof="0" dirty="0">
                <a:ln>
                  <a:noFill/>
                </a:ln>
                <a:solidFill>
                  <a:srgbClr val="8F8F8F">
                    <a:lumOff val="44000"/>
                  </a:srgbClr>
                </a:solidFill>
                <a:effectLst>
                  <a:glow rad="228600">
                    <a:srgbClr val="000000">
                      <a:alpha val="88000"/>
                    </a:srgbClr>
                  </a:glow>
                </a:effectLst>
                <a:uLnTx/>
                <a:uFillTx/>
                <a:latin typeface="Arial" panose="020B0604020202020204" pitchFamily="34" charset="0"/>
                <a:cs typeface="Arial" panose="020B0604020202020204" pitchFamily="34" charset="0"/>
                <a:sym typeface="Times New Roman"/>
              </a:rPr>
              <a:t>(</a:t>
            </a:r>
            <a:endParaRPr kumimoji="0" sz="3200" b="1" u="none" strike="noStrike" kern="0" cap="none" spc="0" normalizeH="0" baseline="0" noProof="0" dirty="0">
              <a:ln>
                <a:noFill/>
              </a:ln>
              <a:solidFill>
                <a:srgbClr val="8F8F8F">
                  <a:lumOff val="44000"/>
                </a:srgbClr>
              </a:solidFill>
              <a:effectLst>
                <a:glow rad="228600">
                  <a:srgbClr val="000000">
                    <a:alpha val="88000"/>
                  </a:srgbClr>
                </a:glow>
              </a:effectLst>
              <a:uLnTx/>
              <a:uFillTx/>
              <a:latin typeface="Arial" panose="020B0604020202020204" pitchFamily="34" charset="0"/>
              <a:cs typeface="Arial" panose="020B0604020202020204" pitchFamily="34" charset="0"/>
              <a:sym typeface="Times New Roman"/>
            </a:endParaRPr>
          </a:p>
        </p:txBody>
      </p:sp>
      <p:sp>
        <p:nvSpPr>
          <p:cNvPr id="11206" name="Text Box 3"/>
          <p:cNvSpPr txBox="1"/>
          <p:nvPr/>
        </p:nvSpPr>
        <p:spPr>
          <a:xfrm>
            <a:off x="8216420" y="44450"/>
            <a:ext cx="776924" cy="461665"/>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spAutoFit/>
          </a:bodyPr>
          <a:lstStyle>
            <a:lvl1pPr algn="r">
              <a:defRPr>
                <a:solidFill>
                  <a:schemeClr val="accent3">
                    <a:lumOff val="44000"/>
                  </a:schemeClr>
                </a:solidFill>
                <a:latin typeface="Arial"/>
                <a:ea typeface="Arial"/>
                <a:cs typeface="Arial"/>
                <a:sym typeface="Arial"/>
              </a:defRPr>
            </a:lvl1pPr>
          </a:lstStyle>
          <a:p>
            <a:pPr marL="0" marR="0" lvl="0" indent="0" algn="r" defTabSz="914400" rtl="0" eaLnBrk="1" fontAlgn="auto" latinLnBrk="0" hangingPunct="0">
              <a:lnSpc>
                <a:spcPct val="100000"/>
              </a:lnSpc>
              <a:spcBef>
                <a:spcPts val="0"/>
              </a:spcBef>
              <a:spcAft>
                <a:spcPts val="0"/>
              </a:spcAft>
              <a:buClrTx/>
              <a:buSzTx/>
              <a:buFontTx/>
              <a:buNone/>
              <a:tabLst/>
              <a:defRPr/>
            </a:pPr>
            <a:r>
              <a:rPr kumimoji="0" sz="2400" b="1"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rPr>
              <a:t>٢٧ب</a:t>
            </a:r>
          </a:p>
        </p:txBody>
      </p:sp>
      <p:sp>
        <p:nvSpPr>
          <p:cNvPr id="11207" name="Rectangle 2"/>
          <p:cNvSpPr txBox="1"/>
          <p:nvPr/>
        </p:nvSpPr>
        <p:spPr>
          <a:xfrm>
            <a:off x="45719" y="5959394"/>
            <a:ext cx="8699783" cy="830997"/>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nchor="ctr">
            <a:spAutoFit/>
          </a:bodyPr>
          <a:lstStyle>
            <a:lvl1pPr algn="r" defTabSz="457200">
              <a:defRPr sz="4800">
                <a:solidFill>
                  <a:schemeClr val="accent3">
                    <a:lumOff val="44000"/>
                  </a:schemeClr>
                </a:solidFill>
                <a:latin typeface="Arial"/>
                <a:ea typeface="Arial"/>
                <a:cs typeface="Arial"/>
                <a:sym typeface="Arial"/>
              </a:defRPr>
            </a:lvl1pPr>
          </a:lstStyle>
          <a:p>
            <a:pPr marL="0" marR="0" lvl="0" indent="0" algn="r" defTabSz="457200" rtl="0" eaLnBrk="1" fontAlgn="auto" latinLnBrk="0" hangingPunct="0">
              <a:lnSpc>
                <a:spcPct val="100000"/>
              </a:lnSpc>
              <a:spcBef>
                <a:spcPts val="0"/>
              </a:spcBef>
              <a:spcAft>
                <a:spcPts val="0"/>
              </a:spcAft>
              <a:buClrTx/>
              <a:buSzTx/>
              <a:buFontTx/>
              <a:buNone/>
              <a:tabLst/>
              <a:defRPr/>
            </a:pPr>
            <a:r>
              <a:rPr kumimoji="0" sz="4800" b="1"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rPr>
              <a:t>١ كورنثوس </a:t>
            </a:r>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iterate>
                                    <p:tmAbs val="0"/>
                                  </p:iterate>
                                  <p:childTnLst>
                                    <p:set>
                                      <p:cBhvr>
                                        <p:cTn id="6" fill="hold"/>
                                        <p:tgtEl>
                                          <p:spTgt spid="11207"/>
                                        </p:tgtEl>
                                        <p:attrNameLst>
                                          <p:attrName>style.visibility</p:attrName>
                                        </p:attrNameLst>
                                      </p:cBhvr>
                                      <p:to>
                                        <p:strVal val="visible"/>
                                      </p:to>
                                    </p:set>
                                    <p:anim calcmode="lin" valueType="num">
                                      <p:cBhvr>
                                        <p:cTn id="7" dur="500" fill="hold"/>
                                        <p:tgtEl>
                                          <p:spTgt spid="11207"/>
                                        </p:tgtEl>
                                        <p:attrNameLst>
                                          <p:attrName>ppt_x</p:attrName>
                                        </p:attrNameLst>
                                      </p:cBhvr>
                                      <p:tavLst>
                                        <p:tav tm="0">
                                          <p:val>
                                            <p:strVal val="#ppt_x"/>
                                          </p:val>
                                        </p:tav>
                                        <p:tav tm="100000">
                                          <p:val>
                                            <p:strVal val="#ppt_x"/>
                                          </p:val>
                                        </p:tav>
                                      </p:tavLst>
                                    </p:anim>
                                    <p:anim calcmode="lin" valueType="num">
                                      <p:cBhvr>
                                        <p:cTn id="8" dur="500" fill="hold"/>
                                        <p:tgtEl>
                                          <p:spTgt spid="1120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207" grpId="0" animBg="1" advAuto="0"/>
    </p:bldLst>
  </p:timing>
</p:sld>
</file>

<file path=ppt/slides/slide1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2" name="Picture 2" descr="Image result">
            <a:extLst>
              <a:ext uri="{FF2B5EF4-FFF2-40B4-BE49-F238E27FC236}">
                <a16:creationId xmlns:a16="http://schemas.microsoft.com/office/drawing/2014/main" id="{40666AA5-2B6A-0CBF-C2B7-27DAE879489A}"/>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t="10612"/>
          <a:stretch/>
        </p:blipFill>
        <p:spPr bwMode="auto">
          <a:xfrm>
            <a:off x="1" y="0"/>
            <a:ext cx="9155088" cy="6741368"/>
          </a:xfrm>
          <a:prstGeom prst="rect">
            <a:avLst/>
          </a:prstGeom>
          <a:noFill/>
          <a:extLst>
            <a:ext uri="{909E8E84-426E-40DD-AFC4-6F175D3DCCD1}">
              <a14:hiddenFill xmlns:a14="http://schemas.microsoft.com/office/drawing/2010/main">
                <a:solidFill>
                  <a:srgbClr val="FFFFFF"/>
                </a:solidFill>
              </a14:hiddenFill>
            </a:ext>
          </a:extLst>
        </p:spPr>
      </p:pic>
      <p:sp>
        <p:nvSpPr>
          <p:cNvPr id="8" name="Rectangle 2"/>
          <p:cNvSpPr txBox="1">
            <a:spLocks noChangeArrowheads="1"/>
          </p:cNvSpPr>
          <p:nvPr/>
        </p:nvSpPr>
        <p:spPr bwMode="auto">
          <a:xfrm>
            <a:off x="-127954" y="4159829"/>
            <a:ext cx="9144000" cy="72008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8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متى</a:t>
            </a:r>
            <a:endParaRPr kumimoji="0" lang="en-US" sz="8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900098" name="Rectangle 2"/>
          <p:cNvSpPr>
            <a:spLocks noGrp="1" noChangeArrowheads="1"/>
          </p:cNvSpPr>
          <p:nvPr>
            <p:ph type="ctrTitle"/>
          </p:nvPr>
        </p:nvSpPr>
        <p:spPr>
          <a:xfrm>
            <a:off x="-32366" y="476672"/>
            <a:ext cx="9120187" cy="1446653"/>
          </a:xfrm>
          <a:effectLst>
            <a:outerShdw blurRad="63500" dist="35921" dir="2700000" algn="ctr" rotWithShape="0">
              <a:schemeClr val="tx2">
                <a:alpha val="74998"/>
              </a:schemeClr>
            </a:outerShdw>
          </a:effectLst>
        </p:spPr>
        <p:txBody>
          <a:bodyPr/>
          <a:lstStyle/>
          <a:p>
            <a:pPr>
              <a:defRPr/>
            </a:pPr>
            <a:r>
              <a:rPr lang="ar-JO" sz="8800" dirty="0">
                <a:effectLst>
                  <a:glow rad="127000">
                    <a:schemeClr val="tx1"/>
                  </a:glow>
                </a:effectLst>
                <a:ea typeface="Accordance" panose="00000400000000000000" pitchFamily="2" charset="-78"/>
              </a:rPr>
              <a:t>كُن خدومًا</a:t>
            </a:r>
            <a:endParaRPr lang="en-US" sz="8800" dirty="0">
              <a:effectLst>
                <a:glow rad="127000">
                  <a:schemeClr val="tx1"/>
                </a:glow>
              </a:effectLst>
              <a:ea typeface="Accordance" panose="00000400000000000000" pitchFamily="2" charset="-78"/>
            </a:endParaRPr>
          </a:p>
        </p:txBody>
      </p:sp>
      <p:sp>
        <p:nvSpPr>
          <p:cNvPr id="6" name="Text Box 5">
            <a:extLst>
              <a:ext uri="{FF2B5EF4-FFF2-40B4-BE49-F238E27FC236}">
                <a16:creationId xmlns:a16="http://schemas.microsoft.com/office/drawing/2014/main" id="{EC5E8F96-20EA-4D4F-9786-21B617AFBD60}"/>
              </a:ext>
            </a:extLst>
          </p:cNvPr>
          <p:cNvSpPr txBox="1">
            <a:spLocks noChangeArrowheads="1"/>
          </p:cNvSpPr>
          <p:nvPr/>
        </p:nvSpPr>
        <p:spPr bwMode="auto">
          <a:xfrm>
            <a:off x="0" y="6092825"/>
            <a:ext cx="9144000" cy="765175"/>
          </a:xfrm>
          <a:prstGeom prst="rect">
            <a:avLst/>
          </a:prstGeom>
          <a:solidFill>
            <a:srgbClr val="050A00"/>
          </a:solidFill>
          <a:ln w="9525">
            <a:noFill/>
            <a:miter lim="800000"/>
            <a:headEnd/>
            <a:tailEnd/>
          </a:ln>
          <a:effectLst/>
        </p:spPr>
        <p:txBody>
          <a:bodyPr anchor="ctr"/>
          <a:lstStyle>
            <a:lvl1pPr>
              <a:defRPr sz="2400">
                <a:solidFill>
                  <a:schemeClr val="tx1"/>
                </a:solidFill>
                <a:latin typeface="Verdana" charset="0"/>
                <a:ea typeface="ＭＳ Ｐゴシック" charset="0"/>
                <a:cs typeface="Geneva" charset="0"/>
              </a:defRPr>
            </a:lvl1pPr>
            <a:lvl2pPr marL="37931725" indent="-37474525">
              <a:defRPr sz="2400">
                <a:solidFill>
                  <a:schemeClr val="tx1"/>
                </a:solidFill>
                <a:latin typeface="Verdana" charset="0"/>
                <a:ea typeface="Geneva" charset="0"/>
                <a:cs typeface="Geneva" charset="0"/>
              </a:defRPr>
            </a:lvl2pPr>
            <a:lvl3pPr>
              <a:defRPr sz="2400">
                <a:solidFill>
                  <a:schemeClr val="tx1"/>
                </a:solidFill>
                <a:latin typeface="Verdana" charset="0"/>
                <a:ea typeface="Geneva" charset="0"/>
                <a:cs typeface="Geneva" charset="0"/>
              </a:defRPr>
            </a:lvl3pPr>
            <a:lvl4pPr>
              <a:defRPr sz="2400">
                <a:solidFill>
                  <a:schemeClr val="tx1"/>
                </a:solidFill>
                <a:latin typeface="Verdana" charset="0"/>
                <a:ea typeface="Geneva" charset="0"/>
                <a:cs typeface="Geneva" charset="0"/>
              </a:defRPr>
            </a:lvl4pPr>
            <a:lvl5pPr>
              <a:defRPr sz="2400">
                <a:solidFill>
                  <a:schemeClr val="tx1"/>
                </a:solidFill>
                <a:latin typeface="Verdana" charset="0"/>
                <a:ea typeface="Geneva" charset="0"/>
                <a:cs typeface="Geneva" charset="0"/>
              </a:defRPr>
            </a:lvl5pPr>
            <a:lvl6pPr marL="457200" eaLnBrk="0" fontAlgn="base" hangingPunct="0">
              <a:spcBef>
                <a:spcPct val="0"/>
              </a:spcBef>
              <a:spcAft>
                <a:spcPct val="0"/>
              </a:spcAft>
              <a:defRPr sz="2400">
                <a:solidFill>
                  <a:schemeClr val="tx1"/>
                </a:solidFill>
                <a:latin typeface="Verdana" charset="0"/>
                <a:ea typeface="Geneva" charset="0"/>
                <a:cs typeface="Geneva" charset="0"/>
              </a:defRPr>
            </a:lvl6pPr>
            <a:lvl7pPr marL="914400" eaLnBrk="0" fontAlgn="base" hangingPunct="0">
              <a:spcBef>
                <a:spcPct val="0"/>
              </a:spcBef>
              <a:spcAft>
                <a:spcPct val="0"/>
              </a:spcAft>
              <a:defRPr sz="2400">
                <a:solidFill>
                  <a:schemeClr val="tx1"/>
                </a:solidFill>
                <a:latin typeface="Verdana" charset="0"/>
                <a:ea typeface="Geneva" charset="0"/>
                <a:cs typeface="Geneva" charset="0"/>
              </a:defRPr>
            </a:lvl7pPr>
            <a:lvl8pPr marL="1371600" eaLnBrk="0" fontAlgn="base" hangingPunct="0">
              <a:spcBef>
                <a:spcPct val="0"/>
              </a:spcBef>
              <a:spcAft>
                <a:spcPct val="0"/>
              </a:spcAft>
              <a:defRPr sz="2400">
                <a:solidFill>
                  <a:schemeClr val="tx1"/>
                </a:solidFill>
                <a:latin typeface="Verdana" charset="0"/>
                <a:ea typeface="Geneva" charset="0"/>
                <a:cs typeface="Geneva" charset="0"/>
              </a:defRPr>
            </a:lvl8pPr>
            <a:lvl9pPr marL="1828800" eaLnBrk="0" fontAlgn="base" hangingPunct="0">
              <a:spcBef>
                <a:spcPct val="0"/>
              </a:spcBef>
              <a:spcAft>
                <a:spcPct val="0"/>
              </a:spcAft>
              <a:defRPr sz="2400">
                <a:solidFill>
                  <a:schemeClr val="tx1"/>
                </a:solidFill>
                <a:latin typeface="Verdana" charset="0"/>
                <a:ea typeface="Geneva" charset="0"/>
                <a:cs typeface="Geneva" charset="0"/>
              </a:defRPr>
            </a:lvl9pPr>
          </a:lstStyle>
          <a:p>
            <a:pPr marL="0" marR="0" lvl="0" indent="0" algn="ctr" defTabSz="914400" rtl="1" eaLnBrk="0" fontAlgn="auto" latinLnBrk="0" hangingPunct="0">
              <a:lnSpc>
                <a:spcPct val="100000"/>
              </a:lnSpc>
              <a:spcBef>
                <a:spcPts val="0"/>
              </a:spcBef>
              <a:spcAft>
                <a:spcPts val="0"/>
              </a:spcAft>
              <a:buClrTx/>
              <a:buSzTx/>
              <a:buFontTx/>
              <a:buNone/>
              <a:tabLst/>
              <a:defRPr/>
            </a:pP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مؤسسة الدراسات اللاهوتية الأردنية. د. ريك جريفيث</a:t>
            </a:r>
            <a:endParaRPr kumimoji="0" lang="ar-SA"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1" eaLnBrk="0" fontAlgn="auto" latinLnBrk="0" hangingPunct="0">
              <a:lnSpc>
                <a:spcPct val="100000"/>
              </a:lnSpc>
              <a:spcBef>
                <a:spcPts val="0"/>
              </a:spcBef>
              <a:spcAft>
                <a:spcPts val="0"/>
              </a:spcAft>
              <a:buClrTx/>
              <a:buSzTx/>
              <a:buFontTx/>
              <a:buNone/>
              <a:tabLst/>
              <a:defRPr/>
            </a:pP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CICFamily.com • BibleStudyDownloads.org</a:t>
            </a:r>
          </a:p>
        </p:txBody>
      </p:sp>
    </p:spTree>
    <p:extLst>
      <p:ext uri="{BB962C8B-B14F-4D97-AF65-F5344CB8AC3E}">
        <p14:creationId xmlns:p14="http://schemas.microsoft.com/office/powerpoint/2010/main" val="1042260883"/>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209" name="Picture 5" descr="Picture 5"/>
          <p:cNvPicPr>
            <a:picLocks noChangeAspect="1"/>
          </p:cNvPicPr>
          <p:nvPr/>
        </p:nvPicPr>
        <p:blipFill>
          <a:blip r:embed="rId2" cstate="print"/>
          <a:srcRect l="24847"/>
          <a:stretch>
            <a:fillRect/>
          </a:stretch>
        </p:blipFill>
        <p:spPr>
          <a:xfrm>
            <a:off x="-18655" y="0"/>
            <a:ext cx="9162655" cy="6858000"/>
          </a:xfrm>
          <a:prstGeom prst="rect">
            <a:avLst/>
          </a:prstGeom>
          <a:ln w="12700">
            <a:miter lim="400000"/>
          </a:ln>
        </p:spPr>
      </p:pic>
      <p:sp>
        <p:nvSpPr>
          <p:cNvPr id="11210" name="Title 1"/>
          <p:cNvSpPr txBox="1">
            <a:spLocks noGrp="1"/>
          </p:cNvSpPr>
          <p:nvPr>
            <p:ph type="title"/>
          </p:nvPr>
        </p:nvSpPr>
        <p:spPr>
          <a:xfrm>
            <a:off x="-18653" y="-27384"/>
            <a:ext cx="9162651" cy="1397998"/>
          </a:xfrm>
          <a:prstGeom prst="rect">
            <a:avLst/>
          </a:prstGeom>
          <a:solidFill>
            <a:srgbClr val="000000"/>
          </a:solidFill>
        </p:spPr>
        <p:txBody>
          <a:bodyPr/>
          <a:lstStyle/>
          <a:p>
            <a:pPr>
              <a:defRPr sz="3600" b="1">
                <a:solidFill>
                  <a:schemeClr val="accent3">
                    <a:lumOff val="44000"/>
                  </a:schemeClr>
                </a:solidFill>
                <a:latin typeface="Arial"/>
                <a:ea typeface="Arial"/>
                <a:cs typeface="Arial"/>
                <a:sym typeface="Arial"/>
              </a:defRPr>
            </a:pPr>
            <a:r>
              <a:rPr b="1" dirty="0" err="1">
                <a:latin typeface="Arial" panose="020B0604020202020204" pitchFamily="34" charset="0"/>
                <a:cs typeface="Arial" panose="020B0604020202020204" pitchFamily="34" charset="0"/>
              </a:rPr>
              <a:t>نبوة</a:t>
            </a:r>
            <a:br>
              <a:rPr b="1" dirty="0">
                <a:latin typeface="Arial" panose="020B0604020202020204" pitchFamily="34" charset="0"/>
                <a:cs typeface="Arial" panose="020B0604020202020204" pitchFamily="34" charset="0"/>
              </a:rPr>
            </a:br>
            <a:r>
              <a:rPr b="1" dirty="0">
                <a:latin typeface="Arial" panose="020B0604020202020204" pitchFamily="34" charset="0"/>
                <a:cs typeface="Arial" panose="020B0604020202020204" pitchFamily="34" charset="0"/>
              </a:rPr>
              <a:t>(الرب ، </a:t>
            </a:r>
            <a:r>
              <a:rPr b="1" dirty="0" err="1">
                <a:latin typeface="Arial" panose="020B0604020202020204" pitchFamily="34" charset="0"/>
                <a:cs typeface="Arial" panose="020B0604020202020204" pitchFamily="34" charset="0"/>
              </a:rPr>
              <a:t>المعبود</a:t>
            </a:r>
            <a:r>
              <a:rPr b="1" dirty="0">
                <a:latin typeface="Arial" panose="020B0604020202020204" pitchFamily="34" charset="0"/>
                <a:cs typeface="Arial" panose="020B0604020202020204" pitchFamily="34" charset="0"/>
              </a:rPr>
              <a:t>)</a:t>
            </a:r>
          </a:p>
        </p:txBody>
      </p:sp>
      <p:sp>
        <p:nvSpPr>
          <p:cNvPr id="11211" name="Rectangle 2"/>
          <p:cNvSpPr txBox="1"/>
          <p:nvPr/>
        </p:nvSpPr>
        <p:spPr>
          <a:xfrm>
            <a:off x="45719" y="3426618"/>
            <a:ext cx="9052561" cy="1077218"/>
          </a:xfrm>
          <a:prstGeom prst="rect">
            <a:avLst/>
          </a:prstGeom>
          <a:ln w="12700">
            <a:miter lim="400000"/>
          </a:ln>
          <a:effectLst>
            <a:outerShdw blurRad="63500" dist="35921" dir="2700000" rotWithShape="0">
              <a:srgbClr val="1F497D">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spAutoFit/>
          </a:bodyPr>
          <a:lstStyle>
            <a:def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defPPr>
            <a:lvl1pPr defTabSz="457200" rtl="1">
              <a:defRPr sz="3200">
                <a:solidFill>
                  <a:schemeClr val="accent3">
                    <a:lumOff val="44000"/>
                  </a:schemeClr>
                </a:solidFill>
                <a:effectLst>
                  <a:glow rad="228600">
                    <a:schemeClr val="tx1">
                      <a:alpha val="88000"/>
                    </a:schemeClr>
                  </a:glow>
                </a:effectLst>
                <a:latin typeface="Arial"/>
                <a:ea typeface="Arial"/>
                <a:cs typeface="Arial"/>
              </a:defRPr>
            </a:lvl1pPr>
          </a:lstStyle>
          <a:p>
            <a:pPr marL="0" marR="0" lvl="0" indent="0" algn="ctr" defTabSz="457200" rtl="1" eaLnBrk="1" fontAlgn="auto" latinLnBrk="0" hangingPunct="0">
              <a:lnSpc>
                <a:spcPct val="100000"/>
              </a:lnSpc>
              <a:spcBef>
                <a:spcPts val="0"/>
              </a:spcBef>
              <a:spcAft>
                <a:spcPts val="0"/>
              </a:spcAft>
              <a:buClrTx/>
              <a:buSzTx/>
              <a:buFontTx/>
              <a:buNone/>
              <a:tabLst/>
              <a:defRPr/>
            </a:pPr>
            <a:r>
              <a:rPr kumimoji="0" sz="3200" b="1" u="none" strike="noStrike" kern="0" cap="none" spc="0" normalizeH="0" baseline="0" noProof="0" dirty="0" err="1">
                <a:ln>
                  <a:noFill/>
                </a:ln>
                <a:solidFill>
                  <a:srgbClr val="8F8F8F">
                    <a:lumOff val="44000"/>
                  </a:srgbClr>
                </a:solidFill>
                <a:effectLst>
                  <a:glow rad="228600">
                    <a:srgbClr val="000000">
                      <a:alpha val="88000"/>
                    </a:srgbClr>
                  </a:glow>
                </a:effectLst>
                <a:uLnTx/>
                <a:uFillTx/>
                <a:latin typeface="Arial" panose="020B0604020202020204" pitchFamily="34" charset="0"/>
                <a:cs typeface="Arial" panose="020B0604020202020204" pitchFamily="34" charset="0"/>
                <a:sym typeface="Times New Roman"/>
              </a:rPr>
              <a:t>أولئك</a:t>
            </a:r>
            <a:r>
              <a:rPr kumimoji="0" sz="3200" b="1" u="none" strike="noStrike" kern="0" cap="none" spc="0" normalizeH="0" baseline="0" noProof="0" dirty="0">
                <a:ln>
                  <a:noFill/>
                </a:ln>
                <a:solidFill>
                  <a:srgbClr val="8F8F8F">
                    <a:lumOff val="44000"/>
                  </a:srgbClr>
                </a:solidFill>
                <a:effectLst>
                  <a:glow rad="228600">
                    <a:srgbClr val="000000">
                      <a:alpha val="88000"/>
                    </a:srgbClr>
                  </a:glow>
                </a:effectLst>
                <a:uLnTx/>
                <a:uFillTx/>
                <a:latin typeface="Arial" panose="020B0604020202020204" pitchFamily="34" charset="0"/>
                <a:cs typeface="Arial" panose="020B0604020202020204" pitchFamily="34" charset="0"/>
                <a:sym typeface="Times New Roman"/>
              </a:rPr>
              <a:t> الذين </a:t>
            </a:r>
            <a:r>
              <a:rPr kumimoji="0" sz="3200" b="1" u="none" strike="noStrike" kern="0" cap="none" spc="0" normalizeH="0" baseline="0" noProof="0" dirty="0" err="1">
                <a:ln>
                  <a:noFill/>
                </a:ln>
                <a:solidFill>
                  <a:srgbClr val="8F8F8F">
                    <a:lumOff val="44000"/>
                  </a:srgbClr>
                </a:solidFill>
                <a:effectLst>
                  <a:glow rad="228600">
                    <a:srgbClr val="000000">
                      <a:alpha val="88000"/>
                    </a:srgbClr>
                  </a:glow>
                </a:effectLst>
                <a:uLnTx/>
                <a:uFillTx/>
                <a:latin typeface="Arial" panose="020B0604020202020204" pitchFamily="34" charset="0"/>
                <a:cs typeface="Arial" panose="020B0604020202020204" pitchFamily="34" charset="0"/>
                <a:sym typeface="Times New Roman"/>
              </a:rPr>
              <a:t>لا</a:t>
            </a:r>
            <a:r>
              <a:rPr kumimoji="0" sz="3200" b="1" u="none" strike="noStrike" kern="0" cap="none" spc="0" normalizeH="0" baseline="0" noProof="0" dirty="0">
                <a:ln>
                  <a:noFill/>
                </a:ln>
                <a:solidFill>
                  <a:srgbClr val="8F8F8F">
                    <a:lumOff val="44000"/>
                  </a:srgbClr>
                </a:solidFill>
                <a:effectLst>
                  <a:glow rad="228600">
                    <a:srgbClr val="000000">
                      <a:alpha val="88000"/>
                    </a:srgbClr>
                  </a:glow>
                </a:effectLst>
                <a:uLnTx/>
                <a:uFillTx/>
                <a:latin typeface="Arial" panose="020B0604020202020204" pitchFamily="34" charset="0"/>
                <a:cs typeface="Arial" panose="020B0604020202020204" pitchFamily="34" charset="0"/>
                <a:sym typeface="Times New Roman"/>
              </a:rPr>
              <a:t> </a:t>
            </a:r>
            <a:r>
              <a:rPr kumimoji="0" sz="3200" b="1" u="none" strike="noStrike" kern="0" cap="none" spc="0" normalizeH="0" baseline="0" noProof="0" dirty="0" err="1">
                <a:ln>
                  <a:noFill/>
                </a:ln>
                <a:solidFill>
                  <a:srgbClr val="8F8F8F">
                    <a:lumOff val="44000"/>
                  </a:srgbClr>
                </a:solidFill>
                <a:effectLst>
                  <a:glow rad="228600">
                    <a:srgbClr val="000000">
                      <a:alpha val="88000"/>
                    </a:srgbClr>
                  </a:glow>
                </a:effectLst>
                <a:uLnTx/>
                <a:uFillTx/>
                <a:latin typeface="Arial" panose="020B0604020202020204" pitchFamily="34" charset="0"/>
                <a:cs typeface="Arial" panose="020B0604020202020204" pitchFamily="34" charset="0"/>
                <a:sym typeface="Times New Roman"/>
              </a:rPr>
              <a:t>يحبون</a:t>
            </a:r>
            <a:r>
              <a:rPr kumimoji="0" sz="3200" b="1" u="none" strike="noStrike" kern="0" cap="none" spc="0" normalizeH="0" baseline="0" noProof="0" dirty="0">
                <a:ln>
                  <a:noFill/>
                </a:ln>
                <a:solidFill>
                  <a:srgbClr val="8F8F8F">
                    <a:lumOff val="44000"/>
                  </a:srgbClr>
                </a:solidFill>
                <a:effectLst>
                  <a:glow rad="228600">
                    <a:srgbClr val="000000">
                      <a:alpha val="88000"/>
                    </a:srgbClr>
                  </a:glow>
                </a:effectLst>
                <a:uLnTx/>
                <a:uFillTx/>
                <a:latin typeface="Arial" panose="020B0604020202020204" pitchFamily="34" charset="0"/>
                <a:cs typeface="Arial" panose="020B0604020202020204" pitchFamily="34" charset="0"/>
                <a:sym typeface="Times New Roman"/>
              </a:rPr>
              <a:t> الرب </a:t>
            </a:r>
            <a:r>
              <a:rPr kumimoji="0" sz="3200" b="1" u="none" strike="noStrike" kern="0" cap="none" spc="0" normalizeH="0" baseline="0" noProof="0" dirty="0" err="1">
                <a:ln>
                  <a:noFill/>
                </a:ln>
                <a:solidFill>
                  <a:srgbClr val="8F8F8F">
                    <a:lumOff val="44000"/>
                  </a:srgbClr>
                </a:solidFill>
                <a:effectLst>
                  <a:glow rad="228600">
                    <a:srgbClr val="000000">
                      <a:alpha val="88000"/>
                    </a:srgbClr>
                  </a:glow>
                </a:effectLst>
                <a:uLnTx/>
                <a:uFillTx/>
                <a:latin typeface="Arial" panose="020B0604020202020204" pitchFamily="34" charset="0"/>
                <a:cs typeface="Arial" panose="020B0604020202020204" pitchFamily="34" charset="0"/>
                <a:sym typeface="Times New Roman"/>
              </a:rPr>
              <a:t>ملعونون</a:t>
            </a:r>
            <a:r>
              <a:rPr kumimoji="0" sz="3200" b="1" u="none" strike="noStrike" kern="0" cap="none" spc="0" normalizeH="0" baseline="0" noProof="0" dirty="0">
                <a:ln>
                  <a:noFill/>
                </a:ln>
                <a:solidFill>
                  <a:srgbClr val="8F8F8F">
                    <a:lumOff val="44000"/>
                  </a:srgbClr>
                </a:solidFill>
                <a:effectLst>
                  <a:glow rad="228600">
                    <a:srgbClr val="000000">
                      <a:alpha val="88000"/>
                    </a:srgbClr>
                  </a:glow>
                </a:effectLst>
                <a:uLnTx/>
                <a:uFillTx/>
                <a:latin typeface="Arial" panose="020B0604020202020204" pitchFamily="34" charset="0"/>
                <a:cs typeface="Arial" panose="020B0604020202020204" pitchFamily="34" charset="0"/>
                <a:sym typeface="Times New Roman"/>
              </a:rPr>
              <a:t> (١٦: ٢٢) </a:t>
            </a:r>
            <a:r>
              <a:rPr kumimoji="0" sz="3200" b="1" u="none" strike="noStrike" kern="0" cap="none" spc="0" normalizeH="0" baseline="0" noProof="0" dirty="0" err="1">
                <a:ln>
                  <a:noFill/>
                </a:ln>
                <a:solidFill>
                  <a:srgbClr val="8F8F8F">
                    <a:lumOff val="44000"/>
                  </a:srgbClr>
                </a:solidFill>
                <a:effectLst>
                  <a:glow rad="228600">
                    <a:srgbClr val="000000">
                      <a:alpha val="88000"/>
                    </a:srgbClr>
                  </a:glow>
                </a:effectLst>
                <a:uLnTx/>
                <a:uFillTx/>
                <a:latin typeface="Arial" panose="020B0604020202020204" pitchFamily="34" charset="0"/>
                <a:cs typeface="Arial" panose="020B0604020202020204" pitchFamily="34" charset="0"/>
                <a:sym typeface="Times New Roman"/>
              </a:rPr>
              <a:t>بينما</a:t>
            </a:r>
            <a:r>
              <a:rPr kumimoji="0" sz="3200" b="1" u="none" strike="noStrike" kern="0" cap="none" spc="0" normalizeH="0" baseline="0" noProof="0" dirty="0">
                <a:ln>
                  <a:noFill/>
                </a:ln>
                <a:solidFill>
                  <a:srgbClr val="8F8F8F">
                    <a:lumOff val="44000"/>
                  </a:srgbClr>
                </a:solidFill>
                <a:effectLst>
                  <a:glow rad="228600">
                    <a:srgbClr val="000000">
                      <a:alpha val="88000"/>
                    </a:srgbClr>
                  </a:glow>
                </a:effectLst>
                <a:uLnTx/>
                <a:uFillTx/>
                <a:latin typeface="Arial" panose="020B0604020202020204" pitchFamily="34" charset="0"/>
                <a:cs typeface="Arial" panose="020B0604020202020204" pitchFamily="34" charset="0"/>
                <a:sym typeface="Times New Roman"/>
              </a:rPr>
              <a:t> </a:t>
            </a:r>
            <a:r>
              <a:rPr kumimoji="0" sz="3200" b="1" u="none" strike="noStrike" kern="0" cap="none" spc="0" normalizeH="0" baseline="0" noProof="0" dirty="0" err="1">
                <a:ln>
                  <a:noFill/>
                </a:ln>
                <a:solidFill>
                  <a:srgbClr val="8F8F8F">
                    <a:lumOff val="44000"/>
                  </a:srgbClr>
                </a:solidFill>
                <a:effectLst>
                  <a:glow rad="228600">
                    <a:srgbClr val="000000">
                      <a:alpha val="88000"/>
                    </a:srgbClr>
                  </a:glow>
                </a:effectLst>
                <a:uLnTx/>
                <a:uFillTx/>
                <a:latin typeface="Arial" panose="020B0604020202020204" pitchFamily="34" charset="0"/>
                <a:cs typeface="Arial" panose="020B0604020202020204" pitchFamily="34" charset="0"/>
                <a:sym typeface="Times New Roman"/>
              </a:rPr>
              <a:t>جميع</a:t>
            </a:r>
            <a:r>
              <a:rPr kumimoji="0" sz="3200" b="1" u="none" strike="noStrike" kern="0" cap="none" spc="0" normalizeH="0" baseline="0" noProof="0" dirty="0">
                <a:ln>
                  <a:noFill/>
                </a:ln>
                <a:solidFill>
                  <a:srgbClr val="8F8F8F">
                    <a:lumOff val="44000"/>
                  </a:srgbClr>
                </a:solidFill>
                <a:effectLst>
                  <a:glow rad="228600">
                    <a:srgbClr val="000000">
                      <a:alpha val="88000"/>
                    </a:srgbClr>
                  </a:glow>
                </a:effectLst>
                <a:uLnTx/>
                <a:uFillTx/>
                <a:latin typeface="Arial" panose="020B0604020202020204" pitchFamily="34" charset="0"/>
                <a:cs typeface="Arial" panose="020B0604020202020204" pitchFamily="34" charset="0"/>
                <a:sym typeface="Times New Roman"/>
              </a:rPr>
              <a:t> المؤمنين </a:t>
            </a:r>
            <a:r>
              <a:rPr kumimoji="0" sz="3200" b="1" u="none" strike="noStrike" kern="0" cap="none" spc="0" normalizeH="0" baseline="0" noProof="0" dirty="0" err="1">
                <a:ln>
                  <a:noFill/>
                </a:ln>
                <a:solidFill>
                  <a:srgbClr val="8F8F8F">
                    <a:lumOff val="44000"/>
                  </a:srgbClr>
                </a:solidFill>
                <a:effectLst>
                  <a:glow rad="228600">
                    <a:srgbClr val="000000">
                      <a:alpha val="88000"/>
                    </a:srgbClr>
                  </a:glow>
                </a:effectLst>
                <a:uLnTx/>
                <a:uFillTx/>
                <a:latin typeface="Arial" panose="020B0604020202020204" pitchFamily="34" charset="0"/>
                <a:cs typeface="Arial" panose="020B0604020202020204" pitchFamily="34" charset="0"/>
                <a:sym typeface="Times New Roman"/>
              </a:rPr>
              <a:t>بالمسيح</a:t>
            </a:r>
            <a:r>
              <a:rPr kumimoji="0" sz="3200" b="1" u="none" strike="noStrike" kern="0" cap="none" spc="0" normalizeH="0" baseline="0" noProof="0" dirty="0">
                <a:ln>
                  <a:noFill/>
                </a:ln>
                <a:solidFill>
                  <a:srgbClr val="8F8F8F">
                    <a:lumOff val="44000"/>
                  </a:srgbClr>
                </a:solidFill>
                <a:effectLst>
                  <a:glow rad="228600">
                    <a:srgbClr val="000000">
                      <a:alpha val="88000"/>
                    </a:srgbClr>
                  </a:glow>
                </a:effectLst>
                <a:uLnTx/>
                <a:uFillTx/>
                <a:latin typeface="Arial" panose="020B0604020202020204" pitchFamily="34" charset="0"/>
                <a:cs typeface="Arial" panose="020B0604020202020204" pitchFamily="34" charset="0"/>
                <a:sym typeface="Times New Roman"/>
              </a:rPr>
              <a:t> </a:t>
            </a:r>
            <a:r>
              <a:rPr kumimoji="0" sz="3200" b="1" u="none" strike="noStrike" kern="0" cap="none" spc="0" normalizeH="0" baseline="0" noProof="0" dirty="0" err="1">
                <a:ln>
                  <a:noFill/>
                </a:ln>
                <a:solidFill>
                  <a:srgbClr val="8F8F8F">
                    <a:lumOff val="44000"/>
                  </a:srgbClr>
                </a:solidFill>
                <a:effectLst>
                  <a:glow rad="228600">
                    <a:srgbClr val="000000">
                      <a:alpha val="88000"/>
                    </a:srgbClr>
                  </a:glow>
                </a:effectLst>
                <a:uLnTx/>
                <a:uFillTx/>
                <a:latin typeface="Arial" panose="020B0604020202020204" pitchFamily="34" charset="0"/>
                <a:cs typeface="Arial" panose="020B0604020202020204" pitchFamily="34" charset="0"/>
                <a:sym typeface="Times New Roman"/>
              </a:rPr>
              <a:t>سيُقامون</a:t>
            </a:r>
            <a:r>
              <a:rPr kumimoji="0" sz="3200" b="1" u="none" strike="noStrike" kern="0" cap="none" spc="0" normalizeH="0" baseline="0" noProof="0" dirty="0">
                <a:ln>
                  <a:noFill/>
                </a:ln>
                <a:solidFill>
                  <a:srgbClr val="8F8F8F">
                    <a:lumOff val="44000"/>
                  </a:srgbClr>
                </a:solidFill>
                <a:effectLst>
                  <a:glow rad="228600">
                    <a:srgbClr val="000000">
                      <a:alpha val="88000"/>
                    </a:srgbClr>
                  </a:glow>
                </a:effectLst>
                <a:uLnTx/>
                <a:uFillTx/>
                <a:latin typeface="Arial" panose="020B0604020202020204" pitchFamily="34" charset="0"/>
                <a:cs typeface="Arial" panose="020B0604020202020204" pitchFamily="34" charset="0"/>
                <a:sym typeface="Times New Roman"/>
              </a:rPr>
              <a:t> (١٥: ٥٠).</a:t>
            </a:r>
          </a:p>
        </p:txBody>
      </p:sp>
      <p:sp>
        <p:nvSpPr>
          <p:cNvPr id="11212" name="Text Box 3"/>
          <p:cNvSpPr txBox="1"/>
          <p:nvPr/>
        </p:nvSpPr>
        <p:spPr>
          <a:xfrm>
            <a:off x="8216420" y="44450"/>
            <a:ext cx="776924" cy="461665"/>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spAutoFit/>
          </a:bodyPr>
          <a:lstStyle>
            <a:lvl1pPr algn="r">
              <a:defRPr>
                <a:solidFill>
                  <a:schemeClr val="accent3">
                    <a:lumOff val="44000"/>
                  </a:schemeClr>
                </a:solidFill>
                <a:latin typeface="Arial"/>
                <a:ea typeface="Arial"/>
                <a:cs typeface="Arial"/>
                <a:sym typeface="Arial"/>
              </a:defRPr>
            </a:lvl1pPr>
          </a:lstStyle>
          <a:p>
            <a:pPr marL="0" marR="0" lvl="0" indent="0" algn="r" defTabSz="914400" rtl="0" eaLnBrk="1" fontAlgn="auto" latinLnBrk="0" hangingPunct="0">
              <a:lnSpc>
                <a:spcPct val="100000"/>
              </a:lnSpc>
              <a:spcBef>
                <a:spcPts val="0"/>
              </a:spcBef>
              <a:spcAft>
                <a:spcPts val="0"/>
              </a:spcAft>
              <a:buClrTx/>
              <a:buSzTx/>
              <a:buFontTx/>
              <a:buNone/>
              <a:tabLst/>
              <a:defRPr/>
            </a:pPr>
            <a:r>
              <a:rPr kumimoji="0" sz="2400" b="1"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rPr>
              <a:t>٢٧ب </a:t>
            </a:r>
          </a:p>
        </p:txBody>
      </p:sp>
      <p:sp>
        <p:nvSpPr>
          <p:cNvPr id="11213" name="Rectangle 2"/>
          <p:cNvSpPr txBox="1"/>
          <p:nvPr/>
        </p:nvSpPr>
        <p:spPr>
          <a:xfrm>
            <a:off x="45719" y="5959394"/>
            <a:ext cx="8699783" cy="830997"/>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nchor="ctr">
            <a:spAutoFit/>
          </a:bodyPr>
          <a:lstStyle>
            <a:lvl1pPr algn="r" defTabSz="457200">
              <a:defRPr sz="4800">
                <a:solidFill>
                  <a:schemeClr val="accent3">
                    <a:lumOff val="44000"/>
                  </a:schemeClr>
                </a:solidFill>
                <a:latin typeface="Arial"/>
                <a:ea typeface="Arial"/>
                <a:cs typeface="Arial"/>
                <a:sym typeface="Arial"/>
              </a:defRPr>
            </a:lvl1pPr>
          </a:lstStyle>
          <a:p>
            <a:pPr marL="0" marR="0" lvl="0" indent="0" algn="r" defTabSz="457200" rtl="0" eaLnBrk="1" fontAlgn="auto" latinLnBrk="0" hangingPunct="0">
              <a:lnSpc>
                <a:spcPct val="100000"/>
              </a:lnSpc>
              <a:spcBef>
                <a:spcPts val="0"/>
              </a:spcBef>
              <a:spcAft>
                <a:spcPts val="0"/>
              </a:spcAft>
              <a:buClrTx/>
              <a:buSzTx/>
              <a:buFontTx/>
              <a:buNone/>
              <a:tabLst/>
              <a:defRPr/>
            </a:pPr>
            <a:r>
              <a:rPr kumimoji="0" sz="4800" b="1"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rPr>
              <a:t>١ كورنثوس </a:t>
            </a:r>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iterate>
                                    <p:tmAbs val="0"/>
                                  </p:iterate>
                                  <p:childTnLst>
                                    <p:set>
                                      <p:cBhvr>
                                        <p:cTn id="6" fill="hold"/>
                                        <p:tgtEl>
                                          <p:spTgt spid="11213"/>
                                        </p:tgtEl>
                                        <p:attrNameLst>
                                          <p:attrName>style.visibility</p:attrName>
                                        </p:attrNameLst>
                                      </p:cBhvr>
                                      <p:to>
                                        <p:strVal val="visible"/>
                                      </p:to>
                                    </p:set>
                                    <p:anim calcmode="lin" valueType="num">
                                      <p:cBhvr>
                                        <p:cTn id="7" dur="500" fill="hold"/>
                                        <p:tgtEl>
                                          <p:spTgt spid="11213"/>
                                        </p:tgtEl>
                                        <p:attrNameLst>
                                          <p:attrName>ppt_x</p:attrName>
                                        </p:attrNameLst>
                                      </p:cBhvr>
                                      <p:tavLst>
                                        <p:tav tm="0">
                                          <p:val>
                                            <p:strVal val="#ppt_x"/>
                                          </p:val>
                                        </p:tav>
                                        <p:tav tm="100000">
                                          <p:val>
                                            <p:strVal val="#ppt_x"/>
                                          </p:val>
                                        </p:tav>
                                      </p:tavLst>
                                    </p:anim>
                                    <p:anim calcmode="lin" valueType="num">
                                      <p:cBhvr>
                                        <p:cTn id="8" dur="500" fill="hold"/>
                                        <p:tgtEl>
                                          <p:spTgt spid="1121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213" grpId="0" animBg="1" advAuto="0"/>
    </p:bldLst>
  </p:timing>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15" name="Rectangle 93"/>
          <p:cNvSpPr txBox="1">
            <a:spLocks noGrp="1"/>
          </p:cNvSpPr>
          <p:nvPr>
            <p:ph type="title" idx="4294967295"/>
          </p:nvPr>
        </p:nvSpPr>
        <p:spPr>
          <a:xfrm>
            <a:off x="0" y="0"/>
            <a:ext cx="9144000" cy="838200"/>
          </a:xfrm>
          <a:prstGeom prst="rect">
            <a:avLst/>
          </a:prstGeom>
          <a:solidFill>
            <a:srgbClr val="0000FF"/>
          </a:solidFill>
        </p:spPr>
        <p:txBody>
          <a:bodyPr anchor="ctr"/>
          <a:lstStyle>
            <a:lvl1pPr algn="ctr">
              <a:defRPr sz="3600" b="1">
                <a:solidFill>
                  <a:schemeClr val="accent3">
                    <a:lumOff val="44000"/>
                  </a:schemeClr>
                </a:solidFill>
                <a:effectLst>
                  <a:outerShdw blurRad="38100" dist="38100" dir="2700000" rotWithShape="0">
                    <a:srgbClr val="000000"/>
                  </a:outerShdw>
                </a:effectLst>
                <a:latin typeface="Arial"/>
                <a:ea typeface="Arial"/>
                <a:cs typeface="Arial"/>
                <a:sym typeface="Arial"/>
              </a:defRPr>
            </a:lvl1pPr>
          </a:lstStyle>
          <a:p>
            <a:r>
              <a:rPr dirty="0">
                <a:latin typeface="Arial" panose="020B0604020202020204" pitchFamily="34" charset="0"/>
                <a:cs typeface="Arial" panose="020B0604020202020204" pitchFamily="34" charset="0"/>
              </a:rPr>
              <a:t>١ كورنثوس </a:t>
            </a:r>
          </a:p>
        </p:txBody>
      </p:sp>
      <p:sp>
        <p:nvSpPr>
          <p:cNvPr id="11216" name="Text Box 94"/>
          <p:cNvSpPr txBox="1"/>
          <p:nvPr/>
        </p:nvSpPr>
        <p:spPr>
          <a:xfrm>
            <a:off x="8346023" y="76200"/>
            <a:ext cx="611704" cy="461665"/>
          </a:xfrm>
          <a:prstGeom prst="rect">
            <a:avLst/>
          </a:prstGeom>
          <a:ln w="12700">
            <a:miter lim="400000"/>
          </a:ln>
          <a:effectLst>
            <a:outerShdw blurRad="50800" dist="38100" dir="2700000" rotWithShape="0">
              <a:srgbClr val="000000">
                <a:alpha val="43000"/>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spAutoFit/>
          </a:bodyPr>
          <a:lstStyle>
            <a:lvl1pPr>
              <a:defRPr>
                <a:solidFill>
                  <a:schemeClr val="accent3">
                    <a:lumOff val="44000"/>
                  </a:schemeClr>
                </a:solidFill>
                <a:latin typeface="Arial"/>
                <a:ea typeface="Arial"/>
                <a:cs typeface="Arial"/>
                <a:sym typeface="Arial"/>
              </a:defRPr>
            </a:lvl1pPr>
          </a:lstStyle>
          <a:p>
            <a:pPr marL="0" marR="0" lvl="0" indent="0" algn="ctr" defTabSz="914400" rtl="0" eaLnBrk="1" fontAlgn="auto" latinLnBrk="0" hangingPunct="0">
              <a:lnSpc>
                <a:spcPct val="100000"/>
              </a:lnSpc>
              <a:spcBef>
                <a:spcPts val="0"/>
              </a:spcBef>
              <a:spcAft>
                <a:spcPts val="0"/>
              </a:spcAft>
              <a:buClrTx/>
              <a:buSzTx/>
              <a:buFontTx/>
              <a:buNone/>
              <a:tabLst/>
              <a:defRPr/>
            </a:pPr>
            <a:r>
              <a:rPr kumimoji="0" sz="2400" b="1"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rPr>
              <a:t>١٥٦</a:t>
            </a:r>
          </a:p>
        </p:txBody>
      </p:sp>
      <p:graphicFrame>
        <p:nvGraphicFramePr>
          <p:cNvPr id="11217" name="Table 94"/>
          <p:cNvGraphicFramePr/>
          <p:nvPr>
            <p:extLst>
              <p:ext uri="{D42A27DB-BD31-4B8C-83A1-F6EECF244321}">
                <p14:modId xmlns:p14="http://schemas.microsoft.com/office/powerpoint/2010/main" val="4124941097"/>
              </p:ext>
            </p:extLst>
          </p:nvPr>
        </p:nvGraphicFramePr>
        <p:xfrm>
          <a:off x="0" y="838201"/>
          <a:ext cx="9144000" cy="6021961"/>
        </p:xfrm>
        <a:graphic>
          <a:graphicData uri="http://schemas.openxmlformats.org/drawingml/2006/table">
            <a:tbl>
              <a:tblPr/>
              <a:tblGrid>
                <a:gridCol w="838200">
                  <a:extLst>
                    <a:ext uri="{9D8B030D-6E8A-4147-A177-3AD203B41FA5}">
                      <a16:colId xmlns:a16="http://schemas.microsoft.com/office/drawing/2014/main" val="20000"/>
                    </a:ext>
                  </a:extLst>
                </a:gridCol>
                <a:gridCol w="914400">
                  <a:extLst>
                    <a:ext uri="{9D8B030D-6E8A-4147-A177-3AD203B41FA5}">
                      <a16:colId xmlns:a16="http://schemas.microsoft.com/office/drawing/2014/main" val="20001"/>
                    </a:ext>
                  </a:extLst>
                </a:gridCol>
                <a:gridCol w="645000">
                  <a:extLst>
                    <a:ext uri="{9D8B030D-6E8A-4147-A177-3AD203B41FA5}">
                      <a16:colId xmlns:a16="http://schemas.microsoft.com/office/drawing/2014/main" val="20002"/>
                    </a:ext>
                  </a:extLst>
                </a:gridCol>
                <a:gridCol w="879000">
                  <a:extLst>
                    <a:ext uri="{9D8B030D-6E8A-4147-A177-3AD203B41FA5}">
                      <a16:colId xmlns:a16="http://schemas.microsoft.com/office/drawing/2014/main" val="20003"/>
                    </a:ext>
                  </a:extLst>
                </a:gridCol>
                <a:gridCol w="685800">
                  <a:extLst>
                    <a:ext uri="{9D8B030D-6E8A-4147-A177-3AD203B41FA5}">
                      <a16:colId xmlns:a16="http://schemas.microsoft.com/office/drawing/2014/main" val="20004"/>
                    </a:ext>
                  </a:extLst>
                </a:gridCol>
                <a:gridCol w="685800">
                  <a:extLst>
                    <a:ext uri="{9D8B030D-6E8A-4147-A177-3AD203B41FA5}">
                      <a16:colId xmlns:a16="http://schemas.microsoft.com/office/drawing/2014/main" val="20005"/>
                    </a:ext>
                  </a:extLst>
                </a:gridCol>
                <a:gridCol w="762000">
                  <a:extLst>
                    <a:ext uri="{9D8B030D-6E8A-4147-A177-3AD203B41FA5}">
                      <a16:colId xmlns:a16="http://schemas.microsoft.com/office/drawing/2014/main" val="20006"/>
                    </a:ext>
                  </a:extLst>
                </a:gridCol>
                <a:gridCol w="838200">
                  <a:extLst>
                    <a:ext uri="{9D8B030D-6E8A-4147-A177-3AD203B41FA5}">
                      <a16:colId xmlns:a16="http://schemas.microsoft.com/office/drawing/2014/main" val="20007"/>
                    </a:ext>
                  </a:extLst>
                </a:gridCol>
                <a:gridCol w="762000">
                  <a:extLst>
                    <a:ext uri="{9D8B030D-6E8A-4147-A177-3AD203B41FA5}">
                      <a16:colId xmlns:a16="http://schemas.microsoft.com/office/drawing/2014/main" val="20008"/>
                    </a:ext>
                  </a:extLst>
                </a:gridCol>
                <a:gridCol w="609600">
                  <a:extLst>
                    <a:ext uri="{9D8B030D-6E8A-4147-A177-3AD203B41FA5}">
                      <a16:colId xmlns:a16="http://schemas.microsoft.com/office/drawing/2014/main" val="20009"/>
                    </a:ext>
                  </a:extLst>
                </a:gridCol>
                <a:gridCol w="762000">
                  <a:extLst>
                    <a:ext uri="{9D8B030D-6E8A-4147-A177-3AD203B41FA5}">
                      <a16:colId xmlns:a16="http://schemas.microsoft.com/office/drawing/2014/main" val="20010"/>
                    </a:ext>
                  </a:extLst>
                </a:gridCol>
                <a:gridCol w="762000">
                  <a:extLst>
                    <a:ext uri="{9D8B030D-6E8A-4147-A177-3AD203B41FA5}">
                      <a16:colId xmlns:a16="http://schemas.microsoft.com/office/drawing/2014/main" val="20011"/>
                    </a:ext>
                  </a:extLst>
                </a:gridCol>
              </a:tblGrid>
              <a:tr h="729358">
                <a:tc gridSpan="12">
                  <a:txBody>
                    <a:bodyPr/>
                    <a:lstStyle/>
                    <a:p>
                      <a:pPr>
                        <a:defRPr sz="1800"/>
                      </a:pPr>
                      <a:r>
                        <a:rPr sz="3200" b="1">
                          <a:solidFill>
                            <a:schemeClr val="accent3">
                              <a:lumOff val="44000"/>
                            </a:schemeClr>
                          </a:solidFill>
                          <a:latin typeface="Arial Narrow"/>
                          <a:ea typeface="Arial Narrow"/>
                          <a:cs typeface="Arial Narrow"/>
                          <a:sym typeface="Arial Narrow"/>
                        </a:rPr>
                        <a:t>سير الكنيسة الجيد</a:t>
                      </a:r>
                    </a:p>
                  </a:txBody>
                  <a:tcPr marL="0" marR="0" marT="0" marB="0" anchor="ctr" horzOverflow="overflow">
                    <a:lnL w="12700">
                      <a:solidFill>
                        <a:srgbClr val="000000"/>
                      </a:solidFill>
                    </a:lnL>
                    <a:lnR w="12700">
                      <a:solidFill>
                        <a:srgbClr val="000000"/>
                      </a:solidFill>
                    </a:lnR>
                    <a:lnT w="12700">
                      <a:solidFill>
                        <a:srgbClr val="000000"/>
                      </a:solidFill>
                    </a:lnT>
                    <a:lnB w="12700">
                      <a:solidFill>
                        <a:srgbClr val="000000"/>
                      </a:solidFill>
                    </a:lnB>
                    <a:solidFill>
                      <a:srgbClr val="000000"/>
                    </a:solidFill>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extLst>
                  <a:ext uri="{0D108BD9-81ED-4DB2-BD59-A6C34878D82A}">
                    <a16:rowId xmlns:a16="http://schemas.microsoft.com/office/drawing/2014/main" val="10000"/>
                  </a:ext>
                </a:extLst>
              </a:tr>
              <a:tr h="555411">
                <a:tc gridSpan="2">
                  <a:txBody>
                    <a:bodyPr/>
                    <a:lstStyle/>
                    <a:p>
                      <a:pPr>
                        <a:defRPr sz="1800"/>
                      </a:pPr>
                      <a:r>
                        <a:rPr sz="2400" b="1">
                          <a:latin typeface="Arial Narrow"/>
                          <a:ea typeface="Arial Narrow"/>
                          <a:cs typeface="Arial Narrow"/>
                          <a:sym typeface="Arial Narrow"/>
                        </a:rPr>
                        <a:t>الإنقسامات</a:t>
                      </a:r>
                    </a:p>
                  </a:txBody>
                  <a:tcPr marL="0" marR="0" marT="0" marB="0" anchor="ctr" horzOverflow="overflow">
                    <a:lnL w="12700">
                      <a:solidFill>
                        <a:srgbClr val="000000"/>
                      </a:solidFill>
                    </a:lnL>
                    <a:lnR w="12700">
                      <a:solidFill>
                        <a:srgbClr val="000000"/>
                      </a:solidFill>
                    </a:lnR>
                    <a:lnT w="12700">
                      <a:solidFill>
                        <a:srgbClr val="000000"/>
                      </a:solidFill>
                    </a:lnT>
                    <a:lnB w="12700">
                      <a:solidFill>
                        <a:srgbClr val="000000"/>
                      </a:solidFill>
                    </a:lnB>
                    <a:noFill/>
                  </a:tcPr>
                </a:tc>
                <a:tc hMerge="1">
                  <a:txBody>
                    <a:bodyPr/>
                    <a:lstStyle/>
                    <a:p>
                      <a:endParaRPr lang="ar-JO"/>
                    </a:p>
                  </a:txBody>
                  <a:tcPr/>
                </a:tc>
                <a:tc gridSpan="3">
                  <a:txBody>
                    <a:bodyPr/>
                    <a:lstStyle/>
                    <a:p>
                      <a:pPr>
                        <a:defRPr sz="1800"/>
                      </a:pPr>
                      <a:r>
                        <a:rPr sz="2400" b="1">
                          <a:latin typeface="Arial Narrow"/>
                          <a:ea typeface="Arial Narrow"/>
                          <a:cs typeface="Arial Narrow"/>
                          <a:sym typeface="Arial Narrow"/>
                        </a:rPr>
                        <a:t>الاضطرابات</a:t>
                      </a:r>
                    </a:p>
                  </a:txBody>
                  <a:tcPr marL="0" marR="0" marT="0" marB="0" anchor="ctr" horzOverflow="overflow">
                    <a:lnL w="12700">
                      <a:solidFill>
                        <a:srgbClr val="000000"/>
                      </a:solidFill>
                    </a:lnL>
                    <a:lnR w="12700">
                      <a:solidFill>
                        <a:srgbClr val="000000"/>
                      </a:solidFill>
                    </a:lnR>
                    <a:lnT w="12700">
                      <a:solidFill>
                        <a:srgbClr val="000000"/>
                      </a:solidFill>
                    </a:lnT>
                    <a:lnB w="12700">
                      <a:solidFill>
                        <a:srgbClr val="000000"/>
                      </a:solidFill>
                    </a:lnB>
                    <a:noFill/>
                  </a:tcPr>
                </a:tc>
                <a:tc hMerge="1">
                  <a:txBody>
                    <a:bodyPr/>
                    <a:lstStyle/>
                    <a:p>
                      <a:endParaRPr lang="ar-JO"/>
                    </a:p>
                  </a:txBody>
                  <a:tcPr/>
                </a:tc>
                <a:tc hMerge="1">
                  <a:txBody>
                    <a:bodyPr/>
                    <a:lstStyle/>
                    <a:p>
                      <a:endParaRPr lang="ar-JO"/>
                    </a:p>
                  </a:txBody>
                  <a:tcPr/>
                </a:tc>
                <a:tc gridSpan="7">
                  <a:txBody>
                    <a:bodyPr/>
                    <a:lstStyle/>
                    <a:p>
                      <a:pPr>
                        <a:defRPr sz="1800"/>
                      </a:pPr>
                      <a:r>
                        <a:rPr sz="2400" b="1">
                          <a:latin typeface="Arial Narrow"/>
                          <a:ea typeface="Arial Narrow"/>
                          <a:cs typeface="Arial Narrow"/>
                          <a:sym typeface="Arial Narrow"/>
                        </a:rPr>
                        <a:t>العقيدة</a:t>
                      </a:r>
                    </a:p>
                  </a:txBody>
                  <a:tcPr marL="0" marR="0" marT="0" marB="0" anchor="ctr" horzOverflow="overflow">
                    <a:lnL w="12700">
                      <a:solidFill>
                        <a:srgbClr val="000000"/>
                      </a:solidFill>
                    </a:lnL>
                    <a:lnR w="12700">
                      <a:solidFill>
                        <a:srgbClr val="000000"/>
                      </a:solidFill>
                    </a:lnR>
                    <a:lnT w="12700">
                      <a:solidFill>
                        <a:srgbClr val="000000"/>
                      </a:solidFill>
                    </a:lnT>
                    <a:lnB w="12700">
                      <a:solidFill>
                        <a:srgbClr val="000000"/>
                      </a:solidFill>
                    </a:lnB>
                    <a:noFill/>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extLst>
                  <a:ext uri="{0D108BD9-81ED-4DB2-BD59-A6C34878D82A}">
                    <a16:rowId xmlns:a16="http://schemas.microsoft.com/office/drawing/2014/main" val="10001"/>
                  </a:ext>
                </a:extLst>
              </a:tr>
              <a:tr h="1054670">
                <a:tc gridSpan="2">
                  <a:txBody>
                    <a:bodyPr/>
                    <a:lstStyle/>
                    <a:p>
                      <a:pPr>
                        <a:defRPr sz="1800"/>
                      </a:pPr>
                      <a:r>
                        <a:rPr b="1">
                          <a:latin typeface="Arial Narrow"/>
                          <a:ea typeface="Arial Narrow"/>
                          <a:cs typeface="Arial Narrow"/>
                          <a:sym typeface="Arial Narrow"/>
                        </a:rPr>
                        <a:t>تقرير بأجوبة من أهل خلوي
 ( ١: ١١)</a:t>
                      </a:r>
                    </a:p>
                  </a:txBody>
                  <a:tcPr marL="0" marR="0" marT="0" marB="0" anchor="ctr" horzOverflow="overflow">
                    <a:lnL w="12700">
                      <a:solidFill>
                        <a:srgbClr val="000000"/>
                      </a:solidFill>
                    </a:lnL>
                    <a:lnR w="12700">
                      <a:solidFill>
                        <a:srgbClr val="000000"/>
                      </a:solidFill>
                    </a:lnR>
                    <a:lnT w="12700">
                      <a:solidFill>
                        <a:srgbClr val="000000"/>
                      </a:solidFill>
                    </a:lnT>
                    <a:lnB w="12700">
                      <a:solidFill>
                        <a:srgbClr val="000000"/>
                      </a:solidFill>
                    </a:lnB>
                    <a:noFill/>
                  </a:tcPr>
                </a:tc>
                <a:tc hMerge="1">
                  <a:txBody>
                    <a:bodyPr/>
                    <a:lstStyle/>
                    <a:p>
                      <a:endParaRPr lang="ar-JO"/>
                    </a:p>
                  </a:txBody>
                  <a:tcPr/>
                </a:tc>
                <a:tc gridSpan="3">
                  <a:txBody>
                    <a:bodyPr/>
                    <a:lstStyle/>
                    <a:p>
                      <a:pPr>
                        <a:defRPr sz="1800"/>
                      </a:pPr>
                      <a:r>
                        <a:rPr b="1">
                          <a:latin typeface="Arial Narrow"/>
                          <a:ea typeface="Arial Narrow"/>
                          <a:cs typeface="Arial Narrow"/>
                          <a:sym typeface="Arial Narrow"/>
                        </a:rPr>
                        <a:t>تقرير بأجوبة من
 أهل خلوي
 ( ٥: ١، ١١: ١  ) </a:t>
                      </a:r>
                    </a:p>
                  </a:txBody>
                  <a:tcPr marL="0" marR="0" marT="0" marB="0" anchor="ctr" horzOverflow="overflow">
                    <a:lnL w="12700">
                      <a:solidFill>
                        <a:srgbClr val="000000"/>
                      </a:solidFill>
                    </a:lnL>
                    <a:lnR w="12700">
                      <a:solidFill>
                        <a:srgbClr val="000000"/>
                      </a:solidFill>
                    </a:lnR>
                    <a:lnT w="12700">
                      <a:solidFill>
                        <a:srgbClr val="000000"/>
                      </a:solidFill>
                    </a:lnT>
                    <a:lnB w="12700">
                      <a:solidFill>
                        <a:srgbClr val="000000"/>
                      </a:solidFill>
                    </a:lnB>
                    <a:noFill/>
                  </a:tcPr>
                </a:tc>
                <a:tc hMerge="1">
                  <a:txBody>
                    <a:bodyPr/>
                    <a:lstStyle/>
                    <a:p>
                      <a:endParaRPr lang="ar-JO"/>
                    </a:p>
                  </a:txBody>
                  <a:tcPr/>
                </a:tc>
                <a:tc hMerge="1">
                  <a:txBody>
                    <a:bodyPr/>
                    <a:lstStyle/>
                    <a:p>
                      <a:endParaRPr lang="ar-JO"/>
                    </a:p>
                  </a:txBody>
                  <a:tcPr/>
                </a:tc>
                <a:tc gridSpan="7">
                  <a:txBody>
                    <a:bodyPr/>
                    <a:lstStyle/>
                    <a:p>
                      <a:pPr>
                        <a:defRPr sz="1800"/>
                      </a:pPr>
                      <a:r>
                        <a:rPr b="1">
                          <a:latin typeface="Arial Narrow"/>
                          <a:ea typeface="Arial Narrow"/>
                          <a:cs typeface="Arial Narrow"/>
                          <a:sym typeface="Arial Narrow"/>
                        </a:rPr>
                        <a:t>رسالة بها أجوبة من الكنيسة 
(٧: ١ ; ٨: ١; ١٢: ١; ١٥: ١; ١٦ :١)</a:t>
                      </a:r>
                    </a:p>
                  </a:txBody>
                  <a:tcPr marL="0" marR="0" marT="0" marB="0" anchor="ctr" horzOverflow="overflow">
                    <a:lnL w="12700">
                      <a:solidFill>
                        <a:srgbClr val="000000"/>
                      </a:solidFill>
                    </a:lnL>
                    <a:lnR w="12700">
                      <a:solidFill>
                        <a:srgbClr val="000000"/>
                      </a:solidFill>
                    </a:lnR>
                    <a:lnT w="12700">
                      <a:solidFill>
                        <a:srgbClr val="000000"/>
                      </a:solidFill>
                    </a:lnT>
                    <a:lnB w="12700">
                      <a:solidFill>
                        <a:srgbClr val="000000"/>
                      </a:solidFill>
                    </a:lnB>
                    <a:noFill/>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extLst>
                  <a:ext uri="{0D108BD9-81ED-4DB2-BD59-A6C34878D82A}">
                    <a16:rowId xmlns:a16="http://schemas.microsoft.com/office/drawing/2014/main" val="10002"/>
                  </a:ext>
                </a:extLst>
              </a:tr>
              <a:tr h="555411">
                <a:tc gridSpan="2">
                  <a:txBody>
                    <a:bodyPr/>
                    <a:lstStyle/>
                    <a:p>
                      <a:pPr>
                        <a:defRPr sz="1800"/>
                      </a:pPr>
                      <a:r>
                        <a:rPr sz="2000" b="1">
                          <a:latin typeface="Arial Narrow"/>
                          <a:ea typeface="Arial Narrow"/>
                          <a:cs typeface="Arial Narrow"/>
                          <a:sym typeface="Arial Narrow"/>
                        </a:rPr>
                        <a:t>القيادة </a:t>
                      </a:r>
                    </a:p>
                  </a:txBody>
                  <a:tcPr marL="0" marR="0" marT="0" marB="0" anchor="ctr" horzOverflow="overflow">
                    <a:lnL w="12700">
                      <a:solidFill>
                        <a:srgbClr val="000000"/>
                      </a:solidFill>
                    </a:lnL>
                    <a:lnR w="12700">
                      <a:solidFill>
                        <a:srgbClr val="000000"/>
                      </a:solidFill>
                    </a:lnR>
                    <a:lnT w="12700">
                      <a:solidFill>
                        <a:srgbClr val="000000"/>
                      </a:solidFill>
                    </a:lnT>
                    <a:lnB w="12700">
                      <a:solidFill>
                        <a:srgbClr val="000000"/>
                      </a:solidFill>
                    </a:lnB>
                    <a:noFill/>
                  </a:tcPr>
                </a:tc>
                <a:tc hMerge="1">
                  <a:txBody>
                    <a:bodyPr/>
                    <a:lstStyle/>
                    <a:p>
                      <a:endParaRPr lang="ar-JO"/>
                    </a:p>
                  </a:txBody>
                  <a:tcPr/>
                </a:tc>
                <a:tc gridSpan="3">
                  <a:txBody>
                    <a:bodyPr/>
                    <a:lstStyle/>
                    <a:p>
                      <a:pPr>
                        <a:defRPr sz="1800"/>
                      </a:pPr>
                      <a:r>
                        <a:rPr sz="2000" b="1">
                          <a:latin typeface="Arial Narrow"/>
                          <a:ea typeface="Arial Narrow"/>
                          <a:cs typeface="Arial Narrow"/>
                          <a:sym typeface="Arial Narrow"/>
                        </a:rPr>
                        <a:t>العلاقات </a:t>
                      </a:r>
                    </a:p>
                  </a:txBody>
                  <a:tcPr marL="0" marR="0" marT="0" marB="0" anchor="ctr" horzOverflow="overflow">
                    <a:lnL w="12700">
                      <a:solidFill>
                        <a:srgbClr val="000000"/>
                      </a:solidFill>
                    </a:lnL>
                    <a:lnR w="12700">
                      <a:solidFill>
                        <a:srgbClr val="000000"/>
                      </a:solidFill>
                    </a:lnR>
                    <a:lnT w="12700">
                      <a:solidFill>
                        <a:srgbClr val="000000"/>
                      </a:solidFill>
                    </a:lnT>
                    <a:lnB w="12700">
                      <a:solidFill>
                        <a:srgbClr val="000000"/>
                      </a:solidFill>
                    </a:lnB>
                    <a:noFill/>
                  </a:tcPr>
                </a:tc>
                <a:tc hMerge="1">
                  <a:txBody>
                    <a:bodyPr/>
                    <a:lstStyle/>
                    <a:p>
                      <a:endParaRPr lang="ar-JO"/>
                    </a:p>
                  </a:txBody>
                  <a:tcPr/>
                </a:tc>
                <a:tc hMerge="1">
                  <a:txBody>
                    <a:bodyPr/>
                    <a:lstStyle/>
                    <a:p>
                      <a:endParaRPr lang="ar-JO"/>
                    </a:p>
                  </a:txBody>
                  <a:tcPr/>
                </a:tc>
                <a:tc gridSpan="7">
                  <a:txBody>
                    <a:bodyPr/>
                    <a:lstStyle/>
                    <a:p>
                      <a:pPr>
                        <a:defRPr sz="1800"/>
                      </a:pPr>
                      <a:r>
                        <a:rPr sz="2000" b="1">
                          <a:latin typeface="Arial Narrow"/>
                          <a:ea typeface="Arial Narrow"/>
                          <a:cs typeface="Arial Narrow"/>
                          <a:sym typeface="Arial Narrow"/>
                        </a:rPr>
                        <a:t>لاهوت</a:t>
                      </a:r>
                    </a:p>
                  </a:txBody>
                  <a:tcPr marL="0" marR="0" marT="0" marB="0" anchor="ctr" horzOverflow="overflow">
                    <a:lnL w="12700">
                      <a:solidFill>
                        <a:srgbClr val="000000"/>
                      </a:solidFill>
                    </a:lnL>
                    <a:lnR w="12700">
                      <a:solidFill>
                        <a:srgbClr val="000000"/>
                      </a:solidFill>
                    </a:lnR>
                    <a:lnT w="12700">
                      <a:solidFill>
                        <a:srgbClr val="000000"/>
                      </a:solidFill>
                    </a:lnT>
                    <a:lnB w="12700">
                      <a:solidFill>
                        <a:srgbClr val="000000"/>
                      </a:solidFill>
                    </a:lnB>
                    <a:noFill/>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extLst>
                  <a:ext uri="{0D108BD9-81ED-4DB2-BD59-A6C34878D82A}">
                    <a16:rowId xmlns:a16="http://schemas.microsoft.com/office/drawing/2014/main" val="10003"/>
                  </a:ext>
                </a:extLst>
              </a:tr>
              <a:tr h="555411">
                <a:tc gridSpan="2">
                  <a:txBody>
                    <a:bodyPr/>
                    <a:lstStyle/>
                    <a:p>
                      <a:pPr>
                        <a:defRPr sz="1800"/>
                      </a:pPr>
                      <a:r>
                        <a:rPr sz="2000" b="1">
                          <a:latin typeface="Arial Narrow"/>
                          <a:ea typeface="Arial Narrow"/>
                          <a:cs typeface="Arial Narrow"/>
                          <a:sym typeface="Arial Narrow"/>
                        </a:rPr>
                        <a:t>الكبرياء</a:t>
                      </a:r>
                    </a:p>
                  </a:txBody>
                  <a:tcPr marL="0" marR="0" marT="0" marB="0" anchor="ctr" horzOverflow="overflow">
                    <a:lnL w="12700">
                      <a:solidFill>
                        <a:srgbClr val="000000"/>
                      </a:solidFill>
                    </a:lnL>
                    <a:lnR w="12700">
                      <a:solidFill>
                        <a:srgbClr val="000000"/>
                      </a:solidFill>
                    </a:lnR>
                    <a:lnT w="12700">
                      <a:solidFill>
                        <a:srgbClr val="000000"/>
                      </a:solidFill>
                    </a:lnT>
                    <a:lnB w="12700">
                      <a:solidFill>
                        <a:srgbClr val="000000"/>
                      </a:solidFill>
                    </a:lnB>
                    <a:noFill/>
                  </a:tcPr>
                </a:tc>
                <a:tc hMerge="1">
                  <a:txBody>
                    <a:bodyPr/>
                    <a:lstStyle/>
                    <a:p>
                      <a:endParaRPr lang="ar-JO"/>
                    </a:p>
                  </a:txBody>
                  <a:tcPr/>
                </a:tc>
                <a:tc gridSpan="3">
                  <a:txBody>
                    <a:bodyPr/>
                    <a:lstStyle/>
                    <a:p>
                      <a:pPr>
                        <a:defRPr sz="1800"/>
                      </a:pPr>
                      <a:r>
                        <a:rPr sz="2000" b="1">
                          <a:latin typeface="Arial Narrow"/>
                          <a:ea typeface="Arial Narrow"/>
                          <a:cs typeface="Arial Narrow"/>
                          <a:sym typeface="Arial Narrow"/>
                        </a:rPr>
                        <a:t>الفجور</a:t>
                      </a:r>
                    </a:p>
                  </a:txBody>
                  <a:tcPr marL="0" marR="0" marT="0" marB="0" anchor="ctr" horzOverflow="overflow">
                    <a:lnL w="12700">
                      <a:solidFill>
                        <a:srgbClr val="000000"/>
                      </a:solidFill>
                    </a:lnL>
                    <a:lnR w="12700">
                      <a:solidFill>
                        <a:srgbClr val="000000"/>
                      </a:solidFill>
                    </a:lnR>
                    <a:lnT w="12700">
                      <a:solidFill>
                        <a:srgbClr val="000000"/>
                      </a:solidFill>
                    </a:lnT>
                    <a:lnB w="12700">
                      <a:solidFill>
                        <a:srgbClr val="000000"/>
                      </a:solidFill>
                    </a:lnB>
                    <a:noFill/>
                  </a:tcPr>
                </a:tc>
                <a:tc hMerge="1">
                  <a:txBody>
                    <a:bodyPr/>
                    <a:lstStyle/>
                    <a:p>
                      <a:endParaRPr lang="ar-JO"/>
                    </a:p>
                  </a:txBody>
                  <a:tcPr/>
                </a:tc>
                <a:tc hMerge="1">
                  <a:txBody>
                    <a:bodyPr/>
                    <a:lstStyle/>
                    <a:p>
                      <a:endParaRPr lang="ar-JO"/>
                    </a:p>
                  </a:txBody>
                  <a:tcPr/>
                </a:tc>
                <a:tc gridSpan="7">
                  <a:txBody>
                    <a:bodyPr/>
                    <a:lstStyle/>
                    <a:p>
                      <a:pPr>
                        <a:defRPr sz="1800"/>
                      </a:pPr>
                      <a:r>
                        <a:rPr sz="2000" b="1">
                          <a:latin typeface="Arial Narrow"/>
                          <a:ea typeface="Arial Narrow"/>
                          <a:cs typeface="Arial Narrow"/>
                          <a:sym typeface="Arial Narrow"/>
                        </a:rPr>
                        <a:t>الانانية</a:t>
                      </a:r>
                    </a:p>
                  </a:txBody>
                  <a:tcPr marL="0" marR="0" marT="0" marB="0" anchor="ctr" horzOverflow="overflow">
                    <a:lnL w="12700">
                      <a:solidFill>
                        <a:srgbClr val="000000"/>
                      </a:solidFill>
                    </a:lnL>
                    <a:lnR w="12700">
                      <a:solidFill>
                        <a:srgbClr val="000000"/>
                      </a:solidFill>
                    </a:lnR>
                    <a:lnT w="12700">
                      <a:solidFill>
                        <a:srgbClr val="000000"/>
                      </a:solidFill>
                    </a:lnT>
                    <a:lnB w="12700">
                      <a:solidFill>
                        <a:srgbClr val="000000"/>
                      </a:solidFill>
                    </a:lnB>
                    <a:noFill/>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extLst>
                  <a:ext uri="{0D108BD9-81ED-4DB2-BD59-A6C34878D82A}">
                    <a16:rowId xmlns:a16="http://schemas.microsoft.com/office/drawing/2014/main" val="10004"/>
                  </a:ext>
                </a:extLst>
              </a:tr>
              <a:tr h="729358">
                <a:tc>
                  <a:txBody>
                    <a:bodyPr/>
                    <a:lstStyle/>
                    <a:p>
                      <a:pPr>
                        <a:defRPr sz="1800"/>
                      </a:pPr>
                      <a:r>
                        <a:rPr sz="1600" b="1">
                          <a:latin typeface="Arial Narrow"/>
                          <a:ea typeface="Arial Narrow"/>
                          <a:cs typeface="Arial Narrow"/>
                          <a:sym typeface="Arial Narrow"/>
                        </a:rPr>
                        <a:t>تحية 
و
مشاكل</a:t>
                      </a:r>
                    </a:p>
                  </a:txBody>
                  <a:tcPr marL="0" marR="0" marT="0" marB="0" anchor="ctr" horzOverflow="overflow">
                    <a:lnL w="12700">
                      <a:solidFill>
                        <a:srgbClr val="000000"/>
                      </a:solidFill>
                    </a:lnL>
                    <a:lnR w="12700">
                      <a:solidFill>
                        <a:srgbClr val="000000"/>
                      </a:solidFill>
                    </a:lnR>
                    <a:lnT w="12700">
                      <a:solidFill>
                        <a:srgbClr val="000000"/>
                      </a:solidFill>
                    </a:lnT>
                    <a:lnB w="12700">
                      <a:solidFill>
                        <a:srgbClr val="000000"/>
                      </a:solidFill>
                    </a:lnB>
                    <a:noFill/>
                  </a:tcPr>
                </a:tc>
                <a:tc>
                  <a:txBody>
                    <a:bodyPr/>
                    <a:lstStyle/>
                    <a:p>
                      <a:pPr>
                        <a:defRPr sz="1800"/>
                      </a:pPr>
                      <a:r>
                        <a:rPr sz="1600" b="1">
                          <a:latin typeface="Arial Narrow"/>
                          <a:ea typeface="Arial Narrow"/>
                          <a:cs typeface="Arial Narrow"/>
                          <a:sym typeface="Arial Narrow"/>
                        </a:rPr>
                        <a:t>سوء فهم</a:t>
                      </a:r>
                    </a:p>
                  </a:txBody>
                  <a:tcPr marL="0" marR="0" marT="0" marB="0" anchor="ctr" horzOverflow="overflow">
                    <a:lnL w="12700">
                      <a:solidFill>
                        <a:srgbClr val="000000"/>
                      </a:solidFill>
                    </a:lnL>
                    <a:lnR w="12700">
                      <a:solidFill>
                        <a:srgbClr val="000000"/>
                      </a:solidFill>
                    </a:lnR>
                    <a:lnT w="12700">
                      <a:solidFill>
                        <a:srgbClr val="000000"/>
                      </a:solidFill>
                    </a:lnT>
                    <a:lnB w="12700">
                      <a:solidFill>
                        <a:srgbClr val="000000"/>
                      </a:solidFill>
                    </a:lnB>
                    <a:noFill/>
                  </a:tcPr>
                </a:tc>
                <a:tc>
                  <a:txBody>
                    <a:bodyPr/>
                    <a:lstStyle/>
                    <a:p>
                      <a:pPr>
                        <a:defRPr sz="1800"/>
                      </a:pPr>
                      <a:r>
                        <a:rPr sz="1600" b="1">
                          <a:latin typeface="Arial Narrow"/>
                          <a:ea typeface="Arial Narrow"/>
                          <a:cs typeface="Arial Narrow"/>
                          <a:sym typeface="Arial Narrow"/>
                        </a:rPr>
                        <a:t>نكاح الاقارب</a:t>
                      </a:r>
                    </a:p>
                  </a:txBody>
                  <a:tcPr marL="0" marR="0" marT="0" marB="0" anchor="ctr" horzOverflow="overflow">
                    <a:lnL w="12700">
                      <a:solidFill>
                        <a:srgbClr val="000000"/>
                      </a:solidFill>
                    </a:lnL>
                    <a:lnR w="12700">
                      <a:solidFill>
                        <a:srgbClr val="000000"/>
                      </a:solidFill>
                    </a:lnR>
                    <a:lnT w="12700">
                      <a:solidFill>
                        <a:srgbClr val="000000"/>
                      </a:solidFill>
                    </a:lnT>
                    <a:lnB w="12700">
                      <a:solidFill>
                        <a:srgbClr val="000000"/>
                      </a:solidFill>
                    </a:lnB>
                    <a:noFill/>
                  </a:tcPr>
                </a:tc>
                <a:tc>
                  <a:txBody>
                    <a:bodyPr/>
                    <a:lstStyle/>
                    <a:p>
                      <a:pPr>
                        <a:defRPr sz="1800"/>
                      </a:pPr>
                      <a:r>
                        <a:rPr sz="1600" b="1">
                          <a:latin typeface="Arial Narrow"/>
                          <a:ea typeface="Arial Narrow"/>
                          <a:cs typeface="Arial Narrow"/>
                          <a:sym typeface="Arial Narrow"/>
                        </a:rPr>
                        <a:t>دعاوي قضائية</a:t>
                      </a:r>
                    </a:p>
                  </a:txBody>
                  <a:tcPr marL="0" marR="0" marT="0" marB="0" anchor="ctr" horzOverflow="overflow">
                    <a:lnL w="12700">
                      <a:solidFill>
                        <a:srgbClr val="000000"/>
                      </a:solidFill>
                    </a:lnL>
                    <a:lnR w="12700">
                      <a:solidFill>
                        <a:srgbClr val="000000"/>
                      </a:solidFill>
                    </a:lnR>
                    <a:lnT w="12700">
                      <a:solidFill>
                        <a:srgbClr val="000000"/>
                      </a:solidFill>
                    </a:lnT>
                    <a:lnB w="12700">
                      <a:solidFill>
                        <a:srgbClr val="000000"/>
                      </a:solidFill>
                    </a:lnB>
                    <a:noFill/>
                  </a:tcPr>
                </a:tc>
                <a:tc>
                  <a:txBody>
                    <a:bodyPr/>
                    <a:lstStyle/>
                    <a:p>
                      <a:pPr>
                        <a:defRPr sz="1800"/>
                      </a:pPr>
                      <a:r>
                        <a:rPr sz="1600" b="1">
                          <a:latin typeface="Arial Narrow"/>
                          <a:ea typeface="Arial Narrow"/>
                          <a:cs typeface="Arial Narrow"/>
                          <a:sym typeface="Arial Narrow"/>
                        </a:rPr>
                        <a:t>بغاء</a:t>
                      </a:r>
                    </a:p>
                  </a:txBody>
                  <a:tcPr marL="0" marR="0" marT="0" marB="0" anchor="ctr" horzOverflow="overflow">
                    <a:lnL w="12700">
                      <a:solidFill>
                        <a:srgbClr val="000000"/>
                      </a:solidFill>
                    </a:lnL>
                    <a:lnR w="12700">
                      <a:solidFill>
                        <a:srgbClr val="000000"/>
                      </a:solidFill>
                    </a:lnR>
                    <a:lnT w="12700">
                      <a:solidFill>
                        <a:srgbClr val="000000"/>
                      </a:solidFill>
                    </a:lnT>
                    <a:lnB w="12700">
                      <a:solidFill>
                        <a:srgbClr val="000000"/>
                      </a:solidFill>
                    </a:lnB>
                    <a:noFill/>
                  </a:tcPr>
                </a:tc>
                <a:tc>
                  <a:txBody>
                    <a:bodyPr/>
                    <a:lstStyle/>
                    <a:p>
                      <a:pPr>
                        <a:defRPr sz="1800"/>
                      </a:pPr>
                      <a:r>
                        <a:rPr sz="1600" b="1">
                          <a:latin typeface="Arial Narrow"/>
                          <a:ea typeface="Arial Narrow"/>
                          <a:cs typeface="Arial Narrow"/>
                          <a:sym typeface="Arial Narrow"/>
                        </a:rPr>
                        <a:t>زواج </a:t>
                      </a:r>
                    </a:p>
                  </a:txBody>
                  <a:tcPr marL="0" marR="0" marT="0" marB="0" anchor="ctr" horzOverflow="overflow">
                    <a:lnL w="12700">
                      <a:solidFill>
                        <a:srgbClr val="000000"/>
                      </a:solidFill>
                    </a:lnL>
                    <a:lnR w="12700">
                      <a:solidFill>
                        <a:srgbClr val="000000"/>
                      </a:solidFill>
                    </a:lnR>
                    <a:lnT w="12700">
                      <a:solidFill>
                        <a:srgbClr val="000000"/>
                      </a:solidFill>
                    </a:lnT>
                    <a:lnB w="12700">
                      <a:solidFill>
                        <a:srgbClr val="000000"/>
                      </a:solidFill>
                    </a:lnB>
                    <a:noFill/>
                  </a:tcPr>
                </a:tc>
                <a:tc>
                  <a:txBody>
                    <a:bodyPr/>
                    <a:lstStyle/>
                    <a:p>
                      <a:pPr>
                        <a:defRPr sz="1800"/>
                      </a:pPr>
                      <a:r>
                        <a:rPr sz="1600" b="1">
                          <a:latin typeface="Arial Narrow"/>
                          <a:ea typeface="Arial Narrow"/>
                          <a:cs typeface="Arial Narrow"/>
                          <a:sym typeface="Arial Narrow"/>
                        </a:rPr>
                        <a:t>حرية</a:t>
                      </a:r>
                    </a:p>
                  </a:txBody>
                  <a:tcPr marL="0" marR="0" marT="0" marB="0" anchor="ctr" horzOverflow="overflow">
                    <a:lnL w="12700">
                      <a:solidFill>
                        <a:srgbClr val="000000"/>
                      </a:solidFill>
                    </a:lnL>
                    <a:lnR w="12700">
                      <a:solidFill>
                        <a:srgbClr val="000000"/>
                      </a:solidFill>
                    </a:lnR>
                    <a:lnT w="12700">
                      <a:solidFill>
                        <a:srgbClr val="000000"/>
                      </a:solidFill>
                    </a:lnT>
                    <a:lnB w="12700">
                      <a:solidFill>
                        <a:srgbClr val="000000"/>
                      </a:solidFill>
                    </a:lnB>
                    <a:noFill/>
                  </a:tcPr>
                </a:tc>
                <a:tc>
                  <a:txBody>
                    <a:bodyPr/>
                    <a:lstStyle/>
                    <a:p>
                      <a:pPr>
                        <a:defRPr sz="1800"/>
                      </a:pPr>
                      <a:r>
                        <a:rPr sz="1600" b="1">
                          <a:latin typeface="Arial Narrow"/>
                          <a:ea typeface="Arial Narrow"/>
                          <a:cs typeface="Arial Narrow"/>
                          <a:sym typeface="Arial Narrow"/>
                        </a:rPr>
                        <a:t>غطاء الرأس</a:t>
                      </a:r>
                    </a:p>
                  </a:txBody>
                  <a:tcPr marL="0" marR="0" marT="0" marB="0" anchor="ctr" horzOverflow="overflow">
                    <a:lnL w="12700">
                      <a:solidFill>
                        <a:srgbClr val="000000"/>
                      </a:solidFill>
                    </a:lnL>
                    <a:lnR w="12700">
                      <a:solidFill>
                        <a:srgbClr val="000000"/>
                      </a:solidFill>
                    </a:lnR>
                    <a:lnT w="12700">
                      <a:solidFill>
                        <a:srgbClr val="000000"/>
                      </a:solidFill>
                    </a:lnT>
                    <a:lnB w="12700">
                      <a:solidFill>
                        <a:srgbClr val="000000"/>
                      </a:solidFill>
                    </a:lnB>
                    <a:noFill/>
                  </a:tcPr>
                </a:tc>
                <a:tc>
                  <a:txBody>
                    <a:bodyPr/>
                    <a:lstStyle/>
                    <a:p>
                      <a:pPr>
                        <a:defRPr sz="1800"/>
                      </a:pPr>
                      <a:r>
                        <a:rPr sz="1600" b="1">
                          <a:latin typeface="Arial Narrow"/>
                          <a:ea typeface="Arial Narrow"/>
                          <a:cs typeface="Arial Narrow"/>
                          <a:sym typeface="Arial Narrow"/>
                        </a:rPr>
                        <a:t>عشاء الرب</a:t>
                      </a:r>
                    </a:p>
                  </a:txBody>
                  <a:tcPr marL="0" marR="0" marT="0" marB="0" anchor="ctr" horzOverflow="overflow">
                    <a:lnL w="12700">
                      <a:solidFill>
                        <a:srgbClr val="000000"/>
                      </a:solidFill>
                    </a:lnL>
                    <a:lnR w="12700">
                      <a:solidFill>
                        <a:srgbClr val="000000"/>
                      </a:solidFill>
                    </a:lnR>
                    <a:lnT w="12700">
                      <a:solidFill>
                        <a:srgbClr val="000000"/>
                      </a:solidFill>
                    </a:lnT>
                    <a:lnB w="12700">
                      <a:solidFill>
                        <a:srgbClr val="000000"/>
                      </a:solidFill>
                    </a:lnB>
                    <a:noFill/>
                  </a:tcPr>
                </a:tc>
                <a:tc>
                  <a:txBody>
                    <a:bodyPr/>
                    <a:lstStyle/>
                    <a:p>
                      <a:pPr>
                        <a:defRPr sz="1800"/>
                      </a:pPr>
                      <a:r>
                        <a:rPr sz="1600" b="1">
                          <a:latin typeface="Arial Narrow"/>
                          <a:ea typeface="Arial Narrow"/>
                          <a:cs typeface="Arial Narrow"/>
                          <a:sym typeface="Arial Narrow"/>
                        </a:rPr>
                        <a:t>هدايا</a:t>
                      </a:r>
                    </a:p>
                  </a:txBody>
                  <a:tcPr marL="0" marR="0" marT="0" marB="0" anchor="ctr" horzOverflow="overflow">
                    <a:lnL w="12700">
                      <a:solidFill>
                        <a:srgbClr val="000000"/>
                      </a:solidFill>
                    </a:lnL>
                    <a:lnR w="12700">
                      <a:solidFill>
                        <a:srgbClr val="000000"/>
                      </a:solidFill>
                    </a:lnR>
                    <a:lnT w="12700">
                      <a:solidFill>
                        <a:srgbClr val="000000"/>
                      </a:solidFill>
                    </a:lnT>
                    <a:lnB w="12700">
                      <a:solidFill>
                        <a:srgbClr val="000000"/>
                      </a:solidFill>
                    </a:lnB>
                    <a:noFill/>
                  </a:tcPr>
                </a:tc>
                <a:tc>
                  <a:txBody>
                    <a:bodyPr/>
                    <a:lstStyle/>
                    <a:p>
                      <a:pPr>
                        <a:defRPr sz="1800"/>
                      </a:pPr>
                      <a:r>
                        <a:rPr sz="1600" b="1">
                          <a:latin typeface="Arial Narrow"/>
                          <a:ea typeface="Arial Narrow"/>
                          <a:cs typeface="Arial Narrow"/>
                          <a:sym typeface="Arial Narrow"/>
                        </a:rPr>
                        <a:t>القيامة</a:t>
                      </a:r>
                    </a:p>
                  </a:txBody>
                  <a:tcPr marL="0" marR="0" marT="0" marB="0" anchor="ctr" horzOverflow="overflow">
                    <a:lnL w="12700">
                      <a:solidFill>
                        <a:srgbClr val="000000"/>
                      </a:solidFill>
                    </a:lnL>
                    <a:lnR w="12700">
                      <a:solidFill>
                        <a:srgbClr val="000000"/>
                      </a:solidFill>
                    </a:lnR>
                    <a:lnT w="12700">
                      <a:solidFill>
                        <a:srgbClr val="000000"/>
                      </a:solidFill>
                    </a:lnT>
                    <a:lnB w="12700">
                      <a:solidFill>
                        <a:srgbClr val="000000"/>
                      </a:solidFill>
                    </a:lnB>
                    <a:noFill/>
                  </a:tcPr>
                </a:tc>
                <a:tc>
                  <a:txBody>
                    <a:bodyPr/>
                    <a:lstStyle/>
                    <a:p>
                      <a:pPr>
                        <a:defRPr sz="1800"/>
                      </a:pPr>
                      <a:r>
                        <a:rPr sz="1600" b="1">
                          <a:latin typeface="Arial Narrow"/>
                          <a:ea typeface="Arial Narrow"/>
                          <a:cs typeface="Arial Narrow"/>
                          <a:sym typeface="Arial Narrow"/>
                        </a:rPr>
                        <a:t>تقديم الإنجيل</a:t>
                      </a:r>
                    </a:p>
                  </a:txBody>
                  <a:tcPr marL="0" marR="0" marT="0" marB="0" anchor="ctr" horzOverflow="overflow">
                    <a:lnL w="12700">
                      <a:solidFill>
                        <a:srgbClr val="000000"/>
                      </a:solidFill>
                    </a:lnL>
                    <a:lnR w="12700">
                      <a:solidFill>
                        <a:srgbClr val="000000"/>
                      </a:solidFill>
                    </a:lnR>
                    <a:lnT w="12700">
                      <a:solidFill>
                        <a:srgbClr val="000000"/>
                      </a:solidFill>
                    </a:lnT>
                    <a:lnB w="12700">
                      <a:solidFill>
                        <a:srgbClr val="000000"/>
                      </a:solidFill>
                    </a:lnB>
                    <a:noFill/>
                  </a:tcPr>
                </a:tc>
                <a:extLst>
                  <a:ext uri="{0D108BD9-81ED-4DB2-BD59-A6C34878D82A}">
                    <a16:rowId xmlns:a16="http://schemas.microsoft.com/office/drawing/2014/main" val="10005"/>
                  </a:ext>
                </a:extLst>
              </a:tr>
              <a:tr h="729358">
                <a:tc>
                  <a:txBody>
                    <a:bodyPr/>
                    <a:lstStyle/>
                    <a:p>
                      <a:pPr>
                        <a:defRPr sz="1800"/>
                      </a:pPr>
                      <a:r>
                        <a:rPr sz="1600" b="1">
                          <a:latin typeface="Arial Narrow"/>
                          <a:ea typeface="Arial Narrow"/>
                          <a:cs typeface="Arial Narrow"/>
                          <a:sym typeface="Arial Narrow"/>
                        </a:rPr>
                        <a:t>١: ١ - ١٧</a:t>
                      </a:r>
                    </a:p>
                  </a:txBody>
                  <a:tcPr marL="0" marR="0" marT="0" marB="0" anchor="ctr" horzOverflow="overflow">
                    <a:lnL w="12700">
                      <a:solidFill>
                        <a:srgbClr val="000000"/>
                      </a:solidFill>
                    </a:lnL>
                    <a:lnR w="12700">
                      <a:solidFill>
                        <a:srgbClr val="000000"/>
                      </a:solidFill>
                    </a:lnR>
                    <a:lnT w="12700">
                      <a:solidFill>
                        <a:srgbClr val="000000"/>
                      </a:solidFill>
                    </a:lnT>
                    <a:lnB w="12700">
                      <a:solidFill>
                        <a:srgbClr val="000000"/>
                      </a:solidFill>
                    </a:lnB>
                    <a:noFill/>
                  </a:tcPr>
                </a:tc>
                <a:tc>
                  <a:txBody>
                    <a:bodyPr/>
                    <a:lstStyle/>
                    <a:p>
                      <a:pPr>
                        <a:defRPr sz="1800"/>
                      </a:pPr>
                      <a:r>
                        <a:rPr sz="1600" b="1">
                          <a:latin typeface="Arial Narrow"/>
                          <a:ea typeface="Arial Narrow"/>
                          <a:cs typeface="Arial Narrow"/>
                          <a:sym typeface="Arial Narrow"/>
                        </a:rPr>
                        <a:t>١: ١٨ </a:t>
                      </a:r>
                      <a:r>
                        <a:rPr lang="en-US" sz="1600" b="1">
                          <a:latin typeface="Arial Narrow"/>
                          <a:ea typeface="Arial Narrow"/>
                          <a:cs typeface="Arial Narrow"/>
                          <a:sym typeface="Arial Narrow"/>
                        </a:rPr>
                        <a:t>–</a:t>
                      </a:r>
                      <a:r>
                        <a:rPr sz="1600" b="1">
                          <a:latin typeface="Arial Narrow"/>
                          <a:ea typeface="Arial Narrow"/>
                          <a:cs typeface="Arial Narrow"/>
                          <a:sym typeface="Arial Narrow"/>
                        </a:rPr>
                        <a:t> </a:t>
                      </a:r>
                      <a:br>
                        <a:rPr lang="ar-SA" sz="1600" b="1">
                          <a:latin typeface="Arial Narrow"/>
                          <a:ea typeface="Arial Narrow"/>
                          <a:cs typeface="Arial Narrow"/>
                          <a:sym typeface="Arial Narrow"/>
                        </a:rPr>
                      </a:br>
                      <a:r>
                        <a:rPr sz="1600" b="1">
                          <a:latin typeface="Arial Narrow"/>
                          <a:ea typeface="Arial Narrow"/>
                          <a:cs typeface="Arial Narrow"/>
                          <a:sym typeface="Arial Narrow"/>
                        </a:rPr>
                        <a:t>٤: ٢١</a:t>
                      </a:r>
                    </a:p>
                  </a:txBody>
                  <a:tcPr marL="0" marR="0" marT="0" marB="0" anchor="ctr" horzOverflow="overflow">
                    <a:lnL w="12700">
                      <a:solidFill>
                        <a:srgbClr val="000000"/>
                      </a:solidFill>
                    </a:lnL>
                    <a:lnR w="12700">
                      <a:solidFill>
                        <a:srgbClr val="000000"/>
                      </a:solidFill>
                    </a:lnR>
                    <a:lnT w="12700">
                      <a:solidFill>
                        <a:srgbClr val="000000"/>
                      </a:solidFill>
                    </a:lnT>
                    <a:lnB w="12700">
                      <a:solidFill>
                        <a:srgbClr val="000000"/>
                      </a:solidFill>
                    </a:lnB>
                    <a:noFill/>
                  </a:tcPr>
                </a:tc>
                <a:tc>
                  <a:txBody>
                    <a:bodyPr/>
                    <a:lstStyle/>
                    <a:p>
                      <a:pPr>
                        <a:defRPr sz="1800"/>
                      </a:pPr>
                      <a:r>
                        <a:rPr lang="ar-SA" sz="1600" b="1">
                          <a:latin typeface="Arial Narrow"/>
                          <a:ea typeface="Arial Narrow"/>
                          <a:cs typeface="Arial Narrow"/>
                          <a:sym typeface="Arial Narrow"/>
                        </a:rPr>
                        <a:t>٥</a:t>
                      </a:r>
                      <a:endParaRPr sz="1600" b="1">
                        <a:latin typeface="Arial Narrow"/>
                        <a:ea typeface="Arial Narrow"/>
                        <a:cs typeface="Arial Narrow"/>
                        <a:sym typeface="Arial Narrow"/>
                      </a:endParaRPr>
                    </a:p>
                  </a:txBody>
                  <a:tcPr marL="0" marR="0" marT="0" marB="0" anchor="ctr" horzOverflow="overflow">
                    <a:lnL w="12700">
                      <a:solidFill>
                        <a:srgbClr val="000000"/>
                      </a:solidFill>
                    </a:lnL>
                    <a:lnR w="12700">
                      <a:solidFill>
                        <a:srgbClr val="000000"/>
                      </a:solidFill>
                    </a:lnR>
                    <a:lnT w="12700">
                      <a:solidFill>
                        <a:srgbClr val="000000"/>
                      </a:solidFill>
                    </a:lnT>
                    <a:lnB w="12700">
                      <a:solidFill>
                        <a:srgbClr val="000000"/>
                      </a:solidFill>
                    </a:lnB>
                    <a:noFill/>
                  </a:tcPr>
                </a:tc>
                <a:tc>
                  <a:txBody>
                    <a:bodyPr/>
                    <a:lstStyle/>
                    <a:p>
                      <a:pPr>
                        <a:defRPr sz="1800"/>
                      </a:pPr>
                      <a:r>
                        <a:rPr sz="1600" b="1">
                          <a:latin typeface="Arial Narrow"/>
                          <a:ea typeface="Arial Narrow"/>
                          <a:cs typeface="Arial Narrow"/>
                          <a:sym typeface="Arial Narrow"/>
                        </a:rPr>
                        <a:t>٦: ١- ١١</a:t>
                      </a:r>
                    </a:p>
                  </a:txBody>
                  <a:tcPr marL="0" marR="0" marT="0" marB="0" anchor="ctr" horzOverflow="overflow">
                    <a:lnL w="12700">
                      <a:solidFill>
                        <a:srgbClr val="000000"/>
                      </a:solidFill>
                    </a:lnL>
                    <a:lnR w="12700">
                      <a:solidFill>
                        <a:srgbClr val="000000"/>
                      </a:solidFill>
                    </a:lnR>
                    <a:lnT w="12700">
                      <a:solidFill>
                        <a:srgbClr val="000000"/>
                      </a:solidFill>
                    </a:lnT>
                    <a:lnB w="12700">
                      <a:solidFill>
                        <a:srgbClr val="000000"/>
                      </a:solidFill>
                    </a:lnB>
                    <a:noFill/>
                  </a:tcPr>
                </a:tc>
                <a:tc>
                  <a:txBody>
                    <a:bodyPr/>
                    <a:lstStyle/>
                    <a:p>
                      <a:pPr>
                        <a:defRPr sz="1800"/>
                      </a:pPr>
                      <a:r>
                        <a:rPr sz="1600" b="1">
                          <a:latin typeface="Arial Narrow"/>
                          <a:ea typeface="Arial Narrow"/>
                          <a:cs typeface="Arial Narrow"/>
                          <a:sym typeface="Arial Narrow"/>
                        </a:rPr>
                        <a:t>٦: ١٢ - ٢٠</a:t>
                      </a:r>
                    </a:p>
                  </a:txBody>
                  <a:tcPr marL="0" marR="0" marT="0" marB="0" anchor="ctr" horzOverflow="overflow">
                    <a:lnL w="12700">
                      <a:solidFill>
                        <a:srgbClr val="000000"/>
                      </a:solidFill>
                    </a:lnL>
                    <a:lnR w="12700">
                      <a:solidFill>
                        <a:srgbClr val="000000"/>
                      </a:solidFill>
                    </a:lnR>
                    <a:lnT w="12700">
                      <a:solidFill>
                        <a:srgbClr val="000000"/>
                      </a:solidFill>
                    </a:lnT>
                    <a:lnB w="12700">
                      <a:solidFill>
                        <a:srgbClr val="000000"/>
                      </a:solidFill>
                    </a:lnB>
                    <a:noFill/>
                  </a:tcPr>
                </a:tc>
                <a:tc>
                  <a:txBody>
                    <a:bodyPr/>
                    <a:lstStyle/>
                    <a:p>
                      <a:pPr>
                        <a:defRPr sz="1800"/>
                      </a:pPr>
                      <a:r>
                        <a:rPr lang="ar-SA" sz="1600" b="1">
                          <a:latin typeface="Arial Narrow"/>
                          <a:ea typeface="Arial Narrow"/>
                          <a:cs typeface="Arial Narrow"/>
                          <a:sym typeface="Arial Narrow"/>
                        </a:rPr>
                        <a:t>٧</a:t>
                      </a:r>
                      <a:endParaRPr sz="1600" b="1">
                        <a:latin typeface="Arial Narrow"/>
                        <a:ea typeface="Arial Narrow"/>
                        <a:cs typeface="Arial Narrow"/>
                        <a:sym typeface="Arial Narrow"/>
                      </a:endParaRPr>
                    </a:p>
                  </a:txBody>
                  <a:tcPr marL="0" marR="0" marT="0" marB="0" anchor="ctr" horzOverflow="overflow">
                    <a:lnL w="12700">
                      <a:solidFill>
                        <a:srgbClr val="000000"/>
                      </a:solidFill>
                    </a:lnL>
                    <a:lnR w="12700">
                      <a:solidFill>
                        <a:srgbClr val="000000"/>
                      </a:solidFill>
                    </a:lnR>
                    <a:lnT w="12700">
                      <a:solidFill>
                        <a:srgbClr val="000000"/>
                      </a:solidFill>
                    </a:lnT>
                    <a:lnB w="12700">
                      <a:solidFill>
                        <a:srgbClr val="000000"/>
                      </a:solidFill>
                    </a:lnB>
                    <a:noFill/>
                  </a:tcPr>
                </a:tc>
                <a:tc>
                  <a:txBody>
                    <a:bodyPr/>
                    <a:lstStyle/>
                    <a:p>
                      <a:pPr>
                        <a:defRPr sz="1800"/>
                      </a:pPr>
                      <a:r>
                        <a:rPr sz="1600" b="1">
                          <a:latin typeface="Arial Narrow"/>
                          <a:ea typeface="Arial Narrow"/>
                          <a:cs typeface="Arial Narrow"/>
                          <a:sym typeface="Arial Narrow"/>
                        </a:rPr>
                        <a:t>٨: ١ </a:t>
                      </a:r>
                      <a:r>
                        <a:rPr lang="en-US" sz="1600" b="1">
                          <a:latin typeface="Arial Narrow"/>
                          <a:ea typeface="Arial Narrow"/>
                          <a:cs typeface="Arial Narrow"/>
                          <a:sym typeface="Arial Narrow"/>
                        </a:rPr>
                        <a:t>–</a:t>
                      </a:r>
                      <a:r>
                        <a:rPr sz="1600" b="1">
                          <a:latin typeface="Arial Narrow"/>
                          <a:ea typeface="Arial Narrow"/>
                          <a:cs typeface="Arial Narrow"/>
                          <a:sym typeface="Arial Narrow"/>
                        </a:rPr>
                        <a:t> </a:t>
                      </a:r>
                      <a:br>
                        <a:rPr lang="en-US" sz="1600" b="1">
                          <a:latin typeface="Arial Narrow"/>
                          <a:ea typeface="Arial Narrow"/>
                          <a:cs typeface="Arial Narrow"/>
                          <a:sym typeface="Arial Narrow"/>
                        </a:rPr>
                      </a:br>
                      <a:r>
                        <a:rPr sz="1600" b="1">
                          <a:latin typeface="Arial Narrow"/>
                          <a:ea typeface="Arial Narrow"/>
                          <a:cs typeface="Arial Narrow"/>
                          <a:sym typeface="Arial Narrow"/>
                        </a:rPr>
                        <a:t>١١: ١</a:t>
                      </a:r>
                    </a:p>
                  </a:txBody>
                  <a:tcPr marL="0" marR="0" marT="0" marB="0" anchor="ctr" horzOverflow="overflow">
                    <a:lnL w="12700">
                      <a:solidFill>
                        <a:srgbClr val="000000"/>
                      </a:solidFill>
                    </a:lnL>
                    <a:lnR w="12700">
                      <a:solidFill>
                        <a:srgbClr val="000000"/>
                      </a:solidFill>
                    </a:lnR>
                    <a:lnT w="12700">
                      <a:solidFill>
                        <a:srgbClr val="000000"/>
                      </a:solidFill>
                    </a:lnT>
                    <a:lnB w="12700">
                      <a:solidFill>
                        <a:srgbClr val="000000"/>
                      </a:solidFill>
                    </a:lnB>
                    <a:noFill/>
                  </a:tcPr>
                </a:tc>
                <a:tc>
                  <a:txBody>
                    <a:bodyPr/>
                    <a:lstStyle/>
                    <a:p>
                      <a:pPr>
                        <a:defRPr sz="1800"/>
                      </a:pPr>
                      <a:r>
                        <a:rPr sz="1600" b="1">
                          <a:latin typeface="Arial Narrow"/>
                          <a:ea typeface="Arial Narrow"/>
                          <a:cs typeface="Arial Narrow"/>
                          <a:sym typeface="Arial Narrow"/>
                        </a:rPr>
                        <a:t>١١: ٢ - ١٦</a:t>
                      </a:r>
                    </a:p>
                  </a:txBody>
                  <a:tcPr marL="0" marR="0" marT="0" marB="0" anchor="ctr" horzOverflow="overflow">
                    <a:lnL w="12700">
                      <a:solidFill>
                        <a:srgbClr val="000000"/>
                      </a:solidFill>
                    </a:lnL>
                    <a:lnR w="12700">
                      <a:solidFill>
                        <a:srgbClr val="000000"/>
                      </a:solidFill>
                    </a:lnR>
                    <a:lnT w="12700">
                      <a:solidFill>
                        <a:srgbClr val="000000"/>
                      </a:solidFill>
                    </a:lnT>
                    <a:lnB w="12700">
                      <a:solidFill>
                        <a:srgbClr val="000000"/>
                      </a:solidFill>
                    </a:lnB>
                    <a:noFill/>
                  </a:tcPr>
                </a:tc>
                <a:tc>
                  <a:txBody>
                    <a:bodyPr/>
                    <a:lstStyle/>
                    <a:p>
                      <a:pPr>
                        <a:defRPr sz="1800"/>
                      </a:pPr>
                      <a:r>
                        <a:rPr sz="1600" b="1">
                          <a:latin typeface="Arial Narrow"/>
                          <a:ea typeface="Arial Narrow"/>
                          <a:cs typeface="Arial Narrow"/>
                          <a:sym typeface="Arial Narrow"/>
                        </a:rPr>
                        <a:t>١١: ١٧ - ٣٤</a:t>
                      </a:r>
                    </a:p>
                  </a:txBody>
                  <a:tcPr marL="0" marR="0" marT="0" marB="0" anchor="ctr" horzOverflow="overflow">
                    <a:lnL w="12700">
                      <a:solidFill>
                        <a:srgbClr val="000000"/>
                      </a:solidFill>
                    </a:lnL>
                    <a:lnR w="12700">
                      <a:solidFill>
                        <a:srgbClr val="000000"/>
                      </a:solidFill>
                    </a:lnR>
                    <a:lnT w="12700">
                      <a:solidFill>
                        <a:srgbClr val="000000"/>
                      </a:solidFill>
                    </a:lnT>
                    <a:lnB w="12700">
                      <a:solidFill>
                        <a:srgbClr val="000000"/>
                      </a:solidFill>
                    </a:lnB>
                    <a:noFill/>
                  </a:tcPr>
                </a:tc>
                <a:tc>
                  <a:txBody>
                    <a:bodyPr/>
                    <a:lstStyle/>
                    <a:p>
                      <a:pPr>
                        <a:defRPr sz="1800"/>
                      </a:pPr>
                      <a:r>
                        <a:rPr sz="1600" b="1">
                          <a:latin typeface="Arial Narrow"/>
                          <a:ea typeface="Arial Narrow"/>
                          <a:cs typeface="Arial Narrow"/>
                          <a:sym typeface="Arial Narrow"/>
                        </a:rPr>
                        <a:t>١٢ - ١٤</a:t>
                      </a:r>
                    </a:p>
                  </a:txBody>
                  <a:tcPr marL="0" marR="0" marT="0" marB="0" anchor="ctr" horzOverflow="overflow">
                    <a:lnL w="12700">
                      <a:solidFill>
                        <a:srgbClr val="000000"/>
                      </a:solidFill>
                    </a:lnL>
                    <a:lnR w="12700">
                      <a:solidFill>
                        <a:srgbClr val="000000"/>
                      </a:solidFill>
                    </a:lnR>
                    <a:lnT w="12700">
                      <a:solidFill>
                        <a:srgbClr val="000000"/>
                      </a:solidFill>
                    </a:lnT>
                    <a:lnB w="12700">
                      <a:solidFill>
                        <a:srgbClr val="000000"/>
                      </a:solidFill>
                    </a:lnB>
                    <a:noFill/>
                  </a:tcPr>
                </a:tc>
                <a:tc>
                  <a:txBody>
                    <a:bodyPr/>
                    <a:lstStyle/>
                    <a:p>
                      <a:pPr>
                        <a:defRPr sz="1800"/>
                      </a:pPr>
                      <a:r>
                        <a:rPr lang="ar-SA" sz="1600" b="1">
                          <a:latin typeface="Arial Narrow"/>
                          <a:ea typeface="Arial Narrow"/>
                          <a:cs typeface="Arial Narrow"/>
                          <a:sym typeface="Arial Narrow"/>
                        </a:rPr>
                        <a:t>١٥</a:t>
                      </a:r>
                      <a:endParaRPr sz="1600" b="1">
                        <a:latin typeface="Arial Narrow"/>
                        <a:ea typeface="Arial Narrow"/>
                        <a:cs typeface="Arial Narrow"/>
                        <a:sym typeface="Arial Narrow"/>
                      </a:endParaRPr>
                    </a:p>
                  </a:txBody>
                  <a:tcPr marL="0" marR="0" marT="0" marB="0" anchor="ctr" horzOverflow="overflow">
                    <a:lnL w="12700">
                      <a:solidFill>
                        <a:srgbClr val="000000"/>
                      </a:solidFill>
                    </a:lnL>
                    <a:lnR w="12700">
                      <a:solidFill>
                        <a:srgbClr val="000000"/>
                      </a:solidFill>
                    </a:lnR>
                    <a:lnT w="12700">
                      <a:solidFill>
                        <a:srgbClr val="000000"/>
                      </a:solidFill>
                    </a:lnT>
                    <a:lnB w="12700">
                      <a:solidFill>
                        <a:srgbClr val="000000"/>
                      </a:solidFill>
                    </a:lnB>
                    <a:noFill/>
                  </a:tcPr>
                </a:tc>
                <a:tc>
                  <a:txBody>
                    <a:bodyPr/>
                    <a:lstStyle/>
                    <a:p>
                      <a:pPr>
                        <a:defRPr sz="1800"/>
                      </a:pPr>
                      <a:r>
                        <a:rPr lang="ar-SA" sz="1600" b="1">
                          <a:latin typeface="Arial Narrow"/>
                          <a:ea typeface="Arial Narrow"/>
                          <a:cs typeface="Arial Narrow"/>
                          <a:sym typeface="Arial Narrow"/>
                        </a:rPr>
                        <a:t>١٦</a:t>
                      </a:r>
                      <a:endParaRPr sz="1600" b="1">
                        <a:latin typeface="Arial Narrow"/>
                        <a:ea typeface="Arial Narrow"/>
                        <a:cs typeface="Arial Narrow"/>
                        <a:sym typeface="Arial Narrow"/>
                      </a:endParaRPr>
                    </a:p>
                  </a:txBody>
                  <a:tcPr marL="0" marR="0" marT="0" marB="0" anchor="ctr" horzOverflow="overflow">
                    <a:lnL w="12700">
                      <a:solidFill>
                        <a:srgbClr val="000000"/>
                      </a:solidFill>
                    </a:lnL>
                    <a:lnR w="12700">
                      <a:solidFill>
                        <a:srgbClr val="000000"/>
                      </a:solidFill>
                    </a:lnR>
                    <a:lnT w="12700">
                      <a:solidFill>
                        <a:srgbClr val="000000"/>
                      </a:solidFill>
                    </a:lnT>
                    <a:lnB w="12700">
                      <a:solidFill>
                        <a:srgbClr val="000000"/>
                      </a:solidFill>
                    </a:lnB>
                    <a:noFill/>
                  </a:tcPr>
                </a:tc>
                <a:extLst>
                  <a:ext uri="{0D108BD9-81ED-4DB2-BD59-A6C34878D82A}">
                    <a16:rowId xmlns:a16="http://schemas.microsoft.com/office/drawing/2014/main" val="10006"/>
                  </a:ext>
                </a:extLst>
              </a:tr>
              <a:tr h="555411">
                <a:tc gridSpan="12">
                  <a:txBody>
                    <a:bodyPr/>
                    <a:lstStyle/>
                    <a:p>
                      <a:pPr>
                        <a:defRPr sz="1800"/>
                      </a:pPr>
                      <a:r>
                        <a:rPr b="1">
                          <a:latin typeface="Arial Narrow"/>
                          <a:ea typeface="Arial Narrow"/>
                          <a:cs typeface="Arial Narrow"/>
                          <a:sym typeface="Arial Narrow"/>
                        </a:rPr>
                        <a:t>افسس</a:t>
                      </a:r>
                    </a:p>
                  </a:txBody>
                  <a:tcPr marL="0" marR="0" marT="0" marB="0" anchor="ctr" horzOverflow="overflow">
                    <a:lnL w="12700">
                      <a:solidFill>
                        <a:srgbClr val="000000"/>
                      </a:solidFill>
                    </a:lnL>
                    <a:lnR w="12700">
                      <a:solidFill>
                        <a:srgbClr val="000000"/>
                      </a:solidFill>
                    </a:lnR>
                    <a:lnT w="12700">
                      <a:solidFill>
                        <a:srgbClr val="000000"/>
                      </a:solidFill>
                    </a:lnT>
                    <a:lnB w="12700">
                      <a:solidFill>
                        <a:srgbClr val="000000"/>
                      </a:solidFill>
                    </a:lnB>
                    <a:noFill/>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extLst>
                  <a:ext uri="{0D108BD9-81ED-4DB2-BD59-A6C34878D82A}">
                    <a16:rowId xmlns:a16="http://schemas.microsoft.com/office/drawing/2014/main" val="10007"/>
                  </a:ext>
                </a:extLst>
              </a:tr>
              <a:tr h="555411">
                <a:tc gridSpan="12">
                  <a:txBody>
                    <a:bodyPr/>
                    <a:lstStyle/>
                    <a:p>
                      <a:pPr rtl="1">
                        <a:defRPr sz="1800"/>
                      </a:pPr>
                      <a:r>
                        <a:rPr b="1">
                          <a:latin typeface="Arial Narrow"/>
                          <a:ea typeface="Arial Narrow"/>
                          <a:cs typeface="Arial Narrow"/>
                          <a:sym typeface="Arial Narrow"/>
                        </a:rPr>
                        <a:t>مايو ٥٦ ( الرحلة التبشيرية الثالثة ) </a:t>
                      </a:r>
                    </a:p>
                  </a:txBody>
                  <a:tcPr marL="0" marR="0" marT="0" marB="0" anchor="ctr" horzOverflow="overflow">
                    <a:lnL w="12700">
                      <a:solidFill>
                        <a:srgbClr val="000000"/>
                      </a:solidFill>
                    </a:lnL>
                    <a:lnR w="12700">
                      <a:solidFill>
                        <a:srgbClr val="000000"/>
                      </a:solidFill>
                    </a:lnR>
                    <a:lnT w="12700">
                      <a:solidFill>
                        <a:srgbClr val="000000"/>
                      </a:solidFill>
                    </a:lnT>
                    <a:lnB w="12700">
                      <a:solidFill>
                        <a:srgbClr val="000000"/>
                      </a:solidFill>
                    </a:lnB>
                    <a:noFill/>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extLst>
                  <a:ext uri="{0D108BD9-81ED-4DB2-BD59-A6C34878D82A}">
                    <a16:rowId xmlns:a16="http://schemas.microsoft.com/office/drawing/2014/main" val="10008"/>
                  </a:ext>
                </a:extLst>
              </a:tr>
            </a:tbl>
          </a:graphicData>
        </a:graphic>
      </p:graphicFrame>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iterate>
                                    <p:tmAbs val="0"/>
                                  </p:iterate>
                                  <p:childTnLst>
                                    <p:set>
                                      <p:cBhvr>
                                        <p:cTn id="6" fill="hold"/>
                                        <p:tgtEl>
                                          <p:spTgt spid="11215"/>
                                        </p:tgtEl>
                                        <p:attrNameLst>
                                          <p:attrName>style.visibility</p:attrName>
                                        </p:attrNameLst>
                                      </p:cBhvr>
                                      <p:to>
                                        <p:strVal val="visible"/>
                                      </p:to>
                                    </p:set>
                                    <p:animEffect transition="in" filter="blinds(horizontal)">
                                      <p:cBhvr>
                                        <p:cTn id="7" dur="500"/>
                                        <p:tgtEl>
                                          <p:spTgt spid="112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215" grpId="0" animBg="1" advAuto="0"/>
    </p:bldLst>
  </p:timing>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219" name="Picture 8" descr="Picture 8"/>
          <p:cNvPicPr>
            <a:picLocks noChangeAspect="1"/>
          </p:cNvPicPr>
          <p:nvPr/>
        </p:nvPicPr>
        <p:blipFill>
          <a:blip r:embed="rId2" cstate="print"/>
          <a:srcRect l="20998" t="37192" r="984" b="1994"/>
          <a:stretch>
            <a:fillRect/>
          </a:stretch>
        </p:blipFill>
        <p:spPr>
          <a:xfrm>
            <a:off x="247047" y="188640"/>
            <a:ext cx="6417300" cy="7047815"/>
          </a:xfrm>
          <a:prstGeom prst="rect">
            <a:avLst/>
          </a:prstGeom>
          <a:ln w="12700" cap="flat">
            <a:noFill/>
            <a:miter lim="400000"/>
          </a:ln>
          <a:effectLst/>
        </p:spPr>
      </p:pic>
      <p:sp>
        <p:nvSpPr>
          <p:cNvPr id="11220" name="Text Box 8"/>
          <p:cNvSpPr txBox="1"/>
          <p:nvPr/>
        </p:nvSpPr>
        <p:spPr>
          <a:xfrm>
            <a:off x="130655" y="62810"/>
            <a:ext cx="6533692" cy="686454"/>
          </a:xfrm>
          <a:prstGeom prst="rect">
            <a:avLst/>
          </a:prstGeom>
          <a:solidFill>
            <a:schemeClr val="accent3">
              <a:lumOff val="44000"/>
            </a:schemeClr>
          </a:solid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65020" tIns="65020" rIns="65020" bIns="65020" numCol="1" anchor="t">
            <a:noAutofit/>
          </a:bodyPr>
          <a:lstStyle>
            <a:lvl1pPr defTabSz="1300162">
              <a:defRPr sz="3600">
                <a:effectLst>
                  <a:outerShdw blurRad="38100" dist="38100" dir="2700000" rotWithShape="0">
                    <a:srgbClr val="DDDDDD"/>
                  </a:outerShdw>
                </a:effectLst>
                <a:latin typeface="Arial"/>
                <a:ea typeface="Arial"/>
                <a:cs typeface="Arial"/>
                <a:sym typeface="Arial"/>
              </a:defRPr>
            </a:lvl1pPr>
          </a:lstStyle>
          <a:p>
            <a:pPr marL="0" marR="0" lvl="0" indent="0" algn="ctr" defTabSz="1300162" rtl="0" eaLnBrk="1" fontAlgn="auto" latinLnBrk="0" hangingPunct="0">
              <a:lnSpc>
                <a:spcPct val="100000"/>
              </a:lnSpc>
              <a:spcBef>
                <a:spcPts val="0"/>
              </a:spcBef>
              <a:spcAft>
                <a:spcPts val="0"/>
              </a:spcAft>
              <a:buClrTx/>
              <a:buSzTx/>
              <a:buFontTx/>
              <a:buNone/>
              <a:tabLst/>
              <a:defRPr/>
            </a:pPr>
            <a:r>
              <a:rPr kumimoji="0" sz="3600" b="1" u="none" strike="noStrike" kern="0" cap="none" spc="0" normalizeH="0" baseline="0" noProof="0" dirty="0">
                <a:ln>
                  <a:noFill/>
                </a:ln>
                <a:solidFill>
                  <a:srgbClr val="000000"/>
                </a:solidFill>
                <a:effectLst>
                  <a:outerShdw blurRad="38100" dist="38100" dir="2700000" rotWithShape="0">
                    <a:srgbClr val="DDDDDD"/>
                  </a:outerShdw>
                </a:effectLst>
                <a:uLnTx/>
                <a:uFillTx/>
                <a:latin typeface="Arial" panose="020B0604020202020204" pitchFamily="34" charset="0"/>
                <a:cs typeface="Arial" panose="020B0604020202020204" pitchFamily="34" charset="0"/>
                <a:sym typeface="Arial"/>
              </a:rPr>
              <a:t>كورنثوس </a:t>
            </a:r>
            <a:r>
              <a:rPr kumimoji="0" sz="3600" b="1" u="none" strike="noStrike" kern="0" cap="none" spc="0" normalizeH="0" baseline="0" noProof="0" dirty="0" err="1">
                <a:ln>
                  <a:noFill/>
                </a:ln>
                <a:solidFill>
                  <a:srgbClr val="000000"/>
                </a:solidFill>
                <a:effectLst>
                  <a:outerShdw blurRad="38100" dist="38100" dir="2700000" rotWithShape="0">
                    <a:srgbClr val="DDDDDD"/>
                  </a:outerShdw>
                </a:effectLst>
                <a:uLnTx/>
                <a:uFillTx/>
                <a:latin typeface="Arial" panose="020B0604020202020204" pitchFamily="34" charset="0"/>
                <a:cs typeface="Arial" panose="020B0604020202020204" pitchFamily="34" charset="0"/>
                <a:sym typeface="Arial"/>
              </a:rPr>
              <a:t>الأولى</a:t>
            </a:r>
            <a:endParaRPr kumimoji="0" sz="3600" b="1" u="none" strike="noStrike" kern="0" cap="none" spc="0" normalizeH="0" baseline="0" noProof="0" dirty="0">
              <a:ln>
                <a:noFill/>
              </a:ln>
              <a:solidFill>
                <a:srgbClr val="000000"/>
              </a:solidFill>
              <a:effectLst>
                <a:outerShdw blurRad="38100" dist="38100" dir="2700000" rotWithShape="0">
                  <a:srgbClr val="DDDDDD"/>
                </a:outerShdw>
              </a:effectLst>
              <a:uLnTx/>
              <a:uFillTx/>
              <a:latin typeface="Arial" panose="020B0604020202020204" pitchFamily="34" charset="0"/>
              <a:cs typeface="Arial" panose="020B0604020202020204" pitchFamily="34" charset="0"/>
              <a:sym typeface="Arial"/>
            </a:endParaRPr>
          </a:p>
        </p:txBody>
      </p:sp>
      <p:sp>
        <p:nvSpPr>
          <p:cNvPr id="11221" name="TextBox 7"/>
          <p:cNvSpPr txBox="1"/>
          <p:nvPr/>
        </p:nvSpPr>
        <p:spPr>
          <a:xfrm>
            <a:off x="5455432" y="371590"/>
            <a:ext cx="3369923" cy="2917121"/>
          </a:xfrm>
          <a:prstGeom prst="rect">
            <a:avLst/>
          </a:prstGeom>
          <a:solidFill>
            <a:schemeClr val="accent3">
              <a:lumOff val="44000"/>
            </a:schemeClr>
          </a:solid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65020" tIns="65020" rIns="65020" bIns="65020" numCol="1" anchor="t">
            <a:noAutofit/>
          </a:bodyPr>
          <a:lstStyle/>
          <a:p>
            <a:pPr marL="0" marR="0" lvl="0" indent="0" algn="r" defTabSz="1300162" rtl="1" eaLnBrk="1" fontAlgn="auto" latinLnBrk="0" hangingPunct="0">
              <a:lnSpc>
                <a:spcPct val="100000"/>
              </a:lnSpc>
              <a:spcBef>
                <a:spcPts val="0"/>
              </a:spcBef>
              <a:spcAft>
                <a:spcPts val="0"/>
              </a:spcAft>
              <a:buClrTx/>
              <a:buSzTx/>
              <a:buFontTx/>
              <a:buNone/>
              <a:tabLst/>
              <a:defRPr sz="1800">
                <a:latin typeface="Arial"/>
                <a:ea typeface="Arial"/>
                <a:cs typeface="Arial"/>
                <a:sym typeface="Arial"/>
              </a:defRPr>
            </a:pPr>
            <a:endParaRPr kumimoji="0" sz="18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a:p>
            <a:pPr marL="0" marR="0" lvl="0" indent="0" algn="r" defTabSz="1300162" rtl="1" eaLnBrk="1" fontAlgn="auto" latinLnBrk="0" hangingPunct="0">
              <a:lnSpc>
                <a:spcPct val="100000"/>
              </a:lnSpc>
              <a:spcBef>
                <a:spcPts val="0"/>
              </a:spcBef>
              <a:spcAft>
                <a:spcPts val="0"/>
              </a:spcAft>
              <a:buClrTx/>
              <a:buSzTx/>
              <a:buFontTx/>
              <a:buNone/>
              <a:tabLst/>
              <a:defRPr sz="1800">
                <a:latin typeface="Arial"/>
                <a:ea typeface="Arial"/>
                <a:cs typeface="Arial"/>
                <a:sym typeface="Arial"/>
              </a:defRPr>
            </a:pPr>
            <a:r>
              <a:rPr kumimoji="0" sz="18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١.  </a:t>
            </a:r>
            <a:r>
              <a:rPr kumimoji="0" sz="2000" b="1" u="none" strike="noStrike" kern="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sym typeface="Arial"/>
              </a:rPr>
              <a:t>الإرشاد</a:t>
            </a:r>
            <a:r>
              <a:rPr kumimoji="0" sz="20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 إلى </a:t>
            </a:r>
            <a:r>
              <a:rPr kumimoji="0" sz="2000" b="1" u="none" strike="noStrike" kern="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sym typeface="Arial"/>
              </a:rPr>
              <a:t>الوحدة</a:t>
            </a:r>
            <a:r>
              <a:rPr kumimoji="0" sz="20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 </a:t>
            </a:r>
            <a:r>
              <a:rPr kumimoji="0" sz="2000" b="1" u="none" strike="noStrike" kern="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sym typeface="Arial"/>
              </a:rPr>
              <a:t>المسيحية</a:t>
            </a:r>
            <a:endParaRPr kumimoji="0" sz="12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a:p>
            <a:pPr marL="0" marR="0" lvl="0" indent="0" algn="r" defTabSz="1300162" rtl="1" eaLnBrk="1" fontAlgn="auto" latinLnBrk="0" hangingPunct="0">
              <a:lnSpc>
                <a:spcPct val="100000"/>
              </a:lnSpc>
              <a:spcBef>
                <a:spcPts val="0"/>
              </a:spcBef>
              <a:spcAft>
                <a:spcPts val="0"/>
              </a:spcAft>
              <a:buClrTx/>
              <a:buSzTx/>
              <a:buFontTx/>
              <a:buNone/>
              <a:tabLst/>
              <a:defRPr sz="1800">
                <a:latin typeface="Arial"/>
                <a:ea typeface="Arial"/>
                <a:cs typeface="Arial"/>
                <a:sym typeface="Arial"/>
              </a:defRPr>
            </a:pPr>
            <a:r>
              <a:rPr kumimoji="0" sz="18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٢.  </a:t>
            </a:r>
            <a:r>
              <a:rPr kumimoji="0" sz="2000" b="1" u="none" strike="noStrike" kern="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sym typeface="Arial"/>
              </a:rPr>
              <a:t>تجاوب</a:t>
            </a:r>
            <a:r>
              <a:rPr kumimoji="0" sz="20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 </a:t>
            </a:r>
            <a:r>
              <a:rPr kumimoji="0" sz="2000" b="1" u="none" strike="noStrike" kern="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sym typeface="Arial"/>
              </a:rPr>
              <a:t>الإنسان</a:t>
            </a:r>
            <a:r>
              <a:rPr kumimoji="0" sz="20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 </a:t>
            </a:r>
            <a:r>
              <a:rPr kumimoji="0" sz="2000" b="1" u="none" strike="noStrike" kern="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sym typeface="Arial"/>
              </a:rPr>
              <a:t>الطبيعي</a:t>
            </a:r>
            <a:r>
              <a:rPr kumimoji="0" sz="2000" b="1" u="none" strike="noStrike" kern="0" cap="none" spc="0" normalizeH="0" baseline="0" noProof="0" dirty="0">
                <a:ln>
                  <a:noFill/>
                </a:ln>
                <a:solidFill>
                  <a:srgbClr val="FF0000"/>
                </a:solidFill>
                <a:effectLst/>
                <a:uLnTx/>
                <a:uFillTx/>
                <a:latin typeface="Arial" panose="020B0604020202020204" pitchFamily="34" charset="0"/>
                <a:cs typeface="Arial" panose="020B0604020202020204" pitchFamily="34" charset="0"/>
                <a:sym typeface="Arial"/>
              </a:rPr>
              <a:t> </a:t>
            </a:r>
            <a:endParaRPr kumimoji="0" sz="12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a:p>
            <a:pPr marL="0" marR="0" lvl="0" indent="0" algn="r" defTabSz="1300162" rtl="1" eaLnBrk="1" fontAlgn="auto" latinLnBrk="0" hangingPunct="0">
              <a:lnSpc>
                <a:spcPct val="100000"/>
              </a:lnSpc>
              <a:spcBef>
                <a:spcPts val="0"/>
              </a:spcBef>
              <a:spcAft>
                <a:spcPts val="0"/>
              </a:spcAft>
              <a:buClrTx/>
              <a:buSzTx/>
              <a:buFontTx/>
              <a:buNone/>
              <a:tabLst/>
              <a:defRPr sz="1800">
                <a:latin typeface="Arial"/>
                <a:ea typeface="Arial"/>
                <a:cs typeface="Arial"/>
                <a:sym typeface="Arial"/>
              </a:defRPr>
            </a:pPr>
            <a:r>
              <a:rPr kumimoji="0" sz="18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٣.  </a:t>
            </a:r>
            <a:r>
              <a:rPr kumimoji="0" sz="2000" b="1" u="none" strike="noStrike" kern="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sym typeface="Arial"/>
              </a:rPr>
              <a:t>اسباب</a:t>
            </a:r>
            <a:r>
              <a:rPr kumimoji="0" sz="20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 </a:t>
            </a:r>
            <a:r>
              <a:rPr kumimoji="0" sz="2000" b="1" u="none" strike="noStrike" kern="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sym typeface="Arial"/>
              </a:rPr>
              <a:t>تجعل</a:t>
            </a:r>
            <a:r>
              <a:rPr kumimoji="0" sz="20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 </a:t>
            </a:r>
            <a:r>
              <a:rPr kumimoji="0" sz="2000" b="1" u="none" strike="noStrike" kern="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sym typeface="Arial"/>
              </a:rPr>
              <a:t>المؤمن</a:t>
            </a:r>
            <a:r>
              <a:rPr kumimoji="0" sz="20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 </a:t>
            </a:r>
            <a:r>
              <a:rPr kumimoji="0" sz="2000" b="1" u="none" strike="noStrike" kern="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sym typeface="Arial"/>
              </a:rPr>
              <a:t>جسدي</a:t>
            </a:r>
            <a:endParaRPr kumimoji="0" sz="12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a:p>
            <a:pPr marL="0" marR="0" lvl="0" indent="0" algn="r" defTabSz="1300162" rtl="1" eaLnBrk="1" fontAlgn="auto" latinLnBrk="0" hangingPunct="0">
              <a:lnSpc>
                <a:spcPct val="100000"/>
              </a:lnSpc>
              <a:spcBef>
                <a:spcPts val="0"/>
              </a:spcBef>
              <a:spcAft>
                <a:spcPts val="0"/>
              </a:spcAft>
              <a:buClrTx/>
              <a:buSzTx/>
              <a:buFontTx/>
              <a:buNone/>
              <a:tabLst/>
              <a:defRPr sz="1800">
                <a:latin typeface="Arial"/>
                <a:ea typeface="Arial"/>
                <a:cs typeface="Arial"/>
                <a:sym typeface="Arial"/>
              </a:defRPr>
            </a:pPr>
            <a:r>
              <a:rPr kumimoji="0" sz="18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٤.  </a:t>
            </a:r>
            <a:r>
              <a:rPr kumimoji="0" sz="2000" b="1" u="none" strike="noStrike" kern="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sym typeface="Arial"/>
              </a:rPr>
              <a:t>محلاظات</a:t>
            </a:r>
            <a:r>
              <a:rPr kumimoji="0" sz="20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 على </a:t>
            </a:r>
            <a:r>
              <a:rPr kumimoji="0" sz="2000" b="1" u="none" strike="noStrike" kern="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sym typeface="Arial"/>
              </a:rPr>
              <a:t>خدمة</a:t>
            </a:r>
            <a:r>
              <a:rPr kumimoji="0" sz="20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 </a:t>
            </a:r>
            <a:r>
              <a:rPr kumimoji="0" sz="2000" b="1" u="none" strike="noStrike" kern="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sym typeface="Arial"/>
              </a:rPr>
              <a:t>بولس</a:t>
            </a:r>
            <a:r>
              <a:rPr kumimoji="0" sz="2000" b="1" u="none" strike="noStrike" kern="0" cap="none" spc="0" normalizeH="0" baseline="0" noProof="0" dirty="0">
                <a:ln>
                  <a:noFill/>
                </a:ln>
                <a:solidFill>
                  <a:srgbClr val="FF0000"/>
                </a:solidFill>
                <a:effectLst/>
                <a:uLnTx/>
                <a:uFillTx/>
                <a:latin typeface="Arial" panose="020B0604020202020204" pitchFamily="34" charset="0"/>
                <a:cs typeface="Arial" panose="020B0604020202020204" pitchFamily="34" charset="0"/>
                <a:sym typeface="Arial"/>
              </a:rPr>
              <a:t> </a:t>
            </a:r>
            <a:endParaRPr kumimoji="0" sz="12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a:p>
            <a:pPr marL="0" marR="0" lvl="0" indent="0" algn="r" defTabSz="1300162" rtl="1" eaLnBrk="1" fontAlgn="auto" latinLnBrk="0" hangingPunct="0">
              <a:lnSpc>
                <a:spcPct val="100000"/>
              </a:lnSpc>
              <a:spcBef>
                <a:spcPts val="0"/>
              </a:spcBef>
              <a:spcAft>
                <a:spcPts val="0"/>
              </a:spcAft>
              <a:buClrTx/>
              <a:buSzTx/>
              <a:buFontTx/>
              <a:buNone/>
              <a:tabLst/>
              <a:defRPr sz="1800">
                <a:latin typeface="Arial"/>
                <a:ea typeface="Arial"/>
                <a:cs typeface="Arial"/>
                <a:sym typeface="Arial"/>
              </a:defRPr>
            </a:pPr>
            <a:r>
              <a:rPr kumimoji="0" sz="18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٥. </a:t>
            </a:r>
            <a:r>
              <a:rPr kumimoji="0" sz="1800" b="1" u="none" strike="noStrike" kern="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sym typeface="Arial"/>
              </a:rPr>
              <a:t>توبيخ</a:t>
            </a:r>
            <a:r>
              <a:rPr kumimoji="0" sz="18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 </a:t>
            </a:r>
            <a:r>
              <a:rPr kumimoji="0" sz="1800" b="1" u="none" strike="noStrike" kern="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sym typeface="Arial"/>
              </a:rPr>
              <a:t>الفجور</a:t>
            </a:r>
            <a:r>
              <a:rPr kumimoji="0" sz="18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 </a:t>
            </a:r>
            <a:r>
              <a:rPr kumimoji="0" sz="1800" b="1" u="none" strike="noStrike" kern="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sym typeface="Arial"/>
              </a:rPr>
              <a:t>في</a:t>
            </a:r>
            <a:r>
              <a:rPr kumimoji="0" sz="18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 الكنيسة  </a:t>
            </a:r>
            <a:endParaRPr kumimoji="0" sz="12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a:p>
            <a:pPr marL="0" marR="0" lvl="0" indent="0" algn="r" defTabSz="1300162" rtl="1" eaLnBrk="1" fontAlgn="auto" latinLnBrk="0" hangingPunct="0">
              <a:lnSpc>
                <a:spcPct val="100000"/>
              </a:lnSpc>
              <a:spcBef>
                <a:spcPts val="0"/>
              </a:spcBef>
              <a:spcAft>
                <a:spcPts val="0"/>
              </a:spcAft>
              <a:buClrTx/>
              <a:buSzTx/>
              <a:buFontTx/>
              <a:buNone/>
              <a:tabLst/>
              <a:defRPr sz="1800">
                <a:latin typeface="Arial"/>
                <a:ea typeface="Arial"/>
                <a:cs typeface="Arial"/>
                <a:sym typeface="Arial"/>
              </a:defRPr>
            </a:pPr>
            <a:r>
              <a:rPr kumimoji="0" sz="18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٦.</a:t>
            </a:r>
            <a:r>
              <a:rPr kumimoji="0" sz="16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  </a:t>
            </a:r>
            <a:r>
              <a:rPr kumimoji="0" sz="2000" b="1" u="none" strike="noStrike" kern="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sym typeface="Arial"/>
              </a:rPr>
              <a:t>خطايا</a:t>
            </a:r>
            <a:r>
              <a:rPr kumimoji="0" sz="20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 ضد </a:t>
            </a:r>
            <a:r>
              <a:rPr kumimoji="0" sz="2000" b="1" u="none" strike="noStrike" kern="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sym typeface="Arial"/>
              </a:rPr>
              <a:t>الجسد</a:t>
            </a:r>
            <a:endParaRPr kumimoji="0" sz="20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a:p>
            <a:pPr marL="0" marR="0" lvl="0" indent="0" algn="r" defTabSz="1300162" rtl="1" eaLnBrk="1" fontAlgn="auto" latinLnBrk="0" hangingPunct="0">
              <a:lnSpc>
                <a:spcPct val="100000"/>
              </a:lnSpc>
              <a:spcBef>
                <a:spcPts val="0"/>
              </a:spcBef>
              <a:spcAft>
                <a:spcPts val="0"/>
              </a:spcAft>
              <a:buClrTx/>
              <a:buSzTx/>
              <a:buFontTx/>
              <a:buNone/>
              <a:tabLst/>
              <a:defRPr sz="1800">
                <a:latin typeface="Arial"/>
                <a:ea typeface="Arial"/>
                <a:cs typeface="Arial"/>
                <a:sym typeface="Arial"/>
              </a:defRPr>
            </a:pPr>
            <a:r>
              <a:rPr kumimoji="0" sz="18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٧.  </a:t>
            </a:r>
            <a:r>
              <a:rPr kumimoji="0" sz="2000" b="1" u="none" strike="noStrike" kern="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sym typeface="Arial"/>
              </a:rPr>
              <a:t>تعليمات</a:t>
            </a:r>
            <a:r>
              <a:rPr kumimoji="0" sz="20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 </a:t>
            </a:r>
            <a:r>
              <a:rPr kumimoji="0" sz="2000" b="1" u="none" strike="noStrike" kern="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sym typeface="Arial"/>
              </a:rPr>
              <a:t>لاجل</a:t>
            </a:r>
            <a:r>
              <a:rPr kumimoji="0" sz="20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 </a:t>
            </a:r>
            <a:r>
              <a:rPr kumimoji="0" sz="2000" b="1" u="none" strike="noStrike" kern="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sym typeface="Arial"/>
              </a:rPr>
              <a:t>المتزوجين</a:t>
            </a:r>
            <a:r>
              <a:rPr kumimoji="0" sz="2000" b="1" u="none" strike="noStrike" kern="0" cap="none" spc="0" normalizeH="0" baseline="0" noProof="0" dirty="0">
                <a:ln>
                  <a:noFill/>
                </a:ln>
                <a:solidFill>
                  <a:srgbClr val="FF0000"/>
                </a:solidFill>
                <a:effectLst/>
                <a:uLnTx/>
                <a:uFillTx/>
                <a:latin typeface="Arial" panose="020B0604020202020204" pitchFamily="34" charset="0"/>
                <a:cs typeface="Arial" panose="020B0604020202020204" pitchFamily="34" charset="0"/>
                <a:sym typeface="Arial"/>
              </a:rPr>
              <a:t> </a:t>
            </a:r>
          </a:p>
          <a:p>
            <a:pPr marL="0" marR="0" lvl="0" indent="0" algn="r" defTabSz="1300162" rtl="1" eaLnBrk="1" fontAlgn="auto" latinLnBrk="0" hangingPunct="0">
              <a:lnSpc>
                <a:spcPct val="100000"/>
              </a:lnSpc>
              <a:spcBef>
                <a:spcPts val="0"/>
              </a:spcBef>
              <a:spcAft>
                <a:spcPts val="0"/>
              </a:spcAft>
              <a:buClrTx/>
              <a:buSzTx/>
              <a:buFontTx/>
              <a:buNone/>
              <a:tabLst/>
              <a:defRPr sz="1800">
                <a:latin typeface="Arial"/>
                <a:ea typeface="Arial"/>
                <a:cs typeface="Arial"/>
                <a:sym typeface="Arial"/>
              </a:defRPr>
            </a:pPr>
            <a:r>
              <a:rPr kumimoji="0" sz="18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٨.  </a:t>
            </a:r>
            <a:r>
              <a:rPr kumimoji="0" sz="2000" b="1" u="none" strike="noStrike" kern="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sym typeface="Arial"/>
              </a:rPr>
              <a:t>أبداً</a:t>
            </a:r>
            <a:r>
              <a:rPr kumimoji="0" sz="20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 </a:t>
            </a:r>
            <a:r>
              <a:rPr kumimoji="0" sz="2000" b="1" u="none" strike="noStrike" kern="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sym typeface="Arial"/>
              </a:rPr>
              <a:t>لا</a:t>
            </a:r>
            <a:r>
              <a:rPr kumimoji="0" sz="20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 </a:t>
            </a:r>
            <a:r>
              <a:rPr kumimoji="0" sz="2000" b="1" u="none" strike="noStrike" kern="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sym typeface="Arial"/>
              </a:rPr>
              <a:t>تكون</a:t>
            </a:r>
            <a:r>
              <a:rPr kumimoji="0" sz="20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 </a:t>
            </a:r>
            <a:r>
              <a:rPr kumimoji="0" sz="2000" b="1" u="none" strike="noStrike" kern="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sym typeface="Arial"/>
              </a:rPr>
              <a:t>حجرة</a:t>
            </a:r>
            <a:r>
              <a:rPr kumimoji="0" sz="20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 </a:t>
            </a:r>
            <a:r>
              <a:rPr kumimoji="0" sz="2000" b="1" u="none" strike="noStrike" kern="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sym typeface="Arial"/>
              </a:rPr>
              <a:t>عثرة</a:t>
            </a:r>
            <a:r>
              <a:rPr kumimoji="0" sz="2000" b="1" u="none" strike="noStrike" kern="0" cap="none" spc="0" normalizeH="0" baseline="0" noProof="0" dirty="0">
                <a:ln>
                  <a:noFill/>
                </a:ln>
                <a:solidFill>
                  <a:srgbClr val="FF0000"/>
                </a:solidFill>
                <a:effectLst/>
                <a:uLnTx/>
                <a:uFillTx/>
                <a:latin typeface="Arial" panose="020B0604020202020204" pitchFamily="34" charset="0"/>
                <a:cs typeface="Arial" panose="020B0604020202020204" pitchFamily="34" charset="0"/>
                <a:sym typeface="Arial"/>
              </a:rPr>
              <a:t> </a:t>
            </a:r>
          </a:p>
          <a:p>
            <a:pPr marL="0" marR="0" lvl="0" indent="0" algn="r" defTabSz="1300162" rtl="1" eaLnBrk="1" fontAlgn="auto" latinLnBrk="0" hangingPunct="0">
              <a:lnSpc>
                <a:spcPct val="100000"/>
              </a:lnSpc>
              <a:spcBef>
                <a:spcPts val="0"/>
              </a:spcBef>
              <a:spcAft>
                <a:spcPts val="0"/>
              </a:spcAft>
              <a:buClrTx/>
              <a:buSzTx/>
              <a:buFontTx/>
              <a:buNone/>
              <a:tabLst/>
              <a:defRPr sz="1800">
                <a:latin typeface="Arial"/>
                <a:ea typeface="Arial"/>
                <a:cs typeface="Arial"/>
                <a:sym typeface="Arial"/>
              </a:defRPr>
            </a:pPr>
            <a:r>
              <a:rPr kumimoji="0" sz="18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 </a:t>
            </a:r>
          </a:p>
        </p:txBody>
      </p:sp>
      <p:sp>
        <p:nvSpPr>
          <p:cNvPr id="11222" name="TextBox 9"/>
          <p:cNvSpPr txBox="1"/>
          <p:nvPr/>
        </p:nvSpPr>
        <p:spPr>
          <a:xfrm>
            <a:off x="5410207" y="3176497"/>
            <a:ext cx="3460373" cy="3217921"/>
          </a:xfrm>
          <a:prstGeom prst="rect">
            <a:avLst/>
          </a:prstGeom>
          <a:solidFill>
            <a:schemeClr val="accent3">
              <a:lumOff val="44000"/>
            </a:schemeClr>
          </a:solid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65020" tIns="65020" rIns="65020" bIns="65020" numCol="1" anchor="t">
            <a:noAutofit/>
          </a:bodyPr>
          <a:lstStyle/>
          <a:p>
            <a:pPr marL="0" marR="0" lvl="0" indent="0" algn="r" defTabSz="1300162" rtl="1" eaLnBrk="1" fontAlgn="auto" latinLnBrk="0" hangingPunct="0">
              <a:lnSpc>
                <a:spcPct val="100000"/>
              </a:lnSpc>
              <a:spcBef>
                <a:spcPts val="0"/>
              </a:spcBef>
              <a:spcAft>
                <a:spcPts val="0"/>
              </a:spcAft>
              <a:buClrTx/>
              <a:buSzTx/>
              <a:buFontTx/>
              <a:buNone/>
              <a:tabLst/>
              <a:defRPr sz="1800">
                <a:latin typeface="Arial"/>
                <a:ea typeface="Arial"/>
                <a:cs typeface="Arial"/>
                <a:sym typeface="Arial"/>
              </a:defRPr>
            </a:pPr>
            <a:endParaRPr kumimoji="0" sz="18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a:p>
            <a:pPr marL="0" marR="0" lvl="0" indent="0" algn="r" defTabSz="1300162" rtl="1" eaLnBrk="1" fontAlgn="auto" latinLnBrk="0" hangingPunct="0">
              <a:lnSpc>
                <a:spcPct val="100000"/>
              </a:lnSpc>
              <a:spcBef>
                <a:spcPts val="0"/>
              </a:spcBef>
              <a:spcAft>
                <a:spcPts val="0"/>
              </a:spcAft>
              <a:buClrTx/>
              <a:buSzTx/>
              <a:buFontTx/>
              <a:buNone/>
              <a:tabLst/>
              <a:defRPr sz="1800">
                <a:latin typeface="Arial"/>
                <a:ea typeface="Arial"/>
                <a:cs typeface="Arial"/>
                <a:sym typeface="Arial"/>
              </a:defRPr>
            </a:pPr>
            <a:r>
              <a:rPr kumimoji="0" sz="18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٩.   </a:t>
            </a:r>
            <a:r>
              <a:rPr kumimoji="0" sz="2000" b="1" u="none" strike="noStrike" kern="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sym typeface="Arial"/>
              </a:rPr>
              <a:t>يجب</a:t>
            </a:r>
            <a:r>
              <a:rPr kumimoji="0" sz="20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 على المؤمنين </a:t>
            </a:r>
            <a:r>
              <a:rPr kumimoji="0" sz="2000" b="1" u="none" strike="noStrike" kern="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sym typeface="Arial"/>
              </a:rPr>
              <a:t>إعلان</a:t>
            </a:r>
            <a:r>
              <a:rPr kumimoji="0" sz="20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 </a:t>
            </a:r>
            <a:r>
              <a:rPr kumimoji="0" sz="2000" b="1" u="none" strike="noStrike" kern="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sym typeface="Arial"/>
              </a:rPr>
              <a:t>الحق</a:t>
            </a:r>
            <a:endParaRPr kumimoji="0" sz="2000" b="1" u="none" strike="noStrike" kern="0" cap="none" spc="0" normalizeH="0" baseline="0" noProof="0" dirty="0">
              <a:ln>
                <a:noFill/>
              </a:ln>
              <a:solidFill>
                <a:srgbClr val="FF0000"/>
              </a:solidFill>
              <a:effectLst/>
              <a:uLnTx/>
              <a:uFillTx/>
              <a:latin typeface="Arial" panose="020B0604020202020204" pitchFamily="34" charset="0"/>
              <a:cs typeface="Arial" panose="020B0604020202020204" pitchFamily="34" charset="0"/>
              <a:sym typeface="Arial"/>
            </a:endParaRPr>
          </a:p>
          <a:p>
            <a:pPr marL="0" marR="0" lvl="0" indent="0" algn="r" defTabSz="1300162" rtl="1" eaLnBrk="1" fontAlgn="auto" latinLnBrk="0" hangingPunct="0">
              <a:lnSpc>
                <a:spcPct val="100000"/>
              </a:lnSpc>
              <a:spcBef>
                <a:spcPts val="0"/>
              </a:spcBef>
              <a:spcAft>
                <a:spcPts val="0"/>
              </a:spcAft>
              <a:buClrTx/>
              <a:buSzTx/>
              <a:buFontTx/>
              <a:buNone/>
              <a:tabLst/>
              <a:defRPr sz="1800">
                <a:latin typeface="Arial"/>
                <a:ea typeface="Arial"/>
                <a:cs typeface="Arial"/>
                <a:sym typeface="Arial"/>
              </a:defRPr>
            </a:pPr>
            <a:r>
              <a:rPr kumimoji="0" sz="20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١٠. </a:t>
            </a:r>
            <a:r>
              <a:rPr kumimoji="0" sz="2000" b="1" u="none" strike="noStrike" kern="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sym typeface="Arial"/>
              </a:rPr>
              <a:t>توقع</a:t>
            </a:r>
            <a:r>
              <a:rPr kumimoji="0" sz="20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 </a:t>
            </a:r>
            <a:r>
              <a:rPr kumimoji="0" sz="2000" b="1" u="none" strike="noStrike" kern="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sym typeface="Arial"/>
              </a:rPr>
              <a:t>الإنتصار</a:t>
            </a:r>
            <a:r>
              <a:rPr kumimoji="0" sz="20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 على </a:t>
            </a:r>
            <a:r>
              <a:rPr kumimoji="0" sz="2000" b="1" u="none" strike="noStrike" kern="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sym typeface="Arial"/>
              </a:rPr>
              <a:t>الإغراء</a:t>
            </a:r>
            <a:endParaRPr kumimoji="0" sz="12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a:p>
            <a:pPr marL="0" marR="0" lvl="0" indent="0" algn="r" defTabSz="1300162" rtl="1" eaLnBrk="1" fontAlgn="auto" latinLnBrk="0" hangingPunct="0">
              <a:lnSpc>
                <a:spcPct val="100000"/>
              </a:lnSpc>
              <a:spcBef>
                <a:spcPts val="0"/>
              </a:spcBef>
              <a:spcAft>
                <a:spcPts val="0"/>
              </a:spcAft>
              <a:buClrTx/>
              <a:buSzTx/>
              <a:buFontTx/>
              <a:buNone/>
              <a:tabLst/>
              <a:defRPr sz="1800">
                <a:latin typeface="Arial"/>
                <a:ea typeface="Arial"/>
                <a:cs typeface="Arial"/>
                <a:sym typeface="Arial"/>
              </a:defRPr>
            </a:pPr>
            <a:r>
              <a:rPr kumimoji="0" sz="18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١١. </a:t>
            </a:r>
            <a:r>
              <a:rPr kumimoji="0" sz="2000" b="1" u="none" strike="noStrike" kern="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sym typeface="Arial"/>
              </a:rPr>
              <a:t>كيف</a:t>
            </a:r>
            <a:r>
              <a:rPr kumimoji="0" sz="20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 </a:t>
            </a:r>
            <a:r>
              <a:rPr kumimoji="0" sz="2000" b="1" u="none" strike="noStrike" kern="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sym typeface="Arial"/>
              </a:rPr>
              <a:t>تتقدم</a:t>
            </a:r>
            <a:r>
              <a:rPr kumimoji="0" sz="20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 </a:t>
            </a:r>
            <a:r>
              <a:rPr kumimoji="0" sz="2000" b="1" u="none" strike="noStrike" kern="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sym typeface="Arial"/>
              </a:rPr>
              <a:t>للمائدة</a:t>
            </a:r>
            <a:r>
              <a:rPr kumimoji="0" sz="2000" b="1" u="none" strike="noStrike" kern="0" cap="none" spc="0" normalizeH="0" baseline="0" noProof="0" dirty="0">
                <a:ln>
                  <a:noFill/>
                </a:ln>
                <a:solidFill>
                  <a:srgbClr val="FF0000"/>
                </a:solidFill>
                <a:effectLst/>
                <a:uLnTx/>
                <a:uFillTx/>
                <a:latin typeface="Arial" panose="020B0604020202020204" pitchFamily="34" charset="0"/>
                <a:cs typeface="Arial" panose="020B0604020202020204" pitchFamily="34" charset="0"/>
                <a:sym typeface="Arial"/>
              </a:rPr>
              <a:t> </a:t>
            </a:r>
          </a:p>
          <a:p>
            <a:pPr marL="0" marR="0" lvl="0" indent="0" algn="r" defTabSz="1300162" rtl="1" eaLnBrk="1" fontAlgn="auto" latinLnBrk="0" hangingPunct="0">
              <a:lnSpc>
                <a:spcPct val="100000"/>
              </a:lnSpc>
              <a:spcBef>
                <a:spcPts val="0"/>
              </a:spcBef>
              <a:spcAft>
                <a:spcPts val="0"/>
              </a:spcAft>
              <a:buClrTx/>
              <a:buSzTx/>
              <a:buFontTx/>
              <a:buNone/>
              <a:tabLst/>
              <a:defRPr sz="1800">
                <a:latin typeface="Arial"/>
                <a:ea typeface="Arial"/>
                <a:cs typeface="Arial"/>
                <a:sym typeface="Arial"/>
              </a:defRPr>
            </a:pPr>
            <a:r>
              <a:rPr kumimoji="0" sz="18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١٢.الإمكانيات </a:t>
            </a:r>
            <a:r>
              <a:rPr kumimoji="0" sz="1800" b="1" u="none" strike="noStrike" kern="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sym typeface="Arial"/>
              </a:rPr>
              <a:t>داخل</a:t>
            </a:r>
            <a:r>
              <a:rPr kumimoji="0" sz="18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 </a:t>
            </a:r>
            <a:r>
              <a:rPr kumimoji="0" sz="1800" b="1" u="none" strike="noStrike" kern="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sym typeface="Arial"/>
              </a:rPr>
              <a:t>جسد</a:t>
            </a:r>
            <a:r>
              <a:rPr kumimoji="0" sz="18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 المسيح</a:t>
            </a:r>
          </a:p>
          <a:p>
            <a:pPr marL="0" marR="0" lvl="0" indent="0" algn="r" defTabSz="1300162" rtl="1" eaLnBrk="1" fontAlgn="auto" latinLnBrk="0" hangingPunct="0">
              <a:lnSpc>
                <a:spcPct val="100000"/>
              </a:lnSpc>
              <a:spcBef>
                <a:spcPts val="0"/>
              </a:spcBef>
              <a:spcAft>
                <a:spcPts val="0"/>
              </a:spcAft>
              <a:buClrTx/>
              <a:buSzTx/>
              <a:buFontTx/>
              <a:buNone/>
              <a:tabLst/>
              <a:defRPr sz="1800">
                <a:latin typeface="Arial"/>
                <a:ea typeface="Arial"/>
                <a:cs typeface="Arial"/>
                <a:sym typeface="Arial"/>
              </a:defRPr>
            </a:pPr>
            <a:r>
              <a:rPr kumimoji="0" sz="18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١٣. </a:t>
            </a:r>
            <a:r>
              <a:rPr kumimoji="0" sz="2000" b="1" u="none" strike="noStrike" kern="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sym typeface="Arial"/>
              </a:rPr>
              <a:t>نقاء</a:t>
            </a:r>
            <a:r>
              <a:rPr kumimoji="0" sz="20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 </a:t>
            </a:r>
            <a:r>
              <a:rPr kumimoji="0" sz="2000" b="1" u="none" strike="noStrike" kern="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sym typeface="Arial"/>
              </a:rPr>
              <a:t>الحب</a:t>
            </a:r>
            <a:r>
              <a:rPr kumimoji="0" sz="20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 </a:t>
            </a:r>
            <a:r>
              <a:rPr kumimoji="0" sz="2000" b="1" u="none" strike="noStrike" kern="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sym typeface="Arial"/>
              </a:rPr>
              <a:t>الحقيقي</a:t>
            </a:r>
            <a:endParaRPr kumimoji="0" sz="20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a:p>
            <a:pPr marL="0" marR="0" lvl="0" indent="0" algn="r" defTabSz="1300162" rtl="1" eaLnBrk="1" fontAlgn="auto" latinLnBrk="0" hangingPunct="0">
              <a:lnSpc>
                <a:spcPct val="100000"/>
              </a:lnSpc>
              <a:spcBef>
                <a:spcPts val="0"/>
              </a:spcBef>
              <a:spcAft>
                <a:spcPts val="0"/>
              </a:spcAft>
              <a:buClrTx/>
              <a:buSzTx/>
              <a:buFontTx/>
              <a:buNone/>
              <a:tabLst/>
              <a:defRPr sz="1800">
                <a:latin typeface="Arial"/>
                <a:ea typeface="Arial"/>
                <a:cs typeface="Arial"/>
                <a:sym typeface="Arial"/>
              </a:defRPr>
            </a:pPr>
            <a:r>
              <a:rPr kumimoji="0" sz="18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١٤.تعليمات </a:t>
            </a:r>
            <a:r>
              <a:rPr kumimoji="0" sz="1800" b="1" u="none" strike="noStrike" kern="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sym typeface="Arial"/>
              </a:rPr>
              <a:t>باستعمال</a:t>
            </a:r>
            <a:r>
              <a:rPr kumimoji="0" sz="18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 </a:t>
            </a:r>
            <a:r>
              <a:rPr kumimoji="0" sz="1800" b="1" u="none" strike="noStrike" kern="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sym typeface="Arial"/>
              </a:rPr>
              <a:t>الالسنة</a:t>
            </a:r>
            <a:r>
              <a:rPr kumimoji="0" sz="18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 </a:t>
            </a:r>
          </a:p>
          <a:p>
            <a:pPr marL="0" marR="0" lvl="0" indent="0" algn="r" defTabSz="1300162" rtl="1" eaLnBrk="1" fontAlgn="auto" latinLnBrk="0" hangingPunct="0">
              <a:lnSpc>
                <a:spcPct val="100000"/>
              </a:lnSpc>
              <a:spcBef>
                <a:spcPts val="0"/>
              </a:spcBef>
              <a:spcAft>
                <a:spcPts val="0"/>
              </a:spcAft>
              <a:buClrTx/>
              <a:buSzTx/>
              <a:buFontTx/>
              <a:buNone/>
              <a:tabLst/>
              <a:defRPr sz="1800">
                <a:latin typeface="Arial"/>
                <a:ea typeface="Arial"/>
                <a:cs typeface="Arial"/>
                <a:sym typeface="Arial"/>
              </a:defRPr>
            </a:pPr>
            <a:r>
              <a:rPr kumimoji="0" sz="18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١٥. </a:t>
            </a:r>
            <a:r>
              <a:rPr kumimoji="0" sz="2000" b="1" u="none" strike="noStrike" kern="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sym typeface="Arial"/>
              </a:rPr>
              <a:t>ترتيب</a:t>
            </a:r>
            <a:r>
              <a:rPr kumimoji="0" sz="20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 </a:t>
            </a:r>
            <a:r>
              <a:rPr kumimoji="0" sz="2000" b="1" u="none" strike="noStrike" kern="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sym typeface="Arial"/>
              </a:rPr>
              <a:t>القيامة</a:t>
            </a:r>
            <a:endParaRPr kumimoji="0" sz="20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a:p>
            <a:pPr marL="0" marR="0" lvl="0" indent="0" algn="r" defTabSz="1300162" rtl="1" eaLnBrk="1" fontAlgn="auto" latinLnBrk="0" hangingPunct="0">
              <a:lnSpc>
                <a:spcPct val="100000"/>
              </a:lnSpc>
              <a:spcBef>
                <a:spcPts val="0"/>
              </a:spcBef>
              <a:spcAft>
                <a:spcPts val="0"/>
              </a:spcAft>
              <a:buClrTx/>
              <a:buSzTx/>
              <a:buFontTx/>
              <a:buNone/>
              <a:tabLst/>
              <a:defRPr sz="1800">
                <a:latin typeface="Arial"/>
                <a:ea typeface="Arial"/>
                <a:cs typeface="Arial"/>
                <a:sym typeface="Arial"/>
              </a:defRPr>
            </a:pPr>
            <a:r>
              <a:rPr kumimoji="0" sz="18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١٦. </a:t>
            </a:r>
            <a:r>
              <a:rPr kumimoji="0" sz="2000" b="1" u="none" strike="noStrike" kern="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sym typeface="Arial"/>
              </a:rPr>
              <a:t>تذكير</a:t>
            </a:r>
            <a:r>
              <a:rPr kumimoji="0" sz="20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 </a:t>
            </a:r>
            <a:r>
              <a:rPr kumimoji="0" sz="2000" b="1" u="none" strike="noStrike" kern="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sym typeface="Arial"/>
              </a:rPr>
              <a:t>بالمساعديين</a:t>
            </a:r>
            <a:r>
              <a:rPr kumimoji="0" sz="20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 </a:t>
            </a:r>
            <a:r>
              <a:rPr kumimoji="0" sz="2000" b="1" u="none" strike="noStrike" kern="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sym typeface="Arial"/>
              </a:rPr>
              <a:t>الروحيين</a:t>
            </a:r>
            <a:r>
              <a:rPr kumimoji="0" sz="2000" b="1" u="none" strike="noStrike" kern="0" cap="none" spc="0" normalizeH="0" baseline="0" noProof="0" dirty="0">
                <a:ln>
                  <a:noFill/>
                </a:ln>
                <a:solidFill>
                  <a:srgbClr val="FF0000"/>
                </a:solidFill>
                <a:effectLst/>
                <a:uLnTx/>
                <a:uFillTx/>
                <a:latin typeface="Arial" panose="020B0604020202020204" pitchFamily="34" charset="0"/>
                <a:cs typeface="Arial" panose="020B0604020202020204" pitchFamily="34" charset="0"/>
                <a:sym typeface="Arial"/>
              </a:rPr>
              <a:t> </a:t>
            </a:r>
          </a:p>
          <a:p>
            <a:pPr marL="0" marR="0" lvl="0" indent="0" algn="r" defTabSz="1300162" rtl="1" eaLnBrk="1" fontAlgn="auto" latinLnBrk="0" hangingPunct="0">
              <a:lnSpc>
                <a:spcPct val="100000"/>
              </a:lnSpc>
              <a:spcBef>
                <a:spcPts val="0"/>
              </a:spcBef>
              <a:spcAft>
                <a:spcPts val="0"/>
              </a:spcAft>
              <a:buClrTx/>
              <a:buSzTx/>
              <a:buFontTx/>
              <a:buNone/>
              <a:tabLst/>
              <a:defRPr sz="1800">
                <a:latin typeface="Arial"/>
                <a:ea typeface="Arial"/>
                <a:cs typeface="Arial"/>
                <a:sym typeface="Arial"/>
              </a:defRPr>
            </a:pPr>
            <a:r>
              <a:rPr kumimoji="0" sz="18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 </a:t>
            </a:r>
          </a:p>
        </p:txBody>
      </p:sp>
      <p:grpSp>
        <p:nvGrpSpPr>
          <p:cNvPr id="11226" name="Rectangle 3"/>
          <p:cNvGrpSpPr/>
          <p:nvPr/>
        </p:nvGrpSpPr>
        <p:grpSpPr>
          <a:xfrm>
            <a:off x="0" y="6335104"/>
            <a:ext cx="9144000" cy="522897"/>
            <a:chOff x="0" y="-1"/>
            <a:chExt cx="9144000" cy="522896"/>
          </a:xfrm>
        </p:grpSpPr>
        <p:sp>
          <p:nvSpPr>
            <p:cNvPr id="11224" name="Rectangle"/>
            <p:cNvSpPr/>
            <p:nvPr/>
          </p:nvSpPr>
          <p:spPr>
            <a:xfrm>
              <a:off x="0" y="-1"/>
              <a:ext cx="9144000" cy="522896"/>
            </a:xfrm>
            <a:prstGeom prst="rect">
              <a:avLst/>
            </a:prstGeom>
            <a:solidFill>
              <a:srgbClr val="000000"/>
            </a:solidFill>
            <a:ln w="12700" cap="flat">
              <a:noFill/>
              <a:miter lim="400000"/>
            </a:ln>
            <a:effectLst>
              <a:outerShdw blurRad="63500" dist="35921" dir="2700000" rotWithShape="0">
                <a:srgbClr val="808080">
                  <a:alpha val="74998"/>
                </a:srgbClr>
              </a:outerShdw>
            </a:effectLst>
          </p:spPr>
          <p:txBody>
            <a:bodyPr wrap="square" lIns="45719" tIns="45719" rIns="45719" bIns="45719" numCol="1" anchor="ctr">
              <a:noAutofit/>
            </a:bodyPr>
            <a:lstStyle/>
            <a:p>
              <a:pPr marL="0" marR="0" lvl="0" indent="0" algn="ctr" defTabSz="914400" rtl="0" eaLnBrk="1" fontAlgn="auto" latinLnBrk="0" hangingPunct="0">
                <a:lnSpc>
                  <a:spcPct val="100000"/>
                </a:lnSpc>
                <a:spcBef>
                  <a:spcPts val="0"/>
                </a:spcBef>
                <a:spcAft>
                  <a:spcPts val="0"/>
                </a:spcAft>
                <a:buClrTx/>
                <a:buSzTx/>
                <a:buFontTx/>
                <a:buNone/>
                <a:tabLst/>
                <a:defRPr>
                  <a:solidFill>
                    <a:srgbClr val="8F8F8F">
                      <a:lumOff val="44000"/>
                    </a:srgbClr>
                  </a:solidFill>
                  <a:effectLst>
                    <a:outerShdw blurRad="38100" dist="38100" dir="2700000" rotWithShape="0">
                      <a:srgbClr val="000000">
                        <a:alpha val="43137"/>
                      </a:srgbClr>
                    </a:outerShdw>
                  </a:effectLst>
                  <a:latin typeface="Arial"/>
                  <a:ea typeface="Arial"/>
                  <a:cs typeface="Arial"/>
                  <a:sym typeface="Arial"/>
                </a:defRPr>
              </a:pPr>
              <a:endParaRPr kumimoji="0" sz="2400" b="1" u="none" strike="noStrike" kern="0" cap="none" spc="0" normalizeH="0" baseline="0" noProof="0" dirty="0">
                <a:ln>
                  <a:noFill/>
                </a:ln>
                <a:solidFill>
                  <a:srgbClr val="8F8F8F">
                    <a:lumOff val="44000"/>
                  </a:srgbClr>
                </a:solidFill>
                <a:effectLst>
                  <a:outerShdw blurRad="38100" dist="38100" dir="2700000" rotWithShape="0">
                    <a:srgbClr val="000000">
                      <a:alpha val="43137"/>
                    </a:srgbClr>
                  </a:outerShdw>
                </a:effectLst>
                <a:uLnTx/>
                <a:uFillTx/>
                <a:latin typeface="Arial" panose="020B0604020202020204" pitchFamily="34" charset="0"/>
                <a:cs typeface="Arial" panose="020B0604020202020204" pitchFamily="34" charset="0"/>
                <a:sym typeface="Arial"/>
              </a:endParaRPr>
            </a:p>
          </p:txBody>
        </p:sp>
        <p:sp>
          <p:nvSpPr>
            <p:cNvPr id="11225" name="باري هدلستون ، الكتاب المقدس الأبجدي"/>
            <p:cNvSpPr txBox="1"/>
            <p:nvPr/>
          </p:nvSpPr>
          <p:spPr>
            <a:xfrm>
              <a:off x="45719" y="30616"/>
              <a:ext cx="9052561" cy="461662"/>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45719" tIns="45719" rIns="45719" bIns="45719" numCol="1" anchor="ctr">
              <a:spAutoFit/>
            </a:bodyPr>
            <a:lstStyle>
              <a:lvl1pPr>
                <a:defRPr>
                  <a:solidFill>
                    <a:schemeClr val="accent3">
                      <a:lumOff val="44000"/>
                    </a:schemeClr>
                  </a:solidFill>
                  <a:effectLst>
                    <a:outerShdw blurRad="38100" dist="38100" dir="2700000" rotWithShape="0">
                      <a:srgbClr val="000000">
                        <a:alpha val="43137"/>
                      </a:srgbClr>
                    </a:outerShdw>
                  </a:effectLst>
                  <a:latin typeface="Arial"/>
                  <a:ea typeface="Arial"/>
                  <a:cs typeface="Arial"/>
                  <a:sym typeface="Arial"/>
                </a:defRPr>
              </a:lvl1pPr>
            </a:lstStyle>
            <a:p>
              <a:pPr marL="0" marR="0" lvl="0" indent="0" algn="ctr" defTabSz="914400" rtl="0" eaLnBrk="1" fontAlgn="auto" latinLnBrk="0" hangingPunct="0">
                <a:lnSpc>
                  <a:spcPct val="100000"/>
                </a:lnSpc>
                <a:spcBef>
                  <a:spcPts val="0"/>
                </a:spcBef>
                <a:spcAft>
                  <a:spcPts val="0"/>
                </a:spcAft>
                <a:buClrTx/>
                <a:buSzTx/>
                <a:buFontTx/>
                <a:buNone/>
                <a:tabLst/>
                <a:defRPr/>
              </a:pPr>
              <a:r>
                <a:rPr kumimoji="0" sz="2400" b="1" u="none" strike="noStrike" kern="0" cap="none" spc="0" normalizeH="0" baseline="0" noProof="0" dirty="0" err="1">
                  <a:ln>
                    <a:noFill/>
                  </a:ln>
                  <a:solidFill>
                    <a:srgbClr val="8F8F8F">
                      <a:lumOff val="44000"/>
                    </a:srgbClr>
                  </a:solidFill>
                  <a:effectLst>
                    <a:outerShdw blurRad="38100" dist="38100" dir="2700000" rotWithShape="0">
                      <a:srgbClr val="000000">
                        <a:alpha val="43137"/>
                      </a:srgbClr>
                    </a:outerShdw>
                  </a:effectLst>
                  <a:uLnTx/>
                  <a:uFillTx/>
                  <a:latin typeface="Arial" panose="020B0604020202020204" pitchFamily="34" charset="0"/>
                  <a:cs typeface="Arial" panose="020B0604020202020204" pitchFamily="34" charset="0"/>
                  <a:sym typeface="Arial"/>
                </a:rPr>
                <a:t>باري</a:t>
              </a:r>
              <a:r>
                <a:rPr kumimoji="0" sz="2400" b="1" u="none" strike="noStrike" kern="0" cap="none" spc="0" normalizeH="0" baseline="0" noProof="0" dirty="0">
                  <a:ln>
                    <a:noFill/>
                  </a:ln>
                  <a:solidFill>
                    <a:srgbClr val="8F8F8F">
                      <a:lumOff val="44000"/>
                    </a:srgbClr>
                  </a:solidFill>
                  <a:effectLst>
                    <a:outerShdw blurRad="38100" dist="38100" dir="2700000" rotWithShape="0">
                      <a:srgbClr val="000000">
                        <a:alpha val="43137"/>
                      </a:srgbClr>
                    </a:outerShdw>
                  </a:effectLst>
                  <a:uLnTx/>
                  <a:uFillTx/>
                  <a:latin typeface="Arial" panose="020B0604020202020204" pitchFamily="34" charset="0"/>
                  <a:cs typeface="Arial" panose="020B0604020202020204" pitchFamily="34" charset="0"/>
                  <a:sym typeface="Arial"/>
                </a:rPr>
                <a:t> هدلستون ، </a:t>
              </a:r>
              <a:r>
                <a:rPr kumimoji="0" sz="2400" b="1" u="none" strike="noStrike" kern="0" cap="none" spc="0" normalizeH="0" baseline="0" noProof="0" dirty="0" err="1">
                  <a:ln>
                    <a:noFill/>
                  </a:ln>
                  <a:solidFill>
                    <a:srgbClr val="8F8F8F">
                      <a:lumOff val="44000"/>
                    </a:srgbClr>
                  </a:solidFill>
                  <a:effectLst>
                    <a:outerShdw blurRad="38100" dist="38100" dir="2700000" rotWithShape="0">
                      <a:srgbClr val="000000">
                        <a:alpha val="43137"/>
                      </a:srgbClr>
                    </a:outerShdw>
                  </a:effectLst>
                  <a:uLnTx/>
                  <a:uFillTx/>
                  <a:latin typeface="Arial" panose="020B0604020202020204" pitchFamily="34" charset="0"/>
                  <a:cs typeface="Arial" panose="020B0604020202020204" pitchFamily="34" charset="0"/>
                  <a:sym typeface="Arial"/>
                </a:rPr>
                <a:t>الكتاب</a:t>
              </a:r>
              <a:r>
                <a:rPr kumimoji="0" sz="2400" b="1" u="none" strike="noStrike" kern="0" cap="none" spc="0" normalizeH="0" baseline="0" noProof="0" dirty="0">
                  <a:ln>
                    <a:noFill/>
                  </a:ln>
                  <a:solidFill>
                    <a:srgbClr val="8F8F8F">
                      <a:lumOff val="44000"/>
                    </a:srgbClr>
                  </a:solidFill>
                  <a:effectLst>
                    <a:outerShdw blurRad="38100" dist="38100" dir="2700000" rotWithShape="0">
                      <a:srgbClr val="000000">
                        <a:alpha val="43137"/>
                      </a:srgbClr>
                    </a:outerShdw>
                  </a:effectLst>
                  <a:uLnTx/>
                  <a:uFillTx/>
                  <a:latin typeface="Arial" panose="020B0604020202020204" pitchFamily="34" charset="0"/>
                  <a:cs typeface="Arial" panose="020B0604020202020204" pitchFamily="34" charset="0"/>
                  <a:sym typeface="Arial"/>
                </a:rPr>
                <a:t> </a:t>
              </a:r>
              <a:r>
                <a:rPr kumimoji="0" sz="2400" b="1" u="none" strike="noStrike" kern="0" cap="none" spc="0" normalizeH="0" baseline="0" noProof="0" dirty="0" err="1">
                  <a:ln>
                    <a:noFill/>
                  </a:ln>
                  <a:solidFill>
                    <a:srgbClr val="8F8F8F">
                      <a:lumOff val="44000"/>
                    </a:srgbClr>
                  </a:solidFill>
                  <a:effectLst>
                    <a:outerShdw blurRad="38100" dist="38100" dir="2700000" rotWithShape="0">
                      <a:srgbClr val="000000">
                        <a:alpha val="43137"/>
                      </a:srgbClr>
                    </a:outerShdw>
                  </a:effectLst>
                  <a:uLnTx/>
                  <a:uFillTx/>
                  <a:latin typeface="Arial" panose="020B0604020202020204" pitchFamily="34" charset="0"/>
                  <a:cs typeface="Arial" panose="020B0604020202020204" pitchFamily="34" charset="0"/>
                  <a:sym typeface="Arial"/>
                </a:rPr>
                <a:t>المقدس</a:t>
              </a:r>
              <a:r>
                <a:rPr kumimoji="0" sz="2400" b="1" u="none" strike="noStrike" kern="0" cap="none" spc="0" normalizeH="0" baseline="0" noProof="0" dirty="0">
                  <a:ln>
                    <a:noFill/>
                  </a:ln>
                  <a:solidFill>
                    <a:srgbClr val="8F8F8F">
                      <a:lumOff val="44000"/>
                    </a:srgbClr>
                  </a:solidFill>
                  <a:effectLst>
                    <a:outerShdw blurRad="38100" dist="38100" dir="2700000" rotWithShape="0">
                      <a:srgbClr val="000000">
                        <a:alpha val="43137"/>
                      </a:srgbClr>
                    </a:outerShdw>
                  </a:effectLst>
                  <a:uLnTx/>
                  <a:uFillTx/>
                  <a:latin typeface="Arial" panose="020B0604020202020204" pitchFamily="34" charset="0"/>
                  <a:cs typeface="Arial" panose="020B0604020202020204" pitchFamily="34" charset="0"/>
                  <a:sym typeface="Arial"/>
                </a:rPr>
                <a:t> </a:t>
              </a:r>
              <a:r>
                <a:rPr kumimoji="0" sz="2400" b="1" u="none" strike="noStrike" kern="0" cap="none" spc="0" normalizeH="0" baseline="0" noProof="0" dirty="0" err="1">
                  <a:ln>
                    <a:noFill/>
                  </a:ln>
                  <a:solidFill>
                    <a:srgbClr val="8F8F8F">
                      <a:lumOff val="44000"/>
                    </a:srgbClr>
                  </a:solidFill>
                  <a:effectLst>
                    <a:outerShdw blurRad="38100" dist="38100" dir="2700000" rotWithShape="0">
                      <a:srgbClr val="000000">
                        <a:alpha val="43137"/>
                      </a:srgbClr>
                    </a:outerShdw>
                  </a:effectLst>
                  <a:uLnTx/>
                  <a:uFillTx/>
                  <a:latin typeface="Arial" panose="020B0604020202020204" pitchFamily="34" charset="0"/>
                  <a:cs typeface="Arial" panose="020B0604020202020204" pitchFamily="34" charset="0"/>
                  <a:sym typeface="Arial"/>
                </a:rPr>
                <a:t>الأبجدي</a:t>
              </a:r>
              <a:endParaRPr kumimoji="0" sz="2400" b="1" u="none" strike="noStrike" kern="0" cap="none" spc="0" normalizeH="0" baseline="0" noProof="0" dirty="0">
                <a:ln>
                  <a:noFill/>
                </a:ln>
                <a:solidFill>
                  <a:srgbClr val="8F8F8F">
                    <a:lumOff val="44000"/>
                  </a:srgbClr>
                </a:solidFill>
                <a:effectLst>
                  <a:outerShdw blurRad="38100" dist="38100" dir="2700000" rotWithShape="0">
                    <a:srgbClr val="000000">
                      <a:alpha val="43137"/>
                    </a:srgbClr>
                  </a:outerShdw>
                </a:effectLst>
                <a:uLnTx/>
                <a:uFillTx/>
                <a:latin typeface="Arial" panose="020B0604020202020204" pitchFamily="34" charset="0"/>
                <a:cs typeface="Arial" panose="020B0604020202020204" pitchFamily="34" charset="0"/>
                <a:sym typeface="Arial"/>
              </a:endParaRPr>
            </a:p>
          </p:txBody>
        </p:sp>
      </p:grpSp>
    </p:spTree>
  </p:cSld>
  <p:clrMapOvr>
    <a:masterClrMapping/>
  </p:clrMapOvr>
  <p:transition spd="med"/>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11220"/>
                                        </p:tgtEl>
                                        <p:attrNameLst>
                                          <p:attrName>style.visibility</p:attrName>
                                        </p:attrNameLst>
                                      </p:cBhvr>
                                      <p:to>
                                        <p:strVal val="visible"/>
                                      </p:to>
                                    </p:set>
                                    <p:animEffect transition="in" filter="checkerboard(across)">
                                      <p:cBhvr>
                                        <p:cTn id="7" dur="500"/>
                                        <p:tgtEl>
                                          <p:spTgt spid="112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220" grpId="0" animBg="1"/>
    </p:bldLst>
  </p:timing>
</p:sld>
</file>

<file path=ppt/slides/slide13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4098" name="Picture 2" descr="https://i1.wp.com/love-quotes-and-quotations.com/wp-content/uploads/2018/12/Inspiring-Quotes-About-Being-Different.jpg?fit=681%2C432&amp;ssl=1">
            <a:extLst>
              <a:ext uri="{FF2B5EF4-FFF2-40B4-BE49-F238E27FC236}">
                <a16:creationId xmlns:a16="http://schemas.microsoft.com/office/drawing/2014/main" id="{DA2C14D3-05DF-D042-AE7E-C853B1307A2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23837" y="-9082"/>
            <a:ext cx="8648700" cy="5486400"/>
          </a:xfrm>
          <a:prstGeom prst="rect">
            <a:avLst/>
          </a:prstGeom>
          <a:noFill/>
          <a:extLst>
            <a:ext uri="{909E8E84-426E-40DD-AFC4-6F175D3DCCD1}">
              <a14:hiddenFill xmlns:a14="http://schemas.microsoft.com/office/drawing/2010/main">
                <a:solidFill>
                  <a:srgbClr val="FFFFFF"/>
                </a:solidFill>
              </a14:hiddenFill>
            </a:ext>
          </a:extLst>
        </p:spPr>
      </p:pic>
      <p:sp>
        <p:nvSpPr>
          <p:cNvPr id="8" name="Rectangle 2"/>
          <p:cNvSpPr txBox="1">
            <a:spLocks noChangeArrowheads="1"/>
          </p:cNvSpPr>
          <p:nvPr/>
        </p:nvSpPr>
        <p:spPr bwMode="auto">
          <a:xfrm>
            <a:off x="36512" y="3933056"/>
            <a:ext cx="9144000" cy="115093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5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sym typeface="Times New Roman"/>
              </a:rPr>
              <a:t>١ كورنثوس</a:t>
            </a:r>
            <a:endParaRPr kumimoji="0" lang="en-US" sz="5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sym typeface="Times New Roman"/>
            </a:endParaRPr>
          </a:p>
        </p:txBody>
      </p:sp>
      <p:sp>
        <p:nvSpPr>
          <p:cNvPr id="900098" name="Rectangle 2"/>
          <p:cNvSpPr>
            <a:spLocks noGrp="1" noChangeArrowheads="1"/>
          </p:cNvSpPr>
          <p:nvPr>
            <p:ph type="ctrTitle"/>
          </p:nvPr>
        </p:nvSpPr>
        <p:spPr>
          <a:xfrm>
            <a:off x="0" y="-37782"/>
            <a:ext cx="9120187" cy="1954614"/>
          </a:xfrm>
          <a:solidFill>
            <a:schemeClr val="tx1"/>
          </a:solidFill>
          <a:effectLst>
            <a:outerShdw blurRad="63500" dist="35921" dir="2700000" algn="ctr" rotWithShape="0">
              <a:schemeClr val="tx2">
                <a:alpha val="74998"/>
              </a:schemeClr>
            </a:outerShdw>
          </a:effectLst>
        </p:spPr>
        <p:txBody>
          <a:bodyPr/>
          <a:lstStyle/>
          <a:p>
            <a:pPr>
              <a:defRPr/>
            </a:pPr>
            <a:r>
              <a:rPr lang="ar-JO" sz="8800" dirty="0">
                <a:effectLst>
                  <a:glow rad="127000">
                    <a:schemeClr val="tx1"/>
                  </a:glow>
                </a:effectLst>
                <a:ea typeface="ＭＳ Ｐゴシック" charset="0"/>
                <a:cs typeface="ＭＳ Ｐゴシック" charset="0"/>
              </a:rPr>
              <a:t>كن مختلفاً</a:t>
            </a:r>
            <a:endParaRPr lang="en-US" sz="8800" dirty="0">
              <a:effectLst>
                <a:glow rad="127000">
                  <a:schemeClr val="tx1"/>
                </a:glow>
              </a:effectLst>
              <a:ea typeface="ＭＳ Ｐゴシック" charset="0"/>
              <a:cs typeface="ＭＳ Ｐゴシック" charset="0"/>
            </a:endParaRPr>
          </a:p>
        </p:txBody>
      </p:sp>
      <p:sp>
        <p:nvSpPr>
          <p:cNvPr id="5" name="Text Box 5"/>
          <p:cNvSpPr txBox="1">
            <a:spLocks noChangeArrowheads="1"/>
          </p:cNvSpPr>
          <p:nvPr/>
        </p:nvSpPr>
        <p:spPr bwMode="auto">
          <a:xfrm>
            <a:off x="-23813" y="6092825"/>
            <a:ext cx="9228216" cy="765175"/>
          </a:xfrm>
          <a:prstGeom prst="rect">
            <a:avLst/>
          </a:prstGeom>
          <a:solidFill>
            <a:srgbClr val="050A00"/>
          </a:solidFill>
          <a:ln w="9525">
            <a:noFill/>
            <a:miter lim="800000"/>
            <a:headEnd/>
            <a:tailEnd/>
          </a:ln>
          <a:effectLst/>
        </p:spPr>
        <p:txBody>
          <a:bodyPr anchor="ctr"/>
          <a:lstStyle>
            <a:lvl1pPr>
              <a:defRPr sz="2400">
                <a:solidFill>
                  <a:schemeClr val="tx1"/>
                </a:solidFill>
                <a:latin typeface="Verdana" charset="0"/>
                <a:ea typeface="ＭＳ Ｐゴシック" charset="0"/>
                <a:cs typeface="Geneva" charset="0"/>
              </a:defRPr>
            </a:lvl1pPr>
            <a:lvl2pPr marL="37931725" indent="-37474525">
              <a:defRPr sz="2400">
                <a:solidFill>
                  <a:schemeClr val="tx1"/>
                </a:solidFill>
                <a:latin typeface="Verdana" charset="0"/>
                <a:ea typeface="Geneva" charset="0"/>
                <a:cs typeface="Geneva" charset="0"/>
              </a:defRPr>
            </a:lvl2pPr>
            <a:lvl3pPr>
              <a:defRPr sz="2400">
                <a:solidFill>
                  <a:schemeClr val="tx1"/>
                </a:solidFill>
                <a:latin typeface="Verdana" charset="0"/>
                <a:ea typeface="Geneva" charset="0"/>
                <a:cs typeface="Geneva" charset="0"/>
              </a:defRPr>
            </a:lvl3pPr>
            <a:lvl4pPr>
              <a:defRPr sz="2400">
                <a:solidFill>
                  <a:schemeClr val="tx1"/>
                </a:solidFill>
                <a:latin typeface="Verdana" charset="0"/>
                <a:ea typeface="Geneva" charset="0"/>
                <a:cs typeface="Geneva" charset="0"/>
              </a:defRPr>
            </a:lvl4pPr>
            <a:lvl5pPr>
              <a:defRPr sz="2400">
                <a:solidFill>
                  <a:schemeClr val="tx1"/>
                </a:solidFill>
                <a:latin typeface="Verdana" charset="0"/>
                <a:ea typeface="Geneva" charset="0"/>
                <a:cs typeface="Geneva" charset="0"/>
              </a:defRPr>
            </a:lvl5pPr>
            <a:lvl6pPr marL="457200" eaLnBrk="0" fontAlgn="base" hangingPunct="0">
              <a:spcBef>
                <a:spcPct val="0"/>
              </a:spcBef>
              <a:spcAft>
                <a:spcPct val="0"/>
              </a:spcAft>
              <a:defRPr sz="2400">
                <a:solidFill>
                  <a:schemeClr val="tx1"/>
                </a:solidFill>
                <a:latin typeface="Verdana" charset="0"/>
                <a:ea typeface="Geneva" charset="0"/>
                <a:cs typeface="Geneva" charset="0"/>
              </a:defRPr>
            </a:lvl6pPr>
            <a:lvl7pPr marL="914400" eaLnBrk="0" fontAlgn="base" hangingPunct="0">
              <a:spcBef>
                <a:spcPct val="0"/>
              </a:spcBef>
              <a:spcAft>
                <a:spcPct val="0"/>
              </a:spcAft>
              <a:defRPr sz="2400">
                <a:solidFill>
                  <a:schemeClr val="tx1"/>
                </a:solidFill>
                <a:latin typeface="Verdana" charset="0"/>
                <a:ea typeface="Geneva" charset="0"/>
                <a:cs typeface="Geneva" charset="0"/>
              </a:defRPr>
            </a:lvl7pPr>
            <a:lvl8pPr marL="1371600" eaLnBrk="0" fontAlgn="base" hangingPunct="0">
              <a:spcBef>
                <a:spcPct val="0"/>
              </a:spcBef>
              <a:spcAft>
                <a:spcPct val="0"/>
              </a:spcAft>
              <a:defRPr sz="2400">
                <a:solidFill>
                  <a:schemeClr val="tx1"/>
                </a:solidFill>
                <a:latin typeface="Verdana" charset="0"/>
                <a:ea typeface="Geneva" charset="0"/>
                <a:cs typeface="Geneva" charset="0"/>
              </a:defRPr>
            </a:lvl8pPr>
            <a:lvl9pPr marL="1828800" eaLnBrk="0" fontAlgn="base" hangingPunct="0">
              <a:spcBef>
                <a:spcPct val="0"/>
              </a:spcBef>
              <a:spcAft>
                <a:spcPct val="0"/>
              </a:spcAft>
              <a:defRPr sz="2400">
                <a:solidFill>
                  <a:schemeClr val="tx1"/>
                </a:solidFill>
                <a:latin typeface="Verdana" charset="0"/>
                <a:ea typeface="Geneva" charset="0"/>
                <a:cs typeface="Geneva"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sym typeface="Times New Roman"/>
              </a:rPr>
              <a:t>د. ريك جريفيث</a:t>
            </a: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sym typeface="Times New Roman"/>
              </a:rPr>
              <a:t> • </a:t>
            </a: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sym typeface="Times New Roman"/>
              </a:rPr>
              <a:t>مؤسسة الدراسات اللاهوتية الأردنية</a:t>
            </a:r>
            <a:endPar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sym typeface="Times New Roman"/>
            </a:endParaRPr>
          </a:p>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sym typeface="Times New Roman"/>
              </a:rPr>
              <a:t>BibleStudyDownloads.org</a:t>
            </a:r>
          </a:p>
        </p:txBody>
      </p:sp>
    </p:spTree>
    <p:extLst>
      <p:ext uri="{BB962C8B-B14F-4D97-AF65-F5344CB8AC3E}">
        <p14:creationId xmlns:p14="http://schemas.microsoft.com/office/powerpoint/2010/main" val="219414270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ppt_x"/>
                                          </p:val>
                                        </p:tav>
                                        <p:tav tm="100000">
                                          <p:val>
                                            <p:strVal val="#ppt_x"/>
                                          </p:val>
                                        </p:tav>
                                      </p:tavLst>
                                    </p:anim>
                                    <p:anim calcmode="lin" valueType="num">
                                      <p:cBhvr additive="base">
                                        <p:cTn id="8" dur="500" fill="hold"/>
                                        <p:tgtEl>
                                          <p:spTgt spid="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134.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12290" name="Picture 2" descr="http://argentcapital.com/wp-content/uploads/2017/08/herd-mentality_resized4web.jpg">
            <a:extLst>
              <a:ext uri="{FF2B5EF4-FFF2-40B4-BE49-F238E27FC236}">
                <a16:creationId xmlns:a16="http://schemas.microsoft.com/office/drawing/2014/main" id="{C0DF05CE-E6C0-1A45-8970-3DFF8A1846C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379413"/>
            <a:ext cx="9144000" cy="6099175"/>
          </a:xfrm>
          <a:prstGeom prst="rect">
            <a:avLst/>
          </a:prstGeom>
          <a:noFill/>
          <a:extLst>
            <a:ext uri="{909E8E84-426E-40DD-AFC4-6F175D3DCCD1}">
              <a14:hiddenFill xmlns:a14="http://schemas.microsoft.com/office/drawing/2010/main">
                <a:solidFill>
                  <a:srgbClr val="FFFFFF"/>
                </a:solidFill>
              </a14:hiddenFill>
            </a:ext>
          </a:extLst>
        </p:spPr>
      </p:pic>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sym typeface="Times New Roman"/>
            </a:endParaRPr>
          </a:p>
        </p:txBody>
      </p:sp>
      <p:sp>
        <p:nvSpPr>
          <p:cNvPr id="900098" name="Rectangle 2"/>
          <p:cNvSpPr>
            <a:spLocks noGrp="1" noChangeArrowheads="1"/>
          </p:cNvSpPr>
          <p:nvPr>
            <p:ph type="ctrTitle"/>
          </p:nvPr>
        </p:nvSpPr>
        <p:spPr>
          <a:xfrm>
            <a:off x="0" y="368300"/>
            <a:ext cx="9143999" cy="1080120"/>
          </a:xfrm>
          <a:effectLst/>
        </p:spPr>
        <p:txBody>
          <a:bodyPr/>
          <a:lstStyle/>
          <a:p>
            <a:pPr>
              <a:defRPr/>
            </a:pPr>
            <a:r>
              <a:rPr lang="ar-JO" dirty="0">
                <a:solidFill>
                  <a:schemeClr val="tx2"/>
                </a:solidFill>
                <a:effectLst>
                  <a:glow rad="127000">
                    <a:schemeClr val="bg1"/>
                  </a:glow>
                </a:effectLst>
                <a:ea typeface="ＭＳ Ｐゴシック" charset="0"/>
                <a:cs typeface="ＭＳ Ｐゴシック" charset="0"/>
              </a:rPr>
              <a:t>عقلية القطيع</a:t>
            </a:r>
            <a:endParaRPr lang="en-US" dirty="0">
              <a:solidFill>
                <a:schemeClr val="tx2"/>
              </a:solidFill>
              <a:effectLst>
                <a:glow rad="127000">
                  <a:schemeClr val="bg1"/>
                </a:glow>
              </a:effectLst>
              <a:ea typeface="ＭＳ Ｐゴシック" charset="0"/>
              <a:cs typeface="ＭＳ Ｐゴシック" charset="0"/>
            </a:endParaRPr>
          </a:p>
        </p:txBody>
      </p:sp>
    </p:spTree>
    <p:extLst>
      <p:ext uri="{BB962C8B-B14F-4D97-AF65-F5344CB8AC3E}">
        <p14:creationId xmlns:p14="http://schemas.microsoft.com/office/powerpoint/2010/main" val="4128181777"/>
      </p:ext>
    </p:extLst>
  </p:cSld>
  <p:clrMapOvr>
    <a:masterClrMapping/>
  </p:clrMapOvr>
  <p:transition/>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218" name="Picture 2" descr="https://images.martechadvisor.com/images/uploads/content_images/be_different_57f7c1ee70eab.jpg">
            <a:extLst>
              <a:ext uri="{FF2B5EF4-FFF2-40B4-BE49-F238E27FC236}">
                <a16:creationId xmlns:a16="http://schemas.microsoft.com/office/drawing/2014/main" id="{D7A1F30B-7D44-DF47-B9ED-67EB0F4AA4B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0944" y="13360"/>
            <a:ext cx="9144000" cy="6088063"/>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3347864" y="2688407"/>
            <a:ext cx="5796136" cy="3413016"/>
          </a:xfrm>
          <a:effectLst>
            <a:outerShdw blurRad="63500" dist="35921" dir="2700000" algn="ctr" rotWithShape="0">
              <a:schemeClr val="tx2">
                <a:alpha val="74998"/>
              </a:schemeClr>
            </a:outerShdw>
          </a:effectLst>
        </p:spPr>
        <p:txBody>
          <a:bodyPr anchor="t"/>
          <a:lstStyle/>
          <a:p>
            <a:pPr>
              <a:defRPr/>
            </a:pPr>
            <a:r>
              <a:rPr lang="ar-JO" sz="5400" dirty="0">
                <a:effectLst>
                  <a:glow rad="127000">
                    <a:schemeClr val="tx1"/>
                  </a:glow>
                </a:effectLst>
                <a:ea typeface="ＭＳ Ｐゴシック" charset="0"/>
                <a:cs typeface="ＭＳ Ｐゴシック" charset="0"/>
              </a:rPr>
              <a:t>كيف يجب أن نكون </a:t>
            </a:r>
            <a:r>
              <a:rPr lang="ar-JO" sz="5400" dirty="0">
                <a:solidFill>
                  <a:srgbClr val="FFFF00"/>
                </a:solidFill>
                <a:effectLst>
                  <a:glow rad="127000">
                    <a:schemeClr val="tx1"/>
                  </a:glow>
                </a:effectLst>
                <a:ea typeface="ＭＳ Ｐゴシック" charset="0"/>
                <a:cs typeface="ＭＳ Ｐゴシック" charset="0"/>
              </a:rPr>
              <a:t>مختلفين</a:t>
            </a:r>
            <a:r>
              <a:rPr lang="ar-JO" sz="5400" dirty="0">
                <a:effectLst>
                  <a:glow rad="127000">
                    <a:schemeClr val="tx1"/>
                  </a:glow>
                </a:effectLst>
                <a:ea typeface="ＭＳ Ｐゴシック" charset="0"/>
                <a:cs typeface="ＭＳ Ｐゴシック" charset="0"/>
              </a:rPr>
              <a:t> عن غير المؤمنين؟</a:t>
            </a:r>
            <a:endParaRPr lang="en-US" sz="5400" dirty="0">
              <a:effectLst>
                <a:glow rad="127000">
                  <a:schemeClr val="tx1"/>
                </a:glow>
              </a:effectLst>
              <a:ea typeface="ＭＳ Ｐゴシック" charset="0"/>
              <a:cs typeface="ＭＳ Ｐゴシック" charset="0"/>
            </a:endParaRPr>
          </a:p>
        </p:txBody>
      </p:sp>
    </p:spTree>
    <p:extLst>
      <p:ext uri="{BB962C8B-B14F-4D97-AF65-F5344CB8AC3E}">
        <p14:creationId xmlns:p14="http://schemas.microsoft.com/office/powerpoint/2010/main" val="287108752"/>
      </p:ext>
    </p:extLst>
  </p:cSld>
  <p:clrMapOvr>
    <a:masterClrMapping/>
  </p:clrMapOvr>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245" name="Picture 2" descr="Picture 2"/>
          <p:cNvPicPr>
            <a:picLocks noChangeAspect="1"/>
          </p:cNvPicPr>
          <p:nvPr/>
        </p:nvPicPr>
        <p:blipFill>
          <a:blip r:embed="rId3" cstate="print"/>
          <a:stretch>
            <a:fillRect/>
          </a:stretch>
        </p:blipFill>
        <p:spPr>
          <a:xfrm>
            <a:off x="0" y="0"/>
            <a:ext cx="9144000" cy="6858000"/>
          </a:xfrm>
          <a:prstGeom prst="rect">
            <a:avLst/>
          </a:prstGeom>
          <a:ln w="12700">
            <a:miter lim="400000"/>
          </a:ln>
        </p:spPr>
      </p:pic>
      <p:sp>
        <p:nvSpPr>
          <p:cNvPr id="11246" name="Rectangle 3"/>
          <p:cNvSpPr txBox="1">
            <a:spLocks noGrp="1"/>
          </p:cNvSpPr>
          <p:nvPr>
            <p:ph type="title"/>
          </p:nvPr>
        </p:nvSpPr>
        <p:spPr>
          <a:xfrm>
            <a:off x="0" y="0"/>
            <a:ext cx="9144000" cy="914400"/>
          </a:xfrm>
          <a:prstGeom prst="rect">
            <a:avLst/>
          </a:prstGeom>
          <a:solidFill>
            <a:srgbClr val="482400"/>
          </a:solidFill>
        </p:spPr>
        <p:txBody>
          <a:bodyPr/>
          <a:lstStyle/>
          <a:p>
            <a:pPr algn="ctr" rtl="1">
              <a:defRPr sz="3600">
                <a:solidFill>
                  <a:schemeClr val="accent3">
                    <a:lumOff val="44000"/>
                  </a:schemeClr>
                </a:solidFill>
                <a:latin typeface="Arial"/>
                <a:ea typeface="Arial"/>
                <a:cs typeface="Arial"/>
                <a:sym typeface="Arial"/>
              </a:defRPr>
            </a:pPr>
            <a:r>
              <a:rPr dirty="0">
                <a:latin typeface="ＭＳ Ｐゴシック"/>
                <a:ea typeface="ＭＳ Ｐゴシック"/>
                <a:cs typeface="ＭＳ Ｐゴシック"/>
                <a:sym typeface="ＭＳ Ｐゴシック"/>
              </a:rPr>
              <a:t>كورنثوس </a:t>
            </a:r>
            <a:r>
              <a:rPr b="1" dirty="0">
                <a:latin typeface="Arial" panose="020B0604020202020204" pitchFamily="34" charset="0"/>
                <a:cs typeface="Arial" panose="020B0604020202020204" pitchFamily="34" charset="0"/>
              </a:rPr>
              <a:t>: </a:t>
            </a:r>
            <a:r>
              <a:rPr dirty="0" err="1">
                <a:latin typeface="ＭＳ Ｐゴシック"/>
                <a:ea typeface="ＭＳ Ｐゴシック"/>
                <a:cs typeface="ＭＳ Ｐゴシック"/>
                <a:sym typeface="ＭＳ Ｐゴシック"/>
              </a:rPr>
              <a:t>تقاطع</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الفجور</a:t>
            </a:r>
            <a:endParaRPr dirty="0">
              <a:latin typeface="ＭＳ Ｐゴシック"/>
              <a:ea typeface="ＭＳ Ｐゴシック"/>
              <a:cs typeface="ＭＳ Ｐゴシック"/>
              <a:sym typeface="ＭＳ Ｐゴシック"/>
            </a:endParaRPr>
          </a:p>
        </p:txBody>
      </p:sp>
      <p:sp>
        <p:nvSpPr>
          <p:cNvPr id="11248" name="Freeform 5"/>
          <p:cNvSpPr/>
          <p:nvPr/>
        </p:nvSpPr>
        <p:spPr>
          <a:xfrm>
            <a:off x="-381000" y="457200"/>
            <a:ext cx="5105400" cy="5795629"/>
          </a:xfrm>
          <a:custGeom>
            <a:avLst/>
            <a:gdLst/>
            <a:ahLst/>
            <a:cxnLst>
              <a:cxn ang="0">
                <a:pos x="wd2" y="hd2"/>
              </a:cxn>
              <a:cxn ang="5400000">
                <a:pos x="wd2" y="hd2"/>
              </a:cxn>
              <a:cxn ang="10800000">
                <a:pos x="wd2" y="hd2"/>
              </a:cxn>
              <a:cxn ang="16200000">
                <a:pos x="wd2" y="hd2"/>
              </a:cxn>
            </a:cxnLst>
            <a:rect l="0" t="0" r="r" b="b"/>
            <a:pathLst>
              <a:path w="21600" h="21522" extrusionOk="0">
                <a:moveTo>
                  <a:pt x="21600" y="16003"/>
                </a:moveTo>
                <a:cubicBezTo>
                  <a:pt x="20841" y="17512"/>
                  <a:pt x="20081" y="19020"/>
                  <a:pt x="19237" y="19938"/>
                </a:cubicBezTo>
                <a:cubicBezTo>
                  <a:pt x="18394" y="20857"/>
                  <a:pt x="17269" y="21425"/>
                  <a:pt x="16537" y="21513"/>
                </a:cubicBezTo>
                <a:cubicBezTo>
                  <a:pt x="15806" y="21600"/>
                  <a:pt x="15469" y="21075"/>
                  <a:pt x="14850" y="20463"/>
                </a:cubicBezTo>
                <a:cubicBezTo>
                  <a:pt x="14231" y="19851"/>
                  <a:pt x="13275" y="18496"/>
                  <a:pt x="12825" y="17840"/>
                </a:cubicBezTo>
                <a:cubicBezTo>
                  <a:pt x="12375" y="17184"/>
                  <a:pt x="13767" y="18845"/>
                  <a:pt x="12150" y="16528"/>
                </a:cubicBezTo>
                <a:cubicBezTo>
                  <a:pt x="10533" y="14211"/>
                  <a:pt x="5161" y="6690"/>
                  <a:pt x="3136" y="3935"/>
                </a:cubicBezTo>
                <a:cubicBezTo>
                  <a:pt x="1111" y="1181"/>
                  <a:pt x="555" y="590"/>
                  <a:pt x="0" y="0"/>
                </a:cubicBezTo>
              </a:path>
            </a:pathLst>
          </a:custGeom>
          <a:ln w="76200">
            <a:solidFill>
              <a:srgbClr val="0000FF"/>
            </a:solidFill>
          </a:ln>
        </p:spPr>
        <p:txBody>
          <a:bodyPr lIns="45719" rIns="45719"/>
          <a:lstStyle/>
          <a:p>
            <a:pPr marL="0" marR="0" lvl="0" indent="0" algn="ctr" defTabSz="914400" rtl="0" eaLnBrk="1" fontAlgn="auto" latinLnBrk="0" hangingPunct="0">
              <a:lnSpc>
                <a:spcPct val="100000"/>
              </a:lnSpc>
              <a:spcBef>
                <a:spcPts val="0"/>
              </a:spcBef>
              <a:spcAft>
                <a:spcPts val="0"/>
              </a:spcAft>
              <a:buClrTx/>
              <a:buSzTx/>
              <a:buFontTx/>
              <a:buNone/>
              <a:tabLst/>
              <a:defRPr>
                <a:latin typeface="Arial"/>
                <a:ea typeface="Arial"/>
                <a:cs typeface="Arial"/>
                <a:sym typeface="Arial"/>
              </a:defRPr>
            </a:pPr>
            <a:endParaRPr kumimoji="0" sz="24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11249" name="Text Box 6"/>
          <p:cNvSpPr txBox="1"/>
          <p:nvPr/>
        </p:nvSpPr>
        <p:spPr>
          <a:xfrm>
            <a:off x="3310287" y="5029200"/>
            <a:ext cx="1058941" cy="461665"/>
          </a:xfrm>
          <a:prstGeom prst="rect">
            <a:avLst/>
          </a:prstGeom>
          <a:solidFill>
            <a:schemeClr val="tx1"/>
          </a:solidFill>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spAutoFit/>
          </a:bodyPr>
          <a:lstStyle>
            <a:lvl1pPr>
              <a:defRPr>
                <a:latin typeface="Arial"/>
                <a:ea typeface="Arial"/>
                <a:cs typeface="Arial"/>
                <a:sym typeface="Arial"/>
              </a:defRPr>
            </a:lvl1pPr>
          </a:lstStyle>
          <a:p>
            <a:pPr marL="0" marR="0" lvl="0" indent="0" algn="ctr" defTabSz="914400" rtl="0" eaLnBrk="1" fontAlgn="auto" latinLnBrk="0" hangingPunct="0">
              <a:lnSpc>
                <a:spcPct val="100000"/>
              </a:lnSpc>
              <a:spcBef>
                <a:spcPts val="0"/>
              </a:spcBef>
              <a:spcAft>
                <a:spcPts val="0"/>
              </a:spcAft>
              <a:buClrTx/>
              <a:buSzTx/>
              <a:buFontTx/>
              <a:buNone/>
              <a:tabLst/>
              <a:defRPr/>
            </a:pPr>
            <a:r>
              <a:rPr kumimoji="0" lang="ar-SA" sz="24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كورنثوس</a:t>
            </a:r>
            <a:endParaRPr kumimoji="0" sz="24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p:txBody>
      </p:sp>
      <p:sp>
        <p:nvSpPr>
          <p:cNvPr id="11250" name="Text Box 7"/>
          <p:cNvSpPr txBox="1"/>
          <p:nvPr/>
        </p:nvSpPr>
        <p:spPr>
          <a:xfrm>
            <a:off x="8492074" y="0"/>
            <a:ext cx="611704" cy="461665"/>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spAutoFit/>
          </a:bodyPr>
          <a:lstStyle>
            <a:lvl1pPr>
              <a:defRPr>
                <a:solidFill>
                  <a:schemeClr val="accent3">
                    <a:lumOff val="44000"/>
                  </a:schemeClr>
                </a:solidFill>
                <a:latin typeface="Arial"/>
                <a:ea typeface="Arial"/>
                <a:cs typeface="Arial"/>
                <a:sym typeface="Arial"/>
              </a:defRPr>
            </a:lvl1pPr>
          </a:lstStyle>
          <a:p>
            <a:pPr marL="0" marR="0" lvl="0" indent="0" algn="ctr" defTabSz="914400" rtl="0" eaLnBrk="1" fontAlgn="auto" latinLnBrk="0" hangingPunct="0">
              <a:lnSpc>
                <a:spcPct val="100000"/>
              </a:lnSpc>
              <a:spcBef>
                <a:spcPts val="0"/>
              </a:spcBef>
              <a:spcAft>
                <a:spcPts val="0"/>
              </a:spcAft>
              <a:buClrTx/>
              <a:buSzTx/>
              <a:buFontTx/>
              <a:buNone/>
              <a:tabLst/>
              <a:defRPr/>
            </a:pPr>
            <a:r>
              <a:rPr kumimoji="0" sz="2400" b="1"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rPr>
              <a:t>١٤٢</a:t>
            </a:r>
          </a:p>
        </p:txBody>
      </p:sp>
      <p:sp>
        <p:nvSpPr>
          <p:cNvPr id="11247" name="AutoShape 4"/>
          <p:cNvSpPr/>
          <p:nvPr/>
        </p:nvSpPr>
        <p:spPr>
          <a:xfrm>
            <a:off x="3352800" y="4800600"/>
            <a:ext cx="609600" cy="457200"/>
          </a:xfrm>
          <a:custGeom>
            <a:avLst/>
            <a:gdLst/>
            <a:ahLst/>
            <a:cxnLst>
              <a:cxn ang="0">
                <a:pos x="wd2" y="hd2"/>
              </a:cxn>
              <a:cxn ang="5400000">
                <a:pos x="wd2" y="hd2"/>
              </a:cxn>
              <a:cxn ang="10800000">
                <a:pos x="wd2" y="hd2"/>
              </a:cxn>
              <a:cxn ang="16200000">
                <a:pos x="wd2" y="hd2"/>
              </a:cxn>
            </a:cxnLst>
            <a:rect l="0" t="0" r="r" b="b"/>
            <a:pathLst>
              <a:path w="21600" h="21600" extrusionOk="0">
                <a:moveTo>
                  <a:pt x="11462" y="4342"/>
                </a:moveTo>
                <a:lnTo>
                  <a:pt x="14790" y="0"/>
                </a:lnTo>
                <a:lnTo>
                  <a:pt x="14525" y="5777"/>
                </a:lnTo>
                <a:lnTo>
                  <a:pt x="18007" y="3172"/>
                </a:lnTo>
                <a:lnTo>
                  <a:pt x="16380" y="6532"/>
                </a:lnTo>
                <a:lnTo>
                  <a:pt x="21600" y="6645"/>
                </a:lnTo>
                <a:lnTo>
                  <a:pt x="16985" y="9402"/>
                </a:lnTo>
                <a:lnTo>
                  <a:pt x="18270" y="11290"/>
                </a:lnTo>
                <a:lnTo>
                  <a:pt x="16380" y="12310"/>
                </a:lnTo>
                <a:lnTo>
                  <a:pt x="18877" y="15632"/>
                </a:lnTo>
                <a:lnTo>
                  <a:pt x="14640" y="14350"/>
                </a:lnTo>
                <a:lnTo>
                  <a:pt x="14942" y="17370"/>
                </a:lnTo>
                <a:lnTo>
                  <a:pt x="12180" y="15935"/>
                </a:lnTo>
                <a:lnTo>
                  <a:pt x="11612" y="18842"/>
                </a:lnTo>
                <a:lnTo>
                  <a:pt x="9872" y="17370"/>
                </a:lnTo>
                <a:lnTo>
                  <a:pt x="8700" y="19712"/>
                </a:lnTo>
                <a:lnTo>
                  <a:pt x="7527" y="18125"/>
                </a:lnTo>
                <a:lnTo>
                  <a:pt x="4917" y="21600"/>
                </a:lnTo>
                <a:lnTo>
                  <a:pt x="4805" y="18240"/>
                </a:lnTo>
                <a:lnTo>
                  <a:pt x="1285" y="17825"/>
                </a:lnTo>
                <a:lnTo>
                  <a:pt x="3330" y="15370"/>
                </a:lnTo>
                <a:lnTo>
                  <a:pt x="0" y="12877"/>
                </a:lnTo>
                <a:lnTo>
                  <a:pt x="3935" y="11592"/>
                </a:lnTo>
                <a:lnTo>
                  <a:pt x="1172" y="8270"/>
                </a:lnTo>
                <a:lnTo>
                  <a:pt x="5372" y="7817"/>
                </a:lnTo>
                <a:lnTo>
                  <a:pt x="4502" y="3625"/>
                </a:lnTo>
                <a:lnTo>
                  <a:pt x="8550" y="6382"/>
                </a:lnTo>
                <a:lnTo>
                  <a:pt x="9722" y="1887"/>
                </a:lnTo>
                <a:close/>
              </a:path>
            </a:pathLst>
          </a:custGeom>
          <a:solidFill>
            <a:srgbClr val="FFCC00"/>
          </a:solidFill>
          <a:ln>
            <a:solidFill>
              <a:srgbClr val="000000"/>
            </a:solidFill>
            <a:miter/>
          </a:ln>
        </p:spPr>
        <p:txBody>
          <a:bodyPr lIns="45719" rIns="45719" anchor="ctr"/>
          <a:lstStyle/>
          <a:p>
            <a:pPr marL="0" marR="0" lvl="0" indent="0" algn="ctr" defTabSz="914400" rtl="0" eaLnBrk="1" fontAlgn="auto" latinLnBrk="0" hangingPunct="0">
              <a:lnSpc>
                <a:spcPct val="100000"/>
              </a:lnSpc>
              <a:spcBef>
                <a:spcPts val="0"/>
              </a:spcBef>
              <a:spcAft>
                <a:spcPts val="0"/>
              </a:spcAft>
              <a:buClrTx/>
              <a:buSzTx/>
              <a:buFontTx/>
              <a:buNone/>
              <a:tabLst/>
              <a:defRPr>
                <a:latin typeface="Arial"/>
                <a:ea typeface="Arial"/>
                <a:cs typeface="Arial"/>
                <a:sym typeface="Arial"/>
              </a:defRPr>
            </a:pPr>
            <a:endParaRPr kumimoji="0" sz="24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iterate>
                                    <p:tmAbs val="0"/>
                                  </p:iterate>
                                  <p:childTnLst>
                                    <p:set>
                                      <p:cBhvr>
                                        <p:cTn id="6" fill="hold"/>
                                        <p:tgtEl>
                                          <p:spTgt spid="11248"/>
                                        </p:tgtEl>
                                        <p:attrNameLst>
                                          <p:attrName>style.visibility</p:attrName>
                                        </p:attrNameLst>
                                      </p:cBhvr>
                                      <p:to>
                                        <p:strVal val="visible"/>
                                      </p:to>
                                    </p:set>
                                    <p:animEffect transition="in" filter="wipe(left)">
                                      <p:cBhvr>
                                        <p:cTn id="7" dur="5000"/>
                                        <p:tgtEl>
                                          <p:spTgt spid="112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248" grpId="0" animBg="1" advAuto="0"/>
    </p:bldLst>
  </p:timing>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54" name="Rectangle 2"/>
          <p:cNvSpPr/>
          <p:nvPr/>
        </p:nvSpPr>
        <p:spPr>
          <a:xfrm>
            <a:off x="0" y="0"/>
            <a:ext cx="9144000" cy="6858000"/>
          </a:xfrm>
          <a:prstGeom prst="rect">
            <a:avLst/>
          </a:prstGeom>
          <a:blipFill>
            <a:blip r:embed="rId3" cstate="print"/>
          </a:blipFill>
          <a:ln>
            <a:solidFill>
              <a:srgbClr val="000000"/>
            </a:solidFill>
            <a:miter/>
          </a:ln>
        </p:spPr>
        <p:txBody>
          <a:bodyPr lIns="45719" rIns="45719" anchor="ctr"/>
          <a:lstStyle/>
          <a:p>
            <a:pPr marL="0" marR="0" lvl="0" indent="0" algn="l" defTabSz="914400" rtl="0" eaLnBrk="1" fontAlgn="auto" latinLnBrk="0" hangingPunct="0">
              <a:lnSpc>
                <a:spcPct val="100000"/>
              </a:lnSpc>
              <a:spcBef>
                <a:spcPts val="0"/>
              </a:spcBef>
              <a:spcAft>
                <a:spcPts val="0"/>
              </a:spcAft>
              <a:buClrTx/>
              <a:buSzTx/>
              <a:buFontTx/>
              <a:buNone/>
              <a:tabLst/>
              <a:defRPr b="0">
                <a:latin typeface="Arial"/>
                <a:ea typeface="Arial"/>
                <a:cs typeface="Arial"/>
                <a:sym typeface="Arial"/>
              </a:defRPr>
            </a:pPr>
            <a:endParaRPr kumimoji="0" sz="24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11255" name="Freeform 3"/>
          <p:cNvSpPr/>
          <p:nvPr/>
        </p:nvSpPr>
        <p:spPr>
          <a:xfrm>
            <a:off x="-147187" y="-218435"/>
            <a:ext cx="6343906" cy="2440735"/>
          </a:xfrm>
          <a:custGeom>
            <a:avLst/>
            <a:gdLst/>
            <a:ahLst/>
            <a:cxnLst>
              <a:cxn ang="0">
                <a:pos x="wd2" y="hd2"/>
              </a:cxn>
              <a:cxn ang="5400000">
                <a:pos x="wd2" y="hd2"/>
              </a:cxn>
              <a:cxn ang="10800000">
                <a:pos x="wd2" y="hd2"/>
              </a:cxn>
              <a:cxn ang="16200000">
                <a:pos x="wd2" y="hd2"/>
              </a:cxn>
            </a:cxnLst>
            <a:rect l="0" t="0" r="r" b="b"/>
            <a:pathLst>
              <a:path w="21323" h="21152" extrusionOk="0">
                <a:moveTo>
                  <a:pt x="265" y="1893"/>
                </a:moveTo>
                <a:cubicBezTo>
                  <a:pt x="-231" y="3737"/>
                  <a:pt x="121" y="2278"/>
                  <a:pt x="121" y="7754"/>
                </a:cubicBezTo>
                <a:cubicBezTo>
                  <a:pt x="121" y="10395"/>
                  <a:pt x="169" y="10616"/>
                  <a:pt x="217" y="12776"/>
                </a:cubicBezTo>
                <a:cubicBezTo>
                  <a:pt x="244" y="13807"/>
                  <a:pt x="57" y="15169"/>
                  <a:pt x="495" y="15527"/>
                </a:cubicBezTo>
                <a:cubicBezTo>
                  <a:pt x="559" y="15706"/>
                  <a:pt x="601" y="15967"/>
                  <a:pt x="681" y="16132"/>
                </a:cubicBezTo>
                <a:cubicBezTo>
                  <a:pt x="692" y="16146"/>
                  <a:pt x="938" y="16353"/>
                  <a:pt x="959" y="16366"/>
                </a:cubicBezTo>
                <a:cubicBezTo>
                  <a:pt x="1343" y="16628"/>
                  <a:pt x="1727" y="16834"/>
                  <a:pt x="2117" y="17082"/>
                </a:cubicBezTo>
                <a:cubicBezTo>
                  <a:pt x="2250" y="17426"/>
                  <a:pt x="2416" y="17770"/>
                  <a:pt x="2581" y="18045"/>
                </a:cubicBezTo>
                <a:cubicBezTo>
                  <a:pt x="2752" y="18636"/>
                  <a:pt x="2757" y="18719"/>
                  <a:pt x="3045" y="18884"/>
                </a:cubicBezTo>
                <a:cubicBezTo>
                  <a:pt x="3477" y="19641"/>
                  <a:pt x="3872" y="19723"/>
                  <a:pt x="4390" y="19957"/>
                </a:cubicBezTo>
                <a:cubicBezTo>
                  <a:pt x="4657" y="20067"/>
                  <a:pt x="4892" y="20425"/>
                  <a:pt x="5137" y="20673"/>
                </a:cubicBezTo>
                <a:cubicBezTo>
                  <a:pt x="5356" y="20879"/>
                  <a:pt x="5649" y="20948"/>
                  <a:pt x="5879" y="21030"/>
                </a:cubicBezTo>
                <a:cubicBezTo>
                  <a:pt x="6210" y="20948"/>
                  <a:pt x="6402" y="20824"/>
                  <a:pt x="6711" y="20673"/>
                </a:cubicBezTo>
                <a:cubicBezTo>
                  <a:pt x="7042" y="20095"/>
                  <a:pt x="7181" y="19916"/>
                  <a:pt x="7549" y="19599"/>
                </a:cubicBezTo>
                <a:cubicBezTo>
                  <a:pt x="7554" y="19599"/>
                  <a:pt x="7842" y="19778"/>
                  <a:pt x="7874" y="19833"/>
                </a:cubicBezTo>
                <a:cubicBezTo>
                  <a:pt x="8082" y="20164"/>
                  <a:pt x="7821" y="20040"/>
                  <a:pt x="8104" y="20205"/>
                </a:cubicBezTo>
                <a:cubicBezTo>
                  <a:pt x="8813" y="20590"/>
                  <a:pt x="8408" y="20246"/>
                  <a:pt x="8755" y="20563"/>
                </a:cubicBezTo>
                <a:cubicBezTo>
                  <a:pt x="9075" y="21388"/>
                  <a:pt x="9059" y="21140"/>
                  <a:pt x="9635" y="21030"/>
                </a:cubicBezTo>
                <a:cubicBezTo>
                  <a:pt x="10067" y="20673"/>
                  <a:pt x="10425" y="20425"/>
                  <a:pt x="10889" y="20315"/>
                </a:cubicBezTo>
                <a:cubicBezTo>
                  <a:pt x="11268" y="20012"/>
                  <a:pt x="11604" y="19875"/>
                  <a:pt x="12004" y="19723"/>
                </a:cubicBezTo>
                <a:cubicBezTo>
                  <a:pt x="12538" y="19242"/>
                  <a:pt x="12671" y="18526"/>
                  <a:pt x="13072" y="17687"/>
                </a:cubicBezTo>
                <a:cubicBezTo>
                  <a:pt x="13237" y="17316"/>
                  <a:pt x="13477" y="17013"/>
                  <a:pt x="13627" y="16614"/>
                </a:cubicBezTo>
                <a:cubicBezTo>
                  <a:pt x="13653" y="16531"/>
                  <a:pt x="13669" y="16380"/>
                  <a:pt x="13717" y="16366"/>
                </a:cubicBezTo>
                <a:cubicBezTo>
                  <a:pt x="13947" y="16256"/>
                  <a:pt x="14181" y="16284"/>
                  <a:pt x="14416" y="16256"/>
                </a:cubicBezTo>
                <a:cubicBezTo>
                  <a:pt x="14784" y="15513"/>
                  <a:pt x="15019" y="15899"/>
                  <a:pt x="15526" y="16009"/>
                </a:cubicBezTo>
                <a:cubicBezTo>
                  <a:pt x="15676" y="16394"/>
                  <a:pt x="15836" y="16669"/>
                  <a:pt x="16038" y="16848"/>
                </a:cubicBezTo>
                <a:cubicBezTo>
                  <a:pt x="16209" y="16807"/>
                  <a:pt x="16380" y="16779"/>
                  <a:pt x="16551" y="16724"/>
                </a:cubicBezTo>
                <a:cubicBezTo>
                  <a:pt x="16711" y="16655"/>
                  <a:pt x="16801" y="16325"/>
                  <a:pt x="16967" y="16256"/>
                </a:cubicBezTo>
                <a:cubicBezTo>
                  <a:pt x="17143" y="16174"/>
                  <a:pt x="17644" y="16050"/>
                  <a:pt x="17805" y="16009"/>
                </a:cubicBezTo>
                <a:cubicBezTo>
                  <a:pt x="18023" y="15128"/>
                  <a:pt x="18450" y="15018"/>
                  <a:pt x="18685" y="14220"/>
                </a:cubicBezTo>
                <a:cubicBezTo>
                  <a:pt x="18792" y="13835"/>
                  <a:pt x="18882" y="13450"/>
                  <a:pt x="19011" y="13133"/>
                </a:cubicBezTo>
                <a:cubicBezTo>
                  <a:pt x="19043" y="12844"/>
                  <a:pt x="19213" y="11757"/>
                  <a:pt x="19288" y="11579"/>
                </a:cubicBezTo>
                <a:cubicBezTo>
                  <a:pt x="19347" y="11413"/>
                  <a:pt x="19437" y="11331"/>
                  <a:pt x="19517" y="11221"/>
                </a:cubicBezTo>
                <a:cubicBezTo>
                  <a:pt x="19560" y="11056"/>
                  <a:pt x="19597" y="10891"/>
                  <a:pt x="19656" y="10753"/>
                </a:cubicBezTo>
                <a:cubicBezTo>
                  <a:pt x="19710" y="10602"/>
                  <a:pt x="19790" y="10533"/>
                  <a:pt x="19843" y="10382"/>
                </a:cubicBezTo>
                <a:cubicBezTo>
                  <a:pt x="19902" y="10203"/>
                  <a:pt x="19923" y="9969"/>
                  <a:pt x="19982" y="9790"/>
                </a:cubicBezTo>
                <a:cubicBezTo>
                  <a:pt x="20110" y="9364"/>
                  <a:pt x="20296" y="8868"/>
                  <a:pt x="20446" y="8469"/>
                </a:cubicBezTo>
                <a:cubicBezTo>
                  <a:pt x="20542" y="7726"/>
                  <a:pt x="20606" y="6832"/>
                  <a:pt x="20771" y="6199"/>
                </a:cubicBezTo>
                <a:cubicBezTo>
                  <a:pt x="20841" y="5154"/>
                  <a:pt x="21011" y="3723"/>
                  <a:pt x="21236" y="2856"/>
                </a:cubicBezTo>
                <a:cubicBezTo>
                  <a:pt x="21300" y="2168"/>
                  <a:pt x="21369" y="1838"/>
                  <a:pt x="21284" y="1054"/>
                </a:cubicBezTo>
                <a:cubicBezTo>
                  <a:pt x="21209" y="435"/>
                  <a:pt x="20787" y="751"/>
                  <a:pt x="20542" y="696"/>
                </a:cubicBezTo>
                <a:cubicBezTo>
                  <a:pt x="19453" y="476"/>
                  <a:pt x="20649" y="641"/>
                  <a:pt x="18962" y="462"/>
                </a:cubicBezTo>
                <a:cubicBezTo>
                  <a:pt x="18226" y="77"/>
                  <a:pt x="17479" y="256"/>
                  <a:pt x="16737" y="338"/>
                </a:cubicBezTo>
                <a:cubicBezTo>
                  <a:pt x="16375" y="586"/>
                  <a:pt x="16033" y="256"/>
                  <a:pt x="15670" y="214"/>
                </a:cubicBezTo>
                <a:cubicBezTo>
                  <a:pt x="14880" y="159"/>
                  <a:pt x="14091" y="146"/>
                  <a:pt x="13301" y="104"/>
                </a:cubicBezTo>
                <a:cubicBezTo>
                  <a:pt x="12783" y="-61"/>
                  <a:pt x="12287" y="146"/>
                  <a:pt x="11770" y="214"/>
                </a:cubicBezTo>
                <a:cubicBezTo>
                  <a:pt x="10046" y="146"/>
                  <a:pt x="8424" y="8"/>
                  <a:pt x="6711" y="104"/>
                </a:cubicBezTo>
                <a:cubicBezTo>
                  <a:pt x="6156" y="311"/>
                  <a:pt x="5559" y="600"/>
                  <a:pt x="4998" y="572"/>
                </a:cubicBezTo>
                <a:cubicBezTo>
                  <a:pt x="4390" y="545"/>
                  <a:pt x="3184" y="338"/>
                  <a:pt x="3184" y="338"/>
                </a:cubicBezTo>
                <a:cubicBezTo>
                  <a:pt x="2373" y="-212"/>
                  <a:pt x="1439" y="-61"/>
                  <a:pt x="633" y="572"/>
                </a:cubicBezTo>
                <a:cubicBezTo>
                  <a:pt x="479" y="1012"/>
                  <a:pt x="335" y="1494"/>
                  <a:pt x="169" y="1893"/>
                </a:cubicBezTo>
                <a:cubicBezTo>
                  <a:pt x="73" y="2622"/>
                  <a:pt x="121" y="2113"/>
                  <a:pt x="121" y="3448"/>
                </a:cubicBezTo>
              </a:path>
            </a:pathLst>
          </a:custGeom>
          <a:blipFill>
            <a:blip r:embed="rId4" cstate="print"/>
          </a:blipFill>
          <a:ln>
            <a:solidFill>
              <a:srgbClr val="000000"/>
            </a:solidFill>
          </a:ln>
        </p:spPr>
        <p:txBody>
          <a:bodyPr lIns="45719" rIns="45719" anchor="ctr"/>
          <a:lstStyle/>
          <a:p>
            <a:pPr marL="0" marR="0" lvl="0" indent="0" algn="l" defTabSz="914400" rtl="0" eaLnBrk="1" fontAlgn="auto" latinLnBrk="0" hangingPunct="0">
              <a:lnSpc>
                <a:spcPct val="100000"/>
              </a:lnSpc>
              <a:spcBef>
                <a:spcPts val="0"/>
              </a:spcBef>
              <a:spcAft>
                <a:spcPts val="0"/>
              </a:spcAft>
              <a:buClrTx/>
              <a:buSzTx/>
              <a:buFontTx/>
              <a:buNone/>
              <a:tabLst/>
              <a:defRPr b="0">
                <a:latin typeface="Arial"/>
                <a:ea typeface="Arial"/>
                <a:cs typeface="Arial"/>
                <a:sym typeface="Arial"/>
              </a:defRPr>
            </a:pPr>
            <a:endParaRPr kumimoji="0" sz="24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11256" name="Freeform 4"/>
          <p:cNvSpPr/>
          <p:nvPr/>
        </p:nvSpPr>
        <p:spPr>
          <a:xfrm>
            <a:off x="7476329" y="2668587"/>
            <a:ext cx="1774034" cy="4040189"/>
          </a:xfrm>
          <a:custGeom>
            <a:avLst/>
            <a:gdLst/>
            <a:ahLst/>
            <a:cxnLst>
              <a:cxn ang="0">
                <a:pos x="wd2" y="hd2"/>
              </a:cxn>
              <a:cxn ang="5400000">
                <a:pos x="wd2" y="hd2"/>
              </a:cxn>
              <a:cxn ang="10800000">
                <a:pos x="wd2" y="hd2"/>
              </a:cxn>
              <a:cxn ang="16200000">
                <a:pos x="wd2" y="hd2"/>
              </a:cxn>
            </a:cxnLst>
            <a:rect l="0" t="0" r="r" b="b"/>
            <a:pathLst>
              <a:path w="20773" h="21600" extrusionOk="0">
                <a:moveTo>
                  <a:pt x="20476" y="2470"/>
                </a:moveTo>
                <a:cubicBezTo>
                  <a:pt x="19583" y="2062"/>
                  <a:pt x="20476" y="2393"/>
                  <a:pt x="19416" y="2190"/>
                </a:cubicBezTo>
                <a:cubicBezTo>
                  <a:pt x="18896" y="2088"/>
                  <a:pt x="18505" y="1850"/>
                  <a:pt x="18059" y="1714"/>
                </a:cubicBezTo>
                <a:cubicBezTo>
                  <a:pt x="16999" y="1782"/>
                  <a:pt x="16070" y="1799"/>
                  <a:pt x="15066" y="1647"/>
                </a:cubicBezTo>
                <a:cubicBezTo>
                  <a:pt x="14750" y="1256"/>
                  <a:pt x="14918" y="1604"/>
                  <a:pt x="15066" y="1231"/>
                </a:cubicBezTo>
                <a:cubicBezTo>
                  <a:pt x="15215" y="806"/>
                  <a:pt x="14899" y="475"/>
                  <a:pt x="15810" y="339"/>
                </a:cubicBezTo>
                <a:cubicBezTo>
                  <a:pt x="15847" y="272"/>
                  <a:pt x="16014" y="195"/>
                  <a:pt x="15959" y="136"/>
                </a:cubicBezTo>
                <a:cubicBezTo>
                  <a:pt x="15884" y="68"/>
                  <a:pt x="15661" y="76"/>
                  <a:pt x="15512" y="68"/>
                </a:cubicBezTo>
                <a:cubicBezTo>
                  <a:pt x="15196" y="34"/>
                  <a:pt x="14899" y="17"/>
                  <a:pt x="14602" y="0"/>
                </a:cubicBezTo>
                <a:lnTo>
                  <a:pt x="12947" y="407"/>
                </a:lnTo>
                <a:cubicBezTo>
                  <a:pt x="12947" y="407"/>
                  <a:pt x="12947" y="407"/>
                  <a:pt x="12947" y="407"/>
                </a:cubicBezTo>
                <a:cubicBezTo>
                  <a:pt x="12650" y="450"/>
                  <a:pt x="12055" y="543"/>
                  <a:pt x="12055" y="543"/>
                </a:cubicBezTo>
                <a:cubicBezTo>
                  <a:pt x="11237" y="416"/>
                  <a:pt x="11869" y="433"/>
                  <a:pt x="11460" y="687"/>
                </a:cubicBezTo>
                <a:cubicBezTo>
                  <a:pt x="11107" y="891"/>
                  <a:pt x="10549" y="1010"/>
                  <a:pt x="10252" y="1231"/>
                </a:cubicBezTo>
                <a:cubicBezTo>
                  <a:pt x="10047" y="1366"/>
                  <a:pt x="9769" y="1485"/>
                  <a:pt x="9657" y="1647"/>
                </a:cubicBezTo>
                <a:cubicBezTo>
                  <a:pt x="9601" y="1714"/>
                  <a:pt x="9601" y="1791"/>
                  <a:pt x="9508" y="1850"/>
                </a:cubicBezTo>
                <a:cubicBezTo>
                  <a:pt x="9285" y="1978"/>
                  <a:pt x="8746" y="2190"/>
                  <a:pt x="8746" y="2190"/>
                </a:cubicBezTo>
                <a:cubicBezTo>
                  <a:pt x="8226" y="2673"/>
                  <a:pt x="8635" y="3548"/>
                  <a:pt x="8746" y="4040"/>
                </a:cubicBezTo>
                <a:cubicBezTo>
                  <a:pt x="8765" y="4133"/>
                  <a:pt x="8746" y="4244"/>
                  <a:pt x="8895" y="4320"/>
                </a:cubicBezTo>
                <a:cubicBezTo>
                  <a:pt x="9341" y="4558"/>
                  <a:pt x="10140" y="4626"/>
                  <a:pt x="10698" y="4795"/>
                </a:cubicBezTo>
                <a:cubicBezTo>
                  <a:pt x="10735" y="5389"/>
                  <a:pt x="9787" y="6722"/>
                  <a:pt x="11609" y="6993"/>
                </a:cubicBezTo>
                <a:cubicBezTo>
                  <a:pt x="11702" y="7061"/>
                  <a:pt x="11776" y="7138"/>
                  <a:pt x="11906" y="7197"/>
                </a:cubicBezTo>
                <a:cubicBezTo>
                  <a:pt x="12018" y="7248"/>
                  <a:pt x="12222" y="7265"/>
                  <a:pt x="12352" y="7333"/>
                </a:cubicBezTo>
                <a:cubicBezTo>
                  <a:pt x="12575" y="7452"/>
                  <a:pt x="12668" y="7630"/>
                  <a:pt x="12947" y="7749"/>
                </a:cubicBezTo>
                <a:cubicBezTo>
                  <a:pt x="13040" y="7791"/>
                  <a:pt x="13152" y="7834"/>
                  <a:pt x="13263" y="7885"/>
                </a:cubicBezTo>
                <a:cubicBezTo>
                  <a:pt x="13356" y="8020"/>
                  <a:pt x="13338" y="8182"/>
                  <a:pt x="13561" y="8292"/>
                </a:cubicBezTo>
                <a:cubicBezTo>
                  <a:pt x="13802" y="8402"/>
                  <a:pt x="14304" y="8640"/>
                  <a:pt x="14304" y="8640"/>
                </a:cubicBezTo>
                <a:cubicBezTo>
                  <a:pt x="13821" y="8954"/>
                  <a:pt x="14155" y="8818"/>
                  <a:pt x="13114" y="8979"/>
                </a:cubicBezTo>
                <a:cubicBezTo>
                  <a:pt x="12947" y="8996"/>
                  <a:pt x="12650" y="9047"/>
                  <a:pt x="12650" y="9047"/>
                </a:cubicBezTo>
                <a:cubicBezTo>
                  <a:pt x="12371" y="9438"/>
                  <a:pt x="12594" y="9209"/>
                  <a:pt x="11609" y="9667"/>
                </a:cubicBezTo>
                <a:cubicBezTo>
                  <a:pt x="11404" y="9752"/>
                  <a:pt x="10995" y="9939"/>
                  <a:pt x="10995" y="9939"/>
                </a:cubicBezTo>
                <a:cubicBezTo>
                  <a:pt x="10884" y="10329"/>
                  <a:pt x="11070" y="10634"/>
                  <a:pt x="10252" y="10762"/>
                </a:cubicBezTo>
                <a:cubicBezTo>
                  <a:pt x="9936" y="10736"/>
                  <a:pt x="9638" y="10677"/>
                  <a:pt x="9341" y="10694"/>
                </a:cubicBezTo>
                <a:cubicBezTo>
                  <a:pt x="8876" y="10711"/>
                  <a:pt x="8523" y="11169"/>
                  <a:pt x="8300" y="11313"/>
                </a:cubicBezTo>
                <a:cubicBezTo>
                  <a:pt x="8114" y="11644"/>
                  <a:pt x="7780" y="11899"/>
                  <a:pt x="7240" y="12137"/>
                </a:cubicBezTo>
                <a:cubicBezTo>
                  <a:pt x="6906" y="12587"/>
                  <a:pt x="6441" y="12459"/>
                  <a:pt x="5437" y="12408"/>
                </a:cubicBezTo>
                <a:cubicBezTo>
                  <a:pt x="4415" y="12247"/>
                  <a:pt x="3132" y="12391"/>
                  <a:pt x="2147" y="12544"/>
                </a:cubicBezTo>
                <a:cubicBezTo>
                  <a:pt x="1850" y="12918"/>
                  <a:pt x="2036" y="12943"/>
                  <a:pt x="2891" y="13028"/>
                </a:cubicBezTo>
                <a:cubicBezTo>
                  <a:pt x="3430" y="13401"/>
                  <a:pt x="3504" y="13656"/>
                  <a:pt x="2445" y="13783"/>
                </a:cubicBezTo>
                <a:cubicBezTo>
                  <a:pt x="2277" y="13758"/>
                  <a:pt x="2129" y="13715"/>
                  <a:pt x="1980" y="13715"/>
                </a:cubicBezTo>
                <a:cubicBezTo>
                  <a:pt x="1366" y="13715"/>
                  <a:pt x="641" y="13605"/>
                  <a:pt x="195" y="13783"/>
                </a:cubicBezTo>
                <a:cubicBezTo>
                  <a:pt x="-511" y="14046"/>
                  <a:pt x="902" y="14657"/>
                  <a:pt x="1236" y="14810"/>
                </a:cubicBezTo>
                <a:cubicBezTo>
                  <a:pt x="1106" y="15269"/>
                  <a:pt x="1050" y="15447"/>
                  <a:pt x="641" y="15837"/>
                </a:cubicBezTo>
                <a:cubicBezTo>
                  <a:pt x="846" y="16550"/>
                  <a:pt x="827" y="16177"/>
                  <a:pt x="1534" y="16660"/>
                </a:cubicBezTo>
                <a:cubicBezTo>
                  <a:pt x="1701" y="16907"/>
                  <a:pt x="1943" y="17008"/>
                  <a:pt x="2296" y="17212"/>
                </a:cubicBezTo>
                <a:cubicBezTo>
                  <a:pt x="2500" y="17339"/>
                  <a:pt x="2891" y="17619"/>
                  <a:pt x="2891" y="17619"/>
                </a:cubicBezTo>
                <a:cubicBezTo>
                  <a:pt x="3058" y="17950"/>
                  <a:pt x="2946" y="18528"/>
                  <a:pt x="3950" y="18587"/>
                </a:cubicBezTo>
                <a:cubicBezTo>
                  <a:pt x="4638" y="18621"/>
                  <a:pt x="5344" y="18629"/>
                  <a:pt x="6051" y="18655"/>
                </a:cubicBezTo>
                <a:cubicBezTo>
                  <a:pt x="7129" y="18816"/>
                  <a:pt x="6627" y="18757"/>
                  <a:pt x="7556" y="18859"/>
                </a:cubicBezTo>
                <a:cubicBezTo>
                  <a:pt x="7854" y="18943"/>
                  <a:pt x="8319" y="18969"/>
                  <a:pt x="8449" y="19130"/>
                </a:cubicBezTo>
                <a:cubicBezTo>
                  <a:pt x="8597" y="19342"/>
                  <a:pt x="8523" y="19368"/>
                  <a:pt x="9044" y="19478"/>
                </a:cubicBezTo>
                <a:cubicBezTo>
                  <a:pt x="9936" y="19656"/>
                  <a:pt x="10401" y="19631"/>
                  <a:pt x="11460" y="19682"/>
                </a:cubicBezTo>
                <a:cubicBezTo>
                  <a:pt x="11850" y="19860"/>
                  <a:pt x="12018" y="20149"/>
                  <a:pt x="12501" y="20301"/>
                </a:cubicBezTo>
                <a:cubicBezTo>
                  <a:pt x="13226" y="20531"/>
                  <a:pt x="13988" y="20751"/>
                  <a:pt x="14750" y="20980"/>
                </a:cubicBezTo>
                <a:cubicBezTo>
                  <a:pt x="16219" y="20896"/>
                  <a:pt x="17408" y="20980"/>
                  <a:pt x="18821" y="21193"/>
                </a:cubicBezTo>
                <a:cubicBezTo>
                  <a:pt x="19119" y="21277"/>
                  <a:pt x="19416" y="21371"/>
                  <a:pt x="19713" y="21464"/>
                </a:cubicBezTo>
                <a:cubicBezTo>
                  <a:pt x="19862" y="21507"/>
                  <a:pt x="20160" y="21600"/>
                  <a:pt x="20160" y="21600"/>
                </a:cubicBezTo>
                <a:cubicBezTo>
                  <a:pt x="20587" y="20997"/>
                  <a:pt x="20327" y="20352"/>
                  <a:pt x="20011" y="19750"/>
                </a:cubicBezTo>
                <a:cubicBezTo>
                  <a:pt x="19918" y="19037"/>
                  <a:pt x="19695" y="18587"/>
                  <a:pt x="20160" y="17967"/>
                </a:cubicBezTo>
                <a:cubicBezTo>
                  <a:pt x="20624" y="16626"/>
                  <a:pt x="20606" y="15269"/>
                  <a:pt x="20773" y="13919"/>
                </a:cubicBezTo>
                <a:cubicBezTo>
                  <a:pt x="20717" y="12519"/>
                  <a:pt x="20624" y="11127"/>
                  <a:pt x="20624" y="9735"/>
                </a:cubicBezTo>
                <a:cubicBezTo>
                  <a:pt x="20624" y="8385"/>
                  <a:pt x="21089" y="8589"/>
                  <a:pt x="20308" y="7749"/>
                </a:cubicBezTo>
                <a:cubicBezTo>
                  <a:pt x="20048" y="6671"/>
                  <a:pt x="20420" y="5568"/>
                  <a:pt x="19862" y="4524"/>
                </a:cubicBezTo>
                <a:cubicBezTo>
                  <a:pt x="19658" y="3650"/>
                  <a:pt x="19620" y="3828"/>
                  <a:pt x="19862" y="2809"/>
                </a:cubicBezTo>
                <a:cubicBezTo>
                  <a:pt x="19918" y="2538"/>
                  <a:pt x="19862" y="2190"/>
                  <a:pt x="20476" y="2470"/>
                </a:cubicBezTo>
                <a:close/>
              </a:path>
            </a:pathLst>
          </a:custGeom>
          <a:blipFill>
            <a:blip r:embed="rId4" cstate="print"/>
          </a:blipFill>
          <a:ln>
            <a:solidFill>
              <a:srgbClr val="000000"/>
            </a:solidFill>
          </a:ln>
        </p:spPr>
        <p:txBody>
          <a:bodyPr lIns="45719" rIns="45719" anchor="ctr"/>
          <a:lstStyle/>
          <a:p>
            <a:pPr marL="0" marR="0" lvl="0" indent="0" algn="l" defTabSz="914400" rtl="0" eaLnBrk="1" fontAlgn="auto" latinLnBrk="0" hangingPunct="0">
              <a:lnSpc>
                <a:spcPct val="100000"/>
              </a:lnSpc>
              <a:spcBef>
                <a:spcPts val="0"/>
              </a:spcBef>
              <a:spcAft>
                <a:spcPts val="0"/>
              </a:spcAft>
              <a:buClrTx/>
              <a:buSzTx/>
              <a:buFontTx/>
              <a:buNone/>
              <a:tabLst/>
              <a:defRPr b="0">
                <a:latin typeface="Arial"/>
                <a:ea typeface="Arial"/>
                <a:cs typeface="Arial"/>
                <a:sym typeface="Arial"/>
              </a:defRPr>
            </a:pPr>
            <a:endParaRPr kumimoji="0" sz="24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11257" name="Text Box 5"/>
          <p:cNvSpPr txBox="1"/>
          <p:nvPr/>
        </p:nvSpPr>
        <p:spPr>
          <a:xfrm>
            <a:off x="2669858" y="3584575"/>
            <a:ext cx="2008823" cy="646331"/>
          </a:xfrm>
          <a:prstGeom prst="rect">
            <a:avLst/>
          </a:prstGeom>
          <a:ln w="12700">
            <a:miter lim="400000"/>
          </a:ln>
          <a:effectLst>
            <a:outerShdw blurRad="63500" dist="35921" dir="2700000" rotWithShape="0">
              <a:srgbClr val="000000"/>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spAutoFit/>
          </a:bodyPr>
          <a:lstStyle>
            <a:lvl1pPr rtl="1">
              <a:defRPr sz="3600">
                <a:solidFill>
                  <a:schemeClr val="accent3">
                    <a:lumOff val="44000"/>
                  </a:schemeClr>
                </a:solidFill>
                <a:latin typeface="Arial"/>
                <a:ea typeface="Arial"/>
                <a:cs typeface="Arial"/>
                <a:sym typeface="Arial"/>
              </a:defRPr>
            </a:lvl1pPr>
          </a:lstStyle>
          <a:p>
            <a:pPr marL="0" marR="0" lvl="0" indent="0" algn="ctr" defTabSz="914400" rtl="1" eaLnBrk="1" fontAlgn="auto" latinLnBrk="0" hangingPunct="0">
              <a:lnSpc>
                <a:spcPct val="100000"/>
              </a:lnSpc>
              <a:spcBef>
                <a:spcPts val="0"/>
              </a:spcBef>
              <a:spcAft>
                <a:spcPts val="0"/>
              </a:spcAft>
              <a:buClrTx/>
              <a:buSzTx/>
              <a:buFontTx/>
              <a:buNone/>
              <a:tabLst/>
              <a:defRPr/>
            </a:pPr>
            <a:r>
              <a:rPr kumimoji="0" sz="3600" b="1"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rPr>
              <a:t>كورنثوس</a:t>
            </a:r>
          </a:p>
        </p:txBody>
      </p:sp>
      <p:sp>
        <p:nvSpPr>
          <p:cNvPr id="11258" name="Freeform 6"/>
          <p:cNvSpPr/>
          <p:nvPr/>
        </p:nvSpPr>
        <p:spPr>
          <a:xfrm>
            <a:off x="957581" y="3373437"/>
            <a:ext cx="1723708" cy="1744663"/>
          </a:xfrm>
          <a:custGeom>
            <a:avLst/>
            <a:gdLst/>
            <a:ahLst/>
            <a:cxnLst>
              <a:cxn ang="0">
                <a:pos x="wd2" y="hd2"/>
              </a:cxn>
              <a:cxn ang="5400000">
                <a:pos x="wd2" y="hd2"/>
              </a:cxn>
              <a:cxn ang="10800000">
                <a:pos x="wd2" y="hd2"/>
              </a:cxn>
              <a:cxn ang="16200000">
                <a:pos x="wd2" y="hd2"/>
              </a:cxn>
            </a:cxnLst>
            <a:rect l="0" t="0" r="r" b="b"/>
            <a:pathLst>
              <a:path w="21399" h="21600" extrusionOk="0">
                <a:moveTo>
                  <a:pt x="18364" y="0"/>
                </a:moveTo>
                <a:cubicBezTo>
                  <a:pt x="17654" y="216"/>
                  <a:pt x="17004" y="550"/>
                  <a:pt x="16295" y="806"/>
                </a:cubicBezTo>
                <a:cubicBezTo>
                  <a:pt x="16137" y="845"/>
                  <a:pt x="15822" y="963"/>
                  <a:pt x="15822" y="963"/>
                </a:cubicBezTo>
                <a:cubicBezTo>
                  <a:pt x="15290" y="1730"/>
                  <a:pt x="14462" y="2241"/>
                  <a:pt x="13595" y="2535"/>
                </a:cubicBezTo>
                <a:cubicBezTo>
                  <a:pt x="12905" y="3243"/>
                  <a:pt x="13595" y="2634"/>
                  <a:pt x="11998" y="3184"/>
                </a:cubicBezTo>
                <a:cubicBezTo>
                  <a:pt x="10875" y="3538"/>
                  <a:pt x="9752" y="3656"/>
                  <a:pt x="8648" y="3970"/>
                </a:cubicBezTo>
                <a:cubicBezTo>
                  <a:pt x="8273" y="4068"/>
                  <a:pt x="7899" y="4167"/>
                  <a:pt x="7544" y="4285"/>
                </a:cubicBezTo>
                <a:cubicBezTo>
                  <a:pt x="7209" y="4363"/>
                  <a:pt x="6579" y="4599"/>
                  <a:pt x="6579" y="4599"/>
                </a:cubicBezTo>
                <a:cubicBezTo>
                  <a:pt x="5968" y="5228"/>
                  <a:pt x="5179" y="5759"/>
                  <a:pt x="4352" y="6034"/>
                </a:cubicBezTo>
                <a:cubicBezTo>
                  <a:pt x="4076" y="5975"/>
                  <a:pt x="3819" y="5936"/>
                  <a:pt x="3563" y="5877"/>
                </a:cubicBezTo>
                <a:cubicBezTo>
                  <a:pt x="3228" y="5778"/>
                  <a:pt x="2598" y="5562"/>
                  <a:pt x="2598" y="5562"/>
                </a:cubicBezTo>
                <a:cubicBezTo>
                  <a:pt x="2164" y="6820"/>
                  <a:pt x="2499" y="6447"/>
                  <a:pt x="1336" y="6840"/>
                </a:cubicBezTo>
                <a:cubicBezTo>
                  <a:pt x="331" y="8176"/>
                  <a:pt x="351" y="7626"/>
                  <a:pt x="863" y="9061"/>
                </a:cubicBezTo>
                <a:cubicBezTo>
                  <a:pt x="745" y="9218"/>
                  <a:pt x="666" y="9395"/>
                  <a:pt x="528" y="9532"/>
                </a:cubicBezTo>
                <a:cubicBezTo>
                  <a:pt x="390" y="9650"/>
                  <a:pt x="95" y="9650"/>
                  <a:pt x="55" y="9847"/>
                </a:cubicBezTo>
                <a:cubicBezTo>
                  <a:pt x="-201" y="10810"/>
                  <a:pt x="489" y="10947"/>
                  <a:pt x="1021" y="11439"/>
                </a:cubicBezTo>
                <a:cubicBezTo>
                  <a:pt x="1297" y="12598"/>
                  <a:pt x="1277" y="13797"/>
                  <a:pt x="1652" y="14937"/>
                </a:cubicBezTo>
                <a:cubicBezTo>
                  <a:pt x="1592" y="15252"/>
                  <a:pt x="1533" y="15566"/>
                  <a:pt x="1494" y="15881"/>
                </a:cubicBezTo>
                <a:cubicBezTo>
                  <a:pt x="1376" y="16411"/>
                  <a:pt x="1179" y="17473"/>
                  <a:pt x="1179" y="17473"/>
                </a:cubicBezTo>
                <a:cubicBezTo>
                  <a:pt x="1415" y="18475"/>
                  <a:pt x="1494" y="17925"/>
                  <a:pt x="2125" y="18593"/>
                </a:cubicBezTo>
                <a:cubicBezTo>
                  <a:pt x="2302" y="19143"/>
                  <a:pt x="2203" y="19772"/>
                  <a:pt x="2440" y="20322"/>
                </a:cubicBezTo>
                <a:cubicBezTo>
                  <a:pt x="2617" y="20755"/>
                  <a:pt x="3642" y="20833"/>
                  <a:pt x="4036" y="20971"/>
                </a:cubicBezTo>
                <a:cubicBezTo>
                  <a:pt x="5613" y="20657"/>
                  <a:pt x="5495" y="21187"/>
                  <a:pt x="6756" y="21443"/>
                </a:cubicBezTo>
                <a:cubicBezTo>
                  <a:pt x="7308" y="21541"/>
                  <a:pt x="7899" y="21541"/>
                  <a:pt x="8490" y="21600"/>
                </a:cubicBezTo>
                <a:cubicBezTo>
                  <a:pt x="9614" y="20873"/>
                  <a:pt x="8963" y="20126"/>
                  <a:pt x="9456" y="19065"/>
                </a:cubicBezTo>
                <a:cubicBezTo>
                  <a:pt x="9673" y="18534"/>
                  <a:pt x="11230" y="18455"/>
                  <a:pt x="11525" y="18416"/>
                </a:cubicBezTo>
                <a:cubicBezTo>
                  <a:pt x="12787" y="17767"/>
                  <a:pt x="14284" y="17787"/>
                  <a:pt x="15506" y="17001"/>
                </a:cubicBezTo>
                <a:cubicBezTo>
                  <a:pt x="15546" y="16844"/>
                  <a:pt x="15565" y="16667"/>
                  <a:pt x="15664" y="16529"/>
                </a:cubicBezTo>
                <a:cubicBezTo>
                  <a:pt x="15723" y="16392"/>
                  <a:pt x="15900" y="16313"/>
                  <a:pt x="15979" y="16195"/>
                </a:cubicBezTo>
                <a:cubicBezTo>
                  <a:pt x="16925" y="14230"/>
                  <a:pt x="15743" y="15999"/>
                  <a:pt x="16630" y="14780"/>
                </a:cubicBezTo>
                <a:cubicBezTo>
                  <a:pt x="16886" y="13974"/>
                  <a:pt x="17221" y="13974"/>
                  <a:pt x="18049" y="13817"/>
                </a:cubicBezTo>
                <a:cubicBezTo>
                  <a:pt x="18344" y="13620"/>
                  <a:pt x="18719" y="13561"/>
                  <a:pt x="19014" y="13345"/>
                </a:cubicBezTo>
                <a:cubicBezTo>
                  <a:pt x="20019" y="12520"/>
                  <a:pt x="18600" y="13109"/>
                  <a:pt x="19803" y="12716"/>
                </a:cubicBezTo>
                <a:cubicBezTo>
                  <a:pt x="19842" y="12539"/>
                  <a:pt x="19960" y="12382"/>
                  <a:pt x="19960" y="12225"/>
                </a:cubicBezTo>
                <a:cubicBezTo>
                  <a:pt x="19921" y="11891"/>
                  <a:pt x="19645" y="11282"/>
                  <a:pt x="19645" y="11282"/>
                </a:cubicBezTo>
                <a:cubicBezTo>
                  <a:pt x="19822" y="9336"/>
                  <a:pt x="19783" y="9552"/>
                  <a:pt x="20768" y="8098"/>
                </a:cubicBezTo>
                <a:cubicBezTo>
                  <a:pt x="20946" y="6958"/>
                  <a:pt x="21241" y="5916"/>
                  <a:pt x="21399" y="4776"/>
                </a:cubicBezTo>
                <a:cubicBezTo>
                  <a:pt x="21340" y="4344"/>
                  <a:pt x="21399" y="3892"/>
                  <a:pt x="21241" y="3498"/>
                </a:cubicBezTo>
                <a:cubicBezTo>
                  <a:pt x="21044" y="3007"/>
                  <a:pt x="19803" y="2870"/>
                  <a:pt x="19803" y="2870"/>
                </a:cubicBezTo>
                <a:cubicBezTo>
                  <a:pt x="19113" y="2142"/>
                  <a:pt x="19448" y="0"/>
                  <a:pt x="18364" y="0"/>
                </a:cubicBezTo>
                <a:close/>
              </a:path>
            </a:pathLst>
          </a:custGeom>
          <a:solidFill>
            <a:schemeClr val="accent3">
              <a:lumOff val="44000"/>
            </a:schemeClr>
          </a:solidFill>
          <a:ln>
            <a:solidFill>
              <a:srgbClr val="000000"/>
            </a:solidFill>
          </a:ln>
        </p:spPr>
        <p:txBody>
          <a:bodyPr lIns="45719" rIns="45719" anchor="ctr"/>
          <a:lstStyle/>
          <a:p>
            <a:pPr marL="0" marR="0" lvl="0" indent="0" algn="l" defTabSz="914400" rtl="0" eaLnBrk="1" fontAlgn="auto" latinLnBrk="0" hangingPunct="0">
              <a:lnSpc>
                <a:spcPct val="100000"/>
              </a:lnSpc>
              <a:spcBef>
                <a:spcPts val="0"/>
              </a:spcBef>
              <a:spcAft>
                <a:spcPts val="0"/>
              </a:spcAft>
              <a:buClrTx/>
              <a:buSzTx/>
              <a:buFontTx/>
              <a:buNone/>
              <a:tabLst/>
              <a:defRPr b="0">
                <a:latin typeface="Arial"/>
                <a:ea typeface="Arial"/>
                <a:cs typeface="Arial"/>
                <a:sym typeface="Arial"/>
              </a:defRPr>
            </a:pPr>
            <a:endParaRPr kumimoji="0" sz="24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11259" name="Freeform 7"/>
          <p:cNvSpPr/>
          <p:nvPr/>
        </p:nvSpPr>
        <p:spPr>
          <a:xfrm>
            <a:off x="1295400" y="4746625"/>
            <a:ext cx="512763" cy="409575"/>
          </a:xfrm>
          <a:custGeom>
            <a:avLst/>
            <a:gdLst/>
            <a:ahLst/>
            <a:cxnLst>
              <a:cxn ang="0">
                <a:pos x="wd2" y="hd2"/>
              </a:cxn>
              <a:cxn ang="5400000">
                <a:pos x="wd2" y="hd2"/>
              </a:cxn>
              <a:cxn ang="10800000">
                <a:pos x="wd2" y="hd2"/>
              </a:cxn>
              <a:cxn ang="16200000">
                <a:pos x="wd2" y="hd2"/>
              </a:cxn>
            </a:cxnLst>
            <a:rect l="0" t="0" r="r" b="b"/>
            <a:pathLst>
              <a:path w="21600" h="21600" extrusionOk="0">
                <a:moveTo>
                  <a:pt x="535" y="16912"/>
                </a:moveTo>
                <a:cubicBezTo>
                  <a:pt x="936" y="14484"/>
                  <a:pt x="1471" y="12391"/>
                  <a:pt x="2207" y="10130"/>
                </a:cubicBezTo>
                <a:cubicBezTo>
                  <a:pt x="1538" y="6447"/>
                  <a:pt x="802" y="6447"/>
                  <a:pt x="0" y="3349"/>
                </a:cubicBezTo>
                <a:cubicBezTo>
                  <a:pt x="535" y="2847"/>
                  <a:pt x="1003" y="2260"/>
                  <a:pt x="1605" y="2009"/>
                </a:cubicBezTo>
                <a:cubicBezTo>
                  <a:pt x="2608" y="1423"/>
                  <a:pt x="4882" y="670"/>
                  <a:pt x="4882" y="670"/>
                </a:cubicBezTo>
                <a:cubicBezTo>
                  <a:pt x="5417" y="837"/>
                  <a:pt x="6085" y="837"/>
                  <a:pt x="6487" y="1340"/>
                </a:cubicBezTo>
                <a:cubicBezTo>
                  <a:pt x="6821" y="1758"/>
                  <a:pt x="6754" y="2679"/>
                  <a:pt x="7022" y="3349"/>
                </a:cubicBezTo>
                <a:cubicBezTo>
                  <a:pt x="7690" y="5023"/>
                  <a:pt x="8159" y="5442"/>
                  <a:pt x="9228" y="6781"/>
                </a:cubicBezTo>
                <a:cubicBezTo>
                  <a:pt x="9897" y="6530"/>
                  <a:pt x="10767" y="6614"/>
                  <a:pt x="11368" y="6028"/>
                </a:cubicBezTo>
                <a:cubicBezTo>
                  <a:pt x="12305" y="4940"/>
                  <a:pt x="12238" y="2428"/>
                  <a:pt x="13508" y="2009"/>
                </a:cubicBezTo>
                <a:cubicBezTo>
                  <a:pt x="14578" y="1507"/>
                  <a:pt x="15648" y="1088"/>
                  <a:pt x="16785" y="670"/>
                </a:cubicBezTo>
                <a:cubicBezTo>
                  <a:pt x="17320" y="419"/>
                  <a:pt x="18390" y="0"/>
                  <a:pt x="18390" y="0"/>
                </a:cubicBezTo>
                <a:cubicBezTo>
                  <a:pt x="20931" y="2093"/>
                  <a:pt x="19527" y="251"/>
                  <a:pt x="20530" y="4688"/>
                </a:cubicBezTo>
                <a:cubicBezTo>
                  <a:pt x="20798" y="6028"/>
                  <a:pt x="21600" y="8791"/>
                  <a:pt x="21600" y="8791"/>
                </a:cubicBezTo>
                <a:cubicBezTo>
                  <a:pt x="15581" y="11219"/>
                  <a:pt x="19126" y="19172"/>
                  <a:pt x="13508" y="21600"/>
                </a:cubicBezTo>
                <a:cubicBezTo>
                  <a:pt x="10900" y="20512"/>
                  <a:pt x="8092" y="18921"/>
                  <a:pt x="5417" y="18251"/>
                </a:cubicBezTo>
                <a:cubicBezTo>
                  <a:pt x="4480" y="18000"/>
                  <a:pt x="3611" y="17749"/>
                  <a:pt x="2742" y="17581"/>
                </a:cubicBezTo>
                <a:cubicBezTo>
                  <a:pt x="1939" y="17330"/>
                  <a:pt x="535" y="16912"/>
                  <a:pt x="535" y="16912"/>
                </a:cubicBezTo>
                <a:close/>
              </a:path>
            </a:pathLst>
          </a:custGeom>
          <a:solidFill>
            <a:srgbClr val="FF0000"/>
          </a:solidFill>
          <a:ln>
            <a:solidFill>
              <a:srgbClr val="000000"/>
            </a:solidFill>
          </a:ln>
        </p:spPr>
        <p:txBody>
          <a:bodyPr lIns="45719" rIns="45719" anchor="ctr"/>
          <a:lstStyle/>
          <a:p>
            <a:pPr marL="0" marR="0" lvl="0" indent="0" algn="l" defTabSz="914400" rtl="0" eaLnBrk="1" fontAlgn="auto" latinLnBrk="0" hangingPunct="0">
              <a:lnSpc>
                <a:spcPct val="100000"/>
              </a:lnSpc>
              <a:spcBef>
                <a:spcPts val="0"/>
              </a:spcBef>
              <a:spcAft>
                <a:spcPts val="0"/>
              </a:spcAft>
              <a:buClrTx/>
              <a:buSzTx/>
              <a:buFontTx/>
              <a:buNone/>
              <a:tabLst/>
              <a:defRPr b="0">
                <a:latin typeface="Arial"/>
                <a:ea typeface="Arial"/>
                <a:cs typeface="Arial"/>
                <a:sym typeface="Arial"/>
              </a:defRPr>
            </a:pPr>
            <a:endParaRPr kumimoji="0" sz="24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11260" name="Rectangle 8"/>
          <p:cNvSpPr txBox="1">
            <a:spLocks noGrp="1"/>
          </p:cNvSpPr>
          <p:nvPr>
            <p:ph type="title"/>
          </p:nvPr>
        </p:nvSpPr>
        <p:spPr>
          <a:xfrm>
            <a:off x="6248400" y="685800"/>
            <a:ext cx="3200400" cy="1200329"/>
          </a:xfrm>
          <a:prstGeom prst="rect">
            <a:avLst/>
          </a:prstGeom>
          <a:effectLst>
            <a:outerShdw blurRad="63500" dist="35921" dir="2700000" rotWithShape="0">
              <a:srgbClr val="000000"/>
            </a:outerShdw>
          </a:effectLst>
        </p:spPr>
        <p:txBody>
          <a:bodyPr anchor="t"/>
          <a:lstStyle>
            <a:lvl1pPr rtl="1">
              <a:defRPr sz="3600" b="1">
                <a:solidFill>
                  <a:schemeClr val="accent3">
                    <a:lumOff val="44000"/>
                  </a:schemeClr>
                </a:solidFill>
                <a:latin typeface="Arial"/>
                <a:ea typeface="Arial"/>
                <a:cs typeface="Arial"/>
                <a:sym typeface="Arial"/>
              </a:defRPr>
            </a:lvl1pPr>
          </a:lstStyle>
          <a:p>
            <a:r>
              <a:rPr dirty="0" err="1">
                <a:latin typeface="Arial" panose="020B0604020202020204" pitchFamily="34" charset="0"/>
                <a:cs typeface="Arial" panose="020B0604020202020204" pitchFamily="34" charset="0"/>
              </a:rPr>
              <a:t>معبر</a:t>
            </a:r>
            <a:r>
              <a:rPr dirty="0">
                <a:latin typeface="Arial" panose="020B0604020202020204" pitchFamily="34" charset="0"/>
                <a:cs typeface="Arial" panose="020B0604020202020204" pitchFamily="34" charset="0"/>
              </a:rPr>
              <a:t>        كورنثوس</a:t>
            </a:r>
          </a:p>
        </p:txBody>
      </p:sp>
      <p:grpSp>
        <p:nvGrpSpPr>
          <p:cNvPr id="11263" name="AutoShape 9"/>
          <p:cNvGrpSpPr/>
          <p:nvPr/>
        </p:nvGrpSpPr>
        <p:grpSpPr>
          <a:xfrm>
            <a:off x="5357812" y="1592262"/>
            <a:ext cx="3276603" cy="838201"/>
            <a:chOff x="-36218" y="825029"/>
            <a:chExt cx="3276601" cy="838201"/>
          </a:xfrm>
        </p:grpSpPr>
        <p:sp>
          <p:nvSpPr>
            <p:cNvPr id="11261" name="Double Arrow"/>
            <p:cNvSpPr/>
            <p:nvPr/>
          </p:nvSpPr>
          <p:spPr>
            <a:xfrm rot="1981080">
              <a:off x="-36218" y="825029"/>
              <a:ext cx="3276601" cy="838201"/>
            </a:xfrm>
            <a:prstGeom prst="leftRightArrow">
              <a:avLst>
                <a:gd name="adj1" fmla="val 50000"/>
                <a:gd name="adj2" fmla="val 78182"/>
              </a:avLst>
            </a:prstGeom>
            <a:solidFill>
              <a:srgbClr val="000000"/>
            </a:solidFill>
            <a:ln w="9525" cap="flat">
              <a:solidFill>
                <a:srgbClr val="000000"/>
              </a:solidFill>
              <a:prstDash val="solid"/>
              <a:miter lim="800000"/>
            </a:ln>
            <a:effectLst/>
          </p:spPr>
          <p:txBody>
            <a:bodyPr wrap="square" lIns="45719" tIns="45719" rIns="45719" bIns="45719" numCol="1" anchor="ctr">
              <a:noAutofit/>
            </a:bodyPr>
            <a:lstStyle/>
            <a:p>
              <a:pPr marL="0" marR="0" lvl="0" indent="0" algn="ctr" defTabSz="914400" rtl="0" eaLnBrk="1" fontAlgn="auto" latinLnBrk="0" hangingPunct="0">
                <a:lnSpc>
                  <a:spcPct val="100000"/>
                </a:lnSpc>
                <a:spcBef>
                  <a:spcPts val="0"/>
                </a:spcBef>
                <a:spcAft>
                  <a:spcPts val="0"/>
                </a:spcAft>
                <a:buClrTx/>
                <a:buSzTx/>
                <a:buFontTx/>
                <a:buNone/>
                <a:tabLst/>
                <a:defRPr>
                  <a:latin typeface="Arial"/>
                  <a:ea typeface="Arial"/>
                  <a:cs typeface="Arial"/>
                  <a:sym typeface="Arial"/>
                </a:defRPr>
              </a:pPr>
              <a:endParaRPr kumimoji="0" sz="24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11262" name="7 كم"/>
            <p:cNvSpPr txBox="1"/>
            <p:nvPr/>
          </p:nvSpPr>
          <p:spPr>
            <a:xfrm rot="1981080">
              <a:off x="1275391" y="982520"/>
              <a:ext cx="653382" cy="523218"/>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tIns="45719" rIns="45719" bIns="45719" numCol="1" anchor="ctr">
              <a:spAutoFit/>
            </a:bodyPr>
            <a:lstStyle>
              <a:lvl1pPr rtl="1">
                <a:defRPr sz="2800">
                  <a:solidFill>
                    <a:schemeClr val="accent3">
                      <a:lumOff val="44000"/>
                    </a:schemeClr>
                  </a:solidFill>
                  <a:latin typeface="Arial"/>
                  <a:ea typeface="Arial"/>
                  <a:cs typeface="Arial"/>
                  <a:sym typeface="Arial"/>
                </a:defRPr>
              </a:lvl1pPr>
            </a:lstStyle>
            <a:p>
              <a:pPr marL="0" marR="0" lvl="0" indent="0" algn="ctr" defTabSz="914400" rtl="1" eaLnBrk="1" fontAlgn="auto" latinLnBrk="0" hangingPunct="0">
                <a:lnSpc>
                  <a:spcPct val="100000"/>
                </a:lnSpc>
                <a:spcBef>
                  <a:spcPts val="0"/>
                </a:spcBef>
                <a:spcAft>
                  <a:spcPts val="0"/>
                </a:spcAft>
                <a:buClrTx/>
                <a:buSzTx/>
                <a:buFontTx/>
                <a:buNone/>
                <a:tabLst/>
                <a:defRPr/>
              </a:pPr>
              <a:r>
                <a:rPr kumimoji="0" lang="ar-JO" sz="2800" b="1"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rPr>
                <a:t>7</a:t>
              </a:r>
              <a:r>
                <a:rPr kumimoji="0" sz="2800" b="1"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rPr>
                <a:t> </a:t>
              </a:r>
              <a:r>
                <a:rPr kumimoji="0" sz="2800" b="1" u="none" strike="noStrike" kern="0" cap="none" spc="0" normalizeH="0" baseline="0" noProof="0" dirty="0" err="1">
                  <a:ln>
                    <a:noFill/>
                  </a:ln>
                  <a:solidFill>
                    <a:srgbClr val="8F8F8F">
                      <a:lumOff val="44000"/>
                    </a:srgbClr>
                  </a:solidFill>
                  <a:effectLst/>
                  <a:uLnTx/>
                  <a:uFillTx/>
                  <a:latin typeface="Arial" panose="020B0604020202020204" pitchFamily="34" charset="0"/>
                  <a:cs typeface="Arial" panose="020B0604020202020204" pitchFamily="34" charset="0"/>
                  <a:sym typeface="Arial"/>
                </a:rPr>
                <a:t>كم</a:t>
              </a:r>
              <a:endParaRPr kumimoji="0" sz="2800" b="1"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endParaRPr>
            </a:p>
          </p:txBody>
        </p:sp>
      </p:grpSp>
      <p:grpSp>
        <p:nvGrpSpPr>
          <p:cNvPr id="11267" name="AutoShape 10"/>
          <p:cNvGrpSpPr/>
          <p:nvPr/>
        </p:nvGrpSpPr>
        <p:grpSpPr>
          <a:xfrm>
            <a:off x="1550114" y="580466"/>
            <a:ext cx="4402018" cy="3239839"/>
            <a:chOff x="0" y="0"/>
            <a:chExt cx="4402017" cy="3239838"/>
          </a:xfrm>
        </p:grpSpPr>
        <p:sp>
          <p:nvSpPr>
            <p:cNvPr id="11264" name="Shape"/>
            <p:cNvSpPr/>
            <p:nvPr/>
          </p:nvSpPr>
          <p:spPr>
            <a:xfrm rot="8901611">
              <a:off x="-76572" y="1120541"/>
              <a:ext cx="4555161" cy="998756"/>
            </a:xfrm>
            <a:custGeom>
              <a:avLst/>
              <a:gdLst/>
              <a:ahLst/>
              <a:cxnLst>
                <a:cxn ang="0">
                  <a:pos x="wd2" y="hd2"/>
                </a:cxn>
                <a:cxn ang="5400000">
                  <a:pos x="wd2" y="hd2"/>
                </a:cxn>
                <a:cxn ang="10800000">
                  <a:pos x="wd2" y="hd2"/>
                </a:cxn>
                <a:cxn ang="16200000">
                  <a:pos x="wd2" y="hd2"/>
                </a:cxn>
              </a:cxnLst>
              <a:rect l="0" t="0" r="r" b="b"/>
              <a:pathLst>
                <a:path w="21600" h="19454" extrusionOk="0">
                  <a:moveTo>
                    <a:pt x="17633" y="0"/>
                  </a:moveTo>
                  <a:lnTo>
                    <a:pt x="21600" y="6483"/>
                  </a:lnTo>
                  <a:lnTo>
                    <a:pt x="19396" y="6483"/>
                  </a:lnTo>
                  <a:cubicBezTo>
                    <a:pt x="18026" y="16254"/>
                    <a:pt x="13858" y="21600"/>
                    <a:pt x="9919" y="18639"/>
                  </a:cubicBezTo>
                  <a:lnTo>
                    <a:pt x="9919" y="18639"/>
                  </a:lnTo>
                  <a:cubicBezTo>
                    <a:pt x="12282" y="16863"/>
                    <a:pt x="14166" y="12345"/>
                    <a:pt x="14988" y="6483"/>
                  </a:cubicBezTo>
                  <a:lnTo>
                    <a:pt x="12784" y="6483"/>
                  </a:lnTo>
                  <a:close/>
                  <a:moveTo>
                    <a:pt x="7714" y="19450"/>
                  </a:moveTo>
                  <a:cubicBezTo>
                    <a:pt x="3454" y="19450"/>
                    <a:pt x="0" y="10742"/>
                    <a:pt x="0" y="0"/>
                  </a:cubicBezTo>
                  <a:lnTo>
                    <a:pt x="4408" y="0"/>
                  </a:lnTo>
                  <a:cubicBezTo>
                    <a:pt x="4408" y="10742"/>
                    <a:pt x="7862" y="19450"/>
                    <a:pt x="12123" y="19450"/>
                  </a:cubicBezTo>
                  <a:close/>
                </a:path>
              </a:pathLst>
            </a:custGeom>
            <a:solidFill>
              <a:srgbClr val="0000FF"/>
            </a:solidFill>
            <a:ln w="12700" cap="flat">
              <a:noFill/>
              <a:miter lim="400000"/>
            </a:ln>
            <a:effectLst/>
          </p:spPr>
          <p:txBody>
            <a:bodyPr wrap="square" lIns="45719" tIns="45719" rIns="45719" bIns="45719" numCol="1" anchor="ctr">
              <a:noAutofit/>
            </a:bodyPr>
            <a:lstStyle/>
            <a:p>
              <a:pPr marL="0" marR="0" lvl="0" indent="0" algn="l" defTabSz="914400" rtl="0" eaLnBrk="1" fontAlgn="auto" latinLnBrk="0" hangingPunct="0">
                <a:lnSpc>
                  <a:spcPct val="100000"/>
                </a:lnSpc>
                <a:spcBef>
                  <a:spcPts val="0"/>
                </a:spcBef>
                <a:spcAft>
                  <a:spcPts val="0"/>
                </a:spcAft>
                <a:buClrTx/>
                <a:buSzTx/>
                <a:buFontTx/>
                <a:buNone/>
                <a:tabLst/>
                <a:defRPr b="0">
                  <a:latin typeface="Arial"/>
                  <a:ea typeface="Arial"/>
                  <a:cs typeface="Arial"/>
                  <a:sym typeface="Arial"/>
                </a:defRPr>
              </a:pPr>
              <a:endParaRPr kumimoji="0" sz="24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11265" name="Shape"/>
            <p:cNvSpPr/>
            <p:nvPr/>
          </p:nvSpPr>
          <p:spPr>
            <a:xfrm rot="8901611">
              <a:off x="1773599" y="596519"/>
              <a:ext cx="2556511" cy="998538"/>
            </a:xfrm>
            <a:custGeom>
              <a:avLst/>
              <a:gdLst/>
              <a:ahLst/>
              <a:cxnLst>
                <a:cxn ang="0">
                  <a:pos x="wd2" y="hd2"/>
                </a:cxn>
                <a:cxn ang="5400000">
                  <a:pos x="wd2" y="hd2"/>
                </a:cxn>
                <a:cxn ang="10800000">
                  <a:pos x="wd2" y="hd2"/>
                </a:cxn>
                <a:cxn ang="16200000">
                  <a:pos x="wd2" y="hd2"/>
                </a:cxn>
              </a:cxnLst>
              <a:rect l="0" t="0" r="r" b="b"/>
              <a:pathLst>
                <a:path w="21600" h="21600" extrusionOk="0">
                  <a:moveTo>
                    <a:pt x="13745" y="21600"/>
                  </a:moveTo>
                  <a:cubicBezTo>
                    <a:pt x="6154" y="21600"/>
                    <a:pt x="0" y="11929"/>
                    <a:pt x="0" y="0"/>
                  </a:cubicBezTo>
                  <a:lnTo>
                    <a:pt x="7855" y="0"/>
                  </a:lnTo>
                  <a:cubicBezTo>
                    <a:pt x="7855" y="11929"/>
                    <a:pt x="14009" y="21600"/>
                    <a:pt x="21600" y="21600"/>
                  </a:cubicBezTo>
                  <a:close/>
                </a:path>
              </a:pathLst>
            </a:custGeom>
            <a:solidFill>
              <a:srgbClr val="000000">
                <a:alpha val="20000"/>
              </a:srgbClr>
            </a:solidFill>
            <a:ln w="12700" cap="flat">
              <a:noFill/>
              <a:miter lim="400000"/>
            </a:ln>
            <a:effectLst/>
          </p:spPr>
          <p:txBody>
            <a:bodyPr wrap="square" lIns="45719" tIns="45719" rIns="45719" bIns="45719" numCol="1" anchor="ctr">
              <a:noAutofit/>
            </a:bodyPr>
            <a:lstStyle/>
            <a:p>
              <a:pPr marL="0" marR="0" lvl="0" indent="0" algn="l" defTabSz="914400" rtl="0" eaLnBrk="1" fontAlgn="auto" latinLnBrk="0" hangingPunct="0">
                <a:lnSpc>
                  <a:spcPct val="100000"/>
                </a:lnSpc>
                <a:spcBef>
                  <a:spcPts val="0"/>
                </a:spcBef>
                <a:spcAft>
                  <a:spcPts val="0"/>
                </a:spcAft>
                <a:buClrTx/>
                <a:buSzTx/>
                <a:buFontTx/>
                <a:buNone/>
                <a:tabLst/>
                <a:defRPr b="0">
                  <a:latin typeface="Arial"/>
                  <a:ea typeface="Arial"/>
                  <a:cs typeface="Arial"/>
                  <a:sym typeface="Arial"/>
                </a:defRPr>
              </a:pPr>
              <a:endParaRPr kumimoji="0" sz="24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11266" name="Line"/>
            <p:cNvSpPr/>
            <p:nvPr/>
          </p:nvSpPr>
          <p:spPr>
            <a:xfrm rot="8901611">
              <a:off x="-76514" y="1120743"/>
              <a:ext cx="4555161" cy="998538"/>
            </a:xfrm>
            <a:custGeom>
              <a:avLst/>
              <a:gdLst/>
              <a:ahLst/>
              <a:cxnLst>
                <a:cxn ang="0">
                  <a:pos x="wd2" y="hd2"/>
                </a:cxn>
                <a:cxn ang="5400000">
                  <a:pos x="wd2" y="hd2"/>
                </a:cxn>
                <a:cxn ang="10800000">
                  <a:pos x="wd2" y="hd2"/>
                </a:cxn>
                <a:cxn ang="16200000">
                  <a:pos x="wd2" y="hd2"/>
                </a:cxn>
              </a:cxnLst>
              <a:rect l="0" t="0" r="r" b="b"/>
              <a:pathLst>
                <a:path w="21600" h="21600" extrusionOk="0">
                  <a:moveTo>
                    <a:pt x="9919" y="20700"/>
                  </a:moveTo>
                  <a:lnTo>
                    <a:pt x="9919" y="20700"/>
                  </a:lnTo>
                  <a:cubicBezTo>
                    <a:pt x="12282" y="18727"/>
                    <a:pt x="14166" y="13710"/>
                    <a:pt x="14988" y="7200"/>
                  </a:cubicBezTo>
                  <a:lnTo>
                    <a:pt x="12784" y="7200"/>
                  </a:lnTo>
                  <a:lnTo>
                    <a:pt x="17633" y="0"/>
                  </a:lnTo>
                  <a:lnTo>
                    <a:pt x="21600" y="7200"/>
                  </a:lnTo>
                  <a:lnTo>
                    <a:pt x="19396" y="7200"/>
                  </a:lnTo>
                  <a:cubicBezTo>
                    <a:pt x="18306" y="15830"/>
                    <a:pt x="15392" y="21600"/>
                    <a:pt x="12123" y="21600"/>
                  </a:cubicBezTo>
                  <a:lnTo>
                    <a:pt x="7714" y="21600"/>
                  </a:lnTo>
                  <a:cubicBezTo>
                    <a:pt x="3454" y="21600"/>
                    <a:pt x="0" y="11929"/>
                    <a:pt x="0" y="0"/>
                  </a:cubicBezTo>
                  <a:lnTo>
                    <a:pt x="4408" y="0"/>
                  </a:lnTo>
                  <a:cubicBezTo>
                    <a:pt x="4408" y="11929"/>
                    <a:pt x="7862" y="21600"/>
                    <a:pt x="12123" y="21600"/>
                  </a:cubicBezTo>
                </a:path>
              </a:pathLst>
            </a:custGeom>
            <a:noFill/>
            <a:ln w="9525" cap="flat">
              <a:solidFill>
                <a:srgbClr val="000000"/>
              </a:solidFill>
              <a:prstDash val="solid"/>
              <a:miter lim="800000"/>
            </a:ln>
            <a:effectLst/>
          </p:spPr>
          <p:txBody>
            <a:bodyPr wrap="square" lIns="45719" tIns="45719" rIns="45719" bIns="45719" numCol="1" anchor="ctr">
              <a:noAutofit/>
            </a:bodyPr>
            <a:lstStyle/>
            <a:p>
              <a:pPr marL="0" marR="0" lvl="0" indent="0" algn="l" defTabSz="914400" rtl="0" eaLnBrk="1" fontAlgn="auto" latinLnBrk="0" hangingPunct="0">
                <a:lnSpc>
                  <a:spcPct val="100000"/>
                </a:lnSpc>
                <a:spcBef>
                  <a:spcPts val="0"/>
                </a:spcBef>
                <a:spcAft>
                  <a:spcPts val="0"/>
                </a:spcAft>
                <a:buClrTx/>
                <a:buSzTx/>
                <a:buFontTx/>
                <a:buNone/>
                <a:tabLst/>
                <a:defRPr b="0">
                  <a:latin typeface="Arial"/>
                  <a:ea typeface="Arial"/>
                  <a:cs typeface="Arial"/>
                  <a:sym typeface="Arial"/>
                </a:defRPr>
              </a:pPr>
              <a:endParaRPr kumimoji="0" sz="24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grpSp>
      <p:grpSp>
        <p:nvGrpSpPr>
          <p:cNvPr id="11271" name="AutoShape 11"/>
          <p:cNvGrpSpPr/>
          <p:nvPr/>
        </p:nvGrpSpPr>
        <p:grpSpPr>
          <a:xfrm>
            <a:off x="2256095" y="2957028"/>
            <a:ext cx="7426851" cy="2570504"/>
            <a:chOff x="0" y="0"/>
            <a:chExt cx="7426849" cy="2570503"/>
          </a:xfrm>
        </p:grpSpPr>
        <p:sp>
          <p:nvSpPr>
            <p:cNvPr id="11268" name="Shape"/>
            <p:cNvSpPr/>
            <p:nvPr/>
          </p:nvSpPr>
          <p:spPr>
            <a:xfrm rot="20851465">
              <a:off x="20672" y="785931"/>
              <a:ext cx="7385506" cy="998642"/>
            </a:xfrm>
            <a:custGeom>
              <a:avLst/>
              <a:gdLst/>
              <a:ahLst/>
              <a:cxnLst>
                <a:cxn ang="0">
                  <a:pos x="wd2" y="hd2"/>
                </a:cxn>
                <a:cxn ang="5400000">
                  <a:pos x="wd2" y="hd2"/>
                </a:cxn>
                <a:cxn ang="10800000">
                  <a:pos x="wd2" y="hd2"/>
                </a:cxn>
                <a:cxn ang="16200000">
                  <a:pos x="wd2" y="hd2"/>
                </a:cxn>
              </a:cxnLst>
              <a:rect l="0" t="0" r="r" b="b"/>
              <a:pathLst>
                <a:path w="21600" h="20147" extrusionOk="0">
                  <a:moveTo>
                    <a:pt x="17650" y="0"/>
                  </a:moveTo>
                  <a:lnTo>
                    <a:pt x="21600" y="6715"/>
                  </a:lnTo>
                  <a:lnTo>
                    <a:pt x="18648" y="6715"/>
                  </a:lnTo>
                  <a:cubicBezTo>
                    <a:pt x="17322" y="16047"/>
                    <a:pt x="13468" y="21600"/>
                    <a:pt x="9555" y="19814"/>
                  </a:cubicBezTo>
                  <a:lnTo>
                    <a:pt x="9555" y="19814"/>
                  </a:lnTo>
                  <a:cubicBezTo>
                    <a:pt x="12407" y="18513"/>
                    <a:pt x="14761" y="13517"/>
                    <a:pt x="15727" y="6715"/>
                  </a:cubicBezTo>
                  <a:lnTo>
                    <a:pt x="12775" y="6715"/>
                  </a:lnTo>
                  <a:close/>
                  <a:moveTo>
                    <a:pt x="8095" y="20145"/>
                  </a:moveTo>
                  <a:cubicBezTo>
                    <a:pt x="3624" y="20145"/>
                    <a:pt x="0" y="11126"/>
                    <a:pt x="0" y="0"/>
                  </a:cubicBezTo>
                  <a:lnTo>
                    <a:pt x="2920" y="0"/>
                  </a:lnTo>
                  <a:cubicBezTo>
                    <a:pt x="2920" y="11126"/>
                    <a:pt x="6545" y="20145"/>
                    <a:pt x="11015" y="20145"/>
                  </a:cubicBezTo>
                  <a:close/>
                </a:path>
              </a:pathLst>
            </a:custGeom>
            <a:solidFill>
              <a:srgbClr val="0000FF"/>
            </a:solidFill>
            <a:ln w="12700" cap="flat">
              <a:noFill/>
              <a:miter lim="400000"/>
            </a:ln>
            <a:effectLst/>
          </p:spPr>
          <p:txBody>
            <a:bodyPr wrap="square" lIns="45719" tIns="45719" rIns="45719" bIns="45719" numCol="1" anchor="ctr">
              <a:noAutofit/>
            </a:bodyPr>
            <a:lstStyle/>
            <a:p>
              <a:pPr marL="0" marR="0" lvl="0" indent="0" algn="l" defTabSz="914400" rtl="0" eaLnBrk="1" fontAlgn="auto" latinLnBrk="0" hangingPunct="0">
                <a:lnSpc>
                  <a:spcPct val="100000"/>
                </a:lnSpc>
                <a:spcBef>
                  <a:spcPts val="0"/>
                </a:spcBef>
                <a:spcAft>
                  <a:spcPts val="0"/>
                </a:spcAft>
                <a:buClrTx/>
                <a:buSzTx/>
                <a:buFontTx/>
                <a:buNone/>
                <a:tabLst/>
                <a:defRPr b="0">
                  <a:latin typeface="Arial"/>
                  <a:ea typeface="Arial"/>
                  <a:cs typeface="Arial"/>
                  <a:sym typeface="Arial"/>
                </a:defRPr>
              </a:pPr>
              <a:endParaRPr kumimoji="0" sz="24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11269" name="Shape"/>
            <p:cNvSpPr/>
            <p:nvPr/>
          </p:nvSpPr>
          <p:spPr>
            <a:xfrm rot="20851465">
              <a:off x="63387" y="1176836"/>
              <a:ext cx="3766424" cy="998538"/>
            </a:xfrm>
            <a:custGeom>
              <a:avLst/>
              <a:gdLst/>
              <a:ahLst/>
              <a:cxnLst>
                <a:cxn ang="0">
                  <a:pos x="wd2" y="hd2"/>
                </a:cxn>
                <a:cxn ang="5400000">
                  <a:pos x="wd2" y="hd2"/>
                </a:cxn>
                <a:cxn ang="10800000">
                  <a:pos x="wd2" y="hd2"/>
                </a:cxn>
                <a:cxn ang="16200000">
                  <a:pos x="wd2" y="hd2"/>
                </a:cxn>
              </a:cxnLst>
              <a:rect l="0" t="0" r="r" b="b"/>
              <a:pathLst>
                <a:path w="21600" h="21600" extrusionOk="0">
                  <a:moveTo>
                    <a:pt x="15874" y="21600"/>
                  </a:moveTo>
                  <a:cubicBezTo>
                    <a:pt x="7107" y="21600"/>
                    <a:pt x="0" y="11929"/>
                    <a:pt x="0" y="0"/>
                  </a:cubicBezTo>
                  <a:lnTo>
                    <a:pt x="5726" y="0"/>
                  </a:lnTo>
                  <a:cubicBezTo>
                    <a:pt x="5726" y="11929"/>
                    <a:pt x="12833" y="21600"/>
                    <a:pt x="21600" y="21600"/>
                  </a:cubicBezTo>
                  <a:close/>
                </a:path>
              </a:pathLst>
            </a:custGeom>
            <a:solidFill>
              <a:srgbClr val="000000">
                <a:alpha val="20000"/>
              </a:srgbClr>
            </a:solidFill>
            <a:ln w="12700" cap="flat">
              <a:noFill/>
              <a:miter lim="400000"/>
            </a:ln>
            <a:effectLst/>
          </p:spPr>
          <p:txBody>
            <a:bodyPr wrap="square" lIns="45719" tIns="45719" rIns="45719" bIns="45719" numCol="1" anchor="ctr">
              <a:noAutofit/>
            </a:bodyPr>
            <a:lstStyle/>
            <a:p>
              <a:pPr marL="0" marR="0" lvl="0" indent="0" algn="l" defTabSz="914400" rtl="0" eaLnBrk="1" fontAlgn="auto" latinLnBrk="0" hangingPunct="0">
                <a:lnSpc>
                  <a:spcPct val="100000"/>
                </a:lnSpc>
                <a:spcBef>
                  <a:spcPts val="0"/>
                </a:spcBef>
                <a:spcAft>
                  <a:spcPts val="0"/>
                </a:spcAft>
                <a:buClrTx/>
                <a:buSzTx/>
                <a:buFontTx/>
                <a:buNone/>
                <a:tabLst/>
                <a:defRPr b="0">
                  <a:latin typeface="Arial"/>
                  <a:ea typeface="Arial"/>
                  <a:cs typeface="Arial"/>
                  <a:sym typeface="Arial"/>
                </a:defRPr>
              </a:pPr>
              <a:endParaRPr kumimoji="0" sz="24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11270" name="Line"/>
            <p:cNvSpPr/>
            <p:nvPr/>
          </p:nvSpPr>
          <p:spPr>
            <a:xfrm rot="20851465">
              <a:off x="20661" y="785932"/>
              <a:ext cx="7385506" cy="998538"/>
            </a:xfrm>
            <a:custGeom>
              <a:avLst/>
              <a:gdLst/>
              <a:ahLst/>
              <a:cxnLst>
                <a:cxn ang="0">
                  <a:pos x="wd2" y="hd2"/>
                </a:cxn>
                <a:cxn ang="5400000">
                  <a:pos x="wd2" y="hd2"/>
                </a:cxn>
                <a:cxn ang="10800000">
                  <a:pos x="wd2" y="hd2"/>
                </a:cxn>
                <a:cxn ang="16200000">
                  <a:pos x="wd2" y="hd2"/>
                </a:cxn>
              </a:cxnLst>
              <a:rect l="0" t="0" r="r" b="b"/>
              <a:pathLst>
                <a:path w="21600" h="21600" extrusionOk="0">
                  <a:moveTo>
                    <a:pt x="9555" y="21246"/>
                  </a:moveTo>
                  <a:lnTo>
                    <a:pt x="9555" y="21246"/>
                  </a:lnTo>
                  <a:cubicBezTo>
                    <a:pt x="12407" y="19850"/>
                    <a:pt x="14761" y="14493"/>
                    <a:pt x="15727" y="7200"/>
                  </a:cubicBezTo>
                  <a:lnTo>
                    <a:pt x="12775" y="7200"/>
                  </a:lnTo>
                  <a:lnTo>
                    <a:pt x="17650" y="0"/>
                  </a:lnTo>
                  <a:lnTo>
                    <a:pt x="21600" y="7200"/>
                  </a:lnTo>
                  <a:lnTo>
                    <a:pt x="18648" y="7200"/>
                  </a:lnTo>
                  <a:cubicBezTo>
                    <a:pt x="17504" y="15830"/>
                    <a:pt x="14446" y="21600"/>
                    <a:pt x="11015" y="21600"/>
                  </a:cubicBezTo>
                  <a:lnTo>
                    <a:pt x="8095" y="21600"/>
                  </a:lnTo>
                  <a:cubicBezTo>
                    <a:pt x="3624" y="21600"/>
                    <a:pt x="0" y="11929"/>
                    <a:pt x="0" y="0"/>
                  </a:cubicBezTo>
                  <a:lnTo>
                    <a:pt x="2920" y="0"/>
                  </a:lnTo>
                  <a:cubicBezTo>
                    <a:pt x="2920" y="11929"/>
                    <a:pt x="6545" y="21600"/>
                    <a:pt x="11015" y="21600"/>
                  </a:cubicBezTo>
                </a:path>
              </a:pathLst>
            </a:custGeom>
            <a:noFill/>
            <a:ln w="9525" cap="flat">
              <a:solidFill>
                <a:srgbClr val="000000"/>
              </a:solidFill>
              <a:prstDash val="solid"/>
              <a:miter lim="800000"/>
            </a:ln>
            <a:effectLst/>
          </p:spPr>
          <p:txBody>
            <a:bodyPr wrap="square" lIns="45719" tIns="45719" rIns="45719" bIns="45719" numCol="1" anchor="ctr">
              <a:noAutofit/>
            </a:bodyPr>
            <a:lstStyle/>
            <a:p>
              <a:pPr marL="0" marR="0" lvl="0" indent="0" algn="l" defTabSz="914400" rtl="0" eaLnBrk="1" fontAlgn="auto" latinLnBrk="0" hangingPunct="0">
                <a:lnSpc>
                  <a:spcPct val="100000"/>
                </a:lnSpc>
                <a:spcBef>
                  <a:spcPts val="0"/>
                </a:spcBef>
                <a:spcAft>
                  <a:spcPts val="0"/>
                </a:spcAft>
                <a:buClrTx/>
                <a:buSzTx/>
                <a:buFontTx/>
                <a:buNone/>
                <a:tabLst/>
                <a:defRPr b="0">
                  <a:latin typeface="Arial"/>
                  <a:ea typeface="Arial"/>
                  <a:cs typeface="Arial"/>
                  <a:sym typeface="Arial"/>
                </a:defRPr>
              </a:pPr>
              <a:endParaRPr kumimoji="0" sz="24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grpSp>
      <p:sp>
        <p:nvSpPr>
          <p:cNvPr id="11272" name="Text Box 12"/>
          <p:cNvSpPr txBox="1"/>
          <p:nvPr/>
        </p:nvSpPr>
        <p:spPr>
          <a:xfrm>
            <a:off x="-30481" y="5029200"/>
            <a:ext cx="3337561" cy="646331"/>
          </a:xfrm>
          <a:prstGeom prst="rect">
            <a:avLst/>
          </a:prstGeom>
          <a:ln w="12700">
            <a:miter lim="400000"/>
          </a:ln>
          <a:effectLst>
            <a:outerShdw blurRad="63500" dist="35921" dir="2700000" rotWithShape="0">
              <a:srgbClr val="000000"/>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spAutoFit/>
          </a:bodyPr>
          <a:lstStyle>
            <a:lvl1pPr rtl="1">
              <a:defRPr sz="3600">
                <a:solidFill>
                  <a:schemeClr val="accent3">
                    <a:lumOff val="44000"/>
                  </a:schemeClr>
                </a:solidFill>
                <a:latin typeface="Arial"/>
                <a:ea typeface="Arial"/>
                <a:cs typeface="Arial"/>
                <a:sym typeface="Arial"/>
              </a:defRPr>
            </a:lvl1pPr>
          </a:lstStyle>
          <a:p>
            <a:pPr marL="0" marR="0" lvl="0" indent="0" algn="ctr" defTabSz="914400" rtl="1" eaLnBrk="1" fontAlgn="auto" latinLnBrk="0" hangingPunct="0">
              <a:lnSpc>
                <a:spcPct val="100000"/>
              </a:lnSpc>
              <a:spcBef>
                <a:spcPts val="0"/>
              </a:spcBef>
              <a:spcAft>
                <a:spcPts val="0"/>
              </a:spcAft>
              <a:buClrTx/>
              <a:buSzTx/>
              <a:buFontTx/>
              <a:buNone/>
              <a:tabLst/>
              <a:defRPr/>
            </a:pPr>
            <a:r>
              <a:rPr kumimoji="0" sz="3600" b="1" u="none" strike="noStrike" kern="0" cap="none" spc="0" normalizeH="0" baseline="0" noProof="0" dirty="0" err="1">
                <a:ln>
                  <a:noFill/>
                </a:ln>
                <a:solidFill>
                  <a:srgbClr val="8F8F8F">
                    <a:lumOff val="44000"/>
                  </a:srgbClr>
                </a:solidFill>
                <a:effectLst/>
                <a:uLnTx/>
                <a:uFillTx/>
                <a:latin typeface="Arial" panose="020B0604020202020204" pitchFamily="34" charset="0"/>
                <a:cs typeface="Arial" panose="020B0604020202020204" pitchFamily="34" charset="0"/>
                <a:sym typeface="Arial"/>
              </a:rPr>
              <a:t>عبر</a:t>
            </a:r>
            <a:r>
              <a:rPr kumimoji="0" sz="3600" b="1"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rPr>
              <a:t> كورنثوس</a:t>
            </a:r>
          </a:p>
        </p:txBody>
      </p:sp>
      <p:pic>
        <p:nvPicPr>
          <p:cNvPr id="11273" name="Picture 13" descr="Picture 13"/>
          <p:cNvPicPr>
            <a:picLocks noChangeAspect="1"/>
          </p:cNvPicPr>
          <p:nvPr/>
        </p:nvPicPr>
        <p:blipFill>
          <a:blip r:embed="rId5" cstate="print"/>
          <a:stretch>
            <a:fillRect/>
          </a:stretch>
        </p:blipFill>
        <p:spPr>
          <a:xfrm>
            <a:off x="4343400" y="228600"/>
            <a:ext cx="1003300" cy="1308100"/>
          </a:xfrm>
          <a:prstGeom prst="rect">
            <a:avLst/>
          </a:prstGeom>
          <a:ln w="12700">
            <a:miter lim="400000"/>
          </a:ln>
        </p:spPr>
      </p:pic>
      <p:pic>
        <p:nvPicPr>
          <p:cNvPr id="11274" name="Picture 14" descr="Picture 14"/>
          <p:cNvPicPr>
            <a:picLocks noChangeAspect="1"/>
          </p:cNvPicPr>
          <p:nvPr/>
        </p:nvPicPr>
        <p:blipFill>
          <a:blip r:embed="rId5" cstate="print"/>
          <a:stretch>
            <a:fillRect/>
          </a:stretch>
        </p:blipFill>
        <p:spPr>
          <a:xfrm>
            <a:off x="5562600" y="1295400"/>
            <a:ext cx="1003300" cy="1308100"/>
          </a:xfrm>
          <a:prstGeom prst="rect">
            <a:avLst/>
          </a:prstGeom>
          <a:ln w="12700">
            <a:miter lim="400000"/>
          </a:ln>
        </p:spPr>
      </p:pic>
      <p:pic>
        <p:nvPicPr>
          <p:cNvPr id="11275" name="Picture 15" descr="Picture 15"/>
          <p:cNvPicPr>
            <a:picLocks noChangeAspect="1"/>
          </p:cNvPicPr>
          <p:nvPr/>
        </p:nvPicPr>
        <p:blipFill>
          <a:blip r:embed="rId5" cstate="print"/>
          <a:stretch>
            <a:fillRect/>
          </a:stretch>
        </p:blipFill>
        <p:spPr>
          <a:xfrm>
            <a:off x="6858000" y="2286000"/>
            <a:ext cx="1003300" cy="1308100"/>
          </a:xfrm>
          <a:prstGeom prst="rect">
            <a:avLst/>
          </a:prstGeom>
          <a:ln w="12700">
            <a:miter lim="400000"/>
          </a:ln>
        </p:spPr>
      </p:pic>
      <p:pic>
        <p:nvPicPr>
          <p:cNvPr id="11276" name="Picture 16" descr="Picture 16"/>
          <p:cNvPicPr>
            <a:picLocks noChangeAspect="1"/>
          </p:cNvPicPr>
          <p:nvPr/>
        </p:nvPicPr>
        <p:blipFill>
          <a:blip r:embed="rId5" cstate="print"/>
          <a:stretch>
            <a:fillRect/>
          </a:stretch>
        </p:blipFill>
        <p:spPr>
          <a:xfrm>
            <a:off x="8140700" y="3276600"/>
            <a:ext cx="1003300" cy="1308100"/>
          </a:xfrm>
          <a:prstGeom prst="rect">
            <a:avLst/>
          </a:prstGeom>
          <a:ln w="12700">
            <a:miter lim="400000"/>
          </a:ln>
        </p:spPr>
      </p:pic>
      <p:sp>
        <p:nvSpPr>
          <p:cNvPr id="11277" name="Text Box 17"/>
          <p:cNvSpPr txBox="1"/>
          <p:nvPr/>
        </p:nvSpPr>
        <p:spPr>
          <a:xfrm>
            <a:off x="-106680" y="5562600"/>
            <a:ext cx="3337560" cy="646331"/>
          </a:xfrm>
          <a:prstGeom prst="rect">
            <a:avLst/>
          </a:prstGeom>
          <a:ln w="12700">
            <a:miter lim="400000"/>
          </a:ln>
          <a:effectLst>
            <a:outerShdw blurRad="63500" dist="35921" dir="2700000" rotWithShape="0">
              <a:srgbClr val="000000"/>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spAutoFit/>
          </a:bodyPr>
          <a:lstStyle>
            <a:lvl1pPr rtl="1">
              <a:defRPr sz="3600">
                <a:solidFill>
                  <a:schemeClr val="accent3">
                    <a:lumOff val="44000"/>
                  </a:schemeClr>
                </a:solidFill>
                <a:latin typeface="Arial"/>
                <a:ea typeface="Arial"/>
                <a:cs typeface="Arial"/>
                <a:sym typeface="Arial"/>
              </a:defRPr>
            </a:lvl1pPr>
          </a:lstStyle>
          <a:p>
            <a:pPr marL="0" marR="0" lvl="0" indent="0" algn="ctr" defTabSz="914400" rtl="1" eaLnBrk="1" fontAlgn="auto" latinLnBrk="0" hangingPunct="0">
              <a:lnSpc>
                <a:spcPct val="100000"/>
              </a:lnSpc>
              <a:spcBef>
                <a:spcPts val="0"/>
              </a:spcBef>
              <a:spcAft>
                <a:spcPts val="0"/>
              </a:spcAft>
              <a:buClrTx/>
              <a:buSzTx/>
              <a:buFontTx/>
              <a:buNone/>
              <a:tabLst/>
              <a:defRPr/>
            </a:pPr>
            <a:r>
              <a:rPr kumimoji="0" sz="3600" b="1" u="none" strike="noStrike" kern="0" cap="none" spc="0" normalizeH="0" baseline="0" noProof="0" dirty="0" err="1">
                <a:ln>
                  <a:noFill/>
                </a:ln>
                <a:solidFill>
                  <a:srgbClr val="8F8F8F">
                    <a:lumOff val="44000"/>
                  </a:srgbClr>
                </a:solidFill>
                <a:effectLst/>
                <a:uLnTx/>
                <a:uFillTx/>
                <a:latin typeface="Arial" panose="020B0604020202020204" pitchFamily="34" charset="0"/>
                <a:cs typeface="Arial" panose="020B0604020202020204" pitchFamily="34" charset="0"/>
                <a:sym typeface="Arial"/>
              </a:rPr>
              <a:t>هيكل</a:t>
            </a:r>
            <a:r>
              <a:rPr kumimoji="0" sz="3600" b="1"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rPr>
              <a:t> </a:t>
            </a:r>
            <a:r>
              <a:rPr kumimoji="0" sz="3600" b="1" u="none" strike="noStrike" kern="0" cap="none" spc="0" normalizeH="0" baseline="0" noProof="0" dirty="0" err="1">
                <a:ln>
                  <a:noFill/>
                </a:ln>
                <a:solidFill>
                  <a:srgbClr val="8F8F8F">
                    <a:lumOff val="44000"/>
                  </a:srgbClr>
                </a:solidFill>
                <a:effectLst/>
                <a:uLnTx/>
                <a:uFillTx/>
                <a:latin typeface="Arial" panose="020B0604020202020204" pitchFamily="34" charset="0"/>
                <a:cs typeface="Arial" panose="020B0604020202020204" pitchFamily="34" charset="0"/>
                <a:sym typeface="Arial"/>
              </a:rPr>
              <a:t>أفروديت</a:t>
            </a:r>
            <a:endParaRPr kumimoji="0" sz="3600" b="1"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endParaRPr>
          </a:p>
        </p:txBody>
      </p:sp>
      <p:sp>
        <p:nvSpPr>
          <p:cNvPr id="11278" name="Text Box 18"/>
          <p:cNvSpPr txBox="1"/>
          <p:nvPr/>
        </p:nvSpPr>
        <p:spPr>
          <a:xfrm>
            <a:off x="8254800" y="76200"/>
            <a:ext cx="763989" cy="461665"/>
          </a:xfrm>
          <a:prstGeom prst="rect">
            <a:avLst/>
          </a:prstGeom>
          <a:solidFill>
            <a:srgbClr val="482400"/>
          </a:solidFill>
          <a:ln w="12700">
            <a:miter lim="400000"/>
          </a:ln>
          <a:effectLst>
            <a:outerShdw blurRad="63500" dist="35921" dir="2700000" rotWithShape="0">
              <a:srgbClr val="808080">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spAutoFit/>
          </a:bodyPr>
          <a:lstStyle>
            <a:lvl1pPr rtl="1">
              <a:defRPr>
                <a:solidFill>
                  <a:schemeClr val="accent3">
                    <a:lumOff val="44000"/>
                  </a:schemeClr>
                </a:solidFill>
                <a:effectLst>
                  <a:outerShdw blurRad="38100" dist="38100" dir="2700000" rotWithShape="0">
                    <a:srgbClr val="000000"/>
                  </a:outerShdw>
                </a:effectLst>
                <a:latin typeface="Arial"/>
                <a:ea typeface="Arial"/>
                <a:cs typeface="Arial"/>
                <a:sym typeface="Arial"/>
              </a:defRPr>
            </a:lvl1pPr>
          </a:lstStyle>
          <a:p>
            <a:pPr marL="0" marR="0" lvl="0" indent="0" algn="ctr" defTabSz="914400" rtl="1" eaLnBrk="1" fontAlgn="auto" latinLnBrk="0" hangingPunct="0">
              <a:lnSpc>
                <a:spcPct val="100000"/>
              </a:lnSpc>
              <a:spcBef>
                <a:spcPts val="0"/>
              </a:spcBef>
              <a:spcAft>
                <a:spcPts val="0"/>
              </a:spcAft>
              <a:buClrTx/>
              <a:buSzTx/>
              <a:buFontTx/>
              <a:buNone/>
              <a:tabLst/>
              <a:defRPr/>
            </a:pPr>
            <a:r>
              <a:rPr kumimoji="0" sz="2400" b="1" u="none" strike="noStrike" kern="0" cap="none" spc="0" normalizeH="0" baseline="0" noProof="0" dirty="0">
                <a:ln>
                  <a:noFill/>
                </a:ln>
                <a:solidFill>
                  <a:srgbClr val="8F8F8F">
                    <a:lumOff val="44000"/>
                  </a:srgbClr>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١٦١ أ</a:t>
            </a:r>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7" presetClass="entr" presetSubtype="1" fill="hold" grpId="0" nodeType="afterEffect">
                                  <p:stCondLst>
                                    <p:cond delay="0"/>
                                  </p:stCondLst>
                                  <p:iterate>
                                    <p:tmAbs val="0"/>
                                  </p:iterate>
                                  <p:childTnLst>
                                    <p:set>
                                      <p:cBhvr>
                                        <p:cTn id="6" fill="hold"/>
                                        <p:tgtEl>
                                          <p:spTgt spid="11273"/>
                                        </p:tgtEl>
                                        <p:attrNameLst>
                                          <p:attrName>style.visibility</p:attrName>
                                        </p:attrNameLst>
                                      </p:cBhvr>
                                      <p:to>
                                        <p:strVal val="visible"/>
                                      </p:to>
                                    </p:set>
                                    <p:anim calcmode="lin" valueType="num">
                                      <p:cBhvr>
                                        <p:cTn id="7" dur="2000" fill="hold"/>
                                        <p:tgtEl>
                                          <p:spTgt spid="11273"/>
                                        </p:tgtEl>
                                        <p:attrNameLst>
                                          <p:attrName>ppt_x</p:attrName>
                                        </p:attrNameLst>
                                      </p:cBhvr>
                                      <p:tavLst>
                                        <p:tav tm="0">
                                          <p:val>
                                            <p:strVal val="#ppt_x"/>
                                          </p:val>
                                        </p:tav>
                                        <p:tav tm="100000">
                                          <p:val>
                                            <p:strVal val="#ppt_x"/>
                                          </p:val>
                                        </p:tav>
                                      </p:tavLst>
                                    </p:anim>
                                    <p:anim calcmode="lin" valueType="num">
                                      <p:cBhvr>
                                        <p:cTn id="8" dur="2000" fill="hold"/>
                                        <p:tgtEl>
                                          <p:spTgt spid="11273"/>
                                        </p:tgtEl>
                                        <p:attrNameLst>
                                          <p:attrName>ppt_y</p:attrName>
                                        </p:attrNameLst>
                                      </p:cBhvr>
                                      <p:tavLst>
                                        <p:tav tm="0">
                                          <p:val>
                                            <p:strVal val="0-#ppt_h/2"/>
                                          </p:val>
                                        </p:tav>
                                        <p:tav tm="100000">
                                          <p:val>
                                            <p:strVal val="#ppt_y"/>
                                          </p:val>
                                        </p:tav>
                                      </p:tavLst>
                                    </p:anim>
                                  </p:childTnLst>
                                </p:cTn>
                              </p:par>
                            </p:childTnLst>
                          </p:cTn>
                        </p:par>
                        <p:par>
                          <p:cTn id="9" fill="hold">
                            <p:stCondLst>
                              <p:cond delay="2000"/>
                            </p:stCondLst>
                            <p:childTnLst>
                              <p:par>
                                <p:cTn id="10" presetID="22" presetClass="exit" presetSubtype="4" fill="hold" grpId="1" nodeType="afterEffect">
                                  <p:stCondLst>
                                    <p:cond delay="0"/>
                                  </p:stCondLst>
                                  <p:iterate>
                                    <p:tmAbs val="0"/>
                                  </p:iterate>
                                  <p:childTnLst>
                                    <p:animEffect transition="out" filter="wipe(down)">
                                      <p:cBhvr>
                                        <p:cTn id="11" dur="2000" fill="hold"/>
                                        <p:tgtEl>
                                          <p:spTgt spid="11273"/>
                                        </p:tgtEl>
                                      </p:cBhvr>
                                    </p:animEffect>
                                    <p:set>
                                      <p:cBhvr>
                                        <p:cTn id="12" fill="hold">
                                          <p:stCondLst>
                                            <p:cond delay="1999"/>
                                          </p:stCondLst>
                                        </p:cTn>
                                        <p:tgtEl>
                                          <p:spTgt spid="11273"/>
                                        </p:tgtEl>
                                        <p:attrNameLst>
                                          <p:attrName>style.visibility</p:attrName>
                                        </p:attrNameLst>
                                      </p:cBhvr>
                                      <p:to>
                                        <p:strVal val="hidden"/>
                                      </p:to>
                                    </p:set>
                                  </p:childTnLst>
                                </p:cTn>
                              </p:par>
                            </p:childTnLst>
                          </p:cTn>
                        </p:par>
                        <p:par>
                          <p:cTn id="13" fill="hold">
                            <p:stCondLst>
                              <p:cond delay="4000"/>
                            </p:stCondLst>
                            <p:childTnLst>
                              <p:par>
                                <p:cTn id="14" presetID="1" presetClass="entr" presetSubtype="0" fill="hold" grpId="0" nodeType="afterEffect">
                                  <p:stCondLst>
                                    <p:cond delay="0"/>
                                  </p:stCondLst>
                                  <p:iterate>
                                    <p:tmAbs val="0"/>
                                  </p:iterate>
                                  <p:childTnLst>
                                    <p:set>
                                      <p:cBhvr>
                                        <p:cTn id="15" fill="hold"/>
                                        <p:tgtEl>
                                          <p:spTgt spid="11274"/>
                                        </p:tgtEl>
                                        <p:attrNameLst>
                                          <p:attrName>style.visibility</p:attrName>
                                        </p:attrNameLst>
                                      </p:cBhvr>
                                      <p:to>
                                        <p:strVal val="visible"/>
                                      </p:to>
                                    </p:set>
                                  </p:childTnLst>
                                </p:cTn>
                              </p:par>
                            </p:childTnLst>
                          </p:cTn>
                        </p:par>
                        <p:par>
                          <p:cTn id="16" fill="hold">
                            <p:stCondLst>
                              <p:cond delay="4000"/>
                            </p:stCondLst>
                            <p:childTnLst>
                              <p:par>
                                <p:cTn id="17" presetID="22" presetClass="exit" presetSubtype="4" fill="hold" grpId="1" nodeType="afterEffect">
                                  <p:stCondLst>
                                    <p:cond delay="0"/>
                                  </p:stCondLst>
                                  <p:iterate>
                                    <p:tmAbs val="0"/>
                                  </p:iterate>
                                  <p:childTnLst>
                                    <p:animEffect transition="out" filter="wipe(down)">
                                      <p:cBhvr>
                                        <p:cTn id="18" dur="2000" fill="hold"/>
                                        <p:tgtEl>
                                          <p:spTgt spid="11274"/>
                                        </p:tgtEl>
                                      </p:cBhvr>
                                    </p:animEffect>
                                    <p:set>
                                      <p:cBhvr>
                                        <p:cTn id="19" fill="hold">
                                          <p:stCondLst>
                                            <p:cond delay="1999"/>
                                          </p:stCondLst>
                                        </p:cTn>
                                        <p:tgtEl>
                                          <p:spTgt spid="11274"/>
                                        </p:tgtEl>
                                        <p:attrNameLst>
                                          <p:attrName>style.visibility</p:attrName>
                                        </p:attrNameLst>
                                      </p:cBhvr>
                                      <p:to>
                                        <p:strVal val="hidden"/>
                                      </p:to>
                                    </p:set>
                                  </p:childTnLst>
                                </p:cTn>
                              </p:par>
                            </p:childTnLst>
                          </p:cTn>
                        </p:par>
                        <p:par>
                          <p:cTn id="20" fill="hold">
                            <p:stCondLst>
                              <p:cond delay="6000"/>
                            </p:stCondLst>
                            <p:childTnLst>
                              <p:par>
                                <p:cTn id="21" presetID="1" presetClass="entr" presetSubtype="0" fill="hold" grpId="0" nodeType="afterEffect">
                                  <p:stCondLst>
                                    <p:cond delay="0"/>
                                  </p:stCondLst>
                                  <p:iterate>
                                    <p:tmAbs val="0"/>
                                  </p:iterate>
                                  <p:childTnLst>
                                    <p:set>
                                      <p:cBhvr>
                                        <p:cTn id="22" fill="hold"/>
                                        <p:tgtEl>
                                          <p:spTgt spid="11275"/>
                                        </p:tgtEl>
                                        <p:attrNameLst>
                                          <p:attrName>style.visibility</p:attrName>
                                        </p:attrNameLst>
                                      </p:cBhvr>
                                      <p:to>
                                        <p:strVal val="visible"/>
                                      </p:to>
                                    </p:set>
                                  </p:childTnLst>
                                </p:cTn>
                              </p:par>
                            </p:childTnLst>
                          </p:cTn>
                        </p:par>
                        <p:par>
                          <p:cTn id="23" fill="hold">
                            <p:stCondLst>
                              <p:cond delay="6000"/>
                            </p:stCondLst>
                            <p:childTnLst>
                              <p:par>
                                <p:cTn id="24" presetID="22" presetClass="exit" presetSubtype="4" fill="hold" grpId="1" nodeType="afterEffect">
                                  <p:stCondLst>
                                    <p:cond delay="0"/>
                                  </p:stCondLst>
                                  <p:iterate>
                                    <p:tmAbs val="0"/>
                                  </p:iterate>
                                  <p:childTnLst>
                                    <p:animEffect transition="out" filter="wipe(down)">
                                      <p:cBhvr>
                                        <p:cTn id="25" dur="2000" fill="hold"/>
                                        <p:tgtEl>
                                          <p:spTgt spid="11275"/>
                                        </p:tgtEl>
                                      </p:cBhvr>
                                    </p:animEffect>
                                    <p:set>
                                      <p:cBhvr>
                                        <p:cTn id="26" fill="hold">
                                          <p:stCondLst>
                                            <p:cond delay="1999"/>
                                          </p:stCondLst>
                                        </p:cTn>
                                        <p:tgtEl>
                                          <p:spTgt spid="11275"/>
                                        </p:tgtEl>
                                        <p:attrNameLst>
                                          <p:attrName>style.visibility</p:attrName>
                                        </p:attrNameLst>
                                      </p:cBhvr>
                                      <p:to>
                                        <p:strVal val="hidden"/>
                                      </p:to>
                                    </p:set>
                                  </p:childTnLst>
                                </p:cTn>
                              </p:par>
                            </p:childTnLst>
                          </p:cTn>
                        </p:par>
                        <p:par>
                          <p:cTn id="27" fill="hold">
                            <p:stCondLst>
                              <p:cond delay="8000"/>
                            </p:stCondLst>
                            <p:childTnLst>
                              <p:par>
                                <p:cTn id="28" presetID="1" presetClass="entr" presetSubtype="0" fill="hold" grpId="0" nodeType="afterEffect">
                                  <p:stCondLst>
                                    <p:cond delay="0"/>
                                  </p:stCondLst>
                                  <p:iterate>
                                    <p:tmAbs val="0"/>
                                  </p:iterate>
                                  <p:childTnLst>
                                    <p:set>
                                      <p:cBhvr>
                                        <p:cTn id="29" fill="hold"/>
                                        <p:tgtEl>
                                          <p:spTgt spid="11276"/>
                                        </p:tgtEl>
                                        <p:attrNameLst>
                                          <p:attrName>style.visibility</p:attrName>
                                        </p:attrNameLst>
                                      </p:cBhvr>
                                      <p:to>
                                        <p:strVal val="visible"/>
                                      </p:to>
                                    </p:set>
                                  </p:childTnLst>
                                </p:cTn>
                              </p:par>
                            </p:childTnLst>
                          </p:cTn>
                        </p:par>
                        <p:par>
                          <p:cTn id="30" fill="hold">
                            <p:stCondLst>
                              <p:cond delay="8000"/>
                            </p:stCondLst>
                            <p:childTnLst>
                              <p:par>
                                <p:cTn id="31" presetID="22" presetClass="entr" presetSubtype="2" fill="hold" grpId="0" nodeType="afterEffect">
                                  <p:stCondLst>
                                    <p:cond delay="0"/>
                                  </p:stCondLst>
                                  <p:iterate>
                                    <p:tmAbs val="0"/>
                                  </p:iterate>
                                  <p:childTnLst>
                                    <p:set>
                                      <p:cBhvr>
                                        <p:cTn id="32" fill="hold"/>
                                        <p:tgtEl>
                                          <p:spTgt spid="11267"/>
                                        </p:tgtEl>
                                        <p:attrNameLst>
                                          <p:attrName>style.visibility</p:attrName>
                                        </p:attrNameLst>
                                      </p:cBhvr>
                                      <p:to>
                                        <p:strVal val="visible"/>
                                      </p:to>
                                    </p:set>
                                    <p:animEffect transition="in" filter="wipe(right)">
                                      <p:cBhvr>
                                        <p:cTn id="33" dur="3000"/>
                                        <p:tgtEl>
                                          <p:spTgt spid="11267"/>
                                        </p:tgtEl>
                                      </p:cBhvr>
                                    </p:animEffect>
                                  </p:childTnLst>
                                </p:cTn>
                              </p:par>
                            </p:childTnLst>
                          </p:cTn>
                        </p:par>
                        <p:par>
                          <p:cTn id="34" fill="hold">
                            <p:stCondLst>
                              <p:cond delay="11000"/>
                            </p:stCondLst>
                            <p:childTnLst>
                              <p:par>
                                <p:cTn id="35" presetID="22" presetClass="entr" presetSubtype="8" fill="hold" grpId="0" nodeType="afterEffect">
                                  <p:stCondLst>
                                    <p:cond delay="0"/>
                                  </p:stCondLst>
                                  <p:iterate>
                                    <p:tmAbs val="0"/>
                                  </p:iterate>
                                  <p:childTnLst>
                                    <p:set>
                                      <p:cBhvr>
                                        <p:cTn id="36" fill="hold"/>
                                        <p:tgtEl>
                                          <p:spTgt spid="11271"/>
                                        </p:tgtEl>
                                        <p:attrNameLst>
                                          <p:attrName>style.visibility</p:attrName>
                                        </p:attrNameLst>
                                      </p:cBhvr>
                                      <p:to>
                                        <p:strVal val="visible"/>
                                      </p:to>
                                    </p:set>
                                    <p:animEffect transition="in" filter="wipe(left)">
                                      <p:cBhvr>
                                        <p:cTn id="37" dur="3000"/>
                                        <p:tgtEl>
                                          <p:spTgt spid="1127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267" grpId="0" animBg="1" advAuto="0"/>
      <p:bldP spid="11271" grpId="0" animBg="1" advAuto="0"/>
      <p:bldP spid="11273" grpId="0" animBg="1" advAuto="0"/>
      <p:bldP spid="11273" grpId="1" animBg="1" advAuto="0"/>
      <p:bldP spid="11274" grpId="0" animBg="1" advAuto="0"/>
      <p:bldP spid="11274" grpId="1" animBg="1" advAuto="0"/>
      <p:bldP spid="11275" grpId="0" animBg="1" advAuto="0"/>
      <p:bldP spid="11275" grpId="1" animBg="1" advAuto="0"/>
      <p:bldP spid="11276" grpId="0" animBg="1" advAuto="0"/>
    </p:bldLst>
  </p:timing>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2" descr="https://notedcareers.com.au/wp-content/uploads/standing-out.jpg">
            <a:extLst>
              <a:ext uri="{FF2B5EF4-FFF2-40B4-BE49-F238E27FC236}">
                <a16:creationId xmlns:a16="http://schemas.microsoft.com/office/drawing/2014/main" id="{7E44B806-101F-6E4E-8D46-8449732B04E1}"/>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b="3689"/>
          <a:stretch/>
        </p:blipFill>
        <p:spPr bwMode="auto">
          <a:xfrm>
            <a:off x="0" y="507140"/>
            <a:ext cx="9144000" cy="5874188"/>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0" y="49785"/>
            <a:ext cx="5220072" cy="426887"/>
          </a:xfrm>
          <a:effectLst>
            <a:outerShdw blurRad="63500" dist="35921" dir="2700000" algn="ctr" rotWithShape="0">
              <a:schemeClr val="tx2">
                <a:alpha val="74998"/>
              </a:schemeClr>
            </a:outerShdw>
          </a:effectLst>
        </p:spPr>
        <p:txBody>
          <a:bodyPr anchor="ctr"/>
          <a:lstStyle/>
          <a:p>
            <a:pPr algn="l">
              <a:defRPr/>
            </a:pPr>
            <a:r>
              <a:rPr lang="ar-JO" sz="3200" dirty="0">
                <a:effectLst>
                  <a:glow rad="127000">
                    <a:schemeClr val="tx1"/>
                  </a:glow>
                </a:effectLst>
                <a:ea typeface="ＭＳ Ｐゴシック" charset="0"/>
                <a:cs typeface="ＭＳ Ｐゴシック" charset="0"/>
              </a:rPr>
              <a:t>كيف يجب أن نكون ...</a:t>
            </a:r>
            <a:endParaRPr lang="en-US" sz="3200" dirty="0">
              <a:effectLst>
                <a:glow rad="127000">
                  <a:schemeClr val="tx1"/>
                </a:glow>
              </a:effectLst>
              <a:ea typeface="ＭＳ Ｐゴシック" charset="0"/>
              <a:cs typeface="ＭＳ Ｐゴシック" charset="0"/>
            </a:endParaRPr>
          </a:p>
        </p:txBody>
      </p:sp>
      <p:sp>
        <p:nvSpPr>
          <p:cNvPr id="4" name="Rectangle 2">
            <a:extLst>
              <a:ext uri="{FF2B5EF4-FFF2-40B4-BE49-F238E27FC236}">
                <a16:creationId xmlns:a16="http://schemas.microsoft.com/office/drawing/2014/main" id="{B33A0B84-3A7C-DD46-AABB-D3E788989778}"/>
              </a:ext>
            </a:extLst>
          </p:cNvPr>
          <p:cNvSpPr txBox="1">
            <a:spLocks noChangeArrowheads="1"/>
          </p:cNvSpPr>
          <p:nvPr/>
        </p:nvSpPr>
        <p:spPr bwMode="auto">
          <a:xfrm>
            <a:off x="2056234" y="2152268"/>
            <a:ext cx="4748014" cy="1721832"/>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sym typeface="Times New Roman"/>
              </a:rPr>
              <a:t>نكون</a:t>
            </a:r>
            <a:r>
              <a:rPr kumimoji="0" lang="en-US"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sym typeface="Times New Roman"/>
              </a:rPr>
              <a:t> </a:t>
            </a:r>
            <a:br>
              <a:rPr kumimoji="0" lang="en-US"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sym typeface="Times New Roman"/>
              </a:rPr>
            </a:br>
            <a:r>
              <a:rPr kumimoji="0" lang="ar-JO" sz="4800" b="1" u="none" strike="noStrike" kern="0" cap="none" spc="0" normalizeH="0" baseline="0" noProof="0" dirty="0">
                <a:ln>
                  <a:noFill/>
                </a:ln>
                <a:solidFill>
                  <a:srgbClr val="FFFF00"/>
                </a:solidFill>
                <a:effectLst>
                  <a:glow rad="127000">
                    <a:srgbClr val="000000"/>
                  </a:glow>
                </a:effectLst>
                <a:uLnTx/>
                <a:uFillTx/>
                <a:latin typeface="Arial" panose="020B0604020202020204" pitchFamily="34" charset="0"/>
                <a:ea typeface="ＭＳ Ｐゴシック" charset="0"/>
                <a:cs typeface="ＭＳ Ｐゴシック" charset="0"/>
                <a:sym typeface="Times New Roman"/>
              </a:rPr>
              <a:t>مختلفين</a:t>
            </a:r>
            <a:endParaRPr kumimoji="0" lang="en-US" sz="4800" b="1" u="none" strike="noStrike" kern="0" cap="none" spc="0" normalizeH="0" baseline="0" noProof="0" dirty="0">
              <a:ln>
                <a:noFill/>
              </a:ln>
              <a:solidFill>
                <a:srgbClr val="FFFF00"/>
              </a:solidFill>
              <a:effectLst>
                <a:glow rad="127000">
                  <a:srgbClr val="000000"/>
                </a:glow>
              </a:effectLst>
              <a:uLnTx/>
              <a:uFillTx/>
              <a:latin typeface="Arial" panose="020B0604020202020204" pitchFamily="34" charset="0"/>
              <a:ea typeface="ＭＳ Ｐゴシック" charset="0"/>
              <a:cs typeface="ＭＳ Ｐゴシック" charset="0"/>
              <a:sym typeface="Times New Roman"/>
            </a:endParaRPr>
          </a:p>
        </p:txBody>
      </p:sp>
      <p:sp>
        <p:nvSpPr>
          <p:cNvPr id="6" name="Rectangle 2">
            <a:extLst>
              <a:ext uri="{FF2B5EF4-FFF2-40B4-BE49-F238E27FC236}">
                <a16:creationId xmlns:a16="http://schemas.microsoft.com/office/drawing/2014/main" id="{C91B329B-10E4-3B49-8644-55EB6192D550}"/>
              </a:ext>
            </a:extLst>
          </p:cNvPr>
          <p:cNvSpPr txBox="1">
            <a:spLocks noChangeArrowheads="1"/>
          </p:cNvSpPr>
          <p:nvPr/>
        </p:nvSpPr>
        <p:spPr bwMode="auto">
          <a:xfrm>
            <a:off x="2843808" y="6296857"/>
            <a:ext cx="6181824" cy="573382"/>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32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sym typeface="Times New Roman"/>
              </a:rPr>
              <a:t>عن غير المؤمنين؟</a:t>
            </a:r>
            <a:endParaRPr kumimoji="0" lang="en-US" sz="32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sym typeface="Times New Roman"/>
            </a:endParaRPr>
          </a:p>
        </p:txBody>
      </p:sp>
      <p:sp>
        <p:nvSpPr>
          <p:cNvPr id="7" name="Rectangle 2">
            <a:extLst>
              <a:ext uri="{FF2B5EF4-FFF2-40B4-BE49-F238E27FC236}">
                <a16:creationId xmlns:a16="http://schemas.microsoft.com/office/drawing/2014/main" id="{B44D5CD2-B388-0D46-8D40-7AEA3E0220F4}"/>
              </a:ext>
            </a:extLst>
          </p:cNvPr>
          <p:cNvSpPr txBox="1">
            <a:spLocks noChangeArrowheads="1"/>
          </p:cNvSpPr>
          <p:nvPr/>
        </p:nvSpPr>
        <p:spPr bwMode="auto">
          <a:xfrm>
            <a:off x="-1" y="786130"/>
            <a:ext cx="3008337" cy="1721832"/>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6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sym typeface="Times New Roman"/>
              </a:rPr>
              <a:t>نكون</a:t>
            </a:r>
            <a:br>
              <a:rPr kumimoji="0" lang="en-US" sz="36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sym typeface="Times New Roman"/>
              </a:rPr>
            </a:br>
            <a:r>
              <a:rPr kumimoji="0" lang="ar-JO" sz="3600" b="1" u="none" strike="noStrike" kern="0" cap="none" spc="0" normalizeH="0" baseline="0" noProof="0" dirty="0">
                <a:ln>
                  <a:noFill/>
                </a:ln>
                <a:solidFill>
                  <a:srgbClr val="FFFF00"/>
                </a:solidFill>
                <a:effectLst>
                  <a:glow rad="127000">
                    <a:srgbClr val="000000"/>
                  </a:glow>
                </a:effectLst>
                <a:uLnTx/>
                <a:uFillTx/>
                <a:latin typeface="Arial" panose="020B0604020202020204" pitchFamily="34" charset="0"/>
                <a:ea typeface="ＭＳ Ｐゴシック" charset="0"/>
                <a:cs typeface="ＭＳ Ｐゴシック" charset="0"/>
                <a:sym typeface="Times New Roman"/>
              </a:rPr>
              <a:t>متحدين</a:t>
            </a:r>
            <a:br>
              <a:rPr kumimoji="0" lang="en-US" sz="36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sym typeface="Times New Roman"/>
              </a:rPr>
            </a:br>
            <a:r>
              <a:rPr kumimoji="0" lang="en-US" sz="36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sym typeface="Times New Roman"/>
              </a:rPr>
              <a:t>(</a:t>
            </a:r>
            <a:r>
              <a:rPr kumimoji="0" lang="ar-JO" sz="36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sym typeface="Times New Roman"/>
              </a:rPr>
              <a:t>1-4</a:t>
            </a:r>
            <a:r>
              <a:rPr kumimoji="0" lang="en-US" sz="36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sym typeface="Times New Roman"/>
              </a:rPr>
              <a:t>)</a:t>
            </a:r>
          </a:p>
        </p:txBody>
      </p:sp>
      <p:sp>
        <p:nvSpPr>
          <p:cNvPr id="2" name="Down Arrow 1">
            <a:extLst>
              <a:ext uri="{FF2B5EF4-FFF2-40B4-BE49-F238E27FC236}">
                <a16:creationId xmlns:a16="http://schemas.microsoft.com/office/drawing/2014/main" id="{497D00CE-964C-EE41-A53C-3F427AFBA0FE}"/>
              </a:ext>
            </a:extLst>
          </p:cNvPr>
          <p:cNvSpPr/>
          <p:nvPr/>
        </p:nvSpPr>
        <p:spPr bwMode="auto">
          <a:xfrm rot="7630003">
            <a:off x="2414894" y="1965875"/>
            <a:ext cx="936104" cy="637883"/>
          </a:xfrm>
          <a:prstGeom prst="downArrow">
            <a:avLst/>
          </a:prstGeom>
          <a:solidFill>
            <a:schemeClr val="bg1"/>
          </a:solidFill>
          <a:ln w="38100"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cs typeface="+mn-cs"/>
              <a:sym typeface="Times New Roman"/>
            </a:endParaRPr>
          </a:p>
        </p:txBody>
      </p:sp>
      <p:sp>
        <p:nvSpPr>
          <p:cNvPr id="9" name="Rectangle 2">
            <a:extLst>
              <a:ext uri="{FF2B5EF4-FFF2-40B4-BE49-F238E27FC236}">
                <a16:creationId xmlns:a16="http://schemas.microsoft.com/office/drawing/2014/main" id="{026EBFA3-B6F4-5E44-A44A-A8DB2F598772}"/>
              </a:ext>
            </a:extLst>
          </p:cNvPr>
          <p:cNvSpPr txBox="1">
            <a:spLocks noChangeArrowheads="1"/>
          </p:cNvSpPr>
          <p:nvPr/>
        </p:nvSpPr>
        <p:spPr bwMode="auto">
          <a:xfrm>
            <a:off x="5724130" y="786130"/>
            <a:ext cx="3419870" cy="1721832"/>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6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sym typeface="Times New Roman"/>
              </a:rPr>
              <a:t>نكون</a:t>
            </a:r>
            <a:r>
              <a:rPr kumimoji="0" lang="en-US" sz="36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sym typeface="Times New Roman"/>
              </a:rPr>
              <a:t> </a:t>
            </a:r>
            <a:br>
              <a:rPr kumimoji="0" lang="en-US" sz="36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sym typeface="Times New Roman"/>
              </a:rPr>
            </a:br>
            <a:r>
              <a:rPr kumimoji="0" lang="ar-JO" sz="3600" b="1" u="none" strike="noStrike" kern="0" cap="none" spc="0" normalizeH="0" baseline="0" noProof="0" dirty="0">
                <a:ln>
                  <a:noFill/>
                </a:ln>
                <a:solidFill>
                  <a:srgbClr val="FFFF00"/>
                </a:solidFill>
                <a:effectLst>
                  <a:glow rad="127000">
                    <a:srgbClr val="000000"/>
                  </a:glow>
                </a:effectLst>
                <a:uLnTx/>
                <a:uFillTx/>
                <a:latin typeface="Arial" panose="020B0604020202020204" pitchFamily="34" charset="0"/>
                <a:ea typeface="ＭＳ Ｐゴシック" charset="0"/>
                <a:cs typeface="ＭＳ Ｐゴシック" charset="0"/>
                <a:sym typeface="Times New Roman"/>
              </a:rPr>
              <a:t>خلوقين</a:t>
            </a:r>
            <a:br>
              <a:rPr kumimoji="0" lang="en-US" sz="36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sym typeface="Times New Roman"/>
              </a:rPr>
            </a:br>
            <a:r>
              <a:rPr kumimoji="0" lang="en-US" sz="36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sym typeface="Times New Roman"/>
              </a:rPr>
              <a:t>(</a:t>
            </a:r>
            <a:r>
              <a:rPr kumimoji="0" lang="ar-JO" sz="36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sym typeface="Times New Roman"/>
              </a:rPr>
              <a:t>5-6</a:t>
            </a:r>
            <a:r>
              <a:rPr kumimoji="0" lang="en-US" sz="36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sym typeface="Times New Roman"/>
              </a:rPr>
              <a:t>)</a:t>
            </a:r>
          </a:p>
        </p:txBody>
      </p:sp>
      <p:sp>
        <p:nvSpPr>
          <p:cNvPr id="10" name="Down Arrow 9">
            <a:extLst>
              <a:ext uri="{FF2B5EF4-FFF2-40B4-BE49-F238E27FC236}">
                <a16:creationId xmlns:a16="http://schemas.microsoft.com/office/drawing/2014/main" id="{05B85287-23FD-A347-9DB6-80B1D4015076}"/>
              </a:ext>
            </a:extLst>
          </p:cNvPr>
          <p:cNvSpPr/>
          <p:nvPr/>
        </p:nvSpPr>
        <p:spPr bwMode="auto">
          <a:xfrm rot="13648222">
            <a:off x="5656430" y="1960725"/>
            <a:ext cx="936104" cy="637883"/>
          </a:xfrm>
          <a:prstGeom prst="downArrow">
            <a:avLst/>
          </a:prstGeom>
          <a:solidFill>
            <a:schemeClr val="bg1"/>
          </a:solidFill>
          <a:ln w="38100"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cs typeface="+mn-cs"/>
              <a:sym typeface="Times New Roman"/>
            </a:endParaRPr>
          </a:p>
        </p:txBody>
      </p:sp>
      <p:sp>
        <p:nvSpPr>
          <p:cNvPr id="11" name="Rectangle 2">
            <a:extLst>
              <a:ext uri="{FF2B5EF4-FFF2-40B4-BE49-F238E27FC236}">
                <a16:creationId xmlns:a16="http://schemas.microsoft.com/office/drawing/2014/main" id="{68414B0D-090C-0040-A9D2-47D26B6FA86E}"/>
              </a:ext>
            </a:extLst>
          </p:cNvPr>
          <p:cNvSpPr txBox="1">
            <a:spLocks noChangeArrowheads="1"/>
          </p:cNvSpPr>
          <p:nvPr/>
        </p:nvSpPr>
        <p:spPr bwMode="auto">
          <a:xfrm>
            <a:off x="1979712" y="4587488"/>
            <a:ext cx="4896544" cy="1721832"/>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6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sym typeface="Times New Roman"/>
              </a:rPr>
              <a:t>نكون</a:t>
            </a:r>
            <a:br>
              <a:rPr kumimoji="0" lang="en-US" sz="36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sym typeface="Times New Roman"/>
              </a:rPr>
            </a:br>
            <a:r>
              <a:rPr kumimoji="0" lang="ar-JO" sz="3600" b="1" u="none" strike="noStrike" kern="0" cap="none" spc="0" normalizeH="0" baseline="0" noProof="0" dirty="0">
                <a:ln>
                  <a:noFill/>
                </a:ln>
                <a:solidFill>
                  <a:srgbClr val="FFFF00"/>
                </a:solidFill>
                <a:effectLst>
                  <a:glow rad="127000">
                    <a:srgbClr val="000000"/>
                  </a:glow>
                </a:effectLst>
                <a:uLnTx/>
                <a:uFillTx/>
                <a:latin typeface="Arial" panose="020B0604020202020204" pitchFamily="34" charset="0"/>
                <a:ea typeface="ＭＳ Ｐゴシック" charset="0"/>
                <a:cs typeface="ＭＳ Ｐゴシック" charset="0"/>
                <a:sym typeface="Times New Roman"/>
              </a:rPr>
              <a:t>غير أنانيين</a:t>
            </a:r>
            <a:br>
              <a:rPr kumimoji="0" lang="en-US" sz="36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sym typeface="Times New Roman"/>
              </a:rPr>
            </a:br>
            <a:r>
              <a:rPr kumimoji="0" lang="en-US" sz="36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sym typeface="Times New Roman"/>
              </a:rPr>
              <a:t>(</a:t>
            </a:r>
            <a:r>
              <a:rPr kumimoji="0" lang="ar-JO" sz="36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sym typeface="Times New Roman"/>
              </a:rPr>
              <a:t>7-16</a:t>
            </a:r>
            <a:r>
              <a:rPr kumimoji="0" lang="en-US" sz="36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sym typeface="Times New Roman"/>
              </a:rPr>
              <a:t>)</a:t>
            </a:r>
          </a:p>
        </p:txBody>
      </p:sp>
      <p:sp>
        <p:nvSpPr>
          <p:cNvPr id="12" name="Down Arrow 11">
            <a:extLst>
              <a:ext uri="{FF2B5EF4-FFF2-40B4-BE49-F238E27FC236}">
                <a16:creationId xmlns:a16="http://schemas.microsoft.com/office/drawing/2014/main" id="{ADCA541C-A88C-6145-B6FB-D4D668ADCDBB}"/>
              </a:ext>
            </a:extLst>
          </p:cNvPr>
          <p:cNvSpPr/>
          <p:nvPr/>
        </p:nvSpPr>
        <p:spPr bwMode="auto">
          <a:xfrm>
            <a:off x="3962189" y="3960653"/>
            <a:ext cx="936104" cy="637883"/>
          </a:xfrm>
          <a:prstGeom prst="downArrow">
            <a:avLst/>
          </a:prstGeom>
          <a:solidFill>
            <a:schemeClr val="bg1"/>
          </a:solidFill>
          <a:ln w="38100"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cs typeface="+mn-cs"/>
              <a:sym typeface="Times New Roman"/>
            </a:endParaRPr>
          </a:p>
        </p:txBody>
      </p:sp>
      <p:sp>
        <p:nvSpPr>
          <p:cNvPr id="13" name="Rectangle 2">
            <a:extLst>
              <a:ext uri="{FF2B5EF4-FFF2-40B4-BE49-F238E27FC236}">
                <a16:creationId xmlns:a16="http://schemas.microsoft.com/office/drawing/2014/main" id="{4C6900FF-4A2F-AA4D-A602-5E82D3DB91F6}"/>
              </a:ext>
            </a:extLst>
          </p:cNvPr>
          <p:cNvSpPr txBox="1">
            <a:spLocks noChangeArrowheads="1"/>
          </p:cNvSpPr>
          <p:nvPr/>
        </p:nvSpPr>
        <p:spPr bwMode="auto">
          <a:xfrm>
            <a:off x="5573055" y="5448404"/>
            <a:ext cx="3443133"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sym typeface="Times New Roman"/>
              </a:rPr>
              <a:t>1 كورنثوس</a:t>
            </a:r>
            <a:endParaRPr kumimoji="0" lang="en-US" sz="3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sym typeface="Times New Roman"/>
            </a:endParaRPr>
          </a:p>
        </p:txBody>
      </p:sp>
    </p:spTree>
    <p:extLst>
      <p:ext uri="{BB962C8B-B14F-4D97-AF65-F5344CB8AC3E}">
        <p14:creationId xmlns:p14="http://schemas.microsoft.com/office/powerpoint/2010/main" val="2219833639"/>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22" presetClass="entr" presetSubtype="4" fill="hold" grpId="0" nodeType="click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wipe(down)">
                                      <p:cBhvr>
                                        <p:cTn id="11" dur="500"/>
                                        <p:tgtEl>
                                          <p:spTgt spid="2"/>
                                        </p:tgtEl>
                                      </p:cBhvr>
                                    </p:animEffect>
                                  </p:childTnLst>
                                </p:cTn>
                              </p:par>
                              <p:par>
                                <p:cTn id="12" presetID="22" presetClass="entr" presetSubtype="4" fill="hold" grpId="0" nodeType="withEffect">
                                  <p:stCondLst>
                                    <p:cond delay="0"/>
                                  </p:stCondLst>
                                  <p:childTnLst>
                                    <p:set>
                                      <p:cBhvr>
                                        <p:cTn id="13" dur="1" fill="hold">
                                          <p:stCondLst>
                                            <p:cond delay="0"/>
                                          </p:stCondLst>
                                        </p:cTn>
                                        <p:tgtEl>
                                          <p:spTgt spid="7"/>
                                        </p:tgtEl>
                                        <p:attrNameLst>
                                          <p:attrName>style.visibility</p:attrName>
                                        </p:attrNameLst>
                                      </p:cBhvr>
                                      <p:to>
                                        <p:strVal val="visible"/>
                                      </p:to>
                                    </p:set>
                                    <p:animEffect transition="in" filter="wipe(down)">
                                      <p:cBhvr>
                                        <p:cTn id="14" dur="500"/>
                                        <p:tgtEl>
                                          <p:spTgt spid="7"/>
                                        </p:tgtEl>
                                      </p:cBhvr>
                                    </p:animEffect>
                                  </p:childTnLst>
                                </p:cTn>
                              </p:par>
                            </p:childTnLst>
                          </p:cTn>
                        </p:par>
                      </p:childTnLst>
                    </p:cTn>
                  </p:par>
                  <p:par>
                    <p:cTn id="15" fill="hold">
                      <p:stCondLst>
                        <p:cond delay="indefinite"/>
                      </p:stCondLst>
                      <p:childTnLst>
                        <p:par>
                          <p:cTn id="16" fill="hold">
                            <p:stCondLst>
                              <p:cond delay="0"/>
                            </p:stCondLst>
                            <p:childTnLst>
                              <p:par>
                                <p:cTn id="17" presetID="22" presetClass="entr" presetSubtype="4" fill="hold" grpId="0" nodeType="clickEffect">
                                  <p:stCondLst>
                                    <p:cond delay="0"/>
                                  </p:stCondLst>
                                  <p:childTnLst>
                                    <p:set>
                                      <p:cBhvr>
                                        <p:cTn id="18" dur="1" fill="hold">
                                          <p:stCondLst>
                                            <p:cond delay="0"/>
                                          </p:stCondLst>
                                        </p:cTn>
                                        <p:tgtEl>
                                          <p:spTgt spid="10"/>
                                        </p:tgtEl>
                                        <p:attrNameLst>
                                          <p:attrName>style.visibility</p:attrName>
                                        </p:attrNameLst>
                                      </p:cBhvr>
                                      <p:to>
                                        <p:strVal val="visible"/>
                                      </p:to>
                                    </p:set>
                                    <p:animEffect transition="in" filter="wipe(down)">
                                      <p:cBhvr>
                                        <p:cTn id="19" dur="500"/>
                                        <p:tgtEl>
                                          <p:spTgt spid="10"/>
                                        </p:tgtEl>
                                      </p:cBhvr>
                                    </p:animEffect>
                                  </p:childTnLst>
                                </p:cTn>
                              </p:par>
                              <p:par>
                                <p:cTn id="20" presetID="22" presetClass="entr" presetSubtype="4" fill="hold" grpId="0" nodeType="withEffect">
                                  <p:stCondLst>
                                    <p:cond delay="0"/>
                                  </p:stCondLst>
                                  <p:childTnLst>
                                    <p:set>
                                      <p:cBhvr>
                                        <p:cTn id="21" dur="1" fill="hold">
                                          <p:stCondLst>
                                            <p:cond delay="0"/>
                                          </p:stCondLst>
                                        </p:cTn>
                                        <p:tgtEl>
                                          <p:spTgt spid="9"/>
                                        </p:tgtEl>
                                        <p:attrNameLst>
                                          <p:attrName>style.visibility</p:attrName>
                                        </p:attrNameLst>
                                      </p:cBhvr>
                                      <p:to>
                                        <p:strVal val="visible"/>
                                      </p:to>
                                    </p:set>
                                    <p:animEffect transition="in" filter="wipe(down)">
                                      <p:cBhvr>
                                        <p:cTn id="22" dur="500"/>
                                        <p:tgtEl>
                                          <p:spTgt spid="9"/>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1" fill="hold" grpId="0" nodeType="clickEffect">
                                  <p:stCondLst>
                                    <p:cond delay="0"/>
                                  </p:stCondLst>
                                  <p:childTnLst>
                                    <p:set>
                                      <p:cBhvr>
                                        <p:cTn id="26" dur="1" fill="hold">
                                          <p:stCondLst>
                                            <p:cond delay="0"/>
                                          </p:stCondLst>
                                        </p:cTn>
                                        <p:tgtEl>
                                          <p:spTgt spid="12"/>
                                        </p:tgtEl>
                                        <p:attrNameLst>
                                          <p:attrName>style.visibility</p:attrName>
                                        </p:attrNameLst>
                                      </p:cBhvr>
                                      <p:to>
                                        <p:strVal val="visible"/>
                                      </p:to>
                                    </p:set>
                                    <p:animEffect transition="in" filter="wipe(up)">
                                      <p:cBhvr>
                                        <p:cTn id="27" dur="500"/>
                                        <p:tgtEl>
                                          <p:spTgt spid="12"/>
                                        </p:tgtEl>
                                      </p:cBhvr>
                                    </p:animEffect>
                                  </p:childTnLst>
                                </p:cTn>
                              </p:par>
                              <p:par>
                                <p:cTn id="28" presetID="22" presetClass="entr" presetSubtype="1" fill="hold" grpId="0" nodeType="withEffect">
                                  <p:stCondLst>
                                    <p:cond delay="0"/>
                                  </p:stCondLst>
                                  <p:childTnLst>
                                    <p:set>
                                      <p:cBhvr>
                                        <p:cTn id="29" dur="1" fill="hold">
                                          <p:stCondLst>
                                            <p:cond delay="0"/>
                                          </p:stCondLst>
                                        </p:cTn>
                                        <p:tgtEl>
                                          <p:spTgt spid="11"/>
                                        </p:tgtEl>
                                        <p:attrNameLst>
                                          <p:attrName>style.visibility</p:attrName>
                                        </p:attrNameLst>
                                      </p:cBhvr>
                                      <p:to>
                                        <p:strVal val="visible"/>
                                      </p:to>
                                    </p:set>
                                    <p:animEffect transition="in" filter="wipe(up)">
                                      <p:cBhvr>
                                        <p:cTn id="30" dur="500"/>
                                        <p:tgtEl>
                                          <p:spTgt spid="11"/>
                                        </p:tgtEl>
                                      </p:cBhvr>
                                    </p:animEffect>
                                  </p:childTnLst>
                                </p:cTn>
                              </p:par>
                            </p:childTnLst>
                          </p:cTn>
                        </p:par>
                      </p:childTnLst>
                    </p:cTn>
                  </p:par>
                  <p:par>
                    <p:cTn id="31" fill="hold">
                      <p:stCondLst>
                        <p:cond delay="indefinite"/>
                      </p:stCondLst>
                      <p:childTnLst>
                        <p:par>
                          <p:cTn id="32" fill="hold">
                            <p:stCondLst>
                              <p:cond delay="0"/>
                            </p:stCondLst>
                            <p:childTnLst>
                              <p:par>
                                <p:cTn id="33" presetID="2" presetClass="entr" presetSubtype="4" fill="hold" grpId="0" nodeType="clickEffect">
                                  <p:stCondLst>
                                    <p:cond delay="0"/>
                                  </p:stCondLst>
                                  <p:childTnLst>
                                    <p:set>
                                      <p:cBhvr>
                                        <p:cTn id="34" dur="1" fill="hold">
                                          <p:stCondLst>
                                            <p:cond delay="0"/>
                                          </p:stCondLst>
                                        </p:cTn>
                                        <p:tgtEl>
                                          <p:spTgt spid="13"/>
                                        </p:tgtEl>
                                        <p:attrNameLst>
                                          <p:attrName>style.visibility</p:attrName>
                                        </p:attrNameLst>
                                      </p:cBhvr>
                                      <p:to>
                                        <p:strVal val="visible"/>
                                      </p:to>
                                    </p:set>
                                    <p:anim calcmode="lin" valueType="num">
                                      <p:cBhvr additive="base">
                                        <p:cTn id="35" dur="500" fill="hold"/>
                                        <p:tgtEl>
                                          <p:spTgt spid="13"/>
                                        </p:tgtEl>
                                        <p:attrNameLst>
                                          <p:attrName>ppt_x</p:attrName>
                                        </p:attrNameLst>
                                      </p:cBhvr>
                                      <p:tavLst>
                                        <p:tav tm="0">
                                          <p:val>
                                            <p:strVal val="#ppt_x"/>
                                          </p:val>
                                        </p:tav>
                                        <p:tav tm="100000">
                                          <p:val>
                                            <p:strVal val="#ppt_x"/>
                                          </p:val>
                                        </p:tav>
                                      </p:tavLst>
                                    </p:anim>
                                    <p:anim calcmode="lin" valueType="num">
                                      <p:cBhvr additive="base">
                                        <p:cTn id="36" dur="500" fill="hold"/>
                                        <p:tgtEl>
                                          <p:spTgt spid="1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7" grpId="0"/>
      <p:bldP spid="2" grpId="0" animBg="1"/>
      <p:bldP spid="9" grpId="0"/>
      <p:bldP spid="10" grpId="0" animBg="1"/>
      <p:bldP spid="11" grpId="0"/>
      <p:bldP spid="12" grpId="0" animBg="1"/>
      <p:bldP spid="13" grpId="0"/>
    </p:bldLst>
  </p:timing>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2" descr="https://billmuehlenberg.com/wp-content/uploads/2017/07/different.jpg">
            <a:extLst>
              <a:ext uri="{FF2B5EF4-FFF2-40B4-BE49-F238E27FC236}">
                <a16:creationId xmlns:a16="http://schemas.microsoft.com/office/drawing/2014/main" id="{3023D63E-655E-2444-8504-BAD24810B50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5146675"/>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ar-JO" sz="5400" dirty="0">
                <a:effectLst>
                  <a:glow rad="127000">
                    <a:schemeClr val="tx1"/>
                  </a:glow>
                </a:effectLst>
                <a:ea typeface="ＭＳ Ｐゴシック" charset="0"/>
                <a:cs typeface="ＭＳ Ｐゴシック" charset="0"/>
              </a:rPr>
              <a:t>الفكرة الرئيسية</a:t>
            </a:r>
            <a:endParaRPr lang="en-US" sz="5400" dirty="0">
              <a:effectLst>
                <a:glow rad="127000">
                  <a:schemeClr val="tx1"/>
                </a:glow>
              </a:effectLst>
              <a:ea typeface="ＭＳ Ｐゴシック" charset="0"/>
              <a:cs typeface="ＭＳ Ｐゴシック" charset="0"/>
            </a:endParaRPr>
          </a:p>
        </p:txBody>
      </p:sp>
      <p:sp>
        <p:nvSpPr>
          <p:cNvPr id="3" name="Rectangle 2"/>
          <p:cNvSpPr txBox="1">
            <a:spLocks noChangeArrowheads="1"/>
          </p:cNvSpPr>
          <p:nvPr/>
        </p:nvSpPr>
        <p:spPr bwMode="auto">
          <a:xfrm>
            <a:off x="0" y="2100290"/>
            <a:ext cx="9144000" cy="233682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5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sym typeface="Times New Roman"/>
              </a:rPr>
              <a:t>كن </a:t>
            </a:r>
            <a:r>
              <a:rPr kumimoji="0" lang="ar-JO" sz="5400" b="1" u="none" strike="noStrike" kern="1200" cap="none" spc="0" normalizeH="0" baseline="0" noProof="0" dirty="0">
                <a:ln>
                  <a:noFill/>
                </a:ln>
                <a:solidFill>
                  <a:srgbClr val="FFFF00"/>
                </a:solidFill>
                <a:effectLst>
                  <a:glow rad="127000">
                    <a:srgbClr val="000000"/>
                  </a:glow>
                </a:effectLst>
                <a:uLnTx/>
                <a:uFillTx/>
                <a:latin typeface="Arial" panose="020B0604020202020204" pitchFamily="34" charset="0"/>
                <a:ea typeface="ＭＳ Ｐゴシック" charset="0"/>
                <a:cs typeface="ＭＳ Ｐゴシック" charset="0"/>
                <a:sym typeface="Times New Roman"/>
              </a:rPr>
              <a:t>مختلفاً</a:t>
            </a:r>
            <a:r>
              <a:rPr kumimoji="0" lang="ar-JO" sz="5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sym typeface="Times New Roman"/>
              </a:rPr>
              <a:t> بأن تكون </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5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sym typeface="Times New Roman"/>
              </a:rPr>
              <a:t>متحداً، خلوقاً و غير أناني</a:t>
            </a:r>
            <a:endParaRPr kumimoji="0" lang="en-US" sz="5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sym typeface="Times New Roman"/>
            </a:endParaRPr>
          </a:p>
        </p:txBody>
      </p:sp>
      <p:sp>
        <p:nvSpPr>
          <p:cNvPr id="5" name="Rectangle 2">
            <a:extLst>
              <a:ext uri="{FF2B5EF4-FFF2-40B4-BE49-F238E27FC236}">
                <a16:creationId xmlns:a16="http://schemas.microsoft.com/office/drawing/2014/main" id="{B4BB4007-CDCF-5444-B408-8882AA0745AC}"/>
              </a:ext>
            </a:extLst>
          </p:cNvPr>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sym typeface="Times New Roman"/>
              </a:rPr>
              <a:t>1 كورنثوس</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sym typeface="Times New Roman"/>
            </a:endParaRPr>
          </a:p>
        </p:txBody>
      </p:sp>
    </p:spTree>
    <p:extLst>
      <p:ext uri="{BB962C8B-B14F-4D97-AF65-F5344CB8AC3E}">
        <p14:creationId xmlns:p14="http://schemas.microsoft.com/office/powerpoint/2010/main" val="178601569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5"/>
          <p:cNvSpPr/>
          <p:nvPr/>
        </p:nvSpPr>
        <p:spPr bwMode="auto">
          <a:xfrm>
            <a:off x="0" y="0"/>
            <a:ext cx="9144000" cy="6858000"/>
          </a:xfrm>
          <a:prstGeom prst="rect">
            <a:avLst/>
          </a:prstGeom>
          <a:solidFill>
            <a:schemeClr val="accent4">
              <a:lumMod val="95000"/>
              <a:lumOff val="5000"/>
            </a:schemeClr>
          </a:solidFill>
          <a:ln w="9525" cap="flat" cmpd="sng" algn="ctr">
            <a:solidFill>
              <a:schemeClr val="tx1"/>
            </a:solidFill>
            <a:prstDash val="solid"/>
            <a:round/>
            <a:headEnd type="none" w="med" len="med"/>
            <a:tailEnd type="none" w="med" len="med"/>
          </a:ln>
          <a:effectLst/>
        </p:spPr>
        <p:txBody>
          <a:bodyPr lIns="91341" tIns="45671" rIns="91341" bIns="4567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pitchFamily="-112" charset="-128"/>
              <a:cs typeface="ＭＳ Ｐゴシック" pitchFamily="-112" charset="-128"/>
            </a:endParaRPr>
          </a:p>
        </p:txBody>
      </p:sp>
      <p:pic>
        <p:nvPicPr>
          <p:cNvPr id="215042" name="Picture 4" descr="Matthew jesus king 707930_crown.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4368800" y="3276600"/>
            <a:ext cx="4775200" cy="3581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7410" name="Rectangle 2"/>
          <p:cNvSpPr>
            <a:spLocks noGrp="1" noChangeArrowheads="1"/>
          </p:cNvSpPr>
          <p:nvPr>
            <p:ph type="title"/>
          </p:nvPr>
        </p:nvSpPr>
        <p:spPr>
          <a:xfrm>
            <a:off x="0" y="46038"/>
            <a:ext cx="9144000" cy="1143000"/>
          </a:xfrm>
          <a:effectLst>
            <a:outerShdw blurRad="63500" dist="35921" dir="2700000" algn="ctr" rotWithShape="0">
              <a:schemeClr val="tx2">
                <a:alpha val="74998"/>
              </a:schemeClr>
            </a:outerShdw>
          </a:effectLst>
        </p:spPr>
        <p:txBody>
          <a:bodyPr/>
          <a:lstStyle/>
          <a:p>
            <a:pPr eaLnBrk="1" hangingPunct="1">
              <a:defRPr/>
            </a:pPr>
            <a:r>
              <a:rPr lang="ar-JO" dirty="0">
                <a:solidFill>
                  <a:schemeClr val="bg1"/>
                </a:solidFill>
                <a:ea typeface="ＭＳ Ｐゴシック" charset="0"/>
                <a:cs typeface="Arial" panose="020B0604020202020204" pitchFamily="34" charset="0"/>
              </a:rPr>
              <a:t>في مجموعتك الصغيرة ...</a:t>
            </a:r>
            <a:endParaRPr lang="en-US" dirty="0">
              <a:solidFill>
                <a:schemeClr val="bg1"/>
              </a:solidFill>
              <a:ea typeface="ＭＳ Ｐゴシック" charset="0"/>
              <a:cs typeface="Arial" panose="020B0604020202020204" pitchFamily="34" charset="0"/>
            </a:endParaRPr>
          </a:p>
        </p:txBody>
      </p:sp>
      <p:sp>
        <p:nvSpPr>
          <p:cNvPr id="4" name="Rectangle 3"/>
          <p:cNvSpPr txBox="1">
            <a:spLocks noChangeArrowheads="1"/>
          </p:cNvSpPr>
          <p:nvPr/>
        </p:nvSpPr>
        <p:spPr bwMode="auto">
          <a:xfrm>
            <a:off x="381000" y="1447800"/>
            <a:ext cx="8763000" cy="2895600"/>
          </a:xfrm>
          <a:prstGeom prst="rect">
            <a:avLst/>
          </a:prstGeom>
          <a:noFill/>
          <a:ln w="9525">
            <a:noFill/>
            <a:miter lim="800000"/>
            <a:headEnd/>
            <a:tailEnd/>
          </a:ln>
          <a:effectLst>
            <a:outerShdw blurRad="63500" dist="35921" dir="2700000" algn="ctr" rotWithShape="0">
              <a:schemeClr val="tx2">
                <a:alpha val="74998"/>
              </a:schemeClr>
            </a:outerShdw>
          </a:effectLst>
        </p:spPr>
        <p:txBody>
          <a:bodyPr lIns="91341" tIns="45671" rIns="91341" bIns="45671"/>
          <a:lstStyle/>
          <a:p>
            <a:pPr marL="342543" marR="0" lvl="0" indent="-342543" algn="r" defTabSz="914400" rtl="1" eaLnBrk="1" fontAlgn="base" latinLnBrk="0" hangingPunct="1">
              <a:lnSpc>
                <a:spcPct val="100000"/>
              </a:lnSpc>
              <a:spcBef>
                <a:spcPct val="20000"/>
              </a:spcBef>
              <a:spcAft>
                <a:spcPct val="0"/>
              </a:spcAft>
              <a:buClrTx/>
              <a:buSzTx/>
              <a:buFontTx/>
              <a:buChar char="•"/>
              <a:tabLst/>
              <a:defRPr/>
            </a:pPr>
            <a:r>
              <a:rPr kumimoji="0" lang="ar-JO" sz="3200" b="1" u="none" strike="noStrike" kern="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يقدم المؤلف يسوع كملك لإسرائيل. هل تعتقد أن المسيحيين اليوم يجدون وقتًا صعبًا للتفكير في المسيح كملك؟</a:t>
            </a:r>
            <a:endParaRPr kumimoji="0" lang="en-US" sz="3200" b="1" u="none" strike="noStrike" kern="0" cap="none" spc="0" normalizeH="0" baseline="0" noProof="0" dirty="0">
              <a:ln>
                <a:noFill/>
              </a:ln>
              <a:solidFill>
                <a:srgbClr val="FFFFFF"/>
              </a:solidFill>
              <a:effectLst/>
              <a:uLnTx/>
              <a:uFillTx/>
              <a:latin typeface="Arial" panose="020B0604020202020204" pitchFamily="34" charset="0"/>
              <a:ea typeface="ＭＳ Ｐゴシック" charset="-128"/>
              <a:cs typeface="ＭＳ Ｐゴシック" charset="-128"/>
            </a:endParaRPr>
          </a:p>
          <a:p>
            <a:pPr marL="342543" marR="0" lvl="0" indent="-342543" algn="r" defTabSz="914400" rtl="1" eaLnBrk="1" fontAlgn="base" latinLnBrk="0" hangingPunct="1">
              <a:lnSpc>
                <a:spcPct val="100000"/>
              </a:lnSpc>
              <a:spcBef>
                <a:spcPct val="20000"/>
              </a:spcBef>
              <a:spcAft>
                <a:spcPct val="0"/>
              </a:spcAft>
              <a:buClrTx/>
              <a:buSzTx/>
              <a:buFontTx/>
              <a:buChar char="•"/>
              <a:tabLst/>
              <a:defRPr/>
            </a:pPr>
            <a:r>
              <a:rPr kumimoji="0" lang="ar-JO" sz="3200" b="1" u="none" strike="noStrike" kern="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لماذا ولما لا؟</a:t>
            </a:r>
            <a:endParaRPr kumimoji="0" lang="en-US" sz="3200" b="1" u="none" strike="noStrike" kern="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7" name="Rectangle 2">
            <a:extLst>
              <a:ext uri="{FF2B5EF4-FFF2-40B4-BE49-F238E27FC236}">
                <a16:creationId xmlns:a16="http://schemas.microsoft.com/office/drawing/2014/main" id="{8B41BF08-FE92-CE46-BB56-2DD17E533A7E}"/>
              </a:ext>
            </a:extLst>
          </p:cNvPr>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SA"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متى</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54256338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1506" name="Picture 2" descr="http://www.topdesignmag.com/wp-content/uploads/2014/08/17.jpg">
            <a:extLst>
              <a:ext uri="{FF2B5EF4-FFF2-40B4-BE49-F238E27FC236}">
                <a16:creationId xmlns:a16="http://schemas.microsoft.com/office/drawing/2014/main" id="{D53E8996-41A6-EB4D-9ABA-75F44E1A0BE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 y="0"/>
            <a:ext cx="9144000" cy="6858000"/>
          </a:xfrm>
          <a:prstGeom prst="rect">
            <a:avLst/>
          </a:prstGeom>
          <a:noFill/>
          <a:extLst>
            <a:ext uri="{909E8E84-426E-40DD-AFC4-6F175D3DCCD1}">
              <a14:hiddenFill xmlns:a14="http://schemas.microsoft.com/office/drawing/2010/main">
                <a:solidFill>
                  <a:srgbClr val="FFFFFF"/>
                </a:solidFill>
              </a14:hiddenFill>
            </a:ext>
          </a:extLst>
        </p:spPr>
      </p:pic>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sym typeface="Times New Roman"/>
            </a:endParaRPr>
          </a:p>
        </p:txBody>
      </p:sp>
      <p:sp>
        <p:nvSpPr>
          <p:cNvPr id="900098" name="Rectangle 2"/>
          <p:cNvSpPr>
            <a:spLocks noGrp="1" noChangeArrowheads="1"/>
          </p:cNvSpPr>
          <p:nvPr>
            <p:ph type="ctrTitle"/>
          </p:nvPr>
        </p:nvSpPr>
        <p:spPr>
          <a:xfrm>
            <a:off x="241709" y="116632"/>
            <a:ext cx="8820472" cy="1728192"/>
          </a:xfrm>
          <a:noFill/>
          <a:ln>
            <a:noFill/>
          </a:ln>
          <a:effectLst/>
        </p:spPr>
        <p:txBody>
          <a:bodyPr vert="horz" wrap="square" lIns="91440" tIns="45720" rIns="91440" bIns="45720" numCol="1" anchor="ctr" anchorCtr="0" compatLnSpc="1">
            <a:prstTxWarp prst="textNoShape">
              <a:avLst/>
            </a:prstTxWarp>
          </a:bodyPr>
          <a:lstStyle/>
          <a:p>
            <a:r>
              <a:rPr lang="ar-JO" sz="6600" dirty="0">
                <a:solidFill>
                  <a:schemeClr val="tx2"/>
                </a:solidFill>
                <a:effectLst>
                  <a:glow rad="127000">
                    <a:schemeClr val="bg1"/>
                  </a:glow>
                </a:effectLst>
                <a:ea typeface="ＭＳ Ｐゴシック" charset="0"/>
              </a:rPr>
              <a:t>مقدس = ميزه الله ملكًا له</a:t>
            </a:r>
            <a:endParaRPr lang="en-US" sz="6600" dirty="0">
              <a:solidFill>
                <a:schemeClr val="tx2"/>
              </a:solidFill>
              <a:effectLst>
                <a:glow rad="127000">
                  <a:schemeClr val="bg1"/>
                </a:glow>
              </a:effectLst>
              <a:ea typeface="ＭＳ Ｐゴシック" charset="0"/>
            </a:endParaRPr>
          </a:p>
        </p:txBody>
      </p:sp>
      <p:sp>
        <p:nvSpPr>
          <p:cNvPr id="6" name="Rectangle 2">
            <a:extLst>
              <a:ext uri="{FF2B5EF4-FFF2-40B4-BE49-F238E27FC236}">
                <a16:creationId xmlns:a16="http://schemas.microsoft.com/office/drawing/2014/main" id="{EF984B90-3F85-4440-AE8F-11FEF41671D7}"/>
              </a:ext>
            </a:extLst>
          </p:cNvPr>
          <p:cNvSpPr txBox="1">
            <a:spLocks noChangeArrowheads="1"/>
          </p:cNvSpPr>
          <p:nvPr/>
        </p:nvSpPr>
        <p:spPr bwMode="auto">
          <a:xfrm>
            <a:off x="241709" y="4020812"/>
            <a:ext cx="8820472" cy="1728192"/>
          </a:xfrm>
          <a:prstGeom prst="rect">
            <a:avLst/>
          </a:prstGeom>
          <a:noFill/>
          <a:ln>
            <a:noFill/>
          </a:ln>
          <a:effec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6600" b="1"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ＭＳ Ｐゴシック" charset="0"/>
                <a:sym typeface="Times New Roman"/>
              </a:rPr>
              <a:t>هل تعيش بهذه الطريقة؟</a:t>
            </a:r>
            <a:endParaRPr kumimoji="0" lang="en-US" sz="6600" b="1"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ＭＳ Ｐゴシック" charset="0"/>
              <a:sym typeface="Times New Roman"/>
            </a:endParaRPr>
          </a:p>
        </p:txBody>
      </p:sp>
    </p:spTree>
    <p:extLst>
      <p:ext uri="{BB962C8B-B14F-4D97-AF65-F5344CB8AC3E}">
        <p14:creationId xmlns:p14="http://schemas.microsoft.com/office/powerpoint/2010/main" val="2047352718"/>
      </p:ext>
    </p:extLst>
  </p:cSld>
  <p:clrMapOvr>
    <a:masterClrMapping/>
  </p:clrMapOvr>
  <p:transition/>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1574800" y="0"/>
            <a:ext cx="9070975" cy="1143000"/>
          </a:xfrm>
        </p:spPr>
        <p:txBody>
          <a:bodyPr/>
          <a:lstStyle/>
          <a:p>
            <a:pPr algn="r"/>
            <a:r>
              <a:rPr lang="en-US" dirty="0">
                <a:solidFill>
                  <a:schemeClr val="tx1"/>
                </a:solidFill>
              </a:rPr>
              <a:t>Black</a:t>
            </a:r>
          </a:p>
        </p:txBody>
      </p:sp>
    </p:spTree>
    <p:extLst>
      <p:ext uri="{BB962C8B-B14F-4D97-AF65-F5344CB8AC3E}">
        <p14:creationId xmlns:p14="http://schemas.microsoft.com/office/powerpoint/2010/main" val="2667222478"/>
      </p:ext>
    </p:extLst>
  </p:cSld>
  <p:clrMapOvr>
    <a:masterClrMapping/>
  </p:clrMapOvr>
  <p:transition/>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4" name="Rectangle 10"/>
          <p:cNvSpPr>
            <a:spLocks noGrp="1" noChangeArrowheads="1"/>
          </p:cNvSpPr>
          <p:nvPr>
            <p:ph type="ctrTitle"/>
          </p:nvPr>
        </p:nvSpPr>
        <p:spPr>
          <a:xfrm>
            <a:off x="685800" y="2286000"/>
            <a:ext cx="7772400" cy="1143000"/>
          </a:xfrm>
        </p:spPr>
        <p:txBody>
          <a:bodyPr/>
          <a:lstStyle/>
          <a:p>
            <a:pPr eaLnBrk="1" hangingPunct="1"/>
            <a:r>
              <a:rPr lang="ar-SA"/>
              <a:t>2 </a:t>
            </a:r>
            <a:r>
              <a:rPr lang="ar-SA" err="1"/>
              <a:t>كورنثوس</a:t>
            </a:r>
            <a:endParaRPr lang="en-US"/>
          </a:p>
        </p:txBody>
      </p:sp>
      <p:pic>
        <p:nvPicPr>
          <p:cNvPr id="95235" name="Picture 2"/>
          <p:cNvPicPr>
            <a:picLocks noChangeAspect="1" noChangeArrowheads="1"/>
          </p:cNvPicPr>
          <p:nvPr/>
        </p:nvPicPr>
        <p:blipFill>
          <a:blip r:embed="rId3" cstate="print"/>
          <a:srcRect/>
          <a:stretch>
            <a:fillRect/>
          </a:stretch>
        </p:blipFill>
        <p:spPr bwMode="auto">
          <a:xfrm>
            <a:off x="0" y="0"/>
            <a:ext cx="9144000" cy="6858000"/>
          </a:xfrm>
          <a:prstGeom prst="rect">
            <a:avLst/>
          </a:prstGeom>
          <a:noFill/>
          <a:ln w="9525">
            <a:noFill/>
            <a:miter lim="800000"/>
            <a:headEnd/>
            <a:tailEnd/>
          </a:ln>
        </p:spPr>
      </p:pic>
      <p:sp>
        <p:nvSpPr>
          <p:cNvPr id="95241" name="WordArt 9"/>
          <p:cNvSpPr>
            <a:spLocks noChangeArrowheads="1" noChangeShapeType="1" noTextEdit="1"/>
          </p:cNvSpPr>
          <p:nvPr/>
        </p:nvSpPr>
        <p:spPr bwMode="auto">
          <a:xfrm rot="20964968">
            <a:off x="755226" y="1641068"/>
            <a:ext cx="7561539" cy="4007914"/>
          </a:xfrm>
          <a:prstGeom prst="rect">
            <a:avLst/>
          </a:prstGeom>
        </p:spPr>
        <p:txBody>
          <a:bodyPr wrap="none" fromWordArt="1">
            <a:prstTxWarp prst="textCascadeUp">
              <a:avLst>
                <a:gd name="adj" fmla="val 42717"/>
              </a:avLst>
            </a:prstTxWarp>
            <a:scene3d>
              <a:camera prst="legacyPerspectiveFront">
                <a:rot lat="20519971" lon="1080000" rev="0"/>
              </a:camera>
              <a:lightRig rig="legacyHarsh2" dir="b"/>
            </a:scene3d>
            <a:sp3d extrusionH="430200" prstMaterial="legacyMatte">
              <a:extrusionClr>
                <a:srgbClr val="FF6600"/>
              </a:extrusionClr>
            </a:sp3d>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SA" sz="3600" b="1" u="none" strike="noStrike" kern="10" cap="none" spc="0" normalizeH="0" baseline="0" noProof="0" dirty="0">
                <a:ln w="9525">
                  <a:round/>
                  <a:headEnd/>
                  <a:tailEnd/>
                </a:ln>
                <a:solidFill>
                  <a:srgbClr val="FF0066"/>
                </a:solidFill>
                <a:effectLst/>
                <a:uLnTx/>
                <a:uFillTx/>
                <a:latin typeface="Impact"/>
                <a:ea typeface="ＭＳ Ｐゴシック" charset="0"/>
                <a:cs typeface="Arial" panose="020B0604020202020204" pitchFamily="34" charset="0"/>
              </a:rPr>
              <a:t>٢ كورنثوس</a:t>
            </a:r>
          </a:p>
        </p:txBody>
      </p:sp>
      <p:sp>
        <p:nvSpPr>
          <p:cNvPr id="6" name="Rectangle 5">
            <a:extLst>
              <a:ext uri="{FF2B5EF4-FFF2-40B4-BE49-F238E27FC236}">
                <a16:creationId xmlns:a16="http://schemas.microsoft.com/office/drawing/2014/main" id="{BBB44203-E199-5E41-A1EC-5001CCE10C90}"/>
              </a:ext>
            </a:extLst>
          </p:cNvPr>
          <p:cNvSpPr>
            <a:spLocks noChangeArrowheads="1"/>
          </p:cNvSpPr>
          <p:nvPr/>
        </p:nvSpPr>
        <p:spPr bwMode="auto">
          <a:xfrm>
            <a:off x="0" y="6337905"/>
            <a:ext cx="9144000" cy="531229"/>
          </a:xfrm>
          <a:prstGeom prst="rect">
            <a:avLst/>
          </a:prstGeom>
          <a:solidFill>
            <a:srgbClr val="000514"/>
          </a:solidFill>
          <a:ln w="9525">
            <a:noFill/>
            <a:miter lim="800000"/>
            <a:headEnd/>
            <a:tailEnd/>
          </a:ln>
          <a:effectLst>
            <a:outerShdw blurRad="63500" dist="35921" dir="2700000" algn="ctr" rotWithShape="0">
              <a:srgbClr val="000514">
                <a:alpha val="74998"/>
              </a:srgbClr>
            </a:outerShdw>
          </a:effectLst>
        </p:spPr>
        <p:txBody>
          <a:bodyPr anchor="ctr"/>
          <a:lstStyle/>
          <a:p>
            <a:pPr marL="0" marR="0" lvl="0" indent="0" algn="ctr" defTabSz="914400" rtl="0" eaLnBrk="1" fontAlgn="base" latinLnBrk="0" hangingPunct="1">
              <a:lnSpc>
                <a:spcPct val="100000"/>
              </a:lnSpc>
              <a:spcBef>
                <a:spcPct val="20000"/>
              </a:spcBef>
              <a:spcAft>
                <a:spcPts val="0"/>
              </a:spcAft>
              <a:buClr>
                <a:srgbClr val="FFCC00"/>
              </a:buClr>
              <a:buSzPct val="70000"/>
              <a:buFont typeface="Wingdings" charset="0"/>
              <a:buNone/>
              <a:tabLst/>
              <a:defRPr/>
            </a:pP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د. ريك جريفيث</a:t>
            </a: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 </a:t>
            </a: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مؤسسة الدراسات اللاهوتية الأردنية</a:t>
            </a: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BibleStudyDownloads.org</a:t>
            </a:r>
          </a:p>
        </p:txBody>
      </p:sp>
    </p:spTree>
    <p:extLst>
      <p:ext uri="{BB962C8B-B14F-4D97-AF65-F5344CB8AC3E}">
        <p14:creationId xmlns:p14="http://schemas.microsoft.com/office/powerpoint/2010/main" val="396716608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grpId="0" nodeType="clickEffect">
                                  <p:stCondLst>
                                    <p:cond delay="0"/>
                                  </p:stCondLst>
                                  <p:childTnLst>
                                    <p:set>
                                      <p:cBhvr>
                                        <p:cTn id="6" dur="1" fill="hold">
                                          <p:stCondLst>
                                            <p:cond delay="0"/>
                                          </p:stCondLst>
                                        </p:cTn>
                                        <p:tgtEl>
                                          <p:spTgt spid="95241"/>
                                        </p:tgtEl>
                                        <p:attrNameLst>
                                          <p:attrName>style.visibility</p:attrName>
                                        </p:attrNameLst>
                                      </p:cBhvr>
                                      <p:to>
                                        <p:strVal val="visible"/>
                                      </p:to>
                                    </p:set>
                                    <p:animEffect transition="in" filter="circle(in)">
                                      <p:cBhvr>
                                        <p:cTn id="7" dur="2000"/>
                                        <p:tgtEl>
                                          <p:spTgt spid="9524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5241" grpId="0"/>
    </p:bldLst>
  </p:timing>
</p:sld>
</file>

<file path=ppt/slides/slide143.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800000"/>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p:spPr>
        <p:txBody>
          <a:bodyPr anchor="ctr"/>
          <a:lstStyle/>
          <a:p>
            <a:pPr>
              <a:defRPr/>
            </a:pPr>
            <a:r>
              <a:rPr lang="ar-JO" sz="4800" b="1">
                <a:effectLst>
                  <a:glow rad="127000">
                    <a:schemeClr val="tx1"/>
                  </a:glow>
                </a:effectLst>
                <a:latin typeface="Accordance" panose="00000400000000000000" pitchFamily="2" charset="-78"/>
                <a:ea typeface="Accordance" panose="00000400000000000000" pitchFamily="2" charset="-78"/>
                <a:cs typeface="Accordance" panose="00000400000000000000" pitchFamily="2" charset="-78"/>
              </a:rPr>
              <a:t>الكلمة المفتاحية</a:t>
            </a:r>
            <a:endParaRPr lang="en-US" sz="4800" b="1">
              <a:effectLst>
                <a:glow rad="127000">
                  <a:schemeClr val="tx1"/>
                </a:glow>
              </a:effectLst>
              <a:latin typeface="Accordance" panose="00000400000000000000" pitchFamily="2" charset="-78"/>
              <a:ea typeface="Accordance" panose="00000400000000000000" pitchFamily="2" charset="-78"/>
              <a:cs typeface="Accordance" panose="00000400000000000000" pitchFamily="2" charset="-78"/>
            </a:endParaRPr>
          </a:p>
        </p:txBody>
      </p:sp>
      <p:sp>
        <p:nvSpPr>
          <p:cNvPr id="5" name="Rectangle 2"/>
          <p:cNvSpPr txBox="1">
            <a:spLocks noChangeArrowheads="1"/>
          </p:cNvSpPr>
          <p:nvPr/>
        </p:nvSpPr>
        <p:spPr bwMode="auto">
          <a:xfrm>
            <a:off x="0" y="2303956"/>
            <a:ext cx="9144000" cy="198914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7200" b="1" i="0" u="none" strike="noStrike" kern="120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الرسولية</a:t>
            </a:r>
            <a:endParaRPr kumimoji="0" lang="en-US" sz="7200" b="1" i="0" u="none" strike="noStrike" kern="120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a:defRPr/>
            </a:pPr>
            <a:r>
              <a:rPr lang="ar-SA" sz="4800" b="1">
                <a:solidFill>
                  <a:srgbClr val="FFFFFF"/>
                </a:solidFill>
                <a:effectLst>
                  <a:glow rad="127000">
                    <a:srgbClr val="000000"/>
                  </a:glow>
                </a:effectLst>
                <a:latin typeface="Accordance" panose="00000400000000000000" pitchFamily="2" charset="-78"/>
                <a:ea typeface="Accordance" panose="00000400000000000000" pitchFamily="2" charset="-78"/>
                <a:cs typeface="Accordance" panose="00000400000000000000" pitchFamily="2" charset="-78"/>
              </a:rPr>
              <a:t>٢ </a:t>
            </a:r>
            <a:r>
              <a:rPr kumimoji="0" lang="ar-SA" sz="4800" b="1" i="0" u="none" strike="noStrike" kern="120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كورنثوس</a:t>
            </a:r>
            <a:endParaRPr kumimoji="0" lang="en-US" sz="4800" b="1" i="0" u="none" strike="noStrike" kern="120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7" name="Text Box 24"/>
          <p:cNvSpPr txBox="1">
            <a:spLocks noChangeArrowheads="1"/>
          </p:cNvSpPr>
          <p:nvPr/>
        </p:nvSpPr>
        <p:spPr bwMode="auto">
          <a:xfrm>
            <a:off x="8372262" y="65344"/>
            <a:ext cx="679994"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rPr>
              <a:t>162</a:t>
            </a:r>
            <a:endParaRPr kumimoji="0" lang="en-US" sz="2400" b="1"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Tree>
    <p:extLst>
      <p:ext uri="{BB962C8B-B14F-4D97-AF65-F5344CB8AC3E}">
        <p14:creationId xmlns:p14="http://schemas.microsoft.com/office/powerpoint/2010/main" val="3697083678"/>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144.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660066"/>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653" y="-7614"/>
            <a:ext cx="9162651" cy="1012616"/>
          </a:xfrm>
          <a:noFill/>
        </p:spPr>
        <p:txBody>
          <a:bodyPr/>
          <a:lstStyle/>
          <a:p>
            <a:r>
              <a:rPr lang="ar-JO" sz="4800" b="1">
                <a:effectLst>
                  <a:glow rad="101600">
                    <a:schemeClr val="tx1">
                      <a:alpha val="99000"/>
                    </a:schemeClr>
                  </a:glow>
                </a:effectLst>
                <a:latin typeface="Accordance" panose="00000400000000000000" pitchFamily="2" charset="-78"/>
                <a:ea typeface="Accordance" panose="00000400000000000000" pitchFamily="2" charset="-78"/>
                <a:cs typeface="Accordance" panose="00000400000000000000" pitchFamily="2" charset="-78"/>
              </a:rPr>
              <a:t>الموضوع الرئيسي</a:t>
            </a:r>
            <a:endParaRPr lang="en-US" sz="4800" b="1">
              <a:solidFill>
                <a:schemeClr val="bg1"/>
              </a:solidFill>
              <a:effectLst>
                <a:glow rad="101600">
                  <a:schemeClr val="tx1">
                    <a:alpha val="99000"/>
                  </a:schemeClr>
                </a:glow>
              </a:effectLst>
              <a:latin typeface="Accordance" panose="00000400000000000000" pitchFamily="2" charset="-78"/>
              <a:ea typeface="Accordance" panose="00000400000000000000" pitchFamily="2" charset="-78"/>
              <a:cs typeface="Accordance" panose="00000400000000000000" pitchFamily="2" charset="-78"/>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a:ln>
                <a:noFill/>
              </a:ln>
              <a:solidFill>
                <a:prstClr val="white"/>
              </a:solidFill>
              <a:effectLst>
                <a:glow rad="101600">
                  <a:prstClr val="black">
                    <a:alpha val="99000"/>
                  </a:prstClr>
                </a:glow>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4" name="Rectangle 2"/>
          <p:cNvSpPr txBox="1">
            <a:spLocks noChangeArrowheads="1"/>
          </p:cNvSpPr>
          <p:nvPr/>
        </p:nvSpPr>
        <p:spPr bwMode="auto">
          <a:xfrm>
            <a:off x="302028" y="1341867"/>
            <a:ext cx="8489194" cy="4032214"/>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altLang="zh-CN" sz="4800" b="1" i="0" u="none" strike="noStrike" kern="1200" cap="none" spc="0" normalizeH="0" baseline="0" noProof="0">
                <a:ln>
                  <a:noFill/>
                </a:ln>
                <a:solidFill>
                  <a:srgbClr val="F8F8F8"/>
                </a:solidFill>
                <a:effectLst/>
                <a:uLnTx/>
                <a:uFillTx/>
                <a:latin typeface="Accordance" panose="00000400000000000000" pitchFamily="2" charset="-78"/>
                <a:ea typeface="Accordance" panose="00000400000000000000" pitchFamily="2" charset="-78"/>
                <a:cs typeface="Accordance" panose="00000400000000000000" pitchFamily="2" charset="-78"/>
              </a:rPr>
              <a:t>الدفاع عن السلطة الرسولية</a:t>
            </a:r>
            <a:endParaRPr kumimoji="0" lang="en-US" sz="4800" b="1"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rPr>
              <a:t>23</a:t>
            </a:r>
            <a:endParaRPr kumimoji="0" lang="en-US" sz="2400" b="1"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8" name="Rectangle 2">
            <a:extLst>
              <a:ext uri="{FF2B5EF4-FFF2-40B4-BE49-F238E27FC236}">
                <a16:creationId xmlns:a16="http://schemas.microsoft.com/office/drawing/2014/main" id="{45B40956-2548-7640-9BFB-3D3270843113}"/>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a:defRPr/>
            </a:pPr>
            <a:r>
              <a:rPr lang="ar-SA" sz="4800" b="1">
                <a:solidFill>
                  <a:srgbClr val="FFFFFF"/>
                </a:solidFill>
                <a:effectLst>
                  <a:glow rad="127000">
                    <a:srgbClr val="000000"/>
                  </a:glow>
                </a:effectLst>
                <a:latin typeface="Accordance" panose="00000400000000000000" pitchFamily="2" charset="-78"/>
                <a:ea typeface="Accordance" panose="00000400000000000000" pitchFamily="2" charset="-78"/>
                <a:cs typeface="Accordance" panose="00000400000000000000" pitchFamily="2" charset="-78"/>
              </a:rPr>
              <a:t>٢ كورنثوس</a:t>
            </a:r>
            <a:endParaRPr lang="en-US" sz="4800" b="1">
              <a:solidFill>
                <a:srgbClr val="FFFFFF"/>
              </a:solidFill>
              <a:effectLst>
                <a:glow rad="127000">
                  <a:srgbClr val="000000"/>
                </a:glow>
              </a:effectLst>
              <a:latin typeface="Accordance" panose="00000400000000000000" pitchFamily="2" charset="-78"/>
              <a:ea typeface="Accordance" panose="00000400000000000000" pitchFamily="2" charset="-78"/>
              <a:cs typeface="Accordance" panose="00000400000000000000" pitchFamily="2" charset="-78"/>
            </a:endParaRPr>
          </a:p>
        </p:txBody>
      </p:sp>
    </p:spTree>
    <p:extLst>
      <p:ext uri="{BB962C8B-B14F-4D97-AF65-F5344CB8AC3E}">
        <p14:creationId xmlns:p14="http://schemas.microsoft.com/office/powerpoint/2010/main" val="3346610039"/>
      </p:ext>
    </p:extLst>
  </p:cSld>
  <p:clrMapOvr>
    <a:overrideClrMapping bg1="lt1" tx1="dk1" bg2="lt2" tx2="dk2" accent1="accent1" accent2="accent2" accent3="accent3" accent4="accent4" accent5="accent5" accent6="accent6" hlink="hlink" folHlink="folHlink"/>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145.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tx1"/>
            </a:gs>
            <a:gs pos="100000">
              <a:srgbClr val="000090"/>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p:spPr>
        <p:txBody>
          <a:bodyPr anchor="ctr"/>
          <a:lstStyle/>
          <a:p>
            <a:pPr>
              <a:defRPr/>
            </a:pPr>
            <a:r>
              <a:rPr lang="ar-JO" sz="4800" b="1">
                <a:effectLst>
                  <a:glow rad="127000">
                    <a:schemeClr val="tx1"/>
                  </a:glow>
                </a:effectLst>
                <a:latin typeface="Accordance" panose="00000400000000000000" pitchFamily="2" charset="-78"/>
                <a:ea typeface="Accordance" panose="00000400000000000000" pitchFamily="2" charset="-78"/>
                <a:cs typeface="Accordance" panose="00000400000000000000" pitchFamily="2" charset="-78"/>
              </a:rPr>
              <a:t>الآية المفتاحية</a:t>
            </a:r>
            <a:endParaRPr lang="en-US" sz="4800" b="1">
              <a:effectLst>
                <a:glow rad="127000">
                  <a:schemeClr val="tx1"/>
                </a:glow>
              </a:effectLst>
              <a:latin typeface="Accordance" panose="00000400000000000000" pitchFamily="2" charset="-78"/>
              <a:ea typeface="Accordance" panose="00000400000000000000" pitchFamily="2" charset="-78"/>
              <a:cs typeface="Accordance" panose="00000400000000000000" pitchFamily="2" charset="-78"/>
            </a:endParaRPr>
          </a:p>
        </p:txBody>
      </p:sp>
      <p:sp>
        <p:nvSpPr>
          <p:cNvPr id="5" name="Rectangle 2"/>
          <p:cNvSpPr txBox="1">
            <a:spLocks noChangeArrowheads="1"/>
          </p:cNvSpPr>
          <p:nvPr/>
        </p:nvSpPr>
        <p:spPr bwMode="auto">
          <a:xfrm>
            <a:off x="0" y="1602008"/>
            <a:ext cx="9144000" cy="373449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50000"/>
              </a:lnSpc>
              <a:spcBef>
                <a:spcPct val="0"/>
              </a:spcBef>
              <a:spcAft>
                <a:spcPct val="0"/>
              </a:spcAft>
              <a:buClrTx/>
              <a:buSzTx/>
              <a:buFontTx/>
              <a:buNone/>
              <a:tabLst/>
              <a:defRPr/>
            </a:pPr>
            <a:r>
              <a:rPr kumimoji="0" lang="ar-JO" altLang="zh-CN" sz="3600" b="1" i="0" u="none" strike="noStrike" kern="1200" cap="none" spc="0" normalizeH="0" baseline="0" noProof="0">
                <a:ln>
                  <a:noFill/>
                </a:ln>
                <a:solidFill>
                  <a:srgbClr val="FFFFFF"/>
                </a:solidFill>
                <a:effectLst>
                  <a:outerShdw blurRad="38100" dist="38100" dir="2700000" algn="tl">
                    <a:srgbClr val="000000"/>
                  </a:outerShdw>
                </a:effectLst>
                <a:uLnTx/>
                <a:uFillTx/>
                <a:latin typeface="Accordance" panose="00000400000000000000" pitchFamily="2" charset="-78"/>
                <a:ea typeface="Accordance" panose="00000400000000000000" pitchFamily="2" charset="-78"/>
                <a:cs typeface="Accordance" panose="00000400000000000000" pitchFamily="2" charset="-78"/>
              </a:rPr>
              <a:t>فَإِنَّنَا لَسْنَا نَكْرِزُ بِأَنْفُسِنَا، بَلْ بِٱلْمَسِيحِ يَسُوعَ رَبًّا، وَلَكِنْ بِأَنْفُسِنَا عَبِيدًا لَكُمْ مِنْ أَجْلِ يَسُوعَ. ٦ لِأَنَّ </a:t>
            </a:r>
            <a:r>
              <a:rPr kumimoji="0" lang="ar-JO" altLang="zh-CN" sz="3600" b="1" i="0" u="none" strike="noStrike" kern="1200" cap="none" spc="0" normalizeH="0" baseline="0" noProof="0" err="1">
                <a:ln>
                  <a:noFill/>
                </a:ln>
                <a:solidFill>
                  <a:srgbClr val="FFFFFF"/>
                </a:solidFill>
                <a:effectLst>
                  <a:outerShdw blurRad="38100" dist="38100" dir="2700000" algn="tl">
                    <a:srgbClr val="000000"/>
                  </a:outerShdw>
                </a:effectLst>
                <a:uLnTx/>
                <a:uFillTx/>
                <a:latin typeface="Accordance" panose="00000400000000000000" pitchFamily="2" charset="-78"/>
                <a:ea typeface="Accordance" panose="00000400000000000000" pitchFamily="2" charset="-78"/>
                <a:cs typeface="Accordance" panose="00000400000000000000" pitchFamily="2" charset="-78"/>
              </a:rPr>
              <a:t>ٱللهَ</a:t>
            </a:r>
            <a:r>
              <a:rPr kumimoji="0" lang="ar-JO" altLang="zh-CN" sz="3600" b="1" i="0" u="none" strike="noStrike" kern="1200" cap="none" spc="0" normalizeH="0" baseline="0" noProof="0">
                <a:ln>
                  <a:noFill/>
                </a:ln>
                <a:solidFill>
                  <a:srgbClr val="FFFFFF"/>
                </a:solidFill>
                <a:effectLst>
                  <a:outerShdw blurRad="38100" dist="38100" dir="2700000" algn="tl">
                    <a:srgbClr val="000000"/>
                  </a:outerShdw>
                </a:effectLst>
                <a:uLnTx/>
                <a:uFillTx/>
                <a:latin typeface="Accordance" panose="00000400000000000000" pitchFamily="2" charset="-78"/>
                <a:ea typeface="Accordance" panose="00000400000000000000" pitchFamily="2" charset="-78"/>
                <a:cs typeface="Accordance" panose="00000400000000000000" pitchFamily="2" charset="-78"/>
              </a:rPr>
              <a:t> </a:t>
            </a:r>
            <a:r>
              <a:rPr kumimoji="0" lang="ar-JO" altLang="zh-CN" sz="3600" b="1" i="0" u="none" strike="noStrike" kern="1200" cap="none" spc="0" normalizeH="0" baseline="0" noProof="0" err="1">
                <a:ln>
                  <a:noFill/>
                </a:ln>
                <a:solidFill>
                  <a:srgbClr val="FFFFFF"/>
                </a:solidFill>
                <a:effectLst>
                  <a:outerShdw blurRad="38100" dist="38100" dir="2700000" algn="tl">
                    <a:srgbClr val="000000"/>
                  </a:outerShdw>
                </a:effectLst>
                <a:uLnTx/>
                <a:uFillTx/>
                <a:latin typeface="Accordance" panose="00000400000000000000" pitchFamily="2" charset="-78"/>
                <a:ea typeface="Accordance" panose="00000400000000000000" pitchFamily="2" charset="-78"/>
                <a:cs typeface="Accordance" panose="00000400000000000000" pitchFamily="2" charset="-78"/>
              </a:rPr>
              <a:t>ٱلَّذِي</a:t>
            </a:r>
            <a:r>
              <a:rPr kumimoji="0" lang="ar-JO" altLang="zh-CN" sz="3600" b="1" i="0" u="none" strike="noStrike" kern="1200" cap="none" spc="0" normalizeH="0" baseline="0" noProof="0">
                <a:ln>
                  <a:noFill/>
                </a:ln>
                <a:solidFill>
                  <a:srgbClr val="FFFFFF"/>
                </a:solidFill>
                <a:effectLst>
                  <a:outerShdw blurRad="38100" dist="38100" dir="2700000" algn="tl">
                    <a:srgbClr val="000000"/>
                  </a:outerShdw>
                </a:effectLst>
                <a:uLnTx/>
                <a:uFillTx/>
                <a:latin typeface="Accordance" panose="00000400000000000000" pitchFamily="2" charset="-78"/>
                <a:ea typeface="Accordance" panose="00000400000000000000" pitchFamily="2" charset="-78"/>
                <a:cs typeface="Accordance" panose="00000400000000000000" pitchFamily="2" charset="-78"/>
              </a:rPr>
              <a:t> قَالَ: «أَنْ يُشْرِقَ نُورٌ مِنْ ظُلْمَةٍ»، هُوَ </a:t>
            </a:r>
            <a:r>
              <a:rPr kumimoji="0" lang="ar-JO" altLang="zh-CN" sz="3600" b="1" i="0" u="none" strike="noStrike" kern="1200" cap="none" spc="0" normalizeH="0" baseline="0" noProof="0" err="1">
                <a:ln>
                  <a:noFill/>
                </a:ln>
                <a:solidFill>
                  <a:srgbClr val="FFFFFF"/>
                </a:solidFill>
                <a:effectLst>
                  <a:outerShdw blurRad="38100" dist="38100" dir="2700000" algn="tl">
                    <a:srgbClr val="000000"/>
                  </a:outerShdw>
                </a:effectLst>
                <a:uLnTx/>
                <a:uFillTx/>
                <a:latin typeface="Accordance" panose="00000400000000000000" pitchFamily="2" charset="-78"/>
                <a:ea typeface="Accordance" panose="00000400000000000000" pitchFamily="2" charset="-78"/>
                <a:cs typeface="Accordance" panose="00000400000000000000" pitchFamily="2" charset="-78"/>
              </a:rPr>
              <a:t>ٱلَّذِي</a:t>
            </a:r>
            <a:r>
              <a:rPr kumimoji="0" lang="ar-JO" altLang="zh-CN" sz="3600" b="1" i="0" u="none" strike="noStrike" kern="1200" cap="none" spc="0" normalizeH="0" baseline="0" noProof="0">
                <a:ln>
                  <a:noFill/>
                </a:ln>
                <a:solidFill>
                  <a:srgbClr val="FFFFFF"/>
                </a:solidFill>
                <a:effectLst>
                  <a:outerShdw blurRad="38100" dist="38100" dir="2700000" algn="tl">
                    <a:srgbClr val="000000"/>
                  </a:outerShdw>
                </a:effectLst>
                <a:uLnTx/>
                <a:uFillTx/>
                <a:latin typeface="Accordance" panose="00000400000000000000" pitchFamily="2" charset="-78"/>
                <a:ea typeface="Accordance" panose="00000400000000000000" pitchFamily="2" charset="-78"/>
                <a:cs typeface="Accordance" panose="00000400000000000000" pitchFamily="2" charset="-78"/>
              </a:rPr>
              <a:t> أَشْرَقَ فِي قُلُوبِنَا، لِإِنَارَةِ مَعْرِفَةِ مَجْدِ </a:t>
            </a:r>
            <a:r>
              <a:rPr kumimoji="0" lang="ar-JO" altLang="zh-CN" sz="3600" b="1" i="0" u="none" strike="noStrike" kern="1200" cap="none" spc="0" normalizeH="0" baseline="0" noProof="0" err="1">
                <a:ln>
                  <a:noFill/>
                </a:ln>
                <a:solidFill>
                  <a:srgbClr val="FFFFFF"/>
                </a:solidFill>
                <a:effectLst>
                  <a:outerShdw blurRad="38100" dist="38100" dir="2700000" algn="tl">
                    <a:srgbClr val="000000"/>
                  </a:outerShdw>
                </a:effectLst>
                <a:uLnTx/>
                <a:uFillTx/>
                <a:latin typeface="Accordance" panose="00000400000000000000" pitchFamily="2" charset="-78"/>
                <a:ea typeface="Accordance" panose="00000400000000000000" pitchFamily="2" charset="-78"/>
                <a:cs typeface="Accordance" panose="00000400000000000000" pitchFamily="2" charset="-78"/>
              </a:rPr>
              <a:t>ٱللهِ</a:t>
            </a:r>
            <a:r>
              <a:rPr kumimoji="0" lang="ar-JO" altLang="zh-CN" sz="3600" b="1" i="0" u="none" strike="noStrike" kern="1200" cap="none" spc="0" normalizeH="0" baseline="0" noProof="0">
                <a:ln>
                  <a:noFill/>
                </a:ln>
                <a:solidFill>
                  <a:srgbClr val="FFFFFF"/>
                </a:solidFill>
                <a:effectLst>
                  <a:outerShdw blurRad="38100" dist="38100" dir="2700000" algn="tl">
                    <a:srgbClr val="000000"/>
                  </a:outerShdw>
                </a:effectLst>
                <a:uLnTx/>
                <a:uFillTx/>
                <a:latin typeface="Accordance" panose="00000400000000000000" pitchFamily="2" charset="-78"/>
                <a:ea typeface="Accordance" panose="00000400000000000000" pitchFamily="2" charset="-78"/>
                <a:cs typeface="Accordance" panose="00000400000000000000" pitchFamily="2" charset="-78"/>
              </a:rPr>
              <a:t> فِي وَجْهِ يَسُوعَ </a:t>
            </a:r>
            <a:r>
              <a:rPr kumimoji="0" lang="ar-JO" altLang="zh-CN" sz="3600" b="1" i="0" u="none" strike="noStrike" kern="1200" cap="none" spc="0" normalizeH="0" baseline="0" noProof="0" err="1">
                <a:ln>
                  <a:noFill/>
                </a:ln>
                <a:solidFill>
                  <a:srgbClr val="FFFFFF"/>
                </a:solidFill>
                <a:effectLst>
                  <a:outerShdw blurRad="38100" dist="38100" dir="2700000" algn="tl">
                    <a:srgbClr val="000000"/>
                  </a:outerShdw>
                </a:effectLst>
                <a:uLnTx/>
                <a:uFillTx/>
                <a:latin typeface="Accordance" panose="00000400000000000000" pitchFamily="2" charset="-78"/>
                <a:ea typeface="Accordance" panose="00000400000000000000" pitchFamily="2" charset="-78"/>
                <a:cs typeface="Accordance" panose="00000400000000000000" pitchFamily="2" charset="-78"/>
              </a:rPr>
              <a:t>ٱلْمَسِيحِ</a:t>
            </a:r>
            <a:r>
              <a:rPr kumimoji="0" lang="ar-JO" altLang="zh-CN" sz="3600" b="1" i="0" u="none" strike="noStrike" kern="1200" cap="none" spc="0" normalizeH="0" baseline="0" noProof="0">
                <a:ln>
                  <a:noFill/>
                </a:ln>
                <a:solidFill>
                  <a:srgbClr val="FFFFFF"/>
                </a:solidFill>
                <a:effectLst>
                  <a:outerShdw blurRad="38100" dist="38100" dir="2700000" algn="tl">
                    <a:srgbClr val="000000"/>
                  </a:outerShdw>
                </a:effectLst>
                <a:uLnTx/>
                <a:uFillTx/>
                <a:latin typeface="Accordance" panose="00000400000000000000" pitchFamily="2" charset="-78"/>
                <a:ea typeface="Accordance" panose="00000400000000000000" pitchFamily="2" charset="-78"/>
                <a:cs typeface="Accordance" panose="00000400000000000000" pitchFamily="2" charset="-78"/>
              </a:rPr>
              <a:t>.</a:t>
            </a:r>
            <a:endParaRPr kumimoji="0" lang="en-US" altLang="zh-CN" sz="3600" b="1" i="0" u="none" strike="noStrike" kern="1200" cap="none" spc="0" normalizeH="0" baseline="0" noProof="0">
              <a:ln>
                <a:noFill/>
              </a:ln>
              <a:solidFill>
                <a:srgbClr val="FFFFFF"/>
              </a:solidFill>
              <a:effectLst>
                <a:outerShdw blurRad="38100" dist="38100" dir="2700000" algn="tl">
                  <a:srgbClr val="000000"/>
                </a:outerShdw>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a:defRPr/>
            </a:pPr>
            <a:r>
              <a:rPr lang="ar-SA" sz="4800" b="1">
                <a:solidFill>
                  <a:srgbClr val="FFFFFF"/>
                </a:solidFill>
                <a:effectLst>
                  <a:glow rad="127000">
                    <a:srgbClr val="000000"/>
                  </a:glow>
                </a:effectLst>
                <a:latin typeface="Accordance" panose="00000400000000000000" pitchFamily="2" charset="-78"/>
                <a:ea typeface="Accordance" panose="00000400000000000000" pitchFamily="2" charset="-78"/>
                <a:cs typeface="Accordance" panose="00000400000000000000" pitchFamily="2" charset="-78"/>
              </a:rPr>
              <a:t>٢ كورنثوس</a:t>
            </a:r>
            <a:endParaRPr lang="en-US" sz="4800" b="1">
              <a:solidFill>
                <a:srgbClr val="FFFFFF"/>
              </a:solidFill>
              <a:effectLst>
                <a:glow rad="127000">
                  <a:srgbClr val="000000"/>
                </a:glow>
              </a:effectLst>
              <a:latin typeface="Accordance" panose="00000400000000000000" pitchFamily="2" charset="-78"/>
              <a:ea typeface="Accordance" panose="00000400000000000000" pitchFamily="2" charset="-78"/>
              <a:cs typeface="Accordance" panose="00000400000000000000" pitchFamily="2" charset="-78"/>
            </a:endParaRPr>
          </a:p>
        </p:txBody>
      </p:sp>
      <p:sp>
        <p:nvSpPr>
          <p:cNvPr id="7" name="Text Box 24"/>
          <p:cNvSpPr txBox="1">
            <a:spLocks noChangeArrowheads="1"/>
          </p:cNvSpPr>
          <p:nvPr/>
        </p:nvSpPr>
        <p:spPr bwMode="auto">
          <a:xfrm>
            <a:off x="8395917" y="65344"/>
            <a:ext cx="679994"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rPr>
              <a:t>162</a:t>
            </a:r>
            <a:endParaRPr kumimoji="0" lang="en-US" sz="2400" b="1"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Tree>
    <p:extLst>
      <p:ext uri="{BB962C8B-B14F-4D97-AF65-F5344CB8AC3E}">
        <p14:creationId xmlns:p14="http://schemas.microsoft.com/office/powerpoint/2010/main" val="2277385591"/>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blinds(horizontal)">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146.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163841" name="Text Box 2"/>
          <p:cNvSpPr txBox="1">
            <a:spLocks noChangeArrowheads="1"/>
          </p:cNvSpPr>
          <p:nvPr/>
        </p:nvSpPr>
        <p:spPr bwMode="auto">
          <a:xfrm>
            <a:off x="8321496" y="76200"/>
            <a:ext cx="660758"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0" i="0" u="none" strike="noStrike" kern="1200" cap="none" spc="0" normalizeH="0" baseline="0" noProof="0">
                <a:ln>
                  <a:noFill/>
                </a:ln>
                <a:solidFill>
                  <a:srgbClr val="000000"/>
                </a:solidFill>
                <a:effectLst/>
                <a:uLnTx/>
                <a:uFillTx/>
                <a:latin typeface="Accordance" panose="00000400000000000000" pitchFamily="2" charset="-78"/>
                <a:ea typeface="Accordance" panose="00000400000000000000" pitchFamily="2" charset="-78"/>
                <a:cs typeface="Accordance" panose="00000400000000000000" pitchFamily="2" charset="-78"/>
              </a:rPr>
              <a:t>162</a:t>
            </a:r>
            <a:endParaRPr kumimoji="0" lang="en-US" sz="2400" b="0" i="0" u="none" strike="noStrike" kern="1200" cap="none" spc="0" normalizeH="0" baseline="0" noProof="0">
              <a:ln>
                <a:noFill/>
              </a:ln>
              <a:solidFill>
                <a:srgbClr val="000000"/>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163842" name="Text Box 3"/>
          <p:cNvSpPr txBox="1">
            <a:spLocks noChangeArrowheads="1"/>
          </p:cNvSpPr>
          <p:nvPr/>
        </p:nvSpPr>
        <p:spPr bwMode="auto">
          <a:xfrm>
            <a:off x="3777893" y="228600"/>
            <a:ext cx="1595309" cy="523220"/>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a:defRPr/>
            </a:pPr>
            <a:r>
              <a:rPr lang="ar-SA" sz="2800" b="1">
                <a:solidFill>
                  <a:srgbClr val="FFFFFF"/>
                </a:solidFill>
                <a:effectLst>
                  <a:glow rad="127000">
                    <a:srgbClr val="000000"/>
                  </a:glow>
                </a:effectLst>
                <a:latin typeface="Accordance" panose="00000400000000000000" pitchFamily="2" charset="-78"/>
                <a:ea typeface="Accordance" panose="00000400000000000000" pitchFamily="2" charset="-78"/>
                <a:cs typeface="Accordance" panose="00000400000000000000" pitchFamily="2" charset="-78"/>
              </a:rPr>
              <a:t>٢ كورنثوس</a:t>
            </a:r>
            <a:endParaRPr lang="en-US" sz="2800" b="1">
              <a:solidFill>
                <a:srgbClr val="FFFFFF"/>
              </a:solidFill>
              <a:effectLst>
                <a:glow rad="127000">
                  <a:srgbClr val="000000"/>
                </a:glow>
              </a:effectLst>
              <a:latin typeface="Accordance" panose="00000400000000000000" pitchFamily="2" charset="-78"/>
              <a:ea typeface="Accordance" panose="00000400000000000000" pitchFamily="2" charset="-78"/>
              <a:cs typeface="Accordance" panose="00000400000000000000" pitchFamily="2" charset="-78"/>
            </a:endParaRPr>
          </a:p>
        </p:txBody>
      </p:sp>
      <p:sp>
        <p:nvSpPr>
          <p:cNvPr id="163843" name="Text Box 6"/>
          <p:cNvSpPr txBox="1">
            <a:spLocks noChangeArrowheads="1"/>
          </p:cNvSpPr>
          <p:nvPr/>
        </p:nvSpPr>
        <p:spPr bwMode="auto">
          <a:xfrm>
            <a:off x="1371600" y="1447800"/>
            <a:ext cx="6400800" cy="3046988"/>
          </a:xfrm>
          <a:prstGeom prst="rect">
            <a:avLst/>
          </a:prstGeom>
          <a:solidFill>
            <a:srgbClr val="F8F8F8"/>
          </a:solidFill>
          <a:ln w="9525">
            <a:solidFill>
              <a:schemeClr val="hlink"/>
            </a:solidFill>
            <a:miter lim="800000"/>
            <a:headEnd/>
            <a:tailEnd/>
          </a:ln>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zh-CN" sz="3200" b="1" i="0" u="sng" strike="noStrike" kern="1200" cap="none" spc="0" normalizeH="0" baseline="0" noProof="0">
              <a:ln>
                <a:noFill/>
              </a:ln>
              <a:solidFill>
                <a:srgbClr val="000000"/>
              </a:solidFill>
              <a:effectLst/>
              <a:uLnTx/>
              <a:uFillTx/>
              <a:latin typeface="Accordance" panose="00000400000000000000" pitchFamily="2" charset="-78"/>
              <a:ea typeface="Accordance" panose="00000400000000000000" pitchFamily="2" charset="-78"/>
              <a:cs typeface="Accordance" panose="00000400000000000000" pitchFamily="2" charset="-78"/>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3200" b="1" i="0" u="none" strike="noStrike" kern="1200" cap="none" spc="0" normalizeH="0" baseline="0" noProof="0">
                <a:ln>
                  <a:noFill/>
                </a:ln>
                <a:solidFill>
                  <a:srgbClr val="000000"/>
                </a:solidFill>
                <a:effectLst/>
                <a:uLnTx/>
                <a:uFillTx/>
                <a:latin typeface="Accordance" panose="00000400000000000000" pitchFamily="2" charset="-78"/>
                <a:ea typeface="Accordance" panose="00000400000000000000" pitchFamily="2" charset="-78"/>
                <a:cs typeface="Accordance" panose="00000400000000000000" pitchFamily="2" charset="-78"/>
              </a:rPr>
              <a:t>يدافع بولس عن </a:t>
            </a:r>
            <a:r>
              <a:rPr kumimoji="0" lang="ar-JO" altLang="zh-CN" sz="3200" b="1" i="1" u="none" strike="noStrike" kern="1200" cap="none" spc="0" normalizeH="0" baseline="0" noProof="0">
                <a:ln>
                  <a:noFill/>
                </a:ln>
                <a:solidFill>
                  <a:srgbClr val="7030A0"/>
                </a:solidFill>
                <a:effectLst/>
                <a:uLnTx/>
                <a:uFillTx/>
                <a:latin typeface="Accordance" panose="00000400000000000000" pitchFamily="2" charset="-78"/>
                <a:ea typeface="Accordance" panose="00000400000000000000" pitchFamily="2" charset="-78"/>
                <a:cs typeface="Accordance" panose="00000400000000000000" pitchFamily="2" charset="-78"/>
              </a:rPr>
              <a:t>رسوليته</a:t>
            </a:r>
            <a:r>
              <a:rPr kumimoji="0" lang="ar-JO" altLang="zh-CN" sz="3200" b="1" i="0" u="none" strike="noStrike" kern="1200" cap="none" spc="0" normalizeH="0" baseline="0" noProof="0">
                <a:ln>
                  <a:noFill/>
                </a:ln>
                <a:solidFill>
                  <a:srgbClr val="000000"/>
                </a:solidFill>
                <a:effectLst/>
                <a:uLnTx/>
                <a:uFillTx/>
                <a:latin typeface="Accordance" panose="00000400000000000000" pitchFamily="2" charset="-78"/>
                <a:ea typeface="Accordance" panose="00000400000000000000" pitchFamily="2" charset="-78"/>
                <a:cs typeface="Accordance" panose="00000400000000000000" pitchFamily="2" charset="-78"/>
              </a:rPr>
              <a:t> ضد هجمات المعلمين الكذبة لضمان كل من </a:t>
            </a:r>
            <a:r>
              <a:rPr kumimoji="0" lang="ar-JO" altLang="zh-CN" sz="3200" b="1" i="1" u="none" strike="noStrike" kern="1200" cap="none" spc="0" normalizeH="0" baseline="0" noProof="0">
                <a:ln>
                  <a:noFill/>
                </a:ln>
                <a:solidFill>
                  <a:srgbClr val="7030A0"/>
                </a:solidFill>
                <a:effectLst/>
                <a:uLnTx/>
                <a:uFillTx/>
                <a:latin typeface="Accordance" panose="00000400000000000000" pitchFamily="2" charset="-78"/>
                <a:ea typeface="Accordance" panose="00000400000000000000" pitchFamily="2" charset="-78"/>
                <a:cs typeface="Accordance" panose="00000400000000000000" pitchFamily="2" charset="-78"/>
              </a:rPr>
              <a:t>الأساس العقائدي </a:t>
            </a:r>
            <a:r>
              <a:rPr kumimoji="0" lang="ar-JO" altLang="zh-CN" sz="3200" b="1" i="0" u="none" strike="noStrike" kern="1200" cap="none" spc="0" normalizeH="0" baseline="0" noProof="0">
                <a:ln>
                  <a:noFill/>
                </a:ln>
                <a:solidFill>
                  <a:srgbClr val="000000"/>
                </a:solidFill>
                <a:effectLst/>
                <a:uLnTx/>
                <a:uFillTx/>
                <a:latin typeface="Accordance" panose="00000400000000000000" pitchFamily="2" charset="-78"/>
                <a:ea typeface="Accordance" panose="00000400000000000000" pitchFamily="2" charset="-78"/>
                <a:cs typeface="Accordance" panose="00000400000000000000" pitchFamily="2" charset="-78"/>
              </a:rPr>
              <a:t>لأهل كورنثوس والوعد لقديسي أورشليم، بالتالي يقدم مثال على الإحترام والعطاء لقادة الكنيسة اليوم. </a:t>
            </a:r>
          </a:p>
        </p:txBody>
      </p:sp>
      <p:sp>
        <p:nvSpPr>
          <p:cNvPr id="2" name="Title 1"/>
          <p:cNvSpPr>
            <a:spLocks noGrp="1"/>
          </p:cNvSpPr>
          <p:nvPr>
            <p:ph type="title" idx="4294967295"/>
          </p:nvPr>
        </p:nvSpPr>
        <p:spPr>
          <a:xfrm>
            <a:off x="827088" y="1373188"/>
            <a:ext cx="7620000" cy="542925"/>
          </a:xfrm>
        </p:spPr>
        <p:txBody>
          <a:bodyPr/>
          <a:lstStyle/>
          <a:p>
            <a:pPr eaLnBrk="1" hangingPunct="1">
              <a:defRPr/>
            </a:pPr>
            <a:r>
              <a:rPr lang="ar-JO" sz="3200" b="1" u="sng" kern="1200">
                <a:solidFill>
                  <a:srgbClr val="000000"/>
                </a:solidFill>
                <a:latin typeface="Accordance" panose="00000400000000000000" pitchFamily="2" charset="-78"/>
                <a:ea typeface="Accordance" panose="00000400000000000000" pitchFamily="2" charset="-78"/>
                <a:cs typeface="Accordance" panose="00000400000000000000" pitchFamily="2" charset="-78"/>
              </a:rPr>
              <a:t>البيان الموجز</a:t>
            </a:r>
            <a:endParaRPr lang="en-US">
              <a:latin typeface="Accordance" panose="00000400000000000000" pitchFamily="2" charset="-78"/>
              <a:ea typeface="Accordance" panose="00000400000000000000" pitchFamily="2" charset="-78"/>
              <a:cs typeface="Accordance" panose="00000400000000000000" pitchFamily="2" charset="-78"/>
            </a:endParaRPr>
          </a:p>
        </p:txBody>
      </p:sp>
    </p:spTree>
    <p:extLst>
      <p:ext uri="{BB962C8B-B14F-4D97-AF65-F5344CB8AC3E}">
        <p14:creationId xmlns:p14="http://schemas.microsoft.com/office/powerpoint/2010/main" val="3427867993"/>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163842"/>
                                        </p:tgtEl>
                                        <p:attrNameLst>
                                          <p:attrName>style.visibility</p:attrName>
                                        </p:attrNameLst>
                                      </p:cBhvr>
                                      <p:to>
                                        <p:strVal val="visible"/>
                                      </p:to>
                                    </p:set>
                                    <p:animEffect transition="in" filter="wipe(down)">
                                      <p:cBhvr>
                                        <p:cTn id="7" dur="500"/>
                                        <p:tgtEl>
                                          <p:spTgt spid="16384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3842" grpId="0" animBg="1"/>
    </p:bldLst>
  </p:timing>
</p:sld>
</file>

<file path=ppt/slides/slide147.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0966" y="102580"/>
            <a:ext cx="8236820" cy="799420"/>
          </a:xfrm>
          <a:solidFill>
            <a:schemeClr val="tx1"/>
          </a:solidFill>
        </p:spPr>
        <p:txBody>
          <a:bodyPr/>
          <a:lstStyle/>
          <a:p>
            <a:r>
              <a:rPr lang="ar-JO" sz="3600" b="1">
                <a:solidFill>
                  <a:schemeClr val="bg1"/>
                </a:solidFill>
                <a:effectLst>
                  <a:glow rad="101600">
                    <a:schemeClr val="tx1">
                      <a:alpha val="99000"/>
                    </a:schemeClr>
                  </a:glow>
                </a:effectLst>
                <a:latin typeface="Accordance" panose="00000400000000000000" pitchFamily="2" charset="-78"/>
                <a:ea typeface="Accordance" panose="00000400000000000000" pitchFamily="2" charset="-78"/>
                <a:cs typeface="Accordance" panose="00000400000000000000" pitchFamily="2" charset="-78"/>
              </a:rPr>
              <a:t>بيان الملكوت</a:t>
            </a:r>
            <a:endParaRPr lang="en-US" sz="3600" b="1">
              <a:solidFill>
                <a:schemeClr val="bg1"/>
              </a:solidFill>
              <a:effectLst>
                <a:glow rad="101600">
                  <a:schemeClr val="tx1">
                    <a:alpha val="99000"/>
                  </a:schemeClr>
                </a:glow>
              </a:effectLst>
              <a:latin typeface="Accordance" panose="00000400000000000000" pitchFamily="2" charset="-78"/>
              <a:ea typeface="Accordance" panose="00000400000000000000" pitchFamily="2" charset="-78"/>
              <a:cs typeface="Accordance" panose="00000400000000000000" pitchFamily="2" charset="-78"/>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a:ln>
                <a:noFill/>
              </a:ln>
              <a:solidFill>
                <a:prstClr val="white"/>
              </a:solidFill>
              <a:effectLst>
                <a:glow rad="101600">
                  <a:prstClr val="black">
                    <a:alpha val="99000"/>
                  </a:prstClr>
                </a:glow>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4" name="Rectangle 2"/>
          <p:cNvSpPr txBox="1">
            <a:spLocks noChangeArrowheads="1"/>
          </p:cNvSpPr>
          <p:nvPr/>
        </p:nvSpPr>
        <p:spPr bwMode="auto">
          <a:xfrm>
            <a:off x="0" y="1602007"/>
            <a:ext cx="9144000" cy="3822265"/>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يشارك بولس الأحداث عن عمله في الملكوت و التي لم تكن معروفة لولا ذلك : الإضطهادات والمصاعب غير المكتوبة في أعمال الرسل (11: 23-27)، تفاصيل إضافية عن هروبه من دمشق (11: 32-33)، إعلان الله عن الفردوس له في رؤيا </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(12: 1-7)، والشوكة التي في جسده (12: 7-10).</a:t>
            </a: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rPr>
              <a:t>27ب</a:t>
            </a:r>
            <a:endParaRPr kumimoji="0" lang="en-US" sz="2400" b="1"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6" name="Rectangle 2">
            <a:extLst>
              <a:ext uri="{FF2B5EF4-FFF2-40B4-BE49-F238E27FC236}">
                <a16:creationId xmlns:a16="http://schemas.microsoft.com/office/drawing/2014/main" id="{A5F13C74-3F1E-D044-895C-D9CCA8A0F20B}"/>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a:defRPr/>
            </a:pPr>
            <a:r>
              <a:rPr lang="ar-SA" sz="4800" b="1">
                <a:solidFill>
                  <a:srgbClr val="FFFFFF"/>
                </a:solidFill>
                <a:effectLst>
                  <a:glow rad="127000">
                    <a:srgbClr val="000000"/>
                  </a:glow>
                </a:effectLst>
                <a:latin typeface="Accordance" panose="00000400000000000000" pitchFamily="2" charset="-78"/>
                <a:ea typeface="Accordance" panose="00000400000000000000" pitchFamily="2" charset="-78"/>
                <a:cs typeface="Accordance" panose="00000400000000000000" pitchFamily="2" charset="-78"/>
              </a:rPr>
              <a:t>٢ كورنثوس</a:t>
            </a:r>
            <a:endParaRPr lang="en-US" sz="4800" b="1">
              <a:solidFill>
                <a:srgbClr val="FFFFFF"/>
              </a:solidFill>
              <a:effectLst>
                <a:glow rad="127000">
                  <a:srgbClr val="000000"/>
                </a:glow>
              </a:effectLst>
              <a:latin typeface="Accordance" panose="00000400000000000000" pitchFamily="2" charset="-78"/>
              <a:ea typeface="Accordance" panose="00000400000000000000" pitchFamily="2" charset="-78"/>
              <a:cs typeface="Accordance" panose="00000400000000000000" pitchFamily="2" charset="-78"/>
            </a:endParaRPr>
          </a:p>
        </p:txBody>
      </p:sp>
    </p:spTree>
    <p:extLst>
      <p:ext uri="{BB962C8B-B14F-4D97-AF65-F5344CB8AC3E}">
        <p14:creationId xmlns:p14="http://schemas.microsoft.com/office/powerpoint/2010/main" val="3437266813"/>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8"/>
          <p:cNvPicPr>
            <a:picLocks noChangeAspect="1"/>
          </p:cNvPicPr>
          <p:nvPr/>
        </p:nvPicPr>
        <p:blipFill>
          <a:blip r:embed="rId3">
            <a:extLst>
              <a:ext uri="{BEBA8EAE-BF5A-486C-A8C5-ECC9F3942E4B}">
                <a14:imgProps xmlns:a14="http://schemas.microsoft.com/office/drawing/2010/main">
                  <a14:imgLayer r:embed="rId4">
                    <a14:imgEffect>
                      <a14:brightnessContrast bright="-40000" contrast="40000"/>
                    </a14:imgEffect>
                  </a14:imgLayer>
                </a14:imgProps>
              </a:ext>
            </a:extLst>
          </a:blip>
          <a:stretch>
            <a:fillRect/>
          </a:stretch>
        </p:blipFill>
        <p:spPr>
          <a:xfrm>
            <a:off x="0" y="317518"/>
            <a:ext cx="9144000" cy="6540481"/>
          </a:xfrm>
          <a:prstGeom prst="rect">
            <a:avLst/>
          </a:prstGeom>
        </p:spPr>
      </p:pic>
      <p:sp>
        <p:nvSpPr>
          <p:cNvPr id="2" name="Title 1"/>
          <p:cNvSpPr>
            <a:spLocks noGrp="1"/>
          </p:cNvSpPr>
          <p:nvPr>
            <p:ph type="ctrTitle"/>
          </p:nvPr>
        </p:nvSpPr>
        <p:spPr>
          <a:xfrm>
            <a:off x="0" y="0"/>
            <a:ext cx="9144000" cy="902000"/>
          </a:xfrm>
          <a:solidFill>
            <a:schemeClr val="tx1"/>
          </a:solidFill>
        </p:spPr>
        <p:txBody>
          <a:bodyPr/>
          <a:lstStyle/>
          <a:p>
            <a:r>
              <a:rPr lang="ar-JO" sz="3600" b="1">
                <a:solidFill>
                  <a:schemeClr val="bg1"/>
                </a:solidFill>
                <a:effectLst>
                  <a:glow rad="101600">
                    <a:schemeClr val="tx1">
                      <a:alpha val="99000"/>
                    </a:schemeClr>
                  </a:glow>
                </a:effectLst>
                <a:latin typeface="Accordance" panose="00000400000000000000" pitchFamily="2" charset="-78"/>
                <a:ea typeface="Accordance" panose="00000400000000000000" pitchFamily="2" charset="-78"/>
                <a:cs typeface="Accordance" panose="00000400000000000000" pitchFamily="2" charset="-78"/>
              </a:rPr>
              <a:t>العهد</a:t>
            </a:r>
            <a:endParaRPr lang="en-US" sz="3600" b="1">
              <a:solidFill>
                <a:schemeClr val="bg1"/>
              </a:solidFill>
              <a:effectLst>
                <a:glow rad="101600">
                  <a:schemeClr val="tx1">
                    <a:alpha val="99000"/>
                  </a:schemeClr>
                </a:glow>
              </a:effectLst>
              <a:latin typeface="Accordance" panose="00000400000000000000" pitchFamily="2" charset="-78"/>
              <a:ea typeface="Accordance" panose="00000400000000000000" pitchFamily="2" charset="-78"/>
              <a:cs typeface="Accordance" panose="00000400000000000000" pitchFamily="2" charset="-78"/>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a:ln>
                <a:noFill/>
              </a:ln>
              <a:solidFill>
                <a:prstClr val="white"/>
              </a:solidFill>
              <a:effectLst>
                <a:glow rad="101600">
                  <a:prstClr val="black">
                    <a:alpha val="99000"/>
                  </a:prstClr>
                </a:glow>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4" name="Rectangle 2"/>
          <p:cNvSpPr txBox="1">
            <a:spLocks noChangeArrowheads="1"/>
          </p:cNvSpPr>
          <p:nvPr/>
        </p:nvSpPr>
        <p:spPr bwMode="auto">
          <a:xfrm>
            <a:off x="751905" y="1602007"/>
            <a:ext cx="7569177"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b="1" i="0" u="none" strike="noStrike" kern="120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عمل بولس والرسل كخدام للعهد الجديد </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b="1" i="0" u="none" strike="noStrike" kern="120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(3: 1- 6: 10)، وهو أحد أطول أقسام الميثاق الجديد في العهد الجديد. </a:t>
            </a: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rPr>
              <a:t>27ب</a:t>
            </a:r>
            <a:endParaRPr kumimoji="0" lang="en-US" sz="2400" b="1"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7" name="Rectangle 2">
            <a:extLst>
              <a:ext uri="{FF2B5EF4-FFF2-40B4-BE49-F238E27FC236}">
                <a16:creationId xmlns:a16="http://schemas.microsoft.com/office/drawing/2014/main" id="{E59AD17E-A56B-2645-87A6-DA7CD1BEF2F2}"/>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a:defRPr/>
            </a:pPr>
            <a:r>
              <a:rPr lang="ar-SA" sz="4800" b="1">
                <a:solidFill>
                  <a:srgbClr val="FFFFFF"/>
                </a:solidFill>
                <a:effectLst>
                  <a:glow rad="127000">
                    <a:srgbClr val="000000"/>
                  </a:glow>
                </a:effectLst>
                <a:latin typeface="Accordance" panose="00000400000000000000" pitchFamily="2" charset="-78"/>
                <a:ea typeface="Accordance" panose="00000400000000000000" pitchFamily="2" charset="-78"/>
                <a:cs typeface="Accordance" panose="00000400000000000000" pitchFamily="2" charset="-78"/>
              </a:rPr>
              <a:t>٢ كورنثوس</a:t>
            </a:r>
            <a:endParaRPr lang="en-US" sz="4800" b="1">
              <a:solidFill>
                <a:srgbClr val="FFFFFF"/>
              </a:solidFill>
              <a:effectLst>
                <a:glow rad="127000">
                  <a:srgbClr val="000000"/>
                </a:glow>
              </a:effectLst>
              <a:latin typeface="Accordance" panose="00000400000000000000" pitchFamily="2" charset="-78"/>
              <a:ea typeface="Accordance" panose="00000400000000000000" pitchFamily="2" charset="-78"/>
              <a:cs typeface="Accordance" panose="00000400000000000000" pitchFamily="2" charset="-78"/>
            </a:endParaRPr>
          </a:p>
        </p:txBody>
      </p:sp>
    </p:spTree>
    <p:extLst>
      <p:ext uri="{BB962C8B-B14F-4D97-AF65-F5344CB8AC3E}">
        <p14:creationId xmlns:p14="http://schemas.microsoft.com/office/powerpoint/2010/main" val="372260322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descr="Cross Sky View Christian Stock Photography.jpg"/>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0" y="0"/>
            <a:ext cx="9139943" cy="6858000"/>
          </a:xfrm>
          <a:prstGeom prst="rect">
            <a:avLst/>
          </a:prstGeom>
        </p:spPr>
      </p:pic>
      <p:sp>
        <p:nvSpPr>
          <p:cNvPr id="2" name="Title 1"/>
          <p:cNvSpPr>
            <a:spLocks noGrp="1"/>
          </p:cNvSpPr>
          <p:nvPr>
            <p:ph type="ctrTitle"/>
          </p:nvPr>
        </p:nvSpPr>
        <p:spPr>
          <a:xfrm>
            <a:off x="180966" y="102580"/>
            <a:ext cx="8236820" cy="799420"/>
          </a:xfrm>
          <a:solidFill>
            <a:schemeClr val="tx1"/>
          </a:solidFill>
        </p:spPr>
        <p:txBody>
          <a:bodyPr/>
          <a:lstStyle/>
          <a:p>
            <a:r>
              <a:rPr lang="ar-JO" sz="3600" b="1">
                <a:solidFill>
                  <a:schemeClr val="bg1"/>
                </a:solidFill>
                <a:effectLst>
                  <a:glow rad="101600">
                    <a:schemeClr val="tx1">
                      <a:alpha val="99000"/>
                    </a:schemeClr>
                  </a:glow>
                </a:effectLst>
                <a:latin typeface="Accordance" panose="00000400000000000000" pitchFamily="2" charset="-78"/>
                <a:ea typeface="Accordance" panose="00000400000000000000" pitchFamily="2" charset="-78"/>
                <a:cs typeface="Accordance" panose="00000400000000000000" pitchFamily="2" charset="-78"/>
              </a:rPr>
              <a:t>الفداء</a:t>
            </a:r>
            <a:endParaRPr lang="en-US" sz="3600" b="1">
              <a:solidFill>
                <a:schemeClr val="bg1"/>
              </a:solidFill>
              <a:effectLst>
                <a:glow rad="101600">
                  <a:schemeClr val="tx1">
                    <a:alpha val="99000"/>
                  </a:schemeClr>
                </a:glow>
              </a:effectLst>
              <a:latin typeface="Accordance" panose="00000400000000000000" pitchFamily="2" charset="-78"/>
              <a:ea typeface="Accordance" panose="00000400000000000000" pitchFamily="2" charset="-78"/>
              <a:cs typeface="Accordance" panose="00000400000000000000" pitchFamily="2" charset="-78"/>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a:ln>
                <a:noFill/>
              </a:ln>
              <a:solidFill>
                <a:prstClr val="white"/>
              </a:solidFill>
              <a:effectLst>
                <a:glow rad="101600">
                  <a:prstClr val="black">
                    <a:alpha val="99000"/>
                  </a:prstClr>
                </a:glow>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4" name="Rectangle 2"/>
          <p:cNvSpPr txBox="1">
            <a:spLocks noChangeArrowheads="1"/>
          </p:cNvSpPr>
          <p:nvPr/>
        </p:nvSpPr>
        <p:spPr bwMode="auto">
          <a:xfrm>
            <a:off x="0" y="1602007"/>
            <a:ext cx="9144000"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المؤمنين محفوظين في خلاص لا يمكن فقدانه </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(1: 21-22، 5: 10)</a:t>
            </a:r>
            <a:endParaRPr kumimoji="0" lang="en-US" sz="3200" b="1" i="0" u="none" strike="noStrike" kern="120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endParaRP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 </a:t>
            </a: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rPr>
              <a:t>27ب</a:t>
            </a:r>
            <a:endParaRPr kumimoji="0" lang="en-US" sz="2400" b="1"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7" name="Rectangle 2">
            <a:extLst>
              <a:ext uri="{FF2B5EF4-FFF2-40B4-BE49-F238E27FC236}">
                <a16:creationId xmlns:a16="http://schemas.microsoft.com/office/drawing/2014/main" id="{AEF64966-5317-924E-A484-6724857A1C93}"/>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a:defRPr/>
            </a:pPr>
            <a:r>
              <a:rPr lang="ar-SA" sz="4800" b="1">
                <a:solidFill>
                  <a:srgbClr val="FFFFFF"/>
                </a:solidFill>
                <a:effectLst>
                  <a:glow rad="127000">
                    <a:srgbClr val="000000"/>
                  </a:glow>
                </a:effectLst>
                <a:latin typeface="Accordance" panose="00000400000000000000" pitchFamily="2" charset="-78"/>
                <a:ea typeface="Accordance" panose="00000400000000000000" pitchFamily="2" charset="-78"/>
                <a:cs typeface="Accordance" panose="00000400000000000000" pitchFamily="2" charset="-78"/>
              </a:rPr>
              <a:t>٢ كورنثوس</a:t>
            </a:r>
            <a:endParaRPr lang="en-US" sz="4800" b="1">
              <a:solidFill>
                <a:srgbClr val="FFFFFF"/>
              </a:solidFill>
              <a:effectLst>
                <a:glow rad="127000">
                  <a:srgbClr val="000000"/>
                </a:glow>
              </a:effectLst>
              <a:latin typeface="Accordance" panose="00000400000000000000" pitchFamily="2" charset="-78"/>
              <a:ea typeface="Accordance" panose="00000400000000000000" pitchFamily="2" charset="-78"/>
              <a:cs typeface="Accordance" panose="00000400000000000000" pitchFamily="2" charset="-78"/>
            </a:endParaRPr>
          </a:p>
        </p:txBody>
      </p:sp>
    </p:spTree>
    <p:extLst>
      <p:ext uri="{BB962C8B-B14F-4D97-AF65-F5344CB8AC3E}">
        <p14:creationId xmlns:p14="http://schemas.microsoft.com/office/powerpoint/2010/main" val="255887152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0417"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559749" y="195831"/>
            <a:ext cx="8078585" cy="6343792"/>
          </a:xfrm>
          <a:prstGeom prst="rect">
            <a:avLst/>
          </a:prstGeom>
          <a:blipFill dpi="0" rotWithShape="0">
            <a:blip r:embed="rId4"/>
            <a:srcRect/>
            <a:tile tx="0" ty="0" sx="100000" sy="100000" flip="none" algn="tl"/>
          </a:blipFill>
          <a:ln>
            <a:noFill/>
          </a:ln>
          <a:extLst>
            <a:ext uri="{91240B29-F687-4f45-9708-019B960494DF}">
              <a14:hiddenLine xmlns:a14="http://schemas.microsoft.com/office/drawing/2010/main" xmlns="" w="9525">
                <a:solidFill>
                  <a:srgbClr val="000000"/>
                </a:solidFill>
                <a:round/>
                <a:headEnd/>
                <a:tailEnd/>
              </a14:hiddenLine>
            </a:ext>
          </a:extLst>
        </p:spPr>
      </p:pic>
      <p:sp>
        <p:nvSpPr>
          <p:cNvPr id="60418" name="Rectangle 2"/>
          <p:cNvSpPr>
            <a:spLocks noChangeArrowheads="1"/>
          </p:cNvSpPr>
          <p:nvPr/>
        </p:nvSpPr>
        <p:spPr bwMode="auto">
          <a:xfrm>
            <a:off x="410457" y="6463489"/>
            <a:ext cx="1245336" cy="2052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lIns="78141" tIns="39070" rIns="78141" bIns="39070" anchor="ctr"/>
          <a:lstStyle/>
          <a:p>
            <a:pPr defTabSz="887553" eaLnBrk="0" fontAlgn="base" hangingPunct="0">
              <a:spcBef>
                <a:spcPct val="0"/>
              </a:spcBef>
              <a:spcAft>
                <a:spcPct val="0"/>
              </a:spcAft>
              <a:defRPr/>
            </a:pPr>
            <a:endParaRPr lang="en-US" sz="2056" b="1" dirty="0">
              <a:solidFill>
                <a:srgbClr val="000000"/>
              </a:solidFill>
              <a:latin typeface="Arial" panose="020B0604020202020204" pitchFamily="34" charset="0"/>
              <a:ea typeface="ＭＳ Ｐゴシック" charset="0"/>
            </a:endParaRPr>
          </a:p>
        </p:txBody>
      </p:sp>
      <p:sp>
        <p:nvSpPr>
          <p:cNvPr id="60454" name="Text Box 58"/>
          <p:cNvSpPr txBox="1">
            <a:spLocks noChangeArrowheads="1"/>
          </p:cNvSpPr>
          <p:nvPr/>
        </p:nvSpPr>
        <p:spPr bwMode="auto">
          <a:xfrm>
            <a:off x="7819935" y="6447174"/>
            <a:ext cx="157706" cy="20936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lIns="78141" tIns="39070" rIns="78141" bIns="39070" anchor="ctr"/>
          <a:lstStyle>
            <a:lvl1pPr>
              <a:defRPr sz="2500">
                <a:solidFill>
                  <a:schemeClr val="bg1"/>
                </a:solidFill>
                <a:latin typeface="Times New Roman" charset="0"/>
                <a:ea typeface="ＭＳ Ｐゴシック" charset="0"/>
                <a:cs typeface="ＭＳ Ｐゴシック" charset="0"/>
              </a:defRPr>
            </a:lvl1pPr>
            <a:lvl2pPr marL="742950" indent="-285750">
              <a:defRPr sz="2500">
                <a:solidFill>
                  <a:schemeClr val="bg1"/>
                </a:solidFill>
                <a:latin typeface="Times New Roman" charset="0"/>
                <a:ea typeface="ＭＳ Ｐゴシック" charset="0"/>
              </a:defRPr>
            </a:lvl2pPr>
            <a:lvl3pPr marL="1143000" indent="-228600">
              <a:defRPr sz="2500">
                <a:solidFill>
                  <a:schemeClr val="bg1"/>
                </a:solidFill>
                <a:latin typeface="Times New Roman" charset="0"/>
                <a:ea typeface="ＭＳ Ｐゴシック" charset="0"/>
              </a:defRPr>
            </a:lvl3pPr>
            <a:lvl4pPr marL="1600200" indent="-228600">
              <a:defRPr sz="2500">
                <a:solidFill>
                  <a:schemeClr val="bg1"/>
                </a:solidFill>
                <a:latin typeface="Times New Roman" charset="0"/>
                <a:ea typeface="ＭＳ Ｐゴシック" charset="0"/>
              </a:defRPr>
            </a:lvl4pPr>
            <a:lvl5pPr marL="2057400" indent="-228600">
              <a:defRPr sz="2500">
                <a:solidFill>
                  <a:schemeClr val="bg1"/>
                </a:solidFill>
                <a:latin typeface="Times New Roman" charset="0"/>
                <a:ea typeface="ＭＳ Ｐゴシック" charset="0"/>
              </a:defRPr>
            </a:lvl5pPr>
            <a:lvl6pPr marL="2514600" indent="-228600" defTabSz="45085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6pPr>
            <a:lvl7pPr marL="2971800" indent="-228600" defTabSz="45085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7pPr>
            <a:lvl8pPr marL="3429000" indent="-228600" defTabSz="45085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8pPr>
            <a:lvl9pPr marL="3886200" indent="-228600" defTabSz="45085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9pPr>
          </a:lstStyle>
          <a:p>
            <a:pPr defTabSz="887553" eaLnBrk="0" fontAlgn="base" hangingPunct="0">
              <a:spcBef>
                <a:spcPct val="0"/>
              </a:spcBef>
              <a:spcAft>
                <a:spcPct val="0"/>
              </a:spcAft>
              <a:defRPr/>
            </a:pPr>
            <a:endParaRPr lang="en-US" sz="2142" dirty="0">
              <a:solidFill>
                <a:srgbClr val="000000"/>
              </a:solidFill>
            </a:endParaRPr>
          </a:p>
        </p:txBody>
      </p:sp>
      <p:sp>
        <p:nvSpPr>
          <p:cNvPr id="60455" name="Text Box 60"/>
          <p:cNvSpPr txBox="1">
            <a:spLocks noChangeArrowheads="1"/>
          </p:cNvSpPr>
          <p:nvPr/>
        </p:nvSpPr>
        <p:spPr bwMode="auto">
          <a:xfrm>
            <a:off x="8341998" y="6055626"/>
            <a:ext cx="157706" cy="3154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lIns="78141" tIns="39070" rIns="78141" bIns="39070" anchor="ctr"/>
          <a:lstStyle>
            <a:lvl1pPr>
              <a:defRPr sz="2500">
                <a:solidFill>
                  <a:schemeClr val="bg1"/>
                </a:solidFill>
                <a:latin typeface="Times New Roman" charset="0"/>
                <a:ea typeface="ＭＳ Ｐゴシック" charset="0"/>
                <a:cs typeface="ＭＳ Ｐゴシック" charset="0"/>
              </a:defRPr>
            </a:lvl1pPr>
            <a:lvl2pPr marL="742950" indent="-285750">
              <a:defRPr sz="2500">
                <a:solidFill>
                  <a:schemeClr val="bg1"/>
                </a:solidFill>
                <a:latin typeface="Times New Roman" charset="0"/>
                <a:ea typeface="ＭＳ Ｐゴシック" charset="0"/>
              </a:defRPr>
            </a:lvl2pPr>
            <a:lvl3pPr marL="1143000" indent="-228600">
              <a:defRPr sz="2500">
                <a:solidFill>
                  <a:schemeClr val="bg1"/>
                </a:solidFill>
                <a:latin typeface="Times New Roman" charset="0"/>
                <a:ea typeface="ＭＳ Ｐゴシック" charset="0"/>
              </a:defRPr>
            </a:lvl3pPr>
            <a:lvl4pPr marL="1600200" indent="-228600">
              <a:defRPr sz="2500">
                <a:solidFill>
                  <a:schemeClr val="bg1"/>
                </a:solidFill>
                <a:latin typeface="Times New Roman" charset="0"/>
                <a:ea typeface="ＭＳ Ｐゴシック" charset="0"/>
              </a:defRPr>
            </a:lvl4pPr>
            <a:lvl5pPr marL="2057400" indent="-228600">
              <a:defRPr sz="2500">
                <a:solidFill>
                  <a:schemeClr val="bg1"/>
                </a:solidFill>
                <a:latin typeface="Times New Roman" charset="0"/>
                <a:ea typeface="ＭＳ Ｐゴシック" charset="0"/>
              </a:defRPr>
            </a:lvl5pPr>
            <a:lvl6pPr marL="2514600" indent="-228600" defTabSz="45085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6pPr>
            <a:lvl7pPr marL="2971800" indent="-228600" defTabSz="45085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7pPr>
            <a:lvl8pPr marL="3429000" indent="-228600" defTabSz="45085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8pPr>
            <a:lvl9pPr marL="3886200" indent="-228600" defTabSz="45085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9pPr>
          </a:lstStyle>
          <a:p>
            <a:pPr defTabSz="887553" eaLnBrk="0" fontAlgn="base" hangingPunct="0">
              <a:spcBef>
                <a:spcPct val="0"/>
              </a:spcBef>
              <a:spcAft>
                <a:spcPct val="0"/>
              </a:spcAft>
              <a:defRPr/>
            </a:pPr>
            <a:endParaRPr lang="en-US" sz="2142" dirty="0">
              <a:solidFill>
                <a:srgbClr val="000000"/>
              </a:solidFill>
            </a:endParaRPr>
          </a:p>
        </p:txBody>
      </p:sp>
      <p:sp>
        <p:nvSpPr>
          <p:cNvPr id="60456" name="Text Box 61"/>
          <p:cNvSpPr txBox="1">
            <a:spLocks noChangeArrowheads="1"/>
          </p:cNvSpPr>
          <p:nvPr/>
        </p:nvSpPr>
        <p:spPr bwMode="auto">
          <a:xfrm>
            <a:off x="8196298" y="6450384"/>
            <a:ext cx="289974" cy="2124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lIns="76910" tIns="39989" rIns="76910" bIns="39989" anchor="ctr">
            <a:spAutoFit/>
          </a:bodyPr>
          <a:lstStyle>
            <a:lvl1pPr>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cs typeface="ＭＳ Ｐゴシック" charset="0"/>
              </a:defRPr>
            </a:lvl1pPr>
            <a:lvl2pPr marL="742950" indent="-28575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2pPr>
            <a:lvl3pPr marL="11430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3pPr>
            <a:lvl4pPr marL="16002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4pPr>
            <a:lvl5pPr marL="20574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5pPr>
            <a:lvl6pPr marL="25146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6pPr>
            <a:lvl7pPr marL="29718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7pPr>
            <a:lvl8pPr marL="34290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8pPr>
            <a:lvl9pPr marL="38862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9pPr>
          </a:lstStyle>
          <a:p>
            <a:pPr algn="ctr" defTabSz="887553" eaLnBrk="0" fontAlgn="base" hangingPunct="0">
              <a:spcBef>
                <a:spcPts val="536"/>
              </a:spcBef>
              <a:spcAft>
                <a:spcPct val="0"/>
              </a:spcAft>
              <a:buClr>
                <a:srgbClr val="FFFFFF"/>
              </a:buClr>
              <a:tabLst>
                <a:tab pos="0" algn="l"/>
                <a:tab pos="882931" algn="l"/>
                <a:tab pos="1770484" algn="l"/>
                <a:tab pos="2659578" algn="l"/>
                <a:tab pos="3547132" algn="l"/>
                <a:tab pos="4434685" algn="l"/>
                <a:tab pos="5322238" algn="l"/>
                <a:tab pos="6208251" algn="l"/>
                <a:tab pos="7095804" algn="l"/>
                <a:tab pos="7983357" algn="l"/>
                <a:tab pos="8870910" algn="l"/>
                <a:tab pos="9758463" algn="l"/>
              </a:tabLst>
              <a:defRPr/>
            </a:pPr>
            <a:r>
              <a:rPr lang="en-GB" sz="856" b="1" dirty="0">
                <a:solidFill>
                  <a:srgbClr val="FFFFFF"/>
                </a:solidFill>
                <a:latin typeface="Comic Sans MS" charset="0"/>
              </a:rPr>
              <a:t>27</a:t>
            </a:r>
          </a:p>
        </p:txBody>
      </p:sp>
      <p:sp>
        <p:nvSpPr>
          <p:cNvPr id="60457" name="Text Box 62"/>
          <p:cNvSpPr txBox="1">
            <a:spLocks noChangeArrowheads="1"/>
          </p:cNvSpPr>
          <p:nvPr/>
        </p:nvSpPr>
        <p:spPr bwMode="auto">
          <a:xfrm>
            <a:off x="8456032" y="6392470"/>
            <a:ext cx="262724" cy="29158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lIns="76910" tIns="39989" rIns="76910" bIns="39989" anchor="ctr">
            <a:spAutoFit/>
          </a:bodyPr>
          <a:lstStyle>
            <a:lvl1pPr>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cs typeface="ＭＳ Ｐゴシック" charset="0"/>
              </a:defRPr>
            </a:lvl1pPr>
            <a:lvl2pPr marL="742950" indent="-28575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2pPr>
            <a:lvl3pPr marL="11430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3pPr>
            <a:lvl4pPr marL="16002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4pPr>
            <a:lvl5pPr marL="20574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5pPr>
            <a:lvl6pPr marL="25146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6pPr>
            <a:lvl7pPr marL="29718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7pPr>
            <a:lvl8pPr marL="34290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8pPr>
            <a:lvl9pPr marL="38862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9pPr>
          </a:lstStyle>
          <a:p>
            <a:pPr algn="ctr" defTabSz="887553" eaLnBrk="0" fontAlgn="base" hangingPunct="0">
              <a:spcBef>
                <a:spcPts val="856"/>
              </a:spcBef>
              <a:spcAft>
                <a:spcPct val="0"/>
              </a:spcAft>
              <a:buClr>
                <a:srgbClr val="FFFFFF"/>
              </a:buClr>
              <a:tabLst>
                <a:tab pos="0" algn="l"/>
                <a:tab pos="882931" algn="l"/>
                <a:tab pos="1770484" algn="l"/>
                <a:tab pos="2659578" algn="l"/>
                <a:tab pos="3547132" algn="l"/>
                <a:tab pos="4434685" algn="l"/>
                <a:tab pos="5322238" algn="l"/>
                <a:tab pos="6208251" algn="l"/>
                <a:tab pos="7095804" algn="l"/>
                <a:tab pos="7983357" algn="l"/>
                <a:tab pos="8870910" algn="l"/>
                <a:tab pos="9758463" algn="l"/>
              </a:tabLst>
              <a:defRPr/>
            </a:pPr>
            <a:r>
              <a:rPr lang="en-GB" sz="1370" b="1" dirty="0">
                <a:solidFill>
                  <a:srgbClr val="FFFFFF"/>
                </a:solidFill>
                <a:latin typeface="Comic Sans MS" charset="0"/>
              </a:rPr>
              <a:t>4</a:t>
            </a:r>
          </a:p>
        </p:txBody>
      </p:sp>
      <p:sp>
        <p:nvSpPr>
          <p:cNvPr id="65" name="Rectangle 3">
            <a:extLst>
              <a:ext uri="{FF2B5EF4-FFF2-40B4-BE49-F238E27FC236}">
                <a16:creationId xmlns:a16="http://schemas.microsoft.com/office/drawing/2014/main" id="{F60C7AFE-751D-75AC-8BDB-AE3A94866A93}"/>
              </a:ext>
            </a:extLst>
          </p:cNvPr>
          <p:cNvSpPr>
            <a:spLocks noChangeArrowheads="1"/>
          </p:cNvSpPr>
          <p:nvPr/>
        </p:nvSpPr>
        <p:spPr bwMode="auto">
          <a:xfrm>
            <a:off x="1287165" y="633396"/>
            <a:ext cx="6760381" cy="5629965"/>
          </a:xfrm>
          <a:prstGeom prst="rect">
            <a:avLst/>
          </a:prstGeom>
          <a:gradFill rotWithShape="0">
            <a:gsLst>
              <a:gs pos="0">
                <a:srgbClr val="000000"/>
              </a:gs>
              <a:gs pos="50000">
                <a:srgbClr val="00279F"/>
              </a:gs>
              <a:gs pos="100000">
                <a:srgbClr val="000000"/>
              </a:gs>
            </a:gsLst>
            <a:lin ang="5400000" scaled="1"/>
          </a:gradFill>
          <a:ln w="12600">
            <a:solidFill>
              <a:srgbClr val="000000"/>
            </a:solidFill>
            <a:miter lim="800000"/>
            <a:headEnd/>
            <a:tailEnd/>
          </a:ln>
        </p:spPr>
        <p:txBody>
          <a:bodyPr wrap="none" lIns="88623" tIns="44309" rIns="88623" bIns="44309" anchor="ctr"/>
          <a:lstStyle/>
          <a:p>
            <a:pPr defTabSz="987712" fontAlgn="base">
              <a:spcBef>
                <a:spcPct val="0"/>
              </a:spcBef>
              <a:spcAft>
                <a:spcPct val="0"/>
              </a:spcAft>
              <a:defRPr/>
            </a:pPr>
            <a:endParaRPr lang="en-US" sz="2621" b="1" dirty="0">
              <a:solidFill>
                <a:srgbClr val="3659B6"/>
              </a:solidFill>
              <a:effectLst>
                <a:outerShdw blurRad="38100" dist="38100" dir="2700000" algn="tl">
                  <a:srgbClr val="000000">
                    <a:alpha val="43137"/>
                  </a:srgbClr>
                </a:outerShdw>
              </a:effectLst>
              <a:latin typeface="Arial" panose="020B0604020202020204" pitchFamily="34" charset="0"/>
              <a:ea typeface="MS Gothic" charset="0"/>
              <a:cs typeface="MS Gothic" charset="0"/>
            </a:endParaRPr>
          </a:p>
        </p:txBody>
      </p:sp>
      <p:sp>
        <p:nvSpPr>
          <p:cNvPr id="66" name="AutoShape 4">
            <a:extLst>
              <a:ext uri="{FF2B5EF4-FFF2-40B4-BE49-F238E27FC236}">
                <a16:creationId xmlns:a16="http://schemas.microsoft.com/office/drawing/2014/main" id="{96CB1AFD-2D44-3D1B-0393-B531C394F4F6}"/>
              </a:ext>
            </a:extLst>
          </p:cNvPr>
          <p:cNvSpPr>
            <a:spLocks noChangeArrowheads="1"/>
          </p:cNvSpPr>
          <p:nvPr/>
        </p:nvSpPr>
        <p:spPr bwMode="auto">
          <a:xfrm>
            <a:off x="5116075" y="899982"/>
            <a:ext cx="3162738" cy="2374168"/>
          </a:xfrm>
          <a:prstGeom prst="roundRect">
            <a:avLst>
              <a:gd name="adj" fmla="val 16667"/>
            </a:avLst>
          </a:prstGeom>
          <a:gradFill rotWithShape="0">
            <a:gsLst>
              <a:gs pos="0">
                <a:srgbClr val="00122D"/>
              </a:gs>
              <a:gs pos="50000">
                <a:srgbClr val="0066FF"/>
              </a:gs>
              <a:gs pos="100000">
                <a:srgbClr val="00122D"/>
              </a:gs>
            </a:gsLst>
            <a:lin ang="18900000" scaled="1"/>
          </a:gradFill>
          <a:ln w="76320">
            <a:solidFill>
              <a:srgbClr val="00279F"/>
            </a:solidFill>
            <a:miter lim="800000"/>
            <a:headEnd/>
            <a:tailEnd/>
          </a:ln>
          <a:effectLst/>
        </p:spPr>
        <p:txBody>
          <a:bodyPr wrap="none" lIns="88623" tIns="44309" rIns="88623" bIns="44309" anchor="ctr"/>
          <a:lstStyle/>
          <a:p>
            <a:pPr defTabSz="987712" fontAlgn="base">
              <a:spcBef>
                <a:spcPct val="0"/>
              </a:spcBef>
              <a:spcAft>
                <a:spcPct val="0"/>
              </a:spcAft>
              <a:defRPr/>
            </a:pPr>
            <a:endParaRPr lang="en-US" sz="2621" b="1" dirty="0">
              <a:solidFill>
                <a:srgbClr val="3659B6"/>
              </a:solidFill>
              <a:effectLst>
                <a:outerShdw blurRad="38100" dist="38100" dir="2700000" algn="tl">
                  <a:srgbClr val="000000">
                    <a:alpha val="43137"/>
                  </a:srgbClr>
                </a:outerShdw>
              </a:effectLst>
              <a:latin typeface="Arial" panose="020B0604020202020204" pitchFamily="34" charset="0"/>
              <a:ea typeface="MS Gothic" charset="0"/>
              <a:cs typeface="MS Gothic" charset="0"/>
            </a:endParaRPr>
          </a:p>
        </p:txBody>
      </p:sp>
      <p:sp>
        <p:nvSpPr>
          <p:cNvPr id="67" name="AutoShape 5">
            <a:extLst>
              <a:ext uri="{FF2B5EF4-FFF2-40B4-BE49-F238E27FC236}">
                <a16:creationId xmlns:a16="http://schemas.microsoft.com/office/drawing/2014/main" id="{3BC7FF77-7EB8-8510-BE4A-A4250C0E3270}"/>
              </a:ext>
            </a:extLst>
          </p:cNvPr>
          <p:cNvSpPr>
            <a:spLocks noChangeArrowheads="1"/>
          </p:cNvSpPr>
          <p:nvPr/>
        </p:nvSpPr>
        <p:spPr bwMode="auto">
          <a:xfrm>
            <a:off x="1499796" y="3709317"/>
            <a:ext cx="3162739" cy="2375508"/>
          </a:xfrm>
          <a:prstGeom prst="roundRect">
            <a:avLst>
              <a:gd name="adj" fmla="val 16667"/>
            </a:avLst>
          </a:prstGeom>
          <a:gradFill rotWithShape="0">
            <a:gsLst>
              <a:gs pos="0">
                <a:srgbClr val="00122D"/>
              </a:gs>
              <a:gs pos="50000">
                <a:srgbClr val="0066FF"/>
              </a:gs>
              <a:gs pos="100000">
                <a:srgbClr val="00122D"/>
              </a:gs>
            </a:gsLst>
            <a:lin ang="18900000" scaled="1"/>
          </a:gradFill>
          <a:ln w="76320">
            <a:solidFill>
              <a:srgbClr val="00279F"/>
            </a:solidFill>
            <a:miter lim="800000"/>
            <a:headEnd/>
            <a:tailEnd/>
          </a:ln>
          <a:effectLst/>
        </p:spPr>
        <p:txBody>
          <a:bodyPr wrap="none" lIns="88623" tIns="44309" rIns="88623" bIns="44309" anchor="ctr"/>
          <a:lstStyle/>
          <a:p>
            <a:pPr defTabSz="987712" fontAlgn="base">
              <a:spcBef>
                <a:spcPct val="0"/>
              </a:spcBef>
              <a:spcAft>
                <a:spcPct val="0"/>
              </a:spcAft>
              <a:defRPr/>
            </a:pPr>
            <a:endParaRPr lang="en-US" sz="2621" b="1" dirty="0">
              <a:solidFill>
                <a:srgbClr val="3659B6"/>
              </a:solidFill>
              <a:effectLst>
                <a:outerShdw blurRad="38100" dist="38100" dir="2700000" algn="tl">
                  <a:srgbClr val="000000">
                    <a:alpha val="43137"/>
                  </a:srgbClr>
                </a:outerShdw>
              </a:effectLst>
              <a:latin typeface="Arial" panose="020B0604020202020204" pitchFamily="34" charset="0"/>
              <a:ea typeface="MS Gothic" charset="0"/>
              <a:cs typeface="MS Gothic" charset="0"/>
            </a:endParaRPr>
          </a:p>
        </p:txBody>
      </p:sp>
      <p:sp>
        <p:nvSpPr>
          <p:cNvPr id="68" name="AutoShape 6">
            <a:extLst>
              <a:ext uri="{FF2B5EF4-FFF2-40B4-BE49-F238E27FC236}">
                <a16:creationId xmlns:a16="http://schemas.microsoft.com/office/drawing/2014/main" id="{DF7C88FA-5E53-EE5B-42D8-7E4BBA905AA7}"/>
              </a:ext>
            </a:extLst>
          </p:cNvPr>
          <p:cNvSpPr>
            <a:spLocks noChangeArrowheads="1"/>
          </p:cNvSpPr>
          <p:nvPr/>
        </p:nvSpPr>
        <p:spPr bwMode="auto">
          <a:xfrm>
            <a:off x="1498256" y="892142"/>
            <a:ext cx="3164259" cy="2375509"/>
          </a:xfrm>
          <a:prstGeom prst="roundRect">
            <a:avLst>
              <a:gd name="adj" fmla="val 16667"/>
            </a:avLst>
          </a:prstGeom>
          <a:gradFill rotWithShape="0">
            <a:gsLst>
              <a:gs pos="0">
                <a:srgbClr val="00122D"/>
              </a:gs>
              <a:gs pos="50000">
                <a:srgbClr val="0066FF"/>
              </a:gs>
              <a:gs pos="100000">
                <a:srgbClr val="00122D"/>
              </a:gs>
            </a:gsLst>
            <a:lin ang="18900000" scaled="1"/>
          </a:gradFill>
          <a:ln w="76320">
            <a:solidFill>
              <a:srgbClr val="00279F"/>
            </a:solidFill>
            <a:miter lim="800000"/>
            <a:headEnd/>
            <a:tailEnd/>
          </a:ln>
          <a:effectLst/>
        </p:spPr>
        <p:txBody>
          <a:bodyPr wrap="none" lIns="88623" tIns="44309" rIns="88623" bIns="44309" anchor="ctr"/>
          <a:lstStyle/>
          <a:p>
            <a:pPr defTabSz="987712" fontAlgn="base">
              <a:spcBef>
                <a:spcPct val="0"/>
              </a:spcBef>
              <a:spcAft>
                <a:spcPct val="0"/>
              </a:spcAft>
              <a:defRPr/>
            </a:pPr>
            <a:endParaRPr lang="en-US" sz="2621" b="1" dirty="0">
              <a:solidFill>
                <a:srgbClr val="3659B6"/>
              </a:solidFill>
              <a:effectLst>
                <a:outerShdw blurRad="38100" dist="38100" dir="2700000" algn="tl">
                  <a:srgbClr val="000000">
                    <a:alpha val="43137"/>
                  </a:srgbClr>
                </a:outerShdw>
              </a:effectLst>
              <a:latin typeface="Arial" panose="020B0604020202020204" pitchFamily="34" charset="0"/>
              <a:ea typeface="MS Gothic" charset="0"/>
              <a:cs typeface="MS Gothic" charset="0"/>
            </a:endParaRPr>
          </a:p>
        </p:txBody>
      </p:sp>
      <p:sp>
        <p:nvSpPr>
          <p:cNvPr id="72" name="Rectangle 10">
            <a:extLst>
              <a:ext uri="{FF2B5EF4-FFF2-40B4-BE49-F238E27FC236}">
                <a16:creationId xmlns:a16="http://schemas.microsoft.com/office/drawing/2014/main" id="{2D7647C8-3C67-716F-5373-9A2EB184C853}"/>
              </a:ext>
            </a:extLst>
          </p:cNvPr>
          <p:cNvSpPr>
            <a:spLocks noChangeArrowheads="1"/>
          </p:cNvSpPr>
          <p:nvPr/>
        </p:nvSpPr>
        <p:spPr bwMode="auto">
          <a:xfrm>
            <a:off x="1916176" y="1594549"/>
            <a:ext cx="1755719" cy="44522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square" lIns="87573" tIns="42913" rIns="87573" bIns="42913">
            <a:spAutoFit/>
          </a:bodyPr>
          <a:lstStyle/>
          <a:p>
            <a:pPr defTabSz="987712" fontAlgn="base">
              <a:spcBef>
                <a:spcPts val="1699"/>
              </a:spcBef>
              <a:spcAft>
                <a:spcPct val="0"/>
              </a:spcAft>
              <a:buClr>
                <a:srgbClr val="CECECE"/>
              </a:buClr>
              <a:tabLst>
                <a:tab pos="0" algn="l"/>
                <a:tab pos="884472" algn="l"/>
                <a:tab pos="1770484" algn="l"/>
                <a:tab pos="2656496" algn="l"/>
                <a:tab pos="3544049" algn="l"/>
                <a:tab pos="4430062" algn="l"/>
                <a:tab pos="5316074" algn="l"/>
                <a:tab pos="6200545" algn="l"/>
                <a:tab pos="7088099" algn="l"/>
                <a:tab pos="7974111" algn="l"/>
                <a:tab pos="8860124" algn="l"/>
                <a:tab pos="9747677" algn="l"/>
              </a:tabLst>
              <a:defRPr/>
            </a:pPr>
            <a:r>
              <a:rPr lang="en-GB" sz="2330" b="1" dirty="0">
                <a:solidFill>
                  <a:srgbClr val="3659B6"/>
                </a:solidFill>
                <a:effectLst>
                  <a:outerShdw blurRad="38100" dist="38100" dir="2700000" algn="tl">
                    <a:srgbClr val="000000">
                      <a:alpha val="43137"/>
                    </a:srgbClr>
                  </a:outerShdw>
                </a:effectLst>
                <a:latin typeface="Helvetica" charset="0"/>
                <a:ea typeface="MS Gothic" charset="0"/>
                <a:cs typeface="MS Gothic" charset="0"/>
              </a:rPr>
              <a:t>   </a:t>
            </a:r>
            <a:r>
              <a:rPr lang="ar-JO" sz="2330" b="1" dirty="0">
                <a:solidFill>
                  <a:srgbClr val="3659B6"/>
                </a:solidFill>
                <a:effectLst>
                  <a:outerShdw blurRad="38100" dist="38100" dir="2700000" algn="tl">
                    <a:srgbClr val="000000">
                      <a:alpha val="43137"/>
                    </a:srgbClr>
                  </a:outerShdw>
                </a:effectLst>
                <a:latin typeface="Arial" panose="020B0604020202020204" pitchFamily="34" charset="0"/>
                <a:ea typeface="MS Gothic" charset="0"/>
                <a:cs typeface="Arial" panose="020B0604020202020204" pitchFamily="34" charset="0"/>
              </a:rPr>
              <a:t>اليهود</a:t>
            </a:r>
            <a:endParaRPr lang="en-GB" sz="2330" b="1" dirty="0">
              <a:solidFill>
                <a:srgbClr val="3659B6"/>
              </a:solidFill>
              <a:effectLst>
                <a:outerShdw blurRad="38100" dist="38100" dir="2700000" algn="tl">
                  <a:srgbClr val="000000">
                    <a:alpha val="43137"/>
                  </a:srgbClr>
                </a:outerShdw>
              </a:effectLst>
              <a:latin typeface="Arial" panose="020B0604020202020204" pitchFamily="34" charset="0"/>
              <a:ea typeface="MS Gothic" charset="0"/>
              <a:cs typeface="Arial" panose="020B0604020202020204" pitchFamily="34" charset="0"/>
            </a:endParaRPr>
          </a:p>
        </p:txBody>
      </p:sp>
      <p:sp>
        <p:nvSpPr>
          <p:cNvPr id="73" name="Rectangle 11">
            <a:extLst>
              <a:ext uri="{FF2B5EF4-FFF2-40B4-BE49-F238E27FC236}">
                <a16:creationId xmlns:a16="http://schemas.microsoft.com/office/drawing/2014/main" id="{D025A0AF-1591-D07F-575E-08E6269C44E1}"/>
              </a:ext>
            </a:extLst>
          </p:cNvPr>
          <p:cNvSpPr>
            <a:spLocks noChangeArrowheads="1"/>
          </p:cNvSpPr>
          <p:nvPr/>
        </p:nvSpPr>
        <p:spPr bwMode="auto">
          <a:xfrm>
            <a:off x="5782065" y="1605334"/>
            <a:ext cx="1874777" cy="44522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square" lIns="87573" tIns="42913" rIns="87573" bIns="42913">
            <a:spAutoFit/>
          </a:bodyPr>
          <a:lstStyle/>
          <a:p>
            <a:pPr defTabSz="987712" fontAlgn="base">
              <a:spcBef>
                <a:spcPts val="1699"/>
              </a:spcBef>
              <a:spcAft>
                <a:spcPct val="0"/>
              </a:spcAft>
              <a:buClr>
                <a:srgbClr val="CECECE"/>
              </a:buClr>
              <a:tabLst>
                <a:tab pos="0" algn="l"/>
                <a:tab pos="884472" algn="l"/>
                <a:tab pos="1770484" algn="l"/>
                <a:tab pos="2656496" algn="l"/>
                <a:tab pos="3544049" algn="l"/>
                <a:tab pos="4430062" algn="l"/>
                <a:tab pos="5316074" algn="l"/>
                <a:tab pos="6200545" algn="l"/>
                <a:tab pos="7088099" algn="l"/>
                <a:tab pos="7974111" algn="l"/>
                <a:tab pos="8860124" algn="l"/>
                <a:tab pos="9747677" algn="l"/>
              </a:tabLst>
              <a:defRPr/>
            </a:pPr>
            <a:r>
              <a:rPr lang="ar-JO" sz="2330" b="1" dirty="0">
                <a:solidFill>
                  <a:srgbClr val="3659B6"/>
                </a:solidFill>
                <a:effectLst>
                  <a:outerShdw blurRad="38100" dist="38100" dir="2700000" algn="tl">
                    <a:srgbClr val="000000">
                      <a:alpha val="43137"/>
                    </a:srgbClr>
                  </a:outerShdw>
                </a:effectLst>
                <a:latin typeface="Arial" panose="020B0604020202020204" pitchFamily="34" charset="0"/>
                <a:ea typeface="MS Gothic" charset="0"/>
                <a:cs typeface="Arial" panose="020B0604020202020204" pitchFamily="34" charset="0"/>
              </a:rPr>
              <a:t>الرومانيين</a:t>
            </a:r>
            <a:endParaRPr lang="en-GB" sz="2330" b="1" dirty="0">
              <a:solidFill>
                <a:srgbClr val="3659B6"/>
              </a:solidFill>
              <a:effectLst>
                <a:outerShdw blurRad="38100" dist="38100" dir="2700000" algn="tl">
                  <a:srgbClr val="000000">
                    <a:alpha val="43137"/>
                  </a:srgbClr>
                </a:outerShdw>
              </a:effectLst>
              <a:latin typeface="Arial" panose="020B0604020202020204" pitchFamily="34" charset="0"/>
              <a:ea typeface="MS Gothic" charset="0"/>
              <a:cs typeface="Arial" panose="020B0604020202020204" pitchFamily="34" charset="0"/>
            </a:endParaRPr>
          </a:p>
        </p:txBody>
      </p:sp>
      <p:sp>
        <p:nvSpPr>
          <p:cNvPr id="74" name="Rectangle 12">
            <a:extLst>
              <a:ext uri="{FF2B5EF4-FFF2-40B4-BE49-F238E27FC236}">
                <a16:creationId xmlns:a16="http://schemas.microsoft.com/office/drawing/2014/main" id="{EB1EBCB5-C6A0-657A-4ECA-A3392CCA720B}"/>
              </a:ext>
            </a:extLst>
          </p:cNvPr>
          <p:cNvSpPr>
            <a:spLocks noChangeArrowheads="1"/>
          </p:cNvSpPr>
          <p:nvPr/>
        </p:nvSpPr>
        <p:spPr bwMode="auto">
          <a:xfrm>
            <a:off x="2125846" y="4447717"/>
            <a:ext cx="2173960" cy="44522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square" lIns="87573" tIns="42913" rIns="87573" bIns="42913">
            <a:spAutoFit/>
          </a:bodyPr>
          <a:lstStyle/>
          <a:p>
            <a:pPr defTabSz="987712" fontAlgn="base">
              <a:spcBef>
                <a:spcPts val="1699"/>
              </a:spcBef>
              <a:spcAft>
                <a:spcPct val="0"/>
              </a:spcAft>
              <a:buClr>
                <a:srgbClr val="CECECE"/>
              </a:buClr>
              <a:tabLst>
                <a:tab pos="0" algn="l"/>
                <a:tab pos="884472" algn="l"/>
                <a:tab pos="1770484" algn="l"/>
                <a:tab pos="2656496" algn="l"/>
                <a:tab pos="3544049" algn="l"/>
                <a:tab pos="4430062" algn="l"/>
                <a:tab pos="5316074" algn="l"/>
                <a:tab pos="6200545" algn="l"/>
                <a:tab pos="7088099" algn="l"/>
                <a:tab pos="7974111" algn="l"/>
                <a:tab pos="8860124" algn="l"/>
                <a:tab pos="9747677" algn="l"/>
              </a:tabLst>
              <a:defRPr/>
            </a:pPr>
            <a:r>
              <a:rPr lang="ar-JO" sz="2330" b="1" dirty="0">
                <a:solidFill>
                  <a:srgbClr val="3659B6"/>
                </a:solidFill>
                <a:effectLst>
                  <a:outerShdw blurRad="38100" dist="38100" dir="2700000" algn="tl">
                    <a:srgbClr val="000000">
                      <a:alpha val="43137"/>
                    </a:srgbClr>
                  </a:outerShdw>
                </a:effectLst>
                <a:latin typeface="Arial" panose="020B0604020202020204" pitchFamily="34" charset="0"/>
                <a:ea typeface="MS Gothic" charset="0"/>
                <a:cs typeface="Arial" panose="020B0604020202020204" pitchFamily="34" charset="0"/>
              </a:rPr>
              <a:t>اليونانيين</a:t>
            </a:r>
            <a:endParaRPr lang="en-GB" sz="2330" b="1" dirty="0">
              <a:solidFill>
                <a:srgbClr val="3659B6"/>
              </a:solidFill>
              <a:effectLst>
                <a:outerShdw blurRad="38100" dist="38100" dir="2700000" algn="tl">
                  <a:srgbClr val="000000">
                    <a:alpha val="43137"/>
                  </a:srgbClr>
                </a:outerShdw>
              </a:effectLst>
              <a:latin typeface="Arial" panose="020B0604020202020204" pitchFamily="34" charset="0"/>
              <a:ea typeface="MS Gothic" charset="0"/>
              <a:cs typeface="Arial" panose="020B0604020202020204" pitchFamily="34" charset="0"/>
            </a:endParaRPr>
          </a:p>
        </p:txBody>
      </p:sp>
      <p:sp>
        <p:nvSpPr>
          <p:cNvPr id="75" name="Rectangle 13">
            <a:extLst>
              <a:ext uri="{FF2B5EF4-FFF2-40B4-BE49-F238E27FC236}">
                <a16:creationId xmlns:a16="http://schemas.microsoft.com/office/drawing/2014/main" id="{23170DD5-631F-C484-65DC-B5E633CC4BCE}"/>
              </a:ext>
            </a:extLst>
          </p:cNvPr>
          <p:cNvSpPr>
            <a:spLocks noChangeArrowheads="1"/>
          </p:cNvSpPr>
          <p:nvPr/>
        </p:nvSpPr>
        <p:spPr bwMode="auto">
          <a:xfrm>
            <a:off x="3453759" y="1681747"/>
            <a:ext cx="589544" cy="385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square" lIns="87573" tIns="42913" rIns="87573" bIns="42913">
            <a:spAutoFit/>
          </a:bodyPr>
          <a:lstStyle/>
          <a:p>
            <a:pPr defTabSz="987712" fontAlgn="base">
              <a:spcBef>
                <a:spcPts val="1213"/>
              </a:spcBef>
              <a:spcAft>
                <a:spcPct val="0"/>
              </a:spcAft>
              <a:buClr>
                <a:srgbClr val="FAFD00"/>
              </a:buClr>
              <a:tabLst>
                <a:tab pos="0" algn="l"/>
                <a:tab pos="884472" algn="l"/>
                <a:tab pos="1770484" algn="l"/>
                <a:tab pos="2656496" algn="l"/>
                <a:tab pos="3544049" algn="l"/>
                <a:tab pos="4430062" algn="l"/>
                <a:tab pos="5316074" algn="l"/>
                <a:tab pos="6200545" algn="l"/>
                <a:tab pos="7088099" algn="l"/>
                <a:tab pos="7974111" algn="l"/>
                <a:tab pos="8860124" algn="l"/>
                <a:tab pos="9747677" algn="l"/>
              </a:tabLst>
              <a:defRPr/>
            </a:pPr>
            <a:r>
              <a:rPr lang="ar-JO" sz="1941" b="1" dirty="0">
                <a:solidFill>
                  <a:srgbClr val="3659B6"/>
                </a:solidFill>
                <a:effectLst>
                  <a:outerShdw blurRad="38100" dist="38100" dir="2700000" algn="tl">
                    <a:srgbClr val="000000">
                      <a:alpha val="43137"/>
                    </a:srgbClr>
                  </a:outerShdw>
                </a:effectLst>
                <a:latin typeface="Arial" panose="020B0604020202020204" pitchFamily="34" charset="0"/>
                <a:ea typeface="MS Gothic" charset="0"/>
                <a:cs typeface="Arial" panose="020B0604020202020204" pitchFamily="34" charset="0"/>
              </a:rPr>
              <a:t>إلى:</a:t>
            </a:r>
            <a:endParaRPr lang="en-GB" sz="1941" b="1" dirty="0">
              <a:solidFill>
                <a:srgbClr val="3659B6"/>
              </a:solidFill>
              <a:effectLst>
                <a:outerShdw blurRad="38100" dist="38100" dir="2700000" algn="tl">
                  <a:srgbClr val="000000">
                    <a:alpha val="43137"/>
                  </a:srgbClr>
                </a:outerShdw>
              </a:effectLst>
              <a:latin typeface="Arial" panose="020B0604020202020204" pitchFamily="34" charset="0"/>
              <a:ea typeface="MS Gothic" charset="0"/>
              <a:cs typeface="Arial" panose="020B0604020202020204" pitchFamily="34" charset="0"/>
            </a:endParaRPr>
          </a:p>
        </p:txBody>
      </p:sp>
      <p:sp>
        <p:nvSpPr>
          <p:cNvPr id="76" name="Rectangle 14">
            <a:extLst>
              <a:ext uri="{FF2B5EF4-FFF2-40B4-BE49-F238E27FC236}">
                <a16:creationId xmlns:a16="http://schemas.microsoft.com/office/drawing/2014/main" id="{AA692B9D-EC6E-C818-525B-E422BC3DCA50}"/>
              </a:ext>
            </a:extLst>
          </p:cNvPr>
          <p:cNvSpPr>
            <a:spLocks noChangeArrowheads="1"/>
          </p:cNvSpPr>
          <p:nvPr/>
        </p:nvSpPr>
        <p:spPr bwMode="auto">
          <a:xfrm>
            <a:off x="1834154" y="2830709"/>
            <a:ext cx="885031" cy="14794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lIns="88623" tIns="44309" rIns="88623" bIns="44309" anchor="ctr"/>
          <a:lstStyle/>
          <a:p>
            <a:pPr defTabSz="987712" fontAlgn="base">
              <a:spcBef>
                <a:spcPct val="0"/>
              </a:spcBef>
              <a:spcAft>
                <a:spcPct val="0"/>
              </a:spcAft>
              <a:defRPr/>
            </a:pPr>
            <a:endParaRPr lang="en-US" sz="2621" b="1" dirty="0">
              <a:solidFill>
                <a:srgbClr val="3659B6"/>
              </a:solidFill>
              <a:effectLst>
                <a:outerShdw blurRad="38100" dist="38100" dir="2700000" algn="tl">
                  <a:srgbClr val="000000">
                    <a:alpha val="43137"/>
                  </a:srgbClr>
                </a:outerShdw>
              </a:effectLst>
              <a:latin typeface="Arial" panose="020B0604020202020204" pitchFamily="34" charset="0"/>
              <a:ea typeface="MS Gothic" charset="0"/>
              <a:cs typeface="MS Gothic" charset="0"/>
            </a:endParaRPr>
          </a:p>
        </p:txBody>
      </p:sp>
      <p:sp>
        <p:nvSpPr>
          <p:cNvPr id="77" name="Rectangle 15">
            <a:extLst>
              <a:ext uri="{FF2B5EF4-FFF2-40B4-BE49-F238E27FC236}">
                <a16:creationId xmlns:a16="http://schemas.microsoft.com/office/drawing/2014/main" id="{6B872084-BCE1-4021-1D7E-16BE30EAB3A3}"/>
              </a:ext>
            </a:extLst>
          </p:cNvPr>
          <p:cNvSpPr>
            <a:spLocks noChangeArrowheads="1"/>
          </p:cNvSpPr>
          <p:nvPr/>
        </p:nvSpPr>
        <p:spPr bwMode="auto">
          <a:xfrm>
            <a:off x="7088044" y="1681747"/>
            <a:ext cx="659829" cy="385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square" lIns="87573" tIns="42913" rIns="87573" bIns="42913">
            <a:spAutoFit/>
          </a:bodyPr>
          <a:lstStyle/>
          <a:p>
            <a:pPr defTabSz="987712" fontAlgn="base">
              <a:spcBef>
                <a:spcPts val="1213"/>
              </a:spcBef>
              <a:spcAft>
                <a:spcPct val="0"/>
              </a:spcAft>
              <a:buClr>
                <a:srgbClr val="FAFD00"/>
              </a:buClr>
              <a:tabLst>
                <a:tab pos="0" algn="l"/>
                <a:tab pos="884472" algn="l"/>
                <a:tab pos="1770484" algn="l"/>
                <a:tab pos="2656496" algn="l"/>
                <a:tab pos="3544049" algn="l"/>
                <a:tab pos="4430062" algn="l"/>
                <a:tab pos="5316074" algn="l"/>
                <a:tab pos="6200545" algn="l"/>
                <a:tab pos="7088099" algn="l"/>
                <a:tab pos="7974111" algn="l"/>
                <a:tab pos="8860124" algn="l"/>
                <a:tab pos="9747677" algn="l"/>
              </a:tabLst>
              <a:defRPr/>
            </a:pPr>
            <a:r>
              <a:rPr lang="ar-JO" sz="1941" b="1" dirty="0">
                <a:solidFill>
                  <a:srgbClr val="3659B6"/>
                </a:solidFill>
                <a:effectLst>
                  <a:outerShdw blurRad="38100" dist="38100" dir="2700000" algn="tl">
                    <a:srgbClr val="000000">
                      <a:alpha val="43137"/>
                    </a:srgbClr>
                  </a:outerShdw>
                </a:effectLst>
                <a:latin typeface="Arial" panose="020B0604020202020204" pitchFamily="34" charset="0"/>
                <a:ea typeface="MS Gothic" charset="0"/>
                <a:cs typeface="Arial" panose="020B0604020202020204" pitchFamily="34" charset="0"/>
              </a:rPr>
              <a:t>إلى:</a:t>
            </a:r>
            <a:endParaRPr lang="en-GB" sz="1941" b="1" dirty="0">
              <a:solidFill>
                <a:srgbClr val="3659B6"/>
              </a:solidFill>
              <a:effectLst>
                <a:outerShdw blurRad="38100" dist="38100" dir="2700000" algn="tl">
                  <a:srgbClr val="000000">
                    <a:alpha val="43137"/>
                  </a:srgbClr>
                </a:outerShdw>
              </a:effectLst>
              <a:latin typeface="Arial" panose="020B0604020202020204" pitchFamily="34" charset="0"/>
              <a:ea typeface="MS Gothic" charset="0"/>
              <a:cs typeface="Arial" panose="020B0604020202020204" pitchFamily="34" charset="0"/>
            </a:endParaRPr>
          </a:p>
        </p:txBody>
      </p:sp>
      <p:sp>
        <p:nvSpPr>
          <p:cNvPr id="78" name="Rectangle 16">
            <a:extLst>
              <a:ext uri="{FF2B5EF4-FFF2-40B4-BE49-F238E27FC236}">
                <a16:creationId xmlns:a16="http://schemas.microsoft.com/office/drawing/2014/main" id="{2B4D8A35-DD0E-B49C-DF32-EABD6FBF852D}"/>
              </a:ext>
            </a:extLst>
          </p:cNvPr>
          <p:cNvSpPr>
            <a:spLocks noChangeArrowheads="1"/>
          </p:cNvSpPr>
          <p:nvPr/>
        </p:nvSpPr>
        <p:spPr bwMode="auto">
          <a:xfrm>
            <a:off x="5482789" y="2843036"/>
            <a:ext cx="886466" cy="14794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lIns="88623" tIns="44309" rIns="88623" bIns="44309" anchor="ctr"/>
          <a:lstStyle/>
          <a:p>
            <a:pPr defTabSz="987712" fontAlgn="base">
              <a:spcBef>
                <a:spcPct val="0"/>
              </a:spcBef>
              <a:spcAft>
                <a:spcPct val="0"/>
              </a:spcAft>
              <a:defRPr/>
            </a:pPr>
            <a:endParaRPr lang="en-US" sz="2621" b="1" dirty="0">
              <a:solidFill>
                <a:srgbClr val="3659B6"/>
              </a:solidFill>
              <a:effectLst>
                <a:outerShdw blurRad="38100" dist="38100" dir="2700000" algn="tl">
                  <a:srgbClr val="000000">
                    <a:alpha val="43137"/>
                  </a:srgbClr>
                </a:outerShdw>
              </a:effectLst>
              <a:latin typeface="Arial" panose="020B0604020202020204" pitchFamily="34" charset="0"/>
              <a:ea typeface="MS Gothic" charset="0"/>
              <a:cs typeface="MS Gothic" charset="0"/>
            </a:endParaRPr>
          </a:p>
        </p:txBody>
      </p:sp>
      <p:grpSp>
        <p:nvGrpSpPr>
          <p:cNvPr id="79" name="Group 17">
            <a:extLst>
              <a:ext uri="{FF2B5EF4-FFF2-40B4-BE49-F238E27FC236}">
                <a16:creationId xmlns:a16="http://schemas.microsoft.com/office/drawing/2014/main" id="{621D9454-3E47-6BF3-E151-67CD2FFDCD1F}"/>
              </a:ext>
            </a:extLst>
          </p:cNvPr>
          <p:cNvGrpSpPr>
            <a:grpSpLocks/>
          </p:cNvGrpSpPr>
          <p:nvPr/>
        </p:nvGrpSpPr>
        <p:grpSpPr bwMode="auto">
          <a:xfrm>
            <a:off x="2350685" y="2155407"/>
            <a:ext cx="1689736" cy="447216"/>
            <a:chOff x="1778" y="1478"/>
            <a:chExt cx="1178" cy="373"/>
          </a:xfrm>
        </p:grpSpPr>
        <p:sp>
          <p:nvSpPr>
            <p:cNvPr id="80" name="Rectangle 18">
              <a:extLst>
                <a:ext uri="{FF2B5EF4-FFF2-40B4-BE49-F238E27FC236}">
                  <a16:creationId xmlns:a16="http://schemas.microsoft.com/office/drawing/2014/main" id="{2FDD71C6-E3E2-CBBE-C367-1A9D9F045D7F}"/>
                </a:ext>
              </a:extLst>
            </p:cNvPr>
            <p:cNvSpPr>
              <a:spLocks noChangeArrowheads="1"/>
            </p:cNvSpPr>
            <p:nvPr/>
          </p:nvSpPr>
          <p:spPr bwMode="auto">
            <a:xfrm>
              <a:off x="2545" y="1530"/>
              <a:ext cx="411" cy="32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square" lIns="87702" tIns="42978" rIns="87702" bIns="42978">
              <a:spAutoFit/>
            </a:bodyPr>
            <a:lstStyle/>
            <a:p>
              <a:pPr defTabSz="987712" fontAlgn="base">
                <a:spcBef>
                  <a:spcPts val="1213"/>
                </a:spcBef>
                <a:spcAft>
                  <a:spcPct val="0"/>
                </a:spcAft>
                <a:buClr>
                  <a:srgbClr val="FAFD00"/>
                </a:buClr>
                <a:tabLst>
                  <a:tab pos="0" algn="l"/>
                  <a:tab pos="884472" algn="l"/>
                  <a:tab pos="1770484" algn="l"/>
                  <a:tab pos="2656496" algn="l"/>
                  <a:tab pos="3544049" algn="l"/>
                  <a:tab pos="4430062" algn="l"/>
                  <a:tab pos="5316074" algn="l"/>
                  <a:tab pos="6200545" algn="l"/>
                  <a:tab pos="7088099" algn="l"/>
                  <a:tab pos="7974111" algn="l"/>
                  <a:tab pos="8860124" algn="l"/>
                  <a:tab pos="9747677" algn="l"/>
                </a:tabLst>
                <a:defRPr/>
              </a:pPr>
              <a:r>
                <a:rPr lang="ar-JO" sz="1941" b="1" dirty="0">
                  <a:solidFill>
                    <a:srgbClr val="3659B6"/>
                  </a:solidFill>
                  <a:effectLst>
                    <a:outerShdw blurRad="38100" dist="38100" dir="2700000" algn="tl">
                      <a:srgbClr val="000000">
                        <a:alpha val="43137"/>
                      </a:srgbClr>
                    </a:outerShdw>
                  </a:effectLst>
                  <a:latin typeface="Arial" panose="020B0604020202020204" pitchFamily="34" charset="0"/>
                  <a:ea typeface="MS Gothic" charset="0"/>
                  <a:cs typeface="Arial" panose="020B0604020202020204" pitchFamily="34" charset="0"/>
                </a:rPr>
                <a:t>كـ:</a:t>
              </a:r>
              <a:endParaRPr lang="en-GB" sz="1941" b="1" dirty="0">
                <a:solidFill>
                  <a:srgbClr val="3659B6"/>
                </a:solidFill>
                <a:effectLst>
                  <a:outerShdw blurRad="38100" dist="38100" dir="2700000" algn="tl">
                    <a:srgbClr val="000000">
                      <a:alpha val="43137"/>
                    </a:srgbClr>
                  </a:outerShdw>
                </a:effectLst>
                <a:latin typeface="Arial" panose="020B0604020202020204" pitchFamily="34" charset="0"/>
                <a:ea typeface="MS Gothic" charset="0"/>
                <a:cs typeface="Arial" panose="020B0604020202020204" pitchFamily="34" charset="0"/>
              </a:endParaRPr>
            </a:p>
          </p:txBody>
        </p:sp>
        <p:sp>
          <p:nvSpPr>
            <p:cNvPr id="81" name="Rectangle 19">
              <a:extLst>
                <a:ext uri="{FF2B5EF4-FFF2-40B4-BE49-F238E27FC236}">
                  <a16:creationId xmlns:a16="http://schemas.microsoft.com/office/drawing/2014/main" id="{E45429EA-67B7-7947-0CD6-D33FC0FC4A5E}"/>
                </a:ext>
              </a:extLst>
            </p:cNvPr>
            <p:cNvSpPr>
              <a:spLocks noChangeArrowheads="1"/>
            </p:cNvSpPr>
            <p:nvPr/>
          </p:nvSpPr>
          <p:spPr bwMode="auto">
            <a:xfrm>
              <a:off x="1778" y="1478"/>
              <a:ext cx="1126" cy="37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square" lIns="87702" tIns="42978" rIns="87702" bIns="42978">
              <a:spAutoFit/>
            </a:bodyPr>
            <a:lstStyle/>
            <a:p>
              <a:pPr defTabSz="987712" fontAlgn="base">
                <a:spcBef>
                  <a:spcPts val="1699"/>
                </a:spcBef>
                <a:spcAft>
                  <a:spcPct val="0"/>
                </a:spcAft>
                <a:buClr>
                  <a:srgbClr val="CECECE"/>
                </a:buClr>
                <a:tabLst>
                  <a:tab pos="0" algn="l"/>
                  <a:tab pos="884472" algn="l"/>
                  <a:tab pos="1770484" algn="l"/>
                  <a:tab pos="2656496" algn="l"/>
                  <a:tab pos="3544049" algn="l"/>
                  <a:tab pos="4430062" algn="l"/>
                  <a:tab pos="5316074" algn="l"/>
                  <a:tab pos="6200545" algn="l"/>
                  <a:tab pos="7088099" algn="l"/>
                  <a:tab pos="7974111" algn="l"/>
                  <a:tab pos="8860124" algn="l"/>
                  <a:tab pos="9747677" algn="l"/>
                </a:tabLst>
                <a:defRPr/>
              </a:pPr>
              <a:r>
                <a:rPr lang="ar-JO" sz="2330" b="1" dirty="0">
                  <a:solidFill>
                    <a:srgbClr val="3659B6"/>
                  </a:solidFill>
                  <a:effectLst>
                    <a:outerShdw blurRad="38100" dist="38100" dir="2700000" algn="tl">
                      <a:srgbClr val="000000">
                        <a:alpha val="43137"/>
                      </a:srgbClr>
                    </a:outerShdw>
                  </a:effectLst>
                  <a:latin typeface="Arial" panose="020B0604020202020204" pitchFamily="34" charset="0"/>
                  <a:ea typeface="MS Gothic" charset="0"/>
                  <a:cs typeface="Arial" panose="020B0604020202020204" pitchFamily="34" charset="0"/>
                </a:rPr>
                <a:t>ملك</a:t>
              </a:r>
              <a:endParaRPr lang="en-GB" sz="2330" b="1" dirty="0">
                <a:solidFill>
                  <a:srgbClr val="3659B6"/>
                </a:solidFill>
                <a:effectLst>
                  <a:outerShdw blurRad="38100" dist="38100" dir="2700000" algn="tl">
                    <a:srgbClr val="000000">
                      <a:alpha val="43137"/>
                    </a:srgbClr>
                  </a:outerShdw>
                </a:effectLst>
                <a:latin typeface="Arial" panose="020B0604020202020204" pitchFamily="34" charset="0"/>
                <a:ea typeface="MS Gothic" charset="0"/>
                <a:cs typeface="Arial" panose="020B0604020202020204" pitchFamily="34" charset="0"/>
              </a:endParaRPr>
            </a:p>
          </p:txBody>
        </p:sp>
      </p:grpSp>
      <p:grpSp>
        <p:nvGrpSpPr>
          <p:cNvPr id="82" name="Group 20">
            <a:extLst>
              <a:ext uri="{FF2B5EF4-FFF2-40B4-BE49-F238E27FC236}">
                <a16:creationId xmlns:a16="http://schemas.microsoft.com/office/drawing/2014/main" id="{CD941841-7863-7F45-18A2-E5A8560304C6}"/>
              </a:ext>
            </a:extLst>
          </p:cNvPr>
          <p:cNvGrpSpPr>
            <a:grpSpLocks/>
          </p:cNvGrpSpPr>
          <p:nvPr/>
        </p:nvGrpSpPr>
        <p:grpSpPr bwMode="auto">
          <a:xfrm>
            <a:off x="6293613" y="2149237"/>
            <a:ext cx="1381338" cy="461882"/>
            <a:chOff x="4337" y="1474"/>
            <a:chExt cx="963" cy="384"/>
          </a:xfrm>
        </p:grpSpPr>
        <p:sp>
          <p:nvSpPr>
            <p:cNvPr id="83" name="Rectangle 21">
              <a:extLst>
                <a:ext uri="{FF2B5EF4-FFF2-40B4-BE49-F238E27FC236}">
                  <a16:creationId xmlns:a16="http://schemas.microsoft.com/office/drawing/2014/main" id="{6E2EEAAC-3A3F-1B0F-E543-82D17FDA9CB3}"/>
                </a:ext>
              </a:extLst>
            </p:cNvPr>
            <p:cNvSpPr>
              <a:spLocks noChangeArrowheads="1"/>
            </p:cNvSpPr>
            <p:nvPr/>
          </p:nvSpPr>
          <p:spPr bwMode="auto">
            <a:xfrm>
              <a:off x="4840" y="1538"/>
              <a:ext cx="460" cy="3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square" lIns="87702" tIns="42978" rIns="87702" bIns="42978">
              <a:spAutoFit/>
            </a:bodyPr>
            <a:lstStyle/>
            <a:p>
              <a:pPr defTabSz="987712" fontAlgn="base">
                <a:spcBef>
                  <a:spcPts val="1213"/>
                </a:spcBef>
                <a:spcAft>
                  <a:spcPct val="0"/>
                </a:spcAft>
                <a:buClr>
                  <a:srgbClr val="FAFD00"/>
                </a:buClr>
                <a:tabLst>
                  <a:tab pos="0" algn="l"/>
                  <a:tab pos="884472" algn="l"/>
                  <a:tab pos="1770484" algn="l"/>
                  <a:tab pos="2656496" algn="l"/>
                  <a:tab pos="3544049" algn="l"/>
                  <a:tab pos="4430062" algn="l"/>
                  <a:tab pos="5316074" algn="l"/>
                  <a:tab pos="6200545" algn="l"/>
                  <a:tab pos="7088099" algn="l"/>
                  <a:tab pos="7974111" algn="l"/>
                  <a:tab pos="8860124" algn="l"/>
                  <a:tab pos="9747677" algn="l"/>
                </a:tabLst>
                <a:defRPr/>
              </a:pPr>
              <a:r>
                <a:rPr lang="ar-JO" sz="1941" b="1" dirty="0">
                  <a:solidFill>
                    <a:srgbClr val="3659B6"/>
                  </a:solidFill>
                  <a:effectLst>
                    <a:outerShdw blurRad="38100" dist="38100" dir="2700000" algn="tl">
                      <a:srgbClr val="000000">
                        <a:alpha val="43137"/>
                      </a:srgbClr>
                    </a:outerShdw>
                  </a:effectLst>
                  <a:latin typeface="Arial" panose="020B0604020202020204" pitchFamily="34" charset="0"/>
                  <a:ea typeface="MS Gothic" charset="0"/>
                  <a:cs typeface="Arial" panose="020B0604020202020204" pitchFamily="34" charset="0"/>
                </a:rPr>
                <a:t>كـ:</a:t>
              </a:r>
              <a:endParaRPr lang="en-GB" sz="1941" b="1" dirty="0">
                <a:solidFill>
                  <a:srgbClr val="3659B6"/>
                </a:solidFill>
                <a:effectLst>
                  <a:outerShdw blurRad="38100" dist="38100" dir="2700000" algn="tl">
                    <a:srgbClr val="000000">
                      <a:alpha val="43137"/>
                    </a:srgbClr>
                  </a:outerShdw>
                </a:effectLst>
                <a:latin typeface="Arial" panose="020B0604020202020204" pitchFamily="34" charset="0"/>
                <a:ea typeface="MS Gothic" charset="0"/>
                <a:cs typeface="Arial" panose="020B0604020202020204" pitchFamily="34" charset="0"/>
              </a:endParaRPr>
            </a:p>
          </p:txBody>
        </p:sp>
        <p:sp>
          <p:nvSpPr>
            <p:cNvPr id="84" name="Rectangle 22">
              <a:extLst>
                <a:ext uri="{FF2B5EF4-FFF2-40B4-BE49-F238E27FC236}">
                  <a16:creationId xmlns:a16="http://schemas.microsoft.com/office/drawing/2014/main" id="{CBDF78E8-244B-973B-EC82-89C09F0D8A4A}"/>
                </a:ext>
              </a:extLst>
            </p:cNvPr>
            <p:cNvSpPr>
              <a:spLocks noChangeArrowheads="1"/>
            </p:cNvSpPr>
            <p:nvPr/>
          </p:nvSpPr>
          <p:spPr bwMode="auto">
            <a:xfrm>
              <a:off x="4337" y="1474"/>
              <a:ext cx="963" cy="37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square" lIns="87702" tIns="42978" rIns="87702" bIns="42978">
              <a:spAutoFit/>
            </a:bodyPr>
            <a:lstStyle/>
            <a:p>
              <a:pPr defTabSz="987712" fontAlgn="base">
                <a:spcBef>
                  <a:spcPts val="1699"/>
                </a:spcBef>
                <a:spcAft>
                  <a:spcPct val="0"/>
                </a:spcAft>
                <a:buClr>
                  <a:srgbClr val="CECECE"/>
                </a:buClr>
                <a:tabLst>
                  <a:tab pos="0" algn="l"/>
                  <a:tab pos="884472" algn="l"/>
                  <a:tab pos="1770484" algn="l"/>
                  <a:tab pos="2656496" algn="l"/>
                  <a:tab pos="3544049" algn="l"/>
                  <a:tab pos="4430062" algn="l"/>
                  <a:tab pos="5316074" algn="l"/>
                  <a:tab pos="6200545" algn="l"/>
                  <a:tab pos="7088099" algn="l"/>
                  <a:tab pos="7974111" algn="l"/>
                  <a:tab pos="8860124" algn="l"/>
                  <a:tab pos="9747677" algn="l"/>
                </a:tabLst>
                <a:defRPr/>
              </a:pPr>
              <a:r>
                <a:rPr lang="ar-JO" sz="2330" b="1" dirty="0">
                  <a:solidFill>
                    <a:srgbClr val="3659B6"/>
                  </a:solidFill>
                  <a:effectLst>
                    <a:outerShdw blurRad="38100" dist="38100" dir="2700000" algn="tl">
                      <a:srgbClr val="000000">
                        <a:alpha val="43137"/>
                      </a:srgbClr>
                    </a:outerShdw>
                  </a:effectLst>
                  <a:latin typeface="Arial" panose="020B0604020202020204" pitchFamily="34" charset="0"/>
                  <a:ea typeface="MS Gothic" charset="0"/>
                  <a:cs typeface="Arial" panose="020B0604020202020204" pitchFamily="34" charset="0"/>
                </a:rPr>
                <a:t>خادم</a:t>
              </a:r>
              <a:endParaRPr lang="en-GB" sz="2330" b="1" dirty="0">
                <a:solidFill>
                  <a:srgbClr val="3659B6"/>
                </a:solidFill>
                <a:effectLst>
                  <a:outerShdw blurRad="38100" dist="38100" dir="2700000" algn="tl">
                    <a:srgbClr val="000000">
                      <a:alpha val="43137"/>
                    </a:srgbClr>
                  </a:outerShdw>
                </a:effectLst>
                <a:latin typeface="Arial" panose="020B0604020202020204" pitchFamily="34" charset="0"/>
                <a:ea typeface="MS Gothic" charset="0"/>
                <a:cs typeface="Arial" panose="020B0604020202020204" pitchFamily="34" charset="0"/>
              </a:endParaRPr>
            </a:p>
          </p:txBody>
        </p:sp>
      </p:grpSp>
      <p:sp>
        <p:nvSpPr>
          <p:cNvPr id="85" name="Rectangle 23">
            <a:extLst>
              <a:ext uri="{FF2B5EF4-FFF2-40B4-BE49-F238E27FC236}">
                <a16:creationId xmlns:a16="http://schemas.microsoft.com/office/drawing/2014/main" id="{65436E54-53CF-3722-69F3-552225167C7B}"/>
              </a:ext>
            </a:extLst>
          </p:cNvPr>
          <p:cNvSpPr>
            <a:spLocks noChangeArrowheads="1"/>
          </p:cNvSpPr>
          <p:nvPr/>
        </p:nvSpPr>
        <p:spPr bwMode="auto">
          <a:xfrm>
            <a:off x="3655772" y="4441413"/>
            <a:ext cx="589544" cy="385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square" lIns="87573" tIns="42913" rIns="87573" bIns="42913">
            <a:spAutoFit/>
          </a:bodyPr>
          <a:lstStyle/>
          <a:p>
            <a:pPr defTabSz="987712" fontAlgn="base">
              <a:spcBef>
                <a:spcPts val="1213"/>
              </a:spcBef>
              <a:spcAft>
                <a:spcPct val="0"/>
              </a:spcAft>
              <a:buClr>
                <a:srgbClr val="FAFD00"/>
              </a:buClr>
              <a:tabLst>
                <a:tab pos="0" algn="l"/>
                <a:tab pos="884472" algn="l"/>
                <a:tab pos="1770484" algn="l"/>
                <a:tab pos="2656496" algn="l"/>
                <a:tab pos="3544049" algn="l"/>
                <a:tab pos="4430062" algn="l"/>
                <a:tab pos="5316074" algn="l"/>
                <a:tab pos="6200545" algn="l"/>
                <a:tab pos="7088099" algn="l"/>
                <a:tab pos="7974111" algn="l"/>
                <a:tab pos="8860124" algn="l"/>
                <a:tab pos="9747677" algn="l"/>
              </a:tabLst>
              <a:defRPr/>
            </a:pPr>
            <a:r>
              <a:rPr lang="ar-JO" sz="1941" b="1" dirty="0">
                <a:solidFill>
                  <a:srgbClr val="3659B6"/>
                </a:solidFill>
                <a:effectLst>
                  <a:outerShdw blurRad="38100" dist="38100" dir="2700000" algn="tl">
                    <a:srgbClr val="000000">
                      <a:alpha val="43137"/>
                    </a:srgbClr>
                  </a:outerShdw>
                </a:effectLst>
                <a:latin typeface="Arial" panose="020B0604020202020204" pitchFamily="34" charset="0"/>
                <a:ea typeface="MS Gothic" charset="0"/>
                <a:cs typeface="Arial" panose="020B0604020202020204" pitchFamily="34" charset="0"/>
              </a:rPr>
              <a:t>إلى:</a:t>
            </a:r>
            <a:endParaRPr lang="en-GB" sz="1941" b="1" dirty="0">
              <a:solidFill>
                <a:srgbClr val="3659B6"/>
              </a:solidFill>
              <a:effectLst>
                <a:outerShdw blurRad="38100" dist="38100" dir="2700000" algn="tl">
                  <a:srgbClr val="000000">
                    <a:alpha val="43137"/>
                  </a:srgbClr>
                </a:outerShdw>
              </a:effectLst>
              <a:latin typeface="Arial" panose="020B0604020202020204" pitchFamily="34" charset="0"/>
              <a:ea typeface="MS Gothic" charset="0"/>
              <a:cs typeface="Arial" panose="020B0604020202020204" pitchFamily="34" charset="0"/>
            </a:endParaRPr>
          </a:p>
        </p:txBody>
      </p:sp>
      <p:sp>
        <p:nvSpPr>
          <p:cNvPr id="86" name="Rectangle 24">
            <a:extLst>
              <a:ext uri="{FF2B5EF4-FFF2-40B4-BE49-F238E27FC236}">
                <a16:creationId xmlns:a16="http://schemas.microsoft.com/office/drawing/2014/main" id="{C1465345-AC5D-DE1F-2995-43DC1215B284}"/>
              </a:ext>
            </a:extLst>
          </p:cNvPr>
          <p:cNvSpPr>
            <a:spLocks noChangeArrowheads="1"/>
          </p:cNvSpPr>
          <p:nvPr/>
        </p:nvSpPr>
        <p:spPr bwMode="auto">
          <a:xfrm>
            <a:off x="1858807" y="5776736"/>
            <a:ext cx="885031" cy="14794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lIns="88623" tIns="44309" rIns="88623" bIns="44309" anchor="ctr"/>
          <a:lstStyle/>
          <a:p>
            <a:pPr defTabSz="987712" fontAlgn="base">
              <a:spcBef>
                <a:spcPct val="0"/>
              </a:spcBef>
              <a:spcAft>
                <a:spcPct val="0"/>
              </a:spcAft>
              <a:defRPr/>
            </a:pPr>
            <a:endParaRPr lang="en-US" sz="2621" b="1" dirty="0">
              <a:solidFill>
                <a:srgbClr val="3659B6"/>
              </a:solidFill>
              <a:effectLst>
                <a:outerShdw blurRad="38100" dist="38100" dir="2700000" algn="tl">
                  <a:srgbClr val="000000">
                    <a:alpha val="43137"/>
                  </a:srgbClr>
                </a:outerShdw>
              </a:effectLst>
              <a:latin typeface="Arial" panose="020B0604020202020204" pitchFamily="34" charset="0"/>
              <a:ea typeface="MS Gothic" charset="0"/>
              <a:cs typeface="MS Gothic" charset="0"/>
            </a:endParaRPr>
          </a:p>
        </p:txBody>
      </p:sp>
      <p:grpSp>
        <p:nvGrpSpPr>
          <p:cNvPr id="87" name="Group 25">
            <a:extLst>
              <a:ext uri="{FF2B5EF4-FFF2-40B4-BE49-F238E27FC236}">
                <a16:creationId xmlns:a16="http://schemas.microsoft.com/office/drawing/2014/main" id="{29D1E093-5CC7-40D2-E5B6-7DF45D56C5E8}"/>
              </a:ext>
            </a:extLst>
          </p:cNvPr>
          <p:cNvGrpSpPr>
            <a:grpSpLocks/>
          </p:cNvGrpSpPr>
          <p:nvPr/>
        </p:nvGrpSpPr>
        <p:grpSpPr bwMode="auto">
          <a:xfrm>
            <a:off x="2211452" y="4996248"/>
            <a:ext cx="2126772" cy="444857"/>
            <a:chOff x="1691" y="3381"/>
            <a:chExt cx="1262" cy="371"/>
          </a:xfrm>
        </p:grpSpPr>
        <p:sp>
          <p:nvSpPr>
            <p:cNvPr id="88" name="Rectangle 26">
              <a:extLst>
                <a:ext uri="{FF2B5EF4-FFF2-40B4-BE49-F238E27FC236}">
                  <a16:creationId xmlns:a16="http://schemas.microsoft.com/office/drawing/2014/main" id="{E41BC7AC-B099-967B-E463-349D76347C42}"/>
                </a:ext>
              </a:extLst>
            </p:cNvPr>
            <p:cNvSpPr>
              <a:spLocks noChangeArrowheads="1"/>
            </p:cNvSpPr>
            <p:nvPr/>
          </p:nvSpPr>
          <p:spPr bwMode="auto">
            <a:xfrm>
              <a:off x="2542" y="3388"/>
              <a:ext cx="411" cy="32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square" lIns="87702" tIns="42978" rIns="87702" bIns="42978">
              <a:spAutoFit/>
            </a:bodyPr>
            <a:lstStyle/>
            <a:p>
              <a:pPr defTabSz="987712" fontAlgn="base">
                <a:spcBef>
                  <a:spcPts val="1213"/>
                </a:spcBef>
                <a:spcAft>
                  <a:spcPct val="0"/>
                </a:spcAft>
                <a:buClr>
                  <a:srgbClr val="FAFD00"/>
                </a:buClr>
                <a:tabLst>
                  <a:tab pos="0" algn="l"/>
                  <a:tab pos="884472" algn="l"/>
                  <a:tab pos="1770484" algn="l"/>
                  <a:tab pos="2656496" algn="l"/>
                  <a:tab pos="3544049" algn="l"/>
                  <a:tab pos="4430062" algn="l"/>
                  <a:tab pos="5316074" algn="l"/>
                  <a:tab pos="6200545" algn="l"/>
                  <a:tab pos="7088099" algn="l"/>
                  <a:tab pos="7974111" algn="l"/>
                  <a:tab pos="8860124" algn="l"/>
                  <a:tab pos="9747677" algn="l"/>
                </a:tabLst>
                <a:defRPr/>
              </a:pPr>
              <a:r>
                <a:rPr lang="ar-JO" sz="1941" b="1" dirty="0">
                  <a:solidFill>
                    <a:srgbClr val="3659B6"/>
                  </a:solidFill>
                  <a:effectLst>
                    <a:outerShdw blurRad="38100" dist="38100" dir="2700000" algn="tl">
                      <a:srgbClr val="000000">
                        <a:alpha val="43137"/>
                      </a:srgbClr>
                    </a:outerShdw>
                  </a:effectLst>
                  <a:latin typeface="Arial" panose="020B0604020202020204" pitchFamily="34" charset="0"/>
                  <a:ea typeface="MS Gothic" charset="0"/>
                  <a:cs typeface="Arial" panose="020B0604020202020204" pitchFamily="34" charset="0"/>
                </a:rPr>
                <a:t>كـ:</a:t>
              </a:r>
              <a:endParaRPr lang="en-GB" sz="1941" b="1" dirty="0">
                <a:solidFill>
                  <a:srgbClr val="3659B6"/>
                </a:solidFill>
                <a:effectLst>
                  <a:outerShdw blurRad="38100" dist="38100" dir="2700000" algn="tl">
                    <a:srgbClr val="000000">
                      <a:alpha val="43137"/>
                    </a:srgbClr>
                  </a:outerShdw>
                </a:effectLst>
                <a:latin typeface="Arial" panose="020B0604020202020204" pitchFamily="34" charset="0"/>
                <a:ea typeface="MS Gothic" charset="0"/>
                <a:cs typeface="Arial" panose="020B0604020202020204" pitchFamily="34" charset="0"/>
              </a:endParaRPr>
            </a:p>
          </p:txBody>
        </p:sp>
        <p:sp>
          <p:nvSpPr>
            <p:cNvPr id="89" name="Rectangle 27">
              <a:extLst>
                <a:ext uri="{FF2B5EF4-FFF2-40B4-BE49-F238E27FC236}">
                  <a16:creationId xmlns:a16="http://schemas.microsoft.com/office/drawing/2014/main" id="{665A64DE-8F4E-B3C6-E6EE-0136B1D05E8C}"/>
                </a:ext>
              </a:extLst>
            </p:cNvPr>
            <p:cNvSpPr>
              <a:spLocks noChangeArrowheads="1"/>
            </p:cNvSpPr>
            <p:nvPr/>
          </p:nvSpPr>
          <p:spPr bwMode="auto">
            <a:xfrm>
              <a:off x="1691" y="3381"/>
              <a:ext cx="1224" cy="37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7702" tIns="42978" rIns="87702" bIns="42978">
              <a:spAutoFit/>
            </a:bodyPr>
            <a:lstStyle/>
            <a:p>
              <a:pPr defTabSz="987712" fontAlgn="base">
                <a:spcBef>
                  <a:spcPts val="1699"/>
                </a:spcBef>
                <a:spcAft>
                  <a:spcPct val="0"/>
                </a:spcAft>
                <a:buClr>
                  <a:srgbClr val="CECECE"/>
                </a:buClr>
                <a:tabLst>
                  <a:tab pos="0" algn="l"/>
                  <a:tab pos="884472" algn="l"/>
                  <a:tab pos="1770484" algn="l"/>
                  <a:tab pos="2656496" algn="l"/>
                  <a:tab pos="3544049" algn="l"/>
                  <a:tab pos="4430062" algn="l"/>
                  <a:tab pos="5316074" algn="l"/>
                  <a:tab pos="6200545" algn="l"/>
                  <a:tab pos="7088099" algn="l"/>
                  <a:tab pos="7974111" algn="l"/>
                  <a:tab pos="8860124" algn="l"/>
                  <a:tab pos="9747677" algn="l"/>
                </a:tabLst>
                <a:defRPr/>
              </a:pPr>
              <a:r>
                <a:rPr lang="ar-JO" sz="2330" b="1" dirty="0">
                  <a:solidFill>
                    <a:srgbClr val="3659B6"/>
                  </a:solidFill>
                  <a:effectLst>
                    <a:outerShdw blurRad="38100" dist="38100" dir="2700000" algn="tl">
                      <a:srgbClr val="000000">
                        <a:alpha val="43137"/>
                      </a:srgbClr>
                    </a:outerShdw>
                  </a:effectLst>
                  <a:latin typeface="Arial" panose="020B0604020202020204" pitchFamily="34" charset="0"/>
                  <a:ea typeface="MS Gothic" charset="0"/>
                  <a:cs typeface="Arial" panose="020B0604020202020204" pitchFamily="34" charset="0"/>
                </a:rPr>
                <a:t>الله/الإنسان</a:t>
              </a:r>
              <a:endParaRPr lang="en-GB" sz="2330" b="1" dirty="0">
                <a:solidFill>
                  <a:srgbClr val="3659B6"/>
                </a:solidFill>
                <a:effectLst>
                  <a:outerShdw blurRad="38100" dist="38100" dir="2700000" algn="tl">
                    <a:srgbClr val="000000">
                      <a:alpha val="43137"/>
                    </a:srgbClr>
                  </a:outerShdw>
                </a:effectLst>
                <a:latin typeface="Arial" panose="020B0604020202020204" pitchFamily="34" charset="0"/>
                <a:ea typeface="MS Gothic" charset="0"/>
                <a:cs typeface="Arial" panose="020B0604020202020204" pitchFamily="34" charset="0"/>
              </a:endParaRPr>
            </a:p>
          </p:txBody>
        </p:sp>
      </p:grpSp>
      <p:sp>
        <p:nvSpPr>
          <p:cNvPr id="90" name="Rectangle 28">
            <a:extLst>
              <a:ext uri="{FF2B5EF4-FFF2-40B4-BE49-F238E27FC236}">
                <a16:creationId xmlns:a16="http://schemas.microsoft.com/office/drawing/2014/main" id="{720FFAE2-2DEE-6BF5-933E-B969612464EB}"/>
              </a:ext>
            </a:extLst>
          </p:cNvPr>
          <p:cNvSpPr>
            <a:spLocks noChangeArrowheads="1"/>
          </p:cNvSpPr>
          <p:nvPr/>
        </p:nvSpPr>
        <p:spPr bwMode="auto">
          <a:xfrm>
            <a:off x="5421157" y="5776736"/>
            <a:ext cx="885031" cy="14794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lIns="88623" tIns="44309" rIns="88623" bIns="44309" anchor="ctr"/>
          <a:lstStyle/>
          <a:p>
            <a:pPr defTabSz="987712" fontAlgn="base">
              <a:spcBef>
                <a:spcPct val="0"/>
              </a:spcBef>
              <a:spcAft>
                <a:spcPct val="0"/>
              </a:spcAft>
              <a:defRPr/>
            </a:pPr>
            <a:endParaRPr lang="en-US" sz="2621" b="1" dirty="0">
              <a:solidFill>
                <a:srgbClr val="3659B6"/>
              </a:solidFill>
              <a:effectLst>
                <a:outerShdw blurRad="38100" dist="38100" dir="2700000" algn="tl">
                  <a:srgbClr val="000000">
                    <a:alpha val="43137"/>
                  </a:srgbClr>
                </a:outerShdw>
              </a:effectLst>
              <a:latin typeface="Arial" panose="020B0604020202020204" pitchFamily="34" charset="0"/>
              <a:ea typeface="MS Gothic" charset="0"/>
              <a:cs typeface="MS Gothic" charset="0"/>
            </a:endParaRPr>
          </a:p>
        </p:txBody>
      </p:sp>
      <p:grpSp>
        <p:nvGrpSpPr>
          <p:cNvPr id="91" name="Group 29">
            <a:extLst>
              <a:ext uri="{FF2B5EF4-FFF2-40B4-BE49-F238E27FC236}">
                <a16:creationId xmlns:a16="http://schemas.microsoft.com/office/drawing/2014/main" id="{9C50A548-4A41-AA97-2F40-E22835C082AF}"/>
              </a:ext>
            </a:extLst>
          </p:cNvPr>
          <p:cNvGrpSpPr>
            <a:grpSpLocks/>
          </p:cNvGrpSpPr>
          <p:nvPr/>
        </p:nvGrpSpPr>
        <p:grpSpPr bwMode="auto">
          <a:xfrm>
            <a:off x="2202767" y="2673563"/>
            <a:ext cx="1823135" cy="642305"/>
            <a:chOff x="1682" y="1811"/>
            <a:chExt cx="1271" cy="534"/>
          </a:xfrm>
        </p:grpSpPr>
        <p:sp>
          <p:nvSpPr>
            <p:cNvPr id="92" name="Rectangle 30">
              <a:extLst>
                <a:ext uri="{FF2B5EF4-FFF2-40B4-BE49-F238E27FC236}">
                  <a16:creationId xmlns:a16="http://schemas.microsoft.com/office/drawing/2014/main" id="{8A2F2FB0-6760-30DE-4B1E-ED79B02B2563}"/>
                </a:ext>
              </a:extLst>
            </p:cNvPr>
            <p:cNvSpPr>
              <a:spLocks noChangeArrowheads="1"/>
            </p:cNvSpPr>
            <p:nvPr/>
          </p:nvSpPr>
          <p:spPr bwMode="auto">
            <a:xfrm>
              <a:off x="2488" y="1826"/>
              <a:ext cx="465" cy="5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square" lIns="87702" tIns="42978" rIns="87702" bIns="42978">
              <a:spAutoFit/>
            </a:bodyPr>
            <a:lstStyle/>
            <a:p>
              <a:pPr algn="ctr" defTabSz="987712" fontAlgn="base">
                <a:lnSpc>
                  <a:spcPct val="90000"/>
                </a:lnSpc>
                <a:spcBef>
                  <a:spcPts val="1213"/>
                </a:spcBef>
                <a:spcAft>
                  <a:spcPct val="0"/>
                </a:spcAft>
                <a:buClr>
                  <a:srgbClr val="FFEA18"/>
                </a:buClr>
                <a:tabLst>
                  <a:tab pos="0" algn="l"/>
                  <a:tab pos="884472" algn="l"/>
                  <a:tab pos="1770484" algn="l"/>
                  <a:tab pos="2656496" algn="l"/>
                  <a:tab pos="3544049" algn="l"/>
                  <a:tab pos="4430062" algn="l"/>
                  <a:tab pos="5316074" algn="l"/>
                  <a:tab pos="6200545" algn="l"/>
                  <a:tab pos="7088099" algn="l"/>
                  <a:tab pos="7974111" algn="l"/>
                  <a:tab pos="8860124" algn="l"/>
                  <a:tab pos="9747677" algn="l"/>
                </a:tabLst>
                <a:defRPr/>
              </a:pPr>
              <a:r>
                <a:rPr lang="ar-JO" sz="1941" b="1" dirty="0">
                  <a:solidFill>
                    <a:srgbClr val="3659B6"/>
                  </a:solidFill>
                  <a:effectLst>
                    <a:outerShdw blurRad="38100" dist="38100" dir="2700000" algn="tl">
                      <a:srgbClr val="000000">
                        <a:alpha val="43137"/>
                      </a:srgbClr>
                    </a:outerShdw>
                  </a:effectLst>
                  <a:latin typeface="Helvetica" charset="0"/>
                  <a:ea typeface="MS Gothic" charset="0"/>
                  <a:cs typeface="MS Gothic" charset="0"/>
                </a:rPr>
                <a:t>م</a:t>
              </a:r>
              <a:r>
                <a:rPr lang="ar-JO" sz="1941" b="1" dirty="0">
                  <a:solidFill>
                    <a:srgbClr val="3659B6"/>
                  </a:solidFill>
                  <a:effectLst>
                    <a:outerShdw blurRad="38100" dist="38100" dir="2700000" algn="tl">
                      <a:srgbClr val="000000">
                        <a:alpha val="43137"/>
                      </a:srgbClr>
                    </a:outerShdw>
                  </a:effectLst>
                  <a:latin typeface="Arial" panose="020B0604020202020204" pitchFamily="34" charset="0"/>
                  <a:ea typeface="MS Gothic" charset="0"/>
                  <a:cs typeface="Arial" panose="020B0604020202020204" pitchFamily="34" charset="0"/>
                </a:rPr>
                <a:t>ماذا:</a:t>
              </a:r>
              <a:endParaRPr lang="en-GB" sz="1941" b="1" dirty="0">
                <a:solidFill>
                  <a:srgbClr val="3659B6"/>
                </a:solidFill>
                <a:effectLst>
                  <a:outerShdw blurRad="38100" dist="38100" dir="2700000" algn="tl">
                    <a:srgbClr val="000000">
                      <a:alpha val="43137"/>
                    </a:srgbClr>
                  </a:outerShdw>
                </a:effectLst>
                <a:latin typeface="Helvetica" charset="0"/>
                <a:ea typeface="MS Gothic" charset="0"/>
                <a:cs typeface="MS Gothic" charset="0"/>
              </a:endParaRPr>
            </a:p>
          </p:txBody>
        </p:sp>
        <p:sp>
          <p:nvSpPr>
            <p:cNvPr id="93" name="Rectangle 31">
              <a:extLst>
                <a:ext uri="{FF2B5EF4-FFF2-40B4-BE49-F238E27FC236}">
                  <a16:creationId xmlns:a16="http://schemas.microsoft.com/office/drawing/2014/main" id="{9DEB1E07-C452-7F5B-66BC-4B0514E38FF4}"/>
                </a:ext>
              </a:extLst>
            </p:cNvPr>
            <p:cNvSpPr>
              <a:spLocks noChangeArrowheads="1"/>
            </p:cNvSpPr>
            <p:nvPr/>
          </p:nvSpPr>
          <p:spPr bwMode="auto">
            <a:xfrm>
              <a:off x="1682" y="1811"/>
              <a:ext cx="1224" cy="37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7702" tIns="42978" rIns="87702" bIns="42978">
              <a:spAutoFit/>
            </a:bodyPr>
            <a:lstStyle/>
            <a:p>
              <a:pPr defTabSz="987712" fontAlgn="base">
                <a:spcBef>
                  <a:spcPts val="1699"/>
                </a:spcBef>
                <a:spcAft>
                  <a:spcPct val="0"/>
                </a:spcAft>
                <a:buClr>
                  <a:srgbClr val="FFEA18"/>
                </a:buClr>
                <a:tabLst>
                  <a:tab pos="0" algn="l"/>
                  <a:tab pos="884472" algn="l"/>
                  <a:tab pos="1770484" algn="l"/>
                  <a:tab pos="2656496" algn="l"/>
                  <a:tab pos="3544049" algn="l"/>
                  <a:tab pos="4430062" algn="l"/>
                  <a:tab pos="5316074" algn="l"/>
                  <a:tab pos="6200545" algn="l"/>
                  <a:tab pos="7088099" algn="l"/>
                  <a:tab pos="7974111" algn="l"/>
                  <a:tab pos="8860124" algn="l"/>
                  <a:tab pos="9747677" algn="l"/>
                </a:tabLst>
                <a:defRPr/>
              </a:pPr>
              <a:r>
                <a:rPr lang="ar-JO" sz="2330" b="1" dirty="0">
                  <a:solidFill>
                    <a:srgbClr val="3659B6"/>
                  </a:solidFill>
                  <a:effectLst>
                    <a:outerShdw blurRad="38100" dist="38100" dir="2700000" algn="tl">
                      <a:srgbClr val="000000">
                        <a:alpha val="43137"/>
                      </a:srgbClr>
                    </a:outerShdw>
                  </a:effectLst>
                  <a:latin typeface="Arial" panose="020B0604020202020204" pitchFamily="34" charset="0"/>
                  <a:ea typeface="MS Gothic" charset="0"/>
                  <a:cs typeface="Arial" panose="020B0604020202020204" pitchFamily="34" charset="0"/>
                </a:rPr>
                <a:t>قال</a:t>
              </a:r>
              <a:endParaRPr lang="en-GB" sz="2330" b="1" dirty="0">
                <a:solidFill>
                  <a:srgbClr val="3659B6"/>
                </a:solidFill>
                <a:effectLst>
                  <a:outerShdw blurRad="38100" dist="38100" dir="2700000" algn="tl">
                    <a:srgbClr val="000000">
                      <a:alpha val="43137"/>
                    </a:srgbClr>
                  </a:outerShdw>
                </a:effectLst>
                <a:latin typeface="Arial" panose="020B0604020202020204" pitchFamily="34" charset="0"/>
                <a:ea typeface="MS Gothic" charset="0"/>
                <a:cs typeface="Arial" panose="020B0604020202020204" pitchFamily="34" charset="0"/>
              </a:endParaRPr>
            </a:p>
          </p:txBody>
        </p:sp>
      </p:grpSp>
      <p:grpSp>
        <p:nvGrpSpPr>
          <p:cNvPr id="94" name="Group 32">
            <a:extLst>
              <a:ext uri="{FF2B5EF4-FFF2-40B4-BE49-F238E27FC236}">
                <a16:creationId xmlns:a16="http://schemas.microsoft.com/office/drawing/2014/main" id="{95EC84E3-8D69-4E47-5C3C-0983803A86D9}"/>
              </a:ext>
            </a:extLst>
          </p:cNvPr>
          <p:cNvGrpSpPr>
            <a:grpSpLocks/>
          </p:cNvGrpSpPr>
          <p:nvPr/>
        </p:nvGrpSpPr>
        <p:grpSpPr bwMode="auto">
          <a:xfrm>
            <a:off x="2272333" y="5455881"/>
            <a:ext cx="2131829" cy="445043"/>
            <a:chOff x="1731" y="3669"/>
            <a:chExt cx="1265" cy="370"/>
          </a:xfrm>
        </p:grpSpPr>
        <p:sp>
          <p:nvSpPr>
            <p:cNvPr id="95" name="Rectangle 33">
              <a:extLst>
                <a:ext uri="{FF2B5EF4-FFF2-40B4-BE49-F238E27FC236}">
                  <a16:creationId xmlns:a16="http://schemas.microsoft.com/office/drawing/2014/main" id="{5E12903E-7B24-2F9A-B128-CA814D0AF407}"/>
                </a:ext>
              </a:extLst>
            </p:cNvPr>
            <p:cNvSpPr>
              <a:spLocks noChangeArrowheads="1"/>
            </p:cNvSpPr>
            <p:nvPr/>
          </p:nvSpPr>
          <p:spPr bwMode="auto">
            <a:xfrm>
              <a:off x="1731" y="3669"/>
              <a:ext cx="864" cy="37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7702" tIns="42978" rIns="87702" bIns="42978">
              <a:spAutoFit/>
            </a:bodyPr>
            <a:lstStyle/>
            <a:p>
              <a:pPr defTabSz="987712" fontAlgn="base">
                <a:spcBef>
                  <a:spcPts val="1699"/>
                </a:spcBef>
                <a:spcAft>
                  <a:spcPct val="0"/>
                </a:spcAft>
                <a:buClr>
                  <a:srgbClr val="FFEA18"/>
                </a:buClr>
                <a:tabLst>
                  <a:tab pos="0" algn="l"/>
                  <a:tab pos="884472" algn="l"/>
                  <a:tab pos="1770484" algn="l"/>
                  <a:tab pos="2656496" algn="l"/>
                  <a:tab pos="3544049" algn="l"/>
                  <a:tab pos="4430062" algn="l"/>
                  <a:tab pos="5316074" algn="l"/>
                  <a:tab pos="6200545" algn="l"/>
                  <a:tab pos="7088099" algn="l"/>
                  <a:tab pos="7974111" algn="l"/>
                  <a:tab pos="8860124" algn="l"/>
                  <a:tab pos="9747677" algn="l"/>
                </a:tabLst>
                <a:defRPr/>
              </a:pPr>
              <a:r>
                <a:rPr lang="ar-JO" sz="2330" b="1" dirty="0">
                  <a:solidFill>
                    <a:srgbClr val="3659B6"/>
                  </a:solidFill>
                  <a:effectLst>
                    <a:outerShdw blurRad="38100" dist="38100" dir="2700000" algn="tl">
                      <a:srgbClr val="000000">
                        <a:alpha val="43137"/>
                      </a:srgbClr>
                    </a:outerShdw>
                  </a:effectLst>
                  <a:latin typeface="Arial" panose="020B0604020202020204" pitchFamily="34" charset="0"/>
                  <a:ea typeface="MS Gothic" charset="0"/>
                  <a:cs typeface="Arial" panose="020B0604020202020204" pitchFamily="34" charset="0"/>
                </a:rPr>
                <a:t>شَعَرَ</a:t>
              </a:r>
              <a:endParaRPr lang="en-GB" sz="2330" b="1" dirty="0">
                <a:solidFill>
                  <a:srgbClr val="3659B6"/>
                </a:solidFill>
                <a:effectLst>
                  <a:outerShdw blurRad="38100" dist="38100" dir="2700000" algn="tl">
                    <a:srgbClr val="000000">
                      <a:alpha val="43137"/>
                    </a:srgbClr>
                  </a:outerShdw>
                </a:effectLst>
                <a:latin typeface="Arial" panose="020B0604020202020204" pitchFamily="34" charset="0"/>
                <a:ea typeface="MS Gothic" charset="0"/>
                <a:cs typeface="Arial" panose="020B0604020202020204" pitchFamily="34" charset="0"/>
              </a:endParaRPr>
            </a:p>
          </p:txBody>
        </p:sp>
        <p:sp>
          <p:nvSpPr>
            <p:cNvPr id="96" name="Rectangle 34">
              <a:extLst>
                <a:ext uri="{FF2B5EF4-FFF2-40B4-BE49-F238E27FC236}">
                  <a16:creationId xmlns:a16="http://schemas.microsoft.com/office/drawing/2014/main" id="{700D8BF6-0A74-521F-0C07-69ECCE932940}"/>
                </a:ext>
              </a:extLst>
            </p:cNvPr>
            <p:cNvSpPr>
              <a:spLocks noChangeArrowheads="1"/>
            </p:cNvSpPr>
            <p:nvPr/>
          </p:nvSpPr>
          <p:spPr bwMode="auto">
            <a:xfrm>
              <a:off x="2542" y="3716"/>
              <a:ext cx="454" cy="29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square" lIns="87702" tIns="42978" rIns="87702" bIns="42978">
              <a:spAutoFit/>
            </a:bodyPr>
            <a:lstStyle/>
            <a:p>
              <a:pPr defTabSz="987712" fontAlgn="base">
                <a:lnSpc>
                  <a:spcPct val="90000"/>
                </a:lnSpc>
                <a:spcBef>
                  <a:spcPts val="1213"/>
                </a:spcBef>
                <a:spcAft>
                  <a:spcPct val="0"/>
                </a:spcAft>
                <a:buClr>
                  <a:srgbClr val="FFEA18"/>
                </a:buClr>
                <a:tabLst>
                  <a:tab pos="0" algn="l"/>
                  <a:tab pos="884472" algn="l"/>
                  <a:tab pos="1770484" algn="l"/>
                  <a:tab pos="2656496" algn="l"/>
                  <a:tab pos="3544049" algn="l"/>
                  <a:tab pos="4430062" algn="l"/>
                  <a:tab pos="5316074" algn="l"/>
                  <a:tab pos="6200545" algn="l"/>
                  <a:tab pos="7088099" algn="l"/>
                  <a:tab pos="7974111" algn="l"/>
                  <a:tab pos="8860124" algn="l"/>
                  <a:tab pos="9747677" algn="l"/>
                </a:tabLst>
                <a:defRPr/>
              </a:pPr>
              <a:r>
                <a:rPr lang="ar-JO" sz="1941" b="1" dirty="0">
                  <a:solidFill>
                    <a:srgbClr val="3659B6"/>
                  </a:solidFill>
                  <a:effectLst>
                    <a:outerShdw blurRad="38100" dist="38100" dir="2700000" algn="tl">
                      <a:srgbClr val="000000">
                        <a:alpha val="43137"/>
                      </a:srgbClr>
                    </a:outerShdw>
                  </a:effectLst>
                  <a:latin typeface="Arial" panose="020B0604020202020204" pitchFamily="34" charset="0"/>
                  <a:ea typeface="MS Gothic" charset="0"/>
                  <a:cs typeface="Arial" panose="020B0604020202020204" pitchFamily="34" charset="0"/>
                </a:rPr>
                <a:t>ماذا:</a:t>
              </a:r>
              <a:endParaRPr lang="en-GB" sz="1941" b="1" dirty="0">
                <a:solidFill>
                  <a:srgbClr val="3659B6"/>
                </a:solidFill>
                <a:effectLst>
                  <a:outerShdw blurRad="38100" dist="38100" dir="2700000" algn="tl">
                    <a:srgbClr val="000000">
                      <a:alpha val="43137"/>
                    </a:srgbClr>
                  </a:outerShdw>
                </a:effectLst>
                <a:latin typeface="Arial" panose="020B0604020202020204" pitchFamily="34" charset="0"/>
                <a:ea typeface="MS Gothic" charset="0"/>
                <a:cs typeface="Arial" panose="020B0604020202020204" pitchFamily="34" charset="0"/>
              </a:endParaRPr>
            </a:p>
          </p:txBody>
        </p:sp>
      </p:grpSp>
      <p:grpSp>
        <p:nvGrpSpPr>
          <p:cNvPr id="97" name="Group 35">
            <a:extLst>
              <a:ext uri="{FF2B5EF4-FFF2-40B4-BE49-F238E27FC236}">
                <a16:creationId xmlns:a16="http://schemas.microsoft.com/office/drawing/2014/main" id="{09ADDB27-CBA9-E53E-308A-E0238775AE8A}"/>
              </a:ext>
            </a:extLst>
          </p:cNvPr>
          <p:cNvGrpSpPr>
            <a:grpSpLocks/>
          </p:cNvGrpSpPr>
          <p:nvPr/>
        </p:nvGrpSpPr>
        <p:grpSpPr bwMode="auto">
          <a:xfrm>
            <a:off x="6293613" y="2603798"/>
            <a:ext cx="1356956" cy="445043"/>
            <a:chOff x="4091" y="1753"/>
            <a:chExt cx="1192" cy="370"/>
          </a:xfrm>
        </p:grpSpPr>
        <p:sp>
          <p:nvSpPr>
            <p:cNvPr id="98" name="Rectangle 36">
              <a:extLst>
                <a:ext uri="{FF2B5EF4-FFF2-40B4-BE49-F238E27FC236}">
                  <a16:creationId xmlns:a16="http://schemas.microsoft.com/office/drawing/2014/main" id="{B7E08243-D0E4-19A0-312E-68D55EB2C323}"/>
                </a:ext>
              </a:extLst>
            </p:cNvPr>
            <p:cNvSpPr>
              <a:spLocks noChangeArrowheads="1"/>
            </p:cNvSpPr>
            <p:nvPr/>
          </p:nvSpPr>
          <p:spPr bwMode="auto">
            <a:xfrm flipH="1">
              <a:off x="4709" y="1826"/>
              <a:ext cx="574" cy="29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square" lIns="87702" tIns="42978" rIns="87702" bIns="42978">
              <a:spAutoFit/>
            </a:bodyPr>
            <a:lstStyle/>
            <a:p>
              <a:pPr defTabSz="987712" fontAlgn="base">
                <a:lnSpc>
                  <a:spcPct val="90000"/>
                </a:lnSpc>
                <a:spcBef>
                  <a:spcPts val="1213"/>
                </a:spcBef>
                <a:spcAft>
                  <a:spcPct val="0"/>
                </a:spcAft>
                <a:buClr>
                  <a:srgbClr val="FFEA18"/>
                </a:buClr>
                <a:tabLst>
                  <a:tab pos="0" algn="l"/>
                  <a:tab pos="884472" algn="l"/>
                  <a:tab pos="1770484" algn="l"/>
                  <a:tab pos="2656496" algn="l"/>
                  <a:tab pos="3544049" algn="l"/>
                  <a:tab pos="4430062" algn="l"/>
                  <a:tab pos="5316074" algn="l"/>
                  <a:tab pos="6200545" algn="l"/>
                  <a:tab pos="7088099" algn="l"/>
                  <a:tab pos="7974111" algn="l"/>
                  <a:tab pos="8860124" algn="l"/>
                  <a:tab pos="9747677" algn="l"/>
                </a:tabLst>
                <a:defRPr/>
              </a:pPr>
              <a:r>
                <a:rPr lang="ar-JO" sz="1941" b="1" dirty="0">
                  <a:solidFill>
                    <a:srgbClr val="3659B6"/>
                  </a:solidFill>
                  <a:effectLst>
                    <a:outerShdw blurRad="38100" dist="38100" dir="2700000" algn="tl">
                      <a:srgbClr val="000000">
                        <a:alpha val="43137"/>
                      </a:srgbClr>
                    </a:outerShdw>
                  </a:effectLst>
                  <a:latin typeface="Arial" panose="020B0604020202020204" pitchFamily="34" charset="0"/>
                  <a:ea typeface="MS Gothic" charset="0"/>
                  <a:cs typeface="Arial" panose="020B0604020202020204" pitchFamily="34" charset="0"/>
                </a:rPr>
                <a:t>ماذا:</a:t>
              </a:r>
              <a:endParaRPr lang="en-GB" sz="1941" b="1" dirty="0">
                <a:solidFill>
                  <a:srgbClr val="3659B6"/>
                </a:solidFill>
                <a:effectLst>
                  <a:outerShdw blurRad="38100" dist="38100" dir="2700000" algn="tl">
                    <a:srgbClr val="000000">
                      <a:alpha val="43137"/>
                    </a:srgbClr>
                  </a:outerShdw>
                </a:effectLst>
                <a:latin typeface="Arial" panose="020B0604020202020204" pitchFamily="34" charset="0"/>
                <a:ea typeface="MS Gothic" charset="0"/>
                <a:cs typeface="Arial" panose="020B0604020202020204" pitchFamily="34" charset="0"/>
              </a:endParaRPr>
            </a:p>
          </p:txBody>
        </p:sp>
        <p:sp>
          <p:nvSpPr>
            <p:cNvPr id="99" name="Rectangle 37">
              <a:extLst>
                <a:ext uri="{FF2B5EF4-FFF2-40B4-BE49-F238E27FC236}">
                  <a16:creationId xmlns:a16="http://schemas.microsoft.com/office/drawing/2014/main" id="{03D9C5B0-8AF2-883E-BDC0-98E440241A2A}"/>
                </a:ext>
              </a:extLst>
            </p:cNvPr>
            <p:cNvSpPr>
              <a:spLocks noChangeArrowheads="1"/>
            </p:cNvSpPr>
            <p:nvPr/>
          </p:nvSpPr>
          <p:spPr bwMode="auto">
            <a:xfrm>
              <a:off x="4091" y="1753"/>
              <a:ext cx="807" cy="37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7702" tIns="42978" rIns="87702" bIns="42978">
              <a:spAutoFit/>
            </a:bodyPr>
            <a:lstStyle/>
            <a:p>
              <a:pPr defTabSz="987712" fontAlgn="base">
                <a:spcBef>
                  <a:spcPts val="1699"/>
                </a:spcBef>
                <a:spcAft>
                  <a:spcPct val="0"/>
                </a:spcAft>
                <a:buClr>
                  <a:srgbClr val="FFEA18"/>
                </a:buClr>
                <a:tabLst>
                  <a:tab pos="0" algn="l"/>
                  <a:tab pos="884472" algn="l"/>
                  <a:tab pos="1770484" algn="l"/>
                  <a:tab pos="2656496" algn="l"/>
                  <a:tab pos="3544049" algn="l"/>
                  <a:tab pos="4430062" algn="l"/>
                  <a:tab pos="5316074" algn="l"/>
                  <a:tab pos="6200545" algn="l"/>
                  <a:tab pos="7088099" algn="l"/>
                  <a:tab pos="7974111" algn="l"/>
                  <a:tab pos="8860124" algn="l"/>
                  <a:tab pos="9747677" algn="l"/>
                </a:tabLst>
                <a:defRPr/>
              </a:pPr>
              <a:r>
                <a:rPr lang="ar-JO" sz="2330" b="1" dirty="0">
                  <a:solidFill>
                    <a:srgbClr val="3659B6"/>
                  </a:solidFill>
                  <a:effectLst>
                    <a:outerShdw blurRad="38100" dist="38100" dir="2700000" algn="tl">
                      <a:srgbClr val="000000">
                        <a:alpha val="43137"/>
                      </a:srgbClr>
                    </a:outerShdw>
                  </a:effectLst>
                  <a:latin typeface="Arial" panose="020B0604020202020204" pitchFamily="34" charset="0"/>
                  <a:ea typeface="MS Gothic" charset="0"/>
                  <a:cs typeface="Arial" panose="020B0604020202020204" pitchFamily="34" charset="0"/>
                </a:rPr>
                <a:t>فعل</a:t>
              </a:r>
              <a:endParaRPr lang="en-GB" sz="2330" b="1" dirty="0">
                <a:solidFill>
                  <a:srgbClr val="3659B6"/>
                </a:solidFill>
                <a:effectLst>
                  <a:outerShdw blurRad="38100" dist="38100" dir="2700000" algn="tl">
                    <a:srgbClr val="000000">
                      <a:alpha val="43137"/>
                    </a:srgbClr>
                  </a:outerShdw>
                </a:effectLst>
                <a:latin typeface="Arial" panose="020B0604020202020204" pitchFamily="34" charset="0"/>
                <a:ea typeface="MS Gothic" charset="0"/>
                <a:cs typeface="Arial" panose="020B0604020202020204" pitchFamily="34" charset="0"/>
              </a:endParaRPr>
            </a:p>
          </p:txBody>
        </p:sp>
      </p:grpSp>
      <p:sp>
        <p:nvSpPr>
          <p:cNvPr id="100" name="AutoShape 38">
            <a:extLst>
              <a:ext uri="{FF2B5EF4-FFF2-40B4-BE49-F238E27FC236}">
                <a16:creationId xmlns:a16="http://schemas.microsoft.com/office/drawing/2014/main" id="{08151A66-0AAB-C887-1B16-E42C629637E8}"/>
              </a:ext>
            </a:extLst>
          </p:cNvPr>
          <p:cNvSpPr>
            <a:spLocks noChangeArrowheads="1"/>
          </p:cNvSpPr>
          <p:nvPr/>
        </p:nvSpPr>
        <p:spPr bwMode="auto">
          <a:xfrm>
            <a:off x="5114534" y="3687745"/>
            <a:ext cx="3162739" cy="2375508"/>
          </a:xfrm>
          <a:prstGeom prst="roundRect">
            <a:avLst>
              <a:gd name="adj" fmla="val 16667"/>
            </a:avLst>
          </a:prstGeom>
          <a:gradFill rotWithShape="0">
            <a:gsLst>
              <a:gs pos="0">
                <a:srgbClr val="00122D"/>
              </a:gs>
              <a:gs pos="50000">
                <a:srgbClr val="0066FF"/>
              </a:gs>
              <a:gs pos="100000">
                <a:srgbClr val="00122D"/>
              </a:gs>
            </a:gsLst>
            <a:lin ang="18900000" scaled="1"/>
          </a:gradFill>
          <a:ln w="76320">
            <a:solidFill>
              <a:srgbClr val="00279F"/>
            </a:solidFill>
            <a:miter lim="800000"/>
            <a:headEnd/>
            <a:tailEnd/>
          </a:ln>
          <a:effectLst/>
        </p:spPr>
        <p:txBody>
          <a:bodyPr wrap="none" lIns="88623" tIns="44309" rIns="88623" bIns="44309" anchor="ctr"/>
          <a:lstStyle/>
          <a:p>
            <a:pPr defTabSz="987712" fontAlgn="base">
              <a:spcBef>
                <a:spcPct val="0"/>
              </a:spcBef>
              <a:spcAft>
                <a:spcPct val="0"/>
              </a:spcAft>
              <a:defRPr/>
            </a:pPr>
            <a:endParaRPr lang="en-US" sz="2621" b="1" dirty="0">
              <a:solidFill>
                <a:srgbClr val="3659B6"/>
              </a:solidFill>
              <a:effectLst>
                <a:outerShdw blurRad="38100" dist="38100" dir="2700000" algn="tl">
                  <a:srgbClr val="000000">
                    <a:alpha val="43137"/>
                  </a:srgbClr>
                </a:outerShdw>
              </a:effectLst>
              <a:latin typeface="Arial" panose="020B0604020202020204" pitchFamily="34" charset="0"/>
              <a:ea typeface="MS Gothic" charset="0"/>
              <a:cs typeface="MS Gothic" charset="0"/>
            </a:endParaRPr>
          </a:p>
        </p:txBody>
      </p:sp>
      <p:sp>
        <p:nvSpPr>
          <p:cNvPr id="107" name="Rectangle 45">
            <a:extLst>
              <a:ext uri="{FF2B5EF4-FFF2-40B4-BE49-F238E27FC236}">
                <a16:creationId xmlns:a16="http://schemas.microsoft.com/office/drawing/2014/main" id="{79560958-FC7D-1C7C-8165-C76A05F66DB0}"/>
              </a:ext>
            </a:extLst>
          </p:cNvPr>
          <p:cNvSpPr>
            <a:spLocks noChangeArrowheads="1"/>
          </p:cNvSpPr>
          <p:nvPr/>
        </p:nvSpPr>
        <p:spPr bwMode="auto">
          <a:xfrm>
            <a:off x="5480571" y="4461585"/>
            <a:ext cx="3426641" cy="44522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square" lIns="87573" tIns="42913" rIns="87573" bIns="42913">
            <a:spAutoFit/>
          </a:bodyPr>
          <a:lstStyle/>
          <a:p>
            <a:pPr defTabSz="987712" fontAlgn="base">
              <a:spcBef>
                <a:spcPts val="1699"/>
              </a:spcBef>
              <a:spcAft>
                <a:spcPct val="0"/>
              </a:spcAft>
              <a:buClr>
                <a:srgbClr val="CECECE"/>
              </a:buClr>
              <a:tabLst>
                <a:tab pos="0" algn="l"/>
                <a:tab pos="884472" algn="l"/>
                <a:tab pos="1770484" algn="l"/>
                <a:tab pos="2656496" algn="l"/>
                <a:tab pos="3544049" algn="l"/>
                <a:tab pos="4430062" algn="l"/>
                <a:tab pos="5316074" algn="l"/>
                <a:tab pos="6200545" algn="l"/>
                <a:tab pos="7088099" algn="l"/>
                <a:tab pos="7974111" algn="l"/>
                <a:tab pos="8860124" algn="l"/>
                <a:tab pos="9747677" algn="l"/>
              </a:tabLst>
              <a:defRPr/>
            </a:pPr>
            <a:r>
              <a:rPr lang="ar-JO" sz="2330" b="1" dirty="0">
                <a:solidFill>
                  <a:srgbClr val="3659B6"/>
                </a:solidFill>
                <a:effectLst>
                  <a:outerShdw blurRad="38100" dist="38100" dir="2700000" algn="tl">
                    <a:srgbClr val="000000">
                      <a:alpha val="43137"/>
                    </a:srgbClr>
                  </a:outerShdw>
                </a:effectLst>
                <a:latin typeface="Arial" panose="020B0604020202020204" pitchFamily="34" charset="0"/>
                <a:ea typeface="MS Gothic" charset="0"/>
                <a:cs typeface="Arial" panose="020B0604020202020204" pitchFamily="34" charset="0"/>
              </a:rPr>
              <a:t>الكنيسة</a:t>
            </a:r>
            <a:endParaRPr lang="en-GB" sz="2330" b="1" dirty="0">
              <a:solidFill>
                <a:srgbClr val="3659B6"/>
              </a:solidFill>
              <a:effectLst>
                <a:outerShdw blurRad="38100" dist="38100" dir="2700000" algn="tl">
                  <a:srgbClr val="000000">
                    <a:alpha val="43137"/>
                  </a:srgbClr>
                </a:outerShdw>
              </a:effectLst>
              <a:latin typeface="Arial" panose="020B0604020202020204" pitchFamily="34" charset="0"/>
              <a:ea typeface="MS Gothic" charset="0"/>
              <a:cs typeface="Arial" panose="020B0604020202020204" pitchFamily="34" charset="0"/>
            </a:endParaRPr>
          </a:p>
        </p:txBody>
      </p:sp>
      <p:sp>
        <p:nvSpPr>
          <p:cNvPr id="108" name="Rectangle 46">
            <a:extLst>
              <a:ext uri="{FF2B5EF4-FFF2-40B4-BE49-F238E27FC236}">
                <a16:creationId xmlns:a16="http://schemas.microsoft.com/office/drawing/2014/main" id="{31367FE3-F932-937D-F8A3-A9975871C85C}"/>
              </a:ext>
            </a:extLst>
          </p:cNvPr>
          <p:cNvSpPr>
            <a:spLocks noChangeArrowheads="1"/>
          </p:cNvSpPr>
          <p:nvPr/>
        </p:nvSpPr>
        <p:spPr bwMode="auto">
          <a:xfrm>
            <a:off x="7227824" y="4547242"/>
            <a:ext cx="634008" cy="385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square" lIns="87573" tIns="42913" rIns="87573" bIns="42913">
            <a:spAutoFit/>
          </a:bodyPr>
          <a:lstStyle/>
          <a:p>
            <a:pPr defTabSz="987712" fontAlgn="base">
              <a:spcBef>
                <a:spcPts val="1213"/>
              </a:spcBef>
              <a:spcAft>
                <a:spcPct val="0"/>
              </a:spcAft>
              <a:buClr>
                <a:srgbClr val="FAFD00"/>
              </a:buClr>
              <a:tabLst>
                <a:tab pos="0" algn="l"/>
                <a:tab pos="884472" algn="l"/>
                <a:tab pos="1770484" algn="l"/>
                <a:tab pos="2656496" algn="l"/>
                <a:tab pos="3544049" algn="l"/>
                <a:tab pos="4430062" algn="l"/>
                <a:tab pos="5316074" algn="l"/>
                <a:tab pos="6200545" algn="l"/>
                <a:tab pos="7088099" algn="l"/>
                <a:tab pos="7974111" algn="l"/>
                <a:tab pos="8860124" algn="l"/>
                <a:tab pos="9747677" algn="l"/>
              </a:tabLst>
              <a:defRPr/>
            </a:pPr>
            <a:r>
              <a:rPr lang="ar-JO" sz="1941" b="1" dirty="0">
                <a:solidFill>
                  <a:srgbClr val="3659B6"/>
                </a:solidFill>
                <a:effectLst>
                  <a:outerShdw blurRad="38100" dist="38100" dir="2700000" algn="tl">
                    <a:srgbClr val="000000">
                      <a:alpha val="43137"/>
                    </a:srgbClr>
                  </a:outerShdw>
                </a:effectLst>
                <a:latin typeface="Arial" panose="020B0604020202020204" pitchFamily="34" charset="0"/>
                <a:ea typeface="MS Gothic" charset="0"/>
                <a:cs typeface="Arial" panose="020B0604020202020204" pitchFamily="34" charset="0"/>
              </a:rPr>
              <a:t>إلى:</a:t>
            </a:r>
            <a:endParaRPr lang="en-GB" sz="1941" b="1" dirty="0">
              <a:solidFill>
                <a:srgbClr val="3659B6"/>
              </a:solidFill>
              <a:effectLst>
                <a:outerShdw blurRad="38100" dist="38100" dir="2700000" algn="tl">
                  <a:srgbClr val="000000">
                    <a:alpha val="43137"/>
                  </a:srgbClr>
                </a:outerShdw>
              </a:effectLst>
              <a:latin typeface="Arial" panose="020B0604020202020204" pitchFamily="34" charset="0"/>
              <a:ea typeface="MS Gothic" charset="0"/>
              <a:cs typeface="Arial" panose="020B0604020202020204" pitchFamily="34" charset="0"/>
            </a:endParaRPr>
          </a:p>
        </p:txBody>
      </p:sp>
      <p:grpSp>
        <p:nvGrpSpPr>
          <p:cNvPr id="109" name="Group 47">
            <a:extLst>
              <a:ext uri="{FF2B5EF4-FFF2-40B4-BE49-F238E27FC236}">
                <a16:creationId xmlns:a16="http://schemas.microsoft.com/office/drawing/2014/main" id="{33356484-D16A-E8D5-5AF3-FF8F30278B25}"/>
              </a:ext>
            </a:extLst>
          </p:cNvPr>
          <p:cNvGrpSpPr>
            <a:grpSpLocks/>
          </p:cNvGrpSpPr>
          <p:nvPr/>
        </p:nvGrpSpPr>
        <p:grpSpPr bwMode="auto">
          <a:xfrm>
            <a:off x="5876968" y="4997787"/>
            <a:ext cx="2123823" cy="464288"/>
            <a:chOff x="4091" y="3376"/>
            <a:chExt cx="1221" cy="386"/>
          </a:xfrm>
        </p:grpSpPr>
        <p:sp>
          <p:nvSpPr>
            <p:cNvPr id="110" name="Rectangle 48">
              <a:extLst>
                <a:ext uri="{FF2B5EF4-FFF2-40B4-BE49-F238E27FC236}">
                  <a16:creationId xmlns:a16="http://schemas.microsoft.com/office/drawing/2014/main" id="{D9F5220C-1489-9E4C-2952-0E41BDB6850E}"/>
                </a:ext>
              </a:extLst>
            </p:cNvPr>
            <p:cNvSpPr>
              <a:spLocks noChangeArrowheads="1"/>
            </p:cNvSpPr>
            <p:nvPr/>
          </p:nvSpPr>
          <p:spPr bwMode="auto">
            <a:xfrm>
              <a:off x="4898" y="3442"/>
              <a:ext cx="414" cy="3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square" lIns="87702" tIns="42978" rIns="87702" bIns="42978">
              <a:spAutoFit/>
            </a:bodyPr>
            <a:lstStyle/>
            <a:p>
              <a:pPr defTabSz="987712" fontAlgn="base">
                <a:spcBef>
                  <a:spcPts val="1213"/>
                </a:spcBef>
                <a:spcAft>
                  <a:spcPct val="0"/>
                </a:spcAft>
                <a:buClr>
                  <a:srgbClr val="FAFD00"/>
                </a:buClr>
                <a:tabLst>
                  <a:tab pos="0" algn="l"/>
                  <a:tab pos="884472" algn="l"/>
                  <a:tab pos="1770484" algn="l"/>
                  <a:tab pos="2656496" algn="l"/>
                  <a:tab pos="3544049" algn="l"/>
                  <a:tab pos="4430062" algn="l"/>
                  <a:tab pos="5316074" algn="l"/>
                  <a:tab pos="6200545" algn="l"/>
                  <a:tab pos="7088099" algn="l"/>
                  <a:tab pos="7974111" algn="l"/>
                  <a:tab pos="8860124" algn="l"/>
                  <a:tab pos="9747677" algn="l"/>
                </a:tabLst>
                <a:defRPr/>
              </a:pPr>
              <a:r>
                <a:rPr lang="ar-JO" sz="1941" b="1" dirty="0">
                  <a:solidFill>
                    <a:srgbClr val="3659B6"/>
                  </a:solidFill>
                  <a:effectLst>
                    <a:outerShdw blurRad="38100" dist="38100" dir="2700000" algn="tl">
                      <a:srgbClr val="000000">
                        <a:alpha val="43137"/>
                      </a:srgbClr>
                    </a:outerShdw>
                  </a:effectLst>
                  <a:latin typeface="Arial" panose="020B0604020202020204" pitchFamily="34" charset="0"/>
                  <a:ea typeface="MS Gothic" charset="0"/>
                  <a:cs typeface="Arial" panose="020B0604020202020204" pitchFamily="34" charset="0"/>
                </a:rPr>
                <a:t>كـ:</a:t>
              </a:r>
              <a:endParaRPr lang="en-GB" sz="1941" b="1" dirty="0">
                <a:solidFill>
                  <a:srgbClr val="3659B6"/>
                </a:solidFill>
                <a:effectLst>
                  <a:outerShdw blurRad="38100" dist="38100" dir="2700000" algn="tl">
                    <a:srgbClr val="000000">
                      <a:alpha val="43137"/>
                    </a:srgbClr>
                  </a:outerShdw>
                </a:effectLst>
                <a:latin typeface="Arial" panose="020B0604020202020204" pitchFamily="34" charset="0"/>
                <a:ea typeface="MS Gothic" charset="0"/>
                <a:cs typeface="Arial" panose="020B0604020202020204" pitchFamily="34" charset="0"/>
              </a:endParaRPr>
            </a:p>
          </p:txBody>
        </p:sp>
        <p:sp>
          <p:nvSpPr>
            <p:cNvPr id="111" name="Rectangle 49">
              <a:extLst>
                <a:ext uri="{FF2B5EF4-FFF2-40B4-BE49-F238E27FC236}">
                  <a16:creationId xmlns:a16="http://schemas.microsoft.com/office/drawing/2014/main" id="{549D2F96-AD15-9A9F-7ADF-79FB679014E7}"/>
                </a:ext>
              </a:extLst>
            </p:cNvPr>
            <p:cNvSpPr>
              <a:spLocks noChangeArrowheads="1"/>
            </p:cNvSpPr>
            <p:nvPr/>
          </p:nvSpPr>
          <p:spPr bwMode="auto">
            <a:xfrm>
              <a:off x="4091" y="3376"/>
              <a:ext cx="744" cy="37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7702" tIns="42978" rIns="87702" bIns="42978">
              <a:spAutoFit/>
            </a:bodyPr>
            <a:lstStyle/>
            <a:p>
              <a:pPr defTabSz="987712" fontAlgn="base">
                <a:spcBef>
                  <a:spcPts val="1699"/>
                </a:spcBef>
                <a:spcAft>
                  <a:spcPct val="0"/>
                </a:spcAft>
                <a:buClr>
                  <a:srgbClr val="CECECE"/>
                </a:buClr>
                <a:tabLst>
                  <a:tab pos="0" algn="l"/>
                  <a:tab pos="884472" algn="l"/>
                  <a:tab pos="1770484" algn="l"/>
                  <a:tab pos="2656496" algn="l"/>
                  <a:tab pos="3544049" algn="l"/>
                  <a:tab pos="4430062" algn="l"/>
                  <a:tab pos="5316074" algn="l"/>
                  <a:tab pos="6200545" algn="l"/>
                  <a:tab pos="7088099" algn="l"/>
                  <a:tab pos="7974111" algn="l"/>
                  <a:tab pos="8860124" algn="l"/>
                  <a:tab pos="9747677" algn="l"/>
                </a:tabLst>
                <a:defRPr/>
              </a:pPr>
              <a:r>
                <a:rPr lang="ar-JO" sz="2330" b="1" dirty="0">
                  <a:solidFill>
                    <a:srgbClr val="3659B6"/>
                  </a:solidFill>
                  <a:effectLst>
                    <a:outerShdw blurRad="38100" dist="38100" dir="2700000" algn="tl">
                      <a:srgbClr val="000000">
                        <a:alpha val="43137"/>
                      </a:srgbClr>
                    </a:outerShdw>
                  </a:effectLst>
                  <a:latin typeface="Arial" panose="020B0604020202020204" pitchFamily="34" charset="0"/>
                  <a:ea typeface="MS Gothic" charset="0"/>
                  <a:cs typeface="Arial" panose="020B0604020202020204" pitchFamily="34" charset="0"/>
                </a:rPr>
                <a:t>الله</a:t>
              </a:r>
              <a:endParaRPr lang="en-GB" sz="2330" b="1" dirty="0">
                <a:solidFill>
                  <a:srgbClr val="3659B6"/>
                </a:solidFill>
                <a:effectLst>
                  <a:outerShdw blurRad="38100" dist="38100" dir="2700000" algn="tl">
                    <a:srgbClr val="000000">
                      <a:alpha val="43137"/>
                    </a:srgbClr>
                  </a:outerShdw>
                </a:effectLst>
                <a:latin typeface="Arial" panose="020B0604020202020204" pitchFamily="34" charset="0"/>
                <a:ea typeface="MS Gothic" charset="0"/>
                <a:cs typeface="Arial" panose="020B0604020202020204" pitchFamily="34" charset="0"/>
              </a:endParaRPr>
            </a:p>
          </p:txBody>
        </p:sp>
      </p:grpSp>
      <p:grpSp>
        <p:nvGrpSpPr>
          <p:cNvPr id="112" name="Group 50">
            <a:extLst>
              <a:ext uri="{FF2B5EF4-FFF2-40B4-BE49-F238E27FC236}">
                <a16:creationId xmlns:a16="http://schemas.microsoft.com/office/drawing/2014/main" id="{EA26EFDE-FD9F-3587-A3B2-4C658FD0AC5B}"/>
              </a:ext>
            </a:extLst>
          </p:cNvPr>
          <p:cNvGrpSpPr>
            <a:grpSpLocks/>
          </p:cNvGrpSpPr>
          <p:nvPr/>
        </p:nvGrpSpPr>
        <p:grpSpPr bwMode="auto">
          <a:xfrm>
            <a:off x="5879130" y="5456384"/>
            <a:ext cx="2129041" cy="445044"/>
            <a:chOff x="4093" y="3662"/>
            <a:chExt cx="1224" cy="370"/>
          </a:xfrm>
        </p:grpSpPr>
        <p:sp>
          <p:nvSpPr>
            <p:cNvPr id="113" name="Rectangle 51">
              <a:extLst>
                <a:ext uri="{FF2B5EF4-FFF2-40B4-BE49-F238E27FC236}">
                  <a16:creationId xmlns:a16="http://schemas.microsoft.com/office/drawing/2014/main" id="{BFD25F7B-0843-89EE-E82A-DED8DA18AE79}"/>
                </a:ext>
              </a:extLst>
            </p:cNvPr>
            <p:cNvSpPr>
              <a:spLocks noChangeArrowheads="1"/>
            </p:cNvSpPr>
            <p:nvPr/>
          </p:nvSpPr>
          <p:spPr bwMode="auto">
            <a:xfrm>
              <a:off x="4093" y="3662"/>
              <a:ext cx="1224" cy="37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7702" tIns="42978" rIns="87702" bIns="42978">
              <a:spAutoFit/>
            </a:bodyPr>
            <a:lstStyle/>
            <a:p>
              <a:pPr defTabSz="987712" fontAlgn="base">
                <a:spcBef>
                  <a:spcPts val="1699"/>
                </a:spcBef>
                <a:spcAft>
                  <a:spcPct val="0"/>
                </a:spcAft>
                <a:buClr>
                  <a:srgbClr val="FFEA18"/>
                </a:buClr>
                <a:tabLst>
                  <a:tab pos="0" algn="l"/>
                  <a:tab pos="884472" algn="l"/>
                  <a:tab pos="1770484" algn="l"/>
                  <a:tab pos="2656496" algn="l"/>
                  <a:tab pos="3544049" algn="l"/>
                  <a:tab pos="4430062" algn="l"/>
                  <a:tab pos="5316074" algn="l"/>
                  <a:tab pos="6200545" algn="l"/>
                  <a:tab pos="7088099" algn="l"/>
                  <a:tab pos="7974111" algn="l"/>
                  <a:tab pos="8860124" algn="l"/>
                  <a:tab pos="9747677" algn="l"/>
                </a:tabLst>
                <a:defRPr/>
              </a:pPr>
              <a:r>
                <a:rPr lang="ar-JO" sz="2330" b="1" dirty="0">
                  <a:solidFill>
                    <a:srgbClr val="3659B6"/>
                  </a:solidFill>
                  <a:effectLst>
                    <a:outerShdw blurRad="38100" dist="38100" dir="2700000" algn="tl">
                      <a:srgbClr val="000000">
                        <a:alpha val="43137"/>
                      </a:srgbClr>
                    </a:outerShdw>
                  </a:effectLst>
                  <a:latin typeface="Arial" panose="020B0604020202020204" pitchFamily="34" charset="0"/>
                  <a:ea typeface="MS Gothic" charset="0"/>
                  <a:cs typeface="Arial" panose="020B0604020202020204" pitchFamily="34" charset="0"/>
                </a:rPr>
                <a:t>عنى</a:t>
              </a:r>
              <a:endParaRPr lang="en-GB" sz="2330" b="1" dirty="0">
                <a:solidFill>
                  <a:srgbClr val="3659B6"/>
                </a:solidFill>
                <a:effectLst>
                  <a:outerShdw blurRad="38100" dist="38100" dir="2700000" algn="tl">
                    <a:srgbClr val="000000">
                      <a:alpha val="43137"/>
                    </a:srgbClr>
                  </a:outerShdw>
                </a:effectLst>
                <a:latin typeface="Arial" panose="020B0604020202020204" pitchFamily="34" charset="0"/>
                <a:ea typeface="MS Gothic" charset="0"/>
                <a:cs typeface="Arial" panose="020B0604020202020204" pitchFamily="34" charset="0"/>
              </a:endParaRPr>
            </a:p>
          </p:txBody>
        </p:sp>
        <p:sp>
          <p:nvSpPr>
            <p:cNvPr id="114" name="Rectangle 52">
              <a:extLst>
                <a:ext uri="{FF2B5EF4-FFF2-40B4-BE49-F238E27FC236}">
                  <a16:creationId xmlns:a16="http://schemas.microsoft.com/office/drawing/2014/main" id="{64C4009E-0161-8F9F-0761-8EA527447B38}"/>
                </a:ext>
              </a:extLst>
            </p:cNvPr>
            <p:cNvSpPr>
              <a:spLocks noChangeArrowheads="1"/>
            </p:cNvSpPr>
            <p:nvPr/>
          </p:nvSpPr>
          <p:spPr bwMode="auto">
            <a:xfrm>
              <a:off x="4870" y="3715"/>
              <a:ext cx="442" cy="29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square" lIns="87702" tIns="42978" rIns="87702" bIns="42978">
              <a:spAutoFit/>
            </a:bodyPr>
            <a:lstStyle/>
            <a:p>
              <a:pPr defTabSz="987712" fontAlgn="base">
                <a:lnSpc>
                  <a:spcPct val="90000"/>
                </a:lnSpc>
                <a:spcBef>
                  <a:spcPts val="1213"/>
                </a:spcBef>
                <a:spcAft>
                  <a:spcPct val="0"/>
                </a:spcAft>
                <a:buClr>
                  <a:srgbClr val="FFEA18"/>
                </a:buClr>
                <a:tabLst>
                  <a:tab pos="0" algn="l"/>
                  <a:tab pos="884472" algn="l"/>
                  <a:tab pos="1770484" algn="l"/>
                  <a:tab pos="2656496" algn="l"/>
                  <a:tab pos="3544049" algn="l"/>
                  <a:tab pos="4430062" algn="l"/>
                  <a:tab pos="5316074" algn="l"/>
                  <a:tab pos="6200545" algn="l"/>
                  <a:tab pos="7088099" algn="l"/>
                  <a:tab pos="7974111" algn="l"/>
                  <a:tab pos="8860124" algn="l"/>
                  <a:tab pos="9747677" algn="l"/>
                </a:tabLst>
                <a:defRPr/>
              </a:pPr>
              <a:r>
                <a:rPr lang="ar-JO" sz="1941" b="1" dirty="0">
                  <a:solidFill>
                    <a:srgbClr val="3659B6"/>
                  </a:solidFill>
                  <a:effectLst>
                    <a:outerShdw blurRad="38100" dist="38100" dir="2700000" algn="tl">
                      <a:srgbClr val="000000">
                        <a:alpha val="43137"/>
                      </a:srgbClr>
                    </a:outerShdw>
                  </a:effectLst>
                  <a:latin typeface="Arial" panose="020B0604020202020204" pitchFamily="34" charset="0"/>
                  <a:ea typeface="MS Gothic" charset="0"/>
                  <a:cs typeface="Arial" panose="020B0604020202020204" pitchFamily="34" charset="0"/>
                </a:rPr>
                <a:t>ماذا:</a:t>
              </a:r>
              <a:endParaRPr lang="en-GB" sz="1941" b="1" dirty="0">
                <a:solidFill>
                  <a:srgbClr val="3659B6"/>
                </a:solidFill>
                <a:effectLst>
                  <a:outerShdw blurRad="38100" dist="38100" dir="2700000" algn="tl">
                    <a:srgbClr val="000000">
                      <a:alpha val="43137"/>
                    </a:srgbClr>
                  </a:outerShdw>
                </a:effectLst>
                <a:latin typeface="Arial" panose="020B0604020202020204" pitchFamily="34" charset="0"/>
                <a:ea typeface="MS Gothic" charset="0"/>
                <a:cs typeface="Arial" panose="020B0604020202020204" pitchFamily="34" charset="0"/>
              </a:endParaRPr>
            </a:p>
          </p:txBody>
        </p:sp>
      </p:grpSp>
      <p:sp>
        <p:nvSpPr>
          <p:cNvPr id="67592" name="Rectangle 7"/>
          <p:cNvSpPr>
            <a:spLocks noChangeArrowheads="1"/>
          </p:cNvSpPr>
          <p:nvPr/>
        </p:nvSpPr>
        <p:spPr bwMode="auto">
          <a:xfrm>
            <a:off x="2616102" y="3776487"/>
            <a:ext cx="1918307" cy="1025653"/>
          </a:xfrm>
          <a:prstGeom prst="rect">
            <a:avLst/>
          </a:prstGeom>
          <a:noFill/>
          <a:ln w="9525">
            <a:noFill/>
            <a:round/>
            <a:headEnd/>
            <a:tailEnd/>
          </a:ln>
          <a:effectLst>
            <a:outerShdw blurRad="63500" dist="35921" dir="2700000" algn="ctr" rotWithShape="0">
              <a:schemeClr val="tx1">
                <a:alpha val="74998"/>
              </a:schemeClr>
            </a:outerShdw>
          </a:effectLst>
        </p:spPr>
        <p:txBody>
          <a:bodyPr lIns="77218" tIns="37840" rIns="77218" bIns="37840">
            <a:spAutoFit/>
          </a:bodyPr>
          <a:lstStyle/>
          <a:p>
            <a:pPr algn="r" defTabSz="388140" eaLnBrk="0" fontAlgn="base" hangingPunct="0">
              <a:spcBef>
                <a:spcPts val="1927"/>
              </a:spcBef>
              <a:spcAft>
                <a:spcPct val="0"/>
              </a:spcAft>
              <a:buClr>
                <a:srgbClr val="66FF99"/>
              </a:buClr>
              <a:tabLst>
                <a:tab pos="0" algn="l"/>
                <a:tab pos="777636" algn="l"/>
                <a:tab pos="1559353" algn="l"/>
                <a:tab pos="2342424" algn="l"/>
                <a:tab pos="3124138" algn="l"/>
                <a:tab pos="3905851" algn="l"/>
                <a:tab pos="4687564" algn="l"/>
                <a:tab pos="5467922" algn="l"/>
                <a:tab pos="6249632" algn="l"/>
                <a:tab pos="7031349" algn="l"/>
                <a:tab pos="7813060" algn="l"/>
                <a:tab pos="8594775" algn="l"/>
              </a:tabLst>
              <a:defRPr/>
            </a:pPr>
            <a:r>
              <a:rPr lang="ar-JO" sz="3084" b="1" dirty="0">
                <a:solidFill>
                  <a:srgbClr val="FFFF00"/>
                </a:solidFill>
                <a:latin typeface="Helvetica" charset="0"/>
                <a:ea typeface="ＭＳ Ｐゴシック" charset="0"/>
              </a:rPr>
              <a:t>3</a:t>
            </a:r>
            <a:r>
              <a:rPr lang="ar-JO" sz="3084" b="1" dirty="0">
                <a:solidFill>
                  <a:srgbClr val="66FF99"/>
                </a:solidFill>
                <a:latin typeface="Helvetica" charset="0"/>
                <a:ea typeface="ＭＳ Ｐゴシック" charset="0"/>
              </a:rPr>
              <a:t>       </a:t>
            </a:r>
            <a:r>
              <a:rPr lang="ar-JO" sz="3084" b="1" dirty="0">
                <a:solidFill>
                  <a:srgbClr val="66FF99"/>
                </a:solidFill>
                <a:latin typeface="Arial" panose="020B0604020202020204" pitchFamily="34" charset="0"/>
                <a:ea typeface="ＭＳ Ｐゴシック" charset="0"/>
                <a:cs typeface="Arial" panose="020B0604020202020204" pitchFamily="34" charset="0"/>
              </a:rPr>
              <a:t>لوقا </a:t>
            </a:r>
            <a:endParaRPr lang="en-GB" sz="3084" b="1" dirty="0">
              <a:solidFill>
                <a:srgbClr val="66FF99"/>
              </a:solidFill>
              <a:latin typeface="Helvetica" charset="0"/>
              <a:ea typeface="ＭＳ Ｐゴシック" charset="0"/>
            </a:endParaRPr>
          </a:p>
        </p:txBody>
      </p:sp>
      <p:sp>
        <p:nvSpPr>
          <p:cNvPr id="67593" name="Rectangle 8"/>
          <p:cNvSpPr>
            <a:spLocks noChangeArrowheads="1"/>
          </p:cNvSpPr>
          <p:nvPr/>
        </p:nvSpPr>
        <p:spPr bwMode="auto">
          <a:xfrm>
            <a:off x="2117149" y="1052737"/>
            <a:ext cx="2218765" cy="1025653"/>
          </a:xfrm>
          <a:prstGeom prst="rect">
            <a:avLst/>
          </a:prstGeom>
          <a:noFill/>
          <a:ln w="9525">
            <a:noFill/>
            <a:round/>
            <a:headEnd/>
            <a:tailEnd/>
          </a:ln>
          <a:effectLst>
            <a:outerShdw blurRad="63500" dist="35921" dir="2700000" algn="ctr" rotWithShape="0">
              <a:schemeClr val="tx1">
                <a:alpha val="74998"/>
              </a:schemeClr>
            </a:outerShdw>
          </a:effectLst>
        </p:spPr>
        <p:txBody>
          <a:bodyPr lIns="77218" tIns="37840" rIns="77218" bIns="37840">
            <a:spAutoFit/>
          </a:bodyPr>
          <a:lstStyle/>
          <a:p>
            <a:pPr algn="r" defTabSz="388140" eaLnBrk="0" fontAlgn="base" hangingPunct="0">
              <a:spcBef>
                <a:spcPts val="1927"/>
              </a:spcBef>
              <a:spcAft>
                <a:spcPct val="0"/>
              </a:spcAft>
              <a:buClr>
                <a:srgbClr val="66FF99"/>
              </a:buClr>
              <a:tabLst>
                <a:tab pos="0" algn="l"/>
                <a:tab pos="777636" algn="l"/>
                <a:tab pos="1559353" algn="l"/>
                <a:tab pos="2342424" algn="l"/>
                <a:tab pos="3124138" algn="l"/>
                <a:tab pos="3905851" algn="l"/>
                <a:tab pos="4687564" algn="l"/>
                <a:tab pos="5467922" algn="l"/>
                <a:tab pos="6249632" algn="l"/>
                <a:tab pos="7031349" algn="l"/>
                <a:tab pos="7813060" algn="l"/>
                <a:tab pos="8594775" algn="l"/>
              </a:tabLst>
              <a:defRPr/>
            </a:pPr>
            <a:r>
              <a:rPr lang="ar-JO" sz="3084" b="1" dirty="0">
                <a:solidFill>
                  <a:srgbClr val="FFFF00"/>
                </a:solidFill>
                <a:latin typeface="Helvetica" charset="0"/>
                <a:ea typeface="ＭＳ Ｐゴシック" charset="0"/>
              </a:rPr>
              <a:t>1</a:t>
            </a:r>
            <a:r>
              <a:rPr lang="ar-JO" sz="3084" b="1" dirty="0">
                <a:solidFill>
                  <a:srgbClr val="66FF99"/>
                </a:solidFill>
                <a:latin typeface="Helvetica" charset="0"/>
                <a:ea typeface="ＭＳ Ｐゴシック" charset="0"/>
              </a:rPr>
              <a:t>         </a:t>
            </a:r>
            <a:r>
              <a:rPr lang="ar-JO" sz="3084" b="1" dirty="0">
                <a:solidFill>
                  <a:srgbClr val="66FF99"/>
                </a:solidFill>
                <a:latin typeface="Arial" panose="020B0604020202020204" pitchFamily="34" charset="0"/>
                <a:ea typeface="ＭＳ Ｐゴシック" charset="0"/>
                <a:cs typeface="Arial" panose="020B0604020202020204" pitchFamily="34" charset="0"/>
              </a:rPr>
              <a:t>متى</a:t>
            </a:r>
            <a:endParaRPr lang="en-GB" sz="3084" b="1" dirty="0">
              <a:solidFill>
                <a:srgbClr val="66FF99"/>
              </a:solidFill>
              <a:latin typeface="Helvetica" charset="0"/>
              <a:ea typeface="ＭＳ Ｐゴシック" charset="0"/>
            </a:endParaRPr>
          </a:p>
        </p:txBody>
      </p:sp>
      <p:sp>
        <p:nvSpPr>
          <p:cNvPr id="67594" name="Rectangle 9"/>
          <p:cNvSpPr>
            <a:spLocks noChangeArrowheads="1"/>
          </p:cNvSpPr>
          <p:nvPr/>
        </p:nvSpPr>
        <p:spPr bwMode="auto">
          <a:xfrm>
            <a:off x="5165234" y="1073130"/>
            <a:ext cx="2478437" cy="1025653"/>
          </a:xfrm>
          <a:prstGeom prst="rect">
            <a:avLst/>
          </a:prstGeom>
          <a:noFill/>
          <a:ln w="9525">
            <a:noFill/>
            <a:round/>
            <a:headEnd/>
            <a:tailEnd/>
          </a:ln>
          <a:effectLst>
            <a:outerShdw blurRad="63500" dist="35921" dir="2700000" algn="ctr" rotWithShape="0">
              <a:schemeClr val="tx1">
                <a:alpha val="74998"/>
              </a:schemeClr>
            </a:outerShdw>
          </a:effectLst>
        </p:spPr>
        <p:txBody>
          <a:bodyPr wrap="square" lIns="77218" tIns="37840" rIns="77218" bIns="37840">
            <a:spAutoFit/>
          </a:bodyPr>
          <a:lstStyle/>
          <a:p>
            <a:pPr algn="r" defTabSz="388140" eaLnBrk="0" fontAlgn="base" hangingPunct="0">
              <a:spcBef>
                <a:spcPts val="1927"/>
              </a:spcBef>
              <a:spcAft>
                <a:spcPct val="0"/>
              </a:spcAft>
              <a:buClr>
                <a:srgbClr val="66FF99"/>
              </a:buClr>
              <a:tabLst>
                <a:tab pos="0" algn="l"/>
                <a:tab pos="777636" algn="l"/>
                <a:tab pos="1559353" algn="l"/>
                <a:tab pos="2342424" algn="l"/>
                <a:tab pos="3124138" algn="l"/>
                <a:tab pos="3905851" algn="l"/>
                <a:tab pos="4687564" algn="l"/>
                <a:tab pos="5467922" algn="l"/>
                <a:tab pos="6249632" algn="l"/>
                <a:tab pos="7031349" algn="l"/>
                <a:tab pos="7813060" algn="l"/>
                <a:tab pos="8594775" algn="l"/>
              </a:tabLst>
              <a:defRPr/>
            </a:pPr>
            <a:r>
              <a:rPr lang="ar-JO" sz="3084" b="1" dirty="0">
                <a:solidFill>
                  <a:srgbClr val="66FF99"/>
                </a:solidFill>
                <a:latin typeface="Helvetica" charset="0"/>
                <a:ea typeface="ＭＳ Ｐゴシック" charset="0"/>
              </a:rPr>
              <a:t>  </a:t>
            </a:r>
            <a:r>
              <a:rPr lang="ar-JO" sz="3084" b="1" dirty="0">
                <a:solidFill>
                  <a:srgbClr val="FFFF00"/>
                </a:solidFill>
                <a:latin typeface="Helvetica" charset="0"/>
                <a:ea typeface="ＭＳ Ｐゴシック" charset="0"/>
              </a:rPr>
              <a:t>2</a:t>
            </a:r>
            <a:r>
              <a:rPr lang="ar-JO" sz="3084" b="1" dirty="0">
                <a:solidFill>
                  <a:srgbClr val="66FF99"/>
                </a:solidFill>
                <a:latin typeface="Helvetica" charset="0"/>
                <a:ea typeface="ＭＳ Ｐゴシック" charset="0"/>
              </a:rPr>
              <a:t>      </a:t>
            </a:r>
            <a:r>
              <a:rPr lang="ar-JO" sz="3084" b="1" dirty="0">
                <a:solidFill>
                  <a:srgbClr val="66FF99"/>
                </a:solidFill>
                <a:latin typeface="Arial" panose="020B0604020202020204" pitchFamily="34" charset="0"/>
                <a:ea typeface="ＭＳ Ｐゴシック" charset="0"/>
                <a:cs typeface="Arial" panose="020B0604020202020204" pitchFamily="34" charset="0"/>
              </a:rPr>
              <a:t>مرقس</a:t>
            </a:r>
            <a:endParaRPr lang="en-GB" sz="3084" b="1" dirty="0">
              <a:solidFill>
                <a:srgbClr val="66FF99"/>
              </a:solidFill>
              <a:latin typeface="Helvetica" charset="0"/>
              <a:ea typeface="ＭＳ Ｐゴシック" charset="0"/>
            </a:endParaRPr>
          </a:p>
        </p:txBody>
      </p:sp>
      <p:sp>
        <p:nvSpPr>
          <p:cNvPr id="67613" name="Rectangle 44"/>
          <p:cNvSpPr>
            <a:spLocks noChangeArrowheads="1"/>
          </p:cNvSpPr>
          <p:nvPr/>
        </p:nvSpPr>
        <p:spPr bwMode="auto">
          <a:xfrm>
            <a:off x="5293029" y="3768329"/>
            <a:ext cx="1984924" cy="551036"/>
          </a:xfrm>
          <a:prstGeom prst="rect">
            <a:avLst/>
          </a:prstGeom>
          <a:noFill/>
          <a:ln w="9525">
            <a:noFill/>
            <a:round/>
            <a:headEnd/>
            <a:tailEnd/>
          </a:ln>
          <a:effectLst>
            <a:outerShdw blurRad="63500" dist="35921" dir="2700000" algn="ctr" rotWithShape="0">
              <a:schemeClr val="tx1">
                <a:alpha val="74998"/>
              </a:schemeClr>
            </a:outerShdw>
          </a:effectLst>
        </p:spPr>
        <p:txBody>
          <a:bodyPr wrap="square" lIns="77218" tIns="37840" rIns="77218" bIns="37840">
            <a:spAutoFit/>
          </a:bodyPr>
          <a:lstStyle/>
          <a:p>
            <a:pPr algn="r" defTabSz="388140" eaLnBrk="0" fontAlgn="base" hangingPunct="0">
              <a:spcBef>
                <a:spcPts val="1927"/>
              </a:spcBef>
              <a:spcAft>
                <a:spcPct val="0"/>
              </a:spcAft>
              <a:buClr>
                <a:srgbClr val="66FF99"/>
              </a:buClr>
              <a:tabLst>
                <a:tab pos="0" algn="l"/>
                <a:tab pos="777636" algn="l"/>
                <a:tab pos="1559353" algn="l"/>
                <a:tab pos="2342424" algn="l"/>
                <a:tab pos="3124138" algn="l"/>
                <a:tab pos="3905851" algn="l"/>
                <a:tab pos="4687564" algn="l"/>
                <a:tab pos="5467922" algn="l"/>
                <a:tab pos="6249632" algn="l"/>
                <a:tab pos="7031349" algn="l"/>
                <a:tab pos="7813060" algn="l"/>
                <a:tab pos="8594775" algn="l"/>
              </a:tabLst>
              <a:defRPr/>
            </a:pPr>
            <a:r>
              <a:rPr lang="ar-JO" sz="3084" b="1" dirty="0">
                <a:solidFill>
                  <a:srgbClr val="FFFF00"/>
                </a:solidFill>
                <a:latin typeface="Helvetica" charset="0"/>
                <a:ea typeface="ＭＳ Ｐゴシック" charset="0"/>
              </a:rPr>
              <a:t>4</a:t>
            </a:r>
            <a:r>
              <a:rPr lang="ar-JO" sz="3084" b="1" dirty="0">
                <a:solidFill>
                  <a:srgbClr val="66FF99"/>
                </a:solidFill>
                <a:latin typeface="Helvetica" charset="0"/>
                <a:ea typeface="ＭＳ Ｐゴシック" charset="0"/>
              </a:rPr>
              <a:t>  </a:t>
            </a:r>
            <a:r>
              <a:rPr lang="ar-JO" sz="3084" b="1" dirty="0">
                <a:solidFill>
                  <a:srgbClr val="66FF99"/>
                </a:solidFill>
                <a:latin typeface="Arial" panose="020B0604020202020204" pitchFamily="34" charset="0"/>
                <a:ea typeface="ＭＳ Ｐゴシック" charset="0"/>
                <a:cs typeface="Arial" panose="020B0604020202020204" pitchFamily="34" charset="0"/>
              </a:rPr>
              <a:t>يوحنا</a:t>
            </a:r>
            <a:endParaRPr lang="en-GB" sz="3084" b="1" dirty="0">
              <a:solidFill>
                <a:srgbClr val="66FF99"/>
              </a:solidFill>
              <a:latin typeface="Helvetica" charset="0"/>
              <a:ea typeface="ＭＳ Ｐゴシック" charset="0"/>
            </a:endParaRPr>
          </a:p>
        </p:txBody>
      </p:sp>
      <p:sp>
        <p:nvSpPr>
          <p:cNvPr id="29750" name="Text Box 54"/>
          <p:cNvSpPr txBox="1">
            <a:spLocks noChangeArrowheads="1"/>
          </p:cNvSpPr>
          <p:nvPr/>
        </p:nvSpPr>
        <p:spPr bwMode="auto">
          <a:xfrm>
            <a:off x="1975759" y="4359729"/>
            <a:ext cx="2439010" cy="1395221"/>
          </a:xfrm>
          <a:prstGeom prst="rect">
            <a:avLst/>
          </a:prstGeom>
          <a:noFill/>
          <a:ln w="9525">
            <a:noFill/>
            <a:round/>
            <a:headEnd/>
            <a:tailEnd/>
          </a:ln>
          <a:effectLst>
            <a:outerShdw blurRad="63500" dist="35921" dir="2700000" algn="ctr" rotWithShape="0">
              <a:schemeClr val="tx1">
                <a:alpha val="74998"/>
              </a:schemeClr>
            </a:outerShdw>
          </a:effectLst>
        </p:spPr>
        <p:txBody>
          <a:bodyPr lIns="76910" tIns="39989" rIns="76910" bIns="39989">
            <a:spAutoFit/>
          </a:bodyPr>
          <a:lstStyle>
            <a:lvl1pPr>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cs typeface="ＭＳ Ｐゴシック" charset="0"/>
              </a:defRPr>
            </a:lvl1pPr>
            <a:lvl2pPr marL="37931725" indent="-37474525">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2pPr>
            <a:lvl3pPr>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3pPr>
            <a:lvl4pPr>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4pPr>
            <a:lvl5pPr>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5pPr>
            <a:lvl6pPr marL="457200" eaLnBrk="0" fontAlgn="base" hangingPunct="0">
              <a:lnSpc>
                <a:spcPct val="93000"/>
              </a:lnSpc>
              <a:spcBef>
                <a:spcPct val="0"/>
              </a:spcBef>
              <a:spcAft>
                <a:spcPct val="0"/>
              </a:spcAft>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6pPr>
            <a:lvl7pPr marL="914400" eaLnBrk="0" fontAlgn="base" hangingPunct="0">
              <a:lnSpc>
                <a:spcPct val="93000"/>
              </a:lnSpc>
              <a:spcBef>
                <a:spcPct val="0"/>
              </a:spcBef>
              <a:spcAft>
                <a:spcPct val="0"/>
              </a:spcAft>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7pPr>
            <a:lvl8pPr marL="1371600" eaLnBrk="0" fontAlgn="base" hangingPunct="0">
              <a:lnSpc>
                <a:spcPct val="93000"/>
              </a:lnSpc>
              <a:spcBef>
                <a:spcPct val="0"/>
              </a:spcBef>
              <a:spcAft>
                <a:spcPct val="0"/>
              </a:spcAft>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8pPr>
            <a:lvl9pPr marL="1828800" eaLnBrk="0" fontAlgn="base" hangingPunct="0">
              <a:lnSpc>
                <a:spcPct val="93000"/>
              </a:lnSpc>
              <a:spcBef>
                <a:spcPct val="0"/>
              </a:spcBef>
              <a:spcAft>
                <a:spcPct val="0"/>
              </a:spcAft>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9pPr>
          </a:lstStyle>
          <a:p>
            <a:pPr algn="ctr" defTabSz="388140" rtl="1" eaLnBrk="0" fontAlgn="base" hangingPunct="0">
              <a:spcBef>
                <a:spcPts val="2891"/>
              </a:spcBef>
              <a:spcAft>
                <a:spcPct val="0"/>
              </a:spcAft>
              <a:buClr>
                <a:srgbClr val="FFEA18"/>
              </a:buClr>
              <a:tabLst>
                <a:tab pos="0" algn="l"/>
                <a:tab pos="882931" algn="l"/>
                <a:tab pos="1770484" algn="l"/>
                <a:tab pos="2659578" algn="l"/>
                <a:tab pos="3547132" algn="l"/>
                <a:tab pos="4434685" algn="l"/>
                <a:tab pos="5322238" algn="l"/>
                <a:tab pos="6208251" algn="l"/>
                <a:tab pos="7095804" algn="l"/>
                <a:tab pos="7983357" algn="l"/>
                <a:tab pos="8870910" algn="l"/>
                <a:tab pos="9758463" algn="l"/>
              </a:tabLst>
              <a:defRPr/>
            </a:pPr>
            <a:r>
              <a:rPr lang="ar-JO" sz="4271" b="1" dirty="0">
                <a:solidFill>
                  <a:srgbClr val="FFEA18"/>
                </a:solidFill>
                <a:latin typeface="Arial" panose="020B0604020202020204" pitchFamily="34" charset="0"/>
                <a:cs typeface="Arial" panose="020B0604020202020204" pitchFamily="34" charset="0"/>
              </a:rPr>
              <a:t>57 – 59</a:t>
            </a:r>
            <a:br>
              <a:rPr lang="en-US" sz="4271" b="1" dirty="0">
                <a:solidFill>
                  <a:srgbClr val="FFEA18"/>
                </a:solidFill>
                <a:latin typeface="Arial" panose="020B0604020202020204" pitchFamily="34" charset="0"/>
                <a:cs typeface="Arial" panose="020B0604020202020204" pitchFamily="34" charset="0"/>
              </a:rPr>
            </a:br>
            <a:r>
              <a:rPr lang="ar-JO" sz="4271" b="1" dirty="0">
                <a:solidFill>
                  <a:srgbClr val="FFEA18"/>
                </a:solidFill>
                <a:latin typeface="Arial" panose="020B0604020202020204" pitchFamily="34" charset="0"/>
                <a:cs typeface="Arial" panose="020B0604020202020204" pitchFamily="34" charset="0"/>
              </a:rPr>
              <a:t>ب. م</a:t>
            </a:r>
            <a:endParaRPr lang="en-GB" sz="4271" b="1" dirty="0">
              <a:solidFill>
                <a:srgbClr val="FFEA18"/>
              </a:solidFill>
              <a:latin typeface="Arial" panose="020B0604020202020204" pitchFamily="34" charset="0"/>
              <a:cs typeface="Arial" panose="020B0604020202020204" pitchFamily="34" charset="0"/>
            </a:endParaRPr>
          </a:p>
        </p:txBody>
      </p:sp>
      <p:sp>
        <p:nvSpPr>
          <p:cNvPr id="29751" name="Text Box 55"/>
          <p:cNvSpPr txBox="1">
            <a:spLocks noChangeArrowheads="1"/>
          </p:cNvSpPr>
          <p:nvPr/>
        </p:nvSpPr>
        <p:spPr bwMode="auto">
          <a:xfrm>
            <a:off x="5341994" y="4443037"/>
            <a:ext cx="2724513" cy="1217289"/>
          </a:xfrm>
          <a:prstGeom prst="rect">
            <a:avLst/>
          </a:prstGeom>
          <a:noFill/>
          <a:ln w="9525">
            <a:noFill/>
            <a:round/>
            <a:headEnd/>
            <a:tailEnd/>
          </a:ln>
          <a:effectLst>
            <a:outerShdw blurRad="63500" dist="35921" dir="2700000" algn="ctr" rotWithShape="0">
              <a:schemeClr val="tx1">
                <a:alpha val="74998"/>
              </a:schemeClr>
            </a:outerShdw>
          </a:effectLst>
        </p:spPr>
        <p:txBody>
          <a:bodyPr lIns="76910" tIns="39989" rIns="76910" bIns="39989">
            <a:spAutoFit/>
          </a:bodyPr>
          <a:lstStyle>
            <a:lvl1pPr>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cs typeface="ＭＳ Ｐゴシック" charset="0"/>
              </a:defRPr>
            </a:lvl1pPr>
            <a:lvl2pPr marL="37931725" indent="-37474525">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2pPr>
            <a:lvl3pPr>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3pPr>
            <a:lvl4pPr>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4pPr>
            <a:lvl5pPr>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5pPr>
            <a:lvl6pPr marL="457200" eaLnBrk="0" fontAlgn="base" hangingPunct="0">
              <a:lnSpc>
                <a:spcPct val="93000"/>
              </a:lnSpc>
              <a:spcBef>
                <a:spcPct val="0"/>
              </a:spcBef>
              <a:spcAft>
                <a:spcPct val="0"/>
              </a:spcAft>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6pPr>
            <a:lvl7pPr marL="914400" eaLnBrk="0" fontAlgn="base" hangingPunct="0">
              <a:lnSpc>
                <a:spcPct val="93000"/>
              </a:lnSpc>
              <a:spcBef>
                <a:spcPct val="0"/>
              </a:spcBef>
              <a:spcAft>
                <a:spcPct val="0"/>
              </a:spcAft>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7pPr>
            <a:lvl8pPr marL="1371600" eaLnBrk="0" fontAlgn="base" hangingPunct="0">
              <a:lnSpc>
                <a:spcPct val="93000"/>
              </a:lnSpc>
              <a:spcBef>
                <a:spcPct val="0"/>
              </a:spcBef>
              <a:spcAft>
                <a:spcPct val="0"/>
              </a:spcAft>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8pPr>
            <a:lvl9pPr marL="1828800" eaLnBrk="0" fontAlgn="base" hangingPunct="0">
              <a:lnSpc>
                <a:spcPct val="93000"/>
              </a:lnSpc>
              <a:spcBef>
                <a:spcPct val="0"/>
              </a:spcBef>
              <a:spcAft>
                <a:spcPct val="0"/>
              </a:spcAft>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9pPr>
          </a:lstStyle>
          <a:p>
            <a:pPr algn="ctr" defTabSz="388140" eaLnBrk="0" fontAlgn="base" hangingPunct="0">
              <a:spcBef>
                <a:spcPts val="1927"/>
              </a:spcBef>
              <a:spcAft>
                <a:spcPct val="0"/>
              </a:spcAft>
              <a:buClr>
                <a:srgbClr val="FFEA18"/>
              </a:buClr>
              <a:tabLst>
                <a:tab pos="0" algn="l"/>
                <a:tab pos="882931" algn="l"/>
                <a:tab pos="1770484" algn="l"/>
                <a:tab pos="2659578" algn="l"/>
                <a:tab pos="3547132" algn="l"/>
                <a:tab pos="4434685" algn="l"/>
                <a:tab pos="5322238" algn="l"/>
                <a:tab pos="6208251" algn="l"/>
                <a:tab pos="7095804" algn="l"/>
                <a:tab pos="7983357" algn="l"/>
                <a:tab pos="8870910" algn="l"/>
                <a:tab pos="9758463" algn="l"/>
              </a:tabLst>
              <a:defRPr/>
            </a:pPr>
            <a:r>
              <a:rPr lang="ar-JO" sz="3084" b="1" dirty="0">
                <a:solidFill>
                  <a:srgbClr val="FFEA18"/>
                </a:solidFill>
                <a:latin typeface="Arial" panose="020B0604020202020204" pitchFamily="34" charset="0"/>
                <a:cs typeface="Arial" panose="020B0604020202020204" pitchFamily="34" charset="0"/>
              </a:rPr>
              <a:t>69 ب. م</a:t>
            </a:r>
          </a:p>
          <a:p>
            <a:pPr algn="ctr" defTabSz="388140" eaLnBrk="0" fontAlgn="base" hangingPunct="0">
              <a:spcBef>
                <a:spcPts val="1927"/>
              </a:spcBef>
              <a:spcAft>
                <a:spcPct val="0"/>
              </a:spcAft>
              <a:buClr>
                <a:srgbClr val="FFEA18"/>
              </a:buClr>
              <a:tabLst>
                <a:tab pos="0" algn="l"/>
                <a:tab pos="882931" algn="l"/>
                <a:tab pos="1770484" algn="l"/>
                <a:tab pos="2659578" algn="l"/>
                <a:tab pos="3547132" algn="l"/>
                <a:tab pos="4434685" algn="l"/>
                <a:tab pos="5322238" algn="l"/>
                <a:tab pos="6208251" algn="l"/>
                <a:tab pos="7095804" algn="l"/>
                <a:tab pos="7983357" algn="l"/>
                <a:tab pos="8870910" algn="l"/>
                <a:tab pos="9758463" algn="l"/>
              </a:tabLst>
              <a:defRPr/>
            </a:pPr>
            <a:r>
              <a:rPr lang="ar-JO" sz="2718" b="1" dirty="0">
                <a:solidFill>
                  <a:srgbClr val="FFFFFF"/>
                </a:solidFill>
                <a:latin typeface="Arial" panose="020B0604020202020204" pitchFamily="34" charset="0"/>
                <a:cs typeface="Arial" panose="020B0604020202020204" pitchFamily="34" charset="0"/>
              </a:rPr>
              <a:t>بعد الأناجيل الإزائية</a:t>
            </a:r>
          </a:p>
        </p:txBody>
      </p:sp>
      <p:sp>
        <p:nvSpPr>
          <p:cNvPr id="29752" name="Text Box 56"/>
          <p:cNvSpPr txBox="1">
            <a:spLocks noChangeArrowheads="1"/>
          </p:cNvSpPr>
          <p:nvPr/>
        </p:nvSpPr>
        <p:spPr bwMode="auto">
          <a:xfrm>
            <a:off x="5509470" y="1681748"/>
            <a:ext cx="2145349" cy="1478065"/>
          </a:xfrm>
          <a:prstGeom prst="rect">
            <a:avLst/>
          </a:prstGeom>
          <a:noFill/>
          <a:ln w="9525">
            <a:noFill/>
            <a:round/>
            <a:headEnd/>
            <a:tailEnd/>
          </a:ln>
          <a:effectLst>
            <a:outerShdw blurRad="63500" dist="35921" dir="2700000" algn="ctr" rotWithShape="0">
              <a:schemeClr val="tx1">
                <a:alpha val="74998"/>
              </a:schemeClr>
            </a:outerShdw>
          </a:effectLst>
        </p:spPr>
        <p:txBody>
          <a:bodyPr wrap="square" lIns="76910" tIns="39989" rIns="76910" bIns="39989">
            <a:spAutoFit/>
          </a:bodyPr>
          <a:lstStyle>
            <a:lvl1pPr>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cs typeface="ＭＳ Ｐゴシック" charset="0"/>
              </a:defRPr>
            </a:lvl1pPr>
            <a:lvl2pPr marL="37931725" indent="-37474525">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2pPr>
            <a:lvl3pPr>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3pPr>
            <a:lvl4pPr>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4pPr>
            <a:lvl5pPr>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5pPr>
            <a:lvl6pPr marL="457200" eaLnBrk="0" fontAlgn="base" hangingPunct="0">
              <a:lnSpc>
                <a:spcPct val="93000"/>
              </a:lnSpc>
              <a:spcBef>
                <a:spcPct val="0"/>
              </a:spcBef>
              <a:spcAft>
                <a:spcPct val="0"/>
              </a:spcAft>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6pPr>
            <a:lvl7pPr marL="914400" eaLnBrk="0" fontAlgn="base" hangingPunct="0">
              <a:lnSpc>
                <a:spcPct val="93000"/>
              </a:lnSpc>
              <a:spcBef>
                <a:spcPct val="0"/>
              </a:spcBef>
              <a:spcAft>
                <a:spcPct val="0"/>
              </a:spcAft>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7pPr>
            <a:lvl8pPr marL="1371600" eaLnBrk="0" fontAlgn="base" hangingPunct="0">
              <a:lnSpc>
                <a:spcPct val="93000"/>
              </a:lnSpc>
              <a:spcBef>
                <a:spcPct val="0"/>
              </a:spcBef>
              <a:spcAft>
                <a:spcPct val="0"/>
              </a:spcAft>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8pPr>
            <a:lvl9pPr marL="1828800" eaLnBrk="0" fontAlgn="base" hangingPunct="0">
              <a:lnSpc>
                <a:spcPct val="93000"/>
              </a:lnSpc>
              <a:spcBef>
                <a:spcPct val="0"/>
              </a:spcBef>
              <a:spcAft>
                <a:spcPct val="0"/>
              </a:spcAft>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9pPr>
          </a:lstStyle>
          <a:p>
            <a:pPr algn="ctr" defTabSz="388140" rtl="1" eaLnBrk="0" fontAlgn="base" hangingPunct="0">
              <a:spcBef>
                <a:spcPts val="2891"/>
              </a:spcBef>
              <a:spcAft>
                <a:spcPct val="0"/>
              </a:spcAft>
              <a:buClr>
                <a:srgbClr val="FFEA18"/>
              </a:buClr>
              <a:tabLst>
                <a:tab pos="0" algn="l"/>
                <a:tab pos="882931" algn="l"/>
                <a:tab pos="1770484" algn="l"/>
                <a:tab pos="2659578" algn="l"/>
                <a:tab pos="3547132" algn="l"/>
                <a:tab pos="4434685" algn="l"/>
                <a:tab pos="5322238" algn="l"/>
                <a:tab pos="6208251" algn="l"/>
                <a:tab pos="7095804" algn="l"/>
                <a:tab pos="7983357" algn="l"/>
                <a:tab pos="8870910" algn="l"/>
                <a:tab pos="9758463" algn="l"/>
              </a:tabLst>
              <a:defRPr/>
            </a:pPr>
            <a:r>
              <a:rPr lang="ar-JO" sz="4540" b="1" dirty="0">
                <a:solidFill>
                  <a:srgbClr val="FFEA18"/>
                </a:solidFill>
                <a:latin typeface="Comic Sans MS" charset="0"/>
              </a:rPr>
              <a:t>64 -68</a:t>
            </a:r>
            <a:br>
              <a:rPr lang="en-US" sz="4540" b="1" dirty="0">
                <a:solidFill>
                  <a:srgbClr val="FFEA18"/>
                </a:solidFill>
                <a:latin typeface="Comic Sans MS" charset="0"/>
              </a:rPr>
            </a:br>
            <a:r>
              <a:rPr lang="ar-JO" sz="4540" b="1" dirty="0">
                <a:solidFill>
                  <a:srgbClr val="FFEA18"/>
                </a:solidFill>
                <a:latin typeface="Arial" panose="020B0604020202020204" pitchFamily="34" charset="0"/>
                <a:cs typeface="Arial" panose="020B0604020202020204" pitchFamily="34" charset="0"/>
              </a:rPr>
              <a:t>ب. م</a:t>
            </a:r>
            <a:endParaRPr lang="en-GB" sz="3883" b="1" dirty="0">
              <a:solidFill>
                <a:srgbClr val="FFEA18"/>
              </a:solidFill>
              <a:latin typeface="Arial" panose="020B0604020202020204" pitchFamily="34" charset="0"/>
              <a:cs typeface="Arial" panose="020B0604020202020204" pitchFamily="34" charset="0"/>
            </a:endParaRPr>
          </a:p>
        </p:txBody>
      </p:sp>
      <p:sp>
        <p:nvSpPr>
          <p:cNvPr id="29753" name="Text Box 57"/>
          <p:cNvSpPr txBox="1">
            <a:spLocks noChangeArrowheads="1"/>
          </p:cNvSpPr>
          <p:nvPr/>
        </p:nvSpPr>
        <p:spPr bwMode="auto">
          <a:xfrm>
            <a:off x="1966244" y="1721172"/>
            <a:ext cx="2439010" cy="1346362"/>
          </a:xfrm>
          <a:prstGeom prst="rect">
            <a:avLst/>
          </a:prstGeom>
          <a:noFill/>
          <a:ln w="9525">
            <a:noFill/>
            <a:round/>
            <a:headEnd/>
            <a:tailEnd/>
          </a:ln>
          <a:effectLst>
            <a:outerShdw blurRad="63500" dist="35921" dir="2700000" algn="ctr" rotWithShape="0">
              <a:schemeClr val="tx1">
                <a:alpha val="74998"/>
              </a:schemeClr>
            </a:outerShdw>
          </a:effectLst>
        </p:spPr>
        <p:txBody>
          <a:bodyPr lIns="76910" tIns="39989" rIns="76910" bIns="39989">
            <a:spAutoFit/>
          </a:bodyPr>
          <a:lstStyle>
            <a:lvl1pPr>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cs typeface="ＭＳ Ｐゴシック" charset="0"/>
              </a:defRPr>
            </a:lvl1pPr>
            <a:lvl2pPr marL="37931725" indent="-37474525">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2pPr>
            <a:lvl3pPr>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3pPr>
            <a:lvl4pPr>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4pPr>
            <a:lvl5pPr>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5pPr>
            <a:lvl6pPr marL="457200" eaLnBrk="0" fontAlgn="base" hangingPunct="0">
              <a:lnSpc>
                <a:spcPct val="93000"/>
              </a:lnSpc>
              <a:spcBef>
                <a:spcPct val="0"/>
              </a:spcBef>
              <a:spcAft>
                <a:spcPct val="0"/>
              </a:spcAft>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6pPr>
            <a:lvl7pPr marL="914400" eaLnBrk="0" fontAlgn="base" hangingPunct="0">
              <a:lnSpc>
                <a:spcPct val="93000"/>
              </a:lnSpc>
              <a:spcBef>
                <a:spcPct val="0"/>
              </a:spcBef>
              <a:spcAft>
                <a:spcPct val="0"/>
              </a:spcAft>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7pPr>
            <a:lvl8pPr marL="1371600" eaLnBrk="0" fontAlgn="base" hangingPunct="0">
              <a:lnSpc>
                <a:spcPct val="93000"/>
              </a:lnSpc>
              <a:spcBef>
                <a:spcPct val="0"/>
              </a:spcBef>
              <a:spcAft>
                <a:spcPct val="0"/>
              </a:spcAft>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8pPr>
            <a:lvl9pPr marL="1828800" eaLnBrk="0" fontAlgn="base" hangingPunct="0">
              <a:lnSpc>
                <a:spcPct val="93000"/>
              </a:lnSpc>
              <a:spcBef>
                <a:spcPct val="0"/>
              </a:spcBef>
              <a:spcAft>
                <a:spcPct val="0"/>
              </a:spcAft>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9pPr>
          </a:lstStyle>
          <a:p>
            <a:pPr algn="ctr" defTabSz="388140" rtl="1" eaLnBrk="0" fontAlgn="base" hangingPunct="0">
              <a:spcBef>
                <a:spcPts val="2568"/>
              </a:spcBef>
              <a:spcAft>
                <a:spcPct val="0"/>
              </a:spcAft>
              <a:buClr>
                <a:srgbClr val="FFEA18"/>
              </a:buClr>
              <a:tabLst>
                <a:tab pos="0" algn="l"/>
                <a:tab pos="882931" algn="l"/>
                <a:tab pos="1770484" algn="l"/>
                <a:tab pos="2659578" algn="l"/>
                <a:tab pos="3547132" algn="l"/>
                <a:tab pos="4434685" algn="l"/>
                <a:tab pos="5322238" algn="l"/>
                <a:tab pos="6208251" algn="l"/>
                <a:tab pos="7095804" algn="l"/>
                <a:tab pos="7983357" algn="l"/>
                <a:tab pos="8870910" algn="l"/>
                <a:tab pos="9758463" algn="l"/>
              </a:tabLst>
              <a:defRPr/>
            </a:pPr>
            <a:r>
              <a:rPr lang="ar-JO" sz="4112" b="1" dirty="0">
                <a:solidFill>
                  <a:srgbClr val="FFEA18"/>
                </a:solidFill>
                <a:latin typeface="Arial" panose="020B0604020202020204" pitchFamily="34" charset="0"/>
                <a:cs typeface="Arial" panose="020B0604020202020204" pitchFamily="34" charset="0"/>
              </a:rPr>
              <a:t>السنة</a:t>
            </a:r>
            <a:br>
              <a:rPr lang="en-US" sz="4112" b="1" dirty="0">
                <a:solidFill>
                  <a:srgbClr val="FFEA18"/>
                </a:solidFill>
                <a:latin typeface="Arial" panose="020B0604020202020204" pitchFamily="34" charset="0"/>
                <a:cs typeface="Arial" panose="020B0604020202020204" pitchFamily="34" charset="0"/>
              </a:rPr>
            </a:br>
            <a:r>
              <a:rPr lang="ar-JO" sz="4112" b="1" dirty="0">
                <a:solidFill>
                  <a:srgbClr val="FFEA18"/>
                </a:solidFill>
                <a:latin typeface="Arial" panose="020B0604020202020204" pitchFamily="34" charset="0"/>
                <a:cs typeface="Arial" panose="020B0604020202020204" pitchFamily="34" charset="0"/>
              </a:rPr>
              <a:t>40 ب. م</a:t>
            </a:r>
            <a:endParaRPr lang="en-GB" sz="4112" b="1" dirty="0">
              <a:solidFill>
                <a:srgbClr val="FFEA18"/>
              </a:solidFill>
              <a:latin typeface="Arial" panose="020B0604020202020204" pitchFamily="34" charset="0"/>
              <a:cs typeface="Arial" panose="020B0604020202020204" pitchFamily="34" charset="0"/>
            </a:endParaRPr>
          </a:p>
        </p:txBody>
      </p:sp>
      <p:sp>
        <p:nvSpPr>
          <p:cNvPr id="64" name="Title 63"/>
          <p:cNvSpPr>
            <a:spLocks noGrp="1"/>
          </p:cNvSpPr>
          <p:nvPr>
            <p:ph type="title" idx="4294967295"/>
          </p:nvPr>
        </p:nvSpPr>
        <p:spPr bwMode="auto">
          <a:xfrm>
            <a:off x="695960" y="322460"/>
            <a:ext cx="7752081" cy="591398"/>
          </a:xfrm>
          <a:prstGeom prst="rect">
            <a:avLst/>
          </a:prstGeo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87079" tIns="43541" rIns="87079" bIns="43541"/>
          <a:lstStyle/>
          <a:p>
            <a:r>
              <a:rPr lang="ar-JO" sz="2741" b="1" dirty="0">
                <a:solidFill>
                  <a:srgbClr val="FFEA18"/>
                </a:solidFill>
                <a:latin typeface="Arial" panose="020B0604020202020204" pitchFamily="34" charset="0"/>
                <a:cs typeface="Arial" panose="020B0604020202020204" pitchFamily="34" charset="0"/>
              </a:rPr>
              <a:t>متى أعتقد أنهم كتبوا؟...</a:t>
            </a:r>
            <a:endParaRPr lang="en-US" b="1" dirty="0">
              <a:latin typeface="Arial" panose="020B0604020202020204" pitchFamily="34" charset="0"/>
              <a:cs typeface="Arial" panose="020B0604020202020204" pitchFamily="34" charset="0"/>
            </a:endParaRPr>
          </a:p>
        </p:txBody>
      </p:sp>
    </p:spTree>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1" presetClass="entr" presetSubtype="0" fill="hold" grpId="0" nodeType="withEffect">
                                  <p:stCondLst>
                                    <p:cond delay="0"/>
                                  </p:stCondLst>
                                  <p:iterate type="lt">
                                    <p:tmPct val="10000"/>
                                  </p:iterate>
                                  <p:childTnLst>
                                    <p:set>
                                      <p:cBhvr>
                                        <p:cTn id="6" dur="1" fill="hold">
                                          <p:stCondLst>
                                            <p:cond delay="0"/>
                                          </p:stCondLst>
                                        </p:cTn>
                                        <p:tgtEl>
                                          <p:spTgt spid="64"/>
                                        </p:tgtEl>
                                        <p:attrNameLst>
                                          <p:attrName>style.visibility</p:attrName>
                                        </p:attrNameLst>
                                      </p:cBhvr>
                                      <p:to>
                                        <p:strVal val="visible"/>
                                      </p:to>
                                    </p:set>
                                    <p:anim calcmode="lin" valueType="num">
                                      <p:cBhvr>
                                        <p:cTn id="7" dur="500" fill="hold"/>
                                        <p:tgtEl>
                                          <p:spTgt spid="64"/>
                                        </p:tgtEl>
                                        <p:attrNameLst>
                                          <p:attrName>ppt_x</p:attrName>
                                        </p:attrNameLst>
                                      </p:cBhvr>
                                      <p:tavLst>
                                        <p:tav tm="0">
                                          <p:val>
                                            <p:strVal val="#ppt_x"/>
                                          </p:val>
                                        </p:tav>
                                        <p:tav tm="50000">
                                          <p:val>
                                            <p:strVal val="#ppt_x+.1"/>
                                          </p:val>
                                        </p:tav>
                                        <p:tav tm="100000">
                                          <p:val>
                                            <p:strVal val="#ppt_x"/>
                                          </p:val>
                                        </p:tav>
                                      </p:tavLst>
                                    </p:anim>
                                    <p:anim calcmode="lin" valueType="num">
                                      <p:cBhvr>
                                        <p:cTn id="8" dur="500" fill="hold"/>
                                        <p:tgtEl>
                                          <p:spTgt spid="64"/>
                                        </p:tgtEl>
                                        <p:attrNameLst>
                                          <p:attrName>ppt_y</p:attrName>
                                        </p:attrNameLst>
                                      </p:cBhvr>
                                      <p:tavLst>
                                        <p:tav tm="0">
                                          <p:val>
                                            <p:strVal val="#ppt_y"/>
                                          </p:val>
                                        </p:tav>
                                        <p:tav tm="100000">
                                          <p:val>
                                            <p:strVal val="#ppt_y"/>
                                          </p:val>
                                        </p:tav>
                                      </p:tavLst>
                                    </p:anim>
                                    <p:anim calcmode="lin" valueType="num">
                                      <p:cBhvr>
                                        <p:cTn id="9" dur="500" fill="hold"/>
                                        <p:tgtEl>
                                          <p:spTgt spid="64"/>
                                        </p:tgtEl>
                                        <p:attrNameLst>
                                          <p:attrName>ppt_h</p:attrName>
                                        </p:attrNameLst>
                                      </p:cBhvr>
                                      <p:tavLst>
                                        <p:tav tm="0">
                                          <p:val>
                                            <p:strVal val="#ppt_h/10"/>
                                          </p:val>
                                        </p:tav>
                                        <p:tav tm="50000">
                                          <p:val>
                                            <p:strVal val="#ppt_h+.01"/>
                                          </p:val>
                                        </p:tav>
                                        <p:tav tm="100000">
                                          <p:val>
                                            <p:strVal val="#ppt_h"/>
                                          </p:val>
                                        </p:tav>
                                      </p:tavLst>
                                    </p:anim>
                                    <p:anim calcmode="lin" valueType="num">
                                      <p:cBhvr>
                                        <p:cTn id="10" dur="500" fill="hold"/>
                                        <p:tgtEl>
                                          <p:spTgt spid="64"/>
                                        </p:tgtEl>
                                        <p:attrNameLst>
                                          <p:attrName>ppt_w</p:attrName>
                                        </p:attrNameLst>
                                      </p:cBhvr>
                                      <p:tavLst>
                                        <p:tav tm="0">
                                          <p:val>
                                            <p:strVal val="#ppt_w/10"/>
                                          </p:val>
                                        </p:tav>
                                        <p:tav tm="50000">
                                          <p:val>
                                            <p:strVal val="#ppt_w+.01"/>
                                          </p:val>
                                        </p:tav>
                                        <p:tav tm="100000">
                                          <p:val>
                                            <p:strVal val="#ppt_w"/>
                                          </p:val>
                                        </p:tav>
                                      </p:tavLst>
                                    </p:anim>
                                    <p:animEffect transition="in" filter="fade">
                                      <p:cBhvr>
                                        <p:cTn id="11" dur="500" tmFilter="0,0; .5, 1; 1, 1"/>
                                        <p:tgtEl>
                                          <p:spTgt spid="64"/>
                                        </p:tgtEl>
                                      </p:cBhvr>
                                    </p:animEffect>
                                  </p:childTnLst>
                                </p:cTn>
                              </p:par>
                            </p:childTnLst>
                          </p:cTn>
                        </p:par>
                      </p:childTnLst>
                    </p:cTn>
                  </p:par>
                  <p:par>
                    <p:cTn id="12" fill="hold" nodeType="clickPar">
                      <p:stCondLst>
                        <p:cond delay="indefinite"/>
                      </p:stCondLst>
                      <p:childTnLst>
                        <p:par>
                          <p:cTn id="13" fill="hold" nodeType="withGroup">
                            <p:stCondLst>
                              <p:cond delay="0"/>
                            </p:stCondLst>
                            <p:childTnLst>
                              <p:par>
                                <p:cTn id="14" presetID="10" presetClass="entr" fill="hold" nodeType="clickEffect">
                                  <p:stCondLst>
                                    <p:cond delay="0"/>
                                  </p:stCondLst>
                                  <p:childTnLst>
                                    <p:set>
                                      <p:cBhvr>
                                        <p:cTn id="15" dur="1" fill="hold">
                                          <p:stCondLst>
                                            <p:cond delay="0"/>
                                          </p:stCondLst>
                                        </p:cTn>
                                        <p:tgtEl>
                                          <p:spTgt spid="29753"/>
                                        </p:tgtEl>
                                        <p:attrNameLst>
                                          <p:attrName>style.visibility</p:attrName>
                                        </p:attrNameLst>
                                      </p:cBhvr>
                                      <p:to>
                                        <p:strVal val="visible"/>
                                      </p:to>
                                    </p:set>
                                    <p:animEffect transition="in" filter="fade">
                                      <p:cBhvr>
                                        <p:cTn id="16" dur="1000"/>
                                        <p:tgtEl>
                                          <p:spTgt spid="29753"/>
                                        </p:tgtEl>
                                      </p:cBhvr>
                                    </p:animEffect>
                                  </p:childTnLst>
                                </p:cTn>
                              </p:par>
                            </p:childTnLst>
                          </p:cTn>
                        </p:par>
                      </p:childTnLst>
                    </p:cTn>
                  </p:par>
                  <p:par>
                    <p:cTn id="17" fill="hold" nodeType="clickPar">
                      <p:stCondLst>
                        <p:cond delay="indefinite"/>
                      </p:stCondLst>
                      <p:childTnLst>
                        <p:par>
                          <p:cTn id="18" fill="hold" nodeType="withGroup">
                            <p:stCondLst>
                              <p:cond delay="0"/>
                            </p:stCondLst>
                            <p:childTnLst>
                              <p:par>
                                <p:cTn id="19" presetID="10" presetClass="entr" fill="hold" nodeType="clickEffect">
                                  <p:stCondLst>
                                    <p:cond delay="0"/>
                                  </p:stCondLst>
                                  <p:childTnLst>
                                    <p:set>
                                      <p:cBhvr>
                                        <p:cTn id="20" dur="1" fill="hold">
                                          <p:stCondLst>
                                            <p:cond delay="0"/>
                                          </p:stCondLst>
                                        </p:cTn>
                                        <p:tgtEl>
                                          <p:spTgt spid="29750"/>
                                        </p:tgtEl>
                                        <p:attrNameLst>
                                          <p:attrName>style.visibility</p:attrName>
                                        </p:attrNameLst>
                                      </p:cBhvr>
                                      <p:to>
                                        <p:strVal val="visible"/>
                                      </p:to>
                                    </p:set>
                                    <p:animEffect transition="in" filter="fade">
                                      <p:cBhvr>
                                        <p:cTn id="21" dur="1000"/>
                                        <p:tgtEl>
                                          <p:spTgt spid="29750"/>
                                        </p:tgtEl>
                                      </p:cBhvr>
                                    </p:animEffect>
                                  </p:childTnLst>
                                </p:cTn>
                              </p:par>
                            </p:childTnLst>
                          </p:cTn>
                        </p:par>
                      </p:childTnLst>
                    </p:cTn>
                  </p:par>
                  <p:par>
                    <p:cTn id="22" fill="hold" nodeType="clickPar">
                      <p:stCondLst>
                        <p:cond delay="indefinite"/>
                      </p:stCondLst>
                      <p:childTnLst>
                        <p:par>
                          <p:cTn id="23" fill="hold" nodeType="withGroup">
                            <p:stCondLst>
                              <p:cond delay="0"/>
                            </p:stCondLst>
                            <p:childTnLst>
                              <p:par>
                                <p:cTn id="24" presetID="10" presetClass="entr" fill="hold" nodeType="clickEffect">
                                  <p:stCondLst>
                                    <p:cond delay="0"/>
                                  </p:stCondLst>
                                  <p:childTnLst>
                                    <p:set>
                                      <p:cBhvr>
                                        <p:cTn id="25" dur="1" fill="hold">
                                          <p:stCondLst>
                                            <p:cond delay="0"/>
                                          </p:stCondLst>
                                        </p:cTn>
                                        <p:tgtEl>
                                          <p:spTgt spid="29752"/>
                                        </p:tgtEl>
                                        <p:attrNameLst>
                                          <p:attrName>style.visibility</p:attrName>
                                        </p:attrNameLst>
                                      </p:cBhvr>
                                      <p:to>
                                        <p:strVal val="visible"/>
                                      </p:to>
                                    </p:set>
                                    <p:animEffect transition="in" filter="fade">
                                      <p:cBhvr>
                                        <p:cTn id="26" dur="1000"/>
                                        <p:tgtEl>
                                          <p:spTgt spid="29752"/>
                                        </p:tgtEl>
                                      </p:cBhvr>
                                    </p:animEffect>
                                  </p:childTnLst>
                                </p:cTn>
                              </p:par>
                            </p:childTnLst>
                          </p:cTn>
                        </p:par>
                      </p:childTnLst>
                    </p:cTn>
                  </p:par>
                  <p:par>
                    <p:cTn id="27" fill="hold" nodeType="clickPar">
                      <p:stCondLst>
                        <p:cond delay="indefinite"/>
                      </p:stCondLst>
                      <p:childTnLst>
                        <p:par>
                          <p:cTn id="28" fill="hold" nodeType="withGroup">
                            <p:stCondLst>
                              <p:cond delay="0"/>
                            </p:stCondLst>
                            <p:childTnLst>
                              <p:par>
                                <p:cTn id="29" presetID="10" presetClass="entr" fill="hold" nodeType="clickEffect">
                                  <p:stCondLst>
                                    <p:cond delay="0"/>
                                  </p:stCondLst>
                                  <p:childTnLst>
                                    <p:set>
                                      <p:cBhvr>
                                        <p:cTn id="30" dur="1" fill="hold">
                                          <p:stCondLst>
                                            <p:cond delay="0"/>
                                          </p:stCondLst>
                                        </p:cTn>
                                        <p:tgtEl>
                                          <p:spTgt spid="29751"/>
                                        </p:tgtEl>
                                        <p:attrNameLst>
                                          <p:attrName>style.visibility</p:attrName>
                                        </p:attrNameLst>
                                      </p:cBhvr>
                                      <p:to>
                                        <p:strVal val="visible"/>
                                      </p:to>
                                    </p:set>
                                    <p:animEffect transition="in" filter="fade">
                                      <p:cBhvr>
                                        <p:cTn id="31" dur="1000"/>
                                        <p:tgtEl>
                                          <p:spTgt spid="2975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4" grpId="0"/>
    </p:bldLst>
  </p:timing>
</p:sld>
</file>

<file path=ppt/slides/slide1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descr="Gethsemene.jpg"/>
          <p:cNvPicPr>
            <a:picLocks noChangeAspect="1"/>
          </p:cNvPicPr>
          <p:nvPr/>
        </p:nvPicPr>
        <p:blipFill rotWithShape="1">
          <a:blip r:embed="rId3">
            <a:extLst>
              <a:ext uri="{28A0092B-C50C-407E-A947-70E740481C1C}">
                <a14:useLocalDpi xmlns:a14="http://schemas.microsoft.com/office/drawing/2010/main" val="0"/>
              </a:ext>
            </a:extLst>
          </a:blip>
          <a:srcRect l="24847"/>
          <a:stretch/>
        </p:blipFill>
        <p:spPr>
          <a:xfrm>
            <a:off x="-18654" y="0"/>
            <a:ext cx="9162653" cy="6858000"/>
          </a:xfrm>
          <a:prstGeom prst="rect">
            <a:avLst/>
          </a:prstGeom>
        </p:spPr>
      </p:pic>
      <p:sp>
        <p:nvSpPr>
          <p:cNvPr id="2" name="Title 1"/>
          <p:cNvSpPr>
            <a:spLocks noGrp="1"/>
          </p:cNvSpPr>
          <p:nvPr>
            <p:ph type="ctrTitle"/>
          </p:nvPr>
        </p:nvSpPr>
        <p:spPr>
          <a:xfrm>
            <a:off x="-18653" y="-99392"/>
            <a:ext cx="9162651" cy="1397996"/>
          </a:xfrm>
          <a:solidFill>
            <a:schemeClr val="tx1"/>
          </a:solidFill>
        </p:spPr>
        <p:txBody>
          <a:bodyPr/>
          <a:lstStyle/>
          <a:p>
            <a:r>
              <a:rPr lang="ar-JO" sz="3600" b="1">
                <a:solidFill>
                  <a:schemeClr val="bg1"/>
                </a:solidFill>
                <a:effectLst>
                  <a:glow rad="101600">
                    <a:schemeClr val="tx1">
                      <a:alpha val="99000"/>
                    </a:schemeClr>
                  </a:glow>
                </a:effectLst>
                <a:latin typeface="Accordance" panose="00000400000000000000" pitchFamily="2" charset="-78"/>
                <a:ea typeface="Accordance" panose="00000400000000000000" pitchFamily="2" charset="-78"/>
                <a:cs typeface="Accordance" panose="00000400000000000000" pitchFamily="2" charset="-78"/>
              </a:rPr>
              <a:t>المسيا</a:t>
            </a:r>
            <a:endParaRPr lang="en-US" sz="3600" b="1">
              <a:solidFill>
                <a:schemeClr val="bg1"/>
              </a:solidFill>
              <a:effectLst>
                <a:glow rad="101600">
                  <a:schemeClr val="tx1">
                    <a:alpha val="99000"/>
                  </a:schemeClr>
                </a:glow>
              </a:effectLst>
              <a:latin typeface="Accordance" panose="00000400000000000000" pitchFamily="2" charset="-78"/>
              <a:ea typeface="Accordance" panose="00000400000000000000" pitchFamily="2" charset="-78"/>
              <a:cs typeface="Accordance" panose="00000400000000000000" pitchFamily="2" charset="-78"/>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a:ln>
                <a:noFill/>
              </a:ln>
              <a:solidFill>
                <a:prstClr val="white"/>
              </a:solidFill>
              <a:effectLst>
                <a:glow rad="101600">
                  <a:prstClr val="black">
                    <a:alpha val="99000"/>
                  </a:prstClr>
                </a:glow>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4" name="Rectangle 2"/>
          <p:cNvSpPr txBox="1">
            <a:spLocks noChangeArrowheads="1"/>
          </p:cNvSpPr>
          <p:nvPr/>
        </p:nvSpPr>
        <p:spPr bwMode="auto">
          <a:xfrm>
            <a:off x="0" y="1602007"/>
            <a:ext cx="9144000"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50000"/>
              </a:lnSpc>
              <a:spcBef>
                <a:spcPct val="0"/>
              </a:spcBef>
              <a:spcAft>
                <a:spcPct val="0"/>
              </a:spcAft>
              <a:buClrTx/>
              <a:buSzTx/>
              <a:buFontTx/>
              <a:buNone/>
              <a:tabLst/>
              <a:defRPr/>
            </a:pPr>
            <a:r>
              <a:rPr kumimoji="0" lang="ar-JO" sz="2800" b="1" i="0" u="none" strike="noStrike" kern="120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"فَإِنَّنَا لَسْنَا نَكْرِزُ بِأَنْفُسِنَا، بَلْ </a:t>
            </a:r>
            <a:r>
              <a:rPr kumimoji="0" lang="ar-JO" sz="2800" b="1" i="0" u="none" strike="noStrike" kern="1200" cap="none" spc="0" normalizeH="0" baseline="0" noProof="0" err="1">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بِٱلْمَسِيحِ</a:t>
            </a:r>
            <a:r>
              <a:rPr kumimoji="0" lang="ar-JO" sz="2800" b="1" i="0" u="none" strike="noStrike" kern="120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 يَسُوعَ رَبًّا، وَلَكِنْ بِأَنْفُسِنَا عَبِيدًا لَكُمْ مِنْ أَجْلِ يَسُوعَ. لِأَنَّ </a:t>
            </a:r>
            <a:r>
              <a:rPr kumimoji="0" lang="ar-JO" sz="2800" b="1" i="0" u="none" strike="noStrike" kern="1200" cap="none" spc="0" normalizeH="0" baseline="0" noProof="0" err="1">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ٱللهَ</a:t>
            </a:r>
            <a:r>
              <a:rPr kumimoji="0" lang="ar-JO" sz="2800" b="1" i="0" u="none" strike="noStrike" kern="120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 </a:t>
            </a:r>
            <a:r>
              <a:rPr kumimoji="0" lang="ar-JO" sz="2800" b="1" i="0" u="none" strike="noStrike" kern="1200" cap="none" spc="0" normalizeH="0" baseline="0" noProof="0" err="1">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ٱلَّذِي</a:t>
            </a:r>
            <a:r>
              <a:rPr kumimoji="0" lang="ar-JO" sz="2800" b="1" i="0" u="none" strike="noStrike" kern="120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 قَالَ: «أَنْ يُشْرِقَ نُورٌ مِنْ ظُلْمَةٍ»، هُوَ </a:t>
            </a:r>
            <a:r>
              <a:rPr kumimoji="0" lang="ar-JO" sz="2800" b="1" i="0" u="none" strike="noStrike" kern="1200" cap="none" spc="0" normalizeH="0" baseline="0" noProof="0" err="1">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ٱلَّذِي</a:t>
            </a:r>
            <a:r>
              <a:rPr kumimoji="0" lang="ar-JO" sz="2800" b="1" i="0" u="none" strike="noStrike" kern="120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 أَشْرَقَ فِي قُلُوبِنَا، لِإِنَارَةِ مَعْرِفَةِ مَجْدِ </a:t>
            </a:r>
            <a:r>
              <a:rPr kumimoji="0" lang="ar-JO" sz="2800" b="1" i="0" u="none" strike="noStrike" kern="1200" cap="none" spc="0" normalizeH="0" baseline="0" noProof="0" err="1">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ٱللهِ</a:t>
            </a:r>
            <a:r>
              <a:rPr kumimoji="0" lang="ar-JO" sz="2800" b="1" i="0" u="none" strike="noStrike" kern="120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 فِي وَجْهِ يَسُوعَ </a:t>
            </a:r>
            <a:r>
              <a:rPr kumimoji="0" lang="ar-JO" sz="2800" b="1" i="0" u="none" strike="noStrike" kern="1200" cap="none" spc="0" normalizeH="0" baseline="0" noProof="0" err="1">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ٱلْمَسِيحِ</a:t>
            </a:r>
            <a:r>
              <a:rPr kumimoji="0" lang="ar-JO" sz="2800" b="1" i="0" u="none" strike="noStrike" kern="120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 </a:t>
            </a:r>
            <a:r>
              <a:rPr kumimoji="0" lang="en-US" sz="2800" b="1" i="0" u="none" strike="noStrike" kern="120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a:t>
            </a:r>
            <a:r>
              <a:rPr kumimoji="0" lang="ar-JO" sz="2800" b="1" i="0" u="none" strike="noStrike" kern="120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4</a:t>
            </a:r>
            <a:r>
              <a:rPr kumimoji="0" lang="ar-SA" sz="2800" b="1" i="0" u="none" strike="noStrike" kern="120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 5-6</a:t>
            </a:r>
            <a:r>
              <a:rPr kumimoji="0" lang="en-US" sz="2800" b="1" i="0" u="none" strike="noStrike" kern="120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 </a:t>
            </a: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rPr>
              <a:t>27أ</a:t>
            </a:r>
            <a:endParaRPr kumimoji="0" lang="en-US" sz="2400" b="1"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7" name="Rectangle 2">
            <a:extLst>
              <a:ext uri="{FF2B5EF4-FFF2-40B4-BE49-F238E27FC236}">
                <a16:creationId xmlns:a16="http://schemas.microsoft.com/office/drawing/2014/main" id="{F5B14E84-7E92-E340-A498-05DD6D872D58}"/>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a:defRPr/>
            </a:pPr>
            <a:r>
              <a:rPr lang="ar-SA" sz="4800" b="1">
                <a:solidFill>
                  <a:srgbClr val="FFFFFF"/>
                </a:solidFill>
                <a:effectLst>
                  <a:glow rad="127000">
                    <a:srgbClr val="000000"/>
                  </a:glow>
                </a:effectLst>
                <a:latin typeface="Accordance" panose="00000400000000000000" pitchFamily="2" charset="-78"/>
                <a:ea typeface="Accordance" panose="00000400000000000000" pitchFamily="2" charset="-78"/>
                <a:cs typeface="Accordance" panose="00000400000000000000" pitchFamily="2" charset="-78"/>
              </a:rPr>
              <a:t>٢ كورنثوس</a:t>
            </a:r>
            <a:endParaRPr lang="en-US" sz="4800" b="1">
              <a:solidFill>
                <a:srgbClr val="FFFFFF"/>
              </a:solidFill>
              <a:effectLst>
                <a:glow rad="127000">
                  <a:srgbClr val="000000"/>
                </a:glow>
              </a:effectLst>
              <a:latin typeface="Accordance" panose="00000400000000000000" pitchFamily="2" charset="-78"/>
              <a:ea typeface="Accordance" panose="00000400000000000000" pitchFamily="2" charset="-78"/>
              <a:cs typeface="Accordance" panose="00000400000000000000" pitchFamily="2" charset="-78"/>
            </a:endParaRPr>
          </a:p>
        </p:txBody>
      </p:sp>
    </p:spTree>
    <p:extLst>
      <p:ext uri="{BB962C8B-B14F-4D97-AF65-F5344CB8AC3E}">
        <p14:creationId xmlns:p14="http://schemas.microsoft.com/office/powerpoint/2010/main" val="1911838318"/>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1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1793" name="Rectangle 25"/>
          <p:cNvSpPr>
            <a:spLocks noGrp="1" noChangeArrowheads="1"/>
          </p:cNvSpPr>
          <p:nvPr>
            <p:ph type="title" idx="4294967295"/>
          </p:nvPr>
        </p:nvSpPr>
        <p:spPr>
          <a:xfrm>
            <a:off x="250825" y="-423863"/>
            <a:ext cx="3744913" cy="396875"/>
          </a:xfrm>
        </p:spPr>
        <p:txBody>
          <a:bodyPr/>
          <a:lstStyle/>
          <a:p>
            <a:pPr eaLnBrk="1" hangingPunct="1"/>
            <a:r>
              <a:rPr lang="ar-SA" sz="2000">
                <a:latin typeface="Accordance" panose="00000400000000000000" pitchFamily="2" charset="-78"/>
                <a:ea typeface="Accordance" panose="00000400000000000000" pitchFamily="2" charset="-78"/>
                <a:cs typeface="Accordance" panose="00000400000000000000" pitchFamily="2" charset="-78"/>
              </a:rPr>
              <a:t>2 </a:t>
            </a:r>
            <a:r>
              <a:rPr lang="ar-SA" sz="2000" err="1">
                <a:latin typeface="Accordance" panose="00000400000000000000" pitchFamily="2" charset="-78"/>
                <a:ea typeface="Accordance" panose="00000400000000000000" pitchFamily="2" charset="-78"/>
                <a:cs typeface="Accordance" panose="00000400000000000000" pitchFamily="2" charset="-78"/>
              </a:rPr>
              <a:t>كورنثوس</a:t>
            </a:r>
            <a:r>
              <a:rPr lang="en-US" sz="2000">
                <a:latin typeface="Accordance" panose="00000400000000000000" pitchFamily="2" charset="-78"/>
                <a:ea typeface="Accordance" panose="00000400000000000000" pitchFamily="2" charset="-78"/>
                <a:cs typeface="Accordance" panose="00000400000000000000" pitchFamily="2" charset="-78"/>
              </a:rPr>
              <a:t> Book Chart</a:t>
            </a:r>
          </a:p>
        </p:txBody>
      </p:sp>
      <p:graphicFrame>
        <p:nvGraphicFramePr>
          <p:cNvPr id="25" name="Table 24"/>
          <p:cNvGraphicFramePr>
            <a:graphicFrameLocks noGrp="1"/>
          </p:cNvGraphicFramePr>
          <p:nvPr/>
        </p:nvGraphicFramePr>
        <p:xfrm>
          <a:off x="-2" y="0"/>
          <a:ext cx="9180514" cy="6857998"/>
        </p:xfrm>
        <a:graphic>
          <a:graphicData uri="http://schemas.openxmlformats.org/drawingml/2006/table">
            <a:tbl>
              <a:tblPr/>
              <a:tblGrid>
                <a:gridCol w="765043">
                  <a:extLst>
                    <a:ext uri="{9D8B030D-6E8A-4147-A177-3AD203B41FA5}">
                      <a16:colId xmlns:a16="http://schemas.microsoft.com/office/drawing/2014/main" val="20000"/>
                    </a:ext>
                  </a:extLst>
                </a:gridCol>
                <a:gridCol w="765043">
                  <a:extLst>
                    <a:ext uri="{9D8B030D-6E8A-4147-A177-3AD203B41FA5}">
                      <a16:colId xmlns:a16="http://schemas.microsoft.com/office/drawing/2014/main" val="20001"/>
                    </a:ext>
                  </a:extLst>
                </a:gridCol>
                <a:gridCol w="765043">
                  <a:extLst>
                    <a:ext uri="{9D8B030D-6E8A-4147-A177-3AD203B41FA5}">
                      <a16:colId xmlns:a16="http://schemas.microsoft.com/office/drawing/2014/main" val="20002"/>
                    </a:ext>
                  </a:extLst>
                </a:gridCol>
                <a:gridCol w="849218">
                  <a:extLst>
                    <a:ext uri="{9D8B030D-6E8A-4147-A177-3AD203B41FA5}">
                      <a16:colId xmlns:a16="http://schemas.microsoft.com/office/drawing/2014/main" val="20003"/>
                    </a:ext>
                  </a:extLst>
                </a:gridCol>
                <a:gridCol w="686297">
                  <a:extLst>
                    <a:ext uri="{9D8B030D-6E8A-4147-A177-3AD203B41FA5}">
                      <a16:colId xmlns:a16="http://schemas.microsoft.com/office/drawing/2014/main" val="20004"/>
                    </a:ext>
                  </a:extLst>
                </a:gridCol>
                <a:gridCol w="650660">
                  <a:extLst>
                    <a:ext uri="{9D8B030D-6E8A-4147-A177-3AD203B41FA5}">
                      <a16:colId xmlns:a16="http://schemas.microsoft.com/office/drawing/2014/main" val="20005"/>
                    </a:ext>
                  </a:extLst>
                </a:gridCol>
                <a:gridCol w="867546">
                  <a:extLst>
                    <a:ext uri="{9D8B030D-6E8A-4147-A177-3AD203B41FA5}">
                      <a16:colId xmlns:a16="http://schemas.microsoft.com/office/drawing/2014/main" val="20006"/>
                    </a:ext>
                  </a:extLst>
                </a:gridCol>
                <a:gridCol w="722955">
                  <a:extLst>
                    <a:ext uri="{9D8B030D-6E8A-4147-A177-3AD203B41FA5}">
                      <a16:colId xmlns:a16="http://schemas.microsoft.com/office/drawing/2014/main" val="20007"/>
                    </a:ext>
                  </a:extLst>
                </a:gridCol>
                <a:gridCol w="650660">
                  <a:extLst>
                    <a:ext uri="{9D8B030D-6E8A-4147-A177-3AD203B41FA5}">
                      <a16:colId xmlns:a16="http://schemas.microsoft.com/office/drawing/2014/main" val="20008"/>
                    </a:ext>
                  </a:extLst>
                </a:gridCol>
                <a:gridCol w="795251">
                  <a:extLst>
                    <a:ext uri="{9D8B030D-6E8A-4147-A177-3AD203B41FA5}">
                      <a16:colId xmlns:a16="http://schemas.microsoft.com/office/drawing/2014/main" val="20009"/>
                    </a:ext>
                  </a:extLst>
                </a:gridCol>
                <a:gridCol w="897755">
                  <a:extLst>
                    <a:ext uri="{9D8B030D-6E8A-4147-A177-3AD203B41FA5}">
                      <a16:colId xmlns:a16="http://schemas.microsoft.com/office/drawing/2014/main" val="20010"/>
                    </a:ext>
                  </a:extLst>
                </a:gridCol>
                <a:gridCol w="765043">
                  <a:extLst>
                    <a:ext uri="{9D8B030D-6E8A-4147-A177-3AD203B41FA5}">
                      <a16:colId xmlns:a16="http://schemas.microsoft.com/office/drawing/2014/main" val="20011"/>
                    </a:ext>
                  </a:extLst>
                </a:gridCol>
              </a:tblGrid>
              <a:tr h="638484">
                <a:tc gridSpan="12">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a:ln>
                            <a:noFill/>
                          </a:ln>
                          <a:solidFill>
                            <a:srgbClr val="F8F8F8"/>
                          </a:solidFill>
                          <a:effectLst/>
                          <a:latin typeface="Accordance" panose="00000400000000000000" pitchFamily="2" charset="-78"/>
                          <a:ea typeface="Accordance" panose="00000400000000000000" pitchFamily="2" charset="-78"/>
                          <a:cs typeface="Accordance" panose="00000400000000000000" pitchFamily="2" charset="-78"/>
                        </a:rPr>
                        <a:t>الدفاع عن السلطة الرسولية</a:t>
                      </a:r>
                      <a:endParaRPr kumimoji="0" lang="en-US" sz="2400" b="1" i="0" u="none" strike="noStrike" cap="none" normalizeH="0" baseline="0">
                        <a:ln>
                          <a:noFill/>
                        </a:ln>
                        <a:solidFill>
                          <a:srgbClr val="FFFFFF"/>
                        </a:solidFill>
                        <a:effectLst/>
                        <a:latin typeface="Accordance" panose="00000400000000000000" pitchFamily="2" charset="-78"/>
                        <a:ea typeface="Accordance" panose="00000400000000000000" pitchFamily="2" charset="-78"/>
                        <a:cs typeface="Accordance" panose="00000400000000000000" pitchFamily="2" charset="-78"/>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333399"/>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0"/>
                  </a:ext>
                </a:extLst>
              </a:tr>
              <a:tr h="610463">
                <a:tc gridSpan="4">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000" b="1" i="0" u="none" strike="noStrike" cap="none" normalizeH="0" baseline="0">
                          <a:ln>
                            <a:noFill/>
                          </a:ln>
                          <a:solidFill>
                            <a:srgbClr val="000090"/>
                          </a:solidFill>
                          <a:effectLst/>
                          <a:latin typeface="Accordance" panose="00000400000000000000" pitchFamily="2" charset="-78"/>
                          <a:ea typeface="Accordance" panose="00000400000000000000" pitchFamily="2" charset="-78"/>
                          <a:cs typeface="Accordance" panose="00000400000000000000" pitchFamily="2" charset="-78"/>
                        </a:rPr>
                        <a:t>الصدق في الخدمة</a:t>
                      </a:r>
                      <a:endParaRPr kumimoji="0" lang="en-US" sz="2000" b="1" i="0" u="none" strike="noStrike" cap="none" normalizeH="0" baseline="0">
                        <a:ln>
                          <a:noFill/>
                        </a:ln>
                        <a:solidFill>
                          <a:srgbClr val="000090"/>
                        </a:solidFill>
                        <a:effectLst/>
                        <a:latin typeface="Accordance" panose="00000400000000000000" pitchFamily="2" charset="-78"/>
                        <a:ea typeface="Accordance" panose="00000400000000000000" pitchFamily="2" charset="-78"/>
                        <a:cs typeface="Accordance" panose="00000400000000000000" pitchFamily="2" charset="-78"/>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CCFFCC"/>
                    </a:solidFill>
                  </a:tcPr>
                </a:tc>
                <a:tc hMerge="1">
                  <a:txBody>
                    <a:bodyPr/>
                    <a:lstStyle/>
                    <a:p>
                      <a:endParaRPr lang="en-US"/>
                    </a:p>
                  </a:txBody>
                  <a:tcPr/>
                </a:tc>
                <a:tc hMerge="1">
                  <a:txBody>
                    <a:bodyPr/>
                    <a:lstStyle/>
                    <a:p>
                      <a:endParaRPr lang="en-US"/>
                    </a:p>
                  </a:txBody>
                  <a:tcPr/>
                </a:tc>
                <a:tc hMerge="1">
                  <a:txBody>
                    <a:bodyPr/>
                    <a:lstStyle/>
                    <a:p>
                      <a:endParaRPr lang="en-US"/>
                    </a:p>
                  </a:txBody>
                  <a:tcPr/>
                </a:tc>
                <a:tc gridSpan="4">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1" lang="ar-JO" sz="2000" b="1" i="0" u="none" strike="noStrike" cap="none" normalizeH="0" baseline="0">
                          <a:ln>
                            <a:noFill/>
                          </a:ln>
                          <a:solidFill>
                            <a:srgbClr val="000090"/>
                          </a:solidFill>
                          <a:effectLst/>
                          <a:latin typeface="Accordance" panose="00000400000000000000" pitchFamily="2" charset="-78"/>
                          <a:ea typeface="Accordance" panose="00000400000000000000" pitchFamily="2" charset="-78"/>
                          <a:cs typeface="Accordance" panose="00000400000000000000" pitchFamily="2" charset="-78"/>
                        </a:rPr>
                        <a:t>العطاء</a:t>
                      </a:r>
                      <a:endParaRPr kumimoji="0" lang="en-US" sz="2000" b="1" i="0" u="none" strike="noStrike" cap="none" normalizeH="0" baseline="0">
                        <a:ln>
                          <a:noFill/>
                        </a:ln>
                        <a:solidFill>
                          <a:srgbClr val="000090"/>
                        </a:solidFill>
                        <a:effectLst/>
                        <a:latin typeface="Accordance" panose="00000400000000000000" pitchFamily="2" charset="-78"/>
                        <a:ea typeface="Accordance" panose="00000400000000000000" pitchFamily="2" charset="-78"/>
                        <a:cs typeface="Accordance" panose="00000400000000000000" pitchFamily="2" charset="-78"/>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CCFFCC"/>
                    </a:solidFill>
                  </a:tcPr>
                </a:tc>
                <a:tc hMerge="1">
                  <a:txBody>
                    <a:bodyPr/>
                    <a:lstStyle/>
                    <a:p>
                      <a:endParaRPr lang="en-US"/>
                    </a:p>
                  </a:txBody>
                  <a:tcPr/>
                </a:tc>
                <a:tc hMerge="1">
                  <a:txBody>
                    <a:bodyPr/>
                    <a:lstStyle/>
                    <a:p>
                      <a:endParaRPr lang="en-US"/>
                    </a:p>
                  </a:txBody>
                  <a:tcPr/>
                </a:tc>
                <a:tc hMerge="1">
                  <a:txBody>
                    <a:bodyPr/>
                    <a:lstStyle/>
                    <a:p>
                      <a:endParaRPr lang="en-US"/>
                    </a:p>
                  </a:txBody>
                  <a:tcPr/>
                </a:tc>
                <a:tc gridSpan="4">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1" lang="ar-JO" sz="2000" b="1" i="0" u="none" strike="noStrike" cap="none" normalizeH="0" baseline="0">
                          <a:ln>
                            <a:noFill/>
                          </a:ln>
                          <a:solidFill>
                            <a:srgbClr val="000090"/>
                          </a:solidFill>
                          <a:effectLst/>
                          <a:latin typeface="Accordance" panose="00000400000000000000" pitchFamily="2" charset="-78"/>
                          <a:ea typeface="Accordance" panose="00000400000000000000" pitchFamily="2" charset="-78"/>
                          <a:cs typeface="Accordance" panose="00000400000000000000" pitchFamily="2" charset="-78"/>
                        </a:rPr>
                        <a:t>سلطة الخدمة</a:t>
                      </a:r>
                      <a:endParaRPr kumimoji="0" lang="en-US" sz="2000" b="1" i="0" u="none" strike="noStrike" cap="none" normalizeH="0" baseline="0">
                        <a:ln>
                          <a:noFill/>
                        </a:ln>
                        <a:solidFill>
                          <a:srgbClr val="000090"/>
                        </a:solidFill>
                        <a:effectLst/>
                        <a:latin typeface="Accordance" panose="00000400000000000000" pitchFamily="2" charset="-78"/>
                        <a:ea typeface="Accordance" panose="00000400000000000000" pitchFamily="2" charset="-78"/>
                        <a:cs typeface="Accordance" panose="00000400000000000000" pitchFamily="2" charset="-78"/>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CCFFCC"/>
                    </a:solidFill>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1"/>
                  </a:ext>
                </a:extLst>
              </a:tr>
              <a:tr h="576437">
                <a:tc gridSpan="4">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000" b="1" i="0" u="none" strike="noStrike" cap="none" normalizeH="0" baseline="0">
                          <a:ln>
                            <a:noFill/>
                          </a:ln>
                          <a:solidFill>
                            <a:srgbClr val="000090"/>
                          </a:solidFill>
                          <a:effectLst/>
                          <a:latin typeface="Accordance" panose="00000400000000000000" pitchFamily="2" charset="-78"/>
                          <a:ea typeface="Accordance" panose="00000400000000000000" pitchFamily="2" charset="-78"/>
                          <a:cs typeface="Accordance" panose="00000400000000000000" pitchFamily="2" charset="-78"/>
                        </a:rPr>
                        <a:t>الإصحاحات 1-7</a:t>
                      </a:r>
                      <a:endParaRPr kumimoji="0" lang="en-US" sz="2000" b="1" i="0" u="none" strike="noStrike" cap="none" normalizeH="0" baseline="0">
                        <a:ln>
                          <a:noFill/>
                        </a:ln>
                        <a:solidFill>
                          <a:srgbClr val="000090"/>
                        </a:solidFill>
                        <a:effectLst/>
                        <a:latin typeface="Accordance" panose="00000400000000000000" pitchFamily="2" charset="-78"/>
                        <a:ea typeface="Accordance" panose="00000400000000000000" pitchFamily="2" charset="-78"/>
                        <a:cs typeface="Accordance" panose="00000400000000000000" pitchFamily="2" charset="-78"/>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tc hMerge="1">
                  <a:txBody>
                    <a:bodyPr/>
                    <a:lstStyle/>
                    <a:p>
                      <a:endParaRPr lang="en-US"/>
                    </a:p>
                  </a:txBody>
                  <a:tcPr/>
                </a:tc>
                <a:tc gridSpan="4">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000" b="1" i="0" u="none" strike="noStrike" cap="none" normalizeH="0" baseline="0">
                          <a:ln>
                            <a:noFill/>
                          </a:ln>
                          <a:solidFill>
                            <a:srgbClr val="000090"/>
                          </a:solidFill>
                          <a:effectLst/>
                          <a:latin typeface="Accordance" panose="00000400000000000000" pitchFamily="2" charset="-78"/>
                          <a:ea typeface="Accordance" panose="00000400000000000000" pitchFamily="2" charset="-78"/>
                          <a:cs typeface="Accordance" panose="00000400000000000000" pitchFamily="2" charset="-78"/>
                        </a:rPr>
                        <a:t>الإصحاحان 8-9</a:t>
                      </a:r>
                      <a:endParaRPr kumimoji="0" lang="en-US" sz="2000" b="1" i="0" u="none" strike="noStrike" cap="none" normalizeH="0" baseline="0">
                        <a:ln>
                          <a:noFill/>
                        </a:ln>
                        <a:solidFill>
                          <a:srgbClr val="000090"/>
                        </a:solidFill>
                        <a:effectLst/>
                        <a:latin typeface="Accordance" panose="00000400000000000000" pitchFamily="2" charset="-78"/>
                        <a:ea typeface="Accordance" panose="00000400000000000000" pitchFamily="2" charset="-78"/>
                        <a:cs typeface="Accordance" panose="00000400000000000000" pitchFamily="2" charset="-78"/>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tc hMerge="1">
                  <a:txBody>
                    <a:bodyPr/>
                    <a:lstStyle/>
                    <a:p>
                      <a:endParaRPr lang="en-US"/>
                    </a:p>
                  </a:txBody>
                  <a:tcPr/>
                </a:tc>
                <a:tc gridSpan="4">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SA" sz="2000" b="1" i="0" u="none" strike="noStrike" cap="none" normalizeH="0" baseline="0">
                          <a:ln>
                            <a:noFill/>
                          </a:ln>
                          <a:solidFill>
                            <a:srgbClr val="000090"/>
                          </a:solidFill>
                          <a:effectLst/>
                          <a:latin typeface="Accordance" panose="00000400000000000000" pitchFamily="2" charset="-78"/>
                          <a:ea typeface="Accordance" panose="00000400000000000000" pitchFamily="2" charset="-78"/>
                          <a:cs typeface="Accordance" panose="00000400000000000000" pitchFamily="2" charset="-78"/>
                        </a:rPr>
                        <a:t>الإصحاحات 10-13</a:t>
                      </a:r>
                      <a:endParaRPr kumimoji="0" lang="en-US" sz="2000" b="1" i="0" u="none" strike="noStrike" cap="none" normalizeH="0" baseline="0">
                        <a:ln>
                          <a:noFill/>
                        </a:ln>
                        <a:solidFill>
                          <a:srgbClr val="000090"/>
                        </a:solidFill>
                        <a:effectLst/>
                        <a:latin typeface="Accordance" panose="00000400000000000000" pitchFamily="2" charset="-78"/>
                        <a:ea typeface="Accordance" panose="00000400000000000000" pitchFamily="2" charset="-78"/>
                        <a:cs typeface="Accordance" panose="00000400000000000000" pitchFamily="2" charset="-78"/>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2"/>
                  </a:ext>
                </a:extLst>
              </a:tr>
              <a:tr h="807011">
                <a:tc gridSpan="4">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1" lang="ar-JO" sz="2000" b="1" i="0" u="none" strike="noStrike" cap="none" normalizeH="0" baseline="0">
                          <a:ln>
                            <a:noFill/>
                          </a:ln>
                          <a:solidFill>
                            <a:srgbClr val="000090"/>
                          </a:solidFill>
                          <a:effectLst/>
                          <a:latin typeface="Accordance" panose="00000400000000000000" pitchFamily="2" charset="-78"/>
                          <a:ea typeface="Accordance" panose="00000400000000000000" pitchFamily="2" charset="-78"/>
                          <a:cs typeface="Accordance" panose="00000400000000000000" pitchFamily="2" charset="-78"/>
                        </a:rPr>
                        <a:t>الدفاع عن دوافع بولس</a:t>
                      </a:r>
                      <a:endParaRPr kumimoji="1" lang="en-US" sz="2000" b="1" i="0" u="none" strike="noStrike" cap="none" normalizeH="0" baseline="0">
                        <a:ln>
                          <a:noFill/>
                        </a:ln>
                        <a:solidFill>
                          <a:srgbClr val="000090"/>
                        </a:solidFill>
                        <a:effectLst/>
                        <a:latin typeface="Accordance" panose="00000400000000000000" pitchFamily="2" charset="-78"/>
                        <a:ea typeface="Accordance" panose="00000400000000000000" pitchFamily="2" charset="-78"/>
                        <a:cs typeface="Accordance" panose="00000400000000000000" pitchFamily="2" charset="-78"/>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CCFFCC"/>
                    </a:solidFill>
                  </a:tcPr>
                </a:tc>
                <a:tc hMerge="1">
                  <a:txBody>
                    <a:bodyPr/>
                    <a:lstStyle/>
                    <a:p>
                      <a:endParaRPr lang="en-US"/>
                    </a:p>
                  </a:txBody>
                  <a:tcPr/>
                </a:tc>
                <a:tc hMerge="1">
                  <a:txBody>
                    <a:bodyPr/>
                    <a:lstStyle/>
                    <a:p>
                      <a:endParaRPr lang="en-US"/>
                    </a:p>
                  </a:txBody>
                  <a:tcPr/>
                </a:tc>
                <a:tc hMerge="1">
                  <a:txBody>
                    <a:bodyPr/>
                    <a:lstStyle/>
                    <a:p>
                      <a:endParaRPr lang="en-US"/>
                    </a:p>
                  </a:txBody>
                  <a:tcPr/>
                </a:tc>
                <a:tc gridSpan="4">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000" b="1" i="0" u="none" strike="noStrike" cap="none" normalizeH="0" baseline="0">
                          <a:ln>
                            <a:noFill/>
                          </a:ln>
                          <a:solidFill>
                            <a:srgbClr val="000090"/>
                          </a:solidFill>
                          <a:effectLst/>
                          <a:latin typeface="Accordance" panose="00000400000000000000" pitchFamily="2" charset="-78"/>
                          <a:ea typeface="Accordance" panose="00000400000000000000" pitchFamily="2" charset="-78"/>
                          <a:cs typeface="Accordance" panose="00000400000000000000" pitchFamily="2" charset="-78"/>
                        </a:rPr>
                        <a:t>الدفاع عن قيمة بولس</a:t>
                      </a:r>
                      <a:endParaRPr kumimoji="0" lang="en-US" sz="2000" b="1" i="0" u="none" strike="noStrike" cap="none" normalizeH="0" baseline="0">
                        <a:ln>
                          <a:noFill/>
                        </a:ln>
                        <a:solidFill>
                          <a:srgbClr val="000090"/>
                        </a:solidFill>
                        <a:effectLst/>
                        <a:latin typeface="Accordance" panose="00000400000000000000" pitchFamily="2" charset="-78"/>
                        <a:ea typeface="Accordance" panose="00000400000000000000" pitchFamily="2" charset="-78"/>
                        <a:cs typeface="Accordance" panose="00000400000000000000" pitchFamily="2" charset="-78"/>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CCFFCC"/>
                    </a:solidFill>
                  </a:tcPr>
                </a:tc>
                <a:tc hMerge="1">
                  <a:txBody>
                    <a:bodyPr/>
                    <a:lstStyle/>
                    <a:p>
                      <a:endParaRPr lang="en-US"/>
                    </a:p>
                  </a:txBody>
                  <a:tcPr/>
                </a:tc>
                <a:tc hMerge="1">
                  <a:txBody>
                    <a:bodyPr/>
                    <a:lstStyle/>
                    <a:p>
                      <a:endParaRPr lang="en-US"/>
                    </a:p>
                  </a:txBody>
                  <a:tcPr/>
                </a:tc>
                <a:tc hMerge="1">
                  <a:txBody>
                    <a:bodyPr/>
                    <a:lstStyle/>
                    <a:p>
                      <a:endParaRPr lang="en-US"/>
                    </a:p>
                  </a:txBody>
                  <a:tcPr/>
                </a:tc>
                <a:tc gridSpan="4">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000" b="1" i="0" u="none" strike="noStrike" cap="none" normalizeH="0" baseline="0">
                          <a:ln>
                            <a:noFill/>
                          </a:ln>
                          <a:solidFill>
                            <a:srgbClr val="000090"/>
                          </a:solidFill>
                          <a:effectLst/>
                          <a:latin typeface="Accordance" panose="00000400000000000000" pitchFamily="2" charset="-78"/>
                          <a:ea typeface="Accordance" panose="00000400000000000000" pitchFamily="2" charset="-78"/>
                          <a:cs typeface="Accordance" panose="00000400000000000000" pitchFamily="2" charset="-78"/>
                        </a:rPr>
                        <a:t>الدفاع عن سمات بولس</a:t>
                      </a:r>
                      <a:endParaRPr kumimoji="0" lang="en-US" sz="2000" b="1" i="0" u="none" strike="noStrike" cap="none" normalizeH="0" baseline="0">
                        <a:ln>
                          <a:noFill/>
                        </a:ln>
                        <a:solidFill>
                          <a:srgbClr val="000090"/>
                        </a:solidFill>
                        <a:effectLst/>
                        <a:latin typeface="Accordance" panose="00000400000000000000" pitchFamily="2" charset="-78"/>
                        <a:ea typeface="Accordance" panose="00000400000000000000" pitchFamily="2" charset="-78"/>
                        <a:cs typeface="Accordance" panose="00000400000000000000" pitchFamily="2" charset="-78"/>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CCFFCC"/>
                    </a:solidFill>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3"/>
                  </a:ext>
                </a:extLst>
              </a:tr>
              <a:tr h="622472">
                <a:tc gridSpan="4">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1" lang="ar-JO" sz="2000" b="1" i="0" u="none" strike="noStrike" cap="none" normalizeH="0" baseline="0">
                          <a:ln>
                            <a:noFill/>
                          </a:ln>
                          <a:solidFill>
                            <a:srgbClr val="000090"/>
                          </a:solidFill>
                          <a:effectLst/>
                          <a:latin typeface="Accordance" panose="00000400000000000000" pitchFamily="2" charset="-78"/>
                          <a:ea typeface="Accordance" panose="00000400000000000000" pitchFamily="2" charset="-78"/>
                          <a:cs typeface="Accordance" panose="00000400000000000000" pitchFamily="2" charset="-78"/>
                        </a:rPr>
                        <a:t>شخصية بولس</a:t>
                      </a:r>
                      <a:endParaRPr kumimoji="1" lang="en-GB" sz="2000" b="1" i="0" u="none" strike="noStrike" cap="none" normalizeH="0" baseline="0">
                        <a:ln>
                          <a:noFill/>
                        </a:ln>
                        <a:solidFill>
                          <a:srgbClr val="000090"/>
                        </a:solidFill>
                        <a:effectLst/>
                        <a:latin typeface="Accordance" panose="00000400000000000000" pitchFamily="2" charset="-78"/>
                        <a:ea typeface="Accordance" panose="00000400000000000000" pitchFamily="2" charset="-78"/>
                        <a:cs typeface="Accordance" panose="00000400000000000000" pitchFamily="2" charset="-78"/>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FFFFFF"/>
                    </a:solidFill>
                  </a:tcPr>
                </a:tc>
                <a:tc hMerge="1">
                  <a:txBody>
                    <a:bodyPr/>
                    <a:lstStyle/>
                    <a:p>
                      <a:endParaRPr lang="en-US"/>
                    </a:p>
                  </a:txBody>
                  <a:tcPr/>
                </a:tc>
                <a:tc hMerge="1">
                  <a:txBody>
                    <a:bodyPr/>
                    <a:lstStyle/>
                    <a:p>
                      <a:endParaRPr lang="en-US"/>
                    </a:p>
                  </a:txBody>
                  <a:tcPr/>
                </a:tc>
                <a:tc hMerge="1">
                  <a:txBody>
                    <a:bodyPr/>
                    <a:lstStyle/>
                    <a:p>
                      <a:endParaRPr lang="en-US"/>
                    </a:p>
                  </a:txBody>
                  <a:tcPr/>
                </a:tc>
                <a:tc gridSpan="4">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000" b="1" i="0" u="none" strike="noStrike" cap="none" normalizeH="0" baseline="0">
                          <a:ln>
                            <a:noFill/>
                          </a:ln>
                          <a:solidFill>
                            <a:srgbClr val="000090"/>
                          </a:solidFill>
                          <a:effectLst/>
                          <a:latin typeface="Accordance" panose="00000400000000000000" pitchFamily="2" charset="-78"/>
                          <a:ea typeface="Accordance" panose="00000400000000000000" pitchFamily="2" charset="-78"/>
                          <a:cs typeface="Accordance" panose="00000400000000000000" pitchFamily="2" charset="-78"/>
                        </a:rPr>
                        <a:t>تقدمة للقديسين</a:t>
                      </a:r>
                      <a:endParaRPr kumimoji="0" lang="en-US" sz="2000" b="1" i="0" u="none" strike="noStrike" cap="none" normalizeH="0" baseline="0">
                        <a:ln>
                          <a:noFill/>
                        </a:ln>
                        <a:solidFill>
                          <a:srgbClr val="000090"/>
                        </a:solidFill>
                        <a:effectLst/>
                        <a:latin typeface="Accordance" panose="00000400000000000000" pitchFamily="2" charset="-78"/>
                        <a:ea typeface="Accordance" panose="00000400000000000000" pitchFamily="2" charset="-78"/>
                        <a:cs typeface="Accordance" panose="00000400000000000000" pitchFamily="2" charset="-78"/>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FFFFFF"/>
                    </a:solidFill>
                  </a:tcPr>
                </a:tc>
                <a:tc hMerge="1">
                  <a:txBody>
                    <a:bodyPr/>
                    <a:lstStyle/>
                    <a:p>
                      <a:endParaRPr lang="en-US"/>
                    </a:p>
                  </a:txBody>
                  <a:tcPr/>
                </a:tc>
                <a:tc hMerge="1">
                  <a:txBody>
                    <a:bodyPr/>
                    <a:lstStyle/>
                    <a:p>
                      <a:endParaRPr lang="en-US"/>
                    </a:p>
                  </a:txBody>
                  <a:tcPr/>
                </a:tc>
                <a:tc hMerge="1">
                  <a:txBody>
                    <a:bodyPr/>
                    <a:lstStyle/>
                    <a:p>
                      <a:endParaRPr lang="en-US"/>
                    </a:p>
                  </a:txBody>
                  <a:tcPr/>
                </a:tc>
                <a:tc gridSpan="4">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1" lang="ar-JO" sz="2000" b="1" i="0" u="none" strike="noStrike" cap="none" normalizeH="0" baseline="0">
                          <a:ln>
                            <a:noFill/>
                          </a:ln>
                          <a:solidFill>
                            <a:srgbClr val="000090"/>
                          </a:solidFill>
                          <a:effectLst/>
                          <a:latin typeface="Accordance" panose="00000400000000000000" pitchFamily="2" charset="-78"/>
                          <a:ea typeface="Accordance" panose="00000400000000000000" pitchFamily="2" charset="-78"/>
                          <a:cs typeface="Accordance" panose="00000400000000000000" pitchFamily="2" charset="-78"/>
                        </a:rPr>
                        <a:t>شهادات بولس</a:t>
                      </a:r>
                      <a:endParaRPr kumimoji="1" lang="en-GB" sz="2000" b="1" i="0" u="none" strike="noStrike" cap="none" normalizeH="0" baseline="0">
                        <a:ln>
                          <a:noFill/>
                        </a:ln>
                        <a:solidFill>
                          <a:srgbClr val="000090"/>
                        </a:solidFill>
                        <a:effectLst/>
                        <a:latin typeface="Accordance" panose="00000400000000000000" pitchFamily="2" charset="-78"/>
                        <a:ea typeface="Accordance" panose="00000400000000000000" pitchFamily="2" charset="-78"/>
                        <a:cs typeface="Accordance" panose="00000400000000000000" pitchFamily="2" charset="-78"/>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FFFFFF"/>
                    </a:solidFill>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4"/>
                  </a:ext>
                </a:extLst>
              </a:tr>
              <a:tr h="1959885">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a:ln>
                            <a:noFill/>
                          </a:ln>
                          <a:solidFill>
                            <a:srgbClr val="000090"/>
                          </a:solidFill>
                          <a:effectLst/>
                          <a:latin typeface="Accordance" panose="00000400000000000000" pitchFamily="2" charset="-78"/>
                          <a:ea typeface="Accordance" panose="00000400000000000000" pitchFamily="2" charset="-78"/>
                          <a:cs typeface="Accordance" panose="00000400000000000000" pitchFamily="2" charset="-78"/>
                        </a:rPr>
                        <a:t>ترحيب</a:t>
                      </a:r>
                      <a:endParaRPr kumimoji="0" lang="en-US" sz="1600" b="1" i="0" u="none" strike="noStrike" cap="none" normalizeH="0" baseline="0">
                        <a:ln>
                          <a:noFill/>
                        </a:ln>
                        <a:solidFill>
                          <a:srgbClr val="000090"/>
                        </a:solidFill>
                        <a:effectLst/>
                        <a:latin typeface="Accordance" panose="00000400000000000000" pitchFamily="2" charset="-78"/>
                        <a:ea typeface="Accordance" panose="00000400000000000000" pitchFamily="2" charset="-78"/>
                        <a:cs typeface="Accordance" panose="00000400000000000000" pitchFamily="2" charset="-78"/>
                      </a:endParaRPr>
                    </a:p>
                  </a:txBody>
                  <a:tcPr vert="vert270"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BBE0E3"/>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ar-JO" sz="1600" b="1" i="0" u="none" strike="noStrike" cap="none" normalizeH="0" baseline="0">
                          <a:ln>
                            <a:noFill/>
                          </a:ln>
                          <a:solidFill>
                            <a:srgbClr val="000090"/>
                          </a:solidFill>
                          <a:effectLst/>
                          <a:latin typeface="Accordance" panose="00000400000000000000" pitchFamily="2" charset="-78"/>
                          <a:ea typeface="Accordance" panose="00000400000000000000" pitchFamily="2" charset="-78"/>
                          <a:cs typeface="Accordance" panose="00000400000000000000" pitchFamily="2" charset="-78"/>
                        </a:rPr>
                        <a:t>الدفاع عن السلوك</a:t>
                      </a:r>
                      <a:endParaRPr kumimoji="0" lang="en-US" sz="1600" b="1" i="0" u="none" strike="noStrike" cap="none" normalizeH="0" baseline="0">
                        <a:ln>
                          <a:noFill/>
                        </a:ln>
                        <a:solidFill>
                          <a:srgbClr val="000090"/>
                        </a:solidFill>
                        <a:effectLst/>
                        <a:latin typeface="Accordance" panose="00000400000000000000" pitchFamily="2" charset="-78"/>
                        <a:ea typeface="Accordance" panose="00000400000000000000" pitchFamily="2" charset="-78"/>
                        <a:cs typeface="Accordance" panose="00000400000000000000" pitchFamily="2" charset="-78"/>
                      </a:endParaRPr>
                    </a:p>
                  </a:txBody>
                  <a:tcPr vert="vert270"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BBE0E3"/>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a:ln>
                            <a:noFill/>
                          </a:ln>
                          <a:solidFill>
                            <a:srgbClr val="000090"/>
                          </a:solidFill>
                          <a:effectLst/>
                          <a:latin typeface="Accordance" panose="00000400000000000000" pitchFamily="2" charset="-78"/>
                          <a:ea typeface="Accordance" panose="00000400000000000000" pitchFamily="2" charset="-78"/>
                          <a:cs typeface="Accordance" panose="00000400000000000000" pitchFamily="2" charset="-78"/>
                        </a:rPr>
                        <a:t>الدفاع عن الخدمة</a:t>
                      </a:r>
                      <a:endParaRPr kumimoji="0" lang="en-US" sz="1600" b="1" i="0" u="none" strike="noStrike" cap="none" normalizeH="0" baseline="0">
                        <a:ln>
                          <a:noFill/>
                        </a:ln>
                        <a:solidFill>
                          <a:srgbClr val="000090"/>
                        </a:solidFill>
                        <a:effectLst/>
                        <a:latin typeface="Accordance" panose="00000400000000000000" pitchFamily="2" charset="-78"/>
                        <a:ea typeface="Accordance" panose="00000400000000000000" pitchFamily="2" charset="-78"/>
                        <a:cs typeface="Accordance" panose="00000400000000000000" pitchFamily="2" charset="-78"/>
                      </a:endParaRPr>
                    </a:p>
                  </a:txBody>
                  <a:tcPr vert="vert270"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BBE0E3"/>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a:ln>
                            <a:noFill/>
                          </a:ln>
                          <a:solidFill>
                            <a:srgbClr val="000090"/>
                          </a:solidFill>
                          <a:effectLst/>
                          <a:latin typeface="Accordance" panose="00000400000000000000" pitchFamily="2" charset="-78"/>
                          <a:ea typeface="Accordance" panose="00000400000000000000" pitchFamily="2" charset="-78"/>
                          <a:cs typeface="Accordance" panose="00000400000000000000" pitchFamily="2" charset="-78"/>
                        </a:rPr>
                        <a:t>استعادة الثقة</a:t>
                      </a:r>
                      <a:endParaRPr kumimoji="0" lang="en-US" sz="1600" b="1" i="0" u="none" strike="noStrike" cap="none" normalizeH="0" baseline="0">
                        <a:ln>
                          <a:noFill/>
                        </a:ln>
                        <a:solidFill>
                          <a:srgbClr val="000090"/>
                        </a:solidFill>
                        <a:effectLst/>
                        <a:latin typeface="Accordance" panose="00000400000000000000" pitchFamily="2" charset="-78"/>
                        <a:ea typeface="Accordance" panose="00000400000000000000" pitchFamily="2" charset="-78"/>
                        <a:cs typeface="Accordance" panose="00000400000000000000" pitchFamily="2" charset="-78"/>
                      </a:endParaRPr>
                    </a:p>
                  </a:txBody>
                  <a:tcPr vert="vert270"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BBE0E3"/>
                    </a:solidFill>
                  </a:tcPr>
                </a:tc>
                <a:tc>
                  <a:txBody>
                    <a:bodyPr/>
                    <a:lstStyle/>
                    <a:p>
                      <a:pPr algn="ctr"/>
                      <a:r>
                        <a:rPr lang="ar-JO" sz="1600" b="1">
                          <a:solidFill>
                            <a:srgbClr val="000090"/>
                          </a:solidFill>
                          <a:latin typeface="Accordance" panose="00000400000000000000" pitchFamily="2" charset="-78"/>
                          <a:ea typeface="Accordance" panose="00000400000000000000" pitchFamily="2" charset="-78"/>
                          <a:cs typeface="Accordance" panose="00000400000000000000" pitchFamily="2" charset="-78"/>
                        </a:rPr>
                        <a:t>مثال</a:t>
                      </a:r>
                      <a:endParaRPr lang="en-US" sz="1600" b="1">
                        <a:solidFill>
                          <a:srgbClr val="000090"/>
                        </a:solidFill>
                        <a:latin typeface="Accordance" panose="00000400000000000000" pitchFamily="2" charset="-78"/>
                        <a:ea typeface="Accordance" panose="00000400000000000000" pitchFamily="2" charset="-78"/>
                        <a:cs typeface="Accordance" panose="00000400000000000000" pitchFamily="2" charset="-78"/>
                      </a:endParaRPr>
                    </a:p>
                  </a:txBody>
                  <a:tcPr vert="vert270"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BBE0E3"/>
                    </a:solidFill>
                  </a:tcPr>
                </a:tc>
                <a:tc>
                  <a:txBody>
                    <a:bodyPr/>
                    <a:lstStyle/>
                    <a:p>
                      <a:pPr algn="ctr"/>
                      <a:r>
                        <a:rPr lang="ar-JO" sz="1600" b="1">
                          <a:solidFill>
                            <a:srgbClr val="000090"/>
                          </a:solidFill>
                          <a:latin typeface="Accordance" panose="00000400000000000000" pitchFamily="2" charset="-78"/>
                          <a:ea typeface="Accordance" panose="00000400000000000000" pitchFamily="2" charset="-78"/>
                          <a:cs typeface="Accordance" panose="00000400000000000000" pitchFamily="2" charset="-78"/>
                        </a:rPr>
                        <a:t>غاية</a:t>
                      </a:r>
                      <a:endParaRPr lang="en-US" sz="1600" b="1">
                        <a:solidFill>
                          <a:srgbClr val="000090"/>
                        </a:solidFill>
                        <a:latin typeface="Accordance" panose="00000400000000000000" pitchFamily="2" charset="-78"/>
                        <a:ea typeface="Accordance" panose="00000400000000000000" pitchFamily="2" charset="-78"/>
                        <a:cs typeface="Accordance" panose="00000400000000000000" pitchFamily="2" charset="-78"/>
                      </a:endParaRPr>
                    </a:p>
                  </a:txBody>
                  <a:tcPr vert="vert270"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BBE0E3"/>
                    </a:solidFill>
                  </a:tcPr>
                </a:tc>
                <a:tc>
                  <a:txBody>
                    <a:bodyPr/>
                    <a:lstStyle/>
                    <a:p>
                      <a:pPr algn="ctr"/>
                      <a:r>
                        <a:rPr lang="ar-JO" sz="1600" b="1">
                          <a:solidFill>
                            <a:srgbClr val="000090"/>
                          </a:solidFill>
                          <a:latin typeface="Accordance" panose="00000400000000000000" pitchFamily="2" charset="-78"/>
                          <a:ea typeface="Accordance" panose="00000400000000000000" pitchFamily="2" charset="-78"/>
                          <a:cs typeface="Accordance" panose="00000400000000000000" pitchFamily="2" charset="-78"/>
                        </a:rPr>
                        <a:t>ترتيبات</a:t>
                      </a:r>
                      <a:endParaRPr lang="en-US" sz="1600" b="1">
                        <a:solidFill>
                          <a:srgbClr val="000090"/>
                        </a:solidFill>
                        <a:latin typeface="Accordance" panose="00000400000000000000" pitchFamily="2" charset="-78"/>
                        <a:ea typeface="Accordance" panose="00000400000000000000" pitchFamily="2" charset="-78"/>
                        <a:cs typeface="Accordance" panose="00000400000000000000" pitchFamily="2" charset="-78"/>
                      </a:endParaRPr>
                    </a:p>
                  </a:txBody>
                  <a:tcPr vert="vert270"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BBE0E3"/>
                    </a:solidFill>
                  </a:tcPr>
                </a:tc>
                <a:tc>
                  <a:txBody>
                    <a:bodyPr/>
                    <a:lstStyle/>
                    <a:p>
                      <a:pPr algn="ctr"/>
                      <a:r>
                        <a:rPr lang="ar-SA" sz="1600" b="1">
                          <a:solidFill>
                            <a:srgbClr val="000090"/>
                          </a:solidFill>
                          <a:latin typeface="Accordance" panose="00000400000000000000" pitchFamily="2" charset="-78"/>
                          <a:ea typeface="Accordance" panose="00000400000000000000" pitchFamily="2" charset="-78"/>
                          <a:cs typeface="Accordance" panose="00000400000000000000" pitchFamily="2" charset="-78"/>
                        </a:rPr>
                        <a:t>فوائد</a:t>
                      </a:r>
                      <a:endParaRPr lang="en-US" sz="1600" b="1">
                        <a:solidFill>
                          <a:srgbClr val="000090"/>
                        </a:solidFill>
                        <a:latin typeface="Accordance" panose="00000400000000000000" pitchFamily="2" charset="-78"/>
                        <a:ea typeface="Accordance" panose="00000400000000000000" pitchFamily="2" charset="-78"/>
                        <a:cs typeface="Accordance" panose="00000400000000000000" pitchFamily="2" charset="-78"/>
                      </a:endParaRPr>
                    </a:p>
                  </a:txBody>
                  <a:tcPr vert="vert270"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BBE0E3"/>
                    </a:solidFill>
                  </a:tcPr>
                </a:tc>
                <a:tc>
                  <a:txBody>
                    <a:bodyPr/>
                    <a:lstStyle/>
                    <a:p>
                      <a:pPr algn="ctr"/>
                      <a:r>
                        <a:rPr lang="ar-SA" sz="1600" b="1">
                          <a:solidFill>
                            <a:srgbClr val="000090"/>
                          </a:solidFill>
                          <a:latin typeface="Accordance" panose="00000400000000000000" pitchFamily="2" charset="-78"/>
                          <a:ea typeface="Accordance" panose="00000400000000000000" pitchFamily="2" charset="-78"/>
                          <a:cs typeface="Accordance" panose="00000400000000000000" pitchFamily="2" charset="-78"/>
                        </a:rPr>
                        <a:t>دفاع</a:t>
                      </a:r>
                      <a:endParaRPr lang="en-US" sz="1600" b="1">
                        <a:solidFill>
                          <a:srgbClr val="000090"/>
                        </a:solidFill>
                        <a:latin typeface="Accordance" panose="00000400000000000000" pitchFamily="2" charset="-78"/>
                        <a:ea typeface="Accordance" panose="00000400000000000000" pitchFamily="2" charset="-78"/>
                        <a:cs typeface="Accordance" panose="00000400000000000000" pitchFamily="2" charset="-78"/>
                      </a:endParaRPr>
                    </a:p>
                  </a:txBody>
                  <a:tcPr vert="vert270"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BBE0E3"/>
                    </a:solidFill>
                  </a:tcPr>
                </a:tc>
                <a:tc>
                  <a:txBody>
                    <a:bodyPr/>
                    <a:lstStyle/>
                    <a:p>
                      <a:pPr algn="ctr"/>
                      <a:r>
                        <a:rPr lang="ar-JO" sz="1600" b="1">
                          <a:solidFill>
                            <a:srgbClr val="000090"/>
                          </a:solidFill>
                          <a:latin typeface="Accordance" panose="00000400000000000000" pitchFamily="2" charset="-78"/>
                          <a:ea typeface="Accordance" panose="00000400000000000000" pitchFamily="2" charset="-78"/>
                          <a:cs typeface="Accordance" panose="00000400000000000000" pitchFamily="2" charset="-78"/>
                        </a:rPr>
                        <a:t>هجوم</a:t>
                      </a:r>
                      <a:endParaRPr lang="en-US" sz="1600" b="1">
                        <a:solidFill>
                          <a:srgbClr val="000090"/>
                        </a:solidFill>
                        <a:latin typeface="Accordance" panose="00000400000000000000" pitchFamily="2" charset="-78"/>
                        <a:ea typeface="Accordance" panose="00000400000000000000" pitchFamily="2" charset="-78"/>
                        <a:cs typeface="Accordance" panose="00000400000000000000" pitchFamily="2" charset="-78"/>
                      </a:endParaRPr>
                    </a:p>
                  </a:txBody>
                  <a:tcPr vert="vert270"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BBE0E3"/>
                    </a:solidFill>
                  </a:tcPr>
                </a:tc>
                <a:tc>
                  <a:txBody>
                    <a:bodyPr/>
                    <a:lstStyle/>
                    <a:p>
                      <a:pPr algn="ctr"/>
                      <a:r>
                        <a:rPr lang="ar-JO" sz="1600" b="1">
                          <a:solidFill>
                            <a:srgbClr val="000090"/>
                          </a:solidFill>
                          <a:latin typeface="Accordance" panose="00000400000000000000" pitchFamily="2" charset="-78"/>
                          <a:ea typeface="Accordance" panose="00000400000000000000" pitchFamily="2" charset="-78"/>
                          <a:cs typeface="Accordance" panose="00000400000000000000" pitchFamily="2" charset="-78"/>
                        </a:rPr>
                        <a:t>تحذير</a:t>
                      </a:r>
                      <a:endParaRPr lang="en-US" sz="1600" b="1">
                        <a:solidFill>
                          <a:srgbClr val="000090"/>
                        </a:solidFill>
                        <a:latin typeface="Accordance" panose="00000400000000000000" pitchFamily="2" charset="-78"/>
                        <a:ea typeface="Accordance" panose="00000400000000000000" pitchFamily="2" charset="-78"/>
                        <a:cs typeface="Accordance" panose="00000400000000000000" pitchFamily="2" charset="-78"/>
                      </a:endParaRPr>
                    </a:p>
                  </a:txBody>
                  <a:tcPr vert="vert270"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BBE0E3"/>
                    </a:solidFill>
                  </a:tcPr>
                </a:tc>
                <a:tc>
                  <a:txBody>
                    <a:bodyPr/>
                    <a:lstStyle/>
                    <a:p>
                      <a:pPr algn="ctr"/>
                      <a:r>
                        <a:rPr lang="ar-JO" sz="1600" b="1">
                          <a:solidFill>
                            <a:srgbClr val="000090"/>
                          </a:solidFill>
                          <a:latin typeface="Accordance" panose="00000400000000000000" pitchFamily="2" charset="-78"/>
                          <a:ea typeface="Accordance" panose="00000400000000000000" pitchFamily="2" charset="-78"/>
                          <a:cs typeface="Accordance" panose="00000400000000000000" pitchFamily="2" charset="-78"/>
                        </a:rPr>
                        <a:t>اختتام</a:t>
                      </a:r>
                      <a:endParaRPr lang="en-US" sz="1600" b="1">
                        <a:solidFill>
                          <a:srgbClr val="000090"/>
                        </a:solidFill>
                        <a:latin typeface="Accordance" panose="00000400000000000000" pitchFamily="2" charset="-78"/>
                        <a:ea typeface="Accordance" panose="00000400000000000000" pitchFamily="2" charset="-78"/>
                        <a:cs typeface="Accordance" panose="00000400000000000000" pitchFamily="2" charset="-78"/>
                      </a:endParaRPr>
                    </a:p>
                  </a:txBody>
                  <a:tcPr vert="vert270"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BBE0E3"/>
                    </a:solidFill>
                  </a:tcPr>
                </a:tc>
                <a:extLst>
                  <a:ext uri="{0D108BD9-81ED-4DB2-BD59-A6C34878D82A}">
                    <a16:rowId xmlns:a16="http://schemas.microsoft.com/office/drawing/2014/main" val="10005"/>
                  </a:ext>
                </a:extLst>
              </a:tr>
              <a:tr h="622472">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a:ln>
                            <a:noFill/>
                          </a:ln>
                          <a:solidFill>
                            <a:srgbClr val="000090"/>
                          </a:solidFill>
                          <a:effectLst/>
                          <a:latin typeface="Accordance" panose="00000400000000000000" pitchFamily="2" charset="-78"/>
                          <a:ea typeface="Accordance" panose="00000400000000000000" pitchFamily="2" charset="-78"/>
                          <a:cs typeface="Accordance" panose="00000400000000000000" pitchFamily="2" charset="-78"/>
                        </a:rPr>
                        <a:t>1: 1-11</a:t>
                      </a:r>
                      <a:endParaRPr kumimoji="0" lang="en-US" sz="1600" b="1" i="0" u="none" strike="noStrike" cap="none" normalizeH="0" baseline="0">
                        <a:ln>
                          <a:noFill/>
                        </a:ln>
                        <a:solidFill>
                          <a:srgbClr val="000090"/>
                        </a:solidFill>
                        <a:effectLst/>
                        <a:latin typeface="Accordance" panose="00000400000000000000" pitchFamily="2" charset="-78"/>
                        <a:ea typeface="Accordance" panose="00000400000000000000" pitchFamily="2" charset="-78"/>
                        <a:cs typeface="Accordance" panose="00000400000000000000" pitchFamily="2" charset="-78"/>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FFFFF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a:ln>
                            <a:noFill/>
                          </a:ln>
                          <a:solidFill>
                            <a:srgbClr val="000090"/>
                          </a:solidFill>
                          <a:effectLst/>
                          <a:latin typeface="Accordance" panose="00000400000000000000" pitchFamily="2" charset="-78"/>
                          <a:ea typeface="Accordance" panose="00000400000000000000" pitchFamily="2" charset="-78"/>
                          <a:cs typeface="Accordance" panose="00000400000000000000" pitchFamily="2" charset="-78"/>
                        </a:rPr>
                        <a:t>1: 12 -2: 16</a:t>
                      </a:r>
                      <a:endParaRPr kumimoji="0" lang="en-US" sz="1600" b="1" i="0" u="none" strike="noStrike" cap="none" normalizeH="0" baseline="0">
                        <a:ln>
                          <a:noFill/>
                        </a:ln>
                        <a:solidFill>
                          <a:srgbClr val="000090"/>
                        </a:solidFill>
                        <a:effectLst/>
                        <a:latin typeface="Accordance" panose="00000400000000000000" pitchFamily="2" charset="-78"/>
                        <a:ea typeface="Accordance" panose="00000400000000000000" pitchFamily="2" charset="-78"/>
                        <a:cs typeface="Accordance" panose="00000400000000000000" pitchFamily="2" charset="-78"/>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FFFFF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a:ln>
                            <a:noFill/>
                          </a:ln>
                          <a:solidFill>
                            <a:srgbClr val="000090"/>
                          </a:solidFill>
                          <a:effectLst/>
                          <a:latin typeface="Accordance" panose="00000400000000000000" pitchFamily="2" charset="-78"/>
                          <a:ea typeface="Accordance" panose="00000400000000000000" pitchFamily="2" charset="-78"/>
                          <a:cs typeface="Accordance" panose="00000400000000000000" pitchFamily="2" charset="-78"/>
                        </a:rPr>
                        <a:t>3: 1 -6: 10</a:t>
                      </a:r>
                      <a:endParaRPr kumimoji="0" lang="en-US" sz="1600" b="1" i="0" u="none" strike="noStrike" cap="none" normalizeH="0" baseline="0">
                        <a:ln>
                          <a:noFill/>
                        </a:ln>
                        <a:solidFill>
                          <a:srgbClr val="000090"/>
                        </a:solidFill>
                        <a:effectLst/>
                        <a:latin typeface="Accordance" panose="00000400000000000000" pitchFamily="2" charset="-78"/>
                        <a:ea typeface="Accordance" panose="00000400000000000000" pitchFamily="2" charset="-78"/>
                        <a:cs typeface="Accordance" panose="00000400000000000000" pitchFamily="2" charset="-78"/>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FFFFF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a:ln>
                            <a:noFill/>
                          </a:ln>
                          <a:solidFill>
                            <a:srgbClr val="000090"/>
                          </a:solidFill>
                          <a:effectLst/>
                          <a:latin typeface="Accordance" panose="00000400000000000000" pitchFamily="2" charset="-78"/>
                          <a:ea typeface="Accordance" panose="00000400000000000000" pitchFamily="2" charset="-78"/>
                          <a:cs typeface="Accordance" panose="00000400000000000000" pitchFamily="2" charset="-78"/>
                        </a:rPr>
                        <a:t>6: 11 -7: 16</a:t>
                      </a:r>
                      <a:endParaRPr kumimoji="0" lang="en-US" sz="1600" b="1" i="0" u="none" strike="noStrike" cap="none" normalizeH="0" baseline="0">
                        <a:ln>
                          <a:noFill/>
                        </a:ln>
                        <a:solidFill>
                          <a:srgbClr val="000090"/>
                        </a:solidFill>
                        <a:effectLst/>
                        <a:latin typeface="Accordance" panose="00000400000000000000" pitchFamily="2" charset="-78"/>
                        <a:ea typeface="Accordance" panose="00000400000000000000" pitchFamily="2" charset="-78"/>
                        <a:cs typeface="Accordance" panose="00000400000000000000" pitchFamily="2" charset="-78"/>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FFFFF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a:ln>
                            <a:noFill/>
                          </a:ln>
                          <a:solidFill>
                            <a:srgbClr val="000090"/>
                          </a:solidFill>
                          <a:effectLst/>
                          <a:latin typeface="Accordance" panose="00000400000000000000" pitchFamily="2" charset="-78"/>
                          <a:ea typeface="Accordance" panose="00000400000000000000" pitchFamily="2" charset="-78"/>
                          <a:cs typeface="Accordance" panose="00000400000000000000" pitchFamily="2" charset="-78"/>
                        </a:rPr>
                        <a:t>8: 1-9</a:t>
                      </a:r>
                      <a:endParaRPr kumimoji="0" lang="en-US" sz="1600" b="1" i="0" u="none" strike="noStrike" cap="none" normalizeH="0" baseline="0">
                        <a:ln>
                          <a:noFill/>
                        </a:ln>
                        <a:solidFill>
                          <a:srgbClr val="000090"/>
                        </a:solidFill>
                        <a:effectLst/>
                        <a:latin typeface="Accordance" panose="00000400000000000000" pitchFamily="2" charset="-78"/>
                        <a:ea typeface="Accordance" panose="00000400000000000000" pitchFamily="2" charset="-78"/>
                        <a:cs typeface="Accordance" panose="00000400000000000000" pitchFamily="2" charset="-78"/>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FFFFF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500" b="1" i="0" u="none" strike="noStrike" cap="none" normalizeH="0" baseline="0">
                          <a:ln>
                            <a:noFill/>
                          </a:ln>
                          <a:solidFill>
                            <a:srgbClr val="000090"/>
                          </a:solidFill>
                          <a:effectLst/>
                          <a:latin typeface="Accordance" panose="00000400000000000000" pitchFamily="2" charset="-78"/>
                          <a:ea typeface="Accordance" panose="00000400000000000000" pitchFamily="2" charset="-78"/>
                          <a:cs typeface="Accordance" panose="00000400000000000000" pitchFamily="2" charset="-78"/>
                        </a:rPr>
                        <a:t>8: 10-16</a:t>
                      </a:r>
                      <a:endParaRPr kumimoji="0" lang="en-US" sz="1500" b="1" i="0" u="none" strike="noStrike" cap="none" normalizeH="0" baseline="0">
                        <a:ln>
                          <a:noFill/>
                        </a:ln>
                        <a:solidFill>
                          <a:srgbClr val="000090"/>
                        </a:solidFill>
                        <a:effectLst/>
                        <a:latin typeface="Accordance" panose="00000400000000000000" pitchFamily="2" charset="-78"/>
                        <a:ea typeface="Accordance" panose="00000400000000000000" pitchFamily="2" charset="-78"/>
                        <a:cs typeface="Accordance" panose="00000400000000000000" pitchFamily="2" charset="-78"/>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FFFFF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a:ln>
                            <a:noFill/>
                          </a:ln>
                          <a:solidFill>
                            <a:srgbClr val="000090"/>
                          </a:solidFill>
                          <a:effectLst/>
                          <a:latin typeface="Accordance" panose="00000400000000000000" pitchFamily="2" charset="-78"/>
                          <a:ea typeface="Accordance" panose="00000400000000000000" pitchFamily="2" charset="-78"/>
                          <a:cs typeface="Accordance" panose="00000400000000000000" pitchFamily="2" charset="-78"/>
                        </a:rPr>
                        <a:t>8: 16- 9: 5</a:t>
                      </a:r>
                      <a:endParaRPr kumimoji="0" lang="en-US" sz="1600" b="1" i="0" u="none" strike="noStrike" cap="none" normalizeH="0" baseline="0">
                        <a:ln>
                          <a:noFill/>
                        </a:ln>
                        <a:solidFill>
                          <a:srgbClr val="000090"/>
                        </a:solidFill>
                        <a:effectLst/>
                        <a:latin typeface="Accordance" panose="00000400000000000000" pitchFamily="2" charset="-78"/>
                        <a:ea typeface="Accordance" panose="00000400000000000000" pitchFamily="2" charset="-78"/>
                        <a:cs typeface="Accordance" panose="00000400000000000000" pitchFamily="2" charset="-78"/>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FFFFF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a:ln>
                            <a:noFill/>
                          </a:ln>
                          <a:solidFill>
                            <a:srgbClr val="000090"/>
                          </a:solidFill>
                          <a:effectLst/>
                          <a:latin typeface="Accordance" panose="00000400000000000000" pitchFamily="2" charset="-78"/>
                          <a:ea typeface="Accordance" panose="00000400000000000000" pitchFamily="2" charset="-78"/>
                          <a:cs typeface="Accordance" panose="00000400000000000000" pitchFamily="2" charset="-78"/>
                        </a:rPr>
                        <a:t>9: 6-15</a:t>
                      </a:r>
                      <a:endParaRPr kumimoji="0" lang="en-US" sz="1600" b="1" i="0" u="none" strike="noStrike" cap="none" normalizeH="0" baseline="0">
                        <a:ln>
                          <a:noFill/>
                        </a:ln>
                        <a:solidFill>
                          <a:srgbClr val="000090"/>
                        </a:solidFill>
                        <a:effectLst/>
                        <a:latin typeface="Accordance" panose="00000400000000000000" pitchFamily="2" charset="-78"/>
                        <a:ea typeface="Accordance" panose="00000400000000000000" pitchFamily="2" charset="-78"/>
                        <a:cs typeface="Accordance" panose="00000400000000000000" pitchFamily="2" charset="-78"/>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FFFFF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rgbClr val="000090"/>
                          </a:solidFill>
                          <a:effectLst/>
                          <a:latin typeface="Accordance" panose="00000400000000000000" pitchFamily="2" charset="-78"/>
                          <a:ea typeface="Accordance" panose="00000400000000000000" pitchFamily="2" charset="-78"/>
                          <a:cs typeface="Accordance" panose="00000400000000000000" pitchFamily="2" charset="-78"/>
                        </a:rPr>
                        <a:t>10</a:t>
                      </a: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FFFFF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a:ln>
                            <a:noFill/>
                          </a:ln>
                          <a:solidFill>
                            <a:srgbClr val="000090"/>
                          </a:solidFill>
                          <a:effectLst/>
                          <a:latin typeface="Accordance" panose="00000400000000000000" pitchFamily="2" charset="-78"/>
                          <a:ea typeface="Accordance" panose="00000400000000000000" pitchFamily="2" charset="-78"/>
                          <a:cs typeface="Accordance" panose="00000400000000000000" pitchFamily="2" charset="-78"/>
                        </a:rPr>
                        <a:t>11: 1-12: 18</a:t>
                      </a:r>
                      <a:endParaRPr kumimoji="0" lang="en-US" sz="1600" b="1" i="0" u="none" strike="noStrike" cap="none" normalizeH="0" baseline="0">
                        <a:ln>
                          <a:noFill/>
                        </a:ln>
                        <a:solidFill>
                          <a:srgbClr val="000090"/>
                        </a:solidFill>
                        <a:effectLst/>
                        <a:latin typeface="Accordance" panose="00000400000000000000" pitchFamily="2" charset="-78"/>
                        <a:ea typeface="Accordance" panose="00000400000000000000" pitchFamily="2" charset="-78"/>
                        <a:cs typeface="Accordance" panose="00000400000000000000" pitchFamily="2" charset="-78"/>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FFFFF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a:ln>
                            <a:noFill/>
                          </a:ln>
                          <a:solidFill>
                            <a:srgbClr val="000090"/>
                          </a:solidFill>
                          <a:effectLst/>
                          <a:latin typeface="Accordance" panose="00000400000000000000" pitchFamily="2" charset="-78"/>
                          <a:ea typeface="Accordance" panose="00000400000000000000" pitchFamily="2" charset="-78"/>
                          <a:cs typeface="Accordance" panose="00000400000000000000" pitchFamily="2" charset="-78"/>
                        </a:rPr>
                        <a:t>12: 19-13: 10</a:t>
                      </a:r>
                      <a:endParaRPr kumimoji="0" lang="en-US" sz="1600" b="1" i="0" u="none" strike="noStrike" cap="none" normalizeH="0" baseline="0">
                        <a:ln>
                          <a:noFill/>
                        </a:ln>
                        <a:solidFill>
                          <a:srgbClr val="000090"/>
                        </a:solidFill>
                        <a:effectLst/>
                        <a:latin typeface="Accordance" panose="00000400000000000000" pitchFamily="2" charset="-78"/>
                        <a:ea typeface="Accordance" panose="00000400000000000000" pitchFamily="2" charset="-78"/>
                        <a:cs typeface="Accordance" panose="00000400000000000000" pitchFamily="2" charset="-78"/>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FFFFF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a:ln>
                            <a:noFill/>
                          </a:ln>
                          <a:solidFill>
                            <a:srgbClr val="000090"/>
                          </a:solidFill>
                          <a:effectLst/>
                          <a:latin typeface="Accordance" panose="00000400000000000000" pitchFamily="2" charset="-78"/>
                          <a:ea typeface="Accordance" panose="00000400000000000000" pitchFamily="2" charset="-78"/>
                          <a:cs typeface="Accordance" panose="00000400000000000000" pitchFamily="2" charset="-78"/>
                        </a:rPr>
                        <a:t>13: 11-14</a:t>
                      </a:r>
                      <a:endParaRPr kumimoji="0" lang="en-US" sz="1600" b="1" i="0" u="none" strike="noStrike" cap="none" normalizeH="0" baseline="0">
                        <a:ln>
                          <a:noFill/>
                        </a:ln>
                        <a:solidFill>
                          <a:srgbClr val="000090"/>
                        </a:solidFill>
                        <a:effectLst/>
                        <a:latin typeface="Accordance" panose="00000400000000000000" pitchFamily="2" charset="-78"/>
                        <a:ea typeface="Accordance" panose="00000400000000000000" pitchFamily="2" charset="-78"/>
                        <a:cs typeface="Accordance" panose="00000400000000000000" pitchFamily="2" charset="-78"/>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FFFFFF"/>
                    </a:solidFill>
                  </a:tcPr>
                </a:tc>
                <a:extLst>
                  <a:ext uri="{0D108BD9-81ED-4DB2-BD59-A6C34878D82A}">
                    <a16:rowId xmlns:a16="http://schemas.microsoft.com/office/drawing/2014/main" val="10006"/>
                  </a:ext>
                </a:extLst>
              </a:tr>
              <a:tr h="510387">
                <a:tc gridSpan="12">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a:ln>
                            <a:noFill/>
                          </a:ln>
                          <a:solidFill>
                            <a:srgbClr val="000090"/>
                          </a:solidFill>
                          <a:effectLst/>
                          <a:latin typeface="Accordance" panose="00000400000000000000" pitchFamily="2" charset="-78"/>
                          <a:ea typeface="Accordance" panose="00000400000000000000" pitchFamily="2" charset="-78"/>
                          <a:cs typeface="Accordance" panose="00000400000000000000" pitchFamily="2" charset="-78"/>
                        </a:rPr>
                        <a:t>مقدونية</a:t>
                      </a:r>
                      <a:endParaRPr kumimoji="0" lang="en-US" sz="1600" b="1" i="0" u="none" strike="noStrike" cap="none" normalizeH="0" baseline="0">
                        <a:ln>
                          <a:noFill/>
                        </a:ln>
                        <a:solidFill>
                          <a:srgbClr val="000090"/>
                        </a:solidFill>
                        <a:effectLst/>
                        <a:latin typeface="Accordance" panose="00000400000000000000" pitchFamily="2" charset="-78"/>
                        <a:ea typeface="Accordance" panose="00000400000000000000" pitchFamily="2" charset="-78"/>
                        <a:cs typeface="Accordance" panose="00000400000000000000" pitchFamily="2" charset="-78"/>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BBE0E3"/>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7"/>
                  </a:ext>
                </a:extLst>
              </a:tr>
              <a:tr h="510387">
                <a:tc gridSpan="12">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a:ln>
                            <a:noFill/>
                          </a:ln>
                          <a:solidFill>
                            <a:srgbClr val="000090"/>
                          </a:solidFill>
                          <a:effectLst/>
                          <a:latin typeface="Accordance" panose="00000400000000000000" pitchFamily="2" charset="-78"/>
                          <a:ea typeface="Accordance" panose="00000400000000000000" pitchFamily="2" charset="-78"/>
                          <a:cs typeface="Accordance" panose="00000400000000000000" pitchFamily="2" charset="-78"/>
                        </a:rPr>
                        <a:t>خريف 56م</a:t>
                      </a:r>
                      <a:endParaRPr kumimoji="0" lang="en-US" sz="1600" b="1" i="0" u="none" strike="noStrike" cap="none" normalizeH="0" baseline="0">
                        <a:ln>
                          <a:noFill/>
                        </a:ln>
                        <a:solidFill>
                          <a:srgbClr val="000090"/>
                        </a:solidFill>
                        <a:effectLst/>
                        <a:latin typeface="Accordance" panose="00000400000000000000" pitchFamily="2" charset="-78"/>
                        <a:ea typeface="Accordance" panose="00000400000000000000" pitchFamily="2" charset="-78"/>
                        <a:cs typeface="Accordance" panose="00000400000000000000" pitchFamily="2" charset="-78"/>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FFFFFF"/>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8"/>
                  </a:ext>
                </a:extLst>
              </a:tr>
            </a:tbl>
          </a:graphicData>
        </a:graphic>
      </p:graphicFrame>
      <p:sp>
        <p:nvSpPr>
          <p:cNvPr id="161795" name="Text Box 24"/>
          <p:cNvSpPr txBox="1">
            <a:spLocks noChangeArrowheads="1"/>
          </p:cNvSpPr>
          <p:nvPr/>
        </p:nvSpPr>
        <p:spPr bwMode="auto">
          <a:xfrm>
            <a:off x="8411798" y="74950"/>
            <a:ext cx="699230"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162</a:t>
            </a:r>
            <a:endParaRPr kumimoji="0" lang="en-US"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5" name="Rectangle 2">
            <a:extLst>
              <a:ext uri="{FF2B5EF4-FFF2-40B4-BE49-F238E27FC236}">
                <a16:creationId xmlns:a16="http://schemas.microsoft.com/office/drawing/2014/main" id="{C32F7A34-3B3C-694A-AFE4-EE963F4499AE}"/>
              </a:ext>
            </a:extLst>
          </p:cNvPr>
          <p:cNvSpPr txBox="1">
            <a:spLocks noChangeArrowheads="1"/>
          </p:cNvSpPr>
          <p:nvPr/>
        </p:nvSpPr>
        <p:spPr bwMode="auto">
          <a:xfrm>
            <a:off x="250825" y="5805264"/>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a:defRPr/>
            </a:pPr>
            <a:r>
              <a:rPr lang="ar-SA" sz="4000" b="1">
                <a:solidFill>
                  <a:srgbClr val="FFFFFF"/>
                </a:solidFill>
                <a:effectLst>
                  <a:glow rad="127000">
                    <a:srgbClr val="000000"/>
                  </a:glow>
                </a:effectLst>
                <a:latin typeface="Accordance" panose="00000400000000000000" pitchFamily="2" charset="-78"/>
                <a:ea typeface="Accordance" panose="00000400000000000000" pitchFamily="2" charset="-78"/>
                <a:cs typeface="Accordance" panose="00000400000000000000" pitchFamily="2" charset="-78"/>
              </a:rPr>
              <a:t>٢ كورنثوس</a:t>
            </a:r>
            <a:endParaRPr lang="en-US" sz="4000" b="1">
              <a:solidFill>
                <a:srgbClr val="FFFFFF"/>
              </a:solidFill>
              <a:effectLst>
                <a:glow rad="127000">
                  <a:srgbClr val="000000"/>
                </a:glow>
              </a:effectLst>
              <a:latin typeface="Accordance" panose="00000400000000000000" pitchFamily="2" charset="-78"/>
              <a:ea typeface="Accordance" panose="00000400000000000000" pitchFamily="2" charset="-78"/>
              <a:cs typeface="Accordance" panose="00000400000000000000" pitchFamily="2" charset="-78"/>
            </a:endParaRPr>
          </a:p>
        </p:txBody>
      </p:sp>
    </p:spTree>
    <p:extLst>
      <p:ext uri="{BB962C8B-B14F-4D97-AF65-F5344CB8AC3E}">
        <p14:creationId xmlns:p14="http://schemas.microsoft.com/office/powerpoint/2010/main" val="3551657984"/>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1510.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1026" name="Picture 2">
            <a:extLst>
              <a:ext uri="{FF2B5EF4-FFF2-40B4-BE49-F238E27FC236}">
                <a16:creationId xmlns:a16="http://schemas.microsoft.com/office/drawing/2014/main" id="{192658E1-9273-BD42-B930-EA8CDDEDFC88}"/>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51520" y="960583"/>
            <a:ext cx="8356600" cy="5575300"/>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0" y="116632"/>
            <a:ext cx="9143999" cy="1512168"/>
          </a:xfrm>
          <a:effectLst/>
        </p:spPr>
        <p:txBody>
          <a:bodyPr anchor="t"/>
          <a:lstStyle/>
          <a:p>
            <a:pPr>
              <a:defRPr/>
            </a:pPr>
            <a:r>
              <a:rPr lang="ar-JO" sz="3600" b="1" dirty="0">
                <a:solidFill>
                  <a:schemeClr val="tx2"/>
                </a:solidFill>
                <a:effectLst>
                  <a:glow rad="127000">
                    <a:schemeClr val="bg1"/>
                  </a:glow>
                </a:effectLst>
                <a:latin typeface="Arial" panose="020B0604020202020204" pitchFamily="34" charset="0"/>
                <a:ea typeface="Microsoft Sans Serif" panose="020B0604020202020204" pitchFamily="34" charset="0"/>
                <a:cs typeface="Arial" panose="020B0604020202020204" pitchFamily="34" charset="0"/>
              </a:rPr>
              <a:t>كيف يمكن أن نكون </a:t>
            </a:r>
            <a:r>
              <a:rPr lang="ar-JO" sz="3600" b="1" dirty="0">
                <a:solidFill>
                  <a:srgbClr val="C00000"/>
                </a:solidFill>
                <a:effectLst>
                  <a:glow rad="127000">
                    <a:schemeClr val="bg1"/>
                  </a:glow>
                </a:effectLst>
                <a:latin typeface="Arial" panose="020B0604020202020204" pitchFamily="34" charset="0"/>
                <a:ea typeface="Microsoft Sans Serif" panose="020B0604020202020204" pitchFamily="34" charset="0"/>
                <a:cs typeface="Arial" panose="020B0604020202020204" pitchFamily="34" charset="0"/>
              </a:rPr>
              <a:t>أصحاب سمعة حسنة </a:t>
            </a:r>
            <a:r>
              <a:rPr lang="ar-JO" sz="3600" b="1" dirty="0">
                <a:solidFill>
                  <a:schemeClr val="tx2"/>
                </a:solidFill>
                <a:effectLst>
                  <a:glow rad="127000">
                    <a:schemeClr val="bg1"/>
                  </a:glow>
                </a:effectLst>
                <a:latin typeface="Arial" panose="020B0604020202020204" pitchFamily="34" charset="0"/>
                <a:ea typeface="Microsoft Sans Serif" panose="020B0604020202020204" pitchFamily="34" charset="0"/>
                <a:cs typeface="Arial" panose="020B0604020202020204" pitchFamily="34" charset="0"/>
              </a:rPr>
              <a:t>في وسط الكثير من التعليم الكاذب اليوم ؟</a:t>
            </a:r>
            <a:endParaRPr lang="en-US" sz="3600" b="1" dirty="0">
              <a:solidFill>
                <a:schemeClr val="tx2"/>
              </a:solidFill>
              <a:effectLst>
                <a:glow rad="127000">
                  <a:schemeClr val="bg1"/>
                </a:glow>
              </a:effectLst>
              <a:latin typeface="Arial" panose="020B0604020202020204" pitchFamily="34" charset="0"/>
              <a:ea typeface="Microsoft Sans Serif" panose="020B0604020202020204" pitchFamily="34" charset="0"/>
              <a:cs typeface="Arial" panose="020B0604020202020204" pitchFamily="34" charset="0"/>
            </a:endParaRPr>
          </a:p>
        </p:txBody>
      </p:sp>
      <mc:AlternateContent xmlns:mc="http://schemas.openxmlformats.org/markup-compatibility/2006" xmlns:pslz="http://schemas.microsoft.com/office/powerpoint/2016/slidezoom">
        <mc:Choice Requires="pslz">
          <p:graphicFrame>
            <p:nvGraphicFramePr>
              <p:cNvPr id="3" name="Slide Zoom 2">
                <a:extLst>
                  <a:ext uri="{FF2B5EF4-FFF2-40B4-BE49-F238E27FC236}">
                    <a16:creationId xmlns:a16="http://schemas.microsoft.com/office/drawing/2014/main" id="{305B8B84-E6D7-4D3F-B0C1-6206AAE4F6FE}"/>
                  </a:ext>
                </a:extLst>
              </p:cNvPr>
              <p:cNvGraphicFramePr>
                <a:graphicFrameLocks noChangeAspect="1"/>
              </p:cNvGraphicFramePr>
              <p:nvPr>
                <p:extLst>
                  <p:ext uri="{D42A27DB-BD31-4B8C-83A1-F6EECF244321}">
                    <p14:modId xmlns:p14="http://schemas.microsoft.com/office/powerpoint/2010/main" val="3371719488"/>
                  </p:ext>
                </p:extLst>
              </p:nvPr>
            </p:nvGraphicFramePr>
            <p:xfrm>
              <a:off x="-2277533" y="1970617"/>
              <a:ext cx="2286000" cy="1714500"/>
            </p:xfrm>
            <a:graphic>
              <a:graphicData uri="http://schemas.microsoft.com/office/powerpoint/2016/slidezoom">
                <pslz:sldZm>
                  <pslz:sldZmObj sldId="3831" cId="3898557261">
                    <pslz:zmPr id="{B86BC634-3003-49A0-A053-D8E1F9BF76AC}" returnToParent="0" transitionDur="1000">
                      <p166:blipFill xmlns:p166="http://schemas.microsoft.com/office/powerpoint/2016/6/main">
                        <a:blip r:embed="rId4"/>
                        <a:stretch>
                          <a:fillRect/>
                        </a:stretch>
                      </p166:blipFill>
                      <p166:spPr xmlns:p166="http://schemas.microsoft.com/office/powerpoint/2016/6/main">
                        <a:xfrm>
                          <a:off x="0" y="0"/>
                          <a:ext cx="2286000" cy="1714500"/>
                        </a:xfrm>
                        <a:prstGeom prst="rect">
                          <a:avLst/>
                        </a:prstGeom>
                        <a:ln w="3175">
                          <a:solidFill>
                            <a:prstClr val="ltGray"/>
                          </a:solidFill>
                        </a:ln>
                      </p166:spPr>
                    </pslz:zmPr>
                  </pslz:sldZmObj>
                </pslz:sldZm>
              </a:graphicData>
            </a:graphic>
          </p:graphicFrame>
        </mc:Choice>
        <mc:Fallback xmlns="">
          <p:pic>
            <p:nvPicPr>
              <p:cNvPr id="3" name="Slide Zoom 2">
                <a:hlinkClick r:id="rId5" action="ppaction://hlinksldjump"/>
                <a:extLst>
                  <a:ext uri="{FF2B5EF4-FFF2-40B4-BE49-F238E27FC236}">
                    <a16:creationId xmlns:a16="http://schemas.microsoft.com/office/drawing/2014/main" xmlns="" xmlns:pslz="http://schemas.microsoft.com/office/powerpoint/2016/slidezoom" id="{305B8B84-E6D7-4D3F-B0C1-6206AAE4F6FE}"/>
                  </a:ext>
                </a:extLst>
              </p:cNvPr>
              <p:cNvPicPr>
                <a:picLocks noGrp="1" noRot="1" noChangeAspect="1" noMove="1" noResize="1" noEditPoints="1" noAdjustHandles="1" noChangeArrowheads="1" noChangeShapeType="1"/>
              </p:cNvPicPr>
              <p:nvPr/>
            </p:nvPicPr>
            <p:blipFill>
              <a:blip r:embed="rId6"/>
              <a:stretch>
                <a:fillRect/>
              </a:stretch>
            </p:blipFill>
            <p:spPr>
              <a:xfrm>
                <a:off x="-2277533" y="1970617"/>
                <a:ext cx="2286000" cy="1714500"/>
              </a:xfrm>
              <a:prstGeom prst="rect">
                <a:avLst/>
              </a:prstGeom>
              <a:ln w="3175">
                <a:solidFill>
                  <a:prstClr val="ltGray"/>
                </a:solidFill>
              </a:ln>
            </p:spPr>
          </p:pic>
        </mc:Fallback>
      </mc:AlternateContent>
    </p:spTree>
    <p:extLst>
      <p:ext uri="{BB962C8B-B14F-4D97-AF65-F5344CB8AC3E}">
        <p14:creationId xmlns:p14="http://schemas.microsoft.com/office/powerpoint/2010/main" val="3898557261"/>
      </p:ext>
    </p:extLst>
  </p:cSld>
  <p:clrMapOvr>
    <a:masterClrMapping/>
  </p:clrMapOvr>
  <p:transition/>
</p:sld>
</file>

<file path=ppt/slides/slide152.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152577" name="Picture 4"/>
          <p:cNvPicPr>
            <a:picLocks noChangeAspect="1" noChangeArrowheads="1"/>
          </p:cNvPicPr>
          <p:nvPr/>
        </p:nvPicPr>
        <p:blipFill rotWithShape="1">
          <a:blip r:embed="rId3">
            <a:extLst>
              <a:ext uri="{28A0092B-C50C-407E-A947-70E740481C1C}">
                <a14:useLocalDpi xmlns:a14="http://schemas.microsoft.com/office/drawing/2010/main" val="0"/>
              </a:ext>
            </a:extLst>
          </a:blip>
          <a:srcRect b="4275"/>
          <a:stretch/>
        </p:blipFill>
        <p:spPr bwMode="auto">
          <a:xfrm>
            <a:off x="2882900" y="2209801"/>
            <a:ext cx="5111750" cy="453156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52579" name="Title 4"/>
          <p:cNvSpPr>
            <a:spLocks noGrp="1"/>
          </p:cNvSpPr>
          <p:nvPr>
            <p:ph type="title" idx="4294967295"/>
          </p:nvPr>
        </p:nvSpPr>
        <p:spPr>
          <a:xfrm>
            <a:off x="0" y="4221088"/>
            <a:ext cx="3131840" cy="1951112"/>
          </a:xfrm>
          <a:solidFill>
            <a:schemeClr val="tx1"/>
          </a:solidFill>
        </p:spPr>
        <p:txBody>
          <a:bodyPr/>
          <a:lstStyle/>
          <a:p>
            <a:r>
              <a:rPr lang="ar-JO" sz="3600" b="1">
                <a:solidFill>
                  <a:schemeClr val="bg1"/>
                </a:solidFill>
                <a:latin typeface="Accordance" panose="00000400000000000000" pitchFamily="2" charset="-78"/>
                <a:ea typeface="Accordance" panose="00000400000000000000" pitchFamily="2" charset="-78"/>
                <a:cs typeface="Accordance" panose="00000400000000000000" pitchFamily="2" charset="-78"/>
              </a:rPr>
              <a:t>مخطط</a:t>
            </a:r>
            <a:br>
              <a:rPr lang="en-US" sz="3600" b="1">
                <a:solidFill>
                  <a:schemeClr val="bg1"/>
                </a:solidFill>
                <a:latin typeface="Accordance" panose="00000400000000000000" pitchFamily="2" charset="-78"/>
                <a:ea typeface="Accordance" panose="00000400000000000000" pitchFamily="2" charset="-78"/>
                <a:cs typeface="Accordance" panose="00000400000000000000" pitchFamily="2" charset="-78"/>
              </a:rPr>
            </a:br>
            <a:r>
              <a:rPr lang="ar-SA" sz="3600" b="1">
                <a:solidFill>
                  <a:srgbClr val="FFFFFF"/>
                </a:solidFill>
                <a:effectLst>
                  <a:glow rad="127000">
                    <a:srgbClr val="000000"/>
                  </a:glow>
                </a:effectLst>
                <a:latin typeface="Accordance" panose="00000400000000000000" pitchFamily="2" charset="-78"/>
                <a:ea typeface="Accordance" panose="00000400000000000000" pitchFamily="2" charset="-78"/>
                <a:cs typeface="Accordance" panose="00000400000000000000" pitchFamily="2" charset="-78"/>
              </a:rPr>
              <a:t>٢ </a:t>
            </a:r>
            <a:r>
              <a:rPr lang="ar-SA" sz="3600" b="1" kern="1200">
                <a:solidFill>
                  <a:srgbClr val="FFFFFF"/>
                </a:solidFill>
                <a:effectLst>
                  <a:glow rad="127000">
                    <a:srgbClr val="000000"/>
                  </a:glow>
                </a:effectLst>
                <a:latin typeface="Accordance" panose="00000400000000000000" pitchFamily="2" charset="-78"/>
                <a:ea typeface="Accordance" panose="00000400000000000000" pitchFamily="2" charset="-78"/>
                <a:cs typeface="Accordance" panose="00000400000000000000" pitchFamily="2" charset="-78"/>
              </a:rPr>
              <a:t>كورنثوس</a:t>
            </a:r>
            <a:endParaRPr lang="en-US" sz="3600" b="1">
              <a:solidFill>
                <a:schemeClr val="bg1"/>
              </a:solidFill>
              <a:latin typeface="Accordance" panose="00000400000000000000" pitchFamily="2" charset="-78"/>
              <a:ea typeface="Accordance" panose="00000400000000000000" pitchFamily="2" charset="-78"/>
              <a:cs typeface="Accordance" panose="00000400000000000000" pitchFamily="2" charset="-78"/>
            </a:endParaRPr>
          </a:p>
        </p:txBody>
      </p:sp>
      <p:sp>
        <p:nvSpPr>
          <p:cNvPr id="6" name="Title 4"/>
          <p:cNvSpPr txBox="1">
            <a:spLocks/>
          </p:cNvSpPr>
          <p:nvPr/>
        </p:nvSpPr>
        <p:spPr bwMode="auto">
          <a:xfrm rot="21115848">
            <a:off x="4851691" y="31430"/>
            <a:ext cx="4114800" cy="2819400"/>
          </a:xfrm>
          <a:prstGeom prst="rect">
            <a:avLst/>
          </a:prstGeom>
          <a:solidFill>
            <a:srgbClr val="FEFEEF"/>
          </a:solidFill>
          <a:ln w="9525">
            <a:noFill/>
            <a:miter lim="800000"/>
            <a:headEnd/>
            <a:tailEnd/>
          </a:ln>
        </p:spPr>
        <p:txBody>
          <a:bodyPr anchor="ct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000" b="1" i="0" u="none" strike="noStrike" kern="0" cap="none" spc="0" normalizeH="0" baseline="0" noProof="0">
                <a:ln>
                  <a:noFill/>
                </a:ln>
                <a:solidFill>
                  <a:srgbClr val="221304"/>
                </a:solidFill>
                <a:effectLst/>
                <a:uLnTx/>
                <a:uFillTx/>
                <a:latin typeface="Accordance" panose="00000400000000000000" pitchFamily="2" charset="-78"/>
                <a:ea typeface="Accordance" panose="00000400000000000000" pitchFamily="2" charset="-78"/>
                <a:cs typeface="Accordance" panose="00000400000000000000" pitchFamily="2" charset="-78"/>
              </a:rPr>
              <a:t>1 شهادة لصدق بولس</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000" b="1" i="0" u="none" strike="noStrike" kern="0" cap="none" spc="0" normalizeH="0" baseline="0" noProof="0">
                <a:ln>
                  <a:noFill/>
                </a:ln>
                <a:solidFill>
                  <a:srgbClr val="221304"/>
                </a:solidFill>
                <a:effectLst/>
                <a:uLnTx/>
                <a:uFillTx/>
                <a:latin typeface="Accordance" panose="00000400000000000000" pitchFamily="2" charset="-78"/>
                <a:ea typeface="Accordance" panose="00000400000000000000" pitchFamily="2" charset="-78"/>
                <a:cs typeface="Accordance" panose="00000400000000000000" pitchFamily="2" charset="-78"/>
              </a:rPr>
              <a:t>2 ثقل قلب بولس</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000" b="1" i="0" u="none" strike="noStrike" kern="0" cap="none" spc="0" normalizeH="0" baseline="0" noProof="0">
                <a:ln>
                  <a:noFill/>
                </a:ln>
                <a:solidFill>
                  <a:srgbClr val="221304"/>
                </a:solidFill>
                <a:effectLst/>
                <a:uLnTx/>
                <a:uFillTx/>
                <a:latin typeface="Accordance" panose="00000400000000000000" pitchFamily="2" charset="-78"/>
                <a:ea typeface="Accordance" panose="00000400000000000000" pitchFamily="2" charset="-78"/>
                <a:cs typeface="Accordance" panose="00000400000000000000" pitchFamily="2" charset="-78"/>
              </a:rPr>
              <a:t>3 تميّز الميثاق الجديد</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000" b="1" i="0" u="none" strike="noStrike" kern="0" cap="none" spc="0" normalizeH="0" baseline="0" noProof="0">
                <a:ln>
                  <a:noFill/>
                </a:ln>
                <a:solidFill>
                  <a:srgbClr val="221304"/>
                </a:solidFill>
                <a:effectLst/>
                <a:uLnTx/>
                <a:uFillTx/>
                <a:latin typeface="Accordance" panose="00000400000000000000" pitchFamily="2" charset="-78"/>
                <a:ea typeface="Accordance" panose="00000400000000000000" pitchFamily="2" charset="-78"/>
                <a:cs typeface="Accordance" panose="00000400000000000000" pitchFamily="2" charset="-78"/>
              </a:rPr>
              <a:t>4 الخدمة المؤقتة مقابل الخدمة الأبدية</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000" b="1" i="0" u="none" strike="noStrike" kern="0" cap="none" spc="0" normalizeH="0" baseline="0" noProof="0">
                <a:ln>
                  <a:noFill/>
                </a:ln>
                <a:solidFill>
                  <a:srgbClr val="221304"/>
                </a:solidFill>
                <a:effectLst/>
                <a:uLnTx/>
                <a:uFillTx/>
                <a:latin typeface="Accordance" panose="00000400000000000000" pitchFamily="2" charset="-78"/>
                <a:ea typeface="Accordance" panose="00000400000000000000" pitchFamily="2" charset="-78"/>
                <a:cs typeface="Accordance" panose="00000400000000000000" pitchFamily="2" charset="-78"/>
              </a:rPr>
              <a:t>5 المصالحة قُدمت للجميع</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000" b="1" i="0" u="none" strike="noStrike" kern="0" cap="none" spc="0" normalizeH="0" baseline="0" noProof="0">
                <a:ln>
                  <a:noFill/>
                </a:ln>
                <a:solidFill>
                  <a:srgbClr val="221304"/>
                </a:solidFill>
                <a:effectLst/>
                <a:uLnTx/>
                <a:uFillTx/>
                <a:latin typeface="Accordance" panose="00000400000000000000" pitchFamily="2" charset="-78"/>
                <a:ea typeface="Accordance" panose="00000400000000000000" pitchFamily="2" charset="-78"/>
                <a:cs typeface="Accordance" panose="00000400000000000000" pitchFamily="2" charset="-78"/>
              </a:rPr>
              <a:t>6 تحريم الوحدة مع غير المؤمنين</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000" b="1" i="0" u="none" strike="noStrike" kern="0" cap="none" spc="0" normalizeH="0" baseline="0" noProof="0">
                <a:ln>
                  <a:noFill/>
                </a:ln>
                <a:solidFill>
                  <a:srgbClr val="221304"/>
                </a:solidFill>
                <a:effectLst/>
                <a:uLnTx/>
                <a:uFillTx/>
                <a:latin typeface="Accordance" panose="00000400000000000000" pitchFamily="2" charset="-78"/>
                <a:ea typeface="Accordance" panose="00000400000000000000" pitchFamily="2" charset="-78"/>
                <a:cs typeface="Accordance" panose="00000400000000000000" pitchFamily="2" charset="-78"/>
              </a:rPr>
              <a:t>7 حض على القداسة الكاملة</a:t>
            </a:r>
          </a:p>
        </p:txBody>
      </p:sp>
      <p:sp>
        <p:nvSpPr>
          <p:cNvPr id="7" name="Title 4"/>
          <p:cNvSpPr txBox="1">
            <a:spLocks/>
          </p:cNvSpPr>
          <p:nvPr/>
        </p:nvSpPr>
        <p:spPr bwMode="auto">
          <a:xfrm rot="21115848">
            <a:off x="-74273" y="131904"/>
            <a:ext cx="3962400" cy="2819400"/>
          </a:xfrm>
          <a:prstGeom prst="rect">
            <a:avLst/>
          </a:prstGeom>
          <a:solidFill>
            <a:srgbClr val="FEFEEF"/>
          </a:solidFill>
          <a:ln w="9525">
            <a:noFill/>
            <a:miter lim="800000"/>
            <a:headEnd/>
            <a:tailEnd/>
          </a:ln>
        </p:spPr>
        <p:txBody>
          <a:bodyPr anchor="ct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000" b="1" i="0" u="none" strike="noStrike" kern="0" cap="none" spc="0" normalizeH="0" baseline="0" noProof="0">
                <a:ln>
                  <a:noFill/>
                </a:ln>
                <a:solidFill>
                  <a:srgbClr val="221304"/>
                </a:solidFill>
                <a:effectLst/>
                <a:uLnTx/>
                <a:uFillTx/>
                <a:latin typeface="Accordance" panose="00000400000000000000" pitchFamily="2" charset="-78"/>
                <a:ea typeface="Accordance" panose="00000400000000000000" pitchFamily="2" charset="-78"/>
                <a:cs typeface="Accordance" panose="00000400000000000000" pitchFamily="2" charset="-78"/>
              </a:rPr>
              <a:t>8 كرم المقدونيين</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000" b="1" i="0" u="none" strike="noStrike" kern="0" cap="none" spc="0" normalizeH="0" baseline="0" noProof="0">
                <a:ln>
                  <a:noFill/>
                </a:ln>
                <a:solidFill>
                  <a:srgbClr val="221304"/>
                </a:solidFill>
                <a:effectLst/>
                <a:uLnTx/>
                <a:uFillTx/>
                <a:latin typeface="Accordance" panose="00000400000000000000" pitchFamily="2" charset="-78"/>
                <a:ea typeface="Accordance" panose="00000400000000000000" pitchFamily="2" charset="-78"/>
                <a:cs typeface="Accordance" panose="00000400000000000000" pitchFamily="2" charset="-78"/>
              </a:rPr>
              <a:t>9 فرصة للعطاء ببهجة</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000" b="1" i="0" u="none" strike="noStrike" kern="0" cap="none" spc="0" normalizeH="0" baseline="0" noProof="0">
                <a:ln>
                  <a:noFill/>
                </a:ln>
                <a:solidFill>
                  <a:srgbClr val="221304"/>
                </a:solidFill>
                <a:effectLst/>
                <a:uLnTx/>
                <a:uFillTx/>
                <a:latin typeface="Accordance" panose="00000400000000000000" pitchFamily="2" charset="-78"/>
                <a:ea typeface="Accordance" panose="00000400000000000000" pitchFamily="2" charset="-78"/>
                <a:cs typeface="Accordance" panose="00000400000000000000" pitchFamily="2" charset="-78"/>
              </a:rPr>
              <a:t>10 السلطة الروحية لبولس</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000" b="1" i="0" u="none" strike="noStrike" kern="0" cap="none" spc="0" normalizeH="0" baseline="0" noProof="0">
                <a:ln>
                  <a:noFill/>
                </a:ln>
                <a:solidFill>
                  <a:srgbClr val="221304"/>
                </a:solidFill>
                <a:effectLst/>
                <a:uLnTx/>
                <a:uFillTx/>
                <a:latin typeface="Accordance" panose="00000400000000000000" pitchFamily="2" charset="-78"/>
                <a:ea typeface="Accordance" panose="00000400000000000000" pitchFamily="2" charset="-78"/>
                <a:cs typeface="Accordance" panose="00000400000000000000" pitchFamily="2" charset="-78"/>
              </a:rPr>
              <a:t>11 افتخار بولس بالمسيح</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000" b="1" i="0" u="none" strike="noStrike" kern="0" cap="none" spc="0" normalizeH="0" baseline="0" noProof="0">
                <a:ln>
                  <a:noFill/>
                </a:ln>
                <a:solidFill>
                  <a:srgbClr val="221304"/>
                </a:solidFill>
                <a:effectLst/>
                <a:uLnTx/>
                <a:uFillTx/>
                <a:latin typeface="Accordance" panose="00000400000000000000" pitchFamily="2" charset="-78"/>
                <a:ea typeface="Accordance" panose="00000400000000000000" pitchFamily="2" charset="-78"/>
                <a:cs typeface="Accordance" panose="00000400000000000000" pitchFamily="2" charset="-78"/>
              </a:rPr>
              <a:t>12 اختبار شوكة بولس</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000" b="1" i="0" u="none" strike="noStrike" kern="0" cap="none" spc="0" normalizeH="0" baseline="0" noProof="0">
                <a:ln>
                  <a:noFill/>
                </a:ln>
                <a:solidFill>
                  <a:srgbClr val="221304"/>
                </a:solidFill>
                <a:effectLst/>
                <a:uLnTx/>
                <a:uFillTx/>
                <a:latin typeface="Accordance" panose="00000400000000000000" pitchFamily="2" charset="-78"/>
                <a:ea typeface="Accordance" panose="00000400000000000000" pitchFamily="2" charset="-78"/>
                <a:cs typeface="Accordance" panose="00000400000000000000" pitchFamily="2" charset="-78"/>
              </a:rPr>
              <a:t>13  </a:t>
            </a:r>
            <a:r>
              <a:rPr kumimoji="0" lang="ar-JO" sz="2000" b="1" i="0" u="none" strike="noStrike" kern="0" cap="none" spc="0" normalizeH="0" baseline="0" noProof="0" err="1">
                <a:ln>
                  <a:noFill/>
                </a:ln>
                <a:solidFill>
                  <a:srgbClr val="221304"/>
                </a:solidFill>
                <a:effectLst/>
                <a:uLnTx/>
                <a:uFillTx/>
                <a:latin typeface="Accordance" panose="00000400000000000000" pitchFamily="2" charset="-78"/>
                <a:ea typeface="Accordance" panose="00000400000000000000" pitchFamily="2" charset="-78"/>
                <a:cs typeface="Accordance" panose="00000400000000000000" pitchFamily="2" charset="-78"/>
              </a:rPr>
              <a:t>ارواح</a:t>
            </a:r>
            <a:r>
              <a:rPr kumimoji="0" lang="ar-JO" sz="2000" b="1" i="0" u="none" strike="noStrike" kern="0" cap="none" spc="0" normalizeH="0" baseline="0" noProof="0">
                <a:ln>
                  <a:noFill/>
                </a:ln>
                <a:solidFill>
                  <a:srgbClr val="221304"/>
                </a:solidFill>
                <a:effectLst/>
                <a:uLnTx/>
                <a:uFillTx/>
                <a:latin typeface="Accordance" panose="00000400000000000000" pitchFamily="2" charset="-78"/>
                <a:ea typeface="Accordance" panose="00000400000000000000" pitchFamily="2" charset="-78"/>
                <a:cs typeface="Accordance" panose="00000400000000000000" pitchFamily="2" charset="-78"/>
              </a:rPr>
              <a:t> تحتمل الاختبار</a:t>
            </a:r>
          </a:p>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ar-JO" sz="2000" b="1" i="0" u="none" strike="noStrike" kern="0" cap="none" spc="0" normalizeH="0" baseline="0" noProof="0">
              <a:ln>
                <a:noFill/>
              </a:ln>
              <a:solidFill>
                <a:srgbClr val="221304"/>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8" name="Rectangle 3"/>
          <p:cNvSpPr txBox="1">
            <a:spLocks noChangeArrowheads="1"/>
          </p:cNvSpPr>
          <p:nvPr/>
        </p:nvSpPr>
        <p:spPr bwMode="auto">
          <a:xfrm>
            <a:off x="0" y="6335106"/>
            <a:ext cx="9144000" cy="522894"/>
          </a:xfrm>
          <a:prstGeom prst="rect">
            <a:avLst/>
          </a:prstGeom>
          <a:solidFill>
            <a:schemeClr val="tx1"/>
          </a:solidFill>
          <a:ln>
            <a:noFill/>
          </a:ln>
          <a:effectLst>
            <a:outerShdw blurRad="63500" dist="35921" dir="2700000" algn="ctr" rotWithShape="0">
              <a:srgbClr val="808080">
                <a:alpha val="74998"/>
              </a:srgbClr>
            </a:outerShdw>
          </a:effectLst>
          <a:extLs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rgbClr val="F8F8EF"/>
                </a:solidFill>
                <a:effectLst>
                  <a:outerShdw blurRad="38100" dist="38100" dir="2700000" algn="tl">
                    <a:srgbClr val="000000">
                      <a:alpha val="43137"/>
                    </a:srgbClr>
                  </a:outerShdw>
                </a:effectLst>
                <a:latin typeface="+mj-lt"/>
                <a:ea typeface="ＭＳ Ｐゴシック" charset="-128"/>
                <a:cs typeface="ＭＳ Ｐゴシック" charset="-128"/>
              </a:defRPr>
            </a:lvl1pPr>
            <a:lvl2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2pPr>
            <a:lvl3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3pPr>
            <a:lvl4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4pPr>
            <a:lvl5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Arial" pitchFamily="-112" charset="0"/>
              </a:defRPr>
            </a:lvl6pPr>
            <a:lvl7pPr marL="914400" algn="ctr" rtl="0" fontAlgn="base">
              <a:spcBef>
                <a:spcPct val="0"/>
              </a:spcBef>
              <a:spcAft>
                <a:spcPct val="0"/>
              </a:spcAft>
              <a:defRPr sz="4400">
                <a:solidFill>
                  <a:schemeClr val="tx2"/>
                </a:solidFill>
                <a:latin typeface="Arial" pitchFamily="-112" charset="0"/>
              </a:defRPr>
            </a:lvl7pPr>
            <a:lvl8pPr marL="1371600" algn="ctr" rtl="0" fontAlgn="base">
              <a:spcBef>
                <a:spcPct val="0"/>
              </a:spcBef>
              <a:spcAft>
                <a:spcPct val="0"/>
              </a:spcAft>
              <a:defRPr sz="4400">
                <a:solidFill>
                  <a:schemeClr val="tx2"/>
                </a:solidFill>
                <a:latin typeface="Arial" pitchFamily="-112" charset="0"/>
              </a:defRPr>
            </a:lvl8pPr>
            <a:lvl9pPr marL="1828800" algn="ctr" rtl="0" fontAlgn="base">
              <a:spcBef>
                <a:spcPct val="0"/>
              </a:spcBef>
              <a:spcAft>
                <a:spcPct val="0"/>
              </a:spcAft>
              <a:defRPr sz="4400">
                <a:solidFill>
                  <a:schemeClr val="tx2"/>
                </a:solidFill>
                <a:latin typeface="Arial" pitchFamily="-112"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0" cap="none" spc="0" normalizeH="0" baseline="0" noProof="0">
                <a:ln>
                  <a:noFill/>
                </a:ln>
                <a:solidFill>
                  <a:srgbClr val="FFFFFF"/>
                </a:solidFill>
                <a:effectLst>
                  <a:outerShdw blurRad="38100" dist="38100" dir="2700000" algn="tl">
                    <a:srgbClr val="000000">
                      <a:alpha val="43137"/>
                    </a:srgbClr>
                  </a:outerShdw>
                </a:effectLst>
                <a:uLnTx/>
                <a:uFillTx/>
                <a:latin typeface="Accordance" panose="00000400000000000000" pitchFamily="2" charset="-78"/>
                <a:ea typeface="Accordance" panose="00000400000000000000" pitchFamily="2" charset="-78"/>
                <a:cs typeface="Accordance" panose="00000400000000000000" pitchFamily="2" charset="-78"/>
              </a:rPr>
              <a:t>Barry Huddleston, </a:t>
            </a:r>
            <a:r>
              <a:rPr kumimoji="0" lang="en-US" sz="2400" b="1" i="1" u="none" strike="noStrike" kern="0" cap="none" spc="0" normalizeH="0" baseline="0" noProof="0">
                <a:ln>
                  <a:noFill/>
                </a:ln>
                <a:solidFill>
                  <a:srgbClr val="FFFFFF"/>
                </a:solidFill>
                <a:effectLst>
                  <a:outerShdw blurRad="38100" dist="38100" dir="2700000" algn="tl">
                    <a:srgbClr val="000000">
                      <a:alpha val="43137"/>
                    </a:srgbClr>
                  </a:outerShdw>
                </a:effectLst>
                <a:uLnTx/>
                <a:uFillTx/>
                <a:latin typeface="Accordance" panose="00000400000000000000" pitchFamily="2" charset="-78"/>
                <a:ea typeface="Accordance" panose="00000400000000000000" pitchFamily="2" charset="-78"/>
                <a:cs typeface="Accordance" panose="00000400000000000000" pitchFamily="2" charset="-78"/>
              </a:rPr>
              <a:t>The Acrostic Bible</a:t>
            </a:r>
            <a:endParaRPr kumimoji="0" lang="en-US" sz="2400" b="1" i="0" u="none" strike="noStrike" kern="0" cap="none" spc="0" normalizeH="0" baseline="0" noProof="0">
              <a:ln>
                <a:noFill/>
              </a:ln>
              <a:solidFill>
                <a:srgbClr val="FFFFFF"/>
              </a:solidFill>
              <a:effectLst>
                <a:outerShdw blurRad="38100" dist="38100" dir="2700000" algn="tl">
                  <a:srgbClr val="000000">
                    <a:alpha val="43137"/>
                  </a:srgbClr>
                </a:outerShdw>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Tree>
    <p:extLst>
      <p:ext uri="{BB962C8B-B14F-4D97-AF65-F5344CB8AC3E}">
        <p14:creationId xmlns:p14="http://schemas.microsoft.com/office/powerpoint/2010/main" val="2014848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152579"/>
                                        </p:tgtEl>
                                        <p:attrNameLst>
                                          <p:attrName>style.visibility</p:attrName>
                                        </p:attrNameLst>
                                      </p:cBhvr>
                                      <p:to>
                                        <p:strVal val="visible"/>
                                      </p:to>
                                    </p:set>
                                    <p:animEffect transition="in" filter="blinds(horizontal)">
                                      <p:cBhvr>
                                        <p:cTn id="7" dur="500"/>
                                        <p:tgtEl>
                                          <p:spTgt spid="15257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2579" grpId="0" animBg="1"/>
    </p:bldLst>
  </p:timing>
</p:sld>
</file>

<file path=ppt/slides/slide153.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BE8F8C32-4E69-1A4B-B104-6487962E39D8}"/>
              </a:ext>
            </a:extLst>
          </p:cNvPr>
          <p:cNvGrpSpPr/>
          <p:nvPr/>
        </p:nvGrpSpPr>
        <p:grpSpPr>
          <a:xfrm>
            <a:off x="4788024" y="52972"/>
            <a:ext cx="4896543" cy="4338122"/>
            <a:chOff x="-324544" y="0"/>
            <a:chExt cx="4896543" cy="4338122"/>
          </a:xfrm>
        </p:grpSpPr>
        <p:pic>
          <p:nvPicPr>
            <p:cNvPr id="7" name="Graphic 6">
              <a:extLst>
                <a:ext uri="{FF2B5EF4-FFF2-40B4-BE49-F238E27FC236}">
                  <a16:creationId xmlns:a16="http://schemas.microsoft.com/office/drawing/2014/main" id="{E3F4A0A9-33E1-AA4B-B242-36CE03E96218}"/>
                </a:ext>
              </a:extLst>
            </p:cNvPr>
            <p:cNvPicPr>
              <a:picLocks noChangeAspect="1"/>
            </p:cNvPicPr>
            <p:nvPr/>
          </p:nvPicPr>
          <p:blipFill>
            <a:blip r:embed="rId3" cstate="screen">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324544" y="0"/>
              <a:ext cx="4896543" cy="4338122"/>
            </a:xfrm>
            <a:prstGeom prst="rect">
              <a:avLst/>
            </a:prstGeom>
          </p:spPr>
        </p:pic>
        <p:sp>
          <p:nvSpPr>
            <p:cNvPr id="2" name="Oval 1">
              <a:extLst>
                <a:ext uri="{FF2B5EF4-FFF2-40B4-BE49-F238E27FC236}">
                  <a16:creationId xmlns:a16="http://schemas.microsoft.com/office/drawing/2014/main" id="{D586688F-ED6D-3340-B876-1EDDB392B750}"/>
                </a:ext>
              </a:extLst>
            </p:cNvPr>
            <p:cNvSpPr/>
            <p:nvPr/>
          </p:nvSpPr>
          <p:spPr bwMode="auto">
            <a:xfrm>
              <a:off x="899592" y="1052937"/>
              <a:ext cx="2160240" cy="2232248"/>
            </a:xfrm>
            <a:prstGeom prst="ellipse">
              <a:avLst/>
            </a:prstGeom>
            <a:solidFill>
              <a:schemeClr val="tx1"/>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endParaRPr>
            </a:p>
          </p:txBody>
        </p:sp>
      </p:grpSp>
      <p:sp>
        <p:nvSpPr>
          <p:cNvPr id="900098" name="Rectangle 2"/>
          <p:cNvSpPr>
            <a:spLocks noGrp="1" noChangeArrowheads="1"/>
          </p:cNvSpPr>
          <p:nvPr>
            <p:ph type="ctrTitle"/>
          </p:nvPr>
        </p:nvSpPr>
        <p:spPr>
          <a:xfrm>
            <a:off x="-36512" y="3632504"/>
            <a:ext cx="9143999" cy="1080120"/>
          </a:xfrm>
          <a:effectLst/>
        </p:spPr>
        <p:txBody>
          <a:bodyPr/>
          <a:lstStyle/>
          <a:p>
            <a:pPr>
              <a:defRPr/>
            </a:pPr>
            <a:r>
              <a:rPr lang="ar-JO" sz="13800" dirty="0">
                <a:solidFill>
                  <a:schemeClr val="tx2"/>
                </a:solidFill>
                <a:effectLst>
                  <a:glow rad="127000">
                    <a:schemeClr val="bg1"/>
                  </a:glow>
                </a:effectLst>
                <a:ea typeface="ＭＳ Ｐゴシック" charset="0"/>
                <a:cs typeface="ＭＳ Ｐゴシック" charset="0"/>
              </a:rPr>
              <a:t>متجاوباً</a:t>
            </a:r>
            <a:endParaRPr lang="en-US" sz="13800" dirty="0">
              <a:solidFill>
                <a:schemeClr val="tx2"/>
              </a:solidFill>
              <a:effectLst>
                <a:glow rad="127000">
                  <a:schemeClr val="bg1"/>
                </a:glow>
              </a:effectLst>
              <a:ea typeface="ＭＳ Ｐゴシック" charset="0"/>
              <a:cs typeface="ＭＳ Ｐゴシック" charset="0"/>
            </a:endParaRPr>
          </a:p>
        </p:txBody>
      </p:sp>
      <p:sp>
        <p:nvSpPr>
          <p:cNvPr id="9" name="Rectangle 2">
            <a:extLst>
              <a:ext uri="{FF2B5EF4-FFF2-40B4-BE49-F238E27FC236}">
                <a16:creationId xmlns:a16="http://schemas.microsoft.com/office/drawing/2014/main" id="{F7669E60-D32A-714B-B639-82C9391973F7}"/>
              </a:ext>
            </a:extLst>
          </p:cNvPr>
          <p:cNvSpPr txBox="1">
            <a:spLocks noChangeArrowheads="1"/>
          </p:cNvSpPr>
          <p:nvPr/>
        </p:nvSpPr>
        <p:spPr bwMode="auto">
          <a:xfrm>
            <a:off x="-36512" y="4941168"/>
            <a:ext cx="9144000" cy="1150938"/>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eaLnBrk="0" hangingPunct="0">
              <a:defRPr sz="8800" b="1">
                <a:solidFill>
                  <a:schemeClr val="tx2"/>
                </a:solidFill>
                <a:effectLst>
                  <a:glow rad="127000">
                    <a:schemeClr val="bg1"/>
                  </a:glow>
                </a:effectLst>
                <a:latin typeface="Arial" charset="0"/>
              </a:defRPr>
            </a:lvl1pPr>
            <a:lvl2pPr algn="ctr" eaLnBrk="0" hangingPunct="0">
              <a:defRPr sz="4400">
                <a:solidFill>
                  <a:schemeClr val="bg1"/>
                </a:solidFill>
                <a:latin typeface="Arial" charset="0"/>
                <a:ea typeface="ＭＳ Ｐゴシック" pitchFamily="-108" charset="-128"/>
                <a:cs typeface="ＭＳ Ｐゴシック" pitchFamily="-108" charset="-128"/>
              </a:defRPr>
            </a:lvl2pPr>
            <a:lvl3pPr algn="ctr" eaLnBrk="0" hangingPunct="0">
              <a:defRPr sz="4400">
                <a:solidFill>
                  <a:schemeClr val="bg1"/>
                </a:solidFill>
                <a:latin typeface="Arial" charset="0"/>
                <a:ea typeface="ＭＳ Ｐゴシック" pitchFamily="-108" charset="-128"/>
                <a:cs typeface="ＭＳ Ｐゴシック" pitchFamily="-108" charset="-128"/>
              </a:defRPr>
            </a:lvl3pPr>
            <a:lvl4pPr algn="ctr" eaLnBrk="0" hangingPunct="0">
              <a:defRPr sz="4400">
                <a:solidFill>
                  <a:schemeClr val="bg1"/>
                </a:solidFill>
                <a:latin typeface="Arial" charset="0"/>
                <a:ea typeface="ＭＳ Ｐゴシック" pitchFamily="-108" charset="-128"/>
                <a:cs typeface="ＭＳ Ｐゴシック" pitchFamily="-108" charset="-128"/>
              </a:defRPr>
            </a:lvl4pPr>
            <a:lvl5pPr algn="ctr" eaLnBrk="0" hangingPunct="0">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lvl="0" defTabSz="914400" fontAlgn="base">
              <a:spcBef>
                <a:spcPct val="0"/>
              </a:spcBef>
              <a:spcAft>
                <a:spcPct val="0"/>
              </a:spcAft>
              <a:defRPr/>
            </a:pPr>
            <a:r>
              <a:rPr lang="ar-JO" sz="5400" dirty="0">
                <a:solidFill>
                  <a:srgbClr val="000000"/>
                </a:solidFill>
                <a:effectLst>
                  <a:glow rad="127000">
                    <a:srgbClr val="FFFFFF"/>
                  </a:glow>
                </a:effectLst>
                <a:latin typeface="Arial" panose="020B0604020202020204" pitchFamily="34" charset="0"/>
                <a:ea typeface="ＭＳ Ｐゴシック" charset="0"/>
              </a:rPr>
              <a:t>٢ كورنثوس</a:t>
            </a:r>
          </a:p>
        </p:txBody>
      </p:sp>
      <p:sp>
        <p:nvSpPr>
          <p:cNvPr id="10" name="Text Box 5">
            <a:extLst>
              <a:ext uri="{FF2B5EF4-FFF2-40B4-BE49-F238E27FC236}">
                <a16:creationId xmlns:a16="http://schemas.microsoft.com/office/drawing/2014/main" id="{6FF45E72-4F06-3945-B6F0-2DD2EA08CAAF}"/>
              </a:ext>
            </a:extLst>
          </p:cNvPr>
          <p:cNvSpPr txBox="1">
            <a:spLocks noChangeArrowheads="1"/>
          </p:cNvSpPr>
          <p:nvPr/>
        </p:nvSpPr>
        <p:spPr bwMode="auto">
          <a:xfrm>
            <a:off x="-23813" y="6092825"/>
            <a:ext cx="9228216" cy="765175"/>
          </a:xfrm>
          <a:prstGeom prst="rect">
            <a:avLst/>
          </a:prstGeom>
          <a:solidFill>
            <a:srgbClr val="050A00"/>
          </a:solidFill>
          <a:ln w="9525">
            <a:noFill/>
            <a:miter lim="800000"/>
            <a:headEnd/>
            <a:tailEnd/>
          </a:ln>
          <a:effectLst/>
        </p:spPr>
        <p:txBody>
          <a:bodyPr anchor="ctr"/>
          <a:lstStyle>
            <a:lvl1pPr>
              <a:defRPr sz="2400">
                <a:solidFill>
                  <a:schemeClr val="tx1"/>
                </a:solidFill>
                <a:latin typeface="Verdana" charset="0"/>
                <a:ea typeface="ＭＳ Ｐゴシック" charset="0"/>
                <a:cs typeface="Geneva" charset="0"/>
              </a:defRPr>
            </a:lvl1pPr>
            <a:lvl2pPr marL="37931725" indent="-37474525">
              <a:defRPr sz="2400">
                <a:solidFill>
                  <a:schemeClr val="tx1"/>
                </a:solidFill>
                <a:latin typeface="Verdana" charset="0"/>
                <a:ea typeface="Geneva" charset="0"/>
                <a:cs typeface="Geneva" charset="0"/>
              </a:defRPr>
            </a:lvl2pPr>
            <a:lvl3pPr>
              <a:defRPr sz="2400">
                <a:solidFill>
                  <a:schemeClr val="tx1"/>
                </a:solidFill>
                <a:latin typeface="Verdana" charset="0"/>
                <a:ea typeface="Geneva" charset="0"/>
                <a:cs typeface="Geneva" charset="0"/>
              </a:defRPr>
            </a:lvl3pPr>
            <a:lvl4pPr>
              <a:defRPr sz="2400">
                <a:solidFill>
                  <a:schemeClr val="tx1"/>
                </a:solidFill>
                <a:latin typeface="Verdana" charset="0"/>
                <a:ea typeface="Geneva" charset="0"/>
                <a:cs typeface="Geneva" charset="0"/>
              </a:defRPr>
            </a:lvl4pPr>
            <a:lvl5pPr>
              <a:defRPr sz="2400">
                <a:solidFill>
                  <a:schemeClr val="tx1"/>
                </a:solidFill>
                <a:latin typeface="Verdana" charset="0"/>
                <a:ea typeface="Geneva" charset="0"/>
                <a:cs typeface="Geneva" charset="0"/>
              </a:defRPr>
            </a:lvl5pPr>
            <a:lvl6pPr marL="457200" eaLnBrk="0" fontAlgn="base" hangingPunct="0">
              <a:spcBef>
                <a:spcPct val="0"/>
              </a:spcBef>
              <a:spcAft>
                <a:spcPct val="0"/>
              </a:spcAft>
              <a:defRPr sz="2400">
                <a:solidFill>
                  <a:schemeClr val="tx1"/>
                </a:solidFill>
                <a:latin typeface="Verdana" charset="0"/>
                <a:ea typeface="Geneva" charset="0"/>
                <a:cs typeface="Geneva" charset="0"/>
              </a:defRPr>
            </a:lvl6pPr>
            <a:lvl7pPr marL="914400" eaLnBrk="0" fontAlgn="base" hangingPunct="0">
              <a:spcBef>
                <a:spcPct val="0"/>
              </a:spcBef>
              <a:spcAft>
                <a:spcPct val="0"/>
              </a:spcAft>
              <a:defRPr sz="2400">
                <a:solidFill>
                  <a:schemeClr val="tx1"/>
                </a:solidFill>
                <a:latin typeface="Verdana" charset="0"/>
                <a:ea typeface="Geneva" charset="0"/>
                <a:cs typeface="Geneva" charset="0"/>
              </a:defRPr>
            </a:lvl7pPr>
            <a:lvl8pPr marL="1371600" eaLnBrk="0" fontAlgn="base" hangingPunct="0">
              <a:spcBef>
                <a:spcPct val="0"/>
              </a:spcBef>
              <a:spcAft>
                <a:spcPct val="0"/>
              </a:spcAft>
              <a:defRPr sz="2400">
                <a:solidFill>
                  <a:schemeClr val="tx1"/>
                </a:solidFill>
                <a:latin typeface="Verdana" charset="0"/>
                <a:ea typeface="Geneva" charset="0"/>
                <a:cs typeface="Geneva" charset="0"/>
              </a:defRPr>
            </a:lvl8pPr>
            <a:lvl9pPr marL="1828800" eaLnBrk="0" fontAlgn="base" hangingPunct="0">
              <a:spcBef>
                <a:spcPct val="0"/>
              </a:spcBef>
              <a:spcAft>
                <a:spcPct val="0"/>
              </a:spcAft>
              <a:defRPr sz="2400">
                <a:solidFill>
                  <a:schemeClr val="tx1"/>
                </a:solidFill>
                <a:latin typeface="Verdana" charset="0"/>
                <a:ea typeface="Geneva" charset="0"/>
                <a:cs typeface="Geneva"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د. ريك جريفيث</a:t>
            </a: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 </a:t>
            </a: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مؤسسة الدراسات اللاهوتية الأردنية</a:t>
            </a:r>
            <a:endPar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BibleStudyDownloads.org</a:t>
            </a:r>
          </a:p>
        </p:txBody>
      </p:sp>
      <p:sp>
        <p:nvSpPr>
          <p:cNvPr id="6" name="Rectangle 2">
            <a:extLst>
              <a:ext uri="{FF2B5EF4-FFF2-40B4-BE49-F238E27FC236}">
                <a16:creationId xmlns:a16="http://schemas.microsoft.com/office/drawing/2014/main" id="{C32AE8B0-3A6D-B34E-8B52-61087E3824C8}"/>
              </a:ext>
            </a:extLst>
          </p:cNvPr>
          <p:cNvSpPr txBox="1">
            <a:spLocks noChangeArrowheads="1"/>
          </p:cNvSpPr>
          <p:nvPr/>
        </p:nvSpPr>
        <p:spPr bwMode="auto">
          <a:xfrm>
            <a:off x="5166320" y="1520435"/>
            <a:ext cx="3851919" cy="1080120"/>
          </a:xfrm>
          <a:prstGeom prst="rect">
            <a:avLst/>
          </a:prstGeom>
          <a:noFill/>
          <a:ln>
            <a:noFill/>
          </a:ln>
          <a:effectLst>
            <a:glow rad="127000">
              <a:schemeClr val="tx1"/>
            </a:glow>
          </a:effec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6600" b="1" u="none" strike="noStrike" kern="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rPr>
              <a:t>كن</a:t>
            </a:r>
            <a:endParaRPr kumimoji="0" lang="en-US" sz="16600" b="1" u="none" strike="noStrike" kern="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endParaRPr>
          </a:p>
        </p:txBody>
      </p:sp>
      <p:sp>
        <p:nvSpPr>
          <p:cNvPr id="11" name="Rectangle 2">
            <a:extLst>
              <a:ext uri="{FF2B5EF4-FFF2-40B4-BE49-F238E27FC236}">
                <a16:creationId xmlns:a16="http://schemas.microsoft.com/office/drawing/2014/main" id="{E3A81433-15B3-8347-B18F-2ED64439B9EE}"/>
              </a:ext>
            </a:extLst>
          </p:cNvPr>
          <p:cNvSpPr txBox="1">
            <a:spLocks noChangeArrowheads="1"/>
          </p:cNvSpPr>
          <p:nvPr/>
        </p:nvSpPr>
        <p:spPr bwMode="auto">
          <a:xfrm>
            <a:off x="-466539" y="-1461804"/>
            <a:ext cx="9143999" cy="108012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9600" b="1"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ＭＳ Ｐゴシック" charset="0"/>
              </a:rPr>
              <a:t>كن</a:t>
            </a:r>
            <a:r>
              <a:rPr kumimoji="0" lang="en-US" sz="9600" b="1"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ＭＳ Ｐゴシック" charset="0"/>
              </a:rPr>
              <a:t> </a:t>
            </a:r>
            <a:r>
              <a:rPr kumimoji="0" lang="ar-JO" sz="9600" b="1"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ＭＳ Ｐゴシック" charset="0"/>
              </a:rPr>
              <a:t>متجاوباً</a:t>
            </a:r>
            <a:endParaRPr kumimoji="0" lang="en-US" sz="9600" b="1"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389722210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blinds(horizontal)">
                                      <p:cBhvr>
                                        <p:cTn id="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Lst>
  </p:timing>
</p:sld>
</file>

<file path=ppt/slides/slide1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descr="http://transformationllc.com/wp-content/uploads/2014/10/Conflict-Transformation-Open-vs-Closed-Receiving-Feedback.png">
            <a:extLst>
              <a:ext uri="{FF2B5EF4-FFF2-40B4-BE49-F238E27FC236}">
                <a16:creationId xmlns:a16="http://schemas.microsoft.com/office/drawing/2014/main" id="{EA6DB941-16FC-3449-ACF8-F0C1F51609C0}"/>
              </a:ext>
            </a:extLst>
          </p:cNvPr>
          <p:cNvPicPr>
            <a:picLocks noChangeAspect="1" noChangeArrowheads="1"/>
          </p:cNvPicPr>
          <p:nvPr/>
        </p:nvPicPr>
        <p:blipFill rotWithShape="1">
          <a:blip r:embed="rId3" cstate="screen">
            <a:extLst>
              <a:ext uri="{28A0092B-C50C-407E-A947-70E740481C1C}">
                <a14:useLocalDpi xmlns:a14="http://schemas.microsoft.com/office/drawing/2010/main"/>
              </a:ext>
            </a:extLst>
          </a:blip>
          <a:srcRect/>
          <a:stretch/>
        </p:blipFill>
        <p:spPr bwMode="auto">
          <a:xfrm>
            <a:off x="0" y="382587"/>
            <a:ext cx="3851920" cy="6092825"/>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0" y="517149"/>
            <a:ext cx="4355976" cy="1086599"/>
          </a:xfrm>
          <a:effectLst>
            <a:outerShdw blurRad="63500" dist="35921" dir="2700000" algn="ctr" rotWithShape="0">
              <a:schemeClr val="tx2">
                <a:alpha val="74998"/>
              </a:schemeClr>
            </a:outerShdw>
          </a:effectLst>
        </p:spPr>
        <p:txBody>
          <a:bodyPr anchor="ctr"/>
          <a:lstStyle/>
          <a:p>
            <a:pPr>
              <a:defRPr/>
            </a:pPr>
            <a:r>
              <a:rPr lang="ar-JO" sz="4800" dirty="0">
                <a:effectLst>
                  <a:glow rad="127000">
                    <a:schemeClr val="tx1"/>
                  </a:glow>
                </a:effectLst>
                <a:ea typeface="ＭＳ Ｐゴシック" charset="0"/>
                <a:cs typeface="ＭＳ Ｐゴシック" charset="0"/>
              </a:rPr>
              <a:t>منفتح</a:t>
            </a:r>
            <a:endParaRPr lang="en-US" sz="4800" dirty="0">
              <a:effectLst>
                <a:glow rad="127000">
                  <a:schemeClr val="tx1"/>
                </a:glow>
              </a:effectLst>
              <a:ea typeface="ＭＳ Ｐゴシック" charset="0"/>
              <a:cs typeface="ＭＳ Ｐゴシック" charset="0"/>
            </a:endParaRPr>
          </a:p>
        </p:txBody>
      </p:sp>
      <p:grpSp>
        <p:nvGrpSpPr>
          <p:cNvPr id="2" name="Group 1">
            <a:extLst>
              <a:ext uri="{FF2B5EF4-FFF2-40B4-BE49-F238E27FC236}">
                <a16:creationId xmlns:a16="http://schemas.microsoft.com/office/drawing/2014/main" id="{557634F0-E45A-A642-B55B-69B3B2925588}"/>
              </a:ext>
            </a:extLst>
          </p:cNvPr>
          <p:cNvGrpSpPr/>
          <p:nvPr/>
        </p:nvGrpSpPr>
        <p:grpSpPr>
          <a:xfrm>
            <a:off x="3851920" y="382587"/>
            <a:ext cx="5073489" cy="6092825"/>
            <a:chOff x="3851920" y="382587"/>
            <a:chExt cx="5073489" cy="6092825"/>
          </a:xfrm>
        </p:grpSpPr>
        <p:pic>
          <p:nvPicPr>
            <p:cNvPr id="5" name="Picture 4" descr="http://transformationllc.com/wp-content/uploads/2014/10/Conflict-Transformation-Open-vs-Closed-Receiving-Feedback.png">
              <a:extLst>
                <a:ext uri="{FF2B5EF4-FFF2-40B4-BE49-F238E27FC236}">
                  <a16:creationId xmlns:a16="http://schemas.microsoft.com/office/drawing/2014/main" id="{ACD48931-7746-ED42-B220-DD3BDD954A28}"/>
                </a:ext>
              </a:extLst>
            </p:cNvPr>
            <p:cNvPicPr>
              <a:picLocks noChangeAspect="1" noChangeArrowheads="1"/>
            </p:cNvPicPr>
            <p:nvPr/>
          </p:nvPicPr>
          <p:blipFill rotWithShape="1">
            <a:blip r:embed="rId4" cstate="screen">
              <a:extLst>
                <a:ext uri="{28A0092B-C50C-407E-A947-70E740481C1C}">
                  <a14:useLocalDpi xmlns:a14="http://schemas.microsoft.com/office/drawing/2010/main"/>
                </a:ext>
              </a:extLst>
            </a:blip>
            <a:srcRect/>
            <a:stretch/>
          </p:blipFill>
          <p:spPr bwMode="auto">
            <a:xfrm>
              <a:off x="3851920" y="382587"/>
              <a:ext cx="5073489" cy="6092825"/>
            </a:xfrm>
            <a:prstGeom prst="rect">
              <a:avLst/>
            </a:prstGeom>
            <a:noFill/>
            <a:extLst>
              <a:ext uri="{909E8E84-426E-40DD-AFC4-6F175D3DCCD1}">
                <a14:hiddenFill xmlns:a14="http://schemas.microsoft.com/office/drawing/2010/main">
                  <a:solidFill>
                    <a:srgbClr val="FFFFFF"/>
                  </a:solidFill>
                </a14:hiddenFill>
              </a:ext>
            </a:extLst>
          </p:spPr>
        </p:pic>
        <p:sp>
          <p:nvSpPr>
            <p:cNvPr id="4" name="Rectangle 2">
              <a:extLst>
                <a:ext uri="{FF2B5EF4-FFF2-40B4-BE49-F238E27FC236}">
                  <a16:creationId xmlns:a16="http://schemas.microsoft.com/office/drawing/2014/main" id="{46E3AFD0-EF9C-EB41-9077-2FA8431BAA36}"/>
                </a:ext>
              </a:extLst>
            </p:cNvPr>
            <p:cNvSpPr txBox="1">
              <a:spLocks noChangeArrowheads="1"/>
            </p:cNvSpPr>
            <p:nvPr/>
          </p:nvSpPr>
          <p:spPr bwMode="auto">
            <a:xfrm>
              <a:off x="4067944" y="517149"/>
              <a:ext cx="4355976" cy="1086599"/>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منغلق</a:t>
              </a:r>
              <a:endParaRPr kumimoji="0" lang="en-US"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grpSp>
    </p:spTree>
    <p:extLst>
      <p:ext uri="{BB962C8B-B14F-4D97-AF65-F5344CB8AC3E}">
        <p14:creationId xmlns:p14="http://schemas.microsoft.com/office/powerpoint/2010/main" val="2298282954"/>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1000" fill="hold"/>
                                        <p:tgtEl>
                                          <p:spTgt spid="2"/>
                                        </p:tgtEl>
                                        <p:attrNameLst>
                                          <p:attrName>ppt_w</p:attrName>
                                        </p:attrNameLst>
                                      </p:cBhvr>
                                      <p:tavLst>
                                        <p:tav tm="0">
                                          <p:val>
                                            <p:strVal val="#ppt_w*0.70"/>
                                          </p:val>
                                        </p:tav>
                                        <p:tav tm="100000">
                                          <p:val>
                                            <p:strVal val="#ppt_w"/>
                                          </p:val>
                                        </p:tav>
                                      </p:tavLst>
                                    </p:anim>
                                    <p:anim calcmode="lin" valueType="num">
                                      <p:cBhvr>
                                        <p:cTn id="8" dur="1000" fill="hold"/>
                                        <p:tgtEl>
                                          <p:spTgt spid="2"/>
                                        </p:tgtEl>
                                        <p:attrNameLst>
                                          <p:attrName>ppt_h</p:attrName>
                                        </p:attrNameLst>
                                      </p:cBhvr>
                                      <p:tavLst>
                                        <p:tav tm="0">
                                          <p:val>
                                            <p:strVal val="#ppt_h"/>
                                          </p:val>
                                        </p:tav>
                                        <p:tav tm="100000">
                                          <p:val>
                                            <p:strVal val="#ppt_h"/>
                                          </p:val>
                                        </p:tav>
                                      </p:tavLst>
                                    </p:anim>
                                    <p:animEffect transition="in" filter="fade">
                                      <p:cBhvr>
                                        <p:cTn id="9" dur="10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4385" name="Rectangle 3" descr="EXPTEXTB"/>
          <p:cNvSpPr>
            <a:spLocks noChangeArrowheads="1"/>
          </p:cNvSpPr>
          <p:nvPr/>
        </p:nvSpPr>
        <p:spPr bwMode="auto">
          <a:xfrm>
            <a:off x="0" y="0"/>
            <a:ext cx="9144000" cy="6858000"/>
          </a:xfrm>
          <a:prstGeom prst="rect">
            <a:avLst/>
          </a:prstGeom>
          <a:gradFill rotWithShape="1">
            <a:gsLst>
              <a:gs pos="0">
                <a:srgbClr val="000090"/>
              </a:gs>
              <a:gs pos="100000">
                <a:schemeClr val="tx1"/>
              </a:gs>
            </a:gsLst>
            <a:path path="shape">
              <a:fillToRect l="50000" t="50000" r="50000" b="50000"/>
            </a:path>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Times New Roman" charset="0"/>
            </a:endParaRPr>
          </a:p>
        </p:txBody>
      </p:sp>
      <p:sp>
        <p:nvSpPr>
          <p:cNvPr id="40966" name="Text Box 6"/>
          <p:cNvSpPr txBox="1">
            <a:spLocks noChangeArrowheads="1"/>
          </p:cNvSpPr>
          <p:nvPr/>
        </p:nvSpPr>
        <p:spPr bwMode="auto">
          <a:xfrm>
            <a:off x="76200" y="1143000"/>
            <a:ext cx="6248400" cy="708025"/>
          </a:xfrm>
          <a:prstGeom prst="rect">
            <a:avLst/>
          </a:prstGeom>
          <a:gradFill flip="none" rotWithShape="1">
            <a:gsLst>
              <a:gs pos="64000">
                <a:schemeClr val="tx2">
                  <a:lumMod val="25000"/>
                  <a:lumOff val="75000"/>
                </a:schemeClr>
              </a:gs>
              <a:gs pos="100000">
                <a:srgbClr val="FFFFFF"/>
              </a:gs>
            </a:gsLst>
            <a:path path="rect">
              <a:fillToRect l="100000" t="100000"/>
            </a:path>
            <a:tileRect r="-100000" b="-100000"/>
          </a:gradFill>
          <a:ln w="12700">
            <a:solidFill>
              <a:schemeClr val="tx1"/>
            </a:solidFill>
            <a:miter lim="800000"/>
            <a:headEnd/>
            <a:tailEnd/>
          </a:ln>
          <a:effectLst/>
        </p:spPr>
        <p:txBody>
          <a:bodyPr lIns="0" rIns="0">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rPr>
              <a:t>إلى أقصى الأرض (أعمال 1: 8)</a:t>
            </a: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1600" b="1"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rPr>
              <a:t>أع</a:t>
            </a:r>
            <a:r>
              <a:rPr kumimoji="0" lang="en-US" sz="1600" b="1"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rPr>
              <a:t> </a:t>
            </a: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rPr>
              <a:t>9</a:t>
            </a:r>
            <a:r>
              <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rPr>
              <a:t>  </a:t>
            </a: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rPr>
              <a:t>13</a:t>
            </a:r>
            <a:r>
              <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rPr>
              <a:t>       </a:t>
            </a: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rPr>
              <a:t>14</a:t>
            </a:r>
            <a:r>
              <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rPr>
              <a:t>    </a:t>
            </a: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rPr>
              <a:t>15</a:t>
            </a:r>
            <a:r>
              <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rPr>
              <a:t>  </a:t>
            </a: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rPr>
              <a:t>16</a:t>
            </a:r>
            <a:r>
              <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rPr>
              <a:t>          </a:t>
            </a: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rPr>
              <a:t>18</a:t>
            </a:r>
            <a:r>
              <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rPr>
              <a:t>           </a:t>
            </a: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rPr>
              <a:t>21</a:t>
            </a:r>
            <a:r>
              <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rPr>
              <a:t>     </a:t>
            </a: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rPr>
              <a:t>27</a:t>
            </a:r>
            <a:r>
              <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rPr>
              <a:t>     </a:t>
            </a: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rPr>
              <a:t>28</a:t>
            </a: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endParaRPr>
          </a:p>
        </p:txBody>
      </p:sp>
      <p:sp>
        <p:nvSpPr>
          <p:cNvPr id="144387" name="Text Box 16"/>
          <p:cNvSpPr txBox="1">
            <a:spLocks noChangeArrowheads="1"/>
          </p:cNvSpPr>
          <p:nvPr/>
        </p:nvSpPr>
        <p:spPr bwMode="auto">
          <a:xfrm>
            <a:off x="1828800" y="2338388"/>
            <a:ext cx="838200" cy="55399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خريف 49</a:t>
            </a:r>
            <a:endParaRPr kumimoji="0" lang="en-US" sz="12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6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المجمع</a:t>
            </a:r>
            <a:endParaRPr kumimoji="0" lang="en-US" sz="16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144388" name="Text Box 17"/>
          <p:cNvSpPr txBox="1">
            <a:spLocks noChangeArrowheads="1"/>
          </p:cNvSpPr>
          <p:nvPr/>
        </p:nvSpPr>
        <p:spPr bwMode="auto">
          <a:xfrm>
            <a:off x="4724400" y="2133600"/>
            <a:ext cx="685800" cy="73866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أيار 57 –آب 59</a:t>
            </a:r>
            <a:endParaRPr kumimoji="0" lang="en-US" sz="12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6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المحاكمات</a:t>
            </a:r>
            <a:endParaRPr kumimoji="0" lang="en-US" sz="18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144389" name="Line 19"/>
          <p:cNvSpPr>
            <a:spLocks noChangeShapeType="1"/>
          </p:cNvSpPr>
          <p:nvPr/>
        </p:nvSpPr>
        <p:spPr bwMode="auto">
          <a:xfrm>
            <a:off x="0" y="2590800"/>
            <a:ext cx="9067800" cy="0"/>
          </a:xfrm>
          <a:prstGeom prst="line">
            <a:avLst/>
          </a:prstGeom>
          <a:noFill/>
          <a:ln w="76200">
            <a:solidFill>
              <a:schemeClr val="bg1"/>
            </a:solidFill>
            <a:round/>
            <a:headEnd/>
            <a:tailEnd type="triangle" w="med" len="med"/>
          </a:ln>
          <a:extLst>
            <a:ext uri="{909E8E84-426E-40dd-AFC4-6F175D3DCCD1}">
              <a14:hiddenFill xmlns=""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144390" name="Text Box 20"/>
          <p:cNvSpPr txBox="1">
            <a:spLocks noChangeArrowheads="1"/>
          </p:cNvSpPr>
          <p:nvPr/>
        </p:nvSpPr>
        <p:spPr bwMode="auto">
          <a:xfrm>
            <a:off x="8296275" y="2324100"/>
            <a:ext cx="847725" cy="50783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ربيع 68</a:t>
            </a:r>
            <a:endParaRPr kumimoji="0" lang="en-US" sz="12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إتساع الكنيسة</a:t>
            </a:r>
            <a:endParaRPr kumimoji="0" lang="en-US" sz="16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144391" name="Text Box 21"/>
          <p:cNvSpPr txBox="1">
            <a:spLocks noChangeArrowheads="1"/>
          </p:cNvSpPr>
          <p:nvPr/>
        </p:nvSpPr>
        <p:spPr bwMode="auto">
          <a:xfrm>
            <a:off x="0" y="3276600"/>
            <a:ext cx="9144000" cy="70788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20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35</a:t>
            </a:r>
            <a:r>
              <a:rPr kumimoji="0" lang="en-US" sz="20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           </a:t>
            </a:r>
            <a:r>
              <a:rPr kumimoji="0" lang="ar-JO" sz="20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48</a:t>
            </a:r>
            <a:r>
              <a:rPr kumimoji="0" lang="en-US" sz="20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          </a:t>
            </a:r>
            <a:r>
              <a:rPr kumimoji="0" lang="ar-JO" sz="20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49</a:t>
            </a:r>
            <a:r>
              <a:rPr kumimoji="0" lang="en-US" sz="20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          </a:t>
            </a:r>
            <a:r>
              <a:rPr kumimoji="0" lang="ar-JO" sz="20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50</a:t>
            </a:r>
            <a:r>
              <a:rPr kumimoji="0" lang="en-US" sz="20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          </a:t>
            </a:r>
            <a:r>
              <a:rPr kumimoji="0" lang="ar-JO" sz="20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52</a:t>
            </a:r>
            <a:r>
              <a:rPr kumimoji="0" lang="en-US" sz="20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  </a:t>
            </a:r>
            <a:r>
              <a:rPr kumimoji="0" lang="ar-JO" sz="20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53</a:t>
            </a:r>
            <a:r>
              <a:rPr kumimoji="0" lang="en-US" sz="20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          </a:t>
            </a:r>
            <a:r>
              <a:rPr kumimoji="0" lang="ar-JO" sz="20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57</a:t>
            </a:r>
            <a:r>
              <a:rPr kumimoji="0" lang="en-US" sz="20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        </a:t>
            </a:r>
            <a:r>
              <a:rPr kumimoji="0" lang="ar-JO" sz="20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60</a:t>
            </a:r>
            <a:r>
              <a:rPr kumimoji="0" lang="en-US" sz="20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             </a:t>
            </a:r>
            <a:r>
              <a:rPr kumimoji="0" lang="ar-JO" sz="20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62</a:t>
            </a:r>
            <a:r>
              <a:rPr kumimoji="0" lang="en-US" sz="20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              </a:t>
            </a:r>
            <a:r>
              <a:rPr kumimoji="0" lang="ar-JO" sz="20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67</a:t>
            </a:r>
            <a:r>
              <a:rPr kumimoji="0" lang="en-US" sz="20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      </a:t>
            </a:r>
            <a:r>
              <a:rPr kumimoji="0" lang="ar-JO" sz="20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68</a:t>
            </a:r>
            <a:r>
              <a:rPr kumimoji="0" lang="en-US" sz="20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     </a:t>
            </a:r>
            <a:r>
              <a:rPr kumimoji="0" lang="ar-JO" sz="20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95</a:t>
            </a:r>
            <a:endParaRPr kumimoji="0" lang="en-US" sz="20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144392" name="Text Box 7"/>
          <p:cNvSpPr txBox="1">
            <a:spLocks noChangeArrowheads="1"/>
          </p:cNvSpPr>
          <p:nvPr/>
        </p:nvSpPr>
        <p:spPr bwMode="auto">
          <a:xfrm>
            <a:off x="914400" y="1981200"/>
            <a:ext cx="990600" cy="1354138"/>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720"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نيسان 48 -</a:t>
            </a:r>
            <a:br>
              <a:rPr kumimoji="0" lang="en-US" sz="12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br>
            <a:r>
              <a:rPr kumimoji="0" lang="ar-JO" sz="12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أيلول 49</a:t>
            </a:r>
            <a:endParaRPr kumimoji="0" lang="en-US" sz="12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1</a:t>
            </a:r>
            <a:br>
              <a:rPr kumimoji="0" lang="en-US"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br>
            <a:r>
              <a:rPr kumimoji="0" lang="ar-JO"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غلاطية</a:t>
            </a:r>
            <a:endParaRPr kumimoji="0" lang="en-US"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9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144393" name="Text Box 9"/>
          <p:cNvSpPr txBox="1">
            <a:spLocks noChangeArrowheads="1"/>
          </p:cNvSpPr>
          <p:nvPr/>
        </p:nvSpPr>
        <p:spPr bwMode="auto">
          <a:xfrm>
            <a:off x="3743325" y="1981200"/>
            <a:ext cx="990600" cy="1354138"/>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720"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ربيع 53 -</a:t>
            </a:r>
            <a:br>
              <a:rPr kumimoji="0" lang="en-US" sz="12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br>
            <a:r>
              <a:rPr kumimoji="0" lang="ar-JO" sz="12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أيار 57</a:t>
            </a:r>
            <a:endParaRPr kumimoji="0" lang="en-US" sz="12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3</a:t>
            </a:r>
            <a:br>
              <a:rPr kumimoji="0" lang="en-US"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br>
            <a:r>
              <a:rPr kumimoji="0" lang="ar-JO"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أسيا</a:t>
            </a:r>
            <a:endParaRPr kumimoji="0" lang="en-US"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1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40970" name="Text Box 10"/>
          <p:cNvSpPr txBox="1">
            <a:spLocks noChangeArrowheads="1"/>
          </p:cNvSpPr>
          <p:nvPr/>
        </p:nvSpPr>
        <p:spPr bwMode="auto">
          <a:xfrm>
            <a:off x="5334000" y="1981200"/>
            <a:ext cx="990600" cy="1354138"/>
          </a:xfrm>
          <a:prstGeom prst="rect">
            <a:avLst/>
          </a:prstGeom>
          <a:solidFill>
            <a:schemeClr val="accent4"/>
          </a:solidFill>
          <a:ln w="12700">
            <a:solidFill>
              <a:srgbClr val="FFFFFF"/>
            </a:solidFill>
            <a:miter lim="800000"/>
            <a:headEnd/>
            <a:tailEnd/>
          </a:ln>
          <a:effectLst/>
        </p:spPr>
        <p:txBody>
          <a:bodyPr lIns="0" tIns="0" rIns="45720"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شباط 60</a:t>
            </a:r>
            <a:br>
              <a:rPr kumimoji="0" lang="en-US" sz="12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br>
            <a:r>
              <a:rPr kumimoji="0" lang="ar-JO" sz="12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أيار 62</a:t>
            </a:r>
            <a:endParaRPr kumimoji="0" lang="en-US" sz="12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1</a:t>
            </a:r>
            <a:br>
              <a:rPr kumimoji="0"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br>
            <a:r>
              <a:rPr kumimoji="0" lang="ar-JO"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روما</a:t>
            </a:r>
            <a:endParaRPr kumimoji="0"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10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40971" name="Text Box 11"/>
          <p:cNvSpPr txBox="1">
            <a:spLocks noChangeArrowheads="1"/>
          </p:cNvSpPr>
          <p:nvPr/>
        </p:nvSpPr>
        <p:spPr bwMode="auto">
          <a:xfrm>
            <a:off x="7315200" y="1981200"/>
            <a:ext cx="990600" cy="1354138"/>
          </a:xfrm>
          <a:prstGeom prst="rect">
            <a:avLst/>
          </a:prstGeom>
          <a:solidFill>
            <a:schemeClr val="accent4"/>
          </a:solidFill>
          <a:ln w="12700">
            <a:solidFill>
              <a:srgbClr val="FFFFFF"/>
            </a:solidFill>
            <a:miter lim="800000"/>
            <a:headEnd/>
            <a:tailEnd/>
          </a:ln>
          <a:effectLst/>
        </p:spPr>
        <p:txBody>
          <a:bodyPr lIns="0" tIns="0" rIns="45720"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خريف 67 -</a:t>
            </a:r>
            <a:br>
              <a:rPr kumimoji="0" lang="en-US" sz="12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br>
            <a:r>
              <a:rPr kumimoji="0" lang="ar-JO" sz="12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ربيع 68</a:t>
            </a:r>
            <a:endParaRPr kumimoji="0" lang="en-US" sz="12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2</a:t>
            </a:r>
            <a:br>
              <a:rPr kumimoji="0"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br>
            <a:r>
              <a:rPr kumimoji="0" lang="ar-JO"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روما</a:t>
            </a:r>
            <a:endParaRPr kumimoji="0"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10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144396" name="TextBox 27"/>
          <p:cNvSpPr txBox="1">
            <a:spLocks noChangeArrowheads="1"/>
          </p:cNvSpPr>
          <p:nvPr/>
        </p:nvSpPr>
        <p:spPr bwMode="auto">
          <a:xfrm>
            <a:off x="7924800" y="71438"/>
            <a:ext cx="1155700" cy="1016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38</a:t>
            </a:r>
            <a:br>
              <a:rPr kumimoji="0" lang="en-US"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br>
            <a:r>
              <a:rPr kumimoji="0" lang="ar-JO"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124</a:t>
            </a:r>
            <a:br>
              <a:rPr kumimoji="0" lang="en-US"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br>
            <a:r>
              <a:rPr kumimoji="0" lang="ar-JO"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39-41</a:t>
            </a:r>
            <a:endParaRPr kumimoji="0" lang="en-US"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44397" name="Text Box 9"/>
          <p:cNvSpPr txBox="1">
            <a:spLocks noChangeArrowheads="1"/>
          </p:cNvSpPr>
          <p:nvPr/>
        </p:nvSpPr>
        <p:spPr bwMode="auto">
          <a:xfrm>
            <a:off x="6324600" y="1981200"/>
            <a:ext cx="990600" cy="1354138"/>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720"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ربيع 62 -</a:t>
            </a:r>
            <a:br>
              <a:rPr kumimoji="0" lang="en-US" sz="12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br>
            <a:r>
              <a:rPr kumimoji="0" lang="ar-JO" sz="12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خريف 67</a:t>
            </a:r>
            <a:endParaRPr kumimoji="0" lang="en-US" sz="12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4</a:t>
            </a:r>
            <a:br>
              <a:rPr kumimoji="0" lang="en-US"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br>
            <a:r>
              <a:rPr kumimoji="0" lang="ar-JO"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إسبانيا</a:t>
            </a:r>
            <a:endParaRPr kumimoji="0" lang="en-US"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1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34" name="Title 33"/>
          <p:cNvSpPr>
            <a:spLocks noGrp="1"/>
          </p:cNvSpPr>
          <p:nvPr>
            <p:ph type="title" idx="4294967295"/>
          </p:nvPr>
        </p:nvSpPr>
        <p:spPr>
          <a:xfrm>
            <a:off x="152400" y="21848"/>
            <a:ext cx="7772400" cy="1077218"/>
          </a:xfrm>
          <a:gradFill flip="none" rotWithShape="1">
            <a:gsLst>
              <a:gs pos="0">
                <a:srgbClr val="008000"/>
              </a:gs>
              <a:gs pos="100000">
                <a:srgbClr val="000000"/>
              </a:gs>
            </a:gsLst>
            <a:path path="shape">
              <a:fillToRect l="50000" t="50000" r="50000" b="50000"/>
            </a:path>
            <a:tileRect/>
          </a:gradFill>
          <a:ln>
            <a:miter lim="800000"/>
            <a:headEnd/>
            <a:tailEnd/>
          </a:ln>
          <a:effectLst>
            <a:glow rad="101600">
              <a:srgbClr val="008000">
                <a:alpha val="75000"/>
              </a:srgbClr>
            </a:glow>
            <a:outerShdw blurRad="63500" dist="17961" dir="2700000" algn="ctr" rotWithShape="0">
              <a:schemeClr val="tx1">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spcBef>
                <a:spcPct val="50000"/>
              </a:spcBef>
              <a:defRPr/>
            </a:pPr>
            <a:r>
              <a:rPr lang="ar-JO" sz="3200" b="1" dirty="0">
                <a:solidFill>
                  <a:srgbClr val="FFFFFF"/>
                </a:solidFill>
                <a:effectLst>
                  <a:outerShdw blurRad="38100" dist="38100" dir="2700000" algn="tl">
                    <a:srgbClr val="000000">
                      <a:alpha val="43137"/>
                    </a:srgbClr>
                  </a:outerShdw>
                </a:effectLst>
                <a:latin typeface="Arial" panose="020B0604020202020204" pitchFamily="34" charset="0"/>
                <a:cs typeface="Times New Roman" charset="0"/>
              </a:rPr>
              <a:t> نظرة عامة على العهد الجديد </a:t>
            </a:r>
            <a:br>
              <a:rPr lang="ar-JO" sz="3200" b="1" dirty="0">
                <a:solidFill>
                  <a:srgbClr val="FFFFFF"/>
                </a:solidFill>
                <a:effectLst>
                  <a:outerShdw blurRad="38100" dist="38100" dir="2700000" algn="tl">
                    <a:srgbClr val="000000">
                      <a:alpha val="43137"/>
                    </a:srgbClr>
                  </a:outerShdw>
                </a:effectLst>
                <a:latin typeface="Arial" panose="020B0604020202020204" pitchFamily="34" charset="0"/>
                <a:cs typeface="Times New Roman" charset="0"/>
              </a:rPr>
            </a:br>
            <a:r>
              <a:rPr lang="ar-JO" sz="3200" b="1" dirty="0">
                <a:solidFill>
                  <a:srgbClr val="FFFFFF"/>
                </a:solidFill>
                <a:effectLst>
                  <a:outerShdw blurRad="38100" dist="38100" dir="2700000" algn="tl">
                    <a:srgbClr val="000000">
                      <a:alpha val="43137"/>
                    </a:srgbClr>
                  </a:outerShdw>
                </a:effectLst>
                <a:latin typeface="Arial" panose="020B0604020202020204" pitchFamily="34" charset="0"/>
                <a:cs typeface="Times New Roman" charset="0"/>
              </a:rPr>
              <a:t>(الكلمات المفتاحية للرسائل البولسية)</a:t>
            </a:r>
            <a:endParaRPr lang="en-US" sz="3200" b="1" dirty="0">
              <a:solidFill>
                <a:srgbClr val="FFFFFF"/>
              </a:solidFill>
              <a:latin typeface="Arial" panose="020B0604020202020204" pitchFamily="34" charset="0"/>
              <a:cs typeface="Times New Roman" charset="0"/>
            </a:endParaRPr>
          </a:p>
        </p:txBody>
      </p:sp>
      <p:sp>
        <p:nvSpPr>
          <p:cNvPr id="50" name="Text Box 19"/>
          <p:cNvSpPr txBox="1">
            <a:spLocks noChangeArrowheads="1"/>
          </p:cNvSpPr>
          <p:nvPr/>
        </p:nvSpPr>
        <p:spPr bwMode="auto">
          <a:xfrm>
            <a:off x="152400" y="5486400"/>
            <a:ext cx="1800225" cy="369888"/>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rIns="0">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الأناجيل و الأعمال</a:t>
            </a:r>
            <a:endParaRPr kumimoji="0" lang="en-US" sz="1600" b="0"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51" name="Text Box 19"/>
          <p:cNvSpPr txBox="1">
            <a:spLocks noChangeArrowheads="1"/>
          </p:cNvSpPr>
          <p:nvPr/>
        </p:nvSpPr>
        <p:spPr bwMode="auto">
          <a:xfrm>
            <a:off x="152400" y="5954713"/>
            <a:ext cx="1800225" cy="368300"/>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rIns="0">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الرسائل البولسية</a:t>
            </a:r>
            <a:endParaRPr kumimoji="0" lang="en-US" sz="1600" b="0"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144413" name="Text Box 20"/>
          <p:cNvSpPr txBox="1">
            <a:spLocks noChangeArrowheads="1"/>
          </p:cNvSpPr>
          <p:nvPr/>
        </p:nvSpPr>
        <p:spPr bwMode="auto">
          <a:xfrm>
            <a:off x="6477000" y="6553200"/>
            <a:ext cx="2447925" cy="1841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12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 Pauline Missionary &amp;  Key Words</a:t>
            </a:r>
            <a:endParaRPr kumimoji="0" lang="en-US" sz="16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144424" name="Text Box 7"/>
          <p:cNvSpPr txBox="1">
            <a:spLocks noChangeArrowheads="1"/>
          </p:cNvSpPr>
          <p:nvPr/>
        </p:nvSpPr>
        <p:spPr bwMode="auto">
          <a:xfrm>
            <a:off x="2667000" y="1981200"/>
            <a:ext cx="990600" cy="1322388"/>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720"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نيسان 50 -</a:t>
            </a:r>
            <a:br>
              <a:rPr kumimoji="0" lang="en-US" sz="12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br>
            <a:r>
              <a:rPr kumimoji="0" lang="ar-JO" sz="12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أيلول 52</a:t>
            </a:r>
            <a:endParaRPr kumimoji="0" lang="en-US" sz="12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2</a:t>
            </a:r>
            <a:br>
              <a:rPr kumimoji="0" lang="en-US"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br>
            <a:r>
              <a:rPr kumimoji="0" lang="ar-JO"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بحر إيجة</a:t>
            </a:r>
            <a:endParaRPr kumimoji="0" lang="en-US"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9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144425" name="Text Box 17"/>
          <p:cNvSpPr txBox="1">
            <a:spLocks noChangeArrowheads="1"/>
          </p:cNvSpPr>
          <p:nvPr/>
        </p:nvSpPr>
        <p:spPr bwMode="auto">
          <a:xfrm>
            <a:off x="-76200" y="2133600"/>
            <a:ext cx="990600" cy="10772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صيف</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 35-37</a:t>
            </a:r>
            <a:endParaRPr kumimoji="0" lang="en-US" sz="12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6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دمشق</a:t>
            </a:r>
            <a:br>
              <a:rPr kumimoji="0" lang="en-US" sz="16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br>
            <a:r>
              <a:rPr kumimoji="0" lang="ar-JO" sz="16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أنطاكية</a:t>
            </a:r>
            <a:endParaRPr kumimoji="0" lang="en-US" sz="16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42" name="Text Box 10"/>
          <p:cNvSpPr txBox="1">
            <a:spLocks noChangeArrowheads="1"/>
          </p:cNvSpPr>
          <p:nvPr/>
        </p:nvSpPr>
        <p:spPr bwMode="auto">
          <a:xfrm>
            <a:off x="2286000" y="6324600"/>
            <a:ext cx="990600" cy="369888"/>
          </a:xfrm>
          <a:prstGeom prst="rect">
            <a:avLst/>
          </a:prstGeom>
          <a:solidFill>
            <a:schemeClr val="accent4"/>
          </a:solidFill>
          <a:ln w="12700">
            <a:solidFill>
              <a:srgbClr val="FFFFFF"/>
            </a:solidFill>
            <a:miter lim="800000"/>
            <a:headEnd/>
            <a:tailEnd/>
          </a:ln>
          <a:effectLst/>
        </p:spPr>
        <p:txBody>
          <a:bodyPr lIns="0" tIns="0" rIns="45720"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روما</a:t>
            </a:r>
            <a:endParaRPr kumimoji="0" lang="en-US" sz="10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144427" name="Text Box 20"/>
          <p:cNvSpPr txBox="1">
            <a:spLocks noChangeArrowheads="1"/>
          </p:cNvSpPr>
          <p:nvPr/>
        </p:nvSpPr>
        <p:spPr bwMode="auto">
          <a:xfrm>
            <a:off x="3352800" y="5907088"/>
            <a:ext cx="1600200" cy="2778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الرحلات</a:t>
            </a:r>
            <a:endParaRPr kumimoji="0"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144428" name="Text Box 9"/>
          <p:cNvSpPr txBox="1">
            <a:spLocks noChangeArrowheads="1"/>
          </p:cNvSpPr>
          <p:nvPr/>
        </p:nvSpPr>
        <p:spPr bwMode="auto">
          <a:xfrm>
            <a:off x="2286000" y="5861050"/>
            <a:ext cx="990600" cy="369888"/>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720"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1 2 3 4</a:t>
            </a:r>
            <a:endParaRPr kumimoji="0" lang="en-US" sz="1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144429" name="Text Box 20"/>
          <p:cNvSpPr txBox="1">
            <a:spLocks noChangeArrowheads="1"/>
          </p:cNvSpPr>
          <p:nvPr/>
        </p:nvSpPr>
        <p:spPr bwMode="auto">
          <a:xfrm>
            <a:off x="3352800" y="6370638"/>
            <a:ext cx="1600200" cy="2778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السجن المتكرر</a:t>
            </a:r>
            <a:endParaRPr kumimoji="0"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45" name="Text Box 19">
            <a:extLst>
              <a:ext uri="{FF2B5EF4-FFF2-40B4-BE49-F238E27FC236}">
                <a16:creationId xmlns:a16="http://schemas.microsoft.com/office/drawing/2014/main" id="{47999B5B-D8B5-5546-8C88-9A6C89B16635}"/>
              </a:ext>
            </a:extLst>
          </p:cNvPr>
          <p:cNvSpPr txBox="1">
            <a:spLocks noChangeArrowheads="1"/>
          </p:cNvSpPr>
          <p:nvPr/>
        </p:nvSpPr>
        <p:spPr bwMode="auto">
          <a:xfrm>
            <a:off x="990606" y="4114800"/>
            <a:ext cx="792163"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غل</a:t>
            </a:r>
            <a:endParaRPr kumimoji="0" lang="en-US" sz="1600" b="0"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46" name="Text Box 20">
            <a:extLst>
              <a:ext uri="{FF2B5EF4-FFF2-40B4-BE49-F238E27FC236}">
                <a16:creationId xmlns:a16="http://schemas.microsoft.com/office/drawing/2014/main" id="{D756F298-57B9-9F42-8A99-0188C25BE9DF}"/>
              </a:ext>
            </a:extLst>
          </p:cNvPr>
          <p:cNvSpPr txBox="1">
            <a:spLocks noChangeArrowheads="1"/>
          </p:cNvSpPr>
          <p:nvPr/>
        </p:nvSpPr>
        <p:spPr bwMode="auto">
          <a:xfrm>
            <a:off x="2713038" y="4114800"/>
            <a:ext cx="792162"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1 تس</a:t>
            </a:r>
            <a:endParaRPr kumimoji="0" lang="en-US" sz="1600" b="0"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47" name="Text Box 21">
            <a:extLst>
              <a:ext uri="{FF2B5EF4-FFF2-40B4-BE49-F238E27FC236}">
                <a16:creationId xmlns:a16="http://schemas.microsoft.com/office/drawing/2014/main" id="{9523A642-CF2F-1F49-9A1C-ADB6AA55310B}"/>
              </a:ext>
            </a:extLst>
          </p:cNvPr>
          <p:cNvSpPr txBox="1">
            <a:spLocks noChangeArrowheads="1"/>
          </p:cNvSpPr>
          <p:nvPr/>
        </p:nvSpPr>
        <p:spPr bwMode="auto">
          <a:xfrm>
            <a:off x="2713038" y="4572000"/>
            <a:ext cx="792162"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2 تس</a:t>
            </a:r>
            <a:endParaRPr kumimoji="0" lang="en-US" sz="1600" b="0"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52" name="Text Box 22">
            <a:extLst>
              <a:ext uri="{FF2B5EF4-FFF2-40B4-BE49-F238E27FC236}">
                <a16:creationId xmlns:a16="http://schemas.microsoft.com/office/drawing/2014/main" id="{1196505D-D0E3-0147-B94A-28F0299D999A}"/>
              </a:ext>
            </a:extLst>
          </p:cNvPr>
          <p:cNvSpPr txBox="1">
            <a:spLocks noChangeArrowheads="1"/>
          </p:cNvSpPr>
          <p:nvPr/>
        </p:nvSpPr>
        <p:spPr bwMode="auto">
          <a:xfrm>
            <a:off x="3810006" y="4114800"/>
            <a:ext cx="792163"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1 كو</a:t>
            </a:r>
            <a:endParaRPr kumimoji="0" lang="en-US" sz="1600" b="0"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54" name="Text Box 23">
            <a:extLst>
              <a:ext uri="{FF2B5EF4-FFF2-40B4-BE49-F238E27FC236}">
                <a16:creationId xmlns:a16="http://schemas.microsoft.com/office/drawing/2014/main" id="{05DEEAE1-845C-E14E-91A0-754B989E84E0}"/>
              </a:ext>
            </a:extLst>
          </p:cNvPr>
          <p:cNvSpPr txBox="1">
            <a:spLocks noChangeArrowheads="1"/>
          </p:cNvSpPr>
          <p:nvPr/>
        </p:nvSpPr>
        <p:spPr bwMode="auto">
          <a:xfrm>
            <a:off x="3810006" y="4572000"/>
            <a:ext cx="792163"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2 كو</a:t>
            </a:r>
            <a:endParaRPr kumimoji="0" lang="en-US" sz="1600" b="0"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58" name="Text Box 19">
            <a:extLst>
              <a:ext uri="{FF2B5EF4-FFF2-40B4-BE49-F238E27FC236}">
                <a16:creationId xmlns:a16="http://schemas.microsoft.com/office/drawing/2014/main" id="{8774E739-4085-4142-A8C4-6E76906706EA}"/>
              </a:ext>
            </a:extLst>
          </p:cNvPr>
          <p:cNvSpPr txBox="1">
            <a:spLocks noChangeArrowheads="1"/>
          </p:cNvSpPr>
          <p:nvPr/>
        </p:nvSpPr>
        <p:spPr bwMode="auto">
          <a:xfrm>
            <a:off x="990606" y="3657600"/>
            <a:ext cx="792163" cy="369888"/>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مت</a:t>
            </a:r>
            <a:endParaRPr kumimoji="0" lang="en-US" sz="1600" b="0"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59" name="Text Box 22">
            <a:extLst>
              <a:ext uri="{FF2B5EF4-FFF2-40B4-BE49-F238E27FC236}">
                <a16:creationId xmlns:a16="http://schemas.microsoft.com/office/drawing/2014/main" id="{EDBA7DB5-4969-9849-8925-DD182E6A0A0A}"/>
              </a:ext>
            </a:extLst>
          </p:cNvPr>
          <p:cNvSpPr txBox="1">
            <a:spLocks noChangeArrowheads="1"/>
          </p:cNvSpPr>
          <p:nvPr/>
        </p:nvSpPr>
        <p:spPr bwMode="auto">
          <a:xfrm>
            <a:off x="4572006" y="3657600"/>
            <a:ext cx="792163" cy="369888"/>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لو</a:t>
            </a:r>
            <a:endParaRPr kumimoji="0" lang="en-US" sz="1600" b="0"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60" name="Text Box 31">
            <a:extLst>
              <a:ext uri="{FF2B5EF4-FFF2-40B4-BE49-F238E27FC236}">
                <a16:creationId xmlns:a16="http://schemas.microsoft.com/office/drawing/2014/main" id="{4D41E696-B30A-C141-8C14-FA03928EC1D9}"/>
              </a:ext>
            </a:extLst>
          </p:cNvPr>
          <p:cNvSpPr txBox="1">
            <a:spLocks noChangeArrowheads="1"/>
          </p:cNvSpPr>
          <p:nvPr/>
        </p:nvSpPr>
        <p:spPr bwMode="auto">
          <a:xfrm>
            <a:off x="7391406" y="3657600"/>
            <a:ext cx="792163" cy="369888"/>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يو</a:t>
            </a:r>
            <a:endParaRPr kumimoji="0" lang="en-US" sz="1600" b="0"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61" name="Text Box 29">
            <a:extLst>
              <a:ext uri="{FF2B5EF4-FFF2-40B4-BE49-F238E27FC236}">
                <a16:creationId xmlns:a16="http://schemas.microsoft.com/office/drawing/2014/main" id="{F4364E60-30CB-E14D-AB77-DC74BDD6C1A0}"/>
              </a:ext>
            </a:extLst>
          </p:cNvPr>
          <p:cNvSpPr txBox="1">
            <a:spLocks noChangeArrowheads="1"/>
          </p:cNvSpPr>
          <p:nvPr/>
        </p:nvSpPr>
        <p:spPr bwMode="auto">
          <a:xfrm>
            <a:off x="6446838" y="3657600"/>
            <a:ext cx="792162" cy="369888"/>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مر</a:t>
            </a:r>
            <a:endParaRPr kumimoji="0" lang="en-US" sz="1600" b="0"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62" name="Text Box 22">
            <a:extLst>
              <a:ext uri="{FF2B5EF4-FFF2-40B4-BE49-F238E27FC236}">
                <a16:creationId xmlns:a16="http://schemas.microsoft.com/office/drawing/2014/main" id="{EDC265FA-CF06-7844-AF78-F8A472713DC7}"/>
              </a:ext>
            </a:extLst>
          </p:cNvPr>
          <p:cNvSpPr txBox="1">
            <a:spLocks noChangeArrowheads="1"/>
          </p:cNvSpPr>
          <p:nvPr/>
        </p:nvSpPr>
        <p:spPr bwMode="auto">
          <a:xfrm>
            <a:off x="5486406" y="3657600"/>
            <a:ext cx="792163" cy="369888"/>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أع</a:t>
            </a:r>
            <a:endParaRPr kumimoji="0" lang="en-US" sz="1600" b="0"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49" name="Text Box 19"/>
          <p:cNvSpPr txBox="1">
            <a:spLocks noChangeArrowheads="1"/>
          </p:cNvSpPr>
          <p:nvPr/>
        </p:nvSpPr>
        <p:spPr bwMode="auto">
          <a:xfrm>
            <a:off x="990606" y="4098537"/>
            <a:ext cx="792163" cy="369888"/>
          </a:xfrm>
          <a:prstGeom prst="rect">
            <a:avLst/>
          </a:prstGeom>
          <a:solidFill>
            <a:srgbClr val="CCFFFF"/>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lIns="0" r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التبرير</a:t>
            </a:r>
            <a:endParaRPr kumimoji="0" lang="en-US" sz="1200" b="0"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53" name="Text Box 20"/>
          <p:cNvSpPr txBox="1">
            <a:spLocks noChangeArrowheads="1"/>
          </p:cNvSpPr>
          <p:nvPr/>
        </p:nvSpPr>
        <p:spPr bwMode="auto">
          <a:xfrm>
            <a:off x="2713044" y="4098537"/>
            <a:ext cx="792162" cy="369888"/>
          </a:xfrm>
          <a:prstGeom prst="rect">
            <a:avLst/>
          </a:prstGeom>
          <a:solidFill>
            <a:srgbClr val="CCFFFF"/>
          </a:solidFill>
          <a:ln w="12700">
            <a:noFill/>
            <a:miter lim="800000"/>
            <a:headEnd/>
            <a:tailEnd/>
          </a:ln>
          <a:effectLst>
            <a:outerShdw blurRad="50800" dist="38100" dir="2700000">
              <a:srgbClr val="000000">
                <a:alpha val="43000"/>
              </a:srgbClr>
            </a:outerShdw>
          </a:effectLst>
        </p:spPr>
        <p:txBody>
          <a:bodyPr lIns="0" rIns="0">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الإختطاف</a:t>
            </a:r>
            <a:endParaRPr kumimoji="0" lang="en-US" sz="1600" b="0"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55" name="Text Box 21"/>
          <p:cNvSpPr txBox="1">
            <a:spLocks noChangeArrowheads="1"/>
          </p:cNvSpPr>
          <p:nvPr/>
        </p:nvSpPr>
        <p:spPr bwMode="auto">
          <a:xfrm>
            <a:off x="2713044" y="4555737"/>
            <a:ext cx="792162" cy="307975"/>
          </a:xfrm>
          <a:prstGeom prst="rect">
            <a:avLst/>
          </a:prstGeom>
          <a:solidFill>
            <a:srgbClr val="CCFFFF"/>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lIns="0" r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الضيقة</a:t>
            </a:r>
            <a:endParaRPr kumimoji="0" lang="en-US" sz="1200" b="0"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56" name="Text Box 22"/>
          <p:cNvSpPr txBox="1">
            <a:spLocks noChangeArrowheads="1"/>
          </p:cNvSpPr>
          <p:nvPr/>
        </p:nvSpPr>
        <p:spPr bwMode="auto">
          <a:xfrm>
            <a:off x="3810006" y="4141400"/>
            <a:ext cx="792163" cy="338137"/>
          </a:xfrm>
          <a:prstGeom prst="rect">
            <a:avLst/>
          </a:prstGeom>
          <a:solidFill>
            <a:srgbClr val="CCFFFF"/>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lIns="0" r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6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التقديس</a:t>
            </a: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57" name="Text Box 23"/>
          <p:cNvSpPr txBox="1">
            <a:spLocks noChangeArrowheads="1"/>
          </p:cNvSpPr>
          <p:nvPr/>
        </p:nvSpPr>
        <p:spPr bwMode="auto">
          <a:xfrm>
            <a:off x="3810006" y="4584312"/>
            <a:ext cx="792163" cy="368300"/>
          </a:xfrm>
          <a:prstGeom prst="rect">
            <a:avLst/>
          </a:prstGeom>
          <a:solidFill>
            <a:srgbClr val="CCFFFF"/>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lIns="0" r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الرسول</a:t>
            </a:r>
            <a:endParaRPr kumimoji="0" lang="en-US" sz="1600" b="0"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2" name="TextBox 1">
            <a:extLst>
              <a:ext uri="{FF2B5EF4-FFF2-40B4-BE49-F238E27FC236}">
                <a16:creationId xmlns:a16="http://schemas.microsoft.com/office/drawing/2014/main" id="{A698233B-2031-E848-BE60-8B435E4913AE}"/>
              </a:ext>
            </a:extLst>
          </p:cNvPr>
          <p:cNvSpPr txBox="1"/>
          <p:nvPr/>
        </p:nvSpPr>
        <p:spPr>
          <a:xfrm>
            <a:off x="1803042" y="-1210614"/>
            <a:ext cx="184731" cy="461665"/>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9"/>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53"/>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55"/>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56"/>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5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 grpId="0" animBg="1"/>
      <p:bldP spid="53" grpId="0" animBg="1"/>
      <p:bldP spid="55" grpId="0" animBg="1"/>
      <p:bldP spid="56" grpId="0" animBg="1"/>
      <p:bldP spid="57" grpId="0" animBg="1"/>
    </p:bldLst>
  </p:timing>
</p:sld>
</file>

<file path=ppt/slides/slide1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7937" name="Picture 1026" descr="38 3rd MJ"/>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75390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9703" name="Text Box 1031"/>
          <p:cNvSpPr txBox="1">
            <a:spLocks noChangeArrowheads="1"/>
          </p:cNvSpPr>
          <p:nvPr/>
        </p:nvSpPr>
        <p:spPr bwMode="auto">
          <a:xfrm>
            <a:off x="1660123" y="152400"/>
            <a:ext cx="1035861" cy="830997"/>
          </a:xfrm>
          <a:prstGeom prst="rect">
            <a:avLst/>
          </a:prstGeom>
          <a:solidFill>
            <a:srgbClr val="8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EFDE3"/>
                </a:solidFill>
                <a:effectLst/>
                <a:uLnTx/>
                <a:uFillTx/>
                <a:latin typeface="Arial" panose="020B0604020202020204" pitchFamily="34" charset="0"/>
                <a:ea typeface="ＭＳ Ｐゴシック" charset="0"/>
              </a:rPr>
              <a:t>الأصل :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EFDE3"/>
                </a:solidFill>
                <a:effectLst/>
                <a:uLnTx/>
                <a:uFillTx/>
                <a:latin typeface="Arial" panose="020B0604020202020204" pitchFamily="34" charset="0"/>
                <a:ea typeface="ＭＳ Ｐゴシック" charset="0"/>
              </a:rPr>
              <a:t>مكدونية</a:t>
            </a:r>
            <a:endParaRPr kumimoji="0" lang="en-US" sz="2400" b="1" u="none" strike="noStrike" kern="1200" cap="none" spc="0" normalizeH="0" baseline="0" noProof="0" dirty="0">
              <a:ln>
                <a:noFill/>
              </a:ln>
              <a:solidFill>
                <a:srgbClr val="FEFDE3"/>
              </a:solidFill>
              <a:effectLst/>
              <a:uLnTx/>
              <a:uFillTx/>
              <a:latin typeface="Arial" panose="020B0604020202020204" pitchFamily="34" charset="0"/>
              <a:ea typeface="ＭＳ Ｐゴシック" charset="0"/>
            </a:endParaRPr>
          </a:p>
        </p:txBody>
      </p:sp>
      <p:sp>
        <p:nvSpPr>
          <p:cNvPr id="29704" name="Text Box 1032"/>
          <p:cNvSpPr txBox="1">
            <a:spLocks noChangeArrowheads="1"/>
          </p:cNvSpPr>
          <p:nvPr/>
        </p:nvSpPr>
        <p:spPr bwMode="auto">
          <a:xfrm>
            <a:off x="431616" y="3048000"/>
            <a:ext cx="1154483" cy="830997"/>
          </a:xfrm>
          <a:prstGeom prst="rect">
            <a:avLst/>
          </a:prstGeom>
          <a:solidFill>
            <a:srgbClr val="8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EFDE3"/>
                </a:solidFill>
                <a:effectLst/>
                <a:uLnTx/>
                <a:uFillTx/>
                <a:latin typeface="Arial" panose="020B0604020202020204" pitchFamily="34" charset="0"/>
                <a:ea typeface="ＭＳ Ｐゴシック" charset="0"/>
              </a:rPr>
              <a:t>الوجهة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EFDE3"/>
                </a:solidFill>
                <a:effectLst/>
                <a:uLnTx/>
                <a:uFillTx/>
                <a:latin typeface="Arial" panose="020B0604020202020204" pitchFamily="34" charset="0"/>
                <a:ea typeface="ＭＳ Ｐゴシック" charset="0"/>
              </a:rPr>
              <a:t>كورنثوس</a:t>
            </a:r>
            <a:endParaRPr kumimoji="0" lang="en-US" sz="2400" b="1" u="none" strike="noStrike" kern="1200" cap="none" spc="0" normalizeH="0" baseline="0" noProof="0" dirty="0">
              <a:ln>
                <a:noFill/>
              </a:ln>
              <a:solidFill>
                <a:srgbClr val="FEFDE3"/>
              </a:solidFill>
              <a:effectLst/>
              <a:uLnTx/>
              <a:uFillTx/>
              <a:latin typeface="Arial" panose="020B0604020202020204" pitchFamily="34" charset="0"/>
              <a:ea typeface="ＭＳ Ｐゴシック" charset="0"/>
            </a:endParaRPr>
          </a:p>
        </p:txBody>
      </p:sp>
      <p:sp>
        <p:nvSpPr>
          <p:cNvPr id="29705" name="AutoShape 1033"/>
          <p:cNvSpPr>
            <a:spLocks noChangeArrowheads="1"/>
          </p:cNvSpPr>
          <p:nvPr/>
        </p:nvSpPr>
        <p:spPr bwMode="auto">
          <a:xfrm>
            <a:off x="990600" y="381000"/>
            <a:ext cx="457200" cy="228600"/>
          </a:xfrm>
          <a:prstGeom prst="irregularSeal2">
            <a:avLst/>
          </a:prstGeom>
          <a:solidFill>
            <a:srgbClr val="FFFF00"/>
          </a:solidFill>
          <a:ln w="9525">
            <a:solidFill>
              <a:schemeClr val="tx1"/>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29706" name="AutoShape 1034"/>
          <p:cNvSpPr>
            <a:spLocks noChangeArrowheads="1"/>
          </p:cNvSpPr>
          <p:nvPr/>
        </p:nvSpPr>
        <p:spPr bwMode="auto">
          <a:xfrm>
            <a:off x="228600" y="2438400"/>
            <a:ext cx="457200" cy="228600"/>
          </a:xfrm>
          <a:prstGeom prst="irregularSeal2">
            <a:avLst/>
          </a:prstGeom>
          <a:solidFill>
            <a:srgbClr val="FFFF00"/>
          </a:solidFill>
          <a:ln w="9525">
            <a:solidFill>
              <a:schemeClr val="tx1"/>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29707" name="AutoShape 1035"/>
          <p:cNvSpPr>
            <a:spLocks noChangeArrowheads="1"/>
          </p:cNvSpPr>
          <p:nvPr/>
        </p:nvSpPr>
        <p:spPr bwMode="auto">
          <a:xfrm rot="-3950652" flipH="1" flipV="1">
            <a:off x="171450" y="1466850"/>
            <a:ext cx="2171700" cy="685800"/>
          </a:xfrm>
          <a:prstGeom prst="curvedDownArrow">
            <a:avLst>
              <a:gd name="adj1" fmla="val 63333"/>
              <a:gd name="adj2" fmla="val 126667"/>
              <a:gd name="adj3" fmla="val 33333"/>
            </a:avLst>
          </a:prstGeom>
          <a:solidFill>
            <a:srgbClr val="FFFF00"/>
          </a:solidFill>
          <a:ln w="9525">
            <a:solidFill>
              <a:schemeClr val="tx1"/>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167943" name="Text Box 1036"/>
          <p:cNvSpPr txBox="1">
            <a:spLocks noChangeArrowheads="1"/>
          </p:cNvSpPr>
          <p:nvPr/>
        </p:nvSpPr>
        <p:spPr bwMode="auto">
          <a:xfrm>
            <a:off x="8387355" y="76200"/>
            <a:ext cx="665567" cy="461665"/>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rPr>
              <a:t>163</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29709" name="Text Box 1037"/>
          <p:cNvSpPr txBox="1">
            <a:spLocks noChangeArrowheads="1"/>
          </p:cNvSpPr>
          <p:nvPr/>
        </p:nvSpPr>
        <p:spPr bwMode="auto">
          <a:xfrm rot="-1200000">
            <a:off x="381000" y="3894604"/>
            <a:ext cx="5121275" cy="1938992"/>
          </a:xfrm>
          <a:prstGeom prst="rect">
            <a:avLst/>
          </a:prstGeom>
          <a:solidFill>
            <a:srgbClr val="FFCC99"/>
          </a:solidFill>
          <a:ln w="9525">
            <a:solidFill>
              <a:schemeClr val="tx1"/>
            </a:solidFill>
            <a:miter lim="800000"/>
            <a:headEnd/>
            <a:tailEnd/>
          </a:ln>
        </p:spPr>
        <p:txBody>
          <a:bodyPr>
            <a:spAutoFit/>
          </a:bodyPr>
          <a:lstStyle>
            <a:lvl1pPr marL="285750" indent="-285750"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285750" marR="0" lvl="0" indent="-285750" algn="ctr" defTabSz="914400" rtl="1" eaLnBrk="1" fontAlgn="base" latinLnBrk="0" hangingPunct="1">
              <a:lnSpc>
                <a:spcPct val="100000"/>
              </a:lnSpc>
              <a:spcBef>
                <a:spcPct val="0"/>
              </a:spcBef>
              <a:spcAft>
                <a:spcPct val="0"/>
              </a:spcAft>
              <a:buClrTx/>
              <a:buSzTx/>
              <a:buFontTx/>
              <a:buNone/>
              <a:tabLst/>
              <a:defRPr/>
            </a:pPr>
            <a:r>
              <a:rPr kumimoji="0" lang="ar-JO" altLang="zh-CN" sz="2400" b="1" u="sng"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التاريخ</a:t>
            </a:r>
            <a:endParaRPr kumimoji="0" lang="en-US" altLang="zh-CN" sz="24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a:p>
            <a:pPr marL="285750" marR="0" lvl="0" indent="-285750" algn="r" defTabSz="914400" rtl="1" eaLnBrk="1" fontAlgn="base" latinLnBrk="0" hangingPunct="1">
              <a:lnSpc>
                <a:spcPct val="100000"/>
              </a:lnSpc>
              <a:spcBef>
                <a:spcPct val="0"/>
              </a:spcBef>
              <a:spcAft>
                <a:spcPct val="0"/>
              </a:spcAft>
              <a:buClrTx/>
              <a:buSzTx/>
              <a:buFont typeface="Wingdings" charset="0"/>
              <a:buChar char="Ø"/>
              <a:tabLst/>
              <a:defRPr/>
            </a:pPr>
            <a:r>
              <a:rPr kumimoji="0" lang="ar-JO" altLang="zh-CN" sz="24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2 كورنثوس كتبت بعد اقل من سنة على كتابة الرسالة الأولى (2 كو 8: 10، 9: 2)</a:t>
            </a:r>
            <a:endParaRPr kumimoji="0" lang="en-US" altLang="zh-CN" sz="24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a:p>
            <a:pPr marL="285750" marR="0" lvl="0" indent="-285750" algn="r" defTabSz="914400" rtl="1" eaLnBrk="1" fontAlgn="base" latinLnBrk="0" hangingPunct="1">
              <a:lnSpc>
                <a:spcPct val="100000"/>
              </a:lnSpc>
              <a:spcBef>
                <a:spcPct val="0"/>
              </a:spcBef>
              <a:spcAft>
                <a:spcPct val="0"/>
              </a:spcAft>
              <a:buClrTx/>
              <a:buSzTx/>
              <a:buFont typeface="Wingdings" charset="0"/>
              <a:buChar char="Ø"/>
              <a:tabLst/>
              <a:defRPr/>
            </a:pPr>
            <a:r>
              <a:rPr kumimoji="0" lang="ar-JO" altLang="zh-CN" sz="24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1 كورنثوس كتبت في شهر ايار 56م، رسالة 2 كورنثوس تبعتها في خريف 56م</a:t>
            </a:r>
            <a:endParaRPr kumimoji="0" lang="en-US" altLang="zh-CN" sz="24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29710" name="Text Box 1038"/>
          <p:cNvSpPr txBox="1">
            <a:spLocks noChangeArrowheads="1"/>
          </p:cNvSpPr>
          <p:nvPr/>
        </p:nvSpPr>
        <p:spPr bwMode="auto">
          <a:xfrm rot="1200000">
            <a:off x="4191000" y="2116048"/>
            <a:ext cx="4914900" cy="1200329"/>
          </a:xfrm>
          <a:prstGeom prst="rect">
            <a:avLst/>
          </a:prstGeom>
          <a:solidFill>
            <a:schemeClr val="bg1"/>
          </a:solidFill>
          <a:ln w="9525">
            <a:solidFill>
              <a:schemeClr val="tx1"/>
            </a:solidFill>
            <a:miter lim="800000"/>
            <a:headEnd/>
            <a:tailEnd/>
          </a:ln>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u="sng" strike="noStrike" kern="1200" cap="none" spc="0" normalizeH="0" baseline="0" noProof="0" dirty="0">
                <a:ln>
                  <a:noFill/>
                </a:ln>
                <a:solidFill>
                  <a:srgbClr val="010000"/>
                </a:solidFill>
                <a:effectLst/>
                <a:uLnTx/>
                <a:uFillTx/>
                <a:latin typeface="Arial" panose="020B0604020202020204" pitchFamily="34" charset="0"/>
                <a:ea typeface="SimSun" charset="0"/>
                <a:cs typeface="SimSun" charset="0"/>
              </a:rPr>
              <a:t>الأصل / المستلمين</a:t>
            </a:r>
            <a:endParaRPr kumimoji="0" lang="en-US" altLang="zh-CN" sz="2400" b="1" u="none" strike="noStrike" kern="1200" cap="none" spc="0" normalizeH="0" baseline="0" noProof="0" dirty="0">
              <a:ln>
                <a:noFill/>
              </a:ln>
              <a:solidFill>
                <a:srgbClr val="010000"/>
              </a:solidFill>
              <a:effectLst/>
              <a:uLnTx/>
              <a:uFillTx/>
              <a:latin typeface="Arial" panose="020B0604020202020204" pitchFamily="34" charset="0"/>
              <a:ea typeface="SimSun" charset="0"/>
              <a:cs typeface="SimSun"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Times New Roman" charset="0"/>
                <a:ea typeface="ＭＳ Ｐゴシック" charset="0"/>
              </a:rPr>
              <a:t>وجه بولس هذه الرسالة الثانية إلى الكنيسة في كورنثوس من مقاطعة مقدونيا شمال كورنثوس</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SimSun" charset="0"/>
            </a:endParaRPr>
          </a:p>
        </p:txBody>
      </p:sp>
      <p:sp>
        <p:nvSpPr>
          <p:cNvPr id="2" name="Title 1"/>
          <p:cNvSpPr>
            <a:spLocks noGrp="1"/>
          </p:cNvSpPr>
          <p:nvPr>
            <p:ph type="title" idx="4294967295"/>
          </p:nvPr>
        </p:nvSpPr>
        <p:spPr>
          <a:xfrm>
            <a:off x="3492500" y="44450"/>
            <a:ext cx="4895850" cy="504825"/>
          </a:xfrm>
          <a:solidFill>
            <a:srgbClr val="4C2B09"/>
          </a:solidFill>
        </p:spPr>
        <p:txBody>
          <a:bodyPr/>
          <a:lstStyle/>
          <a:p>
            <a:pPr eaLnBrk="1" hangingPunct="1">
              <a:defRPr/>
            </a:pPr>
            <a:r>
              <a:rPr lang="ar-JO" sz="2800" kern="1200" dirty="0">
                <a:solidFill>
                  <a:srgbClr val="FFFFFF"/>
                </a:solidFill>
                <a:ea typeface="SimSun"/>
              </a:rPr>
              <a:t>سياق ٢ كورنثوس</a:t>
            </a:r>
            <a:endParaRPr lang="en-US" dirty="0"/>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5" presetClass="entr" presetSubtype="0" fill="hold" grpId="0" nodeType="clickEffect">
                                  <p:stCondLst>
                                    <p:cond delay="0"/>
                                  </p:stCondLst>
                                  <p:childTnLst>
                                    <p:set>
                                      <p:cBhvr>
                                        <p:cTn id="6" dur="1" fill="hold">
                                          <p:stCondLst>
                                            <p:cond delay="0"/>
                                          </p:stCondLst>
                                        </p:cTn>
                                        <p:tgtEl>
                                          <p:spTgt spid="29703"/>
                                        </p:tgtEl>
                                        <p:attrNameLst>
                                          <p:attrName>style.visibility</p:attrName>
                                        </p:attrNameLst>
                                      </p:cBhvr>
                                      <p:to>
                                        <p:strVal val="visible"/>
                                      </p:to>
                                    </p:set>
                                    <p:anim calcmode="lin" valueType="num">
                                      <p:cBhvr>
                                        <p:cTn id="7" dur="1000" fill="hold"/>
                                        <p:tgtEl>
                                          <p:spTgt spid="29703"/>
                                        </p:tgtEl>
                                        <p:attrNameLst>
                                          <p:attrName>ppt_w</p:attrName>
                                        </p:attrNameLst>
                                      </p:cBhvr>
                                      <p:tavLst>
                                        <p:tav tm="0">
                                          <p:val>
                                            <p:fltVal val="0"/>
                                          </p:val>
                                        </p:tav>
                                        <p:tav tm="100000">
                                          <p:val>
                                            <p:strVal val="#ppt_w"/>
                                          </p:val>
                                        </p:tav>
                                      </p:tavLst>
                                    </p:anim>
                                    <p:anim calcmode="lin" valueType="num">
                                      <p:cBhvr>
                                        <p:cTn id="8" dur="1000" fill="hold"/>
                                        <p:tgtEl>
                                          <p:spTgt spid="29703"/>
                                        </p:tgtEl>
                                        <p:attrNameLst>
                                          <p:attrName>ppt_h</p:attrName>
                                        </p:attrNameLst>
                                      </p:cBhvr>
                                      <p:tavLst>
                                        <p:tav tm="0">
                                          <p:val>
                                            <p:fltVal val="0"/>
                                          </p:val>
                                        </p:tav>
                                        <p:tav tm="100000">
                                          <p:val>
                                            <p:strVal val="#ppt_h"/>
                                          </p:val>
                                        </p:tav>
                                      </p:tavLst>
                                    </p:anim>
                                    <p:anim calcmode="lin" valueType="num">
                                      <p:cBhvr>
                                        <p:cTn id="9" dur="1000" fill="hold"/>
                                        <p:tgtEl>
                                          <p:spTgt spid="29703"/>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29703"/>
                                        </p:tgtEl>
                                        <p:attrNameLst>
                                          <p:attrName>ppt_y</p:attrName>
                                        </p:attrNameLst>
                                      </p:cBhvr>
                                      <p:tavLst>
                                        <p:tav tm="0" fmla="#ppt_y+(sin(-2*pi*(1-$))*-#ppt_x+cos(-2*pi*(1-$))*(1-#ppt_y))*(1-$)">
                                          <p:val>
                                            <p:fltVal val="0"/>
                                          </p:val>
                                        </p:tav>
                                        <p:tav tm="100000">
                                          <p:val>
                                            <p:fltVal val="1"/>
                                          </p:val>
                                        </p:tav>
                                      </p:tavLst>
                                    </p:anim>
                                  </p:childTnLst>
                                </p:cTn>
                              </p:par>
                              <p:par>
                                <p:cTn id="11" presetID="15" presetClass="entr" presetSubtype="0" fill="hold" grpId="0" nodeType="withEffect">
                                  <p:stCondLst>
                                    <p:cond delay="0"/>
                                  </p:stCondLst>
                                  <p:childTnLst>
                                    <p:set>
                                      <p:cBhvr>
                                        <p:cTn id="12" dur="1" fill="hold">
                                          <p:stCondLst>
                                            <p:cond delay="0"/>
                                          </p:stCondLst>
                                        </p:cTn>
                                        <p:tgtEl>
                                          <p:spTgt spid="29705"/>
                                        </p:tgtEl>
                                        <p:attrNameLst>
                                          <p:attrName>style.visibility</p:attrName>
                                        </p:attrNameLst>
                                      </p:cBhvr>
                                      <p:to>
                                        <p:strVal val="visible"/>
                                      </p:to>
                                    </p:set>
                                    <p:anim calcmode="lin" valueType="num">
                                      <p:cBhvr>
                                        <p:cTn id="13" dur="1000" fill="hold"/>
                                        <p:tgtEl>
                                          <p:spTgt spid="29705"/>
                                        </p:tgtEl>
                                        <p:attrNameLst>
                                          <p:attrName>ppt_w</p:attrName>
                                        </p:attrNameLst>
                                      </p:cBhvr>
                                      <p:tavLst>
                                        <p:tav tm="0">
                                          <p:val>
                                            <p:fltVal val="0"/>
                                          </p:val>
                                        </p:tav>
                                        <p:tav tm="100000">
                                          <p:val>
                                            <p:strVal val="#ppt_w"/>
                                          </p:val>
                                        </p:tav>
                                      </p:tavLst>
                                    </p:anim>
                                    <p:anim calcmode="lin" valueType="num">
                                      <p:cBhvr>
                                        <p:cTn id="14" dur="1000" fill="hold"/>
                                        <p:tgtEl>
                                          <p:spTgt spid="29705"/>
                                        </p:tgtEl>
                                        <p:attrNameLst>
                                          <p:attrName>ppt_h</p:attrName>
                                        </p:attrNameLst>
                                      </p:cBhvr>
                                      <p:tavLst>
                                        <p:tav tm="0">
                                          <p:val>
                                            <p:fltVal val="0"/>
                                          </p:val>
                                        </p:tav>
                                        <p:tav tm="100000">
                                          <p:val>
                                            <p:strVal val="#ppt_h"/>
                                          </p:val>
                                        </p:tav>
                                      </p:tavLst>
                                    </p:anim>
                                    <p:anim calcmode="lin" valueType="num">
                                      <p:cBhvr>
                                        <p:cTn id="15" dur="1000" fill="hold"/>
                                        <p:tgtEl>
                                          <p:spTgt spid="29705"/>
                                        </p:tgtEl>
                                        <p:attrNameLst>
                                          <p:attrName>ppt_x</p:attrName>
                                        </p:attrNameLst>
                                      </p:cBhvr>
                                      <p:tavLst>
                                        <p:tav tm="0" fmla="#ppt_x+(cos(-2*pi*(1-$))*-#ppt_x-sin(-2*pi*(1-$))*(1-#ppt_y))*(1-$)">
                                          <p:val>
                                            <p:fltVal val="0"/>
                                          </p:val>
                                        </p:tav>
                                        <p:tav tm="100000">
                                          <p:val>
                                            <p:fltVal val="1"/>
                                          </p:val>
                                        </p:tav>
                                      </p:tavLst>
                                    </p:anim>
                                    <p:anim calcmode="lin" valueType="num">
                                      <p:cBhvr>
                                        <p:cTn id="16" dur="1000" fill="hold"/>
                                        <p:tgtEl>
                                          <p:spTgt spid="29705"/>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7" fill="hold" nodeType="clickPar">
                      <p:stCondLst>
                        <p:cond delay="indefinite"/>
                      </p:stCondLst>
                      <p:childTnLst>
                        <p:par>
                          <p:cTn id="18" fill="hold" nodeType="withGroup">
                            <p:stCondLst>
                              <p:cond delay="0"/>
                            </p:stCondLst>
                            <p:childTnLst>
                              <p:par>
                                <p:cTn id="19" presetID="22" presetClass="entr" presetSubtype="2" fill="hold" grpId="0" nodeType="clickEffect">
                                  <p:stCondLst>
                                    <p:cond delay="0"/>
                                  </p:stCondLst>
                                  <p:childTnLst>
                                    <p:set>
                                      <p:cBhvr>
                                        <p:cTn id="20" dur="1" fill="hold">
                                          <p:stCondLst>
                                            <p:cond delay="0"/>
                                          </p:stCondLst>
                                        </p:cTn>
                                        <p:tgtEl>
                                          <p:spTgt spid="29707"/>
                                        </p:tgtEl>
                                        <p:attrNameLst>
                                          <p:attrName>style.visibility</p:attrName>
                                        </p:attrNameLst>
                                      </p:cBhvr>
                                      <p:to>
                                        <p:strVal val="visible"/>
                                      </p:to>
                                    </p:set>
                                    <p:animEffect transition="in" filter="wipe(right)">
                                      <p:cBhvr>
                                        <p:cTn id="21" dur="500"/>
                                        <p:tgtEl>
                                          <p:spTgt spid="29707"/>
                                        </p:tgtEl>
                                      </p:cBhvr>
                                    </p:animEffect>
                                  </p:childTnLst>
                                </p:cTn>
                              </p:par>
                            </p:childTnLst>
                          </p:cTn>
                        </p:par>
                      </p:childTnLst>
                    </p:cTn>
                  </p:par>
                  <p:par>
                    <p:cTn id="22" fill="hold" nodeType="clickPar">
                      <p:stCondLst>
                        <p:cond delay="indefinite"/>
                      </p:stCondLst>
                      <p:childTnLst>
                        <p:par>
                          <p:cTn id="23" fill="hold" nodeType="withGroup">
                            <p:stCondLst>
                              <p:cond delay="0"/>
                            </p:stCondLst>
                            <p:childTnLst>
                              <p:par>
                                <p:cTn id="24" presetID="15" presetClass="entr" presetSubtype="0" fill="hold" grpId="0" nodeType="clickEffect">
                                  <p:stCondLst>
                                    <p:cond delay="0"/>
                                  </p:stCondLst>
                                  <p:childTnLst>
                                    <p:set>
                                      <p:cBhvr>
                                        <p:cTn id="25" dur="1" fill="hold">
                                          <p:stCondLst>
                                            <p:cond delay="0"/>
                                          </p:stCondLst>
                                        </p:cTn>
                                        <p:tgtEl>
                                          <p:spTgt spid="29706"/>
                                        </p:tgtEl>
                                        <p:attrNameLst>
                                          <p:attrName>style.visibility</p:attrName>
                                        </p:attrNameLst>
                                      </p:cBhvr>
                                      <p:to>
                                        <p:strVal val="visible"/>
                                      </p:to>
                                    </p:set>
                                    <p:anim calcmode="lin" valueType="num">
                                      <p:cBhvr>
                                        <p:cTn id="26" dur="1000" fill="hold"/>
                                        <p:tgtEl>
                                          <p:spTgt spid="29706"/>
                                        </p:tgtEl>
                                        <p:attrNameLst>
                                          <p:attrName>ppt_w</p:attrName>
                                        </p:attrNameLst>
                                      </p:cBhvr>
                                      <p:tavLst>
                                        <p:tav tm="0">
                                          <p:val>
                                            <p:fltVal val="0"/>
                                          </p:val>
                                        </p:tav>
                                        <p:tav tm="100000">
                                          <p:val>
                                            <p:strVal val="#ppt_w"/>
                                          </p:val>
                                        </p:tav>
                                      </p:tavLst>
                                    </p:anim>
                                    <p:anim calcmode="lin" valueType="num">
                                      <p:cBhvr>
                                        <p:cTn id="27" dur="1000" fill="hold"/>
                                        <p:tgtEl>
                                          <p:spTgt spid="29706"/>
                                        </p:tgtEl>
                                        <p:attrNameLst>
                                          <p:attrName>ppt_h</p:attrName>
                                        </p:attrNameLst>
                                      </p:cBhvr>
                                      <p:tavLst>
                                        <p:tav tm="0">
                                          <p:val>
                                            <p:fltVal val="0"/>
                                          </p:val>
                                        </p:tav>
                                        <p:tav tm="100000">
                                          <p:val>
                                            <p:strVal val="#ppt_h"/>
                                          </p:val>
                                        </p:tav>
                                      </p:tavLst>
                                    </p:anim>
                                    <p:anim calcmode="lin" valueType="num">
                                      <p:cBhvr>
                                        <p:cTn id="28" dur="1000" fill="hold"/>
                                        <p:tgtEl>
                                          <p:spTgt spid="29706"/>
                                        </p:tgtEl>
                                        <p:attrNameLst>
                                          <p:attrName>ppt_x</p:attrName>
                                        </p:attrNameLst>
                                      </p:cBhvr>
                                      <p:tavLst>
                                        <p:tav tm="0" fmla="#ppt_x+(cos(-2*pi*(1-$))*-#ppt_x-sin(-2*pi*(1-$))*(1-#ppt_y))*(1-$)">
                                          <p:val>
                                            <p:fltVal val="0"/>
                                          </p:val>
                                        </p:tav>
                                        <p:tav tm="100000">
                                          <p:val>
                                            <p:fltVal val="1"/>
                                          </p:val>
                                        </p:tav>
                                      </p:tavLst>
                                    </p:anim>
                                    <p:anim calcmode="lin" valueType="num">
                                      <p:cBhvr>
                                        <p:cTn id="29" dur="1000" fill="hold"/>
                                        <p:tgtEl>
                                          <p:spTgt spid="29706"/>
                                        </p:tgtEl>
                                        <p:attrNameLst>
                                          <p:attrName>ppt_y</p:attrName>
                                        </p:attrNameLst>
                                      </p:cBhvr>
                                      <p:tavLst>
                                        <p:tav tm="0" fmla="#ppt_y+(sin(-2*pi*(1-$))*-#ppt_x+cos(-2*pi*(1-$))*(1-#ppt_y))*(1-$)">
                                          <p:val>
                                            <p:fltVal val="0"/>
                                          </p:val>
                                        </p:tav>
                                        <p:tav tm="100000">
                                          <p:val>
                                            <p:fltVal val="1"/>
                                          </p:val>
                                        </p:tav>
                                      </p:tavLst>
                                    </p:anim>
                                  </p:childTnLst>
                                </p:cTn>
                              </p:par>
                              <p:par>
                                <p:cTn id="30" presetID="15" presetClass="entr" presetSubtype="0" fill="hold" grpId="0" nodeType="withEffect">
                                  <p:stCondLst>
                                    <p:cond delay="0"/>
                                  </p:stCondLst>
                                  <p:childTnLst>
                                    <p:set>
                                      <p:cBhvr>
                                        <p:cTn id="31" dur="1" fill="hold">
                                          <p:stCondLst>
                                            <p:cond delay="0"/>
                                          </p:stCondLst>
                                        </p:cTn>
                                        <p:tgtEl>
                                          <p:spTgt spid="29704"/>
                                        </p:tgtEl>
                                        <p:attrNameLst>
                                          <p:attrName>style.visibility</p:attrName>
                                        </p:attrNameLst>
                                      </p:cBhvr>
                                      <p:to>
                                        <p:strVal val="visible"/>
                                      </p:to>
                                    </p:set>
                                    <p:anim calcmode="lin" valueType="num">
                                      <p:cBhvr>
                                        <p:cTn id="32" dur="1000" fill="hold"/>
                                        <p:tgtEl>
                                          <p:spTgt spid="29704"/>
                                        </p:tgtEl>
                                        <p:attrNameLst>
                                          <p:attrName>ppt_w</p:attrName>
                                        </p:attrNameLst>
                                      </p:cBhvr>
                                      <p:tavLst>
                                        <p:tav tm="0">
                                          <p:val>
                                            <p:fltVal val="0"/>
                                          </p:val>
                                        </p:tav>
                                        <p:tav tm="100000">
                                          <p:val>
                                            <p:strVal val="#ppt_w"/>
                                          </p:val>
                                        </p:tav>
                                      </p:tavLst>
                                    </p:anim>
                                    <p:anim calcmode="lin" valueType="num">
                                      <p:cBhvr>
                                        <p:cTn id="33" dur="1000" fill="hold"/>
                                        <p:tgtEl>
                                          <p:spTgt spid="29704"/>
                                        </p:tgtEl>
                                        <p:attrNameLst>
                                          <p:attrName>ppt_h</p:attrName>
                                        </p:attrNameLst>
                                      </p:cBhvr>
                                      <p:tavLst>
                                        <p:tav tm="0">
                                          <p:val>
                                            <p:fltVal val="0"/>
                                          </p:val>
                                        </p:tav>
                                        <p:tav tm="100000">
                                          <p:val>
                                            <p:strVal val="#ppt_h"/>
                                          </p:val>
                                        </p:tav>
                                      </p:tavLst>
                                    </p:anim>
                                    <p:anim calcmode="lin" valueType="num">
                                      <p:cBhvr>
                                        <p:cTn id="34" dur="1000" fill="hold"/>
                                        <p:tgtEl>
                                          <p:spTgt spid="29704"/>
                                        </p:tgtEl>
                                        <p:attrNameLst>
                                          <p:attrName>ppt_x</p:attrName>
                                        </p:attrNameLst>
                                      </p:cBhvr>
                                      <p:tavLst>
                                        <p:tav tm="0" fmla="#ppt_x+(cos(-2*pi*(1-$))*-#ppt_x-sin(-2*pi*(1-$))*(1-#ppt_y))*(1-$)">
                                          <p:val>
                                            <p:fltVal val="0"/>
                                          </p:val>
                                        </p:tav>
                                        <p:tav tm="100000">
                                          <p:val>
                                            <p:fltVal val="1"/>
                                          </p:val>
                                        </p:tav>
                                      </p:tavLst>
                                    </p:anim>
                                    <p:anim calcmode="lin" valueType="num">
                                      <p:cBhvr>
                                        <p:cTn id="35" dur="1000" fill="hold"/>
                                        <p:tgtEl>
                                          <p:spTgt spid="29704"/>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36" fill="hold" nodeType="clickPar">
                      <p:stCondLst>
                        <p:cond delay="indefinite"/>
                      </p:stCondLst>
                      <p:childTnLst>
                        <p:par>
                          <p:cTn id="37" fill="hold" nodeType="withGroup">
                            <p:stCondLst>
                              <p:cond delay="0"/>
                            </p:stCondLst>
                            <p:childTnLst>
                              <p:par>
                                <p:cTn id="38" presetID="2" presetClass="entr" presetSubtype="8" fill="hold" grpId="0" nodeType="clickEffect">
                                  <p:stCondLst>
                                    <p:cond delay="0"/>
                                  </p:stCondLst>
                                  <p:childTnLst>
                                    <p:set>
                                      <p:cBhvr>
                                        <p:cTn id="39" dur="1" fill="hold">
                                          <p:stCondLst>
                                            <p:cond delay="0"/>
                                          </p:stCondLst>
                                        </p:cTn>
                                        <p:tgtEl>
                                          <p:spTgt spid="29709"/>
                                        </p:tgtEl>
                                        <p:attrNameLst>
                                          <p:attrName>style.visibility</p:attrName>
                                        </p:attrNameLst>
                                      </p:cBhvr>
                                      <p:to>
                                        <p:strVal val="visible"/>
                                      </p:to>
                                    </p:set>
                                    <p:anim calcmode="lin" valueType="num">
                                      <p:cBhvr additive="base">
                                        <p:cTn id="40" dur="500" fill="hold"/>
                                        <p:tgtEl>
                                          <p:spTgt spid="29709"/>
                                        </p:tgtEl>
                                        <p:attrNameLst>
                                          <p:attrName>ppt_x</p:attrName>
                                        </p:attrNameLst>
                                      </p:cBhvr>
                                      <p:tavLst>
                                        <p:tav tm="0">
                                          <p:val>
                                            <p:strVal val="0-#ppt_w/2"/>
                                          </p:val>
                                        </p:tav>
                                        <p:tav tm="100000">
                                          <p:val>
                                            <p:strVal val="#ppt_x"/>
                                          </p:val>
                                        </p:tav>
                                      </p:tavLst>
                                    </p:anim>
                                    <p:anim calcmode="lin" valueType="num">
                                      <p:cBhvr additive="base">
                                        <p:cTn id="41" dur="500" fill="hold"/>
                                        <p:tgtEl>
                                          <p:spTgt spid="29709"/>
                                        </p:tgtEl>
                                        <p:attrNameLst>
                                          <p:attrName>ppt_y</p:attrName>
                                        </p:attrNameLst>
                                      </p:cBhvr>
                                      <p:tavLst>
                                        <p:tav tm="0">
                                          <p:val>
                                            <p:strVal val="#ppt_y"/>
                                          </p:val>
                                        </p:tav>
                                        <p:tav tm="100000">
                                          <p:val>
                                            <p:strVal val="#ppt_y"/>
                                          </p:val>
                                        </p:tav>
                                      </p:tavLst>
                                    </p:anim>
                                  </p:childTnLst>
                                </p:cTn>
                              </p:par>
                            </p:childTnLst>
                          </p:cTn>
                        </p:par>
                      </p:childTnLst>
                    </p:cTn>
                  </p:par>
                  <p:par>
                    <p:cTn id="42" fill="hold" nodeType="clickPar">
                      <p:stCondLst>
                        <p:cond delay="indefinite"/>
                      </p:stCondLst>
                      <p:childTnLst>
                        <p:par>
                          <p:cTn id="43" fill="hold" nodeType="withGroup">
                            <p:stCondLst>
                              <p:cond delay="0"/>
                            </p:stCondLst>
                            <p:childTnLst>
                              <p:par>
                                <p:cTn id="44" presetID="2" presetClass="entr" presetSubtype="2" fill="hold" grpId="0" nodeType="clickEffect">
                                  <p:stCondLst>
                                    <p:cond delay="0"/>
                                  </p:stCondLst>
                                  <p:childTnLst>
                                    <p:set>
                                      <p:cBhvr>
                                        <p:cTn id="45" dur="1" fill="hold">
                                          <p:stCondLst>
                                            <p:cond delay="0"/>
                                          </p:stCondLst>
                                        </p:cTn>
                                        <p:tgtEl>
                                          <p:spTgt spid="29710"/>
                                        </p:tgtEl>
                                        <p:attrNameLst>
                                          <p:attrName>style.visibility</p:attrName>
                                        </p:attrNameLst>
                                      </p:cBhvr>
                                      <p:to>
                                        <p:strVal val="visible"/>
                                      </p:to>
                                    </p:set>
                                    <p:anim calcmode="lin" valueType="num">
                                      <p:cBhvr additive="base">
                                        <p:cTn id="46" dur="500" fill="hold"/>
                                        <p:tgtEl>
                                          <p:spTgt spid="29710"/>
                                        </p:tgtEl>
                                        <p:attrNameLst>
                                          <p:attrName>ppt_x</p:attrName>
                                        </p:attrNameLst>
                                      </p:cBhvr>
                                      <p:tavLst>
                                        <p:tav tm="0">
                                          <p:val>
                                            <p:strVal val="1+#ppt_w/2"/>
                                          </p:val>
                                        </p:tav>
                                        <p:tav tm="100000">
                                          <p:val>
                                            <p:strVal val="#ppt_x"/>
                                          </p:val>
                                        </p:tav>
                                      </p:tavLst>
                                    </p:anim>
                                    <p:anim calcmode="lin" valueType="num">
                                      <p:cBhvr additive="base">
                                        <p:cTn id="47" dur="500" fill="hold"/>
                                        <p:tgtEl>
                                          <p:spTgt spid="29710"/>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703" grpId="0" animBg="1"/>
      <p:bldP spid="29704" grpId="0" animBg="1"/>
      <p:bldP spid="29705" grpId="0" animBg="1"/>
      <p:bldP spid="29706" grpId="0" animBg="1"/>
      <p:bldP spid="29707" grpId="0" animBg="1"/>
      <p:bldP spid="29709" grpId="0" animBg="1" autoUpdateAnimBg="0"/>
      <p:bldP spid="29710" grpId="0" animBg="1" autoUpdateAnimBg="0"/>
    </p:bldLst>
  </p:timing>
</p:sld>
</file>

<file path=ppt/slides/slide1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0"/>
            <a:ext cx="9144000" cy="1714500"/>
          </a:xfrm>
          <a:solidFill>
            <a:schemeClr val="tx1"/>
          </a:solidFill>
          <a:effectLst>
            <a:outerShdw blurRad="63500" dist="35921" dir="2700000" algn="ctr" rotWithShape="0">
              <a:schemeClr val="tx2">
                <a:alpha val="74998"/>
              </a:schemeClr>
            </a:outerShdw>
          </a:effectLst>
        </p:spPr>
        <p:txBody>
          <a:bodyPr anchor="ctr"/>
          <a:lstStyle/>
          <a:p>
            <a:pPr>
              <a:defRPr/>
            </a:pPr>
            <a:r>
              <a:rPr lang="ar-JO" dirty="0">
                <a:effectLst>
                  <a:glow rad="127000">
                    <a:schemeClr val="tx1"/>
                  </a:glow>
                </a:effectLst>
                <a:ea typeface="ＭＳ Ｐゴシック" charset="0"/>
                <a:cs typeface="ＭＳ Ｐゴシック" charset="0"/>
              </a:rPr>
              <a:t>الله ليس غير مبالي بك</a:t>
            </a:r>
            <a:r>
              <a:rPr lang="en-US" dirty="0">
                <a:effectLst>
                  <a:glow rad="127000">
                    <a:schemeClr val="tx1"/>
                  </a:glow>
                </a:effectLst>
                <a:ea typeface="ＭＳ Ｐゴシック" charset="0"/>
                <a:cs typeface="ＭＳ Ｐゴシック" charset="0"/>
              </a:rPr>
              <a:t> </a:t>
            </a:r>
          </a:p>
        </p:txBody>
      </p:sp>
      <p:pic>
        <p:nvPicPr>
          <p:cNvPr id="415746" name="Picture 2" descr="https://dg.imgix.net/god-works-in-those-who-wait-42mntclt-en/landscape/god-works-in-those-who-wait-42mntclt.jpg?ts=1469201289&amp;ixlib=rails-3.0.2&amp;auto=format%2Ccompress&amp;fit=min&amp;w=700&amp;h=394&amp;dpr=2&amp;ch=Width%2CDPR">
            <a:extLst>
              <a:ext uri="{FF2B5EF4-FFF2-40B4-BE49-F238E27FC236}">
                <a16:creationId xmlns:a16="http://schemas.microsoft.com/office/drawing/2014/main" id="{083256E9-F2C6-2449-8BAB-8941EDC80C70}"/>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714500"/>
            <a:ext cx="9144000" cy="51435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16770511"/>
      </p:ext>
    </p:extLst>
  </p:cSld>
  <p:clrMapOvr>
    <a:masterClrMapping/>
  </p:clrMapOvr>
</p:sld>
</file>

<file path=ppt/slides/slide1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descr="https://blogs.constantcontact.com/wp-content/uploads/2012/06/11-reasons-people-arent-responding-to-your-facebook-posts-712x372.png">
            <a:extLst>
              <a:ext uri="{FF2B5EF4-FFF2-40B4-BE49-F238E27FC236}">
                <a16:creationId xmlns:a16="http://schemas.microsoft.com/office/drawing/2014/main" id="{BA4894A7-9061-2647-B5D1-5A806104561B}"/>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50800" y="2133418"/>
            <a:ext cx="9042400" cy="4724400"/>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0" y="0"/>
            <a:ext cx="9144000" cy="2780928"/>
          </a:xfrm>
          <a:solidFill>
            <a:schemeClr val="tx1"/>
          </a:solidFill>
          <a:effectLst>
            <a:outerShdw blurRad="63500" dist="35921" dir="2700000" algn="ctr" rotWithShape="0">
              <a:schemeClr val="tx2">
                <a:alpha val="74998"/>
              </a:schemeClr>
            </a:outerShdw>
          </a:effectLst>
        </p:spPr>
        <p:txBody>
          <a:bodyPr anchor="t"/>
          <a:lstStyle/>
          <a:p>
            <a:pPr>
              <a:defRPr/>
            </a:pPr>
            <a:r>
              <a:rPr lang="ar-JO" sz="5400" dirty="0">
                <a:effectLst>
                  <a:glow rad="127000">
                    <a:schemeClr val="tx1"/>
                  </a:glow>
                </a:effectLst>
                <a:ea typeface="ＭＳ Ｐゴシック" charset="0"/>
                <a:cs typeface="ＭＳ Ｐゴシック" charset="0"/>
              </a:rPr>
              <a:t>كيف يمكنك أن</a:t>
            </a:r>
            <a:br>
              <a:rPr lang="ar-JO" sz="5400" dirty="0">
                <a:effectLst>
                  <a:glow rad="127000">
                    <a:schemeClr val="tx1"/>
                  </a:glow>
                </a:effectLst>
                <a:ea typeface="ＭＳ Ｐゴシック" charset="0"/>
                <a:cs typeface="ＭＳ Ｐゴシック" charset="0"/>
              </a:rPr>
            </a:br>
            <a:r>
              <a:rPr lang="ar-JO" sz="5400" dirty="0">
                <a:solidFill>
                  <a:srgbClr val="FFFF00"/>
                </a:solidFill>
                <a:effectLst>
                  <a:glow rad="127000">
                    <a:schemeClr val="tx1"/>
                  </a:glow>
                </a:effectLst>
                <a:ea typeface="ＭＳ Ｐゴシック" charset="0"/>
                <a:cs typeface="ＭＳ Ｐゴシック" charset="0"/>
              </a:rPr>
              <a:t>تكون متجاوباً </a:t>
            </a:r>
            <a:br>
              <a:rPr lang="ar-JO" sz="5400" dirty="0">
                <a:effectLst>
                  <a:glow rad="127000">
                    <a:schemeClr val="tx1"/>
                  </a:glow>
                </a:effectLst>
                <a:ea typeface="ＭＳ Ｐゴシック" charset="0"/>
                <a:cs typeface="ＭＳ Ｐゴシック" charset="0"/>
              </a:rPr>
            </a:br>
            <a:r>
              <a:rPr lang="ar-JO" sz="5400" dirty="0">
                <a:effectLst>
                  <a:glow rad="127000">
                    <a:schemeClr val="tx1"/>
                  </a:glow>
                </a:effectLst>
                <a:ea typeface="ＭＳ Ｐゴシック" charset="0"/>
                <a:cs typeface="ＭＳ Ｐゴシック" charset="0"/>
              </a:rPr>
              <a:t>مع قلب الله نحوك؟</a:t>
            </a:r>
            <a:endParaRPr lang="en-US" sz="5400" dirty="0">
              <a:effectLst>
                <a:glow rad="127000">
                  <a:schemeClr val="tx1"/>
                </a:glow>
              </a:effectLst>
              <a:ea typeface="ＭＳ Ｐゴシック" charset="0"/>
              <a:cs typeface="ＭＳ Ｐゴシック" charset="0"/>
            </a:endParaRPr>
          </a:p>
        </p:txBody>
      </p:sp>
    </p:spTree>
    <p:extLst>
      <p:ext uri="{BB962C8B-B14F-4D97-AF65-F5344CB8AC3E}">
        <p14:creationId xmlns:p14="http://schemas.microsoft.com/office/powerpoint/2010/main" val="575422549"/>
      </p:ext>
    </p:extLst>
  </p:cSld>
  <p:clrMapOvr>
    <a:masterClrMapping/>
  </p:clrMapOvr>
</p:sld>
</file>

<file path=ppt/slides/slide1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05506" name="Picture 2" descr="Related image">
            <a:extLst>
              <a:ext uri="{FF2B5EF4-FFF2-40B4-BE49-F238E27FC236}">
                <a16:creationId xmlns:a16="http://schemas.microsoft.com/office/drawing/2014/main" id="{024B3F18-807F-E942-99D4-E7E5B4857EB0}"/>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484188"/>
            <a:ext cx="9144000" cy="5888037"/>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0" y="49784"/>
            <a:ext cx="9144000" cy="1086599"/>
          </a:xfrm>
          <a:effectLst>
            <a:outerShdw blurRad="63500" dist="35921" dir="2700000" algn="ctr" rotWithShape="0">
              <a:schemeClr val="tx2">
                <a:alpha val="74998"/>
              </a:schemeClr>
            </a:outerShdw>
          </a:effectLst>
        </p:spPr>
        <p:txBody>
          <a:bodyPr anchor="t"/>
          <a:lstStyle/>
          <a:p>
            <a:pPr>
              <a:defRPr/>
            </a:pPr>
            <a:r>
              <a:rPr lang="ar-JO" sz="4800" dirty="0">
                <a:effectLst>
                  <a:glow rad="127000">
                    <a:schemeClr val="tx1"/>
                  </a:glow>
                </a:effectLst>
                <a:ea typeface="ＭＳ Ｐゴシック" charset="0"/>
                <a:cs typeface="ＭＳ Ｐゴシック" charset="0"/>
              </a:rPr>
              <a:t>افتح قلبك إلى</a:t>
            </a:r>
            <a:endParaRPr lang="en-US" sz="4800" dirty="0">
              <a:effectLst>
                <a:glow rad="127000">
                  <a:schemeClr val="tx1"/>
                </a:glow>
              </a:effectLst>
              <a:ea typeface="ＭＳ Ｐゴシック" charset="0"/>
              <a:cs typeface="ＭＳ Ｐゴシック" charset="0"/>
            </a:endParaRPr>
          </a:p>
        </p:txBody>
      </p:sp>
      <p:sp>
        <p:nvSpPr>
          <p:cNvPr id="5" name="Rectangle 2">
            <a:extLst>
              <a:ext uri="{FF2B5EF4-FFF2-40B4-BE49-F238E27FC236}">
                <a16:creationId xmlns:a16="http://schemas.microsoft.com/office/drawing/2014/main" id="{139CC8AC-8EB0-7449-84C3-3C4FCA4DBDF3}"/>
              </a:ext>
            </a:extLst>
          </p:cNvPr>
          <p:cNvSpPr txBox="1">
            <a:spLocks noChangeArrowheads="1"/>
          </p:cNvSpPr>
          <p:nvPr/>
        </p:nvSpPr>
        <p:spPr bwMode="auto">
          <a:xfrm>
            <a:off x="-129129" y="1270052"/>
            <a:ext cx="4587765" cy="1825449"/>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800" b="1" u="none" strike="noStrike" kern="0" cap="none" spc="0" normalizeH="0" baseline="0" noProof="0" dirty="0">
                <a:ln>
                  <a:noFill/>
                </a:ln>
                <a:solidFill>
                  <a:srgbClr val="FFFF00"/>
                </a:solidFill>
                <a:effectLst>
                  <a:glow rad="127000">
                    <a:srgbClr val="000000"/>
                  </a:glow>
                </a:effectLst>
                <a:uLnTx/>
                <a:uFillTx/>
                <a:latin typeface="Arial" panose="020B0604020202020204" pitchFamily="34" charset="0"/>
                <a:ea typeface="ＭＳ Ｐゴシック" charset="0"/>
                <a:cs typeface="ＭＳ Ｐゴシック" charset="0"/>
              </a:rPr>
              <a:t>قادت</a:t>
            </a:r>
            <a:r>
              <a:rPr kumimoji="0" lang="ar-JO"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ك</a:t>
            </a:r>
            <a:br>
              <a:rPr kumimoji="0" lang="en-US"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br>
            <a:r>
              <a:rPr kumimoji="0" lang="en-US"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a:t>
            </a:r>
            <a:r>
              <a:rPr kumimoji="0" lang="ar-JO"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1-7</a:t>
            </a:r>
            <a:r>
              <a:rPr kumimoji="0" lang="en-US"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a:t>
            </a:r>
          </a:p>
        </p:txBody>
      </p:sp>
      <p:sp>
        <p:nvSpPr>
          <p:cNvPr id="6" name="Rectangle 2">
            <a:extLst>
              <a:ext uri="{FF2B5EF4-FFF2-40B4-BE49-F238E27FC236}">
                <a16:creationId xmlns:a16="http://schemas.microsoft.com/office/drawing/2014/main" id="{EB51EF20-33E2-4541-9384-C0DFF322C31E}"/>
              </a:ext>
            </a:extLst>
          </p:cNvPr>
          <p:cNvSpPr txBox="1">
            <a:spLocks noChangeArrowheads="1"/>
          </p:cNvSpPr>
          <p:nvPr/>
        </p:nvSpPr>
        <p:spPr bwMode="auto">
          <a:xfrm>
            <a:off x="28600" y="4225427"/>
            <a:ext cx="4587765" cy="1825449"/>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من هم في </a:t>
            </a:r>
            <a:r>
              <a:rPr kumimoji="0" lang="ar-JO" sz="4800" b="1" u="none" strike="noStrike" kern="0" cap="none" spc="0" normalizeH="0" baseline="0" noProof="0" dirty="0">
                <a:ln>
                  <a:noFill/>
                </a:ln>
                <a:solidFill>
                  <a:srgbClr val="FFFF00"/>
                </a:solidFill>
                <a:effectLst>
                  <a:glow rad="127000">
                    <a:srgbClr val="000000"/>
                  </a:glow>
                </a:effectLst>
                <a:uLnTx/>
                <a:uFillTx/>
                <a:latin typeface="Arial" panose="020B0604020202020204" pitchFamily="34" charset="0"/>
                <a:ea typeface="ＭＳ Ｐゴシック" charset="0"/>
                <a:cs typeface="ＭＳ Ｐゴシック" charset="0"/>
              </a:rPr>
              <a:t>حاجة</a:t>
            </a:r>
            <a:br>
              <a:rPr kumimoji="0" lang="en-US"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br>
            <a:r>
              <a:rPr kumimoji="0" lang="en-US"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a:t>
            </a:r>
            <a:r>
              <a:rPr kumimoji="0" lang="ar-JO"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8-9</a:t>
            </a:r>
            <a:r>
              <a:rPr kumimoji="0" lang="en-US"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a:t>
            </a:r>
          </a:p>
        </p:txBody>
      </p:sp>
      <p:sp>
        <p:nvSpPr>
          <p:cNvPr id="7" name="Rectangle 2">
            <a:extLst>
              <a:ext uri="{FF2B5EF4-FFF2-40B4-BE49-F238E27FC236}">
                <a16:creationId xmlns:a16="http://schemas.microsoft.com/office/drawing/2014/main" id="{0BDFB58C-E8CB-2243-B91F-4A8372C7AFF9}"/>
              </a:ext>
            </a:extLst>
          </p:cNvPr>
          <p:cNvSpPr txBox="1">
            <a:spLocks noChangeArrowheads="1"/>
          </p:cNvSpPr>
          <p:nvPr/>
        </p:nvSpPr>
        <p:spPr bwMode="auto">
          <a:xfrm>
            <a:off x="4710958" y="2238972"/>
            <a:ext cx="4587765" cy="1825449"/>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800" b="1" u="none" strike="noStrike" kern="0" cap="none" spc="0" normalizeH="0" baseline="0" noProof="0" dirty="0">
                <a:ln>
                  <a:noFill/>
                </a:ln>
                <a:solidFill>
                  <a:srgbClr val="FFFF00"/>
                </a:solidFill>
                <a:effectLst>
                  <a:glow rad="127000">
                    <a:srgbClr val="000000"/>
                  </a:glow>
                </a:effectLst>
                <a:uLnTx/>
                <a:uFillTx/>
                <a:latin typeface="Arial" panose="020B0604020202020204" pitchFamily="34" charset="0"/>
                <a:ea typeface="ＭＳ Ｐゴシック" charset="0"/>
                <a:cs typeface="ＭＳ Ｐゴシック" charset="0"/>
              </a:rPr>
              <a:t>الله</a:t>
            </a:r>
            <a:r>
              <a:rPr kumimoji="0" lang="en-US"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 </a:t>
            </a:r>
            <a:br>
              <a:rPr kumimoji="0" lang="en-US"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br>
            <a:r>
              <a:rPr kumimoji="0" lang="en-US"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a:t>
            </a:r>
            <a:r>
              <a:rPr kumimoji="0" lang="ar-JO"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10-13</a:t>
            </a:r>
            <a:r>
              <a:rPr kumimoji="0" lang="en-US"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a:t>
            </a:r>
          </a:p>
        </p:txBody>
      </p:sp>
      <p:sp>
        <p:nvSpPr>
          <p:cNvPr id="8" name="Rectangle 2">
            <a:extLst>
              <a:ext uri="{FF2B5EF4-FFF2-40B4-BE49-F238E27FC236}">
                <a16:creationId xmlns:a16="http://schemas.microsoft.com/office/drawing/2014/main" id="{6F2D7C9C-1047-CF47-AD28-72B135421D8B}"/>
              </a:ext>
            </a:extLst>
          </p:cNvPr>
          <p:cNvSpPr txBox="1">
            <a:spLocks noChangeArrowheads="1"/>
          </p:cNvSpPr>
          <p:nvPr/>
        </p:nvSpPr>
        <p:spPr bwMode="auto">
          <a:xfrm>
            <a:off x="28600" y="5920006"/>
            <a:ext cx="9086800"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الفكرة الرئيسية في </a:t>
            </a:r>
            <a:r>
              <a:rPr lang="ar-SA" sz="4800" b="1" dirty="0">
                <a:solidFill>
                  <a:srgbClr val="FFFFFF"/>
                </a:solidFill>
                <a:effectLst>
                  <a:glow rad="127000">
                    <a:srgbClr val="000000"/>
                  </a:glow>
                </a:effectLst>
                <a:latin typeface="Accordance" panose="00000400000000000000" pitchFamily="2" charset="-78"/>
                <a:ea typeface="Accordance" panose="00000400000000000000" pitchFamily="2" charset="-78"/>
                <a:cs typeface="Accordance" panose="00000400000000000000" pitchFamily="2" charset="-78"/>
              </a:rPr>
              <a:t>٢ </a:t>
            </a:r>
            <a:r>
              <a:rPr kumimoji="0" lang="ar-SA" sz="4800" b="1" i="0" u="none" strike="noStrike" kern="1200" cap="none" spc="0" normalizeH="0" baseline="0" noProof="0" dirty="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كورنثوس</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Tree>
    <p:extLst>
      <p:ext uri="{BB962C8B-B14F-4D97-AF65-F5344CB8AC3E}">
        <p14:creationId xmlns:p14="http://schemas.microsoft.com/office/powerpoint/2010/main" val="3720711928"/>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6"/>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P spid="7" grpId="0"/>
    </p:bldLst>
  </p:timing>
</p:sld>
</file>

<file path=ppt/slides/slide16.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accent1">
                <a:lumMod val="50000"/>
              </a:schemeClr>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26838" y="2420888"/>
            <a:ext cx="9144000" cy="2033256"/>
          </a:xfrm>
          <a:effectLst>
            <a:outerShdw blurRad="63500" dist="35921" dir="2700000" algn="ctr" rotWithShape="0">
              <a:schemeClr val="tx2">
                <a:alpha val="74998"/>
              </a:schemeClr>
            </a:outerShdw>
          </a:effectLst>
        </p:spPr>
        <p:txBody>
          <a:bodyPr anchor="ctr"/>
          <a:lstStyle/>
          <a:p>
            <a:pPr>
              <a:defRPr/>
            </a:pPr>
            <a:r>
              <a:rPr lang="ar-JO" sz="5400" dirty="0">
                <a:effectLst>
                  <a:glow rad="127000">
                    <a:schemeClr val="tx1"/>
                  </a:glow>
                </a:effectLst>
                <a:ea typeface="ＭＳ Ｐゴシック" charset="0"/>
              </a:rPr>
              <a:t>لماذا </a:t>
            </a:r>
            <a:r>
              <a:rPr lang="ar-JO" sz="5400" dirty="0">
                <a:solidFill>
                  <a:srgbClr val="FFFF00"/>
                </a:solidFill>
                <a:effectLst>
                  <a:glow rad="127000">
                    <a:schemeClr val="tx1"/>
                  </a:glow>
                </a:effectLst>
                <a:ea typeface="ＭＳ Ｐゴシック" charset="0"/>
              </a:rPr>
              <a:t>تخدم</a:t>
            </a:r>
            <a:r>
              <a:rPr lang="ar-JO" sz="5400" dirty="0">
                <a:effectLst>
                  <a:glow rad="127000">
                    <a:schemeClr val="tx1"/>
                  </a:glow>
                </a:effectLst>
                <a:ea typeface="ＭＳ Ｐゴシック" charset="0"/>
              </a:rPr>
              <a:t> يسوع؟</a:t>
            </a:r>
            <a:r>
              <a:rPr lang="en-US" sz="5400" dirty="0">
                <a:effectLst>
                  <a:glow rad="127000">
                    <a:schemeClr val="tx1"/>
                  </a:glow>
                </a:effectLst>
                <a:ea typeface="ＭＳ Ｐゴシック" charset="0"/>
                <a:cs typeface="ＭＳ Ｐゴシック" charset="0"/>
              </a:rPr>
              <a:t>?</a:t>
            </a:r>
          </a:p>
        </p:txBody>
      </p:sp>
      <p:sp>
        <p:nvSpPr>
          <p:cNvPr id="3" name="Rectangle 2">
            <a:extLst>
              <a:ext uri="{FF2B5EF4-FFF2-40B4-BE49-F238E27FC236}">
                <a16:creationId xmlns:a16="http://schemas.microsoft.com/office/drawing/2014/main" id="{FE9947AC-DE9A-B440-B3CB-292491CE32D7}"/>
              </a:ext>
            </a:extLst>
          </p:cNvPr>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SA"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متى</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1405936432"/>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ppt_x"/>
                                          </p:val>
                                        </p:tav>
                                        <p:tav tm="100000">
                                          <p:val>
                                            <p:strVal val="#ppt_x"/>
                                          </p:val>
                                        </p:tav>
                                      </p:tavLst>
                                    </p:anim>
                                    <p:anim calcmode="lin" valueType="num">
                                      <p:cBhvr additive="base">
                                        <p:cTn id="8" dur="500" fill="hold"/>
                                        <p:tgtEl>
                                          <p:spTgt spid="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1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16770" name="Picture 2" descr="https://www.scarymommy.com/wp-content/uploads/2015/04/how-to-talk-to-your-kids-about-god-when-youre-not-religious-featured.jpg?w=700">
            <a:extLst>
              <a:ext uri="{FF2B5EF4-FFF2-40B4-BE49-F238E27FC236}">
                <a16:creationId xmlns:a16="http://schemas.microsoft.com/office/drawing/2014/main" id="{0AAD35FE-6CD5-F74C-A9F1-891998E086E6}"/>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8600" y="1231200"/>
            <a:ext cx="9086800" cy="5606461"/>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0" y="49784"/>
            <a:ext cx="9144000" cy="1086599"/>
          </a:xfrm>
          <a:effectLst>
            <a:outerShdw blurRad="63500" dist="35921" dir="2700000" algn="ctr" rotWithShape="0">
              <a:schemeClr val="tx2">
                <a:alpha val="74998"/>
              </a:schemeClr>
            </a:outerShdw>
          </a:effectLst>
        </p:spPr>
        <p:txBody>
          <a:bodyPr anchor="ctr"/>
          <a:lstStyle/>
          <a:p>
            <a:pPr>
              <a:defRPr/>
            </a:pPr>
            <a:r>
              <a:rPr lang="ar-JO" sz="3600" dirty="0">
                <a:effectLst>
                  <a:glow rad="127000">
                    <a:schemeClr val="tx1"/>
                  </a:glow>
                </a:effectLst>
                <a:ea typeface="ＭＳ Ｐゴシック" charset="0"/>
                <a:cs typeface="ＭＳ Ｐゴシック" charset="0"/>
              </a:rPr>
              <a:t>أستطيع أن انفتح نحو قلب لله بشكل أفضل من خلال ...</a:t>
            </a:r>
            <a:endParaRPr lang="en-US" sz="3600" dirty="0">
              <a:effectLst>
                <a:glow rad="127000">
                  <a:schemeClr val="tx1"/>
                </a:glow>
              </a:effectLst>
              <a:ea typeface="ＭＳ Ｐゴシック" charset="0"/>
              <a:cs typeface="ＭＳ Ｐゴシック" charset="0"/>
            </a:endParaRPr>
          </a:p>
        </p:txBody>
      </p:sp>
      <p:sp>
        <p:nvSpPr>
          <p:cNvPr id="8" name="Rectangle 2">
            <a:extLst>
              <a:ext uri="{FF2B5EF4-FFF2-40B4-BE49-F238E27FC236}">
                <a16:creationId xmlns:a16="http://schemas.microsoft.com/office/drawing/2014/main" id="{6F2D7C9C-1047-CF47-AD28-72B135421D8B}"/>
              </a:ext>
            </a:extLst>
          </p:cNvPr>
          <p:cNvSpPr txBox="1">
            <a:spLocks noChangeArrowheads="1"/>
          </p:cNvSpPr>
          <p:nvPr/>
        </p:nvSpPr>
        <p:spPr bwMode="auto">
          <a:xfrm>
            <a:off x="28600" y="5920006"/>
            <a:ext cx="9086800"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تطبيق </a:t>
            </a:r>
            <a:r>
              <a:rPr lang="ar-SA" sz="4800" b="1" dirty="0">
                <a:solidFill>
                  <a:srgbClr val="FFFFFF"/>
                </a:solidFill>
                <a:effectLst>
                  <a:glow rad="127000">
                    <a:srgbClr val="000000"/>
                  </a:glow>
                </a:effectLst>
                <a:latin typeface="Accordance" panose="00000400000000000000" pitchFamily="2" charset="-78"/>
                <a:ea typeface="Accordance" panose="00000400000000000000" pitchFamily="2" charset="-78"/>
                <a:cs typeface="Accordance" panose="00000400000000000000" pitchFamily="2" charset="-78"/>
              </a:rPr>
              <a:t>٢ كورنثوس</a:t>
            </a:r>
            <a:endParaRPr lang="en-US" sz="4800" b="1" dirty="0">
              <a:solidFill>
                <a:srgbClr val="FFFFFF"/>
              </a:solidFill>
              <a:effectLst>
                <a:glow rad="127000">
                  <a:srgbClr val="000000"/>
                </a:glow>
              </a:effectLst>
              <a:latin typeface="Accordance" panose="00000400000000000000" pitchFamily="2" charset="-78"/>
              <a:ea typeface="Accordance" panose="00000400000000000000" pitchFamily="2" charset="-78"/>
              <a:cs typeface="Accordance" panose="00000400000000000000" pitchFamily="2" charset="-78"/>
            </a:endParaRPr>
          </a:p>
        </p:txBody>
      </p:sp>
    </p:spTree>
    <p:extLst>
      <p:ext uri="{BB962C8B-B14F-4D97-AF65-F5344CB8AC3E}">
        <p14:creationId xmlns:p14="http://schemas.microsoft.com/office/powerpoint/2010/main" val="4139536764"/>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p:cTn id="7" dur="1000" fill="hold"/>
                                        <p:tgtEl>
                                          <p:spTgt spid="8"/>
                                        </p:tgtEl>
                                        <p:attrNameLst>
                                          <p:attrName>ppt_w</p:attrName>
                                        </p:attrNameLst>
                                      </p:cBhvr>
                                      <p:tavLst>
                                        <p:tav tm="0">
                                          <p:val>
                                            <p:strVal val="#ppt_w*0.70"/>
                                          </p:val>
                                        </p:tav>
                                        <p:tav tm="100000">
                                          <p:val>
                                            <p:strVal val="#ppt_w"/>
                                          </p:val>
                                        </p:tav>
                                      </p:tavLst>
                                    </p:anim>
                                    <p:anim calcmode="lin" valueType="num">
                                      <p:cBhvr>
                                        <p:cTn id="8" dur="1000" fill="hold"/>
                                        <p:tgtEl>
                                          <p:spTgt spid="8"/>
                                        </p:tgtEl>
                                        <p:attrNameLst>
                                          <p:attrName>ppt_h</p:attrName>
                                        </p:attrNameLst>
                                      </p:cBhvr>
                                      <p:tavLst>
                                        <p:tav tm="0">
                                          <p:val>
                                            <p:strVal val="#ppt_h"/>
                                          </p:val>
                                        </p:tav>
                                        <p:tav tm="100000">
                                          <p:val>
                                            <p:strVal val="#ppt_h"/>
                                          </p:val>
                                        </p:tav>
                                      </p:tavLst>
                                    </p:anim>
                                    <p:animEffect transition="in" filter="fade">
                                      <p:cBhvr>
                                        <p:cTn id="9"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1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1574800" y="0"/>
            <a:ext cx="9070975" cy="1143000"/>
          </a:xfrm>
        </p:spPr>
        <p:txBody>
          <a:bodyPr/>
          <a:lstStyle/>
          <a:p>
            <a:pPr algn="r"/>
            <a:r>
              <a:rPr lang="en-US" dirty="0">
                <a:solidFill>
                  <a:schemeClr val="tx1"/>
                </a:solidFill>
              </a:rPr>
              <a:t>Black</a:t>
            </a:r>
          </a:p>
        </p:txBody>
      </p:sp>
    </p:spTree>
    <p:extLst>
      <p:ext uri="{BB962C8B-B14F-4D97-AF65-F5344CB8AC3E}">
        <p14:creationId xmlns:p14="http://schemas.microsoft.com/office/powerpoint/2010/main" val="798733605"/>
      </p:ext>
    </p:extLst>
  </p:cSld>
  <p:clrMapOvr>
    <a:masterClrMapping/>
  </p:clrMapOvr>
  <p:transition/>
</p:sld>
</file>

<file path=ppt/slides/slide16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5" name="Picture 4"/>
          <p:cNvPicPr>
            <a:picLocks noChangeAspect="1"/>
          </p:cNvPicPr>
          <p:nvPr/>
        </p:nvPicPr>
        <p:blipFill rotWithShape="1">
          <a:blip r:embed="rId3"/>
          <a:srcRect b="18827"/>
          <a:stretch/>
        </p:blipFill>
        <p:spPr>
          <a:xfrm>
            <a:off x="469900" y="-183140"/>
            <a:ext cx="8204200" cy="5484348"/>
          </a:xfrm>
          <a:prstGeom prst="rect">
            <a:avLst/>
          </a:prstGeom>
        </p:spPr>
      </p:pic>
      <p:sp>
        <p:nvSpPr>
          <p:cNvPr id="7" name="Title 5"/>
          <p:cNvSpPr txBox="1">
            <a:spLocks/>
          </p:cNvSpPr>
          <p:nvPr/>
        </p:nvSpPr>
        <p:spPr bwMode="auto">
          <a:xfrm>
            <a:off x="0" y="6236871"/>
            <a:ext cx="9144000" cy="648513"/>
          </a:xfrm>
          <a:prstGeom prst="rect">
            <a:avLst/>
          </a:prstGeom>
          <a:solidFill>
            <a:schemeClr val="tx1"/>
          </a:solidFill>
          <a:ln w="9525">
            <a:noFill/>
            <a:miter lim="800000"/>
            <a:headEnd/>
            <a:tailEnd/>
          </a:ln>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عندما يكون أفضل ما لديك ليس جيدًا بما يكفي</a:t>
            </a:r>
            <a:endParaRPr kumimoji="0" lang="en-GB"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6" name="Title 5"/>
          <p:cNvSpPr>
            <a:spLocks noGrp="1"/>
          </p:cNvSpPr>
          <p:nvPr>
            <p:ph type="title" idx="4294967295"/>
          </p:nvPr>
        </p:nvSpPr>
        <p:spPr>
          <a:xfrm>
            <a:off x="-28504" y="5335171"/>
            <a:ext cx="9144000" cy="901700"/>
          </a:xfrm>
          <a:solidFill>
            <a:schemeClr val="tx1"/>
          </a:solidFill>
        </p:spPr>
        <p:txBody>
          <a:bodyPr/>
          <a:lstStyle/>
          <a:p>
            <a:pPr>
              <a:defRPr/>
            </a:pPr>
            <a:r>
              <a:rPr lang="ar-SA" sz="6000" b="1" dirty="0">
                <a:solidFill>
                  <a:srgbClr val="FFFFFF"/>
                </a:solidFill>
                <a:latin typeface="Arial" panose="020B0604020202020204" pitchFamily="34" charset="0"/>
                <a:ea typeface="ＭＳ Ｐゴシック" charset="0"/>
                <a:cs typeface="Arial" panose="020B0604020202020204" pitchFamily="34" charset="0"/>
              </a:rPr>
              <a:t>غلاطية</a:t>
            </a:r>
            <a:endParaRPr lang="en-GB" sz="4800" b="1" dirty="0">
              <a:solidFill>
                <a:srgbClr val="FFFFFF"/>
              </a:solidFill>
              <a:latin typeface="Arial" panose="020B0604020202020204" pitchFamily="34" charset="0"/>
              <a:ea typeface="ＭＳ Ｐゴシック" charset="0"/>
              <a:cs typeface="Arial" panose="020B0604020202020204" pitchFamily="34" charset="0"/>
            </a:endParaRPr>
          </a:p>
        </p:txBody>
      </p:sp>
      <p:sp>
        <p:nvSpPr>
          <p:cNvPr id="9" name="Text Box 5">
            <a:extLst>
              <a:ext uri="{FF2B5EF4-FFF2-40B4-BE49-F238E27FC236}">
                <a16:creationId xmlns:a16="http://schemas.microsoft.com/office/drawing/2014/main" id="{3CE25FB3-20A8-554A-B98C-DE7B62F84941}"/>
              </a:ext>
            </a:extLst>
          </p:cNvPr>
          <p:cNvSpPr txBox="1">
            <a:spLocks noChangeArrowheads="1"/>
          </p:cNvSpPr>
          <p:nvPr/>
        </p:nvSpPr>
        <p:spPr bwMode="auto">
          <a:xfrm>
            <a:off x="827584" y="238541"/>
            <a:ext cx="5184576" cy="765175"/>
          </a:xfrm>
          <a:prstGeom prst="rect">
            <a:avLst/>
          </a:prstGeom>
          <a:solidFill>
            <a:srgbClr val="050A00"/>
          </a:solidFill>
          <a:ln w="9525">
            <a:noFill/>
            <a:miter lim="800000"/>
            <a:headEnd/>
            <a:tailEnd/>
          </a:ln>
          <a:effectLst/>
        </p:spPr>
        <p:txBody>
          <a:bodyPr lIns="91435" tIns="45718" rIns="91435" bIns="45718" anchor="ctr"/>
          <a:lstStyle>
            <a:lvl1pPr>
              <a:defRPr sz="2400">
                <a:solidFill>
                  <a:schemeClr val="tx1"/>
                </a:solidFill>
                <a:latin typeface="Verdana" charset="0"/>
                <a:ea typeface="ＭＳ Ｐゴシック" charset="0"/>
                <a:cs typeface="Geneva" charset="0"/>
              </a:defRPr>
            </a:lvl1pPr>
            <a:lvl2pPr marL="37931725" indent="-37474525">
              <a:defRPr sz="2400">
                <a:solidFill>
                  <a:schemeClr val="tx1"/>
                </a:solidFill>
                <a:latin typeface="Verdana" charset="0"/>
                <a:ea typeface="Geneva" charset="0"/>
                <a:cs typeface="Geneva" charset="0"/>
              </a:defRPr>
            </a:lvl2pPr>
            <a:lvl3pPr>
              <a:defRPr sz="2400">
                <a:solidFill>
                  <a:schemeClr val="tx1"/>
                </a:solidFill>
                <a:latin typeface="Verdana" charset="0"/>
                <a:ea typeface="Geneva" charset="0"/>
                <a:cs typeface="Geneva" charset="0"/>
              </a:defRPr>
            </a:lvl3pPr>
            <a:lvl4pPr>
              <a:defRPr sz="2400">
                <a:solidFill>
                  <a:schemeClr val="tx1"/>
                </a:solidFill>
                <a:latin typeface="Verdana" charset="0"/>
                <a:ea typeface="Geneva" charset="0"/>
                <a:cs typeface="Geneva" charset="0"/>
              </a:defRPr>
            </a:lvl4pPr>
            <a:lvl5pPr>
              <a:defRPr sz="2400">
                <a:solidFill>
                  <a:schemeClr val="tx1"/>
                </a:solidFill>
                <a:latin typeface="Verdana" charset="0"/>
                <a:ea typeface="Geneva" charset="0"/>
                <a:cs typeface="Geneva" charset="0"/>
              </a:defRPr>
            </a:lvl5pPr>
            <a:lvl6pPr marL="457200" eaLnBrk="0" fontAlgn="base" hangingPunct="0">
              <a:spcBef>
                <a:spcPct val="0"/>
              </a:spcBef>
              <a:spcAft>
                <a:spcPct val="0"/>
              </a:spcAft>
              <a:defRPr sz="2400">
                <a:solidFill>
                  <a:schemeClr val="tx1"/>
                </a:solidFill>
                <a:latin typeface="Verdana" charset="0"/>
                <a:ea typeface="Geneva" charset="0"/>
                <a:cs typeface="Geneva" charset="0"/>
              </a:defRPr>
            </a:lvl6pPr>
            <a:lvl7pPr marL="914400" eaLnBrk="0" fontAlgn="base" hangingPunct="0">
              <a:spcBef>
                <a:spcPct val="0"/>
              </a:spcBef>
              <a:spcAft>
                <a:spcPct val="0"/>
              </a:spcAft>
              <a:defRPr sz="2400">
                <a:solidFill>
                  <a:schemeClr val="tx1"/>
                </a:solidFill>
                <a:latin typeface="Verdana" charset="0"/>
                <a:ea typeface="Geneva" charset="0"/>
                <a:cs typeface="Geneva" charset="0"/>
              </a:defRPr>
            </a:lvl7pPr>
            <a:lvl8pPr marL="1371600" eaLnBrk="0" fontAlgn="base" hangingPunct="0">
              <a:spcBef>
                <a:spcPct val="0"/>
              </a:spcBef>
              <a:spcAft>
                <a:spcPct val="0"/>
              </a:spcAft>
              <a:defRPr sz="2400">
                <a:solidFill>
                  <a:schemeClr val="tx1"/>
                </a:solidFill>
                <a:latin typeface="Verdana" charset="0"/>
                <a:ea typeface="Geneva" charset="0"/>
                <a:cs typeface="Geneva" charset="0"/>
              </a:defRPr>
            </a:lvl8pPr>
            <a:lvl9pPr marL="1828800" eaLnBrk="0" fontAlgn="base" hangingPunct="0">
              <a:spcBef>
                <a:spcPct val="0"/>
              </a:spcBef>
              <a:spcAft>
                <a:spcPct val="0"/>
              </a:spcAft>
              <a:defRPr sz="2400">
                <a:solidFill>
                  <a:schemeClr val="tx1"/>
                </a:solidFill>
                <a:latin typeface="Verdana" charset="0"/>
                <a:ea typeface="Geneva" charset="0"/>
                <a:cs typeface="Geneva" charset="0"/>
              </a:defRPr>
            </a:lvl9pPr>
          </a:lstStyle>
          <a:p>
            <a:pPr marL="0" marR="0" lvl="0" indent="0" algn="ctr" defTabSz="914353" rtl="0" eaLnBrk="0" fontAlgn="auto" latinLnBrk="0" hangingPunct="0">
              <a:lnSpc>
                <a:spcPct val="100000"/>
              </a:lnSpc>
              <a:spcBef>
                <a:spcPts val="0"/>
              </a:spcBef>
              <a:spcAft>
                <a:spcPts val="0"/>
              </a:spcAft>
              <a:buClrTx/>
              <a:buSzTx/>
              <a:buFontTx/>
              <a:buNone/>
              <a:tabLst/>
              <a:defRPr/>
            </a:pP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د. ريك جريفيث</a:t>
            </a: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 </a:t>
            </a: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مؤسسة الدراسات اللاهوتية الأردنية</a:t>
            </a:r>
            <a:endPar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a:p>
            <a:pPr marL="0" marR="0" lvl="0" indent="0" algn="ctr" defTabSz="914353" rtl="0" eaLnBrk="0" fontAlgn="auto" latinLnBrk="0" hangingPunct="0">
              <a:lnSpc>
                <a:spcPct val="100000"/>
              </a:lnSpc>
              <a:spcBef>
                <a:spcPts val="0"/>
              </a:spcBef>
              <a:spcAft>
                <a:spcPts val="0"/>
              </a:spcAft>
              <a:buClrTx/>
              <a:buSzTx/>
              <a:buFontTx/>
              <a:buNone/>
              <a:tabLst/>
              <a:defRPr/>
            </a:pP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BibleStudyDownloads.org</a:t>
            </a:r>
          </a:p>
        </p:txBody>
      </p:sp>
    </p:spTree>
    <p:extLst>
      <p:ext uri="{BB962C8B-B14F-4D97-AF65-F5344CB8AC3E}">
        <p14:creationId xmlns:p14="http://schemas.microsoft.com/office/powerpoint/2010/main" val="3271320328"/>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9" presetClass="entr" presetSubtype="0" decel="10000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500" fill="hold"/>
                                        <p:tgtEl>
                                          <p:spTgt spid="6"/>
                                        </p:tgtEl>
                                        <p:attrNameLst>
                                          <p:attrName>ppt_w</p:attrName>
                                        </p:attrNameLst>
                                      </p:cBhvr>
                                      <p:tavLst>
                                        <p:tav tm="0">
                                          <p:val>
                                            <p:fltVal val="0"/>
                                          </p:val>
                                        </p:tav>
                                        <p:tav tm="100000">
                                          <p:val>
                                            <p:strVal val="#ppt_w"/>
                                          </p:val>
                                        </p:tav>
                                      </p:tavLst>
                                    </p:anim>
                                    <p:anim calcmode="lin" valueType="num">
                                      <p:cBhvr>
                                        <p:cTn id="8" dur="500" fill="hold"/>
                                        <p:tgtEl>
                                          <p:spTgt spid="6"/>
                                        </p:tgtEl>
                                        <p:attrNameLst>
                                          <p:attrName>ppt_h</p:attrName>
                                        </p:attrNameLst>
                                      </p:cBhvr>
                                      <p:tavLst>
                                        <p:tav tm="0">
                                          <p:val>
                                            <p:fltVal val="0"/>
                                          </p:val>
                                        </p:tav>
                                        <p:tav tm="100000">
                                          <p:val>
                                            <p:strVal val="#ppt_h"/>
                                          </p:val>
                                        </p:tav>
                                      </p:tavLst>
                                    </p:anim>
                                    <p:anim calcmode="lin" valueType="num">
                                      <p:cBhvr>
                                        <p:cTn id="9" dur="500" fill="hold"/>
                                        <p:tgtEl>
                                          <p:spTgt spid="6"/>
                                        </p:tgtEl>
                                        <p:attrNameLst>
                                          <p:attrName>style.rotation</p:attrName>
                                        </p:attrNameLst>
                                      </p:cBhvr>
                                      <p:tavLst>
                                        <p:tav tm="0">
                                          <p:val>
                                            <p:fltVal val="360"/>
                                          </p:val>
                                        </p:tav>
                                        <p:tav tm="100000">
                                          <p:val>
                                            <p:fltVal val="0"/>
                                          </p:val>
                                        </p:tav>
                                      </p:tavLst>
                                    </p:anim>
                                    <p:animEffect transition="in" filter="fade">
                                      <p:cBhvr>
                                        <p:cTn id="10"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
</file>

<file path=ppt/slides/slide163.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800000"/>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p:spPr>
        <p:txBody>
          <a:bodyPr anchor="ctr"/>
          <a:lstStyle/>
          <a:p>
            <a:pPr>
              <a:defRPr/>
            </a:pPr>
            <a:r>
              <a:rPr lang="ar-JO" sz="6000" dirty="0">
                <a:solidFill>
                  <a:srgbClr val="FFFFFF"/>
                </a:solidFill>
                <a:ea typeface="ＭＳ Ｐゴシック" charset="0"/>
              </a:rPr>
              <a:t>الكلمة المفتاحية</a:t>
            </a:r>
            <a:endParaRPr lang="en-US" sz="6000" dirty="0">
              <a:solidFill>
                <a:srgbClr val="FFFFFF"/>
              </a:solidFill>
              <a:ea typeface="ＭＳ Ｐゴシック" charset="0"/>
            </a:endParaRPr>
          </a:p>
        </p:txBody>
      </p:sp>
      <p:sp>
        <p:nvSpPr>
          <p:cNvPr id="5" name="Rectangle 2"/>
          <p:cNvSpPr txBox="1">
            <a:spLocks noChangeArrowheads="1"/>
          </p:cNvSpPr>
          <p:nvPr/>
        </p:nvSpPr>
        <p:spPr bwMode="auto">
          <a:xfrm>
            <a:off x="-17413" y="2423317"/>
            <a:ext cx="9144000" cy="198914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SA" sz="8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التبرير</a:t>
            </a:r>
            <a:endParaRPr kumimoji="0" lang="en-US" sz="8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SA" sz="5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غلاطية</a:t>
            </a:r>
            <a:endParaRPr kumimoji="0" lang="en-US" sz="5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7" name="Text Box 24"/>
          <p:cNvSpPr txBox="1">
            <a:spLocks noChangeArrowheads="1"/>
          </p:cNvSpPr>
          <p:nvPr/>
        </p:nvSpPr>
        <p:spPr bwMode="auto">
          <a:xfrm>
            <a:off x="8448755" y="65344"/>
            <a:ext cx="704039"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١٦٩</a:t>
            </a:r>
          </a:p>
        </p:txBody>
      </p:sp>
    </p:spTree>
    <p:extLst>
      <p:ext uri="{BB962C8B-B14F-4D97-AF65-F5344CB8AC3E}">
        <p14:creationId xmlns:p14="http://schemas.microsoft.com/office/powerpoint/2010/main" val="2720101675"/>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164.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660066"/>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653" y="-7614"/>
            <a:ext cx="9162651" cy="1012616"/>
          </a:xfrm>
          <a:noFill/>
        </p:spPr>
        <p:txBody>
          <a:bodyPr/>
          <a:lstStyle/>
          <a:p>
            <a:pPr>
              <a:defRPr/>
            </a:pPr>
            <a:r>
              <a:rPr lang="ar-SA" sz="6000" dirty="0">
                <a:solidFill>
                  <a:srgbClr val="FFFFFF"/>
                </a:solidFill>
                <a:ea typeface="ＭＳ Ｐゴシック" charset="0"/>
              </a:rPr>
              <a:t>الموضوع الرئيسي</a:t>
            </a:r>
            <a:endParaRPr lang="en-US" sz="6000" dirty="0">
              <a:solidFill>
                <a:srgbClr val="FFFFFF"/>
              </a:solidFill>
              <a:ea typeface="ＭＳ Ｐゴシック" charset="0"/>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18653" y="2060415"/>
            <a:ext cx="9144000" cy="273716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SA" sz="6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التبرير بالإيمان</a:t>
            </a: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٢٣</a:t>
            </a:r>
          </a:p>
        </p:txBody>
      </p:sp>
      <p:sp>
        <p:nvSpPr>
          <p:cNvPr id="7" name="Rectangle 2"/>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SA" sz="6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غلاطية</a:t>
            </a:r>
            <a:endParaRPr kumimoji="0" lang="en-US" sz="6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385532140"/>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165.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tx1"/>
            </a:gs>
            <a:gs pos="100000">
              <a:srgbClr val="000090"/>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p:spPr>
        <p:txBody>
          <a:bodyPr anchor="ctr"/>
          <a:lstStyle/>
          <a:p>
            <a:pPr>
              <a:defRPr/>
            </a:pPr>
            <a:r>
              <a:rPr lang="ar-JO" sz="6000" dirty="0">
                <a:solidFill>
                  <a:srgbClr val="FFFFFF"/>
                </a:solidFill>
                <a:ea typeface="ＭＳ Ｐゴシック" charset="0"/>
              </a:rPr>
              <a:t>الآية المفتاحية</a:t>
            </a:r>
            <a:endParaRPr lang="en-US" sz="6000" dirty="0">
              <a:solidFill>
                <a:srgbClr val="FFFFFF"/>
              </a:solidFill>
              <a:ea typeface="ＭＳ Ｐゴシック" charset="0"/>
            </a:endParaRPr>
          </a:p>
        </p:txBody>
      </p:sp>
      <p:sp>
        <p:nvSpPr>
          <p:cNvPr id="5" name="Rectangle 2"/>
          <p:cNvSpPr txBox="1">
            <a:spLocks noChangeArrowheads="1"/>
          </p:cNvSpPr>
          <p:nvPr/>
        </p:nvSpPr>
        <p:spPr bwMode="auto">
          <a:xfrm>
            <a:off x="0" y="1602008"/>
            <a:ext cx="9144000" cy="3555184"/>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altLang="zh-CN" sz="4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إذ نعلم أن الإنسان لا يتبرر بأعمال الناموس بل بإيمان يسوع المسيح آمنا نحن أيضاً بيسوع المسيح لنتبرر بإيمان يسوع لا بأعمال الناموس لأنه بأعمال الناموس لا يتبرر جسد ما </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altLang="zh-CN" sz="4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(٢: ١٦)</a:t>
            </a:r>
            <a:endParaRPr kumimoji="0" lang="en-US" altLang="zh-CN" sz="4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5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غلاطية</a:t>
            </a:r>
            <a:endParaRPr kumimoji="0" lang="en-US" sz="6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7" name="Text Box 24"/>
          <p:cNvSpPr txBox="1">
            <a:spLocks noChangeArrowheads="1"/>
          </p:cNvSpPr>
          <p:nvPr/>
        </p:nvSpPr>
        <p:spPr bwMode="auto">
          <a:xfrm>
            <a:off x="8472410" y="65344"/>
            <a:ext cx="704039"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١٦٧</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011884651"/>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checkerboard(across)">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1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0993" name="Text Box 2"/>
          <p:cNvSpPr txBox="1">
            <a:spLocks noChangeArrowheads="1"/>
          </p:cNvSpPr>
          <p:nvPr/>
        </p:nvSpPr>
        <p:spPr bwMode="auto">
          <a:xfrm>
            <a:off x="8274050" y="228600"/>
            <a:ext cx="704039"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١٦٧</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5366" name="Text Box 6"/>
          <p:cNvSpPr txBox="1">
            <a:spLocks noChangeArrowheads="1"/>
          </p:cNvSpPr>
          <p:nvPr/>
        </p:nvSpPr>
        <p:spPr bwMode="auto">
          <a:xfrm>
            <a:off x="304800" y="1628775"/>
            <a:ext cx="8534400" cy="1754326"/>
          </a:xfrm>
          <a:prstGeom prst="rect">
            <a:avLst/>
          </a:prstGeom>
          <a:solidFill>
            <a:srgbClr val="000000"/>
          </a:solidFill>
          <a:ln>
            <a:noFill/>
          </a:ln>
          <a:extLs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zh-CN"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يدافع بولس عن رسوليته و عن التبرير بالإيمان حتى لا يسعى الغلاطيون إلى الخلاص من خلال التمسك بالناموس</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5367" name="Text Box 7"/>
          <p:cNvSpPr txBox="1">
            <a:spLocks noChangeArrowheads="1"/>
          </p:cNvSpPr>
          <p:nvPr/>
        </p:nvSpPr>
        <p:spPr bwMode="auto">
          <a:xfrm>
            <a:off x="304800" y="4383088"/>
            <a:ext cx="8610600" cy="2062103"/>
          </a:xfrm>
          <a:prstGeom prst="rect">
            <a:avLst/>
          </a:prstGeom>
          <a:solidFill>
            <a:schemeClr val="tx2"/>
          </a:solidFill>
          <a:ln>
            <a:noFill/>
          </a:ln>
          <a:extLs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zh-CN" sz="3200" b="1" u="none" strike="noStrike" kern="1200" cap="none" spc="0" normalizeH="0" baseline="0" noProof="0" dirty="0">
                <a:ln>
                  <a:noFill/>
                </a:ln>
                <a:solidFill>
                  <a:srgbClr val="000066"/>
                </a:solidFill>
                <a:effectLst/>
                <a:uLnTx/>
                <a:uFillTx/>
                <a:latin typeface="Arial" panose="020B0604020202020204" pitchFamily="34" charset="0"/>
                <a:ea typeface="ＭＳ Ｐゴシック" charset="0"/>
                <a:cs typeface="Arial" panose="020B0604020202020204" pitchFamily="34" charset="0"/>
              </a:rPr>
              <a:t>التطبيق</a:t>
            </a:r>
            <a:endParaRPr kumimoji="0" lang="en-US" altLang="zh-CN" sz="3200" b="1" u="none" strike="noStrike" kern="1200" cap="none" spc="0" normalizeH="0" baseline="0" noProof="0" dirty="0">
              <a:ln>
                <a:noFill/>
              </a:ln>
              <a:solidFill>
                <a:srgbClr val="000066"/>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000066"/>
                </a:solidFill>
                <a:effectLst/>
                <a:uLnTx/>
                <a:uFillTx/>
                <a:latin typeface="Arial" panose="020B0604020202020204" pitchFamily="34" charset="0"/>
                <a:ea typeface="ＭＳ Ｐゴシック" charset="0"/>
                <a:cs typeface="Arial" panose="020B0604020202020204" pitchFamily="34" charset="0"/>
              </a:rPr>
              <a:t>هل تقوم بإضافة أية متطلبات أخرى للخلاص غير الإيمان بالمسيح كالمعمودية، التكلم بألسنة، الأعمال الصالحة؟</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000066"/>
                </a:solidFill>
                <a:effectLst/>
                <a:uLnTx/>
                <a:uFillTx/>
                <a:latin typeface="Arial" panose="020B0604020202020204" pitchFamily="34" charset="0"/>
                <a:ea typeface="ＭＳ Ｐゴシック" charset="0"/>
                <a:cs typeface="Arial" panose="020B0604020202020204" pitchFamily="34" charset="0"/>
              </a:rPr>
              <a:t>النتيجة المنطقية للتبرير بالإيمان هي التقوى</a:t>
            </a:r>
            <a:endParaRPr kumimoji="0" lang="en-US" sz="3200" b="1" u="none" strike="noStrike" kern="1200" cap="none" spc="0" normalizeH="0" baseline="0" noProof="0" dirty="0">
              <a:ln>
                <a:noFill/>
              </a:ln>
              <a:solidFill>
                <a:srgbClr val="000066"/>
              </a:solidFill>
              <a:effectLst/>
              <a:uLnTx/>
              <a:uFillTx/>
              <a:latin typeface="Arial" panose="020B0604020202020204" pitchFamily="34" charset="0"/>
              <a:ea typeface="ＭＳ Ｐゴシック" charset="0"/>
              <a:cs typeface="Arial" panose="020B0604020202020204" pitchFamily="34" charset="0"/>
            </a:endParaRPr>
          </a:p>
        </p:txBody>
      </p:sp>
      <p:sp>
        <p:nvSpPr>
          <p:cNvPr id="15368" name="Text Box 8"/>
          <p:cNvSpPr txBox="1">
            <a:spLocks noChangeArrowheads="1"/>
          </p:cNvSpPr>
          <p:nvPr/>
        </p:nvSpPr>
        <p:spPr bwMode="auto">
          <a:xfrm>
            <a:off x="3582935" y="304800"/>
            <a:ext cx="1947970" cy="1015663"/>
          </a:xfrm>
          <a:prstGeom prst="rect">
            <a:avLst/>
          </a:prstGeom>
          <a:gradFill rotWithShape="1">
            <a:gsLst>
              <a:gs pos="0">
                <a:srgbClr val="9933FF"/>
              </a:gs>
              <a:gs pos="50000">
                <a:schemeClr val="bg2"/>
              </a:gs>
              <a:gs pos="100000">
                <a:srgbClr val="9933FF"/>
              </a:gs>
            </a:gsLst>
            <a:lin ang="5400000" scaled="1"/>
          </a:gradFill>
          <a:ln w="12700">
            <a:noFill/>
            <a:miter lim="800000"/>
            <a:headEnd type="none" w="sm" len="sm"/>
            <a:tailEnd type="none" w="sm" len="sm"/>
          </a:ln>
          <a:effectLst/>
        </p:spPr>
        <p:txBody>
          <a:bodyPr wrap="non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6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غلاطية</a:t>
            </a:r>
            <a:endParaRPr kumimoji="0" lang="en-US" sz="6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5369" name="Rectangle 9"/>
          <p:cNvSpPr>
            <a:spLocks noGrp="1" noChangeArrowheads="1"/>
          </p:cNvSpPr>
          <p:nvPr>
            <p:ph type="title" idx="4294967295"/>
          </p:nvPr>
        </p:nvSpPr>
        <p:spPr>
          <a:xfrm>
            <a:off x="304800" y="1600200"/>
            <a:ext cx="8458200" cy="533400"/>
          </a:xfrm>
        </p:spPr>
        <p:txBody>
          <a:bodyPr/>
          <a:lstStyle/>
          <a:p>
            <a:pPr algn="ctr">
              <a:defRPr/>
            </a:pPr>
            <a:r>
              <a:rPr lang="ar-JO" altLang="zh-CN" sz="3200" b="1" dirty="0">
                <a:solidFill>
                  <a:srgbClr val="FFFFFF"/>
                </a:solidFill>
                <a:latin typeface="Arial" panose="020B0604020202020204" pitchFamily="34" charset="0"/>
                <a:ea typeface="ＭＳ Ｐゴシック" charset="0"/>
                <a:cs typeface="Arial" panose="020B0604020202020204" pitchFamily="34" charset="0"/>
              </a:rPr>
              <a:t>البيان الموجز</a:t>
            </a:r>
            <a:endParaRPr lang="en-US" sz="3200" b="1" dirty="0">
              <a:solidFill>
                <a:srgbClr val="FFFFFF"/>
              </a:solidFill>
              <a:latin typeface="Arial" panose="020B0604020202020204" pitchFamily="34" charset="0"/>
              <a:ea typeface="ＭＳ Ｐゴシック" charset="0"/>
              <a:cs typeface="Arial" panose="020B0604020202020204" pitchFamily="34" charset="0"/>
            </a:endParaRPr>
          </a:p>
        </p:txBody>
      </p:sp>
    </p:spTree>
  </p:cSld>
  <p:clrMapOvr>
    <a:overrideClrMapping bg1="dk2" tx1="lt1" bg2="dk1" tx2="lt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16" fill="hold" grpId="0" nodeType="afterEffect">
                                  <p:stCondLst>
                                    <p:cond delay="0"/>
                                  </p:stCondLst>
                                  <p:childTnLst>
                                    <p:set>
                                      <p:cBhvr>
                                        <p:cTn id="6" dur="1" fill="hold">
                                          <p:stCondLst>
                                            <p:cond delay="0"/>
                                          </p:stCondLst>
                                        </p:cTn>
                                        <p:tgtEl>
                                          <p:spTgt spid="15366">
                                            <p:txEl>
                                              <p:charRg st="4294967295" end="4294967295"/>
                                            </p:txEl>
                                          </p:spTgt>
                                        </p:tgtEl>
                                        <p:attrNameLst>
                                          <p:attrName>style.visibility</p:attrName>
                                        </p:attrNameLst>
                                      </p:cBhvr>
                                      <p:to>
                                        <p:strVal val="visible"/>
                                      </p:to>
                                    </p:set>
                                    <p:anim calcmode="lin" valueType="num">
                                      <p:cBhvr>
                                        <p:cTn id="7" dur="500" fill="hold"/>
                                        <p:tgtEl>
                                          <p:spTgt spid="15366">
                                            <p:txEl>
                                              <p:charRg st="4294967295" end="4294967295"/>
                                            </p:txEl>
                                          </p:spTgt>
                                        </p:tgtEl>
                                        <p:attrNameLst>
                                          <p:attrName>ppt_w</p:attrName>
                                        </p:attrNameLst>
                                      </p:cBhvr>
                                      <p:tavLst>
                                        <p:tav tm="0">
                                          <p:val>
                                            <p:fltVal val="0"/>
                                          </p:val>
                                        </p:tav>
                                        <p:tav tm="100000">
                                          <p:val>
                                            <p:strVal val="#ppt_w"/>
                                          </p:val>
                                        </p:tav>
                                      </p:tavLst>
                                    </p:anim>
                                    <p:anim calcmode="lin" valueType="num">
                                      <p:cBhvr>
                                        <p:cTn id="8" dur="500" fill="hold"/>
                                        <p:tgtEl>
                                          <p:spTgt spid="15366">
                                            <p:txEl>
                                              <p:charRg st="4294967295" end="4294967295"/>
                                            </p:txEl>
                                          </p:spTgt>
                                        </p:tgtEl>
                                        <p:attrNameLst>
                                          <p:attrName>ppt_h</p:attrName>
                                        </p:attrNameLst>
                                      </p:cBhvr>
                                      <p:tavLst>
                                        <p:tav tm="0">
                                          <p:val>
                                            <p:fltVal val="0"/>
                                          </p:val>
                                        </p:tav>
                                        <p:tav tm="100000">
                                          <p:val>
                                            <p:strVal val="#ppt_h"/>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5" presetClass="entr" presetSubtype="10" fill="hold" grpId="0" nodeType="clickEffect">
                                  <p:stCondLst>
                                    <p:cond delay="0"/>
                                  </p:stCondLst>
                                  <p:childTnLst>
                                    <p:set>
                                      <p:cBhvr>
                                        <p:cTn id="12" dur="1" fill="hold">
                                          <p:stCondLst>
                                            <p:cond delay="0"/>
                                          </p:stCondLst>
                                        </p:cTn>
                                        <p:tgtEl>
                                          <p:spTgt spid="15367"/>
                                        </p:tgtEl>
                                        <p:attrNameLst>
                                          <p:attrName>style.visibility</p:attrName>
                                        </p:attrNameLst>
                                      </p:cBhvr>
                                      <p:to>
                                        <p:strVal val="visible"/>
                                      </p:to>
                                    </p:set>
                                    <p:animEffect transition="in" filter="checkerboard(across)">
                                      <p:cBhvr>
                                        <p:cTn id="13" dur="500"/>
                                        <p:tgtEl>
                                          <p:spTgt spid="1536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366" grpId="0" autoUpdateAnimBg="0"/>
      <p:bldP spid="15367" grpId="0" animBg="1" autoUpdateAnimBg="0"/>
    </p:bldLst>
  </p:timing>
</p:sld>
</file>

<file path=ppt/slides/slide167.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0966" y="102580"/>
            <a:ext cx="8236820" cy="799420"/>
          </a:xfrm>
          <a:solidFill>
            <a:schemeClr val="tx1"/>
          </a:solidFill>
        </p:spPr>
        <p:txBody>
          <a:bodyPr/>
          <a:lstStyle/>
          <a:p>
            <a:r>
              <a:rPr lang="ar-JO"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بيان المملكة</a:t>
            </a:r>
            <a:endParaRPr lang="en-US"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0" y="1602008"/>
            <a:ext cx="9144000" cy="422613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1"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خدع المعلمون الكذبة بصيغة "الإيمان بالإضافة إلى الأعمال" للدخول إلى الملكوت بإضافة أعمال الناموس لتحقيق الاهتداء - وخاصة الختان (</a:t>
            </a:r>
            <a:r>
              <a:rPr kumimoji="0" lang="ar-JO" sz="3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٥</a:t>
            </a:r>
            <a:r>
              <a:rPr kumimoji="0" lang="ar-JO" sz="3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 </a:t>
            </a:r>
            <a:r>
              <a:rPr kumimoji="0" lang="ar-JO" sz="3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٦</a:t>
            </a:r>
            <a:r>
              <a:rPr kumimoji="0" lang="ar-JO" sz="3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 - ولكن المهم هو أن تكون خليقة جديدة بالإيمان (</a:t>
            </a:r>
            <a:r>
              <a:rPr kumimoji="0" lang="ar-JO" sz="3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٦</a:t>
            </a:r>
            <a:r>
              <a:rPr kumimoji="0" lang="ar-JO" sz="3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 </a:t>
            </a:r>
            <a:r>
              <a:rPr kumimoji="0" lang="ar-JO" sz="3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١٤-١٥</a:t>
            </a:r>
            <a:r>
              <a:rPr kumimoji="0" lang="ar-JO" sz="3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a:t>
            </a:r>
            <a:r>
              <a:rPr kumimoji="0" lang="en-US" sz="3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a:t>
            </a: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٢٧c</a:t>
            </a:r>
          </a:p>
        </p:txBody>
      </p:sp>
      <p:sp>
        <p:nvSpPr>
          <p:cNvPr id="7" name="Rectangle 2">
            <a:extLst>
              <a:ext uri="{FF2B5EF4-FFF2-40B4-BE49-F238E27FC236}">
                <a16:creationId xmlns:a16="http://schemas.microsoft.com/office/drawing/2014/main" id="{4DFA2CD7-3ECF-B14E-B8C1-24D4CEE63C56}"/>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SA" sz="4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غلاطية</a:t>
            </a:r>
            <a:endParaRPr kumimoji="0" lang="en-US"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3945157237"/>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checkerboard(across)">
                                      <p:cBhvr>
                                        <p:cTn id="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168.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pic>
        <p:nvPicPr>
          <p:cNvPr id="9" name="Picture 8"/>
          <p:cNvPicPr>
            <a:picLocks noChangeAspect="1"/>
          </p:cNvPicPr>
          <p:nvPr/>
        </p:nvPicPr>
        <p:blipFill>
          <a:blip r:embed="rId3">
            <a:extLst>
              <a:ext uri="{BEBA8EAE-BF5A-486C-A8C5-ECC9F3942E4B}">
                <a14:imgProps xmlns:a14="http://schemas.microsoft.com/office/drawing/2010/main">
                  <a14:imgLayer r:embed="rId4">
                    <a14:imgEffect>
                      <a14:brightnessContrast bright="-40000" contrast="40000"/>
                    </a14:imgEffect>
                  </a14:imgLayer>
                </a14:imgProps>
              </a:ext>
            </a:extLst>
          </a:blip>
          <a:stretch>
            <a:fillRect/>
          </a:stretch>
        </p:blipFill>
        <p:spPr>
          <a:xfrm>
            <a:off x="0" y="317518"/>
            <a:ext cx="9144000" cy="6540481"/>
          </a:xfrm>
          <a:prstGeom prst="rect">
            <a:avLst/>
          </a:prstGeom>
        </p:spPr>
      </p:pic>
      <p:sp>
        <p:nvSpPr>
          <p:cNvPr id="2" name="Title 1"/>
          <p:cNvSpPr>
            <a:spLocks noGrp="1"/>
          </p:cNvSpPr>
          <p:nvPr>
            <p:ph type="ctrTitle"/>
          </p:nvPr>
        </p:nvSpPr>
        <p:spPr>
          <a:xfrm>
            <a:off x="0" y="0"/>
            <a:ext cx="9144000" cy="902000"/>
          </a:xfrm>
          <a:solidFill>
            <a:schemeClr val="tx1"/>
          </a:solidFill>
        </p:spPr>
        <p:txBody>
          <a:bodyPr/>
          <a:lstStyle/>
          <a:p>
            <a:r>
              <a:rPr lang="ar-JO" sz="3600" b="1" dirty="0">
                <a:solidFill>
                  <a:srgbClr val="FFFFFF"/>
                </a:solidFill>
                <a:effectLst>
                  <a:glow rad="101600">
                    <a:schemeClr val="tx1">
                      <a:alpha val="99000"/>
                    </a:schemeClr>
                  </a:glow>
                </a:effectLst>
                <a:latin typeface="Arial" panose="020B0604020202020204" pitchFamily="34" charset="0"/>
                <a:cs typeface="Arial" panose="020B0604020202020204" pitchFamily="34" charset="0"/>
              </a:rPr>
              <a:t>ميثاق</a:t>
            </a:r>
            <a:endParaRPr lang="en-US" sz="3600" b="1" dirty="0">
              <a:solidFill>
                <a:srgbClr val="FFFFFF"/>
              </a:solidFill>
              <a:effectLst>
                <a:glow rad="101600">
                  <a:schemeClr val="tx1">
                    <a:alpha val="99000"/>
                  </a:schemeClr>
                </a:glow>
              </a:effectLst>
              <a:latin typeface="Arial" panose="020B0604020202020204" pitchFamily="34" charset="0"/>
              <a:cs typeface="Arial" panose="020B0604020202020204" pitchFamily="34" charset="0"/>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751905" y="1602007"/>
            <a:ext cx="7569177"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لقد خدم العهد الموسوي جيدًا في الكشف عن الخطيئة لإسرائيل </a:t>
            </a:r>
            <a:r>
              <a:rPr kumimoji="0" lang="ar-JO" sz="3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(٣: ٢٣-٢٥) </a:t>
            </a:r>
            <a:r>
              <a:rPr kumimoji="0" lang="ar-JO" sz="3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 لكنه لم يخلصهم أو المؤمنين بالعهد الجديد اليوم (</a:t>
            </a:r>
            <a:r>
              <a:rPr kumimoji="0" lang="ar-JO" sz="3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٤</a:t>
            </a:r>
            <a:r>
              <a:rPr kumimoji="0" lang="ar-JO" sz="3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 </a:t>
            </a:r>
            <a:r>
              <a:rPr kumimoji="0" lang="ar-JO" sz="3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٢١</a:t>
            </a:r>
            <a:r>
              <a:rPr kumimoji="0" lang="ar-JO" sz="3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a:t>
            </a:r>
            <a:r>
              <a:rPr kumimoji="0" lang="ar-JO" sz="3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٣١</a:t>
            </a:r>
            <a:r>
              <a:rPr kumimoji="0" lang="ar-JO" sz="3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 ، لأن الخلاص كان بالإيمان حتى لمدة 430 عامًا بين العالمين. الوعد ليعقوب وإعطاء الناموس (</a:t>
            </a:r>
            <a:r>
              <a:rPr kumimoji="0" lang="ar-JO" sz="3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٣</a:t>
            </a:r>
            <a:r>
              <a:rPr kumimoji="0" lang="ar-JO" sz="3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 </a:t>
            </a:r>
            <a:r>
              <a:rPr kumimoji="0" lang="ar-JO" sz="3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١٥-٢٩</a:t>
            </a:r>
            <a:r>
              <a:rPr kumimoji="0" lang="ar-JO" sz="3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a:t>
            </a:r>
            <a:endParaRPr kumimoji="0" lang="en-US" sz="3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
        <p:nvSpPr>
          <p:cNvPr id="7" name="Rectangle 2">
            <a:extLst>
              <a:ext uri="{FF2B5EF4-FFF2-40B4-BE49-F238E27FC236}">
                <a16:creationId xmlns:a16="http://schemas.microsoft.com/office/drawing/2014/main" id="{7FC780C3-798F-E44C-93DC-0AA058E1C884}"/>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SA"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غلاطية</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
        <p:nvSpPr>
          <p:cNvPr id="10"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٢٧c</a:t>
            </a:r>
          </a:p>
        </p:txBody>
      </p:sp>
    </p:spTree>
    <p:extLst>
      <p:ext uri="{BB962C8B-B14F-4D97-AF65-F5344CB8AC3E}">
        <p14:creationId xmlns:p14="http://schemas.microsoft.com/office/powerpoint/2010/main" val="221454166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checkerboard(across)">
                                      <p:cBhvr>
                                        <p:cTn id="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169.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pic>
        <p:nvPicPr>
          <p:cNvPr id="6" name="Picture 5" descr="Cross Sky View Christian Stock Photography.jpg"/>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0" y="0"/>
            <a:ext cx="9139943" cy="6858000"/>
          </a:xfrm>
          <a:prstGeom prst="rect">
            <a:avLst/>
          </a:prstGeom>
        </p:spPr>
      </p:pic>
      <p:sp>
        <p:nvSpPr>
          <p:cNvPr id="2" name="Title 1"/>
          <p:cNvSpPr>
            <a:spLocks noGrp="1"/>
          </p:cNvSpPr>
          <p:nvPr>
            <p:ph type="ctrTitle"/>
          </p:nvPr>
        </p:nvSpPr>
        <p:spPr>
          <a:xfrm>
            <a:off x="180966" y="102580"/>
            <a:ext cx="8236820" cy="799420"/>
          </a:xfrm>
          <a:solidFill>
            <a:schemeClr val="tx1"/>
          </a:solidFill>
        </p:spPr>
        <p:txBody>
          <a:bodyPr/>
          <a:lstStyle/>
          <a:p>
            <a:r>
              <a:rPr lang="ar-JO" sz="3600" b="1" dirty="0">
                <a:solidFill>
                  <a:srgbClr val="FFFFFF"/>
                </a:solidFill>
                <a:effectLst>
                  <a:glow rad="101600">
                    <a:schemeClr val="tx1">
                      <a:alpha val="99000"/>
                    </a:schemeClr>
                  </a:glow>
                </a:effectLst>
                <a:latin typeface="Arial" panose="020B0604020202020204" pitchFamily="34" charset="0"/>
                <a:cs typeface="Arial" panose="020B0604020202020204" pitchFamily="34" charset="0"/>
              </a:rPr>
              <a:t>الخلاص</a:t>
            </a:r>
            <a:endParaRPr lang="en-US" sz="3600" b="1" dirty="0">
              <a:solidFill>
                <a:srgbClr val="FFFFFF"/>
              </a:solidFill>
              <a:effectLst>
                <a:glow rad="101600">
                  <a:schemeClr val="tx1">
                    <a:alpha val="99000"/>
                  </a:schemeClr>
                </a:glow>
              </a:effectLst>
              <a:latin typeface="Arial" panose="020B0604020202020204" pitchFamily="34" charset="0"/>
              <a:cs typeface="Arial" panose="020B0604020202020204" pitchFamily="34" charset="0"/>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0" y="1602007"/>
            <a:ext cx="9144000"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defPPr>
              <a:defRPr lang="en-US"/>
            </a:defPPr>
            <a:lvl1pPr marL="0" marR="0" lvl="0" indent="0" algn="ctr" defTabSz="457200" eaLnBrk="0" latinLnBrk="0" hangingPunct="0">
              <a:lnSpc>
                <a:spcPct val="100000"/>
              </a:lnSpc>
              <a:buClrTx/>
              <a:buSzTx/>
              <a:buFontTx/>
              <a:buNone/>
              <a:tabLst/>
              <a:defRPr kumimoji="0" sz="3200" b="1" i="0" u="none" strike="noStrike" cap="none" spc="0" normalizeH="0" baseline="0">
                <a:ln>
                  <a:noFill/>
                </a:ln>
                <a:solidFill>
                  <a:srgbClr val="FFFFFF"/>
                </a:solidFill>
                <a:effectLst>
                  <a:glow rad="127000">
                    <a:srgbClr val="000000"/>
                  </a:glow>
                </a:effectLst>
                <a:uLnTx/>
                <a:uFillTx/>
                <a:latin typeface="Arial" charset="0"/>
              </a:defRPr>
            </a:lvl1pPr>
            <a:lvl2pPr algn="ctr" eaLnBrk="0" hangingPunct="0">
              <a:defRPr sz="4400">
                <a:solidFill>
                  <a:schemeClr val="bg1"/>
                </a:solidFill>
                <a:latin typeface="Arial" charset="0"/>
                <a:ea typeface="ＭＳ Ｐゴシック" pitchFamily="-108" charset="-128"/>
                <a:cs typeface="ＭＳ Ｐゴシック" pitchFamily="-108" charset="-128"/>
              </a:defRPr>
            </a:lvl2pPr>
            <a:lvl3pPr algn="ctr" eaLnBrk="0" hangingPunct="0">
              <a:defRPr sz="4400">
                <a:solidFill>
                  <a:schemeClr val="bg1"/>
                </a:solidFill>
                <a:latin typeface="Arial" charset="0"/>
                <a:ea typeface="ＭＳ Ｐゴシック" pitchFamily="-108" charset="-128"/>
                <a:cs typeface="ＭＳ Ｐゴシック" pitchFamily="-108" charset="-128"/>
              </a:defRPr>
            </a:lvl3pPr>
            <a:lvl4pPr algn="ctr" eaLnBrk="0" hangingPunct="0">
              <a:defRPr sz="4400">
                <a:solidFill>
                  <a:schemeClr val="bg1"/>
                </a:solidFill>
                <a:latin typeface="Arial" charset="0"/>
                <a:ea typeface="ＭＳ Ｐゴシック" pitchFamily="-108" charset="-128"/>
                <a:cs typeface="ＭＳ Ｐゴシック" pitchFamily="-108" charset="-128"/>
              </a:defRPr>
            </a:lvl4pPr>
            <a:lvl5pPr algn="ctr" eaLnBrk="0" hangingPunct="0">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2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rPr>
              <a:t>كان الخلاص دائمًا بالإيمان - حتى في العهد القديم</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2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rPr>
              <a:t> (٢:١٦ ؛ ٣: ٦-٩) لأن القانون لا ينقذ الكنيسة ولا ينطبق على الكنيسة اليوم ، لذا فإن المسيحيين اليهود الذين يعتنقون هذا الآن هم حقًا "إسرائيل الله "(٦:١٦).</a:t>
            </a:r>
            <a:endParaRPr kumimoji="0" lang="en-US" sz="32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endParaRPr>
          </a:p>
        </p:txBody>
      </p:sp>
      <p:sp>
        <p:nvSpPr>
          <p:cNvPr id="7" name="Rectangle 2">
            <a:extLst>
              <a:ext uri="{FF2B5EF4-FFF2-40B4-BE49-F238E27FC236}">
                <a16:creationId xmlns:a16="http://schemas.microsoft.com/office/drawing/2014/main" id="{430E49C9-7EE3-144A-8D04-C05DA702256F}"/>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SA"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غلاطية</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
        <p:nvSpPr>
          <p:cNvPr id="8"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٢٧c</a:t>
            </a:r>
          </a:p>
        </p:txBody>
      </p:sp>
    </p:spTree>
    <p:extLst>
      <p:ext uri="{BB962C8B-B14F-4D97-AF65-F5344CB8AC3E}">
        <p14:creationId xmlns:p14="http://schemas.microsoft.com/office/powerpoint/2010/main" val="22511580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checkerboard(across)">
                                      <p:cBhvr>
                                        <p:cTn id="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17.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accent1">
                <a:lumMod val="50000"/>
              </a:schemeClr>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0"/>
            <a:ext cx="9144000" cy="769349"/>
          </a:xfrm>
          <a:effectLst>
            <a:outerShdw blurRad="63500" dist="35921" dir="2700000" algn="ctr" rotWithShape="0">
              <a:schemeClr val="tx2">
                <a:alpha val="74998"/>
              </a:schemeClr>
            </a:outerShdw>
          </a:effectLst>
        </p:spPr>
        <p:txBody>
          <a:bodyPr/>
          <a:lstStyle/>
          <a:p>
            <a:pPr>
              <a:defRPr/>
            </a:pPr>
            <a:r>
              <a:rPr lang="ar-JO" sz="4000" dirty="0">
                <a:effectLst>
                  <a:glow rad="127000">
                    <a:schemeClr val="tx1"/>
                  </a:glow>
                </a:effectLst>
                <a:ea typeface="ＭＳ Ｐゴシック" charset="0"/>
              </a:rPr>
              <a:t>أسماء مدهشة</a:t>
            </a:r>
            <a:endParaRPr lang="en-US" sz="4000" dirty="0">
              <a:effectLst>
                <a:glow rad="127000">
                  <a:schemeClr val="tx1"/>
                </a:glow>
              </a:effectLst>
              <a:ea typeface="ＭＳ Ｐゴシック" charset="0"/>
            </a:endParaRPr>
          </a:p>
        </p:txBody>
      </p:sp>
      <p:grpSp>
        <p:nvGrpSpPr>
          <p:cNvPr id="5" name="Group 4">
            <a:extLst>
              <a:ext uri="{FF2B5EF4-FFF2-40B4-BE49-F238E27FC236}">
                <a16:creationId xmlns:a16="http://schemas.microsoft.com/office/drawing/2014/main" id="{7001E8E7-38C6-C444-B21F-643CDACED304}"/>
              </a:ext>
            </a:extLst>
          </p:cNvPr>
          <p:cNvGrpSpPr/>
          <p:nvPr/>
        </p:nvGrpSpPr>
        <p:grpSpPr>
          <a:xfrm>
            <a:off x="2987824" y="1124744"/>
            <a:ext cx="3168352" cy="3168000"/>
            <a:chOff x="1547664" y="2780928"/>
            <a:chExt cx="3168352" cy="3168000"/>
          </a:xfrm>
        </p:grpSpPr>
        <p:sp>
          <p:nvSpPr>
            <p:cNvPr id="3" name="Oval 2">
              <a:extLst>
                <a:ext uri="{FF2B5EF4-FFF2-40B4-BE49-F238E27FC236}">
                  <a16:creationId xmlns:a16="http://schemas.microsoft.com/office/drawing/2014/main" id="{8CD7D9AC-C0DD-FF45-86DD-4E901DF4D9CF}"/>
                </a:ext>
              </a:extLst>
            </p:cNvPr>
            <p:cNvSpPr>
              <a:spLocks noChangeAspect="1"/>
            </p:cNvSpPr>
            <p:nvPr/>
          </p:nvSpPr>
          <p:spPr bwMode="auto">
            <a:xfrm>
              <a:off x="1547664" y="2780928"/>
              <a:ext cx="3168352" cy="3168000"/>
            </a:xfrm>
            <a:prstGeom prst="ellipse">
              <a:avLst/>
            </a:prstGeom>
            <a:gradFill flip="none" rotWithShape="1">
              <a:gsLst>
                <a:gs pos="0">
                  <a:schemeClr val="tx1"/>
                </a:gs>
                <a:gs pos="97000">
                  <a:srgbClr val="3333D1">
                    <a:alpha val="74118"/>
                  </a:srgbClr>
                </a:gs>
              </a:gsLst>
              <a:path path="circle">
                <a:fillToRect l="50000" t="50000" r="50000" b="50000"/>
              </a:path>
              <a:tileRect/>
            </a:gradFill>
            <a:ln w="9525" cap="flat" cmpd="sng" algn="ctr">
              <a:solidFill>
                <a:srgbClr val="FFFFFF"/>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Comic Sans MS" pitchFamily="-112" charset="0"/>
                <a:ea typeface="ＭＳ Ｐゴシック" charset="0"/>
                <a:cs typeface="+mn-cs"/>
              </a:endParaRPr>
            </a:p>
          </p:txBody>
        </p:sp>
        <p:sp>
          <p:nvSpPr>
            <p:cNvPr id="4" name="TextBox 3">
              <a:extLst>
                <a:ext uri="{FF2B5EF4-FFF2-40B4-BE49-F238E27FC236}">
                  <a16:creationId xmlns:a16="http://schemas.microsoft.com/office/drawing/2014/main" id="{73F982F4-1535-8F48-93B3-6FDC09BEB453}"/>
                </a:ext>
              </a:extLst>
            </p:cNvPr>
            <p:cNvSpPr txBox="1"/>
            <p:nvPr/>
          </p:nvSpPr>
          <p:spPr>
            <a:xfrm>
              <a:off x="1547664" y="3933056"/>
              <a:ext cx="3168352" cy="707886"/>
            </a:xfrm>
            <a:prstGeom prst="rect">
              <a:avLst/>
            </a:prstGeom>
            <a:noFill/>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الرب</a:t>
              </a:r>
              <a:endParaRPr kumimoji="0" lang="en-US"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7" name="Group 6">
            <a:extLst>
              <a:ext uri="{FF2B5EF4-FFF2-40B4-BE49-F238E27FC236}">
                <a16:creationId xmlns:a16="http://schemas.microsoft.com/office/drawing/2014/main" id="{C4BB5812-9AE4-2F42-8072-7632D5454614}"/>
              </a:ext>
            </a:extLst>
          </p:cNvPr>
          <p:cNvGrpSpPr/>
          <p:nvPr/>
        </p:nvGrpSpPr>
        <p:grpSpPr>
          <a:xfrm>
            <a:off x="1455238" y="3082333"/>
            <a:ext cx="3168352" cy="3168000"/>
            <a:chOff x="1547664" y="2780928"/>
            <a:chExt cx="3168352" cy="3168000"/>
          </a:xfrm>
        </p:grpSpPr>
        <p:sp>
          <p:nvSpPr>
            <p:cNvPr id="8" name="Oval 7">
              <a:extLst>
                <a:ext uri="{FF2B5EF4-FFF2-40B4-BE49-F238E27FC236}">
                  <a16:creationId xmlns:a16="http://schemas.microsoft.com/office/drawing/2014/main" id="{E676A3AE-40E8-F347-8A30-3383731969C0}"/>
                </a:ext>
              </a:extLst>
            </p:cNvPr>
            <p:cNvSpPr>
              <a:spLocks noChangeAspect="1"/>
            </p:cNvSpPr>
            <p:nvPr/>
          </p:nvSpPr>
          <p:spPr bwMode="auto">
            <a:xfrm>
              <a:off x="1547664" y="2780928"/>
              <a:ext cx="3168352" cy="3168000"/>
            </a:xfrm>
            <a:prstGeom prst="ellipse">
              <a:avLst/>
            </a:prstGeom>
            <a:gradFill flip="none" rotWithShape="1">
              <a:gsLst>
                <a:gs pos="0">
                  <a:schemeClr val="tx1"/>
                </a:gs>
                <a:gs pos="97000">
                  <a:srgbClr val="C00000"/>
                </a:gs>
              </a:gsLst>
              <a:path path="circle">
                <a:fillToRect l="50000" t="50000" r="50000" b="50000"/>
              </a:path>
              <a:tileRect/>
            </a:gradFill>
            <a:ln w="9525" cap="flat" cmpd="sng" algn="ctr">
              <a:solidFill>
                <a:srgbClr val="FFFFFF"/>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Comic Sans MS" pitchFamily="-112" charset="0"/>
                <a:ea typeface="ＭＳ Ｐゴシック" charset="0"/>
                <a:cs typeface="+mn-cs"/>
              </a:endParaRPr>
            </a:p>
          </p:txBody>
        </p:sp>
        <p:sp>
          <p:nvSpPr>
            <p:cNvPr id="9" name="TextBox 8">
              <a:extLst>
                <a:ext uri="{FF2B5EF4-FFF2-40B4-BE49-F238E27FC236}">
                  <a16:creationId xmlns:a16="http://schemas.microsoft.com/office/drawing/2014/main" id="{F22686C7-AD58-5C41-A061-191450525D2A}"/>
                </a:ext>
              </a:extLst>
            </p:cNvPr>
            <p:cNvSpPr txBox="1"/>
            <p:nvPr/>
          </p:nvSpPr>
          <p:spPr>
            <a:xfrm>
              <a:off x="1547664" y="4075893"/>
              <a:ext cx="3168352" cy="707886"/>
            </a:xfrm>
            <a:prstGeom prst="rect">
              <a:avLst/>
            </a:prstGeom>
            <a:noFill/>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يسوع</a:t>
              </a:r>
              <a:endParaRPr kumimoji="0" lang="en-US"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10" name="Group 9">
            <a:extLst>
              <a:ext uri="{FF2B5EF4-FFF2-40B4-BE49-F238E27FC236}">
                <a16:creationId xmlns:a16="http://schemas.microsoft.com/office/drawing/2014/main" id="{A2B893C0-61B4-EC41-B7B5-89735804A12D}"/>
              </a:ext>
            </a:extLst>
          </p:cNvPr>
          <p:cNvGrpSpPr/>
          <p:nvPr/>
        </p:nvGrpSpPr>
        <p:grpSpPr>
          <a:xfrm>
            <a:off x="4211960" y="3082333"/>
            <a:ext cx="3168352" cy="3168000"/>
            <a:chOff x="1547664" y="2780928"/>
            <a:chExt cx="3168352" cy="3168000"/>
          </a:xfrm>
        </p:grpSpPr>
        <p:sp>
          <p:nvSpPr>
            <p:cNvPr id="11" name="Oval 10">
              <a:extLst>
                <a:ext uri="{FF2B5EF4-FFF2-40B4-BE49-F238E27FC236}">
                  <a16:creationId xmlns:a16="http://schemas.microsoft.com/office/drawing/2014/main" id="{C352D7DA-8898-9847-9CDB-A11C6FE3EB11}"/>
                </a:ext>
              </a:extLst>
            </p:cNvPr>
            <p:cNvSpPr>
              <a:spLocks noChangeAspect="1"/>
            </p:cNvSpPr>
            <p:nvPr/>
          </p:nvSpPr>
          <p:spPr bwMode="auto">
            <a:xfrm>
              <a:off x="1547664" y="2780928"/>
              <a:ext cx="3168352" cy="3168000"/>
            </a:xfrm>
            <a:prstGeom prst="ellipse">
              <a:avLst/>
            </a:prstGeom>
            <a:gradFill flip="none" rotWithShape="1">
              <a:gsLst>
                <a:gs pos="0">
                  <a:schemeClr val="tx1"/>
                </a:gs>
                <a:gs pos="97000">
                  <a:srgbClr val="7030A0"/>
                </a:gs>
              </a:gsLst>
              <a:path path="circle">
                <a:fillToRect l="50000" t="50000" r="50000" b="50000"/>
              </a:path>
              <a:tileRect/>
            </a:gradFill>
            <a:ln w="9525" cap="flat" cmpd="sng" algn="ctr">
              <a:solidFill>
                <a:srgbClr val="FFFFFF"/>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Comic Sans MS" pitchFamily="-112" charset="0"/>
                <a:ea typeface="ＭＳ Ｐゴシック" charset="0"/>
                <a:cs typeface="+mn-cs"/>
              </a:endParaRPr>
            </a:p>
          </p:txBody>
        </p:sp>
        <p:sp>
          <p:nvSpPr>
            <p:cNvPr id="12" name="TextBox 11">
              <a:extLst>
                <a:ext uri="{FF2B5EF4-FFF2-40B4-BE49-F238E27FC236}">
                  <a16:creationId xmlns:a16="http://schemas.microsoft.com/office/drawing/2014/main" id="{8DDA0335-D1B3-5446-AEE3-92E780CC5BD1}"/>
                </a:ext>
              </a:extLst>
            </p:cNvPr>
            <p:cNvSpPr txBox="1"/>
            <p:nvPr/>
          </p:nvSpPr>
          <p:spPr>
            <a:xfrm>
              <a:off x="1547664" y="4075893"/>
              <a:ext cx="3168352" cy="707886"/>
            </a:xfrm>
            <a:prstGeom prst="rect">
              <a:avLst/>
            </a:prstGeom>
            <a:noFill/>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المسيح</a:t>
              </a:r>
              <a:endParaRPr kumimoji="0" lang="en-US"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sp>
        <p:nvSpPr>
          <p:cNvPr id="2" name="Up Arrow Callout 1">
            <a:extLst>
              <a:ext uri="{FF2B5EF4-FFF2-40B4-BE49-F238E27FC236}">
                <a16:creationId xmlns:a16="http://schemas.microsoft.com/office/drawing/2014/main" id="{C011FF71-433A-5A41-8482-3D1BAFDCA7BC}"/>
              </a:ext>
            </a:extLst>
          </p:cNvPr>
          <p:cNvSpPr/>
          <p:nvPr/>
        </p:nvSpPr>
        <p:spPr bwMode="auto">
          <a:xfrm>
            <a:off x="5265" y="4906436"/>
            <a:ext cx="6552728" cy="1842143"/>
          </a:xfrm>
          <a:prstGeom prst="upArrowCallout">
            <a:avLst/>
          </a:prstGeom>
          <a:gradFill flip="none" rotWithShape="1">
            <a:gsLst>
              <a:gs pos="0">
                <a:schemeClr val="tx1"/>
              </a:gs>
              <a:gs pos="97000">
                <a:srgbClr val="C00000"/>
              </a:gs>
            </a:gsLst>
            <a:path path="circle">
              <a:fillToRect l="50000" t="50000" r="50000" b="50000"/>
            </a:path>
            <a:tileRect/>
          </a:gradFill>
          <a:ln w="9525" cap="flat" cmpd="sng" algn="ctr">
            <a:solidFill>
              <a:srgbClr val="FFFFFF"/>
            </a:solidFill>
            <a:prstDash val="solid"/>
            <a:round/>
            <a:headEnd type="none" w="med" len="med"/>
            <a:tailEnd type="stealth" w="lg" len="lg"/>
          </a:ln>
          <a:effectLst/>
        </p:spPr>
        <p:txBody>
          <a:bodyPr rot="0" spcFirstLastPara="0" vertOverflow="overflow" horzOverflow="overflow" vert="horz" wrap="square" lIns="90000" tIns="46800" rIns="90000" bIns="46800" numCol="1" spcCol="0" rtlCol="0" fromWordArt="0" anchor="t" anchorCtr="0" forceAA="0" compatLnSpc="1">
            <a:prstTxWarp prst="textNoShape">
              <a:avLst/>
            </a:prstTxWarp>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glow rad="228600">
                    <a:srgbClr val="000000">
                      <a:satMod val="175000"/>
                      <a:alpha val="40000"/>
                    </a:srgbClr>
                  </a:glow>
                </a:effectLst>
                <a:uLnTx/>
                <a:uFillTx/>
                <a:latin typeface="Arial" panose="020B0604020202020204" pitchFamily="34" charset="0"/>
                <a:ea typeface="ＭＳ Ｐゴシック" charset="0"/>
                <a:cs typeface="Arial" panose="020B0604020202020204" pitchFamily="34" charset="0"/>
              </a:rPr>
              <a:t>قدّم يسوع الخلاص من خلال</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glow rad="228600">
                    <a:srgbClr val="000000">
                      <a:satMod val="175000"/>
                      <a:alpha val="40000"/>
                    </a:srgbClr>
                  </a:glow>
                </a:effectLst>
                <a:uLnTx/>
                <a:uFillTx/>
                <a:latin typeface="Arial" panose="020B0604020202020204" pitchFamily="34" charset="0"/>
                <a:ea typeface="ＭＳ Ｐゴシック" charset="0"/>
                <a:cs typeface="Arial" panose="020B0604020202020204" pitchFamily="34" charset="0"/>
              </a:rPr>
              <a:t>انتصاره على </a:t>
            </a:r>
            <a:r>
              <a:rPr kumimoji="0" lang="ar-JO" sz="3600" b="1" u="none" strike="noStrike" kern="1200" cap="none" spc="0" normalizeH="0" baseline="0" noProof="0" dirty="0">
                <a:ln>
                  <a:noFill/>
                </a:ln>
                <a:solidFill>
                  <a:srgbClr val="FFFF00"/>
                </a:solidFill>
                <a:effectLst>
                  <a:glow rad="228600">
                    <a:srgbClr val="000000">
                      <a:satMod val="175000"/>
                      <a:alpha val="40000"/>
                    </a:srgbClr>
                  </a:glow>
                </a:effectLst>
                <a:uLnTx/>
                <a:uFillTx/>
                <a:latin typeface="Arial" panose="020B0604020202020204" pitchFamily="34" charset="0"/>
                <a:ea typeface="ＭＳ Ｐゴシック" charset="0"/>
                <a:cs typeface="Arial" panose="020B0604020202020204" pitchFamily="34" charset="0"/>
              </a:rPr>
              <a:t>الموت</a:t>
            </a:r>
            <a:r>
              <a:rPr kumimoji="0" lang="ar-JO" sz="3600" b="1" u="none" strike="noStrike" kern="1200" cap="none" spc="0" normalizeH="0" baseline="0" noProof="0" dirty="0">
                <a:ln>
                  <a:noFill/>
                </a:ln>
                <a:solidFill>
                  <a:srgbClr val="FFFFFF"/>
                </a:solidFill>
                <a:effectLst>
                  <a:glow rad="228600">
                    <a:srgbClr val="000000">
                      <a:satMod val="175000"/>
                      <a:alpha val="40000"/>
                    </a:srgbClr>
                  </a:glow>
                </a:effectLst>
                <a:uLnTx/>
                <a:uFillTx/>
                <a:latin typeface="Arial" panose="020B0604020202020204" pitchFamily="34" charset="0"/>
                <a:ea typeface="ＭＳ Ｐゴシック" charset="0"/>
                <a:cs typeface="Arial" panose="020B0604020202020204" pitchFamily="34" charset="0"/>
              </a:rPr>
              <a:t> (28).</a:t>
            </a:r>
            <a:endParaRPr kumimoji="0" lang="en-US" sz="3600" b="1" u="none" strike="noStrike" kern="1200" cap="none" spc="0" normalizeH="0" baseline="0" noProof="0" dirty="0">
              <a:ln>
                <a:noFill/>
              </a:ln>
              <a:solidFill>
                <a:srgbClr val="FFFFFF"/>
              </a:solidFill>
              <a:effectLst>
                <a:glow rad="228600">
                  <a:srgbClr val="000000">
                    <a:satMod val="175000"/>
                    <a:alpha val="40000"/>
                  </a:srgbClr>
                </a:glow>
              </a:effectLst>
              <a:uLnTx/>
              <a:uFillTx/>
              <a:latin typeface="Arial" panose="020B0604020202020204" pitchFamily="34" charset="0"/>
              <a:ea typeface="ＭＳ Ｐゴシック" charset="0"/>
              <a:cs typeface="Arial" panose="020B0604020202020204" pitchFamily="34" charset="0"/>
            </a:endParaRPr>
          </a:p>
        </p:txBody>
      </p:sp>
      <p:sp>
        <p:nvSpPr>
          <p:cNvPr id="13" name="Down Arrow Callout 12">
            <a:extLst>
              <a:ext uri="{FF2B5EF4-FFF2-40B4-BE49-F238E27FC236}">
                <a16:creationId xmlns:a16="http://schemas.microsoft.com/office/drawing/2014/main" id="{2DE4248D-5338-5040-AB46-BE6247C72D7C}"/>
              </a:ext>
            </a:extLst>
          </p:cNvPr>
          <p:cNvSpPr/>
          <p:nvPr/>
        </p:nvSpPr>
        <p:spPr bwMode="auto">
          <a:xfrm>
            <a:off x="1221466" y="722761"/>
            <a:ext cx="6804248" cy="1842143"/>
          </a:xfrm>
          <a:prstGeom prst="downArrowCallout">
            <a:avLst>
              <a:gd name="adj1" fmla="val 21375"/>
              <a:gd name="adj2" fmla="val 25000"/>
              <a:gd name="adj3" fmla="val 25000"/>
              <a:gd name="adj4" fmla="val 64977"/>
            </a:avLst>
          </a:prstGeom>
          <a:gradFill flip="none" rotWithShape="1">
            <a:gsLst>
              <a:gs pos="0">
                <a:schemeClr val="tx1"/>
              </a:gs>
              <a:gs pos="97000">
                <a:srgbClr val="3333D1">
                  <a:alpha val="74118"/>
                </a:srgbClr>
              </a:gs>
            </a:gsLst>
            <a:path path="circle">
              <a:fillToRect l="50000" t="50000" r="50000" b="50000"/>
            </a:path>
            <a:tileRect/>
          </a:gradFill>
          <a:ln w="9525" cap="flat" cmpd="sng" algn="ctr">
            <a:solidFill>
              <a:srgbClr val="FFFFFF"/>
            </a:solidFill>
            <a:prstDash val="solid"/>
            <a:round/>
            <a:headEnd type="none" w="med" len="med"/>
            <a:tailEnd type="stealth" w="lg" len="lg"/>
          </a:ln>
          <a:effectLst/>
        </p:spPr>
        <p:txBody>
          <a:bodyPr rot="0" spcFirstLastPara="0" vertOverflow="overflow" horzOverflow="overflow" vert="horz" wrap="square" lIns="90000" tIns="46800" rIns="90000" bIns="46800" numCol="1" spcCol="0" rtlCol="0" fromWordArt="0" anchor="t" anchorCtr="0" forceAA="0" compatLnSpc="1">
            <a:prstTxWarp prst="textNoShape">
              <a:avLst/>
            </a:prstTxWarp>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glow rad="228600">
                    <a:srgbClr val="000000">
                      <a:satMod val="175000"/>
                      <a:alpha val="40000"/>
                    </a:srgbClr>
                  </a:glow>
                </a:effectLst>
                <a:uLnTx/>
                <a:uFillTx/>
                <a:latin typeface="Arial" panose="020B0604020202020204" pitchFamily="34" charset="0"/>
                <a:ea typeface="ＭＳ Ｐゴシック" charset="0"/>
                <a:cs typeface="Arial" panose="020B0604020202020204" pitchFamily="34" charset="0"/>
              </a:rPr>
              <a:t>يسوع هو أعلى سلطة</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glow rad="228600">
                    <a:srgbClr val="000000">
                      <a:satMod val="175000"/>
                      <a:alpha val="40000"/>
                    </a:srgbClr>
                  </a:glow>
                </a:effectLst>
                <a:uLnTx/>
                <a:uFillTx/>
                <a:latin typeface="Arial" panose="020B0604020202020204" pitchFamily="34" charset="0"/>
                <a:ea typeface="ＭＳ Ｐゴシック" charset="0"/>
                <a:cs typeface="Arial" panose="020B0604020202020204" pitchFamily="34" charset="0"/>
              </a:rPr>
              <a:t>في </a:t>
            </a:r>
            <a:r>
              <a:rPr kumimoji="0" lang="ar-JO" sz="3600" b="1" u="none" strike="noStrike" kern="1200" cap="none" spc="0" normalizeH="0" baseline="0" noProof="0" dirty="0">
                <a:ln>
                  <a:noFill/>
                </a:ln>
                <a:solidFill>
                  <a:srgbClr val="FFFF00"/>
                </a:solidFill>
                <a:effectLst>
                  <a:glow rad="228600">
                    <a:srgbClr val="000000">
                      <a:satMod val="175000"/>
                      <a:alpha val="40000"/>
                    </a:srgbClr>
                  </a:glow>
                </a:effectLst>
                <a:uLnTx/>
                <a:uFillTx/>
                <a:latin typeface="Arial" panose="020B0604020202020204" pitchFamily="34" charset="0"/>
                <a:ea typeface="ＭＳ Ｐゴシック" charset="0"/>
                <a:cs typeface="Arial" panose="020B0604020202020204" pitchFamily="34" charset="0"/>
              </a:rPr>
              <a:t>الكنيسة</a:t>
            </a:r>
            <a:r>
              <a:rPr kumimoji="0" lang="ar-JO" sz="3600" b="1" u="none" strike="noStrike" kern="1200" cap="none" spc="0" normalizeH="0" baseline="0" noProof="0" dirty="0">
                <a:ln>
                  <a:noFill/>
                </a:ln>
                <a:solidFill>
                  <a:srgbClr val="FFFFFF"/>
                </a:solidFill>
                <a:effectLst>
                  <a:glow rad="228600">
                    <a:srgbClr val="000000">
                      <a:satMod val="175000"/>
                      <a:alpha val="40000"/>
                    </a:srgbClr>
                  </a:glow>
                </a:effectLst>
                <a:uLnTx/>
                <a:uFillTx/>
                <a:latin typeface="Arial" panose="020B0604020202020204" pitchFamily="34" charset="0"/>
                <a:ea typeface="ＭＳ Ｐゴシック" charset="0"/>
                <a:cs typeface="Arial" panose="020B0604020202020204" pitchFamily="34" charset="0"/>
              </a:rPr>
              <a:t> (11-27).</a:t>
            </a:r>
            <a:endParaRPr kumimoji="0" lang="en-US" sz="3600" b="1" u="none" strike="noStrike" kern="1200" cap="none" spc="0" normalizeH="0" baseline="0" noProof="0" dirty="0">
              <a:ln>
                <a:noFill/>
              </a:ln>
              <a:solidFill>
                <a:srgbClr val="FFFFFF"/>
              </a:solidFill>
              <a:effectLst>
                <a:glow rad="228600">
                  <a:srgbClr val="000000">
                    <a:satMod val="175000"/>
                    <a:alpha val="40000"/>
                  </a:srgbClr>
                </a:glow>
              </a:effectLst>
              <a:uLnTx/>
              <a:uFillTx/>
              <a:latin typeface="Arial" panose="020B0604020202020204" pitchFamily="34" charset="0"/>
              <a:ea typeface="ＭＳ Ｐゴシック" charset="0"/>
              <a:cs typeface="Arial" panose="020B0604020202020204" pitchFamily="34" charset="0"/>
            </a:endParaRPr>
          </a:p>
        </p:txBody>
      </p:sp>
      <p:sp>
        <p:nvSpPr>
          <p:cNvPr id="14" name="Down Arrow Callout 13">
            <a:extLst>
              <a:ext uri="{FF2B5EF4-FFF2-40B4-BE49-F238E27FC236}">
                <a16:creationId xmlns:a16="http://schemas.microsoft.com/office/drawing/2014/main" id="{CA27B60C-6E40-2049-BCA3-7D3FE0AB6E17}"/>
              </a:ext>
            </a:extLst>
          </p:cNvPr>
          <p:cNvSpPr/>
          <p:nvPr/>
        </p:nvSpPr>
        <p:spPr bwMode="auto">
          <a:xfrm>
            <a:off x="2339752" y="2883001"/>
            <a:ext cx="6804248" cy="1842143"/>
          </a:xfrm>
          <a:prstGeom prst="downArrowCallout">
            <a:avLst>
              <a:gd name="adj1" fmla="val 21375"/>
              <a:gd name="adj2" fmla="val 25000"/>
              <a:gd name="adj3" fmla="val 25000"/>
              <a:gd name="adj4" fmla="val 64977"/>
            </a:avLst>
          </a:prstGeom>
          <a:gradFill flip="none" rotWithShape="1">
            <a:gsLst>
              <a:gs pos="0">
                <a:schemeClr val="tx1"/>
              </a:gs>
              <a:gs pos="97000">
                <a:srgbClr val="7030A0"/>
              </a:gs>
            </a:gsLst>
            <a:path path="circle">
              <a:fillToRect l="50000" t="50000" r="50000" b="50000"/>
            </a:path>
            <a:tileRect/>
          </a:gradFill>
          <a:ln w="9525" cap="flat" cmpd="sng" algn="ctr">
            <a:solidFill>
              <a:srgbClr val="FFFFFF"/>
            </a:solidFill>
            <a:prstDash val="solid"/>
            <a:round/>
            <a:headEnd type="none" w="med" len="med"/>
            <a:tailEnd type="stealth" w="lg" len="lg"/>
          </a:ln>
          <a:effectLst/>
        </p:spPr>
        <p:txBody>
          <a:bodyPr rot="0" spcFirstLastPara="0" vertOverflow="overflow" horzOverflow="overflow" vert="horz" wrap="square" lIns="90000" tIns="46800" rIns="90000" bIns="46800" numCol="1" spcCol="0" rtlCol="0" fromWordArt="0" anchor="t" anchorCtr="0" forceAA="0" compatLnSpc="1">
            <a:prstTxWarp prst="textNoShape">
              <a:avLst/>
            </a:prstTxWarp>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6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يسوع هو أعلى حاكم</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6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في </a:t>
            </a:r>
            <a:r>
              <a:rPr kumimoji="0" lang="ar-JO" sz="3600" b="1" u="none" strike="noStrike" kern="0" cap="none" spc="0" normalizeH="0" baseline="0" noProof="0" dirty="0">
                <a:ln>
                  <a:noFill/>
                </a:ln>
                <a:solidFill>
                  <a:srgbClr val="FFFF00"/>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العالم</a:t>
            </a:r>
            <a:r>
              <a:rPr kumimoji="0" lang="ar-JO" sz="36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(1-10).</a:t>
            </a:r>
            <a:endParaRPr kumimoji="0" lang="en-US" sz="36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15" name="Rectangle 2">
            <a:extLst>
              <a:ext uri="{FF2B5EF4-FFF2-40B4-BE49-F238E27FC236}">
                <a16:creationId xmlns:a16="http://schemas.microsoft.com/office/drawing/2014/main" id="{269B2A39-D9EA-E745-9235-3EF557AEA3F5}"/>
              </a:ext>
            </a:extLst>
          </p:cNvPr>
          <p:cNvSpPr txBox="1">
            <a:spLocks noChangeArrowheads="1"/>
          </p:cNvSpPr>
          <p:nvPr/>
        </p:nvSpPr>
        <p:spPr bwMode="auto">
          <a:xfrm>
            <a:off x="5847726" y="5920006"/>
            <a:ext cx="3188770"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SA" sz="4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متى</a:t>
            </a:r>
            <a:endParaRPr kumimoji="0" lang="en-US" sz="4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2306430898"/>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checkerboard(across)">
                                      <p:cBhvr>
                                        <p:cTn id="7" dur="1000"/>
                                        <p:tgtEl>
                                          <p:spTgt spid="14"/>
                                        </p:tgtEl>
                                      </p:cBhvr>
                                    </p:animEffect>
                                  </p:childTnLst>
                                </p:cTn>
                              </p:par>
                            </p:childTnLst>
                          </p:cTn>
                        </p:par>
                      </p:childTnLst>
                    </p:cTn>
                  </p:par>
                  <p:par>
                    <p:cTn id="8" fill="hold">
                      <p:stCondLst>
                        <p:cond delay="indefinite"/>
                      </p:stCondLst>
                      <p:childTnLst>
                        <p:par>
                          <p:cTn id="9" fill="hold">
                            <p:stCondLst>
                              <p:cond delay="0"/>
                            </p:stCondLst>
                            <p:childTnLst>
                              <p:par>
                                <p:cTn id="10" presetID="5" presetClass="entr" presetSubtype="10" fill="hold" grpId="0" nodeType="clickEffect">
                                  <p:stCondLst>
                                    <p:cond delay="0"/>
                                  </p:stCondLst>
                                  <p:childTnLst>
                                    <p:set>
                                      <p:cBhvr>
                                        <p:cTn id="11" dur="1" fill="hold">
                                          <p:stCondLst>
                                            <p:cond delay="0"/>
                                          </p:stCondLst>
                                        </p:cTn>
                                        <p:tgtEl>
                                          <p:spTgt spid="13"/>
                                        </p:tgtEl>
                                        <p:attrNameLst>
                                          <p:attrName>style.visibility</p:attrName>
                                        </p:attrNameLst>
                                      </p:cBhvr>
                                      <p:to>
                                        <p:strVal val="visible"/>
                                      </p:to>
                                    </p:set>
                                    <p:animEffect transition="in" filter="checkerboard(across)">
                                      <p:cBhvr>
                                        <p:cTn id="12" dur="1000"/>
                                        <p:tgtEl>
                                          <p:spTgt spid="13"/>
                                        </p:tgtEl>
                                      </p:cBhvr>
                                    </p:animEffect>
                                  </p:childTnLst>
                                </p:cTn>
                              </p:par>
                            </p:childTnLst>
                          </p:cTn>
                        </p:par>
                      </p:childTnLst>
                    </p:cTn>
                  </p:par>
                  <p:par>
                    <p:cTn id="13" fill="hold">
                      <p:stCondLst>
                        <p:cond delay="indefinite"/>
                      </p:stCondLst>
                      <p:childTnLst>
                        <p:par>
                          <p:cTn id="14" fill="hold">
                            <p:stCondLst>
                              <p:cond delay="0"/>
                            </p:stCondLst>
                            <p:childTnLst>
                              <p:par>
                                <p:cTn id="15" presetID="2" presetClass="entr" presetSubtype="4" fill="hold" grpId="0" nodeType="clickEffect">
                                  <p:stCondLst>
                                    <p:cond delay="0"/>
                                  </p:stCondLst>
                                  <p:childTnLst>
                                    <p:set>
                                      <p:cBhvr>
                                        <p:cTn id="16" dur="1" fill="hold">
                                          <p:stCondLst>
                                            <p:cond delay="0"/>
                                          </p:stCondLst>
                                        </p:cTn>
                                        <p:tgtEl>
                                          <p:spTgt spid="2"/>
                                        </p:tgtEl>
                                        <p:attrNameLst>
                                          <p:attrName>style.visibility</p:attrName>
                                        </p:attrNameLst>
                                      </p:cBhvr>
                                      <p:to>
                                        <p:strVal val="visible"/>
                                      </p:to>
                                    </p:set>
                                    <p:anim calcmode="lin" valueType="num">
                                      <p:cBhvr additive="base">
                                        <p:cTn id="17" dur="500" fill="hold"/>
                                        <p:tgtEl>
                                          <p:spTgt spid="2"/>
                                        </p:tgtEl>
                                        <p:attrNameLst>
                                          <p:attrName>ppt_x</p:attrName>
                                        </p:attrNameLst>
                                      </p:cBhvr>
                                      <p:tavLst>
                                        <p:tav tm="0">
                                          <p:val>
                                            <p:strVal val="#ppt_x"/>
                                          </p:val>
                                        </p:tav>
                                        <p:tav tm="100000">
                                          <p:val>
                                            <p:strVal val="#ppt_x"/>
                                          </p:val>
                                        </p:tav>
                                      </p:tavLst>
                                    </p:anim>
                                    <p:anim calcmode="lin" valueType="num">
                                      <p:cBhvr additive="base">
                                        <p:cTn id="18"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4" fill="hold" grpId="0" nodeType="clickEffect">
                                  <p:stCondLst>
                                    <p:cond delay="0"/>
                                  </p:stCondLst>
                                  <p:childTnLst>
                                    <p:set>
                                      <p:cBhvr>
                                        <p:cTn id="22" dur="1" fill="hold">
                                          <p:stCondLst>
                                            <p:cond delay="0"/>
                                          </p:stCondLst>
                                        </p:cTn>
                                        <p:tgtEl>
                                          <p:spTgt spid="15"/>
                                        </p:tgtEl>
                                        <p:attrNameLst>
                                          <p:attrName>style.visibility</p:attrName>
                                        </p:attrNameLst>
                                      </p:cBhvr>
                                      <p:to>
                                        <p:strVal val="visible"/>
                                      </p:to>
                                    </p:set>
                                    <p:anim calcmode="lin" valueType="num">
                                      <p:cBhvr additive="base">
                                        <p:cTn id="23" dur="500" fill="hold"/>
                                        <p:tgtEl>
                                          <p:spTgt spid="15"/>
                                        </p:tgtEl>
                                        <p:attrNameLst>
                                          <p:attrName>ppt_x</p:attrName>
                                        </p:attrNameLst>
                                      </p:cBhvr>
                                      <p:tavLst>
                                        <p:tav tm="0">
                                          <p:val>
                                            <p:strVal val="#ppt_x"/>
                                          </p:val>
                                        </p:tav>
                                        <p:tav tm="100000">
                                          <p:val>
                                            <p:strVal val="#ppt_x"/>
                                          </p:val>
                                        </p:tav>
                                      </p:tavLst>
                                    </p:anim>
                                    <p:anim calcmode="lin" valueType="num">
                                      <p:cBhvr additive="base">
                                        <p:cTn id="24" dur="500" fill="hold"/>
                                        <p:tgtEl>
                                          <p:spTgt spid="1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13" grpId="0" animBg="1"/>
      <p:bldP spid="14" grpId="0" animBg="1"/>
      <p:bldP spid="15" grpId="0"/>
    </p:bldLst>
  </p:timing>
</p:sld>
</file>

<file path=ppt/slides/slide170.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pic>
        <p:nvPicPr>
          <p:cNvPr id="6" name="Picture 5" descr="Gethsemene.jp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18654" y="0"/>
            <a:ext cx="9162653" cy="6858000"/>
          </a:xfrm>
          <a:prstGeom prst="rect">
            <a:avLst/>
          </a:prstGeom>
        </p:spPr>
      </p:pic>
      <p:sp>
        <p:nvSpPr>
          <p:cNvPr id="2" name="Title 1"/>
          <p:cNvSpPr>
            <a:spLocks noGrp="1"/>
          </p:cNvSpPr>
          <p:nvPr>
            <p:ph type="ctrTitle"/>
          </p:nvPr>
        </p:nvSpPr>
        <p:spPr>
          <a:xfrm>
            <a:off x="-18653" y="-27384"/>
            <a:ext cx="9162651" cy="1397996"/>
          </a:xfrm>
          <a:solidFill>
            <a:schemeClr val="tx1"/>
          </a:solidFill>
        </p:spPr>
        <p:txBody>
          <a:bodyPr/>
          <a:lstStyle/>
          <a:p>
            <a:r>
              <a:rPr lang="ar-SA" sz="3600" b="1" dirty="0">
                <a:solidFill>
                  <a:srgbClr val="FFFFFF"/>
                </a:solidFill>
                <a:effectLst>
                  <a:glow rad="101600">
                    <a:schemeClr val="tx1">
                      <a:alpha val="99000"/>
                    </a:schemeClr>
                  </a:glow>
                </a:effectLst>
                <a:latin typeface="Arial" panose="020B0604020202020204" pitchFamily="34" charset="0"/>
                <a:cs typeface="Arial" panose="020B0604020202020204" pitchFamily="34" charset="0"/>
              </a:rPr>
              <a:t>نبوءة</a:t>
            </a:r>
            <a:br>
              <a:rPr lang="ar-SA" sz="3600" b="1" dirty="0">
                <a:solidFill>
                  <a:srgbClr val="FFFFFF"/>
                </a:solidFill>
                <a:effectLst>
                  <a:glow rad="101600">
                    <a:schemeClr val="tx1">
                      <a:alpha val="99000"/>
                    </a:schemeClr>
                  </a:glow>
                </a:effectLst>
                <a:latin typeface="Arial" panose="020B0604020202020204" pitchFamily="34" charset="0"/>
                <a:cs typeface="Arial" panose="020B0604020202020204" pitchFamily="34" charset="0"/>
              </a:rPr>
            </a:br>
            <a:r>
              <a:rPr lang="ar-SA" sz="3600" b="1" dirty="0">
                <a:solidFill>
                  <a:srgbClr val="FFFFFF"/>
                </a:solidFill>
                <a:effectLst>
                  <a:glow rad="101600">
                    <a:schemeClr val="tx1">
                      <a:alpha val="99000"/>
                    </a:schemeClr>
                  </a:glow>
                </a:effectLst>
                <a:latin typeface="Arial" panose="020B0604020202020204" pitchFamily="34" charset="0"/>
                <a:cs typeface="Arial" panose="020B0604020202020204" pitchFamily="34" charset="0"/>
              </a:rPr>
              <a:t>(رب ، إله)</a:t>
            </a:r>
            <a:endParaRPr lang="en-US" sz="3600" b="1" dirty="0">
              <a:solidFill>
                <a:srgbClr val="FFFFFF"/>
              </a:solidFill>
              <a:effectLst>
                <a:glow rad="101600">
                  <a:schemeClr val="tx1">
                    <a:alpha val="99000"/>
                  </a:schemeClr>
                </a:glow>
              </a:effectLst>
              <a:latin typeface="Arial" panose="020B0604020202020204" pitchFamily="34" charset="0"/>
              <a:cs typeface="Arial" panose="020B0604020202020204" pitchFamily="34" charset="0"/>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0" y="1602007"/>
            <a:ext cx="9144000"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defPPr>
              <a:defRPr lang="en-US"/>
            </a:defPPr>
            <a:lvl1pPr marL="0" marR="0" lvl="0" indent="0" algn="ctr" defTabSz="457200" eaLnBrk="0" latinLnBrk="0" hangingPunct="0">
              <a:lnSpc>
                <a:spcPct val="100000"/>
              </a:lnSpc>
              <a:buClrTx/>
              <a:buSzTx/>
              <a:buFontTx/>
              <a:buNone/>
              <a:tabLst/>
              <a:defRPr kumimoji="0" sz="3200" b="1" i="0" u="none" strike="noStrike" cap="none" spc="0" normalizeH="0" baseline="0">
                <a:ln>
                  <a:noFill/>
                </a:ln>
                <a:solidFill>
                  <a:srgbClr val="FFFFFF"/>
                </a:solidFill>
                <a:effectLst>
                  <a:glow rad="127000">
                    <a:srgbClr val="000000"/>
                  </a:glow>
                </a:effectLst>
                <a:uLnTx/>
                <a:uFillTx/>
                <a:latin typeface="Arial" charset="0"/>
              </a:defRPr>
            </a:lvl1pPr>
            <a:lvl2pPr algn="ctr" eaLnBrk="0" hangingPunct="0">
              <a:defRPr sz="4400">
                <a:solidFill>
                  <a:schemeClr val="bg1"/>
                </a:solidFill>
                <a:latin typeface="Arial" charset="0"/>
                <a:ea typeface="ＭＳ Ｐゴシック" pitchFamily="-108" charset="-128"/>
                <a:cs typeface="ＭＳ Ｐゴシック" pitchFamily="-108" charset="-128"/>
              </a:defRPr>
            </a:lvl2pPr>
            <a:lvl3pPr algn="ctr" eaLnBrk="0" hangingPunct="0">
              <a:defRPr sz="4400">
                <a:solidFill>
                  <a:schemeClr val="bg1"/>
                </a:solidFill>
                <a:latin typeface="Arial" charset="0"/>
                <a:ea typeface="ＭＳ Ｐゴシック" pitchFamily="-108" charset="-128"/>
                <a:cs typeface="ＭＳ Ｐゴシック" pitchFamily="-108" charset="-128"/>
              </a:defRPr>
            </a:lvl3pPr>
            <a:lvl4pPr algn="ctr" eaLnBrk="0" hangingPunct="0">
              <a:defRPr sz="4400">
                <a:solidFill>
                  <a:schemeClr val="bg1"/>
                </a:solidFill>
                <a:latin typeface="Arial" charset="0"/>
                <a:ea typeface="ＭＳ Ｐゴシック" pitchFamily="-108" charset="-128"/>
                <a:cs typeface="ＭＳ Ｐゴシック" pitchFamily="-108" charset="-128"/>
              </a:defRPr>
            </a:lvl4pPr>
            <a:lvl5pPr algn="ctr" eaLnBrk="0" hangingPunct="0">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2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rPr>
              <a:t>يفسر بولس بشكل مجازي بركة الله لإسحاق (العهد الإبراهيمي) بدلاً من إسماعيل (العهد الموسوي) ليكشف أن قرائه كانوا يعملون تحت سليل إبراهيم الخاطئ باتباع الشريعة</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2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rPr>
              <a:t> (٤: ٢١-٣١ ؛ راجع ص ١٧٤ أ) ، والتي كانت مؤقتة فقط (٣:١٩).</a:t>
            </a:r>
            <a:endParaRPr kumimoji="0" lang="en-US" sz="32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endParaRPr>
          </a:p>
        </p:txBody>
      </p:sp>
      <p:sp>
        <p:nvSpPr>
          <p:cNvPr id="7" name="Rectangle 2">
            <a:extLst>
              <a:ext uri="{FF2B5EF4-FFF2-40B4-BE49-F238E27FC236}">
                <a16:creationId xmlns:a16="http://schemas.microsoft.com/office/drawing/2014/main" id="{48A5981E-2AF8-164F-9CB4-0DA7273697CA}"/>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SA"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غلاطية</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
        <p:nvSpPr>
          <p:cNvPr id="8"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٢٧c</a:t>
            </a:r>
          </a:p>
        </p:txBody>
      </p:sp>
    </p:spTree>
    <p:extLst>
      <p:ext uri="{BB962C8B-B14F-4D97-AF65-F5344CB8AC3E}">
        <p14:creationId xmlns:p14="http://schemas.microsoft.com/office/powerpoint/2010/main" val="160028375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checkerboard(across)">
                                      <p:cBhvr>
                                        <p:cTn id="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1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 name="Rectangle 3" descr="EXPTEXTB"/>
          <p:cNvSpPr>
            <a:spLocks noChangeArrowheads="1"/>
          </p:cNvSpPr>
          <p:nvPr/>
        </p:nvSpPr>
        <p:spPr bwMode="auto">
          <a:xfrm>
            <a:off x="0" y="0"/>
            <a:ext cx="9144000" cy="6858000"/>
          </a:xfrm>
          <a:prstGeom prst="rect">
            <a:avLst/>
          </a:prstGeom>
          <a:gradFill flip="none" rotWithShape="1">
            <a:gsLst>
              <a:gs pos="0">
                <a:srgbClr val="000090"/>
              </a:gs>
              <a:gs pos="100000">
                <a:srgbClr val="000000"/>
              </a:gs>
            </a:gsLst>
            <a:path path="shape">
              <a:fillToRect l="50000" t="50000" r="50000" b="50000"/>
            </a:path>
            <a:tileRect/>
          </a:gradFill>
          <a:ln w="9525">
            <a:noFill/>
            <a:miter lim="800000"/>
            <a:headEnd/>
            <a:tailEnd/>
          </a:ln>
          <a:effectLst/>
        </p:spPr>
        <p:txBody>
          <a:bodyPr wrap="none" anchor="ctr"/>
          <a:lstStyle/>
          <a:p>
            <a:pPr marL="0" marR="0" lvl="0" indent="0" algn="l" defTabSz="914400" rtl="0" eaLnBrk="1" fontAlgn="auto" latinLnBrk="0" hangingPunct="1">
              <a:lnSpc>
                <a:spcPct val="100000"/>
              </a:lnSpc>
              <a:spcBef>
                <a:spcPct val="2000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imes New Roman" charset="0"/>
              <a:ea typeface="ＭＳ Ｐゴシック" charset="0"/>
              <a:cs typeface="+mn-cs"/>
            </a:endParaRPr>
          </a:p>
        </p:txBody>
      </p:sp>
      <p:graphicFrame>
        <p:nvGraphicFramePr>
          <p:cNvPr id="62" name="Table 61"/>
          <p:cNvGraphicFramePr>
            <a:graphicFrameLocks noGrp="1"/>
          </p:cNvGraphicFramePr>
          <p:nvPr>
            <p:extLst>
              <p:ext uri="{D42A27DB-BD31-4B8C-83A1-F6EECF244321}">
                <p14:modId xmlns:p14="http://schemas.microsoft.com/office/powerpoint/2010/main" val="3869769464"/>
              </p:ext>
            </p:extLst>
          </p:nvPr>
        </p:nvGraphicFramePr>
        <p:xfrm>
          <a:off x="1" y="0"/>
          <a:ext cx="9144000" cy="6872722"/>
        </p:xfrm>
        <a:graphic>
          <a:graphicData uri="http://schemas.openxmlformats.org/drawingml/2006/table">
            <a:tbl>
              <a:tblPr/>
              <a:tblGrid>
                <a:gridCol w="1306286">
                  <a:extLst>
                    <a:ext uri="{9D8B030D-6E8A-4147-A177-3AD203B41FA5}">
                      <a16:colId xmlns:a16="http://schemas.microsoft.com/office/drawing/2014/main" val="20000"/>
                    </a:ext>
                  </a:extLst>
                </a:gridCol>
                <a:gridCol w="1459966">
                  <a:extLst>
                    <a:ext uri="{9D8B030D-6E8A-4147-A177-3AD203B41FA5}">
                      <a16:colId xmlns:a16="http://schemas.microsoft.com/office/drawing/2014/main" val="20001"/>
                    </a:ext>
                  </a:extLst>
                </a:gridCol>
                <a:gridCol w="1306286">
                  <a:extLst>
                    <a:ext uri="{9D8B030D-6E8A-4147-A177-3AD203B41FA5}">
                      <a16:colId xmlns:a16="http://schemas.microsoft.com/office/drawing/2014/main" val="20002"/>
                    </a:ext>
                  </a:extLst>
                </a:gridCol>
                <a:gridCol w="1459966">
                  <a:extLst>
                    <a:ext uri="{9D8B030D-6E8A-4147-A177-3AD203B41FA5}">
                      <a16:colId xmlns:a16="http://schemas.microsoft.com/office/drawing/2014/main" val="20003"/>
                    </a:ext>
                  </a:extLst>
                </a:gridCol>
                <a:gridCol w="1131794">
                  <a:extLst>
                    <a:ext uri="{9D8B030D-6E8A-4147-A177-3AD203B41FA5}">
                      <a16:colId xmlns:a16="http://schemas.microsoft.com/office/drawing/2014/main" val="20004"/>
                    </a:ext>
                  </a:extLst>
                </a:gridCol>
                <a:gridCol w="1173416">
                  <a:extLst>
                    <a:ext uri="{9D8B030D-6E8A-4147-A177-3AD203B41FA5}">
                      <a16:colId xmlns:a16="http://schemas.microsoft.com/office/drawing/2014/main" val="20005"/>
                    </a:ext>
                  </a:extLst>
                </a:gridCol>
                <a:gridCol w="1306286">
                  <a:extLst>
                    <a:ext uri="{9D8B030D-6E8A-4147-A177-3AD203B41FA5}">
                      <a16:colId xmlns:a16="http://schemas.microsoft.com/office/drawing/2014/main" val="20006"/>
                    </a:ext>
                  </a:extLst>
                </a:gridCol>
              </a:tblGrid>
              <a:tr h="629397">
                <a:tc gridSpan="7">
                  <a:txBody>
                    <a:bodyPr/>
                    <a:lstStyle/>
                    <a:p>
                      <a:pPr marL="0" marR="0" lvl="0" indent="0" algn="ctr" defTabSz="457200" rtl="0" eaLnBrk="0" fontAlgn="base" latinLnBrk="0" hangingPunct="0">
                        <a:lnSpc>
                          <a:spcPct val="100000"/>
                        </a:lnSpc>
                        <a:spcBef>
                          <a:spcPct val="0"/>
                        </a:spcBef>
                        <a:spcAft>
                          <a:spcPct val="0"/>
                        </a:spcAft>
                        <a:buClrTx/>
                        <a:buSzTx/>
                        <a:buFontTx/>
                        <a:buNone/>
                        <a:tabLst/>
                      </a:pPr>
                      <a:r>
                        <a:rPr kumimoji="0" lang="ar-JO" sz="3600" b="1" i="0" u="none" strike="noStrike" cap="none" normalizeH="0" baseline="0" dirty="0">
                          <a:ln>
                            <a:noFill/>
                          </a:ln>
                          <a:solidFill>
                            <a:srgbClr val="000033"/>
                          </a:solidFill>
                          <a:effectLst/>
                          <a:latin typeface="Arial" panose="020B0604020202020204" pitchFamily="34" charset="0"/>
                          <a:ea typeface="ＭＳ Ｐゴシック" charset="0"/>
                          <a:cs typeface="Arial" panose="020B0604020202020204" pitchFamily="34" charset="0"/>
                        </a:rPr>
                        <a:t>التبرير بالإيمان</a:t>
                      </a:r>
                      <a:endParaRPr kumimoji="0" lang="en-US" sz="3600" b="1" i="0" u="none" strike="noStrike" cap="none" normalizeH="0" baseline="0" dirty="0">
                        <a:ln>
                          <a:noFill/>
                        </a:ln>
                        <a:solidFill>
                          <a:srgbClr val="000033"/>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gradFill rotWithShape="1">
                      <a:gsLst>
                        <a:gs pos="0">
                          <a:srgbClr val="00E5E5"/>
                        </a:gs>
                        <a:gs pos="100000">
                          <a:srgbClr val="FFFFFF"/>
                        </a:gs>
                      </a:gsLst>
                      <a:path path="rect">
                        <a:fillToRect l="100000" t="100000"/>
                      </a:path>
                    </a:gra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0"/>
                  </a:ext>
                </a:extLst>
              </a:tr>
              <a:tr h="1303015">
                <a:tc gridSpan="2">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zh-CN" sz="12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 </a:t>
                      </a:r>
                      <a:r>
                        <a:rPr kumimoji="0" lang="ar-JO" altLang="zh-CN"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هجوم المهودين رقم ١ </a:t>
                      </a:r>
                      <a:endParaRPr kumimoji="0" lang="en-US" altLang="zh-CN"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p>
                      <a:pPr marL="0" marR="0" lvl="0" indent="0" algn="ctr" defTabSz="457200" rtl="0" eaLnBrk="0" fontAlgn="base" latinLnBrk="0" hangingPunct="0">
                        <a:lnSpc>
                          <a:spcPct val="100000"/>
                        </a:lnSpc>
                        <a:spcBef>
                          <a:spcPct val="0"/>
                        </a:spcBef>
                        <a:spcAft>
                          <a:spcPct val="0"/>
                        </a:spcAft>
                        <a:buClrTx/>
                        <a:buSzTx/>
                        <a:buFontTx/>
                        <a:buNone/>
                        <a:tabLst/>
                      </a:pPr>
                      <a:r>
                        <a:rPr kumimoji="0" lang="ar-JO" altLang="zh-CN"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يعلم بولس هذه العقيدة بسلطته الخاصة</a:t>
                      </a:r>
                      <a:endParaRPr kumimoji="0" lang="en-US" altLang="zh-CN"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gradFill rotWithShape="1">
                      <a:gsLst>
                        <a:gs pos="0">
                          <a:srgbClr val="330066"/>
                        </a:gs>
                        <a:gs pos="100000">
                          <a:srgbClr val="000000"/>
                        </a:gs>
                      </a:gsLst>
                      <a:path path="rect">
                        <a:fillToRect l="50000" t="50000" r="50000" b="50000"/>
                      </a:path>
                    </a:gradFill>
                  </a:tcPr>
                </a:tc>
                <a:tc hMerge="1">
                  <a:txBody>
                    <a:bodyPr/>
                    <a:lstStyle/>
                    <a:p>
                      <a:endParaRPr lang="en-US"/>
                    </a:p>
                  </a:txBody>
                  <a:tcPr/>
                </a:tc>
                <a:tc gridSpan="2">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zh-CN" sz="12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 </a:t>
                      </a:r>
                      <a:r>
                        <a:rPr kumimoji="0" lang="ar-JO" altLang="zh-CN"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هجوم المهودين رقم ٢ </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هذا تعليم جديد مخالف للعهد القديم</a:t>
                      </a:r>
                      <a:endParaRPr kumimoji="0" lang="en-US" altLang="zh-CN"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noFill/>
                  </a:tcPr>
                </a:tc>
                <a:tc hMerge="1">
                  <a:txBody>
                    <a:bodyPr/>
                    <a:lstStyle/>
                    <a:p>
                      <a:endParaRPr lang="en-US"/>
                    </a:p>
                  </a:txBody>
                  <a:tcPr/>
                </a:tc>
                <a:tc gridSpan="3">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 </a:t>
                      </a:r>
                      <a:r>
                        <a:rPr kumimoji="0" lang="ar-JO" altLang="zh-CN"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هجوم المهودين رقم ٣ </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التعليم عن التبرير بالإيمان وحده سوف يشجع على نمط حياة خاطئ</a:t>
                      </a:r>
                      <a:endParaRPr kumimoji="0" lang="en-US" altLang="zh-CN"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gradFill rotWithShape="1">
                      <a:gsLst>
                        <a:gs pos="0">
                          <a:srgbClr val="800000"/>
                        </a:gs>
                        <a:gs pos="100000">
                          <a:srgbClr val="000000"/>
                        </a:gs>
                      </a:gsLst>
                      <a:path path="rect">
                        <a:fillToRect l="50000" t="50000" r="50000" b="50000"/>
                      </a:path>
                    </a:gra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1"/>
                  </a:ext>
                </a:extLst>
              </a:tr>
              <a:tr h="1303015">
                <a:tc gridSpan="2">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 </a:t>
                      </a:r>
                      <a:r>
                        <a:rPr kumimoji="0" lang="ar-JO" altLang="zh-CN"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دفاع بولس</a:t>
                      </a:r>
                      <a:endParaRPr kumimoji="0" lang="en-US" altLang="zh-CN"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p>
                      <a:pPr marL="0" marR="0" lvl="0" indent="0" algn="ctr" defTabSz="457200" rtl="0" eaLnBrk="0" fontAlgn="base" latinLnBrk="0" hangingPunct="0">
                        <a:lnSpc>
                          <a:spcPct val="100000"/>
                        </a:lnSpc>
                        <a:spcBef>
                          <a:spcPct val="0"/>
                        </a:spcBef>
                        <a:spcAft>
                          <a:spcPct val="0"/>
                        </a:spcAft>
                        <a:buClrTx/>
                        <a:buSzTx/>
                        <a:buFontTx/>
                        <a:buNone/>
                        <a:tabLst/>
                      </a:pPr>
                      <a:r>
                        <a:rPr kumimoji="0" lang="ar-JO" altLang="zh-CN"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الله دعاني و الرسل الإثني عشر أكدوا ذلك</a:t>
                      </a:r>
                      <a:endParaRPr kumimoji="0" lang="en-US" altLang="zh-CN"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gradFill rotWithShape="1">
                      <a:gsLst>
                        <a:gs pos="0">
                          <a:srgbClr val="330066"/>
                        </a:gs>
                        <a:gs pos="100000">
                          <a:srgbClr val="000000"/>
                        </a:gs>
                      </a:gsLst>
                      <a:path path="rect">
                        <a:fillToRect l="50000" t="50000" r="50000" b="50000"/>
                      </a:path>
                    </a:gradFill>
                  </a:tcPr>
                </a:tc>
                <a:tc hMerge="1">
                  <a:txBody>
                    <a:bodyPr/>
                    <a:lstStyle/>
                    <a:p>
                      <a:endParaRPr lang="en-US"/>
                    </a:p>
                  </a:txBody>
                  <a:tcPr/>
                </a:tc>
                <a:tc gridSpan="2">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 </a:t>
                      </a:r>
                      <a:r>
                        <a:rPr kumimoji="0" lang="ar-JO" altLang="zh-CN"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دفاع بولس</a:t>
                      </a:r>
                      <a:endParaRPr kumimoji="0" lang="en-US" altLang="zh-CN"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p>
                      <a:pPr marL="0" marR="0" lvl="0" indent="0" algn="ctr" defTabSz="457200" rtl="0" eaLnBrk="0" fontAlgn="base" latinLnBrk="0" hangingPunct="0">
                        <a:lnSpc>
                          <a:spcPct val="100000"/>
                        </a:lnSpc>
                        <a:spcBef>
                          <a:spcPct val="0"/>
                        </a:spcBef>
                        <a:spcAft>
                          <a:spcPct val="0"/>
                        </a:spcAft>
                        <a:buClrTx/>
                        <a:buSzTx/>
                        <a:buFontTx/>
                        <a:buNone/>
                        <a:tabLst/>
                      </a:pPr>
                      <a:r>
                        <a:rPr kumimoji="0" lang="ar-JO" altLang="zh-CN"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كان الخلاص دائماً بالإيمان حتى في العهد القديم</a:t>
                      </a:r>
                      <a:endParaRPr kumimoji="0" lang="en-US" altLang="zh-CN"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noFill/>
                  </a:tcPr>
                </a:tc>
                <a:tc hMerge="1">
                  <a:txBody>
                    <a:bodyPr/>
                    <a:lstStyle/>
                    <a:p>
                      <a:endParaRPr lang="en-US"/>
                    </a:p>
                  </a:txBody>
                  <a:tcPr/>
                </a:tc>
                <a:tc gridSpan="3">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 </a:t>
                      </a:r>
                      <a:r>
                        <a:rPr kumimoji="0" lang="ar-JO" altLang="zh-CN"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دفاع بولس</a:t>
                      </a:r>
                      <a:endParaRPr kumimoji="0" lang="en-US" altLang="zh-CN"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p>
                      <a:pPr marL="0" marR="0" lvl="0" indent="0" algn="ctr" defTabSz="457200" rtl="0" eaLnBrk="0" fontAlgn="base" latinLnBrk="0" hangingPunct="0">
                        <a:lnSpc>
                          <a:spcPct val="100000"/>
                        </a:lnSpc>
                        <a:spcBef>
                          <a:spcPct val="0"/>
                        </a:spcBef>
                        <a:spcAft>
                          <a:spcPct val="0"/>
                        </a:spcAft>
                        <a:buClrTx/>
                        <a:buSzTx/>
                        <a:buFontTx/>
                        <a:buNone/>
                        <a:tabLst/>
                      </a:pPr>
                      <a:r>
                        <a:rPr kumimoji="0" lang="ar-JO" altLang="zh-CN"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لا فالتبرير بالإيمان سوف يقود بشكل طبيعي إلى حياة تقية</a:t>
                      </a:r>
                      <a:endParaRPr kumimoji="0" lang="en-US" altLang="zh-CN"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gradFill rotWithShape="1">
                      <a:gsLst>
                        <a:gs pos="0">
                          <a:srgbClr val="800000"/>
                        </a:gs>
                        <a:gs pos="100000">
                          <a:srgbClr val="000000"/>
                        </a:gs>
                      </a:gsLst>
                      <a:path path="rect">
                        <a:fillToRect l="50000" t="50000" r="50000" b="50000"/>
                      </a:path>
                    </a:gra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2"/>
                  </a:ext>
                </a:extLst>
              </a:tr>
              <a:tr h="440123">
                <a:tc gridSpan="2">
                  <a:txBody>
                    <a:bodyPr/>
                    <a:lstStyle/>
                    <a:p>
                      <a:pPr marL="0" marR="0" lvl="0" indent="0" algn="ctr" defTabSz="457200" rtl="0" eaLnBrk="0" fontAlgn="base" latinLnBrk="0" hangingPunct="0">
                        <a:lnSpc>
                          <a:spcPct val="100000"/>
                        </a:lnSpc>
                        <a:spcBef>
                          <a:spcPct val="0"/>
                        </a:spcBef>
                        <a:spcAft>
                          <a:spcPct val="0"/>
                        </a:spcAft>
                        <a:buClrTx/>
                        <a:buSzTx/>
                        <a:buFontTx/>
                        <a:buNone/>
                        <a:tabLst/>
                      </a:pPr>
                      <a:r>
                        <a:rPr kumimoji="0" lang="ar-JO" altLang="zh-CN"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سيرة ذاتية</a:t>
                      </a:r>
                      <a:endParaRPr kumimoji="0" lang="en-US" altLang="zh-CN"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gradFill rotWithShape="1">
                      <a:gsLst>
                        <a:gs pos="0">
                          <a:srgbClr val="330066"/>
                        </a:gs>
                        <a:gs pos="100000">
                          <a:srgbClr val="000000"/>
                        </a:gs>
                      </a:gsLst>
                      <a:path path="rect">
                        <a:fillToRect l="50000" t="50000" r="50000" b="50000"/>
                      </a:path>
                    </a:gradFill>
                  </a:tcPr>
                </a:tc>
                <a:tc hMerge="1">
                  <a:txBody>
                    <a:bodyPr/>
                    <a:lstStyle/>
                    <a:p>
                      <a:endParaRPr lang="en-US"/>
                    </a:p>
                  </a:txBody>
                  <a:tcPr/>
                </a:tc>
                <a:tc gridSpan="2">
                  <a:txBody>
                    <a:bodyPr/>
                    <a:lstStyle/>
                    <a:p>
                      <a:pPr marL="0" marR="0" lvl="0" indent="0" algn="ctr" defTabSz="457200" rtl="0" eaLnBrk="0" fontAlgn="base" latinLnBrk="0" hangingPunct="0">
                        <a:lnSpc>
                          <a:spcPct val="100000"/>
                        </a:lnSpc>
                        <a:spcBef>
                          <a:spcPct val="0"/>
                        </a:spcBef>
                        <a:spcAft>
                          <a:spcPct val="0"/>
                        </a:spcAft>
                        <a:buClrTx/>
                        <a:buSzTx/>
                        <a:buFontTx/>
                        <a:buNone/>
                        <a:tabLst/>
                      </a:pPr>
                      <a:r>
                        <a:rPr kumimoji="0" lang="ar-JO" altLang="zh-CN"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لاهوتي</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noFill/>
                  </a:tcPr>
                </a:tc>
                <a:tc hMerge="1">
                  <a:txBody>
                    <a:bodyPr/>
                    <a:lstStyle/>
                    <a:p>
                      <a:endParaRPr lang="en-US"/>
                    </a:p>
                  </a:txBody>
                  <a:tcPr/>
                </a:tc>
                <a:tc gridSpan="3">
                  <a:txBody>
                    <a:bodyPr/>
                    <a:lstStyle/>
                    <a:p>
                      <a:pPr marL="0" marR="0" lvl="0" indent="0" algn="ctr" defTabSz="457200" rtl="0" eaLnBrk="0" fontAlgn="base" latinLnBrk="0" hangingPunct="0">
                        <a:lnSpc>
                          <a:spcPct val="100000"/>
                        </a:lnSpc>
                        <a:spcBef>
                          <a:spcPct val="0"/>
                        </a:spcBef>
                        <a:spcAft>
                          <a:spcPct val="0"/>
                        </a:spcAft>
                        <a:buClrTx/>
                        <a:buSzTx/>
                        <a:buFontTx/>
                        <a:buNone/>
                        <a:tabLst/>
                      </a:pPr>
                      <a:r>
                        <a:rPr kumimoji="0" lang="ar-JO" altLang="zh-CN"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تطبيقي</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gradFill rotWithShape="1">
                      <a:gsLst>
                        <a:gs pos="0">
                          <a:srgbClr val="800000"/>
                        </a:gs>
                        <a:gs pos="100000">
                          <a:srgbClr val="000000"/>
                        </a:gs>
                      </a:gsLst>
                      <a:path path="rect">
                        <a:fillToRect l="50000" t="50000" r="50000" b="50000"/>
                      </a:path>
                    </a:gra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3"/>
                  </a:ext>
                </a:extLst>
              </a:tr>
              <a:tr h="441700">
                <a:tc gridSpan="2">
                  <a:txBody>
                    <a:bodyPr/>
                    <a:lstStyle/>
                    <a:p>
                      <a:pPr marL="0" marR="0" lvl="0" indent="0" algn="ctr" defTabSz="457200" rtl="0" eaLnBrk="0" fontAlgn="base" latinLnBrk="0" hangingPunct="0">
                        <a:lnSpc>
                          <a:spcPct val="100000"/>
                        </a:lnSpc>
                        <a:spcBef>
                          <a:spcPct val="0"/>
                        </a:spcBef>
                        <a:spcAft>
                          <a:spcPct val="0"/>
                        </a:spcAft>
                        <a:buClrTx/>
                        <a:buSzTx/>
                        <a:buFontTx/>
                        <a:buNone/>
                        <a:tabLst/>
                      </a:pPr>
                      <a:r>
                        <a:rPr kumimoji="0" lang="ar-JO" altLang="zh-CN"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الإصحاحات ١-٢ </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gradFill rotWithShape="1">
                      <a:gsLst>
                        <a:gs pos="0">
                          <a:srgbClr val="330066"/>
                        </a:gs>
                        <a:gs pos="100000">
                          <a:srgbClr val="000000"/>
                        </a:gs>
                      </a:gsLst>
                      <a:path path="rect">
                        <a:fillToRect l="50000" t="50000" r="50000" b="50000"/>
                      </a:path>
                    </a:gradFill>
                  </a:tcPr>
                </a:tc>
                <a:tc hMerge="1">
                  <a:txBody>
                    <a:bodyPr/>
                    <a:lstStyle/>
                    <a:p>
                      <a:endParaRPr lang="en-US"/>
                    </a:p>
                  </a:txBody>
                  <a:tcPr/>
                </a:tc>
                <a:tc gridSpan="2">
                  <a:txBody>
                    <a:bodyPr/>
                    <a:lstStyle/>
                    <a:p>
                      <a:pPr marL="0" marR="0" lvl="0" indent="0" algn="ctr" defTabSz="457200" rtl="0" eaLnBrk="0" fontAlgn="base" latinLnBrk="0" hangingPunct="0">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الإصحاحات ٣- ٤</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noFill/>
                  </a:tcPr>
                </a:tc>
                <a:tc hMerge="1">
                  <a:txBody>
                    <a:bodyPr/>
                    <a:lstStyle/>
                    <a:p>
                      <a:endParaRPr lang="en-US"/>
                    </a:p>
                  </a:txBody>
                  <a:tcPr/>
                </a:tc>
                <a:tc gridSpan="3">
                  <a:txBody>
                    <a:bodyPr/>
                    <a:lstStyle/>
                    <a:p>
                      <a:pPr marL="0" marR="0" lvl="0" indent="0" algn="ctr" defTabSz="457200" rtl="0" eaLnBrk="0" fontAlgn="base" latinLnBrk="0" hangingPunct="0">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الإصحاحات</a:t>
                      </a:r>
                      <a:r>
                        <a:rPr kumimoji="0" lang="ar-JO" sz="1800" b="1" i="0" u="none" strike="noStrike" kern="1200"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 ٥-٦ </a:t>
                      </a:r>
                      <a:endParaRPr kumimoji="0" lang="en-US" sz="1800" b="1" i="0" u="none" strike="noStrike" kern="1200"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gradFill rotWithShape="1">
                      <a:gsLst>
                        <a:gs pos="0">
                          <a:srgbClr val="800000"/>
                        </a:gs>
                        <a:gs pos="100000">
                          <a:srgbClr val="000000"/>
                        </a:gs>
                      </a:gsLst>
                      <a:path path="rect">
                        <a:fillToRect l="50000" t="50000" r="50000" b="50000"/>
                      </a:path>
                    </a:gra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4"/>
                  </a:ext>
                </a:extLst>
              </a:tr>
              <a:tr h="636048">
                <a:tc gridSpan="2">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تأييد </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الرسولية</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gradFill rotWithShape="1">
                      <a:gsLst>
                        <a:gs pos="0">
                          <a:srgbClr val="330066"/>
                        </a:gs>
                        <a:gs pos="100000">
                          <a:srgbClr val="000000"/>
                        </a:gs>
                      </a:gsLst>
                      <a:path path="rect">
                        <a:fillToRect l="50000" t="50000" r="50000" b="50000"/>
                      </a:path>
                    </a:gradFill>
                  </a:tcPr>
                </a:tc>
                <a:tc hMerge="1">
                  <a:txBody>
                    <a:bodyPr/>
                    <a:lstStyle/>
                    <a:p>
                      <a:endParaRPr lang="en-US"/>
                    </a:p>
                  </a:txBody>
                  <a:tcPr/>
                </a:tc>
                <a:tc gridSpan="2">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تأييد </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التبرير بالإيمان</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noFill/>
                  </a:tcPr>
                </a:tc>
                <a:tc hMerge="1">
                  <a:txBody>
                    <a:bodyPr/>
                    <a:lstStyle/>
                    <a:p>
                      <a:endParaRPr lang="en-US"/>
                    </a:p>
                  </a:txBody>
                  <a:tcPr/>
                </a:tc>
                <a:tc gridSpan="3">
                  <a:txBody>
                    <a:bodyPr/>
                    <a:lstStyle/>
                    <a:p>
                      <a:pPr marL="0" marR="0" lvl="0" indent="0" algn="ctr" defTabSz="457200" rtl="0" eaLnBrk="0" fontAlgn="base" latinLnBrk="0" hangingPunct="0">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تأييد</a:t>
                      </a:r>
                    </a:p>
                    <a:p>
                      <a:pPr marL="0" marR="0" lvl="0" indent="0" algn="ctr" defTabSz="457200" rtl="0" eaLnBrk="0" fontAlgn="base" latinLnBrk="0" hangingPunct="0">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المسؤوليات</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gradFill rotWithShape="1">
                      <a:gsLst>
                        <a:gs pos="0">
                          <a:srgbClr val="800000"/>
                        </a:gs>
                        <a:gs pos="100000">
                          <a:srgbClr val="000000"/>
                        </a:gs>
                      </a:gsLst>
                      <a:path path="rect">
                        <a:fillToRect l="50000" t="50000" r="50000" b="50000"/>
                      </a:path>
                    </a:gra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5"/>
                  </a:ext>
                </a:extLst>
              </a:tr>
              <a:tr h="636048">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توبيخ</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gradFill rotWithShape="1">
                      <a:gsLst>
                        <a:gs pos="0">
                          <a:srgbClr val="330066"/>
                        </a:gs>
                        <a:gs pos="100000">
                          <a:srgbClr val="000000"/>
                        </a:gs>
                      </a:gsLst>
                      <a:path path="rect">
                        <a:fillToRect l="50000" t="50000" r="50000" b="50000"/>
                      </a:path>
                    </a:gra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علاقات</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gradFill rotWithShape="1">
                      <a:gsLst>
                        <a:gs pos="0">
                          <a:srgbClr val="330066"/>
                        </a:gs>
                        <a:gs pos="100000">
                          <a:srgbClr val="000000"/>
                        </a:gs>
                      </a:gsLst>
                      <a:path path="rect">
                        <a:fillToRect l="50000" t="50000" r="50000" b="50000"/>
                      </a:path>
                    </a:gra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تأكيد</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توضيح</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توازن</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gradFill rotWithShape="1">
                      <a:gsLst>
                        <a:gs pos="0">
                          <a:srgbClr val="800000"/>
                        </a:gs>
                        <a:gs pos="100000">
                          <a:srgbClr val="000000"/>
                        </a:gs>
                      </a:gsLst>
                      <a:path path="rect">
                        <a:fillToRect l="50000" t="50000" r="50000" b="50000"/>
                      </a:path>
                    </a:gra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خدمة</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gradFill rotWithShape="1">
                      <a:gsLst>
                        <a:gs pos="0">
                          <a:srgbClr val="800000"/>
                        </a:gs>
                        <a:gs pos="100000">
                          <a:srgbClr val="000000"/>
                        </a:gs>
                      </a:gsLst>
                      <a:path path="rect">
                        <a:fillToRect l="50000" t="50000" r="50000" b="50000"/>
                      </a:path>
                    </a:gra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تحذيرات</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gradFill rotWithShape="1">
                      <a:gsLst>
                        <a:gs pos="0">
                          <a:srgbClr val="800000"/>
                        </a:gs>
                        <a:gs pos="100000">
                          <a:srgbClr val="000000"/>
                        </a:gs>
                      </a:gsLst>
                      <a:path path="rect">
                        <a:fillToRect l="50000" t="50000" r="50000" b="50000"/>
                      </a:path>
                    </a:gradFill>
                  </a:tcPr>
                </a:tc>
                <a:extLst>
                  <a:ext uri="{0D108BD9-81ED-4DB2-BD59-A6C34878D82A}">
                    <a16:rowId xmlns:a16="http://schemas.microsoft.com/office/drawing/2014/main" val="10006"/>
                  </a:ext>
                </a:extLst>
              </a:tr>
              <a:tr h="530040">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١: ١- ٩</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gradFill rotWithShape="1">
                      <a:gsLst>
                        <a:gs pos="0">
                          <a:srgbClr val="330066"/>
                        </a:gs>
                        <a:gs pos="100000">
                          <a:srgbClr val="000000"/>
                        </a:gs>
                      </a:gsLst>
                      <a:path path="rect">
                        <a:fillToRect l="50000" t="50000" r="50000" b="50000"/>
                      </a:path>
                    </a:gra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١: ١</a:t>
                      </a:r>
                      <a:r>
                        <a:rPr kumimoji="0" lang="ar-JO" sz="1800" b="1" i="0" u="none" strike="noStrike" cap="none" normalizeH="0" baseline="0" dirty="0">
                          <a:ln>
                            <a:noFill/>
                          </a:ln>
                          <a:solidFill>
                            <a:schemeClr val="tx1"/>
                          </a:solidFill>
                          <a:effectLst/>
                          <a:latin typeface="Aldhabi" panose="01000000000000000000" pitchFamily="2" charset="-78"/>
                          <a:ea typeface="ＭＳ Ｐゴシック" charset="0"/>
                          <a:cs typeface="Aldhabi" panose="01000000000000000000" pitchFamily="2" charset="-78"/>
                        </a:rPr>
                        <a:t>٠</a:t>
                      </a: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-٢: ٢١</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gradFill rotWithShape="1">
                      <a:gsLst>
                        <a:gs pos="0">
                          <a:srgbClr val="330066"/>
                        </a:gs>
                        <a:gs pos="100000">
                          <a:srgbClr val="000000"/>
                        </a:gs>
                      </a:gsLst>
                      <a:path path="rect">
                        <a:fillToRect l="50000" t="50000" r="50000" b="50000"/>
                      </a:path>
                    </a:gra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٣</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٤</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kern="1200"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٥</a:t>
                      </a:r>
                      <a:endParaRPr kumimoji="0" lang="en-US" sz="1800" b="1" i="0" u="none" strike="noStrike" kern="1200"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gradFill rotWithShape="1">
                      <a:gsLst>
                        <a:gs pos="0">
                          <a:srgbClr val="800000"/>
                        </a:gs>
                        <a:gs pos="100000">
                          <a:srgbClr val="000000"/>
                        </a:gs>
                      </a:gsLst>
                      <a:path path="rect">
                        <a:fillToRect l="50000" t="50000" r="50000" b="50000"/>
                      </a:path>
                    </a:gra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٦: ١-١</a:t>
                      </a:r>
                      <a:r>
                        <a:rPr kumimoji="0" lang="ar-JO" sz="1800" b="1" i="0" u="none" strike="noStrike" cap="none" normalizeH="0" baseline="0" dirty="0">
                          <a:ln>
                            <a:noFill/>
                          </a:ln>
                          <a:solidFill>
                            <a:schemeClr val="tx1"/>
                          </a:solidFill>
                          <a:effectLst/>
                          <a:latin typeface="Aldhabi" panose="01000000000000000000" pitchFamily="2" charset="-78"/>
                          <a:ea typeface="ＭＳ Ｐゴシック" charset="0"/>
                          <a:cs typeface="Aldhabi" panose="01000000000000000000" pitchFamily="2" charset="-78"/>
                        </a:rPr>
                        <a:t>٠</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gradFill rotWithShape="1">
                      <a:gsLst>
                        <a:gs pos="0">
                          <a:srgbClr val="800000"/>
                        </a:gs>
                        <a:gs pos="100000">
                          <a:srgbClr val="000000"/>
                        </a:gs>
                      </a:gsLst>
                      <a:path path="rect">
                        <a:fillToRect l="50000" t="50000" r="50000" b="50000"/>
                      </a:path>
                    </a:gra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٦: ١١-١٨</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gradFill rotWithShape="1">
                      <a:gsLst>
                        <a:gs pos="0">
                          <a:srgbClr val="800000"/>
                        </a:gs>
                        <a:gs pos="100000">
                          <a:srgbClr val="000000"/>
                        </a:gs>
                      </a:gsLst>
                      <a:path path="rect">
                        <a:fillToRect l="50000" t="50000" r="50000" b="50000"/>
                      </a:path>
                    </a:gradFill>
                  </a:tcPr>
                </a:tc>
                <a:extLst>
                  <a:ext uri="{0D108BD9-81ED-4DB2-BD59-A6C34878D82A}">
                    <a16:rowId xmlns:a16="http://schemas.microsoft.com/office/drawing/2014/main" val="10007"/>
                  </a:ext>
                </a:extLst>
              </a:tr>
              <a:tr h="408573">
                <a:tc gridSpan="7">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أنطاكية - سوريا</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no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8"/>
                  </a:ext>
                </a:extLst>
              </a:tr>
              <a:tr h="530040">
                <a:tc gridSpan="7">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خريف ٤٩ م  (بعد الرحلة التبشيرية الأولى)</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endParaRPr>
                    </a:p>
                  </a:txBody>
                  <a:tcPr marT="45722" marB="45722"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no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9"/>
                  </a:ext>
                </a:extLst>
              </a:tr>
            </a:tbl>
          </a:graphicData>
        </a:graphic>
      </p:graphicFrame>
      <p:sp>
        <p:nvSpPr>
          <p:cNvPr id="336950" name="Text Box 42"/>
          <p:cNvSpPr txBox="1">
            <a:spLocks noChangeArrowheads="1"/>
          </p:cNvSpPr>
          <p:nvPr/>
        </p:nvSpPr>
        <p:spPr bwMode="auto">
          <a:xfrm>
            <a:off x="8369300" y="71438"/>
            <a:ext cx="704039"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33"/>
                </a:solidFill>
                <a:effectLst/>
                <a:uLnTx/>
                <a:uFillTx/>
                <a:latin typeface="Arial" panose="020B0604020202020204" pitchFamily="34" charset="0"/>
                <a:ea typeface="ＭＳ Ｐゴシック" charset="0"/>
                <a:cs typeface="Arial" panose="020B0604020202020204" pitchFamily="34" charset="0"/>
              </a:rPr>
              <a:t>167</a:t>
            </a:r>
            <a:endParaRPr kumimoji="0" lang="en-US" sz="2400" b="1" u="none" strike="noStrike" kern="1200" cap="none" spc="0" normalizeH="0" baseline="0" noProof="0" dirty="0">
              <a:ln>
                <a:noFill/>
              </a:ln>
              <a:solidFill>
                <a:srgbClr val="000033"/>
              </a:solidFill>
              <a:effectLst/>
              <a:uLnTx/>
              <a:uFillTx/>
              <a:latin typeface="Arial" panose="020B0604020202020204" pitchFamily="34" charset="0"/>
              <a:ea typeface="ＭＳ Ｐゴシック" charset="0"/>
              <a:cs typeface="Arial" panose="020B0604020202020204" pitchFamily="34" charset="0"/>
            </a:endParaRPr>
          </a:p>
        </p:txBody>
      </p:sp>
      <p:sp>
        <p:nvSpPr>
          <p:cNvPr id="65" name="Title 64"/>
          <p:cNvSpPr>
            <a:spLocks noGrp="1"/>
          </p:cNvSpPr>
          <p:nvPr>
            <p:ph type="title" idx="4294967295"/>
          </p:nvPr>
        </p:nvSpPr>
        <p:spPr>
          <a:xfrm>
            <a:off x="304800" y="-805720"/>
            <a:ext cx="7772400" cy="762000"/>
          </a:xfrm>
        </p:spPr>
        <p:txBody>
          <a:bodyPr/>
          <a:lstStyle/>
          <a:p>
            <a:pPr>
              <a:defRPr/>
            </a:pPr>
            <a:r>
              <a:rPr lang="ar-JO">
                <a:latin typeface="Tahoma" charset="0"/>
                <a:ea typeface="ＭＳ Ｐゴシック" charset="0"/>
                <a:cs typeface="ＭＳ Ｐゴシック" charset="0"/>
              </a:rPr>
              <a:t>جدول السفر</a:t>
            </a:r>
            <a:endParaRPr lang="en-US">
              <a:latin typeface="Tahoma" charset="0"/>
              <a:ea typeface="ＭＳ Ｐゴシック" charset="0"/>
              <a:cs typeface="ＭＳ Ｐゴシック" charset="0"/>
            </a:endParaRPr>
          </a:p>
        </p:txBody>
      </p:sp>
      <p:sp>
        <p:nvSpPr>
          <p:cNvPr id="6" name="Rectangle 2">
            <a:extLst>
              <a:ext uri="{FF2B5EF4-FFF2-40B4-BE49-F238E27FC236}">
                <a16:creationId xmlns:a16="http://schemas.microsoft.com/office/drawing/2014/main" id="{A1E4824A-4955-FE4A-A919-79C3F14A318D}"/>
              </a:ext>
            </a:extLst>
          </p:cNvPr>
          <p:cNvSpPr txBox="1">
            <a:spLocks noChangeArrowheads="1"/>
          </p:cNvSpPr>
          <p:nvPr/>
        </p:nvSpPr>
        <p:spPr bwMode="auto">
          <a:xfrm>
            <a:off x="106180" y="104584"/>
            <a:ext cx="2843808" cy="46196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l" defTabSz="457200" rtl="0" eaLnBrk="0" fontAlgn="base" latinLnBrk="0" hangingPunct="0">
              <a:lnSpc>
                <a:spcPct val="100000"/>
              </a:lnSpc>
              <a:spcBef>
                <a:spcPct val="0"/>
              </a:spcBef>
              <a:spcAft>
                <a:spcPct val="0"/>
              </a:spcAft>
              <a:buClrTx/>
              <a:buSzTx/>
              <a:buFontTx/>
              <a:buNone/>
              <a:tabLst/>
              <a:defRPr/>
            </a:pPr>
            <a:r>
              <a:rPr kumimoji="0" lang="ar-SA" sz="3200" b="1" u="none" strike="noStrike" kern="0" cap="none" spc="0" normalizeH="0" baseline="0" noProof="0" dirty="0">
                <a:ln>
                  <a:noFill/>
                </a:ln>
                <a:solidFill>
                  <a:srgbClr val="000066"/>
                </a:solidFill>
                <a:effectLst/>
                <a:uLnTx/>
                <a:uFillTx/>
                <a:latin typeface="Arial" panose="020B0604020202020204" pitchFamily="34" charset="0"/>
                <a:ea typeface="ＭＳ Ｐゴシック" charset="0"/>
                <a:cs typeface="ＭＳ Ｐゴシック" charset="0"/>
              </a:rPr>
              <a:t>غلاطية</a:t>
            </a:r>
          </a:p>
        </p:txBody>
      </p:sp>
    </p:spTree>
  </p:cSld>
  <p:clrMapOvr>
    <a:overrideClrMapping bg1="dk2" tx1="lt1" bg2="dk1" tx2="lt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checkerboard(across)">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172.xml><?xml version="1.0" encoding="utf-8"?>
<p:sld xmlns:a="http://schemas.openxmlformats.org/drawingml/2006/main" xmlns:r="http://schemas.openxmlformats.org/officeDocument/2006/relationships" xmlns:p="http://schemas.openxmlformats.org/presentationml/2006/main" showMasterSp="0">
  <p:cSld>
    <p:bg>
      <p:bgPr>
        <a:solidFill>
          <a:schemeClr val="bg2">
            <a:alpha val="0"/>
          </a:schemeClr>
        </a:soli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grpSp>
        <p:nvGrpSpPr>
          <p:cNvPr id="3" name="Group 2"/>
          <p:cNvGrpSpPr/>
          <p:nvPr/>
        </p:nvGrpSpPr>
        <p:grpSpPr>
          <a:xfrm>
            <a:off x="2194114" y="959230"/>
            <a:ext cx="6958112" cy="5898770"/>
            <a:chOff x="2194114" y="959230"/>
            <a:chExt cx="6958112" cy="5898770"/>
          </a:xfrm>
        </p:grpSpPr>
        <p:pic>
          <p:nvPicPr>
            <p:cNvPr id="8" name="Picture 7"/>
            <p:cNvPicPr/>
            <p:nvPr/>
          </p:nvPicPr>
          <p:blipFill rotWithShape="1">
            <a:blip r:embed="rId2" cstate="screen">
              <a:extLst>
                <a:ext uri="{28A0092B-C50C-407E-A947-70E740481C1C}">
                  <a14:useLocalDpi xmlns:a14="http://schemas.microsoft.com/office/drawing/2010/main"/>
                </a:ext>
              </a:extLst>
            </a:blip>
            <a:srcRect l="16124" t="11659" r="1685" b="35272"/>
            <a:stretch/>
          </p:blipFill>
          <p:spPr bwMode="auto">
            <a:xfrm>
              <a:off x="2194114" y="959230"/>
              <a:ext cx="6958112" cy="5898770"/>
            </a:xfrm>
            <a:prstGeom prst="rect">
              <a:avLst/>
            </a:prstGeom>
            <a:noFill/>
            <a:ln>
              <a:noFill/>
            </a:ln>
          </p:spPr>
        </p:pic>
        <p:sp>
          <p:nvSpPr>
            <p:cNvPr id="26" name="Rectangle 25"/>
            <p:cNvSpPr/>
            <p:nvPr/>
          </p:nvSpPr>
          <p:spPr bwMode="auto">
            <a:xfrm rot="19921994">
              <a:off x="3815752" y="2961208"/>
              <a:ext cx="1337976" cy="1118711"/>
            </a:xfrm>
            <a:prstGeom prst="rect">
              <a:avLst/>
            </a:prstGeom>
            <a:solidFill>
              <a:srgbClr val="FFFFFF"/>
            </a:solidFill>
            <a:ln w="12700" cap="flat" cmpd="sng" algn="ctr">
              <a:solidFill>
                <a:srgbClr val="FFFFFF"/>
              </a:solidFill>
              <a:prstDash val="solid"/>
              <a:round/>
              <a:headEnd type="none" w="sm" len="sm"/>
              <a:tailEnd type="none" w="sm" len="sm"/>
            </a:ln>
            <a:effectLst/>
          </p:spPr>
          <p:txBody>
            <a:bodyPr vert="horz" wrap="non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FFFFFF"/>
                </a:solidFill>
                <a:effectLst/>
                <a:uLnTx/>
                <a:uFillTx/>
                <a:latin typeface="Times New Roman" pitchFamily="-112" charset="0"/>
                <a:ea typeface="ＭＳ Ｐゴシック" charset="0"/>
              </a:endParaRPr>
            </a:p>
          </p:txBody>
        </p:sp>
      </p:grpSp>
      <p:sp>
        <p:nvSpPr>
          <p:cNvPr id="24" name="Title 5"/>
          <p:cNvSpPr txBox="1">
            <a:spLocks/>
          </p:cNvSpPr>
          <p:nvPr/>
        </p:nvSpPr>
        <p:spPr bwMode="auto">
          <a:xfrm rot="20662300">
            <a:off x="3525216" y="2927907"/>
            <a:ext cx="1593350" cy="864096"/>
          </a:xfrm>
          <a:prstGeom prst="rect">
            <a:avLst/>
          </a:prstGeom>
          <a:noFill/>
          <a:ln w="9525">
            <a:noFill/>
            <a:miter lim="800000"/>
            <a:headEnd/>
            <a:tailEnd/>
          </a:ln>
        </p:spPr>
        <p:txBody>
          <a:bodyPr vert="horz" wrap="square" lIns="91440" tIns="45720" rIns="91440" bIns="45720" numCol="1" anchor="b" anchorCtr="0" compatLnSpc="1">
            <a:prstTxWarp prst="textNoShape">
              <a:avLst/>
            </a:prstTxWarp>
          </a:bodyPr>
          <a:lstStyle>
            <a:lvl1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charset="-128"/>
                <a:cs typeface="ＭＳ Ｐゴシック" charset="-128"/>
              </a:defRPr>
            </a:lvl1pPr>
            <a:lvl2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2" charset="-52"/>
                <a:ea typeface="ＭＳ Ｐゴシック" charset="-128"/>
                <a:cs typeface="ＭＳ Ｐゴシック" charset="-128"/>
              </a:defRPr>
            </a:lvl2pPr>
            <a:lvl3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2" charset="-52"/>
                <a:ea typeface="ＭＳ Ｐゴシック" charset="-128"/>
                <a:cs typeface="ＭＳ Ｐゴシック" charset="-128"/>
              </a:defRPr>
            </a:lvl3pPr>
            <a:lvl4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2" charset="-52"/>
                <a:ea typeface="ＭＳ Ｐゴシック" charset="-128"/>
                <a:cs typeface="ＭＳ Ｐゴシック" charset="-128"/>
              </a:defRPr>
            </a:lvl4pPr>
            <a:lvl5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2" charset="-52"/>
                <a:ea typeface="ＭＳ Ｐゴシック" charset="-128"/>
                <a:cs typeface="ＭＳ Ｐゴシック" charset="-128"/>
              </a:defRPr>
            </a:lvl5pPr>
            <a:lvl6pPr marL="457200" algn="l" rtl="0" fontAlgn="base">
              <a:spcBef>
                <a:spcPct val="0"/>
              </a:spcBef>
              <a:spcAft>
                <a:spcPct val="0"/>
              </a:spcAft>
              <a:defRPr sz="4400">
                <a:solidFill>
                  <a:schemeClr val="tx2"/>
                </a:solidFill>
                <a:effectLst>
                  <a:outerShdw blurRad="38100" dist="38100" dir="2700000" algn="tl">
                    <a:srgbClr val="000000"/>
                  </a:outerShdw>
                </a:effectLst>
                <a:latin typeface="Tahoma" pitchFamily="-112" charset="-52"/>
              </a:defRPr>
            </a:lvl6pPr>
            <a:lvl7pPr marL="914400" algn="l" rtl="0" fontAlgn="base">
              <a:spcBef>
                <a:spcPct val="0"/>
              </a:spcBef>
              <a:spcAft>
                <a:spcPct val="0"/>
              </a:spcAft>
              <a:defRPr sz="4400">
                <a:solidFill>
                  <a:schemeClr val="tx2"/>
                </a:solidFill>
                <a:effectLst>
                  <a:outerShdw blurRad="38100" dist="38100" dir="2700000" algn="tl">
                    <a:srgbClr val="000000"/>
                  </a:outerShdw>
                </a:effectLst>
                <a:latin typeface="Tahoma" pitchFamily="-112" charset="-52"/>
              </a:defRPr>
            </a:lvl7pPr>
            <a:lvl8pPr marL="1371600" algn="l" rtl="0" fontAlgn="base">
              <a:spcBef>
                <a:spcPct val="0"/>
              </a:spcBef>
              <a:spcAft>
                <a:spcPct val="0"/>
              </a:spcAft>
              <a:defRPr sz="4400">
                <a:solidFill>
                  <a:schemeClr val="tx2"/>
                </a:solidFill>
                <a:effectLst>
                  <a:outerShdw blurRad="38100" dist="38100" dir="2700000" algn="tl">
                    <a:srgbClr val="000000"/>
                  </a:outerShdw>
                </a:effectLst>
                <a:latin typeface="Tahoma" pitchFamily="-112" charset="-52"/>
              </a:defRPr>
            </a:lvl8pPr>
            <a:lvl9pPr marL="1828800" algn="l" rtl="0" fontAlgn="base">
              <a:spcBef>
                <a:spcPct val="0"/>
              </a:spcBef>
              <a:spcAft>
                <a:spcPct val="0"/>
              </a:spcAft>
              <a:defRPr sz="4400">
                <a:solidFill>
                  <a:schemeClr val="tx2"/>
                </a:solidFill>
                <a:effectLst>
                  <a:outerShdw blurRad="38100" dist="38100" dir="2700000" algn="tl">
                    <a:srgbClr val="000000"/>
                  </a:outerShdw>
                </a:effectLst>
                <a:latin typeface="Tahoma" pitchFamily="-112" charset="-52"/>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ＭＳ Ｐゴシック" charset="0"/>
              </a:rPr>
              <a:t>الناموس</a:t>
            </a:r>
            <a:endParaRPr kumimoji="0" lang="en-GB" sz="3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ＭＳ Ｐゴシック" charset="0"/>
            </a:endParaRPr>
          </a:p>
        </p:txBody>
      </p:sp>
      <p:sp>
        <p:nvSpPr>
          <p:cNvPr id="12" name="Text Box 6"/>
          <p:cNvSpPr txBox="1">
            <a:spLocks noChangeArrowheads="1"/>
          </p:cNvSpPr>
          <p:nvPr/>
        </p:nvSpPr>
        <p:spPr bwMode="auto">
          <a:xfrm>
            <a:off x="-36512" y="77834"/>
            <a:ext cx="4636956" cy="1152525"/>
          </a:xfrm>
          <a:prstGeom prst="rect">
            <a:avLst/>
          </a:prstGeom>
          <a:noFill/>
          <a:ln>
            <a:noFill/>
          </a:ln>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SA"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٤. الناموس مقابل الحرية الحقيقية</a:t>
            </a: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SA"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٥. مواقف مقادة بالروح</a:t>
            </a: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SA"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٦. استرداد المؤمنين المخطئين</a:t>
            </a:r>
          </a:p>
        </p:txBody>
      </p:sp>
      <p:sp>
        <p:nvSpPr>
          <p:cNvPr id="14" name="Text Box 6"/>
          <p:cNvSpPr txBox="1">
            <a:spLocks noChangeArrowheads="1"/>
          </p:cNvSpPr>
          <p:nvPr/>
        </p:nvSpPr>
        <p:spPr bwMode="auto">
          <a:xfrm>
            <a:off x="4334356" y="77834"/>
            <a:ext cx="4636956" cy="11525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SA"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١. التحول عن الإنجيل الحقيقي</a:t>
            </a: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SA"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٢. مراءاة بطرس</a:t>
            </a: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SA"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٣. مثال من إيمان إبراهيم</a:t>
            </a:r>
          </a:p>
        </p:txBody>
      </p:sp>
      <p:sp>
        <p:nvSpPr>
          <p:cNvPr id="16" name="Rectangle 3"/>
          <p:cNvSpPr txBox="1">
            <a:spLocks noChangeArrowheads="1"/>
          </p:cNvSpPr>
          <p:nvPr/>
        </p:nvSpPr>
        <p:spPr bwMode="auto">
          <a:xfrm>
            <a:off x="0" y="6400800"/>
            <a:ext cx="9144000" cy="457200"/>
          </a:xfrm>
          <a:prstGeom prst="rect">
            <a:avLst/>
          </a:prstGeom>
          <a:solidFill>
            <a:srgbClr val="000000"/>
          </a:solidFill>
          <a:ln>
            <a:noFill/>
          </a:ln>
          <a:effectLst>
            <a:outerShdw blurRad="63500" dist="35921" dir="2700000" algn="ctr" rotWithShape="0">
              <a:srgbClr val="808080">
                <a:alpha val="74998"/>
              </a:srgbClr>
            </a:outerShdw>
          </a:effectLst>
          <a:extLs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rgbClr val="F8F8EF"/>
                </a:solidFill>
                <a:effectLst>
                  <a:outerShdw blurRad="38100" dist="38100" dir="2700000" algn="tl">
                    <a:srgbClr val="000000">
                      <a:alpha val="43137"/>
                    </a:srgbClr>
                  </a:outerShdw>
                </a:effectLst>
                <a:latin typeface="+mj-lt"/>
                <a:ea typeface="ＭＳ Ｐゴシック" charset="-128"/>
                <a:cs typeface="ＭＳ Ｐゴシック" charset="-128"/>
              </a:defRPr>
            </a:lvl1pPr>
            <a:lvl2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2pPr>
            <a:lvl3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3pPr>
            <a:lvl4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4pPr>
            <a:lvl5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Arial" pitchFamily="-112" charset="0"/>
              </a:defRPr>
            </a:lvl6pPr>
            <a:lvl7pPr marL="914400" algn="ctr" rtl="0" fontAlgn="base">
              <a:spcBef>
                <a:spcPct val="0"/>
              </a:spcBef>
              <a:spcAft>
                <a:spcPct val="0"/>
              </a:spcAft>
              <a:defRPr sz="4400">
                <a:solidFill>
                  <a:schemeClr val="tx2"/>
                </a:solidFill>
                <a:latin typeface="Arial" pitchFamily="-112" charset="0"/>
              </a:defRPr>
            </a:lvl7pPr>
            <a:lvl8pPr marL="1371600" algn="ctr" rtl="0" fontAlgn="base">
              <a:spcBef>
                <a:spcPct val="0"/>
              </a:spcBef>
              <a:spcAft>
                <a:spcPct val="0"/>
              </a:spcAft>
              <a:defRPr sz="4400">
                <a:solidFill>
                  <a:schemeClr val="tx2"/>
                </a:solidFill>
                <a:latin typeface="Arial" pitchFamily="-112" charset="0"/>
              </a:defRPr>
            </a:lvl8pPr>
            <a:lvl9pPr marL="1828800" algn="ctr" rtl="0" fontAlgn="base">
              <a:spcBef>
                <a:spcPct val="0"/>
              </a:spcBef>
              <a:spcAft>
                <a:spcPct val="0"/>
              </a:spcAft>
              <a:defRPr sz="4400">
                <a:solidFill>
                  <a:schemeClr val="tx2"/>
                </a:solidFill>
                <a:latin typeface="Arial" pitchFamily="-112"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128"/>
              </a:rPr>
              <a:t>Barry Huddleston, The Acrostic Bible</a:t>
            </a:r>
          </a:p>
        </p:txBody>
      </p:sp>
      <p:sp>
        <p:nvSpPr>
          <p:cNvPr id="10" name="Rectangle 2">
            <a:extLst>
              <a:ext uri="{FF2B5EF4-FFF2-40B4-BE49-F238E27FC236}">
                <a16:creationId xmlns:a16="http://schemas.microsoft.com/office/drawing/2014/main" id="{5546A278-2EF0-6A4D-A3EE-F473B8557487}"/>
              </a:ext>
            </a:extLst>
          </p:cNvPr>
          <p:cNvSpPr txBox="1">
            <a:spLocks noChangeArrowheads="1"/>
          </p:cNvSpPr>
          <p:nvPr/>
        </p:nvSpPr>
        <p:spPr bwMode="auto">
          <a:xfrm>
            <a:off x="-14126" y="1700808"/>
            <a:ext cx="2929942" cy="864096"/>
          </a:xfrm>
          <a:prstGeom prst="rect">
            <a:avLst/>
          </a:prstGeom>
          <a:solidFill>
            <a:schemeClr val="tx2"/>
          </a:solid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SA" sz="4400" b="1" u="none" strike="noStrike" kern="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rPr>
              <a:t>غلاطية</a:t>
            </a:r>
          </a:p>
        </p:txBody>
      </p:sp>
    </p:spTree>
    <p:extLst>
      <p:ext uri="{BB962C8B-B14F-4D97-AF65-F5344CB8AC3E}">
        <p14:creationId xmlns:p14="http://schemas.microsoft.com/office/powerpoint/2010/main" val="30225569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checkerboard(across)">
                                      <p:cBhvr>
                                        <p:cTn id="7"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Lst>
  </p:timing>
</p:sld>
</file>

<file path=ppt/slides/slide17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375812" name="Picture 4" descr="Related image">
            <a:extLst>
              <a:ext uri="{FF2B5EF4-FFF2-40B4-BE49-F238E27FC236}">
                <a16:creationId xmlns:a16="http://schemas.microsoft.com/office/drawing/2014/main" id="{767432AB-F858-8A45-B87E-85A01B0A6F36}"/>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7647" r="3824"/>
          <a:stretch/>
        </p:blipFill>
        <p:spPr bwMode="auto">
          <a:xfrm>
            <a:off x="-35496" y="7910"/>
            <a:ext cx="9179496" cy="5398704"/>
          </a:xfrm>
          <a:prstGeom prst="rect">
            <a:avLst/>
          </a:prstGeom>
          <a:noFill/>
          <a:extLst>
            <a:ext uri="{909E8E84-426E-40DD-AFC4-6F175D3DCCD1}">
              <a14:hiddenFill xmlns:a14="http://schemas.microsoft.com/office/drawing/2010/main">
                <a:solidFill>
                  <a:srgbClr val="FFFFFF"/>
                </a:solidFill>
              </a14:hiddenFill>
            </a:ext>
          </a:extLst>
        </p:spPr>
      </p:pic>
      <p:sp>
        <p:nvSpPr>
          <p:cNvPr id="8" name="Rectangle 2"/>
          <p:cNvSpPr txBox="1">
            <a:spLocks noChangeArrowheads="1"/>
          </p:cNvSpPr>
          <p:nvPr/>
        </p:nvSpPr>
        <p:spPr bwMode="auto">
          <a:xfrm>
            <a:off x="-35496" y="3645023"/>
            <a:ext cx="9144000" cy="864097"/>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lIns="91435" tIns="45718" rIns="91435" bIns="45718"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353" rtl="0" eaLnBrk="0" fontAlgn="base" latinLnBrk="0" hangingPunct="0">
              <a:lnSpc>
                <a:spcPct val="100000"/>
              </a:lnSpc>
              <a:spcBef>
                <a:spcPct val="0"/>
              </a:spcBef>
              <a:spcAft>
                <a:spcPct val="0"/>
              </a:spcAft>
              <a:buClrTx/>
              <a:buSzTx/>
              <a:buFontTx/>
              <a:buNone/>
              <a:tabLst/>
              <a:defRPr/>
            </a:pPr>
            <a:r>
              <a:rPr kumimoji="0" lang="ar-JO" sz="6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غلاطية</a:t>
            </a:r>
            <a:endParaRPr kumimoji="0" lang="en-US" sz="60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900098" name="Rectangle 2"/>
          <p:cNvSpPr>
            <a:spLocks noGrp="1" noChangeArrowheads="1"/>
          </p:cNvSpPr>
          <p:nvPr>
            <p:ph type="ctrTitle"/>
          </p:nvPr>
        </p:nvSpPr>
        <p:spPr>
          <a:xfrm>
            <a:off x="1" y="1046827"/>
            <a:ext cx="9120187" cy="1446653"/>
          </a:xfrm>
          <a:effectLst>
            <a:outerShdw blurRad="63500" dist="35921" dir="2700000" algn="ctr" rotWithShape="0">
              <a:schemeClr val="tx2">
                <a:alpha val="74998"/>
              </a:schemeClr>
            </a:outerShdw>
          </a:effectLst>
        </p:spPr>
        <p:txBody>
          <a:bodyPr/>
          <a:lstStyle/>
          <a:p>
            <a:pPr>
              <a:defRPr/>
            </a:pPr>
            <a:r>
              <a:rPr lang="ar-JO" sz="9600" dirty="0">
                <a:solidFill>
                  <a:srgbClr val="FFFFFF"/>
                </a:solidFill>
                <a:ea typeface="ＭＳ Ｐゴシック" charset="0"/>
              </a:rPr>
              <a:t>كن حراً</a:t>
            </a:r>
            <a:endParaRPr lang="en-US" sz="9600" dirty="0">
              <a:solidFill>
                <a:srgbClr val="FFFFFF"/>
              </a:solidFill>
              <a:ea typeface="ＭＳ Ｐゴシック" charset="0"/>
            </a:endParaRPr>
          </a:p>
        </p:txBody>
      </p:sp>
      <p:sp>
        <p:nvSpPr>
          <p:cNvPr id="5" name="Text Box 5"/>
          <p:cNvSpPr txBox="1">
            <a:spLocks noChangeArrowheads="1"/>
          </p:cNvSpPr>
          <p:nvPr/>
        </p:nvSpPr>
        <p:spPr bwMode="auto">
          <a:xfrm>
            <a:off x="-23813" y="5949280"/>
            <a:ext cx="9228216" cy="765175"/>
          </a:xfrm>
          <a:prstGeom prst="rect">
            <a:avLst/>
          </a:prstGeom>
          <a:solidFill>
            <a:srgbClr val="050A00"/>
          </a:solidFill>
          <a:ln w="9525">
            <a:noFill/>
            <a:miter lim="800000"/>
            <a:headEnd/>
            <a:tailEnd/>
          </a:ln>
          <a:effectLst/>
        </p:spPr>
        <p:txBody>
          <a:bodyPr lIns="91435" tIns="45718" rIns="91435" bIns="45718" anchor="ctr"/>
          <a:lstStyle>
            <a:lvl1pPr>
              <a:defRPr sz="2400">
                <a:solidFill>
                  <a:schemeClr val="tx1"/>
                </a:solidFill>
                <a:latin typeface="Verdana" charset="0"/>
                <a:ea typeface="ＭＳ Ｐゴシック" charset="0"/>
                <a:cs typeface="Geneva" charset="0"/>
              </a:defRPr>
            </a:lvl1pPr>
            <a:lvl2pPr marL="37931725" indent="-37474525">
              <a:defRPr sz="2400">
                <a:solidFill>
                  <a:schemeClr val="tx1"/>
                </a:solidFill>
                <a:latin typeface="Verdana" charset="0"/>
                <a:ea typeface="Geneva" charset="0"/>
                <a:cs typeface="Geneva" charset="0"/>
              </a:defRPr>
            </a:lvl2pPr>
            <a:lvl3pPr>
              <a:defRPr sz="2400">
                <a:solidFill>
                  <a:schemeClr val="tx1"/>
                </a:solidFill>
                <a:latin typeface="Verdana" charset="0"/>
                <a:ea typeface="Geneva" charset="0"/>
                <a:cs typeface="Geneva" charset="0"/>
              </a:defRPr>
            </a:lvl3pPr>
            <a:lvl4pPr>
              <a:defRPr sz="2400">
                <a:solidFill>
                  <a:schemeClr val="tx1"/>
                </a:solidFill>
                <a:latin typeface="Verdana" charset="0"/>
                <a:ea typeface="Geneva" charset="0"/>
                <a:cs typeface="Geneva" charset="0"/>
              </a:defRPr>
            </a:lvl4pPr>
            <a:lvl5pPr>
              <a:defRPr sz="2400">
                <a:solidFill>
                  <a:schemeClr val="tx1"/>
                </a:solidFill>
                <a:latin typeface="Verdana" charset="0"/>
                <a:ea typeface="Geneva" charset="0"/>
                <a:cs typeface="Geneva" charset="0"/>
              </a:defRPr>
            </a:lvl5pPr>
            <a:lvl6pPr marL="457200" eaLnBrk="0" fontAlgn="base" hangingPunct="0">
              <a:spcBef>
                <a:spcPct val="0"/>
              </a:spcBef>
              <a:spcAft>
                <a:spcPct val="0"/>
              </a:spcAft>
              <a:defRPr sz="2400">
                <a:solidFill>
                  <a:schemeClr val="tx1"/>
                </a:solidFill>
                <a:latin typeface="Verdana" charset="0"/>
                <a:ea typeface="Geneva" charset="0"/>
                <a:cs typeface="Geneva" charset="0"/>
              </a:defRPr>
            </a:lvl6pPr>
            <a:lvl7pPr marL="914400" eaLnBrk="0" fontAlgn="base" hangingPunct="0">
              <a:spcBef>
                <a:spcPct val="0"/>
              </a:spcBef>
              <a:spcAft>
                <a:spcPct val="0"/>
              </a:spcAft>
              <a:defRPr sz="2400">
                <a:solidFill>
                  <a:schemeClr val="tx1"/>
                </a:solidFill>
                <a:latin typeface="Verdana" charset="0"/>
                <a:ea typeface="Geneva" charset="0"/>
                <a:cs typeface="Geneva" charset="0"/>
              </a:defRPr>
            </a:lvl7pPr>
            <a:lvl8pPr marL="1371600" eaLnBrk="0" fontAlgn="base" hangingPunct="0">
              <a:spcBef>
                <a:spcPct val="0"/>
              </a:spcBef>
              <a:spcAft>
                <a:spcPct val="0"/>
              </a:spcAft>
              <a:defRPr sz="2400">
                <a:solidFill>
                  <a:schemeClr val="tx1"/>
                </a:solidFill>
                <a:latin typeface="Verdana" charset="0"/>
                <a:ea typeface="Geneva" charset="0"/>
                <a:cs typeface="Geneva" charset="0"/>
              </a:defRPr>
            </a:lvl8pPr>
            <a:lvl9pPr marL="1828800" eaLnBrk="0" fontAlgn="base" hangingPunct="0">
              <a:spcBef>
                <a:spcPct val="0"/>
              </a:spcBef>
              <a:spcAft>
                <a:spcPct val="0"/>
              </a:spcAft>
              <a:defRPr sz="2400">
                <a:solidFill>
                  <a:schemeClr val="tx1"/>
                </a:solidFill>
                <a:latin typeface="Verdana" charset="0"/>
                <a:ea typeface="Geneva" charset="0"/>
                <a:cs typeface="Geneva" charset="0"/>
              </a:defRPr>
            </a:lvl9pPr>
          </a:lstStyle>
          <a:p>
            <a:pPr marL="0" marR="0" lvl="0" indent="0" algn="ctr" defTabSz="914353" rtl="0" eaLnBrk="0" fontAlgn="auto" latinLnBrk="0" hangingPunct="0">
              <a:lnSpc>
                <a:spcPct val="100000"/>
              </a:lnSpc>
              <a:spcBef>
                <a:spcPts val="0"/>
              </a:spcBef>
              <a:spcAft>
                <a:spcPts val="0"/>
              </a:spcAft>
              <a:buClrTx/>
              <a:buSzTx/>
              <a:buFontTx/>
              <a:buNone/>
              <a:tabLst/>
              <a:defRPr/>
            </a:pP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د. ريك جريفيث</a:t>
            </a: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 </a:t>
            </a: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مؤسسة الدراسات اللاهوتية الأردنية</a:t>
            </a:r>
            <a:endPar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a:p>
            <a:pPr marL="0" marR="0" lvl="0" indent="0" algn="ctr" defTabSz="914353" rtl="0" eaLnBrk="0" fontAlgn="auto" latinLnBrk="0" hangingPunct="0">
              <a:lnSpc>
                <a:spcPct val="100000"/>
              </a:lnSpc>
              <a:spcBef>
                <a:spcPts val="0"/>
              </a:spcBef>
              <a:spcAft>
                <a:spcPts val="0"/>
              </a:spcAft>
              <a:buClrTx/>
              <a:buSzTx/>
              <a:buFontTx/>
              <a:buNone/>
              <a:tabLst/>
              <a:defRPr/>
            </a:pP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BibleStudyDownloads.org</a:t>
            </a:r>
          </a:p>
        </p:txBody>
      </p:sp>
    </p:spTree>
    <p:extLst>
      <p:ext uri="{BB962C8B-B14F-4D97-AF65-F5344CB8AC3E}">
        <p14:creationId xmlns:p14="http://schemas.microsoft.com/office/powerpoint/2010/main" val="499208249"/>
      </p:ext>
    </p:extLst>
  </p:cSld>
  <p:clrMapOvr>
    <a:masterClrMapping/>
  </p:clrMapOvr>
  <p:transition/>
</p:sld>
</file>

<file path=ppt/slides/slide1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77860" name="Picture 4" descr="Related image">
            <a:extLst>
              <a:ext uri="{FF2B5EF4-FFF2-40B4-BE49-F238E27FC236}">
                <a16:creationId xmlns:a16="http://schemas.microsoft.com/office/drawing/2014/main" id="{C2315403-8934-9042-A0E8-F9A6A5F944E7}"/>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r="54725"/>
          <a:stretch/>
        </p:blipFill>
        <p:spPr bwMode="auto">
          <a:xfrm>
            <a:off x="0" y="0"/>
            <a:ext cx="4139952" cy="4281487"/>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3571868" y="232009"/>
            <a:ext cx="5572132" cy="4205103"/>
          </a:xfrm>
          <a:effectLst>
            <a:outerShdw blurRad="63500" dist="35921" dir="2700000" algn="ctr" rotWithShape="0">
              <a:schemeClr val="tx2">
                <a:alpha val="74998"/>
              </a:schemeClr>
            </a:outerShdw>
          </a:effectLst>
        </p:spPr>
        <p:txBody>
          <a:bodyPr/>
          <a:lstStyle/>
          <a:p>
            <a:pPr>
              <a:defRPr/>
            </a:pPr>
            <a:br>
              <a:rPr lang="en-US" sz="5400" dirty="0">
                <a:solidFill>
                  <a:srgbClr val="FFFFFF"/>
                </a:solidFill>
                <a:ea typeface="ＭＳ Ｐゴシック" charset="0"/>
              </a:rPr>
            </a:br>
            <a:r>
              <a:rPr lang="ar-JO" sz="5400" dirty="0">
                <a:solidFill>
                  <a:srgbClr val="FFFFFF"/>
                </a:solidFill>
                <a:ea typeface="ＭＳ Ｐゴシック" charset="0"/>
              </a:rPr>
              <a:t>عبودية التعاليم الخاطئة هي العبودية الأسوأ</a:t>
            </a:r>
            <a:endParaRPr lang="en-US" sz="5400" dirty="0">
              <a:solidFill>
                <a:srgbClr val="FFFFFF"/>
              </a:solidFill>
              <a:ea typeface="ＭＳ Ｐゴシック" charset="0"/>
            </a:endParaRPr>
          </a:p>
        </p:txBody>
      </p:sp>
    </p:spTree>
    <p:extLst>
      <p:ext uri="{BB962C8B-B14F-4D97-AF65-F5344CB8AC3E}">
        <p14:creationId xmlns:p14="http://schemas.microsoft.com/office/powerpoint/2010/main" val="1021453526"/>
      </p:ext>
    </p:extLst>
  </p:cSld>
  <p:clrMapOvr>
    <a:masterClrMapping/>
  </p:clrMapOvr>
</p:sld>
</file>

<file path=ppt/slides/slide1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78882" name="Picture 2" descr="Image result for be free from sin">
            <a:extLst>
              <a:ext uri="{FF2B5EF4-FFF2-40B4-BE49-F238E27FC236}">
                <a16:creationId xmlns:a16="http://schemas.microsoft.com/office/drawing/2014/main" id="{D0191574-A7F3-FA4A-9190-1DFF19D183C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39944" cy="6093296"/>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0" y="232008"/>
            <a:ext cx="9144000" cy="2033256"/>
          </a:xfrm>
          <a:effectLst>
            <a:outerShdw blurRad="63500" dist="35921" dir="2700000" algn="ctr" rotWithShape="0">
              <a:schemeClr val="tx2">
                <a:alpha val="74998"/>
              </a:schemeClr>
            </a:outerShdw>
          </a:effectLst>
        </p:spPr>
        <p:txBody>
          <a:bodyPr anchor="t"/>
          <a:lstStyle/>
          <a:p>
            <a:pPr>
              <a:defRPr/>
            </a:pPr>
            <a:r>
              <a:rPr lang="ar-JO" sz="5400" dirty="0">
                <a:solidFill>
                  <a:srgbClr val="FFFFFF"/>
                </a:solidFill>
                <a:ea typeface="ＭＳ Ｐゴシック" charset="0"/>
              </a:rPr>
              <a:t>لماذا يجب أن يكون الخلاص بالإيمان وحده؟</a:t>
            </a:r>
            <a:endParaRPr lang="en-US" sz="5400" dirty="0">
              <a:solidFill>
                <a:srgbClr val="FFFFFF"/>
              </a:solidFill>
              <a:ea typeface="ＭＳ Ｐゴシック" charset="0"/>
            </a:endParaRPr>
          </a:p>
        </p:txBody>
      </p:sp>
      <p:sp>
        <p:nvSpPr>
          <p:cNvPr id="4" name="Rectangle 2">
            <a:extLst>
              <a:ext uri="{FF2B5EF4-FFF2-40B4-BE49-F238E27FC236}">
                <a16:creationId xmlns:a16="http://schemas.microsoft.com/office/drawing/2014/main" id="{899E8807-FF5D-7D46-A408-BBF5F19827AD}"/>
              </a:ext>
            </a:extLst>
          </p:cNvPr>
          <p:cNvSpPr txBox="1">
            <a:spLocks noChangeArrowheads="1"/>
          </p:cNvSpPr>
          <p:nvPr/>
        </p:nvSpPr>
        <p:spPr bwMode="auto">
          <a:xfrm>
            <a:off x="3635896" y="4437112"/>
            <a:ext cx="5343004" cy="1888192"/>
          </a:xfrm>
          <a:prstGeom prst="rect">
            <a:avLst/>
          </a:prstGeom>
          <a:noFill/>
          <a:ln>
            <a:noFill/>
          </a:ln>
          <a:effectLst>
            <a:outerShdw blurRad="63500" dist="35921" dir="2700000" algn="ctr" rotWithShape="0">
              <a:schemeClr val="tx2">
                <a:alpha val="74998"/>
              </a:schemeClr>
            </a:outerShdw>
          </a:effectLst>
        </p:spPr>
        <p:txBody>
          <a:bodyPr vert="horz" wrap="square" lIns="91435" tIns="45718" rIns="91435" bIns="45718"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177" algn="ctr" rtl="0" eaLnBrk="0" fontAlgn="base" hangingPunct="0">
              <a:spcBef>
                <a:spcPct val="0"/>
              </a:spcBef>
              <a:spcAft>
                <a:spcPct val="0"/>
              </a:spcAft>
              <a:defRPr sz="4400">
                <a:solidFill>
                  <a:schemeClr val="tx2"/>
                </a:solidFill>
                <a:latin typeface="Times New Roman" pitchFamily="-112" charset="0"/>
              </a:defRPr>
            </a:lvl6pPr>
            <a:lvl7pPr marL="914353" algn="ctr" rtl="0" eaLnBrk="0" fontAlgn="base" hangingPunct="0">
              <a:spcBef>
                <a:spcPct val="0"/>
              </a:spcBef>
              <a:spcAft>
                <a:spcPct val="0"/>
              </a:spcAft>
              <a:defRPr sz="4400">
                <a:solidFill>
                  <a:schemeClr val="tx2"/>
                </a:solidFill>
                <a:latin typeface="Times New Roman" pitchFamily="-112" charset="0"/>
              </a:defRPr>
            </a:lvl7pPr>
            <a:lvl8pPr marL="1371530" algn="ctr" rtl="0" eaLnBrk="0" fontAlgn="base" hangingPunct="0">
              <a:spcBef>
                <a:spcPct val="0"/>
              </a:spcBef>
              <a:spcAft>
                <a:spcPct val="0"/>
              </a:spcAft>
              <a:defRPr sz="4400">
                <a:solidFill>
                  <a:schemeClr val="tx2"/>
                </a:solidFill>
                <a:latin typeface="Times New Roman" pitchFamily="-112" charset="0"/>
              </a:defRPr>
            </a:lvl8pPr>
            <a:lvl9pPr marL="1828706"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6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يقدم بولس</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6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٣ أسباب</a:t>
            </a:r>
            <a:endParaRPr kumimoji="0" lang="en-US" sz="6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973494586"/>
      </p:ext>
    </p:extLst>
  </p:cSld>
  <p:clrMapOvr>
    <a:masterClrMapping/>
  </p:clrMapOvr>
</p:sld>
</file>

<file path=ppt/slides/slide1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35" tIns="45718" rIns="91435" bIns="45718"/>
          <a:lstStyle/>
          <a:p>
            <a:pPr marL="0" marR="0" lvl="0" indent="0" algn="ctr" defTabSz="914353"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49785"/>
            <a:ext cx="9144000" cy="2083071"/>
          </a:xfrm>
          <a:effectLst>
            <a:outerShdw blurRad="63500" dist="35921" dir="2700000" algn="ctr" rotWithShape="0">
              <a:schemeClr val="tx2">
                <a:alpha val="74998"/>
              </a:schemeClr>
            </a:outerShdw>
          </a:effectLst>
        </p:spPr>
        <p:txBody>
          <a:bodyPr anchor="t"/>
          <a:lstStyle/>
          <a:p>
            <a:pPr>
              <a:defRPr/>
            </a:pPr>
            <a:r>
              <a:rPr lang="ar-JO" sz="4800" dirty="0">
                <a:solidFill>
                  <a:srgbClr val="FFFFFF"/>
                </a:solidFill>
                <a:ea typeface="ＭＳ Ｐゴシック" charset="0"/>
              </a:rPr>
              <a:t>١. دعا يسوع بولس ليعلم الخلاص بالإيمان (غل ١-٢)</a:t>
            </a:r>
            <a:endParaRPr lang="en-US" sz="4800" dirty="0">
              <a:solidFill>
                <a:srgbClr val="FFFFFF"/>
              </a:solidFill>
              <a:ea typeface="ＭＳ Ｐゴシック" charset="0"/>
            </a:endParaRPr>
          </a:p>
        </p:txBody>
      </p:sp>
      <p:pic>
        <p:nvPicPr>
          <p:cNvPr id="374786" name="Picture 2" descr="Image result for paul damascus">
            <a:extLst>
              <a:ext uri="{FF2B5EF4-FFF2-40B4-BE49-F238E27FC236}">
                <a16:creationId xmlns:a16="http://schemas.microsoft.com/office/drawing/2014/main" id="{1A245020-9CA2-CE46-9B70-BA0608F7945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 y="1700808"/>
            <a:ext cx="9175057" cy="5160086"/>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736936549"/>
      </p:ext>
    </p:extLst>
  </p:cSld>
  <p:clrMapOvr>
    <a:masterClrMapping/>
  </p:clrMapOvr>
  <p:transition/>
</p:sld>
</file>

<file path=ppt/slides/slide1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35" tIns="45718" rIns="91435" bIns="45718"/>
          <a:lstStyle/>
          <a:p>
            <a:pPr marL="0" marR="0" lvl="0" indent="0" algn="ctr" defTabSz="914353"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49785"/>
            <a:ext cx="9144000" cy="1867047"/>
          </a:xfrm>
          <a:effectLst>
            <a:outerShdw blurRad="63500" dist="35921" dir="2700000" algn="ctr" rotWithShape="0">
              <a:schemeClr val="tx2">
                <a:alpha val="74998"/>
              </a:schemeClr>
            </a:outerShdw>
          </a:effectLst>
        </p:spPr>
        <p:txBody>
          <a:bodyPr anchor="t"/>
          <a:lstStyle/>
          <a:p>
            <a:pPr>
              <a:defRPr/>
            </a:pPr>
            <a:r>
              <a:rPr lang="ar-JO" sz="4800" dirty="0">
                <a:solidFill>
                  <a:srgbClr val="FFFFFF"/>
                </a:solidFill>
                <a:ea typeface="ＭＳ Ｐゴシック" charset="0"/>
              </a:rPr>
              <a:t>٢. الخلاص كان دائماً بالإيمان (غل ٣-٤)</a:t>
            </a:r>
            <a:endParaRPr lang="en-US" sz="4800" dirty="0">
              <a:solidFill>
                <a:srgbClr val="FFFFFF"/>
              </a:solidFill>
              <a:ea typeface="ＭＳ Ｐゴシック" charset="0"/>
            </a:endParaRPr>
          </a:p>
        </p:txBody>
      </p:sp>
      <p:pic>
        <p:nvPicPr>
          <p:cNvPr id="5" name="Picture 1028" descr="Crosses">
            <a:extLst>
              <a:ext uri="{FF2B5EF4-FFF2-40B4-BE49-F238E27FC236}">
                <a16:creationId xmlns:a16="http://schemas.microsoft.com/office/drawing/2014/main" id="{6FD6A3B6-889C-414A-B2C6-26BD022C523A}"/>
              </a:ext>
            </a:extLst>
          </p:cNvPr>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914800" y="2808474"/>
            <a:ext cx="1447800" cy="39973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 name="Rectangle 1029">
            <a:extLst>
              <a:ext uri="{FF2B5EF4-FFF2-40B4-BE49-F238E27FC236}">
                <a16:creationId xmlns:a16="http://schemas.microsoft.com/office/drawing/2014/main" id="{1CB2488B-150B-8049-82F1-0DD28EF482E5}"/>
              </a:ext>
            </a:extLst>
          </p:cNvPr>
          <p:cNvSpPr>
            <a:spLocks noChangeArrowheads="1"/>
          </p:cNvSpPr>
          <p:nvPr/>
        </p:nvSpPr>
        <p:spPr bwMode="auto">
          <a:xfrm>
            <a:off x="5158680" y="3875274"/>
            <a:ext cx="3048000" cy="1905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101600" algn="ctr" defTabSz="914400" rtl="0" eaLnBrk="1" fontAlgn="base" latinLnBrk="0" hangingPunct="1">
              <a:lnSpc>
                <a:spcPct val="110000"/>
              </a:lnSpc>
              <a:spcBef>
                <a:spcPct val="20000"/>
              </a:spcBef>
              <a:spcAft>
                <a:spcPct val="0"/>
              </a:spcAft>
              <a:buClr>
                <a:srgbClr val="960000"/>
              </a:buClr>
              <a:buSzPct val="100000"/>
              <a:buFont typeface="Wingdings" charset="0"/>
              <a:buNone/>
              <a:tabLst/>
              <a:defRPr/>
            </a:pPr>
            <a:endParaRPr kumimoji="0" lang="en-US" sz="3200" b="0" i="0" u="none" strike="noStrike" kern="1200" cap="none" spc="0" normalizeH="0" baseline="0" noProof="0">
              <a:ln>
                <a:noFill/>
              </a:ln>
              <a:solidFill>
                <a:srgbClr val="FFFFFF"/>
              </a:solidFill>
              <a:effectLst/>
              <a:uLnTx/>
              <a:uFillTx/>
              <a:latin typeface="Helvetica" charset="0"/>
              <a:ea typeface="Osaka" charset="0"/>
              <a:cs typeface="Osaka" charset="0"/>
            </a:endParaRPr>
          </a:p>
        </p:txBody>
      </p:sp>
      <p:sp>
        <p:nvSpPr>
          <p:cNvPr id="7" name="AutoShape 1031">
            <a:extLst>
              <a:ext uri="{FF2B5EF4-FFF2-40B4-BE49-F238E27FC236}">
                <a16:creationId xmlns:a16="http://schemas.microsoft.com/office/drawing/2014/main" id="{79EE29ED-DC33-EA46-9E34-7603866D2715}"/>
              </a:ext>
            </a:extLst>
          </p:cNvPr>
          <p:cNvSpPr>
            <a:spLocks noChangeArrowheads="1"/>
          </p:cNvSpPr>
          <p:nvPr/>
        </p:nvSpPr>
        <p:spPr bwMode="auto">
          <a:xfrm>
            <a:off x="2928698" y="4111668"/>
            <a:ext cx="990600" cy="1295400"/>
          </a:xfrm>
          <a:custGeom>
            <a:avLst/>
            <a:gdLst>
              <a:gd name="T0" fmla="*/ 2147483647 w 21600"/>
              <a:gd name="T1" fmla="*/ 0 h 21600"/>
              <a:gd name="T2" fmla="*/ 0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3375 w 21600"/>
              <a:gd name="T13" fmla="*/ 5400 h 21600"/>
              <a:gd name="T14" fmla="*/ 18900 w 21600"/>
              <a:gd name="T15" fmla="*/ 16200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lnTo>
                  <a:pt x="16200" y="0"/>
                </a:lnTo>
                <a:close/>
              </a:path>
              <a:path w="21600" h="21600">
                <a:moveTo>
                  <a:pt x="1350" y="5400"/>
                </a:moveTo>
                <a:lnTo>
                  <a:pt x="1350" y="16200"/>
                </a:lnTo>
                <a:lnTo>
                  <a:pt x="2700" y="16200"/>
                </a:lnTo>
                <a:lnTo>
                  <a:pt x="2700" y="5400"/>
                </a:lnTo>
                <a:lnTo>
                  <a:pt x="1350" y="5400"/>
                </a:lnTo>
                <a:close/>
              </a:path>
              <a:path w="21600" h="21600">
                <a:moveTo>
                  <a:pt x="0" y="5400"/>
                </a:moveTo>
                <a:lnTo>
                  <a:pt x="0" y="16200"/>
                </a:lnTo>
                <a:lnTo>
                  <a:pt x="675" y="16200"/>
                </a:lnTo>
                <a:lnTo>
                  <a:pt x="675" y="5400"/>
                </a:lnTo>
                <a:lnTo>
                  <a:pt x="0" y="5400"/>
                </a:lnTo>
                <a:close/>
              </a:path>
            </a:pathLst>
          </a:custGeom>
          <a:solidFill>
            <a:schemeClr val="accent1"/>
          </a:solidFill>
          <a:ln w="9525">
            <a:solidFill>
              <a:schemeClr val="tx1"/>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8" name="AutoShape 1032">
            <a:extLst>
              <a:ext uri="{FF2B5EF4-FFF2-40B4-BE49-F238E27FC236}">
                <a16:creationId xmlns:a16="http://schemas.microsoft.com/office/drawing/2014/main" id="{40415C8C-17C9-844C-BF75-E6B00626C01A}"/>
              </a:ext>
            </a:extLst>
          </p:cNvPr>
          <p:cNvSpPr>
            <a:spLocks noChangeArrowheads="1"/>
          </p:cNvSpPr>
          <p:nvPr/>
        </p:nvSpPr>
        <p:spPr bwMode="auto">
          <a:xfrm rot="10800000">
            <a:off x="5453608" y="4103874"/>
            <a:ext cx="990600" cy="1295400"/>
          </a:xfrm>
          <a:custGeom>
            <a:avLst/>
            <a:gdLst>
              <a:gd name="T0" fmla="*/ 2147483647 w 21600"/>
              <a:gd name="T1" fmla="*/ 0 h 21600"/>
              <a:gd name="T2" fmla="*/ 0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3375 w 21600"/>
              <a:gd name="T13" fmla="*/ 5400 h 21600"/>
              <a:gd name="T14" fmla="*/ 18900 w 21600"/>
              <a:gd name="T15" fmla="*/ 16200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lnTo>
                  <a:pt x="16200" y="0"/>
                </a:lnTo>
                <a:close/>
              </a:path>
              <a:path w="21600" h="21600">
                <a:moveTo>
                  <a:pt x="1350" y="5400"/>
                </a:moveTo>
                <a:lnTo>
                  <a:pt x="1350" y="16200"/>
                </a:lnTo>
                <a:lnTo>
                  <a:pt x="2700" y="16200"/>
                </a:lnTo>
                <a:lnTo>
                  <a:pt x="2700" y="5400"/>
                </a:lnTo>
                <a:lnTo>
                  <a:pt x="1350" y="5400"/>
                </a:lnTo>
                <a:close/>
              </a:path>
              <a:path w="21600" h="21600">
                <a:moveTo>
                  <a:pt x="0" y="5400"/>
                </a:moveTo>
                <a:lnTo>
                  <a:pt x="0" y="16200"/>
                </a:lnTo>
                <a:lnTo>
                  <a:pt x="675" y="16200"/>
                </a:lnTo>
                <a:lnTo>
                  <a:pt x="675" y="5400"/>
                </a:lnTo>
                <a:lnTo>
                  <a:pt x="0" y="5400"/>
                </a:lnTo>
                <a:close/>
              </a:path>
            </a:pathLst>
          </a:custGeom>
          <a:solidFill>
            <a:schemeClr val="accent1"/>
          </a:solidFill>
          <a:ln w="9525">
            <a:solidFill>
              <a:schemeClr val="tx1"/>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9" name="WordArt 1033">
            <a:extLst>
              <a:ext uri="{FF2B5EF4-FFF2-40B4-BE49-F238E27FC236}">
                <a16:creationId xmlns:a16="http://schemas.microsoft.com/office/drawing/2014/main" id="{580E28B7-127E-D54F-AC57-D95F3A7A8DED}"/>
              </a:ext>
            </a:extLst>
          </p:cNvPr>
          <p:cNvSpPr>
            <a:spLocks noChangeArrowheads="1" noChangeShapeType="1" noTextEdit="1"/>
          </p:cNvSpPr>
          <p:nvPr/>
        </p:nvSpPr>
        <p:spPr bwMode="auto">
          <a:xfrm>
            <a:off x="1475656" y="2046474"/>
            <a:ext cx="6731000" cy="647700"/>
          </a:xfrm>
          <a:prstGeom prst="rect">
            <a:avLst/>
          </a:prstGeom>
        </p:spPr>
        <p:txBody>
          <a:bodyPr wrap="none" fromWordArt="1">
            <a:prstTxWarp prst="textPlain">
              <a:avLst>
                <a:gd name="adj" fmla="val 50000"/>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5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مركزية الصليب</a:t>
            </a:r>
            <a:endParaRPr kumimoji="0" lang="en-US" sz="5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0" name="Rectangle 1034">
            <a:extLst>
              <a:ext uri="{FF2B5EF4-FFF2-40B4-BE49-F238E27FC236}">
                <a16:creationId xmlns:a16="http://schemas.microsoft.com/office/drawing/2014/main" id="{AF2A0788-FB53-744C-B883-06A3858CB35F}"/>
              </a:ext>
            </a:extLst>
          </p:cNvPr>
          <p:cNvSpPr>
            <a:spLocks noChangeArrowheads="1"/>
          </p:cNvSpPr>
          <p:nvPr/>
        </p:nvSpPr>
        <p:spPr bwMode="auto">
          <a:xfrm>
            <a:off x="53280" y="3951474"/>
            <a:ext cx="2895600" cy="2819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101600" algn="ctr" defTabSz="914400" rtl="0" eaLnBrk="0" fontAlgn="base" latinLnBrk="0" hangingPunct="0">
              <a:lnSpc>
                <a:spcPct val="110000"/>
              </a:lnSpc>
              <a:spcBef>
                <a:spcPct val="0"/>
              </a:spcBef>
              <a:spcAft>
                <a:spcPct val="0"/>
              </a:spcAft>
              <a:buClr>
                <a:srgbClr val="960000"/>
              </a:buClr>
              <a:buSzPct val="100000"/>
              <a:buFont typeface="Wingdings" charset="0"/>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قبل الميلاد</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101600" algn="ctr" defTabSz="914400" rtl="0" eaLnBrk="0" fontAlgn="base" latinLnBrk="0" hangingPunct="0">
              <a:lnSpc>
                <a:spcPct val="110000"/>
              </a:lnSpc>
              <a:spcBef>
                <a:spcPct val="0"/>
              </a:spcBef>
              <a:spcAft>
                <a:spcPct val="0"/>
              </a:spcAft>
              <a:buClr>
                <a:srgbClr val="960000"/>
              </a:buClr>
              <a:buSzPct val="100000"/>
              <a:buFont typeface="Wingdings" charset="0"/>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الإيمان ينظر إلى الأمام نحو صليب يسوع المسيح</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1" name="Rectangle 1035">
            <a:extLst>
              <a:ext uri="{FF2B5EF4-FFF2-40B4-BE49-F238E27FC236}">
                <a16:creationId xmlns:a16="http://schemas.microsoft.com/office/drawing/2014/main" id="{109D65E0-00DD-7D41-BA15-277005A3BFA0}"/>
              </a:ext>
            </a:extLst>
          </p:cNvPr>
          <p:cNvSpPr>
            <a:spLocks noChangeArrowheads="1"/>
          </p:cNvSpPr>
          <p:nvPr/>
        </p:nvSpPr>
        <p:spPr bwMode="auto">
          <a:xfrm>
            <a:off x="6156176" y="3966590"/>
            <a:ext cx="2956681" cy="2819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101600" algn="ctr" defTabSz="914400" rtl="0" eaLnBrk="0" fontAlgn="base" latinLnBrk="0" hangingPunct="0">
              <a:lnSpc>
                <a:spcPct val="110000"/>
              </a:lnSpc>
              <a:spcBef>
                <a:spcPct val="0"/>
              </a:spcBef>
              <a:spcAft>
                <a:spcPct val="0"/>
              </a:spcAft>
              <a:buClr>
                <a:srgbClr val="960000"/>
              </a:buClr>
              <a:buSzPct val="100000"/>
              <a:buFont typeface="Wingdings" charset="0"/>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بعد الميلاد</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101600" algn="ctr" defTabSz="914400" rtl="0" eaLnBrk="0" fontAlgn="base" latinLnBrk="0" hangingPunct="0">
              <a:lnSpc>
                <a:spcPct val="110000"/>
              </a:lnSpc>
              <a:spcBef>
                <a:spcPct val="0"/>
              </a:spcBef>
              <a:spcAft>
                <a:spcPct val="0"/>
              </a:spcAft>
              <a:buClr>
                <a:srgbClr val="960000"/>
              </a:buClr>
              <a:buSzPct val="100000"/>
              <a:buFont typeface="Wingdings" charset="0"/>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الإيمان ينظر إلى الخلف نحو صليب يسوع المسيح</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986130876"/>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childTnLst>
                          </p:cTn>
                        </p:par>
                        <p:par>
                          <p:cTn id="7" fill="hold">
                            <p:stCondLst>
                              <p:cond delay="0"/>
                            </p:stCondLst>
                            <p:childTnLst>
                              <p:par>
                                <p:cTn id="8" presetID="1" presetClass="entr" presetSubtype="0" fill="hold" nodeType="afterEffect">
                                  <p:stCondLst>
                                    <p:cond delay="0"/>
                                  </p:stCondLst>
                                  <p:childTnLst>
                                    <p:set>
                                      <p:cBhvr>
                                        <p:cTn id="9" dur="1" fill="hold">
                                          <p:stCondLst>
                                            <p:cond delay="0"/>
                                          </p:stCondLst>
                                        </p:cTn>
                                        <p:tgtEl>
                                          <p:spTgt spid="5"/>
                                        </p:tgtEl>
                                        <p:attrNameLst>
                                          <p:attrName>style.visibility</p:attrName>
                                        </p:attrNameLst>
                                      </p:cBhvr>
                                      <p:to>
                                        <p:strVal val="visible"/>
                                      </p:to>
                                    </p:set>
                                  </p:childTnLst>
                                </p:cTn>
                              </p:par>
                            </p:childTnLst>
                          </p:cTn>
                        </p:par>
                      </p:childTnLst>
                    </p:cTn>
                  </p:par>
                  <p:par>
                    <p:cTn id="10" fill="hold">
                      <p:stCondLst>
                        <p:cond delay="indefinite"/>
                      </p:stCondLst>
                      <p:childTnLst>
                        <p:par>
                          <p:cTn id="11" fill="hold">
                            <p:stCondLst>
                              <p:cond delay="0"/>
                            </p:stCondLst>
                            <p:childTnLst>
                              <p:par>
                                <p:cTn id="12" presetID="1" presetClass="entr" presetSubtype="0" fill="hold" grpId="0" nodeType="clickEffect" nodePh="1">
                                  <p:stCondLst>
                                    <p:cond delay="0"/>
                                  </p:stCondLst>
                                  <p:endCondLst>
                                    <p:cond evt="begin" delay="0">
                                      <p:tn val="12"/>
                                    </p:cond>
                                  </p:endCondLst>
                                  <p:childTnLst>
                                    <p:set>
                                      <p:cBhvr>
                                        <p:cTn id="13" dur="1" fill="hold">
                                          <p:stCondLst>
                                            <p:cond delay="0"/>
                                          </p:stCondLst>
                                        </p:cTn>
                                        <p:tgtEl>
                                          <p:spTgt spid="6"/>
                                        </p:tgtEl>
                                        <p:attrNameLst>
                                          <p:attrName>style.visibility</p:attrName>
                                        </p:attrNameLst>
                                      </p:cBhvr>
                                      <p:to>
                                        <p:strVal val="visible"/>
                                      </p:to>
                                    </p:set>
                                  </p:childTnLst>
                                </p:cTn>
                              </p:par>
                            </p:childTnLst>
                          </p:cTn>
                        </p:par>
                        <p:par>
                          <p:cTn id="14" fill="hold">
                            <p:stCondLst>
                              <p:cond delay="0"/>
                            </p:stCondLst>
                            <p:childTnLst>
                              <p:par>
                                <p:cTn id="15" presetID="1" presetClass="entr" presetSubtype="0" fill="hold" grpId="0" nodeType="afterEffect">
                                  <p:stCondLst>
                                    <p:cond delay="0"/>
                                  </p:stCondLst>
                                  <p:childTnLst>
                                    <p:set>
                                      <p:cBhvr>
                                        <p:cTn id="16" dur="1" fill="hold">
                                          <p:stCondLst>
                                            <p:cond delay="0"/>
                                          </p:stCondLst>
                                        </p:cTn>
                                        <p:tgtEl>
                                          <p:spTgt spid="8"/>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grpId="0" nodeType="clickEffect">
                                  <p:stCondLst>
                                    <p:cond delay="0"/>
                                  </p:stCondLst>
                                  <p:childTnLst>
                                    <p:set>
                                      <p:cBhvr>
                                        <p:cTn id="20" dur="1" fill="hold">
                                          <p:stCondLst>
                                            <p:cond delay="0"/>
                                          </p:stCondLst>
                                        </p:cTn>
                                        <p:tgtEl>
                                          <p:spTgt spid="11"/>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3" presetClass="entr" presetSubtype="0" fill="hold" grpId="0" nodeType="clickEffect">
                                  <p:stCondLst>
                                    <p:cond delay="0"/>
                                  </p:stCondLst>
                                  <p:childTnLst>
                                    <p:set>
                                      <p:cBhvr>
                                        <p:cTn id="24" dur="1" fill="hold">
                                          <p:stCondLst>
                                            <p:cond delay="0"/>
                                          </p:stCondLst>
                                        </p:cTn>
                                        <p:tgtEl>
                                          <p:spTgt spid="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7" grpId="0" animBg="1"/>
      <p:bldP spid="8" grpId="0" animBg="1"/>
      <p:bldP spid="9" grpId="0"/>
      <p:bldP spid="11" grpId="0"/>
    </p:bldLst>
  </p:timing>
</p:sld>
</file>

<file path=ppt/slides/slide1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35" tIns="45718" rIns="91435" bIns="45718"/>
          <a:lstStyle/>
          <a:p>
            <a:pPr marL="0" marR="0" lvl="0" indent="0" algn="ctr" defTabSz="914353"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49785"/>
            <a:ext cx="9144000" cy="2011063"/>
          </a:xfrm>
          <a:effectLst>
            <a:outerShdw blurRad="63500" dist="35921" dir="2700000" algn="ctr" rotWithShape="0">
              <a:schemeClr val="tx2">
                <a:alpha val="74998"/>
              </a:schemeClr>
            </a:outerShdw>
          </a:effectLst>
        </p:spPr>
        <p:txBody>
          <a:bodyPr anchor="t"/>
          <a:lstStyle/>
          <a:p>
            <a:pPr>
              <a:defRPr/>
            </a:pPr>
            <a:r>
              <a:rPr lang="ar-JO" sz="4800" dirty="0">
                <a:solidFill>
                  <a:srgbClr val="FFFFFF"/>
                </a:solidFill>
                <a:ea typeface="ＭＳ Ｐゴシック" charset="0"/>
              </a:rPr>
              <a:t>3. الخلاص بالإيمان وحده يغيرنا داخلياً    (غل ٥-٦)</a:t>
            </a:r>
            <a:endParaRPr lang="en-US" sz="4800" dirty="0">
              <a:solidFill>
                <a:srgbClr val="FFFFFF"/>
              </a:solidFill>
              <a:ea typeface="ＭＳ Ｐゴシック" charset="0"/>
            </a:endParaRPr>
          </a:p>
        </p:txBody>
      </p:sp>
      <p:pic>
        <p:nvPicPr>
          <p:cNvPr id="384002" name="Picture 2" descr="Image result for salvation by faith">
            <a:extLst>
              <a:ext uri="{FF2B5EF4-FFF2-40B4-BE49-F238E27FC236}">
                <a16:creationId xmlns:a16="http://schemas.microsoft.com/office/drawing/2014/main" id="{40F1966F-0773-8D4C-87E1-FBA080289F3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50850" y="1772816"/>
            <a:ext cx="8242300" cy="45466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73328133"/>
      </p:ext>
    </p:extLst>
  </p:cSld>
  <p:clrMapOvr>
    <a:masterClrMapping/>
  </p:clrMapOvr>
  <p:transition/>
</p:sld>
</file>

<file path=ppt/slides/slide1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4" descr="Image result for Salvation has always been by faith">
            <a:extLst>
              <a:ext uri="{FF2B5EF4-FFF2-40B4-BE49-F238E27FC236}">
                <a16:creationId xmlns:a16="http://schemas.microsoft.com/office/drawing/2014/main" id="{10772E5A-9208-8A4C-A46C-069075644B8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1241"/>
            <a:ext cx="9144000" cy="6858000"/>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0" y="232009"/>
            <a:ext cx="9144000" cy="769349"/>
          </a:xfrm>
          <a:effectLst>
            <a:outerShdw blurRad="63500" dist="35921" dir="2700000" algn="ctr" rotWithShape="0">
              <a:schemeClr val="tx2">
                <a:alpha val="74998"/>
              </a:schemeClr>
            </a:outerShdw>
          </a:effectLst>
        </p:spPr>
        <p:txBody>
          <a:bodyPr/>
          <a:lstStyle/>
          <a:p>
            <a:pPr>
              <a:defRPr/>
            </a:pPr>
            <a:r>
              <a:rPr lang="ar-JO" sz="6000" dirty="0">
                <a:solidFill>
                  <a:srgbClr val="FFFFFF"/>
                </a:solidFill>
                <a:ea typeface="ＭＳ Ｐゴシック" charset="0"/>
              </a:rPr>
              <a:t>الفكرة الرئيسية في غلاطية</a:t>
            </a:r>
            <a:endParaRPr lang="en-US" sz="6000" dirty="0">
              <a:solidFill>
                <a:srgbClr val="FFFFFF"/>
              </a:solidFill>
              <a:ea typeface="ＭＳ Ｐゴシック" charset="0"/>
            </a:endParaRPr>
          </a:p>
        </p:txBody>
      </p:sp>
      <p:sp>
        <p:nvSpPr>
          <p:cNvPr id="3" name="Rectangle 2"/>
          <p:cNvSpPr txBox="1">
            <a:spLocks noChangeArrowheads="1"/>
          </p:cNvSpPr>
          <p:nvPr/>
        </p:nvSpPr>
        <p:spPr bwMode="auto">
          <a:xfrm>
            <a:off x="0" y="2100291"/>
            <a:ext cx="9144000" cy="3344933"/>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35" tIns="45718" rIns="91435" bIns="45718"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177" rtl="0" eaLnBrk="0" fontAlgn="base" latinLnBrk="0" hangingPunct="0">
              <a:lnSpc>
                <a:spcPct val="100000"/>
              </a:lnSpc>
              <a:spcBef>
                <a:spcPct val="0"/>
              </a:spcBef>
              <a:spcAft>
                <a:spcPct val="0"/>
              </a:spcAft>
              <a:buClrTx/>
              <a:buSzTx/>
              <a:buFontTx/>
              <a:buNone/>
              <a:tabLst/>
              <a:defRPr/>
            </a:pPr>
            <a:r>
              <a:rPr kumimoji="0" lang="ar-JO" sz="6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الخلاص بالإيمان يحررنا من الناموس ليعطينا حرية في المسيح</a:t>
            </a:r>
            <a:endParaRPr kumimoji="0" lang="en-US" sz="6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465677858"/>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accent1">
                <a:lumMod val="50000"/>
              </a:schemeClr>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0"/>
            <a:ext cx="9144000" cy="769349"/>
          </a:xfrm>
          <a:effectLst>
            <a:outerShdw blurRad="63500" dist="35921" dir="2700000" algn="ctr" rotWithShape="0">
              <a:schemeClr val="tx2">
                <a:alpha val="74998"/>
              </a:schemeClr>
            </a:outerShdw>
          </a:effectLst>
        </p:spPr>
        <p:txBody>
          <a:bodyPr/>
          <a:lstStyle/>
          <a:p>
            <a:pPr>
              <a:defRPr/>
            </a:pPr>
            <a:r>
              <a:rPr lang="ar-JO" sz="4000" dirty="0">
                <a:effectLst>
                  <a:glow rad="127000">
                    <a:schemeClr val="tx1"/>
                  </a:glow>
                </a:effectLst>
                <a:ea typeface="ＭＳ Ｐゴシック" charset="0"/>
              </a:rPr>
              <a:t>الفكرة الرئيسية لـ</a:t>
            </a:r>
            <a:r>
              <a:rPr lang="ar-SA" sz="4000" dirty="0">
                <a:effectLst>
                  <a:glow rad="127000">
                    <a:schemeClr val="tx1"/>
                  </a:glow>
                </a:effectLst>
                <a:ea typeface="ＭＳ Ｐゴシック" charset="0"/>
                <a:cs typeface="ＭＳ Ｐゴシック" charset="0"/>
              </a:rPr>
              <a:t>متى</a:t>
            </a:r>
            <a:endParaRPr lang="en-US" sz="4000" dirty="0">
              <a:effectLst>
                <a:glow rad="127000">
                  <a:schemeClr val="tx1"/>
                </a:glow>
              </a:effectLst>
              <a:ea typeface="ＭＳ Ｐゴシック" charset="0"/>
              <a:cs typeface="ＭＳ Ｐゴシック" charset="0"/>
            </a:endParaRPr>
          </a:p>
        </p:txBody>
      </p:sp>
      <p:grpSp>
        <p:nvGrpSpPr>
          <p:cNvPr id="5" name="Group 4">
            <a:extLst>
              <a:ext uri="{FF2B5EF4-FFF2-40B4-BE49-F238E27FC236}">
                <a16:creationId xmlns:a16="http://schemas.microsoft.com/office/drawing/2014/main" id="{7001E8E7-38C6-C444-B21F-643CDACED304}"/>
              </a:ext>
            </a:extLst>
          </p:cNvPr>
          <p:cNvGrpSpPr/>
          <p:nvPr/>
        </p:nvGrpSpPr>
        <p:grpSpPr>
          <a:xfrm>
            <a:off x="2987824" y="1124744"/>
            <a:ext cx="3168352" cy="3168000"/>
            <a:chOff x="1547664" y="2780928"/>
            <a:chExt cx="3168352" cy="3168000"/>
          </a:xfrm>
        </p:grpSpPr>
        <p:sp>
          <p:nvSpPr>
            <p:cNvPr id="3" name="Oval 2">
              <a:extLst>
                <a:ext uri="{FF2B5EF4-FFF2-40B4-BE49-F238E27FC236}">
                  <a16:creationId xmlns:a16="http://schemas.microsoft.com/office/drawing/2014/main" id="{8CD7D9AC-C0DD-FF45-86DD-4E901DF4D9CF}"/>
                </a:ext>
              </a:extLst>
            </p:cNvPr>
            <p:cNvSpPr>
              <a:spLocks noChangeAspect="1"/>
            </p:cNvSpPr>
            <p:nvPr/>
          </p:nvSpPr>
          <p:spPr bwMode="auto">
            <a:xfrm>
              <a:off x="1547664" y="2780928"/>
              <a:ext cx="3168352" cy="3168000"/>
            </a:xfrm>
            <a:prstGeom prst="ellipse">
              <a:avLst/>
            </a:prstGeom>
            <a:gradFill flip="none" rotWithShape="1">
              <a:gsLst>
                <a:gs pos="0">
                  <a:schemeClr val="tx1"/>
                </a:gs>
                <a:gs pos="97000">
                  <a:srgbClr val="3333D1">
                    <a:alpha val="74118"/>
                  </a:srgbClr>
                </a:gs>
              </a:gsLst>
              <a:path path="circle">
                <a:fillToRect l="50000" t="50000" r="50000" b="50000"/>
              </a:path>
              <a:tileRect/>
            </a:gradFill>
            <a:ln w="9525" cap="flat" cmpd="sng" algn="ctr">
              <a:solidFill>
                <a:srgbClr val="FFFFFF"/>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Comic Sans MS" pitchFamily="-112" charset="0"/>
                <a:ea typeface="ＭＳ Ｐゴシック" charset="0"/>
                <a:cs typeface="+mn-cs"/>
              </a:endParaRPr>
            </a:p>
          </p:txBody>
        </p:sp>
        <p:sp>
          <p:nvSpPr>
            <p:cNvPr id="4" name="TextBox 3">
              <a:extLst>
                <a:ext uri="{FF2B5EF4-FFF2-40B4-BE49-F238E27FC236}">
                  <a16:creationId xmlns:a16="http://schemas.microsoft.com/office/drawing/2014/main" id="{73F982F4-1535-8F48-93B3-6FDC09BEB453}"/>
                </a:ext>
              </a:extLst>
            </p:cNvPr>
            <p:cNvSpPr txBox="1"/>
            <p:nvPr/>
          </p:nvSpPr>
          <p:spPr>
            <a:xfrm>
              <a:off x="1547664" y="3933056"/>
              <a:ext cx="3168352" cy="707886"/>
            </a:xfrm>
            <a:prstGeom prst="rect">
              <a:avLst/>
            </a:prstGeom>
            <a:noFill/>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الرب</a:t>
              </a:r>
              <a:endParaRPr kumimoji="0" lang="en-US"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7" name="Group 6">
            <a:extLst>
              <a:ext uri="{FF2B5EF4-FFF2-40B4-BE49-F238E27FC236}">
                <a16:creationId xmlns:a16="http://schemas.microsoft.com/office/drawing/2014/main" id="{C4BB5812-9AE4-2F42-8072-7632D5454614}"/>
              </a:ext>
            </a:extLst>
          </p:cNvPr>
          <p:cNvGrpSpPr/>
          <p:nvPr/>
        </p:nvGrpSpPr>
        <p:grpSpPr>
          <a:xfrm>
            <a:off x="1455238" y="3082333"/>
            <a:ext cx="3168352" cy="3168000"/>
            <a:chOff x="1547664" y="2780928"/>
            <a:chExt cx="3168352" cy="3168000"/>
          </a:xfrm>
        </p:grpSpPr>
        <p:sp>
          <p:nvSpPr>
            <p:cNvPr id="8" name="Oval 7">
              <a:extLst>
                <a:ext uri="{FF2B5EF4-FFF2-40B4-BE49-F238E27FC236}">
                  <a16:creationId xmlns:a16="http://schemas.microsoft.com/office/drawing/2014/main" id="{E676A3AE-40E8-F347-8A30-3383731969C0}"/>
                </a:ext>
              </a:extLst>
            </p:cNvPr>
            <p:cNvSpPr>
              <a:spLocks noChangeAspect="1"/>
            </p:cNvSpPr>
            <p:nvPr/>
          </p:nvSpPr>
          <p:spPr bwMode="auto">
            <a:xfrm>
              <a:off x="1547664" y="2780928"/>
              <a:ext cx="3168352" cy="3168000"/>
            </a:xfrm>
            <a:prstGeom prst="ellipse">
              <a:avLst/>
            </a:prstGeom>
            <a:gradFill flip="none" rotWithShape="1">
              <a:gsLst>
                <a:gs pos="0">
                  <a:schemeClr val="tx1"/>
                </a:gs>
                <a:gs pos="97000">
                  <a:srgbClr val="C00000"/>
                </a:gs>
              </a:gsLst>
              <a:path path="circle">
                <a:fillToRect l="50000" t="50000" r="50000" b="50000"/>
              </a:path>
              <a:tileRect/>
            </a:gradFill>
            <a:ln w="9525" cap="flat" cmpd="sng" algn="ctr">
              <a:solidFill>
                <a:srgbClr val="FFFFFF"/>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Comic Sans MS" pitchFamily="-112" charset="0"/>
                <a:ea typeface="ＭＳ Ｐゴシック" charset="0"/>
                <a:cs typeface="+mn-cs"/>
              </a:endParaRPr>
            </a:p>
          </p:txBody>
        </p:sp>
        <p:sp>
          <p:nvSpPr>
            <p:cNvPr id="9" name="TextBox 8">
              <a:extLst>
                <a:ext uri="{FF2B5EF4-FFF2-40B4-BE49-F238E27FC236}">
                  <a16:creationId xmlns:a16="http://schemas.microsoft.com/office/drawing/2014/main" id="{F22686C7-AD58-5C41-A061-191450525D2A}"/>
                </a:ext>
              </a:extLst>
            </p:cNvPr>
            <p:cNvSpPr txBox="1"/>
            <p:nvPr/>
          </p:nvSpPr>
          <p:spPr>
            <a:xfrm>
              <a:off x="1547664" y="4075893"/>
              <a:ext cx="3168352" cy="707886"/>
            </a:xfrm>
            <a:prstGeom prst="rect">
              <a:avLst/>
            </a:prstGeom>
            <a:noFill/>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يسوع</a:t>
              </a:r>
              <a:endParaRPr kumimoji="0" lang="en-US"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10" name="Group 9">
            <a:extLst>
              <a:ext uri="{FF2B5EF4-FFF2-40B4-BE49-F238E27FC236}">
                <a16:creationId xmlns:a16="http://schemas.microsoft.com/office/drawing/2014/main" id="{A2B893C0-61B4-EC41-B7B5-89735804A12D}"/>
              </a:ext>
            </a:extLst>
          </p:cNvPr>
          <p:cNvGrpSpPr/>
          <p:nvPr/>
        </p:nvGrpSpPr>
        <p:grpSpPr>
          <a:xfrm>
            <a:off x="4211960" y="3082333"/>
            <a:ext cx="3168352" cy="3168000"/>
            <a:chOff x="1547664" y="2780928"/>
            <a:chExt cx="3168352" cy="3168000"/>
          </a:xfrm>
        </p:grpSpPr>
        <p:sp>
          <p:nvSpPr>
            <p:cNvPr id="11" name="Oval 10">
              <a:extLst>
                <a:ext uri="{FF2B5EF4-FFF2-40B4-BE49-F238E27FC236}">
                  <a16:creationId xmlns:a16="http://schemas.microsoft.com/office/drawing/2014/main" id="{C352D7DA-8898-9847-9CDB-A11C6FE3EB11}"/>
                </a:ext>
              </a:extLst>
            </p:cNvPr>
            <p:cNvSpPr>
              <a:spLocks noChangeAspect="1"/>
            </p:cNvSpPr>
            <p:nvPr/>
          </p:nvSpPr>
          <p:spPr bwMode="auto">
            <a:xfrm>
              <a:off x="1547664" y="2780928"/>
              <a:ext cx="3168352" cy="3168000"/>
            </a:xfrm>
            <a:prstGeom prst="ellipse">
              <a:avLst/>
            </a:prstGeom>
            <a:gradFill flip="none" rotWithShape="1">
              <a:gsLst>
                <a:gs pos="0">
                  <a:schemeClr val="tx1"/>
                </a:gs>
                <a:gs pos="97000">
                  <a:srgbClr val="7030A0"/>
                </a:gs>
              </a:gsLst>
              <a:path path="circle">
                <a:fillToRect l="50000" t="50000" r="50000" b="50000"/>
              </a:path>
              <a:tileRect/>
            </a:gradFill>
            <a:ln w="9525" cap="flat" cmpd="sng" algn="ctr">
              <a:solidFill>
                <a:srgbClr val="FFFFFF"/>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Comic Sans MS" pitchFamily="-112" charset="0"/>
                <a:ea typeface="ＭＳ Ｐゴシック" charset="0"/>
                <a:cs typeface="+mn-cs"/>
              </a:endParaRPr>
            </a:p>
          </p:txBody>
        </p:sp>
        <p:sp>
          <p:nvSpPr>
            <p:cNvPr id="12" name="TextBox 11">
              <a:extLst>
                <a:ext uri="{FF2B5EF4-FFF2-40B4-BE49-F238E27FC236}">
                  <a16:creationId xmlns:a16="http://schemas.microsoft.com/office/drawing/2014/main" id="{8DDA0335-D1B3-5446-AEE3-92E780CC5BD1}"/>
                </a:ext>
              </a:extLst>
            </p:cNvPr>
            <p:cNvSpPr txBox="1"/>
            <p:nvPr/>
          </p:nvSpPr>
          <p:spPr>
            <a:xfrm>
              <a:off x="1547664" y="4075893"/>
              <a:ext cx="3168352" cy="707886"/>
            </a:xfrm>
            <a:prstGeom prst="rect">
              <a:avLst/>
            </a:prstGeom>
            <a:noFill/>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المسيح</a:t>
              </a:r>
              <a:endParaRPr kumimoji="0" lang="en-US"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sp>
        <p:nvSpPr>
          <p:cNvPr id="13" name="Rectangle 2">
            <a:extLst>
              <a:ext uri="{FF2B5EF4-FFF2-40B4-BE49-F238E27FC236}">
                <a16:creationId xmlns:a16="http://schemas.microsoft.com/office/drawing/2014/main" id="{8B223065-7D93-9C43-8AFF-765D2E991943}"/>
              </a:ext>
            </a:extLst>
          </p:cNvPr>
          <p:cNvSpPr txBox="1">
            <a:spLocks noChangeArrowheads="1"/>
          </p:cNvSpPr>
          <p:nvPr/>
        </p:nvSpPr>
        <p:spPr bwMode="auto">
          <a:xfrm>
            <a:off x="0" y="857920"/>
            <a:ext cx="9144000" cy="769349"/>
          </a:xfrm>
          <a:prstGeom prst="rect">
            <a:avLst/>
          </a:prstGeom>
          <a:gradFill>
            <a:gsLst>
              <a:gs pos="0">
                <a:srgbClr val="00699D"/>
              </a:gs>
              <a:gs pos="100000">
                <a:schemeClr val="tx1"/>
              </a:gs>
            </a:gsLst>
            <a:path path="rect">
              <a:fillToRect l="50000" t="50000" r="50000" b="50000"/>
            </a:path>
          </a:gradFill>
          <a:ln>
            <a:noFill/>
          </a:ln>
          <a:effectLst>
            <a:outerShdw blurRad="63500" dist="35921" dir="2700000" algn="ctr" rotWithShape="0">
              <a:schemeClr val="tx2">
                <a:alpha val="74998"/>
              </a:schemeClr>
            </a:outerShdw>
          </a:effec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0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خدمة الرب يسوع المسيح</a:t>
            </a:r>
            <a:endParaRPr kumimoji="0" lang="en-US" sz="40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14" name="Rectangle 2">
            <a:extLst>
              <a:ext uri="{FF2B5EF4-FFF2-40B4-BE49-F238E27FC236}">
                <a16:creationId xmlns:a16="http://schemas.microsoft.com/office/drawing/2014/main" id="{071A9983-FC32-F944-9111-0140B2928230}"/>
              </a:ext>
            </a:extLst>
          </p:cNvPr>
          <p:cNvSpPr txBox="1">
            <a:spLocks noChangeArrowheads="1"/>
          </p:cNvSpPr>
          <p:nvPr/>
        </p:nvSpPr>
        <p:spPr bwMode="auto">
          <a:xfrm>
            <a:off x="0" y="5224623"/>
            <a:ext cx="3131840" cy="648512"/>
          </a:xfrm>
          <a:prstGeom prst="rect">
            <a:avLst/>
          </a:prstGeom>
          <a:gradFill flip="none" rotWithShape="1">
            <a:gsLst>
              <a:gs pos="0">
                <a:schemeClr val="tx1"/>
              </a:gs>
              <a:gs pos="97000">
                <a:srgbClr val="C00000"/>
              </a:gs>
            </a:gsLst>
            <a:path path="circle">
              <a:fillToRect l="50000" t="50000" r="50000" b="50000"/>
            </a:path>
            <a:tileRect/>
          </a:gradFill>
          <a:ln w="9525" cap="flat" cmpd="sng" algn="ctr">
            <a:solidFill>
              <a:srgbClr val="FFFFFF"/>
            </a:solidFill>
            <a:prstDash val="solid"/>
            <a:round/>
            <a:headEnd type="none" w="med" len="med"/>
            <a:tailEnd type="stealth" w="lg" len="lg"/>
          </a:ln>
          <a:effectLst/>
        </p:spPr>
        <p:txBody>
          <a:bodyPr rot="0" spcFirstLastPara="0" vertOverflow="overflow" horzOverflow="overflow" vert="horz" wrap="square" lIns="90000" tIns="46800" rIns="90000" bIns="46800" numCol="1" spcCol="0" rtlCol="0" fromWordArt="0" anchor="t" anchorCtr="0" forceAA="0" compatLnSpc="1">
            <a:prstTxWarp prst="textNoShape">
              <a:avLst/>
            </a:prstTxWarp>
            <a:spAutoFit/>
          </a:bodyPr>
          <a:lstStyle>
            <a:defPPr>
              <a:defRPr lang="en-US"/>
            </a:defPPr>
            <a:lvl1pPr marL="0" marR="0" indent="0" defTabSz="914400" latinLnBrk="0">
              <a:lnSpc>
                <a:spcPct val="100000"/>
              </a:lnSpc>
              <a:buClrTx/>
              <a:buSzTx/>
              <a:buFontTx/>
              <a:buNone/>
              <a:tabLst/>
              <a:defRPr kumimoji="0" b="0" i="0" u="none" strike="noStrike" cap="none" normalizeH="0" baseline="0">
                <a:ln>
                  <a:noFill/>
                </a:ln>
                <a:latin typeface="Comic Sans MS" pitchFamily="-112" charset="0"/>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glow rad="228600">
                    <a:srgbClr val="000000">
                      <a:satMod val="175000"/>
                      <a:alpha val="40000"/>
                    </a:srgbClr>
                  </a:glow>
                </a:effectLst>
                <a:uLnTx/>
                <a:uFillTx/>
                <a:latin typeface="Arial" panose="020B0604020202020204" pitchFamily="34" charset="0"/>
                <a:ea typeface="ＭＳ Ｐゴシック" charset="0"/>
                <a:cs typeface="Arial" panose="020B0604020202020204" pitchFamily="34" charset="0"/>
              </a:rPr>
              <a:t>المخلص</a:t>
            </a:r>
            <a:endParaRPr kumimoji="0" lang="en-US" sz="3600" b="1" u="none" strike="noStrike" kern="1200" cap="none" spc="0" normalizeH="0" baseline="0" noProof="0" dirty="0">
              <a:ln>
                <a:noFill/>
              </a:ln>
              <a:solidFill>
                <a:srgbClr val="FFFFFF"/>
              </a:solidFill>
              <a:effectLst>
                <a:glow rad="228600">
                  <a:srgbClr val="000000">
                    <a:satMod val="175000"/>
                    <a:alpha val="40000"/>
                  </a:srgbClr>
                </a:glow>
              </a:effectLst>
              <a:uLnTx/>
              <a:uFillTx/>
              <a:latin typeface="Arial" panose="020B0604020202020204" pitchFamily="34" charset="0"/>
              <a:ea typeface="ＭＳ Ｐゴシック" charset="0"/>
              <a:cs typeface="Arial" panose="020B0604020202020204" pitchFamily="34" charset="0"/>
            </a:endParaRPr>
          </a:p>
        </p:txBody>
      </p:sp>
      <p:sp>
        <p:nvSpPr>
          <p:cNvPr id="15" name="Rectangle 2">
            <a:extLst>
              <a:ext uri="{FF2B5EF4-FFF2-40B4-BE49-F238E27FC236}">
                <a16:creationId xmlns:a16="http://schemas.microsoft.com/office/drawing/2014/main" id="{0DD883B5-FA07-8340-9694-3625BA9E5F37}"/>
              </a:ext>
            </a:extLst>
          </p:cNvPr>
          <p:cNvSpPr txBox="1">
            <a:spLocks noChangeArrowheads="1"/>
          </p:cNvSpPr>
          <p:nvPr/>
        </p:nvSpPr>
        <p:spPr bwMode="auto">
          <a:xfrm>
            <a:off x="1219200" y="1741195"/>
            <a:ext cx="3131840" cy="648512"/>
          </a:xfrm>
          <a:prstGeom prst="rect">
            <a:avLst/>
          </a:prstGeom>
          <a:gradFill flip="none" rotWithShape="1">
            <a:gsLst>
              <a:gs pos="0">
                <a:schemeClr val="tx1"/>
              </a:gs>
              <a:gs pos="97000">
                <a:srgbClr val="3333D1"/>
              </a:gs>
            </a:gsLst>
            <a:path path="circle">
              <a:fillToRect l="50000" t="50000" r="50000" b="50000"/>
            </a:path>
            <a:tileRect/>
          </a:gradFill>
          <a:ln w="9525" cap="flat" cmpd="sng" algn="ctr">
            <a:solidFill>
              <a:srgbClr val="FFFFFF"/>
            </a:solidFill>
            <a:prstDash val="solid"/>
            <a:round/>
            <a:headEnd type="none" w="med" len="med"/>
            <a:tailEnd type="stealth" w="lg" len="lg"/>
          </a:ln>
          <a:effectLst/>
        </p:spPr>
        <p:txBody>
          <a:bodyPr rot="0" spcFirstLastPara="0" vertOverflow="overflow" horzOverflow="overflow" vert="horz" wrap="square" lIns="90000" tIns="46800" rIns="90000" bIns="46800" numCol="1" spcCol="0" rtlCol="0" fromWordArt="0" anchor="t" anchorCtr="0" forceAA="0" compatLnSpc="1">
            <a:prstTxWarp prst="textNoShape">
              <a:avLst/>
            </a:prstTxWarp>
            <a:spAutoFit/>
          </a:bodyPr>
          <a:lstStyle>
            <a:defPPr>
              <a:defRPr lang="en-US"/>
            </a:defPPr>
            <a:lvl1pPr marL="0" marR="0" indent="0" defTabSz="914400" latinLnBrk="0">
              <a:lnSpc>
                <a:spcPct val="100000"/>
              </a:lnSpc>
              <a:buClrTx/>
              <a:buSzTx/>
              <a:buFontTx/>
              <a:buNone/>
              <a:tabLst/>
              <a:defRPr kumimoji="0" b="0" i="0" u="none" strike="noStrike" cap="none" normalizeH="0" baseline="0">
                <a:ln>
                  <a:noFill/>
                </a:ln>
                <a:latin typeface="Comic Sans MS" pitchFamily="-112" charset="0"/>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glow rad="228600">
                    <a:srgbClr val="000000">
                      <a:satMod val="175000"/>
                      <a:alpha val="40000"/>
                    </a:srgbClr>
                  </a:glow>
                </a:effectLst>
                <a:uLnTx/>
                <a:uFillTx/>
                <a:latin typeface="Arial" panose="020B0604020202020204" pitchFamily="34" charset="0"/>
                <a:ea typeface="ＭＳ Ｐゴシック" charset="0"/>
                <a:cs typeface="Arial" panose="020B0604020202020204" pitchFamily="34" charset="0"/>
              </a:rPr>
              <a:t>الله</a:t>
            </a:r>
            <a:endParaRPr kumimoji="0" lang="en-US" sz="3600" b="1" u="none" strike="noStrike" kern="1200" cap="none" spc="0" normalizeH="0" baseline="0" noProof="0" dirty="0">
              <a:ln>
                <a:noFill/>
              </a:ln>
              <a:solidFill>
                <a:srgbClr val="FFFFFF"/>
              </a:solidFill>
              <a:effectLst>
                <a:glow rad="228600">
                  <a:srgbClr val="000000">
                    <a:satMod val="175000"/>
                    <a:alpha val="40000"/>
                  </a:srgbClr>
                </a:glow>
              </a:effectLst>
              <a:uLnTx/>
              <a:uFillTx/>
              <a:latin typeface="Arial" panose="020B0604020202020204" pitchFamily="34" charset="0"/>
              <a:ea typeface="ＭＳ Ｐゴシック" charset="0"/>
              <a:cs typeface="Arial" panose="020B0604020202020204" pitchFamily="34" charset="0"/>
            </a:endParaRPr>
          </a:p>
        </p:txBody>
      </p:sp>
      <p:sp>
        <p:nvSpPr>
          <p:cNvPr id="16" name="Rectangle 2">
            <a:extLst>
              <a:ext uri="{FF2B5EF4-FFF2-40B4-BE49-F238E27FC236}">
                <a16:creationId xmlns:a16="http://schemas.microsoft.com/office/drawing/2014/main" id="{E185220C-1DAB-8A46-8FAF-854C576DE4C6}"/>
              </a:ext>
            </a:extLst>
          </p:cNvPr>
          <p:cNvSpPr txBox="1">
            <a:spLocks noChangeArrowheads="1"/>
          </p:cNvSpPr>
          <p:nvPr/>
        </p:nvSpPr>
        <p:spPr bwMode="auto">
          <a:xfrm>
            <a:off x="5747657" y="3352280"/>
            <a:ext cx="3131840" cy="648512"/>
          </a:xfrm>
          <a:prstGeom prst="rect">
            <a:avLst/>
          </a:prstGeom>
          <a:gradFill flip="none" rotWithShape="1">
            <a:gsLst>
              <a:gs pos="0">
                <a:schemeClr val="tx1"/>
              </a:gs>
              <a:gs pos="97000">
                <a:srgbClr val="7030A0"/>
              </a:gs>
            </a:gsLst>
            <a:path path="circle">
              <a:fillToRect l="50000" t="50000" r="50000" b="50000"/>
            </a:path>
            <a:tileRect/>
          </a:gradFill>
          <a:ln w="9525" cap="flat" cmpd="sng" algn="ctr">
            <a:solidFill>
              <a:srgbClr val="FFFFFF"/>
            </a:solidFill>
            <a:prstDash val="solid"/>
            <a:round/>
            <a:headEnd type="none" w="med" len="med"/>
            <a:tailEnd type="stealth" w="lg" len="lg"/>
          </a:ln>
          <a:effectLst/>
        </p:spPr>
        <p:txBody>
          <a:bodyPr rot="0" spcFirstLastPara="0" vertOverflow="overflow" horzOverflow="overflow" vert="horz" wrap="square" lIns="90000" tIns="46800" rIns="90000" bIns="46800" numCol="1" spcCol="0" rtlCol="0" fromWordArt="0" anchor="t" anchorCtr="0" forceAA="0" compatLnSpc="1">
            <a:prstTxWarp prst="textNoShape">
              <a:avLst/>
            </a:prstTxWarp>
            <a:spAutoFit/>
          </a:bodyPr>
          <a:lstStyle>
            <a:defPPr>
              <a:defRPr lang="en-US"/>
            </a:defPPr>
            <a:lvl1pPr marL="0" marR="0" indent="0" defTabSz="914400" latinLnBrk="0">
              <a:lnSpc>
                <a:spcPct val="100000"/>
              </a:lnSpc>
              <a:buClrTx/>
              <a:buSzTx/>
              <a:buFontTx/>
              <a:buNone/>
              <a:tabLst/>
              <a:defRPr kumimoji="0" b="0" i="0" u="none" strike="noStrike" cap="none" normalizeH="0" baseline="0">
                <a:ln>
                  <a:noFill/>
                </a:ln>
                <a:latin typeface="Comic Sans MS" pitchFamily="-112" charset="0"/>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glow rad="228600">
                    <a:srgbClr val="000000">
                      <a:satMod val="175000"/>
                      <a:alpha val="40000"/>
                    </a:srgbClr>
                  </a:glow>
                </a:effectLst>
                <a:uLnTx/>
                <a:uFillTx/>
                <a:latin typeface="Arial" panose="020B0604020202020204" pitchFamily="34" charset="0"/>
                <a:ea typeface="ＭＳ Ｐゴシック" charset="0"/>
                <a:cs typeface="Arial" panose="020B0604020202020204" pitchFamily="34" charset="0"/>
              </a:rPr>
              <a:t>الملك</a:t>
            </a:r>
            <a:endParaRPr kumimoji="0" lang="en-US" sz="3600" b="1" u="none" strike="noStrike" kern="1200" cap="none" spc="0" normalizeH="0" baseline="0" noProof="0" dirty="0">
              <a:ln>
                <a:noFill/>
              </a:ln>
              <a:solidFill>
                <a:srgbClr val="FFFFFF"/>
              </a:solidFill>
              <a:effectLst>
                <a:glow rad="228600">
                  <a:srgbClr val="000000">
                    <a:satMod val="175000"/>
                    <a:alpha val="40000"/>
                  </a:srgbClr>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988282716"/>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circle(in)">
                                      <p:cBhvr>
                                        <p:cTn id="7" dur="20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6" presetClass="entr" presetSubtype="16" fill="hold" nodeType="click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circle(in)">
                                      <p:cBhvr>
                                        <p:cTn id="12" dur="2000"/>
                                        <p:tgtEl>
                                          <p:spTgt spid="7"/>
                                        </p:tgtEl>
                                      </p:cBhvr>
                                    </p:animEffect>
                                  </p:childTnLst>
                                </p:cTn>
                              </p:par>
                            </p:childTnLst>
                          </p:cTn>
                        </p:par>
                      </p:childTnLst>
                    </p:cTn>
                  </p:par>
                  <p:par>
                    <p:cTn id="13" fill="hold">
                      <p:stCondLst>
                        <p:cond delay="indefinite"/>
                      </p:stCondLst>
                      <p:childTnLst>
                        <p:par>
                          <p:cTn id="14" fill="hold">
                            <p:stCondLst>
                              <p:cond delay="0"/>
                            </p:stCondLst>
                            <p:childTnLst>
                              <p:par>
                                <p:cTn id="15" presetID="6" presetClass="entr" presetSubtype="16" fill="hold" nodeType="clickEffect">
                                  <p:stCondLst>
                                    <p:cond delay="0"/>
                                  </p:stCondLst>
                                  <p:childTnLst>
                                    <p:set>
                                      <p:cBhvr>
                                        <p:cTn id="16" dur="1" fill="hold">
                                          <p:stCondLst>
                                            <p:cond delay="0"/>
                                          </p:stCondLst>
                                        </p:cTn>
                                        <p:tgtEl>
                                          <p:spTgt spid="10"/>
                                        </p:tgtEl>
                                        <p:attrNameLst>
                                          <p:attrName>style.visibility</p:attrName>
                                        </p:attrNameLst>
                                      </p:cBhvr>
                                      <p:to>
                                        <p:strVal val="visible"/>
                                      </p:to>
                                    </p:set>
                                    <p:animEffect transition="in" filter="circle(in)">
                                      <p:cBhvr>
                                        <p:cTn id="17" dur="2000"/>
                                        <p:tgtEl>
                                          <p:spTgt spid="10"/>
                                        </p:tgtEl>
                                      </p:cBhvr>
                                    </p:animEffect>
                                  </p:childTnLst>
                                </p:cTn>
                              </p:par>
                            </p:childTnLst>
                          </p:cTn>
                        </p:par>
                      </p:childTnLst>
                    </p:cTn>
                  </p:par>
                  <p:par>
                    <p:cTn id="18" fill="hold">
                      <p:stCondLst>
                        <p:cond delay="indefinite"/>
                      </p:stCondLst>
                      <p:childTnLst>
                        <p:par>
                          <p:cTn id="19" fill="hold">
                            <p:stCondLst>
                              <p:cond delay="0"/>
                            </p:stCondLst>
                            <p:childTnLst>
                              <p:par>
                                <p:cTn id="20" presetID="26" presetClass="entr" presetSubtype="0" fill="hold" grpId="0" nodeType="clickEffect">
                                  <p:stCondLst>
                                    <p:cond delay="0"/>
                                  </p:stCondLst>
                                  <p:childTnLst>
                                    <p:set>
                                      <p:cBhvr>
                                        <p:cTn id="21" dur="1" fill="hold">
                                          <p:stCondLst>
                                            <p:cond delay="0"/>
                                          </p:stCondLst>
                                        </p:cTn>
                                        <p:tgtEl>
                                          <p:spTgt spid="15"/>
                                        </p:tgtEl>
                                        <p:attrNameLst>
                                          <p:attrName>style.visibility</p:attrName>
                                        </p:attrNameLst>
                                      </p:cBhvr>
                                      <p:to>
                                        <p:strVal val="visible"/>
                                      </p:to>
                                    </p:set>
                                    <p:animEffect transition="in" filter="wipe(down)">
                                      <p:cBhvr>
                                        <p:cTn id="22" dur="580">
                                          <p:stCondLst>
                                            <p:cond delay="0"/>
                                          </p:stCondLst>
                                        </p:cTn>
                                        <p:tgtEl>
                                          <p:spTgt spid="15"/>
                                        </p:tgtEl>
                                      </p:cBhvr>
                                    </p:animEffect>
                                    <p:anim calcmode="lin" valueType="num">
                                      <p:cBhvr>
                                        <p:cTn id="23" dur="1822" tmFilter="0,0; 0.14,0.36; 0.43,0.73; 0.71,0.91; 1.0,1.0">
                                          <p:stCondLst>
                                            <p:cond delay="0"/>
                                          </p:stCondLst>
                                        </p:cTn>
                                        <p:tgtEl>
                                          <p:spTgt spid="15"/>
                                        </p:tgtEl>
                                        <p:attrNameLst>
                                          <p:attrName>ppt_x</p:attrName>
                                        </p:attrNameLst>
                                      </p:cBhvr>
                                      <p:tavLst>
                                        <p:tav tm="0">
                                          <p:val>
                                            <p:strVal val="#ppt_x-0.25"/>
                                          </p:val>
                                        </p:tav>
                                        <p:tav tm="100000">
                                          <p:val>
                                            <p:strVal val="#ppt_x"/>
                                          </p:val>
                                        </p:tav>
                                      </p:tavLst>
                                    </p:anim>
                                    <p:anim calcmode="lin" valueType="num">
                                      <p:cBhvr>
                                        <p:cTn id="24" dur="664" tmFilter="0.0,0.0; 0.25,0.07; 0.50,0.2; 0.75,0.467; 1.0,1.0">
                                          <p:stCondLst>
                                            <p:cond delay="0"/>
                                          </p:stCondLst>
                                        </p:cTn>
                                        <p:tgtEl>
                                          <p:spTgt spid="15"/>
                                        </p:tgtEl>
                                        <p:attrNameLst>
                                          <p:attrName>ppt_y</p:attrName>
                                        </p:attrNameLst>
                                      </p:cBhvr>
                                      <p:tavLst>
                                        <p:tav tm="0" fmla="#ppt_y-sin(pi*$)/3">
                                          <p:val>
                                            <p:fltVal val="0.5"/>
                                          </p:val>
                                        </p:tav>
                                        <p:tav tm="100000">
                                          <p:val>
                                            <p:fltVal val="1"/>
                                          </p:val>
                                        </p:tav>
                                      </p:tavLst>
                                    </p:anim>
                                    <p:anim calcmode="lin" valueType="num">
                                      <p:cBhvr>
                                        <p:cTn id="25" dur="664" tmFilter="0, 0; 0.125,0.2665; 0.25,0.4; 0.375,0.465; 0.5,0.5;  0.625,0.535; 0.75,0.6; 0.875,0.7335; 1,1">
                                          <p:stCondLst>
                                            <p:cond delay="664"/>
                                          </p:stCondLst>
                                        </p:cTn>
                                        <p:tgtEl>
                                          <p:spTgt spid="15"/>
                                        </p:tgtEl>
                                        <p:attrNameLst>
                                          <p:attrName>ppt_y</p:attrName>
                                        </p:attrNameLst>
                                      </p:cBhvr>
                                      <p:tavLst>
                                        <p:tav tm="0" fmla="#ppt_y-sin(pi*$)/9">
                                          <p:val>
                                            <p:fltVal val="0"/>
                                          </p:val>
                                        </p:tav>
                                        <p:tav tm="100000">
                                          <p:val>
                                            <p:fltVal val="1"/>
                                          </p:val>
                                        </p:tav>
                                      </p:tavLst>
                                    </p:anim>
                                    <p:anim calcmode="lin" valueType="num">
                                      <p:cBhvr>
                                        <p:cTn id="26" dur="332" tmFilter="0, 0; 0.125,0.2665; 0.25,0.4; 0.375,0.465; 0.5,0.5;  0.625,0.535; 0.75,0.6; 0.875,0.7335; 1,1">
                                          <p:stCondLst>
                                            <p:cond delay="1324"/>
                                          </p:stCondLst>
                                        </p:cTn>
                                        <p:tgtEl>
                                          <p:spTgt spid="15"/>
                                        </p:tgtEl>
                                        <p:attrNameLst>
                                          <p:attrName>ppt_y</p:attrName>
                                        </p:attrNameLst>
                                      </p:cBhvr>
                                      <p:tavLst>
                                        <p:tav tm="0" fmla="#ppt_y-sin(pi*$)/27">
                                          <p:val>
                                            <p:fltVal val="0"/>
                                          </p:val>
                                        </p:tav>
                                        <p:tav tm="100000">
                                          <p:val>
                                            <p:fltVal val="1"/>
                                          </p:val>
                                        </p:tav>
                                      </p:tavLst>
                                    </p:anim>
                                    <p:anim calcmode="lin" valueType="num">
                                      <p:cBhvr>
                                        <p:cTn id="27" dur="164" tmFilter="0, 0; 0.125,0.2665; 0.25,0.4; 0.375,0.465; 0.5,0.5;  0.625,0.535; 0.75,0.6; 0.875,0.7335; 1,1">
                                          <p:stCondLst>
                                            <p:cond delay="1656"/>
                                          </p:stCondLst>
                                        </p:cTn>
                                        <p:tgtEl>
                                          <p:spTgt spid="15"/>
                                        </p:tgtEl>
                                        <p:attrNameLst>
                                          <p:attrName>ppt_y</p:attrName>
                                        </p:attrNameLst>
                                      </p:cBhvr>
                                      <p:tavLst>
                                        <p:tav tm="0" fmla="#ppt_y-sin(pi*$)/81">
                                          <p:val>
                                            <p:fltVal val="0"/>
                                          </p:val>
                                        </p:tav>
                                        <p:tav tm="100000">
                                          <p:val>
                                            <p:fltVal val="1"/>
                                          </p:val>
                                        </p:tav>
                                      </p:tavLst>
                                    </p:anim>
                                    <p:animScale>
                                      <p:cBhvr>
                                        <p:cTn id="28" dur="26">
                                          <p:stCondLst>
                                            <p:cond delay="650"/>
                                          </p:stCondLst>
                                        </p:cTn>
                                        <p:tgtEl>
                                          <p:spTgt spid="15"/>
                                        </p:tgtEl>
                                      </p:cBhvr>
                                      <p:to x="100000" y="60000"/>
                                    </p:animScale>
                                    <p:animScale>
                                      <p:cBhvr>
                                        <p:cTn id="29" dur="166" decel="50000">
                                          <p:stCondLst>
                                            <p:cond delay="676"/>
                                          </p:stCondLst>
                                        </p:cTn>
                                        <p:tgtEl>
                                          <p:spTgt spid="15"/>
                                        </p:tgtEl>
                                      </p:cBhvr>
                                      <p:to x="100000" y="100000"/>
                                    </p:animScale>
                                    <p:animScale>
                                      <p:cBhvr>
                                        <p:cTn id="30" dur="26">
                                          <p:stCondLst>
                                            <p:cond delay="1312"/>
                                          </p:stCondLst>
                                        </p:cTn>
                                        <p:tgtEl>
                                          <p:spTgt spid="15"/>
                                        </p:tgtEl>
                                      </p:cBhvr>
                                      <p:to x="100000" y="80000"/>
                                    </p:animScale>
                                    <p:animScale>
                                      <p:cBhvr>
                                        <p:cTn id="31" dur="166" decel="50000">
                                          <p:stCondLst>
                                            <p:cond delay="1338"/>
                                          </p:stCondLst>
                                        </p:cTn>
                                        <p:tgtEl>
                                          <p:spTgt spid="15"/>
                                        </p:tgtEl>
                                      </p:cBhvr>
                                      <p:to x="100000" y="100000"/>
                                    </p:animScale>
                                    <p:animScale>
                                      <p:cBhvr>
                                        <p:cTn id="32" dur="26">
                                          <p:stCondLst>
                                            <p:cond delay="1642"/>
                                          </p:stCondLst>
                                        </p:cTn>
                                        <p:tgtEl>
                                          <p:spTgt spid="15"/>
                                        </p:tgtEl>
                                      </p:cBhvr>
                                      <p:to x="100000" y="90000"/>
                                    </p:animScale>
                                    <p:animScale>
                                      <p:cBhvr>
                                        <p:cTn id="33" dur="166" decel="50000">
                                          <p:stCondLst>
                                            <p:cond delay="1668"/>
                                          </p:stCondLst>
                                        </p:cTn>
                                        <p:tgtEl>
                                          <p:spTgt spid="15"/>
                                        </p:tgtEl>
                                      </p:cBhvr>
                                      <p:to x="100000" y="100000"/>
                                    </p:animScale>
                                    <p:animScale>
                                      <p:cBhvr>
                                        <p:cTn id="34" dur="26">
                                          <p:stCondLst>
                                            <p:cond delay="1808"/>
                                          </p:stCondLst>
                                        </p:cTn>
                                        <p:tgtEl>
                                          <p:spTgt spid="15"/>
                                        </p:tgtEl>
                                      </p:cBhvr>
                                      <p:to x="100000" y="95000"/>
                                    </p:animScale>
                                    <p:animScale>
                                      <p:cBhvr>
                                        <p:cTn id="35" dur="166" decel="50000">
                                          <p:stCondLst>
                                            <p:cond delay="1834"/>
                                          </p:stCondLst>
                                        </p:cTn>
                                        <p:tgtEl>
                                          <p:spTgt spid="15"/>
                                        </p:tgtEl>
                                      </p:cBhvr>
                                      <p:to x="100000" y="100000"/>
                                    </p:animScale>
                                  </p:childTnLst>
                                </p:cTn>
                              </p:par>
                            </p:childTnLst>
                          </p:cTn>
                        </p:par>
                      </p:childTnLst>
                    </p:cTn>
                  </p:par>
                  <p:par>
                    <p:cTn id="36" fill="hold">
                      <p:stCondLst>
                        <p:cond delay="indefinite"/>
                      </p:stCondLst>
                      <p:childTnLst>
                        <p:par>
                          <p:cTn id="37" fill="hold">
                            <p:stCondLst>
                              <p:cond delay="0"/>
                            </p:stCondLst>
                            <p:childTnLst>
                              <p:par>
                                <p:cTn id="38" presetID="26" presetClass="entr" presetSubtype="0" fill="hold" grpId="0" nodeType="clickEffect">
                                  <p:stCondLst>
                                    <p:cond delay="0"/>
                                  </p:stCondLst>
                                  <p:childTnLst>
                                    <p:set>
                                      <p:cBhvr>
                                        <p:cTn id="39" dur="1" fill="hold">
                                          <p:stCondLst>
                                            <p:cond delay="0"/>
                                          </p:stCondLst>
                                        </p:cTn>
                                        <p:tgtEl>
                                          <p:spTgt spid="14"/>
                                        </p:tgtEl>
                                        <p:attrNameLst>
                                          <p:attrName>style.visibility</p:attrName>
                                        </p:attrNameLst>
                                      </p:cBhvr>
                                      <p:to>
                                        <p:strVal val="visible"/>
                                      </p:to>
                                    </p:set>
                                    <p:animEffect transition="in" filter="wipe(down)">
                                      <p:cBhvr>
                                        <p:cTn id="40" dur="580">
                                          <p:stCondLst>
                                            <p:cond delay="0"/>
                                          </p:stCondLst>
                                        </p:cTn>
                                        <p:tgtEl>
                                          <p:spTgt spid="14"/>
                                        </p:tgtEl>
                                      </p:cBhvr>
                                    </p:animEffect>
                                    <p:anim calcmode="lin" valueType="num">
                                      <p:cBhvr>
                                        <p:cTn id="41" dur="1822" tmFilter="0,0; 0.14,0.36; 0.43,0.73; 0.71,0.91; 1.0,1.0">
                                          <p:stCondLst>
                                            <p:cond delay="0"/>
                                          </p:stCondLst>
                                        </p:cTn>
                                        <p:tgtEl>
                                          <p:spTgt spid="14"/>
                                        </p:tgtEl>
                                        <p:attrNameLst>
                                          <p:attrName>ppt_x</p:attrName>
                                        </p:attrNameLst>
                                      </p:cBhvr>
                                      <p:tavLst>
                                        <p:tav tm="0">
                                          <p:val>
                                            <p:strVal val="#ppt_x-0.25"/>
                                          </p:val>
                                        </p:tav>
                                        <p:tav tm="100000">
                                          <p:val>
                                            <p:strVal val="#ppt_x"/>
                                          </p:val>
                                        </p:tav>
                                      </p:tavLst>
                                    </p:anim>
                                    <p:anim calcmode="lin" valueType="num">
                                      <p:cBhvr>
                                        <p:cTn id="42" dur="664" tmFilter="0.0,0.0; 0.25,0.07; 0.50,0.2; 0.75,0.467; 1.0,1.0">
                                          <p:stCondLst>
                                            <p:cond delay="0"/>
                                          </p:stCondLst>
                                        </p:cTn>
                                        <p:tgtEl>
                                          <p:spTgt spid="14"/>
                                        </p:tgtEl>
                                        <p:attrNameLst>
                                          <p:attrName>ppt_y</p:attrName>
                                        </p:attrNameLst>
                                      </p:cBhvr>
                                      <p:tavLst>
                                        <p:tav tm="0" fmla="#ppt_y-sin(pi*$)/3">
                                          <p:val>
                                            <p:fltVal val="0.5"/>
                                          </p:val>
                                        </p:tav>
                                        <p:tav tm="100000">
                                          <p:val>
                                            <p:fltVal val="1"/>
                                          </p:val>
                                        </p:tav>
                                      </p:tavLst>
                                    </p:anim>
                                    <p:anim calcmode="lin" valueType="num">
                                      <p:cBhvr>
                                        <p:cTn id="43" dur="664" tmFilter="0, 0; 0.125,0.2665; 0.25,0.4; 0.375,0.465; 0.5,0.5;  0.625,0.535; 0.75,0.6; 0.875,0.7335; 1,1">
                                          <p:stCondLst>
                                            <p:cond delay="664"/>
                                          </p:stCondLst>
                                        </p:cTn>
                                        <p:tgtEl>
                                          <p:spTgt spid="14"/>
                                        </p:tgtEl>
                                        <p:attrNameLst>
                                          <p:attrName>ppt_y</p:attrName>
                                        </p:attrNameLst>
                                      </p:cBhvr>
                                      <p:tavLst>
                                        <p:tav tm="0" fmla="#ppt_y-sin(pi*$)/9">
                                          <p:val>
                                            <p:fltVal val="0"/>
                                          </p:val>
                                        </p:tav>
                                        <p:tav tm="100000">
                                          <p:val>
                                            <p:fltVal val="1"/>
                                          </p:val>
                                        </p:tav>
                                      </p:tavLst>
                                    </p:anim>
                                    <p:anim calcmode="lin" valueType="num">
                                      <p:cBhvr>
                                        <p:cTn id="44" dur="332" tmFilter="0, 0; 0.125,0.2665; 0.25,0.4; 0.375,0.465; 0.5,0.5;  0.625,0.535; 0.75,0.6; 0.875,0.7335; 1,1">
                                          <p:stCondLst>
                                            <p:cond delay="1324"/>
                                          </p:stCondLst>
                                        </p:cTn>
                                        <p:tgtEl>
                                          <p:spTgt spid="14"/>
                                        </p:tgtEl>
                                        <p:attrNameLst>
                                          <p:attrName>ppt_y</p:attrName>
                                        </p:attrNameLst>
                                      </p:cBhvr>
                                      <p:tavLst>
                                        <p:tav tm="0" fmla="#ppt_y-sin(pi*$)/27">
                                          <p:val>
                                            <p:fltVal val="0"/>
                                          </p:val>
                                        </p:tav>
                                        <p:tav tm="100000">
                                          <p:val>
                                            <p:fltVal val="1"/>
                                          </p:val>
                                        </p:tav>
                                      </p:tavLst>
                                    </p:anim>
                                    <p:anim calcmode="lin" valueType="num">
                                      <p:cBhvr>
                                        <p:cTn id="45" dur="164" tmFilter="0, 0; 0.125,0.2665; 0.25,0.4; 0.375,0.465; 0.5,0.5;  0.625,0.535; 0.75,0.6; 0.875,0.7335; 1,1">
                                          <p:stCondLst>
                                            <p:cond delay="1656"/>
                                          </p:stCondLst>
                                        </p:cTn>
                                        <p:tgtEl>
                                          <p:spTgt spid="14"/>
                                        </p:tgtEl>
                                        <p:attrNameLst>
                                          <p:attrName>ppt_y</p:attrName>
                                        </p:attrNameLst>
                                      </p:cBhvr>
                                      <p:tavLst>
                                        <p:tav tm="0" fmla="#ppt_y-sin(pi*$)/81">
                                          <p:val>
                                            <p:fltVal val="0"/>
                                          </p:val>
                                        </p:tav>
                                        <p:tav tm="100000">
                                          <p:val>
                                            <p:fltVal val="1"/>
                                          </p:val>
                                        </p:tav>
                                      </p:tavLst>
                                    </p:anim>
                                    <p:animScale>
                                      <p:cBhvr>
                                        <p:cTn id="46" dur="26">
                                          <p:stCondLst>
                                            <p:cond delay="650"/>
                                          </p:stCondLst>
                                        </p:cTn>
                                        <p:tgtEl>
                                          <p:spTgt spid="14"/>
                                        </p:tgtEl>
                                      </p:cBhvr>
                                      <p:to x="100000" y="60000"/>
                                    </p:animScale>
                                    <p:animScale>
                                      <p:cBhvr>
                                        <p:cTn id="47" dur="166" decel="50000">
                                          <p:stCondLst>
                                            <p:cond delay="676"/>
                                          </p:stCondLst>
                                        </p:cTn>
                                        <p:tgtEl>
                                          <p:spTgt spid="14"/>
                                        </p:tgtEl>
                                      </p:cBhvr>
                                      <p:to x="100000" y="100000"/>
                                    </p:animScale>
                                    <p:animScale>
                                      <p:cBhvr>
                                        <p:cTn id="48" dur="26">
                                          <p:stCondLst>
                                            <p:cond delay="1312"/>
                                          </p:stCondLst>
                                        </p:cTn>
                                        <p:tgtEl>
                                          <p:spTgt spid="14"/>
                                        </p:tgtEl>
                                      </p:cBhvr>
                                      <p:to x="100000" y="80000"/>
                                    </p:animScale>
                                    <p:animScale>
                                      <p:cBhvr>
                                        <p:cTn id="49" dur="166" decel="50000">
                                          <p:stCondLst>
                                            <p:cond delay="1338"/>
                                          </p:stCondLst>
                                        </p:cTn>
                                        <p:tgtEl>
                                          <p:spTgt spid="14"/>
                                        </p:tgtEl>
                                      </p:cBhvr>
                                      <p:to x="100000" y="100000"/>
                                    </p:animScale>
                                    <p:animScale>
                                      <p:cBhvr>
                                        <p:cTn id="50" dur="26">
                                          <p:stCondLst>
                                            <p:cond delay="1642"/>
                                          </p:stCondLst>
                                        </p:cTn>
                                        <p:tgtEl>
                                          <p:spTgt spid="14"/>
                                        </p:tgtEl>
                                      </p:cBhvr>
                                      <p:to x="100000" y="90000"/>
                                    </p:animScale>
                                    <p:animScale>
                                      <p:cBhvr>
                                        <p:cTn id="51" dur="166" decel="50000">
                                          <p:stCondLst>
                                            <p:cond delay="1668"/>
                                          </p:stCondLst>
                                        </p:cTn>
                                        <p:tgtEl>
                                          <p:spTgt spid="14"/>
                                        </p:tgtEl>
                                      </p:cBhvr>
                                      <p:to x="100000" y="100000"/>
                                    </p:animScale>
                                    <p:animScale>
                                      <p:cBhvr>
                                        <p:cTn id="52" dur="26">
                                          <p:stCondLst>
                                            <p:cond delay="1808"/>
                                          </p:stCondLst>
                                        </p:cTn>
                                        <p:tgtEl>
                                          <p:spTgt spid="14"/>
                                        </p:tgtEl>
                                      </p:cBhvr>
                                      <p:to x="100000" y="95000"/>
                                    </p:animScale>
                                    <p:animScale>
                                      <p:cBhvr>
                                        <p:cTn id="53" dur="166" decel="50000">
                                          <p:stCondLst>
                                            <p:cond delay="1834"/>
                                          </p:stCondLst>
                                        </p:cTn>
                                        <p:tgtEl>
                                          <p:spTgt spid="14"/>
                                        </p:tgtEl>
                                      </p:cBhvr>
                                      <p:to x="100000" y="100000"/>
                                    </p:animScale>
                                  </p:childTnLst>
                                </p:cTn>
                              </p:par>
                            </p:childTnLst>
                          </p:cTn>
                        </p:par>
                      </p:childTnLst>
                    </p:cTn>
                  </p:par>
                  <p:par>
                    <p:cTn id="54" fill="hold">
                      <p:stCondLst>
                        <p:cond delay="indefinite"/>
                      </p:stCondLst>
                      <p:childTnLst>
                        <p:par>
                          <p:cTn id="55" fill="hold">
                            <p:stCondLst>
                              <p:cond delay="0"/>
                            </p:stCondLst>
                            <p:childTnLst>
                              <p:par>
                                <p:cTn id="56" presetID="26" presetClass="entr" presetSubtype="0" fill="hold" grpId="0" nodeType="clickEffect">
                                  <p:stCondLst>
                                    <p:cond delay="0"/>
                                  </p:stCondLst>
                                  <p:childTnLst>
                                    <p:set>
                                      <p:cBhvr>
                                        <p:cTn id="57" dur="1" fill="hold">
                                          <p:stCondLst>
                                            <p:cond delay="0"/>
                                          </p:stCondLst>
                                        </p:cTn>
                                        <p:tgtEl>
                                          <p:spTgt spid="16"/>
                                        </p:tgtEl>
                                        <p:attrNameLst>
                                          <p:attrName>style.visibility</p:attrName>
                                        </p:attrNameLst>
                                      </p:cBhvr>
                                      <p:to>
                                        <p:strVal val="visible"/>
                                      </p:to>
                                    </p:set>
                                    <p:animEffect transition="in" filter="wipe(down)">
                                      <p:cBhvr>
                                        <p:cTn id="58" dur="580">
                                          <p:stCondLst>
                                            <p:cond delay="0"/>
                                          </p:stCondLst>
                                        </p:cTn>
                                        <p:tgtEl>
                                          <p:spTgt spid="16"/>
                                        </p:tgtEl>
                                      </p:cBhvr>
                                    </p:animEffect>
                                    <p:anim calcmode="lin" valueType="num">
                                      <p:cBhvr>
                                        <p:cTn id="59" dur="1822" tmFilter="0,0; 0.14,0.36; 0.43,0.73; 0.71,0.91; 1.0,1.0">
                                          <p:stCondLst>
                                            <p:cond delay="0"/>
                                          </p:stCondLst>
                                        </p:cTn>
                                        <p:tgtEl>
                                          <p:spTgt spid="16"/>
                                        </p:tgtEl>
                                        <p:attrNameLst>
                                          <p:attrName>ppt_x</p:attrName>
                                        </p:attrNameLst>
                                      </p:cBhvr>
                                      <p:tavLst>
                                        <p:tav tm="0">
                                          <p:val>
                                            <p:strVal val="#ppt_x-0.25"/>
                                          </p:val>
                                        </p:tav>
                                        <p:tav tm="100000">
                                          <p:val>
                                            <p:strVal val="#ppt_x"/>
                                          </p:val>
                                        </p:tav>
                                      </p:tavLst>
                                    </p:anim>
                                    <p:anim calcmode="lin" valueType="num">
                                      <p:cBhvr>
                                        <p:cTn id="60" dur="664" tmFilter="0.0,0.0; 0.25,0.07; 0.50,0.2; 0.75,0.467; 1.0,1.0">
                                          <p:stCondLst>
                                            <p:cond delay="0"/>
                                          </p:stCondLst>
                                        </p:cTn>
                                        <p:tgtEl>
                                          <p:spTgt spid="16"/>
                                        </p:tgtEl>
                                        <p:attrNameLst>
                                          <p:attrName>ppt_y</p:attrName>
                                        </p:attrNameLst>
                                      </p:cBhvr>
                                      <p:tavLst>
                                        <p:tav tm="0" fmla="#ppt_y-sin(pi*$)/3">
                                          <p:val>
                                            <p:fltVal val="0.5"/>
                                          </p:val>
                                        </p:tav>
                                        <p:tav tm="100000">
                                          <p:val>
                                            <p:fltVal val="1"/>
                                          </p:val>
                                        </p:tav>
                                      </p:tavLst>
                                    </p:anim>
                                    <p:anim calcmode="lin" valueType="num">
                                      <p:cBhvr>
                                        <p:cTn id="61" dur="664" tmFilter="0, 0; 0.125,0.2665; 0.25,0.4; 0.375,0.465; 0.5,0.5;  0.625,0.535; 0.75,0.6; 0.875,0.7335; 1,1">
                                          <p:stCondLst>
                                            <p:cond delay="664"/>
                                          </p:stCondLst>
                                        </p:cTn>
                                        <p:tgtEl>
                                          <p:spTgt spid="16"/>
                                        </p:tgtEl>
                                        <p:attrNameLst>
                                          <p:attrName>ppt_y</p:attrName>
                                        </p:attrNameLst>
                                      </p:cBhvr>
                                      <p:tavLst>
                                        <p:tav tm="0" fmla="#ppt_y-sin(pi*$)/9">
                                          <p:val>
                                            <p:fltVal val="0"/>
                                          </p:val>
                                        </p:tav>
                                        <p:tav tm="100000">
                                          <p:val>
                                            <p:fltVal val="1"/>
                                          </p:val>
                                        </p:tav>
                                      </p:tavLst>
                                    </p:anim>
                                    <p:anim calcmode="lin" valueType="num">
                                      <p:cBhvr>
                                        <p:cTn id="62" dur="332" tmFilter="0, 0; 0.125,0.2665; 0.25,0.4; 0.375,0.465; 0.5,0.5;  0.625,0.535; 0.75,0.6; 0.875,0.7335; 1,1">
                                          <p:stCondLst>
                                            <p:cond delay="1324"/>
                                          </p:stCondLst>
                                        </p:cTn>
                                        <p:tgtEl>
                                          <p:spTgt spid="16"/>
                                        </p:tgtEl>
                                        <p:attrNameLst>
                                          <p:attrName>ppt_y</p:attrName>
                                        </p:attrNameLst>
                                      </p:cBhvr>
                                      <p:tavLst>
                                        <p:tav tm="0" fmla="#ppt_y-sin(pi*$)/27">
                                          <p:val>
                                            <p:fltVal val="0"/>
                                          </p:val>
                                        </p:tav>
                                        <p:tav tm="100000">
                                          <p:val>
                                            <p:fltVal val="1"/>
                                          </p:val>
                                        </p:tav>
                                      </p:tavLst>
                                    </p:anim>
                                    <p:anim calcmode="lin" valueType="num">
                                      <p:cBhvr>
                                        <p:cTn id="63" dur="164" tmFilter="0, 0; 0.125,0.2665; 0.25,0.4; 0.375,0.465; 0.5,0.5;  0.625,0.535; 0.75,0.6; 0.875,0.7335; 1,1">
                                          <p:stCondLst>
                                            <p:cond delay="1656"/>
                                          </p:stCondLst>
                                        </p:cTn>
                                        <p:tgtEl>
                                          <p:spTgt spid="16"/>
                                        </p:tgtEl>
                                        <p:attrNameLst>
                                          <p:attrName>ppt_y</p:attrName>
                                        </p:attrNameLst>
                                      </p:cBhvr>
                                      <p:tavLst>
                                        <p:tav tm="0" fmla="#ppt_y-sin(pi*$)/81">
                                          <p:val>
                                            <p:fltVal val="0"/>
                                          </p:val>
                                        </p:tav>
                                        <p:tav tm="100000">
                                          <p:val>
                                            <p:fltVal val="1"/>
                                          </p:val>
                                        </p:tav>
                                      </p:tavLst>
                                    </p:anim>
                                    <p:animScale>
                                      <p:cBhvr>
                                        <p:cTn id="64" dur="26">
                                          <p:stCondLst>
                                            <p:cond delay="650"/>
                                          </p:stCondLst>
                                        </p:cTn>
                                        <p:tgtEl>
                                          <p:spTgt spid="16"/>
                                        </p:tgtEl>
                                      </p:cBhvr>
                                      <p:to x="100000" y="60000"/>
                                    </p:animScale>
                                    <p:animScale>
                                      <p:cBhvr>
                                        <p:cTn id="65" dur="166" decel="50000">
                                          <p:stCondLst>
                                            <p:cond delay="676"/>
                                          </p:stCondLst>
                                        </p:cTn>
                                        <p:tgtEl>
                                          <p:spTgt spid="16"/>
                                        </p:tgtEl>
                                      </p:cBhvr>
                                      <p:to x="100000" y="100000"/>
                                    </p:animScale>
                                    <p:animScale>
                                      <p:cBhvr>
                                        <p:cTn id="66" dur="26">
                                          <p:stCondLst>
                                            <p:cond delay="1312"/>
                                          </p:stCondLst>
                                        </p:cTn>
                                        <p:tgtEl>
                                          <p:spTgt spid="16"/>
                                        </p:tgtEl>
                                      </p:cBhvr>
                                      <p:to x="100000" y="80000"/>
                                    </p:animScale>
                                    <p:animScale>
                                      <p:cBhvr>
                                        <p:cTn id="67" dur="166" decel="50000">
                                          <p:stCondLst>
                                            <p:cond delay="1338"/>
                                          </p:stCondLst>
                                        </p:cTn>
                                        <p:tgtEl>
                                          <p:spTgt spid="16"/>
                                        </p:tgtEl>
                                      </p:cBhvr>
                                      <p:to x="100000" y="100000"/>
                                    </p:animScale>
                                    <p:animScale>
                                      <p:cBhvr>
                                        <p:cTn id="68" dur="26">
                                          <p:stCondLst>
                                            <p:cond delay="1642"/>
                                          </p:stCondLst>
                                        </p:cTn>
                                        <p:tgtEl>
                                          <p:spTgt spid="16"/>
                                        </p:tgtEl>
                                      </p:cBhvr>
                                      <p:to x="100000" y="90000"/>
                                    </p:animScale>
                                    <p:animScale>
                                      <p:cBhvr>
                                        <p:cTn id="69" dur="166" decel="50000">
                                          <p:stCondLst>
                                            <p:cond delay="1668"/>
                                          </p:stCondLst>
                                        </p:cTn>
                                        <p:tgtEl>
                                          <p:spTgt spid="16"/>
                                        </p:tgtEl>
                                      </p:cBhvr>
                                      <p:to x="100000" y="100000"/>
                                    </p:animScale>
                                    <p:animScale>
                                      <p:cBhvr>
                                        <p:cTn id="70" dur="26">
                                          <p:stCondLst>
                                            <p:cond delay="1808"/>
                                          </p:stCondLst>
                                        </p:cTn>
                                        <p:tgtEl>
                                          <p:spTgt spid="16"/>
                                        </p:tgtEl>
                                      </p:cBhvr>
                                      <p:to x="100000" y="95000"/>
                                    </p:animScale>
                                    <p:animScale>
                                      <p:cBhvr>
                                        <p:cTn id="71" dur="166" decel="50000">
                                          <p:stCondLst>
                                            <p:cond delay="1834"/>
                                          </p:stCondLst>
                                        </p:cTn>
                                        <p:tgtEl>
                                          <p:spTgt spid="16"/>
                                        </p:tgtEl>
                                      </p:cBhvr>
                                      <p:to x="100000" y="100000"/>
                                    </p:animScale>
                                  </p:childTnLst>
                                </p:cTn>
                              </p:par>
                            </p:childTnLst>
                          </p:cTn>
                        </p:par>
                      </p:childTnLst>
                    </p:cTn>
                  </p:par>
                  <p:par>
                    <p:cTn id="72" fill="hold">
                      <p:stCondLst>
                        <p:cond delay="indefinite"/>
                      </p:stCondLst>
                      <p:childTnLst>
                        <p:par>
                          <p:cTn id="73" fill="hold">
                            <p:stCondLst>
                              <p:cond delay="0"/>
                            </p:stCondLst>
                            <p:childTnLst>
                              <p:par>
                                <p:cTn id="74" presetID="5" presetClass="entr" presetSubtype="10" fill="hold" grpId="0" nodeType="clickEffect">
                                  <p:stCondLst>
                                    <p:cond delay="0"/>
                                  </p:stCondLst>
                                  <p:childTnLst>
                                    <p:set>
                                      <p:cBhvr>
                                        <p:cTn id="75" dur="1" fill="hold">
                                          <p:stCondLst>
                                            <p:cond delay="0"/>
                                          </p:stCondLst>
                                        </p:cTn>
                                        <p:tgtEl>
                                          <p:spTgt spid="900098"/>
                                        </p:tgtEl>
                                        <p:attrNameLst>
                                          <p:attrName>style.visibility</p:attrName>
                                        </p:attrNameLst>
                                      </p:cBhvr>
                                      <p:to>
                                        <p:strVal val="visible"/>
                                      </p:to>
                                    </p:set>
                                    <p:animEffect transition="in" filter="checkerboard(across)">
                                      <p:cBhvr>
                                        <p:cTn id="76" dur="500"/>
                                        <p:tgtEl>
                                          <p:spTgt spid="90009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00098" grpId="0"/>
      <p:bldP spid="14" grpId="0" animBg="1"/>
      <p:bldP spid="15" grpId="0" animBg="1"/>
      <p:bldP spid="16" grpId="0" animBg="1"/>
    </p:bldLst>
  </p:timing>
</p:sld>
</file>

<file path=ppt/slides/slide1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75810" name="Picture 2" descr="Image result for Be free from the slavery of legalism so you can live for Christ">
            <a:extLst>
              <a:ext uri="{FF2B5EF4-FFF2-40B4-BE49-F238E27FC236}">
                <a16:creationId xmlns:a16="http://schemas.microsoft.com/office/drawing/2014/main" id="{BB4F5EB5-70C7-9C4B-B9AD-A05333FF47E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436096" y="1340768"/>
            <a:ext cx="3704332" cy="3420114"/>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0" y="1"/>
            <a:ext cx="9144000" cy="1001358"/>
          </a:xfrm>
          <a:solidFill>
            <a:srgbClr val="056A04"/>
          </a:solidFill>
          <a:effectLst>
            <a:outerShdw blurRad="63500" dist="35921" dir="2700000" algn="ctr" rotWithShape="0">
              <a:schemeClr val="tx2">
                <a:alpha val="74998"/>
              </a:schemeClr>
            </a:outerShdw>
          </a:effectLst>
        </p:spPr>
        <p:txBody>
          <a:bodyPr/>
          <a:lstStyle/>
          <a:p>
            <a:pPr>
              <a:defRPr/>
            </a:pPr>
            <a:r>
              <a:rPr lang="ar-JO" sz="6000" dirty="0">
                <a:solidFill>
                  <a:srgbClr val="FFFFFF"/>
                </a:solidFill>
                <a:ea typeface="ＭＳ Ｐゴシック" charset="0"/>
              </a:rPr>
              <a:t>تطبيق غلاطية</a:t>
            </a:r>
            <a:endParaRPr lang="en-US" sz="6000" dirty="0">
              <a:solidFill>
                <a:srgbClr val="FFFFFF"/>
              </a:solidFill>
              <a:ea typeface="ＭＳ Ｐゴシック" charset="0"/>
            </a:endParaRPr>
          </a:p>
        </p:txBody>
      </p:sp>
      <p:sp>
        <p:nvSpPr>
          <p:cNvPr id="3" name="Rectangle 2"/>
          <p:cNvSpPr txBox="1">
            <a:spLocks noChangeArrowheads="1"/>
          </p:cNvSpPr>
          <p:nvPr/>
        </p:nvSpPr>
        <p:spPr bwMode="auto">
          <a:xfrm>
            <a:off x="0" y="1340769"/>
            <a:ext cx="5432524" cy="2016224"/>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35" tIns="45718" rIns="91435" bIns="45718"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177" rtl="0" eaLnBrk="0" fontAlgn="base" latinLnBrk="0" hangingPunct="0">
              <a:lnSpc>
                <a:spcPct val="100000"/>
              </a:lnSpc>
              <a:spcBef>
                <a:spcPct val="0"/>
              </a:spcBef>
              <a:spcAft>
                <a:spcPct val="0"/>
              </a:spcAft>
              <a:buClrTx/>
              <a:buSzTx/>
              <a:buFontTx/>
              <a:buNone/>
              <a:tabLst/>
              <a:defRPr/>
            </a:pPr>
            <a:r>
              <a:rPr kumimoji="0" lang="ar-JO" sz="4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كن حراً من عبودية الناموس</a:t>
            </a:r>
            <a:endParaRPr kumimoji="0" lang="en-US" sz="4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 name="Rectangle 2">
            <a:extLst>
              <a:ext uri="{FF2B5EF4-FFF2-40B4-BE49-F238E27FC236}">
                <a16:creationId xmlns:a16="http://schemas.microsoft.com/office/drawing/2014/main" id="{93D908B4-F0B0-0440-A7A3-64C1A87921D7}"/>
              </a:ext>
            </a:extLst>
          </p:cNvPr>
          <p:cNvSpPr txBox="1">
            <a:spLocks noChangeArrowheads="1"/>
          </p:cNvSpPr>
          <p:nvPr/>
        </p:nvSpPr>
        <p:spPr bwMode="auto">
          <a:xfrm>
            <a:off x="5436096" y="4760882"/>
            <a:ext cx="3707904" cy="209711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35" tIns="45718" rIns="91435" bIns="45718"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177"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حتى تستطيع </a:t>
            </a:r>
          </a:p>
          <a:p>
            <a:pPr marL="0" marR="0" lvl="0" indent="0" algn="ctr" defTabSz="457177"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العيش للمسيح</a:t>
            </a:r>
            <a:endParaRPr kumimoji="0" lang="en-US" sz="4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pic>
        <p:nvPicPr>
          <p:cNvPr id="375812" name="Picture 4" descr="Image result for Be free from the slavery of legalism so you can live for Christ">
            <a:extLst>
              <a:ext uri="{FF2B5EF4-FFF2-40B4-BE49-F238E27FC236}">
                <a16:creationId xmlns:a16="http://schemas.microsoft.com/office/drawing/2014/main" id="{DE1B7065-1888-EA4C-995F-B38F476D87EB}"/>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5496" y="3140968"/>
            <a:ext cx="5294083" cy="2921169"/>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99635272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375810"/>
                                        </p:tgtEl>
                                        <p:attrNameLst>
                                          <p:attrName>style.visibility</p:attrName>
                                        </p:attrNameLst>
                                      </p:cBhvr>
                                      <p:to>
                                        <p:strVal val="visible"/>
                                      </p:to>
                                    </p:set>
                                    <p:anim calcmode="lin" valueType="num">
                                      <p:cBhvr additive="base">
                                        <p:cTn id="7" dur="500" fill="hold"/>
                                        <p:tgtEl>
                                          <p:spTgt spid="375810"/>
                                        </p:tgtEl>
                                        <p:attrNameLst>
                                          <p:attrName>ppt_x</p:attrName>
                                        </p:attrNameLst>
                                      </p:cBhvr>
                                      <p:tavLst>
                                        <p:tav tm="0">
                                          <p:val>
                                            <p:strVal val="#ppt_x"/>
                                          </p:val>
                                        </p:tav>
                                        <p:tav tm="100000">
                                          <p:val>
                                            <p:strVal val="#ppt_x"/>
                                          </p:val>
                                        </p:tav>
                                      </p:tavLst>
                                    </p:anim>
                                    <p:anim calcmode="lin" valueType="num">
                                      <p:cBhvr additive="base">
                                        <p:cTn id="8" dur="500" fill="hold"/>
                                        <p:tgtEl>
                                          <p:spTgt spid="375810"/>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additive="base">
                                        <p:cTn id="11" dur="500" fill="hold"/>
                                        <p:tgtEl>
                                          <p:spTgt spid="5"/>
                                        </p:tgtEl>
                                        <p:attrNameLst>
                                          <p:attrName>ppt_x</p:attrName>
                                        </p:attrNameLst>
                                      </p:cBhvr>
                                      <p:tavLst>
                                        <p:tav tm="0">
                                          <p:val>
                                            <p:strVal val="#ppt_x"/>
                                          </p:val>
                                        </p:tav>
                                        <p:tav tm="100000">
                                          <p:val>
                                            <p:strVal val="#ppt_x"/>
                                          </p:val>
                                        </p:tav>
                                      </p:tavLst>
                                    </p:anim>
                                    <p:anim calcmode="lin" valueType="num">
                                      <p:cBhvr additive="base">
                                        <p:cTn id="12"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1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1574800" y="0"/>
            <a:ext cx="9070975" cy="1143000"/>
          </a:xfrm>
        </p:spPr>
        <p:txBody>
          <a:bodyPr/>
          <a:lstStyle/>
          <a:p>
            <a:pPr algn="r"/>
            <a:r>
              <a:rPr lang="en-US" dirty="0">
                <a:solidFill>
                  <a:schemeClr val="tx1"/>
                </a:solidFill>
              </a:rPr>
              <a:t>Black</a:t>
            </a:r>
          </a:p>
        </p:txBody>
      </p:sp>
    </p:spTree>
    <p:extLst>
      <p:ext uri="{BB962C8B-B14F-4D97-AF65-F5344CB8AC3E}">
        <p14:creationId xmlns:p14="http://schemas.microsoft.com/office/powerpoint/2010/main" val="4066148520"/>
      </p:ext>
    </p:extLst>
  </p:cSld>
  <p:clrMapOvr>
    <a:masterClrMapping/>
  </p:clrMapOvr>
  <p:transition/>
</p:sld>
</file>

<file path=ppt/slides/slide18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6627" name="Rectangle 3"/>
          <p:cNvSpPr>
            <a:spLocks noGrp="1" noChangeArrowheads="1"/>
          </p:cNvSpPr>
          <p:nvPr>
            <p:ph type="ctrTitle"/>
          </p:nvPr>
        </p:nvSpPr>
        <p:spPr>
          <a:xfrm>
            <a:off x="0" y="4572000"/>
            <a:ext cx="9144000" cy="1016000"/>
          </a:xfrm>
          <a:extLs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square" anchor="t">
            <a:spAutoFit/>
          </a:bodyPr>
          <a:lstStyle/>
          <a:p>
            <a:pPr eaLnBrk="1" hangingPunct="1">
              <a:defRPr/>
            </a:pPr>
            <a:r>
              <a:rPr lang="ar-SA" sz="6000" dirty="0">
                <a:solidFill>
                  <a:srgbClr val="FFCC00"/>
                </a:solidFill>
                <a:effectLst>
                  <a:outerShdw blurRad="50800" dist="101600" dir="2700000" algn="tl" rotWithShape="0">
                    <a:srgbClr val="000000"/>
                  </a:outerShdw>
                </a:effectLst>
                <a:ea typeface="+mj-ea"/>
                <a:cs typeface="Arial" panose="020B0604020202020204" pitchFamily="34" charset="0"/>
              </a:rPr>
              <a:t>أفـــــســـــــــــس</a:t>
            </a:r>
            <a:endParaRPr lang="en-US" sz="6000" dirty="0">
              <a:solidFill>
                <a:srgbClr val="FFCC00"/>
              </a:solidFill>
              <a:effectLst>
                <a:outerShdw blurRad="50800" dist="101600" dir="2700000" algn="tl" rotWithShape="0">
                  <a:srgbClr val="000000"/>
                </a:outerShdw>
              </a:effectLst>
              <a:ea typeface="+mj-ea"/>
              <a:cs typeface="Arial" panose="020B0604020202020204" pitchFamily="34" charset="0"/>
            </a:endParaRPr>
          </a:p>
        </p:txBody>
      </p:sp>
      <p:pic>
        <p:nvPicPr>
          <p:cNvPr id="646146" name="Picture 2" descr="Image result for unity">
            <a:extLst>
              <a:ext uri="{FF2B5EF4-FFF2-40B4-BE49-F238E27FC236}">
                <a16:creationId xmlns:a16="http://schemas.microsoft.com/office/drawing/2014/main" id="{34B83553-D0CE-3A43-9E71-3A8D9B59642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048543"/>
            <a:ext cx="9144000" cy="3198813"/>
          </a:xfrm>
          <a:prstGeom prst="rect">
            <a:avLst/>
          </a:prstGeom>
          <a:noFill/>
          <a:extLst>
            <a:ext uri="{909E8E84-426E-40DD-AFC4-6F175D3DCCD1}">
              <a14:hiddenFill xmlns:a14="http://schemas.microsoft.com/office/drawing/2010/main">
                <a:solidFill>
                  <a:srgbClr val="FFFFFF"/>
                </a:solidFill>
              </a14:hiddenFill>
            </a:ext>
          </a:extLst>
        </p:spPr>
      </p:pic>
      <p:sp>
        <p:nvSpPr>
          <p:cNvPr id="5" name="Rectangle 3">
            <a:extLst>
              <a:ext uri="{FF2B5EF4-FFF2-40B4-BE49-F238E27FC236}">
                <a16:creationId xmlns:a16="http://schemas.microsoft.com/office/drawing/2014/main" id="{F21851E1-3834-D74C-837D-CAA8C27C1442}"/>
              </a:ext>
            </a:extLst>
          </p:cNvPr>
          <p:cNvSpPr txBox="1">
            <a:spLocks noChangeArrowheads="1"/>
          </p:cNvSpPr>
          <p:nvPr/>
        </p:nvSpPr>
        <p:spPr bwMode="auto">
          <a:xfrm>
            <a:off x="0" y="70339"/>
            <a:ext cx="9144000" cy="1015651"/>
          </a:xfrm>
          <a:prstGeom prst="rect">
            <a:avLst/>
          </a:prstGeom>
          <a:noFill/>
          <a:ln>
            <a:noFill/>
          </a:ln>
          <a:extLs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vert="horz" wrap="square" lIns="91427" tIns="45714" rIns="91427" bIns="45714" numCol="1" anchor="t" anchorCtr="0" compatLnSpc="1">
            <a:prstTxWarp prst="textNoShape">
              <a:avLst/>
            </a:prstTxWarp>
            <a:spAutoFit/>
          </a:bodyPr>
          <a:lstStyle>
            <a:lvl1pPr algn="ctr" rtl="0" eaLnBrk="0" fontAlgn="base" hangingPunct="0">
              <a:spcBef>
                <a:spcPct val="0"/>
              </a:spcBef>
              <a:spcAft>
                <a:spcPct val="0"/>
              </a:spcAft>
              <a:defRPr sz="4400">
                <a:solidFill>
                  <a:schemeClr val="tx2"/>
                </a:solidFill>
                <a:latin typeface="+mj-lt"/>
                <a:ea typeface="ＭＳ Ｐゴシック" pitchFamily="-112" charset="-128"/>
                <a:cs typeface="ＭＳ Ｐゴシック" pitchFamily="-112" charset="-128"/>
              </a:defRPr>
            </a:lvl1pPr>
            <a:lvl2pPr algn="ctr" rtl="0" eaLnBrk="0" fontAlgn="base" hangingPunct="0">
              <a:spcBef>
                <a:spcPct val="0"/>
              </a:spcBef>
              <a:spcAft>
                <a:spcPct val="0"/>
              </a:spcAft>
              <a:defRPr sz="4400">
                <a:solidFill>
                  <a:schemeClr val="tx2"/>
                </a:solidFill>
                <a:latin typeface="Arial" pitchFamily="-111"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Arial" pitchFamily="-111"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Arial" pitchFamily="-111"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Arial" pitchFamily="-111" charset="0"/>
                <a:ea typeface="ＭＳ Ｐゴシック" pitchFamily="-112" charset="-128"/>
                <a:cs typeface="ＭＳ Ｐゴシック" pitchFamily="-112" charset="-128"/>
              </a:defRPr>
            </a:lvl5pPr>
            <a:lvl6pPr marL="457132" algn="ctr" rtl="0" fontAlgn="base">
              <a:spcBef>
                <a:spcPct val="0"/>
              </a:spcBef>
              <a:spcAft>
                <a:spcPct val="0"/>
              </a:spcAft>
              <a:defRPr sz="4400">
                <a:solidFill>
                  <a:schemeClr val="tx2"/>
                </a:solidFill>
                <a:latin typeface="Arial" pitchFamily="-111" charset="0"/>
              </a:defRPr>
            </a:lvl6pPr>
            <a:lvl7pPr marL="914265" algn="ctr" rtl="0" fontAlgn="base">
              <a:spcBef>
                <a:spcPct val="0"/>
              </a:spcBef>
              <a:spcAft>
                <a:spcPct val="0"/>
              </a:spcAft>
              <a:defRPr sz="4400">
                <a:solidFill>
                  <a:schemeClr val="tx2"/>
                </a:solidFill>
                <a:latin typeface="Arial" pitchFamily="-111" charset="0"/>
              </a:defRPr>
            </a:lvl7pPr>
            <a:lvl8pPr marL="1371396" algn="ctr" rtl="0" fontAlgn="base">
              <a:spcBef>
                <a:spcPct val="0"/>
              </a:spcBef>
              <a:spcAft>
                <a:spcPct val="0"/>
              </a:spcAft>
              <a:defRPr sz="4400">
                <a:solidFill>
                  <a:schemeClr val="tx2"/>
                </a:solidFill>
                <a:latin typeface="Arial" pitchFamily="-111" charset="0"/>
              </a:defRPr>
            </a:lvl8pPr>
            <a:lvl9pPr marL="1828530" algn="ctr" rtl="0" fontAlgn="base">
              <a:spcBef>
                <a:spcPct val="0"/>
              </a:spcBef>
              <a:spcAft>
                <a:spcPct val="0"/>
              </a:spcAft>
              <a:defRPr sz="4400">
                <a:solidFill>
                  <a:schemeClr val="tx2"/>
                </a:solidFill>
                <a:latin typeface="Arial" pitchFamily="-111"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SA" sz="6000" b="1" u="none" strike="noStrike" kern="0" cap="none" spc="0" normalizeH="0" baseline="0" noProof="0" dirty="0">
                <a:ln>
                  <a:noFill/>
                </a:ln>
                <a:solidFill>
                  <a:srgbClr val="FFCC00"/>
                </a:solidFill>
                <a:effectLst>
                  <a:outerShdw blurRad="50800" dist="101600" dir="2700000" algn="tl" rotWithShape="0">
                    <a:srgbClr val="000000"/>
                  </a:outerShdw>
                </a:effectLst>
                <a:uLnTx/>
                <a:uFillTx/>
                <a:latin typeface="Arial" panose="020B0604020202020204" pitchFamily="34" charset="0"/>
                <a:ea typeface="ＭＳ Ｐゴシック" pitchFamily="-112" charset="-128"/>
                <a:cs typeface="Arial" panose="020B0604020202020204" pitchFamily="34" charset="0"/>
              </a:rPr>
              <a:t>الاتحاد بحب</a:t>
            </a:r>
            <a:endParaRPr kumimoji="0" lang="en-US" sz="6000" b="1" u="none" strike="noStrike" kern="0" cap="none" spc="0" normalizeH="0" baseline="0" noProof="0" dirty="0">
              <a:ln>
                <a:noFill/>
              </a:ln>
              <a:solidFill>
                <a:srgbClr val="FFCC00"/>
              </a:solidFill>
              <a:effectLst>
                <a:outerShdw blurRad="50800" dist="101600" dir="2700000" algn="tl" rotWithShape="0">
                  <a:srgbClr val="000000"/>
                </a:outerShdw>
              </a:effectLst>
              <a:uLnTx/>
              <a:uFillTx/>
              <a:latin typeface="Arial" panose="020B0604020202020204" pitchFamily="34" charset="0"/>
              <a:ea typeface="ＭＳ Ｐゴシック" pitchFamily="-112" charset="-128"/>
              <a:cs typeface="Arial" panose="020B0604020202020204" pitchFamily="34" charset="0"/>
            </a:endParaRPr>
          </a:p>
        </p:txBody>
      </p:sp>
      <p:sp>
        <p:nvSpPr>
          <p:cNvPr id="7" name="Rectangle 6">
            <a:extLst>
              <a:ext uri="{FF2B5EF4-FFF2-40B4-BE49-F238E27FC236}">
                <a16:creationId xmlns:a16="http://schemas.microsoft.com/office/drawing/2014/main" id="{AA241D44-A4BC-0A4D-9FFC-DA00F64F8977}"/>
              </a:ext>
            </a:extLst>
          </p:cNvPr>
          <p:cNvSpPr>
            <a:spLocks noChangeArrowheads="1"/>
          </p:cNvSpPr>
          <p:nvPr/>
        </p:nvSpPr>
        <p:spPr bwMode="auto">
          <a:xfrm>
            <a:off x="0" y="6385034"/>
            <a:ext cx="9144000" cy="468339"/>
          </a:xfrm>
          <a:prstGeom prst="rect">
            <a:avLst/>
          </a:prstGeom>
          <a:solidFill>
            <a:srgbClr val="000514"/>
          </a:solidFill>
          <a:ln w="9525">
            <a:noFill/>
            <a:miter lim="800000"/>
            <a:headEnd/>
            <a:tailEnd/>
          </a:ln>
          <a:effectLst>
            <a:outerShdw blurRad="63500" dist="35921" dir="2700000" algn="ctr" rotWithShape="0">
              <a:srgbClr val="000514">
                <a:alpha val="74998"/>
              </a:srgbClr>
            </a:outerShdw>
          </a:effectLst>
        </p:spPr>
        <p:txBody>
          <a:bodyPr lIns="91430" tIns="45715" rIns="91430" bIns="45715" anchor="ctr"/>
          <a:lstStyle/>
          <a:p>
            <a:pPr marL="0" marR="0" lvl="0" indent="0" algn="ctr" defTabSz="457150" rtl="1" eaLnBrk="1" fontAlgn="auto" latinLnBrk="0" hangingPunct="1">
              <a:lnSpc>
                <a:spcPct val="100000"/>
              </a:lnSpc>
              <a:spcBef>
                <a:spcPct val="20000"/>
              </a:spcBef>
              <a:spcAft>
                <a:spcPts val="0"/>
              </a:spcAft>
              <a:buClr>
                <a:srgbClr val="FFCC00"/>
              </a:buClr>
              <a:buSzPct val="70000"/>
              <a:buFontTx/>
              <a:buNone/>
              <a:tabLst/>
              <a:defRPr/>
            </a:pPr>
            <a:r>
              <a:rPr kumimoji="0" lang="ar-SA" sz="16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د. ريك غريفيث</a:t>
            </a:r>
            <a:r>
              <a:rPr kumimoji="0" lang="en-US" sz="16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a:t>
            </a:r>
            <a:r>
              <a:rPr kumimoji="0" lang="ar-SA" sz="16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a:t>
            </a:r>
            <a:r>
              <a:rPr kumimoji="0" lang="en-US" sz="16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a:t>
            </a:r>
            <a:r>
              <a:rPr kumimoji="0" lang="ar-SA" sz="16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المدرسة اللاهوتية الإنجيلية الأردنية</a:t>
            </a:r>
            <a:r>
              <a:rPr kumimoji="0" lang="en-US" sz="16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  </a:t>
            </a:r>
            <a:r>
              <a:rPr kumimoji="0" lang="ar-SA" sz="16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a:t>
            </a:r>
            <a:r>
              <a:rPr kumimoji="0" lang="en-US" sz="16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BibleStudyDownloads.org</a:t>
            </a:r>
          </a:p>
        </p:txBody>
      </p:sp>
    </p:spTree>
    <p:extLst>
      <p:ext uri="{BB962C8B-B14F-4D97-AF65-F5344CB8AC3E}">
        <p14:creationId xmlns:p14="http://schemas.microsoft.com/office/powerpoint/2010/main" val="247056001"/>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5" presetClass="entr" presetSubtype="0" fill="hold" grpId="0" nodeType="clickEffect">
                                  <p:stCondLst>
                                    <p:cond delay="0"/>
                                  </p:stCondLst>
                                  <p:childTnLst>
                                    <p:set>
                                      <p:cBhvr>
                                        <p:cTn id="6" dur="1" fill="hold">
                                          <p:stCondLst>
                                            <p:cond delay="0"/>
                                          </p:stCondLst>
                                        </p:cTn>
                                        <p:tgtEl>
                                          <p:spTgt spid="26627"/>
                                        </p:tgtEl>
                                        <p:attrNameLst>
                                          <p:attrName>style.visibility</p:attrName>
                                        </p:attrNameLst>
                                      </p:cBhvr>
                                      <p:to>
                                        <p:strVal val="visible"/>
                                      </p:to>
                                    </p:set>
                                    <p:animEffect transition="in" filter="fade">
                                      <p:cBhvr>
                                        <p:cTn id="7" dur="2000"/>
                                        <p:tgtEl>
                                          <p:spTgt spid="26627"/>
                                        </p:tgtEl>
                                      </p:cBhvr>
                                    </p:animEffect>
                                    <p:anim calcmode="lin" valueType="num">
                                      <p:cBhvr>
                                        <p:cTn id="8" dur="2000" fill="hold"/>
                                        <p:tgtEl>
                                          <p:spTgt spid="26627"/>
                                        </p:tgtEl>
                                        <p:attrNameLst>
                                          <p:attrName>style.rotation</p:attrName>
                                        </p:attrNameLst>
                                      </p:cBhvr>
                                      <p:tavLst>
                                        <p:tav tm="0">
                                          <p:val>
                                            <p:fltVal val="720"/>
                                          </p:val>
                                        </p:tav>
                                        <p:tav tm="100000">
                                          <p:val>
                                            <p:fltVal val="0"/>
                                          </p:val>
                                        </p:tav>
                                      </p:tavLst>
                                    </p:anim>
                                    <p:anim calcmode="lin" valueType="num">
                                      <p:cBhvr>
                                        <p:cTn id="9" dur="2000" fill="hold"/>
                                        <p:tgtEl>
                                          <p:spTgt spid="26627"/>
                                        </p:tgtEl>
                                        <p:attrNameLst>
                                          <p:attrName>ppt_h</p:attrName>
                                        </p:attrNameLst>
                                      </p:cBhvr>
                                      <p:tavLst>
                                        <p:tav tm="0">
                                          <p:val>
                                            <p:fltVal val="0"/>
                                          </p:val>
                                        </p:tav>
                                        <p:tav tm="100000">
                                          <p:val>
                                            <p:strVal val="#ppt_h"/>
                                          </p:val>
                                        </p:tav>
                                      </p:tavLst>
                                    </p:anim>
                                    <p:anim calcmode="lin" valueType="num">
                                      <p:cBhvr>
                                        <p:cTn id="10" dur="2000" fill="hold"/>
                                        <p:tgtEl>
                                          <p:spTgt spid="26627"/>
                                        </p:tgtEl>
                                        <p:attrNameLst>
                                          <p:attrName>ppt_w</p:attrName>
                                        </p:attrNameLst>
                                      </p:cBhvr>
                                      <p:tavLst>
                                        <p:tav tm="0">
                                          <p:val>
                                            <p:fltVal val="0"/>
                                          </p:val>
                                        </p:tav>
                                        <p:tav tm="100000">
                                          <p:val>
                                            <p:strVal val="#ppt_w"/>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627" grpId="0"/>
    </p:bldLst>
  </p:timing>
</p:sld>
</file>

<file path=ppt/slides/slide183.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800000"/>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3"/>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27" tIns="45714" rIns="91427" bIns="45714"/>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900098" name="Rectangle 2"/>
          <p:cNvSpPr>
            <a:spLocks noGrp="1" noChangeArrowheads="1"/>
          </p:cNvSpPr>
          <p:nvPr>
            <p:ph type="ctrTitle"/>
          </p:nvPr>
        </p:nvSpPr>
        <p:spPr>
          <a:xfrm>
            <a:off x="0" y="21564"/>
            <a:ext cx="9144000" cy="909772"/>
          </a:xfrm>
          <a:effectLst>
            <a:outerShdw blurRad="63500" dist="35921" dir="2700000" algn="ctr" rotWithShape="0">
              <a:schemeClr val="tx2">
                <a:alpha val="74998"/>
              </a:schemeClr>
            </a:outerShdw>
          </a:effectLst>
        </p:spPr>
        <p:txBody>
          <a:bodyPr anchor="ctr"/>
          <a:lstStyle/>
          <a:p>
            <a:pPr rtl="1">
              <a:defRPr/>
            </a:pPr>
            <a:r>
              <a:rPr lang="ar-SA" sz="6000" dirty="0">
                <a:effectLst>
                  <a:glow rad="127000">
                    <a:schemeClr val="tx1"/>
                  </a:glow>
                </a:effectLst>
                <a:ea typeface="Arial" charset="0"/>
              </a:rPr>
              <a:t>الكلمة المفتاحية</a:t>
            </a:r>
            <a:endParaRPr lang="en-US" sz="6000" dirty="0">
              <a:effectLst>
                <a:glow rad="127000">
                  <a:schemeClr val="tx1"/>
                </a:glow>
              </a:effectLst>
              <a:ea typeface="Arial" charset="0"/>
            </a:endParaRPr>
          </a:p>
        </p:txBody>
      </p:sp>
      <p:sp>
        <p:nvSpPr>
          <p:cNvPr id="5" name="Rectangle 2"/>
          <p:cNvSpPr txBox="1">
            <a:spLocks noChangeArrowheads="1"/>
          </p:cNvSpPr>
          <p:nvPr/>
        </p:nvSpPr>
        <p:spPr bwMode="auto">
          <a:xfrm>
            <a:off x="0" y="2554268"/>
            <a:ext cx="9144000" cy="1989140"/>
          </a:xfrm>
          <a:prstGeom prst="rect">
            <a:avLst/>
          </a:prstGeom>
          <a:noFill/>
          <a:ln>
            <a:noFill/>
          </a:ln>
          <a:effectLst>
            <a:outerShdw blurRad="63500" dist="35921" dir="2700000" algn="ctr" rotWithShape="0">
              <a:schemeClr val="tx2">
                <a:alpha val="74998"/>
              </a:schemeClr>
            </a:outerShdw>
          </a:effectLst>
          <a:extLst>
            <a:ext uri="{FAA26D3D-D897-4be2-8F04-BA451C77F1D7}">
              <ma14:placeholderFlag xmlns="" xmlns:ma14="http://schemas.microsoft.com/office/mac/drawingml/2011/main"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27" tIns="45714" rIns="91427" bIns="45714"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132" rtl="0" eaLnBrk="0" fontAlgn="base" latinLnBrk="0" hangingPunct="0">
              <a:lnSpc>
                <a:spcPct val="100000"/>
              </a:lnSpc>
              <a:spcBef>
                <a:spcPct val="0"/>
              </a:spcBef>
              <a:spcAft>
                <a:spcPct val="0"/>
              </a:spcAft>
              <a:buClrTx/>
              <a:buSzTx/>
              <a:buFontTx/>
              <a:buNone/>
              <a:tabLst/>
              <a:defRPr/>
            </a:pPr>
            <a:r>
              <a:rPr kumimoji="0" lang="ar-SA" sz="96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rial" charset="0"/>
                <a:cs typeface="Arial" panose="020B0604020202020204" pitchFamily="34" charset="0"/>
              </a:rPr>
              <a:t>الوحدة</a:t>
            </a:r>
            <a:endParaRPr kumimoji="0" lang="en-US" sz="96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rial" charset="0"/>
              <a:cs typeface="Arial" panose="020B0604020202020204" pitchFamily="34" charset="0"/>
            </a:endParaRP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FAA26D3D-D897-4be2-8F04-BA451C77F1D7}">
              <ma14:placeholderFlag xmlns="" xmlns:ma14="http://schemas.microsoft.com/office/mac/drawingml/2011/main"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27" tIns="45714" rIns="91427" bIns="45714"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132" rtl="0" eaLnBrk="0" fontAlgn="base" latinLnBrk="0" hangingPunct="0">
              <a:lnSpc>
                <a:spcPct val="100000"/>
              </a:lnSpc>
              <a:spcBef>
                <a:spcPct val="0"/>
              </a:spcBef>
              <a:spcAft>
                <a:spcPct val="0"/>
              </a:spcAft>
              <a:buClrTx/>
              <a:buSzTx/>
              <a:buFontTx/>
              <a:buNone/>
              <a:tabLst/>
              <a:defRPr/>
            </a:pPr>
            <a:r>
              <a:rPr kumimoji="0" lang="ar-SA"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rial" charset="0"/>
                <a:cs typeface="Arial" panose="020B0604020202020204" pitchFamily="34" charset="0"/>
              </a:rPr>
              <a:t>أفــســس</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rial" charset="0"/>
              <a:cs typeface="Arial" panose="020B0604020202020204" pitchFamily="34" charset="0"/>
            </a:endParaRPr>
          </a:p>
        </p:txBody>
      </p:sp>
      <p:sp>
        <p:nvSpPr>
          <p:cNvPr id="7" name="Text Box 24"/>
          <p:cNvSpPr txBox="1">
            <a:spLocks noChangeArrowheads="1"/>
          </p:cNvSpPr>
          <p:nvPr/>
        </p:nvSpPr>
        <p:spPr bwMode="auto">
          <a:xfrm>
            <a:off x="8360254" y="65344"/>
            <a:ext cx="704013" cy="46165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1427" tIns="45714" rIns="91427" bIns="4571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457132" rtl="0" eaLnBrk="1" fontAlgn="auto" latinLnBrk="0" hangingPunct="1">
              <a:lnSpc>
                <a:spcPct val="100000"/>
              </a:lnSpc>
              <a:spcBef>
                <a:spcPts val="0"/>
              </a:spcBef>
              <a:spcAft>
                <a:spcPts val="0"/>
              </a:spcAft>
              <a:buClrTx/>
              <a:buSzTx/>
              <a:buFontTx/>
              <a:buNone/>
              <a:tabLst/>
              <a:defRPr/>
            </a:pPr>
            <a:r>
              <a:rPr kumimoji="0" lang="ar-SA" altLang="zh-CN" sz="2400" b="1"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ea typeface="ＭＳ Ｐゴシック" charset="0"/>
                <a:cs typeface="Arial" panose="020B0604020202020204" pitchFamily="34" charset="0"/>
              </a:rPr>
              <a:t>١٧٥</a:t>
            </a:r>
            <a:endParaRPr kumimoji="0" lang="en-US" altLang="zh-CN" sz="2400" b="1"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078049611"/>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184.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660066"/>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653" y="-7614"/>
            <a:ext cx="9162651" cy="1012616"/>
          </a:xfrm>
          <a:noFill/>
        </p:spPr>
        <p:txBody>
          <a:bodyPr/>
          <a:lstStyle/>
          <a:p>
            <a:r>
              <a:rPr lang="ar-SA" sz="4800" dirty="0">
                <a:solidFill>
                  <a:schemeClr val="bg1"/>
                </a:solidFill>
                <a:effectLst>
                  <a:glow rad="101600">
                    <a:schemeClr val="tx1">
                      <a:alpha val="99000"/>
                    </a:schemeClr>
                  </a:glow>
                </a:effectLst>
              </a:rPr>
              <a:t>السمة</a:t>
            </a:r>
            <a:endParaRPr lang="en-US" sz="4800" dirty="0">
              <a:solidFill>
                <a:schemeClr val="bg1"/>
              </a:solidFill>
              <a:effectLst>
                <a:glow rad="101600">
                  <a:schemeClr val="tx1">
                    <a:alpha val="99000"/>
                  </a:schemeClr>
                </a:glow>
              </a:effectLst>
            </a:endParaRPr>
          </a:p>
        </p:txBody>
      </p:sp>
      <p:sp>
        <p:nvSpPr>
          <p:cNvPr id="3" name="Title 1"/>
          <p:cNvSpPr txBox="1">
            <a:spLocks/>
          </p:cNvSpPr>
          <p:nvPr/>
        </p:nvSpPr>
        <p:spPr bwMode="auto">
          <a:xfrm>
            <a:off x="14766" y="1433727"/>
            <a:ext cx="9129233" cy="4394419"/>
          </a:xfrm>
          <a:prstGeom prst="rect">
            <a:avLst/>
          </a:prstGeom>
          <a:noFill/>
          <a:ln>
            <a:noFill/>
          </a:ln>
          <a:extLst>
            <a:ext uri="{FAA26D3D-D897-4be2-8F04-BA451C77F1D7}">
              <ma14:placeholderFlag xmlns="" xmlns:ma14="http://schemas.microsoft.com/office/mac/drawingml/2011/main"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14766" y="1341868"/>
            <a:ext cx="9144000" cy="4032214"/>
          </a:xfrm>
          <a:prstGeom prst="rect">
            <a:avLst/>
          </a:prstGeom>
          <a:noFill/>
          <a:ln>
            <a:noFill/>
          </a:ln>
          <a:effectLst>
            <a:outerShdw blurRad="63500" dist="35921" dir="2700000" algn="ctr" rotWithShape="0">
              <a:schemeClr val="tx2">
                <a:alpha val="74998"/>
              </a:schemeClr>
            </a:outerShdw>
          </a:effectLst>
          <a:extLst>
            <a:ext uri="{FAA26D3D-D897-4be2-8F04-BA451C77F1D7}">
              <ma14:placeholderFlag xmlns="" xmlns:ma14="http://schemas.microsoft.com/office/mac/drawingml/2011/main"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1" eaLnBrk="0" fontAlgn="base" latinLnBrk="0" hangingPunct="0">
              <a:lnSpc>
                <a:spcPct val="100000"/>
              </a:lnSpc>
              <a:spcBef>
                <a:spcPct val="0"/>
              </a:spcBef>
              <a:spcAft>
                <a:spcPct val="0"/>
              </a:spcAft>
              <a:buClrTx/>
              <a:buSzTx/>
              <a:buFontTx/>
              <a:buNone/>
              <a:tabLst/>
              <a:defRPr/>
            </a:pPr>
            <a:r>
              <a:rPr kumimoji="0" lang="ar-SA"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الوحدة بين اليهود والأمم </a:t>
            </a:r>
          </a:p>
          <a:p>
            <a:pPr marL="0" marR="0" lvl="0" indent="0" algn="ctr" defTabSz="457200" rtl="1" eaLnBrk="0" fontAlgn="base" latinLnBrk="0" hangingPunct="0">
              <a:lnSpc>
                <a:spcPct val="100000"/>
              </a:lnSpc>
              <a:spcBef>
                <a:spcPct val="0"/>
              </a:spcBef>
              <a:spcAft>
                <a:spcPct val="0"/>
              </a:spcAft>
              <a:buClrTx/>
              <a:buSzTx/>
              <a:buFontTx/>
              <a:buNone/>
              <a:tabLst/>
              <a:defRPr/>
            </a:pPr>
            <a:r>
              <a:rPr kumimoji="0" lang="ar-SA"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تظهر في الحب</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SA"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٢٣</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7" name="Rectangle 2"/>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FAA26D3D-D897-4be2-8F04-BA451C77F1D7}">
              <ma14:placeholderFlag xmlns="" xmlns:ma14="http://schemas.microsoft.com/office/mac/drawingml/2011/main"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132" rtl="0" eaLnBrk="0" fontAlgn="base" latinLnBrk="0" hangingPunct="0">
              <a:lnSpc>
                <a:spcPct val="100000"/>
              </a:lnSpc>
              <a:spcBef>
                <a:spcPct val="0"/>
              </a:spcBef>
              <a:spcAft>
                <a:spcPct val="0"/>
              </a:spcAft>
              <a:buClrTx/>
              <a:buSzTx/>
              <a:buFontTx/>
              <a:buNone/>
              <a:tabLst/>
              <a:defRPr/>
            </a:pPr>
            <a:r>
              <a:rPr kumimoji="0" lang="ar-SA"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rial" charset="0"/>
                <a:cs typeface="Arial" panose="020B0604020202020204" pitchFamily="34" charset="0"/>
              </a:rPr>
              <a:t>أفــســس</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rial" charset="0"/>
              <a:cs typeface="Arial" panose="020B0604020202020204" pitchFamily="34" charset="0"/>
            </a:endParaRPr>
          </a:p>
        </p:txBody>
      </p:sp>
    </p:spTree>
    <p:extLst>
      <p:ext uri="{BB962C8B-B14F-4D97-AF65-F5344CB8AC3E}">
        <p14:creationId xmlns:p14="http://schemas.microsoft.com/office/powerpoint/2010/main" val="3495846773"/>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185.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tx1"/>
            </a:gs>
            <a:gs pos="100000">
              <a:srgbClr val="000090"/>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3"/>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427" tIns="45714" rIns="91427" bIns="45714"/>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900098" name="Rectangle 2"/>
          <p:cNvSpPr>
            <a:spLocks noGrp="1" noChangeArrowheads="1"/>
          </p:cNvSpPr>
          <p:nvPr>
            <p:ph type="ctrTitle"/>
          </p:nvPr>
        </p:nvSpPr>
        <p:spPr>
          <a:xfrm>
            <a:off x="0" y="21564"/>
            <a:ext cx="9144000" cy="909772"/>
          </a:xfrm>
          <a:effectLst>
            <a:outerShdw blurRad="63500" dist="35921" dir="2700000" algn="ctr" rotWithShape="0">
              <a:schemeClr val="tx2">
                <a:alpha val="74998"/>
              </a:schemeClr>
            </a:outerShdw>
          </a:effectLst>
        </p:spPr>
        <p:txBody>
          <a:bodyPr anchor="ctr"/>
          <a:lstStyle/>
          <a:p>
            <a:pPr rtl="1">
              <a:defRPr/>
            </a:pPr>
            <a:r>
              <a:rPr lang="ar-SA" sz="4800" dirty="0">
                <a:effectLst>
                  <a:glow rad="127000">
                    <a:schemeClr val="tx1"/>
                  </a:glow>
                </a:effectLst>
                <a:ea typeface="Arial" charset="0"/>
              </a:rPr>
              <a:t>الآية المفتاحية</a:t>
            </a:r>
            <a:endParaRPr lang="en-US" sz="4800" dirty="0">
              <a:effectLst>
                <a:glow rad="127000">
                  <a:schemeClr val="tx1"/>
                </a:glow>
              </a:effectLst>
              <a:ea typeface="Arial" charset="0"/>
            </a:endParaRPr>
          </a:p>
        </p:txBody>
      </p:sp>
      <p:sp>
        <p:nvSpPr>
          <p:cNvPr id="5" name="Rectangle 2"/>
          <p:cNvSpPr txBox="1">
            <a:spLocks noChangeArrowheads="1"/>
          </p:cNvSpPr>
          <p:nvPr/>
        </p:nvSpPr>
        <p:spPr bwMode="auto">
          <a:xfrm>
            <a:off x="0" y="1340768"/>
            <a:ext cx="9144000" cy="4203256"/>
          </a:xfrm>
          <a:prstGeom prst="rect">
            <a:avLst/>
          </a:prstGeom>
          <a:noFill/>
          <a:ln>
            <a:noFill/>
          </a:ln>
          <a:effectLst>
            <a:outerShdw blurRad="63500" dist="35921" dir="2700000" algn="ctr" rotWithShape="0">
              <a:schemeClr val="tx2">
                <a:alpha val="74998"/>
              </a:schemeClr>
            </a:outerShdw>
          </a:effectLst>
          <a:extLst>
            <a:ext uri="{FAA26D3D-D897-4be2-8F04-BA451C77F1D7}">
              <ma14:placeholderFlag xmlns="" xmlns:ma14="http://schemas.microsoft.com/office/mac/drawingml/2011/main"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27" tIns="45714" rIns="91427" bIns="45714"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132" rtl="1" eaLnBrk="0" fontAlgn="base" latinLnBrk="0" hangingPunct="0">
              <a:lnSpc>
                <a:spcPct val="100000"/>
              </a:lnSpc>
              <a:spcBef>
                <a:spcPct val="0"/>
              </a:spcBef>
              <a:spcAft>
                <a:spcPct val="0"/>
              </a:spcAft>
              <a:buClrTx/>
              <a:buSzTx/>
              <a:buFontTx/>
              <a:buNone/>
              <a:tabLst/>
              <a:defRPr/>
            </a:pPr>
            <a:r>
              <a:rPr kumimoji="0" lang="ar-SA"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pitchFamily="-108" charset="-128"/>
                <a:cs typeface="Arial" panose="020B0604020202020204" pitchFamily="34" charset="0"/>
              </a:rPr>
              <a:t>فأطلُبُ إلَيكُمْ، أنا الأسيرَ في الرَّبِّ: أنْ تسلُكوا كما يَحِقُّ للدَّعوَةِ الّتي دُعيتُمْ بها.</a:t>
            </a:r>
            <a:br>
              <a:rPr kumimoji="0" lang="ar-SA"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pitchFamily="-108" charset="-128"/>
                <a:cs typeface="Arial" panose="020B0604020202020204" pitchFamily="34" charset="0"/>
              </a:rPr>
            </a:br>
            <a:r>
              <a:rPr kumimoji="0" lang="ar-SA"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pitchFamily="-108" charset="-128"/>
                <a:cs typeface="Arial" panose="020B0604020202020204" pitchFamily="34" charset="0"/>
              </a:rPr>
              <a:t> بكُلِّ تواضُعٍ ووداعَةٍ وبطول أناةٍ، مُحتَمِلينَ بَعضُكُمْ بَعضًا في المَحَبَّةِ.</a:t>
            </a:r>
            <a:br>
              <a:rPr kumimoji="0" lang="ar-SA"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pitchFamily="-108" charset="-128"/>
                <a:cs typeface="Arial" panose="020B0604020202020204" pitchFamily="34" charset="0"/>
              </a:rPr>
            </a:br>
            <a:r>
              <a:rPr kumimoji="0" lang="ar-SA"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pitchFamily="-108" charset="-128"/>
                <a:cs typeface="Arial" panose="020B0604020202020204" pitchFamily="34" charset="0"/>
              </a:rPr>
              <a:t> مُجتَهِدينَ أنْ تحفَظوا وحدانيَّةَ الرّوحِ برِباطِ السَّلامِ.</a:t>
            </a:r>
          </a:p>
          <a:p>
            <a:pPr marL="0" marR="0" lvl="0" indent="0" algn="ctr" defTabSz="457132" rtl="1" eaLnBrk="0" fontAlgn="base" latinLnBrk="0" hangingPunct="0">
              <a:lnSpc>
                <a:spcPct val="100000"/>
              </a:lnSpc>
              <a:spcBef>
                <a:spcPct val="0"/>
              </a:spcBef>
              <a:spcAft>
                <a:spcPct val="0"/>
              </a:spcAft>
              <a:buClrTx/>
              <a:buSzTx/>
              <a:buFontTx/>
              <a:buNone/>
              <a:tabLst/>
              <a:defRPr/>
            </a:pPr>
            <a:r>
              <a:rPr kumimoji="0" lang="ar-SA" altLang="zh-CN" sz="40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pitchFamily="-108" charset="-128"/>
                <a:cs typeface="Arial" panose="020B0604020202020204" pitchFamily="34" charset="0"/>
              </a:rPr>
              <a:t>أفسس ٤ : ١-٣</a:t>
            </a:r>
            <a:endParaRPr kumimoji="0" lang="en-US" altLang="zh-CN" sz="40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pitchFamily="-108" charset="-128"/>
              <a:cs typeface="Arial" panose="020B0604020202020204" pitchFamily="34" charset="0"/>
            </a:endParaRP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FAA26D3D-D897-4be2-8F04-BA451C77F1D7}">
              <ma14:placeholderFlag xmlns="" xmlns:ma14="http://schemas.microsoft.com/office/mac/drawingml/2011/main"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27" tIns="45714" rIns="91427" bIns="45714"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132" rtl="0" eaLnBrk="0" fontAlgn="base" latinLnBrk="0" hangingPunct="0">
              <a:lnSpc>
                <a:spcPct val="100000"/>
              </a:lnSpc>
              <a:spcBef>
                <a:spcPct val="0"/>
              </a:spcBef>
              <a:spcAft>
                <a:spcPct val="0"/>
              </a:spcAft>
              <a:buClrTx/>
              <a:buSzTx/>
              <a:buFontTx/>
              <a:buNone/>
              <a:tabLst/>
              <a:defRPr/>
            </a:pPr>
            <a:r>
              <a:rPr kumimoji="0" lang="ar-SA"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rial" charset="0"/>
                <a:cs typeface="Arial" panose="020B0604020202020204" pitchFamily="34" charset="0"/>
              </a:rPr>
              <a:t>أفــســس</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rial" charset="0"/>
              <a:cs typeface="Arial" panose="020B0604020202020204" pitchFamily="34" charset="0"/>
            </a:endParaRPr>
          </a:p>
        </p:txBody>
      </p:sp>
      <p:sp>
        <p:nvSpPr>
          <p:cNvPr id="7" name="Text Box 24"/>
          <p:cNvSpPr txBox="1">
            <a:spLocks noChangeArrowheads="1"/>
          </p:cNvSpPr>
          <p:nvPr/>
        </p:nvSpPr>
        <p:spPr bwMode="auto">
          <a:xfrm>
            <a:off x="8472411" y="65344"/>
            <a:ext cx="704013" cy="46165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91427" tIns="45714" rIns="91427" bIns="4571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457132" rtl="0" eaLnBrk="1" fontAlgn="auto" latinLnBrk="0" hangingPunct="1">
              <a:lnSpc>
                <a:spcPct val="100000"/>
              </a:lnSpc>
              <a:spcBef>
                <a:spcPts val="0"/>
              </a:spcBef>
              <a:spcAft>
                <a:spcPts val="0"/>
              </a:spcAft>
              <a:buClrTx/>
              <a:buSzTx/>
              <a:buFontTx/>
              <a:buNone/>
              <a:tabLst/>
              <a:defRPr/>
            </a:pPr>
            <a:r>
              <a:rPr kumimoji="0" lang="ar-SA" altLang="zh-CN" sz="2400" b="1"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ea typeface="ＭＳ Ｐゴシック" charset="0"/>
                <a:cs typeface="Arial" panose="020B0604020202020204" pitchFamily="34" charset="0"/>
              </a:rPr>
              <a:t>١٧٥</a:t>
            </a:r>
            <a:endParaRPr kumimoji="0" lang="en-US" altLang="zh-CN" sz="2400" b="1"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65279767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blinds(horizontal)">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1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55" name="Text Box 3"/>
          <p:cNvSpPr txBox="1">
            <a:spLocks noChangeArrowheads="1"/>
          </p:cNvSpPr>
          <p:nvPr/>
        </p:nvSpPr>
        <p:spPr bwMode="auto">
          <a:xfrm>
            <a:off x="2555776" y="680876"/>
            <a:ext cx="5112567" cy="646319"/>
          </a:xfrm>
          <a:prstGeom prst="rect">
            <a:avLst/>
          </a:prstGeom>
          <a:solidFill>
            <a:srgbClr val="070214"/>
          </a:solidFill>
          <a:ln w="12700">
            <a:noFill/>
            <a:miter lim="800000"/>
            <a:headEnd type="none" w="sm" len="sm"/>
            <a:tailEnd type="none" w="sm" len="sm"/>
          </a:ln>
          <a:effectLst/>
        </p:spPr>
        <p:txBody>
          <a:bodyPr wrap="square"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SA" altLang="zh-CN"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البيان الموجز</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 name="Rectangle 2"/>
          <p:cNvSpPr/>
          <p:nvPr/>
        </p:nvSpPr>
        <p:spPr>
          <a:xfrm>
            <a:off x="1587580" y="1846192"/>
            <a:ext cx="7232293" cy="4103088"/>
          </a:xfrm>
          <a:prstGeom prst="rect">
            <a:avLst/>
          </a:prstGeom>
          <a:noFill/>
          <a:ln>
            <a:noFill/>
          </a:ln>
          <a:effectLst/>
        </p:spPr>
        <p:txBody>
          <a:bodyPr vert="horz" wrap="square" lIns="91427" tIns="45714" rIns="91427" bIns="45714" numCol="1" anchor="t" anchorCtr="0" compatLnSpc="1">
            <a:prstTxWarp prst="textNoShape">
              <a:avLst/>
            </a:prstTxWarp>
          </a:bodyPr>
          <a:lstStyle/>
          <a:p>
            <a:pPr marL="0" marR="0" lvl="0" indent="0" algn="ctr" defTabSz="457132" rtl="1" eaLnBrk="0" fontAlgn="base" latinLnBrk="0" hangingPunct="0">
              <a:lnSpc>
                <a:spcPct val="100000"/>
              </a:lnSpc>
              <a:spcBef>
                <a:spcPct val="0"/>
              </a:spcBef>
              <a:spcAft>
                <a:spcPct val="0"/>
              </a:spcAft>
              <a:buClrTx/>
              <a:buSzTx/>
              <a:buFontTx/>
              <a:buNone/>
              <a:tabLst/>
              <a:defRPr/>
            </a:pPr>
            <a:r>
              <a:rPr kumimoji="0" lang="ar-SA" sz="5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rial" charset="0"/>
                <a:cs typeface="Arial" panose="020B0604020202020204" pitchFamily="34" charset="0"/>
              </a:rPr>
              <a:t>إن السبيل إلى </a:t>
            </a:r>
            <a:r>
              <a:rPr kumimoji="0" lang="ar-SA" sz="5400" b="1" u="none" strike="noStrike" kern="1200" cap="none" spc="0" normalizeH="0" baseline="0" noProof="0" dirty="0">
                <a:ln>
                  <a:noFill/>
                </a:ln>
                <a:solidFill>
                  <a:srgbClr val="FFCC66"/>
                </a:solidFill>
                <a:effectLst>
                  <a:glow rad="127000">
                    <a:srgbClr val="000000"/>
                  </a:glow>
                </a:effectLst>
                <a:uLnTx/>
                <a:uFillTx/>
                <a:latin typeface="Arial" panose="020B0604020202020204" pitchFamily="34" charset="0"/>
                <a:ea typeface="Arial" charset="0"/>
                <a:cs typeface="Arial" panose="020B0604020202020204" pitchFamily="34" charset="0"/>
              </a:rPr>
              <a:t>الوحدة</a:t>
            </a:r>
            <a:r>
              <a:rPr kumimoji="0" lang="ar-SA" sz="5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rial" charset="0"/>
                <a:cs typeface="Arial" panose="020B0604020202020204" pitchFamily="34" charset="0"/>
              </a:rPr>
              <a:t> بين اليهود المؤمنين والأمم هو أن نرى مساواتهم وأن يحبوا بعضهم البعض </a:t>
            </a:r>
            <a:r>
              <a:rPr kumimoji="0" lang="ar-SA" sz="5400" b="1" u="none" strike="noStrike" kern="1200" cap="none" spc="0" normalizeH="0" baseline="0" noProof="0" dirty="0">
                <a:ln>
                  <a:noFill/>
                </a:ln>
                <a:solidFill>
                  <a:srgbClr val="FFCC66"/>
                </a:solidFill>
                <a:effectLst>
                  <a:glow rad="127000">
                    <a:srgbClr val="000000"/>
                  </a:glow>
                </a:effectLst>
                <a:uLnTx/>
                <a:uFillTx/>
                <a:latin typeface="Arial" panose="020B0604020202020204" pitchFamily="34" charset="0"/>
                <a:ea typeface="Arial" charset="0"/>
                <a:cs typeface="Arial" panose="020B0604020202020204" pitchFamily="34" charset="0"/>
              </a:rPr>
              <a:t>كشهود</a:t>
            </a:r>
            <a:r>
              <a:rPr kumimoji="0" lang="ar-SA" sz="5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rial" charset="0"/>
                <a:cs typeface="Arial" panose="020B0604020202020204" pitchFamily="34" charset="0"/>
              </a:rPr>
              <a:t> للعالم</a:t>
            </a:r>
            <a:endParaRPr kumimoji="0" lang="en-US" sz="5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rial" charset="0"/>
              <a:cs typeface="Arial" panose="020B0604020202020204" pitchFamily="34" charset="0"/>
            </a:endParaRPr>
          </a:p>
        </p:txBody>
      </p:sp>
      <p:sp>
        <p:nvSpPr>
          <p:cNvPr id="4" name="Text Box 24"/>
          <p:cNvSpPr txBox="1">
            <a:spLocks noChangeArrowheads="1"/>
          </p:cNvSpPr>
          <p:nvPr/>
        </p:nvSpPr>
        <p:spPr bwMode="auto">
          <a:xfrm>
            <a:off x="8360254" y="65344"/>
            <a:ext cx="704013" cy="46165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91427" tIns="45714" rIns="91427" bIns="4571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457132" rtl="0" eaLnBrk="1" fontAlgn="auto" latinLnBrk="0" hangingPunct="1">
              <a:lnSpc>
                <a:spcPct val="100000"/>
              </a:lnSpc>
              <a:spcBef>
                <a:spcPts val="0"/>
              </a:spcBef>
              <a:spcAft>
                <a:spcPts val="0"/>
              </a:spcAft>
              <a:buClrTx/>
              <a:buSzTx/>
              <a:buFontTx/>
              <a:buNone/>
              <a:tabLst/>
              <a:defRPr/>
            </a:pPr>
            <a:r>
              <a:rPr kumimoji="0" lang="ar-SA" altLang="zh-CN" sz="2400" b="1"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ea typeface="ＭＳ Ｐゴシック" charset="0"/>
                <a:cs typeface="Arial" panose="020B0604020202020204" pitchFamily="34" charset="0"/>
              </a:rPr>
              <a:t>١٧٥</a:t>
            </a:r>
            <a:endParaRPr kumimoji="0" lang="en-US" altLang="zh-CN" sz="2400" b="1"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ea typeface="ＭＳ Ｐゴシック" charset="0"/>
              <a:cs typeface="Arial" panose="020B0604020202020204" pitchFamily="34" charset="0"/>
            </a:endParaRPr>
          </a:p>
        </p:txBody>
      </p:sp>
      <p:sp>
        <p:nvSpPr>
          <p:cNvPr id="6" name="Rectangle 2">
            <a:extLst>
              <a:ext uri="{FF2B5EF4-FFF2-40B4-BE49-F238E27FC236}">
                <a16:creationId xmlns:a16="http://schemas.microsoft.com/office/drawing/2014/main" id="{C0582A5F-A96D-554F-97F5-2A715A7CA181}"/>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rgbClr val="000000">
                <a:alpha val="74998"/>
              </a:srgbClr>
            </a:outerShdw>
          </a:effectLst>
          <a:extLst>
            <a:ext uri="{FAA26D3D-D897-4be2-8F04-BA451C77F1D7}">
              <ma14:placeholderFlag xmlns="" xmlns:ma14="http://schemas.microsoft.com/office/mac/drawingml/2011/main"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27" tIns="45714" rIns="91427" bIns="45714"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132" rtl="0" eaLnBrk="0" fontAlgn="base" latinLnBrk="0" hangingPunct="0">
              <a:lnSpc>
                <a:spcPct val="100000"/>
              </a:lnSpc>
              <a:spcBef>
                <a:spcPct val="0"/>
              </a:spcBef>
              <a:spcAft>
                <a:spcPct val="0"/>
              </a:spcAft>
              <a:buClrTx/>
              <a:buSzTx/>
              <a:buFontTx/>
              <a:buNone/>
              <a:tabLst/>
              <a:defRPr/>
            </a:pPr>
            <a:r>
              <a:rPr kumimoji="0" lang="ar-SA"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rial" charset="0"/>
                <a:cs typeface="Arial" panose="020B0604020202020204" pitchFamily="34" charset="0"/>
              </a:rPr>
              <a:t>أفــســس</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rial" charset="0"/>
              <a:cs typeface="Arial" panose="020B0604020202020204" pitchFamily="34" charset="0"/>
            </a:endParaRPr>
          </a:p>
        </p:txBody>
      </p:sp>
    </p:spTree>
    <p:extLst>
      <p:ext uri="{BB962C8B-B14F-4D97-AF65-F5344CB8AC3E}">
        <p14:creationId xmlns:p14="http://schemas.microsoft.com/office/powerpoint/2010/main" val="3110558730"/>
      </p:ext>
    </p:extLst>
  </p:cSld>
  <p:clrMapOvr>
    <a:overrideClrMapping bg1="dk2" tx1="lt1" bg2="dk1" tx2="lt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187.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0966" y="102580"/>
            <a:ext cx="8236820" cy="799420"/>
          </a:xfrm>
          <a:solidFill>
            <a:schemeClr val="tx1"/>
          </a:solidFill>
        </p:spPr>
        <p:txBody>
          <a:bodyPr/>
          <a:lstStyle/>
          <a:p>
            <a:pPr rtl="1"/>
            <a:r>
              <a:rPr lang="ar-SA" sz="60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بيان الملكوت</a:t>
            </a:r>
            <a:endParaRPr lang="en-US" sz="60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endParaRPr>
          </a:p>
        </p:txBody>
      </p:sp>
      <p:sp>
        <p:nvSpPr>
          <p:cNvPr id="3" name="Title 1"/>
          <p:cNvSpPr txBox="1">
            <a:spLocks/>
          </p:cNvSpPr>
          <p:nvPr/>
        </p:nvSpPr>
        <p:spPr bwMode="auto">
          <a:xfrm>
            <a:off x="14766" y="1433730"/>
            <a:ext cx="9129233" cy="4394419"/>
          </a:xfrm>
          <a:prstGeom prst="rect">
            <a:avLst/>
          </a:prstGeom>
          <a:noFill/>
          <a:ln>
            <a:noFill/>
          </a:ln>
          <a:extLst>
            <a:ext uri="{FAA26D3D-D897-4be2-8F04-BA451C77F1D7}">
              <ma14:placeholderFlag xmlns="" xmlns:ma14="http://schemas.microsoft.com/office/mac/drawingml/2011/main"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27" tIns="45714" rIns="91427" bIns="45714"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132"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130260" y="1602008"/>
            <a:ext cx="8803424" cy="2370648"/>
          </a:xfrm>
          <a:prstGeom prst="rect">
            <a:avLst/>
          </a:prstGeom>
          <a:noFill/>
          <a:ln>
            <a:noFill/>
          </a:ln>
          <a:effectLst>
            <a:outerShdw blurRad="63500" dist="35921" dir="2700000" algn="ctr" rotWithShape="0">
              <a:schemeClr val="tx2">
                <a:alpha val="74998"/>
              </a:schemeClr>
            </a:outerShdw>
          </a:effectLst>
          <a:extLst>
            <a:ext uri="{FAA26D3D-D897-4be2-8F04-BA451C77F1D7}">
              <ma14:placeholderFlag xmlns="" xmlns:ma14="http://schemas.microsoft.com/office/mac/drawingml/2011/main"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27" tIns="45714" rIns="91427" bIns="45714"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132" rtl="1" eaLnBrk="0" fontAlgn="base" latinLnBrk="0" hangingPunct="0">
              <a:lnSpc>
                <a:spcPct val="100000"/>
              </a:lnSpc>
              <a:spcBef>
                <a:spcPct val="0"/>
              </a:spcBef>
              <a:spcAft>
                <a:spcPct val="0"/>
              </a:spcAft>
              <a:buClrTx/>
              <a:buSzTx/>
              <a:buFontTx/>
              <a:buNone/>
              <a:tabLst/>
              <a:defRPr/>
            </a:pPr>
            <a:r>
              <a:rPr kumimoji="0" lang="ar-SA"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سيكون المسيح هو الحاكم على كل من السماء والأرض في عصر لاحق</a:t>
            </a:r>
          </a:p>
          <a:p>
            <a:pPr marL="0" marR="0" lvl="0" indent="0" algn="ctr" defTabSz="457132" rtl="1" eaLnBrk="0" fontAlgn="base" latinLnBrk="0" hangingPunct="0">
              <a:lnSpc>
                <a:spcPct val="100000"/>
              </a:lnSpc>
              <a:spcBef>
                <a:spcPct val="0"/>
              </a:spcBef>
              <a:spcAft>
                <a:spcPct val="0"/>
              </a:spcAft>
              <a:buClrTx/>
              <a:buSzTx/>
              <a:buFontTx/>
              <a:buNone/>
              <a:tabLst/>
              <a:defRPr/>
            </a:pPr>
            <a:r>
              <a:rPr kumimoji="0" lang="ar-SA"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 ١: ٩- ١٠) والذي يعلنه رؤيا ٢٠: ١-٦ أنه سيكون ١٠٠٠ عام  ( الملك الألفي )</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5" name="Text Box 3"/>
          <p:cNvSpPr txBox="1">
            <a:spLocks noChangeArrowheads="1"/>
          </p:cNvSpPr>
          <p:nvPr/>
        </p:nvSpPr>
        <p:spPr bwMode="auto">
          <a:xfrm>
            <a:off x="8170701" y="44451"/>
            <a:ext cx="868363" cy="46165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lIns="91427" tIns="45714" rIns="91427" bIns="4571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SA"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٢٧ج</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6" name="Rectangle 2">
            <a:extLst>
              <a:ext uri="{FF2B5EF4-FFF2-40B4-BE49-F238E27FC236}">
                <a16:creationId xmlns:a16="http://schemas.microsoft.com/office/drawing/2014/main" id="{2A354E4E-5111-5A40-B86C-F1A1B9C214B6}"/>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FAA26D3D-D897-4be2-8F04-BA451C77F1D7}">
              <ma14:placeholderFlag xmlns="" xmlns:ma14="http://schemas.microsoft.com/office/mac/drawingml/2011/main"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27" tIns="45714" rIns="91427" bIns="45714"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132" rtl="0" eaLnBrk="0" fontAlgn="base" latinLnBrk="0" hangingPunct="0">
              <a:lnSpc>
                <a:spcPct val="100000"/>
              </a:lnSpc>
              <a:spcBef>
                <a:spcPct val="0"/>
              </a:spcBef>
              <a:spcAft>
                <a:spcPct val="0"/>
              </a:spcAft>
              <a:buClrTx/>
              <a:buSzTx/>
              <a:buFontTx/>
              <a:buNone/>
              <a:tabLst/>
              <a:defRPr/>
            </a:pPr>
            <a:r>
              <a:rPr kumimoji="0" lang="ar-SA"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rial" charset="0"/>
                <a:cs typeface="Arial" panose="020B0604020202020204" pitchFamily="34" charset="0"/>
              </a:rPr>
              <a:t>أفــســس</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rial" charset="0"/>
              <a:cs typeface="Arial" panose="020B0604020202020204" pitchFamily="34" charset="0"/>
            </a:endParaRPr>
          </a:p>
        </p:txBody>
      </p:sp>
    </p:spTree>
    <p:extLst>
      <p:ext uri="{BB962C8B-B14F-4D97-AF65-F5344CB8AC3E}">
        <p14:creationId xmlns:p14="http://schemas.microsoft.com/office/powerpoint/2010/main" val="282406417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checkerboard(across)">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1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8"/>
          <p:cNvPicPr>
            <a:picLocks noChangeAspect="1"/>
          </p:cNvPicPr>
          <p:nvPr/>
        </p:nvPicPr>
        <p:blipFill>
          <a:blip r:embed="rId3">
            <a:extLst>
              <a:ext uri="{BEBA8EAE-BF5A-486C-A8C5-ECC9F3942E4B}">
                <a14:imgProps xmlns:a14="http://schemas.microsoft.com/office/drawing/2010/main">
                  <a14:imgLayer r:embed="rId4">
                    <a14:imgEffect>
                      <a14:brightnessContrast bright="-40000" contrast="40000"/>
                    </a14:imgEffect>
                  </a14:imgLayer>
                </a14:imgProps>
              </a:ext>
            </a:extLst>
          </a:blip>
          <a:stretch>
            <a:fillRect/>
          </a:stretch>
        </p:blipFill>
        <p:spPr>
          <a:xfrm>
            <a:off x="0" y="317518"/>
            <a:ext cx="9144000" cy="6540481"/>
          </a:xfrm>
          <a:prstGeom prst="rect">
            <a:avLst/>
          </a:prstGeom>
        </p:spPr>
      </p:pic>
      <p:sp>
        <p:nvSpPr>
          <p:cNvPr id="2" name="Title 1"/>
          <p:cNvSpPr>
            <a:spLocks noGrp="1"/>
          </p:cNvSpPr>
          <p:nvPr>
            <p:ph type="ctrTitle"/>
          </p:nvPr>
        </p:nvSpPr>
        <p:spPr>
          <a:xfrm>
            <a:off x="0" y="0"/>
            <a:ext cx="9144000" cy="902000"/>
          </a:xfrm>
          <a:solidFill>
            <a:schemeClr val="tx1"/>
          </a:solidFill>
        </p:spPr>
        <p:txBody>
          <a:bodyPr/>
          <a:lstStyle/>
          <a:p>
            <a:r>
              <a:rPr lang="ar-SA" sz="48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العـــهـــــد</a:t>
            </a:r>
            <a:endParaRPr lang="en-US" sz="48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endParaRPr>
          </a:p>
        </p:txBody>
      </p:sp>
      <p:sp>
        <p:nvSpPr>
          <p:cNvPr id="3" name="Title 1"/>
          <p:cNvSpPr txBox="1">
            <a:spLocks/>
          </p:cNvSpPr>
          <p:nvPr/>
        </p:nvSpPr>
        <p:spPr bwMode="auto">
          <a:xfrm>
            <a:off x="14766" y="1433730"/>
            <a:ext cx="9129233" cy="4394419"/>
          </a:xfrm>
          <a:prstGeom prst="rect">
            <a:avLst/>
          </a:prstGeom>
          <a:noFill/>
          <a:ln>
            <a:noFill/>
          </a:ln>
          <a:extLst>
            <a:ext uri="{FAA26D3D-D897-4be2-8F04-BA451C77F1D7}">
              <ma14:placeholderFlag xmlns="" xmlns:ma14="http://schemas.microsoft.com/office/mac/drawingml/2011/main"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27" tIns="45714" rIns="91427" bIns="45714"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132"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751905" y="1602010"/>
            <a:ext cx="7569177" cy="4096629"/>
          </a:xfrm>
          <a:prstGeom prst="rect">
            <a:avLst/>
          </a:prstGeom>
          <a:noFill/>
          <a:ln>
            <a:noFill/>
          </a:ln>
          <a:effectLst>
            <a:outerShdw blurRad="63500" dist="35921" dir="2700000" algn="ctr" rotWithShape="0">
              <a:schemeClr val="tx2">
                <a:alpha val="74998"/>
              </a:schemeClr>
            </a:outerShdw>
          </a:effectLst>
          <a:extLst>
            <a:ext uri="{FAA26D3D-D897-4be2-8F04-BA451C77F1D7}">
              <ma14:placeholderFlag xmlns="" xmlns:ma14="http://schemas.microsoft.com/office/mac/drawingml/2011/main"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27" tIns="45714" rIns="91427" bIns="45714"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132" rtl="1" eaLnBrk="0" fontAlgn="base" latinLnBrk="0" hangingPunct="0">
              <a:lnSpc>
                <a:spcPct val="100000"/>
              </a:lnSpc>
              <a:spcBef>
                <a:spcPct val="0"/>
              </a:spcBef>
              <a:spcAft>
                <a:spcPct val="0"/>
              </a:spcAft>
              <a:buClrTx/>
              <a:buSzTx/>
              <a:buFontTx/>
              <a:buNone/>
              <a:tabLst/>
              <a:defRPr/>
            </a:pPr>
            <a:r>
              <a:rPr kumimoji="0" lang="ar-SA" sz="4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rial" charset="0"/>
                <a:cs typeface="Arial" panose="020B0604020202020204" pitchFamily="34" charset="0"/>
              </a:rPr>
              <a:t>ألغى المسيح ” في جسده الناموس بوصاياه وشرائعه " (٢: ١٥) ، وهكذا ألغى موت المسيح الناموس الموسوي (راجع رومية ٧: ٧) .</a:t>
            </a:r>
            <a:endParaRPr kumimoji="0" lang="en-US" sz="4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rial" charset="0"/>
              <a:cs typeface="Arial" panose="020B0604020202020204" pitchFamily="34" charset="0"/>
            </a:endParaRPr>
          </a:p>
        </p:txBody>
      </p:sp>
      <p:sp>
        <p:nvSpPr>
          <p:cNvPr id="5" name="Text Box 3"/>
          <p:cNvSpPr txBox="1">
            <a:spLocks noChangeArrowheads="1"/>
          </p:cNvSpPr>
          <p:nvPr/>
        </p:nvSpPr>
        <p:spPr bwMode="auto">
          <a:xfrm>
            <a:off x="8170701" y="44451"/>
            <a:ext cx="868363" cy="46165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lIns="91427" tIns="45714" rIns="91427" bIns="4571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SA"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٢٧ج</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7" name="Rectangle 2">
            <a:extLst>
              <a:ext uri="{FF2B5EF4-FFF2-40B4-BE49-F238E27FC236}">
                <a16:creationId xmlns:a16="http://schemas.microsoft.com/office/drawing/2014/main" id="{01A4BFA6-6B4A-C348-B0EB-55E8AC0030D0}"/>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FAA26D3D-D897-4be2-8F04-BA451C77F1D7}">
              <ma14:placeholderFlag xmlns="" xmlns:ma14="http://schemas.microsoft.com/office/mac/drawingml/2011/main"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27" tIns="45714" rIns="91427" bIns="45714"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132" rtl="0" eaLnBrk="0" fontAlgn="base" latinLnBrk="0" hangingPunct="0">
              <a:lnSpc>
                <a:spcPct val="100000"/>
              </a:lnSpc>
              <a:spcBef>
                <a:spcPct val="0"/>
              </a:spcBef>
              <a:spcAft>
                <a:spcPct val="0"/>
              </a:spcAft>
              <a:buClrTx/>
              <a:buSzTx/>
              <a:buFontTx/>
              <a:buNone/>
              <a:tabLst/>
              <a:defRPr/>
            </a:pPr>
            <a:r>
              <a:rPr kumimoji="0" lang="ar-SA"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rial" charset="0"/>
                <a:cs typeface="Arial" panose="020B0604020202020204" pitchFamily="34" charset="0"/>
              </a:rPr>
              <a:t>أفــســس</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rial" charset="0"/>
              <a:cs typeface="Arial" panose="020B0604020202020204" pitchFamily="34" charset="0"/>
            </a:endParaRPr>
          </a:p>
        </p:txBody>
      </p:sp>
    </p:spTree>
    <p:extLst>
      <p:ext uri="{BB962C8B-B14F-4D97-AF65-F5344CB8AC3E}">
        <p14:creationId xmlns:p14="http://schemas.microsoft.com/office/powerpoint/2010/main" val="346203174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1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descr="Cross Sky View Christian Stock Photography.jpg"/>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 y="-30440"/>
            <a:ext cx="9180511" cy="6888440"/>
          </a:xfrm>
          <a:prstGeom prst="rect">
            <a:avLst/>
          </a:prstGeom>
        </p:spPr>
      </p:pic>
      <p:sp>
        <p:nvSpPr>
          <p:cNvPr id="2" name="Title 1"/>
          <p:cNvSpPr>
            <a:spLocks noGrp="1"/>
          </p:cNvSpPr>
          <p:nvPr>
            <p:ph type="ctrTitle"/>
          </p:nvPr>
        </p:nvSpPr>
        <p:spPr>
          <a:xfrm>
            <a:off x="180966" y="102580"/>
            <a:ext cx="8236820" cy="799420"/>
          </a:xfrm>
          <a:solidFill>
            <a:schemeClr val="tx1"/>
          </a:solidFill>
        </p:spPr>
        <p:txBody>
          <a:bodyPr/>
          <a:lstStyle/>
          <a:p>
            <a:r>
              <a:rPr lang="ar-SA"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الخــــلاص</a:t>
            </a:r>
            <a:endParaRPr lang="en-US"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endParaRPr>
          </a:p>
        </p:txBody>
      </p:sp>
      <p:sp>
        <p:nvSpPr>
          <p:cNvPr id="3" name="Title 1"/>
          <p:cNvSpPr txBox="1">
            <a:spLocks/>
          </p:cNvSpPr>
          <p:nvPr/>
        </p:nvSpPr>
        <p:spPr bwMode="auto">
          <a:xfrm>
            <a:off x="14766" y="1433730"/>
            <a:ext cx="9129233" cy="4394419"/>
          </a:xfrm>
          <a:prstGeom prst="rect">
            <a:avLst/>
          </a:prstGeom>
          <a:noFill/>
          <a:ln>
            <a:noFill/>
          </a:ln>
          <a:extLst>
            <a:ext uri="{FAA26D3D-D897-4be2-8F04-BA451C77F1D7}">
              <ma14:placeholderFlag xmlns="" xmlns:ma14="http://schemas.microsoft.com/office/mac/drawingml/2011/main"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27" tIns="45714" rIns="91427" bIns="45714"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132"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173680" y="1602010"/>
            <a:ext cx="8770859" cy="4096629"/>
          </a:xfrm>
          <a:prstGeom prst="rect">
            <a:avLst/>
          </a:prstGeom>
          <a:noFill/>
          <a:ln>
            <a:noFill/>
          </a:ln>
          <a:effectLst>
            <a:outerShdw blurRad="63500" dist="35921" dir="2700000" algn="ctr" rotWithShape="0">
              <a:schemeClr val="tx2">
                <a:alpha val="74998"/>
              </a:schemeClr>
            </a:outerShdw>
          </a:effectLst>
          <a:extLst>
            <a:ext uri="{FAA26D3D-D897-4be2-8F04-BA451C77F1D7}">
              <ma14:placeholderFlag xmlns="" xmlns:ma14="http://schemas.microsoft.com/office/mac/drawingml/2011/main"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27" tIns="45714" rIns="91427" bIns="45714"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132" rtl="1" eaLnBrk="0" fontAlgn="base" latinLnBrk="0" hangingPunct="0">
              <a:lnSpc>
                <a:spcPct val="100000"/>
              </a:lnSpc>
              <a:spcBef>
                <a:spcPct val="0"/>
              </a:spcBef>
              <a:spcAft>
                <a:spcPct val="0"/>
              </a:spcAft>
              <a:buClrTx/>
              <a:buSzTx/>
              <a:buFontTx/>
              <a:buNone/>
              <a:tabLst/>
              <a:defRPr/>
            </a:pPr>
            <a:r>
              <a:rPr kumimoji="0" lang="ar-SA" sz="4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أوضح نص في العهد الجديد يعلّم </a:t>
            </a:r>
            <a:r>
              <a:rPr kumimoji="0" lang="ar-JO" sz="4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عن </a:t>
            </a:r>
            <a:r>
              <a:rPr kumimoji="0" lang="ar-SA" sz="4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عصر الكنيسة كتدبير (٣: ٢-٦) أن الخلاص يجعل اليهود والأمم متساوين في جسد واحد ، الكنيسة (٢: ١٤ ،١٩)</a:t>
            </a:r>
            <a:endParaRPr kumimoji="0" lang="en-US" sz="4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5" name="Text Box 3"/>
          <p:cNvSpPr txBox="1">
            <a:spLocks noChangeArrowheads="1"/>
          </p:cNvSpPr>
          <p:nvPr/>
        </p:nvSpPr>
        <p:spPr bwMode="auto">
          <a:xfrm>
            <a:off x="8170701" y="44451"/>
            <a:ext cx="868363" cy="46165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lIns="91427" tIns="45714" rIns="91427" bIns="4571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SA"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٢٧ج</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8" name="Rectangle 2">
            <a:extLst>
              <a:ext uri="{FF2B5EF4-FFF2-40B4-BE49-F238E27FC236}">
                <a16:creationId xmlns:a16="http://schemas.microsoft.com/office/drawing/2014/main" id="{EE8D6BF3-175A-8646-8F14-1918A829A843}"/>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rgbClr val="000000">
                <a:alpha val="74998"/>
              </a:srgbClr>
            </a:outerShdw>
          </a:effectLst>
          <a:extLst>
            <a:ext uri="{FAA26D3D-D897-4be2-8F04-BA451C77F1D7}">
              <ma14:placeholderFlag xmlns="" xmlns:ma14="http://schemas.microsoft.com/office/mac/drawingml/2011/main"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27" tIns="45714" rIns="91427" bIns="45714"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132" rtl="0" eaLnBrk="0" fontAlgn="base" latinLnBrk="0" hangingPunct="0">
              <a:lnSpc>
                <a:spcPct val="100000"/>
              </a:lnSpc>
              <a:spcBef>
                <a:spcPct val="0"/>
              </a:spcBef>
              <a:spcAft>
                <a:spcPct val="0"/>
              </a:spcAft>
              <a:buClrTx/>
              <a:buSzTx/>
              <a:buFontTx/>
              <a:buNone/>
              <a:tabLst/>
              <a:defRPr/>
            </a:pPr>
            <a:r>
              <a:rPr kumimoji="0" lang="ar-SA"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rial" charset="0"/>
                <a:cs typeface="Arial" panose="020B0604020202020204" pitchFamily="34" charset="0"/>
              </a:rPr>
              <a:t>أفــســس</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rial" charset="0"/>
              <a:cs typeface="Arial" panose="020B0604020202020204" pitchFamily="34" charset="0"/>
            </a:endParaRPr>
          </a:p>
        </p:txBody>
      </p:sp>
    </p:spTree>
    <p:extLst>
      <p:ext uri="{BB962C8B-B14F-4D97-AF65-F5344CB8AC3E}">
        <p14:creationId xmlns:p14="http://schemas.microsoft.com/office/powerpoint/2010/main" val="414413872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5" presetClass="entr" presetSubtype="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fade">
                                      <p:cBhvr>
                                        <p:cTn id="7" dur="2000"/>
                                        <p:tgtEl>
                                          <p:spTgt spid="8"/>
                                        </p:tgtEl>
                                      </p:cBhvr>
                                    </p:animEffect>
                                    <p:anim calcmode="lin" valueType="num">
                                      <p:cBhvr>
                                        <p:cTn id="8" dur="2000" fill="hold"/>
                                        <p:tgtEl>
                                          <p:spTgt spid="8"/>
                                        </p:tgtEl>
                                        <p:attrNameLst>
                                          <p:attrName>ppt_w</p:attrName>
                                        </p:attrNameLst>
                                      </p:cBhvr>
                                      <p:tavLst>
                                        <p:tav tm="0" fmla="#ppt_w*sin(2.5*pi*$)">
                                          <p:val>
                                            <p:fltVal val="0"/>
                                          </p:val>
                                        </p:tav>
                                        <p:tav tm="100000">
                                          <p:val>
                                            <p:fltVal val="1"/>
                                          </p:val>
                                        </p:tav>
                                      </p:tavLst>
                                    </p:anim>
                                    <p:anim calcmode="lin" valueType="num">
                                      <p:cBhvr>
                                        <p:cTn id="9" dur="2000" fill="hold"/>
                                        <p:tgtEl>
                                          <p:spTgt spid="8"/>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2929" name="Text Box 2"/>
          <p:cNvSpPr txBox="1">
            <a:spLocks noChangeArrowheads="1"/>
          </p:cNvSpPr>
          <p:nvPr/>
        </p:nvSpPr>
        <p:spPr bwMode="auto">
          <a:xfrm>
            <a:off x="2226013" y="228600"/>
            <a:ext cx="4179221" cy="492378"/>
          </a:xfrm>
          <a:prstGeom prst="rect">
            <a:avLst/>
          </a:prstGeom>
          <a:solidFill>
            <a:srgbClr val="FFCC9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91376" tIns="45688" rIns="91376" bIns="45688">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600" b="1" u="none" strike="noStrike" kern="1200" cap="none" spc="0" normalizeH="0" baseline="0" noProof="0" dirty="0">
                <a:ln>
                  <a:noFill/>
                </a:ln>
                <a:solidFill>
                  <a:srgbClr val="003366"/>
                </a:solidFill>
                <a:effectLst/>
                <a:uLnTx/>
                <a:uFillTx/>
                <a:latin typeface="Arial" panose="020B0604020202020204" pitchFamily="34" charset="0"/>
                <a:ea typeface="SimSun" charset="0"/>
                <a:cs typeface="SimSun" charset="0"/>
              </a:rPr>
              <a:t>بيانات الرسالة لأسفار العهد الجديد</a:t>
            </a:r>
            <a:endParaRPr kumimoji="0" lang="en-US" sz="2600" b="1" u="none" strike="noStrike" kern="1200" cap="none" spc="0" normalizeH="0" baseline="0" noProof="0" dirty="0">
              <a:ln>
                <a:noFill/>
              </a:ln>
              <a:solidFill>
                <a:srgbClr val="003366"/>
              </a:solidFill>
              <a:effectLst/>
              <a:uLnTx/>
              <a:uFillTx/>
              <a:latin typeface="Arial" panose="020B0604020202020204" pitchFamily="34" charset="0"/>
              <a:ea typeface="SimSun" charset="0"/>
              <a:cs typeface="SimSun" charset="0"/>
            </a:endParaRPr>
          </a:p>
        </p:txBody>
      </p:sp>
      <p:sp>
        <p:nvSpPr>
          <p:cNvPr id="252930" name="Text Box 3"/>
          <p:cNvSpPr txBox="1">
            <a:spLocks noChangeArrowheads="1"/>
          </p:cNvSpPr>
          <p:nvPr/>
        </p:nvSpPr>
        <p:spPr bwMode="auto">
          <a:xfrm>
            <a:off x="8610604" y="87314"/>
            <a:ext cx="526878" cy="8309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1376" tIns="45688" rIns="91376" bIns="45688">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3366"/>
                </a:solidFill>
                <a:effectLst/>
                <a:uLnTx/>
                <a:uFillTx/>
                <a:latin typeface="Arial" panose="020B0604020202020204" pitchFamily="34" charset="0"/>
                <a:ea typeface="ＭＳ Ｐゴシック" charset="0"/>
                <a:cs typeface="Arial" panose="020B0604020202020204" pitchFamily="34" charset="0"/>
              </a:rPr>
              <a:t>25</a:t>
            </a:r>
            <a:br>
              <a:rPr kumimoji="0" lang="en-US" sz="2400" b="1" u="none" strike="noStrike" kern="1200" cap="none" spc="0" normalizeH="0" baseline="0" noProof="0" dirty="0">
                <a:ln>
                  <a:noFill/>
                </a:ln>
                <a:solidFill>
                  <a:srgbClr val="003366"/>
                </a:solidFill>
                <a:effectLst/>
                <a:uLnTx/>
                <a:uFillTx/>
                <a:latin typeface="Arial" panose="020B0604020202020204" pitchFamily="34" charset="0"/>
                <a:ea typeface="ＭＳ Ｐゴシック" charset="0"/>
                <a:cs typeface="Arial" panose="020B0604020202020204" pitchFamily="34" charset="0"/>
              </a:rPr>
            </a:br>
            <a:r>
              <a:rPr kumimoji="0" lang="ar-JO" sz="2400" b="1" u="none" strike="noStrike" kern="1200" cap="none" spc="0" normalizeH="0" baseline="0" noProof="0" dirty="0">
                <a:ln>
                  <a:noFill/>
                </a:ln>
                <a:solidFill>
                  <a:srgbClr val="003366"/>
                </a:solidFill>
                <a:effectLst/>
                <a:uLnTx/>
                <a:uFillTx/>
                <a:latin typeface="Arial" panose="020B0604020202020204" pitchFamily="34" charset="0"/>
                <a:ea typeface="ＭＳ Ｐゴシック" charset="0"/>
                <a:cs typeface="Arial" panose="020B0604020202020204" pitchFamily="34" charset="0"/>
              </a:rPr>
              <a:t>67</a:t>
            </a:r>
            <a:endParaRPr kumimoji="0" lang="en-US" sz="2400" b="1" u="none" strike="noStrike" kern="1200" cap="none" spc="0" normalizeH="0" baseline="0" noProof="0" dirty="0">
              <a:ln>
                <a:noFill/>
              </a:ln>
              <a:solidFill>
                <a:srgbClr val="003366"/>
              </a:solidFill>
              <a:effectLst/>
              <a:uLnTx/>
              <a:uFillTx/>
              <a:latin typeface="Arial" panose="020B0604020202020204" pitchFamily="34" charset="0"/>
              <a:ea typeface="ＭＳ Ｐゴシック" charset="0"/>
              <a:cs typeface="Arial" panose="020B0604020202020204" pitchFamily="34" charset="0"/>
            </a:endParaRPr>
          </a:p>
        </p:txBody>
      </p:sp>
      <p:sp>
        <p:nvSpPr>
          <p:cNvPr id="14341" name="Text Box 5"/>
          <p:cNvSpPr txBox="1">
            <a:spLocks noChangeArrowheads="1"/>
          </p:cNvSpPr>
          <p:nvPr/>
        </p:nvSpPr>
        <p:spPr bwMode="auto">
          <a:xfrm>
            <a:off x="0" y="914405"/>
            <a:ext cx="9144000" cy="1107931"/>
          </a:xfrm>
          <a:prstGeom prst="rect">
            <a:avLst/>
          </a:prstGeom>
          <a:solidFill>
            <a:srgbClr val="FFCC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91376" tIns="45688" rIns="91376" bIns="45688">
            <a:spAutoFit/>
          </a:bodyPr>
          <a:lstStyle>
            <a:lvl1pPr>
              <a:tabLst>
                <a:tab pos="1431925" algn="ctr"/>
                <a:tab pos="2601913" algn="ctr"/>
                <a:tab pos="3673475" algn="ctr"/>
                <a:tab pos="5018088" algn="ctr"/>
                <a:tab pos="6548438" algn="ctr"/>
              </a:tabLst>
              <a:defRPr sz="2400">
                <a:solidFill>
                  <a:schemeClr val="tx1"/>
                </a:solidFill>
                <a:latin typeface="Arial" charset="0"/>
                <a:ea typeface="ＭＳ Ｐゴシック" charset="0"/>
                <a:cs typeface="ＭＳ Ｐゴシック" charset="0"/>
              </a:defRPr>
            </a:lvl1pPr>
            <a:lvl2pPr marL="742950" indent="-285750">
              <a:tabLst>
                <a:tab pos="1431925" algn="ctr"/>
                <a:tab pos="2601913" algn="ctr"/>
                <a:tab pos="3673475" algn="ctr"/>
                <a:tab pos="5018088" algn="ctr"/>
                <a:tab pos="6548438" algn="ctr"/>
              </a:tabLst>
              <a:defRPr sz="2400">
                <a:solidFill>
                  <a:schemeClr val="tx1"/>
                </a:solidFill>
                <a:latin typeface="Arial" charset="0"/>
                <a:ea typeface="ＭＳ Ｐゴシック" charset="0"/>
              </a:defRPr>
            </a:lvl2pPr>
            <a:lvl3pPr marL="1143000" indent="-228600">
              <a:tabLst>
                <a:tab pos="1431925" algn="ctr"/>
                <a:tab pos="2601913" algn="ctr"/>
                <a:tab pos="3673475" algn="ctr"/>
                <a:tab pos="5018088" algn="ctr"/>
                <a:tab pos="6548438" algn="ctr"/>
              </a:tabLst>
              <a:defRPr sz="2400">
                <a:solidFill>
                  <a:schemeClr val="tx1"/>
                </a:solidFill>
                <a:latin typeface="Arial" charset="0"/>
                <a:ea typeface="ＭＳ Ｐゴシック" charset="0"/>
              </a:defRPr>
            </a:lvl3pPr>
            <a:lvl4pPr marL="1600200" indent="-228600">
              <a:tabLst>
                <a:tab pos="1431925" algn="ctr"/>
                <a:tab pos="2601913" algn="ctr"/>
                <a:tab pos="3673475" algn="ctr"/>
                <a:tab pos="5018088" algn="ctr"/>
                <a:tab pos="6548438" algn="ctr"/>
              </a:tabLst>
              <a:defRPr sz="2400">
                <a:solidFill>
                  <a:schemeClr val="tx1"/>
                </a:solidFill>
                <a:latin typeface="Arial" charset="0"/>
                <a:ea typeface="ＭＳ Ｐゴシック" charset="0"/>
              </a:defRPr>
            </a:lvl4pPr>
            <a:lvl5pPr marL="2057400" indent="-228600">
              <a:tabLst>
                <a:tab pos="1431925" algn="ctr"/>
                <a:tab pos="2601913" algn="ctr"/>
                <a:tab pos="3673475" algn="ctr"/>
                <a:tab pos="5018088" algn="ctr"/>
                <a:tab pos="6548438" algn="ctr"/>
              </a:tabLst>
              <a:defRPr sz="2400">
                <a:solidFill>
                  <a:schemeClr val="tx1"/>
                </a:solidFill>
                <a:latin typeface="Arial" charset="0"/>
                <a:ea typeface="ＭＳ Ｐゴシック" charset="0"/>
              </a:defRPr>
            </a:lvl5pPr>
            <a:lvl6pPr marL="2514600" indent="-228600" eaLnBrk="0" fontAlgn="base" hangingPunct="0">
              <a:spcBef>
                <a:spcPct val="0"/>
              </a:spcBef>
              <a:spcAft>
                <a:spcPct val="0"/>
              </a:spcAft>
              <a:tabLst>
                <a:tab pos="1431925" algn="ctr"/>
                <a:tab pos="2601913" algn="ctr"/>
                <a:tab pos="3673475" algn="ctr"/>
                <a:tab pos="5018088" algn="ctr"/>
                <a:tab pos="6548438" algn="ctr"/>
              </a:tabLst>
              <a:defRPr sz="2400">
                <a:solidFill>
                  <a:schemeClr val="tx1"/>
                </a:solidFill>
                <a:latin typeface="Arial" charset="0"/>
                <a:ea typeface="ＭＳ Ｐゴシック" charset="0"/>
              </a:defRPr>
            </a:lvl6pPr>
            <a:lvl7pPr marL="2971800" indent="-228600" eaLnBrk="0" fontAlgn="base" hangingPunct="0">
              <a:spcBef>
                <a:spcPct val="0"/>
              </a:spcBef>
              <a:spcAft>
                <a:spcPct val="0"/>
              </a:spcAft>
              <a:tabLst>
                <a:tab pos="1431925" algn="ctr"/>
                <a:tab pos="2601913" algn="ctr"/>
                <a:tab pos="3673475" algn="ctr"/>
                <a:tab pos="5018088" algn="ctr"/>
                <a:tab pos="6548438" algn="ctr"/>
              </a:tabLst>
              <a:defRPr sz="2400">
                <a:solidFill>
                  <a:schemeClr val="tx1"/>
                </a:solidFill>
                <a:latin typeface="Arial" charset="0"/>
                <a:ea typeface="ＭＳ Ｐゴシック" charset="0"/>
              </a:defRPr>
            </a:lvl7pPr>
            <a:lvl8pPr marL="3429000" indent="-228600" eaLnBrk="0" fontAlgn="base" hangingPunct="0">
              <a:spcBef>
                <a:spcPct val="0"/>
              </a:spcBef>
              <a:spcAft>
                <a:spcPct val="0"/>
              </a:spcAft>
              <a:tabLst>
                <a:tab pos="1431925" algn="ctr"/>
                <a:tab pos="2601913" algn="ctr"/>
                <a:tab pos="3673475" algn="ctr"/>
                <a:tab pos="5018088" algn="ctr"/>
                <a:tab pos="6548438" algn="ctr"/>
              </a:tabLst>
              <a:defRPr sz="2400">
                <a:solidFill>
                  <a:schemeClr val="tx1"/>
                </a:solidFill>
                <a:latin typeface="Arial" charset="0"/>
                <a:ea typeface="ＭＳ Ｐゴシック" charset="0"/>
              </a:defRPr>
            </a:lvl8pPr>
            <a:lvl9pPr marL="3886200" indent="-228600" eaLnBrk="0" fontAlgn="base" hangingPunct="0">
              <a:spcBef>
                <a:spcPct val="0"/>
              </a:spcBef>
              <a:spcAft>
                <a:spcPct val="0"/>
              </a:spcAft>
              <a:tabLst>
                <a:tab pos="1431925" algn="ctr"/>
                <a:tab pos="2601913" algn="ctr"/>
                <a:tab pos="3673475" algn="ctr"/>
                <a:tab pos="5018088" algn="ctr"/>
                <a:tab pos="6548438" algn="ctr"/>
              </a:tabLs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tab pos="1913183" algn="ctr"/>
                <a:tab pos="3413903" algn="ctr"/>
                <a:tab pos="4486300" algn="ctr"/>
                <a:tab pos="5791898" algn="ctr"/>
                <a:tab pos="7400493" algn="ctr"/>
              </a:tabLst>
              <a:defRPr/>
            </a:pPr>
            <a:r>
              <a:rPr kumimoji="0" lang="en-US" altLang="zh-CN" sz="22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SimSun" charset="0"/>
              </a:rPr>
              <a:t>	</a:t>
            </a:r>
            <a:r>
              <a:rPr kumimoji="0" lang="ar-JO" sz="22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SimSun" charset="0"/>
              </a:rPr>
              <a:t>الموضوع             +    القصد            = الرسالة</a:t>
            </a:r>
          </a:p>
          <a:p>
            <a:pPr marL="0" marR="0" lvl="0" indent="0" algn="ctr" defTabSz="914400" rtl="0" eaLnBrk="1" fontAlgn="base" latinLnBrk="0" hangingPunct="1">
              <a:lnSpc>
                <a:spcPct val="100000"/>
              </a:lnSpc>
              <a:spcBef>
                <a:spcPct val="0"/>
              </a:spcBef>
              <a:spcAft>
                <a:spcPct val="0"/>
              </a:spcAft>
              <a:buClrTx/>
              <a:buSzTx/>
              <a:buFontTx/>
              <a:buNone/>
              <a:tabLst>
                <a:tab pos="1965533" algn="ctr"/>
                <a:tab pos="4486300" algn="ctr"/>
                <a:tab pos="7400493" algn="ctr"/>
              </a:tabLst>
              <a:defRPr/>
            </a:pPr>
            <a:r>
              <a:rPr kumimoji="0" lang="ar-JO" sz="22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SimSun" charset="0"/>
              </a:rPr>
              <a:t>     ماذا يقول السفر           لماذا يقول ذلك          الفكرة الرئيسية</a:t>
            </a:r>
          </a:p>
          <a:p>
            <a:pPr marL="0" marR="0" lvl="0" indent="0" algn="ctr" defTabSz="914400" rtl="0" eaLnBrk="1" fontAlgn="base" latinLnBrk="0" hangingPunct="1">
              <a:lnSpc>
                <a:spcPct val="100000"/>
              </a:lnSpc>
              <a:spcBef>
                <a:spcPct val="0"/>
              </a:spcBef>
              <a:spcAft>
                <a:spcPct val="0"/>
              </a:spcAft>
              <a:buClrTx/>
              <a:buSzTx/>
              <a:buFontTx/>
              <a:buNone/>
              <a:tabLst>
                <a:tab pos="1965533" algn="ctr"/>
                <a:tab pos="4486300" algn="ctr"/>
                <a:tab pos="7400493" algn="ctr"/>
              </a:tabLst>
              <a:defRPr/>
            </a:pPr>
            <a:r>
              <a:rPr kumimoji="0" lang="ar-JO" sz="22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SimSun" charset="0"/>
              </a:rPr>
              <a:t>(الموضوع)               (السبب)              (البيان الموجز)</a:t>
            </a:r>
          </a:p>
        </p:txBody>
      </p:sp>
      <p:sp>
        <p:nvSpPr>
          <p:cNvPr id="14343" name="Rectangle 7"/>
          <p:cNvSpPr>
            <a:spLocks noGrp="1" noChangeArrowheads="1"/>
          </p:cNvSpPr>
          <p:nvPr>
            <p:ph type="body" idx="1"/>
          </p:nvPr>
        </p:nvSpPr>
        <p:spPr>
          <a:xfrm>
            <a:off x="0" y="2209800"/>
            <a:ext cx="9144000" cy="4648200"/>
          </a:xfrm>
          <a:solidFill>
            <a:srgbClr val="CAE2CA"/>
          </a:solidFill>
        </p:spPr>
        <p:txBody>
          <a:bodyPr/>
          <a:lstStyle/>
          <a:p>
            <a:pPr marL="0" indent="0" algn="r" rtl="1" eaLnBrk="1" hangingPunct="1">
              <a:buNone/>
              <a:defRPr/>
            </a:pPr>
            <a:r>
              <a:rPr lang="ar-JO" altLang="zh-CN" u="sng" dirty="0">
                <a:solidFill>
                  <a:srgbClr val="000000"/>
                </a:solidFill>
                <a:ea typeface="SimSun" charset="0"/>
                <a:cs typeface="Arial" panose="020B0604020202020204" pitchFamily="34" charset="0"/>
              </a:rPr>
              <a:t>متى</a:t>
            </a:r>
            <a:endParaRPr lang="en-US" altLang="zh-CN" dirty="0">
              <a:solidFill>
                <a:srgbClr val="000000"/>
              </a:solidFill>
              <a:ea typeface="SimSun" charset="0"/>
              <a:cs typeface="Arial" panose="020B0604020202020204" pitchFamily="34" charset="0"/>
            </a:endParaRPr>
          </a:p>
          <a:p>
            <a:pPr algn="r" rtl="1" eaLnBrk="1" hangingPunct="1">
              <a:defRPr/>
            </a:pPr>
            <a:r>
              <a:rPr lang="ar-JO" altLang="zh-CN" dirty="0">
                <a:solidFill>
                  <a:srgbClr val="000000"/>
                </a:solidFill>
                <a:ea typeface="SimSun" charset="0"/>
                <a:cs typeface="Arial" panose="020B0604020202020204" pitchFamily="34" charset="0"/>
              </a:rPr>
              <a:t>يثبت متى أن يسوع هو </a:t>
            </a:r>
            <a:r>
              <a:rPr lang="ar-JO" altLang="zh-CN" dirty="0">
                <a:solidFill>
                  <a:srgbClr val="C00000"/>
                </a:solidFill>
                <a:ea typeface="SimSun" charset="0"/>
                <a:cs typeface="Arial" panose="020B0604020202020204" pitchFamily="34" charset="0"/>
              </a:rPr>
              <a:t>المسيا</a:t>
            </a:r>
            <a:r>
              <a:rPr lang="ar-JO" altLang="zh-CN" dirty="0">
                <a:solidFill>
                  <a:srgbClr val="000000"/>
                </a:solidFill>
                <a:ea typeface="SimSun" charset="0"/>
                <a:cs typeface="Arial" panose="020B0604020202020204" pitchFamily="34" charset="0"/>
              </a:rPr>
              <a:t> حتى </a:t>
            </a:r>
            <a:r>
              <a:rPr lang="ar-JO" altLang="zh-CN" dirty="0">
                <a:solidFill>
                  <a:srgbClr val="C00000"/>
                </a:solidFill>
                <a:ea typeface="SimSun" charset="0"/>
                <a:cs typeface="Arial" panose="020B0604020202020204" pitchFamily="34" charset="0"/>
              </a:rPr>
              <a:t>يؤمن اليهود غير المؤمنين به</a:t>
            </a:r>
            <a:r>
              <a:rPr lang="en-US" altLang="zh-CN" dirty="0">
                <a:solidFill>
                  <a:srgbClr val="C00000"/>
                </a:solidFill>
                <a:ea typeface="SimSun" charset="0"/>
                <a:cs typeface="Arial" panose="020B0604020202020204" pitchFamily="34" charset="0"/>
              </a:rPr>
              <a:t> </a:t>
            </a:r>
          </a:p>
          <a:p>
            <a:pPr algn="r" rtl="1" eaLnBrk="1" hangingPunct="1">
              <a:defRPr/>
            </a:pPr>
            <a:r>
              <a:rPr lang="ar-JO" altLang="zh-CN" dirty="0">
                <a:solidFill>
                  <a:srgbClr val="000000"/>
                </a:solidFill>
                <a:ea typeface="SimSun" charset="0"/>
                <a:cs typeface="Arial" panose="020B0604020202020204" pitchFamily="34" charset="0"/>
              </a:rPr>
              <a:t>يوضح متى أيضاً أن </a:t>
            </a:r>
            <a:r>
              <a:rPr lang="ar-JO" altLang="zh-CN" dirty="0">
                <a:solidFill>
                  <a:srgbClr val="C00000"/>
                </a:solidFill>
                <a:ea typeface="SimSun" charset="0"/>
                <a:cs typeface="Arial" panose="020B0604020202020204" pitchFamily="34" charset="0"/>
              </a:rPr>
              <a:t>المملكة الأرضية تأجلت </a:t>
            </a:r>
            <a:r>
              <a:rPr lang="ar-JO" altLang="zh-CN" dirty="0">
                <a:solidFill>
                  <a:srgbClr val="000000"/>
                </a:solidFill>
                <a:ea typeface="SimSun" charset="0"/>
                <a:cs typeface="Arial" panose="020B0604020202020204" pitchFamily="34" charset="0"/>
              </a:rPr>
              <a:t>لأن إسرائيل رفضت المسيح باعتباره ملكهم</a:t>
            </a:r>
            <a:endParaRPr lang="en-US" altLang="zh-CN" dirty="0">
              <a:solidFill>
                <a:srgbClr val="000000"/>
              </a:solidFill>
              <a:ea typeface="SimSun" charset="0"/>
              <a:cs typeface="Arial" panose="020B0604020202020204" pitchFamily="34" charset="0"/>
            </a:endParaRPr>
          </a:p>
          <a:p>
            <a:pPr algn="r" rtl="1" eaLnBrk="1" hangingPunct="1">
              <a:defRPr/>
            </a:pPr>
            <a:r>
              <a:rPr lang="ar-JO" altLang="zh-CN" dirty="0">
                <a:solidFill>
                  <a:srgbClr val="000000"/>
                </a:solidFill>
                <a:ea typeface="SimSun" charset="0"/>
                <a:cs typeface="Arial" panose="020B0604020202020204" pitchFamily="34" charset="0"/>
              </a:rPr>
              <a:t>هذا التوضيح لإقناع </a:t>
            </a:r>
            <a:r>
              <a:rPr lang="ar-JO" altLang="zh-CN" dirty="0">
                <a:solidFill>
                  <a:srgbClr val="C00000"/>
                </a:solidFill>
                <a:ea typeface="SimSun" charset="0"/>
                <a:cs typeface="Arial" panose="020B0604020202020204" pitchFamily="34" charset="0"/>
              </a:rPr>
              <a:t>اليهود المؤمنين </a:t>
            </a:r>
            <a:r>
              <a:rPr lang="ar-JO" altLang="zh-CN" dirty="0">
                <a:solidFill>
                  <a:srgbClr val="000000"/>
                </a:solidFill>
                <a:ea typeface="SimSun" charset="0"/>
                <a:cs typeface="Arial" panose="020B0604020202020204" pitchFamily="34" charset="0"/>
              </a:rPr>
              <a:t>أن سلطة مملكة المسيح الحاضرة موجودة في </a:t>
            </a:r>
            <a:r>
              <a:rPr lang="ar-JO" altLang="zh-CN" dirty="0">
                <a:solidFill>
                  <a:srgbClr val="C00000"/>
                </a:solidFill>
                <a:ea typeface="SimSun" charset="0"/>
                <a:cs typeface="Arial" panose="020B0604020202020204" pitchFamily="34" charset="0"/>
              </a:rPr>
              <a:t>الكنيسة</a:t>
            </a:r>
            <a:endParaRPr lang="en-US" altLang="zh-CN" dirty="0">
              <a:solidFill>
                <a:srgbClr val="C00000"/>
              </a:solidFill>
              <a:ea typeface="SimSun" charset="0"/>
              <a:cs typeface="Arial" panose="020B0604020202020204" pitchFamily="34" charset="0"/>
            </a:endParaRPr>
          </a:p>
        </p:txBody>
      </p:sp>
    </p:spTree>
    <p:extLst>
      <p:ext uri="{BB962C8B-B14F-4D97-AF65-F5344CB8AC3E}">
        <p14:creationId xmlns:p14="http://schemas.microsoft.com/office/powerpoint/2010/main" val="1156894548"/>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14343">
                                            <p:txEl>
                                              <p:pRg st="0" end="0"/>
                                            </p:txEl>
                                          </p:spTgt>
                                        </p:tgtEl>
                                        <p:attrNameLst>
                                          <p:attrName>style.visibility</p:attrName>
                                        </p:attrNameLst>
                                      </p:cBhvr>
                                      <p:to>
                                        <p:strVal val="visible"/>
                                      </p:to>
                                    </p:set>
                                    <p:anim calcmode="lin" valueType="num">
                                      <p:cBhvr additive="base">
                                        <p:cTn id="7" dur="500" fill="hold"/>
                                        <p:tgtEl>
                                          <p:spTgt spid="14343">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14343">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14343">
                                            <p:txEl>
                                              <p:pRg st="1" end="1"/>
                                            </p:txEl>
                                          </p:spTgt>
                                        </p:tgtEl>
                                        <p:attrNameLst>
                                          <p:attrName>style.visibility</p:attrName>
                                        </p:attrNameLst>
                                      </p:cBhvr>
                                      <p:to>
                                        <p:strVal val="visible"/>
                                      </p:to>
                                    </p:set>
                                    <p:anim calcmode="lin" valueType="num">
                                      <p:cBhvr additive="base">
                                        <p:cTn id="13" dur="500" fill="hold"/>
                                        <p:tgtEl>
                                          <p:spTgt spid="14343">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14343">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14343">
                                            <p:txEl>
                                              <p:pRg st="2" end="2"/>
                                            </p:txEl>
                                          </p:spTgt>
                                        </p:tgtEl>
                                        <p:attrNameLst>
                                          <p:attrName>style.visibility</p:attrName>
                                        </p:attrNameLst>
                                      </p:cBhvr>
                                      <p:to>
                                        <p:strVal val="visible"/>
                                      </p:to>
                                    </p:set>
                                    <p:anim calcmode="lin" valueType="num">
                                      <p:cBhvr additive="base">
                                        <p:cTn id="19" dur="500" fill="hold"/>
                                        <p:tgtEl>
                                          <p:spTgt spid="14343">
                                            <p:txEl>
                                              <p:pRg st="2" end="2"/>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14343">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8" fill="hold" grpId="0" nodeType="clickEffect">
                                  <p:stCondLst>
                                    <p:cond delay="0"/>
                                  </p:stCondLst>
                                  <p:childTnLst>
                                    <p:set>
                                      <p:cBhvr>
                                        <p:cTn id="24" dur="1" fill="hold">
                                          <p:stCondLst>
                                            <p:cond delay="0"/>
                                          </p:stCondLst>
                                        </p:cTn>
                                        <p:tgtEl>
                                          <p:spTgt spid="14343">
                                            <p:txEl>
                                              <p:pRg st="3" end="3"/>
                                            </p:txEl>
                                          </p:spTgt>
                                        </p:tgtEl>
                                        <p:attrNameLst>
                                          <p:attrName>style.visibility</p:attrName>
                                        </p:attrNameLst>
                                      </p:cBhvr>
                                      <p:to>
                                        <p:strVal val="visible"/>
                                      </p:to>
                                    </p:set>
                                    <p:anim calcmode="lin" valueType="num">
                                      <p:cBhvr additive="base">
                                        <p:cTn id="25" dur="500" fill="hold"/>
                                        <p:tgtEl>
                                          <p:spTgt spid="14343">
                                            <p:txEl>
                                              <p:pRg st="3" end="3"/>
                                            </p:tx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14343">
                                            <p:txEl>
                                              <p:pRg st="3" end="3"/>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343" grpId="0" build="p" bldLvl="2" autoUpdateAnimBg="0"/>
    </p:bldLst>
  </p:timing>
</p:sld>
</file>

<file path=ppt/slides/slide1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descr="Gethsemene.jpg"/>
          <p:cNvPicPr>
            <a:picLocks noChangeAspect="1"/>
          </p:cNvPicPr>
          <p:nvPr/>
        </p:nvPicPr>
        <p:blipFill rotWithShape="1">
          <a:blip r:embed="rId3">
            <a:extLst>
              <a:ext uri="{28A0092B-C50C-407E-A947-70E740481C1C}">
                <a14:useLocalDpi xmlns:a14="http://schemas.microsoft.com/office/drawing/2010/main" val="0"/>
              </a:ext>
            </a:extLst>
          </a:blip>
          <a:srcRect l="24847"/>
          <a:stretch/>
        </p:blipFill>
        <p:spPr>
          <a:xfrm>
            <a:off x="-18654" y="0"/>
            <a:ext cx="9162653" cy="6858000"/>
          </a:xfrm>
          <a:prstGeom prst="rect">
            <a:avLst/>
          </a:prstGeom>
        </p:spPr>
      </p:pic>
      <p:sp>
        <p:nvSpPr>
          <p:cNvPr id="2" name="Title 1"/>
          <p:cNvSpPr>
            <a:spLocks noGrp="1"/>
          </p:cNvSpPr>
          <p:nvPr>
            <p:ph type="ctrTitle"/>
          </p:nvPr>
        </p:nvSpPr>
        <p:spPr>
          <a:xfrm>
            <a:off x="-18653" y="2308"/>
            <a:ext cx="9162651" cy="1397996"/>
          </a:xfrm>
          <a:solidFill>
            <a:schemeClr val="tx1"/>
          </a:solidFill>
        </p:spPr>
        <p:txBody>
          <a:bodyPr/>
          <a:lstStyle/>
          <a:p>
            <a:pPr rtl="1"/>
            <a:r>
              <a:rPr lang="ar-SA"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النبوءة </a:t>
            </a:r>
            <a:br>
              <a:rPr lang="en-US"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br>
            <a:r>
              <a:rPr lang="ar-SA"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(رب ، إله)</a:t>
            </a:r>
            <a:r>
              <a:rPr lang="en-US"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 </a:t>
            </a:r>
          </a:p>
        </p:txBody>
      </p:sp>
      <p:sp>
        <p:nvSpPr>
          <p:cNvPr id="3" name="Title 1"/>
          <p:cNvSpPr txBox="1">
            <a:spLocks/>
          </p:cNvSpPr>
          <p:nvPr/>
        </p:nvSpPr>
        <p:spPr bwMode="auto">
          <a:xfrm>
            <a:off x="14766" y="1433730"/>
            <a:ext cx="9129233" cy="4394419"/>
          </a:xfrm>
          <a:prstGeom prst="rect">
            <a:avLst/>
          </a:prstGeom>
          <a:noFill/>
          <a:ln>
            <a:noFill/>
          </a:ln>
          <a:extLst>
            <a:ext uri="{FAA26D3D-D897-4be2-8F04-BA451C77F1D7}">
              <ma14:placeholderFlag xmlns="" xmlns:ma14="http://schemas.microsoft.com/office/mac/drawingml/2011/main"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27" tIns="45714" rIns="91427" bIns="45714"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132"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0" y="1602010"/>
            <a:ext cx="9144000" cy="4096629"/>
          </a:xfrm>
          <a:prstGeom prst="rect">
            <a:avLst/>
          </a:prstGeom>
          <a:noFill/>
          <a:ln>
            <a:noFill/>
          </a:ln>
          <a:effectLst>
            <a:outerShdw blurRad="63500" dist="35921" dir="2700000" algn="ctr" rotWithShape="0">
              <a:schemeClr val="tx2">
                <a:alpha val="74998"/>
              </a:schemeClr>
            </a:outerShdw>
          </a:effectLst>
          <a:extLst>
            <a:ext uri="{FAA26D3D-D897-4be2-8F04-BA451C77F1D7}">
              <ma14:placeholderFlag xmlns="" xmlns:ma14="http://schemas.microsoft.com/office/mac/drawingml/2011/main"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27" tIns="45714" rIns="91427" bIns="45714"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132" rtl="1" eaLnBrk="0" fontAlgn="base" latinLnBrk="0" hangingPunct="0">
              <a:lnSpc>
                <a:spcPct val="100000"/>
              </a:lnSpc>
              <a:spcBef>
                <a:spcPct val="0"/>
              </a:spcBef>
              <a:spcAft>
                <a:spcPct val="0"/>
              </a:spcAft>
              <a:buClrTx/>
              <a:buSzTx/>
              <a:buFontTx/>
              <a:buNone/>
              <a:tabLst/>
              <a:defRPr/>
            </a:pPr>
            <a:r>
              <a:rPr kumimoji="0" lang="ar-SA" sz="36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rial" charset="0"/>
                <a:cs typeface="Arial" panose="020B0604020202020204" pitchFamily="34" charset="0"/>
              </a:rPr>
              <a:t>يمكن للمسيح أن يفعل أكثر مما يمكن لأي منا أن يتخيل</a:t>
            </a:r>
          </a:p>
          <a:p>
            <a:pPr marL="0" marR="0" lvl="0" indent="0" algn="ctr" defTabSz="457132" rtl="1" eaLnBrk="0" fontAlgn="base" latinLnBrk="0" hangingPunct="0">
              <a:lnSpc>
                <a:spcPct val="100000"/>
              </a:lnSpc>
              <a:spcBef>
                <a:spcPct val="0"/>
              </a:spcBef>
              <a:spcAft>
                <a:spcPct val="0"/>
              </a:spcAft>
              <a:buClrTx/>
              <a:buSzTx/>
              <a:buFontTx/>
              <a:buNone/>
              <a:tabLst/>
              <a:defRPr/>
            </a:pPr>
            <a:r>
              <a:rPr kumimoji="0" lang="ar-SA" sz="36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rial" charset="0"/>
                <a:cs typeface="Arial" panose="020B0604020202020204" pitchFamily="34" charset="0"/>
              </a:rPr>
              <a:t> (٣: ٢٠) في الوصف الأكثر اكتمالاً للشياطين في جميع كتابات بولس (٢:٢ ؛ ٦: ١١-١٦) من خلال شخص الروح القدس وعمله (١: ١٣-١٤ ؛ ٢:١٨ ؛ ٣: ٥ ، ١٦ ؛ ٤: ٣-٤ ، ٣٠ ؛ ٥:١٨ ؛ ٦: ١٧-١٨).</a:t>
            </a:r>
            <a:endParaRPr kumimoji="0" lang="en-US" sz="36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rial" charset="0"/>
              <a:cs typeface="Arial" panose="020B0604020202020204" pitchFamily="34" charset="0"/>
            </a:endParaRPr>
          </a:p>
        </p:txBody>
      </p:sp>
      <p:sp>
        <p:nvSpPr>
          <p:cNvPr id="5" name="Text Box 3"/>
          <p:cNvSpPr txBox="1">
            <a:spLocks noChangeArrowheads="1"/>
          </p:cNvSpPr>
          <p:nvPr/>
        </p:nvSpPr>
        <p:spPr bwMode="auto">
          <a:xfrm>
            <a:off x="8170701" y="44451"/>
            <a:ext cx="868363" cy="46165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lIns="91427" tIns="45714" rIns="91427" bIns="4571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SA"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٢٧ج</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8" name="Rectangle 2">
            <a:extLst>
              <a:ext uri="{FF2B5EF4-FFF2-40B4-BE49-F238E27FC236}">
                <a16:creationId xmlns:a16="http://schemas.microsoft.com/office/drawing/2014/main" id="{E0C7824A-802F-2040-8E11-CE61FFE45046}"/>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rgbClr val="000000">
                <a:alpha val="74998"/>
              </a:srgbClr>
            </a:outerShdw>
          </a:effectLst>
          <a:extLst>
            <a:ext uri="{FAA26D3D-D897-4be2-8F04-BA451C77F1D7}">
              <ma14:placeholderFlag xmlns="" xmlns:ma14="http://schemas.microsoft.com/office/mac/drawingml/2011/main"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27" tIns="45714" rIns="91427" bIns="45714"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132" rtl="0" eaLnBrk="0" fontAlgn="base" latinLnBrk="0" hangingPunct="0">
              <a:lnSpc>
                <a:spcPct val="100000"/>
              </a:lnSpc>
              <a:spcBef>
                <a:spcPct val="0"/>
              </a:spcBef>
              <a:spcAft>
                <a:spcPct val="0"/>
              </a:spcAft>
              <a:buClrTx/>
              <a:buSzTx/>
              <a:buFontTx/>
              <a:buNone/>
              <a:tabLst/>
              <a:defRPr/>
            </a:pPr>
            <a:r>
              <a:rPr kumimoji="0" lang="ar-SA"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rial" charset="0"/>
                <a:cs typeface="Arial" panose="020B0604020202020204" pitchFamily="34" charset="0"/>
              </a:rPr>
              <a:t>أفــســس</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rial" charset="0"/>
              <a:cs typeface="Arial" panose="020B0604020202020204" pitchFamily="34" charset="0"/>
            </a:endParaRPr>
          </a:p>
        </p:txBody>
      </p:sp>
    </p:spTree>
    <p:extLst>
      <p:ext uri="{BB962C8B-B14F-4D97-AF65-F5344CB8AC3E}">
        <p14:creationId xmlns:p14="http://schemas.microsoft.com/office/powerpoint/2010/main" val="19877588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fade">
                                      <p:cBhvr>
                                        <p:cTn id="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1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18529" name="Rectangle 25"/>
          <p:cNvSpPr>
            <a:spLocks noGrp="1" noChangeArrowheads="1"/>
          </p:cNvSpPr>
          <p:nvPr>
            <p:ph type="title" idx="4294967295"/>
          </p:nvPr>
        </p:nvSpPr>
        <p:spPr>
          <a:xfrm>
            <a:off x="0" y="0"/>
            <a:ext cx="2590800" cy="304800"/>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eaLnBrk="1" hangingPunct="1"/>
            <a:r>
              <a:rPr lang="en-US" sz="2000" dirty="0">
                <a:effectLst/>
                <a:ea typeface="ＭＳ Ｐゴシック" charset="0"/>
              </a:rPr>
              <a:t>Book Chart</a:t>
            </a:r>
          </a:p>
        </p:txBody>
      </p:sp>
      <p:graphicFrame>
        <p:nvGraphicFramePr>
          <p:cNvPr id="25" name="Table 24"/>
          <p:cNvGraphicFramePr>
            <a:graphicFrameLocks noGrp="1"/>
          </p:cNvGraphicFramePr>
          <p:nvPr/>
        </p:nvGraphicFramePr>
        <p:xfrm>
          <a:off x="0" y="0"/>
          <a:ext cx="9144000" cy="6882092"/>
        </p:xfrm>
        <a:graphic>
          <a:graphicData uri="http://schemas.openxmlformats.org/drawingml/2006/table">
            <a:tbl>
              <a:tblPr/>
              <a:tblGrid>
                <a:gridCol w="1115616">
                  <a:extLst>
                    <a:ext uri="{9D8B030D-6E8A-4147-A177-3AD203B41FA5}">
                      <a16:colId xmlns:a16="http://schemas.microsoft.com/office/drawing/2014/main" val="20000"/>
                    </a:ext>
                  </a:extLst>
                </a:gridCol>
                <a:gridCol w="1008112">
                  <a:extLst>
                    <a:ext uri="{9D8B030D-6E8A-4147-A177-3AD203B41FA5}">
                      <a16:colId xmlns:a16="http://schemas.microsoft.com/office/drawing/2014/main" val="20001"/>
                    </a:ext>
                  </a:extLst>
                </a:gridCol>
                <a:gridCol w="1152128">
                  <a:extLst>
                    <a:ext uri="{9D8B030D-6E8A-4147-A177-3AD203B41FA5}">
                      <a16:colId xmlns:a16="http://schemas.microsoft.com/office/drawing/2014/main" val="20002"/>
                    </a:ext>
                  </a:extLst>
                </a:gridCol>
                <a:gridCol w="864096">
                  <a:extLst>
                    <a:ext uri="{9D8B030D-6E8A-4147-A177-3AD203B41FA5}">
                      <a16:colId xmlns:a16="http://schemas.microsoft.com/office/drawing/2014/main" val="20003"/>
                    </a:ext>
                  </a:extLst>
                </a:gridCol>
                <a:gridCol w="864096">
                  <a:extLst>
                    <a:ext uri="{9D8B030D-6E8A-4147-A177-3AD203B41FA5}">
                      <a16:colId xmlns:a16="http://schemas.microsoft.com/office/drawing/2014/main" val="20004"/>
                    </a:ext>
                  </a:extLst>
                </a:gridCol>
                <a:gridCol w="1152128">
                  <a:extLst>
                    <a:ext uri="{9D8B030D-6E8A-4147-A177-3AD203B41FA5}">
                      <a16:colId xmlns:a16="http://schemas.microsoft.com/office/drawing/2014/main" val="1130641549"/>
                    </a:ext>
                  </a:extLst>
                </a:gridCol>
                <a:gridCol w="1195204">
                  <a:extLst>
                    <a:ext uri="{9D8B030D-6E8A-4147-A177-3AD203B41FA5}">
                      <a16:colId xmlns:a16="http://schemas.microsoft.com/office/drawing/2014/main" val="3286881385"/>
                    </a:ext>
                  </a:extLst>
                </a:gridCol>
                <a:gridCol w="965036">
                  <a:extLst>
                    <a:ext uri="{9D8B030D-6E8A-4147-A177-3AD203B41FA5}">
                      <a16:colId xmlns:a16="http://schemas.microsoft.com/office/drawing/2014/main" val="20005"/>
                    </a:ext>
                  </a:extLst>
                </a:gridCol>
                <a:gridCol w="827584">
                  <a:extLst>
                    <a:ext uri="{9D8B030D-6E8A-4147-A177-3AD203B41FA5}">
                      <a16:colId xmlns:a16="http://schemas.microsoft.com/office/drawing/2014/main" val="20006"/>
                    </a:ext>
                  </a:extLst>
                </a:gridCol>
              </a:tblGrid>
              <a:tr h="615988">
                <a:tc gridSpan="9">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SA" sz="2400" b="1" i="0" u="none" strike="noStrike" cap="none" normalizeH="0" baseline="0" dirty="0">
                          <a:ln>
                            <a:solidFill>
                              <a:schemeClr val="tx1"/>
                            </a:solidFill>
                          </a:ln>
                          <a:solidFill>
                            <a:schemeClr val="tx1"/>
                          </a:solidFill>
                          <a:effectLst/>
                          <a:latin typeface="Arial" panose="020B0604020202020204" pitchFamily="34" charset="0"/>
                          <a:ea typeface="Arial" charset="0"/>
                          <a:cs typeface="Arial" panose="020B0604020202020204" pitchFamily="34" charset="0"/>
                        </a:rPr>
                        <a:t>تظهر الوحدة بين اليهود والأمم في المحبة</a:t>
                      </a:r>
                      <a:endParaRPr kumimoji="0" lang="en-US" sz="2400" b="1" i="0" u="none" strike="noStrike" cap="none" normalizeH="0" baseline="0" dirty="0">
                        <a:ln>
                          <a:solidFill>
                            <a:schemeClr val="tx1"/>
                          </a:solidFill>
                        </a:ln>
                        <a:solidFill>
                          <a:schemeClr val="tx1"/>
                        </a:solidFill>
                        <a:effectLst/>
                        <a:latin typeface="Arial" panose="020B0604020202020204" pitchFamily="34" charset="0"/>
                        <a:ea typeface="Arial"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000000"/>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lnL w="12700" cap="flat" cmpd="sng" algn="ctr">
                      <a:solidFill>
                        <a:srgbClr val="720000"/>
                      </a:solidFill>
                      <a:prstDash val="solid"/>
                      <a:round/>
                      <a:headEnd type="none" w="med" len="med"/>
                      <a:tailEnd type="none" w="med" len="med"/>
                    </a:lnL>
                  </a:tcPr>
                </a:tc>
                <a:extLst>
                  <a:ext uri="{0D108BD9-81ED-4DB2-BD59-A6C34878D82A}">
                    <a16:rowId xmlns:a16="http://schemas.microsoft.com/office/drawing/2014/main" val="10000"/>
                  </a:ext>
                </a:extLst>
              </a:tr>
              <a:tr h="615988">
                <a:tc gridSpan="4">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SA" sz="32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المحبة بالتساوي </a:t>
                      </a:r>
                      <a:endParaRPr kumimoji="0" lang="en-US" sz="32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hMerge="1">
                  <a:txBody>
                    <a:bodyPr/>
                    <a:lstStyle/>
                    <a:p>
                      <a:endParaRPr lang="en-US"/>
                    </a:p>
                  </a:txBody>
                  <a:tcPr/>
                </a:tc>
                <a:tc hMerge="1">
                  <a:txBody>
                    <a:bodyPr/>
                    <a:lstStyle/>
                    <a:p>
                      <a:endParaRPr lang="en-US"/>
                    </a:p>
                  </a:txBody>
                  <a:tcPr/>
                </a:tc>
                <a:tc hMerge="1">
                  <a:txBody>
                    <a:bodyPr/>
                    <a:lstStyle/>
                    <a:p>
                      <a:endParaRPr lang="en-US"/>
                    </a:p>
                  </a:txBody>
                  <a:tcPr/>
                </a:tc>
                <a:tc gridSpan="5">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1" lang="ar-SA" sz="32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المحبة كشهادة</a:t>
                      </a:r>
                      <a:endParaRPr kumimoji="0" lang="en-US" sz="3200" b="1" i="0" u="none" strike="noStrike" cap="none" normalizeH="0" baseline="0" dirty="0">
                        <a:ln>
                          <a:solidFill>
                            <a:schemeClr val="tx1"/>
                          </a:solidFill>
                        </a:ln>
                        <a:solidFill>
                          <a:schemeClr val="tx1"/>
                        </a:solidFill>
                        <a:effectLst/>
                        <a:latin typeface="Tahoma" charset="0"/>
                        <a:ea typeface="ＭＳ Ｐゴシック" charset="0"/>
                        <a:cs typeface="ＭＳ Ｐゴシック"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lnL w="12700" cap="flat" cmpd="sng" algn="ctr">
                      <a:solidFill>
                        <a:srgbClr val="720000"/>
                      </a:solidFill>
                      <a:prstDash val="solid"/>
                      <a:round/>
                      <a:headEnd type="none" w="med" len="med"/>
                      <a:tailEnd type="none" w="med" len="med"/>
                    </a:lnL>
                  </a:tcPr>
                </a:tc>
                <a:extLst>
                  <a:ext uri="{0D108BD9-81ED-4DB2-BD59-A6C34878D82A}">
                    <a16:rowId xmlns:a16="http://schemas.microsoft.com/office/drawing/2014/main" val="10001"/>
                  </a:ext>
                </a:extLst>
              </a:tr>
              <a:tr h="615988">
                <a:tc gridSpan="4">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1" lang="ar-SA" sz="32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 اصحاح ١-٣</a:t>
                      </a:r>
                      <a:endParaRPr kumimoji="0" lang="en-US" sz="3200" b="1" i="0" u="none" strike="noStrike" cap="none" normalizeH="0" baseline="0" dirty="0">
                        <a:ln>
                          <a:solidFill>
                            <a:schemeClr val="tx1"/>
                          </a:solidFill>
                        </a:ln>
                        <a:solidFill>
                          <a:schemeClr val="tx1"/>
                        </a:solidFill>
                        <a:effectLst/>
                        <a:latin typeface="Tahoma" charset="0"/>
                        <a:ea typeface="ＭＳ Ｐゴシック" charset="0"/>
                        <a:cs typeface="ＭＳ Ｐゴシック"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hMerge="1">
                  <a:txBody>
                    <a:bodyPr/>
                    <a:lstStyle/>
                    <a:p>
                      <a:endParaRPr lang="en-US"/>
                    </a:p>
                  </a:txBody>
                  <a:tcPr/>
                </a:tc>
                <a:tc hMerge="1">
                  <a:txBody>
                    <a:bodyPr/>
                    <a:lstStyle/>
                    <a:p>
                      <a:endParaRPr lang="en-US"/>
                    </a:p>
                  </a:txBody>
                  <a:tcPr/>
                </a:tc>
                <a:tc hMerge="1">
                  <a:txBody>
                    <a:bodyPr/>
                    <a:lstStyle/>
                    <a:p>
                      <a:endParaRPr lang="en-US"/>
                    </a:p>
                  </a:txBody>
                  <a:tcPr/>
                </a:tc>
                <a:tc gridSpan="5">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1" lang="ar-SA" sz="32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اصحاح ٤-٦</a:t>
                      </a:r>
                      <a:endParaRPr kumimoji="0" lang="en-US" sz="3200" b="1" i="0" u="none" strike="noStrike" cap="none" normalizeH="0" baseline="0" dirty="0">
                        <a:ln>
                          <a:solidFill>
                            <a:schemeClr val="tx1"/>
                          </a:solidFill>
                        </a:ln>
                        <a:solidFill>
                          <a:schemeClr val="tx1"/>
                        </a:solidFill>
                        <a:effectLst/>
                        <a:latin typeface="Tahoma" charset="0"/>
                        <a:ea typeface="ＭＳ Ｐゴシック" charset="0"/>
                        <a:cs typeface="ＭＳ Ｐゴシック"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lnL w="12700" cap="flat" cmpd="sng" algn="ctr">
                      <a:solidFill>
                        <a:srgbClr val="720000"/>
                      </a:solidFill>
                      <a:prstDash val="solid"/>
                      <a:round/>
                      <a:headEnd type="none" w="med" len="med"/>
                      <a:tailEnd type="none" w="med" len="med"/>
                    </a:lnL>
                  </a:tcPr>
                </a:tc>
                <a:extLst>
                  <a:ext uri="{0D108BD9-81ED-4DB2-BD59-A6C34878D82A}">
                    <a16:rowId xmlns:a16="http://schemas.microsoft.com/office/drawing/2014/main" val="10002"/>
                  </a:ext>
                </a:extLst>
              </a:tr>
              <a:tr h="615988">
                <a:tc gridSpan="4">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1" lang="ar-SA" sz="32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عقيدة</a:t>
                      </a:r>
                      <a:endParaRPr kumimoji="0" lang="en-US" sz="3200" b="1" i="0" u="none" strike="noStrike" cap="none" normalizeH="0" baseline="0" dirty="0">
                        <a:ln>
                          <a:solidFill>
                            <a:schemeClr val="tx1"/>
                          </a:solidFill>
                        </a:ln>
                        <a:solidFill>
                          <a:schemeClr val="tx1"/>
                        </a:solidFill>
                        <a:effectLst/>
                        <a:latin typeface="Tahoma" charset="0"/>
                        <a:ea typeface="ＭＳ Ｐゴシック" charset="0"/>
                        <a:cs typeface="ＭＳ Ｐゴシック"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hMerge="1">
                  <a:txBody>
                    <a:bodyPr/>
                    <a:lstStyle/>
                    <a:p>
                      <a:endParaRPr lang="en-US"/>
                    </a:p>
                  </a:txBody>
                  <a:tcPr/>
                </a:tc>
                <a:tc hMerge="1">
                  <a:txBody>
                    <a:bodyPr/>
                    <a:lstStyle/>
                    <a:p>
                      <a:endParaRPr lang="en-US"/>
                    </a:p>
                  </a:txBody>
                  <a:tcPr/>
                </a:tc>
                <a:tc hMerge="1">
                  <a:txBody>
                    <a:bodyPr/>
                    <a:lstStyle/>
                    <a:p>
                      <a:endParaRPr lang="en-US"/>
                    </a:p>
                  </a:txBody>
                  <a:tcPr/>
                </a:tc>
                <a:tc gridSpan="5">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1" lang="ar-SA" sz="32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تطبيق</a:t>
                      </a:r>
                      <a:endParaRPr kumimoji="0" lang="en-US" sz="3200" b="1" i="0" u="none" strike="noStrike" cap="none" normalizeH="0" baseline="0" dirty="0">
                        <a:ln>
                          <a:solidFill>
                            <a:schemeClr val="tx1"/>
                          </a:solidFill>
                        </a:ln>
                        <a:solidFill>
                          <a:schemeClr val="tx1"/>
                        </a:solidFill>
                        <a:effectLst/>
                        <a:latin typeface="Tahoma" charset="0"/>
                        <a:ea typeface="ＭＳ Ｐゴシック" charset="0"/>
                        <a:cs typeface="ＭＳ Ｐゴシック"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lnL w="12700" cap="flat" cmpd="sng" algn="ctr">
                      <a:solidFill>
                        <a:srgbClr val="720000"/>
                      </a:solidFill>
                      <a:prstDash val="solid"/>
                      <a:round/>
                      <a:headEnd type="none" w="med" len="med"/>
                      <a:tailEnd type="none" w="med" len="med"/>
                    </a:lnL>
                  </a:tcPr>
                </a:tc>
                <a:extLst>
                  <a:ext uri="{0D108BD9-81ED-4DB2-BD59-A6C34878D82A}">
                    <a16:rowId xmlns:a16="http://schemas.microsoft.com/office/drawing/2014/main" val="10003"/>
                  </a:ext>
                </a:extLst>
              </a:tr>
              <a:tr h="615988">
                <a:tc gridSpan="4">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1" lang="ar-SA" sz="32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م</a:t>
                      </a:r>
                      <a:r>
                        <a:rPr kumimoji="1" lang="ar-JO" sz="32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قام</a:t>
                      </a:r>
                      <a:endParaRPr kumimoji="0" lang="en-US" sz="3200" b="1" i="0" u="none" strike="noStrike" cap="none" normalizeH="0" baseline="0" dirty="0">
                        <a:ln>
                          <a:solidFill>
                            <a:schemeClr val="tx1"/>
                          </a:solidFill>
                        </a:ln>
                        <a:solidFill>
                          <a:schemeClr val="tx1"/>
                        </a:solidFill>
                        <a:effectLst/>
                        <a:latin typeface="Tahoma" charset="0"/>
                        <a:ea typeface="ＭＳ Ｐゴシック" charset="0"/>
                        <a:cs typeface="ＭＳ Ｐゴシック"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hMerge="1">
                  <a:txBody>
                    <a:bodyPr/>
                    <a:lstStyle/>
                    <a:p>
                      <a:endParaRPr lang="en-US"/>
                    </a:p>
                  </a:txBody>
                  <a:tcPr/>
                </a:tc>
                <a:tc hMerge="1">
                  <a:txBody>
                    <a:bodyPr/>
                    <a:lstStyle/>
                    <a:p>
                      <a:endParaRPr lang="en-US"/>
                    </a:p>
                  </a:txBody>
                  <a:tcPr/>
                </a:tc>
                <a:tc hMerge="1">
                  <a:txBody>
                    <a:bodyPr/>
                    <a:lstStyle/>
                    <a:p>
                      <a:endParaRPr lang="en-US"/>
                    </a:p>
                  </a:txBody>
                  <a:tcPr/>
                </a:tc>
                <a:tc gridSpan="5">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1" lang="ar-SA" sz="32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ممارسة</a:t>
                      </a:r>
                      <a:endParaRPr kumimoji="0" lang="en-US" sz="3200" b="1" i="0" u="none" strike="noStrike" cap="none" normalizeH="0" baseline="0" dirty="0">
                        <a:ln>
                          <a:solidFill>
                            <a:schemeClr val="tx1"/>
                          </a:solidFill>
                        </a:ln>
                        <a:solidFill>
                          <a:schemeClr val="tx1"/>
                        </a:solidFill>
                        <a:effectLst/>
                        <a:latin typeface="Tahoma" charset="0"/>
                        <a:ea typeface="ＭＳ Ｐゴシック" charset="0"/>
                        <a:cs typeface="ＭＳ Ｐゴシック"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lnL w="12700" cap="flat" cmpd="sng" algn="ctr">
                      <a:solidFill>
                        <a:srgbClr val="720000"/>
                      </a:solidFill>
                      <a:prstDash val="solid"/>
                      <a:round/>
                      <a:headEnd type="none" w="med" len="med"/>
                      <a:tailEnd type="none" w="med" len="med"/>
                    </a:lnL>
                  </a:tcPr>
                </a:tc>
                <a:extLst>
                  <a:ext uri="{0D108BD9-81ED-4DB2-BD59-A6C34878D82A}">
                    <a16:rowId xmlns:a16="http://schemas.microsoft.com/office/drawing/2014/main" val="10004"/>
                  </a:ext>
                </a:extLst>
              </a:tr>
              <a:tr h="615988">
                <a:tc gridSpan="4">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1" lang="ar-SA" sz="32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ايمان</a:t>
                      </a:r>
                      <a:endParaRPr kumimoji="0" lang="en-US" sz="3200" b="1" i="0" u="none" strike="noStrike" cap="none" normalizeH="0" baseline="0" dirty="0">
                        <a:ln>
                          <a:solidFill>
                            <a:schemeClr val="tx1"/>
                          </a:solidFill>
                        </a:ln>
                        <a:solidFill>
                          <a:schemeClr val="tx1"/>
                        </a:solidFill>
                        <a:effectLst/>
                        <a:latin typeface="Tahoma" charset="0"/>
                        <a:ea typeface="ＭＳ Ｐゴシック" charset="0"/>
                        <a:cs typeface="ＭＳ Ｐゴシック"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hMerge="1">
                  <a:txBody>
                    <a:bodyPr/>
                    <a:lstStyle/>
                    <a:p>
                      <a:endParaRPr lang="en-US"/>
                    </a:p>
                  </a:txBody>
                  <a:tcPr/>
                </a:tc>
                <a:tc hMerge="1">
                  <a:txBody>
                    <a:bodyPr/>
                    <a:lstStyle/>
                    <a:p>
                      <a:endParaRPr lang="en-US"/>
                    </a:p>
                  </a:txBody>
                  <a:tcPr/>
                </a:tc>
                <a:tc hMerge="1">
                  <a:txBody>
                    <a:bodyPr/>
                    <a:lstStyle/>
                    <a:p>
                      <a:endParaRPr lang="en-US"/>
                    </a:p>
                  </a:txBody>
                  <a:tcPr/>
                </a:tc>
                <a:tc gridSpan="5">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1" lang="ar-SA" sz="32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تصرف</a:t>
                      </a:r>
                      <a:endParaRPr kumimoji="0" lang="en-US" sz="3200" b="1" i="0" u="none" strike="noStrike" cap="none" normalizeH="0" baseline="0" dirty="0">
                        <a:ln>
                          <a:solidFill>
                            <a:schemeClr val="tx1"/>
                          </a:solidFill>
                        </a:ln>
                        <a:solidFill>
                          <a:schemeClr val="tx1"/>
                        </a:solidFill>
                        <a:effectLst/>
                        <a:latin typeface="Tahoma" charset="0"/>
                        <a:ea typeface="ＭＳ Ｐゴシック" charset="0"/>
                        <a:cs typeface="ＭＳ Ｐゴシック"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lnL w="12700" cap="flat" cmpd="sng" algn="ctr">
                      <a:solidFill>
                        <a:srgbClr val="720000"/>
                      </a:solidFill>
                      <a:prstDash val="solid"/>
                      <a:round/>
                      <a:headEnd type="none" w="med" len="med"/>
                      <a:tailEnd type="none" w="med" len="med"/>
                    </a:lnL>
                  </a:tcPr>
                </a:tc>
                <a:extLst>
                  <a:ext uri="{0D108BD9-81ED-4DB2-BD59-A6C34878D82A}">
                    <a16:rowId xmlns:a16="http://schemas.microsoft.com/office/drawing/2014/main" val="10005"/>
                  </a:ext>
                </a:extLst>
              </a:tr>
              <a:tr h="615988">
                <a:tc gridSpan="4">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1" lang="ar-SA" sz="32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امتيازات</a:t>
                      </a:r>
                      <a:endParaRPr kumimoji="0" lang="en-US" sz="3200" b="1" i="0" u="none" strike="noStrike" cap="none" normalizeH="0" baseline="0" dirty="0">
                        <a:ln>
                          <a:solidFill>
                            <a:schemeClr val="tx1"/>
                          </a:solidFill>
                        </a:ln>
                        <a:solidFill>
                          <a:schemeClr val="tx1"/>
                        </a:solidFill>
                        <a:effectLst/>
                        <a:latin typeface="Tahoma" charset="0"/>
                        <a:ea typeface="ＭＳ Ｐゴシック" charset="0"/>
                        <a:cs typeface="ＭＳ Ｐゴシック"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hMerge="1">
                  <a:txBody>
                    <a:bodyPr/>
                    <a:lstStyle/>
                    <a:p>
                      <a:endParaRPr lang="en-US"/>
                    </a:p>
                  </a:txBody>
                  <a:tcPr/>
                </a:tc>
                <a:tc hMerge="1">
                  <a:txBody>
                    <a:bodyPr/>
                    <a:lstStyle/>
                    <a:p>
                      <a:endParaRPr lang="en-US"/>
                    </a:p>
                  </a:txBody>
                  <a:tcPr/>
                </a:tc>
                <a:tc hMerge="1">
                  <a:txBody>
                    <a:bodyPr/>
                    <a:lstStyle/>
                    <a:p>
                      <a:endParaRPr lang="en-US"/>
                    </a:p>
                  </a:txBody>
                  <a:tcPr/>
                </a:tc>
                <a:tc gridSpan="5">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1" lang="ar-SA" sz="32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مسئوليات</a:t>
                      </a:r>
                      <a:endParaRPr kumimoji="0" lang="en-US" sz="3200" b="1" i="0" u="none" strike="noStrike" cap="none" normalizeH="0" baseline="0" dirty="0">
                        <a:ln>
                          <a:solidFill>
                            <a:schemeClr val="tx1"/>
                          </a:solidFill>
                        </a:ln>
                        <a:solidFill>
                          <a:schemeClr val="tx1"/>
                        </a:solidFill>
                        <a:effectLst/>
                        <a:latin typeface="Tahoma" charset="0"/>
                        <a:ea typeface="ＭＳ Ｐゴシック" charset="0"/>
                        <a:cs typeface="ＭＳ Ｐゴシック"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lnL w="12700" cap="flat" cmpd="sng" algn="ctr">
                      <a:solidFill>
                        <a:srgbClr val="720000"/>
                      </a:solidFill>
                      <a:prstDash val="solid"/>
                      <a:round/>
                      <a:headEnd type="none" w="med" len="med"/>
                      <a:tailEnd type="none" w="med" len="med"/>
                    </a:lnL>
                  </a:tcPr>
                </a:tc>
                <a:extLst>
                  <a:ext uri="{0D108BD9-81ED-4DB2-BD59-A6C34878D82A}">
                    <a16:rowId xmlns:a16="http://schemas.microsoft.com/office/drawing/2014/main" val="10006"/>
                  </a:ext>
                </a:extLst>
              </a:tr>
              <a:tr h="698120">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1" lang="ar-SA" altLang="ja-JP"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تحية</a:t>
                      </a:r>
                      <a:endParaRPr kumimoji="0" lang="en-US"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SA"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موضع</a:t>
                      </a:r>
                      <a:endParaRPr kumimoji="0" lang="en-US"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1" lang="ar-SA" altLang="ja-JP"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مصالحة</a:t>
                      </a:r>
                      <a:endParaRPr kumimoji="0" lang="en-US"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SA"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تفرد</a:t>
                      </a:r>
                      <a:endParaRPr kumimoji="0" lang="en-US"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SA"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وحدة</a:t>
                      </a:r>
                      <a:endParaRPr kumimoji="0" lang="en-US"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SA"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قداسة</a:t>
                      </a:r>
                      <a:endParaRPr kumimoji="0" lang="en-US"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SA"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تسليم</a:t>
                      </a:r>
                      <a:endParaRPr kumimoji="0" lang="en-US"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SA"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الأعتماد</a:t>
                      </a:r>
                      <a:endParaRPr kumimoji="0" lang="en-US"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gradFill flip="none" rotWithShape="0">
                      <a:gsLst>
                        <a:gs pos="80000">
                          <a:srgbClr val="000AFF"/>
                        </a:gs>
                        <a:gs pos="25000">
                          <a:srgbClr val="000000"/>
                        </a:gs>
                      </a:gsLst>
                      <a:path path="rect">
                        <a:fillToRect l="50000" t="50000" r="50000" b="50000"/>
                      </a:path>
                      <a:tileRect/>
                    </a:gra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SA"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المحبة</a:t>
                      </a:r>
                      <a:endParaRPr kumimoji="0" lang="en-US"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endParaRPr>
                    </a:p>
                  </a:txBody>
                  <a:tcPr anchor="ctr" horzOverflow="overflow">
                    <a:gradFill flip="none" rotWithShape="0">
                      <a:gsLst>
                        <a:gs pos="80000">
                          <a:srgbClr val="000AFF"/>
                        </a:gs>
                        <a:gs pos="25000">
                          <a:srgbClr val="000000"/>
                        </a:gs>
                      </a:gsLst>
                      <a:path path="rect">
                        <a:fillToRect l="50000" t="50000" r="50000" b="50000"/>
                      </a:path>
                      <a:tileRect/>
                    </a:gradFill>
                  </a:tcPr>
                </a:tc>
                <a:extLst>
                  <a:ext uri="{0D108BD9-81ED-4DB2-BD59-A6C34878D82A}">
                    <a16:rowId xmlns:a16="http://schemas.microsoft.com/office/drawing/2014/main" val="10007"/>
                  </a:ext>
                </a:extLst>
              </a:tr>
              <a:tr h="615988">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SA"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١: ١-٢</a:t>
                      </a:r>
                      <a:endParaRPr kumimoji="0" lang="en-US"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SA"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١: ٣-٢٣</a:t>
                      </a:r>
                      <a:endParaRPr kumimoji="0" lang="en-US"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SA"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٢</a:t>
                      </a:r>
                      <a:endParaRPr kumimoji="0" lang="en-US"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SA"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٣</a:t>
                      </a:r>
                      <a:endParaRPr kumimoji="0" lang="en-US"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SA"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٤: ١-١٦</a:t>
                      </a:r>
                      <a:endParaRPr kumimoji="0" lang="en-US"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SA"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٤: ١٧ – ٥: ٢٠</a:t>
                      </a:r>
                      <a:endParaRPr kumimoji="0" lang="en-US"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SA"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٥: ٢١-</a:t>
                      </a:r>
                      <a:br>
                        <a:rPr kumimoji="0" lang="en-US"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br>
                      <a:r>
                        <a:rPr kumimoji="0" lang="ar-SA"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٦: ٩</a:t>
                      </a:r>
                      <a:endParaRPr kumimoji="0" lang="en-US"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SA"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٦: ١٠-٢٠</a:t>
                      </a:r>
                      <a:endParaRPr kumimoji="0" lang="en-US"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SA"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٦: ٢١-٢٤</a:t>
                      </a:r>
                      <a:endParaRPr kumimoji="0" lang="en-US"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extLst>
                  <a:ext uri="{0D108BD9-81ED-4DB2-BD59-A6C34878D82A}">
                    <a16:rowId xmlns:a16="http://schemas.microsoft.com/office/drawing/2014/main" val="10009"/>
                  </a:ext>
                </a:extLst>
              </a:tr>
              <a:tr h="615988">
                <a:tc gridSpan="9">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SA"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روما</a:t>
                      </a:r>
                      <a:endParaRPr kumimoji="0" lang="en-US"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lnL w="12700" cap="flat" cmpd="sng" algn="ctr">
                      <a:solidFill>
                        <a:srgbClr val="720000"/>
                      </a:solidFill>
                      <a:prstDash val="solid"/>
                      <a:round/>
                      <a:headEnd type="none" w="med" len="med"/>
                      <a:tailEnd type="none" w="med" len="med"/>
                    </a:lnL>
                    <a:lnT w="12700" cap="flat" cmpd="sng" algn="ctr">
                      <a:solidFill>
                        <a:srgbClr val="720000"/>
                      </a:solidFill>
                      <a:prstDash val="solid"/>
                      <a:round/>
                      <a:headEnd type="none" w="med" len="med"/>
                      <a:tailEnd type="none" w="med" len="med"/>
                    </a:lnT>
                  </a:tcPr>
                </a:tc>
                <a:extLst>
                  <a:ext uri="{0D108BD9-81ED-4DB2-BD59-A6C34878D82A}">
                    <a16:rowId xmlns:a16="http://schemas.microsoft.com/office/drawing/2014/main" val="10010"/>
                  </a:ext>
                </a:extLst>
              </a:tr>
              <a:tr h="615988">
                <a:tc gridSpan="9">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SA"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خريف ٦٠ م – أول سجن روماني</a:t>
                      </a:r>
                      <a:endParaRPr kumimoji="0" lang="en-US"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lnL w="12700" cap="flat" cmpd="sng" algn="ctr">
                      <a:solidFill>
                        <a:srgbClr val="720000"/>
                      </a:solidFill>
                      <a:prstDash val="solid"/>
                      <a:round/>
                      <a:headEnd type="none" w="med" len="med"/>
                      <a:tailEnd type="none" w="med" len="med"/>
                    </a:lnL>
                  </a:tcPr>
                </a:tc>
                <a:extLst>
                  <a:ext uri="{0D108BD9-81ED-4DB2-BD59-A6C34878D82A}">
                    <a16:rowId xmlns:a16="http://schemas.microsoft.com/office/drawing/2014/main" val="10011"/>
                  </a:ext>
                </a:extLst>
              </a:tr>
            </a:tbl>
          </a:graphicData>
        </a:graphic>
      </p:graphicFrame>
      <p:sp>
        <p:nvSpPr>
          <p:cNvPr id="918586" name="Text Box 24"/>
          <p:cNvSpPr txBox="1">
            <a:spLocks noChangeArrowheads="1"/>
          </p:cNvSpPr>
          <p:nvPr/>
        </p:nvSpPr>
        <p:spPr bwMode="auto">
          <a:xfrm>
            <a:off x="8452674" y="136522"/>
            <a:ext cx="617477" cy="40011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١٧٥</a:t>
            </a:r>
            <a:endParaRPr kumimoji="0" lang="en-US"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 name="Rectangle 25">
            <a:extLst>
              <a:ext uri="{FF2B5EF4-FFF2-40B4-BE49-F238E27FC236}">
                <a16:creationId xmlns:a16="http://schemas.microsoft.com/office/drawing/2014/main" id="{774F1000-8B4D-B246-AFAD-13F53523B265}"/>
              </a:ext>
            </a:extLst>
          </p:cNvPr>
          <p:cNvSpPr txBox="1">
            <a:spLocks noChangeArrowheads="1"/>
          </p:cNvSpPr>
          <p:nvPr/>
        </p:nvSpPr>
        <p:spPr bwMode="auto">
          <a:xfrm rot="20000242">
            <a:off x="-367487" y="161476"/>
            <a:ext cx="2710943" cy="451005"/>
          </a:xfrm>
          <a:prstGeom prst="rect">
            <a:avLst/>
          </a:prstGeom>
          <a:solidFill>
            <a:schemeClr val="accent5">
              <a:lumMod val="25000"/>
            </a:schemeClr>
          </a:solidFill>
          <a:ln w="9525">
            <a:solidFill>
              <a:schemeClr val="tx1"/>
            </a:solidFill>
            <a:miter lim="800000"/>
            <a:headEnd/>
            <a:tailEnd/>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000" b="1">
                <a:solidFill>
                  <a:schemeClr val="tx1"/>
                </a:solidFill>
                <a:effectLst>
                  <a:outerShdw blurRad="38100" dist="38100" dir="2700000" algn="tl">
                    <a:srgbClr val="000000"/>
                  </a:outerShdw>
                </a:effectLst>
                <a:latin typeface="Arial"/>
                <a:ea typeface="ＭＳ Ｐゴシック" pitchFamily="-112" charset="-128"/>
                <a:cs typeface="Arial"/>
              </a:defRPr>
            </a:lvl1pPr>
            <a:lvl2pPr algn="ctr" rtl="0" eaLnBrk="0" fontAlgn="base" hangingPunct="0">
              <a:spcBef>
                <a:spcPct val="0"/>
              </a:spcBef>
              <a:spcAft>
                <a:spcPct val="0"/>
              </a:spcAft>
              <a:defRPr sz="4000" b="1">
                <a:solidFill>
                  <a:schemeClr val="tx1"/>
                </a:solidFill>
                <a:effectLst>
                  <a:outerShdw blurRad="38100" dist="38100" dir="2700000" algn="tl">
                    <a:srgbClr val="000000"/>
                  </a:outerShdw>
                </a:effectLst>
                <a:latin typeface="Arial" charset="0"/>
                <a:ea typeface="ＭＳ Ｐゴシック" pitchFamily="-112" charset="-128"/>
                <a:cs typeface="ＭＳ Ｐゴシック" pitchFamily="-112" charset="-128"/>
              </a:defRPr>
            </a:lvl2pPr>
            <a:lvl3pPr algn="ctr" rtl="0" eaLnBrk="0" fontAlgn="base" hangingPunct="0">
              <a:spcBef>
                <a:spcPct val="0"/>
              </a:spcBef>
              <a:spcAft>
                <a:spcPct val="0"/>
              </a:spcAft>
              <a:defRPr sz="4000" b="1">
                <a:solidFill>
                  <a:schemeClr val="tx1"/>
                </a:solidFill>
                <a:effectLst>
                  <a:outerShdw blurRad="38100" dist="38100" dir="2700000" algn="tl">
                    <a:srgbClr val="000000"/>
                  </a:outerShdw>
                </a:effectLst>
                <a:latin typeface="Arial" charset="0"/>
                <a:ea typeface="ＭＳ Ｐゴシック" pitchFamily="-112" charset="-128"/>
                <a:cs typeface="ＭＳ Ｐゴシック" pitchFamily="-112" charset="-128"/>
              </a:defRPr>
            </a:lvl3pPr>
            <a:lvl4pPr algn="ctr" rtl="0" eaLnBrk="0" fontAlgn="base" hangingPunct="0">
              <a:spcBef>
                <a:spcPct val="0"/>
              </a:spcBef>
              <a:spcAft>
                <a:spcPct val="0"/>
              </a:spcAft>
              <a:defRPr sz="4000" b="1">
                <a:solidFill>
                  <a:schemeClr val="tx1"/>
                </a:solidFill>
                <a:effectLst>
                  <a:outerShdw blurRad="38100" dist="38100" dir="2700000" algn="tl">
                    <a:srgbClr val="000000"/>
                  </a:outerShdw>
                </a:effectLst>
                <a:latin typeface="Arial" charset="0"/>
                <a:ea typeface="ＭＳ Ｐゴシック" pitchFamily="-112" charset="-128"/>
                <a:cs typeface="ＭＳ Ｐゴシック" pitchFamily="-112" charset="-128"/>
              </a:defRPr>
            </a:lvl4pPr>
            <a:lvl5pPr algn="ctr" rtl="0" eaLnBrk="0" fontAlgn="base" hangingPunct="0">
              <a:spcBef>
                <a:spcPct val="0"/>
              </a:spcBef>
              <a:spcAft>
                <a:spcPct val="0"/>
              </a:spcAft>
              <a:defRPr sz="4000" b="1">
                <a:solidFill>
                  <a:schemeClr val="tx1"/>
                </a:solidFill>
                <a:effectLst>
                  <a:outerShdw blurRad="38100" dist="38100" dir="2700000" algn="tl">
                    <a:srgbClr val="000000"/>
                  </a:outerShdw>
                </a:effectLst>
                <a:latin typeface="Arial"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Tahoma" pitchFamily="24" charset="-52"/>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Tahoma" pitchFamily="24" charset="-52"/>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Tahoma" pitchFamily="24" charset="-52"/>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Tahoma" pitchFamily="24" charset="-52"/>
              </a:defRPr>
            </a:lvl9p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SA" sz="28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rial" charset="0"/>
                <a:cs typeface="Arial" panose="020B0604020202020204" pitchFamily="34" charset="0"/>
              </a:rPr>
              <a:t>أفسس</a:t>
            </a:r>
            <a:endParaRPr kumimoji="0" lang="en-US" sz="2800" u="none" strike="noStrike" kern="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28407088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192.xml><?xml version="1.0" encoding="utf-8"?>
<p:sld xmlns:a="http://schemas.openxmlformats.org/drawingml/2006/main" xmlns:r="http://schemas.openxmlformats.org/officeDocument/2006/relationships" xmlns:p="http://schemas.openxmlformats.org/presentationml/2006/main" showMasterSp="0">
  <p:cSld>
    <p:bg>
      <p:bgPr>
        <a:solidFill>
          <a:schemeClr val="bg2">
            <a:alpha val="0"/>
          </a:schemeClr>
        </a:soli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pic>
        <p:nvPicPr>
          <p:cNvPr id="10" name="Picture 9"/>
          <p:cNvPicPr/>
          <p:nvPr/>
        </p:nvPicPr>
        <p:blipFill rotWithShape="1">
          <a:blip r:embed="rId3">
            <a:extLst>
              <a:ext uri="{28A0092B-C50C-407E-A947-70E740481C1C}">
                <a14:useLocalDpi xmlns:a14="http://schemas.microsoft.com/office/drawing/2010/main" val="0"/>
              </a:ext>
            </a:extLst>
          </a:blip>
          <a:srcRect l="10035" t="37446" r="9206" b="5470"/>
          <a:stretch/>
        </p:blipFill>
        <p:spPr bwMode="auto">
          <a:xfrm>
            <a:off x="251520" y="669004"/>
            <a:ext cx="5040560" cy="5208268"/>
          </a:xfrm>
          <a:prstGeom prst="rect">
            <a:avLst/>
          </a:prstGeom>
          <a:noFill/>
          <a:ln>
            <a:noFill/>
          </a:ln>
        </p:spPr>
      </p:pic>
      <p:sp>
        <p:nvSpPr>
          <p:cNvPr id="4" name="Rectangle 3"/>
          <p:cNvSpPr txBox="1">
            <a:spLocks noChangeArrowheads="1"/>
          </p:cNvSpPr>
          <p:nvPr/>
        </p:nvSpPr>
        <p:spPr bwMode="auto">
          <a:xfrm>
            <a:off x="0" y="6335106"/>
            <a:ext cx="9144000" cy="522894"/>
          </a:xfrm>
          <a:prstGeom prst="rect">
            <a:avLst/>
          </a:prstGeom>
          <a:solidFill>
            <a:schemeClr val="tx1"/>
          </a:solidFill>
          <a:ln>
            <a:noFill/>
          </a:ln>
          <a:effectLst>
            <a:outerShdw blurRad="63500" dist="35921" dir="2700000" algn="ctr" rotWithShape="0">
              <a:srgbClr val="808080">
                <a:alpha val="74998"/>
              </a:srgbClr>
            </a:outerShdw>
          </a:effectLst>
          <a:extLst>
            <a:ext uri="{FAA26D3D-D897-4be2-8F04-BA451C77F1D7}">
              <ma14:placeholderFlag xmlns="" xmlns:ma14="http://schemas.microsoft.com/office/mac/drawingml/2011/main" val="1"/>
            </a:ext>
          </a:extLst>
        </p:spPr>
        <p:txBody>
          <a:bodyPr vert="horz" wrap="square" lIns="91427" tIns="45714" rIns="91427" bIns="45714" numCol="1" anchor="ctr" anchorCtr="0" compatLnSpc="1">
            <a:prstTxWarp prst="textNoShape">
              <a:avLst/>
            </a:prstTxWarp>
          </a:bodyPr>
          <a:lstStyle>
            <a:lvl1pPr algn="ctr" rtl="0" eaLnBrk="0" fontAlgn="base" hangingPunct="0">
              <a:spcBef>
                <a:spcPct val="0"/>
              </a:spcBef>
              <a:spcAft>
                <a:spcPct val="0"/>
              </a:spcAft>
              <a:defRPr sz="4400">
                <a:solidFill>
                  <a:srgbClr val="F8F8EF"/>
                </a:solidFill>
                <a:effectLst>
                  <a:outerShdw blurRad="38100" dist="38100" dir="2700000" algn="tl">
                    <a:srgbClr val="000000">
                      <a:alpha val="43137"/>
                    </a:srgbClr>
                  </a:outerShdw>
                </a:effectLst>
                <a:latin typeface="+mj-lt"/>
                <a:ea typeface="ＭＳ Ｐゴシック" charset="-128"/>
                <a:cs typeface="ＭＳ Ｐゴシック" charset="-128"/>
              </a:defRPr>
            </a:lvl1pPr>
            <a:lvl2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2pPr>
            <a:lvl3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3pPr>
            <a:lvl4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4pPr>
            <a:lvl5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Arial" pitchFamily="-112" charset="0"/>
              </a:defRPr>
            </a:lvl6pPr>
            <a:lvl7pPr marL="914400" algn="ctr" rtl="0" fontAlgn="base">
              <a:spcBef>
                <a:spcPct val="0"/>
              </a:spcBef>
              <a:spcAft>
                <a:spcPct val="0"/>
              </a:spcAft>
              <a:defRPr sz="4400">
                <a:solidFill>
                  <a:schemeClr val="tx2"/>
                </a:solidFill>
                <a:latin typeface="Arial" pitchFamily="-112" charset="0"/>
              </a:defRPr>
            </a:lvl7pPr>
            <a:lvl8pPr marL="1371600" algn="ctr" rtl="0" fontAlgn="base">
              <a:spcBef>
                <a:spcPct val="0"/>
              </a:spcBef>
              <a:spcAft>
                <a:spcPct val="0"/>
              </a:spcAft>
              <a:defRPr sz="4400">
                <a:solidFill>
                  <a:schemeClr val="tx2"/>
                </a:solidFill>
                <a:latin typeface="Arial" pitchFamily="-112" charset="0"/>
              </a:defRPr>
            </a:lvl8pPr>
            <a:lvl9pPr marL="1828800" algn="ctr" rtl="0" fontAlgn="base">
              <a:spcBef>
                <a:spcPct val="0"/>
              </a:spcBef>
              <a:spcAft>
                <a:spcPct val="0"/>
              </a:spcAft>
              <a:defRPr sz="4400">
                <a:solidFill>
                  <a:schemeClr val="tx2"/>
                </a:solidFill>
                <a:latin typeface="Arial" pitchFamily="-112" charset="0"/>
              </a:defRPr>
            </a:lvl9p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SA" sz="2800" b="1"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rial" charset="0"/>
                <a:cs typeface="Arial" panose="020B0604020202020204" pitchFamily="34" charset="0"/>
              </a:rPr>
              <a:t>باري هدلستون ، الكتاب المقدس الأبجدي</a:t>
            </a:r>
            <a:endParaRPr kumimoji="0" lang="en-US" sz="2800" b="1"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rial" charset="0"/>
              <a:cs typeface="Arial" panose="020B0604020202020204" pitchFamily="34" charset="0"/>
            </a:endParaRPr>
          </a:p>
        </p:txBody>
      </p:sp>
      <p:sp>
        <p:nvSpPr>
          <p:cNvPr id="5" name="Text Box 6"/>
          <p:cNvSpPr txBox="1">
            <a:spLocks noChangeArrowheads="1"/>
          </p:cNvSpPr>
          <p:nvPr/>
        </p:nvSpPr>
        <p:spPr bwMode="auto">
          <a:xfrm>
            <a:off x="4644008" y="1988840"/>
            <a:ext cx="4320480" cy="3024336"/>
          </a:xfrm>
          <a:prstGeom prst="rect">
            <a:avLst/>
          </a:prstGeom>
          <a:noFill/>
          <a:ln>
            <a:noFill/>
          </a:ln>
        </p:spPr>
        <p:txBody>
          <a:bodyPr lIns="91427" tIns="45714" rIns="91427" bIns="45714" anchor="t"/>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1" eaLnBrk="1" fontAlgn="base" latinLnBrk="0" hangingPunct="1">
              <a:lnSpc>
                <a:spcPct val="100000"/>
              </a:lnSpc>
              <a:spcBef>
                <a:spcPct val="0"/>
              </a:spcBef>
              <a:spcAft>
                <a:spcPct val="0"/>
              </a:spcAft>
              <a:buClrTx/>
              <a:buSzTx/>
              <a:buFontTx/>
              <a:buNone/>
              <a:tabLst/>
              <a:defRPr/>
            </a:pPr>
            <a:r>
              <a:rPr kumimoji="0" lang="ar-SA" sz="3200" b="1" u="none" strike="noStrike" kern="1200" cap="none" spc="0" normalizeH="0" baseline="0" noProof="0" dirty="0">
                <a:ln>
                  <a:noFill/>
                </a:ln>
                <a:solidFill>
                  <a:srgbClr val="FF0000"/>
                </a:solidFill>
                <a:effectLst/>
                <a:uLnTx/>
                <a:uFillTx/>
                <a:latin typeface="Arial" panose="020B0604020202020204" pitchFamily="34" charset="0"/>
                <a:ea typeface="ＭＳ Ｐゴシック" charset="0"/>
                <a:cs typeface="Arial" panose="020B0604020202020204" pitchFamily="34" charset="0"/>
              </a:rPr>
              <a:t>-</a:t>
            </a:r>
            <a:r>
              <a:rPr kumimoji="0" lang="ar-SA" sz="3200" b="1" u="none" strike="noStrike" kern="1200" cap="none" spc="0" normalizeH="0" baseline="0" noProof="0" dirty="0">
                <a:ln>
                  <a:noFill/>
                </a:ln>
                <a:solidFill>
                  <a:srgbClr val="221304"/>
                </a:solidFill>
                <a:effectLst/>
                <a:uLnTx/>
                <a:uFillTx/>
                <a:latin typeface="Arial" panose="020B0604020202020204" pitchFamily="34" charset="0"/>
                <a:ea typeface="ＭＳ Ｐゴシック" charset="0"/>
                <a:cs typeface="Arial" panose="020B0604020202020204" pitchFamily="34" charset="0"/>
              </a:rPr>
              <a:t> دعوة الكنيسة</a:t>
            </a:r>
          </a:p>
          <a:p>
            <a:pPr marL="0" marR="0" lvl="0" indent="0" algn="r" defTabSz="914400" rtl="1" eaLnBrk="1" fontAlgn="base" latinLnBrk="0" hangingPunct="1">
              <a:lnSpc>
                <a:spcPct val="100000"/>
              </a:lnSpc>
              <a:spcBef>
                <a:spcPct val="0"/>
              </a:spcBef>
              <a:spcAft>
                <a:spcPct val="0"/>
              </a:spcAft>
              <a:buClrTx/>
              <a:buSzTx/>
              <a:buFontTx/>
              <a:buNone/>
              <a:tabLst/>
              <a:defRPr/>
            </a:pPr>
            <a:r>
              <a:rPr kumimoji="0" lang="ar-SA" sz="3200" b="1" u="none" strike="noStrike" kern="1200" cap="none" spc="0" normalizeH="0" baseline="0" noProof="0" dirty="0">
                <a:ln>
                  <a:noFill/>
                </a:ln>
                <a:solidFill>
                  <a:srgbClr val="FF0000"/>
                </a:solidFill>
                <a:effectLst/>
                <a:uLnTx/>
                <a:uFillTx/>
                <a:latin typeface="Arial" panose="020B0604020202020204" pitchFamily="34" charset="0"/>
                <a:ea typeface="ＭＳ Ｐゴシック" charset="0"/>
                <a:cs typeface="Arial" panose="020B0604020202020204" pitchFamily="34" charset="0"/>
              </a:rPr>
              <a:t>-</a:t>
            </a:r>
            <a:r>
              <a:rPr kumimoji="0" lang="ar-SA" sz="3200" b="1" u="none" strike="noStrike" kern="1200" cap="none" spc="0" normalizeH="0" baseline="0" noProof="0" dirty="0">
                <a:ln>
                  <a:noFill/>
                </a:ln>
                <a:solidFill>
                  <a:srgbClr val="221304"/>
                </a:solidFill>
                <a:effectLst/>
                <a:uLnTx/>
                <a:uFillTx/>
                <a:latin typeface="Arial" panose="020B0604020202020204" pitchFamily="34" charset="0"/>
                <a:ea typeface="ＭＳ Ｐゴシック" charset="0"/>
                <a:cs typeface="Arial" panose="020B0604020202020204" pitchFamily="34" charset="0"/>
              </a:rPr>
              <a:t> مكانة سماوية للأفراد</a:t>
            </a:r>
          </a:p>
          <a:p>
            <a:pPr marL="0" marR="0" lvl="0" indent="0" algn="r" defTabSz="914400" rtl="1" eaLnBrk="1" fontAlgn="base" latinLnBrk="0" hangingPunct="1">
              <a:lnSpc>
                <a:spcPct val="100000"/>
              </a:lnSpc>
              <a:spcBef>
                <a:spcPct val="0"/>
              </a:spcBef>
              <a:spcAft>
                <a:spcPct val="0"/>
              </a:spcAft>
              <a:buClrTx/>
              <a:buSzTx/>
              <a:buFontTx/>
              <a:buNone/>
              <a:tabLst/>
              <a:defRPr/>
            </a:pPr>
            <a:r>
              <a:rPr kumimoji="0" lang="ar-SA" sz="3200" b="1" u="none" strike="noStrike" kern="1200" cap="none" spc="0" normalizeH="0" baseline="0" noProof="0" dirty="0">
                <a:ln>
                  <a:noFill/>
                </a:ln>
                <a:solidFill>
                  <a:srgbClr val="FF0000"/>
                </a:solidFill>
                <a:effectLst/>
                <a:uLnTx/>
                <a:uFillTx/>
                <a:latin typeface="Arial" panose="020B0604020202020204" pitchFamily="34" charset="0"/>
                <a:ea typeface="ＭＳ Ｐゴシック" charset="0"/>
                <a:cs typeface="Arial" panose="020B0604020202020204" pitchFamily="34" charset="0"/>
              </a:rPr>
              <a:t>-</a:t>
            </a:r>
            <a:r>
              <a:rPr kumimoji="0" lang="ar-SA" sz="3200" b="1" u="none" strike="noStrike" kern="1200" cap="none" spc="0" normalizeH="0" baseline="0" noProof="0" dirty="0">
                <a:ln>
                  <a:noFill/>
                </a:ln>
                <a:solidFill>
                  <a:srgbClr val="221304"/>
                </a:solidFill>
                <a:effectLst/>
                <a:uLnTx/>
                <a:uFillTx/>
                <a:latin typeface="Arial" panose="020B0604020202020204" pitchFamily="34" charset="0"/>
                <a:ea typeface="ＭＳ Ｐゴシック" charset="0"/>
                <a:cs typeface="Arial" panose="020B0604020202020204" pitchFamily="34" charset="0"/>
              </a:rPr>
              <a:t> فهم اللغز</a:t>
            </a:r>
          </a:p>
          <a:p>
            <a:pPr marL="0" marR="0" lvl="0" indent="0" algn="r" defTabSz="914400" rtl="1" eaLnBrk="1" fontAlgn="base" latinLnBrk="0" hangingPunct="1">
              <a:lnSpc>
                <a:spcPct val="100000"/>
              </a:lnSpc>
              <a:spcBef>
                <a:spcPct val="0"/>
              </a:spcBef>
              <a:spcAft>
                <a:spcPct val="0"/>
              </a:spcAft>
              <a:buClrTx/>
              <a:buSzTx/>
              <a:buFontTx/>
              <a:buNone/>
              <a:tabLst/>
              <a:defRPr/>
            </a:pPr>
            <a:r>
              <a:rPr kumimoji="0" lang="ar-SA" sz="3200" b="1" u="none" strike="noStrike" kern="1200" cap="none" spc="0" normalizeH="0" baseline="0" noProof="0" dirty="0">
                <a:ln>
                  <a:noFill/>
                </a:ln>
                <a:solidFill>
                  <a:srgbClr val="FF0000"/>
                </a:solidFill>
                <a:effectLst/>
                <a:uLnTx/>
                <a:uFillTx/>
                <a:latin typeface="Arial" panose="020B0604020202020204" pitchFamily="34" charset="0"/>
                <a:ea typeface="ＭＳ Ｐゴシック" charset="0"/>
                <a:cs typeface="Arial" panose="020B0604020202020204" pitchFamily="34" charset="0"/>
              </a:rPr>
              <a:t>-</a:t>
            </a:r>
            <a:r>
              <a:rPr kumimoji="0" lang="ar-SA" sz="3200" b="1" u="none" strike="noStrike" kern="1200" cap="none" spc="0" normalizeH="0" baseline="0" noProof="0" dirty="0">
                <a:ln>
                  <a:noFill/>
                </a:ln>
                <a:solidFill>
                  <a:srgbClr val="221304"/>
                </a:solidFill>
                <a:effectLst/>
                <a:uLnTx/>
                <a:uFillTx/>
                <a:latin typeface="Arial" panose="020B0604020202020204" pitchFamily="34" charset="0"/>
                <a:ea typeface="ＭＳ Ｐゴシック" charset="0"/>
                <a:cs typeface="Arial" panose="020B0604020202020204" pitchFamily="34" charset="0"/>
              </a:rPr>
              <a:t> أسباب المواهب الروحية</a:t>
            </a:r>
          </a:p>
          <a:p>
            <a:pPr marL="0" marR="0" lvl="0" indent="0" algn="r" defTabSz="914400" rtl="1" eaLnBrk="1" fontAlgn="base" latinLnBrk="0" hangingPunct="1">
              <a:lnSpc>
                <a:spcPct val="100000"/>
              </a:lnSpc>
              <a:spcBef>
                <a:spcPct val="0"/>
              </a:spcBef>
              <a:spcAft>
                <a:spcPct val="0"/>
              </a:spcAft>
              <a:buClrTx/>
              <a:buSzTx/>
              <a:buFontTx/>
              <a:buNone/>
              <a:tabLst/>
              <a:defRPr/>
            </a:pPr>
            <a:r>
              <a:rPr kumimoji="0" lang="ar-SA" sz="3200" b="1" u="none" strike="noStrike" kern="1200" cap="none" spc="0" normalizeH="0" baseline="0" noProof="0" dirty="0">
                <a:ln>
                  <a:noFill/>
                </a:ln>
                <a:solidFill>
                  <a:srgbClr val="FF0000"/>
                </a:solidFill>
                <a:effectLst/>
                <a:uLnTx/>
                <a:uFillTx/>
                <a:latin typeface="Arial" panose="020B0604020202020204" pitchFamily="34" charset="0"/>
                <a:ea typeface="ＭＳ Ｐゴシック" charset="0"/>
                <a:cs typeface="Arial" panose="020B0604020202020204" pitchFamily="34" charset="0"/>
              </a:rPr>
              <a:t>-</a:t>
            </a:r>
            <a:r>
              <a:rPr kumimoji="0" lang="ar-SA" sz="3200" b="1" u="none" strike="noStrike" kern="1200" cap="none" spc="0" normalizeH="0" baseline="0" noProof="0" dirty="0">
                <a:ln>
                  <a:noFill/>
                </a:ln>
                <a:solidFill>
                  <a:srgbClr val="221304"/>
                </a:solidFill>
                <a:effectLst/>
                <a:uLnTx/>
                <a:uFillTx/>
                <a:latin typeface="Arial" panose="020B0604020202020204" pitchFamily="34" charset="0"/>
                <a:ea typeface="ＭＳ Ｐゴシック" charset="0"/>
                <a:cs typeface="Arial" panose="020B0604020202020204" pitchFamily="34" charset="0"/>
              </a:rPr>
              <a:t> مثال المسيح في الزواج</a:t>
            </a:r>
          </a:p>
          <a:p>
            <a:pPr marL="0" marR="0" lvl="0" indent="0" algn="r" defTabSz="914400" rtl="1" eaLnBrk="1" fontAlgn="base" latinLnBrk="0" hangingPunct="1">
              <a:lnSpc>
                <a:spcPct val="100000"/>
              </a:lnSpc>
              <a:spcBef>
                <a:spcPct val="0"/>
              </a:spcBef>
              <a:spcAft>
                <a:spcPct val="0"/>
              </a:spcAft>
              <a:buClrTx/>
              <a:buSzTx/>
              <a:buFontTx/>
              <a:buNone/>
              <a:tabLst/>
              <a:defRPr/>
            </a:pPr>
            <a:r>
              <a:rPr kumimoji="0" lang="ar-SA" sz="3200" b="1" u="none" strike="noStrike" kern="1200" cap="none" spc="0" normalizeH="0" baseline="0" noProof="0" dirty="0">
                <a:ln>
                  <a:noFill/>
                </a:ln>
                <a:solidFill>
                  <a:srgbClr val="FF0000"/>
                </a:solidFill>
                <a:effectLst/>
                <a:uLnTx/>
                <a:uFillTx/>
                <a:latin typeface="Arial" panose="020B0604020202020204" pitchFamily="34" charset="0"/>
                <a:ea typeface="ＭＳ Ｐゴシック" charset="0"/>
                <a:cs typeface="Arial" panose="020B0604020202020204" pitchFamily="34" charset="0"/>
              </a:rPr>
              <a:t>-</a:t>
            </a:r>
            <a:r>
              <a:rPr kumimoji="0" lang="ar-SA" sz="3200" b="1" u="none" strike="noStrike" kern="1200" cap="none" spc="0" normalizeH="0" baseline="0" noProof="0" dirty="0">
                <a:ln>
                  <a:noFill/>
                </a:ln>
                <a:solidFill>
                  <a:srgbClr val="221304"/>
                </a:solidFill>
                <a:effectLst/>
                <a:uLnTx/>
                <a:uFillTx/>
                <a:latin typeface="Arial" panose="020B0604020202020204" pitchFamily="34" charset="0"/>
                <a:ea typeface="ＭＳ Ｐゴシック" charset="0"/>
                <a:cs typeface="Arial" panose="020B0604020202020204" pitchFamily="34" charset="0"/>
              </a:rPr>
              <a:t> مساعدة في الحرب الروحية</a:t>
            </a:r>
            <a:endParaRPr kumimoji="0" lang="en-US" sz="3200" b="1" u="none" strike="noStrike" kern="1200" cap="none" spc="0" normalizeH="0" baseline="0" noProof="0" dirty="0">
              <a:ln>
                <a:noFill/>
              </a:ln>
              <a:solidFill>
                <a:srgbClr val="221304"/>
              </a:solidFill>
              <a:effectLst/>
              <a:uLnTx/>
              <a:uFillTx/>
              <a:latin typeface="Arial" panose="020B0604020202020204" pitchFamily="34" charset="0"/>
              <a:ea typeface="ＭＳ Ｐゴシック" charset="0"/>
              <a:cs typeface="Arial" panose="020B0604020202020204" pitchFamily="34" charset="0"/>
            </a:endParaRPr>
          </a:p>
        </p:txBody>
      </p:sp>
      <p:sp>
        <p:nvSpPr>
          <p:cNvPr id="2" name="Title 1"/>
          <p:cNvSpPr>
            <a:spLocks noGrp="1"/>
          </p:cNvSpPr>
          <p:nvPr>
            <p:ph type="title" idx="4294967295"/>
          </p:nvPr>
        </p:nvSpPr>
        <p:spPr>
          <a:xfrm>
            <a:off x="4499992" y="211170"/>
            <a:ext cx="4320480" cy="2353734"/>
          </a:xfrm>
        </p:spPr>
        <p:txBody>
          <a:bodyPr/>
          <a:lstStyle/>
          <a:p>
            <a:pPr algn="r"/>
            <a:r>
              <a:rPr lang="ar-SA" dirty="0"/>
              <a:t>أفـــســــس</a:t>
            </a:r>
            <a:br>
              <a:rPr lang="ar-SA" dirty="0"/>
            </a:br>
            <a:br>
              <a:rPr lang="ar-SA" dirty="0"/>
            </a:br>
            <a:endParaRPr lang="en-US" dirty="0"/>
          </a:p>
        </p:txBody>
      </p:sp>
    </p:spTree>
    <p:extLst>
      <p:ext uri="{BB962C8B-B14F-4D97-AF65-F5344CB8AC3E}">
        <p14:creationId xmlns:p14="http://schemas.microsoft.com/office/powerpoint/2010/main" val="9095260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193.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75E26E8E-5D74-C343-9BDB-070914266499}"/>
              </a:ext>
            </a:extLst>
          </p:cNvPr>
          <p:cNvPicPr>
            <a:picLocks noChangeAspect="1"/>
          </p:cNvPicPr>
          <p:nvPr/>
        </p:nvPicPr>
        <p:blipFill>
          <a:blip r:embed="rId3"/>
          <a:stretch>
            <a:fillRect/>
          </a:stretch>
        </p:blipFill>
        <p:spPr>
          <a:xfrm>
            <a:off x="-6920" y="-27384"/>
            <a:ext cx="9228215" cy="6921161"/>
          </a:xfrm>
          <a:prstGeom prst="rect">
            <a:avLst/>
          </a:prstGeom>
        </p:spPr>
      </p:pic>
      <p:sp>
        <p:nvSpPr>
          <p:cNvPr id="8" name="Rectangle 2"/>
          <p:cNvSpPr txBox="1">
            <a:spLocks noChangeArrowheads="1"/>
          </p:cNvSpPr>
          <p:nvPr/>
        </p:nvSpPr>
        <p:spPr bwMode="auto">
          <a:xfrm>
            <a:off x="36512" y="2924944"/>
            <a:ext cx="9144000" cy="1150938"/>
          </a:xfrm>
          <a:prstGeom prst="rect">
            <a:avLst/>
          </a:prstGeom>
          <a:noFill/>
          <a:ln>
            <a:noFill/>
          </a:ln>
          <a:effectLst>
            <a:outerShdw blurRad="63500" dist="35921" dir="2700000" algn="ctr" rotWithShape="0">
              <a:schemeClr val="tx2">
                <a:alpha val="74998"/>
              </a:schemeClr>
            </a:outerShdw>
          </a:effectLst>
          <a:extLst>
            <a:ext uri="{FAA26D3D-D897-4be2-8F04-BA451C77F1D7}">
              <ma14:placeholderFlag xmlns="" xmlns:ma14="http://schemas.microsoft.com/office/mac/drawingml/2011/main"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7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أفسس</a:t>
            </a:r>
            <a:endParaRPr kumimoji="0" lang="en-US" sz="7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
        <p:nvSpPr>
          <p:cNvPr id="900098" name="Rectangle 2"/>
          <p:cNvSpPr>
            <a:spLocks noGrp="1" noChangeArrowheads="1"/>
          </p:cNvSpPr>
          <p:nvPr>
            <p:ph type="ctrTitle"/>
          </p:nvPr>
        </p:nvSpPr>
        <p:spPr>
          <a:xfrm>
            <a:off x="30201" y="45813"/>
            <a:ext cx="9120187" cy="1150939"/>
          </a:xfrm>
          <a:noFill/>
          <a:ln>
            <a:noFill/>
          </a:ln>
          <a:effectLst>
            <a:outerShdw blurRad="63500" dist="35921" dir="2700000" algn="ctr" rotWithShape="0">
              <a:schemeClr val="tx2">
                <a:alpha val="74998"/>
              </a:schemeClr>
            </a:outerShdw>
          </a:effectLst>
        </p:spPr>
        <p:txBody>
          <a:bodyPr anchor="ctr"/>
          <a:lstStyle/>
          <a:p>
            <a:r>
              <a:rPr lang="ar-JO" sz="8000" kern="1200" dirty="0">
                <a:solidFill>
                  <a:srgbClr val="FFFFFF"/>
                </a:solidFill>
                <a:effectLst>
                  <a:glow rad="127000">
                    <a:srgbClr val="000000"/>
                  </a:glow>
                </a:effectLst>
                <a:ea typeface="ＭＳ Ｐゴシック" charset="0"/>
              </a:rPr>
              <a:t>كن متحداً</a:t>
            </a:r>
            <a:endParaRPr lang="en-US" sz="8000" kern="1200" dirty="0">
              <a:solidFill>
                <a:srgbClr val="FFFFFF"/>
              </a:solidFill>
              <a:effectLst>
                <a:glow rad="127000">
                  <a:srgbClr val="000000"/>
                </a:glow>
              </a:effectLst>
              <a:ea typeface="ＭＳ Ｐゴシック" charset="0"/>
            </a:endParaRPr>
          </a:p>
        </p:txBody>
      </p:sp>
      <p:sp>
        <p:nvSpPr>
          <p:cNvPr id="5" name="Text Box 5"/>
          <p:cNvSpPr txBox="1">
            <a:spLocks noChangeArrowheads="1"/>
          </p:cNvSpPr>
          <p:nvPr/>
        </p:nvSpPr>
        <p:spPr bwMode="auto">
          <a:xfrm>
            <a:off x="-23813" y="6092825"/>
            <a:ext cx="9228216" cy="765175"/>
          </a:xfrm>
          <a:prstGeom prst="rect">
            <a:avLst/>
          </a:prstGeom>
          <a:solidFill>
            <a:srgbClr val="050A00"/>
          </a:solidFill>
          <a:ln w="9525">
            <a:noFill/>
            <a:miter lim="800000"/>
            <a:headEnd/>
            <a:tailEnd/>
          </a:ln>
          <a:effectLst/>
        </p:spPr>
        <p:txBody>
          <a:bodyPr anchor="ctr"/>
          <a:lstStyle>
            <a:lvl1pPr>
              <a:defRPr sz="2400">
                <a:solidFill>
                  <a:schemeClr val="tx1"/>
                </a:solidFill>
                <a:latin typeface="Verdana" charset="0"/>
                <a:ea typeface="ＭＳ Ｐゴシック" charset="0"/>
                <a:cs typeface="Geneva" charset="0"/>
              </a:defRPr>
            </a:lvl1pPr>
            <a:lvl2pPr marL="37931725" indent="-37474525">
              <a:defRPr sz="2400">
                <a:solidFill>
                  <a:schemeClr val="tx1"/>
                </a:solidFill>
                <a:latin typeface="Verdana" charset="0"/>
                <a:ea typeface="Geneva" charset="0"/>
                <a:cs typeface="Geneva" charset="0"/>
              </a:defRPr>
            </a:lvl2pPr>
            <a:lvl3pPr>
              <a:defRPr sz="2400">
                <a:solidFill>
                  <a:schemeClr val="tx1"/>
                </a:solidFill>
                <a:latin typeface="Verdana" charset="0"/>
                <a:ea typeface="Geneva" charset="0"/>
                <a:cs typeface="Geneva" charset="0"/>
              </a:defRPr>
            </a:lvl3pPr>
            <a:lvl4pPr>
              <a:defRPr sz="2400">
                <a:solidFill>
                  <a:schemeClr val="tx1"/>
                </a:solidFill>
                <a:latin typeface="Verdana" charset="0"/>
                <a:ea typeface="Geneva" charset="0"/>
                <a:cs typeface="Geneva" charset="0"/>
              </a:defRPr>
            </a:lvl4pPr>
            <a:lvl5pPr>
              <a:defRPr sz="2400">
                <a:solidFill>
                  <a:schemeClr val="tx1"/>
                </a:solidFill>
                <a:latin typeface="Verdana" charset="0"/>
                <a:ea typeface="Geneva" charset="0"/>
                <a:cs typeface="Geneva" charset="0"/>
              </a:defRPr>
            </a:lvl5pPr>
            <a:lvl6pPr marL="457200" eaLnBrk="0" fontAlgn="base" hangingPunct="0">
              <a:spcBef>
                <a:spcPct val="0"/>
              </a:spcBef>
              <a:spcAft>
                <a:spcPct val="0"/>
              </a:spcAft>
              <a:defRPr sz="2400">
                <a:solidFill>
                  <a:schemeClr val="tx1"/>
                </a:solidFill>
                <a:latin typeface="Verdana" charset="0"/>
                <a:ea typeface="Geneva" charset="0"/>
                <a:cs typeface="Geneva" charset="0"/>
              </a:defRPr>
            </a:lvl6pPr>
            <a:lvl7pPr marL="914400" eaLnBrk="0" fontAlgn="base" hangingPunct="0">
              <a:spcBef>
                <a:spcPct val="0"/>
              </a:spcBef>
              <a:spcAft>
                <a:spcPct val="0"/>
              </a:spcAft>
              <a:defRPr sz="2400">
                <a:solidFill>
                  <a:schemeClr val="tx1"/>
                </a:solidFill>
                <a:latin typeface="Verdana" charset="0"/>
                <a:ea typeface="Geneva" charset="0"/>
                <a:cs typeface="Geneva" charset="0"/>
              </a:defRPr>
            </a:lvl7pPr>
            <a:lvl8pPr marL="1371600" eaLnBrk="0" fontAlgn="base" hangingPunct="0">
              <a:spcBef>
                <a:spcPct val="0"/>
              </a:spcBef>
              <a:spcAft>
                <a:spcPct val="0"/>
              </a:spcAft>
              <a:defRPr sz="2400">
                <a:solidFill>
                  <a:schemeClr val="tx1"/>
                </a:solidFill>
                <a:latin typeface="Verdana" charset="0"/>
                <a:ea typeface="Geneva" charset="0"/>
                <a:cs typeface="Geneva" charset="0"/>
              </a:defRPr>
            </a:lvl8pPr>
            <a:lvl9pPr marL="1828800" eaLnBrk="0" fontAlgn="base" hangingPunct="0">
              <a:spcBef>
                <a:spcPct val="0"/>
              </a:spcBef>
              <a:spcAft>
                <a:spcPct val="0"/>
              </a:spcAft>
              <a:defRPr sz="2400">
                <a:solidFill>
                  <a:schemeClr val="tx1"/>
                </a:solidFill>
                <a:latin typeface="Verdana" charset="0"/>
                <a:ea typeface="Geneva" charset="0"/>
                <a:cs typeface="Geneva"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د. ريك جريفيث</a:t>
            </a: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 </a:t>
            </a: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مؤسسة الدراسات اللاهوتية الأردنية</a:t>
            </a:r>
            <a:endPar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BibleStudyDownloads.org</a:t>
            </a:r>
          </a:p>
        </p:txBody>
      </p:sp>
    </p:spTree>
    <p:extLst>
      <p:ext uri="{BB962C8B-B14F-4D97-AF65-F5344CB8AC3E}">
        <p14:creationId xmlns:p14="http://schemas.microsoft.com/office/powerpoint/2010/main" val="284861914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blinds(horizontal)">
                                      <p:cBhvr>
                                        <p:cTn id="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1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18763" y="0"/>
            <a:ext cx="9144000" cy="3632200"/>
          </a:xfrm>
          <a:effectLst>
            <a:outerShdw blurRad="63500" dist="35921" dir="2700000" algn="ctr" rotWithShape="0">
              <a:schemeClr val="tx2">
                <a:alpha val="74998"/>
              </a:schemeClr>
            </a:outerShdw>
          </a:effectLst>
        </p:spPr>
        <p:txBody>
          <a:bodyPr anchor="ctr"/>
          <a:lstStyle/>
          <a:p>
            <a:pPr>
              <a:defRPr/>
            </a:pPr>
            <a:r>
              <a:rPr lang="ar-JO" sz="4800" dirty="0">
                <a:effectLst>
                  <a:glow rad="127000">
                    <a:schemeClr val="tx1"/>
                  </a:glow>
                </a:effectLst>
                <a:ea typeface="ＭＳ Ｐゴシック" charset="0"/>
                <a:cs typeface="ＭＳ Ｐゴシック" charset="0"/>
              </a:rPr>
              <a:t>كيف يمكن أن تكون كنيستنا </a:t>
            </a:r>
            <a:r>
              <a:rPr lang="ar-JO" sz="6000" dirty="0">
                <a:solidFill>
                  <a:srgbClr val="FFFF00"/>
                </a:solidFill>
                <a:effectLst>
                  <a:glow rad="127000">
                    <a:schemeClr val="tx1"/>
                  </a:glow>
                </a:effectLst>
                <a:ea typeface="ＭＳ Ｐゴシック" charset="0"/>
                <a:cs typeface="ＭＳ Ｐゴシック" charset="0"/>
              </a:rPr>
              <a:t>متحدة</a:t>
            </a:r>
            <a:r>
              <a:rPr lang="ar-JO" sz="4800" dirty="0">
                <a:effectLst>
                  <a:glow rad="127000">
                    <a:schemeClr val="tx1"/>
                  </a:glow>
                </a:effectLst>
                <a:ea typeface="ＭＳ Ｐゴシック" charset="0"/>
                <a:cs typeface="ＭＳ Ｐゴシック" charset="0"/>
              </a:rPr>
              <a:t> </a:t>
            </a:r>
            <a:br>
              <a:rPr lang="ar-JO" sz="4800" dirty="0">
                <a:effectLst>
                  <a:glow rad="127000">
                    <a:schemeClr val="tx1"/>
                  </a:glow>
                </a:effectLst>
                <a:ea typeface="ＭＳ Ｐゴシック" charset="0"/>
                <a:cs typeface="ＭＳ Ｐゴシック" charset="0"/>
              </a:rPr>
            </a:br>
            <a:r>
              <a:rPr lang="ar-JO" sz="4800" dirty="0">
                <a:effectLst>
                  <a:glow rad="127000">
                    <a:schemeClr val="tx1"/>
                  </a:glow>
                </a:effectLst>
                <a:ea typeface="ＭＳ Ｐゴシック" charset="0"/>
                <a:cs typeface="ＭＳ Ｐゴシック" charset="0"/>
              </a:rPr>
              <a:t>على الرغم من الأنواع المختلفة من الناس؟</a:t>
            </a:r>
            <a:endParaRPr lang="en-US" sz="4800" dirty="0">
              <a:effectLst>
                <a:glow rad="127000">
                  <a:schemeClr val="tx1"/>
                </a:glow>
              </a:effectLst>
              <a:ea typeface="ＭＳ Ｐゴシック" charset="0"/>
              <a:cs typeface="ＭＳ Ｐゴシック" charset="0"/>
            </a:endParaRPr>
          </a:p>
        </p:txBody>
      </p:sp>
      <p:pic>
        <p:nvPicPr>
          <p:cNvPr id="646146" name="Picture 2" descr="https://pastorernieblog.files.wordpress.com/2018/12/2013-10-01-unity-in-the-church-banner.jpg?w=459&amp;h=254">
            <a:extLst>
              <a:ext uri="{FF2B5EF4-FFF2-40B4-BE49-F238E27FC236}">
                <a16:creationId xmlns:a16="http://schemas.microsoft.com/office/drawing/2014/main" id="{543AFF5A-767C-3A4B-8ECE-AB74F8BD088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657350" y="3632200"/>
            <a:ext cx="5829300" cy="32258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836624399"/>
      </p:ext>
    </p:extLst>
  </p:cSld>
  <p:clrMapOvr>
    <a:masterClrMapping/>
  </p:clrMapOvr>
</p:sld>
</file>

<file path=ppt/slides/slide1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83329" name="Picture 9" descr="Soldiers"/>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4151313" y="1676400"/>
            <a:ext cx="5029200" cy="5181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8434" name="Rectangle 2"/>
          <p:cNvSpPr>
            <a:spLocks noGrp="1" noChangeArrowheads="1"/>
          </p:cNvSpPr>
          <p:nvPr>
            <p:ph type="title"/>
          </p:nvPr>
        </p:nvSpPr>
        <p:spPr>
          <a:xfrm>
            <a:off x="-36513" y="207987"/>
            <a:ext cx="9159876" cy="1420813"/>
          </a:xfrm>
        </p:spPr>
        <p:txBody>
          <a:bodyPr/>
          <a:lstStyle/>
          <a:p>
            <a:pPr eaLnBrk="1" hangingPunct="1">
              <a:defRPr/>
            </a:pPr>
            <a:r>
              <a:rPr lang="ar-JO" sz="4000" dirty="0">
                <a:solidFill>
                  <a:schemeClr val="tx1"/>
                </a:solidFill>
                <a:ea typeface="ＭＳ Ｐゴシック" charset="0"/>
                <a:cs typeface="ＭＳ Ｐゴシック" charset="0"/>
              </a:rPr>
              <a:t>أحياناً يسيء المسيحيون معاملة الآخرين من مجموعات عرقية مختلفة</a:t>
            </a:r>
            <a:endParaRPr lang="en-US" sz="4000" dirty="0">
              <a:solidFill>
                <a:schemeClr val="tx1"/>
              </a:solidFill>
              <a:ea typeface="ＭＳ Ｐゴシック" charset="0"/>
              <a:cs typeface="ＭＳ Ｐゴシック" charset="0"/>
            </a:endParaRPr>
          </a:p>
        </p:txBody>
      </p:sp>
      <p:grpSp>
        <p:nvGrpSpPr>
          <p:cNvPr id="483331" name="Group 2"/>
          <p:cNvGrpSpPr>
            <a:grpSpLocks/>
          </p:cNvGrpSpPr>
          <p:nvPr/>
        </p:nvGrpSpPr>
        <p:grpSpPr bwMode="auto">
          <a:xfrm>
            <a:off x="-36510" y="1628775"/>
            <a:ext cx="3733801" cy="5257800"/>
            <a:chOff x="-36512" y="1699592"/>
            <a:chExt cx="3733800" cy="5257800"/>
          </a:xfrm>
        </p:grpSpPr>
        <p:pic>
          <p:nvPicPr>
            <p:cNvPr id="483336" name="Picture 10" descr="Jews"/>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36512" y="1699592"/>
              <a:ext cx="3733800" cy="5257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83337" name="Rectangle 1"/>
            <p:cNvSpPr>
              <a:spLocks noChangeArrowheads="1"/>
            </p:cNvSpPr>
            <p:nvPr/>
          </p:nvSpPr>
          <p:spPr bwMode="auto">
            <a:xfrm>
              <a:off x="1897088" y="1699592"/>
              <a:ext cx="1800200" cy="2664296"/>
            </a:xfrm>
            <a:prstGeom prst="rect">
              <a:avLst/>
            </a:prstGeom>
            <a:solidFill>
              <a:srgbClr val="FFF8E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charset="0"/>
                <a:ea typeface="ＭＳ Ｐゴシック" charset="0"/>
              </a:endParaRPr>
            </a:p>
          </p:txBody>
        </p:sp>
      </p:grpSp>
      <p:sp>
        <p:nvSpPr>
          <p:cNvPr id="18437" name="Rectangle 5"/>
          <p:cNvSpPr>
            <a:spLocks noGrp="1" noChangeArrowheads="1"/>
          </p:cNvSpPr>
          <p:nvPr>
            <p:ph type="body" sz="half" idx="2"/>
          </p:nvPr>
        </p:nvSpPr>
        <p:spPr>
          <a:xfrm>
            <a:off x="4162425" y="1628775"/>
            <a:ext cx="2209800" cy="685800"/>
          </a:xfrm>
          <a:solidFill>
            <a:srgbClr val="000000"/>
          </a:solidFill>
        </p:spPr>
        <p:txBody>
          <a:bodyPr/>
          <a:lstStyle/>
          <a:p>
            <a:pPr algn="ctr" eaLnBrk="1" hangingPunct="1">
              <a:buFont typeface="Wingdings" charset="0"/>
              <a:buNone/>
              <a:defRPr/>
            </a:pPr>
            <a:r>
              <a:rPr lang="ar-JO" sz="3200" b="1" i="1">
                <a:effectLst>
                  <a:outerShdw blurRad="38100" dist="38100" dir="2700000" algn="tl">
                    <a:srgbClr val="663300"/>
                  </a:outerShdw>
                </a:effectLst>
                <a:latin typeface="Tahoma" charset="0"/>
                <a:ea typeface="ＭＳ Ｐゴシック" charset="0"/>
                <a:cs typeface="ＭＳ Ｐゴシック" charset="0"/>
              </a:rPr>
              <a:t>الأمم</a:t>
            </a:r>
            <a:endParaRPr lang="en-US" sz="3200" b="1" i="1">
              <a:effectLst>
                <a:outerShdw blurRad="38100" dist="38100" dir="2700000" algn="tl">
                  <a:srgbClr val="663300"/>
                </a:outerShdw>
              </a:effectLst>
              <a:latin typeface="Tahoma" charset="0"/>
              <a:ea typeface="ＭＳ Ｐゴシック" charset="0"/>
              <a:cs typeface="ＭＳ Ｐゴシック" charset="0"/>
            </a:endParaRPr>
          </a:p>
        </p:txBody>
      </p:sp>
      <p:sp>
        <p:nvSpPr>
          <p:cNvPr id="18438" name="Rectangle 6"/>
          <p:cNvSpPr>
            <a:spLocks noChangeArrowheads="1"/>
          </p:cNvSpPr>
          <p:nvPr/>
        </p:nvSpPr>
        <p:spPr bwMode="auto">
          <a:xfrm>
            <a:off x="1868489" y="2279653"/>
            <a:ext cx="1828800" cy="2016125"/>
          </a:xfrm>
          <a:prstGeom prst="rect">
            <a:avLst/>
          </a:prstGeom>
          <a:solidFill>
            <a:srgbClr val="FF0000"/>
          </a:solidFill>
          <a:ln w="9525">
            <a:noFill/>
            <a:miter lim="800000"/>
            <a:headEnd/>
            <a:tailEnd/>
          </a:ln>
          <a:effectLst/>
        </p:spPr>
        <p:txBody>
          <a:bodyPr lIns="91427" tIns="45714" rIns="91427" bIns="45714"/>
          <a:lstStyle/>
          <a:p>
            <a:pPr marL="342849" marR="0" lvl="0" indent="-342849" algn="r" defTabSz="914400" rtl="1" eaLnBrk="1" fontAlgn="base" latinLnBrk="0" hangingPunct="1">
              <a:lnSpc>
                <a:spcPct val="100000"/>
              </a:lnSpc>
              <a:spcBef>
                <a:spcPct val="20000"/>
              </a:spcBef>
              <a:spcAft>
                <a:spcPct val="0"/>
              </a:spcAft>
              <a:buClr>
                <a:srgbClr val="FFCC66"/>
              </a:buClr>
              <a:buSzPct val="65000"/>
              <a:buFont typeface="Wingdings" charset="0"/>
              <a:buChar char="n"/>
              <a:tabLst/>
              <a:defRPr/>
            </a:pPr>
            <a:r>
              <a:rPr kumimoji="0" lang="ar-JO" sz="2800" b="1" i="0" u="none" strike="noStrike" kern="1200" cap="none" spc="0" normalizeH="0" baseline="0" noProof="0">
                <a:ln>
                  <a:noFill/>
                </a:ln>
                <a:solidFill>
                  <a:srgbClr val="FFFFFF"/>
                </a:solidFill>
                <a:effectLst>
                  <a:outerShdw blurRad="38100" dist="38100" dir="2700000" algn="tl">
                    <a:srgbClr val="000000"/>
                  </a:outerShdw>
                </a:effectLst>
                <a:uLnTx/>
                <a:uFillTx/>
                <a:latin typeface="Tahoma" charset="0"/>
                <a:ea typeface="ＭＳ Ｐゴシック" charset="0"/>
              </a:rPr>
              <a:t>إله واحد</a:t>
            </a:r>
            <a:endParaRPr kumimoji="0" lang="en-US" sz="2800" b="1" i="0" u="none" strike="noStrike" kern="1200" cap="none" spc="0" normalizeH="0" baseline="0" noProof="0">
              <a:ln>
                <a:noFill/>
              </a:ln>
              <a:solidFill>
                <a:srgbClr val="FFFFFF"/>
              </a:solidFill>
              <a:effectLst>
                <a:outerShdw blurRad="38100" dist="38100" dir="2700000" algn="tl">
                  <a:srgbClr val="000000"/>
                </a:outerShdw>
              </a:effectLst>
              <a:uLnTx/>
              <a:uFillTx/>
              <a:latin typeface="Tahoma" charset="0"/>
              <a:ea typeface="ＭＳ Ｐゴシック" charset="0"/>
            </a:endParaRPr>
          </a:p>
          <a:p>
            <a:pPr marL="342849" marR="0" lvl="0" indent="-342849" algn="r" defTabSz="914400" rtl="1" eaLnBrk="1" fontAlgn="base" latinLnBrk="0" hangingPunct="1">
              <a:lnSpc>
                <a:spcPct val="100000"/>
              </a:lnSpc>
              <a:spcBef>
                <a:spcPct val="20000"/>
              </a:spcBef>
              <a:spcAft>
                <a:spcPct val="0"/>
              </a:spcAft>
              <a:buClr>
                <a:srgbClr val="FFCC66"/>
              </a:buClr>
              <a:buSzPct val="65000"/>
              <a:buFont typeface="Wingdings" charset="0"/>
              <a:buChar char="n"/>
              <a:tabLst/>
              <a:defRPr/>
            </a:pPr>
            <a:r>
              <a:rPr kumimoji="0" lang="ar-JO" sz="2800" b="1" i="0" u="none" strike="noStrike" kern="1200" cap="none" spc="0" normalizeH="0" baseline="0" noProof="0">
                <a:ln>
                  <a:noFill/>
                </a:ln>
                <a:solidFill>
                  <a:srgbClr val="FFFFFF"/>
                </a:solidFill>
                <a:effectLst>
                  <a:outerShdw blurRad="38100" dist="38100" dir="2700000" algn="tl">
                    <a:srgbClr val="000000"/>
                  </a:outerShdw>
                </a:effectLst>
                <a:uLnTx/>
                <a:uFillTx/>
                <a:latin typeface="Tahoma" charset="0"/>
                <a:ea typeface="ＭＳ Ｐゴシック" charset="0"/>
              </a:rPr>
              <a:t>محرمات كثيرة</a:t>
            </a:r>
            <a:endParaRPr kumimoji="0" lang="en-US" sz="2800" b="1" i="0" u="none" strike="noStrike" kern="1200" cap="none" spc="0" normalizeH="0" baseline="0" noProof="0">
              <a:ln>
                <a:noFill/>
              </a:ln>
              <a:solidFill>
                <a:srgbClr val="FFFFFF"/>
              </a:solidFill>
              <a:effectLst>
                <a:outerShdw blurRad="38100" dist="38100" dir="2700000" algn="tl">
                  <a:srgbClr val="000000"/>
                </a:outerShdw>
              </a:effectLst>
              <a:uLnTx/>
              <a:uFillTx/>
              <a:latin typeface="Tahoma" charset="0"/>
              <a:ea typeface="ＭＳ Ｐゴシック" charset="0"/>
            </a:endParaRPr>
          </a:p>
        </p:txBody>
      </p:sp>
      <p:sp>
        <p:nvSpPr>
          <p:cNvPr id="18439" name="Rectangle 7"/>
          <p:cNvSpPr>
            <a:spLocks noChangeArrowheads="1"/>
          </p:cNvSpPr>
          <p:nvPr/>
        </p:nvSpPr>
        <p:spPr bwMode="auto">
          <a:xfrm>
            <a:off x="4162426" y="2314578"/>
            <a:ext cx="1828800" cy="2016125"/>
          </a:xfrm>
          <a:prstGeom prst="rect">
            <a:avLst/>
          </a:prstGeom>
          <a:solidFill>
            <a:srgbClr val="FF0000"/>
          </a:solidFill>
          <a:ln w="9525">
            <a:noFill/>
            <a:miter lim="800000"/>
            <a:headEnd/>
            <a:tailEnd/>
          </a:ln>
          <a:effectLst/>
        </p:spPr>
        <p:txBody>
          <a:bodyPr lIns="91427" tIns="45714" rIns="91427" bIns="45714"/>
          <a:lstStyle/>
          <a:p>
            <a:pPr marL="342849" marR="0" lvl="0" indent="-342849" algn="r" defTabSz="914400" rtl="1" eaLnBrk="1" fontAlgn="base" latinLnBrk="0" hangingPunct="1">
              <a:lnSpc>
                <a:spcPct val="100000"/>
              </a:lnSpc>
              <a:spcBef>
                <a:spcPct val="20000"/>
              </a:spcBef>
              <a:spcAft>
                <a:spcPct val="0"/>
              </a:spcAft>
              <a:buClr>
                <a:srgbClr val="FFCC66"/>
              </a:buClr>
              <a:buSzPct val="65000"/>
              <a:buFont typeface="Wingdings" charset="0"/>
              <a:buChar char="n"/>
              <a:tabLst/>
              <a:defRPr/>
            </a:pPr>
            <a:r>
              <a:rPr kumimoji="0" lang="ar-JO" sz="2800" b="1" i="0" u="none" strike="noStrike" kern="1200" cap="none" spc="0" normalizeH="0" baseline="0" noProof="0">
                <a:ln>
                  <a:noFill/>
                </a:ln>
                <a:solidFill>
                  <a:srgbClr val="FFFFFF"/>
                </a:solidFill>
                <a:effectLst>
                  <a:outerShdw blurRad="38100" dist="38100" dir="2700000" algn="tl">
                    <a:srgbClr val="000000"/>
                  </a:outerShdw>
                </a:effectLst>
                <a:uLnTx/>
                <a:uFillTx/>
                <a:latin typeface="Tahoma" charset="0"/>
                <a:ea typeface="ＭＳ Ｐゴシック" charset="0"/>
              </a:rPr>
              <a:t>آلهة عديدة</a:t>
            </a:r>
            <a:endParaRPr kumimoji="0" lang="en-US" sz="2800" b="1" i="0" u="none" strike="noStrike" kern="1200" cap="none" spc="0" normalizeH="0" baseline="0" noProof="0">
              <a:ln>
                <a:noFill/>
              </a:ln>
              <a:solidFill>
                <a:srgbClr val="FFFFFF"/>
              </a:solidFill>
              <a:effectLst>
                <a:outerShdw blurRad="38100" dist="38100" dir="2700000" algn="tl">
                  <a:srgbClr val="000000"/>
                </a:outerShdw>
              </a:effectLst>
              <a:uLnTx/>
              <a:uFillTx/>
              <a:latin typeface="Tahoma" charset="0"/>
              <a:ea typeface="ＭＳ Ｐゴシック" charset="0"/>
            </a:endParaRPr>
          </a:p>
          <a:p>
            <a:pPr marL="342849" marR="0" lvl="0" indent="-342849" algn="r" defTabSz="914400" rtl="1" eaLnBrk="1" fontAlgn="base" latinLnBrk="0" hangingPunct="1">
              <a:lnSpc>
                <a:spcPct val="100000"/>
              </a:lnSpc>
              <a:spcBef>
                <a:spcPct val="20000"/>
              </a:spcBef>
              <a:spcAft>
                <a:spcPct val="0"/>
              </a:spcAft>
              <a:buClr>
                <a:srgbClr val="FFCC66"/>
              </a:buClr>
              <a:buSzPct val="65000"/>
              <a:buFont typeface="Wingdings" charset="0"/>
              <a:buChar char="n"/>
              <a:tabLst/>
              <a:defRPr/>
            </a:pPr>
            <a:r>
              <a:rPr kumimoji="0" lang="ar-JO" sz="2800" b="1" i="0" u="none" strike="noStrike" kern="1200" cap="none" spc="0" normalizeH="0" baseline="0" noProof="0">
                <a:ln>
                  <a:noFill/>
                </a:ln>
                <a:solidFill>
                  <a:srgbClr val="FFFFFF"/>
                </a:solidFill>
                <a:effectLst>
                  <a:outerShdw blurRad="38100" dist="38100" dir="2700000" algn="tl">
                    <a:srgbClr val="000000"/>
                  </a:outerShdw>
                </a:effectLst>
                <a:uLnTx/>
                <a:uFillTx/>
                <a:latin typeface="Tahoma" charset="0"/>
                <a:ea typeface="ＭＳ Ｐゴシック" charset="0"/>
              </a:rPr>
              <a:t>محرمات قليلة</a:t>
            </a:r>
            <a:endParaRPr kumimoji="0" lang="en-US" sz="2800" b="1" i="0" u="none" strike="noStrike" kern="1200" cap="none" spc="0" normalizeH="0" baseline="0" noProof="0">
              <a:ln>
                <a:noFill/>
              </a:ln>
              <a:solidFill>
                <a:srgbClr val="FFFFFF"/>
              </a:solidFill>
              <a:effectLst>
                <a:outerShdw blurRad="38100" dist="38100" dir="2700000" algn="tl">
                  <a:srgbClr val="000000"/>
                </a:outerShdw>
              </a:effectLst>
              <a:uLnTx/>
              <a:uFillTx/>
              <a:latin typeface="Tahoma" charset="0"/>
              <a:ea typeface="ＭＳ Ｐゴシック" charset="0"/>
            </a:endParaRPr>
          </a:p>
        </p:txBody>
      </p:sp>
      <p:sp>
        <p:nvSpPr>
          <p:cNvPr id="18436" name="Rectangle 4"/>
          <p:cNvSpPr>
            <a:spLocks noGrp="1" noChangeArrowheads="1"/>
          </p:cNvSpPr>
          <p:nvPr>
            <p:ph type="body" sz="half" idx="1"/>
          </p:nvPr>
        </p:nvSpPr>
        <p:spPr>
          <a:xfrm>
            <a:off x="1487488" y="1628775"/>
            <a:ext cx="2209800" cy="685800"/>
          </a:xfrm>
          <a:solidFill>
            <a:srgbClr val="000000"/>
          </a:solidFill>
        </p:spPr>
        <p:txBody>
          <a:bodyPr/>
          <a:lstStyle/>
          <a:p>
            <a:pPr algn="ctr" eaLnBrk="1" hangingPunct="1">
              <a:buFont typeface="Wingdings" charset="0"/>
              <a:buNone/>
              <a:defRPr/>
            </a:pPr>
            <a:r>
              <a:rPr lang="ar-JO" sz="3200" b="1" i="1">
                <a:effectLst>
                  <a:outerShdw blurRad="38100" dist="38100" dir="2700000" algn="tl">
                    <a:srgbClr val="663300"/>
                  </a:outerShdw>
                </a:effectLst>
                <a:latin typeface="Tahoma" charset="0"/>
                <a:ea typeface="ＭＳ Ｐゴシック" charset="0"/>
                <a:cs typeface="ＭＳ Ｐゴシック" charset="0"/>
              </a:rPr>
              <a:t>اليهود</a:t>
            </a:r>
            <a:endParaRPr lang="en-US" sz="3200" b="1" i="1">
              <a:effectLst>
                <a:outerShdw blurRad="38100" dist="38100" dir="2700000" algn="tl">
                  <a:srgbClr val="663300"/>
                </a:outerShdw>
              </a:effectLst>
              <a:latin typeface="Tahoma" charset="0"/>
              <a:ea typeface="ＭＳ Ｐゴシック" charset="0"/>
              <a:cs typeface="ＭＳ Ｐゴシック" charset="0"/>
            </a:endParaRPr>
          </a:p>
        </p:txBody>
      </p:sp>
      <p:sp>
        <p:nvSpPr>
          <p:cNvPr id="12" name="Text Box 37">
            <a:extLst>
              <a:ext uri="{FF2B5EF4-FFF2-40B4-BE49-F238E27FC236}">
                <a16:creationId xmlns:a16="http://schemas.microsoft.com/office/drawing/2014/main" id="{41EEB69E-7905-2A49-86FE-9B6F860DA543}"/>
              </a:ext>
            </a:extLst>
          </p:cNvPr>
          <p:cNvSpPr txBox="1">
            <a:spLocks noChangeArrowheads="1"/>
          </p:cNvSpPr>
          <p:nvPr/>
        </p:nvSpPr>
        <p:spPr bwMode="auto">
          <a:xfrm>
            <a:off x="8295866" y="-27384"/>
            <a:ext cx="901478" cy="463834"/>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89986" tIns="46794" rIns="89986" bIns="4679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ar-JO" sz="2400" b="1" u="none" strike="noStrike" kern="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180ب</a:t>
            </a:r>
            <a:endParaRPr kumimoji="0" lang="en-US" sz="2400" b="1" u="none" strike="noStrike" kern="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97445699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8438">
                                            <p:txEl>
                                              <p:pRg st="0" end="0"/>
                                            </p:txEl>
                                          </p:spTgt>
                                        </p:tgtEl>
                                        <p:attrNameLst>
                                          <p:attrName>style.visibility</p:attrName>
                                        </p:attrNameLst>
                                      </p:cBhvr>
                                      <p:to>
                                        <p:strVal val="visible"/>
                                      </p:to>
                                    </p:set>
                                    <p:animEffect transition="in" filter="fade">
                                      <p:cBhvr>
                                        <p:cTn id="7" dur="500"/>
                                        <p:tgtEl>
                                          <p:spTgt spid="18438">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18438">
                                            <p:txEl>
                                              <p:pRg st="1" end="1"/>
                                            </p:txEl>
                                          </p:spTgt>
                                        </p:tgtEl>
                                        <p:attrNameLst>
                                          <p:attrName>style.visibility</p:attrName>
                                        </p:attrNameLst>
                                      </p:cBhvr>
                                      <p:to>
                                        <p:strVal val="visible"/>
                                      </p:to>
                                    </p:set>
                                    <p:animEffect transition="in" filter="fade">
                                      <p:cBhvr>
                                        <p:cTn id="12" dur="500"/>
                                        <p:tgtEl>
                                          <p:spTgt spid="18438">
                                            <p:txEl>
                                              <p:pRg st="1" end="1"/>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18439">
                                            <p:txEl>
                                              <p:pRg st="0" end="0"/>
                                            </p:txEl>
                                          </p:spTgt>
                                        </p:tgtEl>
                                        <p:attrNameLst>
                                          <p:attrName>style.visibility</p:attrName>
                                        </p:attrNameLst>
                                      </p:cBhvr>
                                      <p:to>
                                        <p:strVal val="visible"/>
                                      </p:to>
                                    </p:set>
                                    <p:animEffect transition="in" filter="fade">
                                      <p:cBhvr>
                                        <p:cTn id="17" dur="500"/>
                                        <p:tgtEl>
                                          <p:spTgt spid="18439">
                                            <p:txEl>
                                              <p:pRg st="0" end="0"/>
                                            </p:txEl>
                                          </p:spTgt>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18439">
                                            <p:txEl>
                                              <p:pRg st="1" end="1"/>
                                            </p:txEl>
                                          </p:spTgt>
                                        </p:tgtEl>
                                        <p:attrNameLst>
                                          <p:attrName>style.visibility</p:attrName>
                                        </p:attrNameLst>
                                      </p:cBhvr>
                                      <p:to>
                                        <p:strVal val="visible"/>
                                      </p:to>
                                    </p:set>
                                    <p:animEffect transition="in" filter="fade">
                                      <p:cBhvr>
                                        <p:cTn id="22" dur="500"/>
                                        <p:tgtEl>
                                          <p:spTgt spid="18439">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438" grpId="0" build="p" autoUpdateAnimBg="0"/>
      <p:bldP spid="18439" grpId="0" build="p" autoUpdateAnimBg="0"/>
    </p:bldLst>
  </p:timing>
</p:sld>
</file>

<file path=ppt/slides/slide1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547" name="Rectangle 3"/>
          <p:cNvSpPr>
            <a:spLocks noGrp="1" noChangeArrowheads="1"/>
          </p:cNvSpPr>
          <p:nvPr>
            <p:ph type="title" idx="4294967295"/>
          </p:nvPr>
        </p:nvSpPr>
        <p:spPr>
          <a:xfrm>
            <a:off x="0" y="0"/>
            <a:ext cx="9144000" cy="762000"/>
          </a:xfrm>
          <a:gradFill rotWithShape="0">
            <a:gsLst>
              <a:gs pos="0">
                <a:schemeClr val="accent2"/>
              </a:gs>
              <a:gs pos="100000">
                <a:schemeClr val="accent2">
                  <a:gamma/>
                  <a:shade val="46275"/>
                  <a:invGamma/>
                </a:schemeClr>
              </a:gs>
            </a:gsLst>
            <a:path path="shape">
              <a:fillToRect l="50000" t="50000" r="50000" b="50000"/>
            </a:path>
          </a:gradFill>
          <a:effectLst>
            <a:outerShdw blurRad="63500" dist="35921" dir="2700000" algn="ctr" rotWithShape="0">
              <a:schemeClr val="tx2">
                <a:alpha val="74998"/>
              </a:schemeClr>
            </a:outerShdw>
          </a:effectLst>
        </p:spPr>
        <p:txBody>
          <a:bodyPr/>
          <a:lstStyle/>
          <a:p>
            <a:pPr eaLnBrk="1" hangingPunct="1">
              <a:defRPr/>
            </a:pPr>
            <a:r>
              <a:rPr lang="ar-JO" dirty="0">
                <a:solidFill>
                  <a:schemeClr val="bg1"/>
                </a:solidFill>
                <a:effectLst>
                  <a:outerShdw blurRad="38100" dist="38100" dir="2700000" algn="tl">
                    <a:srgbClr val="000000"/>
                  </a:outerShdw>
                </a:effectLst>
                <a:ea typeface="ＭＳ Ｐゴシック" charset="0"/>
                <a:cs typeface="ＭＳ Ｐゴシック" charset="0"/>
              </a:rPr>
              <a:t>كيف نكون متحدين</a:t>
            </a:r>
            <a:endParaRPr lang="en-US" dirty="0">
              <a:ea typeface="ＭＳ Ｐゴシック" charset="0"/>
              <a:cs typeface="ＭＳ Ｐゴシック" charset="0"/>
            </a:endParaRPr>
          </a:p>
        </p:txBody>
      </p:sp>
      <p:grpSp>
        <p:nvGrpSpPr>
          <p:cNvPr id="3" name="Group 2"/>
          <p:cNvGrpSpPr>
            <a:grpSpLocks noChangeAspect="1"/>
          </p:cNvGrpSpPr>
          <p:nvPr/>
        </p:nvGrpSpPr>
        <p:grpSpPr>
          <a:xfrm>
            <a:off x="3371273" y="3971164"/>
            <a:ext cx="2401455" cy="1863147"/>
            <a:chOff x="3394366" y="2920569"/>
            <a:chExt cx="2401455" cy="1863147"/>
          </a:xfrm>
        </p:grpSpPr>
        <p:sp>
          <p:nvSpPr>
            <p:cNvPr id="24" name="Heart 23"/>
            <p:cNvSpPr/>
            <p:nvPr/>
          </p:nvSpPr>
          <p:spPr bwMode="auto">
            <a:xfrm>
              <a:off x="3394366" y="2920569"/>
              <a:ext cx="2401455" cy="1863147"/>
            </a:xfrm>
            <a:prstGeom prst="heart">
              <a:avLst/>
            </a:prstGeom>
            <a:solidFill>
              <a:srgbClr val="FF000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pitchFamily="-108" charset="-128"/>
                <a:cs typeface="ＭＳ Ｐゴシック" pitchFamily="-108" charset="-128"/>
              </a:endParaRPr>
            </a:p>
          </p:txBody>
        </p:sp>
        <p:sp>
          <p:nvSpPr>
            <p:cNvPr id="108548" name="Text Box 4"/>
            <p:cNvSpPr txBox="1">
              <a:spLocks noChangeArrowheads="1"/>
            </p:cNvSpPr>
            <p:nvPr/>
          </p:nvSpPr>
          <p:spPr bwMode="auto">
            <a:xfrm>
              <a:off x="3463636" y="3188855"/>
              <a:ext cx="2216727" cy="1323439"/>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rPr>
                <a:t>محبة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rPr>
                <a:t>الله</a:t>
              </a:r>
              <a:endParaRPr kumimoji="0" lang="en-US" sz="3200" b="1" i="0" u="none" strike="noStrike" kern="1200" cap="none" spc="0" normalizeH="0" baseline="0" noProof="0" dirty="0">
                <a:ln>
                  <a:noFill/>
                </a:ln>
                <a:solidFill>
                  <a:srgbClr val="FFFFFF"/>
                </a:solidFill>
                <a:effectLst/>
                <a:uLnTx/>
                <a:uFillTx/>
                <a:latin typeface="Times New Roman" charset="0"/>
                <a:ea typeface="ＭＳ Ｐゴシック" charset="0"/>
              </a:endParaRPr>
            </a:p>
          </p:txBody>
        </p:sp>
      </p:grpSp>
      <p:sp>
        <p:nvSpPr>
          <p:cNvPr id="12" name="Rectangle 2">
            <a:extLst>
              <a:ext uri="{FF2B5EF4-FFF2-40B4-BE49-F238E27FC236}">
                <a16:creationId xmlns:a16="http://schemas.microsoft.com/office/drawing/2014/main" id="{4B3F1BF2-4FFF-7247-B600-5ABF4E3B5025}"/>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FAA26D3D-D897-4be2-8F04-BA451C77F1D7}">
              <ma14:placeholderFlag xmlns="" xmlns:ma14="http://schemas.microsoft.com/office/mac/drawingml/2011/main"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27" tIns="45714" rIns="91427" bIns="45714"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132"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أفسس 1-3</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19689650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547" name="Rectangle 3"/>
          <p:cNvSpPr>
            <a:spLocks noGrp="1" noChangeArrowheads="1"/>
          </p:cNvSpPr>
          <p:nvPr>
            <p:ph type="title" idx="4294967295"/>
          </p:nvPr>
        </p:nvSpPr>
        <p:spPr>
          <a:xfrm>
            <a:off x="0" y="0"/>
            <a:ext cx="9144000" cy="762000"/>
          </a:xfrm>
          <a:gradFill rotWithShape="0">
            <a:gsLst>
              <a:gs pos="0">
                <a:schemeClr val="accent2"/>
              </a:gs>
              <a:gs pos="100000">
                <a:schemeClr val="accent2">
                  <a:gamma/>
                  <a:shade val="46275"/>
                  <a:invGamma/>
                </a:schemeClr>
              </a:gs>
            </a:gsLst>
            <a:path path="shape">
              <a:fillToRect l="50000" t="50000" r="50000" b="50000"/>
            </a:path>
          </a:gradFill>
          <a:effectLst>
            <a:outerShdw blurRad="63500" dist="35921" dir="2700000" algn="ctr" rotWithShape="0">
              <a:schemeClr val="tx2">
                <a:alpha val="74998"/>
              </a:schemeClr>
            </a:outerShdw>
          </a:effectLst>
        </p:spPr>
        <p:txBody>
          <a:bodyPr/>
          <a:lstStyle/>
          <a:p>
            <a:pPr eaLnBrk="1" hangingPunct="1">
              <a:defRPr/>
            </a:pPr>
            <a:r>
              <a:rPr lang="ar-JO" dirty="0">
                <a:solidFill>
                  <a:schemeClr val="bg1"/>
                </a:solidFill>
                <a:effectLst>
                  <a:outerShdw blurRad="38100" dist="38100" dir="2700000" algn="tl">
                    <a:srgbClr val="000000"/>
                  </a:outerShdw>
                </a:effectLst>
                <a:ea typeface="ＭＳ Ｐゴシック" charset="0"/>
                <a:cs typeface="ＭＳ Ｐゴシック" charset="0"/>
              </a:rPr>
              <a:t>كيف نكون متحدين</a:t>
            </a:r>
            <a:endParaRPr lang="en-US" dirty="0">
              <a:ea typeface="ＭＳ Ｐゴシック" charset="0"/>
              <a:cs typeface="ＭＳ Ｐゴシック" charset="0"/>
            </a:endParaRPr>
          </a:p>
        </p:txBody>
      </p:sp>
      <p:grpSp>
        <p:nvGrpSpPr>
          <p:cNvPr id="4" name="Group 3"/>
          <p:cNvGrpSpPr/>
          <p:nvPr/>
        </p:nvGrpSpPr>
        <p:grpSpPr>
          <a:xfrm>
            <a:off x="1956726" y="2378337"/>
            <a:ext cx="5230548" cy="4170790"/>
            <a:chOff x="2362200" y="1408546"/>
            <a:chExt cx="5230548" cy="4320886"/>
          </a:xfrm>
        </p:grpSpPr>
        <p:sp>
          <p:nvSpPr>
            <p:cNvPr id="2" name="Heart 1"/>
            <p:cNvSpPr>
              <a:spLocks noChangeAspect="1"/>
            </p:cNvSpPr>
            <p:nvPr/>
          </p:nvSpPr>
          <p:spPr bwMode="auto">
            <a:xfrm>
              <a:off x="2362200" y="1408546"/>
              <a:ext cx="5230548" cy="4320886"/>
            </a:xfrm>
            <a:prstGeom prst="heart">
              <a:avLst/>
            </a:prstGeom>
            <a:solidFill>
              <a:srgbClr val="0000FF"/>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pitchFamily="-108" charset="-128"/>
                <a:cs typeface="ＭＳ Ｐゴシック" pitchFamily="-108" charset="-128"/>
              </a:endParaRPr>
            </a:p>
          </p:txBody>
        </p:sp>
        <p:sp>
          <p:nvSpPr>
            <p:cNvPr id="23" name="Text Box 4"/>
            <p:cNvSpPr txBox="1">
              <a:spLocks noChangeArrowheads="1"/>
            </p:cNvSpPr>
            <p:nvPr/>
          </p:nvSpPr>
          <p:spPr bwMode="auto">
            <a:xfrm>
              <a:off x="2698402" y="2263761"/>
              <a:ext cx="4558145" cy="733361"/>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rPr>
                <a:t>محبة الكنيسة</a:t>
              </a:r>
              <a:endParaRPr kumimoji="0" lang="en-US" sz="3200" b="1" i="0" u="none" strike="noStrike" kern="1200" cap="none" spc="0" normalizeH="0" baseline="0" noProof="0" dirty="0">
                <a:ln>
                  <a:noFill/>
                </a:ln>
                <a:solidFill>
                  <a:srgbClr val="FFFFFF"/>
                </a:solidFill>
                <a:effectLst/>
                <a:uLnTx/>
                <a:uFillTx/>
                <a:latin typeface="Times New Roman" charset="0"/>
                <a:ea typeface="ＭＳ Ｐゴシック" charset="0"/>
              </a:endParaRPr>
            </a:p>
          </p:txBody>
        </p:sp>
      </p:grpSp>
      <p:grpSp>
        <p:nvGrpSpPr>
          <p:cNvPr id="3" name="Group 2"/>
          <p:cNvGrpSpPr>
            <a:grpSpLocks noChangeAspect="1"/>
          </p:cNvGrpSpPr>
          <p:nvPr/>
        </p:nvGrpSpPr>
        <p:grpSpPr>
          <a:xfrm>
            <a:off x="3371273" y="3971164"/>
            <a:ext cx="2401455" cy="1863147"/>
            <a:chOff x="3394366" y="2920569"/>
            <a:chExt cx="2401455" cy="1863147"/>
          </a:xfrm>
        </p:grpSpPr>
        <p:sp>
          <p:nvSpPr>
            <p:cNvPr id="24" name="Heart 23"/>
            <p:cNvSpPr/>
            <p:nvPr/>
          </p:nvSpPr>
          <p:spPr bwMode="auto">
            <a:xfrm>
              <a:off x="3394366" y="2920569"/>
              <a:ext cx="2401455" cy="1863147"/>
            </a:xfrm>
            <a:prstGeom prst="heart">
              <a:avLst/>
            </a:prstGeom>
            <a:solidFill>
              <a:srgbClr val="FF000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pitchFamily="-108" charset="-128"/>
                <a:cs typeface="ＭＳ Ｐゴシック" pitchFamily="-108" charset="-128"/>
              </a:endParaRPr>
            </a:p>
          </p:txBody>
        </p:sp>
        <p:sp>
          <p:nvSpPr>
            <p:cNvPr id="108548" name="Text Box 4"/>
            <p:cNvSpPr txBox="1">
              <a:spLocks noChangeArrowheads="1"/>
            </p:cNvSpPr>
            <p:nvPr/>
          </p:nvSpPr>
          <p:spPr bwMode="auto">
            <a:xfrm>
              <a:off x="3463636" y="3188855"/>
              <a:ext cx="2216727" cy="1323439"/>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rPr>
                <a:t>محبة</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rPr>
                <a:t>الله</a:t>
              </a:r>
              <a:endParaRPr kumimoji="0" lang="en-US" sz="3200" b="1" i="0" u="none" strike="noStrike" kern="1200" cap="none" spc="0" normalizeH="0" baseline="0" noProof="0" dirty="0">
                <a:ln>
                  <a:noFill/>
                </a:ln>
                <a:solidFill>
                  <a:srgbClr val="FFFFFF"/>
                </a:solidFill>
                <a:effectLst/>
                <a:uLnTx/>
                <a:uFillTx/>
                <a:latin typeface="Times New Roman" charset="0"/>
                <a:ea typeface="ＭＳ Ｐゴシック" charset="0"/>
              </a:endParaRPr>
            </a:p>
          </p:txBody>
        </p:sp>
      </p:grpSp>
      <p:sp>
        <p:nvSpPr>
          <p:cNvPr id="12" name="Rectangle 2">
            <a:extLst>
              <a:ext uri="{FF2B5EF4-FFF2-40B4-BE49-F238E27FC236}">
                <a16:creationId xmlns:a16="http://schemas.microsoft.com/office/drawing/2014/main" id="{C1F94DB4-F49A-7042-8F3C-425FAE338753}"/>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FAA26D3D-D897-4be2-8F04-BA451C77F1D7}">
              <ma14:placeholderFlag xmlns="" xmlns:ma14="http://schemas.microsoft.com/office/mac/drawingml/2011/main"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27" tIns="45714" rIns="91427" bIns="45714"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132"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أفسس 4-6</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3476928154"/>
      </p:ext>
    </p:extLst>
  </p:cSld>
  <p:clrMapOvr>
    <a:masterClrMapping/>
  </p:clrMapOvr>
</p:sld>
</file>

<file path=ppt/slides/slide1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547" name="Rectangle 3"/>
          <p:cNvSpPr>
            <a:spLocks noGrp="1" noChangeArrowheads="1"/>
          </p:cNvSpPr>
          <p:nvPr>
            <p:ph type="title" idx="4294967295"/>
          </p:nvPr>
        </p:nvSpPr>
        <p:spPr>
          <a:xfrm>
            <a:off x="0" y="0"/>
            <a:ext cx="9144000" cy="762000"/>
          </a:xfrm>
          <a:gradFill rotWithShape="0">
            <a:gsLst>
              <a:gs pos="0">
                <a:schemeClr val="accent2"/>
              </a:gs>
              <a:gs pos="100000">
                <a:schemeClr val="accent2">
                  <a:gamma/>
                  <a:shade val="46275"/>
                  <a:invGamma/>
                </a:schemeClr>
              </a:gs>
            </a:gsLst>
            <a:path path="shape">
              <a:fillToRect l="50000" t="50000" r="50000" b="50000"/>
            </a:path>
          </a:gradFill>
          <a:effectLst>
            <a:outerShdw blurRad="63500" dist="35921" dir="2700000" algn="ctr" rotWithShape="0">
              <a:schemeClr val="tx2">
                <a:alpha val="74998"/>
              </a:schemeClr>
            </a:outerShdw>
          </a:effectLst>
        </p:spPr>
        <p:txBody>
          <a:bodyPr/>
          <a:lstStyle/>
          <a:p>
            <a:pPr eaLnBrk="1" hangingPunct="1">
              <a:defRPr/>
            </a:pPr>
            <a:r>
              <a:rPr lang="ar-JO" dirty="0">
                <a:solidFill>
                  <a:schemeClr val="bg1"/>
                </a:solidFill>
                <a:effectLst>
                  <a:outerShdw blurRad="38100" dist="38100" dir="2700000" algn="tl">
                    <a:srgbClr val="000000"/>
                  </a:outerShdw>
                </a:effectLst>
                <a:ea typeface="ＭＳ Ｐゴシック" charset="0"/>
                <a:cs typeface="ＭＳ Ｐゴシック" charset="0"/>
              </a:rPr>
              <a:t>كيف نكون متحدين</a:t>
            </a:r>
            <a:endParaRPr lang="en-US" dirty="0">
              <a:ea typeface="ＭＳ Ｐゴシック" charset="0"/>
              <a:cs typeface="ＭＳ Ｐゴシック" charset="0"/>
            </a:endParaRPr>
          </a:p>
        </p:txBody>
      </p:sp>
      <p:grpSp>
        <p:nvGrpSpPr>
          <p:cNvPr id="27" name="Group 26"/>
          <p:cNvGrpSpPr/>
          <p:nvPr/>
        </p:nvGrpSpPr>
        <p:grpSpPr>
          <a:xfrm>
            <a:off x="565728" y="565699"/>
            <a:ext cx="8012545" cy="6211455"/>
            <a:chOff x="2362200" y="1408546"/>
            <a:chExt cx="5230548" cy="4320886"/>
          </a:xfrm>
        </p:grpSpPr>
        <p:sp>
          <p:nvSpPr>
            <p:cNvPr id="28" name="Heart 27"/>
            <p:cNvSpPr>
              <a:spLocks noChangeAspect="1"/>
            </p:cNvSpPr>
            <p:nvPr/>
          </p:nvSpPr>
          <p:spPr bwMode="auto">
            <a:xfrm>
              <a:off x="2362200" y="1408546"/>
              <a:ext cx="5230548" cy="4320886"/>
            </a:xfrm>
            <a:prstGeom prst="heart">
              <a:avLst/>
            </a:prstGeom>
            <a:solidFill>
              <a:srgbClr val="00800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pitchFamily="-108" charset="-128"/>
                <a:cs typeface="ＭＳ Ｐゴシック" pitchFamily="-108" charset="-128"/>
              </a:endParaRPr>
            </a:p>
          </p:txBody>
        </p:sp>
        <p:sp>
          <p:nvSpPr>
            <p:cNvPr id="29" name="Text Box 4"/>
            <p:cNvSpPr txBox="1">
              <a:spLocks noChangeArrowheads="1"/>
            </p:cNvSpPr>
            <p:nvPr/>
          </p:nvSpPr>
          <p:spPr bwMode="auto">
            <a:xfrm>
              <a:off x="2698402" y="2292993"/>
              <a:ext cx="4558145" cy="49242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rPr>
                <a:t>محبة الأمم</a:t>
              </a:r>
              <a:endParaRPr kumimoji="0" lang="en-US" sz="3200" b="1" i="0" u="none" strike="noStrike" kern="1200" cap="none" spc="0" normalizeH="0" baseline="0" noProof="0" dirty="0">
                <a:ln>
                  <a:noFill/>
                </a:ln>
                <a:solidFill>
                  <a:srgbClr val="FFFFFF"/>
                </a:solidFill>
                <a:effectLst/>
                <a:uLnTx/>
                <a:uFillTx/>
                <a:latin typeface="Times New Roman" charset="0"/>
                <a:ea typeface="ＭＳ Ｐゴシック" charset="0"/>
              </a:endParaRPr>
            </a:p>
          </p:txBody>
        </p:sp>
      </p:grpSp>
      <p:grpSp>
        <p:nvGrpSpPr>
          <p:cNvPr id="4" name="Group 3"/>
          <p:cNvGrpSpPr/>
          <p:nvPr/>
        </p:nvGrpSpPr>
        <p:grpSpPr>
          <a:xfrm>
            <a:off x="1956726" y="2378337"/>
            <a:ext cx="5230548" cy="4170790"/>
            <a:chOff x="2362200" y="1408546"/>
            <a:chExt cx="5230548" cy="4320886"/>
          </a:xfrm>
        </p:grpSpPr>
        <p:sp>
          <p:nvSpPr>
            <p:cNvPr id="2" name="Heart 1"/>
            <p:cNvSpPr>
              <a:spLocks noChangeAspect="1"/>
            </p:cNvSpPr>
            <p:nvPr/>
          </p:nvSpPr>
          <p:spPr bwMode="auto">
            <a:xfrm>
              <a:off x="2362200" y="1408546"/>
              <a:ext cx="5230548" cy="4320886"/>
            </a:xfrm>
            <a:prstGeom prst="heart">
              <a:avLst/>
            </a:prstGeom>
            <a:solidFill>
              <a:srgbClr val="0000FF"/>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pitchFamily="-108" charset="-128"/>
                <a:cs typeface="ＭＳ Ｐゴシック" pitchFamily="-108" charset="-128"/>
              </a:endParaRPr>
            </a:p>
          </p:txBody>
        </p:sp>
        <p:sp>
          <p:nvSpPr>
            <p:cNvPr id="23" name="Text Box 4"/>
            <p:cNvSpPr txBox="1">
              <a:spLocks noChangeArrowheads="1"/>
            </p:cNvSpPr>
            <p:nvPr/>
          </p:nvSpPr>
          <p:spPr bwMode="auto">
            <a:xfrm>
              <a:off x="2698402" y="2263761"/>
              <a:ext cx="4558145" cy="733361"/>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rPr>
                <a:t>محبة الكنيسة</a:t>
              </a:r>
              <a:endParaRPr kumimoji="0" lang="en-US" sz="3200" b="1" i="0" u="none" strike="noStrike" kern="1200" cap="none" spc="0" normalizeH="0" baseline="0" noProof="0" dirty="0">
                <a:ln>
                  <a:noFill/>
                </a:ln>
                <a:solidFill>
                  <a:srgbClr val="FFFFFF"/>
                </a:solidFill>
                <a:effectLst/>
                <a:uLnTx/>
                <a:uFillTx/>
                <a:latin typeface="Times New Roman" charset="0"/>
                <a:ea typeface="ＭＳ Ｐゴシック" charset="0"/>
              </a:endParaRPr>
            </a:p>
          </p:txBody>
        </p:sp>
      </p:grpSp>
      <p:grpSp>
        <p:nvGrpSpPr>
          <p:cNvPr id="3" name="Group 2"/>
          <p:cNvGrpSpPr>
            <a:grpSpLocks noChangeAspect="1"/>
          </p:cNvGrpSpPr>
          <p:nvPr/>
        </p:nvGrpSpPr>
        <p:grpSpPr>
          <a:xfrm>
            <a:off x="3371273" y="3971164"/>
            <a:ext cx="2401455" cy="1863147"/>
            <a:chOff x="3394366" y="2920569"/>
            <a:chExt cx="2401455" cy="1863147"/>
          </a:xfrm>
        </p:grpSpPr>
        <p:sp>
          <p:nvSpPr>
            <p:cNvPr id="24" name="Heart 23"/>
            <p:cNvSpPr/>
            <p:nvPr/>
          </p:nvSpPr>
          <p:spPr bwMode="auto">
            <a:xfrm>
              <a:off x="3394366" y="2920569"/>
              <a:ext cx="2401455" cy="1863147"/>
            </a:xfrm>
            <a:prstGeom prst="heart">
              <a:avLst/>
            </a:prstGeom>
            <a:solidFill>
              <a:srgbClr val="FF000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pitchFamily="-108" charset="-128"/>
                <a:cs typeface="ＭＳ Ｐゴシック" pitchFamily="-108" charset="-128"/>
              </a:endParaRPr>
            </a:p>
          </p:txBody>
        </p:sp>
        <p:sp>
          <p:nvSpPr>
            <p:cNvPr id="108548" name="Text Box 4"/>
            <p:cNvSpPr txBox="1">
              <a:spLocks noChangeArrowheads="1"/>
            </p:cNvSpPr>
            <p:nvPr/>
          </p:nvSpPr>
          <p:spPr bwMode="auto">
            <a:xfrm>
              <a:off x="3463636" y="3188855"/>
              <a:ext cx="2216727" cy="1323439"/>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rPr>
                <a:t>محبة</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rPr>
                <a:t>الله</a:t>
              </a:r>
              <a:endParaRPr kumimoji="0" lang="en-US" sz="3200" b="1" i="0" u="none" strike="noStrike" kern="1200" cap="none" spc="0" normalizeH="0" baseline="0" noProof="0" dirty="0">
                <a:ln>
                  <a:noFill/>
                </a:ln>
                <a:solidFill>
                  <a:srgbClr val="FFFFFF"/>
                </a:solidFill>
                <a:effectLst/>
                <a:uLnTx/>
                <a:uFillTx/>
                <a:latin typeface="Times New Roman" charset="0"/>
                <a:ea typeface="ＭＳ Ｐゴシック" charset="0"/>
              </a:endParaRPr>
            </a:p>
          </p:txBody>
        </p:sp>
      </p:grpSp>
      <p:sp>
        <p:nvSpPr>
          <p:cNvPr id="12" name="Rectangle 2">
            <a:extLst>
              <a:ext uri="{FF2B5EF4-FFF2-40B4-BE49-F238E27FC236}">
                <a16:creationId xmlns:a16="http://schemas.microsoft.com/office/drawing/2014/main" id="{B6AAA264-07F0-7246-9F9E-F6746366D681}"/>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FAA26D3D-D897-4be2-8F04-BA451C77F1D7}">
              <ma14:placeholderFlag xmlns="" xmlns:ma14="http://schemas.microsoft.com/office/mac/drawingml/2011/main"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27" tIns="45714" rIns="91427" bIns="45714"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132"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أفسس</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336325943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55" presetClass="entr" presetSubtype="0" fill="hold" nodeType="clickEffect">
                                  <p:stCondLst>
                                    <p:cond delay="0"/>
                                  </p:stCondLst>
                                  <p:childTnLst>
                                    <p:set>
                                      <p:cBhvr>
                                        <p:cTn id="10" dur="1" fill="hold">
                                          <p:stCondLst>
                                            <p:cond delay="0"/>
                                          </p:stCondLst>
                                        </p:cTn>
                                        <p:tgtEl>
                                          <p:spTgt spid="4"/>
                                        </p:tgtEl>
                                        <p:attrNameLst>
                                          <p:attrName>style.visibility</p:attrName>
                                        </p:attrNameLst>
                                      </p:cBhvr>
                                      <p:to>
                                        <p:strVal val="visible"/>
                                      </p:to>
                                    </p:set>
                                    <p:anim calcmode="lin" valueType="num">
                                      <p:cBhvr>
                                        <p:cTn id="11" dur="1000" fill="hold"/>
                                        <p:tgtEl>
                                          <p:spTgt spid="4"/>
                                        </p:tgtEl>
                                        <p:attrNameLst>
                                          <p:attrName>ppt_w</p:attrName>
                                        </p:attrNameLst>
                                      </p:cBhvr>
                                      <p:tavLst>
                                        <p:tav tm="0">
                                          <p:val>
                                            <p:strVal val="#ppt_w*0.70"/>
                                          </p:val>
                                        </p:tav>
                                        <p:tav tm="100000">
                                          <p:val>
                                            <p:strVal val="#ppt_w"/>
                                          </p:val>
                                        </p:tav>
                                      </p:tavLst>
                                    </p:anim>
                                    <p:anim calcmode="lin" valueType="num">
                                      <p:cBhvr>
                                        <p:cTn id="12" dur="1000" fill="hold"/>
                                        <p:tgtEl>
                                          <p:spTgt spid="4"/>
                                        </p:tgtEl>
                                        <p:attrNameLst>
                                          <p:attrName>ppt_h</p:attrName>
                                        </p:attrNameLst>
                                      </p:cBhvr>
                                      <p:tavLst>
                                        <p:tav tm="0">
                                          <p:val>
                                            <p:strVal val="#ppt_h"/>
                                          </p:val>
                                        </p:tav>
                                        <p:tav tm="100000">
                                          <p:val>
                                            <p:strVal val="#ppt_h"/>
                                          </p:val>
                                        </p:tav>
                                      </p:tavLst>
                                    </p:anim>
                                    <p:animEffect transition="in" filter="fade">
                                      <p:cBhvr>
                                        <p:cTn id="13" dur="1000"/>
                                        <p:tgtEl>
                                          <p:spTgt spid="4"/>
                                        </p:tgtEl>
                                      </p:cBhvr>
                                    </p:animEffect>
                                  </p:childTnLst>
                                </p:cTn>
                              </p:par>
                            </p:childTnLst>
                          </p:cTn>
                        </p:par>
                      </p:childTnLst>
                    </p:cTn>
                  </p:par>
                  <p:par>
                    <p:cTn id="14" fill="hold">
                      <p:stCondLst>
                        <p:cond delay="indefinite"/>
                      </p:stCondLst>
                      <p:childTnLst>
                        <p:par>
                          <p:cTn id="15" fill="hold">
                            <p:stCondLst>
                              <p:cond delay="0"/>
                            </p:stCondLst>
                            <p:childTnLst>
                              <p:par>
                                <p:cTn id="16" presetID="55" presetClass="entr" presetSubtype="0" fill="hold" nodeType="clickEffect">
                                  <p:stCondLst>
                                    <p:cond delay="0"/>
                                  </p:stCondLst>
                                  <p:childTnLst>
                                    <p:set>
                                      <p:cBhvr>
                                        <p:cTn id="17" dur="1" fill="hold">
                                          <p:stCondLst>
                                            <p:cond delay="0"/>
                                          </p:stCondLst>
                                        </p:cTn>
                                        <p:tgtEl>
                                          <p:spTgt spid="27"/>
                                        </p:tgtEl>
                                        <p:attrNameLst>
                                          <p:attrName>style.visibility</p:attrName>
                                        </p:attrNameLst>
                                      </p:cBhvr>
                                      <p:to>
                                        <p:strVal val="visible"/>
                                      </p:to>
                                    </p:set>
                                    <p:anim calcmode="lin" valueType="num">
                                      <p:cBhvr>
                                        <p:cTn id="18" dur="1000" fill="hold"/>
                                        <p:tgtEl>
                                          <p:spTgt spid="27"/>
                                        </p:tgtEl>
                                        <p:attrNameLst>
                                          <p:attrName>ppt_w</p:attrName>
                                        </p:attrNameLst>
                                      </p:cBhvr>
                                      <p:tavLst>
                                        <p:tav tm="0">
                                          <p:val>
                                            <p:strVal val="#ppt_w*0.70"/>
                                          </p:val>
                                        </p:tav>
                                        <p:tav tm="100000">
                                          <p:val>
                                            <p:strVal val="#ppt_w"/>
                                          </p:val>
                                        </p:tav>
                                      </p:tavLst>
                                    </p:anim>
                                    <p:anim calcmode="lin" valueType="num">
                                      <p:cBhvr>
                                        <p:cTn id="19" dur="1000" fill="hold"/>
                                        <p:tgtEl>
                                          <p:spTgt spid="27"/>
                                        </p:tgtEl>
                                        <p:attrNameLst>
                                          <p:attrName>ppt_h</p:attrName>
                                        </p:attrNameLst>
                                      </p:cBhvr>
                                      <p:tavLst>
                                        <p:tav tm="0">
                                          <p:val>
                                            <p:strVal val="#ppt_h"/>
                                          </p:val>
                                        </p:tav>
                                        <p:tav tm="100000">
                                          <p:val>
                                            <p:strVal val="#ppt_h"/>
                                          </p:val>
                                        </p:tav>
                                      </p:tavLst>
                                    </p:anim>
                                    <p:animEffect transition="in" filter="fade">
                                      <p:cBhvr>
                                        <p:cTn id="20" dur="1000"/>
                                        <p:tgtEl>
                                          <p:spTgt spid="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99.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647170" name="Picture 2" descr="Related image">
            <a:extLst>
              <a:ext uri="{FF2B5EF4-FFF2-40B4-BE49-F238E27FC236}">
                <a16:creationId xmlns:a16="http://schemas.microsoft.com/office/drawing/2014/main" id="{4B3F2CBB-49DE-CE4F-8FAF-A7247A9B5EB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66749" y="1253519"/>
            <a:ext cx="7289627" cy="5013841"/>
          </a:xfrm>
          <a:prstGeom prst="rect">
            <a:avLst/>
          </a:prstGeom>
          <a:noFill/>
          <a:extLst>
            <a:ext uri="{909E8E84-426E-40DD-AFC4-6F175D3DCCD1}">
              <a14:hiddenFill xmlns:a14="http://schemas.microsoft.com/office/drawing/2010/main">
                <a:solidFill>
                  <a:srgbClr val="FFFFFF"/>
                </a:solidFill>
              </a14:hiddenFill>
            </a:ext>
          </a:extLst>
        </p:spPr>
      </p:pic>
      <p:sp>
        <p:nvSpPr>
          <p:cNvPr id="8" name="Rectangle 2"/>
          <p:cNvSpPr txBox="1">
            <a:spLocks noChangeArrowheads="1"/>
          </p:cNvSpPr>
          <p:nvPr/>
        </p:nvSpPr>
        <p:spPr bwMode="auto">
          <a:xfrm>
            <a:off x="-108520" y="6093295"/>
            <a:ext cx="9361040" cy="749533"/>
          </a:xfrm>
          <a:prstGeom prst="rect">
            <a:avLst/>
          </a:prstGeom>
          <a:solidFill>
            <a:srgbClr val="002060"/>
          </a:solidFill>
          <a:ln>
            <a:noFill/>
          </a:ln>
          <a:effectLst>
            <a:outerShdw blurRad="63500" dist="35921" dir="2700000" algn="ctr" rotWithShape="0">
              <a:schemeClr val="tx2">
                <a:alpha val="74998"/>
              </a:schemeClr>
            </a:outerShdw>
          </a:effectLst>
          <a:extLst>
            <a:ext uri="{FAA26D3D-D897-4be2-8F04-BA451C77F1D7}">
              <ma14:placeholderFlag xmlns="" xmlns:ma14="http://schemas.microsoft.com/office/mac/drawingml/2011/main"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الفكرة الرئيسية في أفسس</a:t>
            </a:r>
            <a:endParaRPr kumimoji="0" lang="en-US" sz="4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
        <p:nvSpPr>
          <p:cNvPr id="900098" name="Rectangle 2"/>
          <p:cNvSpPr>
            <a:spLocks noGrp="1" noChangeArrowheads="1"/>
          </p:cNvSpPr>
          <p:nvPr>
            <p:ph type="ctrTitle"/>
          </p:nvPr>
        </p:nvSpPr>
        <p:spPr>
          <a:xfrm>
            <a:off x="30201" y="6178"/>
            <a:ext cx="9120187" cy="1446653"/>
          </a:xfrm>
          <a:effectLst>
            <a:outerShdw blurRad="63500" dist="35921" dir="2700000" algn="ctr" rotWithShape="0">
              <a:schemeClr val="tx2">
                <a:alpha val="74998"/>
              </a:schemeClr>
            </a:outerShdw>
          </a:effectLst>
        </p:spPr>
        <p:txBody>
          <a:bodyPr/>
          <a:lstStyle/>
          <a:p>
            <a:pPr>
              <a:defRPr/>
            </a:pPr>
            <a:r>
              <a:rPr lang="ar-JO" sz="4800" dirty="0">
                <a:solidFill>
                  <a:schemeClr val="tx1"/>
                </a:solidFill>
                <a:effectLst>
                  <a:outerShdw blurRad="38100" dist="38100" dir="2700000" algn="tl">
                    <a:srgbClr val="000000">
                      <a:alpha val="43137"/>
                    </a:srgbClr>
                  </a:outerShdw>
                </a:effectLst>
                <a:ea typeface="ＭＳ Ｐゴシック" charset="0"/>
                <a:cs typeface="ＭＳ Ｐゴシック" charset="0"/>
              </a:rPr>
              <a:t>محبة الله، محبة الكنيسة </a:t>
            </a:r>
            <a:r>
              <a:rPr lang="ar-JO" sz="4800" dirty="0">
                <a:solidFill>
                  <a:srgbClr val="0070C0"/>
                </a:solidFill>
                <a:effectLst>
                  <a:outerShdw blurRad="38100" dist="38100" dir="2700000" algn="tl">
                    <a:srgbClr val="000000">
                      <a:alpha val="43137"/>
                    </a:srgbClr>
                  </a:outerShdw>
                </a:effectLst>
                <a:ea typeface="ＭＳ Ｐゴシック" charset="0"/>
                <a:cs typeface="ＭＳ Ｐゴシック" charset="0"/>
              </a:rPr>
              <a:t>بالتساوي</a:t>
            </a:r>
            <a:r>
              <a:rPr lang="ar-JO" sz="4800" dirty="0">
                <a:solidFill>
                  <a:schemeClr val="tx1"/>
                </a:solidFill>
                <a:effectLst>
                  <a:outerShdw blurRad="38100" dist="38100" dir="2700000" algn="tl">
                    <a:srgbClr val="000000">
                      <a:alpha val="43137"/>
                    </a:srgbClr>
                  </a:outerShdw>
                </a:effectLst>
                <a:ea typeface="ＭＳ Ｐゴシック" charset="0"/>
                <a:cs typeface="ＭＳ Ｐゴシック" charset="0"/>
              </a:rPr>
              <a:t>، و محبة الأمم</a:t>
            </a:r>
            <a:endParaRPr lang="en-US" sz="4800" dirty="0">
              <a:solidFill>
                <a:schemeClr val="tx1"/>
              </a:solidFill>
              <a:effectLst>
                <a:outerShdw blurRad="38100" dist="38100" dir="2700000" algn="tl">
                  <a:srgbClr val="000000">
                    <a:alpha val="43137"/>
                  </a:srgbClr>
                </a:outerShdw>
              </a:effectLst>
              <a:ea typeface="ＭＳ Ｐゴシック" charset="0"/>
              <a:cs typeface="ＭＳ Ｐゴシック" charset="0"/>
            </a:endParaRPr>
          </a:p>
        </p:txBody>
      </p:sp>
    </p:spTree>
    <p:extLst>
      <p:ext uri="{BB962C8B-B14F-4D97-AF65-F5344CB8AC3E}">
        <p14:creationId xmlns:p14="http://schemas.microsoft.com/office/powerpoint/2010/main" val="3264286138"/>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0"/>
            <a:ext cx="9144000" cy="6858000"/>
          </a:xfrm>
          <a:prstGeom prst="rect">
            <a:avLst/>
          </a:prstGeom>
        </p:spPr>
      </p:pic>
      <p:sp>
        <p:nvSpPr>
          <p:cNvPr id="4098" name="Rectangle 2"/>
          <p:cNvSpPr>
            <a:spLocks noGrp="1" noChangeArrowheads="1"/>
          </p:cNvSpPr>
          <p:nvPr>
            <p:ph type="ctrTitle"/>
          </p:nvPr>
        </p:nvSpPr>
        <p:spPr>
          <a:xfrm>
            <a:off x="0" y="1340770"/>
            <a:ext cx="4756935" cy="1470025"/>
          </a:xfrm>
          <a:effectLst/>
        </p:spPr>
        <p:txBody>
          <a:bodyPr/>
          <a:lstStyle/>
          <a:p>
            <a:pPr rtl="1" eaLnBrk="1" hangingPunct="1">
              <a:defRPr/>
            </a:pPr>
            <a:r>
              <a:rPr lang="ar-SA" sz="11500" dirty="0">
                <a:solidFill>
                  <a:srgbClr val="FFCC66"/>
                </a:solidFill>
                <a:effectLst>
                  <a:glow rad="355600">
                    <a:schemeClr val="tx1"/>
                  </a:glow>
                </a:effectLst>
                <a:ea typeface="ＭＳ Ｐゴシック" charset="0"/>
                <a:cs typeface="Arial" panose="020B0604020202020204" pitchFamily="34" charset="0"/>
              </a:rPr>
              <a:t>متى</a:t>
            </a:r>
            <a:endParaRPr lang="en-US" sz="9600" dirty="0">
              <a:solidFill>
                <a:srgbClr val="FFCC66"/>
              </a:solidFill>
              <a:effectLst>
                <a:glow rad="355600">
                  <a:schemeClr val="tx1"/>
                </a:glow>
              </a:effectLst>
              <a:ea typeface="ＭＳ Ｐゴシック" charset="0"/>
              <a:cs typeface="ＭＳ Ｐゴシック" charset="0"/>
            </a:endParaRPr>
          </a:p>
        </p:txBody>
      </p:sp>
    </p:spTree>
    <p:extLst>
      <p:ext uri="{BB962C8B-B14F-4D97-AF65-F5344CB8AC3E}">
        <p14:creationId xmlns:p14="http://schemas.microsoft.com/office/powerpoint/2010/main" val="34397655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09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98" grpId="0"/>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15301"/>
            <a:ext cx="9144000" cy="1132162"/>
          </a:xfrm>
        </p:spPr>
        <p:txBody>
          <a:bodyPr/>
          <a:lstStyle/>
          <a:p>
            <a:r>
              <a:rPr lang="ar-JO" dirty="0">
                <a:effectLst>
                  <a:glow rad="165100">
                    <a:schemeClr val="tx1"/>
                  </a:glow>
                </a:effectLst>
              </a:rPr>
              <a:t>هل تثق بالملك الآن؟</a:t>
            </a:r>
            <a:endParaRPr lang="en-US" dirty="0">
              <a:effectLst>
                <a:glow rad="165100">
                  <a:schemeClr val="tx1"/>
                </a:glow>
              </a:effectLst>
            </a:endParaRPr>
          </a:p>
        </p:txBody>
      </p:sp>
      <p:pic>
        <p:nvPicPr>
          <p:cNvPr id="3" name="Picture 2"/>
          <p:cNvPicPr>
            <a:picLocks noChangeAspect="1"/>
          </p:cNvPicPr>
          <p:nvPr/>
        </p:nvPicPr>
        <p:blipFill>
          <a:blip r:embed="rId3"/>
          <a:stretch>
            <a:fillRect/>
          </a:stretch>
        </p:blipFill>
        <p:spPr>
          <a:xfrm>
            <a:off x="0" y="1270000"/>
            <a:ext cx="9144000" cy="4303059"/>
          </a:xfrm>
          <a:prstGeom prst="rect">
            <a:avLst/>
          </a:prstGeom>
        </p:spPr>
      </p:pic>
      <p:pic>
        <p:nvPicPr>
          <p:cNvPr id="4" name="Picture 3"/>
          <p:cNvPicPr>
            <a:picLocks noChangeAspect="1"/>
          </p:cNvPicPr>
          <p:nvPr/>
        </p:nvPicPr>
        <p:blipFill>
          <a:blip r:embed="rId4"/>
          <a:stretch>
            <a:fillRect/>
          </a:stretch>
        </p:blipFill>
        <p:spPr>
          <a:xfrm>
            <a:off x="-36512" y="4763574"/>
            <a:ext cx="3179347" cy="2121810"/>
          </a:xfrm>
          <a:prstGeom prst="rect">
            <a:avLst/>
          </a:prstGeom>
        </p:spPr>
      </p:pic>
      <p:sp>
        <p:nvSpPr>
          <p:cNvPr id="5" name="Title 1"/>
          <p:cNvSpPr txBox="1">
            <a:spLocks/>
          </p:cNvSpPr>
          <p:nvPr/>
        </p:nvSpPr>
        <p:spPr bwMode="auto">
          <a:xfrm>
            <a:off x="179512" y="1844824"/>
            <a:ext cx="8748464" cy="2259632"/>
          </a:xfrm>
          <a:prstGeom prst="rect">
            <a:avLst/>
          </a:prstGeom>
          <a:solidFill>
            <a:schemeClr val="tx1"/>
          </a:solidFill>
          <a:ln>
            <a:noFill/>
          </a:ln>
          <a:extLs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glow rad="165100">
                    <a:srgbClr val="000000"/>
                  </a:glow>
                </a:effectLst>
                <a:uLnTx/>
                <a:uFillTx/>
                <a:latin typeface="Arial" panose="020B0604020202020204" pitchFamily="34" charset="0"/>
                <a:ea typeface="ＭＳ Ｐゴシック" pitchFamily="-108" charset="-128"/>
                <a:cs typeface="Arial" panose="020B0604020202020204" pitchFamily="34" charset="0"/>
              </a:rPr>
              <a:t>قبل أن نصلي، "يا رب، ليأتي ملكوتك"</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glow rad="165100">
                    <a:srgbClr val="000000"/>
                  </a:glow>
                </a:effectLst>
                <a:uLnTx/>
                <a:uFillTx/>
                <a:latin typeface="Arial" panose="020B0604020202020204" pitchFamily="34" charset="0"/>
                <a:ea typeface="ＭＳ Ｐゴシック" pitchFamily="-108" charset="-128"/>
                <a:cs typeface="Arial" panose="020B0604020202020204" pitchFamily="34" charset="0"/>
              </a:rPr>
              <a:t> يجب أن نكون مستعدين للصلاة،</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glow rad="165100">
                    <a:srgbClr val="000000"/>
                  </a:glow>
                </a:effectLst>
                <a:uLnTx/>
                <a:uFillTx/>
                <a:latin typeface="Arial" panose="020B0604020202020204" pitchFamily="34" charset="0"/>
                <a:ea typeface="ＭＳ Ｐゴシック" pitchFamily="-108" charset="-128"/>
                <a:cs typeface="Arial" panose="020B0604020202020204" pitchFamily="34" charset="0"/>
              </a:rPr>
              <a:t> "ليذهب ملكوتي".</a:t>
            </a:r>
            <a:endParaRPr kumimoji="0" lang="en-US" sz="4000" b="1" u="none" strike="noStrike" kern="1200" cap="none" spc="0" normalizeH="0" baseline="0" noProof="0" dirty="0">
              <a:ln>
                <a:noFill/>
              </a:ln>
              <a:solidFill>
                <a:srgbClr val="FFFFFF"/>
              </a:solidFill>
              <a:effectLst>
                <a:glow rad="165100">
                  <a:srgbClr val="000000"/>
                </a:glow>
              </a:effectLst>
              <a:uLnTx/>
              <a:uFillTx/>
              <a:latin typeface="Arial" panose="020B0604020202020204" pitchFamily="34" charset="0"/>
              <a:ea typeface="ＭＳ Ｐゴシック" pitchFamily="-108" charset="-128"/>
              <a:cs typeface="Arial" panose="020B0604020202020204" pitchFamily="34" charset="0"/>
            </a:endParaRPr>
          </a:p>
        </p:txBody>
      </p:sp>
      <p:sp>
        <p:nvSpPr>
          <p:cNvPr id="6" name="Rectangle 2">
            <a:extLst>
              <a:ext uri="{FF2B5EF4-FFF2-40B4-BE49-F238E27FC236}">
                <a16:creationId xmlns:a16="http://schemas.microsoft.com/office/drawing/2014/main" id="{25B76B29-1D8E-E24C-8FC5-E1349019901F}"/>
              </a:ext>
            </a:extLst>
          </p:cNvPr>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SA"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متى</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334034086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200.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662530" name="Picture 2" descr="http://www.murraygroen.ca/_documents/3d%20human%20and%20question%20mark.jpg">
            <a:extLst>
              <a:ext uri="{FF2B5EF4-FFF2-40B4-BE49-F238E27FC236}">
                <a16:creationId xmlns:a16="http://schemas.microsoft.com/office/drawing/2014/main" id="{E64A7B24-3F38-EF4C-AFF3-042EC225DDB0}"/>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21190"/>
          <a:stretch/>
        </p:blipFill>
        <p:spPr bwMode="auto">
          <a:xfrm>
            <a:off x="-2" y="908720"/>
            <a:ext cx="4688633" cy="5949280"/>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0" y="368300"/>
            <a:ext cx="9143999" cy="1080120"/>
          </a:xfrm>
          <a:effectLst/>
        </p:spPr>
        <p:txBody>
          <a:bodyPr/>
          <a:lstStyle/>
          <a:p>
            <a:pPr>
              <a:defRPr/>
            </a:pPr>
            <a:r>
              <a:rPr lang="ar-JO" dirty="0">
                <a:solidFill>
                  <a:schemeClr val="tx2"/>
                </a:solidFill>
                <a:effectLst>
                  <a:glow rad="127000">
                    <a:schemeClr val="bg1"/>
                  </a:glow>
                </a:effectLst>
                <a:ea typeface="ＭＳ Ｐゴシック" charset="0"/>
                <a:cs typeface="ＭＳ Ｐゴシック" charset="0"/>
              </a:rPr>
              <a:t>فكر بالموضوع</a:t>
            </a:r>
            <a:endParaRPr lang="en-US" dirty="0">
              <a:solidFill>
                <a:schemeClr val="tx2"/>
              </a:solidFill>
              <a:effectLst>
                <a:glow rad="127000">
                  <a:schemeClr val="bg1"/>
                </a:glow>
              </a:effectLst>
              <a:ea typeface="ＭＳ Ｐゴシック" charset="0"/>
              <a:cs typeface="ＭＳ Ｐゴシック" charset="0"/>
            </a:endParaRPr>
          </a:p>
        </p:txBody>
      </p:sp>
      <p:sp>
        <p:nvSpPr>
          <p:cNvPr id="3" name="Rectangle 2">
            <a:extLst>
              <a:ext uri="{FF2B5EF4-FFF2-40B4-BE49-F238E27FC236}">
                <a16:creationId xmlns:a16="http://schemas.microsoft.com/office/drawing/2014/main" id="{F10ECCA3-41D0-A04D-87A8-D29079C9373F}"/>
              </a:ext>
            </a:extLst>
          </p:cNvPr>
          <p:cNvSpPr txBox="1">
            <a:spLocks noChangeArrowheads="1"/>
          </p:cNvSpPr>
          <p:nvPr/>
        </p:nvSpPr>
        <p:spPr bwMode="auto">
          <a:xfrm>
            <a:off x="3194720" y="1448420"/>
            <a:ext cx="5949280" cy="5041280"/>
          </a:xfrm>
          <a:prstGeom prst="rect">
            <a:avLst/>
          </a:prstGeom>
          <a:noFill/>
          <a:ln>
            <a:noFill/>
          </a:ln>
          <a:effec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12700" marR="0" lvl="0" indent="-12700" algn="r" defTabSz="914400" rtl="0" eaLnBrk="0" fontAlgn="base" latinLnBrk="0" hangingPunct="0">
              <a:lnSpc>
                <a:spcPct val="100000"/>
              </a:lnSpc>
              <a:spcBef>
                <a:spcPct val="0"/>
              </a:spcBef>
              <a:spcAft>
                <a:spcPct val="0"/>
              </a:spcAft>
              <a:buClrTx/>
              <a:buSzTx/>
              <a:buFontTx/>
              <a:buNone/>
              <a:tabLst/>
              <a:defRPr/>
            </a:pPr>
            <a:r>
              <a:rPr kumimoji="0" lang="ar-JO" sz="2800" b="1"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ＭＳ Ｐゴシック" charset="0"/>
              </a:rPr>
              <a:t>هل تتصرف فعلاً باعتبار نفسك متساوياً مع الأعضاء الآخرين في جسد المسيح؟</a:t>
            </a:r>
            <a:r>
              <a:rPr kumimoji="0" lang="en-SG" sz="2800" b="1"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ＭＳ Ｐゴシック" charset="0"/>
              </a:rPr>
              <a:t> </a:t>
            </a:r>
          </a:p>
          <a:p>
            <a:pPr marL="538163" marR="0" lvl="0" indent="-538163" algn="r" defTabSz="914400" rtl="1" eaLnBrk="0" fontAlgn="base" latinLnBrk="0" hangingPunct="0">
              <a:lnSpc>
                <a:spcPct val="100000"/>
              </a:lnSpc>
              <a:spcBef>
                <a:spcPct val="0"/>
              </a:spcBef>
              <a:spcAft>
                <a:spcPct val="0"/>
              </a:spcAft>
              <a:buClrTx/>
              <a:buSzTx/>
              <a:buFontTx/>
              <a:buNone/>
              <a:tabLst/>
              <a:defRPr/>
            </a:pPr>
            <a:r>
              <a:rPr kumimoji="0" lang="en-SG" sz="2800" b="1"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ＭＳ Ｐゴシック" charset="0"/>
              </a:rPr>
              <a:t>•	</a:t>
            </a:r>
            <a:r>
              <a:rPr kumimoji="0" lang="ar-JO" sz="2800" b="1"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ＭＳ Ｐゴシック" charset="0"/>
              </a:rPr>
              <a:t>خادمات المنازل؟</a:t>
            </a:r>
            <a:endParaRPr kumimoji="0" lang="en-SG" sz="2800" b="1"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ＭＳ Ｐゴシック" charset="0"/>
            </a:endParaRPr>
          </a:p>
          <a:p>
            <a:pPr marL="538163" marR="0" lvl="0" indent="-538163" algn="r" defTabSz="914400" rtl="1" eaLnBrk="0" fontAlgn="base" latinLnBrk="0" hangingPunct="0">
              <a:lnSpc>
                <a:spcPct val="100000"/>
              </a:lnSpc>
              <a:spcBef>
                <a:spcPct val="0"/>
              </a:spcBef>
              <a:spcAft>
                <a:spcPct val="0"/>
              </a:spcAft>
              <a:buClrTx/>
              <a:buSzTx/>
              <a:buFontTx/>
              <a:buNone/>
              <a:tabLst/>
              <a:defRPr/>
            </a:pPr>
            <a:r>
              <a:rPr kumimoji="0" lang="en-SG" sz="2800" b="1"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ＭＳ Ｐゴシック" charset="0"/>
              </a:rPr>
              <a:t>•	</a:t>
            </a:r>
            <a:r>
              <a:rPr kumimoji="0" lang="ar-JO" sz="2800" b="1"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ＭＳ Ｐゴシック" charset="0"/>
              </a:rPr>
              <a:t>العابرون</a:t>
            </a:r>
            <a:endParaRPr kumimoji="0" lang="en-SG" sz="2800" b="1"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ＭＳ Ｐゴシック" charset="0"/>
            </a:endParaRPr>
          </a:p>
          <a:p>
            <a:pPr marL="538163" marR="0" lvl="0" indent="-538163" algn="r" defTabSz="914400" rtl="1" eaLnBrk="0" fontAlgn="base" latinLnBrk="0" hangingPunct="0">
              <a:lnSpc>
                <a:spcPct val="100000"/>
              </a:lnSpc>
              <a:spcBef>
                <a:spcPct val="0"/>
              </a:spcBef>
              <a:spcAft>
                <a:spcPct val="0"/>
              </a:spcAft>
              <a:buClrTx/>
              <a:buSzTx/>
              <a:buFontTx/>
              <a:buNone/>
              <a:tabLst/>
              <a:defRPr/>
            </a:pPr>
            <a:r>
              <a:rPr kumimoji="0" lang="en-SG" sz="2800" b="1"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ＭＳ Ｐゴシック" charset="0"/>
              </a:rPr>
              <a:t>•	</a:t>
            </a:r>
            <a:r>
              <a:rPr kumimoji="0" lang="ar-JO" sz="2800" b="1"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ＭＳ Ｐゴシック" charset="0"/>
              </a:rPr>
              <a:t>المؤمنون في السجون</a:t>
            </a:r>
            <a:endParaRPr kumimoji="0" lang="en-SG" sz="2800" b="1"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ＭＳ Ｐゴシック" charset="0"/>
            </a:endParaRPr>
          </a:p>
          <a:p>
            <a:pPr marL="538163" marR="0" lvl="0" indent="-538163" algn="r" defTabSz="914400" rtl="1" eaLnBrk="0" fontAlgn="base" latinLnBrk="0" hangingPunct="0">
              <a:lnSpc>
                <a:spcPct val="100000"/>
              </a:lnSpc>
              <a:spcBef>
                <a:spcPct val="0"/>
              </a:spcBef>
              <a:spcAft>
                <a:spcPct val="0"/>
              </a:spcAft>
              <a:buClrTx/>
              <a:buSzTx/>
              <a:buFontTx/>
              <a:buNone/>
              <a:tabLst/>
              <a:defRPr/>
            </a:pPr>
            <a:r>
              <a:rPr kumimoji="0" lang="en-SG" sz="2800" b="1"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ＭＳ Ｐゴシック" charset="0"/>
              </a:rPr>
              <a:t>•	</a:t>
            </a:r>
            <a:r>
              <a:rPr kumimoji="0" lang="ar-JO" sz="2800" b="1"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ＭＳ Ｐゴシック" charset="0"/>
              </a:rPr>
              <a:t>الكنائس الفقيرة في الهند؟ ميانمار؟ بنغلادس ... الخ؟</a:t>
            </a:r>
            <a:endParaRPr kumimoji="0" lang="en-SG" sz="2800" b="1"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ＭＳ Ｐゴシック" charset="0"/>
            </a:endParaRPr>
          </a:p>
          <a:p>
            <a:pPr marL="12700" marR="0" lvl="0" indent="-12700" algn="l" defTabSz="914400" rtl="0" eaLnBrk="0" fontAlgn="base" latinLnBrk="0" hangingPunct="0">
              <a:lnSpc>
                <a:spcPct val="100000"/>
              </a:lnSpc>
              <a:spcBef>
                <a:spcPct val="0"/>
              </a:spcBef>
              <a:spcAft>
                <a:spcPct val="0"/>
              </a:spcAft>
              <a:buClrTx/>
              <a:buSzTx/>
              <a:buFontTx/>
              <a:buNone/>
              <a:tabLst/>
              <a:defRPr/>
            </a:pPr>
            <a:endParaRPr kumimoji="0" lang="ar-JO" sz="2800" b="1"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ＭＳ Ｐゴシック" charset="0"/>
            </a:endParaRPr>
          </a:p>
          <a:p>
            <a:pPr marL="12700" marR="0" lvl="0" indent="-12700" algn="r" defTabSz="914400" rtl="0" eaLnBrk="0" fontAlgn="base" latinLnBrk="0" hangingPunct="0">
              <a:lnSpc>
                <a:spcPct val="100000"/>
              </a:lnSpc>
              <a:spcBef>
                <a:spcPct val="0"/>
              </a:spcBef>
              <a:spcAft>
                <a:spcPct val="0"/>
              </a:spcAft>
              <a:buClrTx/>
              <a:buSzTx/>
              <a:buFontTx/>
              <a:buNone/>
              <a:tabLst/>
              <a:defRPr/>
            </a:pPr>
            <a:r>
              <a:rPr kumimoji="0" lang="ar-JO" sz="2800" b="1"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ＭＳ Ｐゴシック" charset="0"/>
              </a:rPr>
              <a:t>كيف تظهر وحدتك مع المؤمنين المختلفين عنك؟</a:t>
            </a:r>
            <a:endParaRPr kumimoji="0" lang="en-SG" sz="2800" b="1"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62644396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1574800" y="0"/>
            <a:ext cx="9070975" cy="1143000"/>
          </a:xfrm>
        </p:spPr>
        <p:txBody>
          <a:bodyPr/>
          <a:lstStyle/>
          <a:p>
            <a:pPr algn="r"/>
            <a:r>
              <a:rPr lang="en-US" dirty="0">
                <a:solidFill>
                  <a:schemeClr val="tx1"/>
                </a:solidFill>
              </a:rPr>
              <a:t>Black</a:t>
            </a:r>
          </a:p>
        </p:txBody>
      </p:sp>
    </p:spTree>
    <p:extLst>
      <p:ext uri="{BB962C8B-B14F-4D97-AF65-F5344CB8AC3E}">
        <p14:creationId xmlns:p14="http://schemas.microsoft.com/office/powerpoint/2010/main" val="825511007"/>
      </p:ext>
    </p:extLst>
  </p:cSld>
  <p:clrMapOvr>
    <a:masterClrMapping/>
  </p:clrMapOvr>
  <p:transition/>
</p:sld>
</file>

<file path=ppt/slides/slide2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9921" name="Picture 2" descr="imitating Christ.jpg"/>
          <p:cNvPicPr>
            <a:picLocks noChangeAspect="1"/>
          </p:cNvPicPr>
          <p:nvPr/>
        </p:nvPicPr>
        <p:blipFill>
          <a:blip r:embed="rId3">
            <a:lum bright="16000"/>
            <a:extLst>
              <a:ext uri="{28A0092B-C50C-407E-A947-70E740481C1C}">
                <a14:useLocalDpi xmlns:a14="http://schemas.microsoft.com/office/drawing/2010/main"/>
              </a:ext>
            </a:extLst>
          </a:blip>
          <a:srcRect/>
          <a:stretch>
            <a:fillRect/>
          </a:stretch>
        </p:blipFill>
        <p:spPr bwMode="auto">
          <a:xfrm>
            <a:off x="-106652" y="0"/>
            <a:ext cx="9276523" cy="695739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09922" name="Rectangle 5"/>
          <p:cNvSpPr>
            <a:spLocks noChangeArrowheads="1"/>
          </p:cNvSpPr>
          <p:nvPr/>
        </p:nvSpPr>
        <p:spPr bwMode="auto">
          <a:xfrm>
            <a:off x="1933575" y="104775"/>
            <a:ext cx="91440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91429" tIns="45714" rIns="91429" bIns="45714">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EAEAEA"/>
              </a:solidFill>
              <a:effectLst/>
              <a:uLnTx/>
              <a:uFillTx/>
              <a:latin typeface="Times New Roman" charset="0"/>
              <a:ea typeface="ＭＳ Ｐゴシック" charset="0"/>
              <a:cs typeface="+mn-cs"/>
            </a:endParaRPr>
          </a:p>
        </p:txBody>
      </p:sp>
      <p:sp>
        <p:nvSpPr>
          <p:cNvPr id="209923" name="Rectangle 8"/>
          <p:cNvSpPr>
            <a:spLocks noChangeArrowheads="1"/>
          </p:cNvSpPr>
          <p:nvPr/>
        </p:nvSpPr>
        <p:spPr bwMode="auto">
          <a:xfrm>
            <a:off x="2733675" y="2805113"/>
            <a:ext cx="91440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91429" tIns="45714" rIns="91429" bIns="45714">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EAEAEA"/>
              </a:solidFill>
              <a:effectLst/>
              <a:uLnTx/>
              <a:uFillTx/>
              <a:latin typeface="Times New Roman" charset="0"/>
              <a:ea typeface="ＭＳ Ｐゴシック" charset="0"/>
              <a:cs typeface="+mn-cs"/>
            </a:endParaRPr>
          </a:p>
        </p:txBody>
      </p:sp>
      <p:sp>
        <p:nvSpPr>
          <p:cNvPr id="167941" name="Rectangle 10"/>
          <p:cNvSpPr>
            <a:spLocks noGrp="1" noChangeArrowheads="1"/>
          </p:cNvSpPr>
          <p:nvPr>
            <p:ph type="title" idx="4294967295"/>
          </p:nvPr>
        </p:nvSpPr>
        <p:spPr>
          <a:xfrm>
            <a:off x="1933575" y="163619"/>
            <a:ext cx="5328592" cy="3384550"/>
          </a:xfrm>
        </p:spPr>
        <p:txBody>
          <a:bodyPr/>
          <a:lstStyle/>
          <a:p>
            <a:pPr algn="ctr" eaLnBrk="1" hangingPunct="1">
              <a:defRPr/>
            </a:pPr>
            <a:r>
              <a:rPr lang="ar-SA" sz="8000" b="1" i="1">
                <a:solidFill>
                  <a:srgbClr val="CCFFFF"/>
                </a:solidFill>
                <a:effectLst>
                  <a:outerShdw blurRad="34925" dist="101600" dir="2700000" algn="tl" rotWithShape="0">
                    <a:srgbClr val="000000"/>
                  </a:outerShdw>
                </a:effectLst>
                <a:latin typeface="Arail" charset="0"/>
                <a:ea typeface="ＭＳ Ｐゴシック" charset="0"/>
                <a:cs typeface="Arail" charset="0"/>
              </a:rPr>
              <a:t>تقليد او التشبه بالسيد </a:t>
            </a:r>
            <a:endParaRPr lang="en-US" sz="8000" b="1" i="1">
              <a:solidFill>
                <a:srgbClr val="CCFFFF"/>
              </a:solidFill>
              <a:effectLst>
                <a:outerShdw blurRad="34925" dist="101600" dir="2700000" algn="tl" rotWithShape="0">
                  <a:srgbClr val="000000"/>
                </a:outerShdw>
              </a:effectLst>
              <a:latin typeface="Arail" charset="0"/>
              <a:ea typeface="ＭＳ Ｐゴシック" charset="0"/>
              <a:cs typeface="Arail" charset="0"/>
            </a:endParaRPr>
          </a:p>
        </p:txBody>
      </p:sp>
      <p:sp>
        <p:nvSpPr>
          <p:cNvPr id="167942" name="Rectangle 10"/>
          <p:cNvSpPr txBox="1">
            <a:spLocks noChangeArrowheads="1"/>
          </p:cNvSpPr>
          <p:nvPr/>
        </p:nvSpPr>
        <p:spPr bwMode="auto">
          <a:xfrm>
            <a:off x="25871" y="4006465"/>
            <a:ext cx="9143999" cy="10795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91429" tIns="45714" rIns="91429" bIns="45714"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SA" sz="4000" b="1" i="1" u="none" strike="noStrike" kern="0" cap="none" spc="0" normalizeH="0" baseline="0" noProof="0">
                <a:ln>
                  <a:noFill/>
                </a:ln>
                <a:solidFill>
                  <a:srgbClr val="CCFFFF"/>
                </a:solidFill>
                <a:effectLst>
                  <a:outerShdw blurRad="34925" dist="101600" dir="2700000" algn="tl" rotWithShape="0">
                    <a:srgbClr val="000000"/>
                  </a:outerShdw>
                </a:effectLst>
                <a:uLnTx/>
                <a:uFillTx/>
                <a:latin typeface="Arail" charset="0"/>
                <a:ea typeface="ＭＳ Ｐゴシック" charset="0"/>
                <a:cs typeface="Arail" charset="0"/>
              </a:rPr>
              <a:t>دراسة في فيلبي</a:t>
            </a:r>
            <a:endParaRPr kumimoji="0" lang="en-US" sz="2000" b="1" i="1" u="none" strike="noStrike" kern="1200" cap="none" spc="0" normalizeH="0" baseline="0" noProof="0">
              <a:ln>
                <a:noFill/>
              </a:ln>
              <a:solidFill>
                <a:srgbClr val="CCFFFF"/>
              </a:solidFill>
              <a:effectLst>
                <a:outerShdw blurRad="34925" dist="101600" dir="2700000" algn="tl" rotWithShape="0">
                  <a:srgbClr val="000000"/>
                </a:outerShdw>
              </a:effectLst>
              <a:uLnTx/>
              <a:uFillTx/>
              <a:latin typeface="Arail" charset="0"/>
              <a:ea typeface="ＭＳ Ｐゴシック" charset="0"/>
              <a:cs typeface="Arail" charset="0"/>
            </a:endParaRPr>
          </a:p>
        </p:txBody>
      </p:sp>
      <p:sp>
        <p:nvSpPr>
          <p:cNvPr id="9" name="Rectangle 8">
            <a:extLst>
              <a:ext uri="{FF2B5EF4-FFF2-40B4-BE49-F238E27FC236}">
                <a16:creationId xmlns:a16="http://schemas.microsoft.com/office/drawing/2014/main" id="{6A235C25-D2D1-3845-AA56-BBAF749251E7}"/>
              </a:ext>
            </a:extLst>
          </p:cNvPr>
          <p:cNvSpPr>
            <a:spLocks noChangeArrowheads="1"/>
          </p:cNvSpPr>
          <p:nvPr/>
        </p:nvSpPr>
        <p:spPr bwMode="auto">
          <a:xfrm>
            <a:off x="-36512" y="6381328"/>
            <a:ext cx="9180512" cy="476672"/>
          </a:xfrm>
          <a:prstGeom prst="rect">
            <a:avLst/>
          </a:prstGeom>
          <a:solidFill>
            <a:srgbClr val="000514"/>
          </a:solidFill>
          <a:ln w="9525">
            <a:noFill/>
            <a:miter lim="800000"/>
            <a:headEnd/>
            <a:tailEnd/>
          </a:ln>
          <a:effectLst>
            <a:outerShdw blurRad="63500" dist="35921" dir="2700000" algn="ctr" rotWithShape="0">
              <a:srgbClr val="000514">
                <a:alpha val="74998"/>
              </a:srgbClr>
            </a:outerShdw>
          </a:effectLst>
        </p:spPr>
        <p:txBody>
          <a:bodyPr anchor="ctr"/>
          <a:lstStyle/>
          <a:p>
            <a:pPr marL="0" marR="0" lvl="0" indent="0" algn="ctr" defTabSz="457200" rtl="0" eaLnBrk="1" fontAlgn="auto" latinLnBrk="0" hangingPunct="1">
              <a:lnSpc>
                <a:spcPct val="100000"/>
              </a:lnSpc>
              <a:spcBef>
                <a:spcPct val="20000"/>
              </a:spcBef>
              <a:spcAft>
                <a:spcPts val="0"/>
              </a:spcAft>
              <a:buClr>
                <a:srgbClr val="FFCC00"/>
              </a:buClr>
              <a:buSzPct val="70000"/>
              <a:buFont typeface="Wingdings" charset="0"/>
              <a:buNone/>
              <a:tabLst/>
              <a:defRPr/>
            </a:pP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a:t>
            </a: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د. ريك جريفيث</a:t>
            </a: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a:t>
            </a: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مركز الدراسات اللاهوتية الأردني</a:t>
            </a: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BibleStudyDownloads.org</a:t>
            </a:r>
          </a:p>
        </p:txBody>
      </p:sp>
    </p:spTree>
    <p:extLst>
      <p:ext uri="{BB962C8B-B14F-4D97-AF65-F5344CB8AC3E}">
        <p14:creationId xmlns:p14="http://schemas.microsoft.com/office/powerpoint/2010/main" val="114242118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167942"/>
                                        </p:tgtEl>
                                        <p:attrNameLst>
                                          <p:attrName>style.visibility</p:attrName>
                                        </p:attrNameLst>
                                      </p:cBhvr>
                                      <p:to>
                                        <p:strVal val="visible"/>
                                      </p:to>
                                    </p:set>
                                    <p:anim calcmode="lin" valueType="num">
                                      <p:cBhvr additive="base">
                                        <p:cTn id="7" dur="500" fill="hold"/>
                                        <p:tgtEl>
                                          <p:spTgt spid="167942"/>
                                        </p:tgtEl>
                                        <p:attrNameLst>
                                          <p:attrName>ppt_x</p:attrName>
                                        </p:attrNameLst>
                                      </p:cBhvr>
                                      <p:tavLst>
                                        <p:tav tm="0">
                                          <p:val>
                                            <p:strVal val="#ppt_x"/>
                                          </p:val>
                                        </p:tav>
                                        <p:tav tm="100000">
                                          <p:val>
                                            <p:strVal val="#ppt_x"/>
                                          </p:val>
                                        </p:tav>
                                      </p:tavLst>
                                    </p:anim>
                                    <p:anim calcmode="lin" valueType="num">
                                      <p:cBhvr additive="base">
                                        <p:cTn id="8" dur="500" fill="hold"/>
                                        <p:tgtEl>
                                          <p:spTgt spid="16794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7942" grpId="0"/>
    </p:bldLst>
  </p:timing>
</p:sld>
</file>

<file path=ppt/slides/slide203.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800000"/>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p:spPr>
        <p:txBody>
          <a:bodyPr anchor="ctr"/>
          <a:lstStyle/>
          <a:p>
            <a:pPr>
              <a:defRPr/>
            </a:pPr>
            <a:r>
              <a:rPr lang="ar-JO" sz="4800" dirty="0">
                <a:effectLst>
                  <a:glow rad="127000">
                    <a:schemeClr val="tx1"/>
                  </a:glow>
                </a:effectLst>
                <a:ea typeface="ＭＳ Ｐゴシック" charset="0"/>
                <a:cs typeface="ＭＳ Ｐゴシック" charset="0"/>
              </a:rPr>
              <a:t>الكلمة المفتاحية</a:t>
            </a:r>
            <a:endParaRPr lang="en-US" sz="4800" dirty="0">
              <a:effectLst>
                <a:glow rad="127000">
                  <a:schemeClr val="tx1"/>
                </a:glow>
              </a:effectLst>
              <a:ea typeface="ＭＳ Ｐゴシック" charset="0"/>
              <a:cs typeface="ＭＳ Ｐゴシック" charset="0"/>
            </a:endParaRPr>
          </a:p>
        </p:txBody>
      </p:sp>
      <p:sp>
        <p:nvSpPr>
          <p:cNvPr id="5" name="Rectangle 2"/>
          <p:cNvSpPr txBox="1">
            <a:spLocks noChangeArrowheads="1"/>
          </p:cNvSpPr>
          <p:nvPr/>
        </p:nvSpPr>
        <p:spPr bwMode="auto">
          <a:xfrm>
            <a:off x="0" y="2465380"/>
            <a:ext cx="9144000" cy="198914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96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الفكر</a:t>
            </a:r>
            <a:endParaRPr kumimoji="0" lang="en-US" sz="96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فيلبي</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
        <p:nvSpPr>
          <p:cNvPr id="7" name="Text Box 24"/>
          <p:cNvSpPr txBox="1">
            <a:spLocks noChangeArrowheads="1"/>
          </p:cNvSpPr>
          <p:nvPr/>
        </p:nvSpPr>
        <p:spPr bwMode="auto">
          <a:xfrm>
            <a:off x="8360240" y="65344"/>
            <a:ext cx="704039"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altLang="zh-CN" sz="2400" b="1"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ea typeface="ＭＳ Ｐゴシック" charset="0"/>
                <a:cs typeface="Arial" panose="020B0604020202020204" pitchFamily="34" charset="0"/>
              </a:rPr>
              <a:t>181</a:t>
            </a:r>
            <a:endParaRPr kumimoji="0" lang="en-US" altLang="zh-CN" sz="2400" b="1"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21794229"/>
      </p:ext>
    </p:extLst>
  </p:cSld>
  <p:clrMapOvr>
    <a:masterClrMapping/>
  </p:clrMapOvr>
  <p:transition/>
</p:sld>
</file>

<file path=ppt/slides/slide204.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660066"/>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653" y="-7614"/>
            <a:ext cx="9162651" cy="1012616"/>
          </a:xfrm>
          <a:noFill/>
        </p:spPr>
        <p:txBody>
          <a:bodyPr/>
          <a:lstStyle/>
          <a:p>
            <a:r>
              <a:rPr lang="ar-JO" sz="4800" dirty="0">
                <a:solidFill>
                  <a:schemeClr val="bg1"/>
                </a:solidFill>
                <a:effectLst>
                  <a:glow rad="101600">
                    <a:schemeClr val="tx1">
                      <a:alpha val="99000"/>
                    </a:schemeClr>
                  </a:glow>
                </a:effectLst>
              </a:rPr>
              <a:t>الموضوع الرئيسي</a:t>
            </a:r>
            <a:endParaRPr lang="en-US" sz="4800" dirty="0">
              <a:solidFill>
                <a:schemeClr val="bg1"/>
              </a:solidFill>
              <a:effectLst>
                <a:glow rad="101600">
                  <a:schemeClr val="tx1">
                    <a:alpha val="99000"/>
                  </a:schemeClr>
                </a:glow>
              </a:effectLst>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395536" y="1341868"/>
            <a:ext cx="8136904" cy="4032214"/>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1" lang="ar-JO" altLang="ja-JP" sz="4800" b="1" u="none" strike="noStrike" kern="1200" cap="none" spc="0" normalizeH="0" baseline="0" noProof="0" dirty="0">
                <a:ln>
                  <a:noFill/>
                </a:ln>
                <a:solidFill>
                  <a:srgbClr val="FFFFFF"/>
                </a:solidFill>
                <a:effectLst>
                  <a:glow rad="228600">
                    <a:srgbClr val="000000">
                      <a:alpha val="40000"/>
                    </a:srgbClr>
                  </a:glow>
                </a:effectLst>
                <a:uLnTx/>
                <a:uFillTx/>
                <a:latin typeface="Arial" panose="020B0604020202020204" pitchFamily="34" charset="0"/>
                <a:ea typeface="ＭＳ Ｐゴシック" charset="0"/>
                <a:cs typeface="Arial" panose="020B0604020202020204" pitchFamily="34" charset="0"/>
              </a:rPr>
              <a:t>نتائج التمثل</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1" lang="ar-JO" sz="4800" b="1" u="none" strike="noStrike" kern="1200" cap="none" spc="0" normalizeH="0" baseline="0" noProof="0" dirty="0">
                <a:ln>
                  <a:noFill/>
                </a:ln>
                <a:solidFill>
                  <a:srgbClr val="FFFFFF"/>
                </a:solidFill>
                <a:effectLst>
                  <a:glow rad="228600">
                    <a:srgbClr val="000000">
                      <a:alpha val="40000"/>
                    </a:srgbClr>
                  </a:glow>
                </a:effectLst>
                <a:uLnTx/>
                <a:uFillTx/>
                <a:latin typeface="Arial" panose="020B0604020202020204" pitchFamily="34" charset="0"/>
                <a:ea typeface="ＭＳ Ｐゴシック" charset="0"/>
                <a:cs typeface="ＭＳ Ｐゴシック" charset="0"/>
              </a:rPr>
              <a:t>بفكر المسيح</a:t>
            </a:r>
            <a:endParaRPr kumimoji="0" lang="en-US" sz="80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23</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7" name="Rectangle 2"/>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فيلبي</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4249482106"/>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205.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tx1"/>
            </a:gs>
            <a:gs pos="100000">
              <a:srgbClr val="000090"/>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p:spPr>
        <p:txBody>
          <a:bodyPr anchor="ctr"/>
          <a:lstStyle/>
          <a:p>
            <a:pPr>
              <a:defRPr/>
            </a:pPr>
            <a:r>
              <a:rPr lang="ar-JO" sz="4800" dirty="0">
                <a:effectLst>
                  <a:glow rad="127000">
                    <a:schemeClr val="tx1"/>
                  </a:glow>
                </a:effectLst>
                <a:ea typeface="ＭＳ Ｐゴシック" charset="0"/>
                <a:cs typeface="ＭＳ Ｐゴシック" charset="0"/>
              </a:rPr>
              <a:t>الآية المفتاحية</a:t>
            </a:r>
            <a:endParaRPr lang="en-US" sz="4800" dirty="0">
              <a:effectLst>
                <a:glow rad="127000">
                  <a:schemeClr val="tx1"/>
                </a:glow>
              </a:effectLst>
              <a:ea typeface="ＭＳ Ｐゴシック" charset="0"/>
              <a:cs typeface="ＭＳ Ｐゴシック" charset="0"/>
            </a:endParaRPr>
          </a:p>
        </p:txBody>
      </p:sp>
      <p:sp>
        <p:nvSpPr>
          <p:cNvPr id="5" name="Rectangle 2"/>
          <p:cNvSpPr txBox="1">
            <a:spLocks noChangeArrowheads="1"/>
          </p:cNvSpPr>
          <p:nvPr/>
        </p:nvSpPr>
        <p:spPr bwMode="auto">
          <a:xfrm>
            <a:off x="323528" y="1602008"/>
            <a:ext cx="8496944" cy="4203256"/>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altLang="zh-CN" sz="40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pitchFamily="-108" charset="-128"/>
                <a:cs typeface="Arial" panose="020B0604020202020204" pitchFamily="34" charset="0"/>
              </a:rPr>
              <a:t>فليكن فيكم هذا الفكر الذي في المسيح يسوع أيضاً</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altLang="zh-CN" sz="40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pitchFamily="-108" charset="-128"/>
                <a:cs typeface="Arial" panose="020B0604020202020204" pitchFamily="34" charset="0"/>
              </a:rPr>
              <a:t>(2: 5)</a:t>
            </a:r>
            <a:endParaRPr kumimoji="0" lang="en-US" altLang="zh-CN" sz="40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pitchFamily="-108" charset="-128"/>
              <a:cs typeface="Arial" panose="020B0604020202020204" pitchFamily="34" charset="0"/>
            </a:endParaRPr>
          </a:p>
        </p:txBody>
      </p:sp>
      <p:sp>
        <p:nvSpPr>
          <p:cNvPr id="7" name="Text Box 24"/>
          <p:cNvSpPr txBox="1">
            <a:spLocks noChangeArrowheads="1"/>
          </p:cNvSpPr>
          <p:nvPr/>
        </p:nvSpPr>
        <p:spPr bwMode="auto">
          <a:xfrm>
            <a:off x="8383895" y="65344"/>
            <a:ext cx="704039"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altLang="zh-CN" sz="2400" b="1"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ea typeface="ＭＳ Ｐゴシック" charset="0"/>
                <a:cs typeface="Arial" panose="020B0604020202020204" pitchFamily="34" charset="0"/>
              </a:rPr>
              <a:t>181</a:t>
            </a:r>
            <a:endParaRPr kumimoji="0" lang="en-US" altLang="zh-CN" sz="2400" b="1"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ea typeface="ＭＳ Ｐゴシック" charset="0"/>
              <a:cs typeface="Arial" panose="020B0604020202020204" pitchFamily="34" charset="0"/>
            </a:endParaRPr>
          </a:p>
        </p:txBody>
      </p:sp>
      <p:sp>
        <p:nvSpPr>
          <p:cNvPr id="6" name="Rectangle 2">
            <a:extLst>
              <a:ext uri="{FF2B5EF4-FFF2-40B4-BE49-F238E27FC236}">
                <a16:creationId xmlns:a16="http://schemas.microsoft.com/office/drawing/2014/main" id="{ACA8C897-ABD3-C987-8A08-CC8EAABABDC7}"/>
              </a:ext>
            </a:extLst>
          </p:cNvPr>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فيلبي</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303280016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2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96321" name="Rectangle 47"/>
          <p:cNvSpPr>
            <a:spLocks noGrp="1" noChangeArrowheads="1"/>
          </p:cNvSpPr>
          <p:nvPr>
            <p:ph type="title" idx="4294967295"/>
          </p:nvPr>
        </p:nvSpPr>
        <p:spPr>
          <a:xfrm>
            <a:off x="0" y="6400800"/>
            <a:ext cx="9144000" cy="457200"/>
          </a:xfrm>
        </p:spPr>
        <p:txBody>
          <a:bodyPr/>
          <a:lstStyle/>
          <a:p>
            <a:pPr algn="ctr" eaLnBrk="1" hangingPunct="1"/>
            <a:r>
              <a:rPr lang="en-US" sz="3200">
                <a:latin typeface="Times New Roman" charset="0"/>
                <a:ea typeface="ＭＳ Ｐゴシック" charset="0"/>
                <a:cs typeface="ＭＳ Ｐゴシック" charset="0"/>
              </a:rPr>
              <a:t>Summary Statement &amp; Application</a:t>
            </a:r>
            <a:endParaRPr lang="en-US">
              <a:latin typeface="Times New Roman" charset="0"/>
              <a:ea typeface="ＭＳ Ｐゴシック" charset="0"/>
              <a:cs typeface="ＭＳ Ｐゴシック" charset="0"/>
            </a:endParaRPr>
          </a:p>
        </p:txBody>
      </p:sp>
      <p:pic>
        <p:nvPicPr>
          <p:cNvPr id="35874" name="3BD2394D.WAV">
            <a:hlinkClick r:id="" action="ppaction://media"/>
          </p:cNvPr>
          <p:cNvPicPr>
            <a:picLocks noRot="1"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5029200" y="990600"/>
            <a:ext cx="244475"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35865" name="Picture 25" descr="j0343199"/>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0" y="0"/>
            <a:ext cx="1752600" cy="14747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35867" name="Picture 27" descr="j0182534"/>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5562600" y="1219200"/>
            <a:ext cx="2444750" cy="3657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35868" name="Picture 28" descr="j0149005"/>
          <p:cNvPicPr>
            <a:picLocks noChangeAspect="1" noChangeArrowheads="1"/>
          </p:cNvPicPr>
          <p:nvPr/>
        </p:nvPicPr>
        <p:blipFill>
          <a:blip r:embed="rId6">
            <a:extLst>
              <a:ext uri="{28A0092B-C50C-407E-A947-70E740481C1C}">
                <a14:useLocalDpi xmlns:a14="http://schemas.microsoft.com/office/drawing/2010/main"/>
              </a:ext>
            </a:extLst>
          </a:blip>
          <a:srcRect/>
          <a:stretch>
            <a:fillRect/>
          </a:stretch>
        </p:blipFill>
        <p:spPr bwMode="auto">
          <a:xfrm>
            <a:off x="6699250" y="3276600"/>
            <a:ext cx="2444750" cy="3657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35869" name="Picture 29" descr="j0216073"/>
          <p:cNvPicPr>
            <a:picLocks noChangeAspect="1" noChangeArrowheads="1"/>
          </p:cNvPicPr>
          <p:nvPr/>
        </p:nvPicPr>
        <p:blipFill>
          <a:blip r:embed="rId7" cstate="screen">
            <a:extLst>
              <a:ext uri="{28A0092B-C50C-407E-A947-70E740481C1C}">
                <a14:useLocalDpi xmlns:a14="http://schemas.microsoft.com/office/drawing/2010/main"/>
              </a:ext>
            </a:extLst>
          </a:blip>
          <a:srcRect/>
          <a:stretch>
            <a:fillRect/>
          </a:stretch>
        </p:blipFill>
        <p:spPr bwMode="auto">
          <a:xfrm>
            <a:off x="5715000" y="0"/>
            <a:ext cx="3124200" cy="24193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35870" name="Picture 30" descr="j0227737"/>
          <p:cNvPicPr>
            <a:picLocks noChangeAspect="1" noChangeArrowheads="1"/>
          </p:cNvPicPr>
          <p:nvPr/>
        </p:nvPicPr>
        <p:blipFill>
          <a:blip r:embed="rId8">
            <a:extLst>
              <a:ext uri="{28A0092B-C50C-407E-A947-70E740481C1C}">
                <a14:useLocalDpi xmlns:a14="http://schemas.microsoft.com/office/drawing/2010/main"/>
              </a:ext>
            </a:extLst>
          </a:blip>
          <a:srcRect/>
          <a:stretch>
            <a:fillRect/>
          </a:stretch>
        </p:blipFill>
        <p:spPr bwMode="auto">
          <a:xfrm>
            <a:off x="0" y="3200400"/>
            <a:ext cx="2395538" cy="3657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35871" name="8A87825F.WAV">
            <a:hlinkClick r:id="" action="ppaction://media"/>
          </p:cNvPr>
          <p:cNvPicPr>
            <a:picLocks noRot="1"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828800" y="685800"/>
            <a:ext cx="244475"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35872" name="Picture 32" descr="j0316862"/>
          <p:cNvPicPr>
            <a:picLocks noChangeAspect="1" noChangeArrowheads="1"/>
          </p:cNvPicPr>
          <p:nvPr/>
        </p:nvPicPr>
        <p:blipFill>
          <a:blip r:embed="rId9">
            <a:extLst>
              <a:ext uri="{28A0092B-C50C-407E-A947-70E740481C1C}">
                <a14:useLocalDpi xmlns:a14="http://schemas.microsoft.com/office/drawing/2010/main"/>
              </a:ext>
            </a:extLst>
          </a:blip>
          <a:srcRect/>
          <a:stretch>
            <a:fillRect/>
          </a:stretch>
        </p:blipFill>
        <p:spPr bwMode="auto">
          <a:xfrm>
            <a:off x="2057400" y="0"/>
            <a:ext cx="3657600" cy="24320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35873" name="43B34533.WAV">
            <a:hlinkClick r:id="" action="ppaction://media"/>
          </p:cNvPr>
          <p:cNvPicPr>
            <a:picLocks noRot="1"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4449763" y="3306763"/>
            <a:ext cx="244475"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35875" name="Picture 35" descr="j0316972"/>
          <p:cNvPicPr>
            <a:picLocks noChangeAspect="1" noChangeArrowheads="1"/>
          </p:cNvPicPr>
          <p:nvPr/>
        </p:nvPicPr>
        <p:blipFill>
          <a:blip r:embed="rId10">
            <a:extLst>
              <a:ext uri="{28A0092B-C50C-407E-A947-70E740481C1C}">
                <a14:useLocalDpi xmlns:a14="http://schemas.microsoft.com/office/drawing/2010/main"/>
              </a:ext>
            </a:extLst>
          </a:blip>
          <a:srcRect/>
          <a:stretch>
            <a:fillRect/>
          </a:stretch>
        </p:blipFill>
        <p:spPr bwMode="auto">
          <a:xfrm>
            <a:off x="2286000" y="2193925"/>
            <a:ext cx="3657600" cy="24685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35876" name="Picture 36" descr="j0285163"/>
          <p:cNvPicPr>
            <a:picLocks noChangeAspect="1" noChangeArrowheads="1"/>
          </p:cNvPicPr>
          <p:nvPr/>
        </p:nvPicPr>
        <p:blipFill>
          <a:blip r:embed="rId11">
            <a:extLst>
              <a:ext uri="{28A0092B-C50C-407E-A947-70E740481C1C}">
                <a14:useLocalDpi xmlns:a14="http://schemas.microsoft.com/office/drawing/2010/main"/>
              </a:ext>
            </a:extLst>
          </a:blip>
          <a:srcRect/>
          <a:stretch>
            <a:fillRect/>
          </a:stretch>
        </p:blipFill>
        <p:spPr bwMode="auto">
          <a:xfrm>
            <a:off x="-76200" y="0"/>
            <a:ext cx="2451100" cy="3657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35877" name="Picture 37" descr="j0284964"/>
          <p:cNvPicPr>
            <a:picLocks noChangeAspect="1" noChangeArrowheads="1"/>
          </p:cNvPicPr>
          <p:nvPr/>
        </p:nvPicPr>
        <p:blipFill>
          <a:blip r:embed="rId12">
            <a:extLst>
              <a:ext uri="{28A0092B-C50C-407E-A947-70E740481C1C}">
                <a14:useLocalDpi xmlns:a14="http://schemas.microsoft.com/office/drawing/2010/main"/>
              </a:ext>
            </a:extLst>
          </a:blip>
          <a:srcRect/>
          <a:stretch>
            <a:fillRect/>
          </a:stretch>
        </p:blipFill>
        <p:spPr bwMode="auto">
          <a:xfrm>
            <a:off x="2362200" y="4443413"/>
            <a:ext cx="3657600" cy="24145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35878" name="Picture 38" descr="j0262731"/>
          <p:cNvPicPr>
            <a:picLocks noChangeAspect="1" noChangeArrowheads="1"/>
          </p:cNvPicPr>
          <p:nvPr/>
        </p:nvPicPr>
        <p:blipFill>
          <a:blip r:embed="rId13" cstate="screen">
            <a:extLst>
              <a:ext uri="{28A0092B-C50C-407E-A947-70E740481C1C}">
                <a14:useLocalDpi xmlns:a14="http://schemas.microsoft.com/office/drawing/2010/main"/>
              </a:ext>
            </a:extLst>
          </a:blip>
          <a:srcRect/>
          <a:stretch>
            <a:fillRect/>
          </a:stretch>
        </p:blipFill>
        <p:spPr bwMode="auto">
          <a:xfrm>
            <a:off x="5105400" y="4648200"/>
            <a:ext cx="2819400" cy="2438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35879" name="Picture 39" descr="j0227709"/>
          <p:cNvPicPr>
            <a:picLocks noChangeAspect="1" noChangeArrowheads="1"/>
          </p:cNvPicPr>
          <p:nvPr/>
        </p:nvPicPr>
        <p:blipFill>
          <a:blip r:embed="rId14" cstate="screen">
            <a:extLst>
              <a:ext uri="{28A0092B-C50C-407E-A947-70E740481C1C}">
                <a14:useLocalDpi xmlns:a14="http://schemas.microsoft.com/office/drawing/2010/main"/>
              </a:ext>
            </a:extLst>
          </a:blip>
          <a:srcRect/>
          <a:stretch>
            <a:fillRect/>
          </a:stretch>
        </p:blipFill>
        <p:spPr bwMode="auto">
          <a:xfrm>
            <a:off x="7924800" y="990600"/>
            <a:ext cx="1828800" cy="24320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96336" name="Rectangle 40"/>
          <p:cNvSpPr>
            <a:spLocks noChangeArrowheads="1"/>
          </p:cNvSpPr>
          <p:nvPr/>
        </p:nvSpPr>
        <p:spPr bwMode="auto">
          <a:xfrm>
            <a:off x="1933575" y="180975"/>
            <a:ext cx="91440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91429" tIns="45714" rIns="91429" bIns="45714">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EAEAEA"/>
              </a:solidFill>
              <a:effectLst/>
              <a:uLnTx/>
              <a:uFillTx/>
              <a:latin typeface="Times New Roman" charset="0"/>
              <a:ea typeface="ＭＳ Ｐゴシック" charset="0"/>
            </a:endParaRPr>
          </a:p>
        </p:txBody>
      </p:sp>
      <p:sp>
        <p:nvSpPr>
          <p:cNvPr id="696337" name="Rectangle 41"/>
          <p:cNvSpPr>
            <a:spLocks noChangeArrowheads="1"/>
          </p:cNvSpPr>
          <p:nvPr/>
        </p:nvSpPr>
        <p:spPr bwMode="auto">
          <a:xfrm>
            <a:off x="2733675" y="2881313"/>
            <a:ext cx="91440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91429" tIns="45714" rIns="91429" bIns="45714">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EAEAEA"/>
              </a:solidFill>
              <a:effectLst/>
              <a:uLnTx/>
              <a:uFillTx/>
              <a:latin typeface="Times New Roman" charset="0"/>
              <a:ea typeface="ＭＳ Ｐゴシック" charset="0"/>
            </a:endParaRPr>
          </a:p>
        </p:txBody>
      </p:sp>
      <p:sp>
        <p:nvSpPr>
          <p:cNvPr id="696338" name="Text Box 42"/>
          <p:cNvSpPr txBox="1">
            <a:spLocks noChangeArrowheads="1"/>
          </p:cNvSpPr>
          <p:nvPr/>
        </p:nvSpPr>
        <p:spPr bwMode="auto">
          <a:xfrm>
            <a:off x="8388953" y="76200"/>
            <a:ext cx="665545" cy="461653"/>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91429" tIns="45714" rIns="91429"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rPr>
              <a:t>181</a:t>
            </a:r>
            <a:endParaRPr kumimoji="0" lang="en-US" sz="2400" b="1"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endParaRPr>
          </a:p>
        </p:txBody>
      </p:sp>
      <p:sp>
        <p:nvSpPr>
          <p:cNvPr id="696339" name="Text Box 43"/>
          <p:cNvSpPr txBox="1">
            <a:spLocks noChangeArrowheads="1"/>
          </p:cNvSpPr>
          <p:nvPr/>
        </p:nvSpPr>
        <p:spPr bwMode="auto">
          <a:xfrm>
            <a:off x="4155327" y="152400"/>
            <a:ext cx="780961" cy="523208"/>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91429" tIns="45714" rIns="91429"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8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SimSun" charset="0"/>
              </a:rPr>
              <a:t>فيلبي</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SimSun" charset="0"/>
            </a:endParaRPr>
          </a:p>
        </p:txBody>
      </p:sp>
      <p:sp>
        <p:nvSpPr>
          <p:cNvPr id="35884" name="Text Box 44"/>
          <p:cNvSpPr txBox="1">
            <a:spLocks noChangeArrowheads="1"/>
          </p:cNvSpPr>
          <p:nvPr/>
        </p:nvSpPr>
        <p:spPr bwMode="auto">
          <a:xfrm>
            <a:off x="381000" y="1497013"/>
            <a:ext cx="8458200" cy="2308312"/>
          </a:xfrm>
          <a:prstGeom prst="rect">
            <a:avLst/>
          </a:prstGeom>
          <a:solidFill>
            <a:srgbClr val="FFFFFF"/>
          </a:solidFill>
          <a:ln w="9525">
            <a:solidFill>
              <a:schemeClr val="tx1"/>
            </a:solidFill>
            <a:miter lim="800000"/>
            <a:headEnd/>
            <a:tailEnd/>
          </a:ln>
        </p:spPr>
        <p:txBody>
          <a:bodyPr lIns="91429" tIns="45714" rIns="91429"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3600" b="1" u="sng" strike="noStrike" kern="1200" cap="none" spc="0" normalizeH="0" baseline="0" noProof="0" dirty="0">
                <a:ln>
                  <a:noFill/>
                </a:ln>
                <a:solidFill>
                  <a:srgbClr val="200B5B"/>
                </a:solidFill>
                <a:effectLst/>
                <a:uLnTx/>
                <a:uFillTx/>
                <a:latin typeface="Arial" panose="020B0604020202020204" pitchFamily="34" charset="0"/>
                <a:ea typeface="SimSun" charset="0"/>
                <a:cs typeface="SimSun" charset="0"/>
              </a:rPr>
              <a:t>البيان الموجز</a:t>
            </a:r>
            <a:endParaRPr kumimoji="0" lang="en-US" altLang="zh-CN" sz="3600" b="1" u="none" strike="noStrike" kern="1200" cap="none" spc="0" normalizeH="0" baseline="0" noProof="0" dirty="0">
              <a:ln>
                <a:noFill/>
              </a:ln>
              <a:solidFill>
                <a:srgbClr val="200B5B"/>
              </a:solidFill>
              <a:effectLst/>
              <a:uLnTx/>
              <a:uFillTx/>
              <a:latin typeface="Arial" panose="020B0604020202020204" pitchFamily="34" charset="0"/>
              <a:ea typeface="SimSun" charset="0"/>
              <a:cs typeface="SimSun"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200B5B"/>
                </a:solidFill>
                <a:effectLst/>
                <a:uLnTx/>
                <a:uFillTx/>
                <a:latin typeface="Times New Roman" charset="0"/>
                <a:ea typeface="ＭＳ Ｐゴシック" charset="0"/>
              </a:rPr>
              <a:t>يحث بولس المؤمنين في فيلبي على </a:t>
            </a:r>
            <a:r>
              <a:rPr kumimoji="0" lang="ar-JO" sz="3600" b="1" i="0" u="none" strike="noStrike" kern="1200" cap="none" spc="0" normalizeH="0" baseline="0" noProof="0" dirty="0">
                <a:ln>
                  <a:noFill/>
                </a:ln>
                <a:solidFill>
                  <a:srgbClr val="6600FF"/>
                </a:solidFill>
                <a:effectLst/>
                <a:uLnTx/>
                <a:uFillTx/>
                <a:latin typeface="Times New Roman" charset="0"/>
                <a:ea typeface="ＭＳ Ｐゴシック" charset="0"/>
              </a:rPr>
              <a:t>الإقتداء بفكر المسيح</a:t>
            </a:r>
            <a:r>
              <a:rPr kumimoji="0" lang="ar-JO" sz="3600" b="1" i="0" u="none" strike="noStrike" kern="1200" cap="none" spc="0" normalizeH="0" baseline="0" noProof="0" dirty="0">
                <a:ln>
                  <a:noFill/>
                </a:ln>
                <a:solidFill>
                  <a:srgbClr val="200B5B"/>
                </a:solidFill>
                <a:effectLst/>
                <a:uLnTx/>
                <a:uFillTx/>
                <a:latin typeface="Times New Roman" charset="0"/>
                <a:ea typeface="ＭＳ Ｐゴシック" charset="0"/>
              </a:rPr>
              <a:t> لكي يختبروا الفرح والتواضع والسلام ليحميهم من المعلمين الكذبة والإنقسام في الكنيسة</a:t>
            </a:r>
            <a:endParaRPr kumimoji="0" lang="en-US" altLang="zh-CN" sz="3600" b="1" u="none" strike="noStrike" kern="1200" cap="none" spc="0" normalizeH="0" baseline="0" noProof="0" dirty="0">
              <a:ln>
                <a:noFill/>
              </a:ln>
              <a:solidFill>
                <a:srgbClr val="200B5B"/>
              </a:solidFill>
              <a:effectLst/>
              <a:uLnTx/>
              <a:uFillTx/>
              <a:latin typeface="Arial" panose="020B0604020202020204" pitchFamily="34" charset="0"/>
              <a:ea typeface="SimSun" charset="0"/>
              <a:cs typeface="SimSun" charset="0"/>
            </a:endParaRPr>
          </a:p>
        </p:txBody>
      </p:sp>
      <p:sp>
        <p:nvSpPr>
          <p:cNvPr id="35885" name="Text Box 45"/>
          <p:cNvSpPr txBox="1">
            <a:spLocks noChangeArrowheads="1"/>
          </p:cNvSpPr>
          <p:nvPr/>
        </p:nvSpPr>
        <p:spPr bwMode="auto">
          <a:xfrm>
            <a:off x="990600" y="4484688"/>
            <a:ext cx="7086600" cy="1384982"/>
          </a:xfrm>
          <a:prstGeom prst="rect">
            <a:avLst/>
          </a:prstGeom>
          <a:solidFill>
            <a:srgbClr val="CCFFFF"/>
          </a:solidFill>
          <a:ln w="9525">
            <a:solidFill>
              <a:schemeClr val="tx1"/>
            </a:solidFill>
            <a:miter lim="800000"/>
            <a:headEnd/>
            <a:tailEnd/>
          </a:ln>
        </p:spPr>
        <p:txBody>
          <a:bodyPr lIns="91429" tIns="45714" rIns="91429"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800" b="1" u="sng" strike="noStrike" kern="1200" cap="none" spc="0" normalizeH="0" baseline="0" noProof="0" dirty="0">
                <a:ln>
                  <a:noFill/>
                </a:ln>
                <a:solidFill>
                  <a:srgbClr val="20013F"/>
                </a:solidFill>
                <a:effectLst/>
                <a:uLnTx/>
                <a:uFillTx/>
                <a:latin typeface="Arial" panose="020B0604020202020204" pitchFamily="34" charset="0"/>
                <a:ea typeface="SimSun" charset="0"/>
                <a:cs typeface="SimSun" charset="0"/>
              </a:rPr>
              <a:t>التطبيق</a:t>
            </a:r>
            <a:endParaRPr kumimoji="0" lang="en-US" altLang="zh-CN" sz="2800" b="1" u="none" strike="noStrike" kern="1200" cap="none" spc="0" normalizeH="0" baseline="0" noProof="0" dirty="0">
              <a:ln>
                <a:noFill/>
              </a:ln>
              <a:solidFill>
                <a:srgbClr val="20013F"/>
              </a:solidFill>
              <a:effectLst/>
              <a:uLnTx/>
              <a:uFillTx/>
              <a:latin typeface="Arial" panose="020B0604020202020204" pitchFamily="34" charset="0"/>
              <a:ea typeface="SimSun" charset="0"/>
              <a:cs typeface="SimSun"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20013F"/>
                </a:solidFill>
                <a:effectLst/>
                <a:uLnTx/>
                <a:uFillTx/>
                <a:latin typeface="Times New Roman" charset="0"/>
                <a:ea typeface="ＭＳ Ｐゴシック" charset="0"/>
              </a:rPr>
              <a:t>كيف تحتاج إلى إظهار موقف أكثر شبهاً بالمسيح أثناء الصعوبات؟</a:t>
            </a:r>
            <a:endParaRPr kumimoji="0" lang="en-US" altLang="zh-CN" sz="2800" b="1" u="none" strike="noStrike" kern="1200" cap="none" spc="0" normalizeH="0" baseline="0" noProof="0" dirty="0">
              <a:ln>
                <a:noFill/>
              </a:ln>
              <a:solidFill>
                <a:srgbClr val="20013F"/>
              </a:solidFill>
              <a:effectLst/>
              <a:uLnTx/>
              <a:uFillTx/>
              <a:latin typeface="Arial" panose="020B0604020202020204" pitchFamily="34" charset="0"/>
              <a:ea typeface="SimSun" charset="0"/>
              <a:cs typeface="SimSun" charset="0"/>
            </a:endParaRPr>
          </a:p>
        </p:txBody>
      </p:sp>
      <p:pic>
        <p:nvPicPr>
          <p:cNvPr id="696342" name="Picture 46" descr="j0282749"/>
          <p:cNvPicPr>
            <a:picLocks noChangeAspect="1" noChangeArrowheads="1" noCrop="1"/>
          </p:cNvPicPr>
          <p:nvPr/>
        </p:nvPicPr>
        <p:blipFill>
          <a:blip r:embed="rId15">
            <a:extLst>
              <a:ext uri="{28A0092B-C50C-407E-A947-70E740481C1C}">
                <a14:useLocalDpi xmlns:a14="http://schemas.microsoft.com/office/drawing/2010/main"/>
              </a:ext>
            </a:extLst>
          </a:blip>
          <a:srcRect/>
          <a:stretch>
            <a:fillRect/>
          </a:stretch>
        </p:blipFill>
        <p:spPr bwMode="auto">
          <a:xfrm>
            <a:off x="457200" y="4953000"/>
            <a:ext cx="1219200" cy="1219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66424783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5" presetClass="entr" presetSubtype="0" fill="hold" nodeType="withEffect">
                                  <p:stCondLst>
                                    <p:cond delay="0"/>
                                  </p:stCondLst>
                                  <p:childTnLst>
                                    <p:set>
                                      <p:cBhvr>
                                        <p:cTn id="6" dur="1" fill="hold">
                                          <p:stCondLst>
                                            <p:cond delay="0"/>
                                          </p:stCondLst>
                                        </p:cTn>
                                        <p:tgtEl>
                                          <p:spTgt spid="35874"/>
                                        </p:tgtEl>
                                        <p:attrNameLst>
                                          <p:attrName>style.visibility</p:attrName>
                                        </p:attrNameLst>
                                      </p:cBhvr>
                                      <p:to>
                                        <p:strVal val="visible"/>
                                      </p:to>
                                    </p:set>
                                    <p:anim calcmode="lin" valueType="num">
                                      <p:cBhvr>
                                        <p:cTn id="7" dur="1000" fill="hold"/>
                                        <p:tgtEl>
                                          <p:spTgt spid="35874"/>
                                        </p:tgtEl>
                                        <p:attrNameLst>
                                          <p:attrName>ppt_w</p:attrName>
                                        </p:attrNameLst>
                                      </p:cBhvr>
                                      <p:tavLst>
                                        <p:tav tm="0">
                                          <p:val>
                                            <p:fltVal val="0"/>
                                          </p:val>
                                        </p:tav>
                                        <p:tav tm="100000">
                                          <p:val>
                                            <p:strVal val="#ppt_w"/>
                                          </p:val>
                                        </p:tav>
                                      </p:tavLst>
                                    </p:anim>
                                    <p:anim calcmode="lin" valueType="num">
                                      <p:cBhvr>
                                        <p:cTn id="8" dur="1000" fill="hold"/>
                                        <p:tgtEl>
                                          <p:spTgt spid="35874"/>
                                        </p:tgtEl>
                                        <p:attrNameLst>
                                          <p:attrName>ppt_h</p:attrName>
                                        </p:attrNameLst>
                                      </p:cBhvr>
                                      <p:tavLst>
                                        <p:tav tm="0">
                                          <p:val>
                                            <p:fltVal val="0"/>
                                          </p:val>
                                        </p:tav>
                                        <p:tav tm="100000">
                                          <p:val>
                                            <p:strVal val="#ppt_h"/>
                                          </p:val>
                                        </p:tav>
                                      </p:tavLst>
                                    </p:anim>
                                    <p:anim calcmode="lin" valueType="num">
                                      <p:cBhvr>
                                        <p:cTn id="9" dur="1000" fill="hold"/>
                                        <p:tgtEl>
                                          <p:spTgt spid="35874"/>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35874"/>
                                        </p:tgtEl>
                                        <p:attrNameLst>
                                          <p:attrName>ppt_y</p:attrName>
                                        </p:attrNameLst>
                                      </p:cBhvr>
                                      <p:tavLst>
                                        <p:tav tm="0" fmla="#ppt_y+(sin(-2*pi*(1-$))*-#ppt_x+cos(-2*pi*(1-$))*(1-#ppt_y))*(1-$)">
                                          <p:val>
                                            <p:fltVal val="0"/>
                                          </p:val>
                                        </p:tav>
                                        <p:tav tm="100000">
                                          <p:val>
                                            <p:fltVal val="1"/>
                                          </p:val>
                                        </p:tav>
                                      </p:tavLst>
                                    </p:anim>
                                  </p:childTnLst>
                                </p:cTn>
                              </p:par>
                              <p:par>
                                <p:cTn id="11" presetID="15" presetClass="entr" presetSubtype="0" fill="hold" nodeType="withEffect">
                                  <p:stCondLst>
                                    <p:cond delay="0"/>
                                  </p:stCondLst>
                                  <p:childTnLst>
                                    <p:set>
                                      <p:cBhvr>
                                        <p:cTn id="12" dur="1" fill="hold">
                                          <p:stCondLst>
                                            <p:cond delay="0"/>
                                          </p:stCondLst>
                                        </p:cTn>
                                        <p:tgtEl>
                                          <p:spTgt spid="35865"/>
                                        </p:tgtEl>
                                        <p:attrNameLst>
                                          <p:attrName>style.visibility</p:attrName>
                                        </p:attrNameLst>
                                      </p:cBhvr>
                                      <p:to>
                                        <p:strVal val="visible"/>
                                      </p:to>
                                    </p:set>
                                    <p:anim calcmode="lin" valueType="num">
                                      <p:cBhvr>
                                        <p:cTn id="13" dur="1000" fill="hold"/>
                                        <p:tgtEl>
                                          <p:spTgt spid="35865"/>
                                        </p:tgtEl>
                                        <p:attrNameLst>
                                          <p:attrName>ppt_w</p:attrName>
                                        </p:attrNameLst>
                                      </p:cBhvr>
                                      <p:tavLst>
                                        <p:tav tm="0">
                                          <p:val>
                                            <p:fltVal val="0"/>
                                          </p:val>
                                        </p:tav>
                                        <p:tav tm="100000">
                                          <p:val>
                                            <p:strVal val="#ppt_w"/>
                                          </p:val>
                                        </p:tav>
                                      </p:tavLst>
                                    </p:anim>
                                    <p:anim calcmode="lin" valueType="num">
                                      <p:cBhvr>
                                        <p:cTn id="14" dur="1000" fill="hold"/>
                                        <p:tgtEl>
                                          <p:spTgt spid="35865"/>
                                        </p:tgtEl>
                                        <p:attrNameLst>
                                          <p:attrName>ppt_h</p:attrName>
                                        </p:attrNameLst>
                                      </p:cBhvr>
                                      <p:tavLst>
                                        <p:tav tm="0">
                                          <p:val>
                                            <p:fltVal val="0"/>
                                          </p:val>
                                        </p:tav>
                                        <p:tav tm="100000">
                                          <p:val>
                                            <p:strVal val="#ppt_h"/>
                                          </p:val>
                                        </p:tav>
                                      </p:tavLst>
                                    </p:anim>
                                    <p:anim calcmode="lin" valueType="num">
                                      <p:cBhvr>
                                        <p:cTn id="15" dur="1000" fill="hold"/>
                                        <p:tgtEl>
                                          <p:spTgt spid="35865"/>
                                        </p:tgtEl>
                                        <p:attrNameLst>
                                          <p:attrName>ppt_x</p:attrName>
                                        </p:attrNameLst>
                                      </p:cBhvr>
                                      <p:tavLst>
                                        <p:tav tm="0" fmla="#ppt_x+(cos(-2*pi*(1-$))*-#ppt_x-sin(-2*pi*(1-$))*(1-#ppt_y))*(1-$)">
                                          <p:val>
                                            <p:fltVal val="0"/>
                                          </p:val>
                                        </p:tav>
                                        <p:tav tm="100000">
                                          <p:val>
                                            <p:fltVal val="1"/>
                                          </p:val>
                                        </p:tav>
                                      </p:tavLst>
                                    </p:anim>
                                    <p:anim calcmode="lin" valueType="num">
                                      <p:cBhvr>
                                        <p:cTn id="16" dur="1000" fill="hold"/>
                                        <p:tgtEl>
                                          <p:spTgt spid="35865"/>
                                        </p:tgtEl>
                                        <p:attrNameLst>
                                          <p:attrName>ppt_y</p:attrName>
                                        </p:attrNameLst>
                                      </p:cBhvr>
                                      <p:tavLst>
                                        <p:tav tm="0" fmla="#ppt_y+(sin(-2*pi*(1-$))*-#ppt_x+cos(-2*pi*(1-$))*(1-#ppt_y))*(1-$)">
                                          <p:val>
                                            <p:fltVal val="0"/>
                                          </p:val>
                                        </p:tav>
                                        <p:tav tm="100000">
                                          <p:val>
                                            <p:fltVal val="1"/>
                                          </p:val>
                                        </p:tav>
                                      </p:tavLst>
                                    </p:anim>
                                  </p:childTnLst>
                                </p:cTn>
                              </p:par>
                              <p:par>
                                <p:cTn id="17" presetID="15" presetClass="entr" presetSubtype="0" fill="hold" nodeType="withEffect">
                                  <p:stCondLst>
                                    <p:cond delay="0"/>
                                  </p:stCondLst>
                                  <p:childTnLst>
                                    <p:set>
                                      <p:cBhvr>
                                        <p:cTn id="18" dur="1" fill="hold">
                                          <p:stCondLst>
                                            <p:cond delay="0"/>
                                          </p:stCondLst>
                                        </p:cTn>
                                        <p:tgtEl>
                                          <p:spTgt spid="35867"/>
                                        </p:tgtEl>
                                        <p:attrNameLst>
                                          <p:attrName>style.visibility</p:attrName>
                                        </p:attrNameLst>
                                      </p:cBhvr>
                                      <p:to>
                                        <p:strVal val="visible"/>
                                      </p:to>
                                    </p:set>
                                    <p:anim calcmode="lin" valueType="num">
                                      <p:cBhvr>
                                        <p:cTn id="19" dur="1000" fill="hold"/>
                                        <p:tgtEl>
                                          <p:spTgt spid="35867"/>
                                        </p:tgtEl>
                                        <p:attrNameLst>
                                          <p:attrName>ppt_w</p:attrName>
                                        </p:attrNameLst>
                                      </p:cBhvr>
                                      <p:tavLst>
                                        <p:tav tm="0">
                                          <p:val>
                                            <p:fltVal val="0"/>
                                          </p:val>
                                        </p:tav>
                                        <p:tav tm="100000">
                                          <p:val>
                                            <p:strVal val="#ppt_w"/>
                                          </p:val>
                                        </p:tav>
                                      </p:tavLst>
                                    </p:anim>
                                    <p:anim calcmode="lin" valueType="num">
                                      <p:cBhvr>
                                        <p:cTn id="20" dur="1000" fill="hold"/>
                                        <p:tgtEl>
                                          <p:spTgt spid="35867"/>
                                        </p:tgtEl>
                                        <p:attrNameLst>
                                          <p:attrName>ppt_h</p:attrName>
                                        </p:attrNameLst>
                                      </p:cBhvr>
                                      <p:tavLst>
                                        <p:tav tm="0">
                                          <p:val>
                                            <p:fltVal val="0"/>
                                          </p:val>
                                        </p:tav>
                                        <p:tav tm="100000">
                                          <p:val>
                                            <p:strVal val="#ppt_h"/>
                                          </p:val>
                                        </p:tav>
                                      </p:tavLst>
                                    </p:anim>
                                    <p:anim calcmode="lin" valueType="num">
                                      <p:cBhvr>
                                        <p:cTn id="21" dur="1000" fill="hold"/>
                                        <p:tgtEl>
                                          <p:spTgt spid="35867"/>
                                        </p:tgtEl>
                                        <p:attrNameLst>
                                          <p:attrName>ppt_x</p:attrName>
                                        </p:attrNameLst>
                                      </p:cBhvr>
                                      <p:tavLst>
                                        <p:tav tm="0" fmla="#ppt_x+(cos(-2*pi*(1-$))*-#ppt_x-sin(-2*pi*(1-$))*(1-#ppt_y))*(1-$)">
                                          <p:val>
                                            <p:fltVal val="0"/>
                                          </p:val>
                                        </p:tav>
                                        <p:tav tm="100000">
                                          <p:val>
                                            <p:fltVal val="1"/>
                                          </p:val>
                                        </p:tav>
                                      </p:tavLst>
                                    </p:anim>
                                    <p:anim calcmode="lin" valueType="num">
                                      <p:cBhvr>
                                        <p:cTn id="22" dur="1000" fill="hold"/>
                                        <p:tgtEl>
                                          <p:spTgt spid="35867"/>
                                        </p:tgtEl>
                                        <p:attrNameLst>
                                          <p:attrName>ppt_y</p:attrName>
                                        </p:attrNameLst>
                                      </p:cBhvr>
                                      <p:tavLst>
                                        <p:tav tm="0" fmla="#ppt_y+(sin(-2*pi*(1-$))*-#ppt_x+cos(-2*pi*(1-$))*(1-#ppt_y))*(1-$)">
                                          <p:val>
                                            <p:fltVal val="0"/>
                                          </p:val>
                                        </p:tav>
                                        <p:tav tm="100000">
                                          <p:val>
                                            <p:fltVal val="1"/>
                                          </p:val>
                                        </p:tav>
                                      </p:tavLst>
                                    </p:anim>
                                  </p:childTnLst>
                                </p:cTn>
                              </p:par>
                              <p:par>
                                <p:cTn id="23" presetID="15" presetClass="entr" presetSubtype="0" fill="hold" nodeType="withEffect">
                                  <p:stCondLst>
                                    <p:cond delay="0"/>
                                  </p:stCondLst>
                                  <p:childTnLst>
                                    <p:set>
                                      <p:cBhvr>
                                        <p:cTn id="24" dur="1" fill="hold">
                                          <p:stCondLst>
                                            <p:cond delay="0"/>
                                          </p:stCondLst>
                                        </p:cTn>
                                        <p:tgtEl>
                                          <p:spTgt spid="35868"/>
                                        </p:tgtEl>
                                        <p:attrNameLst>
                                          <p:attrName>style.visibility</p:attrName>
                                        </p:attrNameLst>
                                      </p:cBhvr>
                                      <p:to>
                                        <p:strVal val="visible"/>
                                      </p:to>
                                    </p:set>
                                    <p:anim calcmode="lin" valueType="num">
                                      <p:cBhvr>
                                        <p:cTn id="25" dur="1000" fill="hold"/>
                                        <p:tgtEl>
                                          <p:spTgt spid="35868"/>
                                        </p:tgtEl>
                                        <p:attrNameLst>
                                          <p:attrName>ppt_w</p:attrName>
                                        </p:attrNameLst>
                                      </p:cBhvr>
                                      <p:tavLst>
                                        <p:tav tm="0">
                                          <p:val>
                                            <p:fltVal val="0"/>
                                          </p:val>
                                        </p:tav>
                                        <p:tav tm="100000">
                                          <p:val>
                                            <p:strVal val="#ppt_w"/>
                                          </p:val>
                                        </p:tav>
                                      </p:tavLst>
                                    </p:anim>
                                    <p:anim calcmode="lin" valueType="num">
                                      <p:cBhvr>
                                        <p:cTn id="26" dur="1000" fill="hold"/>
                                        <p:tgtEl>
                                          <p:spTgt spid="35868"/>
                                        </p:tgtEl>
                                        <p:attrNameLst>
                                          <p:attrName>ppt_h</p:attrName>
                                        </p:attrNameLst>
                                      </p:cBhvr>
                                      <p:tavLst>
                                        <p:tav tm="0">
                                          <p:val>
                                            <p:fltVal val="0"/>
                                          </p:val>
                                        </p:tav>
                                        <p:tav tm="100000">
                                          <p:val>
                                            <p:strVal val="#ppt_h"/>
                                          </p:val>
                                        </p:tav>
                                      </p:tavLst>
                                    </p:anim>
                                    <p:anim calcmode="lin" valueType="num">
                                      <p:cBhvr>
                                        <p:cTn id="27" dur="1000" fill="hold"/>
                                        <p:tgtEl>
                                          <p:spTgt spid="35868"/>
                                        </p:tgtEl>
                                        <p:attrNameLst>
                                          <p:attrName>ppt_x</p:attrName>
                                        </p:attrNameLst>
                                      </p:cBhvr>
                                      <p:tavLst>
                                        <p:tav tm="0" fmla="#ppt_x+(cos(-2*pi*(1-$))*-#ppt_x-sin(-2*pi*(1-$))*(1-#ppt_y))*(1-$)">
                                          <p:val>
                                            <p:fltVal val="0"/>
                                          </p:val>
                                        </p:tav>
                                        <p:tav tm="100000">
                                          <p:val>
                                            <p:fltVal val="1"/>
                                          </p:val>
                                        </p:tav>
                                      </p:tavLst>
                                    </p:anim>
                                    <p:anim calcmode="lin" valueType="num">
                                      <p:cBhvr>
                                        <p:cTn id="28" dur="1000" fill="hold"/>
                                        <p:tgtEl>
                                          <p:spTgt spid="35868"/>
                                        </p:tgtEl>
                                        <p:attrNameLst>
                                          <p:attrName>ppt_y</p:attrName>
                                        </p:attrNameLst>
                                      </p:cBhvr>
                                      <p:tavLst>
                                        <p:tav tm="0" fmla="#ppt_y+(sin(-2*pi*(1-$))*-#ppt_x+cos(-2*pi*(1-$))*(1-#ppt_y))*(1-$)">
                                          <p:val>
                                            <p:fltVal val="0"/>
                                          </p:val>
                                        </p:tav>
                                        <p:tav tm="100000">
                                          <p:val>
                                            <p:fltVal val="1"/>
                                          </p:val>
                                        </p:tav>
                                      </p:tavLst>
                                    </p:anim>
                                  </p:childTnLst>
                                </p:cTn>
                              </p:par>
                              <p:par>
                                <p:cTn id="29" presetID="15" presetClass="entr" presetSubtype="0" fill="hold" nodeType="withEffect">
                                  <p:stCondLst>
                                    <p:cond delay="0"/>
                                  </p:stCondLst>
                                  <p:childTnLst>
                                    <p:set>
                                      <p:cBhvr>
                                        <p:cTn id="30" dur="1" fill="hold">
                                          <p:stCondLst>
                                            <p:cond delay="0"/>
                                          </p:stCondLst>
                                        </p:cTn>
                                        <p:tgtEl>
                                          <p:spTgt spid="35869"/>
                                        </p:tgtEl>
                                        <p:attrNameLst>
                                          <p:attrName>style.visibility</p:attrName>
                                        </p:attrNameLst>
                                      </p:cBhvr>
                                      <p:to>
                                        <p:strVal val="visible"/>
                                      </p:to>
                                    </p:set>
                                    <p:anim calcmode="lin" valueType="num">
                                      <p:cBhvr>
                                        <p:cTn id="31" dur="1000" fill="hold"/>
                                        <p:tgtEl>
                                          <p:spTgt spid="35869"/>
                                        </p:tgtEl>
                                        <p:attrNameLst>
                                          <p:attrName>ppt_w</p:attrName>
                                        </p:attrNameLst>
                                      </p:cBhvr>
                                      <p:tavLst>
                                        <p:tav tm="0">
                                          <p:val>
                                            <p:fltVal val="0"/>
                                          </p:val>
                                        </p:tav>
                                        <p:tav tm="100000">
                                          <p:val>
                                            <p:strVal val="#ppt_w"/>
                                          </p:val>
                                        </p:tav>
                                      </p:tavLst>
                                    </p:anim>
                                    <p:anim calcmode="lin" valueType="num">
                                      <p:cBhvr>
                                        <p:cTn id="32" dur="1000" fill="hold"/>
                                        <p:tgtEl>
                                          <p:spTgt spid="35869"/>
                                        </p:tgtEl>
                                        <p:attrNameLst>
                                          <p:attrName>ppt_h</p:attrName>
                                        </p:attrNameLst>
                                      </p:cBhvr>
                                      <p:tavLst>
                                        <p:tav tm="0">
                                          <p:val>
                                            <p:fltVal val="0"/>
                                          </p:val>
                                        </p:tav>
                                        <p:tav tm="100000">
                                          <p:val>
                                            <p:strVal val="#ppt_h"/>
                                          </p:val>
                                        </p:tav>
                                      </p:tavLst>
                                    </p:anim>
                                    <p:anim calcmode="lin" valueType="num">
                                      <p:cBhvr>
                                        <p:cTn id="33" dur="1000" fill="hold"/>
                                        <p:tgtEl>
                                          <p:spTgt spid="35869"/>
                                        </p:tgtEl>
                                        <p:attrNameLst>
                                          <p:attrName>ppt_x</p:attrName>
                                        </p:attrNameLst>
                                      </p:cBhvr>
                                      <p:tavLst>
                                        <p:tav tm="0" fmla="#ppt_x+(cos(-2*pi*(1-$))*-#ppt_x-sin(-2*pi*(1-$))*(1-#ppt_y))*(1-$)">
                                          <p:val>
                                            <p:fltVal val="0"/>
                                          </p:val>
                                        </p:tav>
                                        <p:tav tm="100000">
                                          <p:val>
                                            <p:fltVal val="1"/>
                                          </p:val>
                                        </p:tav>
                                      </p:tavLst>
                                    </p:anim>
                                    <p:anim calcmode="lin" valueType="num">
                                      <p:cBhvr>
                                        <p:cTn id="34" dur="1000" fill="hold"/>
                                        <p:tgtEl>
                                          <p:spTgt spid="35869"/>
                                        </p:tgtEl>
                                        <p:attrNameLst>
                                          <p:attrName>ppt_y</p:attrName>
                                        </p:attrNameLst>
                                      </p:cBhvr>
                                      <p:tavLst>
                                        <p:tav tm="0" fmla="#ppt_y+(sin(-2*pi*(1-$))*-#ppt_x+cos(-2*pi*(1-$))*(1-#ppt_y))*(1-$)">
                                          <p:val>
                                            <p:fltVal val="0"/>
                                          </p:val>
                                        </p:tav>
                                        <p:tav tm="100000">
                                          <p:val>
                                            <p:fltVal val="1"/>
                                          </p:val>
                                        </p:tav>
                                      </p:tavLst>
                                    </p:anim>
                                  </p:childTnLst>
                                </p:cTn>
                              </p:par>
                              <p:par>
                                <p:cTn id="35" presetID="15" presetClass="entr" presetSubtype="0" fill="hold" nodeType="withEffect">
                                  <p:stCondLst>
                                    <p:cond delay="0"/>
                                  </p:stCondLst>
                                  <p:childTnLst>
                                    <p:set>
                                      <p:cBhvr>
                                        <p:cTn id="36" dur="1" fill="hold">
                                          <p:stCondLst>
                                            <p:cond delay="0"/>
                                          </p:stCondLst>
                                        </p:cTn>
                                        <p:tgtEl>
                                          <p:spTgt spid="35870"/>
                                        </p:tgtEl>
                                        <p:attrNameLst>
                                          <p:attrName>style.visibility</p:attrName>
                                        </p:attrNameLst>
                                      </p:cBhvr>
                                      <p:to>
                                        <p:strVal val="visible"/>
                                      </p:to>
                                    </p:set>
                                    <p:anim calcmode="lin" valueType="num">
                                      <p:cBhvr>
                                        <p:cTn id="37" dur="1000" fill="hold"/>
                                        <p:tgtEl>
                                          <p:spTgt spid="35870"/>
                                        </p:tgtEl>
                                        <p:attrNameLst>
                                          <p:attrName>ppt_w</p:attrName>
                                        </p:attrNameLst>
                                      </p:cBhvr>
                                      <p:tavLst>
                                        <p:tav tm="0">
                                          <p:val>
                                            <p:fltVal val="0"/>
                                          </p:val>
                                        </p:tav>
                                        <p:tav tm="100000">
                                          <p:val>
                                            <p:strVal val="#ppt_w"/>
                                          </p:val>
                                        </p:tav>
                                      </p:tavLst>
                                    </p:anim>
                                    <p:anim calcmode="lin" valueType="num">
                                      <p:cBhvr>
                                        <p:cTn id="38" dur="1000" fill="hold"/>
                                        <p:tgtEl>
                                          <p:spTgt spid="35870"/>
                                        </p:tgtEl>
                                        <p:attrNameLst>
                                          <p:attrName>ppt_h</p:attrName>
                                        </p:attrNameLst>
                                      </p:cBhvr>
                                      <p:tavLst>
                                        <p:tav tm="0">
                                          <p:val>
                                            <p:fltVal val="0"/>
                                          </p:val>
                                        </p:tav>
                                        <p:tav tm="100000">
                                          <p:val>
                                            <p:strVal val="#ppt_h"/>
                                          </p:val>
                                        </p:tav>
                                      </p:tavLst>
                                    </p:anim>
                                    <p:anim calcmode="lin" valueType="num">
                                      <p:cBhvr>
                                        <p:cTn id="39" dur="1000" fill="hold"/>
                                        <p:tgtEl>
                                          <p:spTgt spid="35870"/>
                                        </p:tgtEl>
                                        <p:attrNameLst>
                                          <p:attrName>ppt_x</p:attrName>
                                        </p:attrNameLst>
                                      </p:cBhvr>
                                      <p:tavLst>
                                        <p:tav tm="0" fmla="#ppt_x+(cos(-2*pi*(1-$))*-#ppt_x-sin(-2*pi*(1-$))*(1-#ppt_y))*(1-$)">
                                          <p:val>
                                            <p:fltVal val="0"/>
                                          </p:val>
                                        </p:tav>
                                        <p:tav tm="100000">
                                          <p:val>
                                            <p:fltVal val="1"/>
                                          </p:val>
                                        </p:tav>
                                      </p:tavLst>
                                    </p:anim>
                                    <p:anim calcmode="lin" valueType="num">
                                      <p:cBhvr>
                                        <p:cTn id="40" dur="1000" fill="hold"/>
                                        <p:tgtEl>
                                          <p:spTgt spid="35870"/>
                                        </p:tgtEl>
                                        <p:attrNameLst>
                                          <p:attrName>ppt_y</p:attrName>
                                        </p:attrNameLst>
                                      </p:cBhvr>
                                      <p:tavLst>
                                        <p:tav tm="0" fmla="#ppt_y+(sin(-2*pi*(1-$))*-#ppt_x+cos(-2*pi*(1-$))*(1-#ppt_y))*(1-$)">
                                          <p:val>
                                            <p:fltVal val="0"/>
                                          </p:val>
                                        </p:tav>
                                        <p:tav tm="100000">
                                          <p:val>
                                            <p:fltVal val="1"/>
                                          </p:val>
                                        </p:tav>
                                      </p:tavLst>
                                    </p:anim>
                                  </p:childTnLst>
                                </p:cTn>
                              </p:par>
                              <p:par>
                                <p:cTn id="41" presetID="15" presetClass="entr" presetSubtype="0" fill="hold" nodeType="withEffect">
                                  <p:stCondLst>
                                    <p:cond delay="0"/>
                                  </p:stCondLst>
                                  <p:childTnLst>
                                    <p:set>
                                      <p:cBhvr>
                                        <p:cTn id="42" dur="1" fill="hold">
                                          <p:stCondLst>
                                            <p:cond delay="0"/>
                                          </p:stCondLst>
                                        </p:cTn>
                                        <p:tgtEl>
                                          <p:spTgt spid="35871"/>
                                        </p:tgtEl>
                                        <p:attrNameLst>
                                          <p:attrName>style.visibility</p:attrName>
                                        </p:attrNameLst>
                                      </p:cBhvr>
                                      <p:to>
                                        <p:strVal val="visible"/>
                                      </p:to>
                                    </p:set>
                                    <p:anim calcmode="lin" valueType="num">
                                      <p:cBhvr>
                                        <p:cTn id="43" dur="1000" fill="hold"/>
                                        <p:tgtEl>
                                          <p:spTgt spid="35871"/>
                                        </p:tgtEl>
                                        <p:attrNameLst>
                                          <p:attrName>ppt_w</p:attrName>
                                        </p:attrNameLst>
                                      </p:cBhvr>
                                      <p:tavLst>
                                        <p:tav tm="0">
                                          <p:val>
                                            <p:fltVal val="0"/>
                                          </p:val>
                                        </p:tav>
                                        <p:tav tm="100000">
                                          <p:val>
                                            <p:strVal val="#ppt_w"/>
                                          </p:val>
                                        </p:tav>
                                      </p:tavLst>
                                    </p:anim>
                                    <p:anim calcmode="lin" valueType="num">
                                      <p:cBhvr>
                                        <p:cTn id="44" dur="1000" fill="hold"/>
                                        <p:tgtEl>
                                          <p:spTgt spid="35871"/>
                                        </p:tgtEl>
                                        <p:attrNameLst>
                                          <p:attrName>ppt_h</p:attrName>
                                        </p:attrNameLst>
                                      </p:cBhvr>
                                      <p:tavLst>
                                        <p:tav tm="0">
                                          <p:val>
                                            <p:fltVal val="0"/>
                                          </p:val>
                                        </p:tav>
                                        <p:tav tm="100000">
                                          <p:val>
                                            <p:strVal val="#ppt_h"/>
                                          </p:val>
                                        </p:tav>
                                      </p:tavLst>
                                    </p:anim>
                                    <p:anim calcmode="lin" valueType="num">
                                      <p:cBhvr>
                                        <p:cTn id="45" dur="1000" fill="hold"/>
                                        <p:tgtEl>
                                          <p:spTgt spid="35871"/>
                                        </p:tgtEl>
                                        <p:attrNameLst>
                                          <p:attrName>ppt_x</p:attrName>
                                        </p:attrNameLst>
                                      </p:cBhvr>
                                      <p:tavLst>
                                        <p:tav tm="0" fmla="#ppt_x+(cos(-2*pi*(1-$))*-#ppt_x-sin(-2*pi*(1-$))*(1-#ppt_y))*(1-$)">
                                          <p:val>
                                            <p:fltVal val="0"/>
                                          </p:val>
                                        </p:tav>
                                        <p:tav tm="100000">
                                          <p:val>
                                            <p:fltVal val="1"/>
                                          </p:val>
                                        </p:tav>
                                      </p:tavLst>
                                    </p:anim>
                                    <p:anim calcmode="lin" valueType="num">
                                      <p:cBhvr>
                                        <p:cTn id="46" dur="1000" fill="hold"/>
                                        <p:tgtEl>
                                          <p:spTgt spid="35871"/>
                                        </p:tgtEl>
                                        <p:attrNameLst>
                                          <p:attrName>ppt_y</p:attrName>
                                        </p:attrNameLst>
                                      </p:cBhvr>
                                      <p:tavLst>
                                        <p:tav tm="0" fmla="#ppt_y+(sin(-2*pi*(1-$))*-#ppt_x+cos(-2*pi*(1-$))*(1-#ppt_y))*(1-$)">
                                          <p:val>
                                            <p:fltVal val="0"/>
                                          </p:val>
                                        </p:tav>
                                        <p:tav tm="100000">
                                          <p:val>
                                            <p:fltVal val="1"/>
                                          </p:val>
                                        </p:tav>
                                      </p:tavLst>
                                    </p:anim>
                                  </p:childTnLst>
                                </p:cTn>
                              </p:par>
                              <p:par>
                                <p:cTn id="47" presetID="15" presetClass="entr" presetSubtype="0" fill="hold" nodeType="withEffect">
                                  <p:stCondLst>
                                    <p:cond delay="0"/>
                                  </p:stCondLst>
                                  <p:childTnLst>
                                    <p:set>
                                      <p:cBhvr>
                                        <p:cTn id="48" dur="1" fill="hold">
                                          <p:stCondLst>
                                            <p:cond delay="0"/>
                                          </p:stCondLst>
                                        </p:cTn>
                                        <p:tgtEl>
                                          <p:spTgt spid="35872"/>
                                        </p:tgtEl>
                                        <p:attrNameLst>
                                          <p:attrName>style.visibility</p:attrName>
                                        </p:attrNameLst>
                                      </p:cBhvr>
                                      <p:to>
                                        <p:strVal val="visible"/>
                                      </p:to>
                                    </p:set>
                                    <p:anim calcmode="lin" valueType="num">
                                      <p:cBhvr>
                                        <p:cTn id="49" dur="1000" fill="hold"/>
                                        <p:tgtEl>
                                          <p:spTgt spid="35872"/>
                                        </p:tgtEl>
                                        <p:attrNameLst>
                                          <p:attrName>ppt_w</p:attrName>
                                        </p:attrNameLst>
                                      </p:cBhvr>
                                      <p:tavLst>
                                        <p:tav tm="0">
                                          <p:val>
                                            <p:fltVal val="0"/>
                                          </p:val>
                                        </p:tav>
                                        <p:tav tm="100000">
                                          <p:val>
                                            <p:strVal val="#ppt_w"/>
                                          </p:val>
                                        </p:tav>
                                      </p:tavLst>
                                    </p:anim>
                                    <p:anim calcmode="lin" valueType="num">
                                      <p:cBhvr>
                                        <p:cTn id="50" dur="1000" fill="hold"/>
                                        <p:tgtEl>
                                          <p:spTgt spid="35872"/>
                                        </p:tgtEl>
                                        <p:attrNameLst>
                                          <p:attrName>ppt_h</p:attrName>
                                        </p:attrNameLst>
                                      </p:cBhvr>
                                      <p:tavLst>
                                        <p:tav tm="0">
                                          <p:val>
                                            <p:fltVal val="0"/>
                                          </p:val>
                                        </p:tav>
                                        <p:tav tm="100000">
                                          <p:val>
                                            <p:strVal val="#ppt_h"/>
                                          </p:val>
                                        </p:tav>
                                      </p:tavLst>
                                    </p:anim>
                                    <p:anim calcmode="lin" valueType="num">
                                      <p:cBhvr>
                                        <p:cTn id="51" dur="1000" fill="hold"/>
                                        <p:tgtEl>
                                          <p:spTgt spid="35872"/>
                                        </p:tgtEl>
                                        <p:attrNameLst>
                                          <p:attrName>ppt_x</p:attrName>
                                        </p:attrNameLst>
                                      </p:cBhvr>
                                      <p:tavLst>
                                        <p:tav tm="0" fmla="#ppt_x+(cos(-2*pi*(1-$))*-#ppt_x-sin(-2*pi*(1-$))*(1-#ppt_y))*(1-$)">
                                          <p:val>
                                            <p:fltVal val="0"/>
                                          </p:val>
                                        </p:tav>
                                        <p:tav tm="100000">
                                          <p:val>
                                            <p:fltVal val="1"/>
                                          </p:val>
                                        </p:tav>
                                      </p:tavLst>
                                    </p:anim>
                                    <p:anim calcmode="lin" valueType="num">
                                      <p:cBhvr>
                                        <p:cTn id="52" dur="1000" fill="hold"/>
                                        <p:tgtEl>
                                          <p:spTgt spid="35872"/>
                                        </p:tgtEl>
                                        <p:attrNameLst>
                                          <p:attrName>ppt_y</p:attrName>
                                        </p:attrNameLst>
                                      </p:cBhvr>
                                      <p:tavLst>
                                        <p:tav tm="0" fmla="#ppt_y+(sin(-2*pi*(1-$))*-#ppt_x+cos(-2*pi*(1-$))*(1-#ppt_y))*(1-$)">
                                          <p:val>
                                            <p:fltVal val="0"/>
                                          </p:val>
                                        </p:tav>
                                        <p:tav tm="100000">
                                          <p:val>
                                            <p:fltVal val="1"/>
                                          </p:val>
                                        </p:tav>
                                      </p:tavLst>
                                    </p:anim>
                                  </p:childTnLst>
                                </p:cTn>
                              </p:par>
                              <p:par>
                                <p:cTn id="53" presetID="15" presetClass="entr" presetSubtype="0" fill="hold" nodeType="withEffect">
                                  <p:stCondLst>
                                    <p:cond delay="0"/>
                                  </p:stCondLst>
                                  <p:childTnLst>
                                    <p:set>
                                      <p:cBhvr>
                                        <p:cTn id="54" dur="1" fill="hold">
                                          <p:stCondLst>
                                            <p:cond delay="0"/>
                                          </p:stCondLst>
                                        </p:cTn>
                                        <p:tgtEl>
                                          <p:spTgt spid="35873"/>
                                        </p:tgtEl>
                                        <p:attrNameLst>
                                          <p:attrName>style.visibility</p:attrName>
                                        </p:attrNameLst>
                                      </p:cBhvr>
                                      <p:to>
                                        <p:strVal val="visible"/>
                                      </p:to>
                                    </p:set>
                                    <p:anim calcmode="lin" valueType="num">
                                      <p:cBhvr>
                                        <p:cTn id="55" dur="1000" fill="hold"/>
                                        <p:tgtEl>
                                          <p:spTgt spid="35873"/>
                                        </p:tgtEl>
                                        <p:attrNameLst>
                                          <p:attrName>ppt_w</p:attrName>
                                        </p:attrNameLst>
                                      </p:cBhvr>
                                      <p:tavLst>
                                        <p:tav tm="0">
                                          <p:val>
                                            <p:fltVal val="0"/>
                                          </p:val>
                                        </p:tav>
                                        <p:tav tm="100000">
                                          <p:val>
                                            <p:strVal val="#ppt_w"/>
                                          </p:val>
                                        </p:tav>
                                      </p:tavLst>
                                    </p:anim>
                                    <p:anim calcmode="lin" valueType="num">
                                      <p:cBhvr>
                                        <p:cTn id="56" dur="1000" fill="hold"/>
                                        <p:tgtEl>
                                          <p:spTgt spid="35873"/>
                                        </p:tgtEl>
                                        <p:attrNameLst>
                                          <p:attrName>ppt_h</p:attrName>
                                        </p:attrNameLst>
                                      </p:cBhvr>
                                      <p:tavLst>
                                        <p:tav tm="0">
                                          <p:val>
                                            <p:fltVal val="0"/>
                                          </p:val>
                                        </p:tav>
                                        <p:tav tm="100000">
                                          <p:val>
                                            <p:strVal val="#ppt_h"/>
                                          </p:val>
                                        </p:tav>
                                      </p:tavLst>
                                    </p:anim>
                                    <p:anim calcmode="lin" valueType="num">
                                      <p:cBhvr>
                                        <p:cTn id="57" dur="1000" fill="hold"/>
                                        <p:tgtEl>
                                          <p:spTgt spid="35873"/>
                                        </p:tgtEl>
                                        <p:attrNameLst>
                                          <p:attrName>ppt_x</p:attrName>
                                        </p:attrNameLst>
                                      </p:cBhvr>
                                      <p:tavLst>
                                        <p:tav tm="0" fmla="#ppt_x+(cos(-2*pi*(1-$))*-#ppt_x-sin(-2*pi*(1-$))*(1-#ppt_y))*(1-$)">
                                          <p:val>
                                            <p:fltVal val="0"/>
                                          </p:val>
                                        </p:tav>
                                        <p:tav tm="100000">
                                          <p:val>
                                            <p:fltVal val="1"/>
                                          </p:val>
                                        </p:tav>
                                      </p:tavLst>
                                    </p:anim>
                                    <p:anim calcmode="lin" valueType="num">
                                      <p:cBhvr>
                                        <p:cTn id="58" dur="1000" fill="hold"/>
                                        <p:tgtEl>
                                          <p:spTgt spid="35873"/>
                                        </p:tgtEl>
                                        <p:attrNameLst>
                                          <p:attrName>ppt_y</p:attrName>
                                        </p:attrNameLst>
                                      </p:cBhvr>
                                      <p:tavLst>
                                        <p:tav tm="0" fmla="#ppt_y+(sin(-2*pi*(1-$))*-#ppt_x+cos(-2*pi*(1-$))*(1-#ppt_y))*(1-$)">
                                          <p:val>
                                            <p:fltVal val="0"/>
                                          </p:val>
                                        </p:tav>
                                        <p:tav tm="100000">
                                          <p:val>
                                            <p:fltVal val="1"/>
                                          </p:val>
                                        </p:tav>
                                      </p:tavLst>
                                    </p:anim>
                                  </p:childTnLst>
                                </p:cTn>
                              </p:par>
                              <p:par>
                                <p:cTn id="59" presetID="15" presetClass="entr" presetSubtype="0" fill="hold" nodeType="withEffect">
                                  <p:stCondLst>
                                    <p:cond delay="0"/>
                                  </p:stCondLst>
                                  <p:childTnLst>
                                    <p:set>
                                      <p:cBhvr>
                                        <p:cTn id="60" dur="1" fill="hold">
                                          <p:stCondLst>
                                            <p:cond delay="0"/>
                                          </p:stCondLst>
                                        </p:cTn>
                                        <p:tgtEl>
                                          <p:spTgt spid="35875"/>
                                        </p:tgtEl>
                                        <p:attrNameLst>
                                          <p:attrName>style.visibility</p:attrName>
                                        </p:attrNameLst>
                                      </p:cBhvr>
                                      <p:to>
                                        <p:strVal val="visible"/>
                                      </p:to>
                                    </p:set>
                                    <p:anim calcmode="lin" valueType="num">
                                      <p:cBhvr>
                                        <p:cTn id="61" dur="1000" fill="hold"/>
                                        <p:tgtEl>
                                          <p:spTgt spid="35875"/>
                                        </p:tgtEl>
                                        <p:attrNameLst>
                                          <p:attrName>ppt_w</p:attrName>
                                        </p:attrNameLst>
                                      </p:cBhvr>
                                      <p:tavLst>
                                        <p:tav tm="0">
                                          <p:val>
                                            <p:fltVal val="0"/>
                                          </p:val>
                                        </p:tav>
                                        <p:tav tm="100000">
                                          <p:val>
                                            <p:strVal val="#ppt_w"/>
                                          </p:val>
                                        </p:tav>
                                      </p:tavLst>
                                    </p:anim>
                                    <p:anim calcmode="lin" valueType="num">
                                      <p:cBhvr>
                                        <p:cTn id="62" dur="1000" fill="hold"/>
                                        <p:tgtEl>
                                          <p:spTgt spid="35875"/>
                                        </p:tgtEl>
                                        <p:attrNameLst>
                                          <p:attrName>ppt_h</p:attrName>
                                        </p:attrNameLst>
                                      </p:cBhvr>
                                      <p:tavLst>
                                        <p:tav tm="0">
                                          <p:val>
                                            <p:fltVal val="0"/>
                                          </p:val>
                                        </p:tav>
                                        <p:tav tm="100000">
                                          <p:val>
                                            <p:strVal val="#ppt_h"/>
                                          </p:val>
                                        </p:tav>
                                      </p:tavLst>
                                    </p:anim>
                                    <p:anim calcmode="lin" valueType="num">
                                      <p:cBhvr>
                                        <p:cTn id="63" dur="1000" fill="hold"/>
                                        <p:tgtEl>
                                          <p:spTgt spid="35875"/>
                                        </p:tgtEl>
                                        <p:attrNameLst>
                                          <p:attrName>ppt_x</p:attrName>
                                        </p:attrNameLst>
                                      </p:cBhvr>
                                      <p:tavLst>
                                        <p:tav tm="0" fmla="#ppt_x+(cos(-2*pi*(1-$))*-#ppt_x-sin(-2*pi*(1-$))*(1-#ppt_y))*(1-$)">
                                          <p:val>
                                            <p:fltVal val="0"/>
                                          </p:val>
                                        </p:tav>
                                        <p:tav tm="100000">
                                          <p:val>
                                            <p:fltVal val="1"/>
                                          </p:val>
                                        </p:tav>
                                      </p:tavLst>
                                    </p:anim>
                                    <p:anim calcmode="lin" valueType="num">
                                      <p:cBhvr>
                                        <p:cTn id="64" dur="1000" fill="hold"/>
                                        <p:tgtEl>
                                          <p:spTgt spid="35875"/>
                                        </p:tgtEl>
                                        <p:attrNameLst>
                                          <p:attrName>ppt_y</p:attrName>
                                        </p:attrNameLst>
                                      </p:cBhvr>
                                      <p:tavLst>
                                        <p:tav tm="0" fmla="#ppt_y+(sin(-2*pi*(1-$))*-#ppt_x+cos(-2*pi*(1-$))*(1-#ppt_y))*(1-$)">
                                          <p:val>
                                            <p:fltVal val="0"/>
                                          </p:val>
                                        </p:tav>
                                        <p:tav tm="100000">
                                          <p:val>
                                            <p:fltVal val="1"/>
                                          </p:val>
                                        </p:tav>
                                      </p:tavLst>
                                    </p:anim>
                                  </p:childTnLst>
                                </p:cTn>
                              </p:par>
                              <p:par>
                                <p:cTn id="65" presetID="15" presetClass="entr" presetSubtype="0" fill="hold" nodeType="withEffect">
                                  <p:stCondLst>
                                    <p:cond delay="0"/>
                                  </p:stCondLst>
                                  <p:childTnLst>
                                    <p:set>
                                      <p:cBhvr>
                                        <p:cTn id="66" dur="1" fill="hold">
                                          <p:stCondLst>
                                            <p:cond delay="0"/>
                                          </p:stCondLst>
                                        </p:cTn>
                                        <p:tgtEl>
                                          <p:spTgt spid="35876"/>
                                        </p:tgtEl>
                                        <p:attrNameLst>
                                          <p:attrName>style.visibility</p:attrName>
                                        </p:attrNameLst>
                                      </p:cBhvr>
                                      <p:to>
                                        <p:strVal val="visible"/>
                                      </p:to>
                                    </p:set>
                                    <p:anim calcmode="lin" valueType="num">
                                      <p:cBhvr>
                                        <p:cTn id="67" dur="1000" fill="hold"/>
                                        <p:tgtEl>
                                          <p:spTgt spid="35876"/>
                                        </p:tgtEl>
                                        <p:attrNameLst>
                                          <p:attrName>ppt_w</p:attrName>
                                        </p:attrNameLst>
                                      </p:cBhvr>
                                      <p:tavLst>
                                        <p:tav tm="0">
                                          <p:val>
                                            <p:fltVal val="0"/>
                                          </p:val>
                                        </p:tav>
                                        <p:tav tm="100000">
                                          <p:val>
                                            <p:strVal val="#ppt_w"/>
                                          </p:val>
                                        </p:tav>
                                      </p:tavLst>
                                    </p:anim>
                                    <p:anim calcmode="lin" valueType="num">
                                      <p:cBhvr>
                                        <p:cTn id="68" dur="1000" fill="hold"/>
                                        <p:tgtEl>
                                          <p:spTgt spid="35876"/>
                                        </p:tgtEl>
                                        <p:attrNameLst>
                                          <p:attrName>ppt_h</p:attrName>
                                        </p:attrNameLst>
                                      </p:cBhvr>
                                      <p:tavLst>
                                        <p:tav tm="0">
                                          <p:val>
                                            <p:fltVal val="0"/>
                                          </p:val>
                                        </p:tav>
                                        <p:tav tm="100000">
                                          <p:val>
                                            <p:strVal val="#ppt_h"/>
                                          </p:val>
                                        </p:tav>
                                      </p:tavLst>
                                    </p:anim>
                                    <p:anim calcmode="lin" valueType="num">
                                      <p:cBhvr>
                                        <p:cTn id="69" dur="1000" fill="hold"/>
                                        <p:tgtEl>
                                          <p:spTgt spid="35876"/>
                                        </p:tgtEl>
                                        <p:attrNameLst>
                                          <p:attrName>ppt_x</p:attrName>
                                        </p:attrNameLst>
                                      </p:cBhvr>
                                      <p:tavLst>
                                        <p:tav tm="0" fmla="#ppt_x+(cos(-2*pi*(1-$))*-#ppt_x-sin(-2*pi*(1-$))*(1-#ppt_y))*(1-$)">
                                          <p:val>
                                            <p:fltVal val="0"/>
                                          </p:val>
                                        </p:tav>
                                        <p:tav tm="100000">
                                          <p:val>
                                            <p:fltVal val="1"/>
                                          </p:val>
                                        </p:tav>
                                      </p:tavLst>
                                    </p:anim>
                                    <p:anim calcmode="lin" valueType="num">
                                      <p:cBhvr>
                                        <p:cTn id="70" dur="1000" fill="hold"/>
                                        <p:tgtEl>
                                          <p:spTgt spid="35876"/>
                                        </p:tgtEl>
                                        <p:attrNameLst>
                                          <p:attrName>ppt_y</p:attrName>
                                        </p:attrNameLst>
                                      </p:cBhvr>
                                      <p:tavLst>
                                        <p:tav tm="0" fmla="#ppt_y+(sin(-2*pi*(1-$))*-#ppt_x+cos(-2*pi*(1-$))*(1-#ppt_y))*(1-$)">
                                          <p:val>
                                            <p:fltVal val="0"/>
                                          </p:val>
                                        </p:tav>
                                        <p:tav tm="100000">
                                          <p:val>
                                            <p:fltVal val="1"/>
                                          </p:val>
                                        </p:tav>
                                      </p:tavLst>
                                    </p:anim>
                                  </p:childTnLst>
                                </p:cTn>
                              </p:par>
                              <p:par>
                                <p:cTn id="71" presetID="15" presetClass="entr" presetSubtype="0" fill="hold" nodeType="withEffect">
                                  <p:stCondLst>
                                    <p:cond delay="0"/>
                                  </p:stCondLst>
                                  <p:childTnLst>
                                    <p:set>
                                      <p:cBhvr>
                                        <p:cTn id="72" dur="1" fill="hold">
                                          <p:stCondLst>
                                            <p:cond delay="0"/>
                                          </p:stCondLst>
                                        </p:cTn>
                                        <p:tgtEl>
                                          <p:spTgt spid="35877"/>
                                        </p:tgtEl>
                                        <p:attrNameLst>
                                          <p:attrName>style.visibility</p:attrName>
                                        </p:attrNameLst>
                                      </p:cBhvr>
                                      <p:to>
                                        <p:strVal val="visible"/>
                                      </p:to>
                                    </p:set>
                                    <p:anim calcmode="lin" valueType="num">
                                      <p:cBhvr>
                                        <p:cTn id="73" dur="1000" fill="hold"/>
                                        <p:tgtEl>
                                          <p:spTgt spid="35877"/>
                                        </p:tgtEl>
                                        <p:attrNameLst>
                                          <p:attrName>ppt_w</p:attrName>
                                        </p:attrNameLst>
                                      </p:cBhvr>
                                      <p:tavLst>
                                        <p:tav tm="0">
                                          <p:val>
                                            <p:fltVal val="0"/>
                                          </p:val>
                                        </p:tav>
                                        <p:tav tm="100000">
                                          <p:val>
                                            <p:strVal val="#ppt_w"/>
                                          </p:val>
                                        </p:tav>
                                      </p:tavLst>
                                    </p:anim>
                                    <p:anim calcmode="lin" valueType="num">
                                      <p:cBhvr>
                                        <p:cTn id="74" dur="1000" fill="hold"/>
                                        <p:tgtEl>
                                          <p:spTgt spid="35877"/>
                                        </p:tgtEl>
                                        <p:attrNameLst>
                                          <p:attrName>ppt_h</p:attrName>
                                        </p:attrNameLst>
                                      </p:cBhvr>
                                      <p:tavLst>
                                        <p:tav tm="0">
                                          <p:val>
                                            <p:fltVal val="0"/>
                                          </p:val>
                                        </p:tav>
                                        <p:tav tm="100000">
                                          <p:val>
                                            <p:strVal val="#ppt_h"/>
                                          </p:val>
                                        </p:tav>
                                      </p:tavLst>
                                    </p:anim>
                                    <p:anim calcmode="lin" valueType="num">
                                      <p:cBhvr>
                                        <p:cTn id="75" dur="1000" fill="hold"/>
                                        <p:tgtEl>
                                          <p:spTgt spid="35877"/>
                                        </p:tgtEl>
                                        <p:attrNameLst>
                                          <p:attrName>ppt_x</p:attrName>
                                        </p:attrNameLst>
                                      </p:cBhvr>
                                      <p:tavLst>
                                        <p:tav tm="0" fmla="#ppt_x+(cos(-2*pi*(1-$))*-#ppt_x-sin(-2*pi*(1-$))*(1-#ppt_y))*(1-$)">
                                          <p:val>
                                            <p:fltVal val="0"/>
                                          </p:val>
                                        </p:tav>
                                        <p:tav tm="100000">
                                          <p:val>
                                            <p:fltVal val="1"/>
                                          </p:val>
                                        </p:tav>
                                      </p:tavLst>
                                    </p:anim>
                                    <p:anim calcmode="lin" valueType="num">
                                      <p:cBhvr>
                                        <p:cTn id="76" dur="1000" fill="hold"/>
                                        <p:tgtEl>
                                          <p:spTgt spid="35877"/>
                                        </p:tgtEl>
                                        <p:attrNameLst>
                                          <p:attrName>ppt_y</p:attrName>
                                        </p:attrNameLst>
                                      </p:cBhvr>
                                      <p:tavLst>
                                        <p:tav tm="0" fmla="#ppt_y+(sin(-2*pi*(1-$))*-#ppt_x+cos(-2*pi*(1-$))*(1-#ppt_y))*(1-$)">
                                          <p:val>
                                            <p:fltVal val="0"/>
                                          </p:val>
                                        </p:tav>
                                        <p:tav tm="100000">
                                          <p:val>
                                            <p:fltVal val="1"/>
                                          </p:val>
                                        </p:tav>
                                      </p:tavLst>
                                    </p:anim>
                                  </p:childTnLst>
                                </p:cTn>
                              </p:par>
                              <p:par>
                                <p:cTn id="77" presetID="15" presetClass="entr" presetSubtype="0" fill="hold" nodeType="withEffect">
                                  <p:stCondLst>
                                    <p:cond delay="0"/>
                                  </p:stCondLst>
                                  <p:childTnLst>
                                    <p:set>
                                      <p:cBhvr>
                                        <p:cTn id="78" dur="1" fill="hold">
                                          <p:stCondLst>
                                            <p:cond delay="0"/>
                                          </p:stCondLst>
                                        </p:cTn>
                                        <p:tgtEl>
                                          <p:spTgt spid="35878"/>
                                        </p:tgtEl>
                                        <p:attrNameLst>
                                          <p:attrName>style.visibility</p:attrName>
                                        </p:attrNameLst>
                                      </p:cBhvr>
                                      <p:to>
                                        <p:strVal val="visible"/>
                                      </p:to>
                                    </p:set>
                                    <p:anim calcmode="lin" valueType="num">
                                      <p:cBhvr>
                                        <p:cTn id="79" dur="1000" fill="hold"/>
                                        <p:tgtEl>
                                          <p:spTgt spid="35878"/>
                                        </p:tgtEl>
                                        <p:attrNameLst>
                                          <p:attrName>ppt_w</p:attrName>
                                        </p:attrNameLst>
                                      </p:cBhvr>
                                      <p:tavLst>
                                        <p:tav tm="0">
                                          <p:val>
                                            <p:fltVal val="0"/>
                                          </p:val>
                                        </p:tav>
                                        <p:tav tm="100000">
                                          <p:val>
                                            <p:strVal val="#ppt_w"/>
                                          </p:val>
                                        </p:tav>
                                      </p:tavLst>
                                    </p:anim>
                                    <p:anim calcmode="lin" valueType="num">
                                      <p:cBhvr>
                                        <p:cTn id="80" dur="1000" fill="hold"/>
                                        <p:tgtEl>
                                          <p:spTgt spid="35878"/>
                                        </p:tgtEl>
                                        <p:attrNameLst>
                                          <p:attrName>ppt_h</p:attrName>
                                        </p:attrNameLst>
                                      </p:cBhvr>
                                      <p:tavLst>
                                        <p:tav tm="0">
                                          <p:val>
                                            <p:fltVal val="0"/>
                                          </p:val>
                                        </p:tav>
                                        <p:tav tm="100000">
                                          <p:val>
                                            <p:strVal val="#ppt_h"/>
                                          </p:val>
                                        </p:tav>
                                      </p:tavLst>
                                    </p:anim>
                                    <p:anim calcmode="lin" valueType="num">
                                      <p:cBhvr>
                                        <p:cTn id="81" dur="1000" fill="hold"/>
                                        <p:tgtEl>
                                          <p:spTgt spid="35878"/>
                                        </p:tgtEl>
                                        <p:attrNameLst>
                                          <p:attrName>ppt_x</p:attrName>
                                        </p:attrNameLst>
                                      </p:cBhvr>
                                      <p:tavLst>
                                        <p:tav tm="0" fmla="#ppt_x+(cos(-2*pi*(1-$))*-#ppt_x-sin(-2*pi*(1-$))*(1-#ppt_y))*(1-$)">
                                          <p:val>
                                            <p:fltVal val="0"/>
                                          </p:val>
                                        </p:tav>
                                        <p:tav tm="100000">
                                          <p:val>
                                            <p:fltVal val="1"/>
                                          </p:val>
                                        </p:tav>
                                      </p:tavLst>
                                    </p:anim>
                                    <p:anim calcmode="lin" valueType="num">
                                      <p:cBhvr>
                                        <p:cTn id="82" dur="1000" fill="hold"/>
                                        <p:tgtEl>
                                          <p:spTgt spid="35878"/>
                                        </p:tgtEl>
                                        <p:attrNameLst>
                                          <p:attrName>ppt_y</p:attrName>
                                        </p:attrNameLst>
                                      </p:cBhvr>
                                      <p:tavLst>
                                        <p:tav tm="0" fmla="#ppt_y+(sin(-2*pi*(1-$))*-#ppt_x+cos(-2*pi*(1-$))*(1-#ppt_y))*(1-$)">
                                          <p:val>
                                            <p:fltVal val="0"/>
                                          </p:val>
                                        </p:tav>
                                        <p:tav tm="100000">
                                          <p:val>
                                            <p:fltVal val="1"/>
                                          </p:val>
                                        </p:tav>
                                      </p:tavLst>
                                    </p:anim>
                                  </p:childTnLst>
                                </p:cTn>
                              </p:par>
                              <p:par>
                                <p:cTn id="83" presetID="15" presetClass="entr" presetSubtype="0" fill="hold" nodeType="withEffect">
                                  <p:stCondLst>
                                    <p:cond delay="0"/>
                                  </p:stCondLst>
                                  <p:childTnLst>
                                    <p:set>
                                      <p:cBhvr>
                                        <p:cTn id="84" dur="1" fill="hold">
                                          <p:stCondLst>
                                            <p:cond delay="0"/>
                                          </p:stCondLst>
                                        </p:cTn>
                                        <p:tgtEl>
                                          <p:spTgt spid="35879"/>
                                        </p:tgtEl>
                                        <p:attrNameLst>
                                          <p:attrName>style.visibility</p:attrName>
                                        </p:attrNameLst>
                                      </p:cBhvr>
                                      <p:to>
                                        <p:strVal val="visible"/>
                                      </p:to>
                                    </p:set>
                                    <p:anim calcmode="lin" valueType="num">
                                      <p:cBhvr>
                                        <p:cTn id="85" dur="1000" fill="hold"/>
                                        <p:tgtEl>
                                          <p:spTgt spid="35879"/>
                                        </p:tgtEl>
                                        <p:attrNameLst>
                                          <p:attrName>ppt_w</p:attrName>
                                        </p:attrNameLst>
                                      </p:cBhvr>
                                      <p:tavLst>
                                        <p:tav tm="0">
                                          <p:val>
                                            <p:fltVal val="0"/>
                                          </p:val>
                                        </p:tav>
                                        <p:tav tm="100000">
                                          <p:val>
                                            <p:strVal val="#ppt_w"/>
                                          </p:val>
                                        </p:tav>
                                      </p:tavLst>
                                    </p:anim>
                                    <p:anim calcmode="lin" valueType="num">
                                      <p:cBhvr>
                                        <p:cTn id="86" dur="1000" fill="hold"/>
                                        <p:tgtEl>
                                          <p:spTgt spid="35879"/>
                                        </p:tgtEl>
                                        <p:attrNameLst>
                                          <p:attrName>ppt_h</p:attrName>
                                        </p:attrNameLst>
                                      </p:cBhvr>
                                      <p:tavLst>
                                        <p:tav tm="0">
                                          <p:val>
                                            <p:fltVal val="0"/>
                                          </p:val>
                                        </p:tav>
                                        <p:tav tm="100000">
                                          <p:val>
                                            <p:strVal val="#ppt_h"/>
                                          </p:val>
                                        </p:tav>
                                      </p:tavLst>
                                    </p:anim>
                                    <p:anim calcmode="lin" valueType="num">
                                      <p:cBhvr>
                                        <p:cTn id="87" dur="1000" fill="hold"/>
                                        <p:tgtEl>
                                          <p:spTgt spid="35879"/>
                                        </p:tgtEl>
                                        <p:attrNameLst>
                                          <p:attrName>ppt_x</p:attrName>
                                        </p:attrNameLst>
                                      </p:cBhvr>
                                      <p:tavLst>
                                        <p:tav tm="0" fmla="#ppt_x+(cos(-2*pi*(1-$))*-#ppt_x-sin(-2*pi*(1-$))*(1-#ppt_y))*(1-$)">
                                          <p:val>
                                            <p:fltVal val="0"/>
                                          </p:val>
                                        </p:tav>
                                        <p:tav tm="100000">
                                          <p:val>
                                            <p:fltVal val="1"/>
                                          </p:val>
                                        </p:tav>
                                      </p:tavLst>
                                    </p:anim>
                                    <p:anim calcmode="lin" valueType="num">
                                      <p:cBhvr>
                                        <p:cTn id="88" dur="1000" fill="hold"/>
                                        <p:tgtEl>
                                          <p:spTgt spid="35879"/>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89" fill="hold" nodeType="clickPar">
                      <p:stCondLst>
                        <p:cond delay="indefinite"/>
                      </p:stCondLst>
                      <p:childTnLst>
                        <p:par>
                          <p:cTn id="90" fill="hold" nodeType="withGroup">
                            <p:stCondLst>
                              <p:cond delay="0"/>
                            </p:stCondLst>
                            <p:childTnLst>
                              <p:par>
                                <p:cTn id="91" presetID="23" presetClass="entr" presetSubtype="16" fill="hold" grpId="0" nodeType="clickEffect">
                                  <p:stCondLst>
                                    <p:cond delay="0"/>
                                  </p:stCondLst>
                                  <p:childTnLst>
                                    <p:set>
                                      <p:cBhvr>
                                        <p:cTn id="92" dur="1" fill="hold">
                                          <p:stCondLst>
                                            <p:cond delay="0"/>
                                          </p:stCondLst>
                                        </p:cTn>
                                        <p:tgtEl>
                                          <p:spTgt spid="35884"/>
                                        </p:tgtEl>
                                        <p:attrNameLst>
                                          <p:attrName>style.visibility</p:attrName>
                                        </p:attrNameLst>
                                      </p:cBhvr>
                                      <p:to>
                                        <p:strVal val="visible"/>
                                      </p:to>
                                    </p:set>
                                    <p:anim calcmode="lin" valueType="num">
                                      <p:cBhvr>
                                        <p:cTn id="93" dur="500" fill="hold"/>
                                        <p:tgtEl>
                                          <p:spTgt spid="35884"/>
                                        </p:tgtEl>
                                        <p:attrNameLst>
                                          <p:attrName>ppt_w</p:attrName>
                                        </p:attrNameLst>
                                      </p:cBhvr>
                                      <p:tavLst>
                                        <p:tav tm="0">
                                          <p:val>
                                            <p:fltVal val="0"/>
                                          </p:val>
                                        </p:tav>
                                        <p:tav tm="100000">
                                          <p:val>
                                            <p:strVal val="#ppt_w"/>
                                          </p:val>
                                        </p:tav>
                                      </p:tavLst>
                                    </p:anim>
                                    <p:anim calcmode="lin" valueType="num">
                                      <p:cBhvr>
                                        <p:cTn id="94" dur="500" fill="hold"/>
                                        <p:tgtEl>
                                          <p:spTgt spid="35884"/>
                                        </p:tgtEl>
                                        <p:attrNameLst>
                                          <p:attrName>ppt_h</p:attrName>
                                        </p:attrNameLst>
                                      </p:cBhvr>
                                      <p:tavLst>
                                        <p:tav tm="0">
                                          <p:val>
                                            <p:fltVal val="0"/>
                                          </p:val>
                                        </p:tav>
                                        <p:tav tm="100000">
                                          <p:val>
                                            <p:strVal val="#ppt_h"/>
                                          </p:val>
                                        </p:tav>
                                      </p:tavLst>
                                    </p:anim>
                                  </p:childTnLst>
                                </p:cTn>
                              </p:par>
                            </p:childTnLst>
                          </p:cTn>
                        </p:par>
                      </p:childTnLst>
                    </p:cTn>
                  </p:par>
                  <p:par>
                    <p:cTn id="95" fill="hold" nodeType="clickPar">
                      <p:stCondLst>
                        <p:cond delay="indefinite"/>
                      </p:stCondLst>
                      <p:childTnLst>
                        <p:par>
                          <p:cTn id="96" fill="hold" nodeType="withGroup">
                            <p:stCondLst>
                              <p:cond delay="0"/>
                            </p:stCondLst>
                            <p:childTnLst>
                              <p:par>
                                <p:cTn id="97" presetID="2" presetClass="entr" presetSubtype="4" fill="hold" grpId="0" nodeType="clickEffect">
                                  <p:stCondLst>
                                    <p:cond delay="0"/>
                                  </p:stCondLst>
                                  <p:childTnLst>
                                    <p:set>
                                      <p:cBhvr>
                                        <p:cTn id="98" dur="1" fill="hold">
                                          <p:stCondLst>
                                            <p:cond delay="0"/>
                                          </p:stCondLst>
                                        </p:cTn>
                                        <p:tgtEl>
                                          <p:spTgt spid="35885"/>
                                        </p:tgtEl>
                                        <p:attrNameLst>
                                          <p:attrName>style.visibility</p:attrName>
                                        </p:attrNameLst>
                                      </p:cBhvr>
                                      <p:to>
                                        <p:strVal val="visible"/>
                                      </p:to>
                                    </p:set>
                                    <p:anim calcmode="lin" valueType="num">
                                      <p:cBhvr additive="base">
                                        <p:cTn id="99" dur="500" fill="hold"/>
                                        <p:tgtEl>
                                          <p:spTgt spid="35885"/>
                                        </p:tgtEl>
                                        <p:attrNameLst>
                                          <p:attrName>ppt_x</p:attrName>
                                        </p:attrNameLst>
                                      </p:cBhvr>
                                      <p:tavLst>
                                        <p:tav tm="0">
                                          <p:val>
                                            <p:strVal val="#ppt_x"/>
                                          </p:val>
                                        </p:tav>
                                        <p:tav tm="100000">
                                          <p:val>
                                            <p:strVal val="#ppt_x"/>
                                          </p:val>
                                        </p:tav>
                                      </p:tavLst>
                                    </p:anim>
                                    <p:anim calcmode="lin" valueType="num">
                                      <p:cBhvr additive="base">
                                        <p:cTn id="100" dur="500" fill="hold"/>
                                        <p:tgtEl>
                                          <p:spTgt spid="3588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884" grpId="0" animBg="1" autoUpdateAnimBg="0"/>
      <p:bldP spid="35885" grpId="0" animBg="1" autoUpdateAnimBg="0"/>
    </p:bldLst>
  </p:timing>
</p:sld>
</file>

<file path=ppt/slides/slide207.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0966" y="102580"/>
            <a:ext cx="8236820" cy="799420"/>
          </a:xfrm>
          <a:solidFill>
            <a:schemeClr val="tx1"/>
          </a:solidFill>
        </p:spPr>
        <p:txBody>
          <a:bodyPr/>
          <a:lstStyle/>
          <a:p>
            <a:r>
              <a:rPr lang="ar-SA"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بيان الملكوت </a:t>
            </a:r>
            <a:endParaRPr lang="en-US"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endParaRPr>
          </a:p>
        </p:txBody>
      </p:sp>
      <p:sp>
        <p:nvSpPr>
          <p:cNvPr id="4" name="Rectangle 2"/>
          <p:cNvSpPr txBox="1">
            <a:spLocks noChangeArrowheads="1"/>
          </p:cNvSpPr>
          <p:nvPr/>
        </p:nvSpPr>
        <p:spPr bwMode="auto">
          <a:xfrm>
            <a:off x="36512" y="2420888"/>
            <a:ext cx="9144000" cy="237064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SA" sz="36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يسوع هو صاحب مكانة سامية كسيد </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36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(1:2, 20; 2:9-11; 3:20-21) </a:t>
            </a:r>
            <a:r>
              <a:rPr kumimoji="0" lang="ar-SA" sz="36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وبالتالي ملك على الكل </a:t>
            </a:r>
          </a:p>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36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27a</a:t>
            </a:r>
          </a:p>
        </p:txBody>
      </p:sp>
      <p:sp>
        <p:nvSpPr>
          <p:cNvPr id="7" name="Rectangle 2">
            <a:extLst>
              <a:ext uri="{FF2B5EF4-FFF2-40B4-BE49-F238E27FC236}">
                <a16:creationId xmlns:a16="http://schemas.microsoft.com/office/drawing/2014/main" id="{5A0AE11E-ADE2-CC48-A832-E582E96DE3DA}"/>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SA"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فيلبي</a:t>
            </a:r>
            <a:endParaRPr kumimoji="0" lang="en-US"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78293108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2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8"/>
          <p:cNvPicPr>
            <a:picLocks noChangeAspect="1"/>
          </p:cNvPicPr>
          <p:nvPr/>
        </p:nvPicPr>
        <p:blipFill>
          <a:blip r:embed="rId2">
            <a:extLst>
              <a:ext uri="{BEBA8EAE-BF5A-486C-A8C5-ECC9F3942E4B}">
                <a14:imgProps xmlns:a14="http://schemas.microsoft.com/office/drawing/2010/main">
                  <a14:imgLayer r:embed="rId3">
                    <a14:imgEffect>
                      <a14:brightnessContrast bright="-40000" contrast="40000"/>
                    </a14:imgEffect>
                  </a14:imgLayer>
                </a14:imgProps>
              </a:ext>
            </a:extLst>
          </a:blip>
          <a:stretch>
            <a:fillRect/>
          </a:stretch>
        </p:blipFill>
        <p:spPr>
          <a:xfrm>
            <a:off x="0" y="317518"/>
            <a:ext cx="9144000" cy="6540481"/>
          </a:xfrm>
          <a:prstGeom prst="rect">
            <a:avLst/>
          </a:prstGeom>
        </p:spPr>
      </p:pic>
      <p:sp>
        <p:nvSpPr>
          <p:cNvPr id="2" name="Title 1"/>
          <p:cNvSpPr>
            <a:spLocks noGrp="1"/>
          </p:cNvSpPr>
          <p:nvPr>
            <p:ph type="ctrTitle"/>
          </p:nvPr>
        </p:nvSpPr>
        <p:spPr>
          <a:xfrm>
            <a:off x="0" y="0"/>
            <a:ext cx="9144000" cy="902000"/>
          </a:xfrm>
          <a:solidFill>
            <a:schemeClr val="tx1"/>
          </a:solidFill>
        </p:spPr>
        <p:txBody>
          <a:bodyPr/>
          <a:lstStyle/>
          <a:p>
            <a:r>
              <a:rPr lang="ar-SA"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العهد</a:t>
            </a:r>
            <a:endParaRPr lang="en-US"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787411" y="2042150"/>
            <a:ext cx="7569177" cy="320574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defPPr>
              <a:defRPr lang="en-US"/>
            </a:defPPr>
            <a:lvl1pPr marL="0" marR="0" lvl="0" indent="0" algn="ctr" defTabSz="457200" eaLnBrk="0" latinLnBrk="0" hangingPunct="0">
              <a:lnSpc>
                <a:spcPct val="100000"/>
              </a:lnSpc>
              <a:buClrTx/>
              <a:buSzTx/>
              <a:buFontTx/>
              <a:buNone/>
              <a:tabLst/>
              <a:defRPr kumimoji="0" sz="3600" b="1" i="0" u="none" strike="noStrike" cap="none" spc="0" normalizeH="0" baseline="0">
                <a:ln>
                  <a:noFill/>
                </a:ln>
                <a:solidFill>
                  <a:srgbClr val="FFFFFF"/>
                </a:solidFill>
                <a:effectLst>
                  <a:glow rad="127000">
                    <a:srgbClr val="000000"/>
                  </a:glow>
                </a:effectLst>
                <a:uLnTx/>
                <a:uFillTx/>
                <a:latin typeface="Arial" panose="020B0604020202020204" pitchFamily="34" charset="0"/>
                <a:cs typeface="Arial" panose="020B0604020202020204" pitchFamily="34" charset="0"/>
              </a:defRPr>
            </a:lvl1pPr>
            <a:lvl2pPr algn="ctr" eaLnBrk="0" hangingPunct="0">
              <a:defRPr sz="4400">
                <a:solidFill>
                  <a:schemeClr val="bg1"/>
                </a:solidFill>
                <a:latin typeface="Arial" charset="0"/>
                <a:ea typeface="ＭＳ Ｐゴシック" pitchFamily="-108" charset="-128"/>
                <a:cs typeface="ＭＳ Ｐゴシック" pitchFamily="-108" charset="-128"/>
              </a:defRPr>
            </a:lvl2pPr>
            <a:lvl3pPr algn="ctr" eaLnBrk="0" hangingPunct="0">
              <a:defRPr sz="4400">
                <a:solidFill>
                  <a:schemeClr val="bg1"/>
                </a:solidFill>
                <a:latin typeface="Arial" charset="0"/>
                <a:ea typeface="ＭＳ Ｐゴシック" pitchFamily="-108" charset="-128"/>
                <a:cs typeface="ＭＳ Ｐゴシック" pitchFamily="-108" charset="-128"/>
              </a:defRPr>
            </a:lvl3pPr>
            <a:lvl4pPr algn="ctr" eaLnBrk="0" hangingPunct="0">
              <a:defRPr sz="4400">
                <a:solidFill>
                  <a:schemeClr val="bg1"/>
                </a:solidFill>
                <a:latin typeface="Arial" charset="0"/>
                <a:ea typeface="ＭＳ Ｐゴシック" pitchFamily="-108" charset="-128"/>
                <a:cs typeface="ＭＳ Ｐゴシック" pitchFamily="-108" charset="-128"/>
              </a:defRPr>
            </a:lvl4pPr>
            <a:lvl5pPr algn="ctr" eaLnBrk="0" hangingPunct="0">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1" eaLnBrk="0" fontAlgn="base" latinLnBrk="0" hangingPunct="0">
              <a:lnSpc>
                <a:spcPct val="100000"/>
              </a:lnSpc>
              <a:spcBef>
                <a:spcPct val="0"/>
              </a:spcBef>
              <a:spcAft>
                <a:spcPct val="0"/>
              </a:spcAft>
              <a:buClrTx/>
              <a:buSzTx/>
              <a:buFontTx/>
              <a:buNone/>
              <a:tabLst/>
              <a:defRPr/>
            </a:pPr>
            <a:r>
              <a:rPr kumimoji="0" lang="ar-SA" sz="3600" u="none" strike="noStrike" kern="1200" cap="none" spc="0" normalizeH="0" baseline="0" noProof="0" dirty="0">
                <a:ln>
                  <a:noFill/>
                </a:ln>
                <a:solidFill>
                  <a:srgbClr val="FFFFFF"/>
                </a:solidFill>
                <a:effectLst>
                  <a:glow rad="127000">
                    <a:srgbClr val="000000"/>
                  </a:glow>
                </a:effectLst>
                <a:uLnTx/>
                <a:uFillTx/>
                <a:ea typeface="ＭＳ Ｐゴシック" charset="0"/>
              </a:rPr>
              <a:t>تقليد او التشبه بالمسيح يوفر للمؤمنين الفرح </a:t>
            </a:r>
            <a:br>
              <a:rPr kumimoji="0" lang="en-US" sz="3600" u="none" strike="noStrike" kern="1200" cap="none" spc="0" normalizeH="0" baseline="0" noProof="0" dirty="0">
                <a:ln>
                  <a:noFill/>
                </a:ln>
                <a:solidFill>
                  <a:srgbClr val="FFFFFF"/>
                </a:solidFill>
                <a:effectLst>
                  <a:glow rad="127000">
                    <a:srgbClr val="000000"/>
                  </a:glow>
                </a:effectLst>
                <a:uLnTx/>
                <a:uFillTx/>
                <a:ea typeface="ＭＳ Ｐゴシック" charset="0"/>
              </a:rPr>
            </a:br>
            <a:r>
              <a:rPr kumimoji="0" lang="ar-SA" sz="3600" u="none" strike="noStrike" kern="1200" cap="none" spc="0" normalizeH="0" baseline="0" noProof="0" dirty="0">
                <a:ln>
                  <a:noFill/>
                </a:ln>
                <a:solidFill>
                  <a:srgbClr val="FFFFFF"/>
                </a:solidFill>
                <a:effectLst>
                  <a:glow rad="127000">
                    <a:srgbClr val="000000"/>
                  </a:glow>
                </a:effectLst>
                <a:uLnTx/>
                <a:uFillTx/>
                <a:ea typeface="ＭＳ Ｐゴシック" charset="0"/>
              </a:rPr>
              <a:t>( اص.1) التواضع ( اص.2) الاتزان (اص.3) والسلام ( اص.4)</a:t>
            </a:r>
            <a:endParaRPr kumimoji="0" lang="en-US" sz="3600" u="none" strike="noStrike" kern="1200" cap="none" spc="0" normalizeH="0" baseline="0" noProof="0" dirty="0">
              <a:ln>
                <a:noFill/>
              </a:ln>
              <a:solidFill>
                <a:srgbClr val="FFFFFF"/>
              </a:solidFill>
              <a:effectLst>
                <a:glow rad="127000">
                  <a:srgbClr val="000000"/>
                </a:glow>
              </a:effectLst>
              <a:uLnTx/>
              <a:uFillTx/>
              <a:ea typeface="ＭＳ Ｐゴシック" charset="0"/>
            </a:endParaRP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27a</a:t>
            </a:r>
          </a:p>
        </p:txBody>
      </p:sp>
      <p:sp>
        <p:nvSpPr>
          <p:cNvPr id="7" name="Rectangle 2">
            <a:extLst>
              <a:ext uri="{FF2B5EF4-FFF2-40B4-BE49-F238E27FC236}">
                <a16:creationId xmlns:a16="http://schemas.microsoft.com/office/drawing/2014/main" id="{6A0497B5-CA3B-5E49-A255-8EE303097420}"/>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SA"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فيلبي</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225343663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2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descr="Cross Sky View Christian Stock Photography.jp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90152"/>
            <a:ext cx="9260092" cy="6948152"/>
          </a:xfrm>
          <a:prstGeom prst="rect">
            <a:avLst/>
          </a:prstGeom>
        </p:spPr>
      </p:pic>
      <p:sp>
        <p:nvSpPr>
          <p:cNvPr id="2" name="Title 1"/>
          <p:cNvSpPr>
            <a:spLocks noGrp="1"/>
          </p:cNvSpPr>
          <p:nvPr>
            <p:ph type="ctrTitle"/>
          </p:nvPr>
        </p:nvSpPr>
        <p:spPr>
          <a:xfrm>
            <a:off x="180966" y="102580"/>
            <a:ext cx="8236820" cy="799420"/>
          </a:xfrm>
          <a:solidFill>
            <a:schemeClr val="tx1"/>
          </a:solidFill>
        </p:spPr>
        <p:txBody>
          <a:bodyPr/>
          <a:lstStyle/>
          <a:p>
            <a:r>
              <a:rPr lang="ar-SA"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الفداء </a:t>
            </a:r>
            <a:endParaRPr lang="en-US"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14766" y="2136078"/>
            <a:ext cx="9144000" cy="2989716"/>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defPPr>
              <a:defRPr lang="en-US"/>
            </a:defPPr>
            <a:lvl1pPr marL="0" marR="0" lvl="0" indent="0" algn="ctr" defTabSz="457200" rtl="1" eaLnBrk="0" latinLnBrk="0" hangingPunct="0">
              <a:lnSpc>
                <a:spcPct val="100000"/>
              </a:lnSpc>
              <a:buClrTx/>
              <a:buSzTx/>
              <a:buFontTx/>
              <a:buNone/>
              <a:tabLst/>
              <a:defRPr kumimoji="0" sz="3600" b="1" i="0" u="none" strike="noStrike" cap="none" spc="0" normalizeH="0" baseline="0">
                <a:ln>
                  <a:noFill/>
                </a:ln>
                <a:solidFill>
                  <a:srgbClr val="FFFFFF"/>
                </a:solidFill>
                <a:effectLst>
                  <a:glow rad="127000">
                    <a:srgbClr val="000000"/>
                  </a:glow>
                </a:effectLst>
                <a:uLnTx/>
                <a:uFillTx/>
                <a:latin typeface="Arial" panose="020B0604020202020204" pitchFamily="34" charset="0"/>
                <a:cs typeface="Arial" panose="020B0604020202020204" pitchFamily="34" charset="0"/>
              </a:defRPr>
            </a:lvl1pPr>
            <a:lvl2pPr algn="ctr" eaLnBrk="0" hangingPunct="0">
              <a:defRPr sz="4400">
                <a:solidFill>
                  <a:schemeClr val="bg1"/>
                </a:solidFill>
                <a:latin typeface="Arial" charset="0"/>
                <a:ea typeface="ＭＳ Ｐゴシック" pitchFamily="-108" charset="-128"/>
                <a:cs typeface="ＭＳ Ｐゴシック" pitchFamily="-108" charset="-128"/>
              </a:defRPr>
            </a:lvl2pPr>
            <a:lvl3pPr algn="ctr" eaLnBrk="0" hangingPunct="0">
              <a:defRPr sz="4400">
                <a:solidFill>
                  <a:schemeClr val="bg1"/>
                </a:solidFill>
                <a:latin typeface="Arial" charset="0"/>
                <a:ea typeface="ＭＳ Ｐゴシック" pitchFamily="-108" charset="-128"/>
                <a:cs typeface="ＭＳ Ｐゴシック" pitchFamily="-108" charset="-128"/>
              </a:defRPr>
            </a:lvl3pPr>
            <a:lvl4pPr algn="ctr" eaLnBrk="0" hangingPunct="0">
              <a:defRPr sz="4400">
                <a:solidFill>
                  <a:schemeClr val="bg1"/>
                </a:solidFill>
                <a:latin typeface="Arial" charset="0"/>
                <a:ea typeface="ＭＳ Ｐゴシック" pitchFamily="-108" charset="-128"/>
                <a:cs typeface="ＭＳ Ｐゴシック" pitchFamily="-108" charset="-128"/>
              </a:defRPr>
            </a:lvl4pPr>
            <a:lvl5pPr algn="ctr" eaLnBrk="0" hangingPunct="0">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1" eaLnBrk="0" fontAlgn="base" latinLnBrk="0" hangingPunct="0">
              <a:lnSpc>
                <a:spcPct val="100000"/>
              </a:lnSpc>
              <a:spcBef>
                <a:spcPct val="0"/>
              </a:spcBef>
              <a:spcAft>
                <a:spcPct val="0"/>
              </a:spcAft>
              <a:buClrTx/>
              <a:buSzTx/>
              <a:buFontTx/>
              <a:buNone/>
              <a:tabLst/>
              <a:defRPr/>
            </a:pPr>
            <a:r>
              <a:rPr kumimoji="0" lang="ar-SA" sz="3600" u="none" strike="noStrike" kern="1200" cap="none" spc="0" normalizeH="0" baseline="0" noProof="0" dirty="0">
                <a:ln>
                  <a:noFill/>
                </a:ln>
                <a:solidFill>
                  <a:srgbClr val="FFFFFF"/>
                </a:solidFill>
                <a:effectLst>
                  <a:glow rad="127000">
                    <a:srgbClr val="000000"/>
                  </a:glow>
                </a:effectLst>
                <a:uLnTx/>
                <a:uFillTx/>
                <a:ea typeface="ＭＳ Ｐゴシック" charset="0"/>
              </a:rPr>
              <a:t>ظهر شخص المسيح 70 مرة , بما في ذلك موته </a:t>
            </a:r>
            <a:r>
              <a:rPr kumimoji="0" lang="ar-SA" sz="3600" u="none" strike="noStrike" kern="1200" cap="none" spc="0" normalizeH="0" baseline="0" noProof="0" dirty="0" err="1">
                <a:ln>
                  <a:noFill/>
                </a:ln>
                <a:solidFill>
                  <a:srgbClr val="FFFFFF"/>
                </a:solidFill>
                <a:effectLst>
                  <a:glow rad="127000">
                    <a:srgbClr val="000000"/>
                  </a:glow>
                </a:effectLst>
                <a:uLnTx/>
                <a:uFillTx/>
                <a:ea typeface="ＭＳ Ｐゴシック" charset="0"/>
              </a:rPr>
              <a:t>الكفاري</a:t>
            </a:r>
            <a:r>
              <a:rPr kumimoji="0" lang="ar-SA" sz="3600" u="none" strike="noStrike" kern="1200" cap="none" spc="0" normalizeH="0" baseline="0" noProof="0" dirty="0">
                <a:ln>
                  <a:noFill/>
                </a:ln>
                <a:solidFill>
                  <a:srgbClr val="FFFFFF"/>
                </a:solidFill>
                <a:effectLst>
                  <a:glow rad="127000">
                    <a:srgbClr val="000000"/>
                  </a:glow>
                </a:effectLst>
                <a:uLnTx/>
                <a:uFillTx/>
                <a:ea typeface="ＭＳ Ｐゴシック" charset="0"/>
              </a:rPr>
              <a:t> </a:t>
            </a:r>
          </a:p>
          <a:p>
            <a:pPr marL="0" marR="0" lvl="0" indent="0" algn="ctr" defTabSz="457200" rtl="1" eaLnBrk="0" fontAlgn="base" latinLnBrk="0" hangingPunct="0">
              <a:lnSpc>
                <a:spcPct val="100000"/>
              </a:lnSpc>
              <a:spcBef>
                <a:spcPct val="0"/>
              </a:spcBef>
              <a:spcAft>
                <a:spcPct val="0"/>
              </a:spcAft>
              <a:buClrTx/>
              <a:buSzTx/>
              <a:buFontTx/>
              <a:buNone/>
              <a:tabLst/>
              <a:defRPr/>
            </a:pPr>
            <a:r>
              <a:rPr kumimoji="0" lang="en-US" sz="3600" u="none" strike="noStrike" kern="1200" cap="none" spc="0" normalizeH="0" baseline="0" noProof="0" dirty="0">
                <a:ln>
                  <a:noFill/>
                </a:ln>
                <a:solidFill>
                  <a:srgbClr val="FFFFFF"/>
                </a:solidFill>
                <a:effectLst>
                  <a:glow rad="127000">
                    <a:srgbClr val="000000"/>
                  </a:glow>
                </a:effectLst>
                <a:uLnTx/>
                <a:uFillTx/>
                <a:ea typeface="ＭＳ Ｐゴシック" charset="0"/>
              </a:rPr>
              <a:t>(1:29; 2:8; 3:18).</a:t>
            </a: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27a</a:t>
            </a:r>
          </a:p>
        </p:txBody>
      </p:sp>
      <p:sp>
        <p:nvSpPr>
          <p:cNvPr id="8" name="Rectangle 2">
            <a:extLst>
              <a:ext uri="{FF2B5EF4-FFF2-40B4-BE49-F238E27FC236}">
                <a16:creationId xmlns:a16="http://schemas.microsoft.com/office/drawing/2014/main" id="{86402CF6-04C5-3441-9F8D-55ACD70733D9}"/>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SA"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فيلبي</a:t>
            </a:r>
            <a:endParaRPr kumimoji="0" lang="en-US"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329078478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extLst>
      <p:ext uri="{BB962C8B-B14F-4D97-AF65-F5344CB8AC3E}">
        <p14:creationId xmlns:p14="http://schemas.microsoft.com/office/powerpoint/2010/main" val="2652930837"/>
      </p:ext>
    </p:extLst>
  </p:cSld>
  <p:clrMapOvr>
    <a:masterClrMapping/>
  </p:clrMapOvr>
</p:sld>
</file>

<file path=ppt/slides/slide2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descr="Gethsemene.jpg"/>
          <p:cNvPicPr>
            <a:picLocks noChangeAspect="1"/>
          </p:cNvPicPr>
          <p:nvPr/>
        </p:nvPicPr>
        <p:blipFill rotWithShape="1">
          <a:blip r:embed="rId3">
            <a:extLst>
              <a:ext uri="{28A0092B-C50C-407E-A947-70E740481C1C}">
                <a14:useLocalDpi xmlns:a14="http://schemas.microsoft.com/office/drawing/2010/main" val="0"/>
              </a:ext>
            </a:extLst>
          </a:blip>
          <a:srcRect l="24847"/>
          <a:stretch/>
        </p:blipFill>
        <p:spPr>
          <a:xfrm>
            <a:off x="-18654" y="0"/>
            <a:ext cx="9162653" cy="6858000"/>
          </a:xfrm>
          <a:prstGeom prst="rect">
            <a:avLst/>
          </a:prstGeom>
        </p:spPr>
      </p:pic>
      <p:sp>
        <p:nvSpPr>
          <p:cNvPr id="2" name="Title 1"/>
          <p:cNvSpPr>
            <a:spLocks noGrp="1"/>
          </p:cNvSpPr>
          <p:nvPr>
            <p:ph type="ctrTitle"/>
          </p:nvPr>
        </p:nvSpPr>
        <p:spPr>
          <a:xfrm>
            <a:off x="-18653" y="2307"/>
            <a:ext cx="9162651" cy="1397996"/>
          </a:xfrm>
          <a:solidFill>
            <a:schemeClr val="tx1"/>
          </a:solidFill>
        </p:spPr>
        <p:txBody>
          <a:bodyPr/>
          <a:lstStyle/>
          <a:p>
            <a:r>
              <a:rPr lang="en-US"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Prophecy</a:t>
            </a:r>
            <a:br>
              <a:rPr lang="en-US"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br>
            <a:r>
              <a:rPr lang="en-US"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(Lord, Deity) </a:t>
            </a: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144016" y="1957850"/>
            <a:ext cx="8676456" cy="3758496"/>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defPPr>
              <a:defRPr lang="en-US"/>
            </a:defPPr>
            <a:lvl1pPr marL="0" marR="0" lvl="0" indent="0" algn="ctr" defTabSz="457200" rtl="1" eaLnBrk="0" latinLnBrk="0" hangingPunct="0">
              <a:lnSpc>
                <a:spcPct val="100000"/>
              </a:lnSpc>
              <a:buClrTx/>
              <a:buSzTx/>
              <a:buFontTx/>
              <a:buNone/>
              <a:tabLst/>
              <a:defRPr kumimoji="0" sz="3600" b="1" i="0" u="none" strike="noStrike" cap="none" spc="0" normalizeH="0" baseline="0">
                <a:ln>
                  <a:noFill/>
                </a:ln>
                <a:solidFill>
                  <a:srgbClr val="FFFFFF"/>
                </a:solidFill>
                <a:effectLst>
                  <a:glow rad="127000">
                    <a:srgbClr val="000000"/>
                  </a:glow>
                </a:effectLst>
                <a:uLnTx/>
                <a:uFillTx/>
                <a:latin typeface="Arial" panose="020B0604020202020204" pitchFamily="34" charset="0"/>
                <a:cs typeface="Arial" panose="020B0604020202020204" pitchFamily="34" charset="0"/>
              </a:defRPr>
            </a:lvl1pPr>
            <a:lvl2pPr algn="ctr" eaLnBrk="0" hangingPunct="0">
              <a:defRPr sz="4400">
                <a:solidFill>
                  <a:schemeClr val="bg1"/>
                </a:solidFill>
                <a:latin typeface="Arial" charset="0"/>
                <a:ea typeface="ＭＳ Ｐゴシック" pitchFamily="-108" charset="-128"/>
                <a:cs typeface="ＭＳ Ｐゴシック" pitchFamily="-108" charset="-128"/>
              </a:defRPr>
            </a:lvl2pPr>
            <a:lvl3pPr algn="ctr" eaLnBrk="0" hangingPunct="0">
              <a:defRPr sz="4400">
                <a:solidFill>
                  <a:schemeClr val="bg1"/>
                </a:solidFill>
                <a:latin typeface="Arial" charset="0"/>
                <a:ea typeface="ＭＳ Ｐゴシック" pitchFamily="-108" charset="-128"/>
                <a:cs typeface="ＭＳ Ｐゴシック" pitchFamily="-108" charset="-128"/>
              </a:defRPr>
            </a:lvl3pPr>
            <a:lvl4pPr algn="ctr" eaLnBrk="0" hangingPunct="0">
              <a:defRPr sz="4400">
                <a:solidFill>
                  <a:schemeClr val="bg1"/>
                </a:solidFill>
                <a:latin typeface="Arial" charset="0"/>
                <a:ea typeface="ＭＳ Ｐゴシック" pitchFamily="-108" charset="-128"/>
                <a:cs typeface="ＭＳ Ｐゴシック" pitchFamily="-108" charset="-128"/>
              </a:defRPr>
            </a:lvl4pPr>
            <a:lvl5pPr algn="ctr" eaLnBrk="0" hangingPunct="0">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1" eaLnBrk="0" fontAlgn="base" latinLnBrk="0" hangingPunct="0">
              <a:lnSpc>
                <a:spcPct val="100000"/>
              </a:lnSpc>
              <a:spcBef>
                <a:spcPct val="0"/>
              </a:spcBef>
              <a:spcAft>
                <a:spcPct val="0"/>
              </a:spcAft>
              <a:buClrTx/>
              <a:buSzTx/>
              <a:buFontTx/>
              <a:buNone/>
              <a:tabLst/>
              <a:defRPr/>
            </a:pPr>
            <a:r>
              <a:rPr kumimoji="0" lang="ar-SA" sz="3600" u="none" strike="noStrike" kern="1200" cap="none" spc="0" normalizeH="0" baseline="0" noProof="0" dirty="0">
                <a:ln>
                  <a:noFill/>
                </a:ln>
                <a:solidFill>
                  <a:srgbClr val="FFFFFF"/>
                </a:solidFill>
                <a:effectLst>
                  <a:glow rad="127000">
                    <a:srgbClr val="000000"/>
                  </a:glow>
                </a:effectLst>
                <a:uLnTx/>
                <a:uFillTx/>
                <a:ea typeface="ＭＳ Ｐゴシック" charset="0"/>
              </a:rPr>
              <a:t>أهم مقطع مسيحي في رسائل بولس ( 2: 5-11)</a:t>
            </a:r>
            <a:r>
              <a:rPr kumimoji="0" lang="en-US" sz="3600" u="none" strike="noStrike" kern="1200" cap="none" spc="0" normalizeH="0" baseline="0" noProof="0" dirty="0">
                <a:ln>
                  <a:noFill/>
                </a:ln>
                <a:solidFill>
                  <a:srgbClr val="FFFFFF"/>
                </a:solidFill>
                <a:effectLst>
                  <a:glow rad="127000">
                    <a:srgbClr val="000000"/>
                  </a:glow>
                </a:effectLst>
                <a:uLnTx/>
                <a:uFillTx/>
                <a:ea typeface="ＭＳ Ｐゴシック" charset="0"/>
              </a:rPr>
              <a:t> </a:t>
            </a:r>
            <a:endParaRPr kumimoji="0" lang="ar-SA" sz="3600" u="none" strike="noStrike" kern="1200" cap="none" spc="0" normalizeH="0" baseline="0" noProof="0" dirty="0">
              <a:ln>
                <a:noFill/>
              </a:ln>
              <a:solidFill>
                <a:srgbClr val="FFFFFF"/>
              </a:solidFill>
              <a:effectLst>
                <a:glow rad="127000">
                  <a:srgbClr val="000000"/>
                </a:glow>
              </a:effectLst>
              <a:uLnTx/>
              <a:uFillTx/>
              <a:ea typeface="ＭＳ Ｐゴシック" charset="0"/>
            </a:endParaRPr>
          </a:p>
          <a:p>
            <a:pPr marL="0" marR="0" lvl="0" indent="0" algn="ctr" defTabSz="457200" rtl="1" eaLnBrk="0" fontAlgn="base" latinLnBrk="0" hangingPunct="0">
              <a:lnSpc>
                <a:spcPct val="100000"/>
              </a:lnSpc>
              <a:spcBef>
                <a:spcPct val="0"/>
              </a:spcBef>
              <a:spcAft>
                <a:spcPct val="0"/>
              </a:spcAft>
              <a:buClrTx/>
              <a:buSzTx/>
              <a:buFontTx/>
              <a:buNone/>
              <a:tabLst/>
              <a:defRPr/>
            </a:pPr>
            <a:r>
              <a:rPr kumimoji="0" lang="ar-SA" sz="3600" u="none" strike="noStrike" kern="1200" cap="none" spc="0" normalizeH="0" baseline="0" noProof="0" dirty="0">
                <a:ln>
                  <a:noFill/>
                </a:ln>
                <a:solidFill>
                  <a:srgbClr val="FFFFFF"/>
                </a:solidFill>
                <a:effectLst>
                  <a:glow rad="127000">
                    <a:srgbClr val="000000"/>
                  </a:glow>
                </a:effectLst>
                <a:uLnTx/>
                <a:uFillTx/>
                <a:ea typeface="ＭＳ Ｐゴシック" charset="0"/>
              </a:rPr>
              <a:t>يؤكد ان المسيح هو الله الذي تنازل عن حقوق معينة بتواضع , لكن الله سيكرمه عندما ينحني كل شخص امامه ويعترف به كسيد </a:t>
            </a:r>
            <a:r>
              <a:rPr kumimoji="0" lang="en-US" sz="3600" u="none" strike="noStrike" kern="1200" cap="none" spc="0" normalizeH="0" baseline="0" noProof="0" dirty="0">
                <a:ln>
                  <a:noFill/>
                </a:ln>
                <a:solidFill>
                  <a:srgbClr val="FFFFFF"/>
                </a:solidFill>
                <a:effectLst>
                  <a:glow rad="127000">
                    <a:srgbClr val="000000"/>
                  </a:glow>
                </a:effectLst>
                <a:uLnTx/>
                <a:uFillTx/>
                <a:ea typeface="ＭＳ Ｐゴシック" charset="0"/>
              </a:rPr>
              <a:t> </a:t>
            </a:r>
            <a:endParaRPr kumimoji="0" lang="ar-SA" sz="3600" u="none" strike="noStrike" kern="1200" cap="none" spc="0" normalizeH="0" baseline="0" noProof="0" dirty="0">
              <a:ln>
                <a:noFill/>
              </a:ln>
              <a:solidFill>
                <a:srgbClr val="FFFFFF"/>
              </a:solidFill>
              <a:effectLst>
                <a:glow rad="127000">
                  <a:srgbClr val="000000"/>
                </a:glow>
              </a:effectLst>
              <a:uLnTx/>
              <a:uFillTx/>
              <a:ea typeface="ＭＳ Ｐゴシック" charset="0"/>
            </a:endParaRPr>
          </a:p>
          <a:p>
            <a:pPr marL="0" marR="0" lvl="0" indent="0" algn="ctr" defTabSz="457200" rtl="1" eaLnBrk="0" fontAlgn="base" latinLnBrk="0" hangingPunct="0">
              <a:lnSpc>
                <a:spcPct val="100000"/>
              </a:lnSpc>
              <a:spcBef>
                <a:spcPct val="0"/>
              </a:spcBef>
              <a:spcAft>
                <a:spcPct val="0"/>
              </a:spcAft>
              <a:buClrTx/>
              <a:buSzTx/>
              <a:buFontTx/>
              <a:buNone/>
              <a:tabLst/>
              <a:defRPr/>
            </a:pPr>
            <a:r>
              <a:rPr kumimoji="0" lang="en-US" sz="3600" u="none" strike="noStrike" kern="1200" cap="none" spc="0" normalizeH="0" baseline="0" noProof="0" dirty="0">
                <a:ln>
                  <a:noFill/>
                </a:ln>
                <a:solidFill>
                  <a:srgbClr val="FFFFFF"/>
                </a:solidFill>
                <a:effectLst>
                  <a:glow rad="127000">
                    <a:srgbClr val="000000"/>
                  </a:glow>
                </a:effectLst>
                <a:uLnTx/>
                <a:uFillTx/>
                <a:ea typeface="ＭＳ Ｐゴシック" charset="0"/>
              </a:rPr>
              <a:t>2)</a:t>
            </a:r>
            <a:r>
              <a:rPr kumimoji="0" lang="ar-SA" sz="3600" u="none" strike="noStrike" kern="1200" cap="none" spc="0" normalizeH="0" baseline="0" noProof="0" dirty="0">
                <a:ln>
                  <a:noFill/>
                </a:ln>
                <a:solidFill>
                  <a:srgbClr val="FFFFFF"/>
                </a:solidFill>
                <a:effectLst>
                  <a:glow rad="127000">
                    <a:srgbClr val="000000"/>
                  </a:glow>
                </a:effectLst>
                <a:uLnTx/>
                <a:uFillTx/>
                <a:ea typeface="ＭＳ Ｐゴシック" charset="0"/>
              </a:rPr>
              <a:t>: 10-11</a:t>
            </a:r>
            <a:r>
              <a:rPr kumimoji="0" lang="en-US" sz="3600" u="none" strike="noStrike" kern="1200" cap="none" spc="0" normalizeH="0" baseline="0" noProof="0" dirty="0">
                <a:ln>
                  <a:noFill/>
                </a:ln>
                <a:solidFill>
                  <a:srgbClr val="FFFFFF"/>
                </a:solidFill>
                <a:effectLst>
                  <a:glow rad="127000">
                    <a:srgbClr val="000000"/>
                  </a:glow>
                </a:effectLst>
                <a:uLnTx/>
                <a:uFillTx/>
                <a:ea typeface="ＭＳ Ｐゴシック" charset="0"/>
              </a:rPr>
              <a:t>(</a:t>
            </a: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27a</a:t>
            </a:r>
          </a:p>
        </p:txBody>
      </p:sp>
      <p:sp>
        <p:nvSpPr>
          <p:cNvPr id="8" name="Rectangle 2">
            <a:extLst>
              <a:ext uri="{FF2B5EF4-FFF2-40B4-BE49-F238E27FC236}">
                <a16:creationId xmlns:a16="http://schemas.microsoft.com/office/drawing/2014/main" id="{42D18086-5B48-C14A-A841-F07E6C581CC0}"/>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SA"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فيلبي</a:t>
            </a:r>
            <a:endParaRPr kumimoji="0" lang="en-US"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167985488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2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2" name="Picture 110" descr="christ0025.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14288" y="0"/>
            <a:ext cx="9144001" cy="6934200"/>
          </a:xfrm>
          <a:prstGeom prst="rect">
            <a:avLst/>
          </a:prstGeom>
          <a:solidFill>
            <a:srgbClr val="0000FF"/>
          </a:solidFill>
          <a:ln w="12700" cap="sq">
            <a:solidFill>
              <a:schemeClr val="tx1"/>
            </a:solidFill>
            <a:round/>
            <a:headEnd type="none" w="sm" len="sm"/>
            <a:tailEnd type="none" w="sm" len="sm"/>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 name="Oval 2"/>
          <p:cNvSpPr>
            <a:spLocks noChangeArrowheads="1"/>
          </p:cNvSpPr>
          <p:nvPr/>
        </p:nvSpPr>
        <p:spPr bwMode="auto">
          <a:xfrm>
            <a:off x="250825" y="692150"/>
            <a:ext cx="2376488" cy="720725"/>
          </a:xfrm>
          <a:prstGeom prst="ellipse">
            <a:avLst/>
          </a:prstGeom>
          <a:solidFill>
            <a:srgbClr val="0000FF"/>
          </a:solidFill>
          <a:ln w="12700" cap="sq">
            <a:solidFill>
              <a:schemeClr val="tx1"/>
            </a:solidFill>
            <a:round/>
            <a:headEnd type="none" w="sm" len="sm"/>
            <a:tailEnd type="none" w="sm" len="sm"/>
          </a:ln>
        </p:spPr>
        <p:txBody>
          <a:bodyPr wrap="none" lIns="91429" tIns="45714" rIns="91429" bIns="45714"/>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EAEAEA"/>
              </a:solidFill>
              <a:effectLst/>
              <a:uLnTx/>
              <a:uFillTx/>
              <a:latin typeface="Times New Roman" charset="0"/>
              <a:ea typeface="ＭＳ Ｐゴシック" charset="0"/>
            </a:endParaRPr>
          </a:p>
        </p:txBody>
      </p:sp>
      <p:sp>
        <p:nvSpPr>
          <p:cNvPr id="250887" name="Rectangle 119"/>
          <p:cNvSpPr>
            <a:spLocks noGrp="1" noChangeArrowheads="1"/>
          </p:cNvSpPr>
          <p:nvPr>
            <p:ph type="title" idx="4294967295"/>
          </p:nvPr>
        </p:nvSpPr>
        <p:spPr>
          <a:xfrm>
            <a:off x="0" y="-533400"/>
            <a:ext cx="4829175" cy="539750"/>
          </a:xfrm>
        </p:spPr>
        <p:txBody>
          <a:bodyPr/>
          <a:lstStyle/>
          <a:p>
            <a:pPr eaLnBrk="1" hangingPunct="1"/>
            <a:r>
              <a:rPr lang="en-US" sz="3200" dirty="0">
                <a:solidFill>
                  <a:srgbClr val="000040"/>
                </a:solidFill>
                <a:ea typeface="ＭＳ Ｐゴシック" charset="0"/>
              </a:rPr>
              <a:t>Book Chart</a:t>
            </a:r>
          </a:p>
        </p:txBody>
      </p:sp>
      <p:sp>
        <p:nvSpPr>
          <p:cNvPr id="250888" name="Rectangle 2"/>
          <p:cNvSpPr>
            <a:spLocks noChangeArrowheads="1"/>
          </p:cNvSpPr>
          <p:nvPr/>
        </p:nvSpPr>
        <p:spPr bwMode="auto">
          <a:xfrm>
            <a:off x="1933575" y="104775"/>
            <a:ext cx="91440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91429" tIns="45714" rIns="91429" bIns="45714">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EAEAEA"/>
              </a:solidFill>
              <a:effectLst/>
              <a:uLnTx/>
              <a:uFillTx/>
              <a:latin typeface="Times New Roman" charset="0"/>
              <a:ea typeface="ＭＳ Ｐゴシック" charset="0"/>
            </a:endParaRPr>
          </a:p>
        </p:txBody>
      </p:sp>
      <p:sp>
        <p:nvSpPr>
          <p:cNvPr id="250889" name="Rectangle 4"/>
          <p:cNvSpPr>
            <a:spLocks noChangeArrowheads="1"/>
          </p:cNvSpPr>
          <p:nvPr/>
        </p:nvSpPr>
        <p:spPr bwMode="auto">
          <a:xfrm>
            <a:off x="2733675" y="2805113"/>
            <a:ext cx="91440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91429" tIns="45714" rIns="91429" bIns="45714">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EAEAEA"/>
              </a:solidFill>
              <a:effectLst/>
              <a:uLnTx/>
              <a:uFillTx/>
              <a:latin typeface="Times New Roman" charset="0"/>
              <a:ea typeface="ＭＳ Ｐゴシック" charset="0"/>
            </a:endParaRPr>
          </a:p>
        </p:txBody>
      </p:sp>
      <p:sp>
        <p:nvSpPr>
          <p:cNvPr id="250893" name="Text Box 6"/>
          <p:cNvSpPr txBox="1">
            <a:spLocks noChangeArrowheads="1"/>
          </p:cNvSpPr>
          <p:nvPr/>
        </p:nvSpPr>
        <p:spPr bwMode="auto">
          <a:xfrm>
            <a:off x="8510791" y="-26988"/>
            <a:ext cx="583792" cy="4000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91429" tIns="45714" rIns="91429"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rPr>
              <a:t>181</a:t>
            </a:r>
            <a:endParaRPr kumimoji="0" lang="en-US" sz="2000" b="1"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endParaRPr>
          </a:p>
        </p:txBody>
      </p:sp>
      <p:sp>
        <p:nvSpPr>
          <p:cNvPr id="12" name="Oval 11"/>
          <p:cNvSpPr/>
          <p:nvPr/>
        </p:nvSpPr>
        <p:spPr bwMode="auto">
          <a:xfrm>
            <a:off x="2684990" y="692150"/>
            <a:ext cx="1985970" cy="714380"/>
          </a:xfrm>
          <a:prstGeom prst="ellipse">
            <a:avLst/>
          </a:prstGeom>
          <a:solidFill>
            <a:srgbClr val="1717DF"/>
          </a:solidFill>
          <a:ln w="12700" cap="sq" cmpd="sng" algn="ctr">
            <a:solidFill>
              <a:schemeClr val="tx1"/>
            </a:solidFill>
            <a:prstDash val="solid"/>
            <a:round/>
            <a:headEnd type="none" w="sm" len="sm"/>
            <a:tailEnd type="none" w="sm" len="sm"/>
          </a:ln>
          <a:effectLst/>
        </p:spPr>
        <p:txBody>
          <a:bodyPr vert="horz" wrap="none" lIns="91440" tIns="45720" rIns="91440" bIns="45720" numCol="1" rtlCol="1" anchor="t"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ar-JO" sz="2400" b="0" i="0" u="none" strike="noStrike" kern="1200" cap="none" spc="0" normalizeH="0" baseline="0" noProof="0">
              <a:ln>
                <a:noFill/>
              </a:ln>
              <a:solidFill>
                <a:srgbClr val="EAEAEA"/>
              </a:solidFill>
              <a:effectLst/>
              <a:uLnTx/>
              <a:uFillTx/>
              <a:latin typeface="Times New Roman" pitchFamily="-111" charset="0"/>
              <a:ea typeface="ＭＳ Ｐゴシック" charset="0"/>
            </a:endParaRPr>
          </a:p>
        </p:txBody>
      </p:sp>
      <p:sp>
        <p:nvSpPr>
          <p:cNvPr id="10" name="Oval 9"/>
          <p:cNvSpPr/>
          <p:nvPr/>
        </p:nvSpPr>
        <p:spPr bwMode="auto">
          <a:xfrm>
            <a:off x="4728637" y="692150"/>
            <a:ext cx="2000264" cy="642942"/>
          </a:xfrm>
          <a:prstGeom prst="ellipse">
            <a:avLst/>
          </a:prstGeom>
          <a:solidFill>
            <a:srgbClr val="0000FF"/>
          </a:solidFill>
          <a:ln w="12700" cap="sq">
            <a:solidFill>
              <a:schemeClr val="tx1"/>
            </a:solidFill>
            <a:round/>
            <a:headEnd type="none" w="sm" len="sm"/>
            <a:tailEnd type="none" w="sm" len="sm"/>
          </a:ln>
        </p:spPr>
        <p:txBody>
          <a:bodyPr wrap="none" lIns="91429" tIns="45714" rIns="91429" bIns="45714"/>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ar-JO" sz="2400" b="0" i="0" u="none" strike="noStrike" kern="1200" cap="none" spc="0" normalizeH="0" baseline="0" noProof="0">
              <a:ln>
                <a:noFill/>
              </a:ln>
              <a:solidFill>
                <a:srgbClr val="EAEAEA"/>
              </a:solidFill>
              <a:effectLst/>
              <a:uLnTx/>
              <a:uFillTx/>
              <a:latin typeface="Times New Roman" charset="0"/>
              <a:ea typeface="ＭＳ Ｐゴシック" charset="0"/>
            </a:endParaRPr>
          </a:p>
        </p:txBody>
      </p:sp>
      <p:sp>
        <p:nvSpPr>
          <p:cNvPr id="11" name="Oval 10"/>
          <p:cNvSpPr/>
          <p:nvPr/>
        </p:nvSpPr>
        <p:spPr bwMode="auto">
          <a:xfrm>
            <a:off x="6786578" y="692150"/>
            <a:ext cx="2357422" cy="785818"/>
          </a:xfrm>
          <a:prstGeom prst="ellipse">
            <a:avLst/>
          </a:prstGeom>
          <a:solidFill>
            <a:srgbClr val="0000FF"/>
          </a:solidFill>
          <a:ln w="12700" cap="sq">
            <a:solidFill>
              <a:schemeClr val="tx1"/>
            </a:solidFill>
            <a:round/>
            <a:headEnd type="none" w="sm" len="sm"/>
            <a:tailEnd type="none" w="sm" len="sm"/>
          </a:ln>
        </p:spPr>
        <p:txBody>
          <a:bodyPr wrap="none" lIns="91429" tIns="45714" rIns="91429" bIns="45714"/>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ar-JO" sz="2400" b="0" i="0" u="none" strike="noStrike" kern="1200" cap="none" spc="0" normalizeH="0" baseline="0" noProof="0">
              <a:ln>
                <a:noFill/>
              </a:ln>
              <a:solidFill>
                <a:srgbClr val="EAEAEA"/>
              </a:solidFill>
              <a:effectLst/>
              <a:uLnTx/>
              <a:uFillTx/>
              <a:latin typeface="Times New Roman" charset="0"/>
              <a:ea typeface="ＭＳ Ｐゴシック" charset="0"/>
            </a:endParaRPr>
          </a:p>
        </p:txBody>
      </p:sp>
      <p:graphicFrame>
        <p:nvGraphicFramePr>
          <p:cNvPr id="109" name="Table 108"/>
          <p:cNvGraphicFramePr>
            <a:graphicFrameLocks noGrp="1"/>
          </p:cNvGraphicFramePr>
          <p:nvPr>
            <p:extLst>
              <p:ext uri="{D42A27DB-BD31-4B8C-83A1-F6EECF244321}">
                <p14:modId xmlns:p14="http://schemas.microsoft.com/office/powerpoint/2010/main" val="143477167"/>
              </p:ext>
            </p:extLst>
          </p:nvPr>
        </p:nvGraphicFramePr>
        <p:xfrm>
          <a:off x="3926" y="-3797"/>
          <a:ext cx="9176586" cy="6934199"/>
        </p:xfrm>
        <a:graphic>
          <a:graphicData uri="http://schemas.openxmlformats.org/drawingml/2006/table">
            <a:tbl>
              <a:tblPr>
                <a:effectLst/>
              </a:tblPr>
              <a:tblGrid>
                <a:gridCol w="758269">
                  <a:extLst>
                    <a:ext uri="{9D8B030D-6E8A-4147-A177-3AD203B41FA5}">
                      <a16:colId xmlns:a16="http://schemas.microsoft.com/office/drawing/2014/main" val="20000"/>
                    </a:ext>
                  </a:extLst>
                </a:gridCol>
                <a:gridCol w="1011704">
                  <a:extLst>
                    <a:ext uri="{9D8B030D-6E8A-4147-A177-3AD203B41FA5}">
                      <a16:colId xmlns:a16="http://schemas.microsoft.com/office/drawing/2014/main" val="20001"/>
                    </a:ext>
                  </a:extLst>
                </a:gridCol>
                <a:gridCol w="939440">
                  <a:extLst>
                    <a:ext uri="{9D8B030D-6E8A-4147-A177-3AD203B41FA5}">
                      <a16:colId xmlns:a16="http://schemas.microsoft.com/office/drawing/2014/main" val="20002"/>
                    </a:ext>
                  </a:extLst>
                </a:gridCol>
                <a:gridCol w="867175">
                  <a:extLst>
                    <a:ext uri="{9D8B030D-6E8A-4147-A177-3AD203B41FA5}">
                      <a16:colId xmlns:a16="http://schemas.microsoft.com/office/drawing/2014/main" val="20003"/>
                    </a:ext>
                  </a:extLst>
                </a:gridCol>
                <a:gridCol w="1156234">
                  <a:extLst>
                    <a:ext uri="{9D8B030D-6E8A-4147-A177-3AD203B41FA5}">
                      <a16:colId xmlns:a16="http://schemas.microsoft.com/office/drawing/2014/main" val="20004"/>
                    </a:ext>
                  </a:extLst>
                </a:gridCol>
                <a:gridCol w="799229">
                  <a:extLst>
                    <a:ext uri="{9D8B030D-6E8A-4147-A177-3AD203B41FA5}">
                      <a16:colId xmlns:a16="http://schemas.microsoft.com/office/drawing/2014/main" val="20005"/>
                    </a:ext>
                  </a:extLst>
                </a:gridCol>
                <a:gridCol w="1296445">
                  <a:extLst>
                    <a:ext uri="{9D8B030D-6E8A-4147-A177-3AD203B41FA5}">
                      <a16:colId xmlns:a16="http://schemas.microsoft.com/office/drawing/2014/main" val="20006"/>
                    </a:ext>
                  </a:extLst>
                </a:gridCol>
                <a:gridCol w="722646">
                  <a:extLst>
                    <a:ext uri="{9D8B030D-6E8A-4147-A177-3AD203B41FA5}">
                      <a16:colId xmlns:a16="http://schemas.microsoft.com/office/drawing/2014/main" val="20007"/>
                    </a:ext>
                  </a:extLst>
                </a:gridCol>
                <a:gridCol w="650381">
                  <a:extLst>
                    <a:ext uri="{9D8B030D-6E8A-4147-A177-3AD203B41FA5}">
                      <a16:colId xmlns:a16="http://schemas.microsoft.com/office/drawing/2014/main" val="20008"/>
                    </a:ext>
                  </a:extLst>
                </a:gridCol>
                <a:gridCol w="975063">
                  <a:extLst>
                    <a:ext uri="{9D8B030D-6E8A-4147-A177-3AD203B41FA5}">
                      <a16:colId xmlns:a16="http://schemas.microsoft.com/office/drawing/2014/main" val="20009"/>
                    </a:ext>
                  </a:extLst>
                </a:gridCol>
              </a:tblGrid>
              <a:tr h="688684">
                <a:tc gridSpan="10">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1" lang="ar-JO" sz="2800" b="1" i="0" u="none" strike="noStrike" cap="none" normalizeH="0" baseline="0" dirty="0">
                          <a:ln>
                            <a:noFill/>
                          </a:ln>
                          <a:solidFill>
                            <a:srgbClr val="FFFFFF"/>
                          </a:solidFill>
                          <a:effectLst>
                            <a:glow rad="228600">
                              <a:srgbClr val="000000">
                                <a:alpha val="40000"/>
                              </a:srgbClr>
                            </a:glow>
                          </a:effectLst>
                          <a:latin typeface="Arial" panose="020B0604020202020204" pitchFamily="34" charset="0"/>
                          <a:ea typeface="ＭＳ Ｐゴシック" charset="0"/>
                          <a:cs typeface="Arial" panose="020B0604020202020204" pitchFamily="34" charset="0"/>
                        </a:rPr>
                        <a:t>نتائج التمثل بفكر المسيح</a:t>
                      </a:r>
                      <a:endParaRPr kumimoji="0" lang="en-US" sz="2800" b="1" i="0" u="none" strike="noStrike" cap="none" normalizeH="0" baseline="0" dirty="0">
                        <a:ln>
                          <a:noFill/>
                        </a:ln>
                        <a:solidFill>
                          <a:srgbClr val="FFFFFF"/>
                        </a:solidFill>
                        <a:effectLst>
                          <a:glow rad="228600">
                            <a:srgbClr val="000000">
                              <a:alpha val="40000"/>
                            </a:srgbClr>
                          </a:glow>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cell3D prstMaterial="dkEdge">
                      <a:bevel w="165100" prst="coolSlant"/>
                      <a:lightRig rig="flood" dir="t"/>
                    </a:cell3D>
                    <a:gradFill flip="none" rotWithShape="1">
                      <a:gsLst>
                        <a:gs pos="0">
                          <a:srgbClr val="800000"/>
                        </a:gs>
                        <a:gs pos="100000">
                          <a:srgbClr val="000000"/>
                        </a:gs>
                      </a:gsLst>
                      <a:path path="rect">
                        <a:fillToRect l="50000" t="50000" r="50000" b="50000"/>
                      </a:path>
                      <a:tileRect/>
                    </a:gra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0"/>
                  </a:ext>
                </a:extLst>
              </a:tr>
              <a:tr h="753566">
                <a:tc gridSpan="3">
                  <a:txBody>
                    <a:bodyPr/>
                    <a:lstStyle/>
                    <a:p>
                      <a:pPr algn="ctr"/>
                      <a:r>
                        <a:rPr lang="ar-JO" sz="2400" b="1" i="0" dirty="0">
                          <a:effectLst>
                            <a:glow rad="228600">
                              <a:srgbClr val="000000">
                                <a:alpha val="40000"/>
                              </a:srgbClr>
                            </a:glow>
                          </a:effectLst>
                          <a:latin typeface="Arial" panose="020B0604020202020204" pitchFamily="34" charset="0"/>
                          <a:cs typeface="Arial" panose="020B0604020202020204" pitchFamily="34" charset="0"/>
                        </a:rPr>
                        <a:t>الفرح</a:t>
                      </a:r>
                      <a:endParaRPr lang="en-US" sz="2400" b="1" i="0" dirty="0">
                        <a:effectLst>
                          <a:glow rad="228600">
                            <a:srgbClr val="000000">
                              <a:alpha val="40000"/>
                            </a:srgbClr>
                          </a:glow>
                        </a:effectLst>
                        <a:latin typeface="Arial" panose="020B0604020202020204" pitchFamily="34" charset="0"/>
                        <a:cs typeface="Arial" panose="020B0604020202020204" pitchFamily="34" charset="0"/>
                      </a:endParaRPr>
                    </a:p>
                  </a:txBody>
                  <a:tcPr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cell3D prstMaterial="dkEdge">
                      <a:bevel w="165100" prst="coolSlant"/>
                      <a:lightRig rig="flood" dir="t"/>
                    </a:cell3D>
                    <a:noFill/>
                  </a:tcPr>
                </a:tc>
                <a:tc hMerge="1">
                  <a:txBody>
                    <a:bodyPr/>
                    <a:lstStyle/>
                    <a:p>
                      <a:endParaRPr lang="en-US"/>
                    </a:p>
                  </a:txBody>
                  <a:tcPr/>
                </a:tc>
                <a:tc hMerge="1">
                  <a:txBody>
                    <a:body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dirty="0">
                        <a:ln>
                          <a:noFill/>
                        </a:ln>
                        <a:solidFill>
                          <a:srgbClr val="FFFFFF"/>
                        </a:solidFill>
                        <a:effectLst/>
                        <a:latin typeface="Arial" charset="0"/>
                        <a:ea typeface="ＭＳ Ｐゴシック" charset="0"/>
                        <a:cs typeface="Arial" charset="0"/>
                      </a:endParaRPr>
                    </a:p>
                  </a:txBody>
                  <a:tcP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noFill/>
                  </a:tcPr>
                </a:tc>
                <a:tc gridSpan="2">
                  <a:txBody>
                    <a:bodyPr/>
                    <a:lstStyle/>
                    <a:p>
                      <a:pPr algn="ctr"/>
                      <a:r>
                        <a:rPr lang="ar-JO" sz="2400" b="1" i="0" kern="1200" dirty="0">
                          <a:solidFill>
                            <a:schemeClr val="tx1"/>
                          </a:solidFill>
                          <a:effectLst>
                            <a:glow rad="228600">
                              <a:srgbClr val="000000">
                                <a:alpha val="40000"/>
                              </a:srgbClr>
                            </a:glow>
                          </a:effectLst>
                          <a:latin typeface="Arial" panose="020B0604020202020204" pitchFamily="34" charset="0"/>
                          <a:ea typeface="+mn-ea"/>
                          <a:cs typeface="Arial" panose="020B0604020202020204" pitchFamily="34" charset="0"/>
                        </a:rPr>
                        <a:t>الإتضاع</a:t>
                      </a:r>
                      <a:endParaRPr lang="en-US" sz="2400" b="1" i="0" kern="1200" dirty="0">
                        <a:solidFill>
                          <a:schemeClr val="tx1"/>
                        </a:solidFill>
                        <a:effectLst>
                          <a:glow rad="228600">
                            <a:srgbClr val="000000">
                              <a:alpha val="40000"/>
                            </a:srgbClr>
                          </a:glow>
                        </a:effectLst>
                        <a:latin typeface="Arial" panose="020B0604020202020204" pitchFamily="34" charset="0"/>
                        <a:ea typeface="+mn-ea"/>
                        <a:cs typeface="Arial" panose="020B0604020202020204" pitchFamily="34" charset="0"/>
                      </a:endParaRPr>
                    </a:p>
                  </a:txBody>
                  <a:tcPr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cell3D prstMaterial="dkEdge">
                      <a:bevel w="165100" prst="coolSlant"/>
                      <a:lightRig rig="flood" dir="t"/>
                    </a:cell3D>
                    <a:noFill/>
                  </a:tcPr>
                </a:tc>
                <a:tc hMerge="1">
                  <a:txBody>
                    <a:body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dirty="0">
                        <a:ln>
                          <a:noFill/>
                        </a:ln>
                        <a:solidFill>
                          <a:srgbClr val="8C0000"/>
                        </a:solidFill>
                        <a:effectLst/>
                        <a:latin typeface="Tahoma" charset="0"/>
                        <a:ea typeface="ＭＳ Ｐゴシック" charset="0"/>
                        <a:cs typeface="ＭＳ Ｐゴシック" charset="0"/>
                      </a:endParaRPr>
                    </a:p>
                  </a:txBody>
                  <a:tcP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FFCDCB"/>
                    </a:solidFill>
                  </a:tcPr>
                </a:tc>
                <a:tc gridSpan="2">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lang="ar-JO" sz="2400" b="1" i="0" kern="1200" dirty="0">
                          <a:solidFill>
                            <a:schemeClr val="tx1"/>
                          </a:solidFill>
                          <a:effectLst>
                            <a:glow rad="228600">
                              <a:srgbClr val="000000">
                                <a:alpha val="40000"/>
                              </a:srgbClr>
                            </a:glow>
                          </a:effectLst>
                          <a:latin typeface="Arial" panose="020B0604020202020204" pitchFamily="34" charset="0"/>
                          <a:ea typeface="+mn-ea"/>
                          <a:cs typeface="Arial" panose="020B0604020202020204" pitchFamily="34" charset="0"/>
                        </a:rPr>
                        <a:t>الحماية</a:t>
                      </a:r>
                      <a:endParaRPr lang="en-US" sz="2400" b="1" i="0" kern="1200" dirty="0">
                        <a:solidFill>
                          <a:schemeClr val="tx1"/>
                        </a:solidFill>
                        <a:effectLst>
                          <a:glow rad="228600">
                            <a:srgbClr val="000000">
                              <a:alpha val="40000"/>
                            </a:srgbClr>
                          </a:glow>
                        </a:effectLst>
                        <a:latin typeface="Arial" panose="020B0604020202020204" pitchFamily="34" charset="0"/>
                        <a:ea typeface="+mn-ea"/>
                        <a:cs typeface="Arial" panose="020B0604020202020204" pitchFamily="34" charset="0"/>
                      </a:endParaRPr>
                    </a:p>
                  </a:txBody>
                  <a:tcPr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cell3D prstMaterial="dkEdge">
                      <a:bevel w="165100" prst="coolSlant"/>
                      <a:lightRig rig="flood" dir="t"/>
                    </a:cell3D>
                    <a:noFill/>
                  </a:tcPr>
                </a:tc>
                <a:tc hMerge="1">
                  <a:txBody>
                    <a:body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dirty="0">
                        <a:ln>
                          <a:noFill/>
                        </a:ln>
                        <a:solidFill>
                          <a:srgbClr val="FFFFFF"/>
                        </a:solidFill>
                        <a:effectLst/>
                        <a:latin typeface="Tahoma" charset="0"/>
                        <a:ea typeface="ＭＳ Ｐゴシック" charset="0"/>
                        <a:cs typeface="ＭＳ Ｐゴシック" charset="0"/>
                      </a:endParaRPr>
                    </a:p>
                  </a:txBody>
                  <a:tcP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noFill/>
                  </a:tcPr>
                </a:tc>
                <a:tc gridSpan="3">
                  <a:txBody>
                    <a:bodyPr/>
                    <a:lstStyle/>
                    <a:p>
                      <a:pPr algn="ctr"/>
                      <a:r>
                        <a:rPr lang="ar-JO" sz="2400" b="1" i="0" kern="1200" dirty="0">
                          <a:solidFill>
                            <a:schemeClr val="tx1"/>
                          </a:solidFill>
                          <a:effectLst>
                            <a:glow rad="228600">
                              <a:srgbClr val="000000">
                                <a:alpha val="40000"/>
                              </a:srgbClr>
                            </a:glow>
                          </a:effectLst>
                          <a:latin typeface="Arial" panose="020B0604020202020204" pitchFamily="34" charset="0"/>
                          <a:ea typeface="+mn-ea"/>
                          <a:cs typeface="Arial" panose="020B0604020202020204" pitchFamily="34" charset="0"/>
                        </a:rPr>
                        <a:t>السلام</a:t>
                      </a:r>
                      <a:endParaRPr lang="en-US" sz="2400" b="1" i="0" kern="1200" dirty="0">
                        <a:solidFill>
                          <a:schemeClr val="tx1"/>
                        </a:solidFill>
                        <a:effectLst>
                          <a:glow rad="228600">
                            <a:srgbClr val="000000">
                              <a:alpha val="40000"/>
                            </a:srgbClr>
                          </a:glow>
                        </a:effectLst>
                        <a:latin typeface="Arial" panose="020B0604020202020204" pitchFamily="34" charset="0"/>
                        <a:ea typeface="+mn-ea"/>
                        <a:cs typeface="Arial" panose="020B0604020202020204" pitchFamily="34" charset="0"/>
                      </a:endParaRPr>
                    </a:p>
                  </a:txBody>
                  <a:tcPr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cell3D prstMaterial="dkEdge">
                      <a:bevel w="165100" prst="coolSlant"/>
                      <a:lightRig rig="flood" dir="t"/>
                    </a:cell3D>
                    <a:no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1"/>
                  </a:ext>
                </a:extLst>
              </a:tr>
              <a:tr h="580659">
                <a:tc gridSpan="3">
                  <a:txBody>
                    <a:bodyPr/>
                    <a:lstStyle/>
                    <a:p>
                      <a:pPr algn="ctr"/>
                      <a:r>
                        <a:rPr lang="ar-JO" sz="2400" b="1" i="0" kern="1200" dirty="0">
                          <a:solidFill>
                            <a:schemeClr val="tx1"/>
                          </a:solidFill>
                          <a:effectLst>
                            <a:glow rad="228600">
                              <a:srgbClr val="000000">
                                <a:alpha val="40000"/>
                              </a:srgbClr>
                            </a:glow>
                          </a:effectLst>
                          <a:latin typeface="Arial" panose="020B0604020202020204" pitchFamily="34" charset="0"/>
                          <a:ea typeface="+mn-ea"/>
                          <a:cs typeface="Arial" panose="020B0604020202020204" pitchFamily="34" charset="0"/>
                        </a:rPr>
                        <a:t>الإصحاح</a:t>
                      </a:r>
                      <a:r>
                        <a:rPr lang="ar-JO" sz="2400" b="1" i="0" kern="1200" baseline="0" dirty="0">
                          <a:solidFill>
                            <a:schemeClr val="tx1"/>
                          </a:solidFill>
                          <a:effectLst>
                            <a:glow rad="228600">
                              <a:srgbClr val="000000">
                                <a:alpha val="40000"/>
                              </a:srgbClr>
                            </a:glow>
                          </a:effectLst>
                          <a:latin typeface="Arial" panose="020B0604020202020204" pitchFamily="34" charset="0"/>
                          <a:ea typeface="+mn-ea"/>
                          <a:cs typeface="Arial" panose="020B0604020202020204" pitchFamily="34" charset="0"/>
                        </a:rPr>
                        <a:t> 1</a:t>
                      </a:r>
                      <a:endParaRPr lang="en-US" sz="2400" b="1" i="0" dirty="0">
                        <a:latin typeface="Arial" panose="020B0604020202020204" pitchFamily="34" charset="0"/>
                        <a:cs typeface="Arial" panose="020B0604020202020204" pitchFamily="34" charset="0"/>
                      </a:endParaRPr>
                    </a:p>
                  </a:txBody>
                  <a:tcPr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cell3D prstMaterial="dkEdge">
                      <a:bevel w="165100" prst="coolSlant"/>
                      <a:lightRig rig="flood" dir="t"/>
                    </a:cell3D>
                    <a:noFill/>
                  </a:tcPr>
                </a:tc>
                <a:tc hMerge="1">
                  <a:txBody>
                    <a:bodyPr/>
                    <a:lstStyle/>
                    <a:p>
                      <a:endParaRPr lang="en-US"/>
                    </a:p>
                  </a:txBody>
                  <a:tcPr/>
                </a:tc>
                <a:tc hMerge="1">
                  <a:txBody>
                    <a:body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dirty="0">
                        <a:ln>
                          <a:noFill/>
                        </a:ln>
                        <a:solidFill>
                          <a:srgbClr val="FFFFFF"/>
                        </a:solidFill>
                        <a:effectLst/>
                        <a:latin typeface="Tahoma" charset="0"/>
                        <a:ea typeface="ＭＳ Ｐゴシック" charset="0"/>
                        <a:cs typeface="ＭＳ Ｐゴシック" charset="0"/>
                      </a:endParaRPr>
                    </a:p>
                  </a:txBody>
                  <a:tcP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noFill/>
                  </a:tcPr>
                </a:tc>
                <a:tc gridSpan="2">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ar-JO" sz="2400" b="1" i="0" kern="1200" dirty="0">
                          <a:solidFill>
                            <a:schemeClr val="tx1"/>
                          </a:solidFill>
                          <a:effectLst>
                            <a:glow rad="228600">
                              <a:srgbClr val="000000">
                                <a:alpha val="40000"/>
                              </a:srgbClr>
                            </a:glow>
                          </a:effectLst>
                          <a:latin typeface="Arial" panose="020B0604020202020204" pitchFamily="34" charset="0"/>
                          <a:ea typeface="+mn-ea"/>
                          <a:cs typeface="Arial" panose="020B0604020202020204" pitchFamily="34" charset="0"/>
                        </a:rPr>
                        <a:t>الإصحاح</a:t>
                      </a:r>
                      <a:r>
                        <a:rPr lang="ar-JO" sz="2400" b="1" i="0" kern="1200" baseline="0" dirty="0">
                          <a:solidFill>
                            <a:schemeClr val="tx1"/>
                          </a:solidFill>
                          <a:effectLst>
                            <a:glow rad="228600">
                              <a:srgbClr val="000000">
                                <a:alpha val="40000"/>
                              </a:srgbClr>
                            </a:glow>
                          </a:effectLst>
                          <a:latin typeface="Arial" panose="020B0604020202020204" pitchFamily="34" charset="0"/>
                          <a:ea typeface="+mn-ea"/>
                          <a:cs typeface="Arial" panose="020B0604020202020204" pitchFamily="34" charset="0"/>
                        </a:rPr>
                        <a:t> 2</a:t>
                      </a:r>
                      <a:endParaRPr lang="en-US" sz="2400" b="1" i="0" dirty="0">
                        <a:latin typeface="Arial" panose="020B0604020202020204" pitchFamily="34" charset="0"/>
                        <a:cs typeface="Arial" panose="020B0604020202020204" pitchFamily="34" charset="0"/>
                      </a:endParaRPr>
                    </a:p>
                  </a:txBody>
                  <a:tcPr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cell3D prstMaterial="dkEdge">
                      <a:bevel w="165100" prst="coolSlant"/>
                      <a:lightRig rig="flood" dir="t"/>
                    </a:cell3D>
                    <a:noFill/>
                  </a:tcPr>
                </a:tc>
                <a:tc hMerge="1">
                  <a:txBody>
                    <a:body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dirty="0">
                        <a:ln>
                          <a:noFill/>
                        </a:ln>
                        <a:solidFill>
                          <a:srgbClr val="8C0000"/>
                        </a:solidFill>
                        <a:effectLst/>
                        <a:latin typeface="Tahoma" charset="0"/>
                        <a:ea typeface="ＭＳ Ｐゴシック" charset="0"/>
                        <a:cs typeface="ＭＳ Ｐゴシック" charset="0"/>
                      </a:endParaRPr>
                    </a:p>
                  </a:txBody>
                  <a:tcP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FFE8E7"/>
                    </a:solidFill>
                  </a:tcPr>
                </a:tc>
                <a:tc gridSpan="2">
                  <a:txBody>
                    <a:bodyPr/>
                    <a:lstStyle/>
                    <a:p>
                      <a:pPr algn="ctr"/>
                      <a:r>
                        <a:rPr lang="ar-JO" sz="2400" b="1" i="0" kern="1200" dirty="0">
                          <a:solidFill>
                            <a:schemeClr val="tx1"/>
                          </a:solidFill>
                          <a:effectLst>
                            <a:glow rad="228600">
                              <a:srgbClr val="000000">
                                <a:alpha val="40000"/>
                              </a:srgbClr>
                            </a:glow>
                          </a:effectLst>
                          <a:latin typeface="Arial" panose="020B0604020202020204" pitchFamily="34" charset="0"/>
                          <a:ea typeface="+mn-ea"/>
                          <a:cs typeface="Arial" panose="020B0604020202020204" pitchFamily="34" charset="0"/>
                        </a:rPr>
                        <a:t>الإصحاح</a:t>
                      </a:r>
                      <a:r>
                        <a:rPr lang="ar-JO" sz="2400" b="1" i="0" kern="1200" baseline="0" dirty="0">
                          <a:solidFill>
                            <a:schemeClr val="tx1"/>
                          </a:solidFill>
                          <a:effectLst>
                            <a:glow rad="228600">
                              <a:srgbClr val="000000">
                                <a:alpha val="40000"/>
                              </a:srgbClr>
                            </a:glow>
                          </a:effectLst>
                          <a:latin typeface="Arial" panose="020B0604020202020204" pitchFamily="34" charset="0"/>
                          <a:ea typeface="+mn-ea"/>
                          <a:cs typeface="Arial" panose="020B0604020202020204" pitchFamily="34" charset="0"/>
                        </a:rPr>
                        <a:t> 3</a:t>
                      </a:r>
                      <a:endParaRPr lang="en-US" sz="2400" b="1" i="0" dirty="0">
                        <a:latin typeface="Arial" panose="020B0604020202020204" pitchFamily="34" charset="0"/>
                        <a:cs typeface="Arial" panose="020B0604020202020204" pitchFamily="34" charset="0"/>
                      </a:endParaRPr>
                    </a:p>
                  </a:txBody>
                  <a:tcPr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cell3D prstMaterial="dkEdge">
                      <a:bevel w="165100" prst="coolSlant"/>
                      <a:lightRig rig="flood" dir="t"/>
                    </a:cell3D>
                    <a:noFill/>
                  </a:tcPr>
                </a:tc>
                <a:tc hMerge="1">
                  <a:txBody>
                    <a:body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dirty="0">
                        <a:ln>
                          <a:noFill/>
                        </a:ln>
                        <a:solidFill>
                          <a:srgbClr val="FFFFFF"/>
                        </a:solidFill>
                        <a:effectLst/>
                        <a:latin typeface="Tahoma" charset="0"/>
                        <a:ea typeface="ＭＳ Ｐゴシック" charset="0"/>
                        <a:cs typeface="ＭＳ Ｐゴシック" charset="0"/>
                      </a:endParaRPr>
                    </a:p>
                  </a:txBody>
                  <a:tcP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noFill/>
                  </a:tcPr>
                </a:tc>
                <a:tc gridSpan="3">
                  <a:txBody>
                    <a:bodyPr/>
                    <a:lstStyle/>
                    <a:p>
                      <a:pPr algn="ctr"/>
                      <a:r>
                        <a:rPr lang="ar-JO" sz="2400" b="1" i="0" kern="1200" dirty="0">
                          <a:solidFill>
                            <a:schemeClr val="tx1"/>
                          </a:solidFill>
                          <a:effectLst>
                            <a:glow rad="228600">
                              <a:srgbClr val="000000">
                                <a:alpha val="40000"/>
                              </a:srgbClr>
                            </a:glow>
                          </a:effectLst>
                          <a:latin typeface="Arial" panose="020B0604020202020204" pitchFamily="34" charset="0"/>
                          <a:ea typeface="+mn-ea"/>
                          <a:cs typeface="Arial" panose="020B0604020202020204" pitchFamily="34" charset="0"/>
                        </a:rPr>
                        <a:t>الإصحاح</a:t>
                      </a:r>
                      <a:r>
                        <a:rPr lang="ar-JO" sz="2400" b="1" i="0" kern="1200" baseline="0" dirty="0">
                          <a:solidFill>
                            <a:schemeClr val="tx1"/>
                          </a:solidFill>
                          <a:effectLst>
                            <a:glow rad="228600">
                              <a:srgbClr val="000000">
                                <a:alpha val="40000"/>
                              </a:srgbClr>
                            </a:glow>
                          </a:effectLst>
                          <a:latin typeface="Arial" panose="020B0604020202020204" pitchFamily="34" charset="0"/>
                          <a:ea typeface="+mn-ea"/>
                          <a:cs typeface="Arial" panose="020B0604020202020204" pitchFamily="34" charset="0"/>
                        </a:rPr>
                        <a:t> 4</a:t>
                      </a:r>
                      <a:endParaRPr lang="en-US" sz="2400" b="1" i="0" dirty="0">
                        <a:latin typeface="Arial" panose="020B0604020202020204" pitchFamily="34" charset="0"/>
                        <a:cs typeface="Arial" panose="020B0604020202020204" pitchFamily="34" charset="0"/>
                      </a:endParaRPr>
                    </a:p>
                  </a:txBody>
                  <a:tcPr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cell3D prstMaterial="dkEdge">
                      <a:bevel w="165100" prst="coolSlant"/>
                      <a:lightRig rig="flood" dir="t"/>
                    </a:cell3D>
                    <a:no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2"/>
                  </a:ext>
                </a:extLst>
              </a:tr>
              <a:tr h="580659">
                <a:tc gridSpan="3">
                  <a:txBody>
                    <a:bodyPr/>
                    <a:lstStyle/>
                    <a:p>
                      <a:pPr algn="ctr"/>
                      <a:r>
                        <a:rPr lang="ar-JO" sz="2400" b="1" i="0" kern="1200" dirty="0">
                          <a:solidFill>
                            <a:schemeClr val="tx1"/>
                          </a:solidFill>
                          <a:effectLst>
                            <a:glow rad="228600">
                              <a:srgbClr val="000000">
                                <a:alpha val="40000"/>
                              </a:srgbClr>
                            </a:glow>
                          </a:effectLst>
                          <a:latin typeface="Arial" panose="020B0604020202020204" pitchFamily="34" charset="0"/>
                          <a:ea typeface="+mn-ea"/>
                          <a:cs typeface="Arial" panose="020B0604020202020204" pitchFamily="34" charset="0"/>
                        </a:rPr>
                        <a:t>الفرح</a:t>
                      </a:r>
                      <a:r>
                        <a:rPr lang="ar-JO" sz="2400" b="1" i="0" kern="1200" baseline="0" dirty="0">
                          <a:solidFill>
                            <a:schemeClr val="tx1"/>
                          </a:solidFill>
                          <a:effectLst>
                            <a:glow rad="228600">
                              <a:srgbClr val="000000">
                                <a:alpha val="40000"/>
                              </a:srgbClr>
                            </a:glow>
                          </a:effectLst>
                          <a:latin typeface="Arial" panose="020B0604020202020204" pitchFamily="34" charset="0"/>
                          <a:ea typeface="+mn-ea"/>
                          <a:cs typeface="Arial" panose="020B0604020202020204" pitchFamily="34" charset="0"/>
                        </a:rPr>
                        <a:t> (5)</a:t>
                      </a:r>
                      <a:endParaRPr lang="en-US" sz="2400" b="1" i="0" dirty="0">
                        <a:latin typeface="Arial" panose="020B0604020202020204" pitchFamily="34" charset="0"/>
                        <a:cs typeface="Arial" panose="020B0604020202020204" pitchFamily="34" charset="0"/>
                      </a:endParaRPr>
                    </a:p>
                  </a:txBody>
                  <a:tcPr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cell3D prstMaterial="dkEdge">
                      <a:bevel w="165100" prst="coolSlant"/>
                      <a:lightRig rig="flood" dir="t"/>
                    </a:cell3D>
                    <a:noFill/>
                  </a:tcPr>
                </a:tc>
                <a:tc hMerge="1">
                  <a:txBody>
                    <a:bodyPr/>
                    <a:lstStyle/>
                    <a:p>
                      <a:endParaRPr lang="en-US"/>
                    </a:p>
                  </a:txBody>
                  <a:tcPr/>
                </a:tc>
                <a:tc hMerge="1">
                  <a:txBody>
                    <a:body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dirty="0">
                        <a:ln>
                          <a:noFill/>
                        </a:ln>
                        <a:solidFill>
                          <a:srgbClr val="FFFFFF"/>
                        </a:solidFill>
                        <a:effectLst/>
                        <a:latin typeface="Tahoma" charset="0"/>
                        <a:ea typeface="ＭＳ Ｐゴシック" charset="0"/>
                        <a:cs typeface="ＭＳ Ｐゴシック" charset="0"/>
                      </a:endParaRPr>
                    </a:p>
                  </a:txBody>
                  <a:tcP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noFill/>
                  </a:tcPr>
                </a:tc>
                <a:tc gridSpan="2">
                  <a:txBody>
                    <a:bodyPr/>
                    <a:lstStyle/>
                    <a:p>
                      <a:pPr algn="ctr"/>
                      <a:r>
                        <a:rPr lang="ar-JO" sz="2400" b="1" i="0" kern="1200" dirty="0">
                          <a:solidFill>
                            <a:schemeClr val="tx1"/>
                          </a:solidFill>
                          <a:effectLst>
                            <a:glow rad="228600">
                              <a:srgbClr val="000000">
                                <a:alpha val="40000"/>
                              </a:srgbClr>
                            </a:glow>
                          </a:effectLst>
                          <a:latin typeface="Arial" panose="020B0604020202020204" pitchFamily="34" charset="0"/>
                          <a:ea typeface="+mn-ea"/>
                          <a:cs typeface="Arial" panose="020B0604020202020204" pitchFamily="34" charset="0"/>
                        </a:rPr>
                        <a:t>الفرح</a:t>
                      </a:r>
                      <a:r>
                        <a:rPr lang="ar-JO" sz="2400" b="1" i="0" kern="1200" baseline="0" dirty="0">
                          <a:solidFill>
                            <a:schemeClr val="tx1"/>
                          </a:solidFill>
                          <a:effectLst>
                            <a:glow rad="228600">
                              <a:srgbClr val="000000">
                                <a:alpha val="40000"/>
                              </a:srgbClr>
                            </a:glow>
                          </a:effectLst>
                          <a:latin typeface="Arial" panose="020B0604020202020204" pitchFamily="34" charset="0"/>
                          <a:ea typeface="+mn-ea"/>
                          <a:cs typeface="Arial" panose="020B0604020202020204" pitchFamily="34" charset="0"/>
                        </a:rPr>
                        <a:t> (7)</a:t>
                      </a:r>
                      <a:endParaRPr lang="en-US" sz="2400" b="1" i="0" dirty="0">
                        <a:latin typeface="Arial" panose="020B0604020202020204" pitchFamily="34" charset="0"/>
                        <a:cs typeface="Arial" panose="020B0604020202020204" pitchFamily="34" charset="0"/>
                      </a:endParaRPr>
                    </a:p>
                  </a:txBody>
                  <a:tcPr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cell3D prstMaterial="dkEdge">
                      <a:bevel w="165100" prst="coolSlant"/>
                      <a:lightRig rig="flood" dir="t"/>
                    </a:cell3D>
                    <a:noFill/>
                  </a:tcPr>
                </a:tc>
                <a:tc hMerge="1">
                  <a:txBody>
                    <a:body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dirty="0">
                        <a:ln>
                          <a:noFill/>
                        </a:ln>
                        <a:solidFill>
                          <a:srgbClr val="8C0000"/>
                        </a:solidFill>
                        <a:effectLst/>
                        <a:latin typeface="Tahoma" charset="0"/>
                        <a:ea typeface="ＭＳ Ｐゴシック" charset="0"/>
                        <a:cs typeface="ＭＳ Ｐゴシック" charset="0"/>
                      </a:endParaRPr>
                    </a:p>
                  </a:txBody>
                  <a:tcP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FFCDCB"/>
                    </a:solidFill>
                  </a:tcPr>
                </a:tc>
                <a:tc gridSpan="2">
                  <a:txBody>
                    <a:bodyPr/>
                    <a:lstStyle/>
                    <a:p>
                      <a:pPr algn="ctr"/>
                      <a:r>
                        <a:rPr lang="ar-JO" sz="2400" b="1" i="0" kern="1200" dirty="0">
                          <a:solidFill>
                            <a:schemeClr val="tx1"/>
                          </a:solidFill>
                          <a:effectLst>
                            <a:glow rad="228600">
                              <a:srgbClr val="000000">
                                <a:alpha val="40000"/>
                              </a:srgbClr>
                            </a:glow>
                          </a:effectLst>
                          <a:latin typeface="Arial" panose="020B0604020202020204" pitchFamily="34" charset="0"/>
                          <a:ea typeface="+mn-ea"/>
                          <a:cs typeface="Arial" panose="020B0604020202020204" pitchFamily="34" charset="0"/>
                        </a:rPr>
                        <a:t>الفرح</a:t>
                      </a:r>
                      <a:r>
                        <a:rPr lang="ar-JO" sz="2400" b="1" i="0" kern="1200" baseline="0" dirty="0">
                          <a:solidFill>
                            <a:schemeClr val="tx1"/>
                          </a:solidFill>
                          <a:effectLst>
                            <a:glow rad="228600">
                              <a:srgbClr val="000000">
                                <a:alpha val="40000"/>
                              </a:srgbClr>
                            </a:glow>
                          </a:effectLst>
                          <a:latin typeface="Arial" panose="020B0604020202020204" pitchFamily="34" charset="0"/>
                          <a:ea typeface="+mn-ea"/>
                          <a:cs typeface="Arial" panose="020B0604020202020204" pitchFamily="34" charset="0"/>
                        </a:rPr>
                        <a:t> (1)</a:t>
                      </a:r>
                      <a:endParaRPr lang="en-US" sz="2400" b="1" i="0" dirty="0">
                        <a:latin typeface="Arial" panose="020B0604020202020204" pitchFamily="34" charset="0"/>
                        <a:cs typeface="Arial" panose="020B0604020202020204" pitchFamily="34" charset="0"/>
                      </a:endParaRPr>
                    </a:p>
                  </a:txBody>
                  <a:tcPr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cell3D prstMaterial="dkEdge">
                      <a:bevel w="165100" prst="coolSlant"/>
                      <a:lightRig rig="flood" dir="t"/>
                    </a:cell3D>
                    <a:noFill/>
                  </a:tcPr>
                </a:tc>
                <a:tc hMerge="1">
                  <a:txBody>
                    <a:body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dirty="0">
                        <a:ln>
                          <a:noFill/>
                        </a:ln>
                        <a:solidFill>
                          <a:srgbClr val="FFFFFF"/>
                        </a:solidFill>
                        <a:effectLst/>
                        <a:latin typeface="Tahoma" charset="0"/>
                        <a:ea typeface="ＭＳ Ｐゴシック" charset="0"/>
                        <a:cs typeface="ＭＳ Ｐゴシック" charset="0"/>
                      </a:endParaRPr>
                    </a:p>
                  </a:txBody>
                  <a:tcP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noFill/>
                  </a:tcPr>
                </a:tc>
                <a:tc gridSpan="3">
                  <a:txBody>
                    <a:bodyPr/>
                    <a:lstStyle/>
                    <a:p>
                      <a:pPr algn="ctr"/>
                      <a:r>
                        <a:rPr lang="ar-JO" sz="2400" b="1" i="0" kern="1200" dirty="0">
                          <a:solidFill>
                            <a:schemeClr val="tx1"/>
                          </a:solidFill>
                          <a:effectLst>
                            <a:glow rad="228600">
                              <a:srgbClr val="000000">
                                <a:alpha val="40000"/>
                              </a:srgbClr>
                            </a:glow>
                          </a:effectLst>
                          <a:latin typeface="Arial" panose="020B0604020202020204" pitchFamily="34" charset="0"/>
                          <a:ea typeface="+mn-ea"/>
                          <a:cs typeface="Arial" panose="020B0604020202020204" pitchFamily="34" charset="0"/>
                        </a:rPr>
                        <a:t>الفرح</a:t>
                      </a:r>
                      <a:r>
                        <a:rPr lang="ar-JO" sz="2400" b="1" i="0" kern="1200" baseline="0" dirty="0">
                          <a:solidFill>
                            <a:schemeClr val="tx1"/>
                          </a:solidFill>
                          <a:effectLst>
                            <a:glow rad="228600">
                              <a:srgbClr val="000000">
                                <a:alpha val="40000"/>
                              </a:srgbClr>
                            </a:glow>
                          </a:effectLst>
                          <a:latin typeface="Arial" panose="020B0604020202020204" pitchFamily="34" charset="0"/>
                          <a:ea typeface="+mn-ea"/>
                          <a:cs typeface="Arial" panose="020B0604020202020204" pitchFamily="34" charset="0"/>
                        </a:rPr>
                        <a:t> (4)</a:t>
                      </a:r>
                      <a:endParaRPr lang="en-US" sz="2400" b="1" i="0" dirty="0">
                        <a:latin typeface="Arial" panose="020B0604020202020204" pitchFamily="34" charset="0"/>
                        <a:cs typeface="Arial" panose="020B0604020202020204" pitchFamily="34" charset="0"/>
                      </a:endParaRPr>
                    </a:p>
                  </a:txBody>
                  <a:tcPr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cell3D prstMaterial="dkEdge">
                      <a:bevel w="165100" prst="coolSlant"/>
                      <a:lightRig rig="flood" dir="t"/>
                    </a:cell3D>
                    <a:no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3"/>
                  </a:ext>
                </a:extLst>
              </a:tr>
              <a:tr h="768011">
                <a:tc gridSpan="3">
                  <a:txBody>
                    <a:bodyPr/>
                    <a:lstStyle/>
                    <a:p>
                      <a:pPr algn="ctr"/>
                      <a:r>
                        <a:rPr lang="ar-JO" sz="2400" b="1" i="0" kern="1200" dirty="0">
                          <a:solidFill>
                            <a:schemeClr val="tx1"/>
                          </a:solidFill>
                          <a:effectLst>
                            <a:glow rad="228600">
                              <a:srgbClr val="000000">
                                <a:alpha val="40000"/>
                              </a:srgbClr>
                            </a:glow>
                          </a:effectLst>
                          <a:latin typeface="Arial" panose="020B0604020202020204" pitchFamily="34" charset="0"/>
                          <a:ea typeface="+mn-ea"/>
                          <a:cs typeface="Arial" panose="020B0604020202020204" pitchFamily="34" charset="0"/>
                        </a:rPr>
                        <a:t>السلوك</a:t>
                      </a:r>
                      <a:r>
                        <a:rPr lang="ar-JO" sz="2400" b="1" i="0" kern="1200" baseline="0" dirty="0">
                          <a:solidFill>
                            <a:schemeClr val="tx1"/>
                          </a:solidFill>
                          <a:effectLst>
                            <a:glow rad="228600">
                              <a:srgbClr val="000000">
                                <a:alpha val="40000"/>
                              </a:srgbClr>
                            </a:glow>
                          </a:effectLst>
                          <a:latin typeface="Arial" panose="020B0604020202020204" pitchFamily="34" charset="0"/>
                          <a:ea typeface="+mn-ea"/>
                          <a:cs typeface="Arial" panose="020B0604020202020204" pitchFamily="34" charset="0"/>
                        </a:rPr>
                        <a:t> (1)</a:t>
                      </a:r>
                      <a:endParaRPr lang="en-US" sz="2400" b="1" i="0" dirty="0">
                        <a:latin typeface="Arial" panose="020B0604020202020204" pitchFamily="34" charset="0"/>
                        <a:cs typeface="Arial" panose="020B0604020202020204" pitchFamily="34" charset="0"/>
                      </a:endParaRPr>
                    </a:p>
                  </a:txBody>
                  <a:tcPr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cell3D prstMaterial="dkEdge">
                      <a:bevel w="165100" prst="coolSlant"/>
                      <a:lightRig rig="flood" dir="t"/>
                    </a:cell3D>
                    <a:noFill/>
                  </a:tcPr>
                </a:tc>
                <a:tc hMerge="1">
                  <a:txBody>
                    <a:bodyPr/>
                    <a:lstStyle/>
                    <a:p>
                      <a:endParaRPr lang="en-US"/>
                    </a:p>
                  </a:txBody>
                  <a:tcPr/>
                </a:tc>
                <a:tc hMerge="1">
                  <a:txBody>
                    <a:body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1" lang="en-GB" sz="1800" b="1" i="0" u="none" strike="noStrike" cap="none" normalizeH="0" baseline="0" dirty="0">
                        <a:ln>
                          <a:noFill/>
                        </a:ln>
                        <a:solidFill>
                          <a:srgbClr val="FFFFFF"/>
                        </a:solidFill>
                        <a:effectLst/>
                        <a:latin typeface="Arial" charset="0"/>
                        <a:ea typeface="ＭＳ Ｐゴシック" charset="0"/>
                        <a:cs typeface="Arial" charset="0"/>
                      </a:endParaRPr>
                    </a:p>
                  </a:txBody>
                  <a:tcP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noFill/>
                  </a:tcPr>
                </a:tc>
                <a:tc gridSpan="2">
                  <a:txBody>
                    <a:bodyPr/>
                    <a:lstStyle/>
                    <a:p>
                      <a:pPr algn="ctr"/>
                      <a:r>
                        <a:rPr lang="ar-JO" sz="2400" b="1" i="0" kern="1200" dirty="0">
                          <a:solidFill>
                            <a:schemeClr val="tx1"/>
                          </a:solidFill>
                          <a:effectLst>
                            <a:glow rad="228600">
                              <a:srgbClr val="000000">
                                <a:alpha val="40000"/>
                              </a:srgbClr>
                            </a:glow>
                          </a:effectLst>
                          <a:latin typeface="Arial" panose="020B0604020202020204" pitchFamily="34" charset="0"/>
                          <a:ea typeface="+mn-ea"/>
                          <a:cs typeface="Arial" panose="020B0604020202020204" pitchFamily="34" charset="0"/>
                        </a:rPr>
                        <a:t>السلوك</a:t>
                      </a:r>
                      <a:r>
                        <a:rPr lang="ar-JO" sz="2400" b="1" i="0" kern="1200" baseline="0" dirty="0">
                          <a:solidFill>
                            <a:schemeClr val="tx1"/>
                          </a:solidFill>
                          <a:effectLst>
                            <a:glow rad="228600">
                              <a:srgbClr val="000000">
                                <a:alpha val="40000"/>
                              </a:srgbClr>
                            </a:glow>
                          </a:effectLst>
                          <a:latin typeface="Arial" panose="020B0604020202020204" pitchFamily="34" charset="0"/>
                          <a:ea typeface="+mn-ea"/>
                          <a:cs typeface="Arial" panose="020B0604020202020204" pitchFamily="34" charset="0"/>
                        </a:rPr>
                        <a:t> (7)</a:t>
                      </a:r>
                      <a:endParaRPr lang="en-US" sz="2400" b="1" i="0" dirty="0">
                        <a:latin typeface="Arial" panose="020B0604020202020204" pitchFamily="34" charset="0"/>
                        <a:cs typeface="Arial" panose="020B0604020202020204" pitchFamily="34" charset="0"/>
                      </a:endParaRPr>
                    </a:p>
                  </a:txBody>
                  <a:tcPr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cell3D prstMaterial="dkEdge">
                      <a:bevel w="165100" prst="coolSlant"/>
                      <a:lightRig rig="flood" dir="t"/>
                    </a:cell3D>
                    <a:noFill/>
                  </a:tcPr>
                </a:tc>
                <a:tc hMerge="1">
                  <a:txBody>
                    <a:body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dirty="0">
                        <a:ln>
                          <a:noFill/>
                        </a:ln>
                        <a:solidFill>
                          <a:srgbClr val="8C0000"/>
                        </a:solidFill>
                        <a:effectLst/>
                        <a:latin typeface="Tahoma" charset="0"/>
                        <a:ea typeface="ＭＳ Ｐゴシック" charset="0"/>
                        <a:cs typeface="ＭＳ Ｐゴシック" charset="0"/>
                      </a:endParaRPr>
                    </a:p>
                  </a:txBody>
                  <a:tcP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FFE8E7"/>
                    </a:solidFill>
                  </a:tcPr>
                </a:tc>
                <a:tc gridSpan="2">
                  <a:txBody>
                    <a:bodyPr/>
                    <a:lstStyle/>
                    <a:p>
                      <a:pPr marL="0" marR="0" lvl="0" indent="0" algn="ctr" defTabSz="457200" rtl="0" eaLnBrk="1" fontAlgn="base" latinLnBrk="0" hangingPunct="1">
                        <a:lnSpc>
                          <a:spcPct val="100000"/>
                        </a:lnSpc>
                        <a:spcBef>
                          <a:spcPct val="0"/>
                        </a:spcBef>
                        <a:spcAft>
                          <a:spcPct val="0"/>
                        </a:spcAft>
                        <a:buClrTx/>
                        <a:buSzTx/>
                        <a:buFontTx/>
                        <a:buNone/>
                        <a:tabLst/>
                        <a:defRPr/>
                      </a:pPr>
                      <a:r>
                        <a:rPr lang="ar-JO" sz="2400" b="1" i="0" kern="1200" dirty="0">
                          <a:solidFill>
                            <a:schemeClr val="tx1"/>
                          </a:solidFill>
                          <a:effectLst>
                            <a:glow rad="228600">
                              <a:srgbClr val="000000">
                                <a:alpha val="40000"/>
                              </a:srgbClr>
                            </a:glow>
                          </a:effectLst>
                          <a:latin typeface="Arial" panose="020B0604020202020204" pitchFamily="34" charset="0"/>
                          <a:ea typeface="+mn-ea"/>
                          <a:cs typeface="Arial" panose="020B0604020202020204" pitchFamily="34" charset="0"/>
                        </a:rPr>
                        <a:t>السلوك</a:t>
                      </a:r>
                      <a:r>
                        <a:rPr lang="ar-JO" sz="2400" b="1" i="0" kern="1200" baseline="0" dirty="0">
                          <a:solidFill>
                            <a:schemeClr val="tx1"/>
                          </a:solidFill>
                          <a:effectLst>
                            <a:glow rad="228600">
                              <a:srgbClr val="000000">
                                <a:alpha val="40000"/>
                              </a:srgbClr>
                            </a:glow>
                          </a:effectLst>
                          <a:latin typeface="Arial" panose="020B0604020202020204" pitchFamily="34" charset="0"/>
                          <a:ea typeface="+mn-ea"/>
                          <a:cs typeface="Arial" panose="020B0604020202020204" pitchFamily="34" charset="0"/>
                        </a:rPr>
                        <a:t> (8)</a:t>
                      </a:r>
                      <a:endParaRPr lang="en-US" sz="2400" b="1" i="0" dirty="0">
                        <a:latin typeface="Arial" panose="020B0604020202020204" pitchFamily="34" charset="0"/>
                        <a:cs typeface="Arial" panose="020B0604020202020204" pitchFamily="34" charset="0"/>
                      </a:endParaRPr>
                    </a:p>
                  </a:txBody>
                  <a:tcPr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cell3D prstMaterial="dkEdge">
                      <a:bevel w="165100" prst="coolSlant"/>
                      <a:lightRig rig="flood" dir="t"/>
                    </a:cell3D>
                    <a:noFill/>
                  </a:tcPr>
                </a:tc>
                <a:tc hMerge="1">
                  <a:txBody>
                    <a:body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dirty="0">
                        <a:ln>
                          <a:noFill/>
                        </a:ln>
                        <a:solidFill>
                          <a:srgbClr val="FFFFFF"/>
                        </a:solidFill>
                        <a:effectLst/>
                        <a:latin typeface="Tahoma" charset="0"/>
                        <a:ea typeface="ＭＳ Ｐゴシック" charset="0"/>
                        <a:cs typeface="ＭＳ Ｐゴシック" charset="0"/>
                      </a:endParaRPr>
                    </a:p>
                  </a:txBody>
                  <a:tcP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noFill/>
                  </a:tcPr>
                </a:tc>
                <a:tc gridSpan="3">
                  <a:txBody>
                    <a:bodyPr/>
                    <a:lstStyle/>
                    <a:p>
                      <a:pPr algn="ctr"/>
                      <a:r>
                        <a:rPr lang="ar-JO" sz="2400" b="1" i="0" kern="1200" dirty="0">
                          <a:solidFill>
                            <a:schemeClr val="tx1"/>
                          </a:solidFill>
                          <a:effectLst>
                            <a:glow rad="228600">
                              <a:srgbClr val="000000">
                                <a:alpha val="40000"/>
                              </a:srgbClr>
                            </a:glow>
                          </a:effectLst>
                          <a:latin typeface="Arial" panose="020B0604020202020204" pitchFamily="34" charset="0"/>
                          <a:ea typeface="+mn-ea"/>
                          <a:cs typeface="Arial" panose="020B0604020202020204" pitchFamily="34" charset="0"/>
                        </a:rPr>
                        <a:t>السلوك</a:t>
                      </a:r>
                      <a:r>
                        <a:rPr lang="ar-JO" sz="2400" b="1" i="0" kern="1200" baseline="0" dirty="0">
                          <a:solidFill>
                            <a:schemeClr val="tx1"/>
                          </a:solidFill>
                          <a:effectLst>
                            <a:glow rad="228600">
                              <a:srgbClr val="000000">
                                <a:alpha val="40000"/>
                              </a:srgbClr>
                            </a:glow>
                          </a:effectLst>
                          <a:latin typeface="Arial" panose="020B0604020202020204" pitchFamily="34" charset="0"/>
                          <a:ea typeface="+mn-ea"/>
                          <a:cs typeface="Arial" panose="020B0604020202020204" pitchFamily="34" charset="0"/>
                        </a:rPr>
                        <a:t> (4)</a:t>
                      </a:r>
                      <a:endParaRPr lang="en-US" sz="2400" b="1" i="0" dirty="0">
                        <a:latin typeface="Arial" panose="020B0604020202020204" pitchFamily="34" charset="0"/>
                        <a:cs typeface="Arial" panose="020B0604020202020204" pitchFamily="34" charset="0"/>
                      </a:endParaRPr>
                    </a:p>
                  </a:txBody>
                  <a:tcPr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cell3D prstMaterial="dkEdge">
                      <a:bevel w="165100" prst="coolSlant"/>
                      <a:lightRig rig="flood" dir="t"/>
                    </a:cell3D>
                    <a:no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4"/>
                  </a:ext>
                </a:extLst>
              </a:tr>
              <a:tr h="753566">
                <a:tc gridSpan="3">
                  <a:txBody>
                    <a:bodyPr/>
                    <a:lstStyle/>
                    <a:p>
                      <a:pPr algn="ctr"/>
                      <a:r>
                        <a:rPr lang="ar-JO" sz="2400" b="1" i="0" kern="1200" dirty="0">
                          <a:solidFill>
                            <a:schemeClr val="tx1"/>
                          </a:solidFill>
                          <a:effectLst>
                            <a:glow rad="228600">
                              <a:srgbClr val="000000">
                                <a:alpha val="40000"/>
                              </a:srgbClr>
                            </a:glow>
                          </a:effectLst>
                          <a:latin typeface="Arial" panose="020B0604020202020204" pitchFamily="34" charset="0"/>
                          <a:ea typeface="+mn-ea"/>
                          <a:cs typeface="Arial" panose="020B0604020202020204" pitchFamily="34" charset="0"/>
                        </a:rPr>
                        <a:t>الألم</a:t>
                      </a:r>
                      <a:endParaRPr lang="en-US" sz="2400" b="1" i="0" kern="1200" dirty="0">
                        <a:solidFill>
                          <a:schemeClr val="tx1"/>
                        </a:solidFill>
                        <a:effectLst>
                          <a:glow rad="228600">
                            <a:srgbClr val="000000">
                              <a:alpha val="40000"/>
                            </a:srgbClr>
                          </a:glow>
                        </a:effectLst>
                        <a:latin typeface="Arial" panose="020B0604020202020204" pitchFamily="34" charset="0"/>
                        <a:ea typeface="+mn-ea"/>
                        <a:cs typeface="Arial" panose="020B0604020202020204" pitchFamily="34" charset="0"/>
                      </a:endParaRPr>
                    </a:p>
                  </a:txBody>
                  <a:tcPr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cell3D prstMaterial="dkEdge">
                      <a:bevel w="165100" prst="coolSlant"/>
                      <a:lightRig rig="flood" dir="t"/>
                    </a:cell3D>
                    <a:noFill/>
                  </a:tcPr>
                </a:tc>
                <a:tc hMerge="1">
                  <a:txBody>
                    <a:bodyPr/>
                    <a:lstStyle/>
                    <a:p>
                      <a:endParaRPr lang="en-US"/>
                    </a:p>
                  </a:txBody>
                  <a:tcPr/>
                </a:tc>
                <a:tc hMerge="1">
                  <a:txBody>
                    <a:body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1" lang="en-GB" sz="1800" b="1" i="0" u="none" strike="noStrike" cap="none" normalizeH="0" baseline="0" dirty="0">
                        <a:ln>
                          <a:noFill/>
                        </a:ln>
                        <a:solidFill>
                          <a:srgbClr val="FFFFFF"/>
                        </a:solidFill>
                        <a:effectLst/>
                        <a:latin typeface="Arial" charset="0"/>
                        <a:ea typeface="ＭＳ Ｐゴシック" charset="0"/>
                        <a:cs typeface="Arial" charset="0"/>
                      </a:endParaRPr>
                    </a:p>
                  </a:txBody>
                  <a:tcP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noFill/>
                  </a:tcPr>
                </a:tc>
                <a:tc gridSpan="2">
                  <a:txBody>
                    <a:bodyPr/>
                    <a:lstStyle/>
                    <a:p>
                      <a:pPr algn="ctr"/>
                      <a:r>
                        <a:rPr lang="ar-JO" sz="2400" b="1" i="0" kern="1200" dirty="0">
                          <a:solidFill>
                            <a:schemeClr val="tx1"/>
                          </a:solidFill>
                          <a:effectLst>
                            <a:glow rad="228600">
                              <a:srgbClr val="000000">
                                <a:alpha val="40000"/>
                              </a:srgbClr>
                            </a:glow>
                          </a:effectLst>
                          <a:latin typeface="Arial" panose="020B0604020202020204" pitchFamily="34" charset="0"/>
                          <a:ea typeface="+mn-ea"/>
                          <a:cs typeface="Arial" panose="020B0604020202020204" pitchFamily="34" charset="0"/>
                        </a:rPr>
                        <a:t>الخضوع</a:t>
                      </a:r>
                      <a:endParaRPr lang="en-US" sz="2400" b="1" i="0" kern="1200" dirty="0">
                        <a:solidFill>
                          <a:schemeClr val="tx1"/>
                        </a:solidFill>
                        <a:effectLst>
                          <a:glow rad="228600">
                            <a:srgbClr val="000000">
                              <a:alpha val="40000"/>
                            </a:srgbClr>
                          </a:glow>
                        </a:effectLst>
                        <a:latin typeface="Arial" panose="020B0604020202020204" pitchFamily="34" charset="0"/>
                        <a:ea typeface="+mn-ea"/>
                        <a:cs typeface="Arial" panose="020B0604020202020204" pitchFamily="34" charset="0"/>
                      </a:endParaRPr>
                    </a:p>
                  </a:txBody>
                  <a:tcPr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cell3D prstMaterial="dkEdge">
                      <a:bevel w="165100" prst="coolSlant"/>
                      <a:lightRig rig="flood" dir="t"/>
                    </a:cell3D>
                    <a:noFill/>
                  </a:tcPr>
                </a:tc>
                <a:tc hMerge="1">
                  <a:txBody>
                    <a:body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dirty="0">
                        <a:ln>
                          <a:noFill/>
                        </a:ln>
                        <a:solidFill>
                          <a:srgbClr val="8C0000"/>
                        </a:solidFill>
                        <a:effectLst/>
                        <a:latin typeface="Tahoma" charset="0"/>
                        <a:ea typeface="ＭＳ Ｐゴシック" charset="0"/>
                        <a:cs typeface="ＭＳ Ｐゴシック" charset="0"/>
                      </a:endParaRPr>
                    </a:p>
                  </a:txBody>
                  <a:tcP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FFCDCB"/>
                    </a:solidFill>
                  </a:tcPr>
                </a:tc>
                <a:tc gridSpan="2">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lang="ar-JO" sz="2400" b="1" i="0" kern="1200" dirty="0">
                          <a:solidFill>
                            <a:schemeClr val="tx1"/>
                          </a:solidFill>
                          <a:effectLst>
                            <a:glow rad="228600">
                              <a:srgbClr val="000000">
                                <a:alpha val="40000"/>
                              </a:srgbClr>
                            </a:glow>
                          </a:effectLst>
                          <a:latin typeface="Arial" panose="020B0604020202020204" pitchFamily="34" charset="0"/>
                          <a:ea typeface="+mn-ea"/>
                          <a:cs typeface="Arial" panose="020B0604020202020204" pitchFamily="34" charset="0"/>
                        </a:rPr>
                        <a:t>الخلاص</a:t>
                      </a:r>
                      <a:endParaRPr lang="en-US" sz="2400" b="1" i="0" kern="1200" dirty="0">
                        <a:solidFill>
                          <a:schemeClr val="tx1"/>
                        </a:solidFill>
                        <a:effectLst>
                          <a:glow rad="228600">
                            <a:srgbClr val="000000">
                              <a:alpha val="40000"/>
                            </a:srgbClr>
                          </a:glow>
                        </a:effectLst>
                        <a:latin typeface="Arial" panose="020B0604020202020204" pitchFamily="34" charset="0"/>
                        <a:ea typeface="+mn-ea"/>
                        <a:cs typeface="Arial" panose="020B0604020202020204" pitchFamily="34" charset="0"/>
                      </a:endParaRPr>
                    </a:p>
                  </a:txBody>
                  <a:tcPr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cell3D prstMaterial="dkEdge">
                      <a:bevel w="165100" prst="coolSlant"/>
                      <a:lightRig rig="flood" dir="t"/>
                    </a:cell3D>
                    <a:noFill/>
                  </a:tcPr>
                </a:tc>
                <a:tc hMerge="1">
                  <a:txBody>
                    <a:body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dirty="0">
                        <a:ln>
                          <a:noFill/>
                        </a:ln>
                        <a:solidFill>
                          <a:srgbClr val="FFFFFF"/>
                        </a:solidFill>
                        <a:effectLst/>
                        <a:latin typeface="Tahoma" charset="0"/>
                        <a:ea typeface="ＭＳ Ｐゴシック" charset="0"/>
                        <a:cs typeface="ＭＳ Ｐゴシック" charset="0"/>
                      </a:endParaRPr>
                    </a:p>
                  </a:txBody>
                  <a:tcP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noFill/>
                  </a:tcPr>
                </a:tc>
                <a:tc gridSpan="3">
                  <a:txBody>
                    <a:bodyPr/>
                    <a:lstStyle/>
                    <a:p>
                      <a:pPr algn="ctr"/>
                      <a:r>
                        <a:rPr lang="ar-JO" sz="2400" b="1" i="0" kern="1200" dirty="0">
                          <a:solidFill>
                            <a:schemeClr val="tx1"/>
                          </a:solidFill>
                          <a:effectLst>
                            <a:glow rad="228600">
                              <a:srgbClr val="000000">
                                <a:alpha val="40000"/>
                              </a:srgbClr>
                            </a:glow>
                          </a:effectLst>
                          <a:latin typeface="Arial" panose="020B0604020202020204" pitchFamily="34" charset="0"/>
                          <a:ea typeface="+mn-ea"/>
                          <a:cs typeface="Arial" panose="020B0604020202020204" pitchFamily="34" charset="0"/>
                        </a:rPr>
                        <a:t>التقديس</a:t>
                      </a:r>
                      <a:endParaRPr lang="en-US" sz="2400" b="1" i="0" kern="1200" dirty="0">
                        <a:solidFill>
                          <a:schemeClr val="tx1"/>
                        </a:solidFill>
                        <a:effectLst>
                          <a:glow rad="228600">
                            <a:srgbClr val="000000">
                              <a:alpha val="40000"/>
                            </a:srgbClr>
                          </a:glow>
                        </a:effectLst>
                        <a:latin typeface="Arial" panose="020B0604020202020204" pitchFamily="34" charset="0"/>
                        <a:ea typeface="+mn-ea"/>
                        <a:cs typeface="Arial" panose="020B0604020202020204" pitchFamily="34" charset="0"/>
                      </a:endParaRPr>
                    </a:p>
                  </a:txBody>
                  <a:tcPr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cell3D prstMaterial="dkEdge">
                      <a:bevel w="165100" prst="coolSlant"/>
                      <a:lightRig rig="flood" dir="t"/>
                    </a:cell3D>
                    <a:no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5"/>
                  </a:ext>
                </a:extLst>
              </a:tr>
              <a:tr h="1652080">
                <a:tc>
                  <a:txBody>
                    <a:bodyPr/>
                    <a:lstStyle/>
                    <a:p>
                      <a:pPr algn="ctr"/>
                      <a:r>
                        <a:rPr lang="en-US" altLang="zh-CN" sz="1600" b="1" i="0" dirty="0">
                          <a:latin typeface="Arial" panose="020B0604020202020204" pitchFamily="34" charset="0"/>
                          <a:ea typeface="SimSun" charset="0"/>
                          <a:cs typeface="Arial" panose="020B0604020202020204" pitchFamily="34" charset="0"/>
                        </a:rPr>
                        <a:t> </a:t>
                      </a:r>
                      <a:r>
                        <a:rPr lang="ar-JO" altLang="zh-CN" sz="1600" b="1" i="0" dirty="0">
                          <a:effectLst>
                            <a:glow rad="228600">
                              <a:srgbClr val="000000">
                                <a:alpha val="40000"/>
                              </a:srgbClr>
                            </a:glow>
                          </a:effectLst>
                          <a:latin typeface="Arial" panose="020B0604020202020204" pitchFamily="34" charset="0"/>
                          <a:ea typeface="SimSun" charset="0"/>
                          <a:cs typeface="Arial" panose="020B0604020202020204" pitchFamily="34" charset="0"/>
                        </a:rPr>
                        <a:t>تحية</a:t>
                      </a:r>
                    </a:p>
                    <a:p>
                      <a:pPr algn="ctr"/>
                      <a:r>
                        <a:rPr lang="ar-JO" sz="1600" b="1" i="0" dirty="0">
                          <a:effectLst>
                            <a:glow rad="228600">
                              <a:srgbClr val="000000">
                                <a:alpha val="40000"/>
                              </a:srgbClr>
                            </a:glow>
                          </a:effectLst>
                          <a:latin typeface="Arial" panose="020B0604020202020204" pitchFamily="34" charset="0"/>
                          <a:ea typeface="SimSun" charset="0"/>
                          <a:cs typeface="Arial" panose="020B0604020202020204" pitchFamily="34" charset="0"/>
                        </a:rPr>
                        <a:t>1: 1-2</a:t>
                      </a:r>
                      <a:endParaRPr lang="en-US" sz="1600" b="1" i="0" dirty="0">
                        <a:effectLst>
                          <a:glow rad="228600">
                            <a:srgbClr val="000000">
                              <a:alpha val="40000"/>
                            </a:srgbClr>
                          </a:glow>
                        </a:effectLst>
                        <a:latin typeface="Arial" panose="020B0604020202020204" pitchFamily="34" charset="0"/>
                        <a:cs typeface="Arial" panose="020B0604020202020204" pitchFamily="34" charset="0"/>
                      </a:endParaRPr>
                    </a:p>
                  </a:txBody>
                  <a:tcPr marL="45720" marR="45720"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cell3D prstMaterial="dkEdge">
                      <a:bevel w="165100" prst="coolSlant"/>
                      <a:lightRig rig="flood" dir="t"/>
                    </a:cell3D>
                    <a:noFill/>
                  </a:tcPr>
                </a:tc>
                <a:tc>
                  <a:txBody>
                    <a:bodyPr/>
                    <a:lstStyle/>
                    <a:p>
                      <a:pPr algn="ctr"/>
                      <a:r>
                        <a:rPr lang="ar-JO" altLang="zh-CN" sz="1600" b="1" i="0" kern="1200" dirty="0">
                          <a:solidFill>
                            <a:schemeClr val="tx1"/>
                          </a:solidFill>
                          <a:effectLst>
                            <a:glow rad="228600">
                              <a:srgbClr val="000000">
                                <a:alpha val="40000"/>
                              </a:srgbClr>
                            </a:glow>
                          </a:effectLst>
                          <a:latin typeface="Arial" panose="020B0604020202020204" pitchFamily="34" charset="0"/>
                          <a:ea typeface="SimSun" charset="0"/>
                          <a:cs typeface="Arial" panose="020B0604020202020204" pitchFamily="34" charset="0"/>
                        </a:rPr>
                        <a:t>شكر و صلاة</a:t>
                      </a:r>
                    </a:p>
                    <a:p>
                      <a:pPr algn="ctr"/>
                      <a:r>
                        <a:rPr lang="ar-JO" altLang="zh-CN" sz="1600" b="1" i="0" kern="1200" dirty="0">
                          <a:solidFill>
                            <a:schemeClr val="tx1"/>
                          </a:solidFill>
                          <a:effectLst>
                            <a:glow rad="228600">
                              <a:srgbClr val="000000">
                                <a:alpha val="40000"/>
                              </a:srgbClr>
                            </a:glow>
                          </a:effectLst>
                          <a:latin typeface="Arial" panose="020B0604020202020204" pitchFamily="34" charset="0"/>
                          <a:ea typeface="SimSun" charset="0"/>
                          <a:cs typeface="Arial" panose="020B0604020202020204" pitchFamily="34" charset="0"/>
                        </a:rPr>
                        <a:t>1: 3-11</a:t>
                      </a:r>
                      <a:endParaRPr lang="en-US" altLang="zh-CN" sz="1600" b="1" i="0" dirty="0">
                        <a:latin typeface="Arial" panose="020B0604020202020204" pitchFamily="34" charset="0"/>
                        <a:ea typeface="SimSun" charset="0"/>
                        <a:cs typeface="Arial" panose="020B0604020202020204" pitchFamily="34" charset="0"/>
                      </a:endParaRPr>
                    </a:p>
                  </a:txBody>
                  <a:tcPr marL="45720" marR="45720"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cell3D prstMaterial="dkEdge">
                      <a:bevel w="165100" prst="coolSlant"/>
                      <a:lightRig rig="flood" dir="t"/>
                    </a:cell3D>
                    <a:noFill/>
                  </a:tcPr>
                </a:tc>
                <a:tc>
                  <a:txBody>
                    <a:bodyPr/>
                    <a:lstStyle/>
                    <a:p>
                      <a:pPr algn="ctr"/>
                      <a:r>
                        <a:rPr lang="ar-JO" altLang="zh-CN" sz="1600" b="1" i="0" kern="1200" dirty="0">
                          <a:solidFill>
                            <a:schemeClr val="tx1"/>
                          </a:solidFill>
                          <a:effectLst>
                            <a:glow rad="228600">
                              <a:srgbClr val="000000">
                                <a:alpha val="40000"/>
                              </a:srgbClr>
                            </a:glow>
                          </a:effectLst>
                          <a:latin typeface="Arial" panose="020B0604020202020204" pitchFamily="34" charset="0"/>
                          <a:ea typeface="SimSun" charset="0"/>
                          <a:cs typeface="Arial" panose="020B0604020202020204" pitchFamily="34" charset="0"/>
                        </a:rPr>
                        <a:t>خدمة في السجن</a:t>
                      </a:r>
                    </a:p>
                    <a:p>
                      <a:pPr algn="ctr"/>
                      <a:r>
                        <a:rPr lang="ar-JO" altLang="zh-CN" sz="1600" b="1" i="0" kern="1200" dirty="0">
                          <a:solidFill>
                            <a:schemeClr val="tx1"/>
                          </a:solidFill>
                          <a:effectLst>
                            <a:glow rad="228600">
                              <a:srgbClr val="000000">
                                <a:alpha val="40000"/>
                              </a:srgbClr>
                            </a:glow>
                          </a:effectLst>
                          <a:latin typeface="Arial" panose="020B0604020202020204" pitchFamily="34" charset="0"/>
                          <a:ea typeface="SimSun" charset="0"/>
                          <a:cs typeface="Arial" panose="020B0604020202020204" pitchFamily="34" charset="0"/>
                        </a:rPr>
                        <a:t>1: 12-30</a:t>
                      </a:r>
                      <a:endParaRPr lang="en-US" altLang="zh-CN" sz="1600" b="1" i="0" dirty="0">
                        <a:latin typeface="Arial" panose="020B0604020202020204" pitchFamily="34" charset="0"/>
                        <a:ea typeface="SimSun" charset="0"/>
                        <a:cs typeface="Arial" panose="020B0604020202020204" pitchFamily="34" charset="0"/>
                      </a:endParaRPr>
                    </a:p>
                  </a:txBody>
                  <a:tcPr marL="45720" marR="45720"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cell3D prstMaterial="dkEdge">
                      <a:bevel w="165100" prst="coolSlant"/>
                      <a:lightRig rig="flood" dir="t"/>
                    </a:cell3D>
                    <a:noFill/>
                  </a:tcPr>
                </a:tc>
                <a:tc>
                  <a:txBody>
                    <a:bodyPr/>
                    <a:lstStyle/>
                    <a:p>
                      <a:pPr algn="ctr"/>
                      <a:r>
                        <a:rPr lang="en-US" altLang="zh-CN" sz="1600" b="1" i="0" dirty="0">
                          <a:latin typeface="Arial" panose="020B0604020202020204" pitchFamily="34" charset="0"/>
                          <a:ea typeface="SimSun" charset="0"/>
                          <a:cs typeface="Arial" panose="020B0604020202020204" pitchFamily="34" charset="0"/>
                        </a:rPr>
                        <a:t> </a:t>
                      </a:r>
                      <a:r>
                        <a:rPr lang="ar-JO" altLang="zh-CN" sz="1600" b="1" i="0" kern="1200" dirty="0">
                          <a:solidFill>
                            <a:schemeClr val="tx1"/>
                          </a:solidFill>
                          <a:effectLst>
                            <a:glow rad="228600">
                              <a:srgbClr val="000000">
                                <a:alpha val="40000"/>
                              </a:srgbClr>
                            </a:glow>
                          </a:effectLst>
                          <a:latin typeface="Arial" panose="020B0604020202020204" pitchFamily="34" charset="0"/>
                          <a:ea typeface="SimSun" charset="0"/>
                          <a:cs typeface="Arial" panose="020B0604020202020204" pitchFamily="34" charset="0"/>
                        </a:rPr>
                        <a:t>حض</a:t>
                      </a:r>
                    </a:p>
                    <a:p>
                      <a:pPr algn="ctr"/>
                      <a:r>
                        <a:rPr lang="ar-JO" altLang="zh-CN" sz="1600" b="1" i="0" kern="1200" dirty="0">
                          <a:solidFill>
                            <a:schemeClr val="tx1"/>
                          </a:solidFill>
                          <a:effectLst>
                            <a:glow rad="228600">
                              <a:srgbClr val="000000">
                                <a:alpha val="40000"/>
                              </a:srgbClr>
                            </a:glow>
                          </a:effectLst>
                          <a:latin typeface="Arial" panose="020B0604020202020204" pitchFamily="34" charset="0"/>
                          <a:ea typeface="SimSun" charset="0"/>
                          <a:cs typeface="Arial" panose="020B0604020202020204" pitchFamily="34" charset="0"/>
                        </a:rPr>
                        <a:t>2: 1-4</a:t>
                      </a:r>
                      <a:endParaRPr lang="en-US" altLang="zh-CN" sz="1600" b="1" i="0" dirty="0">
                        <a:latin typeface="Arial" panose="020B0604020202020204" pitchFamily="34" charset="0"/>
                        <a:ea typeface="SimSun" charset="0"/>
                        <a:cs typeface="Arial" panose="020B0604020202020204" pitchFamily="34" charset="0"/>
                      </a:endParaRPr>
                    </a:p>
                  </a:txBody>
                  <a:tcPr marL="45720" marR="45720"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cell3D prstMaterial="dkEdge">
                      <a:bevel w="165100" prst="coolSlant"/>
                      <a:lightRig rig="flood" dir="t"/>
                    </a:cell3D>
                    <a:noFill/>
                  </a:tcPr>
                </a:tc>
                <a:tc>
                  <a:txBody>
                    <a:bodyPr/>
                    <a:lstStyle/>
                    <a:p>
                      <a:pPr algn="ctr"/>
                      <a:r>
                        <a:rPr lang="en-US" altLang="zh-CN" sz="1600" b="1" i="0" dirty="0">
                          <a:latin typeface="Arial" panose="020B0604020202020204" pitchFamily="34" charset="0"/>
                          <a:ea typeface="SimSun" charset="0"/>
                          <a:cs typeface="Arial" panose="020B0604020202020204" pitchFamily="34" charset="0"/>
                        </a:rPr>
                        <a:t> </a:t>
                      </a:r>
                      <a:r>
                        <a:rPr lang="ar-JO" altLang="zh-CN" sz="1600" b="1" i="0" kern="1200" dirty="0">
                          <a:solidFill>
                            <a:schemeClr val="tx1"/>
                          </a:solidFill>
                          <a:effectLst>
                            <a:glow rad="228600">
                              <a:srgbClr val="000000">
                                <a:alpha val="40000"/>
                              </a:srgbClr>
                            </a:glow>
                          </a:effectLst>
                          <a:latin typeface="Arial" panose="020B0604020202020204" pitchFamily="34" charset="0"/>
                          <a:ea typeface="SimSun" charset="0"/>
                          <a:cs typeface="Arial" panose="020B0604020202020204" pitchFamily="34" charset="0"/>
                        </a:rPr>
                        <a:t>تجسيد</a:t>
                      </a:r>
                      <a:endParaRPr lang="en-US" altLang="zh-CN" sz="1600" b="1" i="0" kern="1200" dirty="0">
                        <a:solidFill>
                          <a:schemeClr val="tx1"/>
                        </a:solidFill>
                        <a:effectLst>
                          <a:glow rad="228600">
                            <a:srgbClr val="000000">
                              <a:alpha val="40000"/>
                            </a:srgbClr>
                          </a:glow>
                        </a:effectLst>
                        <a:latin typeface="Arial" panose="020B0604020202020204" pitchFamily="34" charset="0"/>
                        <a:ea typeface="SimSun" charset="0"/>
                        <a:cs typeface="Arial" panose="020B0604020202020204" pitchFamily="34" charset="0"/>
                      </a:endParaRPr>
                    </a:p>
                    <a:p>
                      <a:pPr algn="ctr"/>
                      <a:r>
                        <a:rPr lang="ar-JO" altLang="zh-CN" sz="1600" b="1" i="0" kern="1200" dirty="0">
                          <a:solidFill>
                            <a:schemeClr val="tx1"/>
                          </a:solidFill>
                          <a:effectLst>
                            <a:glow rad="228600">
                              <a:srgbClr val="000000">
                                <a:alpha val="40000"/>
                              </a:srgbClr>
                            </a:glow>
                          </a:effectLst>
                          <a:latin typeface="Arial" panose="020B0604020202020204" pitchFamily="34" charset="0"/>
                          <a:ea typeface="SimSun" charset="0"/>
                          <a:cs typeface="Arial" panose="020B0604020202020204" pitchFamily="34" charset="0"/>
                        </a:rPr>
                        <a:t>2:</a:t>
                      </a:r>
                      <a:r>
                        <a:rPr lang="ar-JO" altLang="zh-CN" sz="1600" b="1" i="0" kern="1200" baseline="0" dirty="0">
                          <a:solidFill>
                            <a:schemeClr val="tx1"/>
                          </a:solidFill>
                          <a:effectLst>
                            <a:glow rad="228600">
                              <a:srgbClr val="000000">
                                <a:alpha val="40000"/>
                              </a:srgbClr>
                            </a:glow>
                          </a:effectLst>
                          <a:latin typeface="Arial" panose="020B0604020202020204" pitchFamily="34" charset="0"/>
                          <a:ea typeface="SimSun" charset="0"/>
                          <a:cs typeface="Arial" panose="020B0604020202020204" pitchFamily="34" charset="0"/>
                        </a:rPr>
                        <a:t> 5-30</a:t>
                      </a:r>
                      <a:endParaRPr lang="en-US" altLang="zh-CN" sz="1600" b="1" i="0" dirty="0">
                        <a:latin typeface="Arial" panose="020B0604020202020204" pitchFamily="34" charset="0"/>
                        <a:ea typeface="SimSun" charset="0"/>
                        <a:cs typeface="Arial" panose="020B0604020202020204" pitchFamily="34" charset="0"/>
                      </a:endParaRPr>
                    </a:p>
                  </a:txBody>
                  <a:tcPr marL="45720" marR="45720"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cell3D prstMaterial="dkEdge">
                      <a:bevel w="165100" prst="coolSlant"/>
                      <a:lightRig rig="flood" dir="t"/>
                    </a:cell3D>
                    <a:noFill/>
                  </a:tcPr>
                </a:tc>
                <a:tc>
                  <a:txBody>
                    <a:bodyPr/>
                    <a:lstStyle/>
                    <a:p>
                      <a:pPr algn="ctr"/>
                      <a:r>
                        <a:rPr lang="en-US" altLang="zh-CN" sz="1600" b="1" i="0" dirty="0">
                          <a:latin typeface="Arial" panose="020B0604020202020204" pitchFamily="34" charset="0"/>
                          <a:ea typeface="SimSun" charset="0"/>
                          <a:cs typeface="Arial" panose="020B0604020202020204" pitchFamily="34" charset="0"/>
                        </a:rPr>
                        <a:t> </a:t>
                      </a:r>
                      <a:r>
                        <a:rPr lang="ar-JO" altLang="zh-CN" sz="1600" b="1" i="0" kern="1200" dirty="0">
                          <a:solidFill>
                            <a:schemeClr val="tx1"/>
                          </a:solidFill>
                          <a:effectLst>
                            <a:glow rad="228600">
                              <a:srgbClr val="000000">
                                <a:alpha val="40000"/>
                              </a:srgbClr>
                            </a:glow>
                          </a:effectLst>
                          <a:latin typeface="Arial" panose="020B0604020202020204" pitchFamily="34" charset="0"/>
                          <a:ea typeface="SimSun" charset="0"/>
                          <a:cs typeface="Arial" panose="020B0604020202020204" pitchFamily="34" charset="0"/>
                        </a:rPr>
                        <a:t>من الناموسية</a:t>
                      </a:r>
                      <a:endParaRPr lang="en-US" altLang="zh-CN" sz="1600" b="1" i="0" kern="1200" dirty="0">
                        <a:solidFill>
                          <a:schemeClr val="tx1"/>
                        </a:solidFill>
                        <a:effectLst>
                          <a:glow rad="228600">
                            <a:srgbClr val="000000">
                              <a:alpha val="40000"/>
                            </a:srgbClr>
                          </a:glow>
                        </a:effectLst>
                        <a:latin typeface="Arial" panose="020B0604020202020204" pitchFamily="34" charset="0"/>
                        <a:ea typeface="SimSun" charset="0"/>
                        <a:cs typeface="Arial" panose="020B0604020202020204" pitchFamily="34" charset="0"/>
                      </a:endParaRPr>
                    </a:p>
                    <a:p>
                      <a:pPr algn="ctr"/>
                      <a:r>
                        <a:rPr lang="ar-JO" altLang="zh-CN" sz="1600" b="1" i="0" kern="1200" dirty="0">
                          <a:solidFill>
                            <a:schemeClr val="tx1"/>
                          </a:solidFill>
                          <a:effectLst>
                            <a:glow rad="228600">
                              <a:srgbClr val="000000">
                                <a:alpha val="40000"/>
                              </a:srgbClr>
                            </a:glow>
                          </a:effectLst>
                          <a:latin typeface="Arial" panose="020B0604020202020204" pitchFamily="34" charset="0"/>
                          <a:ea typeface="SimSun" charset="0"/>
                          <a:cs typeface="Arial" panose="020B0604020202020204" pitchFamily="34" charset="0"/>
                        </a:rPr>
                        <a:t>3:</a:t>
                      </a:r>
                      <a:r>
                        <a:rPr lang="ar-JO" altLang="zh-CN" sz="1600" b="1" i="0" kern="1200" baseline="0" dirty="0">
                          <a:solidFill>
                            <a:schemeClr val="tx1"/>
                          </a:solidFill>
                          <a:effectLst>
                            <a:glow rad="228600">
                              <a:srgbClr val="000000">
                                <a:alpha val="40000"/>
                              </a:srgbClr>
                            </a:glow>
                          </a:effectLst>
                          <a:latin typeface="Arial" panose="020B0604020202020204" pitchFamily="34" charset="0"/>
                          <a:ea typeface="SimSun" charset="0"/>
                          <a:cs typeface="Arial" panose="020B0604020202020204" pitchFamily="34" charset="0"/>
                        </a:rPr>
                        <a:t> 1-16</a:t>
                      </a:r>
                      <a:endParaRPr lang="en-US" altLang="zh-CN" sz="1600" b="1" i="0" dirty="0">
                        <a:latin typeface="Arial" panose="020B0604020202020204" pitchFamily="34" charset="0"/>
                        <a:ea typeface="SimSun" charset="0"/>
                        <a:cs typeface="Arial" panose="020B0604020202020204" pitchFamily="34" charset="0"/>
                      </a:endParaRPr>
                    </a:p>
                  </a:txBody>
                  <a:tcPr marL="45720" marR="45720"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cell3D prstMaterial="dkEdge">
                      <a:bevel w="165100" prst="coolSlant"/>
                      <a:lightRig rig="flood" dir="t"/>
                    </a:cell3D>
                    <a:noFill/>
                  </a:tcPr>
                </a:tc>
                <a:tc>
                  <a:txBody>
                    <a:bodyPr/>
                    <a:lstStyle/>
                    <a:p>
                      <a:pPr algn="ctr"/>
                      <a:r>
                        <a:rPr lang="en-US" altLang="zh-CN" sz="1600" b="1" i="0" dirty="0">
                          <a:latin typeface="Arial" panose="020B0604020202020204" pitchFamily="34" charset="0"/>
                          <a:ea typeface="SimSun" charset="0"/>
                          <a:cs typeface="Arial" panose="020B0604020202020204" pitchFamily="34" charset="0"/>
                        </a:rPr>
                        <a:t> </a:t>
                      </a:r>
                      <a:r>
                        <a:rPr lang="ar-JO" altLang="zh-CN" sz="1600" b="1" i="0" kern="1200" dirty="0">
                          <a:solidFill>
                            <a:schemeClr val="tx1"/>
                          </a:solidFill>
                          <a:effectLst>
                            <a:glow rad="228600">
                              <a:srgbClr val="000000">
                                <a:alpha val="40000"/>
                              </a:srgbClr>
                            </a:glow>
                          </a:effectLst>
                          <a:latin typeface="Arial" panose="020B0604020202020204" pitchFamily="34" charset="0"/>
                          <a:ea typeface="SimSun" charset="0"/>
                          <a:cs typeface="Arial" panose="020B0604020202020204" pitchFamily="34" charset="0"/>
                        </a:rPr>
                        <a:t>من التساهل</a:t>
                      </a:r>
                      <a:endParaRPr lang="en-US" altLang="zh-CN" sz="1600" b="1" i="0" kern="1200" dirty="0">
                        <a:solidFill>
                          <a:schemeClr val="tx1"/>
                        </a:solidFill>
                        <a:effectLst>
                          <a:glow rad="228600">
                            <a:srgbClr val="000000">
                              <a:alpha val="40000"/>
                            </a:srgbClr>
                          </a:glow>
                        </a:effectLst>
                        <a:latin typeface="Arial" panose="020B0604020202020204" pitchFamily="34" charset="0"/>
                        <a:ea typeface="SimSun" charset="0"/>
                        <a:cs typeface="Arial" panose="020B0604020202020204" pitchFamily="34" charset="0"/>
                      </a:endParaRPr>
                    </a:p>
                    <a:p>
                      <a:pPr algn="ctr"/>
                      <a:r>
                        <a:rPr lang="ar-JO" altLang="zh-CN" sz="1600" b="1" i="0" kern="1200" dirty="0">
                          <a:solidFill>
                            <a:schemeClr val="tx1"/>
                          </a:solidFill>
                          <a:effectLst>
                            <a:glow rad="228600">
                              <a:srgbClr val="000000">
                                <a:alpha val="40000"/>
                              </a:srgbClr>
                            </a:glow>
                          </a:effectLst>
                          <a:latin typeface="Arial" panose="020B0604020202020204" pitchFamily="34" charset="0"/>
                          <a:ea typeface="SimSun" charset="0"/>
                          <a:cs typeface="Arial" panose="020B0604020202020204" pitchFamily="34" charset="0"/>
                        </a:rPr>
                        <a:t>3:</a:t>
                      </a:r>
                      <a:r>
                        <a:rPr lang="ar-JO" altLang="zh-CN" sz="1600" b="1" i="0" kern="1200" baseline="0" dirty="0">
                          <a:solidFill>
                            <a:schemeClr val="tx1"/>
                          </a:solidFill>
                          <a:effectLst>
                            <a:glow rad="228600">
                              <a:srgbClr val="000000">
                                <a:alpha val="40000"/>
                              </a:srgbClr>
                            </a:glow>
                          </a:effectLst>
                          <a:latin typeface="Arial" panose="020B0604020202020204" pitchFamily="34" charset="0"/>
                          <a:ea typeface="SimSun" charset="0"/>
                          <a:cs typeface="Arial" panose="020B0604020202020204" pitchFamily="34" charset="0"/>
                        </a:rPr>
                        <a:t> 17-21</a:t>
                      </a:r>
                      <a:endParaRPr lang="en-US" altLang="zh-CN" sz="1600" b="1" i="0" dirty="0">
                        <a:latin typeface="Arial" panose="020B0604020202020204" pitchFamily="34" charset="0"/>
                        <a:ea typeface="SimSun" charset="0"/>
                        <a:cs typeface="Arial" panose="020B0604020202020204" pitchFamily="34" charset="0"/>
                      </a:endParaRPr>
                    </a:p>
                  </a:txBody>
                  <a:tcPr marL="45720" marR="45720"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cell3D prstMaterial="dkEdge">
                      <a:bevel w="165100" prst="coolSlant"/>
                      <a:lightRig rig="flood" dir="t"/>
                    </a:cell3D>
                    <a:noFill/>
                  </a:tcPr>
                </a:tc>
                <a:tc>
                  <a:txBody>
                    <a:bodyPr/>
                    <a:lstStyle/>
                    <a:p>
                      <a:pPr algn="ctr"/>
                      <a:r>
                        <a:rPr lang="en-US" altLang="zh-CN" sz="1600" b="1" i="0" dirty="0">
                          <a:latin typeface="Arial" panose="020B0604020202020204" pitchFamily="34" charset="0"/>
                          <a:ea typeface="SimSun" charset="0"/>
                          <a:cs typeface="Arial" panose="020B0604020202020204" pitchFamily="34" charset="0"/>
                        </a:rPr>
                        <a:t> </a:t>
                      </a:r>
                      <a:r>
                        <a:rPr lang="ar-JO" altLang="zh-CN" sz="1600" b="1" i="0" kern="1200" dirty="0">
                          <a:solidFill>
                            <a:schemeClr val="tx1"/>
                          </a:solidFill>
                          <a:effectLst>
                            <a:glow rad="228600">
                              <a:srgbClr val="000000">
                                <a:alpha val="40000"/>
                              </a:srgbClr>
                            </a:glow>
                          </a:effectLst>
                          <a:latin typeface="Arial" panose="020B0604020202020204" pitchFamily="34" charset="0"/>
                          <a:ea typeface="SimSun" charset="0"/>
                          <a:cs typeface="Arial" panose="020B0604020202020204" pitchFamily="34" charset="0"/>
                        </a:rPr>
                        <a:t>مع الناس</a:t>
                      </a:r>
                      <a:endParaRPr lang="en-US" altLang="zh-CN" sz="1600" b="1" i="0" kern="1200" dirty="0">
                        <a:solidFill>
                          <a:schemeClr val="tx1"/>
                        </a:solidFill>
                        <a:effectLst>
                          <a:glow rad="228600">
                            <a:srgbClr val="000000">
                              <a:alpha val="40000"/>
                            </a:srgbClr>
                          </a:glow>
                        </a:effectLst>
                        <a:latin typeface="Arial" panose="020B0604020202020204" pitchFamily="34" charset="0"/>
                        <a:ea typeface="SimSun" charset="0"/>
                        <a:cs typeface="Arial" panose="020B0604020202020204" pitchFamily="34" charset="0"/>
                      </a:endParaRPr>
                    </a:p>
                    <a:p>
                      <a:pPr algn="ctr"/>
                      <a:r>
                        <a:rPr lang="ar-JO" altLang="zh-CN" sz="1600" b="1" i="0" kern="1200" dirty="0">
                          <a:solidFill>
                            <a:schemeClr val="tx1"/>
                          </a:solidFill>
                          <a:effectLst>
                            <a:glow rad="228600">
                              <a:srgbClr val="000000">
                                <a:alpha val="40000"/>
                              </a:srgbClr>
                            </a:glow>
                          </a:effectLst>
                          <a:latin typeface="Arial" panose="020B0604020202020204" pitchFamily="34" charset="0"/>
                          <a:ea typeface="SimSun" charset="0"/>
                          <a:cs typeface="Arial" panose="020B0604020202020204" pitchFamily="34" charset="0"/>
                        </a:rPr>
                        <a:t>4: 1-3</a:t>
                      </a:r>
                      <a:endParaRPr lang="en-US" altLang="zh-CN" sz="1600" b="1" i="0" dirty="0">
                        <a:latin typeface="Arial" panose="020B0604020202020204" pitchFamily="34" charset="0"/>
                        <a:ea typeface="SimSun" charset="0"/>
                        <a:cs typeface="Arial" panose="020B0604020202020204" pitchFamily="34" charset="0"/>
                      </a:endParaRPr>
                    </a:p>
                  </a:txBody>
                  <a:tcPr marL="45720" marR="45720"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cell3D prstMaterial="dkEdge">
                      <a:bevel w="165100" prst="coolSlant"/>
                      <a:lightRig rig="flood" dir="t"/>
                    </a:cell3D>
                    <a:noFill/>
                  </a:tcPr>
                </a:tc>
                <a:tc>
                  <a:txBody>
                    <a:bodyPr/>
                    <a:lstStyle/>
                    <a:p>
                      <a:pPr algn="ctr"/>
                      <a:r>
                        <a:rPr lang="en-US" altLang="zh-CN" sz="1600" b="1" i="0" dirty="0">
                          <a:latin typeface="Arial" panose="020B0604020202020204" pitchFamily="34" charset="0"/>
                          <a:ea typeface="SimSun" charset="0"/>
                          <a:cs typeface="Arial" panose="020B0604020202020204" pitchFamily="34" charset="0"/>
                        </a:rPr>
                        <a:t> </a:t>
                      </a:r>
                      <a:r>
                        <a:rPr lang="ar-JO" altLang="zh-CN" sz="1600" b="1" i="0" kern="1200" dirty="0">
                          <a:solidFill>
                            <a:schemeClr val="tx1"/>
                          </a:solidFill>
                          <a:effectLst>
                            <a:glow rad="228600">
                              <a:srgbClr val="000000">
                                <a:alpha val="40000"/>
                              </a:srgbClr>
                            </a:glow>
                          </a:effectLst>
                          <a:latin typeface="Arial" panose="020B0604020202020204" pitchFamily="34" charset="0"/>
                          <a:ea typeface="SimSun" charset="0"/>
                          <a:cs typeface="Arial" panose="020B0604020202020204" pitchFamily="34" charset="0"/>
                        </a:rPr>
                        <a:t>مع الله</a:t>
                      </a:r>
                      <a:endParaRPr lang="en-US" altLang="zh-CN" sz="1600" b="1" i="0" kern="1200" dirty="0">
                        <a:solidFill>
                          <a:schemeClr val="tx1"/>
                        </a:solidFill>
                        <a:effectLst>
                          <a:glow rad="228600">
                            <a:srgbClr val="000000">
                              <a:alpha val="40000"/>
                            </a:srgbClr>
                          </a:glow>
                        </a:effectLst>
                        <a:latin typeface="Arial" panose="020B0604020202020204" pitchFamily="34" charset="0"/>
                        <a:ea typeface="SimSun" charset="0"/>
                        <a:cs typeface="Arial" panose="020B0604020202020204" pitchFamily="34" charset="0"/>
                      </a:endParaRPr>
                    </a:p>
                    <a:p>
                      <a:pPr algn="ctr"/>
                      <a:r>
                        <a:rPr lang="ar-JO" altLang="zh-CN" sz="1600" b="1" i="0" kern="1200" dirty="0">
                          <a:solidFill>
                            <a:schemeClr val="tx1"/>
                          </a:solidFill>
                          <a:effectLst>
                            <a:glow rad="228600">
                              <a:srgbClr val="000000">
                                <a:alpha val="40000"/>
                              </a:srgbClr>
                            </a:glow>
                          </a:effectLst>
                          <a:latin typeface="Arial" panose="020B0604020202020204" pitchFamily="34" charset="0"/>
                          <a:ea typeface="SimSun" charset="0"/>
                          <a:cs typeface="Arial" panose="020B0604020202020204" pitchFamily="34" charset="0"/>
                        </a:rPr>
                        <a:t>4:</a:t>
                      </a:r>
                      <a:r>
                        <a:rPr lang="ar-JO" altLang="zh-CN" sz="1600" b="1" i="0" kern="1200" baseline="0" dirty="0">
                          <a:solidFill>
                            <a:schemeClr val="tx1"/>
                          </a:solidFill>
                          <a:effectLst>
                            <a:glow rad="228600">
                              <a:srgbClr val="000000">
                                <a:alpha val="40000"/>
                              </a:srgbClr>
                            </a:glow>
                          </a:effectLst>
                          <a:latin typeface="Arial" panose="020B0604020202020204" pitchFamily="34" charset="0"/>
                          <a:ea typeface="SimSun" charset="0"/>
                          <a:cs typeface="Arial" panose="020B0604020202020204" pitchFamily="34" charset="0"/>
                        </a:rPr>
                        <a:t> 4-9</a:t>
                      </a:r>
                      <a:endParaRPr lang="en-US" altLang="zh-CN" sz="1600" b="1" i="0" dirty="0">
                        <a:latin typeface="Arial" panose="020B0604020202020204" pitchFamily="34" charset="0"/>
                        <a:ea typeface="SimSun" charset="0"/>
                        <a:cs typeface="Arial" panose="020B0604020202020204" pitchFamily="34" charset="0"/>
                      </a:endParaRPr>
                    </a:p>
                  </a:txBody>
                  <a:tcPr marL="45720" marR="45720"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cell3D prstMaterial="dkEdge">
                      <a:bevel w="165100" prst="coolSlant"/>
                      <a:lightRig rig="flood" dir="t"/>
                    </a:cell3D>
                    <a:noFill/>
                  </a:tcPr>
                </a:tc>
                <a:tc>
                  <a:txBody>
                    <a:bodyPr/>
                    <a:lstStyle/>
                    <a:p>
                      <a:pPr algn="ctr"/>
                      <a:r>
                        <a:rPr lang="en-US" altLang="zh-CN" sz="1600" b="1" i="0" dirty="0">
                          <a:latin typeface="Arial" panose="020B0604020202020204" pitchFamily="34" charset="0"/>
                          <a:ea typeface="SimSun" charset="0"/>
                          <a:cs typeface="Arial" panose="020B0604020202020204" pitchFamily="34" charset="0"/>
                        </a:rPr>
                        <a:t> </a:t>
                      </a:r>
                      <a:r>
                        <a:rPr lang="ar-JO" altLang="zh-CN" sz="1600" b="1" i="0" dirty="0">
                          <a:effectLst>
                            <a:glow rad="228600">
                              <a:srgbClr val="000000">
                                <a:alpha val="40000"/>
                              </a:srgbClr>
                            </a:glow>
                          </a:effectLst>
                          <a:latin typeface="Arial" panose="020B0604020202020204" pitchFamily="34" charset="0"/>
                          <a:ea typeface="SimSun" charset="0"/>
                          <a:cs typeface="Arial" panose="020B0604020202020204" pitchFamily="34" charset="0"/>
                        </a:rPr>
                        <a:t>دائماً</a:t>
                      </a:r>
                      <a:endParaRPr lang="en-US" altLang="zh-CN" sz="1600" b="1" i="0" dirty="0">
                        <a:effectLst>
                          <a:glow rad="228600">
                            <a:srgbClr val="000000">
                              <a:alpha val="40000"/>
                            </a:srgbClr>
                          </a:glow>
                        </a:effectLst>
                        <a:latin typeface="Arial" panose="020B0604020202020204" pitchFamily="34" charset="0"/>
                        <a:ea typeface="SimSun" charset="0"/>
                        <a:cs typeface="Arial" panose="020B0604020202020204" pitchFamily="34" charset="0"/>
                      </a:endParaRPr>
                    </a:p>
                    <a:p>
                      <a:pPr algn="ctr" eaLnBrk="0" hangingPunct="0"/>
                      <a:r>
                        <a:rPr lang="ar-JO" altLang="zh-CN" sz="1600" b="1" i="0" dirty="0">
                          <a:effectLst>
                            <a:glow rad="228600">
                              <a:srgbClr val="000000">
                                <a:alpha val="40000"/>
                              </a:srgbClr>
                            </a:glow>
                          </a:effectLst>
                          <a:latin typeface="Arial" panose="020B0604020202020204" pitchFamily="34" charset="0"/>
                          <a:ea typeface="SimSun" charset="0"/>
                          <a:cs typeface="Arial" panose="020B0604020202020204" pitchFamily="34" charset="0"/>
                        </a:rPr>
                        <a:t>4:</a:t>
                      </a:r>
                      <a:r>
                        <a:rPr lang="ar-JO" altLang="zh-CN" sz="1600" b="1" i="0" baseline="0" dirty="0">
                          <a:effectLst>
                            <a:glow rad="228600">
                              <a:srgbClr val="000000">
                                <a:alpha val="40000"/>
                              </a:srgbClr>
                            </a:glow>
                          </a:effectLst>
                          <a:latin typeface="Arial" panose="020B0604020202020204" pitchFamily="34" charset="0"/>
                          <a:ea typeface="SimSun" charset="0"/>
                          <a:cs typeface="Arial" panose="020B0604020202020204" pitchFamily="34" charset="0"/>
                        </a:rPr>
                        <a:t> 10-20</a:t>
                      </a:r>
                      <a:r>
                        <a:rPr lang="en-US" altLang="zh-CN" sz="1600" b="1" i="0" dirty="0">
                          <a:effectLst>
                            <a:glow rad="228600">
                              <a:srgbClr val="000000">
                                <a:alpha val="40000"/>
                              </a:srgbClr>
                            </a:glow>
                          </a:effectLst>
                          <a:latin typeface="Arial" panose="020B0604020202020204" pitchFamily="34" charset="0"/>
                          <a:ea typeface="SimSun" charset="0"/>
                          <a:cs typeface="Arial" panose="020B0604020202020204" pitchFamily="34" charset="0"/>
                        </a:rPr>
                        <a:t> </a:t>
                      </a:r>
                    </a:p>
                    <a:p>
                      <a:pPr algn="ctr" eaLnBrk="0" hangingPunct="0"/>
                      <a:r>
                        <a:rPr lang="en-US" altLang="zh-CN" sz="1600" b="1" i="0" dirty="0">
                          <a:effectLst>
                            <a:glow rad="228600">
                              <a:srgbClr val="000000">
                                <a:alpha val="40000"/>
                              </a:srgbClr>
                            </a:glow>
                          </a:effectLst>
                          <a:latin typeface="Arial" panose="020B0604020202020204" pitchFamily="34" charset="0"/>
                          <a:ea typeface="SimSun" charset="0"/>
                          <a:cs typeface="Arial" panose="020B0604020202020204" pitchFamily="34" charset="0"/>
                        </a:rPr>
                        <a:t>–</a:t>
                      </a:r>
                    </a:p>
                    <a:p>
                      <a:pPr algn="ctr" eaLnBrk="0" hangingPunct="0"/>
                      <a:r>
                        <a:rPr lang="ar-JO" altLang="zh-CN" sz="1600" b="1" i="0" dirty="0">
                          <a:effectLst>
                            <a:glow rad="228600">
                              <a:srgbClr val="000000">
                                <a:alpha val="40000"/>
                              </a:srgbClr>
                            </a:glow>
                          </a:effectLst>
                          <a:latin typeface="Arial" panose="020B0604020202020204" pitchFamily="34" charset="0"/>
                          <a:ea typeface="SimSun" charset="0"/>
                          <a:cs typeface="Arial" panose="020B0604020202020204" pitchFamily="34" charset="0"/>
                        </a:rPr>
                        <a:t>تحيات</a:t>
                      </a:r>
                      <a:endParaRPr lang="en-US" altLang="zh-CN" sz="1600" b="1" i="0" dirty="0">
                        <a:effectLst>
                          <a:glow rad="228600">
                            <a:srgbClr val="000000">
                              <a:alpha val="40000"/>
                            </a:srgbClr>
                          </a:glow>
                        </a:effectLst>
                        <a:latin typeface="Arial" panose="020B0604020202020204" pitchFamily="34" charset="0"/>
                        <a:ea typeface="SimSun" charset="0"/>
                        <a:cs typeface="Arial" panose="020B0604020202020204" pitchFamily="34" charset="0"/>
                      </a:endParaRPr>
                    </a:p>
                    <a:p>
                      <a:pPr algn="ctr" eaLnBrk="0" hangingPunct="0"/>
                      <a:r>
                        <a:rPr lang="ar-JO" altLang="zh-CN" sz="1600" b="1" i="0" dirty="0">
                          <a:effectLst>
                            <a:glow rad="228600">
                              <a:srgbClr val="000000">
                                <a:alpha val="40000"/>
                              </a:srgbClr>
                            </a:glow>
                          </a:effectLst>
                          <a:latin typeface="Arial" panose="020B0604020202020204" pitchFamily="34" charset="0"/>
                          <a:ea typeface="SimSun" charset="0"/>
                          <a:cs typeface="Arial" panose="020B0604020202020204" pitchFamily="34" charset="0"/>
                        </a:rPr>
                        <a:t>4:</a:t>
                      </a:r>
                      <a:r>
                        <a:rPr lang="ar-JO" altLang="zh-CN" sz="1600" b="1" i="0" baseline="0" dirty="0">
                          <a:effectLst>
                            <a:glow rad="228600">
                              <a:srgbClr val="000000">
                                <a:alpha val="40000"/>
                              </a:srgbClr>
                            </a:glow>
                          </a:effectLst>
                          <a:latin typeface="Arial" panose="020B0604020202020204" pitchFamily="34" charset="0"/>
                          <a:ea typeface="SimSun" charset="0"/>
                          <a:cs typeface="Arial" panose="020B0604020202020204" pitchFamily="34" charset="0"/>
                        </a:rPr>
                        <a:t> 21-23</a:t>
                      </a:r>
                      <a:endParaRPr lang="en-US" altLang="zh-CN" sz="1600" b="1" i="0" dirty="0">
                        <a:effectLst>
                          <a:glow rad="228600">
                            <a:srgbClr val="000000">
                              <a:alpha val="40000"/>
                            </a:srgbClr>
                          </a:glow>
                        </a:effectLst>
                        <a:latin typeface="Arial" panose="020B0604020202020204" pitchFamily="34" charset="0"/>
                        <a:ea typeface="SimSun" charset="0"/>
                        <a:cs typeface="Arial" panose="020B0604020202020204" pitchFamily="34" charset="0"/>
                      </a:endParaRPr>
                    </a:p>
                  </a:txBody>
                  <a:tcPr marL="45720" marR="45720"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cell3D prstMaterial="dkEdge">
                      <a:bevel w="165100" prst="coolSlant"/>
                      <a:lightRig rig="flood" dir="t"/>
                    </a:cell3D>
                    <a:noFill/>
                  </a:tcPr>
                </a:tc>
                <a:extLst>
                  <a:ext uri="{0D108BD9-81ED-4DB2-BD59-A6C34878D82A}">
                    <a16:rowId xmlns:a16="http://schemas.microsoft.com/office/drawing/2014/main" val="10006"/>
                  </a:ext>
                </a:extLst>
              </a:tr>
              <a:tr h="485907">
                <a:tc gridSpan="10">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lang="ar-JO" sz="2400" b="1" i="0" kern="1200" dirty="0">
                          <a:solidFill>
                            <a:schemeClr val="tx1"/>
                          </a:solidFill>
                          <a:effectLst>
                            <a:glow rad="228600">
                              <a:srgbClr val="000000">
                                <a:alpha val="40000"/>
                              </a:srgbClr>
                            </a:glow>
                          </a:effectLst>
                          <a:latin typeface="Arial" panose="020B0604020202020204" pitchFamily="34" charset="0"/>
                          <a:ea typeface="+mn-ea"/>
                          <a:cs typeface="Arial" panose="020B0604020202020204" pitchFamily="34" charset="0"/>
                        </a:rPr>
                        <a:t>من</a:t>
                      </a:r>
                      <a:r>
                        <a:rPr lang="ar-JO" sz="2400" b="1" i="0" kern="1200" baseline="0" dirty="0">
                          <a:solidFill>
                            <a:schemeClr val="tx1"/>
                          </a:solidFill>
                          <a:effectLst>
                            <a:glow rad="228600">
                              <a:srgbClr val="000000">
                                <a:alpha val="40000"/>
                              </a:srgbClr>
                            </a:glow>
                          </a:effectLst>
                          <a:latin typeface="Arial" panose="020B0604020202020204" pitchFamily="34" charset="0"/>
                          <a:ea typeface="+mn-ea"/>
                          <a:cs typeface="Arial" panose="020B0604020202020204" pitchFamily="34" charset="0"/>
                        </a:rPr>
                        <a:t> روما</a:t>
                      </a:r>
                      <a:endParaRPr lang="en-US" sz="2400" b="1" i="0" kern="1200" dirty="0">
                        <a:solidFill>
                          <a:schemeClr val="tx1"/>
                        </a:solidFill>
                        <a:effectLst>
                          <a:glow rad="228600">
                            <a:srgbClr val="000000">
                              <a:alpha val="40000"/>
                            </a:srgbClr>
                          </a:glow>
                        </a:effectLst>
                        <a:latin typeface="Arial" panose="020B0604020202020204" pitchFamily="34" charset="0"/>
                        <a:ea typeface="+mn-ea"/>
                        <a:cs typeface="Arial" panose="020B0604020202020204" pitchFamily="34" charset="0"/>
                      </a:endParaRPr>
                    </a:p>
                  </a:txBody>
                  <a:tcPr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cell3D prstMaterial="dkEdge">
                      <a:bevel w="165100" prst="coolSlant"/>
                      <a:lightRig rig="flood" dir="t"/>
                    </a:cell3D>
                    <a:no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7"/>
                  </a:ext>
                </a:extLst>
              </a:tr>
              <a:tr h="671067">
                <a:tc gridSpan="10">
                  <a:txBody>
                    <a:bodyPr/>
                    <a:lstStyle/>
                    <a:p>
                      <a:pPr algn="ctr"/>
                      <a:r>
                        <a:rPr lang="ar-JO" sz="2400" b="1" dirty="0"/>
                        <a:t>أوائل ربيع 62 م (أول سجن في روما)</a:t>
                      </a:r>
                      <a:endParaRPr lang="en-US" altLang="zh-CN" sz="2400" b="1" i="0" dirty="0">
                        <a:latin typeface="Arial" panose="020B0604020202020204" pitchFamily="34" charset="0"/>
                        <a:ea typeface="SimSun" charset="0"/>
                        <a:cs typeface="Arial" panose="020B0604020202020204" pitchFamily="34" charset="0"/>
                      </a:endParaRPr>
                    </a:p>
                  </a:txBody>
                  <a:tcPr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cell3D prstMaterial="dkEdge">
                      <a:bevel w="165100" prst="coolSlant"/>
                      <a:lightRig rig="flood" dir="t"/>
                    </a:cell3D>
                    <a:no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8"/>
                  </a:ext>
                </a:extLst>
              </a:tr>
            </a:tbl>
          </a:graphicData>
        </a:graphic>
      </p:graphicFrame>
      <p:sp>
        <p:nvSpPr>
          <p:cNvPr id="13" name="Rectangle 119">
            <a:extLst>
              <a:ext uri="{FF2B5EF4-FFF2-40B4-BE49-F238E27FC236}">
                <a16:creationId xmlns:a16="http://schemas.microsoft.com/office/drawing/2014/main" id="{4D7BA507-4168-084C-AFBA-9E0F55774E6C}"/>
              </a:ext>
            </a:extLst>
          </p:cNvPr>
          <p:cNvSpPr txBox="1">
            <a:spLocks noChangeArrowheads="1"/>
          </p:cNvSpPr>
          <p:nvPr/>
        </p:nvSpPr>
        <p:spPr bwMode="auto">
          <a:xfrm>
            <a:off x="5992018" y="44624"/>
            <a:ext cx="2627313" cy="5397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vert="horz" wrap="square" lIns="91429" tIns="45714" rIns="91429" bIns="45714" numCol="1" anchor="ctr" anchorCtr="0" compatLnSpc="1">
            <a:prstTxWarp prst="textNoShape">
              <a:avLst/>
            </a:prstTxWarp>
          </a:bodyPr>
          <a:lstStyle>
            <a:lvl1pPr algn="l" rtl="0" eaLnBrk="0" fontAlgn="base" hangingPunct="0">
              <a:spcBef>
                <a:spcPct val="0"/>
              </a:spcBef>
              <a:spcAft>
                <a:spcPct val="0"/>
              </a:spcAft>
              <a:defRPr sz="4400" b="1">
                <a:solidFill>
                  <a:schemeClr val="tx2"/>
                </a:solidFill>
                <a:latin typeface="Arial"/>
                <a:ea typeface="ＭＳ Ｐゴシック" charset="-128"/>
                <a:cs typeface="Arial"/>
              </a:defRPr>
            </a:lvl1pPr>
            <a:lvl2pPr algn="l" rtl="0" eaLnBrk="0" fontAlgn="base" hangingPunct="0">
              <a:spcBef>
                <a:spcPct val="0"/>
              </a:spcBef>
              <a:spcAft>
                <a:spcPct val="0"/>
              </a:spcAft>
              <a:defRPr sz="4400" b="1">
                <a:solidFill>
                  <a:schemeClr val="tx2"/>
                </a:solidFill>
                <a:latin typeface="Arial" charset="0"/>
                <a:ea typeface="ＭＳ Ｐゴシック" charset="-128"/>
                <a:cs typeface="ＭＳ Ｐゴシック" charset="-128"/>
              </a:defRPr>
            </a:lvl2pPr>
            <a:lvl3pPr algn="l" rtl="0" eaLnBrk="0" fontAlgn="base" hangingPunct="0">
              <a:spcBef>
                <a:spcPct val="0"/>
              </a:spcBef>
              <a:spcAft>
                <a:spcPct val="0"/>
              </a:spcAft>
              <a:defRPr sz="4400" b="1">
                <a:solidFill>
                  <a:schemeClr val="tx2"/>
                </a:solidFill>
                <a:latin typeface="Arial" charset="0"/>
                <a:ea typeface="ＭＳ Ｐゴシック" charset="-128"/>
                <a:cs typeface="ＭＳ Ｐゴシック" charset="-128"/>
              </a:defRPr>
            </a:lvl3pPr>
            <a:lvl4pPr algn="l" rtl="0" eaLnBrk="0" fontAlgn="base" hangingPunct="0">
              <a:spcBef>
                <a:spcPct val="0"/>
              </a:spcBef>
              <a:spcAft>
                <a:spcPct val="0"/>
              </a:spcAft>
              <a:defRPr sz="4400" b="1">
                <a:solidFill>
                  <a:schemeClr val="tx2"/>
                </a:solidFill>
                <a:latin typeface="Arial" charset="0"/>
                <a:ea typeface="ＭＳ Ｐゴシック" charset="-128"/>
                <a:cs typeface="ＭＳ Ｐゴシック" charset="-128"/>
              </a:defRPr>
            </a:lvl4pPr>
            <a:lvl5pPr algn="l" rtl="0" eaLnBrk="0" fontAlgn="base" hangingPunct="0">
              <a:spcBef>
                <a:spcPct val="0"/>
              </a:spcBef>
              <a:spcAft>
                <a:spcPct val="0"/>
              </a:spcAft>
              <a:defRPr sz="4400" b="1">
                <a:solidFill>
                  <a:schemeClr val="tx2"/>
                </a:solidFill>
                <a:latin typeface="Arial" charset="0"/>
                <a:ea typeface="ＭＳ Ｐゴシック" charset="-128"/>
                <a:cs typeface="ＭＳ Ｐゴシック" charset="-128"/>
              </a:defRPr>
            </a:lvl5pPr>
            <a:lvl6pPr marL="457146" algn="l" rtl="0" fontAlgn="base">
              <a:spcBef>
                <a:spcPct val="0"/>
              </a:spcBef>
              <a:spcAft>
                <a:spcPct val="0"/>
              </a:spcAft>
              <a:defRPr sz="4400">
                <a:solidFill>
                  <a:schemeClr val="tx2"/>
                </a:solidFill>
                <a:latin typeface="Times New Roman" pitchFamily="-111" charset="0"/>
              </a:defRPr>
            </a:lvl6pPr>
            <a:lvl7pPr marL="914293" algn="l" rtl="0" fontAlgn="base">
              <a:spcBef>
                <a:spcPct val="0"/>
              </a:spcBef>
              <a:spcAft>
                <a:spcPct val="0"/>
              </a:spcAft>
              <a:defRPr sz="4400">
                <a:solidFill>
                  <a:schemeClr val="tx2"/>
                </a:solidFill>
                <a:latin typeface="Times New Roman" pitchFamily="-111" charset="0"/>
              </a:defRPr>
            </a:lvl7pPr>
            <a:lvl8pPr marL="1371440" algn="l" rtl="0" fontAlgn="base">
              <a:spcBef>
                <a:spcPct val="0"/>
              </a:spcBef>
              <a:spcAft>
                <a:spcPct val="0"/>
              </a:spcAft>
              <a:defRPr sz="4400">
                <a:solidFill>
                  <a:schemeClr val="tx2"/>
                </a:solidFill>
                <a:latin typeface="Times New Roman" pitchFamily="-111" charset="0"/>
              </a:defRPr>
            </a:lvl8pPr>
            <a:lvl9pPr marL="1828586" algn="l" rtl="0" fontAlgn="base">
              <a:spcBef>
                <a:spcPct val="0"/>
              </a:spcBef>
              <a:spcAft>
                <a:spcPct val="0"/>
              </a:spcAft>
              <a:defRPr sz="4400">
                <a:solidFill>
                  <a:schemeClr val="tx2"/>
                </a:solidFill>
                <a:latin typeface="Times New Roman" pitchFamily="-111"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ar-JO" sz="2800" u="none" strike="noStrike" kern="1200" cap="none" spc="0" normalizeH="0" baseline="0" noProof="0" dirty="0">
                <a:ln>
                  <a:noFill/>
                </a:ln>
                <a:solidFill>
                  <a:srgbClr val="FFFFFF"/>
                </a:solidFill>
                <a:effectLst>
                  <a:glow rad="228600">
                    <a:srgbClr val="000000">
                      <a:alpha val="40000"/>
                    </a:srgbClr>
                  </a:glow>
                </a:effectLst>
                <a:uLnTx/>
                <a:uFillTx/>
                <a:latin typeface="Arial" panose="020B0604020202020204" pitchFamily="34" charset="0"/>
                <a:ea typeface="ＭＳ Ｐゴシック" charset="0"/>
                <a:cs typeface="Arial" panose="020B0604020202020204" pitchFamily="34" charset="0"/>
              </a:rPr>
              <a:t>فيلبي : </a:t>
            </a:r>
            <a:endParaRPr kumimoji="1" lang="en-US" sz="2800" u="none" strike="noStrike" kern="1200" cap="none" spc="0" normalizeH="0" baseline="0" noProof="0" dirty="0">
              <a:ln>
                <a:noFill/>
              </a:ln>
              <a:solidFill>
                <a:srgbClr val="FFFFFF"/>
              </a:solidFill>
              <a:effectLst>
                <a:glow rad="228600">
                  <a:srgbClr val="000000">
                    <a:alpha val="40000"/>
                  </a:srgbClr>
                </a:glow>
              </a:effectLst>
              <a:uLnTx/>
              <a:uFillTx/>
              <a:latin typeface="Arial" panose="020B0604020202020204" pitchFamily="34" charset="0"/>
              <a:ea typeface="ＭＳ Ｐゴシック" charset="0"/>
              <a:cs typeface="Arial" panose="020B0604020202020204" pitchFamily="34" charset="0"/>
            </a:endParaRPr>
          </a:p>
        </p:txBody>
      </p:sp>
      <p:sp>
        <p:nvSpPr>
          <p:cNvPr id="14" name="Rectangle 119">
            <a:extLst>
              <a:ext uri="{FF2B5EF4-FFF2-40B4-BE49-F238E27FC236}">
                <a16:creationId xmlns:a16="http://schemas.microsoft.com/office/drawing/2014/main" id="{5E5BEDAF-4C4F-684E-AABD-12F51E2610DC}"/>
              </a:ext>
            </a:extLst>
          </p:cNvPr>
          <p:cNvSpPr txBox="1">
            <a:spLocks noChangeArrowheads="1"/>
          </p:cNvSpPr>
          <p:nvPr/>
        </p:nvSpPr>
        <p:spPr bwMode="auto">
          <a:xfrm rot="20059622">
            <a:off x="49166" y="1681355"/>
            <a:ext cx="1052513" cy="636588"/>
          </a:xfrm>
          <a:prstGeom prst="rect">
            <a:avLst/>
          </a:prstGeom>
          <a:solidFill>
            <a:srgbClr val="8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91429" tIns="45714" rIns="91429" bIns="45714"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17x</a:t>
            </a:r>
          </a:p>
        </p:txBody>
      </p:sp>
      <p:sp>
        <p:nvSpPr>
          <p:cNvPr id="15" name="Rectangle 102">
            <a:extLst>
              <a:ext uri="{FF2B5EF4-FFF2-40B4-BE49-F238E27FC236}">
                <a16:creationId xmlns:a16="http://schemas.microsoft.com/office/drawing/2014/main" id="{964D0F69-5A2F-EB4D-9282-C4846D2EFE65}"/>
              </a:ext>
            </a:extLst>
          </p:cNvPr>
          <p:cNvSpPr>
            <a:spLocks noChangeArrowheads="1"/>
          </p:cNvSpPr>
          <p:nvPr/>
        </p:nvSpPr>
        <p:spPr bwMode="auto">
          <a:xfrm>
            <a:off x="-19050" y="2562418"/>
            <a:ext cx="9163050" cy="876300"/>
          </a:xfrm>
          <a:prstGeom prst="rect">
            <a:avLst/>
          </a:prstGeom>
          <a:noFill/>
          <a:ln w="57150">
            <a:solidFill>
              <a:srgbClr val="FF0000"/>
            </a:solidFill>
            <a:miter lim="800000"/>
            <a:headEnd/>
            <a:tailEnd/>
          </a:ln>
          <a:extLst>
            <a:ext uri="{909E8E84-426E-40dd-AFC4-6F175D3DCCD1}">
              <a14:hiddenFill xmlns:a14="http://schemas.microsoft.com/office/drawing/2010/main" xmlns="">
                <a:solidFill>
                  <a:srgbClr val="FFFFFF"/>
                </a:solidFill>
              </a14:hiddenFill>
            </a:ext>
          </a:extLst>
        </p:spPr>
        <p:txBody>
          <a:bodyPr wrap="none" lIns="91429" tIns="45714" rIns="91429" bIns="45714"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EAEAEA"/>
              </a:solidFill>
              <a:effectLst/>
              <a:uLnTx/>
              <a:uFillTx/>
              <a:latin typeface="Times New Roman" charset="0"/>
              <a:ea typeface="ＭＳ Ｐゴシック" charset="0"/>
              <a:cs typeface="+mn-cs"/>
            </a:endParaRPr>
          </a:p>
        </p:txBody>
      </p:sp>
      <p:sp>
        <p:nvSpPr>
          <p:cNvPr id="16" name="Rectangle 119">
            <a:extLst>
              <a:ext uri="{FF2B5EF4-FFF2-40B4-BE49-F238E27FC236}">
                <a16:creationId xmlns:a16="http://schemas.microsoft.com/office/drawing/2014/main" id="{F6151704-7882-CB42-8AB5-07B4363AD2D8}"/>
              </a:ext>
            </a:extLst>
          </p:cNvPr>
          <p:cNvSpPr txBox="1">
            <a:spLocks noChangeArrowheads="1"/>
          </p:cNvSpPr>
          <p:nvPr/>
        </p:nvSpPr>
        <p:spPr bwMode="auto">
          <a:xfrm rot="20059622">
            <a:off x="25353" y="3191068"/>
            <a:ext cx="1052513" cy="636587"/>
          </a:xfrm>
          <a:prstGeom prst="rect">
            <a:avLst/>
          </a:prstGeom>
          <a:solidFill>
            <a:srgbClr val="8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91429" tIns="45714" rIns="91429" bIns="45714"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20x</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3"/>
                                        </p:tgtEl>
                                        <p:attrNameLst>
                                          <p:attrName>style.visibility</p:attrName>
                                        </p:attrNameLst>
                                      </p:cBhvr>
                                      <p:to>
                                        <p:strVal val="visible"/>
                                      </p:to>
                                    </p:set>
                                  </p:childTnLst>
                                </p:cTn>
                              </p:par>
                            </p:childTnLst>
                          </p:cTn>
                        </p:par>
                        <p:par>
                          <p:cTn id="7" fill="hold">
                            <p:stCondLst>
                              <p:cond delay="0"/>
                            </p:stCondLst>
                            <p:childTnLst>
                              <p:par>
                                <p:cTn id="8" presetID="45" presetClass="entr" presetSubtype="0" fill="hold" grpId="0" nodeType="afterEffect">
                                  <p:stCondLst>
                                    <p:cond delay="0"/>
                                  </p:stCondLst>
                                  <p:childTnLst>
                                    <p:set>
                                      <p:cBhvr>
                                        <p:cTn id="9" dur="1" fill="hold">
                                          <p:stCondLst>
                                            <p:cond delay="0"/>
                                          </p:stCondLst>
                                        </p:cTn>
                                        <p:tgtEl>
                                          <p:spTgt spid="14"/>
                                        </p:tgtEl>
                                        <p:attrNameLst>
                                          <p:attrName>style.visibility</p:attrName>
                                        </p:attrNameLst>
                                      </p:cBhvr>
                                      <p:to>
                                        <p:strVal val="visible"/>
                                      </p:to>
                                    </p:set>
                                    <p:animEffect transition="in" filter="fade">
                                      <p:cBhvr>
                                        <p:cTn id="10" dur="2000"/>
                                        <p:tgtEl>
                                          <p:spTgt spid="14"/>
                                        </p:tgtEl>
                                      </p:cBhvr>
                                    </p:animEffect>
                                    <p:anim calcmode="lin" valueType="num">
                                      <p:cBhvr>
                                        <p:cTn id="11" dur="2000" fill="hold"/>
                                        <p:tgtEl>
                                          <p:spTgt spid="14"/>
                                        </p:tgtEl>
                                        <p:attrNameLst>
                                          <p:attrName>ppt_w</p:attrName>
                                        </p:attrNameLst>
                                      </p:cBhvr>
                                      <p:tavLst>
                                        <p:tav tm="0" fmla="#ppt_w*sin(2.5*pi*$)">
                                          <p:val>
                                            <p:fltVal val="0"/>
                                          </p:val>
                                        </p:tav>
                                        <p:tav tm="100000">
                                          <p:val>
                                            <p:fltVal val="1"/>
                                          </p:val>
                                        </p:tav>
                                      </p:tavLst>
                                    </p:anim>
                                    <p:anim calcmode="lin" valueType="num">
                                      <p:cBhvr>
                                        <p:cTn id="12" dur="2000" fill="hold"/>
                                        <p:tgtEl>
                                          <p:spTgt spid="14"/>
                                        </p:tgtEl>
                                        <p:attrNameLst>
                                          <p:attrName>ppt_h</p:attrName>
                                        </p:attrNameLst>
                                      </p:cBhvr>
                                      <p:tavLst>
                                        <p:tav tm="0">
                                          <p:val>
                                            <p:strVal val="#ppt_h"/>
                                          </p:val>
                                        </p:tav>
                                        <p:tav tm="100000">
                                          <p:val>
                                            <p:strVal val="#ppt_h"/>
                                          </p:val>
                                        </p:tav>
                                      </p:tavLst>
                                    </p:anim>
                                  </p:childTnLst>
                                </p:cTn>
                              </p:par>
                            </p:childTnLst>
                          </p:cTn>
                        </p:par>
                      </p:childTnLst>
                    </p:cTn>
                  </p:par>
                  <p:par>
                    <p:cTn id="13" fill="hold">
                      <p:stCondLst>
                        <p:cond delay="indefinite"/>
                      </p:stCondLst>
                      <p:childTnLst>
                        <p:par>
                          <p:cTn id="14" fill="hold">
                            <p:stCondLst>
                              <p:cond delay="0"/>
                            </p:stCondLst>
                            <p:childTnLst>
                              <p:par>
                                <p:cTn id="15" presetID="23" presetClass="entr" presetSubtype="16" fill="hold" grpId="0" nodeType="clickEffect">
                                  <p:stCondLst>
                                    <p:cond delay="0"/>
                                  </p:stCondLst>
                                  <p:childTnLst>
                                    <p:set>
                                      <p:cBhvr>
                                        <p:cTn id="16" dur="1" fill="hold">
                                          <p:stCondLst>
                                            <p:cond delay="0"/>
                                          </p:stCondLst>
                                        </p:cTn>
                                        <p:tgtEl>
                                          <p:spTgt spid="15"/>
                                        </p:tgtEl>
                                        <p:attrNameLst>
                                          <p:attrName>style.visibility</p:attrName>
                                        </p:attrNameLst>
                                      </p:cBhvr>
                                      <p:to>
                                        <p:strVal val="visible"/>
                                      </p:to>
                                    </p:set>
                                    <p:anim calcmode="lin" valueType="num">
                                      <p:cBhvr>
                                        <p:cTn id="17" dur="500" fill="hold"/>
                                        <p:tgtEl>
                                          <p:spTgt spid="15"/>
                                        </p:tgtEl>
                                        <p:attrNameLst>
                                          <p:attrName>ppt_w</p:attrName>
                                        </p:attrNameLst>
                                      </p:cBhvr>
                                      <p:tavLst>
                                        <p:tav tm="0">
                                          <p:val>
                                            <p:fltVal val="0"/>
                                          </p:val>
                                        </p:tav>
                                        <p:tav tm="100000">
                                          <p:val>
                                            <p:strVal val="#ppt_w"/>
                                          </p:val>
                                        </p:tav>
                                      </p:tavLst>
                                    </p:anim>
                                    <p:anim calcmode="lin" valueType="num">
                                      <p:cBhvr>
                                        <p:cTn id="18" dur="500" fill="hold"/>
                                        <p:tgtEl>
                                          <p:spTgt spid="15"/>
                                        </p:tgtEl>
                                        <p:attrNameLst>
                                          <p:attrName>ppt_h</p:attrName>
                                        </p:attrNameLst>
                                      </p:cBhvr>
                                      <p:tavLst>
                                        <p:tav tm="0">
                                          <p:val>
                                            <p:fltVal val="0"/>
                                          </p:val>
                                        </p:tav>
                                        <p:tav tm="100000">
                                          <p:val>
                                            <p:strVal val="#ppt_h"/>
                                          </p:val>
                                        </p:tav>
                                      </p:tavLst>
                                    </p:anim>
                                  </p:childTnLst>
                                </p:cTn>
                              </p:par>
                            </p:childTnLst>
                          </p:cTn>
                        </p:par>
                        <p:par>
                          <p:cTn id="19" fill="hold">
                            <p:stCondLst>
                              <p:cond delay="500"/>
                            </p:stCondLst>
                            <p:childTnLst>
                              <p:par>
                                <p:cTn id="20" presetID="45" presetClass="entr" presetSubtype="0" fill="hold" grpId="0" nodeType="afterEffect">
                                  <p:stCondLst>
                                    <p:cond delay="0"/>
                                  </p:stCondLst>
                                  <p:childTnLst>
                                    <p:set>
                                      <p:cBhvr>
                                        <p:cTn id="21" dur="1" fill="hold">
                                          <p:stCondLst>
                                            <p:cond delay="0"/>
                                          </p:stCondLst>
                                        </p:cTn>
                                        <p:tgtEl>
                                          <p:spTgt spid="16"/>
                                        </p:tgtEl>
                                        <p:attrNameLst>
                                          <p:attrName>style.visibility</p:attrName>
                                        </p:attrNameLst>
                                      </p:cBhvr>
                                      <p:to>
                                        <p:strVal val="visible"/>
                                      </p:to>
                                    </p:set>
                                    <p:animEffect transition="in" filter="fade">
                                      <p:cBhvr>
                                        <p:cTn id="22" dur="2000"/>
                                        <p:tgtEl>
                                          <p:spTgt spid="16"/>
                                        </p:tgtEl>
                                      </p:cBhvr>
                                    </p:animEffect>
                                    <p:anim calcmode="lin" valueType="num">
                                      <p:cBhvr>
                                        <p:cTn id="23" dur="2000" fill="hold"/>
                                        <p:tgtEl>
                                          <p:spTgt spid="16"/>
                                        </p:tgtEl>
                                        <p:attrNameLst>
                                          <p:attrName>ppt_w</p:attrName>
                                        </p:attrNameLst>
                                      </p:cBhvr>
                                      <p:tavLst>
                                        <p:tav tm="0" fmla="#ppt_w*sin(2.5*pi*$)">
                                          <p:val>
                                            <p:fltVal val="0"/>
                                          </p:val>
                                        </p:tav>
                                        <p:tav tm="100000">
                                          <p:val>
                                            <p:fltVal val="1"/>
                                          </p:val>
                                        </p:tav>
                                      </p:tavLst>
                                    </p:anim>
                                    <p:anim calcmode="lin" valueType="num">
                                      <p:cBhvr>
                                        <p:cTn id="24" dur="2000" fill="hold"/>
                                        <p:tgtEl>
                                          <p:spTgt spid="16"/>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p:bldP spid="14" grpId="0" animBg="1"/>
      <p:bldP spid="15" grpId="0" animBg="1"/>
      <p:bldP spid="16" grpId="0" animBg="1"/>
    </p:bldLst>
  </p:timing>
</p:sld>
</file>

<file path=ppt/slides/slide21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1026" name="Picture 2" descr="http://gracelandgospelchurch.org/wp-content/uploads/2015/05/Metamorphosis.jpg">
            <a:extLst>
              <a:ext uri="{FF2B5EF4-FFF2-40B4-BE49-F238E27FC236}">
                <a16:creationId xmlns:a16="http://schemas.microsoft.com/office/drawing/2014/main" id="{2809EC5D-D5BF-3A4E-8F57-9F1B532AA0B2}"/>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588"/>
            <a:ext cx="9255038" cy="6742956"/>
          </a:xfrm>
          <a:prstGeom prst="rect">
            <a:avLst/>
          </a:prstGeom>
          <a:noFill/>
          <a:extLst>
            <a:ext uri="{909E8E84-426E-40DD-AFC4-6F175D3DCCD1}">
              <a14:hiddenFill xmlns:a14="http://schemas.microsoft.com/office/drawing/2010/main">
                <a:solidFill>
                  <a:srgbClr val="FFFFFF"/>
                </a:solidFill>
              </a14:hiddenFill>
            </a:ext>
          </a:extLst>
        </p:spPr>
      </p:pic>
      <p:sp>
        <p:nvSpPr>
          <p:cNvPr id="8" name="Rectangle 2"/>
          <p:cNvSpPr txBox="1">
            <a:spLocks noChangeArrowheads="1"/>
          </p:cNvSpPr>
          <p:nvPr/>
        </p:nvSpPr>
        <p:spPr bwMode="auto">
          <a:xfrm>
            <a:off x="-23813" y="3391851"/>
            <a:ext cx="9144000" cy="115093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فيلبي</a:t>
            </a:r>
            <a:endParaRPr kumimoji="0" lang="en-US" sz="80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248478"/>
            <a:ext cx="9150802" cy="1446653"/>
          </a:xfrm>
          <a:effectLst>
            <a:outerShdw blurRad="63500" dist="35921" dir="2700000" algn="ctr" rotWithShape="0">
              <a:schemeClr val="tx2">
                <a:alpha val="74998"/>
              </a:schemeClr>
            </a:outerShdw>
          </a:effectLst>
        </p:spPr>
        <p:txBody>
          <a:bodyPr/>
          <a:lstStyle/>
          <a:p>
            <a:pPr>
              <a:defRPr/>
            </a:pPr>
            <a:r>
              <a:rPr lang="ar-JO" sz="11500" dirty="0">
                <a:effectLst>
                  <a:glow rad="127000">
                    <a:schemeClr val="tx1"/>
                  </a:glow>
                </a:effectLst>
                <a:ea typeface="ＭＳ Ｐゴシック" charset="0"/>
                <a:cs typeface="ＭＳ Ｐゴシック" charset="0"/>
              </a:rPr>
              <a:t>كن كالمسيح</a:t>
            </a:r>
            <a:endParaRPr lang="en-US" sz="11500" dirty="0">
              <a:effectLst>
                <a:glow rad="127000">
                  <a:schemeClr val="tx1"/>
                </a:glow>
              </a:effectLst>
              <a:ea typeface="ＭＳ Ｐゴシック" charset="0"/>
              <a:cs typeface="ＭＳ Ｐゴシック" charset="0"/>
            </a:endParaRPr>
          </a:p>
        </p:txBody>
      </p:sp>
      <p:sp>
        <p:nvSpPr>
          <p:cNvPr id="5" name="Text Box 5"/>
          <p:cNvSpPr txBox="1">
            <a:spLocks noChangeArrowheads="1"/>
          </p:cNvSpPr>
          <p:nvPr/>
        </p:nvSpPr>
        <p:spPr bwMode="auto">
          <a:xfrm>
            <a:off x="-23813" y="6092825"/>
            <a:ext cx="9228216" cy="765175"/>
          </a:xfrm>
          <a:prstGeom prst="rect">
            <a:avLst/>
          </a:prstGeom>
          <a:solidFill>
            <a:srgbClr val="050A00"/>
          </a:solidFill>
          <a:ln w="9525">
            <a:noFill/>
            <a:miter lim="800000"/>
            <a:headEnd/>
            <a:tailEnd/>
          </a:ln>
          <a:effectLst/>
        </p:spPr>
        <p:txBody>
          <a:bodyPr anchor="ctr"/>
          <a:lstStyle>
            <a:lvl1pPr>
              <a:defRPr sz="2400">
                <a:solidFill>
                  <a:schemeClr val="tx1"/>
                </a:solidFill>
                <a:latin typeface="Verdana" charset="0"/>
                <a:ea typeface="ＭＳ Ｐゴシック" charset="0"/>
                <a:cs typeface="Geneva" charset="0"/>
              </a:defRPr>
            </a:lvl1pPr>
            <a:lvl2pPr marL="37931725" indent="-37474525">
              <a:defRPr sz="2400">
                <a:solidFill>
                  <a:schemeClr val="tx1"/>
                </a:solidFill>
                <a:latin typeface="Verdana" charset="0"/>
                <a:ea typeface="Geneva" charset="0"/>
                <a:cs typeface="Geneva" charset="0"/>
              </a:defRPr>
            </a:lvl2pPr>
            <a:lvl3pPr>
              <a:defRPr sz="2400">
                <a:solidFill>
                  <a:schemeClr val="tx1"/>
                </a:solidFill>
                <a:latin typeface="Verdana" charset="0"/>
                <a:ea typeface="Geneva" charset="0"/>
                <a:cs typeface="Geneva" charset="0"/>
              </a:defRPr>
            </a:lvl3pPr>
            <a:lvl4pPr>
              <a:defRPr sz="2400">
                <a:solidFill>
                  <a:schemeClr val="tx1"/>
                </a:solidFill>
                <a:latin typeface="Verdana" charset="0"/>
                <a:ea typeface="Geneva" charset="0"/>
                <a:cs typeface="Geneva" charset="0"/>
              </a:defRPr>
            </a:lvl4pPr>
            <a:lvl5pPr>
              <a:defRPr sz="2400">
                <a:solidFill>
                  <a:schemeClr val="tx1"/>
                </a:solidFill>
                <a:latin typeface="Verdana" charset="0"/>
                <a:ea typeface="Geneva" charset="0"/>
                <a:cs typeface="Geneva" charset="0"/>
              </a:defRPr>
            </a:lvl5pPr>
            <a:lvl6pPr marL="457200" eaLnBrk="0" fontAlgn="base" hangingPunct="0">
              <a:spcBef>
                <a:spcPct val="0"/>
              </a:spcBef>
              <a:spcAft>
                <a:spcPct val="0"/>
              </a:spcAft>
              <a:defRPr sz="2400">
                <a:solidFill>
                  <a:schemeClr val="tx1"/>
                </a:solidFill>
                <a:latin typeface="Verdana" charset="0"/>
                <a:ea typeface="Geneva" charset="0"/>
                <a:cs typeface="Geneva" charset="0"/>
              </a:defRPr>
            </a:lvl6pPr>
            <a:lvl7pPr marL="914400" eaLnBrk="0" fontAlgn="base" hangingPunct="0">
              <a:spcBef>
                <a:spcPct val="0"/>
              </a:spcBef>
              <a:spcAft>
                <a:spcPct val="0"/>
              </a:spcAft>
              <a:defRPr sz="2400">
                <a:solidFill>
                  <a:schemeClr val="tx1"/>
                </a:solidFill>
                <a:latin typeface="Verdana" charset="0"/>
                <a:ea typeface="Geneva" charset="0"/>
                <a:cs typeface="Geneva" charset="0"/>
              </a:defRPr>
            </a:lvl7pPr>
            <a:lvl8pPr marL="1371600" eaLnBrk="0" fontAlgn="base" hangingPunct="0">
              <a:spcBef>
                <a:spcPct val="0"/>
              </a:spcBef>
              <a:spcAft>
                <a:spcPct val="0"/>
              </a:spcAft>
              <a:defRPr sz="2400">
                <a:solidFill>
                  <a:schemeClr val="tx1"/>
                </a:solidFill>
                <a:latin typeface="Verdana" charset="0"/>
                <a:ea typeface="Geneva" charset="0"/>
                <a:cs typeface="Geneva" charset="0"/>
              </a:defRPr>
            </a:lvl8pPr>
            <a:lvl9pPr marL="1828800" eaLnBrk="0" fontAlgn="base" hangingPunct="0">
              <a:spcBef>
                <a:spcPct val="0"/>
              </a:spcBef>
              <a:spcAft>
                <a:spcPct val="0"/>
              </a:spcAft>
              <a:defRPr sz="2400">
                <a:solidFill>
                  <a:schemeClr val="tx1"/>
                </a:solidFill>
                <a:latin typeface="Verdana" charset="0"/>
                <a:ea typeface="Geneva" charset="0"/>
                <a:cs typeface="Geneva"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د. ريك جريفيث</a:t>
            </a: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 </a:t>
            </a: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مؤسسة الدراسات اللاهوتية الأردنية</a:t>
            </a:r>
            <a:endPar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BibleStudyDownloads.org</a:t>
            </a:r>
          </a:p>
        </p:txBody>
      </p:sp>
    </p:spTree>
    <p:extLst>
      <p:ext uri="{BB962C8B-B14F-4D97-AF65-F5344CB8AC3E}">
        <p14:creationId xmlns:p14="http://schemas.microsoft.com/office/powerpoint/2010/main" val="1119017423"/>
      </p:ext>
    </p:extLst>
  </p:cSld>
  <p:clrMapOvr>
    <a:masterClrMapping/>
  </p:clrMapOvr>
  <p:transition/>
</p:sld>
</file>

<file path=ppt/slides/slide2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36545" name="Picture 4"/>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733800" y="0"/>
            <a:ext cx="5443538"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36546" name="Rectangle 5"/>
          <p:cNvSpPr>
            <a:spLocks noChangeArrowheads="1"/>
          </p:cNvSpPr>
          <p:nvPr/>
        </p:nvSpPr>
        <p:spPr bwMode="auto">
          <a:xfrm>
            <a:off x="1933575" y="104775"/>
            <a:ext cx="91440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91429" tIns="45714" rIns="91429" bIns="45714">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EAEAEA"/>
              </a:solidFill>
              <a:effectLst/>
              <a:uLnTx/>
              <a:uFillTx/>
              <a:latin typeface="Times New Roman" charset="0"/>
              <a:ea typeface="ＭＳ Ｐゴシック" charset="0"/>
              <a:cs typeface="+mn-cs"/>
            </a:endParaRPr>
          </a:p>
        </p:txBody>
      </p:sp>
      <p:sp>
        <p:nvSpPr>
          <p:cNvPr id="236547" name="Rectangle 8"/>
          <p:cNvSpPr>
            <a:spLocks noChangeArrowheads="1"/>
          </p:cNvSpPr>
          <p:nvPr/>
        </p:nvSpPr>
        <p:spPr bwMode="auto">
          <a:xfrm>
            <a:off x="2733675" y="2805113"/>
            <a:ext cx="91440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91429" tIns="45714" rIns="91429" bIns="45714">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EAEAEA"/>
              </a:solidFill>
              <a:effectLst/>
              <a:uLnTx/>
              <a:uFillTx/>
              <a:latin typeface="Times New Roman" charset="0"/>
              <a:ea typeface="ＭＳ Ｐゴシック" charset="0"/>
              <a:cs typeface="+mn-cs"/>
            </a:endParaRPr>
          </a:p>
        </p:txBody>
      </p:sp>
      <p:sp>
        <p:nvSpPr>
          <p:cNvPr id="9" name="Text Box 6"/>
          <p:cNvSpPr txBox="1">
            <a:spLocks noChangeArrowheads="1"/>
          </p:cNvSpPr>
          <p:nvPr/>
        </p:nvSpPr>
        <p:spPr bwMode="auto">
          <a:xfrm>
            <a:off x="0" y="3505200"/>
            <a:ext cx="5148064" cy="2156048"/>
          </a:xfrm>
          <a:prstGeom prst="rect">
            <a:avLst/>
          </a:prstGeom>
          <a:solidFill>
            <a:srgbClr val="000000"/>
          </a:solidFill>
          <a:ln w="9525">
            <a:noFill/>
            <a:miter lim="800000"/>
            <a:headEnd/>
            <a:tailEnd/>
          </a:ln>
          <a:effectLst/>
        </p:spPr>
        <p:txBody>
          <a:bodyPr lIns="91429" tIns="45714" rIns="91429" bIns="45714" anchor="ctr"/>
          <a:lstStyle>
            <a:lvl1pPr marL="446088" indent="-446088"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446088" marR="0" lvl="0" indent="-446088" algn="r" defTabSz="914400" rtl="1" eaLnBrk="1" fontAlgn="base" latinLnBrk="0" hangingPunct="1">
              <a:lnSpc>
                <a:spcPct val="100000"/>
              </a:lnSpc>
              <a:spcBef>
                <a:spcPct val="0"/>
              </a:spcBef>
              <a:spcAft>
                <a:spcPct val="0"/>
              </a:spcAft>
              <a:buClrTx/>
              <a:buSzTx/>
              <a:buFontTx/>
              <a:buAutoNum type="arabicPlain"/>
              <a:tabLst/>
              <a:defRPr/>
            </a:pPr>
            <a:r>
              <a:rPr kumimoji="0" lang="ar-SA" sz="3200" b="1" i="0" u="none" strike="noStrike" kern="1200" cap="none" spc="0" normalizeH="0" baseline="0" noProof="0">
                <a:ln>
                  <a:noFill/>
                </a:ln>
                <a:solidFill>
                  <a:srgbClr val="C8C8C8">
                    <a:lumMod val="20000"/>
                    <a:lumOff val="80000"/>
                  </a:srgbClr>
                </a:solidFill>
                <a:effectLst/>
                <a:uLnTx/>
                <a:uFillTx/>
                <a:latin typeface="Arail" charset="0"/>
                <a:ea typeface="ＭＳ Ｐゴシック" charset="0"/>
                <a:cs typeface="Arail" charset="0"/>
              </a:rPr>
              <a:t>فرح الشركة المسيحية </a:t>
            </a:r>
            <a:endParaRPr kumimoji="0" lang="en-US" sz="3200" b="1" i="0" u="none" strike="noStrike" kern="1200" cap="none" spc="0" normalizeH="0" baseline="0" noProof="0">
              <a:ln>
                <a:noFill/>
              </a:ln>
              <a:solidFill>
                <a:srgbClr val="C8C8C8">
                  <a:lumMod val="20000"/>
                  <a:lumOff val="80000"/>
                </a:srgbClr>
              </a:solidFill>
              <a:effectLst/>
              <a:uLnTx/>
              <a:uFillTx/>
              <a:latin typeface="Arail" charset="0"/>
              <a:ea typeface="ＭＳ Ｐゴシック" charset="0"/>
              <a:cs typeface="Arail" charset="0"/>
            </a:endParaRPr>
          </a:p>
          <a:p>
            <a:pPr marL="446088" marR="0" lvl="0" indent="-446088" algn="r" defTabSz="914400" rtl="1" eaLnBrk="1" fontAlgn="base" latinLnBrk="0" hangingPunct="1">
              <a:lnSpc>
                <a:spcPct val="100000"/>
              </a:lnSpc>
              <a:spcBef>
                <a:spcPct val="0"/>
              </a:spcBef>
              <a:spcAft>
                <a:spcPct val="0"/>
              </a:spcAft>
              <a:buClrTx/>
              <a:buSzTx/>
              <a:buFontTx/>
              <a:buAutoNum type="arabicPlain"/>
              <a:tabLst/>
              <a:defRPr/>
            </a:pPr>
            <a:r>
              <a:rPr kumimoji="0" lang="ar-SA" sz="3200" b="1" i="0" u="none" strike="noStrike" kern="1200" cap="none" spc="0" normalizeH="0" baseline="0" noProof="0">
                <a:ln>
                  <a:noFill/>
                </a:ln>
                <a:solidFill>
                  <a:srgbClr val="C8C8C8">
                    <a:lumMod val="20000"/>
                    <a:lumOff val="80000"/>
                  </a:srgbClr>
                </a:solidFill>
                <a:effectLst/>
                <a:uLnTx/>
                <a:uFillTx/>
                <a:latin typeface="Arail" charset="0"/>
                <a:ea typeface="ＭＳ Ｐゴシック" charset="0"/>
                <a:cs typeface="Arail" charset="0"/>
              </a:rPr>
              <a:t>البراهين الظاهرة على التواضع </a:t>
            </a:r>
            <a:endParaRPr kumimoji="0" lang="en-US" sz="3200" b="1" i="0" u="none" strike="noStrike" kern="1200" cap="none" spc="0" normalizeH="0" baseline="0" noProof="0">
              <a:ln>
                <a:noFill/>
              </a:ln>
              <a:solidFill>
                <a:srgbClr val="C8C8C8">
                  <a:lumMod val="20000"/>
                  <a:lumOff val="80000"/>
                </a:srgbClr>
              </a:solidFill>
              <a:effectLst/>
              <a:uLnTx/>
              <a:uFillTx/>
              <a:latin typeface="Arail" charset="0"/>
              <a:ea typeface="ＭＳ Ｐゴシック" charset="0"/>
              <a:cs typeface="Arail" charset="0"/>
            </a:endParaRPr>
          </a:p>
          <a:p>
            <a:pPr marL="446088" marR="0" lvl="0" indent="-446088" algn="r" defTabSz="914400" rtl="1" eaLnBrk="1" fontAlgn="base" latinLnBrk="0" hangingPunct="1">
              <a:lnSpc>
                <a:spcPct val="100000"/>
              </a:lnSpc>
              <a:spcBef>
                <a:spcPct val="0"/>
              </a:spcBef>
              <a:spcAft>
                <a:spcPct val="0"/>
              </a:spcAft>
              <a:buClrTx/>
              <a:buSzTx/>
              <a:buFontTx/>
              <a:buAutoNum type="arabicPlain"/>
              <a:tabLst/>
              <a:defRPr/>
            </a:pPr>
            <a:r>
              <a:rPr kumimoji="0" lang="ar-SA" sz="3200" b="1" i="0" u="none" strike="noStrike" kern="1200" cap="none" spc="0" normalizeH="0" baseline="0" noProof="0">
                <a:ln>
                  <a:noFill/>
                </a:ln>
                <a:solidFill>
                  <a:srgbClr val="C8C8C8">
                    <a:lumMod val="20000"/>
                    <a:lumOff val="80000"/>
                  </a:srgbClr>
                </a:solidFill>
                <a:effectLst/>
                <a:uLnTx/>
                <a:uFillTx/>
                <a:latin typeface="Arail" charset="0"/>
                <a:ea typeface="ＭＳ Ｐゴシック" charset="0"/>
                <a:cs typeface="Arail" charset="0"/>
              </a:rPr>
              <a:t>الشوق والتوق لمعرفة المسيح </a:t>
            </a:r>
            <a:endParaRPr kumimoji="0" lang="en-US" sz="3200" b="1" i="0" u="none" strike="noStrike" kern="1200" cap="none" spc="0" normalizeH="0" baseline="0" noProof="0">
              <a:ln>
                <a:noFill/>
              </a:ln>
              <a:solidFill>
                <a:srgbClr val="C8C8C8">
                  <a:lumMod val="20000"/>
                  <a:lumOff val="80000"/>
                </a:srgbClr>
              </a:solidFill>
              <a:effectLst/>
              <a:uLnTx/>
              <a:uFillTx/>
              <a:latin typeface="Arail" charset="0"/>
              <a:ea typeface="ＭＳ Ｐゴシック" charset="0"/>
              <a:cs typeface="Arail" charset="0"/>
            </a:endParaRPr>
          </a:p>
          <a:p>
            <a:pPr marL="446088" marR="0" lvl="0" indent="-446088" algn="r" defTabSz="914400" rtl="1" eaLnBrk="1" fontAlgn="base" latinLnBrk="0" hangingPunct="1">
              <a:lnSpc>
                <a:spcPct val="100000"/>
              </a:lnSpc>
              <a:spcBef>
                <a:spcPct val="0"/>
              </a:spcBef>
              <a:spcAft>
                <a:spcPct val="0"/>
              </a:spcAft>
              <a:buClrTx/>
              <a:buSzTx/>
              <a:buFontTx/>
              <a:buAutoNum type="arabicPlain"/>
              <a:tabLst/>
              <a:defRPr/>
            </a:pPr>
            <a:r>
              <a:rPr kumimoji="0" lang="ar-SA" sz="3200" b="1" i="0" u="none" strike="noStrike" kern="1200" cap="none" spc="0" normalizeH="0" baseline="0" noProof="0">
                <a:ln>
                  <a:noFill/>
                </a:ln>
                <a:solidFill>
                  <a:srgbClr val="C8C8C8">
                    <a:lumMod val="20000"/>
                    <a:lumOff val="80000"/>
                  </a:srgbClr>
                </a:solidFill>
                <a:effectLst/>
                <a:uLnTx/>
                <a:uFillTx/>
                <a:latin typeface="Arail" charset="0"/>
                <a:ea typeface="ＭＳ Ｐゴシック" charset="0"/>
                <a:cs typeface="Arail" charset="0"/>
              </a:rPr>
              <a:t>الاكتفاء بأحكام الله </a:t>
            </a:r>
            <a:endParaRPr kumimoji="0" lang="en-US" sz="3200" b="1" i="0" u="none" strike="noStrike" kern="1200" cap="none" spc="0" normalizeH="0" baseline="0" noProof="0">
              <a:ln>
                <a:noFill/>
              </a:ln>
              <a:solidFill>
                <a:srgbClr val="C8C8C8">
                  <a:lumMod val="20000"/>
                  <a:lumOff val="80000"/>
                </a:srgbClr>
              </a:solidFill>
              <a:effectLst/>
              <a:uLnTx/>
              <a:uFillTx/>
              <a:latin typeface="Arail" charset="0"/>
              <a:ea typeface="ＭＳ Ｐゴシック" charset="0"/>
              <a:cs typeface="Arail" charset="0"/>
            </a:endParaRPr>
          </a:p>
        </p:txBody>
      </p:sp>
      <p:sp>
        <p:nvSpPr>
          <p:cNvPr id="2" name="Rectangle 10"/>
          <p:cNvSpPr>
            <a:spLocks noGrp="1" noChangeArrowheads="1"/>
          </p:cNvSpPr>
          <p:nvPr>
            <p:ph type="title" idx="4294967295"/>
          </p:nvPr>
        </p:nvSpPr>
        <p:spPr>
          <a:xfrm>
            <a:off x="3995936" y="206208"/>
            <a:ext cx="1702296" cy="692696"/>
          </a:xfrm>
          <a:solidFill>
            <a:srgbClr val="FFFFFF"/>
          </a:solidFill>
        </p:spPr>
        <p:txBody>
          <a:bodyPr/>
          <a:lstStyle/>
          <a:p>
            <a:pPr eaLnBrk="1" hangingPunct="1">
              <a:defRPr/>
            </a:pPr>
            <a:r>
              <a:rPr lang="ar-SA" b="1" i="1">
                <a:solidFill>
                  <a:srgbClr val="000000"/>
                </a:solidFill>
                <a:effectLst>
                  <a:outerShdw blurRad="38100" dist="38100" dir="2700000" algn="tl">
                    <a:srgbClr val="DDDDDD"/>
                  </a:outerShdw>
                </a:effectLst>
                <a:latin typeface="Arail" charset="0"/>
                <a:ea typeface="ＭＳ Ｐゴシック" charset="0"/>
                <a:cs typeface="Arail" charset="0"/>
              </a:rPr>
              <a:t>فيلبي</a:t>
            </a:r>
            <a:r>
              <a:rPr lang="en-US" b="1" i="1">
                <a:solidFill>
                  <a:srgbClr val="000000"/>
                </a:solidFill>
                <a:effectLst>
                  <a:outerShdw blurRad="38100" dist="38100" dir="2700000" algn="tl">
                    <a:srgbClr val="DDDDDD"/>
                  </a:outerShdw>
                </a:effectLst>
                <a:latin typeface="Arail" charset="0"/>
                <a:ea typeface="ＭＳ Ｐゴシック" charset="0"/>
                <a:cs typeface="Arail" charset="0"/>
              </a:rPr>
              <a:t> </a:t>
            </a:r>
          </a:p>
        </p:txBody>
      </p:sp>
      <p:sp>
        <p:nvSpPr>
          <p:cNvPr id="10" name="Rectangle 3"/>
          <p:cNvSpPr txBox="1">
            <a:spLocks noChangeArrowheads="1"/>
          </p:cNvSpPr>
          <p:nvPr/>
        </p:nvSpPr>
        <p:spPr bwMode="auto">
          <a:xfrm>
            <a:off x="0" y="6335106"/>
            <a:ext cx="9144000" cy="522894"/>
          </a:xfrm>
          <a:prstGeom prst="rect">
            <a:avLst/>
          </a:prstGeom>
          <a:solidFill>
            <a:srgbClr val="000000"/>
          </a:solidFill>
          <a:ln>
            <a:noFill/>
          </a:ln>
          <a:effectLst>
            <a:outerShdw blurRad="63500" dist="35921" dir="2700000" algn="ctr" rotWithShape="0">
              <a:srgbClr val="808080">
                <a:alpha val="74998"/>
              </a:srgbClr>
            </a:outerShdw>
          </a:effectLst>
          <a:extLs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rgbClr val="F8F8EF"/>
                </a:solidFill>
                <a:effectLst>
                  <a:outerShdw blurRad="38100" dist="38100" dir="2700000" algn="tl">
                    <a:srgbClr val="000000">
                      <a:alpha val="43137"/>
                    </a:srgbClr>
                  </a:outerShdw>
                </a:effectLst>
                <a:latin typeface="+mj-lt"/>
                <a:ea typeface="ＭＳ Ｐゴシック" charset="-128"/>
                <a:cs typeface="ＭＳ Ｐゴシック" charset="-128"/>
              </a:defRPr>
            </a:lvl1pPr>
            <a:lvl2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2pPr>
            <a:lvl3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3pPr>
            <a:lvl4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4pPr>
            <a:lvl5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Arial" pitchFamily="-112" charset="0"/>
              </a:defRPr>
            </a:lvl6pPr>
            <a:lvl7pPr marL="914400" algn="ctr" rtl="0" fontAlgn="base">
              <a:spcBef>
                <a:spcPct val="0"/>
              </a:spcBef>
              <a:spcAft>
                <a:spcPct val="0"/>
              </a:spcAft>
              <a:defRPr sz="4400">
                <a:solidFill>
                  <a:schemeClr val="tx2"/>
                </a:solidFill>
                <a:latin typeface="Arial" pitchFamily="-112" charset="0"/>
              </a:defRPr>
            </a:lvl7pPr>
            <a:lvl8pPr marL="1371600" algn="ctr" rtl="0" fontAlgn="base">
              <a:spcBef>
                <a:spcPct val="0"/>
              </a:spcBef>
              <a:spcAft>
                <a:spcPct val="0"/>
              </a:spcAft>
              <a:defRPr sz="4400">
                <a:solidFill>
                  <a:schemeClr val="tx2"/>
                </a:solidFill>
                <a:latin typeface="Arial" pitchFamily="-112" charset="0"/>
              </a:defRPr>
            </a:lvl8pPr>
            <a:lvl9pPr marL="1828800" algn="ctr" rtl="0" fontAlgn="base">
              <a:spcBef>
                <a:spcPct val="0"/>
              </a:spcBef>
              <a:spcAft>
                <a:spcPct val="0"/>
              </a:spcAft>
              <a:defRPr sz="4400">
                <a:solidFill>
                  <a:schemeClr val="tx2"/>
                </a:solidFill>
                <a:latin typeface="Arial" pitchFamily="-112"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128"/>
              </a:rPr>
              <a:t>Barry Huddleston, The Acrostic Bible</a:t>
            </a:r>
          </a:p>
        </p:txBody>
      </p:sp>
    </p:spTree>
    <p:extLst>
      <p:ext uri="{BB962C8B-B14F-4D97-AF65-F5344CB8AC3E}">
        <p14:creationId xmlns:p14="http://schemas.microsoft.com/office/powerpoint/2010/main" val="420038718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6"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down)">
                                      <p:cBhvr>
                                        <p:cTn id="7" dur="580">
                                          <p:stCondLst>
                                            <p:cond delay="0"/>
                                          </p:stCondLst>
                                        </p:cTn>
                                        <p:tgtEl>
                                          <p:spTgt spid="2"/>
                                        </p:tgtEl>
                                      </p:cBhvr>
                                    </p:animEffect>
                                    <p:anim calcmode="lin" valueType="num">
                                      <p:cBhvr>
                                        <p:cTn id="8" dur="1822" tmFilter="0,0; 0.14,0.36; 0.43,0.73; 0.71,0.91; 1.0,1.0">
                                          <p:stCondLst>
                                            <p:cond delay="0"/>
                                          </p:stCondLst>
                                        </p:cTn>
                                        <p:tgtEl>
                                          <p:spTgt spid="2"/>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2"/>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2"/>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2"/>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2"/>
                                        </p:tgtEl>
                                        <p:attrNameLst>
                                          <p:attrName>ppt_y</p:attrName>
                                        </p:attrNameLst>
                                      </p:cBhvr>
                                      <p:tavLst>
                                        <p:tav tm="0" fmla="#ppt_y-sin(pi*$)/81">
                                          <p:val>
                                            <p:fltVal val="0"/>
                                          </p:val>
                                        </p:tav>
                                        <p:tav tm="100000">
                                          <p:val>
                                            <p:fltVal val="1"/>
                                          </p:val>
                                        </p:tav>
                                      </p:tavLst>
                                    </p:anim>
                                    <p:animScale>
                                      <p:cBhvr>
                                        <p:cTn id="13" dur="26">
                                          <p:stCondLst>
                                            <p:cond delay="650"/>
                                          </p:stCondLst>
                                        </p:cTn>
                                        <p:tgtEl>
                                          <p:spTgt spid="2"/>
                                        </p:tgtEl>
                                      </p:cBhvr>
                                      <p:to x="100000" y="60000"/>
                                    </p:animScale>
                                    <p:animScale>
                                      <p:cBhvr>
                                        <p:cTn id="14" dur="166" decel="50000">
                                          <p:stCondLst>
                                            <p:cond delay="676"/>
                                          </p:stCondLst>
                                        </p:cTn>
                                        <p:tgtEl>
                                          <p:spTgt spid="2"/>
                                        </p:tgtEl>
                                      </p:cBhvr>
                                      <p:to x="100000" y="100000"/>
                                    </p:animScale>
                                    <p:animScale>
                                      <p:cBhvr>
                                        <p:cTn id="15" dur="26">
                                          <p:stCondLst>
                                            <p:cond delay="1312"/>
                                          </p:stCondLst>
                                        </p:cTn>
                                        <p:tgtEl>
                                          <p:spTgt spid="2"/>
                                        </p:tgtEl>
                                      </p:cBhvr>
                                      <p:to x="100000" y="80000"/>
                                    </p:animScale>
                                    <p:animScale>
                                      <p:cBhvr>
                                        <p:cTn id="16" dur="166" decel="50000">
                                          <p:stCondLst>
                                            <p:cond delay="1338"/>
                                          </p:stCondLst>
                                        </p:cTn>
                                        <p:tgtEl>
                                          <p:spTgt spid="2"/>
                                        </p:tgtEl>
                                      </p:cBhvr>
                                      <p:to x="100000" y="100000"/>
                                    </p:animScale>
                                    <p:animScale>
                                      <p:cBhvr>
                                        <p:cTn id="17" dur="26">
                                          <p:stCondLst>
                                            <p:cond delay="1642"/>
                                          </p:stCondLst>
                                        </p:cTn>
                                        <p:tgtEl>
                                          <p:spTgt spid="2"/>
                                        </p:tgtEl>
                                      </p:cBhvr>
                                      <p:to x="100000" y="90000"/>
                                    </p:animScale>
                                    <p:animScale>
                                      <p:cBhvr>
                                        <p:cTn id="18" dur="166" decel="50000">
                                          <p:stCondLst>
                                            <p:cond delay="1668"/>
                                          </p:stCondLst>
                                        </p:cTn>
                                        <p:tgtEl>
                                          <p:spTgt spid="2"/>
                                        </p:tgtEl>
                                      </p:cBhvr>
                                      <p:to x="100000" y="100000"/>
                                    </p:animScale>
                                    <p:animScale>
                                      <p:cBhvr>
                                        <p:cTn id="19" dur="26">
                                          <p:stCondLst>
                                            <p:cond delay="1808"/>
                                          </p:stCondLst>
                                        </p:cTn>
                                        <p:tgtEl>
                                          <p:spTgt spid="2"/>
                                        </p:tgtEl>
                                      </p:cBhvr>
                                      <p:to x="100000" y="95000"/>
                                    </p:animScale>
                                    <p:animScale>
                                      <p:cBhvr>
                                        <p:cTn id="20" dur="166" decel="50000">
                                          <p:stCondLst>
                                            <p:cond delay="1834"/>
                                          </p:stCondLst>
                                        </p:cTn>
                                        <p:tgtEl>
                                          <p:spTgt spid="2"/>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2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12576" y="66592"/>
            <a:ext cx="9144000" cy="1327390"/>
          </a:xfrm>
          <a:effectLst>
            <a:outerShdw blurRad="63500" dist="35921" dir="2700000" algn="ctr" rotWithShape="0">
              <a:schemeClr val="tx2">
                <a:alpha val="74998"/>
              </a:schemeClr>
            </a:outerShdw>
          </a:effectLst>
        </p:spPr>
        <p:txBody>
          <a:bodyPr/>
          <a:lstStyle/>
          <a:p>
            <a:pPr>
              <a:defRPr/>
            </a:pPr>
            <a:r>
              <a:rPr lang="ar-JO" sz="4800" dirty="0">
                <a:effectLst>
                  <a:glow rad="127000">
                    <a:schemeClr val="tx1"/>
                  </a:glow>
                </a:effectLst>
                <a:ea typeface="ＭＳ Ｐゴシック" charset="0"/>
                <a:cs typeface="ＭＳ Ｐゴシック" charset="0"/>
              </a:rPr>
              <a:t>من الذي يعجبك أكثر؟</a:t>
            </a:r>
            <a:endParaRPr lang="en-US" sz="4800" dirty="0">
              <a:effectLst>
                <a:glow rad="127000">
                  <a:schemeClr val="tx1"/>
                </a:glow>
              </a:effectLst>
              <a:ea typeface="ＭＳ Ｐゴシック" charset="0"/>
              <a:cs typeface="ＭＳ Ｐゴシック" charset="0"/>
            </a:endParaRPr>
          </a:p>
        </p:txBody>
      </p:sp>
      <p:pic>
        <p:nvPicPr>
          <p:cNvPr id="23554" name="Picture 2" descr="https://i.ytimg.com/vi/O0RjwlJDlH4/maxresdefault.jpg">
            <a:extLst>
              <a:ext uri="{FF2B5EF4-FFF2-40B4-BE49-F238E27FC236}">
                <a16:creationId xmlns:a16="http://schemas.microsoft.com/office/drawing/2014/main" id="{63011FCD-70D0-7F43-982F-53046213B3BC}"/>
              </a:ext>
            </a:extLst>
          </p:cNvPr>
          <p:cNvPicPr>
            <a:picLocks noChangeAspect="1" noChangeArrowheads="1"/>
          </p:cNvPicPr>
          <p:nvPr/>
        </p:nvPicPr>
        <p:blipFill rotWithShape="1">
          <a:blip r:embed="rId3" cstate="screen">
            <a:extLst>
              <a:ext uri="{28A0092B-C50C-407E-A947-70E740481C1C}">
                <a14:useLocalDpi xmlns:a14="http://schemas.microsoft.com/office/drawing/2010/main"/>
              </a:ext>
            </a:extLst>
          </a:blip>
          <a:srcRect/>
          <a:stretch/>
        </p:blipFill>
        <p:spPr bwMode="auto">
          <a:xfrm>
            <a:off x="887016" y="1393982"/>
            <a:ext cx="7344816" cy="5464018"/>
          </a:xfrm>
          <a:prstGeom prst="rect">
            <a:avLst/>
          </a:prstGeom>
          <a:noFill/>
          <a:extLst>
            <a:ext uri="{909E8E84-426E-40DD-AFC4-6F175D3DCCD1}">
              <a14:hiddenFill xmlns:a14="http://schemas.microsoft.com/office/drawing/2010/main">
                <a:solidFill>
                  <a:srgbClr val="FFFFFF"/>
                </a:solidFill>
              </a14:hiddenFill>
            </a:ext>
          </a:extLst>
        </p:spPr>
      </p:pic>
      <p:sp>
        <p:nvSpPr>
          <p:cNvPr id="6" name="Rectangle 2">
            <a:extLst>
              <a:ext uri="{FF2B5EF4-FFF2-40B4-BE49-F238E27FC236}">
                <a16:creationId xmlns:a16="http://schemas.microsoft.com/office/drawing/2014/main" id="{CB05E64B-D66A-A1C9-D938-260DBF9BA5F3}"/>
              </a:ext>
            </a:extLst>
          </p:cNvPr>
          <p:cNvSpPr txBox="1">
            <a:spLocks noChangeArrowheads="1"/>
          </p:cNvSpPr>
          <p:nvPr/>
        </p:nvSpPr>
        <p:spPr bwMode="auto">
          <a:xfrm>
            <a:off x="1691680" y="5805264"/>
            <a:ext cx="7099542" cy="90977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l" defTabSz="457200" rtl="0" eaLnBrk="0" fontAlgn="base" latinLnBrk="0" hangingPunct="0">
              <a:lnSpc>
                <a:spcPct val="100000"/>
              </a:lnSpc>
              <a:spcBef>
                <a:spcPct val="0"/>
              </a:spcBef>
              <a:spcAft>
                <a:spcPct val="0"/>
              </a:spcAft>
              <a:buClrTx/>
              <a:buSzTx/>
              <a:buFontTx/>
              <a:buNone/>
              <a:tabLst/>
              <a:defRPr/>
            </a:pPr>
            <a:r>
              <a:rPr kumimoji="0" lang="ar-SA" sz="4800" b="1" u="none" strike="noStrike" kern="0" cap="none" spc="0" normalizeH="0" baseline="0" noProof="0" dirty="0">
                <a:ln>
                  <a:noFill/>
                </a:ln>
                <a:solidFill>
                  <a:schemeClr val="tx1"/>
                </a:solidFill>
                <a:effectLst/>
                <a:uLnTx/>
                <a:uFillTx/>
                <a:latin typeface="Arial" panose="020B0604020202020204" pitchFamily="34" charset="0"/>
                <a:ea typeface="ＭＳ Ｐゴシック" charset="0"/>
                <a:cs typeface="ＭＳ Ｐゴシック" charset="0"/>
              </a:rPr>
              <a:t>فيلبي</a:t>
            </a:r>
            <a:endParaRPr kumimoji="0" lang="en-US" sz="4800" b="1" u="none" strike="noStrike" kern="0" cap="none" spc="0" normalizeH="0" baseline="0" noProof="0" dirty="0">
              <a:ln>
                <a:noFill/>
              </a:ln>
              <a:solidFill>
                <a:schemeClr val="tx1"/>
              </a:solidFill>
              <a:effectLst/>
              <a:uLnTx/>
              <a:uFillTx/>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10078144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215.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244737" name="Picture 110" descr="christ0025.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104775" y="0"/>
            <a:ext cx="9285288" cy="70294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44738" name="Rectangle 2"/>
          <p:cNvSpPr>
            <a:spLocks noChangeArrowheads="1"/>
          </p:cNvSpPr>
          <p:nvPr/>
        </p:nvSpPr>
        <p:spPr bwMode="auto">
          <a:xfrm>
            <a:off x="2733675" y="2805113"/>
            <a:ext cx="91440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91429" tIns="45714" rIns="91429" bIns="45714">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EAEAEA"/>
              </a:solidFill>
              <a:effectLst/>
              <a:uLnTx/>
              <a:uFillTx/>
              <a:latin typeface="Times New Roman" charset="0"/>
              <a:ea typeface="ＭＳ Ｐゴシック" charset="0"/>
            </a:endParaRPr>
          </a:p>
        </p:txBody>
      </p:sp>
      <p:sp>
        <p:nvSpPr>
          <p:cNvPr id="227331" name="Text Box 5"/>
          <p:cNvSpPr txBox="1">
            <a:spLocks noChangeArrowheads="1"/>
          </p:cNvSpPr>
          <p:nvPr/>
        </p:nvSpPr>
        <p:spPr bwMode="auto">
          <a:xfrm rot="20400000">
            <a:off x="1092413" y="1756903"/>
            <a:ext cx="2880895" cy="523208"/>
          </a:xfrm>
          <a:prstGeom prst="rect">
            <a:avLst/>
          </a:prstGeom>
          <a:solidFill>
            <a:schemeClr val="accent4">
              <a:lumMod val="20000"/>
              <a:lumOff val="80000"/>
            </a:schemeClr>
          </a:solidFill>
          <a:ln w="12700" cap="sq">
            <a:solidFill>
              <a:srgbClr val="000000"/>
            </a:solidFill>
            <a:miter lim="800000"/>
            <a:headEnd type="none" w="sm" len="sm"/>
            <a:tailEnd type="none" w="sm" len="sm"/>
          </a:ln>
        </p:spPr>
        <p:txBody>
          <a:bodyPr wrap="none" lIns="91429" tIns="45714" rIns="91429"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8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SimSun" charset="0"/>
              </a:rPr>
              <a:t>عيش الحياة المسيحية</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SimSun" charset="0"/>
            </a:endParaRPr>
          </a:p>
        </p:txBody>
      </p:sp>
      <p:sp>
        <p:nvSpPr>
          <p:cNvPr id="227332" name="Text Box 6"/>
          <p:cNvSpPr txBox="1">
            <a:spLocks noChangeArrowheads="1"/>
          </p:cNvSpPr>
          <p:nvPr/>
        </p:nvSpPr>
        <p:spPr bwMode="auto">
          <a:xfrm rot="-1200000">
            <a:off x="2544400" y="2901490"/>
            <a:ext cx="1029427" cy="523208"/>
          </a:xfrm>
          <a:prstGeom prst="rect">
            <a:avLst/>
          </a:prstGeom>
          <a:solidFill>
            <a:schemeClr val="accent4">
              <a:lumMod val="20000"/>
              <a:lumOff val="80000"/>
            </a:schemeClr>
          </a:solidFill>
          <a:ln w="12700" cap="sq">
            <a:solidFill>
              <a:srgbClr val="000000"/>
            </a:solidFill>
            <a:miter lim="800000"/>
            <a:headEnd type="none" w="sm" len="sm"/>
            <a:tailEnd type="none" w="sm" len="sm"/>
          </a:ln>
        </p:spPr>
        <p:txBody>
          <a:bodyPr wrap="none" lIns="91429" tIns="45714" rIns="91429"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8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SimSun" charset="0"/>
              </a:rPr>
              <a:t>الرعاية</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SimSun" charset="0"/>
            </a:endParaRPr>
          </a:p>
        </p:txBody>
      </p:sp>
      <p:sp>
        <p:nvSpPr>
          <p:cNvPr id="227333" name="Text Box 7"/>
          <p:cNvSpPr txBox="1">
            <a:spLocks noChangeArrowheads="1"/>
          </p:cNvSpPr>
          <p:nvPr/>
        </p:nvSpPr>
        <p:spPr bwMode="auto">
          <a:xfrm rot="-1200000">
            <a:off x="2051665" y="4727115"/>
            <a:ext cx="827448" cy="523208"/>
          </a:xfrm>
          <a:prstGeom prst="rect">
            <a:avLst/>
          </a:prstGeom>
          <a:solidFill>
            <a:schemeClr val="accent4">
              <a:lumMod val="20000"/>
              <a:lumOff val="80000"/>
            </a:schemeClr>
          </a:solidFill>
          <a:ln w="12700" cap="sq">
            <a:solidFill>
              <a:srgbClr val="000000"/>
            </a:solidFill>
            <a:miter lim="800000"/>
            <a:headEnd type="none" w="sm" len="sm"/>
            <a:tailEnd type="none" w="sm" len="sm"/>
          </a:ln>
        </p:spPr>
        <p:txBody>
          <a:bodyPr wrap="none" lIns="91429" tIns="45714" rIns="91429"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8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SimSun" charset="0"/>
              </a:rPr>
              <a:t>الفرح</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SimSun" charset="0"/>
            </a:endParaRPr>
          </a:p>
        </p:txBody>
      </p:sp>
      <p:sp>
        <p:nvSpPr>
          <p:cNvPr id="227334" name="Text Box 8"/>
          <p:cNvSpPr txBox="1">
            <a:spLocks noChangeArrowheads="1"/>
          </p:cNvSpPr>
          <p:nvPr/>
        </p:nvSpPr>
        <p:spPr bwMode="auto">
          <a:xfrm rot="1200000">
            <a:off x="6075953" y="2520490"/>
            <a:ext cx="1981611" cy="523208"/>
          </a:xfrm>
          <a:prstGeom prst="rect">
            <a:avLst/>
          </a:prstGeom>
          <a:solidFill>
            <a:schemeClr val="accent4">
              <a:lumMod val="20000"/>
              <a:lumOff val="80000"/>
            </a:schemeClr>
          </a:solidFill>
          <a:ln w="12700" cap="sq">
            <a:solidFill>
              <a:srgbClr val="000000"/>
            </a:solidFill>
            <a:miter lim="800000"/>
            <a:headEnd type="none" w="sm" len="sm"/>
            <a:tailEnd type="none" w="sm" len="sm"/>
          </a:ln>
        </p:spPr>
        <p:txBody>
          <a:bodyPr wrap="none" lIns="91429" tIns="45714" rIns="91429"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8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SimSun" charset="0"/>
              </a:rPr>
              <a:t>شخص المسيح</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SimSun" charset="0"/>
            </a:endParaRPr>
          </a:p>
        </p:txBody>
      </p:sp>
      <p:sp>
        <p:nvSpPr>
          <p:cNvPr id="78857" name="Text Box 9"/>
          <p:cNvSpPr txBox="1">
            <a:spLocks noChangeArrowheads="1"/>
          </p:cNvSpPr>
          <p:nvPr/>
        </p:nvSpPr>
        <p:spPr bwMode="auto">
          <a:xfrm rot="1200000">
            <a:off x="4761955" y="5033503"/>
            <a:ext cx="2052143" cy="523208"/>
          </a:xfrm>
          <a:prstGeom prst="rect">
            <a:avLst/>
          </a:prstGeom>
          <a:solidFill>
            <a:schemeClr val="accent4">
              <a:lumMod val="20000"/>
              <a:lumOff val="80000"/>
            </a:schemeClr>
          </a:solidFill>
          <a:ln w="12700" cap="sq">
            <a:solidFill>
              <a:srgbClr val="000000"/>
            </a:solidFill>
            <a:miter lim="800000"/>
            <a:headEnd type="none" w="sm" len="sm"/>
            <a:tailEnd type="none" w="sm" len="sm"/>
          </a:ln>
        </p:spPr>
        <p:txBody>
          <a:bodyPr wrap="none" lIns="91429" tIns="45714" rIns="91429"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8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SimSun" charset="0"/>
              </a:rPr>
              <a:t>متعدد الأغراض</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SimSun" charset="0"/>
            </a:endParaRPr>
          </a:p>
        </p:txBody>
      </p:sp>
      <p:sp>
        <p:nvSpPr>
          <p:cNvPr id="78858" name="Text Box 10"/>
          <p:cNvSpPr txBox="1">
            <a:spLocks noChangeArrowheads="1"/>
          </p:cNvSpPr>
          <p:nvPr/>
        </p:nvSpPr>
        <p:spPr bwMode="auto">
          <a:xfrm rot="-1200000">
            <a:off x="524654" y="3367397"/>
            <a:ext cx="6364290" cy="1200316"/>
          </a:xfrm>
          <a:prstGeom prst="rect">
            <a:avLst/>
          </a:prstGeom>
          <a:solidFill>
            <a:schemeClr val="bg2"/>
          </a:solidFill>
          <a:ln w="12700" cap="sq">
            <a:solidFill>
              <a:srgbClr val="000000"/>
            </a:solidFill>
            <a:miter lim="800000"/>
            <a:headEnd type="none" w="sm" len="sm"/>
            <a:tailEnd type="none" w="sm" len="sm"/>
          </a:ln>
        </p:spPr>
        <p:txBody>
          <a:bodyPr wrap="square" lIns="91429" tIns="45714" rIns="91429"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72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SimSun" charset="0"/>
              </a:rPr>
              <a:t>التمثل بفكر المسيح</a:t>
            </a:r>
            <a:endParaRPr kumimoji="0" lang="en-US" sz="72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SimSun" charset="0"/>
            </a:endParaRPr>
          </a:p>
        </p:txBody>
      </p:sp>
      <p:sp>
        <p:nvSpPr>
          <p:cNvPr id="244745" name="Text Box 4"/>
          <p:cNvSpPr txBox="1">
            <a:spLocks noChangeArrowheads="1"/>
          </p:cNvSpPr>
          <p:nvPr/>
        </p:nvSpPr>
        <p:spPr bwMode="auto">
          <a:xfrm>
            <a:off x="8243888" y="-26988"/>
            <a:ext cx="900112" cy="83098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91429" tIns="45714" rIns="91429"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cs typeface="Arial" panose="020B0604020202020204" pitchFamily="34" charset="0"/>
              </a:rPr>
              <a:t>183-184</a:t>
            </a:r>
            <a:endParaRPr kumimoji="0" lang="en-US" sz="2400" b="1"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cs typeface="Arial" panose="020B0604020202020204" pitchFamily="34" charset="0"/>
            </a:endParaRPr>
          </a:p>
        </p:txBody>
      </p:sp>
      <p:sp>
        <p:nvSpPr>
          <p:cNvPr id="2" name="Title 1"/>
          <p:cNvSpPr>
            <a:spLocks noGrp="1"/>
          </p:cNvSpPr>
          <p:nvPr>
            <p:ph type="title" idx="4294967295"/>
          </p:nvPr>
        </p:nvSpPr>
        <p:spPr>
          <a:xfrm>
            <a:off x="2987675" y="142875"/>
            <a:ext cx="3308350" cy="523875"/>
          </a:xfrm>
          <a:solidFill>
            <a:schemeClr val="tx2"/>
          </a:solidFill>
          <a:ln>
            <a:solidFill>
              <a:srgbClr val="000000"/>
            </a:solidFill>
          </a:ln>
        </p:spPr>
        <p:txBody>
          <a:bodyPr>
            <a:spAutoFit/>
          </a:bodyPr>
          <a:lstStyle/>
          <a:p>
            <a:pPr algn="ctr" eaLnBrk="1" hangingPunct="1">
              <a:defRPr/>
            </a:pPr>
            <a:r>
              <a:rPr lang="ar-JO" sz="2800" kern="1200" dirty="0">
                <a:solidFill>
                  <a:schemeClr val="bg2"/>
                </a:solidFill>
                <a:ea typeface="SimSun" charset="0"/>
                <a:cs typeface="SimSun" charset="0"/>
              </a:rPr>
              <a:t>الموضوع المركزي</a:t>
            </a:r>
            <a:endParaRPr lang="en-US" sz="2800" kern="1200" dirty="0">
              <a:solidFill>
                <a:schemeClr val="bg2"/>
              </a:solidFill>
              <a:ea typeface="SimSun" charset="0"/>
              <a:cs typeface="SimSun"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grpId="0" nodeType="afterEffect">
                                  <p:stCondLst>
                                    <p:cond delay="0"/>
                                  </p:stCondLst>
                                  <p:childTnLst>
                                    <p:set>
                                      <p:cBhvr>
                                        <p:cTn id="6" dur="1" fill="hold">
                                          <p:stCondLst>
                                            <p:cond delay="0"/>
                                          </p:stCondLst>
                                        </p:cTn>
                                        <p:tgtEl>
                                          <p:spTgt spid="78857"/>
                                        </p:tgtEl>
                                        <p:attrNameLst>
                                          <p:attrName>style.visibility</p:attrName>
                                        </p:attrNameLst>
                                      </p:cBhvr>
                                      <p:to>
                                        <p:strVal val="visible"/>
                                      </p:to>
                                    </p:set>
                                    <p:anim calcmode="lin" valueType="num">
                                      <p:cBhvr additive="base">
                                        <p:cTn id="7" dur="500" fill="hold"/>
                                        <p:tgtEl>
                                          <p:spTgt spid="78857"/>
                                        </p:tgtEl>
                                        <p:attrNameLst>
                                          <p:attrName>ppt_x</p:attrName>
                                        </p:attrNameLst>
                                      </p:cBhvr>
                                      <p:tavLst>
                                        <p:tav tm="0">
                                          <p:val>
                                            <p:strVal val="#ppt_x"/>
                                          </p:val>
                                        </p:tav>
                                        <p:tav tm="100000">
                                          <p:val>
                                            <p:strVal val="#ppt_x"/>
                                          </p:val>
                                        </p:tav>
                                      </p:tavLst>
                                    </p:anim>
                                    <p:anim calcmode="lin" valueType="num">
                                      <p:cBhvr additive="base">
                                        <p:cTn id="8" dur="500" fill="hold"/>
                                        <p:tgtEl>
                                          <p:spTgt spid="78857"/>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78858"/>
                                        </p:tgtEl>
                                        <p:attrNameLst>
                                          <p:attrName>style.visibility</p:attrName>
                                        </p:attrNameLst>
                                      </p:cBhvr>
                                      <p:to>
                                        <p:strVal val="visible"/>
                                      </p:to>
                                    </p:set>
                                    <p:anim calcmode="lin" valueType="num">
                                      <p:cBhvr additive="base">
                                        <p:cTn id="13" dur="500" fill="hold"/>
                                        <p:tgtEl>
                                          <p:spTgt spid="78858"/>
                                        </p:tgtEl>
                                        <p:attrNameLst>
                                          <p:attrName>ppt_x</p:attrName>
                                        </p:attrNameLst>
                                      </p:cBhvr>
                                      <p:tavLst>
                                        <p:tav tm="0">
                                          <p:val>
                                            <p:strVal val="#ppt_x"/>
                                          </p:val>
                                        </p:tav>
                                        <p:tav tm="100000">
                                          <p:val>
                                            <p:strVal val="#ppt_x"/>
                                          </p:val>
                                        </p:tav>
                                      </p:tavLst>
                                    </p:anim>
                                    <p:anim calcmode="lin" valueType="num">
                                      <p:cBhvr additive="base">
                                        <p:cTn id="14" dur="500" fill="hold"/>
                                        <p:tgtEl>
                                          <p:spTgt spid="7885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8857" grpId="0" animBg="1"/>
      <p:bldP spid="78858" grpId="0" animBg="1"/>
    </p:bldLst>
  </p:timing>
</p:sld>
</file>

<file path=ppt/slides/slide2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7089" name="Rectangle 3" descr="EXPTEXTB"/>
          <p:cNvSpPr>
            <a:spLocks noChangeArrowheads="1"/>
          </p:cNvSpPr>
          <p:nvPr/>
        </p:nvSpPr>
        <p:spPr bwMode="auto">
          <a:xfrm>
            <a:off x="0" y="0"/>
            <a:ext cx="9144000" cy="6858000"/>
          </a:xfrm>
          <a:prstGeom prst="rect">
            <a:avLst/>
          </a:prstGeom>
          <a:gradFill rotWithShape="1">
            <a:gsLst>
              <a:gs pos="0">
                <a:srgbClr val="000090"/>
              </a:gs>
              <a:gs pos="100000">
                <a:schemeClr val="tx1"/>
              </a:gs>
            </a:gsLst>
            <a:path path="shape">
              <a:fillToRect l="50000" t="50000" r="50000" b="50000"/>
            </a:path>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91376" tIns="45688" rIns="91376" bIns="45688"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Times New Roman" charset="0"/>
            </a:endParaRPr>
          </a:p>
        </p:txBody>
      </p:sp>
      <p:sp>
        <p:nvSpPr>
          <p:cNvPr id="217094" name="Text Box 20"/>
          <p:cNvSpPr txBox="1">
            <a:spLocks noChangeArrowheads="1"/>
          </p:cNvSpPr>
          <p:nvPr/>
        </p:nvSpPr>
        <p:spPr bwMode="auto">
          <a:xfrm>
            <a:off x="8296279" y="2381979"/>
            <a:ext cx="771522" cy="8309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ربيع 68</a:t>
            </a:r>
            <a:endParaRPr kumimoji="0" lang="en-US" sz="12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توسع</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 الكنيسة</a:t>
            </a:r>
            <a:endParaRPr kumimoji="0" lang="en-US" sz="16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40966" name="Text Box 6"/>
          <p:cNvSpPr txBox="1">
            <a:spLocks noChangeArrowheads="1"/>
          </p:cNvSpPr>
          <p:nvPr/>
        </p:nvSpPr>
        <p:spPr bwMode="auto">
          <a:xfrm>
            <a:off x="76200" y="1143003"/>
            <a:ext cx="6248400" cy="708025"/>
          </a:xfrm>
          <a:prstGeom prst="rect">
            <a:avLst/>
          </a:prstGeom>
          <a:gradFill flip="none" rotWithShape="1">
            <a:gsLst>
              <a:gs pos="64000">
                <a:schemeClr val="tx2">
                  <a:lumMod val="25000"/>
                  <a:lumOff val="75000"/>
                </a:schemeClr>
              </a:gs>
              <a:gs pos="100000">
                <a:srgbClr val="FFFFFF"/>
              </a:gs>
            </a:gsLst>
            <a:path path="rect">
              <a:fillToRect l="100000" t="100000"/>
            </a:path>
            <a:tileRect r="-100000" b="-100000"/>
          </a:gradFill>
          <a:ln w="12700">
            <a:solidFill>
              <a:schemeClr val="tx1"/>
            </a:solidFill>
            <a:miter lim="800000"/>
            <a:headEnd/>
            <a:tailEnd/>
          </a:ln>
          <a:effectLst/>
        </p:spPr>
        <p:txBody>
          <a:bodyPr lIns="0" tIns="45688" rIns="0" bIns="45688">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rPr>
              <a:t>إلى أقصى الأرض (أع 1: 8)</a:t>
            </a: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1600" b="1"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rPr>
              <a:t>أع</a:t>
            </a:r>
            <a:r>
              <a:rPr kumimoji="0" lang="en-US" sz="1600" b="1"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rPr>
              <a:t> </a:t>
            </a: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rPr>
              <a:t>9</a:t>
            </a:r>
            <a:r>
              <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rPr>
              <a:t>  </a:t>
            </a: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rPr>
              <a:t>13</a:t>
            </a:r>
            <a:r>
              <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rPr>
              <a:t>       </a:t>
            </a: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rPr>
              <a:t>14</a:t>
            </a:r>
            <a:r>
              <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rPr>
              <a:t>    </a:t>
            </a: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rPr>
              <a:t>15</a:t>
            </a:r>
            <a:r>
              <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rPr>
              <a:t>  </a:t>
            </a: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rPr>
              <a:t>16</a:t>
            </a:r>
            <a:r>
              <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rPr>
              <a:t>          </a:t>
            </a: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rPr>
              <a:t>18</a:t>
            </a:r>
            <a:r>
              <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rPr>
              <a:t>           </a:t>
            </a: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rPr>
              <a:t>21</a:t>
            </a:r>
            <a:r>
              <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rPr>
              <a:t>     </a:t>
            </a: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rPr>
              <a:t>27</a:t>
            </a:r>
            <a:r>
              <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rPr>
              <a:t>     </a:t>
            </a: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rPr>
              <a:t>28</a:t>
            </a: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endParaRPr>
          </a:p>
        </p:txBody>
      </p:sp>
      <p:sp>
        <p:nvSpPr>
          <p:cNvPr id="217091" name="Text Box 16"/>
          <p:cNvSpPr txBox="1">
            <a:spLocks noChangeArrowheads="1"/>
          </p:cNvSpPr>
          <p:nvPr/>
        </p:nvSpPr>
        <p:spPr bwMode="auto">
          <a:xfrm>
            <a:off x="1828800" y="2340749"/>
            <a:ext cx="838200" cy="55399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خريف 49</a:t>
            </a:r>
            <a:endParaRPr kumimoji="0" lang="en-US" sz="12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6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المجمع</a:t>
            </a:r>
            <a:endParaRPr kumimoji="0" lang="en-US" sz="16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217092" name="Text Box 17"/>
          <p:cNvSpPr txBox="1">
            <a:spLocks noChangeArrowheads="1"/>
          </p:cNvSpPr>
          <p:nvPr/>
        </p:nvSpPr>
        <p:spPr bwMode="auto">
          <a:xfrm>
            <a:off x="4724400" y="2133600"/>
            <a:ext cx="685800" cy="8309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أيار 57</a:t>
            </a:r>
          </a:p>
          <a:p>
            <a:pPr marL="0" marR="0" lvl="0" indent="0" algn="ctr" defTabSz="914400" rtl="1" eaLnBrk="1" fontAlgn="base" latinLnBrk="0" hangingPunct="1">
              <a:lnSpc>
                <a:spcPct val="100000"/>
              </a:lnSpc>
              <a:spcBef>
                <a:spcPct val="50000"/>
              </a:spcBef>
              <a:spcAft>
                <a:spcPct val="0"/>
              </a:spcAft>
              <a:buClrTx/>
              <a:buSzTx/>
              <a:buFontTx/>
              <a:buNone/>
              <a:tabLst/>
              <a:defRPr/>
            </a:pPr>
            <a:r>
              <a:rPr kumimoji="0" lang="ar-JO" sz="12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آب 59</a:t>
            </a:r>
            <a:endParaRPr kumimoji="0" lang="en-US" sz="12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a:p>
            <a:pPr marL="0" marR="0" lvl="0" indent="0" algn="ctr" defTabSz="914400" rtl="1" eaLnBrk="1" fontAlgn="base" latinLnBrk="0" hangingPunct="1">
              <a:lnSpc>
                <a:spcPct val="100000"/>
              </a:lnSpc>
              <a:spcBef>
                <a:spcPct val="50000"/>
              </a:spcBef>
              <a:spcAft>
                <a:spcPct val="0"/>
              </a:spcAft>
              <a:buClrTx/>
              <a:buSzTx/>
              <a:buFontTx/>
              <a:buNone/>
              <a:tabLst/>
              <a:defRPr/>
            </a:pPr>
            <a:r>
              <a:rPr kumimoji="0" lang="ar-JO" sz="16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المحاكمات</a:t>
            </a:r>
            <a:endParaRPr kumimoji="0" lang="en-US" sz="18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217093" name="Line 19"/>
          <p:cNvSpPr>
            <a:spLocks noChangeShapeType="1"/>
          </p:cNvSpPr>
          <p:nvPr/>
        </p:nvSpPr>
        <p:spPr bwMode="auto">
          <a:xfrm>
            <a:off x="0" y="2590799"/>
            <a:ext cx="9144000" cy="60321"/>
          </a:xfrm>
          <a:prstGeom prst="line">
            <a:avLst/>
          </a:prstGeom>
          <a:noFill/>
          <a:ln w="76200">
            <a:solidFill>
              <a:schemeClr val="bg1"/>
            </a:solidFill>
            <a:round/>
            <a:headEnd/>
            <a:tailEnd type="triangle" w="med" len="med"/>
          </a:ln>
          <a:extLst>
            <a:ext uri="{909E8E84-426E-40dd-AFC4-6F175D3DCCD1}">
              <a14:hiddenFill xmlns="" xmlns:a14="http://schemas.microsoft.com/office/drawing/2010/main">
                <a:noFill/>
              </a14:hiddenFill>
            </a:ext>
          </a:extLst>
        </p:spPr>
        <p:txBody>
          <a:bodyPr lIns="91376" tIns="45688" rIns="91376" bIns="45688"/>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217095" name="Text Box 21"/>
          <p:cNvSpPr txBox="1">
            <a:spLocks noChangeArrowheads="1"/>
          </p:cNvSpPr>
          <p:nvPr/>
        </p:nvSpPr>
        <p:spPr bwMode="auto">
          <a:xfrm>
            <a:off x="0" y="3276600"/>
            <a:ext cx="9144000" cy="40004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20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35</a:t>
            </a:r>
            <a:r>
              <a:rPr kumimoji="0" lang="en-US" sz="20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           48          </a:t>
            </a:r>
            <a:r>
              <a:rPr kumimoji="0" lang="ar-JO" sz="20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49</a:t>
            </a:r>
            <a:r>
              <a:rPr kumimoji="0" lang="en-US" sz="20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        </a:t>
            </a:r>
            <a:r>
              <a:rPr kumimoji="0" lang="ar-JO" sz="20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50</a:t>
            </a:r>
            <a:r>
              <a:rPr kumimoji="0" lang="en-US" sz="20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          </a:t>
            </a:r>
            <a:r>
              <a:rPr kumimoji="0" lang="ar-JO" sz="20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52</a:t>
            </a:r>
            <a:r>
              <a:rPr kumimoji="0" lang="en-US" sz="20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  </a:t>
            </a:r>
            <a:r>
              <a:rPr kumimoji="0" lang="ar-JO" sz="20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53</a:t>
            </a:r>
            <a:r>
              <a:rPr kumimoji="0" lang="en-US" sz="20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         </a:t>
            </a:r>
            <a:r>
              <a:rPr kumimoji="0" lang="ar-JO" sz="20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57</a:t>
            </a:r>
            <a:r>
              <a:rPr kumimoji="0" lang="en-US" sz="20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        </a:t>
            </a:r>
            <a:r>
              <a:rPr kumimoji="0" lang="ar-JO" sz="20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60</a:t>
            </a:r>
            <a:r>
              <a:rPr kumimoji="0" lang="en-US" sz="20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           </a:t>
            </a:r>
            <a:r>
              <a:rPr kumimoji="0" lang="ar-JO" sz="20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62</a:t>
            </a:r>
            <a:r>
              <a:rPr kumimoji="0" lang="en-US" sz="20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            </a:t>
            </a:r>
            <a:r>
              <a:rPr kumimoji="0" lang="ar-JO" sz="20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67</a:t>
            </a:r>
            <a:r>
              <a:rPr kumimoji="0" lang="en-US" sz="20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           </a:t>
            </a:r>
            <a:r>
              <a:rPr kumimoji="0" lang="ar-JO" sz="20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68</a:t>
            </a:r>
            <a:r>
              <a:rPr kumimoji="0" lang="en-US" sz="20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     </a:t>
            </a:r>
            <a:r>
              <a:rPr kumimoji="0" lang="ar-JO" sz="20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95</a:t>
            </a:r>
            <a:endParaRPr kumimoji="0" lang="en-US" sz="20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217096" name="Text Box 7"/>
          <p:cNvSpPr txBox="1">
            <a:spLocks noChangeAspect="1" noChangeArrowheads="1"/>
          </p:cNvSpPr>
          <p:nvPr/>
        </p:nvSpPr>
        <p:spPr bwMode="auto">
          <a:xfrm>
            <a:off x="914400" y="1987844"/>
            <a:ext cx="987552" cy="1316736"/>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نيسان 48-</a:t>
            </a:r>
            <a:br>
              <a:rPr kumimoji="0" lang="en-US" sz="12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br>
            <a:r>
              <a:rPr kumimoji="0" lang="ar-JO" sz="12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أيلول 49</a:t>
            </a:r>
            <a:endParaRPr kumimoji="0" lang="en-US" sz="12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1</a:t>
            </a:r>
            <a:br>
              <a:rPr kumimoji="0" lang="en-US"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br>
            <a:r>
              <a:rPr kumimoji="0" lang="ar-JO"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غلاطية</a:t>
            </a:r>
            <a:endParaRPr kumimoji="0" lang="en-US"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9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217097" name="Text Box 9"/>
          <p:cNvSpPr txBox="1">
            <a:spLocks noChangeAspect="1" noChangeArrowheads="1"/>
          </p:cNvSpPr>
          <p:nvPr/>
        </p:nvSpPr>
        <p:spPr bwMode="auto">
          <a:xfrm>
            <a:off x="3743325" y="1987843"/>
            <a:ext cx="1018064" cy="1316736"/>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688" bIns="0" anchor="t">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50000"/>
              </a:spcBef>
              <a:spcAft>
                <a:spcPct val="0"/>
              </a:spcAft>
              <a:buClrTx/>
              <a:buSzTx/>
              <a:buFontTx/>
              <a:buNone/>
              <a:tabLst/>
              <a:defRPr/>
            </a:pPr>
            <a:r>
              <a:rPr kumimoji="0" lang="ar-JO" sz="12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ربيع 53-</a:t>
            </a:r>
            <a:br>
              <a:rPr kumimoji="0" lang="en-US" sz="12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br>
            <a:r>
              <a:rPr kumimoji="0" lang="ar-JO" sz="12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ايار 57</a:t>
            </a:r>
            <a:endParaRPr kumimoji="0" lang="en-US" sz="12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3</a:t>
            </a:r>
            <a:br>
              <a:rPr kumimoji="0" lang="en-US"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br>
            <a:r>
              <a:rPr kumimoji="0" lang="ar-JO"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أسيا</a:t>
            </a:r>
            <a:endPar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a:p>
            <a:pPr marL="0" marR="0" lvl="0" indent="0" algn="ctr" defTabSz="914400" rtl="1" eaLnBrk="1" fontAlgn="base" latinLnBrk="0" hangingPunct="1">
              <a:lnSpc>
                <a:spcPct val="100000"/>
              </a:lnSpc>
              <a:spcBef>
                <a:spcPct val="0"/>
              </a:spcBef>
              <a:spcAft>
                <a:spcPct val="0"/>
              </a:spcAft>
              <a:buClrTx/>
              <a:buSzTx/>
              <a:buFontTx/>
              <a:buNone/>
              <a:tabLst/>
              <a:defRPr/>
            </a:pPr>
            <a:endParaRPr kumimoji="0" lang="en-US" sz="11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40970" name="Text Box 10"/>
          <p:cNvSpPr txBox="1">
            <a:spLocks noChangeAspect="1" noChangeArrowheads="1"/>
          </p:cNvSpPr>
          <p:nvPr/>
        </p:nvSpPr>
        <p:spPr bwMode="auto">
          <a:xfrm>
            <a:off x="5286380" y="1987844"/>
            <a:ext cx="987552" cy="1316736"/>
          </a:xfrm>
          <a:prstGeom prst="rect">
            <a:avLst/>
          </a:prstGeom>
          <a:solidFill>
            <a:schemeClr val="accent4"/>
          </a:solidFill>
          <a:ln w="12700">
            <a:solidFill>
              <a:srgbClr val="FFFFFF"/>
            </a:solidFill>
            <a:miter lim="800000"/>
            <a:headEnd/>
            <a:tailEnd/>
          </a:ln>
          <a:effectLst/>
        </p:spPr>
        <p:txBody>
          <a:bodyPr wrap="square"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شباط 60 –</a:t>
            </a:r>
            <a:br>
              <a:rPr kumimoji="0" lang="en-US" sz="12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br>
            <a:r>
              <a:rPr kumimoji="0" lang="ar-JO" sz="12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 آذار 62</a:t>
            </a:r>
            <a:br>
              <a:rPr kumimoji="0" lang="en-US" sz="12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br>
            <a:r>
              <a:rPr kumimoji="0" lang="ar-JO"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1</a:t>
            </a:r>
            <a:br>
              <a:rPr kumimoji="0"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br>
            <a:r>
              <a:rPr kumimoji="0" lang="ar-JO"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روما</a:t>
            </a:r>
            <a:endParaRPr kumimoji="0"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10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40971" name="Text Box 11"/>
          <p:cNvSpPr txBox="1">
            <a:spLocks noChangeAspect="1" noChangeArrowheads="1"/>
          </p:cNvSpPr>
          <p:nvPr/>
        </p:nvSpPr>
        <p:spPr bwMode="auto">
          <a:xfrm>
            <a:off x="7315200" y="1987844"/>
            <a:ext cx="987552" cy="1316736"/>
          </a:xfrm>
          <a:prstGeom prst="rect">
            <a:avLst/>
          </a:prstGeom>
          <a:solidFill>
            <a:schemeClr val="accent4"/>
          </a:solidFill>
          <a:ln w="12700">
            <a:solidFill>
              <a:srgbClr val="FFFFFF"/>
            </a:solidFill>
            <a:miter lim="800000"/>
            <a:headEnd/>
            <a:tailEnd/>
          </a:ln>
          <a:effectLst/>
        </p:spPr>
        <p:txBody>
          <a:bodyPr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خريف 67 – </a:t>
            </a:r>
            <a:br>
              <a:rPr kumimoji="0" lang="en-US" sz="12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br>
            <a:r>
              <a:rPr kumimoji="0" lang="ar-JO" sz="12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ربيع 68</a:t>
            </a:r>
            <a:endParaRPr kumimoji="0" lang="en-US" sz="12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2</a:t>
            </a:r>
            <a:br>
              <a:rPr kumimoji="0"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br>
            <a:r>
              <a:rPr kumimoji="0" lang="ar-JO"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روما</a:t>
            </a:r>
            <a:endParaRPr kumimoji="0"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10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217100" name="TextBox 27"/>
          <p:cNvSpPr txBox="1">
            <a:spLocks noChangeArrowheads="1"/>
          </p:cNvSpPr>
          <p:nvPr/>
        </p:nvSpPr>
        <p:spPr bwMode="auto">
          <a:xfrm>
            <a:off x="7924800" y="71438"/>
            <a:ext cx="1155700" cy="120026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38</a:t>
            </a:r>
            <a:br>
              <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b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124</a:t>
            </a:r>
            <a:br>
              <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b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39-41</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17101" name="Text Box 9"/>
          <p:cNvSpPr txBox="1">
            <a:spLocks noChangeAspect="1" noChangeArrowheads="1"/>
          </p:cNvSpPr>
          <p:nvPr/>
        </p:nvSpPr>
        <p:spPr bwMode="auto">
          <a:xfrm>
            <a:off x="6324600" y="1987844"/>
            <a:ext cx="987552" cy="1316736"/>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ربيع 62 -</a:t>
            </a:r>
            <a:br>
              <a:rPr kumimoji="0" lang="en-US" sz="12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br>
            <a:r>
              <a:rPr kumimoji="0" lang="ar-JO" sz="12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خريف 67</a:t>
            </a:r>
            <a:endParaRPr kumimoji="0" lang="en-US" sz="12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4</a:t>
            </a:r>
            <a:br>
              <a:rPr kumimoji="0" lang="en-US"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br>
            <a:r>
              <a:rPr kumimoji="0" lang="ar-JO"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إسبانيا</a:t>
            </a:r>
            <a:endParaRPr kumimoji="0" lang="en-US"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1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34" name="Title 33"/>
          <p:cNvSpPr>
            <a:spLocks noGrp="1"/>
          </p:cNvSpPr>
          <p:nvPr>
            <p:ph type="title" idx="4294967295"/>
          </p:nvPr>
        </p:nvSpPr>
        <p:spPr>
          <a:xfrm>
            <a:off x="152400" y="206514"/>
            <a:ext cx="7772400" cy="707886"/>
          </a:xfrm>
          <a:gradFill flip="none" rotWithShape="1">
            <a:gsLst>
              <a:gs pos="0">
                <a:srgbClr val="008000"/>
              </a:gs>
              <a:gs pos="100000">
                <a:srgbClr val="000000"/>
              </a:gs>
            </a:gsLst>
            <a:path path="shape">
              <a:fillToRect l="50000" t="50000" r="50000" b="50000"/>
            </a:path>
            <a:tileRect/>
          </a:gradFill>
          <a:ln>
            <a:miter lim="800000"/>
            <a:headEnd/>
            <a:tailEnd/>
          </a:ln>
          <a:effectLst>
            <a:glow rad="101600">
              <a:srgbClr val="008000">
                <a:alpha val="75000"/>
              </a:srgbClr>
            </a:glow>
            <a:outerShdw blurRad="63500" dist="17961" dir="2700000" algn="ctr" rotWithShape="0">
              <a:schemeClr val="tx1">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spcBef>
                <a:spcPct val="50000"/>
              </a:spcBef>
              <a:defRPr/>
            </a:pPr>
            <a:r>
              <a:rPr lang="ar-JO" sz="4000" b="1" dirty="0">
                <a:solidFill>
                  <a:srgbClr val="FFFFFF"/>
                </a:solidFill>
                <a:effectLst>
                  <a:outerShdw blurRad="38100" dist="38100" dir="2700000" algn="tl">
                    <a:srgbClr val="000000">
                      <a:alpha val="43137"/>
                    </a:srgbClr>
                  </a:outerShdw>
                </a:effectLst>
                <a:latin typeface="Arial" panose="020B0604020202020204" pitchFamily="34" charset="0"/>
                <a:cs typeface="Times New Roman" charset="0"/>
              </a:rPr>
              <a:t>نظرة عامة على العهد الجديد (رسائل بولس)</a:t>
            </a:r>
            <a:endParaRPr lang="en-US" sz="4000" b="1" dirty="0">
              <a:solidFill>
                <a:srgbClr val="FFFFFF"/>
              </a:solidFill>
              <a:effectLst>
                <a:outerShdw blurRad="38100" dist="38100" dir="2700000" algn="tl">
                  <a:srgbClr val="000000">
                    <a:alpha val="43137"/>
                  </a:srgbClr>
                </a:outerShdw>
              </a:effectLst>
              <a:latin typeface="Arial" panose="020B0604020202020204" pitchFamily="34" charset="0"/>
              <a:cs typeface="Times New Roman" charset="0"/>
            </a:endParaRPr>
          </a:p>
        </p:txBody>
      </p:sp>
      <p:sp>
        <p:nvSpPr>
          <p:cNvPr id="19" name="Text Box 19"/>
          <p:cNvSpPr txBox="1">
            <a:spLocks noChangeArrowheads="1"/>
          </p:cNvSpPr>
          <p:nvPr/>
        </p:nvSpPr>
        <p:spPr bwMode="auto">
          <a:xfrm>
            <a:off x="990606" y="4199656"/>
            <a:ext cx="792163"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غل</a:t>
            </a:r>
            <a:endParaRPr kumimoji="0" lang="en-US" sz="1600" b="0"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20" name="Text Box 20"/>
          <p:cNvSpPr txBox="1">
            <a:spLocks noChangeArrowheads="1"/>
          </p:cNvSpPr>
          <p:nvPr/>
        </p:nvSpPr>
        <p:spPr bwMode="auto">
          <a:xfrm>
            <a:off x="2713038" y="4199656"/>
            <a:ext cx="792162"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1 تس</a:t>
            </a:r>
            <a:endParaRPr kumimoji="0" lang="en-US" sz="1600" b="0"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21" name="Text Box 21"/>
          <p:cNvSpPr txBox="1">
            <a:spLocks noChangeArrowheads="1"/>
          </p:cNvSpPr>
          <p:nvPr/>
        </p:nvSpPr>
        <p:spPr bwMode="auto">
          <a:xfrm>
            <a:off x="2713038" y="4656856"/>
            <a:ext cx="792162"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2 تس</a:t>
            </a:r>
            <a:endParaRPr kumimoji="0" lang="en-US" sz="1600" b="0"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22" name="Text Box 22"/>
          <p:cNvSpPr txBox="1">
            <a:spLocks noChangeArrowheads="1"/>
          </p:cNvSpPr>
          <p:nvPr/>
        </p:nvSpPr>
        <p:spPr bwMode="auto">
          <a:xfrm>
            <a:off x="3810006" y="4199656"/>
            <a:ext cx="792163"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1 كو</a:t>
            </a:r>
            <a:endParaRPr kumimoji="0" lang="en-US" sz="1600" b="0"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23" name="Text Box 23"/>
          <p:cNvSpPr txBox="1">
            <a:spLocks noChangeArrowheads="1"/>
          </p:cNvSpPr>
          <p:nvPr/>
        </p:nvSpPr>
        <p:spPr bwMode="auto">
          <a:xfrm>
            <a:off x="3810006" y="4656856"/>
            <a:ext cx="792163"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2 كو</a:t>
            </a:r>
            <a:endParaRPr kumimoji="0" lang="en-US" sz="1600" b="0"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24" name="Text Box 24"/>
          <p:cNvSpPr txBox="1">
            <a:spLocks noChangeArrowheads="1"/>
          </p:cNvSpPr>
          <p:nvPr/>
        </p:nvSpPr>
        <p:spPr bwMode="auto">
          <a:xfrm>
            <a:off x="3810006" y="5114056"/>
            <a:ext cx="792163"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رو</a:t>
            </a:r>
            <a:endParaRPr kumimoji="0" lang="en-US" sz="1600" b="0"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25" name="Text Box 25"/>
          <p:cNvSpPr txBox="1">
            <a:spLocks noChangeArrowheads="1"/>
          </p:cNvSpPr>
          <p:nvPr/>
        </p:nvSpPr>
        <p:spPr bwMode="auto">
          <a:xfrm>
            <a:off x="5486406" y="4199656"/>
            <a:ext cx="792163"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أف</a:t>
            </a:r>
            <a:endParaRPr kumimoji="0" lang="en-US" sz="1600" b="0"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26" name="Text Box 26"/>
          <p:cNvSpPr txBox="1">
            <a:spLocks noChangeArrowheads="1"/>
          </p:cNvSpPr>
          <p:nvPr/>
        </p:nvSpPr>
        <p:spPr bwMode="auto">
          <a:xfrm>
            <a:off x="5486406" y="4656856"/>
            <a:ext cx="792163"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كو</a:t>
            </a:r>
            <a:endParaRPr kumimoji="0" lang="en-US" sz="1600" b="0"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27" name="Text Box 27"/>
          <p:cNvSpPr txBox="1">
            <a:spLocks noChangeArrowheads="1"/>
          </p:cNvSpPr>
          <p:nvPr/>
        </p:nvSpPr>
        <p:spPr bwMode="auto">
          <a:xfrm>
            <a:off x="5486406" y="5114056"/>
            <a:ext cx="792163"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في</a:t>
            </a:r>
            <a:endParaRPr kumimoji="0" lang="en-US" sz="1600" b="0"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28" name="Text Box 28"/>
          <p:cNvSpPr txBox="1">
            <a:spLocks noChangeArrowheads="1"/>
          </p:cNvSpPr>
          <p:nvPr/>
        </p:nvSpPr>
        <p:spPr bwMode="auto">
          <a:xfrm>
            <a:off x="5486406" y="5571256"/>
            <a:ext cx="792163"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فيل</a:t>
            </a:r>
            <a:endParaRPr kumimoji="0" lang="en-US" sz="1600" b="0"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29" name="Text Box 29"/>
          <p:cNvSpPr txBox="1">
            <a:spLocks noChangeArrowheads="1"/>
          </p:cNvSpPr>
          <p:nvPr/>
        </p:nvSpPr>
        <p:spPr bwMode="auto">
          <a:xfrm>
            <a:off x="6516882" y="4199656"/>
            <a:ext cx="792162"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1 تي</a:t>
            </a:r>
            <a:endParaRPr kumimoji="0" lang="en-US" sz="1600" b="0"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30" name="Text Box 30"/>
          <p:cNvSpPr txBox="1">
            <a:spLocks noChangeArrowheads="1"/>
          </p:cNvSpPr>
          <p:nvPr/>
        </p:nvSpPr>
        <p:spPr bwMode="auto">
          <a:xfrm>
            <a:off x="6516882" y="4656856"/>
            <a:ext cx="792162"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تي</a:t>
            </a:r>
            <a:endParaRPr kumimoji="0" lang="en-US" sz="1600" b="0"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31" name="Text Box 31"/>
          <p:cNvSpPr txBox="1">
            <a:spLocks noChangeArrowheads="1"/>
          </p:cNvSpPr>
          <p:nvPr/>
        </p:nvSpPr>
        <p:spPr bwMode="auto">
          <a:xfrm>
            <a:off x="7461450" y="4199656"/>
            <a:ext cx="792163"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2 تي</a:t>
            </a:r>
            <a:endParaRPr kumimoji="0" lang="en-US" sz="1600" b="0"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32" name="Text Box 19"/>
          <p:cNvSpPr txBox="1">
            <a:spLocks noChangeArrowheads="1"/>
          </p:cNvSpPr>
          <p:nvPr/>
        </p:nvSpPr>
        <p:spPr bwMode="auto">
          <a:xfrm>
            <a:off x="990606" y="3657600"/>
            <a:ext cx="792163" cy="369888"/>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مت</a:t>
            </a:r>
            <a:endParaRPr kumimoji="0" lang="en-US" sz="1600" b="0"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33" name="Text Box 22"/>
          <p:cNvSpPr txBox="1">
            <a:spLocks noChangeArrowheads="1"/>
          </p:cNvSpPr>
          <p:nvPr/>
        </p:nvSpPr>
        <p:spPr bwMode="auto">
          <a:xfrm>
            <a:off x="4572006" y="3657600"/>
            <a:ext cx="792163" cy="369888"/>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لو</a:t>
            </a:r>
            <a:endParaRPr kumimoji="0" lang="en-US" sz="1600" b="0"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36" name="Text Box 31"/>
          <p:cNvSpPr txBox="1">
            <a:spLocks noChangeArrowheads="1"/>
          </p:cNvSpPr>
          <p:nvPr/>
        </p:nvSpPr>
        <p:spPr bwMode="auto">
          <a:xfrm>
            <a:off x="7461450" y="3657600"/>
            <a:ext cx="792163" cy="369888"/>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يو</a:t>
            </a:r>
            <a:endParaRPr kumimoji="0" lang="en-US" sz="1600" b="0"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37" name="Text Box 29"/>
          <p:cNvSpPr txBox="1">
            <a:spLocks noChangeArrowheads="1"/>
          </p:cNvSpPr>
          <p:nvPr/>
        </p:nvSpPr>
        <p:spPr bwMode="auto">
          <a:xfrm>
            <a:off x="6516882" y="3657600"/>
            <a:ext cx="792162" cy="369888"/>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مر</a:t>
            </a:r>
            <a:endParaRPr kumimoji="0" lang="en-US" sz="1600" b="0"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48" name="Text Box 22"/>
          <p:cNvSpPr txBox="1">
            <a:spLocks noChangeArrowheads="1"/>
          </p:cNvSpPr>
          <p:nvPr/>
        </p:nvSpPr>
        <p:spPr bwMode="auto">
          <a:xfrm>
            <a:off x="5486406" y="3657600"/>
            <a:ext cx="792163" cy="369888"/>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أع</a:t>
            </a:r>
            <a:endParaRPr kumimoji="0" lang="en-US" sz="1600" b="0"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50" name="Text Box 19"/>
          <p:cNvSpPr txBox="1">
            <a:spLocks noChangeArrowheads="1"/>
          </p:cNvSpPr>
          <p:nvPr/>
        </p:nvSpPr>
        <p:spPr bwMode="auto">
          <a:xfrm>
            <a:off x="152400" y="5760736"/>
            <a:ext cx="1800225" cy="369888"/>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الأناجيل و الأعمال</a:t>
            </a:r>
            <a:endParaRPr kumimoji="0" lang="en-US" sz="1600" b="0"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51" name="Text Box 19"/>
          <p:cNvSpPr txBox="1">
            <a:spLocks noChangeArrowheads="1"/>
          </p:cNvSpPr>
          <p:nvPr/>
        </p:nvSpPr>
        <p:spPr bwMode="auto">
          <a:xfrm>
            <a:off x="152400" y="6229052"/>
            <a:ext cx="1800225" cy="368300"/>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الرسائل البولسية</a:t>
            </a:r>
            <a:endParaRPr kumimoji="0" lang="en-US" sz="1600" b="0"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217135" name="Text Box 20"/>
          <p:cNvSpPr txBox="1">
            <a:spLocks noChangeArrowheads="1"/>
          </p:cNvSpPr>
          <p:nvPr/>
        </p:nvSpPr>
        <p:spPr bwMode="auto">
          <a:xfrm>
            <a:off x="6477000" y="6553201"/>
            <a:ext cx="2447925" cy="1846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12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Pauline Categories</a:t>
            </a:r>
            <a:endParaRPr kumimoji="0" lang="en-US" sz="16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217136" name="Text Box 7"/>
          <p:cNvSpPr txBox="1">
            <a:spLocks noChangeAspect="1" noChangeArrowheads="1"/>
          </p:cNvSpPr>
          <p:nvPr/>
        </p:nvSpPr>
        <p:spPr bwMode="auto">
          <a:xfrm>
            <a:off x="2667000" y="1987844"/>
            <a:ext cx="987552" cy="1311697"/>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نيسان 50-</a:t>
            </a:r>
            <a:br>
              <a:rPr kumimoji="0" lang="en-US" sz="12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br>
            <a:r>
              <a:rPr kumimoji="0" lang="ar-JO" sz="12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أيلول 52</a:t>
            </a:r>
            <a:endParaRPr kumimoji="0" lang="en-US" sz="12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2</a:t>
            </a:r>
            <a:br>
              <a:rPr kumimoji="0" lang="en-US"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br>
            <a:r>
              <a:rPr kumimoji="0" lang="ar-JO"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بحر إيجة</a:t>
            </a:r>
            <a:endParaRPr kumimoji="0" lang="en-US"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9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217137" name="Text Box 17"/>
          <p:cNvSpPr txBox="1">
            <a:spLocks noChangeArrowheads="1"/>
          </p:cNvSpPr>
          <p:nvPr/>
        </p:nvSpPr>
        <p:spPr bwMode="auto">
          <a:xfrm>
            <a:off x="-76200" y="2340749"/>
            <a:ext cx="990600" cy="8002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صيف 35-37</a:t>
            </a:r>
            <a:endParaRPr kumimoji="0" lang="en-US" sz="12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6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دمشق</a:t>
            </a:r>
            <a:br>
              <a:rPr kumimoji="0" lang="en-US" sz="16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br>
            <a:r>
              <a:rPr kumimoji="0" lang="ar-JO" sz="16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أنطاكية</a:t>
            </a:r>
            <a:endParaRPr kumimoji="0" lang="en-US" sz="16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53" name="Text Box 10"/>
          <p:cNvSpPr txBox="1">
            <a:spLocks noChangeArrowheads="1"/>
          </p:cNvSpPr>
          <p:nvPr/>
        </p:nvSpPr>
        <p:spPr bwMode="auto">
          <a:xfrm>
            <a:off x="2286000" y="6325156"/>
            <a:ext cx="990600" cy="369332"/>
          </a:xfrm>
          <a:prstGeom prst="rect">
            <a:avLst/>
          </a:prstGeom>
          <a:solidFill>
            <a:schemeClr val="accent4"/>
          </a:solidFill>
          <a:ln w="12700">
            <a:solidFill>
              <a:srgbClr val="FFFFFF"/>
            </a:solidFill>
            <a:miter lim="800000"/>
            <a:headEnd/>
            <a:tailEnd/>
          </a:ln>
          <a:effectLst/>
        </p:spPr>
        <p:txBody>
          <a:bodyPr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روما</a:t>
            </a:r>
            <a:endParaRPr kumimoji="0" lang="en-US" sz="10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217139" name="Text Box 20"/>
          <p:cNvSpPr txBox="1">
            <a:spLocks noChangeArrowheads="1"/>
          </p:cNvSpPr>
          <p:nvPr/>
        </p:nvSpPr>
        <p:spPr bwMode="auto">
          <a:xfrm>
            <a:off x="3352800" y="5907088"/>
            <a:ext cx="1600200" cy="2778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الرحلات</a:t>
            </a:r>
            <a:endParaRPr kumimoji="0"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217140" name="Text Box 9"/>
          <p:cNvSpPr txBox="1">
            <a:spLocks noChangeArrowheads="1"/>
          </p:cNvSpPr>
          <p:nvPr/>
        </p:nvSpPr>
        <p:spPr bwMode="auto">
          <a:xfrm>
            <a:off x="2286000" y="5861606"/>
            <a:ext cx="990600" cy="369332"/>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1 2 3 4</a:t>
            </a:r>
            <a:endParaRPr kumimoji="0" lang="en-US" sz="1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217141" name="Text Box 20"/>
          <p:cNvSpPr txBox="1">
            <a:spLocks noChangeArrowheads="1"/>
          </p:cNvSpPr>
          <p:nvPr/>
        </p:nvSpPr>
        <p:spPr bwMode="auto">
          <a:xfrm>
            <a:off x="3352800" y="6370638"/>
            <a:ext cx="1600200" cy="2778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السجون</a:t>
            </a:r>
            <a:endParaRPr kumimoji="0"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grpSp>
        <p:nvGrpSpPr>
          <p:cNvPr id="54" name="Group 7"/>
          <p:cNvGrpSpPr>
            <a:grpSpLocks/>
          </p:cNvGrpSpPr>
          <p:nvPr/>
        </p:nvGrpSpPr>
        <p:grpSpPr bwMode="auto">
          <a:xfrm>
            <a:off x="838200" y="4123460"/>
            <a:ext cx="3886200" cy="1452563"/>
            <a:chOff x="144" y="2736"/>
            <a:chExt cx="2544" cy="1104"/>
          </a:xfrm>
        </p:grpSpPr>
        <p:sp>
          <p:nvSpPr>
            <p:cNvPr id="55" name="Rectangle 8"/>
            <p:cNvSpPr>
              <a:spLocks noChangeArrowheads="1"/>
            </p:cNvSpPr>
            <p:nvPr/>
          </p:nvSpPr>
          <p:spPr bwMode="auto">
            <a:xfrm>
              <a:off x="144" y="2736"/>
              <a:ext cx="2544" cy="1104"/>
            </a:xfrm>
            <a:prstGeom prst="rect">
              <a:avLst/>
            </a:prstGeom>
            <a:noFill/>
            <a:ln w="57150">
              <a:solidFill>
                <a:srgbClr val="FFFFFF"/>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Times New Roman" charset="0"/>
              </a:endParaRPr>
            </a:p>
          </p:txBody>
        </p:sp>
        <p:sp>
          <p:nvSpPr>
            <p:cNvPr id="56" name="Text Box 9"/>
            <p:cNvSpPr txBox="1">
              <a:spLocks noChangeArrowheads="1"/>
            </p:cNvSpPr>
            <p:nvPr/>
          </p:nvSpPr>
          <p:spPr bwMode="auto">
            <a:xfrm>
              <a:off x="593" y="3456"/>
              <a:ext cx="1494" cy="35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a:ln>
                    <a:noFill/>
                  </a:ln>
                  <a:solidFill>
                    <a:srgbClr val="FFFFFF"/>
                  </a:solidFill>
                  <a:effectLst/>
                  <a:uLnTx/>
                  <a:uFillTx/>
                  <a:latin typeface="Tahoma" charset="0"/>
                  <a:ea typeface="ＭＳ Ｐゴシック" charset="0"/>
                  <a:cs typeface="Times New Roman" charset="0"/>
                </a:rPr>
                <a:t>الإرسالية</a:t>
              </a:r>
              <a:endParaRPr kumimoji="0" lang="en-US" sz="2400" b="1" i="0" u="none" strike="noStrike" kern="1200" cap="none" spc="0" normalizeH="0" baseline="0" noProof="0">
                <a:ln>
                  <a:noFill/>
                </a:ln>
                <a:solidFill>
                  <a:srgbClr val="FFFFFF"/>
                </a:solidFill>
                <a:effectLst/>
                <a:uLnTx/>
                <a:uFillTx/>
                <a:latin typeface="Tahoma" charset="0"/>
                <a:ea typeface="ＭＳ Ｐゴシック" charset="0"/>
                <a:cs typeface="Times New Roman" charset="0"/>
              </a:endParaRPr>
            </a:p>
          </p:txBody>
        </p:sp>
      </p:grpSp>
      <p:grpSp>
        <p:nvGrpSpPr>
          <p:cNvPr id="57" name="Group 10"/>
          <p:cNvGrpSpPr>
            <a:grpSpLocks/>
          </p:cNvGrpSpPr>
          <p:nvPr/>
        </p:nvGrpSpPr>
        <p:grpSpPr bwMode="auto">
          <a:xfrm>
            <a:off x="5181600" y="4123456"/>
            <a:ext cx="1371600" cy="2401888"/>
            <a:chOff x="3024" y="2736"/>
            <a:chExt cx="724" cy="1392"/>
          </a:xfrm>
        </p:grpSpPr>
        <p:sp>
          <p:nvSpPr>
            <p:cNvPr id="58" name="Rectangle 11"/>
            <p:cNvSpPr>
              <a:spLocks noChangeArrowheads="1"/>
            </p:cNvSpPr>
            <p:nvPr/>
          </p:nvSpPr>
          <p:spPr bwMode="auto">
            <a:xfrm>
              <a:off x="3129" y="2736"/>
              <a:ext cx="511" cy="1392"/>
            </a:xfrm>
            <a:prstGeom prst="rect">
              <a:avLst/>
            </a:prstGeom>
            <a:noFill/>
            <a:ln w="57150">
              <a:solidFill>
                <a:srgbClr val="FF9900"/>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Times New Roman" charset="0"/>
              </a:endParaRPr>
            </a:p>
          </p:txBody>
        </p:sp>
        <p:sp>
          <p:nvSpPr>
            <p:cNvPr id="59" name="Text Box 12"/>
            <p:cNvSpPr txBox="1">
              <a:spLocks noChangeArrowheads="1"/>
            </p:cNvSpPr>
            <p:nvPr/>
          </p:nvSpPr>
          <p:spPr bwMode="auto">
            <a:xfrm>
              <a:off x="3024" y="3859"/>
              <a:ext cx="724" cy="26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a:ln>
                    <a:noFill/>
                  </a:ln>
                  <a:solidFill>
                    <a:srgbClr val="FF9900"/>
                  </a:solidFill>
                  <a:effectLst/>
                  <a:uLnTx/>
                  <a:uFillTx/>
                  <a:latin typeface="Tahoma" charset="0"/>
                  <a:ea typeface="ＭＳ Ｐゴシック" charset="0"/>
                  <a:cs typeface="Times New Roman" charset="0"/>
                </a:rPr>
                <a:t>السجن</a:t>
              </a:r>
              <a:endParaRPr kumimoji="0" lang="en-US" sz="2400" b="1" i="0" u="none" strike="noStrike" kern="1200" cap="none" spc="0" normalizeH="0" baseline="0" noProof="0">
                <a:ln>
                  <a:noFill/>
                </a:ln>
                <a:solidFill>
                  <a:srgbClr val="FF9900"/>
                </a:solidFill>
                <a:effectLst/>
                <a:uLnTx/>
                <a:uFillTx/>
                <a:latin typeface="Tahoma" charset="0"/>
                <a:ea typeface="ＭＳ Ｐゴシック" charset="0"/>
                <a:cs typeface="Times New Roman" charset="0"/>
              </a:endParaRPr>
            </a:p>
          </p:txBody>
        </p:sp>
      </p:grpSp>
      <p:grpSp>
        <p:nvGrpSpPr>
          <p:cNvPr id="60" name="Group 13"/>
          <p:cNvGrpSpPr>
            <a:grpSpLocks/>
          </p:cNvGrpSpPr>
          <p:nvPr/>
        </p:nvGrpSpPr>
        <p:grpSpPr bwMode="auto">
          <a:xfrm>
            <a:off x="6442272" y="4123454"/>
            <a:ext cx="1981201" cy="1431144"/>
            <a:chOff x="3630" y="2736"/>
            <a:chExt cx="1248" cy="753"/>
          </a:xfrm>
        </p:grpSpPr>
        <p:sp>
          <p:nvSpPr>
            <p:cNvPr id="61" name="Rectangle 14"/>
            <p:cNvSpPr>
              <a:spLocks noChangeArrowheads="1"/>
            </p:cNvSpPr>
            <p:nvPr/>
          </p:nvSpPr>
          <p:spPr bwMode="auto">
            <a:xfrm>
              <a:off x="3630" y="2736"/>
              <a:ext cx="1248" cy="753"/>
            </a:xfrm>
            <a:prstGeom prst="rect">
              <a:avLst/>
            </a:prstGeom>
            <a:noFill/>
            <a:ln w="57150">
              <a:solidFill>
                <a:srgbClr val="FFFF00"/>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Times New Roman" charset="0"/>
              </a:endParaRPr>
            </a:p>
          </p:txBody>
        </p:sp>
        <p:sp>
          <p:nvSpPr>
            <p:cNvPr id="62" name="Text Box 15"/>
            <p:cNvSpPr txBox="1">
              <a:spLocks noChangeArrowheads="1"/>
            </p:cNvSpPr>
            <p:nvPr/>
          </p:nvSpPr>
          <p:spPr bwMode="auto">
            <a:xfrm>
              <a:off x="3638" y="3204"/>
              <a:ext cx="1240"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a:ln>
                    <a:noFill/>
                  </a:ln>
                  <a:solidFill>
                    <a:srgbClr val="FFFF00"/>
                  </a:solidFill>
                  <a:effectLst/>
                  <a:uLnTx/>
                  <a:uFillTx/>
                  <a:latin typeface="Tahoma" charset="0"/>
                  <a:ea typeface="ＭＳ Ｐゴシック" charset="0"/>
                  <a:cs typeface="Times New Roman" charset="0"/>
                </a:rPr>
                <a:t>الرعوية</a:t>
              </a:r>
              <a:endParaRPr kumimoji="0" lang="en-US" sz="2400" b="1" i="0" u="none" strike="noStrike" kern="1200" cap="none" spc="0" normalizeH="0" baseline="0" noProof="0">
                <a:ln>
                  <a:noFill/>
                </a:ln>
                <a:solidFill>
                  <a:srgbClr val="FFFF00"/>
                </a:solidFill>
                <a:effectLst/>
                <a:uLnTx/>
                <a:uFillTx/>
                <a:latin typeface="Tahoma" charset="0"/>
                <a:ea typeface="ＭＳ Ｐゴシック" charset="0"/>
                <a:cs typeface="Times New Roman" charset="0"/>
              </a:endParaRPr>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54"/>
                                        </p:tgtEl>
                                        <p:attrNameLst>
                                          <p:attrName>style.visibility</p:attrName>
                                        </p:attrNameLst>
                                      </p:cBhvr>
                                      <p:to>
                                        <p:strVal val="visible"/>
                                      </p:to>
                                    </p:set>
                                    <p:animEffect transition="in" filter="dissolve">
                                      <p:cBhvr>
                                        <p:cTn id="7" dur="500"/>
                                        <p:tgtEl>
                                          <p:spTgt spid="54"/>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57"/>
                                        </p:tgtEl>
                                        <p:attrNameLst>
                                          <p:attrName>style.visibility</p:attrName>
                                        </p:attrNameLst>
                                      </p:cBhvr>
                                      <p:to>
                                        <p:strVal val="visible"/>
                                      </p:to>
                                    </p:set>
                                    <p:animEffect transition="in" filter="dissolve">
                                      <p:cBhvr>
                                        <p:cTn id="12" dur="500"/>
                                        <p:tgtEl>
                                          <p:spTgt spid="57"/>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60"/>
                                        </p:tgtEl>
                                        <p:attrNameLst>
                                          <p:attrName>style.visibility</p:attrName>
                                        </p:attrNameLst>
                                      </p:cBhvr>
                                      <p:to>
                                        <p:strVal val="visible"/>
                                      </p:to>
                                    </p:set>
                                    <p:animEffect transition="in" filter="dissolve">
                                      <p:cBhvr>
                                        <p:cTn id="17" dur="500"/>
                                        <p:tgtEl>
                                          <p:spTgt spid="6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0"/>
            <a:ext cx="9144000" cy="1700808"/>
          </a:xfrm>
          <a:effectLst>
            <a:outerShdw blurRad="63500" dist="35921" dir="2700000" algn="ctr" rotWithShape="0">
              <a:schemeClr val="tx2">
                <a:alpha val="74998"/>
              </a:schemeClr>
            </a:outerShdw>
          </a:effectLst>
        </p:spPr>
        <p:txBody>
          <a:bodyPr/>
          <a:lstStyle/>
          <a:p>
            <a:pPr>
              <a:defRPr/>
            </a:pPr>
            <a:r>
              <a:rPr lang="ar-JO" dirty="0">
                <a:effectLst>
                  <a:glow rad="127000">
                    <a:schemeClr val="tx1"/>
                  </a:glow>
                </a:effectLst>
                <a:ea typeface="ＭＳ Ｐゴシック" charset="0"/>
                <a:cs typeface="ＭＳ Ｐゴシック" charset="0"/>
              </a:rPr>
              <a:t>ماذا يحدث عندما نتمثل </a:t>
            </a:r>
            <a:r>
              <a:rPr lang="ar-JO" dirty="0">
                <a:solidFill>
                  <a:srgbClr val="FFFF00"/>
                </a:solidFill>
                <a:effectLst>
                  <a:glow rad="127000">
                    <a:schemeClr val="tx1"/>
                  </a:glow>
                </a:effectLst>
                <a:ea typeface="ＭＳ Ｐゴシック" charset="0"/>
                <a:cs typeface="ＭＳ Ｐゴシック" charset="0"/>
              </a:rPr>
              <a:t>بفكر</a:t>
            </a:r>
            <a:r>
              <a:rPr lang="ar-JO" dirty="0">
                <a:effectLst>
                  <a:glow rad="127000">
                    <a:schemeClr val="tx1"/>
                  </a:glow>
                </a:effectLst>
                <a:ea typeface="ＭＳ Ｐゴシック" charset="0"/>
                <a:cs typeface="ＭＳ Ｐゴシック" charset="0"/>
              </a:rPr>
              <a:t> قيامة المسيح؟</a:t>
            </a:r>
            <a:r>
              <a:rPr lang="en-SG" dirty="0">
                <a:effectLst>
                  <a:glow rad="127000">
                    <a:schemeClr val="tx1"/>
                  </a:glow>
                </a:effectLst>
                <a:ea typeface="ＭＳ Ｐゴシック" charset="0"/>
                <a:cs typeface="ＭＳ Ｐゴシック" charset="0"/>
              </a:rPr>
              <a:t> </a:t>
            </a:r>
            <a:endParaRPr lang="en-US" dirty="0">
              <a:effectLst>
                <a:glow rad="127000">
                  <a:schemeClr val="tx1"/>
                </a:glow>
              </a:effectLst>
              <a:ea typeface="ＭＳ Ｐゴシック" charset="0"/>
              <a:cs typeface="ＭＳ Ｐゴシック" charset="0"/>
            </a:endParaRPr>
          </a:p>
        </p:txBody>
      </p:sp>
      <p:pic>
        <p:nvPicPr>
          <p:cNvPr id="6146" name="Picture 2" descr="https://cdn.images.express.co.uk/img/dynamic/151/590x/jesus-923011.jpg">
            <a:extLst>
              <a:ext uri="{FF2B5EF4-FFF2-40B4-BE49-F238E27FC236}">
                <a16:creationId xmlns:a16="http://schemas.microsoft.com/office/drawing/2014/main" id="{DB41EA8F-C316-1743-99AE-9FD9C3F79DE6}"/>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825500" y="1700808"/>
            <a:ext cx="7493000" cy="4445000"/>
          </a:xfrm>
          <a:prstGeom prst="rect">
            <a:avLst/>
          </a:prstGeom>
          <a:noFill/>
          <a:extLst>
            <a:ext uri="{909E8E84-426E-40DD-AFC4-6F175D3DCCD1}">
              <a14:hiddenFill xmlns:a14="http://schemas.microsoft.com/office/drawing/2010/main">
                <a:solidFill>
                  <a:srgbClr val="FFFFFF"/>
                </a:solidFill>
              </a14:hiddenFill>
            </a:ext>
          </a:extLst>
        </p:spPr>
      </p:pic>
      <p:sp>
        <p:nvSpPr>
          <p:cNvPr id="4" name="Rectangle 2">
            <a:extLst>
              <a:ext uri="{FF2B5EF4-FFF2-40B4-BE49-F238E27FC236}">
                <a16:creationId xmlns:a16="http://schemas.microsoft.com/office/drawing/2014/main" id="{FDAC8BCE-14B0-2E49-F83F-441B06C8521C}"/>
              </a:ext>
            </a:extLst>
          </p:cNvPr>
          <p:cNvSpPr txBox="1">
            <a:spLocks noChangeArrowheads="1"/>
          </p:cNvSpPr>
          <p:nvPr/>
        </p:nvSpPr>
        <p:spPr bwMode="auto">
          <a:xfrm>
            <a:off x="-11376" y="4797152"/>
            <a:ext cx="9144000" cy="115093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فيلبي</a:t>
            </a:r>
            <a:endParaRPr kumimoji="0" lang="en-US" sz="80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1187438848"/>
      </p:ext>
    </p:extLst>
  </p:cSld>
  <p:clrMapOvr>
    <a:masterClrMapping/>
  </p:clrMapOvr>
</p:sld>
</file>

<file path=ppt/slides/slide218.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00580F"/>
            </a:gs>
            <a:gs pos="100000">
              <a:schemeClr val="tx1"/>
            </a:gs>
          </a:gsLst>
          <a:path path="circle">
            <a:fillToRect l="50000" t="50000" r="50000" b="50000"/>
          </a:path>
          <a:tileRect/>
        </a:gradFill>
        <a:effectLst/>
      </p:bgPr>
    </p:bg>
    <p:spTree>
      <p:nvGrpSpPr>
        <p:cNvPr id="1" name=""/>
        <p:cNvGrpSpPr/>
        <p:nvPr/>
      </p:nvGrpSpPr>
      <p:grpSpPr>
        <a:xfrm>
          <a:off x="0" y="0"/>
          <a:ext cx="0" cy="0"/>
          <a:chOff x="0" y="0"/>
          <a:chExt cx="0" cy="0"/>
        </a:xfrm>
      </p:grpSpPr>
      <p:pic>
        <p:nvPicPr>
          <p:cNvPr id="4098" name="Picture 2" descr="https://ctd-thechristianpost.netdna-ssl.com/en/full/74251/cross.jpg?w=760&amp;h=507">
            <a:extLst>
              <a:ext uri="{FF2B5EF4-FFF2-40B4-BE49-F238E27FC236}">
                <a16:creationId xmlns:a16="http://schemas.microsoft.com/office/drawing/2014/main" id="{D87A6730-9773-214F-976A-4A4D15551D82}"/>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9526"/>
            <a:ext cx="9144000" cy="6838474"/>
          </a:xfrm>
          <a:prstGeom prst="rect">
            <a:avLst/>
          </a:prstGeom>
          <a:noFill/>
          <a:extLst>
            <a:ext uri="{909E8E84-426E-40DD-AFC4-6F175D3DCCD1}">
              <a14:hiddenFill xmlns:a14="http://schemas.microsoft.com/office/drawing/2010/main">
                <a:solidFill>
                  <a:srgbClr val="FFFFFF"/>
                </a:solidFill>
              </a14:hiddenFill>
            </a:ext>
          </a:extLst>
        </p:spPr>
      </p:pic>
      <p:sp>
        <p:nvSpPr>
          <p:cNvPr id="6" name="Rectangle 2">
            <a:extLst>
              <a:ext uri="{FF2B5EF4-FFF2-40B4-BE49-F238E27FC236}">
                <a16:creationId xmlns:a16="http://schemas.microsoft.com/office/drawing/2014/main" id="{C37FC35B-56B6-CF4D-A720-B4E6CA57BC32}"/>
              </a:ext>
            </a:extLst>
          </p:cNvPr>
          <p:cNvSpPr txBox="1">
            <a:spLocks noChangeArrowheads="1"/>
          </p:cNvSpPr>
          <p:nvPr/>
        </p:nvSpPr>
        <p:spPr bwMode="auto">
          <a:xfrm>
            <a:off x="0" y="3645024"/>
            <a:ext cx="4665599" cy="3238074"/>
          </a:xfrm>
          <a:prstGeom prst="rect">
            <a:avLst/>
          </a:prstGeom>
          <a:solidFill>
            <a:srgbClr val="0E3915"/>
          </a:solidFill>
          <a:ln>
            <a:noFill/>
          </a:ln>
          <a:effectLst/>
          <a:extLst>
            <a:ext uri="{FAA26D3D-D897-4be2-8F04-BA451C77F1D7}">
              <ma14:placeholderFlag xmlns:ma14="http://schemas.microsoft.com/office/mac/drawingml/2011/main" xmlns="" val="1"/>
            </a:ext>
          </a:extLst>
        </p:spPr>
        <p:txBody>
          <a:bodyPr anchor="ctr"/>
          <a:lstStyle>
            <a:defPPr>
              <a:defRPr lang="en-US"/>
            </a:defPPr>
            <a:lvl1pPr marL="0" marR="0" lvl="0" indent="0" algn="ctr" defTabSz="914400" eaLnBrk="0" latinLnBrk="0" hangingPunct="0">
              <a:lnSpc>
                <a:spcPct val="100000"/>
              </a:lnSpc>
              <a:buClrTx/>
              <a:buSzTx/>
              <a:buFontTx/>
              <a:buNone/>
              <a:tabLst/>
              <a:defRPr kumimoji="0" sz="4000" b="0" i="0" u="none" strike="noStrike" cap="none" spc="-100" normalizeH="0" baseline="0">
                <a:ln>
                  <a:noFill/>
                </a:ln>
                <a:solidFill>
                  <a:srgbClr val="FFFFFF"/>
                </a:solidFill>
                <a:effectLst/>
                <a:uLnTx/>
                <a:uFillTx/>
                <a:latin typeface="Helvetica Neue Black Condensed"/>
                <a:cs typeface="Helvetica Neue Black Condensed"/>
              </a:defRPr>
            </a:lvl1pPr>
            <a:lvl2pPr algn="ctr" eaLnBrk="0" hangingPunct="0">
              <a:defRPr sz="4400">
                <a:solidFill>
                  <a:schemeClr val="bg1"/>
                </a:solidFill>
                <a:latin typeface="Arial" charset="0"/>
                <a:ea typeface="ＭＳ Ｐゴシック" pitchFamily="-108" charset="-128"/>
                <a:cs typeface="ＭＳ Ｐゴシック" pitchFamily="-108" charset="-128"/>
              </a:defRPr>
            </a:lvl2pPr>
            <a:lvl3pPr algn="ctr" eaLnBrk="0" hangingPunct="0">
              <a:defRPr sz="4400">
                <a:solidFill>
                  <a:schemeClr val="bg1"/>
                </a:solidFill>
                <a:latin typeface="Arial" charset="0"/>
                <a:ea typeface="ＭＳ Ｐゴシック" pitchFamily="-108" charset="-128"/>
                <a:cs typeface="ＭＳ Ｐゴシック" pitchFamily="-108" charset="-128"/>
              </a:defRPr>
            </a:lvl3pPr>
            <a:lvl4pPr algn="ctr" eaLnBrk="0" hangingPunct="0">
              <a:defRPr sz="4400">
                <a:solidFill>
                  <a:schemeClr val="bg1"/>
                </a:solidFill>
                <a:latin typeface="Arial" charset="0"/>
                <a:ea typeface="ＭＳ Ｐゴシック" pitchFamily="-108" charset="-128"/>
                <a:cs typeface="ＭＳ Ｐゴシック" pitchFamily="-108" charset="-128"/>
              </a:defRPr>
            </a:lvl4pPr>
            <a:lvl5pPr algn="ctr" eaLnBrk="0" hangingPunct="0">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5400" b="0" i="0" u="none" strike="noStrike" kern="1200" cap="none" spc="-100" normalizeH="0" baseline="0" noProof="0">
                <a:ln>
                  <a:noFill/>
                </a:ln>
                <a:solidFill>
                  <a:srgbClr val="FFFFFF"/>
                </a:solidFill>
                <a:effectLst/>
                <a:uLnTx/>
                <a:uFillTx/>
                <a:latin typeface="Helvetica Neue Black Condensed"/>
                <a:ea typeface="ＭＳ Ｐゴシック" charset="0"/>
              </a:rPr>
              <a:t>الحماية</a:t>
            </a:r>
            <a:endParaRPr kumimoji="0" lang="en-US" sz="5400" b="0" i="0" u="none" strike="noStrike" kern="1200" cap="none" spc="-100" normalizeH="0" baseline="0" noProof="0">
              <a:ln>
                <a:noFill/>
              </a:ln>
              <a:solidFill>
                <a:srgbClr val="FFFFFF"/>
              </a:solidFill>
              <a:effectLst/>
              <a:uLnTx/>
              <a:uFillTx/>
              <a:latin typeface="Helvetica Neue Black Condensed"/>
              <a:ea typeface="ＭＳ Ｐゴシック" charset="0"/>
              <a:cs typeface="Helvetica Neue Black Condensed"/>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5400" b="0" i="0" u="none" strike="noStrike" kern="1200" cap="none" spc="-100" normalizeH="0" baseline="0" noProof="0">
                <a:ln>
                  <a:noFill/>
                </a:ln>
                <a:solidFill>
                  <a:srgbClr val="FFFFFF"/>
                </a:solidFill>
                <a:effectLst/>
                <a:uLnTx/>
                <a:uFillTx/>
                <a:latin typeface="Helvetica Neue Black Condensed"/>
                <a:ea typeface="ＭＳ Ｐゴシック" charset="0"/>
              </a:rPr>
              <a:t>3</a:t>
            </a:r>
            <a:endParaRPr kumimoji="0" lang="en-US" sz="5400" b="0" i="0" u="none" strike="noStrike" kern="1200" cap="none" spc="-100" normalizeH="0" baseline="0" noProof="0">
              <a:ln>
                <a:noFill/>
              </a:ln>
              <a:solidFill>
                <a:srgbClr val="FFFFFF"/>
              </a:solidFill>
              <a:effectLst/>
              <a:uLnTx/>
              <a:uFillTx/>
              <a:latin typeface="Helvetica Neue Black Condensed"/>
              <a:ea typeface="ＭＳ Ｐゴシック" charset="0"/>
              <a:cs typeface="Helvetica Neue Black Condensed"/>
            </a:endParaRPr>
          </a:p>
        </p:txBody>
      </p:sp>
      <p:sp>
        <p:nvSpPr>
          <p:cNvPr id="7" name="Rectangle 2">
            <a:extLst>
              <a:ext uri="{FF2B5EF4-FFF2-40B4-BE49-F238E27FC236}">
                <a16:creationId xmlns:a16="http://schemas.microsoft.com/office/drawing/2014/main" id="{3DC968D8-8F60-284E-8A30-FBC27FBF774E}"/>
              </a:ext>
            </a:extLst>
          </p:cNvPr>
          <p:cNvSpPr txBox="1">
            <a:spLocks noChangeArrowheads="1"/>
          </p:cNvSpPr>
          <p:nvPr/>
        </p:nvSpPr>
        <p:spPr bwMode="auto">
          <a:xfrm>
            <a:off x="4514912" y="3645024"/>
            <a:ext cx="4665600" cy="3238074"/>
          </a:xfrm>
          <a:prstGeom prst="rect">
            <a:avLst/>
          </a:prstGeom>
          <a:solidFill>
            <a:srgbClr val="1C0137"/>
          </a:solidFill>
          <a:ln>
            <a:noFill/>
          </a:ln>
          <a:effectLst/>
          <a:extLst>
            <a:ext uri="{FAA26D3D-D897-4be2-8F04-BA451C77F1D7}">
              <ma14:placeholderFlag xmlns:ma14="http://schemas.microsoft.com/office/mac/drawingml/2011/main" xmlns="" val="1"/>
            </a:ext>
          </a:extLst>
        </p:spPr>
        <p:txBody>
          <a:bodyPr anchor="ctr"/>
          <a:lstStyle>
            <a:defPPr>
              <a:defRPr lang="en-US"/>
            </a:defPPr>
            <a:lvl1pPr marL="0" marR="0" lvl="0" indent="0" algn="ctr" defTabSz="914400" eaLnBrk="0" latinLnBrk="0" hangingPunct="0">
              <a:lnSpc>
                <a:spcPct val="100000"/>
              </a:lnSpc>
              <a:buClrTx/>
              <a:buSzTx/>
              <a:buFontTx/>
              <a:buNone/>
              <a:tabLst/>
              <a:defRPr kumimoji="0" sz="4000" b="0" i="0" u="none" strike="noStrike" cap="none" spc="-100" normalizeH="0" baseline="0">
                <a:ln>
                  <a:noFill/>
                </a:ln>
                <a:solidFill>
                  <a:srgbClr val="FFFFFF"/>
                </a:solidFill>
                <a:effectLst/>
                <a:uLnTx/>
                <a:uFillTx/>
                <a:latin typeface="Helvetica Neue Black Condensed"/>
                <a:cs typeface="Helvetica Neue Black Condensed"/>
              </a:defRPr>
            </a:lvl1pPr>
            <a:lvl2pPr algn="ctr" eaLnBrk="0" hangingPunct="0">
              <a:defRPr sz="4400">
                <a:solidFill>
                  <a:schemeClr val="bg1"/>
                </a:solidFill>
                <a:latin typeface="Arial" charset="0"/>
                <a:ea typeface="ＭＳ Ｐゴシック" pitchFamily="-108" charset="-128"/>
                <a:cs typeface="ＭＳ Ｐゴシック" pitchFamily="-108" charset="-128"/>
              </a:defRPr>
            </a:lvl2pPr>
            <a:lvl3pPr algn="ctr" eaLnBrk="0" hangingPunct="0">
              <a:defRPr sz="4400">
                <a:solidFill>
                  <a:schemeClr val="bg1"/>
                </a:solidFill>
                <a:latin typeface="Arial" charset="0"/>
                <a:ea typeface="ＭＳ Ｐゴシック" pitchFamily="-108" charset="-128"/>
                <a:cs typeface="ＭＳ Ｐゴシック" pitchFamily="-108" charset="-128"/>
              </a:defRPr>
            </a:lvl3pPr>
            <a:lvl4pPr algn="ctr" eaLnBrk="0" hangingPunct="0">
              <a:defRPr sz="4400">
                <a:solidFill>
                  <a:schemeClr val="bg1"/>
                </a:solidFill>
                <a:latin typeface="Arial" charset="0"/>
                <a:ea typeface="ＭＳ Ｐゴシック" pitchFamily="-108" charset="-128"/>
                <a:cs typeface="ＭＳ Ｐゴシック" pitchFamily="-108" charset="-128"/>
              </a:defRPr>
            </a:lvl4pPr>
            <a:lvl5pPr algn="ctr" eaLnBrk="0" hangingPunct="0">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5400" b="0" i="0" u="none" strike="noStrike" kern="1200" cap="none" spc="-100" normalizeH="0" baseline="0" noProof="0">
                <a:ln>
                  <a:noFill/>
                </a:ln>
                <a:solidFill>
                  <a:srgbClr val="FFFFFF"/>
                </a:solidFill>
                <a:effectLst/>
                <a:uLnTx/>
                <a:uFillTx/>
                <a:latin typeface="Helvetica Neue Black Condensed"/>
                <a:ea typeface="ＭＳ Ｐゴシック" charset="0"/>
              </a:rPr>
              <a:t>السلام</a:t>
            </a:r>
            <a:endParaRPr kumimoji="0" lang="en-US" sz="5400" b="0" i="0" u="none" strike="noStrike" kern="1200" cap="none" spc="-100" normalizeH="0" baseline="0" noProof="0">
              <a:ln>
                <a:noFill/>
              </a:ln>
              <a:solidFill>
                <a:srgbClr val="FFFFFF"/>
              </a:solidFill>
              <a:effectLst/>
              <a:uLnTx/>
              <a:uFillTx/>
              <a:latin typeface="Helvetica Neue Black Condensed"/>
              <a:ea typeface="ＭＳ Ｐゴシック" charset="0"/>
              <a:cs typeface="Helvetica Neue Black Condensed"/>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5400" b="0" i="0" u="none" strike="noStrike" kern="1200" cap="none" spc="-100" normalizeH="0" baseline="0" noProof="0">
                <a:ln>
                  <a:noFill/>
                </a:ln>
                <a:solidFill>
                  <a:srgbClr val="FFFFFF"/>
                </a:solidFill>
                <a:effectLst/>
                <a:uLnTx/>
                <a:uFillTx/>
                <a:latin typeface="Helvetica Neue Black Condensed"/>
                <a:ea typeface="ＭＳ Ｐゴシック" charset="0"/>
              </a:rPr>
              <a:t>4</a:t>
            </a:r>
            <a:endParaRPr kumimoji="0" lang="en-US" sz="5400" b="0" i="0" u="none" strike="noStrike" kern="1200" cap="none" spc="-100" normalizeH="0" baseline="0" noProof="0">
              <a:ln>
                <a:noFill/>
              </a:ln>
              <a:solidFill>
                <a:srgbClr val="FFFFFF"/>
              </a:solidFill>
              <a:effectLst/>
              <a:uLnTx/>
              <a:uFillTx/>
              <a:latin typeface="Helvetica Neue Black Condensed"/>
              <a:ea typeface="ＭＳ Ｐゴシック" charset="0"/>
              <a:cs typeface="Helvetica Neue Black Condensed"/>
            </a:endParaRPr>
          </a:p>
        </p:txBody>
      </p:sp>
      <p:sp>
        <p:nvSpPr>
          <p:cNvPr id="4" name="Rectangle 2"/>
          <p:cNvSpPr txBox="1">
            <a:spLocks noChangeArrowheads="1"/>
          </p:cNvSpPr>
          <p:nvPr/>
        </p:nvSpPr>
        <p:spPr bwMode="auto">
          <a:xfrm>
            <a:off x="0" y="-27384"/>
            <a:ext cx="4665599" cy="3238074"/>
          </a:xfrm>
          <a:prstGeom prst="rect">
            <a:avLst/>
          </a:prstGeom>
          <a:solidFill>
            <a:srgbClr val="FF0000"/>
          </a:solidFill>
          <a:ln>
            <a:noFill/>
          </a:ln>
          <a:effectLst/>
          <a:extLst>
            <a:ext uri="{FAA26D3D-D897-4be2-8F04-BA451C77F1D7}">
              <ma14:placeholderFlag xmlns:ma14="http://schemas.microsoft.com/office/mac/drawingml/2011/main" xmlns="" val="1"/>
            </a:ext>
          </a:extLst>
        </p:spPr>
        <p:txBody>
          <a:bodyPr anchor="ctr"/>
          <a:lstStyle>
            <a:defPPr>
              <a:defRPr lang="en-US"/>
            </a:defPPr>
            <a:lvl1pPr marL="0" marR="0" lvl="0" indent="0" algn="ctr" defTabSz="914400" eaLnBrk="0" latinLnBrk="0" hangingPunct="0">
              <a:lnSpc>
                <a:spcPct val="100000"/>
              </a:lnSpc>
              <a:buClrTx/>
              <a:buSzTx/>
              <a:buFontTx/>
              <a:buNone/>
              <a:tabLst/>
              <a:defRPr kumimoji="0" sz="4000" b="0" i="0" u="none" strike="noStrike" cap="none" spc="-100" normalizeH="0" baseline="0">
                <a:ln>
                  <a:noFill/>
                </a:ln>
                <a:solidFill>
                  <a:srgbClr val="FFFFFF"/>
                </a:solidFill>
                <a:effectLst/>
                <a:uLnTx/>
                <a:uFillTx/>
                <a:latin typeface="Helvetica Neue Black Condensed"/>
                <a:cs typeface="Helvetica Neue Black Condensed"/>
              </a:defRPr>
            </a:lvl1pPr>
            <a:lvl2pPr algn="ctr" eaLnBrk="0" hangingPunct="0">
              <a:defRPr sz="4400">
                <a:solidFill>
                  <a:schemeClr val="bg1"/>
                </a:solidFill>
                <a:latin typeface="Arial" charset="0"/>
                <a:ea typeface="ＭＳ Ｐゴシック" pitchFamily="-108" charset="-128"/>
                <a:cs typeface="ＭＳ Ｐゴシック" pitchFamily="-108" charset="-128"/>
              </a:defRPr>
            </a:lvl2pPr>
            <a:lvl3pPr algn="ctr" eaLnBrk="0" hangingPunct="0">
              <a:defRPr sz="4400">
                <a:solidFill>
                  <a:schemeClr val="bg1"/>
                </a:solidFill>
                <a:latin typeface="Arial" charset="0"/>
                <a:ea typeface="ＭＳ Ｐゴシック" pitchFamily="-108" charset="-128"/>
                <a:cs typeface="ＭＳ Ｐゴシック" pitchFamily="-108" charset="-128"/>
              </a:defRPr>
            </a:lvl3pPr>
            <a:lvl4pPr algn="ctr" eaLnBrk="0" hangingPunct="0">
              <a:defRPr sz="4400">
                <a:solidFill>
                  <a:schemeClr val="bg1"/>
                </a:solidFill>
                <a:latin typeface="Arial" charset="0"/>
                <a:ea typeface="ＭＳ Ｐゴシック" pitchFamily="-108" charset="-128"/>
                <a:cs typeface="ＭＳ Ｐゴシック" pitchFamily="-108" charset="-128"/>
              </a:defRPr>
            </a:lvl4pPr>
            <a:lvl5pPr algn="ctr" eaLnBrk="0" hangingPunct="0">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5400" b="0" i="0" u="none" strike="noStrike" kern="1200" cap="none" spc="-100" normalizeH="0" baseline="0" noProof="0">
                <a:ln>
                  <a:noFill/>
                </a:ln>
                <a:solidFill>
                  <a:srgbClr val="FFFFFF"/>
                </a:solidFill>
                <a:effectLst/>
                <a:uLnTx/>
                <a:uFillTx/>
                <a:latin typeface="Helvetica Neue Black Condensed"/>
                <a:ea typeface="ＭＳ Ｐゴシック" charset="0"/>
              </a:rPr>
              <a:t>الفرح</a:t>
            </a:r>
            <a:endParaRPr kumimoji="0" lang="en-US" sz="5400" b="0" i="0" u="none" strike="noStrike" kern="1200" cap="none" spc="-100" normalizeH="0" baseline="0" noProof="0">
              <a:ln>
                <a:noFill/>
              </a:ln>
              <a:solidFill>
                <a:srgbClr val="FFFFFF"/>
              </a:solidFill>
              <a:effectLst/>
              <a:uLnTx/>
              <a:uFillTx/>
              <a:latin typeface="Helvetica Neue Black Condensed"/>
              <a:ea typeface="ＭＳ Ｐゴシック" charset="0"/>
              <a:cs typeface="Helvetica Neue Black Condensed"/>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5400" b="0" i="0" u="none" strike="noStrike" kern="1200" cap="none" spc="-100" normalizeH="0" baseline="0" noProof="0">
                <a:ln>
                  <a:noFill/>
                </a:ln>
                <a:solidFill>
                  <a:srgbClr val="FFFFFF"/>
                </a:solidFill>
                <a:effectLst/>
                <a:uLnTx/>
                <a:uFillTx/>
                <a:latin typeface="Helvetica Neue Black Condensed"/>
                <a:ea typeface="ＭＳ Ｐゴシック" charset="0"/>
              </a:rPr>
              <a:t>1</a:t>
            </a:r>
            <a:endParaRPr kumimoji="0" lang="en-US" sz="5400" b="0" i="0" u="none" strike="noStrike" kern="1200" cap="none" spc="-100" normalizeH="0" baseline="0" noProof="0">
              <a:ln>
                <a:noFill/>
              </a:ln>
              <a:solidFill>
                <a:srgbClr val="FFFFFF"/>
              </a:solidFill>
              <a:effectLst/>
              <a:uLnTx/>
              <a:uFillTx/>
              <a:latin typeface="Helvetica Neue Black Condensed"/>
              <a:ea typeface="ＭＳ Ｐゴシック" charset="0"/>
              <a:cs typeface="Helvetica Neue Black Condensed"/>
            </a:endParaRPr>
          </a:p>
        </p:txBody>
      </p:sp>
      <p:sp>
        <p:nvSpPr>
          <p:cNvPr id="5" name="Rectangle 2"/>
          <p:cNvSpPr txBox="1">
            <a:spLocks noChangeArrowheads="1"/>
          </p:cNvSpPr>
          <p:nvPr/>
        </p:nvSpPr>
        <p:spPr bwMode="auto">
          <a:xfrm>
            <a:off x="4514912" y="-27384"/>
            <a:ext cx="4665600" cy="3238074"/>
          </a:xfrm>
          <a:prstGeom prst="rect">
            <a:avLst/>
          </a:prstGeom>
          <a:solidFill>
            <a:srgbClr val="002060"/>
          </a:solidFill>
          <a:ln>
            <a:noFill/>
          </a:ln>
          <a:effectLst/>
          <a:extLst>
            <a:ext uri="{FAA26D3D-D897-4be2-8F04-BA451C77F1D7}">
              <ma14:placeholderFlag xmlns:ma14="http://schemas.microsoft.com/office/mac/drawingml/2011/main" xmlns="" val="1"/>
            </a:ext>
          </a:extLst>
        </p:spPr>
        <p:txBody>
          <a:bodyPr anchor="ctr"/>
          <a:lstStyle>
            <a:defPPr>
              <a:defRPr lang="en-US"/>
            </a:defPPr>
            <a:lvl1pPr marL="0" marR="0" lvl="0" indent="0" algn="ctr" defTabSz="914400" eaLnBrk="0" latinLnBrk="0" hangingPunct="0">
              <a:lnSpc>
                <a:spcPct val="100000"/>
              </a:lnSpc>
              <a:buClrTx/>
              <a:buSzTx/>
              <a:buFontTx/>
              <a:buNone/>
              <a:tabLst/>
              <a:defRPr kumimoji="0" sz="4000" b="0" i="0" u="none" strike="noStrike" cap="none" spc="-100" normalizeH="0" baseline="0">
                <a:ln>
                  <a:noFill/>
                </a:ln>
                <a:solidFill>
                  <a:srgbClr val="FFFFFF"/>
                </a:solidFill>
                <a:effectLst/>
                <a:uLnTx/>
                <a:uFillTx/>
                <a:latin typeface="Helvetica Neue Black Condensed"/>
                <a:cs typeface="Helvetica Neue Black Condensed"/>
              </a:defRPr>
            </a:lvl1pPr>
            <a:lvl2pPr algn="ctr" eaLnBrk="0" hangingPunct="0">
              <a:defRPr sz="4400">
                <a:solidFill>
                  <a:schemeClr val="bg1"/>
                </a:solidFill>
                <a:latin typeface="Arial" charset="0"/>
                <a:ea typeface="ＭＳ Ｐゴシック" pitchFamily="-108" charset="-128"/>
                <a:cs typeface="ＭＳ Ｐゴシック" pitchFamily="-108" charset="-128"/>
              </a:defRPr>
            </a:lvl2pPr>
            <a:lvl3pPr algn="ctr" eaLnBrk="0" hangingPunct="0">
              <a:defRPr sz="4400">
                <a:solidFill>
                  <a:schemeClr val="bg1"/>
                </a:solidFill>
                <a:latin typeface="Arial" charset="0"/>
                <a:ea typeface="ＭＳ Ｐゴシック" pitchFamily="-108" charset="-128"/>
                <a:cs typeface="ＭＳ Ｐゴシック" pitchFamily="-108" charset="-128"/>
              </a:defRPr>
            </a:lvl3pPr>
            <a:lvl4pPr algn="ctr" eaLnBrk="0" hangingPunct="0">
              <a:defRPr sz="4400">
                <a:solidFill>
                  <a:schemeClr val="bg1"/>
                </a:solidFill>
                <a:latin typeface="Arial" charset="0"/>
                <a:ea typeface="ＭＳ Ｐゴシック" pitchFamily="-108" charset="-128"/>
                <a:cs typeface="ＭＳ Ｐゴシック" pitchFamily="-108" charset="-128"/>
              </a:defRPr>
            </a:lvl4pPr>
            <a:lvl5pPr algn="ctr" eaLnBrk="0" hangingPunct="0">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5400" b="0" i="0" u="none" strike="noStrike" kern="1200" cap="none" spc="-100" normalizeH="0" baseline="0" noProof="0">
                <a:ln>
                  <a:noFill/>
                </a:ln>
                <a:solidFill>
                  <a:srgbClr val="FFFFFF"/>
                </a:solidFill>
                <a:effectLst/>
                <a:uLnTx/>
                <a:uFillTx/>
                <a:latin typeface="Helvetica Neue Black Condensed"/>
                <a:ea typeface="ＭＳ Ｐゴシック" charset="0"/>
              </a:rPr>
              <a:t>الإتضاع</a:t>
            </a:r>
            <a:endParaRPr kumimoji="0" lang="en-US" sz="5400" b="0" i="0" u="none" strike="noStrike" kern="1200" cap="none" spc="-100" normalizeH="0" baseline="0" noProof="0">
              <a:ln>
                <a:noFill/>
              </a:ln>
              <a:solidFill>
                <a:srgbClr val="FFFFFF"/>
              </a:solidFill>
              <a:effectLst/>
              <a:uLnTx/>
              <a:uFillTx/>
              <a:latin typeface="Helvetica Neue Black Condensed"/>
              <a:ea typeface="ＭＳ Ｐゴシック" charset="0"/>
              <a:cs typeface="Helvetica Neue Black Condensed"/>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5400" b="0" i="0" u="none" strike="noStrike" kern="1200" cap="none" spc="-100" normalizeH="0" baseline="0" noProof="0">
                <a:ln>
                  <a:noFill/>
                </a:ln>
                <a:solidFill>
                  <a:srgbClr val="FFFFFF"/>
                </a:solidFill>
                <a:effectLst/>
                <a:uLnTx/>
                <a:uFillTx/>
                <a:latin typeface="Helvetica Neue Black Condensed"/>
                <a:ea typeface="ＭＳ Ｐゴシック" charset="0"/>
              </a:rPr>
              <a:t>2</a:t>
            </a:r>
            <a:endParaRPr kumimoji="0" lang="en-US" sz="5400" b="0" i="0" u="none" strike="noStrike" kern="1200" cap="none" spc="-100" normalizeH="0" baseline="0" noProof="0">
              <a:ln>
                <a:noFill/>
              </a:ln>
              <a:solidFill>
                <a:srgbClr val="FFFFFF"/>
              </a:solidFill>
              <a:effectLst/>
              <a:uLnTx/>
              <a:uFillTx/>
              <a:latin typeface="Helvetica Neue Black Condensed"/>
              <a:ea typeface="ＭＳ Ｐゴシック" charset="0"/>
              <a:cs typeface="Helvetica Neue Black Condensed"/>
            </a:endParaRPr>
          </a:p>
        </p:txBody>
      </p:sp>
      <p:sp>
        <p:nvSpPr>
          <p:cNvPr id="900098" name="Rectangle 2"/>
          <p:cNvSpPr>
            <a:spLocks noGrp="1" noChangeArrowheads="1"/>
          </p:cNvSpPr>
          <p:nvPr>
            <p:ph type="ctrTitle"/>
          </p:nvPr>
        </p:nvSpPr>
        <p:spPr>
          <a:xfrm>
            <a:off x="0" y="2593330"/>
            <a:ext cx="9144000" cy="1555750"/>
          </a:xfrm>
          <a:effectLst>
            <a:outerShdw blurRad="63500" dist="35921" dir="2700000" algn="ctr" rotWithShape="0">
              <a:schemeClr val="tx2">
                <a:alpha val="74998"/>
              </a:schemeClr>
            </a:outerShdw>
          </a:effectLst>
        </p:spPr>
        <p:txBody>
          <a:bodyPr/>
          <a:lstStyle/>
          <a:p>
            <a:pPr>
              <a:defRPr/>
            </a:pPr>
            <a:r>
              <a:rPr lang="ar-JO" sz="7200" dirty="0">
                <a:effectLst>
                  <a:glow rad="876300">
                    <a:schemeClr val="tx1"/>
                  </a:glow>
                </a:effectLst>
                <a:ea typeface="ＭＳ Ｐゴシック" charset="0"/>
                <a:cs typeface="ＭＳ Ｐゴシック" charset="0"/>
              </a:rPr>
              <a:t>نتائج التمثل بفكر المسيح</a:t>
            </a:r>
            <a:endParaRPr lang="en-SG" sz="7200" dirty="0">
              <a:effectLst>
                <a:glow rad="876300">
                  <a:schemeClr val="tx1"/>
                </a:glow>
              </a:effectLst>
              <a:ea typeface="ＭＳ Ｐゴシック" charset="0"/>
              <a:cs typeface="ＭＳ Ｐゴシック" charset="0"/>
            </a:endParaRPr>
          </a:p>
        </p:txBody>
      </p:sp>
    </p:spTree>
    <p:extLst>
      <p:ext uri="{BB962C8B-B14F-4D97-AF65-F5344CB8AC3E}">
        <p14:creationId xmlns:p14="http://schemas.microsoft.com/office/powerpoint/2010/main" val="3478569605"/>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1000" fill="hold"/>
                                        <p:tgtEl>
                                          <p:spTgt spid="4"/>
                                        </p:tgtEl>
                                        <p:attrNameLst>
                                          <p:attrName>ppt_w</p:attrName>
                                        </p:attrNameLst>
                                      </p:cBhvr>
                                      <p:tavLst>
                                        <p:tav tm="0">
                                          <p:val>
                                            <p:strVal val="#ppt_w*0.70"/>
                                          </p:val>
                                        </p:tav>
                                        <p:tav tm="100000">
                                          <p:val>
                                            <p:strVal val="#ppt_w"/>
                                          </p:val>
                                        </p:tav>
                                      </p:tavLst>
                                    </p:anim>
                                    <p:anim calcmode="lin" valueType="num">
                                      <p:cBhvr>
                                        <p:cTn id="8" dur="1000" fill="hold"/>
                                        <p:tgtEl>
                                          <p:spTgt spid="4"/>
                                        </p:tgtEl>
                                        <p:attrNameLst>
                                          <p:attrName>ppt_h</p:attrName>
                                        </p:attrNameLst>
                                      </p:cBhvr>
                                      <p:tavLst>
                                        <p:tav tm="0">
                                          <p:val>
                                            <p:strVal val="#ppt_h"/>
                                          </p:val>
                                        </p:tav>
                                        <p:tav tm="100000">
                                          <p:val>
                                            <p:strVal val="#ppt_h"/>
                                          </p:val>
                                        </p:tav>
                                      </p:tavLst>
                                    </p:anim>
                                    <p:animEffect transition="in" filter="fade">
                                      <p:cBhvr>
                                        <p:cTn id="9" dur="1000"/>
                                        <p:tgtEl>
                                          <p:spTgt spid="4"/>
                                        </p:tgtEl>
                                      </p:cBhvr>
                                    </p:animEffect>
                                  </p:childTnLst>
                                </p:cTn>
                              </p:par>
                            </p:childTnLst>
                          </p:cTn>
                        </p:par>
                      </p:childTnLst>
                    </p:cTn>
                  </p:par>
                  <p:par>
                    <p:cTn id="10" fill="hold">
                      <p:stCondLst>
                        <p:cond delay="indefinite"/>
                      </p:stCondLst>
                      <p:childTnLst>
                        <p:par>
                          <p:cTn id="11" fill="hold">
                            <p:stCondLst>
                              <p:cond delay="0"/>
                            </p:stCondLst>
                            <p:childTnLst>
                              <p:par>
                                <p:cTn id="12" presetID="55" presetClass="entr" presetSubtype="0" fill="hold" grpId="0" nodeType="clickEffect">
                                  <p:stCondLst>
                                    <p:cond delay="0"/>
                                  </p:stCondLst>
                                  <p:childTnLst>
                                    <p:set>
                                      <p:cBhvr>
                                        <p:cTn id="13" dur="1" fill="hold">
                                          <p:stCondLst>
                                            <p:cond delay="0"/>
                                          </p:stCondLst>
                                        </p:cTn>
                                        <p:tgtEl>
                                          <p:spTgt spid="5"/>
                                        </p:tgtEl>
                                        <p:attrNameLst>
                                          <p:attrName>style.visibility</p:attrName>
                                        </p:attrNameLst>
                                      </p:cBhvr>
                                      <p:to>
                                        <p:strVal val="visible"/>
                                      </p:to>
                                    </p:set>
                                    <p:anim calcmode="lin" valueType="num">
                                      <p:cBhvr>
                                        <p:cTn id="14" dur="1000" fill="hold"/>
                                        <p:tgtEl>
                                          <p:spTgt spid="5"/>
                                        </p:tgtEl>
                                        <p:attrNameLst>
                                          <p:attrName>ppt_w</p:attrName>
                                        </p:attrNameLst>
                                      </p:cBhvr>
                                      <p:tavLst>
                                        <p:tav tm="0">
                                          <p:val>
                                            <p:strVal val="#ppt_w*0.70"/>
                                          </p:val>
                                        </p:tav>
                                        <p:tav tm="100000">
                                          <p:val>
                                            <p:strVal val="#ppt_w"/>
                                          </p:val>
                                        </p:tav>
                                      </p:tavLst>
                                    </p:anim>
                                    <p:anim calcmode="lin" valueType="num">
                                      <p:cBhvr>
                                        <p:cTn id="15" dur="1000" fill="hold"/>
                                        <p:tgtEl>
                                          <p:spTgt spid="5"/>
                                        </p:tgtEl>
                                        <p:attrNameLst>
                                          <p:attrName>ppt_h</p:attrName>
                                        </p:attrNameLst>
                                      </p:cBhvr>
                                      <p:tavLst>
                                        <p:tav tm="0">
                                          <p:val>
                                            <p:strVal val="#ppt_h"/>
                                          </p:val>
                                        </p:tav>
                                        <p:tav tm="100000">
                                          <p:val>
                                            <p:strVal val="#ppt_h"/>
                                          </p:val>
                                        </p:tav>
                                      </p:tavLst>
                                    </p:anim>
                                    <p:animEffect transition="in" filter="fade">
                                      <p:cBhvr>
                                        <p:cTn id="16" dur="1000"/>
                                        <p:tgtEl>
                                          <p:spTgt spid="5"/>
                                        </p:tgtEl>
                                      </p:cBhvr>
                                    </p:animEffect>
                                  </p:childTnLst>
                                </p:cTn>
                              </p:par>
                            </p:childTnLst>
                          </p:cTn>
                        </p:par>
                      </p:childTnLst>
                    </p:cTn>
                  </p:par>
                  <p:par>
                    <p:cTn id="17" fill="hold">
                      <p:stCondLst>
                        <p:cond delay="indefinite"/>
                      </p:stCondLst>
                      <p:childTnLst>
                        <p:par>
                          <p:cTn id="18" fill="hold">
                            <p:stCondLst>
                              <p:cond delay="0"/>
                            </p:stCondLst>
                            <p:childTnLst>
                              <p:par>
                                <p:cTn id="19" presetID="55" presetClass="entr" presetSubtype="0" fill="hold" grpId="0" nodeType="clickEffect">
                                  <p:stCondLst>
                                    <p:cond delay="0"/>
                                  </p:stCondLst>
                                  <p:childTnLst>
                                    <p:set>
                                      <p:cBhvr>
                                        <p:cTn id="20" dur="1" fill="hold">
                                          <p:stCondLst>
                                            <p:cond delay="0"/>
                                          </p:stCondLst>
                                        </p:cTn>
                                        <p:tgtEl>
                                          <p:spTgt spid="6"/>
                                        </p:tgtEl>
                                        <p:attrNameLst>
                                          <p:attrName>style.visibility</p:attrName>
                                        </p:attrNameLst>
                                      </p:cBhvr>
                                      <p:to>
                                        <p:strVal val="visible"/>
                                      </p:to>
                                    </p:set>
                                    <p:anim calcmode="lin" valueType="num">
                                      <p:cBhvr>
                                        <p:cTn id="21" dur="1000" fill="hold"/>
                                        <p:tgtEl>
                                          <p:spTgt spid="6"/>
                                        </p:tgtEl>
                                        <p:attrNameLst>
                                          <p:attrName>ppt_w</p:attrName>
                                        </p:attrNameLst>
                                      </p:cBhvr>
                                      <p:tavLst>
                                        <p:tav tm="0">
                                          <p:val>
                                            <p:strVal val="#ppt_w*0.70"/>
                                          </p:val>
                                        </p:tav>
                                        <p:tav tm="100000">
                                          <p:val>
                                            <p:strVal val="#ppt_w"/>
                                          </p:val>
                                        </p:tav>
                                      </p:tavLst>
                                    </p:anim>
                                    <p:anim calcmode="lin" valueType="num">
                                      <p:cBhvr>
                                        <p:cTn id="22" dur="1000" fill="hold"/>
                                        <p:tgtEl>
                                          <p:spTgt spid="6"/>
                                        </p:tgtEl>
                                        <p:attrNameLst>
                                          <p:attrName>ppt_h</p:attrName>
                                        </p:attrNameLst>
                                      </p:cBhvr>
                                      <p:tavLst>
                                        <p:tav tm="0">
                                          <p:val>
                                            <p:strVal val="#ppt_h"/>
                                          </p:val>
                                        </p:tav>
                                        <p:tav tm="100000">
                                          <p:val>
                                            <p:strVal val="#ppt_h"/>
                                          </p:val>
                                        </p:tav>
                                      </p:tavLst>
                                    </p:anim>
                                    <p:animEffect transition="in" filter="fade">
                                      <p:cBhvr>
                                        <p:cTn id="23" dur="1000"/>
                                        <p:tgtEl>
                                          <p:spTgt spid="6"/>
                                        </p:tgtEl>
                                      </p:cBhvr>
                                    </p:animEffect>
                                  </p:childTnLst>
                                </p:cTn>
                              </p:par>
                            </p:childTnLst>
                          </p:cTn>
                        </p:par>
                      </p:childTnLst>
                    </p:cTn>
                  </p:par>
                  <p:par>
                    <p:cTn id="24" fill="hold">
                      <p:stCondLst>
                        <p:cond delay="indefinite"/>
                      </p:stCondLst>
                      <p:childTnLst>
                        <p:par>
                          <p:cTn id="25" fill="hold">
                            <p:stCondLst>
                              <p:cond delay="0"/>
                            </p:stCondLst>
                            <p:childTnLst>
                              <p:par>
                                <p:cTn id="26" presetID="55" presetClass="entr" presetSubtype="0" fill="hold" grpId="0" nodeType="clickEffect">
                                  <p:stCondLst>
                                    <p:cond delay="0"/>
                                  </p:stCondLst>
                                  <p:childTnLst>
                                    <p:set>
                                      <p:cBhvr>
                                        <p:cTn id="27" dur="1" fill="hold">
                                          <p:stCondLst>
                                            <p:cond delay="0"/>
                                          </p:stCondLst>
                                        </p:cTn>
                                        <p:tgtEl>
                                          <p:spTgt spid="7"/>
                                        </p:tgtEl>
                                        <p:attrNameLst>
                                          <p:attrName>style.visibility</p:attrName>
                                        </p:attrNameLst>
                                      </p:cBhvr>
                                      <p:to>
                                        <p:strVal val="visible"/>
                                      </p:to>
                                    </p:set>
                                    <p:anim calcmode="lin" valueType="num">
                                      <p:cBhvr>
                                        <p:cTn id="28" dur="1000" fill="hold"/>
                                        <p:tgtEl>
                                          <p:spTgt spid="7"/>
                                        </p:tgtEl>
                                        <p:attrNameLst>
                                          <p:attrName>ppt_w</p:attrName>
                                        </p:attrNameLst>
                                      </p:cBhvr>
                                      <p:tavLst>
                                        <p:tav tm="0">
                                          <p:val>
                                            <p:strVal val="#ppt_w*0.70"/>
                                          </p:val>
                                        </p:tav>
                                        <p:tav tm="100000">
                                          <p:val>
                                            <p:strVal val="#ppt_w"/>
                                          </p:val>
                                        </p:tav>
                                      </p:tavLst>
                                    </p:anim>
                                    <p:anim calcmode="lin" valueType="num">
                                      <p:cBhvr>
                                        <p:cTn id="29" dur="1000" fill="hold"/>
                                        <p:tgtEl>
                                          <p:spTgt spid="7"/>
                                        </p:tgtEl>
                                        <p:attrNameLst>
                                          <p:attrName>ppt_h</p:attrName>
                                        </p:attrNameLst>
                                      </p:cBhvr>
                                      <p:tavLst>
                                        <p:tav tm="0">
                                          <p:val>
                                            <p:strVal val="#ppt_h"/>
                                          </p:val>
                                        </p:tav>
                                        <p:tav tm="100000">
                                          <p:val>
                                            <p:strVal val="#ppt_h"/>
                                          </p:val>
                                        </p:tav>
                                      </p:tavLst>
                                    </p:anim>
                                    <p:animEffect transition="in" filter="fade">
                                      <p:cBhvr>
                                        <p:cTn id="30" dur="10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4" grpId="0" animBg="1"/>
      <p:bldP spid="5" grpId="0" animBg="1"/>
    </p:bldLst>
  </p:timing>
</p:sld>
</file>

<file path=ppt/slides/slide2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0"/>
            <a:ext cx="9144000" cy="1196752"/>
          </a:xfrm>
          <a:effectLst/>
        </p:spPr>
        <p:txBody>
          <a:bodyPr/>
          <a:lstStyle/>
          <a:p>
            <a:pPr algn="ctr">
              <a:defRPr/>
            </a:pPr>
            <a:r>
              <a:rPr lang="ar-JO" sz="4800" dirty="0">
                <a:solidFill>
                  <a:schemeClr val="tx1"/>
                </a:solidFill>
                <a:effectLst>
                  <a:glow rad="127000">
                    <a:schemeClr val="bg2"/>
                  </a:glow>
                </a:effectLst>
                <a:ea typeface="ＭＳ Ｐゴシック" charset="0"/>
                <a:cs typeface="ＭＳ Ｐゴシック" charset="0"/>
              </a:rPr>
              <a:t>الفكرة الرئيسية في فيلبي</a:t>
            </a:r>
            <a:endParaRPr lang="en-US" sz="4800" dirty="0">
              <a:solidFill>
                <a:schemeClr val="tx1"/>
              </a:solidFill>
              <a:effectLst>
                <a:glow rad="127000">
                  <a:schemeClr val="bg2"/>
                </a:glow>
              </a:effectLst>
              <a:ea typeface="ＭＳ Ｐゴシック" charset="0"/>
              <a:cs typeface="ＭＳ Ｐゴシック" charset="0"/>
            </a:endParaRPr>
          </a:p>
        </p:txBody>
      </p:sp>
      <p:sp>
        <p:nvSpPr>
          <p:cNvPr id="3" name="Rectangle 2"/>
          <p:cNvSpPr txBox="1">
            <a:spLocks noChangeArrowheads="1"/>
          </p:cNvSpPr>
          <p:nvPr/>
        </p:nvSpPr>
        <p:spPr bwMode="auto">
          <a:xfrm>
            <a:off x="1835696" y="1720528"/>
            <a:ext cx="7308304" cy="4228751"/>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29" tIns="45714" rIns="91429" bIns="45714" numCol="1" anchor="ctr" anchorCtr="0" compatLnSpc="1">
            <a:prstTxWarp prst="textNoShape">
              <a:avLst/>
            </a:prstTxWarp>
          </a:bodyPr>
          <a:lstStyle>
            <a:lvl1pPr eaLnBrk="0" hangingPunct="0">
              <a:defRPr sz="4800" b="1">
                <a:effectLst>
                  <a:glow rad="127000">
                    <a:schemeClr val="bg2"/>
                  </a:glow>
                </a:effectLst>
                <a:latin typeface="Arial" charset="0"/>
              </a:defRPr>
            </a:lvl1pPr>
            <a:lvl2pPr eaLnBrk="0" hangingPunct="0">
              <a:defRPr sz="4400" b="1">
                <a:solidFill>
                  <a:schemeClr val="tx2"/>
                </a:solidFill>
                <a:latin typeface="Arial" charset="0"/>
                <a:ea typeface="ＭＳ Ｐゴシック" charset="-128"/>
                <a:cs typeface="ＭＳ Ｐゴシック" charset="-128"/>
              </a:defRPr>
            </a:lvl2pPr>
            <a:lvl3pPr eaLnBrk="0" hangingPunct="0">
              <a:defRPr sz="4400" b="1">
                <a:solidFill>
                  <a:schemeClr val="tx2"/>
                </a:solidFill>
                <a:latin typeface="Arial" charset="0"/>
                <a:ea typeface="ＭＳ Ｐゴシック" charset="-128"/>
                <a:cs typeface="ＭＳ Ｐゴシック" charset="-128"/>
              </a:defRPr>
            </a:lvl3pPr>
            <a:lvl4pPr eaLnBrk="0" hangingPunct="0">
              <a:defRPr sz="4400" b="1">
                <a:solidFill>
                  <a:schemeClr val="tx2"/>
                </a:solidFill>
                <a:latin typeface="Arial" charset="0"/>
                <a:ea typeface="ＭＳ Ｐゴシック" charset="-128"/>
                <a:cs typeface="ＭＳ Ｐゴシック" charset="-128"/>
              </a:defRPr>
            </a:lvl4pPr>
            <a:lvl5pPr eaLnBrk="0" hangingPunct="0">
              <a:defRPr sz="4400" b="1">
                <a:solidFill>
                  <a:schemeClr val="tx2"/>
                </a:solidFill>
                <a:latin typeface="Arial" charset="0"/>
                <a:ea typeface="ＭＳ Ｐゴシック" charset="-128"/>
                <a:cs typeface="ＭＳ Ｐゴシック" charset="-128"/>
              </a:defRPr>
            </a:lvl5pPr>
            <a:lvl6pPr marL="457146" fontAlgn="base">
              <a:spcBef>
                <a:spcPct val="0"/>
              </a:spcBef>
              <a:spcAft>
                <a:spcPct val="0"/>
              </a:spcAft>
              <a:defRPr sz="4400">
                <a:solidFill>
                  <a:schemeClr val="tx2"/>
                </a:solidFill>
                <a:latin typeface="Times New Roman" pitchFamily="-111" charset="0"/>
              </a:defRPr>
            </a:lvl6pPr>
            <a:lvl7pPr marL="914293" fontAlgn="base">
              <a:spcBef>
                <a:spcPct val="0"/>
              </a:spcBef>
              <a:spcAft>
                <a:spcPct val="0"/>
              </a:spcAft>
              <a:defRPr sz="4400">
                <a:solidFill>
                  <a:schemeClr val="tx2"/>
                </a:solidFill>
                <a:latin typeface="Times New Roman" pitchFamily="-111" charset="0"/>
              </a:defRPr>
            </a:lvl7pPr>
            <a:lvl8pPr marL="1371440" fontAlgn="base">
              <a:spcBef>
                <a:spcPct val="0"/>
              </a:spcBef>
              <a:spcAft>
                <a:spcPct val="0"/>
              </a:spcAft>
              <a:defRPr sz="4400">
                <a:solidFill>
                  <a:schemeClr val="tx2"/>
                </a:solidFill>
                <a:latin typeface="Times New Roman" pitchFamily="-111" charset="0"/>
              </a:defRPr>
            </a:lvl8pPr>
            <a:lvl9pPr marL="1828586" fontAlgn="base">
              <a:spcBef>
                <a:spcPct val="0"/>
              </a:spcBef>
              <a:spcAft>
                <a:spcPct val="0"/>
              </a:spcAft>
              <a:defRPr sz="4400">
                <a:solidFill>
                  <a:schemeClr val="tx2"/>
                </a:solidFill>
                <a:latin typeface="Times New Roman" pitchFamily="-111"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400" u="none" strike="noStrike" kern="1200" cap="none" spc="0" normalizeH="0" baseline="0" noProof="0" dirty="0">
                <a:ln>
                  <a:noFill/>
                </a:ln>
                <a:solidFill>
                  <a:srgbClr val="EAEAEA"/>
                </a:solidFill>
                <a:effectLst>
                  <a:glow rad="127000">
                    <a:srgbClr val="200B5B"/>
                  </a:glow>
                </a:effectLst>
                <a:uLnTx/>
                <a:uFillTx/>
                <a:latin typeface="Arial" panose="020B0604020202020204" pitchFamily="34" charset="0"/>
                <a:ea typeface="ＭＳ Ｐゴシック" charset="0"/>
              </a:rPr>
              <a:t>التمثل ب</a:t>
            </a:r>
            <a:r>
              <a:rPr kumimoji="0" lang="ar-JO" sz="4400" u="none" strike="noStrike" kern="1200" cap="none" spc="0" normalizeH="0" baseline="0" noProof="0" dirty="0">
                <a:ln>
                  <a:noFill/>
                </a:ln>
                <a:solidFill>
                  <a:srgbClr val="FFFF00"/>
                </a:solidFill>
                <a:effectLst>
                  <a:glow rad="127000">
                    <a:srgbClr val="200B5B"/>
                  </a:glow>
                </a:effectLst>
                <a:uLnTx/>
                <a:uFillTx/>
                <a:latin typeface="Arial" panose="020B0604020202020204" pitchFamily="34" charset="0"/>
                <a:ea typeface="ＭＳ Ｐゴシック" charset="0"/>
              </a:rPr>
              <a:t>فكر</a:t>
            </a:r>
            <a:r>
              <a:rPr kumimoji="0" lang="ar-JO" sz="4400" u="none" strike="noStrike" kern="1200" cap="none" spc="0" normalizeH="0" baseline="0" noProof="0" dirty="0">
                <a:ln>
                  <a:noFill/>
                </a:ln>
                <a:solidFill>
                  <a:srgbClr val="EAEAEA"/>
                </a:solidFill>
                <a:effectLst>
                  <a:glow rad="127000">
                    <a:srgbClr val="200B5B"/>
                  </a:glow>
                </a:effectLst>
                <a:uLnTx/>
                <a:uFillTx/>
                <a:latin typeface="Arial" panose="020B0604020202020204" pitchFamily="34" charset="0"/>
                <a:ea typeface="ＭＳ Ｐゴシック" charset="0"/>
              </a:rPr>
              <a:t> قيامة المسيح يأتي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400" u="none" strike="noStrike" kern="1200" cap="none" spc="0" normalizeH="0" baseline="0" noProof="0" dirty="0">
                <a:ln>
                  <a:noFill/>
                </a:ln>
                <a:solidFill>
                  <a:srgbClr val="EAEAEA"/>
                </a:solidFill>
                <a:effectLst>
                  <a:glow rad="127000">
                    <a:srgbClr val="200B5B"/>
                  </a:glow>
                </a:effectLst>
                <a:uLnTx/>
                <a:uFillTx/>
                <a:latin typeface="Arial" panose="020B0604020202020204" pitchFamily="34" charset="0"/>
                <a:ea typeface="ＭＳ Ｐゴシック" charset="0"/>
              </a:rPr>
              <a:t>بالفرح و الإتضاع و الحماية و السلام</a:t>
            </a:r>
            <a:endParaRPr kumimoji="0" lang="en-US" sz="4400" u="none" strike="noStrike" kern="1200" cap="none" spc="0" normalizeH="0" baseline="0" noProof="0" dirty="0">
              <a:ln>
                <a:noFill/>
              </a:ln>
              <a:solidFill>
                <a:srgbClr val="EAEAEA"/>
              </a:solidFill>
              <a:effectLst>
                <a:glow rad="127000">
                  <a:srgbClr val="200B5B"/>
                </a:glow>
              </a:effectLst>
              <a:uLnTx/>
              <a:uFillTx/>
              <a:latin typeface="Arial" panose="020B0604020202020204" pitchFamily="34" charset="0"/>
              <a:ea typeface="ＭＳ Ｐゴシック" charset="0"/>
            </a:endParaRPr>
          </a:p>
        </p:txBody>
      </p:sp>
    </p:spTree>
    <p:extLst>
      <p:ext uri="{BB962C8B-B14F-4D97-AF65-F5344CB8AC3E}">
        <p14:creationId xmlns:p14="http://schemas.microsoft.com/office/powerpoint/2010/main" val="4264044843"/>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414" name="Picture 1" descr="Picture 1"/>
          <p:cNvPicPr>
            <a:picLocks noChangeAspect="1"/>
          </p:cNvPicPr>
          <p:nvPr/>
        </p:nvPicPr>
        <p:blipFill>
          <a:blip r:embed="rId2" cstate="print"/>
          <a:stretch>
            <a:fillRect/>
          </a:stretch>
        </p:blipFill>
        <p:spPr>
          <a:xfrm>
            <a:off x="0" y="0"/>
            <a:ext cx="9144000" cy="6858000"/>
          </a:xfrm>
          <a:prstGeom prst="rect">
            <a:avLst/>
          </a:prstGeom>
          <a:ln w="12700">
            <a:miter lim="400000"/>
          </a:ln>
        </p:spPr>
      </p:pic>
      <p:sp>
        <p:nvSpPr>
          <p:cNvPr id="4415" name="Rectangle 2"/>
          <p:cNvSpPr txBox="1">
            <a:spLocks noGrp="1"/>
          </p:cNvSpPr>
          <p:nvPr>
            <p:ph type="title"/>
          </p:nvPr>
        </p:nvSpPr>
        <p:spPr>
          <a:xfrm>
            <a:off x="685800" y="152400"/>
            <a:ext cx="7772400" cy="1143000"/>
          </a:xfrm>
          <a:prstGeom prst="rect">
            <a:avLst/>
          </a:prstGeom>
          <a:effectLst>
            <a:outerShdw blurRad="63500" dist="107762" dir="2700000" rotWithShape="0">
              <a:srgbClr val="000000">
                <a:alpha val="74998"/>
              </a:srgbClr>
            </a:outerShdw>
          </a:effectLst>
        </p:spPr>
        <p:txBody>
          <a:bodyPr>
            <a:noAutofit/>
          </a:bodyPr>
          <a:lstStyle/>
          <a:p>
            <a:pPr defTabSz="768095">
              <a:defRPr sz="6719"/>
            </a:pPr>
            <a:r>
              <a:rPr lang="ar-SA" sz="8000" dirty="0">
                <a:ea typeface="ＭＳ Ｐゴシック"/>
                <a:sym typeface="ＭＳ Ｐゴシック"/>
              </a:rPr>
              <a:t>مرقس١-٨ </a:t>
            </a:r>
            <a:endParaRPr sz="8000" dirty="0"/>
          </a:p>
        </p:txBody>
      </p:sp>
      <p:grpSp>
        <p:nvGrpSpPr>
          <p:cNvPr id="4418" name="Rectangle 4"/>
          <p:cNvGrpSpPr/>
          <p:nvPr/>
        </p:nvGrpSpPr>
        <p:grpSpPr>
          <a:xfrm>
            <a:off x="-36514" y="6381326"/>
            <a:ext cx="9180516" cy="476675"/>
            <a:chOff x="-1" y="-1"/>
            <a:chExt cx="9180514" cy="476674"/>
          </a:xfrm>
        </p:grpSpPr>
        <p:sp>
          <p:nvSpPr>
            <p:cNvPr id="4416" name="Rectangle"/>
            <p:cNvSpPr/>
            <p:nvPr/>
          </p:nvSpPr>
          <p:spPr>
            <a:xfrm>
              <a:off x="-1" y="-1"/>
              <a:ext cx="9180514" cy="476674"/>
            </a:xfrm>
            <a:prstGeom prst="rect">
              <a:avLst/>
            </a:prstGeom>
            <a:solidFill>
              <a:srgbClr val="000514"/>
            </a:solidFill>
            <a:ln w="12700" cap="flat">
              <a:noFill/>
              <a:miter lim="400000"/>
            </a:ln>
            <a:effectLst>
              <a:outerShdw blurRad="63500" dist="35921" dir="2700000" rotWithShape="0">
                <a:srgbClr val="000514">
                  <a:alpha val="74998"/>
                </a:srgbClr>
              </a:outerShdw>
            </a:effectLst>
          </p:spPr>
          <p:txBody>
            <a:bodyPr wrap="square" lIns="45719" tIns="45719" rIns="45719" bIns="45719" numCol="1" anchor="ctr">
              <a:noAutofit/>
            </a:bodyPr>
            <a:lstStyle/>
            <a:p>
              <a:pPr marL="0" marR="0" lvl="0" indent="0" algn="ctr" defTabSz="457200" rtl="0" eaLnBrk="1" fontAlgn="auto" latinLnBrk="0" hangingPunct="0">
                <a:lnSpc>
                  <a:spcPct val="100000"/>
                </a:lnSpc>
                <a:spcBef>
                  <a:spcPts val="500"/>
                </a:spcBef>
                <a:spcAft>
                  <a:spcPts val="0"/>
                </a:spcAft>
                <a:buClrTx/>
                <a:buSzTx/>
                <a:buFontTx/>
                <a:buNone/>
                <a:tabLst/>
                <a:defRPr>
                  <a:latin typeface="Times New Roman"/>
                  <a:ea typeface="Times New Roman"/>
                  <a:cs typeface="Times New Roman"/>
                  <a:sym typeface="Times New Roman"/>
                </a:defRPr>
              </a:pPr>
              <a:endParaRPr kumimoji="0" sz="2400" b="1" u="none" strike="noStrike" kern="0" cap="none" spc="0" normalizeH="0" baseline="0" noProof="0" dirty="0">
                <a:ln>
                  <a:noFill/>
                </a:ln>
                <a:solidFill>
                  <a:srgbClr val="8383AD"/>
                </a:solidFill>
                <a:effectLst/>
                <a:uLnTx/>
                <a:uFillTx/>
                <a:latin typeface="Arial" panose="020B0604020202020204" pitchFamily="34" charset="0"/>
                <a:cs typeface="Arial" panose="020B0604020202020204" pitchFamily="34" charset="0"/>
                <a:sym typeface="Times New Roman"/>
              </a:endParaRPr>
            </a:p>
          </p:txBody>
        </p:sp>
        <p:sp>
          <p:nvSpPr>
            <p:cNvPr id="4417" name="د. ريك جريفيث•   مركز الدراسات اللاهوتية الأردني• BibleStudyDownloads.org"/>
            <p:cNvSpPr txBox="1"/>
            <p:nvPr/>
          </p:nvSpPr>
          <p:spPr>
            <a:xfrm>
              <a:off x="45719" y="38283"/>
              <a:ext cx="9089074" cy="400107"/>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45719" tIns="45719" rIns="45719" bIns="45719" numCol="1" anchor="ctr">
              <a:spAutoFit/>
            </a:bodyPr>
            <a:lstStyle/>
            <a:p>
              <a:pPr marL="0" marR="0" lvl="0" indent="0" algn="ctr" defTabSz="457200" rtl="1" eaLnBrk="1" fontAlgn="auto" latinLnBrk="0" hangingPunct="0">
                <a:lnSpc>
                  <a:spcPct val="100000"/>
                </a:lnSpc>
                <a:spcBef>
                  <a:spcPts val="400"/>
                </a:spcBef>
                <a:spcAft>
                  <a:spcPts val="0"/>
                </a:spcAft>
                <a:buClrTx/>
                <a:buSzTx/>
                <a:buFontTx/>
                <a:buNone/>
                <a:tabLst/>
                <a:defRPr sz="2000" b="1">
                  <a:solidFill>
                    <a:srgbClr val="FFFFFF"/>
                  </a:solidFill>
                  <a:effectLst>
                    <a:outerShdw blurRad="38100" dist="38100" dir="2700000" rotWithShape="0">
                      <a:srgbClr val="000000"/>
                    </a:outerShdw>
                  </a:effectLst>
                </a:defRPr>
              </a:pPr>
              <a:r>
                <a:rPr kumimoji="0" sz="2000" b="1" u="none" strike="noStrike" kern="0" cap="none" spc="0" normalizeH="0" baseline="0" noProof="0" dirty="0">
                  <a:ln>
                    <a:noFill/>
                  </a:ln>
                  <a:solidFill>
                    <a:srgbClr val="FFFFFF"/>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  د. ريك جريفيث•  </a:t>
              </a:r>
              <a:r>
                <a:rPr kumimoji="0" lang="ar-JO" sz="2000" b="1" u="none" strike="noStrike" kern="0" cap="none" spc="0" normalizeH="0" baseline="0" noProof="0" dirty="0">
                  <a:ln>
                    <a:noFill/>
                  </a:ln>
                  <a:solidFill>
                    <a:srgbClr val="FFFFFF"/>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 </a:t>
              </a:r>
              <a:r>
                <a:rPr kumimoji="0" lang="en-US" sz="2000" b="1" u="none" strike="noStrike" kern="0" cap="none" spc="0" normalizeH="0" baseline="0" noProof="0" dirty="0">
                  <a:ln>
                    <a:noFill/>
                  </a:ln>
                  <a:solidFill>
                    <a:srgbClr val="FFFFFF"/>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 </a:t>
              </a:r>
              <a:r>
                <a:rPr kumimoji="0" lang="ar-JO" sz="2000" b="1" u="none" strike="noStrike" kern="0" cap="none" spc="0" normalizeH="0" baseline="0" noProof="0" dirty="0">
                  <a:ln>
                    <a:noFill/>
                  </a:ln>
                  <a:solidFill>
                    <a:srgbClr val="FFFFFF"/>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مؤسسة</a:t>
              </a:r>
              <a:r>
                <a:rPr kumimoji="0" sz="2000" b="1" u="none" strike="noStrike" kern="0" cap="none" spc="0" normalizeH="0" baseline="0" noProof="0" dirty="0">
                  <a:ln>
                    <a:noFill/>
                  </a:ln>
                  <a:solidFill>
                    <a:srgbClr val="FFFFFF"/>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 الدراسات اللاهوتية الأردن</a:t>
              </a:r>
              <a:r>
                <a:rPr kumimoji="0" lang="ar-JO" sz="2000" b="1" u="none" strike="noStrike" kern="0" cap="none" spc="0" normalizeH="0" baseline="0" noProof="0" dirty="0">
                  <a:ln>
                    <a:noFill/>
                  </a:ln>
                  <a:solidFill>
                    <a:srgbClr val="FFFFFF"/>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ية  </a:t>
              </a:r>
              <a:r>
                <a:rPr kumimoji="0" lang="en-US" sz="2000" b="1" u="none" strike="noStrike" kern="0" cap="none" spc="0" normalizeH="0" baseline="0" noProof="0" dirty="0">
                  <a:ln>
                    <a:noFill/>
                  </a:ln>
                  <a:solidFill>
                    <a:srgbClr val="FFFFFF"/>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a:t>
              </a:r>
              <a:r>
                <a:rPr kumimoji="0" lang="ar-JO" sz="2000" b="1" u="none" strike="noStrike" kern="0" cap="none" spc="0" normalizeH="0" baseline="0" noProof="0" dirty="0">
                  <a:ln>
                    <a:noFill/>
                  </a:ln>
                  <a:solidFill>
                    <a:srgbClr val="FFFFFF"/>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 </a:t>
              </a:r>
              <a:r>
                <a:rPr kumimoji="0" lang="en-US" sz="2000" b="1" u="none" strike="noStrike" kern="0" cap="none" spc="0" normalizeH="0" baseline="0" noProof="0" dirty="0">
                  <a:ln>
                    <a:noFill/>
                  </a:ln>
                  <a:solidFill>
                    <a:srgbClr val="FFFFFF"/>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 </a:t>
              </a:r>
              <a:r>
                <a:rPr kumimoji="0" sz="2000" b="1" u="none" strike="noStrike" kern="0" cap="none" spc="0" normalizeH="0" baseline="0" noProof="0" dirty="0">
                  <a:ln>
                    <a:noFill/>
                  </a:ln>
                  <a:solidFill>
                    <a:srgbClr val="FFFFFF"/>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BibleStudyDownloads.org</a:t>
              </a:r>
            </a:p>
          </p:txBody>
        </p:sp>
      </p:gr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iterate>
                                    <p:tmAbs val="0"/>
                                  </p:iterate>
                                  <p:childTnLst>
                                    <p:set>
                                      <p:cBhvr>
                                        <p:cTn id="6" fill="hold"/>
                                        <p:tgtEl>
                                          <p:spTgt spid="4415"/>
                                        </p:tgtEl>
                                        <p:attrNameLst>
                                          <p:attrName>style.visibility</p:attrName>
                                        </p:attrNameLst>
                                      </p:cBhvr>
                                      <p:to>
                                        <p:strVal val="visible"/>
                                      </p:to>
                                    </p:set>
                                    <p:animEffect transition="in" filter="blinds(horizontal)">
                                      <p:cBhvr>
                                        <p:cTn id="7" dur="500"/>
                                        <p:tgtEl>
                                          <p:spTgt spid="44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15" grpId="0" animBg="1" advAuto="0"/>
    </p:bldLst>
  </p:timing>
</p:sld>
</file>

<file path=ppt/slides/slide2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F8AE3844-1481-344A-B869-C2AD76BFB93D}"/>
              </a:ext>
            </a:extLst>
          </p:cNvPr>
          <p:cNvSpPr/>
          <p:nvPr/>
        </p:nvSpPr>
        <p:spPr bwMode="auto">
          <a:xfrm>
            <a:off x="-108520" y="-99392"/>
            <a:ext cx="9361040" cy="7056784"/>
          </a:xfrm>
          <a:prstGeom prst="rect">
            <a:avLst/>
          </a:prstGeom>
          <a:gradFill>
            <a:gsLst>
              <a:gs pos="0">
                <a:schemeClr val="bg1"/>
              </a:gs>
              <a:gs pos="83000">
                <a:schemeClr val="accent1">
                  <a:lumMod val="45000"/>
                  <a:lumOff val="55000"/>
                </a:schemeClr>
              </a:gs>
              <a:gs pos="100000">
                <a:schemeClr val="bg1"/>
              </a:gs>
            </a:gsLst>
            <a:lin ang="5400000" scaled="1"/>
          </a:gra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BONES" pitchFamily="-105" charset="0"/>
              <a:ea typeface="ＭＳ Ｐゴシック" charset="0"/>
            </a:endParaRPr>
          </a:p>
        </p:txBody>
      </p:sp>
      <p:sp>
        <p:nvSpPr>
          <p:cNvPr id="672769" name="Title 1"/>
          <p:cNvSpPr>
            <a:spLocks noGrp="1"/>
          </p:cNvSpPr>
          <p:nvPr>
            <p:ph type="title"/>
          </p:nvPr>
        </p:nvSpPr>
        <p:spPr>
          <a:xfrm rot="5400000">
            <a:off x="5134094" y="2857500"/>
            <a:ext cx="6858000" cy="1143000"/>
          </a:xfrm>
        </p:spPr>
        <p:txBody>
          <a:bodyPr/>
          <a:lstStyle/>
          <a:p>
            <a:r>
              <a:rPr lang="ar-JO" sz="6000" b="1">
                <a:solidFill>
                  <a:schemeClr val="tx1"/>
                </a:solidFill>
                <a:effectLst/>
                <a:latin typeface="Arial Black" charset="0"/>
                <a:ea typeface="ＭＳ Ｐゴシック" charset="0"/>
                <a:cs typeface="ＭＳ Ｐゴシック" charset="0"/>
              </a:rPr>
              <a:t>فيلبي 4: 13</a:t>
            </a:r>
            <a:endParaRPr lang="en-US" sz="6000" b="1">
              <a:solidFill>
                <a:schemeClr val="tx1"/>
              </a:solidFill>
              <a:effectLst/>
              <a:latin typeface="Arial Black" charset="0"/>
              <a:ea typeface="ＭＳ Ｐゴシック" charset="0"/>
              <a:cs typeface="ＭＳ Ｐゴシック" charset="0"/>
            </a:endParaRPr>
          </a:p>
        </p:txBody>
      </p:sp>
      <p:sp>
        <p:nvSpPr>
          <p:cNvPr id="4" name="Title 1">
            <a:extLst>
              <a:ext uri="{FF2B5EF4-FFF2-40B4-BE49-F238E27FC236}">
                <a16:creationId xmlns:a16="http://schemas.microsoft.com/office/drawing/2014/main" id="{FD161315-EAD2-B344-9894-527C1544644C}"/>
              </a:ext>
            </a:extLst>
          </p:cNvPr>
          <p:cNvSpPr txBox="1">
            <a:spLocks/>
          </p:cNvSpPr>
          <p:nvPr/>
        </p:nvSpPr>
        <p:spPr bwMode="auto">
          <a:xfrm>
            <a:off x="454014" y="149088"/>
            <a:ext cx="7560840" cy="6858000"/>
          </a:xfrm>
          <a:prstGeom prst="rect">
            <a:avLst/>
          </a:prstGeom>
          <a:noFill/>
          <a:ln w="9525">
            <a:noFill/>
            <a:miter lim="800000"/>
            <a:headEnd/>
            <a:tailEnd/>
          </a:ln>
        </p:spPr>
        <p:txBody>
          <a:bodyPr vert="horz" wrap="square" lIns="91429" tIns="45714" rIns="91429" bIns="45714" numCol="1" anchor="ctr" anchorCtr="0" compatLnSpc="1">
            <a:prstTxWarp prst="textNoShape">
              <a:avLst/>
            </a:prstTxWarp>
          </a:bodyPr>
          <a:lstStyle>
            <a:lvl1pPr algn="ctr" rtl="0" eaLnBrk="0" fontAlgn="base" hangingPunct="0">
              <a:spcBef>
                <a:spcPct val="0"/>
              </a:spcBef>
              <a:spcAft>
                <a:spcPct val="0"/>
              </a:spcAft>
              <a:defRPr sz="4000">
                <a:solidFill>
                  <a:schemeClr val="tx2"/>
                </a:solidFill>
                <a:effectLst>
                  <a:outerShdw blurRad="38100" dist="38100" dir="2700000" algn="tl">
                    <a:srgbClr val="000000">
                      <a:alpha val="43137"/>
                    </a:srgbClr>
                  </a:outerShdw>
                </a:effectLst>
                <a:latin typeface="+mj-lt"/>
                <a:ea typeface="ＭＳ Ｐゴシック" pitchFamily="-105" charset="-128"/>
                <a:cs typeface="ＭＳ Ｐゴシック" pitchFamily="-105" charset="-128"/>
              </a:defRPr>
            </a:lvl1pPr>
            <a:lvl2pPr algn="ctr" rtl="0" eaLnBrk="0" fontAlgn="base" hangingPunct="0">
              <a:spcBef>
                <a:spcPct val="0"/>
              </a:spcBef>
              <a:spcAft>
                <a:spcPct val="0"/>
              </a:spcAft>
              <a:defRPr sz="4000">
                <a:solidFill>
                  <a:schemeClr val="tx2"/>
                </a:solidFill>
                <a:latin typeface="Arial Black" pitchFamily="-105" charset="0"/>
                <a:ea typeface="ＭＳ Ｐゴシック" pitchFamily="-105" charset="-128"/>
                <a:cs typeface="ＭＳ Ｐゴシック" pitchFamily="-105" charset="-128"/>
              </a:defRPr>
            </a:lvl2pPr>
            <a:lvl3pPr algn="ctr" rtl="0" eaLnBrk="0" fontAlgn="base" hangingPunct="0">
              <a:spcBef>
                <a:spcPct val="0"/>
              </a:spcBef>
              <a:spcAft>
                <a:spcPct val="0"/>
              </a:spcAft>
              <a:defRPr sz="4000">
                <a:solidFill>
                  <a:schemeClr val="tx2"/>
                </a:solidFill>
                <a:latin typeface="Arial Black" pitchFamily="-105" charset="0"/>
                <a:ea typeface="ＭＳ Ｐゴシック" pitchFamily="-105" charset="-128"/>
                <a:cs typeface="ＭＳ Ｐゴシック" pitchFamily="-105" charset="-128"/>
              </a:defRPr>
            </a:lvl3pPr>
            <a:lvl4pPr algn="ctr" rtl="0" eaLnBrk="0" fontAlgn="base" hangingPunct="0">
              <a:spcBef>
                <a:spcPct val="0"/>
              </a:spcBef>
              <a:spcAft>
                <a:spcPct val="0"/>
              </a:spcAft>
              <a:defRPr sz="4000">
                <a:solidFill>
                  <a:schemeClr val="tx2"/>
                </a:solidFill>
                <a:latin typeface="Arial Black" pitchFamily="-105" charset="0"/>
                <a:ea typeface="ＭＳ Ｐゴシック" pitchFamily="-105" charset="-128"/>
                <a:cs typeface="ＭＳ Ｐゴシック" pitchFamily="-105" charset="-128"/>
              </a:defRPr>
            </a:lvl4pPr>
            <a:lvl5pPr algn="ctr" rtl="0" eaLnBrk="0" fontAlgn="base" hangingPunct="0">
              <a:spcBef>
                <a:spcPct val="0"/>
              </a:spcBef>
              <a:spcAft>
                <a:spcPct val="0"/>
              </a:spcAft>
              <a:defRPr sz="4000">
                <a:solidFill>
                  <a:schemeClr val="tx2"/>
                </a:solidFill>
                <a:latin typeface="Arial Black" pitchFamily="-105" charset="0"/>
                <a:ea typeface="ＭＳ Ｐゴシック" pitchFamily="-105" charset="-128"/>
                <a:cs typeface="ＭＳ Ｐゴシック" pitchFamily="-105" charset="-128"/>
              </a:defRPr>
            </a:lvl5pPr>
            <a:lvl6pPr marL="457146" algn="ctr" rtl="0" fontAlgn="base">
              <a:spcBef>
                <a:spcPct val="0"/>
              </a:spcBef>
              <a:spcAft>
                <a:spcPct val="0"/>
              </a:spcAft>
              <a:defRPr sz="4400">
                <a:solidFill>
                  <a:schemeClr val="tx2"/>
                </a:solidFill>
                <a:latin typeface="Arial Black" pitchFamily="-105" charset="0"/>
              </a:defRPr>
            </a:lvl6pPr>
            <a:lvl7pPr marL="914293" algn="ctr" rtl="0" fontAlgn="base">
              <a:spcBef>
                <a:spcPct val="0"/>
              </a:spcBef>
              <a:spcAft>
                <a:spcPct val="0"/>
              </a:spcAft>
              <a:defRPr sz="4400">
                <a:solidFill>
                  <a:schemeClr val="tx2"/>
                </a:solidFill>
                <a:latin typeface="Arial Black" pitchFamily="-105" charset="0"/>
              </a:defRPr>
            </a:lvl7pPr>
            <a:lvl8pPr marL="1371440" algn="ctr" rtl="0" fontAlgn="base">
              <a:spcBef>
                <a:spcPct val="0"/>
              </a:spcBef>
              <a:spcAft>
                <a:spcPct val="0"/>
              </a:spcAft>
              <a:defRPr sz="4400">
                <a:solidFill>
                  <a:schemeClr val="tx2"/>
                </a:solidFill>
                <a:latin typeface="Arial Black" pitchFamily="-105" charset="0"/>
              </a:defRPr>
            </a:lvl8pPr>
            <a:lvl9pPr marL="1828586" algn="ctr" rtl="0" fontAlgn="base">
              <a:spcBef>
                <a:spcPct val="0"/>
              </a:spcBef>
              <a:spcAft>
                <a:spcPct val="0"/>
              </a:spcAft>
              <a:defRPr sz="4400">
                <a:solidFill>
                  <a:schemeClr val="tx2"/>
                </a:solidFill>
                <a:latin typeface="Arial Black" pitchFamily="-105"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7200" b="1" u="none" strike="noStrike" kern="0" cap="none" spc="0" normalizeH="0" baseline="0" noProof="0" dirty="0" err="1">
                <a:ln>
                  <a:noFill/>
                </a:ln>
                <a:solidFill>
                  <a:srgbClr val="FFFFFF"/>
                </a:solidFill>
                <a:effectLst/>
                <a:uLnTx/>
                <a:uFillTx/>
                <a:latin typeface="Arial" panose="020B0604020202020204" pitchFamily="34" charset="0"/>
                <a:ea typeface="ＭＳ Ｐゴシック" charset="0"/>
                <a:cs typeface="Arial" panose="020B0604020202020204" pitchFamily="34" charset="0"/>
              </a:rPr>
              <a:t>ا</a:t>
            </a:r>
            <a:r>
              <a:rPr kumimoji="0" lang="ar-JO" sz="7200" b="1" u="none" strike="noStrike" kern="0" cap="none" spc="0" normalizeH="0" baseline="0" noProof="0" dirty="0">
                <a:ln>
                  <a:noFill/>
                </a:ln>
                <a:solidFill>
                  <a:srgbClr val="FFFFFF"/>
                </a:solidFill>
                <a:effectLst/>
                <a:uLnTx/>
                <a:uFillTx/>
                <a:latin typeface="Arial" panose="020B0604020202020204" pitchFamily="34" charset="0"/>
                <a:ea typeface="Accordance" panose="00000400000000000000" pitchFamily="2" charset="-79"/>
                <a:cs typeface="Arial" panose="020B0604020202020204" pitchFamily="34" charset="0"/>
              </a:rPr>
              <a:t>ستطيع </a:t>
            </a:r>
            <a:r>
              <a:rPr kumimoji="0" lang="ar-JO" sz="7200" b="1" i="0" u="none" strike="noStrike" kern="0" cap="none" spc="0" normalizeH="0" baseline="0" noProof="0" dirty="0">
                <a:ln>
                  <a:noFill/>
                </a:ln>
                <a:solidFill>
                  <a:srgbClr val="FFFFFF"/>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rPr>
              <a:t>كل شيء</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7200" b="1" i="0" u="none" strike="noStrike" kern="0" cap="none" spc="0" normalizeH="0" baseline="0" noProof="0" dirty="0">
                <a:ln>
                  <a:noFill/>
                </a:ln>
                <a:solidFill>
                  <a:srgbClr val="FFFFFF"/>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rPr>
              <a:t>في المسيح</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7200" b="1" i="0" u="none" strike="noStrike" kern="0" cap="none" spc="0" normalizeH="0" baseline="0" noProof="0" dirty="0">
                <a:ln>
                  <a:noFill/>
                </a:ln>
                <a:solidFill>
                  <a:srgbClr val="FFFFFF"/>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rPr>
              <a:t>الذي يقويني</a:t>
            </a:r>
            <a:endParaRPr kumimoji="0" lang="en-US" sz="7200" b="1" i="0" u="none" strike="noStrike" kern="0" cap="none" spc="0" normalizeH="0" baseline="0" noProof="0" dirty="0">
              <a:ln>
                <a:noFill/>
              </a:ln>
              <a:solidFill>
                <a:srgbClr val="FFFFFF"/>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endParaRPr>
          </a:p>
        </p:txBody>
      </p:sp>
    </p:spTree>
    <p:extLst>
      <p:ext uri="{BB962C8B-B14F-4D97-AF65-F5344CB8AC3E}">
        <p14:creationId xmlns:p14="http://schemas.microsoft.com/office/powerpoint/2010/main" val="3123609027"/>
      </p:ext>
    </p:extLst>
  </p:cSld>
  <p:clrMapOvr>
    <a:masterClrMapping/>
  </p:clrMapOvr>
</p:sld>
</file>

<file path=ppt/slides/slide2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1574800" y="0"/>
            <a:ext cx="9070975" cy="1143000"/>
          </a:xfrm>
        </p:spPr>
        <p:txBody>
          <a:bodyPr/>
          <a:lstStyle/>
          <a:p>
            <a:pPr algn="r"/>
            <a:r>
              <a:rPr lang="en-US" dirty="0">
                <a:solidFill>
                  <a:schemeClr val="tx1"/>
                </a:solidFill>
              </a:rPr>
              <a:t>Black</a:t>
            </a:r>
          </a:p>
        </p:txBody>
      </p:sp>
    </p:spTree>
    <p:extLst>
      <p:ext uri="{BB962C8B-B14F-4D97-AF65-F5344CB8AC3E}">
        <p14:creationId xmlns:p14="http://schemas.microsoft.com/office/powerpoint/2010/main" val="1407696988"/>
      </p:ext>
    </p:extLst>
  </p:cSld>
  <p:clrMapOvr>
    <a:masterClrMapping/>
  </p:clrMapOvr>
  <p:transition/>
</p:sld>
</file>

<file path=ppt/slides/slide222.xml><?xml version="1.0" encoding="utf-8"?>
<p:sld xmlns:a="http://schemas.openxmlformats.org/drawingml/2006/main" xmlns:r="http://schemas.openxmlformats.org/officeDocument/2006/relationships" xmlns:p="http://schemas.openxmlformats.org/presentationml/2006/main" showMasterSp="0">
  <p:cSld>
    <p:bg>
      <p:bgPr>
        <a:solidFill>
          <a:schemeClr val="tx1"/>
        </a:solidFill>
        <a:effectLst/>
      </p:bgPr>
    </p:bg>
    <p:spTree>
      <p:nvGrpSpPr>
        <p:cNvPr id="1" name=""/>
        <p:cNvGrpSpPr/>
        <p:nvPr/>
      </p:nvGrpSpPr>
      <p:grpSpPr>
        <a:xfrm>
          <a:off x="0" y="0"/>
          <a:ext cx="0" cy="0"/>
          <a:chOff x="0" y="0"/>
          <a:chExt cx="0" cy="0"/>
        </a:xfrm>
      </p:grpSpPr>
      <p:grpSp>
        <p:nvGrpSpPr>
          <p:cNvPr id="9" name="Group 8">
            <a:extLst>
              <a:ext uri="{FF2B5EF4-FFF2-40B4-BE49-F238E27FC236}">
                <a16:creationId xmlns:a16="http://schemas.microsoft.com/office/drawing/2014/main" id="{0119B0C1-1F36-EE57-7236-E98C6B448159}"/>
              </a:ext>
            </a:extLst>
          </p:cNvPr>
          <p:cNvGrpSpPr/>
          <p:nvPr/>
        </p:nvGrpSpPr>
        <p:grpSpPr>
          <a:xfrm>
            <a:off x="-23813" y="-35244"/>
            <a:ext cx="9220730" cy="6893244"/>
            <a:chOff x="-23813" y="-35244"/>
            <a:chExt cx="9220730" cy="6893244"/>
          </a:xfrm>
        </p:grpSpPr>
        <p:pic>
          <p:nvPicPr>
            <p:cNvPr id="10" name="Picture 2" descr="https://127xwr2qcfsvmn8a91nbd428-wpengine.netdna-ssl.com/wp-content/uploads/IMG-Can-Patient-Safety-Be-Protected-After-a-Cyber-Attack_.jpg">
              <a:extLst>
                <a:ext uri="{FF2B5EF4-FFF2-40B4-BE49-F238E27FC236}">
                  <a16:creationId xmlns:a16="http://schemas.microsoft.com/office/drawing/2014/main" id="{90F35E3D-D384-D360-1E69-4210195DAF77}"/>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5496" y="0"/>
              <a:ext cx="9150112" cy="6858000"/>
            </a:xfrm>
            <a:prstGeom prst="rect">
              <a:avLst/>
            </a:prstGeom>
            <a:noFill/>
            <a:extLst>
              <a:ext uri="{909E8E84-426E-40DD-AFC4-6F175D3DCCD1}">
                <a14:hiddenFill xmlns:a14="http://schemas.microsoft.com/office/drawing/2010/main">
                  <a:solidFill>
                    <a:srgbClr val="FFFFFF"/>
                  </a:solidFill>
                </a14:hiddenFill>
              </a:ext>
            </a:extLst>
          </p:spPr>
        </p:pic>
        <p:pic>
          <p:nvPicPr>
            <p:cNvPr id="11" name="Picture 2" descr="https://www.vandolph.co.za/vandolphsa/wp-content/uploads/2016/07/security.jpg">
              <a:extLst>
                <a:ext uri="{FF2B5EF4-FFF2-40B4-BE49-F238E27FC236}">
                  <a16:creationId xmlns:a16="http://schemas.microsoft.com/office/drawing/2014/main" id="{2DDEC14E-6E30-4231-4E42-B48842377279}"/>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3813" y="-35244"/>
              <a:ext cx="9220730" cy="5192435"/>
            </a:xfrm>
            <a:prstGeom prst="rect">
              <a:avLst/>
            </a:prstGeom>
            <a:noFill/>
            <a:extLst>
              <a:ext uri="{909E8E84-426E-40DD-AFC4-6F175D3DCCD1}">
                <a14:hiddenFill xmlns:a14="http://schemas.microsoft.com/office/drawing/2010/main">
                  <a:solidFill>
                    <a:srgbClr val="FFFFFF"/>
                  </a:solidFill>
                </a14:hiddenFill>
              </a:ext>
            </a:extLst>
          </p:spPr>
        </p:pic>
        <p:pic>
          <p:nvPicPr>
            <p:cNvPr id="12" name="Picture 2" descr="https://www.vandolph.co.za/vandolphsa/wp-content/uploads/2016/07/security.jpg">
              <a:extLst>
                <a:ext uri="{FF2B5EF4-FFF2-40B4-BE49-F238E27FC236}">
                  <a16:creationId xmlns:a16="http://schemas.microsoft.com/office/drawing/2014/main" id="{20E7D3D6-8270-8823-D9E3-449F1C5397C7}"/>
                </a:ext>
              </a:extLst>
            </p:cNvPr>
            <p:cNvPicPr>
              <a:picLocks noChangeAspect="1" noChangeArrowheads="1"/>
            </p:cNvPicPr>
            <p:nvPr/>
          </p:nvPicPr>
          <p:blipFill rotWithShape="1">
            <a:blip r:embed="rId5">
              <a:extLst>
                <a:ext uri="{28A0092B-C50C-407E-A947-70E740481C1C}">
                  <a14:useLocalDpi xmlns:a14="http://schemas.microsoft.com/office/drawing/2010/main" val="0"/>
                </a:ext>
              </a:extLst>
            </a:blip>
            <a:srcRect l="40649" t="58578" r="35923" b="30196"/>
            <a:stretch/>
          </p:blipFill>
          <p:spPr bwMode="auto">
            <a:xfrm rot="11067340">
              <a:off x="4087321" y="4923328"/>
              <a:ext cx="2160240" cy="582880"/>
            </a:xfrm>
            <a:prstGeom prst="rect">
              <a:avLst/>
            </a:prstGeom>
            <a:noFill/>
            <a:extLst>
              <a:ext uri="{909E8E84-426E-40DD-AFC4-6F175D3DCCD1}">
                <a14:hiddenFill xmlns:a14="http://schemas.microsoft.com/office/drawing/2010/main">
                  <a:solidFill>
                    <a:srgbClr val="FFFFFF"/>
                  </a:solidFill>
                </a14:hiddenFill>
              </a:ext>
            </a:extLst>
          </p:spPr>
        </p:pic>
        <p:pic>
          <p:nvPicPr>
            <p:cNvPr id="13" name="Picture 2" descr="https://www.vandolph.co.za/vandolphsa/wp-content/uploads/2016/07/security.jpg">
              <a:extLst>
                <a:ext uri="{FF2B5EF4-FFF2-40B4-BE49-F238E27FC236}">
                  <a16:creationId xmlns:a16="http://schemas.microsoft.com/office/drawing/2014/main" id="{F05CB784-88E6-DE47-792E-90B2C29166C4}"/>
                </a:ext>
              </a:extLst>
            </p:cNvPr>
            <p:cNvPicPr>
              <a:picLocks noChangeAspect="1" noChangeArrowheads="1"/>
            </p:cNvPicPr>
            <p:nvPr/>
          </p:nvPicPr>
          <p:blipFill rotWithShape="1">
            <a:blip r:embed="rId5">
              <a:extLst>
                <a:ext uri="{28A0092B-C50C-407E-A947-70E740481C1C}">
                  <a14:useLocalDpi xmlns:a14="http://schemas.microsoft.com/office/drawing/2010/main" val="0"/>
                </a:ext>
              </a:extLst>
            </a:blip>
            <a:srcRect l="25998" t="57435" r="62940" b="16216"/>
            <a:stretch/>
          </p:blipFill>
          <p:spPr bwMode="auto">
            <a:xfrm>
              <a:off x="7452320" y="4046653"/>
              <a:ext cx="1697980" cy="1745024"/>
            </a:xfrm>
            <a:prstGeom prst="rect">
              <a:avLst/>
            </a:prstGeom>
            <a:noFill/>
            <a:extLst>
              <a:ext uri="{909E8E84-426E-40DD-AFC4-6F175D3DCCD1}">
                <a14:hiddenFill xmlns:a14="http://schemas.microsoft.com/office/drawing/2010/main">
                  <a:solidFill>
                    <a:srgbClr val="FFFFFF"/>
                  </a:solidFill>
                </a14:hiddenFill>
              </a:ext>
            </a:extLst>
          </p:spPr>
        </p:pic>
        <p:pic>
          <p:nvPicPr>
            <p:cNvPr id="14" name="Picture 2" descr="https://www.vandolph.co.za/vandolphsa/wp-content/uploads/2016/07/security.jpg">
              <a:extLst>
                <a:ext uri="{FF2B5EF4-FFF2-40B4-BE49-F238E27FC236}">
                  <a16:creationId xmlns:a16="http://schemas.microsoft.com/office/drawing/2014/main" id="{C81216F7-9BC1-9A9F-62C1-D30C0709F83C}"/>
                </a:ext>
              </a:extLst>
            </p:cNvPr>
            <p:cNvPicPr>
              <a:picLocks noChangeAspect="1" noChangeArrowheads="1"/>
            </p:cNvPicPr>
            <p:nvPr/>
          </p:nvPicPr>
          <p:blipFill rotWithShape="1">
            <a:blip r:embed="rId5">
              <a:extLst>
                <a:ext uri="{28A0092B-C50C-407E-A947-70E740481C1C}">
                  <a14:useLocalDpi xmlns:a14="http://schemas.microsoft.com/office/drawing/2010/main" val="0"/>
                </a:ext>
              </a:extLst>
            </a:blip>
            <a:srcRect l="25998" t="73637" r="66030" b="16216"/>
            <a:stretch/>
          </p:blipFill>
          <p:spPr bwMode="auto">
            <a:xfrm>
              <a:off x="6757466" y="4917259"/>
              <a:ext cx="1223640" cy="671981"/>
            </a:xfrm>
            <a:prstGeom prst="rect">
              <a:avLst/>
            </a:prstGeom>
            <a:noFill/>
            <a:extLst>
              <a:ext uri="{909E8E84-426E-40DD-AFC4-6F175D3DCCD1}">
                <a14:hiddenFill xmlns:a14="http://schemas.microsoft.com/office/drawing/2010/main">
                  <a:solidFill>
                    <a:srgbClr val="FFFFFF"/>
                  </a:solidFill>
                </a14:hiddenFill>
              </a:ext>
            </a:extLst>
          </p:spPr>
        </p:pic>
      </p:grpSp>
      <p:sp>
        <p:nvSpPr>
          <p:cNvPr id="237570" name="TextBox 5"/>
          <p:cNvSpPr txBox="1">
            <a:spLocks noChangeArrowheads="1"/>
          </p:cNvSpPr>
          <p:nvPr/>
        </p:nvSpPr>
        <p:spPr bwMode="auto">
          <a:xfrm>
            <a:off x="457200" y="6477000"/>
            <a:ext cx="8686800" cy="3381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1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Times New Roman" charset="0"/>
              </a:rPr>
              <a:t>Jeremy Chew, East Asia School of Theology, Singapore</a:t>
            </a:r>
          </a:p>
        </p:txBody>
      </p:sp>
      <p:sp>
        <p:nvSpPr>
          <p:cNvPr id="2" name="Title 1"/>
          <p:cNvSpPr>
            <a:spLocks noGrp="1"/>
          </p:cNvSpPr>
          <p:nvPr>
            <p:ph type="title" idx="4294967295"/>
          </p:nvPr>
        </p:nvSpPr>
        <p:spPr>
          <a:xfrm>
            <a:off x="-143446" y="747943"/>
            <a:ext cx="9251950" cy="981075"/>
          </a:xfrm>
          <a:noFill/>
          <a:ln>
            <a:noFill/>
          </a:ln>
          <a:effectLst>
            <a:outerShdw blurRad="63500" dist="35921" dir="2700000" algn="ctr" rotWithShape="0">
              <a:schemeClr val="tx2">
                <a:alpha val="74998"/>
              </a:schemeClr>
            </a:outerShdw>
          </a:effectLst>
        </p:spPr>
        <p:txBody>
          <a:bodyPr vert="horz" wrap="square" lIns="91440" tIns="45720" rIns="91440" bIns="45720" numCol="1" anchor="ctr" anchorCtr="0" compatLnSpc="1">
            <a:prstTxWarp prst="textNoShape">
              <a:avLst/>
            </a:prstTxWarp>
          </a:bodyPr>
          <a:lstStyle/>
          <a:p>
            <a:pPr defTabSz="457200"/>
            <a:r>
              <a:rPr lang="ar-JO" sz="8800" b="1" kern="1200">
                <a:solidFill>
                  <a:srgbClr val="FFFFFF"/>
                </a:solidFill>
                <a:effectLst>
                  <a:glow rad="127000">
                    <a:srgbClr val="000000"/>
                  </a:glow>
                </a:effectLst>
                <a:latin typeface="Accordance" panose="00000400000000000000" pitchFamily="2" charset="-78"/>
                <a:ea typeface="Accordance" panose="00000400000000000000" pitchFamily="2" charset="-78"/>
                <a:cs typeface="Accordance" panose="00000400000000000000" pitchFamily="2" charset="-78"/>
              </a:rPr>
              <a:t>كولوسي</a:t>
            </a:r>
            <a:endParaRPr lang="en-US" sz="8800" b="1" kern="1200">
              <a:solidFill>
                <a:srgbClr val="FFFFFF"/>
              </a:solidFill>
              <a:effectLst>
                <a:glow rad="127000">
                  <a:srgbClr val="000000"/>
                </a:glow>
              </a:effectLst>
              <a:latin typeface="Accordance" panose="00000400000000000000" pitchFamily="2" charset="-78"/>
              <a:ea typeface="Accordance" panose="00000400000000000000" pitchFamily="2" charset="-78"/>
              <a:cs typeface="Accordance" panose="00000400000000000000" pitchFamily="2" charset="-78"/>
            </a:endParaRPr>
          </a:p>
        </p:txBody>
      </p:sp>
      <p:sp>
        <p:nvSpPr>
          <p:cNvPr id="6" name="Rectangle 5"/>
          <p:cNvSpPr>
            <a:spLocks noChangeArrowheads="1"/>
          </p:cNvSpPr>
          <p:nvPr/>
        </p:nvSpPr>
        <p:spPr bwMode="auto">
          <a:xfrm>
            <a:off x="0" y="6381328"/>
            <a:ext cx="9144000" cy="487806"/>
          </a:xfrm>
          <a:prstGeom prst="rect">
            <a:avLst/>
          </a:prstGeom>
          <a:solidFill>
            <a:srgbClr val="000514"/>
          </a:solidFill>
          <a:ln w="9525">
            <a:noFill/>
            <a:miter lim="800000"/>
            <a:headEnd/>
            <a:tailEnd/>
          </a:ln>
          <a:effectLst>
            <a:outerShdw blurRad="63500" dist="35921" dir="2700000" algn="ctr" rotWithShape="0">
              <a:srgbClr val="000514">
                <a:alpha val="74998"/>
              </a:srgbClr>
            </a:outerShdw>
          </a:effectLst>
        </p:spPr>
        <p:txBody>
          <a:bodyPr anchor="ctr"/>
          <a:lstStyle/>
          <a:p>
            <a:pPr marL="0" marR="0" lvl="0" indent="0" algn="ctr" defTabSz="914400" rtl="0" eaLnBrk="1" fontAlgn="base" latinLnBrk="0" hangingPunct="1">
              <a:lnSpc>
                <a:spcPct val="100000"/>
              </a:lnSpc>
              <a:spcBef>
                <a:spcPct val="20000"/>
              </a:spcBef>
              <a:spcAft>
                <a:spcPts val="0"/>
              </a:spcAft>
              <a:buClr>
                <a:srgbClr val="FFCC00"/>
              </a:buClr>
              <a:buSzPct val="70000"/>
              <a:buFont typeface="Wingdings" charset="0"/>
              <a:buNone/>
              <a:tabLst/>
              <a:defRPr/>
            </a:pP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مؤسسة الدراسات اللاهوتية الأردنية</a:t>
            </a: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a:t>
            </a: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د. ريك جريفيث </a:t>
            </a: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BibleStudyDownloads.org</a:t>
            </a:r>
          </a:p>
        </p:txBody>
      </p:sp>
      <p:sp>
        <p:nvSpPr>
          <p:cNvPr id="7" name="Rectangle 2">
            <a:extLst>
              <a:ext uri="{FF2B5EF4-FFF2-40B4-BE49-F238E27FC236}">
                <a16:creationId xmlns:a16="http://schemas.microsoft.com/office/drawing/2014/main" id="{3BCAA24E-3CE9-BC45-8A1F-72DA8689396A}"/>
              </a:ext>
            </a:extLst>
          </p:cNvPr>
          <p:cNvSpPr txBox="1">
            <a:spLocks noChangeArrowheads="1"/>
          </p:cNvSpPr>
          <p:nvPr/>
        </p:nvSpPr>
        <p:spPr bwMode="auto">
          <a:xfrm>
            <a:off x="35496" y="4579251"/>
            <a:ext cx="9214357" cy="134182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6000" b="1" i="0" u="none" strike="noStrike" kern="120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تركز على ألوهية المسيح</a:t>
            </a:r>
            <a:endParaRPr kumimoji="0" lang="en-US" sz="6000" b="1" i="0" u="none" strike="noStrike" kern="120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Tree>
    <p:extLst>
      <p:ext uri="{BB962C8B-B14F-4D97-AF65-F5344CB8AC3E}">
        <p14:creationId xmlns:p14="http://schemas.microsoft.com/office/powerpoint/2010/main" val="3850685488"/>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1000" fill="hold"/>
                                        <p:tgtEl>
                                          <p:spTgt spid="2"/>
                                        </p:tgtEl>
                                        <p:attrNameLst>
                                          <p:attrName>ppt_w</p:attrName>
                                        </p:attrNameLst>
                                      </p:cBhvr>
                                      <p:tavLst>
                                        <p:tav tm="0">
                                          <p:val>
                                            <p:strVal val="#ppt_w*0.70"/>
                                          </p:val>
                                        </p:tav>
                                        <p:tav tm="100000">
                                          <p:val>
                                            <p:strVal val="#ppt_w"/>
                                          </p:val>
                                        </p:tav>
                                      </p:tavLst>
                                    </p:anim>
                                    <p:anim calcmode="lin" valueType="num">
                                      <p:cBhvr>
                                        <p:cTn id="8" dur="1000" fill="hold"/>
                                        <p:tgtEl>
                                          <p:spTgt spid="2"/>
                                        </p:tgtEl>
                                        <p:attrNameLst>
                                          <p:attrName>ppt_h</p:attrName>
                                        </p:attrNameLst>
                                      </p:cBhvr>
                                      <p:tavLst>
                                        <p:tav tm="0">
                                          <p:val>
                                            <p:strVal val="#ppt_h"/>
                                          </p:val>
                                        </p:tav>
                                        <p:tav tm="100000">
                                          <p:val>
                                            <p:strVal val="#ppt_h"/>
                                          </p:val>
                                        </p:tav>
                                      </p:tavLst>
                                    </p:anim>
                                    <p:animEffect transition="in" filter="fade">
                                      <p:cBhvr>
                                        <p:cTn id="9" dur="10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223.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800000"/>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p:spPr>
        <p:txBody>
          <a:bodyPr anchor="ctr"/>
          <a:lstStyle/>
          <a:p>
            <a:pPr>
              <a:defRPr/>
            </a:pPr>
            <a:r>
              <a:rPr lang="ar-JO" sz="4800" b="1">
                <a:effectLst>
                  <a:glow rad="127000">
                    <a:schemeClr val="tx1"/>
                  </a:glow>
                </a:effectLst>
                <a:latin typeface="Accordance" panose="00000400000000000000" pitchFamily="2" charset="-78"/>
                <a:ea typeface="Accordance" panose="00000400000000000000" pitchFamily="2" charset="-78"/>
                <a:cs typeface="Accordance" panose="00000400000000000000" pitchFamily="2" charset="-78"/>
              </a:rPr>
              <a:t>الكلمة المُفتاحية</a:t>
            </a:r>
            <a:endParaRPr lang="en-US" sz="4800" b="1">
              <a:effectLst>
                <a:glow rad="127000">
                  <a:schemeClr val="tx1"/>
                </a:glow>
              </a:effectLst>
              <a:latin typeface="Accordance" panose="00000400000000000000" pitchFamily="2" charset="-78"/>
              <a:ea typeface="Accordance" panose="00000400000000000000" pitchFamily="2" charset="-78"/>
              <a:cs typeface="Accordance" panose="00000400000000000000" pitchFamily="2" charset="-78"/>
            </a:endParaRPr>
          </a:p>
        </p:txBody>
      </p:sp>
      <p:sp>
        <p:nvSpPr>
          <p:cNvPr id="5" name="Rectangle 2"/>
          <p:cNvSpPr txBox="1">
            <a:spLocks noChangeArrowheads="1"/>
          </p:cNvSpPr>
          <p:nvPr/>
        </p:nvSpPr>
        <p:spPr bwMode="auto">
          <a:xfrm>
            <a:off x="0" y="2704835"/>
            <a:ext cx="9144000" cy="198914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7200" b="1" i="0" u="none" strike="noStrike" kern="120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الألوهية</a:t>
            </a:r>
            <a:endParaRPr kumimoji="0" lang="en-US" sz="7200" b="1" i="0" u="none" strike="noStrike" kern="120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6" name="Rectangle 2"/>
          <p:cNvSpPr txBox="1">
            <a:spLocks noChangeArrowheads="1"/>
          </p:cNvSpPr>
          <p:nvPr/>
        </p:nvSpPr>
        <p:spPr bwMode="auto">
          <a:xfrm>
            <a:off x="0" y="575511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i="0" u="none" strike="noStrike" kern="120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كولوسي</a:t>
            </a:r>
            <a:endParaRPr kumimoji="0" lang="en-US" sz="4800" b="1" i="0" u="none" strike="noStrike" kern="120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7" name="Text Box 24"/>
          <p:cNvSpPr txBox="1">
            <a:spLocks noChangeArrowheads="1"/>
          </p:cNvSpPr>
          <p:nvPr/>
        </p:nvSpPr>
        <p:spPr bwMode="auto">
          <a:xfrm>
            <a:off x="8333790" y="65344"/>
            <a:ext cx="756938" cy="8309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rPr>
              <a:t>١٨٧ </a:t>
            </a: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Tree>
    <p:extLst>
      <p:ext uri="{BB962C8B-B14F-4D97-AF65-F5344CB8AC3E}">
        <p14:creationId xmlns:p14="http://schemas.microsoft.com/office/powerpoint/2010/main" val="301413606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dissolve">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224.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660066"/>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653" y="-7614"/>
            <a:ext cx="9162651" cy="1012616"/>
          </a:xfrm>
          <a:noFill/>
        </p:spPr>
        <p:txBody>
          <a:bodyPr/>
          <a:lstStyle/>
          <a:p>
            <a:r>
              <a:rPr lang="ar-JO" sz="4800" dirty="0">
                <a:solidFill>
                  <a:schemeClr val="bg1"/>
                </a:solidFill>
                <a:effectLst>
                  <a:glow rad="101600">
                    <a:schemeClr val="tx1">
                      <a:alpha val="99000"/>
                    </a:schemeClr>
                  </a:glow>
                </a:effectLst>
              </a:rPr>
              <a:t>الموضوع الرئيسي</a:t>
            </a:r>
            <a:r>
              <a:rPr lang="en-US" sz="4800" dirty="0">
                <a:solidFill>
                  <a:schemeClr val="bg1"/>
                </a:solidFill>
                <a:effectLst>
                  <a:glow rad="101600">
                    <a:schemeClr val="tx1">
                      <a:alpha val="99000"/>
                    </a:schemeClr>
                  </a:glow>
                </a:effectLst>
              </a:rPr>
              <a:t> </a:t>
            </a:r>
          </a:p>
        </p:txBody>
      </p:sp>
      <p:sp>
        <p:nvSpPr>
          <p:cNvPr id="3" name="Title 1"/>
          <p:cNvSpPr txBox="1">
            <a:spLocks/>
          </p:cNvSpPr>
          <p:nvPr/>
        </p:nvSpPr>
        <p:spPr bwMode="auto">
          <a:xfrm>
            <a:off x="14766" y="1362772"/>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14766" y="1341868"/>
            <a:ext cx="9144000" cy="4032214"/>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50000"/>
              </a:lnSpc>
              <a:spcBef>
                <a:spcPct val="0"/>
              </a:spcBef>
              <a:spcAft>
                <a:spcPct val="0"/>
              </a:spcAft>
              <a:buClrTx/>
              <a:buSzTx/>
              <a:buFontTx/>
              <a:buNone/>
              <a:tabLst/>
              <a:defRPr/>
            </a:pPr>
            <a:r>
              <a:rPr kumimoji="0" lang="ar-JO" sz="4800" b="1" i="0" u="none" strike="noStrike" kern="120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ألوهية المسيح مقابل</a:t>
            </a:r>
            <a:br>
              <a:rPr kumimoji="0" lang="en-US" sz="4800" b="1" i="0" u="none" strike="noStrike" kern="120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br>
            <a:r>
              <a:rPr kumimoji="0" lang="ar-JO" sz="4800" b="1" i="0" u="none" strike="noStrike" kern="120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 الهرطقة التوفيقية</a:t>
            </a:r>
            <a:endParaRPr kumimoji="0" lang="en-US" sz="4800" b="1" i="0" u="none" strike="noStrike" kern="120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٢٣ </a:t>
            </a:r>
          </a:p>
        </p:txBody>
      </p:sp>
      <p:sp>
        <p:nvSpPr>
          <p:cNvPr id="6" name="Rectangle 2">
            <a:extLst>
              <a:ext uri="{FF2B5EF4-FFF2-40B4-BE49-F238E27FC236}">
                <a16:creationId xmlns:a16="http://schemas.microsoft.com/office/drawing/2014/main" id="{76B5394E-8C15-198B-1451-9A4AA241D4D7}"/>
              </a:ext>
            </a:extLst>
          </p:cNvPr>
          <p:cNvSpPr txBox="1">
            <a:spLocks noChangeArrowheads="1"/>
          </p:cNvSpPr>
          <p:nvPr/>
        </p:nvSpPr>
        <p:spPr bwMode="auto">
          <a:xfrm>
            <a:off x="0" y="575511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i="0" u="none" strike="noStrike" kern="120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كولوسي</a:t>
            </a:r>
            <a:endParaRPr kumimoji="0" lang="en-US" sz="4800" b="1" i="0" u="none" strike="noStrike" kern="120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Tree>
    <p:extLst>
      <p:ext uri="{BB962C8B-B14F-4D97-AF65-F5344CB8AC3E}">
        <p14:creationId xmlns:p14="http://schemas.microsoft.com/office/powerpoint/2010/main" val="4196849661"/>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dissolve">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225.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tx1"/>
            </a:gs>
            <a:gs pos="100000">
              <a:srgbClr val="000090"/>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p:spPr>
        <p:txBody>
          <a:bodyPr anchor="ctr"/>
          <a:lstStyle/>
          <a:p>
            <a:pPr>
              <a:defRPr/>
            </a:pPr>
            <a:r>
              <a:rPr lang="ar-JO" sz="4800" b="1">
                <a:effectLst>
                  <a:glow rad="127000">
                    <a:schemeClr val="tx1"/>
                  </a:glow>
                </a:effectLst>
                <a:latin typeface="Accordance" panose="00000400000000000000" pitchFamily="2" charset="-78"/>
                <a:ea typeface="Accordance" panose="00000400000000000000" pitchFamily="2" charset="-78"/>
                <a:cs typeface="Accordance" panose="00000400000000000000" pitchFamily="2" charset="-78"/>
              </a:rPr>
              <a:t>الآية المُفتاحية</a:t>
            </a:r>
            <a:endParaRPr lang="en-US" sz="4800" b="1">
              <a:effectLst>
                <a:glow rad="127000">
                  <a:schemeClr val="tx1"/>
                </a:glow>
              </a:effectLst>
              <a:latin typeface="Accordance" panose="00000400000000000000" pitchFamily="2" charset="-78"/>
              <a:ea typeface="Accordance" panose="00000400000000000000" pitchFamily="2" charset="-78"/>
              <a:cs typeface="Accordance" panose="00000400000000000000" pitchFamily="2" charset="-78"/>
            </a:endParaRPr>
          </a:p>
        </p:txBody>
      </p:sp>
      <p:sp>
        <p:nvSpPr>
          <p:cNvPr id="5" name="Rectangle 2"/>
          <p:cNvSpPr txBox="1">
            <a:spLocks noChangeArrowheads="1"/>
          </p:cNvSpPr>
          <p:nvPr/>
        </p:nvSpPr>
        <p:spPr bwMode="auto">
          <a:xfrm>
            <a:off x="-11258" y="2487002"/>
            <a:ext cx="9144000" cy="237064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altLang="zh-CN" sz="4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pitchFamily="-108" charset="-128"/>
                <a:cs typeface="Arial" panose="020B0604020202020204" pitchFamily="34" charset="0"/>
              </a:rPr>
              <a:t>فإنَّهُ فيهِ يَحِلُّ كُلُّ مِلءِ اللّاهوتِ جَسَديًّا.</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altLang="zh-CN" sz="4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pitchFamily="-108" charset="-128"/>
                <a:cs typeface="Arial" panose="020B0604020202020204" pitchFamily="34" charset="0"/>
              </a:rPr>
              <a:t>.</a:t>
            </a:r>
            <a:r>
              <a:rPr kumimoji="0" lang="en-US" altLang="zh-CN" sz="4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pitchFamily="-108" charset="-128"/>
                <a:cs typeface="Arial" panose="020B0604020202020204" pitchFamily="34" charset="0"/>
              </a:rPr>
              <a:t>(٩ : ٢) </a:t>
            </a:r>
          </a:p>
        </p:txBody>
      </p:sp>
      <p:sp>
        <p:nvSpPr>
          <p:cNvPr id="7" name="Text Box 24"/>
          <p:cNvSpPr txBox="1">
            <a:spLocks noChangeArrowheads="1"/>
          </p:cNvSpPr>
          <p:nvPr/>
        </p:nvSpPr>
        <p:spPr bwMode="auto">
          <a:xfrm>
            <a:off x="8341415" y="65344"/>
            <a:ext cx="788999"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rPr>
              <a:t>١٨٧ </a:t>
            </a:r>
          </a:p>
        </p:txBody>
      </p:sp>
      <p:sp>
        <p:nvSpPr>
          <p:cNvPr id="2" name="Rectangle 2">
            <a:extLst>
              <a:ext uri="{FF2B5EF4-FFF2-40B4-BE49-F238E27FC236}">
                <a16:creationId xmlns:a16="http://schemas.microsoft.com/office/drawing/2014/main" id="{36FD9271-52C0-90D5-C174-D87A80908910}"/>
              </a:ext>
            </a:extLst>
          </p:cNvPr>
          <p:cNvSpPr txBox="1">
            <a:spLocks noChangeArrowheads="1"/>
          </p:cNvSpPr>
          <p:nvPr/>
        </p:nvSpPr>
        <p:spPr bwMode="auto">
          <a:xfrm>
            <a:off x="0" y="575511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i="0" u="none" strike="noStrike" kern="120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كولوسي</a:t>
            </a:r>
            <a:endParaRPr kumimoji="0" lang="en-US" sz="4800" b="1" i="0" u="none" strike="noStrike" kern="120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Tree>
    <p:extLst>
      <p:ext uri="{BB962C8B-B14F-4D97-AF65-F5344CB8AC3E}">
        <p14:creationId xmlns:p14="http://schemas.microsoft.com/office/powerpoint/2010/main" val="98816543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dissolve">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226.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66241" name="Text Box 2"/>
          <p:cNvSpPr txBox="1">
            <a:spLocks noChangeArrowheads="1"/>
          </p:cNvSpPr>
          <p:nvPr/>
        </p:nvSpPr>
        <p:spPr bwMode="auto">
          <a:xfrm>
            <a:off x="8295476" y="44450"/>
            <a:ext cx="788999"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rPr>
              <a:t>١٨٧ </a:t>
            </a:r>
          </a:p>
        </p:txBody>
      </p:sp>
      <p:sp>
        <p:nvSpPr>
          <p:cNvPr id="17414" name="Text Box 6"/>
          <p:cNvSpPr txBox="1">
            <a:spLocks noChangeArrowheads="1"/>
          </p:cNvSpPr>
          <p:nvPr/>
        </p:nvSpPr>
        <p:spPr bwMode="auto">
          <a:xfrm>
            <a:off x="342900" y="1403226"/>
            <a:ext cx="8458200" cy="1569660"/>
          </a:xfrm>
          <a:prstGeom prst="rect">
            <a:avLst/>
          </a:prstGeom>
          <a:solidFill>
            <a:srgbClr val="C7C7C7"/>
          </a:solidFill>
          <a:ln w="9525">
            <a:solidFill>
              <a:schemeClr val="tx1"/>
            </a:solidFill>
            <a:miter lim="800000"/>
            <a:headEnd/>
            <a:tailEnd/>
          </a:ln>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3200" b="1" u="sng" strike="noStrike" kern="1200" cap="none" spc="0" normalizeH="0" baseline="0" noProof="0" dirty="0">
                <a:ln>
                  <a:noFill/>
                </a:ln>
                <a:solidFill>
                  <a:srgbClr val="000000"/>
                </a:solidFill>
                <a:effectLst/>
                <a:uLnTx/>
                <a:uFillTx/>
                <a:latin typeface="Arial" panose="020B0604020202020204" pitchFamily="34" charset="0"/>
                <a:ea typeface="SimSun" charset="0"/>
                <a:cs typeface="SimSun" charset="0"/>
              </a:rPr>
              <a:t>البيان الموجز</a:t>
            </a:r>
            <a:endParaRPr kumimoji="0" lang="en-US" altLang="zh-CN" sz="32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SimSun"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32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SimSun" charset="0"/>
              </a:rPr>
              <a:t>إنَّ طريقة حماية الكنيسة من الهرطقة التوفيقية هي من خلال إحتضان ألوهية المسيح والحياة المقدسة.</a:t>
            </a:r>
            <a:endParaRPr kumimoji="0" lang="en-US" altLang="zh-CN" sz="32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SimSun" charset="0"/>
            </a:endParaRPr>
          </a:p>
        </p:txBody>
      </p:sp>
      <p:sp>
        <p:nvSpPr>
          <p:cNvPr id="17415" name="Text Box 7"/>
          <p:cNvSpPr txBox="1">
            <a:spLocks noChangeArrowheads="1"/>
          </p:cNvSpPr>
          <p:nvPr/>
        </p:nvSpPr>
        <p:spPr bwMode="auto">
          <a:xfrm>
            <a:off x="990600" y="3645024"/>
            <a:ext cx="7086600" cy="1809750"/>
          </a:xfrm>
          <a:prstGeom prst="rect">
            <a:avLst/>
          </a:prstGeom>
          <a:solidFill>
            <a:srgbClr val="CC0000"/>
          </a:solidFill>
          <a:ln w="9525">
            <a:solidFill>
              <a:schemeClr val="tx1"/>
            </a:solidFill>
            <a:miter lim="800000"/>
            <a:headEnd/>
            <a:tailEnd/>
          </a:ln>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412750" marR="0" lvl="0" indent="-400050" algn="r" defTabSz="914400" rtl="1" eaLnBrk="1" fontAlgn="base" latinLnBrk="0" hangingPunct="1">
              <a:lnSpc>
                <a:spcPct val="100000"/>
              </a:lnSpc>
              <a:spcBef>
                <a:spcPct val="0"/>
              </a:spcBef>
              <a:spcAft>
                <a:spcPct val="0"/>
              </a:spcAft>
              <a:buClrTx/>
              <a:buSzTx/>
              <a:buFontTx/>
              <a:buNone/>
              <a:tabLst/>
              <a:defRPr/>
            </a:pPr>
            <a:r>
              <a:rPr kumimoji="0" lang="ar-JO" altLang="zh-CN" sz="2800" b="1" u="sng"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SimSun" charset="0"/>
                <a:cs typeface="SimSun" charset="0"/>
              </a:rPr>
              <a:t>تطبيق</a:t>
            </a:r>
            <a:endParaRPr kumimoji="0" lang="en-US" altLang="zh-CN" sz="28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SimSun" charset="0"/>
              <a:cs typeface="SimSun" charset="0"/>
            </a:endParaRPr>
          </a:p>
          <a:p>
            <a:pPr marL="412750" marR="0" lvl="0" indent="-400050" algn="r" defTabSz="914400" rtl="1" eaLnBrk="1" fontAlgn="base" latinLnBrk="0" hangingPunct="1">
              <a:lnSpc>
                <a:spcPct val="100000"/>
              </a:lnSpc>
              <a:spcBef>
                <a:spcPct val="0"/>
              </a:spcBef>
              <a:spcAft>
                <a:spcPct val="0"/>
              </a:spcAft>
              <a:buClrTx/>
              <a:buSzTx/>
              <a:buFontTx/>
              <a:buChar char="•"/>
              <a:tabLst/>
              <a:defRPr/>
            </a:pPr>
            <a:r>
              <a:rPr kumimoji="0" lang="en-US" altLang="zh-CN" sz="28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SimSun" charset="0"/>
                <a:cs typeface="SimSun" charset="0"/>
              </a:rPr>
              <a:t> </a:t>
            </a:r>
            <a:r>
              <a:rPr kumimoji="0" lang="ar-JO" altLang="zh-CN" sz="28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SimSun" charset="0"/>
                <a:cs typeface="SimSun" charset="0"/>
              </a:rPr>
              <a:t>اعرف ألوهية المسيح جيدًا حتى تتمكن من تحذير أعضاء كنيستك.</a:t>
            </a:r>
            <a:r>
              <a:rPr kumimoji="0" lang="en-US" altLang="zh-CN" sz="28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SimSun" charset="0"/>
                <a:cs typeface="SimSun" charset="0"/>
              </a:rPr>
              <a:t> </a:t>
            </a:r>
          </a:p>
          <a:p>
            <a:pPr marL="412750" marR="0" lvl="0" indent="-400050" algn="r" defTabSz="914400" rtl="1" eaLnBrk="1" fontAlgn="base" latinLnBrk="0" hangingPunct="1">
              <a:lnSpc>
                <a:spcPct val="100000"/>
              </a:lnSpc>
              <a:spcBef>
                <a:spcPct val="0"/>
              </a:spcBef>
              <a:spcAft>
                <a:spcPct val="0"/>
              </a:spcAft>
              <a:buClrTx/>
              <a:buSzTx/>
              <a:buFontTx/>
              <a:buChar char="•"/>
              <a:tabLst/>
              <a:defRPr/>
            </a:pPr>
            <a:r>
              <a:rPr kumimoji="0" lang="en-US" altLang="zh-CN" sz="28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SimSun" charset="0"/>
                <a:cs typeface="SimSun" charset="0"/>
              </a:rPr>
              <a:t> </a:t>
            </a:r>
            <a:r>
              <a:rPr kumimoji="0" lang="ar-JO" altLang="zh-CN" sz="28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SimSun" charset="0"/>
                <a:cs typeface="SimSun" charset="0"/>
              </a:rPr>
              <a:t>تجنب النُسك والزُهد</a:t>
            </a:r>
            <a:endParaRPr kumimoji="0" lang="en-US" altLang="zh-CN" sz="28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SimSun" charset="0"/>
              <a:cs typeface="SimSun" charset="0"/>
            </a:endParaRPr>
          </a:p>
        </p:txBody>
      </p:sp>
      <p:sp>
        <p:nvSpPr>
          <p:cNvPr id="266244" name="Rectangle 8"/>
          <p:cNvSpPr>
            <a:spLocks noGrp="1" noChangeArrowheads="1"/>
          </p:cNvSpPr>
          <p:nvPr>
            <p:ph type="title" idx="4294967295"/>
          </p:nvPr>
        </p:nvSpPr>
        <p:spPr>
          <a:xfrm>
            <a:off x="3379337" y="242888"/>
            <a:ext cx="2358338" cy="523220"/>
          </a:xfrm>
          <a:solidFill>
            <a:srgbClr val="000000"/>
          </a:solidFill>
        </p:spPr>
        <p:txBody>
          <a:bodyPr wrap="none" lIns="91440" tIns="45720" rIns="91440" bIns="45720" anchor="t">
            <a:spAutoFit/>
          </a:bodyPr>
          <a:lstStyle/>
          <a:p>
            <a:pPr eaLnBrk="1" hangingPunct="1"/>
            <a:r>
              <a:rPr lang="ar-JO" sz="2800" b="1" dirty="0">
                <a:solidFill>
                  <a:srgbClr val="FFFFFF"/>
                </a:solidFill>
                <a:latin typeface="Arial" panose="020B0604020202020204" pitchFamily="34" charset="0"/>
                <a:ea typeface="SimSun" charset="0"/>
                <a:cs typeface="SimSun" charset="0"/>
              </a:rPr>
              <a:t>الملخص والتطبيق</a:t>
            </a:r>
            <a:endParaRPr lang="en-US" sz="2800" b="1" dirty="0">
              <a:solidFill>
                <a:srgbClr val="FFFFFF"/>
              </a:solidFill>
              <a:latin typeface="Arial" panose="020B0604020202020204" pitchFamily="34" charset="0"/>
              <a:ea typeface="SimSun" charset="0"/>
              <a:cs typeface="SimSun" charset="0"/>
            </a:endParaRPr>
          </a:p>
        </p:txBody>
      </p:sp>
      <p:sp>
        <p:nvSpPr>
          <p:cNvPr id="6" name="Rectangle 2">
            <a:extLst>
              <a:ext uri="{FF2B5EF4-FFF2-40B4-BE49-F238E27FC236}">
                <a16:creationId xmlns:a16="http://schemas.microsoft.com/office/drawing/2014/main" id="{B2FDEE76-1C2B-964D-B6D5-F0C81B511B08}"/>
              </a:ext>
            </a:extLst>
          </p:cNvPr>
          <p:cNvSpPr txBox="1">
            <a:spLocks noChangeArrowheads="1"/>
          </p:cNvSpPr>
          <p:nvPr/>
        </p:nvSpPr>
        <p:spPr bwMode="auto">
          <a:xfrm>
            <a:off x="0" y="5775990"/>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i="0" u="none" strike="noStrike" kern="1200" cap="none" spc="0" normalizeH="0" baseline="0" noProof="0">
                <a:ln>
                  <a:noFill/>
                </a:ln>
                <a:solidFill>
                  <a:srgbClr val="000000"/>
                </a:solidFill>
                <a:effectLst/>
                <a:uLnTx/>
                <a:uFillTx/>
                <a:latin typeface="Accordance" panose="00000400000000000000" pitchFamily="2" charset="-78"/>
                <a:ea typeface="Accordance" panose="00000400000000000000" pitchFamily="2" charset="-78"/>
                <a:cs typeface="Accordance" panose="00000400000000000000" pitchFamily="2" charset="-78"/>
              </a:rPr>
              <a:t>كولوسي</a:t>
            </a:r>
            <a:endParaRPr kumimoji="0" lang="en-US" sz="4800" b="1" i="0" u="none" strike="noStrike" kern="1200" cap="none" spc="0" normalizeH="0" baseline="0" noProof="0">
              <a:ln>
                <a:noFill/>
              </a:ln>
              <a:solidFill>
                <a:srgbClr val="000000"/>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Tree>
    <p:extLst>
      <p:ext uri="{BB962C8B-B14F-4D97-AF65-F5344CB8AC3E}">
        <p14:creationId xmlns:p14="http://schemas.microsoft.com/office/powerpoint/2010/main" val="402328935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3" presetClass="entr" presetSubtype="16" fill="hold" grpId="0" nodeType="clickEffect">
                                  <p:stCondLst>
                                    <p:cond delay="0"/>
                                  </p:stCondLst>
                                  <p:childTnLst>
                                    <p:set>
                                      <p:cBhvr>
                                        <p:cTn id="6" dur="1" fill="hold">
                                          <p:stCondLst>
                                            <p:cond delay="0"/>
                                          </p:stCondLst>
                                        </p:cTn>
                                        <p:tgtEl>
                                          <p:spTgt spid="17414"/>
                                        </p:tgtEl>
                                        <p:attrNameLst>
                                          <p:attrName>style.visibility</p:attrName>
                                        </p:attrNameLst>
                                      </p:cBhvr>
                                      <p:to>
                                        <p:strVal val="visible"/>
                                      </p:to>
                                    </p:set>
                                    <p:anim calcmode="lin" valueType="num">
                                      <p:cBhvr>
                                        <p:cTn id="7" dur="500" fill="hold"/>
                                        <p:tgtEl>
                                          <p:spTgt spid="17414"/>
                                        </p:tgtEl>
                                        <p:attrNameLst>
                                          <p:attrName>ppt_w</p:attrName>
                                        </p:attrNameLst>
                                      </p:cBhvr>
                                      <p:tavLst>
                                        <p:tav tm="0">
                                          <p:val>
                                            <p:fltVal val="0"/>
                                          </p:val>
                                        </p:tav>
                                        <p:tav tm="100000">
                                          <p:val>
                                            <p:strVal val="#ppt_w"/>
                                          </p:val>
                                        </p:tav>
                                      </p:tavLst>
                                    </p:anim>
                                    <p:anim calcmode="lin" valueType="num">
                                      <p:cBhvr>
                                        <p:cTn id="8" dur="500" fill="hold"/>
                                        <p:tgtEl>
                                          <p:spTgt spid="17414"/>
                                        </p:tgtEl>
                                        <p:attrNameLst>
                                          <p:attrName>ppt_h</p:attrName>
                                        </p:attrNameLst>
                                      </p:cBhvr>
                                      <p:tavLst>
                                        <p:tav tm="0">
                                          <p:val>
                                            <p:fltVal val="0"/>
                                          </p:val>
                                        </p:tav>
                                        <p:tav tm="100000">
                                          <p:val>
                                            <p:strVal val="#ppt_h"/>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17415"/>
                                        </p:tgtEl>
                                        <p:attrNameLst>
                                          <p:attrName>style.visibility</p:attrName>
                                        </p:attrNameLst>
                                      </p:cBhvr>
                                      <p:to>
                                        <p:strVal val="visible"/>
                                      </p:to>
                                    </p:set>
                                    <p:anim calcmode="lin" valueType="num">
                                      <p:cBhvr additive="base">
                                        <p:cTn id="13" dur="500" fill="hold"/>
                                        <p:tgtEl>
                                          <p:spTgt spid="17415"/>
                                        </p:tgtEl>
                                        <p:attrNameLst>
                                          <p:attrName>ppt_x</p:attrName>
                                        </p:attrNameLst>
                                      </p:cBhvr>
                                      <p:tavLst>
                                        <p:tav tm="0">
                                          <p:val>
                                            <p:strVal val="#ppt_x"/>
                                          </p:val>
                                        </p:tav>
                                        <p:tav tm="100000">
                                          <p:val>
                                            <p:strVal val="#ppt_x"/>
                                          </p:val>
                                        </p:tav>
                                      </p:tavLst>
                                    </p:anim>
                                    <p:anim calcmode="lin" valueType="num">
                                      <p:cBhvr additive="base">
                                        <p:cTn id="14" dur="500" fill="hold"/>
                                        <p:tgtEl>
                                          <p:spTgt spid="17415"/>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3" presetClass="entr" presetSubtype="10" fill="hold" grpId="0" nodeType="clickEffect">
                                  <p:stCondLst>
                                    <p:cond delay="0"/>
                                  </p:stCondLst>
                                  <p:childTnLst>
                                    <p:set>
                                      <p:cBhvr>
                                        <p:cTn id="18" dur="1" fill="hold">
                                          <p:stCondLst>
                                            <p:cond delay="0"/>
                                          </p:stCondLst>
                                        </p:cTn>
                                        <p:tgtEl>
                                          <p:spTgt spid="6"/>
                                        </p:tgtEl>
                                        <p:attrNameLst>
                                          <p:attrName>style.visibility</p:attrName>
                                        </p:attrNameLst>
                                      </p:cBhvr>
                                      <p:to>
                                        <p:strVal val="visible"/>
                                      </p:to>
                                    </p:set>
                                    <p:animEffect transition="in" filter="blinds(horizontal)">
                                      <p:cBhvr>
                                        <p:cTn id="19"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414" grpId="0" animBg="1" autoUpdateAnimBg="0"/>
      <p:bldP spid="17415" grpId="0" animBg="1" autoUpdateAnimBg="0"/>
      <p:bldP spid="6" grpId="0"/>
    </p:bldLst>
  </p:timing>
</p:sld>
</file>

<file path=ppt/slides/slide227.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0966" y="102580"/>
            <a:ext cx="8236820" cy="799420"/>
          </a:xfrm>
          <a:solidFill>
            <a:schemeClr val="tx1"/>
          </a:solidFill>
        </p:spPr>
        <p:txBody>
          <a:bodyPr/>
          <a:lstStyle/>
          <a:p>
            <a:r>
              <a:rPr lang="ar-JO"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بيان الملكوت</a:t>
            </a:r>
            <a:endParaRPr lang="en-US"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0" y="1602008"/>
            <a:ext cx="9144000" cy="369920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b="1" i="0" u="none" strike="noStrike" kern="120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قد يكون "في [المسيح] يَحِلُّ كُلُّ مِلءِ اللّاهوتِ جَسَديًّا" (٢ : ٩) أوضح بيان في الكتاب المقدس أن يسوع هو الله ، لأنه ”الّذي أنقَذَنا مِنْ سُلطانِ الظُّلمَةِ، ونَقَلَنا إلَى ملكوتِ ابنِ مَحَبَّتِهِ "(١: ١٣).</a:t>
            </a:r>
            <a:endParaRPr kumimoji="0" lang="en-US" sz="3600" b="1" i="0" u="none" strike="noStrike" kern="120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6"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٢٧ ج</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 name="Rectangle 2">
            <a:extLst>
              <a:ext uri="{FF2B5EF4-FFF2-40B4-BE49-F238E27FC236}">
                <a16:creationId xmlns:a16="http://schemas.microsoft.com/office/drawing/2014/main" id="{B3524B62-08EC-1589-CE5A-38121C384639}"/>
              </a:ext>
            </a:extLst>
          </p:cNvPr>
          <p:cNvSpPr txBox="1">
            <a:spLocks noChangeArrowheads="1"/>
          </p:cNvSpPr>
          <p:nvPr/>
        </p:nvSpPr>
        <p:spPr bwMode="auto">
          <a:xfrm>
            <a:off x="0" y="575511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i="0" u="none" strike="noStrike" kern="120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كولوسي</a:t>
            </a:r>
            <a:endParaRPr kumimoji="0" lang="en-US" sz="4800" b="1" i="0" u="none" strike="noStrike" kern="120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Tree>
    <p:extLst>
      <p:ext uri="{BB962C8B-B14F-4D97-AF65-F5344CB8AC3E}">
        <p14:creationId xmlns:p14="http://schemas.microsoft.com/office/powerpoint/2010/main" val="221050440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dissolve">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2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8"/>
          <p:cNvPicPr>
            <a:picLocks noChangeAspect="1"/>
          </p:cNvPicPr>
          <p:nvPr/>
        </p:nvPicPr>
        <p:blipFill>
          <a:blip r:embed="rId3">
            <a:extLst>
              <a:ext uri="{BEBA8EAE-BF5A-486C-A8C5-ECC9F3942E4B}">
                <a14:imgProps xmlns:a14="http://schemas.microsoft.com/office/drawing/2010/main">
                  <a14:imgLayer r:embed="rId4">
                    <a14:imgEffect>
                      <a14:brightnessContrast bright="-40000" contrast="40000"/>
                    </a14:imgEffect>
                  </a14:imgLayer>
                </a14:imgProps>
              </a:ext>
            </a:extLst>
          </a:blip>
          <a:stretch>
            <a:fillRect/>
          </a:stretch>
        </p:blipFill>
        <p:spPr>
          <a:xfrm>
            <a:off x="0" y="317518"/>
            <a:ext cx="9144000" cy="6540481"/>
          </a:xfrm>
          <a:prstGeom prst="rect">
            <a:avLst/>
          </a:prstGeom>
        </p:spPr>
      </p:pic>
      <p:sp>
        <p:nvSpPr>
          <p:cNvPr id="2" name="Title 1"/>
          <p:cNvSpPr>
            <a:spLocks noGrp="1"/>
          </p:cNvSpPr>
          <p:nvPr>
            <p:ph type="ctrTitle"/>
          </p:nvPr>
        </p:nvSpPr>
        <p:spPr>
          <a:xfrm>
            <a:off x="0" y="0"/>
            <a:ext cx="9144000" cy="902000"/>
          </a:xfrm>
          <a:solidFill>
            <a:schemeClr val="tx1"/>
          </a:solidFill>
        </p:spPr>
        <p:txBody>
          <a:bodyPr/>
          <a:lstStyle/>
          <a:p>
            <a:r>
              <a:rPr lang="ar-JO" sz="3600" b="1" dirty="0">
                <a:solidFill>
                  <a:srgbClr val="FFFFFF"/>
                </a:solidFill>
                <a:effectLst>
                  <a:glow rad="127000">
                    <a:srgbClr val="000000"/>
                  </a:glow>
                </a:effectLst>
                <a:latin typeface="Arial" panose="020B0604020202020204" pitchFamily="34" charset="0"/>
                <a:cs typeface="Arial" panose="020B0604020202020204" pitchFamily="34" charset="0"/>
              </a:rPr>
              <a:t>كولوسي</a:t>
            </a:r>
            <a:endParaRPr lang="en-US"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611560" y="1602007"/>
            <a:ext cx="8039317"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defPPr>
              <a:defRPr lang="en-US"/>
            </a:defPPr>
            <a:lvl1pPr marL="0" marR="0" lvl="0" indent="0" algn="ctr" defTabSz="457200" eaLnBrk="0" latinLnBrk="0" hangingPunct="0">
              <a:lnSpc>
                <a:spcPct val="100000"/>
              </a:lnSpc>
              <a:buClrTx/>
              <a:buSzTx/>
              <a:buFontTx/>
              <a:buNone/>
              <a:tabLst/>
              <a:defRPr kumimoji="0" sz="3600" b="1" i="0" u="none" strike="noStrike" cap="none" spc="0" normalizeH="0" baseline="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defRPr>
            </a:lvl1pPr>
            <a:lvl2pPr algn="ctr" eaLnBrk="0" hangingPunct="0">
              <a:defRPr sz="4400">
                <a:solidFill>
                  <a:schemeClr val="bg1"/>
                </a:solidFill>
                <a:latin typeface="Arial" charset="0"/>
                <a:ea typeface="ＭＳ Ｐゴシック" pitchFamily="-108" charset="-128"/>
                <a:cs typeface="ＭＳ Ｐゴシック" pitchFamily="-108" charset="-128"/>
              </a:defRPr>
            </a:lvl2pPr>
            <a:lvl3pPr algn="ctr" eaLnBrk="0" hangingPunct="0">
              <a:defRPr sz="4400">
                <a:solidFill>
                  <a:schemeClr val="bg1"/>
                </a:solidFill>
                <a:latin typeface="Arial" charset="0"/>
                <a:ea typeface="ＭＳ Ｐゴシック" pitchFamily="-108" charset="-128"/>
                <a:cs typeface="ＭＳ Ｐゴシック" pitchFamily="-108" charset="-128"/>
              </a:defRPr>
            </a:lvl3pPr>
            <a:lvl4pPr algn="ctr" eaLnBrk="0" hangingPunct="0">
              <a:defRPr sz="4400">
                <a:solidFill>
                  <a:schemeClr val="bg1"/>
                </a:solidFill>
                <a:latin typeface="Arial" charset="0"/>
                <a:ea typeface="ＭＳ Ｐゴシック" pitchFamily="-108" charset="-128"/>
                <a:cs typeface="ＭＳ Ｐゴシック" pitchFamily="-108" charset="-128"/>
              </a:defRPr>
            </a:lvl4pPr>
            <a:lvl5pPr algn="ctr" eaLnBrk="0" hangingPunct="0">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b="1" i="0" u="none" strike="noStrike" kern="120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المسيح "مَحا الصَّكَّ الّذي علَينا في الفَرائضِ" (٢: ١٤) ، وهكذا أبطل موت المسيح الناموس الموسوي (راجع رومية ٧: ٧).</a:t>
            </a:r>
            <a:endParaRPr kumimoji="0" lang="en-US" sz="3600" b="1" i="0" u="none" strike="noStrike" kern="120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٢٧ ج</a:t>
            </a:r>
          </a:p>
        </p:txBody>
      </p:sp>
      <p:sp>
        <p:nvSpPr>
          <p:cNvPr id="6" name="Rectangle 2">
            <a:extLst>
              <a:ext uri="{FF2B5EF4-FFF2-40B4-BE49-F238E27FC236}">
                <a16:creationId xmlns:a16="http://schemas.microsoft.com/office/drawing/2014/main" id="{A82E2C48-504E-044C-2C9B-45A120A1E331}"/>
              </a:ext>
            </a:extLst>
          </p:cNvPr>
          <p:cNvSpPr txBox="1">
            <a:spLocks noChangeArrowheads="1"/>
          </p:cNvSpPr>
          <p:nvPr/>
        </p:nvSpPr>
        <p:spPr bwMode="auto">
          <a:xfrm>
            <a:off x="0" y="575511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i="0" u="none" strike="noStrike" kern="120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كولوسي</a:t>
            </a:r>
            <a:endParaRPr kumimoji="0" lang="en-US" sz="4800" b="1" i="0" u="none" strike="noStrike" kern="120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Tree>
    <p:extLst>
      <p:ext uri="{BB962C8B-B14F-4D97-AF65-F5344CB8AC3E}">
        <p14:creationId xmlns:p14="http://schemas.microsoft.com/office/powerpoint/2010/main" val="368443350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dissolve">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2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descr="Cross Sky View Christian Stock Photography.jpg"/>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 y="0"/>
            <a:ext cx="9180512" cy="6858000"/>
          </a:xfrm>
          <a:prstGeom prst="rect">
            <a:avLst/>
          </a:prstGeom>
        </p:spPr>
      </p:pic>
      <p:sp>
        <p:nvSpPr>
          <p:cNvPr id="2" name="Title 1"/>
          <p:cNvSpPr>
            <a:spLocks noGrp="1"/>
          </p:cNvSpPr>
          <p:nvPr>
            <p:ph type="ctrTitle"/>
          </p:nvPr>
        </p:nvSpPr>
        <p:spPr>
          <a:xfrm>
            <a:off x="180966" y="102580"/>
            <a:ext cx="8236820" cy="799420"/>
          </a:xfrm>
          <a:solidFill>
            <a:schemeClr val="tx1"/>
          </a:solidFill>
        </p:spPr>
        <p:txBody>
          <a:bodyPr/>
          <a:lstStyle/>
          <a:p>
            <a:r>
              <a:rPr lang="ar-JO"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الفداء</a:t>
            </a:r>
            <a:endParaRPr lang="en-US"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323528" y="1602007"/>
            <a:ext cx="8467694"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defPPr>
              <a:defRPr lang="en-US"/>
            </a:defPPr>
            <a:lvl1pPr marL="0" marR="0" lvl="0" indent="0" algn="ctr" defTabSz="457200" eaLnBrk="0" latinLnBrk="0" hangingPunct="0">
              <a:lnSpc>
                <a:spcPct val="100000"/>
              </a:lnSpc>
              <a:buClrTx/>
              <a:buSzTx/>
              <a:buFontTx/>
              <a:buNone/>
              <a:tabLst/>
              <a:defRPr kumimoji="0" sz="3600" b="1" i="0" u="none" strike="noStrike" cap="none" spc="0" normalizeH="0" baseline="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defRPr>
            </a:lvl1pPr>
            <a:lvl2pPr algn="ctr" eaLnBrk="0" hangingPunct="0">
              <a:defRPr sz="4400">
                <a:solidFill>
                  <a:schemeClr val="bg1"/>
                </a:solidFill>
                <a:latin typeface="Arial" charset="0"/>
                <a:ea typeface="ＭＳ Ｐゴシック" pitchFamily="-108" charset="-128"/>
                <a:cs typeface="ＭＳ Ｐゴシック" pitchFamily="-108" charset="-128"/>
              </a:defRPr>
            </a:lvl2pPr>
            <a:lvl3pPr algn="ctr" eaLnBrk="0" hangingPunct="0">
              <a:defRPr sz="4400">
                <a:solidFill>
                  <a:schemeClr val="bg1"/>
                </a:solidFill>
                <a:latin typeface="Arial" charset="0"/>
                <a:ea typeface="ＭＳ Ｐゴシック" pitchFamily="-108" charset="-128"/>
                <a:cs typeface="ＭＳ Ｐゴシック" pitchFamily="-108" charset="-128"/>
              </a:defRPr>
            </a:lvl3pPr>
            <a:lvl4pPr algn="ctr" eaLnBrk="0" hangingPunct="0">
              <a:defRPr sz="4400">
                <a:solidFill>
                  <a:schemeClr val="bg1"/>
                </a:solidFill>
                <a:latin typeface="Arial" charset="0"/>
                <a:ea typeface="ＭＳ Ｐゴシック" pitchFamily="-108" charset="-128"/>
                <a:cs typeface="ＭＳ Ｐゴシック" pitchFamily="-108" charset="-128"/>
              </a:defRPr>
            </a:lvl4pPr>
            <a:lvl5pPr algn="ctr" eaLnBrk="0" hangingPunct="0">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b="1" i="0" u="none" strike="noStrike" kern="120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لقد نقل يسوع بموته المؤمنين من سلطان الظلمة إلى النور (١: ١٣-١٤) في انتصاره على القوى الروحية (٢: ١٥).</a:t>
            </a:r>
            <a:endParaRPr kumimoji="0" lang="en-US" sz="3600" b="1" i="0" u="none" strike="noStrike" kern="120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٢٧ج</a:t>
            </a:r>
          </a:p>
        </p:txBody>
      </p:sp>
      <p:sp>
        <p:nvSpPr>
          <p:cNvPr id="7" name="Rectangle 2">
            <a:extLst>
              <a:ext uri="{FF2B5EF4-FFF2-40B4-BE49-F238E27FC236}">
                <a16:creationId xmlns:a16="http://schemas.microsoft.com/office/drawing/2014/main" id="{8B45D1F7-3D50-2324-622C-C3B5FBC6520F}"/>
              </a:ext>
            </a:extLst>
          </p:cNvPr>
          <p:cNvSpPr txBox="1">
            <a:spLocks noChangeArrowheads="1"/>
          </p:cNvSpPr>
          <p:nvPr/>
        </p:nvSpPr>
        <p:spPr bwMode="auto">
          <a:xfrm>
            <a:off x="0" y="575511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i="0" u="none" strike="noStrike" kern="120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كولوسي</a:t>
            </a:r>
            <a:endParaRPr kumimoji="0" lang="en-US" sz="4800" b="1" i="0" u="none" strike="noStrike" kern="120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Tree>
    <p:extLst>
      <p:ext uri="{BB962C8B-B14F-4D97-AF65-F5344CB8AC3E}">
        <p14:creationId xmlns:p14="http://schemas.microsoft.com/office/powerpoint/2010/main" val="126223076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dissolve">
                                      <p:cBhvr>
                                        <p:cTn id="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23.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800000"/>
            </a:gs>
            <a:gs pos="100000">
              <a:srgbClr val="000000"/>
            </a:gs>
          </a:gsLst>
          <a:path path="circle">
            <a:fillToRect l="50000" t="50000" r="50000" b="50000"/>
          </a:path>
        </a:gradFill>
        <a:effectLst/>
      </p:bgPr>
    </p:bg>
    <p:spTree>
      <p:nvGrpSpPr>
        <p:cNvPr id="1" name=""/>
        <p:cNvGrpSpPr/>
        <p:nvPr/>
      </p:nvGrpSpPr>
      <p:grpSpPr>
        <a:xfrm>
          <a:off x="0" y="0"/>
          <a:ext cx="0" cy="0"/>
          <a:chOff x="0" y="0"/>
          <a:chExt cx="0" cy="0"/>
        </a:xfrm>
      </p:grpSpPr>
      <p:sp>
        <p:nvSpPr>
          <p:cNvPr id="4420" name="Rectangle 2"/>
          <p:cNvSpPr txBox="1">
            <a:spLocks noGrp="1"/>
          </p:cNvSpPr>
          <p:nvPr>
            <p:ph type="title"/>
          </p:nvPr>
        </p:nvSpPr>
        <p:spPr>
          <a:xfrm>
            <a:off x="0" y="21563"/>
            <a:ext cx="9144000" cy="909772"/>
          </a:xfrm>
          <a:prstGeom prst="rect">
            <a:avLst/>
          </a:prstGeom>
          <a:effectLst>
            <a:outerShdw blurRad="63500" dist="35921" dir="2700000" rotWithShape="0">
              <a:srgbClr val="000000">
                <a:alpha val="74998"/>
              </a:srgbClr>
            </a:outerShdw>
          </a:effectLst>
        </p:spPr>
        <p:txBody>
          <a:bodyPr/>
          <a:lstStyle>
            <a:lvl1pPr>
              <a:defRPr sz="4800" b="1"/>
            </a:lvl1pPr>
          </a:lstStyle>
          <a:p>
            <a:pPr rtl="0">
              <a:defRPr/>
            </a:pPr>
            <a:r>
              <a:rPr dirty="0"/>
              <a:t>الكلمة المفتاحية </a:t>
            </a:r>
          </a:p>
        </p:txBody>
      </p:sp>
      <p:sp>
        <p:nvSpPr>
          <p:cNvPr id="4421" name="Rectangle 2"/>
          <p:cNvSpPr txBox="1"/>
          <p:nvPr/>
        </p:nvSpPr>
        <p:spPr>
          <a:xfrm>
            <a:off x="45719" y="2585705"/>
            <a:ext cx="9052561" cy="1569660"/>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nchor="ctr">
            <a:spAutoFit/>
          </a:bodyPr>
          <a:lstStyle>
            <a:lvl1pPr algn="ctr" defTabSz="457200">
              <a:defRPr sz="7200" b="1">
                <a:solidFill>
                  <a:srgbClr val="FFFFFF"/>
                </a:solidFill>
              </a:defRPr>
            </a:lvl1pPr>
          </a:lstStyle>
          <a:p>
            <a:pPr marL="0" marR="0" lvl="0" indent="0" algn="ctr" defTabSz="457200" rtl="0" eaLnBrk="1" fontAlgn="auto" latinLnBrk="0" hangingPunct="0">
              <a:lnSpc>
                <a:spcPct val="100000"/>
              </a:lnSpc>
              <a:spcBef>
                <a:spcPts val="0"/>
              </a:spcBef>
              <a:spcAft>
                <a:spcPts val="0"/>
              </a:spcAft>
              <a:buClrTx/>
              <a:buSzTx/>
              <a:buFontTx/>
              <a:buNone/>
              <a:tabLst/>
              <a:defRPr/>
            </a:pPr>
            <a:r>
              <a:rPr kumimoji="0" sz="9600"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التلمذة </a:t>
            </a:r>
          </a:p>
        </p:txBody>
      </p:sp>
      <p:sp>
        <p:nvSpPr>
          <p:cNvPr id="4422" name="Rectangle 2"/>
          <p:cNvSpPr txBox="1"/>
          <p:nvPr/>
        </p:nvSpPr>
        <p:spPr>
          <a:xfrm>
            <a:off x="45719" y="5951409"/>
            <a:ext cx="8699783" cy="846967"/>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nchor="ctr">
            <a:spAutoFit/>
          </a:bodyPr>
          <a:lstStyle>
            <a:lvl1pPr algn="r" defTabSz="457200" rtl="1">
              <a:defRPr sz="4800">
                <a:solidFill>
                  <a:srgbClr val="FFFFFF"/>
                </a:solidFill>
                <a:latin typeface="ＭＳ Ｐゴシック"/>
                <a:ea typeface="ＭＳ Ｐゴシック"/>
                <a:cs typeface="ＭＳ Ｐゴシック"/>
                <a:sym typeface="ＭＳ Ｐゴシック"/>
              </a:defRPr>
            </a:lvl1pPr>
          </a:lstStyle>
          <a:p>
            <a:pPr marL="0" marR="0" lvl="0" indent="0" algn="r" defTabSz="457200" rtl="1" eaLnBrk="1" fontAlgn="auto" latinLnBrk="0" hangingPunct="0">
              <a:lnSpc>
                <a:spcPct val="100000"/>
              </a:lnSpc>
              <a:spcBef>
                <a:spcPts val="0"/>
              </a:spcBef>
              <a:spcAft>
                <a:spcPts val="0"/>
              </a:spcAft>
              <a:buClrTx/>
              <a:buSzTx/>
              <a:buFontTx/>
              <a:buNone/>
              <a:tabLst/>
              <a:defRPr b="1">
                <a:latin typeface="+mj-lt"/>
                <a:ea typeface="+mj-ea"/>
                <a:cs typeface="+mj-cs"/>
                <a:sym typeface="Arial"/>
              </a:defRPr>
            </a:pPr>
            <a:r>
              <a:rPr kumimoji="0" sz="4800" b="0" i="0" u="none" strike="noStrike" kern="0" cap="none" spc="0" normalizeH="0" baseline="0" noProof="0">
                <a:ln>
                  <a:noFill/>
                </a:ln>
                <a:solidFill>
                  <a:srgbClr val="FFFFFF"/>
                </a:solidFill>
                <a:effectLst/>
                <a:uLnTx/>
                <a:uFillTx/>
                <a:latin typeface="ＭＳ Ｐゴシック"/>
                <a:ea typeface="ＭＳ Ｐゴシック"/>
                <a:cs typeface="ＭＳ Ｐゴシック"/>
                <a:sym typeface="ＭＳ Ｐゴシック"/>
              </a:rPr>
              <a:t>مرقس</a:t>
            </a:r>
          </a:p>
        </p:txBody>
      </p:sp>
      <p:sp>
        <p:nvSpPr>
          <p:cNvPr id="4423" name="Text Box 24"/>
          <p:cNvSpPr txBox="1"/>
          <p:nvPr/>
        </p:nvSpPr>
        <p:spPr>
          <a:xfrm>
            <a:off x="8494474" y="65344"/>
            <a:ext cx="438580" cy="461665"/>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spAutoFit/>
          </a:bodyPr>
          <a:lstStyle>
            <a:lvl1pPr>
              <a:defRPr b="1">
                <a:solidFill>
                  <a:srgbClr val="EAEAEA"/>
                </a:solidFill>
              </a:defRPr>
            </a:lvl1pPr>
          </a:lstStyle>
          <a:p>
            <a:pPr marL="0" marR="0" lvl="0" indent="0" algn="l" defTabSz="914400" rtl="0" eaLnBrk="1" fontAlgn="auto" latinLnBrk="0" hangingPunct="0">
              <a:lnSpc>
                <a:spcPct val="100000"/>
              </a:lnSpc>
              <a:spcBef>
                <a:spcPts val="0"/>
              </a:spcBef>
              <a:spcAft>
                <a:spcPts val="0"/>
              </a:spcAft>
              <a:buClrTx/>
              <a:buSzTx/>
              <a:buFontTx/>
              <a:buNone/>
              <a:tabLst/>
              <a:defRPr/>
            </a:pPr>
            <a:r>
              <a:rPr kumimoji="0" sz="2400" u="none" strike="noStrike" kern="0" cap="none" spc="0" normalizeH="0" baseline="0" noProof="0" dirty="0">
                <a:ln>
                  <a:noFill/>
                </a:ln>
                <a:solidFill>
                  <a:srgbClr val="EAEAEA"/>
                </a:solidFill>
                <a:effectLst/>
                <a:uLnTx/>
                <a:uFillTx/>
                <a:latin typeface="Arial" panose="020B0604020202020204" pitchFamily="34" charset="0"/>
                <a:cs typeface="Arial" panose="020B0604020202020204" pitchFamily="34" charset="0"/>
                <a:sym typeface="Arial"/>
              </a:rPr>
              <a:t>٨٥</a:t>
            </a:r>
          </a:p>
        </p:txBody>
      </p:sp>
    </p:spTree>
  </p:cSld>
  <p:clrMapOvr>
    <a:overrideClrMapping bg1="dk1" tx1="lt1" bg2="dk2" tx2="lt2" accent1="accent1" accent2="accent2" accent3="accent3" accent4="accent4" accent5="accent5" accent6="accent6" hlink="hlink" folHlink="folHlink"/>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iterate>
                                    <p:tmAbs val="0"/>
                                  </p:iterate>
                                  <p:childTnLst>
                                    <p:set>
                                      <p:cBhvr>
                                        <p:cTn id="6" fill="hold"/>
                                        <p:tgtEl>
                                          <p:spTgt spid="4422"/>
                                        </p:tgtEl>
                                        <p:attrNameLst>
                                          <p:attrName>style.visibility</p:attrName>
                                        </p:attrNameLst>
                                      </p:cBhvr>
                                      <p:to>
                                        <p:strVal val="visible"/>
                                      </p:to>
                                    </p:set>
                                    <p:animEffect transition="in" filter="blinds(horizontal)">
                                      <p:cBhvr>
                                        <p:cTn id="7" dur="500"/>
                                        <p:tgtEl>
                                          <p:spTgt spid="44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22" grpId="0" animBg="1" advAuto="0"/>
    </p:bldLst>
  </p:timing>
</p:sld>
</file>

<file path=ppt/slides/slide2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descr="Gethsemene.jpg"/>
          <p:cNvPicPr>
            <a:picLocks noChangeAspect="1"/>
          </p:cNvPicPr>
          <p:nvPr/>
        </p:nvPicPr>
        <p:blipFill rotWithShape="1">
          <a:blip r:embed="rId3">
            <a:extLst>
              <a:ext uri="{28A0092B-C50C-407E-A947-70E740481C1C}">
                <a14:useLocalDpi xmlns:a14="http://schemas.microsoft.com/office/drawing/2010/main" val="0"/>
              </a:ext>
            </a:extLst>
          </a:blip>
          <a:srcRect l="24847"/>
          <a:stretch/>
        </p:blipFill>
        <p:spPr>
          <a:xfrm>
            <a:off x="-18654" y="0"/>
            <a:ext cx="9162653" cy="6858000"/>
          </a:xfrm>
          <a:prstGeom prst="rect">
            <a:avLst/>
          </a:prstGeom>
        </p:spPr>
      </p:pic>
      <p:sp>
        <p:nvSpPr>
          <p:cNvPr id="2" name="Title 1"/>
          <p:cNvSpPr>
            <a:spLocks noGrp="1"/>
          </p:cNvSpPr>
          <p:nvPr>
            <p:ph type="ctrTitle"/>
          </p:nvPr>
        </p:nvSpPr>
        <p:spPr>
          <a:xfrm>
            <a:off x="-18653" y="-27384"/>
            <a:ext cx="9162651" cy="1397996"/>
          </a:xfrm>
          <a:solidFill>
            <a:schemeClr val="tx1"/>
          </a:solidFill>
        </p:spPr>
        <p:txBody>
          <a:bodyPr/>
          <a:lstStyle/>
          <a:p>
            <a:r>
              <a:rPr lang="ar-JO"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النبوءة</a:t>
            </a:r>
            <a:br>
              <a:rPr lang="ar-JO"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br>
            <a:r>
              <a:rPr lang="ar-JO"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الرب، الألوهية)</a:t>
            </a:r>
            <a:r>
              <a:rPr lang="en-US"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 </a:t>
            </a: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14765" y="1602007"/>
            <a:ext cx="8776457" cy="4096629"/>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469900" marR="0" lvl="0" indent="-469900" algn="r" defTabSz="4572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إنَّ ألوهية المسيح ظاهرة في:</a:t>
            </a:r>
            <a:endParaRPr kumimoji="0" lang="en-US" sz="3200" b="1" i="0" u="none" strike="noStrike" kern="120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endParaRPr>
          </a:p>
          <a:p>
            <a:pPr marL="469900" marR="0" lvl="0" indent="-469900" algn="r" defTabSz="4572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a:t>
            </a:r>
            <a:r>
              <a:rPr kumimoji="0" lang="ar-JO" sz="3200" b="1" i="0" u="none" strike="noStrike" kern="120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(١) "إنه </a:t>
            </a:r>
            <a:r>
              <a:rPr kumimoji="0" lang="ar-JO" sz="3200" b="1" i="0" u="none" strike="noStrike" kern="1200" cap="none" spc="0" normalizeH="0" baseline="0" noProof="0">
                <a:ln>
                  <a:noFill/>
                </a:ln>
                <a:solidFill>
                  <a:srgbClr val="FFFF00"/>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صورة الله غير المنظور </a:t>
            </a:r>
            <a:r>
              <a:rPr kumimoji="0" lang="ar-JO" sz="3200" b="1" i="0" u="none" strike="noStrike" kern="120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 بِكر ["المتفوّق"] كل</a:t>
            </a:r>
            <a:r>
              <a:rPr kumimoji="0" lang="en-US" sz="3200" b="1" i="0" u="none" strike="noStrike" kern="120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 </a:t>
            </a:r>
            <a:r>
              <a:rPr kumimoji="0" lang="ar-JO" sz="3200" b="1" i="0" u="none" strike="noStrike" kern="120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الخليقة. فإنَّهُ فيهِ خُلِقَ الكُلُّ... " (١: ١٥- ١٦ أ)،</a:t>
            </a:r>
            <a:endParaRPr kumimoji="0" lang="en-US" sz="3200" b="1" i="0" u="none" strike="noStrike" kern="120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endParaRPr>
          </a:p>
          <a:p>
            <a:pPr marL="469900" marR="0" lvl="0" indent="-469900" algn="r" defTabSz="4572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 (١: ١٩)، و</a:t>
            </a:r>
            <a:r>
              <a:rPr kumimoji="0" lang="en-US" sz="3200" b="1" i="0" u="none" strike="noStrike" kern="120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a:t>
            </a:r>
            <a:r>
              <a:rPr kumimoji="0" lang="ar-JO" sz="3200" b="1" i="0" u="none" strike="noStrike" kern="120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لأنَّهُ فيهِ سُرَّ أنْ </a:t>
            </a:r>
            <a:r>
              <a:rPr kumimoji="0" lang="ar-JO" sz="3200" b="1" i="0" u="none" strike="noStrike" kern="1200" cap="none" spc="0" normalizeH="0" baseline="0" noProof="0">
                <a:ln>
                  <a:noFill/>
                </a:ln>
                <a:solidFill>
                  <a:srgbClr val="FFFF00"/>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يَحِلَّ كُلُّ المِلءِ</a:t>
            </a:r>
            <a:r>
              <a:rPr kumimoji="0" lang="en-US" sz="3200" b="1" i="0" u="none" strike="noStrike" kern="120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a:t>
            </a:r>
            <a:r>
              <a:rPr kumimoji="0" lang="ar-JO" sz="3200" b="1" i="0" u="none" strike="noStrike" kern="120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(٢) </a:t>
            </a:r>
            <a:endParaRPr kumimoji="0" lang="en-US" sz="3200" b="1" i="0" u="none" strike="noStrike" kern="120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endParaRPr>
          </a:p>
          <a:p>
            <a:pPr marL="469900" marR="0" lvl="0" indent="-469900" algn="r" defTabSz="4572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 (٢: ٩).</a:t>
            </a:r>
            <a:r>
              <a:rPr kumimoji="0" lang="en-US" sz="3200" b="1" i="0" u="none" strike="noStrike" kern="120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a:t>
            </a:r>
            <a:r>
              <a:rPr kumimoji="0" lang="ar-JO" sz="3200" b="1" i="0" u="none" strike="noStrike" kern="120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فإنَّهُ فيهِ </a:t>
            </a:r>
            <a:r>
              <a:rPr kumimoji="0" lang="ar-JO" sz="3200" b="1" i="0" u="none" strike="noStrike" kern="1200" cap="none" spc="0" normalizeH="0" baseline="0" noProof="0">
                <a:ln>
                  <a:noFill/>
                </a:ln>
                <a:solidFill>
                  <a:srgbClr val="FFFF00"/>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يَحِلُّ كُلُّ مِلءِ اللّاهوتِ </a:t>
            </a:r>
            <a:r>
              <a:rPr kumimoji="0" lang="ar-JO" sz="3200" b="1" i="0" u="none" strike="noStrike" kern="120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جَسَديًّا</a:t>
            </a:r>
            <a:r>
              <a:rPr kumimoji="0" lang="en-US" sz="3200" b="1" i="0" u="none" strike="noStrike" kern="120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a:t>
            </a:r>
            <a:r>
              <a:rPr kumimoji="0" lang="ar-JO" sz="3200" b="1" i="0" u="none" strike="noStrike" kern="120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(٣) </a:t>
            </a:r>
            <a:r>
              <a:rPr kumimoji="0" lang="en-US" sz="3200" b="1" i="0" u="none" strike="noStrike" kern="120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 </a:t>
            </a: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٢٧ ج</a:t>
            </a:r>
          </a:p>
        </p:txBody>
      </p:sp>
      <p:sp>
        <p:nvSpPr>
          <p:cNvPr id="7" name="Rectangle 2">
            <a:extLst>
              <a:ext uri="{FF2B5EF4-FFF2-40B4-BE49-F238E27FC236}">
                <a16:creationId xmlns:a16="http://schemas.microsoft.com/office/drawing/2014/main" id="{3DDEB2DF-D7DD-FE47-7B53-A1891E76981A}"/>
              </a:ext>
            </a:extLst>
          </p:cNvPr>
          <p:cNvSpPr txBox="1">
            <a:spLocks noChangeArrowheads="1"/>
          </p:cNvSpPr>
          <p:nvPr/>
        </p:nvSpPr>
        <p:spPr bwMode="auto">
          <a:xfrm>
            <a:off x="0" y="575511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i="0" u="none" strike="noStrike" kern="120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كولوسي</a:t>
            </a:r>
            <a:endParaRPr kumimoji="0" lang="en-US" sz="4800" b="1" i="0" u="none" strike="noStrike" kern="120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Tree>
    <p:extLst>
      <p:ext uri="{BB962C8B-B14F-4D97-AF65-F5344CB8AC3E}">
        <p14:creationId xmlns:p14="http://schemas.microsoft.com/office/powerpoint/2010/main" val="202868473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4">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4">
                                            <p:txEl>
                                              <p:pRg st="2" end="2"/>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4">
                                            <p:txEl>
                                              <p:pRg st="3" end="3"/>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9" presetClass="entr" presetSubtype="0" fill="hold" grpId="0" nodeType="clickEffect">
                                  <p:stCondLst>
                                    <p:cond delay="0"/>
                                  </p:stCondLst>
                                  <p:childTnLst>
                                    <p:set>
                                      <p:cBhvr>
                                        <p:cTn id="22" dur="1" fill="hold">
                                          <p:stCondLst>
                                            <p:cond delay="0"/>
                                          </p:stCondLst>
                                        </p:cTn>
                                        <p:tgtEl>
                                          <p:spTgt spid="7"/>
                                        </p:tgtEl>
                                        <p:attrNameLst>
                                          <p:attrName>style.visibility</p:attrName>
                                        </p:attrNameLst>
                                      </p:cBhvr>
                                      <p:to>
                                        <p:strVal val="visible"/>
                                      </p:to>
                                    </p:set>
                                    <p:animEffect transition="in" filter="dissolve">
                                      <p:cBhvr>
                                        <p:cTn id="23"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2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18529" name="Rectangle 25"/>
          <p:cNvSpPr>
            <a:spLocks noGrp="1" noChangeArrowheads="1"/>
          </p:cNvSpPr>
          <p:nvPr>
            <p:ph type="title" idx="4294967295"/>
          </p:nvPr>
        </p:nvSpPr>
        <p:spPr>
          <a:xfrm>
            <a:off x="0" y="0"/>
            <a:ext cx="2590800" cy="304800"/>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eaLnBrk="1" hangingPunct="1"/>
            <a:r>
              <a:rPr lang="en-US" sz="2000" dirty="0">
                <a:effectLst/>
                <a:ea typeface="ＭＳ Ｐゴシック" charset="0"/>
              </a:rPr>
              <a:t>Book Chart</a:t>
            </a:r>
          </a:p>
        </p:txBody>
      </p:sp>
      <p:graphicFrame>
        <p:nvGraphicFramePr>
          <p:cNvPr id="25" name="Table 24"/>
          <p:cNvGraphicFramePr>
            <a:graphicFrameLocks noGrp="1"/>
          </p:cNvGraphicFramePr>
          <p:nvPr/>
        </p:nvGraphicFramePr>
        <p:xfrm>
          <a:off x="0" y="0"/>
          <a:ext cx="9144000" cy="6858001"/>
        </p:xfrm>
        <a:graphic>
          <a:graphicData uri="http://schemas.openxmlformats.org/drawingml/2006/table">
            <a:tbl>
              <a:tblPr>
                <a:tableStyleId>{AF606853-7671-496A-8E4F-DF71F8EC918B}</a:tableStyleId>
              </a:tblPr>
              <a:tblGrid>
                <a:gridCol w="1349829">
                  <a:extLst>
                    <a:ext uri="{9D8B030D-6E8A-4147-A177-3AD203B41FA5}">
                      <a16:colId xmlns:a16="http://schemas.microsoft.com/office/drawing/2014/main" val="20000"/>
                    </a:ext>
                  </a:extLst>
                </a:gridCol>
                <a:gridCol w="1683657">
                  <a:extLst>
                    <a:ext uri="{9D8B030D-6E8A-4147-A177-3AD203B41FA5}">
                      <a16:colId xmlns:a16="http://schemas.microsoft.com/office/drawing/2014/main" val="20001"/>
                    </a:ext>
                  </a:extLst>
                </a:gridCol>
                <a:gridCol w="1683657">
                  <a:extLst>
                    <a:ext uri="{9D8B030D-6E8A-4147-A177-3AD203B41FA5}">
                      <a16:colId xmlns:a16="http://schemas.microsoft.com/office/drawing/2014/main" val="20002"/>
                    </a:ext>
                  </a:extLst>
                </a:gridCol>
                <a:gridCol w="1277257">
                  <a:extLst>
                    <a:ext uri="{9D8B030D-6E8A-4147-A177-3AD203B41FA5}">
                      <a16:colId xmlns:a16="http://schemas.microsoft.com/office/drawing/2014/main" val="20004"/>
                    </a:ext>
                  </a:extLst>
                </a:gridCol>
                <a:gridCol w="1553029">
                  <a:extLst>
                    <a:ext uri="{9D8B030D-6E8A-4147-A177-3AD203B41FA5}">
                      <a16:colId xmlns:a16="http://schemas.microsoft.com/office/drawing/2014/main" val="20005"/>
                    </a:ext>
                  </a:extLst>
                </a:gridCol>
                <a:gridCol w="1596571">
                  <a:extLst>
                    <a:ext uri="{9D8B030D-6E8A-4147-A177-3AD203B41FA5}">
                      <a16:colId xmlns:a16="http://schemas.microsoft.com/office/drawing/2014/main" val="20006"/>
                    </a:ext>
                  </a:extLst>
                </a:gridCol>
              </a:tblGrid>
              <a:tr h="571500">
                <a:tc gridSpan="6">
                  <a:txBody>
                    <a:body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Times New Roman" charset="0"/>
                          <a:ea typeface="ＭＳ Ｐゴシック" charset="0"/>
                        </a:rPr>
                        <a:t>ألوهية المسيح مقابل الهرطقة التوفيقية</a:t>
                      </a:r>
                      <a:endPar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endParaRPr>
                    </a:p>
                  </a:txBody>
                  <a:tcPr anchor="ctr" horzOverflow="overflow">
                    <a:solidFill>
                      <a:srgbClr val="000000"/>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0"/>
                  </a:ext>
                </a:extLst>
              </a:tr>
              <a:tr h="571500">
                <a:tc gridSpan="3">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lang="ar-JO" altLang="zh-CN" sz="2400" b="1" i="0" kern="1200" noProof="0" dirty="0">
                          <a:solidFill>
                            <a:schemeClr val="tx1"/>
                          </a:solidFill>
                          <a:effectLst>
                            <a:glow rad="228600">
                              <a:schemeClr val="bg1">
                                <a:lumMod val="50000"/>
                                <a:alpha val="40000"/>
                              </a:schemeClr>
                            </a:glow>
                          </a:effectLst>
                          <a:latin typeface="Arial" panose="020B0604020202020204" pitchFamily="34" charset="0"/>
                          <a:ea typeface="SimSun" charset="0"/>
                          <a:cs typeface="Arial" panose="020B0604020202020204" pitchFamily="34" charset="0"/>
                        </a:rPr>
                        <a:t>السمو / الألوهية</a:t>
                      </a:r>
                      <a:r>
                        <a:rPr lang="en-US" altLang="zh-CN" sz="2400" b="1" i="0" kern="1200" dirty="0">
                          <a:solidFill>
                            <a:schemeClr val="tx1"/>
                          </a:solidFill>
                          <a:effectLst>
                            <a:glow rad="228600">
                              <a:schemeClr val="bg1">
                                <a:lumMod val="50000"/>
                                <a:alpha val="40000"/>
                              </a:schemeClr>
                            </a:glow>
                          </a:effectLst>
                          <a:latin typeface="Arial" panose="020B0604020202020204" pitchFamily="34" charset="0"/>
                          <a:ea typeface="SimSun" charset="0"/>
                          <a:cs typeface="Arial" panose="020B0604020202020204" pitchFamily="34" charset="0"/>
                        </a:rPr>
                        <a:t> </a:t>
                      </a:r>
                    </a:p>
                  </a:txBody>
                  <a:tcPr anchor="ctr" horzOverflow="overflow">
                    <a:gradFill flip="none" rotWithShape="1">
                      <a:gsLst>
                        <a:gs pos="0">
                          <a:srgbClr val="0070C0"/>
                        </a:gs>
                        <a:gs pos="100000">
                          <a:srgbClr val="000000"/>
                        </a:gs>
                      </a:gsLst>
                      <a:path path="circle">
                        <a:fillToRect l="50000" t="50000" r="50000" b="50000"/>
                      </a:path>
                      <a:tileRect/>
                    </a:gradFill>
                  </a:tcPr>
                </a:tc>
                <a:tc hMerge="1">
                  <a:txBody>
                    <a:bodyPr/>
                    <a:lstStyle/>
                    <a:p>
                      <a:endParaRPr lang="en-US"/>
                    </a:p>
                  </a:txBody>
                  <a:tcPr/>
                </a:tc>
                <a:tc hMerge="1">
                  <a:txBody>
                    <a:bodyPr/>
                    <a:lstStyle/>
                    <a:p>
                      <a:endParaRPr lang="en-US"/>
                    </a:p>
                  </a:txBody>
                  <a:tcPr/>
                </a:tc>
                <a:tc gridSpan="3">
                  <a: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lang="ar-JO" altLang="zh-CN" sz="2400" b="1" i="0" kern="1200" noProof="0" dirty="0">
                          <a:solidFill>
                            <a:schemeClr val="tx1"/>
                          </a:solidFill>
                          <a:effectLst>
                            <a:glow rad="228600">
                              <a:schemeClr val="bg1">
                                <a:lumMod val="50000"/>
                                <a:alpha val="40000"/>
                              </a:schemeClr>
                            </a:glow>
                          </a:effectLst>
                          <a:latin typeface="Arial" panose="020B0604020202020204" pitchFamily="34" charset="0"/>
                          <a:ea typeface="SimSun" charset="0"/>
                          <a:cs typeface="Arial" panose="020B0604020202020204" pitchFamily="34" charset="0"/>
                        </a:rPr>
                        <a:t>تعليمات تطبيقية</a:t>
                      </a:r>
                      <a:endParaRPr lang="en-US" altLang="zh-CN" sz="2400" b="1" i="0" kern="1200" noProof="0" dirty="0">
                        <a:solidFill>
                          <a:schemeClr val="tx1"/>
                        </a:solidFill>
                        <a:effectLst>
                          <a:glow rad="228600">
                            <a:schemeClr val="bg1">
                              <a:lumMod val="50000"/>
                              <a:alpha val="40000"/>
                            </a:schemeClr>
                          </a:glow>
                        </a:effectLst>
                        <a:latin typeface="Arial" panose="020B0604020202020204" pitchFamily="34" charset="0"/>
                        <a:ea typeface="SimSun" charset="0"/>
                        <a:cs typeface="Arial" panose="020B0604020202020204" pitchFamily="34" charset="0"/>
                      </a:endParaRPr>
                    </a:p>
                  </a:txBody>
                  <a:tcPr anchor="ctr" horzOverflow="overflow">
                    <a:gradFill flip="none" rotWithShape="1">
                      <a:gsLst>
                        <a:gs pos="0">
                          <a:srgbClr val="0070C0"/>
                        </a:gs>
                        <a:gs pos="100000">
                          <a:srgbClr val="000000"/>
                        </a:gs>
                      </a:gsLst>
                      <a:path path="circle">
                        <a:fillToRect l="50000" t="50000" r="50000" b="50000"/>
                      </a:path>
                      <a:tileRect/>
                    </a:gra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2"/>
                  </a:ext>
                </a:extLst>
              </a:tr>
              <a:tr h="571500">
                <a:tc gridSpan="3">
                  <a:txBody>
                    <a:bodyPr/>
                    <a:lstStyle/>
                    <a:p>
                      <a:pPr marL="0" marR="0" lvl="0" indent="0" algn="ctr" defTabSz="457200" rtl="0" eaLnBrk="1" fontAlgn="base" latinLnBrk="0" hangingPunct="1">
                        <a:lnSpc>
                          <a:spcPct val="100000"/>
                        </a:lnSpc>
                        <a:spcBef>
                          <a:spcPct val="0"/>
                        </a:spcBef>
                        <a:spcAft>
                          <a:spcPct val="0"/>
                        </a:spcAft>
                        <a:buClrTx/>
                        <a:buSzTx/>
                        <a:buFontTx/>
                        <a:buNone/>
                        <a:tabLst/>
                        <a:defRPr/>
                      </a:pPr>
                      <a:r>
                        <a:rPr lang="en-US" altLang="zh-CN" sz="2400" b="1" i="0" kern="1200" noProof="0" dirty="0">
                          <a:solidFill>
                            <a:schemeClr val="tx1"/>
                          </a:solidFill>
                          <a:effectLst>
                            <a:glow rad="228600">
                              <a:schemeClr val="bg1">
                                <a:lumMod val="50000"/>
                                <a:alpha val="40000"/>
                              </a:schemeClr>
                            </a:glow>
                          </a:effectLst>
                          <a:latin typeface="Arial" panose="020B0604020202020204" pitchFamily="34" charset="0"/>
                          <a:ea typeface="SimSun" charset="0"/>
                          <a:cs typeface="Arial" panose="020B0604020202020204" pitchFamily="34" charset="0"/>
                        </a:rPr>
                        <a:t> </a:t>
                      </a:r>
                      <a:r>
                        <a:rPr lang="ar-JO" altLang="zh-CN" sz="2400" b="1" i="0" kern="1200" noProof="0" dirty="0">
                          <a:solidFill>
                            <a:schemeClr val="tx1"/>
                          </a:solidFill>
                          <a:effectLst>
                            <a:glow rad="228600">
                              <a:schemeClr val="bg1">
                                <a:lumMod val="50000"/>
                                <a:alpha val="40000"/>
                              </a:schemeClr>
                            </a:glow>
                          </a:effectLst>
                          <a:latin typeface="Arial" panose="020B0604020202020204" pitchFamily="34" charset="0"/>
                          <a:ea typeface="SimSun" charset="0"/>
                          <a:cs typeface="Arial" panose="020B0604020202020204" pitchFamily="34" charset="0"/>
                        </a:rPr>
                        <a:t>الإصحاحات 1-2</a:t>
                      </a:r>
                      <a:endParaRPr lang="en-US" altLang="zh-CN" sz="2400" b="1" i="0" kern="1200" noProof="0" dirty="0">
                        <a:solidFill>
                          <a:schemeClr val="tx1"/>
                        </a:solidFill>
                        <a:effectLst>
                          <a:glow rad="228600">
                            <a:schemeClr val="bg1">
                              <a:lumMod val="50000"/>
                              <a:alpha val="40000"/>
                            </a:schemeClr>
                          </a:glow>
                        </a:effectLst>
                        <a:latin typeface="Arial" panose="020B0604020202020204" pitchFamily="34" charset="0"/>
                        <a:ea typeface="SimSun" charset="0"/>
                        <a:cs typeface="Arial" panose="020B0604020202020204" pitchFamily="34" charset="0"/>
                      </a:endParaRPr>
                    </a:p>
                  </a:txBody>
                  <a:tcPr anchor="ctr" horzOverflow="overflow">
                    <a:gradFill flip="none" rotWithShape="1">
                      <a:gsLst>
                        <a:gs pos="0">
                          <a:srgbClr val="0070C0"/>
                        </a:gs>
                        <a:gs pos="100000">
                          <a:srgbClr val="000000"/>
                        </a:gs>
                      </a:gsLst>
                      <a:path path="circle">
                        <a:fillToRect l="50000" t="50000" r="50000" b="50000"/>
                      </a:path>
                      <a:tileRect/>
                    </a:gradFill>
                  </a:tcPr>
                </a:tc>
                <a:tc hMerge="1">
                  <a:txBody>
                    <a:bodyPr/>
                    <a:lstStyle/>
                    <a:p>
                      <a:endParaRPr lang="en-US"/>
                    </a:p>
                  </a:txBody>
                  <a:tcPr/>
                </a:tc>
                <a:tc hMerge="1">
                  <a:txBody>
                    <a:bodyPr/>
                    <a:lstStyle/>
                    <a:p>
                      <a:endParaRPr lang="en-US"/>
                    </a:p>
                  </a:txBody>
                  <a:tcPr/>
                </a:tc>
                <a:tc gridSpan="3">
                  <a: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lang="ar-JO" altLang="zh-CN" sz="2400" b="1" i="0" kern="1200" noProof="0" dirty="0">
                          <a:solidFill>
                            <a:schemeClr val="tx1"/>
                          </a:solidFill>
                          <a:effectLst>
                            <a:glow rad="228600">
                              <a:schemeClr val="bg1">
                                <a:lumMod val="50000"/>
                                <a:alpha val="40000"/>
                              </a:schemeClr>
                            </a:glow>
                          </a:effectLst>
                          <a:latin typeface="Arial" panose="020B0604020202020204" pitchFamily="34" charset="0"/>
                          <a:ea typeface="SimSun" charset="0"/>
                          <a:cs typeface="Arial" panose="020B0604020202020204" pitchFamily="34" charset="0"/>
                        </a:rPr>
                        <a:t>الإصحاحات 3-4</a:t>
                      </a:r>
                      <a:endParaRPr lang="en-US" altLang="zh-CN" sz="2400" b="1" i="0" kern="1200" noProof="0" dirty="0">
                        <a:solidFill>
                          <a:schemeClr val="tx1"/>
                        </a:solidFill>
                        <a:effectLst>
                          <a:glow rad="228600">
                            <a:schemeClr val="bg1">
                              <a:lumMod val="50000"/>
                              <a:alpha val="40000"/>
                            </a:schemeClr>
                          </a:glow>
                        </a:effectLst>
                        <a:latin typeface="Arial" panose="020B0604020202020204" pitchFamily="34" charset="0"/>
                        <a:ea typeface="SimSun" charset="0"/>
                        <a:cs typeface="Arial" panose="020B0604020202020204" pitchFamily="34" charset="0"/>
                      </a:endParaRPr>
                    </a:p>
                  </a:txBody>
                  <a:tcPr anchor="ctr" horzOverflow="overflow">
                    <a:gradFill flip="none" rotWithShape="1">
                      <a:gsLst>
                        <a:gs pos="0">
                          <a:srgbClr val="0070C0"/>
                        </a:gs>
                        <a:gs pos="100000">
                          <a:srgbClr val="000000"/>
                        </a:gs>
                      </a:gsLst>
                      <a:path path="circle">
                        <a:fillToRect l="50000" t="50000" r="50000" b="50000"/>
                      </a:path>
                      <a:tileRect/>
                    </a:gra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3"/>
                  </a:ext>
                </a:extLst>
              </a:tr>
              <a:tr h="571500">
                <a:tc gridSpan="3">
                  <a:txBody>
                    <a:bodyPr/>
                    <a:lstStyle/>
                    <a:p>
                      <a:pPr marL="0" marR="0" lvl="0" indent="0" algn="ctr" defTabSz="457200" rtl="0" eaLnBrk="1" fontAlgn="base" latinLnBrk="0" hangingPunct="1">
                        <a:lnSpc>
                          <a:spcPct val="100000"/>
                        </a:lnSpc>
                        <a:spcBef>
                          <a:spcPct val="0"/>
                        </a:spcBef>
                        <a:spcAft>
                          <a:spcPct val="0"/>
                        </a:spcAft>
                        <a:buClrTx/>
                        <a:buSzTx/>
                        <a:buFontTx/>
                        <a:buNone/>
                        <a:tabLst/>
                        <a:defRPr/>
                      </a:pPr>
                      <a:r>
                        <a:rPr lang="ar-JO" altLang="zh-CN" sz="2400" b="1" i="0" kern="1200" noProof="0" dirty="0">
                          <a:solidFill>
                            <a:schemeClr val="tx1"/>
                          </a:solidFill>
                          <a:effectLst>
                            <a:glow rad="228600">
                              <a:schemeClr val="bg1">
                                <a:lumMod val="50000"/>
                                <a:alpha val="40000"/>
                              </a:schemeClr>
                            </a:glow>
                          </a:effectLst>
                          <a:latin typeface="Arial" panose="020B0604020202020204" pitchFamily="34" charset="0"/>
                          <a:ea typeface="SimSun" charset="0"/>
                          <a:cs typeface="Arial" panose="020B0604020202020204" pitchFamily="34" charset="0"/>
                        </a:rPr>
                        <a:t>حياة هرطوقية</a:t>
                      </a:r>
                      <a:endParaRPr lang="en-US" altLang="zh-CN" sz="2400" b="1" i="0" kern="1200" noProof="0" dirty="0">
                        <a:solidFill>
                          <a:schemeClr val="tx1"/>
                        </a:solidFill>
                        <a:effectLst>
                          <a:glow rad="228600">
                            <a:schemeClr val="bg1">
                              <a:lumMod val="50000"/>
                              <a:alpha val="40000"/>
                            </a:schemeClr>
                          </a:glow>
                        </a:effectLst>
                        <a:latin typeface="Arial" panose="020B0604020202020204" pitchFamily="34" charset="0"/>
                        <a:ea typeface="SimSun" charset="0"/>
                        <a:cs typeface="Arial" panose="020B0604020202020204" pitchFamily="34" charset="0"/>
                      </a:endParaRPr>
                    </a:p>
                  </a:txBody>
                  <a:tcPr anchor="ctr" horzOverflow="overflow">
                    <a:gradFill flip="none" rotWithShape="1">
                      <a:gsLst>
                        <a:gs pos="0">
                          <a:srgbClr val="0070C0"/>
                        </a:gs>
                        <a:gs pos="100000">
                          <a:srgbClr val="000000"/>
                        </a:gs>
                      </a:gsLst>
                      <a:path path="circle">
                        <a:fillToRect l="50000" t="50000" r="50000" b="50000"/>
                      </a:path>
                      <a:tileRect/>
                    </a:gradFill>
                  </a:tcPr>
                </a:tc>
                <a:tc hMerge="1">
                  <a:txBody>
                    <a:bodyPr/>
                    <a:lstStyle/>
                    <a:p>
                      <a:endParaRPr lang="en-US"/>
                    </a:p>
                  </a:txBody>
                  <a:tcPr/>
                </a:tc>
                <a:tc hMerge="1">
                  <a:txBody>
                    <a:bodyPr/>
                    <a:lstStyle/>
                    <a:p>
                      <a:endParaRPr lang="en-US"/>
                    </a:p>
                  </a:txBody>
                  <a:tcPr/>
                </a:tc>
                <a:tc gridSpan="3">
                  <a:txBody>
                    <a:bodyPr/>
                    <a:lstStyle/>
                    <a:p>
                      <a:pPr marL="0" marR="0" lvl="0" indent="0" algn="ctr" defTabSz="457200" rtl="0" eaLnBrk="1" fontAlgn="base" latinLnBrk="0" hangingPunct="1">
                        <a:lnSpc>
                          <a:spcPct val="100000"/>
                        </a:lnSpc>
                        <a:spcBef>
                          <a:spcPct val="0"/>
                        </a:spcBef>
                        <a:spcAft>
                          <a:spcPct val="0"/>
                        </a:spcAft>
                        <a:buClrTx/>
                        <a:buSzTx/>
                        <a:buFontTx/>
                        <a:buNone/>
                        <a:tabLst/>
                        <a:defRPr/>
                      </a:pPr>
                      <a:r>
                        <a:rPr lang="ar-JO" altLang="zh-CN" sz="2400" b="1" i="0" kern="1200" noProof="0" dirty="0">
                          <a:solidFill>
                            <a:schemeClr val="tx1"/>
                          </a:solidFill>
                          <a:effectLst>
                            <a:glow rad="228600">
                              <a:schemeClr val="bg1">
                                <a:lumMod val="50000"/>
                                <a:alpha val="40000"/>
                              </a:schemeClr>
                            </a:glow>
                          </a:effectLst>
                          <a:latin typeface="Arial" panose="020B0604020202020204" pitchFamily="34" charset="0"/>
                          <a:ea typeface="SimSun" charset="0"/>
                          <a:cs typeface="Arial" panose="020B0604020202020204" pitchFamily="34" charset="0"/>
                        </a:rPr>
                        <a:t>حياة مقدسة</a:t>
                      </a:r>
                      <a:endParaRPr lang="en-US" altLang="zh-CN" sz="2400" b="1" i="0" kern="1200" noProof="0" dirty="0">
                        <a:solidFill>
                          <a:schemeClr val="tx1"/>
                        </a:solidFill>
                        <a:effectLst>
                          <a:glow rad="228600">
                            <a:schemeClr val="bg1">
                              <a:lumMod val="50000"/>
                              <a:alpha val="40000"/>
                            </a:schemeClr>
                          </a:glow>
                        </a:effectLst>
                        <a:latin typeface="Arial" panose="020B0604020202020204" pitchFamily="34" charset="0"/>
                        <a:ea typeface="SimSun" charset="0"/>
                        <a:cs typeface="Arial" panose="020B0604020202020204" pitchFamily="34" charset="0"/>
                      </a:endParaRPr>
                    </a:p>
                  </a:txBody>
                  <a:tcPr anchor="ctr" horzOverflow="overflow">
                    <a:gradFill flip="none" rotWithShape="1">
                      <a:gsLst>
                        <a:gs pos="0">
                          <a:srgbClr val="0070C0"/>
                        </a:gs>
                        <a:gs pos="100000">
                          <a:srgbClr val="000000"/>
                        </a:gs>
                      </a:gsLst>
                      <a:path path="circle">
                        <a:fillToRect l="50000" t="50000" r="50000" b="50000"/>
                      </a:path>
                      <a:tileRect/>
                    </a:gra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4"/>
                  </a:ext>
                </a:extLst>
              </a:tr>
              <a:tr h="571500">
                <a:tc gridSpan="3">
                  <a:txBody>
                    <a:bodyPr/>
                    <a:lstStyle/>
                    <a:p>
                      <a:pPr marL="0" marR="0" lvl="0" indent="0" algn="ctr" defTabSz="457200" rtl="0" eaLnBrk="1" fontAlgn="base" latinLnBrk="0" hangingPunct="1">
                        <a:lnSpc>
                          <a:spcPct val="100000"/>
                        </a:lnSpc>
                        <a:spcBef>
                          <a:spcPct val="0"/>
                        </a:spcBef>
                        <a:spcAft>
                          <a:spcPct val="0"/>
                        </a:spcAft>
                        <a:buClrTx/>
                        <a:buSzTx/>
                        <a:buFontTx/>
                        <a:buNone/>
                        <a:tabLst/>
                        <a:defRPr/>
                      </a:pPr>
                      <a:r>
                        <a:rPr lang="en-US" altLang="zh-CN" sz="2400" b="1" i="0" kern="1200" noProof="0" dirty="0">
                          <a:solidFill>
                            <a:schemeClr val="tx1"/>
                          </a:solidFill>
                          <a:effectLst>
                            <a:glow rad="228600">
                              <a:schemeClr val="bg1">
                                <a:lumMod val="50000"/>
                                <a:alpha val="40000"/>
                              </a:schemeClr>
                            </a:glow>
                          </a:effectLst>
                          <a:latin typeface="Arial" panose="020B0604020202020204" pitchFamily="34" charset="0"/>
                          <a:ea typeface="SimSun" charset="0"/>
                          <a:cs typeface="Arial" panose="020B0604020202020204" pitchFamily="34" charset="0"/>
                        </a:rPr>
                        <a:t> </a:t>
                      </a:r>
                      <a:r>
                        <a:rPr lang="ar-JO" altLang="zh-CN" sz="2400" b="1" i="0" kern="1200" noProof="0" dirty="0">
                          <a:solidFill>
                            <a:schemeClr val="tx1"/>
                          </a:solidFill>
                          <a:effectLst>
                            <a:glow rad="228600">
                              <a:schemeClr val="bg1">
                                <a:lumMod val="50000"/>
                                <a:alpha val="40000"/>
                              </a:schemeClr>
                            </a:glow>
                          </a:effectLst>
                          <a:latin typeface="Arial" panose="020B0604020202020204" pitchFamily="34" charset="0"/>
                          <a:ea typeface="SimSun" charset="0"/>
                          <a:cs typeface="Arial" panose="020B0604020202020204" pitchFamily="34" charset="0"/>
                        </a:rPr>
                        <a:t>الإيمان</a:t>
                      </a:r>
                      <a:endParaRPr lang="en-US" altLang="zh-CN" sz="2400" b="1" i="0" kern="1200" noProof="0" dirty="0">
                        <a:solidFill>
                          <a:schemeClr val="tx1"/>
                        </a:solidFill>
                        <a:effectLst>
                          <a:glow rad="228600">
                            <a:schemeClr val="bg1">
                              <a:lumMod val="50000"/>
                              <a:alpha val="40000"/>
                            </a:schemeClr>
                          </a:glow>
                        </a:effectLst>
                        <a:latin typeface="Arial" panose="020B0604020202020204" pitchFamily="34" charset="0"/>
                        <a:ea typeface="SimSun" charset="0"/>
                        <a:cs typeface="Arial" panose="020B0604020202020204" pitchFamily="34" charset="0"/>
                      </a:endParaRPr>
                    </a:p>
                  </a:txBody>
                  <a:tcPr anchor="ctr" horzOverflow="overflow">
                    <a:gradFill flip="none" rotWithShape="1">
                      <a:gsLst>
                        <a:gs pos="0">
                          <a:srgbClr val="0070C0"/>
                        </a:gs>
                        <a:gs pos="100000">
                          <a:srgbClr val="000000"/>
                        </a:gs>
                      </a:gsLst>
                      <a:path path="circle">
                        <a:fillToRect l="50000" t="50000" r="50000" b="50000"/>
                      </a:path>
                      <a:tileRect/>
                    </a:gradFill>
                  </a:tcPr>
                </a:tc>
                <a:tc hMerge="1">
                  <a:txBody>
                    <a:bodyPr/>
                    <a:lstStyle/>
                    <a:p>
                      <a:endParaRPr lang="en-US"/>
                    </a:p>
                  </a:txBody>
                  <a:tcPr/>
                </a:tc>
                <a:tc hMerge="1">
                  <a:txBody>
                    <a:bodyPr/>
                    <a:lstStyle/>
                    <a:p>
                      <a:endParaRPr lang="en-US"/>
                    </a:p>
                  </a:txBody>
                  <a:tcPr/>
                </a:tc>
                <a:tc gridSpan="3">
                  <a:txBody>
                    <a:bodyPr/>
                    <a:lstStyle/>
                    <a:p>
                      <a:pPr marL="0" marR="0" lvl="0" indent="0" algn="ctr" defTabSz="457200" rtl="0" eaLnBrk="1" fontAlgn="base" latinLnBrk="0" hangingPunct="1">
                        <a:lnSpc>
                          <a:spcPct val="100000"/>
                        </a:lnSpc>
                        <a:spcBef>
                          <a:spcPct val="0"/>
                        </a:spcBef>
                        <a:spcAft>
                          <a:spcPct val="0"/>
                        </a:spcAft>
                        <a:buClrTx/>
                        <a:buSzTx/>
                        <a:buFontTx/>
                        <a:buNone/>
                        <a:tabLst/>
                        <a:defRPr/>
                      </a:pPr>
                      <a:r>
                        <a:rPr lang="ar-JO" altLang="zh-CN" sz="2400" b="1" i="0" kern="1200" noProof="0" dirty="0">
                          <a:solidFill>
                            <a:schemeClr val="tx1"/>
                          </a:solidFill>
                          <a:effectLst>
                            <a:glow rad="228600">
                              <a:schemeClr val="bg1">
                                <a:lumMod val="50000"/>
                                <a:alpha val="40000"/>
                              </a:schemeClr>
                            </a:glow>
                          </a:effectLst>
                          <a:latin typeface="Arial" panose="020B0604020202020204" pitchFamily="34" charset="0"/>
                          <a:ea typeface="SimSun" charset="0"/>
                          <a:cs typeface="Arial" panose="020B0604020202020204" pitchFamily="34" charset="0"/>
                        </a:rPr>
                        <a:t>سلوك</a:t>
                      </a:r>
                      <a:endParaRPr lang="en-US" altLang="zh-CN" sz="2400" b="1" i="0" kern="1200" noProof="0" dirty="0">
                        <a:solidFill>
                          <a:schemeClr val="tx1"/>
                        </a:solidFill>
                        <a:effectLst>
                          <a:glow rad="228600">
                            <a:schemeClr val="bg1">
                              <a:lumMod val="50000"/>
                              <a:alpha val="40000"/>
                            </a:schemeClr>
                          </a:glow>
                        </a:effectLst>
                        <a:latin typeface="Arial" panose="020B0604020202020204" pitchFamily="34" charset="0"/>
                        <a:ea typeface="SimSun" charset="0"/>
                        <a:cs typeface="Arial" panose="020B0604020202020204" pitchFamily="34" charset="0"/>
                      </a:endParaRPr>
                    </a:p>
                  </a:txBody>
                  <a:tcPr anchor="ctr" horzOverflow="overflow">
                    <a:gradFill flip="none" rotWithShape="1">
                      <a:gsLst>
                        <a:gs pos="0">
                          <a:srgbClr val="0070C0"/>
                        </a:gs>
                        <a:gs pos="100000">
                          <a:srgbClr val="000000"/>
                        </a:gs>
                      </a:gsLst>
                      <a:path path="circle">
                        <a:fillToRect l="50000" t="50000" r="50000" b="50000"/>
                      </a:path>
                      <a:tileRect/>
                    </a:gra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5"/>
                  </a:ext>
                </a:extLst>
              </a:tr>
              <a:tr h="2286001">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SA" sz="2000" b="1" i="0" u="none" strike="noStrike" kern="1200" cap="none" normalizeH="0" baseline="0" dirty="0">
                          <a:ln>
                            <a:noFill/>
                          </a:ln>
                          <a:solidFill>
                            <a:schemeClr val="tx1"/>
                          </a:solidFill>
                          <a:effectLst>
                            <a:glow rad="228600">
                              <a:schemeClr val="bg1">
                                <a:lumMod val="50000"/>
                                <a:alpha val="40000"/>
                              </a:schemeClr>
                            </a:glow>
                          </a:effectLst>
                          <a:latin typeface="Arial" panose="020B0604020202020204" pitchFamily="34" charset="0"/>
                          <a:ea typeface="+mn-ea"/>
                          <a:cs typeface="Arial" panose="020B0604020202020204" pitchFamily="34" charset="0"/>
                        </a:rPr>
                        <a:t>تحية و صلاة</a:t>
                      </a:r>
                      <a:endParaRPr kumimoji="0" lang="en-US" sz="2000" b="1" i="0" u="none" strike="noStrike" kern="1200" cap="none" normalizeH="0" baseline="0" dirty="0">
                        <a:ln>
                          <a:noFill/>
                        </a:ln>
                        <a:solidFill>
                          <a:schemeClr val="tx1"/>
                        </a:solidFill>
                        <a:effectLst>
                          <a:glow rad="228600">
                            <a:schemeClr val="bg1">
                              <a:lumMod val="50000"/>
                              <a:alpha val="40000"/>
                            </a:schemeClr>
                          </a:glow>
                        </a:effectLst>
                        <a:latin typeface="Arial" panose="020B0604020202020204" pitchFamily="34" charset="0"/>
                        <a:ea typeface="+mn-ea"/>
                        <a:cs typeface="Arial" panose="020B0604020202020204" pitchFamily="34" charset="0"/>
                      </a:endParaRPr>
                    </a:p>
                  </a:txBody>
                  <a:tcPr anchor="ctr" horzOverflow="overflow">
                    <a:gradFill flip="none" rotWithShape="1">
                      <a:gsLst>
                        <a:gs pos="0">
                          <a:srgbClr val="0070C0"/>
                        </a:gs>
                        <a:gs pos="100000">
                          <a:srgbClr val="000000"/>
                        </a:gs>
                      </a:gsLst>
                      <a:path path="circle">
                        <a:fillToRect l="50000" t="50000" r="50000" b="50000"/>
                      </a:path>
                      <a:tileRect/>
                    </a:gra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SA" sz="2000" b="1" i="0" u="none" strike="noStrike" kern="1200" cap="none" normalizeH="0" baseline="0" dirty="0">
                          <a:ln>
                            <a:noFill/>
                          </a:ln>
                          <a:solidFill>
                            <a:schemeClr val="tx1"/>
                          </a:solidFill>
                          <a:effectLst>
                            <a:glow rad="228600">
                              <a:schemeClr val="bg1">
                                <a:lumMod val="50000"/>
                                <a:alpha val="40000"/>
                              </a:schemeClr>
                            </a:glow>
                          </a:effectLst>
                          <a:latin typeface="Arial" panose="020B0604020202020204" pitchFamily="34" charset="0"/>
                          <a:ea typeface="+mn-ea"/>
                          <a:cs typeface="Arial" panose="020B0604020202020204" pitchFamily="34" charset="0"/>
                        </a:rPr>
                        <a:t>السمو و الألوهية</a:t>
                      </a:r>
                    </a:p>
                  </a:txBody>
                  <a:tcPr anchor="ctr" horzOverflow="overflow">
                    <a:gradFill flip="none" rotWithShape="1">
                      <a:gsLst>
                        <a:gs pos="0">
                          <a:srgbClr val="0070C0"/>
                        </a:gs>
                        <a:gs pos="100000">
                          <a:srgbClr val="000000"/>
                        </a:gs>
                      </a:gsLst>
                      <a:path path="circle">
                        <a:fillToRect l="50000" t="50000" r="50000" b="50000"/>
                      </a:path>
                      <a:tileRect/>
                    </a:gra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000" b="1" i="0" u="none" strike="noStrike" kern="1200" cap="none" normalizeH="0" baseline="0" noProof="0" dirty="0">
                          <a:ln>
                            <a:noFill/>
                          </a:ln>
                          <a:solidFill>
                            <a:schemeClr val="tx1"/>
                          </a:solidFill>
                          <a:effectLst>
                            <a:glow rad="228600">
                              <a:schemeClr val="bg1">
                                <a:lumMod val="50000"/>
                                <a:alpha val="40000"/>
                              </a:schemeClr>
                            </a:glow>
                          </a:effectLst>
                          <a:latin typeface="Arial" panose="020B0604020202020204" pitchFamily="34" charset="0"/>
                          <a:ea typeface="+mn-ea"/>
                          <a:cs typeface="Arial" panose="020B0604020202020204" pitchFamily="34" charset="0"/>
                        </a:rPr>
                        <a:t> </a:t>
                      </a:r>
                      <a:r>
                        <a:rPr kumimoji="0" lang="ar-JO" altLang="zh-CN" sz="2000" b="1" i="0" u="none" strike="noStrike" kern="1200" cap="none" normalizeH="0" baseline="0" noProof="0" dirty="0">
                          <a:ln>
                            <a:noFill/>
                          </a:ln>
                          <a:solidFill>
                            <a:schemeClr val="tx1"/>
                          </a:solidFill>
                          <a:effectLst>
                            <a:glow rad="228600">
                              <a:schemeClr val="bg1">
                                <a:lumMod val="50000"/>
                                <a:alpha val="40000"/>
                              </a:schemeClr>
                            </a:glow>
                          </a:effectLst>
                          <a:latin typeface="Arial" panose="020B0604020202020204" pitchFamily="34" charset="0"/>
                          <a:ea typeface="+mn-ea"/>
                          <a:cs typeface="Arial" panose="020B0604020202020204" pitchFamily="34" charset="0"/>
                        </a:rPr>
                        <a:t>الهرطقة التوفيقية</a:t>
                      </a:r>
                      <a:endParaRPr kumimoji="0" lang="en-US" altLang="zh-CN" sz="2000" b="1" i="0" u="none" strike="noStrike" kern="1200" cap="none" normalizeH="0" baseline="0" noProof="0" dirty="0">
                        <a:ln>
                          <a:noFill/>
                        </a:ln>
                        <a:solidFill>
                          <a:schemeClr val="tx1"/>
                        </a:solidFill>
                        <a:effectLst>
                          <a:glow rad="228600">
                            <a:schemeClr val="bg1">
                              <a:lumMod val="50000"/>
                              <a:alpha val="40000"/>
                            </a:schemeClr>
                          </a:glow>
                        </a:effectLst>
                        <a:latin typeface="Arial" panose="020B0604020202020204" pitchFamily="34" charset="0"/>
                        <a:ea typeface="+mn-ea"/>
                        <a:cs typeface="Arial" panose="020B0604020202020204" pitchFamily="34" charset="0"/>
                      </a:endParaRPr>
                    </a:p>
                  </a:txBody>
                  <a:tcPr anchor="ctr" horzOverflow="overflow">
                    <a:gradFill flip="none" rotWithShape="1">
                      <a:gsLst>
                        <a:gs pos="0">
                          <a:srgbClr val="0070C0"/>
                        </a:gs>
                        <a:gs pos="100000">
                          <a:srgbClr val="000000"/>
                        </a:gs>
                      </a:gsLst>
                      <a:path path="circle">
                        <a:fillToRect l="50000" t="50000" r="50000" b="50000"/>
                      </a:path>
                      <a:tileRect/>
                    </a:gra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b="1" i="0" u="none" strike="noStrike" kern="1200" cap="none" normalizeH="0" baseline="0" noProof="0" dirty="0">
                          <a:ln>
                            <a:noFill/>
                          </a:ln>
                          <a:solidFill>
                            <a:schemeClr val="tx1"/>
                          </a:solidFill>
                          <a:effectLst>
                            <a:glow rad="228600">
                              <a:schemeClr val="bg1">
                                <a:lumMod val="50000"/>
                                <a:alpha val="40000"/>
                              </a:schemeClr>
                            </a:glow>
                          </a:effectLst>
                          <a:latin typeface="Arial" panose="020B0604020202020204" pitchFamily="34" charset="0"/>
                          <a:ea typeface="+mn-ea"/>
                          <a:cs typeface="Arial" panose="020B0604020202020204" pitchFamily="34" charset="0"/>
                        </a:rPr>
                        <a:t>المكانة :</a:t>
                      </a:r>
                      <a:endParaRPr kumimoji="0" lang="en-US" altLang="zh-CN" sz="2000" b="1" i="0" u="none" strike="noStrike" kern="1200" cap="none" normalizeH="0" baseline="0" noProof="0" dirty="0">
                        <a:ln>
                          <a:noFill/>
                        </a:ln>
                        <a:solidFill>
                          <a:schemeClr val="tx1"/>
                        </a:solidFill>
                        <a:effectLst>
                          <a:glow rad="228600">
                            <a:schemeClr val="bg1">
                              <a:lumMod val="50000"/>
                              <a:alpha val="40000"/>
                            </a:schemeClr>
                          </a:glow>
                        </a:effectLst>
                        <a:latin typeface="Arial" panose="020B0604020202020204" pitchFamily="34" charset="0"/>
                        <a:ea typeface="+mn-ea"/>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zh-CN" sz="2000" b="1" i="0" u="none" strike="noStrike" kern="1200" cap="none" normalizeH="0" baseline="0" noProof="0" dirty="0">
                          <a:ln>
                            <a:noFill/>
                          </a:ln>
                          <a:solidFill>
                            <a:schemeClr val="tx1"/>
                          </a:solidFill>
                          <a:effectLst>
                            <a:glow rad="228600">
                              <a:schemeClr val="bg1">
                                <a:lumMod val="50000"/>
                                <a:alpha val="40000"/>
                              </a:schemeClr>
                            </a:glow>
                          </a:effectLst>
                          <a:latin typeface="Arial" panose="020B0604020202020204" pitchFamily="34" charset="0"/>
                          <a:ea typeface="+mn-ea"/>
                          <a:cs typeface="Arial" panose="020B0604020202020204" pitchFamily="34" charset="0"/>
                        </a:rPr>
                        <a:t>وحدة مع المسيح</a:t>
                      </a:r>
                      <a:endParaRPr kumimoji="0" lang="en-US" altLang="zh-CN" sz="2000" b="1" i="0" u="none" strike="noStrike" kern="1200" cap="none" normalizeH="0" baseline="0" noProof="0" dirty="0">
                        <a:ln>
                          <a:noFill/>
                        </a:ln>
                        <a:solidFill>
                          <a:schemeClr val="tx1"/>
                        </a:solidFill>
                        <a:effectLst>
                          <a:glow rad="228600">
                            <a:schemeClr val="bg1">
                              <a:lumMod val="50000"/>
                              <a:alpha val="40000"/>
                            </a:schemeClr>
                          </a:glow>
                        </a:effectLst>
                        <a:latin typeface="Arial" panose="020B0604020202020204" pitchFamily="34" charset="0"/>
                        <a:ea typeface="+mn-ea"/>
                        <a:cs typeface="Arial" panose="020B0604020202020204" pitchFamily="34" charset="0"/>
                      </a:endParaRPr>
                    </a:p>
                  </a:txBody>
                  <a:tcPr anchor="ctr" horzOverflow="overflow">
                    <a:gradFill flip="none" rotWithShape="1">
                      <a:gsLst>
                        <a:gs pos="0">
                          <a:srgbClr val="0070C0"/>
                        </a:gs>
                        <a:gs pos="100000">
                          <a:srgbClr val="000000"/>
                        </a:gs>
                      </a:gsLst>
                      <a:path path="circle">
                        <a:fillToRect l="50000" t="50000" r="50000" b="50000"/>
                      </a:path>
                      <a:tileRect/>
                    </a:gra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000" b="1" i="0" u="none" strike="noStrike" kern="1200" cap="none" normalizeH="0" baseline="0" noProof="0" dirty="0">
                          <a:ln>
                            <a:noFill/>
                          </a:ln>
                          <a:solidFill>
                            <a:schemeClr val="tx1"/>
                          </a:solidFill>
                          <a:effectLst>
                            <a:glow rad="228600">
                              <a:schemeClr val="bg1">
                                <a:lumMod val="50000"/>
                                <a:alpha val="40000"/>
                              </a:schemeClr>
                            </a:glow>
                          </a:effectLst>
                          <a:latin typeface="Arial" panose="020B0604020202020204" pitchFamily="34" charset="0"/>
                          <a:ea typeface="+mn-ea"/>
                          <a:cs typeface="Arial" panose="020B0604020202020204" pitchFamily="34" charset="0"/>
                        </a:rPr>
                        <a:t> </a:t>
                      </a:r>
                      <a:r>
                        <a:rPr kumimoji="0" lang="ar-JO" altLang="zh-CN" sz="2000" b="1" i="0" u="none" strike="noStrike" kern="1200" cap="none" normalizeH="0" baseline="0" noProof="0" dirty="0">
                          <a:ln>
                            <a:noFill/>
                          </a:ln>
                          <a:solidFill>
                            <a:schemeClr val="tx1"/>
                          </a:solidFill>
                          <a:effectLst>
                            <a:glow rad="228600">
                              <a:schemeClr val="bg1">
                                <a:lumMod val="50000"/>
                                <a:alpha val="40000"/>
                              </a:schemeClr>
                            </a:glow>
                          </a:effectLst>
                          <a:latin typeface="Arial" panose="020B0604020202020204" pitchFamily="34" charset="0"/>
                          <a:ea typeface="+mn-ea"/>
                          <a:cs typeface="Arial" panose="020B0604020202020204" pitchFamily="34" charset="0"/>
                        </a:rPr>
                        <a:t>التطبيق</a:t>
                      </a:r>
                      <a:endParaRPr kumimoji="0" lang="en-US" altLang="zh-CN" sz="2000" b="1" i="0" u="none" strike="noStrike" kern="1200" cap="none" normalizeH="0" baseline="0" noProof="0" dirty="0">
                        <a:ln>
                          <a:noFill/>
                        </a:ln>
                        <a:solidFill>
                          <a:schemeClr val="tx1"/>
                        </a:solidFill>
                        <a:effectLst>
                          <a:glow rad="228600">
                            <a:schemeClr val="bg1">
                              <a:lumMod val="50000"/>
                              <a:alpha val="40000"/>
                            </a:schemeClr>
                          </a:glow>
                        </a:effectLst>
                        <a:latin typeface="Arial" panose="020B0604020202020204" pitchFamily="34" charset="0"/>
                        <a:ea typeface="+mn-ea"/>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zh-CN" sz="2000" b="1" i="0" u="none" strike="noStrike" kern="1200" cap="none" normalizeH="0" baseline="0" noProof="0" dirty="0">
                          <a:ln>
                            <a:noFill/>
                          </a:ln>
                          <a:solidFill>
                            <a:schemeClr val="tx1"/>
                          </a:solidFill>
                          <a:effectLst>
                            <a:glow rad="228600">
                              <a:schemeClr val="bg1">
                                <a:lumMod val="50000"/>
                                <a:alpha val="40000"/>
                              </a:schemeClr>
                            </a:glow>
                          </a:effectLst>
                          <a:latin typeface="Arial" panose="020B0604020202020204" pitchFamily="34" charset="0"/>
                          <a:ea typeface="+mn-ea"/>
                          <a:cs typeface="Arial" panose="020B0604020202020204" pitchFamily="34" charset="0"/>
                        </a:rPr>
                        <a:t>قداسة في العلاقات</a:t>
                      </a:r>
                      <a:endParaRPr kumimoji="0" lang="en-US" altLang="zh-CN" sz="2000" b="1" i="0" u="none" strike="noStrike" kern="1200" cap="none" normalizeH="0" baseline="0" noProof="0" dirty="0">
                        <a:ln>
                          <a:noFill/>
                        </a:ln>
                        <a:solidFill>
                          <a:schemeClr val="tx1"/>
                        </a:solidFill>
                        <a:effectLst>
                          <a:glow rad="228600">
                            <a:schemeClr val="bg1">
                              <a:lumMod val="50000"/>
                              <a:alpha val="40000"/>
                            </a:schemeClr>
                          </a:glow>
                        </a:effectLst>
                        <a:latin typeface="Arial" panose="020B0604020202020204" pitchFamily="34" charset="0"/>
                        <a:ea typeface="+mn-ea"/>
                        <a:cs typeface="Arial" panose="020B0604020202020204" pitchFamily="34" charset="0"/>
                      </a:endParaRPr>
                    </a:p>
                  </a:txBody>
                  <a:tcPr anchor="ctr" horzOverflow="overflow">
                    <a:gradFill flip="none" rotWithShape="1">
                      <a:gsLst>
                        <a:gs pos="0">
                          <a:srgbClr val="0070C0"/>
                        </a:gs>
                        <a:gs pos="100000">
                          <a:srgbClr val="000000"/>
                        </a:gs>
                      </a:gsLst>
                      <a:path path="circle">
                        <a:fillToRect l="50000" t="50000" r="50000" b="50000"/>
                      </a:path>
                      <a:tileRect/>
                    </a:gra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b="1" i="0" u="none" strike="noStrike" kern="1200" cap="none" normalizeH="0" baseline="0" noProof="0" dirty="0">
                          <a:ln>
                            <a:noFill/>
                          </a:ln>
                          <a:solidFill>
                            <a:schemeClr val="tx1"/>
                          </a:solidFill>
                          <a:effectLst>
                            <a:glow rad="228600">
                              <a:schemeClr val="bg1">
                                <a:lumMod val="50000"/>
                                <a:alpha val="40000"/>
                              </a:schemeClr>
                            </a:glow>
                          </a:effectLst>
                          <a:latin typeface="Arial" panose="020B0604020202020204" pitchFamily="34" charset="0"/>
                          <a:ea typeface="+mn-ea"/>
                          <a:cs typeface="Arial" panose="020B0604020202020204" pitchFamily="34" charset="0"/>
                        </a:rPr>
                        <a:t>خاتمة</a:t>
                      </a:r>
                      <a:endParaRPr kumimoji="0" lang="en-US" altLang="zh-CN" sz="2000" b="1" i="0" u="none" strike="noStrike" kern="1200" cap="none" normalizeH="0" baseline="0" noProof="0" dirty="0">
                        <a:ln>
                          <a:noFill/>
                        </a:ln>
                        <a:solidFill>
                          <a:schemeClr val="tx1"/>
                        </a:solidFill>
                        <a:effectLst>
                          <a:glow rad="228600">
                            <a:schemeClr val="bg1">
                              <a:lumMod val="50000"/>
                              <a:alpha val="40000"/>
                            </a:schemeClr>
                          </a:glow>
                        </a:effectLst>
                        <a:latin typeface="Arial" panose="020B0604020202020204" pitchFamily="34" charset="0"/>
                        <a:ea typeface="+mn-ea"/>
                        <a:cs typeface="Arial" panose="020B0604020202020204" pitchFamily="34" charset="0"/>
                      </a:endParaRPr>
                    </a:p>
                  </a:txBody>
                  <a:tcPr anchor="ctr" horzOverflow="overflow">
                    <a:gradFill flip="none" rotWithShape="1">
                      <a:gsLst>
                        <a:gs pos="0">
                          <a:srgbClr val="0070C0"/>
                        </a:gs>
                        <a:gs pos="100000">
                          <a:srgbClr val="000000"/>
                        </a:gs>
                      </a:gsLst>
                      <a:path path="circle">
                        <a:fillToRect l="50000" t="50000" r="50000" b="50000"/>
                      </a:path>
                      <a:tileRect/>
                    </a:gradFill>
                  </a:tcPr>
                </a:tc>
                <a:extLst>
                  <a:ext uri="{0D108BD9-81ED-4DB2-BD59-A6C34878D82A}">
                    <a16:rowId xmlns:a16="http://schemas.microsoft.com/office/drawing/2014/main" val="10008"/>
                  </a:ext>
                </a:extLst>
              </a:tr>
              <a:tr h="571500">
                <a:tc>
                  <a: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zh-CN" sz="2000" b="1" i="0" u="none" strike="noStrike" kern="1200" cap="none" normalizeH="0" baseline="0" noProof="0" dirty="0">
                          <a:ln>
                            <a:noFill/>
                          </a:ln>
                          <a:solidFill>
                            <a:schemeClr val="tx1"/>
                          </a:solidFill>
                          <a:effectLst>
                            <a:glow rad="228600">
                              <a:schemeClr val="bg1">
                                <a:lumMod val="50000"/>
                                <a:alpha val="40000"/>
                              </a:schemeClr>
                            </a:glow>
                          </a:effectLst>
                          <a:latin typeface="Arial" panose="020B0604020202020204" pitchFamily="34" charset="0"/>
                          <a:ea typeface="+mn-ea"/>
                          <a:cs typeface="Arial" panose="020B0604020202020204" pitchFamily="34" charset="0"/>
                        </a:rPr>
                        <a:t>1: 1-14</a:t>
                      </a:r>
                      <a:endParaRPr kumimoji="0" lang="en-US" altLang="zh-CN" sz="2000" b="1" i="0" u="none" strike="noStrike" kern="1200" cap="none" normalizeH="0" baseline="0" noProof="0" dirty="0">
                        <a:ln>
                          <a:noFill/>
                        </a:ln>
                        <a:solidFill>
                          <a:schemeClr val="tx1"/>
                        </a:solidFill>
                        <a:effectLst>
                          <a:glow rad="228600">
                            <a:schemeClr val="bg1">
                              <a:lumMod val="50000"/>
                              <a:alpha val="40000"/>
                            </a:schemeClr>
                          </a:glow>
                        </a:effectLst>
                        <a:latin typeface="Arial" panose="020B0604020202020204" pitchFamily="34" charset="0"/>
                        <a:ea typeface="+mn-ea"/>
                        <a:cs typeface="Arial" panose="020B0604020202020204" pitchFamily="34" charset="0"/>
                      </a:endParaRPr>
                    </a:p>
                  </a:txBody>
                  <a:tcPr anchor="ctr" horzOverflow="overflow">
                    <a:gradFill flip="none" rotWithShape="1">
                      <a:gsLst>
                        <a:gs pos="0">
                          <a:srgbClr val="0070C0"/>
                        </a:gs>
                        <a:gs pos="100000">
                          <a:srgbClr val="000000"/>
                        </a:gs>
                      </a:gsLst>
                      <a:path path="circle">
                        <a:fillToRect l="50000" t="50000" r="50000" b="50000"/>
                      </a:path>
                      <a:tileRect/>
                    </a:gra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000" b="1" i="0" u="none" strike="noStrike" kern="1200" cap="none" normalizeH="0" baseline="0" noProof="0" dirty="0">
                          <a:ln>
                            <a:noFill/>
                          </a:ln>
                          <a:solidFill>
                            <a:schemeClr val="tx1"/>
                          </a:solidFill>
                          <a:effectLst>
                            <a:glow rad="228600">
                              <a:schemeClr val="bg1">
                                <a:lumMod val="50000"/>
                                <a:alpha val="40000"/>
                              </a:schemeClr>
                            </a:glow>
                          </a:effectLst>
                          <a:latin typeface="Arial" panose="020B0604020202020204" pitchFamily="34" charset="0"/>
                          <a:ea typeface="+mn-ea"/>
                          <a:cs typeface="Arial" panose="020B0604020202020204" pitchFamily="34" charset="0"/>
                        </a:rPr>
                        <a:t> </a:t>
                      </a:r>
                      <a:r>
                        <a:rPr kumimoji="0" lang="ar-JO" altLang="zh-CN" sz="2000" b="1" i="0" u="none" strike="noStrike" kern="1200" cap="none" normalizeH="0" baseline="0" noProof="0" dirty="0">
                          <a:ln>
                            <a:noFill/>
                          </a:ln>
                          <a:solidFill>
                            <a:schemeClr val="tx1"/>
                          </a:solidFill>
                          <a:effectLst>
                            <a:glow rad="228600">
                              <a:schemeClr val="bg1">
                                <a:lumMod val="50000"/>
                                <a:alpha val="40000"/>
                              </a:schemeClr>
                            </a:glow>
                          </a:effectLst>
                          <a:latin typeface="Arial" panose="020B0604020202020204" pitchFamily="34" charset="0"/>
                          <a:ea typeface="+mn-ea"/>
                          <a:cs typeface="Arial" panose="020B0604020202020204" pitchFamily="34" charset="0"/>
                        </a:rPr>
                        <a:t>1: 15-2: 5</a:t>
                      </a:r>
                      <a:endParaRPr kumimoji="0" lang="en-US" altLang="zh-CN" sz="2000" b="1" i="0" u="none" strike="noStrike" kern="1200" cap="none" normalizeH="0" baseline="0" noProof="0" dirty="0">
                        <a:ln>
                          <a:noFill/>
                        </a:ln>
                        <a:solidFill>
                          <a:schemeClr val="tx1"/>
                        </a:solidFill>
                        <a:effectLst>
                          <a:glow rad="228600">
                            <a:schemeClr val="bg1">
                              <a:lumMod val="50000"/>
                              <a:alpha val="40000"/>
                            </a:schemeClr>
                          </a:glow>
                        </a:effectLst>
                        <a:latin typeface="Arial" panose="020B0604020202020204" pitchFamily="34" charset="0"/>
                        <a:ea typeface="+mn-ea"/>
                        <a:cs typeface="Arial" panose="020B0604020202020204" pitchFamily="34" charset="0"/>
                      </a:endParaRPr>
                    </a:p>
                  </a:txBody>
                  <a:tcPr anchor="ctr" horzOverflow="overflow">
                    <a:gradFill flip="none" rotWithShape="1">
                      <a:gsLst>
                        <a:gs pos="0">
                          <a:srgbClr val="0070C0"/>
                        </a:gs>
                        <a:gs pos="100000">
                          <a:srgbClr val="000000"/>
                        </a:gs>
                      </a:gsLst>
                      <a:path path="circle">
                        <a:fillToRect l="50000" t="50000" r="50000" b="50000"/>
                      </a:path>
                      <a:tileRect/>
                    </a:grad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zh-CN" sz="2000" b="1" i="0" u="none" strike="noStrike" kern="1200" cap="none" normalizeH="0" baseline="0" noProof="0" dirty="0">
                          <a:ln>
                            <a:noFill/>
                          </a:ln>
                          <a:solidFill>
                            <a:schemeClr val="tx1"/>
                          </a:solidFill>
                          <a:effectLst>
                            <a:glow rad="228600">
                              <a:schemeClr val="bg1">
                                <a:lumMod val="50000"/>
                                <a:alpha val="40000"/>
                              </a:schemeClr>
                            </a:glow>
                          </a:effectLst>
                          <a:latin typeface="Arial" panose="020B0604020202020204" pitchFamily="34" charset="0"/>
                          <a:ea typeface="+mn-ea"/>
                          <a:cs typeface="Arial" panose="020B0604020202020204" pitchFamily="34" charset="0"/>
                        </a:rPr>
                        <a:t>2: 6-23</a:t>
                      </a:r>
                      <a:endParaRPr kumimoji="0" lang="en-US" altLang="zh-CN" sz="2000" b="1" i="0" u="none" strike="noStrike" kern="1200" cap="none" normalizeH="0" baseline="0" noProof="0" dirty="0">
                        <a:ln>
                          <a:noFill/>
                        </a:ln>
                        <a:solidFill>
                          <a:schemeClr val="tx1"/>
                        </a:solidFill>
                        <a:effectLst>
                          <a:glow rad="228600">
                            <a:schemeClr val="bg1">
                              <a:lumMod val="50000"/>
                              <a:alpha val="40000"/>
                            </a:schemeClr>
                          </a:glow>
                        </a:effectLst>
                        <a:latin typeface="Arial" panose="020B0604020202020204" pitchFamily="34" charset="0"/>
                        <a:ea typeface="+mn-ea"/>
                        <a:cs typeface="Arial" panose="020B0604020202020204" pitchFamily="34" charset="0"/>
                      </a:endParaRPr>
                    </a:p>
                  </a:txBody>
                  <a:tcPr anchor="ctr" horzOverflow="overflow">
                    <a:gradFill flip="none" rotWithShape="1">
                      <a:gsLst>
                        <a:gs pos="0">
                          <a:srgbClr val="0070C0"/>
                        </a:gs>
                        <a:gs pos="100000">
                          <a:srgbClr val="000000"/>
                        </a:gs>
                      </a:gsLst>
                      <a:path path="circle">
                        <a:fillToRect l="50000" t="50000" r="50000" b="50000"/>
                      </a:path>
                      <a:tileRect/>
                    </a:grad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zh-CN" sz="2000" b="1" i="0" u="none" strike="noStrike" kern="1200" cap="none" normalizeH="0" baseline="0" noProof="0" dirty="0">
                          <a:ln>
                            <a:noFill/>
                          </a:ln>
                          <a:solidFill>
                            <a:schemeClr val="tx1"/>
                          </a:solidFill>
                          <a:effectLst>
                            <a:glow rad="228600">
                              <a:schemeClr val="bg1">
                                <a:lumMod val="50000"/>
                                <a:alpha val="40000"/>
                              </a:schemeClr>
                            </a:glow>
                          </a:effectLst>
                          <a:latin typeface="Arial" panose="020B0604020202020204" pitchFamily="34" charset="0"/>
                          <a:ea typeface="+mn-ea"/>
                          <a:cs typeface="Arial" panose="020B0604020202020204" pitchFamily="34" charset="0"/>
                        </a:rPr>
                        <a:t>3: 1-4</a:t>
                      </a:r>
                      <a:endParaRPr kumimoji="0" lang="en-US" altLang="zh-CN" sz="2000" b="1" i="0" u="none" strike="noStrike" kern="1200" cap="none" normalizeH="0" baseline="0" noProof="0" dirty="0">
                        <a:ln>
                          <a:noFill/>
                        </a:ln>
                        <a:solidFill>
                          <a:schemeClr val="tx1"/>
                        </a:solidFill>
                        <a:effectLst>
                          <a:glow rad="228600">
                            <a:schemeClr val="bg1">
                              <a:lumMod val="50000"/>
                              <a:alpha val="40000"/>
                            </a:schemeClr>
                          </a:glow>
                        </a:effectLst>
                        <a:latin typeface="Arial" panose="020B0604020202020204" pitchFamily="34" charset="0"/>
                        <a:ea typeface="+mn-ea"/>
                        <a:cs typeface="Arial" panose="020B0604020202020204" pitchFamily="34" charset="0"/>
                      </a:endParaRPr>
                    </a:p>
                  </a:txBody>
                  <a:tcPr anchor="ctr" horzOverflow="overflow">
                    <a:gradFill flip="none" rotWithShape="1">
                      <a:gsLst>
                        <a:gs pos="0">
                          <a:srgbClr val="0070C0"/>
                        </a:gs>
                        <a:gs pos="100000">
                          <a:srgbClr val="000000"/>
                        </a:gs>
                      </a:gsLst>
                      <a:path path="circle">
                        <a:fillToRect l="50000" t="50000" r="50000" b="50000"/>
                      </a:path>
                      <a:tileRect/>
                    </a:grad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zh-CN" sz="2000" b="1" i="0" u="none" strike="noStrike" kern="1200" cap="none" normalizeH="0" baseline="0" noProof="0" dirty="0">
                          <a:ln>
                            <a:noFill/>
                          </a:ln>
                          <a:solidFill>
                            <a:schemeClr val="tx1"/>
                          </a:solidFill>
                          <a:effectLst>
                            <a:glow rad="228600">
                              <a:schemeClr val="bg1">
                                <a:lumMod val="50000"/>
                                <a:alpha val="40000"/>
                              </a:schemeClr>
                            </a:glow>
                          </a:effectLst>
                          <a:latin typeface="Arial" panose="020B0604020202020204" pitchFamily="34" charset="0"/>
                          <a:ea typeface="+mn-ea"/>
                          <a:cs typeface="Arial" panose="020B0604020202020204" pitchFamily="34" charset="0"/>
                        </a:rPr>
                        <a:t>3: 5-4: 6</a:t>
                      </a:r>
                      <a:endParaRPr kumimoji="0" lang="en-US" altLang="zh-CN" sz="2000" b="1" i="0" u="none" strike="noStrike" kern="1200" cap="none" normalizeH="0" baseline="0" noProof="0" dirty="0">
                        <a:ln>
                          <a:noFill/>
                        </a:ln>
                        <a:solidFill>
                          <a:schemeClr val="tx1"/>
                        </a:solidFill>
                        <a:effectLst>
                          <a:glow rad="228600">
                            <a:schemeClr val="bg1">
                              <a:lumMod val="50000"/>
                              <a:alpha val="40000"/>
                            </a:schemeClr>
                          </a:glow>
                        </a:effectLst>
                        <a:latin typeface="Arial" panose="020B0604020202020204" pitchFamily="34" charset="0"/>
                        <a:ea typeface="+mn-ea"/>
                        <a:cs typeface="Arial" panose="020B0604020202020204" pitchFamily="34" charset="0"/>
                      </a:endParaRPr>
                    </a:p>
                  </a:txBody>
                  <a:tcPr anchor="ctr" horzOverflow="overflow">
                    <a:gradFill flip="none" rotWithShape="1">
                      <a:gsLst>
                        <a:gs pos="0">
                          <a:srgbClr val="0070C0"/>
                        </a:gs>
                        <a:gs pos="100000">
                          <a:srgbClr val="000000"/>
                        </a:gs>
                      </a:gsLst>
                      <a:path path="circle">
                        <a:fillToRect l="50000" t="50000" r="50000" b="50000"/>
                      </a:path>
                      <a:tileRect/>
                    </a:grad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zh-CN" sz="2000" b="1" i="0" u="none" strike="noStrike" kern="1200" cap="none" normalizeH="0" baseline="0" noProof="0" dirty="0">
                          <a:ln>
                            <a:noFill/>
                          </a:ln>
                          <a:solidFill>
                            <a:schemeClr val="tx1"/>
                          </a:solidFill>
                          <a:effectLst>
                            <a:glow rad="228600">
                              <a:schemeClr val="bg1">
                                <a:lumMod val="50000"/>
                                <a:alpha val="40000"/>
                              </a:schemeClr>
                            </a:glow>
                          </a:effectLst>
                          <a:latin typeface="Arial" panose="020B0604020202020204" pitchFamily="34" charset="0"/>
                          <a:ea typeface="+mn-ea"/>
                          <a:cs typeface="Arial" panose="020B0604020202020204" pitchFamily="34" charset="0"/>
                        </a:rPr>
                        <a:t>4: 7-18</a:t>
                      </a:r>
                      <a:endParaRPr kumimoji="0" lang="en-US" altLang="zh-CN" sz="2000" b="1" i="0" u="none" strike="noStrike" kern="1200" cap="none" normalizeH="0" baseline="0" noProof="0" dirty="0">
                        <a:ln>
                          <a:noFill/>
                        </a:ln>
                        <a:solidFill>
                          <a:schemeClr val="tx1"/>
                        </a:solidFill>
                        <a:effectLst>
                          <a:glow rad="228600">
                            <a:schemeClr val="bg1">
                              <a:lumMod val="50000"/>
                              <a:alpha val="40000"/>
                            </a:schemeClr>
                          </a:glow>
                        </a:effectLst>
                        <a:latin typeface="Arial" panose="020B0604020202020204" pitchFamily="34" charset="0"/>
                        <a:ea typeface="+mn-ea"/>
                        <a:cs typeface="Arial" panose="020B0604020202020204" pitchFamily="34" charset="0"/>
                      </a:endParaRPr>
                    </a:p>
                  </a:txBody>
                  <a:tcPr anchor="ctr" horzOverflow="overflow">
                    <a:gradFill flip="none" rotWithShape="1">
                      <a:gsLst>
                        <a:gs pos="0">
                          <a:srgbClr val="0070C0"/>
                        </a:gs>
                        <a:gs pos="100000">
                          <a:srgbClr val="000000"/>
                        </a:gs>
                      </a:gsLst>
                      <a:path path="circle">
                        <a:fillToRect l="50000" t="50000" r="50000" b="50000"/>
                      </a:path>
                      <a:tileRect/>
                    </a:gradFill>
                  </a:tcPr>
                </a:tc>
                <a:extLst>
                  <a:ext uri="{0D108BD9-81ED-4DB2-BD59-A6C34878D82A}">
                    <a16:rowId xmlns:a16="http://schemas.microsoft.com/office/drawing/2014/main" val="10009"/>
                  </a:ext>
                </a:extLst>
              </a:tr>
              <a:tr h="571500">
                <a:tc gridSpan="6">
                  <a:txBody>
                    <a:body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ar-SA" sz="2400" b="1" i="0" u="none" strike="noStrike" cap="none" normalizeH="0" baseline="0" dirty="0">
                          <a:ln>
                            <a:noFill/>
                          </a:ln>
                          <a:solidFill>
                            <a:schemeClr val="tx1"/>
                          </a:solidFill>
                          <a:effectLst>
                            <a:glow rad="228600">
                              <a:schemeClr val="bg1">
                                <a:lumMod val="50000"/>
                                <a:alpha val="40000"/>
                              </a:schemeClr>
                            </a:glow>
                          </a:effectLst>
                          <a:latin typeface="Arial" panose="020B0604020202020204" pitchFamily="34" charset="0"/>
                          <a:ea typeface="ＭＳ Ｐゴシック" charset="0"/>
                          <a:cs typeface="Arial" panose="020B0604020202020204" pitchFamily="34" charset="0"/>
                        </a:rPr>
                        <a:t>روما</a:t>
                      </a:r>
                      <a:endParaRPr kumimoji="0" lang="en-US" sz="2400" b="1" i="0" u="none" strike="noStrike" cap="none" normalizeH="0" baseline="0" dirty="0">
                        <a:ln>
                          <a:noFill/>
                        </a:ln>
                        <a:solidFill>
                          <a:schemeClr val="tx1"/>
                        </a:solidFill>
                        <a:effectLst>
                          <a:glow rad="228600">
                            <a:schemeClr val="bg1">
                              <a:lumMod val="50000"/>
                              <a:alpha val="40000"/>
                            </a:schemeClr>
                          </a:glow>
                        </a:effectLst>
                        <a:latin typeface="Arial" panose="020B0604020202020204" pitchFamily="34" charset="0"/>
                        <a:ea typeface="ＭＳ Ｐゴシック" charset="0"/>
                        <a:cs typeface="Arial" panose="020B0604020202020204" pitchFamily="34" charset="0"/>
                      </a:endParaRPr>
                    </a:p>
                  </a:txBody>
                  <a:tcPr anchor="ctr" horzOverflow="overflow">
                    <a:gradFill flip="none" rotWithShape="1">
                      <a:gsLst>
                        <a:gs pos="0">
                          <a:srgbClr val="0070C0"/>
                        </a:gs>
                        <a:gs pos="100000">
                          <a:srgbClr val="000000"/>
                        </a:gs>
                      </a:gsLst>
                      <a:path path="circle">
                        <a:fillToRect l="50000" t="50000" r="50000" b="50000"/>
                      </a:path>
                      <a:tileRect/>
                    </a:gra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10"/>
                  </a:ext>
                </a:extLst>
              </a:tr>
              <a:tr h="571500">
                <a:tc gridSpan="6">
                  <a:txBody>
                    <a:bodyPr/>
                    <a:lstStyle/>
                    <a:p>
                      <a:pPr marL="0" marR="0" lvl="0" indent="0" algn="ctr" defTabSz="457200" rtl="0" eaLnBrk="1" fontAlgn="base" latinLnBrk="0" hangingPunct="1">
                        <a:lnSpc>
                          <a:spcPct val="100000"/>
                        </a:lnSpc>
                        <a:spcBef>
                          <a:spcPct val="0"/>
                        </a:spcBef>
                        <a:spcAft>
                          <a:spcPct val="0"/>
                        </a:spcAft>
                        <a:buClrTx/>
                        <a:buSzTx/>
                        <a:buFontTx/>
                        <a:buNone/>
                        <a:tabLst/>
                        <a:defRPr/>
                      </a:pPr>
                      <a:r>
                        <a:rPr lang="ar-SA" altLang="zh-CN" sz="2400" b="1" i="0" dirty="0">
                          <a:solidFill>
                            <a:schemeClr val="tx1"/>
                          </a:solidFill>
                          <a:effectLst>
                            <a:glow rad="228600">
                              <a:schemeClr val="bg1">
                                <a:lumMod val="50000"/>
                                <a:alpha val="40000"/>
                              </a:schemeClr>
                            </a:glow>
                          </a:effectLst>
                          <a:latin typeface="Arial" panose="020B0604020202020204" pitchFamily="34" charset="0"/>
                          <a:ea typeface="SimSun" charset="0"/>
                          <a:cs typeface="Arial" panose="020B0604020202020204" pitchFamily="34" charset="0"/>
                        </a:rPr>
                        <a:t> خريف 61 م (السجن الأول في روما)</a:t>
                      </a:r>
                    </a:p>
                  </a:txBody>
                  <a:tcPr anchor="ctr" horzOverflow="overflow">
                    <a:gradFill flip="none" rotWithShape="1">
                      <a:gsLst>
                        <a:gs pos="0">
                          <a:srgbClr val="0070C0"/>
                        </a:gs>
                        <a:gs pos="100000">
                          <a:srgbClr val="000000"/>
                        </a:gs>
                      </a:gsLst>
                      <a:path path="circle">
                        <a:fillToRect l="50000" t="50000" r="50000" b="50000"/>
                      </a:path>
                      <a:tileRect/>
                    </a:gra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11"/>
                  </a:ext>
                </a:extLst>
              </a:tr>
            </a:tbl>
          </a:graphicData>
        </a:graphic>
      </p:graphicFrame>
      <p:sp>
        <p:nvSpPr>
          <p:cNvPr id="918586" name="Text Box 24"/>
          <p:cNvSpPr txBox="1">
            <a:spLocks noChangeArrowheads="1"/>
          </p:cNvSpPr>
          <p:nvPr/>
        </p:nvSpPr>
        <p:spPr bwMode="auto">
          <a:xfrm>
            <a:off x="8455078" y="0"/>
            <a:ext cx="612668" cy="4001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187</a:t>
            </a:r>
          </a:p>
        </p:txBody>
      </p:sp>
      <p:sp>
        <p:nvSpPr>
          <p:cNvPr id="5" name="WordArt 66">
            <a:extLst>
              <a:ext uri="{FF2B5EF4-FFF2-40B4-BE49-F238E27FC236}">
                <a16:creationId xmlns:a16="http://schemas.microsoft.com/office/drawing/2014/main" id="{0E40A729-2C2D-A845-A4D0-557A1A65ED3F}"/>
              </a:ext>
            </a:extLst>
          </p:cNvPr>
          <p:cNvSpPr>
            <a:spLocks noChangeArrowheads="1" noChangeShapeType="1" noTextEdit="1"/>
          </p:cNvSpPr>
          <p:nvPr/>
        </p:nvSpPr>
        <p:spPr bwMode="auto">
          <a:xfrm rot="20722333">
            <a:off x="-45142" y="240176"/>
            <a:ext cx="1949569" cy="1088079"/>
          </a:xfrm>
          <a:prstGeom prst="rect">
            <a:avLst/>
          </a:prstGeom>
        </p:spPr>
        <p:txBody>
          <a:bodyPr wrap="none" fromWordArt="1">
            <a:prstTxWarp prst="textPlain">
              <a:avLst>
                <a:gd name="adj" fmla="val 44398"/>
              </a:avLst>
            </a:prstTxWarp>
          </a:bodyPr>
          <a:lstStyle/>
          <a:p>
            <a:pPr marL="0" marR="0" lvl="0" indent="0" algn="ctr" defTabSz="457150" rtl="0" eaLnBrk="1" fontAlgn="auto" latinLnBrk="0" hangingPunct="1">
              <a:lnSpc>
                <a:spcPct val="100000"/>
              </a:lnSpc>
              <a:spcBef>
                <a:spcPts val="0"/>
              </a:spcBef>
              <a:spcAft>
                <a:spcPts val="0"/>
              </a:spcAft>
              <a:buClrTx/>
              <a:buSzTx/>
              <a:buFontTx/>
              <a:buNone/>
              <a:tabLst/>
              <a:defRPr/>
            </a:pPr>
            <a:r>
              <a:rPr kumimoji="0" lang="ar-SA" sz="3600" b="0" i="0" u="none" strike="noStrike" kern="10" cap="none" spc="0" normalizeH="0" baseline="0" noProof="0">
                <a:ln w="19050" cap="sq">
                  <a:solidFill>
                    <a:srgbClr val="99CCFF"/>
                  </a:solidFill>
                  <a:miter lim="800000"/>
                  <a:headEnd type="none" w="sm" len="sm"/>
                  <a:tailEnd type="none" w="sm" len="sm"/>
                </a:ln>
                <a:solidFill>
                  <a:srgbClr val="FFFFFF"/>
                </a:solidFill>
                <a:effectLst>
                  <a:outerShdw blurRad="63500" dist="38099" dir="2700000" algn="ctr" rotWithShape="0">
                    <a:srgbClr val="990000">
                      <a:alpha val="74997"/>
                    </a:srgbClr>
                  </a:outerShdw>
                </a:effectLst>
                <a:uLnTx/>
                <a:uFillTx/>
                <a:latin typeface="Impact"/>
                <a:ea typeface="Impact"/>
                <a:cs typeface="Impact"/>
              </a:rPr>
              <a:t>كولوسي</a:t>
            </a:r>
          </a:p>
          <a:p>
            <a:pPr marL="0" marR="0" lvl="0" indent="0" algn="ctr" defTabSz="457150" rtl="0" eaLnBrk="1" fontAlgn="auto" latinLnBrk="0" hangingPunct="1">
              <a:lnSpc>
                <a:spcPct val="100000"/>
              </a:lnSpc>
              <a:spcBef>
                <a:spcPts val="0"/>
              </a:spcBef>
              <a:spcAft>
                <a:spcPts val="0"/>
              </a:spcAft>
              <a:buClrTx/>
              <a:buSzTx/>
              <a:buFontTx/>
              <a:buNone/>
              <a:tabLst/>
              <a:defRPr/>
            </a:pPr>
            <a:endParaRPr kumimoji="0" lang="en-US" sz="3600" b="0" i="0" u="none" strike="noStrike" kern="10" cap="none" spc="0" normalizeH="0" baseline="0" noProof="0">
              <a:ln w="19050" cap="sq">
                <a:solidFill>
                  <a:srgbClr val="99CCFF"/>
                </a:solidFill>
                <a:miter lim="800000"/>
                <a:headEnd type="none" w="sm" len="sm"/>
                <a:tailEnd type="none" w="sm" len="sm"/>
              </a:ln>
              <a:solidFill>
                <a:srgbClr val="FFFFFF"/>
              </a:solidFill>
              <a:effectLst>
                <a:outerShdw blurRad="63500" dist="38099" dir="2700000" algn="ctr" rotWithShape="0">
                  <a:srgbClr val="990000">
                    <a:alpha val="74997"/>
                  </a:srgbClr>
                </a:outerShdw>
              </a:effectLst>
              <a:uLnTx/>
              <a:uFillTx/>
              <a:latin typeface="Impact"/>
              <a:ea typeface="Impact"/>
              <a:cs typeface="Impact"/>
            </a:endParaRPr>
          </a:p>
        </p:txBody>
      </p:sp>
    </p:spTree>
    <p:extLst>
      <p:ext uri="{BB962C8B-B14F-4D97-AF65-F5344CB8AC3E}">
        <p14:creationId xmlns:p14="http://schemas.microsoft.com/office/powerpoint/2010/main" val="99291469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232.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233473" name="Picture 2"/>
          <p:cNvPicPr>
            <a:picLocks noChangeAspect="1" noChangeArrowheads="1"/>
          </p:cNvPicPr>
          <p:nvPr/>
        </p:nvPicPr>
        <p:blipFill>
          <a:blip r:embed="rId3">
            <a:extLst>
              <a:ext uri="{28A0092B-C50C-407E-A947-70E740481C1C}">
                <a14:useLocalDpi xmlns:a14="http://schemas.microsoft.com/office/drawing/2010/main" val="0"/>
              </a:ext>
            </a:extLst>
          </a:blip>
          <a:srcRect l="4340" b="2399"/>
          <a:stretch>
            <a:fillRect/>
          </a:stretch>
        </p:blipFill>
        <p:spPr bwMode="auto">
          <a:xfrm>
            <a:off x="0" y="657225"/>
            <a:ext cx="5038725" cy="62007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 name="Text Box 6"/>
          <p:cNvSpPr txBox="1">
            <a:spLocks noChangeArrowheads="1"/>
          </p:cNvSpPr>
          <p:nvPr/>
        </p:nvSpPr>
        <p:spPr bwMode="auto">
          <a:xfrm>
            <a:off x="0" y="0"/>
            <a:ext cx="5029200" cy="685800"/>
          </a:xfrm>
          <a:prstGeom prst="rect">
            <a:avLst/>
          </a:prstGeom>
          <a:solidFill>
            <a:srgbClr val="FFFFFF"/>
          </a:solidFill>
          <a:ln w="9525">
            <a:noFill/>
            <a:miter lim="800000"/>
            <a:headEnd/>
            <a:tailEnd/>
          </a:ln>
          <a:effectLst/>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4400" b="1" i="1" u="none" strike="noStrike" kern="1200" cap="none" spc="0" normalizeH="0" baseline="0" noProof="0">
                <a:ln>
                  <a:noFill/>
                </a:ln>
                <a:solidFill>
                  <a:srgbClr val="000000"/>
                </a:solidFill>
                <a:effectLst>
                  <a:outerShdw blurRad="38100" dist="38100" dir="2700000" algn="tl">
                    <a:srgbClr val="DDDDDD"/>
                  </a:outerShdw>
                </a:effectLst>
                <a:uLnTx/>
                <a:uFillTx/>
                <a:latin typeface="Arail" charset="0"/>
                <a:ea typeface="ＭＳ Ｐゴシック" charset="0"/>
                <a:cs typeface="Arail" charset="0"/>
              </a:rPr>
              <a:t>كولوسي</a:t>
            </a:r>
            <a:endParaRPr kumimoji="0" lang="en-US" sz="4400" b="1" i="1" u="none" strike="noStrike" kern="1200" cap="none" spc="0" normalizeH="0" baseline="0" noProof="0">
              <a:ln>
                <a:noFill/>
              </a:ln>
              <a:solidFill>
                <a:srgbClr val="000000"/>
              </a:solidFill>
              <a:effectLst>
                <a:outerShdw blurRad="38100" dist="38100" dir="2700000" algn="tl">
                  <a:srgbClr val="DDDDDD"/>
                </a:outerShdw>
              </a:effectLst>
              <a:uLnTx/>
              <a:uFillTx/>
              <a:latin typeface="Arail" charset="0"/>
              <a:ea typeface="ＭＳ Ｐゴシック" charset="0"/>
              <a:cs typeface="Arail" charset="0"/>
            </a:endParaRPr>
          </a:p>
        </p:txBody>
      </p:sp>
      <p:sp>
        <p:nvSpPr>
          <p:cNvPr id="233477" name="Text Box 6"/>
          <p:cNvSpPr txBox="1">
            <a:spLocks noChangeArrowheads="1"/>
          </p:cNvSpPr>
          <p:nvPr/>
        </p:nvSpPr>
        <p:spPr bwMode="auto">
          <a:xfrm>
            <a:off x="3059832" y="0"/>
            <a:ext cx="6084168" cy="2133600"/>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nchor="ctr"/>
          <a:lstStyle>
            <a:lvl1pPr marL="457200" indent="-457200"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SA" sz="3200" b="1" u="none" strike="noStrike" kern="1200" cap="none" spc="0" normalizeH="0" baseline="0" noProof="0" dirty="0">
                <a:ln>
                  <a:noFill/>
                </a:ln>
                <a:solidFill>
                  <a:srgbClr val="FFFFFF"/>
                </a:solidFill>
                <a:effectLst/>
                <a:uLnTx/>
                <a:uFillTx/>
                <a:latin typeface="Calibri" panose="020F0502020204030204" pitchFamily="34" charset="0"/>
                <a:ea typeface="Calibri" panose="020F0502020204030204" pitchFamily="34" charset="0"/>
                <a:cs typeface="Arial" panose="020B0604020202020204" pitchFamily="34" charset="0"/>
              </a:rPr>
              <a:t>١</a:t>
            </a:r>
            <a:r>
              <a:rPr kumimoji="0" lang="ar-JO" sz="3200" b="1" i="0" u="none" strike="noStrike" kern="1200" cap="none" spc="0" normalizeH="0" baseline="0" noProof="0" dirty="0">
                <a:ln>
                  <a:noFill/>
                </a:ln>
                <a:solidFill>
                  <a:srgbClr val="FFFFFF"/>
                </a:solidFill>
                <a:effectLst/>
                <a:uLnTx/>
                <a:uFillTx/>
                <a:latin typeface="Arail" charset="0"/>
                <a:ea typeface="ＭＳ Ｐゴシック" charset="0"/>
                <a:cs typeface="Arail" charset="0"/>
              </a:rPr>
              <a:t>       الرجاء المولود من خلال المسيح</a:t>
            </a: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SA" sz="3200" b="1" i="0" u="none" strike="noStrike" kern="1200" cap="none" spc="0" normalizeH="0" baseline="0" noProof="0" dirty="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rPr>
              <a:t>٢</a:t>
            </a:r>
            <a:r>
              <a:rPr kumimoji="0" lang="ar-JO" sz="3200" b="1" i="0" u="none" strike="noStrike" kern="1200" cap="none" spc="0" normalizeH="0" baseline="0" noProof="0" dirty="0">
                <a:ln>
                  <a:noFill/>
                </a:ln>
                <a:solidFill>
                  <a:srgbClr val="FFFFFF"/>
                </a:solidFill>
                <a:effectLst/>
                <a:uLnTx/>
                <a:uFillTx/>
                <a:latin typeface="Arail" charset="0"/>
                <a:ea typeface="ＭＳ Ｐゴシック" charset="0"/>
                <a:cs typeface="Arail" charset="0"/>
              </a:rPr>
              <a:t>      الإعتراضات على المعلمين الكذبة</a:t>
            </a: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SA" sz="3200" b="1" u="none" strike="noStrike" kern="1200" cap="none" spc="0" normalizeH="0" baseline="0" noProof="0" dirty="0">
                <a:ln>
                  <a:noFill/>
                </a:ln>
                <a:solidFill>
                  <a:srgbClr val="FFFFFF"/>
                </a:solidFill>
                <a:effectLst/>
                <a:uLnTx/>
                <a:uFillTx/>
                <a:latin typeface="Calibri" panose="020F0502020204030204" pitchFamily="34" charset="0"/>
                <a:ea typeface="Calibri" panose="020F0502020204030204" pitchFamily="34" charset="0"/>
                <a:cs typeface="Arial" panose="020B0604020202020204" pitchFamily="34" charset="0"/>
              </a:rPr>
              <a:t>٣</a:t>
            </a:r>
            <a:r>
              <a:rPr kumimoji="0" lang="ar-JO" sz="3200" b="1" i="0" u="none" strike="noStrike" kern="1200" cap="none" spc="0" normalizeH="0" baseline="0" noProof="0" dirty="0">
                <a:ln>
                  <a:noFill/>
                </a:ln>
                <a:solidFill>
                  <a:srgbClr val="FFFFFF"/>
                </a:solidFill>
                <a:effectLst/>
                <a:uLnTx/>
                <a:uFillTx/>
                <a:latin typeface="Arail" charset="0"/>
                <a:ea typeface="ＭＳ Ｐゴシック" charset="0"/>
                <a:cs typeface="Arail" charset="0"/>
              </a:rPr>
              <a:t>     مبادئ لأسلوب الحياة المسيحية</a:t>
            </a: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SA" sz="3200" b="1" u="none" strike="noStrike" kern="1200" cap="none" spc="0" normalizeH="0" baseline="0" noProof="0" dirty="0">
                <a:ln>
                  <a:noFill/>
                </a:ln>
                <a:solidFill>
                  <a:srgbClr val="FFFFFF"/>
                </a:solidFill>
                <a:effectLst/>
                <a:uLnTx/>
                <a:uFillTx/>
                <a:latin typeface="Calibri" panose="020F0502020204030204" pitchFamily="34" charset="0"/>
                <a:ea typeface="Calibri" panose="020F0502020204030204" pitchFamily="34" charset="0"/>
                <a:cs typeface="Arial" panose="020B0604020202020204" pitchFamily="34" charset="0"/>
              </a:rPr>
              <a:t>٤</a:t>
            </a:r>
            <a:r>
              <a:rPr kumimoji="0" lang="ar-JO" sz="3200" b="1" i="0" u="none" strike="noStrike" kern="1200" cap="none" spc="0" normalizeH="0" baseline="0" noProof="0" dirty="0">
                <a:ln>
                  <a:noFill/>
                </a:ln>
                <a:solidFill>
                  <a:srgbClr val="FFFFFF"/>
                </a:solidFill>
                <a:effectLst/>
                <a:uLnTx/>
                <a:uFillTx/>
                <a:latin typeface="Arail" charset="0"/>
                <a:ea typeface="ＭＳ Ｐゴシック" charset="0"/>
                <a:cs typeface="Arail" charset="0"/>
              </a:rPr>
              <a:t>     توقع الصلاة والسلام</a:t>
            </a:r>
            <a:endParaRPr kumimoji="0" lang="en-US" sz="3200" b="1" i="0" u="none" strike="noStrike" kern="1200" cap="none" spc="0" normalizeH="0" baseline="0" noProof="0" dirty="0">
              <a:ln>
                <a:noFill/>
              </a:ln>
              <a:solidFill>
                <a:srgbClr val="FFFFFF"/>
              </a:solidFill>
              <a:effectLst/>
              <a:uLnTx/>
              <a:uFillTx/>
              <a:latin typeface="Arail" charset="0"/>
              <a:ea typeface="ＭＳ Ｐゴシック" charset="0"/>
              <a:cs typeface="Arail" charset="0"/>
            </a:endParaRPr>
          </a:p>
        </p:txBody>
      </p:sp>
      <p:sp>
        <p:nvSpPr>
          <p:cNvPr id="9" name="Rectangle 3"/>
          <p:cNvSpPr txBox="1">
            <a:spLocks noChangeArrowheads="1"/>
          </p:cNvSpPr>
          <p:nvPr/>
        </p:nvSpPr>
        <p:spPr bwMode="auto">
          <a:xfrm>
            <a:off x="0" y="6335106"/>
            <a:ext cx="9144000" cy="522894"/>
          </a:xfrm>
          <a:prstGeom prst="rect">
            <a:avLst/>
          </a:prstGeom>
          <a:solidFill>
            <a:schemeClr val="tx1"/>
          </a:solidFill>
          <a:ln>
            <a:noFill/>
          </a:ln>
          <a:effectLst>
            <a:outerShdw blurRad="63500" dist="35921" dir="2700000" algn="ctr" rotWithShape="0">
              <a:srgbClr val="808080">
                <a:alpha val="74998"/>
              </a:srgbClr>
            </a:outerShdw>
          </a:effectLst>
          <a:extLs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rgbClr val="F8F8EF"/>
                </a:solidFill>
                <a:effectLst>
                  <a:outerShdw blurRad="38100" dist="38100" dir="2700000" algn="tl">
                    <a:srgbClr val="000000">
                      <a:alpha val="43137"/>
                    </a:srgbClr>
                  </a:outerShdw>
                </a:effectLst>
                <a:latin typeface="+mj-lt"/>
                <a:ea typeface="ＭＳ Ｐゴシック" charset="-128"/>
                <a:cs typeface="ＭＳ Ｐゴシック" charset="-128"/>
              </a:defRPr>
            </a:lvl1pPr>
            <a:lvl2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2pPr>
            <a:lvl3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3pPr>
            <a:lvl4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4pPr>
            <a:lvl5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Arial" pitchFamily="-112" charset="0"/>
              </a:defRPr>
            </a:lvl6pPr>
            <a:lvl7pPr marL="914400" algn="ctr" rtl="0" fontAlgn="base">
              <a:spcBef>
                <a:spcPct val="0"/>
              </a:spcBef>
              <a:spcAft>
                <a:spcPct val="0"/>
              </a:spcAft>
              <a:defRPr sz="4400">
                <a:solidFill>
                  <a:schemeClr val="tx2"/>
                </a:solidFill>
                <a:latin typeface="Arial" pitchFamily="-112" charset="0"/>
              </a:defRPr>
            </a:lvl7pPr>
            <a:lvl8pPr marL="1371600" algn="ctr" rtl="0" fontAlgn="base">
              <a:spcBef>
                <a:spcPct val="0"/>
              </a:spcBef>
              <a:spcAft>
                <a:spcPct val="0"/>
              </a:spcAft>
              <a:defRPr sz="4400">
                <a:solidFill>
                  <a:schemeClr val="tx2"/>
                </a:solidFill>
                <a:latin typeface="Arial" pitchFamily="-112" charset="0"/>
              </a:defRPr>
            </a:lvl8pPr>
            <a:lvl9pPr marL="1828800" algn="ctr" rtl="0" fontAlgn="base">
              <a:spcBef>
                <a:spcPct val="0"/>
              </a:spcBef>
              <a:spcAft>
                <a:spcPct val="0"/>
              </a:spcAft>
              <a:defRPr sz="4400">
                <a:solidFill>
                  <a:schemeClr val="tx2"/>
                </a:solidFill>
                <a:latin typeface="Arial" pitchFamily="-112"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0" cap="none" spc="0" normalizeH="0" baseline="0" noProof="0">
                <a:ln>
                  <a:noFill/>
                </a:ln>
                <a:solidFill>
                  <a:srgbClr val="FFFFFF"/>
                </a:solidFill>
                <a:effectLst>
                  <a:outerShdw blurRad="38100" dist="38100" dir="2700000" algn="tl">
                    <a:srgbClr val="000000">
                      <a:alpha val="43137"/>
                    </a:srgbClr>
                  </a:outerShdw>
                </a:effectLst>
                <a:uLnTx/>
                <a:uFillTx/>
                <a:latin typeface="Accordance" panose="00000400000000000000" pitchFamily="2" charset="-78"/>
                <a:ea typeface="Accordance" panose="00000400000000000000" pitchFamily="2" charset="-78"/>
                <a:cs typeface="Accordance" panose="00000400000000000000" pitchFamily="2" charset="-78"/>
              </a:rPr>
              <a:t>باري هدلستون ، الكتاب المقدس الأبجدي</a:t>
            </a:r>
            <a:endParaRPr kumimoji="0" lang="en-US" sz="2400" b="1" i="0" u="none" strike="noStrike" kern="0" cap="none" spc="0" normalizeH="0" baseline="0" noProof="0">
              <a:ln>
                <a:noFill/>
              </a:ln>
              <a:solidFill>
                <a:srgbClr val="FFFFFF"/>
              </a:solidFill>
              <a:effectLst>
                <a:outerShdw blurRad="38100" dist="38100" dir="2700000" algn="tl">
                  <a:srgbClr val="000000">
                    <a:alpha val="43137"/>
                  </a:srgbClr>
                </a:outerShdw>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Tree>
    <p:extLst>
      <p:ext uri="{BB962C8B-B14F-4D97-AF65-F5344CB8AC3E}">
        <p14:creationId xmlns:p14="http://schemas.microsoft.com/office/powerpoint/2010/main" val="145515917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blinds(horizontal)">
                                      <p:cBhvr>
                                        <p:cTn id="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Lst>
  </p:timing>
</p:sld>
</file>

<file path=ppt/slides/slide23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487426" name="Picture 2" descr="https://hopeforallpeople.files.wordpress.com/2018/01/bethel.jpg">
            <a:extLst>
              <a:ext uri="{FF2B5EF4-FFF2-40B4-BE49-F238E27FC236}">
                <a16:creationId xmlns:a16="http://schemas.microsoft.com/office/drawing/2014/main" id="{7EC189FA-2827-324A-B4E7-4ECD93B2575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5989" y="-32687"/>
            <a:ext cx="9147969" cy="6125512"/>
          </a:xfrm>
          <a:prstGeom prst="rect">
            <a:avLst/>
          </a:prstGeom>
          <a:noFill/>
          <a:extLst>
            <a:ext uri="{909E8E84-426E-40DD-AFC4-6F175D3DCCD1}">
              <a14:hiddenFill xmlns:a14="http://schemas.microsoft.com/office/drawing/2010/main">
                <a:solidFill>
                  <a:srgbClr val="FFFFFF"/>
                </a:solidFill>
              </a14:hiddenFill>
            </a:ext>
          </a:extLst>
        </p:spPr>
      </p:pic>
      <p:sp>
        <p:nvSpPr>
          <p:cNvPr id="8" name="Rectangle 2"/>
          <p:cNvSpPr txBox="1">
            <a:spLocks noChangeArrowheads="1"/>
          </p:cNvSpPr>
          <p:nvPr/>
        </p:nvSpPr>
        <p:spPr bwMode="auto">
          <a:xfrm>
            <a:off x="-36512" y="4869160"/>
            <a:ext cx="9144000" cy="105320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5400" b="1" i="1" u="none" strike="noStrike" kern="120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كولوسي</a:t>
            </a:r>
            <a:endParaRPr kumimoji="0" lang="en-US" sz="5400" b="1" i="1" u="none" strike="noStrike" kern="120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900098" name="Rectangle 2"/>
          <p:cNvSpPr>
            <a:spLocks noGrp="1" noChangeArrowheads="1"/>
          </p:cNvSpPr>
          <p:nvPr>
            <p:ph type="ctrTitle"/>
          </p:nvPr>
        </p:nvSpPr>
        <p:spPr>
          <a:xfrm>
            <a:off x="23813" y="212305"/>
            <a:ext cx="9120187" cy="1446653"/>
          </a:xfrm>
          <a:effectLst>
            <a:outerShdw blurRad="63500" dist="35921" dir="2700000" algn="ctr" rotWithShape="0">
              <a:schemeClr val="tx2">
                <a:alpha val="74998"/>
              </a:schemeClr>
            </a:outerShdw>
          </a:effectLst>
        </p:spPr>
        <p:txBody>
          <a:bodyPr/>
          <a:lstStyle/>
          <a:p>
            <a:pPr>
              <a:defRPr/>
            </a:pPr>
            <a:r>
              <a:rPr lang="ar-JO" sz="8800" b="1">
                <a:effectLst>
                  <a:glow rad="127000">
                    <a:schemeClr val="tx1"/>
                  </a:glow>
                </a:effectLst>
                <a:latin typeface="Accordance" panose="00000400000000000000" pitchFamily="2" charset="-78"/>
                <a:ea typeface="Accordance" panose="00000400000000000000" pitchFamily="2" charset="-78"/>
                <a:cs typeface="Accordance" panose="00000400000000000000" pitchFamily="2" charset="-78"/>
              </a:rPr>
              <a:t>كُن محمياً</a:t>
            </a:r>
            <a:endParaRPr lang="en-US" sz="8800" b="1">
              <a:effectLst>
                <a:glow rad="127000">
                  <a:schemeClr val="tx1"/>
                </a:glow>
              </a:effectLst>
              <a:latin typeface="Accordance" panose="00000400000000000000" pitchFamily="2" charset="-78"/>
              <a:ea typeface="Accordance" panose="00000400000000000000" pitchFamily="2" charset="-78"/>
              <a:cs typeface="Accordance" panose="00000400000000000000" pitchFamily="2" charset="-78"/>
            </a:endParaRPr>
          </a:p>
        </p:txBody>
      </p:sp>
      <p:sp>
        <p:nvSpPr>
          <p:cNvPr id="5" name="Text Box 5"/>
          <p:cNvSpPr txBox="1">
            <a:spLocks noChangeArrowheads="1"/>
          </p:cNvSpPr>
          <p:nvPr/>
        </p:nvSpPr>
        <p:spPr bwMode="auto">
          <a:xfrm>
            <a:off x="-23813" y="6092825"/>
            <a:ext cx="9228216" cy="765175"/>
          </a:xfrm>
          <a:prstGeom prst="rect">
            <a:avLst/>
          </a:prstGeom>
          <a:solidFill>
            <a:srgbClr val="050A00"/>
          </a:solidFill>
          <a:ln w="9525">
            <a:noFill/>
            <a:miter lim="800000"/>
            <a:headEnd/>
            <a:tailEnd/>
          </a:ln>
          <a:effectLst/>
        </p:spPr>
        <p:txBody>
          <a:bodyPr anchor="ctr"/>
          <a:lstStyle>
            <a:lvl1pPr>
              <a:defRPr sz="2400">
                <a:solidFill>
                  <a:schemeClr val="tx1"/>
                </a:solidFill>
                <a:latin typeface="Verdana" charset="0"/>
                <a:ea typeface="ＭＳ Ｐゴシック" charset="0"/>
                <a:cs typeface="Geneva" charset="0"/>
              </a:defRPr>
            </a:lvl1pPr>
            <a:lvl2pPr marL="37931725" indent="-37474525">
              <a:defRPr sz="2400">
                <a:solidFill>
                  <a:schemeClr val="tx1"/>
                </a:solidFill>
                <a:latin typeface="Verdana" charset="0"/>
                <a:ea typeface="Geneva" charset="0"/>
                <a:cs typeface="Geneva" charset="0"/>
              </a:defRPr>
            </a:lvl2pPr>
            <a:lvl3pPr>
              <a:defRPr sz="2400">
                <a:solidFill>
                  <a:schemeClr val="tx1"/>
                </a:solidFill>
                <a:latin typeface="Verdana" charset="0"/>
                <a:ea typeface="Geneva" charset="0"/>
                <a:cs typeface="Geneva" charset="0"/>
              </a:defRPr>
            </a:lvl3pPr>
            <a:lvl4pPr>
              <a:defRPr sz="2400">
                <a:solidFill>
                  <a:schemeClr val="tx1"/>
                </a:solidFill>
                <a:latin typeface="Verdana" charset="0"/>
                <a:ea typeface="Geneva" charset="0"/>
                <a:cs typeface="Geneva" charset="0"/>
              </a:defRPr>
            </a:lvl4pPr>
            <a:lvl5pPr>
              <a:defRPr sz="2400">
                <a:solidFill>
                  <a:schemeClr val="tx1"/>
                </a:solidFill>
                <a:latin typeface="Verdana" charset="0"/>
                <a:ea typeface="Geneva" charset="0"/>
                <a:cs typeface="Geneva" charset="0"/>
              </a:defRPr>
            </a:lvl5pPr>
            <a:lvl6pPr marL="457200" eaLnBrk="0" fontAlgn="base" hangingPunct="0">
              <a:spcBef>
                <a:spcPct val="0"/>
              </a:spcBef>
              <a:spcAft>
                <a:spcPct val="0"/>
              </a:spcAft>
              <a:defRPr sz="2400">
                <a:solidFill>
                  <a:schemeClr val="tx1"/>
                </a:solidFill>
                <a:latin typeface="Verdana" charset="0"/>
                <a:ea typeface="Geneva" charset="0"/>
                <a:cs typeface="Geneva" charset="0"/>
              </a:defRPr>
            </a:lvl6pPr>
            <a:lvl7pPr marL="914400" eaLnBrk="0" fontAlgn="base" hangingPunct="0">
              <a:spcBef>
                <a:spcPct val="0"/>
              </a:spcBef>
              <a:spcAft>
                <a:spcPct val="0"/>
              </a:spcAft>
              <a:defRPr sz="2400">
                <a:solidFill>
                  <a:schemeClr val="tx1"/>
                </a:solidFill>
                <a:latin typeface="Verdana" charset="0"/>
                <a:ea typeface="Geneva" charset="0"/>
                <a:cs typeface="Geneva" charset="0"/>
              </a:defRPr>
            </a:lvl7pPr>
            <a:lvl8pPr marL="1371600" eaLnBrk="0" fontAlgn="base" hangingPunct="0">
              <a:spcBef>
                <a:spcPct val="0"/>
              </a:spcBef>
              <a:spcAft>
                <a:spcPct val="0"/>
              </a:spcAft>
              <a:defRPr sz="2400">
                <a:solidFill>
                  <a:schemeClr val="tx1"/>
                </a:solidFill>
                <a:latin typeface="Verdana" charset="0"/>
                <a:ea typeface="Geneva" charset="0"/>
                <a:cs typeface="Geneva" charset="0"/>
              </a:defRPr>
            </a:lvl8pPr>
            <a:lvl9pPr marL="1828800" eaLnBrk="0" fontAlgn="base" hangingPunct="0">
              <a:spcBef>
                <a:spcPct val="0"/>
              </a:spcBef>
              <a:spcAft>
                <a:spcPct val="0"/>
              </a:spcAft>
              <a:defRPr sz="2400">
                <a:solidFill>
                  <a:schemeClr val="tx1"/>
                </a:solidFill>
                <a:latin typeface="Verdana" charset="0"/>
                <a:ea typeface="Geneva" charset="0"/>
                <a:cs typeface="Geneva"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د. ريك جريفيث</a:t>
            </a:r>
            <a:r>
              <a:rPr kumimoji="0" lang="ar-JO" sz="18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a:t>
            </a: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مؤسسة الدراسات اللاهوتية الأردنية</a:t>
            </a:r>
          </a:p>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BibleStudyDownloads.org</a:t>
            </a:r>
          </a:p>
        </p:txBody>
      </p:sp>
    </p:spTree>
    <p:extLst>
      <p:ext uri="{BB962C8B-B14F-4D97-AF65-F5344CB8AC3E}">
        <p14:creationId xmlns:p14="http://schemas.microsoft.com/office/powerpoint/2010/main" val="20360739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dissolve">
                                      <p:cBhvr>
                                        <p:cTn id="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2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0"/>
            <a:ext cx="9144000" cy="1552273"/>
          </a:xfrm>
          <a:effectLst>
            <a:outerShdw blurRad="63500" dist="35921" dir="2700000" algn="ctr" rotWithShape="0">
              <a:schemeClr val="tx2">
                <a:alpha val="74998"/>
              </a:schemeClr>
            </a:outerShdw>
          </a:effectLst>
        </p:spPr>
        <p:txBody>
          <a:bodyPr/>
          <a:lstStyle/>
          <a:p>
            <a:pPr>
              <a:defRPr/>
            </a:pPr>
            <a:r>
              <a:rPr lang="ar-JO" dirty="0">
                <a:effectLst>
                  <a:glow rad="127000">
                    <a:schemeClr val="tx1"/>
                  </a:glow>
                </a:effectLst>
                <a:ea typeface="ＭＳ Ｐゴシック" charset="0"/>
                <a:cs typeface="Accordance" panose="00000400000000000000" pitchFamily="2" charset="-78"/>
              </a:rPr>
              <a:t>ينكر المعلمون الكذبة ألوهية</a:t>
            </a:r>
            <a:br>
              <a:rPr lang="ar-JO" dirty="0">
                <a:effectLst>
                  <a:glow rad="127000">
                    <a:schemeClr val="tx1"/>
                  </a:glow>
                </a:effectLst>
                <a:ea typeface="ＭＳ Ｐゴシック" charset="0"/>
                <a:cs typeface="Accordance" panose="00000400000000000000" pitchFamily="2" charset="-78"/>
              </a:rPr>
            </a:br>
            <a:r>
              <a:rPr lang="ar-JO" dirty="0">
                <a:effectLst>
                  <a:glow rad="127000">
                    <a:schemeClr val="tx1"/>
                  </a:glow>
                </a:effectLst>
                <a:ea typeface="ＭＳ Ｐゴシック" charset="0"/>
                <a:cs typeface="Accordance" panose="00000400000000000000" pitchFamily="2" charset="-78"/>
              </a:rPr>
              <a:t> وعمل المسيح</a:t>
            </a:r>
            <a:endParaRPr lang="en-US" dirty="0">
              <a:effectLst>
                <a:glow rad="127000">
                  <a:schemeClr val="tx1"/>
                </a:glow>
              </a:effectLst>
              <a:ea typeface="ＭＳ Ｐゴシック" charset="0"/>
              <a:cs typeface="Accordance" panose="00000400000000000000" pitchFamily="2" charset="-78"/>
            </a:endParaRPr>
          </a:p>
        </p:txBody>
      </p:sp>
      <p:pic>
        <p:nvPicPr>
          <p:cNvPr id="478212" name="Picture 4" descr="Related image">
            <a:extLst>
              <a:ext uri="{FF2B5EF4-FFF2-40B4-BE49-F238E27FC236}">
                <a16:creationId xmlns:a16="http://schemas.microsoft.com/office/drawing/2014/main" id="{9186B96B-0653-CE48-987E-8EC9A08B486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552273"/>
            <a:ext cx="9168853" cy="5328592"/>
          </a:xfrm>
          <a:prstGeom prst="rect">
            <a:avLst/>
          </a:prstGeom>
          <a:noFill/>
          <a:extLst>
            <a:ext uri="{909E8E84-426E-40DD-AFC4-6F175D3DCCD1}">
              <a14:hiddenFill xmlns:a14="http://schemas.microsoft.com/office/drawing/2010/main">
                <a:solidFill>
                  <a:srgbClr val="FFFFFF"/>
                </a:solidFill>
              </a14:hiddenFill>
            </a:ext>
          </a:extLst>
        </p:spPr>
      </p:pic>
      <p:sp>
        <p:nvSpPr>
          <p:cNvPr id="4" name="Rectangle 2">
            <a:extLst>
              <a:ext uri="{FF2B5EF4-FFF2-40B4-BE49-F238E27FC236}">
                <a16:creationId xmlns:a16="http://schemas.microsoft.com/office/drawing/2014/main" id="{193162F2-F32D-0B40-A33E-83924756580C}"/>
              </a:ext>
            </a:extLst>
          </p:cNvPr>
          <p:cNvSpPr txBox="1">
            <a:spLocks noChangeArrowheads="1"/>
          </p:cNvSpPr>
          <p:nvPr/>
        </p:nvSpPr>
        <p:spPr bwMode="auto">
          <a:xfrm>
            <a:off x="0" y="5805264"/>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i="0" u="none" strike="noStrike" kern="120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كولوسي</a:t>
            </a:r>
            <a:endParaRPr kumimoji="0" lang="en-US" sz="4800" b="1" i="0" u="none" strike="noStrike" kern="120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Tree>
    <p:extLst>
      <p:ext uri="{BB962C8B-B14F-4D97-AF65-F5344CB8AC3E}">
        <p14:creationId xmlns:p14="http://schemas.microsoft.com/office/powerpoint/2010/main" val="415657867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linds(horizontal)">
                                      <p:cBhvr>
                                        <p:cTn id="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235.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72385" name="Text Box 6"/>
          <p:cNvSpPr txBox="1">
            <a:spLocks noChangeArrowheads="1"/>
          </p:cNvSpPr>
          <p:nvPr/>
        </p:nvSpPr>
        <p:spPr bwMode="auto">
          <a:xfrm>
            <a:off x="7590161" y="152400"/>
            <a:ext cx="1410964" cy="46762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1" eaLnBrk="0" fontAlgn="base" latinLnBrk="0" hangingPunct="0">
              <a:lnSpc>
                <a:spcPct val="107000"/>
              </a:lnSpc>
              <a:spcBef>
                <a:spcPts val="0"/>
              </a:spcBef>
              <a:spcAft>
                <a:spcPts val="80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Calibri" panose="020F0502020204030204" pitchFamily="34" charset="0"/>
                <a:ea typeface="Calibri" panose="020F0502020204030204" pitchFamily="34" charset="0"/>
                <a:cs typeface="Arial" panose="020B0604020202020204" pitchFamily="34" charset="0"/>
              </a:rPr>
              <a:t>١٨٨- ١٨٩</a:t>
            </a:r>
            <a:endParaRPr kumimoji="0" lang="en-US" sz="2400" b="1" u="none" strike="noStrike" kern="1200" cap="none" spc="0" normalizeH="0" baseline="0" noProof="0" dirty="0">
              <a:ln>
                <a:noFill/>
              </a:ln>
              <a:solidFill>
                <a:srgbClr val="000000"/>
              </a:solidFill>
              <a:effectLst/>
              <a:uLnTx/>
              <a:uFillTx/>
              <a:latin typeface="Calibri" panose="020F0502020204030204" pitchFamily="34" charset="0"/>
              <a:ea typeface="Calibri" panose="020F0502020204030204" pitchFamily="34" charset="0"/>
              <a:cs typeface="Arial" panose="020B0604020202020204" pitchFamily="34" charset="0"/>
            </a:endParaRPr>
          </a:p>
        </p:txBody>
      </p:sp>
      <p:sp>
        <p:nvSpPr>
          <p:cNvPr id="20489" name="Text Box 9"/>
          <p:cNvSpPr txBox="1">
            <a:spLocks noChangeArrowheads="1"/>
          </p:cNvSpPr>
          <p:nvPr/>
        </p:nvSpPr>
        <p:spPr bwMode="auto">
          <a:xfrm>
            <a:off x="152542" y="692696"/>
            <a:ext cx="8915400" cy="4708981"/>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altLang="zh-CN" sz="2500" b="1" i="0" u="none" strike="noStrike" kern="1200" cap="none" spc="0" normalizeH="0" baseline="0" noProof="0">
                <a:ln>
                  <a:noFill/>
                </a:ln>
                <a:solidFill>
                  <a:srgbClr val="FFFFFF"/>
                </a:solidFill>
                <a:effectLst/>
                <a:uLnTx/>
                <a:uFillTx/>
                <a:latin typeface="Times New Roman"/>
                <a:ea typeface="SimSun" charset="0"/>
                <a:cs typeface="SimSun" charset="0"/>
              </a:rPr>
              <a:t>كانت آسيا الصغرى البذرة لما تطور إلى الغنوصية في القرن الثاني. يخبرنا هجوم بولس المضاد بهذا عن البدعة:</a:t>
            </a:r>
            <a:r>
              <a:rPr kumimoji="0" lang="en-US" altLang="zh-CN" sz="1400" b="1" i="0" u="none" strike="noStrike" kern="1200" cap="none" spc="0" normalizeH="0" baseline="0" noProof="0">
                <a:ln>
                  <a:noFill/>
                </a:ln>
                <a:solidFill>
                  <a:srgbClr val="FFFFFF"/>
                </a:solidFill>
                <a:effectLst/>
                <a:uLnTx/>
                <a:uFillTx/>
                <a:latin typeface="Times New Roman"/>
                <a:ea typeface="SimSun" charset="0"/>
                <a:cs typeface="SimSun" charset="0"/>
              </a:rPr>
              <a:t> </a:t>
            </a: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altLang="zh-CN" sz="2500" b="1" i="0" u="none" strike="noStrike" kern="1200" cap="none" spc="0" normalizeH="0" baseline="0" noProof="0">
                <a:ln>
                  <a:noFill/>
                </a:ln>
                <a:solidFill>
                  <a:srgbClr val="FFFFFF"/>
                </a:solidFill>
                <a:effectLst/>
                <a:uLnTx/>
                <a:uFillTx/>
                <a:latin typeface="Times New Roman"/>
                <a:ea typeface="SimSun" charset="0"/>
                <a:cs typeface="SimSun" charset="0"/>
              </a:rPr>
              <a:t>١. </a:t>
            </a:r>
            <a:r>
              <a:rPr kumimoji="0" lang="ar-JO" altLang="zh-CN" sz="2500" b="1" i="0" u="none" strike="noStrike" kern="1200" cap="none" spc="0" normalizeH="0" baseline="0" noProof="0">
                <a:ln>
                  <a:noFill/>
                </a:ln>
                <a:solidFill>
                  <a:srgbClr val="FFFF00"/>
                </a:solidFill>
                <a:effectLst/>
                <a:uLnTx/>
                <a:uFillTx/>
                <a:latin typeface="Times New Roman"/>
                <a:ea typeface="SimSun" charset="0"/>
                <a:cs typeface="SimSun" charset="0"/>
              </a:rPr>
              <a:t>اليهودية</a:t>
            </a:r>
            <a:r>
              <a:rPr kumimoji="0" lang="ar-JO" altLang="zh-CN" sz="2500" b="1" i="0" u="none" strike="noStrike" kern="1200" cap="none" spc="0" normalizeH="0" baseline="0" noProof="0">
                <a:ln>
                  <a:noFill/>
                </a:ln>
                <a:solidFill>
                  <a:srgbClr val="FFFFFF"/>
                </a:solidFill>
                <a:effectLst/>
                <a:uLnTx/>
                <a:uFillTx/>
                <a:latin typeface="Times New Roman"/>
                <a:ea typeface="SimSun" charset="0"/>
                <a:cs typeface="SimSun" charset="0"/>
              </a:rPr>
              <a:t> - الناموسية لشرائع وطقوس العهد القديم (٢: ١٦-١٧)    </a:t>
            </a:r>
            <a:r>
              <a:rPr kumimoji="0" lang="en-US" altLang="zh-CN" sz="1400" b="1" i="0" u="none" strike="noStrike" kern="1200" cap="none" spc="0" normalizeH="0" baseline="0" noProof="0">
                <a:ln>
                  <a:noFill/>
                </a:ln>
                <a:solidFill>
                  <a:srgbClr val="FFFFFF"/>
                </a:solidFill>
                <a:effectLst/>
                <a:uLnTx/>
                <a:uFillTx/>
                <a:latin typeface="Times New Roman"/>
                <a:ea typeface="SimSun" charset="0"/>
                <a:cs typeface="SimSun" charset="0"/>
              </a:rPr>
              <a:t> </a:t>
            </a: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altLang="zh-CN" sz="2500" b="1" i="0" u="none" strike="noStrike" kern="1200" cap="none" spc="0" normalizeH="0" baseline="0" noProof="0">
                <a:ln>
                  <a:noFill/>
                </a:ln>
                <a:solidFill>
                  <a:srgbClr val="FFFFFF"/>
                </a:solidFill>
                <a:effectLst/>
                <a:uLnTx/>
                <a:uFillTx/>
                <a:latin typeface="Times New Roman"/>
                <a:ea typeface="SimSun" charset="0"/>
                <a:cs typeface="SimSun" charset="0"/>
              </a:rPr>
              <a:t>٢. </a:t>
            </a:r>
            <a:r>
              <a:rPr kumimoji="0" lang="ar-JO" altLang="zh-CN" sz="2500" b="1" i="0" u="none" strike="noStrike" kern="1200" cap="none" spc="0" normalizeH="0" baseline="0" noProof="0">
                <a:ln>
                  <a:noFill/>
                </a:ln>
                <a:solidFill>
                  <a:srgbClr val="FFFF00"/>
                </a:solidFill>
                <a:effectLst/>
                <a:uLnTx/>
                <a:uFillTx/>
                <a:latin typeface="Times New Roman"/>
                <a:ea typeface="SimSun" charset="0"/>
                <a:cs typeface="SimSun" charset="0"/>
              </a:rPr>
              <a:t>الفلسفة اليونانية</a:t>
            </a:r>
            <a:r>
              <a:rPr kumimoji="0" lang="ar-JO" altLang="zh-CN" sz="2500" b="1" i="0" u="none" strike="noStrike" kern="1200" cap="none" spc="0" normalizeH="0" baseline="0" noProof="0">
                <a:ln>
                  <a:noFill/>
                </a:ln>
                <a:solidFill>
                  <a:srgbClr val="FFFFFF"/>
                </a:solidFill>
                <a:effectLst/>
                <a:uLnTx/>
                <a:uFillTx/>
                <a:latin typeface="Times New Roman"/>
                <a:ea typeface="SimSun" charset="0"/>
                <a:cs typeface="SimSun" charset="0"/>
              </a:rPr>
              <a:t>-اتبعت ما يسمى بـ "المعرفة الأعمق"التي تم الكشف عنها فقط لـ "النخبة" الخاصة (٢:٢ ب -٤، ٨ -١٠)</a:t>
            </a:r>
            <a:r>
              <a:rPr kumimoji="0" lang="en-US" altLang="zh-CN" sz="1400" b="1" i="0" u="none" strike="noStrike" kern="1200" cap="none" spc="0" normalizeH="0" baseline="0" noProof="0">
                <a:ln>
                  <a:noFill/>
                </a:ln>
                <a:solidFill>
                  <a:srgbClr val="FFFFFF"/>
                </a:solidFill>
                <a:effectLst/>
                <a:uLnTx/>
                <a:uFillTx/>
                <a:latin typeface="Times New Roman"/>
                <a:ea typeface="SimSun" charset="0"/>
                <a:cs typeface="SimSun" charset="0"/>
              </a:rPr>
              <a:t> </a:t>
            </a: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altLang="zh-CN" sz="2500" b="1" i="0" u="none" strike="noStrike" kern="1200" cap="none" spc="0" normalizeH="0" baseline="0" noProof="0">
                <a:ln>
                  <a:noFill/>
                </a:ln>
                <a:solidFill>
                  <a:srgbClr val="FFFFFF"/>
                </a:solidFill>
                <a:effectLst/>
                <a:uLnTx/>
                <a:uFillTx/>
                <a:latin typeface="Times New Roman"/>
                <a:ea typeface="SimSun" charset="0"/>
                <a:cs typeface="SimSun" charset="0"/>
              </a:rPr>
              <a:t>٣. </a:t>
            </a:r>
            <a:r>
              <a:rPr kumimoji="0" lang="ar-JO" altLang="zh-CN" sz="2500" b="1" i="0" u="none" strike="noStrike" kern="1200" cap="none" spc="0" normalizeH="0" baseline="0" noProof="0">
                <a:ln>
                  <a:noFill/>
                </a:ln>
                <a:solidFill>
                  <a:srgbClr val="FFFF00"/>
                </a:solidFill>
                <a:effectLst/>
                <a:uLnTx/>
                <a:uFillTx/>
                <a:latin typeface="Times New Roman"/>
                <a:ea typeface="SimSun" charset="0"/>
                <a:cs typeface="SimSun" charset="0"/>
              </a:rPr>
              <a:t>الملائكة المعبودون </a:t>
            </a:r>
            <a:r>
              <a:rPr kumimoji="0" lang="ar-JO" altLang="zh-CN" sz="2500" b="1" i="0" u="none" strike="noStrike" kern="1200" cap="none" spc="0" normalizeH="0" baseline="0" noProof="0">
                <a:ln>
                  <a:noFill/>
                </a:ln>
                <a:solidFill>
                  <a:srgbClr val="FFFFFF"/>
                </a:solidFill>
                <a:effectLst/>
                <a:uLnTx/>
                <a:uFillTx/>
                <a:latin typeface="Times New Roman"/>
                <a:ea typeface="SimSun" charset="0"/>
                <a:cs typeface="SimSun" charset="0"/>
              </a:rPr>
              <a:t>كوسطاء بين الإنسان والله (2: ١٨)         </a:t>
            </a:r>
            <a:r>
              <a:rPr kumimoji="0" lang="en-US" altLang="zh-CN" sz="1400" b="1" i="0" u="none" strike="noStrike" kern="1200" cap="none" spc="0" normalizeH="0" baseline="0" noProof="0">
                <a:ln>
                  <a:noFill/>
                </a:ln>
                <a:solidFill>
                  <a:srgbClr val="FFFFFF"/>
                </a:solidFill>
                <a:effectLst/>
                <a:uLnTx/>
                <a:uFillTx/>
                <a:latin typeface="Times New Roman"/>
                <a:ea typeface="SimSun" charset="0"/>
                <a:cs typeface="SimSun" charset="0"/>
              </a:rPr>
              <a:t> </a:t>
            </a: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altLang="zh-CN" sz="2500" b="1" i="0" u="none" strike="noStrike" kern="1200" cap="none" spc="0" normalizeH="0" baseline="0" noProof="0">
                <a:ln>
                  <a:noFill/>
                </a:ln>
                <a:solidFill>
                  <a:srgbClr val="FFFFFF"/>
                </a:solidFill>
                <a:effectLst/>
                <a:uLnTx/>
                <a:uFillTx/>
                <a:latin typeface="Times New Roman"/>
                <a:ea typeface="SimSun" charset="0"/>
                <a:cs typeface="SimSun" charset="0"/>
              </a:rPr>
              <a:t>٤. </a:t>
            </a:r>
            <a:r>
              <a:rPr kumimoji="0" lang="ar-JO" altLang="zh-CN" sz="2500" b="1" i="0" u="none" strike="noStrike" kern="1200" cap="none" spc="0" normalizeH="0" baseline="0" noProof="0">
                <a:ln>
                  <a:noFill/>
                </a:ln>
                <a:solidFill>
                  <a:srgbClr val="FFFF00"/>
                </a:solidFill>
                <a:effectLst/>
                <a:uLnTx/>
                <a:uFillTx/>
                <a:latin typeface="Times New Roman"/>
                <a:ea typeface="SimSun" charset="0"/>
                <a:cs typeface="SimSun" charset="0"/>
              </a:rPr>
              <a:t>إنكار إلوهية المسيح </a:t>
            </a:r>
            <a:r>
              <a:rPr kumimoji="0" lang="ar-JO" altLang="zh-CN" sz="2500" b="1" i="0" u="none" strike="noStrike" kern="1200" cap="none" spc="0" normalizeH="0" baseline="0" noProof="0">
                <a:ln>
                  <a:noFill/>
                </a:ln>
                <a:solidFill>
                  <a:srgbClr val="FFFFFF"/>
                </a:solidFill>
                <a:effectLst/>
                <a:uLnTx/>
                <a:uFillTx/>
                <a:latin typeface="Times New Roman"/>
                <a:ea typeface="SimSun" charset="0"/>
                <a:cs typeface="SimSun" charset="0"/>
              </a:rPr>
              <a:t>(١: ١٥؛ ٢: ٩)، وبالتالي تفوقه (١: ١٥ب ، والقدرة على الخلق (١: ١٦) وإستدامة العالم(١: ١٧)</a:t>
            </a:r>
            <a:r>
              <a:rPr kumimoji="0" lang="en-US" altLang="zh-CN" sz="1400" b="1" i="0" u="none" strike="noStrike" kern="1200" cap="none" spc="0" normalizeH="0" baseline="0" noProof="0">
                <a:ln>
                  <a:noFill/>
                </a:ln>
                <a:solidFill>
                  <a:srgbClr val="FFFFFF"/>
                </a:solidFill>
                <a:effectLst/>
                <a:uLnTx/>
                <a:uFillTx/>
                <a:latin typeface="Times New Roman"/>
                <a:ea typeface="SimSun" charset="0"/>
                <a:cs typeface="SimSun" charset="0"/>
              </a:rPr>
              <a:t> </a:t>
            </a: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altLang="zh-CN" sz="2500" b="1" i="0" u="none" strike="noStrike" kern="1200" cap="none" spc="0" normalizeH="0" baseline="0" noProof="0">
                <a:ln>
                  <a:noFill/>
                </a:ln>
                <a:solidFill>
                  <a:srgbClr val="FFFFFF"/>
                </a:solidFill>
                <a:effectLst/>
                <a:uLnTx/>
                <a:uFillTx/>
                <a:latin typeface="Times New Roman"/>
                <a:ea typeface="SimSun" charset="0"/>
                <a:cs typeface="SimSun" charset="0"/>
              </a:rPr>
              <a:t>٥. </a:t>
            </a:r>
            <a:r>
              <a:rPr kumimoji="0" lang="ar-JO" altLang="zh-CN" sz="2500" b="1" i="0" u="none" strike="noStrike" kern="1200" cap="none" spc="0" normalizeH="0" baseline="0" noProof="0">
                <a:ln>
                  <a:noFill/>
                </a:ln>
                <a:solidFill>
                  <a:srgbClr val="FFFF00"/>
                </a:solidFill>
                <a:effectLst/>
                <a:uLnTx/>
                <a:uFillTx/>
                <a:latin typeface="Times New Roman"/>
                <a:ea typeface="SimSun" charset="0"/>
                <a:cs typeface="SimSun" charset="0"/>
              </a:rPr>
              <a:t>الطبيعة النُسكية </a:t>
            </a:r>
            <a:r>
              <a:rPr kumimoji="0" lang="ar-JO" altLang="zh-CN" sz="2500" b="1" i="0" u="none" strike="noStrike" kern="1200" cap="none" spc="0" normalizeH="0" baseline="0" noProof="0">
                <a:ln>
                  <a:noFill/>
                </a:ln>
                <a:solidFill>
                  <a:srgbClr val="FFFFFF"/>
                </a:solidFill>
                <a:effectLst/>
                <a:uLnTx/>
                <a:uFillTx/>
                <a:latin typeface="Times New Roman"/>
                <a:ea typeface="SimSun" charset="0"/>
                <a:cs typeface="SimSun" charset="0"/>
              </a:rPr>
              <a:t>لها رؤية مُتدنيّة للجسد (٢: ٢٠-٢٣)</a:t>
            </a:r>
            <a:endParaRPr kumimoji="0" lang="en-US" altLang="zh-CN" sz="2500" b="1" i="0" u="none" strike="noStrike" kern="1200" cap="none" spc="0" normalizeH="0" baseline="0" noProof="0">
              <a:ln>
                <a:noFill/>
              </a:ln>
              <a:solidFill>
                <a:srgbClr val="FFFFFF"/>
              </a:solidFill>
              <a:effectLst/>
              <a:uLnTx/>
              <a:uFillTx/>
              <a:latin typeface="Times New Roman"/>
              <a:ea typeface="SimSun" charset="0"/>
              <a:cs typeface="SimSun" charset="0"/>
            </a:endParaRP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altLang="zh-CN" sz="2500" b="1" i="0" u="none" strike="noStrike" kern="1200" cap="none" spc="0" normalizeH="0" baseline="0" noProof="0">
                <a:ln>
                  <a:noFill/>
                </a:ln>
                <a:solidFill>
                  <a:srgbClr val="FFFFFF"/>
                </a:solidFill>
                <a:effectLst/>
                <a:uLnTx/>
                <a:uFillTx/>
                <a:latin typeface="Times New Roman"/>
                <a:ea typeface="SimSun" charset="0"/>
                <a:cs typeface="SimSun" charset="0"/>
              </a:rPr>
              <a:t>ما هي البدعة التي واجهت هذه الكنيسة؟ ما ورد أعلاه يدل على أنها كانت عبادة توفيقية يهودية - يونانية - نُسكيّة – عبادة وثنية. طريقة بولس لمحاربة البدعة هي التأكيد على ألوهية المسيح وتفوّقهُ.</a:t>
            </a:r>
            <a:endParaRPr kumimoji="0" lang="en-US" altLang="zh-CN" sz="2500" b="1" i="0" u="none" strike="noStrike" kern="1200" cap="none" spc="0" normalizeH="0" baseline="0" noProof="0">
              <a:ln>
                <a:noFill/>
              </a:ln>
              <a:solidFill>
                <a:srgbClr val="FFFFFF"/>
              </a:solidFill>
              <a:effectLst/>
              <a:uLnTx/>
              <a:uFillTx/>
              <a:latin typeface="Times New Roman"/>
              <a:ea typeface="SimSun" charset="0"/>
              <a:cs typeface="SimSun" charset="0"/>
            </a:endParaRPr>
          </a:p>
        </p:txBody>
      </p:sp>
      <p:sp>
        <p:nvSpPr>
          <p:cNvPr id="272388" name="Rectangle 10"/>
          <p:cNvSpPr>
            <a:spLocks noGrp="1" noChangeArrowheads="1"/>
          </p:cNvSpPr>
          <p:nvPr>
            <p:ph type="title" idx="4294967295"/>
          </p:nvPr>
        </p:nvSpPr>
        <p:spPr>
          <a:xfrm>
            <a:off x="2051720" y="76200"/>
            <a:ext cx="4824536" cy="523220"/>
          </a:xfrm>
          <a:solidFill>
            <a:srgbClr val="000000"/>
          </a:solidFill>
        </p:spPr>
        <p:txBody>
          <a:bodyPr wrap="square" lIns="91440" tIns="45720" rIns="91440" bIns="45720" anchor="t">
            <a:spAutoFit/>
          </a:bodyPr>
          <a:lstStyle/>
          <a:p>
            <a:pPr eaLnBrk="1" hangingPunct="1"/>
            <a:r>
              <a:rPr lang="ar-JO" sz="2800" b="1" dirty="0">
                <a:solidFill>
                  <a:srgbClr val="FFFFFF"/>
                </a:solidFill>
                <a:latin typeface="Arial" panose="020B0604020202020204" pitchFamily="34" charset="0"/>
                <a:ea typeface="SimSun" charset="0"/>
                <a:cs typeface="SimSun" charset="0"/>
              </a:rPr>
              <a:t>مُناسبة رسالة كولوسي</a:t>
            </a:r>
            <a:endParaRPr lang="en-US" sz="2800" b="1" dirty="0">
              <a:solidFill>
                <a:srgbClr val="FFFFFF"/>
              </a:solidFill>
              <a:latin typeface="Arial" panose="020B0604020202020204" pitchFamily="34" charset="0"/>
              <a:ea typeface="SimSun" charset="0"/>
              <a:cs typeface="SimSun" charset="0"/>
            </a:endParaRPr>
          </a:p>
        </p:txBody>
      </p:sp>
      <p:sp>
        <p:nvSpPr>
          <p:cNvPr id="6" name="Frame 5"/>
          <p:cNvSpPr/>
          <p:nvPr/>
        </p:nvSpPr>
        <p:spPr bwMode="auto">
          <a:xfrm>
            <a:off x="7335696" y="1500174"/>
            <a:ext cx="1655762" cy="416856"/>
          </a:xfrm>
          <a:prstGeom prst="frame">
            <a:avLst/>
          </a:prstGeom>
          <a:solidFill>
            <a:schemeClr val="accent1"/>
          </a:solidFill>
          <a:ln w="12700" cap="sq" cmpd="sng" algn="ctr">
            <a:solidFill>
              <a:srgbClr val="F2EED7"/>
            </a:solidFill>
            <a:prstDash val="solid"/>
            <a:miter lim="800000"/>
            <a:headEnd type="none" w="sm" len="sm"/>
            <a:tailEnd type="none" w="sm" len="sm"/>
          </a:ln>
          <a:effectLst/>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11" charset="0"/>
              <a:ea typeface="ＭＳ Ｐゴシック" charset="0"/>
            </a:endParaRPr>
          </a:p>
        </p:txBody>
      </p:sp>
    </p:spTree>
    <p:extLst>
      <p:ext uri="{BB962C8B-B14F-4D97-AF65-F5344CB8AC3E}">
        <p14:creationId xmlns:p14="http://schemas.microsoft.com/office/powerpoint/2010/main" val="179433129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afterGroup">
                            <p:stCondLst>
                              <p:cond delay="0"/>
                            </p:stCondLst>
                            <p:childTnLst>
                              <p:par>
                                <p:cTn id="5" presetID="45" presetClass="entr" presetSubtype="0" fill="hold"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2000"/>
                                        <p:tgtEl>
                                          <p:spTgt spid="6"/>
                                        </p:tgtEl>
                                      </p:cBhvr>
                                    </p:animEffect>
                                    <p:anim calcmode="lin" valueType="num">
                                      <p:cBhvr>
                                        <p:cTn id="8" dur="2000" fill="hold"/>
                                        <p:tgtEl>
                                          <p:spTgt spid="6"/>
                                        </p:tgtEl>
                                        <p:attrNameLst>
                                          <p:attrName>ppt_w</p:attrName>
                                        </p:attrNameLst>
                                      </p:cBhvr>
                                      <p:tavLst>
                                        <p:tav tm="0" fmla="#ppt_w*sin(2.5*pi*$)">
                                          <p:val>
                                            <p:fltVal val="0"/>
                                          </p:val>
                                        </p:tav>
                                        <p:tav tm="100000">
                                          <p:val>
                                            <p:fltVal val="1"/>
                                          </p:val>
                                        </p:tav>
                                      </p:tavLst>
                                    </p:anim>
                                    <p:anim calcmode="lin" valueType="num">
                                      <p:cBhvr>
                                        <p:cTn id="9" dur="2000" fill="hold"/>
                                        <p:tgtEl>
                                          <p:spTgt spid="6"/>
                                        </p:tgtEl>
                                        <p:attrNameLst>
                                          <p:attrName>ppt_h</p:attrName>
                                        </p:attrNameLst>
                                      </p:cBhvr>
                                      <p:tavLst>
                                        <p:tav tm="0">
                                          <p:val>
                                            <p:strVal val="#ppt_h"/>
                                          </p:val>
                                        </p:tav>
                                        <p:tav tm="100000">
                                          <p:val>
                                            <p:strVal val="#ppt_h"/>
                                          </p:val>
                                        </p:tav>
                                      </p:tavLst>
                                    </p:anim>
                                  </p:childTnLst>
                                </p:cTn>
                              </p:par>
                            </p:childTnLst>
                          </p:cTn>
                        </p:par>
                      </p:childTnLst>
                    </p:cTn>
                  </p:par>
                  <p:par>
                    <p:cTn id="10" fill="hold">
                      <p:stCondLst>
                        <p:cond delay="indefinite"/>
                      </p:stCondLst>
                      <p:childTnLst>
                        <p:par>
                          <p:cTn id="11" fill="hold">
                            <p:stCondLst>
                              <p:cond delay="0"/>
                            </p:stCondLst>
                            <p:childTnLst>
                              <p:par>
                                <p:cTn id="12" presetID="9" presetClass="entr" presetSubtype="0" fill="hold" grpId="0" nodeType="clickEffect">
                                  <p:stCondLst>
                                    <p:cond delay="0"/>
                                  </p:stCondLst>
                                  <p:childTnLst>
                                    <p:set>
                                      <p:cBhvr>
                                        <p:cTn id="13" dur="1" fill="hold">
                                          <p:stCondLst>
                                            <p:cond delay="0"/>
                                          </p:stCondLst>
                                        </p:cTn>
                                        <p:tgtEl>
                                          <p:spTgt spid="272388"/>
                                        </p:tgtEl>
                                        <p:attrNameLst>
                                          <p:attrName>style.visibility</p:attrName>
                                        </p:attrNameLst>
                                      </p:cBhvr>
                                      <p:to>
                                        <p:strVal val="visible"/>
                                      </p:to>
                                    </p:set>
                                    <p:animEffect transition="in" filter="dissolve">
                                      <p:cBhvr>
                                        <p:cTn id="14" dur="500"/>
                                        <p:tgtEl>
                                          <p:spTgt spid="27238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2388" grpId="0" animBg="1"/>
    </p:bldLst>
  </p:timing>
</p:sld>
</file>

<file path=ppt/slides/slide2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1"/>
            <a:ext cx="9144000" cy="1673425"/>
          </a:xfrm>
          <a:effectLst>
            <a:outerShdw blurRad="63500" dist="35921" dir="2700000" algn="ctr" rotWithShape="0">
              <a:schemeClr val="tx2">
                <a:alpha val="74998"/>
              </a:schemeClr>
            </a:outerShdw>
          </a:effectLst>
        </p:spPr>
        <p:txBody>
          <a:bodyPr anchor="ctr"/>
          <a:lstStyle/>
          <a:p>
            <a:pPr>
              <a:defRPr/>
            </a:pPr>
            <a:r>
              <a:rPr lang="ar-JO" sz="4800" b="1">
                <a:effectLst>
                  <a:glow rad="127000">
                    <a:schemeClr val="tx1"/>
                  </a:glow>
                </a:effectLst>
                <a:latin typeface="Accordance" panose="00000400000000000000" pitchFamily="2" charset="-78"/>
                <a:ea typeface="Accordance" panose="00000400000000000000" pitchFamily="2" charset="-78"/>
                <a:cs typeface="Accordance" panose="00000400000000000000" pitchFamily="2" charset="-78"/>
              </a:rPr>
              <a:t>كيف تكون محمياً من التعليم الكاذب؟</a:t>
            </a:r>
            <a:endParaRPr lang="en-US" sz="4800" b="1">
              <a:effectLst>
                <a:glow rad="127000">
                  <a:schemeClr val="tx1"/>
                </a:glow>
              </a:effectLst>
              <a:latin typeface="Accordance" panose="00000400000000000000" pitchFamily="2" charset="-78"/>
              <a:ea typeface="Accordance" panose="00000400000000000000" pitchFamily="2" charset="-78"/>
              <a:cs typeface="Accordance" panose="00000400000000000000" pitchFamily="2" charset="-78"/>
            </a:endParaRPr>
          </a:p>
        </p:txBody>
      </p:sp>
      <p:pic>
        <p:nvPicPr>
          <p:cNvPr id="3" name="Picture 2" descr="http://messiahsmandate.org/wp-content/uploads/2018/08/How-to-Detect-a-Wolf-in-Sheeps-Clothing.001.jpeg">
            <a:extLst>
              <a:ext uri="{FF2B5EF4-FFF2-40B4-BE49-F238E27FC236}">
                <a16:creationId xmlns:a16="http://schemas.microsoft.com/office/drawing/2014/main" id="{1D9C1A46-5DDE-1B43-9ECE-369D383877B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673424"/>
            <a:ext cx="9206774" cy="5184576"/>
          </a:xfrm>
          <a:prstGeom prst="rect">
            <a:avLst/>
          </a:prstGeom>
          <a:noFill/>
          <a:extLst>
            <a:ext uri="{909E8E84-426E-40DD-AFC4-6F175D3DCCD1}">
              <a14:hiddenFill xmlns:a14="http://schemas.microsoft.com/office/drawing/2010/main">
                <a:solidFill>
                  <a:srgbClr val="FFFFFF"/>
                </a:solidFill>
              </a14:hiddenFill>
            </a:ext>
          </a:extLst>
        </p:spPr>
      </p:pic>
      <p:sp>
        <p:nvSpPr>
          <p:cNvPr id="4" name="Rectangle 2">
            <a:extLst>
              <a:ext uri="{FF2B5EF4-FFF2-40B4-BE49-F238E27FC236}">
                <a16:creationId xmlns:a16="http://schemas.microsoft.com/office/drawing/2014/main" id="{6DF97B18-6ECB-5D48-BDD4-C52C2310244E}"/>
              </a:ext>
            </a:extLst>
          </p:cNvPr>
          <p:cNvSpPr txBox="1">
            <a:spLocks noChangeArrowheads="1"/>
          </p:cNvSpPr>
          <p:nvPr/>
        </p:nvSpPr>
        <p:spPr bwMode="auto">
          <a:xfrm>
            <a:off x="0" y="5805264"/>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i="0" u="none" strike="noStrike" kern="120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كولوسي</a:t>
            </a:r>
            <a:endParaRPr kumimoji="0" lang="en-US" sz="4800" b="1" i="0" u="none" strike="noStrike" kern="120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Tree>
    <p:extLst>
      <p:ext uri="{BB962C8B-B14F-4D97-AF65-F5344CB8AC3E}">
        <p14:creationId xmlns:p14="http://schemas.microsoft.com/office/powerpoint/2010/main" val="180771993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linds(horizontal)">
                                      <p:cBhvr>
                                        <p:cTn id="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2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5">
            <a:extLst>
              <a:ext uri="{FF2B5EF4-FFF2-40B4-BE49-F238E27FC236}">
                <a16:creationId xmlns:a16="http://schemas.microsoft.com/office/drawing/2014/main" id="{5D5FD8C9-CDDE-EC47-87D9-9ACF336E71FD}"/>
              </a:ext>
            </a:extLst>
          </p:cNvPr>
          <p:cNvGrpSpPr>
            <a:grpSpLocks/>
          </p:cNvGrpSpPr>
          <p:nvPr/>
        </p:nvGrpSpPr>
        <p:grpSpPr bwMode="auto">
          <a:xfrm>
            <a:off x="1905000" y="1017612"/>
            <a:ext cx="5219700" cy="5219700"/>
            <a:chOff x="1200" y="696"/>
            <a:chExt cx="3288" cy="3288"/>
          </a:xfrm>
        </p:grpSpPr>
        <p:sp>
          <p:nvSpPr>
            <p:cNvPr id="4" name="Oval 6">
              <a:extLst>
                <a:ext uri="{FF2B5EF4-FFF2-40B4-BE49-F238E27FC236}">
                  <a16:creationId xmlns:a16="http://schemas.microsoft.com/office/drawing/2014/main" id="{33CFF20D-BFB5-1B44-B8D9-13E0ED0EB5BD}"/>
                </a:ext>
              </a:extLst>
            </p:cNvPr>
            <p:cNvSpPr>
              <a:spLocks noChangeArrowheads="1"/>
            </p:cNvSpPr>
            <p:nvPr/>
          </p:nvSpPr>
          <p:spPr bwMode="auto">
            <a:xfrm>
              <a:off x="1200" y="696"/>
              <a:ext cx="3288" cy="3288"/>
            </a:xfrm>
            <a:prstGeom prst="ellipse">
              <a:avLst/>
            </a:prstGeom>
            <a:noFill/>
            <a:ln w="57150">
              <a:solidFill>
                <a:schemeClr val="bg1"/>
              </a:solidFill>
              <a:round/>
              <a:headEnd/>
              <a:tailEnd/>
            </a:ln>
            <a:effectLst>
              <a:outerShdw dist="35921" dir="2700000" algn="ctr" rotWithShape="0">
                <a:schemeClr val="tx1"/>
              </a:outerShdw>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mn-cs"/>
              </a:endParaRPr>
            </a:p>
          </p:txBody>
        </p:sp>
        <p:sp>
          <p:nvSpPr>
            <p:cNvPr id="5" name="Oval 7">
              <a:extLst>
                <a:ext uri="{FF2B5EF4-FFF2-40B4-BE49-F238E27FC236}">
                  <a16:creationId xmlns:a16="http://schemas.microsoft.com/office/drawing/2014/main" id="{E1E20F5E-85C3-EC41-86A9-78A0459788A4}"/>
                </a:ext>
              </a:extLst>
            </p:cNvPr>
            <p:cNvSpPr>
              <a:spLocks noChangeArrowheads="1"/>
            </p:cNvSpPr>
            <p:nvPr/>
          </p:nvSpPr>
          <p:spPr bwMode="auto">
            <a:xfrm>
              <a:off x="1500" y="996"/>
              <a:ext cx="2688" cy="2688"/>
            </a:xfrm>
            <a:prstGeom prst="ellipse">
              <a:avLst/>
            </a:prstGeom>
            <a:noFill/>
            <a:ln w="57150">
              <a:solidFill>
                <a:schemeClr val="bg1"/>
              </a:solidFill>
              <a:round/>
              <a:headEnd/>
              <a:tailEnd/>
            </a:ln>
            <a:effectLst>
              <a:outerShdw dist="35921" dir="2700000" algn="ctr" rotWithShape="0">
                <a:schemeClr val="tx1"/>
              </a:outerShdw>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mn-cs"/>
              </a:endParaRPr>
            </a:p>
          </p:txBody>
        </p:sp>
      </p:grpSp>
      <p:sp>
        <p:nvSpPr>
          <p:cNvPr id="6" name="AutoShape 9">
            <a:extLst>
              <a:ext uri="{FF2B5EF4-FFF2-40B4-BE49-F238E27FC236}">
                <a16:creationId xmlns:a16="http://schemas.microsoft.com/office/drawing/2014/main" id="{2D9BB5AD-10F7-EE47-AF22-67AA1B1B3FB8}"/>
              </a:ext>
            </a:extLst>
          </p:cNvPr>
          <p:cNvSpPr>
            <a:spLocks noChangeArrowheads="1"/>
          </p:cNvSpPr>
          <p:nvPr/>
        </p:nvSpPr>
        <p:spPr bwMode="auto">
          <a:xfrm>
            <a:off x="1733550" y="446112"/>
            <a:ext cx="5791200" cy="4773613"/>
          </a:xfrm>
          <a:prstGeom prst="triangle">
            <a:avLst>
              <a:gd name="adj" fmla="val 50000"/>
            </a:avLst>
          </a:prstGeom>
          <a:gradFill rotWithShape="1">
            <a:gsLst>
              <a:gs pos="0">
                <a:srgbClr val="CC0000">
                  <a:gamma/>
                  <a:shade val="46275"/>
                  <a:invGamma/>
                </a:srgbClr>
              </a:gs>
              <a:gs pos="100000">
                <a:srgbClr val="CC0000"/>
              </a:gs>
            </a:gsLst>
            <a:path path="shape">
              <a:fillToRect l="50000" t="50000" r="50000" b="50000"/>
            </a:path>
          </a:gradFill>
          <a:ln w="76200">
            <a:noFill/>
            <a:miter lim="800000"/>
            <a:headEnd/>
            <a:tailEnd/>
          </a:ln>
          <a:effectLst>
            <a:outerShdw dist="35921" dir="2700000" algn="ctr" rotWithShape="0">
              <a:schemeClr val="tx1"/>
            </a:outerShdw>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mn-cs"/>
            </a:endParaRPr>
          </a:p>
        </p:txBody>
      </p:sp>
      <p:sp>
        <p:nvSpPr>
          <p:cNvPr id="7" name="Text Box 10">
            <a:extLst>
              <a:ext uri="{FF2B5EF4-FFF2-40B4-BE49-F238E27FC236}">
                <a16:creationId xmlns:a16="http://schemas.microsoft.com/office/drawing/2014/main" id="{3620B188-857A-DE43-B1D4-8F457BB40788}"/>
              </a:ext>
            </a:extLst>
          </p:cNvPr>
          <p:cNvSpPr txBox="1">
            <a:spLocks noChangeArrowheads="1"/>
          </p:cNvSpPr>
          <p:nvPr/>
        </p:nvSpPr>
        <p:spPr bwMode="auto">
          <a:xfrm>
            <a:off x="4114800" y="1878037"/>
            <a:ext cx="1066800" cy="701675"/>
          </a:xfrm>
          <a:prstGeom prst="rect">
            <a:avLst/>
          </a:prstGeom>
          <a:noFill/>
          <a:ln w="9525">
            <a:noFill/>
            <a:miter lim="800000"/>
            <a:headEnd/>
            <a:tailEnd/>
          </a:ln>
          <a:effectLst>
            <a:outerShdw dist="35921" dir="2700000" algn="ctr" rotWithShape="0">
              <a:schemeClr val="tx1"/>
            </a:outerShdw>
          </a:effectLst>
        </p:spPr>
        <p:txBody>
          <a:bodyP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b="1" i="1"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rPr>
              <a:t>هو</a:t>
            </a:r>
            <a:endParaRPr kumimoji="0" lang="en-US" sz="4000" b="1" i="1"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8" name="Text Box 11">
            <a:extLst>
              <a:ext uri="{FF2B5EF4-FFF2-40B4-BE49-F238E27FC236}">
                <a16:creationId xmlns:a16="http://schemas.microsoft.com/office/drawing/2014/main" id="{8F2FEC4A-8E86-3C4E-92D7-36B9DDCB1C58}"/>
              </a:ext>
            </a:extLst>
          </p:cNvPr>
          <p:cNvSpPr txBox="1">
            <a:spLocks noChangeArrowheads="1"/>
          </p:cNvSpPr>
          <p:nvPr/>
        </p:nvSpPr>
        <p:spPr bwMode="auto">
          <a:xfrm>
            <a:off x="5608638" y="4087837"/>
            <a:ext cx="1066800" cy="701675"/>
          </a:xfrm>
          <a:prstGeom prst="rect">
            <a:avLst/>
          </a:prstGeom>
          <a:noFill/>
          <a:ln w="9525">
            <a:noFill/>
            <a:miter lim="800000"/>
            <a:headEnd/>
            <a:tailEnd/>
          </a:ln>
          <a:effectLst>
            <a:outerShdw dist="35921" dir="2700000" algn="ctr" rotWithShape="0">
              <a:schemeClr val="tx1"/>
            </a:outerShdw>
          </a:effectLst>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4000" b="1" i="1"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rPr>
              <a:t>هو</a:t>
            </a:r>
            <a:endParaRPr kumimoji="0" lang="en-US" sz="4000" b="1" i="1"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9" name="Text Box 12">
            <a:extLst>
              <a:ext uri="{FF2B5EF4-FFF2-40B4-BE49-F238E27FC236}">
                <a16:creationId xmlns:a16="http://schemas.microsoft.com/office/drawing/2014/main" id="{45E551AC-9701-8C41-98ED-4D017E6A5BAE}"/>
              </a:ext>
            </a:extLst>
          </p:cNvPr>
          <p:cNvSpPr txBox="1">
            <a:spLocks noChangeArrowheads="1"/>
          </p:cNvSpPr>
          <p:nvPr/>
        </p:nvSpPr>
        <p:spPr bwMode="auto">
          <a:xfrm>
            <a:off x="2438400" y="4087837"/>
            <a:ext cx="1066800" cy="701675"/>
          </a:xfrm>
          <a:prstGeom prst="rect">
            <a:avLst/>
          </a:prstGeom>
          <a:noFill/>
          <a:ln w="9525">
            <a:noFill/>
            <a:miter lim="800000"/>
            <a:headEnd/>
            <a:tailEnd/>
          </a:ln>
          <a:effectLst>
            <a:outerShdw dist="35921" dir="2700000" algn="ctr" rotWithShape="0">
              <a:schemeClr val="tx1"/>
            </a:outerShdw>
          </a:effectLst>
        </p:spPr>
        <p:txBody>
          <a:bodyPr>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4000" b="1" i="1"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rPr>
              <a:t>هو</a:t>
            </a:r>
            <a:endParaRPr kumimoji="0" lang="en-US" sz="4000" b="1" i="1"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10" name="Text Box 13">
            <a:extLst>
              <a:ext uri="{FF2B5EF4-FFF2-40B4-BE49-F238E27FC236}">
                <a16:creationId xmlns:a16="http://schemas.microsoft.com/office/drawing/2014/main" id="{17DC88F0-020E-8443-A799-777FE5EA4DD6}"/>
              </a:ext>
            </a:extLst>
          </p:cNvPr>
          <p:cNvSpPr txBox="1">
            <a:spLocks noChangeArrowheads="1"/>
          </p:cNvSpPr>
          <p:nvPr/>
        </p:nvSpPr>
        <p:spPr bwMode="auto">
          <a:xfrm>
            <a:off x="1905000" y="4545037"/>
            <a:ext cx="1828800" cy="701675"/>
          </a:xfrm>
          <a:prstGeom prst="rect">
            <a:avLst/>
          </a:prstGeom>
          <a:noFill/>
          <a:ln w="9525">
            <a:noFill/>
            <a:miter lim="800000"/>
            <a:headEnd/>
            <a:tailEnd/>
          </a:ln>
          <a:effectLst>
            <a:outerShdw dist="35921" dir="2700000" algn="ctr" rotWithShape="0">
              <a:schemeClr val="tx1"/>
            </a:outerShdw>
          </a:effectLst>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4000" b="1" i="1"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rPr>
              <a:t>الابن</a:t>
            </a:r>
            <a:endParaRPr kumimoji="0" lang="en-US" sz="4000" b="1" i="1"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grpSp>
        <p:nvGrpSpPr>
          <p:cNvPr id="11" name="Group 14">
            <a:extLst>
              <a:ext uri="{FF2B5EF4-FFF2-40B4-BE49-F238E27FC236}">
                <a16:creationId xmlns:a16="http://schemas.microsoft.com/office/drawing/2014/main" id="{5458A356-5511-EA49-904B-D28FEA4AD793}"/>
              </a:ext>
            </a:extLst>
          </p:cNvPr>
          <p:cNvGrpSpPr>
            <a:grpSpLocks/>
          </p:cNvGrpSpPr>
          <p:nvPr/>
        </p:nvGrpSpPr>
        <p:grpSpPr bwMode="auto">
          <a:xfrm>
            <a:off x="3629025" y="2698775"/>
            <a:ext cx="1981200" cy="1752600"/>
            <a:chOff x="2286" y="1803"/>
            <a:chExt cx="1248" cy="1104"/>
          </a:xfrm>
        </p:grpSpPr>
        <p:sp>
          <p:nvSpPr>
            <p:cNvPr id="12" name="Text Box 15">
              <a:extLst>
                <a:ext uri="{FF2B5EF4-FFF2-40B4-BE49-F238E27FC236}">
                  <a16:creationId xmlns:a16="http://schemas.microsoft.com/office/drawing/2014/main" id="{47A39709-C578-9947-B7B7-17B2DC66CC11}"/>
                </a:ext>
              </a:extLst>
            </p:cNvPr>
            <p:cNvSpPr txBox="1">
              <a:spLocks noChangeArrowheads="1"/>
            </p:cNvSpPr>
            <p:nvPr/>
          </p:nvSpPr>
          <p:spPr bwMode="auto">
            <a:xfrm>
              <a:off x="2448" y="2112"/>
              <a:ext cx="864" cy="442"/>
            </a:xfrm>
            <a:prstGeom prst="rect">
              <a:avLst/>
            </a:prstGeom>
            <a:noFill/>
            <a:ln w="9525">
              <a:noFill/>
              <a:miter lim="800000"/>
              <a:headEnd/>
              <a:tailEnd/>
            </a:ln>
            <a:effectLst>
              <a:outerShdw dist="35921" dir="2700000" algn="ctr" rotWithShape="0">
                <a:schemeClr val="tx1"/>
              </a:outerShdw>
            </a:effectLst>
          </p:spPr>
          <p:txBody>
            <a:bodyP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b="1" i="1"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rPr>
                <a:t>الله</a:t>
              </a:r>
              <a:endParaRPr kumimoji="0" lang="en-US" sz="4000" b="1" i="1"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13" name="AutoShape 16">
              <a:extLst>
                <a:ext uri="{FF2B5EF4-FFF2-40B4-BE49-F238E27FC236}">
                  <a16:creationId xmlns:a16="http://schemas.microsoft.com/office/drawing/2014/main" id="{0520A7BF-5D8C-E243-AA68-85D766AAECF1}"/>
                </a:ext>
              </a:extLst>
            </p:cNvPr>
            <p:cNvSpPr>
              <a:spLocks noChangeArrowheads="1"/>
            </p:cNvSpPr>
            <p:nvPr/>
          </p:nvSpPr>
          <p:spPr bwMode="auto">
            <a:xfrm>
              <a:off x="2286" y="1803"/>
              <a:ext cx="1248" cy="1104"/>
            </a:xfrm>
            <a:prstGeom prst="irregularSeal1">
              <a:avLst/>
            </a:prstGeom>
            <a:noFill/>
            <a:ln w="57150">
              <a:solidFill>
                <a:schemeClr val="bg1"/>
              </a:solidFill>
              <a:miter lim="800000"/>
              <a:headEnd/>
              <a:tailEnd/>
            </a:ln>
            <a:effectLst>
              <a:outerShdw dist="35921" dir="2700000" algn="ctr" rotWithShape="0">
                <a:schemeClr val="tx1"/>
              </a:outerShdw>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mn-cs"/>
              </a:endParaRPr>
            </a:p>
          </p:txBody>
        </p:sp>
      </p:grpSp>
      <p:sp>
        <p:nvSpPr>
          <p:cNvPr id="14" name="Text Box 17">
            <a:extLst>
              <a:ext uri="{FF2B5EF4-FFF2-40B4-BE49-F238E27FC236}">
                <a16:creationId xmlns:a16="http://schemas.microsoft.com/office/drawing/2014/main" id="{3F8A5EB6-6C24-974D-9215-990777974E2A}"/>
              </a:ext>
            </a:extLst>
          </p:cNvPr>
          <p:cNvSpPr txBox="1">
            <a:spLocks noChangeArrowheads="1"/>
          </p:cNvSpPr>
          <p:nvPr/>
        </p:nvSpPr>
        <p:spPr bwMode="auto">
          <a:xfrm>
            <a:off x="3714750" y="1268437"/>
            <a:ext cx="1828800" cy="701675"/>
          </a:xfrm>
          <a:prstGeom prst="rect">
            <a:avLst/>
          </a:prstGeom>
          <a:noFill/>
          <a:ln w="9525">
            <a:noFill/>
            <a:miter lim="800000"/>
            <a:headEnd/>
            <a:tailEnd/>
          </a:ln>
          <a:effectLst>
            <a:outerShdw dist="35921" dir="2700000" algn="ctr" rotWithShape="0">
              <a:schemeClr val="tx1"/>
            </a:outerShdw>
          </a:effectLst>
        </p:spPr>
        <p:txBody>
          <a:bodyP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b="1" i="1"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rPr>
              <a:t>الآب</a:t>
            </a:r>
            <a:endParaRPr kumimoji="0" lang="en-US" sz="4000" b="1" i="1"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15" name="Text Box 18">
            <a:extLst>
              <a:ext uri="{FF2B5EF4-FFF2-40B4-BE49-F238E27FC236}">
                <a16:creationId xmlns:a16="http://schemas.microsoft.com/office/drawing/2014/main" id="{1EEED233-C9CE-184D-AE7F-14340A223601}"/>
              </a:ext>
            </a:extLst>
          </p:cNvPr>
          <p:cNvSpPr txBox="1">
            <a:spLocks noChangeArrowheads="1"/>
          </p:cNvSpPr>
          <p:nvPr/>
        </p:nvSpPr>
        <p:spPr bwMode="auto">
          <a:xfrm>
            <a:off x="5486400" y="4545037"/>
            <a:ext cx="1828800" cy="461665"/>
          </a:xfrm>
          <a:prstGeom prst="rect">
            <a:avLst/>
          </a:prstGeom>
          <a:noFill/>
          <a:ln w="9525">
            <a:noFill/>
            <a:miter lim="800000"/>
            <a:headEnd/>
            <a:tailEnd/>
          </a:ln>
          <a:effectLst>
            <a:outerShdw dist="35921" dir="2700000" algn="ctr" rotWithShape="0">
              <a:schemeClr val="tx1"/>
            </a:outerShdw>
          </a:effectLst>
        </p:spPr>
        <p:txBody>
          <a:bodyPr>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400" b="1" i="1"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rPr>
              <a:t>الروح القدس</a:t>
            </a:r>
            <a:endParaRPr kumimoji="0" lang="en-US" sz="2400" b="1" i="1"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16" name="WordArt 19">
            <a:extLst>
              <a:ext uri="{FF2B5EF4-FFF2-40B4-BE49-F238E27FC236}">
                <a16:creationId xmlns:a16="http://schemas.microsoft.com/office/drawing/2014/main" id="{AB875D8D-1DCE-7649-BEEC-E20A32EE4EF5}"/>
              </a:ext>
            </a:extLst>
          </p:cNvPr>
          <p:cNvSpPr>
            <a:spLocks noChangeArrowheads="1" noChangeShapeType="1" noTextEdit="1"/>
          </p:cNvSpPr>
          <p:nvPr/>
        </p:nvSpPr>
        <p:spPr bwMode="auto">
          <a:xfrm rot="-3731304">
            <a:off x="1972553" y="2447151"/>
            <a:ext cx="1066800" cy="144000"/>
          </a:xfrm>
          <a:prstGeom prst="rect">
            <a:avLst/>
          </a:prstGeom>
        </p:spPr>
        <p:txBody>
          <a:bodyPr spcFirstLastPara="1" wrap="none" fromWordArt="1">
            <a:prstTxWarp prst="textArchUp">
              <a:avLst>
                <a:gd name="adj" fmla="val 10800000"/>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800" b="1" u="none" strike="noStrike" kern="10" cap="none" spc="0" normalizeH="0" baseline="0" noProof="0" dirty="0">
                <a:ln w="9525">
                  <a:solidFill>
                    <a:srgbClr val="000000"/>
                  </a:solidFill>
                  <a:round/>
                  <a:headEnd/>
                  <a:tailEnd/>
                </a:ln>
                <a:solidFill>
                  <a:srgbClr val="FFFFFF"/>
                </a:solidFill>
                <a:effectLst/>
                <a:uLnTx/>
                <a:uFillTx/>
                <a:latin typeface="Arial" panose="020B0604020202020204" pitchFamily="34" charset="0"/>
                <a:ea typeface="Arial"/>
                <a:cs typeface="Arial" panose="020B0604020202020204" pitchFamily="34" charset="0"/>
              </a:rPr>
              <a:t>ليس</a:t>
            </a:r>
            <a:endParaRPr kumimoji="0" lang="en-US" sz="1800" b="1" u="none" strike="noStrike" kern="10" cap="none" spc="0" normalizeH="0" baseline="0" noProof="0" dirty="0">
              <a:ln w="9525">
                <a:solidFill>
                  <a:srgbClr val="000000"/>
                </a:solidFill>
                <a:round/>
                <a:headEnd/>
                <a:tailEnd/>
              </a:ln>
              <a:solidFill>
                <a:srgbClr val="FFFFFF"/>
              </a:solidFill>
              <a:effectLst/>
              <a:uLnTx/>
              <a:uFillTx/>
              <a:latin typeface="Arial" panose="020B0604020202020204" pitchFamily="34" charset="0"/>
              <a:ea typeface="Arial"/>
              <a:cs typeface="Arial" panose="020B0604020202020204" pitchFamily="34" charset="0"/>
            </a:endParaRPr>
          </a:p>
        </p:txBody>
      </p:sp>
      <p:sp>
        <p:nvSpPr>
          <p:cNvPr id="17" name="WordArt 20">
            <a:extLst>
              <a:ext uri="{FF2B5EF4-FFF2-40B4-BE49-F238E27FC236}">
                <a16:creationId xmlns:a16="http://schemas.microsoft.com/office/drawing/2014/main" id="{DECB7740-BC85-E644-897B-74D5A8803EED}"/>
              </a:ext>
            </a:extLst>
          </p:cNvPr>
          <p:cNvSpPr>
            <a:spLocks noChangeArrowheads="1" noChangeShapeType="1" noTextEdit="1"/>
          </p:cNvSpPr>
          <p:nvPr/>
        </p:nvSpPr>
        <p:spPr bwMode="auto">
          <a:xfrm rot="3668274">
            <a:off x="5959071" y="2418861"/>
            <a:ext cx="1066800" cy="180000"/>
          </a:xfrm>
          <a:prstGeom prst="rect">
            <a:avLst/>
          </a:prstGeom>
        </p:spPr>
        <p:txBody>
          <a:bodyPr spcFirstLastPara="1" wrap="none" fromWordArt="1">
            <a:prstTxWarp prst="textArchUp">
              <a:avLst>
                <a:gd name="adj" fmla="val 10800000"/>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800" b="1" u="none" strike="noStrike" kern="10" cap="none" spc="0" normalizeH="0" baseline="0" noProof="0" dirty="0">
                <a:ln w="9525">
                  <a:solidFill>
                    <a:srgbClr val="000000"/>
                  </a:solidFill>
                  <a:round/>
                  <a:headEnd/>
                  <a:tailEnd/>
                </a:ln>
                <a:solidFill>
                  <a:srgbClr val="FFFFFF"/>
                </a:solidFill>
                <a:effectLst/>
                <a:uLnTx/>
                <a:uFillTx/>
                <a:latin typeface="Arial" panose="020B0604020202020204" pitchFamily="34" charset="0"/>
                <a:ea typeface="Arial"/>
                <a:cs typeface="Arial" panose="020B0604020202020204" pitchFamily="34" charset="0"/>
              </a:rPr>
              <a:t>ليس</a:t>
            </a:r>
            <a:endParaRPr kumimoji="0" lang="en-US" sz="1800" b="1" u="none" strike="noStrike" kern="10" cap="none" spc="0" normalizeH="0" baseline="0" noProof="0" dirty="0">
              <a:ln w="9525">
                <a:solidFill>
                  <a:srgbClr val="000000"/>
                </a:solidFill>
                <a:round/>
                <a:headEnd/>
                <a:tailEnd/>
              </a:ln>
              <a:solidFill>
                <a:srgbClr val="FFFFFF"/>
              </a:solidFill>
              <a:effectLst/>
              <a:uLnTx/>
              <a:uFillTx/>
              <a:latin typeface="Arial" panose="020B0604020202020204" pitchFamily="34" charset="0"/>
              <a:ea typeface="Arial"/>
              <a:cs typeface="Arial" panose="020B0604020202020204" pitchFamily="34" charset="0"/>
            </a:endParaRPr>
          </a:p>
        </p:txBody>
      </p:sp>
      <p:sp>
        <p:nvSpPr>
          <p:cNvPr id="18" name="WordArt 21">
            <a:extLst>
              <a:ext uri="{FF2B5EF4-FFF2-40B4-BE49-F238E27FC236}">
                <a16:creationId xmlns:a16="http://schemas.microsoft.com/office/drawing/2014/main" id="{7C5F068E-04FB-B845-8223-BD03C4B8C4F0}"/>
              </a:ext>
            </a:extLst>
          </p:cNvPr>
          <p:cNvSpPr>
            <a:spLocks noChangeArrowheads="1" noChangeShapeType="1" noTextEdit="1"/>
          </p:cNvSpPr>
          <p:nvPr/>
        </p:nvSpPr>
        <p:spPr bwMode="auto">
          <a:xfrm>
            <a:off x="4038600" y="5877288"/>
            <a:ext cx="1119188" cy="144000"/>
          </a:xfrm>
          <a:prstGeom prst="rect">
            <a:avLst/>
          </a:prstGeom>
        </p:spPr>
        <p:txBody>
          <a:bodyPr spcFirstLastPara="1" wrap="none" fromWordArt="1">
            <a:prstTxWarp prst="textArchDown">
              <a:avLst>
                <a:gd name="adj" fmla="val 0"/>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800" b="1" u="none" strike="noStrike" kern="10" cap="none" spc="0" normalizeH="0" baseline="0" noProof="0" dirty="0">
                <a:ln w="9525">
                  <a:solidFill>
                    <a:srgbClr val="000000"/>
                  </a:solidFill>
                  <a:round/>
                  <a:headEnd/>
                  <a:tailEnd/>
                </a:ln>
                <a:solidFill>
                  <a:srgbClr val="FFFFFF"/>
                </a:solidFill>
                <a:effectLst/>
                <a:uLnTx/>
                <a:uFillTx/>
                <a:latin typeface="Arial" panose="020B0604020202020204" pitchFamily="34" charset="0"/>
                <a:ea typeface="Arial"/>
                <a:cs typeface="Arial" panose="020B0604020202020204" pitchFamily="34" charset="0"/>
              </a:rPr>
              <a:t>ليس</a:t>
            </a:r>
            <a:endParaRPr kumimoji="0" lang="en-US" sz="1800" b="1" u="none" strike="noStrike" kern="10" cap="none" spc="0" normalizeH="0" baseline="0" noProof="0" dirty="0">
              <a:ln w="9525">
                <a:solidFill>
                  <a:srgbClr val="000000"/>
                </a:solidFill>
                <a:round/>
                <a:headEnd/>
                <a:tailEnd/>
              </a:ln>
              <a:solidFill>
                <a:srgbClr val="FFFFFF"/>
              </a:solidFill>
              <a:effectLst/>
              <a:uLnTx/>
              <a:uFillTx/>
              <a:latin typeface="Arial" panose="020B0604020202020204" pitchFamily="34" charset="0"/>
              <a:ea typeface="Arial"/>
              <a:cs typeface="Arial" panose="020B0604020202020204" pitchFamily="34" charset="0"/>
            </a:endParaRPr>
          </a:p>
        </p:txBody>
      </p:sp>
      <p:sp>
        <p:nvSpPr>
          <p:cNvPr id="900098" name="Rectangle 2"/>
          <p:cNvSpPr>
            <a:spLocks noGrp="1" noChangeArrowheads="1"/>
          </p:cNvSpPr>
          <p:nvPr>
            <p:ph type="ctrTitle"/>
          </p:nvPr>
        </p:nvSpPr>
        <p:spPr>
          <a:xfrm>
            <a:off x="0" y="98518"/>
            <a:ext cx="9144000" cy="1313903"/>
          </a:xfrm>
          <a:effectLst>
            <a:outerShdw blurRad="63500" dist="35921" dir="2700000" algn="ctr" rotWithShape="0">
              <a:schemeClr val="tx2">
                <a:alpha val="74998"/>
              </a:schemeClr>
            </a:outerShdw>
          </a:effectLst>
        </p:spPr>
        <p:txBody>
          <a:bodyPr anchor="t"/>
          <a:lstStyle/>
          <a:p>
            <a:pPr algn="r">
              <a:defRPr/>
            </a:pPr>
            <a:r>
              <a:rPr lang="ar-JO" sz="4800" b="1">
                <a:effectLst>
                  <a:glow rad="127000">
                    <a:schemeClr val="tx1"/>
                  </a:glow>
                </a:effectLst>
                <a:latin typeface="Accordance" panose="00000400000000000000" pitchFamily="2" charset="-78"/>
                <a:ea typeface="Accordance" panose="00000400000000000000" pitchFamily="2" charset="-78"/>
                <a:cs typeface="Accordance" panose="00000400000000000000" pitchFamily="2" charset="-78"/>
              </a:rPr>
              <a:t>١. آمن أنَّ المسيح هو الله</a:t>
            </a:r>
            <a:endParaRPr lang="en-US" sz="4800" b="1">
              <a:effectLst>
                <a:glow rad="127000">
                  <a:schemeClr val="tx1"/>
                </a:glow>
              </a:effectLst>
              <a:latin typeface="Accordance" panose="00000400000000000000" pitchFamily="2" charset="-78"/>
              <a:ea typeface="Accordance" panose="00000400000000000000" pitchFamily="2" charset="-78"/>
              <a:cs typeface="Accordance" panose="00000400000000000000" pitchFamily="2" charset="-78"/>
            </a:endParaRPr>
          </a:p>
        </p:txBody>
      </p:sp>
      <p:sp>
        <p:nvSpPr>
          <p:cNvPr id="19" name="Rectangle 2">
            <a:extLst>
              <a:ext uri="{FF2B5EF4-FFF2-40B4-BE49-F238E27FC236}">
                <a16:creationId xmlns:a16="http://schemas.microsoft.com/office/drawing/2014/main" id="{9F810DD0-59F5-AC47-9AE7-C4384A94C454}"/>
              </a:ext>
            </a:extLst>
          </p:cNvPr>
          <p:cNvSpPr txBox="1">
            <a:spLocks noChangeArrowheads="1"/>
          </p:cNvSpPr>
          <p:nvPr/>
        </p:nvSpPr>
        <p:spPr bwMode="auto">
          <a:xfrm>
            <a:off x="35496" y="6237312"/>
            <a:ext cx="9108504" cy="551156"/>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200" b="1" i="1" u="none" strike="noStrike" kern="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كيف تكون محمياً من التعليم الكاذب؟</a:t>
            </a:r>
            <a:endParaRPr kumimoji="0" lang="en-US" sz="3200" b="1" i="1" u="none" strike="noStrike" kern="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20" name="Rectangle 2">
            <a:extLst>
              <a:ext uri="{FF2B5EF4-FFF2-40B4-BE49-F238E27FC236}">
                <a16:creationId xmlns:a16="http://schemas.microsoft.com/office/drawing/2014/main" id="{2D4B7F72-F853-3843-999B-06609CC24C1E}"/>
              </a:ext>
            </a:extLst>
          </p:cNvPr>
          <p:cNvSpPr txBox="1">
            <a:spLocks noChangeArrowheads="1"/>
          </p:cNvSpPr>
          <p:nvPr/>
        </p:nvSpPr>
        <p:spPr bwMode="auto">
          <a:xfrm>
            <a:off x="252589" y="707571"/>
            <a:ext cx="8791222" cy="1209261"/>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(٢ : </a:t>
            </a:r>
            <a:r>
              <a:rPr kumimoji="0" lang="ar-JO" sz="4800" b="1" i="0" u="none" strike="noStrike" kern="120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كو ١</a:t>
            </a:r>
            <a:r>
              <a:rPr kumimoji="0" lang="en-US" sz="4800" b="1" i="0" u="none" strike="noStrike" kern="120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a:t>
            </a:r>
          </a:p>
        </p:txBody>
      </p:sp>
    </p:spTree>
    <p:extLst>
      <p:ext uri="{BB962C8B-B14F-4D97-AF65-F5344CB8AC3E}">
        <p14:creationId xmlns:p14="http://schemas.microsoft.com/office/powerpoint/2010/main" val="690865521"/>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fade">
                                      <p:cBhvr>
                                        <p:cTn id="7" dur="2000"/>
                                        <p:tgtEl>
                                          <p:spTgt spid="11"/>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14"/>
                                        </p:tgtEl>
                                        <p:attrNameLst>
                                          <p:attrName>style.visibility</p:attrName>
                                        </p:attrNameLst>
                                      </p:cBhvr>
                                      <p:to>
                                        <p:strVal val="visible"/>
                                      </p:to>
                                    </p:set>
                                    <p:animEffect transition="in" filter="fade">
                                      <p:cBhvr>
                                        <p:cTn id="12" dur="2000"/>
                                        <p:tgtEl>
                                          <p:spTgt spid="14"/>
                                        </p:tgtEl>
                                      </p:cBhvr>
                                    </p:animEffect>
                                  </p:childTnLst>
                                </p:cTn>
                              </p:par>
                            </p:childTnLst>
                          </p:cTn>
                        </p:par>
                        <p:par>
                          <p:cTn id="13" fill="hold">
                            <p:stCondLst>
                              <p:cond delay="2000"/>
                            </p:stCondLst>
                            <p:childTnLst>
                              <p:par>
                                <p:cTn id="14" presetID="10" presetClass="entr" presetSubtype="0" fill="hold" grpId="0" nodeType="after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fade">
                                      <p:cBhvr>
                                        <p:cTn id="16" dur="2000"/>
                                        <p:tgtEl>
                                          <p:spTgt spid="7"/>
                                        </p:tgtEl>
                                      </p:cBhvr>
                                    </p:animEffect>
                                  </p:childTnLst>
                                </p:cTn>
                              </p:par>
                            </p:childTnLst>
                          </p:cTn>
                        </p:par>
                      </p:childTnLst>
                    </p:cTn>
                  </p:par>
                  <p:par>
                    <p:cTn id="17" fill="hold">
                      <p:stCondLst>
                        <p:cond delay="indefinite"/>
                      </p:stCondLst>
                      <p:childTnLst>
                        <p:par>
                          <p:cTn id="18" fill="hold">
                            <p:stCondLst>
                              <p:cond delay="0"/>
                            </p:stCondLst>
                            <p:childTnLst>
                              <p:par>
                                <p:cTn id="19" presetID="10" presetClass="entr" presetSubtype="0" fill="hold" grpId="0" nodeType="clickEffect">
                                  <p:stCondLst>
                                    <p:cond delay="0"/>
                                  </p:stCondLst>
                                  <p:childTnLst>
                                    <p:set>
                                      <p:cBhvr>
                                        <p:cTn id="20" dur="1" fill="hold">
                                          <p:stCondLst>
                                            <p:cond delay="0"/>
                                          </p:stCondLst>
                                        </p:cTn>
                                        <p:tgtEl>
                                          <p:spTgt spid="10"/>
                                        </p:tgtEl>
                                        <p:attrNameLst>
                                          <p:attrName>style.visibility</p:attrName>
                                        </p:attrNameLst>
                                      </p:cBhvr>
                                      <p:to>
                                        <p:strVal val="visible"/>
                                      </p:to>
                                    </p:set>
                                    <p:animEffect transition="in" filter="fade">
                                      <p:cBhvr>
                                        <p:cTn id="21" dur="2000"/>
                                        <p:tgtEl>
                                          <p:spTgt spid="10"/>
                                        </p:tgtEl>
                                      </p:cBhvr>
                                    </p:animEffect>
                                  </p:childTnLst>
                                </p:cTn>
                              </p:par>
                            </p:childTnLst>
                          </p:cTn>
                        </p:par>
                        <p:par>
                          <p:cTn id="22" fill="hold">
                            <p:stCondLst>
                              <p:cond delay="2000"/>
                            </p:stCondLst>
                            <p:childTnLst>
                              <p:par>
                                <p:cTn id="23" presetID="10" presetClass="entr" presetSubtype="0" fill="hold" grpId="0" nodeType="afterEffect">
                                  <p:stCondLst>
                                    <p:cond delay="0"/>
                                  </p:stCondLst>
                                  <p:childTnLst>
                                    <p:set>
                                      <p:cBhvr>
                                        <p:cTn id="24" dur="1" fill="hold">
                                          <p:stCondLst>
                                            <p:cond delay="0"/>
                                          </p:stCondLst>
                                        </p:cTn>
                                        <p:tgtEl>
                                          <p:spTgt spid="9"/>
                                        </p:tgtEl>
                                        <p:attrNameLst>
                                          <p:attrName>style.visibility</p:attrName>
                                        </p:attrNameLst>
                                      </p:cBhvr>
                                      <p:to>
                                        <p:strVal val="visible"/>
                                      </p:to>
                                    </p:set>
                                    <p:animEffect transition="in" filter="fade">
                                      <p:cBhvr>
                                        <p:cTn id="25" dur="2000"/>
                                        <p:tgtEl>
                                          <p:spTgt spid="9"/>
                                        </p:tgtEl>
                                      </p:cBhvr>
                                    </p:animEffect>
                                  </p:childTnLst>
                                </p:cTn>
                              </p:par>
                            </p:childTnLst>
                          </p:cTn>
                        </p:par>
                      </p:childTnLst>
                    </p:cTn>
                  </p:par>
                  <p:par>
                    <p:cTn id="26" fill="hold">
                      <p:stCondLst>
                        <p:cond delay="indefinite"/>
                      </p:stCondLst>
                      <p:childTnLst>
                        <p:par>
                          <p:cTn id="27" fill="hold">
                            <p:stCondLst>
                              <p:cond delay="0"/>
                            </p:stCondLst>
                            <p:childTnLst>
                              <p:par>
                                <p:cTn id="28" presetID="10" presetClass="entr" presetSubtype="0" fill="hold" grpId="0" nodeType="clickEffect">
                                  <p:stCondLst>
                                    <p:cond delay="0"/>
                                  </p:stCondLst>
                                  <p:childTnLst>
                                    <p:set>
                                      <p:cBhvr>
                                        <p:cTn id="29" dur="1" fill="hold">
                                          <p:stCondLst>
                                            <p:cond delay="0"/>
                                          </p:stCondLst>
                                        </p:cTn>
                                        <p:tgtEl>
                                          <p:spTgt spid="15"/>
                                        </p:tgtEl>
                                        <p:attrNameLst>
                                          <p:attrName>style.visibility</p:attrName>
                                        </p:attrNameLst>
                                      </p:cBhvr>
                                      <p:to>
                                        <p:strVal val="visible"/>
                                      </p:to>
                                    </p:set>
                                    <p:animEffect transition="in" filter="fade">
                                      <p:cBhvr>
                                        <p:cTn id="30" dur="2000"/>
                                        <p:tgtEl>
                                          <p:spTgt spid="15"/>
                                        </p:tgtEl>
                                      </p:cBhvr>
                                    </p:animEffect>
                                  </p:childTnLst>
                                </p:cTn>
                              </p:par>
                            </p:childTnLst>
                          </p:cTn>
                        </p:par>
                        <p:par>
                          <p:cTn id="31" fill="hold">
                            <p:stCondLst>
                              <p:cond delay="2000"/>
                            </p:stCondLst>
                            <p:childTnLst>
                              <p:par>
                                <p:cTn id="32" presetID="10" presetClass="entr" presetSubtype="0" fill="hold" grpId="0" nodeType="afterEffect">
                                  <p:stCondLst>
                                    <p:cond delay="0"/>
                                  </p:stCondLst>
                                  <p:childTnLst>
                                    <p:set>
                                      <p:cBhvr>
                                        <p:cTn id="33" dur="1" fill="hold">
                                          <p:stCondLst>
                                            <p:cond delay="0"/>
                                          </p:stCondLst>
                                        </p:cTn>
                                        <p:tgtEl>
                                          <p:spTgt spid="8"/>
                                        </p:tgtEl>
                                        <p:attrNameLst>
                                          <p:attrName>style.visibility</p:attrName>
                                        </p:attrNameLst>
                                      </p:cBhvr>
                                      <p:to>
                                        <p:strVal val="visible"/>
                                      </p:to>
                                    </p:set>
                                    <p:animEffect transition="in" filter="fade">
                                      <p:cBhvr>
                                        <p:cTn id="34" dur="2000"/>
                                        <p:tgtEl>
                                          <p:spTgt spid="8"/>
                                        </p:tgtEl>
                                      </p:cBhvr>
                                    </p:animEffect>
                                  </p:childTnLst>
                                </p:cTn>
                              </p:par>
                            </p:childTnLst>
                          </p:cTn>
                        </p:par>
                      </p:childTnLst>
                    </p:cTn>
                  </p:par>
                  <p:par>
                    <p:cTn id="35" fill="hold">
                      <p:stCondLst>
                        <p:cond delay="indefinite"/>
                      </p:stCondLst>
                      <p:childTnLst>
                        <p:par>
                          <p:cTn id="36" fill="hold">
                            <p:stCondLst>
                              <p:cond delay="0"/>
                            </p:stCondLst>
                            <p:childTnLst>
                              <p:par>
                                <p:cTn id="37" presetID="10" presetClass="entr" presetSubtype="0" fill="hold" grpId="0" nodeType="clickEffect">
                                  <p:stCondLst>
                                    <p:cond delay="0"/>
                                  </p:stCondLst>
                                  <p:childTnLst>
                                    <p:set>
                                      <p:cBhvr>
                                        <p:cTn id="38" dur="1" fill="hold">
                                          <p:stCondLst>
                                            <p:cond delay="0"/>
                                          </p:stCondLst>
                                        </p:cTn>
                                        <p:tgtEl>
                                          <p:spTgt spid="16"/>
                                        </p:tgtEl>
                                        <p:attrNameLst>
                                          <p:attrName>style.visibility</p:attrName>
                                        </p:attrNameLst>
                                      </p:cBhvr>
                                      <p:to>
                                        <p:strVal val="visible"/>
                                      </p:to>
                                    </p:set>
                                    <p:animEffect transition="in" filter="fade">
                                      <p:cBhvr>
                                        <p:cTn id="39" dur="2000"/>
                                        <p:tgtEl>
                                          <p:spTgt spid="16"/>
                                        </p:tgtEl>
                                      </p:cBhvr>
                                    </p:animEffect>
                                  </p:childTnLst>
                                </p:cTn>
                              </p:par>
                            </p:childTnLst>
                          </p:cTn>
                        </p:par>
                      </p:childTnLst>
                    </p:cTn>
                  </p:par>
                  <p:par>
                    <p:cTn id="40" fill="hold">
                      <p:stCondLst>
                        <p:cond delay="indefinite"/>
                      </p:stCondLst>
                      <p:childTnLst>
                        <p:par>
                          <p:cTn id="41" fill="hold">
                            <p:stCondLst>
                              <p:cond delay="0"/>
                            </p:stCondLst>
                            <p:childTnLst>
                              <p:par>
                                <p:cTn id="42" presetID="10" presetClass="entr" presetSubtype="0" fill="hold" grpId="0" nodeType="clickEffect">
                                  <p:stCondLst>
                                    <p:cond delay="0"/>
                                  </p:stCondLst>
                                  <p:childTnLst>
                                    <p:set>
                                      <p:cBhvr>
                                        <p:cTn id="43" dur="1" fill="hold">
                                          <p:stCondLst>
                                            <p:cond delay="0"/>
                                          </p:stCondLst>
                                        </p:cTn>
                                        <p:tgtEl>
                                          <p:spTgt spid="18"/>
                                        </p:tgtEl>
                                        <p:attrNameLst>
                                          <p:attrName>style.visibility</p:attrName>
                                        </p:attrNameLst>
                                      </p:cBhvr>
                                      <p:to>
                                        <p:strVal val="visible"/>
                                      </p:to>
                                    </p:set>
                                    <p:animEffect transition="in" filter="fade">
                                      <p:cBhvr>
                                        <p:cTn id="44" dur="2000"/>
                                        <p:tgtEl>
                                          <p:spTgt spid="18"/>
                                        </p:tgtEl>
                                      </p:cBhvr>
                                    </p:animEffect>
                                  </p:childTnLst>
                                </p:cTn>
                              </p:par>
                            </p:childTnLst>
                          </p:cTn>
                        </p:par>
                      </p:childTnLst>
                    </p:cTn>
                  </p:par>
                  <p:par>
                    <p:cTn id="45" fill="hold">
                      <p:stCondLst>
                        <p:cond delay="indefinite"/>
                      </p:stCondLst>
                      <p:childTnLst>
                        <p:par>
                          <p:cTn id="46" fill="hold">
                            <p:stCondLst>
                              <p:cond delay="0"/>
                            </p:stCondLst>
                            <p:childTnLst>
                              <p:par>
                                <p:cTn id="47" presetID="10" presetClass="entr" presetSubtype="0" fill="hold" grpId="0" nodeType="clickEffect">
                                  <p:stCondLst>
                                    <p:cond delay="0"/>
                                  </p:stCondLst>
                                  <p:childTnLst>
                                    <p:set>
                                      <p:cBhvr>
                                        <p:cTn id="48" dur="1" fill="hold">
                                          <p:stCondLst>
                                            <p:cond delay="0"/>
                                          </p:stCondLst>
                                        </p:cTn>
                                        <p:tgtEl>
                                          <p:spTgt spid="17"/>
                                        </p:tgtEl>
                                        <p:attrNameLst>
                                          <p:attrName>style.visibility</p:attrName>
                                        </p:attrNameLst>
                                      </p:cBhvr>
                                      <p:to>
                                        <p:strVal val="visible"/>
                                      </p:to>
                                    </p:set>
                                    <p:animEffect transition="in" filter="fade">
                                      <p:cBhvr>
                                        <p:cTn id="49" dur="2000"/>
                                        <p:tgtEl>
                                          <p:spTgt spid="17"/>
                                        </p:tgtEl>
                                      </p:cBhvr>
                                    </p:animEffect>
                                  </p:childTnLst>
                                </p:cTn>
                              </p:par>
                            </p:childTnLst>
                          </p:cTn>
                        </p:par>
                      </p:childTnLst>
                    </p:cTn>
                  </p:par>
                  <p:par>
                    <p:cTn id="50" fill="hold">
                      <p:stCondLst>
                        <p:cond delay="indefinite"/>
                      </p:stCondLst>
                      <p:childTnLst>
                        <p:par>
                          <p:cTn id="51" fill="hold">
                            <p:stCondLst>
                              <p:cond delay="0"/>
                            </p:stCondLst>
                            <p:childTnLst>
                              <p:par>
                                <p:cTn id="52" presetID="3" presetClass="entr" presetSubtype="10" fill="hold" grpId="0" nodeType="clickEffect">
                                  <p:stCondLst>
                                    <p:cond delay="0"/>
                                  </p:stCondLst>
                                  <p:childTnLst>
                                    <p:set>
                                      <p:cBhvr>
                                        <p:cTn id="53" dur="1" fill="hold">
                                          <p:stCondLst>
                                            <p:cond delay="0"/>
                                          </p:stCondLst>
                                        </p:cTn>
                                        <p:tgtEl>
                                          <p:spTgt spid="20"/>
                                        </p:tgtEl>
                                        <p:attrNameLst>
                                          <p:attrName>style.visibility</p:attrName>
                                        </p:attrNameLst>
                                      </p:cBhvr>
                                      <p:to>
                                        <p:strVal val="visible"/>
                                      </p:to>
                                    </p:set>
                                    <p:animEffect transition="in" filter="blinds(horizontal)">
                                      <p:cBhvr>
                                        <p:cTn id="54" dur="5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9" grpId="0"/>
      <p:bldP spid="10" grpId="0"/>
      <p:bldP spid="14" grpId="0"/>
      <p:bldP spid="15" grpId="0"/>
      <p:bldP spid="16" grpId="0" animBg="1"/>
      <p:bldP spid="17" grpId="0" animBg="1"/>
      <p:bldP spid="18" grpId="0" animBg="1"/>
      <p:bldP spid="20" grpId="0"/>
    </p:bldLst>
  </p:timing>
</p:sld>
</file>

<file path=ppt/slides/slide2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49785"/>
            <a:ext cx="9144000" cy="930944"/>
          </a:xfrm>
          <a:effectLst>
            <a:outerShdw blurRad="63500" dist="35921" dir="2700000" algn="ctr" rotWithShape="0">
              <a:schemeClr val="tx2">
                <a:alpha val="74998"/>
              </a:schemeClr>
            </a:outerShdw>
          </a:effectLst>
        </p:spPr>
        <p:txBody>
          <a:bodyPr anchor="t"/>
          <a:lstStyle/>
          <a:p>
            <a:pPr algn="r">
              <a:defRPr/>
            </a:pPr>
            <a:r>
              <a:rPr lang="en-US" sz="4800" b="1">
                <a:solidFill>
                  <a:srgbClr val="FFFFFF"/>
                </a:solidFill>
                <a:effectLst>
                  <a:glow rad="127000">
                    <a:srgbClr val="000000"/>
                  </a:glow>
                </a:effectLst>
                <a:latin typeface="Accordance" panose="00000400000000000000" pitchFamily="2" charset="-78"/>
                <a:ea typeface="Accordance" panose="00000400000000000000" pitchFamily="2" charset="-78"/>
                <a:cs typeface="Accordance" panose="00000400000000000000" pitchFamily="2" charset="-78"/>
              </a:rPr>
              <a:t>٢</a:t>
            </a:r>
            <a:r>
              <a:rPr lang="ar-JO" sz="4800" b="1">
                <a:effectLst>
                  <a:glow rad="127000">
                    <a:schemeClr val="tx1"/>
                  </a:glow>
                </a:effectLst>
                <a:latin typeface="Accordance" panose="00000400000000000000" pitchFamily="2" charset="-78"/>
                <a:ea typeface="Accordance" panose="00000400000000000000" pitchFamily="2" charset="-78"/>
                <a:cs typeface="Accordance" panose="00000400000000000000" pitchFamily="2" charset="-78"/>
              </a:rPr>
              <a:t>. إعتنق الحياة المُقدسة</a:t>
            </a:r>
            <a:endParaRPr lang="en-US" sz="4800" b="1">
              <a:effectLst>
                <a:glow rad="127000">
                  <a:schemeClr val="tx1"/>
                </a:glow>
              </a:effectLst>
              <a:latin typeface="Accordance" panose="00000400000000000000" pitchFamily="2" charset="-78"/>
              <a:ea typeface="Accordance" panose="00000400000000000000" pitchFamily="2" charset="-78"/>
              <a:cs typeface="Accordance" panose="00000400000000000000" pitchFamily="2" charset="-78"/>
            </a:endParaRPr>
          </a:p>
        </p:txBody>
      </p:sp>
      <p:pic>
        <p:nvPicPr>
          <p:cNvPr id="498690" name="Picture 2" descr="http://www.swordofthespirit.net/bulwark/what-is-the-holy-spirit2-720x420.jpg">
            <a:extLst>
              <a:ext uri="{FF2B5EF4-FFF2-40B4-BE49-F238E27FC236}">
                <a16:creationId xmlns:a16="http://schemas.microsoft.com/office/drawing/2014/main" id="{8DF40EC5-4BC2-B64F-BF2B-B9F20F087CF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79512" y="1632006"/>
            <a:ext cx="8964488" cy="5225994"/>
          </a:xfrm>
          <a:prstGeom prst="rect">
            <a:avLst/>
          </a:prstGeom>
          <a:noFill/>
          <a:extLst>
            <a:ext uri="{909E8E84-426E-40DD-AFC4-6F175D3DCCD1}">
              <a14:hiddenFill xmlns:a14="http://schemas.microsoft.com/office/drawing/2010/main">
                <a:solidFill>
                  <a:srgbClr val="FFFFFF"/>
                </a:solidFill>
              </a14:hiddenFill>
            </a:ext>
          </a:extLst>
        </p:spPr>
      </p:pic>
      <p:sp>
        <p:nvSpPr>
          <p:cNvPr id="4" name="Rectangle 2">
            <a:extLst>
              <a:ext uri="{FF2B5EF4-FFF2-40B4-BE49-F238E27FC236}">
                <a16:creationId xmlns:a16="http://schemas.microsoft.com/office/drawing/2014/main" id="{80F4FEEF-4FD2-A04F-85CA-D0D4D4465430}"/>
              </a:ext>
            </a:extLst>
          </p:cNvPr>
          <p:cNvSpPr txBox="1">
            <a:spLocks noChangeArrowheads="1"/>
          </p:cNvSpPr>
          <p:nvPr/>
        </p:nvSpPr>
        <p:spPr bwMode="auto">
          <a:xfrm>
            <a:off x="35496" y="6093296"/>
            <a:ext cx="9108504" cy="551156"/>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000" b="1" i="1" u="none" strike="noStrike" kern="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كيف تكون محمياً من التعليم الكاذب؟</a:t>
            </a:r>
            <a:endParaRPr kumimoji="0" lang="en-US" sz="4000" b="1" i="1" u="none" strike="noStrike" kern="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5" name="Rectangle 2">
            <a:extLst>
              <a:ext uri="{FF2B5EF4-FFF2-40B4-BE49-F238E27FC236}">
                <a16:creationId xmlns:a16="http://schemas.microsoft.com/office/drawing/2014/main" id="{5DD15AE2-43F8-704A-898A-FD5CE0524292}"/>
              </a:ext>
            </a:extLst>
          </p:cNvPr>
          <p:cNvSpPr txBox="1">
            <a:spLocks noChangeArrowheads="1"/>
          </p:cNvSpPr>
          <p:nvPr/>
        </p:nvSpPr>
        <p:spPr bwMode="auto">
          <a:xfrm>
            <a:off x="252589" y="69269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a:t>
            </a:r>
            <a:r>
              <a:rPr kumimoji="0" lang="ar-JO" sz="4800" b="1" i="0" u="none" strike="noStrike" kern="120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كو٣: ٤</a:t>
            </a:r>
            <a:r>
              <a:rPr kumimoji="0" lang="en-US" sz="4800" b="1" i="0" u="none" strike="noStrike" kern="120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a:t>
            </a:r>
          </a:p>
        </p:txBody>
      </p:sp>
    </p:spTree>
    <p:extLst>
      <p:ext uri="{BB962C8B-B14F-4D97-AF65-F5344CB8AC3E}">
        <p14:creationId xmlns:p14="http://schemas.microsoft.com/office/powerpoint/2010/main" val="237652542"/>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blinds(horizontal)">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239.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000090"/>
            </a:gs>
            <a:gs pos="100000">
              <a:schemeClr val="tx1"/>
            </a:gs>
          </a:gsLst>
          <a:path path="circle">
            <a:fillToRect l="50000" t="50000" r="50000" b="50000"/>
          </a:path>
          <a:tileRect/>
        </a:gradFill>
        <a:effectLst/>
      </p:bgPr>
    </p:bg>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0"/>
            <a:ext cx="9144000" cy="1555750"/>
          </a:xfrm>
          <a:effectLst>
            <a:outerShdw blurRad="63500" dist="35921" dir="2700000" algn="ctr" rotWithShape="0">
              <a:schemeClr val="tx2">
                <a:alpha val="74998"/>
              </a:schemeClr>
            </a:outerShdw>
          </a:effectLst>
        </p:spPr>
        <p:txBody>
          <a:bodyPr/>
          <a:lstStyle/>
          <a:p>
            <a:pPr>
              <a:defRPr/>
            </a:pPr>
            <a:r>
              <a:rPr lang="ar-JO" b="1" i="1">
                <a:effectLst>
                  <a:glow rad="876300">
                    <a:schemeClr val="tx1"/>
                  </a:glow>
                </a:effectLst>
                <a:latin typeface="Accordance" panose="00000400000000000000" pitchFamily="2" charset="-78"/>
                <a:ea typeface="Accordance" panose="00000400000000000000" pitchFamily="2" charset="-78"/>
                <a:cs typeface="Accordance" panose="00000400000000000000" pitchFamily="2" charset="-78"/>
              </a:rPr>
              <a:t>ما تعتنقهُ</a:t>
            </a:r>
            <a:endParaRPr lang="en-US" b="1" i="1">
              <a:effectLst>
                <a:glow rad="876300">
                  <a:schemeClr val="tx1"/>
                </a:glow>
              </a:effectLst>
              <a:latin typeface="Accordance" panose="00000400000000000000" pitchFamily="2" charset="-78"/>
              <a:ea typeface="Accordance" panose="00000400000000000000" pitchFamily="2" charset="-78"/>
              <a:cs typeface="Accordance" panose="00000400000000000000" pitchFamily="2" charset="-78"/>
            </a:endParaRPr>
          </a:p>
        </p:txBody>
      </p:sp>
      <p:sp>
        <p:nvSpPr>
          <p:cNvPr id="4" name="Rectangle 2"/>
          <p:cNvSpPr txBox="1">
            <a:spLocks noChangeArrowheads="1"/>
          </p:cNvSpPr>
          <p:nvPr/>
        </p:nvSpPr>
        <p:spPr bwMode="auto">
          <a:xfrm>
            <a:off x="5453204" y="1819429"/>
            <a:ext cx="3082450" cy="3219142"/>
          </a:xfrm>
          <a:prstGeom prst="rect">
            <a:avLst/>
          </a:prstGeom>
          <a:solidFill>
            <a:schemeClr val="bg1"/>
          </a:solidFill>
          <a:ln>
            <a:noFill/>
          </a:ln>
          <a:effectLst/>
          <a:extLs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5400" b="0" i="0" u="none" strike="noStrike" kern="1200" cap="none" spc="-100" normalizeH="0" baseline="0" noProof="0">
                <a:ln>
                  <a:noFill/>
                </a:ln>
                <a:solidFill>
                  <a:srgbClr val="000090"/>
                </a:solidFill>
                <a:effectLst/>
                <a:uLnTx/>
                <a:uFillTx/>
                <a:latin typeface="Helvetica Neue Black Condensed"/>
                <a:ea typeface="ＭＳ Ｐゴシック" charset="0"/>
                <a:cs typeface="Helvetica Neue Black Condensed"/>
              </a:rPr>
              <a:t>الألوهية</a:t>
            </a:r>
            <a:endParaRPr kumimoji="0" lang="en-US" sz="3200" b="0" i="0" u="none" strike="noStrike" kern="1200" cap="none" spc="-100" normalizeH="0" baseline="0" noProof="0">
              <a:ln>
                <a:noFill/>
              </a:ln>
              <a:solidFill>
                <a:srgbClr val="000090"/>
              </a:solidFill>
              <a:effectLst/>
              <a:uLnTx/>
              <a:uFillTx/>
              <a:latin typeface="Helvetica Neue Black Condensed"/>
              <a:ea typeface="ＭＳ Ｐゴシック" charset="0"/>
              <a:cs typeface="Helvetica Neue Black Condensed"/>
            </a:endParaRPr>
          </a:p>
        </p:txBody>
      </p:sp>
      <p:sp>
        <p:nvSpPr>
          <p:cNvPr id="5" name="Rectangle 2"/>
          <p:cNvSpPr txBox="1">
            <a:spLocks noChangeArrowheads="1"/>
          </p:cNvSpPr>
          <p:nvPr/>
        </p:nvSpPr>
        <p:spPr bwMode="auto">
          <a:xfrm>
            <a:off x="598875" y="1819429"/>
            <a:ext cx="3082450" cy="3219142"/>
          </a:xfrm>
          <a:prstGeom prst="rect">
            <a:avLst/>
          </a:prstGeom>
          <a:solidFill>
            <a:schemeClr val="bg1"/>
          </a:solidFill>
          <a:ln>
            <a:noFill/>
          </a:ln>
          <a:effectLst/>
          <a:extLs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5400" b="0" i="0" u="none" strike="noStrike" kern="1200" cap="none" spc="-100" normalizeH="0" baseline="0" noProof="0">
                <a:ln>
                  <a:noFill/>
                </a:ln>
                <a:solidFill>
                  <a:srgbClr val="000090"/>
                </a:solidFill>
                <a:effectLst/>
                <a:uLnTx/>
                <a:uFillTx/>
                <a:latin typeface="Helvetica Neue Black Condensed"/>
                <a:ea typeface="ＭＳ Ｐゴシック" charset="0"/>
                <a:cs typeface="Helvetica Neue Black Condensed"/>
              </a:rPr>
              <a:t>القداسة</a:t>
            </a:r>
            <a:endParaRPr kumimoji="0" lang="en-US" sz="5400" b="0" i="0" u="none" strike="noStrike" kern="1200" cap="none" spc="-100" normalizeH="0" baseline="0" noProof="0">
              <a:ln>
                <a:noFill/>
              </a:ln>
              <a:solidFill>
                <a:srgbClr val="000090"/>
              </a:solidFill>
              <a:effectLst/>
              <a:uLnTx/>
              <a:uFillTx/>
              <a:latin typeface="Helvetica Neue Black Condensed"/>
              <a:ea typeface="ＭＳ Ｐゴシック" charset="0"/>
              <a:cs typeface="Helvetica Neue Black Condensed"/>
            </a:endParaRPr>
          </a:p>
        </p:txBody>
      </p:sp>
      <p:sp>
        <p:nvSpPr>
          <p:cNvPr id="2" name="Notched Right Arrow 1"/>
          <p:cNvSpPr/>
          <p:nvPr/>
        </p:nvSpPr>
        <p:spPr bwMode="auto">
          <a:xfrm flipH="1">
            <a:off x="3194377" y="2478458"/>
            <a:ext cx="2745775" cy="1838490"/>
          </a:xfrm>
          <a:prstGeom prst="notchedRightArrow">
            <a:avLst/>
          </a:prstGeom>
          <a:solidFill>
            <a:schemeClr val="bg1"/>
          </a:solidFill>
          <a:ln w="38100"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5400" b="0" i="0" u="none" strike="noStrike" kern="1200" cap="none" spc="-100" normalizeH="0" baseline="0" noProof="0">
                <a:ln>
                  <a:noFill/>
                </a:ln>
                <a:solidFill>
                  <a:srgbClr val="000090"/>
                </a:solidFill>
                <a:effectLst/>
                <a:uLnTx/>
                <a:uFillTx/>
                <a:latin typeface="Accordance" panose="00000400000000000000" pitchFamily="2" charset="-78"/>
                <a:ea typeface="Accordance" panose="00000400000000000000" pitchFamily="2" charset="-78"/>
                <a:cs typeface="Accordance" panose="00000400000000000000" pitchFamily="2" charset="-78"/>
              </a:rPr>
              <a:t>إلى</a:t>
            </a:r>
            <a:endParaRPr kumimoji="0" lang="en-US" sz="2400" b="0" i="0" u="none" strike="noStrike" kern="1200" cap="none" spc="0" normalizeH="0" baseline="0" noProof="0">
              <a:ln>
                <a:noFill/>
              </a:ln>
              <a:solidFill>
                <a:srgbClr val="000000"/>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6" name="Rectangle 2">
            <a:extLst>
              <a:ext uri="{FF2B5EF4-FFF2-40B4-BE49-F238E27FC236}">
                <a16:creationId xmlns:a16="http://schemas.microsoft.com/office/drawing/2014/main" id="{998C55BD-EDDA-CD4E-99E0-730D1E472A35}"/>
              </a:ext>
            </a:extLst>
          </p:cNvPr>
          <p:cNvSpPr txBox="1">
            <a:spLocks noChangeArrowheads="1"/>
          </p:cNvSpPr>
          <p:nvPr/>
        </p:nvSpPr>
        <p:spPr bwMode="auto">
          <a:xfrm>
            <a:off x="0" y="5726427"/>
            <a:ext cx="9144000" cy="769349"/>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5400" b="1" i="0" u="none" strike="noStrike" kern="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كولوسي</a:t>
            </a:r>
            <a:endParaRPr kumimoji="0" lang="en-US" sz="5400" b="1" i="0" u="none" strike="noStrike" kern="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Tree>
    <p:extLst>
      <p:ext uri="{BB962C8B-B14F-4D97-AF65-F5344CB8AC3E}">
        <p14:creationId xmlns:p14="http://schemas.microsoft.com/office/powerpoint/2010/main" val="59126196"/>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left)">
                                      <p:cBhvr>
                                        <p:cTn id="7" dur="500"/>
                                        <p:tgtEl>
                                          <p:spTgt spid="2"/>
                                        </p:tgtEl>
                                      </p:cBhvr>
                                    </p:animEffect>
                                  </p:childTnLst>
                                </p:cTn>
                              </p:par>
                              <p:par>
                                <p:cTn id="8" presetID="22" presetClass="entr" presetSubtype="8"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wipe(left)">
                                      <p:cBhvr>
                                        <p:cTn id="10" dur="500"/>
                                        <p:tgtEl>
                                          <p:spTgt spid="5"/>
                                        </p:tgtEl>
                                      </p:cBhvr>
                                    </p:animEffect>
                                  </p:childTnLst>
                                </p:cTn>
                              </p:par>
                            </p:childTnLst>
                          </p:cTn>
                        </p:par>
                      </p:childTnLst>
                    </p:cTn>
                  </p:par>
                  <p:par>
                    <p:cTn id="11" fill="hold">
                      <p:stCondLst>
                        <p:cond delay="indefinite"/>
                      </p:stCondLst>
                      <p:childTnLst>
                        <p:par>
                          <p:cTn id="12" fill="hold">
                            <p:stCondLst>
                              <p:cond delay="0"/>
                            </p:stCondLst>
                            <p:childTnLst>
                              <p:par>
                                <p:cTn id="13" presetID="2" presetClass="entr" presetSubtype="4" fill="hold" grpId="0" nodeType="clickEffect">
                                  <p:stCondLst>
                                    <p:cond delay="0"/>
                                  </p:stCondLst>
                                  <p:childTnLst>
                                    <p:set>
                                      <p:cBhvr>
                                        <p:cTn id="14" dur="1" fill="hold">
                                          <p:stCondLst>
                                            <p:cond delay="0"/>
                                          </p:stCondLst>
                                        </p:cTn>
                                        <p:tgtEl>
                                          <p:spTgt spid="6"/>
                                        </p:tgtEl>
                                        <p:attrNameLst>
                                          <p:attrName>style.visibility</p:attrName>
                                        </p:attrNameLst>
                                      </p:cBhvr>
                                      <p:to>
                                        <p:strVal val="visible"/>
                                      </p:to>
                                    </p:set>
                                    <p:anim calcmode="lin" valueType="num">
                                      <p:cBhvr additive="base">
                                        <p:cTn id="15" dur="500" fill="hold"/>
                                        <p:tgtEl>
                                          <p:spTgt spid="6"/>
                                        </p:tgtEl>
                                        <p:attrNameLst>
                                          <p:attrName>ppt_x</p:attrName>
                                        </p:attrNameLst>
                                      </p:cBhvr>
                                      <p:tavLst>
                                        <p:tav tm="0">
                                          <p:val>
                                            <p:strVal val="#ppt_x"/>
                                          </p:val>
                                        </p:tav>
                                        <p:tav tm="100000">
                                          <p:val>
                                            <p:strVal val="#ppt_x"/>
                                          </p:val>
                                        </p:tav>
                                      </p:tavLst>
                                    </p:anim>
                                    <p:anim calcmode="lin" valueType="num">
                                      <p:cBhvr additive="base">
                                        <p:cTn id="16" dur="500" fill="hold"/>
                                        <p:tgtEl>
                                          <p:spTgt spid="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2" grpId="0" animBg="1"/>
      <p:bldP spid="6" grpId="0"/>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25" name="Title 1"/>
          <p:cNvSpPr txBox="1">
            <a:spLocks noGrp="1"/>
          </p:cNvSpPr>
          <p:nvPr>
            <p:ph type="title"/>
          </p:nvPr>
        </p:nvSpPr>
        <p:spPr>
          <a:xfrm>
            <a:off x="-18653" y="-7615"/>
            <a:ext cx="9162651" cy="1012618"/>
          </a:xfrm>
          <a:prstGeom prst="rect">
            <a:avLst/>
          </a:prstGeom>
        </p:spPr>
        <p:txBody>
          <a:bodyPr/>
          <a:lstStyle>
            <a:lvl1pPr>
              <a:defRPr sz="4800" b="1"/>
            </a:lvl1pPr>
          </a:lstStyle>
          <a:p>
            <a:pPr rtl="0">
              <a:defRPr/>
            </a:pPr>
            <a:r>
              <a:rPr dirty="0"/>
              <a:t>الموضوع </a:t>
            </a:r>
          </a:p>
        </p:txBody>
      </p:sp>
      <p:sp>
        <p:nvSpPr>
          <p:cNvPr id="4426" name="Rectangle 2"/>
          <p:cNvSpPr txBox="1"/>
          <p:nvPr/>
        </p:nvSpPr>
        <p:spPr>
          <a:xfrm>
            <a:off x="925016" y="2595278"/>
            <a:ext cx="7634146" cy="1754326"/>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nchor="ctr">
            <a:spAutoFit/>
          </a:bodyPr>
          <a:lstStyle>
            <a:lvl1pPr algn="ctr" defTabSz="457200">
              <a:defRPr sz="4800" b="1">
                <a:solidFill>
                  <a:srgbClr val="FFFFFF"/>
                </a:solidFill>
              </a:defRPr>
            </a:lvl1pPr>
          </a:lstStyle>
          <a:p>
            <a:pPr marL="0" marR="0" lvl="0" indent="0" algn="ctr" defTabSz="457200" rtl="0" eaLnBrk="1" fontAlgn="auto" latinLnBrk="0" hangingPunct="0">
              <a:lnSpc>
                <a:spcPct val="100000"/>
              </a:lnSpc>
              <a:spcBef>
                <a:spcPts val="0"/>
              </a:spcBef>
              <a:spcAft>
                <a:spcPts val="0"/>
              </a:spcAft>
              <a:buClrTx/>
              <a:buSzTx/>
              <a:buFontTx/>
              <a:buNone/>
              <a:tabLst/>
              <a:defRPr/>
            </a:pPr>
            <a:r>
              <a:rPr kumimoji="0" sz="5400" u="none" strike="noStrike" kern="0" cap="none" spc="0" normalizeH="0" baseline="0" noProof="0" dirty="0" err="1">
                <a:ln>
                  <a:noFill/>
                </a:ln>
                <a:solidFill>
                  <a:srgbClr val="FFFFFF"/>
                </a:solidFill>
                <a:effectLst/>
                <a:uLnTx/>
                <a:uFillTx/>
                <a:latin typeface="Arial" panose="020B0604020202020204" pitchFamily="34" charset="0"/>
                <a:cs typeface="Arial" panose="020B0604020202020204" pitchFamily="34" charset="0"/>
                <a:sym typeface="Arial"/>
              </a:rPr>
              <a:t>الإله</a:t>
            </a:r>
            <a:r>
              <a:rPr kumimoji="0" sz="5400"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a:t>
            </a:r>
            <a:r>
              <a:rPr kumimoji="0" sz="5400" u="none" strike="noStrike" kern="0" cap="none" spc="0" normalizeH="0" baseline="0" noProof="0" dirty="0" err="1">
                <a:ln>
                  <a:noFill/>
                </a:ln>
                <a:solidFill>
                  <a:srgbClr val="FFFFFF"/>
                </a:solidFill>
                <a:effectLst/>
                <a:uLnTx/>
                <a:uFillTx/>
                <a:latin typeface="Arial" panose="020B0604020202020204" pitchFamily="34" charset="0"/>
                <a:cs typeface="Arial" panose="020B0604020202020204" pitchFamily="34" charset="0"/>
                <a:sym typeface="Arial"/>
              </a:rPr>
              <a:t>الذي</a:t>
            </a:r>
            <a:r>
              <a:rPr kumimoji="0" sz="5400"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a:t>
            </a:r>
            <a:r>
              <a:rPr kumimoji="0" sz="5400" u="none" strike="noStrike" kern="0" cap="none" spc="0" normalizeH="0" baseline="0" noProof="0" dirty="0" err="1">
                <a:ln>
                  <a:noFill/>
                </a:ln>
                <a:solidFill>
                  <a:srgbClr val="FFFFFF"/>
                </a:solidFill>
                <a:effectLst/>
                <a:uLnTx/>
                <a:uFillTx/>
                <a:latin typeface="Arial" panose="020B0604020202020204" pitchFamily="34" charset="0"/>
                <a:cs typeface="Arial" panose="020B0604020202020204" pitchFamily="34" charset="0"/>
                <a:sym typeface="Arial"/>
              </a:rPr>
              <a:t>يجسد</a:t>
            </a:r>
            <a:r>
              <a:rPr kumimoji="0" sz="5400"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a:t>
            </a:r>
            <a:r>
              <a:rPr kumimoji="0" sz="5400" u="none" strike="noStrike" kern="0" cap="none" spc="0" normalizeH="0" baseline="0" noProof="0" dirty="0" err="1">
                <a:ln>
                  <a:noFill/>
                </a:ln>
                <a:solidFill>
                  <a:srgbClr val="FFFFFF"/>
                </a:solidFill>
                <a:effectLst/>
                <a:uLnTx/>
                <a:uFillTx/>
                <a:latin typeface="Arial" panose="020B0604020202020204" pitchFamily="34" charset="0"/>
                <a:cs typeface="Arial" panose="020B0604020202020204" pitchFamily="34" charset="0"/>
                <a:sym typeface="Arial"/>
              </a:rPr>
              <a:t>المعاناة</a:t>
            </a:r>
            <a:br>
              <a:rPr kumimoji="0" lang="ar-SA" sz="5400"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br>
            <a:r>
              <a:rPr kumimoji="0" sz="5400"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a:t>
            </a:r>
            <a:r>
              <a:rPr kumimoji="0" sz="5400" u="none" strike="noStrike" kern="0" cap="none" spc="0" normalizeH="0" baseline="0" noProof="0" dirty="0" err="1">
                <a:ln>
                  <a:noFill/>
                </a:ln>
                <a:solidFill>
                  <a:srgbClr val="FFFFFF"/>
                </a:solidFill>
                <a:effectLst/>
                <a:uLnTx/>
                <a:uFillTx/>
                <a:latin typeface="Arial" panose="020B0604020202020204" pitchFamily="34" charset="0"/>
                <a:cs typeface="Arial" panose="020B0604020202020204" pitchFamily="34" charset="0"/>
                <a:sym typeface="Arial"/>
              </a:rPr>
              <a:t>في</a:t>
            </a:r>
            <a:r>
              <a:rPr kumimoji="0" sz="5400"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a:t>
            </a:r>
            <a:r>
              <a:rPr kumimoji="0" sz="5400" u="none" strike="noStrike" kern="0" cap="none" spc="0" normalizeH="0" baseline="0" noProof="0" dirty="0" err="1">
                <a:ln>
                  <a:noFill/>
                </a:ln>
                <a:solidFill>
                  <a:srgbClr val="FFFFFF"/>
                </a:solidFill>
                <a:effectLst/>
                <a:uLnTx/>
                <a:uFillTx/>
                <a:latin typeface="Arial" panose="020B0604020202020204" pitchFamily="34" charset="0"/>
                <a:cs typeface="Arial" panose="020B0604020202020204" pitchFamily="34" charset="0"/>
                <a:sym typeface="Arial"/>
              </a:rPr>
              <a:t>صورة</a:t>
            </a:r>
            <a:r>
              <a:rPr kumimoji="0" sz="5400"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a:t>
            </a:r>
            <a:r>
              <a:rPr kumimoji="0" sz="5400" u="none" strike="noStrike" kern="0" cap="none" spc="0" normalizeH="0" baseline="0" noProof="0" dirty="0" err="1">
                <a:ln>
                  <a:noFill/>
                </a:ln>
                <a:solidFill>
                  <a:srgbClr val="FFFFFF"/>
                </a:solidFill>
                <a:effectLst/>
                <a:uLnTx/>
                <a:uFillTx/>
                <a:latin typeface="Arial" panose="020B0604020202020204" pitchFamily="34" charset="0"/>
                <a:cs typeface="Arial" panose="020B0604020202020204" pitchFamily="34" charset="0"/>
                <a:sym typeface="Arial"/>
              </a:rPr>
              <a:t>خادم</a:t>
            </a:r>
            <a:endParaRPr kumimoji="0" sz="5400"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p:txBody>
      </p:sp>
      <p:sp>
        <p:nvSpPr>
          <p:cNvPr id="4427" name="Text Box 3"/>
          <p:cNvSpPr txBox="1"/>
          <p:nvPr/>
        </p:nvSpPr>
        <p:spPr>
          <a:xfrm>
            <a:off x="8216420" y="44450"/>
            <a:ext cx="776924" cy="461665"/>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spAutoFit/>
          </a:bodyPr>
          <a:lstStyle>
            <a:lvl1pPr algn="r">
              <a:defRPr b="1">
                <a:solidFill>
                  <a:srgbClr val="FFFFFF"/>
                </a:solidFill>
              </a:defRPr>
            </a:lvl1pPr>
          </a:lstStyle>
          <a:p>
            <a:pPr marL="0" marR="0" lvl="0" indent="0" algn="r" defTabSz="914400" rtl="0" eaLnBrk="1" fontAlgn="auto" latinLnBrk="0" hangingPunct="0">
              <a:lnSpc>
                <a:spcPct val="100000"/>
              </a:lnSpc>
              <a:spcBef>
                <a:spcPts val="0"/>
              </a:spcBef>
              <a:spcAft>
                <a:spcPts val="0"/>
              </a:spcAft>
              <a:buClrTx/>
              <a:buSzTx/>
              <a:buFontTx/>
              <a:buNone/>
              <a:tabLst/>
              <a:defRPr/>
            </a:pPr>
            <a:r>
              <a:rPr kumimoji="0" sz="2400"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٢٣</a:t>
            </a:r>
          </a:p>
        </p:txBody>
      </p:sp>
      <p:sp>
        <p:nvSpPr>
          <p:cNvPr id="4428" name="Rectangle 2"/>
          <p:cNvSpPr txBox="1"/>
          <p:nvPr/>
        </p:nvSpPr>
        <p:spPr>
          <a:xfrm>
            <a:off x="1324919" y="5951409"/>
            <a:ext cx="7420583" cy="846967"/>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nchor="ctr">
            <a:spAutoFit/>
          </a:bodyPr>
          <a:lstStyle>
            <a:lvl1pPr algn="r" defTabSz="457200" rtl="1">
              <a:defRPr sz="4800">
                <a:solidFill>
                  <a:srgbClr val="FFFFFF"/>
                </a:solidFill>
                <a:latin typeface="ＭＳ Ｐゴシック"/>
                <a:ea typeface="ＭＳ Ｐゴシック"/>
                <a:cs typeface="ＭＳ Ｐゴシック"/>
                <a:sym typeface="ＭＳ Ｐゴシック"/>
              </a:defRPr>
            </a:lvl1pPr>
          </a:lstStyle>
          <a:p>
            <a:pPr marL="0" marR="0" lvl="0" indent="0" algn="r" defTabSz="457200" rtl="1" eaLnBrk="1" fontAlgn="auto" latinLnBrk="0" hangingPunct="0">
              <a:lnSpc>
                <a:spcPct val="100000"/>
              </a:lnSpc>
              <a:spcBef>
                <a:spcPts val="0"/>
              </a:spcBef>
              <a:spcAft>
                <a:spcPts val="0"/>
              </a:spcAft>
              <a:buClrTx/>
              <a:buSzTx/>
              <a:buFontTx/>
              <a:buNone/>
              <a:tabLst/>
              <a:defRPr b="1">
                <a:latin typeface="+mj-lt"/>
                <a:ea typeface="+mj-ea"/>
                <a:cs typeface="+mj-cs"/>
                <a:sym typeface="Arial"/>
              </a:defRPr>
            </a:pPr>
            <a:r>
              <a:rPr kumimoji="0" sz="4800" b="0" i="0" u="none" strike="noStrike" kern="0" cap="none" spc="0" normalizeH="0" baseline="0" noProof="0">
                <a:ln>
                  <a:noFill/>
                </a:ln>
                <a:solidFill>
                  <a:srgbClr val="FFFFFF"/>
                </a:solidFill>
                <a:effectLst/>
                <a:uLnTx/>
                <a:uFillTx/>
                <a:latin typeface="ＭＳ Ｐゴシック"/>
                <a:ea typeface="ＭＳ Ｐゴシック"/>
                <a:cs typeface="ＭＳ Ｐゴシック"/>
                <a:sym typeface="ＭＳ Ｐゴシック"/>
              </a:rPr>
              <a:t>مرقس</a:t>
            </a:r>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iterate>
                                    <p:tmAbs val="0"/>
                                  </p:iterate>
                                  <p:childTnLst>
                                    <p:set>
                                      <p:cBhvr>
                                        <p:cTn id="6" fill="hold"/>
                                        <p:tgtEl>
                                          <p:spTgt spid="4428"/>
                                        </p:tgtEl>
                                        <p:attrNameLst>
                                          <p:attrName>style.visibility</p:attrName>
                                        </p:attrNameLst>
                                      </p:cBhvr>
                                      <p:to>
                                        <p:strVal val="visible"/>
                                      </p:to>
                                    </p:set>
                                    <p:anim calcmode="lin" valueType="num">
                                      <p:cBhvr>
                                        <p:cTn id="7" dur="500" fill="hold"/>
                                        <p:tgtEl>
                                          <p:spTgt spid="4428"/>
                                        </p:tgtEl>
                                        <p:attrNameLst>
                                          <p:attrName>ppt_x</p:attrName>
                                        </p:attrNameLst>
                                      </p:cBhvr>
                                      <p:tavLst>
                                        <p:tav tm="0">
                                          <p:val>
                                            <p:strVal val="#ppt_x"/>
                                          </p:val>
                                        </p:tav>
                                        <p:tav tm="100000">
                                          <p:val>
                                            <p:strVal val="#ppt_x"/>
                                          </p:val>
                                        </p:tav>
                                      </p:tavLst>
                                    </p:anim>
                                    <p:anim calcmode="lin" valueType="num">
                                      <p:cBhvr>
                                        <p:cTn id="8" dur="500" fill="hold"/>
                                        <p:tgtEl>
                                          <p:spTgt spid="442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28" grpId="0" animBg="1" advAuto="0"/>
    </p:bldLst>
  </p:timing>
</p:sld>
</file>

<file path=ppt/slides/slide2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descr="Dark Blue Worship Backgrounds.jpg">
            <a:extLst>
              <a:ext uri="{FF2B5EF4-FFF2-40B4-BE49-F238E27FC236}">
                <a16:creationId xmlns:a16="http://schemas.microsoft.com/office/drawing/2014/main" id="{0B470321-189C-F045-AE3B-29BC7140842E}"/>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0" y="0"/>
            <a:ext cx="9144000" cy="6858000"/>
          </a:xfrm>
          <a:prstGeom prst="rect">
            <a:avLst/>
          </a:prstGeom>
        </p:spPr>
      </p:pic>
      <p:sp>
        <p:nvSpPr>
          <p:cNvPr id="900098" name="Rectangle 2"/>
          <p:cNvSpPr>
            <a:spLocks noGrp="1" noChangeArrowheads="1"/>
          </p:cNvSpPr>
          <p:nvPr>
            <p:ph type="ctrTitle"/>
          </p:nvPr>
        </p:nvSpPr>
        <p:spPr>
          <a:xfrm>
            <a:off x="0" y="-27384"/>
            <a:ext cx="9144000" cy="1023543"/>
          </a:xfrm>
          <a:solidFill>
            <a:schemeClr val="tx1"/>
          </a:solidFill>
          <a:effectLst>
            <a:outerShdw blurRad="63500" dist="35921" dir="2700000" algn="ctr" rotWithShape="0">
              <a:schemeClr val="tx2">
                <a:alpha val="74998"/>
              </a:schemeClr>
            </a:outerShdw>
          </a:effectLst>
        </p:spPr>
        <p:txBody>
          <a:bodyPr/>
          <a:lstStyle/>
          <a:p>
            <a:pPr>
              <a:defRPr/>
            </a:pPr>
            <a:r>
              <a:rPr lang="ar-JO" sz="5400" b="1">
                <a:effectLst>
                  <a:glow rad="127000">
                    <a:schemeClr val="tx1"/>
                  </a:glow>
                </a:effectLst>
                <a:latin typeface="Accordance" panose="00000400000000000000" pitchFamily="2" charset="-78"/>
                <a:ea typeface="Accordance" panose="00000400000000000000" pitchFamily="2" charset="-78"/>
                <a:cs typeface="Accordance" panose="00000400000000000000" pitchFamily="2" charset="-78"/>
              </a:rPr>
              <a:t>الفكرة الرئيسة للرسالة</a:t>
            </a:r>
            <a:endParaRPr lang="en-US" sz="5400" b="1">
              <a:effectLst>
                <a:glow rad="127000">
                  <a:schemeClr val="tx1"/>
                </a:glow>
              </a:effectLst>
              <a:latin typeface="Accordance" panose="00000400000000000000" pitchFamily="2" charset="-78"/>
              <a:ea typeface="Accordance" panose="00000400000000000000" pitchFamily="2" charset="-78"/>
              <a:cs typeface="Accordance" panose="00000400000000000000" pitchFamily="2" charset="-78"/>
            </a:endParaRPr>
          </a:p>
        </p:txBody>
      </p:sp>
      <p:sp>
        <p:nvSpPr>
          <p:cNvPr id="3" name="Rectangle 2"/>
          <p:cNvSpPr txBox="1">
            <a:spLocks noChangeArrowheads="1"/>
          </p:cNvSpPr>
          <p:nvPr/>
        </p:nvSpPr>
        <p:spPr bwMode="auto">
          <a:xfrm>
            <a:off x="-48560" y="1330501"/>
            <a:ext cx="9144000" cy="412591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4800" b="1" i="0" u="none" strike="noStrike" kern="120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إحمِ نفسك من التعاليم الكاذبة باحتضان كل من </a:t>
            </a:r>
            <a:r>
              <a:rPr kumimoji="0" lang="ar-JO" sz="4800" b="1" i="0" u="none" strike="noStrike" kern="1200" cap="none" spc="0" normalizeH="0" baseline="0" noProof="0">
                <a:ln>
                  <a:noFill/>
                </a:ln>
                <a:solidFill>
                  <a:srgbClr val="FFFF00"/>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ألوهية</a:t>
            </a:r>
            <a:r>
              <a:rPr kumimoji="0" lang="ar-JO" sz="4800" b="1" i="0" u="none" strike="noStrike" kern="120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 المسيح والحياة المقدسة.</a:t>
            </a:r>
            <a:endParaRPr kumimoji="0" lang="en-US" sz="4800" b="1" i="0" u="none" strike="noStrike" kern="120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5" name="Rectangle 2">
            <a:extLst>
              <a:ext uri="{FF2B5EF4-FFF2-40B4-BE49-F238E27FC236}">
                <a16:creationId xmlns:a16="http://schemas.microsoft.com/office/drawing/2014/main" id="{C617C4F2-B793-894B-BA04-2BD9D17D2656}"/>
              </a:ext>
            </a:extLst>
          </p:cNvPr>
          <p:cNvSpPr txBox="1">
            <a:spLocks noChangeArrowheads="1"/>
          </p:cNvSpPr>
          <p:nvPr/>
        </p:nvSpPr>
        <p:spPr bwMode="auto">
          <a:xfrm>
            <a:off x="-84326" y="5805264"/>
            <a:ext cx="9144000" cy="769349"/>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5400" b="1" i="0" u="none" strike="noStrike" kern="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كولوسي</a:t>
            </a:r>
            <a:endParaRPr kumimoji="0" lang="en-US" sz="5400" b="1" i="0" u="none" strike="noStrike" kern="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Tree>
    <p:extLst>
      <p:ext uri="{BB962C8B-B14F-4D97-AF65-F5344CB8AC3E}">
        <p14:creationId xmlns:p14="http://schemas.microsoft.com/office/powerpoint/2010/main" val="180971728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2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1574800" y="0"/>
            <a:ext cx="9070975" cy="1143000"/>
          </a:xfrm>
        </p:spPr>
        <p:txBody>
          <a:bodyPr/>
          <a:lstStyle/>
          <a:p>
            <a:pPr algn="r"/>
            <a:r>
              <a:rPr lang="en-US" dirty="0">
                <a:solidFill>
                  <a:schemeClr val="tx1"/>
                </a:solidFill>
              </a:rPr>
              <a:t>Black</a:t>
            </a:r>
          </a:p>
        </p:txBody>
      </p:sp>
    </p:spTree>
    <p:extLst>
      <p:ext uri="{BB962C8B-B14F-4D97-AF65-F5344CB8AC3E}">
        <p14:creationId xmlns:p14="http://schemas.microsoft.com/office/powerpoint/2010/main" val="3086093236"/>
      </p:ext>
    </p:extLst>
  </p:cSld>
  <p:clrMapOvr>
    <a:masterClrMapping/>
  </p:clrMapOvr>
  <p:transition/>
</p:sld>
</file>

<file path=ppt/slides/slide242.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67587" name="Picture 5" descr="Left Behind.jp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bwMode="auto">
          <a:xfrm>
            <a:off x="6350" y="0"/>
            <a:ext cx="913765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7586" name="Title 4"/>
          <p:cNvSpPr>
            <a:spLocks noGrp="1"/>
          </p:cNvSpPr>
          <p:nvPr>
            <p:ph type="title" idx="4294967295"/>
          </p:nvPr>
        </p:nvSpPr>
        <p:spPr>
          <a:xfrm>
            <a:off x="685800" y="188640"/>
            <a:ext cx="7772400" cy="1296144"/>
          </a:xfrm>
          <a:solidFill>
            <a:schemeClr val="tx1"/>
          </a:solidFill>
        </p:spPr>
        <p:txBody>
          <a:bodyPr/>
          <a:lstStyle/>
          <a:p>
            <a:r>
              <a:rPr lang="ar-SA" sz="8000" dirty="0">
                <a:solidFill>
                  <a:schemeClr val="bg1"/>
                </a:solidFill>
                <a:effectLst>
                  <a:glow rad="127000">
                    <a:schemeClr val="tx1"/>
                  </a:glow>
                </a:effectLst>
              </a:rPr>
              <a:t>١ تسالونيكي</a:t>
            </a:r>
            <a:endParaRPr lang="en-US" sz="8000" dirty="0">
              <a:solidFill>
                <a:schemeClr val="bg1"/>
              </a:solidFill>
              <a:effectLst>
                <a:glow rad="127000">
                  <a:schemeClr val="tx1"/>
                </a:glow>
              </a:effectLst>
            </a:endParaRPr>
          </a:p>
        </p:txBody>
      </p:sp>
      <p:sp>
        <p:nvSpPr>
          <p:cNvPr id="7" name="Rectangle 6">
            <a:extLst>
              <a:ext uri="{FF2B5EF4-FFF2-40B4-BE49-F238E27FC236}">
                <a16:creationId xmlns:a16="http://schemas.microsoft.com/office/drawing/2014/main" id="{5CA5C7BF-A33D-3A4F-9DBB-C7DEFF69A49C}"/>
              </a:ext>
            </a:extLst>
          </p:cNvPr>
          <p:cNvSpPr>
            <a:spLocks noChangeArrowheads="1"/>
          </p:cNvSpPr>
          <p:nvPr/>
        </p:nvSpPr>
        <p:spPr bwMode="auto">
          <a:xfrm>
            <a:off x="-36512" y="6381328"/>
            <a:ext cx="9180512" cy="476672"/>
          </a:xfrm>
          <a:prstGeom prst="rect">
            <a:avLst/>
          </a:prstGeom>
          <a:solidFill>
            <a:srgbClr val="000514"/>
          </a:solidFill>
          <a:ln w="9525">
            <a:noFill/>
            <a:miter lim="800000"/>
            <a:headEnd/>
            <a:tailEnd/>
          </a:ln>
          <a:effectLst>
            <a:outerShdw blurRad="63500" dist="35921" dir="2700000" algn="ctr" rotWithShape="0">
              <a:srgbClr val="000514">
                <a:alpha val="74998"/>
              </a:srgbClr>
            </a:outerShdw>
          </a:effectLst>
        </p:spPr>
        <p:txBody>
          <a:bodyPr anchor="ctr"/>
          <a:lstStyle/>
          <a:p>
            <a:pPr marL="0" marR="0" lvl="0" indent="0" algn="ctr" defTabSz="457200" rtl="0" eaLnBrk="1" fontAlgn="auto" latinLnBrk="0" hangingPunct="1">
              <a:lnSpc>
                <a:spcPct val="100000"/>
              </a:lnSpc>
              <a:spcBef>
                <a:spcPct val="20000"/>
              </a:spcBef>
              <a:spcAft>
                <a:spcPts val="0"/>
              </a:spcAft>
              <a:buClr>
                <a:srgbClr val="FFCC00"/>
              </a:buClr>
              <a:buSzPct val="70000"/>
              <a:buFont typeface="Wingdings" charset="0"/>
              <a:buNone/>
              <a:tabLst/>
              <a:defRPr/>
            </a:pP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a:t>
            </a: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د. ريك جريفيث</a:t>
            </a: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a:t>
            </a: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مركز الدراسات اللاهوتية الأردني</a:t>
            </a: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BibleStudyDownloads.org</a:t>
            </a:r>
          </a:p>
        </p:txBody>
      </p:sp>
    </p:spTree>
    <p:extLst>
      <p:ext uri="{BB962C8B-B14F-4D97-AF65-F5344CB8AC3E}">
        <p14:creationId xmlns:p14="http://schemas.microsoft.com/office/powerpoint/2010/main" val="1552601880"/>
      </p:ext>
    </p:extLst>
  </p:cSld>
  <p:clrMapOvr>
    <a:masterClrMapping/>
  </p:clrMapOvr>
</p:sld>
</file>

<file path=ppt/slides/slide243.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800000"/>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p:spPr>
        <p:txBody>
          <a:bodyPr anchor="ctr"/>
          <a:lstStyle/>
          <a:p>
            <a:pPr>
              <a:defRPr/>
            </a:pPr>
            <a:r>
              <a:rPr lang="ar-JO" sz="4800" dirty="0">
                <a:effectLst>
                  <a:glow rad="127000">
                    <a:schemeClr val="tx1"/>
                  </a:glow>
                </a:effectLst>
                <a:ea typeface="ＭＳ Ｐゴシック" charset="0"/>
                <a:cs typeface="ＭＳ Ｐゴシック" charset="0"/>
              </a:rPr>
              <a:t>الكلمة المفتاحية</a:t>
            </a:r>
            <a:endParaRPr lang="en-US" sz="4800" dirty="0">
              <a:effectLst>
                <a:glow rad="127000">
                  <a:schemeClr val="tx1"/>
                </a:glow>
              </a:effectLst>
              <a:ea typeface="ＭＳ Ｐゴシック" charset="0"/>
              <a:cs typeface="ＭＳ Ｐゴシック" charset="0"/>
            </a:endParaRPr>
          </a:p>
        </p:txBody>
      </p:sp>
      <p:sp>
        <p:nvSpPr>
          <p:cNvPr id="5" name="Rectangle 2"/>
          <p:cNvSpPr txBox="1">
            <a:spLocks noChangeArrowheads="1"/>
          </p:cNvSpPr>
          <p:nvPr/>
        </p:nvSpPr>
        <p:spPr bwMode="auto">
          <a:xfrm>
            <a:off x="0" y="2434430"/>
            <a:ext cx="9144000" cy="198914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7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الإختطاف</a:t>
            </a:r>
            <a:endParaRPr kumimoji="0" lang="en-US" sz="7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lgn="r">
              <a:defRPr/>
            </a:pPr>
            <a:r>
              <a:rPr lang="ar-SA" sz="4800" b="1" dirty="0">
                <a:effectLst>
                  <a:glow rad="127000">
                    <a:schemeClr val="tx1"/>
                  </a:glow>
                </a:effectLst>
                <a:latin typeface="Arial" panose="020B0604020202020204" pitchFamily="34" charset="0"/>
                <a:cs typeface="Arial" panose="020B0604020202020204" pitchFamily="34" charset="0"/>
              </a:rPr>
              <a:t>١</a:t>
            </a:r>
            <a:r>
              <a:rPr kumimoji="0" lang="ar-SA"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 تسالونيكي</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
        <p:nvSpPr>
          <p:cNvPr id="7" name="Text Box 24"/>
          <p:cNvSpPr txBox="1">
            <a:spLocks noChangeArrowheads="1"/>
          </p:cNvSpPr>
          <p:nvPr/>
        </p:nvSpPr>
        <p:spPr bwMode="auto">
          <a:xfrm>
            <a:off x="8363170" y="65344"/>
            <a:ext cx="69817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203</a:t>
            </a:r>
          </a:p>
        </p:txBody>
      </p:sp>
    </p:spTree>
    <p:extLst>
      <p:ext uri="{BB962C8B-B14F-4D97-AF65-F5344CB8AC3E}">
        <p14:creationId xmlns:p14="http://schemas.microsoft.com/office/powerpoint/2010/main" val="301402958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blinds(horizontal)">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244.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660066"/>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653" y="-7614"/>
            <a:ext cx="9162651" cy="1012616"/>
          </a:xfrm>
          <a:noFill/>
        </p:spPr>
        <p:txBody>
          <a:bodyPr/>
          <a:lstStyle/>
          <a:p>
            <a:r>
              <a:rPr lang="ar-JO" sz="4800" dirty="0">
                <a:solidFill>
                  <a:schemeClr val="bg1"/>
                </a:solidFill>
                <a:effectLst>
                  <a:glow rad="101600">
                    <a:schemeClr val="tx1">
                      <a:alpha val="99000"/>
                    </a:schemeClr>
                  </a:glow>
                </a:effectLst>
              </a:rPr>
              <a:t>الموضوع الرئيسي</a:t>
            </a:r>
            <a:endParaRPr lang="en-US" sz="4800" dirty="0">
              <a:solidFill>
                <a:schemeClr val="bg1"/>
              </a:solidFill>
              <a:effectLst>
                <a:glow rad="101600">
                  <a:schemeClr val="tx1">
                    <a:alpha val="99000"/>
                  </a:schemeClr>
                </a:glow>
              </a:effectLst>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14766" y="2003778"/>
            <a:ext cx="9144000" cy="3370303"/>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الإستعداد للإختطاف</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
        <p:nvSpPr>
          <p:cNvPr id="5" name="Text Box 3"/>
          <p:cNvSpPr txBox="1">
            <a:spLocks noChangeArrowheads="1"/>
          </p:cNvSpPr>
          <p:nvPr/>
        </p:nvSpPr>
        <p:spPr bwMode="auto">
          <a:xfrm>
            <a:off x="8170701" y="44450"/>
            <a:ext cx="868363"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23</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203</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7" name="Rectangle 2"/>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lgn="r">
              <a:defRPr/>
            </a:pPr>
            <a:r>
              <a:rPr lang="ar-SA" sz="4800" b="1" dirty="0">
                <a:effectLst>
                  <a:glow rad="127000">
                    <a:schemeClr val="tx1"/>
                  </a:glow>
                </a:effectLst>
                <a:latin typeface="Arial" panose="020B0604020202020204" pitchFamily="34" charset="0"/>
                <a:cs typeface="Arial" panose="020B0604020202020204" pitchFamily="34" charset="0"/>
              </a:rPr>
              <a:t>١</a:t>
            </a:r>
            <a:r>
              <a:rPr lang="ar-SA" sz="4800" b="1" dirty="0">
                <a:solidFill>
                  <a:srgbClr val="FFFFFF"/>
                </a:solidFill>
                <a:effectLst>
                  <a:glow rad="127000">
                    <a:srgbClr val="000000"/>
                  </a:glow>
                </a:effectLst>
                <a:latin typeface="Arial" panose="020B0604020202020204" pitchFamily="34" charset="0"/>
                <a:ea typeface="ＭＳ Ｐゴシック" charset="0"/>
                <a:cs typeface="ＭＳ Ｐゴシック" charset="0"/>
              </a:rPr>
              <a:t> تسالونيكي</a:t>
            </a:r>
            <a:endParaRPr lang="en-US" sz="4800" b="1" dirty="0">
              <a:solidFill>
                <a:srgbClr val="FFFFFF"/>
              </a:solidFill>
              <a:effectLst>
                <a:glow rad="127000">
                  <a:srgbClr val="000000"/>
                </a:glow>
              </a:effectLst>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4042810270"/>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245.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tx1"/>
            </a:gs>
            <a:gs pos="100000">
              <a:srgbClr val="000090"/>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p:spPr>
        <p:txBody>
          <a:bodyPr anchor="ctr"/>
          <a:lstStyle/>
          <a:p>
            <a:pPr>
              <a:defRPr/>
            </a:pPr>
            <a:r>
              <a:rPr lang="ar-JO" sz="4800" dirty="0">
                <a:effectLst>
                  <a:glow rad="127000">
                    <a:schemeClr val="tx1"/>
                  </a:glow>
                </a:effectLst>
                <a:ea typeface="ＭＳ Ｐゴシック" charset="0"/>
                <a:cs typeface="ＭＳ Ｐゴシック" charset="0"/>
              </a:rPr>
              <a:t>الآية المفتاحية</a:t>
            </a:r>
            <a:endParaRPr lang="en-US" sz="4800" dirty="0">
              <a:effectLst>
                <a:glow rad="127000">
                  <a:schemeClr val="tx1"/>
                </a:glow>
              </a:effectLst>
              <a:ea typeface="ＭＳ Ｐゴシック" charset="0"/>
              <a:cs typeface="ＭＳ Ｐゴシック" charset="0"/>
            </a:endParaRPr>
          </a:p>
        </p:txBody>
      </p:sp>
      <p:sp>
        <p:nvSpPr>
          <p:cNvPr id="5" name="Rectangle 2"/>
          <p:cNvSpPr txBox="1">
            <a:spLocks noChangeArrowheads="1"/>
          </p:cNvSpPr>
          <p:nvPr/>
        </p:nvSpPr>
        <p:spPr bwMode="auto">
          <a:xfrm>
            <a:off x="0" y="1988840"/>
            <a:ext cx="9144000" cy="367240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457200" rtl="1">
              <a:defRPr/>
            </a:pPr>
            <a:r>
              <a:rPr lang="ar-SA" sz="4000" b="1" dirty="0">
                <a:solidFill>
                  <a:srgbClr val="FFFFFF"/>
                </a:solidFill>
                <a:latin typeface="Arial" panose="020B0604020202020204" pitchFamily="34" charset="0"/>
                <a:cs typeface="Arial" panose="020B0604020202020204" pitchFamily="34" charset="0"/>
              </a:rPr>
              <a:t>١٢ وَالرَّبُّ يُنْمِيكُمْ وَيَزِيدُكُمْ فِي الْمَحَبَّةِ بَعْضَكُمْ لِبَعْضٍ وَلِلْجَمِيعِ، كَمَا نَحْنُ أَيْضاً لَكُمْ، ١٣ لِكَيْ يُثَبِّتَ قُلُوبَكُمْ بِلاَ لَوْمٍ فِي الْقَدَاسَةِ، أَمَامَ اللهِ أَبِينَا فِي مَجِيءِ رَبِّنَا يَسُوعَ الْمَسِيحِ مَعَ جَمِيعِ </a:t>
            </a:r>
            <a:r>
              <a:rPr lang="ar-SA" sz="4000" b="1" dirty="0" err="1">
                <a:solidFill>
                  <a:srgbClr val="FFFFFF"/>
                </a:solidFill>
                <a:latin typeface="Arial" panose="020B0604020202020204" pitchFamily="34" charset="0"/>
                <a:cs typeface="Arial" panose="020B0604020202020204" pitchFamily="34" charset="0"/>
              </a:rPr>
              <a:t>قِدِّيسِيهِ</a:t>
            </a:r>
            <a:endParaRPr lang="en-US" sz="4000" b="1" dirty="0">
              <a:solidFill>
                <a:srgbClr val="FFFFFF"/>
              </a:solidFill>
              <a:latin typeface="Arial" panose="020B0604020202020204" pitchFamily="34" charset="0"/>
              <a:cs typeface="Arial" panose="020B0604020202020204" pitchFamily="34" charset="0"/>
            </a:endParaRPr>
          </a:p>
          <a:p>
            <a:pPr defTabSz="457200" rtl="1">
              <a:defRPr/>
            </a:pPr>
            <a:r>
              <a:rPr lang="en-US" sz="4000" b="1" dirty="0">
                <a:solidFill>
                  <a:srgbClr val="FFFFFF"/>
                </a:solidFill>
                <a:latin typeface="Arial" panose="020B0604020202020204" pitchFamily="34" charset="0"/>
                <a:cs typeface="Arial" panose="020B0604020202020204" pitchFamily="34" charset="0"/>
              </a:rPr>
              <a:t>)</a:t>
            </a:r>
            <a:r>
              <a:rPr lang="ar-SA" sz="4000" b="1" dirty="0">
                <a:solidFill>
                  <a:srgbClr val="FFFFFF"/>
                </a:solidFill>
                <a:latin typeface="Arial" panose="020B0604020202020204" pitchFamily="34" charset="0"/>
                <a:cs typeface="Arial" panose="020B0604020202020204" pitchFamily="34" charset="0"/>
              </a:rPr>
              <a:t>٣ : ١٢-١٣</a:t>
            </a:r>
            <a:r>
              <a:rPr lang="en-US" sz="4000" b="1" dirty="0">
                <a:solidFill>
                  <a:srgbClr val="FFFFFF"/>
                </a:solidFill>
                <a:latin typeface="Arial" panose="020B0604020202020204" pitchFamily="34" charset="0"/>
                <a:cs typeface="Arial" panose="020B0604020202020204" pitchFamily="34" charset="0"/>
              </a:rPr>
              <a:t> (</a:t>
            </a:r>
            <a:r>
              <a:rPr lang="ar-SA" sz="4000" b="1" dirty="0">
                <a:solidFill>
                  <a:srgbClr val="FFFFFF"/>
                </a:solidFill>
                <a:latin typeface="Arial" panose="020B0604020202020204" pitchFamily="34" charset="0"/>
                <a:cs typeface="Arial" panose="020B0604020202020204" pitchFamily="34" charset="0"/>
              </a:rPr>
              <a:t> </a:t>
            </a: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lgn="r">
              <a:defRPr/>
            </a:pPr>
            <a:r>
              <a:rPr lang="ar-SA" sz="4800" b="1" dirty="0">
                <a:effectLst>
                  <a:glow rad="127000">
                    <a:schemeClr val="tx1"/>
                  </a:glow>
                </a:effectLst>
                <a:latin typeface="Arial" panose="020B0604020202020204" pitchFamily="34" charset="0"/>
                <a:cs typeface="Arial" panose="020B0604020202020204" pitchFamily="34" charset="0"/>
              </a:rPr>
              <a:t>١</a:t>
            </a:r>
            <a:r>
              <a:rPr lang="ar-SA" sz="4800" b="1" dirty="0">
                <a:solidFill>
                  <a:srgbClr val="FFFFFF"/>
                </a:solidFill>
                <a:effectLst>
                  <a:glow rad="127000">
                    <a:srgbClr val="000000"/>
                  </a:glow>
                </a:effectLst>
                <a:latin typeface="Arial" panose="020B0604020202020204" pitchFamily="34" charset="0"/>
                <a:ea typeface="ＭＳ Ｐゴシック" charset="0"/>
                <a:cs typeface="ＭＳ Ｐゴシック" charset="0"/>
              </a:rPr>
              <a:t> تسالونيكي</a:t>
            </a:r>
            <a:endParaRPr lang="en-US" sz="4800" b="1" dirty="0">
              <a:solidFill>
                <a:srgbClr val="FFFFFF"/>
              </a:solidFill>
              <a:effectLst>
                <a:glow rad="127000">
                  <a:srgbClr val="000000"/>
                </a:glow>
              </a:effectLst>
              <a:latin typeface="Arial" panose="020B0604020202020204" pitchFamily="34" charset="0"/>
              <a:ea typeface="ＭＳ Ｐゴシック" charset="0"/>
              <a:cs typeface="ＭＳ Ｐゴシック" charset="0"/>
            </a:endParaRPr>
          </a:p>
        </p:txBody>
      </p:sp>
      <p:sp>
        <p:nvSpPr>
          <p:cNvPr id="7" name="Text Box 24"/>
          <p:cNvSpPr txBox="1">
            <a:spLocks noChangeArrowheads="1"/>
          </p:cNvSpPr>
          <p:nvPr/>
        </p:nvSpPr>
        <p:spPr bwMode="auto">
          <a:xfrm>
            <a:off x="8386825" y="65344"/>
            <a:ext cx="69817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203</a:t>
            </a:r>
          </a:p>
        </p:txBody>
      </p:sp>
    </p:spTree>
    <p:extLst>
      <p:ext uri="{BB962C8B-B14F-4D97-AF65-F5344CB8AC3E}">
        <p14:creationId xmlns:p14="http://schemas.microsoft.com/office/powerpoint/2010/main" val="2191199050"/>
      </p:ext>
    </p:extLst>
  </p:cSld>
  <p:clrMapOvr>
    <a:overrideClrMapping bg1="lt1" tx1="dk1" bg2="lt2" tx2="dk2" accent1="accent1" accent2="accent2" accent3="accent3" accent4="accent4" accent5="accent5" accent6="accent6" hlink="hlink" folHlink="folHlink"/>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2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descr="Hope Rising Religious Worship Background.jpg"/>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0" y="0"/>
            <a:ext cx="9144000" cy="6858000"/>
          </a:xfrm>
          <a:prstGeom prst="rect">
            <a:avLst/>
          </a:prstGeom>
        </p:spPr>
      </p:pic>
      <p:sp>
        <p:nvSpPr>
          <p:cNvPr id="2" name="Title 1"/>
          <p:cNvSpPr>
            <a:spLocks noGrp="1"/>
          </p:cNvSpPr>
          <p:nvPr>
            <p:ph type="title"/>
          </p:nvPr>
        </p:nvSpPr>
        <p:spPr>
          <a:xfrm>
            <a:off x="-36512" y="-27384"/>
            <a:ext cx="9180512" cy="1143000"/>
          </a:xfrm>
          <a:solidFill>
            <a:srgbClr val="CCFFCC"/>
          </a:solidFill>
        </p:spPr>
        <p:txBody>
          <a:bodyPr/>
          <a:lstStyle/>
          <a:p>
            <a:r>
              <a:rPr lang="ar-SA" sz="6000" dirty="0">
                <a:solidFill>
                  <a:schemeClr val="tx1"/>
                </a:solidFill>
              </a:rPr>
              <a:t>البيان الموجز</a:t>
            </a:r>
            <a:endParaRPr lang="en-US" sz="6000" dirty="0">
              <a:solidFill>
                <a:schemeClr val="tx1"/>
              </a:solidFill>
            </a:endParaRPr>
          </a:p>
        </p:txBody>
      </p:sp>
      <p:sp>
        <p:nvSpPr>
          <p:cNvPr id="4" name="Rectangle 3"/>
          <p:cNvSpPr/>
          <p:nvPr/>
        </p:nvSpPr>
        <p:spPr>
          <a:xfrm>
            <a:off x="8362456" y="94603"/>
            <a:ext cx="698178" cy="461665"/>
          </a:xfrm>
          <a:prstGeom prst="rect">
            <a:avLst/>
          </a:prstGeom>
        </p:spPr>
        <p:txBody>
          <a:bodyPr wrap="non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203</a:t>
            </a:r>
          </a:p>
        </p:txBody>
      </p:sp>
      <p:sp>
        <p:nvSpPr>
          <p:cNvPr id="5" name="Content Placeholder 2"/>
          <p:cNvSpPr txBox="1">
            <a:spLocks/>
          </p:cNvSpPr>
          <p:nvPr/>
        </p:nvSpPr>
        <p:spPr bwMode="auto">
          <a:xfrm>
            <a:off x="539552" y="1763950"/>
            <a:ext cx="8136904"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marL="342900" indent="-342900" algn="l" rtl="0" eaLnBrk="0" fontAlgn="base" hangingPunct="0">
              <a:spcBef>
                <a:spcPct val="20000"/>
              </a:spcBef>
              <a:spcAft>
                <a:spcPct val="0"/>
              </a:spcAft>
              <a:buChar char="•"/>
              <a:defRPr sz="3200">
                <a:solidFill>
                  <a:schemeClr val="bg1"/>
                </a:solidFill>
                <a:latin typeface="Arial"/>
                <a:ea typeface="ＭＳ Ｐゴシック" pitchFamily="-108" charset="-128"/>
                <a:cs typeface="Arial"/>
              </a:defRPr>
            </a:lvl1pPr>
            <a:lvl2pPr marL="742950" indent="-285750" algn="l" rtl="0" eaLnBrk="0" fontAlgn="base" hangingPunct="0">
              <a:spcBef>
                <a:spcPct val="20000"/>
              </a:spcBef>
              <a:spcAft>
                <a:spcPct val="0"/>
              </a:spcAft>
              <a:buChar char="–"/>
              <a:defRPr sz="2800">
                <a:solidFill>
                  <a:schemeClr val="bg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a:lstStyle>
          <a:p>
            <a:pPr marL="0" marR="0" lvl="0" indent="0" algn="ctr" defTabSz="457200" rtl="0" eaLnBrk="0" fontAlgn="base" latinLnBrk="0" hangingPunct="0">
              <a:lnSpc>
                <a:spcPct val="100000"/>
              </a:lnSpc>
              <a:spcBef>
                <a:spcPct val="20000"/>
              </a:spcBef>
              <a:spcAft>
                <a:spcPct val="0"/>
              </a:spcAft>
              <a:buClrTx/>
              <a:buSzTx/>
              <a:buFontTx/>
              <a:buNone/>
              <a:tabLst/>
              <a:defRPr/>
            </a:pPr>
            <a:r>
              <a:rPr kumimoji="0" lang="ar-SA"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pitchFamily="-108" charset="-128"/>
                <a:cs typeface="Arial" panose="020B0604020202020204" pitchFamily="34" charset="0"/>
              </a:rPr>
              <a:t>يحث بولس تيموثاوس على أن يحرس بشجاعة </a:t>
            </a:r>
            <a:r>
              <a:rPr kumimoji="0" lang="ar-SA" sz="4000" b="1" u="none" strike="noStrike" kern="1200" cap="none" spc="0" normalizeH="0" baseline="0" noProof="0" dirty="0">
                <a:ln>
                  <a:noFill/>
                </a:ln>
                <a:solidFill>
                  <a:srgbClr val="FFFF00"/>
                </a:solidFill>
                <a:effectLst/>
                <a:uLnTx/>
                <a:uFillTx/>
                <a:latin typeface="Arial" panose="020B0604020202020204" pitchFamily="34" charset="0"/>
                <a:ea typeface="ＭＳ Ｐゴシック" pitchFamily="-108" charset="-128"/>
                <a:cs typeface="Arial" panose="020B0604020202020204" pitchFamily="34" charset="0"/>
              </a:rPr>
              <a:t>حياته</a:t>
            </a:r>
            <a:r>
              <a:rPr kumimoji="0" lang="ar-SA"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pitchFamily="-108" charset="-128"/>
                <a:cs typeface="Arial" panose="020B0604020202020204" pitchFamily="34" charset="0"/>
              </a:rPr>
              <a:t> الشخصية </a:t>
            </a:r>
            <a:r>
              <a:rPr kumimoji="0" lang="ar-SA" sz="4000" b="1" u="none" strike="noStrike" kern="1200" cap="none" spc="0" normalizeH="0" baseline="0" noProof="0" dirty="0">
                <a:ln>
                  <a:noFill/>
                </a:ln>
                <a:solidFill>
                  <a:srgbClr val="FFFF00"/>
                </a:solidFill>
                <a:effectLst/>
                <a:uLnTx/>
                <a:uFillTx/>
                <a:latin typeface="Arial" panose="020B0604020202020204" pitchFamily="34" charset="0"/>
                <a:ea typeface="ＭＳ Ｐゴシック" pitchFamily="-108" charset="-128"/>
                <a:cs typeface="Arial" panose="020B0604020202020204" pitchFamily="34" charset="0"/>
              </a:rPr>
              <a:t>وعقيدته وترتيب الكنيسة المحلية</a:t>
            </a:r>
            <a:r>
              <a:rPr kumimoji="0" lang="ar-SA"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pitchFamily="-108" charset="-128"/>
                <a:cs typeface="Arial" panose="020B0604020202020204" pitchFamily="34" charset="0"/>
              </a:rPr>
              <a:t> من أجل الحفاظ على خدمة الكنيسة </a:t>
            </a:r>
            <a:r>
              <a:rPr kumimoji="0" lang="ar-SA" sz="4000" b="1" u="none" strike="noStrike" kern="1200" cap="none" spc="0" normalizeH="0" baseline="0" noProof="0" dirty="0" err="1">
                <a:ln>
                  <a:noFill/>
                </a:ln>
                <a:solidFill>
                  <a:srgbClr val="FFFFFF"/>
                </a:solidFill>
                <a:effectLst/>
                <a:uLnTx/>
                <a:uFillTx/>
                <a:latin typeface="Arial" panose="020B0604020202020204" pitchFamily="34" charset="0"/>
                <a:ea typeface="ＭＳ Ｐゴシック" pitchFamily="-108" charset="-128"/>
                <a:cs typeface="Arial" panose="020B0604020202020204" pitchFamily="34" charset="0"/>
              </a:rPr>
              <a:t>الأفسسية</a:t>
            </a:r>
            <a:r>
              <a:rPr kumimoji="0" lang="ar-SA"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pitchFamily="-108" charset="-128"/>
                <a:cs typeface="Arial" panose="020B0604020202020204" pitchFamily="34" charset="0"/>
              </a:rPr>
              <a:t> ضد </a:t>
            </a:r>
            <a:r>
              <a:rPr kumimoji="0" lang="ar-SA" sz="4000" b="1" u="none" strike="noStrike" kern="1200" cap="none" spc="0" normalizeH="0" baseline="0" noProof="0" dirty="0">
                <a:ln>
                  <a:noFill/>
                </a:ln>
                <a:solidFill>
                  <a:srgbClr val="FFFF00"/>
                </a:solidFill>
                <a:effectLst/>
                <a:uLnTx/>
                <a:uFillTx/>
                <a:latin typeface="Arial" panose="020B0604020202020204" pitchFamily="34" charset="0"/>
                <a:ea typeface="ＭＳ Ｐゴシック" pitchFamily="-108" charset="-128"/>
                <a:cs typeface="Arial" panose="020B0604020202020204" pitchFamily="34" charset="0"/>
              </a:rPr>
              <a:t>المعلمين الكذبة</a:t>
            </a:r>
            <a:r>
              <a:rPr kumimoji="0" lang="ar-SA"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pitchFamily="-108" charset="-128"/>
                <a:cs typeface="Arial" panose="020B0604020202020204" pitchFamily="34" charset="0"/>
              </a:rPr>
              <a:t> النسكيين والمتلاعبين.</a:t>
            </a:r>
          </a:p>
        </p:txBody>
      </p:sp>
      <p:sp>
        <p:nvSpPr>
          <p:cNvPr id="6" name="Rectangle 2">
            <a:extLst>
              <a:ext uri="{FF2B5EF4-FFF2-40B4-BE49-F238E27FC236}">
                <a16:creationId xmlns:a16="http://schemas.microsoft.com/office/drawing/2014/main" id="{25B8FFA0-6AB6-854D-994E-860EC3D6D585}"/>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lgn="r">
              <a:defRPr/>
            </a:pPr>
            <a:r>
              <a:rPr lang="ar-SA" sz="4800" b="1" dirty="0">
                <a:effectLst>
                  <a:glow rad="127000">
                    <a:schemeClr val="tx1"/>
                  </a:glow>
                </a:effectLst>
                <a:latin typeface="Arial" panose="020B0604020202020204" pitchFamily="34" charset="0"/>
                <a:cs typeface="Arial" panose="020B0604020202020204" pitchFamily="34" charset="0"/>
              </a:rPr>
              <a:t>١</a:t>
            </a:r>
            <a:r>
              <a:rPr lang="ar-SA" sz="4800" b="1" dirty="0">
                <a:solidFill>
                  <a:srgbClr val="FFFFFF"/>
                </a:solidFill>
                <a:effectLst>
                  <a:glow rad="127000">
                    <a:srgbClr val="000000"/>
                  </a:glow>
                </a:effectLst>
                <a:latin typeface="Arial" panose="020B0604020202020204" pitchFamily="34" charset="0"/>
                <a:ea typeface="ＭＳ Ｐゴシック" charset="0"/>
                <a:cs typeface="ＭＳ Ｐゴシック" charset="0"/>
              </a:rPr>
              <a:t> تسالونيكي</a:t>
            </a:r>
            <a:endParaRPr lang="en-US" sz="4800" b="1" dirty="0">
              <a:solidFill>
                <a:srgbClr val="FFFFFF"/>
              </a:solidFill>
              <a:effectLst>
                <a:glow rad="127000">
                  <a:srgbClr val="000000"/>
                </a:glow>
              </a:effectLst>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153884902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247.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0966" y="102580"/>
            <a:ext cx="8236820" cy="799420"/>
          </a:xfrm>
          <a:solidFill>
            <a:schemeClr val="tx1"/>
          </a:solidFill>
        </p:spPr>
        <p:txBody>
          <a:bodyPr/>
          <a:lstStyle/>
          <a:p>
            <a:r>
              <a:rPr lang="ar-JO"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بيان الملكوت</a:t>
            </a:r>
            <a:endParaRPr lang="en-US"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0" y="1602007"/>
            <a:ext cx="9144000" cy="3822265"/>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1" eaLnBrk="0" fontAlgn="base" latinLnBrk="0" hangingPunct="0">
              <a:lnSpc>
                <a:spcPct val="100000"/>
              </a:lnSpc>
              <a:spcBef>
                <a:spcPct val="0"/>
              </a:spcBef>
              <a:spcAft>
                <a:spcPct val="0"/>
              </a:spcAft>
              <a:buClrTx/>
              <a:buSzTx/>
              <a:buFontTx/>
              <a:buNone/>
              <a:tabLst/>
              <a:defRPr/>
            </a:pPr>
            <a:r>
              <a:rPr kumimoji="0" lang="ar-JO" sz="4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تعليم الملكوت العملي:</a:t>
            </a:r>
            <a:r>
              <a:rPr kumimoji="0" lang="en-GB" sz="4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 </a:t>
            </a:r>
            <a:r>
              <a:rPr kumimoji="0" lang="ar-JO" sz="4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 وَنُشْهِدُكُمْ لِكَيْ تَسْلُكُوا كَمَا يَحِقِّ للهِ الَّذِي دَعَاكُمْ إِلَى مَلَكُوتِهِ وَمَجْدِهِ.</a:t>
            </a:r>
            <a:r>
              <a:rPr kumimoji="0" lang="en-GB" sz="4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 "</a:t>
            </a:r>
            <a:r>
              <a:rPr kumimoji="0" lang="ar-JO" sz="4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 </a:t>
            </a:r>
            <a:r>
              <a:rPr kumimoji="0" lang="en-GB" sz="4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:2)</a:t>
            </a:r>
            <a:r>
              <a:rPr kumimoji="0" lang="ar-JO" sz="4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 12)</a:t>
            </a:r>
            <a:endParaRPr kumimoji="0" lang="en-US" sz="4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
        <p:nvSpPr>
          <p:cNvPr id="6"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27a</a:t>
            </a:r>
          </a:p>
        </p:txBody>
      </p:sp>
      <p:sp>
        <p:nvSpPr>
          <p:cNvPr id="7" name="Rectangle 2">
            <a:extLst>
              <a:ext uri="{FF2B5EF4-FFF2-40B4-BE49-F238E27FC236}">
                <a16:creationId xmlns:a16="http://schemas.microsoft.com/office/drawing/2014/main" id="{413B11B7-CE32-CF42-8845-0B6A5A738E4B}"/>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lgn="r">
              <a:defRPr/>
            </a:pPr>
            <a:r>
              <a:rPr lang="ar-SA" sz="4800" b="1" dirty="0">
                <a:effectLst>
                  <a:glow rad="127000">
                    <a:schemeClr val="tx1"/>
                  </a:glow>
                </a:effectLst>
                <a:latin typeface="Arial" panose="020B0604020202020204" pitchFamily="34" charset="0"/>
                <a:cs typeface="Arial" panose="020B0604020202020204" pitchFamily="34" charset="0"/>
              </a:rPr>
              <a:t>١</a:t>
            </a:r>
            <a:r>
              <a:rPr lang="ar-SA" sz="4800" b="1" dirty="0">
                <a:solidFill>
                  <a:srgbClr val="FFFFFF"/>
                </a:solidFill>
                <a:effectLst>
                  <a:glow rad="127000">
                    <a:srgbClr val="000000"/>
                  </a:glow>
                </a:effectLst>
                <a:latin typeface="Arial" panose="020B0604020202020204" pitchFamily="34" charset="0"/>
                <a:ea typeface="ＭＳ Ｐゴシック" charset="0"/>
                <a:cs typeface="ＭＳ Ｐゴシック" charset="0"/>
              </a:rPr>
              <a:t> تسالونيكي</a:t>
            </a:r>
            <a:endParaRPr lang="en-US" sz="4800" b="1" dirty="0">
              <a:solidFill>
                <a:srgbClr val="FFFFFF"/>
              </a:solidFill>
              <a:effectLst>
                <a:glow rad="127000">
                  <a:srgbClr val="000000"/>
                </a:glow>
              </a:effectLst>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401063369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2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8"/>
          <p:cNvPicPr>
            <a:picLocks noChangeAspect="1"/>
          </p:cNvPicPr>
          <p:nvPr/>
        </p:nvPicPr>
        <p:blipFill>
          <a:blip r:embed="rId2">
            <a:extLst>
              <a:ext uri="{BEBA8EAE-BF5A-486C-A8C5-ECC9F3942E4B}">
                <a14:imgProps xmlns:a14="http://schemas.microsoft.com/office/drawing/2010/main">
                  <a14:imgLayer r:embed="rId3">
                    <a14:imgEffect>
                      <a14:brightnessContrast bright="-40000" contrast="40000"/>
                    </a14:imgEffect>
                  </a14:imgLayer>
                </a14:imgProps>
              </a:ext>
            </a:extLst>
          </a:blip>
          <a:stretch>
            <a:fillRect/>
          </a:stretch>
        </p:blipFill>
        <p:spPr>
          <a:xfrm>
            <a:off x="0" y="317518"/>
            <a:ext cx="9144000" cy="6540481"/>
          </a:xfrm>
          <a:prstGeom prst="rect">
            <a:avLst/>
          </a:prstGeom>
        </p:spPr>
      </p:pic>
      <p:sp>
        <p:nvSpPr>
          <p:cNvPr id="2" name="Title 1"/>
          <p:cNvSpPr>
            <a:spLocks noGrp="1"/>
          </p:cNvSpPr>
          <p:nvPr>
            <p:ph type="ctrTitle"/>
          </p:nvPr>
        </p:nvSpPr>
        <p:spPr>
          <a:xfrm>
            <a:off x="0" y="0"/>
            <a:ext cx="9144000" cy="902000"/>
          </a:xfrm>
          <a:solidFill>
            <a:schemeClr val="tx1"/>
          </a:solidFill>
        </p:spPr>
        <p:txBody>
          <a:bodyPr/>
          <a:lstStyle/>
          <a:p>
            <a:r>
              <a:rPr lang="ar-JO"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العهد</a:t>
            </a:r>
            <a:endParaRPr lang="en-US"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751905" y="1602007"/>
            <a:ext cx="7569177"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1"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يظهر التفسير الكامل للإختطاف في الكتاب المقدس في هذه الرسالة (4: 13-5: 11) حيث المؤمنين خلال عصر الكنيسة الذين "الرَّاقِدُونَ بِيَسُوعَ" سوف يقومون لمقابلة يسوع عند </a:t>
            </a:r>
            <a:r>
              <a:rPr kumimoji="0" lang="en-GB" sz="3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 </a:t>
            </a:r>
            <a:r>
              <a:rPr kumimoji="0" lang="ar-JO" sz="3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 عودته (4: 14). ومن ثم الأحياء سوف يختطفوا لمقابلة المسيح في الهواء، (4: 17).</a:t>
            </a: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27a</a:t>
            </a:r>
          </a:p>
        </p:txBody>
      </p:sp>
      <p:sp>
        <p:nvSpPr>
          <p:cNvPr id="7" name="Rectangle 2">
            <a:extLst>
              <a:ext uri="{FF2B5EF4-FFF2-40B4-BE49-F238E27FC236}">
                <a16:creationId xmlns:a16="http://schemas.microsoft.com/office/drawing/2014/main" id="{75415C7C-7CF6-0E4B-881E-9E70B7E57A05}"/>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lgn="r">
              <a:defRPr/>
            </a:pPr>
            <a:r>
              <a:rPr lang="ar-SA" sz="4800" b="1" dirty="0">
                <a:effectLst>
                  <a:glow rad="127000">
                    <a:schemeClr val="tx1"/>
                  </a:glow>
                </a:effectLst>
                <a:latin typeface="Arial" panose="020B0604020202020204" pitchFamily="34" charset="0"/>
                <a:cs typeface="Arial" panose="020B0604020202020204" pitchFamily="34" charset="0"/>
              </a:rPr>
              <a:t>١</a:t>
            </a:r>
            <a:r>
              <a:rPr lang="ar-SA" sz="4800" b="1" dirty="0">
                <a:solidFill>
                  <a:srgbClr val="FFFFFF"/>
                </a:solidFill>
                <a:effectLst>
                  <a:glow rad="127000">
                    <a:srgbClr val="000000"/>
                  </a:glow>
                </a:effectLst>
                <a:latin typeface="Arial" panose="020B0604020202020204" pitchFamily="34" charset="0"/>
                <a:ea typeface="ＭＳ Ｐゴシック" charset="0"/>
                <a:cs typeface="ＭＳ Ｐゴシック" charset="0"/>
              </a:rPr>
              <a:t> تسالونيكي</a:t>
            </a:r>
            <a:endParaRPr lang="en-US" sz="4800" b="1" dirty="0">
              <a:solidFill>
                <a:srgbClr val="FFFFFF"/>
              </a:solidFill>
              <a:effectLst>
                <a:glow rad="127000">
                  <a:srgbClr val="000000"/>
                </a:glow>
              </a:effectLst>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198890454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2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descr="Cross Sky View Christian Stock Photography.jpg"/>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36512" y="0"/>
            <a:ext cx="9252520" cy="6858000"/>
          </a:xfrm>
          <a:prstGeom prst="rect">
            <a:avLst/>
          </a:prstGeom>
        </p:spPr>
      </p:pic>
      <p:sp>
        <p:nvSpPr>
          <p:cNvPr id="2" name="Title 1"/>
          <p:cNvSpPr>
            <a:spLocks noGrp="1"/>
          </p:cNvSpPr>
          <p:nvPr>
            <p:ph type="ctrTitle"/>
          </p:nvPr>
        </p:nvSpPr>
        <p:spPr>
          <a:xfrm>
            <a:off x="180966" y="102580"/>
            <a:ext cx="8236820" cy="799420"/>
          </a:xfrm>
          <a:solidFill>
            <a:schemeClr val="tx1"/>
          </a:solidFill>
        </p:spPr>
        <p:txBody>
          <a:bodyPr/>
          <a:lstStyle/>
          <a:p>
            <a:r>
              <a:rPr lang="ar-JO"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الفداء</a:t>
            </a:r>
            <a:endParaRPr lang="en-US"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0" y="1602007"/>
            <a:ext cx="9144000"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لم يؤمنوا اليهود في هذه المدينة فحسب، بل حاولوا إعاقة بولس من الكرازة ليخلص الأمم (2: 16)، لأن الخلاص بيسوع (يُذكر 16 مرة ) هو رجاؤنا وليس غضبًا (5: 8-9).</a:t>
            </a: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27a</a:t>
            </a:r>
          </a:p>
        </p:txBody>
      </p:sp>
      <p:sp>
        <p:nvSpPr>
          <p:cNvPr id="7" name="Rectangle 2">
            <a:extLst>
              <a:ext uri="{FF2B5EF4-FFF2-40B4-BE49-F238E27FC236}">
                <a16:creationId xmlns:a16="http://schemas.microsoft.com/office/drawing/2014/main" id="{8809572C-2D2B-954E-BA63-E992145070BC}"/>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lgn="r">
              <a:defRPr/>
            </a:pPr>
            <a:r>
              <a:rPr lang="ar-SA" sz="4800" b="1" dirty="0">
                <a:effectLst>
                  <a:glow rad="127000">
                    <a:schemeClr val="tx1"/>
                  </a:glow>
                </a:effectLst>
                <a:latin typeface="Arial" panose="020B0604020202020204" pitchFamily="34" charset="0"/>
                <a:cs typeface="Arial" panose="020B0604020202020204" pitchFamily="34" charset="0"/>
              </a:rPr>
              <a:t>١</a:t>
            </a:r>
            <a:r>
              <a:rPr lang="ar-SA" sz="4800" b="1" dirty="0">
                <a:solidFill>
                  <a:srgbClr val="FFFFFF"/>
                </a:solidFill>
                <a:effectLst>
                  <a:glow rad="127000">
                    <a:srgbClr val="000000"/>
                  </a:glow>
                </a:effectLst>
                <a:latin typeface="Arial" panose="020B0604020202020204" pitchFamily="34" charset="0"/>
                <a:ea typeface="ＭＳ Ｐゴシック" charset="0"/>
                <a:cs typeface="ＭＳ Ｐゴシック" charset="0"/>
              </a:rPr>
              <a:t> تسالونيكي</a:t>
            </a:r>
            <a:endParaRPr lang="en-US" sz="4800" b="1" dirty="0">
              <a:solidFill>
                <a:srgbClr val="FFFFFF"/>
              </a:solidFill>
              <a:effectLst>
                <a:glow rad="127000">
                  <a:srgbClr val="000000"/>
                </a:glow>
              </a:effectLst>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353019335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25.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000000"/>
            </a:gs>
            <a:gs pos="100000">
              <a:srgbClr val="000090"/>
            </a:gs>
          </a:gsLst>
          <a:path path="circle">
            <a:fillToRect l="50000" t="50000" r="50000" b="50000"/>
          </a:path>
        </a:gradFill>
        <a:effectLst/>
      </p:bgPr>
    </p:bg>
    <p:spTree>
      <p:nvGrpSpPr>
        <p:cNvPr id="1" name=""/>
        <p:cNvGrpSpPr/>
        <p:nvPr/>
      </p:nvGrpSpPr>
      <p:grpSpPr>
        <a:xfrm>
          <a:off x="0" y="0"/>
          <a:ext cx="0" cy="0"/>
          <a:chOff x="0" y="0"/>
          <a:chExt cx="0" cy="0"/>
        </a:xfrm>
      </p:grpSpPr>
      <p:sp>
        <p:nvSpPr>
          <p:cNvPr id="4430" name="Rectangle 2"/>
          <p:cNvSpPr txBox="1">
            <a:spLocks noGrp="1"/>
          </p:cNvSpPr>
          <p:nvPr>
            <p:ph type="title"/>
          </p:nvPr>
        </p:nvSpPr>
        <p:spPr>
          <a:xfrm>
            <a:off x="0" y="21563"/>
            <a:ext cx="9144000" cy="909772"/>
          </a:xfrm>
          <a:prstGeom prst="rect">
            <a:avLst/>
          </a:prstGeom>
          <a:effectLst>
            <a:outerShdw blurRad="63500" dist="35921" dir="2700000" rotWithShape="0">
              <a:srgbClr val="000000">
                <a:alpha val="74998"/>
              </a:srgbClr>
            </a:outerShdw>
          </a:effectLst>
        </p:spPr>
        <p:txBody>
          <a:bodyPr/>
          <a:lstStyle>
            <a:lvl1pPr>
              <a:defRPr sz="4800" b="1"/>
            </a:lvl1pPr>
          </a:lstStyle>
          <a:p>
            <a:pPr rtl="0">
              <a:defRPr/>
            </a:pPr>
            <a:r>
              <a:rPr dirty="0"/>
              <a:t>الآية المفتاحية </a:t>
            </a:r>
          </a:p>
        </p:txBody>
      </p:sp>
      <p:sp>
        <p:nvSpPr>
          <p:cNvPr id="4431" name="Rectangle 2"/>
          <p:cNvSpPr txBox="1"/>
          <p:nvPr/>
        </p:nvSpPr>
        <p:spPr>
          <a:xfrm>
            <a:off x="45719" y="2471876"/>
            <a:ext cx="9052561" cy="1938992"/>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spAutoFit/>
          </a:bodyPr>
          <a:lstStyle/>
          <a:p>
            <a:pPr marL="0" marR="0" lvl="0" indent="0" algn="ctr" defTabSz="457200" rtl="1" eaLnBrk="1" fontAlgn="auto" latinLnBrk="0" hangingPunct="0">
              <a:lnSpc>
                <a:spcPct val="100000"/>
              </a:lnSpc>
              <a:spcBef>
                <a:spcPts val="0"/>
              </a:spcBef>
              <a:spcAft>
                <a:spcPts val="0"/>
              </a:spcAft>
              <a:buClrTx/>
              <a:buSzTx/>
              <a:buFontTx/>
              <a:buNone/>
              <a:tabLst/>
              <a:defRPr sz="4000" b="1">
                <a:solidFill>
                  <a:srgbClr val="FFFFFF"/>
                </a:solidFill>
              </a:defRPr>
            </a:pPr>
            <a:r>
              <a:rPr kumimoji="0" sz="4000" b="1" u="none" strike="noStrike" kern="0" cap="none" spc="0" normalizeH="0" baseline="0" noProof="0" dirty="0" err="1">
                <a:ln>
                  <a:noFill/>
                </a:ln>
                <a:solidFill>
                  <a:srgbClr val="FFFFFF"/>
                </a:solidFill>
                <a:effectLst/>
                <a:uLnTx/>
                <a:uFillTx/>
                <a:latin typeface="Arial" panose="020B0604020202020204" pitchFamily="34" charset="0"/>
                <a:cs typeface="Arial" panose="020B0604020202020204" pitchFamily="34" charset="0"/>
                <a:sym typeface="Arial"/>
              </a:rPr>
              <a:t>لِأَنَّ</a:t>
            </a:r>
            <a:r>
              <a:rPr kumimoji="0" sz="40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a:t>
            </a:r>
            <a:r>
              <a:rPr kumimoji="0" sz="4000" b="1" u="none" strike="noStrike" kern="0" cap="none" spc="0" normalizeH="0" baseline="0" noProof="0" dirty="0" err="1">
                <a:ln>
                  <a:noFill/>
                </a:ln>
                <a:solidFill>
                  <a:srgbClr val="FFFFFF"/>
                </a:solidFill>
                <a:effectLst/>
                <a:uLnTx/>
                <a:uFillTx/>
                <a:latin typeface="Arial" panose="020B0604020202020204" pitchFamily="34" charset="0"/>
                <a:cs typeface="Arial" panose="020B0604020202020204" pitchFamily="34" charset="0"/>
                <a:sym typeface="Arial"/>
              </a:rPr>
              <a:t>ٱبْنَ</a:t>
            </a:r>
            <a:r>
              <a:rPr kumimoji="0" sz="40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a:t>
            </a:r>
            <a:r>
              <a:rPr kumimoji="0" sz="4000" b="1" u="none" strike="noStrike" kern="0" cap="none" spc="0" normalizeH="0" baseline="0" noProof="0" dirty="0" err="1">
                <a:ln>
                  <a:noFill/>
                </a:ln>
                <a:solidFill>
                  <a:srgbClr val="FFFFFF"/>
                </a:solidFill>
                <a:effectLst/>
                <a:uLnTx/>
                <a:uFillTx/>
                <a:latin typeface="Arial" panose="020B0604020202020204" pitchFamily="34" charset="0"/>
                <a:cs typeface="Arial" panose="020B0604020202020204" pitchFamily="34" charset="0"/>
                <a:sym typeface="Arial"/>
              </a:rPr>
              <a:t>ٱلْإِنْسَانِ</a:t>
            </a:r>
            <a:r>
              <a:rPr kumimoji="0" sz="40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a:t>
            </a:r>
            <a:r>
              <a:rPr kumimoji="0" sz="4000" b="1" u="none" strike="noStrike" kern="0" cap="none" spc="0" normalizeH="0" baseline="0" noProof="0" dirty="0" err="1">
                <a:ln>
                  <a:noFill/>
                </a:ln>
                <a:solidFill>
                  <a:srgbClr val="FFFFFF"/>
                </a:solidFill>
                <a:effectLst/>
                <a:uLnTx/>
                <a:uFillTx/>
                <a:latin typeface="Arial" panose="020B0604020202020204" pitchFamily="34" charset="0"/>
                <a:cs typeface="Arial" panose="020B0604020202020204" pitchFamily="34" charset="0"/>
                <a:sym typeface="Arial"/>
              </a:rPr>
              <a:t>أَيْضًا</a:t>
            </a:r>
            <a:r>
              <a:rPr kumimoji="0" sz="40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a:t>
            </a:r>
            <a:r>
              <a:rPr kumimoji="0" sz="4000" b="1" u="none" strike="noStrike" kern="0" cap="none" spc="0" normalizeH="0" baseline="0" noProof="0" dirty="0" err="1">
                <a:ln>
                  <a:noFill/>
                </a:ln>
                <a:solidFill>
                  <a:srgbClr val="FFFFFF"/>
                </a:solidFill>
                <a:effectLst/>
                <a:uLnTx/>
                <a:uFillTx/>
                <a:latin typeface="Arial" panose="020B0604020202020204" pitchFamily="34" charset="0"/>
                <a:cs typeface="Arial" panose="020B0604020202020204" pitchFamily="34" charset="0"/>
                <a:sym typeface="Arial"/>
              </a:rPr>
              <a:t>لَمْ</a:t>
            </a:r>
            <a:r>
              <a:rPr kumimoji="0" sz="40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a:t>
            </a:r>
            <a:r>
              <a:rPr kumimoji="0" sz="4000" b="1" u="none" strike="noStrike" kern="0" cap="none" spc="0" normalizeH="0" baseline="0" noProof="0" dirty="0" err="1">
                <a:ln>
                  <a:noFill/>
                </a:ln>
                <a:solidFill>
                  <a:srgbClr val="FFFFFF"/>
                </a:solidFill>
                <a:effectLst/>
                <a:uLnTx/>
                <a:uFillTx/>
                <a:latin typeface="Arial" panose="020B0604020202020204" pitchFamily="34" charset="0"/>
                <a:cs typeface="Arial" panose="020B0604020202020204" pitchFamily="34" charset="0"/>
                <a:sym typeface="Arial"/>
              </a:rPr>
              <a:t>يَأْتِ</a:t>
            </a:r>
            <a:r>
              <a:rPr kumimoji="0" sz="40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a:t>
            </a:r>
            <a:r>
              <a:rPr kumimoji="0" sz="4000" b="1" u="none" strike="noStrike" kern="0" cap="none" spc="0" normalizeH="0" baseline="0" noProof="0" dirty="0" err="1">
                <a:ln>
                  <a:noFill/>
                </a:ln>
                <a:solidFill>
                  <a:srgbClr val="FFFFFF"/>
                </a:solidFill>
                <a:effectLst/>
                <a:uLnTx/>
                <a:uFillTx/>
                <a:latin typeface="Arial" panose="020B0604020202020204" pitchFamily="34" charset="0"/>
                <a:cs typeface="Arial" panose="020B0604020202020204" pitchFamily="34" charset="0"/>
                <a:sym typeface="Arial"/>
              </a:rPr>
              <a:t>لِيُخْدَمَ</a:t>
            </a:r>
            <a:r>
              <a:rPr kumimoji="0" sz="40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a:t>
            </a:r>
            <a:r>
              <a:rPr kumimoji="0" sz="4000" b="1" u="none" strike="noStrike" kern="0" cap="none" spc="0" normalizeH="0" baseline="0" noProof="0" dirty="0" err="1">
                <a:ln>
                  <a:noFill/>
                </a:ln>
                <a:solidFill>
                  <a:srgbClr val="FFFFFF"/>
                </a:solidFill>
                <a:effectLst/>
                <a:uLnTx/>
                <a:uFillTx/>
                <a:latin typeface="Arial" panose="020B0604020202020204" pitchFamily="34" charset="0"/>
                <a:cs typeface="Arial" panose="020B0604020202020204" pitchFamily="34" charset="0"/>
                <a:sym typeface="Arial"/>
              </a:rPr>
              <a:t>بَلْ</a:t>
            </a:r>
            <a:r>
              <a:rPr kumimoji="0" sz="40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a:t>
            </a:r>
            <a:r>
              <a:rPr kumimoji="0" sz="4000" b="1" u="none" strike="noStrike" kern="0" cap="none" spc="0" normalizeH="0" baseline="0" noProof="0" dirty="0" err="1">
                <a:ln>
                  <a:noFill/>
                </a:ln>
                <a:solidFill>
                  <a:srgbClr val="FFFFFF"/>
                </a:solidFill>
                <a:effectLst/>
                <a:uLnTx/>
                <a:uFillTx/>
                <a:latin typeface="Arial" panose="020B0604020202020204" pitchFamily="34" charset="0"/>
                <a:cs typeface="Arial" panose="020B0604020202020204" pitchFamily="34" charset="0"/>
                <a:sym typeface="Arial"/>
              </a:rPr>
              <a:t>لِيَخْدِمَ</a:t>
            </a:r>
            <a:r>
              <a:rPr kumimoji="0" sz="40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a:t>
            </a:r>
            <a:r>
              <a:rPr kumimoji="0" sz="4000" b="1" u="none" strike="noStrike" kern="0" cap="none" spc="0" normalizeH="0" baseline="0" noProof="0" dirty="0" err="1">
                <a:ln>
                  <a:noFill/>
                </a:ln>
                <a:solidFill>
                  <a:srgbClr val="FFFFFF"/>
                </a:solidFill>
                <a:effectLst/>
                <a:uLnTx/>
                <a:uFillTx/>
                <a:latin typeface="Arial" panose="020B0604020202020204" pitchFamily="34" charset="0"/>
                <a:cs typeface="Arial" panose="020B0604020202020204" pitchFamily="34" charset="0"/>
                <a:sym typeface="Arial"/>
              </a:rPr>
              <a:t>وَلِيَبْذِلَ</a:t>
            </a:r>
            <a:r>
              <a:rPr kumimoji="0" sz="40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a:t>
            </a:r>
            <a:r>
              <a:rPr kumimoji="0" sz="4000" b="1" u="none" strike="noStrike" kern="0" cap="none" spc="0" normalizeH="0" baseline="0" noProof="0" dirty="0" err="1">
                <a:ln>
                  <a:noFill/>
                </a:ln>
                <a:solidFill>
                  <a:srgbClr val="FFFFFF"/>
                </a:solidFill>
                <a:effectLst/>
                <a:uLnTx/>
                <a:uFillTx/>
                <a:latin typeface="Arial" panose="020B0604020202020204" pitchFamily="34" charset="0"/>
                <a:cs typeface="Arial" panose="020B0604020202020204" pitchFamily="34" charset="0"/>
                <a:sym typeface="Arial"/>
              </a:rPr>
              <a:t>نَفْسَهُ</a:t>
            </a:r>
            <a:r>
              <a:rPr kumimoji="0" sz="40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a:t>
            </a:r>
            <a:r>
              <a:rPr kumimoji="0" sz="4000" b="1" u="none" strike="noStrike" kern="0" cap="none" spc="0" normalizeH="0" baseline="0" noProof="0" dirty="0" err="1">
                <a:ln>
                  <a:noFill/>
                </a:ln>
                <a:solidFill>
                  <a:srgbClr val="FFFFFF"/>
                </a:solidFill>
                <a:effectLst/>
                <a:uLnTx/>
                <a:uFillTx/>
                <a:latin typeface="Arial" panose="020B0604020202020204" pitchFamily="34" charset="0"/>
                <a:cs typeface="Arial" panose="020B0604020202020204" pitchFamily="34" charset="0"/>
                <a:sym typeface="Arial"/>
              </a:rPr>
              <a:t>فِدْيَةً</a:t>
            </a:r>
            <a:r>
              <a:rPr kumimoji="0" sz="40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a:t>
            </a:r>
            <a:r>
              <a:rPr kumimoji="0" sz="4000" b="1" u="none" strike="noStrike" kern="0" cap="none" spc="0" normalizeH="0" baseline="0" noProof="0" dirty="0" err="1">
                <a:ln>
                  <a:noFill/>
                </a:ln>
                <a:solidFill>
                  <a:srgbClr val="FFFFFF"/>
                </a:solidFill>
                <a:effectLst/>
                <a:uLnTx/>
                <a:uFillTx/>
                <a:latin typeface="Arial" panose="020B0604020202020204" pitchFamily="34" charset="0"/>
                <a:cs typeface="Arial" panose="020B0604020202020204" pitchFamily="34" charset="0"/>
                <a:sym typeface="Arial"/>
              </a:rPr>
              <a:t>عَنْ</a:t>
            </a:r>
            <a:r>
              <a:rPr kumimoji="0" sz="40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a:t>
            </a:r>
            <a:r>
              <a:rPr kumimoji="0" sz="4000" b="1" u="none" strike="noStrike" kern="0" cap="none" spc="0" normalizeH="0" baseline="0" noProof="0" dirty="0" err="1">
                <a:ln>
                  <a:noFill/>
                </a:ln>
                <a:solidFill>
                  <a:srgbClr val="FFFFFF"/>
                </a:solidFill>
                <a:effectLst/>
                <a:uLnTx/>
                <a:uFillTx/>
                <a:latin typeface="Arial" panose="020B0604020202020204" pitchFamily="34" charset="0"/>
                <a:cs typeface="Arial" panose="020B0604020202020204" pitchFamily="34" charset="0"/>
                <a:sym typeface="Arial"/>
              </a:rPr>
              <a:t>كَثِيرِينَ</a:t>
            </a:r>
            <a:r>
              <a:rPr kumimoji="0" sz="40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a:t>
            </a:r>
            <a:endParaRPr kumimoji="0" sz="44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a:p>
            <a:pPr marL="0" marR="0" lvl="0" indent="0" algn="ctr" defTabSz="457200" rtl="1" eaLnBrk="1" fontAlgn="auto" latinLnBrk="0" hangingPunct="0">
              <a:lnSpc>
                <a:spcPct val="100000"/>
              </a:lnSpc>
              <a:spcBef>
                <a:spcPts val="0"/>
              </a:spcBef>
              <a:spcAft>
                <a:spcPts val="0"/>
              </a:spcAft>
              <a:buClrTx/>
              <a:buSzTx/>
              <a:buFontTx/>
              <a:buNone/>
              <a:tabLst/>
              <a:defRPr sz="4000" b="1">
                <a:solidFill>
                  <a:srgbClr val="FFFFFF"/>
                </a:solidFill>
              </a:defRPr>
            </a:pPr>
            <a:r>
              <a:rPr kumimoji="0" lang="ar-SA" sz="40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(٤٥:١٠).</a:t>
            </a:r>
            <a:endParaRPr kumimoji="0" sz="40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p:txBody>
      </p:sp>
      <p:sp>
        <p:nvSpPr>
          <p:cNvPr id="4432" name="Rectangle 2"/>
          <p:cNvSpPr txBox="1"/>
          <p:nvPr/>
        </p:nvSpPr>
        <p:spPr>
          <a:xfrm>
            <a:off x="45719" y="5951409"/>
            <a:ext cx="8699783" cy="846967"/>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nchor="ctr">
            <a:spAutoFit/>
          </a:bodyPr>
          <a:lstStyle>
            <a:lvl1pPr algn="r" defTabSz="457200" rtl="1">
              <a:defRPr sz="4800">
                <a:solidFill>
                  <a:srgbClr val="FFFFFF"/>
                </a:solidFill>
                <a:latin typeface="ＭＳ Ｐゴシック"/>
                <a:ea typeface="ＭＳ Ｐゴシック"/>
                <a:cs typeface="ＭＳ Ｐゴシック"/>
                <a:sym typeface="ＭＳ Ｐゴシック"/>
              </a:defRPr>
            </a:lvl1pPr>
          </a:lstStyle>
          <a:p>
            <a:pPr marL="0" marR="0" lvl="0" indent="0" algn="r" defTabSz="457200" rtl="1" eaLnBrk="1" fontAlgn="auto" latinLnBrk="0" hangingPunct="0">
              <a:lnSpc>
                <a:spcPct val="100000"/>
              </a:lnSpc>
              <a:spcBef>
                <a:spcPts val="0"/>
              </a:spcBef>
              <a:spcAft>
                <a:spcPts val="0"/>
              </a:spcAft>
              <a:buClrTx/>
              <a:buSzTx/>
              <a:buFontTx/>
              <a:buNone/>
              <a:tabLst/>
              <a:defRPr b="1">
                <a:latin typeface="+mj-lt"/>
                <a:ea typeface="+mj-ea"/>
                <a:cs typeface="+mj-cs"/>
                <a:sym typeface="Arial"/>
              </a:defRPr>
            </a:pPr>
            <a:r>
              <a:rPr kumimoji="0" sz="4800" b="0" i="0" u="none" strike="noStrike" kern="0" cap="none" spc="0" normalizeH="0" baseline="0" noProof="0">
                <a:ln>
                  <a:noFill/>
                </a:ln>
                <a:solidFill>
                  <a:srgbClr val="FFFFFF"/>
                </a:solidFill>
                <a:effectLst/>
                <a:uLnTx/>
                <a:uFillTx/>
                <a:latin typeface="ＭＳ Ｐゴシック"/>
                <a:ea typeface="ＭＳ Ｐゴシック"/>
                <a:cs typeface="ＭＳ Ｐゴシック"/>
                <a:sym typeface="ＭＳ Ｐゴシック"/>
              </a:rPr>
              <a:t>مرقس</a:t>
            </a:r>
          </a:p>
        </p:txBody>
      </p:sp>
      <p:sp>
        <p:nvSpPr>
          <p:cNvPr id="4433" name="Text Box 24"/>
          <p:cNvSpPr txBox="1"/>
          <p:nvPr/>
        </p:nvSpPr>
        <p:spPr>
          <a:xfrm>
            <a:off x="8518129" y="65344"/>
            <a:ext cx="438580" cy="461665"/>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spAutoFit/>
          </a:bodyPr>
          <a:lstStyle>
            <a:lvl1pPr>
              <a:defRPr b="1">
                <a:solidFill>
                  <a:srgbClr val="EAEAEA"/>
                </a:solidFill>
              </a:defRPr>
            </a:lvl1pPr>
          </a:lstStyle>
          <a:p>
            <a:pPr marL="0" marR="0" lvl="0" indent="0" algn="l" defTabSz="914400" rtl="0" eaLnBrk="1" fontAlgn="auto" latinLnBrk="0" hangingPunct="0">
              <a:lnSpc>
                <a:spcPct val="100000"/>
              </a:lnSpc>
              <a:spcBef>
                <a:spcPts val="0"/>
              </a:spcBef>
              <a:spcAft>
                <a:spcPts val="0"/>
              </a:spcAft>
              <a:buClrTx/>
              <a:buSzTx/>
              <a:buFontTx/>
              <a:buNone/>
              <a:tabLst/>
              <a:defRPr/>
            </a:pPr>
            <a:r>
              <a:rPr kumimoji="0" sz="2400" u="none" strike="noStrike" kern="0" cap="none" spc="0" normalizeH="0" baseline="0" noProof="0" dirty="0">
                <a:ln>
                  <a:noFill/>
                </a:ln>
                <a:solidFill>
                  <a:srgbClr val="EAEAEA"/>
                </a:solidFill>
                <a:effectLst/>
                <a:uLnTx/>
                <a:uFillTx/>
                <a:latin typeface="Arial" panose="020B0604020202020204" pitchFamily="34" charset="0"/>
                <a:cs typeface="Arial" panose="020B0604020202020204" pitchFamily="34" charset="0"/>
                <a:sym typeface="Arial"/>
              </a:rPr>
              <a:t>٨٥</a:t>
            </a:r>
          </a:p>
        </p:txBody>
      </p:sp>
    </p:spTree>
  </p:cSld>
  <p:clrMapOvr>
    <a:overrideClrMapping bg1="dk1" tx1="lt1" bg2="dk2" tx2="lt2" accent1="accent1" accent2="accent2" accent3="accent3" accent4="accent4" accent5="accent5" accent6="accent6" hlink="hlink" folHlink="folHlink"/>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iterate>
                                    <p:tmAbs val="0"/>
                                  </p:iterate>
                                  <p:childTnLst>
                                    <p:set>
                                      <p:cBhvr>
                                        <p:cTn id="6" fill="hold"/>
                                        <p:tgtEl>
                                          <p:spTgt spid="4432"/>
                                        </p:tgtEl>
                                        <p:attrNameLst>
                                          <p:attrName>style.visibility</p:attrName>
                                        </p:attrNameLst>
                                      </p:cBhvr>
                                      <p:to>
                                        <p:strVal val="visible"/>
                                      </p:to>
                                    </p:set>
                                    <p:anim calcmode="lin" valueType="num">
                                      <p:cBhvr>
                                        <p:cTn id="7" dur="500" fill="hold"/>
                                        <p:tgtEl>
                                          <p:spTgt spid="4432"/>
                                        </p:tgtEl>
                                        <p:attrNameLst>
                                          <p:attrName>ppt_x</p:attrName>
                                        </p:attrNameLst>
                                      </p:cBhvr>
                                      <p:tavLst>
                                        <p:tav tm="0">
                                          <p:val>
                                            <p:strVal val="#ppt_x"/>
                                          </p:val>
                                        </p:tav>
                                        <p:tav tm="100000">
                                          <p:val>
                                            <p:strVal val="#ppt_x"/>
                                          </p:val>
                                        </p:tav>
                                      </p:tavLst>
                                    </p:anim>
                                    <p:anim calcmode="lin" valueType="num">
                                      <p:cBhvr>
                                        <p:cTn id="8" dur="500" fill="hold"/>
                                        <p:tgtEl>
                                          <p:spTgt spid="443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32" grpId="0" animBg="1" advAuto="0"/>
    </p:bldLst>
  </p:timing>
</p:sld>
</file>

<file path=ppt/slides/slide2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descr="Gethsemene.jpg"/>
          <p:cNvPicPr>
            <a:picLocks noChangeAspect="1"/>
          </p:cNvPicPr>
          <p:nvPr/>
        </p:nvPicPr>
        <p:blipFill rotWithShape="1">
          <a:blip r:embed="rId2" cstate="screen">
            <a:extLst>
              <a:ext uri="{28A0092B-C50C-407E-A947-70E740481C1C}">
                <a14:useLocalDpi xmlns:a14="http://schemas.microsoft.com/office/drawing/2010/main"/>
              </a:ext>
            </a:extLst>
          </a:blip>
          <a:srcRect/>
          <a:stretch/>
        </p:blipFill>
        <p:spPr>
          <a:xfrm>
            <a:off x="-18654" y="0"/>
            <a:ext cx="9162653" cy="6858000"/>
          </a:xfrm>
          <a:prstGeom prst="rect">
            <a:avLst/>
          </a:prstGeom>
        </p:spPr>
      </p:pic>
      <p:sp>
        <p:nvSpPr>
          <p:cNvPr id="2" name="Title 1"/>
          <p:cNvSpPr>
            <a:spLocks noGrp="1"/>
          </p:cNvSpPr>
          <p:nvPr>
            <p:ph type="ctrTitle"/>
          </p:nvPr>
        </p:nvSpPr>
        <p:spPr>
          <a:xfrm>
            <a:off x="-18653" y="-27384"/>
            <a:ext cx="9162651" cy="1397996"/>
          </a:xfrm>
          <a:solidFill>
            <a:schemeClr val="tx1"/>
          </a:solidFill>
        </p:spPr>
        <p:txBody>
          <a:bodyPr/>
          <a:lstStyle/>
          <a:p>
            <a:r>
              <a:rPr lang="ar-JO"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نبوءة</a:t>
            </a:r>
            <a:br>
              <a:rPr lang="ar-JO"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br>
            <a:r>
              <a:rPr lang="ar-JO"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(رب ، إله)</a:t>
            </a:r>
            <a:endParaRPr lang="en-US"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0" y="1602007"/>
            <a:ext cx="9144000"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1"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يُدعى يسوع "الرب" 24  مرة في خمسة إصحاحات قصيرة من 89 آية فقط، مع التأكيد على أنه "هو الملك الذي يجب طاعته" (توماس ل. كونستابل،  </a:t>
            </a:r>
            <a:r>
              <a:rPr kumimoji="0" lang="en-US" sz="36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The Bible Knowledge Commentary، 2: 690). </a:t>
            </a: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27a</a:t>
            </a:r>
          </a:p>
        </p:txBody>
      </p:sp>
      <p:sp>
        <p:nvSpPr>
          <p:cNvPr id="7" name="Rectangle 2">
            <a:extLst>
              <a:ext uri="{FF2B5EF4-FFF2-40B4-BE49-F238E27FC236}">
                <a16:creationId xmlns:a16="http://schemas.microsoft.com/office/drawing/2014/main" id="{AAB29030-21CB-B949-98D2-CAA08B00D3BA}"/>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lgn="r">
              <a:defRPr/>
            </a:pPr>
            <a:r>
              <a:rPr lang="ar-SA" sz="4800" b="1" dirty="0">
                <a:effectLst>
                  <a:glow rad="127000">
                    <a:schemeClr val="tx1"/>
                  </a:glow>
                </a:effectLst>
                <a:latin typeface="Arial" panose="020B0604020202020204" pitchFamily="34" charset="0"/>
                <a:cs typeface="Arial" panose="020B0604020202020204" pitchFamily="34" charset="0"/>
              </a:rPr>
              <a:t>١</a:t>
            </a:r>
            <a:r>
              <a:rPr lang="ar-SA" sz="4800" b="1" dirty="0">
                <a:solidFill>
                  <a:srgbClr val="FFFFFF"/>
                </a:solidFill>
                <a:effectLst>
                  <a:glow rad="127000">
                    <a:srgbClr val="000000"/>
                  </a:glow>
                </a:effectLst>
                <a:latin typeface="Arial" panose="020B0604020202020204" pitchFamily="34" charset="0"/>
                <a:ea typeface="ＭＳ Ｐゴシック" charset="0"/>
                <a:cs typeface="ＭＳ Ｐゴシック" charset="0"/>
              </a:rPr>
              <a:t> تسالونيكي</a:t>
            </a:r>
            <a:endParaRPr lang="en-US" sz="4800" b="1" dirty="0">
              <a:solidFill>
                <a:srgbClr val="FFFFFF"/>
              </a:solidFill>
              <a:effectLst>
                <a:glow rad="127000">
                  <a:srgbClr val="000000"/>
                </a:glow>
              </a:effectLst>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355655818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2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849" name="Rectangle 25"/>
          <p:cNvSpPr>
            <a:spLocks noGrp="1" noChangeArrowheads="1"/>
          </p:cNvSpPr>
          <p:nvPr>
            <p:ph type="title" idx="4294967295"/>
          </p:nvPr>
        </p:nvSpPr>
        <p:spPr>
          <a:xfrm>
            <a:off x="0" y="0"/>
            <a:ext cx="2590800" cy="3048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sz="2000" dirty="0">
                <a:effectLst/>
                <a:ea typeface="ＭＳ Ｐゴシック" charset="0"/>
              </a:rPr>
              <a:t>Book Chart</a:t>
            </a:r>
          </a:p>
        </p:txBody>
      </p:sp>
      <p:graphicFrame>
        <p:nvGraphicFramePr>
          <p:cNvPr id="25" name="Table 24"/>
          <p:cNvGraphicFramePr>
            <a:graphicFrameLocks noGrp="1"/>
          </p:cNvGraphicFramePr>
          <p:nvPr>
            <p:extLst>
              <p:ext uri="{D42A27DB-BD31-4B8C-83A1-F6EECF244321}">
                <p14:modId xmlns:p14="http://schemas.microsoft.com/office/powerpoint/2010/main" val="1612661118"/>
              </p:ext>
            </p:extLst>
          </p:nvPr>
        </p:nvGraphicFramePr>
        <p:xfrm>
          <a:off x="-107950" y="0"/>
          <a:ext cx="9251951" cy="6858002"/>
        </p:xfrm>
        <a:graphic>
          <a:graphicData uri="http://schemas.openxmlformats.org/drawingml/2006/table">
            <a:tbl>
              <a:tblPr/>
              <a:tblGrid>
                <a:gridCol w="1893868">
                  <a:extLst>
                    <a:ext uri="{9D8B030D-6E8A-4147-A177-3AD203B41FA5}">
                      <a16:colId xmlns:a16="http://schemas.microsoft.com/office/drawing/2014/main" val="20000"/>
                    </a:ext>
                  </a:extLst>
                </a:gridCol>
                <a:gridCol w="1454457">
                  <a:extLst>
                    <a:ext uri="{9D8B030D-6E8A-4147-A177-3AD203B41FA5}">
                      <a16:colId xmlns:a16="http://schemas.microsoft.com/office/drawing/2014/main" val="20001"/>
                    </a:ext>
                  </a:extLst>
                </a:gridCol>
                <a:gridCol w="1403910">
                  <a:extLst>
                    <a:ext uri="{9D8B030D-6E8A-4147-A177-3AD203B41FA5}">
                      <a16:colId xmlns:a16="http://schemas.microsoft.com/office/drawing/2014/main" val="20002"/>
                    </a:ext>
                  </a:extLst>
                </a:gridCol>
                <a:gridCol w="1440071">
                  <a:extLst>
                    <a:ext uri="{9D8B030D-6E8A-4147-A177-3AD203B41FA5}">
                      <a16:colId xmlns:a16="http://schemas.microsoft.com/office/drawing/2014/main" val="20003"/>
                    </a:ext>
                  </a:extLst>
                </a:gridCol>
                <a:gridCol w="1548861">
                  <a:extLst>
                    <a:ext uri="{9D8B030D-6E8A-4147-A177-3AD203B41FA5}">
                      <a16:colId xmlns:a16="http://schemas.microsoft.com/office/drawing/2014/main" val="20004"/>
                    </a:ext>
                  </a:extLst>
                </a:gridCol>
                <a:gridCol w="1510784">
                  <a:extLst>
                    <a:ext uri="{9D8B030D-6E8A-4147-A177-3AD203B41FA5}">
                      <a16:colId xmlns:a16="http://schemas.microsoft.com/office/drawing/2014/main" val="20005"/>
                    </a:ext>
                  </a:extLst>
                </a:gridCol>
              </a:tblGrid>
              <a:tr h="471667">
                <a:tc gridSpan="6">
                  <a:txBody>
                    <a:bodyPr/>
                    <a:lstStyle/>
                    <a:p>
                      <a:pPr marL="0" marR="0" lvl="0" indent="0" algn="ctr" defTabSz="457200" rtl="1" eaLnBrk="1" fontAlgn="base" latinLnBrk="0" hangingPunct="1">
                        <a:lnSpc>
                          <a:spcPct val="100000"/>
                        </a:lnSpc>
                        <a:spcBef>
                          <a:spcPct val="0"/>
                        </a:spcBef>
                        <a:spcAft>
                          <a:spcPct val="0"/>
                        </a:spcAft>
                        <a:buClrTx/>
                        <a:buSzTx/>
                        <a:buFontTx/>
                        <a:buNone/>
                        <a:tabLst/>
                        <a:defRPr/>
                      </a:pPr>
                      <a:r>
                        <a:rPr kumimoji="1" lang="ar-JO" altLang="ja-JP" sz="24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rPr>
                        <a:t>١ تسالونيكي: الإستعداد للإختطاف</a:t>
                      </a:r>
                      <a:endParaRPr kumimoji="0" lang="en-US" sz="2400" b="1" i="0" u="none" strike="noStrike" cap="none" normalizeH="0" baseline="0" dirty="0">
                        <a:ln>
                          <a:noFill/>
                        </a:ln>
                        <a:solidFill>
                          <a:srgbClr val="FFFFFF"/>
                        </a:solidFill>
                        <a:effectLst/>
                        <a:latin typeface="Tahoma" charset="0"/>
                        <a:ea typeface="ＭＳ Ｐゴシック" charset="0"/>
                        <a:cs typeface="ＭＳ Ｐゴシック" charset="0"/>
                      </a:endParaRPr>
                    </a:p>
                  </a:txBody>
                  <a:tcPr marL="91434" marR="91434"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000090"/>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0"/>
                  </a:ext>
                </a:extLst>
              </a:tr>
              <a:tr h="471667">
                <a:tc gridSpan="3">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rgbClr val="8C0000"/>
                          </a:solidFill>
                          <a:effectLst/>
                          <a:latin typeface="Arial" panose="020B0604020202020204" pitchFamily="34" charset="0"/>
                          <a:ea typeface="ＭＳ Ｐゴシック" charset="0"/>
                          <a:cs typeface="Arial" panose="020B0604020202020204" pitchFamily="34" charset="0"/>
                        </a:rPr>
                        <a:t>براءة الطمع</a:t>
                      </a:r>
                      <a:endParaRPr kumimoji="0" lang="en-US" sz="1800" b="1" i="0" u="none" strike="noStrike" cap="none" normalizeH="0" baseline="0" dirty="0">
                        <a:ln>
                          <a:noFill/>
                        </a:ln>
                        <a:solidFill>
                          <a:srgbClr val="8C0000"/>
                        </a:solidFill>
                        <a:effectLst/>
                        <a:latin typeface="Arial" panose="020B0604020202020204" pitchFamily="34" charset="0"/>
                        <a:ea typeface="ＭＳ Ｐゴシック" charset="0"/>
                        <a:cs typeface="Arial" panose="020B0604020202020204" pitchFamily="34" charset="0"/>
                      </a:endParaRPr>
                    </a:p>
                  </a:txBody>
                  <a:tcPr marL="91434" marR="91434"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7AFFF3"/>
                    </a:solidFill>
                  </a:tcPr>
                </a:tc>
                <a:tc hMerge="1">
                  <a:txBody>
                    <a:bodyPr/>
                    <a:lstStyle/>
                    <a:p>
                      <a:endParaRPr lang="en-US"/>
                    </a:p>
                  </a:txBody>
                  <a:tcPr/>
                </a:tc>
                <a:tc hMerge="1">
                  <a:txBody>
                    <a:bodyPr/>
                    <a:lstStyle/>
                    <a:p>
                      <a:endParaRPr lang="en-US"/>
                    </a:p>
                  </a:txBody>
                  <a:tcPr/>
                </a:tc>
                <a:tc gridSpan="3">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1" lang="ar-JO" sz="1800" b="1" i="0" u="none" strike="noStrike" cap="none" normalizeH="0" baseline="0" dirty="0">
                          <a:ln>
                            <a:noFill/>
                          </a:ln>
                          <a:solidFill>
                            <a:srgbClr val="8C0000"/>
                          </a:solidFill>
                          <a:effectLst/>
                          <a:latin typeface="Arial" panose="020B0604020202020204" pitchFamily="34" charset="0"/>
                          <a:ea typeface="ＭＳ Ｐゴシック" charset="0"/>
                          <a:cs typeface="Arial" panose="020B0604020202020204" pitchFamily="34" charset="0"/>
                        </a:rPr>
                        <a:t>مبادئ للنمو</a:t>
                      </a:r>
                      <a:endParaRPr kumimoji="0" lang="en-US" sz="1800" b="1" i="0" u="none" strike="noStrike" cap="none" normalizeH="0" baseline="0" dirty="0">
                        <a:ln>
                          <a:noFill/>
                        </a:ln>
                        <a:solidFill>
                          <a:srgbClr val="8C0000"/>
                        </a:solidFill>
                        <a:effectLst/>
                        <a:latin typeface="Tahoma" charset="0"/>
                        <a:ea typeface="ＭＳ Ｐゴシック" charset="0"/>
                        <a:cs typeface="ＭＳ Ｐゴシック" charset="0"/>
                      </a:endParaRPr>
                    </a:p>
                  </a:txBody>
                  <a:tcPr marL="91434" marR="91434"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7AFFF3"/>
                    </a:soli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1"/>
                  </a:ext>
                </a:extLst>
              </a:tr>
              <a:tr h="471667">
                <a:tc gridSpan="3">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1" lang="ar-JO" sz="1800" b="1" i="0" u="none" strike="noStrike" cap="none" normalizeH="0" baseline="0" dirty="0">
                          <a:ln>
                            <a:noFill/>
                          </a:ln>
                          <a:solidFill>
                            <a:srgbClr val="8C0000"/>
                          </a:solidFill>
                          <a:effectLst/>
                          <a:latin typeface="Arial" panose="020B0604020202020204" pitchFamily="34" charset="0"/>
                          <a:ea typeface="ＭＳ Ｐゴシック" charset="0"/>
                          <a:cs typeface="Arial" panose="020B0604020202020204" pitchFamily="34" charset="0"/>
                        </a:rPr>
                        <a:t>الإصحاحات 1-3</a:t>
                      </a:r>
                      <a:endParaRPr kumimoji="0" lang="en-US" sz="1800" b="1" i="0" u="none" strike="noStrike" cap="none" normalizeH="0" baseline="0" dirty="0">
                        <a:ln>
                          <a:noFill/>
                        </a:ln>
                        <a:solidFill>
                          <a:srgbClr val="8C0000"/>
                        </a:solidFill>
                        <a:effectLst/>
                        <a:latin typeface="Tahoma" charset="0"/>
                        <a:ea typeface="ＭＳ Ｐゴシック" charset="0"/>
                        <a:cs typeface="ＭＳ Ｐゴシック" charset="0"/>
                      </a:endParaRPr>
                    </a:p>
                  </a:txBody>
                  <a:tcPr marL="91434" marR="91434"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E2FFF9"/>
                    </a:solidFill>
                  </a:tcPr>
                </a:tc>
                <a:tc hMerge="1">
                  <a:txBody>
                    <a:bodyPr/>
                    <a:lstStyle/>
                    <a:p>
                      <a:endParaRPr lang="en-US"/>
                    </a:p>
                  </a:txBody>
                  <a:tcPr/>
                </a:tc>
                <a:tc hMerge="1">
                  <a:txBody>
                    <a:bodyPr/>
                    <a:lstStyle/>
                    <a:p>
                      <a:endParaRPr lang="en-US"/>
                    </a:p>
                  </a:txBody>
                  <a:tcPr/>
                </a:tc>
                <a:tc gridSpan="3">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1" lang="ar-JO" sz="1800" b="1" i="0" u="none" strike="noStrike" cap="none" normalizeH="0" baseline="0" dirty="0">
                          <a:ln>
                            <a:noFill/>
                          </a:ln>
                          <a:solidFill>
                            <a:srgbClr val="8C0000"/>
                          </a:solidFill>
                          <a:effectLst/>
                          <a:latin typeface="Arial" panose="020B0604020202020204" pitchFamily="34" charset="0"/>
                          <a:ea typeface="ＭＳ Ｐゴシック" charset="0"/>
                          <a:cs typeface="Arial" panose="020B0604020202020204" pitchFamily="34" charset="0"/>
                        </a:rPr>
                        <a:t>الإصحاحات 4-5</a:t>
                      </a:r>
                      <a:endParaRPr kumimoji="0" lang="en-US" sz="1800" b="1" i="0" u="none" strike="noStrike" cap="none" normalizeH="0" baseline="0" dirty="0">
                        <a:ln>
                          <a:noFill/>
                        </a:ln>
                        <a:solidFill>
                          <a:srgbClr val="8C0000"/>
                        </a:solidFill>
                        <a:effectLst/>
                        <a:latin typeface="Tahoma" charset="0"/>
                        <a:ea typeface="ＭＳ Ｐゴシック" charset="0"/>
                        <a:cs typeface="ＭＳ Ｐゴシック" charset="0"/>
                      </a:endParaRPr>
                    </a:p>
                  </a:txBody>
                  <a:tcPr marL="91434" marR="91434"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E2FFF9"/>
                    </a:soli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2"/>
                  </a:ext>
                </a:extLst>
              </a:tr>
              <a:tr h="471667">
                <a:tc gridSpan="3">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1" lang="ar-JO" sz="1800" b="1" i="0" u="none" strike="noStrike" cap="none" normalizeH="0" baseline="0" dirty="0">
                          <a:ln>
                            <a:noFill/>
                          </a:ln>
                          <a:solidFill>
                            <a:srgbClr val="8C0000"/>
                          </a:solidFill>
                          <a:effectLst/>
                          <a:latin typeface="Arial" panose="020B0604020202020204" pitchFamily="34" charset="0"/>
                          <a:ea typeface="ＭＳ Ｐゴシック" charset="0"/>
                          <a:cs typeface="Arial" panose="020B0604020202020204" pitchFamily="34" charset="0"/>
                        </a:rPr>
                        <a:t>شخصي</a:t>
                      </a:r>
                      <a:endParaRPr kumimoji="0" lang="en-US" sz="1800" b="1" i="0" u="none" strike="noStrike" cap="none" normalizeH="0" baseline="0" dirty="0">
                        <a:ln>
                          <a:noFill/>
                        </a:ln>
                        <a:solidFill>
                          <a:srgbClr val="8C0000"/>
                        </a:solidFill>
                        <a:effectLst/>
                        <a:latin typeface="Tahoma" charset="0"/>
                        <a:ea typeface="ＭＳ Ｐゴシック" charset="0"/>
                        <a:cs typeface="ＭＳ Ｐゴシック" charset="0"/>
                      </a:endParaRPr>
                    </a:p>
                  </a:txBody>
                  <a:tcPr marL="91434" marR="91434"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7AFFF3"/>
                    </a:solidFill>
                  </a:tcPr>
                </a:tc>
                <a:tc hMerge="1">
                  <a:txBody>
                    <a:bodyPr/>
                    <a:lstStyle/>
                    <a:p>
                      <a:endParaRPr lang="en-US"/>
                    </a:p>
                  </a:txBody>
                  <a:tcPr/>
                </a:tc>
                <a:tc hMerge="1">
                  <a:txBody>
                    <a:bodyPr/>
                    <a:lstStyle/>
                    <a:p>
                      <a:endParaRPr lang="en-US"/>
                    </a:p>
                  </a:txBody>
                  <a:tcPr/>
                </a:tc>
                <a:tc gridSpan="3">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1" lang="ar-JO" sz="1800" b="1" i="0" u="none" strike="noStrike" cap="none" normalizeH="0" baseline="0" dirty="0">
                          <a:ln>
                            <a:noFill/>
                          </a:ln>
                          <a:solidFill>
                            <a:srgbClr val="8C0000"/>
                          </a:solidFill>
                          <a:effectLst/>
                          <a:latin typeface="Arial" panose="020B0604020202020204" pitchFamily="34" charset="0"/>
                          <a:ea typeface="ＭＳ Ｐゴシック" charset="0"/>
                          <a:cs typeface="Arial" panose="020B0604020202020204" pitchFamily="34" charset="0"/>
                        </a:rPr>
                        <a:t>تطبيقي</a:t>
                      </a:r>
                      <a:endParaRPr kumimoji="0" lang="en-US" sz="1800" b="1" i="0" u="none" strike="noStrike" cap="none" normalizeH="0" baseline="0" dirty="0">
                        <a:ln>
                          <a:noFill/>
                        </a:ln>
                        <a:solidFill>
                          <a:srgbClr val="8C0000"/>
                        </a:solidFill>
                        <a:effectLst/>
                        <a:latin typeface="Tahoma" charset="0"/>
                        <a:ea typeface="ＭＳ Ｐゴシック" charset="0"/>
                        <a:cs typeface="ＭＳ Ｐゴシック" charset="0"/>
                      </a:endParaRPr>
                    </a:p>
                  </a:txBody>
                  <a:tcPr marL="91434" marR="91434"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7AFFF3"/>
                    </a:soli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3"/>
                  </a:ext>
                </a:extLst>
              </a:tr>
              <a:tr h="471667">
                <a:tc gridSpan="3">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1" lang="ar-JO" sz="1800" b="1" i="0" u="none" strike="noStrike" cap="none" normalizeH="0" baseline="0" dirty="0">
                          <a:ln>
                            <a:noFill/>
                          </a:ln>
                          <a:solidFill>
                            <a:srgbClr val="8C0000"/>
                          </a:solidFill>
                          <a:effectLst/>
                          <a:latin typeface="Arial" panose="020B0604020202020204" pitchFamily="34" charset="0"/>
                          <a:ea typeface="ＭＳ Ｐゴシック" charset="0"/>
                          <a:cs typeface="Arial" panose="020B0604020202020204" pitchFamily="34" charset="0"/>
                        </a:rPr>
                        <a:t>مفترين صامتين</a:t>
                      </a:r>
                      <a:endParaRPr kumimoji="0" lang="en-US" sz="1800" b="1" i="0" u="none" strike="noStrike" cap="none" normalizeH="0" baseline="0" dirty="0">
                        <a:ln>
                          <a:noFill/>
                        </a:ln>
                        <a:solidFill>
                          <a:srgbClr val="8C0000"/>
                        </a:solidFill>
                        <a:effectLst/>
                        <a:latin typeface="Tahoma" charset="0"/>
                        <a:ea typeface="ＭＳ Ｐゴシック" charset="0"/>
                        <a:cs typeface="ＭＳ Ｐゴシック" charset="0"/>
                      </a:endParaRPr>
                    </a:p>
                  </a:txBody>
                  <a:tcPr marL="91434" marR="91434"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E2FFF9"/>
                    </a:solidFill>
                  </a:tcPr>
                </a:tc>
                <a:tc hMerge="1">
                  <a:txBody>
                    <a:bodyPr/>
                    <a:lstStyle/>
                    <a:p>
                      <a:endParaRPr lang="en-US"/>
                    </a:p>
                  </a:txBody>
                  <a:tcPr/>
                </a:tc>
                <a:tc hMerge="1">
                  <a:txBody>
                    <a:bodyPr/>
                    <a:lstStyle/>
                    <a:p>
                      <a:endParaRPr lang="en-US"/>
                    </a:p>
                  </a:txBody>
                  <a:tcPr/>
                </a:tc>
                <a:tc gridSpan="3">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1" lang="ar-JO" sz="1800" b="1" i="0" u="none" strike="noStrike" cap="none" normalizeH="0" baseline="0" dirty="0">
                          <a:ln>
                            <a:noFill/>
                          </a:ln>
                          <a:solidFill>
                            <a:srgbClr val="8C0000"/>
                          </a:solidFill>
                          <a:effectLst/>
                          <a:latin typeface="Arial" panose="020B0604020202020204" pitchFamily="34" charset="0"/>
                          <a:ea typeface="ＭＳ Ｐゴシック" charset="0"/>
                          <a:cs typeface="Arial" panose="020B0604020202020204" pitchFamily="34" charset="0"/>
                        </a:rPr>
                        <a:t>موقف قوي</a:t>
                      </a:r>
                      <a:endParaRPr kumimoji="0" lang="en-US" sz="1800" b="1" i="0" u="none" strike="noStrike" cap="none" normalizeH="0" baseline="0" dirty="0">
                        <a:ln>
                          <a:noFill/>
                        </a:ln>
                        <a:solidFill>
                          <a:srgbClr val="8C0000"/>
                        </a:solidFill>
                        <a:effectLst/>
                        <a:latin typeface="Tahoma" charset="0"/>
                        <a:ea typeface="ＭＳ Ｐゴシック" charset="0"/>
                        <a:cs typeface="ＭＳ Ｐゴシック" charset="0"/>
                      </a:endParaRPr>
                    </a:p>
                  </a:txBody>
                  <a:tcPr marL="91434" marR="91434"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E2FFF9"/>
                    </a:soli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4"/>
                  </a:ext>
                </a:extLst>
              </a:tr>
              <a:tr h="471667">
                <a:tc gridSpan="3">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1" lang="ar-JO" sz="1800" b="1" i="0" u="none" strike="noStrike" cap="none" normalizeH="0" baseline="0" dirty="0">
                          <a:ln>
                            <a:noFill/>
                          </a:ln>
                          <a:solidFill>
                            <a:srgbClr val="8C0000"/>
                          </a:solidFill>
                          <a:effectLst/>
                          <a:latin typeface="Arial" panose="020B0604020202020204" pitchFamily="34" charset="0"/>
                          <a:ea typeface="ＭＳ Ｐゴシック" charset="0"/>
                          <a:cs typeface="Arial" panose="020B0604020202020204" pitchFamily="34" charset="0"/>
                        </a:rPr>
                        <a:t>تاريخي</a:t>
                      </a:r>
                      <a:endParaRPr kumimoji="0" lang="en-US" sz="1800" b="1" i="0" u="none" strike="noStrike" cap="none" normalizeH="0" baseline="0" dirty="0">
                        <a:ln>
                          <a:noFill/>
                        </a:ln>
                        <a:solidFill>
                          <a:srgbClr val="8C0000"/>
                        </a:solidFill>
                        <a:effectLst/>
                        <a:latin typeface="Tahoma" charset="0"/>
                        <a:ea typeface="ＭＳ Ｐゴシック" charset="0"/>
                        <a:cs typeface="ＭＳ Ｐゴシック" charset="0"/>
                      </a:endParaRPr>
                    </a:p>
                  </a:txBody>
                  <a:tcPr marL="91434" marR="91434"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7AFFF3"/>
                    </a:solidFill>
                  </a:tcPr>
                </a:tc>
                <a:tc hMerge="1">
                  <a:txBody>
                    <a:bodyPr/>
                    <a:lstStyle/>
                    <a:p>
                      <a:endParaRPr lang="en-US"/>
                    </a:p>
                  </a:txBody>
                  <a:tcPr/>
                </a:tc>
                <a:tc hMerge="1">
                  <a:txBody>
                    <a:bodyPr/>
                    <a:lstStyle/>
                    <a:p>
                      <a:endParaRPr lang="en-US"/>
                    </a:p>
                  </a:txBody>
                  <a:tcPr/>
                </a:tc>
                <a:tc gridSpan="3">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1" lang="ar-JO" sz="1800" b="1" i="0" u="none" strike="noStrike" cap="none" normalizeH="0" baseline="0" dirty="0">
                          <a:ln>
                            <a:noFill/>
                          </a:ln>
                          <a:solidFill>
                            <a:srgbClr val="8C0000"/>
                          </a:solidFill>
                          <a:effectLst/>
                          <a:latin typeface="Arial" panose="020B0604020202020204" pitchFamily="34" charset="0"/>
                          <a:ea typeface="ＭＳ Ｐゴシック" charset="0"/>
                          <a:cs typeface="Arial" panose="020B0604020202020204" pitchFamily="34" charset="0"/>
                        </a:rPr>
                        <a:t>تحريضي</a:t>
                      </a:r>
                      <a:endParaRPr kumimoji="0" lang="en-US" sz="1800" b="1" i="0" u="none" strike="noStrike" cap="none" normalizeH="0" baseline="0" dirty="0">
                        <a:ln>
                          <a:noFill/>
                        </a:ln>
                        <a:solidFill>
                          <a:srgbClr val="8C0000"/>
                        </a:solidFill>
                        <a:effectLst/>
                        <a:latin typeface="Tahoma" charset="0"/>
                        <a:ea typeface="ＭＳ Ｐゴシック" charset="0"/>
                        <a:cs typeface="ＭＳ Ｐゴシック" charset="0"/>
                      </a:endParaRPr>
                    </a:p>
                  </a:txBody>
                  <a:tcPr marL="91434" marR="91434"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7AFFF3"/>
                    </a:soli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5"/>
                  </a:ext>
                </a:extLst>
              </a:tr>
              <a:tr h="471667">
                <a:tc gridSpan="3">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1" lang="ar-JO" sz="1800" b="1" i="0" u="none" strike="noStrike" cap="none" normalizeH="0" baseline="0" dirty="0">
                          <a:ln>
                            <a:noFill/>
                          </a:ln>
                          <a:solidFill>
                            <a:srgbClr val="8C0000"/>
                          </a:solidFill>
                          <a:effectLst/>
                          <a:latin typeface="Arial" panose="020B0604020202020204" pitchFamily="34" charset="0"/>
                          <a:ea typeface="ＭＳ Ｐゴシック" charset="0"/>
                          <a:cs typeface="Arial" panose="020B0604020202020204" pitchFamily="34" charset="0"/>
                        </a:rPr>
                        <a:t>تأملات</a:t>
                      </a:r>
                      <a:endParaRPr kumimoji="0" lang="en-US" sz="1800" b="1" i="0" u="none" strike="noStrike" cap="none" normalizeH="0" baseline="0" dirty="0">
                        <a:ln>
                          <a:noFill/>
                        </a:ln>
                        <a:solidFill>
                          <a:srgbClr val="8C0000"/>
                        </a:solidFill>
                        <a:effectLst/>
                        <a:latin typeface="Tahoma" charset="0"/>
                        <a:ea typeface="ＭＳ Ｐゴシック" charset="0"/>
                        <a:cs typeface="ＭＳ Ｐゴシック" charset="0"/>
                      </a:endParaRPr>
                    </a:p>
                  </a:txBody>
                  <a:tcPr marL="91434" marR="91434"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E2FFF9"/>
                    </a:solidFill>
                  </a:tcPr>
                </a:tc>
                <a:tc hMerge="1">
                  <a:txBody>
                    <a:bodyPr/>
                    <a:lstStyle/>
                    <a:p>
                      <a:endParaRPr lang="en-US"/>
                    </a:p>
                  </a:txBody>
                  <a:tcPr/>
                </a:tc>
                <a:tc hMerge="1">
                  <a:txBody>
                    <a:bodyPr/>
                    <a:lstStyle/>
                    <a:p>
                      <a:endParaRPr lang="en-US"/>
                    </a:p>
                  </a:txBody>
                  <a:tcPr/>
                </a:tc>
                <a:tc gridSpan="3">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1" lang="ar-JO" sz="1800" b="1" i="0" u="none" strike="noStrike" cap="none" normalizeH="0" baseline="0" dirty="0">
                          <a:ln>
                            <a:noFill/>
                          </a:ln>
                          <a:solidFill>
                            <a:srgbClr val="8C0000"/>
                          </a:solidFill>
                          <a:effectLst/>
                          <a:latin typeface="Arial" panose="020B0604020202020204" pitchFamily="34" charset="0"/>
                          <a:ea typeface="ＭＳ Ｐゴシック" charset="0"/>
                          <a:cs typeface="Arial" panose="020B0604020202020204" pitchFamily="34" charset="0"/>
                        </a:rPr>
                        <a:t>نصائح</a:t>
                      </a:r>
                      <a:endParaRPr kumimoji="0" lang="en-US" sz="1800" b="1" i="0" u="none" strike="noStrike" cap="none" normalizeH="0" baseline="0" dirty="0">
                        <a:ln>
                          <a:noFill/>
                        </a:ln>
                        <a:solidFill>
                          <a:srgbClr val="8C0000"/>
                        </a:solidFill>
                        <a:effectLst/>
                        <a:latin typeface="Tahoma" charset="0"/>
                        <a:ea typeface="ＭＳ Ｐゴシック" charset="0"/>
                        <a:cs typeface="ＭＳ Ｐゴシック" charset="0"/>
                      </a:endParaRPr>
                    </a:p>
                  </a:txBody>
                  <a:tcPr marL="91434" marR="91434"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E2FFF9"/>
                    </a:soli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6"/>
                  </a:ext>
                </a:extLst>
              </a:tr>
              <a:tr h="471667">
                <a:tc gridSpan="3">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1" lang="ar-JO" sz="1800" b="1" i="0" u="none" strike="noStrike" cap="none" normalizeH="0" baseline="0" dirty="0">
                          <a:ln>
                            <a:noFill/>
                          </a:ln>
                          <a:solidFill>
                            <a:srgbClr val="8C0000"/>
                          </a:solidFill>
                          <a:effectLst/>
                          <a:latin typeface="Arial" panose="020B0604020202020204" pitchFamily="34" charset="0"/>
                          <a:ea typeface="ＭＳ Ｐゴシック" charset="0"/>
                          <a:cs typeface="Arial" panose="020B0604020202020204" pitchFamily="34" charset="0"/>
                        </a:rPr>
                        <a:t>النظر للخلف</a:t>
                      </a:r>
                      <a:endParaRPr kumimoji="0" lang="en-US" sz="1800" b="1" i="0" u="none" strike="noStrike" cap="none" normalizeH="0" baseline="0" dirty="0">
                        <a:ln>
                          <a:noFill/>
                        </a:ln>
                        <a:solidFill>
                          <a:srgbClr val="8C0000"/>
                        </a:solidFill>
                        <a:effectLst/>
                        <a:latin typeface="Tahoma" charset="0"/>
                        <a:ea typeface="ＭＳ Ｐゴシック" charset="0"/>
                        <a:cs typeface="ＭＳ Ｐゴシック" charset="0"/>
                      </a:endParaRPr>
                    </a:p>
                  </a:txBody>
                  <a:tcPr marL="91434" marR="91434"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7AFFF3"/>
                    </a:solidFill>
                  </a:tcPr>
                </a:tc>
                <a:tc hMerge="1">
                  <a:txBody>
                    <a:bodyPr/>
                    <a:lstStyle/>
                    <a:p>
                      <a:endParaRPr lang="en-US"/>
                    </a:p>
                  </a:txBody>
                  <a:tcPr/>
                </a:tc>
                <a:tc hMerge="1">
                  <a:txBody>
                    <a:bodyPr/>
                    <a:lstStyle/>
                    <a:p>
                      <a:endParaRPr lang="en-US"/>
                    </a:p>
                  </a:txBody>
                  <a:tcPr/>
                </a:tc>
                <a:tc gridSpan="3">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1" lang="ar-JO" sz="1800" b="1" i="0" u="none" strike="noStrike" cap="none" normalizeH="0" baseline="0" dirty="0">
                          <a:ln>
                            <a:noFill/>
                          </a:ln>
                          <a:solidFill>
                            <a:srgbClr val="8C0000"/>
                          </a:solidFill>
                          <a:effectLst/>
                          <a:latin typeface="Arial" panose="020B0604020202020204" pitchFamily="34" charset="0"/>
                          <a:ea typeface="ＭＳ Ｐゴシック" charset="0"/>
                          <a:cs typeface="Arial" panose="020B0604020202020204" pitchFamily="34" charset="0"/>
                        </a:rPr>
                        <a:t>النظر للأمام</a:t>
                      </a:r>
                      <a:endParaRPr kumimoji="0" lang="en-US" sz="1800" b="1" i="0" u="none" strike="noStrike" cap="none" normalizeH="0" baseline="0" dirty="0">
                        <a:ln>
                          <a:noFill/>
                        </a:ln>
                        <a:solidFill>
                          <a:srgbClr val="8C0000"/>
                        </a:solidFill>
                        <a:effectLst/>
                        <a:latin typeface="Tahoma" charset="0"/>
                        <a:ea typeface="ＭＳ Ｐゴシック" charset="0"/>
                        <a:cs typeface="ＭＳ Ｐゴシック" charset="0"/>
                      </a:endParaRPr>
                    </a:p>
                  </a:txBody>
                  <a:tcPr marL="91434" marR="91434"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7AFFF3"/>
                    </a:soli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7"/>
                  </a:ext>
                </a:extLst>
              </a:tr>
              <a:tr h="943333">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1" lang="ar-JO" altLang="ja-JP" sz="1800" b="1" i="0" u="none" strike="noStrike" cap="none" normalizeH="0" baseline="0" dirty="0">
                          <a:ln>
                            <a:noFill/>
                          </a:ln>
                          <a:solidFill>
                            <a:srgbClr val="8C0000"/>
                          </a:solidFill>
                          <a:effectLst/>
                          <a:latin typeface="Arial" panose="020B0604020202020204" pitchFamily="34" charset="0"/>
                          <a:ea typeface="ＭＳ Ｐゴシック" charset="0"/>
                          <a:cs typeface="Arial" panose="020B0604020202020204" pitchFamily="34" charset="0"/>
                        </a:rPr>
                        <a:t>الثناء</a:t>
                      </a:r>
                    </a:p>
                    <a:p>
                      <a:pPr marL="0" marR="0" lvl="0" indent="0" algn="ctr" defTabSz="457200" rtl="0" eaLnBrk="1" fontAlgn="base" latinLnBrk="0" hangingPunct="1">
                        <a:lnSpc>
                          <a:spcPct val="100000"/>
                        </a:lnSpc>
                        <a:spcBef>
                          <a:spcPct val="0"/>
                        </a:spcBef>
                        <a:spcAft>
                          <a:spcPct val="0"/>
                        </a:spcAft>
                        <a:buClrTx/>
                        <a:buSzTx/>
                        <a:buFontTx/>
                        <a:buNone/>
                        <a:tabLst/>
                      </a:pPr>
                      <a:r>
                        <a:rPr kumimoji="1" lang="ar-JO" altLang="ja-JP" sz="1800" b="1" i="0" u="none" strike="noStrike" cap="none" normalizeH="0" baseline="0" dirty="0">
                          <a:ln>
                            <a:noFill/>
                          </a:ln>
                          <a:solidFill>
                            <a:srgbClr val="8C0000"/>
                          </a:solidFill>
                          <a:effectLst/>
                          <a:latin typeface="Arial" panose="020B0604020202020204" pitchFamily="34" charset="0"/>
                          <a:ea typeface="ＭＳ Ｐゴシック" charset="0"/>
                          <a:cs typeface="Arial" panose="020B0604020202020204" pitchFamily="34" charset="0"/>
                        </a:rPr>
                        <a:t>1: 1-10</a:t>
                      </a:r>
                      <a:endParaRPr kumimoji="0" lang="en-US" sz="1800" b="1" i="0" u="none" strike="noStrike" cap="none" normalizeH="0" baseline="0" dirty="0">
                        <a:ln>
                          <a:noFill/>
                        </a:ln>
                        <a:solidFill>
                          <a:srgbClr val="8C0000"/>
                        </a:solidFill>
                        <a:effectLst/>
                        <a:latin typeface="Arial" panose="020B0604020202020204" pitchFamily="34" charset="0"/>
                        <a:ea typeface="ＭＳ Ｐゴシック" charset="0"/>
                        <a:cs typeface="Arial" panose="020B0604020202020204" pitchFamily="34" charset="0"/>
                      </a:endParaRPr>
                    </a:p>
                  </a:txBody>
                  <a:tcPr marL="91434" marR="91434"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E2FFF9"/>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rgbClr val="8C0000"/>
                          </a:solidFill>
                          <a:effectLst/>
                          <a:latin typeface="Arial" panose="020B0604020202020204" pitchFamily="34" charset="0"/>
                          <a:ea typeface="ＭＳ Ｐゴシック" charset="0"/>
                          <a:cs typeface="Arial" panose="020B0604020202020204" pitchFamily="34" charset="0"/>
                        </a:rPr>
                        <a:t>السلوك</a:t>
                      </a:r>
                      <a:br>
                        <a:rPr kumimoji="0" lang="en-US" sz="1800" b="1" i="0" u="none" strike="noStrike" cap="none" normalizeH="0" baseline="0" dirty="0">
                          <a:ln>
                            <a:noFill/>
                          </a:ln>
                          <a:solidFill>
                            <a:srgbClr val="8C0000"/>
                          </a:solidFill>
                          <a:effectLst/>
                          <a:latin typeface="Arial" panose="020B0604020202020204" pitchFamily="34" charset="0"/>
                          <a:ea typeface="ＭＳ Ｐゴシック" charset="0"/>
                          <a:cs typeface="Arial" panose="020B0604020202020204" pitchFamily="34" charset="0"/>
                        </a:rPr>
                      </a:br>
                      <a:r>
                        <a:rPr kumimoji="0" lang="ar-JO" sz="1800" b="1" i="0" u="none" strike="noStrike" cap="none" normalizeH="0" baseline="0" dirty="0">
                          <a:ln>
                            <a:noFill/>
                          </a:ln>
                          <a:solidFill>
                            <a:srgbClr val="8C0000"/>
                          </a:solidFill>
                          <a:effectLst/>
                          <a:latin typeface="Arial" panose="020B0604020202020204" pitchFamily="34" charset="0"/>
                          <a:ea typeface="ＭＳ Ｐゴシック" charset="0"/>
                          <a:cs typeface="Arial" panose="020B0604020202020204" pitchFamily="34" charset="0"/>
                        </a:rPr>
                        <a:t>2: 1-16</a:t>
                      </a:r>
                      <a:endParaRPr kumimoji="0" lang="en-US" sz="1800" b="1" i="0" u="none" strike="noStrike" cap="none" normalizeH="0" baseline="0" dirty="0">
                        <a:ln>
                          <a:noFill/>
                        </a:ln>
                        <a:solidFill>
                          <a:srgbClr val="8C0000"/>
                        </a:solidFill>
                        <a:effectLst/>
                        <a:latin typeface="Arial" panose="020B0604020202020204" pitchFamily="34" charset="0"/>
                        <a:ea typeface="ＭＳ Ｐゴシック" charset="0"/>
                        <a:cs typeface="Arial" panose="020B0604020202020204" pitchFamily="34" charset="0"/>
                      </a:endParaRPr>
                    </a:p>
                  </a:txBody>
                  <a:tcPr marL="91434" marR="91434"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E2FFF9"/>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1" lang="ar-JO" altLang="ja-JP" sz="1800" b="1" i="0" u="none" strike="noStrike" cap="none" normalizeH="0" baseline="0" dirty="0">
                          <a:ln>
                            <a:noFill/>
                          </a:ln>
                          <a:solidFill>
                            <a:srgbClr val="8C0000"/>
                          </a:solidFill>
                          <a:effectLst/>
                          <a:latin typeface="Arial" panose="020B0604020202020204" pitchFamily="34" charset="0"/>
                          <a:ea typeface="ＭＳ Ｐゴシック" charset="0"/>
                          <a:cs typeface="Arial" panose="020B0604020202020204" pitchFamily="34" charset="0"/>
                        </a:rPr>
                        <a:t>الإهتمام</a:t>
                      </a:r>
                      <a:br>
                        <a:rPr kumimoji="1" lang="en-US" altLang="ja-JP" sz="1800" b="1" i="0" u="none" strike="noStrike" cap="none" normalizeH="0" baseline="0" dirty="0">
                          <a:ln>
                            <a:noFill/>
                          </a:ln>
                          <a:solidFill>
                            <a:srgbClr val="8C0000"/>
                          </a:solidFill>
                          <a:effectLst/>
                          <a:latin typeface="Arial" panose="020B0604020202020204" pitchFamily="34" charset="0"/>
                          <a:ea typeface="ＭＳ Ｐゴシック" charset="0"/>
                          <a:cs typeface="Arial" panose="020B0604020202020204" pitchFamily="34" charset="0"/>
                        </a:rPr>
                      </a:br>
                      <a:r>
                        <a:rPr kumimoji="1" lang="ar-JO" altLang="ja-JP" sz="1800" b="1" i="0" u="none" strike="noStrike" cap="none" normalizeH="0" baseline="0" dirty="0">
                          <a:ln>
                            <a:noFill/>
                          </a:ln>
                          <a:solidFill>
                            <a:srgbClr val="8C0000"/>
                          </a:solidFill>
                          <a:effectLst/>
                          <a:latin typeface="Arial" panose="020B0604020202020204" pitchFamily="34" charset="0"/>
                          <a:ea typeface="ＭＳ Ｐゴシック" charset="0"/>
                          <a:cs typeface="Arial" panose="020B0604020202020204" pitchFamily="34" charset="0"/>
                        </a:rPr>
                        <a:t>2: 17-3: 13</a:t>
                      </a:r>
                      <a:endParaRPr kumimoji="0" lang="en-US" sz="1800" b="1" i="0" u="none" strike="noStrike" cap="none" normalizeH="0" baseline="0" dirty="0">
                        <a:ln>
                          <a:noFill/>
                        </a:ln>
                        <a:solidFill>
                          <a:srgbClr val="8C0000"/>
                        </a:solidFill>
                        <a:effectLst/>
                        <a:latin typeface="Arial" panose="020B0604020202020204" pitchFamily="34" charset="0"/>
                        <a:ea typeface="ＭＳ Ｐゴシック" charset="0"/>
                        <a:cs typeface="Arial" panose="020B0604020202020204" pitchFamily="34" charset="0"/>
                      </a:endParaRPr>
                    </a:p>
                  </a:txBody>
                  <a:tcPr marL="91434" marR="91434"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E2FFF9"/>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1" lang="ar-JO" altLang="ja-JP" sz="1800" b="1" i="0" u="none" strike="noStrike" cap="none" normalizeH="0" baseline="0" dirty="0">
                          <a:ln>
                            <a:noFill/>
                          </a:ln>
                          <a:solidFill>
                            <a:srgbClr val="8C0000"/>
                          </a:solidFill>
                          <a:effectLst/>
                          <a:latin typeface="Arial" panose="020B0604020202020204" pitchFamily="34" charset="0"/>
                          <a:ea typeface="ＭＳ Ｐゴシック" charset="0"/>
                          <a:cs typeface="Arial" panose="020B0604020202020204" pitchFamily="34" charset="0"/>
                        </a:rPr>
                        <a:t>المحبة</a:t>
                      </a:r>
                      <a:br>
                        <a:rPr kumimoji="1" lang="en-US" altLang="ja-JP" sz="1800" b="1" i="0" u="none" strike="noStrike" cap="none" normalizeH="0" baseline="0" dirty="0">
                          <a:ln>
                            <a:noFill/>
                          </a:ln>
                          <a:solidFill>
                            <a:srgbClr val="8C0000"/>
                          </a:solidFill>
                          <a:effectLst/>
                          <a:latin typeface="Arial" panose="020B0604020202020204" pitchFamily="34" charset="0"/>
                          <a:ea typeface="ＭＳ Ｐゴシック" charset="0"/>
                          <a:cs typeface="Arial" panose="020B0604020202020204" pitchFamily="34" charset="0"/>
                        </a:rPr>
                      </a:br>
                      <a:r>
                        <a:rPr kumimoji="1" lang="ar-JO" altLang="ja-JP" sz="1800" b="1" i="0" u="none" strike="noStrike" cap="none" normalizeH="0" baseline="0" dirty="0">
                          <a:ln>
                            <a:noFill/>
                          </a:ln>
                          <a:solidFill>
                            <a:srgbClr val="8C0000"/>
                          </a:solidFill>
                          <a:effectLst/>
                          <a:latin typeface="Arial" panose="020B0604020202020204" pitchFamily="34" charset="0"/>
                          <a:ea typeface="ＭＳ Ｐゴシック" charset="0"/>
                          <a:cs typeface="Arial" panose="020B0604020202020204" pitchFamily="34" charset="0"/>
                        </a:rPr>
                        <a:t>4: 1-12</a:t>
                      </a:r>
                      <a:endParaRPr kumimoji="0" lang="en-US" sz="1800" b="1" i="0" u="none" strike="noStrike" cap="none" normalizeH="0" baseline="0" dirty="0">
                        <a:ln>
                          <a:noFill/>
                        </a:ln>
                        <a:solidFill>
                          <a:srgbClr val="8C0000"/>
                        </a:solidFill>
                        <a:effectLst/>
                        <a:latin typeface="Arial" panose="020B0604020202020204" pitchFamily="34" charset="0"/>
                        <a:ea typeface="ＭＳ Ｐゴシック" charset="0"/>
                        <a:cs typeface="Arial" panose="020B0604020202020204" pitchFamily="34" charset="0"/>
                      </a:endParaRPr>
                    </a:p>
                  </a:txBody>
                  <a:tcPr marL="91434" marR="91434" anchor="ctr" horzOverflow="overflow">
                    <a:lnL w="12700" cap="flat" cmpd="sng" algn="ctr">
                      <a:solidFill>
                        <a:srgbClr val="720000"/>
                      </a:solidFill>
                      <a:prstDash val="solid"/>
                      <a:round/>
                      <a:headEnd type="none" w="med" len="med"/>
                      <a:tailEnd type="none" w="med" len="med"/>
                    </a:lnL>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E2FFF9"/>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rgbClr val="8C0000"/>
                          </a:solidFill>
                          <a:effectLst/>
                          <a:latin typeface="Arial" panose="020B0604020202020204" pitchFamily="34" charset="0"/>
                          <a:ea typeface="ＭＳ Ｐゴシック" charset="0"/>
                          <a:cs typeface="Arial" panose="020B0604020202020204" pitchFamily="34" charset="0"/>
                        </a:rPr>
                        <a:t>الأمور الأخيرة</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rgbClr val="8C0000"/>
                          </a:solidFill>
                          <a:effectLst/>
                          <a:latin typeface="Arial" panose="020B0604020202020204" pitchFamily="34" charset="0"/>
                          <a:ea typeface="ＭＳ Ｐゴシック" charset="0"/>
                          <a:cs typeface="Arial" panose="020B0604020202020204" pitchFamily="34" charset="0"/>
                        </a:rPr>
                        <a:t>4: 13-5: 11</a:t>
                      </a:r>
                      <a:endParaRPr kumimoji="0" lang="en-US" sz="1800" b="1" i="0" u="none" strike="noStrike" cap="none" normalizeH="0" baseline="0" dirty="0">
                        <a:ln>
                          <a:noFill/>
                        </a:ln>
                        <a:solidFill>
                          <a:srgbClr val="8C0000"/>
                        </a:solidFill>
                        <a:effectLst/>
                        <a:latin typeface="Arial" panose="020B0604020202020204" pitchFamily="34" charset="0"/>
                        <a:ea typeface="ＭＳ Ｐゴシック" charset="0"/>
                        <a:cs typeface="Arial" panose="020B0604020202020204" pitchFamily="34" charset="0"/>
                      </a:endParaRPr>
                    </a:p>
                  </a:txBody>
                  <a:tcPr marL="91434" marR="91434" anchor="ctr" horzOverflow="overflow">
                    <a:solidFill>
                      <a:srgbClr val="E2FFF9"/>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1" lang="ar-JO" altLang="ja-JP" sz="1800" b="1" i="0" u="none" strike="noStrike" cap="none" normalizeH="0" baseline="0" dirty="0">
                          <a:ln>
                            <a:noFill/>
                          </a:ln>
                          <a:solidFill>
                            <a:srgbClr val="8C0000"/>
                          </a:solidFill>
                          <a:effectLst/>
                          <a:latin typeface="Arial" panose="020B0604020202020204" pitchFamily="34" charset="0"/>
                          <a:ea typeface="ＭＳ Ｐゴシック" charset="0"/>
                          <a:cs typeface="Arial" panose="020B0604020202020204" pitchFamily="34" charset="0"/>
                        </a:rPr>
                        <a:t>حياة الكنيسة</a:t>
                      </a:r>
                    </a:p>
                    <a:p>
                      <a:pPr marL="0" marR="0" lvl="0" indent="0" algn="ctr" defTabSz="457200" rtl="0" eaLnBrk="1" fontAlgn="base" latinLnBrk="0" hangingPunct="1">
                        <a:lnSpc>
                          <a:spcPct val="100000"/>
                        </a:lnSpc>
                        <a:spcBef>
                          <a:spcPct val="0"/>
                        </a:spcBef>
                        <a:spcAft>
                          <a:spcPct val="0"/>
                        </a:spcAft>
                        <a:buClrTx/>
                        <a:buSzTx/>
                        <a:buFontTx/>
                        <a:buNone/>
                        <a:tabLst/>
                      </a:pPr>
                      <a:r>
                        <a:rPr kumimoji="1" lang="ar-JO" altLang="ja-JP" sz="1800" b="1" i="0" u="none" strike="noStrike" cap="none" normalizeH="0" baseline="0" dirty="0">
                          <a:ln>
                            <a:noFill/>
                          </a:ln>
                          <a:solidFill>
                            <a:srgbClr val="8C0000"/>
                          </a:solidFill>
                          <a:effectLst/>
                          <a:latin typeface="Arial" panose="020B0604020202020204" pitchFamily="34" charset="0"/>
                          <a:ea typeface="ＭＳ Ｐゴシック" charset="0"/>
                          <a:cs typeface="Arial" panose="020B0604020202020204" pitchFamily="34" charset="0"/>
                        </a:rPr>
                        <a:t>5: 12-28</a:t>
                      </a:r>
                      <a:endParaRPr kumimoji="0" lang="en-US" sz="1800" b="1" i="0" u="none" strike="noStrike" cap="none" normalizeH="0" baseline="0" dirty="0">
                        <a:ln>
                          <a:noFill/>
                        </a:ln>
                        <a:solidFill>
                          <a:srgbClr val="8C0000"/>
                        </a:solidFill>
                        <a:effectLst/>
                        <a:latin typeface="Arial" panose="020B0604020202020204" pitchFamily="34" charset="0"/>
                        <a:ea typeface="ＭＳ Ｐゴシック" charset="0"/>
                        <a:cs typeface="Arial" panose="020B0604020202020204" pitchFamily="34" charset="0"/>
                      </a:endParaRPr>
                    </a:p>
                  </a:txBody>
                  <a:tcPr marL="91434" marR="91434" anchor="ctr" horzOverflow="overflow">
                    <a:solidFill>
                      <a:srgbClr val="E2FFF9"/>
                    </a:solidFill>
                  </a:tcPr>
                </a:tc>
                <a:extLst>
                  <a:ext uri="{0D108BD9-81ED-4DB2-BD59-A6C34878D82A}">
                    <a16:rowId xmlns:a16="http://schemas.microsoft.com/office/drawing/2014/main" val="10008"/>
                  </a:ext>
                </a:extLst>
              </a:tr>
              <a:tr h="1197999">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rgbClr val="8C0000"/>
                          </a:solidFill>
                          <a:effectLst/>
                          <a:latin typeface="Arial" panose="020B0604020202020204" pitchFamily="34" charset="0"/>
                          <a:ea typeface="ＭＳ Ｐゴシック" charset="0"/>
                          <a:cs typeface="Arial" panose="020B0604020202020204" pitchFamily="34" charset="0"/>
                        </a:rPr>
                        <a:t>أنتم عظماء</a:t>
                      </a:r>
                      <a:endParaRPr kumimoji="0" lang="en-US" sz="1600" b="1" i="0" u="none" strike="noStrike" cap="none" normalizeH="0" baseline="0" dirty="0">
                        <a:ln>
                          <a:noFill/>
                        </a:ln>
                        <a:solidFill>
                          <a:srgbClr val="8C0000"/>
                        </a:solidFill>
                        <a:effectLst/>
                        <a:latin typeface="Arial" panose="020B0604020202020204" pitchFamily="34" charset="0"/>
                        <a:ea typeface="ＭＳ Ｐゴシック" charset="0"/>
                        <a:cs typeface="Arial" panose="020B0604020202020204" pitchFamily="34" charset="0"/>
                      </a:endParaRPr>
                    </a:p>
                  </a:txBody>
                  <a:tcPr marL="91434" marR="91434"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7AFFF3"/>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rgbClr val="8C0000"/>
                          </a:solidFill>
                          <a:effectLst/>
                          <a:latin typeface="Arial" panose="020B0604020202020204" pitchFamily="34" charset="0"/>
                          <a:ea typeface="ＭＳ Ｐゴシック" charset="0"/>
                          <a:cs typeface="Arial" panose="020B0604020202020204" pitchFamily="34" charset="0"/>
                        </a:rPr>
                        <a:t>أنا بريء</a:t>
                      </a:r>
                      <a:endParaRPr kumimoji="0" lang="en-US" sz="1600" b="1" i="0" u="none" strike="noStrike" cap="none" normalizeH="0" baseline="0" dirty="0">
                        <a:ln>
                          <a:noFill/>
                        </a:ln>
                        <a:solidFill>
                          <a:srgbClr val="8C0000"/>
                        </a:solidFill>
                        <a:effectLst/>
                        <a:latin typeface="Arial" panose="020B0604020202020204" pitchFamily="34" charset="0"/>
                        <a:ea typeface="ＭＳ Ｐゴシック" charset="0"/>
                        <a:cs typeface="Arial" panose="020B0604020202020204" pitchFamily="34" charset="0"/>
                      </a:endParaRPr>
                    </a:p>
                  </a:txBody>
                  <a:tcPr marL="91434" marR="91434"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7AFFF3"/>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rgbClr val="8C0000"/>
                          </a:solidFill>
                          <a:effectLst/>
                          <a:latin typeface="Arial" panose="020B0604020202020204" pitchFamily="34" charset="0"/>
                          <a:ea typeface="ＭＳ Ｐゴシック" charset="0"/>
                          <a:cs typeface="Arial" panose="020B0604020202020204" pitchFamily="34" charset="0"/>
                        </a:rPr>
                        <a:t>أنا أهتم بكم</a:t>
                      </a:r>
                      <a:endParaRPr kumimoji="0" lang="en-US" sz="1600" b="1" i="0" u="none" strike="noStrike" cap="none" normalizeH="0" baseline="0" dirty="0">
                        <a:ln>
                          <a:noFill/>
                        </a:ln>
                        <a:solidFill>
                          <a:srgbClr val="8C0000"/>
                        </a:solidFill>
                        <a:effectLst/>
                        <a:latin typeface="Arial" panose="020B0604020202020204" pitchFamily="34" charset="0"/>
                        <a:ea typeface="ＭＳ Ｐゴシック" charset="0"/>
                        <a:cs typeface="Arial" panose="020B0604020202020204" pitchFamily="34" charset="0"/>
                      </a:endParaRPr>
                    </a:p>
                  </a:txBody>
                  <a:tcPr marL="91434" marR="91434"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7AFFF3"/>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rgbClr val="8C0000"/>
                          </a:solidFill>
                          <a:effectLst/>
                          <a:latin typeface="Arial" panose="020B0604020202020204" pitchFamily="34" charset="0"/>
                          <a:ea typeface="ＭＳ Ｐゴシック" charset="0"/>
                          <a:cs typeface="Arial" panose="020B0604020202020204" pitchFamily="34" charset="0"/>
                        </a:rPr>
                        <a:t>أرضوا الله</a:t>
                      </a:r>
                      <a:endParaRPr kumimoji="0" lang="en-US" sz="1600" b="1" i="0" u="none" strike="noStrike" cap="none" normalizeH="0" baseline="0" dirty="0">
                        <a:ln>
                          <a:noFill/>
                        </a:ln>
                        <a:solidFill>
                          <a:srgbClr val="8C0000"/>
                        </a:solidFill>
                        <a:effectLst/>
                        <a:latin typeface="Arial" panose="020B0604020202020204" pitchFamily="34" charset="0"/>
                        <a:ea typeface="ＭＳ Ｐゴシック" charset="0"/>
                        <a:cs typeface="Arial" panose="020B0604020202020204" pitchFamily="34" charset="0"/>
                      </a:endParaRPr>
                    </a:p>
                  </a:txBody>
                  <a:tcPr marL="91434" marR="91434"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7AFFF3"/>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rgbClr val="8C0000"/>
                          </a:solidFill>
                          <a:effectLst/>
                          <a:latin typeface="Arial" panose="020B0604020202020204" pitchFamily="34" charset="0"/>
                          <a:ea typeface="ＭＳ Ｐゴシック" charset="0"/>
                          <a:cs typeface="Arial" panose="020B0604020202020204" pitchFamily="34" charset="0"/>
                        </a:rPr>
                        <a:t>كونوا مرتاحين لكن صاحين</a:t>
                      </a:r>
                      <a:endParaRPr kumimoji="0" lang="en-US" sz="1600" b="1" i="0" u="none" strike="noStrike" cap="none" normalizeH="0" baseline="0" dirty="0">
                        <a:ln>
                          <a:noFill/>
                        </a:ln>
                        <a:solidFill>
                          <a:srgbClr val="8C0000"/>
                        </a:solidFill>
                        <a:effectLst/>
                        <a:latin typeface="Arial" panose="020B0604020202020204" pitchFamily="34" charset="0"/>
                        <a:ea typeface="ＭＳ Ｐゴシック" charset="0"/>
                        <a:cs typeface="Arial" panose="020B0604020202020204" pitchFamily="34" charset="0"/>
                      </a:endParaRPr>
                    </a:p>
                  </a:txBody>
                  <a:tcPr marL="91434" marR="91434"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B w="12700" cap="flat" cmpd="sng" algn="ctr">
                      <a:solidFill>
                        <a:srgbClr val="720000"/>
                      </a:solidFill>
                      <a:prstDash val="solid"/>
                      <a:round/>
                      <a:headEnd type="none" w="med" len="med"/>
                      <a:tailEnd type="none" w="med" len="med"/>
                    </a:lnB>
                    <a:lnTlToBr>
                      <a:noFill/>
                    </a:lnTlToBr>
                    <a:lnBlToTr>
                      <a:noFill/>
                    </a:lnBlToTr>
                    <a:solidFill>
                      <a:srgbClr val="7AFFF3"/>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rgbClr val="8C0000"/>
                          </a:solidFill>
                          <a:effectLst/>
                          <a:latin typeface="Arial" panose="020B0604020202020204" pitchFamily="34" charset="0"/>
                          <a:ea typeface="ＭＳ Ｐゴシック" charset="0"/>
                          <a:cs typeface="Arial" panose="020B0604020202020204" pitchFamily="34" charset="0"/>
                        </a:rPr>
                        <a:t>عيشوا بقداسة</a:t>
                      </a:r>
                      <a:endParaRPr kumimoji="0" lang="en-US" sz="1600" b="1" i="0" u="none" strike="noStrike" cap="none" normalizeH="0" baseline="0" dirty="0">
                        <a:ln>
                          <a:noFill/>
                        </a:ln>
                        <a:solidFill>
                          <a:srgbClr val="8C0000"/>
                        </a:solidFill>
                        <a:effectLst/>
                        <a:latin typeface="Arial" panose="020B0604020202020204" pitchFamily="34" charset="0"/>
                        <a:ea typeface="ＭＳ Ｐゴシック" charset="0"/>
                        <a:cs typeface="Arial" panose="020B0604020202020204" pitchFamily="34" charset="0"/>
                      </a:endParaRPr>
                    </a:p>
                  </a:txBody>
                  <a:tcPr marL="91434" marR="91434"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B w="12700" cap="flat" cmpd="sng" algn="ctr">
                      <a:solidFill>
                        <a:srgbClr val="720000"/>
                      </a:solidFill>
                      <a:prstDash val="solid"/>
                      <a:round/>
                      <a:headEnd type="none" w="med" len="med"/>
                      <a:tailEnd type="none" w="med" len="med"/>
                    </a:lnB>
                    <a:lnTlToBr>
                      <a:noFill/>
                    </a:lnTlToBr>
                    <a:lnBlToTr>
                      <a:noFill/>
                    </a:lnBlToTr>
                    <a:solidFill>
                      <a:srgbClr val="7AFFF3"/>
                    </a:solidFill>
                  </a:tcPr>
                </a:tc>
                <a:extLst>
                  <a:ext uri="{0D108BD9-81ED-4DB2-BD59-A6C34878D82A}">
                    <a16:rowId xmlns:a16="http://schemas.microsoft.com/office/drawing/2014/main" val="10009"/>
                  </a:ext>
                </a:extLst>
              </a:tr>
              <a:tr h="471667">
                <a:tc gridSpan="6">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rgbClr val="8C0000"/>
                          </a:solidFill>
                          <a:effectLst/>
                          <a:latin typeface="Arial" panose="020B0604020202020204" pitchFamily="34" charset="0"/>
                          <a:ea typeface="ＭＳ Ｐゴシック" charset="0"/>
                          <a:cs typeface="Arial" panose="020B0604020202020204" pitchFamily="34" charset="0"/>
                        </a:rPr>
                        <a:t>كورنثوس</a:t>
                      </a:r>
                      <a:endParaRPr kumimoji="0" lang="en-US" sz="1800" b="1" i="0" u="none" strike="noStrike" cap="none" normalizeH="0" baseline="0" dirty="0">
                        <a:ln>
                          <a:noFill/>
                        </a:ln>
                        <a:solidFill>
                          <a:srgbClr val="8C0000"/>
                        </a:solidFill>
                        <a:effectLst/>
                        <a:latin typeface="Arial" panose="020B0604020202020204" pitchFamily="34" charset="0"/>
                        <a:ea typeface="ＭＳ Ｐゴシック" charset="0"/>
                        <a:cs typeface="Arial" panose="020B0604020202020204" pitchFamily="34" charset="0"/>
                      </a:endParaRPr>
                    </a:p>
                  </a:txBody>
                  <a:tcPr marL="91434" marR="91434"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E2FFF9"/>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10"/>
                  </a:ext>
                </a:extLst>
              </a:tr>
              <a:tr h="471667">
                <a:tc gridSpan="6">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rgbClr val="8C0000"/>
                          </a:solidFill>
                          <a:effectLst/>
                          <a:latin typeface="Arial" panose="020B0604020202020204" pitchFamily="34" charset="0"/>
                          <a:ea typeface="ＭＳ Ｐゴシック" charset="0"/>
                          <a:cs typeface="Arial" panose="020B0604020202020204" pitchFamily="34" charset="0"/>
                        </a:rPr>
                        <a:t>بداية صيف 51م (في الرحلة التبشيرية الثانية)</a:t>
                      </a:r>
                      <a:endParaRPr kumimoji="0" lang="en-US" sz="1800" b="1" i="0" u="none" strike="noStrike" cap="none" normalizeH="0" baseline="0" dirty="0">
                        <a:ln>
                          <a:noFill/>
                        </a:ln>
                        <a:solidFill>
                          <a:srgbClr val="8C0000"/>
                        </a:solidFill>
                        <a:effectLst/>
                        <a:latin typeface="Arial" panose="020B0604020202020204" pitchFamily="34" charset="0"/>
                        <a:ea typeface="ＭＳ Ｐゴシック" charset="0"/>
                        <a:cs typeface="Arial" panose="020B0604020202020204" pitchFamily="34" charset="0"/>
                      </a:endParaRPr>
                    </a:p>
                  </a:txBody>
                  <a:tcPr marL="91434" marR="91434"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7AFFF3"/>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11"/>
                  </a:ext>
                </a:extLst>
              </a:tr>
            </a:tbl>
          </a:graphicData>
        </a:graphic>
      </p:graphicFrame>
      <p:sp>
        <p:nvSpPr>
          <p:cNvPr id="78906" name="Text Box 24"/>
          <p:cNvSpPr txBox="1">
            <a:spLocks noChangeArrowheads="1"/>
          </p:cNvSpPr>
          <p:nvPr/>
        </p:nvSpPr>
        <p:spPr bwMode="auto">
          <a:xfrm>
            <a:off x="8452674" y="0"/>
            <a:ext cx="617477"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203</a:t>
            </a:r>
            <a:endParaRPr kumimoji="0" lang="en-US"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sld>
</file>

<file path=ppt/slides/slide252.xml><?xml version="1.0" encoding="utf-8"?>
<p:sld xmlns:a="http://schemas.openxmlformats.org/drawingml/2006/main" xmlns:r="http://schemas.openxmlformats.org/officeDocument/2006/relationships" xmlns:p="http://schemas.openxmlformats.org/presentationml/2006/main">
  <p:cSld>
    <p:bg>
      <p:bgPr>
        <a:solidFill>
          <a:schemeClr val="tx1">
            <a:alpha val="0"/>
          </a:schemeClr>
        </a:solidFill>
        <a:effectLst/>
      </p:bgPr>
    </p:bg>
    <p:spTree>
      <p:nvGrpSpPr>
        <p:cNvPr id="1" name=""/>
        <p:cNvGrpSpPr/>
        <p:nvPr/>
      </p:nvGrpSpPr>
      <p:grpSpPr>
        <a:xfrm>
          <a:off x="0" y="0"/>
          <a:ext cx="0" cy="0"/>
          <a:chOff x="0" y="0"/>
          <a:chExt cx="0" cy="0"/>
        </a:xfrm>
      </p:grpSpPr>
      <p:pic>
        <p:nvPicPr>
          <p:cNvPr id="2" name="Picture 1"/>
          <p:cNvPicPr/>
          <p:nvPr/>
        </p:nvPicPr>
        <p:blipFill rotWithShape="1">
          <a:blip r:embed="rId2" cstate="screen">
            <a:extLst>
              <a:ext uri="{28A0092B-C50C-407E-A947-70E740481C1C}">
                <a14:useLocalDpi xmlns:a14="http://schemas.microsoft.com/office/drawing/2010/main"/>
              </a:ext>
            </a:extLst>
          </a:blip>
          <a:srcRect l="15653" t="29215" r="8935" b="3941"/>
          <a:stretch/>
        </p:blipFill>
        <p:spPr bwMode="auto">
          <a:xfrm>
            <a:off x="0" y="0"/>
            <a:ext cx="5580112" cy="6525344"/>
          </a:xfrm>
          <a:prstGeom prst="rect">
            <a:avLst/>
          </a:prstGeom>
          <a:noFill/>
          <a:ln>
            <a:noFill/>
          </a:ln>
        </p:spPr>
      </p:pic>
      <p:sp>
        <p:nvSpPr>
          <p:cNvPr id="4" name="Rectangle 3"/>
          <p:cNvSpPr txBox="1">
            <a:spLocks noChangeArrowheads="1"/>
          </p:cNvSpPr>
          <p:nvPr/>
        </p:nvSpPr>
        <p:spPr bwMode="auto">
          <a:xfrm>
            <a:off x="0" y="6400800"/>
            <a:ext cx="9144000" cy="457200"/>
          </a:xfrm>
          <a:prstGeom prst="rect">
            <a:avLst/>
          </a:prstGeom>
          <a:solidFill>
            <a:srgbClr val="000000"/>
          </a:solidFill>
          <a:ln>
            <a:noFill/>
          </a:ln>
          <a:effectLst>
            <a:outerShdw blurRad="63500" dist="35921" dir="2700000" algn="ctr" rotWithShape="0">
              <a:srgbClr val="808080">
                <a:alpha val="74998"/>
              </a:srgbClr>
            </a:outerShdw>
          </a:effectLst>
          <a:extLs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rgbClr val="F8F8EF"/>
                </a:solidFill>
                <a:effectLst>
                  <a:outerShdw blurRad="38100" dist="38100" dir="2700000" algn="tl">
                    <a:srgbClr val="000000">
                      <a:alpha val="43137"/>
                    </a:srgbClr>
                  </a:outerShdw>
                </a:effectLst>
                <a:latin typeface="+mj-lt"/>
                <a:ea typeface="ＭＳ Ｐゴシック" charset="-128"/>
                <a:cs typeface="ＭＳ Ｐゴシック" charset="-128"/>
              </a:defRPr>
            </a:lvl1pPr>
            <a:lvl2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2pPr>
            <a:lvl3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3pPr>
            <a:lvl4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4pPr>
            <a:lvl5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Arial" pitchFamily="-112" charset="0"/>
              </a:defRPr>
            </a:lvl6pPr>
            <a:lvl7pPr marL="914400" algn="ctr" rtl="0" fontAlgn="base">
              <a:spcBef>
                <a:spcPct val="0"/>
              </a:spcBef>
              <a:spcAft>
                <a:spcPct val="0"/>
              </a:spcAft>
              <a:defRPr sz="4400">
                <a:solidFill>
                  <a:schemeClr val="tx2"/>
                </a:solidFill>
                <a:latin typeface="Arial" pitchFamily="-112" charset="0"/>
              </a:defRPr>
            </a:lvl7pPr>
            <a:lvl8pPr marL="1371600" algn="ctr" rtl="0" fontAlgn="base">
              <a:spcBef>
                <a:spcPct val="0"/>
              </a:spcBef>
              <a:spcAft>
                <a:spcPct val="0"/>
              </a:spcAft>
              <a:defRPr sz="4400">
                <a:solidFill>
                  <a:schemeClr val="tx2"/>
                </a:solidFill>
                <a:latin typeface="Arial" pitchFamily="-112" charset="0"/>
              </a:defRPr>
            </a:lvl8pPr>
            <a:lvl9pPr marL="1828800" algn="ctr" rtl="0" fontAlgn="base">
              <a:spcBef>
                <a:spcPct val="0"/>
              </a:spcBef>
              <a:spcAft>
                <a:spcPct val="0"/>
              </a:spcAft>
              <a:defRPr sz="4400">
                <a:solidFill>
                  <a:schemeClr val="tx2"/>
                </a:solidFill>
                <a:latin typeface="Arial" pitchFamily="-112"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128"/>
              </a:rPr>
              <a:t>The Acrostic Bible</a:t>
            </a:r>
            <a:r>
              <a:rPr kumimoji="0" lang="ar-JO" sz="2400" b="1"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128"/>
              </a:rPr>
              <a:t>باري هدلستون، </a:t>
            </a:r>
          </a:p>
        </p:txBody>
      </p:sp>
      <p:sp>
        <p:nvSpPr>
          <p:cNvPr id="8" name="Text Box 6"/>
          <p:cNvSpPr txBox="1">
            <a:spLocks noChangeArrowheads="1"/>
          </p:cNvSpPr>
          <p:nvPr/>
        </p:nvSpPr>
        <p:spPr bwMode="auto">
          <a:xfrm>
            <a:off x="3419970" y="188094"/>
            <a:ext cx="4680422" cy="23048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t"/>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1" eaLnBrk="1" fontAlgn="base" latinLnBrk="0" hangingPunct="1">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إيمان الكنيسة تسالونيكي.</a:t>
            </a:r>
          </a:p>
          <a:p>
            <a:pPr marL="0" marR="0" lvl="0" indent="0" algn="r" defTabSz="914400" rtl="1" eaLnBrk="1" fontAlgn="base" latinLnBrk="0" hangingPunct="1">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أعمال رسولية في تسالونيكي.</a:t>
            </a:r>
          </a:p>
          <a:p>
            <a:pPr marL="0" marR="0" lvl="0" indent="0" algn="r" defTabSz="914400" rtl="1" eaLnBrk="1" fontAlgn="base" latinLnBrk="0" hangingPunct="1">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التحقيق في مصلحة الكنيسة.</a:t>
            </a:r>
          </a:p>
          <a:p>
            <a:pPr marL="0" marR="0" lvl="0" indent="0" algn="r" defTabSz="914400" rtl="1" eaLnBrk="1" fontAlgn="base" latinLnBrk="0" hangingPunct="1">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المحبة الحقيقي بين المسيحيين.</a:t>
            </a:r>
          </a:p>
          <a:p>
            <a:pPr marL="0" marR="0" lvl="0" indent="0" algn="r" defTabSz="914400" rtl="1" eaLnBrk="1" fontAlgn="base" latinLnBrk="0" hangingPunct="1">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الرجاء في عودة المسيح.</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9" name="Title 1"/>
          <p:cNvSpPr txBox="1">
            <a:spLocks/>
          </p:cNvSpPr>
          <p:nvPr/>
        </p:nvSpPr>
        <p:spPr bwMode="auto">
          <a:xfrm>
            <a:off x="4644008" y="2060848"/>
            <a:ext cx="4300538" cy="1871662"/>
          </a:xfrm>
          <a:prstGeom prst="rect">
            <a:avLst/>
          </a:prstGeom>
          <a:noFill/>
          <a:ln>
            <a:noFill/>
          </a:ln>
          <a:extLs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l" rtl="0" eaLnBrk="0" fontAlgn="base" hangingPunct="0">
              <a:lnSpc>
                <a:spcPct val="90000"/>
              </a:lnSpc>
              <a:spcBef>
                <a:spcPct val="0"/>
              </a:spcBef>
              <a:spcAft>
                <a:spcPct val="0"/>
              </a:spcAft>
              <a:defRPr sz="3600" b="1">
                <a:solidFill>
                  <a:schemeClr val="tx2"/>
                </a:solidFill>
                <a:latin typeface="+mj-lt"/>
                <a:ea typeface="ＭＳ Ｐゴシック" charset="-128"/>
                <a:cs typeface="ＭＳ Ｐゴシック" charset="-128"/>
              </a:defRPr>
            </a:lvl1pPr>
            <a:lvl2pPr algn="l" rtl="0" eaLnBrk="0" fontAlgn="base" hangingPunct="0">
              <a:lnSpc>
                <a:spcPct val="90000"/>
              </a:lnSpc>
              <a:spcBef>
                <a:spcPct val="0"/>
              </a:spcBef>
              <a:spcAft>
                <a:spcPct val="0"/>
              </a:spcAft>
              <a:defRPr sz="3600" b="1">
                <a:solidFill>
                  <a:schemeClr val="tx2"/>
                </a:solidFill>
                <a:latin typeface="Arial" pitchFamily="-110" charset="0"/>
                <a:ea typeface="ＭＳ Ｐゴシック" charset="-128"/>
                <a:cs typeface="ＭＳ Ｐゴシック" charset="-128"/>
              </a:defRPr>
            </a:lvl2pPr>
            <a:lvl3pPr algn="l" rtl="0" eaLnBrk="0" fontAlgn="base" hangingPunct="0">
              <a:lnSpc>
                <a:spcPct val="90000"/>
              </a:lnSpc>
              <a:spcBef>
                <a:spcPct val="0"/>
              </a:spcBef>
              <a:spcAft>
                <a:spcPct val="0"/>
              </a:spcAft>
              <a:defRPr sz="3600" b="1">
                <a:solidFill>
                  <a:schemeClr val="tx2"/>
                </a:solidFill>
                <a:latin typeface="Arial" pitchFamily="-110" charset="0"/>
                <a:ea typeface="ＭＳ Ｐゴシック" charset="-128"/>
                <a:cs typeface="ＭＳ Ｐゴシック" charset="-128"/>
              </a:defRPr>
            </a:lvl3pPr>
            <a:lvl4pPr algn="l" rtl="0" eaLnBrk="0" fontAlgn="base" hangingPunct="0">
              <a:lnSpc>
                <a:spcPct val="90000"/>
              </a:lnSpc>
              <a:spcBef>
                <a:spcPct val="0"/>
              </a:spcBef>
              <a:spcAft>
                <a:spcPct val="0"/>
              </a:spcAft>
              <a:defRPr sz="3600" b="1">
                <a:solidFill>
                  <a:schemeClr val="tx2"/>
                </a:solidFill>
                <a:latin typeface="Arial" pitchFamily="-110" charset="0"/>
                <a:ea typeface="ＭＳ Ｐゴシック" charset="-128"/>
                <a:cs typeface="ＭＳ Ｐゴシック" charset="-128"/>
              </a:defRPr>
            </a:lvl4pPr>
            <a:lvl5pPr algn="l" rtl="0" eaLnBrk="0" fontAlgn="base" hangingPunct="0">
              <a:lnSpc>
                <a:spcPct val="90000"/>
              </a:lnSpc>
              <a:spcBef>
                <a:spcPct val="0"/>
              </a:spcBef>
              <a:spcAft>
                <a:spcPct val="0"/>
              </a:spcAft>
              <a:defRPr sz="3600" b="1">
                <a:solidFill>
                  <a:schemeClr val="tx2"/>
                </a:solidFill>
                <a:latin typeface="Arial" pitchFamily="-110" charset="0"/>
                <a:ea typeface="ＭＳ Ｐゴシック" charset="-128"/>
                <a:cs typeface="ＭＳ Ｐゴシック" charset="-128"/>
              </a:defRPr>
            </a:lvl5pPr>
            <a:lvl6pPr marL="457200" algn="l" rtl="0" fontAlgn="base">
              <a:lnSpc>
                <a:spcPct val="90000"/>
              </a:lnSpc>
              <a:spcBef>
                <a:spcPct val="0"/>
              </a:spcBef>
              <a:spcAft>
                <a:spcPct val="0"/>
              </a:spcAft>
              <a:defRPr sz="3600" b="1">
                <a:solidFill>
                  <a:schemeClr val="tx2"/>
                </a:solidFill>
                <a:latin typeface="Arial" pitchFamily="-110" charset="0"/>
              </a:defRPr>
            </a:lvl6pPr>
            <a:lvl7pPr marL="914400" algn="l" rtl="0" fontAlgn="base">
              <a:lnSpc>
                <a:spcPct val="90000"/>
              </a:lnSpc>
              <a:spcBef>
                <a:spcPct val="0"/>
              </a:spcBef>
              <a:spcAft>
                <a:spcPct val="0"/>
              </a:spcAft>
              <a:defRPr sz="3600" b="1">
                <a:solidFill>
                  <a:schemeClr val="tx2"/>
                </a:solidFill>
                <a:latin typeface="Arial" pitchFamily="-110" charset="0"/>
              </a:defRPr>
            </a:lvl7pPr>
            <a:lvl8pPr marL="1371600" algn="l" rtl="0" fontAlgn="base">
              <a:lnSpc>
                <a:spcPct val="90000"/>
              </a:lnSpc>
              <a:spcBef>
                <a:spcPct val="0"/>
              </a:spcBef>
              <a:spcAft>
                <a:spcPct val="0"/>
              </a:spcAft>
              <a:defRPr sz="3600" b="1">
                <a:solidFill>
                  <a:schemeClr val="tx2"/>
                </a:solidFill>
                <a:latin typeface="Arial" pitchFamily="-110" charset="0"/>
              </a:defRPr>
            </a:lvl8pPr>
            <a:lvl9pPr marL="1828800" algn="l" rtl="0" fontAlgn="base">
              <a:lnSpc>
                <a:spcPct val="90000"/>
              </a:lnSpc>
              <a:spcBef>
                <a:spcPct val="0"/>
              </a:spcBef>
              <a:spcAft>
                <a:spcPct val="0"/>
              </a:spcAft>
              <a:defRPr sz="3600" b="1">
                <a:solidFill>
                  <a:schemeClr val="tx2"/>
                </a:solidFill>
                <a:latin typeface="Arial" pitchFamily="-110" charset="0"/>
              </a:defRPr>
            </a:lvl9pPr>
          </a:lstStyle>
          <a:p>
            <a:pPr marL="176213" marR="0" lvl="0" indent="0" algn="r" defTabSz="914400" rtl="0" eaLnBrk="1" fontAlgn="base" latinLnBrk="0" hangingPunct="1">
              <a:lnSpc>
                <a:spcPct val="90000"/>
              </a:lnSpc>
              <a:spcBef>
                <a:spcPct val="0"/>
              </a:spcBef>
              <a:spcAft>
                <a:spcPct val="0"/>
              </a:spcAft>
              <a:buClrTx/>
              <a:buSzTx/>
              <a:buFontTx/>
              <a:buNone/>
              <a:tabLst/>
              <a:defRPr/>
            </a:pPr>
            <a:r>
              <a:rPr kumimoji="0" lang="ar-JO" sz="3600" u="none" strike="noStrike" kern="1200" cap="none" spc="0" normalizeH="0" baseline="0" noProof="0" dirty="0">
                <a:ln>
                  <a:noFill/>
                </a:ln>
                <a:solidFill>
                  <a:srgbClr val="070000"/>
                </a:solidFill>
                <a:effectLst/>
                <a:uLnTx/>
                <a:uFillTx/>
                <a:latin typeface="Arial" panose="020B0604020202020204" pitchFamily="34" charset="0"/>
                <a:ea typeface="ＭＳ Ｐゴシック"/>
                <a:cs typeface="Arial" panose="020B0604020202020204" pitchFamily="34" charset="0"/>
              </a:rPr>
              <a:t>تسالونيكي الأولى</a:t>
            </a:r>
          </a:p>
        </p:txBody>
      </p:sp>
      <p:sp>
        <p:nvSpPr>
          <p:cNvPr id="10" name="Text Box 6"/>
          <p:cNvSpPr txBox="1">
            <a:spLocks noChangeArrowheads="1"/>
          </p:cNvSpPr>
          <p:nvPr/>
        </p:nvSpPr>
        <p:spPr bwMode="auto">
          <a:xfrm>
            <a:off x="8132731" y="188094"/>
            <a:ext cx="433388" cy="18727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t"/>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1" eaLnBrk="1" fontAlgn="base" latinLnBrk="0" hangingPunct="1">
              <a:lnSpc>
                <a:spcPct val="100000"/>
              </a:lnSpc>
              <a:spcBef>
                <a:spcPct val="0"/>
              </a:spcBef>
              <a:spcAft>
                <a:spcPct val="0"/>
              </a:spcAft>
              <a:buClrTx/>
              <a:buSzTx/>
              <a:buFontTx/>
              <a:buNone/>
              <a:tabLst/>
              <a:defRPr/>
            </a:pPr>
            <a:r>
              <a:rPr kumimoji="0" lang="en-US" sz="2800" b="1" u="none" strike="noStrike" kern="1200" cap="none" spc="0" normalizeH="0" baseline="0" noProof="0" dirty="0">
                <a:ln>
                  <a:noFill/>
                </a:ln>
                <a:solidFill>
                  <a:srgbClr val="070000"/>
                </a:solidFill>
                <a:effectLst/>
                <a:uLnTx/>
                <a:uFillTx/>
                <a:latin typeface="Arial" panose="020B0604020202020204" pitchFamily="34" charset="0"/>
                <a:ea typeface="ＭＳ Ｐゴシック" charset="0"/>
                <a:cs typeface="Arial" panose="020B0604020202020204" pitchFamily="34" charset="0"/>
              </a:rPr>
              <a:t>1</a:t>
            </a:r>
          </a:p>
          <a:p>
            <a:pPr marL="0" marR="0" lvl="0" indent="0" algn="r" defTabSz="914400" rtl="1" eaLnBrk="1" fontAlgn="base" latinLnBrk="0" hangingPunct="1">
              <a:lnSpc>
                <a:spcPct val="100000"/>
              </a:lnSpc>
              <a:spcBef>
                <a:spcPct val="0"/>
              </a:spcBef>
              <a:spcAft>
                <a:spcPct val="0"/>
              </a:spcAft>
              <a:buClrTx/>
              <a:buSzTx/>
              <a:buFontTx/>
              <a:buNone/>
              <a:tabLst/>
              <a:defRPr/>
            </a:pPr>
            <a:r>
              <a:rPr kumimoji="0" lang="en-US" sz="2800" b="1" u="none" strike="noStrike" kern="1200" cap="none" spc="0" normalizeH="0" baseline="0" noProof="0" dirty="0">
                <a:ln>
                  <a:noFill/>
                </a:ln>
                <a:solidFill>
                  <a:srgbClr val="070000"/>
                </a:solidFill>
                <a:effectLst/>
                <a:uLnTx/>
                <a:uFillTx/>
                <a:latin typeface="Arial" panose="020B0604020202020204" pitchFamily="34" charset="0"/>
                <a:ea typeface="ＭＳ Ｐゴシック" charset="0"/>
                <a:cs typeface="Arial" panose="020B0604020202020204" pitchFamily="34" charset="0"/>
              </a:rPr>
              <a:t>2</a:t>
            </a:r>
          </a:p>
          <a:p>
            <a:pPr marL="0" marR="0" lvl="0" indent="0" algn="r" defTabSz="914400" rtl="1" eaLnBrk="1" fontAlgn="base" latinLnBrk="0" hangingPunct="1">
              <a:lnSpc>
                <a:spcPct val="100000"/>
              </a:lnSpc>
              <a:spcBef>
                <a:spcPct val="0"/>
              </a:spcBef>
              <a:spcAft>
                <a:spcPct val="0"/>
              </a:spcAft>
              <a:buClrTx/>
              <a:buSzTx/>
              <a:buFontTx/>
              <a:buNone/>
              <a:tabLst/>
              <a:defRPr/>
            </a:pPr>
            <a:r>
              <a:rPr kumimoji="0" lang="en-US" sz="2800" b="1" u="none" strike="noStrike" kern="1200" cap="none" spc="0" normalizeH="0" baseline="0" noProof="0" dirty="0">
                <a:ln>
                  <a:noFill/>
                </a:ln>
                <a:solidFill>
                  <a:srgbClr val="070000"/>
                </a:solidFill>
                <a:effectLst/>
                <a:uLnTx/>
                <a:uFillTx/>
                <a:latin typeface="Arial" panose="020B0604020202020204" pitchFamily="34" charset="0"/>
                <a:ea typeface="ＭＳ Ｐゴシック" charset="0"/>
                <a:cs typeface="Arial" panose="020B0604020202020204" pitchFamily="34" charset="0"/>
              </a:rPr>
              <a:t>3</a:t>
            </a:r>
          </a:p>
          <a:p>
            <a:pPr marL="0" marR="0" lvl="0" indent="0" algn="r" defTabSz="914400" rtl="1" eaLnBrk="1" fontAlgn="base" latinLnBrk="0" hangingPunct="1">
              <a:lnSpc>
                <a:spcPct val="100000"/>
              </a:lnSpc>
              <a:spcBef>
                <a:spcPct val="0"/>
              </a:spcBef>
              <a:spcAft>
                <a:spcPct val="0"/>
              </a:spcAft>
              <a:buClrTx/>
              <a:buSzTx/>
              <a:buFontTx/>
              <a:buNone/>
              <a:tabLst/>
              <a:defRPr/>
            </a:pPr>
            <a:r>
              <a:rPr kumimoji="0" lang="en-US" sz="2800" b="1" u="none" strike="noStrike" kern="1200" cap="none" spc="0" normalizeH="0" baseline="0" noProof="0" dirty="0">
                <a:ln>
                  <a:noFill/>
                </a:ln>
                <a:solidFill>
                  <a:srgbClr val="070000"/>
                </a:solidFill>
                <a:effectLst/>
                <a:uLnTx/>
                <a:uFillTx/>
                <a:latin typeface="Arial" panose="020B0604020202020204" pitchFamily="34" charset="0"/>
                <a:ea typeface="ＭＳ Ｐゴシック" charset="0"/>
                <a:cs typeface="Arial" panose="020B0604020202020204" pitchFamily="34" charset="0"/>
              </a:rPr>
              <a:t>4</a:t>
            </a:r>
          </a:p>
          <a:p>
            <a:pPr marL="0" marR="0" lvl="0" indent="0" algn="r" defTabSz="914400" rtl="1" eaLnBrk="1" fontAlgn="base" latinLnBrk="0" hangingPunct="1">
              <a:lnSpc>
                <a:spcPct val="100000"/>
              </a:lnSpc>
              <a:spcBef>
                <a:spcPct val="0"/>
              </a:spcBef>
              <a:spcAft>
                <a:spcPct val="0"/>
              </a:spcAft>
              <a:buClrTx/>
              <a:buSzTx/>
              <a:buFontTx/>
              <a:buNone/>
              <a:tabLst/>
              <a:defRPr/>
            </a:pPr>
            <a:r>
              <a:rPr kumimoji="0" lang="en-US" sz="2800" b="1" u="none" strike="noStrike" kern="1200" cap="none" spc="0" normalizeH="0" baseline="0" noProof="0" dirty="0">
                <a:ln>
                  <a:noFill/>
                </a:ln>
                <a:solidFill>
                  <a:srgbClr val="070000"/>
                </a:solidFill>
                <a:effectLst/>
                <a:uLnTx/>
                <a:uFillTx/>
                <a:latin typeface="Arial" panose="020B0604020202020204" pitchFamily="34" charset="0"/>
                <a:ea typeface="ＭＳ Ｐゴシック" charset="0"/>
                <a:cs typeface="Arial" panose="020B0604020202020204" pitchFamily="34" charset="0"/>
              </a:rPr>
              <a:t>5</a:t>
            </a:r>
          </a:p>
        </p:txBody>
      </p:sp>
    </p:spTree>
    <p:extLst>
      <p:ext uri="{BB962C8B-B14F-4D97-AF65-F5344CB8AC3E}">
        <p14:creationId xmlns:p14="http://schemas.microsoft.com/office/powerpoint/2010/main" val="317341324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1" presetClass="entr" presetSubtype="1"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heel(1)">
                                      <p:cBhvr>
                                        <p:cTn id="7" dur="20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Lst>
  </p:timing>
</p:sld>
</file>

<file path=ppt/slides/slide25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76802" name="Picture 2" descr="Image result for Be Prepared">
            <a:extLst>
              <a:ext uri="{FF2B5EF4-FFF2-40B4-BE49-F238E27FC236}">
                <a16:creationId xmlns:a16="http://schemas.microsoft.com/office/drawing/2014/main" id="{5EF2B62A-BD9D-534B-8C96-56B53D2CF2B9}"/>
              </a:ext>
            </a:extLst>
          </p:cNvPr>
          <p:cNvPicPr>
            <a:picLocks noChangeAspect="1" noChangeArrowheads="1"/>
          </p:cNvPicPr>
          <p:nvPr/>
        </p:nvPicPr>
        <p:blipFill rotWithShape="1">
          <a:blip r:embed="rId3">
            <a:extLst>
              <a:ext uri="{28A0092B-C50C-407E-A947-70E740481C1C}">
                <a14:useLocalDpi xmlns:a14="http://schemas.microsoft.com/office/drawing/2010/main"/>
              </a:ext>
            </a:extLst>
          </a:blip>
          <a:srcRect t="24927"/>
          <a:stretch/>
        </p:blipFill>
        <p:spPr bwMode="auto">
          <a:xfrm>
            <a:off x="755576" y="980728"/>
            <a:ext cx="8028384" cy="4471759"/>
          </a:xfrm>
          <a:prstGeom prst="rect">
            <a:avLst/>
          </a:prstGeom>
          <a:noFill/>
          <a:extLst>
            <a:ext uri="{909E8E84-426E-40DD-AFC4-6F175D3DCCD1}">
              <a14:hiddenFill xmlns:a14="http://schemas.microsoft.com/office/drawing/2010/main">
                <a:solidFill>
                  <a:srgbClr val="FFFFFF"/>
                </a:solidFill>
              </a14:hiddenFill>
            </a:ext>
          </a:extLst>
        </p:spPr>
      </p:pic>
      <p:sp>
        <p:nvSpPr>
          <p:cNvPr id="8" name="Rectangle 2"/>
          <p:cNvSpPr txBox="1">
            <a:spLocks noChangeArrowheads="1"/>
          </p:cNvSpPr>
          <p:nvPr/>
        </p:nvSpPr>
        <p:spPr bwMode="auto">
          <a:xfrm>
            <a:off x="-23813" y="2887795"/>
            <a:ext cx="8484245" cy="115093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lang="ar-SA" sz="4000" b="1" dirty="0">
                <a:effectLst>
                  <a:glow rad="127000">
                    <a:schemeClr val="tx1"/>
                  </a:glow>
                </a:effectLst>
                <a:latin typeface="Arial" panose="020B0604020202020204" pitchFamily="34" charset="0"/>
                <a:cs typeface="Arial" panose="020B0604020202020204" pitchFamily="34" charset="0"/>
              </a:rPr>
              <a:t>١</a:t>
            </a:r>
            <a:r>
              <a:rPr lang="ar-SA" sz="4000" b="1" dirty="0">
                <a:solidFill>
                  <a:srgbClr val="FFFFFF"/>
                </a:solidFill>
                <a:effectLst>
                  <a:glow rad="127000">
                    <a:srgbClr val="000000"/>
                  </a:glow>
                </a:effectLst>
                <a:latin typeface="Arial" panose="020B0604020202020204" pitchFamily="34" charset="0"/>
                <a:ea typeface="ＭＳ Ｐゴシック" charset="0"/>
                <a:cs typeface="ＭＳ Ｐゴシック" charset="0"/>
              </a:rPr>
              <a:t> تسالونيكي</a:t>
            </a:r>
            <a:endParaRPr kumimoji="0" lang="en-US" sz="40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
        <p:nvSpPr>
          <p:cNvPr id="900098" name="Rectangle 2"/>
          <p:cNvSpPr>
            <a:spLocks noGrp="1" noChangeArrowheads="1"/>
          </p:cNvSpPr>
          <p:nvPr>
            <p:ph type="ctrTitle"/>
          </p:nvPr>
        </p:nvSpPr>
        <p:spPr>
          <a:xfrm>
            <a:off x="30201" y="260648"/>
            <a:ext cx="9120187" cy="1446653"/>
          </a:xfrm>
          <a:solidFill>
            <a:schemeClr val="tx1"/>
          </a:solidFill>
          <a:effectLst>
            <a:outerShdw blurRad="63500" dist="35921" dir="2700000" algn="ctr" rotWithShape="0">
              <a:schemeClr val="tx2">
                <a:alpha val="74998"/>
              </a:schemeClr>
            </a:outerShdw>
          </a:effectLst>
        </p:spPr>
        <p:txBody>
          <a:bodyPr/>
          <a:lstStyle/>
          <a:p>
            <a:pPr>
              <a:defRPr/>
            </a:pPr>
            <a:r>
              <a:rPr lang="ar-JO" sz="6600" dirty="0">
                <a:effectLst>
                  <a:glow rad="127000">
                    <a:schemeClr val="tx1"/>
                  </a:glow>
                </a:effectLst>
                <a:ea typeface="ＭＳ Ｐゴシック" charset="0"/>
                <a:cs typeface="ＭＳ Ｐゴシック" charset="0"/>
              </a:rPr>
              <a:t>كن مستعداً</a:t>
            </a:r>
            <a:endParaRPr lang="en-US" sz="6600" dirty="0">
              <a:effectLst>
                <a:glow rad="127000">
                  <a:schemeClr val="tx1"/>
                </a:glow>
              </a:effectLst>
              <a:ea typeface="ＭＳ Ｐゴシック" charset="0"/>
              <a:cs typeface="ＭＳ Ｐゴシック" charset="0"/>
            </a:endParaRPr>
          </a:p>
        </p:txBody>
      </p:sp>
      <p:sp>
        <p:nvSpPr>
          <p:cNvPr id="5" name="Text Box 5"/>
          <p:cNvSpPr txBox="1">
            <a:spLocks noChangeArrowheads="1"/>
          </p:cNvSpPr>
          <p:nvPr/>
        </p:nvSpPr>
        <p:spPr bwMode="auto">
          <a:xfrm>
            <a:off x="-23813" y="6092825"/>
            <a:ext cx="9228216" cy="765175"/>
          </a:xfrm>
          <a:prstGeom prst="rect">
            <a:avLst/>
          </a:prstGeom>
          <a:solidFill>
            <a:srgbClr val="050A00"/>
          </a:solidFill>
          <a:ln w="9525">
            <a:noFill/>
            <a:miter lim="800000"/>
            <a:headEnd/>
            <a:tailEnd/>
          </a:ln>
          <a:effectLst/>
        </p:spPr>
        <p:txBody>
          <a:bodyPr anchor="ctr"/>
          <a:lstStyle>
            <a:lvl1pPr>
              <a:defRPr sz="2400">
                <a:solidFill>
                  <a:schemeClr val="tx1"/>
                </a:solidFill>
                <a:latin typeface="Verdana" charset="0"/>
                <a:ea typeface="ＭＳ Ｐゴシック" charset="0"/>
                <a:cs typeface="Geneva" charset="0"/>
              </a:defRPr>
            </a:lvl1pPr>
            <a:lvl2pPr marL="37931725" indent="-37474525">
              <a:defRPr sz="2400">
                <a:solidFill>
                  <a:schemeClr val="tx1"/>
                </a:solidFill>
                <a:latin typeface="Verdana" charset="0"/>
                <a:ea typeface="Geneva" charset="0"/>
                <a:cs typeface="Geneva" charset="0"/>
              </a:defRPr>
            </a:lvl2pPr>
            <a:lvl3pPr>
              <a:defRPr sz="2400">
                <a:solidFill>
                  <a:schemeClr val="tx1"/>
                </a:solidFill>
                <a:latin typeface="Verdana" charset="0"/>
                <a:ea typeface="Geneva" charset="0"/>
                <a:cs typeface="Geneva" charset="0"/>
              </a:defRPr>
            </a:lvl3pPr>
            <a:lvl4pPr>
              <a:defRPr sz="2400">
                <a:solidFill>
                  <a:schemeClr val="tx1"/>
                </a:solidFill>
                <a:latin typeface="Verdana" charset="0"/>
                <a:ea typeface="Geneva" charset="0"/>
                <a:cs typeface="Geneva" charset="0"/>
              </a:defRPr>
            </a:lvl4pPr>
            <a:lvl5pPr>
              <a:defRPr sz="2400">
                <a:solidFill>
                  <a:schemeClr val="tx1"/>
                </a:solidFill>
                <a:latin typeface="Verdana" charset="0"/>
                <a:ea typeface="Geneva" charset="0"/>
                <a:cs typeface="Geneva" charset="0"/>
              </a:defRPr>
            </a:lvl5pPr>
            <a:lvl6pPr marL="457200" eaLnBrk="0" fontAlgn="base" hangingPunct="0">
              <a:spcBef>
                <a:spcPct val="0"/>
              </a:spcBef>
              <a:spcAft>
                <a:spcPct val="0"/>
              </a:spcAft>
              <a:defRPr sz="2400">
                <a:solidFill>
                  <a:schemeClr val="tx1"/>
                </a:solidFill>
                <a:latin typeface="Verdana" charset="0"/>
                <a:ea typeface="Geneva" charset="0"/>
                <a:cs typeface="Geneva" charset="0"/>
              </a:defRPr>
            </a:lvl6pPr>
            <a:lvl7pPr marL="914400" eaLnBrk="0" fontAlgn="base" hangingPunct="0">
              <a:spcBef>
                <a:spcPct val="0"/>
              </a:spcBef>
              <a:spcAft>
                <a:spcPct val="0"/>
              </a:spcAft>
              <a:defRPr sz="2400">
                <a:solidFill>
                  <a:schemeClr val="tx1"/>
                </a:solidFill>
                <a:latin typeface="Verdana" charset="0"/>
                <a:ea typeface="Geneva" charset="0"/>
                <a:cs typeface="Geneva" charset="0"/>
              </a:defRPr>
            </a:lvl7pPr>
            <a:lvl8pPr marL="1371600" eaLnBrk="0" fontAlgn="base" hangingPunct="0">
              <a:spcBef>
                <a:spcPct val="0"/>
              </a:spcBef>
              <a:spcAft>
                <a:spcPct val="0"/>
              </a:spcAft>
              <a:defRPr sz="2400">
                <a:solidFill>
                  <a:schemeClr val="tx1"/>
                </a:solidFill>
                <a:latin typeface="Verdana" charset="0"/>
                <a:ea typeface="Geneva" charset="0"/>
                <a:cs typeface="Geneva" charset="0"/>
              </a:defRPr>
            </a:lvl8pPr>
            <a:lvl9pPr marL="1828800" eaLnBrk="0" fontAlgn="base" hangingPunct="0">
              <a:spcBef>
                <a:spcPct val="0"/>
              </a:spcBef>
              <a:spcAft>
                <a:spcPct val="0"/>
              </a:spcAft>
              <a:defRPr sz="2400">
                <a:solidFill>
                  <a:schemeClr val="tx1"/>
                </a:solidFill>
                <a:latin typeface="Verdana" charset="0"/>
                <a:ea typeface="Geneva" charset="0"/>
                <a:cs typeface="Geneva"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د. ريك جريفيث</a:t>
            </a: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 </a:t>
            </a: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مؤسسة الدراسات اللاهوتية الأردنية</a:t>
            </a:r>
            <a:endPar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BibleStudyDownloads.org</a:t>
            </a:r>
          </a:p>
        </p:txBody>
      </p:sp>
    </p:spTree>
    <p:extLst>
      <p:ext uri="{BB962C8B-B14F-4D97-AF65-F5344CB8AC3E}">
        <p14:creationId xmlns:p14="http://schemas.microsoft.com/office/powerpoint/2010/main" val="3453642860"/>
      </p:ext>
    </p:extLst>
  </p:cSld>
  <p:clrMapOvr>
    <a:masterClrMapping/>
  </p:clrMapOvr>
  <p:transition/>
</p:sld>
</file>

<file path=ppt/slides/slide2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en-US" sz="5400" dirty="0">
                <a:effectLst>
                  <a:glow rad="127000">
                    <a:schemeClr val="tx1"/>
                  </a:glow>
                </a:effectLst>
                <a:ea typeface="ＭＳ Ｐゴシック" charset="0"/>
                <a:cs typeface="ＭＳ Ｐゴシック" charset="0"/>
              </a:rPr>
              <a:t>Our Need</a:t>
            </a:r>
          </a:p>
        </p:txBody>
      </p:sp>
      <p:pic>
        <p:nvPicPr>
          <p:cNvPr id="80898" name="Picture 2" descr="Image result for How can you be prepared for the Rapture">
            <a:extLst>
              <a:ext uri="{FF2B5EF4-FFF2-40B4-BE49-F238E27FC236}">
                <a16:creationId xmlns:a16="http://schemas.microsoft.com/office/drawing/2014/main" id="{C0ED6A08-1E7A-0C4A-8F6D-A7E5B9B8C709}"/>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089904"/>
          </a:xfrm>
          <a:prstGeom prst="rect">
            <a:avLst/>
          </a:prstGeom>
          <a:noFill/>
          <a:extLst>
            <a:ext uri="{909E8E84-426E-40DD-AFC4-6F175D3DCCD1}">
              <a14:hiddenFill xmlns:a14="http://schemas.microsoft.com/office/drawing/2010/main">
                <a:solidFill>
                  <a:srgbClr val="FFFFFF"/>
                </a:solidFill>
              </a14:hiddenFill>
            </a:ext>
          </a:extLst>
        </p:spPr>
      </p:pic>
      <p:sp>
        <p:nvSpPr>
          <p:cNvPr id="4" name="Rectangle 2">
            <a:extLst>
              <a:ext uri="{FF2B5EF4-FFF2-40B4-BE49-F238E27FC236}">
                <a16:creationId xmlns:a16="http://schemas.microsoft.com/office/drawing/2014/main" id="{15D81441-22F3-F845-B94B-09081DB43A38}"/>
              </a:ext>
            </a:extLst>
          </p:cNvPr>
          <p:cNvSpPr txBox="1">
            <a:spLocks noChangeArrowheads="1"/>
          </p:cNvSpPr>
          <p:nvPr/>
        </p:nvSpPr>
        <p:spPr bwMode="auto">
          <a:xfrm>
            <a:off x="0" y="6089904"/>
            <a:ext cx="9144000" cy="739874"/>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defRPr/>
            </a:pPr>
            <a:r>
              <a:rPr lang="ar-SA" sz="4800" b="1" dirty="0">
                <a:effectLst>
                  <a:glow rad="127000">
                    <a:schemeClr val="tx1"/>
                  </a:glow>
                </a:effectLst>
                <a:latin typeface="Arial" panose="020B0604020202020204" pitchFamily="34" charset="0"/>
                <a:cs typeface="Arial" panose="020B0604020202020204" pitchFamily="34" charset="0"/>
              </a:rPr>
              <a:t>١</a:t>
            </a:r>
            <a:r>
              <a:rPr lang="ar-SA" sz="4800" b="1" dirty="0">
                <a:solidFill>
                  <a:srgbClr val="FFFFFF"/>
                </a:solidFill>
                <a:effectLst>
                  <a:glow rad="127000">
                    <a:srgbClr val="000000"/>
                  </a:glow>
                </a:effectLst>
                <a:latin typeface="Arial" panose="020B0604020202020204" pitchFamily="34" charset="0"/>
                <a:ea typeface="ＭＳ Ｐゴシック" charset="0"/>
                <a:cs typeface="ＭＳ Ｐゴシック" charset="0"/>
              </a:rPr>
              <a:t> تسالونيكي</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154109122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2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9874" name="Picture 2" descr="Image result for How can you be prepared for the Rapture">
            <a:extLst>
              <a:ext uri="{FF2B5EF4-FFF2-40B4-BE49-F238E27FC236}">
                <a16:creationId xmlns:a16="http://schemas.microsoft.com/office/drawing/2014/main" id="{59E01013-C1BB-FE49-8CC2-22B3DC2AB156}"/>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33248" cy="6858000"/>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0" y="232008"/>
            <a:ext cx="9144000" cy="2033256"/>
          </a:xfrm>
          <a:effectLst>
            <a:outerShdw blurRad="63500" dist="35921" dir="2700000" algn="ctr" rotWithShape="0">
              <a:schemeClr val="tx2">
                <a:alpha val="74998"/>
              </a:schemeClr>
            </a:outerShdw>
          </a:effectLst>
        </p:spPr>
        <p:txBody>
          <a:bodyPr anchor="t"/>
          <a:lstStyle/>
          <a:p>
            <a:pPr>
              <a:defRPr/>
            </a:pPr>
            <a:r>
              <a:rPr lang="ar-JO" sz="5400" dirty="0">
                <a:solidFill>
                  <a:srgbClr val="FFFF00"/>
                </a:solidFill>
                <a:effectLst>
                  <a:glow rad="127000">
                    <a:schemeClr val="tx1"/>
                  </a:glow>
                </a:effectLst>
                <a:ea typeface="ＭＳ Ｐゴシック" charset="0"/>
                <a:cs typeface="ＭＳ Ｐゴシック" charset="0"/>
              </a:rPr>
              <a:t>كيف </a:t>
            </a:r>
            <a:r>
              <a:rPr lang="ar-JO" sz="5400" dirty="0">
                <a:effectLst>
                  <a:glow rad="127000">
                    <a:schemeClr val="tx1"/>
                  </a:glow>
                </a:effectLst>
                <a:ea typeface="ＭＳ Ｐゴシック" charset="0"/>
                <a:cs typeface="ＭＳ Ｐゴシック" charset="0"/>
              </a:rPr>
              <a:t>يمكن أن تكون مستعداً للإختطاف؟</a:t>
            </a:r>
            <a:endParaRPr lang="en-US" sz="5400" dirty="0">
              <a:effectLst>
                <a:glow rad="127000">
                  <a:schemeClr val="tx1"/>
                </a:glow>
              </a:effectLst>
              <a:ea typeface="ＭＳ Ｐゴシック" charset="0"/>
              <a:cs typeface="ＭＳ Ｐゴシック" charset="0"/>
            </a:endParaRPr>
          </a:p>
        </p:txBody>
      </p:sp>
      <p:sp>
        <p:nvSpPr>
          <p:cNvPr id="4" name="Rectangle 2">
            <a:extLst>
              <a:ext uri="{FF2B5EF4-FFF2-40B4-BE49-F238E27FC236}">
                <a16:creationId xmlns:a16="http://schemas.microsoft.com/office/drawing/2014/main" id="{E709DEC5-F4A6-3B4B-B00F-4AF8BB606FD6}"/>
              </a:ext>
            </a:extLst>
          </p:cNvPr>
          <p:cNvSpPr txBox="1">
            <a:spLocks noChangeArrowheads="1"/>
          </p:cNvSpPr>
          <p:nvPr/>
        </p:nvSpPr>
        <p:spPr bwMode="auto">
          <a:xfrm>
            <a:off x="69273" y="2711972"/>
            <a:ext cx="9144000" cy="2033256"/>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5400" b="1" u="none" strike="noStrike" kern="0" cap="none" spc="0" normalizeH="0" baseline="0" noProof="0" dirty="0">
                <a:ln>
                  <a:noFill/>
                </a:ln>
                <a:solidFill>
                  <a:srgbClr val="FFFF00"/>
                </a:solidFill>
                <a:effectLst>
                  <a:glow rad="127000">
                    <a:srgbClr val="000000"/>
                  </a:glow>
                </a:effectLst>
                <a:uLnTx/>
                <a:uFillTx/>
                <a:latin typeface="Arial" panose="020B0604020202020204" pitchFamily="34" charset="0"/>
                <a:ea typeface="ＭＳ Ｐゴシック" charset="0"/>
                <a:cs typeface="ＭＳ Ｐゴシック" charset="0"/>
              </a:rPr>
              <a:t>طريقتين</a:t>
            </a:r>
            <a:endParaRPr kumimoji="0" lang="en-US" sz="54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1695335208"/>
      </p:ext>
    </p:extLst>
  </p:cSld>
  <p:clrMapOvr>
    <a:masterClrMapping/>
  </p:clrMapOvr>
</p:sld>
</file>

<file path=ppt/slides/slide2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49784"/>
            <a:ext cx="9144000" cy="2083072"/>
          </a:xfrm>
          <a:effectLst>
            <a:outerShdw blurRad="63500" dist="35921" dir="2700000" algn="ctr" rotWithShape="0">
              <a:schemeClr val="tx2">
                <a:alpha val="74998"/>
              </a:schemeClr>
            </a:outerShdw>
          </a:effectLst>
        </p:spPr>
        <p:txBody>
          <a:bodyPr anchor="t"/>
          <a:lstStyle/>
          <a:p>
            <a:pPr>
              <a:defRPr/>
            </a:pPr>
            <a:r>
              <a:rPr lang="ar-JO" sz="4800" dirty="0">
                <a:effectLst>
                  <a:glow rad="127000">
                    <a:schemeClr val="tx1"/>
                  </a:glow>
                </a:effectLst>
                <a:ea typeface="ＭＳ Ｐゴシック" charset="0"/>
                <a:cs typeface="ＭＳ Ｐゴシック" charset="0"/>
              </a:rPr>
              <a:t>1. إخدم يسوع بدون </a:t>
            </a:r>
            <a:r>
              <a:rPr lang="ar-JO" sz="4800" dirty="0">
                <a:solidFill>
                  <a:srgbClr val="FFFF00"/>
                </a:solidFill>
                <a:effectLst>
                  <a:glow rad="127000">
                    <a:schemeClr val="tx1"/>
                  </a:glow>
                </a:effectLst>
                <a:ea typeface="ＭＳ Ｐゴシック" charset="0"/>
                <a:cs typeface="ＭＳ Ｐゴシック" charset="0"/>
              </a:rPr>
              <a:t>طمع</a:t>
            </a:r>
            <a:br>
              <a:rPr lang="ar-JO" sz="4800" dirty="0">
                <a:effectLst>
                  <a:glow rad="127000">
                    <a:schemeClr val="tx1"/>
                  </a:glow>
                </a:effectLst>
                <a:ea typeface="ＭＳ Ｐゴシック" charset="0"/>
                <a:cs typeface="ＭＳ Ｐゴシック" charset="0"/>
              </a:rPr>
            </a:br>
            <a:r>
              <a:rPr lang="ar-JO" sz="4800" dirty="0">
                <a:effectLst>
                  <a:glow rad="127000">
                    <a:schemeClr val="tx1"/>
                  </a:glow>
                </a:effectLst>
                <a:ea typeface="ＭＳ Ｐゴシック" charset="0"/>
                <a:cs typeface="ＭＳ Ｐゴシック" charset="0"/>
              </a:rPr>
              <a:t>(</a:t>
            </a:r>
            <a:r>
              <a:rPr lang="ar-SA" sz="4800" dirty="0">
                <a:effectLst>
                  <a:glow rad="127000">
                    <a:schemeClr val="tx1"/>
                  </a:glow>
                </a:effectLst>
              </a:rPr>
              <a:t>١</a:t>
            </a:r>
            <a:r>
              <a:rPr lang="ar-SA" sz="4800" dirty="0">
                <a:solidFill>
                  <a:srgbClr val="FFFFFF"/>
                </a:solidFill>
                <a:effectLst>
                  <a:glow rad="127000">
                    <a:srgbClr val="000000"/>
                  </a:glow>
                </a:effectLst>
                <a:ea typeface="ＭＳ Ｐゴシック" charset="0"/>
                <a:cs typeface="ＭＳ Ｐゴシック" charset="0"/>
              </a:rPr>
              <a:t> تسالونيكي</a:t>
            </a:r>
            <a:r>
              <a:rPr lang="ar-JO" sz="4800" dirty="0">
                <a:effectLst>
                  <a:glow rad="127000">
                    <a:schemeClr val="tx1"/>
                  </a:glow>
                </a:effectLst>
                <a:ea typeface="ＭＳ Ｐゴシック" charset="0"/>
                <a:cs typeface="ＭＳ Ｐゴシック" charset="0"/>
              </a:rPr>
              <a:t> 1-3)</a:t>
            </a:r>
            <a:br>
              <a:rPr lang="en-US" sz="4800" dirty="0">
                <a:effectLst>
                  <a:glow rad="127000">
                    <a:schemeClr val="tx1"/>
                  </a:glow>
                </a:effectLst>
                <a:ea typeface="ＭＳ Ｐゴシック" charset="0"/>
                <a:cs typeface="ＭＳ Ｐゴシック" charset="0"/>
              </a:rPr>
            </a:br>
            <a:endParaRPr lang="en-US" sz="4800" dirty="0">
              <a:effectLst>
                <a:glow rad="127000">
                  <a:schemeClr val="tx1"/>
                </a:glow>
              </a:effectLst>
              <a:ea typeface="ＭＳ Ｐゴシック" charset="0"/>
              <a:cs typeface="ＭＳ Ｐゴシック" charset="0"/>
            </a:endParaRPr>
          </a:p>
        </p:txBody>
      </p:sp>
      <p:pic>
        <p:nvPicPr>
          <p:cNvPr id="91138" name="Picture 2" descr="Image result for Serve Jesus without greed">
            <a:extLst>
              <a:ext uri="{FF2B5EF4-FFF2-40B4-BE49-F238E27FC236}">
                <a16:creationId xmlns:a16="http://schemas.microsoft.com/office/drawing/2014/main" id="{F01EDD5D-6C74-9E44-9BC0-F1241D206E9E}"/>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27000" y="1700808"/>
            <a:ext cx="8890000" cy="49657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4247903768"/>
      </p:ext>
    </p:extLst>
  </p:cSld>
  <p:clrMapOvr>
    <a:masterClrMapping/>
  </p:clrMapOvr>
  <p:transition/>
</p:sld>
</file>

<file path=ppt/slides/slide2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49784"/>
            <a:ext cx="9144000" cy="1795040"/>
          </a:xfrm>
          <a:effectLst>
            <a:outerShdw blurRad="63500" dist="35921" dir="2700000" algn="ctr" rotWithShape="0">
              <a:schemeClr val="tx2">
                <a:alpha val="74998"/>
              </a:schemeClr>
            </a:outerShdw>
          </a:effectLst>
        </p:spPr>
        <p:txBody>
          <a:bodyPr anchor="t"/>
          <a:lstStyle/>
          <a:p>
            <a:pPr>
              <a:defRPr/>
            </a:pPr>
            <a:r>
              <a:rPr lang="ar-JO" sz="4800" dirty="0">
                <a:effectLst>
                  <a:glow rad="127000">
                    <a:schemeClr val="tx1"/>
                  </a:glow>
                </a:effectLst>
                <a:ea typeface="ＭＳ Ｐゴシック" charset="0"/>
                <a:cs typeface="ＭＳ Ｐゴシック" charset="0"/>
              </a:rPr>
              <a:t>2. اهتم بكل من </a:t>
            </a:r>
            <a:r>
              <a:rPr lang="ar-JO" sz="4800" dirty="0">
                <a:solidFill>
                  <a:srgbClr val="FFFF00"/>
                </a:solidFill>
                <a:effectLst>
                  <a:glow rad="127000">
                    <a:schemeClr val="tx1"/>
                  </a:glow>
                </a:effectLst>
                <a:ea typeface="ＭＳ Ｐゴシック" charset="0"/>
                <a:cs typeface="ＭＳ Ｐゴシック" charset="0"/>
              </a:rPr>
              <a:t>الناس</a:t>
            </a:r>
            <a:r>
              <a:rPr lang="ar-JO" sz="4800" dirty="0">
                <a:effectLst>
                  <a:glow rad="127000">
                    <a:schemeClr val="tx1"/>
                  </a:glow>
                </a:effectLst>
                <a:ea typeface="ＭＳ Ｐゴシック" charset="0"/>
                <a:cs typeface="ＭＳ Ｐゴシック" charset="0"/>
              </a:rPr>
              <a:t> و </a:t>
            </a:r>
            <a:r>
              <a:rPr lang="ar-JO" sz="4800" dirty="0">
                <a:solidFill>
                  <a:srgbClr val="FFFF00"/>
                </a:solidFill>
                <a:effectLst>
                  <a:glow rad="127000">
                    <a:schemeClr val="tx1"/>
                  </a:glow>
                </a:effectLst>
                <a:ea typeface="ＭＳ Ｐゴシック" charset="0"/>
                <a:cs typeface="ＭＳ Ｐゴシック" charset="0"/>
              </a:rPr>
              <a:t>اللاهوت</a:t>
            </a:r>
            <a:br>
              <a:rPr lang="ar-JO" sz="4800" dirty="0">
                <a:effectLst>
                  <a:glow rad="127000">
                    <a:schemeClr val="tx1"/>
                  </a:glow>
                </a:effectLst>
                <a:ea typeface="ＭＳ Ｐゴシック" charset="0"/>
                <a:cs typeface="ＭＳ Ｐゴシック" charset="0"/>
              </a:rPr>
            </a:br>
            <a:r>
              <a:rPr lang="ar-JO" sz="4800" dirty="0">
                <a:effectLst>
                  <a:glow rad="127000">
                    <a:schemeClr val="tx1"/>
                  </a:glow>
                </a:effectLst>
                <a:ea typeface="ＭＳ Ｐゴシック" charset="0"/>
                <a:cs typeface="ＭＳ Ｐゴシック" charset="0"/>
              </a:rPr>
              <a:t>(</a:t>
            </a:r>
            <a:r>
              <a:rPr lang="ar-SA" sz="4800" dirty="0">
                <a:effectLst>
                  <a:glow rad="127000">
                    <a:schemeClr val="tx1"/>
                  </a:glow>
                </a:effectLst>
              </a:rPr>
              <a:t>١</a:t>
            </a:r>
            <a:r>
              <a:rPr lang="ar-SA" sz="4800" dirty="0">
                <a:solidFill>
                  <a:srgbClr val="FFFFFF"/>
                </a:solidFill>
                <a:effectLst>
                  <a:glow rad="127000">
                    <a:srgbClr val="000000"/>
                  </a:glow>
                </a:effectLst>
                <a:ea typeface="ＭＳ Ｐゴシック" charset="0"/>
                <a:cs typeface="ＭＳ Ｐゴシック" charset="0"/>
              </a:rPr>
              <a:t> تسالونيكي</a:t>
            </a:r>
            <a:r>
              <a:rPr lang="ar-JO" sz="4800" dirty="0">
                <a:effectLst>
                  <a:glow rad="127000">
                    <a:schemeClr val="tx1"/>
                  </a:glow>
                </a:effectLst>
                <a:ea typeface="ＭＳ Ｐゴシック" charset="0"/>
                <a:cs typeface="ＭＳ Ｐゴシック" charset="0"/>
              </a:rPr>
              <a:t> 4-5)</a:t>
            </a:r>
            <a:endParaRPr lang="en-US" sz="4800" dirty="0">
              <a:effectLst>
                <a:glow rad="127000">
                  <a:schemeClr val="tx1"/>
                </a:glow>
              </a:effectLst>
              <a:ea typeface="ＭＳ Ｐゴシック" charset="0"/>
              <a:cs typeface="ＭＳ Ｐゴシック" charset="0"/>
            </a:endParaRPr>
          </a:p>
        </p:txBody>
      </p:sp>
      <p:pic>
        <p:nvPicPr>
          <p:cNvPr id="92162" name="Picture 2" descr="Image result for relational theology">
            <a:extLst>
              <a:ext uri="{FF2B5EF4-FFF2-40B4-BE49-F238E27FC236}">
                <a16:creationId xmlns:a16="http://schemas.microsoft.com/office/drawing/2014/main" id="{4A758EED-2C2C-B349-A778-019DAF6FFDE3}"/>
              </a:ext>
            </a:extLst>
          </p:cNvPr>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6512" y="2381878"/>
            <a:ext cx="4176464" cy="2919900"/>
          </a:xfrm>
          <a:prstGeom prst="rect">
            <a:avLst/>
          </a:prstGeom>
          <a:noFill/>
          <a:extLst>
            <a:ext uri="{909E8E84-426E-40DD-AFC4-6F175D3DCCD1}">
              <a14:hiddenFill xmlns:a14="http://schemas.microsoft.com/office/drawing/2010/main">
                <a:solidFill>
                  <a:srgbClr val="FFFFFF"/>
                </a:solidFill>
              </a14:hiddenFill>
            </a:ext>
          </a:extLst>
        </p:spPr>
      </p:pic>
      <p:pic>
        <p:nvPicPr>
          <p:cNvPr id="92164" name="Picture 4" descr="Image result for christ return">
            <a:extLst>
              <a:ext uri="{FF2B5EF4-FFF2-40B4-BE49-F238E27FC236}">
                <a16:creationId xmlns:a16="http://schemas.microsoft.com/office/drawing/2014/main" id="{CBDBC562-12F5-594D-BE36-71CAD044A114}"/>
              </a:ext>
            </a:extLst>
          </p:cNvPr>
          <p:cNvPicPr>
            <a:picLocks noChangeAspect="1" noChangeArrowheads="1"/>
          </p:cNvPicPr>
          <p:nvPr/>
        </p:nvPicPr>
        <p:blipFill rotWithShape="1">
          <a:blip r:embed="rId4" cstate="screen">
            <a:extLst>
              <a:ext uri="{28A0092B-C50C-407E-A947-70E740481C1C}">
                <a14:useLocalDpi xmlns:a14="http://schemas.microsoft.com/office/drawing/2010/main"/>
              </a:ext>
            </a:extLst>
          </a:blip>
          <a:srcRect/>
          <a:stretch/>
        </p:blipFill>
        <p:spPr bwMode="auto">
          <a:xfrm>
            <a:off x="4256553" y="2381878"/>
            <a:ext cx="4887447" cy="2919900"/>
          </a:xfrm>
          <a:prstGeom prst="rect">
            <a:avLst/>
          </a:prstGeom>
          <a:noFill/>
          <a:extLst>
            <a:ext uri="{909E8E84-426E-40DD-AFC4-6F175D3DCCD1}">
              <a14:hiddenFill xmlns:a14="http://schemas.microsoft.com/office/drawing/2010/main">
                <a:solidFill>
                  <a:srgbClr val="FFFFFF"/>
                </a:solidFill>
              </a14:hiddenFill>
            </a:ext>
          </a:extLst>
        </p:spPr>
      </p:pic>
      <p:sp>
        <p:nvSpPr>
          <p:cNvPr id="6" name="Rectangle 2">
            <a:extLst>
              <a:ext uri="{FF2B5EF4-FFF2-40B4-BE49-F238E27FC236}">
                <a16:creationId xmlns:a16="http://schemas.microsoft.com/office/drawing/2014/main" id="{4982F357-A5FD-E34F-9565-449F6ECBB4C3}"/>
              </a:ext>
            </a:extLst>
          </p:cNvPr>
          <p:cNvSpPr txBox="1">
            <a:spLocks noChangeArrowheads="1"/>
          </p:cNvSpPr>
          <p:nvPr/>
        </p:nvSpPr>
        <p:spPr bwMode="auto">
          <a:xfrm>
            <a:off x="3347864" y="2708920"/>
            <a:ext cx="1656184" cy="1795040"/>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15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a:t>
            </a:r>
          </a:p>
        </p:txBody>
      </p:sp>
    </p:spTree>
    <p:extLst>
      <p:ext uri="{BB962C8B-B14F-4D97-AF65-F5344CB8AC3E}">
        <p14:creationId xmlns:p14="http://schemas.microsoft.com/office/powerpoint/2010/main" val="957809096"/>
      </p:ext>
    </p:extLst>
  </p:cSld>
  <p:clrMapOvr>
    <a:masterClrMapping/>
  </p:clrMapOvr>
  <p:transition/>
</p:sld>
</file>

<file path=ppt/slides/slide2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3186" name="Picture 2" descr="Image result for christ return">
            <a:extLst>
              <a:ext uri="{FF2B5EF4-FFF2-40B4-BE49-F238E27FC236}">
                <a16:creationId xmlns:a16="http://schemas.microsoft.com/office/drawing/2014/main" id="{947938A6-0E06-1343-9A5C-5DFD11D68C52}"/>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8740" y="17489"/>
            <a:ext cx="9135260" cy="6864345"/>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ar-JO" sz="5400" dirty="0">
                <a:effectLst>
                  <a:glow rad="127000">
                    <a:schemeClr val="tx1"/>
                  </a:glow>
                </a:effectLst>
                <a:ea typeface="ＭＳ Ｐゴシック" charset="0"/>
                <a:cs typeface="ＭＳ Ｐゴシック" charset="0"/>
              </a:rPr>
              <a:t>الفكرة الرئيسية</a:t>
            </a:r>
            <a:endParaRPr lang="en-US" sz="5400" dirty="0">
              <a:effectLst>
                <a:glow rad="127000">
                  <a:schemeClr val="tx1"/>
                </a:glow>
              </a:effectLst>
              <a:ea typeface="ＭＳ Ｐゴシック" charset="0"/>
              <a:cs typeface="ＭＳ Ｐゴシック" charset="0"/>
            </a:endParaRPr>
          </a:p>
        </p:txBody>
      </p:sp>
      <p:sp>
        <p:nvSpPr>
          <p:cNvPr id="3" name="Rectangle 2"/>
          <p:cNvSpPr txBox="1">
            <a:spLocks noChangeArrowheads="1"/>
          </p:cNvSpPr>
          <p:nvPr/>
        </p:nvSpPr>
        <p:spPr bwMode="auto">
          <a:xfrm>
            <a:off x="0" y="2100290"/>
            <a:ext cx="9144000" cy="312891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5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كن مستعداً لرجوع المسيح من خلال مالك و أصدقائك و الكتاب المقدس</a:t>
            </a:r>
            <a:endParaRPr kumimoji="0" lang="en-US" sz="5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
        <p:nvSpPr>
          <p:cNvPr id="4" name="Rectangle 2">
            <a:extLst>
              <a:ext uri="{FF2B5EF4-FFF2-40B4-BE49-F238E27FC236}">
                <a16:creationId xmlns:a16="http://schemas.microsoft.com/office/drawing/2014/main" id="{C4833B52-1DAD-1441-9FC5-59465745D265}"/>
              </a:ext>
            </a:extLst>
          </p:cNvPr>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lgn="r">
              <a:defRPr/>
            </a:pPr>
            <a:r>
              <a:rPr lang="ar-SA" sz="4800" b="1" dirty="0">
                <a:effectLst>
                  <a:glow rad="127000">
                    <a:schemeClr val="tx1"/>
                  </a:glow>
                </a:effectLst>
                <a:latin typeface="Arial" panose="020B0604020202020204" pitchFamily="34" charset="0"/>
                <a:cs typeface="Arial" panose="020B0604020202020204" pitchFamily="34" charset="0"/>
              </a:rPr>
              <a:t>١</a:t>
            </a:r>
            <a:r>
              <a:rPr lang="ar-SA" sz="4800" b="1" dirty="0">
                <a:solidFill>
                  <a:srgbClr val="FFFFFF"/>
                </a:solidFill>
                <a:effectLst>
                  <a:glow rad="127000">
                    <a:srgbClr val="000000"/>
                  </a:glow>
                </a:effectLst>
                <a:latin typeface="Arial" panose="020B0604020202020204" pitchFamily="34" charset="0"/>
                <a:ea typeface="ＭＳ Ｐゴシック" charset="0"/>
                <a:cs typeface="ＭＳ Ｐゴシック" charset="0"/>
              </a:rPr>
              <a:t> تسالونيكي</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309742193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2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2" descr="Jesus Christ Return Sky">
            <a:extLst>
              <a:ext uri="{FF2B5EF4-FFF2-40B4-BE49-F238E27FC236}">
                <a16:creationId xmlns:a16="http://schemas.microsoft.com/office/drawing/2014/main" id="{F9DD3957-FCB7-1D49-BA3D-CC09F9D17EF3}"/>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extLst>
            <a:ext uri="{909E8E84-426E-40DD-AFC4-6F175D3DCCD1}">
              <a14:hiddenFill xmlns:a14="http://schemas.microsoft.com/office/drawing/2010/main">
                <a:solidFill>
                  <a:srgbClr val="FFFFFF"/>
                </a:solidFill>
              </a14:hiddenFill>
            </a:ext>
          </a:extLst>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29469"/>
            <a:ext cx="9144000" cy="829727"/>
          </a:xfrm>
          <a:effectLst>
            <a:outerShdw blurRad="63500" dist="35921" dir="2700000" algn="ctr" rotWithShape="0">
              <a:schemeClr val="tx2">
                <a:alpha val="74998"/>
              </a:schemeClr>
            </a:outerShdw>
          </a:effectLst>
        </p:spPr>
        <p:txBody>
          <a:bodyPr anchor="t"/>
          <a:lstStyle/>
          <a:p>
            <a:pPr>
              <a:defRPr/>
            </a:pPr>
            <a:r>
              <a:rPr lang="ar-JO" sz="3600" dirty="0">
                <a:effectLst>
                  <a:glow rad="127000">
                    <a:schemeClr val="tx1"/>
                  </a:glow>
                </a:effectLst>
                <a:ea typeface="ＭＳ Ｐゴシック" charset="0"/>
                <a:cs typeface="ＭＳ Ｐゴシック" charset="0"/>
              </a:rPr>
              <a:t>سوف نعطي كلنا حساباً</a:t>
            </a:r>
            <a:endParaRPr lang="en-US" sz="3600" dirty="0">
              <a:effectLst>
                <a:glow rad="127000">
                  <a:schemeClr val="tx1"/>
                </a:glow>
              </a:effectLst>
              <a:ea typeface="ＭＳ Ｐゴシック" charset="0"/>
              <a:cs typeface="ＭＳ Ｐゴシック" charset="0"/>
            </a:endParaRPr>
          </a:p>
        </p:txBody>
      </p:sp>
      <p:sp>
        <p:nvSpPr>
          <p:cNvPr id="5" name="Rectangle 2">
            <a:extLst>
              <a:ext uri="{FF2B5EF4-FFF2-40B4-BE49-F238E27FC236}">
                <a16:creationId xmlns:a16="http://schemas.microsoft.com/office/drawing/2014/main" id="{74A7A918-62BB-A1F9-118E-D6DE293ABFF6}"/>
              </a:ext>
            </a:extLst>
          </p:cNvPr>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lgn="r">
              <a:defRPr/>
            </a:pPr>
            <a:r>
              <a:rPr lang="ar-SA" sz="4800" b="1" dirty="0">
                <a:effectLst>
                  <a:glow rad="127000">
                    <a:schemeClr val="tx1"/>
                  </a:glow>
                </a:effectLst>
                <a:latin typeface="Arial" panose="020B0604020202020204" pitchFamily="34" charset="0"/>
                <a:cs typeface="Arial" panose="020B0604020202020204" pitchFamily="34" charset="0"/>
              </a:rPr>
              <a:t>١</a:t>
            </a:r>
            <a:r>
              <a:rPr lang="ar-SA" sz="4800" b="1" dirty="0">
                <a:solidFill>
                  <a:srgbClr val="FFFFFF"/>
                </a:solidFill>
                <a:effectLst>
                  <a:glow rad="127000">
                    <a:srgbClr val="000000"/>
                  </a:glow>
                </a:effectLst>
                <a:latin typeface="Arial" panose="020B0604020202020204" pitchFamily="34" charset="0"/>
                <a:ea typeface="ＭＳ Ｐゴシック" charset="0"/>
                <a:cs typeface="ＭＳ Ｐゴシック" charset="0"/>
              </a:rPr>
              <a:t> تسالونيكي</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2622663516"/>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26.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sp>
        <p:nvSpPr>
          <p:cNvPr id="4435" name="Text Box 2"/>
          <p:cNvSpPr txBox="1"/>
          <p:nvPr/>
        </p:nvSpPr>
        <p:spPr>
          <a:xfrm>
            <a:off x="45719" y="3171487"/>
            <a:ext cx="9052561" cy="341632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spAutoFit/>
          </a:bodyPr>
          <a:lstStyle/>
          <a:p>
            <a:pPr marL="0" marR="0" lvl="0" indent="0" algn="ctr" defTabSz="457200" rtl="0" eaLnBrk="1" fontAlgn="auto" latinLnBrk="0" hangingPunct="0">
              <a:lnSpc>
                <a:spcPct val="100000"/>
              </a:lnSpc>
              <a:spcBef>
                <a:spcPts val="0"/>
              </a:spcBef>
              <a:spcAft>
                <a:spcPts val="0"/>
              </a:spcAft>
              <a:buClrTx/>
              <a:buSzTx/>
              <a:buFontTx/>
              <a:buNone/>
              <a:tabLst/>
              <a:defRPr sz="3600" b="1">
                <a:solidFill>
                  <a:srgbClr val="FFFFFF"/>
                </a:solidFill>
              </a:defRPr>
            </a:pPr>
            <a:r>
              <a:rPr kumimoji="0" sz="3600" b="1" u="none" strike="noStrike" kern="0" cap="none" spc="0" normalizeH="0" baseline="0" noProof="0" dirty="0" err="1">
                <a:ln>
                  <a:noFill/>
                </a:ln>
                <a:solidFill>
                  <a:srgbClr val="FFFFFF"/>
                </a:solidFill>
                <a:effectLst/>
                <a:uLnTx/>
                <a:uFillTx/>
                <a:latin typeface="Arial" panose="020B0604020202020204" pitchFamily="34" charset="0"/>
                <a:cs typeface="Arial" panose="020B0604020202020204" pitchFamily="34" charset="0"/>
                <a:sym typeface="Arial"/>
              </a:rPr>
              <a:t>أحداث</a:t>
            </a:r>
            <a:r>
              <a:rPr kumimoji="0" sz="36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a:t>
            </a:r>
            <a:r>
              <a:rPr kumimoji="0" sz="3600" b="1" u="none" strike="noStrike" kern="0" cap="none" spc="0" normalizeH="0" baseline="0" noProof="0" dirty="0" err="1">
                <a:ln>
                  <a:noFill/>
                </a:ln>
                <a:solidFill>
                  <a:srgbClr val="FFFFFF"/>
                </a:solidFill>
                <a:effectLst/>
                <a:uLnTx/>
                <a:uFillTx/>
                <a:latin typeface="Arial" panose="020B0604020202020204" pitchFamily="34" charset="0"/>
                <a:cs typeface="Arial" panose="020B0604020202020204" pitchFamily="34" charset="0"/>
                <a:sym typeface="Arial"/>
              </a:rPr>
              <a:t>مختارة</a:t>
            </a:r>
            <a:r>
              <a:rPr kumimoji="0" sz="36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عن المسيح  </a:t>
            </a:r>
            <a:endParaRPr kumimoji="0" sz="3600" b="1" i="0" u="none" strike="noStrike" kern="0" cap="none" spc="0" normalizeH="0" baseline="0" noProof="0" dirty="0">
              <a:ln>
                <a:noFill/>
              </a:ln>
              <a:solidFill>
                <a:srgbClr val="000000"/>
              </a:solidFill>
              <a:effectLst/>
              <a:uLnTx/>
              <a:uFillTx/>
              <a:latin typeface="Times New Roman"/>
              <a:ea typeface="Times New Roman"/>
              <a:cs typeface="Times New Roman"/>
              <a:sym typeface="Times New Roman"/>
            </a:endParaRPr>
          </a:p>
          <a:p>
            <a:pPr marL="0" marR="0" lvl="0" indent="0" algn="ctr" defTabSz="457200" rtl="0" eaLnBrk="1" fontAlgn="auto" latinLnBrk="0" hangingPunct="0">
              <a:lnSpc>
                <a:spcPct val="100000"/>
              </a:lnSpc>
              <a:spcBef>
                <a:spcPts val="0"/>
              </a:spcBef>
              <a:spcAft>
                <a:spcPts val="0"/>
              </a:spcAft>
              <a:buClrTx/>
              <a:buSzTx/>
              <a:buFontTx/>
              <a:buNone/>
              <a:tabLst/>
              <a:defRPr sz="3600" b="1">
                <a:solidFill>
                  <a:srgbClr val="FFFFFF"/>
                </a:solidFill>
              </a:defRPr>
            </a:pPr>
            <a:r>
              <a:rPr kumimoji="0" lang="ar-JO" sz="36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ا</a:t>
            </a:r>
            <a:r>
              <a:rPr kumimoji="0" sz="3600" b="1" u="none" strike="noStrike" kern="0" cap="none" spc="0" normalizeH="0" baseline="0" noProof="0" dirty="0" err="1">
                <a:ln>
                  <a:noFill/>
                </a:ln>
                <a:solidFill>
                  <a:srgbClr val="FFFFFF"/>
                </a:solidFill>
                <a:effectLst/>
                <a:uLnTx/>
                <a:uFillTx/>
                <a:latin typeface="Arial" panose="020B0604020202020204" pitchFamily="34" charset="0"/>
                <a:cs typeface="Arial" panose="020B0604020202020204" pitchFamily="34" charset="0"/>
                <a:sym typeface="Arial"/>
              </a:rPr>
              <a:t>بن</a:t>
            </a:r>
            <a:r>
              <a:rPr kumimoji="0" sz="36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الله ( </a:t>
            </a:r>
            <a:r>
              <a:rPr kumimoji="0" lang="ar-JO" sz="36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أ</a:t>
            </a:r>
            <a:r>
              <a:rPr kumimoji="0" sz="3600" b="1" u="none" strike="noStrike" kern="0" cap="none" spc="0" normalizeH="0" baseline="0" noProof="0" dirty="0" err="1">
                <a:ln>
                  <a:noFill/>
                </a:ln>
                <a:solidFill>
                  <a:srgbClr val="FFFFFF"/>
                </a:solidFill>
                <a:effectLst/>
                <a:uLnTx/>
                <a:uFillTx/>
                <a:latin typeface="Arial" panose="020B0604020202020204" pitchFamily="34" charset="0"/>
                <a:cs typeface="Arial" panose="020B0604020202020204" pitchFamily="34" charset="0"/>
                <a:sym typeface="Arial"/>
              </a:rPr>
              <a:t>لوهية</a:t>
            </a:r>
            <a:r>
              <a:rPr kumimoji="0" sz="36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a:t>
            </a:r>
            <a:endParaRPr kumimoji="0" sz="3600" b="1" i="0" u="none" strike="noStrike" kern="0" cap="none" spc="0" normalizeH="0" baseline="0" noProof="0" dirty="0">
              <a:ln>
                <a:noFill/>
              </a:ln>
              <a:solidFill>
                <a:srgbClr val="000000"/>
              </a:solidFill>
              <a:effectLst/>
              <a:uLnTx/>
              <a:uFillTx/>
              <a:latin typeface="Times New Roman"/>
              <a:ea typeface="Times New Roman"/>
              <a:cs typeface="Times New Roman"/>
              <a:sym typeface="Times New Roman"/>
            </a:endParaRPr>
          </a:p>
          <a:p>
            <a:pPr marL="0" marR="0" lvl="0" indent="0" algn="ctr" defTabSz="457200" rtl="0" eaLnBrk="1" fontAlgn="auto" latinLnBrk="0" hangingPunct="0">
              <a:lnSpc>
                <a:spcPct val="100000"/>
              </a:lnSpc>
              <a:spcBef>
                <a:spcPts val="0"/>
              </a:spcBef>
              <a:spcAft>
                <a:spcPts val="0"/>
              </a:spcAft>
              <a:buClrTx/>
              <a:buSzTx/>
              <a:buFontTx/>
              <a:buNone/>
              <a:tabLst/>
              <a:defRPr sz="3600" b="1">
                <a:solidFill>
                  <a:srgbClr val="FFFFFF"/>
                </a:solidFill>
              </a:defRPr>
            </a:pPr>
            <a:r>
              <a:rPr kumimoji="0" sz="3600" b="1" u="none" strike="noStrike" kern="0" cap="none" spc="0" normalizeH="0" baseline="0" noProof="0" dirty="0" err="1">
                <a:ln>
                  <a:noFill/>
                </a:ln>
                <a:solidFill>
                  <a:srgbClr val="FFFFFF"/>
                </a:solidFill>
                <a:effectLst/>
                <a:uLnTx/>
                <a:uFillTx/>
                <a:latin typeface="Arial" panose="020B0604020202020204" pitchFamily="34" charset="0"/>
                <a:cs typeface="Arial" panose="020B0604020202020204" pitchFamily="34" charset="0"/>
                <a:sym typeface="Arial"/>
              </a:rPr>
              <a:t>الذي</a:t>
            </a:r>
            <a:r>
              <a:rPr kumimoji="0" sz="36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a:t>
            </a:r>
            <a:r>
              <a:rPr kumimoji="0" sz="3600" b="1" u="none" strike="noStrike" kern="0" cap="none" spc="0" normalizeH="0" baseline="0" noProof="0" dirty="0" err="1">
                <a:ln>
                  <a:noFill/>
                </a:ln>
                <a:solidFill>
                  <a:srgbClr val="FFFFFF"/>
                </a:solidFill>
                <a:effectLst/>
                <a:uLnTx/>
                <a:uFillTx/>
                <a:latin typeface="Arial" panose="020B0604020202020204" pitchFamily="34" charset="0"/>
                <a:cs typeface="Arial" panose="020B0604020202020204" pitchFamily="34" charset="0"/>
                <a:sym typeface="Arial"/>
              </a:rPr>
              <a:t>يخدم</a:t>
            </a:r>
            <a:endParaRPr kumimoji="0" sz="3600" b="1" i="0" u="none" strike="noStrike" kern="0" cap="none" spc="0" normalizeH="0" baseline="0" noProof="0" dirty="0">
              <a:ln>
                <a:noFill/>
              </a:ln>
              <a:solidFill>
                <a:srgbClr val="000000"/>
              </a:solidFill>
              <a:effectLst/>
              <a:uLnTx/>
              <a:uFillTx/>
              <a:latin typeface="Times New Roman"/>
              <a:ea typeface="Times New Roman"/>
              <a:cs typeface="Times New Roman"/>
              <a:sym typeface="Times New Roman"/>
            </a:endParaRPr>
          </a:p>
          <a:p>
            <a:pPr marL="0" marR="0" lvl="0" indent="0" algn="ctr" defTabSz="457200" rtl="0" eaLnBrk="1" fontAlgn="auto" latinLnBrk="0" hangingPunct="0">
              <a:lnSpc>
                <a:spcPct val="100000"/>
              </a:lnSpc>
              <a:spcBef>
                <a:spcPts val="0"/>
              </a:spcBef>
              <a:spcAft>
                <a:spcPts val="0"/>
              </a:spcAft>
              <a:buClrTx/>
              <a:buSzTx/>
              <a:buFontTx/>
              <a:buNone/>
              <a:tabLst/>
              <a:defRPr sz="3600" b="1">
                <a:solidFill>
                  <a:srgbClr val="FFFFFF"/>
                </a:solidFill>
              </a:defRPr>
            </a:pPr>
            <a:r>
              <a:rPr kumimoji="0" sz="3600" b="1" u="none" strike="noStrike" kern="0" cap="none" spc="0" normalizeH="0" baseline="0" noProof="0" dirty="0" err="1">
                <a:ln>
                  <a:noFill/>
                </a:ln>
                <a:solidFill>
                  <a:srgbClr val="FFFFFF"/>
                </a:solidFill>
                <a:effectLst/>
                <a:uLnTx/>
                <a:uFillTx/>
                <a:latin typeface="Arial" panose="020B0604020202020204" pitchFamily="34" charset="0"/>
                <a:cs typeface="Arial" panose="020B0604020202020204" pitchFamily="34" charset="0"/>
                <a:sym typeface="Arial"/>
              </a:rPr>
              <a:t>نموذج</a:t>
            </a:r>
            <a:r>
              <a:rPr kumimoji="0" sz="36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a:t>
            </a:r>
            <a:r>
              <a:rPr kumimoji="0" sz="3600" b="1" u="none" strike="noStrike" kern="0" cap="none" spc="0" normalizeH="0" baseline="0" noProof="0" dirty="0" err="1">
                <a:ln>
                  <a:noFill/>
                </a:ln>
                <a:solidFill>
                  <a:srgbClr val="FFFB00"/>
                </a:solidFill>
                <a:effectLst/>
                <a:uLnTx/>
                <a:uFillTx/>
                <a:latin typeface="Arial" panose="020B0604020202020204" pitchFamily="34" charset="0"/>
                <a:cs typeface="Arial" panose="020B0604020202020204" pitchFamily="34" charset="0"/>
                <a:sym typeface="Arial"/>
              </a:rPr>
              <a:t>للخادم</a:t>
            </a:r>
            <a:r>
              <a:rPr kumimoji="0" sz="3600" b="1" u="none" strike="noStrike" kern="0" cap="none" spc="0" normalizeH="0" baseline="0" noProof="0" dirty="0">
                <a:ln>
                  <a:noFill/>
                </a:ln>
                <a:solidFill>
                  <a:srgbClr val="FFFB00"/>
                </a:solidFill>
                <a:effectLst/>
                <a:uLnTx/>
                <a:uFillTx/>
                <a:latin typeface="Arial" panose="020B0604020202020204" pitchFamily="34" charset="0"/>
                <a:cs typeface="Arial" panose="020B0604020202020204" pitchFamily="34" charset="0"/>
                <a:sym typeface="Arial"/>
              </a:rPr>
              <a:t> </a:t>
            </a:r>
            <a:r>
              <a:rPr kumimoji="0" sz="3600" b="1" u="none" strike="noStrike" kern="0" cap="none" spc="0" normalizeH="0" baseline="0" noProof="0" dirty="0" err="1">
                <a:ln>
                  <a:noFill/>
                </a:ln>
                <a:solidFill>
                  <a:srgbClr val="FFFB00"/>
                </a:solidFill>
                <a:effectLst/>
                <a:uLnTx/>
                <a:uFillTx/>
                <a:latin typeface="Arial" panose="020B0604020202020204" pitchFamily="34" charset="0"/>
                <a:cs typeface="Arial" panose="020B0604020202020204" pitchFamily="34" charset="0"/>
                <a:sym typeface="Arial"/>
              </a:rPr>
              <a:t>المتألم</a:t>
            </a:r>
            <a:r>
              <a:rPr kumimoji="0" sz="36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a:t>
            </a:r>
            <a:endParaRPr kumimoji="0" sz="3600" b="1" i="0" u="none" strike="noStrike" kern="0" cap="none" spc="0" normalizeH="0" baseline="0" noProof="0" dirty="0">
              <a:ln>
                <a:noFill/>
              </a:ln>
              <a:solidFill>
                <a:srgbClr val="000000"/>
              </a:solidFill>
              <a:effectLst/>
              <a:uLnTx/>
              <a:uFillTx/>
              <a:latin typeface="Times New Roman"/>
              <a:ea typeface="Times New Roman"/>
              <a:cs typeface="Times New Roman"/>
              <a:sym typeface="Times New Roman"/>
            </a:endParaRPr>
          </a:p>
          <a:p>
            <a:pPr marL="0" marR="0" lvl="0" indent="0" algn="ctr" defTabSz="457200" rtl="0" eaLnBrk="1" fontAlgn="auto" latinLnBrk="0" hangingPunct="0">
              <a:lnSpc>
                <a:spcPct val="100000"/>
              </a:lnSpc>
              <a:spcBef>
                <a:spcPts val="0"/>
              </a:spcBef>
              <a:spcAft>
                <a:spcPts val="0"/>
              </a:spcAft>
              <a:buClrTx/>
              <a:buSzTx/>
              <a:buFontTx/>
              <a:buNone/>
              <a:tabLst/>
              <a:defRPr sz="3600" b="1">
                <a:solidFill>
                  <a:srgbClr val="FFFFFF"/>
                </a:solidFill>
              </a:defRPr>
            </a:pPr>
            <a:r>
              <a:rPr kumimoji="0" sz="3600" b="1" u="none" strike="noStrike" kern="0" cap="none" spc="0" normalizeH="0" baseline="0" noProof="0" dirty="0" err="1">
                <a:ln>
                  <a:noFill/>
                </a:ln>
                <a:solidFill>
                  <a:srgbClr val="FFFFFF"/>
                </a:solidFill>
                <a:effectLst/>
                <a:uLnTx/>
                <a:uFillTx/>
                <a:latin typeface="Arial" panose="020B0604020202020204" pitchFamily="34" charset="0"/>
                <a:cs typeface="Arial" panose="020B0604020202020204" pitchFamily="34" charset="0"/>
                <a:sym typeface="Arial"/>
              </a:rPr>
              <a:t>يحث</a:t>
            </a:r>
            <a:r>
              <a:rPr kumimoji="0" sz="36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المؤمنين </a:t>
            </a:r>
            <a:r>
              <a:rPr kumimoji="0" sz="3600" b="1" u="none" strike="noStrike" kern="0" cap="none" spc="0" normalizeH="0" baseline="0" noProof="0" dirty="0" err="1">
                <a:ln>
                  <a:noFill/>
                </a:ln>
                <a:solidFill>
                  <a:srgbClr val="FFFFFF"/>
                </a:solidFill>
                <a:effectLst/>
                <a:uLnTx/>
                <a:uFillTx/>
                <a:latin typeface="Arial" panose="020B0604020202020204" pitchFamily="34" charset="0"/>
                <a:cs typeface="Arial" panose="020B0604020202020204" pitchFamily="34" charset="0"/>
                <a:sym typeface="Arial"/>
              </a:rPr>
              <a:t>الرومان</a:t>
            </a:r>
            <a:r>
              <a:rPr kumimoji="0" sz="36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a:t>
            </a:r>
            <a:r>
              <a:rPr kumimoji="0" sz="3600" b="1" u="none" strike="noStrike" kern="0" cap="none" spc="0" normalizeH="0" baseline="0" noProof="0" dirty="0" err="1">
                <a:ln>
                  <a:noFill/>
                </a:ln>
                <a:solidFill>
                  <a:srgbClr val="FFFFFF"/>
                </a:solidFill>
                <a:effectLst/>
                <a:uLnTx/>
                <a:uFillTx/>
                <a:latin typeface="Arial" panose="020B0604020202020204" pitchFamily="34" charset="0"/>
                <a:cs typeface="Arial" panose="020B0604020202020204" pitchFamily="34" charset="0"/>
                <a:sym typeface="Arial"/>
              </a:rPr>
              <a:t>المضطهدين</a:t>
            </a:r>
            <a:r>
              <a:rPr kumimoji="0" sz="36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على </a:t>
            </a:r>
            <a:r>
              <a:rPr kumimoji="0" sz="3600" b="1" u="none" strike="noStrike" kern="0" cap="none" spc="0" normalizeH="0" baseline="0" noProof="0" dirty="0">
                <a:ln>
                  <a:noFill/>
                </a:ln>
                <a:solidFill>
                  <a:srgbClr val="FFFB00"/>
                </a:solidFill>
                <a:effectLst/>
                <a:uLnTx/>
                <a:uFillTx/>
                <a:latin typeface="Arial" panose="020B0604020202020204" pitchFamily="34" charset="0"/>
                <a:cs typeface="Arial" panose="020B0604020202020204" pitchFamily="34" charset="0"/>
                <a:sym typeface="Arial"/>
              </a:rPr>
              <a:t>التلمذة</a:t>
            </a:r>
            <a:r>
              <a:rPr kumimoji="0" sz="36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a:t>
            </a:r>
            <a:r>
              <a:rPr kumimoji="0" sz="3600" b="1" u="none" strike="noStrike" kern="0" cap="none" spc="0" normalizeH="0" baseline="0" noProof="0" dirty="0" err="1">
                <a:ln>
                  <a:noFill/>
                </a:ln>
                <a:solidFill>
                  <a:srgbClr val="FFFFFF"/>
                </a:solidFill>
                <a:effectLst/>
                <a:uLnTx/>
                <a:uFillTx/>
                <a:latin typeface="Arial" panose="020B0604020202020204" pitchFamily="34" charset="0"/>
                <a:cs typeface="Arial" panose="020B0604020202020204" pitchFamily="34" charset="0"/>
                <a:sym typeface="Arial"/>
              </a:rPr>
              <a:t>الحقيقية</a:t>
            </a:r>
            <a:r>
              <a:rPr kumimoji="0" sz="36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a:t>
            </a:r>
            <a:r>
              <a:rPr kumimoji="0" sz="3600" b="1" u="none" strike="noStrike" kern="0" cap="none" spc="0" normalizeH="0" baseline="0" noProof="0" dirty="0" err="1">
                <a:ln>
                  <a:noFill/>
                </a:ln>
                <a:solidFill>
                  <a:srgbClr val="FFFFFF"/>
                </a:solidFill>
                <a:effectLst/>
                <a:uLnTx/>
                <a:uFillTx/>
                <a:latin typeface="Arial" panose="020B0604020202020204" pitchFamily="34" charset="0"/>
                <a:cs typeface="Arial" panose="020B0604020202020204" pitchFamily="34" charset="0"/>
                <a:sym typeface="Arial"/>
              </a:rPr>
              <a:t>للمسيح</a:t>
            </a:r>
            <a:r>
              <a:rPr kumimoji="0" sz="36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a:t>
            </a:r>
          </a:p>
        </p:txBody>
      </p:sp>
      <p:sp>
        <p:nvSpPr>
          <p:cNvPr id="4436" name="Text Box 3"/>
          <p:cNvSpPr txBox="1"/>
          <p:nvPr/>
        </p:nvSpPr>
        <p:spPr>
          <a:xfrm>
            <a:off x="8738869" y="304800"/>
            <a:ext cx="435374" cy="461665"/>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spAutoFit/>
          </a:bodyPr>
          <a:lstStyle>
            <a:lvl1pPr defTabSz="457200">
              <a:defRPr b="1">
                <a:solidFill>
                  <a:srgbClr val="000000"/>
                </a:solidFill>
              </a:defRPr>
            </a:lvl1pPr>
          </a:lstStyle>
          <a:p>
            <a:pPr marL="0" marR="0" lvl="0" indent="0" algn="l" defTabSz="457200" rtl="0" eaLnBrk="1" fontAlgn="auto" latinLnBrk="0" hangingPunct="0">
              <a:lnSpc>
                <a:spcPct val="100000"/>
              </a:lnSpc>
              <a:spcBef>
                <a:spcPts val="0"/>
              </a:spcBef>
              <a:spcAft>
                <a:spcPts val="0"/>
              </a:spcAft>
              <a:buClrTx/>
              <a:buSzTx/>
              <a:buFontTx/>
              <a:buNone/>
              <a:tabLst/>
              <a:defRPr/>
            </a:pPr>
            <a:r>
              <a:rPr kumimoji="0" sz="240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82</a:t>
            </a:r>
          </a:p>
        </p:txBody>
      </p:sp>
      <p:pic>
        <p:nvPicPr>
          <p:cNvPr id="4437" name="Picture 6" descr="Picture 6"/>
          <p:cNvPicPr>
            <a:picLocks noChangeAspect="1"/>
          </p:cNvPicPr>
          <p:nvPr/>
        </p:nvPicPr>
        <p:blipFill>
          <a:blip r:embed="rId3" cstate="print"/>
          <a:stretch>
            <a:fillRect/>
          </a:stretch>
        </p:blipFill>
        <p:spPr>
          <a:xfrm>
            <a:off x="762000" y="514384"/>
            <a:ext cx="2895600" cy="1935164"/>
          </a:xfrm>
          <a:prstGeom prst="rect">
            <a:avLst/>
          </a:prstGeom>
          <a:ln w="12700">
            <a:miter lim="400000"/>
          </a:ln>
        </p:spPr>
      </p:pic>
      <p:sp>
        <p:nvSpPr>
          <p:cNvPr id="4438" name="Text Box 8"/>
          <p:cNvSpPr txBox="1"/>
          <p:nvPr/>
        </p:nvSpPr>
        <p:spPr>
          <a:xfrm rot="20505526">
            <a:off x="5645161" y="624040"/>
            <a:ext cx="1995096" cy="954107"/>
          </a:xfrm>
          <a:prstGeom prst="rect">
            <a:avLst/>
          </a:prstGeom>
          <a:solidFill>
            <a:srgbClr val="0033CC"/>
          </a:solidFill>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spAutoFit/>
          </a:bodyPr>
          <a:lstStyle/>
          <a:p>
            <a:pPr marL="0" marR="0" lvl="0" indent="0" algn="ctr" defTabSz="457200" rtl="1" eaLnBrk="1" fontAlgn="auto" latinLnBrk="0" hangingPunct="0">
              <a:lnSpc>
                <a:spcPct val="100000"/>
              </a:lnSpc>
              <a:spcBef>
                <a:spcPts val="0"/>
              </a:spcBef>
              <a:spcAft>
                <a:spcPts val="0"/>
              </a:spcAft>
              <a:buClrTx/>
              <a:buSzTx/>
              <a:buFontTx/>
              <a:buNone/>
              <a:tabLst/>
              <a:defRPr sz="2800" b="1">
                <a:solidFill>
                  <a:srgbClr val="FFFFFF"/>
                </a:solidFill>
              </a:defRPr>
            </a:pPr>
            <a:r>
              <a:rPr kumimoji="0" sz="28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إنجيل </a:t>
            </a:r>
            <a:r>
              <a:rPr kumimoji="0" sz="2800" b="1" u="none" strike="noStrike" kern="0" cap="none" spc="0" normalizeH="0" baseline="0" noProof="0" dirty="0" err="1">
                <a:ln>
                  <a:noFill/>
                </a:ln>
                <a:solidFill>
                  <a:srgbClr val="FFFFFF"/>
                </a:solidFill>
                <a:effectLst/>
                <a:uLnTx/>
                <a:uFillTx/>
                <a:latin typeface="Arial" panose="020B0604020202020204" pitchFamily="34" charset="0"/>
                <a:cs typeface="Arial" panose="020B0604020202020204" pitchFamily="34" charset="0"/>
                <a:sym typeface="Arial"/>
              </a:rPr>
              <a:t>العمل</a:t>
            </a:r>
            <a:r>
              <a:rPr kumimoji="0" sz="28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a:t>
            </a:r>
            <a:endParaRPr kumimoji="0" sz="2800" b="1" i="0" u="none" strike="noStrike" kern="0" cap="none" spc="0" normalizeH="0" baseline="0" noProof="0" dirty="0">
              <a:ln>
                <a:noFill/>
              </a:ln>
              <a:solidFill>
                <a:srgbClr val="000000"/>
              </a:solidFill>
              <a:effectLst/>
              <a:uLnTx/>
              <a:uFillTx/>
              <a:latin typeface="Times New Roman"/>
              <a:ea typeface="Times New Roman"/>
              <a:cs typeface="Times New Roman"/>
              <a:sym typeface="Times New Roman"/>
            </a:endParaRPr>
          </a:p>
          <a:p>
            <a:pPr marL="0" marR="0" lvl="0" indent="0" algn="ctr" defTabSz="457200" rtl="1" eaLnBrk="1" fontAlgn="auto" latinLnBrk="0" hangingPunct="0">
              <a:lnSpc>
                <a:spcPct val="100000"/>
              </a:lnSpc>
              <a:spcBef>
                <a:spcPts val="0"/>
              </a:spcBef>
              <a:spcAft>
                <a:spcPts val="0"/>
              </a:spcAft>
              <a:buClrTx/>
              <a:buSzTx/>
              <a:buFontTx/>
              <a:buNone/>
              <a:tabLst/>
              <a:defRPr sz="2800" b="1">
                <a:solidFill>
                  <a:srgbClr val="FFFFFF"/>
                </a:solidFill>
              </a:defRPr>
            </a:pPr>
            <a:r>
              <a:rPr kumimoji="0" lang="ar-JO" sz="2800" b="1" i="0" u="none" strike="noStrike" kern="0" cap="none" spc="0" normalizeH="0" baseline="0" noProof="0" dirty="0">
                <a:ln>
                  <a:noFill/>
                </a:ln>
                <a:solidFill>
                  <a:srgbClr val="FFFFFF"/>
                </a:solidFill>
                <a:effectLst/>
                <a:uLnTx/>
                <a:uFillTx/>
                <a:latin typeface="Times New Roman"/>
                <a:cs typeface="Times New Roman"/>
                <a:sym typeface="Times New Roman"/>
              </a:rPr>
              <a:t>للوقت</a:t>
            </a:r>
            <a:r>
              <a:rPr kumimoji="0" sz="28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a:t>
            </a:r>
            <a:r>
              <a:rPr kumimoji="0" lang="ar-JO" sz="28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41 مرة</a:t>
            </a:r>
            <a:r>
              <a:rPr kumimoji="0" sz="28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a:t>
            </a:r>
          </a:p>
        </p:txBody>
      </p:sp>
      <p:sp>
        <p:nvSpPr>
          <p:cNvPr id="4439" name="Title 1"/>
          <p:cNvSpPr txBox="1">
            <a:spLocks noGrp="1"/>
          </p:cNvSpPr>
          <p:nvPr>
            <p:ph type="title" idx="4294967295"/>
          </p:nvPr>
        </p:nvSpPr>
        <p:spPr>
          <a:xfrm>
            <a:off x="3502025" y="2432050"/>
            <a:ext cx="5641975" cy="769938"/>
          </a:xfrm>
          <a:prstGeom prst="rect">
            <a:avLst/>
          </a:prstGeom>
          <a:noFill/>
        </p:spPr>
        <p:txBody>
          <a:bodyPr lIns="45719" tIns="45719" rIns="45719" bIns="45719"/>
          <a:lstStyle>
            <a:lvl1pPr>
              <a:defRPr sz="4400" u="sng"/>
            </a:lvl1pPr>
          </a:lstStyle>
          <a:p>
            <a:pPr rtl="0">
              <a:defRPr/>
            </a:pPr>
            <a:r>
              <a:rPr dirty="0"/>
              <a:t>البيان الموجز</a:t>
            </a:r>
          </a:p>
        </p:txBody>
      </p:sp>
      <p:sp>
        <p:nvSpPr>
          <p:cNvPr id="4440" name="Rectangle 2"/>
          <p:cNvSpPr txBox="1"/>
          <p:nvPr/>
        </p:nvSpPr>
        <p:spPr>
          <a:xfrm>
            <a:off x="5514183" y="1542519"/>
            <a:ext cx="3367896" cy="846967"/>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nchor="ctr">
            <a:spAutoFit/>
          </a:bodyPr>
          <a:lstStyle>
            <a:lvl1pPr algn="r" defTabSz="457200" rtl="1">
              <a:defRPr sz="4800">
                <a:solidFill>
                  <a:srgbClr val="FFFFFF"/>
                </a:solidFill>
                <a:latin typeface="ＭＳ Ｐゴシック"/>
                <a:ea typeface="ＭＳ Ｐゴシック"/>
                <a:cs typeface="ＭＳ Ｐゴシック"/>
                <a:sym typeface="ＭＳ Ｐゴシック"/>
              </a:defRPr>
            </a:lvl1pPr>
          </a:lstStyle>
          <a:p>
            <a:pPr marL="0" marR="0" lvl="0" indent="0" algn="r" defTabSz="457200" rtl="1" eaLnBrk="1" fontAlgn="auto" latinLnBrk="0" hangingPunct="0">
              <a:lnSpc>
                <a:spcPct val="100000"/>
              </a:lnSpc>
              <a:spcBef>
                <a:spcPts val="0"/>
              </a:spcBef>
              <a:spcAft>
                <a:spcPts val="0"/>
              </a:spcAft>
              <a:buClrTx/>
              <a:buSzTx/>
              <a:buFontTx/>
              <a:buNone/>
              <a:tabLst/>
              <a:defRPr b="1">
                <a:latin typeface="+mj-lt"/>
                <a:ea typeface="+mj-ea"/>
                <a:cs typeface="+mj-cs"/>
                <a:sym typeface="Arial"/>
              </a:defRPr>
            </a:pPr>
            <a:r>
              <a:rPr kumimoji="0" sz="4800" b="0" i="0" u="none" strike="noStrike" kern="0" cap="none" spc="0" normalizeH="0" baseline="0" noProof="0">
                <a:ln>
                  <a:noFill/>
                </a:ln>
                <a:solidFill>
                  <a:srgbClr val="FFFFFF"/>
                </a:solidFill>
                <a:effectLst/>
                <a:uLnTx/>
                <a:uFillTx/>
                <a:latin typeface="ＭＳ Ｐゴシック"/>
                <a:ea typeface="ＭＳ Ｐゴシック"/>
                <a:cs typeface="ＭＳ Ｐゴシック"/>
                <a:sym typeface="ＭＳ Ｐゴシック"/>
              </a:rPr>
              <a:t>مرقس</a:t>
            </a:r>
          </a:p>
        </p:txBody>
      </p:sp>
    </p:spTree>
  </p:cSld>
  <p:clrMapOvr>
    <a:overrideClrMapping bg1="dk1" tx1="lt1" bg2="dk2" tx2="lt2" accent1="accent1" accent2="accent2" accent3="accent3" accent4="accent4" accent5="accent5" accent6="accent6" hlink="hlink" folHlink="folHlink"/>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23" presetClass="entr" presetSubtype="16" fill="hold" grpId="0" nodeType="clickEffect">
                                  <p:stCondLst>
                                    <p:cond delay="0"/>
                                  </p:stCondLst>
                                  <p:iterate>
                                    <p:tmAbs val="0"/>
                                  </p:iterate>
                                  <p:childTnLst>
                                    <p:set>
                                      <p:cBhvr>
                                        <p:cTn id="6" fill="hold"/>
                                        <p:tgtEl>
                                          <p:spTgt spid="4435"/>
                                        </p:tgtEl>
                                        <p:attrNameLst>
                                          <p:attrName>style.visibility</p:attrName>
                                        </p:attrNameLst>
                                      </p:cBhvr>
                                      <p:to>
                                        <p:strVal val="visible"/>
                                      </p:to>
                                    </p:set>
                                    <p:anim calcmode="lin" valueType="num">
                                      <p:cBhvr>
                                        <p:cTn id="7" dur="500" fill="hold"/>
                                        <p:tgtEl>
                                          <p:spTgt spid="4435"/>
                                        </p:tgtEl>
                                        <p:attrNameLst>
                                          <p:attrName>ppt_w</p:attrName>
                                        </p:attrNameLst>
                                      </p:cBhvr>
                                      <p:tavLst>
                                        <p:tav tm="0">
                                          <p:val>
                                            <p:fltVal val="0"/>
                                          </p:val>
                                        </p:tav>
                                        <p:tav tm="100000">
                                          <p:val>
                                            <p:strVal val="#ppt_w"/>
                                          </p:val>
                                        </p:tav>
                                      </p:tavLst>
                                    </p:anim>
                                    <p:anim calcmode="lin" valueType="num">
                                      <p:cBhvr>
                                        <p:cTn id="8" dur="500" fill="hold"/>
                                        <p:tgtEl>
                                          <p:spTgt spid="4435"/>
                                        </p:tgtEl>
                                        <p:attrNameLst>
                                          <p:attrName>ppt_h</p:attrName>
                                        </p:attrNameLst>
                                      </p:cBhvr>
                                      <p:tavLst>
                                        <p:tav tm="0">
                                          <p:val>
                                            <p:fltVal val="0"/>
                                          </p:val>
                                        </p:tav>
                                        <p:tav tm="100000">
                                          <p:val>
                                            <p:strVal val="#ppt_h"/>
                                          </p:val>
                                        </p:tav>
                                      </p:tavLst>
                                    </p:anim>
                                  </p:childTnLst>
                                </p:cTn>
                              </p:par>
                            </p:childTnLst>
                          </p:cTn>
                        </p:par>
                      </p:childTnLst>
                    </p:cTn>
                  </p:par>
                  <p:par>
                    <p:cTn id="9" fill="hold">
                      <p:stCondLst>
                        <p:cond delay="indefinite"/>
                      </p:stCondLst>
                      <p:childTnLst>
                        <p:par>
                          <p:cTn id="10" fill="hold">
                            <p:stCondLst>
                              <p:cond delay="0"/>
                            </p:stCondLst>
                            <p:childTnLst>
                              <p:par>
                                <p:cTn id="11" presetID="15" presetClass="entr" presetSubtype="9" fill="hold" grpId="0" nodeType="clickEffect">
                                  <p:stCondLst>
                                    <p:cond delay="0"/>
                                  </p:stCondLst>
                                  <p:iterate>
                                    <p:tmAbs val="0"/>
                                  </p:iterate>
                                  <p:childTnLst>
                                    <p:set>
                                      <p:cBhvr>
                                        <p:cTn id="12" fill="hold"/>
                                        <p:tgtEl>
                                          <p:spTgt spid="4437"/>
                                        </p:tgtEl>
                                        <p:attrNameLst>
                                          <p:attrName>style.visibility</p:attrName>
                                        </p:attrNameLst>
                                      </p:cBhvr>
                                      <p:to>
                                        <p:strVal val="visible"/>
                                      </p:to>
                                    </p:set>
                                    <p:anim calcmode="lin" valueType="num">
                                      <p:cBhvr>
                                        <p:cTn id="13" dur="1000" fill="hold"/>
                                        <p:tgtEl>
                                          <p:spTgt spid="4437"/>
                                        </p:tgtEl>
                                        <p:attrNameLst>
                                          <p:attrName>ppt_w</p:attrName>
                                        </p:attrNameLst>
                                      </p:cBhvr>
                                      <p:tavLst>
                                        <p:tav tm="0">
                                          <p:val>
                                            <p:fltVal val="0"/>
                                          </p:val>
                                        </p:tav>
                                        <p:tav tm="100000">
                                          <p:val>
                                            <p:strVal val="#ppt_w"/>
                                          </p:val>
                                        </p:tav>
                                      </p:tavLst>
                                    </p:anim>
                                    <p:anim calcmode="lin" valueType="num">
                                      <p:cBhvr>
                                        <p:cTn id="14" dur="1000" fill="hold"/>
                                        <p:tgtEl>
                                          <p:spTgt spid="4437"/>
                                        </p:tgtEl>
                                        <p:attrNameLst>
                                          <p:attrName>ppt_h</p:attrName>
                                        </p:attrNameLst>
                                      </p:cBhvr>
                                      <p:tavLst>
                                        <p:tav tm="0">
                                          <p:val>
                                            <p:fltVal val="0"/>
                                          </p:val>
                                        </p:tav>
                                        <p:tav tm="100000">
                                          <p:val>
                                            <p:strVal val="#ppt_h"/>
                                          </p:val>
                                        </p:tav>
                                      </p:tavLst>
                                    </p:anim>
                                    <p:anim calcmode="lin" valueType="num">
                                      <p:cBhvr>
                                        <p:cTn id="15" dur="1000" fill="hold"/>
                                        <p:tgtEl>
                                          <p:spTgt spid="4437"/>
                                        </p:tgtEl>
                                        <p:attrNameLst>
                                          <p:attrName>ppt_x</p:attrName>
                                        </p:attrNameLst>
                                      </p:cBhvr>
                                      <p:tavLst>
                                        <p:tav tm="0" fmla="#ppt_x+(cos(-2*pi*(1-$))*-#ppt_x-sin(-2*pi*(1-$))*(1-#ppt_y))*(1-$)">
                                          <p:val>
                                            <p:fltVal val="0"/>
                                          </p:val>
                                        </p:tav>
                                        <p:tav tm="100000">
                                          <p:val>
                                            <p:fltVal val="1"/>
                                          </p:val>
                                        </p:tav>
                                      </p:tavLst>
                                    </p:anim>
                                    <p:anim calcmode="lin" valueType="num">
                                      <p:cBhvr>
                                        <p:cTn id="16" dur="1000" fill="hold"/>
                                        <p:tgtEl>
                                          <p:spTgt spid="4437"/>
                                        </p:tgtEl>
                                        <p:attrNameLst>
                                          <p:attrName>ppt_y</p:attrName>
                                        </p:attrNameLst>
                                      </p:cBhvr>
                                      <p:tavLst>
                                        <p:tav tm="0" fmla="#ppt_y+(sin(-2*pi*(1-$))*-#ppt_x+cos(-2*pi*(1-$))*(1-#ppt_y))*(1-$)">
                                          <p:val>
                                            <p:fltVal val="0"/>
                                          </p:val>
                                        </p:tav>
                                        <p:tav tm="100000">
                                          <p:val>
                                            <p:fltVal val="1"/>
                                          </p:val>
                                        </p:tav>
                                      </p:tavLst>
                                    </p:anim>
                                  </p:childTnLst>
                                </p:cTn>
                              </p:par>
                            </p:childTnLst>
                          </p:cTn>
                        </p:par>
                        <p:par>
                          <p:cTn id="17" fill="hold">
                            <p:stCondLst>
                              <p:cond delay="1000"/>
                            </p:stCondLst>
                            <p:childTnLst>
                              <p:par>
                                <p:cTn id="18" presetID="15" presetClass="entr" presetSubtype="9" fill="hold" grpId="0" nodeType="afterEffect">
                                  <p:stCondLst>
                                    <p:cond delay="0"/>
                                  </p:stCondLst>
                                  <p:iterate>
                                    <p:tmAbs val="0"/>
                                  </p:iterate>
                                  <p:childTnLst>
                                    <p:set>
                                      <p:cBhvr>
                                        <p:cTn id="19" fill="hold"/>
                                        <p:tgtEl>
                                          <p:spTgt spid="4438"/>
                                        </p:tgtEl>
                                        <p:attrNameLst>
                                          <p:attrName>style.visibility</p:attrName>
                                        </p:attrNameLst>
                                      </p:cBhvr>
                                      <p:to>
                                        <p:strVal val="visible"/>
                                      </p:to>
                                    </p:set>
                                    <p:anim calcmode="lin" valueType="num">
                                      <p:cBhvr>
                                        <p:cTn id="20" dur="1000" fill="hold"/>
                                        <p:tgtEl>
                                          <p:spTgt spid="4438"/>
                                        </p:tgtEl>
                                        <p:attrNameLst>
                                          <p:attrName>ppt_w</p:attrName>
                                        </p:attrNameLst>
                                      </p:cBhvr>
                                      <p:tavLst>
                                        <p:tav tm="0">
                                          <p:val>
                                            <p:fltVal val="0"/>
                                          </p:val>
                                        </p:tav>
                                        <p:tav tm="100000">
                                          <p:val>
                                            <p:strVal val="#ppt_w"/>
                                          </p:val>
                                        </p:tav>
                                      </p:tavLst>
                                    </p:anim>
                                    <p:anim calcmode="lin" valueType="num">
                                      <p:cBhvr>
                                        <p:cTn id="21" dur="1000" fill="hold"/>
                                        <p:tgtEl>
                                          <p:spTgt spid="4438"/>
                                        </p:tgtEl>
                                        <p:attrNameLst>
                                          <p:attrName>ppt_h</p:attrName>
                                        </p:attrNameLst>
                                      </p:cBhvr>
                                      <p:tavLst>
                                        <p:tav tm="0">
                                          <p:val>
                                            <p:fltVal val="0"/>
                                          </p:val>
                                        </p:tav>
                                        <p:tav tm="100000">
                                          <p:val>
                                            <p:strVal val="#ppt_h"/>
                                          </p:val>
                                        </p:tav>
                                      </p:tavLst>
                                    </p:anim>
                                    <p:anim calcmode="lin" valueType="num">
                                      <p:cBhvr>
                                        <p:cTn id="22" dur="1000" fill="hold"/>
                                        <p:tgtEl>
                                          <p:spTgt spid="4438"/>
                                        </p:tgtEl>
                                        <p:attrNameLst>
                                          <p:attrName>ppt_x</p:attrName>
                                        </p:attrNameLst>
                                      </p:cBhvr>
                                      <p:tavLst>
                                        <p:tav tm="0" fmla="#ppt_x+(cos(-2*pi*(1-$))*-#ppt_x-sin(-2*pi*(1-$))*(1-#ppt_y))*(1-$)">
                                          <p:val>
                                            <p:fltVal val="0"/>
                                          </p:val>
                                        </p:tav>
                                        <p:tav tm="100000">
                                          <p:val>
                                            <p:fltVal val="1"/>
                                          </p:val>
                                        </p:tav>
                                      </p:tavLst>
                                    </p:anim>
                                    <p:anim calcmode="lin" valueType="num">
                                      <p:cBhvr>
                                        <p:cTn id="23" dur="1000" fill="hold"/>
                                        <p:tgtEl>
                                          <p:spTgt spid="4438"/>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24" fill="hold">
                      <p:stCondLst>
                        <p:cond delay="indefinite"/>
                      </p:stCondLst>
                      <p:childTnLst>
                        <p:par>
                          <p:cTn id="25" fill="hold">
                            <p:stCondLst>
                              <p:cond delay="0"/>
                            </p:stCondLst>
                            <p:childTnLst>
                              <p:par>
                                <p:cTn id="26" presetID="2" presetClass="entr" presetSubtype="4" fill="hold" grpId="0" nodeType="clickEffect">
                                  <p:stCondLst>
                                    <p:cond delay="0"/>
                                  </p:stCondLst>
                                  <p:iterate>
                                    <p:tmAbs val="0"/>
                                  </p:iterate>
                                  <p:childTnLst>
                                    <p:set>
                                      <p:cBhvr>
                                        <p:cTn id="27" fill="hold"/>
                                        <p:tgtEl>
                                          <p:spTgt spid="4440"/>
                                        </p:tgtEl>
                                        <p:attrNameLst>
                                          <p:attrName>style.visibility</p:attrName>
                                        </p:attrNameLst>
                                      </p:cBhvr>
                                      <p:to>
                                        <p:strVal val="visible"/>
                                      </p:to>
                                    </p:set>
                                    <p:anim calcmode="lin" valueType="num">
                                      <p:cBhvr>
                                        <p:cTn id="28" dur="500" fill="hold"/>
                                        <p:tgtEl>
                                          <p:spTgt spid="4440"/>
                                        </p:tgtEl>
                                        <p:attrNameLst>
                                          <p:attrName>ppt_x</p:attrName>
                                        </p:attrNameLst>
                                      </p:cBhvr>
                                      <p:tavLst>
                                        <p:tav tm="0">
                                          <p:val>
                                            <p:strVal val="#ppt_x"/>
                                          </p:val>
                                        </p:tav>
                                        <p:tav tm="100000">
                                          <p:val>
                                            <p:strVal val="#ppt_x"/>
                                          </p:val>
                                        </p:tav>
                                      </p:tavLst>
                                    </p:anim>
                                    <p:anim calcmode="lin" valueType="num">
                                      <p:cBhvr>
                                        <p:cTn id="29" dur="500" fill="hold"/>
                                        <p:tgtEl>
                                          <p:spTgt spid="444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35" grpId="0" animBg="1" advAuto="0"/>
      <p:bldP spid="4437" grpId="0" animBg="1" advAuto="0"/>
      <p:bldP spid="4438" grpId="0" animBg="1" advAuto="0"/>
      <p:bldP spid="4440" grpId="0" animBg="1" advAuto="0"/>
    </p:bldLst>
  </p:timing>
</p:sld>
</file>

<file path=ppt/slides/slide2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5989053"/>
            <a:ext cx="9144000" cy="751472"/>
          </a:xfrm>
          <a:effectLst>
            <a:outerShdw blurRad="63500" dist="35921" dir="2700000" algn="ctr" rotWithShape="0">
              <a:schemeClr val="tx2">
                <a:alpha val="74998"/>
              </a:schemeClr>
            </a:outerShdw>
          </a:effectLst>
        </p:spPr>
        <p:txBody>
          <a:bodyPr/>
          <a:lstStyle/>
          <a:p>
            <a:pPr>
              <a:defRPr/>
            </a:pPr>
            <a:r>
              <a:rPr lang="ar-SA" sz="4400" dirty="0">
                <a:effectLst>
                  <a:glow rad="127000">
                    <a:schemeClr val="tx1"/>
                  </a:glow>
                </a:effectLst>
              </a:rPr>
              <a:t>١</a:t>
            </a:r>
            <a:r>
              <a:rPr lang="ar-SA" sz="4400" dirty="0">
                <a:solidFill>
                  <a:srgbClr val="FFFFFF"/>
                </a:solidFill>
                <a:effectLst>
                  <a:glow rad="127000">
                    <a:srgbClr val="000000"/>
                  </a:glow>
                </a:effectLst>
                <a:ea typeface="ＭＳ Ｐゴシック" charset="0"/>
                <a:cs typeface="ＭＳ Ｐゴシック" charset="0"/>
              </a:rPr>
              <a:t> تسالونيكي </a:t>
            </a:r>
            <a:r>
              <a:rPr lang="ar-JO" dirty="0">
                <a:effectLst>
                  <a:glow rad="127000">
                    <a:schemeClr val="tx1"/>
                  </a:glow>
                </a:effectLst>
                <a:ea typeface="ＭＳ Ｐゴシック" charset="0"/>
                <a:cs typeface="ＭＳ Ｐゴシック" charset="0"/>
              </a:rPr>
              <a:t>5: 2</a:t>
            </a:r>
            <a:endParaRPr lang="en-US" dirty="0">
              <a:effectLst>
                <a:glow rad="127000">
                  <a:schemeClr val="tx1"/>
                </a:glow>
              </a:effectLst>
              <a:ea typeface="ＭＳ Ｐゴシック" charset="0"/>
              <a:cs typeface="ＭＳ Ｐゴシック" charset="0"/>
            </a:endParaRPr>
          </a:p>
        </p:txBody>
      </p:sp>
      <p:pic>
        <p:nvPicPr>
          <p:cNvPr id="2" name="Picture 1"/>
          <p:cNvPicPr>
            <a:picLocks noChangeAspect="1"/>
          </p:cNvPicPr>
          <p:nvPr/>
        </p:nvPicPr>
        <p:blipFill>
          <a:blip r:embed="rId3"/>
          <a:stretch>
            <a:fillRect/>
          </a:stretch>
        </p:blipFill>
        <p:spPr>
          <a:xfrm>
            <a:off x="0" y="1143000"/>
            <a:ext cx="9144000" cy="4553389"/>
          </a:xfrm>
          <a:prstGeom prst="rect">
            <a:avLst/>
          </a:prstGeom>
        </p:spPr>
      </p:pic>
      <p:sp>
        <p:nvSpPr>
          <p:cNvPr id="5" name="Rectangle 2"/>
          <p:cNvSpPr txBox="1">
            <a:spLocks noChangeArrowheads="1"/>
          </p:cNvSpPr>
          <p:nvPr/>
        </p:nvSpPr>
        <p:spPr bwMode="auto">
          <a:xfrm>
            <a:off x="8693" y="186883"/>
            <a:ext cx="9144000" cy="7514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4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كلص في الليل</a:t>
            </a:r>
            <a:endParaRPr kumimoji="0" lang="en-US" sz="4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1944386138"/>
      </p:ext>
    </p:extLst>
  </p:cSld>
  <p:clrMapOvr>
    <a:masterClrMapping/>
  </p:clrMapOvr>
</p:sld>
</file>

<file path=ppt/slides/slide2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1574800" y="0"/>
            <a:ext cx="9070975" cy="1143000"/>
          </a:xfrm>
        </p:spPr>
        <p:txBody>
          <a:bodyPr/>
          <a:lstStyle/>
          <a:p>
            <a:pPr algn="r"/>
            <a:r>
              <a:rPr lang="en-US" dirty="0">
                <a:solidFill>
                  <a:schemeClr val="tx1"/>
                </a:solidFill>
              </a:rPr>
              <a:t>Black</a:t>
            </a:r>
          </a:p>
        </p:txBody>
      </p:sp>
    </p:spTree>
    <p:extLst>
      <p:ext uri="{BB962C8B-B14F-4D97-AF65-F5344CB8AC3E}">
        <p14:creationId xmlns:p14="http://schemas.microsoft.com/office/powerpoint/2010/main" val="3400220619"/>
      </p:ext>
    </p:extLst>
  </p:cSld>
  <p:clrMapOvr>
    <a:masterClrMapping/>
  </p:clrMapOvr>
  <p:transition/>
</p:sld>
</file>

<file path=ppt/slides/slide2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2945" name="Picture 2" descr="sodom"/>
          <p:cNvPicPr>
            <a:picLocks noChangeAspect="1" noChangeArrowheads="1"/>
          </p:cNvPicPr>
          <p:nvPr/>
        </p:nvPicPr>
        <p:blipFill>
          <a:blip r:embed="rId3">
            <a:extLst>
              <a:ext uri="{28A0092B-C50C-407E-A947-70E740481C1C}">
                <a14:useLocalDpi xmlns:a14="http://schemas.microsoft.com/office/drawing/2010/main" val="0"/>
              </a:ext>
            </a:extLst>
          </a:blip>
          <a:srcRect r="21053" b="11185"/>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 name="Title 2"/>
          <p:cNvSpPr>
            <a:spLocks noGrp="1"/>
          </p:cNvSpPr>
          <p:nvPr>
            <p:ph type="title" idx="4294967295"/>
          </p:nvPr>
        </p:nvSpPr>
        <p:spPr>
          <a:xfrm>
            <a:off x="18350" y="696615"/>
            <a:ext cx="9144000" cy="2209800"/>
          </a:xfrm>
        </p:spPr>
        <p:txBody>
          <a:bodyPr/>
          <a:lstStyle/>
          <a:p>
            <a:pPr>
              <a:defRPr/>
            </a:pPr>
            <a:r>
              <a:rPr lang="ar-SA" sz="11500" dirty="0">
                <a:effectLst>
                  <a:glow rad="101600">
                    <a:schemeClr val="bg2">
                      <a:alpha val="75000"/>
                    </a:schemeClr>
                  </a:glow>
                  <a:outerShdw blurRad="38100" dist="38100" dir="2700000" algn="tl">
                    <a:srgbClr val="000000"/>
                  </a:outerShdw>
                </a:effectLst>
                <a:ea typeface="ＭＳ Ｐゴシック" charset="0"/>
              </a:rPr>
              <a:t>٢ تسالونيكي</a:t>
            </a:r>
            <a:endParaRPr lang="en-US" sz="11500" dirty="0">
              <a:effectLst>
                <a:glow rad="101600">
                  <a:schemeClr val="bg2">
                    <a:alpha val="75000"/>
                  </a:schemeClr>
                </a:glow>
                <a:outerShdw blurRad="38100" dist="38100" dir="2700000" algn="tl">
                  <a:srgbClr val="000000"/>
                </a:outerShdw>
              </a:effectLst>
              <a:ea typeface="ＭＳ Ｐゴシック" charset="0"/>
            </a:endParaRPr>
          </a:p>
        </p:txBody>
      </p:sp>
      <p:sp>
        <p:nvSpPr>
          <p:cNvPr id="4" name="Text Box 5"/>
          <p:cNvSpPr txBox="1">
            <a:spLocks noChangeArrowheads="1"/>
          </p:cNvSpPr>
          <p:nvPr/>
        </p:nvSpPr>
        <p:spPr bwMode="auto">
          <a:xfrm>
            <a:off x="8278813" y="117475"/>
            <a:ext cx="811212"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EAEAEA"/>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216</a:t>
            </a:r>
            <a:endParaRPr kumimoji="0" lang="en-US" sz="2400" b="1" u="none" strike="noStrike" kern="1200" cap="none" spc="0" normalizeH="0" baseline="0" noProof="0" dirty="0">
              <a:ln>
                <a:noFill/>
              </a:ln>
              <a:solidFill>
                <a:srgbClr val="EAEAEA"/>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8" name="Rectangle 2">
            <a:extLst>
              <a:ext uri="{FF2B5EF4-FFF2-40B4-BE49-F238E27FC236}">
                <a16:creationId xmlns:a16="http://schemas.microsoft.com/office/drawing/2014/main" id="{99ABF594-CEAB-3749-92E6-D162C68111BA}"/>
              </a:ext>
            </a:extLst>
          </p:cNvPr>
          <p:cNvSpPr txBox="1">
            <a:spLocks noChangeArrowheads="1"/>
          </p:cNvSpPr>
          <p:nvPr/>
        </p:nvSpPr>
        <p:spPr bwMode="auto">
          <a:xfrm>
            <a:off x="18350" y="2582208"/>
            <a:ext cx="9144000" cy="1089891"/>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AE" sz="60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إصلاحات الضيقة</a:t>
            </a:r>
            <a:endParaRPr kumimoji="0" lang="en-US" sz="60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
        <p:nvSpPr>
          <p:cNvPr id="7" name="Rectangle 6">
            <a:extLst>
              <a:ext uri="{FF2B5EF4-FFF2-40B4-BE49-F238E27FC236}">
                <a16:creationId xmlns:a16="http://schemas.microsoft.com/office/drawing/2014/main" id="{5F77604C-0293-F349-AD8E-44AD0D8DA96C}"/>
              </a:ext>
            </a:extLst>
          </p:cNvPr>
          <p:cNvSpPr>
            <a:spLocks noChangeArrowheads="1"/>
          </p:cNvSpPr>
          <p:nvPr/>
        </p:nvSpPr>
        <p:spPr bwMode="auto">
          <a:xfrm>
            <a:off x="0" y="6385034"/>
            <a:ext cx="9144000" cy="468339"/>
          </a:xfrm>
          <a:prstGeom prst="rect">
            <a:avLst/>
          </a:prstGeom>
          <a:solidFill>
            <a:srgbClr val="000514"/>
          </a:solidFill>
          <a:ln w="9525">
            <a:noFill/>
            <a:miter lim="800000"/>
            <a:headEnd/>
            <a:tailEnd/>
          </a:ln>
          <a:effectLst>
            <a:outerShdw blurRad="63500" dist="35921" dir="2700000" algn="ctr" rotWithShape="0">
              <a:srgbClr val="000514">
                <a:alpha val="74998"/>
              </a:srgbClr>
            </a:outerShdw>
          </a:effectLst>
        </p:spPr>
        <p:txBody>
          <a:bodyPr lIns="91430" tIns="45715" rIns="91430" bIns="45715" anchor="ctr"/>
          <a:lstStyle/>
          <a:p>
            <a:pPr marL="0" marR="0" lvl="0" indent="0" algn="ctr" defTabSz="457150" rtl="0" eaLnBrk="1" fontAlgn="auto" latinLnBrk="0" hangingPunct="1">
              <a:lnSpc>
                <a:spcPct val="100000"/>
              </a:lnSpc>
              <a:spcBef>
                <a:spcPct val="20000"/>
              </a:spcBef>
              <a:spcAft>
                <a:spcPts val="0"/>
              </a:spcAft>
              <a:buClr>
                <a:srgbClr val="FFCC00"/>
              </a:buClr>
              <a:buSzPct val="70000"/>
              <a:buFontTx/>
              <a:buNone/>
              <a:tabLst/>
              <a:defRPr/>
            </a:pPr>
            <a:r>
              <a:rPr kumimoji="0" lang="ar-AE" sz="16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mn-ea"/>
                <a:cs typeface="Arial" panose="020B0604020202020204" pitchFamily="34" charset="0"/>
              </a:rPr>
              <a:t> </a:t>
            </a:r>
            <a:r>
              <a:rPr kumimoji="0" lang="ar-JO" sz="16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mn-ea"/>
                <a:cs typeface="Arial" panose="020B0604020202020204" pitchFamily="34" charset="0"/>
              </a:rPr>
              <a:t>مؤسسة الدراسات اللاهوتية الأردنية</a:t>
            </a:r>
            <a:r>
              <a:rPr kumimoji="0" lang="ar-AE" sz="16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mn-ea"/>
                <a:cs typeface="Arial" panose="020B0604020202020204" pitchFamily="34" charset="0"/>
              </a:rPr>
              <a:t> </a:t>
            </a:r>
            <a:r>
              <a:rPr kumimoji="0" lang="en-US" sz="16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a:t>
            </a:r>
            <a:r>
              <a:rPr kumimoji="0" lang="en-US" sz="16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mn-ea"/>
                <a:cs typeface="Arial" panose="020B0604020202020204" pitchFamily="34" charset="0"/>
              </a:rPr>
              <a:t> </a:t>
            </a:r>
            <a:r>
              <a:rPr kumimoji="0" lang="ar-AE" sz="16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mn-ea"/>
                <a:cs typeface="Arial" panose="020B0604020202020204" pitchFamily="34" charset="0"/>
              </a:rPr>
              <a:t>د. ريك جريفيث</a:t>
            </a:r>
            <a:r>
              <a:rPr kumimoji="0" lang="en-US" sz="16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a:t>
            </a:r>
            <a:r>
              <a:rPr kumimoji="0" lang="en-US" sz="16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mn-ea"/>
                <a:cs typeface="Arial" panose="020B0604020202020204" pitchFamily="34" charset="0"/>
              </a:rPr>
              <a:t>BibleStudyDownloads.org</a:t>
            </a:r>
          </a:p>
        </p:txBody>
      </p:sp>
    </p:spTree>
    <p:extLst>
      <p:ext uri="{BB962C8B-B14F-4D97-AF65-F5344CB8AC3E}">
        <p14:creationId xmlns:p14="http://schemas.microsoft.com/office/powerpoint/2010/main" val="1960961868"/>
      </p:ext>
    </p:extLst>
  </p:cSld>
  <p:clrMapOvr>
    <a:masterClrMapping/>
  </p:clrMapOvr>
  <p:transition spd="slow"/>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linds(horizontal)">
                                      <p:cBhvr>
                                        <p:cTn id="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263.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800000"/>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p:spPr>
        <p:txBody>
          <a:bodyPr anchor="ctr"/>
          <a:lstStyle/>
          <a:p>
            <a:pPr>
              <a:defRPr/>
            </a:pPr>
            <a:r>
              <a:rPr lang="ar-JO" sz="4800" dirty="0">
                <a:effectLst>
                  <a:glow rad="127000">
                    <a:schemeClr val="tx1"/>
                  </a:glow>
                </a:effectLst>
                <a:ea typeface="ＭＳ Ｐゴシック" charset="0"/>
                <a:cs typeface="ＭＳ Ｐゴシック" charset="0"/>
              </a:rPr>
              <a:t>الكلمة المفتاحية</a:t>
            </a:r>
            <a:endParaRPr lang="en-US" sz="4800" dirty="0">
              <a:effectLst>
                <a:glow rad="127000">
                  <a:schemeClr val="tx1"/>
                </a:glow>
              </a:effectLst>
              <a:ea typeface="ＭＳ Ｐゴシック" charset="0"/>
              <a:cs typeface="ＭＳ Ｐゴシック" charset="0"/>
            </a:endParaRPr>
          </a:p>
        </p:txBody>
      </p:sp>
      <p:sp>
        <p:nvSpPr>
          <p:cNvPr id="5" name="Rectangle 2"/>
          <p:cNvSpPr txBox="1">
            <a:spLocks noChangeArrowheads="1"/>
          </p:cNvSpPr>
          <p:nvPr/>
        </p:nvSpPr>
        <p:spPr bwMode="auto">
          <a:xfrm>
            <a:off x="0" y="2434430"/>
            <a:ext cx="9144000" cy="198914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8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الد</a:t>
            </a:r>
            <a:r>
              <a:rPr kumimoji="0" lang="ar-SA" sz="8800" b="1" u="none" strike="noStrike" kern="1200" cap="none" spc="0" normalizeH="0" baseline="0" noProof="0" dirty="0" err="1">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ينونة</a:t>
            </a:r>
            <a:endParaRPr kumimoji="0" lang="ar-SA" sz="7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a:defRPr/>
            </a:pPr>
            <a:r>
              <a:rPr lang="ar-SA" sz="4800" b="1" dirty="0">
                <a:solidFill>
                  <a:srgbClr val="FFFFFF"/>
                </a:solidFill>
                <a:effectLst>
                  <a:glow rad="127000">
                    <a:srgbClr val="000000"/>
                  </a:glow>
                </a:effectLst>
                <a:latin typeface="Arial" panose="020B0604020202020204" pitchFamily="34" charset="0"/>
                <a:ea typeface="ＭＳ Ｐゴシック" charset="0"/>
                <a:cs typeface="ＭＳ Ｐゴシック" charset="0"/>
              </a:rPr>
              <a:t>٢ </a:t>
            </a:r>
            <a:r>
              <a:rPr kumimoji="0" lang="ar-SA"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تسالونيكي</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
        <p:nvSpPr>
          <p:cNvPr id="7" name="Text Box 24"/>
          <p:cNvSpPr txBox="1">
            <a:spLocks noChangeArrowheads="1"/>
          </p:cNvSpPr>
          <p:nvPr/>
        </p:nvSpPr>
        <p:spPr bwMode="auto">
          <a:xfrm>
            <a:off x="8360240" y="65344"/>
            <a:ext cx="704039"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211</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359331525"/>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blinds(horizontal)">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264.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660066"/>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653" y="-7614"/>
            <a:ext cx="9162651" cy="1012616"/>
          </a:xfrm>
          <a:noFill/>
        </p:spPr>
        <p:txBody>
          <a:bodyPr/>
          <a:lstStyle/>
          <a:p>
            <a:r>
              <a:rPr lang="ar-JO" sz="4800" dirty="0">
                <a:effectLst>
                  <a:glow rad="101600">
                    <a:schemeClr val="tx1">
                      <a:alpha val="99000"/>
                    </a:schemeClr>
                  </a:glow>
                </a:effectLst>
              </a:rPr>
              <a:t>الموضوع الرئيسي</a:t>
            </a:r>
            <a:endParaRPr lang="en-US" sz="4800" dirty="0">
              <a:solidFill>
                <a:schemeClr val="bg1"/>
              </a:solidFill>
              <a:effectLst>
                <a:glow rad="101600">
                  <a:schemeClr val="tx1">
                    <a:alpha val="99000"/>
                  </a:schemeClr>
                </a:glow>
              </a:effectLst>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104936" y="1433727"/>
            <a:ext cx="9144000" cy="4032214"/>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AE"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إصلاحات الضيقة</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23</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7" name="Rectangle 2"/>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lgn="r">
              <a:defRPr/>
            </a:pPr>
            <a:r>
              <a:rPr lang="ar-SA" sz="4800" b="1" dirty="0">
                <a:solidFill>
                  <a:srgbClr val="FFFFFF"/>
                </a:solidFill>
                <a:effectLst>
                  <a:glow rad="127000">
                    <a:srgbClr val="000000"/>
                  </a:glow>
                </a:effectLst>
                <a:latin typeface="Arial" panose="020B0604020202020204" pitchFamily="34" charset="0"/>
                <a:ea typeface="ＭＳ Ｐゴシック" charset="0"/>
                <a:cs typeface="ＭＳ Ｐゴシック" charset="0"/>
              </a:rPr>
              <a:t>٢ تسالونيكي</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1891463640"/>
      </p:ext>
    </p:extLst>
  </p:cSld>
  <p:clrMapOvr>
    <a:overrideClrMapping bg1="lt1" tx1="dk1" bg2="lt2" tx2="dk2" accent1="accent1" accent2="accent2" accent3="accent3" accent4="accent4" accent5="accent5" accent6="accent6" hlink="hlink" folHlink="folHlink"/>
  </p:clrMapOvr>
  <p:transition spd="slow"/>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265.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tx1"/>
            </a:gs>
            <a:gs pos="100000">
              <a:srgbClr val="000090"/>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p:spPr>
        <p:txBody>
          <a:bodyPr anchor="ctr"/>
          <a:lstStyle/>
          <a:p>
            <a:pPr>
              <a:defRPr/>
            </a:pPr>
            <a:r>
              <a:rPr lang="ar-JO" sz="4800" dirty="0">
                <a:effectLst>
                  <a:glow rad="127000">
                    <a:schemeClr val="tx1"/>
                  </a:glow>
                </a:effectLst>
                <a:ea typeface="ＭＳ Ｐゴシック" charset="0"/>
                <a:cs typeface="ＭＳ Ｐゴシック" charset="0"/>
              </a:rPr>
              <a:t>الآية المفتاحية</a:t>
            </a:r>
            <a:endParaRPr lang="en-US" sz="4800" dirty="0">
              <a:effectLst>
                <a:glow rad="127000">
                  <a:schemeClr val="tx1"/>
                </a:glow>
              </a:effectLst>
              <a:ea typeface="ＭＳ Ｐゴシック" charset="0"/>
              <a:cs typeface="ＭＳ Ｐゴシック" charset="0"/>
            </a:endParaRPr>
          </a:p>
        </p:txBody>
      </p:sp>
      <p:sp>
        <p:nvSpPr>
          <p:cNvPr id="5" name="Rectangle 2"/>
          <p:cNvSpPr txBox="1">
            <a:spLocks noChangeArrowheads="1"/>
          </p:cNvSpPr>
          <p:nvPr/>
        </p:nvSpPr>
        <p:spPr bwMode="auto">
          <a:xfrm>
            <a:off x="352776" y="1416424"/>
            <a:ext cx="8217483" cy="4356846"/>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defPPr>
              <a:defRPr lang="en-US"/>
            </a:defPPr>
            <a:lvl1pPr algn="r" eaLnBrk="0" fontAlgn="base" hangingPunct="0">
              <a:spcBef>
                <a:spcPct val="0"/>
              </a:spcBef>
              <a:spcAft>
                <a:spcPct val="0"/>
              </a:spcAft>
              <a:defRPr sz="4800" b="1">
                <a:solidFill>
                  <a:srgbClr val="FFFFFF"/>
                </a:solidFill>
                <a:effectLst>
                  <a:glow rad="127000">
                    <a:srgbClr val="000000"/>
                  </a:glow>
                </a:effectLst>
                <a:latin typeface="Arial" charset="0"/>
                <a:ea typeface="ＭＳ Ｐゴシック" charset="0"/>
                <a:cs typeface="ＭＳ Ｐゴシック" charset="0"/>
              </a:defRPr>
            </a:lvl1pPr>
            <a:lvl2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1" eaLnBrk="0" fontAlgn="base" latinLnBrk="0" hangingPunct="0">
              <a:lnSpc>
                <a:spcPct val="100000"/>
              </a:lnSpc>
              <a:spcBef>
                <a:spcPct val="0"/>
              </a:spcBef>
              <a:spcAft>
                <a:spcPct val="0"/>
              </a:spcAft>
              <a:buClrTx/>
              <a:buSzTx/>
              <a:buFontTx/>
              <a:buNone/>
              <a:tabLst/>
              <a:defRPr/>
            </a:pPr>
            <a:r>
              <a:rPr kumimoji="0" lang="ar-JO" altLang="zh-CN" sz="40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rPr>
              <a:t>أَنْ لاَ تَتَزَعْزَعُوا سَرِيعاً عَنْ ذِهْنِكُمْ، وَلاَ تَرْتَاعُوا، لاَ بِرُوحٍ وَلاَ بِكَلِمَةٍ وَلاَ بِرِسَالَةٍ كَأَنَّهَا مِنَّا: أَيْ أَنَّ يَوْمَ الْمَسِيحِ قَدْ حَضَرَ. ٣ لاَ يَخْدَعَنَّكُمْ أَحَدٌ عَلَى طَرِيقَةٍ مَا، لأَنَّهُ لاَ يَأْتِي إِنْ لَمْ يَأْتِ الاِرْتِدَادُ أَوَّلاً، وَيُسْتَعْلَنَ إِنْسَانُ الْخَطِيَّةِ، ابْنُ الْهَلاَكِ</a:t>
            </a:r>
            <a:br>
              <a:rPr kumimoji="0" lang="en-US" altLang="zh-CN" sz="40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rPr>
            </a:br>
            <a:r>
              <a:rPr kumimoji="0" lang="ar-JO" altLang="zh-CN" sz="40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rPr>
              <a:t>(2: 2-3)</a:t>
            </a:r>
            <a:endParaRPr kumimoji="0" lang="en-US" sz="40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endParaRP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lgn="r">
              <a:defRPr/>
            </a:pPr>
            <a:r>
              <a:rPr lang="ar-SA" sz="4800" b="1" dirty="0">
                <a:solidFill>
                  <a:srgbClr val="FFFFFF"/>
                </a:solidFill>
                <a:effectLst>
                  <a:glow rad="127000">
                    <a:srgbClr val="000000"/>
                  </a:glow>
                </a:effectLst>
                <a:latin typeface="Arial" panose="020B0604020202020204" pitchFamily="34" charset="0"/>
                <a:ea typeface="ＭＳ Ｐゴシック" charset="0"/>
                <a:cs typeface="ＭＳ Ｐゴシック" charset="0"/>
              </a:rPr>
              <a:t>٢ تسالونيكي</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
        <p:nvSpPr>
          <p:cNvPr id="7" name="Text Box 24"/>
          <p:cNvSpPr txBox="1">
            <a:spLocks noChangeArrowheads="1"/>
          </p:cNvSpPr>
          <p:nvPr/>
        </p:nvSpPr>
        <p:spPr bwMode="auto">
          <a:xfrm>
            <a:off x="8383895" y="65344"/>
            <a:ext cx="704039"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211</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423412173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blinds(horizontal)">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2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8241" name="Text Box 2"/>
          <p:cNvSpPr txBox="1">
            <a:spLocks noChangeArrowheads="1"/>
          </p:cNvSpPr>
          <p:nvPr/>
        </p:nvSpPr>
        <p:spPr bwMode="auto">
          <a:xfrm>
            <a:off x="8274050" y="228600"/>
            <a:ext cx="704039"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3366"/>
                </a:solidFill>
                <a:effectLst/>
                <a:uLnTx/>
                <a:uFillTx/>
                <a:latin typeface="Arial" panose="020B0604020202020204" pitchFamily="34" charset="0"/>
                <a:ea typeface="ＭＳ Ｐゴシック" charset="0"/>
                <a:cs typeface="Arial" panose="020B0604020202020204" pitchFamily="34" charset="0"/>
              </a:rPr>
              <a:t>211</a:t>
            </a:r>
            <a:endParaRPr kumimoji="0" lang="en-US" sz="2400" b="1" u="none" strike="noStrike" kern="1200" cap="none" spc="0" normalizeH="0" baseline="0" noProof="0" dirty="0">
              <a:ln>
                <a:noFill/>
              </a:ln>
              <a:solidFill>
                <a:srgbClr val="003366"/>
              </a:solidFill>
              <a:effectLst/>
              <a:uLnTx/>
              <a:uFillTx/>
              <a:latin typeface="Arial" panose="020B0604020202020204" pitchFamily="34" charset="0"/>
              <a:ea typeface="ＭＳ Ｐゴシック" charset="0"/>
              <a:cs typeface="Arial" panose="020B0604020202020204" pitchFamily="34" charset="0"/>
            </a:endParaRPr>
          </a:p>
        </p:txBody>
      </p:sp>
      <p:sp>
        <p:nvSpPr>
          <p:cNvPr id="138242" name="Text Box 3"/>
          <p:cNvSpPr txBox="1">
            <a:spLocks noChangeArrowheads="1"/>
          </p:cNvSpPr>
          <p:nvPr/>
        </p:nvSpPr>
        <p:spPr bwMode="auto">
          <a:xfrm>
            <a:off x="3434316" y="152400"/>
            <a:ext cx="2315057" cy="707886"/>
          </a:xfrm>
          <a:prstGeom prst="rect">
            <a:avLst/>
          </a:prstGeom>
          <a:solidFill>
            <a:srgbClr val="3333CC"/>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lvl="0" algn="ctr" defTabSz="914400" eaLnBrk="1" fontAlgn="base" hangingPunct="1">
              <a:spcBef>
                <a:spcPct val="0"/>
              </a:spcBef>
              <a:spcAft>
                <a:spcPct val="0"/>
              </a:spcAft>
              <a:defRPr/>
            </a:pPr>
            <a:r>
              <a:rPr lang="ar-SA" sz="4000" b="1" dirty="0">
                <a:solidFill>
                  <a:srgbClr val="FFFFFF"/>
                </a:solidFill>
                <a:effectLst>
                  <a:glow rad="127000">
                    <a:srgbClr val="000000"/>
                  </a:glow>
                </a:effectLst>
                <a:latin typeface="Arial" panose="020B0604020202020204" pitchFamily="34" charset="0"/>
              </a:rPr>
              <a:t>٢ تسالونيكي</a:t>
            </a:r>
            <a:endParaRPr kumimoji="0" lang="en-US" altLang="zh-CN"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9460" name="Text Box 4"/>
          <p:cNvSpPr txBox="1">
            <a:spLocks noChangeArrowheads="1"/>
          </p:cNvSpPr>
          <p:nvPr/>
        </p:nvSpPr>
        <p:spPr bwMode="auto">
          <a:xfrm>
            <a:off x="755650" y="1207913"/>
            <a:ext cx="7777163" cy="2462213"/>
          </a:xfrm>
          <a:prstGeom prst="rect">
            <a:avLst/>
          </a:prstGeom>
          <a:solidFill>
            <a:srgbClr val="660066"/>
          </a:solidFill>
          <a:ln w="9525">
            <a:solidFill>
              <a:srgbClr val="000000"/>
            </a:solidFill>
            <a:miter lim="800000"/>
            <a:headEnd/>
            <a:tailEnd/>
          </a:ln>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AE" altLang="zh-CN" sz="2800" b="1" u="sng"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البيان الموجز</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altLang="zh-CN"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r>
              <a:rPr kumimoji="0" lang="ar-AE" altLang="zh-CN"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يُصحح الكاتب ال</a:t>
            </a:r>
            <a:r>
              <a:rPr kumimoji="0" lang="ar-JO" altLang="zh-CN"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م</a:t>
            </a:r>
            <a:r>
              <a:rPr kumimoji="0" lang="ar-AE" altLang="zh-CN"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فاهيم الخاطئ</a:t>
            </a:r>
            <a:r>
              <a:rPr kumimoji="0" lang="ar-JO" altLang="zh-CN"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ة</a:t>
            </a:r>
            <a:r>
              <a:rPr kumimoji="0" lang="ar-AE" altLang="zh-CN"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للكنيسة المضطهدة بأن يوم الرب (الضيقة)، قد بدأ بالفعل لكِ</a:t>
            </a:r>
            <a:r>
              <a:rPr kumimoji="0" lang="ar-JO" altLang="zh-CN"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نه</a:t>
            </a:r>
            <a:r>
              <a:rPr kumimoji="0" lang="ar-AE" altLang="zh-CN"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يَحُفزهم على الثبات وسط خيب</a:t>
            </a:r>
            <a:r>
              <a:rPr kumimoji="0" lang="ar-JO" altLang="zh-CN"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a:t>
            </a:r>
            <a:r>
              <a:rPr kumimoji="0" lang="ar-AE" altLang="zh-CN"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ت ال</a:t>
            </a:r>
            <a:r>
              <a:rPr kumimoji="0" lang="ar-JO" altLang="zh-CN"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أ</a:t>
            </a:r>
            <a:r>
              <a:rPr kumimoji="0" lang="ar-AE" altLang="zh-CN"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مل وعلى المثابرة وسط الكسل. لمساعدتهم على الثبات في العقيدة الصحيحة على الرغم من المعلمين الكذبة.</a:t>
            </a:r>
            <a:endParaRPr kumimoji="0" lang="en-US" altLang="zh-CN"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9461" name="Text Box 5"/>
          <p:cNvSpPr txBox="1">
            <a:spLocks noChangeArrowheads="1"/>
          </p:cNvSpPr>
          <p:nvPr/>
        </p:nvSpPr>
        <p:spPr bwMode="auto">
          <a:xfrm>
            <a:off x="228600" y="4206527"/>
            <a:ext cx="8610600" cy="1384995"/>
          </a:xfrm>
          <a:prstGeom prst="rect">
            <a:avLst/>
          </a:prstGeom>
          <a:solidFill>
            <a:srgbClr val="660066"/>
          </a:solidFill>
          <a:ln w="9525">
            <a:solidFill>
              <a:srgbClr val="000000"/>
            </a:solidFill>
            <a:miter lim="800000"/>
            <a:headEnd/>
            <a:tailEnd/>
          </a:ln>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AE" altLang="zh-CN" sz="2800" b="1" u="sng"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التطبيق</a:t>
            </a: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zh-CN"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AE" altLang="zh-CN"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هل تدرس علم الأمور الأخيرة، معتقدًا أنها تؤثر على سلوكك كمسيحي؟</a:t>
            </a:r>
            <a:endParaRPr kumimoji="0" lang="en-US" altLang="zh-CN"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38245" name="Title 1"/>
          <p:cNvSpPr>
            <a:spLocks noGrp="1"/>
          </p:cNvSpPr>
          <p:nvPr>
            <p:ph type="title" idx="4294967295"/>
          </p:nvPr>
        </p:nvSpPr>
        <p:spPr>
          <a:xfrm>
            <a:off x="2627313" y="6237288"/>
            <a:ext cx="6394450" cy="563562"/>
          </a:xfrm>
        </p:spPr>
        <p:txBody>
          <a:bodyPr/>
          <a:lstStyle/>
          <a:p>
            <a:pPr algn="r"/>
            <a:r>
              <a:rPr lang="ar-JO" sz="2000" dirty="0">
                <a:ea typeface="ＭＳ Ｐゴシック" charset="0"/>
                <a:cs typeface="ＭＳ Ｐゴシック" charset="0"/>
              </a:rPr>
              <a:t>الملخص و التطبيق</a:t>
            </a:r>
            <a:endParaRPr lang="en-US" sz="2000" dirty="0">
              <a:ea typeface="ＭＳ Ｐゴシック" charset="0"/>
              <a:cs typeface="ＭＳ Ｐゴシック" charset="0"/>
            </a:endParaRPr>
          </a:p>
        </p:txBody>
      </p:sp>
    </p:spTree>
    <p:extLst>
      <p:ext uri="{BB962C8B-B14F-4D97-AF65-F5344CB8AC3E}">
        <p14:creationId xmlns:p14="http://schemas.microsoft.com/office/powerpoint/2010/main" val="2534528786"/>
      </p:ext>
    </p:extLst>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1" fill="hold" grpId="0" nodeType="clickEffect">
                                  <p:stCondLst>
                                    <p:cond delay="0"/>
                                  </p:stCondLst>
                                  <p:childTnLst>
                                    <p:set>
                                      <p:cBhvr>
                                        <p:cTn id="6" dur="1" fill="hold">
                                          <p:stCondLst>
                                            <p:cond delay="0"/>
                                          </p:stCondLst>
                                        </p:cTn>
                                        <p:tgtEl>
                                          <p:spTgt spid="19460"/>
                                        </p:tgtEl>
                                        <p:attrNameLst>
                                          <p:attrName>style.visibility</p:attrName>
                                        </p:attrNameLst>
                                      </p:cBhvr>
                                      <p:to>
                                        <p:strVal val="visible"/>
                                      </p:to>
                                    </p:set>
                                    <p:anim calcmode="lin" valueType="num">
                                      <p:cBhvr additive="base">
                                        <p:cTn id="7" dur="500" fill="hold"/>
                                        <p:tgtEl>
                                          <p:spTgt spid="19460"/>
                                        </p:tgtEl>
                                        <p:attrNameLst>
                                          <p:attrName>ppt_x</p:attrName>
                                        </p:attrNameLst>
                                      </p:cBhvr>
                                      <p:tavLst>
                                        <p:tav tm="0">
                                          <p:val>
                                            <p:strVal val="#ppt_x"/>
                                          </p:val>
                                        </p:tav>
                                        <p:tav tm="100000">
                                          <p:val>
                                            <p:strVal val="#ppt_x"/>
                                          </p:val>
                                        </p:tav>
                                      </p:tavLst>
                                    </p:anim>
                                    <p:anim calcmode="lin" valueType="num">
                                      <p:cBhvr additive="base">
                                        <p:cTn id="8" dur="500" fill="hold"/>
                                        <p:tgtEl>
                                          <p:spTgt spid="19460"/>
                                        </p:tgtEl>
                                        <p:attrNameLst>
                                          <p:attrName>ppt_y</p:attrName>
                                        </p:attrNameLst>
                                      </p:cBhvr>
                                      <p:tavLst>
                                        <p:tav tm="0">
                                          <p:val>
                                            <p:strVal val="0-#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19461"/>
                                        </p:tgtEl>
                                        <p:attrNameLst>
                                          <p:attrName>style.visibility</p:attrName>
                                        </p:attrNameLst>
                                      </p:cBhvr>
                                      <p:to>
                                        <p:strVal val="visible"/>
                                      </p:to>
                                    </p:set>
                                    <p:anim calcmode="lin" valueType="num">
                                      <p:cBhvr additive="base">
                                        <p:cTn id="13" dur="500" fill="hold"/>
                                        <p:tgtEl>
                                          <p:spTgt spid="19461"/>
                                        </p:tgtEl>
                                        <p:attrNameLst>
                                          <p:attrName>ppt_x</p:attrName>
                                        </p:attrNameLst>
                                      </p:cBhvr>
                                      <p:tavLst>
                                        <p:tav tm="0">
                                          <p:val>
                                            <p:strVal val="#ppt_x"/>
                                          </p:val>
                                        </p:tav>
                                        <p:tav tm="100000">
                                          <p:val>
                                            <p:strVal val="#ppt_x"/>
                                          </p:val>
                                        </p:tav>
                                      </p:tavLst>
                                    </p:anim>
                                    <p:anim calcmode="lin" valueType="num">
                                      <p:cBhvr additive="base">
                                        <p:cTn id="14" dur="500" fill="hold"/>
                                        <p:tgtEl>
                                          <p:spTgt spid="19461"/>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5" presetClass="entr" presetSubtype="10" fill="hold" grpId="0" nodeType="clickEffect">
                                  <p:stCondLst>
                                    <p:cond delay="0"/>
                                  </p:stCondLst>
                                  <p:childTnLst>
                                    <p:set>
                                      <p:cBhvr>
                                        <p:cTn id="18" dur="1" fill="hold">
                                          <p:stCondLst>
                                            <p:cond delay="0"/>
                                          </p:stCondLst>
                                        </p:cTn>
                                        <p:tgtEl>
                                          <p:spTgt spid="138242"/>
                                        </p:tgtEl>
                                        <p:attrNameLst>
                                          <p:attrName>style.visibility</p:attrName>
                                        </p:attrNameLst>
                                      </p:cBhvr>
                                      <p:to>
                                        <p:strVal val="visible"/>
                                      </p:to>
                                    </p:set>
                                    <p:animEffect transition="in" filter="checkerboard(across)">
                                      <p:cBhvr>
                                        <p:cTn id="19" dur="500"/>
                                        <p:tgtEl>
                                          <p:spTgt spid="13824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8242" grpId="0" animBg="1"/>
      <p:bldP spid="19460" grpId="0" animBg="1" autoUpdateAnimBg="0"/>
      <p:bldP spid="19461" grpId="0" animBg="1" autoUpdateAnimBg="0"/>
    </p:bldLst>
  </p:timing>
</p:sld>
</file>

<file path=ppt/slides/slide267.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0966" y="102580"/>
            <a:ext cx="8236820" cy="799420"/>
          </a:xfrm>
          <a:solidFill>
            <a:schemeClr val="tx1"/>
          </a:solidFill>
        </p:spPr>
        <p:txBody>
          <a:bodyPr/>
          <a:lstStyle/>
          <a:p>
            <a:r>
              <a:rPr lang="ar-AE"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بيان الملكوت</a:t>
            </a:r>
            <a:endParaRPr lang="en-US"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1" y="2106833"/>
            <a:ext cx="9144000" cy="331744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AE" sz="3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وصف مملكة الشيطان لمقاومة يسوع. وصف بولس الأكثر وضوحاً لضد المسيح له ثلاث علامات ( الإرتداد، إستعلان ضد المسيح، رفع الحاجز ) الذي سيحدث قبل الضيقة و التي يمكن أن تحدث بعد بضعة أيام أو أسابيع أو شهور من الإختطاف ( ٢ : ٣ - ٧)</a:t>
            </a:r>
            <a:endParaRPr kumimoji="0" lang="en-US" sz="3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6"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27أ</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8" name="Rectangle 2">
            <a:extLst>
              <a:ext uri="{FF2B5EF4-FFF2-40B4-BE49-F238E27FC236}">
                <a16:creationId xmlns:a16="http://schemas.microsoft.com/office/drawing/2014/main" id="{6EA31C04-FB31-7F41-BB3E-B66D47E64819}"/>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lgn="r" defTabSz="914400">
              <a:defRPr/>
            </a:pPr>
            <a:r>
              <a:rPr lang="ar-SA" sz="4800" b="1" dirty="0">
                <a:solidFill>
                  <a:srgbClr val="FFFFFF"/>
                </a:solidFill>
                <a:effectLst>
                  <a:glow rad="127000">
                    <a:srgbClr val="000000"/>
                  </a:glow>
                </a:effectLst>
                <a:latin typeface="Arial" panose="020B0604020202020204" pitchFamily="34" charset="0"/>
                <a:ea typeface="ＭＳ Ｐゴシック" charset="0"/>
                <a:cs typeface="ＭＳ Ｐゴシック" charset="0"/>
              </a:rPr>
              <a:t>٢ تسالونيكي</a:t>
            </a:r>
            <a:endParaRPr kumimoji="0" lang="en-US"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3779343712"/>
      </p:ext>
    </p:extLst>
  </p:cSld>
  <p:clrMapOvr>
    <a:masterClrMapping/>
  </p:clrMapOvr>
  <p:transition spd="slow"/>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ppt_x"/>
                                          </p:val>
                                        </p:tav>
                                        <p:tav tm="100000">
                                          <p:val>
                                            <p:strVal val="#ppt_x"/>
                                          </p:val>
                                        </p:tav>
                                      </p:tavLst>
                                    </p:anim>
                                    <p:anim calcmode="lin" valueType="num">
                                      <p:cBhvr additive="base">
                                        <p:cTn id="8" dur="500" fill="hold"/>
                                        <p:tgtEl>
                                          <p:spTgt spid="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2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8"/>
          <p:cNvPicPr>
            <a:picLocks noChangeAspect="1"/>
          </p:cNvPicPr>
          <p:nvPr/>
        </p:nvPicPr>
        <p:blipFill>
          <a:blip r:embed="rId2">
            <a:extLst>
              <a:ext uri="{BEBA8EAE-BF5A-486C-A8C5-ECC9F3942E4B}">
                <a14:imgProps xmlns:a14="http://schemas.microsoft.com/office/drawing/2010/main">
                  <a14:imgLayer r:embed="rId3">
                    <a14:imgEffect>
                      <a14:brightnessContrast bright="-40000" contrast="40000"/>
                    </a14:imgEffect>
                  </a14:imgLayer>
                </a14:imgProps>
              </a:ext>
            </a:extLst>
          </a:blip>
          <a:stretch>
            <a:fillRect/>
          </a:stretch>
        </p:blipFill>
        <p:spPr>
          <a:xfrm>
            <a:off x="0" y="317518"/>
            <a:ext cx="9144000" cy="6540481"/>
          </a:xfrm>
          <a:prstGeom prst="rect">
            <a:avLst/>
          </a:prstGeom>
        </p:spPr>
      </p:pic>
      <p:sp>
        <p:nvSpPr>
          <p:cNvPr id="2" name="Title 1"/>
          <p:cNvSpPr>
            <a:spLocks noGrp="1"/>
          </p:cNvSpPr>
          <p:nvPr>
            <p:ph type="ctrTitle"/>
          </p:nvPr>
        </p:nvSpPr>
        <p:spPr>
          <a:xfrm>
            <a:off x="0" y="0"/>
            <a:ext cx="9144000" cy="902000"/>
          </a:xfrm>
          <a:solidFill>
            <a:schemeClr val="tx1"/>
          </a:solidFill>
        </p:spPr>
        <p:txBody>
          <a:bodyPr/>
          <a:lstStyle/>
          <a:p>
            <a:r>
              <a:rPr lang="ar-JO"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العهد</a:t>
            </a:r>
            <a:endParaRPr lang="en-US"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751905" y="1602007"/>
            <a:ext cx="7569177"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defPPr>
              <a:defRPr lang="en-US"/>
            </a:defPPr>
            <a:lvl1pPr marR="0" lvl="0" indent="0" algn="ctr" eaLnBrk="0" fontAlgn="base" hangingPunct="0">
              <a:lnSpc>
                <a:spcPct val="100000"/>
              </a:lnSpc>
              <a:spcBef>
                <a:spcPct val="0"/>
              </a:spcBef>
              <a:spcAft>
                <a:spcPct val="0"/>
              </a:spcAft>
              <a:buClrTx/>
              <a:buSzTx/>
              <a:buFontTx/>
              <a:buNone/>
              <a:tabLst/>
              <a:defRPr kumimoji="0" sz="3200" b="1" i="0" u="none" strike="noStrike" cap="none" spc="0" normalizeH="0" baseline="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defRPr>
            </a:lvl1pPr>
            <a:lvl2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AE" sz="3200" u="none" strike="noStrike" kern="1200" cap="none" spc="0" normalizeH="0" baseline="0" noProof="0" dirty="0">
                <a:ln>
                  <a:noFill/>
                </a:ln>
                <a:solidFill>
                  <a:srgbClr val="FFFFFF"/>
                </a:solidFill>
                <a:effectLst>
                  <a:glow rad="127000">
                    <a:srgbClr val="000000"/>
                  </a:glow>
                </a:effectLst>
                <a:uLnTx/>
                <a:uFillTx/>
                <a:ea typeface="ＭＳ Ｐゴシック" charset="0"/>
              </a:rPr>
              <a:t> يوم الرب</a:t>
            </a:r>
            <a:r>
              <a:rPr kumimoji="0" lang="en-US" sz="3200" u="none" strike="noStrike" kern="1200" cap="none" spc="0" normalizeH="0" baseline="0" noProof="0" dirty="0">
                <a:ln>
                  <a:noFill/>
                </a:ln>
                <a:solidFill>
                  <a:srgbClr val="FFFFFF"/>
                </a:solidFill>
                <a:effectLst>
                  <a:glow rad="127000">
                    <a:srgbClr val="000000"/>
                  </a:glow>
                </a:effectLst>
                <a:uLnTx/>
                <a:uFillTx/>
                <a:ea typeface="ＭＳ Ｐゴシック" charset="0"/>
              </a:rPr>
              <a:t> </a:t>
            </a:r>
            <a:r>
              <a:rPr kumimoji="0" lang="ar-AE" sz="3200" u="none" strike="noStrike" kern="1200" cap="none" spc="0" normalizeH="0" baseline="0" noProof="0" dirty="0">
                <a:ln>
                  <a:noFill/>
                </a:ln>
                <a:solidFill>
                  <a:srgbClr val="FFFFFF"/>
                </a:solidFill>
                <a:effectLst>
                  <a:glow rad="127000">
                    <a:srgbClr val="000000"/>
                  </a:glow>
                </a:effectLst>
                <a:uLnTx/>
                <a:uFillTx/>
                <a:ea typeface="ＭＳ Ｐゴシック" charset="0"/>
              </a:rPr>
              <a:t>(</a:t>
            </a:r>
            <a:r>
              <a:rPr kumimoji="0" lang="en-US" sz="3200" u="none" strike="noStrike" kern="1200" cap="none" spc="0" normalizeH="0" baseline="0" noProof="0" dirty="0">
                <a:ln>
                  <a:noFill/>
                </a:ln>
                <a:solidFill>
                  <a:srgbClr val="FFFFFF"/>
                </a:solidFill>
                <a:effectLst>
                  <a:glow rad="127000">
                    <a:srgbClr val="000000"/>
                  </a:glow>
                </a:effectLst>
                <a:uLnTx/>
                <a:uFillTx/>
                <a:ea typeface="ＭＳ Ｐゴシック" charset="0"/>
              </a:rPr>
              <a:t> </a:t>
            </a:r>
            <a:r>
              <a:rPr kumimoji="0" lang="ar-JO" sz="3200" u="none" strike="noStrike" kern="1200" cap="none" spc="0" normalizeH="0" baseline="0" noProof="0" dirty="0">
                <a:ln>
                  <a:noFill/>
                </a:ln>
                <a:solidFill>
                  <a:srgbClr val="FFFFFF"/>
                </a:solidFill>
                <a:effectLst>
                  <a:glow rad="127000">
                    <a:srgbClr val="000000"/>
                  </a:glow>
                </a:effectLst>
                <a:uLnTx/>
                <a:uFillTx/>
                <a:ea typeface="ＭＳ Ｐゴシック" charset="0"/>
              </a:rPr>
              <a:t>أ</a:t>
            </a:r>
            <a:r>
              <a:rPr kumimoji="0" lang="ar-AE" sz="3200" u="none" strike="noStrike" kern="1200" cap="none" spc="0" normalizeH="0" baseline="0" noProof="0" dirty="0">
                <a:ln>
                  <a:noFill/>
                </a:ln>
                <a:solidFill>
                  <a:srgbClr val="FFFFFF"/>
                </a:solidFill>
                <a:effectLst>
                  <a:glow rad="127000">
                    <a:srgbClr val="000000"/>
                  </a:glow>
                </a:effectLst>
                <a:uLnTx/>
                <a:uFillTx/>
                <a:ea typeface="ＭＳ Ｐゴシック" charset="0"/>
              </a:rPr>
              <a:t>شعياء 6:13</a:t>
            </a:r>
            <a:r>
              <a:rPr kumimoji="0" lang="en-US" sz="3200" u="none" strike="noStrike" kern="1200" cap="none" spc="0" normalizeH="0" baseline="0" noProof="0" dirty="0">
                <a:ln>
                  <a:noFill/>
                </a:ln>
                <a:solidFill>
                  <a:srgbClr val="FFFFFF"/>
                </a:solidFill>
                <a:effectLst>
                  <a:glow rad="127000">
                    <a:srgbClr val="000000"/>
                  </a:glow>
                </a:effectLst>
                <a:uLnTx/>
                <a:uFillTx/>
                <a:ea typeface="ＭＳ Ｐゴシック" charset="0"/>
              </a:rPr>
              <a:t> </a:t>
            </a:r>
            <a:r>
              <a:rPr kumimoji="0" lang="ar-AE" sz="3200" u="none" strike="noStrike" kern="1200" cap="none" spc="0" normalizeH="0" baseline="0" noProof="0" dirty="0">
                <a:ln>
                  <a:noFill/>
                </a:ln>
                <a:solidFill>
                  <a:srgbClr val="FFFFFF"/>
                </a:solidFill>
                <a:effectLst>
                  <a:glow rad="127000">
                    <a:srgbClr val="000000"/>
                  </a:glow>
                </a:effectLst>
                <a:uLnTx/>
                <a:uFillTx/>
                <a:ea typeface="ＭＳ Ｐゴシック" charset="0"/>
              </a:rPr>
              <a:t>- 9؛</a:t>
            </a:r>
            <a:r>
              <a:rPr kumimoji="0" lang="en-US" sz="3200" u="none" strike="noStrike" kern="1200" cap="none" spc="0" normalizeH="0" baseline="0" noProof="0" dirty="0">
                <a:ln>
                  <a:noFill/>
                </a:ln>
                <a:solidFill>
                  <a:srgbClr val="FFFFFF"/>
                </a:solidFill>
                <a:effectLst>
                  <a:glow rad="127000">
                    <a:srgbClr val="000000"/>
                  </a:glow>
                </a:effectLst>
                <a:uLnTx/>
                <a:uFillTx/>
                <a:ea typeface="ＭＳ Ｐゴシック" charset="0"/>
              </a:rPr>
              <a:t> </a:t>
            </a:r>
            <a:r>
              <a:rPr kumimoji="0" lang="ar-AE" sz="3200" u="none" strike="noStrike" kern="1200" cap="none" spc="0" normalizeH="0" baseline="0" noProof="0" dirty="0">
                <a:ln>
                  <a:noFill/>
                </a:ln>
                <a:solidFill>
                  <a:srgbClr val="FFFFFF"/>
                </a:solidFill>
                <a:effectLst>
                  <a:glow rad="127000">
                    <a:srgbClr val="000000"/>
                  </a:glow>
                </a:effectLst>
                <a:uLnTx/>
                <a:uFillTx/>
                <a:ea typeface="ＭＳ Ｐゴシック" charset="0"/>
              </a:rPr>
              <a:t> يوئيل</a:t>
            </a:r>
            <a:r>
              <a:rPr kumimoji="0" lang="en-US" sz="3200" u="none" strike="noStrike" kern="1200" cap="none" spc="0" normalizeH="0" baseline="0" noProof="0" dirty="0">
                <a:ln>
                  <a:noFill/>
                </a:ln>
                <a:solidFill>
                  <a:srgbClr val="FFFFFF"/>
                </a:solidFill>
                <a:effectLst>
                  <a:glow rad="127000">
                    <a:srgbClr val="000000"/>
                  </a:glow>
                </a:effectLst>
                <a:uLnTx/>
                <a:uFillTx/>
                <a:ea typeface="ＭＳ Ｐゴシック" charset="0"/>
              </a:rPr>
              <a:t> </a:t>
            </a:r>
            <a:r>
              <a:rPr kumimoji="0" lang="ar-AE" sz="3200" u="none" strike="noStrike" kern="1200" cap="none" spc="0" normalizeH="0" baseline="0" noProof="0" dirty="0">
                <a:ln>
                  <a:noFill/>
                </a:ln>
                <a:solidFill>
                  <a:srgbClr val="FFFFFF"/>
                </a:solidFill>
                <a:effectLst>
                  <a:glow rad="127000">
                    <a:srgbClr val="000000"/>
                  </a:glow>
                </a:effectLst>
                <a:uLnTx/>
                <a:uFillTx/>
                <a:ea typeface="ＭＳ Ｐゴシック" charset="0"/>
              </a:rPr>
              <a:t>1-2؛ صفنيا 14:1-16)</a:t>
            </a:r>
            <a:r>
              <a:rPr kumimoji="0" lang="en-US" sz="3200" u="none" strike="noStrike" kern="1200" cap="none" spc="0" normalizeH="0" baseline="0" noProof="0" dirty="0">
                <a:ln>
                  <a:noFill/>
                </a:ln>
                <a:solidFill>
                  <a:srgbClr val="FFFFFF"/>
                </a:solidFill>
                <a:effectLst>
                  <a:glow rad="127000">
                    <a:srgbClr val="000000"/>
                  </a:glow>
                </a:effectLst>
                <a:uLnTx/>
                <a:uFillTx/>
                <a:ea typeface="ＭＳ Ｐゴシック" charset="0"/>
              </a:rPr>
              <a:t>.</a:t>
            </a:r>
            <a:r>
              <a:rPr kumimoji="0" lang="ar-AE" sz="3200" u="none" strike="noStrike" kern="1200" cap="none" spc="0" normalizeH="0" baseline="0" noProof="0" dirty="0">
                <a:ln>
                  <a:noFill/>
                </a:ln>
                <a:solidFill>
                  <a:srgbClr val="FFFFFF"/>
                </a:solidFill>
                <a:effectLst>
                  <a:glow rad="127000">
                    <a:srgbClr val="000000"/>
                  </a:glow>
                </a:effectLst>
                <a:uLnTx/>
                <a:uFillTx/>
                <a:ea typeface="ＭＳ Ｐゴシック" charset="0"/>
              </a:rPr>
              <a:t> وعد بهزيمة أعداء إسرائيل. بناءً على هذا، شجع بولس </a:t>
            </a:r>
            <a:r>
              <a:rPr kumimoji="0" lang="ar-JO" sz="3200" u="none" strike="noStrike" kern="1200" cap="none" spc="0" normalizeH="0" baseline="0" noProof="0" dirty="0">
                <a:ln>
                  <a:noFill/>
                </a:ln>
                <a:solidFill>
                  <a:srgbClr val="FFFFFF"/>
                </a:solidFill>
                <a:effectLst>
                  <a:glow rad="127000">
                    <a:srgbClr val="000000"/>
                  </a:glow>
                </a:effectLst>
                <a:uLnTx/>
                <a:uFillTx/>
                <a:ea typeface="ＭＳ Ｐゴシック" charset="0"/>
              </a:rPr>
              <a:t>على ا</a:t>
            </a:r>
            <a:r>
              <a:rPr kumimoji="0" lang="ar-AE" sz="3200" u="none" strike="noStrike" kern="1200" cap="none" spc="0" normalizeH="0" baseline="0" noProof="0" dirty="0">
                <a:ln>
                  <a:noFill/>
                </a:ln>
                <a:solidFill>
                  <a:srgbClr val="FFFFFF"/>
                </a:solidFill>
                <a:effectLst>
                  <a:glow rad="127000">
                    <a:srgbClr val="000000"/>
                  </a:glow>
                </a:effectLst>
                <a:uLnTx/>
                <a:uFillTx/>
                <a:ea typeface="ＭＳ Ｐゴシック" charset="0"/>
              </a:rPr>
              <a:t>لمثابرة بناءً على مكافأتهم المستقبلية في يوم الرب (الفصل 1) وصحح مفهومهم الخاطئ عن يوم الرب (الفصل 2) الذي أدى إلى الكسل (الفصل 3).</a:t>
            </a:r>
            <a:endParaRPr kumimoji="0" lang="en-US" sz="3200" u="none" strike="noStrike" kern="1200" cap="none" spc="0" normalizeH="0" baseline="0" noProof="0" dirty="0">
              <a:ln>
                <a:noFill/>
              </a:ln>
              <a:solidFill>
                <a:srgbClr val="FFFFFF"/>
              </a:solidFill>
              <a:effectLst>
                <a:glow rad="127000">
                  <a:srgbClr val="000000"/>
                </a:glow>
              </a:effectLst>
              <a:uLnTx/>
              <a:uFillTx/>
              <a:ea typeface="ＭＳ Ｐゴシック" charset="0"/>
            </a:endParaRP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27أ</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8" name="Rectangle 2">
            <a:extLst>
              <a:ext uri="{FF2B5EF4-FFF2-40B4-BE49-F238E27FC236}">
                <a16:creationId xmlns:a16="http://schemas.microsoft.com/office/drawing/2014/main" id="{E3A50AC1-AF0A-A54B-9289-F5047B5A7E0D}"/>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lgn="r" defTabSz="914400">
              <a:defRPr/>
            </a:pPr>
            <a:r>
              <a:rPr lang="ar-SA" sz="4800" b="1" dirty="0">
                <a:solidFill>
                  <a:srgbClr val="FFFFFF"/>
                </a:solidFill>
                <a:effectLst>
                  <a:glow rad="127000">
                    <a:srgbClr val="000000"/>
                  </a:glow>
                </a:effectLst>
                <a:latin typeface="Arial" panose="020B0604020202020204" pitchFamily="34" charset="0"/>
                <a:ea typeface="ＭＳ Ｐゴシック" charset="0"/>
                <a:cs typeface="ＭＳ Ｐゴシック" charset="0"/>
              </a:rPr>
              <a:t>٢ تسالونيكي</a:t>
            </a:r>
            <a:endParaRPr kumimoji="0" lang="en-US"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1062889568"/>
      </p:ext>
    </p:extLst>
  </p:cSld>
  <p:clrMapOvr>
    <a:masterClrMapping/>
  </p:clrMapOvr>
  <p:transition spd="slow"/>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ppt_x"/>
                                          </p:val>
                                        </p:tav>
                                        <p:tav tm="100000">
                                          <p:val>
                                            <p:strVal val="#ppt_x"/>
                                          </p:val>
                                        </p:tav>
                                      </p:tavLst>
                                    </p:anim>
                                    <p:anim calcmode="lin" valueType="num">
                                      <p:cBhvr additive="base">
                                        <p:cTn id="8" dur="500" fill="hold"/>
                                        <p:tgtEl>
                                          <p:spTgt spid="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2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descr="Cross Sky View Christian Stock Photography.jp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0"/>
            <a:ext cx="9139943" cy="6858000"/>
          </a:xfrm>
          <a:prstGeom prst="rect">
            <a:avLst/>
          </a:prstGeom>
        </p:spPr>
      </p:pic>
      <p:sp>
        <p:nvSpPr>
          <p:cNvPr id="2" name="Title 1"/>
          <p:cNvSpPr>
            <a:spLocks noGrp="1"/>
          </p:cNvSpPr>
          <p:nvPr>
            <p:ph type="ctrTitle"/>
          </p:nvPr>
        </p:nvSpPr>
        <p:spPr>
          <a:xfrm>
            <a:off x="180966" y="102580"/>
            <a:ext cx="8236820" cy="799420"/>
          </a:xfrm>
          <a:solidFill>
            <a:schemeClr val="tx1"/>
          </a:solidFill>
        </p:spPr>
        <p:txBody>
          <a:bodyPr/>
          <a:lstStyle/>
          <a:p>
            <a:r>
              <a:rPr lang="ar-AE"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الخلاص</a:t>
            </a:r>
            <a:endParaRPr lang="en-US"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115750" y="1602007"/>
            <a:ext cx="8791222"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defPPr>
              <a:defRPr lang="en-US"/>
            </a:defPPr>
            <a:lvl1pPr marR="0" lvl="0" indent="0" algn="ctr" eaLnBrk="0" fontAlgn="base" hangingPunct="0">
              <a:lnSpc>
                <a:spcPct val="100000"/>
              </a:lnSpc>
              <a:spcBef>
                <a:spcPct val="0"/>
              </a:spcBef>
              <a:spcAft>
                <a:spcPct val="0"/>
              </a:spcAft>
              <a:buClrTx/>
              <a:buSzTx/>
              <a:buFontTx/>
              <a:buNone/>
              <a:tabLst/>
              <a:defRPr kumimoji="0" sz="3200" b="1" i="0" u="none" strike="noStrike" cap="none" spc="0" normalizeH="0" baseline="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defRPr>
            </a:lvl1pPr>
            <a:lvl2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AE" sz="3200" u="none" strike="noStrike" kern="1200" cap="none" spc="0" normalizeH="0" baseline="0" noProof="0" dirty="0">
                <a:ln>
                  <a:noFill/>
                </a:ln>
                <a:solidFill>
                  <a:srgbClr val="FFFFFF"/>
                </a:solidFill>
                <a:effectLst>
                  <a:glow rad="127000">
                    <a:srgbClr val="000000"/>
                  </a:glow>
                </a:effectLst>
                <a:uLnTx/>
                <a:uFillTx/>
                <a:ea typeface="ＭＳ Ｐゴシック" charset="0"/>
              </a:rPr>
              <a:t>يُدعى المخلص "يسوع" 13 مرة في ثلاثة إصحاحات قصيرة من 47 آية فقط (إيلويل</a:t>
            </a:r>
            <a:r>
              <a:rPr kumimoji="0" lang="en-US" sz="3200" u="none" strike="noStrike" kern="1200" cap="none" spc="0" normalizeH="0" baseline="0" noProof="0" dirty="0">
                <a:ln>
                  <a:noFill/>
                </a:ln>
                <a:solidFill>
                  <a:srgbClr val="FFFFFF"/>
                </a:solidFill>
                <a:effectLst>
                  <a:glow rad="127000">
                    <a:srgbClr val="000000"/>
                  </a:glow>
                </a:effectLst>
                <a:uLnTx/>
                <a:uFillTx/>
                <a:ea typeface="ＭＳ Ｐゴシック" charset="0"/>
              </a:rPr>
              <a:t> </a:t>
            </a:r>
            <a:r>
              <a:rPr kumimoji="0" lang="ar-AE" sz="3200" u="none" strike="noStrike" kern="1200" cap="none" spc="0" normalizeH="0" baseline="0" noProof="0" dirty="0">
                <a:ln>
                  <a:noFill/>
                </a:ln>
                <a:solidFill>
                  <a:srgbClr val="FFFFFF"/>
                </a:solidFill>
                <a:effectLst>
                  <a:glow rad="127000">
                    <a:srgbClr val="000000"/>
                  </a:glow>
                </a:effectLst>
                <a:uLnTx/>
                <a:uFillTx/>
                <a:ea typeface="ＭＳ Ｐゴシック" charset="0"/>
              </a:rPr>
              <a:t>و</a:t>
            </a:r>
            <a:r>
              <a:rPr kumimoji="0" lang="en-US" sz="3200" u="none" strike="noStrike" kern="1200" cap="none" spc="0" normalizeH="0" baseline="0" noProof="0" dirty="0">
                <a:ln>
                  <a:noFill/>
                </a:ln>
                <a:solidFill>
                  <a:srgbClr val="FFFFFF"/>
                </a:solidFill>
                <a:effectLst>
                  <a:glow rad="127000">
                    <a:srgbClr val="000000"/>
                  </a:glow>
                </a:effectLst>
                <a:uLnTx/>
                <a:uFillTx/>
                <a:ea typeface="ＭＳ Ｐゴシック" charset="0"/>
              </a:rPr>
              <a:t> </a:t>
            </a:r>
            <a:r>
              <a:rPr kumimoji="0" lang="ar-AE" sz="3200" u="none" strike="noStrike" kern="1200" cap="none" spc="0" normalizeH="0" baseline="0" noProof="0" dirty="0">
                <a:ln>
                  <a:noFill/>
                </a:ln>
                <a:solidFill>
                  <a:srgbClr val="FFFFFF"/>
                </a:solidFill>
                <a:effectLst>
                  <a:glow rad="127000">
                    <a:srgbClr val="000000"/>
                  </a:glow>
                </a:effectLst>
                <a:uLnTx/>
                <a:uFillTx/>
                <a:ea typeface="ＭＳ Ｐゴシック" charset="0"/>
              </a:rPr>
              <a:t>ياربرو</a:t>
            </a:r>
            <a:r>
              <a:rPr kumimoji="0" lang="en-US" sz="3200" u="none" strike="noStrike" kern="1200" cap="none" spc="0" normalizeH="0" baseline="0" noProof="0" dirty="0">
                <a:ln>
                  <a:noFill/>
                </a:ln>
                <a:solidFill>
                  <a:srgbClr val="FFFFFF"/>
                </a:solidFill>
                <a:effectLst>
                  <a:glow rad="127000">
                    <a:srgbClr val="000000"/>
                  </a:glow>
                </a:effectLst>
                <a:uLnTx/>
                <a:uFillTx/>
                <a:ea typeface="ＭＳ Ｐゴシック" charset="0"/>
              </a:rPr>
              <a:t>، </a:t>
            </a:r>
            <a:r>
              <a:rPr kumimoji="0" lang="ar-AE" sz="3200" u="none" strike="noStrike" kern="1200" cap="none" spc="0" normalizeH="0" baseline="0" noProof="0" dirty="0">
                <a:ln>
                  <a:noFill/>
                </a:ln>
                <a:solidFill>
                  <a:srgbClr val="FFFFFF"/>
                </a:solidFill>
                <a:effectLst>
                  <a:glow rad="127000">
                    <a:srgbClr val="000000"/>
                  </a:glow>
                </a:effectLst>
                <a:uLnTx/>
                <a:uFillTx/>
                <a:ea typeface="ＭＳ Ｐゴシック" charset="0"/>
              </a:rPr>
              <a:t>مواجهة العهد الجديد، 332) ، حيث ينقذ خلاصه من الخطيئة (1: 1 ، 8) أيضًا من الدينونة</a:t>
            </a:r>
            <a:br>
              <a:rPr kumimoji="0" lang="en-US" sz="3200" u="none" strike="noStrike" kern="1200" cap="none" spc="0" normalizeH="0" baseline="0" noProof="0" dirty="0">
                <a:ln>
                  <a:noFill/>
                </a:ln>
                <a:solidFill>
                  <a:srgbClr val="FFFFFF"/>
                </a:solidFill>
                <a:effectLst>
                  <a:glow rad="127000">
                    <a:srgbClr val="000000"/>
                  </a:glow>
                </a:effectLst>
                <a:uLnTx/>
                <a:uFillTx/>
                <a:ea typeface="ＭＳ Ｐゴシック" charset="0"/>
              </a:rPr>
            </a:br>
            <a:r>
              <a:rPr kumimoji="0" lang="ar-AE" sz="3200" u="none" strike="noStrike" kern="1200" cap="none" spc="0" normalizeH="0" baseline="0" noProof="0" dirty="0">
                <a:ln>
                  <a:noFill/>
                </a:ln>
                <a:solidFill>
                  <a:srgbClr val="FFFFFF"/>
                </a:solidFill>
                <a:effectLst>
                  <a:glow rad="127000">
                    <a:srgbClr val="000000"/>
                  </a:glow>
                </a:effectLst>
                <a:uLnTx/>
                <a:uFillTx/>
                <a:ea typeface="ＭＳ Ｐゴシック" charset="0"/>
              </a:rPr>
              <a:t> (1: 7) -8 ؛ 2: 8).</a:t>
            </a:r>
            <a:endParaRPr kumimoji="0" lang="en-US" sz="3200" u="none" strike="noStrike" kern="1200" cap="none" spc="0" normalizeH="0" baseline="0" noProof="0" dirty="0">
              <a:ln>
                <a:noFill/>
              </a:ln>
              <a:solidFill>
                <a:srgbClr val="FFFFFF"/>
              </a:solidFill>
              <a:effectLst>
                <a:glow rad="127000">
                  <a:srgbClr val="000000"/>
                </a:glow>
              </a:effectLst>
              <a:uLnTx/>
              <a:uFillTx/>
              <a:ea typeface="ＭＳ Ｐゴシック" charset="0"/>
            </a:endParaRP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27أ</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8" name="Rectangle 2">
            <a:extLst>
              <a:ext uri="{FF2B5EF4-FFF2-40B4-BE49-F238E27FC236}">
                <a16:creationId xmlns:a16="http://schemas.microsoft.com/office/drawing/2014/main" id="{C1B269F5-C1B7-BD47-B38A-247055621575}"/>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lgn="r" defTabSz="914400">
              <a:defRPr/>
            </a:pPr>
            <a:r>
              <a:rPr lang="ar-SA" sz="4800" b="1" dirty="0">
                <a:solidFill>
                  <a:srgbClr val="FFFFFF"/>
                </a:solidFill>
                <a:effectLst>
                  <a:glow rad="127000">
                    <a:srgbClr val="000000"/>
                  </a:glow>
                </a:effectLst>
                <a:latin typeface="Arial" panose="020B0604020202020204" pitchFamily="34" charset="0"/>
                <a:ea typeface="ＭＳ Ｐゴシック" charset="0"/>
                <a:cs typeface="ＭＳ Ｐゴシック" charset="0"/>
              </a:rPr>
              <a:t>٢ تسالونيكي</a:t>
            </a:r>
            <a:endParaRPr kumimoji="0" lang="en-US"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3340264485"/>
      </p:ext>
    </p:extLst>
  </p:cSld>
  <p:clrMapOvr>
    <a:masterClrMapping/>
  </p:clrMapOvr>
  <p:transition spd="slow"/>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ppt_x"/>
                                          </p:val>
                                        </p:tav>
                                        <p:tav tm="100000">
                                          <p:val>
                                            <p:strVal val="#ppt_x"/>
                                          </p:val>
                                        </p:tav>
                                      </p:tavLst>
                                    </p:anim>
                                    <p:anim calcmode="lin" valueType="num">
                                      <p:cBhvr additive="base">
                                        <p:cTn id="8" dur="500" fill="hold"/>
                                        <p:tgtEl>
                                          <p:spTgt spid="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27.xml><?xml version="1.0" encoding="utf-8"?>
<p:sld xmlns:a="http://schemas.openxmlformats.org/drawingml/2006/main" xmlns:r="http://schemas.openxmlformats.org/officeDocument/2006/relationships" xmlns:p="http://schemas.openxmlformats.org/presentationml/2006/main">
  <p:cSld>
    <p:bg>
      <p:bgPr>
        <a:blipFill dpi="0" rotWithShape="0">
          <a:blip r:embed="rId3" cstate="print"/>
          <a:srcRect/>
          <a:stretch>
            <a:fillRect/>
          </a:stretch>
        </a:blipFill>
        <a:effectLst/>
      </p:bgPr>
    </p:bg>
    <p:spTree>
      <p:nvGrpSpPr>
        <p:cNvPr id="1" name=""/>
        <p:cNvGrpSpPr/>
        <p:nvPr/>
      </p:nvGrpSpPr>
      <p:grpSpPr>
        <a:xfrm>
          <a:off x="0" y="0"/>
          <a:ext cx="0" cy="0"/>
          <a:chOff x="0" y="0"/>
          <a:chExt cx="0" cy="0"/>
        </a:xfrm>
      </p:grpSpPr>
      <p:sp>
        <p:nvSpPr>
          <p:cNvPr id="4442" name="Title 1"/>
          <p:cNvSpPr txBox="1">
            <a:spLocks noGrp="1"/>
          </p:cNvSpPr>
          <p:nvPr>
            <p:ph type="ctrTitle"/>
          </p:nvPr>
        </p:nvSpPr>
        <p:spPr>
          <a:xfrm>
            <a:off x="180966" y="102580"/>
            <a:ext cx="8236819" cy="799421"/>
          </a:xfrm>
          <a:prstGeom prst="rect">
            <a:avLst/>
          </a:prstGeom>
          <a:solidFill>
            <a:srgbClr val="000000"/>
          </a:solidFill>
        </p:spPr>
        <p:txBody>
          <a:bodyPr/>
          <a:lstStyle>
            <a:lvl1pPr>
              <a:defRPr sz="3600" b="1">
                <a:solidFill>
                  <a:srgbClr val="FFFFFF"/>
                </a:solidFill>
                <a:latin typeface="+mj-lt"/>
                <a:ea typeface="+mj-ea"/>
                <a:cs typeface="+mj-cs"/>
                <a:sym typeface="Arial"/>
              </a:defRPr>
            </a:lvl1pPr>
          </a:lstStyle>
          <a:p>
            <a:pPr rtl="0">
              <a:defRPr/>
            </a:pPr>
            <a:r>
              <a:rPr dirty="0"/>
              <a:t>بيان الملكوت</a:t>
            </a:r>
          </a:p>
        </p:txBody>
      </p:sp>
      <p:sp>
        <p:nvSpPr>
          <p:cNvPr id="4443" name="Rectangle 2"/>
          <p:cNvSpPr txBox="1"/>
          <p:nvPr/>
        </p:nvSpPr>
        <p:spPr>
          <a:xfrm>
            <a:off x="70363" y="2636912"/>
            <a:ext cx="9003274" cy="1815882"/>
          </a:xfrm>
          <a:prstGeom prst="rect">
            <a:avLst/>
          </a:prstGeom>
          <a:noFill/>
          <a:ln>
            <a:noFill/>
          </a:ln>
          <a:effectLst>
            <a:outerShdw blurRad="63500" dist="35921" dir="2700000" algn="ctr" rotWithShape="0">
              <a:schemeClr val="tx2">
                <a:alpha val="74998"/>
              </a:scheme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vert="horz" wrap="square" lIns="91440" tIns="45720" rIns="91440" bIns="45720" numCol="1" anchor="t" anchorCtr="0" compatLnSpc="1">
            <a:prstTxWarp prst="textNoShape">
              <a:avLst/>
            </a:prstTxWarp>
          </a:bodyPr>
          <a:lstStyle>
            <a:defPPr>
              <a:defRPr lang="en-US"/>
            </a:defPPr>
            <a:lvl1pPr algn="ctr" defTabSz="457200" eaLnBrk="0" fontAlgn="base">
              <a:spcBef>
                <a:spcPct val="0"/>
              </a:spcBef>
              <a:spcAft>
                <a:spcPct val="0"/>
              </a:spcAft>
              <a:defRPr sz="2800" b="1" kern="1200">
                <a:solidFill>
                  <a:srgbClr val="FFFFFF"/>
                </a:solidFill>
                <a:effectLst>
                  <a:glow rad="127000">
                    <a:srgbClr val="000000"/>
                  </a:glow>
                </a:effectLst>
                <a:latin typeface="Arial" charset="0"/>
                <a:ea typeface="ＭＳ Ｐゴシック" charset="0"/>
                <a:cs typeface="ＭＳ Ｐゴシック" charset="0"/>
              </a:defRPr>
            </a:lvl1pPr>
            <a:lvl2pPr marL="456343" algn="ctr" eaLnBrk="0" fontAlgn="base">
              <a:spcBef>
                <a:spcPct val="0"/>
              </a:spcBef>
              <a:spcAft>
                <a:spcPct val="0"/>
              </a:spcAft>
              <a:defRPr sz="4400" kern="1200">
                <a:solidFill>
                  <a:schemeClr val="bg1"/>
                </a:solidFill>
                <a:latin typeface="Arial" charset="0"/>
                <a:ea typeface="ＭＳ Ｐゴシック" pitchFamily="-108" charset="-128"/>
                <a:cs typeface="ＭＳ Ｐゴシック" pitchFamily="-108" charset="-128"/>
              </a:defRPr>
            </a:lvl2pPr>
            <a:lvl3pPr marL="912690" algn="ctr" eaLnBrk="0" fontAlgn="base">
              <a:spcBef>
                <a:spcPct val="0"/>
              </a:spcBef>
              <a:spcAft>
                <a:spcPct val="0"/>
              </a:spcAft>
              <a:defRPr sz="4400" kern="1200">
                <a:solidFill>
                  <a:schemeClr val="bg1"/>
                </a:solidFill>
                <a:latin typeface="Arial" charset="0"/>
                <a:ea typeface="ＭＳ Ｐゴシック" pitchFamily="-108" charset="-128"/>
                <a:cs typeface="ＭＳ Ｐゴシック" pitchFamily="-108" charset="-128"/>
              </a:defRPr>
            </a:lvl3pPr>
            <a:lvl4pPr marL="1369016" algn="ctr" eaLnBrk="0" fontAlgn="base">
              <a:spcBef>
                <a:spcPct val="0"/>
              </a:spcBef>
              <a:spcAft>
                <a:spcPct val="0"/>
              </a:spcAft>
              <a:defRPr sz="4400" kern="1200">
                <a:solidFill>
                  <a:schemeClr val="bg1"/>
                </a:solidFill>
                <a:latin typeface="Arial" charset="0"/>
                <a:ea typeface="ＭＳ Ｐゴシック" pitchFamily="-108" charset="-128"/>
                <a:cs typeface="ＭＳ Ｐゴシック" pitchFamily="-108" charset="-128"/>
              </a:defRPr>
            </a:lvl4pPr>
            <a:lvl5pPr marL="1825374" algn="ctr" eaLnBrk="0" fontAlgn="base">
              <a:spcBef>
                <a:spcPct val="0"/>
              </a:spcBef>
              <a:spcAft>
                <a:spcPct val="0"/>
              </a:spcAft>
              <a:defRPr sz="4400" kern="1200">
                <a:solidFill>
                  <a:schemeClr val="bg1"/>
                </a:solidFill>
                <a:latin typeface="Arial" charset="0"/>
                <a:ea typeface="ＭＳ Ｐゴシック" pitchFamily="-108" charset="-128"/>
                <a:cs typeface="ＭＳ Ｐゴシック" pitchFamily="-108" charset="-128"/>
              </a:defRPr>
            </a:lvl5pPr>
            <a:lvl6pPr marL="457200" algn="ctr" defTabSz="456343" eaLnBrk="0" fontAlgn="base">
              <a:spcBef>
                <a:spcPct val="0"/>
              </a:spcBef>
              <a:spcAft>
                <a:spcPct val="0"/>
              </a:spcAft>
              <a:defRPr sz="4400" kern="1200">
                <a:solidFill>
                  <a:schemeClr val="tx2"/>
                </a:solidFill>
                <a:latin typeface="Times New Roman" pitchFamily="-112" charset="0"/>
                <a:ea typeface="ＭＳ Ｐゴシック" charset="0"/>
                <a:cs typeface="ＭＳ Ｐゴシック" charset="0"/>
              </a:defRPr>
            </a:lvl6pPr>
            <a:lvl7pPr marL="914400" algn="ctr" defTabSz="456343" eaLnBrk="0" fontAlgn="base">
              <a:spcBef>
                <a:spcPct val="0"/>
              </a:spcBef>
              <a:spcAft>
                <a:spcPct val="0"/>
              </a:spcAft>
              <a:defRPr sz="4400" kern="1200">
                <a:solidFill>
                  <a:schemeClr val="tx2"/>
                </a:solidFill>
                <a:latin typeface="Times New Roman" pitchFamily="-112" charset="0"/>
                <a:ea typeface="ＭＳ Ｐゴシック" charset="0"/>
                <a:cs typeface="ＭＳ Ｐゴシック" charset="0"/>
              </a:defRPr>
            </a:lvl7pPr>
            <a:lvl8pPr marL="1371600" algn="ctr" defTabSz="456343" eaLnBrk="0" fontAlgn="base">
              <a:spcBef>
                <a:spcPct val="0"/>
              </a:spcBef>
              <a:spcAft>
                <a:spcPct val="0"/>
              </a:spcAft>
              <a:defRPr sz="4400" kern="1200">
                <a:solidFill>
                  <a:schemeClr val="tx2"/>
                </a:solidFill>
                <a:latin typeface="Times New Roman" pitchFamily="-112" charset="0"/>
                <a:ea typeface="ＭＳ Ｐゴシック" charset="0"/>
                <a:cs typeface="ＭＳ Ｐゴシック" charset="0"/>
              </a:defRPr>
            </a:lvl8pPr>
            <a:lvl9pPr marL="1828800" algn="ctr" defTabSz="456343" eaLnBrk="0" fontAlgn="base">
              <a:spcBef>
                <a:spcPct val="0"/>
              </a:spcBef>
              <a:spcAft>
                <a:spcPct val="0"/>
              </a:spcAft>
              <a:defRPr sz="4400" kern="1200">
                <a:solidFill>
                  <a:schemeClr val="tx2"/>
                </a:solidFill>
                <a:latin typeface="Times New Roman" pitchFamily="-112" charset="0"/>
                <a:ea typeface="ＭＳ Ｐゴシック" charset="0"/>
                <a:cs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sz="3200" u="none" strike="noStrike" kern="1200" cap="none" spc="0" normalizeH="0" baseline="0" noProof="0" dirty="0" err="1">
                <a:ln>
                  <a:noFill/>
                </a:ln>
                <a:solidFill>
                  <a:srgbClr val="FFFFFF"/>
                </a:solidFill>
                <a:effectLst>
                  <a:glow rad="127000">
                    <a:srgbClr val="000000"/>
                  </a:glow>
                </a:effectLst>
                <a:uLnTx/>
                <a:uFillTx/>
                <a:latin typeface="Arial" panose="020B0604020202020204" pitchFamily="34" charset="0"/>
                <a:ea typeface="ＭＳ Ｐゴシック" charset="0"/>
                <a:sym typeface="Arial"/>
              </a:rPr>
              <a:t>يحرر</a:t>
            </a:r>
            <a:r>
              <a:rPr kumimoji="0" sz="32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sym typeface="Arial"/>
              </a:rPr>
              <a:t> الملكوت من </a:t>
            </a:r>
            <a:r>
              <a:rPr kumimoji="0" sz="3200" u="none" strike="noStrike" kern="1200" cap="none" spc="0" normalizeH="0" baseline="0" noProof="0" dirty="0" err="1">
                <a:ln>
                  <a:noFill/>
                </a:ln>
                <a:solidFill>
                  <a:srgbClr val="FFFFFF"/>
                </a:solidFill>
                <a:effectLst>
                  <a:glow rad="127000">
                    <a:srgbClr val="000000"/>
                  </a:glow>
                </a:effectLst>
                <a:uLnTx/>
                <a:uFillTx/>
                <a:latin typeface="Arial" panose="020B0604020202020204" pitchFamily="34" charset="0"/>
                <a:ea typeface="ＭＳ Ｐゴシック" charset="0"/>
                <a:sym typeface="Arial"/>
              </a:rPr>
              <a:t>الخطيئ</a:t>
            </a:r>
            <a:r>
              <a:rPr kumimoji="0" lang="ar-JO" sz="32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sym typeface="Arial"/>
              </a:rPr>
              <a:t>ة من خلال التوبة</a:t>
            </a:r>
            <a:r>
              <a:rPr kumimoji="0" sz="32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sym typeface="Arial"/>
              </a:rPr>
              <a:t> (١: ١٤-١٥) </a:t>
            </a:r>
            <a:r>
              <a:rPr kumimoji="0" sz="3200" u="none" strike="noStrike" kern="1200" cap="none" spc="0" normalizeH="0" baseline="0" noProof="0" dirty="0" err="1">
                <a:ln>
                  <a:noFill/>
                </a:ln>
                <a:solidFill>
                  <a:srgbClr val="FFFFFF"/>
                </a:solidFill>
                <a:effectLst>
                  <a:glow rad="127000">
                    <a:srgbClr val="000000"/>
                  </a:glow>
                </a:effectLst>
                <a:uLnTx/>
                <a:uFillTx/>
                <a:latin typeface="Arial" panose="020B0604020202020204" pitchFamily="34" charset="0"/>
                <a:ea typeface="ＭＳ Ｐゴシック" charset="0"/>
                <a:sym typeface="Arial"/>
              </a:rPr>
              <a:t>وينمو</a:t>
            </a:r>
            <a:r>
              <a:rPr kumimoji="0" sz="32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sym typeface="Arial"/>
              </a:rPr>
              <a:t> على </a:t>
            </a:r>
            <a:r>
              <a:rPr kumimoji="0" sz="3200" u="none" strike="noStrike" kern="1200" cap="none" spc="0" normalizeH="0" baseline="0" noProof="0" dirty="0" err="1">
                <a:ln>
                  <a:noFill/>
                </a:ln>
                <a:solidFill>
                  <a:srgbClr val="FFFFFF"/>
                </a:solidFill>
                <a:effectLst>
                  <a:glow rad="127000">
                    <a:srgbClr val="000000"/>
                  </a:glow>
                </a:effectLst>
                <a:uLnTx/>
                <a:uFillTx/>
                <a:latin typeface="Arial" panose="020B0604020202020204" pitchFamily="34" charset="0"/>
                <a:ea typeface="ＭＳ Ｐゴシック" charset="0"/>
                <a:sym typeface="Arial"/>
              </a:rPr>
              <a:t>النقيض</a:t>
            </a:r>
            <a:r>
              <a:rPr kumimoji="0" sz="32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sym typeface="Arial"/>
              </a:rPr>
              <a:t> من </a:t>
            </a:r>
            <a:r>
              <a:rPr kumimoji="0" sz="3200" u="none" strike="noStrike" kern="1200" cap="none" spc="0" normalizeH="0" baseline="0" noProof="0" dirty="0" err="1">
                <a:ln>
                  <a:noFill/>
                </a:ln>
                <a:solidFill>
                  <a:srgbClr val="FFFFFF"/>
                </a:solidFill>
                <a:effectLst>
                  <a:glow rad="127000">
                    <a:srgbClr val="000000"/>
                  </a:glow>
                </a:effectLst>
                <a:uLnTx/>
                <a:uFillTx/>
                <a:latin typeface="Arial" panose="020B0604020202020204" pitchFamily="34" charset="0"/>
                <a:ea typeface="ＭＳ Ｐゴシック" charset="0"/>
                <a:sym typeface="Arial"/>
              </a:rPr>
              <a:t>حالة</a:t>
            </a:r>
            <a:r>
              <a:rPr kumimoji="0" sz="32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sym typeface="Arial"/>
              </a:rPr>
              <a:t> </a:t>
            </a:r>
            <a:r>
              <a:rPr kumimoji="0" sz="3200" u="none" strike="noStrike" kern="1200" cap="none" spc="0" normalizeH="0" baseline="0" noProof="0" dirty="0" err="1">
                <a:ln>
                  <a:noFill/>
                </a:ln>
                <a:solidFill>
                  <a:srgbClr val="FFFFFF"/>
                </a:solidFill>
                <a:effectLst>
                  <a:glow rad="127000">
                    <a:srgbClr val="000000"/>
                  </a:glow>
                </a:effectLst>
                <a:uLnTx/>
                <a:uFillTx/>
                <a:latin typeface="Arial" panose="020B0604020202020204" pitchFamily="34" charset="0"/>
                <a:ea typeface="ＭＳ Ｐゴシック" charset="0"/>
                <a:sym typeface="Arial"/>
              </a:rPr>
              <a:t>ركود</a:t>
            </a:r>
            <a:r>
              <a:rPr kumimoji="0" sz="32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sym typeface="Arial"/>
              </a:rPr>
              <a:t> </a:t>
            </a:r>
            <a:r>
              <a:rPr kumimoji="0" sz="3200" u="none" strike="noStrike" kern="1200" cap="none" spc="0" normalizeH="0" baseline="0" noProof="0" dirty="0" err="1">
                <a:ln>
                  <a:noFill/>
                </a:ln>
                <a:solidFill>
                  <a:srgbClr val="FFFFFF"/>
                </a:solidFill>
                <a:effectLst>
                  <a:glow rad="127000">
                    <a:srgbClr val="000000"/>
                  </a:glow>
                </a:effectLst>
                <a:uLnTx/>
                <a:uFillTx/>
                <a:latin typeface="Arial" panose="020B0604020202020204" pitchFamily="34" charset="0"/>
                <a:ea typeface="ＭＳ Ｐゴシック" charset="0"/>
                <a:sym typeface="Arial"/>
              </a:rPr>
              <a:t>أولئك</a:t>
            </a:r>
            <a:r>
              <a:rPr kumimoji="0" sz="32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sym typeface="Arial"/>
              </a:rPr>
              <a:t> الذين </a:t>
            </a:r>
            <a:r>
              <a:rPr kumimoji="0" sz="3200" u="none" strike="noStrike" kern="1200" cap="none" spc="0" normalizeH="0" baseline="0" noProof="0" dirty="0" err="1">
                <a:ln>
                  <a:noFill/>
                </a:ln>
                <a:solidFill>
                  <a:srgbClr val="FFFFFF"/>
                </a:solidFill>
                <a:effectLst>
                  <a:glow rad="127000">
                    <a:srgbClr val="000000"/>
                  </a:glow>
                </a:effectLst>
                <a:uLnTx/>
                <a:uFillTx/>
                <a:latin typeface="Arial" panose="020B0604020202020204" pitchFamily="34" charset="0"/>
                <a:ea typeface="ＭＳ Ｐゴシック" charset="0"/>
                <a:sym typeface="Arial"/>
              </a:rPr>
              <a:t>يرفضون</a:t>
            </a:r>
            <a:r>
              <a:rPr kumimoji="0" sz="32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sym typeface="Arial"/>
              </a:rPr>
              <a:t> المسيح (٤: ١-٣٤). </a:t>
            </a:r>
            <a:r>
              <a:rPr kumimoji="0" sz="3200" u="none" strike="noStrike" kern="1200" cap="none" spc="0" normalizeH="0" baseline="0" noProof="0" dirty="0" err="1">
                <a:ln>
                  <a:noFill/>
                </a:ln>
                <a:solidFill>
                  <a:srgbClr val="FFFFFF"/>
                </a:solidFill>
                <a:effectLst>
                  <a:glow rad="127000">
                    <a:srgbClr val="000000"/>
                  </a:glow>
                </a:effectLst>
                <a:uLnTx/>
                <a:uFillTx/>
                <a:latin typeface="Arial" panose="020B0604020202020204" pitchFamily="34" charset="0"/>
                <a:ea typeface="ＭＳ Ｐゴシック" charset="0"/>
                <a:sym typeface="Arial"/>
              </a:rPr>
              <a:t>يصور</a:t>
            </a:r>
            <a:r>
              <a:rPr kumimoji="0" sz="32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sym typeface="Arial"/>
              </a:rPr>
              <a:t> </a:t>
            </a:r>
            <a:r>
              <a:rPr kumimoji="0" sz="3200" u="none" strike="noStrike" kern="1200" cap="none" spc="0" normalizeH="0" baseline="0" noProof="0" dirty="0" err="1">
                <a:ln>
                  <a:noFill/>
                </a:ln>
                <a:solidFill>
                  <a:srgbClr val="FFFFFF"/>
                </a:solidFill>
                <a:effectLst>
                  <a:glow rad="127000">
                    <a:srgbClr val="000000"/>
                  </a:glow>
                </a:effectLst>
                <a:uLnTx/>
                <a:uFillTx/>
                <a:latin typeface="Arial" panose="020B0604020202020204" pitchFamily="34" charset="0"/>
                <a:ea typeface="ＭＳ Ｐゴシック" charset="0"/>
                <a:sym typeface="Arial"/>
              </a:rPr>
              <a:t>وضع</a:t>
            </a:r>
            <a:r>
              <a:rPr kumimoji="0" sz="32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sym typeface="Arial"/>
              </a:rPr>
              <a:t>  </a:t>
            </a:r>
            <a:r>
              <a:rPr kumimoji="0" sz="3200" u="none" strike="noStrike" kern="1200" cap="none" spc="0" normalizeH="0" baseline="0" noProof="0" dirty="0" err="1">
                <a:ln>
                  <a:noFill/>
                </a:ln>
                <a:solidFill>
                  <a:srgbClr val="FFFFFF"/>
                </a:solidFill>
                <a:effectLst>
                  <a:glow rad="127000">
                    <a:srgbClr val="000000"/>
                  </a:glow>
                </a:effectLst>
                <a:uLnTx/>
                <a:uFillTx/>
                <a:latin typeface="Arial" panose="020B0604020202020204" pitchFamily="34" charset="0"/>
                <a:ea typeface="ＭＳ Ｐゴシック" charset="0"/>
                <a:sym typeface="Arial"/>
              </a:rPr>
              <a:t>تجليه</a:t>
            </a:r>
            <a:r>
              <a:rPr kumimoji="0" sz="32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sym typeface="Arial"/>
              </a:rPr>
              <a:t> </a:t>
            </a:r>
            <a:r>
              <a:rPr kumimoji="0" sz="3200" u="none" strike="noStrike" kern="1200" cap="none" spc="0" normalizeH="0" baseline="0" noProof="0" dirty="0" err="1">
                <a:ln>
                  <a:noFill/>
                </a:ln>
                <a:solidFill>
                  <a:srgbClr val="FFFFFF"/>
                </a:solidFill>
                <a:effectLst>
                  <a:glow rad="127000">
                    <a:srgbClr val="000000"/>
                  </a:glow>
                </a:effectLst>
                <a:uLnTx/>
                <a:uFillTx/>
                <a:latin typeface="Arial" panose="020B0604020202020204" pitchFamily="34" charset="0"/>
                <a:ea typeface="ＭＳ Ｐゴシック" charset="0"/>
                <a:sym typeface="Arial"/>
              </a:rPr>
              <a:t>كملك</a:t>
            </a:r>
            <a:r>
              <a:rPr kumimoji="0" sz="32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sym typeface="Arial"/>
              </a:rPr>
              <a:t> </a:t>
            </a:r>
            <a:r>
              <a:rPr kumimoji="0" sz="3200" u="none" strike="noStrike" kern="1200" cap="none" spc="0" normalizeH="0" baseline="0" noProof="0" dirty="0" err="1">
                <a:ln>
                  <a:noFill/>
                </a:ln>
                <a:solidFill>
                  <a:srgbClr val="FFFFFF"/>
                </a:solidFill>
                <a:effectLst>
                  <a:glow rad="127000">
                    <a:srgbClr val="000000"/>
                  </a:glow>
                </a:effectLst>
                <a:uLnTx/>
                <a:uFillTx/>
                <a:latin typeface="Arial" panose="020B0604020202020204" pitchFamily="34" charset="0"/>
                <a:ea typeface="ＭＳ Ｐゴシック" charset="0"/>
                <a:sym typeface="Arial"/>
              </a:rPr>
              <a:t>ليُعلم</a:t>
            </a:r>
            <a:r>
              <a:rPr kumimoji="0" sz="32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sym typeface="Arial"/>
              </a:rPr>
              <a:t> </a:t>
            </a:r>
            <a:r>
              <a:rPr kumimoji="0" sz="3200" u="none" strike="noStrike" kern="1200" cap="none" spc="0" normalizeH="0" baseline="0" noProof="0" dirty="0" err="1">
                <a:ln>
                  <a:noFill/>
                </a:ln>
                <a:solidFill>
                  <a:srgbClr val="FFFFFF"/>
                </a:solidFill>
                <a:effectLst>
                  <a:glow rad="127000">
                    <a:srgbClr val="000000"/>
                  </a:glow>
                </a:effectLst>
                <a:uLnTx/>
                <a:uFillTx/>
                <a:latin typeface="Arial" panose="020B0604020202020204" pitchFamily="34" charset="0"/>
                <a:ea typeface="ＭＳ Ｐゴシック" charset="0"/>
                <a:sym typeface="Arial"/>
              </a:rPr>
              <a:t>أن</a:t>
            </a:r>
            <a:r>
              <a:rPr kumimoji="0" sz="32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sym typeface="Arial"/>
              </a:rPr>
              <a:t> </a:t>
            </a:r>
            <a:r>
              <a:rPr kumimoji="0" sz="3200" u="none" strike="noStrike" kern="1200" cap="none" spc="0" normalizeH="0" baseline="0" noProof="0" dirty="0" err="1">
                <a:ln>
                  <a:noFill/>
                </a:ln>
                <a:solidFill>
                  <a:srgbClr val="FFFFFF"/>
                </a:solidFill>
                <a:effectLst>
                  <a:glow rad="127000">
                    <a:srgbClr val="000000"/>
                  </a:glow>
                </a:effectLst>
                <a:uLnTx/>
                <a:uFillTx/>
                <a:latin typeface="Arial" panose="020B0604020202020204" pitchFamily="34" charset="0"/>
                <a:ea typeface="ＭＳ Ｐゴシック" charset="0"/>
                <a:sym typeface="Arial"/>
              </a:rPr>
              <a:t>المجد</a:t>
            </a:r>
            <a:r>
              <a:rPr kumimoji="0" sz="32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sym typeface="Arial"/>
              </a:rPr>
              <a:t> </a:t>
            </a:r>
            <a:r>
              <a:rPr kumimoji="0" sz="3200" u="none" strike="noStrike" kern="1200" cap="none" spc="0" normalizeH="0" baseline="0" noProof="0" dirty="0" err="1">
                <a:ln>
                  <a:noFill/>
                </a:ln>
                <a:solidFill>
                  <a:srgbClr val="FFFFFF"/>
                </a:solidFill>
                <a:effectLst>
                  <a:glow rad="127000">
                    <a:srgbClr val="000000"/>
                  </a:glow>
                </a:effectLst>
                <a:uLnTx/>
                <a:uFillTx/>
                <a:latin typeface="Arial" panose="020B0604020202020204" pitchFamily="34" charset="0"/>
                <a:ea typeface="ＭＳ Ｐゴシック" charset="0"/>
                <a:sym typeface="Arial"/>
              </a:rPr>
              <a:t>في</a:t>
            </a:r>
            <a:r>
              <a:rPr kumimoji="0" sz="32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sym typeface="Arial"/>
              </a:rPr>
              <a:t> </a:t>
            </a:r>
            <a:r>
              <a:rPr kumimoji="0" sz="3200" u="none" strike="noStrike" kern="1200" cap="none" spc="0" normalizeH="0" baseline="0" noProof="0" dirty="0" err="1">
                <a:ln>
                  <a:noFill/>
                </a:ln>
                <a:solidFill>
                  <a:srgbClr val="FFFFFF"/>
                </a:solidFill>
                <a:effectLst>
                  <a:glow rad="127000">
                    <a:srgbClr val="000000"/>
                  </a:glow>
                </a:effectLst>
                <a:uLnTx/>
                <a:uFillTx/>
                <a:latin typeface="Arial" panose="020B0604020202020204" pitchFamily="34" charset="0"/>
                <a:ea typeface="ＭＳ Ｐゴシック" charset="0"/>
                <a:sym typeface="Arial"/>
              </a:rPr>
              <a:t>المستقبل</a:t>
            </a:r>
            <a:r>
              <a:rPr kumimoji="0" sz="32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sym typeface="Arial"/>
              </a:rPr>
              <a:t> </a:t>
            </a:r>
            <a:r>
              <a:rPr kumimoji="0" sz="3200" u="none" strike="noStrike" kern="1200" cap="none" spc="0" normalizeH="0" baseline="0" noProof="0" dirty="0" err="1">
                <a:ln>
                  <a:noFill/>
                </a:ln>
                <a:solidFill>
                  <a:srgbClr val="FFFFFF"/>
                </a:solidFill>
                <a:effectLst>
                  <a:glow rad="127000">
                    <a:srgbClr val="000000"/>
                  </a:glow>
                </a:effectLst>
                <a:uLnTx/>
                <a:uFillTx/>
                <a:latin typeface="Arial" panose="020B0604020202020204" pitchFamily="34" charset="0"/>
                <a:ea typeface="ＭＳ Ｐゴシック" charset="0"/>
                <a:sym typeface="Arial"/>
              </a:rPr>
              <a:t>سيتبع</a:t>
            </a:r>
            <a:r>
              <a:rPr kumimoji="0" sz="32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sym typeface="Arial"/>
              </a:rPr>
              <a:t> </a:t>
            </a:r>
            <a:r>
              <a:rPr kumimoji="0" sz="3200" u="none" strike="noStrike" kern="1200" cap="none" spc="0" normalizeH="0" baseline="0" noProof="0" dirty="0" err="1">
                <a:ln>
                  <a:noFill/>
                </a:ln>
                <a:solidFill>
                  <a:srgbClr val="FFFFFF"/>
                </a:solidFill>
                <a:effectLst>
                  <a:glow rad="127000">
                    <a:srgbClr val="000000"/>
                  </a:glow>
                </a:effectLst>
                <a:uLnTx/>
                <a:uFillTx/>
                <a:latin typeface="Arial" panose="020B0604020202020204" pitchFamily="34" charset="0"/>
                <a:ea typeface="ＭＳ Ｐゴシック" charset="0"/>
                <a:sym typeface="Arial"/>
              </a:rPr>
              <a:t>الآلام</a:t>
            </a:r>
            <a:r>
              <a:rPr kumimoji="0" sz="32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sym typeface="Arial"/>
              </a:rPr>
              <a:t>  </a:t>
            </a:r>
            <a:r>
              <a:rPr kumimoji="0" sz="3200" u="none" strike="noStrike" kern="1200" cap="none" spc="0" normalizeH="0" baseline="0" noProof="0" dirty="0" err="1">
                <a:ln>
                  <a:noFill/>
                </a:ln>
                <a:solidFill>
                  <a:srgbClr val="FFFFFF"/>
                </a:solidFill>
                <a:effectLst>
                  <a:glow rad="127000">
                    <a:srgbClr val="000000"/>
                  </a:glow>
                </a:effectLst>
                <a:uLnTx/>
                <a:uFillTx/>
                <a:latin typeface="Arial" panose="020B0604020202020204" pitchFamily="34" charset="0"/>
                <a:ea typeface="ＭＳ Ｐゴシック" charset="0"/>
                <a:sym typeface="Arial"/>
              </a:rPr>
              <a:t>الحالية</a:t>
            </a:r>
            <a:r>
              <a:rPr kumimoji="0" sz="32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sym typeface="Arial"/>
              </a:rPr>
              <a:t> </a:t>
            </a:r>
            <a:r>
              <a:rPr kumimoji="0" sz="3200" u="none" strike="noStrike" kern="1200" cap="none" spc="0" normalizeH="0" baseline="0" noProof="0" dirty="0" err="1">
                <a:ln>
                  <a:noFill/>
                </a:ln>
                <a:solidFill>
                  <a:srgbClr val="FFFFFF"/>
                </a:solidFill>
                <a:effectLst>
                  <a:glow rad="127000">
                    <a:srgbClr val="000000"/>
                  </a:glow>
                </a:effectLst>
                <a:uLnTx/>
                <a:uFillTx/>
                <a:latin typeface="Arial" panose="020B0604020202020204" pitchFamily="34" charset="0"/>
                <a:ea typeface="ＭＳ Ｐゴシック" charset="0"/>
                <a:sym typeface="Arial"/>
              </a:rPr>
              <a:t>له</a:t>
            </a:r>
            <a:r>
              <a:rPr kumimoji="0" sz="32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sym typeface="Arial"/>
              </a:rPr>
              <a:t> </a:t>
            </a:r>
            <a:r>
              <a:rPr kumimoji="0" sz="3200" u="none" strike="noStrike" kern="1200" cap="none" spc="0" normalizeH="0" baseline="0" noProof="0" dirty="0" err="1">
                <a:ln>
                  <a:noFill/>
                </a:ln>
                <a:solidFill>
                  <a:srgbClr val="FFFFFF"/>
                </a:solidFill>
                <a:effectLst>
                  <a:glow rad="127000">
                    <a:srgbClr val="000000"/>
                  </a:glow>
                </a:effectLst>
                <a:uLnTx/>
                <a:uFillTx/>
                <a:latin typeface="Arial" panose="020B0604020202020204" pitchFamily="34" charset="0"/>
                <a:ea typeface="ＭＳ Ｐゴシック" charset="0"/>
                <a:sym typeface="Arial"/>
              </a:rPr>
              <a:t>ولأتباعه</a:t>
            </a:r>
            <a:r>
              <a:rPr kumimoji="0" sz="32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sym typeface="Arial"/>
              </a:rPr>
              <a:t> </a:t>
            </a:r>
            <a:endParaRPr kumimoji="0" lang="ar-JO" sz="32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sym typeface="Arial"/>
            </a:endParaRPr>
          </a:p>
          <a:p>
            <a:pPr marL="0" marR="0" lvl="0" indent="0" algn="ctr" defTabSz="457200" rtl="0" eaLnBrk="0" fontAlgn="base" latinLnBrk="0" hangingPunct="0">
              <a:lnSpc>
                <a:spcPct val="100000"/>
              </a:lnSpc>
              <a:spcBef>
                <a:spcPct val="0"/>
              </a:spcBef>
              <a:spcAft>
                <a:spcPct val="0"/>
              </a:spcAft>
              <a:buClrTx/>
              <a:buSzTx/>
              <a:buFontTx/>
              <a:buNone/>
              <a:tabLst/>
              <a:defRPr/>
            </a:pPr>
            <a:r>
              <a:rPr kumimoji="0" sz="32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sym typeface="Arial"/>
              </a:rPr>
              <a:t>(٩: ١-١٣).</a:t>
            </a:r>
            <a:endParaRPr kumimoji="0" lang="ar-JO" sz="32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sym typeface="Arial"/>
            </a:endParaRPr>
          </a:p>
        </p:txBody>
      </p:sp>
      <p:sp>
        <p:nvSpPr>
          <p:cNvPr id="4444" name="Text Box 3"/>
          <p:cNvSpPr txBox="1"/>
          <p:nvPr/>
        </p:nvSpPr>
        <p:spPr>
          <a:xfrm>
            <a:off x="8216420" y="44450"/>
            <a:ext cx="776924" cy="437069"/>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spAutoFit/>
          </a:bodyPr>
          <a:lstStyle>
            <a:lvl1pPr algn="r">
              <a:defRPr b="1">
                <a:solidFill>
                  <a:srgbClr val="FFFFFF"/>
                </a:solidFill>
              </a:defRPr>
            </a:lvl1pPr>
          </a:lstStyle>
          <a:p>
            <a:pPr marL="0" marR="0" lvl="0" indent="0" algn="r" defTabSz="914400" rtl="0" eaLnBrk="1" fontAlgn="auto" latinLnBrk="0" hangingPunct="0">
              <a:lnSpc>
                <a:spcPct val="100000"/>
              </a:lnSpc>
              <a:spcBef>
                <a:spcPts val="0"/>
              </a:spcBef>
              <a:spcAft>
                <a:spcPts val="0"/>
              </a:spcAft>
              <a:buClrTx/>
              <a:buSzTx/>
              <a:buFontTx/>
              <a:buNone/>
              <a:tabLst/>
              <a:defRPr/>
            </a:pPr>
            <a:r>
              <a:rPr kumimoji="0" sz="2400" b="1" i="0" u="none" strike="noStrike" kern="0" cap="none" spc="0" normalizeH="0" baseline="0" noProof="0">
                <a:ln>
                  <a:noFill/>
                </a:ln>
                <a:solidFill>
                  <a:srgbClr val="FFFFFF"/>
                </a:solidFill>
                <a:effectLst/>
                <a:uLnTx/>
                <a:uFillTx/>
                <a:latin typeface="Calibri"/>
                <a:ea typeface="+mj-ea"/>
                <a:cs typeface="+mj-cs"/>
                <a:sym typeface="Arial"/>
              </a:rPr>
              <a:t>٢٧ أ</a:t>
            </a:r>
          </a:p>
        </p:txBody>
      </p:sp>
      <p:sp>
        <p:nvSpPr>
          <p:cNvPr id="4445" name="Rectangle 2"/>
          <p:cNvSpPr txBox="1"/>
          <p:nvPr/>
        </p:nvSpPr>
        <p:spPr>
          <a:xfrm>
            <a:off x="1324919" y="5951409"/>
            <a:ext cx="7420583" cy="846967"/>
          </a:xfrm>
          <a:prstGeom prst="rect">
            <a:avLst/>
          </a:prstGeom>
          <a:ln w="12700">
            <a:miter lim="400000"/>
          </a:ln>
          <a:effectLst>
            <a:outerShdw blurRad="63500" dist="35921" dir="2700000" rotWithShape="0">
              <a:srgbClr val="1F497D">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nchor="ctr">
            <a:spAutoFit/>
          </a:bodyPr>
          <a:lstStyle>
            <a:lvl1pPr algn="r" defTabSz="457200" rtl="1">
              <a:defRPr sz="4800">
                <a:solidFill>
                  <a:srgbClr val="FFFFFF"/>
                </a:solidFill>
                <a:latin typeface="ＭＳ Ｐゴシック"/>
                <a:ea typeface="ＭＳ Ｐゴシック"/>
                <a:cs typeface="ＭＳ Ｐゴシック"/>
                <a:sym typeface="ＭＳ Ｐゴシック"/>
              </a:defRPr>
            </a:lvl1pPr>
          </a:lstStyle>
          <a:p>
            <a:pPr marL="0" marR="0" lvl="0" indent="0" algn="r" defTabSz="457200" rtl="1" eaLnBrk="1" fontAlgn="auto" latinLnBrk="0" hangingPunct="0">
              <a:lnSpc>
                <a:spcPct val="100000"/>
              </a:lnSpc>
              <a:spcBef>
                <a:spcPts val="0"/>
              </a:spcBef>
              <a:spcAft>
                <a:spcPts val="0"/>
              </a:spcAft>
              <a:buClrTx/>
              <a:buSzTx/>
              <a:buFontTx/>
              <a:buNone/>
              <a:tabLst/>
              <a:defRPr b="1">
                <a:latin typeface="+mj-lt"/>
                <a:ea typeface="+mj-ea"/>
                <a:cs typeface="+mj-cs"/>
                <a:sym typeface="Arial"/>
              </a:defRPr>
            </a:pPr>
            <a:r>
              <a:rPr kumimoji="0" sz="4800" b="0" i="0" u="none" strike="noStrike" kern="0" cap="none" spc="0" normalizeH="0" baseline="0" noProof="0">
                <a:ln>
                  <a:noFill/>
                </a:ln>
                <a:solidFill>
                  <a:srgbClr val="FFFFFF"/>
                </a:solidFill>
                <a:effectLst/>
                <a:uLnTx/>
                <a:uFillTx/>
                <a:latin typeface="ＭＳ Ｐゴシック"/>
                <a:ea typeface="ＭＳ Ｐゴシック"/>
                <a:cs typeface="ＭＳ Ｐゴシック"/>
                <a:sym typeface="ＭＳ Ｐゴシック"/>
              </a:rPr>
              <a:t>مرقس</a:t>
            </a:r>
          </a:p>
        </p:txBody>
      </p:sp>
    </p:spTree>
  </p:cSld>
  <p:clrMapOvr>
    <a:overrideClrMapping bg1="lt1" tx1="dk1" bg2="lt2" tx2="dk2" accent1="accent1" accent2="accent2" accent3="accent3" accent4="accent4" accent5="accent5" accent6="accent6" hlink="hlink" folHlink="folHlink"/>
  </p:clrMapOvr>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iterate>
                                    <p:tmAbs val="0"/>
                                  </p:iterate>
                                  <p:childTnLst>
                                    <p:set>
                                      <p:cBhvr>
                                        <p:cTn id="6" fill="hold"/>
                                        <p:tgtEl>
                                          <p:spTgt spid="4445"/>
                                        </p:tgtEl>
                                        <p:attrNameLst>
                                          <p:attrName>style.visibility</p:attrName>
                                        </p:attrNameLst>
                                      </p:cBhvr>
                                      <p:to>
                                        <p:strVal val="visible"/>
                                      </p:to>
                                    </p:set>
                                    <p:anim calcmode="lin" valueType="num">
                                      <p:cBhvr>
                                        <p:cTn id="7" dur="500" fill="hold"/>
                                        <p:tgtEl>
                                          <p:spTgt spid="4445"/>
                                        </p:tgtEl>
                                        <p:attrNameLst>
                                          <p:attrName>ppt_x</p:attrName>
                                        </p:attrNameLst>
                                      </p:cBhvr>
                                      <p:tavLst>
                                        <p:tav tm="0">
                                          <p:val>
                                            <p:strVal val="#ppt_x"/>
                                          </p:val>
                                        </p:tav>
                                        <p:tav tm="100000">
                                          <p:val>
                                            <p:strVal val="#ppt_x"/>
                                          </p:val>
                                        </p:tav>
                                      </p:tavLst>
                                    </p:anim>
                                    <p:anim calcmode="lin" valueType="num">
                                      <p:cBhvr>
                                        <p:cTn id="8" dur="500" fill="hold"/>
                                        <p:tgtEl>
                                          <p:spTgt spid="444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45" grpId="0" animBg="1" advAuto="0"/>
    </p:bldLst>
  </p:timing>
</p:sld>
</file>

<file path=ppt/slides/slide2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descr="Gethsemene.jpg"/>
          <p:cNvPicPr>
            <a:picLocks noChangeAspect="1"/>
          </p:cNvPicPr>
          <p:nvPr/>
        </p:nvPicPr>
        <p:blipFill rotWithShape="1">
          <a:blip r:embed="rId2">
            <a:extLst>
              <a:ext uri="{28A0092B-C50C-407E-A947-70E740481C1C}">
                <a14:useLocalDpi xmlns:a14="http://schemas.microsoft.com/office/drawing/2010/main" val="0"/>
              </a:ext>
            </a:extLst>
          </a:blip>
          <a:srcRect l="24847"/>
          <a:stretch/>
        </p:blipFill>
        <p:spPr>
          <a:xfrm>
            <a:off x="-18654" y="0"/>
            <a:ext cx="9162653" cy="6858000"/>
          </a:xfrm>
          <a:prstGeom prst="rect">
            <a:avLst/>
          </a:prstGeom>
        </p:spPr>
      </p:pic>
      <p:sp>
        <p:nvSpPr>
          <p:cNvPr id="2" name="Title 1"/>
          <p:cNvSpPr>
            <a:spLocks noGrp="1"/>
          </p:cNvSpPr>
          <p:nvPr>
            <p:ph type="ctrTitle"/>
          </p:nvPr>
        </p:nvSpPr>
        <p:spPr>
          <a:xfrm>
            <a:off x="-18653" y="2307"/>
            <a:ext cx="9162651" cy="1397996"/>
          </a:xfrm>
          <a:solidFill>
            <a:schemeClr val="tx1"/>
          </a:solidFill>
        </p:spPr>
        <p:txBody>
          <a:bodyPr/>
          <a:lstStyle/>
          <a:p>
            <a:r>
              <a:rPr lang="ar-AE"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النبوءة </a:t>
            </a:r>
            <a:br>
              <a:rPr lang="en-US"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br>
            <a:r>
              <a:rPr lang="en-US"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a:t>
            </a:r>
            <a:r>
              <a:rPr lang="ar-AE"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الرب، الإله</a:t>
            </a:r>
            <a:r>
              <a:rPr lang="en-US"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 </a:t>
            </a: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0" y="1602007"/>
            <a:ext cx="9144000"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defPPr>
              <a:defRPr lang="en-US"/>
            </a:defPPr>
            <a:lvl1pPr marR="0" lvl="0" indent="0" algn="ctr" eaLnBrk="0" fontAlgn="base" hangingPunct="0">
              <a:lnSpc>
                <a:spcPct val="100000"/>
              </a:lnSpc>
              <a:spcBef>
                <a:spcPct val="0"/>
              </a:spcBef>
              <a:spcAft>
                <a:spcPct val="0"/>
              </a:spcAft>
              <a:buClrTx/>
              <a:buSzTx/>
              <a:buFontTx/>
              <a:buNone/>
              <a:tabLst/>
              <a:defRPr kumimoji="0" sz="3200" b="1" i="0" u="none" strike="noStrike" cap="none" spc="0" normalizeH="0" baseline="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defRPr>
            </a:lvl1pPr>
            <a:lvl2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AE" sz="3200" u="none" strike="noStrike" kern="1200" cap="none" spc="0" normalizeH="0" baseline="0" noProof="0" dirty="0">
                <a:ln>
                  <a:noFill/>
                </a:ln>
                <a:solidFill>
                  <a:srgbClr val="FFFFFF"/>
                </a:solidFill>
                <a:effectLst>
                  <a:glow rad="127000">
                    <a:srgbClr val="000000"/>
                  </a:glow>
                </a:effectLst>
                <a:uLnTx/>
                <a:uFillTx/>
                <a:ea typeface="ＭＳ Ｐゴシック" charset="0"/>
              </a:rPr>
              <a:t>يُدعى سيدنا "الرب" 22 مرة في ثلاثة إصحاحات قصيرة من 47 آية فقط إيلويل و ياربرو</a:t>
            </a:r>
            <a:r>
              <a:rPr kumimoji="0" lang="en-US" sz="3200" u="none" strike="noStrike" kern="1200" cap="none" spc="0" normalizeH="0" baseline="0" noProof="0" dirty="0">
                <a:ln>
                  <a:noFill/>
                </a:ln>
                <a:solidFill>
                  <a:srgbClr val="FFFFFF"/>
                </a:solidFill>
                <a:effectLst>
                  <a:glow rad="127000">
                    <a:srgbClr val="000000"/>
                  </a:glow>
                </a:effectLst>
                <a:uLnTx/>
                <a:uFillTx/>
                <a:ea typeface="ＭＳ Ｐゴシック" charset="0"/>
              </a:rPr>
              <a:t>، </a:t>
            </a:r>
            <a:r>
              <a:rPr kumimoji="0" lang="ar-AE" sz="3200" u="none" strike="noStrike" kern="1200" cap="none" spc="0" normalizeH="0" baseline="0" noProof="0" dirty="0">
                <a:ln>
                  <a:noFill/>
                </a:ln>
                <a:solidFill>
                  <a:srgbClr val="FFFFFF"/>
                </a:solidFill>
                <a:effectLst>
                  <a:glow rad="127000">
                    <a:srgbClr val="000000"/>
                  </a:glow>
                </a:effectLst>
                <a:uLnTx/>
                <a:uFillTx/>
                <a:ea typeface="ＭＳ Ｐゴシック" charset="0"/>
              </a:rPr>
              <a:t>مواجهة العهد الجديد، 332)، مؤكدين سُلطتهِ / قوتهِ (1: 7 ؛ 2: 8) وألوهيتهِ كما هو متساوٍ مع الآب (1:12).</a:t>
            </a:r>
            <a:endParaRPr kumimoji="0" lang="en-US" sz="3200" u="none" strike="noStrike" kern="1200" cap="none" spc="0" normalizeH="0" baseline="0" noProof="0" dirty="0">
              <a:ln>
                <a:noFill/>
              </a:ln>
              <a:solidFill>
                <a:srgbClr val="FFFFFF"/>
              </a:solidFill>
              <a:effectLst>
                <a:glow rad="127000">
                  <a:srgbClr val="000000"/>
                </a:glow>
              </a:effectLst>
              <a:uLnTx/>
              <a:uFillTx/>
              <a:ea typeface="ＭＳ Ｐゴシック" charset="0"/>
            </a:endParaRP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27أ</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7" name="Rectangle 2">
            <a:extLst>
              <a:ext uri="{FF2B5EF4-FFF2-40B4-BE49-F238E27FC236}">
                <a16:creationId xmlns:a16="http://schemas.microsoft.com/office/drawing/2014/main" id="{B2BBC232-77F8-FA4C-8207-C611581843BC}"/>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lgn="r">
              <a:defRPr/>
            </a:pPr>
            <a:r>
              <a:rPr lang="ar-SA" sz="4800" b="1" dirty="0">
                <a:solidFill>
                  <a:srgbClr val="FFFFFF"/>
                </a:solidFill>
                <a:effectLst>
                  <a:glow rad="127000">
                    <a:srgbClr val="000000"/>
                  </a:glow>
                </a:effectLst>
                <a:latin typeface="Arial" panose="020B0604020202020204" pitchFamily="34" charset="0"/>
                <a:ea typeface="ＭＳ Ｐゴシック" charset="0"/>
                <a:cs typeface="ＭＳ Ｐゴシック" charset="0"/>
              </a:rPr>
              <a:t>٢ تسالونيكي</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86763396"/>
      </p:ext>
    </p:extLst>
  </p:cSld>
  <p:clrMapOvr>
    <a:masterClrMapping/>
  </p:clrMapOvr>
  <p:transition spd="slow"/>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2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4145" name="Rectangle 25"/>
          <p:cNvSpPr>
            <a:spLocks noGrp="1" noChangeArrowheads="1"/>
          </p:cNvSpPr>
          <p:nvPr>
            <p:ph type="title" idx="4294967295"/>
          </p:nvPr>
        </p:nvSpPr>
        <p:spPr>
          <a:xfrm>
            <a:off x="0" y="0"/>
            <a:ext cx="2590800" cy="304800"/>
          </a:xfrm>
        </p:spPr>
        <p:txBody>
          <a:bodyPr/>
          <a:lstStyle/>
          <a:p>
            <a:pPr eaLnBrk="1" hangingPunct="1"/>
            <a:r>
              <a:rPr lang="en-US" sz="2000" dirty="0">
                <a:ea typeface="ＭＳ Ｐゴシック" charset="0"/>
                <a:cs typeface="Arial" panose="020B0604020202020204" pitchFamily="34" charset="0"/>
              </a:rPr>
              <a:t>Book Chart</a:t>
            </a:r>
          </a:p>
        </p:txBody>
      </p:sp>
      <p:graphicFrame>
        <p:nvGraphicFramePr>
          <p:cNvPr id="25" name="Table 24"/>
          <p:cNvGraphicFramePr>
            <a:graphicFrameLocks noGrp="1"/>
          </p:cNvGraphicFramePr>
          <p:nvPr/>
        </p:nvGraphicFramePr>
        <p:xfrm>
          <a:off x="0" y="0"/>
          <a:ext cx="9143998" cy="6858000"/>
        </p:xfrm>
        <a:graphic>
          <a:graphicData uri="http://schemas.openxmlformats.org/drawingml/2006/table">
            <a:tbl>
              <a:tblPr/>
              <a:tblGrid>
                <a:gridCol w="1034321">
                  <a:extLst>
                    <a:ext uri="{9D8B030D-6E8A-4147-A177-3AD203B41FA5}">
                      <a16:colId xmlns:a16="http://schemas.microsoft.com/office/drawing/2014/main" val="20000"/>
                    </a:ext>
                  </a:extLst>
                </a:gridCol>
                <a:gridCol w="1305431">
                  <a:extLst>
                    <a:ext uri="{9D8B030D-6E8A-4147-A177-3AD203B41FA5}">
                      <a16:colId xmlns:a16="http://schemas.microsoft.com/office/drawing/2014/main" val="20001"/>
                    </a:ext>
                  </a:extLst>
                </a:gridCol>
                <a:gridCol w="1080120">
                  <a:extLst>
                    <a:ext uri="{9D8B030D-6E8A-4147-A177-3AD203B41FA5}">
                      <a16:colId xmlns:a16="http://schemas.microsoft.com/office/drawing/2014/main" val="20002"/>
                    </a:ext>
                  </a:extLst>
                </a:gridCol>
                <a:gridCol w="1368152">
                  <a:extLst>
                    <a:ext uri="{9D8B030D-6E8A-4147-A177-3AD203B41FA5}">
                      <a16:colId xmlns:a16="http://schemas.microsoft.com/office/drawing/2014/main" val="20003"/>
                    </a:ext>
                  </a:extLst>
                </a:gridCol>
                <a:gridCol w="1016428">
                  <a:extLst>
                    <a:ext uri="{9D8B030D-6E8A-4147-A177-3AD203B41FA5}">
                      <a16:colId xmlns:a16="http://schemas.microsoft.com/office/drawing/2014/main" val="20004"/>
                    </a:ext>
                  </a:extLst>
                </a:gridCol>
                <a:gridCol w="1018376">
                  <a:extLst>
                    <a:ext uri="{9D8B030D-6E8A-4147-A177-3AD203B41FA5}">
                      <a16:colId xmlns:a16="http://schemas.microsoft.com/office/drawing/2014/main" val="20005"/>
                    </a:ext>
                  </a:extLst>
                </a:gridCol>
                <a:gridCol w="1205556">
                  <a:extLst>
                    <a:ext uri="{9D8B030D-6E8A-4147-A177-3AD203B41FA5}">
                      <a16:colId xmlns:a16="http://schemas.microsoft.com/office/drawing/2014/main" val="20006"/>
                    </a:ext>
                  </a:extLst>
                </a:gridCol>
                <a:gridCol w="1115614">
                  <a:extLst>
                    <a:ext uri="{9D8B030D-6E8A-4147-A177-3AD203B41FA5}">
                      <a16:colId xmlns:a16="http://schemas.microsoft.com/office/drawing/2014/main" val="20007"/>
                    </a:ext>
                  </a:extLst>
                </a:gridCol>
              </a:tblGrid>
              <a:tr h="506463">
                <a:tc gridSpan="8">
                  <a:txBody>
                    <a:body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2400" b="1" i="0" u="none" strike="noStrike" cap="none" normalizeH="0" baseline="0" dirty="0">
                        <a:ln>
                          <a:noFill/>
                        </a:ln>
                        <a:solidFill>
                          <a:srgbClr val="FFFFFF"/>
                        </a:solidFill>
                        <a:effectLst/>
                        <a:latin typeface="Tahoma" charset="0"/>
                        <a:ea typeface="ＭＳ Ｐゴシック" charset="0"/>
                        <a:cs typeface="ＭＳ Ｐゴシック"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333399"/>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0"/>
                  </a:ext>
                </a:extLst>
              </a:tr>
              <a:tr h="709048">
                <a:tc gridSpan="2">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AE" sz="1800" b="1" i="0" u="none" strike="noStrike" cap="none" normalizeH="0" baseline="0" dirty="0">
                          <a:ln>
                            <a:noFill/>
                          </a:ln>
                          <a:solidFill>
                            <a:srgbClr val="000090"/>
                          </a:solidFill>
                          <a:effectLst/>
                          <a:latin typeface="Arial" panose="020B0604020202020204" pitchFamily="34" charset="0"/>
                          <a:ea typeface="ＭＳ Ｐゴシック" charset="0"/>
                          <a:cs typeface="Arial" panose="020B0604020202020204" pitchFamily="34" charset="0"/>
                        </a:rPr>
                        <a:t>المثابرة في ال</a:t>
                      </a:r>
                      <a:r>
                        <a:rPr kumimoji="0" lang="ar-JO" sz="1800" b="1" i="0" u="none" strike="noStrike" cap="none" normalizeH="0" baseline="0" dirty="0">
                          <a:ln>
                            <a:noFill/>
                          </a:ln>
                          <a:solidFill>
                            <a:srgbClr val="000090"/>
                          </a:solidFill>
                          <a:effectLst/>
                          <a:latin typeface="Arial" panose="020B0604020202020204" pitchFamily="34" charset="0"/>
                          <a:ea typeface="ＭＳ Ｐゴシック" charset="0"/>
                          <a:cs typeface="Arial" panose="020B0604020202020204" pitchFamily="34" charset="0"/>
                        </a:rPr>
                        <a:t>إ</a:t>
                      </a:r>
                      <a:r>
                        <a:rPr kumimoji="0" lang="ar-AE" sz="1800" b="1" i="0" u="none" strike="noStrike" cap="none" normalizeH="0" baseline="0" dirty="0">
                          <a:ln>
                            <a:noFill/>
                          </a:ln>
                          <a:solidFill>
                            <a:srgbClr val="000090"/>
                          </a:solidFill>
                          <a:effectLst/>
                          <a:latin typeface="Arial" panose="020B0604020202020204" pitchFamily="34" charset="0"/>
                          <a:ea typeface="ＭＳ Ｐゴシック" charset="0"/>
                          <a:cs typeface="Arial" panose="020B0604020202020204" pitchFamily="34" charset="0"/>
                        </a:rPr>
                        <a:t>ضطهاد</a:t>
                      </a:r>
                      <a:endParaRPr kumimoji="0" lang="en-US" sz="1800" b="1" i="0" u="none" strike="noStrike" cap="none" normalizeH="0" baseline="0" dirty="0">
                        <a:ln>
                          <a:noFill/>
                        </a:ln>
                        <a:solidFill>
                          <a:srgbClr val="000090"/>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chemeClr val="accent1"/>
                    </a:solidFill>
                  </a:tcPr>
                </a:tc>
                <a:tc hMerge="1">
                  <a:txBody>
                    <a:bodyPr/>
                    <a:lstStyle/>
                    <a:p>
                      <a:endParaRPr lang="en-US"/>
                    </a:p>
                  </a:txBody>
                  <a:tcPr/>
                </a:tc>
                <a:tc gridSpan="3">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1" lang="ar-AE" sz="1800" b="1" i="0" u="none" strike="noStrike" cap="none" normalizeH="0" baseline="0" dirty="0">
                          <a:ln>
                            <a:noFill/>
                          </a:ln>
                          <a:solidFill>
                            <a:srgbClr val="000090"/>
                          </a:solidFill>
                          <a:effectLst/>
                          <a:latin typeface="Arial" panose="020B0604020202020204" pitchFamily="34" charset="0"/>
                          <a:ea typeface="ＭＳ Ｐゴシック" charset="0"/>
                          <a:cs typeface="Arial" panose="020B0604020202020204" pitchFamily="34" charset="0"/>
                        </a:rPr>
                        <a:t>يوم</a:t>
                      </a:r>
                      <a:r>
                        <a:rPr kumimoji="1" lang="ar-JO" sz="1800" b="1" i="0" u="none" strike="noStrike" cap="none" normalizeH="0" baseline="0" dirty="0">
                          <a:ln>
                            <a:noFill/>
                          </a:ln>
                          <a:solidFill>
                            <a:srgbClr val="000090"/>
                          </a:solidFill>
                          <a:effectLst/>
                          <a:latin typeface="Arial" panose="020B0604020202020204" pitchFamily="34" charset="0"/>
                          <a:ea typeface="ＭＳ Ｐゴシック" charset="0"/>
                          <a:cs typeface="Arial" panose="020B0604020202020204" pitchFamily="34" charset="0"/>
                        </a:rPr>
                        <a:t> الرب</a:t>
                      </a:r>
                      <a:r>
                        <a:rPr kumimoji="1" lang="ar-AE" sz="1800" b="1" i="0" u="none" strike="noStrike" cap="none" normalizeH="0" baseline="0" dirty="0">
                          <a:ln>
                            <a:noFill/>
                          </a:ln>
                          <a:solidFill>
                            <a:srgbClr val="000090"/>
                          </a:solidFill>
                          <a:effectLst/>
                          <a:latin typeface="Arial" panose="020B0604020202020204" pitchFamily="34" charset="0"/>
                          <a:ea typeface="ＭＳ Ｐゴシック" charset="0"/>
                          <a:cs typeface="Arial" panose="020B0604020202020204" pitchFamily="34" charset="0"/>
                        </a:rPr>
                        <a:t> لا يزال في المستقبل</a:t>
                      </a:r>
                      <a:endParaRPr kumimoji="0" lang="en-US" sz="1800" b="1" i="0" u="none" strike="noStrike" cap="none" normalizeH="0" baseline="0" dirty="0">
                        <a:ln>
                          <a:noFill/>
                        </a:ln>
                        <a:solidFill>
                          <a:srgbClr val="000090"/>
                        </a:solidFill>
                        <a:effectLst/>
                        <a:latin typeface="Tahoma" charset="0"/>
                        <a:ea typeface="ＭＳ Ｐゴシック" charset="0"/>
                        <a:cs typeface="ＭＳ Ｐゴシック"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chemeClr val="accent1"/>
                    </a:solidFill>
                  </a:tcPr>
                </a:tc>
                <a:tc hMerge="1">
                  <a:txBody>
                    <a:body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dirty="0">
                        <a:ln>
                          <a:noFill/>
                        </a:ln>
                        <a:solidFill>
                          <a:srgbClr val="8C0000"/>
                        </a:solidFill>
                        <a:effectLst/>
                        <a:latin typeface="Tahoma" charset="0"/>
                        <a:ea typeface="ＭＳ Ｐゴシック" charset="0"/>
                        <a:cs typeface="ＭＳ Ｐゴシック" charset="0"/>
                      </a:endParaRPr>
                    </a:p>
                  </a:txBody>
                  <a:tcP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FFCDCB"/>
                    </a:solidFill>
                  </a:tcPr>
                </a:tc>
                <a:tc hMerge="1">
                  <a:txBody>
                    <a:body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dirty="0">
                        <a:ln>
                          <a:noFill/>
                        </a:ln>
                        <a:solidFill>
                          <a:srgbClr val="8C0000"/>
                        </a:solidFill>
                        <a:effectLst/>
                        <a:latin typeface="Tahoma" charset="0"/>
                        <a:ea typeface="ＭＳ Ｐゴシック" charset="0"/>
                        <a:cs typeface="ＭＳ Ｐゴシック" charset="0"/>
                      </a:endParaRPr>
                    </a:p>
                  </a:txBody>
                  <a:tcP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FFCDCB"/>
                    </a:solidFill>
                  </a:tcPr>
                </a:tc>
                <a:tc gridSpan="3">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1" lang="ar-AE" sz="1800" b="1" i="0" u="none" strike="noStrike" cap="none" normalizeH="0" baseline="0" dirty="0">
                          <a:ln>
                            <a:noFill/>
                          </a:ln>
                          <a:solidFill>
                            <a:srgbClr val="000090"/>
                          </a:solidFill>
                          <a:effectLst/>
                          <a:latin typeface="Arial" panose="020B0604020202020204" pitchFamily="34" charset="0"/>
                          <a:ea typeface="ＭＳ Ｐゴシック" charset="0"/>
                          <a:cs typeface="Arial" panose="020B0604020202020204" pitchFamily="34" charset="0"/>
                        </a:rPr>
                        <a:t>تأديب الخمول</a:t>
                      </a:r>
                      <a:endParaRPr kumimoji="0" lang="en-US" sz="1800" b="1" i="0" u="none" strike="noStrike" cap="none" normalizeH="0" baseline="0" dirty="0">
                        <a:ln>
                          <a:noFill/>
                        </a:ln>
                        <a:solidFill>
                          <a:srgbClr val="000090"/>
                        </a:solidFill>
                        <a:effectLst/>
                        <a:latin typeface="Tahoma" charset="0"/>
                        <a:ea typeface="ＭＳ Ｐゴシック" charset="0"/>
                        <a:cs typeface="ＭＳ Ｐゴシック"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chemeClr val="accent1"/>
                    </a:soli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1"/>
                  </a:ext>
                </a:extLst>
              </a:tr>
              <a:tr h="546355">
                <a:tc gridSpan="2">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1" lang="ar-AE" sz="1800" b="1" i="0" u="none" strike="noStrike" cap="none" normalizeH="0" baseline="0" dirty="0">
                          <a:ln>
                            <a:noFill/>
                          </a:ln>
                          <a:solidFill>
                            <a:srgbClr val="000090"/>
                          </a:solidFill>
                          <a:effectLst/>
                          <a:latin typeface="Arial" panose="020B0604020202020204" pitchFamily="34" charset="0"/>
                          <a:ea typeface="ＭＳ Ｐゴシック" charset="0"/>
                          <a:cs typeface="Arial" panose="020B0604020202020204" pitchFamily="34" charset="0"/>
                        </a:rPr>
                        <a:t>الإصحاح 1</a:t>
                      </a:r>
                      <a:endParaRPr kumimoji="0" lang="en-US" sz="1800" b="1" i="0" u="none" strike="noStrike" cap="none" normalizeH="0" baseline="0" dirty="0">
                        <a:ln>
                          <a:noFill/>
                        </a:ln>
                        <a:solidFill>
                          <a:srgbClr val="000090"/>
                        </a:solidFill>
                        <a:effectLst/>
                        <a:latin typeface="Tahoma" charset="0"/>
                        <a:ea typeface="ＭＳ Ｐゴシック" charset="0"/>
                        <a:cs typeface="ＭＳ Ｐゴシック"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gridSpan="3">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AE" sz="1800" b="1" i="0" u="none" strike="noStrike" cap="none" normalizeH="0" baseline="0">
                          <a:ln>
                            <a:noFill/>
                          </a:ln>
                          <a:solidFill>
                            <a:srgbClr val="000090"/>
                          </a:solidFill>
                          <a:effectLst/>
                          <a:latin typeface="Accordance" panose="00000400000000000000" pitchFamily="2" charset="-79"/>
                          <a:ea typeface="Accordance" panose="00000400000000000000" pitchFamily="2" charset="-79"/>
                          <a:cs typeface="Accordance" panose="00000400000000000000" pitchFamily="2" charset="-79"/>
                        </a:rPr>
                        <a:t>الإصحاح 2</a:t>
                      </a: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chemeClr val="bg1"/>
                    </a:solidFill>
                  </a:tcPr>
                </a:tc>
                <a:tc hMerge="1">
                  <a:txBody>
                    <a:body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dirty="0">
                        <a:ln>
                          <a:noFill/>
                        </a:ln>
                        <a:solidFill>
                          <a:srgbClr val="8C0000"/>
                        </a:solidFill>
                        <a:effectLst/>
                        <a:latin typeface="Tahoma" charset="0"/>
                        <a:ea typeface="ＭＳ Ｐゴシック" charset="0"/>
                        <a:cs typeface="ＭＳ Ｐゴシック" charset="0"/>
                      </a:endParaRPr>
                    </a:p>
                  </a:txBody>
                  <a:tcP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FFE8E7"/>
                    </a:solidFill>
                  </a:tcPr>
                </a:tc>
                <a:tc hMerge="1">
                  <a:txBody>
                    <a:body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dirty="0">
                        <a:ln>
                          <a:noFill/>
                        </a:ln>
                        <a:solidFill>
                          <a:srgbClr val="8C0000"/>
                        </a:solidFill>
                        <a:effectLst/>
                        <a:latin typeface="Tahoma" charset="0"/>
                        <a:ea typeface="ＭＳ Ｐゴシック" charset="0"/>
                        <a:cs typeface="ＭＳ Ｐゴシック" charset="0"/>
                      </a:endParaRPr>
                    </a:p>
                  </a:txBody>
                  <a:tcP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FFE8E7"/>
                    </a:solidFill>
                  </a:tcPr>
                </a:tc>
                <a:tc gridSpan="3">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1" lang="ar-AE" sz="1800" b="1" i="0" u="none" strike="noStrike" cap="none" normalizeH="0" baseline="0" dirty="0">
                          <a:ln>
                            <a:noFill/>
                          </a:ln>
                          <a:solidFill>
                            <a:srgbClr val="000090"/>
                          </a:solidFill>
                          <a:effectLst/>
                          <a:latin typeface="Arial" panose="020B0604020202020204" pitchFamily="34" charset="0"/>
                          <a:ea typeface="ＭＳ Ｐゴシック" charset="0"/>
                          <a:cs typeface="Arial" panose="020B0604020202020204" pitchFamily="34" charset="0"/>
                        </a:rPr>
                        <a:t>الإصحاح 3</a:t>
                      </a: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2"/>
                  </a:ext>
                </a:extLst>
              </a:tr>
              <a:tr h="546355">
                <a:tc gridSpan="2">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1" lang="ar-AE" sz="1800" b="1" i="0" u="none" strike="noStrike" cap="none" normalizeH="0" baseline="0" dirty="0">
                          <a:ln>
                            <a:noFill/>
                          </a:ln>
                          <a:solidFill>
                            <a:srgbClr val="000090"/>
                          </a:solidFill>
                          <a:effectLst/>
                          <a:latin typeface="Arial" panose="020B0604020202020204" pitchFamily="34" charset="0"/>
                          <a:ea typeface="ＭＳ Ｐゴシック" charset="0"/>
                          <a:cs typeface="Arial" panose="020B0604020202020204" pitchFamily="34" charset="0"/>
                        </a:rPr>
                        <a:t>عاطفي</a:t>
                      </a:r>
                      <a:endParaRPr kumimoji="0" lang="en-US" sz="1800" b="1" i="0" u="none" strike="noStrike" cap="none" normalizeH="0" baseline="0" dirty="0">
                        <a:ln>
                          <a:noFill/>
                        </a:ln>
                        <a:solidFill>
                          <a:srgbClr val="000090"/>
                        </a:solidFill>
                        <a:effectLst/>
                        <a:latin typeface="Tahoma" charset="0"/>
                        <a:ea typeface="ＭＳ Ｐゴシック" charset="0"/>
                        <a:cs typeface="ＭＳ Ｐゴシック"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BBE0E3"/>
                    </a:solidFill>
                  </a:tcPr>
                </a:tc>
                <a:tc hMerge="1">
                  <a:txBody>
                    <a:bodyPr/>
                    <a:lstStyle/>
                    <a:p>
                      <a:endParaRPr lang="en-US"/>
                    </a:p>
                  </a:txBody>
                  <a:tcPr/>
                </a:tc>
                <a:tc gridSpan="3">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AE" sz="1800" b="1" i="0" u="none" strike="noStrike" cap="none" normalizeH="0" baseline="0">
                          <a:ln>
                            <a:noFill/>
                          </a:ln>
                          <a:solidFill>
                            <a:srgbClr val="000090"/>
                          </a:solidFill>
                          <a:effectLst/>
                          <a:latin typeface="Accordance" panose="00000400000000000000" pitchFamily="2" charset="-79"/>
                          <a:ea typeface="Accordance" panose="00000400000000000000" pitchFamily="2" charset="-79"/>
                          <a:cs typeface="Accordance" panose="00000400000000000000" pitchFamily="2" charset="-79"/>
                        </a:rPr>
                        <a:t>لاهوتي</a:t>
                      </a:r>
                      <a:endParaRPr kumimoji="0" lang="en-US" sz="1800" b="1" i="0" u="none" strike="noStrike" cap="none" normalizeH="0" baseline="0">
                        <a:ln>
                          <a:noFill/>
                        </a:ln>
                        <a:solidFill>
                          <a:srgbClr val="000090"/>
                        </a:solidFill>
                        <a:effectLst/>
                        <a:latin typeface="Accordance" panose="00000400000000000000" pitchFamily="2" charset="-79"/>
                        <a:ea typeface="Accordance" panose="00000400000000000000" pitchFamily="2" charset="-79"/>
                        <a:cs typeface="Accordance" panose="00000400000000000000" pitchFamily="2" charset="-79"/>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BBE0E3"/>
                    </a:solidFill>
                  </a:tcPr>
                </a:tc>
                <a:tc hMerge="1">
                  <a:txBody>
                    <a:body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dirty="0">
                        <a:ln>
                          <a:noFill/>
                        </a:ln>
                        <a:solidFill>
                          <a:srgbClr val="8C0000"/>
                        </a:solidFill>
                        <a:effectLst/>
                        <a:latin typeface="Tahoma" charset="0"/>
                        <a:ea typeface="ＭＳ Ｐゴシック" charset="0"/>
                        <a:cs typeface="ＭＳ Ｐゴシック" charset="0"/>
                      </a:endParaRPr>
                    </a:p>
                  </a:txBody>
                  <a:tcP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FFCDCB"/>
                    </a:solidFill>
                  </a:tcPr>
                </a:tc>
                <a:tc hMerge="1">
                  <a:txBody>
                    <a:body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dirty="0">
                        <a:ln>
                          <a:noFill/>
                        </a:ln>
                        <a:solidFill>
                          <a:srgbClr val="8C0000"/>
                        </a:solidFill>
                        <a:effectLst/>
                        <a:latin typeface="Tahoma" charset="0"/>
                        <a:ea typeface="ＭＳ Ｐゴシック" charset="0"/>
                        <a:cs typeface="ＭＳ Ｐゴシック" charset="0"/>
                      </a:endParaRPr>
                    </a:p>
                  </a:txBody>
                  <a:tcP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FFCDCB"/>
                    </a:solidFill>
                  </a:tcPr>
                </a:tc>
                <a:tc gridSpan="3">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1" lang="ar-AE" sz="1800" b="1" i="0" u="none" strike="noStrike" cap="none" normalizeH="0" baseline="0" dirty="0">
                          <a:ln>
                            <a:noFill/>
                          </a:ln>
                          <a:solidFill>
                            <a:srgbClr val="000090"/>
                          </a:solidFill>
                          <a:effectLst/>
                          <a:latin typeface="Arial" panose="020B0604020202020204" pitchFamily="34" charset="0"/>
                          <a:ea typeface="ＭＳ Ｐゴシック" charset="0"/>
                          <a:cs typeface="Arial" panose="020B0604020202020204" pitchFamily="34" charset="0"/>
                        </a:rPr>
                        <a:t>عملي</a:t>
                      </a:r>
                      <a:endParaRPr kumimoji="0" lang="en-US" sz="1800" b="1" i="0" u="none" strike="noStrike" cap="none" normalizeH="0" baseline="0" dirty="0">
                        <a:ln>
                          <a:noFill/>
                        </a:ln>
                        <a:solidFill>
                          <a:srgbClr val="000090"/>
                        </a:solidFill>
                        <a:effectLst/>
                        <a:latin typeface="Tahoma" charset="0"/>
                        <a:ea typeface="ＭＳ Ｐゴシック" charset="0"/>
                        <a:cs typeface="ＭＳ Ｐゴシック"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BBE0E3"/>
                    </a:soli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3"/>
                  </a:ext>
                </a:extLst>
              </a:tr>
              <a:tr h="780507">
                <a:tc gridSpan="2">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1" lang="ar-AE" sz="1800" b="1" i="0" u="none" strike="noStrike" cap="none" normalizeH="0" baseline="0" dirty="0">
                          <a:ln>
                            <a:noFill/>
                          </a:ln>
                          <a:solidFill>
                            <a:srgbClr val="000090"/>
                          </a:solidFill>
                          <a:effectLst/>
                          <a:latin typeface="Arial" panose="020B0604020202020204" pitchFamily="34" charset="0"/>
                          <a:ea typeface="ＭＳ Ｐゴシック" charset="0"/>
                          <a:cs typeface="Arial" panose="020B0604020202020204" pitchFamily="34" charset="0"/>
                        </a:rPr>
                        <a:t>تشجيع</a:t>
                      </a:r>
                    </a:p>
                    <a:p>
                      <a:pPr marL="0" marR="0" lvl="0" indent="0" algn="ctr" defTabSz="457200" rtl="0" eaLnBrk="1" fontAlgn="base" latinLnBrk="0" hangingPunct="1">
                        <a:lnSpc>
                          <a:spcPct val="100000"/>
                        </a:lnSpc>
                        <a:spcBef>
                          <a:spcPct val="0"/>
                        </a:spcBef>
                        <a:spcAft>
                          <a:spcPct val="0"/>
                        </a:spcAft>
                        <a:buClrTx/>
                        <a:buSzTx/>
                        <a:buFontTx/>
                        <a:buNone/>
                        <a:tabLst/>
                      </a:pPr>
                      <a:r>
                        <a:rPr kumimoji="1" lang="ar-AE" sz="1800" b="1" i="0" u="none" strike="noStrike" cap="none" normalizeH="0" baseline="0" dirty="0">
                          <a:ln>
                            <a:noFill/>
                          </a:ln>
                          <a:solidFill>
                            <a:srgbClr val="000090"/>
                          </a:solidFill>
                          <a:effectLst/>
                          <a:latin typeface="Arial" panose="020B0604020202020204" pitchFamily="34" charset="0"/>
                          <a:ea typeface="ＭＳ Ｐゴシック" charset="0"/>
                          <a:cs typeface="Arial" panose="020B0604020202020204" pitchFamily="34" charset="0"/>
                        </a:rPr>
                        <a:t>في ال</a:t>
                      </a:r>
                      <a:r>
                        <a:rPr kumimoji="1" lang="ar-JO" sz="1800" b="1" i="0" u="none" strike="noStrike" cap="none" normalizeH="0" baseline="0" dirty="0">
                          <a:ln>
                            <a:noFill/>
                          </a:ln>
                          <a:solidFill>
                            <a:srgbClr val="000090"/>
                          </a:solidFill>
                          <a:effectLst/>
                          <a:latin typeface="Arial" panose="020B0604020202020204" pitchFamily="34" charset="0"/>
                          <a:ea typeface="ＭＳ Ｐゴシック" charset="0"/>
                          <a:cs typeface="Arial" panose="020B0604020202020204" pitchFamily="34" charset="0"/>
                        </a:rPr>
                        <a:t>إ</a:t>
                      </a:r>
                      <a:r>
                        <a:rPr kumimoji="1" lang="ar-AE" sz="1800" b="1" i="0" u="none" strike="noStrike" cap="none" normalizeH="0" baseline="0" dirty="0">
                          <a:ln>
                            <a:noFill/>
                          </a:ln>
                          <a:solidFill>
                            <a:srgbClr val="000090"/>
                          </a:solidFill>
                          <a:effectLst/>
                          <a:latin typeface="Arial" panose="020B0604020202020204" pitchFamily="34" charset="0"/>
                          <a:ea typeface="ＭＳ Ｐゴシック" charset="0"/>
                          <a:cs typeface="Arial" panose="020B0604020202020204" pitchFamily="34" charset="0"/>
                        </a:rPr>
                        <a:t>ضطهاد</a:t>
                      </a:r>
                      <a:endParaRPr kumimoji="1" lang="en-GB" sz="1800" b="1" i="0" u="none" strike="noStrike" cap="none" normalizeH="0" baseline="0" dirty="0">
                        <a:ln>
                          <a:noFill/>
                        </a:ln>
                        <a:solidFill>
                          <a:srgbClr val="000090"/>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FFFFFF"/>
                    </a:solidFill>
                  </a:tcPr>
                </a:tc>
                <a:tc hMerge="1">
                  <a:txBody>
                    <a:bodyPr/>
                    <a:lstStyle/>
                    <a:p>
                      <a:endParaRPr lang="en-US"/>
                    </a:p>
                  </a:txBody>
                  <a:tcPr/>
                </a:tc>
                <a:tc gridSpan="3">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AE" sz="1800" b="1" i="0" u="none" strike="noStrike" cap="none" normalizeH="0" baseline="0">
                          <a:ln>
                            <a:noFill/>
                          </a:ln>
                          <a:solidFill>
                            <a:srgbClr val="000090"/>
                          </a:solidFill>
                          <a:effectLst/>
                          <a:latin typeface="Accordance" panose="00000400000000000000" pitchFamily="2" charset="-79"/>
                          <a:ea typeface="Accordance" panose="00000400000000000000" pitchFamily="2" charset="-79"/>
                          <a:cs typeface="Accordance" panose="00000400000000000000" pitchFamily="2" charset="-79"/>
                        </a:rPr>
                        <a:t>تفسير</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AE" sz="1800" b="1" i="0" u="none" strike="noStrike" cap="none" normalizeH="0" baseline="0">
                          <a:ln>
                            <a:noFill/>
                          </a:ln>
                          <a:solidFill>
                            <a:srgbClr val="000090"/>
                          </a:solidFill>
                          <a:effectLst/>
                          <a:latin typeface="Accordance" panose="00000400000000000000" pitchFamily="2" charset="-79"/>
                          <a:ea typeface="Accordance" panose="00000400000000000000" pitchFamily="2" charset="-79"/>
                          <a:cs typeface="Accordance" panose="00000400000000000000" pitchFamily="2" charset="-79"/>
                        </a:rPr>
                        <a:t>اليوم</a:t>
                      </a:r>
                      <a:endParaRPr kumimoji="0" lang="en-US" sz="1800" b="1" i="0" u="none" strike="noStrike" cap="none" normalizeH="0" baseline="0">
                        <a:ln>
                          <a:noFill/>
                        </a:ln>
                        <a:solidFill>
                          <a:srgbClr val="000090"/>
                        </a:solidFill>
                        <a:effectLst/>
                        <a:latin typeface="Accordance" panose="00000400000000000000" pitchFamily="2" charset="-79"/>
                        <a:ea typeface="Accordance" panose="00000400000000000000" pitchFamily="2" charset="-79"/>
                        <a:cs typeface="Accordance" panose="00000400000000000000" pitchFamily="2" charset="-79"/>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FFFFFF"/>
                    </a:solidFill>
                  </a:tcPr>
                </a:tc>
                <a:tc hMerge="1">
                  <a:txBody>
                    <a:body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dirty="0">
                        <a:ln>
                          <a:noFill/>
                        </a:ln>
                        <a:solidFill>
                          <a:srgbClr val="8C0000"/>
                        </a:solidFill>
                        <a:effectLst/>
                        <a:latin typeface="Tahoma" charset="0"/>
                        <a:ea typeface="ＭＳ Ｐゴシック" charset="0"/>
                        <a:cs typeface="ＭＳ Ｐゴシック" charset="0"/>
                      </a:endParaRPr>
                    </a:p>
                  </a:txBody>
                  <a:tcP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FFE8E7"/>
                    </a:solidFill>
                  </a:tcPr>
                </a:tc>
                <a:tc hMerge="1">
                  <a:txBody>
                    <a:body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dirty="0">
                        <a:ln>
                          <a:noFill/>
                        </a:ln>
                        <a:solidFill>
                          <a:srgbClr val="8C0000"/>
                        </a:solidFill>
                        <a:effectLst/>
                        <a:latin typeface="Tahoma" charset="0"/>
                        <a:ea typeface="ＭＳ Ｐゴシック" charset="0"/>
                        <a:cs typeface="ＭＳ Ｐゴシック" charset="0"/>
                      </a:endParaRPr>
                    </a:p>
                  </a:txBody>
                  <a:tcP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FFE8E7"/>
                    </a:solidFill>
                  </a:tcPr>
                </a:tc>
                <a:tc gridSpan="3">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1" lang="ar-AE" sz="1800" b="1" i="0" u="none" strike="noStrike" cap="none" normalizeH="0" baseline="0" dirty="0">
                          <a:ln>
                            <a:noFill/>
                          </a:ln>
                          <a:solidFill>
                            <a:srgbClr val="000090"/>
                          </a:solidFill>
                          <a:effectLst/>
                          <a:latin typeface="Arial" panose="020B0604020202020204" pitchFamily="34" charset="0"/>
                          <a:ea typeface="ＭＳ Ｐゴシック" charset="0"/>
                          <a:cs typeface="Arial" panose="020B0604020202020204" pitchFamily="34" charset="0"/>
                        </a:rPr>
                        <a:t>إرشاد في حياة</a:t>
                      </a:r>
                    </a:p>
                    <a:p>
                      <a:pPr marL="0" marR="0" lvl="0" indent="0" algn="ctr" defTabSz="457200" rtl="0" eaLnBrk="1" fontAlgn="base" latinLnBrk="0" hangingPunct="1">
                        <a:lnSpc>
                          <a:spcPct val="100000"/>
                        </a:lnSpc>
                        <a:spcBef>
                          <a:spcPct val="0"/>
                        </a:spcBef>
                        <a:spcAft>
                          <a:spcPct val="0"/>
                        </a:spcAft>
                        <a:buClrTx/>
                        <a:buSzTx/>
                        <a:buFontTx/>
                        <a:buNone/>
                        <a:tabLst/>
                      </a:pPr>
                      <a:r>
                        <a:rPr kumimoji="1" lang="ar-AE" sz="1800" b="1" i="0" u="none" strike="noStrike" cap="none" normalizeH="0" baseline="0" dirty="0">
                          <a:ln>
                            <a:noFill/>
                          </a:ln>
                          <a:solidFill>
                            <a:srgbClr val="000090"/>
                          </a:solidFill>
                          <a:effectLst/>
                          <a:latin typeface="Arial" panose="020B0604020202020204" pitchFamily="34" charset="0"/>
                          <a:ea typeface="ＭＳ Ｐゴシック" charset="0"/>
                          <a:cs typeface="Arial" panose="020B0604020202020204" pitchFamily="34" charset="0"/>
                        </a:rPr>
                        <a:t>الجسد</a:t>
                      </a:r>
                      <a:endParaRPr kumimoji="1" lang="en-GB" sz="1800" b="1" i="0" u="none" strike="noStrike" cap="none" normalizeH="0" baseline="0" dirty="0">
                        <a:ln>
                          <a:noFill/>
                        </a:ln>
                        <a:solidFill>
                          <a:srgbClr val="000090"/>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FFFFFF"/>
                    </a:soli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4"/>
                  </a:ext>
                </a:extLst>
              </a:tr>
              <a:tr h="709048">
                <a:tc gridSpan="2">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1" lang="ar-AE" sz="1800" b="1" i="0" u="none" strike="noStrike" cap="none" normalizeH="0" baseline="0" dirty="0">
                          <a:ln>
                            <a:noFill/>
                          </a:ln>
                          <a:solidFill>
                            <a:srgbClr val="000090"/>
                          </a:solidFill>
                          <a:effectLst/>
                          <a:latin typeface="Arial" panose="020B0604020202020204" pitchFamily="34" charset="0"/>
                          <a:ea typeface="ＭＳ Ｐゴシック" charset="0"/>
                          <a:cs typeface="Arial" panose="020B0604020202020204" pitchFamily="34" charset="0"/>
                        </a:rPr>
                        <a:t>المؤمنين </a:t>
                      </a:r>
                    </a:p>
                    <a:p>
                      <a:pPr marL="0" marR="0" lvl="0" indent="0" algn="ctr" defTabSz="457200" rtl="0" eaLnBrk="1" fontAlgn="base" latinLnBrk="0" hangingPunct="1">
                        <a:lnSpc>
                          <a:spcPct val="100000"/>
                        </a:lnSpc>
                        <a:spcBef>
                          <a:spcPct val="0"/>
                        </a:spcBef>
                        <a:spcAft>
                          <a:spcPct val="0"/>
                        </a:spcAft>
                        <a:buClrTx/>
                        <a:buSzTx/>
                        <a:buFontTx/>
                        <a:buNone/>
                        <a:tabLst/>
                      </a:pPr>
                      <a:r>
                        <a:rPr kumimoji="1" lang="ar-AE" sz="1800" b="1" i="0" u="none" strike="noStrike" cap="none" normalizeH="0" baseline="0" dirty="0">
                          <a:ln>
                            <a:noFill/>
                          </a:ln>
                          <a:solidFill>
                            <a:srgbClr val="000090"/>
                          </a:solidFill>
                          <a:effectLst/>
                          <a:latin typeface="Arial" panose="020B0604020202020204" pitchFamily="34" charset="0"/>
                          <a:ea typeface="ＭＳ Ｐゴシック" charset="0"/>
                          <a:cs typeface="Arial" panose="020B0604020202020204" pitchFamily="34" charset="0"/>
                        </a:rPr>
                        <a:t>المحبطين</a:t>
                      </a:r>
                      <a:endParaRPr kumimoji="1" lang="en-GB" sz="1800" b="1" i="0" u="none" strike="noStrike" cap="none" normalizeH="0" baseline="0" dirty="0">
                        <a:ln>
                          <a:noFill/>
                        </a:ln>
                        <a:solidFill>
                          <a:srgbClr val="000090"/>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BBE0E3"/>
                    </a:solidFill>
                  </a:tcPr>
                </a:tc>
                <a:tc hMerge="1">
                  <a:txBody>
                    <a:bodyPr/>
                    <a:lstStyle/>
                    <a:p>
                      <a:endParaRPr lang="en-US"/>
                    </a:p>
                  </a:txBody>
                  <a:tcPr/>
                </a:tc>
                <a:tc gridSpan="3">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1" lang="ar-AE" sz="1800" b="1" i="0" u="none" strike="noStrike" cap="none" normalizeH="0" baseline="0">
                          <a:ln>
                            <a:noFill/>
                          </a:ln>
                          <a:solidFill>
                            <a:srgbClr val="000090"/>
                          </a:solidFill>
                          <a:effectLst/>
                          <a:latin typeface="Accordance" panose="00000400000000000000" pitchFamily="2" charset="-79"/>
                          <a:ea typeface="Accordance" panose="00000400000000000000" pitchFamily="2" charset="-79"/>
                          <a:cs typeface="Accordance" panose="00000400000000000000" pitchFamily="2" charset="-79"/>
                        </a:rPr>
                        <a:t>المؤمنين</a:t>
                      </a:r>
                    </a:p>
                    <a:p>
                      <a:pPr marL="0" marR="0" lvl="0" indent="0" algn="ctr" defTabSz="457200" rtl="0" eaLnBrk="1" fontAlgn="base" latinLnBrk="0" hangingPunct="1">
                        <a:lnSpc>
                          <a:spcPct val="100000"/>
                        </a:lnSpc>
                        <a:spcBef>
                          <a:spcPct val="0"/>
                        </a:spcBef>
                        <a:spcAft>
                          <a:spcPct val="0"/>
                        </a:spcAft>
                        <a:buClrTx/>
                        <a:buSzTx/>
                        <a:buFontTx/>
                        <a:buNone/>
                        <a:tabLst/>
                      </a:pPr>
                      <a:r>
                        <a:rPr kumimoji="1" lang="ar-AE" sz="1800" b="1" i="0" u="none" strike="noStrike" cap="none" normalizeH="0" baseline="0">
                          <a:ln>
                            <a:noFill/>
                          </a:ln>
                          <a:solidFill>
                            <a:srgbClr val="000090"/>
                          </a:solidFill>
                          <a:effectLst/>
                          <a:latin typeface="Accordance" panose="00000400000000000000" pitchFamily="2" charset="-79"/>
                          <a:ea typeface="Accordance" panose="00000400000000000000" pitchFamily="2" charset="-79"/>
                          <a:cs typeface="Accordance" panose="00000400000000000000" pitchFamily="2" charset="-79"/>
                        </a:rPr>
                        <a:t>المضطربين</a:t>
                      </a:r>
                      <a:endParaRPr kumimoji="0" lang="en-US" sz="1800" b="1" i="0" u="none" strike="noStrike" cap="none" normalizeH="0" baseline="0">
                        <a:ln>
                          <a:noFill/>
                        </a:ln>
                        <a:solidFill>
                          <a:srgbClr val="000090"/>
                        </a:solidFill>
                        <a:effectLst/>
                        <a:latin typeface="Accordance" panose="00000400000000000000" pitchFamily="2" charset="-79"/>
                        <a:ea typeface="Accordance" panose="00000400000000000000" pitchFamily="2" charset="-79"/>
                        <a:cs typeface="Accordance" panose="00000400000000000000" pitchFamily="2" charset="-79"/>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BBE0E3"/>
                    </a:solidFill>
                  </a:tcPr>
                </a:tc>
                <a:tc hMerge="1">
                  <a:txBody>
                    <a:body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dirty="0">
                        <a:ln>
                          <a:noFill/>
                        </a:ln>
                        <a:solidFill>
                          <a:srgbClr val="8C0000"/>
                        </a:solidFill>
                        <a:effectLst/>
                        <a:latin typeface="Tahoma" charset="0"/>
                        <a:ea typeface="ＭＳ Ｐゴシック" charset="0"/>
                        <a:cs typeface="ＭＳ Ｐゴシック" charset="0"/>
                      </a:endParaRPr>
                    </a:p>
                  </a:txBody>
                  <a:tcP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FFCDCB"/>
                    </a:solidFill>
                  </a:tcPr>
                </a:tc>
                <a:tc hMerge="1">
                  <a:txBody>
                    <a:body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dirty="0">
                        <a:ln>
                          <a:noFill/>
                        </a:ln>
                        <a:solidFill>
                          <a:srgbClr val="8C0000"/>
                        </a:solidFill>
                        <a:effectLst/>
                        <a:latin typeface="Tahoma" charset="0"/>
                        <a:ea typeface="ＭＳ Ｐゴシック" charset="0"/>
                        <a:cs typeface="ＭＳ Ｐゴシック" charset="0"/>
                      </a:endParaRPr>
                    </a:p>
                  </a:txBody>
                  <a:tcP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FFCDCB"/>
                    </a:solidFill>
                  </a:tcPr>
                </a:tc>
                <a:tc gridSpan="3">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1" lang="ar-AE" sz="1800" b="1" i="0" u="none" strike="noStrike" cap="none" normalizeH="0" baseline="0" dirty="0">
                          <a:ln>
                            <a:noFill/>
                          </a:ln>
                          <a:solidFill>
                            <a:srgbClr val="000090"/>
                          </a:solidFill>
                          <a:effectLst/>
                          <a:latin typeface="Arial" panose="020B0604020202020204" pitchFamily="34" charset="0"/>
                          <a:ea typeface="ＭＳ Ｐゴシック" charset="0"/>
                          <a:cs typeface="Arial" panose="020B0604020202020204" pitchFamily="34" charset="0"/>
                        </a:rPr>
                        <a:t>المؤمنين</a:t>
                      </a:r>
                    </a:p>
                    <a:p>
                      <a:pPr marL="0" marR="0" lvl="0" indent="0" algn="ctr" defTabSz="457200" rtl="0" eaLnBrk="1" fontAlgn="base" latinLnBrk="0" hangingPunct="1">
                        <a:lnSpc>
                          <a:spcPct val="100000"/>
                        </a:lnSpc>
                        <a:spcBef>
                          <a:spcPct val="0"/>
                        </a:spcBef>
                        <a:spcAft>
                          <a:spcPct val="0"/>
                        </a:spcAft>
                        <a:buClrTx/>
                        <a:buSzTx/>
                        <a:buFontTx/>
                        <a:buNone/>
                        <a:tabLst/>
                      </a:pPr>
                      <a:r>
                        <a:rPr kumimoji="1" lang="ar-AE" sz="1800" b="1" i="0" u="none" strike="noStrike" cap="none" normalizeH="0" baseline="0" dirty="0">
                          <a:ln>
                            <a:noFill/>
                          </a:ln>
                          <a:solidFill>
                            <a:srgbClr val="000090"/>
                          </a:solidFill>
                          <a:effectLst/>
                          <a:latin typeface="Arial" panose="020B0604020202020204" pitchFamily="34" charset="0"/>
                          <a:ea typeface="ＭＳ Ｐゴシック" charset="0"/>
                          <a:cs typeface="Arial" panose="020B0604020202020204" pitchFamily="34" charset="0"/>
                        </a:rPr>
                        <a:t>المتمردين</a:t>
                      </a:r>
                      <a:endParaRPr kumimoji="0" lang="en-US" sz="1800" b="1" i="0" u="none" strike="noStrike" cap="none" normalizeH="0" baseline="0" dirty="0">
                        <a:ln>
                          <a:noFill/>
                        </a:ln>
                        <a:solidFill>
                          <a:srgbClr val="000090"/>
                        </a:solidFill>
                        <a:effectLst/>
                        <a:latin typeface="Tahoma" charset="0"/>
                        <a:ea typeface="ＭＳ Ｐゴシック" charset="0"/>
                        <a:cs typeface="ＭＳ Ｐゴシック"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BBE0E3"/>
                    </a:soli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5"/>
                  </a:ext>
                </a:extLst>
              </a:tr>
              <a:tr h="709048">
                <a:tc gridSpan="2">
                  <a:txBody>
                    <a:body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1" lang="ar-AE" sz="1800" b="1" i="0" u="none" strike="noStrike" cap="none" normalizeH="0" baseline="0" dirty="0">
                          <a:ln>
                            <a:noFill/>
                          </a:ln>
                          <a:solidFill>
                            <a:srgbClr val="000090"/>
                          </a:solidFill>
                          <a:effectLst/>
                          <a:latin typeface="Arial" panose="020B0604020202020204" pitchFamily="34" charset="0"/>
                          <a:ea typeface="ＭＳ Ｐゴシック" charset="0"/>
                          <a:cs typeface="Arial" panose="020B0604020202020204" pitchFamily="34" charset="0"/>
                        </a:rPr>
                        <a:t>تصحيح</a:t>
                      </a:r>
                    </a:p>
                    <a:p>
                      <a:pPr marL="0" marR="0" lvl="0" indent="0" algn="ctr" defTabSz="457200" rtl="0" eaLnBrk="1" fontAlgn="base" latinLnBrk="0" hangingPunct="1">
                        <a:lnSpc>
                          <a:spcPct val="100000"/>
                        </a:lnSpc>
                        <a:spcBef>
                          <a:spcPct val="0"/>
                        </a:spcBef>
                        <a:spcAft>
                          <a:spcPct val="0"/>
                        </a:spcAft>
                        <a:buClrTx/>
                        <a:buSzTx/>
                        <a:buFontTx/>
                        <a:buNone/>
                        <a:tabLst/>
                        <a:defRPr/>
                      </a:pPr>
                      <a:r>
                        <a:rPr kumimoji="1" lang="ar-AE" sz="1800" b="1" i="0" u="none" strike="noStrike" cap="none" normalizeH="0" baseline="0" dirty="0">
                          <a:ln>
                            <a:noFill/>
                          </a:ln>
                          <a:solidFill>
                            <a:srgbClr val="000090"/>
                          </a:solidFill>
                          <a:effectLst/>
                          <a:latin typeface="Arial" panose="020B0604020202020204" pitchFamily="34" charset="0"/>
                          <a:ea typeface="ＭＳ Ｐゴシック" charset="0"/>
                          <a:cs typeface="Arial" panose="020B0604020202020204" pitchFamily="34" charset="0"/>
                        </a:rPr>
                        <a:t>من وجهة نظر</a:t>
                      </a:r>
                      <a:endParaRPr kumimoji="1" lang="en-GB" sz="1800" b="1" i="0" u="none" strike="noStrike" cap="none" normalizeH="0" baseline="0" dirty="0">
                        <a:ln>
                          <a:noFill/>
                        </a:ln>
                        <a:solidFill>
                          <a:srgbClr val="000090"/>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FFFFFF"/>
                    </a:solidFill>
                  </a:tcPr>
                </a:tc>
                <a:tc hMerge="1">
                  <a:txBody>
                    <a:bodyPr/>
                    <a:lstStyle/>
                    <a:p>
                      <a:endParaRPr lang="en-US"/>
                    </a:p>
                  </a:txBody>
                  <a:tcPr/>
                </a:tc>
                <a:tc gridSpan="3">
                  <a:txBody>
                    <a:body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1" lang="ar-AE" sz="1800" b="1" i="0" u="none" strike="noStrike" cap="none" normalizeH="0" baseline="0">
                          <a:ln>
                            <a:noFill/>
                          </a:ln>
                          <a:solidFill>
                            <a:srgbClr val="000090"/>
                          </a:solidFill>
                          <a:effectLst/>
                          <a:latin typeface="Accordance" panose="00000400000000000000" pitchFamily="2" charset="-79"/>
                          <a:ea typeface="Accordance" panose="00000400000000000000" pitchFamily="2" charset="-79"/>
                          <a:cs typeface="Accordance" panose="00000400000000000000" pitchFamily="2" charset="-79"/>
                        </a:rPr>
                        <a:t>تصحيح</a:t>
                      </a:r>
                    </a:p>
                    <a:p>
                      <a:pPr marL="0" marR="0" lvl="0" indent="0" algn="ctr" defTabSz="457200" rtl="0" eaLnBrk="1" fontAlgn="base" latinLnBrk="0" hangingPunct="1">
                        <a:lnSpc>
                          <a:spcPct val="100000"/>
                        </a:lnSpc>
                        <a:spcBef>
                          <a:spcPct val="0"/>
                        </a:spcBef>
                        <a:spcAft>
                          <a:spcPct val="0"/>
                        </a:spcAft>
                        <a:buClrTx/>
                        <a:buSzTx/>
                        <a:buFontTx/>
                        <a:buNone/>
                        <a:tabLst/>
                        <a:defRPr/>
                      </a:pPr>
                      <a:r>
                        <a:rPr kumimoji="1" lang="ar-AE" sz="1800" b="1" i="0" u="none" strike="noStrike" cap="none" normalizeH="0" baseline="0">
                          <a:ln>
                            <a:noFill/>
                          </a:ln>
                          <a:solidFill>
                            <a:srgbClr val="000090"/>
                          </a:solidFill>
                          <a:effectLst/>
                          <a:latin typeface="Accordance" panose="00000400000000000000" pitchFamily="2" charset="-79"/>
                          <a:ea typeface="Accordance" panose="00000400000000000000" pitchFamily="2" charset="-79"/>
                          <a:cs typeface="Accordance" panose="00000400000000000000" pitchFamily="2" charset="-79"/>
                        </a:rPr>
                        <a:t>العقيدة</a:t>
                      </a:r>
                      <a:endParaRPr kumimoji="0" lang="en-US" sz="1800" b="1" i="0" u="none" strike="noStrike" cap="none" normalizeH="0" baseline="0">
                        <a:ln>
                          <a:noFill/>
                        </a:ln>
                        <a:solidFill>
                          <a:srgbClr val="000090"/>
                        </a:solidFill>
                        <a:effectLst/>
                        <a:latin typeface="Accordance" panose="00000400000000000000" pitchFamily="2" charset="-79"/>
                        <a:ea typeface="Accordance" panose="00000400000000000000" pitchFamily="2" charset="-79"/>
                        <a:cs typeface="Accordance" panose="00000400000000000000" pitchFamily="2" charset="-79"/>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FFFFFF"/>
                    </a:solidFill>
                  </a:tcPr>
                </a:tc>
                <a:tc hMerge="1">
                  <a:txBody>
                    <a:body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dirty="0">
                        <a:ln>
                          <a:noFill/>
                        </a:ln>
                        <a:solidFill>
                          <a:srgbClr val="8C0000"/>
                        </a:solidFill>
                        <a:effectLst/>
                        <a:latin typeface="Tahoma" charset="0"/>
                        <a:ea typeface="ＭＳ Ｐゴシック" charset="0"/>
                        <a:cs typeface="ＭＳ Ｐゴシック" charset="0"/>
                      </a:endParaRPr>
                    </a:p>
                  </a:txBody>
                  <a:tcP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FFE8E7"/>
                    </a:solidFill>
                  </a:tcPr>
                </a:tc>
                <a:tc hMerge="1">
                  <a:txBody>
                    <a:body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dirty="0">
                        <a:ln>
                          <a:noFill/>
                        </a:ln>
                        <a:solidFill>
                          <a:srgbClr val="8C0000"/>
                        </a:solidFill>
                        <a:effectLst/>
                        <a:latin typeface="Tahoma" charset="0"/>
                        <a:ea typeface="ＭＳ Ｐゴシック" charset="0"/>
                        <a:cs typeface="ＭＳ Ｐゴシック" charset="0"/>
                      </a:endParaRPr>
                    </a:p>
                  </a:txBody>
                  <a:tcP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FFE8E7"/>
                    </a:solidFill>
                  </a:tcPr>
                </a:tc>
                <a:tc gridSpan="3">
                  <a:txBody>
                    <a:body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1" lang="ar-AE" sz="1800" b="1" i="0" u="none" strike="noStrike" cap="none" normalizeH="0" baseline="0" dirty="0">
                          <a:ln>
                            <a:noFill/>
                          </a:ln>
                          <a:solidFill>
                            <a:srgbClr val="000090"/>
                          </a:solidFill>
                          <a:effectLst/>
                          <a:latin typeface="Arial" panose="020B0604020202020204" pitchFamily="34" charset="0"/>
                          <a:ea typeface="ＭＳ Ｐゴシック" charset="0"/>
                          <a:cs typeface="Arial" panose="020B0604020202020204" pitchFamily="34" charset="0"/>
                        </a:rPr>
                        <a:t>تصحيح</a:t>
                      </a:r>
                    </a:p>
                    <a:p>
                      <a:pPr marL="0" marR="0" lvl="0" indent="0" algn="ctr" defTabSz="457200" rtl="0" eaLnBrk="1" fontAlgn="base" latinLnBrk="0" hangingPunct="1">
                        <a:lnSpc>
                          <a:spcPct val="100000"/>
                        </a:lnSpc>
                        <a:spcBef>
                          <a:spcPct val="0"/>
                        </a:spcBef>
                        <a:spcAft>
                          <a:spcPct val="0"/>
                        </a:spcAft>
                        <a:buClrTx/>
                        <a:buSzTx/>
                        <a:buFontTx/>
                        <a:buNone/>
                        <a:tabLst/>
                        <a:defRPr/>
                      </a:pPr>
                      <a:r>
                        <a:rPr kumimoji="1" lang="ar-AE" sz="1800" b="1" i="0" u="none" strike="noStrike" cap="none" normalizeH="0" baseline="0" dirty="0">
                          <a:ln>
                            <a:noFill/>
                          </a:ln>
                          <a:solidFill>
                            <a:srgbClr val="000090"/>
                          </a:solidFill>
                          <a:effectLst/>
                          <a:latin typeface="Arial" panose="020B0604020202020204" pitchFamily="34" charset="0"/>
                          <a:ea typeface="ＭＳ Ｐゴシック" charset="0"/>
                          <a:cs typeface="Arial" panose="020B0604020202020204" pitchFamily="34" charset="0"/>
                        </a:rPr>
                        <a:t>السلوك</a:t>
                      </a:r>
                      <a:endParaRPr kumimoji="0" lang="en-US" sz="1800" b="1" i="0" u="none" strike="noStrike" cap="none" normalizeH="0" baseline="0" dirty="0">
                        <a:ln>
                          <a:noFill/>
                        </a:ln>
                        <a:solidFill>
                          <a:srgbClr val="000090"/>
                        </a:solidFill>
                        <a:effectLst/>
                        <a:latin typeface="Tahoma" charset="0"/>
                        <a:ea typeface="ＭＳ Ｐゴシック" charset="0"/>
                        <a:cs typeface="ＭＳ Ｐゴシック"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FFFFFF"/>
                    </a:soli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6"/>
                  </a:ext>
                </a:extLst>
              </a:tr>
              <a:tr h="1046514">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AE" sz="1600" b="1" i="0" u="none" strike="noStrike" cap="none" normalizeH="0" baseline="0" dirty="0">
                          <a:ln>
                            <a:noFill/>
                          </a:ln>
                          <a:solidFill>
                            <a:srgbClr val="000090"/>
                          </a:solidFill>
                          <a:effectLst/>
                          <a:latin typeface="Arial" panose="020B0604020202020204" pitchFamily="34" charset="0"/>
                          <a:ea typeface="ＭＳ Ｐゴシック" charset="0"/>
                          <a:cs typeface="Arial" panose="020B0604020202020204" pitchFamily="34" charset="0"/>
                        </a:rPr>
                        <a:t>تحية</a:t>
                      </a:r>
                      <a:endParaRPr kumimoji="0" lang="en-US" sz="1600" b="1" i="0" u="none" strike="noStrike" cap="none" normalizeH="0" baseline="0" dirty="0">
                        <a:ln>
                          <a:noFill/>
                        </a:ln>
                        <a:solidFill>
                          <a:srgbClr val="000090"/>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BBE0E3"/>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AE" sz="1600" b="1" i="0" u="none" strike="noStrike" cap="none" normalizeH="0" baseline="0" dirty="0">
                          <a:ln>
                            <a:noFill/>
                          </a:ln>
                          <a:solidFill>
                            <a:srgbClr val="000090"/>
                          </a:solidFill>
                          <a:effectLst/>
                          <a:latin typeface="Arial" panose="020B0604020202020204" pitchFamily="34" charset="0"/>
                          <a:ea typeface="ＭＳ Ｐゴシック" charset="0"/>
                          <a:cs typeface="Arial" panose="020B0604020202020204" pitchFamily="34" charset="0"/>
                        </a:rPr>
                        <a:t>الحكم</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AE" sz="1600" b="1" i="0" u="none" strike="noStrike" cap="none" normalizeH="0" baseline="0" dirty="0">
                          <a:ln>
                            <a:noFill/>
                          </a:ln>
                          <a:solidFill>
                            <a:srgbClr val="000090"/>
                          </a:solidFill>
                          <a:effectLst/>
                          <a:latin typeface="Arial" panose="020B0604020202020204" pitchFamily="34" charset="0"/>
                          <a:ea typeface="ＭＳ Ｐゴシック" charset="0"/>
                          <a:cs typeface="Arial" panose="020B0604020202020204" pitchFamily="34" charset="0"/>
                        </a:rPr>
                        <a:t>أو</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AE" sz="1600" b="1" i="0" u="none" strike="noStrike" cap="none" normalizeH="0" baseline="0" dirty="0">
                          <a:ln>
                            <a:noFill/>
                          </a:ln>
                          <a:solidFill>
                            <a:srgbClr val="000090"/>
                          </a:solidFill>
                          <a:effectLst/>
                          <a:latin typeface="Arial" panose="020B0604020202020204" pitchFamily="34" charset="0"/>
                          <a:ea typeface="ＭＳ Ｐゴシック" charset="0"/>
                          <a:cs typeface="Arial" panose="020B0604020202020204" pitchFamily="34" charset="0"/>
                        </a:rPr>
                        <a:t>المكافأة</a:t>
                      </a:r>
                      <a:endParaRPr kumimoji="0" lang="en-US" sz="1600" b="1" i="0" u="none" strike="noStrike" cap="none" normalizeH="0" baseline="0" dirty="0">
                        <a:ln>
                          <a:noFill/>
                        </a:ln>
                        <a:solidFill>
                          <a:srgbClr val="000090"/>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BBE0E3"/>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AE" sz="1600" b="1" i="0" u="none" strike="noStrike" cap="none" normalizeH="0" baseline="0" dirty="0">
                          <a:ln>
                            <a:noFill/>
                          </a:ln>
                          <a:solidFill>
                            <a:srgbClr val="000090"/>
                          </a:solidFill>
                          <a:effectLst/>
                          <a:latin typeface="Arial" panose="020B0604020202020204" pitchFamily="34" charset="0"/>
                          <a:ea typeface="ＭＳ Ｐゴシック" charset="0"/>
                          <a:cs typeface="Arial" panose="020B0604020202020204" pitchFamily="34" charset="0"/>
                        </a:rPr>
                        <a:t>التدريس قبل تأديب</a:t>
                      </a:r>
                      <a:endParaRPr kumimoji="0" lang="en-US" sz="1600" b="1" i="0" u="none" strike="noStrike" cap="none" normalizeH="0" baseline="0" dirty="0">
                        <a:ln>
                          <a:noFill/>
                        </a:ln>
                        <a:solidFill>
                          <a:srgbClr val="000090"/>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BBE0E3"/>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AE" sz="1600" b="1" i="0" u="none" strike="noStrike" cap="none" normalizeH="0" baseline="0">
                          <a:ln>
                            <a:noFill/>
                          </a:ln>
                          <a:solidFill>
                            <a:srgbClr val="000090"/>
                          </a:solidFill>
                          <a:effectLst/>
                          <a:latin typeface="Accordance" panose="00000400000000000000" pitchFamily="2" charset="-79"/>
                          <a:ea typeface="Accordance" panose="00000400000000000000" pitchFamily="2" charset="-79"/>
                          <a:cs typeface="Accordance" panose="00000400000000000000" pitchFamily="2" charset="-79"/>
                        </a:rPr>
                        <a:t>المتطلبات المسبقة لضد المسيح</a:t>
                      </a:r>
                      <a:endParaRPr kumimoji="0" lang="en-US" sz="1600" b="1" i="0" u="none" strike="noStrike" cap="none" normalizeH="0" baseline="0">
                        <a:ln>
                          <a:noFill/>
                        </a:ln>
                        <a:solidFill>
                          <a:srgbClr val="000090"/>
                        </a:solidFill>
                        <a:effectLst/>
                        <a:latin typeface="Accordance" panose="00000400000000000000" pitchFamily="2" charset="-79"/>
                        <a:ea typeface="Accordance" panose="00000400000000000000" pitchFamily="2" charset="-79"/>
                        <a:cs typeface="Accordance" panose="00000400000000000000" pitchFamily="2" charset="-79"/>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BBE0E3"/>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AE" sz="1600" b="1" i="0" u="none" strike="noStrike" cap="none" normalizeH="0" baseline="0" dirty="0">
                          <a:ln>
                            <a:noFill/>
                          </a:ln>
                          <a:solidFill>
                            <a:srgbClr val="000090"/>
                          </a:solidFill>
                          <a:effectLst/>
                          <a:latin typeface="Arial" panose="020B0604020202020204" pitchFamily="34" charset="0"/>
                          <a:ea typeface="ＭＳ Ｐゴシック" charset="0"/>
                          <a:cs typeface="Arial" panose="020B0604020202020204" pitchFamily="34" charset="0"/>
                        </a:rPr>
                        <a:t>تمسك بالموقف</a:t>
                      </a:r>
                      <a:endParaRPr kumimoji="0" lang="en-US" sz="1600" b="1" i="0" u="none" strike="noStrike" cap="none" normalizeH="0" baseline="0" dirty="0">
                        <a:ln>
                          <a:noFill/>
                        </a:ln>
                        <a:solidFill>
                          <a:srgbClr val="000090"/>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BBE0E3"/>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AE" sz="1600" b="1" i="0" u="none" strike="noStrike" cap="none" normalizeH="0" baseline="0" dirty="0">
                          <a:ln>
                            <a:noFill/>
                          </a:ln>
                          <a:solidFill>
                            <a:srgbClr val="000090"/>
                          </a:solidFill>
                          <a:effectLst/>
                          <a:latin typeface="Arial" panose="020B0604020202020204" pitchFamily="34" charset="0"/>
                          <a:ea typeface="ＭＳ Ｐゴシック" charset="0"/>
                          <a:cs typeface="Arial" panose="020B0604020202020204" pitchFamily="34" charset="0"/>
                        </a:rPr>
                        <a:t>طلبات</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AE" sz="1600" b="1" i="0" u="none" strike="noStrike" cap="none" normalizeH="0" baseline="0" dirty="0">
                          <a:ln>
                            <a:noFill/>
                          </a:ln>
                          <a:solidFill>
                            <a:srgbClr val="000090"/>
                          </a:solidFill>
                          <a:effectLst/>
                          <a:latin typeface="Arial" panose="020B0604020202020204" pitchFamily="34" charset="0"/>
                          <a:ea typeface="ＭＳ Ｐゴシック" charset="0"/>
                          <a:cs typeface="Arial" panose="020B0604020202020204" pitchFamily="34" charset="0"/>
                        </a:rPr>
                        <a:t> الصلاة</a:t>
                      </a: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BBE0E3"/>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AE" sz="1600" b="1" i="0" u="none" strike="noStrike" cap="none" normalizeH="0" baseline="0" dirty="0">
                          <a:ln>
                            <a:noFill/>
                          </a:ln>
                          <a:solidFill>
                            <a:srgbClr val="000090"/>
                          </a:solidFill>
                          <a:effectLst/>
                          <a:latin typeface="Arial" panose="020B0604020202020204" pitchFamily="34" charset="0"/>
                          <a:ea typeface="ＭＳ Ｐゴシック" charset="0"/>
                          <a:cs typeface="Arial" panose="020B0604020202020204" pitchFamily="34" charset="0"/>
                        </a:rPr>
                        <a:t>تأديب </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AE" sz="1600" b="1" i="0" u="none" strike="noStrike" cap="none" normalizeH="0" baseline="0" dirty="0">
                          <a:ln>
                            <a:noFill/>
                          </a:ln>
                          <a:solidFill>
                            <a:srgbClr val="000090"/>
                          </a:solidFill>
                          <a:effectLst/>
                          <a:latin typeface="Arial" panose="020B0604020202020204" pitchFamily="34" charset="0"/>
                          <a:ea typeface="ＭＳ Ｐゴシック" charset="0"/>
                          <a:cs typeface="Arial" panose="020B0604020202020204" pitchFamily="34" charset="0"/>
                        </a:rPr>
                        <a:t>الخمول</a:t>
                      </a:r>
                      <a:endParaRPr kumimoji="0" lang="en-US" sz="1600" b="1" i="0" u="none" strike="noStrike" cap="none" normalizeH="0" baseline="0" dirty="0">
                        <a:ln>
                          <a:noFill/>
                        </a:ln>
                        <a:solidFill>
                          <a:srgbClr val="000090"/>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BBE0E3"/>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AE" sz="1600" b="1" i="0" u="none" strike="noStrike" cap="none" normalizeH="0" baseline="0" dirty="0">
                          <a:ln>
                            <a:noFill/>
                          </a:ln>
                          <a:solidFill>
                            <a:srgbClr val="000090"/>
                          </a:solidFill>
                          <a:effectLst/>
                          <a:latin typeface="Arial" panose="020B0604020202020204" pitchFamily="34" charset="0"/>
                          <a:ea typeface="ＭＳ Ｐゴシック" charset="0"/>
                          <a:cs typeface="Arial" panose="020B0604020202020204" pitchFamily="34" charset="0"/>
                        </a:rPr>
                        <a:t>النعمة </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AE" sz="1600" b="1" i="0" u="none" strike="noStrike" cap="none" normalizeH="0" baseline="0" dirty="0">
                          <a:ln>
                            <a:noFill/>
                          </a:ln>
                          <a:solidFill>
                            <a:srgbClr val="000090"/>
                          </a:solidFill>
                          <a:effectLst/>
                          <a:latin typeface="Arial" panose="020B0604020202020204" pitchFamily="34" charset="0"/>
                          <a:ea typeface="ＭＳ Ｐゴシック" charset="0"/>
                          <a:cs typeface="Arial" panose="020B0604020202020204" pitchFamily="34" charset="0"/>
                        </a:rPr>
                        <a:t>المُعطاءة</a:t>
                      </a:r>
                      <a:endParaRPr kumimoji="0" lang="en-US" sz="1600" b="1" i="0" u="none" strike="noStrike" cap="none" normalizeH="0" baseline="0" dirty="0">
                        <a:ln>
                          <a:noFill/>
                        </a:ln>
                        <a:solidFill>
                          <a:srgbClr val="000090"/>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BBE0E3"/>
                    </a:solidFill>
                  </a:tcPr>
                </a:tc>
                <a:extLst>
                  <a:ext uri="{0D108BD9-81ED-4DB2-BD59-A6C34878D82A}">
                    <a16:rowId xmlns:a16="http://schemas.microsoft.com/office/drawing/2014/main" val="10007"/>
                  </a:ext>
                </a:extLst>
              </a:tr>
              <a:tr h="494322">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rgbClr val="000090"/>
                          </a:solidFill>
                          <a:effectLst/>
                          <a:latin typeface="Arial" panose="020B0604020202020204" pitchFamily="34" charset="0"/>
                          <a:ea typeface="ＭＳ Ｐゴシック" charset="0"/>
                          <a:cs typeface="Arial" panose="020B0604020202020204" pitchFamily="34" charset="0"/>
                        </a:rPr>
                        <a:t>1: 1-2</a:t>
                      </a:r>
                      <a:endParaRPr kumimoji="0" lang="en-US" sz="1600" b="1" i="0" u="none" strike="noStrike" cap="none" normalizeH="0" baseline="0" dirty="0">
                        <a:ln>
                          <a:noFill/>
                        </a:ln>
                        <a:solidFill>
                          <a:srgbClr val="000090"/>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FFFFF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rgbClr val="000090"/>
                          </a:solidFill>
                          <a:effectLst/>
                          <a:latin typeface="Arial" panose="020B0604020202020204" pitchFamily="34" charset="0"/>
                          <a:ea typeface="ＭＳ Ｐゴシック" charset="0"/>
                          <a:cs typeface="Arial" panose="020B0604020202020204" pitchFamily="34" charset="0"/>
                        </a:rPr>
                        <a:t>1: 3-12</a:t>
                      </a:r>
                      <a:endParaRPr kumimoji="0" lang="en-US" sz="1600" b="1" i="0" u="none" strike="noStrike" cap="none" normalizeH="0" baseline="0" dirty="0">
                        <a:ln>
                          <a:noFill/>
                        </a:ln>
                        <a:solidFill>
                          <a:srgbClr val="000090"/>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FFFFF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rgbClr val="000090"/>
                          </a:solidFill>
                          <a:effectLst/>
                          <a:latin typeface="Arial" panose="020B0604020202020204" pitchFamily="34" charset="0"/>
                          <a:ea typeface="ＭＳ Ｐゴシック" charset="0"/>
                          <a:cs typeface="Arial" panose="020B0604020202020204" pitchFamily="34" charset="0"/>
                        </a:rPr>
                        <a:t>2: 1-2</a:t>
                      </a:r>
                      <a:endParaRPr kumimoji="0" lang="en-US" sz="1600" b="1" i="0" u="none" strike="noStrike" cap="none" normalizeH="0" baseline="0" dirty="0">
                        <a:ln>
                          <a:noFill/>
                        </a:ln>
                        <a:solidFill>
                          <a:srgbClr val="000090"/>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FFFFF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rgbClr val="000090"/>
                          </a:solidFill>
                          <a:effectLst/>
                          <a:latin typeface="Arial" panose="020B0604020202020204" pitchFamily="34" charset="0"/>
                          <a:ea typeface="ＭＳ Ｐゴシック" charset="0"/>
                          <a:cs typeface="Arial" panose="020B0604020202020204" pitchFamily="34" charset="0"/>
                        </a:rPr>
                        <a:t>2: 3-12</a:t>
                      </a:r>
                      <a:endParaRPr kumimoji="0" lang="en-US" sz="1600" b="1" i="0" u="none" strike="noStrike" cap="none" normalizeH="0" baseline="0" dirty="0">
                        <a:ln>
                          <a:noFill/>
                        </a:ln>
                        <a:solidFill>
                          <a:srgbClr val="000090"/>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FFFFF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rgbClr val="000090"/>
                          </a:solidFill>
                          <a:effectLst/>
                          <a:latin typeface="Arial" panose="020B0604020202020204" pitchFamily="34" charset="0"/>
                          <a:ea typeface="ＭＳ Ｐゴシック" charset="0"/>
                          <a:cs typeface="Arial" panose="020B0604020202020204" pitchFamily="34" charset="0"/>
                        </a:rPr>
                        <a:t>2: 13-17</a:t>
                      </a:r>
                      <a:endParaRPr kumimoji="0" lang="en-US" sz="1600" b="1" i="0" u="none" strike="noStrike" cap="none" normalizeH="0" baseline="0" dirty="0">
                        <a:ln>
                          <a:noFill/>
                        </a:ln>
                        <a:solidFill>
                          <a:srgbClr val="000090"/>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FFFFF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rgbClr val="000090"/>
                          </a:solidFill>
                          <a:effectLst/>
                          <a:latin typeface="Arial" panose="020B0604020202020204" pitchFamily="34" charset="0"/>
                          <a:ea typeface="ＭＳ Ｐゴシック" charset="0"/>
                          <a:cs typeface="Arial" panose="020B0604020202020204" pitchFamily="34" charset="0"/>
                        </a:rPr>
                        <a:t>3: 1-5</a:t>
                      </a:r>
                      <a:endParaRPr kumimoji="0" lang="en-US" sz="1600" b="1" i="0" u="none" strike="noStrike" cap="none" normalizeH="0" baseline="0" dirty="0">
                        <a:ln>
                          <a:noFill/>
                        </a:ln>
                        <a:solidFill>
                          <a:srgbClr val="000090"/>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FFFFF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rgbClr val="000090"/>
                          </a:solidFill>
                          <a:effectLst/>
                          <a:latin typeface="Arial" panose="020B0604020202020204" pitchFamily="34" charset="0"/>
                          <a:ea typeface="ＭＳ Ｐゴシック" charset="0"/>
                          <a:cs typeface="Arial" panose="020B0604020202020204" pitchFamily="34" charset="0"/>
                        </a:rPr>
                        <a:t>3: 6-15</a:t>
                      </a:r>
                      <a:endParaRPr kumimoji="0" lang="en-US" sz="1600" b="1" i="0" u="none" strike="noStrike" cap="none" normalizeH="0" baseline="0" dirty="0">
                        <a:ln>
                          <a:noFill/>
                        </a:ln>
                        <a:solidFill>
                          <a:srgbClr val="000090"/>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FFFFF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rgbClr val="000090"/>
                          </a:solidFill>
                          <a:effectLst/>
                          <a:latin typeface="Arial" panose="020B0604020202020204" pitchFamily="34" charset="0"/>
                          <a:ea typeface="ＭＳ Ｐゴシック" charset="0"/>
                          <a:cs typeface="Arial" panose="020B0604020202020204" pitchFamily="34" charset="0"/>
                        </a:rPr>
                        <a:t>3: 16-18</a:t>
                      </a:r>
                      <a:endParaRPr kumimoji="0" lang="en-US" sz="1600" b="1" i="0" u="none" strike="noStrike" cap="none" normalizeH="0" baseline="0" dirty="0">
                        <a:ln>
                          <a:noFill/>
                        </a:ln>
                        <a:solidFill>
                          <a:srgbClr val="000090"/>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FFFFFF"/>
                    </a:solidFill>
                  </a:tcPr>
                </a:tc>
                <a:extLst>
                  <a:ext uri="{0D108BD9-81ED-4DB2-BD59-A6C34878D82A}">
                    <a16:rowId xmlns:a16="http://schemas.microsoft.com/office/drawing/2014/main" val="10008"/>
                  </a:ext>
                </a:extLst>
              </a:tr>
              <a:tr h="405170">
                <a:tc gridSpan="8">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AE" sz="1800" b="1" i="0" u="none" strike="noStrike" cap="none" normalizeH="0" baseline="0" dirty="0">
                          <a:ln>
                            <a:noFill/>
                          </a:ln>
                          <a:solidFill>
                            <a:srgbClr val="000090"/>
                          </a:solidFill>
                          <a:effectLst/>
                          <a:latin typeface="Arial" panose="020B0604020202020204" pitchFamily="34" charset="0"/>
                          <a:ea typeface="ＭＳ Ｐゴシック" charset="0"/>
                          <a:cs typeface="Arial" panose="020B0604020202020204" pitchFamily="34" charset="0"/>
                        </a:rPr>
                        <a:t>كورنثوس</a:t>
                      </a:r>
                      <a:endParaRPr kumimoji="0" lang="en-US" sz="1800" b="1" i="0" u="none" strike="noStrike" cap="none" normalizeH="0" baseline="0" dirty="0">
                        <a:ln>
                          <a:noFill/>
                        </a:ln>
                        <a:solidFill>
                          <a:srgbClr val="000090"/>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BBE0E3"/>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9"/>
                  </a:ext>
                </a:extLst>
              </a:tr>
              <a:tr h="405170">
                <a:tc gridSpan="8">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rgbClr val="000090"/>
                          </a:solidFill>
                          <a:effectLst/>
                          <a:latin typeface="Arial" panose="020B0604020202020204" pitchFamily="34" charset="0"/>
                          <a:ea typeface="ＭＳ Ｐゴシック" charset="0"/>
                          <a:cs typeface="Arial" panose="020B0604020202020204" pitchFamily="34" charset="0"/>
                        </a:rPr>
                        <a:t>51 م</a:t>
                      </a:r>
                      <a:endParaRPr kumimoji="0" lang="en-US" sz="1800" b="1" i="0" u="none" strike="noStrike" cap="none" normalizeH="0" baseline="0" dirty="0">
                        <a:ln>
                          <a:noFill/>
                        </a:ln>
                        <a:solidFill>
                          <a:srgbClr val="000090"/>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FFFFFF"/>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10"/>
                  </a:ext>
                </a:extLst>
              </a:tr>
            </a:tbl>
          </a:graphicData>
        </a:graphic>
      </p:graphicFrame>
      <p:sp>
        <p:nvSpPr>
          <p:cNvPr id="134205" name="Text Box 24"/>
          <p:cNvSpPr txBox="1">
            <a:spLocks noChangeArrowheads="1"/>
          </p:cNvSpPr>
          <p:nvPr/>
        </p:nvSpPr>
        <p:spPr bwMode="auto">
          <a:xfrm>
            <a:off x="8462963" y="0"/>
            <a:ext cx="596900" cy="4000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211</a:t>
            </a:r>
          </a:p>
        </p:txBody>
      </p:sp>
      <p:sp>
        <p:nvSpPr>
          <p:cNvPr id="3" name="TextBox 2">
            <a:extLst>
              <a:ext uri="{FF2B5EF4-FFF2-40B4-BE49-F238E27FC236}">
                <a16:creationId xmlns:a16="http://schemas.microsoft.com/office/drawing/2014/main" id="{200008E4-8D9D-3D46-BCF8-F0F92FCEE2F9}"/>
              </a:ext>
            </a:extLst>
          </p:cNvPr>
          <p:cNvSpPr txBox="1"/>
          <p:nvPr/>
        </p:nvSpPr>
        <p:spPr>
          <a:xfrm>
            <a:off x="10842" y="14162"/>
            <a:ext cx="2415068" cy="461665"/>
          </a:xfrm>
          <a:prstGeom prst="rect">
            <a:avLst/>
          </a:prstGeom>
          <a:noFill/>
        </p:spPr>
        <p:txBody>
          <a:bodyPr wrap="square" rtlCol="0">
            <a:spAutoFit/>
          </a:bodyPr>
          <a:lstStyle/>
          <a:p>
            <a:pPr lvl="0" algn="ctr">
              <a:defRPr/>
            </a:pPr>
            <a:r>
              <a:rPr kumimoji="1" lang="ar-SA" altLang="ja-JP" sz="2400" b="1" dirty="0">
                <a:solidFill>
                  <a:srgbClr val="FFFFFF"/>
                </a:solidFill>
                <a:latin typeface="Arial" panose="020B0604020202020204" pitchFamily="34" charset="0"/>
                <a:ea typeface="ＭＳ Ｐゴシック" charset="0"/>
                <a:cs typeface="Arial" panose="020B0604020202020204" pitchFamily="34" charset="0"/>
              </a:rPr>
              <a:t>٢ تسالونيكي</a:t>
            </a:r>
            <a:endParaRPr kumimoji="0" lang="en-US" sz="1800" b="1" u="none" strike="noStrike" kern="1200" cap="none" spc="0" normalizeH="0" baseline="0" noProof="0" dirty="0">
              <a:ln>
                <a:noFill/>
              </a:ln>
              <a:solidFill>
                <a:srgbClr val="000000"/>
              </a:solidFill>
              <a:effectLst/>
              <a:uLnTx/>
              <a:uFillTx/>
              <a:latin typeface="Arial" panose="020B0604020202020204" pitchFamily="34" charset="0"/>
              <a:ea typeface="ＭＳ Ｐゴシック"/>
            </a:endParaRPr>
          </a:p>
        </p:txBody>
      </p:sp>
      <p:sp>
        <p:nvSpPr>
          <p:cNvPr id="6" name="TextBox 5">
            <a:extLst>
              <a:ext uri="{FF2B5EF4-FFF2-40B4-BE49-F238E27FC236}">
                <a16:creationId xmlns:a16="http://schemas.microsoft.com/office/drawing/2014/main" id="{7A536E57-9066-CA42-B160-7E433693CE06}"/>
              </a:ext>
            </a:extLst>
          </p:cNvPr>
          <p:cNvSpPr txBox="1"/>
          <p:nvPr/>
        </p:nvSpPr>
        <p:spPr>
          <a:xfrm>
            <a:off x="2398426" y="25834"/>
            <a:ext cx="3597640" cy="738664"/>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ar-AE" altLang="ja-JP"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إصلاحات الضيقة</a:t>
            </a: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1" u="none" strike="noStrike" kern="1200" cap="none" spc="0" normalizeH="0" baseline="0" noProof="0" dirty="0">
              <a:ln>
                <a:noFill/>
              </a:ln>
              <a:solidFill>
                <a:srgbClr val="000000"/>
              </a:solidFill>
              <a:effectLst/>
              <a:uLnTx/>
              <a:uFillTx/>
              <a:latin typeface="Arial" panose="020B0604020202020204" pitchFamily="34" charset="0"/>
              <a:ea typeface="ＭＳ Ｐゴシック"/>
            </a:endParaRPr>
          </a:p>
        </p:txBody>
      </p:sp>
    </p:spTree>
    <p:extLst>
      <p:ext uri="{BB962C8B-B14F-4D97-AF65-F5344CB8AC3E}">
        <p14:creationId xmlns:p14="http://schemas.microsoft.com/office/powerpoint/2010/main" val="4209916834"/>
      </p:ext>
    </p:extLst>
  </p:cSld>
  <p:clrMapOvr>
    <a:masterClrMapping/>
  </p:clrMapOvr>
  <p:transition spd="slow"/>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dissolve">
                                      <p:cBhvr>
                                        <p:cTn id="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2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4929" name="Rectangle 2"/>
          <p:cNvSpPr>
            <a:spLocks noChangeArrowheads="1"/>
          </p:cNvSpPr>
          <p:nvPr/>
        </p:nvSpPr>
        <p:spPr bwMode="auto">
          <a:xfrm>
            <a:off x="0" y="692150"/>
            <a:ext cx="4067175" cy="144145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3366"/>
              </a:solidFill>
              <a:effectLst/>
              <a:uLnTx/>
              <a:uFillTx/>
              <a:latin typeface="Times New Roman" charset="0"/>
              <a:ea typeface="ＭＳ Ｐゴシック" charset="0"/>
              <a:cs typeface="ＭＳ Ｐゴシック" charset="0"/>
            </a:endParaRPr>
          </a:p>
        </p:txBody>
      </p:sp>
      <p:sp>
        <p:nvSpPr>
          <p:cNvPr id="124930" name="Rectangle 2"/>
          <p:cNvSpPr>
            <a:spLocks noChangeArrowheads="1"/>
          </p:cNvSpPr>
          <p:nvPr/>
        </p:nvSpPr>
        <p:spPr bwMode="auto">
          <a:xfrm>
            <a:off x="1938338" y="239713"/>
            <a:ext cx="91440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3366"/>
              </a:solidFill>
              <a:effectLst/>
              <a:uLnTx/>
              <a:uFillTx/>
              <a:latin typeface="Times New Roman" charset="0"/>
              <a:ea typeface="ＭＳ Ｐゴシック" charset="0"/>
              <a:cs typeface="ＭＳ Ｐゴシック" charset="0"/>
            </a:endParaRPr>
          </a:p>
        </p:txBody>
      </p:sp>
      <p:pic>
        <p:nvPicPr>
          <p:cNvPr id="124931" name="Picture 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724275" y="-26988"/>
            <a:ext cx="5267325" cy="628650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24932" name="Rectangle 4"/>
          <p:cNvSpPr>
            <a:spLocks noChangeArrowheads="1"/>
          </p:cNvSpPr>
          <p:nvPr/>
        </p:nvSpPr>
        <p:spPr bwMode="auto">
          <a:xfrm>
            <a:off x="2286000" y="2868613"/>
            <a:ext cx="91440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3366"/>
              </a:solidFill>
              <a:effectLst/>
              <a:uLnTx/>
              <a:uFillTx/>
              <a:latin typeface="Times New Roman" charset="0"/>
              <a:ea typeface="ＭＳ Ｐゴシック" charset="0"/>
              <a:cs typeface="ＭＳ Ｐゴシック" charset="0"/>
            </a:endParaRPr>
          </a:p>
        </p:txBody>
      </p:sp>
      <p:sp>
        <p:nvSpPr>
          <p:cNvPr id="124934" name="Text Box 6"/>
          <p:cNvSpPr txBox="1">
            <a:spLocks noChangeArrowheads="1"/>
          </p:cNvSpPr>
          <p:nvPr/>
        </p:nvSpPr>
        <p:spPr bwMode="auto">
          <a:xfrm>
            <a:off x="0" y="836613"/>
            <a:ext cx="3724275" cy="11525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0000"/>
                </a:solidFill>
                <a:effectLst/>
                <a:uLnTx/>
                <a:uFillTx/>
                <a:latin typeface="Arial" panose="020B0604020202020204" pitchFamily="34" charset="0"/>
                <a:ea typeface="ＭＳ Ｐゴシック" charset="0"/>
                <a:cs typeface="Arial" panose="020B0604020202020204" pitchFamily="34" charset="0"/>
              </a:rPr>
              <a:t>1 و</a:t>
            </a:r>
            <a:r>
              <a:rPr kumimoji="0" lang="ar-AE" sz="2400" b="1" u="none" strike="noStrike" kern="1200" cap="none" spc="0" normalizeH="0" baseline="0" noProof="0" dirty="0">
                <a:ln>
                  <a:noFill/>
                </a:ln>
                <a:solidFill>
                  <a:srgbClr val="002A56"/>
                </a:solidFill>
                <a:effectLst/>
                <a:uLnTx/>
                <a:uFillTx/>
                <a:latin typeface="Arial" panose="020B0604020202020204" pitchFamily="34" charset="0"/>
                <a:ea typeface="ＭＳ Ｐゴシック" charset="0"/>
                <a:cs typeface="Arial" panose="020B0604020202020204" pitchFamily="34" charset="0"/>
              </a:rPr>
              <a:t>صف إيمان أهل تسالونيكي</a:t>
            </a:r>
            <a:endParaRPr kumimoji="0" lang="en-US" sz="2400" b="1" u="none" strike="noStrike" kern="1200" cap="none" spc="0" normalizeH="0" baseline="0" noProof="0" dirty="0">
              <a:ln>
                <a:noFill/>
              </a:ln>
              <a:solidFill>
                <a:srgbClr val="070000"/>
              </a:solidFill>
              <a:effectLst/>
              <a:uLnTx/>
              <a:uFillTx/>
              <a:latin typeface="Arial" panose="020B0604020202020204" pitchFamily="34" charset="0"/>
              <a:ea typeface="ＭＳ Ｐゴシック" charset="0"/>
              <a:cs typeface="Arial" panose="020B0604020202020204" pitchFamily="34" charset="0"/>
            </a:endParaRP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0000"/>
                </a:solidFill>
                <a:effectLst/>
                <a:uLnTx/>
                <a:uFillTx/>
                <a:latin typeface="Arial" panose="020B0604020202020204" pitchFamily="34" charset="0"/>
                <a:ea typeface="ＭＳ Ｐゴシック" charset="0"/>
                <a:cs typeface="Arial" panose="020B0604020202020204" pitchFamily="34" charset="0"/>
              </a:rPr>
              <a:t>2 ا</a:t>
            </a:r>
            <a:r>
              <a:rPr kumimoji="0" lang="ar-AE" sz="2400" b="1" u="none" strike="noStrike" kern="1200" cap="none" spc="0" normalizeH="0" baseline="0" noProof="0" dirty="0">
                <a:ln>
                  <a:noFill/>
                </a:ln>
                <a:solidFill>
                  <a:srgbClr val="002A56"/>
                </a:solidFill>
                <a:effectLst/>
                <a:uLnTx/>
                <a:uFillTx/>
                <a:latin typeface="Arial" panose="020B0604020202020204" pitchFamily="34" charset="0"/>
                <a:ea typeface="ＭＳ Ｐゴシック" charset="0"/>
                <a:cs typeface="Arial" panose="020B0604020202020204" pitchFamily="34" charset="0"/>
              </a:rPr>
              <a:t>ل</a:t>
            </a:r>
            <a:r>
              <a:rPr kumimoji="0" lang="ar-JO" sz="2400" b="1" u="none" strike="noStrike" kern="1200" cap="none" spc="0" normalizeH="0" baseline="0" noProof="0" dirty="0">
                <a:ln>
                  <a:noFill/>
                </a:ln>
                <a:solidFill>
                  <a:srgbClr val="002A56"/>
                </a:solidFill>
                <a:effectLst/>
                <a:uLnTx/>
                <a:uFillTx/>
                <a:latin typeface="Arial" panose="020B0604020202020204" pitchFamily="34" charset="0"/>
                <a:ea typeface="ＭＳ Ｐゴシック" charset="0"/>
                <a:cs typeface="Arial" panose="020B0604020202020204" pitchFamily="34" charset="0"/>
              </a:rPr>
              <a:t>إ</a:t>
            </a:r>
            <a:r>
              <a:rPr kumimoji="0" lang="ar-AE" sz="2400" b="1" u="none" strike="noStrike" kern="1200" cap="none" spc="0" normalizeH="0" baseline="0" noProof="0" dirty="0">
                <a:ln>
                  <a:noFill/>
                </a:ln>
                <a:solidFill>
                  <a:srgbClr val="002A56"/>
                </a:solidFill>
                <a:effectLst/>
                <a:uLnTx/>
                <a:uFillTx/>
                <a:latin typeface="Arial" panose="020B0604020202020204" pitchFamily="34" charset="0"/>
                <a:ea typeface="ＭＳ Ｐゴシック" charset="0"/>
                <a:cs typeface="Arial" panose="020B0604020202020204" pitchFamily="34" charset="0"/>
              </a:rPr>
              <a:t>ر</a:t>
            </a:r>
            <a:r>
              <a:rPr kumimoji="0" lang="ar-JO" sz="2400" b="1" u="none" strike="noStrike" kern="1200" cap="none" spc="0" normalizeH="0" baseline="0" noProof="0" dirty="0">
                <a:ln>
                  <a:noFill/>
                </a:ln>
                <a:solidFill>
                  <a:srgbClr val="002A56"/>
                </a:solidFill>
                <a:effectLst/>
                <a:uLnTx/>
                <a:uFillTx/>
                <a:latin typeface="Arial" panose="020B0604020202020204" pitchFamily="34" charset="0"/>
                <a:ea typeface="ＭＳ Ｐゴシック" charset="0"/>
                <a:cs typeface="Arial" panose="020B0604020202020204" pitchFamily="34" charset="0"/>
              </a:rPr>
              <a:t>ت</a:t>
            </a:r>
            <a:r>
              <a:rPr kumimoji="0" lang="ar-AE" sz="2400" b="1" u="none" strike="noStrike" kern="1200" cap="none" spc="0" normalizeH="0" baseline="0" noProof="0" dirty="0">
                <a:ln>
                  <a:noFill/>
                </a:ln>
                <a:solidFill>
                  <a:srgbClr val="002A56"/>
                </a:solidFill>
                <a:effectLst/>
                <a:uLnTx/>
                <a:uFillTx/>
                <a:latin typeface="Arial" panose="020B0604020202020204" pitchFamily="34" charset="0"/>
                <a:ea typeface="ＭＳ Ｐゴシック" charset="0"/>
                <a:cs typeface="Arial" panose="020B0604020202020204" pitchFamily="34" charset="0"/>
              </a:rPr>
              <a:t>د</a:t>
            </a:r>
            <a:r>
              <a:rPr kumimoji="0" lang="ar-JO" sz="2400" b="1" u="none" strike="noStrike" kern="1200" cap="none" spc="0" normalizeH="0" baseline="0" noProof="0" dirty="0">
                <a:ln>
                  <a:noFill/>
                </a:ln>
                <a:solidFill>
                  <a:srgbClr val="002A56"/>
                </a:solidFill>
                <a:effectLst/>
                <a:uLnTx/>
                <a:uFillTx/>
                <a:latin typeface="Arial" panose="020B0604020202020204" pitchFamily="34" charset="0"/>
                <a:ea typeface="ＭＳ Ｐゴシック" charset="0"/>
                <a:cs typeface="Arial" panose="020B0604020202020204" pitchFamily="34" charset="0"/>
              </a:rPr>
              <a:t>اد</a:t>
            </a:r>
            <a:r>
              <a:rPr kumimoji="0" lang="ar-AE" sz="2400" b="1" u="none" strike="noStrike" kern="1200" cap="none" spc="0" normalizeH="0" baseline="0" noProof="0" dirty="0">
                <a:ln>
                  <a:noFill/>
                </a:ln>
                <a:solidFill>
                  <a:srgbClr val="002A56"/>
                </a:solidFill>
                <a:effectLst/>
                <a:uLnTx/>
                <a:uFillTx/>
                <a:latin typeface="Arial" panose="020B0604020202020204" pitchFamily="34" charset="0"/>
                <a:ea typeface="ＭＳ Ｐゴシック" charset="0"/>
                <a:cs typeface="Arial" panose="020B0604020202020204" pitchFamily="34" charset="0"/>
              </a:rPr>
              <a:t> في الأيام الأخيرة</a:t>
            </a: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0000"/>
                </a:solidFill>
                <a:effectLst/>
                <a:uLnTx/>
                <a:uFillTx/>
                <a:latin typeface="Arial" panose="020B0604020202020204" pitchFamily="34" charset="0"/>
                <a:ea typeface="ＭＳ Ｐゴシック" charset="0"/>
                <a:cs typeface="Arial" panose="020B0604020202020204" pitchFamily="34" charset="0"/>
              </a:rPr>
              <a:t>3 ج</a:t>
            </a:r>
            <a:r>
              <a:rPr kumimoji="0" lang="ar-AE" sz="2400" b="1" u="none" strike="noStrike" kern="1200" cap="none" spc="0" normalizeH="0" baseline="0" noProof="0" dirty="0">
                <a:ln>
                  <a:noFill/>
                </a:ln>
                <a:solidFill>
                  <a:srgbClr val="002A56"/>
                </a:solidFill>
                <a:effectLst/>
                <a:uLnTx/>
                <a:uFillTx/>
                <a:latin typeface="Arial" panose="020B0604020202020204" pitchFamily="34" charset="0"/>
                <a:ea typeface="ＭＳ Ｐゴシック" charset="0"/>
                <a:cs typeface="Arial" panose="020B0604020202020204" pitchFamily="34" charset="0"/>
              </a:rPr>
              <a:t>ني الثمار من خلال العمل</a:t>
            </a:r>
            <a:endParaRPr kumimoji="0" lang="en-US" sz="2400" b="1" u="none" strike="noStrike" kern="1200" cap="none" spc="0" normalizeH="0" baseline="0" noProof="0" dirty="0">
              <a:ln>
                <a:noFill/>
              </a:ln>
              <a:solidFill>
                <a:srgbClr val="002A56"/>
              </a:solidFill>
              <a:effectLst/>
              <a:uLnTx/>
              <a:uFillTx/>
              <a:latin typeface="Arial" panose="020B0604020202020204" pitchFamily="34" charset="0"/>
              <a:ea typeface="ＭＳ Ｐゴシック" charset="0"/>
              <a:cs typeface="Arial" panose="020B0604020202020204" pitchFamily="34" charset="0"/>
            </a:endParaRPr>
          </a:p>
        </p:txBody>
      </p:sp>
      <p:sp>
        <p:nvSpPr>
          <p:cNvPr id="2" name="Title 1"/>
          <p:cNvSpPr>
            <a:spLocks noGrp="1"/>
          </p:cNvSpPr>
          <p:nvPr>
            <p:ph type="title" idx="4294967295"/>
          </p:nvPr>
        </p:nvSpPr>
        <p:spPr>
          <a:xfrm>
            <a:off x="0" y="3989730"/>
            <a:ext cx="4300538" cy="1425497"/>
          </a:xfrm>
          <a:solidFill>
            <a:schemeClr val="bg1"/>
          </a:solidFill>
        </p:spPr>
        <p:txBody>
          <a:bodyPr anchor="ctr"/>
          <a:lstStyle/>
          <a:p>
            <a:pPr marL="176213" eaLnBrk="1" hangingPunct="1">
              <a:defRPr/>
            </a:pPr>
            <a:r>
              <a:rPr lang="ar-JO" kern="1200" dirty="0">
                <a:solidFill>
                  <a:srgbClr val="070000"/>
                </a:solidFill>
                <a:ea typeface="ＭＳ Ｐゴシック"/>
                <a:cs typeface="Arial" panose="020B0604020202020204" pitchFamily="34" charset="0"/>
              </a:rPr>
              <a:t>2</a:t>
            </a:r>
            <a:r>
              <a:rPr lang="ar-AE" kern="1200" dirty="0">
                <a:solidFill>
                  <a:srgbClr val="070000"/>
                </a:solidFill>
                <a:ea typeface="ＭＳ Ｐゴシック"/>
                <a:cs typeface="Arial" panose="020B0604020202020204" pitchFamily="34" charset="0"/>
              </a:rPr>
              <a:t> تسالونيكي</a:t>
            </a:r>
            <a:br>
              <a:rPr lang="ar-AE" kern="1200" dirty="0">
                <a:solidFill>
                  <a:srgbClr val="070000"/>
                </a:solidFill>
                <a:ea typeface="ＭＳ Ｐゴシック"/>
                <a:cs typeface="Arial" panose="020B0604020202020204" pitchFamily="34" charset="0"/>
              </a:rPr>
            </a:br>
            <a:br>
              <a:rPr lang="ar-AE" kern="1200" dirty="0">
                <a:solidFill>
                  <a:srgbClr val="070000"/>
                </a:solidFill>
                <a:ea typeface="ＭＳ Ｐゴシック"/>
                <a:cs typeface="Arial" panose="020B0604020202020204" pitchFamily="34" charset="0"/>
              </a:rPr>
            </a:br>
            <a:endParaRPr lang="en-US" sz="6600" dirty="0">
              <a:solidFill>
                <a:srgbClr val="070000"/>
              </a:solidFill>
            </a:endParaRPr>
          </a:p>
        </p:txBody>
      </p:sp>
      <p:sp>
        <p:nvSpPr>
          <p:cNvPr id="9" name="Rectangle 3"/>
          <p:cNvSpPr txBox="1">
            <a:spLocks noChangeArrowheads="1"/>
          </p:cNvSpPr>
          <p:nvPr/>
        </p:nvSpPr>
        <p:spPr bwMode="auto">
          <a:xfrm>
            <a:off x="0" y="6335106"/>
            <a:ext cx="9144000" cy="522894"/>
          </a:xfrm>
          <a:prstGeom prst="rect">
            <a:avLst/>
          </a:prstGeom>
          <a:solidFill>
            <a:srgbClr val="000000"/>
          </a:solidFill>
          <a:ln>
            <a:noFill/>
          </a:ln>
          <a:effectLst>
            <a:outerShdw blurRad="63500" dist="35921" dir="2700000" algn="ctr" rotWithShape="0">
              <a:srgbClr val="808080">
                <a:alpha val="74998"/>
              </a:srgbClr>
            </a:outerShdw>
          </a:effectLst>
          <a:extLs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rgbClr val="F8F8EF"/>
                </a:solidFill>
                <a:effectLst>
                  <a:outerShdw blurRad="38100" dist="38100" dir="2700000" algn="tl">
                    <a:srgbClr val="000000">
                      <a:alpha val="43137"/>
                    </a:srgbClr>
                  </a:outerShdw>
                </a:effectLst>
                <a:latin typeface="+mj-lt"/>
                <a:ea typeface="ＭＳ Ｐゴシック" charset="-128"/>
                <a:cs typeface="ＭＳ Ｐゴシック" charset="-128"/>
              </a:defRPr>
            </a:lvl1pPr>
            <a:lvl2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2pPr>
            <a:lvl3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3pPr>
            <a:lvl4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4pPr>
            <a:lvl5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Arial" pitchFamily="-112" charset="0"/>
              </a:defRPr>
            </a:lvl6pPr>
            <a:lvl7pPr marL="914400" algn="ctr" rtl="0" fontAlgn="base">
              <a:spcBef>
                <a:spcPct val="0"/>
              </a:spcBef>
              <a:spcAft>
                <a:spcPct val="0"/>
              </a:spcAft>
              <a:defRPr sz="4400">
                <a:solidFill>
                  <a:schemeClr val="tx2"/>
                </a:solidFill>
                <a:latin typeface="Arial" pitchFamily="-112" charset="0"/>
              </a:defRPr>
            </a:lvl7pPr>
            <a:lvl8pPr marL="1371600" algn="ctr" rtl="0" fontAlgn="base">
              <a:spcBef>
                <a:spcPct val="0"/>
              </a:spcBef>
              <a:spcAft>
                <a:spcPct val="0"/>
              </a:spcAft>
              <a:defRPr sz="4400">
                <a:solidFill>
                  <a:schemeClr val="tx2"/>
                </a:solidFill>
                <a:latin typeface="Arial" pitchFamily="-112" charset="0"/>
              </a:defRPr>
            </a:lvl8pPr>
            <a:lvl9pPr marL="1828800" algn="ctr" rtl="0" fontAlgn="base">
              <a:spcBef>
                <a:spcPct val="0"/>
              </a:spcBef>
              <a:spcAft>
                <a:spcPct val="0"/>
              </a:spcAft>
              <a:defRPr sz="4400">
                <a:solidFill>
                  <a:schemeClr val="tx2"/>
                </a:solidFill>
                <a:latin typeface="Arial" pitchFamily="-112"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AE" sz="2400" b="1"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128"/>
              </a:rPr>
              <a:t>باري هدلستون، الكتاب المقدس الأبجدي.</a:t>
            </a:r>
            <a:endParaRPr kumimoji="0" lang="en-US" sz="2400" b="1"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128"/>
              <a:cs typeface="ＭＳ Ｐゴシック" charset="-128"/>
            </a:endParaRPr>
          </a:p>
        </p:txBody>
      </p:sp>
    </p:spTree>
    <p:extLst>
      <p:ext uri="{BB962C8B-B14F-4D97-AF65-F5344CB8AC3E}">
        <p14:creationId xmlns:p14="http://schemas.microsoft.com/office/powerpoint/2010/main" val="991853566"/>
      </p:ext>
    </p:extLst>
  </p:cSld>
  <p:clrMapOvr>
    <a:masterClrMapping/>
  </p:clrMapOvr>
  <p:transition spd="slow"/>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checkerboard(across)">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27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367618" name="Picture 2" descr="http://www.braindirector.com/wp-content/uploads/2015/01/how-to-affirm-others.jpg">
            <a:extLst>
              <a:ext uri="{FF2B5EF4-FFF2-40B4-BE49-F238E27FC236}">
                <a16:creationId xmlns:a16="http://schemas.microsoft.com/office/drawing/2014/main" id="{D6BB9142-8091-DB4E-AD43-17A1E4B7483E}"/>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6441" r="5413"/>
          <a:stretch/>
        </p:blipFill>
        <p:spPr bwMode="auto">
          <a:xfrm>
            <a:off x="0" y="-38597"/>
            <a:ext cx="9204404" cy="6131422"/>
          </a:xfrm>
          <a:prstGeom prst="rect">
            <a:avLst/>
          </a:prstGeom>
          <a:noFill/>
          <a:extLst>
            <a:ext uri="{909E8E84-426E-40DD-AFC4-6F175D3DCCD1}">
              <a14:hiddenFill xmlns:a14="http://schemas.microsoft.com/office/drawing/2010/main">
                <a:solidFill>
                  <a:srgbClr val="FFFFFF"/>
                </a:solidFill>
              </a14:hiddenFill>
            </a:ext>
          </a:extLst>
        </p:spPr>
      </p:pic>
      <p:sp>
        <p:nvSpPr>
          <p:cNvPr id="8" name="Rectangle 2"/>
          <p:cNvSpPr txBox="1">
            <a:spLocks noChangeArrowheads="1"/>
          </p:cNvSpPr>
          <p:nvPr/>
        </p:nvSpPr>
        <p:spPr bwMode="auto">
          <a:xfrm>
            <a:off x="0" y="3789053"/>
            <a:ext cx="9144000" cy="115093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5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2 تسالونيكي</a:t>
            </a:r>
            <a:endParaRPr kumimoji="0" lang="en-US" sz="5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478937"/>
            <a:ext cx="9204403" cy="1446653"/>
          </a:xfrm>
          <a:effectLst>
            <a:outerShdw blurRad="63500" dist="35921" dir="2700000" algn="ctr" rotWithShape="0">
              <a:schemeClr val="tx2">
                <a:alpha val="74998"/>
              </a:schemeClr>
            </a:outerShdw>
          </a:effectLst>
        </p:spPr>
        <p:txBody>
          <a:bodyPr/>
          <a:lstStyle/>
          <a:p>
            <a:pPr>
              <a:defRPr/>
            </a:pPr>
            <a:r>
              <a:rPr lang="ar-JO" sz="8800" dirty="0">
                <a:effectLst>
                  <a:glow rad="127000">
                    <a:schemeClr val="tx1"/>
                  </a:glow>
                </a:effectLst>
                <a:ea typeface="ＭＳ Ｐゴシック" charset="0"/>
                <a:cs typeface="ＭＳ Ｐゴシック" charset="0"/>
              </a:rPr>
              <a:t>كن متأكداً</a:t>
            </a:r>
            <a:endParaRPr lang="en-US" sz="8800" dirty="0">
              <a:effectLst>
                <a:glow rad="127000">
                  <a:schemeClr val="tx1"/>
                </a:glow>
              </a:effectLst>
              <a:ea typeface="ＭＳ Ｐゴシック" charset="0"/>
              <a:cs typeface="ＭＳ Ｐゴシック" charset="0"/>
            </a:endParaRPr>
          </a:p>
        </p:txBody>
      </p:sp>
      <p:sp>
        <p:nvSpPr>
          <p:cNvPr id="5" name="Text Box 5"/>
          <p:cNvSpPr txBox="1">
            <a:spLocks noChangeArrowheads="1"/>
          </p:cNvSpPr>
          <p:nvPr/>
        </p:nvSpPr>
        <p:spPr bwMode="auto">
          <a:xfrm>
            <a:off x="-23813" y="6092825"/>
            <a:ext cx="9228216" cy="765175"/>
          </a:xfrm>
          <a:prstGeom prst="rect">
            <a:avLst/>
          </a:prstGeom>
          <a:solidFill>
            <a:srgbClr val="050A00"/>
          </a:solidFill>
          <a:ln w="9525">
            <a:noFill/>
            <a:miter lim="800000"/>
            <a:headEnd/>
            <a:tailEnd/>
          </a:ln>
          <a:effectLst/>
        </p:spPr>
        <p:txBody>
          <a:bodyPr anchor="ctr"/>
          <a:lstStyle>
            <a:lvl1pPr>
              <a:defRPr sz="2400">
                <a:solidFill>
                  <a:schemeClr val="tx1"/>
                </a:solidFill>
                <a:latin typeface="Verdana" charset="0"/>
                <a:ea typeface="ＭＳ Ｐゴシック" charset="0"/>
                <a:cs typeface="Geneva" charset="0"/>
              </a:defRPr>
            </a:lvl1pPr>
            <a:lvl2pPr marL="37931725" indent="-37474525">
              <a:defRPr sz="2400">
                <a:solidFill>
                  <a:schemeClr val="tx1"/>
                </a:solidFill>
                <a:latin typeface="Verdana" charset="0"/>
                <a:ea typeface="Geneva" charset="0"/>
                <a:cs typeface="Geneva" charset="0"/>
              </a:defRPr>
            </a:lvl2pPr>
            <a:lvl3pPr>
              <a:defRPr sz="2400">
                <a:solidFill>
                  <a:schemeClr val="tx1"/>
                </a:solidFill>
                <a:latin typeface="Verdana" charset="0"/>
                <a:ea typeface="Geneva" charset="0"/>
                <a:cs typeface="Geneva" charset="0"/>
              </a:defRPr>
            </a:lvl3pPr>
            <a:lvl4pPr>
              <a:defRPr sz="2400">
                <a:solidFill>
                  <a:schemeClr val="tx1"/>
                </a:solidFill>
                <a:latin typeface="Verdana" charset="0"/>
                <a:ea typeface="Geneva" charset="0"/>
                <a:cs typeface="Geneva" charset="0"/>
              </a:defRPr>
            </a:lvl4pPr>
            <a:lvl5pPr>
              <a:defRPr sz="2400">
                <a:solidFill>
                  <a:schemeClr val="tx1"/>
                </a:solidFill>
                <a:latin typeface="Verdana" charset="0"/>
                <a:ea typeface="Geneva" charset="0"/>
                <a:cs typeface="Geneva" charset="0"/>
              </a:defRPr>
            </a:lvl5pPr>
            <a:lvl6pPr marL="457200" eaLnBrk="0" fontAlgn="base" hangingPunct="0">
              <a:spcBef>
                <a:spcPct val="0"/>
              </a:spcBef>
              <a:spcAft>
                <a:spcPct val="0"/>
              </a:spcAft>
              <a:defRPr sz="2400">
                <a:solidFill>
                  <a:schemeClr val="tx1"/>
                </a:solidFill>
                <a:latin typeface="Verdana" charset="0"/>
                <a:ea typeface="Geneva" charset="0"/>
                <a:cs typeface="Geneva" charset="0"/>
              </a:defRPr>
            </a:lvl6pPr>
            <a:lvl7pPr marL="914400" eaLnBrk="0" fontAlgn="base" hangingPunct="0">
              <a:spcBef>
                <a:spcPct val="0"/>
              </a:spcBef>
              <a:spcAft>
                <a:spcPct val="0"/>
              </a:spcAft>
              <a:defRPr sz="2400">
                <a:solidFill>
                  <a:schemeClr val="tx1"/>
                </a:solidFill>
                <a:latin typeface="Verdana" charset="0"/>
                <a:ea typeface="Geneva" charset="0"/>
                <a:cs typeface="Geneva" charset="0"/>
              </a:defRPr>
            </a:lvl7pPr>
            <a:lvl8pPr marL="1371600" eaLnBrk="0" fontAlgn="base" hangingPunct="0">
              <a:spcBef>
                <a:spcPct val="0"/>
              </a:spcBef>
              <a:spcAft>
                <a:spcPct val="0"/>
              </a:spcAft>
              <a:defRPr sz="2400">
                <a:solidFill>
                  <a:schemeClr val="tx1"/>
                </a:solidFill>
                <a:latin typeface="Verdana" charset="0"/>
                <a:ea typeface="Geneva" charset="0"/>
                <a:cs typeface="Geneva" charset="0"/>
              </a:defRPr>
            </a:lvl8pPr>
            <a:lvl9pPr marL="1828800" eaLnBrk="0" fontAlgn="base" hangingPunct="0">
              <a:spcBef>
                <a:spcPct val="0"/>
              </a:spcBef>
              <a:spcAft>
                <a:spcPct val="0"/>
              </a:spcAft>
              <a:defRPr sz="2400">
                <a:solidFill>
                  <a:schemeClr val="tx1"/>
                </a:solidFill>
                <a:latin typeface="Verdana" charset="0"/>
                <a:ea typeface="Geneva" charset="0"/>
                <a:cs typeface="Geneva"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د. ريك جريفيث</a:t>
            </a: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 </a:t>
            </a: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مؤسسة الدراسات اللاهوتية الأردنية</a:t>
            </a:r>
            <a:endPar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BibleStudyDownloads.org</a:t>
            </a:r>
          </a:p>
        </p:txBody>
      </p:sp>
    </p:spTree>
    <p:extLst>
      <p:ext uri="{BB962C8B-B14F-4D97-AF65-F5344CB8AC3E}">
        <p14:creationId xmlns:p14="http://schemas.microsoft.com/office/powerpoint/2010/main" val="59841952"/>
      </p:ext>
    </p:extLst>
  </p:cSld>
  <p:clrMapOvr>
    <a:masterClrMapping/>
  </p:clrMapOvr>
  <p:transition/>
</p:sld>
</file>

<file path=ppt/slides/slide2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78882" name="Picture 2" descr="https://personalexcellence.co/files/affirmation-self-love-c.jpg">
            <a:extLst>
              <a:ext uri="{FF2B5EF4-FFF2-40B4-BE49-F238E27FC236}">
                <a16:creationId xmlns:a16="http://schemas.microsoft.com/office/drawing/2014/main" id="{729C0BC0-B92E-BA44-B402-6E957D26E02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 y="1711325"/>
            <a:ext cx="9144000" cy="5146675"/>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0" y="0"/>
            <a:ext cx="9144000" cy="1711325"/>
          </a:xfrm>
          <a:effectLst>
            <a:outerShdw blurRad="63500" dist="35921" dir="2700000" algn="ctr" rotWithShape="0">
              <a:schemeClr val="tx2">
                <a:alpha val="74998"/>
              </a:schemeClr>
            </a:outerShdw>
          </a:effectLst>
        </p:spPr>
        <p:txBody>
          <a:bodyPr/>
          <a:lstStyle/>
          <a:p>
            <a:pPr>
              <a:defRPr/>
            </a:pPr>
            <a:r>
              <a:rPr lang="ar-JO" sz="4800" dirty="0">
                <a:effectLst>
                  <a:glow rad="127000">
                    <a:schemeClr val="tx1"/>
                  </a:glow>
                </a:effectLst>
                <a:ea typeface="ＭＳ Ｐゴシック" charset="0"/>
                <a:cs typeface="ＭＳ Ｐゴシック" charset="0"/>
              </a:rPr>
              <a:t>هل التأكيد الذاتي كافي؟</a:t>
            </a:r>
            <a:endParaRPr lang="en-US" sz="4800" dirty="0">
              <a:effectLst>
                <a:glow rad="127000">
                  <a:schemeClr val="tx1"/>
                </a:glow>
              </a:effectLst>
              <a:ea typeface="ＭＳ Ｐゴシック" charset="0"/>
              <a:cs typeface="ＭＳ Ｐゴシック" charset="0"/>
            </a:endParaRPr>
          </a:p>
        </p:txBody>
      </p:sp>
      <p:grpSp>
        <p:nvGrpSpPr>
          <p:cNvPr id="3" name="Group 2">
            <a:extLst>
              <a:ext uri="{FF2B5EF4-FFF2-40B4-BE49-F238E27FC236}">
                <a16:creationId xmlns:a16="http://schemas.microsoft.com/office/drawing/2014/main" id="{B23EC509-1732-D246-8DC2-3A421013C8AB}"/>
              </a:ext>
            </a:extLst>
          </p:cNvPr>
          <p:cNvGrpSpPr/>
          <p:nvPr/>
        </p:nvGrpSpPr>
        <p:grpSpPr>
          <a:xfrm>
            <a:off x="4698046" y="1321695"/>
            <a:ext cx="4188625" cy="3829419"/>
            <a:chOff x="4698046" y="1321695"/>
            <a:chExt cx="4188625" cy="3829419"/>
          </a:xfrm>
        </p:grpSpPr>
        <p:pic>
          <p:nvPicPr>
            <p:cNvPr id="378884" name="Picture 4" descr="https://rlv.zcache.com/self_affirmation_large_tote_bag-r19f03dd513704774a3186a55427fd62f_eeyjf_8byvr_307.jpg?rvtype=content">
              <a:extLst>
                <a:ext uri="{FF2B5EF4-FFF2-40B4-BE49-F238E27FC236}">
                  <a16:creationId xmlns:a16="http://schemas.microsoft.com/office/drawing/2014/main" id="{2911846C-95D5-5A4F-892A-B694687C52D3}"/>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rot="20408102">
              <a:off x="5057252" y="1321695"/>
              <a:ext cx="3829419" cy="3829419"/>
            </a:xfrm>
            <a:prstGeom prst="rect">
              <a:avLst/>
            </a:prstGeom>
            <a:noFill/>
            <a:extLst>
              <a:ext uri="{909E8E84-426E-40DD-AFC4-6F175D3DCCD1}">
                <a14:hiddenFill xmlns:a14="http://schemas.microsoft.com/office/drawing/2010/main">
                  <a:solidFill>
                    <a:srgbClr val="FFFFFF"/>
                  </a:solidFill>
                </a14:hiddenFill>
              </a:ext>
            </a:extLst>
          </p:spPr>
        </p:pic>
        <p:sp>
          <p:nvSpPr>
            <p:cNvPr id="2" name="Rectangle 1">
              <a:extLst>
                <a:ext uri="{FF2B5EF4-FFF2-40B4-BE49-F238E27FC236}">
                  <a16:creationId xmlns:a16="http://schemas.microsoft.com/office/drawing/2014/main" id="{1881B008-D226-1A48-B6F2-3B93616A28A9}"/>
                </a:ext>
              </a:extLst>
            </p:cNvPr>
            <p:cNvSpPr/>
            <p:nvPr/>
          </p:nvSpPr>
          <p:spPr bwMode="auto">
            <a:xfrm rot="20459985">
              <a:off x="4698046" y="1418581"/>
              <a:ext cx="3810663" cy="1728000"/>
            </a:xfrm>
            <a:prstGeom prst="rect">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mn-ea"/>
                <a:cs typeface="+mn-cs"/>
              </a:endParaRPr>
            </a:p>
          </p:txBody>
        </p:sp>
      </p:grpSp>
      <p:sp>
        <p:nvSpPr>
          <p:cNvPr id="5" name="TextBox 4">
            <a:extLst>
              <a:ext uri="{FF2B5EF4-FFF2-40B4-BE49-F238E27FC236}">
                <a16:creationId xmlns:a16="http://schemas.microsoft.com/office/drawing/2014/main" id="{59E13B0B-F128-7045-AF5D-AE29D16DDED0}"/>
              </a:ext>
            </a:extLst>
          </p:cNvPr>
          <p:cNvSpPr txBox="1"/>
          <p:nvPr/>
        </p:nvSpPr>
        <p:spPr>
          <a:xfrm rot="20045365">
            <a:off x="4702297" y="2056850"/>
            <a:ext cx="3938694" cy="523220"/>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AE" altLang="zh-CN" sz="2800" b="1"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Arial Black" panose="020B0604020202020204" pitchFamily="34" charset="0"/>
                <a:ea typeface="+mn-ea"/>
                <a:cs typeface="Arial Black" panose="020B0604020202020204" pitchFamily="34" charset="0"/>
              </a:rPr>
              <a:t>من هو أروع شخص اليوم؟</a:t>
            </a:r>
            <a:endParaRPr kumimoji="0" lang="en-GB" sz="2800" b="1"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Arial Black" panose="020B0604020202020204" pitchFamily="34" charset="0"/>
              <a:ea typeface="+mn-ea"/>
              <a:cs typeface="Arial Black" panose="020B0604020202020204" pitchFamily="34" charset="0"/>
            </a:endParaRPr>
          </a:p>
        </p:txBody>
      </p:sp>
      <p:sp>
        <p:nvSpPr>
          <p:cNvPr id="9" name="Rectangle 8">
            <a:extLst>
              <a:ext uri="{FF2B5EF4-FFF2-40B4-BE49-F238E27FC236}">
                <a16:creationId xmlns:a16="http://schemas.microsoft.com/office/drawing/2014/main" id="{D5F05BDA-6E9F-5A45-9FAF-D2314B4A1FC6}"/>
              </a:ext>
            </a:extLst>
          </p:cNvPr>
          <p:cNvSpPr/>
          <p:nvPr/>
        </p:nvSpPr>
        <p:spPr bwMode="auto">
          <a:xfrm>
            <a:off x="684249" y="4930270"/>
            <a:ext cx="7815265" cy="1451057"/>
          </a:xfrm>
          <a:prstGeom prst="rect">
            <a:avLst/>
          </a:prstGeom>
          <a:gradFill>
            <a:gsLst>
              <a:gs pos="0">
                <a:schemeClr val="accent1">
                  <a:lumMod val="5000"/>
                  <a:lumOff val="95000"/>
                </a:schemeClr>
              </a:gs>
              <a:gs pos="100000">
                <a:srgbClr val="FFFFCC"/>
              </a:gs>
            </a:gsLst>
            <a:lin ang="5400000" scaled="1"/>
          </a:gra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mn-ea"/>
              <a:cs typeface="+mn-cs"/>
            </a:endParaRPr>
          </a:p>
        </p:txBody>
      </p:sp>
      <p:sp>
        <p:nvSpPr>
          <p:cNvPr id="10" name="TextBox 9">
            <a:extLst>
              <a:ext uri="{FF2B5EF4-FFF2-40B4-BE49-F238E27FC236}">
                <a16:creationId xmlns:a16="http://schemas.microsoft.com/office/drawing/2014/main" id="{37496ECE-EAA9-B24F-B97C-280D887A65F4}"/>
              </a:ext>
            </a:extLst>
          </p:cNvPr>
          <p:cNvSpPr txBox="1"/>
          <p:nvPr/>
        </p:nvSpPr>
        <p:spPr>
          <a:xfrm>
            <a:off x="798265" y="5156704"/>
            <a:ext cx="7815265" cy="769441"/>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AE" altLang="zh-CN" sz="4400" b="1"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Times New Roman"/>
                <a:ea typeface="+mn-ea"/>
                <a:cs typeface="+mn-cs"/>
              </a:rPr>
              <a:t>أنا أحب نفسي بشكل غير مشروط</a:t>
            </a:r>
            <a:endParaRPr kumimoji="0" lang="en-GB" sz="4400" b="1"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Times New Roman"/>
              <a:ea typeface="+mn-ea"/>
              <a:cs typeface="+mn-cs"/>
            </a:endParaRPr>
          </a:p>
        </p:txBody>
      </p:sp>
      <p:sp>
        <p:nvSpPr>
          <p:cNvPr id="11" name="Rectangle 2">
            <a:extLst>
              <a:ext uri="{FF2B5EF4-FFF2-40B4-BE49-F238E27FC236}">
                <a16:creationId xmlns:a16="http://schemas.microsoft.com/office/drawing/2014/main" id="{ECCB83EE-AE24-0547-AFCA-6E7CE96CD6F9}"/>
              </a:ext>
            </a:extLst>
          </p:cNvPr>
          <p:cNvSpPr txBox="1">
            <a:spLocks noChangeArrowheads="1"/>
          </p:cNvSpPr>
          <p:nvPr/>
        </p:nvSpPr>
        <p:spPr bwMode="auto">
          <a:xfrm>
            <a:off x="0" y="3789053"/>
            <a:ext cx="9144000" cy="115093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5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2 تسالونيكي</a:t>
            </a:r>
            <a:endParaRPr kumimoji="0" lang="en-US" sz="5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260023122"/>
      </p:ext>
    </p:extLst>
  </p:cSld>
  <p:clrMapOvr>
    <a:masterClrMapping/>
  </p:clrMapOvr>
  <p:transition spd="slow"/>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8" presetClass="entr" presetSubtype="12" fill="hold" grpId="0" nodeType="click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strips(downLeft)">
                                      <p:cBhvr>
                                        <p:cTn id="7"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Lst>
  </p:timing>
</p:sld>
</file>

<file path=ppt/slides/slide27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0"/>
            <a:ext cx="9144000" cy="1714500"/>
          </a:xfrm>
          <a:gradFill>
            <a:gsLst>
              <a:gs pos="0">
                <a:schemeClr val="tx1"/>
              </a:gs>
              <a:gs pos="100000">
                <a:schemeClr val="accent2">
                  <a:lumMod val="50000"/>
                </a:schemeClr>
              </a:gs>
            </a:gsLst>
            <a:lin ang="5400000" scaled="1"/>
          </a:gradFill>
          <a:effectLst>
            <a:outerShdw blurRad="63500" dist="35921" dir="2700000" algn="ctr" rotWithShape="0">
              <a:schemeClr val="tx2">
                <a:alpha val="74998"/>
              </a:schemeClr>
            </a:outerShdw>
          </a:effectLst>
        </p:spPr>
        <p:txBody>
          <a:bodyPr anchor="t"/>
          <a:lstStyle/>
          <a:p>
            <a:pPr>
              <a:defRPr/>
            </a:pPr>
            <a:r>
              <a:rPr lang="ar-JO" sz="4800" dirty="0">
                <a:effectLst>
                  <a:glow rad="127000">
                    <a:schemeClr val="tx1"/>
                  </a:glow>
                </a:effectLst>
                <a:ea typeface="ＭＳ Ｐゴシック" charset="0"/>
                <a:cs typeface="ＭＳ Ｐゴシック" charset="0"/>
              </a:rPr>
              <a:t>كيف </a:t>
            </a:r>
            <a:r>
              <a:rPr lang="ar-JO" sz="4800" dirty="0">
                <a:solidFill>
                  <a:srgbClr val="FFFF00"/>
                </a:solidFill>
                <a:effectLst>
                  <a:glow rad="127000">
                    <a:schemeClr val="tx1"/>
                  </a:glow>
                </a:effectLst>
                <a:ea typeface="ＭＳ Ｐゴシック" charset="0"/>
                <a:cs typeface="ＭＳ Ｐゴシック" charset="0"/>
              </a:rPr>
              <a:t>يؤيد</a:t>
            </a:r>
            <a:r>
              <a:rPr lang="ar-JO" sz="4800" dirty="0">
                <a:effectLst>
                  <a:glow rad="127000">
                    <a:schemeClr val="tx1"/>
                  </a:glow>
                </a:effectLst>
                <a:ea typeface="ＭＳ Ｐゴシック" charset="0"/>
                <a:cs typeface="ＭＳ Ｐゴシック" charset="0"/>
              </a:rPr>
              <a:t>نا الله عندما نواجه أوقاتاً صعبة؟</a:t>
            </a:r>
            <a:endParaRPr lang="en-US" sz="4800" dirty="0">
              <a:effectLst>
                <a:glow rad="127000">
                  <a:schemeClr val="tx1"/>
                </a:glow>
              </a:effectLst>
              <a:ea typeface="ＭＳ Ｐゴシック" charset="0"/>
              <a:cs typeface="ＭＳ Ｐゴシック" charset="0"/>
            </a:endParaRPr>
          </a:p>
        </p:txBody>
      </p:sp>
      <p:pic>
        <p:nvPicPr>
          <p:cNvPr id="4" name="Picture 2" descr="Related image">
            <a:extLst>
              <a:ext uri="{FF2B5EF4-FFF2-40B4-BE49-F238E27FC236}">
                <a16:creationId xmlns:a16="http://schemas.microsoft.com/office/drawing/2014/main" id="{DC922307-7B31-6843-8E7D-8D5DE3C0254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794000" y="1792878"/>
            <a:ext cx="6350000" cy="4762500"/>
          </a:xfrm>
          <a:prstGeom prst="rect">
            <a:avLst/>
          </a:prstGeom>
          <a:noFill/>
          <a:extLst>
            <a:ext uri="{909E8E84-426E-40DD-AFC4-6F175D3DCCD1}">
              <a14:hiddenFill xmlns:a14="http://schemas.microsoft.com/office/drawing/2010/main">
                <a:solidFill>
                  <a:srgbClr val="FFFFFF"/>
                </a:solidFill>
              </a14:hiddenFill>
            </a:ext>
          </a:extLst>
        </p:spPr>
      </p:pic>
      <p:sp>
        <p:nvSpPr>
          <p:cNvPr id="5" name="Text Box 4">
            <a:extLst>
              <a:ext uri="{FF2B5EF4-FFF2-40B4-BE49-F238E27FC236}">
                <a16:creationId xmlns:a16="http://schemas.microsoft.com/office/drawing/2014/main" id="{5A5066A6-31BC-7F41-A35E-8197CCFC3A9C}"/>
              </a:ext>
            </a:extLst>
          </p:cNvPr>
          <p:cNvSpPr txBox="1">
            <a:spLocks noChangeArrowheads="1"/>
          </p:cNvSpPr>
          <p:nvPr/>
        </p:nvSpPr>
        <p:spPr bwMode="auto">
          <a:xfrm>
            <a:off x="419100" y="5279572"/>
            <a:ext cx="8305800" cy="92333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altLang="zh-CN" sz="5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3 طرق</a:t>
            </a:r>
            <a:endParaRPr kumimoji="0" lang="en-US" sz="5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6" name="Rectangle 2">
            <a:extLst>
              <a:ext uri="{FF2B5EF4-FFF2-40B4-BE49-F238E27FC236}">
                <a16:creationId xmlns:a16="http://schemas.microsoft.com/office/drawing/2014/main" id="{F4BDDEAA-CA4D-A24E-9E7B-183FC4A42FF8}"/>
              </a:ext>
            </a:extLst>
          </p:cNvPr>
          <p:cNvSpPr txBox="1">
            <a:spLocks noChangeArrowheads="1"/>
          </p:cNvSpPr>
          <p:nvPr/>
        </p:nvSpPr>
        <p:spPr bwMode="auto">
          <a:xfrm>
            <a:off x="3971637" y="5999601"/>
            <a:ext cx="4987636" cy="70788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wrap="square">
            <a:spAutoFit/>
          </a:bodyPr>
          <a:lstStyle>
            <a:defPPr>
              <a:defRPr lang="en-US"/>
            </a:defPPr>
            <a:lvl1pPr marR="0" lvl="0" indent="0" defTabSz="914400" fontAlgn="base">
              <a:lnSpc>
                <a:spcPct val="100000"/>
              </a:lnSpc>
              <a:spcBef>
                <a:spcPct val="0"/>
              </a:spcBef>
              <a:spcAft>
                <a:spcPct val="0"/>
              </a:spcAft>
              <a:buClrTx/>
              <a:buSzTx/>
              <a:buFontTx/>
              <a:buNone/>
              <a:tabLst/>
              <a:defRPr kumimoji="0" sz="5400" b="1" i="0" u="none" strike="noStrike" cap="none" spc="0" normalizeH="0" baseline="0">
                <a:ln>
                  <a:noFill/>
                </a:ln>
                <a:solidFill>
                  <a:srgbClr val="000000"/>
                </a:solidFill>
                <a:effectLst/>
                <a:uLnTx/>
                <a:uFillTx/>
                <a:latin typeface="Arial" charset="0"/>
                <a:ea typeface="ＭＳ Ｐゴシック" charset="0"/>
                <a:cs typeface="Arial" charset="0"/>
              </a:defRPr>
            </a:lvl1pPr>
            <a:lvl2pPr marL="742950" indent="-285750" eaLnBrk="0" hangingPunct="0">
              <a:defRPr sz="2400">
                <a:latin typeface="Times New Roman" charset="0"/>
                <a:ea typeface="ＭＳ Ｐゴシック" charset="0"/>
              </a:defRPr>
            </a:lvl2pPr>
            <a:lvl3pPr marL="1143000" indent="-228600" eaLnBrk="0" hangingPunct="0">
              <a:defRPr sz="2400">
                <a:latin typeface="Times New Roman" charset="0"/>
                <a:ea typeface="ＭＳ Ｐゴシック" charset="0"/>
              </a:defRPr>
            </a:lvl3pPr>
            <a:lvl4pPr marL="1600200" indent="-228600" eaLnBrk="0" hangingPunct="0">
              <a:defRPr sz="2400">
                <a:latin typeface="Times New Roman" charset="0"/>
                <a:ea typeface="ＭＳ Ｐゴシック" charset="0"/>
              </a:defRPr>
            </a:lvl4pPr>
            <a:lvl5pPr marL="2057400" indent="-228600" eaLnBrk="0" hangingPunct="0">
              <a:defRPr sz="2400">
                <a:latin typeface="Times New Roman" charset="0"/>
                <a:ea typeface="ＭＳ Ｐゴシック" charset="0"/>
              </a:defRPr>
            </a:lvl5pPr>
            <a:lvl6pPr marL="2514600" indent="-228600" eaLnBrk="0" fontAlgn="base" hangingPunct="0">
              <a:spcBef>
                <a:spcPct val="0"/>
              </a:spcBef>
              <a:spcAft>
                <a:spcPct val="0"/>
              </a:spcAft>
              <a:defRPr sz="2400">
                <a:latin typeface="Times New Roman" charset="0"/>
                <a:ea typeface="ＭＳ Ｐゴシック" charset="0"/>
              </a:defRPr>
            </a:lvl6pPr>
            <a:lvl7pPr marL="2971800" indent="-228600" eaLnBrk="0" fontAlgn="base" hangingPunct="0">
              <a:spcBef>
                <a:spcPct val="0"/>
              </a:spcBef>
              <a:spcAft>
                <a:spcPct val="0"/>
              </a:spcAft>
              <a:defRPr sz="2400">
                <a:latin typeface="Times New Roman" charset="0"/>
                <a:ea typeface="ＭＳ Ｐゴシック" charset="0"/>
              </a:defRPr>
            </a:lvl7pPr>
            <a:lvl8pPr marL="3429000" indent="-228600" eaLnBrk="0" fontAlgn="base" hangingPunct="0">
              <a:spcBef>
                <a:spcPct val="0"/>
              </a:spcBef>
              <a:spcAft>
                <a:spcPct val="0"/>
              </a:spcAft>
              <a:defRPr sz="2400">
                <a:latin typeface="Times New Roman" charset="0"/>
                <a:ea typeface="ＭＳ Ｐゴシック" charset="0"/>
              </a:defRPr>
            </a:lvl8pPr>
            <a:lvl9pPr marL="3886200" indent="-228600" eaLnBrk="0" fontAlgn="base" hangingPunct="0">
              <a:spcBef>
                <a:spcPct val="0"/>
              </a:spcBef>
              <a:spcAft>
                <a:spcPct val="0"/>
              </a:spcAft>
              <a:defRPr sz="2400">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SA" sz="40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2 تسالونيكي</a:t>
            </a:r>
            <a:endParaRPr kumimoji="0" lang="en-US" sz="40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957350952"/>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8" presetClass="entr" presetSubtype="12"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strips(downLeft)">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276.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000090"/>
            </a:gs>
            <a:gs pos="100000">
              <a:schemeClr val="tx1"/>
            </a:gs>
          </a:gsLst>
          <a:path path="circle">
            <a:fillToRect l="50000" t="50000" r="50000" b="50000"/>
          </a:path>
          <a:tileRect/>
        </a:gradFill>
        <a:effectLst/>
      </p:bgPr>
    </p:bg>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5311741"/>
            <a:ext cx="9144000" cy="1555750"/>
          </a:xfrm>
          <a:effectLst>
            <a:outerShdw blurRad="63500" dist="35921" dir="2700000" algn="ctr" rotWithShape="0">
              <a:schemeClr val="tx2">
                <a:alpha val="74998"/>
              </a:schemeClr>
            </a:outerShdw>
          </a:effectLst>
        </p:spPr>
        <p:txBody>
          <a:bodyPr/>
          <a:lstStyle/>
          <a:p>
            <a:pPr>
              <a:defRPr/>
            </a:pPr>
            <a:r>
              <a:rPr lang="ar-JO" sz="5400" dirty="0">
                <a:effectLst>
                  <a:glow>
                    <a:schemeClr val="tx1"/>
                  </a:glow>
                </a:effectLst>
                <a:ea typeface="ＭＳ Ｐゴシック" charset="0"/>
                <a:cs typeface="ＭＳ Ｐゴシック" charset="0"/>
              </a:rPr>
              <a:t>يؤيد الله </a:t>
            </a:r>
            <a:r>
              <a:rPr lang="ar-JO" sz="5400" dirty="0">
                <a:solidFill>
                  <a:srgbClr val="FFFF00"/>
                </a:solidFill>
                <a:effectLst>
                  <a:glow>
                    <a:schemeClr val="tx1"/>
                  </a:glow>
                </a:effectLst>
                <a:ea typeface="ＭＳ Ｐゴシック" charset="0"/>
                <a:cs typeface="ＭＳ Ｐゴシック" charset="0"/>
              </a:rPr>
              <a:t>شمولياً</a:t>
            </a:r>
            <a:br>
              <a:rPr lang="en-US" sz="3600" dirty="0">
                <a:effectLst>
                  <a:glow>
                    <a:schemeClr val="tx1"/>
                  </a:glow>
                </a:effectLst>
                <a:ea typeface="ＭＳ Ｐゴシック" charset="0"/>
                <a:cs typeface="ＭＳ Ｐゴシック" charset="0"/>
              </a:rPr>
            </a:br>
            <a:r>
              <a:rPr lang="en-US" sz="3600" dirty="0">
                <a:effectLst>
                  <a:glow>
                    <a:schemeClr val="tx1"/>
                  </a:glow>
                </a:effectLst>
                <a:ea typeface="ＭＳ Ｐゴシック" charset="0"/>
                <a:cs typeface="ＭＳ Ｐゴシック" charset="0"/>
              </a:rPr>
              <a:t>(</a:t>
            </a:r>
            <a:r>
              <a:rPr lang="ar-JO" sz="3600" dirty="0">
                <a:effectLst>
                  <a:glow>
                    <a:schemeClr val="tx1"/>
                  </a:glow>
                </a:effectLst>
                <a:ea typeface="ＭＳ Ｐゴシック" charset="0"/>
                <a:cs typeface="ＭＳ Ｐゴシック" charset="0"/>
              </a:rPr>
              <a:t>الفكرة الرئيسية في 2 تسالونيكي</a:t>
            </a:r>
            <a:r>
              <a:rPr lang="en-US" sz="3600" dirty="0">
                <a:effectLst>
                  <a:glow>
                    <a:schemeClr val="tx1"/>
                  </a:glow>
                </a:effectLst>
                <a:ea typeface="ＭＳ Ｐゴシック" charset="0"/>
                <a:cs typeface="ＭＳ Ｐゴシック" charset="0"/>
              </a:rPr>
              <a:t>)</a:t>
            </a:r>
          </a:p>
        </p:txBody>
      </p:sp>
      <p:sp>
        <p:nvSpPr>
          <p:cNvPr id="4" name="Rectangle 2"/>
          <p:cNvSpPr txBox="1">
            <a:spLocks noChangeArrowheads="1"/>
          </p:cNvSpPr>
          <p:nvPr/>
        </p:nvSpPr>
        <p:spPr bwMode="auto">
          <a:xfrm>
            <a:off x="650539" y="1773238"/>
            <a:ext cx="2101295" cy="3219142"/>
          </a:xfrm>
          <a:prstGeom prst="rect">
            <a:avLst/>
          </a:prstGeom>
          <a:solidFill>
            <a:schemeClr val="bg1"/>
          </a:solidFill>
          <a:ln>
            <a:noFill/>
          </a:ln>
          <a:effectLst/>
          <a:extLs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000" b="0" i="0" u="none" strike="noStrike" kern="1200" cap="none" spc="-100" normalizeH="0" baseline="0" noProof="0">
                <a:ln>
                  <a:noFill/>
                </a:ln>
                <a:solidFill>
                  <a:srgbClr val="000090"/>
                </a:solidFill>
                <a:effectLst/>
                <a:uLnTx/>
                <a:uFillTx/>
                <a:latin typeface="Helvetica Neue Black Condensed"/>
                <a:ea typeface="ＭＳ Ｐゴシック" charset="0"/>
                <a:cs typeface="Helvetica Neue Black Condensed"/>
              </a:rPr>
              <a:t>المشاعر</a:t>
            </a:r>
            <a:endParaRPr kumimoji="0" lang="en-US" sz="4000" b="0" i="0" u="none" strike="noStrike" kern="1200" cap="none" spc="-100" normalizeH="0" baseline="0" noProof="0">
              <a:ln>
                <a:noFill/>
              </a:ln>
              <a:solidFill>
                <a:srgbClr val="000090"/>
              </a:solidFill>
              <a:effectLst/>
              <a:uLnTx/>
              <a:uFillTx/>
              <a:latin typeface="Helvetica Neue Black Condensed"/>
              <a:ea typeface="ＭＳ Ｐゴシック" charset="0"/>
              <a:cs typeface="Helvetica Neue Black Condensed"/>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000" b="0" i="0" u="none" strike="noStrike" kern="1200" cap="none" spc="-100" normalizeH="0" baseline="0" noProof="0">
                <a:ln>
                  <a:noFill/>
                </a:ln>
                <a:solidFill>
                  <a:srgbClr val="000090"/>
                </a:solidFill>
                <a:effectLst/>
                <a:uLnTx/>
                <a:uFillTx/>
                <a:latin typeface="Helvetica Neue Black Condensed"/>
                <a:ea typeface="ＭＳ Ｐゴシック" charset="0"/>
                <a:cs typeface="Helvetica Neue Black Condensed"/>
              </a:rPr>
              <a:t>1</a:t>
            </a:r>
            <a:endParaRPr kumimoji="0" lang="en-US" sz="4000" b="0" i="0" u="none" strike="noStrike" kern="1200" cap="none" spc="-100" normalizeH="0" baseline="0" noProof="0">
              <a:ln>
                <a:noFill/>
              </a:ln>
              <a:solidFill>
                <a:srgbClr val="000090"/>
              </a:solidFill>
              <a:effectLst/>
              <a:uLnTx/>
              <a:uFillTx/>
              <a:latin typeface="Helvetica Neue Black Condensed"/>
              <a:ea typeface="ＭＳ Ｐゴシック" charset="0"/>
              <a:cs typeface="Helvetica Neue Black Condensed"/>
            </a:endParaRPr>
          </a:p>
        </p:txBody>
      </p:sp>
      <p:sp>
        <p:nvSpPr>
          <p:cNvPr id="5" name="Rectangle 2"/>
          <p:cNvSpPr txBox="1">
            <a:spLocks noChangeArrowheads="1"/>
          </p:cNvSpPr>
          <p:nvPr/>
        </p:nvSpPr>
        <p:spPr bwMode="auto">
          <a:xfrm>
            <a:off x="3667578" y="1773238"/>
            <a:ext cx="2101295" cy="3219142"/>
          </a:xfrm>
          <a:prstGeom prst="rect">
            <a:avLst/>
          </a:prstGeom>
          <a:solidFill>
            <a:schemeClr val="bg1"/>
          </a:solidFill>
          <a:ln>
            <a:noFill/>
          </a:ln>
          <a:effectLst/>
          <a:extLs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000" b="0" i="0" u="none" strike="noStrike" kern="1200" cap="none" spc="-100" normalizeH="0" baseline="0" noProof="0">
                <a:ln>
                  <a:noFill/>
                </a:ln>
                <a:solidFill>
                  <a:srgbClr val="000090"/>
                </a:solidFill>
                <a:effectLst/>
                <a:uLnTx/>
                <a:uFillTx/>
                <a:latin typeface="Helvetica Neue Black Condensed"/>
                <a:ea typeface="ＭＳ Ｐゴシック" charset="0"/>
                <a:cs typeface="Helvetica Neue Black Condensed"/>
              </a:rPr>
              <a:t>اللاهوت</a:t>
            </a:r>
            <a:endParaRPr kumimoji="0" lang="en-US" sz="4000" b="0" i="0" u="none" strike="noStrike" kern="1200" cap="none" spc="-100" normalizeH="0" baseline="0" noProof="0">
              <a:ln>
                <a:noFill/>
              </a:ln>
              <a:solidFill>
                <a:srgbClr val="000090"/>
              </a:solidFill>
              <a:effectLst/>
              <a:uLnTx/>
              <a:uFillTx/>
              <a:latin typeface="Helvetica Neue Black Condensed"/>
              <a:ea typeface="ＭＳ Ｐゴシック" charset="0"/>
              <a:cs typeface="Helvetica Neue Black Condensed"/>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000" b="0" i="0" u="none" strike="noStrike" kern="1200" cap="none" spc="-100" normalizeH="0" baseline="0" noProof="0">
                <a:ln>
                  <a:noFill/>
                </a:ln>
                <a:solidFill>
                  <a:srgbClr val="000090"/>
                </a:solidFill>
                <a:effectLst/>
                <a:uLnTx/>
                <a:uFillTx/>
                <a:latin typeface="Helvetica Neue Black Condensed"/>
                <a:ea typeface="ＭＳ Ｐゴシック" charset="0"/>
                <a:cs typeface="Helvetica Neue Black Condensed"/>
              </a:rPr>
              <a:t>2</a:t>
            </a:r>
            <a:endParaRPr kumimoji="0" lang="en-US" sz="4000" b="0" i="0" u="none" strike="noStrike" kern="1200" cap="none" spc="-100" normalizeH="0" baseline="0" noProof="0">
              <a:ln>
                <a:noFill/>
              </a:ln>
              <a:solidFill>
                <a:srgbClr val="000090"/>
              </a:solidFill>
              <a:effectLst/>
              <a:uLnTx/>
              <a:uFillTx/>
              <a:latin typeface="Helvetica Neue Black Condensed"/>
              <a:ea typeface="ＭＳ Ｐゴシック" charset="0"/>
              <a:cs typeface="Helvetica Neue Black Condensed"/>
            </a:endParaRPr>
          </a:p>
        </p:txBody>
      </p:sp>
      <p:sp>
        <p:nvSpPr>
          <p:cNvPr id="6" name="Rectangle 2"/>
          <p:cNvSpPr txBox="1">
            <a:spLocks noChangeArrowheads="1"/>
          </p:cNvSpPr>
          <p:nvPr/>
        </p:nvSpPr>
        <p:spPr bwMode="auto">
          <a:xfrm>
            <a:off x="6684618" y="1773238"/>
            <a:ext cx="2101295" cy="3219142"/>
          </a:xfrm>
          <a:prstGeom prst="rect">
            <a:avLst/>
          </a:prstGeom>
          <a:solidFill>
            <a:schemeClr val="bg1"/>
          </a:solidFill>
          <a:ln>
            <a:noFill/>
          </a:ln>
          <a:effectLst/>
          <a:extLs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000" b="0" i="0" u="none" strike="noStrike" kern="1200" cap="none" spc="-100" normalizeH="0" baseline="0" noProof="0">
                <a:ln>
                  <a:noFill/>
                </a:ln>
                <a:solidFill>
                  <a:srgbClr val="000090"/>
                </a:solidFill>
                <a:effectLst/>
                <a:uLnTx/>
                <a:uFillTx/>
                <a:latin typeface="Helvetica Neue Black Condensed"/>
                <a:ea typeface="ＭＳ Ｐゴシック" charset="0"/>
                <a:cs typeface="Helvetica Neue Black Condensed"/>
              </a:rPr>
              <a:t>التطبيق</a:t>
            </a:r>
            <a:endParaRPr kumimoji="0" lang="en-US" sz="4000" b="0" i="0" u="none" strike="noStrike" kern="1200" cap="none" spc="-100" normalizeH="0" baseline="0" noProof="0">
              <a:ln>
                <a:noFill/>
              </a:ln>
              <a:solidFill>
                <a:srgbClr val="000090"/>
              </a:solidFill>
              <a:effectLst/>
              <a:uLnTx/>
              <a:uFillTx/>
              <a:latin typeface="Helvetica Neue Black Condensed"/>
              <a:ea typeface="ＭＳ Ｐゴシック" charset="0"/>
              <a:cs typeface="Helvetica Neue Black Condensed"/>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000" b="0" i="0" u="none" strike="noStrike" kern="1200" cap="none" spc="-100" normalizeH="0" baseline="0" noProof="0">
                <a:ln>
                  <a:noFill/>
                </a:ln>
                <a:solidFill>
                  <a:srgbClr val="000090"/>
                </a:solidFill>
                <a:effectLst/>
                <a:uLnTx/>
                <a:uFillTx/>
                <a:latin typeface="Helvetica Neue Black Condensed"/>
                <a:ea typeface="ＭＳ Ｐゴシック" charset="0"/>
                <a:cs typeface="Helvetica Neue Black Condensed"/>
              </a:rPr>
              <a:t>3</a:t>
            </a:r>
            <a:endParaRPr kumimoji="0" lang="en-US" sz="4000" b="0" i="0" u="none" strike="noStrike" kern="1200" cap="none" spc="-100" normalizeH="0" baseline="0" noProof="0">
              <a:ln>
                <a:noFill/>
              </a:ln>
              <a:solidFill>
                <a:srgbClr val="000090"/>
              </a:solidFill>
              <a:effectLst/>
              <a:uLnTx/>
              <a:uFillTx/>
              <a:latin typeface="Helvetica Neue Black Condensed"/>
              <a:ea typeface="ＭＳ Ｐゴシック" charset="0"/>
              <a:cs typeface="Helvetica Neue Black Condensed"/>
            </a:endParaRPr>
          </a:p>
        </p:txBody>
      </p:sp>
      <p:sp>
        <p:nvSpPr>
          <p:cNvPr id="2" name="Notched Right Arrow 1"/>
          <p:cNvSpPr/>
          <p:nvPr/>
        </p:nvSpPr>
        <p:spPr bwMode="auto">
          <a:xfrm>
            <a:off x="2584719" y="2695855"/>
            <a:ext cx="1270077" cy="1381348"/>
          </a:xfrm>
          <a:prstGeom prst="notchedRightArrow">
            <a:avLst/>
          </a:prstGeom>
          <a:solidFill>
            <a:schemeClr val="bg1"/>
          </a:solidFill>
          <a:ln w="38100"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mn-ea"/>
              <a:cs typeface="+mn-cs"/>
            </a:endParaRPr>
          </a:p>
        </p:txBody>
      </p:sp>
      <p:sp>
        <p:nvSpPr>
          <p:cNvPr id="7" name="Notched Right Arrow 6"/>
          <p:cNvSpPr/>
          <p:nvPr/>
        </p:nvSpPr>
        <p:spPr bwMode="auto">
          <a:xfrm>
            <a:off x="5570515" y="2695855"/>
            <a:ext cx="1270077" cy="1381348"/>
          </a:xfrm>
          <a:prstGeom prst="notchedRightArrow">
            <a:avLst/>
          </a:prstGeom>
          <a:solidFill>
            <a:schemeClr val="bg1"/>
          </a:solidFill>
          <a:ln w="38100"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mn-ea"/>
              <a:cs typeface="+mn-cs"/>
            </a:endParaRPr>
          </a:p>
        </p:txBody>
      </p:sp>
      <p:sp>
        <p:nvSpPr>
          <p:cNvPr id="8" name="Rectangle 2">
            <a:extLst>
              <a:ext uri="{FF2B5EF4-FFF2-40B4-BE49-F238E27FC236}">
                <a16:creationId xmlns:a16="http://schemas.microsoft.com/office/drawing/2014/main" id="{ECF1CA2B-0132-2D4B-8C65-7C9B09B585F6}"/>
              </a:ext>
            </a:extLst>
          </p:cNvPr>
          <p:cNvSpPr txBox="1">
            <a:spLocks noChangeArrowheads="1"/>
          </p:cNvSpPr>
          <p:nvPr/>
        </p:nvSpPr>
        <p:spPr bwMode="auto">
          <a:xfrm>
            <a:off x="0" y="-487"/>
            <a:ext cx="9144000" cy="1555750"/>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5400" b="1" u="none" strike="noStrike" kern="0" cap="none" spc="0" normalizeH="0" baseline="0" noProof="0" dirty="0">
                <a:ln>
                  <a:noFill/>
                </a:ln>
                <a:solidFill>
                  <a:srgbClr val="FFFFFF"/>
                </a:solidFill>
                <a:effectLst>
                  <a:glow rad="876300">
                    <a:srgbClr val="000000"/>
                  </a:glow>
                </a:effectLst>
                <a:uLnTx/>
                <a:uFillTx/>
                <a:latin typeface="Arial" panose="020B0604020202020204" pitchFamily="34" charset="0"/>
                <a:ea typeface="ＭＳ Ｐゴシック" charset="0"/>
                <a:cs typeface="ＭＳ Ｐゴシック" charset="0"/>
              </a:rPr>
              <a:t>كيف يؤيد الله</a:t>
            </a:r>
            <a:endParaRPr kumimoji="0" lang="en-US" sz="5400" b="1" u="none" strike="noStrike" kern="0" cap="none" spc="0" normalizeH="0" baseline="0" noProof="0" dirty="0">
              <a:ln>
                <a:noFill/>
              </a:ln>
              <a:solidFill>
                <a:srgbClr val="FFFFFF"/>
              </a:solidFill>
              <a:effectLst>
                <a:glow rad="876300">
                  <a:srgbClr val="000000"/>
                </a:glow>
              </a:effectLst>
              <a:uLnTx/>
              <a:uFillTx/>
              <a:latin typeface="Arial" panose="020B0604020202020204" pitchFamily="34" charset="0"/>
              <a:ea typeface="ＭＳ Ｐゴシック" charset="0"/>
              <a:cs typeface="ＭＳ Ｐゴシック" charset="0"/>
            </a:endParaRPr>
          </a:p>
        </p:txBody>
      </p:sp>
      <p:pic>
        <p:nvPicPr>
          <p:cNvPr id="422914" name="Picture 2" descr="http://headhearthand.org/uploads/2014/02/hhh-footer.png">
            <a:extLst>
              <a:ext uri="{FF2B5EF4-FFF2-40B4-BE49-F238E27FC236}">
                <a16:creationId xmlns:a16="http://schemas.microsoft.com/office/drawing/2014/main" id="{21E2835A-0999-EC46-960F-DDF0EF590316}"/>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r="70246"/>
          <a:stretch/>
        </p:blipFill>
        <p:spPr bwMode="auto">
          <a:xfrm>
            <a:off x="3906425" y="-6423"/>
            <a:ext cx="2282371" cy="2819400"/>
          </a:xfrm>
          <a:prstGeom prst="rect">
            <a:avLst/>
          </a:prstGeom>
          <a:noFill/>
          <a:extLst>
            <a:ext uri="{909E8E84-426E-40DD-AFC4-6F175D3DCCD1}">
              <a14:hiddenFill xmlns:a14="http://schemas.microsoft.com/office/drawing/2010/main">
                <a:solidFill>
                  <a:srgbClr val="FFFFFF"/>
                </a:solidFill>
              </a14:hiddenFill>
            </a:ext>
          </a:extLst>
        </p:spPr>
      </p:pic>
      <p:pic>
        <p:nvPicPr>
          <p:cNvPr id="10" name="Picture 2" descr="http://headhearthand.org/uploads/2014/02/hhh-footer.png">
            <a:extLst>
              <a:ext uri="{FF2B5EF4-FFF2-40B4-BE49-F238E27FC236}">
                <a16:creationId xmlns:a16="http://schemas.microsoft.com/office/drawing/2014/main" id="{EC09E490-3BAF-A348-8ECF-C81403D98076}"/>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72606"/>
          <a:stretch/>
        </p:blipFill>
        <p:spPr bwMode="auto">
          <a:xfrm>
            <a:off x="6782536" y="-6423"/>
            <a:ext cx="2101296" cy="2819400"/>
          </a:xfrm>
          <a:prstGeom prst="rect">
            <a:avLst/>
          </a:prstGeom>
          <a:noFill/>
          <a:extLst>
            <a:ext uri="{909E8E84-426E-40DD-AFC4-6F175D3DCCD1}">
              <a14:hiddenFill xmlns:a14="http://schemas.microsoft.com/office/drawing/2010/main">
                <a:solidFill>
                  <a:srgbClr val="FFFFFF"/>
                </a:solidFill>
              </a14:hiddenFill>
            </a:ext>
          </a:extLst>
        </p:spPr>
      </p:pic>
      <p:pic>
        <p:nvPicPr>
          <p:cNvPr id="11" name="Picture 2" descr="http://headhearthand.org/uploads/2014/02/hhh-footer.png">
            <a:extLst>
              <a:ext uri="{FF2B5EF4-FFF2-40B4-BE49-F238E27FC236}">
                <a16:creationId xmlns:a16="http://schemas.microsoft.com/office/drawing/2014/main" id="{5E23497F-C946-8344-9A9E-8F4FA75FCE8C}"/>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28997" r="27028"/>
          <a:stretch/>
        </p:blipFill>
        <p:spPr bwMode="auto">
          <a:xfrm>
            <a:off x="39974" y="-6423"/>
            <a:ext cx="3272710" cy="273541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779181739"/>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left)">
                                      <p:cBhvr>
                                        <p:cTn id="7" dur="500"/>
                                        <p:tgtEl>
                                          <p:spTgt spid="2"/>
                                        </p:tgtEl>
                                      </p:cBhvr>
                                    </p:animEffect>
                                  </p:childTnLst>
                                </p:cTn>
                              </p:par>
                              <p:par>
                                <p:cTn id="8" presetID="22" presetClass="entr" presetSubtype="8"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wipe(left)">
                                      <p:cBhvr>
                                        <p:cTn id="10" dur="500"/>
                                        <p:tgtEl>
                                          <p:spTgt spid="5"/>
                                        </p:tgtEl>
                                      </p:cBhvr>
                                    </p:animEffect>
                                  </p:childTnLst>
                                </p:cTn>
                              </p:par>
                            </p:childTnLst>
                          </p:cTn>
                        </p:par>
                      </p:childTnLst>
                    </p:cTn>
                  </p:par>
                  <p:par>
                    <p:cTn id="11" fill="hold">
                      <p:stCondLst>
                        <p:cond delay="indefinite"/>
                      </p:stCondLst>
                      <p:childTnLst>
                        <p:par>
                          <p:cTn id="12" fill="hold">
                            <p:stCondLst>
                              <p:cond delay="0"/>
                            </p:stCondLst>
                            <p:childTnLst>
                              <p:par>
                                <p:cTn id="13" presetID="22" presetClass="entr" presetSubtype="8" fill="hold" grpId="0" nodeType="clickEffect">
                                  <p:stCondLst>
                                    <p:cond delay="0"/>
                                  </p:stCondLst>
                                  <p:childTnLst>
                                    <p:set>
                                      <p:cBhvr>
                                        <p:cTn id="14" dur="1" fill="hold">
                                          <p:stCondLst>
                                            <p:cond delay="0"/>
                                          </p:stCondLst>
                                        </p:cTn>
                                        <p:tgtEl>
                                          <p:spTgt spid="7"/>
                                        </p:tgtEl>
                                        <p:attrNameLst>
                                          <p:attrName>style.visibility</p:attrName>
                                        </p:attrNameLst>
                                      </p:cBhvr>
                                      <p:to>
                                        <p:strVal val="visible"/>
                                      </p:to>
                                    </p:set>
                                    <p:animEffect transition="in" filter="wipe(left)">
                                      <p:cBhvr>
                                        <p:cTn id="15" dur="500"/>
                                        <p:tgtEl>
                                          <p:spTgt spid="7"/>
                                        </p:tgtEl>
                                      </p:cBhvr>
                                    </p:animEffect>
                                  </p:childTnLst>
                                </p:cTn>
                              </p:par>
                              <p:par>
                                <p:cTn id="16" presetID="22" presetClass="entr" presetSubtype="8" fill="hold" grpId="0" nodeType="withEffect">
                                  <p:stCondLst>
                                    <p:cond delay="0"/>
                                  </p:stCondLst>
                                  <p:childTnLst>
                                    <p:set>
                                      <p:cBhvr>
                                        <p:cTn id="17" dur="1" fill="hold">
                                          <p:stCondLst>
                                            <p:cond delay="0"/>
                                          </p:stCondLst>
                                        </p:cTn>
                                        <p:tgtEl>
                                          <p:spTgt spid="6"/>
                                        </p:tgtEl>
                                        <p:attrNameLst>
                                          <p:attrName>style.visibility</p:attrName>
                                        </p:attrNameLst>
                                      </p:cBhvr>
                                      <p:to>
                                        <p:strVal val="visible"/>
                                      </p:to>
                                    </p:set>
                                    <p:animEffect transition="in" filter="wipe(left)">
                                      <p:cBhvr>
                                        <p:cTn id="18" dur="500"/>
                                        <p:tgtEl>
                                          <p:spTgt spid="6"/>
                                        </p:tgtEl>
                                      </p:cBhvr>
                                    </p:animEffec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11"/>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422914"/>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nodeType="clickEffect">
                                  <p:stCondLst>
                                    <p:cond delay="0"/>
                                  </p:stCondLst>
                                  <p:childTnLst>
                                    <p:set>
                                      <p:cBhvr>
                                        <p:cTn id="30" dur="1" fill="hold">
                                          <p:stCondLst>
                                            <p:cond delay="0"/>
                                          </p:stCondLst>
                                        </p:cTn>
                                        <p:tgtEl>
                                          <p:spTgt spid="1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animBg="1"/>
      <p:bldP spid="2" grpId="0" animBg="1"/>
      <p:bldP spid="7" grpId="0" animBg="1"/>
    </p:bldLst>
  </p:timing>
</p:sld>
</file>

<file path=ppt/slides/slide2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49784"/>
            <a:ext cx="9144000" cy="1636141"/>
          </a:xfrm>
          <a:effectLst>
            <a:outerShdw blurRad="63500" dist="35921" dir="2700000" algn="ctr" rotWithShape="0">
              <a:schemeClr val="tx2">
                <a:alpha val="74998"/>
              </a:schemeClr>
            </a:outerShdw>
          </a:effectLst>
        </p:spPr>
        <p:txBody>
          <a:bodyPr anchor="ctr"/>
          <a:lstStyle/>
          <a:p>
            <a:pPr>
              <a:defRPr/>
            </a:pPr>
            <a:r>
              <a:rPr lang="ar-JO" sz="3600" dirty="0">
                <a:effectLst>
                  <a:glow rad="127000">
                    <a:schemeClr val="tx1"/>
                  </a:glow>
                </a:effectLst>
                <a:ea typeface="ＭＳ Ｐゴシック" charset="0"/>
                <a:cs typeface="ＭＳ Ｐゴシック" charset="0"/>
              </a:rPr>
              <a:t>1. عاطفياً : يعطي الله </a:t>
            </a:r>
            <a:r>
              <a:rPr lang="ar-JO" sz="3600" dirty="0">
                <a:solidFill>
                  <a:srgbClr val="FFFF00"/>
                </a:solidFill>
                <a:effectLst>
                  <a:glow rad="127000">
                    <a:schemeClr val="tx1"/>
                  </a:glow>
                </a:effectLst>
                <a:ea typeface="ＭＳ Ｐゴシック" charset="0"/>
                <a:cs typeface="ＭＳ Ｐゴシック" charset="0"/>
              </a:rPr>
              <a:t>المثابرة</a:t>
            </a:r>
            <a:r>
              <a:rPr lang="ar-JO" sz="3600" dirty="0">
                <a:effectLst>
                  <a:glow rad="127000">
                    <a:schemeClr val="tx1"/>
                  </a:glow>
                </a:effectLst>
                <a:ea typeface="ＭＳ Ｐゴシック" charset="0"/>
                <a:cs typeface="ＭＳ Ｐゴシック" charset="0"/>
              </a:rPr>
              <a:t> ليأتي بالنضوج</a:t>
            </a:r>
            <a:br>
              <a:rPr lang="ar-JO" sz="3600" dirty="0">
                <a:effectLst>
                  <a:glow rad="127000">
                    <a:schemeClr val="tx1"/>
                  </a:glow>
                </a:effectLst>
                <a:ea typeface="ＭＳ Ｐゴシック" charset="0"/>
                <a:cs typeface="ＭＳ Ｐゴシック" charset="0"/>
              </a:rPr>
            </a:br>
            <a:r>
              <a:rPr lang="ar-JO" sz="3600" dirty="0">
                <a:effectLst>
                  <a:glow rad="127000">
                    <a:schemeClr val="tx1"/>
                  </a:glow>
                </a:effectLst>
                <a:ea typeface="ＭＳ Ｐゴシック" charset="0"/>
                <a:cs typeface="ＭＳ Ｐゴシック" charset="0"/>
              </a:rPr>
              <a:t>(2 تس 1)</a:t>
            </a:r>
            <a:endParaRPr lang="en-US" sz="3600" dirty="0">
              <a:effectLst>
                <a:glow rad="127000">
                  <a:schemeClr val="tx1"/>
                </a:glow>
              </a:effectLst>
              <a:ea typeface="ＭＳ Ｐゴシック" charset="0"/>
              <a:cs typeface="ＭＳ Ｐゴシック" charset="0"/>
            </a:endParaRPr>
          </a:p>
        </p:txBody>
      </p:sp>
      <p:pic>
        <p:nvPicPr>
          <p:cNvPr id="369666" name="Picture 2" descr="https://cdn.firstcrycdn.com/2018/09/dont-compare-self-affirm-that-you-are-the-best.png">
            <a:extLst>
              <a:ext uri="{FF2B5EF4-FFF2-40B4-BE49-F238E27FC236}">
                <a16:creationId xmlns:a16="http://schemas.microsoft.com/office/drawing/2014/main" id="{1E414B4B-48C4-0B46-8E66-5684E42FE91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760532"/>
            <a:ext cx="9144000" cy="4897437"/>
          </a:xfrm>
          <a:prstGeom prst="rect">
            <a:avLst/>
          </a:prstGeom>
          <a:noFill/>
          <a:extLst>
            <a:ext uri="{909E8E84-426E-40DD-AFC4-6F175D3DCCD1}">
              <a14:hiddenFill xmlns:a14="http://schemas.microsoft.com/office/drawing/2010/main">
                <a:solidFill>
                  <a:srgbClr val="FFFFFF"/>
                </a:solidFill>
              </a14:hiddenFill>
            </a:ext>
          </a:extLst>
        </p:spPr>
      </p:pic>
      <p:pic>
        <p:nvPicPr>
          <p:cNvPr id="369668" name="Picture 4" descr="https://media.swncdn.com/cms/CW/Couples/singles/31182-womancrying-sad-depressed-hurt-abuse.1200w.tn.jpg">
            <a:extLst>
              <a:ext uri="{FF2B5EF4-FFF2-40B4-BE49-F238E27FC236}">
                <a16:creationId xmlns:a16="http://schemas.microsoft.com/office/drawing/2014/main" id="{C18ED233-A166-204E-96C4-11D5E2A2EFF7}"/>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164072" y="2279079"/>
            <a:ext cx="5984029" cy="3124993"/>
          </a:xfrm>
          <a:prstGeom prst="rect">
            <a:avLst/>
          </a:prstGeom>
          <a:noFill/>
          <a:extLst>
            <a:ext uri="{909E8E84-426E-40DD-AFC4-6F175D3DCCD1}">
              <a14:hiddenFill xmlns:a14="http://schemas.microsoft.com/office/drawing/2010/main">
                <a:solidFill>
                  <a:srgbClr val="FFFFFF"/>
                </a:solidFill>
              </a14:hiddenFill>
            </a:ext>
          </a:extLst>
        </p:spPr>
      </p:pic>
      <p:sp>
        <p:nvSpPr>
          <p:cNvPr id="6" name="Notched Right Arrow 5">
            <a:extLst>
              <a:ext uri="{FF2B5EF4-FFF2-40B4-BE49-F238E27FC236}">
                <a16:creationId xmlns:a16="http://schemas.microsoft.com/office/drawing/2014/main" id="{9EA27038-777B-504A-8654-E24779268013}"/>
              </a:ext>
            </a:extLst>
          </p:cNvPr>
          <p:cNvSpPr/>
          <p:nvPr/>
        </p:nvSpPr>
        <p:spPr bwMode="auto">
          <a:xfrm>
            <a:off x="4184919" y="3027933"/>
            <a:ext cx="1270077" cy="1381348"/>
          </a:xfrm>
          <a:prstGeom prst="notchedRightArrow">
            <a:avLst/>
          </a:prstGeom>
          <a:solidFill>
            <a:schemeClr val="bg1"/>
          </a:solidFill>
          <a:ln w="38100"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mn-ea"/>
              <a:cs typeface="+mn-cs"/>
            </a:endParaRPr>
          </a:p>
        </p:txBody>
      </p:sp>
      <p:pic>
        <p:nvPicPr>
          <p:cNvPr id="7" name="Picture 2" descr="http://headhearthand.org/uploads/2014/02/hhh-footer.png">
            <a:extLst>
              <a:ext uri="{FF2B5EF4-FFF2-40B4-BE49-F238E27FC236}">
                <a16:creationId xmlns:a16="http://schemas.microsoft.com/office/drawing/2014/main" id="{D7E13B42-E9BA-574B-8AAC-581ED4DB4E8A}"/>
              </a:ext>
            </a:extLst>
          </p:cNvPr>
          <p:cNvPicPr>
            <a:picLocks noChangeAspect="1" noChangeArrowheads="1"/>
          </p:cNvPicPr>
          <p:nvPr/>
        </p:nvPicPr>
        <p:blipFill rotWithShape="1">
          <a:blip r:embed="rId5">
            <a:extLst>
              <a:ext uri="{28A0092B-C50C-407E-A947-70E740481C1C}">
                <a14:useLocalDpi xmlns:a14="http://schemas.microsoft.com/office/drawing/2010/main" val="0"/>
              </a:ext>
            </a:extLst>
          </a:blip>
          <a:srcRect l="28997" r="27028"/>
          <a:stretch/>
        </p:blipFill>
        <p:spPr bwMode="auto">
          <a:xfrm>
            <a:off x="-366426" y="4250612"/>
            <a:ext cx="3272710" cy="273541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285158351"/>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left)">
                                      <p:cBhvr>
                                        <p:cTn id="7" dur="500"/>
                                        <p:tgtEl>
                                          <p:spTgt spid="6"/>
                                        </p:tgtEl>
                                      </p:cBhvr>
                                    </p:animEffect>
                                  </p:childTnLst>
                                </p:cTn>
                              </p:par>
                            </p:childTnLst>
                          </p:cTn>
                        </p:par>
                      </p:childTnLst>
                    </p:cTn>
                  </p:par>
                  <p:par>
                    <p:cTn id="8" fill="hold">
                      <p:stCondLst>
                        <p:cond delay="indefinite"/>
                      </p:stCondLst>
                      <p:childTnLst>
                        <p:par>
                          <p:cTn id="9" fill="hold">
                            <p:stCondLst>
                              <p:cond delay="0"/>
                            </p:stCondLst>
                            <p:childTnLst>
                              <p:par>
                                <p:cTn id="10" presetID="1" presetClass="entr" presetSubtype="0" fill="hold" nodeType="clickEffect">
                                  <p:stCondLst>
                                    <p:cond delay="0"/>
                                  </p:stCondLst>
                                  <p:childTnLst>
                                    <p:set>
                                      <p:cBhvr>
                                        <p:cTn id="11"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
</file>

<file path=ppt/slides/slide2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22224"/>
            <a:ext cx="9144000" cy="1693866"/>
          </a:xfrm>
          <a:effectLst>
            <a:outerShdw blurRad="63500" dist="35921" dir="2700000" algn="ctr" rotWithShape="0">
              <a:schemeClr val="tx2">
                <a:alpha val="74998"/>
              </a:schemeClr>
            </a:outerShdw>
          </a:effectLst>
        </p:spPr>
        <p:txBody>
          <a:bodyPr anchor="ctr"/>
          <a:lstStyle/>
          <a:p>
            <a:pPr>
              <a:defRPr/>
            </a:pPr>
            <a:r>
              <a:rPr lang="ar-JO" sz="3600" dirty="0">
                <a:effectLst>
                  <a:glow rad="127000">
                    <a:schemeClr val="tx1"/>
                  </a:glow>
                </a:effectLst>
                <a:ea typeface="ＭＳ Ｐゴシック" charset="0"/>
                <a:cs typeface="ＭＳ Ｐゴシック" charset="0"/>
              </a:rPr>
              <a:t>2. لاهوتياً : يعطينا الله </a:t>
            </a:r>
            <a:r>
              <a:rPr lang="ar-JO" sz="3600" dirty="0">
                <a:solidFill>
                  <a:srgbClr val="FFFF00"/>
                </a:solidFill>
                <a:effectLst>
                  <a:glow rad="127000">
                    <a:schemeClr val="tx1"/>
                  </a:glow>
                </a:effectLst>
                <a:ea typeface="ＭＳ Ｐゴシック" charset="0"/>
                <a:cs typeface="ＭＳ Ｐゴシック" charset="0"/>
              </a:rPr>
              <a:t>الحق</a:t>
            </a:r>
            <a:r>
              <a:rPr lang="ar-JO" sz="3600" dirty="0">
                <a:effectLst>
                  <a:glow rad="127000">
                    <a:schemeClr val="tx1"/>
                  </a:glow>
                </a:effectLst>
                <a:ea typeface="ＭＳ Ｐゴシック" charset="0"/>
                <a:cs typeface="ＭＳ Ｐゴシック" charset="0"/>
              </a:rPr>
              <a:t> لياتي بالإستقرار</a:t>
            </a:r>
            <a:br>
              <a:rPr lang="ar-JO" sz="3600" dirty="0">
                <a:effectLst>
                  <a:glow rad="127000">
                    <a:schemeClr val="tx1"/>
                  </a:glow>
                </a:effectLst>
                <a:ea typeface="ＭＳ Ｐゴシック" charset="0"/>
                <a:cs typeface="ＭＳ Ｐゴシック" charset="0"/>
              </a:rPr>
            </a:br>
            <a:r>
              <a:rPr lang="ar-JO" sz="3600" dirty="0">
                <a:effectLst>
                  <a:glow rad="127000">
                    <a:schemeClr val="tx1"/>
                  </a:glow>
                </a:effectLst>
                <a:ea typeface="ＭＳ Ｐゴシック" charset="0"/>
                <a:cs typeface="ＭＳ Ｐゴシック" charset="0"/>
              </a:rPr>
              <a:t>(2 تس 2)</a:t>
            </a:r>
            <a:endParaRPr lang="en-US" sz="3600" dirty="0">
              <a:effectLst>
                <a:glow rad="127000">
                  <a:schemeClr val="tx1"/>
                </a:glow>
              </a:effectLst>
              <a:ea typeface="ＭＳ Ｐゴシック" charset="0"/>
              <a:cs typeface="ＭＳ Ｐゴシック" charset="0"/>
            </a:endParaRPr>
          </a:p>
        </p:txBody>
      </p:sp>
      <p:pic>
        <p:nvPicPr>
          <p:cNvPr id="388098" name="Picture 2" descr="https://dg.imgix.net/the-marks-of-a-spiritual-leader-idpozr0g-en/landscape/the-marks-of-a-spiritual-leader-idpozr0g.jpg?ts=1479259016&amp;ixlib=rails-3.0.2&amp;auto=format%2Ccompress&amp;fit=min&amp;w=700&amp;h=394&amp;dpr=2&amp;ch=Width%2CDPR">
            <a:extLst>
              <a:ext uri="{FF2B5EF4-FFF2-40B4-BE49-F238E27FC236}">
                <a16:creationId xmlns:a16="http://schemas.microsoft.com/office/drawing/2014/main" id="{A9D8D778-6438-1E44-B685-7E2914D4A90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712913"/>
            <a:ext cx="9144000" cy="5145087"/>
          </a:xfrm>
          <a:prstGeom prst="rect">
            <a:avLst/>
          </a:prstGeom>
          <a:noFill/>
          <a:extLst>
            <a:ext uri="{909E8E84-426E-40DD-AFC4-6F175D3DCCD1}">
              <a14:hiddenFill xmlns:a14="http://schemas.microsoft.com/office/drawing/2010/main">
                <a:solidFill>
                  <a:srgbClr val="FFFFFF"/>
                </a:solidFill>
              </a14:hiddenFill>
            </a:ext>
          </a:extLst>
        </p:spPr>
      </p:pic>
      <p:pic>
        <p:nvPicPr>
          <p:cNvPr id="5" name="Picture 2" descr="http://headhearthand.org/uploads/2014/02/hhh-footer.png">
            <a:extLst>
              <a:ext uri="{FF2B5EF4-FFF2-40B4-BE49-F238E27FC236}">
                <a16:creationId xmlns:a16="http://schemas.microsoft.com/office/drawing/2014/main" id="{C425AED0-DD1A-2F48-9B75-2FA55362A556}"/>
              </a:ext>
            </a:extLst>
          </p:cNvPr>
          <p:cNvPicPr>
            <a:picLocks noChangeAspect="1" noChangeArrowheads="1"/>
          </p:cNvPicPr>
          <p:nvPr/>
        </p:nvPicPr>
        <p:blipFill rotWithShape="1">
          <a:blip r:embed="rId4">
            <a:extLst>
              <a:ext uri="{28A0092B-C50C-407E-A947-70E740481C1C}">
                <a14:useLocalDpi xmlns:a14="http://schemas.microsoft.com/office/drawing/2010/main" val="0"/>
              </a:ext>
            </a:extLst>
          </a:blip>
          <a:srcRect r="70246"/>
          <a:stretch/>
        </p:blipFill>
        <p:spPr bwMode="auto">
          <a:xfrm>
            <a:off x="3558082" y="1212777"/>
            <a:ext cx="2282371" cy="28194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514862133"/>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89126" name="Picture 6" descr="http://wolc.com/monkimage.php?mediaDirectory=mediafiles&amp;mediaId=4031468&amp;fileName=lenten-midday-prayer-2016-rectangle-0-0-1019-679.jpg">
            <a:extLst>
              <a:ext uri="{FF2B5EF4-FFF2-40B4-BE49-F238E27FC236}">
                <a16:creationId xmlns:a16="http://schemas.microsoft.com/office/drawing/2014/main" id="{4FCCD8D5-BCEA-6141-B555-F14CE5B1858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55695"/>
            <a:ext cx="9144000" cy="6088063"/>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0" y="49784"/>
            <a:ext cx="9144000" cy="1405911"/>
          </a:xfrm>
          <a:effectLst>
            <a:outerShdw blurRad="63500" dist="35921" dir="2700000" algn="ctr" rotWithShape="0">
              <a:schemeClr val="tx2">
                <a:alpha val="74998"/>
              </a:schemeClr>
            </a:outerShdw>
          </a:effectLst>
        </p:spPr>
        <p:txBody>
          <a:bodyPr anchor="t"/>
          <a:lstStyle/>
          <a:p>
            <a:pPr>
              <a:defRPr/>
            </a:pPr>
            <a:r>
              <a:rPr lang="ar-JO" sz="3600" dirty="0">
                <a:effectLst>
                  <a:glow rad="127000">
                    <a:schemeClr val="tx1"/>
                  </a:glow>
                </a:effectLst>
                <a:ea typeface="ＭＳ Ｐゴシック" charset="0"/>
                <a:cs typeface="ＭＳ Ｐゴシック" charset="0"/>
              </a:rPr>
              <a:t>3. عملياً : يولد الله </a:t>
            </a:r>
            <a:r>
              <a:rPr lang="ar-JO" sz="3600" dirty="0">
                <a:solidFill>
                  <a:srgbClr val="FFFF00"/>
                </a:solidFill>
                <a:effectLst>
                  <a:glow rad="127000">
                    <a:schemeClr val="tx1"/>
                  </a:glow>
                </a:effectLst>
                <a:ea typeface="ＭＳ Ｐゴシック" charset="0"/>
                <a:cs typeface="ＭＳ Ｐゴシック" charset="0"/>
              </a:rPr>
              <a:t>الإنضباط</a:t>
            </a:r>
            <a:r>
              <a:rPr lang="ar-JO" sz="3600" dirty="0">
                <a:effectLst>
                  <a:glow rad="127000">
                    <a:schemeClr val="tx1"/>
                  </a:glow>
                </a:effectLst>
                <a:ea typeface="ＭＳ Ｐゴシック" charset="0"/>
                <a:cs typeface="ＭＳ Ｐゴシック" charset="0"/>
              </a:rPr>
              <a:t> فينا ليبني المسؤولية</a:t>
            </a:r>
            <a:br>
              <a:rPr lang="ar-JO" sz="3600" dirty="0">
                <a:effectLst>
                  <a:glow rad="127000">
                    <a:schemeClr val="tx1"/>
                  </a:glow>
                </a:effectLst>
                <a:ea typeface="ＭＳ Ｐゴシック" charset="0"/>
                <a:cs typeface="ＭＳ Ｐゴシック" charset="0"/>
              </a:rPr>
            </a:br>
            <a:r>
              <a:rPr lang="ar-JO" sz="3600" dirty="0">
                <a:effectLst>
                  <a:glow rad="127000">
                    <a:schemeClr val="tx1"/>
                  </a:glow>
                </a:effectLst>
                <a:ea typeface="ＭＳ Ｐゴシック" charset="0"/>
                <a:cs typeface="ＭＳ Ｐゴシック" charset="0"/>
              </a:rPr>
              <a:t>(2 تس 3)</a:t>
            </a:r>
            <a:br>
              <a:rPr lang="en-SG" sz="3600" dirty="0">
                <a:effectLst>
                  <a:glow rad="127000">
                    <a:schemeClr val="tx1"/>
                  </a:glow>
                </a:effectLst>
                <a:ea typeface="ＭＳ Ｐゴシック" charset="0"/>
                <a:cs typeface="ＭＳ Ｐゴシック" charset="0"/>
              </a:rPr>
            </a:br>
            <a:endParaRPr lang="en-US" sz="3600" dirty="0">
              <a:effectLst>
                <a:glow rad="127000">
                  <a:schemeClr val="tx1"/>
                </a:glow>
              </a:effectLst>
              <a:ea typeface="ＭＳ Ｐゴシック" charset="0"/>
              <a:cs typeface="ＭＳ Ｐゴシック" charset="0"/>
            </a:endParaRPr>
          </a:p>
        </p:txBody>
      </p:sp>
      <p:pic>
        <p:nvPicPr>
          <p:cNvPr id="7" name="Picture 2" descr="http://headhearthand.org/uploads/2014/02/hhh-footer.png">
            <a:extLst>
              <a:ext uri="{FF2B5EF4-FFF2-40B4-BE49-F238E27FC236}">
                <a16:creationId xmlns:a16="http://schemas.microsoft.com/office/drawing/2014/main" id="{15496604-EFD5-1C4A-8378-99E033BBA437}"/>
              </a:ext>
            </a:extLst>
          </p:cNvPr>
          <p:cNvPicPr>
            <a:picLocks noChangeAspect="1" noChangeArrowheads="1"/>
          </p:cNvPicPr>
          <p:nvPr/>
        </p:nvPicPr>
        <p:blipFill rotWithShape="1">
          <a:blip r:embed="rId4">
            <a:extLst>
              <a:ext uri="{28A0092B-C50C-407E-A947-70E740481C1C}">
                <a14:useLocalDpi xmlns:a14="http://schemas.microsoft.com/office/drawing/2010/main" val="0"/>
              </a:ext>
            </a:extLst>
          </a:blip>
          <a:srcRect l="72606"/>
          <a:stretch/>
        </p:blipFill>
        <p:spPr bwMode="auto">
          <a:xfrm>
            <a:off x="6797050" y="1561120"/>
            <a:ext cx="2101296" cy="28194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419862418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89126"/>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8.xml><?xml version="1.0" encoding="utf-8"?>
<p:sld xmlns:a="http://schemas.openxmlformats.org/drawingml/2006/main" xmlns:r="http://schemas.openxmlformats.org/officeDocument/2006/relationships" xmlns:p="http://schemas.openxmlformats.org/presentationml/2006/main">
  <p:cSld>
    <p:bg>
      <p:bgPr>
        <a:blipFill rotWithShape="1">
          <a:blip r:embed="rId2" cstate="print"/>
          <a:srcRect/>
          <a:stretch>
            <a:fillRect/>
          </a:stretch>
        </a:blipFill>
        <a:effectLst/>
      </p:bgPr>
    </p:bg>
    <p:spTree>
      <p:nvGrpSpPr>
        <p:cNvPr id="1" name=""/>
        <p:cNvGrpSpPr/>
        <p:nvPr/>
      </p:nvGrpSpPr>
      <p:grpSpPr>
        <a:xfrm>
          <a:off x="0" y="0"/>
          <a:ext cx="0" cy="0"/>
          <a:chOff x="0" y="0"/>
          <a:chExt cx="0" cy="0"/>
        </a:xfrm>
      </p:grpSpPr>
      <p:pic>
        <p:nvPicPr>
          <p:cNvPr id="4447" name="Picture 8" descr="Picture 8"/>
          <p:cNvPicPr>
            <a:picLocks noChangeAspect="1"/>
          </p:cNvPicPr>
          <p:nvPr/>
        </p:nvPicPr>
        <p:blipFill>
          <a:blip r:embed="rId3" cstate="print"/>
          <a:stretch>
            <a:fillRect/>
          </a:stretch>
        </p:blipFill>
        <p:spPr>
          <a:xfrm>
            <a:off x="0" y="317517"/>
            <a:ext cx="9144000" cy="6540482"/>
          </a:xfrm>
          <a:prstGeom prst="rect">
            <a:avLst/>
          </a:prstGeom>
          <a:ln w="12700">
            <a:miter lim="400000"/>
          </a:ln>
        </p:spPr>
      </p:pic>
      <p:sp>
        <p:nvSpPr>
          <p:cNvPr id="4448" name="Title 1"/>
          <p:cNvSpPr txBox="1">
            <a:spLocks noGrp="1"/>
          </p:cNvSpPr>
          <p:nvPr>
            <p:ph type="title"/>
          </p:nvPr>
        </p:nvSpPr>
        <p:spPr>
          <a:xfrm>
            <a:off x="0" y="0"/>
            <a:ext cx="9144000" cy="902000"/>
          </a:xfrm>
          <a:prstGeom prst="rect">
            <a:avLst/>
          </a:prstGeom>
          <a:solidFill>
            <a:srgbClr val="000000"/>
          </a:solidFill>
        </p:spPr>
        <p:txBody>
          <a:bodyPr/>
          <a:lstStyle>
            <a:lvl1pPr>
              <a:defRPr sz="3600" b="1">
                <a:solidFill>
                  <a:srgbClr val="FFFFFF"/>
                </a:solidFill>
                <a:latin typeface="+mj-lt"/>
                <a:ea typeface="+mj-ea"/>
                <a:cs typeface="+mj-cs"/>
                <a:sym typeface="Arial"/>
              </a:defRPr>
            </a:lvl1pPr>
          </a:lstStyle>
          <a:p>
            <a:pPr rtl="0">
              <a:defRPr/>
            </a:pPr>
            <a:r>
              <a:rPr dirty="0">
                <a:latin typeface="Arial" panose="020B0604020202020204" pitchFamily="34" charset="0"/>
                <a:cs typeface="Arial" panose="020B0604020202020204" pitchFamily="34" charset="0"/>
              </a:rPr>
              <a:t>العهد </a:t>
            </a:r>
          </a:p>
        </p:txBody>
      </p:sp>
      <p:sp>
        <p:nvSpPr>
          <p:cNvPr id="4449" name="Rectangle 2"/>
          <p:cNvSpPr txBox="1"/>
          <p:nvPr/>
        </p:nvSpPr>
        <p:spPr>
          <a:xfrm>
            <a:off x="814333" y="1602006"/>
            <a:ext cx="7577992" cy="3771210"/>
          </a:xfrm>
          <a:prstGeom prst="rect">
            <a:avLst/>
          </a:prstGeom>
          <a:noFill/>
          <a:ln>
            <a:noFill/>
          </a:ln>
          <a:effectLst>
            <a:outerShdw blurRad="63500" dist="35921" dir="2700000" algn="ctr" rotWithShape="0">
              <a:schemeClr val="tx2">
                <a:alpha val="74998"/>
              </a:scheme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vert="horz" wrap="square" lIns="91440" tIns="45720" rIns="91440" bIns="45720" numCol="1" anchor="ctr" anchorCtr="0" compatLnSpc="1">
            <a:prstTxWarp prst="textNoShape">
              <a:avLst/>
            </a:prstTxWarp>
          </a:bodyPr>
          <a:lstStyle>
            <a:def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defPPr>
            <a:lvl1pPr algn="ctr" defTabSz="457200" eaLnBrk="0" fontAlgn="base">
              <a:spcBef>
                <a:spcPct val="0"/>
              </a:spcBef>
              <a:spcAft>
                <a:spcPct val="0"/>
              </a:spcAft>
              <a:defRPr sz="2800" b="1" kern="1200">
                <a:solidFill>
                  <a:srgbClr val="FFFFFF"/>
                </a:solidFill>
                <a:effectLst>
                  <a:glow rad="127000">
                    <a:srgbClr val="000000"/>
                  </a:glow>
                </a:effectLst>
                <a:latin typeface="Arial" charset="0"/>
                <a:ea typeface="ＭＳ Ｐゴシック" charset="0"/>
                <a:cs typeface="ＭＳ Ｐゴシック" charset="0"/>
              </a:defRPr>
            </a:lvl1pPr>
            <a:lvl2pPr marL="456343" algn="ctr" eaLnBrk="0" fontAlgn="base">
              <a:spcBef>
                <a:spcPct val="0"/>
              </a:spcBef>
              <a:spcAft>
                <a:spcPct val="0"/>
              </a:spcAft>
              <a:defRPr sz="4400" kern="1200">
                <a:solidFill>
                  <a:schemeClr val="bg1"/>
                </a:solidFill>
                <a:latin typeface="Arial" charset="0"/>
                <a:ea typeface="ＭＳ Ｐゴシック" pitchFamily="-108" charset="-128"/>
                <a:cs typeface="ＭＳ Ｐゴシック" pitchFamily="-108" charset="-128"/>
              </a:defRPr>
            </a:lvl2pPr>
            <a:lvl3pPr marL="912690" algn="ctr" eaLnBrk="0" fontAlgn="base">
              <a:spcBef>
                <a:spcPct val="0"/>
              </a:spcBef>
              <a:spcAft>
                <a:spcPct val="0"/>
              </a:spcAft>
              <a:defRPr sz="4400" kern="1200">
                <a:solidFill>
                  <a:schemeClr val="bg1"/>
                </a:solidFill>
                <a:latin typeface="Arial" charset="0"/>
                <a:ea typeface="ＭＳ Ｐゴシック" pitchFamily="-108" charset="-128"/>
                <a:cs typeface="ＭＳ Ｐゴシック" pitchFamily="-108" charset="-128"/>
              </a:defRPr>
            </a:lvl3pPr>
            <a:lvl4pPr marL="1369016" algn="ctr" eaLnBrk="0" fontAlgn="base">
              <a:spcBef>
                <a:spcPct val="0"/>
              </a:spcBef>
              <a:spcAft>
                <a:spcPct val="0"/>
              </a:spcAft>
              <a:defRPr sz="4400" kern="1200">
                <a:solidFill>
                  <a:schemeClr val="bg1"/>
                </a:solidFill>
                <a:latin typeface="Arial" charset="0"/>
                <a:ea typeface="ＭＳ Ｐゴシック" pitchFamily="-108" charset="-128"/>
                <a:cs typeface="ＭＳ Ｐゴシック" pitchFamily="-108" charset="-128"/>
              </a:defRPr>
            </a:lvl4pPr>
            <a:lvl5pPr marL="1825374" algn="ctr" eaLnBrk="0" fontAlgn="base">
              <a:spcBef>
                <a:spcPct val="0"/>
              </a:spcBef>
              <a:spcAft>
                <a:spcPct val="0"/>
              </a:spcAft>
              <a:defRPr sz="4400" kern="1200">
                <a:solidFill>
                  <a:schemeClr val="bg1"/>
                </a:solidFill>
                <a:latin typeface="Arial" charset="0"/>
                <a:ea typeface="ＭＳ Ｐゴシック" pitchFamily="-108" charset="-128"/>
                <a:cs typeface="ＭＳ Ｐゴシック" pitchFamily="-108" charset="-128"/>
              </a:defRPr>
            </a:lvl5pPr>
            <a:lvl6pPr marL="457200" algn="ctr" defTabSz="456343" eaLnBrk="0" fontAlgn="base">
              <a:spcBef>
                <a:spcPct val="0"/>
              </a:spcBef>
              <a:spcAft>
                <a:spcPct val="0"/>
              </a:spcAft>
              <a:defRPr sz="4400" kern="1200">
                <a:solidFill>
                  <a:schemeClr val="tx2"/>
                </a:solidFill>
                <a:latin typeface="Times New Roman" pitchFamily="-112" charset="0"/>
                <a:ea typeface="ＭＳ Ｐゴシック" charset="0"/>
                <a:cs typeface="ＭＳ Ｐゴシック" charset="0"/>
              </a:defRPr>
            </a:lvl6pPr>
            <a:lvl7pPr marL="914400" algn="ctr" defTabSz="456343" eaLnBrk="0" fontAlgn="base">
              <a:spcBef>
                <a:spcPct val="0"/>
              </a:spcBef>
              <a:spcAft>
                <a:spcPct val="0"/>
              </a:spcAft>
              <a:defRPr sz="4400" kern="1200">
                <a:solidFill>
                  <a:schemeClr val="tx2"/>
                </a:solidFill>
                <a:latin typeface="Times New Roman" pitchFamily="-112" charset="0"/>
                <a:ea typeface="ＭＳ Ｐゴシック" charset="0"/>
                <a:cs typeface="ＭＳ Ｐゴシック" charset="0"/>
              </a:defRPr>
            </a:lvl7pPr>
            <a:lvl8pPr marL="1371600" algn="ctr" defTabSz="456343" eaLnBrk="0" fontAlgn="base">
              <a:spcBef>
                <a:spcPct val="0"/>
              </a:spcBef>
              <a:spcAft>
                <a:spcPct val="0"/>
              </a:spcAft>
              <a:defRPr sz="4400" kern="1200">
                <a:solidFill>
                  <a:schemeClr val="tx2"/>
                </a:solidFill>
                <a:latin typeface="Times New Roman" pitchFamily="-112" charset="0"/>
                <a:ea typeface="ＭＳ Ｐゴシック" charset="0"/>
                <a:cs typeface="ＭＳ Ｐゴシック" charset="0"/>
              </a:defRPr>
            </a:lvl8pPr>
            <a:lvl9pPr marL="1828800" algn="ctr" defTabSz="456343" eaLnBrk="0" fontAlgn="base">
              <a:spcBef>
                <a:spcPct val="0"/>
              </a:spcBef>
              <a:spcAft>
                <a:spcPct val="0"/>
              </a:spcAft>
              <a:defRPr sz="4400" kern="1200">
                <a:solidFill>
                  <a:schemeClr val="tx2"/>
                </a:solidFill>
                <a:latin typeface="Times New Roman" pitchFamily="-112" charset="0"/>
                <a:ea typeface="ＭＳ Ｐゴシック" charset="0"/>
                <a:cs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sz="3200" u="none" strike="noStrike" kern="1200" cap="none" spc="0" normalizeH="0" baseline="0" noProof="0" dirty="0" err="1">
                <a:ln>
                  <a:noFill/>
                </a:ln>
                <a:solidFill>
                  <a:srgbClr val="FFFFFF"/>
                </a:solidFill>
                <a:effectLst>
                  <a:glow rad="127000">
                    <a:srgbClr val="000000"/>
                  </a:glow>
                </a:effectLst>
                <a:uLnTx/>
                <a:uFillTx/>
                <a:latin typeface="Arial" panose="020B0604020202020204" pitchFamily="34" charset="0"/>
                <a:ea typeface="ＭＳ Ｐゴシック" charset="0"/>
                <a:sym typeface="Arial"/>
              </a:rPr>
              <a:t>يسوع</a:t>
            </a:r>
            <a:r>
              <a:rPr kumimoji="0" sz="32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sym typeface="Arial"/>
              </a:rPr>
              <a:t> </a:t>
            </a:r>
            <a:r>
              <a:rPr kumimoji="0" sz="3200" u="none" strike="noStrike" kern="1200" cap="none" spc="0" normalizeH="0" baseline="0" noProof="0" dirty="0" err="1">
                <a:ln>
                  <a:noFill/>
                </a:ln>
                <a:solidFill>
                  <a:srgbClr val="FFFFFF"/>
                </a:solidFill>
                <a:effectLst>
                  <a:glow rad="127000">
                    <a:srgbClr val="000000"/>
                  </a:glow>
                </a:effectLst>
                <a:uLnTx/>
                <a:uFillTx/>
                <a:latin typeface="Arial" panose="020B0604020202020204" pitchFamily="34" charset="0"/>
                <a:ea typeface="ＭＳ Ｐゴシック" charset="0"/>
                <a:sym typeface="Arial"/>
              </a:rPr>
              <a:t>باعتباره</a:t>
            </a:r>
            <a:r>
              <a:rPr kumimoji="0" sz="32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sym typeface="Arial"/>
              </a:rPr>
              <a:t> </a:t>
            </a:r>
            <a:r>
              <a:rPr kumimoji="0" sz="3200" u="none" strike="noStrike" kern="1200" cap="none" spc="0" normalizeH="0" baseline="0" noProof="0" dirty="0" err="1">
                <a:ln>
                  <a:noFill/>
                </a:ln>
                <a:solidFill>
                  <a:srgbClr val="FFFFFF"/>
                </a:solidFill>
                <a:effectLst>
                  <a:glow rad="127000">
                    <a:srgbClr val="000000"/>
                  </a:glow>
                </a:effectLst>
                <a:uLnTx/>
                <a:uFillTx/>
                <a:latin typeface="Arial" panose="020B0604020202020204" pitchFamily="34" charset="0"/>
                <a:ea typeface="ＭＳ Ｐゴシック" charset="0"/>
                <a:sym typeface="Arial"/>
              </a:rPr>
              <a:t>تحقيقًا</a:t>
            </a:r>
            <a:r>
              <a:rPr kumimoji="0" sz="32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sym typeface="Arial"/>
              </a:rPr>
              <a:t> </a:t>
            </a:r>
            <a:r>
              <a:rPr kumimoji="0" sz="3200" u="none" strike="noStrike" kern="1200" cap="none" spc="0" normalizeH="0" baseline="0" noProof="0" dirty="0" err="1">
                <a:ln>
                  <a:noFill/>
                </a:ln>
                <a:solidFill>
                  <a:srgbClr val="FFFFFF"/>
                </a:solidFill>
                <a:effectLst>
                  <a:glow rad="127000">
                    <a:srgbClr val="000000"/>
                  </a:glow>
                </a:effectLst>
                <a:uLnTx/>
                <a:uFillTx/>
                <a:latin typeface="Arial" panose="020B0604020202020204" pitchFamily="34" charset="0"/>
                <a:ea typeface="ＭＳ Ｐゴシック" charset="0"/>
                <a:sym typeface="Arial"/>
              </a:rPr>
              <a:t>لعهود</a:t>
            </a:r>
            <a:r>
              <a:rPr kumimoji="0" sz="32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sym typeface="Arial"/>
              </a:rPr>
              <a:t> العهد </a:t>
            </a:r>
            <a:r>
              <a:rPr kumimoji="0" sz="3200" u="none" strike="noStrike" kern="1200" cap="none" spc="0" normalizeH="0" baseline="0" noProof="0" dirty="0" err="1">
                <a:ln>
                  <a:noFill/>
                </a:ln>
                <a:solidFill>
                  <a:srgbClr val="FFFFFF"/>
                </a:solidFill>
                <a:effectLst>
                  <a:glow rad="127000">
                    <a:srgbClr val="000000"/>
                  </a:glow>
                </a:effectLst>
                <a:uLnTx/>
                <a:uFillTx/>
                <a:latin typeface="Arial" panose="020B0604020202020204" pitchFamily="34" charset="0"/>
                <a:ea typeface="ＭＳ Ｐゴシック" charset="0"/>
                <a:sym typeface="Arial"/>
              </a:rPr>
              <a:t>القديم</a:t>
            </a:r>
            <a:r>
              <a:rPr kumimoji="0" sz="32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sym typeface="Arial"/>
              </a:rPr>
              <a:t> </a:t>
            </a:r>
            <a:r>
              <a:rPr kumimoji="0" lang="ar-JO" sz="32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sym typeface="Arial"/>
              </a:rPr>
              <a:t>غير متضمن </a:t>
            </a:r>
            <a:r>
              <a:rPr kumimoji="0" sz="3200" u="none" strike="noStrike" kern="1200" cap="none" spc="0" normalizeH="0" baseline="0" noProof="0" dirty="0" err="1">
                <a:ln>
                  <a:noFill/>
                </a:ln>
                <a:solidFill>
                  <a:srgbClr val="FFFFFF"/>
                </a:solidFill>
                <a:effectLst>
                  <a:glow rad="127000">
                    <a:srgbClr val="000000"/>
                  </a:glow>
                </a:effectLst>
                <a:uLnTx/>
                <a:uFillTx/>
                <a:latin typeface="Arial" panose="020B0604020202020204" pitchFamily="34" charset="0"/>
                <a:ea typeface="ＭＳ Ｐゴシック" charset="0"/>
                <a:sym typeface="Arial"/>
              </a:rPr>
              <a:t>بسبب</a:t>
            </a:r>
            <a:r>
              <a:rPr kumimoji="0" sz="32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sym typeface="Arial"/>
              </a:rPr>
              <a:t> </a:t>
            </a:r>
            <a:r>
              <a:rPr kumimoji="0" sz="3200" u="none" strike="noStrike" kern="1200" cap="none" spc="0" normalizeH="0" baseline="0" noProof="0" dirty="0" err="1">
                <a:ln>
                  <a:noFill/>
                </a:ln>
                <a:solidFill>
                  <a:srgbClr val="FFFFFF"/>
                </a:solidFill>
                <a:effectLst>
                  <a:glow rad="127000">
                    <a:srgbClr val="000000"/>
                  </a:glow>
                </a:effectLst>
                <a:uLnTx/>
                <a:uFillTx/>
                <a:latin typeface="Arial" panose="020B0604020202020204" pitchFamily="34" charset="0"/>
                <a:ea typeface="ＭＳ Ｐゴシック" charset="0"/>
                <a:sym typeface="Arial"/>
              </a:rPr>
              <a:t>ال</a:t>
            </a:r>
            <a:r>
              <a:rPr kumimoji="0" lang="ar-JO" sz="32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sym typeface="Arial"/>
              </a:rPr>
              <a:t>إ</a:t>
            </a:r>
            <a:r>
              <a:rPr kumimoji="0" sz="3200" u="none" strike="noStrike" kern="1200" cap="none" spc="0" normalizeH="0" baseline="0" noProof="0" dirty="0" err="1">
                <a:ln>
                  <a:noFill/>
                </a:ln>
                <a:solidFill>
                  <a:srgbClr val="FFFFFF"/>
                </a:solidFill>
                <a:effectLst>
                  <a:glow rad="127000">
                    <a:srgbClr val="000000"/>
                  </a:glow>
                </a:effectLst>
                <a:uLnTx/>
                <a:uFillTx/>
                <a:latin typeface="Arial" panose="020B0604020202020204" pitchFamily="34" charset="0"/>
                <a:ea typeface="ＭＳ Ｐゴシック" charset="0"/>
                <a:sym typeface="Arial"/>
              </a:rPr>
              <a:t>هتمام</a:t>
            </a:r>
            <a:r>
              <a:rPr kumimoji="0" sz="32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sym typeface="Arial"/>
              </a:rPr>
              <a:t> </a:t>
            </a:r>
            <a:r>
              <a:rPr kumimoji="0" sz="3200" u="none" strike="noStrike" kern="1200" cap="none" spc="0" normalizeH="0" baseline="0" noProof="0" dirty="0" err="1">
                <a:ln>
                  <a:noFill/>
                </a:ln>
                <a:solidFill>
                  <a:srgbClr val="FFFFFF"/>
                </a:solidFill>
                <a:effectLst>
                  <a:glow rad="127000">
                    <a:srgbClr val="000000"/>
                  </a:glow>
                </a:effectLst>
                <a:uLnTx/>
                <a:uFillTx/>
                <a:latin typeface="Arial" panose="020B0604020202020204" pitchFamily="34" charset="0"/>
                <a:ea typeface="ＭＳ Ｐゴシック" charset="0"/>
                <a:sym typeface="Arial"/>
              </a:rPr>
              <a:t>الرعوي</a:t>
            </a:r>
            <a:r>
              <a:rPr kumimoji="0" sz="32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sym typeface="Arial"/>
              </a:rPr>
              <a:t> </a:t>
            </a:r>
            <a:r>
              <a:rPr kumimoji="0" sz="3200" u="none" strike="noStrike" kern="1200" cap="none" spc="0" normalizeH="0" baseline="0" noProof="0" dirty="0" err="1">
                <a:ln>
                  <a:noFill/>
                </a:ln>
                <a:solidFill>
                  <a:srgbClr val="FFFFFF"/>
                </a:solidFill>
                <a:effectLst>
                  <a:glow rad="127000">
                    <a:srgbClr val="000000"/>
                  </a:glow>
                </a:effectLst>
                <a:uLnTx/>
                <a:uFillTx/>
                <a:latin typeface="Arial" panose="020B0604020202020204" pitchFamily="34" charset="0"/>
                <a:ea typeface="ＭＳ Ｐゴシック" charset="0"/>
                <a:sym typeface="Arial"/>
              </a:rPr>
              <a:t>للكتاب</a:t>
            </a:r>
            <a:r>
              <a:rPr kumimoji="0" sz="32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sym typeface="Arial"/>
              </a:rPr>
              <a:t> </a:t>
            </a:r>
            <a:r>
              <a:rPr kumimoji="0" sz="3200" u="none" strike="noStrike" kern="1200" cap="none" spc="0" normalizeH="0" baseline="0" noProof="0" dirty="0" err="1">
                <a:ln>
                  <a:noFill/>
                </a:ln>
                <a:solidFill>
                  <a:srgbClr val="FFFFFF"/>
                </a:solidFill>
                <a:effectLst>
                  <a:glow rad="127000">
                    <a:srgbClr val="000000"/>
                  </a:glow>
                </a:effectLst>
                <a:uLnTx/>
                <a:uFillTx/>
                <a:latin typeface="Arial" panose="020B0604020202020204" pitchFamily="34" charset="0"/>
                <a:ea typeface="ＭＳ Ｐゴシック" charset="0"/>
                <a:sym typeface="Arial"/>
              </a:rPr>
              <a:t>الموجه</a:t>
            </a:r>
            <a:r>
              <a:rPr kumimoji="0" sz="32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sym typeface="Arial"/>
              </a:rPr>
              <a:t> إلى المؤمنين </a:t>
            </a:r>
            <a:r>
              <a:rPr kumimoji="0" sz="3200" u="none" strike="noStrike" kern="1200" cap="none" spc="0" normalizeH="0" baseline="0" noProof="0" dirty="0" err="1">
                <a:ln>
                  <a:noFill/>
                </a:ln>
                <a:solidFill>
                  <a:srgbClr val="FFFFFF"/>
                </a:solidFill>
                <a:effectLst>
                  <a:glow rad="127000">
                    <a:srgbClr val="000000"/>
                  </a:glow>
                </a:effectLst>
                <a:uLnTx/>
                <a:uFillTx/>
                <a:latin typeface="Arial" panose="020B0604020202020204" pitchFamily="34" charset="0"/>
                <a:ea typeface="ＭＳ Ｐゴシック" charset="0"/>
                <a:sym typeface="Arial"/>
              </a:rPr>
              <a:t>الرومان</a:t>
            </a:r>
            <a:r>
              <a:rPr kumimoji="0" sz="32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sym typeface="Arial"/>
              </a:rPr>
              <a:t> </a:t>
            </a:r>
            <a:r>
              <a:rPr kumimoji="0" sz="3200" u="none" strike="noStrike" kern="1200" cap="none" spc="0" normalizeH="0" baseline="0" noProof="0" dirty="0" err="1">
                <a:ln>
                  <a:noFill/>
                </a:ln>
                <a:solidFill>
                  <a:srgbClr val="FFFFFF"/>
                </a:solidFill>
                <a:effectLst>
                  <a:glow rad="127000">
                    <a:srgbClr val="000000"/>
                  </a:glow>
                </a:effectLst>
                <a:uLnTx/>
                <a:uFillTx/>
                <a:latin typeface="Arial" panose="020B0604020202020204" pitchFamily="34" charset="0"/>
                <a:ea typeface="ＭＳ Ｐゴシック" charset="0"/>
                <a:sym typeface="Arial"/>
              </a:rPr>
              <a:t>المتألمين</a:t>
            </a:r>
            <a:r>
              <a:rPr kumimoji="0" sz="32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sym typeface="Arial"/>
              </a:rPr>
              <a:t> الذين </a:t>
            </a:r>
            <a:r>
              <a:rPr kumimoji="0" sz="3200" u="none" strike="noStrike" kern="1200" cap="none" spc="0" normalizeH="0" baseline="0" noProof="0" dirty="0" err="1">
                <a:ln>
                  <a:noFill/>
                </a:ln>
                <a:solidFill>
                  <a:srgbClr val="FFFFFF"/>
                </a:solidFill>
                <a:effectLst>
                  <a:glow rad="127000">
                    <a:srgbClr val="000000"/>
                  </a:glow>
                </a:effectLst>
                <a:uLnTx/>
                <a:uFillTx/>
                <a:latin typeface="Arial" panose="020B0604020202020204" pitchFamily="34" charset="0"/>
                <a:ea typeface="ＭＳ Ｐゴシック" charset="0"/>
                <a:sym typeface="Arial"/>
              </a:rPr>
              <a:t>احتاجوا</a:t>
            </a:r>
            <a:r>
              <a:rPr kumimoji="0" sz="32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sym typeface="Arial"/>
              </a:rPr>
              <a:t> إلى </a:t>
            </a:r>
            <a:r>
              <a:rPr kumimoji="0" sz="3200" u="none" strike="noStrike" kern="1200" cap="none" spc="0" normalizeH="0" baseline="0" noProof="0" dirty="0" err="1">
                <a:ln>
                  <a:noFill/>
                </a:ln>
                <a:solidFill>
                  <a:srgbClr val="FFFFFF"/>
                </a:solidFill>
                <a:effectLst>
                  <a:glow rad="127000">
                    <a:srgbClr val="000000"/>
                  </a:glow>
                </a:effectLst>
                <a:uLnTx/>
                <a:uFillTx/>
                <a:latin typeface="Arial" panose="020B0604020202020204" pitchFamily="34" charset="0"/>
                <a:ea typeface="ＭＳ Ｐゴシック" charset="0"/>
                <a:sym typeface="Arial"/>
              </a:rPr>
              <a:t>مثال</a:t>
            </a:r>
            <a:r>
              <a:rPr kumimoji="0" sz="32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sym typeface="Arial"/>
              </a:rPr>
              <a:t> </a:t>
            </a:r>
            <a:r>
              <a:rPr kumimoji="0" sz="3200" u="none" strike="noStrike" kern="1200" cap="none" spc="0" normalizeH="0" baseline="0" noProof="0" dirty="0" err="1">
                <a:ln>
                  <a:noFill/>
                </a:ln>
                <a:solidFill>
                  <a:srgbClr val="FFFFFF"/>
                </a:solidFill>
                <a:effectLst>
                  <a:glow rad="127000">
                    <a:srgbClr val="000000"/>
                  </a:glow>
                </a:effectLst>
                <a:uLnTx/>
                <a:uFillTx/>
                <a:latin typeface="Arial" panose="020B0604020202020204" pitchFamily="34" charset="0"/>
                <a:ea typeface="ＭＳ Ｐゴシック" charset="0"/>
                <a:sym typeface="Arial"/>
              </a:rPr>
              <a:t>عملي</a:t>
            </a:r>
            <a:r>
              <a:rPr kumimoji="0" sz="32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sym typeface="Arial"/>
              </a:rPr>
              <a:t> </a:t>
            </a:r>
            <a:r>
              <a:rPr kumimoji="0" sz="3200" u="none" strike="noStrike" kern="1200" cap="none" spc="0" normalizeH="0" baseline="0" noProof="0" dirty="0" err="1">
                <a:ln>
                  <a:noFill/>
                </a:ln>
                <a:solidFill>
                  <a:srgbClr val="FFFFFF"/>
                </a:solidFill>
                <a:effectLst>
                  <a:glow rad="127000">
                    <a:srgbClr val="000000"/>
                  </a:glow>
                </a:effectLst>
                <a:uLnTx/>
                <a:uFillTx/>
                <a:latin typeface="Arial" panose="020B0604020202020204" pitchFamily="34" charset="0"/>
                <a:ea typeface="ＭＳ Ｐゴシック" charset="0"/>
                <a:sym typeface="Arial"/>
              </a:rPr>
              <a:t>لمن</a:t>
            </a:r>
            <a:r>
              <a:rPr kumimoji="0" sz="32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sym typeface="Arial"/>
              </a:rPr>
              <a:t> </a:t>
            </a:r>
            <a:r>
              <a:rPr kumimoji="0" sz="3200" u="none" strike="noStrike" kern="1200" cap="none" spc="0" normalizeH="0" baseline="0" noProof="0" dirty="0" err="1">
                <a:ln>
                  <a:noFill/>
                </a:ln>
                <a:solidFill>
                  <a:srgbClr val="FFFFFF"/>
                </a:solidFill>
                <a:effectLst>
                  <a:glow rad="127000">
                    <a:srgbClr val="000000"/>
                  </a:glow>
                </a:effectLst>
                <a:uLnTx/>
                <a:uFillTx/>
                <a:latin typeface="Arial" panose="020B0604020202020204" pitchFamily="34" charset="0"/>
                <a:ea typeface="ＭＳ Ｐゴシック" charset="0"/>
                <a:sym typeface="Arial"/>
              </a:rPr>
              <a:t>تألم</a:t>
            </a:r>
            <a:r>
              <a:rPr kumimoji="0" sz="32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sym typeface="Arial"/>
              </a:rPr>
              <a:t> من أجل </a:t>
            </a:r>
            <a:r>
              <a:rPr kumimoji="0" sz="3200" u="none" strike="noStrike" kern="1200" cap="none" spc="0" normalizeH="0" baseline="0" noProof="0" dirty="0" err="1">
                <a:ln>
                  <a:noFill/>
                </a:ln>
                <a:solidFill>
                  <a:srgbClr val="FFFFFF"/>
                </a:solidFill>
                <a:effectLst>
                  <a:glow rad="127000">
                    <a:srgbClr val="000000"/>
                  </a:glow>
                </a:effectLst>
                <a:uLnTx/>
                <a:uFillTx/>
                <a:latin typeface="Arial" panose="020B0604020202020204" pitchFamily="34" charset="0"/>
                <a:ea typeface="ＭＳ Ｐゴシック" charset="0"/>
                <a:sym typeface="Arial"/>
              </a:rPr>
              <a:t>البر</a:t>
            </a:r>
            <a:r>
              <a:rPr kumimoji="0" sz="32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sym typeface="Arial"/>
              </a:rPr>
              <a:t>.</a:t>
            </a:r>
          </a:p>
        </p:txBody>
      </p:sp>
      <p:sp>
        <p:nvSpPr>
          <p:cNvPr id="4450" name="Text Box 3"/>
          <p:cNvSpPr txBox="1"/>
          <p:nvPr/>
        </p:nvSpPr>
        <p:spPr>
          <a:xfrm>
            <a:off x="8216420" y="44450"/>
            <a:ext cx="776924" cy="461665"/>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spAutoFit/>
          </a:bodyPr>
          <a:lstStyle>
            <a:lvl1pPr algn="r">
              <a:defRPr b="1">
                <a:solidFill>
                  <a:srgbClr val="FFFFFF"/>
                </a:solidFill>
              </a:defRPr>
            </a:lvl1pPr>
          </a:lstStyle>
          <a:p>
            <a:pPr marL="0" marR="0" lvl="0" indent="0" algn="r" defTabSz="914400" rtl="0" eaLnBrk="1" fontAlgn="auto" latinLnBrk="0" hangingPunct="0">
              <a:lnSpc>
                <a:spcPct val="100000"/>
              </a:lnSpc>
              <a:spcBef>
                <a:spcPts val="0"/>
              </a:spcBef>
              <a:spcAft>
                <a:spcPts val="0"/>
              </a:spcAft>
              <a:buClrTx/>
              <a:buSzTx/>
              <a:buFontTx/>
              <a:buNone/>
              <a:tabLst/>
              <a:defRPr/>
            </a:pPr>
            <a:r>
              <a:rPr kumimoji="0" sz="2400"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٢٧ أ</a:t>
            </a:r>
          </a:p>
        </p:txBody>
      </p:sp>
      <p:sp>
        <p:nvSpPr>
          <p:cNvPr id="4451" name="Rectangle 2"/>
          <p:cNvSpPr txBox="1"/>
          <p:nvPr/>
        </p:nvSpPr>
        <p:spPr>
          <a:xfrm>
            <a:off x="1324919" y="5951409"/>
            <a:ext cx="7420583" cy="846967"/>
          </a:xfrm>
          <a:prstGeom prst="rect">
            <a:avLst/>
          </a:prstGeom>
          <a:ln w="12700">
            <a:miter lim="400000"/>
          </a:ln>
          <a:effectLst>
            <a:outerShdw blurRad="63500" dist="35921" dir="2700000" rotWithShape="0">
              <a:srgbClr val="1F497D">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nchor="ctr">
            <a:spAutoFit/>
          </a:bodyPr>
          <a:lstStyle>
            <a:lvl1pPr algn="r" defTabSz="457200" rtl="1">
              <a:defRPr sz="4800">
                <a:solidFill>
                  <a:srgbClr val="FFFFFF"/>
                </a:solidFill>
                <a:latin typeface="ＭＳ Ｐゴシック"/>
                <a:ea typeface="ＭＳ Ｐゴシック"/>
                <a:cs typeface="ＭＳ Ｐゴシック"/>
                <a:sym typeface="ＭＳ Ｐゴシック"/>
              </a:defRPr>
            </a:lvl1pPr>
          </a:lstStyle>
          <a:p>
            <a:pPr marL="0" marR="0" lvl="0" indent="0" algn="r" defTabSz="457200" rtl="1" eaLnBrk="1" fontAlgn="auto" latinLnBrk="0" hangingPunct="0">
              <a:lnSpc>
                <a:spcPct val="100000"/>
              </a:lnSpc>
              <a:spcBef>
                <a:spcPts val="0"/>
              </a:spcBef>
              <a:spcAft>
                <a:spcPts val="0"/>
              </a:spcAft>
              <a:buClrTx/>
              <a:buSzTx/>
              <a:buFontTx/>
              <a:buNone/>
              <a:tabLst/>
              <a:defRPr b="1">
                <a:latin typeface="+mj-lt"/>
                <a:ea typeface="+mj-ea"/>
                <a:cs typeface="+mj-cs"/>
                <a:sym typeface="Arial"/>
              </a:defRPr>
            </a:pPr>
            <a:r>
              <a:rPr kumimoji="0" sz="4800" b="0" i="0" u="none" strike="noStrike" kern="0" cap="none" spc="0" normalizeH="0" baseline="0" noProof="0">
                <a:ln>
                  <a:noFill/>
                </a:ln>
                <a:solidFill>
                  <a:srgbClr val="FFFFFF"/>
                </a:solidFill>
                <a:effectLst/>
                <a:uLnTx/>
                <a:uFillTx/>
                <a:latin typeface="ＭＳ Ｐゴシック"/>
                <a:ea typeface="ＭＳ Ｐゴシック"/>
                <a:cs typeface="ＭＳ Ｐゴシック"/>
                <a:sym typeface="ＭＳ Ｐゴシック"/>
              </a:rPr>
              <a:t>مرقس</a:t>
            </a:r>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iterate>
                                    <p:tmAbs val="0"/>
                                  </p:iterate>
                                  <p:childTnLst>
                                    <p:set>
                                      <p:cBhvr>
                                        <p:cTn id="6" fill="hold"/>
                                        <p:tgtEl>
                                          <p:spTgt spid="4451"/>
                                        </p:tgtEl>
                                        <p:attrNameLst>
                                          <p:attrName>style.visibility</p:attrName>
                                        </p:attrNameLst>
                                      </p:cBhvr>
                                      <p:to>
                                        <p:strVal val="visible"/>
                                      </p:to>
                                    </p:set>
                                    <p:anim calcmode="lin" valueType="num">
                                      <p:cBhvr>
                                        <p:cTn id="7" dur="500" fill="hold"/>
                                        <p:tgtEl>
                                          <p:spTgt spid="4451"/>
                                        </p:tgtEl>
                                        <p:attrNameLst>
                                          <p:attrName>ppt_x</p:attrName>
                                        </p:attrNameLst>
                                      </p:cBhvr>
                                      <p:tavLst>
                                        <p:tav tm="0">
                                          <p:val>
                                            <p:strVal val="#ppt_x"/>
                                          </p:val>
                                        </p:tav>
                                        <p:tav tm="100000">
                                          <p:val>
                                            <p:strVal val="#ppt_x"/>
                                          </p:val>
                                        </p:tav>
                                      </p:tavLst>
                                    </p:anim>
                                    <p:anim calcmode="lin" valueType="num">
                                      <p:cBhvr>
                                        <p:cTn id="8" dur="500" fill="hold"/>
                                        <p:tgtEl>
                                          <p:spTgt spid="445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51" grpId="0" animBg="1" advAuto="0"/>
    </p:bldLst>
  </p:timing>
</p:sld>
</file>

<file path=ppt/slides/slide2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29469"/>
            <a:ext cx="9144000" cy="829727"/>
          </a:xfrm>
          <a:effectLst>
            <a:outerShdw blurRad="63500" dist="35921" dir="2700000" algn="ctr" rotWithShape="0">
              <a:schemeClr val="tx2">
                <a:alpha val="74998"/>
              </a:schemeClr>
            </a:outerShdw>
          </a:effectLst>
        </p:spPr>
        <p:txBody>
          <a:bodyPr anchor="t"/>
          <a:lstStyle/>
          <a:p>
            <a:pPr>
              <a:defRPr/>
            </a:pPr>
            <a:r>
              <a:rPr lang="ar-AE" sz="3600" dirty="0">
                <a:effectLst>
                  <a:glow rad="127000">
                    <a:schemeClr val="tx1"/>
                  </a:glow>
                </a:effectLst>
                <a:ea typeface="ＭＳ Ｐゴシック" charset="0"/>
                <a:cs typeface="ＭＳ Ｐゴシック" charset="0"/>
              </a:rPr>
              <a:t>كيف </a:t>
            </a:r>
            <a:r>
              <a:rPr lang="ar-JO" sz="3600" dirty="0">
                <a:effectLst>
                  <a:glow rad="127000">
                    <a:schemeClr val="tx1"/>
                  </a:glow>
                </a:effectLst>
                <a:ea typeface="ＭＳ Ｐゴシック" charset="0"/>
                <a:cs typeface="ＭＳ Ｐゴシック" charset="0"/>
              </a:rPr>
              <a:t>تتعامل مع </a:t>
            </a:r>
            <a:r>
              <a:rPr lang="ar-AE" sz="3600" dirty="0">
                <a:effectLst>
                  <a:glow rad="127000">
                    <a:schemeClr val="tx1"/>
                  </a:glow>
                </a:effectLst>
                <a:ea typeface="ＭＳ Ｐゴシック" charset="0"/>
                <a:cs typeface="ＭＳ Ｐゴシック" charset="0"/>
              </a:rPr>
              <a:t>تأكيد</a:t>
            </a:r>
            <a:r>
              <a:rPr lang="ar-JO" sz="3600" dirty="0">
                <a:effectLst>
                  <a:glow rad="127000">
                    <a:schemeClr val="tx1"/>
                  </a:glow>
                </a:effectLst>
                <a:ea typeface="ＭＳ Ｐゴシック" charset="0"/>
                <a:cs typeface="ＭＳ Ｐゴシック" charset="0"/>
              </a:rPr>
              <a:t>ات</a:t>
            </a:r>
            <a:r>
              <a:rPr lang="ar-AE" sz="3600" dirty="0">
                <a:effectLst>
                  <a:glow rad="127000">
                    <a:schemeClr val="tx1"/>
                  </a:glow>
                </a:effectLst>
                <a:ea typeface="ＭＳ Ｐゴシック" charset="0"/>
                <a:cs typeface="ＭＳ Ｐゴシック" charset="0"/>
              </a:rPr>
              <a:t> الآخرين؟</a:t>
            </a:r>
            <a:endParaRPr lang="en-US" sz="3600" dirty="0">
              <a:effectLst>
                <a:glow rad="127000">
                  <a:schemeClr val="tx1"/>
                </a:glow>
              </a:effectLst>
              <a:ea typeface="ＭＳ Ｐゴシック" charset="0"/>
              <a:cs typeface="ＭＳ Ｐゴシック" charset="0"/>
            </a:endParaRPr>
          </a:p>
        </p:txBody>
      </p:sp>
      <p:pic>
        <p:nvPicPr>
          <p:cNvPr id="3" name="Picture 2"/>
          <p:cNvPicPr>
            <a:picLocks noChangeAspect="1"/>
          </p:cNvPicPr>
          <p:nvPr/>
        </p:nvPicPr>
        <p:blipFill>
          <a:blip r:embed="rId3"/>
          <a:stretch>
            <a:fillRect/>
          </a:stretch>
        </p:blipFill>
        <p:spPr>
          <a:xfrm>
            <a:off x="734298" y="526760"/>
            <a:ext cx="8116974" cy="6331240"/>
          </a:xfrm>
          <a:prstGeom prst="rect">
            <a:avLst/>
          </a:prstGeom>
        </p:spPr>
      </p:pic>
      <p:sp>
        <p:nvSpPr>
          <p:cNvPr id="5" name="Rectangle 2">
            <a:extLst>
              <a:ext uri="{FF2B5EF4-FFF2-40B4-BE49-F238E27FC236}">
                <a16:creationId xmlns:a16="http://schemas.microsoft.com/office/drawing/2014/main" id="{B9D4A7A5-FBB4-8740-9F1A-1F77F0A2350E}"/>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SA"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2 تسالونيكي</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912201698"/>
      </p:ext>
    </p:extLst>
  </p:cSld>
  <p:clrMapOvr>
    <a:masterClrMapping/>
  </p:clrMapOvr>
  <p:transition spd="slow"/>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2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354" name="Rectangle 2"/>
          <p:cNvSpPr>
            <a:spLocks noGrp="1" noChangeArrowheads="1"/>
          </p:cNvSpPr>
          <p:nvPr>
            <p:ph type="title" idx="4294967295"/>
          </p:nvPr>
        </p:nvSpPr>
        <p:spPr>
          <a:xfrm>
            <a:off x="533400" y="-1139825"/>
            <a:ext cx="8229600" cy="1139825"/>
          </a:xfrm>
        </p:spPr>
        <p:txBody>
          <a:bodyPr/>
          <a:lstStyle/>
          <a:p>
            <a:pPr eaLnBrk="1" hangingPunct="1">
              <a:defRPr/>
            </a:pPr>
            <a:r>
              <a:rPr lang="en-US" dirty="0">
                <a:solidFill>
                  <a:schemeClr val="bg1"/>
                </a:solidFill>
                <a:effectLst>
                  <a:outerShdw blurRad="38100" dist="38100" dir="2700000" algn="tl">
                    <a:srgbClr val="FFFFFF"/>
                  </a:outerShdw>
                </a:effectLst>
                <a:ea typeface="ＭＳ Ｐゴシック" charset="0"/>
                <a:cs typeface="ＭＳ Ｐゴシック" charset="0"/>
              </a:rPr>
              <a:t>Black</a:t>
            </a:r>
            <a:endParaRPr lang="en-US" dirty="0">
              <a:effectLst>
                <a:outerShdw blurRad="38100" dist="38100" dir="2700000" algn="tl">
                  <a:srgbClr val="000000"/>
                </a:outerShdw>
              </a:effectLst>
              <a:ea typeface="ＭＳ Ｐゴシック" charset="0"/>
              <a:cs typeface="ＭＳ Ｐゴシック" charset="0"/>
            </a:endParaRPr>
          </a:p>
        </p:txBody>
      </p:sp>
    </p:spTree>
    <p:extLst>
      <p:ext uri="{BB962C8B-B14F-4D97-AF65-F5344CB8AC3E}">
        <p14:creationId xmlns:p14="http://schemas.microsoft.com/office/powerpoint/2010/main" val="3543826703"/>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2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2" descr="Coaching is about 'Seeing Clearly' – Whole-Life Leadership">
            <a:extLst>
              <a:ext uri="{FF2B5EF4-FFF2-40B4-BE49-F238E27FC236}">
                <a16:creationId xmlns:a16="http://schemas.microsoft.com/office/drawing/2014/main" id="{EDCE3651-E44A-19BC-CD25-B774AE65C6ED}"/>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8216" r="16523"/>
          <a:stretch/>
        </p:blipFill>
        <p:spPr bwMode="auto">
          <a:xfrm>
            <a:off x="3626" y="0"/>
            <a:ext cx="9140374" cy="6385034"/>
          </a:xfrm>
          <a:prstGeom prst="rect">
            <a:avLst/>
          </a:prstGeom>
          <a:noFill/>
          <a:extLst>
            <a:ext uri="{909E8E84-426E-40DD-AFC4-6F175D3DCCD1}">
              <a14:hiddenFill xmlns:a14="http://schemas.microsoft.com/office/drawing/2010/main">
                <a:solidFill>
                  <a:srgbClr val="FFFFFF"/>
                </a:solidFill>
              </a14:hiddenFill>
            </a:ext>
          </a:extLst>
        </p:spPr>
      </p:pic>
      <p:sp>
        <p:nvSpPr>
          <p:cNvPr id="9" name="Rectangle 3">
            <a:extLst>
              <a:ext uri="{FF2B5EF4-FFF2-40B4-BE49-F238E27FC236}">
                <a16:creationId xmlns:a16="http://schemas.microsoft.com/office/drawing/2014/main" id="{4D4B8BAD-0170-B648-8C90-5C66A3461454}"/>
              </a:ext>
            </a:extLst>
          </p:cNvPr>
          <p:cNvSpPr>
            <a:spLocks noGrp="1" noChangeArrowheads="1"/>
          </p:cNvSpPr>
          <p:nvPr>
            <p:ph type="subTitle" idx="1"/>
          </p:nvPr>
        </p:nvSpPr>
        <p:spPr>
          <a:xfrm>
            <a:off x="611560" y="188640"/>
            <a:ext cx="8173095" cy="935955"/>
          </a:xfrm>
          <a:solidFill>
            <a:schemeClr val="tx1"/>
          </a:solidFill>
        </p:spPr>
        <p:txBody>
          <a:bodyPr anchor="ctr"/>
          <a:lstStyle/>
          <a:p>
            <a:pPr algn="ctr" eaLnBrk="1" hangingPunct="1"/>
            <a:r>
              <a:rPr lang="ar-JO" sz="4800" dirty="0">
                <a:ea typeface="ＭＳ Ｐゴシック" charset="0"/>
              </a:rPr>
              <a:t>الترتيب الكنسي</a:t>
            </a:r>
            <a:endParaRPr lang="en-US" sz="4800" dirty="0">
              <a:solidFill>
                <a:schemeClr val="bg1"/>
              </a:solidFill>
              <a:ea typeface="ＭＳ Ｐゴシック" charset="0"/>
            </a:endParaRPr>
          </a:p>
        </p:txBody>
      </p:sp>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3" name="Title 2">
            <a:extLst>
              <a:ext uri="{FF2B5EF4-FFF2-40B4-BE49-F238E27FC236}">
                <a16:creationId xmlns:a16="http://schemas.microsoft.com/office/drawing/2014/main" id="{537B16A1-1DF7-384D-BEAD-E270886AE943}"/>
              </a:ext>
            </a:extLst>
          </p:cNvPr>
          <p:cNvSpPr>
            <a:spLocks noGrp="1"/>
          </p:cNvSpPr>
          <p:nvPr>
            <p:ph type="ctrTitle"/>
          </p:nvPr>
        </p:nvSpPr>
        <p:spPr>
          <a:xfrm>
            <a:off x="0" y="3429000"/>
            <a:ext cx="9144000" cy="1470025"/>
          </a:xfrm>
          <a:noFill/>
          <a:ln>
            <a:noFill/>
          </a:ln>
        </p:spPr>
        <p:txBody>
          <a:bodyPr vert="horz" wrap="square" lIns="91440" tIns="45720" rIns="91440" bIns="45720" numCol="1" anchor="ctr" anchorCtr="0" compatLnSpc="1">
            <a:prstTxWarp prst="textNoShape">
              <a:avLst/>
            </a:prstTxWarp>
          </a:bodyPr>
          <a:lstStyle/>
          <a:p>
            <a:pPr rtl="1" eaLnBrk="1" hangingPunct="1"/>
            <a:r>
              <a:rPr lang="ar-JO" sz="8000" dirty="0">
                <a:effectLst>
                  <a:glow rad="228600">
                    <a:schemeClr val="accent4">
                      <a:satMod val="175000"/>
                      <a:alpha val="88000"/>
                    </a:schemeClr>
                  </a:glow>
                </a:effectLst>
                <a:ea typeface="ＭＳ Ｐゴシック" charset="0"/>
              </a:rPr>
              <a:t> ١</a:t>
            </a:r>
            <a:r>
              <a:rPr lang="en-US" sz="8000" dirty="0">
                <a:effectLst>
                  <a:glow rad="228600">
                    <a:schemeClr val="accent4">
                      <a:satMod val="175000"/>
                      <a:alpha val="88000"/>
                    </a:schemeClr>
                  </a:glow>
                </a:effectLst>
                <a:ea typeface="ＭＳ Ｐゴシック" charset="0"/>
              </a:rPr>
              <a:t> </a:t>
            </a:r>
            <a:r>
              <a:rPr lang="ar-JO" sz="8000" dirty="0">
                <a:effectLst>
                  <a:glow rad="228600">
                    <a:schemeClr val="accent4">
                      <a:satMod val="175000"/>
                      <a:alpha val="88000"/>
                    </a:schemeClr>
                  </a:glow>
                </a:effectLst>
                <a:ea typeface="ＭＳ Ｐゴシック" charset="0"/>
              </a:rPr>
              <a:t>تيموثاوس</a:t>
            </a:r>
            <a:endParaRPr lang="en-US" sz="8000" dirty="0">
              <a:effectLst>
                <a:glow rad="228600">
                  <a:schemeClr val="accent4">
                    <a:satMod val="175000"/>
                    <a:alpha val="88000"/>
                  </a:schemeClr>
                </a:glow>
              </a:effectLst>
              <a:ea typeface="ＭＳ Ｐゴシック" charset="0"/>
            </a:endParaRPr>
          </a:p>
        </p:txBody>
      </p:sp>
      <p:sp>
        <p:nvSpPr>
          <p:cNvPr id="10" name="Rectangle 9">
            <a:extLst>
              <a:ext uri="{FF2B5EF4-FFF2-40B4-BE49-F238E27FC236}">
                <a16:creationId xmlns:a16="http://schemas.microsoft.com/office/drawing/2014/main" id="{81DE9E22-C852-CBB3-7EBA-DB6AD1E66CB6}"/>
              </a:ext>
            </a:extLst>
          </p:cNvPr>
          <p:cNvSpPr>
            <a:spLocks noChangeArrowheads="1"/>
          </p:cNvSpPr>
          <p:nvPr/>
        </p:nvSpPr>
        <p:spPr bwMode="auto">
          <a:xfrm>
            <a:off x="-36512" y="6381328"/>
            <a:ext cx="9180512" cy="476672"/>
          </a:xfrm>
          <a:prstGeom prst="rect">
            <a:avLst/>
          </a:prstGeom>
          <a:solidFill>
            <a:srgbClr val="000514"/>
          </a:solidFill>
          <a:ln w="9525">
            <a:noFill/>
            <a:miter lim="800000"/>
            <a:headEnd/>
            <a:tailEnd/>
          </a:ln>
          <a:effectLst>
            <a:outerShdw blurRad="63500" dist="35921" dir="2700000" algn="ctr" rotWithShape="0">
              <a:srgbClr val="000514">
                <a:alpha val="74998"/>
              </a:srgbClr>
            </a:outerShdw>
          </a:effectLst>
        </p:spPr>
        <p:txBody>
          <a:bodyPr anchor="ctr"/>
          <a:lstStyle/>
          <a:p>
            <a:pPr marL="0" marR="0" lvl="0" indent="0" algn="ctr" defTabSz="457200" rtl="0" eaLnBrk="1" fontAlgn="auto" latinLnBrk="0" hangingPunct="1">
              <a:lnSpc>
                <a:spcPct val="100000"/>
              </a:lnSpc>
              <a:spcBef>
                <a:spcPct val="20000"/>
              </a:spcBef>
              <a:spcAft>
                <a:spcPts val="0"/>
              </a:spcAft>
              <a:buClr>
                <a:srgbClr val="FFCC00"/>
              </a:buClr>
              <a:buSzPct val="70000"/>
              <a:buFont typeface="Wingdings" charset="0"/>
              <a:buNone/>
              <a:tabLst/>
              <a:defRPr/>
            </a:pP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a:t>
            </a: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د. ريك جريفيث</a:t>
            </a: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a:t>
            </a: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مركز الدراسات اللاهوتية الأردني</a:t>
            </a: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BibleStudyDownloads.org</a:t>
            </a:r>
          </a:p>
        </p:txBody>
      </p:sp>
      <p:sp>
        <p:nvSpPr>
          <p:cNvPr id="2" name="Title 2">
            <a:extLst>
              <a:ext uri="{FF2B5EF4-FFF2-40B4-BE49-F238E27FC236}">
                <a16:creationId xmlns:a16="http://schemas.microsoft.com/office/drawing/2014/main" id="{C4B8850C-B810-8524-572D-70A302B42142}"/>
              </a:ext>
            </a:extLst>
          </p:cNvPr>
          <p:cNvSpPr txBox="1">
            <a:spLocks/>
          </p:cNvSpPr>
          <p:nvPr/>
        </p:nvSpPr>
        <p:spPr bwMode="auto">
          <a:xfrm>
            <a:off x="108488" y="-1731936"/>
            <a:ext cx="9144000" cy="14700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8000" b="1" u="none" strike="noStrike" kern="0" cap="none" spc="0" normalizeH="0" baseline="0" noProof="0" dirty="0">
                <a:ln>
                  <a:noFill/>
                </a:ln>
                <a:solidFill>
                  <a:srgbClr val="FFFFFF"/>
                </a:solidFill>
                <a:effectLst>
                  <a:glow rad="228600">
                    <a:srgbClr val="000000">
                      <a:satMod val="175000"/>
                      <a:alpha val="88000"/>
                    </a:srgbClr>
                  </a:glow>
                </a:effectLst>
                <a:uLnTx/>
                <a:uFillTx/>
                <a:latin typeface="Arial" panose="020B0604020202020204" pitchFamily="34" charset="0"/>
                <a:ea typeface="ＭＳ Ｐゴシック" charset="0"/>
                <a:cs typeface="Arial" panose="020B0604020202020204" pitchFamily="34" charset="0"/>
              </a:rPr>
              <a:t>تيموثاوس الأولى</a:t>
            </a:r>
            <a:endParaRPr kumimoji="0" lang="en-US" sz="8000" b="1" u="none" strike="noStrike" kern="0" cap="none" spc="0" normalizeH="0" baseline="0" noProof="0" dirty="0">
              <a:ln>
                <a:noFill/>
              </a:ln>
              <a:solidFill>
                <a:srgbClr val="FFFFFF"/>
              </a:solidFill>
              <a:effectLst>
                <a:glow rad="228600">
                  <a:srgbClr val="000000">
                    <a:satMod val="175000"/>
                    <a:alpha val="88000"/>
                  </a:srgbClr>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561836891"/>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ppt_x"/>
                                          </p:val>
                                        </p:tav>
                                        <p:tav tm="100000">
                                          <p:val>
                                            <p:strVal val="#ppt_x"/>
                                          </p:val>
                                        </p:tav>
                                      </p:tavLst>
                                    </p:anim>
                                    <p:anim calcmode="lin" valueType="num">
                                      <p:cBhvr additive="base">
                                        <p:cTn id="8" dur="500" fill="hold"/>
                                        <p:tgtEl>
                                          <p:spTgt spid="3"/>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2"/>
                                        </p:tgtEl>
                                        <p:attrNameLst>
                                          <p:attrName>style.visibility</p:attrName>
                                        </p:attrNameLst>
                                      </p:cBhvr>
                                      <p:to>
                                        <p:strVal val="visible"/>
                                      </p:to>
                                    </p:set>
                                    <p:anim calcmode="lin" valueType="num">
                                      <p:cBhvr additive="base">
                                        <p:cTn id="13" dur="500" fill="hold"/>
                                        <p:tgtEl>
                                          <p:spTgt spid="2"/>
                                        </p:tgtEl>
                                        <p:attrNameLst>
                                          <p:attrName>ppt_x</p:attrName>
                                        </p:attrNameLst>
                                      </p:cBhvr>
                                      <p:tavLst>
                                        <p:tav tm="0">
                                          <p:val>
                                            <p:strVal val="#ppt_x"/>
                                          </p:val>
                                        </p:tav>
                                        <p:tav tm="100000">
                                          <p:val>
                                            <p:strVal val="#ppt_x"/>
                                          </p:val>
                                        </p:tav>
                                      </p:tavLst>
                                    </p:anim>
                                    <p:anim calcmode="lin" valueType="num">
                                      <p:cBhvr additive="base">
                                        <p:cTn id="14" dur="500" fill="hold"/>
                                        <p:tgtEl>
                                          <p:spTgt spid="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2" grpId="0"/>
    </p:bldLst>
  </p:timing>
</p:sld>
</file>

<file path=ppt/slides/slide283.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800000"/>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p:spPr>
        <p:txBody>
          <a:bodyPr anchor="ctr"/>
          <a:lstStyle/>
          <a:p>
            <a:pPr>
              <a:defRPr/>
            </a:pPr>
            <a:r>
              <a:rPr lang="ar-JO" sz="4800" b="1">
                <a:effectLst>
                  <a:glow rad="127000">
                    <a:schemeClr val="tx1"/>
                  </a:glow>
                </a:effectLst>
                <a:latin typeface="Simplified Arabic" panose="02020603050405020304" pitchFamily="18" charset="-78"/>
                <a:ea typeface="ＭＳ Ｐゴシック" charset="0"/>
                <a:cs typeface="Simplified Arabic" panose="02020603050405020304" pitchFamily="18" charset="-78"/>
              </a:rPr>
              <a:t>الكلمة المفتاحية</a:t>
            </a:r>
            <a:endParaRPr lang="en-US" sz="4800" b="1">
              <a:effectLst>
                <a:glow rad="127000">
                  <a:schemeClr val="tx1"/>
                </a:glow>
              </a:effectLst>
              <a:latin typeface="Simplified Arabic" panose="02020603050405020304" pitchFamily="18" charset="-78"/>
              <a:ea typeface="ＭＳ Ｐゴシック" charset="0"/>
              <a:cs typeface="Simplified Arabic" panose="02020603050405020304" pitchFamily="18" charset="-78"/>
            </a:endParaRPr>
          </a:p>
        </p:txBody>
      </p:sp>
      <p:sp>
        <p:nvSpPr>
          <p:cNvPr id="5" name="Rectangle 2"/>
          <p:cNvSpPr txBox="1">
            <a:spLocks noChangeArrowheads="1"/>
          </p:cNvSpPr>
          <p:nvPr/>
        </p:nvSpPr>
        <p:spPr bwMode="auto">
          <a:xfrm>
            <a:off x="0" y="2398085"/>
            <a:ext cx="9144000" cy="198914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7200" b="1" i="0" u="none" strike="noStrike" kern="1200" cap="none" spc="0" normalizeH="0" baseline="0" noProof="0">
                <a:ln>
                  <a:noFill/>
                </a:ln>
                <a:solidFill>
                  <a:srgbClr val="FFFFFF"/>
                </a:solidFill>
                <a:effectLst>
                  <a:glow rad="127000">
                    <a:srgbClr val="000000"/>
                  </a:glow>
                </a:effectLst>
                <a:uLnTx/>
                <a:uFillTx/>
                <a:latin typeface="Simplified Arabic" panose="02020603050405020304" pitchFamily="18" charset="-78"/>
                <a:ea typeface="ＭＳ Ｐゴシック" charset="0"/>
                <a:cs typeface="Simplified Arabic" panose="02020603050405020304" pitchFamily="18" charset="-78"/>
              </a:rPr>
              <a:t>الترتيب</a:t>
            </a:r>
            <a:endParaRPr kumimoji="0" lang="en-US" sz="7200" b="1" i="0" u="none" strike="noStrike" kern="1200" cap="none" spc="0" normalizeH="0" baseline="0" noProof="0">
              <a:ln>
                <a:noFill/>
              </a:ln>
              <a:solidFill>
                <a:srgbClr val="FFFFFF"/>
              </a:solidFill>
              <a:effectLst>
                <a:glow rad="127000">
                  <a:srgbClr val="000000"/>
                </a:glow>
              </a:effectLst>
              <a:uLnTx/>
              <a:uFillTx/>
              <a:latin typeface="Simplified Arabic" panose="02020603050405020304" pitchFamily="18" charset="-78"/>
              <a:ea typeface="ＭＳ Ｐゴシック" charset="0"/>
              <a:cs typeface="Simplified Arabic" panose="02020603050405020304" pitchFamily="18" charset="-78"/>
            </a:endParaRP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lgn="r">
              <a:defRPr/>
            </a:pPr>
            <a:r>
              <a:rPr lang="ar-JO" sz="4800"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 ١ تيموثاوس</a:t>
            </a:r>
          </a:p>
        </p:txBody>
      </p:sp>
      <p:sp>
        <p:nvSpPr>
          <p:cNvPr id="7" name="Text Box 24"/>
          <p:cNvSpPr txBox="1">
            <a:spLocks noChangeArrowheads="1"/>
          </p:cNvSpPr>
          <p:nvPr/>
        </p:nvSpPr>
        <p:spPr bwMode="auto">
          <a:xfrm>
            <a:off x="8360240" y="65344"/>
            <a:ext cx="704039"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SA" altLang="zh-CN" sz="2400" b="1"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ea typeface="ＭＳ Ｐゴシック" charset="0"/>
                <a:cs typeface="Arial" panose="020B0604020202020204" pitchFamily="34" charset="0"/>
              </a:rPr>
              <a:t>٢١٧</a:t>
            </a:r>
            <a:endParaRPr kumimoji="0" lang="en-US" altLang="zh-CN" sz="2400" b="1"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136011308"/>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barn(inVertical)">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284.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660066"/>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653" y="-7614"/>
            <a:ext cx="9162651" cy="1012616"/>
          </a:xfrm>
          <a:noFill/>
        </p:spPr>
        <p:txBody>
          <a:bodyPr/>
          <a:lstStyle/>
          <a:p>
            <a:r>
              <a:rPr lang="ar-JO" sz="4800" b="1">
                <a:effectLst>
                  <a:glow rad="101600">
                    <a:schemeClr val="tx1">
                      <a:alpha val="99000"/>
                    </a:schemeClr>
                  </a:glow>
                </a:effectLst>
                <a:latin typeface="+mj-lt"/>
                <a:cs typeface="Simplified Arabic" panose="02020603050405020304" pitchFamily="18" charset="-78"/>
              </a:rPr>
              <a:t>الموضوع الرئيسي</a:t>
            </a:r>
            <a:endParaRPr lang="en-US" sz="4800" b="1">
              <a:solidFill>
                <a:schemeClr val="bg1"/>
              </a:solidFill>
              <a:effectLst>
                <a:glow rad="101600">
                  <a:schemeClr val="tx1">
                    <a:alpha val="99000"/>
                  </a:schemeClr>
                </a:glow>
              </a:effectLst>
              <a:latin typeface="+mj-lt"/>
              <a:cs typeface="Simplified Arabic" panose="02020603050405020304" pitchFamily="18" charset="-78"/>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14766" y="1433726"/>
            <a:ext cx="9144000" cy="3940355"/>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أولويات الترتيب الكنسي</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SA"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٢٣</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7" name="Rectangle 2"/>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lgn="r">
              <a:defRPr/>
            </a:pPr>
            <a:r>
              <a:rPr lang="ar-JO" sz="4800"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 ١ تيموثاوس</a:t>
            </a:r>
          </a:p>
        </p:txBody>
      </p:sp>
    </p:spTree>
    <p:extLst>
      <p:ext uri="{BB962C8B-B14F-4D97-AF65-F5344CB8AC3E}">
        <p14:creationId xmlns:p14="http://schemas.microsoft.com/office/powerpoint/2010/main" val="3110918468"/>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285.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tx1"/>
            </a:gs>
            <a:gs pos="100000">
              <a:srgbClr val="000090"/>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p:spPr>
        <p:txBody>
          <a:bodyPr anchor="ctr"/>
          <a:lstStyle/>
          <a:p>
            <a:pPr>
              <a:defRPr/>
            </a:pPr>
            <a:r>
              <a:rPr lang="ar-JO" sz="4800" b="1">
                <a:effectLst>
                  <a:glow rad="127000">
                    <a:schemeClr val="tx1"/>
                  </a:glow>
                </a:effectLst>
                <a:latin typeface="Simplified Arabic" panose="02020603050405020304" pitchFamily="18" charset="-78"/>
                <a:ea typeface="ＭＳ Ｐゴシック" charset="0"/>
                <a:cs typeface="Simplified Arabic" panose="02020603050405020304" pitchFamily="18" charset="-78"/>
              </a:rPr>
              <a:t>الآية المفتاحية</a:t>
            </a:r>
            <a:endParaRPr lang="en-US" sz="4800" b="1">
              <a:effectLst>
                <a:glow rad="127000">
                  <a:schemeClr val="tx1"/>
                </a:glow>
              </a:effectLst>
              <a:latin typeface="Simplified Arabic" panose="02020603050405020304" pitchFamily="18" charset="-78"/>
              <a:ea typeface="ＭＳ Ｐゴシック" charset="0"/>
              <a:cs typeface="Simplified Arabic" panose="02020603050405020304" pitchFamily="18" charset="-78"/>
            </a:endParaRPr>
          </a:p>
        </p:txBody>
      </p:sp>
      <p:sp>
        <p:nvSpPr>
          <p:cNvPr id="5" name="Rectangle 2"/>
          <p:cNvSpPr txBox="1">
            <a:spLocks noChangeArrowheads="1"/>
          </p:cNvSpPr>
          <p:nvPr/>
        </p:nvSpPr>
        <p:spPr bwMode="auto">
          <a:xfrm>
            <a:off x="269776" y="2042301"/>
            <a:ext cx="8604448" cy="331241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eaLnBrk="0" hangingPunct="0">
              <a:defRPr sz="4800">
                <a:solidFill>
                  <a:schemeClr val="bg1"/>
                </a:solidFill>
                <a:effectLst>
                  <a:glow rad="127000">
                    <a:schemeClr val="tx1"/>
                  </a:glow>
                </a:effectLst>
                <a:latin typeface="Simplified Arabic" panose="02020603050405020304" pitchFamily="18" charset="-78"/>
                <a:cs typeface="Simplified Arabic" panose="02020603050405020304" pitchFamily="18" charset="-78"/>
              </a:defRPr>
            </a:lvl1pPr>
            <a:lvl2pPr algn="ctr" eaLnBrk="0" hangingPunct="0">
              <a:defRPr>
                <a:solidFill>
                  <a:schemeClr val="bg1"/>
                </a:solidFill>
                <a:latin typeface="Arial" charset="0"/>
                <a:ea typeface="ＭＳ Ｐゴシック" pitchFamily="-108" charset="-128"/>
                <a:cs typeface="ＭＳ Ｐゴシック" pitchFamily="-108" charset="-128"/>
              </a:defRPr>
            </a:lvl2pPr>
            <a:lvl3pPr algn="ctr" eaLnBrk="0" hangingPunct="0">
              <a:defRPr>
                <a:solidFill>
                  <a:schemeClr val="bg1"/>
                </a:solidFill>
                <a:latin typeface="Arial" charset="0"/>
                <a:ea typeface="ＭＳ Ｐゴシック" pitchFamily="-108" charset="-128"/>
                <a:cs typeface="ＭＳ Ｐゴシック" pitchFamily="-108" charset="-128"/>
              </a:defRPr>
            </a:lvl3pPr>
            <a:lvl4pPr algn="ctr" eaLnBrk="0" hangingPunct="0">
              <a:defRPr>
                <a:solidFill>
                  <a:schemeClr val="bg1"/>
                </a:solidFill>
                <a:latin typeface="Arial" charset="0"/>
                <a:ea typeface="ＭＳ Ｐゴシック" pitchFamily="-108" charset="-128"/>
                <a:cs typeface="ＭＳ Ｐゴシック" pitchFamily="-108" charset="-128"/>
              </a:defRPr>
            </a:lvl4pPr>
            <a:lvl5pPr algn="ctr" eaLnBrk="0" hangingPunct="0">
              <a:defRPr>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a:solidFill>
                  <a:schemeClr val="tx2"/>
                </a:solidFill>
                <a:latin typeface="Times New Roman" pitchFamily="-112" charset="0"/>
              </a:defRPr>
            </a:lvl6pPr>
            <a:lvl7pPr marL="914400" algn="ctr" eaLnBrk="0" fontAlgn="base" hangingPunct="0">
              <a:spcBef>
                <a:spcPct val="0"/>
              </a:spcBef>
              <a:spcAft>
                <a:spcPct val="0"/>
              </a:spcAft>
              <a:defRPr>
                <a:solidFill>
                  <a:schemeClr val="tx2"/>
                </a:solidFill>
                <a:latin typeface="Times New Roman" pitchFamily="-112" charset="0"/>
              </a:defRPr>
            </a:lvl7pPr>
            <a:lvl8pPr marL="1371600" algn="ctr" eaLnBrk="0" fontAlgn="base" hangingPunct="0">
              <a:spcBef>
                <a:spcPct val="0"/>
              </a:spcBef>
              <a:spcAft>
                <a:spcPct val="0"/>
              </a:spcAft>
              <a:defRPr>
                <a:solidFill>
                  <a:schemeClr val="tx2"/>
                </a:solidFill>
                <a:latin typeface="Times New Roman" pitchFamily="-112" charset="0"/>
              </a:defRPr>
            </a:lvl8pPr>
            <a:lvl9pPr marL="1828800" algn="ctr" eaLnBrk="0" fontAlgn="base" hangingPunct="0">
              <a:spcBef>
                <a:spcPct val="0"/>
              </a:spcBef>
              <a:spcAft>
                <a:spcPct val="0"/>
              </a:spcAft>
              <a:defRPr>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600" b="1" i="0" u="none" strike="noStrike" kern="1200" cap="none" spc="0" normalizeH="0" baseline="0" noProof="0">
                <a:ln>
                  <a:noFill/>
                </a:ln>
                <a:solidFill>
                  <a:srgbClr val="FFFFFF"/>
                </a:solidFill>
                <a:effectLst>
                  <a:glow rad="127000">
                    <a:srgbClr val="000000"/>
                  </a:glow>
                </a:effectLst>
                <a:uLnTx/>
                <a:uFillTx/>
                <a:latin typeface="Simplified Arabic" panose="02020603050405020304" pitchFamily="18" charset="-78"/>
                <a:ea typeface="ＭＳ Ｐゴシック" charset="0"/>
                <a:cs typeface="Simplified Arabic" panose="02020603050405020304" pitchFamily="18" charset="-78"/>
              </a:rPr>
              <a:t> "هَذَا أَكْتُبُهُ إِلَيْكَ رَاجِيًا أَنْ آتِيَ إِلَيْكَ عَنْ قَرِيبٍ. ١٥ وَلَكِنْ إِنْ كُنْتُ أُبْطِئُ، فَلِكَيْ تَعْلَمَ كَيْفَ يَجِبُ أَنْ تَتَصَرَّفَ فِي بَيْتِ ٱللهِ، ٱلَّذِي هُوَ كَنِيسَةُ ٱللهِ ٱلْحَيِّ، عَمُودُ ٱلْحَقِّ وَقَاعِدَتُهُ." (٣: ١٤-١٥)</a:t>
            </a:r>
            <a:endParaRPr kumimoji="0" lang="en-US" sz="3600" b="1" i="0" u="none" strike="noStrike" kern="1200" cap="none" spc="0" normalizeH="0" baseline="0" noProof="0">
              <a:ln>
                <a:noFill/>
              </a:ln>
              <a:solidFill>
                <a:srgbClr val="FFFFFF"/>
              </a:solidFill>
              <a:effectLst>
                <a:glow rad="127000">
                  <a:srgbClr val="000000"/>
                </a:glow>
              </a:effectLst>
              <a:uLnTx/>
              <a:uFillTx/>
              <a:latin typeface="Simplified Arabic" panose="02020603050405020304" pitchFamily="18" charset="-78"/>
              <a:ea typeface="ＭＳ Ｐゴシック" charset="0"/>
              <a:cs typeface="Simplified Arabic" panose="02020603050405020304" pitchFamily="18" charset="-78"/>
            </a:endParaRP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lgn="r">
              <a:defRPr/>
            </a:pPr>
            <a:r>
              <a:rPr lang="ar-JO" sz="4800"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 ١ تيموثاوس</a:t>
            </a:r>
          </a:p>
        </p:txBody>
      </p:sp>
      <p:sp>
        <p:nvSpPr>
          <p:cNvPr id="7" name="Text Box 24"/>
          <p:cNvSpPr txBox="1">
            <a:spLocks noChangeArrowheads="1"/>
          </p:cNvSpPr>
          <p:nvPr/>
        </p:nvSpPr>
        <p:spPr bwMode="auto">
          <a:xfrm>
            <a:off x="8472410" y="65344"/>
            <a:ext cx="704039"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ar-SA" altLang="zh-CN" sz="2400" b="1"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ea typeface="ＭＳ Ｐゴシック" charset="0"/>
                <a:cs typeface="Arial" panose="020B0604020202020204" pitchFamily="34" charset="0"/>
              </a:rPr>
              <a:t>٢١٧</a:t>
            </a:r>
            <a:endParaRPr kumimoji="0" lang="en-US" altLang="zh-CN" sz="2400" b="1"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831304258"/>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down)">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2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ar-SA" sz="5400"/>
              <a:t>البيان الموجز</a:t>
            </a:r>
            <a:endParaRPr lang="en-US" sz="5400"/>
          </a:p>
        </p:txBody>
      </p:sp>
      <p:sp>
        <p:nvSpPr>
          <p:cNvPr id="3" name="Content Placeholder 2"/>
          <p:cNvSpPr>
            <a:spLocks noGrp="1"/>
          </p:cNvSpPr>
          <p:nvPr>
            <p:ph idx="1"/>
          </p:nvPr>
        </p:nvSpPr>
        <p:spPr>
          <a:xfrm>
            <a:off x="1907704" y="1981200"/>
            <a:ext cx="7236296" cy="4114800"/>
          </a:xfrm>
        </p:spPr>
        <p:txBody>
          <a:bodyPr anchor="ctr"/>
          <a:lstStyle/>
          <a:p>
            <a:pPr marL="0" indent="0" algn="ctr">
              <a:buNone/>
            </a:pPr>
            <a:r>
              <a:rPr lang="ar-JO" sz="4000" b="1">
                <a:latin typeface="Simplified Arabic" panose="02020603050405020304" pitchFamily="18" charset="-78"/>
                <a:cs typeface="+mn-cs"/>
              </a:rPr>
              <a:t>تتمثل أولويات الله لترتيب الكنيسة المحلية في حماية حياة المرء الشخصية بشجاعة، ودعم العقيدة الصحيحة، ومحاربة المعلمين الكذبة. </a:t>
            </a:r>
            <a:endParaRPr lang="en-US" sz="4000" b="1">
              <a:latin typeface="Simplified Arabic" panose="02020603050405020304" pitchFamily="18" charset="-78"/>
              <a:cs typeface="Simplified Arabic" panose="02020603050405020304" pitchFamily="18" charset="-78"/>
            </a:endParaRPr>
          </a:p>
        </p:txBody>
      </p:sp>
      <p:sp>
        <p:nvSpPr>
          <p:cNvPr id="4" name="Text Box 4"/>
          <p:cNvSpPr txBox="1">
            <a:spLocks noChangeArrowheads="1"/>
          </p:cNvSpPr>
          <p:nvPr/>
        </p:nvSpPr>
        <p:spPr bwMode="auto">
          <a:xfrm>
            <a:off x="8371294" y="50155"/>
            <a:ext cx="704039" cy="461665"/>
          </a:xfrm>
          <a:prstGeom prst="rect">
            <a:avLst/>
          </a:prstGeom>
          <a:noFill/>
          <a:ln w="9525">
            <a:noFill/>
            <a:miter lim="800000"/>
            <a:headEnd/>
            <a:tailEnd/>
          </a:ln>
          <a:effectLst/>
        </p:spPr>
        <p:txBody>
          <a:bodyPr wrap="none" anchor="ctr">
            <a:spAutoFit/>
          </a:bodyPr>
          <a:lstStyle>
            <a:lvl1pPr eaLnBrk="0" hangingPunct="0">
              <a:defRPr sz="4400" b="1">
                <a:solidFill>
                  <a:schemeClr val="bg2"/>
                </a:solidFill>
                <a:latin typeface="Engravers MT" charset="0"/>
                <a:ea typeface="ＭＳ Ｐゴシック" charset="0"/>
                <a:cs typeface="ＭＳ Ｐゴシック" charset="0"/>
              </a:defRPr>
            </a:lvl1pPr>
            <a:lvl2pPr marL="37931725" indent="-37474525" eaLnBrk="0" hangingPunct="0">
              <a:defRPr sz="4400" b="1">
                <a:solidFill>
                  <a:schemeClr val="bg2"/>
                </a:solidFill>
                <a:latin typeface="Engravers MT" charset="0"/>
                <a:ea typeface="ＭＳ Ｐゴシック" charset="0"/>
              </a:defRPr>
            </a:lvl2pPr>
            <a:lvl3pPr eaLnBrk="0" hangingPunct="0">
              <a:defRPr sz="4400" b="1">
                <a:solidFill>
                  <a:schemeClr val="bg2"/>
                </a:solidFill>
                <a:latin typeface="Engravers MT" charset="0"/>
                <a:ea typeface="ＭＳ Ｐゴシック" charset="0"/>
              </a:defRPr>
            </a:lvl3pPr>
            <a:lvl4pPr eaLnBrk="0" hangingPunct="0">
              <a:defRPr sz="4400" b="1">
                <a:solidFill>
                  <a:schemeClr val="bg2"/>
                </a:solidFill>
                <a:latin typeface="Engravers MT" charset="0"/>
                <a:ea typeface="ＭＳ Ｐゴシック" charset="0"/>
              </a:defRPr>
            </a:lvl4pPr>
            <a:lvl5pPr eaLnBrk="0" hangingPunct="0">
              <a:defRPr sz="4400" b="1">
                <a:solidFill>
                  <a:schemeClr val="bg2"/>
                </a:solidFill>
                <a:latin typeface="Engravers MT" charset="0"/>
                <a:ea typeface="ＭＳ Ｐゴシック" charset="0"/>
              </a:defRPr>
            </a:lvl5pPr>
            <a:lvl6pPr marL="457200" eaLnBrk="0" fontAlgn="base" hangingPunct="0">
              <a:spcBef>
                <a:spcPct val="0"/>
              </a:spcBef>
              <a:spcAft>
                <a:spcPct val="0"/>
              </a:spcAft>
              <a:defRPr sz="4400" b="1">
                <a:solidFill>
                  <a:schemeClr val="bg2"/>
                </a:solidFill>
                <a:latin typeface="Engravers MT" charset="0"/>
                <a:ea typeface="ＭＳ Ｐゴシック" charset="0"/>
              </a:defRPr>
            </a:lvl6pPr>
            <a:lvl7pPr marL="914400" eaLnBrk="0" fontAlgn="base" hangingPunct="0">
              <a:spcBef>
                <a:spcPct val="0"/>
              </a:spcBef>
              <a:spcAft>
                <a:spcPct val="0"/>
              </a:spcAft>
              <a:defRPr sz="4400" b="1">
                <a:solidFill>
                  <a:schemeClr val="bg2"/>
                </a:solidFill>
                <a:latin typeface="Engravers MT" charset="0"/>
                <a:ea typeface="ＭＳ Ｐゴシック" charset="0"/>
              </a:defRPr>
            </a:lvl7pPr>
            <a:lvl8pPr marL="1371600" eaLnBrk="0" fontAlgn="base" hangingPunct="0">
              <a:spcBef>
                <a:spcPct val="0"/>
              </a:spcBef>
              <a:spcAft>
                <a:spcPct val="0"/>
              </a:spcAft>
              <a:defRPr sz="4400" b="1">
                <a:solidFill>
                  <a:schemeClr val="bg2"/>
                </a:solidFill>
                <a:latin typeface="Engravers MT" charset="0"/>
                <a:ea typeface="ＭＳ Ｐゴシック" charset="0"/>
              </a:defRPr>
            </a:lvl8pPr>
            <a:lvl9pPr marL="1828800" eaLnBrk="0" fontAlgn="base" hangingPunct="0">
              <a:spcBef>
                <a:spcPct val="0"/>
              </a:spcBef>
              <a:spcAft>
                <a:spcPct val="0"/>
              </a:spcAft>
              <a:defRPr sz="4400" b="1">
                <a:solidFill>
                  <a:schemeClr val="bg2"/>
                </a:solidFill>
                <a:latin typeface="Engravers MT"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SA" sz="2400" u="none" strike="noStrike" kern="1200" cap="none" spc="0" normalizeH="0" baseline="0" noProof="0" dirty="0">
                <a:ln>
                  <a:noFill/>
                </a:ln>
                <a:solidFill>
                  <a:srgbClr val="000000"/>
                </a:solidFill>
                <a:effectLst>
                  <a:outerShdw blurRad="38100" dist="38100" dir="2700000" algn="tl">
                    <a:srgbClr val="DDDDDD"/>
                  </a:outerShdw>
                </a:effectLst>
                <a:uLnTx/>
                <a:uFillTx/>
                <a:latin typeface="Arial" panose="020B0604020202020204" pitchFamily="34" charset="0"/>
                <a:ea typeface="ＭＳ Ｐゴシック" charset="0"/>
                <a:cs typeface="Arial" panose="020B0604020202020204" pitchFamily="34" charset="0"/>
              </a:rPr>
              <a:t>٢١٧</a:t>
            </a:r>
            <a:endParaRPr kumimoji="0" lang="en-US" sz="2800" u="none" strike="noStrike" kern="1200" cap="none" spc="0" normalizeH="0" baseline="0" noProof="0" dirty="0">
              <a:ln>
                <a:noFill/>
              </a:ln>
              <a:solidFill>
                <a:srgbClr val="006600"/>
              </a:solidFill>
              <a:effectLst>
                <a:outerShdw blurRad="38100" dist="38100" dir="2700000" algn="tl">
                  <a:srgbClr val="DDDDDD"/>
                </a:outerShdw>
              </a:effectLst>
              <a:uLnTx/>
              <a:uFillTx/>
              <a:latin typeface="Arial" panose="020B0604020202020204" pitchFamily="34" charset="0"/>
              <a:ea typeface="ＭＳ Ｐゴシック" charset="0"/>
              <a:cs typeface="Arial" panose="020B0604020202020204" pitchFamily="34" charset="0"/>
            </a:endParaRPr>
          </a:p>
        </p:txBody>
      </p:sp>
      <p:sp>
        <p:nvSpPr>
          <p:cNvPr id="5" name="Rectangle 2">
            <a:extLst>
              <a:ext uri="{FF2B5EF4-FFF2-40B4-BE49-F238E27FC236}">
                <a16:creationId xmlns:a16="http://schemas.microsoft.com/office/drawing/2014/main" id="{3D1C77E7-424E-154E-BAC1-53FB6843EF53}"/>
              </a:ext>
            </a:extLst>
          </p:cNvPr>
          <p:cNvSpPr txBox="1">
            <a:spLocks noChangeArrowheads="1"/>
          </p:cNvSpPr>
          <p:nvPr/>
        </p:nvSpPr>
        <p:spPr bwMode="auto">
          <a:xfrm>
            <a:off x="0" y="5920006"/>
            <a:ext cx="8791222" cy="9097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marL="0" indent="0" algn="ctr" eaLnBrk="0" hangingPunct="0">
              <a:spcBef>
                <a:spcPct val="20000"/>
              </a:spcBef>
              <a:buNone/>
              <a:defRPr sz="3200">
                <a:solidFill>
                  <a:schemeClr val="tx1"/>
                </a:solidFill>
                <a:latin typeface="+mn-lt"/>
                <a:ea typeface="ＭＳ Ｐゴシック" charset="-128"/>
                <a:cs typeface="ＭＳ Ｐゴシック" charset="-128"/>
              </a:defRPr>
            </a:lvl1pPr>
            <a:lvl2pPr marL="742950" indent="-285750" eaLnBrk="0" hangingPunct="0">
              <a:spcBef>
                <a:spcPct val="20000"/>
              </a:spcBef>
              <a:buChar char="–"/>
              <a:defRPr sz="2800">
                <a:solidFill>
                  <a:schemeClr val="tx1"/>
                </a:solidFill>
                <a:latin typeface="+mn-lt"/>
                <a:ea typeface="ＭＳ Ｐゴシック" charset="-128"/>
              </a:defRPr>
            </a:lvl2pPr>
            <a:lvl3pPr marL="1143000" indent="-228600" eaLnBrk="0" hangingPunct="0">
              <a:spcBef>
                <a:spcPct val="20000"/>
              </a:spcBef>
              <a:buChar char="•"/>
              <a:defRPr sz="2400">
                <a:solidFill>
                  <a:schemeClr val="tx1"/>
                </a:solidFill>
                <a:latin typeface="+mn-lt"/>
                <a:ea typeface="ＭＳ Ｐゴシック" charset="-128"/>
              </a:defRPr>
            </a:lvl3pPr>
            <a:lvl4pPr marL="1600200" indent="-228600" eaLnBrk="0" hangingPunct="0">
              <a:spcBef>
                <a:spcPct val="20000"/>
              </a:spcBef>
              <a:buChar char="–"/>
              <a:defRPr sz="2000">
                <a:solidFill>
                  <a:schemeClr val="tx1"/>
                </a:solidFill>
                <a:latin typeface="+mn-lt"/>
                <a:ea typeface="ＭＳ Ｐゴシック" charset="-128"/>
              </a:defRPr>
            </a:lvl4pPr>
            <a:lvl5pPr marL="2057400" indent="-228600" eaLnBrk="0" hangingPunct="0">
              <a:spcBef>
                <a:spcPct val="20000"/>
              </a:spcBef>
              <a:buChar char="»"/>
              <a:defRPr sz="2000">
                <a:solidFill>
                  <a:schemeClr val="tx1"/>
                </a:solidFill>
                <a:latin typeface="+mn-lt"/>
                <a:ea typeface="ＭＳ Ｐゴシック" charset="-128"/>
              </a:defRPr>
            </a:lvl5pPr>
            <a:lvl6pPr marL="2514600" indent="-228600" fontAlgn="base">
              <a:spcBef>
                <a:spcPct val="20000"/>
              </a:spcBef>
              <a:spcAft>
                <a:spcPct val="0"/>
              </a:spcAft>
              <a:buChar char="»"/>
              <a:defRPr sz="2000">
                <a:solidFill>
                  <a:schemeClr val="tx1"/>
                </a:solidFill>
                <a:latin typeface="+mn-lt"/>
                <a:ea typeface="ＭＳ Ｐゴシック" charset="-128"/>
              </a:defRPr>
            </a:lvl6pPr>
            <a:lvl7pPr marL="2971800" indent="-228600" fontAlgn="base">
              <a:spcBef>
                <a:spcPct val="20000"/>
              </a:spcBef>
              <a:spcAft>
                <a:spcPct val="0"/>
              </a:spcAft>
              <a:buChar char="»"/>
              <a:defRPr sz="2000">
                <a:solidFill>
                  <a:schemeClr val="tx1"/>
                </a:solidFill>
                <a:latin typeface="+mn-lt"/>
                <a:ea typeface="ＭＳ Ｐゴシック" charset="-128"/>
              </a:defRPr>
            </a:lvl7pPr>
            <a:lvl8pPr marL="3429000" indent="-228600" fontAlgn="base">
              <a:spcBef>
                <a:spcPct val="20000"/>
              </a:spcBef>
              <a:spcAft>
                <a:spcPct val="0"/>
              </a:spcAft>
              <a:buChar char="»"/>
              <a:defRPr sz="2000">
                <a:solidFill>
                  <a:schemeClr val="tx1"/>
                </a:solidFill>
                <a:latin typeface="+mn-lt"/>
                <a:ea typeface="ＭＳ Ｐゴシック" charset="-128"/>
              </a:defRPr>
            </a:lvl8pPr>
            <a:lvl9pPr marL="3886200" indent="-228600" fontAlgn="base">
              <a:spcBef>
                <a:spcPct val="20000"/>
              </a:spcBef>
              <a:spcAft>
                <a:spcPct val="0"/>
              </a:spcAft>
              <a:buChar char="»"/>
              <a:defRPr sz="2000">
                <a:solidFill>
                  <a:schemeClr val="tx1"/>
                </a:solidFill>
                <a:latin typeface="+mn-lt"/>
                <a:ea typeface="ＭＳ Ｐゴシック" charset="-128"/>
              </a:defRPr>
            </a:lvl9pPr>
          </a:lstStyle>
          <a:p>
            <a:pPr lvl="0" algn="r" defTabSz="914400" fontAlgn="base">
              <a:spcAft>
                <a:spcPct val="0"/>
              </a:spcAft>
              <a:defRPr/>
            </a:pPr>
            <a:r>
              <a:rPr lang="ar-JO" sz="4800" b="1" dirty="0">
                <a:solidFill>
                  <a:srgbClr val="000000"/>
                </a:solidFill>
                <a:latin typeface="Simplified Arabic" panose="02020603050405020304" pitchFamily="18" charset="-78"/>
                <a:cs typeface="Simplified Arabic" panose="02020603050405020304" pitchFamily="18" charset="-78"/>
              </a:rPr>
              <a:t> ١ تيموثاوس</a:t>
            </a:r>
          </a:p>
        </p:txBody>
      </p:sp>
    </p:spTree>
    <p:extLst>
      <p:ext uri="{BB962C8B-B14F-4D97-AF65-F5344CB8AC3E}">
        <p14:creationId xmlns:p14="http://schemas.microsoft.com/office/powerpoint/2010/main" val="87444642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down)">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287.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0966" y="102580"/>
            <a:ext cx="8236820" cy="799420"/>
          </a:xfrm>
          <a:solidFill>
            <a:schemeClr val="tx1"/>
          </a:solidFill>
        </p:spPr>
        <p:txBody>
          <a:bodyPr/>
          <a:lstStyle/>
          <a:p>
            <a:r>
              <a:rPr lang="ar-JO"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بيان الملكوت</a:t>
            </a:r>
            <a:endParaRPr lang="en-US"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1"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180966" y="1829314"/>
            <a:ext cx="8610256" cy="3471894"/>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defPPr>
              <a:defRPr lang="en-US"/>
            </a:defPPr>
            <a:lvl1pPr algn="ctr" eaLnBrk="0" hangingPunct="0">
              <a:defRPr sz="3600">
                <a:solidFill>
                  <a:schemeClr val="bg1"/>
                </a:solidFill>
                <a:effectLst>
                  <a:glow rad="127000">
                    <a:schemeClr val="tx1"/>
                  </a:glow>
                </a:effectLst>
                <a:latin typeface="Simplified Arabic" panose="02020603050405020304" pitchFamily="18" charset="-78"/>
                <a:cs typeface="Simplified Arabic" panose="02020603050405020304" pitchFamily="18" charset="-78"/>
              </a:defRPr>
            </a:lvl1pPr>
            <a:lvl2pPr algn="ctr" eaLnBrk="0" hangingPunct="0">
              <a:defRPr>
                <a:solidFill>
                  <a:schemeClr val="bg1"/>
                </a:solidFill>
                <a:latin typeface="Arial" charset="0"/>
                <a:ea typeface="ＭＳ Ｐゴシック" pitchFamily="-108" charset="-128"/>
                <a:cs typeface="ＭＳ Ｐゴシック" pitchFamily="-108" charset="-128"/>
              </a:defRPr>
            </a:lvl2pPr>
            <a:lvl3pPr algn="ctr" eaLnBrk="0" hangingPunct="0">
              <a:defRPr>
                <a:solidFill>
                  <a:schemeClr val="bg1"/>
                </a:solidFill>
                <a:latin typeface="Arial" charset="0"/>
                <a:ea typeface="ＭＳ Ｐゴシック" pitchFamily="-108" charset="-128"/>
                <a:cs typeface="ＭＳ Ｐゴシック" pitchFamily="-108" charset="-128"/>
              </a:defRPr>
            </a:lvl3pPr>
            <a:lvl4pPr algn="ctr" eaLnBrk="0" hangingPunct="0">
              <a:defRPr>
                <a:solidFill>
                  <a:schemeClr val="bg1"/>
                </a:solidFill>
                <a:latin typeface="Arial" charset="0"/>
                <a:ea typeface="ＭＳ Ｐゴシック" pitchFamily="-108" charset="-128"/>
                <a:cs typeface="ＭＳ Ｐゴシック" pitchFamily="-108" charset="-128"/>
              </a:defRPr>
            </a:lvl4pPr>
            <a:lvl5pPr algn="ctr" eaLnBrk="0" hangingPunct="0">
              <a:defRPr>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a:solidFill>
                  <a:schemeClr val="tx2"/>
                </a:solidFill>
                <a:latin typeface="Times New Roman" pitchFamily="-112" charset="0"/>
              </a:defRPr>
            </a:lvl6pPr>
            <a:lvl7pPr marL="914400" algn="ctr" eaLnBrk="0" fontAlgn="base" hangingPunct="0">
              <a:spcBef>
                <a:spcPct val="0"/>
              </a:spcBef>
              <a:spcAft>
                <a:spcPct val="0"/>
              </a:spcAft>
              <a:defRPr>
                <a:solidFill>
                  <a:schemeClr val="tx2"/>
                </a:solidFill>
                <a:latin typeface="Times New Roman" pitchFamily="-112" charset="0"/>
              </a:defRPr>
            </a:lvl7pPr>
            <a:lvl8pPr marL="1371600" algn="ctr" eaLnBrk="0" fontAlgn="base" hangingPunct="0">
              <a:spcBef>
                <a:spcPct val="0"/>
              </a:spcBef>
              <a:spcAft>
                <a:spcPct val="0"/>
              </a:spcAft>
              <a:defRPr>
                <a:solidFill>
                  <a:schemeClr val="tx2"/>
                </a:solidFill>
                <a:latin typeface="Times New Roman" pitchFamily="-112" charset="0"/>
              </a:defRPr>
            </a:lvl8pPr>
            <a:lvl9pPr marL="1828800" algn="ctr" eaLnBrk="0" fontAlgn="base" hangingPunct="0">
              <a:spcBef>
                <a:spcPct val="0"/>
              </a:spcBef>
              <a:spcAft>
                <a:spcPct val="0"/>
              </a:spcAft>
              <a:defRPr>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600" b="1" i="0" u="none" strike="noStrike" kern="1200" cap="none" spc="0" normalizeH="0" baseline="0" noProof="0">
                <a:ln>
                  <a:noFill/>
                </a:ln>
                <a:solidFill>
                  <a:prstClr val="white"/>
                </a:solidFill>
                <a:effectLst>
                  <a:glow rad="127000">
                    <a:prstClr val="black"/>
                  </a:glow>
                </a:effectLst>
                <a:uLnTx/>
                <a:uFillTx/>
                <a:latin typeface="Simplified Arabic" panose="02020603050405020304" pitchFamily="18" charset="-78"/>
                <a:ea typeface="ＭＳ Ｐゴシック" charset="0"/>
                <a:cs typeface="Simplified Arabic" panose="02020603050405020304" pitchFamily="18" charset="-78"/>
              </a:rPr>
              <a:t>وَمَلِكُ ٱلدُّهُورِ ٱلَّذِي لَا يَفْنَى وَلَا يُرَى، ٱلْإِلَهُ ٱلْحَكِيمُ وَحْدَهُ، لَهُ ٱلْكَرَامَةُ وَٱلْمَجْدُ إِلَى دَهْرِ ٱلدُّهُورِ. آمِينَ. (١:١٧) هذا "ملك الملوك" هو يسوع نفسه لأنه "صاحب السيادة الوحيد"</a:t>
            </a:r>
            <a:br>
              <a:rPr kumimoji="0" lang="en-US" sz="3600" b="1" i="0" u="none" strike="noStrike" kern="1200" cap="none" spc="0" normalizeH="0" baseline="0" noProof="0">
                <a:ln>
                  <a:noFill/>
                </a:ln>
                <a:solidFill>
                  <a:prstClr val="white"/>
                </a:solidFill>
                <a:effectLst>
                  <a:glow rad="127000">
                    <a:prstClr val="black"/>
                  </a:glow>
                </a:effectLst>
                <a:uLnTx/>
                <a:uFillTx/>
                <a:latin typeface="Simplified Arabic" panose="02020603050405020304" pitchFamily="18" charset="-78"/>
                <a:ea typeface="ＭＳ Ｐゴシック" charset="0"/>
                <a:cs typeface="Simplified Arabic" panose="02020603050405020304" pitchFamily="18" charset="-78"/>
              </a:rPr>
            </a:br>
            <a:r>
              <a:rPr kumimoji="0" lang="ar-JO" sz="3600" b="1" i="0" u="none" strike="noStrike" kern="1200" cap="none" spc="0" normalizeH="0" baseline="0" noProof="0">
                <a:ln>
                  <a:noFill/>
                </a:ln>
                <a:solidFill>
                  <a:prstClr val="white"/>
                </a:solidFill>
                <a:effectLst>
                  <a:glow rad="127000">
                    <a:prstClr val="black"/>
                  </a:glow>
                </a:effectLst>
                <a:uLnTx/>
                <a:uFillTx/>
                <a:latin typeface="Simplified Arabic" panose="02020603050405020304" pitchFamily="18" charset="-78"/>
                <a:ea typeface="ＭＳ Ｐゴシック" charset="0"/>
                <a:cs typeface="Simplified Arabic" panose="02020603050405020304" pitchFamily="18" charset="-78"/>
              </a:rPr>
              <a:t> (٦: ١٤-١٥). 
</a:t>
            </a:r>
            <a:endParaRPr kumimoji="0" lang="en-US" sz="3600" b="1" i="0" u="none" strike="noStrike" kern="1200" cap="none" spc="0" normalizeH="0" baseline="0" noProof="0">
              <a:ln>
                <a:noFill/>
              </a:ln>
              <a:solidFill>
                <a:prstClr val="white"/>
              </a:solidFill>
              <a:effectLst>
                <a:glow rad="127000">
                  <a:prstClr val="black"/>
                </a:glow>
              </a:effectLst>
              <a:uLnTx/>
              <a:uFillTx/>
              <a:latin typeface="Simplified Arabic" panose="02020603050405020304" pitchFamily="18" charset="-78"/>
              <a:ea typeface="ＭＳ Ｐゴシック" charset="0"/>
              <a:cs typeface="Simplified Arabic" panose="02020603050405020304" pitchFamily="18" charset="-78"/>
            </a:endParaRPr>
          </a:p>
        </p:txBody>
      </p:sp>
      <p:sp>
        <p:nvSpPr>
          <p:cNvPr id="6"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٢٧ د</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8" name="Rectangle 2">
            <a:extLst>
              <a:ext uri="{FF2B5EF4-FFF2-40B4-BE49-F238E27FC236}">
                <a16:creationId xmlns:a16="http://schemas.microsoft.com/office/drawing/2014/main" id="{54F452C1-2781-D04A-92A8-0C110B0BC870}"/>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lgn="r">
              <a:defRPr/>
            </a:pPr>
            <a:r>
              <a:rPr lang="ar-JO" sz="4800"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 ١ تيموثاوس</a:t>
            </a:r>
          </a:p>
        </p:txBody>
      </p:sp>
    </p:spTree>
    <p:extLst>
      <p:ext uri="{BB962C8B-B14F-4D97-AF65-F5344CB8AC3E}">
        <p14:creationId xmlns:p14="http://schemas.microsoft.com/office/powerpoint/2010/main" val="202435540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down)">
                                      <p:cBhvr>
                                        <p:cTn id="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288.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pic>
        <p:nvPicPr>
          <p:cNvPr id="9" name="Picture 8"/>
          <p:cNvPicPr>
            <a:picLocks noChangeAspect="1"/>
          </p:cNvPicPr>
          <p:nvPr/>
        </p:nvPicPr>
        <p:blipFill>
          <a:blip r:embed="rId3">
            <a:extLst>
              <a:ext uri="{BEBA8EAE-BF5A-486C-A8C5-ECC9F3942E4B}">
                <a14:imgProps xmlns:a14="http://schemas.microsoft.com/office/drawing/2010/main">
                  <a14:imgLayer r:embed="rId4">
                    <a14:imgEffect>
                      <a14:brightnessContrast bright="-40000" contrast="40000"/>
                    </a14:imgEffect>
                  </a14:imgLayer>
                </a14:imgProps>
              </a:ext>
            </a:extLst>
          </a:blip>
          <a:stretch>
            <a:fillRect/>
          </a:stretch>
        </p:blipFill>
        <p:spPr>
          <a:xfrm>
            <a:off x="0" y="317518"/>
            <a:ext cx="9144000" cy="6540481"/>
          </a:xfrm>
          <a:prstGeom prst="rect">
            <a:avLst/>
          </a:prstGeom>
        </p:spPr>
      </p:pic>
      <p:sp>
        <p:nvSpPr>
          <p:cNvPr id="2" name="Title 1"/>
          <p:cNvSpPr>
            <a:spLocks noGrp="1"/>
          </p:cNvSpPr>
          <p:nvPr>
            <p:ph type="ctrTitle"/>
          </p:nvPr>
        </p:nvSpPr>
        <p:spPr>
          <a:xfrm>
            <a:off x="0" y="0"/>
            <a:ext cx="9144000" cy="902000"/>
          </a:xfrm>
          <a:solidFill>
            <a:schemeClr val="tx1"/>
          </a:solidFill>
        </p:spPr>
        <p:txBody>
          <a:bodyPr/>
          <a:lstStyle/>
          <a:p>
            <a:r>
              <a:rPr lang="ar-JO"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العهد</a:t>
            </a:r>
            <a:endParaRPr lang="en-US"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751905" y="1602007"/>
            <a:ext cx="7569177"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defPPr>
              <a:defRPr lang="en-US"/>
            </a:defPPr>
            <a:lvl1pPr algn="ctr" eaLnBrk="0" hangingPunct="0">
              <a:defRPr sz="3600">
                <a:solidFill>
                  <a:schemeClr val="bg1"/>
                </a:solidFill>
                <a:effectLst>
                  <a:glow rad="127000">
                    <a:schemeClr val="tx1"/>
                  </a:glow>
                </a:effectLst>
                <a:latin typeface="Simplified Arabic" panose="02020603050405020304" pitchFamily="18" charset="-78"/>
                <a:cs typeface="Simplified Arabic" panose="02020603050405020304" pitchFamily="18" charset="-78"/>
              </a:defRPr>
            </a:lvl1pPr>
            <a:lvl2pPr algn="ctr" eaLnBrk="0" hangingPunct="0">
              <a:defRPr>
                <a:solidFill>
                  <a:schemeClr val="bg1"/>
                </a:solidFill>
                <a:latin typeface="Arial" charset="0"/>
                <a:ea typeface="ＭＳ Ｐゴシック" pitchFamily="-108" charset="-128"/>
                <a:cs typeface="ＭＳ Ｐゴシック" pitchFamily="-108" charset="-128"/>
              </a:defRPr>
            </a:lvl2pPr>
            <a:lvl3pPr algn="ctr" eaLnBrk="0" hangingPunct="0">
              <a:defRPr>
                <a:solidFill>
                  <a:schemeClr val="bg1"/>
                </a:solidFill>
                <a:latin typeface="Arial" charset="0"/>
                <a:ea typeface="ＭＳ Ｐゴシック" pitchFamily="-108" charset="-128"/>
                <a:cs typeface="ＭＳ Ｐゴシック" pitchFamily="-108" charset="-128"/>
              </a:defRPr>
            </a:lvl3pPr>
            <a:lvl4pPr algn="ctr" eaLnBrk="0" hangingPunct="0">
              <a:defRPr>
                <a:solidFill>
                  <a:schemeClr val="bg1"/>
                </a:solidFill>
                <a:latin typeface="Arial" charset="0"/>
                <a:ea typeface="ＭＳ Ｐゴシック" pitchFamily="-108" charset="-128"/>
                <a:cs typeface="ＭＳ Ｐゴシック" pitchFamily="-108" charset="-128"/>
              </a:defRPr>
            </a:lvl4pPr>
            <a:lvl5pPr algn="ctr" eaLnBrk="0" hangingPunct="0">
              <a:defRPr>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a:solidFill>
                  <a:schemeClr val="tx2"/>
                </a:solidFill>
                <a:latin typeface="Times New Roman" pitchFamily="-112" charset="0"/>
              </a:defRPr>
            </a:lvl6pPr>
            <a:lvl7pPr marL="914400" algn="ctr" eaLnBrk="0" fontAlgn="base" hangingPunct="0">
              <a:spcBef>
                <a:spcPct val="0"/>
              </a:spcBef>
              <a:spcAft>
                <a:spcPct val="0"/>
              </a:spcAft>
              <a:defRPr>
                <a:solidFill>
                  <a:schemeClr val="tx2"/>
                </a:solidFill>
                <a:latin typeface="Times New Roman" pitchFamily="-112" charset="0"/>
              </a:defRPr>
            </a:lvl7pPr>
            <a:lvl8pPr marL="1371600" algn="ctr" eaLnBrk="0" fontAlgn="base" hangingPunct="0">
              <a:spcBef>
                <a:spcPct val="0"/>
              </a:spcBef>
              <a:spcAft>
                <a:spcPct val="0"/>
              </a:spcAft>
              <a:defRPr>
                <a:solidFill>
                  <a:schemeClr val="tx2"/>
                </a:solidFill>
                <a:latin typeface="Times New Roman" pitchFamily="-112" charset="0"/>
              </a:defRPr>
            </a:lvl8pPr>
            <a:lvl9pPr marL="1828800" algn="ctr" eaLnBrk="0" fontAlgn="base" hangingPunct="0">
              <a:spcBef>
                <a:spcPct val="0"/>
              </a:spcBef>
              <a:spcAft>
                <a:spcPct val="0"/>
              </a:spcAft>
              <a:defRPr>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600" b="1" i="0" u="none" strike="noStrike" kern="1200" cap="none" spc="0" normalizeH="0" baseline="0" noProof="0">
                <a:ln>
                  <a:noFill/>
                </a:ln>
                <a:solidFill>
                  <a:prstClr val="white"/>
                </a:solidFill>
                <a:effectLst>
                  <a:glow rad="127000">
                    <a:prstClr val="black"/>
                  </a:glow>
                </a:effectLst>
                <a:uLnTx/>
                <a:uFillTx/>
                <a:latin typeface="Simplified Arabic" panose="02020603050405020304" pitchFamily="18" charset="-78"/>
                <a:ea typeface="ＭＳ Ｐゴシック" charset="0"/>
                <a:cs typeface="Simplified Arabic" panose="02020603050405020304" pitchFamily="18" charset="-78"/>
              </a:rPr>
              <a:t>مجتمع العهد الجديد هو "بيت الله، الذي هو كنيسة الله الحي، عماد الحق وأساسه" (٣: ١٤-١٥). وهو محلي في الإدارة (٣: ٥، ١٥؛ ٥: ١٦).</a:t>
            </a:r>
            <a:endParaRPr kumimoji="0" lang="en-US" sz="3600" b="1" i="0" u="none" strike="noStrike" kern="1200" cap="none" spc="0" normalizeH="0" baseline="0" noProof="0">
              <a:ln>
                <a:noFill/>
              </a:ln>
              <a:solidFill>
                <a:prstClr val="white"/>
              </a:solidFill>
              <a:effectLst>
                <a:glow rad="127000">
                  <a:prstClr val="black"/>
                </a:glow>
              </a:effectLst>
              <a:uLnTx/>
              <a:uFillTx/>
              <a:latin typeface="Simplified Arabic" panose="02020603050405020304" pitchFamily="18" charset="-78"/>
              <a:ea typeface="ＭＳ Ｐゴシック" charset="0"/>
              <a:cs typeface="Simplified Arabic" panose="02020603050405020304" pitchFamily="18" charset="-78"/>
            </a:endParaRP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٢٧ د</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7" name="Rectangle 2">
            <a:extLst>
              <a:ext uri="{FF2B5EF4-FFF2-40B4-BE49-F238E27FC236}">
                <a16:creationId xmlns:a16="http://schemas.microsoft.com/office/drawing/2014/main" id="{57723F42-DDDE-6C42-B6C7-4C0654ADB47B}"/>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lgn="r">
              <a:defRPr/>
            </a:pPr>
            <a:r>
              <a:rPr lang="ar-JO" sz="4800"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 ١ تيموثاوس</a:t>
            </a:r>
          </a:p>
        </p:txBody>
      </p:sp>
    </p:spTree>
    <p:extLst>
      <p:ext uri="{BB962C8B-B14F-4D97-AF65-F5344CB8AC3E}">
        <p14:creationId xmlns:p14="http://schemas.microsoft.com/office/powerpoint/2010/main" val="133996482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down)">
                                      <p:cBhvr>
                                        <p:cTn id="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289.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pic>
        <p:nvPicPr>
          <p:cNvPr id="6" name="Picture 5" descr="Cross Sky View Christian Stock Photography.jpg"/>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0" y="0"/>
            <a:ext cx="9139943" cy="6858000"/>
          </a:xfrm>
          <a:prstGeom prst="rect">
            <a:avLst/>
          </a:prstGeom>
        </p:spPr>
      </p:pic>
      <p:sp>
        <p:nvSpPr>
          <p:cNvPr id="2" name="Title 1"/>
          <p:cNvSpPr>
            <a:spLocks noGrp="1"/>
          </p:cNvSpPr>
          <p:nvPr>
            <p:ph type="ctrTitle"/>
          </p:nvPr>
        </p:nvSpPr>
        <p:spPr>
          <a:xfrm>
            <a:off x="180966" y="102580"/>
            <a:ext cx="8236820" cy="799420"/>
          </a:xfrm>
          <a:solidFill>
            <a:schemeClr val="tx1"/>
          </a:solidFill>
        </p:spPr>
        <p:txBody>
          <a:bodyPr/>
          <a:lstStyle/>
          <a:p>
            <a:r>
              <a:rPr lang="ar-JO"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الفداء</a:t>
            </a:r>
            <a:endParaRPr lang="en-US"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endParaRPr>
          </a:p>
        </p:txBody>
      </p:sp>
      <p:sp>
        <p:nvSpPr>
          <p:cNvPr id="4" name="Rectangle 2"/>
          <p:cNvSpPr txBox="1">
            <a:spLocks noChangeArrowheads="1"/>
          </p:cNvSpPr>
          <p:nvPr/>
        </p:nvSpPr>
        <p:spPr bwMode="auto">
          <a:xfrm>
            <a:off x="0" y="1602007"/>
            <a:ext cx="9144000"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defPPr>
              <a:defRPr lang="en-US"/>
            </a:defPPr>
            <a:lvl1pPr algn="ctr" eaLnBrk="0" hangingPunct="0">
              <a:defRPr sz="3600">
                <a:solidFill>
                  <a:schemeClr val="bg1"/>
                </a:solidFill>
                <a:effectLst>
                  <a:glow rad="127000">
                    <a:schemeClr val="tx1"/>
                  </a:glow>
                </a:effectLst>
                <a:latin typeface="Simplified Arabic" panose="02020603050405020304" pitchFamily="18" charset="-78"/>
                <a:cs typeface="Simplified Arabic" panose="02020603050405020304" pitchFamily="18" charset="-78"/>
              </a:defRPr>
            </a:lvl1pPr>
            <a:lvl2pPr algn="ctr" eaLnBrk="0" hangingPunct="0">
              <a:defRPr>
                <a:solidFill>
                  <a:schemeClr val="bg1"/>
                </a:solidFill>
                <a:latin typeface="Arial" charset="0"/>
                <a:ea typeface="ＭＳ Ｐゴシック" pitchFamily="-108" charset="-128"/>
                <a:cs typeface="ＭＳ Ｐゴシック" pitchFamily="-108" charset="-128"/>
              </a:defRPr>
            </a:lvl2pPr>
            <a:lvl3pPr algn="ctr" eaLnBrk="0" hangingPunct="0">
              <a:defRPr>
                <a:solidFill>
                  <a:schemeClr val="bg1"/>
                </a:solidFill>
                <a:latin typeface="Arial" charset="0"/>
                <a:ea typeface="ＭＳ Ｐゴシック" pitchFamily="-108" charset="-128"/>
                <a:cs typeface="ＭＳ Ｐゴシック" pitchFamily="-108" charset="-128"/>
              </a:defRPr>
            </a:lvl3pPr>
            <a:lvl4pPr algn="ctr" eaLnBrk="0" hangingPunct="0">
              <a:defRPr>
                <a:solidFill>
                  <a:schemeClr val="bg1"/>
                </a:solidFill>
                <a:latin typeface="Arial" charset="0"/>
                <a:ea typeface="ＭＳ Ｐゴシック" pitchFamily="-108" charset="-128"/>
                <a:cs typeface="ＭＳ Ｐゴシック" pitchFamily="-108" charset="-128"/>
              </a:defRPr>
            </a:lvl4pPr>
            <a:lvl5pPr algn="ctr" eaLnBrk="0" hangingPunct="0">
              <a:defRPr>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a:solidFill>
                  <a:schemeClr val="tx2"/>
                </a:solidFill>
                <a:latin typeface="Times New Roman" pitchFamily="-112" charset="0"/>
              </a:defRPr>
            </a:lvl6pPr>
            <a:lvl7pPr marL="914400" algn="ctr" eaLnBrk="0" fontAlgn="base" hangingPunct="0">
              <a:spcBef>
                <a:spcPct val="0"/>
              </a:spcBef>
              <a:spcAft>
                <a:spcPct val="0"/>
              </a:spcAft>
              <a:defRPr>
                <a:solidFill>
                  <a:schemeClr val="tx2"/>
                </a:solidFill>
                <a:latin typeface="Times New Roman" pitchFamily="-112" charset="0"/>
              </a:defRPr>
            </a:lvl7pPr>
            <a:lvl8pPr marL="1371600" algn="ctr" eaLnBrk="0" fontAlgn="base" hangingPunct="0">
              <a:spcBef>
                <a:spcPct val="0"/>
              </a:spcBef>
              <a:spcAft>
                <a:spcPct val="0"/>
              </a:spcAft>
              <a:defRPr>
                <a:solidFill>
                  <a:schemeClr val="tx2"/>
                </a:solidFill>
                <a:latin typeface="Times New Roman" pitchFamily="-112" charset="0"/>
              </a:defRPr>
            </a:lvl8pPr>
            <a:lvl9pPr marL="1828800" algn="ctr" eaLnBrk="0" fontAlgn="base" hangingPunct="0">
              <a:spcBef>
                <a:spcPct val="0"/>
              </a:spcBef>
              <a:spcAft>
                <a:spcPct val="0"/>
              </a:spcAft>
              <a:defRPr>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600" b="1" i="0" u="none" strike="noStrike" kern="1200" cap="none" spc="0" normalizeH="0" baseline="0" noProof="0">
                <a:ln>
                  <a:noFill/>
                </a:ln>
                <a:solidFill>
                  <a:prstClr val="white"/>
                </a:solidFill>
                <a:effectLst>
                  <a:glow rad="127000">
                    <a:prstClr val="black"/>
                  </a:glow>
                </a:effectLst>
                <a:uLnTx/>
                <a:uFillTx/>
                <a:latin typeface="Simplified Arabic" panose="02020603050405020304" pitchFamily="18" charset="-78"/>
                <a:ea typeface="ＭＳ Ｐゴシック" charset="0"/>
                <a:cs typeface="Simplified Arabic" panose="02020603050405020304" pitchFamily="18" charset="-78"/>
              </a:rPr>
              <a:t>"صَادِقَةٌ هِيَ ٱلْكَلِمَةُ وَمُسْتَحِقَّةٌ كُلَّ قُبُولٍ: أَنَّ ٱلْمَسِيحَ يَسُوعَ جَاءَ إِلَى ٱلْعَالَمِ لِيُخَلِّصَ ٱلْخُطَاةَ ٱلَّذِينَ أَوَّلُهُمْ أَنَا." (١: ١٥).
</a:t>
            </a:r>
            <a:endParaRPr kumimoji="0" lang="en-US" sz="3600" b="1" i="0" u="none" strike="noStrike" kern="1200" cap="none" spc="0" normalizeH="0" baseline="0" noProof="0">
              <a:ln>
                <a:noFill/>
              </a:ln>
              <a:solidFill>
                <a:prstClr val="white"/>
              </a:solidFill>
              <a:effectLst>
                <a:glow rad="127000">
                  <a:prstClr val="black"/>
                </a:glow>
              </a:effectLst>
              <a:uLnTx/>
              <a:uFillTx/>
              <a:latin typeface="Simplified Arabic" panose="02020603050405020304" pitchFamily="18" charset="-78"/>
              <a:ea typeface="ＭＳ Ｐゴシック" charset="0"/>
              <a:cs typeface="Simplified Arabic" panose="02020603050405020304" pitchFamily="18" charset="-78"/>
            </a:endParaRP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٢٧ د</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8" name="Rectangle 2">
            <a:extLst>
              <a:ext uri="{FF2B5EF4-FFF2-40B4-BE49-F238E27FC236}">
                <a16:creationId xmlns:a16="http://schemas.microsoft.com/office/drawing/2014/main" id="{C01F9BE5-24B4-4C47-B386-D99E4EEDD57E}"/>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lgn="r">
              <a:defRPr/>
            </a:pPr>
            <a:r>
              <a:rPr lang="ar-JO" sz="4800"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 ١ تيموثاوس</a:t>
            </a:r>
          </a:p>
        </p:txBody>
      </p:sp>
    </p:spTree>
    <p:extLst>
      <p:ext uri="{BB962C8B-B14F-4D97-AF65-F5344CB8AC3E}">
        <p14:creationId xmlns:p14="http://schemas.microsoft.com/office/powerpoint/2010/main" val="8048549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down)">
                                      <p:cBhvr>
                                        <p:cTn id="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29.xml><?xml version="1.0" encoding="utf-8"?>
<p:sld xmlns:a="http://schemas.openxmlformats.org/drawingml/2006/main" xmlns:r="http://schemas.openxmlformats.org/officeDocument/2006/relationships" xmlns:p="http://schemas.openxmlformats.org/presentationml/2006/main">
  <p:cSld>
    <p:bg>
      <p:bgPr>
        <a:blipFill rotWithShape="1">
          <a:blip r:embed="rId2" cstate="print"/>
          <a:srcRect/>
          <a:stretch>
            <a:fillRect/>
          </a:stretch>
        </a:blipFill>
        <a:effectLst/>
      </p:bgPr>
    </p:bg>
    <p:spTree>
      <p:nvGrpSpPr>
        <p:cNvPr id="1" name=""/>
        <p:cNvGrpSpPr/>
        <p:nvPr/>
      </p:nvGrpSpPr>
      <p:grpSpPr>
        <a:xfrm>
          <a:off x="0" y="0"/>
          <a:ext cx="0" cy="0"/>
          <a:chOff x="0" y="0"/>
          <a:chExt cx="0" cy="0"/>
        </a:xfrm>
      </p:grpSpPr>
      <p:pic>
        <p:nvPicPr>
          <p:cNvPr id="4453" name="Picture 5" descr="Picture 5"/>
          <p:cNvPicPr>
            <a:picLocks noChangeAspect="1"/>
          </p:cNvPicPr>
          <p:nvPr/>
        </p:nvPicPr>
        <p:blipFill>
          <a:blip r:embed="rId3" cstate="print"/>
          <a:stretch>
            <a:fillRect/>
          </a:stretch>
        </p:blipFill>
        <p:spPr>
          <a:xfrm>
            <a:off x="0" y="0"/>
            <a:ext cx="9139943" cy="6858000"/>
          </a:xfrm>
          <a:prstGeom prst="rect">
            <a:avLst/>
          </a:prstGeom>
          <a:ln w="12700">
            <a:miter lim="400000"/>
          </a:ln>
        </p:spPr>
      </p:pic>
      <p:sp>
        <p:nvSpPr>
          <p:cNvPr id="4454" name="Title 1"/>
          <p:cNvSpPr txBox="1">
            <a:spLocks noGrp="1"/>
          </p:cNvSpPr>
          <p:nvPr>
            <p:ph type="title"/>
          </p:nvPr>
        </p:nvSpPr>
        <p:spPr>
          <a:xfrm>
            <a:off x="180966" y="102580"/>
            <a:ext cx="8236819" cy="799421"/>
          </a:xfrm>
          <a:prstGeom prst="rect">
            <a:avLst/>
          </a:prstGeom>
          <a:solidFill>
            <a:srgbClr val="000000"/>
          </a:solidFill>
        </p:spPr>
        <p:txBody>
          <a:bodyPr/>
          <a:lstStyle>
            <a:lvl1pPr>
              <a:defRPr sz="3600" b="1">
                <a:solidFill>
                  <a:srgbClr val="FFFFFF"/>
                </a:solidFill>
                <a:latin typeface="+mj-lt"/>
                <a:ea typeface="+mj-ea"/>
                <a:cs typeface="+mj-cs"/>
                <a:sym typeface="Arial"/>
              </a:defRPr>
            </a:lvl1pPr>
          </a:lstStyle>
          <a:p>
            <a:pPr rtl="0">
              <a:defRPr/>
            </a:pPr>
            <a:r>
              <a:rPr dirty="0">
                <a:latin typeface="Arial" panose="020B0604020202020204" pitchFamily="34" charset="0"/>
                <a:cs typeface="Arial" panose="020B0604020202020204" pitchFamily="34" charset="0"/>
              </a:rPr>
              <a:t>الفداء</a:t>
            </a:r>
          </a:p>
        </p:txBody>
      </p:sp>
      <p:sp>
        <p:nvSpPr>
          <p:cNvPr id="4455" name="Rectangle 2"/>
          <p:cNvSpPr txBox="1"/>
          <p:nvPr/>
        </p:nvSpPr>
        <p:spPr>
          <a:xfrm>
            <a:off x="63545" y="2883727"/>
            <a:ext cx="9052561" cy="2062103"/>
          </a:xfrm>
          <a:prstGeom prst="rect">
            <a:avLst/>
          </a:prstGeom>
          <a:noFill/>
          <a:ln>
            <a:noFill/>
          </a:ln>
          <a:effectLst>
            <a:outerShdw blurRad="63500" dist="35921" dir="2700000" algn="ctr" rotWithShape="0">
              <a:schemeClr val="tx2">
                <a:alpha val="74998"/>
              </a:scheme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vert="horz" wrap="square" lIns="91440" tIns="45720" rIns="91440" bIns="45720" numCol="1" anchor="t" anchorCtr="0" compatLnSpc="1">
            <a:prstTxWarp prst="textNoShape">
              <a:avLst/>
            </a:prstTxWarp>
          </a:bodyPr>
          <a:lstStyle>
            <a:def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defPPr>
            <a:lvl1pPr algn="ctr" defTabSz="457200" eaLnBrk="0" fontAlgn="base">
              <a:spcBef>
                <a:spcPct val="0"/>
              </a:spcBef>
              <a:spcAft>
                <a:spcPct val="0"/>
              </a:spcAft>
              <a:defRPr sz="3200" b="1" kern="1200">
                <a:solidFill>
                  <a:srgbClr val="FFFFFF"/>
                </a:solidFill>
                <a:effectLst>
                  <a:glow rad="127000">
                    <a:srgbClr val="000000"/>
                  </a:glow>
                </a:effectLst>
                <a:latin typeface="Arial" charset="0"/>
                <a:ea typeface="ＭＳ Ｐゴシック" charset="0"/>
                <a:cs typeface="ＭＳ Ｐゴシック" charset="0"/>
              </a:defRPr>
            </a:lvl1pPr>
            <a:lvl2pPr marL="456343" algn="ctr" eaLnBrk="0" fontAlgn="base">
              <a:spcBef>
                <a:spcPct val="0"/>
              </a:spcBef>
              <a:spcAft>
                <a:spcPct val="0"/>
              </a:spcAft>
              <a:defRPr sz="4400" kern="1200">
                <a:solidFill>
                  <a:schemeClr val="bg1"/>
                </a:solidFill>
                <a:latin typeface="Arial" charset="0"/>
                <a:ea typeface="ＭＳ Ｐゴシック" pitchFamily="-108" charset="-128"/>
                <a:cs typeface="ＭＳ Ｐゴシック" pitchFamily="-108" charset="-128"/>
              </a:defRPr>
            </a:lvl2pPr>
            <a:lvl3pPr marL="912690" algn="ctr" eaLnBrk="0" fontAlgn="base">
              <a:spcBef>
                <a:spcPct val="0"/>
              </a:spcBef>
              <a:spcAft>
                <a:spcPct val="0"/>
              </a:spcAft>
              <a:defRPr sz="4400" kern="1200">
                <a:solidFill>
                  <a:schemeClr val="bg1"/>
                </a:solidFill>
                <a:latin typeface="Arial" charset="0"/>
                <a:ea typeface="ＭＳ Ｐゴシック" pitchFamily="-108" charset="-128"/>
                <a:cs typeface="ＭＳ Ｐゴシック" pitchFamily="-108" charset="-128"/>
              </a:defRPr>
            </a:lvl3pPr>
            <a:lvl4pPr marL="1369016" algn="ctr" eaLnBrk="0" fontAlgn="base">
              <a:spcBef>
                <a:spcPct val="0"/>
              </a:spcBef>
              <a:spcAft>
                <a:spcPct val="0"/>
              </a:spcAft>
              <a:defRPr sz="4400" kern="1200">
                <a:solidFill>
                  <a:schemeClr val="bg1"/>
                </a:solidFill>
                <a:latin typeface="Arial" charset="0"/>
                <a:ea typeface="ＭＳ Ｐゴシック" pitchFamily="-108" charset="-128"/>
                <a:cs typeface="ＭＳ Ｐゴシック" pitchFamily="-108" charset="-128"/>
              </a:defRPr>
            </a:lvl4pPr>
            <a:lvl5pPr marL="1825374" algn="ctr" eaLnBrk="0" fontAlgn="base">
              <a:spcBef>
                <a:spcPct val="0"/>
              </a:spcBef>
              <a:spcAft>
                <a:spcPct val="0"/>
              </a:spcAft>
              <a:defRPr sz="4400" kern="1200">
                <a:solidFill>
                  <a:schemeClr val="bg1"/>
                </a:solidFill>
                <a:latin typeface="Arial" charset="0"/>
                <a:ea typeface="ＭＳ Ｐゴシック" pitchFamily="-108" charset="-128"/>
                <a:cs typeface="ＭＳ Ｐゴシック" pitchFamily="-108" charset="-128"/>
              </a:defRPr>
            </a:lvl5pPr>
            <a:lvl6pPr marL="457200" algn="ctr" defTabSz="456343" eaLnBrk="0" fontAlgn="base">
              <a:spcBef>
                <a:spcPct val="0"/>
              </a:spcBef>
              <a:spcAft>
                <a:spcPct val="0"/>
              </a:spcAft>
              <a:defRPr sz="4400" kern="1200">
                <a:solidFill>
                  <a:schemeClr val="tx2"/>
                </a:solidFill>
                <a:latin typeface="Times New Roman" pitchFamily="-112" charset="0"/>
                <a:ea typeface="ＭＳ Ｐゴシック" charset="0"/>
                <a:cs typeface="ＭＳ Ｐゴシック" charset="0"/>
              </a:defRPr>
            </a:lvl6pPr>
            <a:lvl7pPr marL="914400" algn="ctr" defTabSz="456343" eaLnBrk="0" fontAlgn="base">
              <a:spcBef>
                <a:spcPct val="0"/>
              </a:spcBef>
              <a:spcAft>
                <a:spcPct val="0"/>
              </a:spcAft>
              <a:defRPr sz="4400" kern="1200">
                <a:solidFill>
                  <a:schemeClr val="tx2"/>
                </a:solidFill>
                <a:latin typeface="Times New Roman" pitchFamily="-112" charset="0"/>
                <a:ea typeface="ＭＳ Ｐゴシック" charset="0"/>
                <a:cs typeface="ＭＳ Ｐゴシック" charset="0"/>
              </a:defRPr>
            </a:lvl7pPr>
            <a:lvl8pPr marL="1371600" algn="ctr" defTabSz="456343" eaLnBrk="0" fontAlgn="base">
              <a:spcBef>
                <a:spcPct val="0"/>
              </a:spcBef>
              <a:spcAft>
                <a:spcPct val="0"/>
              </a:spcAft>
              <a:defRPr sz="4400" kern="1200">
                <a:solidFill>
                  <a:schemeClr val="tx2"/>
                </a:solidFill>
                <a:latin typeface="Times New Roman" pitchFamily="-112" charset="0"/>
                <a:ea typeface="ＭＳ Ｐゴシック" charset="0"/>
                <a:cs typeface="ＭＳ Ｐゴシック" charset="0"/>
              </a:defRPr>
            </a:lvl8pPr>
            <a:lvl9pPr marL="1828800" algn="ctr" defTabSz="456343" eaLnBrk="0" fontAlgn="base">
              <a:spcBef>
                <a:spcPct val="0"/>
              </a:spcBef>
              <a:spcAft>
                <a:spcPct val="0"/>
              </a:spcAft>
              <a:defRPr sz="4400" kern="1200">
                <a:solidFill>
                  <a:schemeClr val="tx2"/>
                </a:solidFill>
                <a:latin typeface="Times New Roman" pitchFamily="-112" charset="0"/>
                <a:ea typeface="ＭＳ Ｐゴシック" charset="0"/>
                <a:cs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sz="32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sym typeface="Arial"/>
              </a:rPr>
              <a:t>الفداء </a:t>
            </a:r>
            <a:r>
              <a:rPr kumimoji="0" sz="3200" u="none" strike="noStrike" kern="1200" cap="none" spc="0" normalizeH="0" baseline="0" noProof="0" dirty="0" err="1">
                <a:ln>
                  <a:noFill/>
                </a:ln>
                <a:solidFill>
                  <a:srgbClr val="FFFFFF"/>
                </a:solidFill>
                <a:effectLst>
                  <a:glow rad="127000">
                    <a:srgbClr val="000000"/>
                  </a:glow>
                </a:effectLst>
                <a:uLnTx/>
                <a:uFillTx/>
                <a:latin typeface="Arial" panose="020B0604020202020204" pitchFamily="34" charset="0"/>
                <a:ea typeface="ＭＳ Ｐゴシック" charset="0"/>
                <a:sym typeface="Arial"/>
              </a:rPr>
              <a:t>هو</a:t>
            </a:r>
            <a:r>
              <a:rPr kumimoji="0" sz="32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sym typeface="Arial"/>
              </a:rPr>
              <a:t> </a:t>
            </a:r>
            <a:r>
              <a:rPr kumimoji="0" sz="3200" u="none" strike="noStrike" kern="1200" cap="none" spc="0" normalizeH="0" baseline="0" noProof="0" dirty="0" err="1">
                <a:ln>
                  <a:noFill/>
                </a:ln>
                <a:solidFill>
                  <a:srgbClr val="FFFFFF"/>
                </a:solidFill>
                <a:effectLst>
                  <a:glow rad="127000">
                    <a:srgbClr val="000000"/>
                  </a:glow>
                </a:effectLst>
                <a:uLnTx/>
                <a:uFillTx/>
                <a:latin typeface="Arial" panose="020B0604020202020204" pitchFamily="34" charset="0"/>
                <a:ea typeface="ＭＳ Ｐゴシック" charset="0"/>
                <a:sym typeface="Arial"/>
              </a:rPr>
              <a:t>المفتاح</a:t>
            </a:r>
            <a:r>
              <a:rPr kumimoji="0" sz="32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sym typeface="Arial"/>
              </a:rPr>
              <a:t> (١٠: ٤٥): "</a:t>
            </a:r>
            <a:r>
              <a:rPr kumimoji="0" sz="3200" u="none" strike="noStrike" kern="1200" cap="none" spc="0" normalizeH="0" baseline="0" noProof="0" dirty="0" err="1">
                <a:ln>
                  <a:noFill/>
                </a:ln>
                <a:solidFill>
                  <a:srgbClr val="FFFFFF"/>
                </a:solidFill>
                <a:effectLst>
                  <a:glow rad="127000">
                    <a:srgbClr val="000000"/>
                  </a:glow>
                </a:effectLst>
                <a:uLnTx/>
                <a:uFillTx/>
                <a:latin typeface="Arial" panose="020B0604020202020204" pitchFamily="34" charset="0"/>
                <a:ea typeface="ＭＳ Ｐゴシック" charset="0"/>
                <a:sym typeface="Arial"/>
              </a:rPr>
              <a:t>لأن</a:t>
            </a:r>
            <a:r>
              <a:rPr kumimoji="0" sz="32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sym typeface="Arial"/>
              </a:rPr>
              <a:t> </a:t>
            </a:r>
            <a:r>
              <a:rPr kumimoji="0" sz="3200" u="none" strike="noStrike" kern="1200" cap="none" spc="0" normalizeH="0" baseline="0" noProof="0" dirty="0" err="1">
                <a:ln>
                  <a:noFill/>
                </a:ln>
                <a:solidFill>
                  <a:srgbClr val="FFFFFF"/>
                </a:solidFill>
                <a:effectLst>
                  <a:glow rad="127000">
                    <a:srgbClr val="000000"/>
                  </a:glow>
                </a:effectLst>
                <a:uLnTx/>
                <a:uFillTx/>
                <a:latin typeface="Arial" panose="020B0604020202020204" pitchFamily="34" charset="0"/>
                <a:ea typeface="ＭＳ Ｐゴシック" charset="0"/>
                <a:sym typeface="Arial"/>
              </a:rPr>
              <a:t>ابن</a:t>
            </a:r>
            <a:r>
              <a:rPr kumimoji="0" sz="32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sym typeface="Arial"/>
              </a:rPr>
              <a:t> </a:t>
            </a:r>
            <a:r>
              <a:rPr kumimoji="0" sz="3200" u="none" strike="noStrike" kern="1200" cap="none" spc="0" normalizeH="0" baseline="0" noProof="0" dirty="0" err="1">
                <a:ln>
                  <a:noFill/>
                </a:ln>
                <a:solidFill>
                  <a:srgbClr val="FFFFFF"/>
                </a:solidFill>
                <a:effectLst>
                  <a:glow rad="127000">
                    <a:srgbClr val="000000"/>
                  </a:glow>
                </a:effectLst>
                <a:uLnTx/>
                <a:uFillTx/>
                <a:latin typeface="Arial" panose="020B0604020202020204" pitchFamily="34" charset="0"/>
                <a:ea typeface="ＭＳ Ｐゴシック" charset="0"/>
                <a:sym typeface="Arial"/>
              </a:rPr>
              <a:t>الإنسان</a:t>
            </a:r>
            <a:r>
              <a:rPr kumimoji="0" sz="32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sym typeface="Arial"/>
              </a:rPr>
              <a:t> </a:t>
            </a:r>
            <a:r>
              <a:rPr kumimoji="0" sz="3200" u="none" strike="noStrike" kern="1200" cap="none" spc="0" normalizeH="0" baseline="0" noProof="0" dirty="0" err="1">
                <a:ln>
                  <a:noFill/>
                </a:ln>
                <a:solidFill>
                  <a:srgbClr val="FFFFFF"/>
                </a:solidFill>
                <a:effectLst>
                  <a:glow rad="127000">
                    <a:srgbClr val="000000"/>
                  </a:glow>
                </a:effectLst>
                <a:uLnTx/>
                <a:uFillTx/>
                <a:latin typeface="Arial" panose="020B0604020202020204" pitchFamily="34" charset="0"/>
                <a:ea typeface="ＭＳ Ｐゴシック" charset="0"/>
                <a:sym typeface="Arial"/>
              </a:rPr>
              <a:t>لم</a:t>
            </a:r>
            <a:r>
              <a:rPr kumimoji="0" sz="32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sym typeface="Arial"/>
              </a:rPr>
              <a:t> </a:t>
            </a:r>
            <a:r>
              <a:rPr kumimoji="0" sz="3200" u="none" strike="noStrike" kern="1200" cap="none" spc="0" normalizeH="0" baseline="0" noProof="0" dirty="0" err="1">
                <a:ln>
                  <a:noFill/>
                </a:ln>
                <a:solidFill>
                  <a:srgbClr val="FFFFFF"/>
                </a:solidFill>
                <a:effectLst>
                  <a:glow rad="127000">
                    <a:srgbClr val="000000"/>
                  </a:glow>
                </a:effectLst>
                <a:uLnTx/>
                <a:uFillTx/>
                <a:latin typeface="Arial" panose="020B0604020202020204" pitchFamily="34" charset="0"/>
                <a:ea typeface="ＭＳ Ｐゴシック" charset="0"/>
                <a:sym typeface="Arial"/>
              </a:rPr>
              <a:t>يأت</a:t>
            </a:r>
            <a:r>
              <a:rPr kumimoji="0" sz="32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sym typeface="Arial"/>
              </a:rPr>
              <a:t> </a:t>
            </a:r>
            <a:r>
              <a:rPr kumimoji="0" sz="3200" u="none" strike="noStrike" kern="1200" cap="none" spc="0" normalizeH="0" baseline="0" noProof="0" dirty="0" err="1">
                <a:ln>
                  <a:noFill/>
                </a:ln>
                <a:solidFill>
                  <a:srgbClr val="FFFFFF"/>
                </a:solidFill>
                <a:effectLst>
                  <a:glow rad="127000">
                    <a:srgbClr val="000000"/>
                  </a:glow>
                </a:effectLst>
                <a:uLnTx/>
                <a:uFillTx/>
                <a:latin typeface="Arial" panose="020B0604020202020204" pitchFamily="34" charset="0"/>
                <a:ea typeface="ＭＳ Ｐゴシック" charset="0"/>
                <a:sym typeface="Arial"/>
              </a:rPr>
              <a:t>ليُخدم</a:t>
            </a:r>
            <a:r>
              <a:rPr kumimoji="0" sz="32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sym typeface="Arial"/>
              </a:rPr>
              <a:t> </a:t>
            </a:r>
            <a:r>
              <a:rPr kumimoji="0" sz="3200" u="none" strike="noStrike" kern="1200" cap="none" spc="0" normalizeH="0" baseline="0" noProof="0" dirty="0" err="1">
                <a:ln>
                  <a:noFill/>
                </a:ln>
                <a:solidFill>
                  <a:srgbClr val="FFFFFF"/>
                </a:solidFill>
                <a:effectLst>
                  <a:glow rad="127000">
                    <a:srgbClr val="000000"/>
                  </a:glow>
                </a:effectLst>
                <a:uLnTx/>
                <a:uFillTx/>
                <a:latin typeface="Arial" panose="020B0604020202020204" pitchFamily="34" charset="0"/>
                <a:ea typeface="ＭＳ Ｐゴシック" charset="0"/>
                <a:sym typeface="Arial"/>
              </a:rPr>
              <a:t>بل</a:t>
            </a:r>
            <a:r>
              <a:rPr kumimoji="0" sz="32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sym typeface="Arial"/>
              </a:rPr>
              <a:t> </a:t>
            </a:r>
            <a:r>
              <a:rPr kumimoji="0" sz="3200" u="none" strike="noStrike" kern="1200" cap="none" spc="0" normalizeH="0" baseline="0" noProof="0" dirty="0" err="1">
                <a:ln>
                  <a:noFill/>
                </a:ln>
                <a:solidFill>
                  <a:srgbClr val="FFFFFF"/>
                </a:solidFill>
                <a:effectLst>
                  <a:glow rad="127000">
                    <a:srgbClr val="000000"/>
                  </a:glow>
                </a:effectLst>
                <a:uLnTx/>
                <a:uFillTx/>
                <a:latin typeface="Arial" panose="020B0604020202020204" pitchFamily="34" charset="0"/>
                <a:ea typeface="ＭＳ Ｐゴシック" charset="0"/>
                <a:sym typeface="Arial"/>
              </a:rPr>
              <a:t>ليخدم</a:t>
            </a:r>
            <a:r>
              <a:rPr kumimoji="0" sz="32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sym typeface="Arial"/>
              </a:rPr>
              <a:t> (</a:t>
            </a:r>
            <a:r>
              <a:rPr kumimoji="0" sz="3200" u="none" strike="noStrike" kern="1200" cap="none" spc="0" normalizeH="0" baseline="0" noProof="0" dirty="0" err="1">
                <a:ln>
                  <a:noFill/>
                </a:ln>
                <a:solidFill>
                  <a:srgbClr val="FFFFFF"/>
                </a:solidFill>
                <a:effectLst>
                  <a:glow rad="127000">
                    <a:srgbClr val="000000"/>
                  </a:glow>
                </a:effectLst>
                <a:uLnTx/>
                <a:uFillTx/>
                <a:latin typeface="Arial" panose="020B0604020202020204" pitchFamily="34" charset="0"/>
                <a:ea typeface="ＭＳ Ｐゴシック" charset="0"/>
                <a:sym typeface="Arial"/>
              </a:rPr>
              <a:t>راجع</a:t>
            </a:r>
            <a:r>
              <a:rPr kumimoji="0" sz="32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sym typeface="Arial"/>
              </a:rPr>
              <a:t> </a:t>
            </a:r>
            <a:r>
              <a:rPr kumimoji="0" sz="3200" u="none" strike="noStrike" kern="1200" cap="none" spc="0" normalizeH="0" baseline="0" noProof="0" dirty="0" err="1">
                <a:ln>
                  <a:noFill/>
                </a:ln>
                <a:solidFill>
                  <a:srgbClr val="FFFFFF"/>
                </a:solidFill>
                <a:effectLst>
                  <a:glow rad="127000">
                    <a:srgbClr val="000000"/>
                  </a:glow>
                </a:effectLst>
                <a:uLnTx/>
                <a:uFillTx/>
                <a:latin typeface="Arial" panose="020B0604020202020204" pitchFamily="34" charset="0"/>
                <a:ea typeface="ＭＳ Ｐゴシック" charset="0"/>
                <a:sym typeface="Arial"/>
              </a:rPr>
              <a:t>خدمة</a:t>
            </a:r>
            <a:r>
              <a:rPr kumimoji="0" sz="32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sym typeface="Arial"/>
              </a:rPr>
              <a:t> المسيح </a:t>
            </a:r>
            <a:r>
              <a:rPr kumimoji="0" sz="3200" u="none" strike="noStrike" kern="1200" cap="none" spc="0" normalizeH="0" baseline="0" noProof="0" dirty="0" err="1">
                <a:ln>
                  <a:noFill/>
                </a:ln>
                <a:solidFill>
                  <a:srgbClr val="FFFFFF"/>
                </a:solidFill>
                <a:effectLst>
                  <a:glow rad="127000">
                    <a:srgbClr val="000000"/>
                  </a:glow>
                </a:effectLst>
                <a:uLnTx/>
                <a:uFillTx/>
                <a:latin typeface="Arial" panose="020B0604020202020204" pitchFamily="34" charset="0"/>
                <a:ea typeface="ＭＳ Ｐゴシック" charset="0"/>
                <a:sym typeface="Arial"/>
              </a:rPr>
              <a:t>في</a:t>
            </a:r>
            <a:r>
              <a:rPr kumimoji="0" sz="32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sym typeface="Arial"/>
              </a:rPr>
              <a:t> ١: ١٤-١٠: ٥٢) </a:t>
            </a:r>
            <a:r>
              <a:rPr kumimoji="0" sz="3200" u="none" strike="noStrike" kern="1200" cap="none" spc="0" normalizeH="0" baseline="0" noProof="0" dirty="0" err="1">
                <a:ln>
                  <a:noFill/>
                </a:ln>
                <a:solidFill>
                  <a:srgbClr val="FFFFFF"/>
                </a:solidFill>
                <a:effectLst>
                  <a:glow rad="127000">
                    <a:srgbClr val="000000"/>
                  </a:glow>
                </a:effectLst>
                <a:uLnTx/>
                <a:uFillTx/>
                <a:latin typeface="Arial" panose="020B0604020202020204" pitchFamily="34" charset="0"/>
                <a:ea typeface="ＭＳ Ｐゴシック" charset="0"/>
                <a:sym typeface="Arial"/>
              </a:rPr>
              <a:t>وليبذل</a:t>
            </a:r>
            <a:r>
              <a:rPr kumimoji="0" sz="32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sym typeface="Arial"/>
              </a:rPr>
              <a:t> </a:t>
            </a:r>
            <a:r>
              <a:rPr kumimoji="0" sz="3200" u="none" strike="noStrike" kern="1200" cap="none" spc="0" normalizeH="0" baseline="0" noProof="0" dirty="0" err="1">
                <a:ln>
                  <a:noFill/>
                </a:ln>
                <a:solidFill>
                  <a:srgbClr val="FFFFFF"/>
                </a:solidFill>
                <a:effectLst>
                  <a:glow rad="127000">
                    <a:srgbClr val="000000"/>
                  </a:glow>
                </a:effectLst>
                <a:uLnTx/>
                <a:uFillTx/>
                <a:latin typeface="Arial" panose="020B0604020202020204" pitchFamily="34" charset="0"/>
                <a:ea typeface="ＭＳ Ｐゴシック" charset="0"/>
                <a:sym typeface="Arial"/>
              </a:rPr>
              <a:t>حياته</a:t>
            </a:r>
            <a:r>
              <a:rPr kumimoji="0" sz="32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sym typeface="Arial"/>
              </a:rPr>
              <a:t> </a:t>
            </a:r>
            <a:r>
              <a:rPr kumimoji="0" sz="3200" u="none" strike="noStrike" kern="1200" cap="none" spc="0" normalizeH="0" baseline="0" noProof="0" dirty="0" err="1">
                <a:ln>
                  <a:noFill/>
                </a:ln>
                <a:solidFill>
                  <a:srgbClr val="FFFFFF"/>
                </a:solidFill>
                <a:effectLst>
                  <a:glow rad="127000">
                    <a:srgbClr val="000000"/>
                  </a:glow>
                </a:effectLst>
                <a:uLnTx/>
                <a:uFillTx/>
                <a:latin typeface="Arial" panose="020B0604020202020204" pitchFamily="34" charset="0"/>
                <a:ea typeface="ＭＳ Ｐゴシック" charset="0"/>
                <a:sym typeface="Arial"/>
              </a:rPr>
              <a:t>كفدية</a:t>
            </a:r>
            <a:r>
              <a:rPr kumimoji="0" sz="32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sym typeface="Arial"/>
              </a:rPr>
              <a:t> </a:t>
            </a:r>
            <a:r>
              <a:rPr kumimoji="0" sz="3200" u="none" strike="noStrike" kern="1200" cap="none" spc="0" normalizeH="0" baseline="0" noProof="0" dirty="0" err="1">
                <a:ln>
                  <a:noFill/>
                </a:ln>
                <a:solidFill>
                  <a:srgbClr val="FFFFFF"/>
                </a:solidFill>
                <a:effectLst>
                  <a:glow rad="127000">
                    <a:srgbClr val="000000"/>
                  </a:glow>
                </a:effectLst>
                <a:uLnTx/>
                <a:uFillTx/>
                <a:latin typeface="Arial" panose="020B0604020202020204" pitchFamily="34" charset="0"/>
                <a:ea typeface="ＭＳ Ｐゴシック" charset="0"/>
                <a:sym typeface="Arial"/>
              </a:rPr>
              <a:t>للكثيرين</a:t>
            </a:r>
            <a:r>
              <a:rPr kumimoji="0" sz="32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sym typeface="Arial"/>
              </a:rPr>
              <a:t> ( . </a:t>
            </a:r>
            <a:r>
              <a:rPr kumimoji="0" sz="3200" u="none" strike="noStrike" kern="1200" cap="none" spc="0" normalizeH="0" baseline="0" noProof="0" dirty="0" err="1">
                <a:ln>
                  <a:noFill/>
                </a:ln>
                <a:solidFill>
                  <a:srgbClr val="FFFFFF"/>
                </a:solidFill>
                <a:effectLst>
                  <a:glow rad="127000">
                    <a:srgbClr val="000000"/>
                  </a:glow>
                </a:effectLst>
                <a:uLnTx/>
                <a:uFillTx/>
                <a:latin typeface="Arial" panose="020B0604020202020204" pitchFamily="34" charset="0"/>
                <a:ea typeface="ＭＳ Ｐゴシック" charset="0"/>
                <a:sym typeface="Arial"/>
              </a:rPr>
              <a:t>تضحية</a:t>
            </a:r>
            <a:r>
              <a:rPr kumimoji="0" sz="32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sym typeface="Arial"/>
              </a:rPr>
              <a:t> المسيح </a:t>
            </a:r>
            <a:r>
              <a:rPr kumimoji="0" sz="3200" u="none" strike="noStrike" kern="1200" cap="none" spc="0" normalizeH="0" baseline="0" noProof="0" dirty="0" err="1">
                <a:ln>
                  <a:noFill/>
                </a:ln>
                <a:solidFill>
                  <a:srgbClr val="FFFFFF"/>
                </a:solidFill>
                <a:effectLst>
                  <a:glow rad="127000">
                    <a:srgbClr val="000000"/>
                  </a:glow>
                </a:effectLst>
                <a:uLnTx/>
                <a:uFillTx/>
                <a:latin typeface="Arial" panose="020B0604020202020204" pitchFamily="34" charset="0"/>
                <a:ea typeface="ＭＳ Ｐゴシック" charset="0"/>
                <a:sym typeface="Arial"/>
              </a:rPr>
              <a:t>بنفسه</a:t>
            </a:r>
            <a:r>
              <a:rPr kumimoji="0" sz="32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sym typeface="Arial"/>
              </a:rPr>
              <a:t> </a:t>
            </a:r>
            <a:r>
              <a:rPr kumimoji="0" sz="3200" u="none" strike="noStrike" kern="1200" cap="none" spc="0" normalizeH="0" baseline="0" noProof="0" dirty="0" err="1">
                <a:ln>
                  <a:noFill/>
                </a:ln>
                <a:solidFill>
                  <a:srgbClr val="FFFFFF"/>
                </a:solidFill>
                <a:effectLst>
                  <a:glow rad="127000">
                    <a:srgbClr val="000000"/>
                  </a:glow>
                </a:effectLst>
                <a:uLnTx/>
                <a:uFillTx/>
                <a:latin typeface="Arial" panose="020B0604020202020204" pitchFamily="34" charset="0"/>
                <a:ea typeface="ＭＳ Ｐゴシック" charset="0"/>
                <a:sym typeface="Arial"/>
              </a:rPr>
              <a:t>في</a:t>
            </a:r>
            <a:r>
              <a:rPr kumimoji="0" sz="32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sym typeface="Arial"/>
              </a:rPr>
              <a:t> </a:t>
            </a:r>
            <a:r>
              <a:rPr kumimoji="0" sz="3200" u="none" strike="noStrike" kern="1200" cap="none" spc="0" normalizeH="0" baseline="0" noProof="0" dirty="0" err="1">
                <a:ln>
                  <a:noFill/>
                </a:ln>
                <a:solidFill>
                  <a:srgbClr val="FFFFFF"/>
                </a:solidFill>
                <a:effectLst>
                  <a:glow rad="127000">
                    <a:srgbClr val="000000"/>
                  </a:glow>
                </a:effectLst>
                <a:uLnTx/>
                <a:uFillTx/>
                <a:latin typeface="Arial" panose="020B0604020202020204" pitchFamily="34" charset="0"/>
                <a:ea typeface="ＭＳ Ｐゴシック" charset="0"/>
                <a:sym typeface="Arial"/>
              </a:rPr>
              <a:t>الإصحاحات</a:t>
            </a:r>
            <a:r>
              <a:rPr kumimoji="0" sz="32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sym typeface="Arial"/>
              </a:rPr>
              <a:t> ١١-١٥ = ٣٧٪ من </a:t>
            </a:r>
            <a:r>
              <a:rPr kumimoji="0" sz="3200" u="none" strike="noStrike" kern="1200" cap="none" spc="0" normalizeH="0" baseline="0" noProof="0" dirty="0" err="1">
                <a:ln>
                  <a:noFill/>
                </a:ln>
                <a:solidFill>
                  <a:srgbClr val="FFFFFF"/>
                </a:solidFill>
                <a:effectLst>
                  <a:glow rad="127000">
                    <a:srgbClr val="000000"/>
                  </a:glow>
                </a:effectLst>
                <a:uLnTx/>
                <a:uFillTx/>
                <a:latin typeface="Arial" panose="020B0604020202020204" pitchFamily="34" charset="0"/>
                <a:ea typeface="ＭＳ Ｐゴシック" charset="0"/>
                <a:sym typeface="Arial"/>
              </a:rPr>
              <a:t>الكتاب</a:t>
            </a:r>
            <a:r>
              <a:rPr kumimoji="0" sz="32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sym typeface="Arial"/>
              </a:rPr>
              <a:t>).</a:t>
            </a:r>
          </a:p>
        </p:txBody>
      </p:sp>
      <p:sp>
        <p:nvSpPr>
          <p:cNvPr id="4456" name="Text Box 3"/>
          <p:cNvSpPr txBox="1"/>
          <p:nvPr/>
        </p:nvSpPr>
        <p:spPr>
          <a:xfrm>
            <a:off x="8216420" y="44450"/>
            <a:ext cx="776924" cy="461665"/>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spAutoFit/>
          </a:bodyPr>
          <a:lstStyle>
            <a:lvl1pPr algn="r">
              <a:defRPr b="1">
                <a:solidFill>
                  <a:srgbClr val="FFFFFF"/>
                </a:solidFill>
              </a:defRPr>
            </a:lvl1pPr>
          </a:lstStyle>
          <a:p>
            <a:pPr marL="0" marR="0" lvl="0" indent="0" algn="r" defTabSz="914400" rtl="0" eaLnBrk="1" fontAlgn="auto" latinLnBrk="0" hangingPunct="0">
              <a:lnSpc>
                <a:spcPct val="100000"/>
              </a:lnSpc>
              <a:spcBef>
                <a:spcPts val="0"/>
              </a:spcBef>
              <a:spcAft>
                <a:spcPts val="0"/>
              </a:spcAft>
              <a:buClrTx/>
              <a:buSzTx/>
              <a:buFontTx/>
              <a:buNone/>
              <a:tabLst/>
              <a:defRPr/>
            </a:pPr>
            <a:r>
              <a:rPr kumimoji="0" sz="2400"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٢٧ أ</a:t>
            </a:r>
          </a:p>
        </p:txBody>
      </p:sp>
      <p:sp>
        <p:nvSpPr>
          <p:cNvPr id="4457" name="Rectangle 2"/>
          <p:cNvSpPr txBox="1"/>
          <p:nvPr/>
        </p:nvSpPr>
        <p:spPr>
          <a:xfrm>
            <a:off x="1324919" y="5951409"/>
            <a:ext cx="7420583" cy="846967"/>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nchor="ctr">
            <a:spAutoFit/>
          </a:bodyPr>
          <a:lstStyle>
            <a:lvl1pPr algn="r" defTabSz="457200" rtl="1">
              <a:defRPr sz="4800">
                <a:solidFill>
                  <a:srgbClr val="FFFFFF"/>
                </a:solidFill>
                <a:latin typeface="ＭＳ Ｐゴシック"/>
                <a:ea typeface="ＭＳ Ｐゴシック"/>
                <a:cs typeface="ＭＳ Ｐゴシック"/>
                <a:sym typeface="ＭＳ Ｐゴシック"/>
              </a:defRPr>
            </a:lvl1pPr>
          </a:lstStyle>
          <a:p>
            <a:pPr marL="0" marR="0" lvl="0" indent="0" algn="r" defTabSz="457200" rtl="1" eaLnBrk="1" fontAlgn="auto" latinLnBrk="0" hangingPunct="0">
              <a:lnSpc>
                <a:spcPct val="100000"/>
              </a:lnSpc>
              <a:spcBef>
                <a:spcPts val="0"/>
              </a:spcBef>
              <a:spcAft>
                <a:spcPts val="0"/>
              </a:spcAft>
              <a:buClrTx/>
              <a:buSzTx/>
              <a:buFontTx/>
              <a:buNone/>
              <a:tabLst/>
              <a:defRPr b="1">
                <a:latin typeface="+mj-lt"/>
                <a:ea typeface="+mj-ea"/>
                <a:cs typeface="+mj-cs"/>
                <a:sym typeface="Arial"/>
              </a:defRPr>
            </a:pPr>
            <a:r>
              <a:rPr kumimoji="0" sz="4800" b="0" i="0" u="none" strike="noStrike" kern="0" cap="none" spc="0" normalizeH="0" baseline="0" noProof="0">
                <a:ln>
                  <a:noFill/>
                </a:ln>
                <a:solidFill>
                  <a:srgbClr val="FFFFFF"/>
                </a:solidFill>
                <a:effectLst/>
                <a:uLnTx/>
                <a:uFillTx/>
                <a:latin typeface="ＭＳ Ｐゴシック"/>
                <a:ea typeface="ＭＳ Ｐゴシック"/>
                <a:cs typeface="ＭＳ Ｐゴシック"/>
                <a:sym typeface="ＭＳ Ｐゴシック"/>
              </a:rPr>
              <a:t>مرقس</a:t>
            </a:r>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iterate>
                                    <p:tmAbs val="0"/>
                                  </p:iterate>
                                  <p:childTnLst>
                                    <p:set>
                                      <p:cBhvr>
                                        <p:cTn id="6" fill="hold"/>
                                        <p:tgtEl>
                                          <p:spTgt spid="4457"/>
                                        </p:tgtEl>
                                        <p:attrNameLst>
                                          <p:attrName>style.visibility</p:attrName>
                                        </p:attrNameLst>
                                      </p:cBhvr>
                                      <p:to>
                                        <p:strVal val="visible"/>
                                      </p:to>
                                    </p:set>
                                    <p:anim calcmode="lin" valueType="num">
                                      <p:cBhvr>
                                        <p:cTn id="7" dur="500" fill="hold"/>
                                        <p:tgtEl>
                                          <p:spTgt spid="4457"/>
                                        </p:tgtEl>
                                        <p:attrNameLst>
                                          <p:attrName>ppt_x</p:attrName>
                                        </p:attrNameLst>
                                      </p:cBhvr>
                                      <p:tavLst>
                                        <p:tav tm="0">
                                          <p:val>
                                            <p:strVal val="#ppt_x"/>
                                          </p:val>
                                        </p:tav>
                                        <p:tav tm="100000">
                                          <p:val>
                                            <p:strVal val="#ppt_x"/>
                                          </p:val>
                                        </p:tav>
                                      </p:tavLst>
                                    </p:anim>
                                    <p:anim calcmode="lin" valueType="num">
                                      <p:cBhvr>
                                        <p:cTn id="8" dur="500" fill="hold"/>
                                        <p:tgtEl>
                                          <p:spTgt spid="445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57" grpId="0" animBg="1" advAuto="0"/>
    </p:bldLst>
  </p:timing>
</p:sld>
</file>

<file path=ppt/slides/slide290.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pic>
        <p:nvPicPr>
          <p:cNvPr id="6" name="Picture 5" descr="Gethsemene.jpg"/>
          <p:cNvPicPr>
            <a:picLocks noChangeAspect="1"/>
          </p:cNvPicPr>
          <p:nvPr/>
        </p:nvPicPr>
        <p:blipFill rotWithShape="1">
          <a:blip r:embed="rId4">
            <a:extLst>
              <a:ext uri="{28A0092B-C50C-407E-A947-70E740481C1C}">
                <a14:useLocalDpi xmlns:a14="http://schemas.microsoft.com/office/drawing/2010/main" val="0"/>
              </a:ext>
            </a:extLst>
          </a:blip>
          <a:srcRect l="24847"/>
          <a:stretch/>
        </p:blipFill>
        <p:spPr>
          <a:xfrm>
            <a:off x="-18654" y="0"/>
            <a:ext cx="9162653" cy="6858000"/>
          </a:xfrm>
          <a:prstGeom prst="rect">
            <a:avLst/>
          </a:prstGeom>
        </p:spPr>
      </p:pic>
      <p:sp>
        <p:nvSpPr>
          <p:cNvPr id="2" name="Title 1"/>
          <p:cNvSpPr>
            <a:spLocks noGrp="1"/>
          </p:cNvSpPr>
          <p:nvPr>
            <p:ph type="ctrTitle"/>
          </p:nvPr>
        </p:nvSpPr>
        <p:spPr>
          <a:xfrm>
            <a:off x="-18653" y="-27384"/>
            <a:ext cx="9162651" cy="1397996"/>
          </a:xfrm>
          <a:solidFill>
            <a:schemeClr val="tx1"/>
          </a:solidFill>
        </p:spPr>
        <p:txBody>
          <a:bodyPr/>
          <a:lstStyle/>
          <a:p>
            <a:r>
              <a:rPr lang="ar-JO"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النبوءة</a:t>
            </a:r>
            <a:br>
              <a:rPr lang="en-US"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br>
            <a:r>
              <a:rPr lang="en-US"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a:t>
            </a:r>
            <a:r>
              <a:rPr lang="ar-JO"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الرب، الألوهية</a:t>
            </a:r>
            <a:r>
              <a:rPr lang="en-US"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 </a:t>
            </a:r>
          </a:p>
        </p:txBody>
      </p:sp>
      <p:sp>
        <p:nvSpPr>
          <p:cNvPr id="4" name="Rectangle 2"/>
          <p:cNvSpPr txBox="1">
            <a:spLocks noChangeArrowheads="1"/>
          </p:cNvSpPr>
          <p:nvPr/>
        </p:nvSpPr>
        <p:spPr bwMode="auto">
          <a:xfrm>
            <a:off x="0" y="1602007"/>
            <a:ext cx="9144000"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defPPr>
              <a:defRPr lang="en-US"/>
            </a:defPPr>
            <a:lvl1pPr algn="ctr" eaLnBrk="0" hangingPunct="0">
              <a:defRPr sz="3600">
                <a:solidFill>
                  <a:schemeClr val="bg1"/>
                </a:solidFill>
                <a:effectLst>
                  <a:glow rad="127000">
                    <a:schemeClr val="tx1"/>
                  </a:glow>
                </a:effectLst>
                <a:latin typeface="Simplified Arabic" panose="02020603050405020304" pitchFamily="18" charset="-78"/>
                <a:cs typeface="Simplified Arabic" panose="02020603050405020304" pitchFamily="18" charset="-78"/>
              </a:defRPr>
            </a:lvl1pPr>
            <a:lvl2pPr algn="ctr" eaLnBrk="0" hangingPunct="0">
              <a:defRPr>
                <a:solidFill>
                  <a:schemeClr val="bg1"/>
                </a:solidFill>
                <a:latin typeface="Arial" charset="0"/>
                <a:ea typeface="ＭＳ Ｐゴシック" pitchFamily="-108" charset="-128"/>
                <a:cs typeface="ＭＳ Ｐゴシック" pitchFamily="-108" charset="-128"/>
              </a:defRPr>
            </a:lvl2pPr>
            <a:lvl3pPr algn="ctr" eaLnBrk="0" hangingPunct="0">
              <a:defRPr>
                <a:solidFill>
                  <a:schemeClr val="bg1"/>
                </a:solidFill>
                <a:latin typeface="Arial" charset="0"/>
                <a:ea typeface="ＭＳ Ｐゴシック" pitchFamily="-108" charset="-128"/>
                <a:cs typeface="ＭＳ Ｐゴシック" pitchFamily="-108" charset="-128"/>
              </a:defRPr>
            </a:lvl3pPr>
            <a:lvl4pPr algn="ctr" eaLnBrk="0" hangingPunct="0">
              <a:defRPr>
                <a:solidFill>
                  <a:schemeClr val="bg1"/>
                </a:solidFill>
                <a:latin typeface="Arial" charset="0"/>
                <a:ea typeface="ＭＳ Ｐゴシック" pitchFamily="-108" charset="-128"/>
                <a:cs typeface="ＭＳ Ｐゴシック" pitchFamily="-108" charset="-128"/>
              </a:defRPr>
            </a:lvl4pPr>
            <a:lvl5pPr algn="ctr" eaLnBrk="0" hangingPunct="0">
              <a:defRPr>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a:solidFill>
                  <a:schemeClr val="tx2"/>
                </a:solidFill>
                <a:latin typeface="Times New Roman" pitchFamily="-112" charset="0"/>
              </a:defRPr>
            </a:lvl6pPr>
            <a:lvl7pPr marL="914400" algn="ctr" eaLnBrk="0" fontAlgn="base" hangingPunct="0">
              <a:spcBef>
                <a:spcPct val="0"/>
              </a:spcBef>
              <a:spcAft>
                <a:spcPct val="0"/>
              </a:spcAft>
              <a:defRPr>
                <a:solidFill>
                  <a:schemeClr val="tx2"/>
                </a:solidFill>
                <a:latin typeface="Times New Roman" pitchFamily="-112" charset="0"/>
              </a:defRPr>
            </a:lvl7pPr>
            <a:lvl8pPr marL="1371600" algn="ctr" eaLnBrk="0" fontAlgn="base" hangingPunct="0">
              <a:spcBef>
                <a:spcPct val="0"/>
              </a:spcBef>
              <a:spcAft>
                <a:spcPct val="0"/>
              </a:spcAft>
              <a:defRPr>
                <a:solidFill>
                  <a:schemeClr val="tx2"/>
                </a:solidFill>
                <a:latin typeface="Times New Roman" pitchFamily="-112" charset="0"/>
              </a:defRPr>
            </a:lvl8pPr>
            <a:lvl9pPr marL="1828800" algn="ctr" eaLnBrk="0" fontAlgn="base" hangingPunct="0">
              <a:spcBef>
                <a:spcPct val="0"/>
              </a:spcBef>
              <a:spcAft>
                <a:spcPct val="0"/>
              </a:spcAft>
              <a:defRPr>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t>غالباً ما يدعى يسوع الرب (١: ٢ ، ١٢ ، ١٤ ؛ ٦: ٣) وحتى "رب الأرباب" (٦: ١٤-١٥).
</a:t>
            </a:r>
            <a:endParaRPr kumimoji="0" lang="en-US" sz="3600" b="1"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endParaRP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٢٧ د</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8" name="Rectangle 2">
            <a:extLst>
              <a:ext uri="{FF2B5EF4-FFF2-40B4-BE49-F238E27FC236}">
                <a16:creationId xmlns:a16="http://schemas.microsoft.com/office/drawing/2014/main" id="{6FD0F78E-0C8D-8542-95FC-94F2B886D6E7}"/>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lgn="r">
              <a:defRPr/>
            </a:pPr>
            <a:r>
              <a:rPr lang="ar-JO" sz="4800"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 ١ تيموثاوس</a:t>
            </a:r>
          </a:p>
        </p:txBody>
      </p:sp>
    </p:spTree>
    <p:extLst>
      <p:ext uri="{BB962C8B-B14F-4D97-AF65-F5344CB8AC3E}">
        <p14:creationId xmlns:p14="http://schemas.microsoft.com/office/powerpoint/2010/main" val="223561859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down)">
                                      <p:cBhvr>
                                        <p:cTn id="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2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Table 1"/>
          <p:cNvGraphicFramePr>
            <a:graphicFrameLocks noGrp="1"/>
          </p:cNvGraphicFramePr>
          <p:nvPr/>
        </p:nvGraphicFramePr>
        <p:xfrm>
          <a:off x="10324" y="0"/>
          <a:ext cx="9143999" cy="6858000"/>
        </p:xfrm>
        <a:graphic>
          <a:graphicData uri="http://schemas.openxmlformats.org/drawingml/2006/table">
            <a:tbl>
              <a:tblPr firstRow="1" bandRow="1">
                <a:tableStyleId>{0660B408-B3CF-4A94-85FC-2B1E0A45F4A2}</a:tableStyleId>
              </a:tblPr>
              <a:tblGrid>
                <a:gridCol w="1828800">
                  <a:extLst>
                    <a:ext uri="{9D8B030D-6E8A-4147-A177-3AD203B41FA5}">
                      <a16:colId xmlns:a16="http://schemas.microsoft.com/office/drawing/2014/main" val="20000"/>
                    </a:ext>
                  </a:extLst>
                </a:gridCol>
                <a:gridCol w="1828800">
                  <a:extLst>
                    <a:ext uri="{9D8B030D-6E8A-4147-A177-3AD203B41FA5}">
                      <a16:colId xmlns:a16="http://schemas.microsoft.com/office/drawing/2014/main" val="20001"/>
                    </a:ext>
                  </a:extLst>
                </a:gridCol>
                <a:gridCol w="1828799">
                  <a:extLst>
                    <a:ext uri="{9D8B030D-6E8A-4147-A177-3AD203B41FA5}">
                      <a16:colId xmlns:a16="http://schemas.microsoft.com/office/drawing/2014/main" val="20002"/>
                    </a:ext>
                  </a:extLst>
                </a:gridCol>
                <a:gridCol w="1828800">
                  <a:extLst>
                    <a:ext uri="{9D8B030D-6E8A-4147-A177-3AD203B41FA5}">
                      <a16:colId xmlns:a16="http://schemas.microsoft.com/office/drawing/2014/main" val="20003"/>
                    </a:ext>
                  </a:extLst>
                </a:gridCol>
                <a:gridCol w="1828800">
                  <a:extLst>
                    <a:ext uri="{9D8B030D-6E8A-4147-A177-3AD203B41FA5}">
                      <a16:colId xmlns:a16="http://schemas.microsoft.com/office/drawing/2014/main" val="20004"/>
                    </a:ext>
                  </a:extLst>
                </a:gridCol>
              </a:tblGrid>
              <a:tr h="939532">
                <a:tc gridSpan="5">
                  <a:txBody>
                    <a:bodyPr/>
                    <a:lstStyle/>
                    <a:p>
                      <a:pPr algn="ctr"/>
                      <a:r>
                        <a:rPr lang="en-US" sz="3200" b="1" i="0" kern="1200" dirty="0">
                          <a:solidFill>
                            <a:schemeClr val="tx1"/>
                          </a:solidFill>
                          <a:effectLst/>
                          <a:latin typeface="Arial" panose="020B0604020202020204" pitchFamily="34" charset="0"/>
                          <a:ea typeface="+mn-ea"/>
                          <a:cs typeface="+mn-cs"/>
                        </a:rPr>
                        <a:t> </a:t>
                      </a:r>
                    </a:p>
                    <a:p>
                      <a:pPr algn="ctr"/>
                      <a:r>
                        <a:rPr lang="ar-SA" sz="2000" b="1" i="0" kern="1200" dirty="0">
                          <a:solidFill>
                            <a:schemeClr val="tx1"/>
                          </a:solidFill>
                          <a:effectLst/>
                          <a:latin typeface="Arial" panose="020B0604020202020204" pitchFamily="34" charset="0"/>
                          <a:ea typeface="+mn-ea"/>
                          <a:cs typeface="+mn-cs"/>
                        </a:rPr>
                        <a:t>(يتم الحفاظ عليه بإعطاء أولويات ل...)</a:t>
                      </a:r>
                      <a:endParaRPr lang="en-US" sz="2800" b="1" i="0" kern="1200" dirty="0">
                        <a:solidFill>
                          <a:schemeClr val="tx1"/>
                        </a:solidFill>
                        <a:effectLst/>
                        <a:latin typeface="Arial" panose="020B0604020202020204" pitchFamily="34" charset="0"/>
                        <a:ea typeface="+mn-ea"/>
                        <a:cs typeface="+mn-cs"/>
                      </a:endParaRPr>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0"/>
                  </a:ext>
                </a:extLst>
              </a:tr>
              <a:tr h="1166316">
                <a:tc>
                  <a:txBody>
                    <a:bodyPr/>
                    <a:lstStyle/>
                    <a:p>
                      <a:pPr algn="ctr">
                        <a:spcAft>
                          <a:spcPts val="0"/>
                        </a:spcAft>
                      </a:pPr>
                      <a:r>
                        <a:rPr lang="en-US" sz="1800" b="1" i="0" dirty="0">
                          <a:effectLst/>
                          <a:latin typeface="Arial" panose="020B0604020202020204" pitchFamily="34" charset="0"/>
                          <a:ea typeface="Times New Roman"/>
                          <a:cs typeface="Times New Roman"/>
                        </a:rPr>
                        <a:t> </a:t>
                      </a:r>
                      <a:endParaRPr lang="en-US" sz="2000" b="1" i="0" dirty="0">
                        <a:effectLst/>
                        <a:latin typeface="Arial" panose="020B0604020202020204" pitchFamily="34" charset="0"/>
                        <a:ea typeface="Times New Roman"/>
                        <a:cs typeface="Times New Roman"/>
                      </a:endParaRPr>
                    </a:p>
                    <a:p>
                      <a:pPr algn="ctr">
                        <a:spcAft>
                          <a:spcPts val="0"/>
                        </a:spcAft>
                      </a:pPr>
                      <a:r>
                        <a:rPr lang="ar-JO" sz="1800" b="1" dirty="0">
                          <a:effectLst/>
                          <a:latin typeface="Simplified Arabic" panose="02020603050405020304" pitchFamily="18" charset="-78"/>
                          <a:ea typeface="Times New Roman"/>
                          <a:cs typeface="+mn-cs"/>
                        </a:rPr>
                        <a:t>مكافحة المعلمين الكذبة</a:t>
                      </a:r>
                      <a:r>
                        <a:rPr lang="ar-JO" sz="1800" b="1" dirty="0">
                          <a:effectLst/>
                          <a:latin typeface="Simplified Arabic" panose="02020603050405020304" pitchFamily="18" charset="-78"/>
                          <a:ea typeface="Times New Roman"/>
                          <a:cs typeface="Simplified Arabic" panose="02020603050405020304" pitchFamily="18" charset="-78"/>
                        </a:rPr>
                        <a:t>
</a:t>
                      </a:r>
                      <a:r>
                        <a:rPr lang="en-US" sz="1800" b="1" i="0" dirty="0">
                          <a:effectLst/>
                          <a:latin typeface="Arial" panose="020B0604020202020204" pitchFamily="34" charset="0"/>
                          <a:ea typeface="Times New Roman"/>
                          <a:cs typeface="Times New Roman"/>
                        </a:rPr>
                        <a:t> </a:t>
                      </a:r>
                      <a:endParaRPr lang="en-US" sz="2000" b="1" i="0" dirty="0">
                        <a:effectLst/>
                        <a:latin typeface="Arial" panose="020B0604020202020204" pitchFamily="34" charset="0"/>
                        <a:ea typeface="Times New Roman"/>
                        <a:cs typeface="Times New Roman"/>
                      </a:endParaRPr>
                    </a:p>
                  </a:txBody>
                  <a:tcPr marL="50800" marR="50800" marT="0" marB="0" anchor="ctr"/>
                </a:tc>
                <a:tc>
                  <a:txBody>
                    <a:bodyPr/>
                    <a:lstStyle/>
                    <a:p>
                      <a:pPr algn="ctr">
                        <a:spcAft>
                          <a:spcPts val="0"/>
                        </a:spcAft>
                      </a:pPr>
                      <a:r>
                        <a:rPr lang="en-US" sz="1800" b="1" i="0" dirty="0">
                          <a:effectLst/>
                          <a:latin typeface="Arial" panose="020B0604020202020204" pitchFamily="34" charset="0"/>
                          <a:ea typeface="Times New Roman"/>
                          <a:cs typeface="Times New Roman"/>
                        </a:rPr>
                        <a:t> </a:t>
                      </a:r>
                      <a:endParaRPr lang="en-US" sz="2000" b="1" i="0" dirty="0">
                        <a:effectLst/>
                        <a:latin typeface="Arial" panose="020B0604020202020204" pitchFamily="34" charset="0"/>
                        <a:ea typeface="Times New Roman"/>
                        <a:cs typeface="Times New Roman"/>
                      </a:endParaRPr>
                    </a:p>
                    <a:p>
                      <a:pPr algn="ctr">
                        <a:spcAft>
                          <a:spcPts val="0"/>
                        </a:spcAft>
                      </a:pPr>
                      <a:r>
                        <a:rPr lang="ar-JO" sz="1800" b="1" dirty="0">
                          <a:effectLst/>
                          <a:latin typeface="Simplified Arabic" panose="02020603050405020304" pitchFamily="18" charset="-78"/>
                          <a:ea typeface="Times New Roman"/>
                          <a:cs typeface="+mn-cs"/>
                        </a:rPr>
                        <a:t>دعم الحياة الكنسية</a:t>
                      </a:r>
                      <a:r>
                        <a:rPr lang="ar-JO" sz="1800" b="1" dirty="0">
                          <a:effectLst/>
                          <a:latin typeface="Simplified Arabic" panose="02020603050405020304" pitchFamily="18" charset="-78"/>
                          <a:ea typeface="Times New Roman"/>
                          <a:cs typeface="Simplified Arabic" panose="02020603050405020304" pitchFamily="18" charset="-78"/>
                        </a:rPr>
                        <a:t>
</a:t>
                      </a:r>
                      <a:endParaRPr lang="en-US" sz="2000" dirty="0">
                        <a:effectLst/>
                        <a:latin typeface="Simplified Arabic" panose="02020603050405020304" pitchFamily="18" charset="-78"/>
                        <a:ea typeface="Times New Roman"/>
                        <a:cs typeface="Simplified Arabic" panose="02020603050405020304" pitchFamily="18" charset="-78"/>
                      </a:endParaRPr>
                    </a:p>
                  </a:txBody>
                  <a:tcPr marL="50800" marR="50800" marT="0" marB="0" anchor="ctr"/>
                </a:tc>
                <a:tc>
                  <a:txBody>
                    <a:bodyPr/>
                    <a:lstStyle/>
                    <a:p>
                      <a:pPr algn="ctr">
                        <a:spcAft>
                          <a:spcPts val="0"/>
                        </a:spcAft>
                      </a:pPr>
                      <a:r>
                        <a:rPr lang="en-US" sz="1800" b="1" i="0" dirty="0">
                          <a:effectLst/>
                          <a:latin typeface="Arial" panose="020B0604020202020204" pitchFamily="34" charset="0"/>
                          <a:ea typeface="Times New Roman"/>
                          <a:cs typeface="Times New Roman"/>
                        </a:rPr>
                        <a:t> </a:t>
                      </a:r>
                      <a:endParaRPr lang="en-US" sz="2000" b="1" i="0" dirty="0">
                        <a:effectLst/>
                        <a:latin typeface="Arial" panose="020B0604020202020204" pitchFamily="34" charset="0"/>
                        <a:ea typeface="Times New Roman"/>
                        <a:cs typeface="Times New Roman"/>
                      </a:endParaRPr>
                    </a:p>
                    <a:p>
                      <a:pPr algn="ctr">
                        <a:spcAft>
                          <a:spcPts val="0"/>
                        </a:spcAft>
                      </a:pPr>
                      <a:r>
                        <a:rPr lang="ar-JO" sz="1800" b="1" i="0" dirty="0">
                          <a:effectLst/>
                          <a:latin typeface="Arial" panose="020B0604020202020204" pitchFamily="34" charset="0"/>
                          <a:ea typeface="Times New Roman"/>
                          <a:cs typeface="+mn-cs"/>
                        </a:rPr>
                        <a:t>حراسة الحياة والعقيدة</a:t>
                      </a:r>
                      <a:r>
                        <a:rPr lang="ar-JO" sz="1800" b="1" i="0" dirty="0">
                          <a:effectLst/>
                          <a:latin typeface="Arial" panose="020B0604020202020204" pitchFamily="34" charset="0"/>
                          <a:ea typeface="Times New Roman"/>
                          <a:cs typeface="Times New Roman"/>
                        </a:rPr>
                        <a:t>
</a:t>
                      </a:r>
                      <a:endParaRPr lang="en-US" sz="2000" b="1" i="0" dirty="0">
                        <a:effectLst/>
                        <a:latin typeface="Arial" panose="020B0604020202020204" pitchFamily="34" charset="0"/>
                        <a:ea typeface="Times New Roman"/>
                        <a:cs typeface="Times New Roman"/>
                      </a:endParaRPr>
                    </a:p>
                  </a:txBody>
                  <a:tcPr marL="50800" marR="50800" marT="0" marB="0" anchor="ctr"/>
                </a:tc>
                <a:tc>
                  <a:txBody>
                    <a:bodyPr/>
                    <a:lstStyle/>
                    <a:p>
                      <a:pPr algn="ctr">
                        <a:spcAft>
                          <a:spcPts val="0"/>
                        </a:spcAft>
                      </a:pPr>
                      <a:r>
                        <a:rPr lang="en-US" sz="1800" b="1" i="0" dirty="0">
                          <a:effectLst/>
                          <a:latin typeface="Arial" panose="020B0604020202020204" pitchFamily="34" charset="0"/>
                          <a:ea typeface="Times New Roman"/>
                          <a:cs typeface="Times New Roman"/>
                        </a:rPr>
                        <a:t> </a:t>
                      </a:r>
                      <a:endParaRPr lang="en-US" sz="2000" b="1" i="0" dirty="0">
                        <a:effectLst/>
                        <a:latin typeface="Arial" panose="020B0604020202020204" pitchFamily="34" charset="0"/>
                        <a:ea typeface="Times New Roman"/>
                        <a:cs typeface="Times New Roman"/>
                      </a:endParaRPr>
                    </a:p>
                    <a:p>
                      <a:pPr algn="ctr">
                        <a:spcAft>
                          <a:spcPts val="0"/>
                        </a:spcAft>
                      </a:pPr>
                      <a:r>
                        <a:rPr lang="ar-JO" sz="1800" b="1" dirty="0">
                          <a:effectLst/>
                          <a:latin typeface="Simplified Arabic" panose="02020603050405020304" pitchFamily="18" charset="-78"/>
                          <a:ea typeface="Times New Roman"/>
                          <a:cs typeface="+mn-cs"/>
                        </a:rPr>
                        <a:t>تقديم المشورة للمجموعات الكنسية</a:t>
                      </a:r>
                      <a:r>
                        <a:rPr lang="ar-JO" sz="1800" b="1" dirty="0">
                          <a:effectLst/>
                          <a:latin typeface="Simplified Arabic" panose="02020603050405020304" pitchFamily="18" charset="-78"/>
                          <a:ea typeface="Times New Roman"/>
                          <a:cs typeface="Simplified Arabic" panose="02020603050405020304" pitchFamily="18" charset="-78"/>
                        </a:rPr>
                        <a:t>
</a:t>
                      </a:r>
                      <a:endParaRPr lang="en-US" sz="2000" dirty="0">
                        <a:effectLst/>
                        <a:latin typeface="Simplified Arabic" panose="02020603050405020304" pitchFamily="18" charset="-78"/>
                        <a:ea typeface="Times New Roman"/>
                        <a:cs typeface="Simplified Arabic" panose="02020603050405020304" pitchFamily="18" charset="-78"/>
                      </a:endParaRPr>
                    </a:p>
                  </a:txBody>
                  <a:tcPr marL="50800" marR="50800" marT="0" marB="0" anchor="ctr"/>
                </a:tc>
                <a:tc>
                  <a:txBody>
                    <a:bodyPr/>
                    <a:lstStyle/>
                    <a:p>
                      <a:pPr algn="ctr">
                        <a:spcAft>
                          <a:spcPts val="0"/>
                        </a:spcAft>
                      </a:pPr>
                      <a:r>
                        <a:rPr lang="en-US" sz="1800" b="1" i="0" dirty="0">
                          <a:effectLst/>
                          <a:latin typeface="Arial" panose="020B0604020202020204" pitchFamily="34" charset="0"/>
                          <a:ea typeface="Times New Roman"/>
                          <a:cs typeface="Times New Roman"/>
                        </a:rPr>
                        <a:t> </a:t>
                      </a:r>
                      <a:endParaRPr lang="en-US" sz="2000" b="1" i="0" dirty="0">
                        <a:effectLst/>
                        <a:latin typeface="Arial" panose="020B0604020202020204" pitchFamily="34" charset="0"/>
                        <a:ea typeface="Times New Roman"/>
                        <a:cs typeface="Times New Roman"/>
                      </a:endParaRPr>
                    </a:p>
                    <a:p>
                      <a:pPr algn="ctr">
                        <a:spcAft>
                          <a:spcPts val="0"/>
                        </a:spcAft>
                      </a:pPr>
                      <a:r>
                        <a:rPr lang="ar-JO" sz="1800" b="1" dirty="0">
                          <a:effectLst/>
                          <a:latin typeface="Simplified Arabic" panose="02020603050405020304" pitchFamily="18" charset="-78"/>
                          <a:ea typeface="Times New Roman"/>
                          <a:cs typeface="+mn-cs"/>
                        </a:rPr>
                        <a:t>مقاومة المادية</a:t>
                      </a:r>
                      <a:r>
                        <a:rPr lang="ar-JO" sz="1800" b="1" dirty="0">
                          <a:effectLst/>
                          <a:latin typeface="Simplified Arabic" panose="02020603050405020304" pitchFamily="18" charset="-78"/>
                          <a:ea typeface="Times New Roman"/>
                          <a:cs typeface="Simplified Arabic" panose="02020603050405020304" pitchFamily="18" charset="-78"/>
                        </a:rPr>
                        <a:t>
</a:t>
                      </a:r>
                      <a:endParaRPr lang="en-US" sz="2000" dirty="0">
                        <a:effectLst/>
                        <a:latin typeface="Simplified Arabic" panose="02020603050405020304" pitchFamily="18" charset="-78"/>
                        <a:ea typeface="Times New Roman"/>
                        <a:cs typeface="Simplified Arabic" panose="02020603050405020304" pitchFamily="18" charset="-78"/>
                      </a:endParaRPr>
                    </a:p>
                  </a:txBody>
                  <a:tcPr marL="50800" marR="50800" marT="0" marB="0" anchor="ctr"/>
                </a:tc>
                <a:extLst>
                  <a:ext uri="{0D108BD9-81ED-4DB2-BD59-A6C34878D82A}">
                    <a16:rowId xmlns:a16="http://schemas.microsoft.com/office/drawing/2014/main" val="10001"/>
                  </a:ext>
                </a:extLst>
              </a:tr>
              <a:tr h="874737">
                <a:tc>
                  <a:txBody>
                    <a:bodyPr/>
                    <a:lstStyle/>
                    <a:p>
                      <a:pPr algn="ctr">
                        <a:spcAft>
                          <a:spcPts val="0"/>
                        </a:spcAft>
                      </a:pPr>
                      <a:r>
                        <a:rPr lang="en-US" sz="1800" b="1" i="0" dirty="0">
                          <a:effectLst/>
                          <a:latin typeface="Arial" panose="020B0604020202020204" pitchFamily="34" charset="0"/>
                          <a:ea typeface="Times New Roman"/>
                          <a:cs typeface="Times New Roman"/>
                        </a:rPr>
                        <a:t> </a:t>
                      </a:r>
                      <a:endParaRPr lang="en-US" sz="2000" b="1" i="0" dirty="0">
                        <a:effectLst/>
                        <a:latin typeface="Arial" panose="020B0604020202020204" pitchFamily="34" charset="0"/>
                        <a:ea typeface="Times New Roman"/>
                        <a:cs typeface="Times New Roman"/>
                      </a:endParaRPr>
                    </a:p>
                    <a:p>
                      <a:pPr algn="ctr">
                        <a:spcAft>
                          <a:spcPts val="0"/>
                        </a:spcAft>
                      </a:pPr>
                      <a:r>
                        <a:rPr lang="ar-SA" sz="1800" b="1" i="0" dirty="0">
                          <a:effectLst/>
                          <a:latin typeface="Arial" panose="020B0604020202020204" pitchFamily="34" charset="0"/>
                          <a:ea typeface="Times New Roman"/>
                          <a:cs typeface="Times New Roman"/>
                        </a:rPr>
                        <a:t>أصحاح١</a:t>
                      </a:r>
                      <a:endParaRPr lang="en-US" sz="2000" b="1" i="0" dirty="0">
                        <a:effectLst/>
                        <a:latin typeface="Arial" panose="020B0604020202020204" pitchFamily="34" charset="0"/>
                        <a:ea typeface="Times New Roman"/>
                        <a:cs typeface="Times New Roman"/>
                      </a:endParaRPr>
                    </a:p>
                    <a:p>
                      <a:pPr algn="ctr">
                        <a:spcAft>
                          <a:spcPts val="0"/>
                        </a:spcAft>
                      </a:pPr>
                      <a:r>
                        <a:rPr lang="en-US" sz="1800" b="1" i="0" dirty="0">
                          <a:effectLst/>
                          <a:latin typeface="Arial" panose="020B0604020202020204" pitchFamily="34" charset="0"/>
                          <a:ea typeface="Times New Roman"/>
                          <a:cs typeface="Times New Roman"/>
                        </a:rPr>
                        <a:t> </a:t>
                      </a:r>
                      <a:endParaRPr lang="en-US" sz="2000" b="1" i="0" dirty="0">
                        <a:effectLst/>
                        <a:latin typeface="Arial" panose="020B0604020202020204" pitchFamily="34" charset="0"/>
                        <a:ea typeface="Times New Roman"/>
                        <a:cs typeface="Times New Roman"/>
                      </a:endParaRPr>
                    </a:p>
                  </a:txBody>
                  <a:tcPr marL="50800" marR="50800" marT="0" marB="0" anchor="ctr"/>
                </a:tc>
                <a:tc>
                  <a:txBody>
                    <a:bodyPr/>
                    <a:lstStyle/>
                    <a:p>
                      <a:pPr algn="ctr">
                        <a:spcAft>
                          <a:spcPts val="0"/>
                        </a:spcAft>
                      </a:pPr>
                      <a:r>
                        <a:rPr lang="ar-SA" sz="1800" b="1" i="0" dirty="0">
                          <a:effectLst/>
                          <a:latin typeface="Arial" panose="020B0604020202020204" pitchFamily="34" charset="0"/>
                          <a:ea typeface="Times New Roman"/>
                          <a:cs typeface="Times New Roman"/>
                        </a:rPr>
                        <a:t>أصحاح ٢-٣</a:t>
                      </a:r>
                      <a:endParaRPr lang="en-US" sz="2000" b="1" i="0" dirty="0">
                        <a:effectLst/>
                        <a:latin typeface="Arial" panose="020B0604020202020204" pitchFamily="34" charset="0"/>
                        <a:ea typeface="Times New Roman"/>
                        <a:cs typeface="Times New Roman"/>
                      </a:endParaRPr>
                    </a:p>
                  </a:txBody>
                  <a:tcPr marL="50800" marR="50800" marT="0" marB="0" anchor="ctr"/>
                </a:tc>
                <a:tc>
                  <a:txBody>
                    <a:bodyPr/>
                    <a:lstStyle/>
                    <a:p>
                      <a:pPr algn="ctr">
                        <a:spcAft>
                          <a:spcPts val="0"/>
                        </a:spcAft>
                      </a:pPr>
                      <a:r>
                        <a:rPr lang="en-US" sz="1800" b="1" i="0" dirty="0">
                          <a:effectLst/>
                          <a:latin typeface="Arial" panose="020B0604020202020204" pitchFamily="34" charset="0"/>
                          <a:ea typeface="Times New Roman"/>
                          <a:cs typeface="Times New Roman"/>
                        </a:rPr>
                        <a:t> </a:t>
                      </a:r>
                      <a:endParaRPr lang="en-US" sz="2000" b="1" i="0" dirty="0">
                        <a:effectLst/>
                        <a:latin typeface="Arial" panose="020B0604020202020204" pitchFamily="34" charset="0"/>
                        <a:ea typeface="Times New Roman"/>
                        <a:cs typeface="Times New Roman"/>
                      </a:endParaRPr>
                    </a:p>
                    <a:p>
                      <a:pPr algn="ctr">
                        <a:spcAft>
                          <a:spcPts val="0"/>
                        </a:spcAft>
                      </a:pPr>
                      <a:r>
                        <a:rPr lang="ar-JO" sz="1800" b="1" i="0" dirty="0">
                          <a:effectLst/>
                          <a:latin typeface="Arial" panose="020B0604020202020204" pitchFamily="34" charset="0"/>
                          <a:ea typeface="Times New Roman"/>
                          <a:cs typeface="Times New Roman"/>
                        </a:rPr>
                        <a:t>أصحاح ٤
</a:t>
                      </a:r>
                      <a:endParaRPr lang="en-US" sz="2000" b="1" i="0" dirty="0">
                        <a:effectLst/>
                        <a:latin typeface="Arial" panose="020B0604020202020204" pitchFamily="34" charset="0"/>
                        <a:ea typeface="Times New Roman"/>
                        <a:cs typeface="Times New Roman"/>
                      </a:endParaRPr>
                    </a:p>
                  </a:txBody>
                  <a:tcPr marL="50800" marR="50800" marT="0" marB="0" anchor="ctr"/>
                </a:tc>
                <a:tc>
                  <a:txBody>
                    <a:bodyPr/>
                    <a:lstStyle/>
                    <a:p>
                      <a:pPr algn="ctr">
                        <a:spcAft>
                          <a:spcPts val="0"/>
                        </a:spcAft>
                      </a:pPr>
                      <a:r>
                        <a:rPr lang="en-US" sz="1800" b="1" i="0" dirty="0">
                          <a:effectLst/>
                          <a:latin typeface="Arial" panose="020B0604020202020204" pitchFamily="34" charset="0"/>
                          <a:ea typeface="Times New Roman"/>
                          <a:cs typeface="Times New Roman"/>
                        </a:rPr>
                        <a:t> </a:t>
                      </a:r>
                      <a:r>
                        <a:rPr lang="ar-SA" sz="1800" b="1" i="0" dirty="0">
                          <a:effectLst/>
                          <a:latin typeface="Arial" panose="020B0604020202020204" pitchFamily="34" charset="0"/>
                          <a:ea typeface="Times New Roman"/>
                          <a:cs typeface="Times New Roman"/>
                        </a:rPr>
                        <a:t>٥</a:t>
                      </a:r>
                      <a:r>
                        <a:rPr lang="en-US" sz="1800" b="1" i="0" dirty="0">
                          <a:effectLst/>
                          <a:latin typeface="Arial" panose="020B0604020202020204" pitchFamily="34" charset="0"/>
                          <a:ea typeface="Times New Roman"/>
                          <a:cs typeface="Times New Roman"/>
                        </a:rPr>
                        <a:t>:</a:t>
                      </a:r>
                      <a:r>
                        <a:rPr lang="ar-SA" sz="1800" b="1" i="0" dirty="0">
                          <a:effectLst/>
                          <a:latin typeface="Arial" panose="020B0604020202020204" pitchFamily="34" charset="0"/>
                          <a:ea typeface="Times New Roman"/>
                          <a:cs typeface="Times New Roman"/>
                        </a:rPr>
                        <a:t>١</a:t>
                      </a:r>
                      <a:r>
                        <a:rPr lang="en-US" sz="1800" b="1" i="0" dirty="0">
                          <a:effectLst/>
                          <a:latin typeface="Arial" panose="020B0604020202020204" pitchFamily="34" charset="0"/>
                          <a:ea typeface="Times New Roman"/>
                          <a:cs typeface="Times New Roman"/>
                        </a:rPr>
                        <a:t>–</a:t>
                      </a:r>
                      <a:r>
                        <a:rPr lang="ar-SA" sz="1800" b="1" i="0" dirty="0">
                          <a:effectLst/>
                          <a:latin typeface="Arial" panose="020B0604020202020204" pitchFamily="34" charset="0"/>
                          <a:ea typeface="Times New Roman"/>
                          <a:cs typeface="Times New Roman"/>
                        </a:rPr>
                        <a:t>٦:١٠</a:t>
                      </a:r>
                      <a:r>
                        <a:rPr lang="en-US" sz="1800" b="1" i="0" dirty="0">
                          <a:effectLst/>
                          <a:latin typeface="Arial" panose="020B0604020202020204" pitchFamily="34" charset="0"/>
                          <a:ea typeface="Times New Roman"/>
                          <a:cs typeface="Times New Roman"/>
                        </a:rPr>
                        <a:t> </a:t>
                      </a:r>
                      <a:endParaRPr lang="en-US" sz="2000" b="1" i="0" dirty="0">
                        <a:effectLst/>
                        <a:latin typeface="Arial" panose="020B0604020202020204" pitchFamily="34" charset="0"/>
                        <a:ea typeface="Times New Roman"/>
                        <a:cs typeface="Times New Roman"/>
                      </a:endParaRPr>
                    </a:p>
                  </a:txBody>
                  <a:tcPr marL="50800" marR="50800" marT="0" marB="0" anchor="ctr"/>
                </a:tc>
                <a:tc>
                  <a:txBody>
                    <a:bodyPr/>
                    <a:lstStyle/>
                    <a:p>
                      <a:pPr algn="ctr">
                        <a:spcAft>
                          <a:spcPts val="0"/>
                        </a:spcAft>
                      </a:pPr>
                      <a:r>
                        <a:rPr lang="en-US" sz="1800" b="1" i="0" dirty="0">
                          <a:effectLst/>
                          <a:latin typeface="Arial" panose="020B0604020202020204" pitchFamily="34" charset="0"/>
                          <a:ea typeface="Times New Roman"/>
                          <a:cs typeface="Times New Roman"/>
                        </a:rPr>
                        <a:t> </a:t>
                      </a:r>
                      <a:r>
                        <a:rPr lang="ar-SA" sz="1800" b="1" i="0" dirty="0">
                          <a:effectLst/>
                          <a:latin typeface="Arial" panose="020B0604020202020204" pitchFamily="34" charset="0"/>
                          <a:ea typeface="Times New Roman"/>
                          <a:cs typeface="Times New Roman"/>
                        </a:rPr>
                        <a:t>٦</a:t>
                      </a:r>
                      <a:r>
                        <a:rPr lang="en-US" sz="1800" b="1" i="0" dirty="0">
                          <a:effectLst/>
                          <a:latin typeface="Arial" panose="020B0604020202020204" pitchFamily="34" charset="0"/>
                          <a:ea typeface="Times New Roman"/>
                          <a:cs typeface="Times New Roman"/>
                        </a:rPr>
                        <a:t>:</a:t>
                      </a:r>
                      <a:r>
                        <a:rPr lang="ar-SA" sz="1800" b="1" i="0" dirty="0">
                          <a:effectLst/>
                          <a:latin typeface="Arial" panose="020B0604020202020204" pitchFamily="34" charset="0"/>
                          <a:ea typeface="Times New Roman"/>
                          <a:cs typeface="Times New Roman"/>
                        </a:rPr>
                        <a:t>١١</a:t>
                      </a:r>
                      <a:r>
                        <a:rPr lang="en-US" sz="1800" b="1" i="0" dirty="0">
                          <a:effectLst/>
                          <a:latin typeface="Arial" panose="020B0604020202020204" pitchFamily="34" charset="0"/>
                          <a:ea typeface="Times New Roman"/>
                          <a:cs typeface="Times New Roman"/>
                        </a:rPr>
                        <a:t>-</a:t>
                      </a:r>
                      <a:r>
                        <a:rPr lang="ar-SA" sz="1800" b="1" i="0" dirty="0">
                          <a:effectLst/>
                          <a:latin typeface="Arial" panose="020B0604020202020204" pitchFamily="34" charset="0"/>
                          <a:ea typeface="Times New Roman"/>
                          <a:cs typeface="Times New Roman"/>
                        </a:rPr>
                        <a:t>٢١</a:t>
                      </a:r>
                      <a:r>
                        <a:rPr lang="en-US" sz="1800" b="1" i="0" dirty="0">
                          <a:effectLst/>
                          <a:latin typeface="Arial" panose="020B0604020202020204" pitchFamily="34" charset="0"/>
                          <a:ea typeface="Times New Roman"/>
                          <a:cs typeface="Times New Roman"/>
                        </a:rPr>
                        <a:t> </a:t>
                      </a:r>
                      <a:endParaRPr lang="en-US" sz="2000" b="1" i="0" dirty="0">
                        <a:effectLst/>
                        <a:latin typeface="Arial" panose="020B0604020202020204" pitchFamily="34" charset="0"/>
                        <a:ea typeface="Times New Roman"/>
                        <a:cs typeface="Times New Roman"/>
                      </a:endParaRPr>
                    </a:p>
                  </a:txBody>
                  <a:tcPr marL="50800" marR="50800" marT="0" marB="0" anchor="ctr"/>
                </a:tc>
                <a:extLst>
                  <a:ext uri="{0D108BD9-81ED-4DB2-BD59-A6C34878D82A}">
                    <a16:rowId xmlns:a16="http://schemas.microsoft.com/office/drawing/2014/main" val="10002"/>
                  </a:ext>
                </a:extLst>
              </a:tr>
              <a:tr h="874737">
                <a:tc>
                  <a:txBody>
                    <a:bodyPr/>
                    <a:lstStyle/>
                    <a:p>
                      <a:pPr algn="ctr">
                        <a:spcAft>
                          <a:spcPts val="0"/>
                        </a:spcAft>
                      </a:pPr>
                      <a:r>
                        <a:rPr lang="en-US" sz="1800" b="1" i="0" dirty="0">
                          <a:effectLst/>
                          <a:latin typeface="Arial" panose="020B0604020202020204" pitchFamily="34" charset="0"/>
                          <a:ea typeface="Times New Roman"/>
                          <a:cs typeface="Times New Roman"/>
                        </a:rPr>
                        <a:t> </a:t>
                      </a:r>
                      <a:endParaRPr lang="en-US" sz="2000" b="1" i="0" dirty="0">
                        <a:effectLst/>
                        <a:latin typeface="Arial" panose="020B0604020202020204" pitchFamily="34" charset="0"/>
                        <a:ea typeface="Times New Roman"/>
                        <a:cs typeface="Times New Roman"/>
                      </a:endParaRPr>
                    </a:p>
                    <a:p>
                      <a:pPr algn="ctr">
                        <a:spcAft>
                          <a:spcPts val="0"/>
                        </a:spcAft>
                      </a:pPr>
                      <a:r>
                        <a:rPr lang="ar-SA" sz="1800" b="1" i="0" dirty="0">
                          <a:effectLst/>
                          <a:latin typeface="Arial" panose="020B0604020202020204" pitchFamily="34" charset="0"/>
                          <a:ea typeface="Times New Roman"/>
                          <a:cs typeface="Times New Roman"/>
                        </a:rPr>
                        <a:t>عقيدة</a:t>
                      </a:r>
                      <a:r>
                        <a:rPr lang="en-US" sz="1800" b="1" i="0" dirty="0">
                          <a:effectLst/>
                          <a:latin typeface="Arial" panose="020B0604020202020204" pitchFamily="34" charset="0"/>
                          <a:ea typeface="Times New Roman"/>
                          <a:cs typeface="Times New Roman"/>
                        </a:rPr>
                        <a:t> </a:t>
                      </a:r>
                      <a:endParaRPr lang="en-US" sz="2000" b="1" i="0" dirty="0">
                        <a:effectLst/>
                        <a:latin typeface="Arial" panose="020B0604020202020204" pitchFamily="34" charset="0"/>
                        <a:ea typeface="Times New Roman"/>
                        <a:cs typeface="Times New Roman"/>
                      </a:endParaRPr>
                    </a:p>
                    <a:p>
                      <a:pPr algn="ctr">
                        <a:spcAft>
                          <a:spcPts val="0"/>
                        </a:spcAft>
                      </a:pPr>
                      <a:r>
                        <a:rPr lang="en-US" sz="1800" b="1" i="0" dirty="0">
                          <a:effectLst/>
                          <a:latin typeface="Arial" panose="020B0604020202020204" pitchFamily="34" charset="0"/>
                          <a:ea typeface="Times New Roman"/>
                          <a:cs typeface="Times New Roman"/>
                        </a:rPr>
                        <a:t> </a:t>
                      </a:r>
                      <a:endParaRPr lang="en-US" sz="2000" b="1" i="0" dirty="0">
                        <a:effectLst/>
                        <a:latin typeface="Arial" panose="020B0604020202020204" pitchFamily="34" charset="0"/>
                        <a:ea typeface="Times New Roman"/>
                        <a:cs typeface="Times New Roman"/>
                      </a:endParaRPr>
                    </a:p>
                  </a:txBody>
                  <a:tcPr marL="50800" marR="50800" marT="0" marB="0" anchor="ctr"/>
                </a:tc>
                <a:tc>
                  <a:txBody>
                    <a:bodyPr/>
                    <a:lstStyle/>
                    <a:p>
                      <a:pPr algn="ctr">
                        <a:spcAft>
                          <a:spcPts val="0"/>
                        </a:spcAft>
                      </a:pPr>
                      <a:r>
                        <a:rPr lang="en-US" sz="1800" b="1" i="0" dirty="0">
                          <a:effectLst/>
                          <a:latin typeface="Arial" panose="020B0604020202020204" pitchFamily="34" charset="0"/>
                          <a:ea typeface="Times New Roman"/>
                          <a:cs typeface="Times New Roman"/>
                        </a:rPr>
                        <a:t> </a:t>
                      </a:r>
                      <a:r>
                        <a:rPr lang="ar-SA" sz="1800" b="1" i="0" dirty="0">
                          <a:effectLst/>
                          <a:latin typeface="Arial" panose="020B0604020202020204" pitchFamily="34" charset="0"/>
                          <a:ea typeface="Times New Roman"/>
                          <a:cs typeface="Times New Roman"/>
                        </a:rPr>
                        <a:t>عبادة</a:t>
                      </a:r>
                      <a:endParaRPr lang="en-US" sz="2000" b="1" i="0" dirty="0">
                        <a:effectLst/>
                        <a:latin typeface="Arial" panose="020B0604020202020204" pitchFamily="34" charset="0"/>
                        <a:ea typeface="Times New Roman"/>
                        <a:cs typeface="Times New Roman"/>
                      </a:endParaRPr>
                    </a:p>
                  </a:txBody>
                  <a:tcPr marL="50800" marR="50800" marT="0" marB="0" anchor="ctr"/>
                </a:tc>
                <a:tc>
                  <a:txBody>
                    <a:bodyPr/>
                    <a:lstStyle/>
                    <a:p>
                      <a:pPr algn="ctr">
                        <a:spcAft>
                          <a:spcPts val="0"/>
                        </a:spcAft>
                      </a:pPr>
                      <a:r>
                        <a:rPr lang="en-US" sz="1800" b="1" i="0" dirty="0">
                          <a:effectLst/>
                          <a:latin typeface="Arial" panose="020B0604020202020204" pitchFamily="34" charset="0"/>
                          <a:ea typeface="Times New Roman"/>
                          <a:cs typeface="Times New Roman"/>
                        </a:rPr>
                        <a:t> </a:t>
                      </a:r>
                      <a:r>
                        <a:rPr lang="ar-SA" sz="1800" b="1" i="0" dirty="0">
                          <a:effectLst/>
                          <a:latin typeface="Arial" panose="020B0604020202020204" pitchFamily="34" charset="0"/>
                          <a:ea typeface="Times New Roman"/>
                          <a:cs typeface="+mn-cs"/>
                        </a:rPr>
                        <a:t>مثال</a:t>
                      </a:r>
                      <a:endParaRPr lang="en-US" sz="2000" b="1" i="0" dirty="0">
                        <a:effectLst/>
                        <a:latin typeface="Arial" panose="020B0604020202020204" pitchFamily="34" charset="0"/>
                        <a:ea typeface="Times New Roman"/>
                        <a:cs typeface="+mn-cs"/>
                      </a:endParaRPr>
                    </a:p>
                  </a:txBody>
                  <a:tcPr marL="50800" marR="50800" marT="0" marB="0" anchor="ctr"/>
                </a:tc>
                <a:tc>
                  <a:txBody>
                    <a:bodyPr/>
                    <a:lstStyle/>
                    <a:p>
                      <a:pPr algn="ctr">
                        <a:spcAft>
                          <a:spcPts val="0"/>
                        </a:spcAft>
                      </a:pPr>
                      <a:r>
                        <a:rPr lang="en-US" sz="1800" b="1" i="0" dirty="0">
                          <a:effectLst/>
                          <a:latin typeface="Arial" panose="020B0604020202020204" pitchFamily="34" charset="0"/>
                          <a:ea typeface="Times New Roman"/>
                          <a:cs typeface="Times New Roman"/>
                        </a:rPr>
                        <a:t> </a:t>
                      </a:r>
                      <a:endParaRPr lang="en-US" sz="2000" b="1" i="0" dirty="0">
                        <a:effectLst/>
                        <a:latin typeface="Arial" panose="020B0604020202020204" pitchFamily="34" charset="0"/>
                        <a:ea typeface="Times New Roman"/>
                        <a:cs typeface="Times New Roman"/>
                      </a:endParaRPr>
                    </a:p>
                    <a:p>
                      <a:pPr algn="ctr">
                        <a:spcAft>
                          <a:spcPts val="0"/>
                        </a:spcAft>
                      </a:pPr>
                      <a:r>
                        <a:rPr lang="ar-JO" sz="1800" b="1" dirty="0">
                          <a:effectLst/>
                          <a:latin typeface="Simplified Arabic" panose="02020603050405020304" pitchFamily="18" charset="-78"/>
                          <a:ea typeface="Times New Roman"/>
                          <a:cs typeface="+mn-cs"/>
                        </a:rPr>
                        <a:t>أحترام</a:t>
                      </a:r>
                      <a:r>
                        <a:rPr lang="ar-JO" sz="1800" b="1" dirty="0">
                          <a:effectLst/>
                          <a:latin typeface="Simplified Arabic" panose="02020603050405020304" pitchFamily="18" charset="-78"/>
                          <a:ea typeface="Times New Roman"/>
                          <a:cs typeface="Simplified Arabic" panose="02020603050405020304" pitchFamily="18" charset="-78"/>
                        </a:rPr>
                        <a:t>
</a:t>
                      </a:r>
                      <a:endParaRPr lang="en-US" sz="2000" dirty="0">
                        <a:effectLst/>
                        <a:latin typeface="Simplified Arabic" panose="02020603050405020304" pitchFamily="18" charset="-78"/>
                        <a:ea typeface="Times New Roman"/>
                        <a:cs typeface="Simplified Arabic" panose="02020603050405020304" pitchFamily="18" charset="-78"/>
                      </a:endParaRPr>
                    </a:p>
                  </a:txBody>
                  <a:tcPr marL="50800" marR="50800" marT="0" marB="0" anchor="ctr"/>
                </a:tc>
                <a:tc>
                  <a:txBody>
                    <a:bodyPr/>
                    <a:lstStyle/>
                    <a:p>
                      <a:pPr algn="ctr">
                        <a:spcAft>
                          <a:spcPts val="0"/>
                        </a:spcAft>
                      </a:pPr>
                      <a:r>
                        <a:rPr lang="en-US" sz="1800" b="1" i="0" dirty="0">
                          <a:effectLst/>
                          <a:latin typeface="Arial" panose="020B0604020202020204" pitchFamily="34" charset="0"/>
                          <a:ea typeface="Times New Roman"/>
                          <a:cs typeface="Times New Roman"/>
                        </a:rPr>
                        <a:t> </a:t>
                      </a:r>
                      <a:endParaRPr lang="en-US" sz="2000" b="1" i="0" dirty="0">
                        <a:effectLst/>
                        <a:latin typeface="Arial" panose="020B0604020202020204" pitchFamily="34" charset="0"/>
                        <a:ea typeface="Times New Roman"/>
                        <a:cs typeface="Times New Roman"/>
                      </a:endParaRPr>
                    </a:p>
                    <a:p>
                      <a:pPr algn="ctr">
                        <a:spcAft>
                          <a:spcPts val="0"/>
                        </a:spcAft>
                      </a:pPr>
                      <a:r>
                        <a:rPr lang="ar-JO" sz="1800" b="1" dirty="0">
                          <a:effectLst/>
                          <a:latin typeface="Simplified Arabic" panose="02020603050405020304" pitchFamily="18" charset="-78"/>
                          <a:ea typeface="Times New Roman"/>
                          <a:cs typeface="Simplified Arabic" panose="02020603050405020304" pitchFamily="18" charset="-78"/>
                        </a:rPr>
                        <a:t>ا</a:t>
                      </a:r>
                      <a:r>
                        <a:rPr lang="ar-JO" sz="1800" b="1" dirty="0">
                          <a:effectLst/>
                          <a:latin typeface="Simplified Arabic" panose="02020603050405020304" pitchFamily="18" charset="-78"/>
                          <a:ea typeface="Times New Roman"/>
                          <a:cs typeface="+mn-cs"/>
                        </a:rPr>
                        <a:t>لأولويات</a:t>
                      </a:r>
                      <a:r>
                        <a:rPr lang="ar-JO" sz="1800" b="1" dirty="0">
                          <a:effectLst/>
                          <a:latin typeface="Simplified Arabic" panose="02020603050405020304" pitchFamily="18" charset="-78"/>
                          <a:ea typeface="Times New Roman"/>
                          <a:cs typeface="Simplified Arabic" panose="02020603050405020304" pitchFamily="18" charset="-78"/>
                        </a:rPr>
                        <a:t>
</a:t>
                      </a:r>
                      <a:endParaRPr lang="en-US" sz="2000" dirty="0">
                        <a:effectLst/>
                        <a:latin typeface="Simplified Arabic" panose="02020603050405020304" pitchFamily="18" charset="-78"/>
                        <a:ea typeface="Times New Roman"/>
                        <a:cs typeface="Simplified Arabic" panose="02020603050405020304" pitchFamily="18" charset="-78"/>
                      </a:endParaRPr>
                    </a:p>
                  </a:txBody>
                  <a:tcPr marL="50800" marR="50800" marT="0" marB="0" anchor="ctr"/>
                </a:tc>
                <a:extLst>
                  <a:ext uri="{0D108BD9-81ED-4DB2-BD59-A6C34878D82A}">
                    <a16:rowId xmlns:a16="http://schemas.microsoft.com/office/drawing/2014/main" val="10003"/>
                  </a:ext>
                </a:extLst>
              </a:tr>
              <a:tr h="874737">
                <a:tc>
                  <a:txBody>
                    <a:bodyPr/>
                    <a:lstStyle/>
                    <a:p>
                      <a:pPr algn="ctr">
                        <a:spcAft>
                          <a:spcPts val="0"/>
                        </a:spcAft>
                      </a:pPr>
                      <a:r>
                        <a:rPr lang="en-US" sz="1800" b="1" i="0" dirty="0">
                          <a:effectLst/>
                          <a:latin typeface="Arial" panose="020B0604020202020204" pitchFamily="34" charset="0"/>
                          <a:ea typeface="Times New Roman"/>
                          <a:cs typeface="Times New Roman"/>
                        </a:rPr>
                        <a:t> </a:t>
                      </a:r>
                      <a:endParaRPr lang="en-US" sz="2000" b="1" i="0" dirty="0">
                        <a:effectLst/>
                        <a:latin typeface="Arial" panose="020B0604020202020204" pitchFamily="34" charset="0"/>
                        <a:ea typeface="Times New Roman"/>
                        <a:cs typeface="Times New Roman"/>
                      </a:endParaRPr>
                    </a:p>
                    <a:p>
                      <a:pPr algn="ctr">
                        <a:spcAft>
                          <a:spcPts val="0"/>
                        </a:spcAft>
                      </a:pPr>
                      <a:r>
                        <a:rPr lang="ar-SA" sz="1800" b="1" i="0" dirty="0">
                          <a:effectLst/>
                          <a:latin typeface="Arial" panose="020B0604020202020204" pitchFamily="34" charset="0"/>
                          <a:ea typeface="Times New Roman"/>
                          <a:cs typeface="Times New Roman"/>
                        </a:rPr>
                        <a:t>تحذير</a:t>
                      </a:r>
                      <a:r>
                        <a:rPr lang="en-US" sz="1800" b="1" i="0" dirty="0">
                          <a:effectLst/>
                          <a:latin typeface="Arial" panose="020B0604020202020204" pitchFamily="34" charset="0"/>
                          <a:ea typeface="Times New Roman"/>
                          <a:cs typeface="Times New Roman"/>
                        </a:rPr>
                        <a:t> </a:t>
                      </a:r>
                      <a:endParaRPr lang="en-US" sz="2000" b="1" i="0" dirty="0">
                        <a:effectLst/>
                        <a:latin typeface="Arial" panose="020B0604020202020204" pitchFamily="34" charset="0"/>
                        <a:ea typeface="Times New Roman"/>
                        <a:cs typeface="Times New Roman"/>
                      </a:endParaRPr>
                    </a:p>
                    <a:p>
                      <a:pPr algn="ctr">
                        <a:spcAft>
                          <a:spcPts val="0"/>
                        </a:spcAft>
                      </a:pPr>
                      <a:r>
                        <a:rPr lang="en-US" sz="1800" b="1" i="0" dirty="0">
                          <a:effectLst/>
                          <a:latin typeface="Arial" panose="020B0604020202020204" pitchFamily="34" charset="0"/>
                          <a:ea typeface="Times New Roman"/>
                          <a:cs typeface="Times New Roman"/>
                        </a:rPr>
                        <a:t> </a:t>
                      </a:r>
                      <a:endParaRPr lang="en-US" sz="2000" b="1" i="0" dirty="0">
                        <a:effectLst/>
                        <a:latin typeface="Arial" panose="020B0604020202020204" pitchFamily="34" charset="0"/>
                        <a:ea typeface="Times New Roman"/>
                        <a:cs typeface="Times New Roman"/>
                      </a:endParaRPr>
                    </a:p>
                  </a:txBody>
                  <a:tcPr marL="50800" marR="50800" marT="0" marB="0" anchor="ctr"/>
                </a:tc>
                <a:tc>
                  <a:txBody>
                    <a:bodyPr/>
                    <a:lstStyle/>
                    <a:p>
                      <a:pPr algn="ctr">
                        <a:spcAft>
                          <a:spcPts val="0"/>
                        </a:spcAft>
                      </a:pPr>
                      <a:r>
                        <a:rPr lang="en-US" sz="1800" b="1" i="0" dirty="0">
                          <a:effectLst/>
                          <a:latin typeface="Arial" panose="020B0604020202020204" pitchFamily="34" charset="0"/>
                          <a:ea typeface="Times New Roman"/>
                          <a:cs typeface="Times New Roman"/>
                        </a:rPr>
                        <a:t> </a:t>
                      </a:r>
                      <a:r>
                        <a:rPr lang="ar-SA" sz="1800" b="1" i="0" dirty="0">
                          <a:effectLst/>
                          <a:latin typeface="Arial" panose="020B0604020202020204" pitchFamily="34" charset="0"/>
                          <a:ea typeface="Times New Roman"/>
                          <a:cs typeface="Times New Roman"/>
                        </a:rPr>
                        <a:t>الناس</a:t>
                      </a:r>
                      <a:endParaRPr lang="en-US" sz="2000" b="1" i="0" dirty="0">
                        <a:effectLst/>
                        <a:latin typeface="Arial" panose="020B0604020202020204" pitchFamily="34" charset="0"/>
                        <a:ea typeface="Times New Roman"/>
                        <a:cs typeface="Times New Roman"/>
                      </a:endParaRPr>
                    </a:p>
                  </a:txBody>
                  <a:tcPr marL="50800" marR="50800" marT="0" marB="0" anchor="ctr"/>
                </a:tc>
                <a:tc>
                  <a:txBody>
                    <a:bodyPr/>
                    <a:lstStyle/>
                    <a:p>
                      <a:pPr algn="ctr">
                        <a:spcAft>
                          <a:spcPts val="0"/>
                        </a:spcAft>
                      </a:pPr>
                      <a:r>
                        <a:rPr lang="en-US" sz="1800" b="1" i="0" dirty="0">
                          <a:effectLst/>
                          <a:latin typeface="Arial" panose="020B0604020202020204" pitchFamily="34" charset="0"/>
                          <a:ea typeface="Times New Roman"/>
                          <a:cs typeface="Times New Roman"/>
                        </a:rPr>
                        <a:t> </a:t>
                      </a:r>
                      <a:r>
                        <a:rPr lang="ar-SA" sz="1800" b="1" i="0" dirty="0">
                          <a:effectLst/>
                          <a:latin typeface="Arial" panose="020B0604020202020204" pitchFamily="34" charset="0"/>
                          <a:ea typeface="Times New Roman"/>
                          <a:cs typeface="Times New Roman"/>
                        </a:rPr>
                        <a:t>تحذير</a:t>
                      </a:r>
                      <a:endParaRPr lang="en-US" sz="2000" b="1" i="0" dirty="0">
                        <a:effectLst/>
                        <a:latin typeface="Arial" panose="020B0604020202020204" pitchFamily="34" charset="0"/>
                        <a:ea typeface="Times New Roman"/>
                        <a:cs typeface="Times New Roman"/>
                      </a:endParaRPr>
                    </a:p>
                  </a:txBody>
                  <a:tcPr marL="50800" marR="50800" marT="0" marB="0" anchor="ctr"/>
                </a:tc>
                <a:tc>
                  <a:txBody>
                    <a:bodyPr/>
                    <a:lstStyle/>
                    <a:p>
                      <a:pPr algn="ctr">
                        <a:spcAft>
                          <a:spcPts val="0"/>
                        </a:spcAft>
                      </a:pPr>
                      <a:r>
                        <a:rPr lang="en-US" sz="1800" b="1" i="0" dirty="0">
                          <a:effectLst/>
                          <a:latin typeface="Arial" panose="020B0604020202020204" pitchFamily="34" charset="0"/>
                          <a:ea typeface="Times New Roman"/>
                          <a:cs typeface="Times New Roman"/>
                        </a:rPr>
                        <a:t> </a:t>
                      </a:r>
                      <a:r>
                        <a:rPr lang="ar-SA" sz="1800" b="1" i="0" dirty="0">
                          <a:effectLst/>
                          <a:latin typeface="Arial" panose="020B0604020202020204" pitchFamily="34" charset="0"/>
                          <a:ea typeface="Times New Roman"/>
                          <a:cs typeface="Times New Roman"/>
                        </a:rPr>
                        <a:t>الناس</a:t>
                      </a:r>
                      <a:endParaRPr lang="en-US" sz="2000" b="1" i="0" dirty="0">
                        <a:effectLst/>
                        <a:latin typeface="Arial" panose="020B0604020202020204" pitchFamily="34" charset="0"/>
                        <a:ea typeface="Times New Roman"/>
                        <a:cs typeface="Times New Roman"/>
                      </a:endParaRPr>
                    </a:p>
                  </a:txBody>
                  <a:tcPr marL="50800" marR="50800" marT="0" marB="0" anchor="ctr"/>
                </a:tc>
                <a:tc>
                  <a:txBody>
                    <a:bodyPr/>
                    <a:lstStyle/>
                    <a:p>
                      <a:pPr algn="ctr">
                        <a:spcAft>
                          <a:spcPts val="0"/>
                        </a:spcAft>
                      </a:pPr>
                      <a:r>
                        <a:rPr lang="en-US" sz="1800" b="1" i="0" dirty="0">
                          <a:effectLst/>
                          <a:latin typeface="Arial" panose="020B0604020202020204" pitchFamily="34" charset="0"/>
                          <a:ea typeface="Times New Roman"/>
                          <a:cs typeface="Times New Roman"/>
                        </a:rPr>
                        <a:t> </a:t>
                      </a:r>
                      <a:r>
                        <a:rPr lang="ar-SA" sz="1800" b="1" i="0" dirty="0">
                          <a:effectLst/>
                          <a:latin typeface="Arial" panose="020B0604020202020204" pitchFamily="34" charset="0"/>
                          <a:ea typeface="Times New Roman"/>
                          <a:cs typeface="Times New Roman"/>
                        </a:rPr>
                        <a:t>تحذير</a:t>
                      </a:r>
                      <a:endParaRPr lang="en-US" sz="2000" b="1" i="0" dirty="0">
                        <a:effectLst/>
                        <a:latin typeface="Arial" panose="020B0604020202020204" pitchFamily="34" charset="0"/>
                        <a:ea typeface="Times New Roman"/>
                        <a:cs typeface="Times New Roman"/>
                      </a:endParaRPr>
                    </a:p>
                  </a:txBody>
                  <a:tcPr marL="50800" marR="50800" marT="0" marB="0" anchor="ctr"/>
                </a:tc>
                <a:extLst>
                  <a:ext uri="{0D108BD9-81ED-4DB2-BD59-A6C34878D82A}">
                    <a16:rowId xmlns:a16="http://schemas.microsoft.com/office/drawing/2014/main" val="10004"/>
                  </a:ext>
                </a:extLst>
              </a:tr>
              <a:tr h="1350395">
                <a:tc>
                  <a:txBody>
                    <a:bodyPr/>
                    <a:lstStyle/>
                    <a:p>
                      <a:pPr algn="ctr">
                        <a:spcAft>
                          <a:spcPts val="0"/>
                        </a:spcAft>
                      </a:pPr>
                      <a:r>
                        <a:rPr lang="en-US" sz="1400" b="1" i="0" dirty="0">
                          <a:effectLst/>
                          <a:latin typeface="Arial" panose="020B0604020202020204" pitchFamily="34" charset="0"/>
                          <a:ea typeface="Times New Roman"/>
                          <a:cs typeface="Times New Roman"/>
                        </a:rPr>
                        <a:t> </a:t>
                      </a:r>
                      <a:r>
                        <a:rPr lang="ar-JO" sz="1400" b="1" i="0" dirty="0">
                          <a:effectLst/>
                          <a:latin typeface="Arial" panose="020B0604020202020204" pitchFamily="34" charset="0"/>
                          <a:ea typeface="Times New Roman"/>
                          <a:cs typeface="Times New Roman"/>
                        </a:rPr>
                        <a:t>التحية
محاربة الهرطقات
نعمة الله
أتهام</a:t>
                      </a:r>
                      <a:endParaRPr lang="en-US" sz="2000" b="1" i="0" dirty="0">
                        <a:effectLst/>
                        <a:latin typeface="Arial" panose="020B0604020202020204" pitchFamily="34" charset="0"/>
                        <a:ea typeface="Times New Roman"/>
                        <a:cs typeface="Times New Roman"/>
                      </a:endParaRPr>
                    </a:p>
                  </a:txBody>
                  <a:tcPr marL="50800" marR="50800" marT="0" marB="0" anchor="ctr"/>
                </a:tc>
                <a:tc>
                  <a:txBody>
                    <a:bodyPr/>
                    <a:lstStyle/>
                    <a:p>
                      <a:pPr algn="ctr">
                        <a:spcAft>
                          <a:spcPts val="0"/>
                        </a:spcAft>
                      </a:pPr>
                      <a:r>
                        <a:rPr lang="en-US" sz="1400" b="1" i="0" dirty="0">
                          <a:effectLst/>
                          <a:latin typeface="Arial" panose="020B0604020202020204" pitchFamily="34" charset="0"/>
                          <a:ea typeface="Times New Roman"/>
                          <a:cs typeface="Times New Roman"/>
                        </a:rPr>
                        <a:t> </a:t>
                      </a:r>
                      <a:r>
                        <a:rPr lang="ar-JO" sz="1400" b="1" i="0" dirty="0">
                          <a:effectLst/>
                          <a:latin typeface="Arial" panose="020B0604020202020204" pitchFamily="34" charset="0"/>
                          <a:ea typeface="Times New Roman"/>
                          <a:cs typeface="Times New Roman"/>
                        </a:rPr>
                        <a:t>صلاة
أدوار الجنسين
مؤهلات القائد
الغرض من الرسالة</a:t>
                      </a:r>
                      <a:endParaRPr lang="en-US" sz="2000" b="1" i="0" dirty="0">
                        <a:effectLst/>
                        <a:latin typeface="Arial" panose="020B0604020202020204" pitchFamily="34" charset="0"/>
                        <a:ea typeface="Times New Roman"/>
                        <a:cs typeface="Times New Roman"/>
                      </a:endParaRPr>
                    </a:p>
                  </a:txBody>
                  <a:tcPr marL="50800" marR="50800" marT="0" marB="0" anchor="ctr"/>
                </a:tc>
                <a:tc>
                  <a:txBody>
                    <a:bodyPr/>
                    <a:lstStyle/>
                    <a:p>
                      <a:pPr algn="ctr">
                        <a:spcAft>
                          <a:spcPts val="0"/>
                        </a:spcAft>
                      </a:pPr>
                      <a:r>
                        <a:rPr lang="ar-JO" sz="1400" b="1" i="0" dirty="0">
                          <a:effectLst/>
                          <a:latin typeface="Arial" panose="020B0604020202020204" pitchFamily="34" charset="0"/>
                          <a:ea typeface="Times New Roman"/>
                          <a:cs typeface="Times New Roman"/>
                        </a:rPr>
                        <a:t>بدعة المستقبل
إنتباه الحياة
إنتباه العقيدة</a:t>
                      </a:r>
                      <a:endParaRPr lang="en-US" sz="2000" b="1" i="0" dirty="0">
                        <a:effectLst/>
                        <a:latin typeface="Arial" panose="020B0604020202020204" pitchFamily="34" charset="0"/>
                        <a:ea typeface="Times New Roman"/>
                        <a:cs typeface="Times New Roman"/>
                      </a:endParaRPr>
                    </a:p>
                  </a:txBody>
                  <a:tcPr marL="50800" marR="50800" marT="0" marB="0" anchor="ctr"/>
                </a:tc>
                <a:tc>
                  <a:txBody>
                    <a:bodyPr/>
                    <a:lstStyle/>
                    <a:p>
                      <a:pPr algn="ctr">
                        <a:spcAft>
                          <a:spcPts val="0"/>
                        </a:spcAft>
                      </a:pPr>
                      <a:r>
                        <a:rPr lang="en-US" sz="1400" b="1" i="0" dirty="0">
                          <a:effectLst/>
                          <a:latin typeface="Arial" panose="020B0604020202020204" pitchFamily="34" charset="0"/>
                          <a:ea typeface="Times New Roman"/>
                          <a:cs typeface="Times New Roman"/>
                        </a:rPr>
                        <a:t> </a:t>
                      </a:r>
                      <a:r>
                        <a:rPr lang="ar-JO" sz="1400" b="1" i="0" dirty="0">
                          <a:effectLst/>
                          <a:latin typeface="Arial" panose="020B0604020202020204" pitchFamily="34" charset="0"/>
                          <a:ea typeface="Times New Roman"/>
                          <a:cs typeface="Times New Roman"/>
                        </a:rPr>
                        <a:t>أحترام الجميع
أرامل
شيوخ
العبيد
المعلمون الكذبة</a:t>
                      </a:r>
                      <a:endParaRPr lang="en-US" sz="2000" b="1" i="0" dirty="0">
                        <a:effectLst/>
                        <a:latin typeface="Arial" panose="020B0604020202020204" pitchFamily="34" charset="0"/>
                        <a:ea typeface="Times New Roman"/>
                        <a:cs typeface="Times New Roman"/>
                      </a:endParaRPr>
                    </a:p>
                  </a:txBody>
                  <a:tcPr marL="50800" marR="50800" marT="0" marB="0" anchor="ctr"/>
                </a:tc>
                <a:tc>
                  <a:txBody>
                    <a:bodyPr/>
                    <a:lstStyle/>
                    <a:p>
                      <a:pPr algn="ctr">
                        <a:spcAft>
                          <a:spcPts val="0"/>
                        </a:spcAft>
                      </a:pPr>
                      <a:r>
                        <a:rPr lang="ar-JO" sz="1400" b="1" i="0" dirty="0">
                          <a:effectLst/>
                          <a:latin typeface="Arial" panose="020B0604020202020204" pitchFamily="34" charset="0"/>
                          <a:ea typeface="Times New Roman"/>
                          <a:cs typeface="Times New Roman"/>
                        </a:rPr>
                        <a:t>الأهداف الروحية
الأثرياء يجب أن يعطوا
رسوم الإغلاق</a:t>
                      </a:r>
                      <a:endParaRPr lang="en-US" sz="2000" b="1" i="0" dirty="0">
                        <a:effectLst/>
                        <a:latin typeface="Arial" panose="020B0604020202020204" pitchFamily="34" charset="0"/>
                        <a:ea typeface="Times New Roman"/>
                        <a:cs typeface="Times New Roman"/>
                      </a:endParaRPr>
                    </a:p>
                  </a:txBody>
                  <a:tcPr marL="50800" marR="50800" marT="0" marB="0" anchor="ctr"/>
                </a:tc>
                <a:extLst>
                  <a:ext uri="{0D108BD9-81ED-4DB2-BD59-A6C34878D82A}">
                    <a16:rowId xmlns:a16="http://schemas.microsoft.com/office/drawing/2014/main" val="10005"/>
                  </a:ext>
                </a:extLst>
              </a:tr>
              <a:tr h="259182">
                <a:tc gridSpan="5">
                  <a:txBody>
                    <a:bodyPr/>
                    <a:lstStyle/>
                    <a:p>
                      <a:pPr algn="ctr">
                        <a:spcAft>
                          <a:spcPts val="0"/>
                        </a:spcAft>
                      </a:pPr>
                      <a:r>
                        <a:rPr lang="ar-JO" sz="1600" b="1" i="0" dirty="0">
                          <a:effectLst/>
                          <a:latin typeface="Arial" panose="020B0604020202020204" pitchFamily="34" charset="0"/>
                          <a:ea typeface="Times New Roman"/>
                          <a:cs typeface="Times New Roman"/>
                        </a:rPr>
                        <a:t>نصائح عملية في جميع أنحاء</a:t>
                      </a:r>
                      <a:endParaRPr lang="en-US" sz="1600" b="1" i="0" dirty="0">
                        <a:effectLst/>
                        <a:latin typeface="Arial" panose="020B0604020202020204" pitchFamily="34" charset="0"/>
                        <a:ea typeface="Times New Roman"/>
                        <a:cs typeface="Times New Roman"/>
                      </a:endParaRPr>
                    </a:p>
                  </a:txBody>
                  <a:tcPr marL="50800" marR="50800" marT="0" marB="0" anchor="ctr"/>
                </a:tc>
                <a:tc hMerge="1">
                  <a:txBody>
                    <a:bodyPr/>
                    <a:lstStyle/>
                    <a:p>
                      <a:pPr algn="ctr">
                        <a:spcAft>
                          <a:spcPts val="0"/>
                        </a:spcAft>
                      </a:pPr>
                      <a:endParaRPr lang="en-US" sz="1200" dirty="0">
                        <a:effectLst/>
                        <a:latin typeface="Times"/>
                        <a:ea typeface="Times New Roman"/>
                        <a:cs typeface="Times New Roman"/>
                      </a:endParaRPr>
                    </a:p>
                  </a:txBody>
                  <a:tcPr marL="50800" marR="50800" marT="0" marB="0"/>
                </a:tc>
                <a:tc hMerge="1">
                  <a:txBody>
                    <a:bodyPr/>
                    <a:lstStyle/>
                    <a:p>
                      <a:pPr algn="ctr">
                        <a:spcAft>
                          <a:spcPts val="0"/>
                        </a:spcAft>
                      </a:pPr>
                      <a:endParaRPr lang="en-US" sz="1200" dirty="0">
                        <a:effectLst/>
                        <a:latin typeface="Times"/>
                        <a:ea typeface="Times New Roman"/>
                        <a:cs typeface="Times New Roman"/>
                      </a:endParaRPr>
                    </a:p>
                  </a:txBody>
                  <a:tcPr marL="50800" marR="50800" marT="0" marB="0"/>
                </a:tc>
                <a:tc hMerge="1">
                  <a:txBody>
                    <a:bodyPr/>
                    <a:lstStyle/>
                    <a:p>
                      <a:pPr algn="ctr">
                        <a:spcAft>
                          <a:spcPts val="0"/>
                        </a:spcAft>
                      </a:pPr>
                      <a:endParaRPr lang="en-US" sz="1200" dirty="0">
                        <a:effectLst/>
                        <a:latin typeface="Times"/>
                        <a:ea typeface="Times New Roman"/>
                        <a:cs typeface="Times New Roman"/>
                      </a:endParaRPr>
                    </a:p>
                  </a:txBody>
                  <a:tcPr marL="50800" marR="50800" marT="0" marB="0"/>
                </a:tc>
                <a:tc hMerge="1">
                  <a:txBody>
                    <a:bodyPr/>
                    <a:lstStyle/>
                    <a:p>
                      <a:pPr algn="ctr">
                        <a:spcAft>
                          <a:spcPts val="0"/>
                        </a:spcAft>
                      </a:pPr>
                      <a:endParaRPr lang="en-US" sz="1200" dirty="0">
                        <a:effectLst/>
                        <a:latin typeface="Times"/>
                        <a:ea typeface="Times New Roman"/>
                        <a:cs typeface="Times New Roman"/>
                      </a:endParaRPr>
                    </a:p>
                  </a:txBody>
                  <a:tcPr marL="50800" marR="50800" marT="0" marB="0"/>
                </a:tc>
                <a:extLst>
                  <a:ext uri="{0D108BD9-81ED-4DB2-BD59-A6C34878D82A}">
                    <a16:rowId xmlns:a16="http://schemas.microsoft.com/office/drawing/2014/main" val="10006"/>
                  </a:ext>
                </a:extLst>
              </a:tr>
              <a:tr h="259182">
                <a:tc gridSpan="5">
                  <a:txBody>
                    <a:bodyPr/>
                    <a:lstStyle/>
                    <a:p>
                      <a:pPr algn="ctr">
                        <a:spcAft>
                          <a:spcPts val="0"/>
                        </a:spcAft>
                      </a:pPr>
                      <a:r>
                        <a:rPr lang="ar-JO" sz="1600" b="1" i="0" dirty="0">
                          <a:effectLst/>
                          <a:latin typeface="Arial" panose="020B0604020202020204" pitchFamily="34" charset="0"/>
                          <a:ea typeface="Times New Roman"/>
                          <a:cs typeface="Times New Roman"/>
                        </a:rPr>
                        <a:t>أرسلت من مقدونيا إلى أفسس</a:t>
                      </a:r>
                      <a:endParaRPr lang="en-US" sz="1600" b="1" i="0" dirty="0">
                        <a:effectLst/>
                        <a:latin typeface="Arial" panose="020B0604020202020204" pitchFamily="34" charset="0"/>
                        <a:ea typeface="Times New Roman"/>
                        <a:cs typeface="Times New Roman"/>
                      </a:endParaRPr>
                    </a:p>
                  </a:txBody>
                  <a:tcPr marL="50800" marR="50800" marT="0" marB="0" anchor="ct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7"/>
                  </a:ext>
                </a:extLst>
              </a:tr>
              <a:tr h="259182">
                <a:tc gridSpan="5">
                  <a:txBody>
                    <a:bodyPr/>
                    <a:lstStyle/>
                    <a:p>
                      <a:pPr algn="ctr">
                        <a:spcAft>
                          <a:spcPts val="0"/>
                        </a:spcAft>
                      </a:pPr>
                      <a:r>
                        <a:rPr lang="ar-JO" sz="1600" b="1" i="0" dirty="0">
                          <a:effectLst/>
                          <a:latin typeface="Arial" panose="020B0604020202020204" pitchFamily="34" charset="0"/>
                          <a:ea typeface="Times New Roman"/>
                          <a:cs typeface="Times New Roman"/>
                        </a:rPr>
                        <a:t>خريف ٦٢ م</a:t>
                      </a:r>
                      <a:endParaRPr lang="en-US" sz="1600" b="1" i="0" dirty="0">
                        <a:effectLst/>
                        <a:latin typeface="Arial" panose="020B0604020202020204" pitchFamily="34" charset="0"/>
                        <a:ea typeface="Times New Roman"/>
                        <a:cs typeface="Times New Roman"/>
                      </a:endParaRPr>
                    </a:p>
                  </a:txBody>
                  <a:tcPr marL="50800" marR="50800" marT="0" marB="0" anchor="ct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dirty="0"/>
                    </a:p>
                  </a:txBody>
                  <a:tcPr/>
                </a:tc>
                <a:extLst>
                  <a:ext uri="{0D108BD9-81ED-4DB2-BD59-A6C34878D82A}">
                    <a16:rowId xmlns:a16="http://schemas.microsoft.com/office/drawing/2014/main" val="10008"/>
                  </a:ext>
                </a:extLst>
              </a:tr>
            </a:tbl>
          </a:graphicData>
        </a:graphic>
      </p:graphicFrame>
      <p:sp>
        <p:nvSpPr>
          <p:cNvPr id="263169" name="Rectangle 2"/>
          <p:cNvSpPr>
            <a:spLocks noGrp="1" noChangeArrowheads="1"/>
          </p:cNvSpPr>
          <p:nvPr>
            <p:ph type="title"/>
          </p:nvPr>
        </p:nvSpPr>
        <p:spPr>
          <a:xfrm>
            <a:off x="2051721" y="0"/>
            <a:ext cx="5040560" cy="640114"/>
          </a:xfrm>
        </p:spPr>
        <p:txBody>
          <a:bodyPr/>
          <a:lstStyle/>
          <a:p>
            <a:pPr eaLnBrk="1" hangingPunct="1"/>
            <a:r>
              <a:rPr lang="ar-JO" sz="2400" b="1" dirty="0">
                <a:latin typeface="Arial" panose="020B0604020202020204" pitchFamily="34" charset="0"/>
                <a:ea typeface="ＭＳ Ｐゴシック" charset="0"/>
                <a:cs typeface="Arial" panose="020B0604020202020204" pitchFamily="34" charset="0"/>
              </a:rPr>
              <a:t>الترتيب الكنسي</a:t>
            </a:r>
            <a:endParaRPr lang="en-US" sz="2400" b="1" dirty="0">
              <a:latin typeface="Arial" panose="020B0604020202020204" pitchFamily="34" charset="0"/>
              <a:ea typeface="ＭＳ Ｐゴシック" charset="0"/>
              <a:cs typeface="Arial" panose="020B0604020202020204" pitchFamily="34" charset="0"/>
            </a:endParaRPr>
          </a:p>
        </p:txBody>
      </p:sp>
      <p:sp>
        <p:nvSpPr>
          <p:cNvPr id="5" name="Text Box 4"/>
          <p:cNvSpPr txBox="1">
            <a:spLocks noChangeArrowheads="1"/>
          </p:cNvSpPr>
          <p:nvPr/>
        </p:nvSpPr>
        <p:spPr bwMode="auto">
          <a:xfrm>
            <a:off x="8356304" y="140095"/>
            <a:ext cx="704039" cy="461665"/>
          </a:xfrm>
          <a:prstGeom prst="rect">
            <a:avLst/>
          </a:prstGeom>
          <a:noFill/>
          <a:ln w="9525">
            <a:noFill/>
            <a:miter lim="800000"/>
            <a:headEnd/>
            <a:tailEnd/>
          </a:ln>
          <a:effectLst/>
        </p:spPr>
        <p:txBody>
          <a:bodyPr wrap="none" anchor="ctr">
            <a:spAutoFit/>
          </a:bodyPr>
          <a:lstStyle>
            <a:lvl1pPr eaLnBrk="0" hangingPunct="0">
              <a:defRPr sz="4400" b="1">
                <a:solidFill>
                  <a:schemeClr val="bg2"/>
                </a:solidFill>
                <a:latin typeface="Engravers MT" charset="0"/>
                <a:ea typeface="ＭＳ Ｐゴシック" charset="0"/>
                <a:cs typeface="ＭＳ Ｐゴシック" charset="0"/>
              </a:defRPr>
            </a:lvl1pPr>
            <a:lvl2pPr marL="37931725" indent="-37474525" eaLnBrk="0" hangingPunct="0">
              <a:defRPr sz="4400" b="1">
                <a:solidFill>
                  <a:schemeClr val="bg2"/>
                </a:solidFill>
                <a:latin typeface="Engravers MT" charset="0"/>
                <a:ea typeface="ＭＳ Ｐゴシック" charset="0"/>
              </a:defRPr>
            </a:lvl2pPr>
            <a:lvl3pPr eaLnBrk="0" hangingPunct="0">
              <a:defRPr sz="4400" b="1">
                <a:solidFill>
                  <a:schemeClr val="bg2"/>
                </a:solidFill>
                <a:latin typeface="Engravers MT" charset="0"/>
                <a:ea typeface="ＭＳ Ｐゴシック" charset="0"/>
              </a:defRPr>
            </a:lvl3pPr>
            <a:lvl4pPr eaLnBrk="0" hangingPunct="0">
              <a:defRPr sz="4400" b="1">
                <a:solidFill>
                  <a:schemeClr val="bg2"/>
                </a:solidFill>
                <a:latin typeface="Engravers MT" charset="0"/>
                <a:ea typeface="ＭＳ Ｐゴシック" charset="0"/>
              </a:defRPr>
            </a:lvl4pPr>
            <a:lvl5pPr eaLnBrk="0" hangingPunct="0">
              <a:defRPr sz="4400" b="1">
                <a:solidFill>
                  <a:schemeClr val="bg2"/>
                </a:solidFill>
                <a:latin typeface="Engravers MT" charset="0"/>
                <a:ea typeface="ＭＳ Ｐゴシック" charset="0"/>
              </a:defRPr>
            </a:lvl5pPr>
            <a:lvl6pPr marL="457200" eaLnBrk="0" fontAlgn="base" hangingPunct="0">
              <a:spcBef>
                <a:spcPct val="0"/>
              </a:spcBef>
              <a:spcAft>
                <a:spcPct val="0"/>
              </a:spcAft>
              <a:defRPr sz="4400" b="1">
                <a:solidFill>
                  <a:schemeClr val="bg2"/>
                </a:solidFill>
                <a:latin typeface="Engravers MT" charset="0"/>
                <a:ea typeface="ＭＳ Ｐゴシック" charset="0"/>
              </a:defRPr>
            </a:lvl6pPr>
            <a:lvl7pPr marL="914400" eaLnBrk="0" fontAlgn="base" hangingPunct="0">
              <a:spcBef>
                <a:spcPct val="0"/>
              </a:spcBef>
              <a:spcAft>
                <a:spcPct val="0"/>
              </a:spcAft>
              <a:defRPr sz="4400" b="1">
                <a:solidFill>
                  <a:schemeClr val="bg2"/>
                </a:solidFill>
                <a:latin typeface="Engravers MT" charset="0"/>
                <a:ea typeface="ＭＳ Ｐゴシック" charset="0"/>
              </a:defRPr>
            </a:lvl7pPr>
            <a:lvl8pPr marL="1371600" eaLnBrk="0" fontAlgn="base" hangingPunct="0">
              <a:spcBef>
                <a:spcPct val="0"/>
              </a:spcBef>
              <a:spcAft>
                <a:spcPct val="0"/>
              </a:spcAft>
              <a:defRPr sz="4400" b="1">
                <a:solidFill>
                  <a:schemeClr val="bg2"/>
                </a:solidFill>
                <a:latin typeface="Engravers MT" charset="0"/>
                <a:ea typeface="ＭＳ Ｐゴシック" charset="0"/>
              </a:defRPr>
            </a:lvl8pPr>
            <a:lvl9pPr marL="1828800" eaLnBrk="0" fontAlgn="base" hangingPunct="0">
              <a:spcBef>
                <a:spcPct val="0"/>
              </a:spcBef>
              <a:spcAft>
                <a:spcPct val="0"/>
              </a:spcAft>
              <a:defRPr sz="4400" b="1">
                <a:solidFill>
                  <a:schemeClr val="bg2"/>
                </a:solidFill>
                <a:latin typeface="Engravers MT"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000000"/>
                </a:solidFill>
                <a:effectLst>
                  <a:outerShdw blurRad="38100" dist="38100" dir="2700000" algn="tl">
                    <a:srgbClr val="DDDDDD"/>
                  </a:outerShdw>
                </a:effectLst>
                <a:uLnTx/>
                <a:uFillTx/>
                <a:latin typeface="Arial" panose="020B0604020202020204" pitchFamily="34" charset="0"/>
                <a:ea typeface="ＭＳ Ｐゴシック" charset="0"/>
                <a:cs typeface="Arial" panose="020B0604020202020204" pitchFamily="34" charset="0"/>
              </a:rPr>
              <a:t>٢١٧</a:t>
            </a:r>
            <a:endParaRPr kumimoji="0" lang="en-US" sz="2800" u="none" strike="noStrike" kern="1200" cap="none" spc="0" normalizeH="0" baseline="0" noProof="0" dirty="0">
              <a:ln>
                <a:noFill/>
              </a:ln>
              <a:solidFill>
                <a:srgbClr val="006600"/>
              </a:solidFill>
              <a:effectLst>
                <a:outerShdw blurRad="38100" dist="38100" dir="2700000" algn="tl">
                  <a:srgbClr val="DDDDDD"/>
                </a:outerShdw>
              </a:effectLst>
              <a:uLnTx/>
              <a:uFillTx/>
              <a:latin typeface="Arial" panose="020B0604020202020204" pitchFamily="34" charset="0"/>
              <a:ea typeface="ＭＳ Ｐゴシック" charset="0"/>
              <a:cs typeface="Arial" panose="020B0604020202020204" pitchFamily="34" charset="0"/>
            </a:endParaRPr>
          </a:p>
        </p:txBody>
      </p:sp>
      <p:sp>
        <p:nvSpPr>
          <p:cNvPr id="6" name="Rectangle 2">
            <a:extLst>
              <a:ext uri="{FF2B5EF4-FFF2-40B4-BE49-F238E27FC236}">
                <a16:creationId xmlns:a16="http://schemas.microsoft.com/office/drawing/2014/main" id="{EA1E884E-A2AB-8B40-BE01-4B3DDCB33EE7}"/>
              </a:ext>
            </a:extLst>
          </p:cNvPr>
          <p:cNvSpPr txBox="1">
            <a:spLocks noChangeArrowheads="1"/>
          </p:cNvSpPr>
          <p:nvPr/>
        </p:nvSpPr>
        <p:spPr bwMode="auto">
          <a:xfrm rot="20869995">
            <a:off x="27564" y="98852"/>
            <a:ext cx="2632797" cy="640114"/>
          </a:xfrm>
          <a:prstGeom prst="rect">
            <a:avLst/>
          </a:prstGeom>
          <a:solidFill>
            <a:schemeClr val="bg1"/>
          </a:solid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2"/>
                </a:solidFill>
                <a:latin typeface="+mj-lt"/>
                <a:ea typeface="ＭＳ Ｐゴシック" charset="-128"/>
                <a:cs typeface="ＭＳ Ｐゴシック" charset="-128"/>
              </a:defRPr>
            </a:lvl1pPr>
            <a:lvl2pPr algn="ctr" rtl="0" eaLnBrk="0" fontAlgn="base" hangingPunct="0">
              <a:spcBef>
                <a:spcPct val="0"/>
              </a:spcBef>
              <a:spcAft>
                <a:spcPct val="0"/>
              </a:spcAft>
              <a:defRPr sz="4400">
                <a:solidFill>
                  <a:schemeClr val="bg2"/>
                </a:solidFill>
                <a:latin typeface="Engravers MT" charset="0"/>
                <a:ea typeface="ＭＳ Ｐゴシック" charset="-128"/>
                <a:cs typeface="ＭＳ Ｐゴシック" charset="-128"/>
              </a:defRPr>
            </a:lvl2pPr>
            <a:lvl3pPr algn="ctr" rtl="0" eaLnBrk="0" fontAlgn="base" hangingPunct="0">
              <a:spcBef>
                <a:spcPct val="0"/>
              </a:spcBef>
              <a:spcAft>
                <a:spcPct val="0"/>
              </a:spcAft>
              <a:defRPr sz="4400">
                <a:solidFill>
                  <a:schemeClr val="bg2"/>
                </a:solidFill>
                <a:latin typeface="Engravers MT" charset="0"/>
                <a:ea typeface="ＭＳ Ｐゴシック" charset="-128"/>
                <a:cs typeface="ＭＳ Ｐゴシック" charset="-128"/>
              </a:defRPr>
            </a:lvl3pPr>
            <a:lvl4pPr algn="ctr" rtl="0" eaLnBrk="0" fontAlgn="base" hangingPunct="0">
              <a:spcBef>
                <a:spcPct val="0"/>
              </a:spcBef>
              <a:spcAft>
                <a:spcPct val="0"/>
              </a:spcAft>
              <a:defRPr sz="4400">
                <a:solidFill>
                  <a:schemeClr val="bg2"/>
                </a:solidFill>
                <a:latin typeface="Engravers MT" charset="0"/>
                <a:ea typeface="ＭＳ Ｐゴシック" charset="-128"/>
                <a:cs typeface="ＭＳ Ｐゴシック" charset="-128"/>
              </a:defRPr>
            </a:lvl4pPr>
            <a:lvl5pPr algn="ctr" rtl="0" eaLnBrk="0" fontAlgn="base" hangingPunct="0">
              <a:spcBef>
                <a:spcPct val="0"/>
              </a:spcBef>
              <a:spcAft>
                <a:spcPct val="0"/>
              </a:spcAft>
              <a:defRPr sz="4400">
                <a:solidFill>
                  <a:schemeClr val="bg2"/>
                </a:solidFill>
                <a:latin typeface="Engravers MT" charset="0"/>
                <a:ea typeface="ＭＳ Ｐゴシック" charset="-128"/>
                <a:cs typeface="ＭＳ Ｐゴシック" charset="-128"/>
              </a:defRPr>
            </a:lvl5pPr>
            <a:lvl6pPr marL="457200" algn="ctr" rtl="0" fontAlgn="base">
              <a:spcBef>
                <a:spcPct val="0"/>
              </a:spcBef>
              <a:spcAft>
                <a:spcPct val="0"/>
              </a:spcAft>
              <a:defRPr sz="4400">
                <a:solidFill>
                  <a:schemeClr val="bg2"/>
                </a:solidFill>
                <a:latin typeface="Engravers MT" charset="0"/>
              </a:defRPr>
            </a:lvl6pPr>
            <a:lvl7pPr marL="914400" algn="ctr" rtl="0" fontAlgn="base">
              <a:spcBef>
                <a:spcPct val="0"/>
              </a:spcBef>
              <a:spcAft>
                <a:spcPct val="0"/>
              </a:spcAft>
              <a:defRPr sz="4400">
                <a:solidFill>
                  <a:schemeClr val="bg2"/>
                </a:solidFill>
                <a:latin typeface="Engravers MT" charset="0"/>
              </a:defRPr>
            </a:lvl7pPr>
            <a:lvl8pPr marL="1371600" algn="ctr" rtl="0" fontAlgn="base">
              <a:spcBef>
                <a:spcPct val="0"/>
              </a:spcBef>
              <a:spcAft>
                <a:spcPct val="0"/>
              </a:spcAft>
              <a:defRPr sz="4400">
                <a:solidFill>
                  <a:schemeClr val="bg2"/>
                </a:solidFill>
                <a:latin typeface="Engravers MT" charset="0"/>
              </a:defRPr>
            </a:lvl8pPr>
            <a:lvl9pPr marL="1828800" algn="ctr" rtl="0" fontAlgn="base">
              <a:spcBef>
                <a:spcPct val="0"/>
              </a:spcBef>
              <a:spcAft>
                <a:spcPct val="0"/>
              </a:spcAft>
              <a:defRPr sz="4400">
                <a:solidFill>
                  <a:schemeClr val="bg2"/>
                </a:solidFill>
                <a:latin typeface="Engravers MT" charset="0"/>
              </a:defRPr>
            </a:lvl9pPr>
          </a:lstStyle>
          <a:p>
            <a:pPr lvl="0" defTabSz="914400" eaLnBrk="1" hangingPunct="1">
              <a:defRPr/>
            </a:pPr>
            <a:r>
              <a:rPr lang="ar-JO" sz="2800" b="1" kern="0" dirty="0">
                <a:solidFill>
                  <a:srgbClr val="006600"/>
                </a:solidFill>
                <a:latin typeface="Arial" panose="020B0604020202020204" pitchFamily="34" charset="0"/>
                <a:ea typeface="ＭＳ Ｐゴシック" charset="0"/>
                <a:cs typeface="Arial" panose="020B0604020202020204" pitchFamily="34" charset="0"/>
              </a:rPr>
              <a:t> ١ تيموثاوس</a:t>
            </a:r>
          </a:p>
        </p:txBody>
      </p:sp>
    </p:spTree>
    <p:extLst>
      <p:ext uri="{BB962C8B-B14F-4D97-AF65-F5344CB8AC3E}">
        <p14:creationId xmlns:p14="http://schemas.microsoft.com/office/powerpoint/2010/main" val="214410601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blinds(horizontal)">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
</file>

<file path=ppt/slides/slide292.xml><?xml version="1.0" encoding="utf-8"?>
<p:sld xmlns:a="http://schemas.openxmlformats.org/drawingml/2006/main" xmlns:r="http://schemas.openxmlformats.org/officeDocument/2006/relationships" xmlns:p="http://schemas.openxmlformats.org/presentationml/2006/main" showMasterSp="0">
  <p:cSld>
    <p:bg>
      <p:bgPr>
        <a:solidFill>
          <a:schemeClr val="bg1">
            <a:alpha val="0"/>
          </a:schemeClr>
        </a:solidFill>
        <a:effectLst/>
      </p:bgPr>
    </p:bg>
    <p:spTree>
      <p:nvGrpSpPr>
        <p:cNvPr id="1" name=""/>
        <p:cNvGrpSpPr/>
        <p:nvPr/>
      </p:nvGrpSpPr>
      <p:grpSpPr>
        <a:xfrm>
          <a:off x="0" y="0"/>
          <a:ext cx="0" cy="0"/>
          <a:chOff x="0" y="0"/>
          <a:chExt cx="0" cy="0"/>
        </a:xfrm>
      </p:grpSpPr>
      <p:pic>
        <p:nvPicPr>
          <p:cNvPr id="4" name="Picture 3"/>
          <p:cNvPicPr/>
          <p:nvPr/>
        </p:nvPicPr>
        <p:blipFill rotWithShape="1">
          <a:blip r:embed="rId3">
            <a:extLst>
              <a:ext uri="{28A0092B-C50C-407E-A947-70E740481C1C}">
                <a14:useLocalDpi xmlns:a14="http://schemas.microsoft.com/office/drawing/2010/main" val="0"/>
              </a:ext>
            </a:extLst>
          </a:blip>
          <a:srcRect l="14686" t="11977" r="7767" b="20682"/>
          <a:stretch/>
        </p:blipFill>
        <p:spPr bwMode="auto">
          <a:xfrm>
            <a:off x="0" y="0"/>
            <a:ext cx="5080000" cy="6335106"/>
          </a:xfrm>
          <a:prstGeom prst="rect">
            <a:avLst/>
          </a:prstGeom>
          <a:noFill/>
          <a:ln>
            <a:noFill/>
          </a:ln>
        </p:spPr>
      </p:pic>
      <p:sp>
        <p:nvSpPr>
          <p:cNvPr id="6" name="Rectangle 3"/>
          <p:cNvSpPr txBox="1">
            <a:spLocks noChangeArrowheads="1"/>
          </p:cNvSpPr>
          <p:nvPr/>
        </p:nvSpPr>
        <p:spPr bwMode="auto">
          <a:xfrm>
            <a:off x="0" y="6335106"/>
            <a:ext cx="9144000" cy="522894"/>
          </a:xfrm>
          <a:prstGeom prst="rect">
            <a:avLst/>
          </a:prstGeom>
          <a:solidFill>
            <a:schemeClr val="tx1"/>
          </a:solidFill>
          <a:ln>
            <a:noFill/>
          </a:ln>
          <a:effectLst>
            <a:outerShdw blurRad="63500" dist="35921" dir="2700000" algn="ctr" rotWithShape="0">
              <a:srgbClr val="808080">
                <a:alpha val="74998"/>
              </a:srgbClr>
            </a:outerShdw>
          </a:effectLst>
          <a:extLs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rgbClr val="F8F8EF"/>
                </a:solidFill>
                <a:effectLst>
                  <a:outerShdw blurRad="38100" dist="38100" dir="2700000" algn="tl">
                    <a:srgbClr val="000000">
                      <a:alpha val="43137"/>
                    </a:srgbClr>
                  </a:outerShdw>
                </a:effectLst>
                <a:latin typeface="+mj-lt"/>
                <a:ea typeface="ＭＳ Ｐゴシック" charset="-128"/>
                <a:cs typeface="ＭＳ Ｐゴシック" charset="-128"/>
              </a:defRPr>
            </a:lvl1pPr>
            <a:lvl2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2pPr>
            <a:lvl3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3pPr>
            <a:lvl4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4pPr>
            <a:lvl5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Arial" pitchFamily="-112" charset="0"/>
              </a:defRPr>
            </a:lvl6pPr>
            <a:lvl7pPr marL="914400" algn="ctr" rtl="0" fontAlgn="base">
              <a:spcBef>
                <a:spcPct val="0"/>
              </a:spcBef>
              <a:spcAft>
                <a:spcPct val="0"/>
              </a:spcAft>
              <a:defRPr sz="4400">
                <a:solidFill>
                  <a:schemeClr val="tx2"/>
                </a:solidFill>
                <a:latin typeface="Arial" pitchFamily="-112" charset="0"/>
              </a:defRPr>
            </a:lvl7pPr>
            <a:lvl8pPr marL="1371600" algn="ctr" rtl="0" fontAlgn="base">
              <a:spcBef>
                <a:spcPct val="0"/>
              </a:spcBef>
              <a:spcAft>
                <a:spcPct val="0"/>
              </a:spcAft>
              <a:defRPr sz="4400">
                <a:solidFill>
                  <a:schemeClr val="tx2"/>
                </a:solidFill>
                <a:latin typeface="Arial" pitchFamily="-112" charset="0"/>
              </a:defRPr>
            </a:lvl8pPr>
            <a:lvl9pPr marL="1828800" algn="ctr" rtl="0" fontAlgn="base">
              <a:spcBef>
                <a:spcPct val="0"/>
              </a:spcBef>
              <a:spcAft>
                <a:spcPct val="0"/>
              </a:spcAft>
              <a:defRPr sz="4400">
                <a:solidFill>
                  <a:schemeClr val="tx2"/>
                </a:solidFill>
                <a:latin typeface="Arial" pitchFamily="-112"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SA" sz="2400" b="1"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128"/>
                <a:cs typeface="Arial" panose="020B0604020202020204" pitchFamily="34" charset="0"/>
              </a:rPr>
              <a:t>باري هدلستون، الكتاب المقدس الأبجدي</a:t>
            </a:r>
            <a:endParaRPr kumimoji="0" lang="en-US" sz="2400" b="1"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128"/>
              <a:cs typeface="Arial" panose="020B0604020202020204" pitchFamily="34" charset="0"/>
            </a:endParaRPr>
          </a:p>
        </p:txBody>
      </p:sp>
      <p:sp>
        <p:nvSpPr>
          <p:cNvPr id="8" name="Title 1"/>
          <p:cNvSpPr txBox="1">
            <a:spLocks/>
          </p:cNvSpPr>
          <p:nvPr/>
        </p:nvSpPr>
        <p:spPr bwMode="auto">
          <a:xfrm>
            <a:off x="4644008" y="1772816"/>
            <a:ext cx="4300538" cy="1871662"/>
          </a:xfrm>
          <a:prstGeom prst="rect">
            <a:avLst/>
          </a:prstGeom>
          <a:noFill/>
          <a:ln>
            <a:noFill/>
          </a:ln>
          <a:extLs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l" rtl="0" eaLnBrk="0" fontAlgn="base" hangingPunct="0">
              <a:lnSpc>
                <a:spcPct val="90000"/>
              </a:lnSpc>
              <a:spcBef>
                <a:spcPct val="0"/>
              </a:spcBef>
              <a:spcAft>
                <a:spcPct val="0"/>
              </a:spcAft>
              <a:defRPr sz="3600" b="1">
                <a:solidFill>
                  <a:schemeClr val="tx2"/>
                </a:solidFill>
                <a:latin typeface="+mj-lt"/>
                <a:ea typeface="ＭＳ Ｐゴシック" charset="-128"/>
                <a:cs typeface="ＭＳ Ｐゴシック" charset="-128"/>
              </a:defRPr>
            </a:lvl1pPr>
            <a:lvl2pPr algn="l" rtl="0" eaLnBrk="0" fontAlgn="base" hangingPunct="0">
              <a:lnSpc>
                <a:spcPct val="90000"/>
              </a:lnSpc>
              <a:spcBef>
                <a:spcPct val="0"/>
              </a:spcBef>
              <a:spcAft>
                <a:spcPct val="0"/>
              </a:spcAft>
              <a:defRPr sz="3600" b="1">
                <a:solidFill>
                  <a:schemeClr val="tx2"/>
                </a:solidFill>
                <a:latin typeface="Arial" pitchFamily="-110" charset="0"/>
                <a:ea typeface="ＭＳ Ｐゴシック" charset="-128"/>
                <a:cs typeface="ＭＳ Ｐゴシック" charset="-128"/>
              </a:defRPr>
            </a:lvl2pPr>
            <a:lvl3pPr algn="l" rtl="0" eaLnBrk="0" fontAlgn="base" hangingPunct="0">
              <a:lnSpc>
                <a:spcPct val="90000"/>
              </a:lnSpc>
              <a:spcBef>
                <a:spcPct val="0"/>
              </a:spcBef>
              <a:spcAft>
                <a:spcPct val="0"/>
              </a:spcAft>
              <a:defRPr sz="3600" b="1">
                <a:solidFill>
                  <a:schemeClr val="tx2"/>
                </a:solidFill>
                <a:latin typeface="Arial" pitchFamily="-110" charset="0"/>
                <a:ea typeface="ＭＳ Ｐゴシック" charset="-128"/>
                <a:cs typeface="ＭＳ Ｐゴシック" charset="-128"/>
              </a:defRPr>
            </a:lvl3pPr>
            <a:lvl4pPr algn="l" rtl="0" eaLnBrk="0" fontAlgn="base" hangingPunct="0">
              <a:lnSpc>
                <a:spcPct val="90000"/>
              </a:lnSpc>
              <a:spcBef>
                <a:spcPct val="0"/>
              </a:spcBef>
              <a:spcAft>
                <a:spcPct val="0"/>
              </a:spcAft>
              <a:defRPr sz="3600" b="1">
                <a:solidFill>
                  <a:schemeClr val="tx2"/>
                </a:solidFill>
                <a:latin typeface="Arial" pitchFamily="-110" charset="0"/>
                <a:ea typeface="ＭＳ Ｐゴシック" charset="-128"/>
                <a:cs typeface="ＭＳ Ｐゴシック" charset="-128"/>
              </a:defRPr>
            </a:lvl4pPr>
            <a:lvl5pPr algn="l" rtl="0" eaLnBrk="0" fontAlgn="base" hangingPunct="0">
              <a:lnSpc>
                <a:spcPct val="90000"/>
              </a:lnSpc>
              <a:spcBef>
                <a:spcPct val="0"/>
              </a:spcBef>
              <a:spcAft>
                <a:spcPct val="0"/>
              </a:spcAft>
              <a:defRPr sz="3600" b="1">
                <a:solidFill>
                  <a:schemeClr val="tx2"/>
                </a:solidFill>
                <a:latin typeface="Arial" pitchFamily="-110" charset="0"/>
                <a:ea typeface="ＭＳ Ｐゴシック" charset="-128"/>
                <a:cs typeface="ＭＳ Ｐゴシック" charset="-128"/>
              </a:defRPr>
            </a:lvl5pPr>
            <a:lvl6pPr marL="457200" algn="l" rtl="0" fontAlgn="base">
              <a:lnSpc>
                <a:spcPct val="90000"/>
              </a:lnSpc>
              <a:spcBef>
                <a:spcPct val="0"/>
              </a:spcBef>
              <a:spcAft>
                <a:spcPct val="0"/>
              </a:spcAft>
              <a:defRPr sz="3600" b="1">
                <a:solidFill>
                  <a:schemeClr val="tx2"/>
                </a:solidFill>
                <a:latin typeface="Arial" pitchFamily="-110" charset="0"/>
              </a:defRPr>
            </a:lvl6pPr>
            <a:lvl7pPr marL="914400" algn="l" rtl="0" fontAlgn="base">
              <a:lnSpc>
                <a:spcPct val="90000"/>
              </a:lnSpc>
              <a:spcBef>
                <a:spcPct val="0"/>
              </a:spcBef>
              <a:spcAft>
                <a:spcPct val="0"/>
              </a:spcAft>
              <a:defRPr sz="3600" b="1">
                <a:solidFill>
                  <a:schemeClr val="tx2"/>
                </a:solidFill>
                <a:latin typeface="Arial" pitchFamily="-110" charset="0"/>
              </a:defRPr>
            </a:lvl7pPr>
            <a:lvl8pPr marL="1371600" algn="l" rtl="0" fontAlgn="base">
              <a:lnSpc>
                <a:spcPct val="90000"/>
              </a:lnSpc>
              <a:spcBef>
                <a:spcPct val="0"/>
              </a:spcBef>
              <a:spcAft>
                <a:spcPct val="0"/>
              </a:spcAft>
              <a:defRPr sz="3600" b="1">
                <a:solidFill>
                  <a:schemeClr val="tx2"/>
                </a:solidFill>
                <a:latin typeface="Arial" pitchFamily="-110" charset="0"/>
              </a:defRPr>
            </a:lvl8pPr>
            <a:lvl9pPr marL="1828800" algn="l" rtl="0" fontAlgn="base">
              <a:lnSpc>
                <a:spcPct val="90000"/>
              </a:lnSpc>
              <a:spcBef>
                <a:spcPct val="0"/>
              </a:spcBef>
              <a:spcAft>
                <a:spcPct val="0"/>
              </a:spcAft>
              <a:defRPr sz="3600" b="1">
                <a:solidFill>
                  <a:schemeClr val="tx2"/>
                </a:solidFill>
                <a:latin typeface="Arial" pitchFamily="-110" charset="0"/>
              </a:defRPr>
            </a:lvl9pPr>
          </a:lstStyle>
          <a:p>
            <a:pPr marL="176213" lvl="0" algn="r" defTabSz="914400" eaLnBrk="1" hangingPunct="1">
              <a:defRPr/>
            </a:pPr>
            <a:r>
              <a:rPr lang="ar-SA" sz="4400" dirty="0">
                <a:solidFill>
                  <a:srgbClr val="070000"/>
                </a:solidFill>
                <a:latin typeface="Arial" panose="020B0604020202020204" pitchFamily="34" charset="0"/>
                <a:ea typeface="ＭＳ Ｐゴシック"/>
                <a:cs typeface="Arial" panose="020B0604020202020204" pitchFamily="34" charset="0"/>
              </a:rPr>
              <a:t> ١ تيموثاوس</a:t>
            </a:r>
          </a:p>
        </p:txBody>
      </p:sp>
      <p:sp>
        <p:nvSpPr>
          <p:cNvPr id="7" name="Text Box 6"/>
          <p:cNvSpPr txBox="1">
            <a:spLocks noChangeArrowheads="1"/>
          </p:cNvSpPr>
          <p:nvPr/>
        </p:nvSpPr>
        <p:spPr bwMode="auto">
          <a:xfrm>
            <a:off x="5148064" y="3742272"/>
            <a:ext cx="3419872" cy="2304802"/>
          </a:xfrm>
          <a:prstGeom prst="rect">
            <a:avLst/>
          </a:prstGeom>
          <a:solidFill>
            <a:srgbClr val="FFFFFF"/>
          </a:solidFill>
          <a:ln>
            <a:noFill/>
          </a:ln>
        </p:spPr>
        <p:txBody>
          <a:bodyPr anchor="t"/>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1"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نصيحة بشأن التعاليم الخاطئة
توجيهات للنساء الصالحات
فضائل الشيوخ المسيحيين
 تعليمات للحياة الإلهية
تعليمات المتعلقة بالأرامل
آثار الحياة الدنيوية
</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9" name="Text Box 6"/>
          <p:cNvSpPr txBox="1">
            <a:spLocks noChangeArrowheads="1"/>
          </p:cNvSpPr>
          <p:nvPr/>
        </p:nvSpPr>
        <p:spPr bwMode="auto">
          <a:xfrm>
            <a:off x="8532440" y="3717032"/>
            <a:ext cx="357190" cy="2304802"/>
          </a:xfrm>
          <a:prstGeom prst="rect">
            <a:avLst/>
          </a:prstGeom>
          <a:solidFill>
            <a:srgbClr val="FFFFFF"/>
          </a:solidFill>
          <a:ln>
            <a:noFill/>
          </a:ln>
        </p:spPr>
        <p:txBody>
          <a:bodyPr anchor="t"/>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SA" sz="2400" b="1" u="none" strike="noStrike" kern="1200" cap="none" spc="0" normalizeH="0" baseline="0" noProof="0" dirty="0">
                <a:ln>
                  <a:noFill/>
                </a:ln>
                <a:solidFill>
                  <a:srgbClr val="070000"/>
                </a:solidFill>
                <a:effectLst/>
                <a:uLnTx/>
                <a:uFillTx/>
                <a:latin typeface="Arial" panose="020B0604020202020204" pitchFamily="34" charset="0"/>
                <a:ea typeface="ＭＳ Ｐゴシック" charset="0"/>
                <a:cs typeface="Arial" panose="020B0604020202020204" pitchFamily="34" charset="0"/>
              </a:rPr>
              <a:t>١</a:t>
            </a:r>
            <a:endParaRPr kumimoji="0" lang="en-US" sz="2400" b="1" u="none" strike="noStrike" kern="1200" cap="none" spc="0" normalizeH="0" baseline="0" noProof="0" dirty="0">
              <a:ln>
                <a:noFill/>
              </a:ln>
              <a:solidFill>
                <a:srgbClr val="070000"/>
              </a:solidFill>
              <a:effectLst/>
              <a:uLnTx/>
              <a:uFillTx/>
              <a:latin typeface="Arial" panose="020B0604020202020204" pitchFamily="34" charset="0"/>
              <a:ea typeface="ＭＳ Ｐゴシック" charset="0"/>
              <a:cs typeface="Arial" panose="020B0604020202020204" pitchFamily="34" charset="0"/>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ar-SA" sz="2400" b="1" u="none" strike="noStrike" kern="1200" cap="none" spc="0" normalizeH="0" baseline="0" noProof="0" dirty="0">
                <a:ln>
                  <a:noFill/>
                </a:ln>
                <a:solidFill>
                  <a:srgbClr val="070000"/>
                </a:solidFill>
                <a:effectLst/>
                <a:uLnTx/>
                <a:uFillTx/>
                <a:latin typeface="Arial" panose="020B0604020202020204" pitchFamily="34" charset="0"/>
                <a:ea typeface="ＭＳ Ｐゴシック" charset="0"/>
                <a:cs typeface="Arial" panose="020B0604020202020204" pitchFamily="34" charset="0"/>
              </a:rPr>
              <a:t>٢</a:t>
            </a:r>
            <a:endParaRPr kumimoji="0" lang="en-US" sz="2400" b="1" u="none" strike="noStrike" kern="1200" cap="none" spc="0" normalizeH="0" baseline="0" noProof="0" dirty="0">
              <a:ln>
                <a:noFill/>
              </a:ln>
              <a:solidFill>
                <a:srgbClr val="070000"/>
              </a:solidFill>
              <a:effectLst/>
              <a:uLnTx/>
              <a:uFillTx/>
              <a:latin typeface="Arial" panose="020B0604020202020204" pitchFamily="34" charset="0"/>
              <a:ea typeface="ＭＳ Ｐゴシック" charset="0"/>
              <a:cs typeface="Arial" panose="020B0604020202020204" pitchFamily="34" charset="0"/>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ar-SA" sz="2400" b="1" u="none" strike="noStrike" kern="1200" cap="none" spc="0" normalizeH="0" baseline="0" noProof="0" dirty="0">
                <a:ln>
                  <a:noFill/>
                </a:ln>
                <a:solidFill>
                  <a:srgbClr val="070000"/>
                </a:solidFill>
                <a:effectLst/>
                <a:uLnTx/>
                <a:uFillTx/>
                <a:latin typeface="Arial" panose="020B0604020202020204" pitchFamily="34" charset="0"/>
                <a:ea typeface="ＭＳ Ｐゴシック" charset="0"/>
                <a:cs typeface="Arial" panose="020B0604020202020204" pitchFamily="34" charset="0"/>
              </a:rPr>
              <a:t>٣</a:t>
            </a:r>
            <a:endParaRPr kumimoji="0" lang="en-US" sz="2400" b="1" u="none" strike="noStrike" kern="1200" cap="none" spc="0" normalizeH="0" baseline="0" noProof="0" dirty="0">
              <a:ln>
                <a:noFill/>
              </a:ln>
              <a:solidFill>
                <a:srgbClr val="070000"/>
              </a:solidFill>
              <a:effectLst/>
              <a:uLnTx/>
              <a:uFillTx/>
              <a:latin typeface="Arial" panose="020B0604020202020204" pitchFamily="34" charset="0"/>
              <a:ea typeface="ＭＳ Ｐゴシック" charset="0"/>
              <a:cs typeface="Arial" panose="020B0604020202020204" pitchFamily="34" charset="0"/>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ar-SA" sz="2400" b="1" u="none" strike="noStrike" kern="1200" cap="none" spc="0" normalizeH="0" baseline="0" noProof="0" dirty="0">
                <a:ln>
                  <a:noFill/>
                </a:ln>
                <a:solidFill>
                  <a:srgbClr val="070000"/>
                </a:solidFill>
                <a:effectLst/>
                <a:uLnTx/>
                <a:uFillTx/>
                <a:latin typeface="Arial" panose="020B0604020202020204" pitchFamily="34" charset="0"/>
                <a:ea typeface="ＭＳ Ｐゴシック" charset="0"/>
                <a:cs typeface="Arial" panose="020B0604020202020204" pitchFamily="34" charset="0"/>
              </a:rPr>
              <a:t>٤</a:t>
            </a:r>
            <a:endParaRPr kumimoji="0" lang="en-US" sz="2400" b="1" u="none" strike="noStrike" kern="1200" cap="none" spc="0" normalizeH="0" baseline="0" noProof="0" dirty="0">
              <a:ln>
                <a:noFill/>
              </a:ln>
              <a:solidFill>
                <a:srgbClr val="070000"/>
              </a:solidFill>
              <a:effectLst/>
              <a:uLnTx/>
              <a:uFillTx/>
              <a:latin typeface="Arial" panose="020B0604020202020204" pitchFamily="34" charset="0"/>
              <a:ea typeface="ＭＳ Ｐゴシック" charset="0"/>
              <a:cs typeface="Arial" panose="020B0604020202020204" pitchFamily="34" charset="0"/>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ar-SA" sz="2400" b="1" u="none" strike="noStrike" kern="1200" cap="none" spc="0" normalizeH="0" baseline="0" noProof="0" dirty="0">
                <a:ln>
                  <a:noFill/>
                </a:ln>
                <a:solidFill>
                  <a:srgbClr val="070000"/>
                </a:solidFill>
                <a:effectLst/>
                <a:uLnTx/>
                <a:uFillTx/>
                <a:latin typeface="Arial" panose="020B0604020202020204" pitchFamily="34" charset="0"/>
                <a:ea typeface="ＭＳ Ｐゴシック" charset="0"/>
                <a:cs typeface="Arial" panose="020B0604020202020204" pitchFamily="34" charset="0"/>
              </a:rPr>
              <a:t>٥</a:t>
            </a:r>
            <a:br>
              <a:rPr kumimoji="0" lang="en-US" sz="2400" b="1" u="none" strike="noStrike" kern="1200" cap="none" spc="0" normalizeH="0" baseline="0" noProof="0" dirty="0">
                <a:ln>
                  <a:noFill/>
                </a:ln>
                <a:solidFill>
                  <a:srgbClr val="070000"/>
                </a:solidFill>
                <a:effectLst/>
                <a:uLnTx/>
                <a:uFillTx/>
                <a:latin typeface="Arial" panose="020B0604020202020204" pitchFamily="34" charset="0"/>
                <a:ea typeface="ＭＳ Ｐゴシック" charset="0"/>
                <a:cs typeface="Arial" panose="020B0604020202020204" pitchFamily="34" charset="0"/>
              </a:rPr>
            </a:br>
            <a:r>
              <a:rPr kumimoji="0" lang="ar-SA" sz="2400" b="1" u="none" strike="noStrike" kern="1200" cap="none" spc="0" normalizeH="0" baseline="0" noProof="0" dirty="0">
                <a:ln>
                  <a:noFill/>
                </a:ln>
                <a:solidFill>
                  <a:srgbClr val="070000"/>
                </a:solidFill>
                <a:effectLst/>
                <a:uLnTx/>
                <a:uFillTx/>
                <a:latin typeface="Arial" panose="020B0604020202020204" pitchFamily="34" charset="0"/>
                <a:ea typeface="ＭＳ Ｐゴシック" charset="0"/>
                <a:cs typeface="Arial" panose="020B0604020202020204" pitchFamily="34" charset="0"/>
              </a:rPr>
              <a:t>٦</a:t>
            </a:r>
            <a:endParaRPr kumimoji="0" lang="en-US" sz="2400" b="1" u="none" strike="noStrike" kern="1200" cap="none" spc="0" normalizeH="0" baseline="0" noProof="0" dirty="0">
              <a:ln>
                <a:noFill/>
              </a:ln>
              <a:solidFill>
                <a:srgbClr val="070000"/>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00336070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2" presetClass="entr" presetSubtype="4"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p:tgtEl>
                                          <p:spTgt spid="8"/>
                                        </p:tgtEl>
                                        <p:attrNameLst>
                                          <p:attrName>ppt_y</p:attrName>
                                        </p:attrNameLst>
                                      </p:cBhvr>
                                      <p:tavLst>
                                        <p:tav tm="0">
                                          <p:val>
                                            <p:strVal val="#ppt_y+#ppt_h*1.125000"/>
                                          </p:val>
                                        </p:tav>
                                        <p:tav tm="100000">
                                          <p:val>
                                            <p:strVal val="#ppt_y"/>
                                          </p:val>
                                        </p:tav>
                                      </p:tavLst>
                                    </p:anim>
                                    <p:animEffect transition="in" filter="wipe(up)">
                                      <p:cBhvr>
                                        <p:cTn id="8"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Lst>
  </p:timing>
</p:sld>
</file>

<file path=ppt/slides/slide29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6" name="Picture 2" descr="Related image">
            <a:extLst>
              <a:ext uri="{FF2B5EF4-FFF2-40B4-BE49-F238E27FC236}">
                <a16:creationId xmlns:a16="http://schemas.microsoft.com/office/drawing/2014/main" id="{1D531429-D973-114F-9111-564AEDF6BAE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6512" y="3121"/>
            <a:ext cx="9335347" cy="6882263"/>
          </a:xfrm>
          <a:prstGeom prst="rect">
            <a:avLst/>
          </a:prstGeom>
          <a:noFill/>
          <a:extLst>
            <a:ext uri="{909E8E84-426E-40DD-AFC4-6F175D3DCCD1}">
              <a14:hiddenFill xmlns:a14="http://schemas.microsoft.com/office/drawing/2010/main">
                <a:solidFill>
                  <a:srgbClr val="FFFFFF"/>
                </a:solidFill>
              </a14:hiddenFill>
            </a:ext>
          </a:extLst>
        </p:spPr>
      </p:pic>
      <p:sp>
        <p:nvSpPr>
          <p:cNvPr id="8" name="Rectangle 2"/>
          <p:cNvSpPr txBox="1">
            <a:spLocks noChangeArrowheads="1"/>
          </p:cNvSpPr>
          <p:nvPr/>
        </p:nvSpPr>
        <p:spPr bwMode="auto">
          <a:xfrm>
            <a:off x="-23813" y="3391851"/>
            <a:ext cx="9144000" cy="115093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defRPr/>
            </a:pPr>
            <a:r>
              <a:rPr lang="ar-JO" sz="5400"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 ١ تيموثاوس</a:t>
            </a:r>
          </a:p>
        </p:txBody>
      </p:sp>
      <p:sp>
        <p:nvSpPr>
          <p:cNvPr id="900098" name="Rectangle 2"/>
          <p:cNvSpPr>
            <a:spLocks noGrp="1" noChangeArrowheads="1"/>
          </p:cNvSpPr>
          <p:nvPr>
            <p:ph type="ctrTitle"/>
          </p:nvPr>
        </p:nvSpPr>
        <p:spPr>
          <a:xfrm>
            <a:off x="0" y="1046826"/>
            <a:ext cx="9120187" cy="1446653"/>
          </a:xfrm>
          <a:effectLst>
            <a:outerShdw blurRad="63500" dist="35921" dir="2700000" algn="ctr" rotWithShape="0">
              <a:schemeClr val="tx2">
                <a:alpha val="74998"/>
              </a:schemeClr>
            </a:outerShdw>
          </a:effectLst>
        </p:spPr>
        <p:txBody>
          <a:bodyPr/>
          <a:lstStyle/>
          <a:p>
            <a:pPr>
              <a:defRPr/>
            </a:pPr>
            <a:r>
              <a:rPr lang="ar-JO" sz="8800" dirty="0">
                <a:effectLst>
                  <a:glow rad="127000">
                    <a:schemeClr val="tx1"/>
                  </a:glow>
                </a:effectLst>
                <a:ea typeface="ＭＳ Ｐゴシック" charset="0"/>
              </a:rPr>
              <a:t>كٌن مرتباً</a:t>
            </a:r>
            <a:endParaRPr lang="en-US" sz="8800" dirty="0">
              <a:effectLst>
                <a:glow rad="127000">
                  <a:schemeClr val="tx1"/>
                </a:glow>
              </a:effectLst>
              <a:ea typeface="ＭＳ Ｐゴシック" charset="0"/>
            </a:endParaRPr>
          </a:p>
        </p:txBody>
      </p:sp>
      <p:sp>
        <p:nvSpPr>
          <p:cNvPr id="5" name="Text Box 5"/>
          <p:cNvSpPr txBox="1">
            <a:spLocks noChangeArrowheads="1"/>
          </p:cNvSpPr>
          <p:nvPr/>
        </p:nvSpPr>
        <p:spPr bwMode="auto">
          <a:xfrm>
            <a:off x="-23813" y="6092825"/>
            <a:ext cx="9228216" cy="765175"/>
          </a:xfrm>
          <a:prstGeom prst="rect">
            <a:avLst/>
          </a:prstGeom>
          <a:solidFill>
            <a:srgbClr val="050A00"/>
          </a:solidFill>
          <a:ln w="9525">
            <a:noFill/>
            <a:miter lim="800000"/>
            <a:headEnd/>
            <a:tailEnd/>
          </a:ln>
          <a:effectLst/>
        </p:spPr>
        <p:txBody>
          <a:bodyPr anchor="ctr"/>
          <a:lstStyle>
            <a:lvl1pPr>
              <a:defRPr sz="2400">
                <a:solidFill>
                  <a:schemeClr val="tx1"/>
                </a:solidFill>
                <a:latin typeface="Verdana" charset="0"/>
                <a:ea typeface="ＭＳ Ｐゴシック" charset="0"/>
                <a:cs typeface="Geneva" charset="0"/>
              </a:defRPr>
            </a:lvl1pPr>
            <a:lvl2pPr marL="37931725" indent="-37474525">
              <a:defRPr sz="2400">
                <a:solidFill>
                  <a:schemeClr val="tx1"/>
                </a:solidFill>
                <a:latin typeface="Verdana" charset="0"/>
                <a:ea typeface="Geneva" charset="0"/>
                <a:cs typeface="Geneva" charset="0"/>
              </a:defRPr>
            </a:lvl2pPr>
            <a:lvl3pPr>
              <a:defRPr sz="2400">
                <a:solidFill>
                  <a:schemeClr val="tx1"/>
                </a:solidFill>
                <a:latin typeface="Verdana" charset="0"/>
                <a:ea typeface="Geneva" charset="0"/>
                <a:cs typeface="Geneva" charset="0"/>
              </a:defRPr>
            </a:lvl3pPr>
            <a:lvl4pPr>
              <a:defRPr sz="2400">
                <a:solidFill>
                  <a:schemeClr val="tx1"/>
                </a:solidFill>
                <a:latin typeface="Verdana" charset="0"/>
                <a:ea typeface="Geneva" charset="0"/>
                <a:cs typeface="Geneva" charset="0"/>
              </a:defRPr>
            </a:lvl4pPr>
            <a:lvl5pPr>
              <a:defRPr sz="2400">
                <a:solidFill>
                  <a:schemeClr val="tx1"/>
                </a:solidFill>
                <a:latin typeface="Verdana" charset="0"/>
                <a:ea typeface="Geneva" charset="0"/>
                <a:cs typeface="Geneva" charset="0"/>
              </a:defRPr>
            </a:lvl5pPr>
            <a:lvl6pPr marL="457200" eaLnBrk="0" fontAlgn="base" hangingPunct="0">
              <a:spcBef>
                <a:spcPct val="0"/>
              </a:spcBef>
              <a:spcAft>
                <a:spcPct val="0"/>
              </a:spcAft>
              <a:defRPr sz="2400">
                <a:solidFill>
                  <a:schemeClr val="tx1"/>
                </a:solidFill>
                <a:latin typeface="Verdana" charset="0"/>
                <a:ea typeface="Geneva" charset="0"/>
                <a:cs typeface="Geneva" charset="0"/>
              </a:defRPr>
            </a:lvl6pPr>
            <a:lvl7pPr marL="914400" eaLnBrk="0" fontAlgn="base" hangingPunct="0">
              <a:spcBef>
                <a:spcPct val="0"/>
              </a:spcBef>
              <a:spcAft>
                <a:spcPct val="0"/>
              </a:spcAft>
              <a:defRPr sz="2400">
                <a:solidFill>
                  <a:schemeClr val="tx1"/>
                </a:solidFill>
                <a:latin typeface="Verdana" charset="0"/>
                <a:ea typeface="Geneva" charset="0"/>
                <a:cs typeface="Geneva" charset="0"/>
              </a:defRPr>
            </a:lvl7pPr>
            <a:lvl8pPr marL="1371600" eaLnBrk="0" fontAlgn="base" hangingPunct="0">
              <a:spcBef>
                <a:spcPct val="0"/>
              </a:spcBef>
              <a:spcAft>
                <a:spcPct val="0"/>
              </a:spcAft>
              <a:defRPr sz="2400">
                <a:solidFill>
                  <a:schemeClr val="tx1"/>
                </a:solidFill>
                <a:latin typeface="Verdana" charset="0"/>
                <a:ea typeface="Geneva" charset="0"/>
                <a:cs typeface="Geneva" charset="0"/>
              </a:defRPr>
            </a:lvl8pPr>
            <a:lvl9pPr marL="1828800" eaLnBrk="0" fontAlgn="base" hangingPunct="0">
              <a:spcBef>
                <a:spcPct val="0"/>
              </a:spcBef>
              <a:spcAft>
                <a:spcPct val="0"/>
              </a:spcAft>
              <a:defRPr sz="2400">
                <a:solidFill>
                  <a:schemeClr val="tx1"/>
                </a:solidFill>
                <a:latin typeface="Verdana" charset="0"/>
                <a:ea typeface="Geneva" charset="0"/>
                <a:cs typeface="Geneva"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د. ريك غريفث </a:t>
            </a: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a:t>
            </a: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مؤسسة الدراسات اللاهوتية الأردنية .</a:t>
            </a:r>
            <a:endPar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BibleStudyDownloads.org</a:t>
            </a:r>
          </a:p>
        </p:txBody>
      </p:sp>
    </p:spTree>
    <p:extLst>
      <p:ext uri="{BB962C8B-B14F-4D97-AF65-F5344CB8AC3E}">
        <p14:creationId xmlns:p14="http://schemas.microsoft.com/office/powerpoint/2010/main" val="9586837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blinds(horizontal)">
                                      <p:cBhvr>
                                        <p:cTn id="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2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97CC1625-61DA-8513-A04E-7221826EAE14}"/>
              </a:ext>
            </a:extLst>
          </p:cNvPr>
          <p:cNvGrpSpPr/>
          <p:nvPr/>
        </p:nvGrpSpPr>
        <p:grpSpPr>
          <a:xfrm>
            <a:off x="1816100" y="1749918"/>
            <a:ext cx="5511800" cy="4203700"/>
            <a:chOff x="1816100" y="1749918"/>
            <a:chExt cx="5511800" cy="4203700"/>
          </a:xfrm>
        </p:grpSpPr>
        <p:pic>
          <p:nvPicPr>
            <p:cNvPr id="5122" name="Picture 2" descr="https://www.romania2019.eu/wp-content/uploads/2019/01/shutterstock_396290143-1024x780.jpg">
              <a:extLst>
                <a:ext uri="{FF2B5EF4-FFF2-40B4-BE49-F238E27FC236}">
                  <a16:creationId xmlns:a16="http://schemas.microsoft.com/office/drawing/2014/main" id="{2797FEB3-BB0A-4442-A11A-B6693A3EE2A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816100" y="1749918"/>
              <a:ext cx="5511800" cy="4203700"/>
            </a:xfrm>
            <a:prstGeom prst="rect">
              <a:avLst/>
            </a:prstGeom>
            <a:noFill/>
            <a:extLst>
              <a:ext uri="{909E8E84-426E-40DD-AFC4-6F175D3DCCD1}">
                <a14:hiddenFill xmlns:a14="http://schemas.microsoft.com/office/drawing/2010/main">
                  <a:solidFill>
                    <a:srgbClr val="FFFFFF"/>
                  </a:solidFill>
                </a14:hiddenFill>
              </a:ext>
            </a:extLst>
          </p:spPr>
        </p:pic>
        <p:sp>
          <p:nvSpPr>
            <p:cNvPr id="2" name="Rectangle 1">
              <a:extLst>
                <a:ext uri="{FF2B5EF4-FFF2-40B4-BE49-F238E27FC236}">
                  <a16:creationId xmlns:a16="http://schemas.microsoft.com/office/drawing/2014/main" id="{480BA916-B471-98F9-DEFA-1BE12F449CC4}"/>
                </a:ext>
              </a:extLst>
            </p:cNvPr>
            <p:cNvSpPr/>
            <p:nvPr/>
          </p:nvSpPr>
          <p:spPr bwMode="auto">
            <a:xfrm rot="20656428">
              <a:off x="4210564" y="3628458"/>
              <a:ext cx="2160240" cy="463846"/>
            </a:xfrm>
            <a:prstGeom prst="rect">
              <a:avLst/>
            </a:prstGeom>
            <a:solidFill>
              <a:srgbClr val="EAEAEA"/>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sp>
        <p:nvSpPr>
          <p:cNvPr id="900098" name="Rectangle 2"/>
          <p:cNvSpPr>
            <a:spLocks noGrp="1" noChangeArrowheads="1"/>
          </p:cNvSpPr>
          <p:nvPr>
            <p:ph type="ctrTitle"/>
          </p:nvPr>
        </p:nvSpPr>
        <p:spPr>
          <a:xfrm>
            <a:off x="0" y="0"/>
            <a:ext cx="9144000" cy="1490526"/>
          </a:xfrm>
          <a:effectLst>
            <a:outerShdw blurRad="63500" dist="35921" dir="2700000" algn="ctr" rotWithShape="0">
              <a:schemeClr val="tx2">
                <a:alpha val="74998"/>
              </a:schemeClr>
            </a:outerShdw>
          </a:effectLst>
        </p:spPr>
        <p:txBody>
          <a:bodyPr anchor="ctr"/>
          <a:lstStyle/>
          <a:p>
            <a:pPr>
              <a:defRPr/>
            </a:pPr>
            <a:r>
              <a:rPr lang="ar-JO" sz="5400" dirty="0">
                <a:effectLst>
                  <a:glow rad="127000">
                    <a:schemeClr val="tx1"/>
                  </a:glow>
                </a:effectLst>
                <a:ea typeface="ＭＳ Ｐゴシック" charset="0"/>
              </a:rPr>
              <a:t>ما هي أولويات الله </a:t>
            </a:r>
            <a:r>
              <a:rPr lang="ar-JO" sz="5400" dirty="0">
                <a:solidFill>
                  <a:srgbClr val="FFFF00"/>
                </a:solidFill>
                <a:effectLst>
                  <a:glow rad="127000">
                    <a:schemeClr val="tx1"/>
                  </a:glow>
                </a:effectLst>
                <a:ea typeface="ＭＳ Ｐゴシック" charset="0"/>
              </a:rPr>
              <a:t>للترتيب</a:t>
            </a:r>
            <a:r>
              <a:rPr lang="ar-JO" sz="5400" dirty="0">
                <a:effectLst>
                  <a:glow rad="127000">
                    <a:schemeClr val="tx1"/>
                  </a:glow>
                </a:effectLst>
                <a:ea typeface="ＭＳ Ｐゴシック" charset="0"/>
              </a:rPr>
              <a:t> الكنسي؟</a:t>
            </a:r>
            <a:endParaRPr lang="en-US" sz="5400" dirty="0">
              <a:effectLst>
                <a:glow rad="127000">
                  <a:schemeClr val="tx1"/>
                </a:glow>
              </a:effectLst>
              <a:ea typeface="ＭＳ Ｐゴシック" charset="0"/>
            </a:endParaRPr>
          </a:p>
        </p:txBody>
      </p:sp>
      <p:sp>
        <p:nvSpPr>
          <p:cNvPr id="4" name="Rectangle 2">
            <a:extLst>
              <a:ext uri="{FF2B5EF4-FFF2-40B4-BE49-F238E27FC236}">
                <a16:creationId xmlns:a16="http://schemas.microsoft.com/office/drawing/2014/main" id="{AB8799AF-83EF-E443-9AB8-57544A309421}"/>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lgn="r">
              <a:defRPr/>
            </a:pPr>
            <a:r>
              <a:rPr lang="ar-JO" sz="4800"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 ١ تيموثاوس</a:t>
            </a:r>
          </a:p>
        </p:txBody>
      </p:sp>
      <p:sp>
        <p:nvSpPr>
          <p:cNvPr id="5" name="Rectangle 2">
            <a:extLst>
              <a:ext uri="{FF2B5EF4-FFF2-40B4-BE49-F238E27FC236}">
                <a16:creationId xmlns:a16="http://schemas.microsoft.com/office/drawing/2014/main" id="{E6AC29C6-8B7A-859F-4163-81E3D3A25A86}"/>
              </a:ext>
            </a:extLst>
          </p:cNvPr>
          <p:cNvSpPr txBox="1">
            <a:spLocks noChangeArrowheads="1"/>
          </p:cNvSpPr>
          <p:nvPr/>
        </p:nvSpPr>
        <p:spPr bwMode="auto">
          <a:xfrm rot="20556172">
            <a:off x="2224292" y="3439587"/>
            <a:ext cx="5667567" cy="81700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4400" b="1" u="none" strike="noStrike" kern="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الأولويات</a:t>
            </a:r>
            <a:endParaRPr kumimoji="0" lang="en-US" sz="4400" b="1" u="none" strike="noStrike" kern="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67376482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down)">
                                      <p:cBhvr>
                                        <p:cTn id="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2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458" name="Picture 2" descr="https://www.ebony.com/wp-content/uploads/2016/10/Libra-thinkstock.jpg">
            <a:extLst>
              <a:ext uri="{FF2B5EF4-FFF2-40B4-BE49-F238E27FC236}">
                <a16:creationId xmlns:a16="http://schemas.microsoft.com/office/drawing/2014/main" id="{E48AC1B4-5D9B-2B41-8830-8719ADBE256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5755" y="-12700"/>
            <a:ext cx="9202011" cy="5745956"/>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4932040" y="49784"/>
            <a:ext cx="4211960" cy="5683472"/>
          </a:xfrm>
          <a:effectLst>
            <a:outerShdw blurRad="63500" dist="35921" dir="2700000" algn="ctr" rotWithShape="0">
              <a:schemeClr val="tx2">
                <a:alpha val="74998"/>
              </a:schemeClr>
            </a:outerShdw>
          </a:effectLst>
        </p:spPr>
        <p:txBody>
          <a:bodyPr anchor="t"/>
          <a:lstStyle/>
          <a:p>
            <a:pPr marL="685800" indent="-685800" algn="r" rtl="1">
              <a:defRPr/>
            </a:pPr>
            <a:r>
              <a:rPr lang="ar-JO" sz="4800" dirty="0">
                <a:effectLst>
                  <a:glow rad="127000">
                    <a:schemeClr val="tx1"/>
                  </a:glow>
                </a:effectLst>
                <a:ea typeface="ＭＳ Ｐゴシック" charset="0"/>
              </a:rPr>
              <a:t>١. وازن بين الناموس و</a:t>
            </a:r>
            <a:r>
              <a:rPr lang="ar-JO" sz="4800" dirty="0">
                <a:solidFill>
                  <a:srgbClr val="FFFF00"/>
                </a:solidFill>
                <a:effectLst>
                  <a:glow rad="127000">
                    <a:schemeClr val="tx1"/>
                  </a:glow>
                </a:effectLst>
                <a:ea typeface="ＭＳ Ｐゴシック" charset="0"/>
              </a:rPr>
              <a:t>النعمة</a:t>
            </a:r>
            <a:r>
              <a:rPr lang="ar-JO" sz="4800" dirty="0">
                <a:effectLst>
                  <a:glow rad="127000">
                    <a:schemeClr val="tx1"/>
                  </a:glow>
                </a:effectLst>
                <a:ea typeface="ＭＳ Ｐゴシック" charset="0"/>
              </a:rPr>
              <a:t> في حياتك (أصحاح ١).</a:t>
            </a:r>
            <a:endParaRPr lang="en-US" sz="4800" dirty="0">
              <a:effectLst>
                <a:glow rad="127000">
                  <a:schemeClr val="tx1"/>
                </a:glow>
              </a:effectLst>
              <a:ea typeface="ＭＳ Ｐゴシック" charset="0"/>
            </a:endParaRPr>
          </a:p>
        </p:txBody>
      </p:sp>
      <p:sp>
        <p:nvSpPr>
          <p:cNvPr id="4" name="Rectangle 2">
            <a:extLst>
              <a:ext uri="{FF2B5EF4-FFF2-40B4-BE49-F238E27FC236}">
                <a16:creationId xmlns:a16="http://schemas.microsoft.com/office/drawing/2014/main" id="{03DC1931-488A-1549-83CB-F3969E0956A6}"/>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lgn="r">
              <a:defRPr/>
            </a:pPr>
            <a:r>
              <a:rPr lang="ar-JO" sz="4800"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 ١ تيموثاوس</a:t>
            </a:r>
          </a:p>
        </p:txBody>
      </p:sp>
    </p:spTree>
    <p:extLst>
      <p:ext uri="{BB962C8B-B14F-4D97-AF65-F5344CB8AC3E}">
        <p14:creationId xmlns:p14="http://schemas.microsoft.com/office/powerpoint/2010/main" val="3378673052"/>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down)">
                                      <p:cBhvr>
                                        <p:cTn id="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2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49784"/>
            <a:ext cx="9144000" cy="1507008"/>
          </a:xfrm>
          <a:effectLst>
            <a:outerShdw blurRad="63500" dist="35921" dir="2700000" algn="ctr" rotWithShape="0">
              <a:schemeClr val="tx2">
                <a:alpha val="74998"/>
              </a:schemeClr>
            </a:outerShdw>
          </a:effectLst>
        </p:spPr>
        <p:txBody>
          <a:bodyPr anchor="t"/>
          <a:lstStyle/>
          <a:p>
            <a:pPr marL="685800" indent="-685800" algn="r" rtl="1">
              <a:defRPr/>
            </a:pPr>
            <a:r>
              <a:rPr lang="ar-JO" sz="4800" dirty="0">
                <a:effectLst>
                  <a:glow rad="127000">
                    <a:schemeClr val="tx1"/>
                  </a:glow>
                </a:effectLst>
                <a:ea typeface="ＭＳ Ｐゴシック" charset="0"/>
              </a:rPr>
              <a:t>٢.</a:t>
            </a:r>
            <a:r>
              <a:rPr lang="en-US" sz="4800" dirty="0">
                <a:effectLst>
                  <a:glow rad="127000">
                    <a:schemeClr val="tx1"/>
                  </a:glow>
                </a:effectLst>
                <a:ea typeface="ＭＳ Ｐゴシック" charset="0"/>
              </a:rPr>
              <a:t> </a:t>
            </a:r>
            <a:r>
              <a:rPr lang="ar-JO" sz="4800" dirty="0">
                <a:effectLst>
                  <a:glow rad="127000">
                    <a:schemeClr val="tx1"/>
                  </a:glow>
                </a:effectLst>
                <a:ea typeface="ＭＳ Ｐゴシック" charset="0"/>
              </a:rPr>
              <a:t>تتطلب عبادة عامة مناسبة بقيادة قادة أتقياء. (الأصحاحات ٢-٣). </a:t>
            </a:r>
            <a:endParaRPr lang="en-US" sz="4800" dirty="0">
              <a:effectLst>
                <a:glow rad="127000">
                  <a:schemeClr val="tx1"/>
                </a:glow>
              </a:effectLst>
              <a:ea typeface="ＭＳ Ｐゴシック" charset="0"/>
            </a:endParaRPr>
          </a:p>
        </p:txBody>
      </p:sp>
      <p:pic>
        <p:nvPicPr>
          <p:cNvPr id="20482" name="Picture 2" descr="https://www.renewingworshipnc.org/wp-content/uploads/2018/11/default-image-440x264.jpg">
            <a:extLst>
              <a:ext uri="{FF2B5EF4-FFF2-40B4-BE49-F238E27FC236}">
                <a16:creationId xmlns:a16="http://schemas.microsoft.com/office/drawing/2014/main" id="{57D20AB3-8F3E-1649-9007-79C04118FFB3}"/>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b="6158"/>
          <a:stretch/>
        </p:blipFill>
        <p:spPr bwMode="auto">
          <a:xfrm>
            <a:off x="-11322" y="1700809"/>
            <a:ext cx="9123162" cy="5128970"/>
          </a:xfrm>
          <a:prstGeom prst="rect">
            <a:avLst/>
          </a:prstGeom>
          <a:noFill/>
          <a:extLst>
            <a:ext uri="{909E8E84-426E-40DD-AFC4-6F175D3DCCD1}">
              <a14:hiddenFill xmlns:a14="http://schemas.microsoft.com/office/drawing/2010/main">
                <a:solidFill>
                  <a:srgbClr val="FFFFFF"/>
                </a:solidFill>
              </a14:hiddenFill>
            </a:ext>
          </a:extLst>
        </p:spPr>
      </p:pic>
      <p:sp>
        <p:nvSpPr>
          <p:cNvPr id="4" name="Rectangle 2">
            <a:extLst>
              <a:ext uri="{FF2B5EF4-FFF2-40B4-BE49-F238E27FC236}">
                <a16:creationId xmlns:a16="http://schemas.microsoft.com/office/drawing/2014/main" id="{C4A53F84-F0FD-9F43-A0DD-7E65CDB9A5AD}"/>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lgn="r">
              <a:defRPr/>
            </a:pPr>
            <a:r>
              <a:rPr lang="ar-JO" sz="4800"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 ١ تيموثاوس</a:t>
            </a:r>
          </a:p>
        </p:txBody>
      </p:sp>
    </p:spTree>
    <p:extLst>
      <p:ext uri="{BB962C8B-B14F-4D97-AF65-F5344CB8AC3E}">
        <p14:creationId xmlns:p14="http://schemas.microsoft.com/office/powerpoint/2010/main" val="1255211524"/>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down)">
                                      <p:cBhvr>
                                        <p:cTn id="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2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49784"/>
            <a:ext cx="9144000" cy="1723032"/>
          </a:xfrm>
          <a:effectLst>
            <a:outerShdw blurRad="63500" dist="35921" dir="2700000" algn="ctr" rotWithShape="0">
              <a:schemeClr val="tx2">
                <a:alpha val="74998"/>
              </a:schemeClr>
            </a:outerShdw>
          </a:effectLst>
        </p:spPr>
        <p:txBody>
          <a:bodyPr anchor="t"/>
          <a:lstStyle/>
          <a:p>
            <a:pPr marL="685800" indent="-685800" algn="r" rtl="1">
              <a:defRPr/>
            </a:pPr>
            <a:r>
              <a:rPr lang="ar-JO" sz="4800" dirty="0">
                <a:effectLst>
                  <a:glow rad="127000">
                    <a:schemeClr val="tx1"/>
                  </a:glow>
                </a:effectLst>
                <a:ea typeface="ＭＳ Ｐゴシック" charset="0"/>
              </a:rPr>
              <a:t>٣.</a:t>
            </a:r>
            <a:r>
              <a:rPr lang="en-US" sz="4800" dirty="0">
                <a:effectLst>
                  <a:glow rad="127000">
                    <a:schemeClr val="tx1"/>
                  </a:glow>
                </a:effectLst>
                <a:ea typeface="ＭＳ Ｐゴシック" charset="0"/>
              </a:rPr>
              <a:t> </a:t>
            </a:r>
            <a:r>
              <a:rPr lang="ar-JO" sz="4800" dirty="0">
                <a:effectLst>
                  <a:glow rad="127000">
                    <a:schemeClr val="tx1"/>
                  </a:glow>
                </a:effectLst>
                <a:ea typeface="ＭＳ Ｐゴシック" charset="0"/>
              </a:rPr>
              <a:t>أحرس حياتك الشخصية و</a:t>
            </a:r>
            <a:r>
              <a:rPr lang="ar-JO" sz="4800" dirty="0">
                <a:solidFill>
                  <a:srgbClr val="FFFF00"/>
                </a:solidFill>
                <a:effectLst>
                  <a:glow rad="127000">
                    <a:schemeClr val="tx1"/>
                  </a:glow>
                </a:effectLst>
                <a:ea typeface="ＭＳ Ｐゴシック" charset="0"/>
              </a:rPr>
              <a:t>عقيدتك</a:t>
            </a:r>
            <a:r>
              <a:rPr lang="ar-JO" sz="4800" dirty="0">
                <a:effectLst>
                  <a:glow rad="127000">
                    <a:schemeClr val="tx1"/>
                  </a:glow>
                </a:effectLst>
                <a:ea typeface="ＭＳ Ｐゴシック" charset="0"/>
              </a:rPr>
              <a:t> عن كثب (الأصحاح ٤). </a:t>
            </a:r>
            <a:endParaRPr lang="en-US" sz="4800" dirty="0">
              <a:effectLst>
                <a:glow rad="127000">
                  <a:schemeClr val="tx1"/>
                </a:glow>
              </a:effectLst>
              <a:ea typeface="ＭＳ Ｐゴシック" charset="0"/>
            </a:endParaRPr>
          </a:p>
        </p:txBody>
      </p:sp>
      <p:pic>
        <p:nvPicPr>
          <p:cNvPr id="21506" name="Picture 2" descr="https://www.olivetree.com/blog/wp-content/uploads/2018/04/OldTestamentLawApplySocialNoText.jpg">
            <a:extLst>
              <a:ext uri="{FF2B5EF4-FFF2-40B4-BE49-F238E27FC236}">
                <a16:creationId xmlns:a16="http://schemas.microsoft.com/office/drawing/2014/main" id="{29B551E3-3F4D-9340-A0E1-A8E50C09823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30923" y="1916832"/>
            <a:ext cx="8082153" cy="4581128"/>
          </a:xfrm>
          <a:prstGeom prst="rect">
            <a:avLst/>
          </a:prstGeom>
          <a:noFill/>
          <a:extLst>
            <a:ext uri="{909E8E84-426E-40DD-AFC4-6F175D3DCCD1}">
              <a14:hiddenFill xmlns:a14="http://schemas.microsoft.com/office/drawing/2010/main">
                <a:solidFill>
                  <a:srgbClr val="FFFFFF"/>
                </a:solidFill>
              </a14:hiddenFill>
            </a:ext>
          </a:extLst>
        </p:spPr>
      </p:pic>
      <p:sp>
        <p:nvSpPr>
          <p:cNvPr id="4" name="Rectangle 2">
            <a:extLst>
              <a:ext uri="{FF2B5EF4-FFF2-40B4-BE49-F238E27FC236}">
                <a16:creationId xmlns:a16="http://schemas.microsoft.com/office/drawing/2014/main" id="{96F69F33-41F3-AA4C-B2CF-F77A51B160AE}"/>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lgn="r">
              <a:defRPr/>
            </a:pPr>
            <a:r>
              <a:rPr lang="ar-JO" sz="4800"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 ١ تيموثاوس</a:t>
            </a:r>
          </a:p>
        </p:txBody>
      </p:sp>
    </p:spTree>
    <p:extLst>
      <p:ext uri="{BB962C8B-B14F-4D97-AF65-F5344CB8AC3E}">
        <p14:creationId xmlns:p14="http://schemas.microsoft.com/office/powerpoint/2010/main" val="3478166881"/>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down)">
                                      <p:cBhvr>
                                        <p:cTn id="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298.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23554" name="Picture 2" descr="https://i.guim.co.uk/img/media/8c54baa0211daa60acdb15e662d1029d211be8c1/352_0_5500_3300/master/5500.jpg?width=460&amp;quality=85&amp;auto=format&amp;fit=max&amp;s=768eb0d0327e3552c893638b3230c880">
            <a:extLst>
              <a:ext uri="{FF2B5EF4-FFF2-40B4-BE49-F238E27FC236}">
                <a16:creationId xmlns:a16="http://schemas.microsoft.com/office/drawing/2014/main" id="{18289521-F113-8640-AF13-66E408CF085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0016" y="1380028"/>
            <a:ext cx="9143999" cy="5477972"/>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0" y="368300"/>
            <a:ext cx="9143999" cy="1080120"/>
          </a:xfrm>
          <a:effectLst/>
        </p:spPr>
        <p:txBody>
          <a:bodyPr/>
          <a:lstStyle/>
          <a:p>
            <a:pPr marL="635000" indent="-635000" algn="r" rtl="1">
              <a:defRPr/>
            </a:pPr>
            <a:r>
              <a:rPr lang="ar-SA" b="1">
                <a:solidFill>
                  <a:schemeClr val="tx2"/>
                </a:solidFill>
                <a:effectLst>
                  <a:glow rad="127000">
                    <a:schemeClr val="bg1"/>
                  </a:glow>
                </a:effectLst>
                <a:latin typeface="Simplified Arabic" panose="02020603050405020304" pitchFamily="18" charset="-78"/>
                <a:ea typeface="ＭＳ Ｐゴシック" charset="0"/>
                <a:cs typeface="Simplified Arabic" panose="02020603050405020304" pitchFamily="18" charset="-78"/>
              </a:rPr>
              <a:t>٤. </a:t>
            </a:r>
            <a:r>
              <a:rPr lang="ar-JO" b="1">
                <a:solidFill>
                  <a:schemeClr val="tx2"/>
                </a:solidFill>
                <a:effectLst>
                  <a:glow rad="127000">
                    <a:schemeClr val="bg1"/>
                  </a:glow>
                </a:effectLst>
                <a:latin typeface="Simplified Arabic" panose="02020603050405020304" pitchFamily="18" charset="-78"/>
                <a:ea typeface="ＭＳ Ｐゴシック" charset="0"/>
                <a:cs typeface="Simplified Arabic" panose="02020603050405020304" pitchFamily="18" charset="-78"/>
              </a:rPr>
              <a:t>تلبية احتياجات الجماعات الكنسية المختلفة (٥: ١-٦: ١٠).</a:t>
            </a:r>
            <a:endParaRPr lang="en-US" b="1">
              <a:solidFill>
                <a:schemeClr val="tx2"/>
              </a:solidFill>
              <a:effectLst>
                <a:glow rad="127000">
                  <a:schemeClr val="bg1"/>
                </a:glow>
              </a:effectLst>
              <a:latin typeface="Simplified Arabic" panose="02020603050405020304" pitchFamily="18" charset="-78"/>
              <a:ea typeface="ＭＳ Ｐゴシック" charset="0"/>
              <a:cs typeface="Simplified Arabic" panose="02020603050405020304" pitchFamily="18" charset="-78"/>
            </a:endParaRPr>
          </a:p>
        </p:txBody>
      </p:sp>
      <p:sp>
        <p:nvSpPr>
          <p:cNvPr id="4" name="Rectangle 2">
            <a:extLst>
              <a:ext uri="{FF2B5EF4-FFF2-40B4-BE49-F238E27FC236}">
                <a16:creationId xmlns:a16="http://schemas.microsoft.com/office/drawing/2014/main" id="{D5E9202E-D359-6548-8FEC-6815CFBABDDE}"/>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lgn="r">
              <a:defRPr/>
            </a:pPr>
            <a:r>
              <a:rPr lang="ar-JO" sz="4800"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 ١ تيموثاوس</a:t>
            </a:r>
          </a:p>
        </p:txBody>
      </p:sp>
    </p:spTree>
    <p:extLst>
      <p:ext uri="{BB962C8B-B14F-4D97-AF65-F5344CB8AC3E}">
        <p14:creationId xmlns:p14="http://schemas.microsoft.com/office/powerpoint/2010/main" val="2066865789"/>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down)">
                                      <p:cBhvr>
                                        <p:cTn id="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2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2" descr="https://dg.imgix.net/is-the-love-of-money-really-the-root-of-all-evils-b1zeybvj-en/landscape/is-the-love-of-money-really-the-root-of-all-evils-b1zeybvj.jpg?ts=1485986953&amp;ixlib=rails-3.0.2&amp;auto=format%2Ccompress&amp;fit=min&amp;w=700&amp;h=394&amp;dpr=2&amp;ch=Width%2CDPR">
            <a:extLst>
              <a:ext uri="{FF2B5EF4-FFF2-40B4-BE49-F238E27FC236}">
                <a16:creationId xmlns:a16="http://schemas.microsoft.com/office/drawing/2014/main" id="{38C86472-044A-3AB6-88FD-90782CBFDBF4}"/>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r="22288"/>
          <a:stretch/>
        </p:blipFill>
        <p:spPr bwMode="auto">
          <a:xfrm>
            <a:off x="-335532" y="0"/>
            <a:ext cx="9479532" cy="6858000"/>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3779912" y="188640"/>
            <a:ext cx="5011310" cy="4752528"/>
          </a:xfrm>
          <a:effectLst>
            <a:outerShdw blurRad="63500" dist="35921" dir="2700000" algn="ctr" rotWithShape="0">
              <a:schemeClr val="tx2">
                <a:alpha val="74998"/>
              </a:schemeClr>
            </a:outerShdw>
          </a:effectLst>
        </p:spPr>
        <p:txBody>
          <a:bodyPr anchor="t"/>
          <a:lstStyle/>
          <a:p>
            <a:pPr marL="1031875" indent="-1019175" algn="r" rtl="1">
              <a:defRPr/>
            </a:pPr>
            <a:r>
              <a:rPr lang="ar-JO" sz="4800" b="1" dirty="0">
                <a:effectLst>
                  <a:glow rad="127000">
                    <a:schemeClr val="tx1"/>
                  </a:glow>
                </a:effectLst>
                <a:latin typeface="Simplified Arabic" panose="02020603050405020304" pitchFamily="18" charset="-78"/>
                <a:ea typeface="ＭＳ Ｐゴシック" charset="0"/>
                <a:cs typeface="Simplified Arabic" panose="02020603050405020304" pitchFamily="18" charset="-78"/>
              </a:rPr>
              <a:t>٥.</a:t>
            </a:r>
            <a:r>
              <a:rPr lang="ar-SA" sz="4800" dirty="0">
                <a:effectLst>
                  <a:glow rad="127000">
                    <a:schemeClr val="tx1"/>
                  </a:glow>
                </a:effectLst>
                <a:ea typeface="ＭＳ Ｐゴシック" charset="0"/>
                <a:cs typeface="Simplified Arabic" panose="02020603050405020304" pitchFamily="18" charset="-78"/>
              </a:rPr>
              <a:t> </a:t>
            </a:r>
            <a:r>
              <a:rPr lang="ar-JO" sz="4800" b="1" dirty="0">
                <a:effectLst>
                  <a:glow rad="127000">
                    <a:schemeClr val="tx1"/>
                  </a:glow>
                </a:effectLst>
                <a:latin typeface="Simplified Arabic" panose="02020603050405020304" pitchFamily="18" charset="-78"/>
                <a:ea typeface="ＭＳ Ｐゴシック" charset="0"/>
                <a:cs typeface="Simplified Arabic" panose="02020603050405020304" pitchFamily="18" charset="-78"/>
              </a:rPr>
              <a:t>لا تدع محبة المال تدمر حياتك الروحية </a:t>
            </a:r>
            <a:br>
              <a:rPr lang="ar-JO" sz="4800" b="1" dirty="0">
                <a:effectLst>
                  <a:glow rad="127000">
                    <a:schemeClr val="tx1"/>
                  </a:glow>
                </a:effectLst>
                <a:latin typeface="Simplified Arabic" panose="02020603050405020304" pitchFamily="18" charset="-78"/>
                <a:ea typeface="ＭＳ Ｐゴシック" charset="0"/>
                <a:cs typeface="Simplified Arabic" panose="02020603050405020304" pitchFamily="18" charset="-78"/>
              </a:rPr>
            </a:br>
            <a:r>
              <a:rPr lang="ar-JO" sz="4800" b="1" dirty="0">
                <a:effectLst>
                  <a:glow rad="127000">
                    <a:schemeClr val="tx1"/>
                  </a:glow>
                </a:effectLst>
                <a:latin typeface="Simplified Arabic" panose="02020603050405020304" pitchFamily="18" charset="-78"/>
                <a:ea typeface="ＭＳ Ｐゴシック" charset="0"/>
                <a:cs typeface="Simplified Arabic" panose="02020603050405020304" pitchFamily="18" charset="-78"/>
              </a:rPr>
              <a:t>(٦: ١١-٢١). </a:t>
            </a:r>
            <a:endParaRPr lang="en-US" sz="4800" b="1" dirty="0">
              <a:effectLst>
                <a:glow rad="127000">
                  <a:schemeClr val="tx1"/>
                </a:glow>
              </a:effectLst>
              <a:latin typeface="Simplified Arabic" panose="02020603050405020304" pitchFamily="18" charset="-78"/>
              <a:ea typeface="ＭＳ Ｐゴシック" charset="0"/>
              <a:cs typeface="Simplified Arabic" panose="02020603050405020304" pitchFamily="18" charset="-78"/>
            </a:endParaRPr>
          </a:p>
        </p:txBody>
      </p:sp>
      <p:sp>
        <p:nvSpPr>
          <p:cNvPr id="4" name="Rectangle 2">
            <a:extLst>
              <a:ext uri="{FF2B5EF4-FFF2-40B4-BE49-F238E27FC236}">
                <a16:creationId xmlns:a16="http://schemas.microsoft.com/office/drawing/2014/main" id="{78A73DD9-83D1-5340-B760-B9F51821FF53}"/>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lgn="r">
              <a:defRPr/>
            </a:pPr>
            <a:r>
              <a:rPr lang="ar-JO" sz="4800"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 ١ تيموثاوس</a:t>
            </a:r>
          </a:p>
        </p:txBody>
      </p:sp>
    </p:spTree>
    <p:extLst>
      <p:ext uri="{BB962C8B-B14F-4D97-AF65-F5344CB8AC3E}">
        <p14:creationId xmlns:p14="http://schemas.microsoft.com/office/powerpoint/2010/main" val="1880868244"/>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down)">
                                      <p:cBhvr>
                                        <p:cTn id="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3.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800000"/>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1564"/>
            <a:ext cx="9144000" cy="909772"/>
          </a:xfrm>
          <a:effectLst>
            <a:outerShdw blurRad="63500" dist="35921" dir="2700000" algn="ctr" rotWithShape="0">
              <a:schemeClr val="tx2">
                <a:alpha val="74998"/>
              </a:schemeClr>
            </a:outerShdw>
          </a:effectLst>
        </p:spPr>
        <p:txBody>
          <a:bodyPr anchor="ctr"/>
          <a:lstStyle/>
          <a:p>
            <a:pPr>
              <a:defRPr/>
            </a:pPr>
            <a:r>
              <a:rPr lang="ar-SA" sz="4800" dirty="0">
                <a:effectLst>
                  <a:glow rad="127000">
                    <a:schemeClr val="tx1"/>
                  </a:glow>
                </a:effectLst>
                <a:ea typeface="ＭＳ Ｐゴシック" charset="0"/>
              </a:rPr>
              <a:t>الكلمة المفتاحية</a:t>
            </a:r>
            <a:endParaRPr lang="en-US" sz="4800" dirty="0">
              <a:effectLst>
                <a:glow rad="127000">
                  <a:schemeClr val="tx1"/>
                </a:glow>
              </a:effectLst>
              <a:ea typeface="ＭＳ Ｐゴシック" charset="0"/>
            </a:endParaRPr>
          </a:p>
        </p:txBody>
      </p:sp>
      <p:sp>
        <p:nvSpPr>
          <p:cNvPr id="5" name="Rectangle 2"/>
          <p:cNvSpPr txBox="1">
            <a:spLocks noChangeArrowheads="1"/>
          </p:cNvSpPr>
          <p:nvPr/>
        </p:nvSpPr>
        <p:spPr bwMode="auto">
          <a:xfrm>
            <a:off x="0" y="2431101"/>
            <a:ext cx="9144000" cy="198914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341" tIns="45671" rIns="91341" bIns="45671"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6726" rtl="0" eaLnBrk="0" fontAlgn="base" latinLnBrk="0" hangingPunct="0">
              <a:lnSpc>
                <a:spcPct val="100000"/>
              </a:lnSpc>
              <a:spcBef>
                <a:spcPct val="0"/>
              </a:spcBef>
              <a:spcAft>
                <a:spcPct val="0"/>
              </a:spcAft>
              <a:buClrTx/>
              <a:buSzTx/>
              <a:buFontTx/>
              <a:buNone/>
              <a:tabLst/>
              <a:defRPr/>
            </a:pPr>
            <a:r>
              <a:rPr kumimoji="0" lang="ar-JO" sz="7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الملكوت</a:t>
            </a:r>
            <a:endParaRPr kumimoji="0" lang="en-US" sz="40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341" tIns="45671" rIns="91341" bIns="45671"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6726" rtl="0" eaLnBrk="0" fontAlgn="base" latinLnBrk="0" hangingPunct="0">
              <a:lnSpc>
                <a:spcPct val="100000"/>
              </a:lnSpc>
              <a:spcBef>
                <a:spcPct val="0"/>
              </a:spcBef>
              <a:spcAft>
                <a:spcPct val="0"/>
              </a:spcAft>
              <a:buClrTx/>
              <a:buSzTx/>
              <a:buFontTx/>
              <a:buNone/>
              <a:tabLst/>
              <a:defRPr/>
            </a:pPr>
            <a:r>
              <a:rPr kumimoji="0" lang="ar-SA"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متى</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
        <p:nvSpPr>
          <p:cNvPr id="7" name="Text Box 24"/>
          <p:cNvSpPr txBox="1">
            <a:spLocks noChangeArrowheads="1"/>
          </p:cNvSpPr>
          <p:nvPr/>
        </p:nvSpPr>
        <p:spPr bwMode="auto">
          <a:xfrm>
            <a:off x="8448761" y="65348"/>
            <a:ext cx="527509" cy="83089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1341" tIns="45671" rIns="91341" bIns="45671">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24</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67</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804901"/>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30.xml><?xml version="1.0" encoding="utf-8"?>
<p:sld xmlns:a="http://schemas.openxmlformats.org/drawingml/2006/main" xmlns:r="http://schemas.openxmlformats.org/officeDocument/2006/relationships" xmlns:p="http://schemas.openxmlformats.org/presentationml/2006/main">
  <p:cSld>
    <p:bg>
      <p:bgPr>
        <a:blipFill rotWithShape="1">
          <a:blip r:embed="rId2" cstate="print"/>
          <a:srcRect/>
          <a:stretch>
            <a:fillRect/>
          </a:stretch>
        </a:blipFill>
        <a:effectLst/>
      </p:bgPr>
    </p:bg>
    <p:spTree>
      <p:nvGrpSpPr>
        <p:cNvPr id="1" name=""/>
        <p:cNvGrpSpPr/>
        <p:nvPr/>
      </p:nvGrpSpPr>
      <p:grpSpPr>
        <a:xfrm>
          <a:off x="0" y="0"/>
          <a:ext cx="0" cy="0"/>
          <a:chOff x="0" y="0"/>
          <a:chExt cx="0" cy="0"/>
        </a:xfrm>
      </p:grpSpPr>
      <p:pic>
        <p:nvPicPr>
          <p:cNvPr id="4459" name="Picture 5" descr="Picture 5"/>
          <p:cNvPicPr>
            <a:picLocks noChangeAspect="1"/>
          </p:cNvPicPr>
          <p:nvPr/>
        </p:nvPicPr>
        <p:blipFill>
          <a:blip r:embed="rId3" cstate="print"/>
          <a:stretch>
            <a:fillRect/>
          </a:stretch>
        </p:blipFill>
        <p:spPr>
          <a:xfrm>
            <a:off x="-18655" y="0"/>
            <a:ext cx="9162655" cy="6858000"/>
          </a:xfrm>
          <a:prstGeom prst="rect">
            <a:avLst/>
          </a:prstGeom>
          <a:ln w="12700">
            <a:miter lim="400000"/>
          </a:ln>
        </p:spPr>
      </p:pic>
      <p:sp>
        <p:nvSpPr>
          <p:cNvPr id="4460" name="Title 1"/>
          <p:cNvSpPr txBox="1">
            <a:spLocks noGrp="1"/>
          </p:cNvSpPr>
          <p:nvPr>
            <p:ph type="title"/>
          </p:nvPr>
        </p:nvSpPr>
        <p:spPr>
          <a:xfrm>
            <a:off x="-18653" y="2306"/>
            <a:ext cx="9162651" cy="1397998"/>
          </a:xfrm>
          <a:prstGeom prst="rect">
            <a:avLst/>
          </a:prstGeom>
          <a:solidFill>
            <a:srgbClr val="000000"/>
          </a:solidFill>
        </p:spPr>
        <p:txBody>
          <a:bodyPr/>
          <a:lstStyle/>
          <a:p>
            <a:pPr rtl="0">
              <a:defRPr sz="3600" b="1">
                <a:solidFill>
                  <a:srgbClr val="FFFFFF"/>
                </a:solidFill>
                <a:latin typeface="+mj-lt"/>
                <a:ea typeface="+mj-ea"/>
                <a:cs typeface="+mj-cs"/>
                <a:sym typeface="Arial"/>
              </a:defRPr>
            </a:pPr>
            <a:r>
              <a:rPr dirty="0"/>
              <a:t>يسوع</a:t>
            </a:r>
            <a:br>
              <a:rPr dirty="0"/>
            </a:br>
            <a:r>
              <a:rPr lang="ar-JO" dirty="0"/>
              <a:t>(ن</a:t>
            </a:r>
            <a:r>
              <a:rPr dirty="0" err="1"/>
              <a:t>ب</a:t>
            </a:r>
            <a:r>
              <a:rPr lang="ar-JO" dirty="0"/>
              <a:t>و</a:t>
            </a:r>
            <a:r>
              <a:rPr dirty="0" err="1"/>
              <a:t>ة</a:t>
            </a:r>
            <a:r>
              <a:rPr dirty="0"/>
              <a:t> </a:t>
            </a:r>
            <a:r>
              <a:rPr dirty="0" err="1"/>
              <a:t>ميسيانية</a:t>
            </a:r>
            <a:r>
              <a:rPr dirty="0"/>
              <a:t>) </a:t>
            </a:r>
          </a:p>
        </p:txBody>
      </p:sp>
      <p:sp>
        <p:nvSpPr>
          <p:cNvPr id="4461" name="Rectangle 2"/>
          <p:cNvSpPr txBox="1"/>
          <p:nvPr/>
        </p:nvSpPr>
        <p:spPr>
          <a:xfrm>
            <a:off x="-59217" y="2276872"/>
            <a:ext cx="9052561" cy="2554545"/>
          </a:xfrm>
          <a:prstGeom prst="rect">
            <a:avLst/>
          </a:prstGeom>
          <a:noFill/>
          <a:ln>
            <a:noFill/>
          </a:ln>
          <a:effectLst>
            <a:outerShdw blurRad="63500" dist="35921" dir="2700000" algn="ctr" rotWithShape="0">
              <a:schemeClr val="tx2">
                <a:alpha val="74998"/>
              </a:scheme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vert="horz" wrap="square" lIns="91440" tIns="45720" rIns="91440" bIns="45720" numCol="1" anchor="t" anchorCtr="0" compatLnSpc="1">
            <a:prstTxWarp prst="textNoShape">
              <a:avLst/>
            </a:prstTxWarp>
          </a:bodyPr>
          <a:lstStyle>
            <a:def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defPPr>
            <a:lvl1pPr algn="ctr" defTabSz="457200" eaLnBrk="0" fontAlgn="base">
              <a:spcBef>
                <a:spcPct val="0"/>
              </a:spcBef>
              <a:spcAft>
                <a:spcPct val="0"/>
              </a:spcAft>
              <a:defRPr sz="3200" b="1" kern="1200">
                <a:solidFill>
                  <a:srgbClr val="FFFFFF"/>
                </a:solidFill>
                <a:effectLst>
                  <a:glow rad="127000">
                    <a:srgbClr val="000000"/>
                  </a:glow>
                </a:effectLst>
                <a:latin typeface="Arial" charset="0"/>
                <a:ea typeface="ＭＳ Ｐゴシック" charset="0"/>
                <a:cs typeface="ＭＳ Ｐゴシック" charset="0"/>
              </a:defRPr>
            </a:lvl1pPr>
            <a:lvl2pPr marL="456343" algn="ctr" eaLnBrk="0" fontAlgn="base">
              <a:spcBef>
                <a:spcPct val="0"/>
              </a:spcBef>
              <a:spcAft>
                <a:spcPct val="0"/>
              </a:spcAft>
              <a:defRPr sz="4400" kern="1200">
                <a:solidFill>
                  <a:schemeClr val="bg1"/>
                </a:solidFill>
                <a:latin typeface="Arial" charset="0"/>
                <a:ea typeface="ＭＳ Ｐゴシック" pitchFamily="-108" charset="-128"/>
                <a:cs typeface="ＭＳ Ｐゴシック" pitchFamily="-108" charset="-128"/>
              </a:defRPr>
            </a:lvl2pPr>
            <a:lvl3pPr marL="912690" algn="ctr" eaLnBrk="0" fontAlgn="base">
              <a:spcBef>
                <a:spcPct val="0"/>
              </a:spcBef>
              <a:spcAft>
                <a:spcPct val="0"/>
              </a:spcAft>
              <a:defRPr sz="4400" kern="1200">
                <a:solidFill>
                  <a:schemeClr val="bg1"/>
                </a:solidFill>
                <a:latin typeface="Arial" charset="0"/>
                <a:ea typeface="ＭＳ Ｐゴシック" pitchFamily="-108" charset="-128"/>
                <a:cs typeface="ＭＳ Ｐゴシック" pitchFamily="-108" charset="-128"/>
              </a:defRPr>
            </a:lvl3pPr>
            <a:lvl4pPr marL="1369016" algn="ctr" eaLnBrk="0" fontAlgn="base">
              <a:spcBef>
                <a:spcPct val="0"/>
              </a:spcBef>
              <a:spcAft>
                <a:spcPct val="0"/>
              </a:spcAft>
              <a:defRPr sz="4400" kern="1200">
                <a:solidFill>
                  <a:schemeClr val="bg1"/>
                </a:solidFill>
                <a:latin typeface="Arial" charset="0"/>
                <a:ea typeface="ＭＳ Ｐゴシック" pitchFamily="-108" charset="-128"/>
                <a:cs typeface="ＭＳ Ｐゴシック" pitchFamily="-108" charset="-128"/>
              </a:defRPr>
            </a:lvl4pPr>
            <a:lvl5pPr marL="1825374" algn="ctr" eaLnBrk="0" fontAlgn="base">
              <a:spcBef>
                <a:spcPct val="0"/>
              </a:spcBef>
              <a:spcAft>
                <a:spcPct val="0"/>
              </a:spcAft>
              <a:defRPr sz="4400" kern="1200">
                <a:solidFill>
                  <a:schemeClr val="bg1"/>
                </a:solidFill>
                <a:latin typeface="Arial" charset="0"/>
                <a:ea typeface="ＭＳ Ｐゴシック" pitchFamily="-108" charset="-128"/>
                <a:cs typeface="ＭＳ Ｐゴシック" pitchFamily="-108" charset="-128"/>
              </a:defRPr>
            </a:lvl5pPr>
            <a:lvl6pPr marL="457200" algn="ctr" defTabSz="456343" eaLnBrk="0" fontAlgn="base">
              <a:spcBef>
                <a:spcPct val="0"/>
              </a:spcBef>
              <a:spcAft>
                <a:spcPct val="0"/>
              </a:spcAft>
              <a:defRPr sz="4400" kern="1200">
                <a:solidFill>
                  <a:schemeClr val="tx2"/>
                </a:solidFill>
                <a:latin typeface="Times New Roman" pitchFamily="-112" charset="0"/>
                <a:ea typeface="ＭＳ Ｐゴシック" charset="0"/>
                <a:cs typeface="ＭＳ Ｐゴシック" charset="0"/>
              </a:defRPr>
            </a:lvl6pPr>
            <a:lvl7pPr marL="914400" algn="ctr" defTabSz="456343" eaLnBrk="0" fontAlgn="base">
              <a:spcBef>
                <a:spcPct val="0"/>
              </a:spcBef>
              <a:spcAft>
                <a:spcPct val="0"/>
              </a:spcAft>
              <a:defRPr sz="4400" kern="1200">
                <a:solidFill>
                  <a:schemeClr val="tx2"/>
                </a:solidFill>
                <a:latin typeface="Times New Roman" pitchFamily="-112" charset="0"/>
                <a:ea typeface="ＭＳ Ｐゴシック" charset="0"/>
                <a:cs typeface="ＭＳ Ｐゴシック" charset="0"/>
              </a:defRPr>
            </a:lvl7pPr>
            <a:lvl8pPr marL="1371600" algn="ctr" defTabSz="456343" eaLnBrk="0" fontAlgn="base">
              <a:spcBef>
                <a:spcPct val="0"/>
              </a:spcBef>
              <a:spcAft>
                <a:spcPct val="0"/>
              </a:spcAft>
              <a:defRPr sz="4400" kern="1200">
                <a:solidFill>
                  <a:schemeClr val="tx2"/>
                </a:solidFill>
                <a:latin typeface="Times New Roman" pitchFamily="-112" charset="0"/>
                <a:ea typeface="ＭＳ Ｐゴシック" charset="0"/>
                <a:cs typeface="ＭＳ Ｐゴシック" charset="0"/>
              </a:defRPr>
            </a:lvl8pPr>
            <a:lvl9pPr marL="1828800" algn="ctr" defTabSz="456343" eaLnBrk="0" fontAlgn="base">
              <a:spcBef>
                <a:spcPct val="0"/>
              </a:spcBef>
              <a:spcAft>
                <a:spcPct val="0"/>
              </a:spcAft>
              <a:defRPr sz="4400" kern="1200">
                <a:solidFill>
                  <a:schemeClr val="tx2"/>
                </a:solidFill>
                <a:latin typeface="Times New Roman" pitchFamily="-112" charset="0"/>
                <a:ea typeface="ＭＳ Ｐゴシック" charset="0"/>
                <a:cs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sz="3200" u="none" strike="noStrike" kern="1200" cap="none" spc="0" normalizeH="0" baseline="0" noProof="0" dirty="0" err="1">
                <a:ln>
                  <a:noFill/>
                </a:ln>
                <a:solidFill>
                  <a:srgbClr val="FFFFFF"/>
                </a:solidFill>
                <a:effectLst>
                  <a:glow rad="127000">
                    <a:srgbClr val="000000"/>
                  </a:glow>
                </a:effectLst>
                <a:uLnTx/>
                <a:uFillTx/>
                <a:latin typeface="Arial" panose="020B0604020202020204" pitchFamily="34" charset="0"/>
                <a:ea typeface="ＭＳ Ｐゴシック" charset="0"/>
                <a:sym typeface="Arial"/>
              </a:rPr>
              <a:t>التناقض</a:t>
            </a:r>
            <a:r>
              <a:rPr kumimoji="0" sz="32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sym typeface="Arial"/>
              </a:rPr>
              <a:t> بين السلطة </a:t>
            </a:r>
            <a:r>
              <a:rPr kumimoji="0" sz="3200" u="none" strike="noStrike" kern="1200" cap="none" spc="0" normalizeH="0" baseline="0" noProof="0" dirty="0" err="1">
                <a:ln>
                  <a:noFill/>
                </a:ln>
                <a:solidFill>
                  <a:srgbClr val="FFFFFF"/>
                </a:solidFill>
                <a:effectLst>
                  <a:glow rad="127000">
                    <a:srgbClr val="000000"/>
                  </a:glow>
                </a:effectLst>
                <a:uLnTx/>
                <a:uFillTx/>
                <a:latin typeface="Arial" panose="020B0604020202020204" pitchFamily="34" charset="0"/>
                <a:ea typeface="ＭＳ Ｐゴシック" charset="0"/>
                <a:sym typeface="Arial"/>
              </a:rPr>
              <a:t>والعبد</a:t>
            </a:r>
            <a:r>
              <a:rPr kumimoji="0" sz="32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sym typeface="Arial"/>
              </a:rPr>
              <a:t> (٨:</a:t>
            </a:r>
            <a:r>
              <a:rPr kumimoji="0" lang="ar-JO" sz="32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sym typeface="Arial"/>
              </a:rPr>
              <a:t> </a:t>
            </a:r>
            <a:r>
              <a:rPr kumimoji="0" sz="32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sym typeface="Arial"/>
              </a:rPr>
              <a:t>٣٥ ؛ ٩:</a:t>
            </a:r>
            <a:r>
              <a:rPr kumimoji="0" lang="ar-JO" sz="32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sym typeface="Arial"/>
              </a:rPr>
              <a:t> </a:t>
            </a:r>
            <a:r>
              <a:rPr kumimoji="0" sz="32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sym typeface="Arial"/>
              </a:rPr>
              <a:t>٣٥ ؛ ١٠: ٤٣-٤٤) </a:t>
            </a:r>
            <a:r>
              <a:rPr kumimoji="0" sz="3200" u="none" strike="noStrike" kern="1200" cap="none" spc="0" normalizeH="0" baseline="0" noProof="0" dirty="0" err="1">
                <a:ln>
                  <a:noFill/>
                </a:ln>
                <a:solidFill>
                  <a:srgbClr val="FFFFFF"/>
                </a:solidFill>
                <a:effectLst>
                  <a:glow rad="127000">
                    <a:srgbClr val="000000"/>
                  </a:glow>
                </a:effectLst>
                <a:uLnTx/>
                <a:uFillTx/>
                <a:latin typeface="Arial" panose="020B0604020202020204" pitchFamily="34" charset="0"/>
                <a:ea typeface="ＭＳ Ｐゴシック" charset="0"/>
                <a:sym typeface="Arial"/>
              </a:rPr>
              <a:t>يُظهر</a:t>
            </a:r>
            <a:r>
              <a:rPr kumimoji="0" sz="32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sym typeface="Arial"/>
              </a:rPr>
              <a:t> </a:t>
            </a:r>
            <a:r>
              <a:rPr kumimoji="0" sz="3200" u="none" strike="noStrike" kern="1200" cap="none" spc="0" normalizeH="0" baseline="0" noProof="0" dirty="0" err="1">
                <a:ln>
                  <a:noFill/>
                </a:ln>
                <a:solidFill>
                  <a:srgbClr val="FFFFFF"/>
                </a:solidFill>
                <a:effectLst>
                  <a:glow rad="127000">
                    <a:srgbClr val="000000"/>
                  </a:glow>
                </a:effectLst>
                <a:uLnTx/>
                <a:uFillTx/>
                <a:latin typeface="Arial" panose="020B0604020202020204" pitchFamily="34" charset="0"/>
                <a:ea typeface="ＭＳ Ｐゴシック" charset="0"/>
                <a:sym typeface="Arial"/>
              </a:rPr>
              <a:t>أن</a:t>
            </a:r>
            <a:r>
              <a:rPr kumimoji="0" sz="32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sym typeface="Arial"/>
              </a:rPr>
              <a:t> </a:t>
            </a:r>
            <a:r>
              <a:rPr kumimoji="0" sz="3200" u="none" strike="noStrike" kern="1200" cap="none" spc="0" normalizeH="0" baseline="0" noProof="0" dirty="0" err="1">
                <a:ln>
                  <a:noFill/>
                </a:ln>
                <a:solidFill>
                  <a:srgbClr val="FFFFFF"/>
                </a:solidFill>
                <a:effectLst>
                  <a:glow rad="127000">
                    <a:srgbClr val="000000"/>
                  </a:glow>
                </a:effectLst>
                <a:uLnTx/>
                <a:uFillTx/>
                <a:latin typeface="Arial" panose="020B0604020202020204" pitchFamily="34" charset="0"/>
                <a:ea typeface="ＭＳ Ｐゴシック" charset="0"/>
                <a:sym typeface="Arial"/>
              </a:rPr>
              <a:t>يسوع</a:t>
            </a:r>
            <a:r>
              <a:rPr kumimoji="0" sz="32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sym typeface="Arial"/>
              </a:rPr>
              <a:t> </a:t>
            </a:r>
            <a:r>
              <a:rPr kumimoji="0" sz="3200" u="none" strike="noStrike" kern="1200" cap="none" spc="0" normalizeH="0" baseline="0" noProof="0" dirty="0" err="1">
                <a:ln>
                  <a:noFill/>
                </a:ln>
                <a:solidFill>
                  <a:srgbClr val="FFFFFF"/>
                </a:solidFill>
                <a:effectLst>
                  <a:glow rad="127000">
                    <a:srgbClr val="000000"/>
                  </a:glow>
                </a:effectLst>
                <a:uLnTx/>
                <a:uFillTx/>
                <a:latin typeface="Arial" panose="020B0604020202020204" pitchFamily="34" charset="0"/>
                <a:ea typeface="ＭＳ Ｐゴシック" charset="0"/>
                <a:sym typeface="Arial"/>
              </a:rPr>
              <a:t>يختلف</a:t>
            </a:r>
            <a:r>
              <a:rPr kumimoji="0" sz="32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sym typeface="Arial"/>
              </a:rPr>
              <a:t> عن </a:t>
            </a:r>
            <a:r>
              <a:rPr kumimoji="0" sz="3200" u="none" strike="noStrike" kern="1200" cap="none" spc="0" normalizeH="0" baseline="0" noProof="0" dirty="0" err="1">
                <a:ln>
                  <a:noFill/>
                </a:ln>
                <a:solidFill>
                  <a:srgbClr val="FFFFFF"/>
                </a:solidFill>
                <a:effectLst>
                  <a:glow rad="127000">
                    <a:srgbClr val="000000"/>
                  </a:glow>
                </a:effectLst>
                <a:uLnTx/>
                <a:uFillTx/>
                <a:latin typeface="Arial" panose="020B0604020202020204" pitchFamily="34" charset="0"/>
                <a:ea typeface="ＭＳ Ｐゴシック" charset="0"/>
                <a:sym typeface="Arial"/>
              </a:rPr>
              <a:t>نوع</a:t>
            </a:r>
            <a:r>
              <a:rPr kumimoji="0" sz="32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sym typeface="Arial"/>
              </a:rPr>
              <a:t> </a:t>
            </a:r>
            <a:r>
              <a:rPr kumimoji="0" sz="3200" u="none" strike="noStrike" kern="1200" cap="none" spc="0" normalizeH="0" baseline="0" noProof="0" dirty="0" err="1">
                <a:ln>
                  <a:noFill/>
                </a:ln>
                <a:solidFill>
                  <a:srgbClr val="FFFFFF"/>
                </a:solidFill>
                <a:effectLst>
                  <a:glow rad="127000">
                    <a:srgbClr val="000000"/>
                  </a:glow>
                </a:effectLst>
                <a:uLnTx/>
                <a:uFillTx/>
                <a:latin typeface="Arial" panose="020B0604020202020204" pitchFamily="34" charset="0"/>
                <a:ea typeface="ＭＳ Ｐゴシック" charset="0"/>
                <a:sym typeface="Arial"/>
              </a:rPr>
              <a:t>الحاكم</a:t>
            </a:r>
            <a:r>
              <a:rPr kumimoji="0" sz="32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sym typeface="Arial"/>
              </a:rPr>
              <a:t> </a:t>
            </a:r>
            <a:r>
              <a:rPr kumimoji="0" sz="3200" u="none" strike="noStrike" kern="1200" cap="none" spc="0" normalizeH="0" baseline="0" noProof="0" dirty="0" err="1">
                <a:ln>
                  <a:noFill/>
                </a:ln>
                <a:solidFill>
                  <a:srgbClr val="FFFFFF"/>
                </a:solidFill>
                <a:effectLst>
                  <a:glow rad="127000">
                    <a:srgbClr val="000000"/>
                  </a:glow>
                </a:effectLst>
                <a:uLnTx/>
                <a:uFillTx/>
                <a:latin typeface="Arial" panose="020B0604020202020204" pitchFamily="34" charset="0"/>
                <a:ea typeface="ＭＳ Ｐゴシック" charset="0"/>
                <a:sym typeface="Arial"/>
              </a:rPr>
              <a:t>المتشدد</a:t>
            </a:r>
            <a:r>
              <a:rPr kumimoji="0" sz="32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sym typeface="Arial"/>
              </a:rPr>
              <a:t> </a:t>
            </a:r>
            <a:r>
              <a:rPr kumimoji="0" sz="3200" u="none" strike="noStrike" kern="1200" cap="none" spc="0" normalizeH="0" baseline="0" noProof="0" dirty="0" err="1">
                <a:ln>
                  <a:noFill/>
                </a:ln>
                <a:solidFill>
                  <a:srgbClr val="FFFFFF"/>
                </a:solidFill>
                <a:effectLst>
                  <a:glow rad="127000">
                    <a:srgbClr val="000000"/>
                  </a:glow>
                </a:effectLst>
                <a:uLnTx/>
                <a:uFillTx/>
                <a:latin typeface="Arial" panose="020B0604020202020204" pitchFamily="34" charset="0"/>
                <a:ea typeface="ＭＳ Ｐゴシック" charset="0"/>
                <a:sym typeface="Arial"/>
              </a:rPr>
              <a:t>الذي</a:t>
            </a:r>
            <a:r>
              <a:rPr kumimoji="0" sz="32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sym typeface="Arial"/>
              </a:rPr>
              <a:t> </a:t>
            </a:r>
            <a:r>
              <a:rPr kumimoji="0" sz="3200" u="none" strike="noStrike" kern="1200" cap="none" spc="0" normalizeH="0" baseline="0" noProof="0" dirty="0" err="1">
                <a:ln>
                  <a:noFill/>
                </a:ln>
                <a:solidFill>
                  <a:srgbClr val="FFFFFF"/>
                </a:solidFill>
                <a:effectLst>
                  <a:glow rad="127000">
                    <a:srgbClr val="000000"/>
                  </a:glow>
                </a:effectLst>
                <a:uLnTx/>
                <a:uFillTx/>
                <a:latin typeface="Arial" panose="020B0604020202020204" pitchFamily="34" charset="0"/>
                <a:ea typeface="ＭＳ Ｐゴシック" charset="0"/>
                <a:sym typeface="Arial"/>
              </a:rPr>
              <a:t>توقعه</a:t>
            </a:r>
            <a:r>
              <a:rPr kumimoji="0" sz="32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sym typeface="Arial"/>
              </a:rPr>
              <a:t> </a:t>
            </a:r>
            <a:r>
              <a:rPr kumimoji="0" sz="3200" u="none" strike="noStrike" kern="1200" cap="none" spc="0" normalizeH="0" baseline="0" noProof="0" dirty="0" err="1">
                <a:ln>
                  <a:noFill/>
                </a:ln>
                <a:solidFill>
                  <a:srgbClr val="FFFFFF"/>
                </a:solidFill>
                <a:effectLst>
                  <a:glow rad="127000">
                    <a:srgbClr val="000000"/>
                  </a:glow>
                </a:effectLst>
                <a:uLnTx/>
                <a:uFillTx/>
                <a:latin typeface="Arial" panose="020B0604020202020204" pitchFamily="34" charset="0"/>
                <a:ea typeface="ＭＳ Ｐゴシック" charset="0"/>
                <a:sym typeface="Arial"/>
              </a:rPr>
              <a:t>اليهود</a:t>
            </a:r>
            <a:r>
              <a:rPr kumimoji="0" sz="32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sym typeface="Arial"/>
              </a:rPr>
              <a:t> من المسيح. </a:t>
            </a:r>
            <a:r>
              <a:rPr kumimoji="0" sz="3200" u="none" strike="noStrike" kern="1200" cap="none" spc="0" normalizeH="0" baseline="0" noProof="0" dirty="0" err="1">
                <a:ln>
                  <a:noFill/>
                </a:ln>
                <a:solidFill>
                  <a:srgbClr val="FFFFFF"/>
                </a:solidFill>
                <a:effectLst>
                  <a:glow rad="127000">
                    <a:srgbClr val="000000"/>
                  </a:glow>
                </a:effectLst>
                <a:uLnTx/>
                <a:uFillTx/>
                <a:latin typeface="Arial" panose="020B0604020202020204" pitchFamily="34" charset="0"/>
                <a:ea typeface="ＭＳ Ｐゴシック" charset="0"/>
                <a:sym typeface="Arial"/>
              </a:rPr>
              <a:t>يزخر</a:t>
            </a:r>
            <a:r>
              <a:rPr kumimoji="0" sz="32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sym typeface="Arial"/>
              </a:rPr>
              <a:t> </a:t>
            </a:r>
            <a:r>
              <a:rPr kumimoji="0" sz="3200" u="none" strike="noStrike" kern="1200" cap="none" spc="0" normalizeH="0" baseline="0" noProof="0" dirty="0" err="1">
                <a:ln>
                  <a:noFill/>
                </a:ln>
                <a:solidFill>
                  <a:srgbClr val="FFFFFF"/>
                </a:solidFill>
                <a:effectLst>
                  <a:glow rad="127000">
                    <a:srgbClr val="000000"/>
                  </a:glow>
                </a:effectLst>
                <a:uLnTx/>
                <a:uFillTx/>
                <a:latin typeface="Arial" panose="020B0604020202020204" pitchFamily="34" charset="0"/>
                <a:ea typeface="ＭＳ Ｐゴシック" charset="0"/>
                <a:sym typeface="Arial"/>
              </a:rPr>
              <a:t>الإنجيل</a:t>
            </a:r>
            <a:r>
              <a:rPr kumimoji="0" sz="32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sym typeface="Arial"/>
              </a:rPr>
              <a:t> </a:t>
            </a:r>
            <a:r>
              <a:rPr kumimoji="0" sz="3200" u="none" strike="noStrike" kern="1200" cap="none" spc="0" normalizeH="0" baseline="0" noProof="0" dirty="0" err="1">
                <a:ln>
                  <a:noFill/>
                </a:ln>
                <a:solidFill>
                  <a:srgbClr val="FFFFFF"/>
                </a:solidFill>
                <a:effectLst>
                  <a:glow rad="127000">
                    <a:srgbClr val="000000"/>
                  </a:glow>
                </a:effectLst>
                <a:uLnTx/>
                <a:uFillTx/>
                <a:latin typeface="Arial" panose="020B0604020202020204" pitchFamily="34" charset="0"/>
                <a:ea typeface="ＭＳ Ｐゴシック" charset="0"/>
                <a:sym typeface="Arial"/>
              </a:rPr>
              <a:t>بالمسيحانيات</a:t>
            </a:r>
            <a:r>
              <a:rPr kumimoji="0" sz="32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sym typeface="Arial"/>
              </a:rPr>
              <a:t> </a:t>
            </a:r>
            <a:r>
              <a:rPr kumimoji="0" sz="3200" u="none" strike="noStrike" kern="1200" cap="none" spc="0" normalizeH="0" baseline="0" noProof="0" dirty="0" err="1">
                <a:ln>
                  <a:noFill/>
                </a:ln>
                <a:solidFill>
                  <a:srgbClr val="FFFFFF"/>
                </a:solidFill>
                <a:effectLst>
                  <a:glow rad="127000">
                    <a:srgbClr val="000000"/>
                  </a:glow>
                </a:effectLst>
                <a:uLnTx/>
                <a:uFillTx/>
                <a:latin typeface="Arial" panose="020B0604020202020204" pitchFamily="34" charset="0"/>
                <a:ea typeface="ＭＳ Ｐゴシック" charset="0"/>
                <a:sym typeface="Arial"/>
              </a:rPr>
              <a:t>العالية</a:t>
            </a:r>
            <a:r>
              <a:rPr kumimoji="0" sz="32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sym typeface="Arial"/>
              </a:rPr>
              <a:t> (١: ١ ؛ ٨:</a:t>
            </a:r>
            <a:r>
              <a:rPr kumimoji="0" lang="ar-JO" sz="32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sym typeface="Arial"/>
              </a:rPr>
              <a:t> </a:t>
            </a:r>
            <a:r>
              <a:rPr kumimoji="0" sz="32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sym typeface="Arial"/>
              </a:rPr>
              <a:t>٢٩ ؛ ١٥:</a:t>
            </a:r>
            <a:r>
              <a:rPr kumimoji="0" lang="ar-JO" sz="32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sym typeface="Arial"/>
              </a:rPr>
              <a:t> </a:t>
            </a:r>
            <a:r>
              <a:rPr kumimoji="0" sz="32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sym typeface="Arial"/>
              </a:rPr>
              <a:t>٣٩) </a:t>
            </a:r>
            <a:r>
              <a:rPr kumimoji="0" sz="3200" u="none" strike="noStrike" kern="1200" cap="none" spc="0" normalizeH="0" baseline="0" noProof="0" dirty="0" err="1">
                <a:ln>
                  <a:noFill/>
                </a:ln>
                <a:solidFill>
                  <a:srgbClr val="FFFFFF"/>
                </a:solidFill>
                <a:effectLst>
                  <a:glow rad="127000">
                    <a:srgbClr val="000000"/>
                  </a:glow>
                </a:effectLst>
                <a:uLnTx/>
                <a:uFillTx/>
                <a:latin typeface="Arial" panose="020B0604020202020204" pitchFamily="34" charset="0"/>
                <a:ea typeface="ＭＳ Ｐゴシック" charset="0"/>
                <a:sym typeface="Arial"/>
              </a:rPr>
              <a:t>ومع</a:t>
            </a:r>
            <a:r>
              <a:rPr kumimoji="0" sz="32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sym typeface="Arial"/>
              </a:rPr>
              <a:t> </a:t>
            </a:r>
            <a:r>
              <a:rPr kumimoji="0" sz="3200" u="none" strike="noStrike" kern="1200" cap="none" spc="0" normalizeH="0" baseline="0" noProof="0" dirty="0" err="1">
                <a:ln>
                  <a:noFill/>
                </a:ln>
                <a:solidFill>
                  <a:srgbClr val="FFFFFF"/>
                </a:solidFill>
                <a:effectLst>
                  <a:glow rad="127000">
                    <a:srgbClr val="000000"/>
                  </a:glow>
                </a:effectLst>
                <a:uLnTx/>
                <a:uFillTx/>
                <a:latin typeface="Arial" panose="020B0604020202020204" pitchFamily="34" charset="0"/>
                <a:ea typeface="ＭＳ Ｐゴシック" charset="0"/>
                <a:sym typeface="Arial"/>
              </a:rPr>
              <a:t>ذلك</a:t>
            </a:r>
            <a:r>
              <a:rPr kumimoji="0" sz="32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sym typeface="Arial"/>
              </a:rPr>
              <a:t> </a:t>
            </a:r>
            <a:r>
              <a:rPr kumimoji="0" sz="3200" u="none" strike="noStrike" kern="1200" cap="none" spc="0" normalizeH="0" baseline="0" noProof="0" dirty="0" err="1">
                <a:ln>
                  <a:noFill/>
                </a:ln>
                <a:solidFill>
                  <a:srgbClr val="FFFFFF"/>
                </a:solidFill>
                <a:effectLst>
                  <a:glow rad="127000">
                    <a:srgbClr val="000000"/>
                  </a:glow>
                </a:effectLst>
                <a:uLnTx/>
                <a:uFillTx/>
                <a:latin typeface="Arial" panose="020B0604020202020204" pitchFamily="34" charset="0"/>
                <a:ea typeface="ＭＳ Ｐゴシック" charset="0"/>
                <a:sym typeface="Arial"/>
              </a:rPr>
              <a:t>فإن</a:t>
            </a:r>
            <a:r>
              <a:rPr kumimoji="0" sz="32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sym typeface="Arial"/>
              </a:rPr>
              <a:t> </a:t>
            </a:r>
            <a:r>
              <a:rPr kumimoji="0" sz="3200" u="none" strike="noStrike" kern="1200" cap="none" spc="0" normalizeH="0" baseline="0" noProof="0" dirty="0" err="1">
                <a:ln>
                  <a:noFill/>
                </a:ln>
                <a:solidFill>
                  <a:srgbClr val="FFFFFF"/>
                </a:solidFill>
                <a:effectLst>
                  <a:glow rad="127000">
                    <a:srgbClr val="000000"/>
                  </a:glow>
                </a:effectLst>
                <a:uLnTx/>
                <a:uFillTx/>
                <a:latin typeface="Arial" panose="020B0604020202020204" pitchFamily="34" charset="0"/>
                <a:ea typeface="ＭＳ Ｐゴシック" charset="0"/>
                <a:sym typeface="Arial"/>
              </a:rPr>
              <a:t>له</a:t>
            </a:r>
            <a:r>
              <a:rPr kumimoji="0" sz="32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sym typeface="Arial"/>
              </a:rPr>
              <a:t> </a:t>
            </a:r>
            <a:r>
              <a:rPr kumimoji="0" sz="3200" u="none" strike="noStrike" kern="1200" cap="none" spc="0" normalizeH="0" baseline="0" noProof="0" dirty="0" err="1">
                <a:ln>
                  <a:noFill/>
                </a:ln>
                <a:solidFill>
                  <a:srgbClr val="FFFFFF"/>
                </a:solidFill>
                <a:effectLst>
                  <a:glow rad="127000">
                    <a:srgbClr val="000000"/>
                  </a:glow>
                </a:effectLst>
                <a:uLnTx/>
                <a:uFillTx/>
                <a:latin typeface="Arial" panose="020B0604020202020204" pitchFamily="34" charset="0"/>
                <a:ea typeface="ＭＳ Ｐゴシック" charset="0"/>
                <a:sym typeface="Arial"/>
              </a:rPr>
              <a:t>اقتباس</a:t>
            </a:r>
            <a:r>
              <a:rPr kumimoji="0" sz="32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sym typeface="Arial"/>
              </a:rPr>
              <a:t> </a:t>
            </a:r>
            <a:r>
              <a:rPr kumimoji="0" sz="3200" u="none" strike="noStrike" kern="1200" cap="none" spc="0" normalizeH="0" baseline="0" noProof="0" dirty="0" err="1">
                <a:ln>
                  <a:noFill/>
                </a:ln>
                <a:solidFill>
                  <a:srgbClr val="FFFFFF"/>
                </a:solidFill>
                <a:effectLst>
                  <a:glow rad="127000">
                    <a:srgbClr val="000000"/>
                  </a:glow>
                </a:effectLst>
                <a:uLnTx/>
                <a:uFillTx/>
                <a:latin typeface="Arial" panose="020B0604020202020204" pitchFamily="34" charset="0"/>
                <a:ea typeface="ＭＳ Ｐゴシック" charset="0"/>
                <a:sym typeface="Arial"/>
              </a:rPr>
              <a:t>واحد</a:t>
            </a:r>
            <a:r>
              <a:rPr kumimoji="0" sz="32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sym typeface="Arial"/>
              </a:rPr>
              <a:t> </a:t>
            </a:r>
            <a:r>
              <a:rPr kumimoji="0" sz="3200" u="none" strike="noStrike" kern="1200" cap="none" spc="0" normalizeH="0" baseline="0" noProof="0" dirty="0" err="1">
                <a:ln>
                  <a:noFill/>
                </a:ln>
                <a:solidFill>
                  <a:srgbClr val="FFFFFF"/>
                </a:solidFill>
                <a:effectLst>
                  <a:glow rad="127000">
                    <a:srgbClr val="000000"/>
                  </a:glow>
                </a:effectLst>
                <a:uLnTx/>
                <a:uFillTx/>
                <a:latin typeface="Arial" panose="020B0604020202020204" pitchFamily="34" charset="0"/>
                <a:ea typeface="ＭＳ Ｐゴシック" charset="0"/>
                <a:sym typeface="Arial"/>
              </a:rPr>
              <a:t>فقط</a:t>
            </a:r>
            <a:r>
              <a:rPr kumimoji="0" sz="32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sym typeface="Arial"/>
              </a:rPr>
              <a:t> من العهد </a:t>
            </a:r>
            <a:r>
              <a:rPr kumimoji="0" sz="3200" u="none" strike="noStrike" kern="1200" cap="none" spc="0" normalizeH="0" baseline="0" noProof="0" dirty="0" err="1">
                <a:ln>
                  <a:noFill/>
                </a:ln>
                <a:solidFill>
                  <a:srgbClr val="FFFFFF"/>
                </a:solidFill>
                <a:effectLst>
                  <a:glow rad="127000">
                    <a:srgbClr val="000000"/>
                  </a:glow>
                </a:effectLst>
                <a:uLnTx/>
                <a:uFillTx/>
                <a:latin typeface="Arial" panose="020B0604020202020204" pitchFamily="34" charset="0"/>
                <a:ea typeface="ＭＳ Ｐゴシック" charset="0"/>
                <a:sym typeface="Arial"/>
              </a:rPr>
              <a:t>القديم</a:t>
            </a:r>
            <a:r>
              <a:rPr kumimoji="0" sz="32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sym typeface="Arial"/>
              </a:rPr>
              <a:t> (١: ٢).</a:t>
            </a:r>
          </a:p>
        </p:txBody>
      </p:sp>
      <p:sp>
        <p:nvSpPr>
          <p:cNvPr id="4462" name="Text Box 3"/>
          <p:cNvSpPr txBox="1"/>
          <p:nvPr/>
        </p:nvSpPr>
        <p:spPr>
          <a:xfrm>
            <a:off x="8216420" y="44450"/>
            <a:ext cx="776924" cy="461665"/>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spAutoFit/>
          </a:bodyPr>
          <a:lstStyle>
            <a:lvl1pPr algn="r">
              <a:defRPr b="1">
                <a:solidFill>
                  <a:srgbClr val="FFFFFF"/>
                </a:solidFill>
              </a:defRPr>
            </a:lvl1pPr>
          </a:lstStyle>
          <a:p>
            <a:pPr marL="0" marR="0" lvl="0" indent="0" algn="r" defTabSz="914400" rtl="0" eaLnBrk="1" fontAlgn="auto" latinLnBrk="0" hangingPunct="0">
              <a:lnSpc>
                <a:spcPct val="100000"/>
              </a:lnSpc>
              <a:spcBef>
                <a:spcPts val="0"/>
              </a:spcBef>
              <a:spcAft>
                <a:spcPts val="0"/>
              </a:spcAft>
              <a:buClrTx/>
              <a:buSzTx/>
              <a:buFontTx/>
              <a:buNone/>
              <a:tabLst/>
              <a:defRPr/>
            </a:pPr>
            <a:r>
              <a:rPr kumimoji="0" sz="2400"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٢٧ أ</a:t>
            </a:r>
          </a:p>
        </p:txBody>
      </p:sp>
      <p:sp>
        <p:nvSpPr>
          <p:cNvPr id="4463" name="Rectangle 2"/>
          <p:cNvSpPr txBox="1"/>
          <p:nvPr/>
        </p:nvSpPr>
        <p:spPr>
          <a:xfrm>
            <a:off x="1324919" y="5951409"/>
            <a:ext cx="7420583" cy="846967"/>
          </a:xfrm>
          <a:prstGeom prst="rect">
            <a:avLst/>
          </a:prstGeom>
          <a:ln w="12700">
            <a:miter lim="400000"/>
          </a:ln>
          <a:effectLst>
            <a:outerShdw blurRad="63500" dist="35921" dir="2700000" rotWithShape="0">
              <a:srgbClr val="1F497D">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nchor="ctr">
            <a:spAutoFit/>
          </a:bodyPr>
          <a:lstStyle>
            <a:lvl1pPr algn="r" defTabSz="457200" rtl="1">
              <a:defRPr sz="4800">
                <a:solidFill>
                  <a:srgbClr val="FFFFFF"/>
                </a:solidFill>
                <a:latin typeface="ＭＳ Ｐゴシック"/>
                <a:ea typeface="ＭＳ Ｐゴシック"/>
                <a:cs typeface="ＭＳ Ｐゴシック"/>
                <a:sym typeface="ＭＳ Ｐゴシック"/>
              </a:defRPr>
            </a:lvl1pPr>
          </a:lstStyle>
          <a:p>
            <a:pPr marL="0" marR="0" lvl="0" indent="0" algn="r" defTabSz="457200" rtl="1" eaLnBrk="1" fontAlgn="auto" latinLnBrk="0" hangingPunct="0">
              <a:lnSpc>
                <a:spcPct val="100000"/>
              </a:lnSpc>
              <a:spcBef>
                <a:spcPts val="0"/>
              </a:spcBef>
              <a:spcAft>
                <a:spcPts val="0"/>
              </a:spcAft>
              <a:buClrTx/>
              <a:buSzTx/>
              <a:buFontTx/>
              <a:buNone/>
              <a:tabLst/>
              <a:defRPr b="1">
                <a:latin typeface="+mj-lt"/>
                <a:ea typeface="+mj-ea"/>
                <a:cs typeface="+mj-cs"/>
                <a:sym typeface="Arial"/>
              </a:defRPr>
            </a:pPr>
            <a:r>
              <a:rPr kumimoji="0" sz="4800" b="0" i="0" u="none" strike="noStrike" kern="0" cap="none" spc="0" normalizeH="0" baseline="0" noProof="0">
                <a:ln>
                  <a:noFill/>
                </a:ln>
                <a:solidFill>
                  <a:srgbClr val="FFFFFF"/>
                </a:solidFill>
                <a:effectLst/>
                <a:uLnTx/>
                <a:uFillTx/>
                <a:latin typeface="ＭＳ Ｐゴシック"/>
                <a:ea typeface="ＭＳ Ｐゴシック"/>
                <a:cs typeface="ＭＳ Ｐゴシック"/>
                <a:sym typeface="ＭＳ Ｐゴシック"/>
              </a:rPr>
              <a:t>مرقس</a:t>
            </a:r>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iterate>
                                    <p:tmAbs val="0"/>
                                  </p:iterate>
                                  <p:childTnLst>
                                    <p:set>
                                      <p:cBhvr>
                                        <p:cTn id="6" fill="hold"/>
                                        <p:tgtEl>
                                          <p:spTgt spid="4463"/>
                                        </p:tgtEl>
                                        <p:attrNameLst>
                                          <p:attrName>style.visibility</p:attrName>
                                        </p:attrNameLst>
                                      </p:cBhvr>
                                      <p:to>
                                        <p:strVal val="visible"/>
                                      </p:to>
                                    </p:set>
                                    <p:anim calcmode="lin" valueType="num">
                                      <p:cBhvr>
                                        <p:cTn id="7" dur="500" fill="hold"/>
                                        <p:tgtEl>
                                          <p:spTgt spid="4463"/>
                                        </p:tgtEl>
                                        <p:attrNameLst>
                                          <p:attrName>ppt_x</p:attrName>
                                        </p:attrNameLst>
                                      </p:cBhvr>
                                      <p:tavLst>
                                        <p:tav tm="0">
                                          <p:val>
                                            <p:strVal val="#ppt_x"/>
                                          </p:val>
                                        </p:tav>
                                        <p:tav tm="100000">
                                          <p:val>
                                            <p:strVal val="#ppt_x"/>
                                          </p:val>
                                        </p:tav>
                                      </p:tavLst>
                                    </p:anim>
                                    <p:anim calcmode="lin" valueType="num">
                                      <p:cBhvr>
                                        <p:cTn id="8" dur="500" fill="hold"/>
                                        <p:tgtEl>
                                          <p:spTgt spid="446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63" grpId="0" animBg="1" advAuto="0"/>
    </p:bldLst>
  </p:timing>
</p:sld>
</file>

<file path=ppt/slides/slide3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146" name="Picture 2" descr="https://michaelnichols.org/wp-content/uploads/2013/08/choose-your-own-priorities.jpg">
            <a:extLst>
              <a:ext uri="{FF2B5EF4-FFF2-40B4-BE49-F238E27FC236}">
                <a16:creationId xmlns:a16="http://schemas.microsoft.com/office/drawing/2014/main" id="{AB96A63C-335E-EC46-B3D1-BE70BEDCDFE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rot="19822243">
            <a:off x="-168050" y="438718"/>
            <a:ext cx="3165924" cy="2635632"/>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ar-JO" sz="5400" b="1">
                <a:effectLst>
                  <a:glow rad="127000">
                    <a:schemeClr val="tx1"/>
                  </a:glow>
                </a:effectLst>
                <a:latin typeface="+mj-lt"/>
                <a:ea typeface="ＭＳ Ｐゴシック" charset="0"/>
                <a:cs typeface="Simplified Arabic" panose="02020603050405020304" pitchFamily="18" charset="-78"/>
              </a:rPr>
              <a:t>الفكرة الرئيسية</a:t>
            </a:r>
            <a:endParaRPr lang="en-US" sz="5400" b="1">
              <a:effectLst>
                <a:glow rad="127000">
                  <a:schemeClr val="tx1"/>
                </a:glow>
              </a:effectLst>
              <a:latin typeface="+mj-lt"/>
              <a:ea typeface="ＭＳ Ｐゴシック" charset="0"/>
              <a:cs typeface="Simplified Arabic" panose="02020603050405020304" pitchFamily="18" charset="-78"/>
            </a:endParaRPr>
          </a:p>
        </p:txBody>
      </p:sp>
      <p:sp>
        <p:nvSpPr>
          <p:cNvPr id="3" name="Rectangle 2"/>
          <p:cNvSpPr txBox="1">
            <a:spLocks noChangeArrowheads="1"/>
          </p:cNvSpPr>
          <p:nvPr/>
        </p:nvSpPr>
        <p:spPr bwMode="auto">
          <a:xfrm>
            <a:off x="2915816" y="1756533"/>
            <a:ext cx="6228184" cy="3344934"/>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5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يٌمكننا هزيمة الهرطقة من خلال إطاعة أولويات الله لترتيب الكنيسة. </a:t>
            </a:r>
            <a:endParaRPr kumimoji="0" lang="en-US" sz="5400" b="1" i="0" u="none" strike="noStrike" kern="1200" cap="none" spc="0" normalizeH="0" baseline="0" noProof="0" dirty="0">
              <a:ln>
                <a:noFill/>
              </a:ln>
              <a:solidFill>
                <a:srgbClr val="FFFFFF"/>
              </a:solidFill>
              <a:effectLst>
                <a:glow rad="127000">
                  <a:srgbClr val="000000"/>
                </a:glow>
              </a:effectLst>
              <a:uLnTx/>
              <a:uFillTx/>
              <a:latin typeface="Simplified Arabic" panose="02020603050405020304" pitchFamily="18" charset="-78"/>
              <a:ea typeface="ＭＳ Ｐゴシック" charset="0"/>
              <a:cs typeface="Simplified Arabic" panose="02020603050405020304" pitchFamily="18" charset="-78"/>
            </a:endParaRPr>
          </a:p>
        </p:txBody>
      </p:sp>
      <p:sp>
        <p:nvSpPr>
          <p:cNvPr id="5" name="Rectangle 2">
            <a:extLst>
              <a:ext uri="{FF2B5EF4-FFF2-40B4-BE49-F238E27FC236}">
                <a16:creationId xmlns:a16="http://schemas.microsoft.com/office/drawing/2014/main" id="{A57A3852-F958-F146-8800-9506CA327FB7}"/>
              </a:ext>
            </a:extLst>
          </p:cNvPr>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lgn="r">
              <a:defRPr/>
            </a:pPr>
            <a:r>
              <a:rPr lang="ar-JO" sz="4800"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 ١ تيموثاوس</a:t>
            </a:r>
          </a:p>
        </p:txBody>
      </p:sp>
    </p:spTree>
    <p:extLst>
      <p:ext uri="{BB962C8B-B14F-4D97-AF65-F5344CB8AC3E}">
        <p14:creationId xmlns:p14="http://schemas.microsoft.com/office/powerpoint/2010/main" val="29966600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3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1574800" y="0"/>
            <a:ext cx="9070975" cy="1143000"/>
          </a:xfrm>
        </p:spPr>
        <p:txBody>
          <a:bodyPr/>
          <a:lstStyle/>
          <a:p>
            <a:pPr algn="r"/>
            <a:r>
              <a:rPr lang="en-US" dirty="0">
                <a:solidFill>
                  <a:schemeClr val="tx1"/>
                </a:solidFill>
              </a:rPr>
              <a:t>Black</a:t>
            </a:r>
          </a:p>
        </p:txBody>
      </p:sp>
    </p:spTree>
    <p:extLst>
      <p:ext uri="{BB962C8B-B14F-4D97-AF65-F5344CB8AC3E}">
        <p14:creationId xmlns:p14="http://schemas.microsoft.com/office/powerpoint/2010/main" val="46815720"/>
      </p:ext>
    </p:extLst>
  </p:cSld>
  <p:clrMapOvr>
    <a:masterClrMapping/>
  </p:clrMapOvr>
  <p:transition/>
</p:sld>
</file>

<file path=ppt/slides/slide30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207874" name="Picture 1">
            <a:extLst>
              <a:ext uri="{FF2B5EF4-FFF2-40B4-BE49-F238E27FC236}">
                <a16:creationId xmlns:a16="http://schemas.microsoft.com/office/drawing/2014/main" id="{2D31B2BD-81CB-A60D-1A88-130AEF1B5C39}"/>
              </a:ext>
            </a:extLst>
          </p:cNvPr>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0" y="1028700"/>
            <a:ext cx="9144000" cy="4787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122" name="Rectangle 2">
            <a:extLst>
              <a:ext uri="{FF2B5EF4-FFF2-40B4-BE49-F238E27FC236}">
                <a16:creationId xmlns:a16="http://schemas.microsoft.com/office/drawing/2014/main" id="{07028F03-5F84-B433-7DCE-3E7CB02CF2CD}"/>
              </a:ext>
            </a:extLst>
          </p:cNvPr>
          <p:cNvSpPr>
            <a:spLocks noGrp="1" noChangeArrowheads="1"/>
          </p:cNvSpPr>
          <p:nvPr>
            <p:ph type="ctrTitle"/>
          </p:nvPr>
        </p:nvSpPr>
        <p:spPr>
          <a:xfrm>
            <a:off x="3001075" y="291424"/>
            <a:ext cx="6153466" cy="1628800"/>
          </a:xfrm>
          <a:ln>
            <a:miter lim="800000"/>
            <a:headEnd/>
            <a:tailEnd/>
          </a:ln>
          <a:extLst>
            <a:ext uri="{909E8E84-426E-40dd-AFC4-6F175D3DCCD1}"/>
            <a:ext uri="{91240B29-F687-4f45-9708-019B960494DF}"/>
            <a:ext uri="{FAA26D3D-D897-4be2-8F04-BA451C77F1D7}"/>
          </a:extLst>
        </p:spPr>
        <p:txBody>
          <a:bodyPr/>
          <a:lstStyle/>
          <a:p>
            <a:pPr>
              <a:defRPr/>
            </a:pPr>
            <a:r>
              <a:rPr lang="ar-SA" sz="8800" kern="10">
                <a:ln w="9525">
                  <a:solidFill>
                    <a:srgbClr val="CC99FF"/>
                  </a:solidFill>
                  <a:round/>
                  <a:headEnd/>
                  <a:tailEnd/>
                </a:ln>
                <a:solidFill>
                  <a:srgbClr val="FFFF00"/>
                </a:solidFill>
                <a:effectLst>
                  <a:glow rad="228600">
                    <a:schemeClr val="accent4">
                      <a:lumMod val="10000"/>
                      <a:alpha val="40000"/>
                    </a:schemeClr>
                  </a:glow>
                  <a:outerShdw blurRad="63500" dist="53882" dir="2700000" algn="ctr" rotWithShape="0">
                    <a:srgbClr val="9999FF">
                      <a:alpha val="79999"/>
                    </a:srgbClr>
                  </a:outerShdw>
                </a:effectLst>
                <a:latin typeface="Impact"/>
                <a:ea typeface="Impact"/>
                <a:cs typeface="Impact"/>
              </a:rPr>
              <a:t>٢ تيموثاوس</a:t>
            </a:r>
            <a:endParaRPr lang="en-US" sz="8800" kern="10">
              <a:ln w="9525">
                <a:solidFill>
                  <a:srgbClr val="CC99FF"/>
                </a:solidFill>
                <a:round/>
                <a:headEnd/>
                <a:tailEnd/>
              </a:ln>
              <a:solidFill>
                <a:srgbClr val="FFFF00"/>
              </a:solidFill>
              <a:effectLst>
                <a:glow rad="228600">
                  <a:schemeClr val="accent4">
                    <a:lumMod val="10000"/>
                    <a:alpha val="40000"/>
                  </a:schemeClr>
                </a:glow>
                <a:outerShdw blurRad="63500" dist="53882" dir="2700000" algn="ctr" rotWithShape="0">
                  <a:srgbClr val="9999FF">
                    <a:alpha val="79999"/>
                  </a:srgbClr>
                </a:outerShdw>
              </a:effectLst>
              <a:latin typeface="Impact"/>
              <a:ea typeface="Impact"/>
              <a:cs typeface="Impact"/>
            </a:endParaRPr>
          </a:p>
        </p:txBody>
      </p:sp>
      <p:sp>
        <p:nvSpPr>
          <p:cNvPr id="5124" name="Rectangle 4">
            <a:extLst>
              <a:ext uri="{FF2B5EF4-FFF2-40B4-BE49-F238E27FC236}">
                <a16:creationId xmlns:a16="http://schemas.microsoft.com/office/drawing/2014/main" id="{4A789CE1-6DD0-8117-0BBC-98C4AA4298CD}"/>
              </a:ext>
            </a:extLst>
          </p:cNvPr>
          <p:cNvSpPr>
            <a:spLocks noChangeArrowheads="1"/>
          </p:cNvSpPr>
          <p:nvPr/>
        </p:nvSpPr>
        <p:spPr bwMode="auto">
          <a:xfrm>
            <a:off x="5652120" y="2204386"/>
            <a:ext cx="3429000" cy="3096666"/>
          </a:xfrm>
          <a:prstGeom prst="rect">
            <a:avLst/>
          </a:prstGeom>
          <a:noFill/>
          <a:ln>
            <a:noFill/>
          </a:ln>
          <a:effectLst>
            <a:outerShdw blurRad="63500" dist="35921" dir="2700000" algn="ctr" rotWithShape="0">
              <a:schemeClr val="tx2">
                <a:alpha val="74998"/>
              </a:schemeClr>
            </a:outerShdw>
          </a:effectLst>
        </p:spPr>
        <p:txBody>
          <a:bodyPr anchor="ct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altLang="zh-CN" sz="4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صوت</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GB" altLang="zh-CN" sz="4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a:t>
            </a:r>
            <a:r>
              <a:rPr kumimoji="0" lang="ar-JO" altLang="zh-CN" sz="4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عقيدة</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altLang="zh-CN" sz="4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ضد</a:t>
            </a:r>
            <a:r>
              <a:rPr kumimoji="0" lang="en-GB" altLang="zh-CN" sz="4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a:t>
            </a:r>
            <a:endParaRPr kumimoji="0" lang="ar-JO" altLang="zh-CN" sz="4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altLang="zh-CN" sz="4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مقاومة</a:t>
            </a:r>
            <a:endParaRPr kumimoji="0" lang="en-US" altLang="zh-CN" sz="4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6" name="Rectangle 5">
            <a:extLst>
              <a:ext uri="{FF2B5EF4-FFF2-40B4-BE49-F238E27FC236}">
                <a16:creationId xmlns:a16="http://schemas.microsoft.com/office/drawing/2014/main" id="{CD7D86E0-1724-B506-215F-2D8868235A48}"/>
              </a:ext>
            </a:extLst>
          </p:cNvPr>
          <p:cNvSpPr>
            <a:spLocks noChangeArrowheads="1"/>
          </p:cNvSpPr>
          <p:nvPr/>
        </p:nvSpPr>
        <p:spPr bwMode="auto">
          <a:xfrm>
            <a:off x="0" y="6384925"/>
            <a:ext cx="9144000" cy="468313"/>
          </a:xfrm>
          <a:prstGeom prst="rect">
            <a:avLst/>
          </a:prstGeom>
          <a:solidFill>
            <a:srgbClr val="000514"/>
          </a:solidFill>
          <a:ln w="9525">
            <a:noFill/>
            <a:miter lim="800000"/>
            <a:headEnd/>
            <a:tailEnd/>
          </a:ln>
          <a:effectLst>
            <a:outerShdw blurRad="63500" dist="35921" dir="2700000" algn="ctr" rotWithShape="0">
              <a:srgbClr val="000514">
                <a:alpha val="74998"/>
              </a:srgbClr>
            </a:outerShdw>
          </a:effectLst>
        </p:spPr>
        <p:txBody>
          <a:bodyPr lIns="91430" tIns="45715" rIns="91430" bIns="45715" anchor="ctr"/>
          <a:lstStyle/>
          <a:p>
            <a:pPr marL="0" marR="0" lvl="0" indent="0" algn="ctr" defTabSz="457150" rtl="0" eaLnBrk="1" fontAlgn="auto" latinLnBrk="0" hangingPunct="1">
              <a:lnSpc>
                <a:spcPct val="100000"/>
              </a:lnSpc>
              <a:spcBef>
                <a:spcPct val="20000"/>
              </a:spcBef>
              <a:spcAft>
                <a:spcPts val="0"/>
              </a:spcAft>
              <a:buClr>
                <a:srgbClr val="FFCC00"/>
              </a:buClr>
              <a:buSzPct val="70000"/>
              <a:buFontTx/>
              <a:buNone/>
              <a:tabLst/>
              <a:defRPr/>
            </a:pPr>
            <a:r>
              <a:rPr kumimoji="0" lang="ar-JO" sz="16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MS PGothic" panose="020B0600070205080204" pitchFamily="34" charset="-128"/>
                <a:cs typeface="Arial" panose="020B0604020202020204" pitchFamily="34" charset="0"/>
              </a:rPr>
              <a:t>د. ريك غريفيث. مؤسسة الدراسات اللاهوتية الأردنية </a:t>
            </a:r>
            <a:r>
              <a:rPr kumimoji="0" lang="en-US" sz="16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MS PGothic" panose="020B0600070205080204" pitchFamily="34" charset="-128"/>
                <a:cs typeface="Arial" panose="020B0604020202020204" pitchFamily="34" charset="0"/>
              </a:rPr>
              <a:t>• BibleStudyDownloads.org</a:t>
            </a:r>
          </a:p>
        </p:txBody>
      </p:sp>
    </p:spTree>
  </p:cSld>
  <p:clrMapOvr>
    <a:overrideClrMapping bg1="lt1" tx1="dk1" bg2="lt2" tx2="dk2" accent1="accent1" accent2="accent2" accent3="accent3" accent4="accent4" accent5="accent5" accent6="accent6" hlink="hlink" folHlink="folHlink"/>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nodeType="clickEffect">
                                  <p:stCondLst>
                                    <p:cond delay="0"/>
                                  </p:stCondLst>
                                  <p:childTnLst>
                                    <p:set>
                                      <p:cBhvr>
                                        <p:cTn id="6" dur="1" fill="hold">
                                          <p:stCondLst>
                                            <p:cond delay="0"/>
                                          </p:stCondLst>
                                        </p:cTn>
                                        <p:tgtEl>
                                          <p:spTgt spid="5122"/>
                                        </p:tgtEl>
                                        <p:attrNameLst>
                                          <p:attrName>style.visibility</p:attrName>
                                        </p:attrNameLst>
                                      </p:cBhvr>
                                      <p:to>
                                        <p:strVal val="visible"/>
                                      </p:to>
                                    </p:set>
                                    <p:anim calcmode="lin" valueType="num">
                                      <p:cBhvr additive="base">
                                        <p:cTn id="7" dur="500" fill="hold"/>
                                        <p:tgtEl>
                                          <p:spTgt spid="5122"/>
                                        </p:tgtEl>
                                        <p:attrNameLst>
                                          <p:attrName>ppt_x</p:attrName>
                                        </p:attrNameLst>
                                      </p:cBhvr>
                                      <p:tavLst>
                                        <p:tav tm="0">
                                          <p:val>
                                            <p:strVal val="0-#ppt_w/2"/>
                                          </p:val>
                                        </p:tav>
                                        <p:tav tm="100000">
                                          <p:val>
                                            <p:strVal val="#ppt_x"/>
                                          </p:val>
                                        </p:tav>
                                      </p:tavLst>
                                    </p:anim>
                                    <p:anim calcmode="lin" valueType="num">
                                      <p:cBhvr additive="base">
                                        <p:cTn id="8" dur="500" fill="hold"/>
                                        <p:tgtEl>
                                          <p:spTgt spid="512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03.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800000"/>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208898" name="Picture 1">
            <a:extLst>
              <a:ext uri="{FF2B5EF4-FFF2-40B4-BE49-F238E27FC236}">
                <a16:creationId xmlns:a16="http://schemas.microsoft.com/office/drawing/2014/main" id="{E68C70A8-DB0C-617C-BADD-9CEC5EFE9B1E}"/>
              </a:ext>
            </a:extLst>
          </p:cNvPr>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anose="020B0604020202020204" pitchFamily="34" charset="0"/>
                <a:ea typeface="MS PGothic" panose="020B0600070205080204" pitchFamily="34" charset="-128"/>
              </a:defRPr>
            </a:lvl1pPr>
            <a:lvl2pPr marL="742950" indent="-285750">
              <a:defRPr sz="2400">
                <a:solidFill>
                  <a:schemeClr val="tx1"/>
                </a:solidFill>
                <a:latin typeface="Arial" panose="020B0604020202020204" pitchFamily="34" charset="0"/>
                <a:ea typeface="MS PGothic" panose="020B0600070205080204" pitchFamily="34" charset="-128"/>
              </a:defRPr>
            </a:lvl2pPr>
            <a:lvl3pPr marL="1143000" indent="-228600">
              <a:defRPr sz="2400">
                <a:solidFill>
                  <a:schemeClr val="tx1"/>
                </a:solidFill>
                <a:latin typeface="Arial" panose="020B0604020202020204" pitchFamily="34" charset="0"/>
                <a:ea typeface="MS PGothic" panose="020B0600070205080204" pitchFamily="34" charset="-128"/>
              </a:defRPr>
            </a:lvl3pPr>
            <a:lvl4pPr marL="1600200" indent="-228600">
              <a:defRPr sz="2400">
                <a:solidFill>
                  <a:schemeClr val="tx1"/>
                </a:solidFill>
                <a:latin typeface="Arial" panose="020B0604020202020204" pitchFamily="34" charset="0"/>
                <a:ea typeface="MS PGothic" panose="020B0600070205080204" pitchFamily="34" charset="-128"/>
              </a:defRPr>
            </a:lvl4pPr>
            <a:lvl5pPr marL="2057400" indent="-228600">
              <a:defRPr sz="24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ar-JO" altLang="en-US" sz="2400" b="0" i="0" u="none" strike="noStrike" kern="1200" cap="none" spc="0" normalizeH="0" baseline="0" noProof="0">
              <a:ln>
                <a:noFill/>
              </a:ln>
              <a:solidFill>
                <a:srgbClr val="000000"/>
              </a:solidFill>
              <a:effectLst/>
              <a:uLnTx/>
              <a:uFillTx/>
              <a:latin typeface="Times New Roman" panose="02020603050405020304" pitchFamily="18" charset="0"/>
              <a:ea typeface="MS PGothic" panose="020B0600070205080204" pitchFamily="34" charset="-128"/>
              <a:cs typeface="+mn-cs"/>
            </a:endParaRPr>
          </a:p>
        </p:txBody>
      </p:sp>
      <p:sp>
        <p:nvSpPr>
          <p:cNvPr id="900098" name="Rectangle 2">
            <a:extLst>
              <a:ext uri="{FF2B5EF4-FFF2-40B4-BE49-F238E27FC236}">
                <a16:creationId xmlns:a16="http://schemas.microsoft.com/office/drawing/2014/main" id="{986928B6-311F-0953-CC10-9F857E67C008}"/>
              </a:ext>
            </a:extLst>
          </p:cNvPr>
          <p:cNvSpPr>
            <a:spLocks noGrp="1" noChangeArrowheads="1"/>
          </p:cNvSpPr>
          <p:nvPr>
            <p:ph type="ctrTitle"/>
          </p:nvPr>
        </p:nvSpPr>
        <p:spPr>
          <a:xfrm>
            <a:off x="0" y="21563"/>
            <a:ext cx="9144000" cy="909772"/>
          </a:xfrm>
          <a:ln>
            <a:miter lim="800000"/>
            <a:headEnd/>
            <a:tailEnd/>
          </a:ln>
          <a:effectLst>
            <a:outerShdw blurRad="63500" dist="35921" dir="2700000" algn="ctr" rotWithShape="0">
              <a:schemeClr val="tx2">
                <a:alpha val="74998"/>
              </a:schemeClr>
            </a:outerShdw>
          </a:effectLst>
          <a:extLst>
            <a:ext uri="{909E8E84-426E-40dd-AFC4-6F175D3DCCD1}"/>
            <a:ext uri="{91240B29-F687-4f45-9708-019B960494DF}"/>
            <a:ext uri="{FAA26D3D-D897-4be2-8F04-BA451C77F1D7}"/>
          </a:extLst>
        </p:spPr>
        <p:txBody>
          <a:bodyPr/>
          <a:lstStyle/>
          <a:p>
            <a:pPr>
              <a:defRPr/>
            </a:pPr>
            <a:r>
              <a:rPr lang="ar-JO" sz="4800" dirty="0">
                <a:effectLst>
                  <a:glow rad="127000">
                    <a:schemeClr val="tx1"/>
                  </a:glow>
                </a:effectLst>
                <a:ea typeface="ＭＳ Ｐゴシック" charset="0"/>
                <a:cs typeface="ＭＳ Ｐゴシック" charset="0"/>
              </a:rPr>
              <a:t>الكلمة المفتاحية</a:t>
            </a:r>
            <a:endParaRPr lang="en-US" sz="4800" dirty="0">
              <a:effectLst>
                <a:glow rad="127000">
                  <a:schemeClr val="tx1"/>
                </a:glow>
              </a:effectLst>
              <a:ea typeface="ＭＳ Ｐゴシック" charset="0"/>
              <a:cs typeface="ＭＳ Ｐゴシック" charset="0"/>
            </a:endParaRPr>
          </a:p>
        </p:txBody>
      </p:sp>
      <p:sp>
        <p:nvSpPr>
          <p:cNvPr id="5" name="Rectangle 2">
            <a:extLst>
              <a:ext uri="{FF2B5EF4-FFF2-40B4-BE49-F238E27FC236}">
                <a16:creationId xmlns:a16="http://schemas.microsoft.com/office/drawing/2014/main" id="{608D4A8E-2B90-208D-DE1C-E96E4B1AC559}"/>
              </a:ext>
            </a:extLst>
          </p:cNvPr>
          <p:cNvSpPr txBox="1">
            <a:spLocks noChangeArrowheads="1"/>
          </p:cNvSpPr>
          <p:nvPr/>
        </p:nvSpPr>
        <p:spPr bwMode="auto">
          <a:xfrm>
            <a:off x="0" y="2423317"/>
            <a:ext cx="9144000" cy="1989140"/>
          </a:xfrm>
          <a:prstGeom prst="rect">
            <a:avLst/>
          </a:prstGeom>
          <a:noFill/>
          <a:ln>
            <a:noFill/>
          </a:ln>
          <a:effectLst>
            <a:outerShdw blurRad="63500" dist="35921" dir="2700000" algn="ctr" rotWithShape="0">
              <a:schemeClr val="tx2">
                <a:alpha val="74998"/>
              </a:schemeClr>
            </a:outerShdw>
          </a:effectLst>
          <a:extLst>
            <a:ext uri="{909E8E84-426E-40dd-AFC4-6F175D3DCCD1}"/>
            <a:ext uri="{91240B29-F687-4f45-9708-019B960494DF}"/>
            <a:ext uri="{FAA26D3D-D897-4be2-8F04-BA451C77F1D7}"/>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8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العقيدة</a:t>
            </a:r>
            <a:endParaRPr kumimoji="0" lang="en-US" sz="8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6" name="Rectangle 2">
            <a:extLst>
              <a:ext uri="{FF2B5EF4-FFF2-40B4-BE49-F238E27FC236}">
                <a16:creationId xmlns:a16="http://schemas.microsoft.com/office/drawing/2014/main" id="{77A93622-EA5E-7085-30FE-3DAF0C6C810F}"/>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ext uri="{91240B29-F687-4f45-9708-019B960494DF}"/>
            <a:ext uri="{FAA26D3D-D897-4be2-8F04-BA451C77F1D7}"/>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lgn="r">
              <a:defRPr/>
            </a:pPr>
            <a:r>
              <a:rPr lang="ar-SA" sz="4800" b="1" dirty="0">
                <a:solidFill>
                  <a:srgbClr val="FFFFFF"/>
                </a:solidFill>
                <a:effectLst>
                  <a:glow rad="127000">
                    <a:srgbClr val="000000"/>
                  </a:glow>
                </a:effectLst>
                <a:latin typeface="Arial" panose="020B0604020202020204" pitchFamily="34" charset="0"/>
                <a:ea typeface="ＭＳ Ｐゴシック" charset="0"/>
                <a:cs typeface="ＭＳ Ｐゴシック" charset="0"/>
              </a:rPr>
              <a:t>٢ تيموثاوس</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
        <p:nvSpPr>
          <p:cNvPr id="7" name="Text Box 24">
            <a:extLst>
              <a:ext uri="{FF2B5EF4-FFF2-40B4-BE49-F238E27FC236}">
                <a16:creationId xmlns:a16="http://schemas.microsoft.com/office/drawing/2014/main" id="{9357D2CA-CBEE-DF98-55E4-A5F8727F7F80}"/>
              </a:ext>
            </a:extLst>
          </p:cNvPr>
          <p:cNvSpPr txBox="1">
            <a:spLocks noChangeArrowheads="1"/>
          </p:cNvSpPr>
          <p:nvPr/>
        </p:nvSpPr>
        <p:spPr bwMode="auto">
          <a:xfrm>
            <a:off x="8362950" y="65088"/>
            <a:ext cx="703263" cy="461962"/>
          </a:xfrm>
          <a:prstGeom prst="rect">
            <a:avLst/>
          </a:prstGeom>
          <a:noFill/>
          <a:ln>
            <a:noFill/>
          </a:ln>
          <a:extLst>
            <a:ext uri="{909E8E84-426E-40dd-AFC4-6F175D3DCCD1}"/>
            <a:ext uri="{91240B29-F687-4f45-9708-019B960494DF}"/>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altLang="zh-CN" sz="2400" b="1"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ea typeface="ＭＳ Ｐゴシック" charset="0"/>
                <a:cs typeface="Arial" panose="020B0604020202020204" pitchFamily="34" charset="0"/>
              </a:rPr>
              <a:t>237</a:t>
            </a:r>
            <a:endParaRPr kumimoji="0" lang="en-US" altLang="zh-CN" sz="2400" b="1"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ea typeface="ＭＳ Ｐゴシック" charset="0"/>
              <a:cs typeface="Arial" panose="020B0604020202020204" pitchFamily="34" charset="0"/>
            </a:endParaRPr>
          </a:p>
        </p:txBody>
      </p:sp>
    </p:spTree>
  </p:cSld>
  <p:clrMapOvr>
    <a:overrideClrMapping bg1="lt1" tx1="dk1" bg2="lt2" tx2="dk2" accent1="accent1" accent2="accent2" accent3="accent3" accent4="accent4" accent5="accent5" accent6="accent6" hlink="hlink" folHlink="folHlink"/>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04.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660066"/>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DC2185D-7E76-0B8F-DEAD-F4F855D3EA2A}"/>
              </a:ext>
            </a:extLst>
          </p:cNvPr>
          <p:cNvSpPr>
            <a:spLocks noGrp="1"/>
          </p:cNvSpPr>
          <p:nvPr>
            <p:ph type="ctrTitle"/>
          </p:nvPr>
        </p:nvSpPr>
        <p:spPr>
          <a:xfrm>
            <a:off x="-18653" y="-7614"/>
            <a:ext cx="9162651" cy="1012616"/>
          </a:xfrm>
          <a:ln>
            <a:miter lim="800000"/>
            <a:headEnd/>
            <a:tailEnd/>
          </a:ln>
          <a:extLst>
            <a:ext uri="{909E8E84-426E-40dd-AFC4-6F175D3DCCD1}"/>
            <a:ext uri="{91240B29-F687-4f45-9708-019B960494DF}"/>
            <a:ext uri="{FAA26D3D-D897-4be2-8F04-BA451C77F1D7}"/>
          </a:extLst>
        </p:spPr>
        <p:txBody>
          <a:bodyPr/>
          <a:lstStyle/>
          <a:p>
            <a:pPr>
              <a:defRPr/>
            </a:pPr>
            <a:r>
              <a:rPr lang="ar-JO" sz="4800" dirty="0">
                <a:effectLst>
                  <a:glow rad="101600">
                    <a:schemeClr val="tx1">
                      <a:alpha val="99000"/>
                    </a:schemeClr>
                  </a:glow>
                </a:effectLst>
                <a:ea typeface="ＭＳ Ｐゴシック" pitchFamily="-108" charset="-128"/>
              </a:rPr>
              <a:t>الموضوع</a:t>
            </a:r>
            <a:endParaRPr lang="en-US" sz="4800" dirty="0">
              <a:effectLst>
                <a:glow rad="101600">
                  <a:schemeClr val="tx1">
                    <a:alpha val="99000"/>
                  </a:schemeClr>
                </a:glow>
              </a:effectLst>
              <a:ea typeface="ＭＳ Ｐゴシック" pitchFamily="-108" charset="-128"/>
            </a:endParaRPr>
          </a:p>
        </p:txBody>
      </p:sp>
      <p:sp>
        <p:nvSpPr>
          <p:cNvPr id="3" name="Title 1">
            <a:extLst>
              <a:ext uri="{FF2B5EF4-FFF2-40B4-BE49-F238E27FC236}">
                <a16:creationId xmlns:a16="http://schemas.microsoft.com/office/drawing/2014/main" id="{7C1FE9F8-D66C-F40A-937C-6860D3E1F8CF}"/>
              </a:ext>
            </a:extLst>
          </p:cNvPr>
          <p:cNvSpPr txBox="1">
            <a:spLocks/>
          </p:cNvSpPr>
          <p:nvPr/>
        </p:nvSpPr>
        <p:spPr bwMode="auto">
          <a:xfrm>
            <a:off x="14288" y="1433513"/>
            <a:ext cx="9129712" cy="4394200"/>
          </a:xfrm>
          <a:prstGeom prst="rect">
            <a:avLst/>
          </a:prstGeom>
          <a:noFill/>
          <a:ln>
            <a:noFill/>
          </a:ln>
          <a:extLst>
            <a:ext uri="{909E8E84-426E-40dd-AFC4-6F175D3DCCD1}"/>
            <a:ext uri="{91240B29-F687-4f45-9708-019B960494DF}"/>
            <a:ext uri="{FAA26D3D-D897-4be2-8F04-BA451C77F1D7}"/>
          </a:extLst>
        </p:spPr>
        <p:txBody>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a:extLst>
              <a:ext uri="{FF2B5EF4-FFF2-40B4-BE49-F238E27FC236}">
                <a16:creationId xmlns:a16="http://schemas.microsoft.com/office/drawing/2014/main" id="{7C39C791-0DE5-88E8-9337-E118F9FDC684}"/>
              </a:ext>
            </a:extLst>
          </p:cNvPr>
          <p:cNvSpPr txBox="1">
            <a:spLocks noChangeArrowheads="1"/>
          </p:cNvSpPr>
          <p:nvPr/>
        </p:nvSpPr>
        <p:spPr bwMode="auto">
          <a:xfrm>
            <a:off x="14766" y="1341868"/>
            <a:ext cx="9144000" cy="4032214"/>
          </a:xfrm>
          <a:prstGeom prst="rect">
            <a:avLst/>
          </a:prstGeom>
          <a:noFill/>
          <a:ln>
            <a:noFill/>
          </a:ln>
          <a:effectLst>
            <a:outerShdw blurRad="63500" dist="35921" dir="2700000" algn="ctr" rotWithShape="0">
              <a:schemeClr val="tx2">
                <a:alpha val="74998"/>
              </a:schemeClr>
            </a:outerShdw>
          </a:effectLst>
          <a:extLst>
            <a:ext uri="{909E8E84-426E-40dd-AFC4-6F175D3DCCD1}"/>
            <a:ext uri="{91240B29-F687-4f45-9708-019B960494DF}"/>
            <a:ext uri="{FAA26D3D-D897-4be2-8F04-BA451C77F1D7}"/>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宋体" charset="0"/>
                <a:cs typeface="Arial" panose="020B0604020202020204" pitchFamily="34" charset="0"/>
              </a:rPr>
              <a:t>صوت العقيدة ضد المقاومة</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209925" name="Text Box 3">
            <a:extLst>
              <a:ext uri="{FF2B5EF4-FFF2-40B4-BE49-F238E27FC236}">
                <a16:creationId xmlns:a16="http://schemas.microsoft.com/office/drawing/2014/main" id="{84BCEDA0-C4F2-7311-87E5-A5BBC40A5602}"/>
              </a:ext>
            </a:extLst>
          </p:cNvPr>
          <p:cNvSpPr txBox="1">
            <a:spLocks noChangeArrowheads="1"/>
          </p:cNvSpPr>
          <p:nvPr/>
        </p:nvSpPr>
        <p:spPr bwMode="auto">
          <a:xfrm>
            <a:off x="8170863" y="44450"/>
            <a:ext cx="868362"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panose="020B0604020202020204" pitchFamily="34" charset="0"/>
                <a:ea typeface="MS PGothic" panose="020B0600070205080204" pitchFamily="34" charset="-128"/>
              </a:defRPr>
            </a:lvl1pPr>
            <a:lvl2pPr marL="742950" indent="-285750">
              <a:defRPr sz="2400">
                <a:solidFill>
                  <a:schemeClr val="tx1"/>
                </a:solidFill>
                <a:latin typeface="Arial" panose="020B0604020202020204" pitchFamily="34" charset="0"/>
                <a:ea typeface="MS PGothic" panose="020B0600070205080204" pitchFamily="34" charset="-128"/>
              </a:defRPr>
            </a:lvl2pPr>
            <a:lvl3pPr marL="1143000" indent="-228600">
              <a:defRPr sz="2400">
                <a:solidFill>
                  <a:schemeClr val="tx1"/>
                </a:solidFill>
                <a:latin typeface="Arial" panose="020B0604020202020204" pitchFamily="34" charset="0"/>
                <a:ea typeface="MS PGothic" panose="020B0600070205080204" pitchFamily="34" charset="-128"/>
              </a:defRPr>
            </a:lvl3pPr>
            <a:lvl4pPr marL="1600200" indent="-228600">
              <a:defRPr sz="2400">
                <a:solidFill>
                  <a:schemeClr val="tx1"/>
                </a:solidFill>
                <a:latin typeface="Arial" panose="020B0604020202020204" pitchFamily="34" charset="0"/>
                <a:ea typeface="MS PGothic" panose="020B0600070205080204" pitchFamily="34" charset="-128"/>
              </a:defRPr>
            </a:lvl4pPr>
            <a:lvl5pPr marL="2057400" indent="-228600">
              <a:defRPr sz="24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en-US" sz="2400" b="1" u="none" strike="noStrike" kern="1200" cap="none" spc="0" normalizeH="0" baseline="0" noProof="0" dirty="0">
                <a:ln>
                  <a:noFill/>
                </a:ln>
                <a:solidFill>
                  <a:srgbClr val="FFFFFF"/>
                </a:solidFill>
                <a:effectLst/>
                <a:uLnTx/>
                <a:uFillTx/>
                <a:ea typeface="MS PGothic" panose="020B0600070205080204" pitchFamily="34" charset="-128"/>
                <a:cs typeface="Arial" panose="020B0604020202020204" pitchFamily="34" charset="0"/>
              </a:rPr>
              <a:t>23</a:t>
            </a:r>
            <a:endParaRPr kumimoji="0" lang="en-US" altLang="en-US" sz="2400" b="1" u="none" strike="noStrike" kern="1200" cap="none" spc="0" normalizeH="0" baseline="0" noProof="0" dirty="0">
              <a:ln>
                <a:noFill/>
              </a:ln>
              <a:solidFill>
                <a:srgbClr val="FFFFFF"/>
              </a:solidFill>
              <a:effectLst/>
              <a:uLnTx/>
              <a:uFillTx/>
              <a:ea typeface="MS PGothic" panose="020B0600070205080204" pitchFamily="34" charset="-128"/>
              <a:cs typeface="Arial" panose="020B0604020202020204" pitchFamily="34" charset="0"/>
            </a:endParaRPr>
          </a:p>
        </p:txBody>
      </p:sp>
      <p:sp>
        <p:nvSpPr>
          <p:cNvPr id="7" name="Rectangle 2">
            <a:extLst>
              <a:ext uri="{FF2B5EF4-FFF2-40B4-BE49-F238E27FC236}">
                <a16:creationId xmlns:a16="http://schemas.microsoft.com/office/drawing/2014/main" id="{9B6B15FC-44FA-CEAC-7C87-F5477870A632}"/>
              </a:ext>
            </a:extLst>
          </p:cNvPr>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ext uri="{91240B29-F687-4f45-9708-019B960494DF}"/>
            <a:ext uri="{FAA26D3D-D897-4be2-8F04-BA451C77F1D7}"/>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lgn="r">
              <a:defRPr/>
            </a:pPr>
            <a:r>
              <a:rPr lang="ar-SA" sz="4800" b="1" dirty="0">
                <a:solidFill>
                  <a:srgbClr val="FFFFFF"/>
                </a:solidFill>
                <a:effectLst>
                  <a:glow rad="127000">
                    <a:srgbClr val="000000"/>
                  </a:glow>
                </a:effectLst>
                <a:latin typeface="Arial" panose="020B0604020202020204" pitchFamily="34" charset="0"/>
                <a:ea typeface="ＭＳ Ｐゴシック" charset="0"/>
                <a:cs typeface="ＭＳ Ｐゴシック" charset="0"/>
              </a:rPr>
              <a:t>٢ تيموثاوس</a:t>
            </a:r>
            <a:endParaRPr lang="en-US" sz="4800" b="1" dirty="0">
              <a:solidFill>
                <a:srgbClr val="FFFFFF"/>
              </a:solidFill>
              <a:effectLst>
                <a:glow rad="127000">
                  <a:srgbClr val="000000"/>
                </a:glow>
              </a:effectLst>
              <a:latin typeface="Arial" panose="020B0604020202020204" pitchFamily="34" charset="0"/>
              <a:ea typeface="ＭＳ Ｐゴシック" charset="0"/>
              <a:cs typeface="ＭＳ Ｐゴシック" charset="0"/>
            </a:endParaRPr>
          </a:p>
        </p:txBody>
      </p:sp>
    </p:spTree>
  </p:cSld>
  <p:clrMapOvr>
    <a:overrideClrMapping bg1="lt1" tx1="dk1" bg2="lt2" tx2="dk2" accent1="accent1" accent2="accent2" accent3="accent3" accent4="accent4" accent5="accent5" accent6="accent6" hlink="hlink" folHlink="folHlink"/>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05.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tx1"/>
            </a:gs>
            <a:gs pos="100000">
              <a:srgbClr val="000090"/>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210946" name="Picture 1">
            <a:extLst>
              <a:ext uri="{FF2B5EF4-FFF2-40B4-BE49-F238E27FC236}">
                <a16:creationId xmlns:a16="http://schemas.microsoft.com/office/drawing/2014/main" id="{618EB021-FA7E-B97C-8DDB-ADCAA5770ACF}"/>
              </a:ext>
            </a:extLst>
          </p:cNvPr>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anose="020B0604020202020204" pitchFamily="34" charset="0"/>
                <a:ea typeface="MS PGothic" panose="020B0600070205080204" pitchFamily="34" charset="-128"/>
              </a:defRPr>
            </a:lvl1pPr>
            <a:lvl2pPr marL="742950" indent="-285750">
              <a:defRPr sz="2400">
                <a:solidFill>
                  <a:schemeClr val="tx1"/>
                </a:solidFill>
                <a:latin typeface="Arial" panose="020B0604020202020204" pitchFamily="34" charset="0"/>
                <a:ea typeface="MS PGothic" panose="020B0600070205080204" pitchFamily="34" charset="-128"/>
              </a:defRPr>
            </a:lvl2pPr>
            <a:lvl3pPr marL="1143000" indent="-228600">
              <a:defRPr sz="2400">
                <a:solidFill>
                  <a:schemeClr val="tx1"/>
                </a:solidFill>
                <a:latin typeface="Arial" panose="020B0604020202020204" pitchFamily="34" charset="0"/>
                <a:ea typeface="MS PGothic" panose="020B0600070205080204" pitchFamily="34" charset="-128"/>
              </a:defRPr>
            </a:lvl3pPr>
            <a:lvl4pPr marL="1600200" indent="-228600">
              <a:defRPr sz="2400">
                <a:solidFill>
                  <a:schemeClr val="tx1"/>
                </a:solidFill>
                <a:latin typeface="Arial" panose="020B0604020202020204" pitchFamily="34" charset="0"/>
                <a:ea typeface="MS PGothic" panose="020B0600070205080204" pitchFamily="34" charset="-128"/>
              </a:defRPr>
            </a:lvl4pPr>
            <a:lvl5pPr marL="2057400" indent="-228600">
              <a:defRPr sz="24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ar-JO" altLang="en-US" sz="2400" b="0" i="0" u="none" strike="noStrike" kern="1200" cap="none" spc="0" normalizeH="0" baseline="0" noProof="0">
              <a:ln>
                <a:noFill/>
              </a:ln>
              <a:solidFill>
                <a:srgbClr val="000000"/>
              </a:solidFill>
              <a:effectLst/>
              <a:uLnTx/>
              <a:uFillTx/>
              <a:latin typeface="Times New Roman" panose="02020603050405020304" pitchFamily="18" charset="0"/>
              <a:ea typeface="MS PGothic" panose="020B0600070205080204" pitchFamily="34" charset="-128"/>
              <a:cs typeface="+mn-cs"/>
            </a:endParaRPr>
          </a:p>
        </p:txBody>
      </p:sp>
      <p:sp>
        <p:nvSpPr>
          <p:cNvPr id="900098" name="Rectangle 2">
            <a:extLst>
              <a:ext uri="{FF2B5EF4-FFF2-40B4-BE49-F238E27FC236}">
                <a16:creationId xmlns:a16="http://schemas.microsoft.com/office/drawing/2014/main" id="{0CF9D042-8E02-D973-E297-22A3492815C6}"/>
              </a:ext>
            </a:extLst>
          </p:cNvPr>
          <p:cNvSpPr>
            <a:spLocks noGrp="1" noChangeArrowheads="1"/>
          </p:cNvSpPr>
          <p:nvPr>
            <p:ph type="ctrTitle"/>
          </p:nvPr>
        </p:nvSpPr>
        <p:spPr>
          <a:xfrm>
            <a:off x="0" y="21563"/>
            <a:ext cx="9144000" cy="909772"/>
          </a:xfrm>
          <a:ln>
            <a:miter lim="800000"/>
            <a:headEnd/>
            <a:tailEnd/>
          </a:ln>
          <a:effectLst>
            <a:outerShdw blurRad="63500" dist="35921" dir="2700000" algn="ctr" rotWithShape="0">
              <a:schemeClr val="tx2">
                <a:alpha val="74998"/>
              </a:schemeClr>
            </a:outerShdw>
          </a:effectLst>
          <a:extLst>
            <a:ext uri="{909E8E84-426E-40dd-AFC4-6F175D3DCCD1}"/>
            <a:ext uri="{91240B29-F687-4f45-9708-019B960494DF}"/>
            <a:ext uri="{FAA26D3D-D897-4be2-8F04-BA451C77F1D7}"/>
          </a:extLst>
        </p:spPr>
        <p:txBody>
          <a:bodyPr/>
          <a:lstStyle/>
          <a:p>
            <a:pPr>
              <a:defRPr/>
            </a:pPr>
            <a:r>
              <a:rPr lang="ar-JO" sz="4800" dirty="0">
                <a:effectLst>
                  <a:glow rad="127000">
                    <a:schemeClr val="tx1"/>
                  </a:glow>
                </a:effectLst>
                <a:ea typeface="ＭＳ Ｐゴシック" charset="0"/>
                <a:cs typeface="ＭＳ Ｐゴシック" charset="0"/>
              </a:rPr>
              <a:t>الآيات المفتاحية</a:t>
            </a:r>
            <a:endParaRPr lang="en-US" sz="4800" dirty="0">
              <a:effectLst>
                <a:glow rad="127000">
                  <a:schemeClr val="tx1"/>
                </a:glow>
              </a:effectLst>
              <a:ea typeface="ＭＳ Ｐゴシック" charset="0"/>
              <a:cs typeface="ＭＳ Ｐゴシック" charset="0"/>
            </a:endParaRPr>
          </a:p>
        </p:txBody>
      </p:sp>
      <p:sp>
        <p:nvSpPr>
          <p:cNvPr id="5" name="Rectangle 2">
            <a:extLst>
              <a:ext uri="{FF2B5EF4-FFF2-40B4-BE49-F238E27FC236}">
                <a16:creationId xmlns:a16="http://schemas.microsoft.com/office/drawing/2014/main" id="{238B9B4F-7CB3-B180-30EF-E0FB6231EF29}"/>
              </a:ext>
            </a:extLst>
          </p:cNvPr>
          <p:cNvSpPr txBox="1">
            <a:spLocks noChangeArrowheads="1"/>
          </p:cNvSpPr>
          <p:nvPr/>
        </p:nvSpPr>
        <p:spPr bwMode="auto">
          <a:xfrm>
            <a:off x="0" y="1601788"/>
            <a:ext cx="9144000" cy="3913187"/>
          </a:xfrm>
          <a:prstGeom prst="rect">
            <a:avLst/>
          </a:prstGeom>
          <a:noFill/>
          <a:ln>
            <a:noFill/>
          </a:ln>
          <a:effectLst>
            <a:outerShdw blurRad="63500" dist="35921" dir="2700000" algn="ctr" rotWithShape="0">
              <a:schemeClr val="tx2">
                <a:alpha val="74998"/>
              </a:schemeClr>
            </a:outerShdw>
          </a:effectLst>
          <a:extLst>
            <a:ext uri="{909E8E84-426E-40dd-AFC4-6F175D3DCCD1}"/>
            <a:ext uri="{91240B29-F687-4f45-9708-019B960494DF}"/>
            <a:ext uri="{FAA26D3D-D897-4be2-8F04-BA451C77F1D7}"/>
          </a:extLst>
        </p:spPr>
        <p:txBody>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1" eaLnBrk="0" fontAlgn="base" latinLnBrk="0" hangingPunct="0">
              <a:lnSpc>
                <a:spcPct val="100000"/>
              </a:lnSpc>
              <a:spcBef>
                <a:spcPct val="0"/>
              </a:spcBef>
              <a:spcAft>
                <a:spcPct val="0"/>
              </a:spcAft>
              <a:buClrTx/>
              <a:buSzTx/>
              <a:buFontTx/>
              <a:buNone/>
              <a:tabLst/>
              <a:defRPr/>
            </a:pPr>
            <a:endPar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pitchFamily="-108" charset="-128"/>
              <a:cs typeface="Arial" panose="020B0604020202020204" pitchFamily="34" charset="0"/>
            </a:endParaRP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EG"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pitchFamily="-108" charset="-128"/>
                <a:cs typeface="Arial" panose="020B0604020202020204" pitchFamily="34" charset="0"/>
              </a:rPr>
              <a:t>كُلُّ الْكِتَابِ هُوَ مُوحًى بِهِ مِنَ اللهِ، وَنَافِعٌ لِلتَّعْلِيمِ وَالتَّوْبِيخِ، لِلتَّقْوِيمِ وَالتَّأْدِيبِ الَّذِي فِي الْبِرِّ، لِكَيْ يَكُونَ إِنْسَانُ اللهِ كَامِلًا، مُتَأَهِّبًا لِكُلِّ عَمَل صَالِحٍ.</a:t>
            </a: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pitchFamily="-108" charset="-128"/>
                <a:cs typeface="Arial" panose="020B0604020202020204" pitchFamily="34" charset="0"/>
              </a:rPr>
              <a:t>..</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EG"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pitchFamily="-108" charset="-128"/>
                <a:cs typeface="Arial" panose="020B0604020202020204" pitchFamily="34" charset="0"/>
              </a:rPr>
              <a:t>اكْرِزْ بِالْكَلِمَةِ</a:t>
            </a:r>
            <a:endPar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pitchFamily="-108" charset="-128"/>
              <a:cs typeface="Arial" panose="020B0604020202020204" pitchFamily="34" charset="0"/>
            </a:endParaRP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pitchFamily="-108" charset="-128"/>
                <a:cs typeface="Arial" panose="020B0604020202020204" pitchFamily="34" charset="0"/>
              </a:rPr>
              <a:t>(3: 16- 17؛ 4: 2)</a:t>
            </a:r>
          </a:p>
        </p:txBody>
      </p:sp>
      <p:sp>
        <p:nvSpPr>
          <p:cNvPr id="6" name="Rectangle 2">
            <a:extLst>
              <a:ext uri="{FF2B5EF4-FFF2-40B4-BE49-F238E27FC236}">
                <a16:creationId xmlns:a16="http://schemas.microsoft.com/office/drawing/2014/main" id="{6F5B44DF-050E-A9EE-5207-7C28E15D81E3}"/>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ext uri="{91240B29-F687-4f45-9708-019B960494DF}"/>
            <a:ext uri="{FAA26D3D-D897-4be2-8F04-BA451C77F1D7}"/>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lgn="r">
              <a:defRPr/>
            </a:pPr>
            <a:r>
              <a:rPr lang="ar-SA" sz="4800" b="1" dirty="0">
                <a:solidFill>
                  <a:srgbClr val="FFFFFF"/>
                </a:solidFill>
                <a:effectLst>
                  <a:glow rad="127000">
                    <a:srgbClr val="000000"/>
                  </a:glow>
                </a:effectLst>
                <a:latin typeface="Arial" panose="020B0604020202020204" pitchFamily="34" charset="0"/>
                <a:ea typeface="ＭＳ Ｐゴシック" charset="0"/>
                <a:cs typeface="ＭＳ Ｐゴシック" charset="0"/>
              </a:rPr>
              <a:t>٢ تيموثاوس</a:t>
            </a:r>
            <a:endParaRPr lang="en-US" sz="4800" b="1" dirty="0">
              <a:solidFill>
                <a:srgbClr val="FFFFFF"/>
              </a:solidFill>
              <a:effectLst>
                <a:glow rad="127000">
                  <a:srgbClr val="000000"/>
                </a:glow>
              </a:effectLst>
              <a:latin typeface="Arial" panose="020B0604020202020204" pitchFamily="34" charset="0"/>
              <a:ea typeface="ＭＳ Ｐゴシック" charset="0"/>
              <a:cs typeface="ＭＳ Ｐゴシック" charset="0"/>
            </a:endParaRPr>
          </a:p>
        </p:txBody>
      </p:sp>
      <p:sp>
        <p:nvSpPr>
          <p:cNvPr id="7" name="Text Box 24">
            <a:extLst>
              <a:ext uri="{FF2B5EF4-FFF2-40B4-BE49-F238E27FC236}">
                <a16:creationId xmlns:a16="http://schemas.microsoft.com/office/drawing/2014/main" id="{1D5765D3-DC27-F971-F925-D233DFB508E3}"/>
              </a:ext>
            </a:extLst>
          </p:cNvPr>
          <p:cNvSpPr txBox="1">
            <a:spLocks noChangeArrowheads="1"/>
          </p:cNvSpPr>
          <p:nvPr/>
        </p:nvSpPr>
        <p:spPr bwMode="auto">
          <a:xfrm>
            <a:off x="8472488" y="65088"/>
            <a:ext cx="703262" cy="461962"/>
          </a:xfrm>
          <a:prstGeom prst="rect">
            <a:avLst/>
          </a:prstGeom>
          <a:noFill/>
          <a:ln>
            <a:noFill/>
          </a:ln>
          <a:extLst>
            <a:ext uri="{909E8E84-426E-40dd-AFC4-6F175D3DCCD1}"/>
            <a:ext uri="{91240B29-F687-4f45-9708-019B960494DF}"/>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ar-JO" altLang="zh-CN" sz="2400" b="1"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ea typeface="ＭＳ Ｐゴシック" charset="0"/>
                <a:cs typeface="Arial" panose="020B0604020202020204" pitchFamily="34" charset="0"/>
              </a:rPr>
              <a:t>237</a:t>
            </a:r>
            <a:endParaRPr kumimoji="0" lang="en-US" altLang="zh-CN" sz="2400" b="1"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ea typeface="ＭＳ Ｐゴシック" charset="0"/>
              <a:cs typeface="Arial" panose="020B0604020202020204" pitchFamily="34" charset="0"/>
            </a:endParaRPr>
          </a:p>
        </p:txBody>
      </p:sp>
    </p:spTree>
  </p:cSld>
  <p:clrMapOvr>
    <a:overrideClrMapping bg1="lt1" tx1="dk1" bg2="lt2" tx2="dk2" accent1="accent1" accent2="accent2" accent3="accent3" accent4="accent4" accent5="accent5" accent6="accent6" hlink="hlink" folHlink="folHlink"/>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 presetClass="entr" presetSubtype="10" fill="hold"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blinds(horizontal)">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587" name="WordArt 3">
            <a:extLst>
              <a:ext uri="{FF2B5EF4-FFF2-40B4-BE49-F238E27FC236}">
                <a16:creationId xmlns:a16="http://schemas.microsoft.com/office/drawing/2014/main" id="{43010934-8465-D55B-8439-8989AACA0773}"/>
              </a:ext>
            </a:extLst>
          </p:cNvPr>
          <p:cNvSpPr>
            <a:spLocks noChangeArrowheads="1" noChangeShapeType="1" noTextEdit="1"/>
          </p:cNvSpPr>
          <p:nvPr/>
        </p:nvSpPr>
        <p:spPr bwMode="auto">
          <a:xfrm>
            <a:off x="1637482" y="490191"/>
            <a:ext cx="6249166" cy="490537"/>
          </a:xfrm>
          <a:prstGeom prst="rect">
            <a:avLst/>
          </a:prstGeom>
        </p:spPr>
        <p:txBody>
          <a:bodyPr wrap="none" fromWordArt="1">
            <a:prstTxWarp prst="textSlantUp">
              <a:avLst>
                <a:gd name="adj" fmla="val 1606"/>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600" b="0" i="0" u="none" strike="noStrike" kern="10" cap="none" spc="0" normalizeH="0" baseline="0" noProof="0">
                <a:ln w="9525">
                  <a:solidFill>
                    <a:srgbClr val="CC99FF"/>
                  </a:solidFill>
                  <a:round/>
                  <a:headEnd/>
                  <a:tailEnd/>
                </a:ln>
                <a:solidFill>
                  <a:srgbClr val="FFFF00"/>
                </a:solidFill>
                <a:effectLst>
                  <a:glow rad="228600">
                    <a:srgbClr val="DADADA">
                      <a:lumMod val="10000"/>
                      <a:alpha val="40000"/>
                    </a:srgbClr>
                  </a:glow>
                  <a:outerShdw blurRad="63500" dist="53882" dir="2700000" algn="ctr" rotWithShape="0">
                    <a:srgbClr val="9999FF">
                      <a:alpha val="79999"/>
                    </a:srgbClr>
                  </a:outerShdw>
                </a:effectLst>
                <a:uLnTx/>
                <a:uFillTx/>
                <a:latin typeface="Impact"/>
                <a:ea typeface="Impact"/>
                <a:cs typeface="Impact"/>
              </a:rPr>
              <a:t>البيان الموجز</a:t>
            </a:r>
            <a:endParaRPr kumimoji="0" lang="en-US" sz="3600" b="0" i="0" u="none" strike="noStrike" kern="10" cap="none" spc="0" normalizeH="0" baseline="0" noProof="0">
              <a:ln w="9525">
                <a:solidFill>
                  <a:srgbClr val="CC99FF"/>
                </a:solidFill>
                <a:round/>
                <a:headEnd/>
                <a:tailEnd/>
              </a:ln>
              <a:solidFill>
                <a:srgbClr val="FFFF00"/>
              </a:solidFill>
              <a:effectLst>
                <a:glow rad="228600">
                  <a:srgbClr val="DADADA">
                    <a:lumMod val="10000"/>
                    <a:alpha val="40000"/>
                  </a:srgbClr>
                </a:glow>
                <a:outerShdw blurRad="63500" dist="53882" dir="2700000" algn="ctr" rotWithShape="0">
                  <a:srgbClr val="9999FF">
                    <a:alpha val="79999"/>
                  </a:srgbClr>
                </a:outerShdw>
              </a:effectLst>
              <a:uLnTx/>
              <a:uFillTx/>
              <a:latin typeface="Impact"/>
              <a:ea typeface="Impact"/>
              <a:cs typeface="Impact"/>
            </a:endParaRPr>
          </a:p>
        </p:txBody>
      </p:sp>
      <p:sp>
        <p:nvSpPr>
          <p:cNvPr id="2" name="Rectangle 1">
            <a:extLst>
              <a:ext uri="{FF2B5EF4-FFF2-40B4-BE49-F238E27FC236}">
                <a16:creationId xmlns:a16="http://schemas.microsoft.com/office/drawing/2014/main" id="{2BFFBEE6-E989-203F-218A-6B5189F6306A}"/>
              </a:ext>
            </a:extLst>
          </p:cNvPr>
          <p:cNvSpPr/>
          <p:nvPr/>
        </p:nvSpPr>
        <p:spPr>
          <a:xfrm>
            <a:off x="395536" y="2420888"/>
            <a:ext cx="8520112" cy="1446212"/>
          </a:xfrm>
          <a:prstGeom prst="rect">
            <a:avLst/>
          </a:prstGeom>
        </p:spPr>
        <p:txBody>
          <a:bodyPr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4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المثابرة ضد الإرتداد رغم المشقة ، بالوعظ بالكلمة بكل أمانة.</a:t>
            </a:r>
            <a:endParaRPr kumimoji="0" lang="en-US" sz="4400" b="1" u="none" strike="noStrike" kern="1200" cap="none" spc="0" normalizeH="0" baseline="0" noProof="0" dirty="0">
              <a:ln>
                <a:noFill/>
              </a:ln>
              <a:solidFill>
                <a:srgbClr val="FFFFFF"/>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 name="Text Box 24">
            <a:extLst>
              <a:ext uri="{FF2B5EF4-FFF2-40B4-BE49-F238E27FC236}">
                <a16:creationId xmlns:a16="http://schemas.microsoft.com/office/drawing/2014/main" id="{518B3B26-E4EA-D080-CA9D-23370CD22474}"/>
              </a:ext>
            </a:extLst>
          </p:cNvPr>
          <p:cNvSpPr txBox="1">
            <a:spLocks noChangeArrowheads="1"/>
          </p:cNvSpPr>
          <p:nvPr/>
        </p:nvSpPr>
        <p:spPr bwMode="auto">
          <a:xfrm>
            <a:off x="8431213" y="65088"/>
            <a:ext cx="703262" cy="461962"/>
          </a:xfrm>
          <a:prstGeom prst="rect">
            <a:avLst/>
          </a:prstGeom>
          <a:noFill/>
          <a:ln>
            <a:noFill/>
          </a:ln>
          <a:extLst>
            <a:ext uri="{909E8E84-426E-40dd-AFC4-6F175D3DCCD1}"/>
            <a:ext uri="{91240B29-F687-4f45-9708-019B960494DF}"/>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altLang="zh-CN" sz="2400" b="1"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ea typeface="ＭＳ Ｐゴシック" charset="0"/>
                <a:cs typeface="Arial" panose="020B0604020202020204" pitchFamily="34" charset="0"/>
              </a:rPr>
              <a:t>237</a:t>
            </a:r>
            <a:endParaRPr kumimoji="0" lang="en-US" altLang="zh-CN" sz="2400" b="1"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ea typeface="ＭＳ Ｐゴシック" charset="0"/>
              <a:cs typeface="Arial" panose="020B0604020202020204" pitchFamily="34" charset="0"/>
            </a:endParaRPr>
          </a:p>
        </p:txBody>
      </p:sp>
      <p:sp>
        <p:nvSpPr>
          <p:cNvPr id="7" name="Rectangle 2">
            <a:extLst>
              <a:ext uri="{FF2B5EF4-FFF2-40B4-BE49-F238E27FC236}">
                <a16:creationId xmlns:a16="http://schemas.microsoft.com/office/drawing/2014/main" id="{25307E2D-BDD2-88FE-D041-21F5CA5CEB4F}"/>
              </a:ext>
            </a:extLst>
          </p:cNvPr>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rgbClr val="000000">
                <a:alpha val="74998"/>
              </a:srgbClr>
            </a:outerShdw>
          </a:effectLst>
          <a:extLst>
            <a:ext uri="{909E8E84-426E-40dd-AFC4-6F175D3DCCD1}"/>
            <a:ext uri="{91240B29-F687-4f45-9708-019B960494DF}"/>
            <a:ext uri="{FAA26D3D-D897-4be2-8F04-BA451C77F1D7}"/>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lgn="r">
              <a:defRPr/>
            </a:pPr>
            <a:r>
              <a:rPr lang="ar-SA" sz="4800" b="1" dirty="0">
                <a:solidFill>
                  <a:srgbClr val="FFFFFF"/>
                </a:solidFill>
                <a:effectLst>
                  <a:glow rad="127000">
                    <a:srgbClr val="000000"/>
                  </a:glow>
                </a:effectLst>
                <a:latin typeface="Arial" panose="020B0604020202020204" pitchFamily="34" charset="0"/>
                <a:ea typeface="ＭＳ Ｐゴシック" charset="0"/>
                <a:cs typeface="ＭＳ Ｐゴシック" charset="0"/>
              </a:rPr>
              <a:t>٢ تيموثاوس</a:t>
            </a:r>
            <a:endParaRPr lang="en-US" sz="4800" b="1" dirty="0">
              <a:solidFill>
                <a:srgbClr val="FFFFFF"/>
              </a:solidFill>
              <a:effectLst>
                <a:glow rad="127000">
                  <a:srgbClr val="000000"/>
                </a:glow>
              </a:effectLst>
              <a:latin typeface="Arial" panose="020B0604020202020204" pitchFamily="34" charset="0"/>
              <a:ea typeface="ＭＳ Ｐゴシック" charset="0"/>
              <a:cs typeface="ＭＳ Ｐゴシック" charset="0"/>
            </a:endParaRPr>
          </a:p>
        </p:txBody>
      </p:sp>
    </p:spTree>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07.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03D12E3-C346-B277-7CD2-7E295E518E5E}"/>
              </a:ext>
            </a:extLst>
          </p:cNvPr>
          <p:cNvSpPr>
            <a:spLocks noGrp="1"/>
          </p:cNvSpPr>
          <p:nvPr>
            <p:ph type="ctrTitle"/>
          </p:nvPr>
        </p:nvSpPr>
        <p:spPr>
          <a:xfrm>
            <a:off x="180966" y="102580"/>
            <a:ext cx="8236820" cy="799420"/>
          </a:xfrm>
          <a:solidFill>
            <a:schemeClr val="tx1"/>
          </a:solidFill>
          <a:ln>
            <a:miter lim="800000"/>
            <a:headEnd/>
            <a:tailEnd/>
          </a:ln>
          <a:extLst>
            <a:ext uri="{909E8E84-426E-40dd-AFC4-6F175D3DCCD1}"/>
            <a:ext uri="{91240B29-F687-4f45-9708-019B960494DF}"/>
            <a:ext uri="{FAA26D3D-D897-4be2-8F04-BA451C77F1D7}"/>
          </a:extLst>
        </p:spPr>
        <p:txBody>
          <a:bodyPr/>
          <a:lstStyle/>
          <a:p>
            <a:pPr>
              <a:defRPr/>
            </a:pPr>
            <a:r>
              <a:rPr lang="ar-JO" sz="3600" b="1" dirty="0">
                <a:solidFill>
                  <a:schemeClr val="bg1"/>
                </a:solidFill>
                <a:effectLst>
                  <a:glow rad="101600">
                    <a:schemeClr val="tx1">
                      <a:alpha val="99000"/>
                    </a:schemeClr>
                  </a:glow>
                </a:effectLst>
                <a:latin typeface="Arial" panose="020B0604020202020204" pitchFamily="34" charset="0"/>
                <a:ea typeface="ＭＳ Ｐゴシック" charset="0"/>
                <a:cs typeface="Arial" panose="020B0604020202020204" pitchFamily="34" charset="0"/>
              </a:rPr>
              <a:t>بيان الملكوت</a:t>
            </a:r>
            <a:endParaRPr lang="en-US" sz="3600" b="1" dirty="0">
              <a:solidFill>
                <a:schemeClr val="bg1"/>
              </a:solidFill>
              <a:effectLst>
                <a:glow rad="101600">
                  <a:schemeClr val="tx1">
                    <a:alpha val="99000"/>
                  </a:schemeClr>
                </a:glow>
              </a:effectLst>
              <a:latin typeface="Arial" panose="020B0604020202020204" pitchFamily="34" charset="0"/>
              <a:ea typeface="ＭＳ Ｐゴシック" charset="0"/>
              <a:cs typeface="Arial" panose="020B0604020202020204" pitchFamily="34" charset="0"/>
            </a:endParaRPr>
          </a:p>
        </p:txBody>
      </p:sp>
      <p:sp>
        <p:nvSpPr>
          <p:cNvPr id="3" name="Title 1">
            <a:extLst>
              <a:ext uri="{FF2B5EF4-FFF2-40B4-BE49-F238E27FC236}">
                <a16:creationId xmlns:a16="http://schemas.microsoft.com/office/drawing/2014/main" id="{89BF2F7A-E120-D1A7-75BA-71D3511D126B}"/>
              </a:ext>
            </a:extLst>
          </p:cNvPr>
          <p:cNvSpPr txBox="1">
            <a:spLocks/>
          </p:cNvSpPr>
          <p:nvPr/>
        </p:nvSpPr>
        <p:spPr bwMode="auto">
          <a:xfrm>
            <a:off x="14288" y="1433513"/>
            <a:ext cx="9129712" cy="4394200"/>
          </a:xfrm>
          <a:prstGeom prst="rect">
            <a:avLst/>
          </a:prstGeom>
          <a:noFill/>
          <a:ln>
            <a:noFill/>
          </a:ln>
          <a:extLst>
            <a:ext uri="{909E8E84-426E-40dd-AFC4-6F175D3DCCD1}"/>
            <a:ext uri="{91240B29-F687-4f45-9708-019B960494DF}"/>
            <a:ext uri="{FAA26D3D-D897-4be2-8F04-BA451C77F1D7}"/>
          </a:extLst>
        </p:spPr>
        <p:txBody>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a:ln>
                <a:noFill/>
              </a:ln>
              <a:solidFill>
                <a:prstClr val="white"/>
              </a:solidFill>
              <a:effectLst>
                <a:glow rad="101600">
                  <a:prstClr val="black">
                    <a:alpha val="99000"/>
                  </a:prstClr>
                </a:glow>
              </a:effectLst>
              <a:uLnTx/>
              <a:uFillTx/>
              <a:latin typeface="Calibri"/>
              <a:ea typeface="ＭＳ Ｐゴシック" charset="0"/>
            </a:endParaRPr>
          </a:p>
        </p:txBody>
      </p:sp>
      <p:sp>
        <p:nvSpPr>
          <p:cNvPr id="5" name="Text Box 24">
            <a:extLst>
              <a:ext uri="{FF2B5EF4-FFF2-40B4-BE49-F238E27FC236}">
                <a16:creationId xmlns:a16="http://schemas.microsoft.com/office/drawing/2014/main" id="{24ADCEE9-4C1A-F23F-2B1C-DE48B3C3BF21}"/>
              </a:ext>
            </a:extLst>
          </p:cNvPr>
          <p:cNvSpPr txBox="1">
            <a:spLocks noChangeArrowheads="1"/>
          </p:cNvSpPr>
          <p:nvPr/>
        </p:nvSpPr>
        <p:spPr bwMode="auto">
          <a:xfrm>
            <a:off x="8297863" y="-669925"/>
            <a:ext cx="698500" cy="461962"/>
          </a:xfrm>
          <a:prstGeom prst="rect">
            <a:avLst/>
          </a:prstGeom>
          <a:noFill/>
          <a:ln>
            <a:noFill/>
          </a:ln>
          <a:extLst>
            <a:ext uri="{909E8E84-426E-40dd-AFC4-6F175D3DCCD1}"/>
            <a:ext uri="{91240B29-F687-4f45-9708-019B960494DF}"/>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zh-CN" sz="2400" b="1"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ea typeface="ＭＳ Ｐゴシック" charset="0"/>
                <a:cs typeface="Arial" panose="020B0604020202020204" pitchFamily="34" charset="0"/>
              </a:rPr>
              <a:t>237</a:t>
            </a:r>
          </a:p>
        </p:txBody>
      </p:sp>
      <p:sp>
        <p:nvSpPr>
          <p:cNvPr id="6" name="Rectangle 2">
            <a:extLst>
              <a:ext uri="{FF2B5EF4-FFF2-40B4-BE49-F238E27FC236}">
                <a16:creationId xmlns:a16="http://schemas.microsoft.com/office/drawing/2014/main" id="{1A2ED2EC-2918-EA85-6E15-3A30964A0E8D}"/>
              </a:ext>
            </a:extLst>
          </p:cNvPr>
          <p:cNvSpPr txBox="1">
            <a:spLocks noChangeArrowheads="1"/>
          </p:cNvSpPr>
          <p:nvPr/>
        </p:nvSpPr>
        <p:spPr bwMode="auto">
          <a:xfrm>
            <a:off x="0" y="1602008"/>
            <a:ext cx="9144000" cy="3339160"/>
          </a:xfrm>
          <a:prstGeom prst="rect">
            <a:avLst/>
          </a:prstGeom>
          <a:noFill/>
          <a:ln>
            <a:noFill/>
          </a:ln>
          <a:effectLst>
            <a:outerShdw blurRad="63500" dist="35921" dir="2700000" algn="ctr" rotWithShape="0">
              <a:schemeClr val="tx2">
                <a:alpha val="74998"/>
              </a:schemeClr>
            </a:outerShdw>
          </a:effectLst>
          <a:extLst>
            <a:ext uri="{909E8E84-426E-40dd-AFC4-6F175D3DCCD1}"/>
            <a:ext uri="{91240B29-F687-4f45-9708-019B960494DF}"/>
            <a:ext uri="{FAA26D3D-D897-4be2-8F04-BA451C77F1D7}"/>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التعبير عند ظهوره وملكوته ( 4: 1) يربط عودة المسيح مع حكمه الألفي بينما التعبير يخلصني لملكوته السماوي</a:t>
            </a:r>
            <a:br>
              <a:rPr kumimoji="0" lang="en-US" sz="36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br>
            <a:r>
              <a:rPr kumimoji="0" lang="ar-JO" sz="36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( 4: 18 ) يظهر طبيعته الأزلية</a:t>
            </a:r>
            <a:endParaRPr kumimoji="0" lang="en-US" sz="36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212998" name="Text Box 3">
            <a:extLst>
              <a:ext uri="{FF2B5EF4-FFF2-40B4-BE49-F238E27FC236}">
                <a16:creationId xmlns:a16="http://schemas.microsoft.com/office/drawing/2014/main" id="{10E4DE47-2DA4-DF71-5737-CC0D5C43631E}"/>
              </a:ext>
            </a:extLst>
          </p:cNvPr>
          <p:cNvSpPr txBox="1">
            <a:spLocks noChangeArrowheads="1"/>
          </p:cNvSpPr>
          <p:nvPr/>
        </p:nvSpPr>
        <p:spPr bwMode="auto">
          <a:xfrm>
            <a:off x="8170863" y="44450"/>
            <a:ext cx="868362" cy="830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panose="020B0604020202020204" pitchFamily="34" charset="0"/>
                <a:ea typeface="MS PGothic" panose="020B0600070205080204" pitchFamily="34" charset="-128"/>
              </a:defRPr>
            </a:lvl1pPr>
            <a:lvl2pPr marL="742950" indent="-285750">
              <a:defRPr sz="2400">
                <a:solidFill>
                  <a:schemeClr val="tx1"/>
                </a:solidFill>
                <a:latin typeface="Arial" panose="020B0604020202020204" pitchFamily="34" charset="0"/>
                <a:ea typeface="MS PGothic" panose="020B0600070205080204" pitchFamily="34" charset="-128"/>
              </a:defRPr>
            </a:lvl2pPr>
            <a:lvl3pPr marL="1143000" indent="-228600">
              <a:defRPr sz="2400">
                <a:solidFill>
                  <a:schemeClr val="tx1"/>
                </a:solidFill>
                <a:latin typeface="Arial" panose="020B0604020202020204" pitchFamily="34" charset="0"/>
                <a:ea typeface="MS PGothic" panose="020B0600070205080204" pitchFamily="34" charset="-128"/>
              </a:defRPr>
            </a:lvl3pPr>
            <a:lvl4pPr marL="1600200" indent="-228600">
              <a:defRPr sz="2400">
                <a:solidFill>
                  <a:schemeClr val="tx1"/>
                </a:solidFill>
                <a:latin typeface="Arial" panose="020B0604020202020204" pitchFamily="34" charset="0"/>
                <a:ea typeface="MS PGothic" panose="020B0600070205080204" pitchFamily="34" charset="-128"/>
              </a:defRPr>
            </a:lvl4pPr>
            <a:lvl5pPr marL="2057400" indent="-228600">
              <a:defRPr sz="24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altLang="en-US" sz="2400" b="1" u="none" strike="noStrike" kern="1200" cap="none" spc="0" normalizeH="0" baseline="0" noProof="0" dirty="0">
                <a:ln>
                  <a:noFill/>
                </a:ln>
                <a:solidFill>
                  <a:srgbClr val="FFFFFF"/>
                </a:solidFill>
                <a:effectLst/>
                <a:uLnTx/>
                <a:uFillTx/>
                <a:ea typeface="MS PGothic" panose="020B0600070205080204" pitchFamily="34" charset="-128"/>
                <a:cs typeface="Arial" panose="020B0604020202020204" pitchFamily="34" charset="0"/>
              </a:rPr>
              <a:t>27د</a:t>
            </a:r>
            <a:br>
              <a:rPr kumimoji="0" lang="en-US" altLang="en-US" sz="2400" b="1" u="none" strike="noStrike" kern="1200" cap="none" spc="0" normalizeH="0" baseline="0" noProof="0" dirty="0">
                <a:ln>
                  <a:noFill/>
                </a:ln>
                <a:solidFill>
                  <a:srgbClr val="FFFFFF"/>
                </a:solidFill>
                <a:effectLst/>
                <a:uLnTx/>
                <a:uFillTx/>
                <a:ea typeface="MS PGothic" panose="020B0600070205080204" pitchFamily="34" charset="-128"/>
                <a:cs typeface="Arial" panose="020B0604020202020204" pitchFamily="34" charset="0"/>
              </a:rPr>
            </a:br>
            <a:r>
              <a:rPr kumimoji="0" lang="ar-JO" altLang="en-US" sz="2400" b="1" u="none" strike="noStrike" kern="1200" cap="none" spc="0" normalizeH="0" baseline="0" noProof="0" dirty="0">
                <a:ln>
                  <a:noFill/>
                </a:ln>
                <a:solidFill>
                  <a:srgbClr val="FFFFFF"/>
                </a:solidFill>
                <a:effectLst/>
                <a:uLnTx/>
                <a:uFillTx/>
                <a:ea typeface="MS PGothic" panose="020B0600070205080204" pitchFamily="34" charset="-128"/>
                <a:cs typeface="Arial" panose="020B0604020202020204" pitchFamily="34" charset="0"/>
              </a:rPr>
              <a:t>237</a:t>
            </a:r>
            <a:endParaRPr kumimoji="0" lang="en-US" altLang="en-US" sz="2400" b="1" u="none" strike="noStrike" kern="1200" cap="none" spc="0" normalizeH="0" baseline="0" noProof="0" dirty="0">
              <a:ln>
                <a:noFill/>
              </a:ln>
              <a:solidFill>
                <a:srgbClr val="FFFFFF"/>
              </a:solidFill>
              <a:effectLst/>
              <a:uLnTx/>
              <a:uFillTx/>
              <a:ea typeface="MS PGothic" panose="020B0600070205080204" pitchFamily="34" charset="-128"/>
              <a:cs typeface="Arial" panose="020B0604020202020204" pitchFamily="34" charset="0"/>
            </a:endParaRPr>
          </a:p>
        </p:txBody>
      </p:sp>
      <p:sp>
        <p:nvSpPr>
          <p:cNvPr id="7" name="Rectangle 2">
            <a:extLst>
              <a:ext uri="{FF2B5EF4-FFF2-40B4-BE49-F238E27FC236}">
                <a16:creationId xmlns:a16="http://schemas.microsoft.com/office/drawing/2014/main" id="{E7449C82-8A54-3E4A-D9C7-10F2D0EFB400}"/>
              </a:ext>
            </a:extLst>
          </p:cNvPr>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rgbClr val="000000">
                <a:alpha val="74998"/>
              </a:srgbClr>
            </a:outerShdw>
          </a:effectLst>
          <a:extLst>
            <a:ext uri="{909E8E84-426E-40dd-AFC4-6F175D3DCCD1}"/>
            <a:ext uri="{91240B29-F687-4f45-9708-019B960494DF}"/>
            <a:ext uri="{FAA26D3D-D897-4be2-8F04-BA451C77F1D7}"/>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lgn="r">
              <a:defRPr/>
            </a:pPr>
            <a:r>
              <a:rPr lang="ar-SA" sz="4800" b="1" dirty="0">
                <a:solidFill>
                  <a:srgbClr val="FFFFFF"/>
                </a:solidFill>
                <a:effectLst>
                  <a:glow rad="127000">
                    <a:srgbClr val="000000"/>
                  </a:glow>
                </a:effectLst>
                <a:latin typeface="Arial" panose="020B0604020202020204" pitchFamily="34" charset="0"/>
                <a:ea typeface="ＭＳ Ｐゴシック" charset="0"/>
                <a:cs typeface="ＭＳ Ｐゴシック" charset="0"/>
              </a:rPr>
              <a:t>٢ تيموثاوس</a:t>
            </a:r>
            <a:endParaRPr lang="en-US" sz="4800" b="1" dirty="0">
              <a:solidFill>
                <a:srgbClr val="FFFFFF"/>
              </a:solidFill>
              <a:effectLst>
                <a:glow rad="127000">
                  <a:srgbClr val="000000"/>
                </a:glow>
              </a:effectLst>
              <a:latin typeface="Arial" panose="020B0604020202020204" pitchFamily="34" charset="0"/>
              <a:ea typeface="ＭＳ Ｐゴシック" charset="0"/>
              <a:cs typeface="ＭＳ Ｐゴシック" charset="0"/>
            </a:endParaRPr>
          </a:p>
        </p:txBody>
      </p:sp>
    </p:spTree>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08.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pic>
        <p:nvPicPr>
          <p:cNvPr id="214018" name="Picture 8">
            <a:extLst>
              <a:ext uri="{FF2B5EF4-FFF2-40B4-BE49-F238E27FC236}">
                <a16:creationId xmlns:a16="http://schemas.microsoft.com/office/drawing/2014/main" id="{56DEF154-610B-23C7-6FDC-412DFA1767DE}"/>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0" y="317500"/>
            <a:ext cx="9144000" cy="6540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a:extLst>
              <a:ext uri="{FF2B5EF4-FFF2-40B4-BE49-F238E27FC236}">
                <a16:creationId xmlns:a16="http://schemas.microsoft.com/office/drawing/2014/main" id="{7D4F1BC7-77D3-48F2-EE30-939711001DC6}"/>
              </a:ext>
            </a:extLst>
          </p:cNvPr>
          <p:cNvSpPr>
            <a:spLocks noGrp="1"/>
          </p:cNvSpPr>
          <p:nvPr>
            <p:ph type="ctrTitle"/>
          </p:nvPr>
        </p:nvSpPr>
        <p:spPr>
          <a:xfrm>
            <a:off x="0" y="0"/>
            <a:ext cx="9144000" cy="902000"/>
          </a:xfrm>
          <a:solidFill>
            <a:schemeClr val="tx1"/>
          </a:solidFill>
          <a:ln>
            <a:miter lim="800000"/>
            <a:headEnd/>
            <a:tailEnd/>
          </a:ln>
          <a:extLst>
            <a:ext uri="{909E8E84-426E-40dd-AFC4-6F175D3DCCD1}"/>
            <a:ext uri="{91240B29-F687-4f45-9708-019B960494DF}"/>
            <a:ext uri="{FAA26D3D-D897-4be2-8F04-BA451C77F1D7}"/>
          </a:extLst>
        </p:spPr>
        <p:txBody>
          <a:bodyPr/>
          <a:lstStyle/>
          <a:p>
            <a:pPr>
              <a:defRPr/>
            </a:pPr>
            <a:r>
              <a:rPr lang="ar-JO" sz="3600" b="1" dirty="0">
                <a:solidFill>
                  <a:schemeClr val="bg1"/>
                </a:solidFill>
                <a:effectLst>
                  <a:glow rad="101600">
                    <a:schemeClr val="tx1">
                      <a:alpha val="99000"/>
                    </a:schemeClr>
                  </a:glow>
                </a:effectLst>
                <a:latin typeface="Arial" panose="020B0604020202020204" pitchFamily="34" charset="0"/>
                <a:ea typeface="ＭＳ Ｐゴシック" charset="0"/>
                <a:cs typeface="Arial" panose="020B0604020202020204" pitchFamily="34" charset="0"/>
              </a:rPr>
              <a:t>العهد</a:t>
            </a:r>
            <a:endParaRPr lang="en-US" sz="3600" b="1" dirty="0">
              <a:solidFill>
                <a:schemeClr val="bg1"/>
              </a:solidFill>
              <a:effectLst>
                <a:glow rad="101600">
                  <a:schemeClr val="tx1">
                    <a:alpha val="99000"/>
                  </a:schemeClr>
                </a:glow>
              </a:effectLst>
              <a:latin typeface="Arial" panose="020B0604020202020204" pitchFamily="34" charset="0"/>
              <a:ea typeface="ＭＳ Ｐゴシック" charset="0"/>
              <a:cs typeface="Arial" panose="020B0604020202020204" pitchFamily="34" charset="0"/>
            </a:endParaRPr>
          </a:p>
        </p:txBody>
      </p:sp>
      <p:sp>
        <p:nvSpPr>
          <p:cNvPr id="3" name="Title 1">
            <a:extLst>
              <a:ext uri="{FF2B5EF4-FFF2-40B4-BE49-F238E27FC236}">
                <a16:creationId xmlns:a16="http://schemas.microsoft.com/office/drawing/2014/main" id="{79FB4323-482A-0837-F269-DABBC8448210}"/>
              </a:ext>
            </a:extLst>
          </p:cNvPr>
          <p:cNvSpPr txBox="1">
            <a:spLocks/>
          </p:cNvSpPr>
          <p:nvPr/>
        </p:nvSpPr>
        <p:spPr bwMode="auto">
          <a:xfrm>
            <a:off x="14288" y="1433513"/>
            <a:ext cx="9129712" cy="4394200"/>
          </a:xfrm>
          <a:prstGeom prst="rect">
            <a:avLst/>
          </a:prstGeom>
          <a:noFill/>
          <a:ln>
            <a:noFill/>
          </a:ln>
          <a:extLst>
            <a:ext uri="{909E8E84-426E-40dd-AFC4-6F175D3DCCD1}"/>
            <a:ext uri="{91240B29-F687-4f45-9708-019B960494DF}"/>
            <a:ext uri="{FAA26D3D-D897-4be2-8F04-BA451C77F1D7}"/>
          </a:extLst>
        </p:spPr>
        <p:txBody>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a:extLst>
              <a:ext uri="{FF2B5EF4-FFF2-40B4-BE49-F238E27FC236}">
                <a16:creationId xmlns:a16="http://schemas.microsoft.com/office/drawing/2014/main" id="{63D7511E-34C9-0624-2187-F48A66C83EED}"/>
              </a:ext>
            </a:extLst>
          </p:cNvPr>
          <p:cNvSpPr txBox="1">
            <a:spLocks noChangeArrowheads="1"/>
          </p:cNvSpPr>
          <p:nvPr/>
        </p:nvSpPr>
        <p:spPr bwMode="auto">
          <a:xfrm>
            <a:off x="752475" y="1601788"/>
            <a:ext cx="7569200" cy="4097337"/>
          </a:xfrm>
          <a:prstGeom prst="rect">
            <a:avLst/>
          </a:prstGeom>
          <a:noFill/>
          <a:ln>
            <a:noFill/>
          </a:ln>
          <a:effectLst>
            <a:outerShdw blurRad="63500" dist="35921" dir="2700000" algn="ctr" rotWithShape="0">
              <a:schemeClr val="tx2">
                <a:alpha val="74998"/>
              </a:schemeClr>
            </a:outerShdw>
          </a:effectLst>
          <a:extLst>
            <a:ext uri="{909E8E84-426E-40dd-AFC4-6F175D3DCCD1}"/>
            <a:ext uri="{91240B29-F687-4f45-9708-019B960494DF}"/>
            <a:ext uri="{FAA26D3D-D897-4be2-8F04-BA451C77F1D7}"/>
          </a:extLst>
        </p:spPr>
        <p:txBody>
          <a:bodyPr anchor="ctr"/>
          <a:lstStyle>
            <a:defPPr>
              <a:defRPr lang="en-US"/>
            </a:defPPr>
            <a:lvl1pPr algn="ctr" defTabSz="457200">
              <a:defRPr sz="3600" b="1">
                <a:solidFill>
                  <a:srgbClr val="FFFFFF"/>
                </a:solidFill>
                <a:effectLst>
                  <a:glow rad="127000">
                    <a:srgbClr val="000000"/>
                  </a:glow>
                </a:effectLst>
                <a:latin typeface="Arial" charset="0"/>
                <a:ea typeface="ＭＳ Ｐゴシック" charset="0"/>
                <a:cs typeface="ＭＳ Ｐゴシック" charset="0"/>
              </a:defRPr>
            </a:lvl1pPr>
            <a:lvl2pPr algn="ctr">
              <a:defRPr sz="4400">
                <a:solidFill>
                  <a:schemeClr val="bg1"/>
                </a:solidFill>
                <a:latin typeface="Arial" charset="0"/>
                <a:ea typeface="ＭＳ Ｐゴシック" pitchFamily="-108" charset="-128"/>
                <a:cs typeface="ＭＳ Ｐゴシック" pitchFamily="-108" charset="-128"/>
              </a:defRPr>
            </a:lvl2pPr>
            <a:lvl3pPr algn="ctr">
              <a:defRPr sz="4400">
                <a:solidFill>
                  <a:schemeClr val="bg1"/>
                </a:solidFill>
                <a:latin typeface="Arial" charset="0"/>
                <a:ea typeface="ＭＳ Ｐゴシック" pitchFamily="-108" charset="-128"/>
                <a:cs typeface="ＭＳ Ｐゴシック" pitchFamily="-108" charset="-128"/>
              </a:defRPr>
            </a:lvl3pPr>
            <a:lvl4pPr algn="ctr">
              <a:defRPr sz="4400">
                <a:solidFill>
                  <a:schemeClr val="bg1"/>
                </a:solidFill>
                <a:latin typeface="Arial" charset="0"/>
                <a:ea typeface="ＭＳ Ｐゴシック" pitchFamily="-108" charset="-128"/>
                <a:cs typeface="ＭＳ Ｐゴシック" pitchFamily="-108" charset="-128"/>
              </a:defRPr>
            </a:lvl4pPr>
            <a:lvl5pPr algn="ctr">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EG" sz="36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بُولُسُ، رَسُولُ يَسُوعَ الْمَسِيحِ بِمَشِيئَةِ اللهِ، لأَجْلِ وَعْدِ الْحَيَاةِ الَّتِي فِي يَسُوعَ الْمَسِيحِ.</a:t>
            </a:r>
            <a:endParaRPr kumimoji="0" lang="ar-JO" sz="36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( 1: 1)</a:t>
            </a:r>
            <a:endParaRPr kumimoji="0" lang="ar-EG" sz="36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214022" name="Text Box 3">
            <a:extLst>
              <a:ext uri="{FF2B5EF4-FFF2-40B4-BE49-F238E27FC236}">
                <a16:creationId xmlns:a16="http://schemas.microsoft.com/office/drawing/2014/main" id="{658D0E5A-CEE9-73B0-A343-714145C0C55A}"/>
              </a:ext>
            </a:extLst>
          </p:cNvPr>
          <p:cNvSpPr txBox="1">
            <a:spLocks noChangeArrowheads="1"/>
          </p:cNvSpPr>
          <p:nvPr/>
        </p:nvSpPr>
        <p:spPr bwMode="auto">
          <a:xfrm>
            <a:off x="8170863" y="44450"/>
            <a:ext cx="868362"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panose="020B0604020202020204" pitchFamily="34" charset="0"/>
                <a:ea typeface="MS PGothic" panose="020B0600070205080204" pitchFamily="34" charset="-128"/>
              </a:defRPr>
            </a:lvl1pPr>
            <a:lvl2pPr marL="742950" indent="-285750">
              <a:defRPr sz="2400">
                <a:solidFill>
                  <a:schemeClr val="tx1"/>
                </a:solidFill>
                <a:latin typeface="Arial" panose="020B0604020202020204" pitchFamily="34" charset="0"/>
                <a:ea typeface="MS PGothic" panose="020B0600070205080204" pitchFamily="34" charset="-128"/>
              </a:defRPr>
            </a:lvl2pPr>
            <a:lvl3pPr marL="1143000" indent="-228600">
              <a:defRPr sz="2400">
                <a:solidFill>
                  <a:schemeClr val="tx1"/>
                </a:solidFill>
                <a:latin typeface="Arial" panose="020B0604020202020204" pitchFamily="34" charset="0"/>
                <a:ea typeface="MS PGothic" panose="020B0600070205080204" pitchFamily="34" charset="-128"/>
              </a:defRPr>
            </a:lvl3pPr>
            <a:lvl4pPr marL="1600200" indent="-228600">
              <a:defRPr sz="2400">
                <a:solidFill>
                  <a:schemeClr val="tx1"/>
                </a:solidFill>
                <a:latin typeface="Arial" panose="020B0604020202020204" pitchFamily="34" charset="0"/>
                <a:ea typeface="MS PGothic" panose="020B0600070205080204" pitchFamily="34" charset="-128"/>
              </a:defRPr>
            </a:lvl4pPr>
            <a:lvl5pPr marL="2057400" indent="-228600">
              <a:defRPr sz="24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altLang="en-US" sz="2400" b="1" u="none" strike="noStrike" kern="1200" cap="none" spc="0" normalizeH="0" baseline="0" noProof="0" dirty="0">
                <a:ln>
                  <a:noFill/>
                </a:ln>
                <a:solidFill>
                  <a:srgbClr val="FFFFFF"/>
                </a:solidFill>
                <a:effectLst/>
                <a:uLnTx/>
                <a:uFillTx/>
                <a:ea typeface="MS PGothic" panose="020B0600070205080204" pitchFamily="34" charset="-128"/>
                <a:cs typeface="Arial" panose="020B0604020202020204" pitchFamily="34" charset="0"/>
              </a:rPr>
              <a:t>27د</a:t>
            </a:r>
            <a:endParaRPr kumimoji="0" lang="en-US" altLang="en-US" sz="2400" b="1" u="none" strike="noStrike" kern="1200" cap="none" spc="0" normalizeH="0" baseline="0" noProof="0" dirty="0">
              <a:ln>
                <a:noFill/>
              </a:ln>
              <a:solidFill>
                <a:srgbClr val="FFFFFF"/>
              </a:solidFill>
              <a:effectLst/>
              <a:uLnTx/>
              <a:uFillTx/>
              <a:ea typeface="MS PGothic" panose="020B0600070205080204" pitchFamily="34" charset="-128"/>
              <a:cs typeface="Arial" panose="020B0604020202020204" pitchFamily="34" charset="0"/>
            </a:endParaRPr>
          </a:p>
        </p:txBody>
      </p:sp>
      <p:sp>
        <p:nvSpPr>
          <p:cNvPr id="7" name="Rectangle 2">
            <a:extLst>
              <a:ext uri="{FF2B5EF4-FFF2-40B4-BE49-F238E27FC236}">
                <a16:creationId xmlns:a16="http://schemas.microsoft.com/office/drawing/2014/main" id="{211BB9EA-E278-58C7-4BD5-FC0D37ED653C}"/>
              </a:ext>
            </a:extLst>
          </p:cNvPr>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rgbClr val="000000">
                <a:alpha val="74998"/>
              </a:srgbClr>
            </a:outerShdw>
          </a:effectLst>
          <a:extLst>
            <a:ext uri="{909E8E84-426E-40dd-AFC4-6F175D3DCCD1}"/>
            <a:ext uri="{91240B29-F687-4f45-9708-019B960494DF}"/>
            <a:ext uri="{FAA26D3D-D897-4be2-8F04-BA451C77F1D7}"/>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lgn="r">
              <a:defRPr/>
            </a:pPr>
            <a:r>
              <a:rPr lang="ar-SA" sz="4800" b="1" dirty="0">
                <a:solidFill>
                  <a:srgbClr val="FFFFFF"/>
                </a:solidFill>
                <a:effectLst>
                  <a:glow rad="127000">
                    <a:srgbClr val="000000"/>
                  </a:glow>
                </a:effectLst>
                <a:latin typeface="Arial" panose="020B0604020202020204" pitchFamily="34" charset="0"/>
                <a:ea typeface="ＭＳ Ｐゴシック" charset="0"/>
                <a:cs typeface="ＭＳ Ｐゴシック" charset="0"/>
              </a:rPr>
              <a:t>٢ تيموثاوس</a:t>
            </a:r>
            <a:endParaRPr lang="en-US" sz="4800" b="1" dirty="0">
              <a:solidFill>
                <a:srgbClr val="FFFFFF"/>
              </a:solidFill>
              <a:effectLst>
                <a:glow rad="127000">
                  <a:srgbClr val="000000"/>
                </a:glow>
              </a:effectLst>
              <a:latin typeface="Arial" panose="020B0604020202020204" pitchFamily="34" charset="0"/>
              <a:ea typeface="ＭＳ Ｐゴシック" charset="0"/>
              <a:cs typeface="ＭＳ Ｐゴシック" charset="0"/>
            </a:endParaRPr>
          </a:p>
        </p:txBody>
      </p:sp>
    </p:spTree>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09.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pic>
        <p:nvPicPr>
          <p:cNvPr id="215042" name="Picture 5" descr="Cross Sky View Christian Stock Photography.jpg">
            <a:extLst>
              <a:ext uri="{FF2B5EF4-FFF2-40B4-BE49-F238E27FC236}">
                <a16:creationId xmlns:a16="http://schemas.microsoft.com/office/drawing/2014/main" id="{96BE640A-B268-BD42-7B78-DA15389CAC62}"/>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39238"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a:extLst>
              <a:ext uri="{FF2B5EF4-FFF2-40B4-BE49-F238E27FC236}">
                <a16:creationId xmlns:a16="http://schemas.microsoft.com/office/drawing/2014/main" id="{14BBADBB-051B-B565-BDA8-368A6B08F54D}"/>
              </a:ext>
            </a:extLst>
          </p:cNvPr>
          <p:cNvSpPr>
            <a:spLocks noGrp="1"/>
          </p:cNvSpPr>
          <p:nvPr>
            <p:ph type="ctrTitle"/>
          </p:nvPr>
        </p:nvSpPr>
        <p:spPr>
          <a:xfrm>
            <a:off x="180966" y="102580"/>
            <a:ext cx="8236820" cy="799420"/>
          </a:xfrm>
          <a:solidFill>
            <a:schemeClr val="tx1"/>
          </a:solidFill>
          <a:ln>
            <a:miter lim="800000"/>
            <a:headEnd/>
            <a:tailEnd/>
          </a:ln>
          <a:extLst>
            <a:ext uri="{909E8E84-426E-40dd-AFC4-6F175D3DCCD1}"/>
            <a:ext uri="{91240B29-F687-4f45-9708-019B960494DF}"/>
            <a:ext uri="{FAA26D3D-D897-4be2-8F04-BA451C77F1D7}"/>
          </a:extLst>
        </p:spPr>
        <p:txBody>
          <a:bodyPr/>
          <a:lstStyle/>
          <a:p>
            <a:pPr>
              <a:defRPr/>
            </a:pPr>
            <a:r>
              <a:rPr lang="ar-JO" sz="3600" b="1" dirty="0">
                <a:solidFill>
                  <a:schemeClr val="bg1"/>
                </a:solidFill>
                <a:effectLst>
                  <a:glow rad="101600">
                    <a:schemeClr val="tx1">
                      <a:alpha val="99000"/>
                    </a:schemeClr>
                  </a:glow>
                </a:effectLst>
                <a:latin typeface="Arial" panose="020B0604020202020204" pitchFamily="34" charset="0"/>
                <a:ea typeface="ＭＳ Ｐゴシック" charset="0"/>
                <a:cs typeface="Arial" panose="020B0604020202020204" pitchFamily="34" charset="0"/>
              </a:rPr>
              <a:t>الفداء</a:t>
            </a:r>
            <a:endParaRPr lang="en-US" sz="3600" b="1" dirty="0">
              <a:solidFill>
                <a:schemeClr val="bg1"/>
              </a:solidFill>
              <a:effectLst>
                <a:glow rad="101600">
                  <a:schemeClr val="tx1">
                    <a:alpha val="99000"/>
                  </a:schemeClr>
                </a:glow>
              </a:effectLst>
              <a:latin typeface="Arial" panose="020B0604020202020204" pitchFamily="34" charset="0"/>
              <a:ea typeface="ＭＳ Ｐゴシック" charset="0"/>
              <a:cs typeface="Arial" panose="020B0604020202020204" pitchFamily="34" charset="0"/>
            </a:endParaRPr>
          </a:p>
        </p:txBody>
      </p:sp>
      <p:sp>
        <p:nvSpPr>
          <p:cNvPr id="3" name="Title 1">
            <a:extLst>
              <a:ext uri="{FF2B5EF4-FFF2-40B4-BE49-F238E27FC236}">
                <a16:creationId xmlns:a16="http://schemas.microsoft.com/office/drawing/2014/main" id="{06A7803D-22AA-D144-7151-526E98F9A5BD}"/>
              </a:ext>
            </a:extLst>
          </p:cNvPr>
          <p:cNvSpPr txBox="1">
            <a:spLocks/>
          </p:cNvSpPr>
          <p:nvPr/>
        </p:nvSpPr>
        <p:spPr bwMode="auto">
          <a:xfrm>
            <a:off x="14288" y="1433513"/>
            <a:ext cx="9129712" cy="4394200"/>
          </a:xfrm>
          <a:prstGeom prst="rect">
            <a:avLst/>
          </a:prstGeom>
          <a:noFill/>
          <a:ln>
            <a:noFill/>
          </a:ln>
          <a:extLst>
            <a:ext uri="{909E8E84-426E-40dd-AFC4-6F175D3DCCD1}"/>
            <a:ext uri="{91240B29-F687-4f45-9708-019B960494DF}"/>
            <a:ext uri="{FAA26D3D-D897-4be2-8F04-BA451C77F1D7}"/>
          </a:extLst>
        </p:spPr>
        <p:txBody>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a:extLst>
              <a:ext uri="{FF2B5EF4-FFF2-40B4-BE49-F238E27FC236}">
                <a16:creationId xmlns:a16="http://schemas.microsoft.com/office/drawing/2014/main" id="{46B574E9-92BC-619A-2DA4-AC3AF40CB9D5}"/>
              </a:ext>
            </a:extLst>
          </p:cNvPr>
          <p:cNvSpPr txBox="1">
            <a:spLocks noChangeArrowheads="1"/>
          </p:cNvSpPr>
          <p:nvPr/>
        </p:nvSpPr>
        <p:spPr bwMode="auto">
          <a:xfrm>
            <a:off x="0" y="1602007"/>
            <a:ext cx="9144000" cy="4096629"/>
          </a:xfrm>
          <a:prstGeom prst="rect">
            <a:avLst/>
          </a:prstGeom>
          <a:noFill/>
          <a:ln>
            <a:noFill/>
          </a:ln>
          <a:effectLst>
            <a:outerShdw blurRad="63500" dist="35921" dir="2700000" algn="ctr" rotWithShape="0">
              <a:schemeClr val="tx2">
                <a:alpha val="74998"/>
              </a:schemeClr>
            </a:outerShdw>
          </a:effectLst>
          <a:extLst>
            <a:ext uri="{909E8E84-426E-40dd-AFC4-6F175D3DCCD1}"/>
            <a:ext uri="{91240B29-F687-4f45-9708-019B960494DF}"/>
            <a:ext uri="{FAA26D3D-D897-4be2-8F04-BA451C77F1D7}"/>
          </a:extLst>
        </p:spPr>
        <p:txBody>
          <a:bodyPr anchor="ctr"/>
          <a:lstStyle>
            <a:defPPr>
              <a:defRPr lang="en-US"/>
            </a:defPPr>
            <a:lvl1pPr algn="ctr" defTabSz="457200">
              <a:defRPr sz="3600" b="1">
                <a:solidFill>
                  <a:srgbClr val="FFFFFF"/>
                </a:solidFill>
                <a:effectLst>
                  <a:glow rad="127000">
                    <a:srgbClr val="000000"/>
                  </a:glow>
                </a:effectLst>
                <a:latin typeface="Arial" charset="0"/>
                <a:ea typeface="ＭＳ Ｐゴシック" charset="0"/>
                <a:cs typeface="ＭＳ Ｐゴシック" charset="0"/>
              </a:defRPr>
            </a:lvl1pPr>
            <a:lvl2pPr algn="ctr">
              <a:defRPr sz="4400">
                <a:solidFill>
                  <a:schemeClr val="bg1"/>
                </a:solidFill>
                <a:latin typeface="Arial" charset="0"/>
                <a:ea typeface="ＭＳ Ｐゴシック" pitchFamily="-108" charset="-128"/>
                <a:cs typeface="ＭＳ Ｐゴシック" pitchFamily="-108" charset="-128"/>
              </a:defRPr>
            </a:lvl2pPr>
            <a:lvl3pPr algn="ctr">
              <a:defRPr sz="4400">
                <a:solidFill>
                  <a:schemeClr val="bg1"/>
                </a:solidFill>
                <a:latin typeface="Arial" charset="0"/>
                <a:ea typeface="ＭＳ Ｐゴシック" pitchFamily="-108" charset="-128"/>
                <a:cs typeface="ＭＳ Ｐゴシック" pitchFamily="-108" charset="-128"/>
              </a:defRPr>
            </a:lvl3pPr>
            <a:lvl4pPr algn="ctr">
              <a:defRPr sz="4400">
                <a:solidFill>
                  <a:schemeClr val="bg1"/>
                </a:solidFill>
                <a:latin typeface="Arial" charset="0"/>
                <a:ea typeface="ＭＳ Ｐゴシック" pitchFamily="-108" charset="-128"/>
                <a:cs typeface="ＭＳ Ｐゴシック" pitchFamily="-108" charset="-128"/>
              </a:defRPr>
            </a:lvl4pPr>
            <a:lvl5pPr algn="ctr">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الكتب المقدسة تجعلنا حكماء من أجل الخلاص من خلال الإيمان الذي بيسوع المسيح.</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( 3: 15؛ 2: 10)</a:t>
            </a:r>
            <a:endParaRPr kumimoji="0" lang="en-US" sz="36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215046" name="Text Box 3">
            <a:extLst>
              <a:ext uri="{FF2B5EF4-FFF2-40B4-BE49-F238E27FC236}">
                <a16:creationId xmlns:a16="http://schemas.microsoft.com/office/drawing/2014/main" id="{ED316C42-1B39-025F-BFC5-F9048C6F9263}"/>
              </a:ext>
            </a:extLst>
          </p:cNvPr>
          <p:cNvSpPr txBox="1">
            <a:spLocks noChangeArrowheads="1"/>
          </p:cNvSpPr>
          <p:nvPr/>
        </p:nvSpPr>
        <p:spPr bwMode="auto">
          <a:xfrm>
            <a:off x="8170863" y="44450"/>
            <a:ext cx="868362"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panose="020B0604020202020204" pitchFamily="34" charset="0"/>
                <a:ea typeface="MS PGothic" panose="020B0600070205080204" pitchFamily="34" charset="-128"/>
              </a:defRPr>
            </a:lvl1pPr>
            <a:lvl2pPr marL="742950" indent="-285750">
              <a:defRPr sz="2400">
                <a:solidFill>
                  <a:schemeClr val="tx1"/>
                </a:solidFill>
                <a:latin typeface="Arial" panose="020B0604020202020204" pitchFamily="34" charset="0"/>
                <a:ea typeface="MS PGothic" panose="020B0600070205080204" pitchFamily="34" charset="-128"/>
              </a:defRPr>
            </a:lvl2pPr>
            <a:lvl3pPr marL="1143000" indent="-228600">
              <a:defRPr sz="2400">
                <a:solidFill>
                  <a:schemeClr val="tx1"/>
                </a:solidFill>
                <a:latin typeface="Arial" panose="020B0604020202020204" pitchFamily="34" charset="0"/>
                <a:ea typeface="MS PGothic" panose="020B0600070205080204" pitchFamily="34" charset="-128"/>
              </a:defRPr>
            </a:lvl3pPr>
            <a:lvl4pPr marL="1600200" indent="-228600">
              <a:defRPr sz="2400">
                <a:solidFill>
                  <a:schemeClr val="tx1"/>
                </a:solidFill>
                <a:latin typeface="Arial" panose="020B0604020202020204" pitchFamily="34" charset="0"/>
                <a:ea typeface="MS PGothic" panose="020B0600070205080204" pitchFamily="34" charset="-128"/>
              </a:defRPr>
            </a:lvl4pPr>
            <a:lvl5pPr marL="2057400" indent="-228600">
              <a:defRPr sz="24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altLang="en-US" sz="2400" b="1" u="none" strike="noStrike" kern="1200" cap="none" spc="0" normalizeH="0" baseline="0" noProof="0" dirty="0">
                <a:ln>
                  <a:noFill/>
                </a:ln>
                <a:solidFill>
                  <a:srgbClr val="FFFFFF"/>
                </a:solidFill>
                <a:effectLst/>
                <a:uLnTx/>
                <a:uFillTx/>
                <a:ea typeface="MS PGothic" panose="020B0600070205080204" pitchFamily="34" charset="-128"/>
                <a:cs typeface="Arial" panose="020B0604020202020204" pitchFamily="34" charset="0"/>
              </a:rPr>
              <a:t>27د</a:t>
            </a:r>
            <a:endParaRPr kumimoji="0" lang="en-US" altLang="en-US" sz="2400" b="1" u="none" strike="noStrike" kern="1200" cap="none" spc="0" normalizeH="0" baseline="0" noProof="0" dirty="0">
              <a:ln>
                <a:noFill/>
              </a:ln>
              <a:solidFill>
                <a:srgbClr val="FFFFFF"/>
              </a:solidFill>
              <a:effectLst/>
              <a:uLnTx/>
              <a:uFillTx/>
              <a:ea typeface="MS PGothic" panose="020B0600070205080204" pitchFamily="34" charset="-128"/>
              <a:cs typeface="Arial" panose="020B0604020202020204" pitchFamily="34" charset="0"/>
            </a:endParaRPr>
          </a:p>
        </p:txBody>
      </p:sp>
      <p:sp>
        <p:nvSpPr>
          <p:cNvPr id="7" name="Rectangle 2">
            <a:extLst>
              <a:ext uri="{FF2B5EF4-FFF2-40B4-BE49-F238E27FC236}">
                <a16:creationId xmlns:a16="http://schemas.microsoft.com/office/drawing/2014/main" id="{FD234D9D-58BD-5AD7-B1B9-7693B2FC7475}"/>
              </a:ext>
            </a:extLst>
          </p:cNvPr>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rgbClr val="000000">
                <a:alpha val="74998"/>
              </a:srgbClr>
            </a:outerShdw>
          </a:effectLst>
          <a:extLst>
            <a:ext uri="{909E8E84-426E-40dd-AFC4-6F175D3DCCD1}"/>
            <a:ext uri="{91240B29-F687-4f45-9708-019B960494DF}"/>
            <a:ext uri="{FAA26D3D-D897-4be2-8F04-BA451C77F1D7}"/>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lgn="r">
              <a:defRPr/>
            </a:pPr>
            <a:r>
              <a:rPr lang="ar-SA" sz="4800" b="1" dirty="0">
                <a:solidFill>
                  <a:srgbClr val="FFFFFF"/>
                </a:solidFill>
                <a:effectLst>
                  <a:glow rad="127000">
                    <a:srgbClr val="000000"/>
                  </a:glow>
                </a:effectLst>
                <a:latin typeface="Arial" panose="020B0604020202020204" pitchFamily="34" charset="0"/>
                <a:ea typeface="ＭＳ Ｐゴシック" charset="0"/>
                <a:cs typeface="ＭＳ Ｐゴシック" charset="0"/>
              </a:rPr>
              <a:t>٢ تيموثاوس</a:t>
            </a:r>
            <a:endParaRPr lang="en-US" sz="4800" b="1" dirty="0">
              <a:solidFill>
                <a:srgbClr val="FFFFFF"/>
              </a:solidFill>
              <a:effectLst>
                <a:glow rad="127000">
                  <a:srgbClr val="000000"/>
                </a:glow>
              </a:effectLst>
              <a:latin typeface="Arial" panose="020B0604020202020204" pitchFamily="34" charset="0"/>
              <a:ea typeface="ＭＳ Ｐゴシック" charset="0"/>
              <a:cs typeface="ＭＳ Ｐゴシック" charset="0"/>
            </a:endParaRPr>
          </a:p>
        </p:txBody>
      </p:sp>
    </p:spTree>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65" name="Text Box 2"/>
          <p:cNvSpPr txBox="1"/>
          <p:nvPr/>
        </p:nvSpPr>
        <p:spPr>
          <a:xfrm>
            <a:off x="8578532" y="381000"/>
            <a:ext cx="487998" cy="461665"/>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spAutoFit/>
          </a:bodyPr>
          <a:lstStyle>
            <a:lvl1pPr>
              <a:defRPr b="1">
                <a:solidFill>
                  <a:srgbClr val="000000"/>
                </a:solidFill>
              </a:defRPr>
            </a:lvl1pPr>
          </a:lstStyle>
          <a:p>
            <a:pPr marL="0" marR="0" lvl="0" indent="0" algn="l" defTabSz="914400" rtl="0" eaLnBrk="1" fontAlgn="auto" latinLnBrk="0" hangingPunct="0">
              <a:lnSpc>
                <a:spcPct val="100000"/>
              </a:lnSpc>
              <a:spcBef>
                <a:spcPts val="0"/>
              </a:spcBef>
              <a:spcAft>
                <a:spcPts val="0"/>
              </a:spcAft>
              <a:buClrTx/>
              <a:buSzTx/>
              <a:buFontTx/>
              <a:buNone/>
              <a:tabLst/>
              <a:defRPr/>
            </a:pPr>
            <a:r>
              <a:rPr kumimoji="0" sz="240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٨٥</a:t>
            </a:r>
          </a:p>
        </p:txBody>
      </p:sp>
      <p:graphicFrame>
        <p:nvGraphicFramePr>
          <p:cNvPr id="4467" name="Table 1"/>
          <p:cNvGraphicFramePr/>
          <p:nvPr/>
        </p:nvGraphicFramePr>
        <p:xfrm>
          <a:off x="0" y="764704"/>
          <a:ext cx="9144000" cy="5938971"/>
        </p:xfrm>
        <a:graphic>
          <a:graphicData uri="http://schemas.openxmlformats.org/drawingml/2006/table">
            <a:tbl>
              <a:tblPr firstRow="1"/>
              <a:tblGrid>
                <a:gridCol w="995415">
                  <a:extLst>
                    <a:ext uri="{9D8B030D-6E8A-4147-A177-3AD203B41FA5}">
                      <a16:colId xmlns:a16="http://schemas.microsoft.com/office/drawing/2014/main" val="20000"/>
                    </a:ext>
                  </a:extLst>
                </a:gridCol>
                <a:gridCol w="1027354">
                  <a:extLst>
                    <a:ext uri="{9D8B030D-6E8A-4147-A177-3AD203B41FA5}">
                      <a16:colId xmlns:a16="http://schemas.microsoft.com/office/drawing/2014/main" val="20001"/>
                    </a:ext>
                  </a:extLst>
                </a:gridCol>
                <a:gridCol w="880590">
                  <a:extLst>
                    <a:ext uri="{9D8B030D-6E8A-4147-A177-3AD203B41FA5}">
                      <a16:colId xmlns:a16="http://schemas.microsoft.com/office/drawing/2014/main" val="20002"/>
                    </a:ext>
                  </a:extLst>
                </a:gridCol>
                <a:gridCol w="991466">
                  <a:extLst>
                    <a:ext uri="{9D8B030D-6E8A-4147-A177-3AD203B41FA5}">
                      <a16:colId xmlns:a16="http://schemas.microsoft.com/office/drawing/2014/main" val="20003"/>
                    </a:ext>
                  </a:extLst>
                </a:gridCol>
                <a:gridCol w="1136625">
                  <a:extLst>
                    <a:ext uri="{9D8B030D-6E8A-4147-A177-3AD203B41FA5}">
                      <a16:colId xmlns:a16="http://schemas.microsoft.com/office/drawing/2014/main" val="20004"/>
                    </a:ext>
                  </a:extLst>
                </a:gridCol>
                <a:gridCol w="871391">
                  <a:extLst>
                    <a:ext uri="{9D8B030D-6E8A-4147-A177-3AD203B41FA5}">
                      <a16:colId xmlns:a16="http://schemas.microsoft.com/office/drawing/2014/main" val="20005"/>
                    </a:ext>
                  </a:extLst>
                </a:gridCol>
                <a:gridCol w="1330083">
                  <a:extLst>
                    <a:ext uri="{9D8B030D-6E8A-4147-A177-3AD203B41FA5}">
                      <a16:colId xmlns:a16="http://schemas.microsoft.com/office/drawing/2014/main" val="20006"/>
                    </a:ext>
                  </a:extLst>
                </a:gridCol>
                <a:gridCol w="880590">
                  <a:extLst>
                    <a:ext uri="{9D8B030D-6E8A-4147-A177-3AD203B41FA5}">
                      <a16:colId xmlns:a16="http://schemas.microsoft.com/office/drawing/2014/main" val="20007"/>
                    </a:ext>
                  </a:extLst>
                </a:gridCol>
                <a:gridCol w="1030486">
                  <a:extLst>
                    <a:ext uri="{9D8B030D-6E8A-4147-A177-3AD203B41FA5}">
                      <a16:colId xmlns:a16="http://schemas.microsoft.com/office/drawing/2014/main" val="20008"/>
                    </a:ext>
                  </a:extLst>
                </a:gridCol>
              </a:tblGrid>
              <a:tr h="435337">
                <a:tc gridSpan="9">
                  <a:txBody>
                    <a:bodyPr/>
                    <a:lstStyle/>
                    <a:p>
                      <a:pPr algn="ctr" defTabSz="457200">
                        <a:defRPr sz="1800" b="0">
                          <a:solidFill>
                            <a:srgbClr val="000000"/>
                          </a:solidFill>
                        </a:defRPr>
                      </a:pPr>
                      <a:r>
                        <a:rPr sz="2800" b="1">
                          <a:solidFill>
                            <a:srgbClr val="FFFFFF"/>
                          </a:solidFill>
                          <a:sym typeface="Arial"/>
                        </a:rPr>
                        <a:t>الإله الذي هو نموذج المعاناة كخادم</a:t>
                      </a:r>
                    </a:p>
                  </a:txBody>
                  <a:tcPr marL="45720" marR="45720" anchor="ctr" horzOverflow="overflow">
                    <a:lnL>
                      <a:solidFill>
                        <a:srgbClr val="B7BB8C"/>
                      </a:solidFill>
                    </a:lnL>
                    <a:lnR>
                      <a:solidFill>
                        <a:srgbClr val="B7BB8C"/>
                      </a:solidFill>
                    </a:lnR>
                    <a:solidFill>
                      <a:srgbClr val="000000"/>
                    </a:solidFill>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extLst>
                  <a:ext uri="{0D108BD9-81ED-4DB2-BD59-A6C34878D82A}">
                    <a16:rowId xmlns:a16="http://schemas.microsoft.com/office/drawing/2014/main" val="10000"/>
                  </a:ext>
                </a:extLst>
              </a:tr>
              <a:tr h="372306">
                <a:tc gridSpan="5">
                  <a:txBody>
                    <a:bodyPr/>
                    <a:lstStyle/>
                    <a:p>
                      <a:pPr algn="ctr" defTabSz="457200">
                        <a:defRPr sz="1800">
                          <a:solidFill>
                            <a:srgbClr val="000000"/>
                          </a:solidFill>
                        </a:defRPr>
                      </a:pPr>
                      <a:r>
                        <a:rPr sz="2000" b="1">
                          <a:solidFill>
                            <a:srgbClr val="33334D"/>
                          </a:solidFill>
                          <a:sym typeface="Arial"/>
                        </a:rPr>
                        <a:t>الخدمة </a:t>
                      </a:r>
                    </a:p>
                  </a:txBody>
                  <a:tcPr marL="45720" marR="45720" anchor="ctr" horzOverflow="overflow"/>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gridSpan="4">
                  <a:txBody>
                    <a:bodyPr/>
                    <a:lstStyle/>
                    <a:p>
                      <a:pPr algn="ctr" defTabSz="457200">
                        <a:defRPr sz="1800">
                          <a:solidFill>
                            <a:srgbClr val="000000"/>
                          </a:solidFill>
                        </a:defRPr>
                      </a:pPr>
                      <a:r>
                        <a:rPr sz="2000" b="1">
                          <a:solidFill>
                            <a:srgbClr val="33334D"/>
                          </a:solidFill>
                          <a:sym typeface="Arial"/>
                        </a:rPr>
                        <a:t>الآلم</a:t>
                      </a:r>
                    </a:p>
                  </a:txBody>
                  <a:tcPr marL="45720" marR="45720" anchor="ctr" horzOverflow="overflow"/>
                </a:tc>
                <a:tc hMerge="1">
                  <a:txBody>
                    <a:bodyPr/>
                    <a:lstStyle/>
                    <a:p>
                      <a:endParaRPr lang="ar-JO"/>
                    </a:p>
                  </a:txBody>
                  <a:tcPr/>
                </a:tc>
                <a:tc hMerge="1">
                  <a:txBody>
                    <a:bodyPr/>
                    <a:lstStyle/>
                    <a:p>
                      <a:endParaRPr lang="ar-JO"/>
                    </a:p>
                  </a:txBody>
                  <a:tcPr/>
                </a:tc>
                <a:tc hMerge="1">
                  <a:txBody>
                    <a:bodyPr/>
                    <a:lstStyle/>
                    <a:p>
                      <a:endParaRPr lang="ar-JO"/>
                    </a:p>
                  </a:txBody>
                  <a:tcPr/>
                </a:tc>
                <a:extLst>
                  <a:ext uri="{0D108BD9-81ED-4DB2-BD59-A6C34878D82A}">
                    <a16:rowId xmlns:a16="http://schemas.microsoft.com/office/drawing/2014/main" val="10001"/>
                  </a:ext>
                </a:extLst>
              </a:tr>
              <a:tr h="369017">
                <a:tc gridSpan="5">
                  <a:txBody>
                    <a:bodyPr/>
                    <a:lstStyle/>
                    <a:p>
                      <a:pPr algn="ctr" defTabSz="457200">
                        <a:defRPr sz="1800">
                          <a:solidFill>
                            <a:srgbClr val="000000"/>
                          </a:solidFill>
                        </a:defRPr>
                      </a:pPr>
                      <a:r>
                        <a:rPr sz="2000" b="1">
                          <a:solidFill>
                            <a:srgbClr val="33334D"/>
                          </a:solidFill>
                          <a:sym typeface="Arial"/>
                        </a:rPr>
                        <a:t>أقوال وإشارات </a:t>
                      </a:r>
                    </a:p>
                  </a:txBody>
                  <a:tcPr marL="45720" marR="45720" anchor="ctr" horzOverflow="overflow">
                    <a:noFill/>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gridSpan="4">
                  <a:txBody>
                    <a:bodyPr/>
                    <a:lstStyle/>
                    <a:p>
                      <a:pPr algn="ctr" defTabSz="457200">
                        <a:defRPr sz="1800">
                          <a:solidFill>
                            <a:srgbClr val="000000"/>
                          </a:solidFill>
                        </a:defRPr>
                      </a:pPr>
                      <a:r>
                        <a:rPr sz="2000" b="1">
                          <a:solidFill>
                            <a:srgbClr val="33334D"/>
                          </a:solidFill>
                          <a:sym typeface="Arial"/>
                        </a:rPr>
                        <a:t>تضحية</a:t>
                      </a:r>
                    </a:p>
                  </a:txBody>
                  <a:tcPr marL="45720" marR="45720" anchor="ctr" horzOverflow="overflow">
                    <a:noFill/>
                  </a:tcPr>
                </a:tc>
                <a:tc hMerge="1">
                  <a:txBody>
                    <a:bodyPr/>
                    <a:lstStyle/>
                    <a:p>
                      <a:endParaRPr lang="ar-JO"/>
                    </a:p>
                  </a:txBody>
                  <a:tcPr/>
                </a:tc>
                <a:tc hMerge="1">
                  <a:txBody>
                    <a:bodyPr/>
                    <a:lstStyle/>
                    <a:p>
                      <a:endParaRPr lang="ar-JO"/>
                    </a:p>
                  </a:txBody>
                  <a:tcPr/>
                </a:tc>
                <a:tc hMerge="1">
                  <a:txBody>
                    <a:bodyPr/>
                    <a:lstStyle/>
                    <a:p>
                      <a:endParaRPr lang="ar-JO"/>
                    </a:p>
                  </a:txBody>
                  <a:tcPr/>
                </a:tc>
                <a:extLst>
                  <a:ext uri="{0D108BD9-81ED-4DB2-BD59-A6C34878D82A}">
                    <a16:rowId xmlns:a16="http://schemas.microsoft.com/office/drawing/2014/main" val="10002"/>
                  </a:ext>
                </a:extLst>
              </a:tr>
              <a:tr h="293720">
                <a:tc gridSpan="5">
                  <a:txBody>
                    <a:bodyPr/>
                    <a:lstStyle/>
                    <a:p>
                      <a:pPr algn="ctr" defTabSz="457200">
                        <a:defRPr sz="1800">
                          <a:solidFill>
                            <a:srgbClr val="000000"/>
                          </a:solidFill>
                        </a:defRPr>
                      </a:pPr>
                      <a:r>
                        <a:rPr sz="2000" b="1">
                          <a:solidFill>
                            <a:srgbClr val="33334D"/>
                          </a:solidFill>
                          <a:sym typeface="Arial"/>
                        </a:rPr>
                        <a:t>الجليل وبيريا</a:t>
                      </a:r>
                    </a:p>
                  </a:txBody>
                  <a:tcPr marL="45720" marR="45720" anchor="ctr" horzOverflow="overflow"/>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gridSpan="4">
                  <a:txBody>
                    <a:bodyPr/>
                    <a:lstStyle/>
                    <a:p>
                      <a:pPr algn="ctr" defTabSz="457200">
                        <a:defRPr sz="1800">
                          <a:solidFill>
                            <a:srgbClr val="000000"/>
                          </a:solidFill>
                        </a:defRPr>
                      </a:pPr>
                      <a:r>
                        <a:rPr sz="2000" b="1">
                          <a:solidFill>
                            <a:srgbClr val="33334D"/>
                          </a:solidFill>
                          <a:sym typeface="Arial"/>
                        </a:rPr>
                        <a:t>يهوذا وأرشليم </a:t>
                      </a:r>
                    </a:p>
                  </a:txBody>
                  <a:tcPr marL="45720" marR="45720" anchor="ctr" horzOverflow="overflow"/>
                </a:tc>
                <a:tc hMerge="1">
                  <a:txBody>
                    <a:bodyPr/>
                    <a:lstStyle/>
                    <a:p>
                      <a:endParaRPr lang="ar-JO"/>
                    </a:p>
                  </a:txBody>
                  <a:tcPr/>
                </a:tc>
                <a:tc hMerge="1">
                  <a:txBody>
                    <a:bodyPr/>
                    <a:lstStyle/>
                    <a:p>
                      <a:endParaRPr lang="ar-JO"/>
                    </a:p>
                  </a:txBody>
                  <a:tcPr/>
                </a:tc>
                <a:tc hMerge="1">
                  <a:txBody>
                    <a:bodyPr/>
                    <a:lstStyle/>
                    <a:p>
                      <a:endParaRPr lang="ar-JO"/>
                    </a:p>
                  </a:txBody>
                  <a:tcPr/>
                </a:tc>
                <a:extLst>
                  <a:ext uri="{0D108BD9-81ED-4DB2-BD59-A6C34878D82A}">
                    <a16:rowId xmlns:a16="http://schemas.microsoft.com/office/drawing/2014/main" val="10003"/>
                  </a:ext>
                </a:extLst>
              </a:tr>
              <a:tr h="435337">
                <a:tc gridSpan="2">
                  <a:txBody>
                    <a:bodyPr/>
                    <a:lstStyle/>
                    <a:p>
                      <a:pPr algn="ctr" defTabSz="457200">
                        <a:defRPr sz="1800">
                          <a:solidFill>
                            <a:srgbClr val="000000"/>
                          </a:solidFill>
                        </a:defRPr>
                      </a:pPr>
                      <a:r>
                        <a:rPr sz="2000" b="1">
                          <a:solidFill>
                            <a:srgbClr val="33334D"/>
                          </a:solidFill>
                          <a:sym typeface="Arial"/>
                        </a:rPr>
                        <a:t>آتٍ</a:t>
                      </a:r>
                    </a:p>
                  </a:txBody>
                  <a:tcPr marL="45720" marR="45720" anchor="ctr" horzOverflow="overflow">
                    <a:noFill/>
                  </a:tcPr>
                </a:tc>
                <a:tc hMerge="1">
                  <a:txBody>
                    <a:bodyPr/>
                    <a:lstStyle/>
                    <a:p>
                      <a:endParaRPr lang="ar-JO"/>
                    </a:p>
                  </a:txBody>
                  <a:tcPr/>
                </a:tc>
                <a:tc gridSpan="3">
                  <a:txBody>
                    <a:bodyPr/>
                    <a:lstStyle/>
                    <a:p>
                      <a:pPr algn="ctr" defTabSz="457200">
                        <a:defRPr sz="1800">
                          <a:solidFill>
                            <a:srgbClr val="000000"/>
                          </a:solidFill>
                        </a:defRPr>
                      </a:pPr>
                      <a:r>
                        <a:rPr sz="2000" b="1">
                          <a:solidFill>
                            <a:srgbClr val="33334D"/>
                          </a:solidFill>
                          <a:sym typeface="Arial"/>
                        </a:rPr>
                        <a:t>معارضة الخدمة</a:t>
                      </a:r>
                    </a:p>
                  </a:txBody>
                  <a:tcPr marL="45720" marR="45720" anchor="ctr" horzOverflow="overflow">
                    <a:noFill/>
                  </a:tcPr>
                </a:tc>
                <a:tc hMerge="1">
                  <a:txBody>
                    <a:bodyPr/>
                    <a:lstStyle/>
                    <a:p>
                      <a:endParaRPr lang="ar-JO"/>
                    </a:p>
                  </a:txBody>
                  <a:tcPr/>
                </a:tc>
                <a:tc hMerge="1">
                  <a:txBody>
                    <a:bodyPr/>
                    <a:lstStyle/>
                    <a:p>
                      <a:endParaRPr lang="ar-JO"/>
                    </a:p>
                  </a:txBody>
                  <a:tcPr/>
                </a:tc>
                <a:tc gridSpan="2">
                  <a:txBody>
                    <a:bodyPr/>
                    <a:lstStyle/>
                    <a:p>
                      <a:pPr algn="ctr" defTabSz="457200">
                        <a:defRPr sz="1800">
                          <a:solidFill>
                            <a:srgbClr val="000000"/>
                          </a:solidFill>
                        </a:defRPr>
                      </a:pPr>
                      <a:r>
                        <a:rPr sz="2000" b="1">
                          <a:solidFill>
                            <a:srgbClr val="33334D"/>
                          </a:solidFill>
                          <a:sym typeface="Arial"/>
                        </a:rPr>
                        <a:t>ضحى بنفسه </a:t>
                      </a:r>
                    </a:p>
                  </a:txBody>
                  <a:tcPr marL="45720" marR="45720" anchor="ctr" horzOverflow="overflow">
                    <a:noFill/>
                  </a:tcPr>
                </a:tc>
                <a:tc hMerge="1">
                  <a:txBody>
                    <a:bodyPr/>
                    <a:lstStyle/>
                    <a:p>
                      <a:endParaRPr lang="ar-JO"/>
                    </a:p>
                  </a:txBody>
                  <a:tcPr/>
                </a:tc>
                <a:tc gridSpan="2">
                  <a:txBody>
                    <a:bodyPr/>
                    <a:lstStyle/>
                    <a:p>
                      <a:pPr algn="ctr" defTabSz="457200">
                        <a:defRPr sz="1800">
                          <a:solidFill>
                            <a:srgbClr val="000000"/>
                          </a:solidFill>
                        </a:defRPr>
                      </a:pPr>
                      <a:r>
                        <a:rPr b="1">
                          <a:solidFill>
                            <a:srgbClr val="33334D"/>
                          </a:solidFill>
                          <a:sym typeface="Arial"/>
                        </a:rPr>
                        <a:t>القيامة </a:t>
                      </a:r>
                    </a:p>
                  </a:txBody>
                  <a:tcPr marL="45720" marR="45720" anchor="ctr" horzOverflow="overflow">
                    <a:noFill/>
                  </a:tcPr>
                </a:tc>
                <a:tc hMerge="1">
                  <a:txBody>
                    <a:bodyPr/>
                    <a:lstStyle/>
                    <a:p>
                      <a:endParaRPr lang="ar-JO"/>
                    </a:p>
                  </a:txBody>
                  <a:tcPr/>
                </a:tc>
                <a:extLst>
                  <a:ext uri="{0D108BD9-81ED-4DB2-BD59-A6C34878D82A}">
                    <a16:rowId xmlns:a16="http://schemas.microsoft.com/office/drawing/2014/main" val="10004"/>
                  </a:ext>
                </a:extLst>
              </a:tr>
              <a:tr h="435337">
                <a:tc gridSpan="2">
                  <a:txBody>
                    <a:bodyPr/>
                    <a:lstStyle/>
                    <a:p>
                      <a:pPr algn="ctr" defTabSz="457200">
                        <a:defRPr sz="1800">
                          <a:solidFill>
                            <a:srgbClr val="000000"/>
                          </a:solidFill>
                        </a:defRPr>
                      </a:pPr>
                      <a:r>
                        <a:rPr sz="2000" b="1">
                          <a:solidFill>
                            <a:srgbClr val="33334D"/>
                          </a:solidFill>
                          <a:sym typeface="Arial"/>
                        </a:rPr>
                        <a:t>١:١-٣</a:t>
                      </a:r>
                    </a:p>
                  </a:txBody>
                  <a:tcPr marL="45720" marR="45720" anchor="ctr" horzOverflow="overflow"/>
                </a:tc>
                <a:tc hMerge="1">
                  <a:txBody>
                    <a:bodyPr/>
                    <a:lstStyle/>
                    <a:p>
                      <a:endParaRPr lang="ar-JO"/>
                    </a:p>
                  </a:txBody>
                  <a:tcPr/>
                </a:tc>
                <a:tc gridSpan="3">
                  <a:txBody>
                    <a:bodyPr/>
                    <a:lstStyle/>
                    <a:p>
                      <a:pPr algn="ctr" defTabSz="457200">
                        <a:defRPr sz="1800">
                          <a:solidFill>
                            <a:srgbClr val="000000"/>
                          </a:solidFill>
                        </a:defRPr>
                      </a:pPr>
                      <a:r>
                        <a:rPr sz="2000" b="1">
                          <a:solidFill>
                            <a:srgbClr val="33334D"/>
                          </a:solidFill>
                          <a:sym typeface="Arial"/>
                        </a:rPr>
                        <a:t>١:١٤–١٠:٥٢</a:t>
                      </a:r>
                    </a:p>
                  </a:txBody>
                  <a:tcPr marL="45720" marR="45720" anchor="ctr" horzOverflow="overflow"/>
                </a:tc>
                <a:tc hMerge="1">
                  <a:txBody>
                    <a:bodyPr/>
                    <a:lstStyle/>
                    <a:p>
                      <a:endParaRPr lang="ar-JO"/>
                    </a:p>
                  </a:txBody>
                  <a:tcPr/>
                </a:tc>
                <a:tc hMerge="1">
                  <a:txBody>
                    <a:bodyPr/>
                    <a:lstStyle/>
                    <a:p>
                      <a:endParaRPr lang="ar-JO"/>
                    </a:p>
                  </a:txBody>
                  <a:tcPr/>
                </a:tc>
                <a:tc gridSpan="2">
                  <a:txBody>
                    <a:bodyPr/>
                    <a:lstStyle/>
                    <a:p>
                      <a:pPr algn="ctr" defTabSz="457200">
                        <a:defRPr sz="1800">
                          <a:solidFill>
                            <a:srgbClr val="000000"/>
                          </a:solidFill>
                        </a:defRPr>
                      </a:pPr>
                      <a:r>
                        <a:rPr sz="2000" b="1">
                          <a:solidFill>
                            <a:srgbClr val="33334D"/>
                          </a:solidFill>
                          <a:sym typeface="Arial"/>
                        </a:rPr>
                        <a:t>اصحاحات ١١ - ١٥</a:t>
                      </a:r>
                    </a:p>
                  </a:txBody>
                  <a:tcPr marL="45720" marR="45720" anchor="ctr" horzOverflow="overflow"/>
                </a:tc>
                <a:tc hMerge="1">
                  <a:txBody>
                    <a:bodyPr/>
                    <a:lstStyle/>
                    <a:p>
                      <a:endParaRPr lang="ar-JO"/>
                    </a:p>
                  </a:txBody>
                  <a:tcPr/>
                </a:tc>
                <a:tc gridSpan="2">
                  <a:txBody>
                    <a:bodyPr/>
                    <a:lstStyle/>
                    <a:p>
                      <a:pPr algn="ctr" defTabSz="457200">
                        <a:defRPr sz="1800">
                          <a:solidFill>
                            <a:srgbClr val="000000"/>
                          </a:solidFill>
                        </a:defRPr>
                      </a:pPr>
                      <a:r>
                        <a:rPr b="1">
                          <a:solidFill>
                            <a:srgbClr val="33334D"/>
                          </a:solidFill>
                          <a:sym typeface="Arial"/>
                        </a:rPr>
                        <a:t>أصحاح ١٦</a:t>
                      </a:r>
                    </a:p>
                  </a:txBody>
                  <a:tcPr marL="45720" marR="45720" anchor="ctr" horzOverflow="overflow"/>
                </a:tc>
                <a:tc hMerge="1">
                  <a:txBody>
                    <a:bodyPr/>
                    <a:lstStyle/>
                    <a:p>
                      <a:endParaRPr lang="ar-JO"/>
                    </a:p>
                  </a:txBody>
                  <a:tcPr/>
                </a:tc>
                <a:extLst>
                  <a:ext uri="{0D108BD9-81ED-4DB2-BD59-A6C34878D82A}">
                    <a16:rowId xmlns:a16="http://schemas.microsoft.com/office/drawing/2014/main" val="10005"/>
                  </a:ext>
                </a:extLst>
              </a:tr>
              <a:tr h="357097">
                <a:tc>
                  <a:txBody>
                    <a:bodyPr/>
                    <a:lstStyle/>
                    <a:p>
                      <a:pPr algn="ctr" defTabSz="457200" rtl="1">
                        <a:defRPr sz="1100" b="1">
                          <a:solidFill>
                            <a:srgbClr val="33334D"/>
                          </a:solidFill>
                          <a:sym typeface="Arial"/>
                        </a:defRPr>
                      </a:pPr>
                      <a:r>
                        <a:rPr lang="ar-SA" sz="1600"/>
                        <a:t>المعبود و يوحنا </a:t>
                      </a:r>
                    </a:p>
                    <a:p>
                      <a:pPr algn="ctr" defTabSz="457200" rtl="1">
                        <a:defRPr sz="1100" b="1">
                          <a:solidFill>
                            <a:srgbClr val="33334D"/>
                          </a:solidFill>
                          <a:sym typeface="Arial"/>
                        </a:defRPr>
                      </a:pPr>
                      <a:r>
                        <a:rPr sz="1600"/>
                        <a:t>١:١-٨</a:t>
                      </a:r>
                    </a:p>
                  </a:txBody>
                  <a:tcPr marL="0" marR="0" marT="0" marB="0" anchor="ctr" horzOverflow="overflow">
                    <a:noFill/>
                  </a:tcPr>
                </a:tc>
                <a:tc>
                  <a:txBody>
                    <a:bodyPr/>
                    <a:lstStyle/>
                    <a:p>
                      <a:pPr algn="ctr" defTabSz="457200" rtl="1">
                        <a:defRPr sz="1200" b="1">
                          <a:solidFill>
                            <a:srgbClr val="33334D"/>
                          </a:solidFill>
                          <a:sym typeface="Arial"/>
                        </a:defRPr>
                      </a:pPr>
                      <a:r>
                        <a:rPr sz="1800"/>
                        <a:t> المعمودية والتجربة </a:t>
                      </a:r>
                      <a:endParaRPr sz="3200"/>
                    </a:p>
                    <a:p>
                      <a:pPr algn="ctr" defTabSz="457200" rtl="1">
                        <a:defRPr sz="1200" b="1">
                          <a:solidFill>
                            <a:srgbClr val="33334D"/>
                          </a:solidFill>
                          <a:sym typeface="Arial"/>
                        </a:defRPr>
                      </a:pPr>
                      <a:r>
                        <a:rPr sz="1800"/>
                        <a:t>١:٩-١٣</a:t>
                      </a:r>
                    </a:p>
                  </a:txBody>
                  <a:tcPr marL="0" marR="0" marT="0" marB="0" anchor="ctr" horzOverflow="overflow">
                    <a:noFill/>
                  </a:tcPr>
                </a:tc>
                <a:tc>
                  <a:txBody>
                    <a:bodyPr/>
                    <a:lstStyle/>
                    <a:p>
                      <a:pPr algn="ctr" defTabSz="457200" rtl="1">
                        <a:defRPr sz="1200" b="1">
                          <a:solidFill>
                            <a:srgbClr val="33334D"/>
                          </a:solidFill>
                          <a:sym typeface="Arial"/>
                        </a:defRPr>
                      </a:pPr>
                      <a:r>
                        <a:rPr sz="1800"/>
                        <a:t>مأمورية</a:t>
                      </a:r>
                      <a:endParaRPr sz="3200"/>
                    </a:p>
                    <a:p>
                      <a:pPr algn="ctr" defTabSz="457200" rtl="1">
                        <a:defRPr sz="1200" b="1">
                          <a:solidFill>
                            <a:srgbClr val="33334D"/>
                          </a:solidFill>
                          <a:sym typeface="Arial"/>
                        </a:defRPr>
                      </a:pPr>
                      <a:r>
                        <a:rPr sz="1800"/>
                        <a:t>١:١٤–٢:١٢</a:t>
                      </a:r>
                      <a:endParaRPr sz="3200"/>
                    </a:p>
                  </a:txBody>
                  <a:tcPr marL="0" marR="0" marT="0" marB="0" anchor="ctr" horzOverflow="overflow">
                    <a:noFill/>
                  </a:tcPr>
                </a:tc>
                <a:tc>
                  <a:txBody>
                    <a:bodyPr/>
                    <a:lstStyle/>
                    <a:p>
                      <a:pPr algn="ctr" defTabSz="457200" rtl="1">
                        <a:defRPr sz="1200" b="1">
                          <a:solidFill>
                            <a:srgbClr val="33334D"/>
                          </a:solidFill>
                          <a:sym typeface="Arial"/>
                        </a:defRPr>
                      </a:pPr>
                      <a:r>
                        <a:rPr sz="1800"/>
                        <a:t>مقاومة</a:t>
                      </a:r>
                      <a:endParaRPr sz="3200"/>
                    </a:p>
                    <a:p>
                      <a:pPr algn="ctr" defTabSz="457200" rtl="1">
                        <a:defRPr sz="1200" b="1">
                          <a:solidFill>
                            <a:srgbClr val="33334D"/>
                          </a:solidFill>
                          <a:sym typeface="Arial"/>
                        </a:defRPr>
                      </a:pPr>
                      <a:r>
                        <a:rPr sz="1800"/>
                        <a:t>٢:١٣–٨:٢٦</a:t>
                      </a:r>
                      <a:endParaRPr lang="ar-SA" sz="1800"/>
                    </a:p>
                  </a:txBody>
                  <a:tcPr marL="0" marR="0" marT="0" marB="0" anchor="ctr" horzOverflow="overflow">
                    <a:noFill/>
                  </a:tcPr>
                </a:tc>
                <a:tc>
                  <a:txBody>
                    <a:bodyPr/>
                    <a:lstStyle/>
                    <a:p>
                      <a:pPr algn="ctr" defTabSz="457200" rtl="1">
                        <a:defRPr sz="1200" b="1">
                          <a:solidFill>
                            <a:srgbClr val="33334D"/>
                          </a:solidFill>
                          <a:sym typeface="Arial"/>
                        </a:defRPr>
                      </a:pPr>
                      <a:r>
                        <a:rPr sz="1800"/>
                        <a:t> توجيهات</a:t>
                      </a:r>
                      <a:endParaRPr sz="3200"/>
                    </a:p>
                    <a:p>
                      <a:pPr algn="ctr" defTabSz="457200" rtl="1">
                        <a:defRPr sz="1200" b="1">
                          <a:solidFill>
                            <a:srgbClr val="33334D"/>
                          </a:solidFill>
                          <a:sym typeface="Arial"/>
                        </a:defRPr>
                      </a:pPr>
                      <a:r>
                        <a:rPr sz="1800"/>
                        <a:t>٨:٢٧–</a:t>
                      </a:r>
                      <a:br>
                        <a:rPr lang="ar-SA" sz="1800"/>
                      </a:br>
                      <a:r>
                        <a:rPr sz="1800"/>
                        <a:t>١٠:٥٢</a:t>
                      </a:r>
                    </a:p>
                  </a:txBody>
                  <a:tcPr marL="0" marR="0" marT="0" marB="0" anchor="ctr" horzOverflow="overflow">
                    <a:noFill/>
                  </a:tcPr>
                </a:tc>
                <a:tc>
                  <a:txBody>
                    <a:bodyPr/>
                    <a:lstStyle/>
                    <a:p>
                      <a:pPr algn="ctr" defTabSz="457200" rtl="1">
                        <a:defRPr sz="1200" b="1">
                          <a:solidFill>
                            <a:srgbClr val="33334D"/>
                          </a:solidFill>
                          <a:sym typeface="Arial"/>
                        </a:defRPr>
                      </a:pPr>
                      <a:r>
                        <a:rPr sz="1800"/>
                        <a:t> رفض</a:t>
                      </a:r>
                      <a:endParaRPr sz="3200"/>
                    </a:p>
                    <a:p>
                      <a:pPr algn="ctr" defTabSz="457200" rtl="1">
                        <a:defRPr sz="1200" b="1">
                          <a:solidFill>
                            <a:srgbClr val="33334D"/>
                          </a:solidFill>
                          <a:sym typeface="Arial"/>
                        </a:defRPr>
                      </a:pPr>
                      <a:r>
                        <a:rPr sz="1800"/>
                        <a:t>١١–١٣</a:t>
                      </a:r>
                    </a:p>
                  </a:txBody>
                  <a:tcPr marL="0" marR="0" marT="0" marB="0" anchor="ctr" horzOverflow="overflow">
                    <a:noFill/>
                  </a:tcPr>
                </a:tc>
                <a:tc>
                  <a:txBody>
                    <a:bodyPr/>
                    <a:lstStyle/>
                    <a:p>
                      <a:pPr algn="ctr" defTabSz="457200" rtl="1">
                        <a:defRPr sz="1200" b="1">
                          <a:solidFill>
                            <a:srgbClr val="33334D"/>
                          </a:solidFill>
                          <a:sym typeface="Arial"/>
                        </a:defRPr>
                      </a:pPr>
                      <a:r>
                        <a:rPr sz="1800"/>
                        <a:t> شغف</a:t>
                      </a:r>
                      <a:endParaRPr sz="3200"/>
                    </a:p>
                    <a:p>
                      <a:pPr algn="ctr" defTabSz="457200" rtl="1">
                        <a:defRPr sz="1200" b="1">
                          <a:solidFill>
                            <a:srgbClr val="33334D"/>
                          </a:solidFill>
                          <a:sym typeface="Arial"/>
                        </a:defRPr>
                      </a:pPr>
                      <a:r>
                        <a:rPr sz="1800"/>
                        <a:t>١٤–١٥</a:t>
                      </a:r>
                    </a:p>
                  </a:txBody>
                  <a:tcPr marL="0" marR="0" marT="0" marB="0" anchor="ctr" horzOverflow="overflow">
                    <a:noFill/>
                  </a:tcPr>
                </a:tc>
                <a:tc>
                  <a:txBody>
                    <a:bodyPr/>
                    <a:lstStyle/>
                    <a:p>
                      <a:pPr algn="ctr" defTabSz="457200" rtl="1">
                        <a:defRPr sz="1100" b="1">
                          <a:solidFill>
                            <a:srgbClr val="33334D"/>
                          </a:solidFill>
                          <a:sym typeface="Arial"/>
                        </a:defRPr>
                      </a:pPr>
                      <a:r>
                        <a:rPr sz="1600"/>
                        <a:t> برهان </a:t>
                      </a:r>
                    </a:p>
                    <a:p>
                      <a:pPr algn="ctr" defTabSz="457200" rtl="1">
                        <a:defRPr sz="1100" b="1">
                          <a:solidFill>
                            <a:srgbClr val="33334D"/>
                          </a:solidFill>
                          <a:sym typeface="Arial"/>
                        </a:defRPr>
                      </a:pPr>
                      <a:r>
                        <a:rPr sz="1600"/>
                        <a:t>١٦:١-٨</a:t>
                      </a:r>
                    </a:p>
                  </a:txBody>
                  <a:tcPr marL="0" marR="0" marT="0" marB="0" anchor="ctr" horzOverflow="overflow">
                    <a:noFill/>
                  </a:tcPr>
                </a:tc>
                <a:tc>
                  <a:txBody>
                    <a:bodyPr/>
                    <a:lstStyle/>
                    <a:p>
                      <a:pPr algn="ctr" defTabSz="457200" rtl="1">
                        <a:defRPr sz="1100" b="1">
                          <a:solidFill>
                            <a:srgbClr val="33334D"/>
                          </a:solidFill>
                          <a:sym typeface="Arial"/>
                        </a:defRPr>
                      </a:pPr>
                      <a:r>
                        <a:rPr sz="1600"/>
                        <a:t>الخاتمة </a:t>
                      </a:r>
                    </a:p>
                    <a:p>
                      <a:pPr algn="ctr" defTabSz="457200" rtl="1">
                        <a:defRPr sz="1100" b="1">
                          <a:solidFill>
                            <a:srgbClr val="33334D"/>
                          </a:solidFill>
                          <a:sym typeface="Arial"/>
                        </a:defRPr>
                      </a:pPr>
                      <a:r>
                        <a:rPr sz="1600"/>
                        <a:t>١٦٩-٢٠</a:t>
                      </a:r>
                    </a:p>
                  </a:txBody>
                  <a:tcPr marL="0" marR="0" marT="0" marB="0" anchor="ctr" horzOverflow="overflow">
                    <a:noFill/>
                  </a:tcPr>
                </a:tc>
                <a:extLst>
                  <a:ext uri="{0D108BD9-81ED-4DB2-BD59-A6C34878D82A}">
                    <a16:rowId xmlns:a16="http://schemas.microsoft.com/office/drawing/2014/main" val="10006"/>
                  </a:ext>
                </a:extLst>
              </a:tr>
              <a:tr h="576821">
                <a:tc gridSpan="4">
                  <a:txBody>
                    <a:bodyPr/>
                    <a:lstStyle/>
                    <a:p>
                      <a:pPr algn="ctr" defTabSz="457200">
                        <a:defRPr sz="1800">
                          <a:solidFill>
                            <a:srgbClr val="000000"/>
                          </a:solidFill>
                        </a:defRPr>
                      </a:pPr>
                      <a:r>
                        <a:rPr sz="2000" b="1">
                          <a:solidFill>
                            <a:srgbClr val="33334D"/>
                          </a:solidFill>
                          <a:sym typeface="Arial"/>
                        </a:rPr>
                        <a:t>التأكيد على سلطان المسيح</a:t>
                      </a:r>
                    </a:p>
                  </a:txBody>
                  <a:tcPr marL="45720" marR="45720" anchor="ctr" horzOverflow="overflow"/>
                </a:tc>
                <a:tc hMerge="1">
                  <a:txBody>
                    <a:bodyPr/>
                    <a:lstStyle/>
                    <a:p>
                      <a:endParaRPr lang="ar-JO"/>
                    </a:p>
                  </a:txBody>
                  <a:tcPr/>
                </a:tc>
                <a:tc hMerge="1">
                  <a:txBody>
                    <a:bodyPr/>
                    <a:lstStyle/>
                    <a:p>
                      <a:endParaRPr lang="ar-JO"/>
                    </a:p>
                  </a:txBody>
                  <a:tcPr/>
                </a:tc>
                <a:tc hMerge="1">
                  <a:txBody>
                    <a:bodyPr/>
                    <a:lstStyle/>
                    <a:p>
                      <a:endParaRPr lang="ar-JO"/>
                    </a:p>
                  </a:txBody>
                  <a:tcPr/>
                </a:tc>
                <a:tc>
                  <a:txBody>
                    <a:bodyPr/>
                    <a:lstStyle/>
                    <a:p>
                      <a:pPr algn="ctr" defTabSz="457200">
                        <a:defRPr sz="1800">
                          <a:solidFill>
                            <a:srgbClr val="000000"/>
                          </a:solidFill>
                        </a:defRPr>
                      </a:pPr>
                      <a:r>
                        <a:rPr sz="2000" b="1">
                          <a:solidFill>
                            <a:srgbClr val="33334D"/>
                          </a:solidFill>
                          <a:sym typeface="Arial"/>
                        </a:rPr>
                        <a:t>التوتر بين السلطة والخدمة </a:t>
                      </a:r>
                    </a:p>
                  </a:txBody>
                  <a:tcPr marL="45720" marR="45720" anchor="ctr" horzOverflow="overflow"/>
                </a:tc>
                <a:tc gridSpan="4">
                  <a:txBody>
                    <a:bodyPr/>
                    <a:lstStyle/>
                    <a:p>
                      <a:pPr algn="ctr" defTabSz="457200">
                        <a:defRPr sz="1800">
                          <a:solidFill>
                            <a:srgbClr val="000000"/>
                          </a:solidFill>
                        </a:defRPr>
                      </a:pPr>
                      <a:r>
                        <a:rPr sz="2000" b="1">
                          <a:solidFill>
                            <a:srgbClr val="33334D"/>
                          </a:solidFill>
                          <a:sym typeface="Arial"/>
                        </a:rPr>
                        <a:t>التأكيد على المسيح العبد</a:t>
                      </a:r>
                    </a:p>
                  </a:txBody>
                  <a:tcPr marL="45720" marR="45720" anchor="ctr" horzOverflow="overflow"/>
                </a:tc>
                <a:tc hMerge="1">
                  <a:txBody>
                    <a:bodyPr/>
                    <a:lstStyle/>
                    <a:p>
                      <a:endParaRPr lang="ar-JO"/>
                    </a:p>
                  </a:txBody>
                  <a:tcPr/>
                </a:tc>
                <a:tc hMerge="1">
                  <a:txBody>
                    <a:bodyPr/>
                    <a:lstStyle/>
                    <a:p>
                      <a:endParaRPr lang="ar-JO"/>
                    </a:p>
                  </a:txBody>
                  <a:tcPr/>
                </a:tc>
                <a:tc hMerge="1">
                  <a:txBody>
                    <a:bodyPr/>
                    <a:lstStyle/>
                    <a:p>
                      <a:endParaRPr lang="ar-JO"/>
                    </a:p>
                  </a:txBody>
                  <a:tcPr/>
                </a:tc>
                <a:extLst>
                  <a:ext uri="{0D108BD9-81ED-4DB2-BD59-A6C34878D82A}">
                    <a16:rowId xmlns:a16="http://schemas.microsoft.com/office/drawing/2014/main" val="10007"/>
                  </a:ext>
                </a:extLst>
              </a:tr>
              <a:tr h="435337">
                <a:tc gridSpan="4">
                  <a:txBody>
                    <a:bodyPr/>
                    <a:lstStyle/>
                    <a:p>
                      <a:pPr algn="ctr" defTabSz="457200">
                        <a:defRPr sz="1800">
                          <a:solidFill>
                            <a:srgbClr val="000000"/>
                          </a:solidFill>
                        </a:defRPr>
                      </a:pPr>
                      <a:r>
                        <a:rPr sz="2000" b="1">
                          <a:solidFill>
                            <a:srgbClr val="33334D"/>
                          </a:solidFill>
                          <a:sym typeface="Arial"/>
                        </a:rPr>
                        <a:t>٣ سنوات </a:t>
                      </a:r>
                    </a:p>
                  </a:txBody>
                  <a:tcPr marL="45720" marR="45720" anchor="ctr" horzOverflow="overflow">
                    <a:noFill/>
                  </a:tcPr>
                </a:tc>
                <a:tc hMerge="1">
                  <a:txBody>
                    <a:bodyPr/>
                    <a:lstStyle/>
                    <a:p>
                      <a:endParaRPr lang="ar-JO"/>
                    </a:p>
                  </a:txBody>
                  <a:tcPr/>
                </a:tc>
                <a:tc hMerge="1">
                  <a:txBody>
                    <a:bodyPr/>
                    <a:lstStyle/>
                    <a:p>
                      <a:endParaRPr lang="ar-JO"/>
                    </a:p>
                  </a:txBody>
                  <a:tcPr/>
                </a:tc>
                <a:tc hMerge="1">
                  <a:txBody>
                    <a:bodyPr/>
                    <a:lstStyle/>
                    <a:p>
                      <a:endParaRPr lang="ar-JO"/>
                    </a:p>
                  </a:txBody>
                  <a:tcPr/>
                </a:tc>
                <a:tc>
                  <a:txBody>
                    <a:bodyPr/>
                    <a:lstStyle/>
                    <a:p>
                      <a:pPr algn="ctr" defTabSz="457200">
                        <a:defRPr sz="1800">
                          <a:solidFill>
                            <a:srgbClr val="000000"/>
                          </a:solidFill>
                        </a:defRPr>
                      </a:pPr>
                      <a:r>
                        <a:rPr sz="2000" b="1">
                          <a:solidFill>
                            <a:srgbClr val="33334D"/>
                          </a:solidFill>
                          <a:sym typeface="Arial"/>
                        </a:rPr>
                        <a:t>٦ أشهر </a:t>
                      </a:r>
                    </a:p>
                  </a:txBody>
                  <a:tcPr marL="45720" marR="45720" anchor="ctr" horzOverflow="overflow">
                    <a:noFill/>
                  </a:tcPr>
                </a:tc>
                <a:tc gridSpan="4">
                  <a:txBody>
                    <a:bodyPr/>
                    <a:lstStyle/>
                    <a:p>
                      <a:pPr algn="ctr" defTabSz="457200">
                        <a:defRPr sz="1800">
                          <a:solidFill>
                            <a:srgbClr val="000000"/>
                          </a:solidFill>
                        </a:defRPr>
                      </a:pPr>
                      <a:r>
                        <a:rPr sz="2000" b="1">
                          <a:solidFill>
                            <a:srgbClr val="33334D"/>
                          </a:solidFill>
                          <a:sym typeface="Arial"/>
                        </a:rPr>
                        <a:t>٨ أيام</a:t>
                      </a:r>
                    </a:p>
                  </a:txBody>
                  <a:tcPr marL="45720" marR="45720" anchor="ctr" horzOverflow="overflow">
                    <a:noFill/>
                  </a:tcPr>
                </a:tc>
                <a:tc hMerge="1">
                  <a:txBody>
                    <a:bodyPr/>
                    <a:lstStyle/>
                    <a:p>
                      <a:endParaRPr lang="ar-JO"/>
                    </a:p>
                  </a:txBody>
                  <a:tcPr/>
                </a:tc>
                <a:tc hMerge="1">
                  <a:txBody>
                    <a:bodyPr/>
                    <a:lstStyle/>
                    <a:p>
                      <a:endParaRPr lang="ar-JO"/>
                    </a:p>
                  </a:txBody>
                  <a:tcPr/>
                </a:tc>
                <a:tc hMerge="1">
                  <a:txBody>
                    <a:bodyPr/>
                    <a:lstStyle/>
                    <a:p>
                      <a:endParaRPr lang="ar-JO"/>
                    </a:p>
                  </a:txBody>
                  <a:tcPr/>
                </a:tc>
                <a:extLst>
                  <a:ext uri="{0D108BD9-81ED-4DB2-BD59-A6C34878D82A}">
                    <a16:rowId xmlns:a16="http://schemas.microsoft.com/office/drawing/2014/main" val="10008"/>
                  </a:ext>
                </a:extLst>
              </a:tr>
              <a:tr h="323972">
                <a:tc gridSpan="9">
                  <a:txBody>
                    <a:bodyPr/>
                    <a:lstStyle/>
                    <a:p>
                      <a:pPr algn="ctr" defTabSz="457200">
                        <a:defRPr sz="1800">
                          <a:solidFill>
                            <a:srgbClr val="000000"/>
                          </a:solidFill>
                        </a:defRPr>
                      </a:pPr>
                      <a:r>
                        <a:rPr sz="2000" b="1">
                          <a:solidFill>
                            <a:srgbClr val="33334D"/>
                          </a:solidFill>
                          <a:sym typeface="Arial"/>
                        </a:rPr>
                        <a:t>روما</a:t>
                      </a:r>
                    </a:p>
                  </a:txBody>
                  <a:tcPr marL="45720" marR="45720" anchor="ctr" horzOverflow="overflow"/>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extLst>
                  <a:ext uri="{0D108BD9-81ED-4DB2-BD59-A6C34878D82A}">
                    <a16:rowId xmlns:a16="http://schemas.microsoft.com/office/drawing/2014/main" val="10009"/>
                  </a:ext>
                </a:extLst>
              </a:tr>
              <a:tr h="608279">
                <a:tc gridSpan="9">
                  <a:txBody>
                    <a:bodyPr/>
                    <a:lstStyle/>
                    <a:p>
                      <a:pPr algn="ctr" defTabSz="457200">
                        <a:defRPr sz="1800">
                          <a:solidFill>
                            <a:srgbClr val="000000"/>
                          </a:solidFill>
                        </a:defRPr>
                      </a:pPr>
                      <a:r>
                        <a:rPr sz="2000" b="1">
                          <a:solidFill>
                            <a:srgbClr val="33334D"/>
                          </a:solidFill>
                          <a:sym typeface="Arial"/>
                        </a:rPr>
                        <a:t>كُتب ٦٤ - ٦٨ م 
يُغطي ٢٩ - ٣٣ م </a:t>
                      </a:r>
                    </a:p>
                  </a:txBody>
                  <a:tcPr marL="45720" marR="45720" anchor="ctr" horzOverflow="overflow">
                    <a:noFill/>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extLst>
                  <a:ext uri="{0D108BD9-81ED-4DB2-BD59-A6C34878D82A}">
                    <a16:rowId xmlns:a16="http://schemas.microsoft.com/office/drawing/2014/main" val="10010"/>
                  </a:ext>
                </a:extLst>
              </a:tr>
            </a:tbl>
          </a:graphicData>
        </a:graphic>
      </p:graphicFrame>
      <p:sp>
        <p:nvSpPr>
          <p:cNvPr id="4466" name="Title 1"/>
          <p:cNvSpPr txBox="1">
            <a:spLocks noGrp="1"/>
          </p:cNvSpPr>
          <p:nvPr>
            <p:ph type="title" idx="4294967295"/>
          </p:nvPr>
        </p:nvSpPr>
        <p:spPr>
          <a:xfrm>
            <a:off x="2555775" y="332656"/>
            <a:ext cx="3816426" cy="484188"/>
          </a:xfrm>
          <a:prstGeom prst="rect">
            <a:avLst/>
          </a:prstGeom>
        </p:spPr>
        <p:txBody>
          <a:bodyPr lIns="45719" tIns="45719" rIns="45719" bIns="45719"/>
          <a:lstStyle>
            <a:lvl1pPr defTabSz="777240">
              <a:defRPr sz="2380">
                <a:latin typeface="ＭＳ Ｐゴシック"/>
                <a:ea typeface="ＭＳ Ｐゴシック"/>
                <a:cs typeface="ＭＳ Ｐゴシック"/>
                <a:sym typeface="ＭＳ Ｐゴシック"/>
              </a:defRPr>
            </a:lvl1pPr>
          </a:lstStyle>
          <a:p>
            <a:pPr>
              <a:defRPr>
                <a:latin typeface="+mj-lt"/>
                <a:ea typeface="+mj-ea"/>
                <a:cs typeface="+mj-cs"/>
                <a:sym typeface="Arial"/>
              </a:defRPr>
            </a:pPr>
            <a:r>
              <a:rPr>
                <a:latin typeface="ＭＳ Ｐゴシック"/>
                <a:ea typeface="ＭＳ Ｐゴシック"/>
                <a:cs typeface="ＭＳ Ｐゴシック"/>
                <a:sym typeface="ＭＳ Ｐゴシック"/>
              </a:rPr>
              <a:t>مخطط مرقس </a:t>
            </a:r>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23" presetClass="entr" presetSubtype="16" fill="hold" grpId="0" nodeType="clickEffect">
                                  <p:stCondLst>
                                    <p:cond delay="0"/>
                                  </p:stCondLst>
                                  <p:iterate>
                                    <p:tmAbs val="0"/>
                                  </p:iterate>
                                  <p:childTnLst>
                                    <p:set>
                                      <p:cBhvr>
                                        <p:cTn id="6" fill="hold"/>
                                        <p:tgtEl>
                                          <p:spTgt spid="4466"/>
                                        </p:tgtEl>
                                        <p:attrNameLst>
                                          <p:attrName>style.visibility</p:attrName>
                                        </p:attrNameLst>
                                      </p:cBhvr>
                                      <p:to>
                                        <p:strVal val="visible"/>
                                      </p:to>
                                    </p:set>
                                    <p:anim calcmode="lin" valueType="num">
                                      <p:cBhvr>
                                        <p:cTn id="7" dur="500" fill="hold"/>
                                        <p:tgtEl>
                                          <p:spTgt spid="4466"/>
                                        </p:tgtEl>
                                        <p:attrNameLst>
                                          <p:attrName>ppt_w</p:attrName>
                                        </p:attrNameLst>
                                      </p:cBhvr>
                                      <p:tavLst>
                                        <p:tav tm="0">
                                          <p:val>
                                            <p:fltVal val="0"/>
                                          </p:val>
                                        </p:tav>
                                        <p:tav tm="100000">
                                          <p:val>
                                            <p:strVal val="#ppt_w"/>
                                          </p:val>
                                        </p:tav>
                                      </p:tavLst>
                                    </p:anim>
                                    <p:anim calcmode="lin" valueType="num">
                                      <p:cBhvr>
                                        <p:cTn id="8" dur="500" fill="hold"/>
                                        <p:tgtEl>
                                          <p:spTgt spid="4466"/>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66" grpId="0" animBg="1" advAuto="0"/>
    </p:bldLst>
  </p:timing>
</p:sld>
</file>

<file path=ppt/slides/slide310.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pic>
        <p:nvPicPr>
          <p:cNvPr id="216066" name="Picture 5" descr="Gethsemene.jpg">
            <a:extLst>
              <a:ext uri="{FF2B5EF4-FFF2-40B4-BE49-F238E27FC236}">
                <a16:creationId xmlns:a16="http://schemas.microsoft.com/office/drawing/2014/main" id="{6D0B0BCC-C101-6FDB-DBCE-7E573DB369C9}"/>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19050" y="0"/>
            <a:ext cx="916305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a:extLst>
              <a:ext uri="{FF2B5EF4-FFF2-40B4-BE49-F238E27FC236}">
                <a16:creationId xmlns:a16="http://schemas.microsoft.com/office/drawing/2014/main" id="{E0B8662A-96D6-FD79-CB81-081ADDC59C19}"/>
              </a:ext>
            </a:extLst>
          </p:cNvPr>
          <p:cNvSpPr>
            <a:spLocks noGrp="1"/>
          </p:cNvSpPr>
          <p:nvPr>
            <p:ph type="ctrTitle"/>
          </p:nvPr>
        </p:nvSpPr>
        <p:spPr>
          <a:xfrm>
            <a:off x="-18653" y="2307"/>
            <a:ext cx="9162651" cy="1397996"/>
          </a:xfrm>
          <a:solidFill>
            <a:schemeClr val="tx1"/>
          </a:solidFill>
          <a:ln>
            <a:miter lim="800000"/>
            <a:headEnd/>
            <a:tailEnd/>
          </a:ln>
          <a:extLst>
            <a:ext uri="{909E8E84-426E-40dd-AFC4-6F175D3DCCD1}"/>
            <a:ext uri="{91240B29-F687-4f45-9708-019B960494DF}"/>
            <a:ext uri="{FAA26D3D-D897-4be2-8F04-BA451C77F1D7}"/>
          </a:extLst>
        </p:spPr>
        <p:txBody>
          <a:bodyPr/>
          <a:lstStyle/>
          <a:p>
            <a:pPr>
              <a:defRPr/>
            </a:pPr>
            <a:r>
              <a:rPr lang="ar-JO" sz="3600" b="1" dirty="0">
                <a:solidFill>
                  <a:schemeClr val="bg1"/>
                </a:solidFill>
                <a:effectLst>
                  <a:glow rad="101600">
                    <a:schemeClr val="tx1">
                      <a:alpha val="99000"/>
                    </a:schemeClr>
                  </a:glow>
                </a:effectLst>
                <a:latin typeface="Arial" panose="020B0604020202020204" pitchFamily="34" charset="0"/>
                <a:ea typeface="ＭＳ Ｐゴシック" charset="0"/>
                <a:cs typeface="Arial" panose="020B0604020202020204" pitchFamily="34" charset="0"/>
              </a:rPr>
              <a:t>النبوة</a:t>
            </a:r>
            <a:br>
              <a:rPr lang="en-US" sz="3600" b="1" dirty="0">
                <a:solidFill>
                  <a:schemeClr val="bg1"/>
                </a:solidFill>
                <a:effectLst>
                  <a:glow rad="101600">
                    <a:schemeClr val="tx1">
                      <a:alpha val="99000"/>
                    </a:schemeClr>
                  </a:glow>
                </a:effectLst>
                <a:latin typeface="Arial" panose="020B0604020202020204" pitchFamily="34" charset="0"/>
                <a:ea typeface="ＭＳ Ｐゴシック" charset="0"/>
                <a:cs typeface="Arial" panose="020B0604020202020204" pitchFamily="34" charset="0"/>
              </a:rPr>
            </a:br>
            <a:r>
              <a:rPr lang="en-US" sz="3600" b="1" dirty="0">
                <a:solidFill>
                  <a:schemeClr val="bg1"/>
                </a:solidFill>
                <a:effectLst>
                  <a:glow rad="101600">
                    <a:schemeClr val="tx1">
                      <a:alpha val="99000"/>
                    </a:schemeClr>
                  </a:glow>
                </a:effectLst>
                <a:latin typeface="Arial" panose="020B0604020202020204" pitchFamily="34" charset="0"/>
                <a:ea typeface="ＭＳ Ｐゴシック" charset="0"/>
                <a:cs typeface="Arial" panose="020B0604020202020204" pitchFamily="34" charset="0"/>
              </a:rPr>
              <a:t>(</a:t>
            </a:r>
            <a:r>
              <a:rPr lang="ar-JO" sz="3600" b="1" dirty="0">
                <a:solidFill>
                  <a:schemeClr val="bg1"/>
                </a:solidFill>
                <a:effectLst>
                  <a:glow rad="101600">
                    <a:schemeClr val="tx1">
                      <a:alpha val="99000"/>
                    </a:schemeClr>
                  </a:glow>
                </a:effectLst>
                <a:latin typeface="Arial" panose="020B0604020202020204" pitchFamily="34" charset="0"/>
                <a:ea typeface="ＭＳ Ｐゴシック" charset="0"/>
                <a:cs typeface="Arial" panose="020B0604020202020204" pitchFamily="34" charset="0"/>
              </a:rPr>
              <a:t>الرب ، الألوهية </a:t>
            </a:r>
            <a:r>
              <a:rPr lang="en-US" sz="3600" b="1" dirty="0">
                <a:solidFill>
                  <a:schemeClr val="bg1"/>
                </a:solidFill>
                <a:effectLst>
                  <a:glow rad="101600">
                    <a:schemeClr val="tx1">
                      <a:alpha val="99000"/>
                    </a:schemeClr>
                  </a:glow>
                </a:effectLst>
                <a:latin typeface="Arial" panose="020B0604020202020204" pitchFamily="34" charset="0"/>
                <a:ea typeface="ＭＳ Ｐゴシック" charset="0"/>
                <a:cs typeface="Arial" panose="020B0604020202020204" pitchFamily="34" charset="0"/>
              </a:rPr>
              <a:t>) </a:t>
            </a:r>
          </a:p>
        </p:txBody>
      </p:sp>
      <p:sp>
        <p:nvSpPr>
          <p:cNvPr id="3" name="Title 1">
            <a:extLst>
              <a:ext uri="{FF2B5EF4-FFF2-40B4-BE49-F238E27FC236}">
                <a16:creationId xmlns:a16="http://schemas.microsoft.com/office/drawing/2014/main" id="{435A2C85-1EF9-FF25-02AD-B62224FACF91}"/>
              </a:ext>
            </a:extLst>
          </p:cNvPr>
          <p:cNvSpPr txBox="1">
            <a:spLocks/>
          </p:cNvSpPr>
          <p:nvPr/>
        </p:nvSpPr>
        <p:spPr bwMode="auto">
          <a:xfrm>
            <a:off x="14288" y="1433513"/>
            <a:ext cx="9129712" cy="4394200"/>
          </a:xfrm>
          <a:prstGeom prst="rect">
            <a:avLst/>
          </a:prstGeom>
          <a:noFill/>
          <a:ln>
            <a:noFill/>
          </a:ln>
          <a:extLst>
            <a:ext uri="{909E8E84-426E-40dd-AFC4-6F175D3DCCD1}"/>
            <a:ext uri="{91240B29-F687-4f45-9708-019B960494DF}"/>
            <a:ext uri="{FAA26D3D-D897-4be2-8F04-BA451C77F1D7}"/>
          </a:extLst>
        </p:spPr>
        <p:txBody>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a:extLst>
              <a:ext uri="{FF2B5EF4-FFF2-40B4-BE49-F238E27FC236}">
                <a16:creationId xmlns:a16="http://schemas.microsoft.com/office/drawing/2014/main" id="{D8FAB42F-03F9-6FF6-6907-19F1B17EBE48}"/>
              </a:ext>
            </a:extLst>
          </p:cNvPr>
          <p:cNvSpPr txBox="1">
            <a:spLocks noChangeArrowheads="1"/>
          </p:cNvSpPr>
          <p:nvPr/>
        </p:nvSpPr>
        <p:spPr bwMode="auto">
          <a:xfrm>
            <a:off x="179512" y="1708635"/>
            <a:ext cx="8791221" cy="4096629"/>
          </a:xfrm>
          <a:prstGeom prst="rect">
            <a:avLst/>
          </a:prstGeom>
          <a:noFill/>
          <a:ln>
            <a:noFill/>
          </a:ln>
          <a:extLst>
            <a:ext uri="{909E8E84-426E-40dd-AFC4-6F175D3DCCD1}"/>
            <a:ext uri="{91240B29-F687-4f45-9708-019B960494DF}"/>
            <a:ext uri="{FAA26D3D-D897-4be2-8F04-BA451C77F1D7}"/>
          </a:extLst>
        </p:spPr>
        <p:txBody>
          <a:bodyPr anchor="ctr"/>
          <a:lstStyle>
            <a:defPPr>
              <a:defRPr lang="en-US"/>
            </a:defPPr>
            <a:lvl1pPr algn="ctr" defTabSz="457200">
              <a:defRPr sz="4400" b="1">
                <a:solidFill>
                  <a:prstClr val="white"/>
                </a:solidFill>
                <a:effectLst>
                  <a:glow rad="101600">
                    <a:prstClr val="black">
                      <a:alpha val="99000"/>
                    </a:prstClr>
                  </a:glow>
                </a:effectLst>
                <a:latin typeface="+mj-lt"/>
                <a:ea typeface="ＭＳ Ｐゴシック" charset="0"/>
                <a:cs typeface="ＭＳ Ｐゴシック" charset="0"/>
              </a:defRPr>
            </a:lvl1pPr>
            <a:lvl2pPr algn="ctr">
              <a:defRPr sz="4400">
                <a:latin typeface="Calibri" charset="0"/>
                <a:ea typeface="ＭＳ Ｐゴシック" charset="0"/>
                <a:cs typeface="ＭＳ Ｐゴシック" charset="0"/>
              </a:defRPr>
            </a:lvl2pPr>
            <a:lvl3pPr algn="ctr">
              <a:defRPr sz="4400">
                <a:latin typeface="Calibri" charset="0"/>
                <a:ea typeface="ＭＳ Ｐゴシック" charset="0"/>
                <a:cs typeface="ＭＳ Ｐゴシック" charset="0"/>
              </a:defRPr>
            </a:lvl3pPr>
            <a:lvl4pPr algn="ctr">
              <a:defRPr sz="4400">
                <a:latin typeface="Calibri" charset="0"/>
                <a:ea typeface="ＭＳ Ｐゴシック" charset="0"/>
                <a:cs typeface="ＭＳ Ｐゴシック" charset="0"/>
              </a:defRPr>
            </a:lvl4pPr>
            <a:lvl5pPr algn="ctr">
              <a:defRPr sz="4400">
                <a:latin typeface="Calibri" charset="0"/>
                <a:ea typeface="ＭＳ Ｐゴシック" charset="0"/>
                <a:cs typeface="ＭＳ Ｐゴシック" charset="0"/>
              </a:defRPr>
            </a:lvl5pPr>
            <a:lvl6pPr marL="457200" algn="ctr" fontAlgn="base">
              <a:spcBef>
                <a:spcPct val="0"/>
              </a:spcBef>
              <a:spcAft>
                <a:spcPct val="0"/>
              </a:spcAft>
              <a:defRPr sz="4400">
                <a:latin typeface="Calibri" charset="0"/>
                <a:ea typeface="ＭＳ Ｐゴシック" charset="0"/>
              </a:defRPr>
            </a:lvl6pPr>
            <a:lvl7pPr marL="914400" algn="ctr" fontAlgn="base">
              <a:spcBef>
                <a:spcPct val="0"/>
              </a:spcBef>
              <a:spcAft>
                <a:spcPct val="0"/>
              </a:spcAft>
              <a:defRPr sz="4400">
                <a:latin typeface="Calibri" charset="0"/>
                <a:ea typeface="ＭＳ Ｐゴシック" charset="0"/>
              </a:defRPr>
            </a:lvl7pPr>
            <a:lvl8pPr marL="1371600" algn="ctr" fontAlgn="base">
              <a:spcBef>
                <a:spcPct val="0"/>
              </a:spcBef>
              <a:spcAft>
                <a:spcPct val="0"/>
              </a:spcAft>
              <a:defRPr sz="4400">
                <a:latin typeface="Calibri" charset="0"/>
                <a:ea typeface="ＭＳ Ｐゴシック" charset="0"/>
              </a:defRPr>
            </a:lvl8pPr>
            <a:lvl9pPr marL="1828800" algn="ctr" fontAlgn="base">
              <a:spcBef>
                <a:spcPct val="0"/>
              </a:spcBef>
              <a:spcAft>
                <a:spcPct val="0"/>
              </a:spcAft>
              <a:defRPr sz="4400">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u="none" strike="noStrike" kern="1200" cap="none" spc="0" normalizeH="0" baseline="0" noProof="0" dirty="0">
                <a:ln>
                  <a:noFill/>
                </a:ln>
                <a:solidFill>
                  <a:prstClr val="white"/>
                </a:solidFill>
                <a:effectLst>
                  <a:glow rad="101600">
                    <a:prstClr val="black">
                      <a:alpha val="99000"/>
                    </a:prstClr>
                  </a:glow>
                </a:effectLst>
                <a:uLnTx/>
                <a:uFillTx/>
                <a:latin typeface="Arial" panose="020B0604020202020204" pitchFamily="34" charset="0"/>
                <a:ea typeface="ＭＳ Ｐゴシック" charset="0"/>
                <a:cs typeface="Arial" panose="020B0604020202020204" pitchFamily="34" charset="0"/>
              </a:rPr>
              <a:t>يسوع يدعى الرب 16 مرة فقط في أربعة أصحاحات  قصيرة مثل ( 1: 8؛ 2: 19؛ 4: 8)، والتي تجعل هناك منطق عندما كان بولس على وشك الموت من أجل إعلان ألوهية يسوع.</a:t>
            </a:r>
            <a:endParaRPr kumimoji="0" lang="en-US" sz="3600" u="none" strike="noStrike" kern="1200" cap="none" spc="0" normalizeH="0" baseline="0" noProof="0" dirty="0">
              <a:ln>
                <a:noFill/>
              </a:ln>
              <a:solidFill>
                <a:prstClr val="white"/>
              </a:solidFill>
              <a:effectLst>
                <a:glow rad="101600">
                  <a:prstClr val="black">
                    <a:alpha val="99000"/>
                  </a:prstClr>
                </a:glow>
              </a:effectLst>
              <a:uLnTx/>
              <a:uFillTx/>
              <a:latin typeface="Arial" panose="020B0604020202020204" pitchFamily="34" charset="0"/>
              <a:ea typeface="ＭＳ Ｐゴシック" charset="0"/>
              <a:cs typeface="Arial" panose="020B0604020202020204" pitchFamily="34" charset="0"/>
            </a:endParaRPr>
          </a:p>
        </p:txBody>
      </p:sp>
      <p:sp>
        <p:nvSpPr>
          <p:cNvPr id="216070" name="Text Box 3">
            <a:extLst>
              <a:ext uri="{FF2B5EF4-FFF2-40B4-BE49-F238E27FC236}">
                <a16:creationId xmlns:a16="http://schemas.microsoft.com/office/drawing/2014/main" id="{CFABF17D-6556-37D2-787E-B4EE0DCB98B6}"/>
              </a:ext>
            </a:extLst>
          </p:cNvPr>
          <p:cNvSpPr txBox="1">
            <a:spLocks noChangeArrowheads="1"/>
          </p:cNvSpPr>
          <p:nvPr/>
        </p:nvSpPr>
        <p:spPr bwMode="auto">
          <a:xfrm>
            <a:off x="8170863" y="44450"/>
            <a:ext cx="868362"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panose="020B0604020202020204" pitchFamily="34" charset="0"/>
                <a:ea typeface="MS PGothic" panose="020B0600070205080204" pitchFamily="34" charset="-128"/>
              </a:defRPr>
            </a:lvl1pPr>
            <a:lvl2pPr marL="742950" indent="-285750">
              <a:defRPr sz="2400">
                <a:solidFill>
                  <a:schemeClr val="tx1"/>
                </a:solidFill>
                <a:latin typeface="Arial" panose="020B0604020202020204" pitchFamily="34" charset="0"/>
                <a:ea typeface="MS PGothic" panose="020B0600070205080204" pitchFamily="34" charset="-128"/>
              </a:defRPr>
            </a:lvl2pPr>
            <a:lvl3pPr marL="1143000" indent="-228600">
              <a:defRPr sz="2400">
                <a:solidFill>
                  <a:schemeClr val="tx1"/>
                </a:solidFill>
                <a:latin typeface="Arial" panose="020B0604020202020204" pitchFamily="34" charset="0"/>
                <a:ea typeface="MS PGothic" panose="020B0600070205080204" pitchFamily="34" charset="-128"/>
              </a:defRPr>
            </a:lvl3pPr>
            <a:lvl4pPr marL="1600200" indent="-228600">
              <a:defRPr sz="2400">
                <a:solidFill>
                  <a:schemeClr val="tx1"/>
                </a:solidFill>
                <a:latin typeface="Arial" panose="020B0604020202020204" pitchFamily="34" charset="0"/>
                <a:ea typeface="MS PGothic" panose="020B0600070205080204" pitchFamily="34" charset="-128"/>
              </a:defRPr>
            </a:lvl4pPr>
            <a:lvl5pPr marL="2057400" indent="-228600">
              <a:defRPr sz="24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altLang="en-US" sz="2400" b="1" u="none" strike="noStrike" kern="1200" cap="none" spc="0" normalizeH="0" baseline="0" noProof="0" dirty="0">
                <a:ln>
                  <a:noFill/>
                </a:ln>
                <a:solidFill>
                  <a:srgbClr val="FFFFFF"/>
                </a:solidFill>
                <a:effectLst/>
                <a:uLnTx/>
                <a:uFillTx/>
                <a:ea typeface="MS PGothic" panose="020B0600070205080204" pitchFamily="34" charset="-128"/>
                <a:cs typeface="Arial" panose="020B0604020202020204" pitchFamily="34" charset="0"/>
              </a:rPr>
              <a:t>27 د</a:t>
            </a:r>
            <a:endParaRPr kumimoji="0" lang="en-US" altLang="en-US" sz="2400" b="1" u="none" strike="noStrike" kern="1200" cap="none" spc="0" normalizeH="0" baseline="0" noProof="0" dirty="0">
              <a:ln>
                <a:noFill/>
              </a:ln>
              <a:solidFill>
                <a:srgbClr val="FFFFFF"/>
              </a:solidFill>
              <a:effectLst/>
              <a:uLnTx/>
              <a:uFillTx/>
              <a:ea typeface="MS PGothic" panose="020B0600070205080204" pitchFamily="34" charset="-128"/>
              <a:cs typeface="Arial" panose="020B0604020202020204" pitchFamily="34" charset="0"/>
            </a:endParaRPr>
          </a:p>
        </p:txBody>
      </p:sp>
      <p:sp>
        <p:nvSpPr>
          <p:cNvPr id="7" name="Rectangle 2">
            <a:extLst>
              <a:ext uri="{FF2B5EF4-FFF2-40B4-BE49-F238E27FC236}">
                <a16:creationId xmlns:a16="http://schemas.microsoft.com/office/drawing/2014/main" id="{47D68589-F345-B9EA-D6C0-D1D7136799D7}"/>
              </a:ext>
            </a:extLst>
          </p:cNvPr>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rgbClr val="000000">
                <a:alpha val="74998"/>
              </a:srgbClr>
            </a:outerShdw>
          </a:effectLst>
          <a:extLst>
            <a:ext uri="{909E8E84-426E-40dd-AFC4-6F175D3DCCD1}"/>
            <a:ext uri="{91240B29-F687-4f45-9708-019B960494DF}"/>
            <a:ext uri="{FAA26D3D-D897-4be2-8F04-BA451C77F1D7}"/>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lgn="r">
              <a:defRPr/>
            </a:pPr>
            <a:r>
              <a:rPr lang="ar-SA" sz="4800" b="1" dirty="0">
                <a:solidFill>
                  <a:srgbClr val="FFFFFF"/>
                </a:solidFill>
                <a:effectLst>
                  <a:glow rad="127000">
                    <a:srgbClr val="000000"/>
                  </a:glow>
                </a:effectLst>
                <a:latin typeface="Arial" panose="020B0604020202020204" pitchFamily="34" charset="0"/>
                <a:ea typeface="ＭＳ Ｐゴシック" charset="0"/>
                <a:cs typeface="ＭＳ Ｐゴシック" charset="0"/>
              </a:rPr>
              <a:t>٢ تيموثاوس</a:t>
            </a:r>
            <a:endParaRPr lang="en-US" sz="4800" b="1" dirty="0">
              <a:solidFill>
                <a:srgbClr val="FFFFFF"/>
              </a:solidFill>
              <a:effectLst>
                <a:glow rad="127000">
                  <a:srgbClr val="000000"/>
                </a:glow>
              </a:effectLst>
              <a:latin typeface="Arial" panose="020B0604020202020204" pitchFamily="34" charset="0"/>
              <a:ea typeface="ＭＳ Ｐゴシック" charset="0"/>
              <a:cs typeface="ＭＳ Ｐゴシック" charset="0"/>
            </a:endParaRPr>
          </a:p>
        </p:txBody>
      </p:sp>
    </p:spTree>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587" name="WordArt 3">
            <a:extLst>
              <a:ext uri="{FF2B5EF4-FFF2-40B4-BE49-F238E27FC236}">
                <a16:creationId xmlns:a16="http://schemas.microsoft.com/office/drawing/2014/main" id="{E5684463-FFE6-1681-5952-B8585F259C17}"/>
              </a:ext>
            </a:extLst>
          </p:cNvPr>
          <p:cNvSpPr>
            <a:spLocks noChangeArrowheads="1" noChangeShapeType="1" noTextEdit="1"/>
          </p:cNvSpPr>
          <p:nvPr/>
        </p:nvSpPr>
        <p:spPr bwMode="auto">
          <a:xfrm>
            <a:off x="2767312" y="103188"/>
            <a:ext cx="4233580" cy="490537"/>
          </a:xfrm>
          <a:prstGeom prst="rect">
            <a:avLst/>
          </a:prstGeom>
        </p:spPr>
        <p:txBody>
          <a:bodyPr wrap="none" fromWordArt="1">
            <a:prstTxWarp prst="textSlantUp">
              <a:avLst>
                <a:gd name="adj" fmla="val 1606"/>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600" b="0" i="0" u="none" strike="noStrike" kern="10" cap="none" spc="0" normalizeH="0" baseline="0" noProof="0">
                <a:ln w="9525">
                  <a:solidFill>
                    <a:srgbClr val="CC99FF"/>
                  </a:solidFill>
                  <a:round/>
                  <a:headEnd/>
                  <a:tailEnd/>
                </a:ln>
                <a:solidFill>
                  <a:srgbClr val="FFFF00"/>
                </a:solidFill>
                <a:effectLst>
                  <a:glow rad="228600">
                    <a:srgbClr val="DADADA">
                      <a:lumMod val="10000"/>
                      <a:alpha val="40000"/>
                    </a:srgbClr>
                  </a:glow>
                  <a:outerShdw blurRad="63500" dist="53882" dir="2700000" algn="ctr" rotWithShape="0">
                    <a:srgbClr val="9999FF">
                      <a:alpha val="79999"/>
                    </a:srgbClr>
                  </a:outerShdw>
                </a:effectLst>
                <a:uLnTx/>
                <a:uFillTx/>
                <a:latin typeface="Impact"/>
                <a:ea typeface="Impact"/>
                <a:cs typeface="Impact"/>
              </a:rPr>
              <a:t>الخطوط العريضة </a:t>
            </a:r>
            <a:endParaRPr kumimoji="0" lang="en-US" sz="3600" b="0" i="0" u="none" strike="noStrike" kern="10" cap="none" spc="0" normalizeH="0" baseline="0" noProof="0">
              <a:ln w="9525">
                <a:solidFill>
                  <a:srgbClr val="CC99FF"/>
                </a:solidFill>
                <a:round/>
                <a:headEnd/>
                <a:tailEnd/>
              </a:ln>
              <a:solidFill>
                <a:srgbClr val="FFFF00"/>
              </a:solidFill>
              <a:effectLst>
                <a:glow rad="228600">
                  <a:srgbClr val="DADADA">
                    <a:lumMod val="10000"/>
                    <a:alpha val="40000"/>
                  </a:srgbClr>
                </a:glow>
                <a:outerShdw blurRad="63500" dist="53882" dir="2700000" algn="ctr" rotWithShape="0">
                  <a:srgbClr val="9999FF">
                    <a:alpha val="79999"/>
                  </a:srgbClr>
                </a:outerShdw>
              </a:effectLst>
              <a:uLnTx/>
              <a:uFillTx/>
              <a:latin typeface="Impact"/>
              <a:ea typeface="Impact"/>
              <a:cs typeface="Impact"/>
            </a:endParaRPr>
          </a:p>
        </p:txBody>
      </p:sp>
      <p:graphicFrame>
        <p:nvGraphicFramePr>
          <p:cNvPr id="3" name="Table 2">
            <a:extLst>
              <a:ext uri="{FF2B5EF4-FFF2-40B4-BE49-F238E27FC236}">
                <a16:creationId xmlns:a16="http://schemas.microsoft.com/office/drawing/2014/main" id="{C4F4CB95-7273-1F0A-BEE7-D27512CD6D73}"/>
              </a:ext>
            </a:extLst>
          </p:cNvPr>
          <p:cNvGraphicFramePr>
            <a:graphicFrameLocks noGrp="1"/>
          </p:cNvGraphicFramePr>
          <p:nvPr>
            <p:extLst>
              <p:ext uri="{D42A27DB-BD31-4B8C-83A1-F6EECF244321}">
                <p14:modId xmlns:p14="http://schemas.microsoft.com/office/powerpoint/2010/main" val="2939753781"/>
              </p:ext>
            </p:extLst>
          </p:nvPr>
        </p:nvGraphicFramePr>
        <p:xfrm>
          <a:off x="0" y="720725"/>
          <a:ext cx="9144000" cy="5785007"/>
        </p:xfrm>
        <a:graphic>
          <a:graphicData uri="http://schemas.openxmlformats.org/drawingml/2006/table">
            <a:tbl>
              <a:tblPr firstRow="1" bandRow="1">
                <a:tableStyleId>{775DCB02-9BB8-47FD-8907-85C794F793BA}</a:tableStyleId>
              </a:tblPr>
              <a:tblGrid>
                <a:gridCol w="2051720">
                  <a:extLst>
                    <a:ext uri="{9D8B030D-6E8A-4147-A177-3AD203B41FA5}">
                      <a16:colId xmlns:a16="http://schemas.microsoft.com/office/drawing/2014/main" val="20000"/>
                    </a:ext>
                  </a:extLst>
                </a:gridCol>
                <a:gridCol w="2016224">
                  <a:extLst>
                    <a:ext uri="{9D8B030D-6E8A-4147-A177-3AD203B41FA5}">
                      <a16:colId xmlns:a16="http://schemas.microsoft.com/office/drawing/2014/main" val="20001"/>
                    </a:ext>
                  </a:extLst>
                </a:gridCol>
                <a:gridCol w="1728192">
                  <a:extLst>
                    <a:ext uri="{9D8B030D-6E8A-4147-A177-3AD203B41FA5}">
                      <a16:colId xmlns:a16="http://schemas.microsoft.com/office/drawing/2014/main" val="20002"/>
                    </a:ext>
                  </a:extLst>
                </a:gridCol>
                <a:gridCol w="1656184">
                  <a:extLst>
                    <a:ext uri="{9D8B030D-6E8A-4147-A177-3AD203B41FA5}">
                      <a16:colId xmlns:a16="http://schemas.microsoft.com/office/drawing/2014/main" val="20003"/>
                    </a:ext>
                  </a:extLst>
                </a:gridCol>
                <a:gridCol w="1691680">
                  <a:extLst>
                    <a:ext uri="{9D8B030D-6E8A-4147-A177-3AD203B41FA5}">
                      <a16:colId xmlns:a16="http://schemas.microsoft.com/office/drawing/2014/main" val="20004"/>
                    </a:ext>
                  </a:extLst>
                </a:gridCol>
              </a:tblGrid>
              <a:tr h="618766">
                <a:tc gridSpan="5">
                  <a:txBody>
                    <a:bodyPr/>
                    <a:lstStyle/>
                    <a:p>
                      <a:pPr algn="ctr"/>
                      <a:r>
                        <a:rPr lang="ar-JO" sz="3200" b="1" i="0" kern="1200" dirty="0">
                          <a:solidFill>
                            <a:schemeClr val="tx1"/>
                          </a:solidFill>
                          <a:effectLst/>
                          <a:latin typeface="Arial" panose="020B0604020202020204" pitchFamily="34" charset="0"/>
                          <a:ea typeface="+mn-ea"/>
                          <a:cs typeface="Arial" panose="020B0604020202020204" pitchFamily="34" charset="0"/>
                        </a:rPr>
                        <a:t>صوت</a:t>
                      </a:r>
                      <a:r>
                        <a:rPr lang="ar-JO" sz="3200" b="1" i="0" kern="1200" baseline="0" dirty="0">
                          <a:solidFill>
                            <a:schemeClr val="tx1"/>
                          </a:solidFill>
                          <a:effectLst/>
                          <a:latin typeface="Arial" panose="020B0604020202020204" pitchFamily="34" charset="0"/>
                          <a:ea typeface="+mn-ea"/>
                          <a:cs typeface="Arial" panose="020B0604020202020204" pitchFamily="34" charset="0"/>
                        </a:rPr>
                        <a:t> العقيدة ضد المقاومة</a:t>
                      </a:r>
                      <a:r>
                        <a:rPr lang="en-US" sz="3200" b="1" i="0" dirty="0">
                          <a:solidFill>
                            <a:schemeClr val="tx1"/>
                          </a:solidFill>
                          <a:effectLst/>
                          <a:latin typeface="Arial" panose="020B0604020202020204" pitchFamily="34" charset="0"/>
                          <a:cs typeface="Arial" panose="020B0604020202020204" pitchFamily="34" charset="0"/>
                        </a:rPr>
                        <a:t> </a:t>
                      </a:r>
                      <a:endParaRPr lang="en-US" sz="3200" b="1" i="0" dirty="0">
                        <a:solidFill>
                          <a:schemeClr val="tx1"/>
                        </a:solidFill>
                        <a:latin typeface="Arial" panose="020B0604020202020204" pitchFamily="34" charset="0"/>
                        <a:cs typeface="Arial" panose="020B0604020202020204" pitchFamily="34" charset="0"/>
                      </a:endParaRPr>
                    </a:p>
                  </a:txBody>
                  <a:tcPr marT="45364" marB="45364">
                    <a:solidFill>
                      <a:srgbClr val="002060"/>
                    </a:solidFill>
                  </a:tcPr>
                </a:tc>
                <a:tc hMerge="1">
                  <a:txBody>
                    <a:bodyPr/>
                    <a:lstStyle/>
                    <a:p>
                      <a:endParaRPr lang="en-US"/>
                    </a:p>
                  </a:txBody>
                  <a:tcPr/>
                </a:tc>
                <a:tc hMerge="1">
                  <a:txBody>
                    <a:bodyPr/>
                    <a:lstStyle/>
                    <a:p>
                      <a:endParaRPr lang="en-US" dirty="0"/>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0"/>
                  </a:ext>
                </a:extLst>
              </a:tr>
              <a:tr h="413312">
                <a:tc gridSpan="2">
                  <a:txBody>
                    <a:bodyPr/>
                    <a:lstStyle/>
                    <a:p>
                      <a:pPr algn="ctr">
                        <a:lnSpc>
                          <a:spcPct val="50000"/>
                        </a:lnSpc>
                        <a:spcAft>
                          <a:spcPts val="0"/>
                        </a:spcAft>
                      </a:pPr>
                      <a:r>
                        <a:rPr lang="ar-JO" sz="2400" b="1" i="0" dirty="0">
                          <a:effectLst/>
                          <a:latin typeface="Arial" panose="020B0604020202020204" pitchFamily="34" charset="0"/>
                          <a:ea typeface="Times New Roman"/>
                          <a:cs typeface="Arial" panose="020B0604020202020204" pitchFamily="34" charset="0"/>
                        </a:rPr>
                        <a:t>الثبات</a:t>
                      </a:r>
                      <a:r>
                        <a:rPr lang="ar-JO" sz="2400" b="1" i="0" baseline="0" dirty="0">
                          <a:effectLst/>
                          <a:latin typeface="Arial" panose="020B0604020202020204" pitchFamily="34" charset="0"/>
                          <a:ea typeface="Times New Roman"/>
                          <a:cs typeface="Arial" panose="020B0604020202020204" pitchFamily="34" charset="0"/>
                        </a:rPr>
                        <a:t> في التجارب الحاضرة </a:t>
                      </a:r>
                      <a:endParaRPr lang="en-US" sz="2800" b="1" i="0" dirty="0">
                        <a:effectLst/>
                        <a:latin typeface="Arial" panose="020B0604020202020204" pitchFamily="34" charset="0"/>
                        <a:ea typeface="Times New Roman"/>
                        <a:cs typeface="Arial" panose="020B0604020202020204" pitchFamily="34" charset="0"/>
                      </a:endParaRPr>
                    </a:p>
                  </a:txBody>
                  <a:tcPr marL="50800" marR="50800" marT="0" marB="0" anchor="ctr"/>
                </a:tc>
                <a:tc hMerge="1">
                  <a:txBody>
                    <a:bodyPr/>
                    <a:lstStyle/>
                    <a:p>
                      <a:endParaRPr lang="en-US"/>
                    </a:p>
                  </a:txBody>
                  <a:tcPr/>
                </a:tc>
                <a:tc gridSpan="3">
                  <a:txBody>
                    <a:bodyPr/>
                    <a:lstStyle/>
                    <a:p>
                      <a:pPr algn="ctr">
                        <a:lnSpc>
                          <a:spcPct val="50000"/>
                        </a:lnSpc>
                        <a:spcAft>
                          <a:spcPts val="0"/>
                        </a:spcAft>
                      </a:pPr>
                      <a:r>
                        <a:rPr lang="en-US" sz="2400" b="1" i="0" dirty="0">
                          <a:effectLst/>
                          <a:latin typeface="Arial" panose="020B0604020202020204" pitchFamily="34" charset="0"/>
                          <a:ea typeface="Times New Roman"/>
                          <a:cs typeface="Arial" panose="020B0604020202020204" pitchFamily="34" charset="0"/>
                        </a:rPr>
                        <a:t> </a:t>
                      </a:r>
                      <a:r>
                        <a:rPr lang="ar-JO" sz="2400" b="1" i="0" dirty="0">
                          <a:effectLst/>
                          <a:latin typeface="Arial" panose="020B0604020202020204" pitchFamily="34" charset="0"/>
                          <a:ea typeface="Times New Roman"/>
                          <a:cs typeface="Arial" panose="020B0604020202020204" pitchFamily="34" charset="0"/>
                        </a:rPr>
                        <a:t>الثبات</a:t>
                      </a:r>
                      <a:r>
                        <a:rPr lang="ar-JO" sz="2400" b="1" i="0" baseline="0" dirty="0">
                          <a:effectLst/>
                          <a:latin typeface="Arial" panose="020B0604020202020204" pitchFamily="34" charset="0"/>
                          <a:ea typeface="Times New Roman"/>
                          <a:cs typeface="Arial" panose="020B0604020202020204" pitchFamily="34" charset="0"/>
                        </a:rPr>
                        <a:t> في التجارب المستقبلية</a:t>
                      </a:r>
                      <a:endParaRPr lang="en-US" sz="2800" b="1" i="0" dirty="0">
                        <a:effectLst/>
                        <a:latin typeface="Arial" panose="020B0604020202020204" pitchFamily="34" charset="0"/>
                        <a:ea typeface="Times New Roman"/>
                        <a:cs typeface="Arial" panose="020B0604020202020204" pitchFamily="34" charset="0"/>
                      </a:endParaRPr>
                    </a:p>
                  </a:txBody>
                  <a:tcPr marL="50800" marR="50800" marT="0" marB="0" anchor="ct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1"/>
                  </a:ext>
                </a:extLst>
              </a:tr>
              <a:tr h="639784">
                <a:tc gridSpan="2">
                  <a:txBody>
                    <a:bodyPr/>
                    <a:lstStyle/>
                    <a:p>
                      <a:pPr algn="ctr">
                        <a:lnSpc>
                          <a:spcPct val="50000"/>
                        </a:lnSpc>
                        <a:spcAft>
                          <a:spcPts val="0"/>
                        </a:spcAft>
                      </a:pPr>
                      <a:r>
                        <a:rPr lang="ar-JO" sz="2400" b="1" i="0" dirty="0">
                          <a:effectLst/>
                          <a:latin typeface="Arial" panose="020B0604020202020204" pitchFamily="34" charset="0"/>
                          <a:ea typeface="Times New Roman"/>
                          <a:cs typeface="Arial" panose="020B0604020202020204" pitchFamily="34" charset="0"/>
                        </a:rPr>
                        <a:t>الأصحاحات</a:t>
                      </a:r>
                      <a:r>
                        <a:rPr lang="ar-JO" sz="2400" b="1" i="0" baseline="0" dirty="0">
                          <a:effectLst/>
                          <a:latin typeface="Arial" panose="020B0604020202020204" pitchFamily="34" charset="0"/>
                          <a:ea typeface="Times New Roman"/>
                          <a:cs typeface="Arial" panose="020B0604020202020204" pitchFamily="34" charset="0"/>
                        </a:rPr>
                        <a:t> 1 - 2</a:t>
                      </a:r>
                      <a:endParaRPr lang="en-US" sz="2400" b="1" i="0" dirty="0">
                        <a:effectLst/>
                        <a:latin typeface="Arial" panose="020B0604020202020204" pitchFamily="34" charset="0"/>
                        <a:ea typeface="Times New Roman"/>
                        <a:cs typeface="Arial" panose="020B0604020202020204" pitchFamily="34" charset="0"/>
                      </a:endParaRPr>
                    </a:p>
                  </a:txBody>
                  <a:tcPr marL="50800" marR="50800" marT="0" marB="0" anchor="ctr"/>
                </a:tc>
                <a:tc hMerge="1">
                  <a:txBody>
                    <a:bodyPr/>
                    <a:lstStyle/>
                    <a:p>
                      <a:endParaRPr lang="en-US"/>
                    </a:p>
                  </a:txBody>
                  <a:tcPr/>
                </a:tc>
                <a:tc gridSpan="3">
                  <a:txBody>
                    <a:bodyPr/>
                    <a:lstStyle/>
                    <a:p>
                      <a:pPr algn="ctr">
                        <a:lnSpc>
                          <a:spcPct val="50000"/>
                        </a:lnSpc>
                        <a:spcAft>
                          <a:spcPts val="0"/>
                        </a:spcAft>
                      </a:pPr>
                      <a:r>
                        <a:rPr lang="ar-JO" sz="2400" b="1" i="0" dirty="0">
                          <a:effectLst/>
                          <a:latin typeface="Arial" panose="020B0604020202020204" pitchFamily="34" charset="0"/>
                          <a:ea typeface="Times New Roman"/>
                          <a:cs typeface="Arial" panose="020B0604020202020204" pitchFamily="34" charset="0"/>
                        </a:rPr>
                        <a:t>الأصحاحات</a:t>
                      </a:r>
                      <a:r>
                        <a:rPr lang="ar-JO" sz="2400" b="1" i="0" baseline="0" dirty="0">
                          <a:effectLst/>
                          <a:latin typeface="Arial" panose="020B0604020202020204" pitchFamily="34" charset="0"/>
                          <a:ea typeface="Times New Roman"/>
                          <a:cs typeface="Arial" panose="020B0604020202020204" pitchFamily="34" charset="0"/>
                        </a:rPr>
                        <a:t> 3 - 4</a:t>
                      </a:r>
                      <a:r>
                        <a:rPr lang="en-US" sz="2400" b="1" i="0" dirty="0">
                          <a:effectLst/>
                          <a:latin typeface="Arial" panose="020B0604020202020204" pitchFamily="34" charset="0"/>
                          <a:ea typeface="Times New Roman"/>
                          <a:cs typeface="Arial" panose="020B0604020202020204" pitchFamily="34" charset="0"/>
                        </a:rPr>
                        <a:t> </a:t>
                      </a:r>
                    </a:p>
                  </a:txBody>
                  <a:tcPr marL="50800" marR="50800" marT="0" marB="0" anchor="ct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2"/>
                  </a:ext>
                </a:extLst>
              </a:tr>
              <a:tr h="1043415">
                <a:tc>
                  <a:txBody>
                    <a:bodyPr/>
                    <a:lstStyle/>
                    <a:p>
                      <a:pPr algn="ctr">
                        <a:lnSpc>
                          <a:spcPct val="100000"/>
                        </a:lnSpc>
                        <a:spcAft>
                          <a:spcPts val="0"/>
                        </a:spcAft>
                      </a:pPr>
                      <a:r>
                        <a:rPr lang="en-US" sz="2000" b="1" i="0" dirty="0">
                          <a:effectLst/>
                          <a:latin typeface="Arial" panose="020B0604020202020204" pitchFamily="34" charset="0"/>
                          <a:ea typeface="Times New Roman"/>
                          <a:cs typeface="Arial" panose="020B0604020202020204" pitchFamily="34" charset="0"/>
                        </a:rPr>
                        <a:t> </a:t>
                      </a:r>
                      <a:r>
                        <a:rPr lang="ar-JO" sz="2000" b="1" i="0" dirty="0">
                          <a:effectLst/>
                          <a:latin typeface="Arial" panose="020B0604020202020204" pitchFamily="34" charset="0"/>
                          <a:ea typeface="Times New Roman"/>
                          <a:cs typeface="Arial" panose="020B0604020202020204" pitchFamily="34" charset="0"/>
                        </a:rPr>
                        <a:t>أمثلة</a:t>
                      </a:r>
                      <a:r>
                        <a:rPr lang="ar-JO" sz="2000" b="1" i="0" baseline="0" dirty="0">
                          <a:effectLst/>
                          <a:latin typeface="Arial" panose="020B0604020202020204" pitchFamily="34" charset="0"/>
                          <a:ea typeface="Times New Roman"/>
                          <a:cs typeface="Arial" panose="020B0604020202020204" pitchFamily="34" charset="0"/>
                        </a:rPr>
                        <a:t> على الأمانة </a:t>
                      </a:r>
                      <a:endParaRPr lang="en-US" sz="2400" b="1" i="0" dirty="0">
                        <a:effectLst/>
                        <a:latin typeface="Arial" panose="020B0604020202020204" pitchFamily="34" charset="0"/>
                        <a:ea typeface="Times New Roman"/>
                        <a:cs typeface="Arial" panose="020B0604020202020204" pitchFamily="34" charset="0"/>
                      </a:endParaRPr>
                    </a:p>
                    <a:p>
                      <a:pPr algn="ctr">
                        <a:lnSpc>
                          <a:spcPct val="100000"/>
                        </a:lnSpc>
                        <a:spcAft>
                          <a:spcPts val="0"/>
                        </a:spcAft>
                      </a:pPr>
                      <a:r>
                        <a:rPr lang="ar-JO" sz="2400" b="1" i="0" dirty="0">
                          <a:effectLst/>
                          <a:latin typeface="Arial" panose="020B0604020202020204" pitchFamily="34" charset="0"/>
                          <a:ea typeface="Times New Roman"/>
                          <a:cs typeface="Arial" panose="020B0604020202020204" pitchFamily="34" charset="0"/>
                        </a:rPr>
                        <a:t>1</a:t>
                      </a:r>
                      <a:endParaRPr lang="en-US" sz="2400" b="1" i="0" dirty="0">
                        <a:effectLst/>
                        <a:latin typeface="Arial" panose="020B0604020202020204" pitchFamily="34" charset="0"/>
                        <a:ea typeface="Times New Roman"/>
                        <a:cs typeface="Arial" panose="020B0604020202020204" pitchFamily="34" charset="0"/>
                      </a:endParaRPr>
                    </a:p>
                    <a:p>
                      <a:pPr algn="ctr">
                        <a:lnSpc>
                          <a:spcPct val="100000"/>
                        </a:lnSpc>
                        <a:spcAft>
                          <a:spcPts val="0"/>
                        </a:spcAft>
                      </a:pPr>
                      <a:r>
                        <a:rPr lang="en-US" sz="2000" b="1" i="0" dirty="0">
                          <a:effectLst/>
                          <a:latin typeface="Arial" panose="020B0604020202020204" pitchFamily="34" charset="0"/>
                          <a:ea typeface="Times New Roman"/>
                          <a:cs typeface="Arial" panose="020B0604020202020204" pitchFamily="34" charset="0"/>
                        </a:rPr>
                        <a:t> </a:t>
                      </a:r>
                      <a:endParaRPr lang="en-US" sz="2400" b="1" i="0" dirty="0">
                        <a:effectLst/>
                        <a:latin typeface="Arial" panose="020B0604020202020204" pitchFamily="34" charset="0"/>
                        <a:ea typeface="Times New Roman"/>
                        <a:cs typeface="Arial" panose="020B0604020202020204" pitchFamily="34" charset="0"/>
                      </a:endParaRPr>
                    </a:p>
                  </a:txBody>
                  <a:tcPr marL="50165" marR="50165" marT="0" marB="0"/>
                </a:tc>
                <a:tc>
                  <a:txBody>
                    <a:bodyPr/>
                    <a:lstStyle/>
                    <a:p>
                      <a:pPr algn="ctr">
                        <a:lnSpc>
                          <a:spcPct val="100000"/>
                        </a:lnSpc>
                        <a:spcAft>
                          <a:spcPts val="0"/>
                        </a:spcAft>
                      </a:pPr>
                      <a:r>
                        <a:rPr lang="en-US" sz="2000" b="1" i="0" dirty="0">
                          <a:effectLst/>
                          <a:latin typeface="Arial" panose="020B0604020202020204" pitchFamily="34" charset="0"/>
                          <a:ea typeface="Times New Roman"/>
                          <a:cs typeface="Arial" panose="020B0604020202020204" pitchFamily="34" charset="0"/>
                        </a:rPr>
                        <a:t> </a:t>
                      </a:r>
                      <a:r>
                        <a:rPr lang="ar-JO" sz="2000" b="1" i="0" dirty="0">
                          <a:effectLst/>
                          <a:latin typeface="Arial" panose="020B0604020202020204" pitchFamily="34" charset="0"/>
                          <a:ea typeface="Times New Roman"/>
                          <a:cs typeface="Arial" panose="020B0604020202020204" pitchFamily="34" charset="0"/>
                        </a:rPr>
                        <a:t>مميزات</a:t>
                      </a:r>
                      <a:r>
                        <a:rPr lang="ar-JO" sz="2000" b="1" i="0" baseline="0" dirty="0">
                          <a:effectLst/>
                          <a:latin typeface="Arial" panose="020B0604020202020204" pitchFamily="34" charset="0"/>
                          <a:ea typeface="Times New Roman"/>
                          <a:cs typeface="Arial" panose="020B0604020202020204" pitchFamily="34" charset="0"/>
                        </a:rPr>
                        <a:t> الأمانة</a:t>
                      </a:r>
                    </a:p>
                    <a:p>
                      <a:pPr algn="ctr">
                        <a:lnSpc>
                          <a:spcPct val="100000"/>
                        </a:lnSpc>
                        <a:spcAft>
                          <a:spcPts val="0"/>
                        </a:spcAft>
                      </a:pPr>
                      <a:r>
                        <a:rPr lang="ar-JO" sz="2000" b="1" i="0" baseline="0" dirty="0">
                          <a:effectLst/>
                          <a:latin typeface="Arial" panose="020B0604020202020204" pitchFamily="34" charset="0"/>
                          <a:ea typeface="Times New Roman"/>
                          <a:cs typeface="Arial" panose="020B0604020202020204" pitchFamily="34" charset="0"/>
                        </a:rPr>
                        <a:t>2</a:t>
                      </a:r>
                      <a:endParaRPr lang="en-US" sz="2400" b="1" i="0" dirty="0">
                        <a:effectLst/>
                        <a:latin typeface="Arial" panose="020B0604020202020204" pitchFamily="34" charset="0"/>
                        <a:ea typeface="Times New Roman"/>
                        <a:cs typeface="Arial" panose="020B0604020202020204" pitchFamily="34" charset="0"/>
                      </a:endParaRPr>
                    </a:p>
                  </a:txBody>
                  <a:tcPr marL="50165" marR="50165" marT="0" marB="0"/>
                </a:tc>
                <a:tc>
                  <a:txBody>
                    <a:bodyPr/>
                    <a:lstStyle/>
                    <a:p>
                      <a:pPr algn="ctr">
                        <a:lnSpc>
                          <a:spcPct val="100000"/>
                        </a:lnSpc>
                        <a:spcAft>
                          <a:spcPts val="0"/>
                        </a:spcAft>
                      </a:pPr>
                      <a:r>
                        <a:rPr lang="ar-JO" sz="2000" b="1" i="0" dirty="0">
                          <a:effectLst/>
                          <a:latin typeface="Arial" panose="020B0604020202020204" pitchFamily="34" charset="0"/>
                          <a:ea typeface="Times New Roman"/>
                          <a:cs typeface="Arial" panose="020B0604020202020204" pitchFamily="34" charset="0"/>
                        </a:rPr>
                        <a:t>المشكلة</a:t>
                      </a:r>
                      <a:r>
                        <a:rPr lang="ar-JO" sz="2000" b="1" i="0" baseline="0" dirty="0">
                          <a:effectLst/>
                          <a:latin typeface="Arial" panose="020B0604020202020204" pitchFamily="34" charset="0"/>
                          <a:ea typeface="Times New Roman"/>
                          <a:cs typeface="Arial" panose="020B0604020202020204" pitchFamily="34" charset="0"/>
                        </a:rPr>
                        <a:t> :</a:t>
                      </a:r>
                    </a:p>
                    <a:p>
                      <a:pPr algn="ctr">
                        <a:lnSpc>
                          <a:spcPct val="100000"/>
                        </a:lnSpc>
                        <a:spcAft>
                          <a:spcPts val="0"/>
                        </a:spcAft>
                      </a:pPr>
                      <a:r>
                        <a:rPr lang="ar-JO" sz="2000" b="1" i="0" baseline="0" dirty="0">
                          <a:effectLst/>
                          <a:latin typeface="Arial" panose="020B0604020202020204" pitchFamily="34" charset="0"/>
                          <a:ea typeface="Times New Roman"/>
                          <a:cs typeface="Arial" panose="020B0604020202020204" pitchFamily="34" charset="0"/>
                        </a:rPr>
                        <a:t>الإرتداد</a:t>
                      </a:r>
                      <a:endParaRPr lang="en-US" sz="2400" b="1" i="0" dirty="0">
                        <a:effectLst/>
                        <a:latin typeface="Arial" panose="020B0604020202020204" pitchFamily="34" charset="0"/>
                        <a:ea typeface="Times New Roman"/>
                        <a:cs typeface="Arial" panose="020B0604020202020204" pitchFamily="34" charset="0"/>
                      </a:endParaRPr>
                    </a:p>
                    <a:p>
                      <a:pPr algn="ctr">
                        <a:lnSpc>
                          <a:spcPct val="100000"/>
                        </a:lnSpc>
                        <a:spcAft>
                          <a:spcPts val="0"/>
                        </a:spcAft>
                      </a:pPr>
                      <a:r>
                        <a:rPr lang="ar-JO" sz="2000" b="1" i="0" dirty="0">
                          <a:effectLst/>
                          <a:latin typeface="Arial" panose="020B0604020202020204" pitchFamily="34" charset="0"/>
                          <a:ea typeface="Times New Roman"/>
                          <a:cs typeface="Arial" panose="020B0604020202020204" pitchFamily="34" charset="0"/>
                        </a:rPr>
                        <a:t>3:</a:t>
                      </a:r>
                      <a:r>
                        <a:rPr lang="ar-JO" sz="2000" b="1" i="0" baseline="0" dirty="0">
                          <a:effectLst/>
                          <a:latin typeface="Arial" panose="020B0604020202020204" pitchFamily="34" charset="0"/>
                          <a:ea typeface="Times New Roman"/>
                          <a:cs typeface="Arial" panose="020B0604020202020204" pitchFamily="34" charset="0"/>
                        </a:rPr>
                        <a:t> 1 - 9</a:t>
                      </a:r>
                      <a:r>
                        <a:rPr lang="en-US" sz="2000" b="1" i="0" dirty="0">
                          <a:effectLst/>
                          <a:latin typeface="Arial" panose="020B0604020202020204" pitchFamily="34" charset="0"/>
                          <a:ea typeface="Times New Roman"/>
                          <a:cs typeface="Arial" panose="020B0604020202020204" pitchFamily="34" charset="0"/>
                        </a:rPr>
                        <a:t> </a:t>
                      </a:r>
                      <a:endParaRPr lang="en-US" sz="2400" b="1" i="0" dirty="0">
                        <a:effectLst/>
                        <a:latin typeface="Arial" panose="020B0604020202020204" pitchFamily="34" charset="0"/>
                        <a:ea typeface="Times New Roman"/>
                        <a:cs typeface="Arial" panose="020B0604020202020204" pitchFamily="34" charset="0"/>
                      </a:endParaRPr>
                    </a:p>
                  </a:txBody>
                  <a:tcPr marL="50165" marR="50165" marT="0" marB="0"/>
                </a:tc>
                <a:tc>
                  <a:txBody>
                    <a:bodyPr/>
                    <a:lstStyle/>
                    <a:p>
                      <a:pPr algn="ctr">
                        <a:lnSpc>
                          <a:spcPct val="100000"/>
                        </a:lnSpc>
                        <a:spcAft>
                          <a:spcPts val="0"/>
                        </a:spcAft>
                      </a:pPr>
                      <a:r>
                        <a:rPr lang="en-US" sz="2000" b="1" i="0" dirty="0">
                          <a:effectLst/>
                          <a:latin typeface="Arial" panose="020B0604020202020204" pitchFamily="34" charset="0"/>
                          <a:ea typeface="Times New Roman"/>
                          <a:cs typeface="Arial" panose="020B0604020202020204" pitchFamily="34" charset="0"/>
                        </a:rPr>
                        <a:t> </a:t>
                      </a:r>
                      <a:r>
                        <a:rPr lang="ar-JO" sz="2000" b="1" i="0" dirty="0">
                          <a:effectLst/>
                          <a:latin typeface="Arial" panose="020B0604020202020204" pitchFamily="34" charset="0"/>
                          <a:ea typeface="Times New Roman"/>
                          <a:cs typeface="Arial" panose="020B0604020202020204" pitchFamily="34" charset="0"/>
                        </a:rPr>
                        <a:t>الحل</a:t>
                      </a:r>
                      <a:r>
                        <a:rPr lang="ar-JO" sz="2000" b="1" i="0" baseline="0" dirty="0">
                          <a:effectLst/>
                          <a:latin typeface="Arial" panose="020B0604020202020204" pitchFamily="34" charset="0"/>
                          <a:ea typeface="Times New Roman"/>
                          <a:cs typeface="Arial" panose="020B0604020202020204" pitchFamily="34" charset="0"/>
                        </a:rPr>
                        <a:t> :</a:t>
                      </a:r>
                    </a:p>
                    <a:p>
                      <a:pPr algn="ctr">
                        <a:lnSpc>
                          <a:spcPct val="100000"/>
                        </a:lnSpc>
                        <a:spcAft>
                          <a:spcPts val="0"/>
                        </a:spcAft>
                      </a:pPr>
                      <a:r>
                        <a:rPr lang="ar-JO" sz="2000" b="1" i="0" baseline="0" dirty="0">
                          <a:effectLst/>
                          <a:latin typeface="Arial" panose="020B0604020202020204" pitchFamily="34" charset="0"/>
                          <a:ea typeface="Times New Roman"/>
                          <a:cs typeface="Arial" panose="020B0604020202020204" pitchFamily="34" charset="0"/>
                        </a:rPr>
                        <a:t>اكرز بالكلمة</a:t>
                      </a:r>
                      <a:endParaRPr lang="en-US" sz="2400" b="1" i="0" dirty="0">
                        <a:effectLst/>
                        <a:latin typeface="Arial" panose="020B0604020202020204" pitchFamily="34" charset="0"/>
                        <a:ea typeface="Times New Roman"/>
                        <a:cs typeface="Arial" panose="020B0604020202020204" pitchFamily="34" charset="0"/>
                      </a:endParaRPr>
                    </a:p>
                    <a:p>
                      <a:pPr algn="ctr">
                        <a:lnSpc>
                          <a:spcPct val="100000"/>
                        </a:lnSpc>
                        <a:spcAft>
                          <a:spcPts val="0"/>
                        </a:spcAft>
                      </a:pPr>
                      <a:r>
                        <a:rPr lang="ar-JO" sz="2000" b="1" i="0" dirty="0">
                          <a:effectLst/>
                          <a:latin typeface="Arial" panose="020B0604020202020204" pitchFamily="34" charset="0"/>
                          <a:ea typeface="Times New Roman"/>
                          <a:cs typeface="Arial" panose="020B0604020202020204" pitchFamily="34" charset="0"/>
                        </a:rPr>
                        <a:t>3:</a:t>
                      </a:r>
                      <a:r>
                        <a:rPr lang="ar-JO" sz="2000" b="1" i="0" baseline="0" dirty="0">
                          <a:effectLst/>
                          <a:latin typeface="Arial" panose="020B0604020202020204" pitchFamily="34" charset="0"/>
                          <a:ea typeface="Times New Roman"/>
                          <a:cs typeface="Arial" panose="020B0604020202020204" pitchFamily="34" charset="0"/>
                        </a:rPr>
                        <a:t> 10- 4: 5</a:t>
                      </a:r>
                      <a:r>
                        <a:rPr lang="en-US" sz="2000" b="1" i="0" dirty="0">
                          <a:effectLst/>
                          <a:latin typeface="Arial" panose="020B0604020202020204" pitchFamily="34" charset="0"/>
                          <a:ea typeface="Times New Roman"/>
                          <a:cs typeface="Arial" panose="020B0604020202020204" pitchFamily="34" charset="0"/>
                        </a:rPr>
                        <a:t>  </a:t>
                      </a:r>
                    </a:p>
                  </a:txBody>
                  <a:tcPr marL="50165" marR="50165" marT="0" marB="0"/>
                </a:tc>
                <a:tc>
                  <a:txBody>
                    <a:bodyPr/>
                    <a:lstStyle/>
                    <a:p>
                      <a:pPr algn="ctr">
                        <a:lnSpc>
                          <a:spcPct val="100000"/>
                        </a:lnSpc>
                        <a:spcAft>
                          <a:spcPts val="0"/>
                        </a:spcAft>
                      </a:pPr>
                      <a:r>
                        <a:rPr lang="ar-JO" sz="2000" b="1" i="0" dirty="0">
                          <a:effectLst/>
                          <a:latin typeface="Arial" panose="020B0604020202020204" pitchFamily="34" charset="0"/>
                          <a:ea typeface="Times New Roman"/>
                          <a:cs typeface="Arial" panose="020B0604020202020204" pitchFamily="34" charset="0"/>
                        </a:rPr>
                        <a:t>أمل</a:t>
                      </a:r>
                      <a:r>
                        <a:rPr lang="ar-JO" sz="2000" b="1" i="0" baseline="0" dirty="0">
                          <a:effectLst/>
                          <a:latin typeface="Arial" panose="020B0604020202020204" pitchFamily="34" charset="0"/>
                          <a:ea typeface="Times New Roman"/>
                          <a:cs typeface="Arial" panose="020B0604020202020204" pitchFamily="34" charset="0"/>
                        </a:rPr>
                        <a:t> بولس</a:t>
                      </a:r>
                      <a:endParaRPr lang="en-US" sz="2400" b="1" i="0" dirty="0">
                        <a:effectLst/>
                        <a:latin typeface="Arial" panose="020B0604020202020204" pitchFamily="34" charset="0"/>
                        <a:ea typeface="Times New Roman"/>
                        <a:cs typeface="Arial" panose="020B0604020202020204" pitchFamily="34" charset="0"/>
                      </a:endParaRPr>
                    </a:p>
                    <a:p>
                      <a:pPr algn="ctr">
                        <a:lnSpc>
                          <a:spcPct val="100000"/>
                        </a:lnSpc>
                        <a:spcAft>
                          <a:spcPts val="0"/>
                        </a:spcAft>
                      </a:pPr>
                      <a:r>
                        <a:rPr lang="ar-JO" sz="2000" b="1" i="0" dirty="0">
                          <a:effectLst/>
                          <a:latin typeface="Arial" panose="020B0604020202020204" pitchFamily="34" charset="0"/>
                          <a:ea typeface="Times New Roman"/>
                          <a:cs typeface="Arial" panose="020B0604020202020204" pitchFamily="34" charset="0"/>
                        </a:rPr>
                        <a:t>4:</a:t>
                      </a:r>
                      <a:r>
                        <a:rPr lang="ar-JO" sz="2000" b="1" i="0" baseline="0" dirty="0">
                          <a:effectLst/>
                          <a:latin typeface="Arial" panose="020B0604020202020204" pitchFamily="34" charset="0"/>
                          <a:ea typeface="Times New Roman"/>
                          <a:cs typeface="Arial" panose="020B0604020202020204" pitchFamily="34" charset="0"/>
                        </a:rPr>
                        <a:t> 6- 22</a:t>
                      </a:r>
                      <a:endParaRPr lang="en-US" sz="2400" b="1" i="0" dirty="0">
                        <a:effectLst/>
                        <a:latin typeface="Arial" panose="020B0604020202020204" pitchFamily="34" charset="0"/>
                        <a:ea typeface="Times New Roman"/>
                        <a:cs typeface="Arial" panose="020B0604020202020204" pitchFamily="34" charset="0"/>
                      </a:endParaRPr>
                    </a:p>
                  </a:txBody>
                  <a:tcPr marL="50165" marR="50165" marT="0" marB="0"/>
                </a:tc>
                <a:extLst>
                  <a:ext uri="{0D108BD9-81ED-4DB2-BD59-A6C34878D82A}">
                    <a16:rowId xmlns:a16="http://schemas.microsoft.com/office/drawing/2014/main" val="10003"/>
                  </a:ext>
                </a:extLst>
              </a:tr>
              <a:tr h="2282470">
                <a:tc>
                  <a:txBody>
                    <a:bodyPr/>
                    <a:lstStyle/>
                    <a:p>
                      <a:pPr algn="ctr">
                        <a:lnSpc>
                          <a:spcPct val="100000"/>
                        </a:lnSpc>
                        <a:spcAft>
                          <a:spcPts val="0"/>
                        </a:spcAft>
                      </a:pPr>
                      <a:r>
                        <a:rPr lang="ar-JO" sz="2000" b="1" i="0" dirty="0">
                          <a:effectLst/>
                          <a:latin typeface="Arial" panose="020B0604020202020204" pitchFamily="34" charset="0"/>
                          <a:ea typeface="Times New Roman"/>
                          <a:cs typeface="Arial" panose="020B0604020202020204" pitchFamily="34" charset="0"/>
                        </a:rPr>
                        <a:t>أفنيكي</a:t>
                      </a:r>
                      <a:endParaRPr lang="en-US" sz="2400" b="1" i="0" dirty="0">
                        <a:effectLst/>
                        <a:latin typeface="Arial" panose="020B0604020202020204" pitchFamily="34" charset="0"/>
                        <a:ea typeface="Times New Roman"/>
                        <a:cs typeface="Arial" panose="020B0604020202020204" pitchFamily="34" charset="0"/>
                      </a:endParaRPr>
                    </a:p>
                    <a:p>
                      <a:pPr algn="ctr">
                        <a:lnSpc>
                          <a:spcPct val="100000"/>
                        </a:lnSpc>
                        <a:spcAft>
                          <a:spcPts val="0"/>
                        </a:spcAft>
                      </a:pPr>
                      <a:r>
                        <a:rPr lang="ar-JO" sz="2000" b="1" i="0" dirty="0">
                          <a:effectLst/>
                          <a:latin typeface="Arial" panose="020B0604020202020204" pitchFamily="34" charset="0"/>
                          <a:ea typeface="Times New Roman"/>
                          <a:cs typeface="Arial" panose="020B0604020202020204" pitchFamily="34" charset="0"/>
                        </a:rPr>
                        <a:t>لوئيس</a:t>
                      </a:r>
                      <a:endParaRPr lang="en-US" sz="2400" b="1" i="0" dirty="0">
                        <a:effectLst/>
                        <a:latin typeface="Arial" panose="020B0604020202020204" pitchFamily="34" charset="0"/>
                        <a:ea typeface="Times New Roman"/>
                        <a:cs typeface="Arial" panose="020B0604020202020204" pitchFamily="34" charset="0"/>
                      </a:endParaRPr>
                    </a:p>
                    <a:p>
                      <a:pPr algn="ctr">
                        <a:lnSpc>
                          <a:spcPct val="100000"/>
                        </a:lnSpc>
                        <a:spcAft>
                          <a:spcPts val="0"/>
                        </a:spcAft>
                      </a:pPr>
                      <a:r>
                        <a:rPr lang="ar-JO" sz="2000" b="1" i="0" dirty="0">
                          <a:effectLst/>
                          <a:latin typeface="Arial" panose="020B0604020202020204" pitchFamily="34" charset="0"/>
                          <a:ea typeface="Times New Roman"/>
                          <a:cs typeface="Arial" panose="020B0604020202020204" pitchFamily="34" charset="0"/>
                        </a:rPr>
                        <a:t>بولس</a:t>
                      </a:r>
                      <a:endParaRPr lang="en-US" sz="2400" b="1" i="0" dirty="0">
                        <a:effectLst/>
                        <a:latin typeface="Arial" panose="020B0604020202020204" pitchFamily="34" charset="0"/>
                        <a:ea typeface="Times New Roman"/>
                        <a:cs typeface="Arial" panose="020B0604020202020204" pitchFamily="34" charset="0"/>
                      </a:endParaRPr>
                    </a:p>
                    <a:p>
                      <a:pPr algn="ctr">
                        <a:lnSpc>
                          <a:spcPct val="100000"/>
                        </a:lnSpc>
                        <a:spcAft>
                          <a:spcPts val="0"/>
                        </a:spcAft>
                      </a:pPr>
                      <a:r>
                        <a:rPr lang="ar-JO" sz="2000" b="1" i="0" dirty="0">
                          <a:effectLst/>
                          <a:latin typeface="Arial" panose="020B0604020202020204" pitchFamily="34" charset="0"/>
                          <a:ea typeface="Times New Roman"/>
                          <a:cs typeface="Arial" panose="020B0604020202020204" pitchFamily="34" charset="0"/>
                        </a:rPr>
                        <a:t>أونيسيفورس</a:t>
                      </a:r>
                      <a:endParaRPr lang="en-US" sz="2400" b="1" i="0" dirty="0">
                        <a:effectLst/>
                        <a:latin typeface="Arial" panose="020B0604020202020204" pitchFamily="34" charset="0"/>
                        <a:ea typeface="Times New Roman"/>
                        <a:cs typeface="Arial" panose="020B0604020202020204" pitchFamily="34" charset="0"/>
                      </a:endParaRPr>
                    </a:p>
                    <a:p>
                      <a:pPr algn="ctr">
                        <a:lnSpc>
                          <a:spcPct val="100000"/>
                        </a:lnSpc>
                        <a:spcAft>
                          <a:spcPts val="0"/>
                        </a:spcAft>
                      </a:pPr>
                      <a:r>
                        <a:rPr lang="en-US" sz="2000" b="1" i="0" dirty="0">
                          <a:effectLst/>
                          <a:latin typeface="Arial" panose="020B0604020202020204" pitchFamily="34" charset="0"/>
                          <a:ea typeface="Times New Roman"/>
                          <a:cs typeface="Arial" panose="020B0604020202020204" pitchFamily="34" charset="0"/>
                        </a:rPr>
                        <a:t> </a:t>
                      </a:r>
                      <a:endParaRPr lang="en-US" sz="2400" b="1" i="0" dirty="0">
                        <a:effectLst/>
                        <a:latin typeface="Arial" panose="020B0604020202020204" pitchFamily="34" charset="0"/>
                        <a:ea typeface="Times New Roman"/>
                        <a:cs typeface="Arial" panose="020B0604020202020204" pitchFamily="34" charset="0"/>
                      </a:endParaRPr>
                    </a:p>
                  </a:txBody>
                  <a:tcPr marL="50165" marR="50165" marT="0" marB="0"/>
                </a:tc>
                <a:tc>
                  <a:txBody>
                    <a:bodyPr/>
                    <a:lstStyle/>
                    <a:p>
                      <a:pPr algn="ctr">
                        <a:lnSpc>
                          <a:spcPct val="100000"/>
                        </a:lnSpc>
                        <a:spcAft>
                          <a:spcPts val="0"/>
                        </a:spcAft>
                      </a:pPr>
                      <a:r>
                        <a:rPr lang="en-US" sz="2000" b="1" i="0" dirty="0">
                          <a:effectLst/>
                          <a:latin typeface="Arial" panose="020B0604020202020204" pitchFamily="34" charset="0"/>
                          <a:ea typeface="Times New Roman"/>
                          <a:cs typeface="Arial" panose="020B0604020202020204" pitchFamily="34" charset="0"/>
                        </a:rPr>
                        <a:t> </a:t>
                      </a:r>
                      <a:r>
                        <a:rPr lang="ar-JO" sz="2000" b="1" i="0" dirty="0">
                          <a:effectLst/>
                          <a:latin typeface="Arial" panose="020B0604020202020204" pitchFamily="34" charset="0"/>
                          <a:ea typeface="Times New Roman"/>
                          <a:cs typeface="Arial" panose="020B0604020202020204" pitchFamily="34" charset="0"/>
                        </a:rPr>
                        <a:t>التلمذة</a:t>
                      </a:r>
                      <a:endParaRPr lang="en-US" sz="2400" b="1" i="0" dirty="0">
                        <a:effectLst/>
                        <a:latin typeface="Arial" panose="020B0604020202020204" pitchFamily="34" charset="0"/>
                        <a:ea typeface="Times New Roman"/>
                        <a:cs typeface="Arial" panose="020B0604020202020204" pitchFamily="34" charset="0"/>
                      </a:endParaRPr>
                    </a:p>
                    <a:p>
                      <a:pPr algn="ctr">
                        <a:lnSpc>
                          <a:spcPct val="100000"/>
                        </a:lnSpc>
                        <a:spcAft>
                          <a:spcPts val="0"/>
                        </a:spcAft>
                      </a:pPr>
                      <a:r>
                        <a:rPr lang="ar-JO" sz="2000" b="1" i="0" dirty="0">
                          <a:effectLst/>
                          <a:latin typeface="Arial" panose="020B0604020202020204" pitchFamily="34" charset="0"/>
                          <a:ea typeface="Times New Roman"/>
                          <a:cs typeface="Arial" panose="020B0604020202020204" pitchFamily="34" charset="0"/>
                        </a:rPr>
                        <a:t>فكر</a:t>
                      </a:r>
                      <a:r>
                        <a:rPr lang="ar-JO" sz="2000" b="1" i="0" baseline="0" dirty="0">
                          <a:effectLst/>
                          <a:latin typeface="Arial" panose="020B0604020202020204" pitchFamily="34" charset="0"/>
                          <a:ea typeface="Times New Roman"/>
                          <a:cs typeface="Arial" panose="020B0604020202020204" pitchFamily="34" charset="0"/>
                        </a:rPr>
                        <a:t> واحد</a:t>
                      </a:r>
                      <a:endParaRPr lang="en-US" sz="2400" b="1" i="0" dirty="0">
                        <a:effectLst/>
                        <a:latin typeface="Arial" panose="020B0604020202020204" pitchFamily="34" charset="0"/>
                        <a:ea typeface="Times New Roman"/>
                        <a:cs typeface="Arial" panose="020B0604020202020204" pitchFamily="34" charset="0"/>
                      </a:endParaRPr>
                    </a:p>
                    <a:p>
                      <a:pPr algn="ctr">
                        <a:lnSpc>
                          <a:spcPct val="100000"/>
                        </a:lnSpc>
                        <a:spcAft>
                          <a:spcPts val="0"/>
                        </a:spcAft>
                      </a:pPr>
                      <a:r>
                        <a:rPr lang="ar-JO" sz="2000" b="1" i="0" dirty="0">
                          <a:effectLst/>
                          <a:latin typeface="Arial" panose="020B0604020202020204" pitchFamily="34" charset="0"/>
                          <a:ea typeface="Times New Roman"/>
                          <a:cs typeface="Arial" panose="020B0604020202020204" pitchFamily="34" charset="0"/>
                        </a:rPr>
                        <a:t>مطيع</a:t>
                      </a:r>
                      <a:endParaRPr lang="en-US" sz="2400" b="1" i="0" dirty="0">
                        <a:effectLst/>
                        <a:latin typeface="Arial" panose="020B0604020202020204" pitchFamily="34" charset="0"/>
                        <a:ea typeface="Times New Roman"/>
                        <a:cs typeface="Arial" panose="020B0604020202020204" pitchFamily="34" charset="0"/>
                      </a:endParaRPr>
                    </a:p>
                    <a:p>
                      <a:pPr algn="ctr">
                        <a:lnSpc>
                          <a:spcPct val="100000"/>
                        </a:lnSpc>
                        <a:spcAft>
                          <a:spcPts val="0"/>
                        </a:spcAft>
                      </a:pPr>
                      <a:r>
                        <a:rPr lang="ar-JO" sz="2000" b="1" i="0" dirty="0">
                          <a:effectLst/>
                          <a:latin typeface="Arial" panose="020B0604020202020204" pitchFamily="34" charset="0"/>
                          <a:ea typeface="Times New Roman"/>
                          <a:cs typeface="Arial" panose="020B0604020202020204" pitchFamily="34" charset="0"/>
                        </a:rPr>
                        <a:t>مجتهد</a:t>
                      </a:r>
                      <a:endParaRPr lang="en-US" sz="2400" b="1" i="0" dirty="0">
                        <a:effectLst/>
                        <a:latin typeface="Arial" panose="020B0604020202020204" pitchFamily="34" charset="0"/>
                        <a:ea typeface="Times New Roman"/>
                        <a:cs typeface="Arial" panose="020B0604020202020204" pitchFamily="34" charset="0"/>
                      </a:endParaRPr>
                    </a:p>
                    <a:p>
                      <a:pPr algn="ctr">
                        <a:lnSpc>
                          <a:spcPct val="100000"/>
                        </a:lnSpc>
                        <a:spcAft>
                          <a:spcPts val="0"/>
                        </a:spcAft>
                      </a:pPr>
                      <a:r>
                        <a:rPr lang="ar-JO" sz="2000" b="1" i="0" dirty="0">
                          <a:effectLst/>
                          <a:latin typeface="Arial" panose="020B0604020202020204" pitchFamily="34" charset="0"/>
                          <a:ea typeface="Times New Roman"/>
                          <a:cs typeface="Arial" panose="020B0604020202020204" pitchFamily="34" charset="0"/>
                        </a:rPr>
                        <a:t>كتابي</a:t>
                      </a:r>
                      <a:endParaRPr lang="en-US" sz="2400" b="1" i="0" dirty="0">
                        <a:effectLst/>
                        <a:latin typeface="Arial" panose="020B0604020202020204" pitchFamily="34" charset="0"/>
                        <a:ea typeface="Times New Roman"/>
                        <a:cs typeface="Arial" panose="020B0604020202020204" pitchFamily="34" charset="0"/>
                      </a:endParaRPr>
                    </a:p>
                    <a:p>
                      <a:pPr algn="ctr">
                        <a:lnSpc>
                          <a:spcPct val="100000"/>
                        </a:lnSpc>
                        <a:spcAft>
                          <a:spcPts val="0"/>
                        </a:spcAft>
                      </a:pPr>
                      <a:r>
                        <a:rPr lang="ar-JO" sz="2000" b="1" i="0" dirty="0">
                          <a:effectLst/>
                          <a:latin typeface="Arial" panose="020B0604020202020204" pitchFamily="34" charset="0"/>
                          <a:ea typeface="Times New Roman"/>
                          <a:cs typeface="Arial" panose="020B0604020202020204" pitchFamily="34" charset="0"/>
                        </a:rPr>
                        <a:t>مقدس</a:t>
                      </a:r>
                      <a:endParaRPr lang="en-US" sz="2400" b="1" i="0" dirty="0">
                        <a:effectLst/>
                        <a:latin typeface="Arial" panose="020B0604020202020204" pitchFamily="34" charset="0"/>
                        <a:ea typeface="Times New Roman"/>
                        <a:cs typeface="Arial" panose="020B0604020202020204" pitchFamily="34" charset="0"/>
                      </a:endParaRPr>
                    </a:p>
                    <a:p>
                      <a:pPr algn="ctr">
                        <a:lnSpc>
                          <a:spcPct val="100000"/>
                        </a:lnSpc>
                        <a:spcAft>
                          <a:spcPts val="0"/>
                        </a:spcAft>
                      </a:pPr>
                      <a:r>
                        <a:rPr lang="ar-JO" sz="2000" b="1" i="0" dirty="0">
                          <a:effectLst/>
                          <a:latin typeface="Arial" panose="020B0604020202020204" pitchFamily="34" charset="0"/>
                          <a:ea typeface="Times New Roman"/>
                          <a:cs typeface="Arial" panose="020B0604020202020204" pitchFamily="34" charset="0"/>
                        </a:rPr>
                        <a:t>وديع</a:t>
                      </a:r>
                      <a:r>
                        <a:rPr lang="en-US" sz="2000" b="1" i="0" dirty="0">
                          <a:effectLst/>
                          <a:latin typeface="Arial" panose="020B0604020202020204" pitchFamily="34" charset="0"/>
                          <a:ea typeface="Times New Roman"/>
                          <a:cs typeface="Arial" panose="020B0604020202020204" pitchFamily="34" charset="0"/>
                        </a:rPr>
                        <a:t> </a:t>
                      </a:r>
                      <a:endParaRPr lang="en-US" sz="2400" b="1" i="0" dirty="0">
                        <a:effectLst/>
                        <a:latin typeface="Arial" panose="020B0604020202020204" pitchFamily="34" charset="0"/>
                        <a:ea typeface="Times New Roman"/>
                        <a:cs typeface="Arial" panose="020B0604020202020204" pitchFamily="34" charset="0"/>
                      </a:endParaRPr>
                    </a:p>
                  </a:txBody>
                  <a:tcPr marL="50165" marR="50165" marT="0" marB="0"/>
                </a:tc>
                <a:tc>
                  <a:txBody>
                    <a:bodyPr/>
                    <a:lstStyle/>
                    <a:p>
                      <a:pPr algn="ctr">
                        <a:lnSpc>
                          <a:spcPct val="100000"/>
                        </a:lnSpc>
                        <a:spcAft>
                          <a:spcPts val="0"/>
                        </a:spcAft>
                      </a:pPr>
                      <a:r>
                        <a:rPr lang="ar-JO" sz="2000" b="1" i="0" dirty="0">
                          <a:effectLst/>
                          <a:latin typeface="Arial" panose="020B0604020202020204" pitchFamily="34" charset="0"/>
                          <a:ea typeface="Times New Roman"/>
                          <a:cs typeface="Arial" panose="020B0604020202020204" pitchFamily="34" charset="0"/>
                        </a:rPr>
                        <a:t>عدم</a:t>
                      </a:r>
                      <a:r>
                        <a:rPr lang="ar-JO" sz="2000" b="1" i="0" baseline="0" dirty="0">
                          <a:effectLst/>
                          <a:latin typeface="Arial" panose="020B0604020202020204" pitchFamily="34" charset="0"/>
                          <a:ea typeface="Times New Roman"/>
                          <a:cs typeface="Arial" panose="020B0604020202020204" pitchFamily="34" charset="0"/>
                        </a:rPr>
                        <a:t> التقوى</a:t>
                      </a:r>
                      <a:endParaRPr lang="en-US" sz="2400" b="1" i="0" dirty="0">
                        <a:effectLst/>
                        <a:latin typeface="Arial" panose="020B0604020202020204" pitchFamily="34" charset="0"/>
                        <a:ea typeface="Times New Roman"/>
                        <a:cs typeface="Arial" panose="020B0604020202020204" pitchFamily="34" charset="0"/>
                      </a:endParaRPr>
                    </a:p>
                    <a:p>
                      <a:pPr algn="ctr">
                        <a:lnSpc>
                          <a:spcPct val="100000"/>
                        </a:lnSpc>
                        <a:spcAft>
                          <a:spcPts val="0"/>
                        </a:spcAft>
                      </a:pPr>
                      <a:r>
                        <a:rPr lang="ar-JO" sz="2000" b="1" i="0" dirty="0">
                          <a:effectLst/>
                          <a:latin typeface="Arial" panose="020B0604020202020204" pitchFamily="34" charset="0"/>
                          <a:ea typeface="Times New Roman"/>
                          <a:cs typeface="Arial" panose="020B0604020202020204" pitchFamily="34" charset="0"/>
                        </a:rPr>
                        <a:t>النفاق</a:t>
                      </a:r>
                      <a:r>
                        <a:rPr lang="ar-JO" sz="2000" b="1" i="0" baseline="0" dirty="0">
                          <a:effectLst/>
                          <a:latin typeface="Arial" panose="020B0604020202020204" pitchFamily="34" charset="0"/>
                          <a:ea typeface="Times New Roman"/>
                          <a:cs typeface="Arial" panose="020B0604020202020204" pitchFamily="34" charset="0"/>
                        </a:rPr>
                        <a:t> والرياء</a:t>
                      </a:r>
                      <a:endParaRPr lang="en-US" sz="2400" b="1" i="0" dirty="0">
                        <a:effectLst/>
                        <a:latin typeface="Arial" panose="020B0604020202020204" pitchFamily="34" charset="0"/>
                        <a:ea typeface="Times New Roman"/>
                        <a:cs typeface="Arial" panose="020B0604020202020204" pitchFamily="34" charset="0"/>
                      </a:endParaRPr>
                    </a:p>
                  </a:txBody>
                  <a:tcPr marL="50165" marR="50165" marT="0" marB="0"/>
                </a:tc>
                <a:tc>
                  <a:txBody>
                    <a:bodyPr/>
                    <a:lstStyle/>
                    <a:p>
                      <a:pPr algn="ctr">
                        <a:lnSpc>
                          <a:spcPct val="100000"/>
                        </a:lnSpc>
                        <a:spcAft>
                          <a:spcPts val="0"/>
                        </a:spcAft>
                      </a:pPr>
                      <a:r>
                        <a:rPr lang="en-US" sz="2000" b="1" i="0" dirty="0">
                          <a:effectLst/>
                          <a:latin typeface="Arial" panose="020B0604020202020204" pitchFamily="34" charset="0"/>
                          <a:ea typeface="Times New Roman"/>
                          <a:cs typeface="Arial" panose="020B0604020202020204" pitchFamily="34" charset="0"/>
                        </a:rPr>
                        <a:t> </a:t>
                      </a:r>
                      <a:r>
                        <a:rPr lang="ar-JO" sz="2000" b="1" i="0" dirty="0">
                          <a:effectLst/>
                          <a:latin typeface="Arial" panose="020B0604020202020204" pitchFamily="34" charset="0"/>
                          <a:ea typeface="Times New Roman"/>
                          <a:cs typeface="Arial" panose="020B0604020202020204" pitchFamily="34" charset="0"/>
                        </a:rPr>
                        <a:t>الوعظ</a:t>
                      </a:r>
                    </a:p>
                    <a:p>
                      <a:pPr algn="ctr">
                        <a:lnSpc>
                          <a:spcPct val="100000"/>
                        </a:lnSpc>
                        <a:spcAft>
                          <a:spcPts val="0"/>
                        </a:spcAft>
                      </a:pPr>
                      <a:r>
                        <a:rPr lang="ar-JO" sz="2000" b="1" i="0" dirty="0">
                          <a:effectLst/>
                          <a:latin typeface="Arial" panose="020B0604020202020204" pitchFamily="34" charset="0"/>
                          <a:ea typeface="Times New Roman"/>
                          <a:cs typeface="Arial" panose="020B0604020202020204" pitchFamily="34" charset="0"/>
                        </a:rPr>
                        <a:t>الثبات</a:t>
                      </a:r>
                      <a:endParaRPr lang="en-US" sz="2400" b="1" i="0" dirty="0">
                        <a:effectLst/>
                        <a:latin typeface="Arial" panose="020B0604020202020204" pitchFamily="34" charset="0"/>
                        <a:ea typeface="Times New Roman"/>
                        <a:cs typeface="Arial" panose="020B0604020202020204" pitchFamily="34" charset="0"/>
                      </a:endParaRPr>
                    </a:p>
                    <a:p>
                      <a:pPr algn="ctr">
                        <a:lnSpc>
                          <a:spcPct val="100000"/>
                        </a:lnSpc>
                        <a:spcAft>
                          <a:spcPts val="0"/>
                        </a:spcAft>
                      </a:pPr>
                      <a:r>
                        <a:rPr lang="ar-JO" sz="2000" b="1" i="0" dirty="0">
                          <a:effectLst/>
                          <a:latin typeface="Arial" panose="020B0604020202020204" pitchFamily="34" charset="0"/>
                          <a:ea typeface="Times New Roman"/>
                          <a:cs typeface="Arial" panose="020B0604020202020204" pitchFamily="34" charset="0"/>
                        </a:rPr>
                        <a:t>التوبيخ</a:t>
                      </a:r>
                      <a:endParaRPr lang="en-US" sz="2400" b="1" i="0" dirty="0">
                        <a:effectLst/>
                        <a:latin typeface="Arial" panose="020B0604020202020204" pitchFamily="34" charset="0"/>
                        <a:ea typeface="Times New Roman"/>
                        <a:cs typeface="Arial" panose="020B0604020202020204" pitchFamily="34" charset="0"/>
                      </a:endParaRPr>
                    </a:p>
                    <a:p>
                      <a:pPr algn="ctr">
                        <a:lnSpc>
                          <a:spcPct val="100000"/>
                        </a:lnSpc>
                        <a:spcAft>
                          <a:spcPts val="0"/>
                        </a:spcAft>
                      </a:pPr>
                      <a:r>
                        <a:rPr lang="ar-JO" sz="2000" b="1" i="0" dirty="0">
                          <a:effectLst/>
                          <a:latin typeface="Arial" panose="020B0604020202020204" pitchFamily="34" charset="0"/>
                          <a:ea typeface="Times New Roman"/>
                          <a:cs typeface="Arial" panose="020B0604020202020204" pitchFamily="34" charset="0"/>
                        </a:rPr>
                        <a:t>التشجيع</a:t>
                      </a:r>
                      <a:endParaRPr lang="en-US" sz="2400" b="1" i="0" dirty="0">
                        <a:effectLst/>
                        <a:latin typeface="Arial" panose="020B0604020202020204" pitchFamily="34" charset="0"/>
                        <a:ea typeface="Times New Roman"/>
                        <a:cs typeface="Arial" panose="020B0604020202020204" pitchFamily="34" charset="0"/>
                      </a:endParaRPr>
                    </a:p>
                    <a:p>
                      <a:pPr algn="ctr">
                        <a:lnSpc>
                          <a:spcPct val="100000"/>
                        </a:lnSpc>
                        <a:spcAft>
                          <a:spcPts val="0"/>
                        </a:spcAft>
                      </a:pPr>
                      <a:r>
                        <a:rPr lang="ar-JO" sz="2000" b="1" i="0" dirty="0">
                          <a:effectLst/>
                          <a:latin typeface="Arial" panose="020B0604020202020204" pitchFamily="34" charset="0"/>
                          <a:ea typeface="Times New Roman"/>
                          <a:cs typeface="Arial" panose="020B0604020202020204" pitchFamily="34" charset="0"/>
                        </a:rPr>
                        <a:t>الكرازة</a:t>
                      </a:r>
                      <a:r>
                        <a:rPr lang="en-US" sz="2000" b="1" i="0" dirty="0">
                          <a:effectLst/>
                          <a:latin typeface="Arial" panose="020B0604020202020204" pitchFamily="34" charset="0"/>
                          <a:ea typeface="Times New Roman"/>
                          <a:cs typeface="Arial" panose="020B0604020202020204" pitchFamily="34" charset="0"/>
                        </a:rPr>
                        <a:t> </a:t>
                      </a:r>
                      <a:endParaRPr lang="en-US" sz="2400" b="1" i="0" dirty="0">
                        <a:effectLst/>
                        <a:latin typeface="Arial" panose="020B0604020202020204" pitchFamily="34" charset="0"/>
                        <a:ea typeface="Times New Roman"/>
                        <a:cs typeface="Arial" panose="020B0604020202020204" pitchFamily="34" charset="0"/>
                      </a:endParaRPr>
                    </a:p>
                    <a:p>
                      <a:pPr algn="ctr">
                        <a:lnSpc>
                          <a:spcPct val="100000"/>
                        </a:lnSpc>
                        <a:spcAft>
                          <a:spcPts val="0"/>
                        </a:spcAft>
                      </a:pPr>
                      <a:r>
                        <a:rPr lang="en-US" sz="2000" b="1" i="0" dirty="0">
                          <a:effectLst/>
                          <a:latin typeface="Arial" panose="020B0604020202020204" pitchFamily="34" charset="0"/>
                          <a:ea typeface="Times New Roman"/>
                          <a:cs typeface="Arial" panose="020B0604020202020204" pitchFamily="34" charset="0"/>
                        </a:rPr>
                        <a:t> </a:t>
                      </a:r>
                      <a:endParaRPr lang="en-US" sz="2400" b="1" i="0" dirty="0">
                        <a:effectLst/>
                        <a:latin typeface="Arial" panose="020B0604020202020204" pitchFamily="34" charset="0"/>
                        <a:ea typeface="Times New Roman"/>
                        <a:cs typeface="Arial" panose="020B0604020202020204" pitchFamily="34" charset="0"/>
                      </a:endParaRPr>
                    </a:p>
                  </a:txBody>
                  <a:tcPr marL="50165" marR="50165" marT="0" marB="0"/>
                </a:tc>
                <a:tc>
                  <a:txBody>
                    <a:bodyPr/>
                    <a:lstStyle/>
                    <a:p>
                      <a:pPr algn="ctr">
                        <a:lnSpc>
                          <a:spcPct val="100000"/>
                        </a:lnSpc>
                        <a:spcAft>
                          <a:spcPts val="0"/>
                        </a:spcAft>
                      </a:pPr>
                      <a:r>
                        <a:rPr lang="ar-JO" sz="2000" b="1" i="0" dirty="0">
                          <a:effectLst/>
                          <a:latin typeface="Arial" panose="020B0604020202020204" pitchFamily="34" charset="0"/>
                          <a:ea typeface="Times New Roman"/>
                          <a:cs typeface="Arial" panose="020B0604020202020204" pitchFamily="34" charset="0"/>
                        </a:rPr>
                        <a:t>استشهاد</a:t>
                      </a:r>
                      <a:endParaRPr lang="en-US" sz="2400" b="1" i="0" dirty="0">
                        <a:effectLst/>
                        <a:latin typeface="Arial" panose="020B0604020202020204" pitchFamily="34" charset="0"/>
                        <a:ea typeface="Times New Roman"/>
                        <a:cs typeface="Arial" panose="020B0604020202020204" pitchFamily="34" charset="0"/>
                      </a:endParaRPr>
                    </a:p>
                    <a:p>
                      <a:pPr algn="ctr">
                        <a:lnSpc>
                          <a:spcPct val="100000"/>
                        </a:lnSpc>
                        <a:spcAft>
                          <a:spcPts val="0"/>
                        </a:spcAft>
                      </a:pPr>
                      <a:r>
                        <a:rPr lang="ar-JO" sz="2000" b="1" i="0" dirty="0">
                          <a:effectLst/>
                          <a:latin typeface="Arial" panose="020B0604020202020204" pitchFamily="34" charset="0"/>
                          <a:ea typeface="Times New Roman"/>
                          <a:cs typeface="Arial" panose="020B0604020202020204" pitchFamily="34" charset="0"/>
                        </a:rPr>
                        <a:t>خيانات</a:t>
                      </a:r>
                      <a:endParaRPr lang="en-US" sz="2400" b="1" i="0" dirty="0">
                        <a:effectLst/>
                        <a:latin typeface="Arial" panose="020B0604020202020204" pitchFamily="34" charset="0"/>
                        <a:ea typeface="Times New Roman"/>
                        <a:cs typeface="Arial" panose="020B0604020202020204" pitchFamily="34" charset="0"/>
                      </a:endParaRPr>
                    </a:p>
                    <a:p>
                      <a:pPr algn="ctr">
                        <a:lnSpc>
                          <a:spcPct val="100000"/>
                        </a:lnSpc>
                        <a:spcAft>
                          <a:spcPts val="0"/>
                        </a:spcAft>
                      </a:pPr>
                      <a:r>
                        <a:rPr lang="ar-JO" sz="2000" b="1" i="0" dirty="0">
                          <a:effectLst/>
                          <a:latin typeface="Arial" panose="020B0604020202020204" pitchFamily="34" charset="0"/>
                          <a:ea typeface="Times New Roman"/>
                          <a:cs typeface="Arial" panose="020B0604020202020204" pitchFamily="34" charset="0"/>
                        </a:rPr>
                        <a:t>تحيات</a:t>
                      </a:r>
                      <a:endParaRPr lang="en-US" sz="2400" b="1" i="0" dirty="0">
                        <a:effectLst/>
                        <a:latin typeface="Arial" panose="020B0604020202020204" pitchFamily="34" charset="0"/>
                        <a:ea typeface="Times New Roman"/>
                        <a:cs typeface="Arial" panose="020B0604020202020204" pitchFamily="34" charset="0"/>
                      </a:endParaRPr>
                    </a:p>
                    <a:p>
                      <a:pPr algn="ctr">
                        <a:lnSpc>
                          <a:spcPct val="100000"/>
                        </a:lnSpc>
                        <a:spcAft>
                          <a:spcPts val="0"/>
                        </a:spcAft>
                      </a:pPr>
                      <a:r>
                        <a:rPr lang="ar-JO" sz="2000" b="1" i="0" dirty="0">
                          <a:effectLst/>
                          <a:latin typeface="Arial" panose="020B0604020202020204" pitchFamily="34" charset="0"/>
                          <a:ea typeface="Times New Roman"/>
                          <a:cs typeface="Arial" panose="020B0604020202020204" pitchFamily="34" charset="0"/>
                        </a:rPr>
                        <a:t>مباركة</a:t>
                      </a:r>
                      <a:endParaRPr lang="en-US" sz="2400" b="1" i="0" dirty="0">
                        <a:effectLst/>
                        <a:latin typeface="Arial" panose="020B0604020202020204" pitchFamily="34" charset="0"/>
                        <a:ea typeface="Times New Roman"/>
                        <a:cs typeface="Arial" panose="020B0604020202020204" pitchFamily="34" charset="0"/>
                      </a:endParaRPr>
                    </a:p>
                  </a:txBody>
                  <a:tcPr marL="50165" marR="50165" marT="0" marB="0"/>
                </a:tc>
                <a:extLst>
                  <a:ext uri="{0D108BD9-81ED-4DB2-BD59-A6C34878D82A}">
                    <a16:rowId xmlns:a16="http://schemas.microsoft.com/office/drawing/2014/main" val="10004"/>
                  </a:ext>
                </a:extLst>
              </a:tr>
              <a:tr h="393630">
                <a:tc gridSpan="5">
                  <a:txBody>
                    <a:bodyPr/>
                    <a:lstStyle/>
                    <a:p>
                      <a:pPr algn="ctr">
                        <a:lnSpc>
                          <a:spcPct val="100000"/>
                        </a:lnSpc>
                        <a:spcAft>
                          <a:spcPts val="0"/>
                        </a:spcAft>
                      </a:pPr>
                      <a:r>
                        <a:rPr lang="ar-JO" sz="2400" b="1" i="0" dirty="0">
                          <a:effectLst/>
                          <a:latin typeface="Arial" panose="020B0604020202020204" pitchFamily="34" charset="0"/>
                          <a:ea typeface="Times New Roman"/>
                          <a:cs typeface="Arial" panose="020B0604020202020204" pitchFamily="34" charset="0"/>
                        </a:rPr>
                        <a:t>روما</a:t>
                      </a:r>
                      <a:r>
                        <a:rPr lang="ar-JO" sz="2400" b="1" i="0" baseline="0" dirty="0">
                          <a:effectLst/>
                          <a:latin typeface="Arial" panose="020B0604020202020204" pitchFamily="34" charset="0"/>
                          <a:ea typeface="Times New Roman"/>
                          <a:cs typeface="Arial" panose="020B0604020202020204" pitchFamily="34" charset="0"/>
                        </a:rPr>
                        <a:t> إلى أفسس</a:t>
                      </a:r>
                      <a:endParaRPr lang="en-US" sz="2400" b="1" i="0" dirty="0">
                        <a:effectLst/>
                        <a:latin typeface="Arial" panose="020B0604020202020204" pitchFamily="34" charset="0"/>
                        <a:ea typeface="Times New Roman"/>
                        <a:cs typeface="Arial" panose="020B0604020202020204" pitchFamily="34" charset="0"/>
                      </a:endParaRPr>
                    </a:p>
                  </a:txBody>
                  <a:tcPr marL="50165" marR="50165" marT="0" marB="0"/>
                </a:tc>
                <a:tc hMerge="1">
                  <a:txBody>
                    <a:bodyPr/>
                    <a:lstStyle/>
                    <a:p>
                      <a:pPr algn="ctr">
                        <a:lnSpc>
                          <a:spcPct val="100000"/>
                        </a:lnSpc>
                        <a:spcAft>
                          <a:spcPts val="0"/>
                        </a:spcAft>
                      </a:pPr>
                      <a:endParaRPr lang="en-US" sz="1400" dirty="0">
                        <a:effectLst/>
                        <a:latin typeface="+mn-lt"/>
                        <a:ea typeface="Times New Roman"/>
                        <a:cs typeface="Times New Roman"/>
                      </a:endParaRPr>
                    </a:p>
                  </a:txBody>
                  <a:tcPr marL="50165" marR="50165" marT="0" marB="0"/>
                </a:tc>
                <a:tc hMerge="1">
                  <a:txBody>
                    <a:bodyPr/>
                    <a:lstStyle/>
                    <a:p>
                      <a:pPr algn="ctr">
                        <a:lnSpc>
                          <a:spcPct val="100000"/>
                        </a:lnSpc>
                        <a:spcAft>
                          <a:spcPts val="0"/>
                        </a:spcAft>
                      </a:pPr>
                      <a:endParaRPr lang="en-US" sz="1400" dirty="0">
                        <a:effectLst/>
                        <a:latin typeface="+mn-lt"/>
                        <a:ea typeface="Times New Roman"/>
                        <a:cs typeface="Times New Roman"/>
                      </a:endParaRPr>
                    </a:p>
                  </a:txBody>
                  <a:tcPr marL="50165" marR="50165" marT="0" marB="0"/>
                </a:tc>
                <a:tc hMerge="1">
                  <a:txBody>
                    <a:bodyPr/>
                    <a:lstStyle/>
                    <a:p>
                      <a:pPr algn="ctr">
                        <a:lnSpc>
                          <a:spcPct val="100000"/>
                        </a:lnSpc>
                        <a:spcAft>
                          <a:spcPts val="0"/>
                        </a:spcAft>
                      </a:pPr>
                      <a:endParaRPr lang="en-US" sz="1400" dirty="0">
                        <a:effectLst/>
                        <a:latin typeface="+mn-lt"/>
                        <a:ea typeface="Times New Roman"/>
                        <a:cs typeface="Times New Roman"/>
                      </a:endParaRPr>
                    </a:p>
                  </a:txBody>
                  <a:tcPr marL="50165" marR="50165" marT="0" marB="0"/>
                </a:tc>
                <a:tc hMerge="1">
                  <a:txBody>
                    <a:bodyPr/>
                    <a:lstStyle/>
                    <a:p>
                      <a:pPr algn="ctr">
                        <a:lnSpc>
                          <a:spcPct val="100000"/>
                        </a:lnSpc>
                        <a:spcAft>
                          <a:spcPts val="0"/>
                        </a:spcAft>
                      </a:pPr>
                      <a:endParaRPr lang="en-US" sz="1400" dirty="0">
                        <a:effectLst/>
                        <a:latin typeface="+mn-lt"/>
                        <a:ea typeface="Times New Roman"/>
                        <a:cs typeface="Times New Roman"/>
                      </a:endParaRPr>
                    </a:p>
                  </a:txBody>
                  <a:tcPr marL="50165" marR="50165" marT="0" marB="0"/>
                </a:tc>
                <a:extLst>
                  <a:ext uri="{0D108BD9-81ED-4DB2-BD59-A6C34878D82A}">
                    <a16:rowId xmlns:a16="http://schemas.microsoft.com/office/drawing/2014/main" val="10005"/>
                  </a:ext>
                </a:extLst>
              </a:tr>
              <a:tr h="393630">
                <a:tc gridSpan="5">
                  <a:txBody>
                    <a:bodyPr/>
                    <a:lstStyle/>
                    <a:p>
                      <a:pPr algn="ctr">
                        <a:lnSpc>
                          <a:spcPct val="100000"/>
                        </a:lnSpc>
                        <a:spcAft>
                          <a:spcPts val="0"/>
                        </a:spcAft>
                      </a:pPr>
                      <a:r>
                        <a:rPr lang="ar-JO" sz="2400" b="1" i="0" dirty="0">
                          <a:effectLst/>
                          <a:latin typeface="Arial" panose="020B0604020202020204" pitchFamily="34" charset="0"/>
                          <a:ea typeface="Times New Roman"/>
                          <a:cs typeface="Arial" panose="020B0604020202020204" pitchFamily="34" charset="0"/>
                        </a:rPr>
                        <a:t>خريف</a:t>
                      </a:r>
                      <a:r>
                        <a:rPr lang="ar-JO" sz="2400" b="1" i="0" baseline="0" dirty="0">
                          <a:effectLst/>
                          <a:latin typeface="Arial" panose="020B0604020202020204" pitchFamily="34" charset="0"/>
                          <a:ea typeface="Times New Roman"/>
                          <a:cs typeface="Arial" panose="020B0604020202020204" pitchFamily="34" charset="0"/>
                        </a:rPr>
                        <a:t> 67 ب. م ( السجن الروماني الثاني )</a:t>
                      </a:r>
                      <a:endParaRPr lang="en-US" sz="2400" b="1" i="0" dirty="0">
                        <a:effectLst/>
                        <a:latin typeface="Arial" panose="020B0604020202020204" pitchFamily="34" charset="0"/>
                        <a:ea typeface="Times New Roman"/>
                        <a:cs typeface="Arial" panose="020B0604020202020204" pitchFamily="34" charset="0"/>
                      </a:endParaRPr>
                    </a:p>
                  </a:txBody>
                  <a:tcPr marL="50165" marR="50165" marT="0" marB="0"/>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6"/>
                  </a:ext>
                </a:extLst>
              </a:tr>
            </a:tbl>
          </a:graphicData>
        </a:graphic>
      </p:graphicFrame>
      <p:sp>
        <p:nvSpPr>
          <p:cNvPr id="5" name="Text Box 24">
            <a:extLst>
              <a:ext uri="{FF2B5EF4-FFF2-40B4-BE49-F238E27FC236}">
                <a16:creationId xmlns:a16="http://schemas.microsoft.com/office/drawing/2014/main" id="{9BDCC802-17FD-EAE0-2D91-34F4DA4FD725}"/>
              </a:ext>
            </a:extLst>
          </p:cNvPr>
          <p:cNvSpPr txBox="1">
            <a:spLocks noChangeArrowheads="1"/>
          </p:cNvSpPr>
          <p:nvPr/>
        </p:nvSpPr>
        <p:spPr bwMode="auto">
          <a:xfrm>
            <a:off x="8431213" y="65088"/>
            <a:ext cx="703262" cy="461962"/>
          </a:xfrm>
          <a:prstGeom prst="rect">
            <a:avLst/>
          </a:prstGeom>
          <a:noFill/>
          <a:ln>
            <a:noFill/>
          </a:ln>
          <a:extLst>
            <a:ext uri="{909E8E84-426E-40dd-AFC4-6F175D3DCCD1}"/>
            <a:ext uri="{91240B29-F687-4f45-9708-019B960494DF}"/>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altLang="zh-CN" sz="2400" b="1"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ea typeface="ＭＳ Ｐゴシック" charset="0"/>
                <a:cs typeface="Arial" panose="020B0604020202020204" pitchFamily="34" charset="0"/>
              </a:rPr>
              <a:t>237</a:t>
            </a:r>
            <a:endParaRPr kumimoji="0" lang="en-US" altLang="zh-CN" sz="2400" b="1"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ea typeface="ＭＳ Ｐゴシック" charset="0"/>
              <a:cs typeface="Arial" panose="020B0604020202020204" pitchFamily="34" charset="0"/>
            </a:endParaRPr>
          </a:p>
        </p:txBody>
      </p:sp>
      <p:sp>
        <p:nvSpPr>
          <p:cNvPr id="2" name="Title 1">
            <a:extLst>
              <a:ext uri="{FF2B5EF4-FFF2-40B4-BE49-F238E27FC236}">
                <a16:creationId xmlns:a16="http://schemas.microsoft.com/office/drawing/2014/main" id="{64395155-A485-BFCD-84C1-695378FC61D0}"/>
              </a:ext>
            </a:extLst>
          </p:cNvPr>
          <p:cNvSpPr>
            <a:spLocks noGrp="1"/>
          </p:cNvSpPr>
          <p:nvPr>
            <p:ph type="ctrTitle" sz="quarter"/>
          </p:nvPr>
        </p:nvSpPr>
        <p:spPr>
          <a:xfrm>
            <a:off x="0" y="23813"/>
            <a:ext cx="2917825" cy="628650"/>
          </a:xfrm>
        </p:spPr>
        <p:txBody>
          <a:bodyPr/>
          <a:lstStyle/>
          <a:p>
            <a:pPr algn="l"/>
            <a:r>
              <a:rPr lang="ar-SA" altLang="en-US" sz="3200" dirty="0">
                <a:solidFill>
                  <a:schemeClr val="tx1"/>
                </a:solidFill>
              </a:rPr>
              <a:t>٢ تيموثاوس</a:t>
            </a:r>
          </a:p>
        </p:txBody>
      </p:sp>
    </p:spTree>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0"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edge">
                                      <p:cBhvr>
                                        <p:cTn id="7" dur="20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3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18114" name="Picture 5">
            <a:extLst>
              <a:ext uri="{FF2B5EF4-FFF2-40B4-BE49-F238E27FC236}">
                <a16:creationId xmlns:a16="http://schemas.microsoft.com/office/drawing/2014/main" id="{56EB2467-B55D-14FF-6E96-3CA5E79A3677}"/>
              </a:ext>
            </a:extLst>
          </p:cNvPr>
          <p:cNvPicPr>
            <a:picLocks noChangeAspect="1" noChangeArrowheads="1"/>
          </p:cNvPicPr>
          <p:nvPr/>
        </p:nvPicPr>
        <p:blipFill>
          <a:blip r:embed="rId2">
            <a:extLst>
              <a:ext uri="{28A0092B-C50C-407E-A947-70E740481C1C}">
                <a14:useLocalDpi xmlns:a14="http://schemas.microsoft.com/office/drawing/2010/main" val="0"/>
              </a:ext>
            </a:extLst>
          </a:blip>
          <a:srcRect t="33939" r="11064" b="16365"/>
          <a:stretch>
            <a:fillRect/>
          </a:stretch>
        </p:blipFill>
        <p:spPr bwMode="auto">
          <a:xfrm>
            <a:off x="1219200" y="985838"/>
            <a:ext cx="7924800" cy="5872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Rectangle 3">
            <a:extLst>
              <a:ext uri="{FF2B5EF4-FFF2-40B4-BE49-F238E27FC236}">
                <a16:creationId xmlns:a16="http://schemas.microsoft.com/office/drawing/2014/main" id="{21DD3E4C-9A36-C862-88F3-7D3EACA1558F}"/>
              </a:ext>
            </a:extLst>
          </p:cNvPr>
          <p:cNvSpPr txBox="1">
            <a:spLocks noChangeArrowheads="1"/>
          </p:cNvSpPr>
          <p:nvPr/>
        </p:nvSpPr>
        <p:spPr bwMode="auto">
          <a:xfrm>
            <a:off x="0" y="6335713"/>
            <a:ext cx="9144000" cy="522287"/>
          </a:xfrm>
          <a:prstGeom prst="rect">
            <a:avLst/>
          </a:prstGeom>
          <a:solidFill>
            <a:schemeClr val="tx1"/>
          </a:solidFill>
          <a:ln>
            <a:noFill/>
          </a:ln>
          <a:effectLst>
            <a:outerShdw blurRad="63500" dist="35921" dir="2700000" algn="ctr" rotWithShape="0">
              <a:srgbClr val="808080">
                <a:alpha val="74998"/>
              </a:srgbClr>
            </a:outerShdw>
          </a:effectLst>
          <a:extLst>
            <a:ext uri="{FAA26D3D-D897-4be2-8F04-BA451C77F1D7}"/>
          </a:extLst>
        </p:spPr>
        <p:txBody>
          <a:bodyPr anchor="ctr"/>
          <a:lstStyle>
            <a:lvl1pPr algn="ctr" rtl="0" eaLnBrk="0" fontAlgn="base" hangingPunct="0">
              <a:spcBef>
                <a:spcPct val="0"/>
              </a:spcBef>
              <a:spcAft>
                <a:spcPct val="0"/>
              </a:spcAft>
              <a:defRPr sz="4400">
                <a:solidFill>
                  <a:srgbClr val="F8F8EF"/>
                </a:solidFill>
                <a:effectLst>
                  <a:outerShdw blurRad="38100" dist="38100" dir="2700000" algn="tl">
                    <a:srgbClr val="000000">
                      <a:alpha val="43137"/>
                    </a:srgbClr>
                  </a:outerShdw>
                </a:effectLst>
                <a:latin typeface="+mj-lt"/>
                <a:ea typeface="ＭＳ Ｐゴシック" charset="-128"/>
                <a:cs typeface="ＭＳ Ｐゴシック" charset="-128"/>
              </a:defRPr>
            </a:lvl1pPr>
            <a:lvl2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2pPr>
            <a:lvl3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3pPr>
            <a:lvl4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4pPr>
            <a:lvl5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Arial" pitchFamily="-112" charset="0"/>
              </a:defRPr>
            </a:lvl6pPr>
            <a:lvl7pPr marL="914400" algn="ctr" rtl="0" fontAlgn="base">
              <a:spcBef>
                <a:spcPct val="0"/>
              </a:spcBef>
              <a:spcAft>
                <a:spcPct val="0"/>
              </a:spcAft>
              <a:defRPr sz="4400">
                <a:solidFill>
                  <a:schemeClr val="tx2"/>
                </a:solidFill>
                <a:latin typeface="Arial" pitchFamily="-112" charset="0"/>
              </a:defRPr>
            </a:lvl7pPr>
            <a:lvl8pPr marL="1371600" algn="ctr" rtl="0" fontAlgn="base">
              <a:spcBef>
                <a:spcPct val="0"/>
              </a:spcBef>
              <a:spcAft>
                <a:spcPct val="0"/>
              </a:spcAft>
              <a:defRPr sz="4400">
                <a:solidFill>
                  <a:schemeClr val="tx2"/>
                </a:solidFill>
                <a:latin typeface="Arial" pitchFamily="-112" charset="0"/>
              </a:defRPr>
            </a:lvl8pPr>
            <a:lvl9pPr marL="1828800" algn="ctr" rtl="0" fontAlgn="base">
              <a:spcBef>
                <a:spcPct val="0"/>
              </a:spcBef>
              <a:spcAft>
                <a:spcPct val="0"/>
              </a:spcAft>
              <a:defRPr sz="4400">
                <a:solidFill>
                  <a:schemeClr val="tx2"/>
                </a:solidFill>
                <a:latin typeface="Arial" pitchFamily="-112"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128"/>
              </a:rPr>
              <a:t>Barry Huddleston, The Acrostic Bible</a:t>
            </a:r>
          </a:p>
        </p:txBody>
      </p:sp>
      <p:sp>
        <p:nvSpPr>
          <p:cNvPr id="218116" name="Text Box 6">
            <a:extLst>
              <a:ext uri="{FF2B5EF4-FFF2-40B4-BE49-F238E27FC236}">
                <a16:creationId xmlns:a16="http://schemas.microsoft.com/office/drawing/2014/main" id="{6FCDDF0D-BF7F-72FC-294C-1A92D1A09174}"/>
              </a:ext>
            </a:extLst>
          </p:cNvPr>
          <p:cNvSpPr txBox="1">
            <a:spLocks noChangeArrowheads="1"/>
          </p:cNvSpPr>
          <p:nvPr/>
        </p:nvSpPr>
        <p:spPr bwMode="auto">
          <a:xfrm>
            <a:off x="323850" y="98425"/>
            <a:ext cx="4752206" cy="1687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anose="020B0604020202020204" pitchFamily="34" charset="0"/>
                <a:ea typeface="MS PGothic" panose="020B0600070205080204" pitchFamily="34" charset="-128"/>
              </a:defRPr>
            </a:lvl1pPr>
            <a:lvl2pPr marL="742950" indent="-285750">
              <a:defRPr sz="2400">
                <a:solidFill>
                  <a:schemeClr val="tx1"/>
                </a:solidFill>
                <a:latin typeface="Arial" panose="020B0604020202020204" pitchFamily="34" charset="0"/>
                <a:ea typeface="MS PGothic" panose="020B0600070205080204" pitchFamily="34" charset="-128"/>
              </a:defRPr>
            </a:lvl2pPr>
            <a:lvl3pPr marL="1143000" indent="-228600">
              <a:defRPr sz="2400">
                <a:solidFill>
                  <a:schemeClr val="tx1"/>
                </a:solidFill>
                <a:latin typeface="Arial" panose="020B0604020202020204" pitchFamily="34" charset="0"/>
                <a:ea typeface="MS PGothic" panose="020B0600070205080204" pitchFamily="34" charset="-128"/>
              </a:defRPr>
            </a:lvl3pPr>
            <a:lvl4pPr marL="1600200" indent="-228600">
              <a:defRPr sz="2400">
                <a:solidFill>
                  <a:schemeClr val="tx1"/>
                </a:solidFill>
                <a:latin typeface="Arial" panose="020B0604020202020204" pitchFamily="34" charset="0"/>
                <a:ea typeface="MS PGothic" panose="020B0600070205080204" pitchFamily="34" charset="-128"/>
              </a:defRPr>
            </a:lvl4pPr>
            <a:lvl5pPr marL="2057400" indent="-228600">
              <a:defRPr sz="24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altLang="en-US" sz="2800" b="1" u="none" strike="noStrike" kern="1200" cap="none" spc="0" normalizeH="0" baseline="0" noProof="0" dirty="0">
                <a:ln>
                  <a:noFill/>
                </a:ln>
                <a:effectLst/>
                <a:uLnTx/>
                <a:uFillTx/>
                <a:ea typeface="MS PGothic" panose="020B0600070205080204" pitchFamily="34" charset="-128"/>
                <a:cs typeface="Arial" panose="020B0604020202020204" pitchFamily="34" charset="0"/>
              </a:rPr>
              <a:t>1- تمسك بالإيمان الصحيح</a:t>
            </a:r>
            <a:endParaRPr kumimoji="0" lang="ar-JO" altLang="en-US" sz="3600" b="1" u="none" strike="noStrike" kern="1200" cap="none" spc="0" normalizeH="0" baseline="0" noProof="0" dirty="0">
              <a:ln>
                <a:noFill/>
              </a:ln>
              <a:effectLst/>
              <a:uLnTx/>
              <a:uFillTx/>
              <a:ea typeface="MS PGothic" panose="020B0600070205080204" pitchFamily="34" charset="-128"/>
              <a:cs typeface="Arial" panose="020B0604020202020204" pitchFamily="34" charset="0"/>
            </a:endParaRP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altLang="en-US" sz="2800" b="1" u="none" strike="noStrike" kern="1200" cap="none" spc="0" normalizeH="0" baseline="0" noProof="0" dirty="0">
                <a:ln>
                  <a:noFill/>
                </a:ln>
                <a:effectLst/>
                <a:uLnTx/>
                <a:uFillTx/>
                <a:ea typeface="MS PGothic" panose="020B0600070205080204" pitchFamily="34" charset="-128"/>
                <a:cs typeface="Arial" panose="020B0604020202020204" pitchFamily="34" charset="0"/>
              </a:rPr>
              <a:t>2- أطع وعلم الكلمة</a:t>
            </a:r>
            <a:endParaRPr kumimoji="0" lang="en-US" altLang="en-US" sz="3600" b="1" u="none" strike="noStrike" kern="1200" cap="none" spc="0" normalizeH="0" baseline="0" noProof="0" dirty="0">
              <a:ln>
                <a:noFill/>
              </a:ln>
              <a:effectLst/>
              <a:uLnTx/>
              <a:uFillTx/>
              <a:ea typeface="MS PGothic" panose="020B0600070205080204" pitchFamily="34" charset="-128"/>
              <a:cs typeface="Arial" panose="020B0604020202020204" pitchFamily="34" charset="0"/>
            </a:endParaRP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altLang="en-US" sz="2800" b="1" u="none" strike="noStrike" kern="1200" cap="none" spc="0" normalizeH="0" baseline="0" noProof="0" dirty="0">
                <a:ln>
                  <a:noFill/>
                </a:ln>
                <a:effectLst/>
                <a:uLnTx/>
                <a:uFillTx/>
                <a:ea typeface="MS PGothic" panose="020B0600070205080204" pitchFamily="34" charset="-128"/>
                <a:cs typeface="Arial" panose="020B0604020202020204" pitchFamily="34" charset="0"/>
              </a:rPr>
              <a:t>3- الأيام الأخيرة تجلب الإرتداد</a:t>
            </a: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altLang="en-US" sz="2800" b="1" u="none" strike="noStrike" kern="1200" cap="none" spc="0" normalizeH="0" baseline="0" noProof="0" dirty="0">
                <a:ln>
                  <a:noFill/>
                </a:ln>
                <a:effectLst/>
                <a:uLnTx/>
                <a:uFillTx/>
                <a:ea typeface="MS PGothic" panose="020B0600070205080204" pitchFamily="34" charset="-128"/>
                <a:cs typeface="Arial" panose="020B0604020202020204" pitchFamily="34" charset="0"/>
              </a:rPr>
              <a:t>4- عظ كلمة الله بجدية </a:t>
            </a:r>
            <a:endParaRPr kumimoji="0" lang="en-US" altLang="en-US" sz="2800" b="1" u="none" strike="noStrike" kern="1200" cap="none" spc="0" normalizeH="0" baseline="0" noProof="0" dirty="0">
              <a:ln>
                <a:noFill/>
              </a:ln>
              <a:effectLst/>
              <a:uLnTx/>
              <a:uFillTx/>
              <a:ea typeface="MS PGothic" panose="020B0600070205080204" pitchFamily="34" charset="-128"/>
              <a:cs typeface="Arial" panose="020B0604020202020204" pitchFamily="34" charset="0"/>
            </a:endParaRPr>
          </a:p>
        </p:txBody>
      </p:sp>
      <p:sp>
        <p:nvSpPr>
          <p:cNvPr id="218117" name="Text Box 6">
            <a:extLst>
              <a:ext uri="{FF2B5EF4-FFF2-40B4-BE49-F238E27FC236}">
                <a16:creationId xmlns:a16="http://schemas.microsoft.com/office/drawing/2014/main" id="{573799B6-835E-9340-6097-E9A5BABCF052}"/>
              </a:ext>
            </a:extLst>
          </p:cNvPr>
          <p:cNvSpPr txBox="1">
            <a:spLocks noChangeArrowheads="1"/>
          </p:cNvSpPr>
          <p:nvPr/>
        </p:nvSpPr>
        <p:spPr bwMode="auto">
          <a:xfrm>
            <a:off x="34925" y="98425"/>
            <a:ext cx="433388" cy="1476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anose="020B0604020202020204" pitchFamily="34" charset="0"/>
                <a:ea typeface="MS PGothic" panose="020B0600070205080204" pitchFamily="34" charset="-128"/>
              </a:defRPr>
            </a:lvl1pPr>
            <a:lvl2pPr marL="742950" indent="-285750">
              <a:defRPr sz="2400">
                <a:solidFill>
                  <a:schemeClr val="tx1"/>
                </a:solidFill>
                <a:latin typeface="Arial" panose="020B0604020202020204" pitchFamily="34" charset="0"/>
                <a:ea typeface="MS PGothic" panose="020B0600070205080204" pitchFamily="34" charset="-128"/>
              </a:defRPr>
            </a:lvl2pPr>
            <a:lvl3pPr marL="1143000" indent="-228600">
              <a:defRPr sz="2400">
                <a:solidFill>
                  <a:schemeClr val="tx1"/>
                </a:solidFill>
                <a:latin typeface="Arial" panose="020B0604020202020204" pitchFamily="34" charset="0"/>
                <a:ea typeface="MS PGothic" panose="020B0600070205080204" pitchFamily="34" charset="-128"/>
              </a:defRPr>
            </a:lvl3pPr>
            <a:lvl4pPr marL="1600200" indent="-228600">
              <a:defRPr sz="2400">
                <a:solidFill>
                  <a:schemeClr val="tx1"/>
                </a:solidFill>
                <a:latin typeface="Arial" panose="020B0604020202020204" pitchFamily="34" charset="0"/>
                <a:ea typeface="MS PGothic" panose="020B0600070205080204" pitchFamily="34" charset="-128"/>
              </a:defRPr>
            </a:lvl4pPr>
            <a:lvl5pPr marL="2057400" indent="-228600">
              <a:defRPr sz="24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ar-JO" altLang="en-US" sz="2400" b="1" u="none" strike="noStrike" kern="1200" cap="none" spc="0" normalizeH="0" baseline="0" noProof="0" dirty="0">
              <a:ln>
                <a:noFill/>
              </a:ln>
              <a:solidFill>
                <a:srgbClr val="070000"/>
              </a:solidFill>
              <a:effectLst/>
              <a:uLnTx/>
              <a:uFillTx/>
              <a:ea typeface="MS PGothic" panose="020B0600070205080204" pitchFamily="34" charset="-128"/>
              <a:cs typeface="Arial" panose="020B0604020202020204" pitchFamily="34" charset="0"/>
            </a:endParaRPr>
          </a:p>
        </p:txBody>
      </p:sp>
      <p:sp>
        <p:nvSpPr>
          <p:cNvPr id="2" name="Title 1">
            <a:extLst>
              <a:ext uri="{FF2B5EF4-FFF2-40B4-BE49-F238E27FC236}">
                <a16:creationId xmlns:a16="http://schemas.microsoft.com/office/drawing/2014/main" id="{42AEEEFF-6E47-A7F2-F68C-934E82417F8C}"/>
              </a:ext>
            </a:extLst>
          </p:cNvPr>
          <p:cNvSpPr>
            <a:spLocks noGrp="1"/>
          </p:cNvSpPr>
          <p:nvPr>
            <p:ph type="title" idx="4294967295"/>
          </p:nvPr>
        </p:nvSpPr>
        <p:spPr>
          <a:xfrm>
            <a:off x="5220072" y="98425"/>
            <a:ext cx="3779018" cy="1143000"/>
          </a:xfrm>
        </p:spPr>
        <p:txBody>
          <a:bodyPr/>
          <a:lstStyle/>
          <a:p>
            <a:pPr marL="176213" algn="r" defTabSz="457200" eaLnBrk="1" hangingPunct="1"/>
            <a:r>
              <a:rPr lang="ar-JO" altLang="en-US" b="1" dirty="0">
                <a:solidFill>
                  <a:srgbClr val="070000"/>
                </a:solidFill>
                <a:latin typeface="Arial" panose="020B0604020202020204" pitchFamily="34" charset="0"/>
                <a:cs typeface="Arial" panose="020B0604020202020204" pitchFamily="34" charset="0"/>
              </a:rPr>
              <a:t>٢ تيموثاوس</a:t>
            </a:r>
          </a:p>
        </p:txBody>
      </p:sp>
    </p:spTree>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linds(horizontal)">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31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219138" name="Picture 2">
            <a:extLst>
              <a:ext uri="{FF2B5EF4-FFF2-40B4-BE49-F238E27FC236}">
                <a16:creationId xmlns:a16="http://schemas.microsoft.com/office/drawing/2014/main" id="{D508DCD5-2DD1-A7EB-5EA8-81A9017AF5C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93838"/>
            <a:ext cx="9144000" cy="4238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Rectangle 2">
            <a:extLst>
              <a:ext uri="{FF2B5EF4-FFF2-40B4-BE49-F238E27FC236}">
                <a16:creationId xmlns:a16="http://schemas.microsoft.com/office/drawing/2014/main" id="{7971C98E-3E35-471E-7C80-667B10624CA6}"/>
              </a:ext>
            </a:extLst>
          </p:cNvPr>
          <p:cNvSpPr txBox="1">
            <a:spLocks noChangeArrowheads="1"/>
          </p:cNvSpPr>
          <p:nvPr/>
        </p:nvSpPr>
        <p:spPr bwMode="auto">
          <a:xfrm>
            <a:off x="-23813" y="4005064"/>
            <a:ext cx="9144000" cy="1150938"/>
          </a:xfrm>
          <a:prstGeom prst="rect">
            <a:avLst/>
          </a:prstGeom>
          <a:noFill/>
          <a:ln>
            <a:noFill/>
          </a:ln>
          <a:effectLst>
            <a:outerShdw blurRad="63500" dist="35921" dir="2700000" algn="ctr" rotWithShape="0">
              <a:schemeClr val="tx2">
                <a:alpha val="74998"/>
              </a:schemeClr>
            </a:outerShdw>
          </a:effectLst>
          <a:extLst>
            <a:ext uri="{909E8E84-426E-40dd-AFC4-6F175D3DCCD1}"/>
            <a:ext uri="{91240B29-F687-4f45-9708-019B960494DF}"/>
            <a:ext uri="{FAA26D3D-D897-4be2-8F04-BA451C77F1D7}"/>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defRPr/>
            </a:pPr>
            <a:r>
              <a:rPr lang="ar-SA" sz="5400" b="1" dirty="0">
                <a:solidFill>
                  <a:srgbClr val="FFFFFF"/>
                </a:solidFill>
                <a:effectLst>
                  <a:glow rad="127000">
                    <a:srgbClr val="000000"/>
                  </a:glow>
                </a:effectLst>
                <a:latin typeface="Arial" panose="020B0604020202020204" pitchFamily="34" charset="0"/>
                <a:ea typeface="ＭＳ Ｐゴシック" charset="0"/>
                <a:cs typeface="ＭＳ Ｐゴシック" charset="0"/>
              </a:rPr>
              <a:t>٢ تيموثاوس</a:t>
            </a:r>
            <a:endParaRPr lang="en-US" sz="5400" b="1" dirty="0">
              <a:solidFill>
                <a:srgbClr val="FFFFFF"/>
              </a:solidFill>
              <a:effectLst>
                <a:glow rad="127000">
                  <a:srgbClr val="000000"/>
                </a:glow>
              </a:effectLst>
              <a:latin typeface="Arial" panose="020B0604020202020204" pitchFamily="34" charset="0"/>
              <a:ea typeface="ＭＳ Ｐゴシック" charset="0"/>
              <a:cs typeface="ＭＳ Ｐゴシック" charset="0"/>
            </a:endParaRPr>
          </a:p>
        </p:txBody>
      </p:sp>
      <p:sp>
        <p:nvSpPr>
          <p:cNvPr id="900098" name="Rectangle 2">
            <a:extLst>
              <a:ext uri="{FF2B5EF4-FFF2-40B4-BE49-F238E27FC236}">
                <a16:creationId xmlns:a16="http://schemas.microsoft.com/office/drawing/2014/main" id="{DB8518F4-3E71-F7AB-9574-97D6135087F6}"/>
              </a:ext>
            </a:extLst>
          </p:cNvPr>
          <p:cNvSpPr>
            <a:spLocks noGrp="1" noChangeArrowheads="1"/>
          </p:cNvSpPr>
          <p:nvPr>
            <p:ph type="ctrTitle"/>
          </p:nvPr>
        </p:nvSpPr>
        <p:spPr>
          <a:xfrm>
            <a:off x="0" y="18593"/>
            <a:ext cx="9120187" cy="1692062"/>
          </a:xfrm>
          <a:ln>
            <a:miter lim="800000"/>
            <a:headEnd/>
            <a:tailEnd/>
          </a:ln>
          <a:effectLst>
            <a:outerShdw blurRad="63500" dist="35921" dir="2700000" algn="ctr" rotWithShape="0">
              <a:schemeClr val="tx2">
                <a:alpha val="74998"/>
              </a:schemeClr>
            </a:outerShdw>
          </a:effectLst>
          <a:extLst>
            <a:ext uri="{909E8E84-426E-40dd-AFC4-6F175D3DCCD1}"/>
            <a:ext uri="{91240B29-F687-4f45-9708-019B960494DF}"/>
            <a:ext uri="{FAA26D3D-D897-4be2-8F04-BA451C77F1D7}"/>
          </a:extLst>
        </p:spPr>
        <p:txBody>
          <a:bodyPr/>
          <a:lstStyle/>
          <a:p>
            <a:pPr>
              <a:defRPr/>
            </a:pPr>
            <a:r>
              <a:rPr lang="ar-JO" sz="8000" dirty="0">
                <a:effectLst>
                  <a:glow rad="127000">
                    <a:schemeClr val="tx1"/>
                  </a:glow>
                </a:effectLst>
                <a:ea typeface="ＭＳ Ｐゴシック" charset="0"/>
                <a:cs typeface="ＭＳ Ｐゴシック" charset="0"/>
              </a:rPr>
              <a:t>كن مثابراً</a:t>
            </a:r>
            <a:endParaRPr lang="en-US" sz="8000" dirty="0">
              <a:effectLst>
                <a:glow rad="127000">
                  <a:schemeClr val="tx1"/>
                </a:glow>
              </a:effectLst>
              <a:ea typeface="ＭＳ Ｐゴシック" charset="0"/>
              <a:cs typeface="ＭＳ Ｐゴシック" charset="0"/>
            </a:endParaRPr>
          </a:p>
        </p:txBody>
      </p:sp>
      <p:sp>
        <p:nvSpPr>
          <p:cNvPr id="5" name="Text Box 5">
            <a:extLst>
              <a:ext uri="{FF2B5EF4-FFF2-40B4-BE49-F238E27FC236}">
                <a16:creationId xmlns:a16="http://schemas.microsoft.com/office/drawing/2014/main" id="{62624311-E0F8-1F80-0AAE-00F0D9D6F3B8}"/>
              </a:ext>
            </a:extLst>
          </p:cNvPr>
          <p:cNvSpPr txBox="1">
            <a:spLocks noChangeArrowheads="1"/>
          </p:cNvSpPr>
          <p:nvPr/>
        </p:nvSpPr>
        <p:spPr bwMode="auto">
          <a:xfrm>
            <a:off x="-23813" y="6092825"/>
            <a:ext cx="9228138" cy="765175"/>
          </a:xfrm>
          <a:prstGeom prst="rect">
            <a:avLst/>
          </a:prstGeom>
          <a:solidFill>
            <a:srgbClr val="050A00"/>
          </a:solidFill>
          <a:ln w="9525">
            <a:noFill/>
            <a:miter lim="800000"/>
            <a:headEnd/>
            <a:tailEnd/>
          </a:ln>
          <a:effectLst/>
        </p:spPr>
        <p:txBody>
          <a:bodyPr anchor="ctr"/>
          <a:lstStyle>
            <a:lvl1pPr>
              <a:defRPr sz="2400">
                <a:solidFill>
                  <a:schemeClr val="tx1"/>
                </a:solidFill>
                <a:latin typeface="Verdana" charset="0"/>
                <a:ea typeface="ＭＳ Ｐゴシック" charset="0"/>
                <a:cs typeface="Geneva" charset="0"/>
              </a:defRPr>
            </a:lvl1pPr>
            <a:lvl2pPr marL="37931725" indent="-37474525">
              <a:defRPr sz="2400">
                <a:solidFill>
                  <a:schemeClr val="tx1"/>
                </a:solidFill>
                <a:latin typeface="Verdana" charset="0"/>
                <a:ea typeface="Geneva" charset="0"/>
                <a:cs typeface="Geneva" charset="0"/>
              </a:defRPr>
            </a:lvl2pPr>
            <a:lvl3pPr>
              <a:defRPr sz="2400">
                <a:solidFill>
                  <a:schemeClr val="tx1"/>
                </a:solidFill>
                <a:latin typeface="Verdana" charset="0"/>
                <a:ea typeface="Geneva" charset="0"/>
                <a:cs typeface="Geneva" charset="0"/>
              </a:defRPr>
            </a:lvl3pPr>
            <a:lvl4pPr>
              <a:defRPr sz="2400">
                <a:solidFill>
                  <a:schemeClr val="tx1"/>
                </a:solidFill>
                <a:latin typeface="Verdana" charset="0"/>
                <a:ea typeface="Geneva" charset="0"/>
                <a:cs typeface="Geneva" charset="0"/>
              </a:defRPr>
            </a:lvl4pPr>
            <a:lvl5pPr>
              <a:defRPr sz="2400">
                <a:solidFill>
                  <a:schemeClr val="tx1"/>
                </a:solidFill>
                <a:latin typeface="Verdana" charset="0"/>
                <a:ea typeface="Geneva" charset="0"/>
                <a:cs typeface="Geneva" charset="0"/>
              </a:defRPr>
            </a:lvl5pPr>
            <a:lvl6pPr marL="457200" eaLnBrk="0" fontAlgn="base" hangingPunct="0">
              <a:spcBef>
                <a:spcPct val="0"/>
              </a:spcBef>
              <a:spcAft>
                <a:spcPct val="0"/>
              </a:spcAft>
              <a:defRPr sz="2400">
                <a:solidFill>
                  <a:schemeClr val="tx1"/>
                </a:solidFill>
                <a:latin typeface="Verdana" charset="0"/>
                <a:ea typeface="Geneva" charset="0"/>
                <a:cs typeface="Geneva" charset="0"/>
              </a:defRPr>
            </a:lvl6pPr>
            <a:lvl7pPr marL="914400" eaLnBrk="0" fontAlgn="base" hangingPunct="0">
              <a:spcBef>
                <a:spcPct val="0"/>
              </a:spcBef>
              <a:spcAft>
                <a:spcPct val="0"/>
              </a:spcAft>
              <a:defRPr sz="2400">
                <a:solidFill>
                  <a:schemeClr val="tx1"/>
                </a:solidFill>
                <a:latin typeface="Verdana" charset="0"/>
                <a:ea typeface="Geneva" charset="0"/>
                <a:cs typeface="Geneva" charset="0"/>
              </a:defRPr>
            </a:lvl7pPr>
            <a:lvl8pPr marL="1371600" eaLnBrk="0" fontAlgn="base" hangingPunct="0">
              <a:spcBef>
                <a:spcPct val="0"/>
              </a:spcBef>
              <a:spcAft>
                <a:spcPct val="0"/>
              </a:spcAft>
              <a:defRPr sz="2400">
                <a:solidFill>
                  <a:schemeClr val="tx1"/>
                </a:solidFill>
                <a:latin typeface="Verdana" charset="0"/>
                <a:ea typeface="Geneva" charset="0"/>
                <a:cs typeface="Geneva" charset="0"/>
              </a:defRPr>
            </a:lvl8pPr>
            <a:lvl9pPr marL="1828800" eaLnBrk="0" fontAlgn="base" hangingPunct="0">
              <a:spcBef>
                <a:spcPct val="0"/>
              </a:spcBef>
              <a:spcAft>
                <a:spcPct val="0"/>
              </a:spcAft>
              <a:defRPr sz="2400">
                <a:solidFill>
                  <a:schemeClr val="tx1"/>
                </a:solidFill>
                <a:latin typeface="Verdana" charset="0"/>
                <a:ea typeface="Geneva" charset="0"/>
                <a:cs typeface="Geneva"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د. ريك جريفيث</a:t>
            </a: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 </a:t>
            </a: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مؤسسة الدراسات اللاهوتية الأردنية</a:t>
            </a:r>
            <a:endPar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BibleStudyDownloads.org</a:t>
            </a: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nodeType="click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ppt_x"/>
                                          </p:val>
                                        </p:tav>
                                        <p:tav tm="100000">
                                          <p:val>
                                            <p:strVal val="#ppt_x"/>
                                          </p:val>
                                        </p:tav>
                                      </p:tavLst>
                                    </p:anim>
                                    <p:anim calcmode="lin" valueType="num">
                                      <p:cBhvr additive="base">
                                        <p:cTn id="8" dur="500" fill="hold"/>
                                        <p:tgtEl>
                                          <p:spTgt spid="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a:extLst>
              <a:ext uri="{FF2B5EF4-FFF2-40B4-BE49-F238E27FC236}">
                <a16:creationId xmlns:a16="http://schemas.microsoft.com/office/drawing/2014/main" id="{CAE962D6-FD19-A73A-A0EF-8D0A251C4E56}"/>
              </a:ext>
            </a:extLst>
          </p:cNvPr>
          <p:cNvSpPr>
            <a:spLocks noGrp="1" noChangeArrowheads="1"/>
          </p:cNvSpPr>
          <p:nvPr>
            <p:ph type="ctrTitle"/>
          </p:nvPr>
        </p:nvSpPr>
        <p:spPr>
          <a:xfrm>
            <a:off x="0" y="29469"/>
            <a:ext cx="9144000" cy="829727"/>
          </a:xfrm>
          <a:ln>
            <a:miter lim="800000"/>
            <a:headEnd/>
            <a:tailEnd/>
          </a:ln>
          <a:effectLst>
            <a:outerShdw blurRad="63500" dist="35921" dir="2700000" algn="ctr" rotWithShape="0">
              <a:schemeClr val="tx2">
                <a:alpha val="74998"/>
              </a:schemeClr>
            </a:outerShdw>
          </a:effectLst>
          <a:extLst>
            <a:ext uri="{909E8E84-426E-40dd-AFC4-6F175D3DCCD1}"/>
            <a:ext uri="{91240B29-F687-4f45-9708-019B960494DF}"/>
            <a:ext uri="{FAA26D3D-D897-4be2-8F04-BA451C77F1D7}"/>
          </a:extLst>
        </p:spPr>
        <p:txBody>
          <a:bodyPr/>
          <a:lstStyle/>
          <a:p>
            <a:pPr>
              <a:defRPr/>
            </a:pPr>
            <a:r>
              <a:rPr lang="ar-JO" dirty="0">
                <a:effectLst>
                  <a:glow rad="127000">
                    <a:schemeClr val="tx1"/>
                  </a:glow>
                </a:effectLst>
                <a:ea typeface="ＭＳ Ｐゴシック" charset="0"/>
                <a:cs typeface="ＭＳ Ｐゴシック" charset="0"/>
              </a:rPr>
              <a:t>الإرتداد</a:t>
            </a:r>
            <a:endParaRPr lang="en-US" dirty="0">
              <a:effectLst>
                <a:glow rad="127000">
                  <a:schemeClr val="tx1"/>
                </a:glow>
              </a:effectLst>
              <a:ea typeface="ＭＳ Ｐゴシック" charset="0"/>
              <a:cs typeface="ＭＳ Ｐゴシック" charset="0"/>
            </a:endParaRPr>
          </a:p>
        </p:txBody>
      </p:sp>
      <p:sp>
        <p:nvSpPr>
          <p:cNvPr id="4" name="Rectangle 2">
            <a:extLst>
              <a:ext uri="{FF2B5EF4-FFF2-40B4-BE49-F238E27FC236}">
                <a16:creationId xmlns:a16="http://schemas.microsoft.com/office/drawing/2014/main" id="{2E7F2DBD-3608-82C4-805C-26F726D6ADE9}"/>
              </a:ext>
            </a:extLst>
          </p:cNvPr>
          <p:cNvSpPr txBox="1">
            <a:spLocks noChangeArrowheads="1"/>
          </p:cNvSpPr>
          <p:nvPr/>
        </p:nvSpPr>
        <p:spPr bwMode="auto">
          <a:xfrm>
            <a:off x="0" y="1518482"/>
            <a:ext cx="9144000" cy="829727"/>
          </a:xfrm>
          <a:prstGeom prst="rect">
            <a:avLst/>
          </a:prstGeom>
          <a:noFill/>
          <a:ln>
            <a:noFill/>
          </a:ln>
          <a:effectLst>
            <a:outerShdw blurRad="63500" dist="35921" dir="2700000" algn="ctr" rotWithShape="0">
              <a:schemeClr val="tx2">
                <a:alpha val="74998"/>
              </a:schemeClr>
            </a:outerShdw>
          </a:effectLst>
          <a:extLst>
            <a:ext uri="{909E8E84-426E-40dd-AFC4-6F175D3DCCD1}"/>
            <a:ext uri="{91240B29-F687-4f45-9708-019B960494DF}"/>
            <a:ext uri="{FAA26D3D-D897-4be2-8F04-BA451C77F1D7}"/>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4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a:t>
            </a:r>
            <a:r>
              <a:rPr kumimoji="0" lang="ar-JO" sz="44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التراجع من خلال الرفض</a:t>
            </a:r>
            <a:r>
              <a:rPr kumimoji="0" lang="en-US" sz="44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a:t>
            </a:r>
          </a:p>
        </p:txBody>
      </p:sp>
      <p:pic>
        <p:nvPicPr>
          <p:cNvPr id="220164" name="Picture 4">
            <a:extLst>
              <a:ext uri="{FF2B5EF4-FFF2-40B4-BE49-F238E27FC236}">
                <a16:creationId xmlns:a16="http://schemas.microsoft.com/office/drawing/2014/main" id="{B84517D7-78BF-A8DE-548A-45F55BC1950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155825" y="2607529"/>
            <a:ext cx="4832350" cy="3219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Rectangle 2">
            <a:extLst>
              <a:ext uri="{FF2B5EF4-FFF2-40B4-BE49-F238E27FC236}">
                <a16:creationId xmlns:a16="http://schemas.microsoft.com/office/drawing/2014/main" id="{59BF78C3-7FB9-DE9B-3D2B-37838275482E}"/>
              </a:ext>
            </a:extLst>
          </p:cNvPr>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ext uri="{91240B29-F687-4f45-9708-019B960494DF}"/>
            <a:ext uri="{FAA26D3D-D897-4be2-8F04-BA451C77F1D7}"/>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lgn="r">
              <a:defRPr/>
            </a:pPr>
            <a:r>
              <a:rPr lang="ar-SA" sz="4800" b="1" dirty="0">
                <a:solidFill>
                  <a:srgbClr val="FFFFFF"/>
                </a:solidFill>
                <a:effectLst>
                  <a:glow rad="127000">
                    <a:srgbClr val="000000"/>
                  </a:glow>
                </a:effectLst>
                <a:latin typeface="Arial" panose="020B0604020202020204" pitchFamily="34" charset="0"/>
                <a:ea typeface="ＭＳ Ｐゴシック" charset="0"/>
                <a:cs typeface="ＭＳ Ｐゴシック" charset="0"/>
              </a:rPr>
              <a:t>٢ تيموثاوس</a:t>
            </a:r>
            <a:endParaRPr lang="en-US" sz="4800" b="1" dirty="0">
              <a:solidFill>
                <a:srgbClr val="FFFFFF"/>
              </a:solidFill>
              <a:effectLst>
                <a:glow rad="127000">
                  <a:srgbClr val="000000"/>
                </a:glow>
              </a:effectLst>
              <a:latin typeface="Arial" panose="020B0604020202020204" pitchFamily="34" charset="0"/>
              <a:ea typeface="ＭＳ Ｐゴシック" charset="0"/>
              <a:cs typeface="ＭＳ Ｐゴシック"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a:extLst>
              <a:ext uri="{FF2B5EF4-FFF2-40B4-BE49-F238E27FC236}">
                <a16:creationId xmlns:a16="http://schemas.microsoft.com/office/drawing/2014/main" id="{8139BC43-CC36-C813-6405-FA83DE9DD43C}"/>
              </a:ext>
            </a:extLst>
          </p:cNvPr>
          <p:cNvSpPr>
            <a:spLocks noGrp="1" noChangeArrowheads="1"/>
          </p:cNvSpPr>
          <p:nvPr>
            <p:ph type="ctrTitle"/>
          </p:nvPr>
        </p:nvSpPr>
        <p:spPr>
          <a:xfrm>
            <a:off x="0" y="0"/>
            <a:ext cx="9144000" cy="1759994"/>
          </a:xfrm>
          <a:ln>
            <a:miter lim="800000"/>
            <a:headEnd/>
            <a:tailEnd/>
          </a:ln>
          <a:effectLst>
            <a:outerShdw blurRad="63500" dist="35921" dir="2700000" algn="ctr" rotWithShape="0">
              <a:schemeClr val="tx2">
                <a:alpha val="74998"/>
              </a:schemeClr>
            </a:outerShdw>
          </a:effectLst>
          <a:extLst>
            <a:ext uri="{909E8E84-426E-40dd-AFC4-6F175D3DCCD1}"/>
            <a:ext uri="{91240B29-F687-4f45-9708-019B960494DF}"/>
            <a:ext uri="{FAA26D3D-D897-4be2-8F04-BA451C77F1D7}"/>
          </a:extLst>
        </p:spPr>
        <p:txBody>
          <a:bodyPr/>
          <a:lstStyle/>
          <a:p>
            <a:pPr>
              <a:defRPr/>
            </a:pPr>
            <a:r>
              <a:rPr lang="ar-JO" sz="5400" dirty="0">
                <a:effectLst>
                  <a:glow rad="127000">
                    <a:schemeClr val="tx1"/>
                  </a:glow>
                </a:effectLst>
                <a:ea typeface="ＭＳ Ｐゴシック" charset="0"/>
                <a:cs typeface="ＭＳ Ｐゴシック" charset="0"/>
              </a:rPr>
              <a:t>كيف يمكنك أن </a:t>
            </a:r>
            <a:r>
              <a:rPr lang="ar-JO" sz="5400" dirty="0">
                <a:solidFill>
                  <a:srgbClr val="FFFF00"/>
                </a:solidFill>
                <a:effectLst>
                  <a:glow rad="127000">
                    <a:schemeClr val="tx1"/>
                  </a:glow>
                </a:effectLst>
                <a:ea typeface="ＭＳ Ｐゴシック" charset="0"/>
                <a:cs typeface="ＭＳ Ｐゴシック" charset="0"/>
              </a:rPr>
              <a:t>تثابر</a:t>
            </a:r>
            <a:r>
              <a:rPr lang="ar-JO" sz="5400" dirty="0">
                <a:effectLst>
                  <a:glow rad="127000">
                    <a:schemeClr val="tx1"/>
                  </a:glow>
                </a:effectLst>
                <a:ea typeface="ＭＳ Ｐゴシック" charset="0"/>
                <a:cs typeface="ＭＳ Ｐゴシック" charset="0"/>
              </a:rPr>
              <a:t> وسط الإرتداد؟</a:t>
            </a:r>
            <a:endParaRPr lang="en-US" sz="5400" dirty="0">
              <a:effectLst>
                <a:glow rad="127000">
                  <a:schemeClr val="tx1"/>
                </a:glow>
              </a:effectLst>
              <a:ea typeface="ＭＳ Ｐゴシック" charset="0"/>
              <a:cs typeface="ＭＳ Ｐゴシック" charset="0"/>
            </a:endParaRPr>
          </a:p>
        </p:txBody>
      </p:sp>
      <p:pic>
        <p:nvPicPr>
          <p:cNvPr id="221187" name="Picture 2">
            <a:extLst>
              <a:ext uri="{FF2B5EF4-FFF2-40B4-BE49-F238E27FC236}">
                <a16:creationId xmlns:a16="http://schemas.microsoft.com/office/drawing/2014/main" id="{C2441F72-3124-230D-5705-F1930F87CF7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760538"/>
            <a:ext cx="9144000" cy="5095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 name="Rectangle 2">
            <a:extLst>
              <a:ext uri="{FF2B5EF4-FFF2-40B4-BE49-F238E27FC236}">
                <a16:creationId xmlns:a16="http://schemas.microsoft.com/office/drawing/2014/main" id="{F9B37774-D51C-E45C-5026-FA997D849DBE}"/>
              </a:ext>
            </a:extLst>
          </p:cNvPr>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ext uri="{91240B29-F687-4f45-9708-019B960494DF}"/>
            <a:ext uri="{FAA26D3D-D897-4be2-8F04-BA451C77F1D7}"/>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lgn="r">
              <a:defRPr/>
            </a:pPr>
            <a:r>
              <a:rPr lang="ar-SA" sz="4800" b="1" dirty="0">
                <a:solidFill>
                  <a:srgbClr val="FFFFFF"/>
                </a:solidFill>
                <a:effectLst>
                  <a:glow rad="127000">
                    <a:srgbClr val="000000"/>
                  </a:glow>
                </a:effectLst>
                <a:latin typeface="Arial" panose="020B0604020202020204" pitchFamily="34" charset="0"/>
                <a:ea typeface="ＭＳ Ｐゴシック" charset="0"/>
                <a:cs typeface="ＭＳ Ｐゴシック" charset="0"/>
              </a:rPr>
              <a:t>٢ تيموثاوس</a:t>
            </a:r>
            <a:endParaRPr lang="en-US" sz="4800" b="1" dirty="0">
              <a:solidFill>
                <a:srgbClr val="FFFFFF"/>
              </a:solidFill>
              <a:effectLst>
                <a:glow rad="127000">
                  <a:srgbClr val="000000"/>
                </a:glow>
              </a:effectLst>
              <a:latin typeface="Arial" panose="020B0604020202020204" pitchFamily="34" charset="0"/>
              <a:ea typeface="ＭＳ Ｐゴシック" charset="0"/>
              <a:cs typeface="ＭＳ Ｐゴシック"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2210" name="Rectangle 3" descr="EXPTEXTB">
            <a:extLst>
              <a:ext uri="{FF2B5EF4-FFF2-40B4-BE49-F238E27FC236}">
                <a16:creationId xmlns:a16="http://schemas.microsoft.com/office/drawing/2014/main" id="{7A80E4AD-565C-6392-CF4C-5FF42B604E29}"/>
              </a:ext>
            </a:extLst>
          </p:cNvPr>
          <p:cNvSpPr>
            <a:spLocks noChangeArrowheads="1"/>
          </p:cNvSpPr>
          <p:nvPr/>
        </p:nvSpPr>
        <p:spPr bwMode="auto">
          <a:xfrm>
            <a:off x="0" y="0"/>
            <a:ext cx="9144000" cy="6858000"/>
          </a:xfrm>
          <a:prstGeom prst="rect">
            <a:avLst/>
          </a:prstGeom>
          <a:gradFill rotWithShape="1">
            <a:gsLst>
              <a:gs pos="0">
                <a:srgbClr val="000090"/>
              </a:gs>
              <a:gs pos="100000">
                <a:schemeClr val="tx1"/>
              </a:gs>
            </a:gsLst>
            <a:path path="shape">
              <a:fillToRect l="50000" t="50000" r="50000" b="50000"/>
            </a:path>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376" tIns="45688" rIns="91376" bIns="45688" anchor="ctr"/>
          <a:lstStyle>
            <a:lvl1pPr>
              <a:defRPr sz="2400">
                <a:solidFill>
                  <a:schemeClr val="tx1"/>
                </a:solidFill>
                <a:latin typeface="Arial" panose="020B0604020202020204" pitchFamily="34" charset="0"/>
                <a:ea typeface="MS PGothic" panose="020B0600070205080204" pitchFamily="34" charset="-128"/>
              </a:defRPr>
            </a:lvl1pPr>
            <a:lvl2pPr marL="742950" indent="-285750">
              <a:defRPr sz="2400">
                <a:solidFill>
                  <a:schemeClr val="tx1"/>
                </a:solidFill>
                <a:latin typeface="Arial" panose="020B0604020202020204" pitchFamily="34" charset="0"/>
                <a:ea typeface="MS PGothic" panose="020B0600070205080204" pitchFamily="34" charset="-128"/>
              </a:defRPr>
            </a:lvl2pPr>
            <a:lvl3pPr marL="1143000" indent="-228600">
              <a:defRPr sz="2400">
                <a:solidFill>
                  <a:schemeClr val="tx1"/>
                </a:solidFill>
                <a:latin typeface="Arial" panose="020B0604020202020204" pitchFamily="34" charset="0"/>
                <a:ea typeface="MS PGothic" panose="020B0600070205080204" pitchFamily="34" charset="-128"/>
              </a:defRPr>
            </a:lvl3pPr>
            <a:lvl4pPr marL="1600200" indent="-228600">
              <a:defRPr sz="2400">
                <a:solidFill>
                  <a:schemeClr val="tx1"/>
                </a:solidFill>
                <a:latin typeface="Arial" panose="020B0604020202020204" pitchFamily="34" charset="0"/>
                <a:ea typeface="MS PGothic" panose="020B0600070205080204" pitchFamily="34" charset="-128"/>
              </a:defRPr>
            </a:lvl4pPr>
            <a:lvl5pPr marL="2057400" indent="-228600">
              <a:defRPr sz="24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ar-JO" altLang="en-US" sz="2400" b="1" u="none" strike="noStrike" kern="1200" cap="none" spc="0" normalizeH="0" baseline="0" noProof="0" dirty="0">
              <a:ln>
                <a:noFill/>
              </a:ln>
              <a:solidFill>
                <a:srgbClr val="000000"/>
              </a:solidFill>
              <a:effectLst/>
              <a:uLnTx/>
              <a:uFillTx/>
              <a:ea typeface="MS PGothic" panose="020B0600070205080204" pitchFamily="34" charset="-128"/>
              <a:cs typeface="Times New Roman"/>
            </a:endParaRPr>
          </a:p>
        </p:txBody>
      </p:sp>
      <p:sp>
        <p:nvSpPr>
          <p:cNvPr id="222211" name="Text Box 20">
            <a:extLst>
              <a:ext uri="{FF2B5EF4-FFF2-40B4-BE49-F238E27FC236}">
                <a16:creationId xmlns:a16="http://schemas.microsoft.com/office/drawing/2014/main" id="{05F07633-2DE6-EA67-1771-EC5A3BA76511}"/>
              </a:ext>
            </a:extLst>
          </p:cNvPr>
          <p:cNvSpPr txBox="1">
            <a:spLocks noChangeArrowheads="1"/>
          </p:cNvSpPr>
          <p:nvPr/>
        </p:nvSpPr>
        <p:spPr bwMode="auto">
          <a:xfrm>
            <a:off x="8296275" y="2381250"/>
            <a:ext cx="771525" cy="831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defRPr sz="2400">
                <a:solidFill>
                  <a:schemeClr val="tx1"/>
                </a:solidFill>
                <a:latin typeface="Arial" panose="020B0604020202020204" pitchFamily="34" charset="0"/>
                <a:ea typeface="MS PGothic" panose="020B0600070205080204" pitchFamily="34" charset="-128"/>
              </a:defRPr>
            </a:lvl1pPr>
            <a:lvl2pPr marL="742950" indent="-285750">
              <a:defRPr sz="2400">
                <a:solidFill>
                  <a:schemeClr val="tx1"/>
                </a:solidFill>
                <a:latin typeface="Arial" panose="020B0604020202020204" pitchFamily="34" charset="0"/>
                <a:ea typeface="MS PGothic" panose="020B0600070205080204" pitchFamily="34" charset="-128"/>
              </a:defRPr>
            </a:lvl2pPr>
            <a:lvl3pPr marL="1143000" indent="-228600">
              <a:defRPr sz="2400">
                <a:solidFill>
                  <a:schemeClr val="tx1"/>
                </a:solidFill>
                <a:latin typeface="Arial" panose="020B0604020202020204" pitchFamily="34" charset="0"/>
                <a:ea typeface="MS PGothic" panose="020B0600070205080204" pitchFamily="34" charset="-128"/>
              </a:defRPr>
            </a:lvl3pPr>
            <a:lvl4pPr marL="1600200" indent="-228600">
              <a:defRPr sz="2400">
                <a:solidFill>
                  <a:schemeClr val="tx1"/>
                </a:solidFill>
                <a:latin typeface="Arial" panose="020B0604020202020204" pitchFamily="34" charset="0"/>
                <a:ea typeface="MS PGothic" panose="020B0600070205080204" pitchFamily="34" charset="-128"/>
              </a:defRPr>
            </a:lvl4pPr>
            <a:lvl5pPr marL="2057400" indent="-228600">
              <a:defRPr sz="24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altLang="en-US" sz="1200" b="1" i="0" u="none" strike="noStrike" kern="1200" cap="none" spc="0" normalizeH="0" baseline="0" noProof="0">
                <a:ln>
                  <a:noFill/>
                </a:ln>
                <a:solidFill>
                  <a:srgbClr val="FFFFFF"/>
                </a:solidFill>
                <a:effectLst/>
                <a:uLnTx/>
                <a:uFillTx/>
                <a:latin typeface="Arial Narrow" panose="020B0604020202020204" pitchFamily="34" charset="0"/>
                <a:ea typeface="MS PGothic" panose="020B0600070205080204" pitchFamily="34" charset="-128"/>
                <a:cs typeface="Times New Roman"/>
              </a:rPr>
              <a:t>ربيع 68</a:t>
            </a:r>
            <a:endParaRPr kumimoji="0" lang="en-US" altLang="en-US" sz="1200" b="1" i="0" u="none" strike="noStrike" kern="1200" cap="none" spc="0" normalizeH="0" baseline="0" noProof="0">
              <a:ln>
                <a:noFill/>
              </a:ln>
              <a:solidFill>
                <a:srgbClr val="FFFFFF"/>
              </a:solidFill>
              <a:effectLst/>
              <a:uLnTx/>
              <a:uFillTx/>
              <a:latin typeface="Arial Narrow" panose="020B0604020202020204" pitchFamily="34" charset="0"/>
              <a:ea typeface="MS PGothic" panose="020B0600070205080204" pitchFamily="34" charset="-128"/>
              <a:cs typeface="Times New Roman"/>
            </a:endParaRP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altLang="en-US" sz="1400" b="1" i="0" u="none" strike="noStrike" kern="1200" cap="none" spc="0" normalizeH="0" baseline="0" noProof="0">
                <a:ln>
                  <a:noFill/>
                </a:ln>
                <a:solidFill>
                  <a:srgbClr val="FFFFFF"/>
                </a:solidFill>
                <a:effectLst/>
                <a:uLnTx/>
                <a:uFillTx/>
                <a:latin typeface="Arial Narrow" panose="020B0604020202020204" pitchFamily="34" charset="0"/>
                <a:ea typeface="MS PGothic" panose="020B0600070205080204" pitchFamily="34" charset="-128"/>
                <a:cs typeface="Times New Roman"/>
              </a:rPr>
              <a:t>توسع</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altLang="en-US" sz="1400" b="1" i="0" u="none" strike="noStrike" kern="1200" cap="none" spc="0" normalizeH="0" baseline="0" noProof="0">
                <a:ln>
                  <a:noFill/>
                </a:ln>
                <a:solidFill>
                  <a:srgbClr val="FFFFFF"/>
                </a:solidFill>
                <a:effectLst/>
                <a:uLnTx/>
                <a:uFillTx/>
                <a:latin typeface="Arial Narrow" panose="020B0604020202020204" pitchFamily="34" charset="0"/>
                <a:ea typeface="MS PGothic" panose="020B0600070205080204" pitchFamily="34" charset="-128"/>
                <a:cs typeface="Times New Roman"/>
              </a:rPr>
              <a:t> الكنيسة</a:t>
            </a:r>
            <a:endParaRPr kumimoji="0" lang="en-US" altLang="en-US" sz="1600" b="1" i="0" u="none" strike="noStrike" kern="1200" cap="none" spc="0" normalizeH="0" baseline="0" noProof="0">
              <a:ln>
                <a:noFill/>
              </a:ln>
              <a:solidFill>
                <a:srgbClr val="FFFFFF"/>
              </a:solidFill>
              <a:effectLst/>
              <a:uLnTx/>
              <a:uFillTx/>
              <a:latin typeface="Arial Narrow" panose="020B0604020202020204" pitchFamily="34" charset="0"/>
              <a:ea typeface="MS PGothic" panose="020B0600070205080204" pitchFamily="34" charset="-128"/>
              <a:cs typeface="Times New Roman"/>
            </a:endParaRPr>
          </a:p>
        </p:txBody>
      </p:sp>
      <p:sp>
        <p:nvSpPr>
          <p:cNvPr id="40966" name="Text Box 6">
            <a:extLst>
              <a:ext uri="{FF2B5EF4-FFF2-40B4-BE49-F238E27FC236}">
                <a16:creationId xmlns:a16="http://schemas.microsoft.com/office/drawing/2014/main" id="{6E2F9634-C77E-0073-AAF6-F1CF04293519}"/>
              </a:ext>
            </a:extLst>
          </p:cNvPr>
          <p:cNvSpPr txBox="1">
            <a:spLocks noChangeArrowheads="1"/>
          </p:cNvSpPr>
          <p:nvPr/>
        </p:nvSpPr>
        <p:spPr bwMode="auto">
          <a:xfrm>
            <a:off x="76200" y="1143000"/>
            <a:ext cx="6248400" cy="708025"/>
          </a:xfrm>
          <a:prstGeom prst="rect">
            <a:avLst/>
          </a:prstGeom>
          <a:gradFill flip="none" rotWithShape="1">
            <a:gsLst>
              <a:gs pos="64000">
                <a:schemeClr val="tx2">
                  <a:lumMod val="25000"/>
                  <a:lumOff val="75000"/>
                </a:schemeClr>
              </a:gs>
              <a:gs pos="100000">
                <a:srgbClr val="FFFFFF"/>
              </a:gs>
            </a:gsLst>
            <a:path path="rect">
              <a:fillToRect l="100000" t="100000"/>
            </a:path>
            <a:tileRect r="-100000" b="-100000"/>
          </a:gradFill>
          <a:ln w="12700">
            <a:solidFill>
              <a:schemeClr val="tx1"/>
            </a:solidFill>
            <a:miter lim="800000"/>
            <a:headEnd/>
            <a:tailEnd/>
          </a:ln>
          <a:effectLst/>
        </p:spPr>
        <p:txBody>
          <a:bodyPr lIns="0" tIns="45688" rIns="0" bIns="45688">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rPr>
              <a:t>إلى أقصى الأرض (أع 1: 8)</a:t>
            </a: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1600" b="1"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rPr>
              <a:t>أع</a:t>
            </a:r>
            <a:r>
              <a:rPr kumimoji="0" lang="en-US" sz="1600" b="1"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rPr>
              <a:t> </a:t>
            </a: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rPr>
              <a:t>9</a:t>
            </a:r>
            <a:r>
              <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rPr>
              <a:t>  </a:t>
            </a: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rPr>
              <a:t>13</a:t>
            </a:r>
            <a:r>
              <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rPr>
              <a:t>       </a:t>
            </a: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rPr>
              <a:t>14</a:t>
            </a:r>
            <a:r>
              <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rPr>
              <a:t>    </a:t>
            </a: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rPr>
              <a:t>15</a:t>
            </a:r>
            <a:r>
              <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rPr>
              <a:t>  </a:t>
            </a: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rPr>
              <a:t>16</a:t>
            </a:r>
            <a:r>
              <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rPr>
              <a:t>          </a:t>
            </a: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rPr>
              <a:t>18</a:t>
            </a:r>
            <a:r>
              <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rPr>
              <a:t>           </a:t>
            </a: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rPr>
              <a:t>21</a:t>
            </a:r>
            <a:r>
              <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rPr>
              <a:t>     </a:t>
            </a: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rPr>
              <a:t>27</a:t>
            </a:r>
            <a:r>
              <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rPr>
              <a:t>     </a:t>
            </a: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rPr>
              <a:t>28</a:t>
            </a: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endParaRPr>
          </a:p>
        </p:txBody>
      </p:sp>
      <p:sp>
        <p:nvSpPr>
          <p:cNvPr id="222213" name="Text Box 16">
            <a:extLst>
              <a:ext uri="{FF2B5EF4-FFF2-40B4-BE49-F238E27FC236}">
                <a16:creationId xmlns:a16="http://schemas.microsoft.com/office/drawing/2014/main" id="{0290540D-5330-EF59-034F-3D86891CCCDA}"/>
              </a:ext>
            </a:extLst>
          </p:cNvPr>
          <p:cNvSpPr txBox="1">
            <a:spLocks noChangeArrowheads="1"/>
          </p:cNvSpPr>
          <p:nvPr/>
        </p:nvSpPr>
        <p:spPr bwMode="auto">
          <a:xfrm>
            <a:off x="1828800" y="2339975"/>
            <a:ext cx="838200" cy="554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defRPr sz="2400">
                <a:solidFill>
                  <a:schemeClr val="tx1"/>
                </a:solidFill>
                <a:latin typeface="Arial" panose="020B0604020202020204" pitchFamily="34" charset="0"/>
                <a:ea typeface="MS PGothic" panose="020B0600070205080204" pitchFamily="34" charset="-128"/>
              </a:defRPr>
            </a:lvl1pPr>
            <a:lvl2pPr marL="742950" indent="-285750">
              <a:defRPr sz="2400">
                <a:solidFill>
                  <a:schemeClr val="tx1"/>
                </a:solidFill>
                <a:latin typeface="Arial" panose="020B0604020202020204" pitchFamily="34" charset="0"/>
                <a:ea typeface="MS PGothic" panose="020B0600070205080204" pitchFamily="34" charset="-128"/>
              </a:defRPr>
            </a:lvl2pPr>
            <a:lvl3pPr marL="1143000" indent="-228600">
              <a:defRPr sz="2400">
                <a:solidFill>
                  <a:schemeClr val="tx1"/>
                </a:solidFill>
                <a:latin typeface="Arial" panose="020B0604020202020204" pitchFamily="34" charset="0"/>
                <a:ea typeface="MS PGothic" panose="020B0600070205080204" pitchFamily="34" charset="-128"/>
              </a:defRPr>
            </a:lvl3pPr>
            <a:lvl4pPr marL="1600200" indent="-228600">
              <a:defRPr sz="2400">
                <a:solidFill>
                  <a:schemeClr val="tx1"/>
                </a:solidFill>
                <a:latin typeface="Arial" panose="020B0604020202020204" pitchFamily="34" charset="0"/>
                <a:ea typeface="MS PGothic" panose="020B0600070205080204" pitchFamily="34" charset="-128"/>
              </a:defRPr>
            </a:lvl4pPr>
            <a:lvl5pPr marL="2057400" indent="-228600">
              <a:defRPr sz="24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altLang="en-US" sz="1200" b="1" i="0" u="none" strike="noStrike" kern="1200" cap="none" spc="0" normalizeH="0" baseline="0" noProof="0">
                <a:ln>
                  <a:noFill/>
                </a:ln>
                <a:solidFill>
                  <a:srgbClr val="FFFFFF"/>
                </a:solidFill>
                <a:effectLst/>
                <a:uLnTx/>
                <a:uFillTx/>
                <a:latin typeface="Arial Narrow" panose="020B0604020202020204" pitchFamily="34" charset="0"/>
                <a:ea typeface="MS PGothic" panose="020B0600070205080204" pitchFamily="34" charset="-128"/>
                <a:cs typeface="Times New Roman"/>
              </a:rPr>
              <a:t>خريف 49</a:t>
            </a:r>
            <a:endParaRPr kumimoji="0" lang="en-US" altLang="en-US" sz="1200" b="1" i="0" u="none" strike="noStrike" kern="1200" cap="none" spc="0" normalizeH="0" baseline="0" noProof="0">
              <a:ln>
                <a:noFill/>
              </a:ln>
              <a:solidFill>
                <a:srgbClr val="FFFFFF"/>
              </a:solidFill>
              <a:effectLst/>
              <a:uLnTx/>
              <a:uFillTx/>
              <a:latin typeface="Arial Narrow" panose="020B0604020202020204" pitchFamily="34" charset="0"/>
              <a:ea typeface="MS PGothic" panose="020B0600070205080204" pitchFamily="34" charset="-128"/>
              <a:cs typeface="Times New Roman"/>
            </a:endParaRP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altLang="en-US" sz="1600" b="1" i="0" u="none" strike="noStrike" kern="1200" cap="none" spc="0" normalizeH="0" baseline="0" noProof="0">
                <a:ln>
                  <a:noFill/>
                </a:ln>
                <a:solidFill>
                  <a:srgbClr val="FFFFFF"/>
                </a:solidFill>
                <a:effectLst/>
                <a:uLnTx/>
                <a:uFillTx/>
                <a:latin typeface="Arial Narrow" panose="020B0604020202020204" pitchFamily="34" charset="0"/>
                <a:ea typeface="MS PGothic" panose="020B0600070205080204" pitchFamily="34" charset="-128"/>
                <a:cs typeface="Times New Roman"/>
              </a:rPr>
              <a:t>المجمع</a:t>
            </a:r>
            <a:endParaRPr kumimoji="0" lang="en-US" altLang="en-US" sz="1600" b="1" i="0" u="none" strike="noStrike" kern="1200" cap="none" spc="0" normalizeH="0" baseline="0" noProof="0">
              <a:ln>
                <a:noFill/>
              </a:ln>
              <a:solidFill>
                <a:srgbClr val="FFFFFF"/>
              </a:solidFill>
              <a:effectLst/>
              <a:uLnTx/>
              <a:uFillTx/>
              <a:latin typeface="Arial Narrow" panose="020B0604020202020204" pitchFamily="34" charset="0"/>
              <a:ea typeface="MS PGothic" panose="020B0600070205080204" pitchFamily="34" charset="-128"/>
              <a:cs typeface="Times New Roman"/>
            </a:endParaRPr>
          </a:p>
        </p:txBody>
      </p:sp>
      <p:sp>
        <p:nvSpPr>
          <p:cNvPr id="222214" name="Text Box 17">
            <a:extLst>
              <a:ext uri="{FF2B5EF4-FFF2-40B4-BE49-F238E27FC236}">
                <a16:creationId xmlns:a16="http://schemas.microsoft.com/office/drawing/2014/main" id="{18947F6B-1AA1-108D-F447-B894C176E3F2}"/>
              </a:ext>
            </a:extLst>
          </p:cNvPr>
          <p:cNvSpPr txBox="1">
            <a:spLocks noChangeArrowheads="1"/>
          </p:cNvSpPr>
          <p:nvPr/>
        </p:nvSpPr>
        <p:spPr bwMode="auto">
          <a:xfrm>
            <a:off x="4724400" y="2133600"/>
            <a:ext cx="685800" cy="830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defRPr sz="2400">
                <a:solidFill>
                  <a:schemeClr val="tx1"/>
                </a:solidFill>
                <a:latin typeface="Arial" panose="020B0604020202020204" pitchFamily="34" charset="0"/>
                <a:ea typeface="MS PGothic" panose="020B0600070205080204" pitchFamily="34" charset="-128"/>
              </a:defRPr>
            </a:lvl1pPr>
            <a:lvl2pPr marL="742950" indent="-285750">
              <a:defRPr sz="2400">
                <a:solidFill>
                  <a:schemeClr val="tx1"/>
                </a:solidFill>
                <a:latin typeface="Arial" panose="020B0604020202020204" pitchFamily="34" charset="0"/>
                <a:ea typeface="MS PGothic" panose="020B0600070205080204" pitchFamily="34" charset="-128"/>
              </a:defRPr>
            </a:lvl2pPr>
            <a:lvl3pPr marL="1143000" indent="-228600">
              <a:defRPr sz="2400">
                <a:solidFill>
                  <a:schemeClr val="tx1"/>
                </a:solidFill>
                <a:latin typeface="Arial" panose="020B0604020202020204" pitchFamily="34" charset="0"/>
                <a:ea typeface="MS PGothic" panose="020B0600070205080204" pitchFamily="34" charset="-128"/>
              </a:defRPr>
            </a:lvl3pPr>
            <a:lvl4pPr marL="1600200" indent="-228600">
              <a:defRPr sz="2400">
                <a:solidFill>
                  <a:schemeClr val="tx1"/>
                </a:solidFill>
                <a:latin typeface="Arial" panose="020B0604020202020204" pitchFamily="34" charset="0"/>
                <a:ea typeface="MS PGothic" panose="020B0600070205080204" pitchFamily="34" charset="-128"/>
              </a:defRPr>
            </a:lvl4pPr>
            <a:lvl5pPr marL="2057400" indent="-228600">
              <a:defRPr sz="24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altLang="en-US" sz="1200" b="1" i="0" u="none" strike="noStrike" kern="1200" cap="none" spc="0" normalizeH="0" baseline="0" noProof="0">
                <a:ln>
                  <a:noFill/>
                </a:ln>
                <a:solidFill>
                  <a:srgbClr val="FFFFFF"/>
                </a:solidFill>
                <a:effectLst/>
                <a:uLnTx/>
                <a:uFillTx/>
                <a:latin typeface="Arial Narrow" panose="020B0604020202020204" pitchFamily="34" charset="0"/>
                <a:ea typeface="MS PGothic" panose="020B0600070205080204" pitchFamily="34" charset="-128"/>
                <a:cs typeface="Times New Roman"/>
              </a:rPr>
              <a:t>أيار 57</a:t>
            </a:r>
          </a:p>
          <a:p>
            <a:pPr marL="0" marR="0" lvl="0" indent="0" algn="ctr" defTabSz="914400" rtl="1" eaLnBrk="1" fontAlgn="base" latinLnBrk="0" hangingPunct="1">
              <a:lnSpc>
                <a:spcPct val="100000"/>
              </a:lnSpc>
              <a:spcBef>
                <a:spcPct val="50000"/>
              </a:spcBef>
              <a:spcAft>
                <a:spcPct val="0"/>
              </a:spcAft>
              <a:buClrTx/>
              <a:buSzTx/>
              <a:buFontTx/>
              <a:buNone/>
              <a:tabLst/>
              <a:defRPr/>
            </a:pPr>
            <a:r>
              <a:rPr kumimoji="0" lang="ar-JO" altLang="en-US" sz="1200" b="1" i="0" u="none" strike="noStrike" kern="1200" cap="none" spc="0" normalizeH="0" baseline="0" noProof="0">
                <a:ln>
                  <a:noFill/>
                </a:ln>
                <a:solidFill>
                  <a:srgbClr val="FFFFFF"/>
                </a:solidFill>
                <a:effectLst/>
                <a:uLnTx/>
                <a:uFillTx/>
                <a:latin typeface="Arial Narrow" panose="020B0604020202020204" pitchFamily="34" charset="0"/>
                <a:ea typeface="MS PGothic" panose="020B0600070205080204" pitchFamily="34" charset="-128"/>
                <a:cs typeface="Times New Roman"/>
              </a:rPr>
              <a:t>آب 59</a:t>
            </a:r>
            <a:endParaRPr kumimoji="0" lang="en-US" altLang="en-US" sz="1200" b="1" i="0" u="none" strike="noStrike" kern="1200" cap="none" spc="0" normalizeH="0" baseline="0" noProof="0">
              <a:ln>
                <a:noFill/>
              </a:ln>
              <a:solidFill>
                <a:srgbClr val="FFFFFF"/>
              </a:solidFill>
              <a:effectLst/>
              <a:uLnTx/>
              <a:uFillTx/>
              <a:latin typeface="Arial Narrow" panose="020B0604020202020204" pitchFamily="34" charset="0"/>
              <a:ea typeface="MS PGothic" panose="020B0600070205080204" pitchFamily="34" charset="-128"/>
              <a:cs typeface="Times New Roman"/>
            </a:endParaRPr>
          </a:p>
          <a:p>
            <a:pPr marL="0" marR="0" lvl="0" indent="0" algn="ctr" defTabSz="914400" rtl="1" eaLnBrk="1" fontAlgn="base" latinLnBrk="0" hangingPunct="1">
              <a:lnSpc>
                <a:spcPct val="100000"/>
              </a:lnSpc>
              <a:spcBef>
                <a:spcPct val="50000"/>
              </a:spcBef>
              <a:spcAft>
                <a:spcPct val="0"/>
              </a:spcAft>
              <a:buClrTx/>
              <a:buSzTx/>
              <a:buFontTx/>
              <a:buNone/>
              <a:tabLst/>
              <a:defRPr/>
            </a:pPr>
            <a:r>
              <a:rPr kumimoji="0" lang="ar-JO" altLang="en-US" sz="1600" b="1" i="0" u="none" strike="noStrike" kern="1200" cap="none" spc="0" normalizeH="0" baseline="0" noProof="0">
                <a:ln>
                  <a:noFill/>
                </a:ln>
                <a:solidFill>
                  <a:srgbClr val="FFFFFF"/>
                </a:solidFill>
                <a:effectLst/>
                <a:uLnTx/>
                <a:uFillTx/>
                <a:latin typeface="Arial Narrow" panose="020B0604020202020204" pitchFamily="34" charset="0"/>
                <a:ea typeface="MS PGothic" panose="020B0600070205080204" pitchFamily="34" charset="-128"/>
                <a:cs typeface="Times New Roman"/>
              </a:rPr>
              <a:t>المحاكمات</a:t>
            </a:r>
            <a:endParaRPr kumimoji="0" lang="en-US" altLang="en-US" sz="1800" b="1" i="0" u="none" strike="noStrike" kern="1200" cap="none" spc="0" normalizeH="0" baseline="0" noProof="0">
              <a:ln>
                <a:noFill/>
              </a:ln>
              <a:solidFill>
                <a:srgbClr val="FFFFFF"/>
              </a:solidFill>
              <a:effectLst/>
              <a:uLnTx/>
              <a:uFillTx/>
              <a:latin typeface="Arial Narrow" panose="020B0604020202020204" pitchFamily="34" charset="0"/>
              <a:ea typeface="MS PGothic" panose="020B0600070205080204" pitchFamily="34" charset="-128"/>
              <a:cs typeface="Times New Roman"/>
            </a:endParaRPr>
          </a:p>
        </p:txBody>
      </p:sp>
      <p:sp>
        <p:nvSpPr>
          <p:cNvPr id="222215" name="Line 19">
            <a:extLst>
              <a:ext uri="{FF2B5EF4-FFF2-40B4-BE49-F238E27FC236}">
                <a16:creationId xmlns:a16="http://schemas.microsoft.com/office/drawing/2014/main" id="{4BB6725C-CA4D-5062-8021-D31F375DC2E6}"/>
              </a:ext>
            </a:extLst>
          </p:cNvPr>
          <p:cNvSpPr>
            <a:spLocks noChangeShapeType="1"/>
          </p:cNvSpPr>
          <p:nvPr/>
        </p:nvSpPr>
        <p:spPr bwMode="auto">
          <a:xfrm>
            <a:off x="0" y="2590800"/>
            <a:ext cx="9144000" cy="60325"/>
          </a:xfrm>
          <a:prstGeom prst="line">
            <a:avLst/>
          </a:prstGeom>
          <a:noFill/>
          <a:ln w="76200">
            <a:solidFill>
              <a:schemeClr val="bg1"/>
            </a:solidFill>
            <a:round/>
            <a:headEnd/>
            <a:tailEnd type="triangle" w="med" len="med"/>
          </a:ln>
          <a:extLst>
            <a:ext uri="{909E8E84-426E-40DD-AFC4-6F175D3DCCD1}">
              <a14:hiddenFill xmlns:a14="http://schemas.microsoft.com/office/drawing/2010/main">
                <a:noFill/>
              </a14:hiddenFill>
            </a:ext>
          </a:extLst>
        </p:spPr>
        <p:txBody>
          <a:bodyPr lIns="91376" tIns="45688" rIns="91376" bIns="45688"/>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MS PGothic" panose="020B0600070205080204" pitchFamily="34" charset="-128"/>
              <a:cs typeface="Times New Roman"/>
            </a:endParaRPr>
          </a:p>
        </p:txBody>
      </p:sp>
      <p:sp>
        <p:nvSpPr>
          <p:cNvPr id="222216" name="Text Box 21">
            <a:extLst>
              <a:ext uri="{FF2B5EF4-FFF2-40B4-BE49-F238E27FC236}">
                <a16:creationId xmlns:a16="http://schemas.microsoft.com/office/drawing/2014/main" id="{F721ADED-EE61-FB77-9BB9-94E9F1110B9B}"/>
              </a:ext>
            </a:extLst>
          </p:cNvPr>
          <p:cNvSpPr txBox="1">
            <a:spLocks noChangeArrowheads="1"/>
          </p:cNvSpPr>
          <p:nvPr/>
        </p:nvSpPr>
        <p:spPr bwMode="auto">
          <a:xfrm>
            <a:off x="0" y="3276600"/>
            <a:ext cx="9144000"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376" tIns="45688" rIns="91376" bIns="45688">
            <a:spAutoFit/>
          </a:bodyPr>
          <a:lstStyle>
            <a:lvl1pPr>
              <a:defRPr sz="2400">
                <a:solidFill>
                  <a:schemeClr val="tx1"/>
                </a:solidFill>
                <a:latin typeface="Arial" panose="020B0604020202020204" pitchFamily="34" charset="0"/>
                <a:ea typeface="MS PGothic" panose="020B0600070205080204" pitchFamily="34" charset="-128"/>
              </a:defRPr>
            </a:lvl1pPr>
            <a:lvl2pPr marL="742950" indent="-285750">
              <a:defRPr sz="2400">
                <a:solidFill>
                  <a:schemeClr val="tx1"/>
                </a:solidFill>
                <a:latin typeface="Arial" panose="020B0604020202020204" pitchFamily="34" charset="0"/>
                <a:ea typeface="MS PGothic" panose="020B0600070205080204" pitchFamily="34" charset="-128"/>
              </a:defRPr>
            </a:lvl2pPr>
            <a:lvl3pPr marL="1143000" indent="-228600">
              <a:defRPr sz="2400">
                <a:solidFill>
                  <a:schemeClr val="tx1"/>
                </a:solidFill>
                <a:latin typeface="Arial" panose="020B0604020202020204" pitchFamily="34" charset="0"/>
                <a:ea typeface="MS PGothic" panose="020B0600070205080204" pitchFamily="34" charset="-128"/>
              </a:defRPr>
            </a:lvl3pPr>
            <a:lvl4pPr marL="1600200" indent="-228600">
              <a:defRPr sz="2400">
                <a:solidFill>
                  <a:schemeClr val="tx1"/>
                </a:solidFill>
                <a:latin typeface="Arial" panose="020B0604020202020204" pitchFamily="34" charset="0"/>
                <a:ea typeface="MS PGothic" panose="020B0600070205080204" pitchFamily="34" charset="-128"/>
              </a:defRPr>
            </a:lvl4pPr>
            <a:lvl5pPr marL="2057400" indent="-228600">
              <a:defRPr sz="24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altLang="en-US" sz="2000" b="1" i="0" u="none" strike="noStrike" kern="1200" cap="none" spc="0" normalizeH="0" baseline="0" noProof="0">
                <a:ln>
                  <a:noFill/>
                </a:ln>
                <a:solidFill>
                  <a:srgbClr val="FFFFFF"/>
                </a:solidFill>
                <a:effectLst/>
                <a:uLnTx/>
                <a:uFillTx/>
                <a:latin typeface="Arial Narrow" panose="020B0604020202020204" pitchFamily="34" charset="0"/>
                <a:ea typeface="MS PGothic" panose="020B0600070205080204" pitchFamily="34" charset="-128"/>
                <a:cs typeface="Times New Roman"/>
              </a:rPr>
              <a:t>35</a:t>
            </a:r>
            <a:r>
              <a:rPr kumimoji="0" lang="en-US" altLang="en-US" sz="2000" b="1" i="0" u="none" strike="noStrike" kern="1200" cap="none" spc="0" normalizeH="0" baseline="0" noProof="0">
                <a:ln>
                  <a:noFill/>
                </a:ln>
                <a:solidFill>
                  <a:srgbClr val="FFFFFF"/>
                </a:solidFill>
                <a:effectLst/>
                <a:uLnTx/>
                <a:uFillTx/>
                <a:latin typeface="Arial Narrow" panose="020B0604020202020204" pitchFamily="34" charset="0"/>
                <a:ea typeface="MS PGothic" panose="020B0600070205080204" pitchFamily="34" charset="-128"/>
                <a:cs typeface="Times New Roman"/>
              </a:rPr>
              <a:t>           48          </a:t>
            </a:r>
            <a:r>
              <a:rPr kumimoji="0" lang="ar-JO" altLang="en-US" sz="2000" b="1" i="0" u="none" strike="noStrike" kern="1200" cap="none" spc="0" normalizeH="0" baseline="0" noProof="0">
                <a:ln>
                  <a:noFill/>
                </a:ln>
                <a:solidFill>
                  <a:srgbClr val="FFFFFF"/>
                </a:solidFill>
                <a:effectLst/>
                <a:uLnTx/>
                <a:uFillTx/>
                <a:latin typeface="Arial Narrow" panose="020B0604020202020204" pitchFamily="34" charset="0"/>
                <a:ea typeface="MS PGothic" panose="020B0600070205080204" pitchFamily="34" charset="-128"/>
                <a:cs typeface="Times New Roman"/>
              </a:rPr>
              <a:t>49</a:t>
            </a:r>
            <a:r>
              <a:rPr kumimoji="0" lang="en-US" altLang="en-US" sz="2000" b="1" i="0" u="none" strike="noStrike" kern="1200" cap="none" spc="0" normalizeH="0" baseline="0" noProof="0">
                <a:ln>
                  <a:noFill/>
                </a:ln>
                <a:solidFill>
                  <a:srgbClr val="FFFFFF"/>
                </a:solidFill>
                <a:effectLst/>
                <a:uLnTx/>
                <a:uFillTx/>
                <a:latin typeface="Arial Narrow" panose="020B0604020202020204" pitchFamily="34" charset="0"/>
                <a:ea typeface="MS PGothic" panose="020B0600070205080204" pitchFamily="34" charset="-128"/>
                <a:cs typeface="Times New Roman"/>
              </a:rPr>
              <a:t>        </a:t>
            </a:r>
            <a:r>
              <a:rPr kumimoji="0" lang="ar-JO" altLang="en-US" sz="2000" b="1" i="0" u="none" strike="noStrike" kern="1200" cap="none" spc="0" normalizeH="0" baseline="0" noProof="0">
                <a:ln>
                  <a:noFill/>
                </a:ln>
                <a:solidFill>
                  <a:srgbClr val="FFFFFF"/>
                </a:solidFill>
                <a:effectLst/>
                <a:uLnTx/>
                <a:uFillTx/>
                <a:latin typeface="Arial Narrow" panose="020B0604020202020204" pitchFamily="34" charset="0"/>
                <a:ea typeface="MS PGothic" panose="020B0600070205080204" pitchFamily="34" charset="-128"/>
                <a:cs typeface="Times New Roman"/>
              </a:rPr>
              <a:t>50</a:t>
            </a:r>
            <a:r>
              <a:rPr kumimoji="0" lang="en-US" altLang="en-US" sz="2000" b="1" i="0" u="none" strike="noStrike" kern="1200" cap="none" spc="0" normalizeH="0" baseline="0" noProof="0">
                <a:ln>
                  <a:noFill/>
                </a:ln>
                <a:solidFill>
                  <a:srgbClr val="FFFFFF"/>
                </a:solidFill>
                <a:effectLst/>
                <a:uLnTx/>
                <a:uFillTx/>
                <a:latin typeface="Arial Narrow" panose="020B0604020202020204" pitchFamily="34" charset="0"/>
                <a:ea typeface="MS PGothic" panose="020B0600070205080204" pitchFamily="34" charset="-128"/>
                <a:cs typeface="Times New Roman"/>
              </a:rPr>
              <a:t>          </a:t>
            </a:r>
            <a:r>
              <a:rPr kumimoji="0" lang="ar-JO" altLang="en-US" sz="2000" b="1" i="0" u="none" strike="noStrike" kern="1200" cap="none" spc="0" normalizeH="0" baseline="0" noProof="0">
                <a:ln>
                  <a:noFill/>
                </a:ln>
                <a:solidFill>
                  <a:srgbClr val="FFFFFF"/>
                </a:solidFill>
                <a:effectLst/>
                <a:uLnTx/>
                <a:uFillTx/>
                <a:latin typeface="Arial Narrow" panose="020B0604020202020204" pitchFamily="34" charset="0"/>
                <a:ea typeface="MS PGothic" panose="020B0600070205080204" pitchFamily="34" charset="-128"/>
                <a:cs typeface="Times New Roman"/>
              </a:rPr>
              <a:t>52</a:t>
            </a:r>
            <a:r>
              <a:rPr kumimoji="0" lang="en-US" altLang="en-US" sz="2000" b="1" i="0" u="none" strike="noStrike" kern="1200" cap="none" spc="0" normalizeH="0" baseline="0" noProof="0">
                <a:ln>
                  <a:noFill/>
                </a:ln>
                <a:solidFill>
                  <a:srgbClr val="FFFFFF"/>
                </a:solidFill>
                <a:effectLst/>
                <a:uLnTx/>
                <a:uFillTx/>
                <a:latin typeface="Arial Narrow" panose="020B0604020202020204" pitchFamily="34" charset="0"/>
                <a:ea typeface="MS PGothic" panose="020B0600070205080204" pitchFamily="34" charset="-128"/>
                <a:cs typeface="Times New Roman"/>
              </a:rPr>
              <a:t>  </a:t>
            </a:r>
            <a:r>
              <a:rPr kumimoji="0" lang="ar-JO" altLang="en-US" sz="2000" b="1" i="0" u="none" strike="noStrike" kern="1200" cap="none" spc="0" normalizeH="0" baseline="0" noProof="0">
                <a:ln>
                  <a:noFill/>
                </a:ln>
                <a:solidFill>
                  <a:srgbClr val="FFFFFF"/>
                </a:solidFill>
                <a:effectLst/>
                <a:uLnTx/>
                <a:uFillTx/>
                <a:latin typeface="Arial Narrow" panose="020B0604020202020204" pitchFamily="34" charset="0"/>
                <a:ea typeface="MS PGothic" panose="020B0600070205080204" pitchFamily="34" charset="-128"/>
                <a:cs typeface="Times New Roman"/>
              </a:rPr>
              <a:t>53</a:t>
            </a:r>
            <a:r>
              <a:rPr kumimoji="0" lang="en-US" altLang="en-US" sz="2000" b="1" i="0" u="none" strike="noStrike" kern="1200" cap="none" spc="0" normalizeH="0" baseline="0" noProof="0">
                <a:ln>
                  <a:noFill/>
                </a:ln>
                <a:solidFill>
                  <a:srgbClr val="FFFFFF"/>
                </a:solidFill>
                <a:effectLst/>
                <a:uLnTx/>
                <a:uFillTx/>
                <a:latin typeface="Arial Narrow" panose="020B0604020202020204" pitchFamily="34" charset="0"/>
                <a:ea typeface="MS PGothic" panose="020B0600070205080204" pitchFamily="34" charset="-128"/>
                <a:cs typeface="Times New Roman"/>
              </a:rPr>
              <a:t>         </a:t>
            </a:r>
            <a:r>
              <a:rPr kumimoji="0" lang="ar-JO" altLang="en-US" sz="2000" b="1" i="0" u="none" strike="noStrike" kern="1200" cap="none" spc="0" normalizeH="0" baseline="0" noProof="0">
                <a:ln>
                  <a:noFill/>
                </a:ln>
                <a:solidFill>
                  <a:srgbClr val="FFFFFF"/>
                </a:solidFill>
                <a:effectLst/>
                <a:uLnTx/>
                <a:uFillTx/>
                <a:latin typeface="Arial Narrow" panose="020B0604020202020204" pitchFamily="34" charset="0"/>
                <a:ea typeface="MS PGothic" panose="020B0600070205080204" pitchFamily="34" charset="-128"/>
                <a:cs typeface="Times New Roman"/>
              </a:rPr>
              <a:t>57</a:t>
            </a:r>
            <a:r>
              <a:rPr kumimoji="0" lang="en-US" altLang="en-US" sz="2000" b="1" i="0" u="none" strike="noStrike" kern="1200" cap="none" spc="0" normalizeH="0" baseline="0" noProof="0">
                <a:ln>
                  <a:noFill/>
                </a:ln>
                <a:solidFill>
                  <a:srgbClr val="FFFFFF"/>
                </a:solidFill>
                <a:effectLst/>
                <a:uLnTx/>
                <a:uFillTx/>
                <a:latin typeface="Arial Narrow" panose="020B0604020202020204" pitchFamily="34" charset="0"/>
                <a:ea typeface="MS PGothic" panose="020B0600070205080204" pitchFamily="34" charset="-128"/>
                <a:cs typeface="Times New Roman"/>
              </a:rPr>
              <a:t>        </a:t>
            </a:r>
            <a:r>
              <a:rPr kumimoji="0" lang="ar-JO" altLang="en-US" sz="2000" b="1" i="0" u="none" strike="noStrike" kern="1200" cap="none" spc="0" normalizeH="0" baseline="0" noProof="0">
                <a:ln>
                  <a:noFill/>
                </a:ln>
                <a:solidFill>
                  <a:srgbClr val="FFFFFF"/>
                </a:solidFill>
                <a:effectLst/>
                <a:uLnTx/>
                <a:uFillTx/>
                <a:latin typeface="Arial Narrow" panose="020B0604020202020204" pitchFamily="34" charset="0"/>
                <a:ea typeface="MS PGothic" panose="020B0600070205080204" pitchFamily="34" charset="-128"/>
                <a:cs typeface="Times New Roman"/>
              </a:rPr>
              <a:t>60</a:t>
            </a:r>
            <a:r>
              <a:rPr kumimoji="0" lang="en-US" altLang="en-US" sz="2000" b="1" i="0" u="none" strike="noStrike" kern="1200" cap="none" spc="0" normalizeH="0" baseline="0" noProof="0">
                <a:ln>
                  <a:noFill/>
                </a:ln>
                <a:solidFill>
                  <a:srgbClr val="FFFFFF"/>
                </a:solidFill>
                <a:effectLst/>
                <a:uLnTx/>
                <a:uFillTx/>
                <a:latin typeface="Arial Narrow" panose="020B0604020202020204" pitchFamily="34" charset="0"/>
                <a:ea typeface="MS PGothic" panose="020B0600070205080204" pitchFamily="34" charset="-128"/>
                <a:cs typeface="Times New Roman"/>
              </a:rPr>
              <a:t>           </a:t>
            </a:r>
            <a:r>
              <a:rPr kumimoji="0" lang="ar-JO" altLang="en-US" sz="2000" b="1" i="0" u="none" strike="noStrike" kern="1200" cap="none" spc="0" normalizeH="0" baseline="0" noProof="0">
                <a:ln>
                  <a:noFill/>
                </a:ln>
                <a:solidFill>
                  <a:srgbClr val="FFFFFF"/>
                </a:solidFill>
                <a:effectLst/>
                <a:uLnTx/>
                <a:uFillTx/>
                <a:latin typeface="Arial Narrow" panose="020B0604020202020204" pitchFamily="34" charset="0"/>
                <a:ea typeface="MS PGothic" panose="020B0600070205080204" pitchFamily="34" charset="-128"/>
                <a:cs typeface="Times New Roman"/>
              </a:rPr>
              <a:t>62</a:t>
            </a:r>
            <a:r>
              <a:rPr kumimoji="0" lang="en-US" altLang="en-US" sz="2000" b="1" i="0" u="none" strike="noStrike" kern="1200" cap="none" spc="0" normalizeH="0" baseline="0" noProof="0">
                <a:ln>
                  <a:noFill/>
                </a:ln>
                <a:solidFill>
                  <a:srgbClr val="FFFFFF"/>
                </a:solidFill>
                <a:effectLst/>
                <a:uLnTx/>
                <a:uFillTx/>
                <a:latin typeface="Arial Narrow" panose="020B0604020202020204" pitchFamily="34" charset="0"/>
                <a:ea typeface="MS PGothic" panose="020B0600070205080204" pitchFamily="34" charset="-128"/>
                <a:cs typeface="Times New Roman"/>
              </a:rPr>
              <a:t>            </a:t>
            </a:r>
            <a:r>
              <a:rPr kumimoji="0" lang="ar-JO" altLang="en-US" sz="2000" b="1" i="0" u="none" strike="noStrike" kern="1200" cap="none" spc="0" normalizeH="0" baseline="0" noProof="0">
                <a:ln>
                  <a:noFill/>
                </a:ln>
                <a:solidFill>
                  <a:srgbClr val="FFFFFF"/>
                </a:solidFill>
                <a:effectLst/>
                <a:uLnTx/>
                <a:uFillTx/>
                <a:latin typeface="Arial Narrow" panose="020B0604020202020204" pitchFamily="34" charset="0"/>
                <a:ea typeface="MS PGothic" panose="020B0600070205080204" pitchFamily="34" charset="-128"/>
                <a:cs typeface="Times New Roman"/>
              </a:rPr>
              <a:t>67</a:t>
            </a:r>
            <a:r>
              <a:rPr kumimoji="0" lang="en-US" altLang="en-US" sz="2000" b="1" i="0" u="none" strike="noStrike" kern="1200" cap="none" spc="0" normalizeH="0" baseline="0" noProof="0">
                <a:ln>
                  <a:noFill/>
                </a:ln>
                <a:solidFill>
                  <a:srgbClr val="FFFFFF"/>
                </a:solidFill>
                <a:effectLst/>
                <a:uLnTx/>
                <a:uFillTx/>
                <a:latin typeface="Arial Narrow" panose="020B0604020202020204" pitchFamily="34" charset="0"/>
                <a:ea typeface="MS PGothic" panose="020B0600070205080204" pitchFamily="34" charset="-128"/>
                <a:cs typeface="Times New Roman"/>
              </a:rPr>
              <a:t>           </a:t>
            </a:r>
            <a:r>
              <a:rPr kumimoji="0" lang="ar-JO" altLang="en-US" sz="2000" b="1" i="0" u="none" strike="noStrike" kern="1200" cap="none" spc="0" normalizeH="0" baseline="0" noProof="0">
                <a:ln>
                  <a:noFill/>
                </a:ln>
                <a:solidFill>
                  <a:srgbClr val="FFFFFF"/>
                </a:solidFill>
                <a:effectLst/>
                <a:uLnTx/>
                <a:uFillTx/>
                <a:latin typeface="Arial Narrow" panose="020B0604020202020204" pitchFamily="34" charset="0"/>
                <a:ea typeface="MS PGothic" panose="020B0600070205080204" pitchFamily="34" charset="-128"/>
                <a:cs typeface="Times New Roman"/>
              </a:rPr>
              <a:t>68</a:t>
            </a:r>
            <a:r>
              <a:rPr kumimoji="0" lang="en-US" altLang="en-US" sz="2000" b="1" i="0" u="none" strike="noStrike" kern="1200" cap="none" spc="0" normalizeH="0" baseline="0" noProof="0">
                <a:ln>
                  <a:noFill/>
                </a:ln>
                <a:solidFill>
                  <a:srgbClr val="FFFFFF"/>
                </a:solidFill>
                <a:effectLst/>
                <a:uLnTx/>
                <a:uFillTx/>
                <a:latin typeface="Arial Narrow" panose="020B0604020202020204" pitchFamily="34" charset="0"/>
                <a:ea typeface="MS PGothic" panose="020B0600070205080204" pitchFamily="34" charset="-128"/>
                <a:cs typeface="Times New Roman"/>
              </a:rPr>
              <a:t>     </a:t>
            </a:r>
            <a:r>
              <a:rPr kumimoji="0" lang="ar-JO" altLang="en-US" sz="2000" b="1" i="0" u="none" strike="noStrike" kern="1200" cap="none" spc="0" normalizeH="0" baseline="0" noProof="0">
                <a:ln>
                  <a:noFill/>
                </a:ln>
                <a:solidFill>
                  <a:srgbClr val="FFFFFF"/>
                </a:solidFill>
                <a:effectLst/>
                <a:uLnTx/>
                <a:uFillTx/>
                <a:latin typeface="Arial Narrow" panose="020B0604020202020204" pitchFamily="34" charset="0"/>
                <a:ea typeface="MS PGothic" panose="020B0600070205080204" pitchFamily="34" charset="-128"/>
                <a:cs typeface="Times New Roman"/>
              </a:rPr>
              <a:t>95</a:t>
            </a:r>
            <a:endParaRPr kumimoji="0" lang="en-US" altLang="en-US" sz="2000" b="1" i="0" u="none" strike="noStrike" kern="1200" cap="none" spc="0" normalizeH="0" baseline="0" noProof="0">
              <a:ln>
                <a:noFill/>
              </a:ln>
              <a:solidFill>
                <a:srgbClr val="FFFFFF"/>
              </a:solidFill>
              <a:effectLst/>
              <a:uLnTx/>
              <a:uFillTx/>
              <a:latin typeface="Arial Narrow" panose="020B0604020202020204" pitchFamily="34" charset="0"/>
              <a:ea typeface="MS PGothic" panose="020B0600070205080204" pitchFamily="34" charset="-128"/>
              <a:cs typeface="Times New Roman"/>
            </a:endParaRPr>
          </a:p>
        </p:txBody>
      </p:sp>
      <p:sp>
        <p:nvSpPr>
          <p:cNvPr id="222217" name="Text Box 7">
            <a:extLst>
              <a:ext uri="{FF2B5EF4-FFF2-40B4-BE49-F238E27FC236}">
                <a16:creationId xmlns:a16="http://schemas.microsoft.com/office/drawing/2014/main" id="{FBEEDDF8-7F67-B9E5-AF75-80A0B93E329F}"/>
              </a:ext>
            </a:extLst>
          </p:cNvPr>
          <p:cNvSpPr txBox="1">
            <a:spLocks noChangeAspect="1" noChangeArrowheads="1"/>
          </p:cNvSpPr>
          <p:nvPr/>
        </p:nvSpPr>
        <p:spPr bwMode="auto">
          <a:xfrm>
            <a:off x="914400" y="1987550"/>
            <a:ext cx="987425" cy="1317625"/>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688" bIns="0" anchor="b">
            <a:spAutoFit/>
          </a:bodyPr>
          <a:lstStyle>
            <a:lvl1pPr>
              <a:defRPr sz="2400">
                <a:solidFill>
                  <a:schemeClr val="tx1"/>
                </a:solidFill>
                <a:latin typeface="Arial" panose="020B0604020202020204" pitchFamily="34" charset="0"/>
                <a:ea typeface="MS PGothic" panose="020B0600070205080204" pitchFamily="34" charset="-128"/>
              </a:defRPr>
            </a:lvl1pPr>
            <a:lvl2pPr marL="742950" indent="-285750">
              <a:defRPr sz="2400">
                <a:solidFill>
                  <a:schemeClr val="tx1"/>
                </a:solidFill>
                <a:latin typeface="Arial" panose="020B0604020202020204" pitchFamily="34" charset="0"/>
                <a:ea typeface="MS PGothic" panose="020B0600070205080204" pitchFamily="34" charset="-128"/>
              </a:defRPr>
            </a:lvl2pPr>
            <a:lvl3pPr marL="1143000" indent="-228600">
              <a:defRPr sz="2400">
                <a:solidFill>
                  <a:schemeClr val="tx1"/>
                </a:solidFill>
                <a:latin typeface="Arial" panose="020B0604020202020204" pitchFamily="34" charset="0"/>
                <a:ea typeface="MS PGothic" panose="020B0600070205080204" pitchFamily="34" charset="-128"/>
              </a:defRPr>
            </a:lvl3pPr>
            <a:lvl4pPr marL="1600200" indent="-228600">
              <a:defRPr sz="2400">
                <a:solidFill>
                  <a:schemeClr val="tx1"/>
                </a:solidFill>
                <a:latin typeface="Arial" panose="020B0604020202020204" pitchFamily="34" charset="0"/>
                <a:ea typeface="MS PGothic" panose="020B0600070205080204" pitchFamily="34" charset="-128"/>
              </a:defRPr>
            </a:lvl4pPr>
            <a:lvl5pPr marL="2057400" indent="-228600">
              <a:defRPr sz="24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altLang="en-US" sz="1200" b="1" i="0" u="none" strike="noStrike" kern="1200" cap="none" spc="0" normalizeH="0" baseline="0" noProof="0">
                <a:ln>
                  <a:noFill/>
                </a:ln>
                <a:solidFill>
                  <a:srgbClr val="000000"/>
                </a:solidFill>
                <a:effectLst/>
                <a:uLnTx/>
                <a:uFillTx/>
                <a:latin typeface="Arial Narrow" panose="020B0604020202020204" pitchFamily="34" charset="0"/>
                <a:ea typeface="MS PGothic" panose="020B0600070205080204" pitchFamily="34" charset="-128"/>
                <a:cs typeface="Times New Roman"/>
              </a:rPr>
              <a:t>نيسان 48-</a:t>
            </a:r>
            <a:br>
              <a:rPr kumimoji="0" lang="en-US" altLang="en-US" sz="1200" b="1" i="0" u="none" strike="noStrike" kern="1200" cap="none" spc="0" normalizeH="0" baseline="0" noProof="0">
                <a:ln>
                  <a:noFill/>
                </a:ln>
                <a:solidFill>
                  <a:srgbClr val="000000"/>
                </a:solidFill>
                <a:effectLst/>
                <a:uLnTx/>
                <a:uFillTx/>
                <a:latin typeface="Arial Narrow" panose="020B0604020202020204" pitchFamily="34" charset="0"/>
                <a:ea typeface="MS PGothic" panose="020B0600070205080204" pitchFamily="34" charset="-128"/>
                <a:cs typeface="Times New Roman"/>
              </a:rPr>
            </a:br>
            <a:r>
              <a:rPr kumimoji="0" lang="ar-JO" altLang="en-US" sz="1200" b="1" i="0" u="none" strike="noStrike" kern="1200" cap="none" spc="0" normalizeH="0" baseline="0" noProof="0">
                <a:ln>
                  <a:noFill/>
                </a:ln>
                <a:solidFill>
                  <a:srgbClr val="000000"/>
                </a:solidFill>
                <a:effectLst/>
                <a:uLnTx/>
                <a:uFillTx/>
                <a:latin typeface="Arial Narrow" panose="020B0604020202020204" pitchFamily="34" charset="0"/>
                <a:ea typeface="MS PGothic" panose="020B0600070205080204" pitchFamily="34" charset="-128"/>
                <a:cs typeface="Times New Roman"/>
              </a:rPr>
              <a:t>أيلول 49</a:t>
            </a:r>
            <a:endParaRPr kumimoji="0" lang="en-US" altLang="en-US" sz="1200" b="1" i="0" u="none" strike="noStrike" kern="1200" cap="none" spc="0" normalizeH="0" baseline="0" noProof="0">
              <a:ln>
                <a:noFill/>
              </a:ln>
              <a:solidFill>
                <a:srgbClr val="000000"/>
              </a:solidFill>
              <a:effectLst/>
              <a:uLnTx/>
              <a:uFillTx/>
              <a:latin typeface="Arial Narrow" panose="020B0604020202020204" pitchFamily="34" charset="0"/>
              <a:ea typeface="MS PGothic" panose="020B0600070205080204" pitchFamily="34" charset="-128"/>
              <a:cs typeface="Times New Roman"/>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en-US" sz="2400" b="1" i="0" u="none" strike="noStrike" kern="1200" cap="none" spc="0" normalizeH="0" baseline="0" noProof="0">
                <a:ln>
                  <a:noFill/>
                </a:ln>
                <a:solidFill>
                  <a:srgbClr val="000000"/>
                </a:solidFill>
                <a:effectLst/>
                <a:uLnTx/>
                <a:uFillTx/>
                <a:latin typeface="Arial Narrow" panose="020B0604020202020204" pitchFamily="34" charset="0"/>
                <a:ea typeface="MS PGothic" panose="020B0600070205080204" pitchFamily="34" charset="-128"/>
                <a:cs typeface="Times New Roman"/>
              </a:rPr>
              <a:t>1</a:t>
            </a:r>
            <a:br>
              <a:rPr kumimoji="0" lang="en-US" altLang="en-US" sz="2400" b="1" i="0" u="none" strike="noStrike" kern="1200" cap="none" spc="0" normalizeH="0" baseline="0" noProof="0">
                <a:ln>
                  <a:noFill/>
                </a:ln>
                <a:solidFill>
                  <a:srgbClr val="000000"/>
                </a:solidFill>
                <a:effectLst/>
                <a:uLnTx/>
                <a:uFillTx/>
                <a:latin typeface="Arial Narrow" panose="020B0604020202020204" pitchFamily="34" charset="0"/>
                <a:ea typeface="MS PGothic" panose="020B0600070205080204" pitchFamily="34" charset="-128"/>
                <a:cs typeface="Times New Roman"/>
              </a:rPr>
            </a:br>
            <a:r>
              <a:rPr kumimoji="0" lang="ar-JO" altLang="en-US" sz="2400" b="1" i="0" u="none" strike="noStrike" kern="1200" cap="none" spc="0" normalizeH="0" baseline="0" noProof="0">
                <a:ln>
                  <a:noFill/>
                </a:ln>
                <a:solidFill>
                  <a:srgbClr val="000000"/>
                </a:solidFill>
                <a:effectLst/>
                <a:uLnTx/>
                <a:uFillTx/>
                <a:latin typeface="Arial Narrow" panose="020B0604020202020204" pitchFamily="34" charset="0"/>
                <a:ea typeface="MS PGothic" panose="020B0600070205080204" pitchFamily="34" charset="-128"/>
                <a:cs typeface="Times New Roman"/>
              </a:rPr>
              <a:t>غلاطية</a:t>
            </a:r>
            <a:endParaRPr kumimoji="0" lang="en-US" altLang="en-US" sz="2400" b="1" i="0" u="none" strike="noStrike" kern="1200" cap="none" spc="0" normalizeH="0" baseline="0" noProof="0">
              <a:ln>
                <a:noFill/>
              </a:ln>
              <a:solidFill>
                <a:srgbClr val="000000"/>
              </a:solidFill>
              <a:effectLst/>
              <a:uLnTx/>
              <a:uFillTx/>
              <a:latin typeface="Arial Narrow" panose="020B0604020202020204" pitchFamily="34" charset="0"/>
              <a:ea typeface="MS PGothic" panose="020B0600070205080204" pitchFamily="34" charset="-128"/>
              <a:cs typeface="Times New Roman"/>
            </a:endParaRP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altLang="en-US" sz="900" b="1" i="0" u="none" strike="noStrike" kern="1200" cap="none" spc="0" normalizeH="0" baseline="0" noProof="0">
              <a:ln>
                <a:noFill/>
              </a:ln>
              <a:solidFill>
                <a:srgbClr val="000000"/>
              </a:solidFill>
              <a:effectLst/>
              <a:uLnTx/>
              <a:uFillTx/>
              <a:latin typeface="Arial Narrow" panose="020B0604020202020204" pitchFamily="34" charset="0"/>
              <a:ea typeface="MS PGothic" panose="020B0600070205080204" pitchFamily="34" charset="-128"/>
              <a:cs typeface="Times New Roman"/>
            </a:endParaRPr>
          </a:p>
        </p:txBody>
      </p:sp>
      <p:sp>
        <p:nvSpPr>
          <p:cNvPr id="222218" name="Text Box 9">
            <a:extLst>
              <a:ext uri="{FF2B5EF4-FFF2-40B4-BE49-F238E27FC236}">
                <a16:creationId xmlns:a16="http://schemas.microsoft.com/office/drawing/2014/main" id="{262ACEE5-5BA1-DAB8-F92C-D5EE3CD464A3}"/>
              </a:ext>
            </a:extLst>
          </p:cNvPr>
          <p:cNvSpPr txBox="1">
            <a:spLocks noChangeAspect="1" noChangeArrowheads="1"/>
          </p:cNvSpPr>
          <p:nvPr/>
        </p:nvSpPr>
        <p:spPr bwMode="auto">
          <a:xfrm>
            <a:off x="3743325" y="1987550"/>
            <a:ext cx="1017588" cy="1317625"/>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688" bIns="0">
            <a:spAutoFit/>
          </a:bodyPr>
          <a:lstStyle>
            <a:lvl1pPr>
              <a:defRPr sz="2400">
                <a:solidFill>
                  <a:schemeClr val="tx1"/>
                </a:solidFill>
                <a:latin typeface="Arial" panose="020B0604020202020204" pitchFamily="34" charset="0"/>
                <a:ea typeface="MS PGothic" panose="020B0600070205080204" pitchFamily="34" charset="-128"/>
              </a:defRPr>
            </a:lvl1pPr>
            <a:lvl2pPr marL="742950" indent="-285750">
              <a:defRPr sz="2400">
                <a:solidFill>
                  <a:schemeClr val="tx1"/>
                </a:solidFill>
                <a:latin typeface="Arial" panose="020B0604020202020204" pitchFamily="34" charset="0"/>
                <a:ea typeface="MS PGothic" panose="020B0600070205080204" pitchFamily="34" charset="-128"/>
              </a:defRPr>
            </a:lvl2pPr>
            <a:lvl3pPr marL="1143000" indent="-228600">
              <a:defRPr sz="2400">
                <a:solidFill>
                  <a:schemeClr val="tx1"/>
                </a:solidFill>
                <a:latin typeface="Arial" panose="020B0604020202020204" pitchFamily="34" charset="0"/>
                <a:ea typeface="MS PGothic" panose="020B0600070205080204" pitchFamily="34" charset="-128"/>
              </a:defRPr>
            </a:lvl3pPr>
            <a:lvl4pPr marL="1600200" indent="-228600">
              <a:defRPr sz="2400">
                <a:solidFill>
                  <a:schemeClr val="tx1"/>
                </a:solidFill>
                <a:latin typeface="Arial" panose="020B0604020202020204" pitchFamily="34" charset="0"/>
                <a:ea typeface="MS PGothic" panose="020B0600070205080204" pitchFamily="34" charset="-128"/>
              </a:defRPr>
            </a:lvl4pPr>
            <a:lvl5pPr marL="2057400" indent="-228600">
              <a:defRPr sz="24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9pPr>
          </a:lstStyle>
          <a:p>
            <a:pPr marL="0" marR="0" lvl="0" indent="0" algn="ctr" defTabSz="914400" rtl="1" eaLnBrk="1" fontAlgn="base" latinLnBrk="0" hangingPunct="1">
              <a:lnSpc>
                <a:spcPct val="100000"/>
              </a:lnSpc>
              <a:spcBef>
                <a:spcPct val="50000"/>
              </a:spcBef>
              <a:spcAft>
                <a:spcPct val="0"/>
              </a:spcAft>
              <a:buClrTx/>
              <a:buSzTx/>
              <a:buFontTx/>
              <a:buNone/>
              <a:tabLst/>
              <a:defRPr/>
            </a:pPr>
            <a:r>
              <a:rPr kumimoji="0" lang="ar-JO" altLang="en-US" sz="1200" b="1" i="0" u="none" strike="noStrike" kern="1200" cap="none" spc="0" normalizeH="0" baseline="0" noProof="0">
                <a:ln>
                  <a:noFill/>
                </a:ln>
                <a:solidFill>
                  <a:srgbClr val="000000"/>
                </a:solidFill>
                <a:effectLst/>
                <a:uLnTx/>
                <a:uFillTx/>
                <a:latin typeface="Arial Narrow" panose="020B0604020202020204" pitchFamily="34" charset="0"/>
                <a:ea typeface="MS PGothic" panose="020B0600070205080204" pitchFamily="34" charset="-128"/>
                <a:cs typeface="Times New Roman"/>
              </a:rPr>
              <a:t>ربيع 53-</a:t>
            </a:r>
            <a:br>
              <a:rPr kumimoji="0" lang="en-US" altLang="en-US" sz="1200" b="1" i="0" u="none" strike="noStrike" kern="1200" cap="none" spc="0" normalizeH="0" baseline="0" noProof="0">
                <a:ln>
                  <a:noFill/>
                </a:ln>
                <a:solidFill>
                  <a:srgbClr val="000000"/>
                </a:solidFill>
                <a:effectLst/>
                <a:uLnTx/>
                <a:uFillTx/>
                <a:latin typeface="Arial Narrow" panose="020B0604020202020204" pitchFamily="34" charset="0"/>
                <a:ea typeface="MS PGothic" panose="020B0600070205080204" pitchFamily="34" charset="-128"/>
                <a:cs typeface="Times New Roman"/>
              </a:rPr>
            </a:br>
            <a:r>
              <a:rPr kumimoji="0" lang="ar-JO" altLang="en-US" sz="1200" b="1" i="0" u="none" strike="noStrike" kern="1200" cap="none" spc="0" normalizeH="0" baseline="0" noProof="0">
                <a:ln>
                  <a:noFill/>
                </a:ln>
                <a:solidFill>
                  <a:srgbClr val="000000"/>
                </a:solidFill>
                <a:effectLst/>
                <a:uLnTx/>
                <a:uFillTx/>
                <a:latin typeface="Arial Narrow" panose="020B0604020202020204" pitchFamily="34" charset="0"/>
                <a:ea typeface="MS PGothic" panose="020B0600070205080204" pitchFamily="34" charset="-128"/>
                <a:cs typeface="Times New Roman"/>
              </a:rPr>
              <a:t>ايار 57</a:t>
            </a:r>
            <a:endParaRPr kumimoji="0" lang="en-US" altLang="en-US" sz="1200" b="1" i="0" u="none" strike="noStrike" kern="1200" cap="none" spc="0" normalizeH="0" baseline="0" noProof="0">
              <a:ln>
                <a:noFill/>
              </a:ln>
              <a:solidFill>
                <a:srgbClr val="000000"/>
              </a:solidFill>
              <a:effectLst/>
              <a:uLnTx/>
              <a:uFillTx/>
              <a:latin typeface="Arial Narrow" panose="020B0604020202020204" pitchFamily="34" charset="0"/>
              <a:ea typeface="MS PGothic" panose="020B0600070205080204" pitchFamily="34" charset="-128"/>
              <a:cs typeface="Times New Roman"/>
            </a:endParaRP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en-US" sz="2400" b="1" i="0" u="none" strike="noStrike" kern="1200" cap="none" spc="0" normalizeH="0" baseline="0" noProof="0">
                <a:ln>
                  <a:noFill/>
                </a:ln>
                <a:solidFill>
                  <a:srgbClr val="000000"/>
                </a:solidFill>
                <a:effectLst/>
                <a:uLnTx/>
                <a:uFillTx/>
                <a:latin typeface="Arial Narrow" panose="020B0604020202020204" pitchFamily="34" charset="0"/>
                <a:ea typeface="MS PGothic" panose="020B0600070205080204" pitchFamily="34" charset="-128"/>
                <a:cs typeface="Times New Roman"/>
              </a:rPr>
              <a:t>3</a:t>
            </a:r>
            <a:br>
              <a:rPr kumimoji="0" lang="en-US" altLang="en-US" sz="2400" b="1" i="0" u="none" strike="noStrike" kern="1200" cap="none" spc="0" normalizeH="0" baseline="0" noProof="0">
                <a:ln>
                  <a:noFill/>
                </a:ln>
                <a:solidFill>
                  <a:srgbClr val="000000"/>
                </a:solidFill>
                <a:effectLst/>
                <a:uLnTx/>
                <a:uFillTx/>
                <a:latin typeface="Arial Narrow" panose="020B0604020202020204" pitchFamily="34" charset="0"/>
                <a:ea typeface="MS PGothic" panose="020B0600070205080204" pitchFamily="34" charset="-128"/>
                <a:cs typeface="Times New Roman"/>
              </a:rPr>
            </a:br>
            <a:r>
              <a:rPr kumimoji="0" lang="ar-JO" altLang="en-US" sz="2400" b="1" i="0" u="none" strike="noStrike" kern="1200" cap="none" spc="0" normalizeH="0" baseline="0" noProof="0">
                <a:ln>
                  <a:noFill/>
                </a:ln>
                <a:solidFill>
                  <a:srgbClr val="000000"/>
                </a:solidFill>
                <a:effectLst/>
                <a:uLnTx/>
                <a:uFillTx/>
                <a:latin typeface="Arial Narrow" panose="020B0604020202020204" pitchFamily="34" charset="0"/>
                <a:ea typeface="MS PGothic" panose="020B0600070205080204" pitchFamily="34" charset="-128"/>
                <a:cs typeface="Times New Roman"/>
              </a:rPr>
              <a:t>أسيا</a:t>
            </a:r>
            <a:endParaRPr kumimoji="0" lang="en-US" altLang="en-US" sz="2000" b="1" i="0" u="none" strike="noStrike" kern="1200" cap="none" spc="0" normalizeH="0" baseline="0" noProof="0">
              <a:ln>
                <a:noFill/>
              </a:ln>
              <a:solidFill>
                <a:srgbClr val="000000"/>
              </a:solidFill>
              <a:effectLst/>
              <a:uLnTx/>
              <a:uFillTx/>
              <a:latin typeface="Arial Narrow" panose="020B0604020202020204" pitchFamily="34" charset="0"/>
              <a:ea typeface="MS PGothic" panose="020B0600070205080204" pitchFamily="34" charset="-128"/>
              <a:cs typeface="Times New Roman"/>
            </a:endParaRPr>
          </a:p>
          <a:p>
            <a:pPr marL="0" marR="0" lvl="0" indent="0" algn="ctr" defTabSz="914400" rtl="1" eaLnBrk="1" fontAlgn="base" latinLnBrk="0" hangingPunct="1">
              <a:lnSpc>
                <a:spcPct val="100000"/>
              </a:lnSpc>
              <a:spcBef>
                <a:spcPct val="0"/>
              </a:spcBef>
              <a:spcAft>
                <a:spcPct val="0"/>
              </a:spcAft>
              <a:buClrTx/>
              <a:buSzTx/>
              <a:buFontTx/>
              <a:buNone/>
              <a:tabLst/>
              <a:defRPr/>
            </a:pPr>
            <a:endParaRPr kumimoji="0" lang="en-US" altLang="en-US" sz="1100" b="1" i="0" u="none" strike="noStrike" kern="1200" cap="none" spc="0" normalizeH="0" baseline="0" noProof="0">
              <a:ln>
                <a:noFill/>
              </a:ln>
              <a:solidFill>
                <a:srgbClr val="000000"/>
              </a:solidFill>
              <a:effectLst/>
              <a:uLnTx/>
              <a:uFillTx/>
              <a:latin typeface="Arial Narrow" panose="020B0604020202020204" pitchFamily="34" charset="0"/>
              <a:ea typeface="MS PGothic" panose="020B0600070205080204" pitchFamily="34" charset="-128"/>
              <a:cs typeface="Times New Roman"/>
            </a:endParaRPr>
          </a:p>
        </p:txBody>
      </p:sp>
      <p:sp>
        <p:nvSpPr>
          <p:cNvPr id="40970" name="Text Box 10">
            <a:extLst>
              <a:ext uri="{FF2B5EF4-FFF2-40B4-BE49-F238E27FC236}">
                <a16:creationId xmlns:a16="http://schemas.microsoft.com/office/drawing/2014/main" id="{8D4E3DD6-5567-A189-A645-1D5B3D93D7E0}"/>
              </a:ext>
            </a:extLst>
          </p:cNvPr>
          <p:cNvSpPr txBox="1">
            <a:spLocks noChangeAspect="1" noChangeArrowheads="1"/>
          </p:cNvSpPr>
          <p:nvPr/>
        </p:nvSpPr>
        <p:spPr bwMode="auto">
          <a:xfrm>
            <a:off x="5286375" y="1987550"/>
            <a:ext cx="987425" cy="1317625"/>
          </a:xfrm>
          <a:prstGeom prst="rect">
            <a:avLst/>
          </a:prstGeom>
          <a:solidFill>
            <a:schemeClr val="accent4"/>
          </a:solidFill>
          <a:ln w="12700">
            <a:solidFill>
              <a:srgbClr val="FFFFFF"/>
            </a:solidFill>
            <a:miter lim="800000"/>
            <a:headEnd/>
            <a:tailEnd/>
          </a:ln>
          <a:effectLst/>
        </p:spPr>
        <p:txBody>
          <a:bodyPr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شباط 60 –</a:t>
            </a:r>
            <a:br>
              <a:rPr kumimoji="0" lang="en-US" sz="12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br>
            <a:r>
              <a:rPr kumimoji="0" lang="ar-JO" sz="12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 آذار 62</a:t>
            </a:r>
            <a:br>
              <a:rPr kumimoji="0" lang="en-US" sz="12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br>
            <a:r>
              <a:rPr kumimoji="0" lang="ar-JO"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1</a:t>
            </a:r>
            <a:br>
              <a:rPr kumimoji="0"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br>
            <a:r>
              <a:rPr kumimoji="0" lang="ar-JO"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روما</a:t>
            </a:r>
            <a:endParaRPr kumimoji="0"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10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40971" name="Text Box 11">
            <a:extLst>
              <a:ext uri="{FF2B5EF4-FFF2-40B4-BE49-F238E27FC236}">
                <a16:creationId xmlns:a16="http://schemas.microsoft.com/office/drawing/2014/main" id="{A00F8193-96FA-508D-6C2F-7A67C93E7B9D}"/>
              </a:ext>
            </a:extLst>
          </p:cNvPr>
          <p:cNvSpPr txBox="1">
            <a:spLocks noChangeAspect="1" noChangeArrowheads="1"/>
          </p:cNvSpPr>
          <p:nvPr/>
        </p:nvSpPr>
        <p:spPr bwMode="auto">
          <a:xfrm>
            <a:off x="7315200" y="1987550"/>
            <a:ext cx="987425" cy="1317625"/>
          </a:xfrm>
          <a:prstGeom prst="rect">
            <a:avLst/>
          </a:prstGeom>
          <a:solidFill>
            <a:schemeClr val="accent4"/>
          </a:solidFill>
          <a:ln w="12700">
            <a:solidFill>
              <a:srgbClr val="FFFFFF"/>
            </a:solidFill>
            <a:miter lim="800000"/>
            <a:headEnd/>
            <a:tailEnd/>
          </a:ln>
          <a:effectLst/>
        </p:spPr>
        <p:txBody>
          <a:bodyPr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خريف 67 – </a:t>
            </a:r>
            <a:br>
              <a:rPr kumimoji="0" lang="en-US" sz="12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br>
            <a:r>
              <a:rPr kumimoji="0" lang="ar-JO" sz="12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ربيع 68</a:t>
            </a:r>
            <a:endParaRPr kumimoji="0" lang="en-US" sz="12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2</a:t>
            </a:r>
            <a:br>
              <a:rPr kumimoji="0"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br>
            <a:r>
              <a:rPr kumimoji="0" lang="ar-JO"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روما</a:t>
            </a:r>
            <a:endParaRPr kumimoji="0"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10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222221" name="TextBox 27">
            <a:extLst>
              <a:ext uri="{FF2B5EF4-FFF2-40B4-BE49-F238E27FC236}">
                <a16:creationId xmlns:a16="http://schemas.microsoft.com/office/drawing/2014/main" id="{4105FCAD-5499-F6DD-343F-31899B581039}"/>
              </a:ext>
            </a:extLst>
          </p:cNvPr>
          <p:cNvSpPr txBox="1">
            <a:spLocks noChangeArrowheads="1"/>
          </p:cNvSpPr>
          <p:nvPr/>
        </p:nvSpPr>
        <p:spPr bwMode="auto">
          <a:xfrm>
            <a:off x="7924800" y="71438"/>
            <a:ext cx="1155700" cy="1200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376" tIns="45688" rIns="91376" bIns="45688">
            <a:spAutoFit/>
          </a:bodyPr>
          <a:lstStyle>
            <a:lvl1pPr>
              <a:defRPr sz="2400">
                <a:solidFill>
                  <a:schemeClr val="tx1"/>
                </a:solidFill>
                <a:latin typeface="Arial" panose="020B0604020202020204" pitchFamily="34" charset="0"/>
                <a:ea typeface="MS PGothic" panose="020B0600070205080204" pitchFamily="34" charset="-128"/>
              </a:defRPr>
            </a:lvl1pPr>
            <a:lvl2pPr marL="742950" indent="-285750">
              <a:defRPr sz="2400">
                <a:solidFill>
                  <a:schemeClr val="tx1"/>
                </a:solidFill>
                <a:latin typeface="Arial" panose="020B0604020202020204" pitchFamily="34" charset="0"/>
                <a:ea typeface="MS PGothic" panose="020B0600070205080204" pitchFamily="34" charset="-128"/>
              </a:defRPr>
            </a:lvl2pPr>
            <a:lvl3pPr marL="1143000" indent="-228600">
              <a:defRPr sz="2400">
                <a:solidFill>
                  <a:schemeClr val="tx1"/>
                </a:solidFill>
                <a:latin typeface="Arial" panose="020B0604020202020204" pitchFamily="34" charset="0"/>
                <a:ea typeface="MS PGothic" panose="020B0600070205080204" pitchFamily="34" charset="-128"/>
              </a:defRPr>
            </a:lvl3pPr>
            <a:lvl4pPr marL="1600200" indent="-228600">
              <a:defRPr sz="2400">
                <a:solidFill>
                  <a:schemeClr val="tx1"/>
                </a:solidFill>
                <a:latin typeface="Arial" panose="020B0604020202020204" pitchFamily="34" charset="0"/>
                <a:ea typeface="MS PGothic" panose="020B0600070205080204" pitchFamily="34" charset="-128"/>
              </a:defRPr>
            </a:lvl4pPr>
            <a:lvl5pPr marL="2057400" indent="-228600">
              <a:defRPr sz="24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en-US" sz="2400" b="1" u="none" strike="noStrike" kern="1200" cap="none" spc="0" normalizeH="0" baseline="0" noProof="0" dirty="0">
                <a:ln>
                  <a:noFill/>
                </a:ln>
                <a:solidFill>
                  <a:srgbClr val="FFFFFF"/>
                </a:solidFill>
                <a:effectLst/>
                <a:uLnTx/>
                <a:uFillTx/>
                <a:ea typeface="MS PGothic" panose="020B0600070205080204" pitchFamily="34" charset="-128"/>
                <a:cs typeface="Arial" panose="020B0604020202020204" pitchFamily="34" charset="0"/>
              </a:rPr>
              <a:t>38</a:t>
            </a:r>
            <a:br>
              <a:rPr kumimoji="0" lang="en-US" altLang="en-US" sz="2400" b="1" u="none" strike="noStrike" kern="1200" cap="none" spc="0" normalizeH="0" baseline="0" noProof="0" dirty="0">
                <a:ln>
                  <a:noFill/>
                </a:ln>
                <a:solidFill>
                  <a:srgbClr val="FFFFFF"/>
                </a:solidFill>
                <a:effectLst/>
                <a:uLnTx/>
                <a:uFillTx/>
                <a:ea typeface="MS PGothic" panose="020B0600070205080204" pitchFamily="34" charset="-128"/>
                <a:cs typeface="Arial" panose="020B0604020202020204" pitchFamily="34" charset="0"/>
              </a:rPr>
            </a:br>
            <a:r>
              <a:rPr kumimoji="0" lang="ar-JO" altLang="en-US" sz="2400" b="1" u="none" strike="noStrike" kern="1200" cap="none" spc="0" normalizeH="0" baseline="0" noProof="0" dirty="0">
                <a:ln>
                  <a:noFill/>
                </a:ln>
                <a:solidFill>
                  <a:srgbClr val="FFFFFF"/>
                </a:solidFill>
                <a:effectLst/>
                <a:uLnTx/>
                <a:uFillTx/>
                <a:ea typeface="MS PGothic" panose="020B0600070205080204" pitchFamily="34" charset="-128"/>
                <a:cs typeface="Arial" panose="020B0604020202020204" pitchFamily="34" charset="0"/>
              </a:rPr>
              <a:t>124</a:t>
            </a:r>
            <a:br>
              <a:rPr kumimoji="0" lang="en-US" altLang="en-US" sz="2400" b="1" u="none" strike="noStrike" kern="1200" cap="none" spc="0" normalizeH="0" baseline="0" noProof="0" dirty="0">
                <a:ln>
                  <a:noFill/>
                </a:ln>
                <a:solidFill>
                  <a:srgbClr val="FFFFFF"/>
                </a:solidFill>
                <a:effectLst/>
                <a:uLnTx/>
                <a:uFillTx/>
                <a:ea typeface="MS PGothic" panose="020B0600070205080204" pitchFamily="34" charset="-128"/>
                <a:cs typeface="Arial" panose="020B0604020202020204" pitchFamily="34" charset="0"/>
              </a:rPr>
            </a:br>
            <a:r>
              <a:rPr kumimoji="0" lang="ar-JO" altLang="en-US" sz="2400" b="1" u="none" strike="noStrike" kern="1200" cap="none" spc="0" normalizeH="0" baseline="0" noProof="0" dirty="0">
                <a:ln>
                  <a:noFill/>
                </a:ln>
                <a:solidFill>
                  <a:srgbClr val="FFFFFF"/>
                </a:solidFill>
                <a:effectLst/>
                <a:uLnTx/>
                <a:uFillTx/>
                <a:ea typeface="MS PGothic" panose="020B0600070205080204" pitchFamily="34" charset="-128"/>
                <a:cs typeface="Arial" panose="020B0604020202020204" pitchFamily="34" charset="0"/>
              </a:rPr>
              <a:t>39-41</a:t>
            </a:r>
            <a:endParaRPr kumimoji="0" lang="en-US" altLang="en-US" sz="2400" b="1" u="none" strike="noStrike" kern="1200" cap="none" spc="0" normalizeH="0" baseline="0" noProof="0" dirty="0">
              <a:ln>
                <a:noFill/>
              </a:ln>
              <a:solidFill>
                <a:srgbClr val="FFFFFF"/>
              </a:solidFill>
              <a:effectLst/>
              <a:uLnTx/>
              <a:uFillTx/>
              <a:ea typeface="MS PGothic" panose="020B0600070205080204" pitchFamily="34" charset="-128"/>
              <a:cs typeface="Arial" panose="020B0604020202020204" pitchFamily="34" charset="0"/>
            </a:endParaRPr>
          </a:p>
        </p:txBody>
      </p:sp>
      <p:sp>
        <p:nvSpPr>
          <p:cNvPr id="222222" name="Text Box 9">
            <a:extLst>
              <a:ext uri="{FF2B5EF4-FFF2-40B4-BE49-F238E27FC236}">
                <a16:creationId xmlns:a16="http://schemas.microsoft.com/office/drawing/2014/main" id="{EF9CF383-B3CA-097F-57FC-75A2938AE093}"/>
              </a:ext>
            </a:extLst>
          </p:cNvPr>
          <p:cNvSpPr txBox="1">
            <a:spLocks noChangeAspect="1" noChangeArrowheads="1"/>
          </p:cNvSpPr>
          <p:nvPr/>
        </p:nvSpPr>
        <p:spPr bwMode="auto">
          <a:xfrm>
            <a:off x="6324600" y="1987550"/>
            <a:ext cx="987425" cy="1317625"/>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688" bIns="0" anchor="b">
            <a:spAutoFit/>
          </a:bodyPr>
          <a:lstStyle>
            <a:lvl1pPr>
              <a:defRPr sz="2400">
                <a:solidFill>
                  <a:schemeClr val="tx1"/>
                </a:solidFill>
                <a:latin typeface="Arial" panose="020B0604020202020204" pitchFamily="34" charset="0"/>
                <a:ea typeface="MS PGothic" panose="020B0600070205080204" pitchFamily="34" charset="-128"/>
              </a:defRPr>
            </a:lvl1pPr>
            <a:lvl2pPr marL="742950" indent="-285750">
              <a:defRPr sz="2400">
                <a:solidFill>
                  <a:schemeClr val="tx1"/>
                </a:solidFill>
                <a:latin typeface="Arial" panose="020B0604020202020204" pitchFamily="34" charset="0"/>
                <a:ea typeface="MS PGothic" panose="020B0600070205080204" pitchFamily="34" charset="-128"/>
              </a:defRPr>
            </a:lvl2pPr>
            <a:lvl3pPr marL="1143000" indent="-228600">
              <a:defRPr sz="2400">
                <a:solidFill>
                  <a:schemeClr val="tx1"/>
                </a:solidFill>
                <a:latin typeface="Arial" panose="020B0604020202020204" pitchFamily="34" charset="0"/>
                <a:ea typeface="MS PGothic" panose="020B0600070205080204" pitchFamily="34" charset="-128"/>
              </a:defRPr>
            </a:lvl3pPr>
            <a:lvl4pPr marL="1600200" indent="-228600">
              <a:defRPr sz="2400">
                <a:solidFill>
                  <a:schemeClr val="tx1"/>
                </a:solidFill>
                <a:latin typeface="Arial" panose="020B0604020202020204" pitchFamily="34" charset="0"/>
                <a:ea typeface="MS PGothic" panose="020B0600070205080204" pitchFamily="34" charset="-128"/>
              </a:defRPr>
            </a:lvl4pPr>
            <a:lvl5pPr marL="2057400" indent="-228600">
              <a:defRPr sz="24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altLang="en-US" sz="1200" b="1" i="0" u="none" strike="noStrike" kern="1200" cap="none" spc="0" normalizeH="0" baseline="0" noProof="0">
                <a:ln>
                  <a:noFill/>
                </a:ln>
                <a:solidFill>
                  <a:srgbClr val="000000"/>
                </a:solidFill>
                <a:effectLst/>
                <a:uLnTx/>
                <a:uFillTx/>
                <a:latin typeface="Arial Narrow" panose="020B0604020202020204" pitchFamily="34" charset="0"/>
                <a:ea typeface="MS PGothic" panose="020B0600070205080204" pitchFamily="34" charset="-128"/>
                <a:cs typeface="Times New Roman"/>
              </a:rPr>
              <a:t>ربيع 62 -</a:t>
            </a:r>
            <a:br>
              <a:rPr kumimoji="0" lang="en-US" altLang="en-US" sz="1200" b="1" i="0" u="none" strike="noStrike" kern="1200" cap="none" spc="0" normalizeH="0" baseline="0" noProof="0">
                <a:ln>
                  <a:noFill/>
                </a:ln>
                <a:solidFill>
                  <a:srgbClr val="000000"/>
                </a:solidFill>
                <a:effectLst/>
                <a:uLnTx/>
                <a:uFillTx/>
                <a:latin typeface="Arial Narrow" panose="020B0604020202020204" pitchFamily="34" charset="0"/>
                <a:ea typeface="MS PGothic" panose="020B0600070205080204" pitchFamily="34" charset="-128"/>
                <a:cs typeface="Times New Roman"/>
              </a:rPr>
            </a:br>
            <a:r>
              <a:rPr kumimoji="0" lang="ar-JO" altLang="en-US" sz="1200" b="1" i="0" u="none" strike="noStrike" kern="1200" cap="none" spc="0" normalizeH="0" baseline="0" noProof="0">
                <a:ln>
                  <a:noFill/>
                </a:ln>
                <a:solidFill>
                  <a:srgbClr val="000000"/>
                </a:solidFill>
                <a:effectLst/>
                <a:uLnTx/>
                <a:uFillTx/>
                <a:latin typeface="Arial Narrow" panose="020B0604020202020204" pitchFamily="34" charset="0"/>
                <a:ea typeface="MS PGothic" panose="020B0600070205080204" pitchFamily="34" charset="-128"/>
                <a:cs typeface="Times New Roman"/>
              </a:rPr>
              <a:t>خريف 67</a:t>
            </a:r>
            <a:endParaRPr kumimoji="0" lang="en-US" altLang="en-US" sz="1200" b="1" i="0" u="none" strike="noStrike" kern="1200" cap="none" spc="0" normalizeH="0" baseline="0" noProof="0">
              <a:ln>
                <a:noFill/>
              </a:ln>
              <a:solidFill>
                <a:srgbClr val="000000"/>
              </a:solidFill>
              <a:effectLst/>
              <a:uLnTx/>
              <a:uFillTx/>
              <a:latin typeface="Arial Narrow" panose="020B0604020202020204" pitchFamily="34" charset="0"/>
              <a:ea typeface="MS PGothic" panose="020B0600070205080204" pitchFamily="34" charset="-128"/>
              <a:cs typeface="Times New Roman"/>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en-US" sz="2400" b="1" i="0" u="none" strike="noStrike" kern="1200" cap="none" spc="0" normalizeH="0" baseline="0" noProof="0">
                <a:ln>
                  <a:noFill/>
                </a:ln>
                <a:solidFill>
                  <a:srgbClr val="000000"/>
                </a:solidFill>
                <a:effectLst/>
                <a:uLnTx/>
                <a:uFillTx/>
                <a:latin typeface="Arial Narrow" panose="020B0604020202020204" pitchFamily="34" charset="0"/>
                <a:ea typeface="MS PGothic" panose="020B0600070205080204" pitchFamily="34" charset="-128"/>
                <a:cs typeface="Times New Roman"/>
              </a:rPr>
              <a:t>4</a:t>
            </a:r>
            <a:br>
              <a:rPr kumimoji="0" lang="en-US" altLang="en-US" sz="2400" b="1" i="0" u="none" strike="noStrike" kern="1200" cap="none" spc="0" normalizeH="0" baseline="0" noProof="0">
                <a:ln>
                  <a:noFill/>
                </a:ln>
                <a:solidFill>
                  <a:srgbClr val="000000"/>
                </a:solidFill>
                <a:effectLst/>
                <a:uLnTx/>
                <a:uFillTx/>
                <a:latin typeface="Arial Narrow" panose="020B0604020202020204" pitchFamily="34" charset="0"/>
                <a:ea typeface="MS PGothic" panose="020B0600070205080204" pitchFamily="34" charset="-128"/>
                <a:cs typeface="Times New Roman"/>
              </a:rPr>
            </a:br>
            <a:r>
              <a:rPr kumimoji="0" lang="ar-JO" altLang="en-US" sz="2400" b="1" i="0" u="none" strike="noStrike" kern="1200" cap="none" spc="0" normalizeH="0" baseline="0" noProof="0">
                <a:ln>
                  <a:noFill/>
                </a:ln>
                <a:solidFill>
                  <a:srgbClr val="000000"/>
                </a:solidFill>
                <a:effectLst/>
                <a:uLnTx/>
                <a:uFillTx/>
                <a:latin typeface="Arial Narrow" panose="020B0604020202020204" pitchFamily="34" charset="0"/>
                <a:ea typeface="MS PGothic" panose="020B0600070205080204" pitchFamily="34" charset="-128"/>
                <a:cs typeface="Times New Roman"/>
              </a:rPr>
              <a:t>إسبانيا</a:t>
            </a:r>
            <a:endParaRPr kumimoji="0" lang="en-US" altLang="en-US" sz="2400" b="1" i="0" u="none" strike="noStrike" kern="1200" cap="none" spc="0" normalizeH="0" baseline="0" noProof="0">
              <a:ln>
                <a:noFill/>
              </a:ln>
              <a:solidFill>
                <a:srgbClr val="000000"/>
              </a:solidFill>
              <a:effectLst/>
              <a:uLnTx/>
              <a:uFillTx/>
              <a:latin typeface="Arial Narrow" panose="020B0604020202020204" pitchFamily="34" charset="0"/>
              <a:ea typeface="MS PGothic" panose="020B0600070205080204" pitchFamily="34" charset="-128"/>
              <a:cs typeface="Times New Roman"/>
            </a:endParaRP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altLang="en-US" sz="1000" b="1" i="0" u="none" strike="noStrike" kern="1200" cap="none" spc="0" normalizeH="0" baseline="0" noProof="0">
              <a:ln>
                <a:noFill/>
              </a:ln>
              <a:solidFill>
                <a:srgbClr val="000000"/>
              </a:solidFill>
              <a:effectLst/>
              <a:uLnTx/>
              <a:uFillTx/>
              <a:latin typeface="Arial Narrow" panose="020B0604020202020204" pitchFamily="34" charset="0"/>
              <a:ea typeface="MS PGothic" panose="020B0600070205080204" pitchFamily="34" charset="-128"/>
              <a:cs typeface="Times New Roman"/>
            </a:endParaRPr>
          </a:p>
        </p:txBody>
      </p:sp>
      <p:sp>
        <p:nvSpPr>
          <p:cNvPr id="34" name="Title 33">
            <a:extLst>
              <a:ext uri="{FF2B5EF4-FFF2-40B4-BE49-F238E27FC236}">
                <a16:creationId xmlns:a16="http://schemas.microsoft.com/office/drawing/2014/main" id="{6DF78E51-3C22-C529-EB65-04EEC2B93AC6}"/>
              </a:ext>
            </a:extLst>
          </p:cNvPr>
          <p:cNvSpPr>
            <a:spLocks noGrp="1"/>
          </p:cNvSpPr>
          <p:nvPr>
            <p:ph type="title" idx="4294967295"/>
          </p:nvPr>
        </p:nvSpPr>
        <p:spPr>
          <a:xfrm>
            <a:off x="152400" y="206514"/>
            <a:ext cx="7772400" cy="707886"/>
          </a:xfrm>
          <a:gradFill flip="none" rotWithShape="1">
            <a:gsLst>
              <a:gs pos="0">
                <a:srgbClr val="008000"/>
              </a:gs>
              <a:gs pos="100000">
                <a:srgbClr val="000000"/>
              </a:gs>
            </a:gsLst>
            <a:path path="shape">
              <a:fillToRect l="50000" t="50000" r="50000" b="50000"/>
            </a:path>
            <a:tileRect/>
          </a:gradFill>
          <a:ln>
            <a:miter lim="800000"/>
            <a:headEnd/>
            <a:tailEnd/>
          </a:ln>
          <a:effectLst>
            <a:glow rad="101600">
              <a:srgbClr val="008000">
                <a:alpha val="75000"/>
              </a:srgbClr>
            </a:glow>
            <a:outerShdw blurRad="63500" dist="17961" dir="2700000" algn="ctr" rotWithShape="0">
              <a:schemeClr val="tx1">
                <a:alpha val="74998"/>
              </a:schemeClr>
            </a:outerShdw>
          </a:effectLst>
          <a:extLst>
            <a:ext uri="{909E8E84-426E-40dd-AFC4-6F175D3DCCD1}"/>
            <a:ext uri="{91240B29-F687-4f45-9708-019B960494DF}"/>
            <a:ext uri="{FAA26D3D-D897-4be2-8F04-BA451C77F1D7}"/>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spcBef>
                <a:spcPct val="50000"/>
              </a:spcBef>
              <a:defRPr/>
            </a:pPr>
            <a:r>
              <a:rPr lang="ar-JO" sz="4000" b="1" dirty="0">
                <a:solidFill>
                  <a:srgbClr val="FFFFFF"/>
                </a:solidFill>
                <a:effectLst>
                  <a:outerShdw blurRad="38100" dist="38100" dir="2700000" algn="tl">
                    <a:srgbClr val="000000">
                      <a:alpha val="43137"/>
                    </a:srgbClr>
                  </a:outerShdw>
                </a:effectLst>
                <a:latin typeface="Arial" panose="020B0604020202020204" pitchFamily="34" charset="0"/>
                <a:cs typeface="Times New Roman" charset="0"/>
              </a:rPr>
              <a:t>نظرة عامة على العهد الجديد (رسائل بولس)</a:t>
            </a:r>
            <a:endParaRPr lang="en-US" sz="4000" b="1" dirty="0">
              <a:solidFill>
                <a:srgbClr val="FFFFFF"/>
              </a:solidFill>
              <a:effectLst>
                <a:outerShdw blurRad="38100" dist="38100" dir="2700000" algn="tl">
                  <a:srgbClr val="000000">
                    <a:alpha val="43137"/>
                  </a:srgbClr>
                </a:outerShdw>
              </a:effectLst>
              <a:latin typeface="Arial" panose="020B0604020202020204" pitchFamily="34" charset="0"/>
              <a:cs typeface="Times New Roman" charset="0"/>
            </a:endParaRPr>
          </a:p>
        </p:txBody>
      </p:sp>
      <p:sp>
        <p:nvSpPr>
          <p:cNvPr id="19" name="Text Box 19">
            <a:extLst>
              <a:ext uri="{FF2B5EF4-FFF2-40B4-BE49-F238E27FC236}">
                <a16:creationId xmlns:a16="http://schemas.microsoft.com/office/drawing/2014/main" id="{211EDF03-F72A-2C67-9B1D-9A3E6D088EBB}"/>
              </a:ext>
            </a:extLst>
          </p:cNvPr>
          <p:cNvSpPr txBox="1">
            <a:spLocks noChangeArrowheads="1"/>
          </p:cNvSpPr>
          <p:nvPr/>
        </p:nvSpPr>
        <p:spPr bwMode="auto">
          <a:xfrm>
            <a:off x="990600" y="4198938"/>
            <a:ext cx="792163" cy="369887"/>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غل</a:t>
            </a:r>
            <a:endParaRPr kumimoji="0" lang="en-US" sz="1600" b="0"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20" name="Text Box 20">
            <a:extLst>
              <a:ext uri="{FF2B5EF4-FFF2-40B4-BE49-F238E27FC236}">
                <a16:creationId xmlns:a16="http://schemas.microsoft.com/office/drawing/2014/main" id="{4BD4BC0D-0378-A1BB-00F8-0A1FD77D6CCB}"/>
              </a:ext>
            </a:extLst>
          </p:cNvPr>
          <p:cNvSpPr txBox="1">
            <a:spLocks noChangeArrowheads="1"/>
          </p:cNvSpPr>
          <p:nvPr/>
        </p:nvSpPr>
        <p:spPr bwMode="auto">
          <a:xfrm>
            <a:off x="2713038" y="4198938"/>
            <a:ext cx="792162" cy="369887"/>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1 تس</a:t>
            </a:r>
            <a:endParaRPr kumimoji="0" lang="en-US" sz="1600" b="0"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21" name="Text Box 21">
            <a:extLst>
              <a:ext uri="{FF2B5EF4-FFF2-40B4-BE49-F238E27FC236}">
                <a16:creationId xmlns:a16="http://schemas.microsoft.com/office/drawing/2014/main" id="{FFCE5067-920D-6DFA-A807-AEC1EF13F771}"/>
              </a:ext>
            </a:extLst>
          </p:cNvPr>
          <p:cNvSpPr txBox="1">
            <a:spLocks noChangeArrowheads="1"/>
          </p:cNvSpPr>
          <p:nvPr/>
        </p:nvSpPr>
        <p:spPr bwMode="auto">
          <a:xfrm>
            <a:off x="2713038" y="4656138"/>
            <a:ext cx="792162" cy="369887"/>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2 تس</a:t>
            </a:r>
            <a:endParaRPr kumimoji="0" lang="en-US" sz="1600" b="0"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22" name="Text Box 22">
            <a:extLst>
              <a:ext uri="{FF2B5EF4-FFF2-40B4-BE49-F238E27FC236}">
                <a16:creationId xmlns:a16="http://schemas.microsoft.com/office/drawing/2014/main" id="{629324B3-3EF5-0B30-1854-40594ED78744}"/>
              </a:ext>
            </a:extLst>
          </p:cNvPr>
          <p:cNvSpPr txBox="1">
            <a:spLocks noChangeArrowheads="1"/>
          </p:cNvSpPr>
          <p:nvPr/>
        </p:nvSpPr>
        <p:spPr bwMode="auto">
          <a:xfrm>
            <a:off x="3810000" y="4198938"/>
            <a:ext cx="792163" cy="369887"/>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1 كو</a:t>
            </a:r>
            <a:endParaRPr kumimoji="0" lang="en-US" sz="1600" b="0"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23" name="Text Box 23">
            <a:extLst>
              <a:ext uri="{FF2B5EF4-FFF2-40B4-BE49-F238E27FC236}">
                <a16:creationId xmlns:a16="http://schemas.microsoft.com/office/drawing/2014/main" id="{6FFEEC32-D482-927F-73EA-BB06E1151C88}"/>
              </a:ext>
            </a:extLst>
          </p:cNvPr>
          <p:cNvSpPr txBox="1">
            <a:spLocks noChangeArrowheads="1"/>
          </p:cNvSpPr>
          <p:nvPr/>
        </p:nvSpPr>
        <p:spPr bwMode="auto">
          <a:xfrm>
            <a:off x="3810000" y="4656138"/>
            <a:ext cx="792163" cy="369887"/>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2 كو</a:t>
            </a:r>
            <a:endParaRPr kumimoji="0" lang="en-US" sz="1600" b="0"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24" name="Text Box 24">
            <a:extLst>
              <a:ext uri="{FF2B5EF4-FFF2-40B4-BE49-F238E27FC236}">
                <a16:creationId xmlns:a16="http://schemas.microsoft.com/office/drawing/2014/main" id="{173C888D-49A4-A8BA-E971-B2E8FBCEC882}"/>
              </a:ext>
            </a:extLst>
          </p:cNvPr>
          <p:cNvSpPr txBox="1">
            <a:spLocks noChangeArrowheads="1"/>
          </p:cNvSpPr>
          <p:nvPr/>
        </p:nvSpPr>
        <p:spPr bwMode="auto">
          <a:xfrm>
            <a:off x="3810000" y="5113338"/>
            <a:ext cx="792163" cy="369887"/>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رو</a:t>
            </a:r>
            <a:endParaRPr kumimoji="0" lang="en-US" sz="1600" b="0"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25" name="Text Box 25">
            <a:extLst>
              <a:ext uri="{FF2B5EF4-FFF2-40B4-BE49-F238E27FC236}">
                <a16:creationId xmlns:a16="http://schemas.microsoft.com/office/drawing/2014/main" id="{EFB3CF48-2645-5E48-61CE-7B9F01999659}"/>
              </a:ext>
            </a:extLst>
          </p:cNvPr>
          <p:cNvSpPr txBox="1">
            <a:spLocks noChangeArrowheads="1"/>
          </p:cNvSpPr>
          <p:nvPr/>
        </p:nvSpPr>
        <p:spPr bwMode="auto">
          <a:xfrm>
            <a:off x="5486400" y="4198938"/>
            <a:ext cx="792163" cy="369887"/>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أف</a:t>
            </a:r>
            <a:endParaRPr kumimoji="0" lang="en-US" sz="1600" b="0"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26" name="Text Box 26">
            <a:extLst>
              <a:ext uri="{FF2B5EF4-FFF2-40B4-BE49-F238E27FC236}">
                <a16:creationId xmlns:a16="http://schemas.microsoft.com/office/drawing/2014/main" id="{9541DF67-9E57-6F51-8A23-11AA6C540B5E}"/>
              </a:ext>
            </a:extLst>
          </p:cNvPr>
          <p:cNvSpPr txBox="1">
            <a:spLocks noChangeArrowheads="1"/>
          </p:cNvSpPr>
          <p:nvPr/>
        </p:nvSpPr>
        <p:spPr bwMode="auto">
          <a:xfrm>
            <a:off x="5486400" y="4656138"/>
            <a:ext cx="792163" cy="369887"/>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كو</a:t>
            </a:r>
            <a:endParaRPr kumimoji="0" lang="en-US" sz="1600" b="0"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27" name="Text Box 27">
            <a:extLst>
              <a:ext uri="{FF2B5EF4-FFF2-40B4-BE49-F238E27FC236}">
                <a16:creationId xmlns:a16="http://schemas.microsoft.com/office/drawing/2014/main" id="{0B1807C0-5512-E43D-42AD-01DD04A1CD07}"/>
              </a:ext>
            </a:extLst>
          </p:cNvPr>
          <p:cNvSpPr txBox="1">
            <a:spLocks noChangeArrowheads="1"/>
          </p:cNvSpPr>
          <p:nvPr/>
        </p:nvSpPr>
        <p:spPr bwMode="auto">
          <a:xfrm>
            <a:off x="5486400" y="5113338"/>
            <a:ext cx="792163" cy="369887"/>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في</a:t>
            </a:r>
            <a:endParaRPr kumimoji="0" lang="en-US" sz="1600" b="0"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28" name="Text Box 28">
            <a:extLst>
              <a:ext uri="{FF2B5EF4-FFF2-40B4-BE49-F238E27FC236}">
                <a16:creationId xmlns:a16="http://schemas.microsoft.com/office/drawing/2014/main" id="{FCEA8379-374A-B85A-283F-198D13B2134E}"/>
              </a:ext>
            </a:extLst>
          </p:cNvPr>
          <p:cNvSpPr txBox="1">
            <a:spLocks noChangeArrowheads="1"/>
          </p:cNvSpPr>
          <p:nvPr/>
        </p:nvSpPr>
        <p:spPr bwMode="auto">
          <a:xfrm>
            <a:off x="5486400" y="5570538"/>
            <a:ext cx="792163" cy="369887"/>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فيل</a:t>
            </a:r>
            <a:endParaRPr kumimoji="0" lang="en-US" sz="1600" b="0"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29" name="Text Box 29">
            <a:extLst>
              <a:ext uri="{FF2B5EF4-FFF2-40B4-BE49-F238E27FC236}">
                <a16:creationId xmlns:a16="http://schemas.microsoft.com/office/drawing/2014/main" id="{143F969A-3D65-4BA2-02BE-5D871E0F3C2D}"/>
              </a:ext>
            </a:extLst>
          </p:cNvPr>
          <p:cNvSpPr txBox="1">
            <a:spLocks noChangeArrowheads="1"/>
          </p:cNvSpPr>
          <p:nvPr/>
        </p:nvSpPr>
        <p:spPr bwMode="auto">
          <a:xfrm>
            <a:off x="6516688" y="4198938"/>
            <a:ext cx="792162" cy="369887"/>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1 تي</a:t>
            </a:r>
            <a:endParaRPr kumimoji="0" lang="en-US" sz="1600" b="0"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30" name="Text Box 30">
            <a:extLst>
              <a:ext uri="{FF2B5EF4-FFF2-40B4-BE49-F238E27FC236}">
                <a16:creationId xmlns:a16="http://schemas.microsoft.com/office/drawing/2014/main" id="{545D9074-87EA-2298-3950-E3EDF4BB1EF3}"/>
              </a:ext>
            </a:extLst>
          </p:cNvPr>
          <p:cNvSpPr txBox="1">
            <a:spLocks noChangeArrowheads="1"/>
          </p:cNvSpPr>
          <p:nvPr/>
        </p:nvSpPr>
        <p:spPr bwMode="auto">
          <a:xfrm>
            <a:off x="6516688" y="4656138"/>
            <a:ext cx="792162" cy="369887"/>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تي</a:t>
            </a:r>
            <a:endParaRPr kumimoji="0" lang="en-US" sz="1600" b="0"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31" name="Text Box 31">
            <a:extLst>
              <a:ext uri="{FF2B5EF4-FFF2-40B4-BE49-F238E27FC236}">
                <a16:creationId xmlns:a16="http://schemas.microsoft.com/office/drawing/2014/main" id="{873E56E8-3CE4-535D-7134-49855ECC255F}"/>
              </a:ext>
            </a:extLst>
          </p:cNvPr>
          <p:cNvSpPr txBox="1">
            <a:spLocks noChangeArrowheads="1"/>
          </p:cNvSpPr>
          <p:nvPr/>
        </p:nvSpPr>
        <p:spPr bwMode="auto">
          <a:xfrm>
            <a:off x="7461250" y="4198938"/>
            <a:ext cx="792163" cy="369887"/>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2 تي</a:t>
            </a:r>
            <a:endParaRPr kumimoji="0" lang="en-US" sz="1600" b="0"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32" name="Text Box 19">
            <a:extLst>
              <a:ext uri="{FF2B5EF4-FFF2-40B4-BE49-F238E27FC236}">
                <a16:creationId xmlns:a16="http://schemas.microsoft.com/office/drawing/2014/main" id="{85848459-3AD2-5E03-5B4A-1BAA9D965F92}"/>
              </a:ext>
            </a:extLst>
          </p:cNvPr>
          <p:cNvSpPr txBox="1">
            <a:spLocks noChangeArrowheads="1"/>
          </p:cNvSpPr>
          <p:nvPr/>
        </p:nvSpPr>
        <p:spPr bwMode="auto">
          <a:xfrm>
            <a:off x="990600" y="3657600"/>
            <a:ext cx="792163" cy="369888"/>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مت</a:t>
            </a:r>
            <a:endParaRPr kumimoji="0" lang="en-US" sz="1600" b="0"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33" name="Text Box 22">
            <a:extLst>
              <a:ext uri="{FF2B5EF4-FFF2-40B4-BE49-F238E27FC236}">
                <a16:creationId xmlns:a16="http://schemas.microsoft.com/office/drawing/2014/main" id="{491C2813-6F88-2A19-DE87-E17E4320484F}"/>
              </a:ext>
            </a:extLst>
          </p:cNvPr>
          <p:cNvSpPr txBox="1">
            <a:spLocks noChangeArrowheads="1"/>
          </p:cNvSpPr>
          <p:nvPr/>
        </p:nvSpPr>
        <p:spPr bwMode="auto">
          <a:xfrm>
            <a:off x="4572000" y="3657600"/>
            <a:ext cx="792163" cy="369888"/>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لو</a:t>
            </a:r>
            <a:endParaRPr kumimoji="0" lang="en-US" sz="1600" b="0"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36" name="Text Box 31">
            <a:extLst>
              <a:ext uri="{FF2B5EF4-FFF2-40B4-BE49-F238E27FC236}">
                <a16:creationId xmlns:a16="http://schemas.microsoft.com/office/drawing/2014/main" id="{5D460C72-6701-6354-8082-109688097A09}"/>
              </a:ext>
            </a:extLst>
          </p:cNvPr>
          <p:cNvSpPr txBox="1">
            <a:spLocks noChangeArrowheads="1"/>
          </p:cNvSpPr>
          <p:nvPr/>
        </p:nvSpPr>
        <p:spPr bwMode="auto">
          <a:xfrm>
            <a:off x="7461250" y="3657600"/>
            <a:ext cx="792163" cy="369888"/>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يو</a:t>
            </a:r>
            <a:endParaRPr kumimoji="0" lang="en-US" sz="1600" b="0"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37" name="Text Box 29">
            <a:extLst>
              <a:ext uri="{FF2B5EF4-FFF2-40B4-BE49-F238E27FC236}">
                <a16:creationId xmlns:a16="http://schemas.microsoft.com/office/drawing/2014/main" id="{CFD89607-9180-5930-3AD9-694DF8653CF1}"/>
              </a:ext>
            </a:extLst>
          </p:cNvPr>
          <p:cNvSpPr txBox="1">
            <a:spLocks noChangeArrowheads="1"/>
          </p:cNvSpPr>
          <p:nvPr/>
        </p:nvSpPr>
        <p:spPr bwMode="auto">
          <a:xfrm>
            <a:off x="6516688" y="3657600"/>
            <a:ext cx="792162" cy="369888"/>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مر</a:t>
            </a:r>
            <a:endParaRPr kumimoji="0" lang="en-US" sz="1600" b="0"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48" name="Text Box 22">
            <a:extLst>
              <a:ext uri="{FF2B5EF4-FFF2-40B4-BE49-F238E27FC236}">
                <a16:creationId xmlns:a16="http://schemas.microsoft.com/office/drawing/2014/main" id="{C8B5B196-E9F7-90A2-74E3-F4B199A96E53}"/>
              </a:ext>
            </a:extLst>
          </p:cNvPr>
          <p:cNvSpPr txBox="1">
            <a:spLocks noChangeArrowheads="1"/>
          </p:cNvSpPr>
          <p:nvPr/>
        </p:nvSpPr>
        <p:spPr bwMode="auto">
          <a:xfrm>
            <a:off x="5486400" y="3657600"/>
            <a:ext cx="792163" cy="369888"/>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أع</a:t>
            </a:r>
            <a:endParaRPr kumimoji="0" lang="en-US" sz="1600" b="0"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50" name="Text Box 19">
            <a:extLst>
              <a:ext uri="{FF2B5EF4-FFF2-40B4-BE49-F238E27FC236}">
                <a16:creationId xmlns:a16="http://schemas.microsoft.com/office/drawing/2014/main" id="{BD7EEC56-B399-FE61-57E4-CC33D1D1B7D0}"/>
              </a:ext>
            </a:extLst>
          </p:cNvPr>
          <p:cNvSpPr txBox="1">
            <a:spLocks noChangeArrowheads="1"/>
          </p:cNvSpPr>
          <p:nvPr/>
        </p:nvSpPr>
        <p:spPr bwMode="auto">
          <a:xfrm>
            <a:off x="152400" y="5761038"/>
            <a:ext cx="1800225" cy="369887"/>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الأناجيل و الأعمال</a:t>
            </a:r>
            <a:endParaRPr kumimoji="0" lang="en-US" sz="1600" b="0"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51" name="Text Box 19">
            <a:extLst>
              <a:ext uri="{FF2B5EF4-FFF2-40B4-BE49-F238E27FC236}">
                <a16:creationId xmlns:a16="http://schemas.microsoft.com/office/drawing/2014/main" id="{749798F8-C6F5-59A8-D00F-F1D59F3C540F}"/>
              </a:ext>
            </a:extLst>
          </p:cNvPr>
          <p:cNvSpPr txBox="1">
            <a:spLocks noChangeArrowheads="1"/>
          </p:cNvSpPr>
          <p:nvPr/>
        </p:nvSpPr>
        <p:spPr bwMode="auto">
          <a:xfrm>
            <a:off x="152400" y="6229350"/>
            <a:ext cx="1800225" cy="368300"/>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الرسائل البولسية</a:t>
            </a:r>
            <a:endParaRPr kumimoji="0" lang="en-US" sz="1600" b="0"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222246" name="Text Box 20">
            <a:extLst>
              <a:ext uri="{FF2B5EF4-FFF2-40B4-BE49-F238E27FC236}">
                <a16:creationId xmlns:a16="http://schemas.microsoft.com/office/drawing/2014/main" id="{2B86ACAF-C81B-AB02-B826-F2A0E2415FC8}"/>
              </a:ext>
            </a:extLst>
          </p:cNvPr>
          <p:cNvSpPr txBox="1">
            <a:spLocks noChangeArrowheads="1"/>
          </p:cNvSpPr>
          <p:nvPr/>
        </p:nvSpPr>
        <p:spPr bwMode="auto">
          <a:xfrm>
            <a:off x="6477000" y="6553200"/>
            <a:ext cx="2447925" cy="184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defRPr sz="2400">
                <a:solidFill>
                  <a:schemeClr val="tx1"/>
                </a:solidFill>
                <a:latin typeface="Arial" panose="020B0604020202020204" pitchFamily="34" charset="0"/>
                <a:ea typeface="MS PGothic" panose="020B0600070205080204" pitchFamily="34" charset="-128"/>
              </a:defRPr>
            </a:lvl1pPr>
            <a:lvl2pPr marL="742950" indent="-285750">
              <a:defRPr sz="2400">
                <a:solidFill>
                  <a:schemeClr val="tx1"/>
                </a:solidFill>
                <a:latin typeface="Arial" panose="020B0604020202020204" pitchFamily="34" charset="0"/>
                <a:ea typeface="MS PGothic" panose="020B0600070205080204" pitchFamily="34" charset="-128"/>
              </a:defRPr>
            </a:lvl2pPr>
            <a:lvl3pPr marL="1143000" indent="-228600">
              <a:defRPr sz="2400">
                <a:solidFill>
                  <a:schemeClr val="tx1"/>
                </a:solidFill>
                <a:latin typeface="Arial" panose="020B0604020202020204" pitchFamily="34" charset="0"/>
                <a:ea typeface="MS PGothic" panose="020B0600070205080204" pitchFamily="34" charset="-128"/>
              </a:defRPr>
            </a:lvl3pPr>
            <a:lvl4pPr marL="1600200" indent="-228600">
              <a:defRPr sz="2400">
                <a:solidFill>
                  <a:schemeClr val="tx1"/>
                </a:solidFill>
                <a:latin typeface="Arial" panose="020B0604020202020204" pitchFamily="34" charset="0"/>
                <a:ea typeface="MS PGothic" panose="020B0600070205080204" pitchFamily="34" charset="-128"/>
              </a:defRPr>
            </a:lvl4pPr>
            <a:lvl5pPr marL="2057400" indent="-228600">
              <a:defRPr sz="24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altLang="en-US" sz="1200" b="1" i="0" u="none" strike="noStrike" kern="1200" cap="none" spc="0" normalizeH="0" baseline="0" noProof="0">
                <a:ln>
                  <a:noFill/>
                </a:ln>
                <a:solidFill>
                  <a:srgbClr val="FFFFFF"/>
                </a:solidFill>
                <a:effectLst/>
                <a:uLnTx/>
                <a:uFillTx/>
                <a:latin typeface="Arial Narrow" panose="020B0604020202020204" pitchFamily="34" charset="0"/>
                <a:ea typeface="MS PGothic" panose="020B0600070205080204" pitchFamily="34" charset="-128"/>
                <a:cs typeface="Times New Roman"/>
              </a:rPr>
              <a:t>Pauline Categories</a:t>
            </a:r>
            <a:endParaRPr kumimoji="0" lang="en-US" altLang="en-US" sz="1600" b="1" i="0" u="none" strike="noStrike" kern="1200" cap="none" spc="0" normalizeH="0" baseline="0" noProof="0">
              <a:ln>
                <a:noFill/>
              </a:ln>
              <a:solidFill>
                <a:srgbClr val="FFFFFF"/>
              </a:solidFill>
              <a:effectLst/>
              <a:uLnTx/>
              <a:uFillTx/>
              <a:latin typeface="Arial Narrow" panose="020B0604020202020204" pitchFamily="34" charset="0"/>
              <a:ea typeface="MS PGothic" panose="020B0600070205080204" pitchFamily="34" charset="-128"/>
              <a:cs typeface="Times New Roman"/>
            </a:endParaRPr>
          </a:p>
        </p:txBody>
      </p:sp>
      <p:sp>
        <p:nvSpPr>
          <p:cNvPr id="222247" name="Text Box 7">
            <a:extLst>
              <a:ext uri="{FF2B5EF4-FFF2-40B4-BE49-F238E27FC236}">
                <a16:creationId xmlns:a16="http://schemas.microsoft.com/office/drawing/2014/main" id="{952CB06E-3043-CC71-618D-9ED8B83047AF}"/>
              </a:ext>
            </a:extLst>
          </p:cNvPr>
          <p:cNvSpPr txBox="1">
            <a:spLocks noChangeAspect="1" noChangeArrowheads="1"/>
          </p:cNvSpPr>
          <p:nvPr/>
        </p:nvSpPr>
        <p:spPr bwMode="auto">
          <a:xfrm>
            <a:off x="2667000" y="1987550"/>
            <a:ext cx="987425" cy="1311275"/>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688" bIns="0" anchor="b">
            <a:spAutoFit/>
          </a:bodyPr>
          <a:lstStyle>
            <a:lvl1pPr>
              <a:defRPr sz="2400">
                <a:solidFill>
                  <a:schemeClr val="tx1"/>
                </a:solidFill>
                <a:latin typeface="Arial" panose="020B0604020202020204" pitchFamily="34" charset="0"/>
                <a:ea typeface="MS PGothic" panose="020B0600070205080204" pitchFamily="34" charset="-128"/>
              </a:defRPr>
            </a:lvl1pPr>
            <a:lvl2pPr marL="742950" indent="-285750">
              <a:defRPr sz="2400">
                <a:solidFill>
                  <a:schemeClr val="tx1"/>
                </a:solidFill>
                <a:latin typeface="Arial" panose="020B0604020202020204" pitchFamily="34" charset="0"/>
                <a:ea typeface="MS PGothic" panose="020B0600070205080204" pitchFamily="34" charset="-128"/>
              </a:defRPr>
            </a:lvl2pPr>
            <a:lvl3pPr marL="1143000" indent="-228600">
              <a:defRPr sz="2400">
                <a:solidFill>
                  <a:schemeClr val="tx1"/>
                </a:solidFill>
                <a:latin typeface="Arial" panose="020B0604020202020204" pitchFamily="34" charset="0"/>
                <a:ea typeface="MS PGothic" panose="020B0600070205080204" pitchFamily="34" charset="-128"/>
              </a:defRPr>
            </a:lvl3pPr>
            <a:lvl4pPr marL="1600200" indent="-228600">
              <a:defRPr sz="2400">
                <a:solidFill>
                  <a:schemeClr val="tx1"/>
                </a:solidFill>
                <a:latin typeface="Arial" panose="020B0604020202020204" pitchFamily="34" charset="0"/>
                <a:ea typeface="MS PGothic" panose="020B0600070205080204" pitchFamily="34" charset="-128"/>
              </a:defRPr>
            </a:lvl4pPr>
            <a:lvl5pPr marL="2057400" indent="-228600">
              <a:defRPr sz="24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altLang="en-US" sz="1200" b="1" i="0" u="none" strike="noStrike" kern="1200" cap="none" spc="0" normalizeH="0" baseline="0" noProof="0">
                <a:ln>
                  <a:noFill/>
                </a:ln>
                <a:solidFill>
                  <a:srgbClr val="000000"/>
                </a:solidFill>
                <a:effectLst/>
                <a:uLnTx/>
                <a:uFillTx/>
                <a:latin typeface="Arial Narrow" panose="020B0604020202020204" pitchFamily="34" charset="0"/>
                <a:ea typeface="MS PGothic" panose="020B0600070205080204" pitchFamily="34" charset="-128"/>
                <a:cs typeface="Times New Roman"/>
              </a:rPr>
              <a:t>نيسان 50-</a:t>
            </a:r>
            <a:br>
              <a:rPr kumimoji="0" lang="en-US" altLang="en-US" sz="1200" b="1" i="0" u="none" strike="noStrike" kern="1200" cap="none" spc="0" normalizeH="0" baseline="0" noProof="0">
                <a:ln>
                  <a:noFill/>
                </a:ln>
                <a:solidFill>
                  <a:srgbClr val="000000"/>
                </a:solidFill>
                <a:effectLst/>
                <a:uLnTx/>
                <a:uFillTx/>
                <a:latin typeface="Arial Narrow" panose="020B0604020202020204" pitchFamily="34" charset="0"/>
                <a:ea typeface="MS PGothic" panose="020B0600070205080204" pitchFamily="34" charset="-128"/>
                <a:cs typeface="Times New Roman"/>
              </a:rPr>
            </a:br>
            <a:r>
              <a:rPr kumimoji="0" lang="ar-JO" altLang="en-US" sz="1200" b="1" i="0" u="none" strike="noStrike" kern="1200" cap="none" spc="0" normalizeH="0" baseline="0" noProof="0">
                <a:ln>
                  <a:noFill/>
                </a:ln>
                <a:solidFill>
                  <a:srgbClr val="000000"/>
                </a:solidFill>
                <a:effectLst/>
                <a:uLnTx/>
                <a:uFillTx/>
                <a:latin typeface="Arial Narrow" panose="020B0604020202020204" pitchFamily="34" charset="0"/>
                <a:ea typeface="MS PGothic" panose="020B0600070205080204" pitchFamily="34" charset="-128"/>
                <a:cs typeface="Times New Roman"/>
              </a:rPr>
              <a:t>أيلول 52</a:t>
            </a:r>
            <a:endParaRPr kumimoji="0" lang="en-US" altLang="en-US" sz="1200" b="1" i="0" u="none" strike="noStrike" kern="1200" cap="none" spc="0" normalizeH="0" baseline="0" noProof="0">
              <a:ln>
                <a:noFill/>
              </a:ln>
              <a:solidFill>
                <a:srgbClr val="000000"/>
              </a:solidFill>
              <a:effectLst/>
              <a:uLnTx/>
              <a:uFillTx/>
              <a:latin typeface="Arial Narrow" panose="020B0604020202020204" pitchFamily="34" charset="0"/>
              <a:ea typeface="MS PGothic" panose="020B0600070205080204" pitchFamily="34" charset="-128"/>
              <a:cs typeface="Times New Roman"/>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en-US" sz="2400" b="1" i="0" u="none" strike="noStrike" kern="1200" cap="none" spc="0" normalizeH="0" baseline="0" noProof="0">
                <a:ln>
                  <a:noFill/>
                </a:ln>
                <a:solidFill>
                  <a:srgbClr val="000000"/>
                </a:solidFill>
                <a:effectLst/>
                <a:uLnTx/>
                <a:uFillTx/>
                <a:latin typeface="Arial Narrow" panose="020B0604020202020204" pitchFamily="34" charset="0"/>
                <a:ea typeface="MS PGothic" panose="020B0600070205080204" pitchFamily="34" charset="-128"/>
                <a:cs typeface="Times New Roman"/>
              </a:rPr>
              <a:t>2</a:t>
            </a:r>
            <a:br>
              <a:rPr kumimoji="0" lang="en-US" altLang="en-US" sz="2400" b="1" i="0" u="none" strike="noStrike" kern="1200" cap="none" spc="0" normalizeH="0" baseline="0" noProof="0">
                <a:ln>
                  <a:noFill/>
                </a:ln>
                <a:solidFill>
                  <a:srgbClr val="000000"/>
                </a:solidFill>
                <a:effectLst/>
                <a:uLnTx/>
                <a:uFillTx/>
                <a:latin typeface="Arial Narrow" panose="020B0604020202020204" pitchFamily="34" charset="0"/>
                <a:ea typeface="MS PGothic" panose="020B0600070205080204" pitchFamily="34" charset="-128"/>
                <a:cs typeface="Times New Roman"/>
              </a:rPr>
            </a:br>
            <a:r>
              <a:rPr kumimoji="0" lang="ar-JO" altLang="en-US" sz="2400" b="1" i="0" u="none" strike="noStrike" kern="1200" cap="none" spc="0" normalizeH="0" baseline="0" noProof="0">
                <a:ln>
                  <a:noFill/>
                </a:ln>
                <a:solidFill>
                  <a:srgbClr val="000000"/>
                </a:solidFill>
                <a:effectLst/>
                <a:uLnTx/>
                <a:uFillTx/>
                <a:latin typeface="Arial Narrow" panose="020B0604020202020204" pitchFamily="34" charset="0"/>
                <a:ea typeface="MS PGothic" panose="020B0600070205080204" pitchFamily="34" charset="-128"/>
                <a:cs typeface="Times New Roman"/>
              </a:rPr>
              <a:t>بحر إيجة</a:t>
            </a:r>
            <a:endParaRPr kumimoji="0" lang="en-US" altLang="en-US" sz="2400" b="1" i="0" u="none" strike="noStrike" kern="1200" cap="none" spc="0" normalizeH="0" baseline="0" noProof="0">
              <a:ln>
                <a:noFill/>
              </a:ln>
              <a:solidFill>
                <a:srgbClr val="000000"/>
              </a:solidFill>
              <a:effectLst/>
              <a:uLnTx/>
              <a:uFillTx/>
              <a:latin typeface="Arial Narrow" panose="020B0604020202020204" pitchFamily="34" charset="0"/>
              <a:ea typeface="MS PGothic" panose="020B0600070205080204" pitchFamily="34" charset="-128"/>
              <a:cs typeface="Times New Roman"/>
            </a:endParaRP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altLang="en-US" sz="900" b="1" i="0" u="none" strike="noStrike" kern="1200" cap="none" spc="0" normalizeH="0" baseline="0" noProof="0">
              <a:ln>
                <a:noFill/>
              </a:ln>
              <a:solidFill>
                <a:srgbClr val="000000"/>
              </a:solidFill>
              <a:effectLst/>
              <a:uLnTx/>
              <a:uFillTx/>
              <a:latin typeface="Arial Narrow" panose="020B0604020202020204" pitchFamily="34" charset="0"/>
              <a:ea typeface="MS PGothic" panose="020B0600070205080204" pitchFamily="34" charset="-128"/>
              <a:cs typeface="Times New Roman"/>
            </a:endParaRPr>
          </a:p>
        </p:txBody>
      </p:sp>
      <p:sp>
        <p:nvSpPr>
          <p:cNvPr id="222248" name="Text Box 17">
            <a:extLst>
              <a:ext uri="{FF2B5EF4-FFF2-40B4-BE49-F238E27FC236}">
                <a16:creationId xmlns:a16="http://schemas.microsoft.com/office/drawing/2014/main" id="{CB83FB2A-9723-D034-6A62-69D57B19A5F0}"/>
              </a:ext>
            </a:extLst>
          </p:cNvPr>
          <p:cNvSpPr txBox="1">
            <a:spLocks noChangeArrowheads="1"/>
          </p:cNvSpPr>
          <p:nvPr/>
        </p:nvSpPr>
        <p:spPr bwMode="auto">
          <a:xfrm>
            <a:off x="-76200" y="2339975"/>
            <a:ext cx="990600" cy="8016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defRPr sz="2400">
                <a:solidFill>
                  <a:schemeClr val="tx1"/>
                </a:solidFill>
                <a:latin typeface="Arial" panose="020B0604020202020204" pitchFamily="34" charset="0"/>
                <a:ea typeface="MS PGothic" panose="020B0600070205080204" pitchFamily="34" charset="-128"/>
              </a:defRPr>
            </a:lvl1pPr>
            <a:lvl2pPr marL="742950" indent="-285750">
              <a:defRPr sz="2400">
                <a:solidFill>
                  <a:schemeClr val="tx1"/>
                </a:solidFill>
                <a:latin typeface="Arial" panose="020B0604020202020204" pitchFamily="34" charset="0"/>
                <a:ea typeface="MS PGothic" panose="020B0600070205080204" pitchFamily="34" charset="-128"/>
              </a:defRPr>
            </a:lvl2pPr>
            <a:lvl3pPr marL="1143000" indent="-228600">
              <a:defRPr sz="2400">
                <a:solidFill>
                  <a:schemeClr val="tx1"/>
                </a:solidFill>
                <a:latin typeface="Arial" panose="020B0604020202020204" pitchFamily="34" charset="0"/>
                <a:ea typeface="MS PGothic" panose="020B0600070205080204" pitchFamily="34" charset="-128"/>
              </a:defRPr>
            </a:lvl3pPr>
            <a:lvl4pPr marL="1600200" indent="-228600">
              <a:defRPr sz="2400">
                <a:solidFill>
                  <a:schemeClr val="tx1"/>
                </a:solidFill>
                <a:latin typeface="Arial" panose="020B0604020202020204" pitchFamily="34" charset="0"/>
                <a:ea typeface="MS PGothic" panose="020B0600070205080204" pitchFamily="34" charset="-128"/>
              </a:defRPr>
            </a:lvl4pPr>
            <a:lvl5pPr marL="2057400" indent="-228600">
              <a:defRPr sz="24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altLang="en-US" sz="1200" b="1" i="0" u="none" strike="noStrike" kern="1200" cap="none" spc="0" normalizeH="0" baseline="0" noProof="0">
                <a:ln>
                  <a:noFill/>
                </a:ln>
                <a:solidFill>
                  <a:srgbClr val="FFFFFF"/>
                </a:solidFill>
                <a:effectLst/>
                <a:uLnTx/>
                <a:uFillTx/>
                <a:latin typeface="Arial Narrow" panose="020B0604020202020204" pitchFamily="34" charset="0"/>
                <a:ea typeface="MS PGothic" panose="020B0600070205080204" pitchFamily="34" charset="-128"/>
                <a:cs typeface="Times New Roman"/>
              </a:rPr>
              <a:t>صيف 35-37</a:t>
            </a:r>
            <a:endParaRPr kumimoji="0" lang="en-US" altLang="en-US" sz="1200" b="1" i="0" u="none" strike="noStrike" kern="1200" cap="none" spc="0" normalizeH="0" baseline="0" noProof="0">
              <a:ln>
                <a:noFill/>
              </a:ln>
              <a:solidFill>
                <a:srgbClr val="FFFFFF"/>
              </a:solidFill>
              <a:effectLst/>
              <a:uLnTx/>
              <a:uFillTx/>
              <a:latin typeface="Arial Narrow" panose="020B0604020202020204" pitchFamily="34" charset="0"/>
              <a:ea typeface="MS PGothic" panose="020B0600070205080204" pitchFamily="34" charset="-128"/>
              <a:cs typeface="Times New Roman"/>
            </a:endParaRP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altLang="en-US" sz="1600" b="1" i="0" u="none" strike="noStrike" kern="1200" cap="none" spc="0" normalizeH="0" baseline="0" noProof="0">
                <a:ln>
                  <a:noFill/>
                </a:ln>
                <a:solidFill>
                  <a:srgbClr val="FFFFFF"/>
                </a:solidFill>
                <a:effectLst/>
                <a:uLnTx/>
                <a:uFillTx/>
                <a:latin typeface="Arial Narrow" panose="020B0604020202020204" pitchFamily="34" charset="0"/>
                <a:ea typeface="MS PGothic" panose="020B0600070205080204" pitchFamily="34" charset="-128"/>
                <a:cs typeface="Times New Roman"/>
              </a:rPr>
              <a:t>دمشق</a:t>
            </a:r>
            <a:br>
              <a:rPr kumimoji="0" lang="en-US" altLang="en-US" sz="1600" b="1" i="0" u="none" strike="noStrike" kern="1200" cap="none" spc="0" normalizeH="0" baseline="0" noProof="0">
                <a:ln>
                  <a:noFill/>
                </a:ln>
                <a:solidFill>
                  <a:srgbClr val="FFFFFF"/>
                </a:solidFill>
                <a:effectLst/>
                <a:uLnTx/>
                <a:uFillTx/>
                <a:latin typeface="Arial Narrow" panose="020B0604020202020204" pitchFamily="34" charset="0"/>
                <a:ea typeface="MS PGothic" panose="020B0600070205080204" pitchFamily="34" charset="-128"/>
                <a:cs typeface="Times New Roman"/>
              </a:rPr>
            </a:br>
            <a:r>
              <a:rPr kumimoji="0" lang="ar-JO" altLang="en-US" sz="1600" b="1" i="0" u="none" strike="noStrike" kern="1200" cap="none" spc="0" normalizeH="0" baseline="0" noProof="0">
                <a:ln>
                  <a:noFill/>
                </a:ln>
                <a:solidFill>
                  <a:srgbClr val="FFFFFF"/>
                </a:solidFill>
                <a:effectLst/>
                <a:uLnTx/>
                <a:uFillTx/>
                <a:latin typeface="Arial Narrow" panose="020B0604020202020204" pitchFamily="34" charset="0"/>
                <a:ea typeface="MS PGothic" panose="020B0600070205080204" pitchFamily="34" charset="-128"/>
                <a:cs typeface="Times New Roman"/>
              </a:rPr>
              <a:t>أنطاكية</a:t>
            </a:r>
            <a:endParaRPr kumimoji="0" lang="en-US" altLang="en-US" sz="1600" b="1" i="0" u="none" strike="noStrike" kern="1200" cap="none" spc="0" normalizeH="0" baseline="0" noProof="0">
              <a:ln>
                <a:noFill/>
              </a:ln>
              <a:solidFill>
                <a:srgbClr val="FFFFFF"/>
              </a:solidFill>
              <a:effectLst/>
              <a:uLnTx/>
              <a:uFillTx/>
              <a:latin typeface="Arial Narrow" panose="020B0604020202020204" pitchFamily="34" charset="0"/>
              <a:ea typeface="MS PGothic" panose="020B0600070205080204" pitchFamily="34" charset="-128"/>
              <a:cs typeface="Times New Roman"/>
            </a:endParaRPr>
          </a:p>
        </p:txBody>
      </p:sp>
      <p:sp>
        <p:nvSpPr>
          <p:cNvPr id="53" name="Text Box 10">
            <a:extLst>
              <a:ext uri="{FF2B5EF4-FFF2-40B4-BE49-F238E27FC236}">
                <a16:creationId xmlns:a16="http://schemas.microsoft.com/office/drawing/2014/main" id="{58E545A9-41FF-5AD4-51B5-1FD61EF75C8B}"/>
              </a:ext>
            </a:extLst>
          </p:cNvPr>
          <p:cNvSpPr txBox="1">
            <a:spLocks noChangeArrowheads="1"/>
          </p:cNvSpPr>
          <p:nvPr/>
        </p:nvSpPr>
        <p:spPr bwMode="auto">
          <a:xfrm>
            <a:off x="2286000" y="6324600"/>
            <a:ext cx="990600" cy="369888"/>
          </a:xfrm>
          <a:prstGeom prst="rect">
            <a:avLst/>
          </a:prstGeom>
          <a:solidFill>
            <a:schemeClr val="accent4"/>
          </a:solidFill>
          <a:ln w="12700">
            <a:solidFill>
              <a:srgbClr val="FFFFFF"/>
            </a:solidFill>
            <a:miter lim="800000"/>
            <a:headEnd/>
            <a:tailEnd/>
          </a:ln>
          <a:effectLst/>
        </p:spPr>
        <p:txBody>
          <a:bodyPr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روما</a:t>
            </a:r>
            <a:endParaRPr kumimoji="0" lang="en-US" sz="10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222250" name="Text Box 20">
            <a:extLst>
              <a:ext uri="{FF2B5EF4-FFF2-40B4-BE49-F238E27FC236}">
                <a16:creationId xmlns:a16="http://schemas.microsoft.com/office/drawing/2014/main" id="{BEDE8735-9082-31B7-FFF0-42A838F7D126}"/>
              </a:ext>
            </a:extLst>
          </p:cNvPr>
          <p:cNvSpPr txBox="1">
            <a:spLocks noChangeArrowheads="1"/>
          </p:cNvSpPr>
          <p:nvPr/>
        </p:nvSpPr>
        <p:spPr bwMode="auto">
          <a:xfrm>
            <a:off x="3352800" y="5907088"/>
            <a:ext cx="1600200" cy="277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defRPr sz="2400">
                <a:solidFill>
                  <a:schemeClr val="tx1"/>
                </a:solidFill>
                <a:latin typeface="Arial" panose="020B0604020202020204" pitchFamily="34" charset="0"/>
                <a:ea typeface="MS PGothic" panose="020B0600070205080204" pitchFamily="34" charset="-128"/>
              </a:defRPr>
            </a:lvl1pPr>
            <a:lvl2pPr marL="742950" indent="-285750">
              <a:defRPr sz="2400">
                <a:solidFill>
                  <a:schemeClr val="tx1"/>
                </a:solidFill>
                <a:latin typeface="Arial" panose="020B0604020202020204" pitchFamily="34" charset="0"/>
                <a:ea typeface="MS PGothic" panose="020B0600070205080204" pitchFamily="34" charset="-128"/>
              </a:defRPr>
            </a:lvl2pPr>
            <a:lvl3pPr marL="1143000" indent="-228600">
              <a:defRPr sz="2400">
                <a:solidFill>
                  <a:schemeClr val="tx1"/>
                </a:solidFill>
                <a:latin typeface="Arial" panose="020B0604020202020204" pitchFamily="34" charset="0"/>
                <a:ea typeface="MS PGothic" panose="020B0600070205080204" pitchFamily="34" charset="-128"/>
              </a:defRPr>
            </a:lvl3pPr>
            <a:lvl4pPr marL="1600200" indent="-228600">
              <a:defRPr sz="2400">
                <a:solidFill>
                  <a:schemeClr val="tx1"/>
                </a:solidFill>
                <a:latin typeface="Arial" panose="020B0604020202020204" pitchFamily="34" charset="0"/>
                <a:ea typeface="MS PGothic" panose="020B0600070205080204" pitchFamily="34" charset="-128"/>
              </a:defRPr>
            </a:lvl4pPr>
            <a:lvl5pPr marL="2057400" indent="-228600">
              <a:defRPr sz="24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altLang="en-US" sz="1800" b="1" i="0" u="none" strike="noStrike" kern="1200" cap="none" spc="0" normalizeH="0" baseline="0" noProof="0">
                <a:ln>
                  <a:noFill/>
                </a:ln>
                <a:solidFill>
                  <a:srgbClr val="FFFFFF"/>
                </a:solidFill>
                <a:effectLst/>
                <a:uLnTx/>
                <a:uFillTx/>
                <a:latin typeface="Arial Narrow" panose="020B0604020202020204" pitchFamily="34" charset="0"/>
                <a:ea typeface="MS PGothic" panose="020B0600070205080204" pitchFamily="34" charset="-128"/>
                <a:cs typeface="Times New Roman"/>
              </a:rPr>
              <a:t>الرحلات</a:t>
            </a:r>
            <a:endParaRPr kumimoji="0" lang="en-US" altLang="en-US" sz="2400" b="1" i="0" u="none" strike="noStrike" kern="1200" cap="none" spc="0" normalizeH="0" baseline="0" noProof="0">
              <a:ln>
                <a:noFill/>
              </a:ln>
              <a:solidFill>
                <a:srgbClr val="FFFFFF"/>
              </a:solidFill>
              <a:effectLst/>
              <a:uLnTx/>
              <a:uFillTx/>
              <a:latin typeface="Arial Narrow" panose="020B0604020202020204" pitchFamily="34" charset="0"/>
              <a:ea typeface="MS PGothic" panose="020B0600070205080204" pitchFamily="34" charset="-128"/>
              <a:cs typeface="Times New Roman"/>
            </a:endParaRPr>
          </a:p>
        </p:txBody>
      </p:sp>
      <p:sp>
        <p:nvSpPr>
          <p:cNvPr id="222251" name="Text Box 9">
            <a:extLst>
              <a:ext uri="{FF2B5EF4-FFF2-40B4-BE49-F238E27FC236}">
                <a16:creationId xmlns:a16="http://schemas.microsoft.com/office/drawing/2014/main" id="{BA6A15EA-92D4-EAB3-7CCC-A23AA1C5F575}"/>
              </a:ext>
            </a:extLst>
          </p:cNvPr>
          <p:cNvSpPr txBox="1">
            <a:spLocks noChangeArrowheads="1"/>
          </p:cNvSpPr>
          <p:nvPr/>
        </p:nvSpPr>
        <p:spPr bwMode="auto">
          <a:xfrm>
            <a:off x="2286000" y="5861050"/>
            <a:ext cx="990600" cy="369888"/>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688" bIns="0" anchor="b">
            <a:spAutoFit/>
          </a:bodyPr>
          <a:lstStyle>
            <a:lvl1pPr>
              <a:defRPr sz="2400">
                <a:solidFill>
                  <a:schemeClr val="tx1"/>
                </a:solidFill>
                <a:latin typeface="Arial" panose="020B0604020202020204" pitchFamily="34" charset="0"/>
                <a:ea typeface="MS PGothic" panose="020B0600070205080204" pitchFamily="34" charset="-128"/>
              </a:defRPr>
            </a:lvl1pPr>
            <a:lvl2pPr marL="742950" indent="-285750">
              <a:defRPr sz="2400">
                <a:solidFill>
                  <a:schemeClr val="tx1"/>
                </a:solidFill>
                <a:latin typeface="Arial" panose="020B0604020202020204" pitchFamily="34" charset="0"/>
                <a:ea typeface="MS PGothic" panose="020B0600070205080204" pitchFamily="34" charset="-128"/>
              </a:defRPr>
            </a:lvl2pPr>
            <a:lvl3pPr marL="1143000" indent="-228600">
              <a:defRPr sz="2400">
                <a:solidFill>
                  <a:schemeClr val="tx1"/>
                </a:solidFill>
                <a:latin typeface="Arial" panose="020B0604020202020204" pitchFamily="34" charset="0"/>
                <a:ea typeface="MS PGothic" panose="020B0600070205080204" pitchFamily="34" charset="-128"/>
              </a:defRPr>
            </a:lvl3pPr>
            <a:lvl4pPr marL="1600200" indent="-228600">
              <a:defRPr sz="2400">
                <a:solidFill>
                  <a:schemeClr val="tx1"/>
                </a:solidFill>
                <a:latin typeface="Arial" panose="020B0604020202020204" pitchFamily="34" charset="0"/>
                <a:ea typeface="MS PGothic" panose="020B0600070205080204" pitchFamily="34" charset="-128"/>
              </a:defRPr>
            </a:lvl4pPr>
            <a:lvl5pPr marL="2057400" indent="-228600">
              <a:defRPr sz="24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en-US" sz="2400" b="1" i="0" u="none" strike="noStrike" kern="1200" cap="none" spc="0" normalizeH="0" baseline="0" noProof="0">
                <a:ln>
                  <a:noFill/>
                </a:ln>
                <a:solidFill>
                  <a:srgbClr val="000000"/>
                </a:solidFill>
                <a:effectLst/>
                <a:uLnTx/>
                <a:uFillTx/>
                <a:latin typeface="Arial Narrow" panose="020B0604020202020204" pitchFamily="34" charset="0"/>
                <a:ea typeface="MS PGothic" panose="020B0600070205080204" pitchFamily="34" charset="-128"/>
                <a:cs typeface="Times New Roman"/>
              </a:rPr>
              <a:t>1 2 3 4</a:t>
            </a:r>
            <a:endParaRPr kumimoji="0" lang="en-US" altLang="en-US" sz="1000" b="1" i="0" u="none" strike="noStrike" kern="1200" cap="none" spc="0" normalizeH="0" baseline="0" noProof="0">
              <a:ln>
                <a:noFill/>
              </a:ln>
              <a:solidFill>
                <a:srgbClr val="000000"/>
              </a:solidFill>
              <a:effectLst/>
              <a:uLnTx/>
              <a:uFillTx/>
              <a:latin typeface="Arial Narrow" panose="020B0604020202020204" pitchFamily="34" charset="0"/>
              <a:ea typeface="MS PGothic" panose="020B0600070205080204" pitchFamily="34" charset="-128"/>
              <a:cs typeface="Times New Roman"/>
            </a:endParaRPr>
          </a:p>
        </p:txBody>
      </p:sp>
      <p:sp>
        <p:nvSpPr>
          <p:cNvPr id="222252" name="Text Box 20">
            <a:extLst>
              <a:ext uri="{FF2B5EF4-FFF2-40B4-BE49-F238E27FC236}">
                <a16:creationId xmlns:a16="http://schemas.microsoft.com/office/drawing/2014/main" id="{6F3EA8DC-BA47-9616-43F8-058786C91D66}"/>
              </a:ext>
            </a:extLst>
          </p:cNvPr>
          <p:cNvSpPr txBox="1">
            <a:spLocks noChangeArrowheads="1"/>
          </p:cNvSpPr>
          <p:nvPr/>
        </p:nvSpPr>
        <p:spPr bwMode="auto">
          <a:xfrm>
            <a:off x="3352800" y="6370638"/>
            <a:ext cx="1600200" cy="277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defRPr sz="2400">
                <a:solidFill>
                  <a:schemeClr val="tx1"/>
                </a:solidFill>
                <a:latin typeface="Arial" panose="020B0604020202020204" pitchFamily="34" charset="0"/>
                <a:ea typeface="MS PGothic" panose="020B0600070205080204" pitchFamily="34" charset="-128"/>
              </a:defRPr>
            </a:lvl1pPr>
            <a:lvl2pPr marL="742950" indent="-285750">
              <a:defRPr sz="2400">
                <a:solidFill>
                  <a:schemeClr val="tx1"/>
                </a:solidFill>
                <a:latin typeface="Arial" panose="020B0604020202020204" pitchFamily="34" charset="0"/>
                <a:ea typeface="MS PGothic" panose="020B0600070205080204" pitchFamily="34" charset="-128"/>
              </a:defRPr>
            </a:lvl2pPr>
            <a:lvl3pPr marL="1143000" indent="-228600">
              <a:defRPr sz="2400">
                <a:solidFill>
                  <a:schemeClr val="tx1"/>
                </a:solidFill>
                <a:latin typeface="Arial" panose="020B0604020202020204" pitchFamily="34" charset="0"/>
                <a:ea typeface="MS PGothic" panose="020B0600070205080204" pitchFamily="34" charset="-128"/>
              </a:defRPr>
            </a:lvl3pPr>
            <a:lvl4pPr marL="1600200" indent="-228600">
              <a:defRPr sz="2400">
                <a:solidFill>
                  <a:schemeClr val="tx1"/>
                </a:solidFill>
                <a:latin typeface="Arial" panose="020B0604020202020204" pitchFamily="34" charset="0"/>
                <a:ea typeface="MS PGothic" panose="020B0600070205080204" pitchFamily="34" charset="-128"/>
              </a:defRPr>
            </a:lvl4pPr>
            <a:lvl5pPr marL="2057400" indent="-228600">
              <a:defRPr sz="24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altLang="en-US" sz="1800" b="1" i="0" u="none" strike="noStrike" kern="1200" cap="none" spc="0" normalizeH="0" baseline="0" noProof="0">
                <a:ln>
                  <a:noFill/>
                </a:ln>
                <a:solidFill>
                  <a:srgbClr val="FFFFFF"/>
                </a:solidFill>
                <a:effectLst/>
                <a:uLnTx/>
                <a:uFillTx/>
                <a:latin typeface="Arial Narrow" panose="020B0604020202020204" pitchFamily="34" charset="0"/>
                <a:ea typeface="MS PGothic" panose="020B0600070205080204" pitchFamily="34" charset="-128"/>
                <a:cs typeface="Times New Roman"/>
              </a:rPr>
              <a:t>السجون</a:t>
            </a:r>
            <a:endParaRPr kumimoji="0" lang="en-US" altLang="en-US" sz="2400" b="1" i="0" u="none" strike="noStrike" kern="1200" cap="none" spc="0" normalizeH="0" baseline="0" noProof="0">
              <a:ln>
                <a:noFill/>
              </a:ln>
              <a:solidFill>
                <a:srgbClr val="FFFFFF"/>
              </a:solidFill>
              <a:effectLst/>
              <a:uLnTx/>
              <a:uFillTx/>
              <a:latin typeface="Arial Narrow" panose="020B0604020202020204" pitchFamily="34" charset="0"/>
              <a:ea typeface="MS PGothic" panose="020B0600070205080204" pitchFamily="34" charset="-128"/>
              <a:cs typeface="Times New Roman"/>
            </a:endParaRPr>
          </a:p>
        </p:txBody>
      </p:sp>
      <p:grpSp>
        <p:nvGrpSpPr>
          <p:cNvPr id="2" name="Group 7">
            <a:extLst>
              <a:ext uri="{FF2B5EF4-FFF2-40B4-BE49-F238E27FC236}">
                <a16:creationId xmlns:a16="http://schemas.microsoft.com/office/drawing/2014/main" id="{5F7838D8-7CB5-59E6-0BBA-F7255D26944E}"/>
              </a:ext>
            </a:extLst>
          </p:cNvPr>
          <p:cNvGrpSpPr>
            <a:grpSpLocks/>
          </p:cNvGrpSpPr>
          <p:nvPr/>
        </p:nvGrpSpPr>
        <p:grpSpPr bwMode="auto">
          <a:xfrm>
            <a:off x="838200" y="4122738"/>
            <a:ext cx="3886200" cy="1452562"/>
            <a:chOff x="144" y="2736"/>
            <a:chExt cx="2544" cy="1104"/>
          </a:xfrm>
        </p:grpSpPr>
        <p:sp>
          <p:nvSpPr>
            <p:cNvPr id="222260" name="Rectangle 8">
              <a:extLst>
                <a:ext uri="{FF2B5EF4-FFF2-40B4-BE49-F238E27FC236}">
                  <a16:creationId xmlns:a16="http://schemas.microsoft.com/office/drawing/2014/main" id="{448D05BE-A681-5649-DF01-5A8E4BE35F42}"/>
                </a:ext>
              </a:extLst>
            </p:cNvPr>
            <p:cNvSpPr>
              <a:spLocks noChangeArrowheads="1"/>
            </p:cNvSpPr>
            <p:nvPr/>
          </p:nvSpPr>
          <p:spPr bwMode="auto">
            <a:xfrm>
              <a:off x="144" y="2736"/>
              <a:ext cx="2544" cy="1104"/>
            </a:xfrm>
            <a:prstGeom prst="rect">
              <a:avLst/>
            </a:prstGeom>
            <a:noFill/>
            <a:ln w="57150">
              <a:solidFill>
                <a:srgbClr val="FFFF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MS PGothic" panose="020B0600070205080204" pitchFamily="34" charset="-128"/>
                </a:defRPr>
              </a:lvl1pPr>
              <a:lvl2pPr marL="742950" indent="-285750">
                <a:defRPr sz="2400">
                  <a:solidFill>
                    <a:schemeClr val="tx1"/>
                  </a:solidFill>
                  <a:latin typeface="Arial" panose="020B0604020202020204" pitchFamily="34" charset="0"/>
                  <a:ea typeface="MS PGothic" panose="020B0600070205080204" pitchFamily="34" charset="-128"/>
                </a:defRPr>
              </a:lvl2pPr>
              <a:lvl3pPr marL="1143000" indent="-228600">
                <a:defRPr sz="2400">
                  <a:solidFill>
                    <a:schemeClr val="tx1"/>
                  </a:solidFill>
                  <a:latin typeface="Arial" panose="020B0604020202020204" pitchFamily="34" charset="0"/>
                  <a:ea typeface="MS PGothic" panose="020B0600070205080204" pitchFamily="34" charset="-128"/>
                </a:defRPr>
              </a:lvl3pPr>
              <a:lvl4pPr marL="1600200" indent="-228600">
                <a:defRPr sz="2400">
                  <a:solidFill>
                    <a:schemeClr val="tx1"/>
                  </a:solidFill>
                  <a:latin typeface="Arial" panose="020B0604020202020204" pitchFamily="34" charset="0"/>
                  <a:ea typeface="MS PGothic" panose="020B0600070205080204" pitchFamily="34" charset="-128"/>
                </a:defRPr>
              </a:lvl4pPr>
              <a:lvl5pPr marL="2057400" indent="-228600">
                <a:defRPr sz="24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ar-JO" altLang="en-US" sz="2400" b="1" u="none" strike="noStrike" kern="1200" cap="none" spc="0" normalizeH="0" baseline="0" noProof="0" dirty="0">
                <a:ln>
                  <a:noFill/>
                </a:ln>
                <a:solidFill>
                  <a:srgbClr val="FFFFFF"/>
                </a:solidFill>
                <a:effectLst/>
                <a:uLnTx/>
                <a:uFillTx/>
                <a:ea typeface="MS PGothic" panose="020B0600070205080204" pitchFamily="34" charset="-128"/>
                <a:cs typeface="Times New Roman"/>
              </a:endParaRPr>
            </a:p>
          </p:txBody>
        </p:sp>
        <p:sp>
          <p:nvSpPr>
            <p:cNvPr id="222261" name="Text Box 9">
              <a:extLst>
                <a:ext uri="{FF2B5EF4-FFF2-40B4-BE49-F238E27FC236}">
                  <a16:creationId xmlns:a16="http://schemas.microsoft.com/office/drawing/2014/main" id="{D26652DE-3AB0-4230-D97E-E0BAA9DEDC24}"/>
                </a:ext>
              </a:extLst>
            </p:cNvPr>
            <p:cNvSpPr txBox="1">
              <a:spLocks noChangeArrowheads="1"/>
            </p:cNvSpPr>
            <p:nvPr/>
          </p:nvSpPr>
          <p:spPr bwMode="auto">
            <a:xfrm>
              <a:off x="593" y="3456"/>
              <a:ext cx="1494" cy="3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panose="020B0604020202020204" pitchFamily="34" charset="0"/>
                  <a:ea typeface="MS PGothic" panose="020B0600070205080204" pitchFamily="34" charset="-128"/>
                </a:defRPr>
              </a:lvl1pPr>
              <a:lvl2pPr marL="742950" indent="-285750">
                <a:defRPr sz="2400">
                  <a:solidFill>
                    <a:schemeClr val="tx1"/>
                  </a:solidFill>
                  <a:latin typeface="Arial" panose="020B0604020202020204" pitchFamily="34" charset="0"/>
                  <a:ea typeface="MS PGothic" panose="020B0600070205080204" pitchFamily="34" charset="-128"/>
                </a:defRPr>
              </a:lvl2pPr>
              <a:lvl3pPr marL="1143000" indent="-228600">
                <a:defRPr sz="2400">
                  <a:solidFill>
                    <a:schemeClr val="tx1"/>
                  </a:solidFill>
                  <a:latin typeface="Arial" panose="020B0604020202020204" pitchFamily="34" charset="0"/>
                  <a:ea typeface="MS PGothic" panose="020B0600070205080204" pitchFamily="34" charset="-128"/>
                </a:defRPr>
              </a:lvl3pPr>
              <a:lvl4pPr marL="1600200" indent="-228600">
                <a:defRPr sz="2400">
                  <a:solidFill>
                    <a:schemeClr val="tx1"/>
                  </a:solidFill>
                  <a:latin typeface="Arial" panose="020B0604020202020204" pitchFamily="34" charset="0"/>
                  <a:ea typeface="MS PGothic" panose="020B0600070205080204" pitchFamily="34" charset="-128"/>
                </a:defRPr>
              </a:lvl4pPr>
              <a:lvl5pPr marL="2057400" indent="-228600">
                <a:defRPr sz="24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en-US" sz="2400" b="1" i="0" u="none" strike="noStrike" kern="1200" cap="none" spc="0" normalizeH="0" baseline="0" noProof="0">
                  <a:ln>
                    <a:noFill/>
                  </a:ln>
                  <a:solidFill>
                    <a:srgbClr val="FFFFFF"/>
                  </a:solidFill>
                  <a:effectLst/>
                  <a:uLnTx/>
                  <a:uFillTx/>
                  <a:latin typeface="Tahoma" panose="020B0604030504040204" pitchFamily="34" charset="0"/>
                  <a:ea typeface="MS PGothic" panose="020B0600070205080204" pitchFamily="34" charset="-128"/>
                  <a:cs typeface="Times New Roman"/>
                </a:rPr>
                <a:t>الإرسالية</a:t>
              </a:r>
              <a:endParaRPr kumimoji="0" lang="en-US" altLang="en-US" sz="2400" b="1" i="0" u="none" strike="noStrike" kern="1200" cap="none" spc="0" normalizeH="0" baseline="0" noProof="0">
                <a:ln>
                  <a:noFill/>
                </a:ln>
                <a:solidFill>
                  <a:srgbClr val="FFFFFF"/>
                </a:solidFill>
                <a:effectLst/>
                <a:uLnTx/>
                <a:uFillTx/>
                <a:latin typeface="Tahoma" panose="020B0604030504040204" pitchFamily="34" charset="0"/>
                <a:ea typeface="MS PGothic" panose="020B0600070205080204" pitchFamily="34" charset="-128"/>
                <a:cs typeface="Times New Roman"/>
              </a:endParaRPr>
            </a:p>
          </p:txBody>
        </p:sp>
      </p:grpSp>
      <p:grpSp>
        <p:nvGrpSpPr>
          <p:cNvPr id="3" name="Group 10">
            <a:extLst>
              <a:ext uri="{FF2B5EF4-FFF2-40B4-BE49-F238E27FC236}">
                <a16:creationId xmlns:a16="http://schemas.microsoft.com/office/drawing/2014/main" id="{EEBAC504-F8DD-73C2-469F-61C5DE330E15}"/>
              </a:ext>
            </a:extLst>
          </p:cNvPr>
          <p:cNvGrpSpPr>
            <a:grpSpLocks/>
          </p:cNvGrpSpPr>
          <p:nvPr/>
        </p:nvGrpSpPr>
        <p:grpSpPr bwMode="auto">
          <a:xfrm>
            <a:off x="5181600" y="4122738"/>
            <a:ext cx="1371600" cy="2401887"/>
            <a:chOff x="3024" y="2736"/>
            <a:chExt cx="724" cy="1392"/>
          </a:xfrm>
        </p:grpSpPr>
        <p:sp>
          <p:nvSpPr>
            <p:cNvPr id="222258" name="Rectangle 11">
              <a:extLst>
                <a:ext uri="{FF2B5EF4-FFF2-40B4-BE49-F238E27FC236}">
                  <a16:creationId xmlns:a16="http://schemas.microsoft.com/office/drawing/2014/main" id="{64CA312F-2FAF-9E24-8F0A-0B90D4FFB901}"/>
                </a:ext>
              </a:extLst>
            </p:cNvPr>
            <p:cNvSpPr>
              <a:spLocks noChangeArrowheads="1"/>
            </p:cNvSpPr>
            <p:nvPr/>
          </p:nvSpPr>
          <p:spPr bwMode="auto">
            <a:xfrm>
              <a:off x="3129" y="2736"/>
              <a:ext cx="511" cy="1392"/>
            </a:xfrm>
            <a:prstGeom prst="rect">
              <a:avLst/>
            </a:prstGeom>
            <a:noFill/>
            <a:ln w="57150">
              <a:solidFill>
                <a:srgbClr val="FF99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MS PGothic" panose="020B0600070205080204" pitchFamily="34" charset="-128"/>
                </a:defRPr>
              </a:lvl1pPr>
              <a:lvl2pPr marL="742950" indent="-285750">
                <a:defRPr sz="2400">
                  <a:solidFill>
                    <a:schemeClr val="tx1"/>
                  </a:solidFill>
                  <a:latin typeface="Arial" panose="020B0604020202020204" pitchFamily="34" charset="0"/>
                  <a:ea typeface="MS PGothic" panose="020B0600070205080204" pitchFamily="34" charset="-128"/>
                </a:defRPr>
              </a:lvl2pPr>
              <a:lvl3pPr marL="1143000" indent="-228600">
                <a:defRPr sz="2400">
                  <a:solidFill>
                    <a:schemeClr val="tx1"/>
                  </a:solidFill>
                  <a:latin typeface="Arial" panose="020B0604020202020204" pitchFamily="34" charset="0"/>
                  <a:ea typeface="MS PGothic" panose="020B0600070205080204" pitchFamily="34" charset="-128"/>
                </a:defRPr>
              </a:lvl3pPr>
              <a:lvl4pPr marL="1600200" indent="-228600">
                <a:defRPr sz="2400">
                  <a:solidFill>
                    <a:schemeClr val="tx1"/>
                  </a:solidFill>
                  <a:latin typeface="Arial" panose="020B0604020202020204" pitchFamily="34" charset="0"/>
                  <a:ea typeface="MS PGothic" panose="020B0600070205080204" pitchFamily="34" charset="-128"/>
                </a:defRPr>
              </a:lvl4pPr>
              <a:lvl5pPr marL="2057400" indent="-228600">
                <a:defRPr sz="24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ar-JO" altLang="en-US" sz="2400" b="1" u="none" strike="noStrike" kern="1200" cap="none" spc="0" normalizeH="0" baseline="0" noProof="0" dirty="0">
                <a:ln>
                  <a:noFill/>
                </a:ln>
                <a:solidFill>
                  <a:srgbClr val="000000"/>
                </a:solidFill>
                <a:effectLst/>
                <a:uLnTx/>
                <a:uFillTx/>
                <a:ea typeface="MS PGothic" panose="020B0600070205080204" pitchFamily="34" charset="-128"/>
                <a:cs typeface="Times New Roman"/>
              </a:endParaRPr>
            </a:p>
          </p:txBody>
        </p:sp>
        <p:sp>
          <p:nvSpPr>
            <p:cNvPr id="222259" name="Text Box 12">
              <a:extLst>
                <a:ext uri="{FF2B5EF4-FFF2-40B4-BE49-F238E27FC236}">
                  <a16:creationId xmlns:a16="http://schemas.microsoft.com/office/drawing/2014/main" id="{81A72039-E5DF-7686-180A-9B06F20E3B88}"/>
                </a:ext>
              </a:extLst>
            </p:cNvPr>
            <p:cNvSpPr txBox="1">
              <a:spLocks noChangeArrowheads="1"/>
            </p:cNvSpPr>
            <p:nvPr/>
          </p:nvSpPr>
          <p:spPr bwMode="auto">
            <a:xfrm>
              <a:off x="3024" y="3859"/>
              <a:ext cx="724" cy="2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panose="020B0604020202020204" pitchFamily="34" charset="0"/>
                  <a:ea typeface="MS PGothic" panose="020B0600070205080204" pitchFamily="34" charset="-128"/>
                </a:defRPr>
              </a:lvl1pPr>
              <a:lvl2pPr marL="742950" indent="-285750">
                <a:defRPr sz="2400">
                  <a:solidFill>
                    <a:schemeClr val="tx1"/>
                  </a:solidFill>
                  <a:latin typeface="Arial" panose="020B0604020202020204" pitchFamily="34" charset="0"/>
                  <a:ea typeface="MS PGothic" panose="020B0600070205080204" pitchFamily="34" charset="-128"/>
                </a:defRPr>
              </a:lvl2pPr>
              <a:lvl3pPr marL="1143000" indent="-228600">
                <a:defRPr sz="2400">
                  <a:solidFill>
                    <a:schemeClr val="tx1"/>
                  </a:solidFill>
                  <a:latin typeface="Arial" panose="020B0604020202020204" pitchFamily="34" charset="0"/>
                  <a:ea typeface="MS PGothic" panose="020B0600070205080204" pitchFamily="34" charset="-128"/>
                </a:defRPr>
              </a:lvl3pPr>
              <a:lvl4pPr marL="1600200" indent="-228600">
                <a:defRPr sz="2400">
                  <a:solidFill>
                    <a:schemeClr val="tx1"/>
                  </a:solidFill>
                  <a:latin typeface="Arial" panose="020B0604020202020204" pitchFamily="34" charset="0"/>
                  <a:ea typeface="MS PGothic" panose="020B0600070205080204" pitchFamily="34" charset="-128"/>
                </a:defRPr>
              </a:lvl4pPr>
              <a:lvl5pPr marL="2057400" indent="-228600">
                <a:defRPr sz="24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en-US" sz="2400" b="1" i="0" u="none" strike="noStrike" kern="1200" cap="none" spc="0" normalizeH="0" baseline="0" noProof="0">
                  <a:ln>
                    <a:noFill/>
                  </a:ln>
                  <a:solidFill>
                    <a:srgbClr val="FF9900"/>
                  </a:solidFill>
                  <a:effectLst/>
                  <a:uLnTx/>
                  <a:uFillTx/>
                  <a:latin typeface="Tahoma" panose="020B0604030504040204" pitchFamily="34" charset="0"/>
                  <a:ea typeface="MS PGothic" panose="020B0600070205080204" pitchFamily="34" charset="-128"/>
                  <a:cs typeface="Times New Roman"/>
                </a:rPr>
                <a:t>السجن</a:t>
              </a:r>
              <a:endParaRPr kumimoji="0" lang="en-US" altLang="en-US" sz="2400" b="1" i="0" u="none" strike="noStrike" kern="1200" cap="none" spc="0" normalizeH="0" baseline="0" noProof="0">
                <a:ln>
                  <a:noFill/>
                </a:ln>
                <a:solidFill>
                  <a:srgbClr val="FF9900"/>
                </a:solidFill>
                <a:effectLst/>
                <a:uLnTx/>
                <a:uFillTx/>
                <a:latin typeface="Tahoma" panose="020B0604030504040204" pitchFamily="34" charset="0"/>
                <a:ea typeface="MS PGothic" panose="020B0600070205080204" pitchFamily="34" charset="-128"/>
                <a:cs typeface="Times New Roman"/>
              </a:endParaRPr>
            </a:p>
          </p:txBody>
        </p:sp>
      </p:grpSp>
      <p:grpSp>
        <p:nvGrpSpPr>
          <p:cNvPr id="4" name="Group 13">
            <a:extLst>
              <a:ext uri="{FF2B5EF4-FFF2-40B4-BE49-F238E27FC236}">
                <a16:creationId xmlns:a16="http://schemas.microsoft.com/office/drawing/2014/main" id="{8D093423-AFB0-7226-38EB-74C195C00D43}"/>
              </a:ext>
            </a:extLst>
          </p:cNvPr>
          <p:cNvGrpSpPr>
            <a:grpSpLocks/>
          </p:cNvGrpSpPr>
          <p:nvPr/>
        </p:nvGrpSpPr>
        <p:grpSpPr bwMode="auto">
          <a:xfrm>
            <a:off x="6442075" y="4122738"/>
            <a:ext cx="1981200" cy="1431925"/>
            <a:chOff x="3630" y="2736"/>
            <a:chExt cx="1248" cy="753"/>
          </a:xfrm>
        </p:grpSpPr>
        <p:sp>
          <p:nvSpPr>
            <p:cNvPr id="222256" name="Rectangle 14">
              <a:extLst>
                <a:ext uri="{FF2B5EF4-FFF2-40B4-BE49-F238E27FC236}">
                  <a16:creationId xmlns:a16="http://schemas.microsoft.com/office/drawing/2014/main" id="{9C25CE41-DDE0-7223-9017-9551274D6CF5}"/>
                </a:ext>
              </a:extLst>
            </p:cNvPr>
            <p:cNvSpPr>
              <a:spLocks noChangeArrowheads="1"/>
            </p:cNvSpPr>
            <p:nvPr/>
          </p:nvSpPr>
          <p:spPr bwMode="auto">
            <a:xfrm>
              <a:off x="3630" y="2736"/>
              <a:ext cx="1248" cy="753"/>
            </a:xfrm>
            <a:prstGeom prst="rect">
              <a:avLst/>
            </a:prstGeom>
            <a:noFill/>
            <a:ln w="57150">
              <a:solidFill>
                <a:srgbClr val="FFFF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MS PGothic" panose="020B0600070205080204" pitchFamily="34" charset="-128"/>
                </a:defRPr>
              </a:lvl1pPr>
              <a:lvl2pPr marL="742950" indent="-285750">
                <a:defRPr sz="2400">
                  <a:solidFill>
                    <a:schemeClr val="tx1"/>
                  </a:solidFill>
                  <a:latin typeface="Arial" panose="020B0604020202020204" pitchFamily="34" charset="0"/>
                  <a:ea typeface="MS PGothic" panose="020B0600070205080204" pitchFamily="34" charset="-128"/>
                </a:defRPr>
              </a:lvl2pPr>
              <a:lvl3pPr marL="1143000" indent="-228600">
                <a:defRPr sz="2400">
                  <a:solidFill>
                    <a:schemeClr val="tx1"/>
                  </a:solidFill>
                  <a:latin typeface="Arial" panose="020B0604020202020204" pitchFamily="34" charset="0"/>
                  <a:ea typeface="MS PGothic" panose="020B0600070205080204" pitchFamily="34" charset="-128"/>
                </a:defRPr>
              </a:lvl3pPr>
              <a:lvl4pPr marL="1600200" indent="-228600">
                <a:defRPr sz="2400">
                  <a:solidFill>
                    <a:schemeClr val="tx1"/>
                  </a:solidFill>
                  <a:latin typeface="Arial" panose="020B0604020202020204" pitchFamily="34" charset="0"/>
                  <a:ea typeface="MS PGothic" panose="020B0600070205080204" pitchFamily="34" charset="-128"/>
                </a:defRPr>
              </a:lvl4pPr>
              <a:lvl5pPr marL="2057400" indent="-228600">
                <a:defRPr sz="24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ar-JO" altLang="en-US" sz="2400" b="1" u="none" strike="noStrike" kern="1200" cap="none" spc="0" normalizeH="0" baseline="0" noProof="0" dirty="0">
                <a:ln>
                  <a:noFill/>
                </a:ln>
                <a:solidFill>
                  <a:srgbClr val="000000"/>
                </a:solidFill>
                <a:effectLst/>
                <a:uLnTx/>
                <a:uFillTx/>
                <a:ea typeface="MS PGothic" panose="020B0600070205080204" pitchFamily="34" charset="-128"/>
                <a:cs typeface="Times New Roman"/>
              </a:endParaRPr>
            </a:p>
          </p:txBody>
        </p:sp>
        <p:sp>
          <p:nvSpPr>
            <p:cNvPr id="222257" name="Text Box 15">
              <a:extLst>
                <a:ext uri="{FF2B5EF4-FFF2-40B4-BE49-F238E27FC236}">
                  <a16:creationId xmlns:a16="http://schemas.microsoft.com/office/drawing/2014/main" id="{9DEBC377-A165-867C-F96C-0A0E96F74CFD}"/>
                </a:ext>
              </a:extLst>
            </p:cNvPr>
            <p:cNvSpPr txBox="1">
              <a:spLocks noChangeArrowheads="1"/>
            </p:cNvSpPr>
            <p:nvPr/>
          </p:nvSpPr>
          <p:spPr bwMode="auto">
            <a:xfrm>
              <a:off x="3638" y="3204"/>
              <a:ext cx="1240" cy="2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panose="020B0604020202020204" pitchFamily="34" charset="0"/>
                  <a:ea typeface="MS PGothic" panose="020B0600070205080204" pitchFamily="34" charset="-128"/>
                </a:defRPr>
              </a:lvl1pPr>
              <a:lvl2pPr marL="742950" indent="-285750">
                <a:defRPr sz="2400">
                  <a:solidFill>
                    <a:schemeClr val="tx1"/>
                  </a:solidFill>
                  <a:latin typeface="Arial" panose="020B0604020202020204" pitchFamily="34" charset="0"/>
                  <a:ea typeface="MS PGothic" panose="020B0600070205080204" pitchFamily="34" charset="-128"/>
                </a:defRPr>
              </a:lvl2pPr>
              <a:lvl3pPr marL="1143000" indent="-228600">
                <a:defRPr sz="2400">
                  <a:solidFill>
                    <a:schemeClr val="tx1"/>
                  </a:solidFill>
                  <a:latin typeface="Arial" panose="020B0604020202020204" pitchFamily="34" charset="0"/>
                  <a:ea typeface="MS PGothic" panose="020B0600070205080204" pitchFamily="34" charset="-128"/>
                </a:defRPr>
              </a:lvl3pPr>
              <a:lvl4pPr marL="1600200" indent="-228600">
                <a:defRPr sz="2400">
                  <a:solidFill>
                    <a:schemeClr val="tx1"/>
                  </a:solidFill>
                  <a:latin typeface="Arial" panose="020B0604020202020204" pitchFamily="34" charset="0"/>
                  <a:ea typeface="MS PGothic" panose="020B0600070205080204" pitchFamily="34" charset="-128"/>
                </a:defRPr>
              </a:lvl4pPr>
              <a:lvl5pPr marL="2057400" indent="-228600">
                <a:defRPr sz="24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en-US" sz="2400" b="1" i="0" u="none" strike="noStrike" kern="1200" cap="none" spc="0" normalizeH="0" baseline="0" noProof="0">
                  <a:ln>
                    <a:noFill/>
                  </a:ln>
                  <a:solidFill>
                    <a:srgbClr val="FFFF00"/>
                  </a:solidFill>
                  <a:effectLst/>
                  <a:uLnTx/>
                  <a:uFillTx/>
                  <a:latin typeface="Tahoma" panose="020B0604030504040204" pitchFamily="34" charset="0"/>
                  <a:ea typeface="MS PGothic" panose="020B0600070205080204" pitchFamily="34" charset="-128"/>
                  <a:cs typeface="Times New Roman"/>
                </a:rPr>
                <a:t>الرعوية</a:t>
              </a:r>
              <a:endParaRPr kumimoji="0" lang="en-US" altLang="en-US" sz="2400" b="1" i="0" u="none" strike="noStrike" kern="1200" cap="none" spc="0" normalizeH="0" baseline="0" noProof="0">
                <a:ln>
                  <a:noFill/>
                </a:ln>
                <a:solidFill>
                  <a:srgbClr val="FFFF00"/>
                </a:solidFill>
                <a:effectLst/>
                <a:uLnTx/>
                <a:uFillTx/>
                <a:latin typeface="Tahoma" panose="020B0604030504040204" pitchFamily="34" charset="0"/>
                <a:ea typeface="MS PGothic" panose="020B0600070205080204" pitchFamily="34" charset="-128"/>
                <a:cs typeface="Times New Roman"/>
              </a:endParaRPr>
            </a:p>
          </p:txBody>
        </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dissolve">
                                      <p:cBhvr>
                                        <p:cTn id="7" dur="500"/>
                                        <p:tgtEl>
                                          <p:spTgt spid="2"/>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nodeType="click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dissolve">
                                      <p:cBhvr>
                                        <p:cTn id="12" dur="500"/>
                                        <p:tgtEl>
                                          <p:spTgt spid="3"/>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presetSubtype="0" fill="hold" nodeType="clickEffect">
                                  <p:stCondLst>
                                    <p:cond delay="0"/>
                                  </p:stCondLst>
                                  <p:childTnLst>
                                    <p:set>
                                      <p:cBhvr>
                                        <p:cTn id="16" dur="1" fill="hold">
                                          <p:stCondLst>
                                            <p:cond delay="0"/>
                                          </p:stCondLst>
                                        </p:cTn>
                                        <p:tgtEl>
                                          <p:spTgt spid="4"/>
                                        </p:tgtEl>
                                        <p:attrNameLst>
                                          <p:attrName>style.visibility</p:attrName>
                                        </p:attrNameLst>
                                      </p:cBhvr>
                                      <p:to>
                                        <p:strVal val="visible"/>
                                      </p:to>
                                    </p:set>
                                    <p:animEffect transition="in" filter="dissolve">
                                      <p:cBhvr>
                                        <p:cTn id="1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17.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900098" name="Rectangle 2">
            <a:extLst>
              <a:ext uri="{FF2B5EF4-FFF2-40B4-BE49-F238E27FC236}">
                <a16:creationId xmlns:a16="http://schemas.microsoft.com/office/drawing/2014/main" id="{EB7274D1-CB60-4340-6F79-CF9BC9AFF71B}"/>
              </a:ext>
            </a:extLst>
          </p:cNvPr>
          <p:cNvSpPr>
            <a:spLocks noGrp="1" noChangeArrowheads="1"/>
          </p:cNvSpPr>
          <p:nvPr>
            <p:ph type="ctrTitle"/>
          </p:nvPr>
        </p:nvSpPr>
        <p:spPr>
          <a:xfrm>
            <a:off x="-27586" y="0"/>
            <a:ext cx="9144000" cy="1555750"/>
          </a:xfrm>
          <a:ln>
            <a:miter lim="800000"/>
            <a:headEnd/>
            <a:tailEnd/>
          </a:ln>
          <a:effectLst>
            <a:outerShdw blurRad="63500" dist="35921" dir="2700000" algn="ctr" rotWithShape="0">
              <a:schemeClr val="tx2">
                <a:alpha val="74998"/>
              </a:schemeClr>
            </a:outerShdw>
          </a:effectLst>
          <a:extLst>
            <a:ext uri="{909E8E84-426E-40dd-AFC4-6F175D3DCCD1}"/>
            <a:ext uri="{91240B29-F687-4f45-9708-019B960494DF}"/>
            <a:ext uri="{FAA26D3D-D897-4be2-8F04-BA451C77F1D7}"/>
          </a:extLst>
        </p:spPr>
        <p:txBody>
          <a:bodyPr/>
          <a:lstStyle/>
          <a:p>
            <a:pPr>
              <a:defRPr/>
            </a:pPr>
            <a:r>
              <a:rPr lang="ar-JO" dirty="0">
                <a:effectLst>
                  <a:glow rad="254000">
                    <a:schemeClr val="tx1"/>
                  </a:glow>
                </a:effectLst>
                <a:ea typeface="ＭＳ Ｐゴシック" charset="0"/>
                <a:cs typeface="ＭＳ Ｐゴシック" charset="0"/>
              </a:rPr>
              <a:t>كيف تبقى هناك</a:t>
            </a:r>
            <a:br>
              <a:rPr lang="ar-JO" dirty="0">
                <a:effectLst>
                  <a:glow rad="254000">
                    <a:schemeClr val="tx1"/>
                  </a:glow>
                </a:effectLst>
                <a:ea typeface="ＭＳ Ｐゴシック" charset="0"/>
                <a:cs typeface="ＭＳ Ｐゴシック" charset="0"/>
              </a:rPr>
            </a:br>
            <a:r>
              <a:rPr lang="ar-JO" dirty="0">
                <a:effectLst>
                  <a:glow rad="254000">
                    <a:schemeClr val="tx1"/>
                  </a:glow>
                </a:effectLst>
                <a:ea typeface="ＭＳ Ｐゴシック" charset="0"/>
                <a:cs typeface="ＭＳ Ｐゴシック" charset="0"/>
              </a:rPr>
              <a:t>بأمانة؟</a:t>
            </a:r>
            <a:endParaRPr lang="en-US" dirty="0">
              <a:effectLst>
                <a:glow rad="254000">
                  <a:schemeClr val="tx1"/>
                </a:glow>
              </a:effectLst>
              <a:ea typeface="ＭＳ Ｐゴシック" charset="0"/>
              <a:cs typeface="ＭＳ Ｐゴシック" charset="0"/>
            </a:endParaRPr>
          </a:p>
        </p:txBody>
      </p:sp>
      <p:sp>
        <p:nvSpPr>
          <p:cNvPr id="4" name="Rectangle 2">
            <a:extLst>
              <a:ext uri="{FF2B5EF4-FFF2-40B4-BE49-F238E27FC236}">
                <a16:creationId xmlns:a16="http://schemas.microsoft.com/office/drawing/2014/main" id="{B4FA7672-ABFF-8683-B383-EC448671DEA5}"/>
              </a:ext>
            </a:extLst>
          </p:cNvPr>
          <p:cNvSpPr txBox="1">
            <a:spLocks noChangeArrowheads="1"/>
          </p:cNvSpPr>
          <p:nvPr/>
        </p:nvSpPr>
        <p:spPr bwMode="auto">
          <a:xfrm>
            <a:off x="365125" y="1773238"/>
            <a:ext cx="3081338" cy="3219450"/>
          </a:xfrm>
          <a:prstGeom prst="rect">
            <a:avLst/>
          </a:prstGeom>
          <a:solidFill>
            <a:schemeClr val="bg1"/>
          </a:solidFill>
          <a:ln>
            <a:noFill/>
          </a:ln>
          <a:effectLst/>
          <a:extLst>
            <a:ext uri="{FAA26D3D-D897-4be2-8F04-BA451C77F1D7}"/>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6600" b="1" u="none" strike="noStrike" kern="1200" cap="none" spc="-100" normalizeH="0" baseline="0" noProof="0" dirty="0">
                <a:ln>
                  <a:noFill/>
                </a:ln>
                <a:solidFill>
                  <a:srgbClr val="C00000"/>
                </a:solidFill>
                <a:effectLst/>
                <a:uLnTx/>
                <a:uFillTx/>
                <a:latin typeface="Arial" panose="020B0604020202020204" pitchFamily="34" charset="0"/>
                <a:ea typeface="ＭＳ Ｐゴシック" charset="0"/>
                <a:cs typeface="Arial" panose="020B0604020202020204" pitchFamily="34" charset="0"/>
              </a:rPr>
              <a:t>أطع</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6600" b="1" u="none" strike="noStrike" kern="1200" cap="none" spc="-10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كلمة</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6600" b="1" u="none" strike="noStrike" kern="1200" cap="none" spc="-10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الله</a:t>
            </a:r>
            <a:endParaRPr kumimoji="0" lang="en-US" sz="4800" b="1" u="none" strike="noStrike" kern="1200" cap="none" spc="-10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5" name="Rectangle 2">
            <a:extLst>
              <a:ext uri="{FF2B5EF4-FFF2-40B4-BE49-F238E27FC236}">
                <a16:creationId xmlns:a16="http://schemas.microsoft.com/office/drawing/2014/main" id="{7C22BA4C-3E59-D4D5-6B1A-898BD14E4230}"/>
              </a:ext>
            </a:extLst>
          </p:cNvPr>
          <p:cNvSpPr txBox="1">
            <a:spLocks noChangeArrowheads="1"/>
          </p:cNvSpPr>
          <p:nvPr/>
        </p:nvSpPr>
        <p:spPr bwMode="auto">
          <a:xfrm>
            <a:off x="5727700" y="1773238"/>
            <a:ext cx="3081338" cy="3219450"/>
          </a:xfrm>
          <a:prstGeom prst="rect">
            <a:avLst/>
          </a:prstGeom>
          <a:solidFill>
            <a:schemeClr val="bg1"/>
          </a:solidFill>
          <a:ln>
            <a:noFill/>
          </a:ln>
          <a:effectLst/>
          <a:extLst>
            <a:ext uri="{FAA26D3D-D897-4be2-8F04-BA451C77F1D7}"/>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6600" b="1" u="none" strike="noStrike" kern="1200" cap="none" spc="-100" normalizeH="0" baseline="0" noProof="0" dirty="0">
                <a:ln>
                  <a:noFill/>
                </a:ln>
                <a:solidFill>
                  <a:srgbClr val="C00000"/>
                </a:solidFill>
                <a:effectLst/>
                <a:uLnTx/>
                <a:uFillTx/>
                <a:latin typeface="Arial" panose="020B0604020202020204" pitchFamily="34" charset="0"/>
                <a:ea typeface="ＭＳ Ｐゴシック" charset="0"/>
                <a:cs typeface="Arial" panose="020B0604020202020204" pitchFamily="34" charset="0"/>
              </a:rPr>
              <a:t>عظ</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6600" b="1" u="none" strike="noStrike" kern="1200" cap="none" spc="-10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كلمة</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6600" b="1" u="none" strike="noStrike" kern="1200" cap="none" spc="-10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الله</a:t>
            </a:r>
            <a:endParaRPr kumimoji="0" lang="en-US" sz="4800" b="1" u="none" strike="noStrike" kern="1200" cap="none" spc="-10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 name="Notched Right Arrow 1">
            <a:extLst>
              <a:ext uri="{FF2B5EF4-FFF2-40B4-BE49-F238E27FC236}">
                <a16:creationId xmlns:a16="http://schemas.microsoft.com/office/drawing/2014/main" id="{C2331F40-C0E8-9EE9-6CE5-64BFE5EC70A8}"/>
              </a:ext>
            </a:extLst>
          </p:cNvPr>
          <p:cNvSpPr/>
          <p:nvPr/>
        </p:nvSpPr>
        <p:spPr bwMode="auto">
          <a:xfrm>
            <a:off x="3267075" y="2478088"/>
            <a:ext cx="2744788" cy="2205322"/>
          </a:xfrm>
          <a:prstGeom prst="notchedRightArrow">
            <a:avLst/>
          </a:prstGeom>
          <a:solidFill>
            <a:schemeClr val="bg1"/>
          </a:solidFill>
          <a:ln w="38100" cap="flat" cmpd="sng" algn="ctr">
            <a:solidFill>
              <a:schemeClr val="tx1"/>
            </a:solidFill>
            <a:prstDash val="solid"/>
            <a:round/>
            <a:headEnd type="none" w="med" len="med"/>
            <a:tailEnd type="stealth" w="lg" len="lg"/>
          </a:ln>
          <a:effectLst/>
        </p:spPr>
        <p:txBody>
          <a:bodyPr lIns="90000" tIns="46800" rIns="90000" bIns="4680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6600" b="1" u="none" strike="noStrike" kern="1200" cap="none" spc="-10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و</a:t>
            </a:r>
            <a:endParaRPr kumimoji="0" lang="en-US" sz="3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6" name="Rectangle 2">
            <a:extLst>
              <a:ext uri="{FF2B5EF4-FFF2-40B4-BE49-F238E27FC236}">
                <a16:creationId xmlns:a16="http://schemas.microsoft.com/office/drawing/2014/main" id="{9B5C2CDF-95D5-C1EE-A076-1600942FDA1F}"/>
              </a:ext>
            </a:extLst>
          </p:cNvPr>
          <p:cNvSpPr txBox="1">
            <a:spLocks noChangeArrowheads="1"/>
          </p:cNvSpPr>
          <p:nvPr/>
        </p:nvSpPr>
        <p:spPr bwMode="auto">
          <a:xfrm>
            <a:off x="158342" y="5124091"/>
            <a:ext cx="3405546" cy="1555750"/>
          </a:xfrm>
          <a:prstGeom prst="rect">
            <a:avLst/>
          </a:prstGeom>
          <a:noFill/>
          <a:ln>
            <a:noFill/>
          </a:ln>
          <a:effectLst>
            <a:outerShdw blurRad="63500" dist="35921" dir="2700000" algn="ctr" rotWithShape="0">
              <a:schemeClr val="tx2">
                <a:alpha val="74998"/>
              </a:schemeClr>
            </a:outerShdw>
          </a:effectLst>
          <a:extLst>
            <a:ext uri="{909E8E84-426E-40dd-AFC4-6F175D3DCCD1}"/>
            <a:ext uri="{91240B29-F687-4f45-9708-019B960494DF}"/>
            <a:ext uri="{FAA26D3D-D897-4be2-8F04-BA451C77F1D7}"/>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defRPr/>
            </a:pPr>
            <a:r>
              <a:rPr lang="ar-SA" sz="4400" b="1" dirty="0">
                <a:solidFill>
                  <a:srgbClr val="FFFFFF"/>
                </a:solidFill>
                <a:effectLst>
                  <a:glow rad="127000">
                    <a:srgbClr val="000000"/>
                  </a:glow>
                </a:effectLst>
                <a:latin typeface="Arial" panose="020B0604020202020204" pitchFamily="34" charset="0"/>
                <a:ea typeface="ＭＳ Ｐゴシック" charset="0"/>
                <a:cs typeface="ＭＳ Ｐゴシック" charset="0"/>
              </a:rPr>
              <a:t>٢ تيموثاوس</a:t>
            </a:r>
            <a:endParaRPr kumimoji="0" lang="en-US" sz="4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a:p>
            <a:pPr marL="0" marR="0" lvl="0" indent="0" defTabSz="914400" rtl="0" eaLnBrk="0" fontAlgn="base" latinLnBrk="0" hangingPunct="0">
              <a:lnSpc>
                <a:spcPct val="100000"/>
              </a:lnSpc>
              <a:spcBef>
                <a:spcPct val="0"/>
              </a:spcBef>
              <a:spcAft>
                <a:spcPct val="0"/>
              </a:spcAft>
              <a:buClrTx/>
              <a:buSzTx/>
              <a:buFontTx/>
              <a:buNone/>
              <a:tabLst/>
              <a:defRPr/>
            </a:pPr>
            <a:r>
              <a:rPr kumimoji="0" lang="ar-JO" sz="4400" b="1" u="none" strike="noStrike" kern="0" cap="none" spc="0" normalizeH="0" baseline="0" noProof="0" dirty="0">
                <a:ln>
                  <a:noFill/>
                </a:ln>
                <a:solidFill>
                  <a:srgbClr val="FFFFFF"/>
                </a:solidFill>
                <a:effectLst>
                  <a:glow rad="254000">
                    <a:srgbClr val="000000"/>
                  </a:glow>
                </a:effectLst>
                <a:uLnTx/>
                <a:uFillTx/>
                <a:latin typeface="Arial" panose="020B0604020202020204" pitchFamily="34" charset="0"/>
                <a:ea typeface="ＭＳ Ｐゴシック" charset="0"/>
                <a:cs typeface="ＭＳ Ｐゴシック" charset="0"/>
              </a:rPr>
              <a:t> 1-2</a:t>
            </a:r>
            <a:endParaRPr kumimoji="0" lang="en-US" sz="4400" b="1" u="none" strike="noStrike" kern="0" cap="none" spc="0" normalizeH="0" baseline="0" noProof="0" dirty="0">
              <a:ln>
                <a:noFill/>
              </a:ln>
              <a:solidFill>
                <a:srgbClr val="FFFFFF"/>
              </a:solidFill>
              <a:effectLst>
                <a:glow rad="254000">
                  <a:srgbClr val="000000"/>
                </a:glow>
              </a:effectLst>
              <a:uLnTx/>
              <a:uFillTx/>
              <a:latin typeface="Arial" panose="020B0604020202020204" pitchFamily="34" charset="0"/>
              <a:ea typeface="ＭＳ Ｐゴシック" charset="0"/>
              <a:cs typeface="ＭＳ Ｐゴシック" charset="0"/>
            </a:endParaRPr>
          </a:p>
        </p:txBody>
      </p:sp>
      <p:sp>
        <p:nvSpPr>
          <p:cNvPr id="7" name="Rectangle 2">
            <a:extLst>
              <a:ext uri="{FF2B5EF4-FFF2-40B4-BE49-F238E27FC236}">
                <a16:creationId xmlns:a16="http://schemas.microsoft.com/office/drawing/2014/main" id="{0017322F-9B18-B525-0D5E-9524C5263DFD}"/>
              </a:ext>
            </a:extLst>
          </p:cNvPr>
          <p:cNvSpPr txBox="1">
            <a:spLocks noChangeArrowheads="1"/>
          </p:cNvSpPr>
          <p:nvPr/>
        </p:nvSpPr>
        <p:spPr bwMode="auto">
          <a:xfrm>
            <a:off x="5444020" y="5034881"/>
            <a:ext cx="3405546" cy="1555750"/>
          </a:xfrm>
          <a:prstGeom prst="rect">
            <a:avLst/>
          </a:prstGeom>
          <a:noFill/>
          <a:ln>
            <a:noFill/>
          </a:ln>
          <a:effectLst>
            <a:outerShdw blurRad="63500" dist="35921" dir="2700000" algn="ctr" rotWithShape="0">
              <a:schemeClr val="tx2">
                <a:alpha val="74998"/>
              </a:schemeClr>
            </a:outerShdw>
          </a:effectLst>
          <a:extLst>
            <a:ext uri="{909E8E84-426E-40dd-AFC4-6F175D3DCCD1}"/>
            <a:ext uri="{91240B29-F687-4f45-9708-019B960494DF}"/>
            <a:ext uri="{FAA26D3D-D897-4be2-8F04-BA451C77F1D7}"/>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defRPr/>
            </a:pPr>
            <a:r>
              <a:rPr lang="ar-SA" b="1" dirty="0">
                <a:solidFill>
                  <a:srgbClr val="FFFFFF"/>
                </a:solidFill>
                <a:effectLst>
                  <a:glow rad="127000">
                    <a:srgbClr val="000000"/>
                  </a:glow>
                </a:effectLst>
                <a:latin typeface="Arial" panose="020B0604020202020204" pitchFamily="34" charset="0"/>
                <a:ea typeface="ＭＳ Ｐゴシック" charset="0"/>
                <a:cs typeface="ＭＳ Ｐゴシック" charset="0"/>
              </a:rPr>
              <a:t>٢ تيموثاوس</a:t>
            </a:r>
            <a:endParaRPr lang="en-US" b="1" dirty="0">
              <a:solidFill>
                <a:srgbClr val="FFFFFF"/>
              </a:solidFill>
              <a:effectLst>
                <a:glow rad="127000">
                  <a:srgbClr val="000000"/>
                </a:glow>
              </a:effectLst>
              <a:latin typeface="Arial" panose="020B0604020202020204" pitchFamily="34" charset="0"/>
              <a:ea typeface="ＭＳ Ｐゴシック" charset="0"/>
              <a:cs typeface="ＭＳ Ｐゴシック" charset="0"/>
            </a:endParaRPr>
          </a:p>
          <a:p>
            <a:pPr marL="0" marR="0" lvl="0" indent="0" defTabSz="914400" rtl="0" eaLnBrk="0" fontAlgn="base" latinLnBrk="0" hangingPunct="0">
              <a:lnSpc>
                <a:spcPct val="100000"/>
              </a:lnSpc>
              <a:spcBef>
                <a:spcPct val="0"/>
              </a:spcBef>
              <a:spcAft>
                <a:spcPct val="0"/>
              </a:spcAft>
              <a:buClrTx/>
              <a:buSzTx/>
              <a:buFontTx/>
              <a:buNone/>
              <a:tabLst/>
              <a:defRPr/>
            </a:pPr>
            <a:r>
              <a:rPr kumimoji="0" lang="ar-JO" sz="4400" b="1" u="none" strike="noStrike" kern="0" cap="none" spc="0" normalizeH="0" baseline="0" noProof="0" dirty="0">
                <a:ln>
                  <a:noFill/>
                </a:ln>
                <a:solidFill>
                  <a:srgbClr val="FFFFFF"/>
                </a:solidFill>
                <a:effectLst>
                  <a:glow rad="254000">
                    <a:srgbClr val="000000"/>
                  </a:glow>
                </a:effectLst>
                <a:uLnTx/>
                <a:uFillTx/>
                <a:latin typeface="Arial" panose="020B0604020202020204" pitchFamily="34" charset="0"/>
                <a:ea typeface="ＭＳ Ｐゴシック" charset="0"/>
                <a:cs typeface="ＭＳ Ｐゴシック" charset="0"/>
              </a:rPr>
              <a:t>3-4</a:t>
            </a:r>
            <a:endParaRPr kumimoji="0" lang="en-US" sz="4400" b="1" u="none" strike="noStrike" kern="0" cap="none" spc="0" normalizeH="0" baseline="0" noProof="0" dirty="0">
              <a:ln>
                <a:noFill/>
              </a:ln>
              <a:solidFill>
                <a:srgbClr val="FFFFFF"/>
              </a:solidFill>
              <a:effectLst>
                <a:glow rad="254000">
                  <a:srgbClr val="000000"/>
                </a:glow>
              </a:effectLst>
              <a:uLnTx/>
              <a:uFillTx/>
              <a:latin typeface="Arial" panose="020B0604020202020204" pitchFamily="34" charset="0"/>
              <a:ea typeface="ＭＳ Ｐゴシック" charset="0"/>
              <a:cs typeface="ＭＳ Ｐゴシック"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left)">
                                      <p:cBhvr>
                                        <p:cTn id="7" dur="500"/>
                                        <p:tgtEl>
                                          <p:spTgt spid="2"/>
                                        </p:tgtEl>
                                      </p:cBhvr>
                                    </p:animEffect>
                                  </p:childTnLst>
                                </p:cTn>
                              </p:par>
                              <p:par>
                                <p:cTn id="8" presetID="22" presetClass="entr" presetSubtype="8"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wipe(left)">
                                      <p:cBhvr>
                                        <p:cTn id="10" dur="500"/>
                                        <p:tgtEl>
                                          <p:spTgt spid="5"/>
                                        </p:tgtEl>
                                      </p:cBhvr>
                                    </p:animEffect>
                                  </p:childTnLst>
                                </p:cTn>
                              </p:par>
                            </p:childTnLst>
                          </p:cTn>
                        </p:par>
                        <p:par>
                          <p:cTn id="11" fill="hold" nodeType="afterGroup">
                            <p:stCondLst>
                              <p:cond delay="500"/>
                            </p:stCondLst>
                            <p:childTnLst>
                              <p:par>
                                <p:cTn id="12" presetID="1" presetClass="entr" presetSubtype="0" fill="hold" nodeType="afterEffect">
                                  <p:stCondLst>
                                    <p:cond delay="0"/>
                                  </p:stCondLst>
                                  <p:childTnLst>
                                    <p:set>
                                      <p:cBhvr>
                                        <p:cTn id="13"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2" grpId="0" animBg="1"/>
    </p:bldLst>
  </p:timing>
</p:sld>
</file>

<file path=ppt/slides/slide3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4258" name="Picture 2">
            <a:extLst>
              <a:ext uri="{FF2B5EF4-FFF2-40B4-BE49-F238E27FC236}">
                <a16:creationId xmlns:a16="http://schemas.microsoft.com/office/drawing/2014/main" id="{EF08E44D-3A57-03AC-576D-DF01EDD2703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4288" y="1306513"/>
            <a:ext cx="9144001" cy="5507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00098" name="Rectangle 2">
            <a:extLst>
              <a:ext uri="{FF2B5EF4-FFF2-40B4-BE49-F238E27FC236}">
                <a16:creationId xmlns:a16="http://schemas.microsoft.com/office/drawing/2014/main" id="{7B9EE283-0437-517C-56C0-5C17348BC7D2}"/>
              </a:ext>
            </a:extLst>
          </p:cNvPr>
          <p:cNvSpPr>
            <a:spLocks noGrp="1" noChangeArrowheads="1"/>
          </p:cNvSpPr>
          <p:nvPr>
            <p:ph type="ctrTitle"/>
          </p:nvPr>
        </p:nvSpPr>
        <p:spPr>
          <a:xfrm>
            <a:off x="0" y="232008"/>
            <a:ext cx="9144000" cy="769349"/>
          </a:xfrm>
          <a:ln>
            <a:miter lim="800000"/>
            <a:headEnd/>
            <a:tailEnd/>
          </a:ln>
          <a:effectLst>
            <a:outerShdw blurRad="63500" dist="35921" dir="2700000" algn="ctr" rotWithShape="0">
              <a:schemeClr val="tx2">
                <a:alpha val="74998"/>
              </a:schemeClr>
            </a:outerShdw>
          </a:effectLst>
          <a:extLst>
            <a:ext uri="{909E8E84-426E-40dd-AFC4-6F175D3DCCD1}"/>
            <a:ext uri="{91240B29-F687-4f45-9708-019B960494DF}"/>
            <a:ext uri="{FAA26D3D-D897-4be2-8F04-BA451C77F1D7}"/>
          </a:extLst>
        </p:spPr>
        <p:txBody>
          <a:bodyPr/>
          <a:lstStyle/>
          <a:p>
            <a:pPr>
              <a:defRPr/>
            </a:pPr>
            <a:r>
              <a:rPr lang="ar-JO" sz="5400" dirty="0">
                <a:effectLst>
                  <a:glow rad="127000">
                    <a:schemeClr val="tx1"/>
                  </a:glow>
                </a:effectLst>
                <a:ea typeface="ＭＳ Ｐゴシック" charset="0"/>
                <a:cs typeface="ＭＳ Ｐゴシック" charset="0"/>
              </a:rPr>
              <a:t>الفكرة الرئيسية</a:t>
            </a:r>
            <a:endParaRPr lang="en-US" sz="5400" dirty="0">
              <a:effectLst>
                <a:glow rad="127000">
                  <a:schemeClr val="tx1"/>
                </a:glow>
              </a:effectLst>
              <a:ea typeface="ＭＳ Ｐゴシック" charset="0"/>
              <a:cs typeface="ＭＳ Ｐゴシック" charset="0"/>
            </a:endParaRPr>
          </a:p>
        </p:txBody>
      </p:sp>
      <p:sp>
        <p:nvSpPr>
          <p:cNvPr id="3" name="Rectangle 2">
            <a:extLst>
              <a:ext uri="{FF2B5EF4-FFF2-40B4-BE49-F238E27FC236}">
                <a16:creationId xmlns:a16="http://schemas.microsoft.com/office/drawing/2014/main" id="{E4C9F1BF-02E3-ABC5-3AD9-8AAF8CA7A80F}"/>
              </a:ext>
            </a:extLst>
          </p:cNvPr>
          <p:cNvSpPr txBox="1">
            <a:spLocks noChangeArrowheads="1"/>
          </p:cNvSpPr>
          <p:nvPr/>
        </p:nvSpPr>
        <p:spPr bwMode="auto">
          <a:xfrm>
            <a:off x="0" y="1412776"/>
            <a:ext cx="9144000" cy="2016224"/>
          </a:xfrm>
          <a:prstGeom prst="rect">
            <a:avLst/>
          </a:prstGeom>
          <a:noFill/>
          <a:ln>
            <a:noFill/>
          </a:ln>
          <a:effectLst>
            <a:outerShdw blurRad="63500" dist="35921" dir="2700000" algn="ctr" rotWithShape="0">
              <a:schemeClr val="tx2">
                <a:alpha val="74998"/>
              </a:schemeClr>
            </a:outerShdw>
          </a:effectLst>
          <a:extLst>
            <a:ext uri="{909E8E84-426E-40dd-AFC4-6F175D3DCCD1}"/>
            <a:ext uri="{91240B29-F687-4f45-9708-019B960494DF}"/>
            <a:ext uri="{FAA26D3D-D897-4be2-8F04-BA451C77F1D7}"/>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5400" b="1" u="none" strike="noStrike" kern="1200" cap="none" spc="0" normalizeH="0" baseline="0" noProof="0" dirty="0">
                <a:ln>
                  <a:noFill/>
                </a:ln>
                <a:solidFill>
                  <a:srgbClr val="FFFF00"/>
                </a:solidFill>
                <a:effectLst>
                  <a:glow rad="127000">
                    <a:srgbClr val="000000"/>
                  </a:glow>
                </a:effectLst>
                <a:uLnTx/>
                <a:uFillTx/>
                <a:latin typeface="Arial" panose="020B0604020202020204" pitchFamily="34" charset="0"/>
                <a:ea typeface="ＭＳ Ｐゴシック" charset="0"/>
                <a:cs typeface="ＭＳ Ｐゴシック" charset="0"/>
              </a:rPr>
              <a:t>أطع</a:t>
            </a:r>
            <a:r>
              <a:rPr kumimoji="0" lang="ar-JO" sz="5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 و </a:t>
            </a:r>
            <a:r>
              <a:rPr kumimoji="0" lang="ar-JO" sz="5400" b="1" u="none" strike="noStrike" kern="1200" cap="none" spc="0" normalizeH="0" baseline="0" noProof="0" dirty="0">
                <a:ln>
                  <a:noFill/>
                </a:ln>
                <a:solidFill>
                  <a:srgbClr val="FFFF00"/>
                </a:solidFill>
                <a:effectLst>
                  <a:glow rad="127000">
                    <a:srgbClr val="000000"/>
                  </a:glow>
                </a:effectLst>
                <a:uLnTx/>
                <a:uFillTx/>
                <a:latin typeface="Arial" panose="020B0604020202020204" pitchFamily="34" charset="0"/>
                <a:ea typeface="ＭＳ Ｐゴシック" charset="0"/>
                <a:cs typeface="ＭＳ Ｐゴシック" charset="0"/>
              </a:rPr>
              <a:t>عظ</a:t>
            </a:r>
            <a:r>
              <a:rPr kumimoji="0" lang="ar-JO" sz="5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 كلمة الله بأمانة</a:t>
            </a:r>
            <a:endParaRPr kumimoji="0" lang="en-US" sz="5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
        <p:nvSpPr>
          <p:cNvPr id="5" name="Rectangle 2">
            <a:extLst>
              <a:ext uri="{FF2B5EF4-FFF2-40B4-BE49-F238E27FC236}">
                <a16:creationId xmlns:a16="http://schemas.microsoft.com/office/drawing/2014/main" id="{8A163359-B628-EE3D-BFCA-4FA7F024B2EB}"/>
              </a:ext>
            </a:extLst>
          </p:cNvPr>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ext uri="{91240B29-F687-4f45-9708-019B960494DF}"/>
            <a:ext uri="{FAA26D3D-D897-4be2-8F04-BA451C77F1D7}"/>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lgn="r">
              <a:defRPr/>
            </a:pPr>
            <a:r>
              <a:rPr lang="ar-SA" sz="4800" b="1" dirty="0">
                <a:solidFill>
                  <a:srgbClr val="FFFFFF"/>
                </a:solidFill>
                <a:effectLst>
                  <a:glow rad="127000">
                    <a:srgbClr val="000000"/>
                  </a:glow>
                </a:effectLst>
                <a:latin typeface="Arial" panose="020B0604020202020204" pitchFamily="34" charset="0"/>
                <a:ea typeface="ＭＳ Ｐゴシック" charset="0"/>
                <a:cs typeface="ＭＳ Ｐゴシック" charset="0"/>
              </a:rPr>
              <a:t>٢ تيموثاوس</a:t>
            </a:r>
            <a:endParaRPr lang="en-US" sz="4800" b="1" dirty="0">
              <a:solidFill>
                <a:srgbClr val="FFFFFF"/>
              </a:solidFill>
              <a:effectLst>
                <a:glow rad="127000">
                  <a:srgbClr val="000000"/>
                </a:glow>
              </a:effectLst>
              <a:latin typeface="Arial" panose="020B0604020202020204" pitchFamily="34" charset="0"/>
              <a:ea typeface="ＭＳ Ｐゴシック" charset="0"/>
              <a:cs typeface="ＭＳ Ｐゴシック"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19.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225282" name="Picture 2">
            <a:extLst>
              <a:ext uri="{FF2B5EF4-FFF2-40B4-BE49-F238E27FC236}">
                <a16:creationId xmlns:a16="http://schemas.microsoft.com/office/drawing/2014/main" id="{232507BE-612B-735E-9886-3358E96A80C0}"/>
              </a:ext>
            </a:extLst>
          </p:cNvPr>
          <p:cNvPicPr>
            <a:picLocks noChangeAspect="1" noChangeArrowheads="1"/>
          </p:cNvPicPr>
          <p:nvPr/>
        </p:nvPicPr>
        <p:blipFill>
          <a:blip r:embed="rId4">
            <a:extLst>
              <a:ext uri="{28A0092B-C50C-407E-A947-70E740481C1C}">
                <a14:useLocalDpi xmlns:a14="http://schemas.microsoft.com/office/drawing/2010/main" val="0"/>
              </a:ext>
            </a:extLst>
          </a:blip>
          <a:srcRect l="7343" r="23639"/>
          <a:stretch>
            <a:fillRect/>
          </a:stretch>
        </p:blipFill>
        <p:spPr bwMode="auto">
          <a:xfrm>
            <a:off x="0" y="-49213"/>
            <a:ext cx="9144000" cy="68770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25283" name="Rectangle 2">
            <a:extLst>
              <a:ext uri="{FF2B5EF4-FFF2-40B4-BE49-F238E27FC236}">
                <a16:creationId xmlns:a16="http://schemas.microsoft.com/office/drawing/2014/main" id="{ABC7B6B7-A2BC-3251-B6DB-9E7A3C293653}"/>
              </a:ext>
            </a:extLst>
          </p:cNvPr>
          <p:cNvSpPr>
            <a:spLocks noGrp="1" noChangeArrowheads="1"/>
          </p:cNvSpPr>
          <p:nvPr>
            <p:ph type="ctrTitle"/>
          </p:nvPr>
        </p:nvSpPr>
        <p:spPr>
          <a:xfrm>
            <a:off x="0" y="-49213"/>
            <a:ext cx="3779838" cy="6718301"/>
          </a:xfrm>
        </p:spPr>
        <p:txBody>
          <a:bodyPr anchor="t"/>
          <a:lstStyle/>
          <a:p>
            <a:pPr rtl="1"/>
            <a:r>
              <a:rPr lang="ar-JO" altLang="en-US" sz="3600" dirty="0">
                <a:solidFill>
                  <a:srgbClr val="000000"/>
                </a:solidFill>
              </a:rPr>
              <a:t>لأَنَّهُ سَيَكُونُ وَقْتٌ لاَ يَحْتَمِلُونَ فِيهِ التَّعْلِيمَ الصَّحِيحَ، بَلْ حَسَبَ شَهَوَاتِهِمُ الْخَاصَّةِ يَجْمَعُونَ لَهُمْ </a:t>
            </a:r>
            <a:br>
              <a:rPr lang="ar-JO" altLang="en-US" sz="3600" dirty="0">
                <a:solidFill>
                  <a:srgbClr val="000000"/>
                </a:solidFill>
              </a:rPr>
            </a:br>
            <a:r>
              <a:rPr lang="ar-JO" altLang="en-US" sz="3600" dirty="0">
                <a:solidFill>
                  <a:srgbClr val="000000"/>
                </a:solidFill>
              </a:rPr>
              <a:t>مُعَلِّمِينَ مُسْتَحِكَّةً مَسَامِعُهُمْ،</a:t>
            </a:r>
            <a:br>
              <a:rPr lang="ar-JO" altLang="en-US" sz="3600" dirty="0">
                <a:solidFill>
                  <a:srgbClr val="000000"/>
                </a:solidFill>
              </a:rPr>
            </a:br>
            <a:r>
              <a:rPr lang="ar-JO" altLang="en-US" sz="3600" dirty="0">
                <a:solidFill>
                  <a:srgbClr val="000000"/>
                </a:solidFill>
              </a:rPr>
              <a:t>فَيَصْرِفُونَ مَسَامِعَهُمْ عَنِ الْحَقِّ، </a:t>
            </a:r>
            <a:br>
              <a:rPr lang="ar-JO" altLang="en-US" sz="3600" dirty="0">
                <a:solidFill>
                  <a:srgbClr val="000000"/>
                </a:solidFill>
              </a:rPr>
            </a:br>
            <a:r>
              <a:rPr lang="ar-JO" altLang="en-US" sz="3600" dirty="0">
                <a:solidFill>
                  <a:srgbClr val="000000"/>
                </a:solidFill>
              </a:rPr>
              <a:t>وَيَنْحَرِفُونَ إِلَى الْخُرَافَاتِ.</a:t>
            </a:r>
            <a:br>
              <a:rPr lang="ar-JO" altLang="en-US" sz="3600" dirty="0">
                <a:solidFill>
                  <a:srgbClr val="000000"/>
                </a:solidFill>
              </a:rPr>
            </a:br>
            <a:r>
              <a:rPr lang="ar-JO" altLang="en-US" sz="3600" dirty="0">
                <a:solidFill>
                  <a:srgbClr val="000000"/>
                </a:solidFill>
              </a:rPr>
              <a:t>( 4: 3 – 4)</a:t>
            </a:r>
            <a:endParaRPr lang="en-US" altLang="en-US" sz="3600" dirty="0">
              <a:solidFill>
                <a:srgbClr val="000000"/>
              </a:solidFill>
            </a:endParaRPr>
          </a:p>
        </p:txBody>
      </p:sp>
      <p:sp>
        <p:nvSpPr>
          <p:cNvPr id="4" name="Rectangle 2">
            <a:extLst>
              <a:ext uri="{FF2B5EF4-FFF2-40B4-BE49-F238E27FC236}">
                <a16:creationId xmlns:a16="http://schemas.microsoft.com/office/drawing/2014/main" id="{1782F890-1492-350B-D18D-877973D272B1}"/>
              </a:ext>
            </a:extLst>
          </p:cNvPr>
          <p:cNvSpPr txBox="1">
            <a:spLocks noChangeArrowheads="1"/>
          </p:cNvSpPr>
          <p:nvPr/>
        </p:nvSpPr>
        <p:spPr bwMode="auto">
          <a:xfrm>
            <a:off x="4284663" y="4724400"/>
            <a:ext cx="4481512" cy="1979613"/>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lvl1pPr>
              <a:defRPr sz="2400">
                <a:solidFill>
                  <a:schemeClr val="tx1"/>
                </a:solidFill>
                <a:latin typeface="Arial" panose="020B0604020202020204" pitchFamily="34" charset="0"/>
                <a:ea typeface="MS PGothic" panose="020B0600070205080204" pitchFamily="34" charset="-128"/>
              </a:defRPr>
            </a:lvl1pPr>
            <a:lvl2pPr marL="742950" indent="-285750">
              <a:defRPr sz="2400">
                <a:solidFill>
                  <a:schemeClr val="tx1"/>
                </a:solidFill>
                <a:latin typeface="Arial" panose="020B0604020202020204" pitchFamily="34" charset="0"/>
                <a:ea typeface="MS PGothic" panose="020B0600070205080204" pitchFamily="34" charset="-128"/>
              </a:defRPr>
            </a:lvl2pPr>
            <a:lvl3pPr marL="1143000" indent="-228600">
              <a:defRPr sz="2400">
                <a:solidFill>
                  <a:schemeClr val="tx1"/>
                </a:solidFill>
                <a:latin typeface="Arial" panose="020B0604020202020204" pitchFamily="34" charset="0"/>
                <a:ea typeface="MS PGothic" panose="020B0600070205080204" pitchFamily="34" charset="-128"/>
              </a:defRPr>
            </a:lvl3pPr>
            <a:lvl4pPr marL="1600200" indent="-228600">
              <a:defRPr sz="2400">
                <a:solidFill>
                  <a:schemeClr val="tx1"/>
                </a:solidFill>
                <a:latin typeface="Arial" panose="020B0604020202020204" pitchFamily="34" charset="0"/>
                <a:ea typeface="MS PGothic" panose="020B0600070205080204" pitchFamily="34" charset="-128"/>
              </a:defRPr>
            </a:lvl4pPr>
            <a:lvl5pPr marL="2057400" indent="-228600">
              <a:defRPr sz="24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en-US" sz="2800" b="1" u="none" strike="noStrike" kern="1200" cap="none" spc="0" normalizeH="0" baseline="0" noProof="0" dirty="0">
                <a:ln>
                  <a:noFill/>
                </a:ln>
                <a:solidFill>
                  <a:srgbClr val="FFFFFF"/>
                </a:solidFill>
                <a:effectLst/>
                <a:uLnTx/>
                <a:uFillTx/>
                <a:ea typeface="MS PGothic" panose="020B0600070205080204" pitchFamily="34" charset="-128"/>
                <a:cs typeface="Arial" panose="020B0604020202020204" pitchFamily="34" charset="0"/>
              </a:rPr>
              <a:t>يصرفون مسامعهم</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SG" altLang="en-US" sz="2800" b="1" u="none" strike="noStrike" kern="1200" cap="none" spc="0" normalizeH="0" baseline="0" noProof="0" dirty="0">
                <a:ln>
                  <a:noFill/>
                </a:ln>
                <a:solidFill>
                  <a:srgbClr val="FFFFFF"/>
                </a:solidFill>
                <a:effectLst/>
                <a:uLnTx/>
                <a:uFillTx/>
                <a:ea typeface="MS PGothic" panose="020B0600070205080204" pitchFamily="34" charset="-128"/>
                <a:cs typeface="Arial" panose="020B0604020202020204" pitchFamily="34" charset="0"/>
              </a:rPr>
              <a:t>(</a:t>
            </a:r>
            <a:r>
              <a:rPr kumimoji="0" lang="en-SG" altLang="en-US" sz="2800" b="1" u="none" strike="noStrike" kern="1200" cap="none" spc="0" normalizeH="0" baseline="0" noProof="0" dirty="0" err="1">
                <a:ln>
                  <a:noFill/>
                </a:ln>
                <a:solidFill>
                  <a:srgbClr val="FFFFFF"/>
                </a:solidFill>
                <a:effectLst/>
                <a:uLnTx/>
                <a:uFillTx/>
                <a:ea typeface="MS PGothic" panose="020B0600070205080204" pitchFamily="34" charset="-128"/>
                <a:cs typeface="Arial" panose="020B0604020202020204" pitchFamily="34" charset="0"/>
              </a:rPr>
              <a:t>apostrepho</a:t>
            </a:r>
            <a:r>
              <a:rPr kumimoji="0" lang="en-SG" altLang="en-US" sz="2800" b="1" u="none" strike="noStrike" kern="1200" cap="none" spc="0" normalizeH="0" baseline="0" noProof="0" dirty="0">
                <a:ln>
                  <a:noFill/>
                </a:ln>
                <a:solidFill>
                  <a:srgbClr val="FFFFFF"/>
                </a:solidFill>
                <a:effectLst/>
                <a:uLnTx/>
                <a:uFillTx/>
                <a:ea typeface="MS PGothic" panose="020B0600070205080204" pitchFamily="34" charset="-128"/>
                <a:cs typeface="Arial" panose="020B0604020202020204" pitchFamily="34" charset="0"/>
              </a:rPr>
              <a:t>) </a:t>
            </a:r>
            <a:endParaRPr kumimoji="0" lang="ar-JO" altLang="en-US" sz="2800" b="1" u="none" strike="noStrike" kern="1200" cap="none" spc="0" normalizeH="0" baseline="0" noProof="0" dirty="0">
              <a:ln>
                <a:noFill/>
              </a:ln>
              <a:solidFill>
                <a:srgbClr val="FFFFFF"/>
              </a:solidFill>
              <a:effectLst/>
              <a:uLnTx/>
              <a:uFillTx/>
              <a:ea typeface="MS PGothic" panose="020B0600070205080204" pitchFamily="34" charset="-128"/>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en-US" sz="2800" b="1" u="none" strike="noStrike" kern="1200" cap="none" spc="0" normalizeH="0" baseline="0" noProof="0" dirty="0">
                <a:ln>
                  <a:noFill/>
                </a:ln>
                <a:solidFill>
                  <a:srgbClr val="FFFFFF"/>
                </a:solidFill>
                <a:effectLst/>
                <a:uLnTx/>
                <a:uFillTx/>
                <a:ea typeface="MS PGothic" panose="020B0600070205080204" pitchFamily="34" charset="-128"/>
                <a:cs typeface="Arial" panose="020B0604020202020204" pitchFamily="34" charset="0"/>
              </a:rPr>
              <a:t>عن الحق</a:t>
            </a:r>
            <a:br>
              <a:rPr kumimoji="0" lang="en-SG" altLang="en-US" sz="2800" b="1" u="none" strike="noStrike" kern="1200" cap="none" spc="0" normalizeH="0" baseline="0" noProof="0" dirty="0">
                <a:ln>
                  <a:noFill/>
                </a:ln>
                <a:solidFill>
                  <a:srgbClr val="FFFFFF"/>
                </a:solidFill>
                <a:effectLst/>
                <a:uLnTx/>
                <a:uFillTx/>
                <a:ea typeface="MS PGothic" panose="020B0600070205080204" pitchFamily="34" charset="-128"/>
                <a:cs typeface="Arial" panose="020B0604020202020204" pitchFamily="34" charset="0"/>
              </a:rPr>
            </a:br>
            <a:r>
              <a:rPr kumimoji="0" lang="en-SG" altLang="en-US" sz="2800" b="1" u="none" strike="noStrike" kern="1200" cap="none" spc="0" normalizeH="0" baseline="0" noProof="0" dirty="0">
                <a:ln>
                  <a:noFill/>
                </a:ln>
                <a:solidFill>
                  <a:srgbClr val="FFFFFF"/>
                </a:solidFill>
                <a:effectLst/>
                <a:uLnTx/>
                <a:uFillTx/>
                <a:ea typeface="MS PGothic" panose="020B0600070205080204" pitchFamily="34" charset="-128"/>
                <a:cs typeface="Arial" panose="020B0604020202020204" pitchFamily="34" charset="0"/>
              </a:rPr>
              <a:t>(</a:t>
            </a:r>
            <a:r>
              <a:rPr kumimoji="0" lang="ar-JO" altLang="en-US" sz="2800" b="1" u="none" strike="noStrike" kern="1200" cap="none" spc="0" normalizeH="0" baseline="0" noProof="0" dirty="0">
                <a:ln>
                  <a:noFill/>
                </a:ln>
                <a:solidFill>
                  <a:srgbClr val="FFFFFF"/>
                </a:solidFill>
                <a:effectLst/>
                <a:uLnTx/>
                <a:uFillTx/>
                <a:ea typeface="MS PGothic" panose="020B0600070205080204" pitchFamily="34" charset="-128"/>
                <a:cs typeface="Arial" panose="020B0604020202020204" pitchFamily="34" charset="0"/>
              </a:rPr>
              <a:t>2 تيموثاوس 4: 4</a:t>
            </a:r>
            <a:r>
              <a:rPr kumimoji="0" lang="en-SG" altLang="en-US" sz="2800" b="1" u="none" strike="noStrike" kern="1200" cap="none" spc="0" normalizeH="0" baseline="0" noProof="0" dirty="0">
                <a:ln>
                  <a:noFill/>
                </a:ln>
                <a:solidFill>
                  <a:srgbClr val="FFFFFF"/>
                </a:solidFill>
                <a:effectLst/>
                <a:uLnTx/>
                <a:uFillTx/>
                <a:ea typeface="MS PGothic" panose="020B0600070205080204" pitchFamily="34" charset="-128"/>
                <a:cs typeface="Arial" panose="020B0604020202020204" pitchFamily="34" charset="0"/>
              </a:rPr>
              <a:t>)</a:t>
            </a:r>
            <a:endParaRPr kumimoji="0" lang="en-US" altLang="en-US" sz="2800" b="1" u="none" strike="noStrike" kern="1200" cap="none" spc="0" normalizeH="0" baseline="0" noProof="0" dirty="0">
              <a:ln>
                <a:noFill/>
              </a:ln>
              <a:solidFill>
                <a:srgbClr val="FFFFFF"/>
              </a:solidFill>
              <a:effectLst/>
              <a:uLnTx/>
              <a:uFillTx/>
              <a:ea typeface="MS PGothic" panose="020B0600070205080204" pitchFamily="34" charset="-128"/>
              <a:cs typeface="Arial" panose="020B0604020202020204" pitchFamily="34" charset="0"/>
            </a:endParaRPr>
          </a:p>
        </p:txBody>
      </p:sp>
    </p:spTree>
  </p:cSld>
  <p:clrMapOvr>
    <a:overrideClrMapping bg1="lt1" tx1="dk1" bg2="lt2" tx2="dk2" accent1="accent1" accent2="accent2" accent3="accent3" accent4="accent4" accent5="accent5" accent6="accent6" hlink="hlink" folHlink="folHlink"/>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2" presetClass="entr" presetSubtype="4"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p:tgtEl>
                                          <p:spTgt spid="4"/>
                                        </p:tgtEl>
                                        <p:attrNameLst>
                                          <p:attrName>ppt_y</p:attrName>
                                        </p:attrNameLst>
                                      </p:cBhvr>
                                      <p:tavLst>
                                        <p:tav tm="0">
                                          <p:val>
                                            <p:strVal val="#ppt_y+#ppt_h*1.125000"/>
                                          </p:val>
                                        </p:tav>
                                        <p:tav tm="100000">
                                          <p:val>
                                            <p:strVal val="#ppt_y"/>
                                          </p:val>
                                        </p:tav>
                                      </p:tavLst>
                                    </p:anim>
                                    <p:animEffect transition="in" filter="wipe(up)">
                                      <p:cBhvr>
                                        <p:cTn id="8"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
</file>

<file path=ppt/slides/slide32.xml><?xml version="1.0" encoding="utf-8"?>
<p:sld xmlns:a="http://schemas.openxmlformats.org/drawingml/2006/main" xmlns:r="http://schemas.openxmlformats.org/officeDocument/2006/relationships" xmlns:p="http://schemas.openxmlformats.org/presentationml/2006/main">
  <p:cSld>
    <p:bg>
      <p:bgPr>
        <a:solidFill>
          <a:srgbClr val="FEFED6"/>
        </a:solidFill>
        <a:effectLst/>
      </p:bgPr>
    </p:bg>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51DE5182-D1C9-8A4F-AADF-A0E7810ED43D}"/>
              </a:ext>
            </a:extLst>
          </p:cNvPr>
          <p:cNvGrpSpPr/>
          <p:nvPr/>
        </p:nvGrpSpPr>
        <p:grpSpPr>
          <a:xfrm>
            <a:off x="-36512" y="-23355"/>
            <a:ext cx="9217024" cy="6476691"/>
            <a:chOff x="-36512" y="-23355"/>
            <a:chExt cx="9144001" cy="6332675"/>
          </a:xfrm>
        </p:grpSpPr>
        <p:pic>
          <p:nvPicPr>
            <p:cNvPr id="4469" name="Picture 3" descr="Picture 3"/>
            <p:cNvPicPr>
              <a:picLocks noChangeAspect="1"/>
            </p:cNvPicPr>
            <p:nvPr/>
          </p:nvPicPr>
          <p:blipFill rotWithShape="1">
            <a:blip r:embed="rId3" cstate="print"/>
            <a:srcRect t="31839"/>
            <a:stretch/>
          </p:blipFill>
          <p:spPr>
            <a:xfrm>
              <a:off x="-36512" y="1890233"/>
              <a:ext cx="9144001" cy="4419087"/>
            </a:xfrm>
            <a:prstGeom prst="rect">
              <a:avLst/>
            </a:prstGeom>
            <a:ln w="12700">
              <a:miter lim="400000"/>
            </a:ln>
          </p:spPr>
        </p:pic>
        <p:sp>
          <p:nvSpPr>
            <p:cNvPr id="4470" name="Rectangle 1"/>
            <p:cNvSpPr/>
            <p:nvPr/>
          </p:nvSpPr>
          <p:spPr>
            <a:xfrm>
              <a:off x="-36512" y="-23355"/>
              <a:ext cx="9125584" cy="1916832"/>
            </a:xfrm>
            <a:prstGeom prst="rect">
              <a:avLst/>
            </a:prstGeom>
            <a:solidFill>
              <a:srgbClr val="FFFFFF"/>
            </a:solidFill>
            <a:ln w="12700">
              <a:miter lim="400000"/>
            </a:ln>
          </p:spPr>
          <p:txBody>
            <a:bodyPr lIns="45719" rIns="45719"/>
            <a:lstStyle/>
            <a:p>
              <a:pPr marL="0" marR="0" lvl="0" indent="0" algn="l" defTabSz="914400" rtl="0" eaLnBrk="1" fontAlgn="auto" latinLnBrk="0" hangingPunct="0">
                <a:lnSpc>
                  <a:spcPct val="100000"/>
                </a:lnSpc>
                <a:spcBef>
                  <a:spcPts val="0"/>
                </a:spcBef>
                <a:spcAft>
                  <a:spcPts val="0"/>
                </a:spcAft>
                <a:buClrTx/>
                <a:buSzTx/>
                <a:buFontTx/>
                <a:buNone/>
                <a:tabLst/>
                <a:defRPr>
                  <a:latin typeface="Times New Roman"/>
                  <a:ea typeface="Times New Roman"/>
                  <a:cs typeface="Times New Roman"/>
                  <a:sym typeface="Times New Roman"/>
                </a:defRPr>
              </a:pPr>
              <a:endParaRPr kumimoji="0" sz="2400" b="0" i="0" u="none" strike="noStrike" kern="0" cap="none" spc="0" normalizeH="0" baseline="0" noProof="0">
                <a:ln>
                  <a:noFill/>
                </a:ln>
                <a:solidFill>
                  <a:srgbClr val="8383AD"/>
                </a:solidFill>
                <a:effectLst/>
                <a:uLnTx/>
                <a:uFillTx/>
                <a:latin typeface="Times New Roman"/>
                <a:cs typeface="Times New Roman"/>
                <a:sym typeface="Times New Roman"/>
              </a:endParaRPr>
            </a:p>
          </p:txBody>
        </p:sp>
      </p:grpSp>
      <p:sp>
        <p:nvSpPr>
          <p:cNvPr id="4471" name="Rectangle 4"/>
          <p:cNvSpPr txBox="1">
            <a:spLocks noGrp="1"/>
          </p:cNvSpPr>
          <p:nvPr>
            <p:ph type="title" idx="4294967295"/>
          </p:nvPr>
        </p:nvSpPr>
        <p:spPr>
          <a:xfrm>
            <a:off x="0" y="6248400"/>
            <a:ext cx="9144000" cy="609600"/>
          </a:xfrm>
          <a:prstGeom prst="rect">
            <a:avLst/>
          </a:prstGeom>
        </p:spPr>
        <p:txBody>
          <a:bodyPr lIns="45719" tIns="45719" rIns="45719" bIns="45719">
            <a:normAutofit fontScale="90000"/>
          </a:bodyPr>
          <a:lstStyle>
            <a:lvl1pPr>
              <a:defRPr sz="3600">
                <a:solidFill>
                  <a:srgbClr val="FEFED6"/>
                </a:solidFill>
              </a:defRPr>
            </a:lvl1pPr>
          </a:lstStyle>
          <a:p>
            <a:pPr rtl="0">
              <a:defRPr/>
            </a:pPr>
            <a:r>
              <a:rPr dirty="0">
                <a:solidFill>
                  <a:srgbClr val="FFFFFF"/>
                </a:solidFill>
              </a:rPr>
              <a:t>هدلستون ، </a:t>
            </a:r>
            <a:r>
              <a:rPr dirty="0" err="1">
                <a:solidFill>
                  <a:srgbClr val="FFFFFF"/>
                </a:solidFill>
              </a:rPr>
              <a:t>الكتاب</a:t>
            </a:r>
            <a:r>
              <a:rPr dirty="0">
                <a:solidFill>
                  <a:srgbClr val="FFFFFF"/>
                </a:solidFill>
              </a:rPr>
              <a:t> </a:t>
            </a:r>
            <a:r>
              <a:rPr dirty="0" err="1">
                <a:solidFill>
                  <a:srgbClr val="FFFFFF"/>
                </a:solidFill>
              </a:rPr>
              <a:t>المقدس</a:t>
            </a:r>
            <a:r>
              <a:rPr dirty="0">
                <a:solidFill>
                  <a:srgbClr val="FFFFFF"/>
                </a:solidFill>
              </a:rPr>
              <a:t> </a:t>
            </a:r>
            <a:r>
              <a:rPr dirty="0" err="1">
                <a:solidFill>
                  <a:srgbClr val="FFFFFF"/>
                </a:solidFill>
              </a:rPr>
              <a:t>الأبجدي</a:t>
            </a:r>
            <a:endParaRPr dirty="0">
              <a:solidFill>
                <a:srgbClr val="FFFFFF"/>
              </a:solidFill>
            </a:endParaRPr>
          </a:p>
        </p:txBody>
      </p:sp>
      <p:sp>
        <p:nvSpPr>
          <p:cNvPr id="4472" name="Text Box 2"/>
          <p:cNvSpPr txBox="1"/>
          <p:nvPr/>
        </p:nvSpPr>
        <p:spPr>
          <a:xfrm>
            <a:off x="2026920" y="1676400"/>
            <a:ext cx="286306" cy="169164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spAutoFit/>
          </a:bodyPr>
          <a:lstStyle/>
          <a:p>
            <a:pPr marL="0" marR="0" lvl="0" indent="0" algn="l" defTabSz="914400" rtl="0" eaLnBrk="1" fontAlgn="auto" latinLnBrk="0" hangingPunct="0">
              <a:lnSpc>
                <a:spcPct val="100000"/>
              </a:lnSpc>
              <a:spcBef>
                <a:spcPts val="0"/>
              </a:spcBef>
              <a:spcAft>
                <a:spcPts val="0"/>
              </a:spcAft>
              <a:buClrTx/>
              <a:buSzTx/>
              <a:buFontTx/>
              <a:buNone/>
              <a:tabLst/>
              <a:defRPr>
                <a:latin typeface="Comic Sans MS"/>
                <a:ea typeface="Comic Sans MS"/>
                <a:cs typeface="Comic Sans MS"/>
                <a:sym typeface="Comic Sans MS"/>
              </a:defRPr>
            </a:pPr>
            <a:r>
              <a:rPr kumimoji="0" sz="2400" b="0" i="0" u="none" strike="noStrike" kern="0" cap="none" spc="0" normalizeH="0" baseline="0" noProof="0">
                <a:ln>
                  <a:noFill/>
                </a:ln>
                <a:solidFill>
                  <a:srgbClr val="8383AD"/>
                </a:solidFill>
                <a:effectLst/>
                <a:uLnTx/>
                <a:uFillTx/>
                <a:latin typeface="Comic Sans MS"/>
                <a:sym typeface="Comic Sans MS"/>
              </a:rPr>
              <a:t> </a:t>
            </a:r>
            <a:endParaRPr kumimoji="0" sz="2400" b="0" i="0" u="none" strike="noStrike" kern="0" cap="none" spc="0" normalizeH="0" baseline="0" noProof="0">
              <a:ln>
                <a:noFill/>
              </a:ln>
              <a:solidFill>
                <a:srgbClr val="8383AD"/>
              </a:solidFill>
              <a:effectLst/>
              <a:uLnTx/>
              <a:uFillTx/>
              <a:latin typeface="Times New Roman"/>
              <a:ea typeface="Times New Roman"/>
              <a:cs typeface="Times New Roman"/>
              <a:sym typeface="Times New Roman"/>
            </a:endParaRPr>
          </a:p>
          <a:p>
            <a:pPr marL="0" marR="0" lvl="0" indent="0" algn="l" defTabSz="914400" rtl="0" eaLnBrk="1" fontAlgn="auto" latinLnBrk="0" hangingPunct="0">
              <a:lnSpc>
                <a:spcPct val="100000"/>
              </a:lnSpc>
              <a:spcBef>
                <a:spcPts val="0"/>
              </a:spcBef>
              <a:spcAft>
                <a:spcPts val="0"/>
              </a:spcAft>
              <a:buClrTx/>
              <a:buSzTx/>
              <a:buFontTx/>
              <a:buNone/>
              <a:tabLst/>
              <a:defRPr>
                <a:latin typeface="Times New Roman"/>
                <a:ea typeface="Times New Roman"/>
                <a:cs typeface="Times New Roman"/>
                <a:sym typeface="Times New Roman"/>
              </a:defRPr>
            </a:pPr>
            <a:endParaRPr kumimoji="0" sz="2400" b="0" i="0" u="none" strike="noStrike" kern="0" cap="none" spc="0" normalizeH="0" baseline="0" noProof="0">
              <a:ln>
                <a:noFill/>
              </a:ln>
              <a:solidFill>
                <a:srgbClr val="8383AD"/>
              </a:solidFill>
              <a:effectLst/>
              <a:uLnTx/>
              <a:uFillTx/>
              <a:latin typeface="Times New Roman"/>
              <a:cs typeface="Times New Roman"/>
              <a:sym typeface="Times New Roman"/>
            </a:endParaRPr>
          </a:p>
          <a:p>
            <a:pPr marL="0" marR="0" lvl="0" indent="0" algn="l" defTabSz="914400" rtl="0" eaLnBrk="1" fontAlgn="auto" latinLnBrk="0" hangingPunct="0">
              <a:lnSpc>
                <a:spcPct val="100000"/>
              </a:lnSpc>
              <a:spcBef>
                <a:spcPts val="0"/>
              </a:spcBef>
              <a:spcAft>
                <a:spcPts val="0"/>
              </a:spcAft>
              <a:buClrTx/>
              <a:buSzTx/>
              <a:buFontTx/>
              <a:buNone/>
              <a:tabLst/>
              <a:defRPr>
                <a:latin typeface="Comic Sans MS"/>
                <a:ea typeface="Comic Sans MS"/>
                <a:cs typeface="Comic Sans MS"/>
                <a:sym typeface="Comic Sans MS"/>
              </a:defRPr>
            </a:pPr>
            <a:r>
              <a:rPr kumimoji="0" sz="2400" b="0" i="0" u="none" strike="noStrike" kern="0" cap="none" spc="0" normalizeH="0" baseline="0" noProof="0">
                <a:ln>
                  <a:noFill/>
                </a:ln>
                <a:solidFill>
                  <a:srgbClr val="8383AD"/>
                </a:solidFill>
                <a:effectLst/>
                <a:uLnTx/>
                <a:uFillTx/>
                <a:latin typeface="Comic Sans MS"/>
                <a:sym typeface="Comic Sans MS"/>
              </a:rPr>
              <a:t>  </a:t>
            </a:r>
            <a:endParaRPr kumimoji="0" sz="2400" b="0" i="0" u="none" strike="noStrike" kern="0" cap="none" spc="0" normalizeH="0" baseline="0" noProof="0">
              <a:ln>
                <a:noFill/>
              </a:ln>
              <a:solidFill>
                <a:srgbClr val="8383AD"/>
              </a:solidFill>
              <a:effectLst/>
              <a:uLnTx/>
              <a:uFillTx/>
              <a:latin typeface="Times New Roman"/>
              <a:ea typeface="Times New Roman"/>
              <a:cs typeface="Times New Roman"/>
              <a:sym typeface="Times New Roman"/>
            </a:endParaRPr>
          </a:p>
          <a:p>
            <a:pPr marL="0" marR="0" lvl="0" indent="0" algn="l" defTabSz="914400" rtl="0" eaLnBrk="1" fontAlgn="auto" latinLnBrk="0" hangingPunct="0">
              <a:lnSpc>
                <a:spcPct val="100000"/>
              </a:lnSpc>
              <a:spcBef>
                <a:spcPts val="0"/>
              </a:spcBef>
              <a:spcAft>
                <a:spcPts val="0"/>
              </a:spcAft>
              <a:buClrTx/>
              <a:buSzTx/>
              <a:buFontTx/>
              <a:buNone/>
              <a:tabLst/>
              <a:defRPr>
                <a:latin typeface="Comic Sans MS"/>
                <a:ea typeface="Comic Sans MS"/>
                <a:cs typeface="Comic Sans MS"/>
                <a:sym typeface="Comic Sans MS"/>
              </a:defRPr>
            </a:pPr>
            <a:r>
              <a:rPr kumimoji="0" sz="2400" b="0" i="0" u="none" strike="noStrike" kern="0" cap="none" spc="0" normalizeH="0" baseline="0" noProof="0">
                <a:ln>
                  <a:noFill/>
                </a:ln>
                <a:solidFill>
                  <a:srgbClr val="8383AD"/>
                </a:solidFill>
                <a:effectLst/>
                <a:uLnTx/>
                <a:uFillTx/>
                <a:latin typeface="Comic Sans MS"/>
                <a:sym typeface="Comic Sans MS"/>
              </a:rPr>
              <a:t> </a:t>
            </a:r>
          </a:p>
        </p:txBody>
      </p:sp>
      <p:sp>
        <p:nvSpPr>
          <p:cNvPr id="10" name="Rectangle 9"/>
          <p:cNvSpPr/>
          <p:nvPr/>
        </p:nvSpPr>
        <p:spPr>
          <a:xfrm>
            <a:off x="3655649" y="-27384"/>
            <a:ext cx="3019344" cy="3170097"/>
          </a:xfrm>
          <a:prstGeom prst="rect">
            <a:avLst/>
          </a:prstGeom>
          <a:noFill/>
          <a:ln w="25400" cap="flat">
            <a:noFill/>
            <a:prstDash val="solid"/>
            <a:round/>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45719" tIns="45719" rIns="45719" bIns="45719" numCol="1" spcCol="38100" rtlCol="0" anchor="t">
            <a:spAutoFit/>
          </a:bodyPr>
          <a:lstStyle/>
          <a:p>
            <a:pPr marL="401052" marR="0" lvl="0" indent="-401052" algn="r" defTabSz="914400" rtl="1" eaLnBrk="1" fontAlgn="auto" latinLnBrk="0" hangingPunct="0">
              <a:lnSpc>
                <a:spcPct val="100000"/>
              </a:lnSpc>
              <a:spcBef>
                <a:spcPts val="0"/>
              </a:spcBef>
              <a:spcAft>
                <a:spcPts val="0"/>
              </a:spcAft>
              <a:buClrTx/>
              <a:buSzPct val="100000"/>
              <a:buFontTx/>
              <a:buAutoNum type="arabicPeriod"/>
              <a:tabLst/>
              <a:defRPr sz="1100">
                <a:solidFill>
                  <a:srgbClr val="000000"/>
                </a:solidFill>
              </a:defRPr>
            </a:pPr>
            <a:r>
              <a:rPr kumimoji="0" lang="ar-JO" sz="20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المسيح العبد الخادم</a:t>
            </a:r>
          </a:p>
          <a:p>
            <a:pPr marL="401052" marR="0" lvl="0" indent="-401052" algn="r" defTabSz="914400" rtl="1" eaLnBrk="1" fontAlgn="auto" latinLnBrk="0" hangingPunct="0">
              <a:lnSpc>
                <a:spcPct val="100000"/>
              </a:lnSpc>
              <a:spcBef>
                <a:spcPts val="0"/>
              </a:spcBef>
              <a:spcAft>
                <a:spcPts val="0"/>
              </a:spcAft>
              <a:buClrTx/>
              <a:buSzPct val="100000"/>
              <a:buFontTx/>
              <a:buAutoNum type="arabicPeriod"/>
              <a:tabLst/>
              <a:defRPr sz="1100">
                <a:solidFill>
                  <a:srgbClr val="000000"/>
                </a:solidFill>
              </a:defRPr>
            </a:pPr>
            <a:r>
              <a:rPr kumimoji="0" lang="ar-JO" sz="20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شفاء المفلوج</a:t>
            </a:r>
          </a:p>
          <a:p>
            <a:pPr marL="401052" marR="0" lvl="0" indent="-401052" algn="r" defTabSz="914400" rtl="1" eaLnBrk="1" fontAlgn="auto" latinLnBrk="0" hangingPunct="0">
              <a:lnSpc>
                <a:spcPct val="100000"/>
              </a:lnSpc>
              <a:spcBef>
                <a:spcPts val="0"/>
              </a:spcBef>
              <a:spcAft>
                <a:spcPts val="0"/>
              </a:spcAft>
              <a:buClrTx/>
              <a:buSzPct val="100000"/>
              <a:buFontTx/>
              <a:buAutoNum type="arabicPeriod"/>
              <a:tabLst/>
              <a:defRPr sz="1100">
                <a:solidFill>
                  <a:srgbClr val="000000"/>
                </a:solidFill>
              </a:defRPr>
            </a:pPr>
            <a:r>
              <a:rPr kumimoji="0" lang="ar-JO" sz="20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نتائج انقسام البيت</a:t>
            </a:r>
          </a:p>
          <a:p>
            <a:pPr marL="401052" marR="0" lvl="0" indent="-401052" algn="r" defTabSz="914400" rtl="1" eaLnBrk="1" fontAlgn="auto" latinLnBrk="0" hangingPunct="0">
              <a:lnSpc>
                <a:spcPct val="100000"/>
              </a:lnSpc>
              <a:spcBef>
                <a:spcPts val="0"/>
              </a:spcBef>
              <a:spcAft>
                <a:spcPts val="0"/>
              </a:spcAft>
              <a:buClrTx/>
              <a:buSzPct val="100000"/>
              <a:buFontTx/>
              <a:buAutoNum type="arabicPeriod"/>
              <a:tabLst/>
              <a:defRPr sz="1100">
                <a:solidFill>
                  <a:srgbClr val="000000"/>
                </a:solidFill>
              </a:defRPr>
            </a:pPr>
            <a:r>
              <a:rPr kumimoji="0" lang="ar-JO" sz="20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مثل التربة </a:t>
            </a:r>
          </a:p>
          <a:p>
            <a:pPr marL="401052" marR="0" lvl="0" indent="-401052" algn="r" defTabSz="914400" rtl="1" eaLnBrk="1" fontAlgn="auto" latinLnBrk="0" hangingPunct="0">
              <a:lnSpc>
                <a:spcPct val="100000"/>
              </a:lnSpc>
              <a:spcBef>
                <a:spcPts val="0"/>
              </a:spcBef>
              <a:spcAft>
                <a:spcPts val="0"/>
              </a:spcAft>
              <a:buClrTx/>
              <a:buSzPct val="100000"/>
              <a:buFontTx/>
              <a:buAutoNum type="arabicPeriod"/>
              <a:tabLst/>
              <a:defRPr sz="1100">
                <a:solidFill>
                  <a:srgbClr val="000000"/>
                </a:solidFill>
              </a:defRPr>
            </a:pPr>
            <a:r>
              <a:rPr kumimoji="0" lang="ar-JO" sz="20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قوة الخادم </a:t>
            </a:r>
          </a:p>
          <a:p>
            <a:pPr marL="401052" marR="0" lvl="0" indent="-401052" algn="r" defTabSz="914400" rtl="1" eaLnBrk="1" fontAlgn="auto" latinLnBrk="0" hangingPunct="0">
              <a:lnSpc>
                <a:spcPct val="100000"/>
              </a:lnSpc>
              <a:spcBef>
                <a:spcPts val="0"/>
              </a:spcBef>
              <a:spcAft>
                <a:spcPts val="0"/>
              </a:spcAft>
              <a:buClrTx/>
              <a:buSzPct val="100000"/>
              <a:buFontTx/>
              <a:buAutoNum type="arabicPeriod"/>
              <a:tabLst/>
              <a:defRPr sz="1100">
                <a:solidFill>
                  <a:srgbClr val="000000"/>
                </a:solidFill>
              </a:defRPr>
            </a:pPr>
            <a:r>
              <a:rPr kumimoji="0" lang="ar-JO" sz="20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تعليم الخمسة الآلاف </a:t>
            </a:r>
            <a:br>
              <a:rPr kumimoji="0" lang="ar-JO" sz="20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br>
            <a:endParaRPr kumimoji="0" lang="ar-JO" sz="20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a:p>
            <a:pPr marL="401052" marR="0" lvl="0" indent="-401052" algn="r" defTabSz="914400" rtl="1" eaLnBrk="1" fontAlgn="auto" latinLnBrk="0" hangingPunct="0">
              <a:lnSpc>
                <a:spcPct val="100000"/>
              </a:lnSpc>
              <a:spcBef>
                <a:spcPts val="0"/>
              </a:spcBef>
              <a:spcAft>
                <a:spcPts val="0"/>
              </a:spcAft>
              <a:buClrTx/>
              <a:buSzPct val="100000"/>
              <a:buFontTx/>
              <a:buAutoNum type="arabicPeriod"/>
              <a:tabLst/>
              <a:defRPr sz="1100">
                <a:solidFill>
                  <a:srgbClr val="000000"/>
                </a:solidFill>
              </a:defRPr>
            </a:pPr>
            <a:r>
              <a:rPr kumimoji="0" lang="ar-JO" sz="20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هجوم الفريسيين التقليدي</a:t>
            </a:r>
          </a:p>
          <a:p>
            <a:pPr marL="401052" marR="0" lvl="0" indent="-401052" algn="r" defTabSz="914400" rtl="1" eaLnBrk="1" fontAlgn="auto" latinLnBrk="0" hangingPunct="0">
              <a:lnSpc>
                <a:spcPct val="100000"/>
              </a:lnSpc>
              <a:spcBef>
                <a:spcPts val="0"/>
              </a:spcBef>
              <a:spcAft>
                <a:spcPts val="0"/>
              </a:spcAft>
              <a:buClrTx/>
              <a:buSzPct val="100000"/>
              <a:buFontTx/>
              <a:buAutoNum type="arabicPeriod"/>
              <a:tabLst/>
              <a:defRPr sz="1100">
                <a:solidFill>
                  <a:srgbClr val="000000"/>
                </a:solidFill>
              </a:defRPr>
            </a:pPr>
            <a:r>
              <a:rPr kumimoji="0" lang="ar-JO" sz="20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شفاء الأعمى </a:t>
            </a:r>
          </a:p>
          <a:p>
            <a:pPr marL="401052" marR="0" lvl="0" indent="-401052" algn="r" defTabSz="914400" rtl="1" eaLnBrk="1" fontAlgn="auto" latinLnBrk="0" hangingPunct="0">
              <a:lnSpc>
                <a:spcPct val="100000"/>
              </a:lnSpc>
              <a:spcBef>
                <a:spcPts val="0"/>
              </a:spcBef>
              <a:spcAft>
                <a:spcPts val="0"/>
              </a:spcAft>
              <a:buClrTx/>
              <a:buSzPct val="100000"/>
              <a:buFontTx/>
              <a:buAutoNum type="arabicPeriod"/>
              <a:tabLst/>
              <a:defRPr sz="1100">
                <a:solidFill>
                  <a:srgbClr val="000000"/>
                </a:solidFill>
              </a:defRPr>
            </a:pPr>
            <a:r>
              <a:rPr kumimoji="0" lang="ar-JO" sz="20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تجلي أيليا  </a:t>
            </a:r>
            <a:endParaRPr kumimoji="0" lang="ar-JO" sz="4400" b="1" u="none" strike="noStrike" kern="0" cap="none" spc="0" normalizeH="0" baseline="0" noProof="0" dirty="0">
              <a:ln>
                <a:noFill/>
              </a:ln>
              <a:solidFill>
                <a:srgbClr val="8383AD"/>
              </a:solidFill>
              <a:effectLst/>
              <a:uLnTx/>
              <a:uFillTx/>
              <a:latin typeface="Arial" panose="020B0604020202020204" pitchFamily="34" charset="0"/>
              <a:ea typeface="+mj-ea"/>
              <a:cs typeface="Arial" panose="020B0604020202020204" pitchFamily="34" charset="0"/>
              <a:sym typeface="Arial"/>
            </a:endParaRPr>
          </a:p>
        </p:txBody>
      </p:sp>
      <p:sp>
        <p:nvSpPr>
          <p:cNvPr id="11" name="Rectangle 10"/>
          <p:cNvSpPr/>
          <p:nvPr/>
        </p:nvSpPr>
        <p:spPr>
          <a:xfrm>
            <a:off x="-55076" y="-15967"/>
            <a:ext cx="3692161" cy="2862320"/>
          </a:xfrm>
          <a:prstGeom prst="rect">
            <a:avLst/>
          </a:prstGeom>
          <a:noFill/>
          <a:ln w="25400" cap="flat">
            <a:noFill/>
            <a:prstDash val="solid"/>
            <a:round/>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45719" tIns="45719" rIns="45719" bIns="45719" numCol="1" spcCol="38100" rtlCol="0" anchor="t">
            <a:spAutoFit/>
          </a:bodyPr>
          <a:lstStyle/>
          <a:p>
            <a:pPr marL="457200" marR="0" lvl="0" indent="-457200" algn="r" defTabSz="914400" rtl="1" eaLnBrk="1" fontAlgn="auto" latinLnBrk="0" hangingPunct="0">
              <a:lnSpc>
                <a:spcPct val="100000"/>
              </a:lnSpc>
              <a:spcBef>
                <a:spcPts val="0"/>
              </a:spcBef>
              <a:spcAft>
                <a:spcPts val="0"/>
              </a:spcAft>
              <a:buClrTx/>
              <a:buSzTx/>
              <a:buFont typeface="+mj-lt"/>
              <a:buAutoNum type="arabicPeriod" startAt="10"/>
              <a:tabLst/>
              <a:defRPr sz="1100">
                <a:solidFill>
                  <a:srgbClr val="000000"/>
                </a:solidFill>
              </a:defRPr>
            </a:pPr>
            <a:r>
              <a:rPr kumimoji="0" lang="ar-JO" sz="20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موقف الخادم الالزامي</a:t>
            </a:r>
          </a:p>
          <a:p>
            <a:pPr marL="457200" marR="0" lvl="0" indent="-457200" algn="r" defTabSz="914400" rtl="1" eaLnBrk="1" fontAlgn="auto" latinLnBrk="0" hangingPunct="0">
              <a:lnSpc>
                <a:spcPct val="100000"/>
              </a:lnSpc>
              <a:spcBef>
                <a:spcPts val="0"/>
              </a:spcBef>
              <a:spcAft>
                <a:spcPts val="0"/>
              </a:spcAft>
              <a:buClrTx/>
              <a:buSzTx/>
              <a:buFont typeface="+mj-lt"/>
              <a:buAutoNum type="arabicPeriod" startAt="10"/>
              <a:tabLst/>
              <a:defRPr sz="1100">
                <a:solidFill>
                  <a:srgbClr val="000000"/>
                </a:solidFill>
              </a:defRPr>
            </a:pPr>
            <a:r>
              <a:rPr kumimoji="0" lang="ar-JO" sz="20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دخول أورشليم المنتصر</a:t>
            </a:r>
          </a:p>
          <a:p>
            <a:pPr marL="457200" marR="0" lvl="0" indent="-457200" algn="r" defTabSz="914400" rtl="1" eaLnBrk="1" fontAlgn="auto" latinLnBrk="0" hangingPunct="0">
              <a:lnSpc>
                <a:spcPct val="100000"/>
              </a:lnSpc>
              <a:spcBef>
                <a:spcPts val="0"/>
              </a:spcBef>
              <a:spcAft>
                <a:spcPts val="0"/>
              </a:spcAft>
              <a:buClrTx/>
              <a:buSzTx/>
              <a:buFont typeface="+mj-lt"/>
              <a:buAutoNum type="arabicPeriod" startAt="10"/>
              <a:tabLst/>
              <a:defRPr sz="1100">
                <a:solidFill>
                  <a:srgbClr val="000000"/>
                </a:solidFill>
              </a:defRPr>
            </a:pPr>
            <a:r>
              <a:rPr kumimoji="0" lang="ar-JO" sz="20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جواب استفسار فضولي عن القيامة .</a:t>
            </a:r>
          </a:p>
          <a:p>
            <a:pPr marL="457200" marR="0" lvl="0" indent="-457200" algn="r" defTabSz="914400" rtl="1" eaLnBrk="1" fontAlgn="auto" latinLnBrk="0" hangingPunct="0">
              <a:lnSpc>
                <a:spcPct val="100000"/>
              </a:lnSpc>
              <a:spcBef>
                <a:spcPts val="0"/>
              </a:spcBef>
              <a:spcAft>
                <a:spcPts val="0"/>
              </a:spcAft>
              <a:buClrTx/>
              <a:buSzTx/>
              <a:buFont typeface="+mj-lt"/>
              <a:buAutoNum type="arabicPeriod" startAt="10"/>
              <a:tabLst/>
              <a:defRPr sz="1100">
                <a:solidFill>
                  <a:srgbClr val="000000"/>
                </a:solidFill>
              </a:defRPr>
            </a:pPr>
            <a:r>
              <a:rPr kumimoji="0" lang="ar-JO" sz="20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دمار عنيف للهيكل.</a:t>
            </a:r>
          </a:p>
          <a:p>
            <a:pPr marL="457200" marR="0" lvl="0" indent="-457200" algn="r" defTabSz="914400" rtl="1" eaLnBrk="1" fontAlgn="auto" latinLnBrk="0" hangingPunct="0">
              <a:lnSpc>
                <a:spcPct val="100000"/>
              </a:lnSpc>
              <a:spcBef>
                <a:spcPts val="0"/>
              </a:spcBef>
              <a:spcAft>
                <a:spcPts val="0"/>
              </a:spcAft>
              <a:buClrTx/>
              <a:buSzTx/>
              <a:buFont typeface="+mj-lt"/>
              <a:buAutoNum type="arabicPeriod" startAt="10"/>
              <a:tabLst/>
              <a:defRPr sz="1100">
                <a:solidFill>
                  <a:srgbClr val="000000"/>
                </a:solidFill>
              </a:defRPr>
            </a:pPr>
            <a:endParaRPr kumimoji="0" lang="ar-JO" sz="20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a:p>
            <a:pPr marL="457200" marR="0" lvl="0" indent="-457200" algn="r" defTabSz="914400" rtl="1" eaLnBrk="1" fontAlgn="auto" latinLnBrk="0" hangingPunct="0">
              <a:lnSpc>
                <a:spcPct val="100000"/>
              </a:lnSpc>
              <a:spcBef>
                <a:spcPts val="0"/>
              </a:spcBef>
              <a:spcAft>
                <a:spcPts val="0"/>
              </a:spcAft>
              <a:buClrTx/>
              <a:buSzTx/>
              <a:buFont typeface="+mj-lt"/>
              <a:buAutoNum type="arabicPeriod" startAt="10"/>
              <a:tabLst/>
              <a:defRPr sz="1100">
                <a:solidFill>
                  <a:srgbClr val="000000"/>
                </a:solidFill>
              </a:defRPr>
            </a:pPr>
            <a:endParaRPr kumimoji="0" lang="ar-JO" sz="20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a:p>
            <a:pPr marL="457200" marR="0" lvl="0" indent="-457200" algn="r" defTabSz="914400" rtl="1" eaLnBrk="1" fontAlgn="auto" latinLnBrk="0" hangingPunct="0">
              <a:lnSpc>
                <a:spcPct val="100000"/>
              </a:lnSpc>
              <a:spcBef>
                <a:spcPts val="0"/>
              </a:spcBef>
              <a:spcAft>
                <a:spcPts val="0"/>
              </a:spcAft>
              <a:buClrTx/>
              <a:buSzTx/>
              <a:buFont typeface="+mj-lt"/>
              <a:buAutoNum type="arabicPeriod" startAt="10"/>
              <a:tabLst/>
              <a:defRPr sz="1100">
                <a:solidFill>
                  <a:srgbClr val="000000"/>
                </a:solidFill>
              </a:defRPr>
            </a:pPr>
            <a:r>
              <a:rPr kumimoji="0" lang="ar-JO" sz="20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عذاب بستان جثسيماني .</a:t>
            </a:r>
          </a:p>
          <a:p>
            <a:pPr marL="457200" marR="0" lvl="0" indent="-457200" algn="r" defTabSz="914400" rtl="1" eaLnBrk="1" fontAlgn="auto" latinLnBrk="0" hangingPunct="0">
              <a:lnSpc>
                <a:spcPct val="100000"/>
              </a:lnSpc>
              <a:spcBef>
                <a:spcPts val="0"/>
              </a:spcBef>
              <a:spcAft>
                <a:spcPts val="0"/>
              </a:spcAft>
              <a:buClrTx/>
              <a:buSzTx/>
              <a:buFont typeface="+mj-lt"/>
              <a:buAutoNum type="arabicPeriod" startAt="10"/>
              <a:tabLst/>
              <a:defRPr sz="1100">
                <a:solidFill>
                  <a:srgbClr val="000000"/>
                </a:solidFill>
              </a:defRPr>
            </a:pPr>
            <a:r>
              <a:rPr kumimoji="0" lang="ar-JO" sz="20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سرد عن موت المسيح </a:t>
            </a:r>
          </a:p>
          <a:p>
            <a:pPr marL="457200" marR="0" lvl="0" indent="-457200" algn="r" defTabSz="914400" rtl="1" eaLnBrk="1" fontAlgn="auto" latinLnBrk="0" hangingPunct="0">
              <a:lnSpc>
                <a:spcPct val="100000"/>
              </a:lnSpc>
              <a:spcBef>
                <a:spcPts val="0"/>
              </a:spcBef>
              <a:spcAft>
                <a:spcPts val="0"/>
              </a:spcAft>
              <a:buClrTx/>
              <a:buSzTx/>
              <a:buFont typeface="+mj-lt"/>
              <a:buAutoNum type="arabicPeriod" startAt="10"/>
              <a:tabLst/>
              <a:defRPr sz="1100">
                <a:solidFill>
                  <a:srgbClr val="000000"/>
                </a:solidFill>
              </a:defRPr>
            </a:pPr>
            <a:r>
              <a:rPr kumimoji="0" lang="ar-JO" sz="20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القبر وجد فارغاً </a:t>
            </a:r>
          </a:p>
        </p:txBody>
      </p:sp>
      <p:sp>
        <p:nvSpPr>
          <p:cNvPr id="9" name="Rectangle 8">
            <a:extLst>
              <a:ext uri="{FF2B5EF4-FFF2-40B4-BE49-F238E27FC236}">
                <a16:creationId xmlns:a16="http://schemas.microsoft.com/office/drawing/2014/main" id="{A2B492D2-036B-C742-97FF-E75535F75BD9}"/>
              </a:ext>
            </a:extLst>
          </p:cNvPr>
          <p:cNvSpPr/>
          <p:nvPr/>
        </p:nvSpPr>
        <p:spPr>
          <a:xfrm>
            <a:off x="6808839" y="255028"/>
            <a:ext cx="2417153" cy="769439"/>
          </a:xfrm>
          <a:prstGeom prst="rect">
            <a:avLst/>
          </a:prstGeom>
          <a:noFill/>
          <a:ln w="25400" cap="flat">
            <a:noFill/>
            <a:prstDash val="solid"/>
            <a:round/>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45719" tIns="45719" rIns="45719" bIns="45719" numCol="1" spcCol="38100" rtlCol="0" anchor="t">
            <a:spAutoFit/>
          </a:bodyPr>
          <a:lstStyle/>
          <a:p>
            <a:pPr marL="0" marR="0" lvl="0" indent="0" algn="ctr" defTabSz="914400" rtl="1" eaLnBrk="1" fontAlgn="auto" latinLnBrk="0" hangingPunct="0">
              <a:lnSpc>
                <a:spcPct val="100000"/>
              </a:lnSpc>
              <a:spcBef>
                <a:spcPts val="0"/>
              </a:spcBef>
              <a:spcAft>
                <a:spcPts val="0"/>
              </a:spcAft>
              <a:buClrTx/>
              <a:buSzTx/>
              <a:buFontTx/>
              <a:buNone/>
              <a:tabLst/>
              <a:defRPr>
                <a:solidFill>
                  <a:srgbClr val="000000"/>
                </a:solidFill>
              </a:defRPr>
            </a:pPr>
            <a:r>
              <a:rPr kumimoji="0" lang="ar-JO" sz="44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 مرقس</a:t>
            </a:r>
            <a:endParaRPr kumimoji="0" lang="ar-JO" sz="4400" b="1" u="none" strike="noStrike" kern="0" cap="none" spc="0" normalizeH="0" baseline="0" noProof="0" dirty="0">
              <a:ln>
                <a:noFill/>
              </a:ln>
              <a:solidFill>
                <a:srgbClr val="8383AD"/>
              </a:solidFill>
              <a:effectLst/>
              <a:uLnTx/>
              <a:uFillTx/>
              <a:latin typeface="Arial" panose="020B0604020202020204" pitchFamily="34" charset="0"/>
              <a:ea typeface="+mj-ea"/>
              <a:cs typeface="Arial" panose="020B0604020202020204" pitchFamily="34" charset="0"/>
              <a:sym typeface="Arial"/>
            </a:endParaRPr>
          </a:p>
        </p:txBody>
      </p:sp>
    </p:spTree>
  </p:cSld>
  <p:clrMapOvr>
    <a:overrideClrMapping bg1="dk1" tx1="lt1" bg2="dk2" tx2="lt2" accent1="accent1" accent2="accent2" accent3="accent3" accent4="accent4" accent5="accent5" accent6="accent6" hlink="hlink" folHlink="folHlink"/>
  </p:clrMapOvr>
  <p:transition spd="med"/>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dissolve">
                                      <p:cBhvr>
                                        <p:cTn id="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Lst>
  </p:timing>
</p:sld>
</file>

<file path=ppt/slides/slide3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6306" name="Picture 1">
            <a:extLst>
              <a:ext uri="{FF2B5EF4-FFF2-40B4-BE49-F238E27FC236}">
                <a16:creationId xmlns:a16="http://schemas.microsoft.com/office/drawing/2014/main" id="{A7D150D7-D168-66C9-FB53-A8D6C9535217}"/>
              </a:ext>
            </a:extLst>
          </p:cNvPr>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anose="020B0604020202020204" pitchFamily="34" charset="0"/>
                <a:ea typeface="MS PGothic" panose="020B0600070205080204" pitchFamily="34" charset="-128"/>
              </a:defRPr>
            </a:lvl1pPr>
            <a:lvl2pPr marL="742950" indent="-285750">
              <a:defRPr sz="2400">
                <a:solidFill>
                  <a:schemeClr val="tx1"/>
                </a:solidFill>
                <a:latin typeface="Arial" panose="020B0604020202020204" pitchFamily="34" charset="0"/>
                <a:ea typeface="MS PGothic" panose="020B0600070205080204" pitchFamily="34" charset="-128"/>
              </a:defRPr>
            </a:lvl2pPr>
            <a:lvl3pPr marL="1143000" indent="-228600">
              <a:defRPr sz="2400">
                <a:solidFill>
                  <a:schemeClr val="tx1"/>
                </a:solidFill>
                <a:latin typeface="Arial" panose="020B0604020202020204" pitchFamily="34" charset="0"/>
                <a:ea typeface="MS PGothic" panose="020B0600070205080204" pitchFamily="34" charset="-128"/>
              </a:defRPr>
            </a:lvl3pPr>
            <a:lvl4pPr marL="1600200" indent="-228600">
              <a:defRPr sz="2400">
                <a:solidFill>
                  <a:schemeClr val="tx1"/>
                </a:solidFill>
                <a:latin typeface="Arial" panose="020B0604020202020204" pitchFamily="34" charset="0"/>
                <a:ea typeface="MS PGothic" panose="020B0600070205080204" pitchFamily="34" charset="-128"/>
              </a:defRPr>
            </a:lvl4pPr>
            <a:lvl5pPr marL="2057400" indent="-228600">
              <a:defRPr sz="24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ar-JO" altLang="en-US" sz="2400" b="1" u="none" strike="noStrike" kern="1200" cap="none" spc="0" normalizeH="0" baseline="0" noProof="0" dirty="0">
              <a:ln>
                <a:noFill/>
              </a:ln>
              <a:solidFill>
                <a:srgbClr val="000000"/>
              </a:solidFill>
              <a:effectLst/>
              <a:uLnTx/>
              <a:uFillTx/>
              <a:latin typeface="Times New Roman" panose="02020603050405020304" pitchFamily="18" charset="0"/>
              <a:ea typeface="MS PGothic" panose="020B0600070205080204" pitchFamily="34" charset="-128"/>
              <a:cs typeface="Arial" panose="020B0604020202020204" pitchFamily="34" charset="0"/>
            </a:endParaRPr>
          </a:p>
        </p:txBody>
      </p:sp>
      <p:pic>
        <p:nvPicPr>
          <p:cNvPr id="226307" name="Picture 1">
            <a:extLst>
              <a:ext uri="{FF2B5EF4-FFF2-40B4-BE49-F238E27FC236}">
                <a16:creationId xmlns:a16="http://schemas.microsoft.com/office/drawing/2014/main" id="{B057E10D-A164-138D-2230-E9C3FDEF44EC}"/>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1765300" y="1276350"/>
            <a:ext cx="5581650" cy="5581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00098" name="Rectangle 2">
            <a:extLst>
              <a:ext uri="{FF2B5EF4-FFF2-40B4-BE49-F238E27FC236}">
                <a16:creationId xmlns:a16="http://schemas.microsoft.com/office/drawing/2014/main" id="{C57EF776-315E-BBF3-F90A-81F448458B7A}"/>
              </a:ext>
            </a:extLst>
          </p:cNvPr>
          <p:cNvSpPr>
            <a:spLocks noGrp="1" noChangeArrowheads="1"/>
          </p:cNvSpPr>
          <p:nvPr>
            <p:ph type="ctrTitle"/>
          </p:nvPr>
        </p:nvSpPr>
        <p:spPr>
          <a:xfrm>
            <a:off x="91427" y="116632"/>
            <a:ext cx="9036496" cy="2232247"/>
          </a:xfrm>
          <a:ln>
            <a:miter lim="800000"/>
            <a:headEnd/>
            <a:tailEnd/>
          </a:ln>
          <a:effectLst>
            <a:outerShdw blurRad="63500" dist="35921" dir="2700000" algn="ctr" rotWithShape="0">
              <a:schemeClr val="tx2">
                <a:alpha val="74998"/>
              </a:schemeClr>
            </a:outerShdw>
          </a:effectLst>
          <a:extLst>
            <a:ext uri="{909E8E84-426E-40dd-AFC4-6F175D3DCCD1}"/>
            <a:ext uri="{91240B29-F687-4f45-9708-019B960494DF}"/>
            <a:ext uri="{FAA26D3D-D897-4be2-8F04-BA451C77F1D7}"/>
          </a:extLst>
        </p:spPr>
        <p:txBody>
          <a:bodyPr anchor="t"/>
          <a:lstStyle/>
          <a:p>
            <a:pPr>
              <a:defRPr/>
            </a:pPr>
            <a:r>
              <a:rPr lang="ar-JO" sz="3600" dirty="0">
                <a:effectLst>
                  <a:glow rad="127000">
                    <a:schemeClr val="tx1"/>
                  </a:glow>
                </a:effectLst>
                <a:ea typeface="ＭＳ Ｐゴシック" charset="0"/>
                <a:cs typeface="ＭＳ Ｐゴシック" charset="0"/>
              </a:rPr>
              <a:t>هل تبني القراءة، و الأخبار، و الأصدقاء، و الأفلام،          و التلفاز، و الإنترنت خصوصاً إيمانك أم تهدمه؟</a:t>
            </a:r>
            <a:r>
              <a:rPr lang="en-US" sz="3600" dirty="0">
                <a:effectLst>
                  <a:glow rad="127000">
                    <a:schemeClr val="tx1"/>
                  </a:glow>
                </a:effectLst>
                <a:ea typeface="ＭＳ Ｐゴシック" charset="0"/>
                <a:cs typeface="ＭＳ Ｐゴシック" charset="0"/>
              </a:rPr>
              <a:t> </a:t>
            </a:r>
          </a:p>
        </p:txBody>
      </p:sp>
    </p:spTree>
  </p:cSld>
  <p:clrMapOvr>
    <a:masterClrMapping/>
  </p:clrMapOvr>
  <p:transition/>
</p:sld>
</file>

<file path=ppt/slides/slide3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1574800" y="0"/>
            <a:ext cx="9070975" cy="1143000"/>
          </a:xfrm>
        </p:spPr>
        <p:txBody>
          <a:bodyPr/>
          <a:lstStyle/>
          <a:p>
            <a:pPr algn="r"/>
            <a:r>
              <a:rPr lang="en-US" dirty="0">
                <a:solidFill>
                  <a:schemeClr val="tx1"/>
                </a:solidFill>
              </a:rPr>
              <a:t>Black</a:t>
            </a:r>
          </a:p>
        </p:txBody>
      </p:sp>
    </p:spTree>
    <p:extLst>
      <p:ext uri="{BB962C8B-B14F-4D97-AF65-F5344CB8AC3E}">
        <p14:creationId xmlns:p14="http://schemas.microsoft.com/office/powerpoint/2010/main" val="1089219869"/>
      </p:ext>
    </p:extLst>
  </p:cSld>
  <p:clrMapOvr>
    <a:masterClrMapping/>
  </p:clrMapOvr>
  <p:transition/>
</p:sld>
</file>

<file path=ppt/slides/slide322.xml><?xml version="1.0" encoding="utf-8"?>
<p:sld xmlns:a="http://schemas.openxmlformats.org/drawingml/2006/main" xmlns:r="http://schemas.openxmlformats.org/officeDocument/2006/relationships" xmlns:p="http://schemas.openxmlformats.org/presentationml/2006/main" showMasterSp="0">
  <p:cSld>
    <p:bg>
      <p:bgPr>
        <a:solidFill>
          <a:schemeClr val="tx1"/>
        </a:solidFill>
        <a:effectLst/>
      </p:bgPr>
    </p:bg>
    <p:spTree>
      <p:nvGrpSpPr>
        <p:cNvPr id="1" name=""/>
        <p:cNvGrpSpPr/>
        <p:nvPr/>
      </p:nvGrpSpPr>
      <p:grpSpPr>
        <a:xfrm>
          <a:off x="0" y="0"/>
          <a:ext cx="0" cy="0"/>
          <a:chOff x="0" y="0"/>
          <a:chExt cx="0" cy="0"/>
        </a:xfrm>
      </p:grpSpPr>
      <p:pic>
        <p:nvPicPr>
          <p:cNvPr id="317441" name="Picture 1"/>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36512" y="-27384"/>
            <a:ext cx="9247957" cy="6165304"/>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pic>
      <p:sp>
        <p:nvSpPr>
          <p:cNvPr id="317442" name="Rectangle 2"/>
          <p:cNvSpPr>
            <a:spLocks noGrp="1" noChangeArrowheads="1"/>
          </p:cNvSpPr>
          <p:nvPr>
            <p:ph type="title" idx="4294967295"/>
          </p:nvPr>
        </p:nvSpPr>
        <p:spPr>
          <a:xfrm>
            <a:off x="0" y="4868863"/>
            <a:ext cx="9144000" cy="1614877"/>
          </a:xfrm>
          <a:solidFill>
            <a:srgbClr val="000000"/>
          </a:solidFill>
        </p:spPr>
        <p:txBody>
          <a:bodyPr/>
          <a:lstStyle/>
          <a:p>
            <a:pPr eaLnBrk="1" hangingPunct="1"/>
            <a:r>
              <a:rPr lang="ar-SA" sz="9600" dirty="0">
                <a:solidFill>
                  <a:srgbClr val="FEFDE3"/>
                </a:solidFill>
                <a:ea typeface="ＭＳ Ｐゴシック" charset="0"/>
                <a:cs typeface="Arial" panose="020B0604020202020204" pitchFamily="34" charset="0"/>
              </a:rPr>
              <a:t>تيطس</a:t>
            </a:r>
            <a:endParaRPr lang="en-US" sz="9600" dirty="0">
              <a:solidFill>
                <a:srgbClr val="FEFDE3"/>
              </a:solidFill>
              <a:ea typeface="ＭＳ Ｐゴシック" charset="0"/>
              <a:cs typeface="Arial" panose="020B0604020202020204" pitchFamily="34" charset="0"/>
            </a:endParaRPr>
          </a:p>
        </p:txBody>
      </p:sp>
      <p:sp>
        <p:nvSpPr>
          <p:cNvPr id="317443" name="Text Box 3"/>
          <p:cNvSpPr txBox="1">
            <a:spLocks noChangeArrowheads="1"/>
          </p:cNvSpPr>
          <p:nvPr/>
        </p:nvSpPr>
        <p:spPr bwMode="auto">
          <a:xfrm>
            <a:off x="8477264" y="87015"/>
            <a:ext cx="665567" cy="461665"/>
          </a:xfrm>
          <a:prstGeom prst="rect">
            <a:avLst/>
          </a:prstGeom>
          <a:no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rPr>
              <a:t>241</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endParaRPr>
          </a:p>
        </p:txBody>
      </p:sp>
      <p:sp>
        <p:nvSpPr>
          <p:cNvPr id="6" name="Rectangle 5">
            <a:extLst>
              <a:ext uri="{FF2B5EF4-FFF2-40B4-BE49-F238E27FC236}">
                <a16:creationId xmlns:a16="http://schemas.microsoft.com/office/drawing/2014/main" id="{CAF72809-F78B-304B-97DB-9F5A17C2A323}"/>
              </a:ext>
            </a:extLst>
          </p:cNvPr>
          <p:cNvSpPr>
            <a:spLocks noChangeArrowheads="1"/>
          </p:cNvSpPr>
          <p:nvPr/>
        </p:nvSpPr>
        <p:spPr bwMode="auto">
          <a:xfrm>
            <a:off x="0" y="6385034"/>
            <a:ext cx="9144000" cy="468339"/>
          </a:xfrm>
          <a:prstGeom prst="rect">
            <a:avLst/>
          </a:prstGeom>
          <a:solidFill>
            <a:srgbClr val="000514"/>
          </a:solidFill>
          <a:ln w="9525">
            <a:noFill/>
            <a:miter lim="800000"/>
            <a:headEnd/>
            <a:tailEnd/>
          </a:ln>
          <a:effectLst>
            <a:outerShdw blurRad="63500" dist="35921" dir="2700000" algn="ctr" rotWithShape="0">
              <a:srgbClr val="000514">
                <a:alpha val="74998"/>
              </a:srgbClr>
            </a:outerShdw>
          </a:effectLst>
        </p:spPr>
        <p:txBody>
          <a:bodyPr lIns="91430" tIns="45715" rIns="91430" bIns="45715" anchor="ctr"/>
          <a:lstStyle/>
          <a:p>
            <a:pPr marL="0" marR="0" lvl="0" indent="0" algn="ctr" defTabSz="457150" rtl="0" eaLnBrk="1" fontAlgn="auto" latinLnBrk="0" hangingPunct="1">
              <a:lnSpc>
                <a:spcPct val="100000"/>
              </a:lnSpc>
              <a:spcBef>
                <a:spcPct val="20000"/>
              </a:spcBef>
              <a:spcAft>
                <a:spcPts val="0"/>
              </a:spcAft>
              <a:buClr>
                <a:srgbClr val="FFCC00"/>
              </a:buClr>
              <a:buSzPct val="70000"/>
              <a:buFontTx/>
              <a:buNone/>
              <a:tabLst/>
              <a:defRPr/>
            </a:pPr>
            <a:r>
              <a:rPr kumimoji="0" lang="ar-JO" sz="16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د. ريك جريفيث</a:t>
            </a:r>
            <a:r>
              <a:rPr kumimoji="0" lang="en-US" sz="16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 </a:t>
            </a:r>
            <a:r>
              <a:rPr kumimoji="0" lang="ar-JO" sz="16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مؤسسة الدراسات اللاهوتية الأردنية</a:t>
            </a:r>
            <a:r>
              <a:rPr kumimoji="0" lang="en-US" sz="16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 BibleStudyDownloads.org</a:t>
            </a:r>
          </a:p>
        </p:txBody>
      </p:sp>
    </p:spTree>
    <p:extLst>
      <p:ext uri="{BB962C8B-B14F-4D97-AF65-F5344CB8AC3E}">
        <p14:creationId xmlns:p14="http://schemas.microsoft.com/office/powerpoint/2010/main" val="108095033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317442"/>
                                        </p:tgtEl>
                                        <p:attrNameLst>
                                          <p:attrName>style.visibility</p:attrName>
                                        </p:attrNameLst>
                                      </p:cBhvr>
                                      <p:to>
                                        <p:strVal val="visible"/>
                                      </p:to>
                                    </p:set>
                                    <p:animEffect transition="in" filter="checkerboard(across)">
                                      <p:cBhvr>
                                        <p:cTn id="7" dur="500"/>
                                        <p:tgtEl>
                                          <p:spTgt spid="31744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7442" grpId="0" animBg="1"/>
    </p:bldLst>
  </p:timing>
</p:sld>
</file>

<file path=ppt/slides/slide323.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800000"/>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p:spPr>
        <p:txBody>
          <a:bodyPr anchor="ctr"/>
          <a:lstStyle/>
          <a:p>
            <a:pPr>
              <a:defRPr/>
            </a:pPr>
            <a:r>
              <a:rPr lang="ar-JO" sz="4800" dirty="0">
                <a:effectLst>
                  <a:glow rad="127000">
                    <a:schemeClr val="tx1"/>
                  </a:glow>
                </a:effectLst>
                <a:ea typeface="ＭＳ Ｐゴシック" charset="0"/>
              </a:rPr>
              <a:t>الكلمة المفتاحية</a:t>
            </a:r>
            <a:endParaRPr lang="en-US" sz="4800" dirty="0">
              <a:effectLst>
                <a:glow rad="127000">
                  <a:schemeClr val="tx1"/>
                </a:glow>
              </a:effectLst>
              <a:ea typeface="ＭＳ Ｐゴシック" charset="0"/>
            </a:endParaRPr>
          </a:p>
        </p:txBody>
      </p:sp>
      <p:sp>
        <p:nvSpPr>
          <p:cNvPr id="5" name="Rectangle 2"/>
          <p:cNvSpPr txBox="1">
            <a:spLocks noChangeArrowheads="1"/>
          </p:cNvSpPr>
          <p:nvPr/>
        </p:nvSpPr>
        <p:spPr bwMode="auto">
          <a:xfrm>
            <a:off x="0" y="2303956"/>
            <a:ext cx="9144000" cy="198914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7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السلوك</a:t>
            </a:r>
            <a:endParaRPr kumimoji="0" lang="en-US" sz="7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تيطس</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7" name="Text Box 24"/>
          <p:cNvSpPr txBox="1">
            <a:spLocks noChangeArrowheads="1"/>
          </p:cNvSpPr>
          <p:nvPr/>
        </p:nvSpPr>
        <p:spPr bwMode="auto">
          <a:xfrm>
            <a:off x="8360240" y="65344"/>
            <a:ext cx="704039"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altLang="zh-CN" sz="2400" b="1"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ea typeface="ＭＳ Ｐゴシック" charset="0"/>
                <a:cs typeface="Arial" panose="020B0604020202020204" pitchFamily="34" charset="0"/>
              </a:rPr>
              <a:t>241</a:t>
            </a:r>
            <a:endParaRPr kumimoji="0" lang="en-US" altLang="zh-CN" sz="2400" b="1"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91641971"/>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blinds(horizontal)">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324.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660066"/>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653" y="-7614"/>
            <a:ext cx="9162651" cy="1012616"/>
          </a:xfrm>
          <a:noFill/>
        </p:spPr>
        <p:txBody>
          <a:bodyPr/>
          <a:lstStyle/>
          <a:p>
            <a:r>
              <a:rPr lang="ar-JO" sz="4800" dirty="0">
                <a:solidFill>
                  <a:schemeClr val="bg1"/>
                </a:solidFill>
                <a:effectLst>
                  <a:glow rad="101600">
                    <a:schemeClr val="tx1">
                      <a:alpha val="99000"/>
                    </a:schemeClr>
                  </a:glow>
                </a:effectLst>
              </a:rPr>
              <a:t>الموضوع</a:t>
            </a:r>
            <a:endParaRPr lang="en-US" sz="4800" dirty="0">
              <a:solidFill>
                <a:schemeClr val="bg1"/>
              </a:solidFill>
              <a:effectLst>
                <a:glow rad="101600">
                  <a:schemeClr val="tx1">
                    <a:alpha val="99000"/>
                  </a:schemeClr>
                </a:glow>
              </a:effectLst>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36512" y="1629034"/>
            <a:ext cx="9144000" cy="4032214"/>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6000" b="1" i="0" u="none" strike="noStrike" kern="1200" cap="none" spc="0" normalizeH="0" baseline="0" noProof="0">
                <a:ln>
                  <a:noFill/>
                </a:ln>
                <a:solidFill>
                  <a:srgbClr val="FFFFFF"/>
                </a:solidFill>
                <a:effectLst>
                  <a:glow rad="127000">
                    <a:srgbClr val="000000"/>
                  </a:glow>
                </a:effectLst>
                <a:uLnTx/>
                <a:uFillTx/>
                <a:latin typeface="Times New Roman" pitchFamily="18" charset="0"/>
                <a:ea typeface="Microsoft Sans Serif" panose="020B0604020202020204" pitchFamily="34" charset="0"/>
                <a:cs typeface="Times New Roman" pitchFamily="18" charset="0"/>
              </a:rPr>
              <a:t>السلوك السليم</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6000" b="1" i="0" u="none" strike="noStrike" kern="1200" cap="none" spc="0" normalizeH="0" baseline="0" noProof="0">
                <a:ln>
                  <a:noFill/>
                </a:ln>
                <a:solidFill>
                  <a:srgbClr val="FFFFFF"/>
                </a:solidFill>
                <a:effectLst>
                  <a:glow rad="127000">
                    <a:srgbClr val="000000"/>
                  </a:glow>
                </a:effectLst>
                <a:uLnTx/>
                <a:uFillTx/>
                <a:latin typeface="Times New Roman" pitchFamily="18" charset="0"/>
                <a:ea typeface="Microsoft Sans Serif" panose="020B0604020202020204" pitchFamily="34" charset="0"/>
                <a:cs typeface="Times New Roman" pitchFamily="18" charset="0"/>
              </a:rPr>
              <a:t>ضد المقاومة</a:t>
            </a:r>
            <a:endParaRPr kumimoji="0" lang="en-US" sz="6000" b="1" i="0" u="none" strike="noStrike" kern="1200" cap="none" spc="0" normalizeH="0" baseline="0" noProof="0">
              <a:ln>
                <a:noFill/>
              </a:ln>
              <a:solidFill>
                <a:srgbClr val="FFFFFF"/>
              </a:solidFill>
              <a:effectLst>
                <a:glow rad="127000">
                  <a:srgbClr val="000000"/>
                </a:glow>
              </a:effectLst>
              <a:uLnTx/>
              <a:uFillTx/>
              <a:latin typeface="Times New Roman" pitchFamily="18" charset="0"/>
              <a:ea typeface="Microsoft Sans Serif" panose="020B0604020202020204" pitchFamily="34" charset="0"/>
              <a:cs typeface="Times New Roman" pitchFamily="18" charset="0"/>
            </a:endParaRP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23</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7" name="Rectangle 2"/>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تيطس</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2021672689"/>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325.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tx1"/>
            </a:gs>
            <a:gs pos="100000">
              <a:srgbClr val="000090"/>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mn-cs"/>
            </a:endParaRPr>
          </a:p>
        </p:txBody>
      </p:sp>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p:spPr>
        <p:txBody>
          <a:bodyPr anchor="ctr"/>
          <a:lstStyle/>
          <a:p>
            <a:pPr>
              <a:defRPr/>
            </a:pPr>
            <a:r>
              <a:rPr lang="ar-JO" sz="4800" dirty="0">
                <a:effectLst>
                  <a:glow rad="127000">
                    <a:schemeClr val="tx1"/>
                  </a:glow>
                </a:effectLst>
                <a:ea typeface="ＭＳ Ｐゴシック" charset="0"/>
              </a:rPr>
              <a:t>الآية المفتاحية</a:t>
            </a:r>
            <a:endParaRPr lang="en-US" sz="4800" dirty="0">
              <a:effectLst>
                <a:glow rad="127000">
                  <a:schemeClr val="tx1"/>
                </a:glow>
              </a:effectLst>
              <a:ea typeface="ＭＳ Ｐゴシック" charset="0"/>
            </a:endParaRPr>
          </a:p>
        </p:txBody>
      </p:sp>
      <p:sp>
        <p:nvSpPr>
          <p:cNvPr id="5" name="Rectangle 2"/>
          <p:cNvSpPr txBox="1">
            <a:spLocks noChangeArrowheads="1"/>
          </p:cNvSpPr>
          <p:nvPr/>
        </p:nvSpPr>
        <p:spPr bwMode="auto">
          <a:xfrm>
            <a:off x="63134" y="1588646"/>
            <a:ext cx="8791222" cy="3658481"/>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eaLnBrk="0" hangingPunct="0">
              <a:defRPr sz="4800" b="1">
                <a:solidFill>
                  <a:schemeClr val="bg1"/>
                </a:solidFill>
                <a:effectLst>
                  <a:glow rad="127000">
                    <a:schemeClr val="tx1"/>
                  </a:glow>
                </a:effectLst>
                <a:latin typeface="Arial" panose="020B0604020202020204" pitchFamily="34" charset="0"/>
                <a:cs typeface="Arial" panose="020B0604020202020204" pitchFamily="34" charset="0"/>
              </a:defRPr>
            </a:lvl1pPr>
            <a:lvl2pPr algn="ctr" eaLnBrk="0" hangingPunct="0">
              <a:defRPr sz="4400">
                <a:solidFill>
                  <a:schemeClr val="bg1"/>
                </a:solidFill>
                <a:latin typeface="Arial" charset="0"/>
                <a:ea typeface="ＭＳ Ｐゴシック" pitchFamily="-108" charset="-128"/>
                <a:cs typeface="ＭＳ Ｐゴシック" pitchFamily="-108" charset="-128"/>
              </a:defRPr>
            </a:lvl2pPr>
            <a:lvl3pPr algn="ctr" eaLnBrk="0" hangingPunct="0">
              <a:defRPr sz="4400">
                <a:solidFill>
                  <a:schemeClr val="bg1"/>
                </a:solidFill>
                <a:latin typeface="Arial" charset="0"/>
                <a:ea typeface="ＭＳ Ｐゴシック" pitchFamily="-108" charset="-128"/>
                <a:cs typeface="ＭＳ Ｐゴシック" pitchFamily="-108" charset="-128"/>
              </a:defRPr>
            </a:lvl3pPr>
            <a:lvl4pPr algn="ctr" eaLnBrk="0" hangingPunct="0">
              <a:defRPr sz="4400">
                <a:solidFill>
                  <a:schemeClr val="bg1"/>
                </a:solidFill>
                <a:latin typeface="Arial" charset="0"/>
                <a:ea typeface="ＭＳ Ｐゴシック" pitchFamily="-108" charset="-128"/>
                <a:cs typeface="ＭＳ Ｐゴシック" pitchFamily="-108" charset="-128"/>
              </a:defRPr>
            </a:lvl4pPr>
            <a:lvl5pPr algn="ctr" eaLnBrk="0" hangingPunct="0">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3600" u="none" strike="noStrike" kern="1200" cap="none" spc="0" normalizeH="0" baseline="0" noProof="0" dirty="0">
                <a:ln>
                  <a:noFill/>
                </a:ln>
                <a:solidFill>
                  <a:srgbClr val="FFFFFF"/>
                </a:solidFill>
                <a:effectLst>
                  <a:glow rad="127000">
                    <a:srgbClr val="000000"/>
                  </a:glow>
                </a:effectLst>
                <a:uLnTx/>
                <a:uFillTx/>
                <a:ea typeface="ＭＳ Ｐゴシック" charset="0"/>
              </a:rPr>
              <a:t>صادقة هي الكلمة وأريد ان تقرر هذه الأمور لكي يهتم الذين آمنوا بالله أن يمارسوا أعمالا حسنة، فإن هذه الأمور هي الحسنة و النافعة للناس</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3600" u="none" strike="noStrike" kern="1200" cap="none" spc="0" normalizeH="0" baseline="0" noProof="0" dirty="0">
                <a:ln>
                  <a:noFill/>
                </a:ln>
                <a:solidFill>
                  <a:srgbClr val="FFFFFF"/>
                </a:solidFill>
                <a:effectLst>
                  <a:glow rad="127000">
                    <a:srgbClr val="000000"/>
                  </a:glow>
                </a:effectLst>
                <a:uLnTx/>
                <a:uFillTx/>
                <a:ea typeface="ＭＳ Ｐゴシック" charset="0"/>
              </a:rPr>
              <a:t>(3: 8)</a:t>
            </a:r>
            <a:endParaRPr kumimoji="0" lang="en-US" sz="3600" u="none" strike="noStrike" kern="1200" cap="none" spc="0" normalizeH="0" baseline="0" noProof="0" dirty="0">
              <a:ln>
                <a:noFill/>
              </a:ln>
              <a:solidFill>
                <a:srgbClr val="FFFFFF"/>
              </a:solidFill>
              <a:effectLst>
                <a:glow rad="127000">
                  <a:srgbClr val="000000"/>
                </a:glow>
              </a:effectLst>
              <a:uLnTx/>
              <a:uFillTx/>
              <a:ea typeface="ＭＳ Ｐゴシック" charset="0"/>
            </a:endParaRP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SA"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تيطس</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
        <p:nvSpPr>
          <p:cNvPr id="7" name="Text Box 24"/>
          <p:cNvSpPr txBox="1">
            <a:spLocks noChangeArrowheads="1"/>
          </p:cNvSpPr>
          <p:nvPr/>
        </p:nvSpPr>
        <p:spPr bwMode="auto">
          <a:xfrm>
            <a:off x="8472410" y="65344"/>
            <a:ext cx="704039"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ar-JO" altLang="zh-CN" sz="2400" b="1"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ea typeface="ＭＳ Ｐゴシック" charset="0"/>
                <a:cs typeface="Arial" panose="020B0604020202020204" pitchFamily="34" charset="0"/>
              </a:rPr>
              <a:t>241</a:t>
            </a:r>
            <a:endParaRPr kumimoji="0" lang="en-US" altLang="zh-CN" sz="2400" b="1"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267830902"/>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checkerboard(across)">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326.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317441" name="Picture 1"/>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36512" y="717038"/>
            <a:ext cx="9252520" cy="6168346"/>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pic>
      <p:sp>
        <p:nvSpPr>
          <p:cNvPr id="317442" name="Rectangle 2"/>
          <p:cNvSpPr>
            <a:spLocks noGrp="1" noChangeArrowheads="1"/>
          </p:cNvSpPr>
          <p:nvPr>
            <p:ph type="title" idx="4294967295"/>
          </p:nvPr>
        </p:nvSpPr>
        <p:spPr>
          <a:xfrm>
            <a:off x="-36512" y="-10759"/>
            <a:ext cx="9289032" cy="861055"/>
          </a:xfrm>
          <a:solidFill>
            <a:srgbClr val="000000"/>
          </a:solidFill>
        </p:spPr>
        <p:txBody>
          <a:bodyPr anchor="b"/>
          <a:lstStyle/>
          <a:p>
            <a:pPr eaLnBrk="1" hangingPunct="1"/>
            <a:r>
              <a:rPr lang="ar-SA" sz="5400" dirty="0">
                <a:solidFill>
                  <a:srgbClr val="FEFDE3"/>
                </a:solidFill>
                <a:ea typeface="ＭＳ Ｐゴシック" charset="0"/>
                <a:cs typeface="Arial" panose="020B0604020202020204" pitchFamily="34" charset="0"/>
              </a:rPr>
              <a:t>تيطس</a:t>
            </a:r>
            <a:endParaRPr lang="en-US" sz="5400" dirty="0">
              <a:solidFill>
                <a:srgbClr val="FEFDE3"/>
              </a:solidFill>
              <a:ea typeface="ＭＳ Ｐゴシック" charset="0"/>
              <a:cs typeface="Arial" panose="020B0604020202020204" pitchFamily="34" charset="0"/>
            </a:endParaRPr>
          </a:p>
        </p:txBody>
      </p:sp>
      <p:sp>
        <p:nvSpPr>
          <p:cNvPr id="3" name="Rectangle 2"/>
          <p:cNvSpPr/>
          <p:nvPr/>
        </p:nvSpPr>
        <p:spPr>
          <a:xfrm>
            <a:off x="402715" y="1305160"/>
            <a:ext cx="8822008" cy="2123658"/>
          </a:xfrm>
          <a:prstGeom prst="rect">
            <a:avLst/>
          </a:prstGeom>
          <a:solidFill>
            <a:schemeClr val="accent3">
              <a:alpha val="50000"/>
            </a:schemeClr>
          </a:solid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4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نستطيع أن نميز المعلمين الكذبة من خلال ثمارهم وذلك حسب ما تعلمناه من الآباء الروحيين الذين يعلمون تعليماً يرتكز على النعمة</a:t>
            </a:r>
            <a:endParaRPr kumimoji="0" lang="en-US" sz="4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6" name="Text Box 3">
            <a:extLst>
              <a:ext uri="{FF2B5EF4-FFF2-40B4-BE49-F238E27FC236}">
                <a16:creationId xmlns:a16="http://schemas.microsoft.com/office/drawing/2014/main" id="{85FEE443-5FF0-6C4E-A525-3346AC0678FD}"/>
              </a:ext>
            </a:extLst>
          </p:cNvPr>
          <p:cNvSpPr txBox="1">
            <a:spLocks noChangeArrowheads="1"/>
          </p:cNvSpPr>
          <p:nvPr/>
        </p:nvSpPr>
        <p:spPr bwMode="auto">
          <a:xfrm>
            <a:off x="8333248" y="87015"/>
            <a:ext cx="665567" cy="461665"/>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rPr>
              <a:t>241</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endParaRPr>
          </a:p>
        </p:txBody>
      </p:sp>
    </p:spTree>
    <p:extLst>
      <p:ext uri="{BB962C8B-B14F-4D97-AF65-F5344CB8AC3E}">
        <p14:creationId xmlns:p14="http://schemas.microsoft.com/office/powerpoint/2010/main" val="1322329042"/>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317442"/>
                                        </p:tgtEl>
                                        <p:attrNameLst>
                                          <p:attrName>style.visibility</p:attrName>
                                        </p:attrNameLst>
                                      </p:cBhvr>
                                      <p:to>
                                        <p:strVal val="visible"/>
                                      </p:to>
                                    </p:set>
                                    <p:anim calcmode="lin" valueType="num">
                                      <p:cBhvr additive="base">
                                        <p:cTn id="7" dur="500" fill="hold"/>
                                        <p:tgtEl>
                                          <p:spTgt spid="317442"/>
                                        </p:tgtEl>
                                        <p:attrNameLst>
                                          <p:attrName>ppt_x</p:attrName>
                                        </p:attrNameLst>
                                      </p:cBhvr>
                                      <p:tavLst>
                                        <p:tav tm="0">
                                          <p:val>
                                            <p:strVal val="#ppt_x"/>
                                          </p:val>
                                        </p:tav>
                                        <p:tav tm="100000">
                                          <p:val>
                                            <p:strVal val="#ppt_x"/>
                                          </p:val>
                                        </p:tav>
                                      </p:tavLst>
                                    </p:anim>
                                    <p:anim calcmode="lin" valueType="num">
                                      <p:cBhvr additive="base">
                                        <p:cTn id="8" dur="500" fill="hold"/>
                                        <p:tgtEl>
                                          <p:spTgt spid="31744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7442" grpId="0" animBg="1"/>
    </p:bldLst>
  </p:timing>
</p:sld>
</file>

<file path=ppt/slides/slide327.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0966" y="102580"/>
            <a:ext cx="8236820" cy="799420"/>
          </a:xfrm>
          <a:solidFill>
            <a:schemeClr val="tx1"/>
          </a:solidFill>
        </p:spPr>
        <p:txBody>
          <a:bodyPr/>
          <a:lstStyle/>
          <a:p>
            <a:r>
              <a:rPr lang="ar-JO"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بيان الملكوت</a:t>
            </a:r>
            <a:endParaRPr lang="en-US"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endParaRPr>
          </a:p>
        </p:txBody>
      </p:sp>
      <p:sp>
        <p:nvSpPr>
          <p:cNvPr id="6" name="Rectangle 2"/>
          <p:cNvSpPr txBox="1">
            <a:spLocks noChangeArrowheads="1"/>
          </p:cNvSpPr>
          <p:nvPr/>
        </p:nvSpPr>
        <p:spPr bwMode="auto">
          <a:xfrm>
            <a:off x="0" y="1602008"/>
            <a:ext cx="9144000" cy="362719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1" eaLnBrk="0" fontAlgn="base" latinLnBrk="0" hangingPunct="0">
              <a:lnSpc>
                <a:spcPct val="100000"/>
              </a:lnSpc>
              <a:spcBef>
                <a:spcPct val="0"/>
              </a:spcBef>
              <a:spcAft>
                <a:spcPct val="0"/>
              </a:spcAft>
              <a:buClrTx/>
              <a:buSzTx/>
              <a:buFontTx/>
              <a:buNone/>
              <a:tabLst/>
              <a:defRPr/>
            </a:pPr>
            <a:r>
              <a:rPr kumimoji="0" lang="ar-JO" sz="3600" b="1" i="0" u="none" strike="noStrike" kern="1200" cap="none" spc="0" normalizeH="0" baseline="0" noProof="0">
                <a:ln>
                  <a:noFill/>
                </a:ln>
                <a:solidFill>
                  <a:srgbClr val="FFFFFF"/>
                </a:solidFill>
                <a:effectLst>
                  <a:glow rad="127000">
                    <a:srgbClr val="000000"/>
                  </a:glow>
                </a:effectLst>
                <a:uLnTx/>
                <a:uFillTx/>
                <a:latin typeface="Times New Roman" pitchFamily="18" charset="0"/>
                <a:ea typeface="Microsoft Sans Serif" panose="020B0604020202020204" pitchFamily="34" charset="0"/>
                <a:cs typeface="Times New Roman" pitchFamily="18" charset="0"/>
              </a:rPr>
              <a:t>يسوع المسيح (1: 4) مخلصنا الذي نخدمه بينما ننتظر الرجاء المبارك والمجد الذي يستعلن  عند مجيء إلهنا العظيم ومخلصنا يسوع المسيح ( 2: 13 )</a:t>
            </a:r>
            <a:endParaRPr kumimoji="0" lang="en-US" sz="3600" b="1" i="0" u="none" strike="noStrike" kern="1200" cap="none" spc="0" normalizeH="0" baseline="0" noProof="0">
              <a:ln>
                <a:noFill/>
              </a:ln>
              <a:solidFill>
                <a:srgbClr val="FFFFFF"/>
              </a:solidFill>
              <a:effectLst>
                <a:glow rad="127000">
                  <a:srgbClr val="000000"/>
                </a:glow>
              </a:effectLst>
              <a:uLnTx/>
              <a:uFillTx/>
              <a:latin typeface="Times New Roman" pitchFamily="18" charset="0"/>
              <a:ea typeface="Microsoft Sans Serif" panose="020B0604020202020204" pitchFamily="34" charset="0"/>
              <a:cs typeface="Times New Roman" pitchFamily="18" charset="0"/>
            </a:endParaRPr>
          </a:p>
        </p:txBody>
      </p:sp>
      <p:sp>
        <p:nvSpPr>
          <p:cNvPr id="7" name="Text Box 3"/>
          <p:cNvSpPr txBox="1">
            <a:spLocks noChangeArrowheads="1"/>
          </p:cNvSpPr>
          <p:nvPr/>
        </p:nvSpPr>
        <p:spPr bwMode="auto">
          <a:xfrm>
            <a:off x="8170701" y="44450"/>
            <a:ext cx="868363" cy="8309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27ث</a:t>
            </a:r>
            <a:br>
              <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b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241</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9" name="Rectangle 2">
            <a:extLst>
              <a:ext uri="{FF2B5EF4-FFF2-40B4-BE49-F238E27FC236}">
                <a16:creationId xmlns:a16="http://schemas.microsoft.com/office/drawing/2014/main" id="{F7E8735A-8F2D-F627-71F0-AB978EE54346}"/>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SA"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تيطس</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4128250478"/>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blinds(horizontal)">
                                      <p:cBhvr>
                                        <p:cTn id="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Lst>
  </p:timing>
</p:sld>
</file>

<file path=ppt/slides/slide328.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pic>
        <p:nvPicPr>
          <p:cNvPr id="9" name="Picture 8"/>
          <p:cNvPicPr>
            <a:picLocks noChangeAspect="1"/>
          </p:cNvPicPr>
          <p:nvPr/>
        </p:nvPicPr>
        <p:blipFill>
          <a:blip r:embed="rId3">
            <a:extLst>
              <a:ext uri="{BEBA8EAE-BF5A-486C-A8C5-ECC9F3942E4B}">
                <a14:imgProps xmlns:a14="http://schemas.microsoft.com/office/drawing/2010/main">
                  <a14:imgLayer r:embed="rId4">
                    <a14:imgEffect>
                      <a14:brightnessContrast bright="-40000" contrast="40000"/>
                    </a14:imgEffect>
                  </a14:imgLayer>
                </a14:imgProps>
              </a:ext>
            </a:extLst>
          </a:blip>
          <a:stretch>
            <a:fillRect/>
          </a:stretch>
        </p:blipFill>
        <p:spPr>
          <a:xfrm>
            <a:off x="0" y="317518"/>
            <a:ext cx="9144000" cy="6540481"/>
          </a:xfrm>
          <a:prstGeom prst="rect">
            <a:avLst/>
          </a:prstGeom>
        </p:spPr>
      </p:pic>
      <p:sp>
        <p:nvSpPr>
          <p:cNvPr id="2" name="Title 1"/>
          <p:cNvSpPr>
            <a:spLocks noGrp="1"/>
          </p:cNvSpPr>
          <p:nvPr>
            <p:ph type="ctrTitle"/>
          </p:nvPr>
        </p:nvSpPr>
        <p:spPr>
          <a:xfrm>
            <a:off x="0" y="0"/>
            <a:ext cx="9144000" cy="902000"/>
          </a:xfrm>
          <a:solidFill>
            <a:schemeClr val="tx1"/>
          </a:solidFill>
        </p:spPr>
        <p:txBody>
          <a:bodyPr/>
          <a:lstStyle/>
          <a:p>
            <a:r>
              <a:rPr lang="ar-JO"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العهد</a:t>
            </a:r>
            <a:endParaRPr lang="en-US"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787411" y="1582621"/>
            <a:ext cx="7569177"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defPPr>
              <a:defRPr lang="en-US"/>
            </a:defPPr>
            <a:lvl1pPr marL="0" marR="0" lvl="0" indent="0" algn="ctr" defTabSz="457200" rtl="1" eaLnBrk="0" latinLnBrk="0" hangingPunct="0">
              <a:lnSpc>
                <a:spcPct val="100000"/>
              </a:lnSpc>
              <a:buClrTx/>
              <a:buSzTx/>
              <a:buFontTx/>
              <a:buNone/>
              <a:tabLst/>
              <a:defRPr sz="3600" b="1">
                <a:solidFill>
                  <a:srgbClr val="FFFFFF"/>
                </a:solidFill>
                <a:effectLst>
                  <a:glow rad="127000">
                    <a:srgbClr val="000000"/>
                  </a:glow>
                </a:effectLst>
                <a:latin typeface="Times New Roman" pitchFamily="18" charset="0"/>
                <a:ea typeface="Microsoft Sans Serif" panose="020B0604020202020204" pitchFamily="34" charset="0"/>
                <a:cs typeface="Times New Roman" pitchFamily="18" charset="0"/>
              </a:defRPr>
            </a:lvl1pPr>
            <a:lvl2pPr algn="ctr" eaLnBrk="0" hangingPunct="0">
              <a:defRPr sz="4400">
                <a:solidFill>
                  <a:schemeClr val="bg1"/>
                </a:solidFill>
                <a:latin typeface="Arial" charset="0"/>
                <a:ea typeface="ＭＳ Ｐゴシック" pitchFamily="-108" charset="-128"/>
                <a:cs typeface="ＭＳ Ｐゴシック" pitchFamily="-108" charset="-128"/>
              </a:defRPr>
            </a:lvl2pPr>
            <a:lvl3pPr algn="ctr" eaLnBrk="0" hangingPunct="0">
              <a:defRPr sz="4400">
                <a:solidFill>
                  <a:schemeClr val="bg1"/>
                </a:solidFill>
                <a:latin typeface="Arial" charset="0"/>
                <a:ea typeface="ＭＳ Ｐゴシック" pitchFamily="-108" charset="-128"/>
                <a:cs typeface="ＭＳ Ｐゴシック" pitchFamily="-108" charset="-128"/>
              </a:defRPr>
            </a:lvl3pPr>
            <a:lvl4pPr algn="ctr" eaLnBrk="0" hangingPunct="0">
              <a:defRPr sz="4400">
                <a:solidFill>
                  <a:schemeClr val="bg1"/>
                </a:solidFill>
                <a:latin typeface="Arial" charset="0"/>
                <a:ea typeface="ＭＳ Ｐゴシック" pitchFamily="-108" charset="-128"/>
                <a:cs typeface="ＭＳ Ｐゴシック" pitchFamily="-108" charset="-128"/>
              </a:defRPr>
            </a:lvl4pPr>
            <a:lvl5pPr algn="ctr" eaLnBrk="0" hangingPunct="0">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1" eaLnBrk="0" fontAlgn="base" latinLnBrk="0" hangingPunct="0">
              <a:lnSpc>
                <a:spcPct val="100000"/>
              </a:lnSpc>
              <a:spcBef>
                <a:spcPct val="0"/>
              </a:spcBef>
              <a:spcAft>
                <a:spcPct val="0"/>
              </a:spcAft>
              <a:buClrTx/>
              <a:buSzTx/>
              <a:buFontTx/>
              <a:buNone/>
              <a:tabLst/>
              <a:defRPr/>
            </a:pPr>
            <a:r>
              <a:rPr kumimoji="0" lang="ar-JO" sz="3600" b="1" i="0" u="none" strike="noStrike" kern="1200" cap="none" spc="0" normalizeH="0" baseline="0" noProof="0">
                <a:ln>
                  <a:noFill/>
                </a:ln>
                <a:solidFill>
                  <a:srgbClr val="FFFFFF"/>
                </a:solidFill>
                <a:effectLst>
                  <a:glow rad="127000">
                    <a:srgbClr val="000000"/>
                  </a:glow>
                </a:effectLst>
                <a:uLnTx/>
                <a:uFillTx/>
                <a:latin typeface="Times New Roman" pitchFamily="18" charset="0"/>
                <a:cs typeface="Times New Roman" pitchFamily="18" charset="0"/>
              </a:rPr>
              <a:t>يعتبر تصرف الكنيسة  كشهادة حية للحق و الإنجيل  (2: 11 – 3: 15 )</a:t>
            </a:r>
            <a:endParaRPr kumimoji="0" lang="en-US" sz="3600" b="1" i="0" u="none" strike="noStrike" kern="1200" cap="none" spc="0" normalizeH="0" baseline="0" noProof="0">
              <a:ln>
                <a:noFill/>
              </a:ln>
              <a:solidFill>
                <a:srgbClr val="FFFFFF"/>
              </a:solidFill>
              <a:effectLst>
                <a:glow rad="127000">
                  <a:srgbClr val="000000"/>
                </a:glow>
              </a:effectLst>
              <a:uLnTx/>
              <a:uFillTx/>
              <a:latin typeface="Times New Roman" pitchFamily="18" charset="0"/>
              <a:cs typeface="Times New Roman" pitchFamily="18" charset="0"/>
            </a:endParaRP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27ث</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7" name="Rectangle 2">
            <a:extLst>
              <a:ext uri="{FF2B5EF4-FFF2-40B4-BE49-F238E27FC236}">
                <a16:creationId xmlns:a16="http://schemas.microsoft.com/office/drawing/2014/main" id="{DBB94B72-04BF-684F-88C4-ED890AE92466}"/>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SA"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تيطس</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194388761"/>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blinds(horizontal)">
                                      <p:cBhvr>
                                        <p:cTn id="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329.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pic>
        <p:nvPicPr>
          <p:cNvPr id="6" name="Picture 5" descr="Cross Sky View Christian Stock Photography.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0"/>
            <a:ext cx="9139943" cy="6858000"/>
          </a:xfrm>
          <a:prstGeom prst="rect">
            <a:avLst/>
          </a:prstGeom>
        </p:spPr>
      </p:pic>
      <p:sp>
        <p:nvSpPr>
          <p:cNvPr id="2" name="Title 1"/>
          <p:cNvSpPr>
            <a:spLocks noGrp="1"/>
          </p:cNvSpPr>
          <p:nvPr>
            <p:ph type="ctrTitle"/>
          </p:nvPr>
        </p:nvSpPr>
        <p:spPr>
          <a:xfrm>
            <a:off x="180966" y="102580"/>
            <a:ext cx="8236820" cy="799420"/>
          </a:xfrm>
          <a:solidFill>
            <a:schemeClr val="tx1"/>
          </a:solidFill>
        </p:spPr>
        <p:txBody>
          <a:bodyPr/>
          <a:lstStyle/>
          <a:p>
            <a:r>
              <a:rPr lang="ar-JO"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الخلاص</a:t>
            </a:r>
            <a:endParaRPr lang="en-US"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0" y="1602007"/>
            <a:ext cx="9144000"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defPPr>
              <a:defRPr lang="en-US"/>
            </a:defPPr>
            <a:lvl1pPr marL="0" marR="0" lvl="0" indent="0" algn="ctr" defTabSz="457200" rtl="1" eaLnBrk="0" latinLnBrk="0" hangingPunct="0">
              <a:lnSpc>
                <a:spcPct val="100000"/>
              </a:lnSpc>
              <a:buClrTx/>
              <a:buSzTx/>
              <a:buFontTx/>
              <a:buNone/>
              <a:tabLst/>
              <a:defRPr sz="3600" b="1">
                <a:solidFill>
                  <a:srgbClr val="FFFFFF"/>
                </a:solidFill>
                <a:effectLst>
                  <a:glow rad="127000">
                    <a:srgbClr val="000000"/>
                  </a:glow>
                </a:effectLst>
                <a:latin typeface="Times New Roman" pitchFamily="18" charset="0"/>
                <a:ea typeface="Microsoft Sans Serif" panose="020B0604020202020204" pitchFamily="34" charset="0"/>
                <a:cs typeface="Times New Roman" pitchFamily="18" charset="0"/>
              </a:defRPr>
            </a:lvl1pPr>
            <a:lvl2pPr algn="ctr" eaLnBrk="0" hangingPunct="0">
              <a:defRPr sz="4400">
                <a:solidFill>
                  <a:schemeClr val="bg1"/>
                </a:solidFill>
                <a:latin typeface="Arial" charset="0"/>
                <a:ea typeface="ＭＳ Ｐゴシック" pitchFamily="-108" charset="-128"/>
                <a:cs typeface="ＭＳ Ｐゴシック" pitchFamily="-108" charset="-128"/>
              </a:defRPr>
            </a:lvl2pPr>
            <a:lvl3pPr algn="ctr" eaLnBrk="0" hangingPunct="0">
              <a:defRPr sz="4400">
                <a:solidFill>
                  <a:schemeClr val="bg1"/>
                </a:solidFill>
                <a:latin typeface="Arial" charset="0"/>
                <a:ea typeface="ＭＳ Ｐゴシック" pitchFamily="-108" charset="-128"/>
                <a:cs typeface="ＭＳ Ｐゴシック" pitchFamily="-108" charset="-128"/>
              </a:defRPr>
            </a:lvl3pPr>
            <a:lvl4pPr algn="ctr" eaLnBrk="0" hangingPunct="0">
              <a:defRPr sz="4400">
                <a:solidFill>
                  <a:schemeClr val="bg1"/>
                </a:solidFill>
                <a:latin typeface="Arial" charset="0"/>
                <a:ea typeface="ＭＳ Ｐゴシック" pitchFamily="-108" charset="-128"/>
                <a:cs typeface="ＭＳ Ｐゴシック" pitchFamily="-108" charset="-128"/>
              </a:defRPr>
            </a:lvl4pPr>
            <a:lvl5pPr algn="ctr" eaLnBrk="0" hangingPunct="0">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1" eaLnBrk="0" fontAlgn="base" latinLnBrk="0" hangingPunct="0">
              <a:lnSpc>
                <a:spcPct val="100000"/>
              </a:lnSpc>
              <a:spcBef>
                <a:spcPct val="0"/>
              </a:spcBef>
              <a:spcAft>
                <a:spcPct val="0"/>
              </a:spcAft>
              <a:buClrTx/>
              <a:buSzTx/>
              <a:buFontTx/>
              <a:buNone/>
              <a:tabLst/>
              <a:defRPr/>
            </a:pPr>
            <a:r>
              <a:rPr kumimoji="0" lang="ar-JO" sz="3600" b="1" i="0" u="none" strike="noStrike" kern="1200" cap="none" spc="0" normalizeH="0" baseline="0" noProof="0">
                <a:ln>
                  <a:noFill/>
                </a:ln>
                <a:solidFill>
                  <a:srgbClr val="FFFFFF"/>
                </a:solidFill>
                <a:effectLst>
                  <a:glow rad="127000">
                    <a:srgbClr val="000000"/>
                  </a:glow>
                </a:effectLst>
                <a:uLnTx/>
                <a:uFillTx/>
                <a:latin typeface="Times New Roman" pitchFamily="18" charset="0"/>
                <a:cs typeface="Times New Roman" pitchFamily="18" charset="0"/>
              </a:rPr>
              <a:t>لأن نعمة الله التي تحضر لنا الخلاص قد ظهرت لكل الناس </a:t>
            </a:r>
          </a:p>
          <a:p>
            <a:pPr marL="0" marR="0" lvl="0" indent="0" algn="ctr" defTabSz="457200" rtl="1" eaLnBrk="0" fontAlgn="base" latinLnBrk="0" hangingPunct="0">
              <a:lnSpc>
                <a:spcPct val="100000"/>
              </a:lnSpc>
              <a:spcBef>
                <a:spcPct val="0"/>
              </a:spcBef>
              <a:spcAft>
                <a:spcPct val="0"/>
              </a:spcAft>
              <a:buClrTx/>
              <a:buSzTx/>
              <a:buFontTx/>
              <a:buNone/>
              <a:tabLst/>
              <a:defRPr/>
            </a:pPr>
            <a:r>
              <a:rPr kumimoji="0" lang="ar-JO" sz="3600" b="1" i="0" u="none" strike="noStrike" kern="1200" cap="none" spc="0" normalizeH="0" baseline="0" noProof="0">
                <a:ln>
                  <a:noFill/>
                </a:ln>
                <a:solidFill>
                  <a:srgbClr val="FFFFFF"/>
                </a:solidFill>
                <a:effectLst>
                  <a:glow rad="127000">
                    <a:srgbClr val="000000"/>
                  </a:glow>
                </a:effectLst>
                <a:uLnTx/>
                <a:uFillTx/>
                <a:latin typeface="Times New Roman" pitchFamily="18" charset="0"/>
                <a:cs typeface="Times New Roman" pitchFamily="18" charset="0"/>
              </a:rPr>
              <a:t>(2: 11) حتى تعلمنا التقوى</a:t>
            </a:r>
            <a:endParaRPr kumimoji="0" lang="en-US" sz="3600" b="1" i="0" u="none" strike="noStrike" kern="1200" cap="none" spc="0" normalizeH="0" baseline="0" noProof="0">
              <a:ln>
                <a:noFill/>
              </a:ln>
              <a:solidFill>
                <a:srgbClr val="FFFFFF"/>
              </a:solidFill>
              <a:effectLst>
                <a:glow rad="127000">
                  <a:srgbClr val="000000"/>
                </a:glow>
              </a:effectLst>
              <a:uLnTx/>
              <a:uFillTx/>
              <a:latin typeface="Times New Roman" pitchFamily="18" charset="0"/>
              <a:cs typeface="Times New Roman" pitchFamily="18" charset="0"/>
            </a:endParaRP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27ث</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7" name="Rectangle 2">
            <a:extLst>
              <a:ext uri="{FF2B5EF4-FFF2-40B4-BE49-F238E27FC236}">
                <a16:creationId xmlns:a16="http://schemas.microsoft.com/office/drawing/2014/main" id="{0BD5048B-83A5-1844-9EB8-09005B1B9A4F}"/>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SA"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تيطس</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687673835"/>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blinds(horizontal)">
                                      <p:cBhvr>
                                        <p:cTn id="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33.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pic>
        <p:nvPicPr>
          <p:cNvPr id="4478" name="Picture 2" descr="Picture 2"/>
          <p:cNvPicPr>
            <a:picLocks noChangeAspect="1"/>
          </p:cNvPicPr>
          <p:nvPr/>
        </p:nvPicPr>
        <p:blipFill>
          <a:blip r:embed="rId3" cstate="print"/>
          <a:stretch>
            <a:fillRect/>
          </a:stretch>
        </p:blipFill>
        <p:spPr>
          <a:xfrm>
            <a:off x="-36513" y="476672"/>
            <a:ext cx="9263069" cy="5472609"/>
          </a:xfrm>
          <a:prstGeom prst="rect">
            <a:avLst/>
          </a:prstGeom>
          <a:ln w="12700">
            <a:miter lim="400000"/>
          </a:ln>
        </p:spPr>
      </p:pic>
      <p:sp>
        <p:nvSpPr>
          <p:cNvPr id="4479" name="Rectangle 2"/>
          <p:cNvSpPr txBox="1"/>
          <p:nvPr/>
        </p:nvSpPr>
        <p:spPr>
          <a:xfrm>
            <a:off x="21906" y="3244045"/>
            <a:ext cx="9052561" cy="1446550"/>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nchor="ctr">
            <a:spAutoFit/>
          </a:bodyPr>
          <a:lstStyle>
            <a:lvl1pPr algn="ctr">
              <a:defRPr sz="5400" b="1" i="1">
                <a:solidFill>
                  <a:srgbClr val="FFFFFF"/>
                </a:solidFill>
              </a:defRPr>
            </a:lvl1pPr>
          </a:lstStyle>
          <a:p>
            <a:pPr marL="0" marR="0" lvl="0" indent="0" algn="ctr" defTabSz="914400" rtl="0" eaLnBrk="1" fontAlgn="auto" latinLnBrk="0" hangingPunct="0">
              <a:lnSpc>
                <a:spcPct val="100000"/>
              </a:lnSpc>
              <a:spcBef>
                <a:spcPts val="0"/>
              </a:spcBef>
              <a:spcAft>
                <a:spcPts val="0"/>
              </a:spcAft>
              <a:buClrTx/>
              <a:buSzTx/>
              <a:buFontTx/>
              <a:buNone/>
              <a:tabLst/>
              <a:defRPr/>
            </a:pPr>
            <a:r>
              <a:rPr kumimoji="0" sz="8800" i="0" u="none" strike="noStrike" kern="0" cap="none" spc="0" normalizeH="0" baseline="0" noProof="0" dirty="0">
                <a:ln>
                  <a:noFill/>
                </a:ln>
                <a:solidFill>
                  <a:srgbClr val="FFFFFF"/>
                </a:solidFill>
                <a:effectLst>
                  <a:glow rad="228600">
                    <a:srgbClr val="000000">
                      <a:alpha val="79637"/>
                    </a:srgbClr>
                  </a:glow>
                </a:effectLst>
                <a:uLnTx/>
                <a:uFillTx/>
                <a:latin typeface="Arial" panose="020B0604020202020204" pitchFamily="34" charset="0"/>
                <a:cs typeface="Arial" panose="020B0604020202020204" pitchFamily="34" charset="0"/>
                <a:sym typeface="Arial"/>
              </a:rPr>
              <a:t>إنجيل مرقس </a:t>
            </a:r>
          </a:p>
        </p:txBody>
      </p:sp>
      <p:sp>
        <p:nvSpPr>
          <p:cNvPr id="4480" name="Rectangle 2"/>
          <p:cNvSpPr txBox="1">
            <a:spLocks noGrp="1"/>
          </p:cNvSpPr>
          <p:nvPr>
            <p:ph type="title"/>
          </p:nvPr>
        </p:nvSpPr>
        <p:spPr>
          <a:xfrm>
            <a:off x="11905" y="-1630"/>
            <a:ext cx="9120189" cy="1446653"/>
          </a:xfrm>
          <a:prstGeom prst="rect">
            <a:avLst/>
          </a:prstGeom>
          <a:effectLst>
            <a:outerShdw blurRad="63500" dist="35921" dir="2700000" rotWithShape="0">
              <a:srgbClr val="000000">
                <a:alpha val="74998"/>
              </a:srgbClr>
            </a:outerShdw>
          </a:effectLst>
        </p:spPr>
        <p:txBody>
          <a:bodyPr>
            <a:normAutofit/>
          </a:bodyPr>
          <a:lstStyle>
            <a:lvl1pPr>
              <a:defRPr sz="8800" b="1"/>
            </a:lvl1pPr>
          </a:lstStyle>
          <a:p>
            <a:pPr rtl="0">
              <a:defRPr/>
            </a:pPr>
            <a:r>
              <a:rPr dirty="0">
                <a:effectLst>
                  <a:glow rad="228600">
                    <a:srgbClr val="000000">
                      <a:alpha val="79637"/>
                    </a:srgbClr>
                  </a:glow>
                </a:effectLst>
              </a:rPr>
              <a:t>كن تلميذ</a:t>
            </a:r>
            <a:r>
              <a:rPr lang="ar-JO" dirty="0">
                <a:effectLst>
                  <a:glow rad="228600">
                    <a:srgbClr val="000000">
                      <a:alpha val="79637"/>
                    </a:srgbClr>
                  </a:glow>
                </a:effectLst>
              </a:rPr>
              <a:t>اً</a:t>
            </a:r>
            <a:endParaRPr dirty="0">
              <a:effectLst>
                <a:glow rad="228600">
                  <a:srgbClr val="000000">
                    <a:alpha val="79637"/>
                  </a:srgbClr>
                </a:glow>
              </a:effectLst>
            </a:endParaRPr>
          </a:p>
        </p:txBody>
      </p:sp>
      <p:sp>
        <p:nvSpPr>
          <p:cNvPr id="4481" name="Rectangle"/>
          <p:cNvSpPr/>
          <p:nvPr/>
        </p:nvSpPr>
        <p:spPr>
          <a:xfrm>
            <a:off x="-23813" y="5795889"/>
            <a:ext cx="9228217" cy="1062111"/>
          </a:xfrm>
          <a:prstGeom prst="rect">
            <a:avLst/>
          </a:prstGeom>
          <a:solidFill>
            <a:srgbClr val="050A00"/>
          </a:solidFill>
          <a:ln w="12700" cap="flat">
            <a:noFill/>
            <a:miter lim="400000"/>
          </a:ln>
          <a:effectLst/>
        </p:spPr>
        <p:txBody>
          <a:bodyPr wrap="square" lIns="45719" tIns="45719" rIns="45719" bIns="45719" numCol="1" anchor="ctr">
            <a:noAutofit/>
          </a:bodyPr>
          <a:lstStyle/>
          <a:p>
            <a:pPr marL="0" marR="0" lvl="0" indent="0" algn="ctr" defTabSz="914400" rtl="0" eaLnBrk="1" fontAlgn="auto" latinLnBrk="0" hangingPunct="0">
              <a:lnSpc>
                <a:spcPct val="100000"/>
              </a:lnSpc>
              <a:spcBef>
                <a:spcPts val="0"/>
              </a:spcBef>
              <a:spcAft>
                <a:spcPts val="0"/>
              </a:spcAft>
              <a:buClrTx/>
              <a:buSzTx/>
              <a:buFontTx/>
              <a:buNone/>
              <a:tabLst/>
              <a:defRPr>
                <a:solidFill>
                  <a:srgbClr val="000000"/>
                </a:solidFill>
                <a:latin typeface="Verdana"/>
                <a:ea typeface="Verdana"/>
                <a:cs typeface="Verdana"/>
                <a:sym typeface="Verdana"/>
              </a:defRPr>
            </a:pPr>
            <a:endParaRPr kumimoji="0" sz="2400" b="0" i="0" u="none" strike="noStrike" kern="0" cap="none" spc="0" normalizeH="0" baseline="0" noProof="0">
              <a:ln>
                <a:noFill/>
              </a:ln>
              <a:solidFill>
                <a:srgbClr val="000000"/>
              </a:solidFill>
              <a:effectLst/>
              <a:uLnTx/>
              <a:uFillTx/>
              <a:latin typeface="Verdana"/>
              <a:ea typeface="Verdana"/>
              <a:cs typeface="Verdana"/>
              <a:sym typeface="Verdana"/>
            </a:endParaRPr>
          </a:p>
        </p:txBody>
      </p:sp>
      <p:sp>
        <p:nvSpPr>
          <p:cNvPr id="4482" name="د. ريك جريفيث •   مركز الدراسات اللاهوتية الأردني…"/>
          <p:cNvSpPr txBox="1"/>
          <p:nvPr/>
        </p:nvSpPr>
        <p:spPr>
          <a:xfrm>
            <a:off x="67627" y="5973002"/>
            <a:ext cx="9136777" cy="707884"/>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45719" tIns="45719" rIns="45719" bIns="45719" numCol="1" anchor="ctr">
            <a:spAutoFit/>
          </a:bodyPr>
          <a:lstStyle/>
          <a:p>
            <a:pPr marL="0" marR="0" lvl="0" indent="0" algn="ctr" defTabSz="914400" rtl="0" eaLnBrk="1" fontAlgn="auto" latinLnBrk="0" hangingPunct="0">
              <a:lnSpc>
                <a:spcPct val="100000"/>
              </a:lnSpc>
              <a:spcBef>
                <a:spcPts val="0"/>
              </a:spcBef>
              <a:spcAft>
                <a:spcPts val="0"/>
              </a:spcAft>
              <a:buClrTx/>
              <a:buSzTx/>
              <a:buFontTx/>
              <a:buNone/>
              <a:tabLst/>
              <a:defRPr sz="2000" b="1">
                <a:solidFill>
                  <a:srgbClr val="FFFFFF"/>
                </a:solidFill>
                <a:effectLst>
                  <a:outerShdw blurRad="38100" dist="38100" dir="2700000" rotWithShape="0">
                    <a:srgbClr val="000000"/>
                  </a:outerShdw>
                </a:effectLst>
              </a:defRPr>
            </a:pPr>
            <a:r>
              <a:rPr kumimoji="0" sz="2000" b="1" u="none" strike="noStrike" kern="0" cap="none" spc="0" normalizeH="0" baseline="0" noProof="0" dirty="0">
                <a:ln>
                  <a:noFill/>
                </a:ln>
                <a:solidFill>
                  <a:srgbClr val="FFFFFF"/>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  د. ريك جريفيث •   </a:t>
            </a:r>
            <a:r>
              <a:rPr kumimoji="0" lang="en-US" sz="2000" b="1" u="none" strike="noStrike" kern="0" cap="none" spc="0" normalizeH="0" baseline="0" noProof="0" dirty="0">
                <a:ln>
                  <a:noFill/>
                </a:ln>
                <a:solidFill>
                  <a:srgbClr val="FFFFFF"/>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   </a:t>
            </a:r>
            <a:r>
              <a:rPr kumimoji="0" sz="2000" b="1" u="none" strike="noStrike" kern="0" cap="none" spc="0" normalizeH="0" baseline="0" noProof="0" dirty="0">
                <a:ln>
                  <a:noFill/>
                </a:ln>
                <a:solidFill>
                  <a:srgbClr val="FFFFFF"/>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مركز الدراسات اللاهوتية </a:t>
            </a:r>
            <a:r>
              <a:rPr kumimoji="0" sz="2000" b="1" u="none" strike="noStrike" kern="0" cap="none" spc="0" normalizeH="0" baseline="0" noProof="0" dirty="0" err="1">
                <a:ln>
                  <a:noFill/>
                </a:ln>
                <a:solidFill>
                  <a:srgbClr val="FFFFFF"/>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الأردني</a:t>
            </a:r>
            <a:r>
              <a:rPr kumimoji="0" sz="2000" b="1" u="none" strike="noStrike" kern="0" cap="none" spc="0" normalizeH="0" baseline="0" noProof="0" dirty="0">
                <a:ln>
                  <a:noFill/>
                </a:ln>
                <a:solidFill>
                  <a:srgbClr val="FFFFFF"/>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 </a:t>
            </a:r>
          </a:p>
          <a:p>
            <a:pPr marL="0" marR="0" lvl="0" indent="0" algn="ctr" defTabSz="914400" rtl="0" eaLnBrk="1" fontAlgn="auto" latinLnBrk="0" hangingPunct="0">
              <a:lnSpc>
                <a:spcPct val="100000"/>
              </a:lnSpc>
              <a:spcBef>
                <a:spcPts val="0"/>
              </a:spcBef>
              <a:spcAft>
                <a:spcPts val="0"/>
              </a:spcAft>
              <a:buClrTx/>
              <a:buSzTx/>
              <a:buFontTx/>
              <a:buNone/>
              <a:tabLst/>
              <a:defRPr sz="2000" b="1">
                <a:solidFill>
                  <a:srgbClr val="FFFFFF"/>
                </a:solidFill>
                <a:effectLst>
                  <a:outerShdw blurRad="38100" dist="38100" dir="2700000" rotWithShape="0">
                    <a:srgbClr val="000000"/>
                  </a:outerShdw>
                </a:effectLst>
              </a:defRPr>
            </a:pPr>
            <a:r>
              <a:rPr kumimoji="0" sz="2000" b="1" u="none" strike="noStrike" kern="0" cap="none" spc="0" normalizeH="0" baseline="0" noProof="0" dirty="0">
                <a:ln>
                  <a:noFill/>
                </a:ln>
                <a:solidFill>
                  <a:srgbClr val="FFFFFF"/>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BibleStudyDownloads.org</a:t>
            </a:r>
          </a:p>
        </p:txBody>
      </p:sp>
    </p:spTree>
  </p:cSld>
  <p:clrMapOvr>
    <a:overrideClrMapping bg1="dk1" tx1="lt1" bg2="dk2" tx2="lt2" accent1="accent1" accent2="accent2" accent3="accent3" accent4="accent4" accent5="accent5" accent6="accent6" hlink="hlink" folHlink="folHlink"/>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iterate>
                                    <p:tmAbs val="0"/>
                                  </p:iterate>
                                  <p:childTnLst>
                                    <p:set>
                                      <p:cBhvr>
                                        <p:cTn id="6" fill="hold"/>
                                        <p:tgtEl>
                                          <p:spTgt spid="4479"/>
                                        </p:tgtEl>
                                        <p:attrNameLst>
                                          <p:attrName>style.visibility</p:attrName>
                                        </p:attrNameLst>
                                      </p:cBhvr>
                                      <p:to>
                                        <p:strVal val="visible"/>
                                      </p:to>
                                    </p:set>
                                    <p:anim calcmode="lin" valueType="num">
                                      <p:cBhvr>
                                        <p:cTn id="7" dur="500" fill="hold"/>
                                        <p:tgtEl>
                                          <p:spTgt spid="4479"/>
                                        </p:tgtEl>
                                        <p:attrNameLst>
                                          <p:attrName>ppt_x</p:attrName>
                                        </p:attrNameLst>
                                      </p:cBhvr>
                                      <p:tavLst>
                                        <p:tav tm="0">
                                          <p:val>
                                            <p:strVal val="#ppt_x"/>
                                          </p:val>
                                        </p:tav>
                                        <p:tav tm="100000">
                                          <p:val>
                                            <p:strVal val="#ppt_x"/>
                                          </p:val>
                                        </p:tav>
                                      </p:tavLst>
                                    </p:anim>
                                    <p:anim calcmode="lin" valueType="num">
                                      <p:cBhvr>
                                        <p:cTn id="8" dur="500" fill="hold"/>
                                        <p:tgtEl>
                                          <p:spTgt spid="447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79" grpId="0" animBg="1" advAuto="0"/>
    </p:bldLst>
  </p:timing>
</p:sld>
</file>

<file path=ppt/slides/slide330.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pic>
        <p:nvPicPr>
          <p:cNvPr id="6" name="Picture 5" descr="Gethsemene.jp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18654" y="0"/>
            <a:ext cx="9162653" cy="6858000"/>
          </a:xfrm>
          <a:prstGeom prst="rect">
            <a:avLst/>
          </a:prstGeom>
        </p:spPr>
      </p:pic>
      <p:sp>
        <p:nvSpPr>
          <p:cNvPr id="2" name="Title 1"/>
          <p:cNvSpPr>
            <a:spLocks noGrp="1"/>
          </p:cNvSpPr>
          <p:nvPr>
            <p:ph type="ctrTitle"/>
          </p:nvPr>
        </p:nvSpPr>
        <p:spPr>
          <a:xfrm>
            <a:off x="-18653" y="2307"/>
            <a:ext cx="9162651" cy="1397996"/>
          </a:xfrm>
          <a:solidFill>
            <a:schemeClr val="tx1"/>
          </a:solidFill>
        </p:spPr>
        <p:txBody>
          <a:bodyPr/>
          <a:lstStyle/>
          <a:p>
            <a:r>
              <a:rPr lang="ar-JO"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نبوة ( الرب الإله )</a:t>
            </a:r>
            <a:endParaRPr lang="en-US"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0" y="1602007"/>
            <a:ext cx="9144000"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defPPr>
              <a:defRPr lang="en-US"/>
            </a:defPPr>
            <a:lvl1pPr marL="0" marR="0" lvl="0" indent="0" algn="ctr" defTabSz="457200" rtl="1" eaLnBrk="0" latinLnBrk="0" hangingPunct="0">
              <a:lnSpc>
                <a:spcPct val="100000"/>
              </a:lnSpc>
              <a:buClrTx/>
              <a:buSzTx/>
              <a:buFontTx/>
              <a:buNone/>
              <a:tabLst/>
              <a:defRPr sz="3600" b="1">
                <a:solidFill>
                  <a:srgbClr val="FFFFFF"/>
                </a:solidFill>
                <a:effectLst>
                  <a:glow rad="127000">
                    <a:srgbClr val="000000"/>
                  </a:glow>
                </a:effectLst>
                <a:latin typeface="Times New Roman" pitchFamily="18" charset="0"/>
                <a:ea typeface="Microsoft Sans Serif" panose="020B0604020202020204" pitchFamily="34" charset="0"/>
                <a:cs typeface="Times New Roman" pitchFamily="18" charset="0"/>
              </a:defRPr>
            </a:lvl1pPr>
            <a:lvl2pPr algn="ctr" eaLnBrk="0" hangingPunct="0">
              <a:defRPr sz="4400">
                <a:solidFill>
                  <a:schemeClr val="bg1"/>
                </a:solidFill>
                <a:latin typeface="Arial" charset="0"/>
                <a:ea typeface="ＭＳ Ｐゴシック" pitchFamily="-108" charset="-128"/>
                <a:cs typeface="ＭＳ Ｐゴシック" pitchFamily="-108" charset="-128"/>
              </a:defRPr>
            </a:lvl2pPr>
            <a:lvl3pPr algn="ctr" eaLnBrk="0" hangingPunct="0">
              <a:defRPr sz="4400">
                <a:solidFill>
                  <a:schemeClr val="bg1"/>
                </a:solidFill>
                <a:latin typeface="Arial" charset="0"/>
                <a:ea typeface="ＭＳ Ｐゴシック" pitchFamily="-108" charset="-128"/>
                <a:cs typeface="ＭＳ Ｐゴシック" pitchFamily="-108" charset="-128"/>
              </a:defRPr>
            </a:lvl3pPr>
            <a:lvl4pPr algn="ctr" eaLnBrk="0" hangingPunct="0">
              <a:defRPr sz="4400">
                <a:solidFill>
                  <a:schemeClr val="bg1"/>
                </a:solidFill>
                <a:latin typeface="Arial" charset="0"/>
                <a:ea typeface="ＭＳ Ｐゴシック" pitchFamily="-108" charset="-128"/>
                <a:cs typeface="ＭＳ Ｐゴシック" pitchFamily="-108" charset="-128"/>
              </a:defRPr>
            </a:lvl4pPr>
            <a:lvl5pPr algn="ctr" eaLnBrk="0" hangingPunct="0">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1" eaLnBrk="0" fontAlgn="base" latinLnBrk="0" hangingPunct="0">
              <a:lnSpc>
                <a:spcPct val="100000"/>
              </a:lnSpc>
              <a:spcBef>
                <a:spcPct val="0"/>
              </a:spcBef>
              <a:spcAft>
                <a:spcPct val="0"/>
              </a:spcAft>
              <a:buClrTx/>
              <a:buSzTx/>
              <a:buFontTx/>
              <a:buNone/>
              <a:tabLst/>
              <a:defRPr/>
            </a:pPr>
            <a:r>
              <a:rPr kumimoji="0" lang="ar-JO" sz="3600" b="1" i="0" u="none" strike="noStrike" kern="1200" cap="none" spc="0" normalizeH="0" baseline="0" noProof="0">
                <a:ln>
                  <a:noFill/>
                </a:ln>
                <a:solidFill>
                  <a:srgbClr val="FFFFFF"/>
                </a:solidFill>
                <a:effectLst>
                  <a:glow rad="127000">
                    <a:srgbClr val="000000"/>
                  </a:glow>
                </a:effectLst>
                <a:uLnTx/>
                <a:uFillTx/>
                <a:latin typeface="Times New Roman" pitchFamily="18" charset="0"/>
                <a:cs typeface="Times New Roman" pitchFamily="18" charset="0"/>
              </a:rPr>
              <a:t>وعد الله بالحياة الأبدية قبل تأسيس العالم ( 1: 2 )</a:t>
            </a:r>
            <a:endParaRPr kumimoji="0" lang="en-US" sz="3600" b="1" i="0" u="none" strike="noStrike" kern="1200" cap="none" spc="0" normalizeH="0" baseline="0" noProof="0">
              <a:ln>
                <a:noFill/>
              </a:ln>
              <a:solidFill>
                <a:srgbClr val="FFFFFF"/>
              </a:solidFill>
              <a:effectLst>
                <a:glow rad="127000">
                  <a:srgbClr val="000000"/>
                </a:glow>
              </a:effectLst>
              <a:uLnTx/>
              <a:uFillTx/>
              <a:latin typeface="Times New Roman" pitchFamily="18" charset="0"/>
              <a:cs typeface="Times New Roman" pitchFamily="18" charset="0"/>
            </a:endParaRP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27ث</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7" name="Rectangle 2">
            <a:extLst>
              <a:ext uri="{FF2B5EF4-FFF2-40B4-BE49-F238E27FC236}">
                <a16:creationId xmlns:a16="http://schemas.microsoft.com/office/drawing/2014/main" id="{F582A0A8-7E2C-8247-9C82-AC39C44FC548}"/>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SA"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تيطس</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906658976"/>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blinds(horizontal)">
                                      <p:cBhvr>
                                        <p:cTn id="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3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0817" name="Rectangle 2"/>
          <p:cNvSpPr>
            <a:spLocks noGrp="1" noChangeArrowheads="1"/>
          </p:cNvSpPr>
          <p:nvPr>
            <p:ph type="title" idx="4294967295"/>
          </p:nvPr>
        </p:nvSpPr>
        <p:spPr>
          <a:xfrm>
            <a:off x="762000" y="1143000"/>
            <a:ext cx="7543800" cy="381000"/>
          </a:xfrm>
        </p:spPr>
        <p:txBody>
          <a:bodyPr/>
          <a:lstStyle/>
          <a:p>
            <a:pPr eaLnBrk="1" hangingPunct="1"/>
            <a:r>
              <a:rPr lang="en-US" sz="1200" dirty="0">
                <a:ea typeface="ＭＳ Ｐゴシック" charset="0"/>
                <a:cs typeface="ＭＳ Ｐゴシック" charset="0"/>
              </a:rPr>
              <a:t>Summary Chart</a:t>
            </a:r>
          </a:p>
        </p:txBody>
      </p:sp>
      <p:grpSp>
        <p:nvGrpSpPr>
          <p:cNvPr id="290818" name="Group 105"/>
          <p:cNvGrpSpPr>
            <a:grpSpLocks/>
          </p:cNvGrpSpPr>
          <p:nvPr/>
        </p:nvGrpSpPr>
        <p:grpSpPr bwMode="auto">
          <a:xfrm>
            <a:off x="76200" y="685800"/>
            <a:ext cx="8958263" cy="6105525"/>
            <a:chOff x="96" y="474"/>
            <a:chExt cx="5510" cy="3846"/>
          </a:xfrm>
        </p:grpSpPr>
        <p:grpSp>
          <p:nvGrpSpPr>
            <p:cNvPr id="290906" name="Group 106"/>
            <p:cNvGrpSpPr>
              <a:grpSpLocks/>
            </p:cNvGrpSpPr>
            <p:nvPr/>
          </p:nvGrpSpPr>
          <p:grpSpPr bwMode="auto">
            <a:xfrm>
              <a:off x="96" y="474"/>
              <a:ext cx="5510" cy="422"/>
              <a:chOff x="0" y="0"/>
              <a:chExt cx="4649" cy="653"/>
            </a:xfrm>
          </p:grpSpPr>
          <p:sp>
            <p:nvSpPr>
              <p:cNvPr id="290988" name="Rectangle 107"/>
              <p:cNvSpPr>
                <a:spLocks noChangeArrowheads="1"/>
              </p:cNvSpPr>
              <p:nvPr/>
            </p:nvSpPr>
            <p:spPr bwMode="auto">
              <a:xfrm>
                <a:off x="32" y="0"/>
                <a:ext cx="4585" cy="653"/>
              </a:xfrm>
              <a:prstGeom prst="rect">
                <a:avLst/>
              </a:prstGeom>
              <a:solidFill>
                <a:schemeClr val="hlink"/>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u="none" strike="noStrike" kern="1200" cap="none" spc="0" normalizeH="0" baseline="0" noProof="0" dirty="0">
                    <a:ln>
                      <a:noFill/>
                    </a:ln>
                    <a:solidFill>
                      <a:srgbClr val="D54F41"/>
                    </a:solidFill>
                    <a:effectLst/>
                    <a:uLnTx/>
                    <a:uFillTx/>
                    <a:latin typeface="Arial" panose="020B0604020202020204" pitchFamily="34" charset="0"/>
                    <a:ea typeface="SimSun" charset="0"/>
                    <a:cs typeface="SimSun" charset="0"/>
                  </a:rPr>
                  <a:t> Sound Conduct Against Opposition</a:t>
                </a:r>
              </a:p>
            </p:txBody>
          </p:sp>
          <p:sp>
            <p:nvSpPr>
              <p:cNvPr id="290989" name="Rectangle 108"/>
              <p:cNvSpPr>
                <a:spLocks noChangeArrowheads="1"/>
              </p:cNvSpPr>
              <p:nvPr/>
            </p:nvSpPr>
            <p:spPr bwMode="auto">
              <a:xfrm>
                <a:off x="0" y="0"/>
                <a:ext cx="4649" cy="653"/>
              </a:xfrm>
              <a:prstGeom prst="rect">
                <a:avLst/>
              </a:prstGeom>
              <a:solidFill>
                <a:schemeClr val="hlink"/>
              </a:solidFill>
              <a:ln w="7" cap="sq">
                <a:solidFill>
                  <a:srgbClr val="A0A0A0"/>
                </a:solidFill>
                <a:miter lim="800000"/>
                <a:headEnd type="none" w="sm" len="sm"/>
                <a:tailEnd type="none" w="sm" len="sm"/>
              </a:ln>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grpSp>
        <p:grpSp>
          <p:nvGrpSpPr>
            <p:cNvPr id="290907" name="Group 109"/>
            <p:cNvGrpSpPr>
              <a:grpSpLocks/>
            </p:cNvGrpSpPr>
            <p:nvPr/>
          </p:nvGrpSpPr>
          <p:grpSpPr bwMode="auto">
            <a:xfrm>
              <a:off x="96" y="896"/>
              <a:ext cx="1086" cy="397"/>
              <a:chOff x="0" y="653"/>
              <a:chExt cx="916" cy="615"/>
            </a:xfrm>
          </p:grpSpPr>
          <p:sp>
            <p:nvSpPr>
              <p:cNvPr id="290986" name="Rectangle 110"/>
              <p:cNvSpPr>
                <a:spLocks noChangeArrowheads="1"/>
              </p:cNvSpPr>
              <p:nvPr/>
            </p:nvSpPr>
            <p:spPr bwMode="auto">
              <a:xfrm>
                <a:off x="32" y="653"/>
                <a:ext cx="852" cy="615"/>
              </a:xfrm>
              <a:prstGeom prst="rect">
                <a:avLst/>
              </a:prstGeom>
              <a:solidFill>
                <a:schemeClr val="hlink"/>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u="none" strike="noStrike" kern="1200" cap="none" spc="0" normalizeH="0" baseline="0" noProof="0" dirty="0">
                    <a:ln>
                      <a:noFill/>
                    </a:ln>
                    <a:solidFill>
                      <a:srgbClr val="D54F41"/>
                    </a:solidFill>
                    <a:effectLst/>
                    <a:uLnTx/>
                    <a:uFillTx/>
                    <a:latin typeface="Arial" panose="020B0604020202020204" pitchFamily="34" charset="0"/>
                    <a:ea typeface="SimSun" charset="0"/>
                    <a:cs typeface="SimSun" charset="0"/>
                  </a:rPr>
                  <a:t> </a:t>
                </a:r>
                <a:r>
                  <a:rPr kumimoji="0" lang="en-US" altLang="zh-CN" sz="2200" b="1" i="0" u="none" strike="noStrike" kern="1200" cap="none" spc="0" normalizeH="0" baseline="0" noProof="0" dirty="0">
                    <a:ln>
                      <a:noFill/>
                    </a:ln>
                    <a:solidFill>
                      <a:srgbClr val="D54F41"/>
                    </a:solidFill>
                    <a:effectLst/>
                    <a:uLnTx/>
                    <a:uFillTx/>
                    <a:latin typeface="Arial Narrow" charset="0"/>
                    <a:ea typeface="SimSun" charset="0"/>
                    <a:cs typeface="SimSun" charset="0"/>
                  </a:rPr>
                  <a:t>Appoint Elders</a:t>
                </a:r>
                <a:endParaRPr kumimoji="0" lang="en-US" altLang="zh-CN" sz="2200" b="0" i="0" u="none" strike="noStrike" kern="1200" cap="none" spc="0" normalizeH="0" baseline="0" noProof="0" dirty="0">
                  <a:ln>
                    <a:noFill/>
                  </a:ln>
                  <a:solidFill>
                    <a:srgbClr val="D54F41"/>
                  </a:solidFill>
                  <a:effectLst/>
                  <a:uLnTx/>
                  <a:uFillTx/>
                  <a:latin typeface="Arial Narrow" charset="0"/>
                  <a:ea typeface="SimSun" charset="0"/>
                  <a:cs typeface="SimSun" charset="0"/>
                </a:endParaRPr>
              </a:p>
            </p:txBody>
          </p:sp>
          <p:sp>
            <p:nvSpPr>
              <p:cNvPr id="290987" name="Rectangle 111"/>
              <p:cNvSpPr>
                <a:spLocks noChangeArrowheads="1"/>
              </p:cNvSpPr>
              <p:nvPr/>
            </p:nvSpPr>
            <p:spPr bwMode="auto">
              <a:xfrm>
                <a:off x="0" y="653"/>
                <a:ext cx="916" cy="615"/>
              </a:xfrm>
              <a:prstGeom prst="rect">
                <a:avLst/>
              </a:prstGeom>
              <a:solidFill>
                <a:schemeClr val="hlink"/>
              </a:solidFill>
              <a:ln w="7" cap="sq">
                <a:solidFill>
                  <a:srgbClr val="A0A0A0"/>
                </a:solidFill>
                <a:miter lim="800000"/>
                <a:headEnd type="none" w="sm" len="sm"/>
                <a:tailEnd type="none" w="sm" len="sm"/>
              </a:ln>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grpSp>
        <p:grpSp>
          <p:nvGrpSpPr>
            <p:cNvPr id="290908" name="Group 112"/>
            <p:cNvGrpSpPr>
              <a:grpSpLocks/>
            </p:cNvGrpSpPr>
            <p:nvPr/>
          </p:nvGrpSpPr>
          <p:grpSpPr bwMode="auto">
            <a:xfrm>
              <a:off x="1182" y="896"/>
              <a:ext cx="4424" cy="397"/>
              <a:chOff x="916" y="653"/>
              <a:chExt cx="3733" cy="615"/>
            </a:xfrm>
          </p:grpSpPr>
          <p:sp>
            <p:nvSpPr>
              <p:cNvPr id="290984" name="Rectangle 113"/>
              <p:cNvSpPr>
                <a:spLocks noChangeArrowheads="1"/>
              </p:cNvSpPr>
              <p:nvPr/>
            </p:nvSpPr>
            <p:spPr bwMode="auto">
              <a:xfrm>
                <a:off x="948" y="653"/>
                <a:ext cx="3669" cy="615"/>
              </a:xfrm>
              <a:prstGeom prst="rect">
                <a:avLst/>
              </a:prstGeom>
              <a:solidFill>
                <a:schemeClr val="hlink"/>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u="none" strike="noStrike" kern="1200" cap="none" spc="0" normalizeH="0" baseline="0" noProof="0" dirty="0">
                    <a:ln>
                      <a:noFill/>
                    </a:ln>
                    <a:solidFill>
                      <a:srgbClr val="D54F41"/>
                    </a:solidFill>
                    <a:effectLst/>
                    <a:uLnTx/>
                    <a:uFillTx/>
                    <a:latin typeface="Arial" panose="020B0604020202020204" pitchFamily="34" charset="0"/>
                    <a:ea typeface="SimSun" charset="0"/>
                    <a:cs typeface="SimSun" charset="0"/>
                  </a:rPr>
                  <a:t> Set Things in Order</a:t>
                </a:r>
              </a:p>
            </p:txBody>
          </p:sp>
          <p:sp>
            <p:nvSpPr>
              <p:cNvPr id="290985" name="Rectangle 114"/>
              <p:cNvSpPr>
                <a:spLocks noChangeArrowheads="1"/>
              </p:cNvSpPr>
              <p:nvPr/>
            </p:nvSpPr>
            <p:spPr bwMode="auto">
              <a:xfrm>
                <a:off x="916" y="653"/>
                <a:ext cx="3733" cy="615"/>
              </a:xfrm>
              <a:prstGeom prst="rect">
                <a:avLst/>
              </a:prstGeom>
              <a:solidFill>
                <a:schemeClr val="hlink"/>
              </a:solidFill>
              <a:ln w="7" cap="sq">
                <a:solidFill>
                  <a:srgbClr val="A0A0A0"/>
                </a:solidFill>
                <a:miter lim="800000"/>
                <a:headEnd type="none" w="sm" len="sm"/>
                <a:tailEnd type="none" w="sm" len="sm"/>
              </a:ln>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grpSp>
        <p:grpSp>
          <p:nvGrpSpPr>
            <p:cNvPr id="290909" name="Group 115"/>
            <p:cNvGrpSpPr>
              <a:grpSpLocks/>
            </p:cNvGrpSpPr>
            <p:nvPr/>
          </p:nvGrpSpPr>
          <p:grpSpPr bwMode="auto">
            <a:xfrm>
              <a:off x="96" y="1293"/>
              <a:ext cx="1086" cy="465"/>
              <a:chOff x="0" y="1268"/>
              <a:chExt cx="916" cy="721"/>
            </a:xfrm>
          </p:grpSpPr>
          <p:sp>
            <p:nvSpPr>
              <p:cNvPr id="290982" name="Rectangle 116"/>
              <p:cNvSpPr>
                <a:spLocks noChangeArrowheads="1"/>
              </p:cNvSpPr>
              <p:nvPr/>
            </p:nvSpPr>
            <p:spPr bwMode="auto">
              <a:xfrm>
                <a:off x="32" y="1268"/>
                <a:ext cx="852" cy="721"/>
              </a:xfrm>
              <a:prstGeom prst="rect">
                <a:avLst/>
              </a:prstGeom>
              <a:solidFill>
                <a:schemeClr val="hlink"/>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u="none" strike="noStrike" kern="1200" cap="none" spc="0" normalizeH="0" baseline="0" noProof="0" dirty="0">
                    <a:ln>
                      <a:noFill/>
                    </a:ln>
                    <a:solidFill>
                      <a:srgbClr val="D54F41"/>
                    </a:solidFill>
                    <a:effectLst/>
                    <a:uLnTx/>
                    <a:uFillTx/>
                    <a:latin typeface="Arial" panose="020B0604020202020204" pitchFamily="34" charset="0"/>
                    <a:ea typeface="SimSun" charset="0"/>
                    <a:cs typeface="SimSun" charset="0"/>
                  </a:rPr>
                  <a:t> </a:t>
                </a:r>
                <a:r>
                  <a:rPr kumimoji="0" lang="en-US" altLang="zh-CN" sz="2200" b="1" i="0" u="none" strike="noStrike" kern="1200" cap="none" spc="0" normalizeH="0" baseline="0" noProof="0" dirty="0">
                    <a:ln>
                      <a:noFill/>
                    </a:ln>
                    <a:solidFill>
                      <a:srgbClr val="D54F41"/>
                    </a:solidFill>
                    <a:effectLst/>
                    <a:uLnTx/>
                    <a:uFillTx/>
                    <a:latin typeface="Arial Narrow" charset="0"/>
                    <a:ea typeface="SimSun" charset="0"/>
                    <a:cs typeface="SimSun" charset="0"/>
                  </a:rPr>
                  <a:t>Prevent False Doctrine</a:t>
                </a:r>
                <a:endParaRPr kumimoji="0" lang="en-US" altLang="zh-CN" sz="2200" b="0" i="0" u="none" strike="noStrike" kern="1200" cap="none" spc="0" normalizeH="0" baseline="0" noProof="0" dirty="0">
                  <a:ln>
                    <a:noFill/>
                  </a:ln>
                  <a:solidFill>
                    <a:srgbClr val="D54F41"/>
                  </a:solidFill>
                  <a:effectLst/>
                  <a:uLnTx/>
                  <a:uFillTx/>
                  <a:latin typeface="Arial Narrow" charset="0"/>
                  <a:ea typeface="SimSun" charset="0"/>
                  <a:cs typeface="SimSun" charset="0"/>
                </a:endParaRPr>
              </a:p>
            </p:txBody>
          </p:sp>
          <p:sp>
            <p:nvSpPr>
              <p:cNvPr id="290983" name="Rectangle 117"/>
              <p:cNvSpPr>
                <a:spLocks noChangeArrowheads="1"/>
              </p:cNvSpPr>
              <p:nvPr/>
            </p:nvSpPr>
            <p:spPr bwMode="auto">
              <a:xfrm>
                <a:off x="0" y="1268"/>
                <a:ext cx="916" cy="721"/>
              </a:xfrm>
              <a:prstGeom prst="rect">
                <a:avLst/>
              </a:prstGeom>
              <a:solidFill>
                <a:schemeClr val="hlink"/>
              </a:solidFill>
              <a:ln w="7" cap="sq">
                <a:solidFill>
                  <a:srgbClr val="A0A0A0"/>
                </a:solidFill>
                <a:miter lim="800000"/>
                <a:headEnd type="none" w="sm" len="sm"/>
                <a:tailEnd type="none" w="sm" len="sm"/>
              </a:ln>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grpSp>
        <p:grpSp>
          <p:nvGrpSpPr>
            <p:cNvPr id="290910" name="Group 118"/>
            <p:cNvGrpSpPr>
              <a:grpSpLocks/>
            </p:cNvGrpSpPr>
            <p:nvPr/>
          </p:nvGrpSpPr>
          <p:grpSpPr bwMode="auto">
            <a:xfrm>
              <a:off x="1182" y="1293"/>
              <a:ext cx="4424" cy="465"/>
              <a:chOff x="916" y="1268"/>
              <a:chExt cx="3733" cy="721"/>
            </a:xfrm>
          </p:grpSpPr>
          <p:sp>
            <p:nvSpPr>
              <p:cNvPr id="290980" name="Rectangle 119"/>
              <p:cNvSpPr>
                <a:spLocks noChangeArrowheads="1"/>
              </p:cNvSpPr>
              <p:nvPr/>
            </p:nvSpPr>
            <p:spPr bwMode="auto">
              <a:xfrm>
                <a:off x="948" y="1268"/>
                <a:ext cx="3669" cy="721"/>
              </a:xfrm>
              <a:prstGeom prst="rect">
                <a:avLst/>
              </a:prstGeom>
              <a:solidFill>
                <a:schemeClr val="hlink"/>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u="none" strike="noStrike" kern="1200" cap="none" spc="0" normalizeH="0" baseline="0" noProof="0" dirty="0">
                    <a:ln>
                      <a:noFill/>
                    </a:ln>
                    <a:solidFill>
                      <a:srgbClr val="D54F41"/>
                    </a:solidFill>
                    <a:effectLst/>
                    <a:uLnTx/>
                    <a:uFillTx/>
                    <a:latin typeface="Arial" panose="020B0604020202020204" pitchFamily="34" charset="0"/>
                    <a:ea typeface="SimSun" charset="0"/>
                    <a:cs typeface="SimSun" charset="0"/>
                  </a:rPr>
                  <a:t>Practice True Doctrine</a:t>
                </a:r>
              </a:p>
            </p:txBody>
          </p:sp>
          <p:sp>
            <p:nvSpPr>
              <p:cNvPr id="290981" name="Rectangle 120"/>
              <p:cNvSpPr>
                <a:spLocks noChangeArrowheads="1"/>
              </p:cNvSpPr>
              <p:nvPr/>
            </p:nvSpPr>
            <p:spPr bwMode="auto">
              <a:xfrm>
                <a:off x="916" y="1268"/>
                <a:ext cx="3733" cy="721"/>
              </a:xfrm>
              <a:prstGeom prst="rect">
                <a:avLst/>
              </a:prstGeom>
              <a:solidFill>
                <a:schemeClr val="hlink"/>
              </a:solidFill>
              <a:ln w="7" cap="sq">
                <a:solidFill>
                  <a:srgbClr val="A0A0A0"/>
                </a:solidFill>
                <a:miter lim="800000"/>
                <a:headEnd type="none" w="sm" len="sm"/>
                <a:tailEnd type="none" w="sm" len="sm"/>
              </a:ln>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grpSp>
        <p:grpSp>
          <p:nvGrpSpPr>
            <p:cNvPr id="290911" name="Group 121"/>
            <p:cNvGrpSpPr>
              <a:grpSpLocks/>
            </p:cNvGrpSpPr>
            <p:nvPr/>
          </p:nvGrpSpPr>
          <p:grpSpPr bwMode="auto">
            <a:xfrm>
              <a:off x="96" y="1758"/>
              <a:ext cx="1086" cy="465"/>
              <a:chOff x="0" y="1989"/>
              <a:chExt cx="916" cy="721"/>
            </a:xfrm>
          </p:grpSpPr>
          <p:sp>
            <p:nvSpPr>
              <p:cNvPr id="290978" name="Rectangle 122"/>
              <p:cNvSpPr>
                <a:spLocks noChangeArrowheads="1"/>
              </p:cNvSpPr>
              <p:nvPr/>
            </p:nvSpPr>
            <p:spPr bwMode="auto">
              <a:xfrm>
                <a:off x="32" y="1989"/>
                <a:ext cx="852" cy="721"/>
              </a:xfrm>
              <a:prstGeom prst="rect">
                <a:avLst/>
              </a:prstGeom>
              <a:solidFill>
                <a:schemeClr val="hlink"/>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100" b="1" i="0" u="none" strike="noStrike" kern="1200" cap="none" spc="0" normalizeH="0" baseline="0" noProof="0">
                    <a:ln>
                      <a:noFill/>
                    </a:ln>
                    <a:solidFill>
                      <a:srgbClr val="D54F41"/>
                    </a:solidFill>
                    <a:effectLst/>
                    <a:uLnTx/>
                    <a:uFillTx/>
                    <a:latin typeface="Arial Narrow" charset="0"/>
                    <a:ea typeface="SimSun" charset="0"/>
                    <a:cs typeface="SimSun" charset="0"/>
                  </a:rPr>
                  <a:t>Elders  vs. False Teachers</a:t>
                </a:r>
                <a:endParaRPr kumimoji="0" lang="en-US" altLang="zh-CN" sz="2100" b="0" i="0" u="none" strike="noStrike" kern="1200" cap="none" spc="0" normalizeH="0" baseline="0" noProof="0">
                  <a:ln>
                    <a:noFill/>
                  </a:ln>
                  <a:solidFill>
                    <a:srgbClr val="D54F41"/>
                  </a:solidFill>
                  <a:effectLst/>
                  <a:uLnTx/>
                  <a:uFillTx/>
                  <a:latin typeface="Arial Narrow" charset="0"/>
                  <a:ea typeface="SimSun" charset="0"/>
                  <a:cs typeface="SimSun" charset="0"/>
                </a:endParaRPr>
              </a:p>
            </p:txBody>
          </p:sp>
          <p:sp>
            <p:nvSpPr>
              <p:cNvPr id="290979" name="Rectangle 123"/>
              <p:cNvSpPr>
                <a:spLocks noChangeArrowheads="1"/>
              </p:cNvSpPr>
              <p:nvPr/>
            </p:nvSpPr>
            <p:spPr bwMode="auto">
              <a:xfrm>
                <a:off x="0" y="1989"/>
                <a:ext cx="916" cy="721"/>
              </a:xfrm>
              <a:prstGeom prst="rect">
                <a:avLst/>
              </a:prstGeom>
              <a:solidFill>
                <a:schemeClr val="hlink"/>
              </a:solidFill>
              <a:ln w="7" cap="sq">
                <a:solidFill>
                  <a:srgbClr val="A0A0A0"/>
                </a:solidFill>
                <a:miter lim="800000"/>
                <a:headEnd type="none" w="sm" len="sm"/>
                <a:tailEnd type="none" w="sm" len="sm"/>
              </a:ln>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grpSp>
        <p:grpSp>
          <p:nvGrpSpPr>
            <p:cNvPr id="290912" name="Group 124"/>
            <p:cNvGrpSpPr>
              <a:grpSpLocks/>
            </p:cNvGrpSpPr>
            <p:nvPr/>
          </p:nvGrpSpPr>
          <p:grpSpPr bwMode="auto">
            <a:xfrm>
              <a:off x="1182" y="1758"/>
              <a:ext cx="2087" cy="465"/>
              <a:chOff x="916" y="1989"/>
              <a:chExt cx="1761" cy="721"/>
            </a:xfrm>
          </p:grpSpPr>
          <p:sp>
            <p:nvSpPr>
              <p:cNvPr id="290976" name="Rectangle 125"/>
              <p:cNvSpPr>
                <a:spLocks noChangeArrowheads="1"/>
              </p:cNvSpPr>
              <p:nvPr/>
            </p:nvSpPr>
            <p:spPr bwMode="auto">
              <a:xfrm>
                <a:off x="948" y="1989"/>
                <a:ext cx="1697" cy="721"/>
              </a:xfrm>
              <a:prstGeom prst="rect">
                <a:avLst/>
              </a:prstGeom>
              <a:solidFill>
                <a:schemeClr val="hlink"/>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u="none" strike="noStrike" kern="1200" cap="none" spc="0" normalizeH="0" baseline="0" noProof="0" dirty="0">
                    <a:ln>
                      <a:noFill/>
                    </a:ln>
                    <a:solidFill>
                      <a:srgbClr val="D54F41"/>
                    </a:solidFill>
                    <a:effectLst/>
                    <a:uLnTx/>
                    <a:uFillTx/>
                    <a:latin typeface="Arial" panose="020B0604020202020204" pitchFamily="34" charset="0"/>
                    <a:ea typeface="SimSun" charset="0"/>
                    <a:cs typeface="SimSun" charset="0"/>
                  </a:rPr>
                  <a:t> Conduct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400" b="1" u="none" strike="noStrike" kern="1200" cap="none" spc="0" normalizeH="0" baseline="0" noProof="0" dirty="0">
                    <a:ln>
                      <a:noFill/>
                    </a:ln>
                    <a:solidFill>
                      <a:srgbClr val="D54F41"/>
                    </a:solidFill>
                    <a:effectLst/>
                    <a:uLnTx/>
                    <a:uFillTx/>
                    <a:latin typeface="Arial" panose="020B0604020202020204" pitchFamily="34" charset="0"/>
                    <a:ea typeface="SimSun" charset="0"/>
                    <a:cs typeface="SimSun" charset="0"/>
                  </a:rPr>
                  <a:t>for Various Groups</a:t>
                </a:r>
              </a:p>
            </p:txBody>
          </p:sp>
          <p:sp>
            <p:nvSpPr>
              <p:cNvPr id="290977" name="Rectangle 126"/>
              <p:cNvSpPr>
                <a:spLocks noChangeArrowheads="1"/>
              </p:cNvSpPr>
              <p:nvPr/>
            </p:nvSpPr>
            <p:spPr bwMode="auto">
              <a:xfrm>
                <a:off x="916" y="1989"/>
                <a:ext cx="1761" cy="721"/>
              </a:xfrm>
              <a:prstGeom prst="rect">
                <a:avLst/>
              </a:prstGeom>
              <a:solidFill>
                <a:schemeClr val="hlink"/>
              </a:solidFill>
              <a:ln w="7" cap="sq">
                <a:solidFill>
                  <a:srgbClr val="A0A0A0"/>
                </a:solidFill>
                <a:miter lim="800000"/>
                <a:headEnd type="none" w="sm" len="sm"/>
                <a:tailEnd type="none" w="sm" len="sm"/>
              </a:ln>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grpSp>
        <p:grpSp>
          <p:nvGrpSpPr>
            <p:cNvPr id="290913" name="Group 127"/>
            <p:cNvGrpSpPr>
              <a:grpSpLocks/>
            </p:cNvGrpSpPr>
            <p:nvPr/>
          </p:nvGrpSpPr>
          <p:grpSpPr bwMode="auto">
            <a:xfrm>
              <a:off x="3269" y="1758"/>
              <a:ext cx="2337" cy="465"/>
              <a:chOff x="2677" y="1989"/>
              <a:chExt cx="1972" cy="721"/>
            </a:xfrm>
          </p:grpSpPr>
          <p:sp>
            <p:nvSpPr>
              <p:cNvPr id="290974" name="Rectangle 128"/>
              <p:cNvSpPr>
                <a:spLocks noChangeArrowheads="1"/>
              </p:cNvSpPr>
              <p:nvPr/>
            </p:nvSpPr>
            <p:spPr bwMode="auto">
              <a:xfrm>
                <a:off x="2709" y="1989"/>
                <a:ext cx="1908" cy="721"/>
              </a:xfrm>
              <a:prstGeom prst="rect">
                <a:avLst/>
              </a:prstGeom>
              <a:solidFill>
                <a:schemeClr val="hlink"/>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u="none" strike="noStrike" kern="1200" cap="none" spc="0" normalizeH="0" baseline="0" noProof="0" dirty="0">
                    <a:ln>
                      <a:noFill/>
                    </a:ln>
                    <a:solidFill>
                      <a:srgbClr val="D54F41"/>
                    </a:solidFill>
                    <a:effectLst/>
                    <a:uLnTx/>
                    <a:uFillTx/>
                    <a:latin typeface="Arial" panose="020B0604020202020204" pitchFamily="34" charset="0"/>
                    <a:ea typeface="SimSun" charset="0"/>
                    <a:cs typeface="SimSun" charset="0"/>
                  </a:rPr>
                  <a:t> Grace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400" b="1" u="none" strike="noStrike" kern="1200" cap="none" spc="0" normalizeH="0" baseline="0" noProof="0" dirty="0">
                    <a:ln>
                      <a:noFill/>
                    </a:ln>
                    <a:solidFill>
                      <a:srgbClr val="D54F41"/>
                    </a:solidFill>
                    <a:effectLst/>
                    <a:uLnTx/>
                    <a:uFillTx/>
                    <a:latin typeface="Arial" panose="020B0604020202020204" pitchFamily="34" charset="0"/>
                    <a:ea typeface="SimSun" charset="0"/>
                    <a:cs typeface="SimSun" charset="0"/>
                  </a:rPr>
                  <a:t>Leads to Godliness</a:t>
                </a:r>
              </a:p>
            </p:txBody>
          </p:sp>
          <p:sp>
            <p:nvSpPr>
              <p:cNvPr id="290975" name="Rectangle 129"/>
              <p:cNvSpPr>
                <a:spLocks noChangeArrowheads="1"/>
              </p:cNvSpPr>
              <p:nvPr/>
            </p:nvSpPr>
            <p:spPr bwMode="auto">
              <a:xfrm>
                <a:off x="2677" y="1989"/>
                <a:ext cx="1972" cy="721"/>
              </a:xfrm>
              <a:prstGeom prst="rect">
                <a:avLst/>
              </a:prstGeom>
              <a:solidFill>
                <a:schemeClr val="hlink"/>
              </a:solidFill>
              <a:ln w="7" cap="sq">
                <a:solidFill>
                  <a:srgbClr val="A0A0A0"/>
                </a:solidFill>
                <a:miter lim="800000"/>
                <a:headEnd type="none" w="sm" len="sm"/>
                <a:tailEnd type="none" w="sm" len="sm"/>
              </a:ln>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grpSp>
        <p:grpSp>
          <p:nvGrpSpPr>
            <p:cNvPr id="290914" name="Group 130"/>
            <p:cNvGrpSpPr>
              <a:grpSpLocks/>
            </p:cNvGrpSpPr>
            <p:nvPr/>
          </p:nvGrpSpPr>
          <p:grpSpPr bwMode="auto">
            <a:xfrm>
              <a:off x="96" y="2223"/>
              <a:ext cx="1086" cy="397"/>
              <a:chOff x="0" y="2710"/>
              <a:chExt cx="916" cy="615"/>
            </a:xfrm>
          </p:grpSpPr>
          <p:sp>
            <p:nvSpPr>
              <p:cNvPr id="290972" name="Rectangle 131"/>
              <p:cNvSpPr>
                <a:spLocks noChangeArrowheads="1"/>
              </p:cNvSpPr>
              <p:nvPr/>
            </p:nvSpPr>
            <p:spPr bwMode="auto">
              <a:xfrm>
                <a:off x="32" y="2710"/>
                <a:ext cx="852" cy="615"/>
              </a:xfrm>
              <a:prstGeom prst="rect">
                <a:avLst/>
              </a:prstGeom>
              <a:solidFill>
                <a:schemeClr val="hlink"/>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u="none" strike="noStrike" kern="1200" cap="none" spc="0" normalizeH="0" baseline="0" noProof="0" dirty="0">
                    <a:ln>
                      <a:noFill/>
                    </a:ln>
                    <a:solidFill>
                      <a:srgbClr val="D54F41"/>
                    </a:solidFill>
                    <a:effectLst/>
                    <a:uLnTx/>
                    <a:uFillTx/>
                    <a:latin typeface="Arial" panose="020B0604020202020204" pitchFamily="34" charset="0"/>
                    <a:ea typeface="SimSun" charset="0"/>
                    <a:cs typeface="SimSun" charset="0"/>
                  </a:rPr>
                  <a:t>Chapter 1  </a:t>
                </a:r>
              </a:p>
            </p:txBody>
          </p:sp>
          <p:sp>
            <p:nvSpPr>
              <p:cNvPr id="290973" name="Rectangle 132"/>
              <p:cNvSpPr>
                <a:spLocks noChangeArrowheads="1"/>
              </p:cNvSpPr>
              <p:nvPr/>
            </p:nvSpPr>
            <p:spPr bwMode="auto">
              <a:xfrm>
                <a:off x="0" y="2710"/>
                <a:ext cx="916" cy="615"/>
              </a:xfrm>
              <a:prstGeom prst="rect">
                <a:avLst/>
              </a:prstGeom>
              <a:solidFill>
                <a:schemeClr val="hlink"/>
              </a:solidFill>
              <a:ln w="7" cap="sq">
                <a:solidFill>
                  <a:srgbClr val="A0A0A0"/>
                </a:solidFill>
                <a:miter lim="800000"/>
                <a:headEnd type="none" w="sm" len="sm"/>
                <a:tailEnd type="none" w="sm" len="sm"/>
              </a:ln>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grpSp>
        <p:grpSp>
          <p:nvGrpSpPr>
            <p:cNvPr id="290915" name="Group 133"/>
            <p:cNvGrpSpPr>
              <a:grpSpLocks/>
            </p:cNvGrpSpPr>
            <p:nvPr/>
          </p:nvGrpSpPr>
          <p:grpSpPr bwMode="auto">
            <a:xfrm>
              <a:off x="1182" y="2223"/>
              <a:ext cx="2087" cy="397"/>
              <a:chOff x="916" y="2710"/>
              <a:chExt cx="1761" cy="615"/>
            </a:xfrm>
          </p:grpSpPr>
          <p:sp>
            <p:nvSpPr>
              <p:cNvPr id="290970" name="Rectangle 134"/>
              <p:cNvSpPr>
                <a:spLocks noChangeArrowheads="1"/>
              </p:cNvSpPr>
              <p:nvPr/>
            </p:nvSpPr>
            <p:spPr bwMode="auto">
              <a:xfrm>
                <a:off x="948" y="2710"/>
                <a:ext cx="1697" cy="615"/>
              </a:xfrm>
              <a:prstGeom prst="rect">
                <a:avLst/>
              </a:prstGeom>
              <a:solidFill>
                <a:schemeClr val="hlink"/>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u="none" strike="noStrike" kern="1200" cap="none" spc="0" normalizeH="0" baseline="0" noProof="0" dirty="0">
                    <a:ln>
                      <a:noFill/>
                    </a:ln>
                    <a:solidFill>
                      <a:srgbClr val="D54F41"/>
                    </a:solidFill>
                    <a:effectLst/>
                    <a:uLnTx/>
                    <a:uFillTx/>
                    <a:latin typeface="Arial" panose="020B0604020202020204" pitchFamily="34" charset="0"/>
                    <a:ea typeface="SimSun" charset="0"/>
                    <a:cs typeface="SimSun" charset="0"/>
                  </a:rPr>
                  <a:t> 2:1-10</a:t>
                </a:r>
              </a:p>
            </p:txBody>
          </p:sp>
          <p:sp>
            <p:nvSpPr>
              <p:cNvPr id="290971" name="Rectangle 135"/>
              <p:cNvSpPr>
                <a:spLocks noChangeArrowheads="1"/>
              </p:cNvSpPr>
              <p:nvPr/>
            </p:nvSpPr>
            <p:spPr bwMode="auto">
              <a:xfrm>
                <a:off x="916" y="2710"/>
                <a:ext cx="1761" cy="615"/>
              </a:xfrm>
              <a:prstGeom prst="rect">
                <a:avLst/>
              </a:prstGeom>
              <a:solidFill>
                <a:schemeClr val="hlink"/>
              </a:solidFill>
              <a:ln w="7" cap="sq">
                <a:solidFill>
                  <a:srgbClr val="A0A0A0"/>
                </a:solidFill>
                <a:miter lim="800000"/>
                <a:headEnd type="none" w="sm" len="sm"/>
                <a:tailEnd type="none" w="sm" len="sm"/>
              </a:ln>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grpSp>
        <p:grpSp>
          <p:nvGrpSpPr>
            <p:cNvPr id="290916" name="Group 136"/>
            <p:cNvGrpSpPr>
              <a:grpSpLocks/>
            </p:cNvGrpSpPr>
            <p:nvPr/>
          </p:nvGrpSpPr>
          <p:grpSpPr bwMode="auto">
            <a:xfrm>
              <a:off x="3269" y="2223"/>
              <a:ext cx="2337" cy="397"/>
              <a:chOff x="2677" y="2710"/>
              <a:chExt cx="1972" cy="615"/>
            </a:xfrm>
          </p:grpSpPr>
          <p:sp>
            <p:nvSpPr>
              <p:cNvPr id="290968" name="Rectangle 137"/>
              <p:cNvSpPr>
                <a:spLocks noChangeArrowheads="1"/>
              </p:cNvSpPr>
              <p:nvPr/>
            </p:nvSpPr>
            <p:spPr bwMode="auto">
              <a:xfrm>
                <a:off x="2709" y="2710"/>
                <a:ext cx="1908" cy="615"/>
              </a:xfrm>
              <a:prstGeom prst="rect">
                <a:avLst/>
              </a:prstGeom>
              <a:solidFill>
                <a:schemeClr val="hlink"/>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u="none" strike="noStrike" kern="1200" cap="none" spc="0" normalizeH="0" baseline="0" noProof="0" dirty="0">
                    <a:ln>
                      <a:noFill/>
                    </a:ln>
                    <a:solidFill>
                      <a:srgbClr val="D54F41"/>
                    </a:solidFill>
                    <a:effectLst/>
                    <a:uLnTx/>
                    <a:uFillTx/>
                    <a:latin typeface="Arial" panose="020B0604020202020204" pitchFamily="34" charset="0"/>
                    <a:ea typeface="SimSun" charset="0"/>
                    <a:cs typeface="SimSun" charset="0"/>
                  </a:rPr>
                  <a:t> 2:11–3:15</a:t>
                </a:r>
              </a:p>
            </p:txBody>
          </p:sp>
          <p:sp>
            <p:nvSpPr>
              <p:cNvPr id="290969" name="Rectangle 138"/>
              <p:cNvSpPr>
                <a:spLocks noChangeArrowheads="1"/>
              </p:cNvSpPr>
              <p:nvPr/>
            </p:nvSpPr>
            <p:spPr bwMode="auto">
              <a:xfrm>
                <a:off x="2677" y="2710"/>
                <a:ext cx="1972" cy="615"/>
              </a:xfrm>
              <a:prstGeom prst="rect">
                <a:avLst/>
              </a:prstGeom>
              <a:solidFill>
                <a:schemeClr val="hlink"/>
              </a:solidFill>
              <a:ln w="7" cap="sq">
                <a:solidFill>
                  <a:srgbClr val="A0A0A0"/>
                </a:solidFill>
                <a:miter lim="800000"/>
                <a:headEnd type="none" w="sm" len="sm"/>
                <a:tailEnd type="none" w="sm" len="sm"/>
              </a:ln>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grpSp>
        <p:grpSp>
          <p:nvGrpSpPr>
            <p:cNvPr id="290917" name="Group 139"/>
            <p:cNvGrpSpPr>
              <a:grpSpLocks/>
            </p:cNvGrpSpPr>
            <p:nvPr/>
          </p:nvGrpSpPr>
          <p:grpSpPr bwMode="auto">
            <a:xfrm>
              <a:off x="96" y="2620"/>
              <a:ext cx="1086" cy="397"/>
              <a:chOff x="0" y="3325"/>
              <a:chExt cx="916" cy="615"/>
            </a:xfrm>
          </p:grpSpPr>
          <p:sp>
            <p:nvSpPr>
              <p:cNvPr id="290966" name="Rectangle 140"/>
              <p:cNvSpPr>
                <a:spLocks noChangeArrowheads="1"/>
              </p:cNvSpPr>
              <p:nvPr/>
            </p:nvSpPr>
            <p:spPr bwMode="auto">
              <a:xfrm>
                <a:off x="32" y="3325"/>
                <a:ext cx="852" cy="615"/>
              </a:xfrm>
              <a:prstGeom prst="rect">
                <a:avLst/>
              </a:prstGeom>
              <a:solidFill>
                <a:schemeClr val="hlink"/>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u="none" strike="noStrike" kern="1200" cap="none" spc="0" normalizeH="0" baseline="0" noProof="0" dirty="0">
                    <a:ln>
                      <a:noFill/>
                    </a:ln>
                    <a:solidFill>
                      <a:srgbClr val="D54F41"/>
                    </a:solidFill>
                    <a:effectLst/>
                    <a:uLnTx/>
                    <a:uFillTx/>
                    <a:latin typeface="Arial" panose="020B0604020202020204" pitchFamily="34" charset="0"/>
                    <a:ea typeface="SimSun" charset="0"/>
                    <a:cs typeface="SimSun" charset="0"/>
                  </a:rPr>
                  <a:t> Organize</a:t>
                </a:r>
              </a:p>
            </p:txBody>
          </p:sp>
          <p:sp>
            <p:nvSpPr>
              <p:cNvPr id="290967" name="Rectangle 141"/>
              <p:cNvSpPr>
                <a:spLocks noChangeArrowheads="1"/>
              </p:cNvSpPr>
              <p:nvPr/>
            </p:nvSpPr>
            <p:spPr bwMode="auto">
              <a:xfrm>
                <a:off x="0" y="3325"/>
                <a:ext cx="916" cy="615"/>
              </a:xfrm>
              <a:prstGeom prst="rect">
                <a:avLst/>
              </a:prstGeom>
              <a:solidFill>
                <a:schemeClr val="hlink"/>
              </a:solidFill>
              <a:ln w="7" cap="sq">
                <a:solidFill>
                  <a:srgbClr val="A0A0A0"/>
                </a:solidFill>
                <a:miter lim="800000"/>
                <a:headEnd type="none" w="sm" len="sm"/>
                <a:tailEnd type="none" w="sm" len="sm"/>
              </a:ln>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grpSp>
        <p:grpSp>
          <p:nvGrpSpPr>
            <p:cNvPr id="290918" name="Group 142"/>
            <p:cNvGrpSpPr>
              <a:grpSpLocks/>
            </p:cNvGrpSpPr>
            <p:nvPr/>
          </p:nvGrpSpPr>
          <p:grpSpPr bwMode="auto">
            <a:xfrm>
              <a:off x="1182" y="2620"/>
              <a:ext cx="2087" cy="397"/>
              <a:chOff x="916" y="3325"/>
              <a:chExt cx="1761" cy="615"/>
            </a:xfrm>
          </p:grpSpPr>
          <p:sp>
            <p:nvSpPr>
              <p:cNvPr id="290964" name="Rectangle 143"/>
              <p:cNvSpPr>
                <a:spLocks noChangeArrowheads="1"/>
              </p:cNvSpPr>
              <p:nvPr/>
            </p:nvSpPr>
            <p:spPr bwMode="auto">
              <a:xfrm>
                <a:off x="948" y="3325"/>
                <a:ext cx="1697" cy="615"/>
              </a:xfrm>
              <a:prstGeom prst="rect">
                <a:avLst/>
              </a:prstGeom>
              <a:solidFill>
                <a:schemeClr val="hlink"/>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u="none" strike="noStrike" kern="1200" cap="none" spc="0" normalizeH="0" baseline="0" noProof="0" dirty="0">
                    <a:ln>
                      <a:noFill/>
                    </a:ln>
                    <a:solidFill>
                      <a:srgbClr val="D54F41"/>
                    </a:solidFill>
                    <a:effectLst/>
                    <a:uLnTx/>
                    <a:uFillTx/>
                    <a:latin typeface="Arial" panose="020B0604020202020204" pitchFamily="34" charset="0"/>
                    <a:ea typeface="SimSun" charset="0"/>
                    <a:cs typeface="SimSun" charset="0"/>
                  </a:rPr>
                  <a:t>Teach</a:t>
                </a:r>
              </a:p>
            </p:txBody>
          </p:sp>
          <p:sp>
            <p:nvSpPr>
              <p:cNvPr id="290965" name="Rectangle 144"/>
              <p:cNvSpPr>
                <a:spLocks noChangeArrowheads="1"/>
              </p:cNvSpPr>
              <p:nvPr/>
            </p:nvSpPr>
            <p:spPr bwMode="auto">
              <a:xfrm>
                <a:off x="916" y="3325"/>
                <a:ext cx="1761" cy="615"/>
              </a:xfrm>
              <a:prstGeom prst="rect">
                <a:avLst/>
              </a:prstGeom>
              <a:solidFill>
                <a:schemeClr val="hlink"/>
              </a:solidFill>
              <a:ln w="7" cap="sq">
                <a:solidFill>
                  <a:srgbClr val="A0A0A0"/>
                </a:solidFill>
                <a:miter lim="800000"/>
                <a:headEnd type="none" w="sm" len="sm"/>
                <a:tailEnd type="none" w="sm" len="sm"/>
              </a:ln>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grpSp>
        <p:grpSp>
          <p:nvGrpSpPr>
            <p:cNvPr id="290919" name="Group 145"/>
            <p:cNvGrpSpPr>
              <a:grpSpLocks/>
            </p:cNvGrpSpPr>
            <p:nvPr/>
          </p:nvGrpSpPr>
          <p:grpSpPr bwMode="auto">
            <a:xfrm>
              <a:off x="3269" y="2620"/>
              <a:ext cx="2337" cy="397"/>
              <a:chOff x="2677" y="3325"/>
              <a:chExt cx="1972" cy="615"/>
            </a:xfrm>
          </p:grpSpPr>
          <p:sp>
            <p:nvSpPr>
              <p:cNvPr id="290962" name="Rectangle 146"/>
              <p:cNvSpPr>
                <a:spLocks noChangeArrowheads="1"/>
              </p:cNvSpPr>
              <p:nvPr/>
            </p:nvSpPr>
            <p:spPr bwMode="auto">
              <a:xfrm>
                <a:off x="2709" y="3325"/>
                <a:ext cx="1908" cy="615"/>
              </a:xfrm>
              <a:prstGeom prst="rect">
                <a:avLst/>
              </a:prstGeom>
              <a:solidFill>
                <a:schemeClr val="hlink"/>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u="none" strike="noStrike" kern="1200" cap="none" spc="0" normalizeH="0" baseline="0" noProof="0" dirty="0">
                    <a:ln>
                      <a:noFill/>
                    </a:ln>
                    <a:solidFill>
                      <a:srgbClr val="D54F41"/>
                    </a:solidFill>
                    <a:effectLst/>
                    <a:uLnTx/>
                    <a:uFillTx/>
                    <a:latin typeface="Arial" panose="020B0604020202020204" pitchFamily="34" charset="0"/>
                    <a:ea typeface="SimSun" charset="0"/>
                    <a:cs typeface="SimSun" charset="0"/>
                  </a:rPr>
                  <a:t> Grace</a:t>
                </a:r>
              </a:p>
            </p:txBody>
          </p:sp>
          <p:sp>
            <p:nvSpPr>
              <p:cNvPr id="290963" name="Rectangle 147"/>
              <p:cNvSpPr>
                <a:spLocks noChangeArrowheads="1"/>
              </p:cNvSpPr>
              <p:nvPr/>
            </p:nvSpPr>
            <p:spPr bwMode="auto">
              <a:xfrm>
                <a:off x="2677" y="3325"/>
                <a:ext cx="1972" cy="615"/>
              </a:xfrm>
              <a:prstGeom prst="rect">
                <a:avLst/>
              </a:prstGeom>
              <a:solidFill>
                <a:schemeClr val="hlink"/>
              </a:solidFill>
              <a:ln w="7" cap="sq">
                <a:solidFill>
                  <a:srgbClr val="A0A0A0"/>
                </a:solidFill>
                <a:miter lim="800000"/>
                <a:headEnd type="none" w="sm" len="sm"/>
                <a:tailEnd type="none" w="sm" len="sm"/>
              </a:ln>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grpSp>
        <p:grpSp>
          <p:nvGrpSpPr>
            <p:cNvPr id="290920" name="Group 148"/>
            <p:cNvGrpSpPr>
              <a:grpSpLocks/>
            </p:cNvGrpSpPr>
            <p:nvPr/>
          </p:nvGrpSpPr>
          <p:grpSpPr bwMode="auto">
            <a:xfrm>
              <a:off x="96" y="3017"/>
              <a:ext cx="635" cy="509"/>
              <a:chOff x="0" y="3940"/>
              <a:chExt cx="536" cy="788"/>
            </a:xfrm>
          </p:grpSpPr>
          <p:sp>
            <p:nvSpPr>
              <p:cNvPr id="290960" name="Rectangle 149"/>
              <p:cNvSpPr>
                <a:spLocks noChangeArrowheads="1"/>
              </p:cNvSpPr>
              <p:nvPr/>
            </p:nvSpPr>
            <p:spPr bwMode="auto">
              <a:xfrm>
                <a:off x="32" y="3940"/>
                <a:ext cx="472" cy="788"/>
              </a:xfrm>
              <a:prstGeom prst="rect">
                <a:avLst/>
              </a:prstGeom>
              <a:solidFill>
                <a:schemeClr val="hlink"/>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500" b="0" i="0" u="none" strike="noStrike" kern="1200" cap="none" spc="0" normalizeH="0" baseline="0" noProof="0">
                    <a:ln>
                      <a:noFill/>
                    </a:ln>
                    <a:solidFill>
                      <a:srgbClr val="D54F41"/>
                    </a:solidFill>
                    <a:effectLst/>
                    <a:uLnTx/>
                    <a:uFillTx/>
                    <a:latin typeface="Arial Narrow" charset="0"/>
                    <a:ea typeface="SimSun" charset="0"/>
                    <a:cs typeface="SimSun" charset="0"/>
                  </a:rPr>
                  <a:t>Truth leads to godliness</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1500" b="0" i="0" u="none" strike="noStrike" kern="1200" cap="none" spc="0" normalizeH="0" baseline="0" noProof="0">
                    <a:ln>
                      <a:noFill/>
                    </a:ln>
                    <a:solidFill>
                      <a:srgbClr val="D54F41"/>
                    </a:solidFill>
                    <a:effectLst/>
                    <a:uLnTx/>
                    <a:uFillTx/>
                    <a:latin typeface="Arial Narrow" charset="0"/>
                    <a:ea typeface="SimSun" charset="0"/>
                    <a:cs typeface="SimSun" charset="0"/>
                  </a:rPr>
                  <a:t>1:1-4</a:t>
                </a:r>
              </a:p>
            </p:txBody>
          </p:sp>
          <p:sp>
            <p:nvSpPr>
              <p:cNvPr id="290961" name="Rectangle 150"/>
              <p:cNvSpPr>
                <a:spLocks noChangeArrowheads="1"/>
              </p:cNvSpPr>
              <p:nvPr/>
            </p:nvSpPr>
            <p:spPr bwMode="auto">
              <a:xfrm>
                <a:off x="0" y="3940"/>
                <a:ext cx="536" cy="788"/>
              </a:xfrm>
              <a:prstGeom prst="rect">
                <a:avLst/>
              </a:prstGeom>
              <a:solidFill>
                <a:schemeClr val="hlink"/>
              </a:solidFill>
              <a:ln w="7" cap="sq">
                <a:solidFill>
                  <a:srgbClr val="A0A0A0"/>
                </a:solidFill>
                <a:miter lim="800000"/>
                <a:headEnd type="none" w="sm" len="sm"/>
                <a:tailEnd type="none" w="sm" len="sm"/>
              </a:ln>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grpSp>
        <p:grpSp>
          <p:nvGrpSpPr>
            <p:cNvPr id="290921" name="Group 151"/>
            <p:cNvGrpSpPr>
              <a:grpSpLocks/>
            </p:cNvGrpSpPr>
            <p:nvPr/>
          </p:nvGrpSpPr>
          <p:grpSpPr bwMode="auto">
            <a:xfrm>
              <a:off x="731" y="3017"/>
              <a:ext cx="451" cy="509"/>
              <a:chOff x="536" y="3940"/>
              <a:chExt cx="380" cy="788"/>
            </a:xfrm>
          </p:grpSpPr>
          <p:sp>
            <p:nvSpPr>
              <p:cNvPr id="290958" name="Rectangle 152"/>
              <p:cNvSpPr>
                <a:spLocks noChangeArrowheads="1"/>
              </p:cNvSpPr>
              <p:nvPr/>
            </p:nvSpPr>
            <p:spPr bwMode="auto">
              <a:xfrm>
                <a:off x="568" y="3940"/>
                <a:ext cx="316" cy="788"/>
              </a:xfrm>
              <a:prstGeom prst="rect">
                <a:avLst/>
              </a:prstGeom>
              <a:solidFill>
                <a:schemeClr val="hlink"/>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800" b="0" i="0" u="none" strike="noStrike" kern="1200" cap="none" spc="0" normalizeH="0" baseline="0" noProof="0">
                    <a:ln>
                      <a:noFill/>
                    </a:ln>
                    <a:solidFill>
                      <a:srgbClr val="D54F41"/>
                    </a:solidFill>
                    <a:effectLst/>
                    <a:uLnTx/>
                    <a:uFillTx/>
                    <a:latin typeface="Arial Narrow" charset="0"/>
                    <a:ea typeface="SimSun" charset="0"/>
                    <a:cs typeface="SimSun" charset="0"/>
                  </a:rPr>
                  <a:t>Elders</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1800" b="0" i="0" u="none" strike="noStrike" kern="1200" cap="none" spc="0" normalizeH="0" baseline="0" noProof="0">
                    <a:ln>
                      <a:noFill/>
                    </a:ln>
                    <a:solidFill>
                      <a:srgbClr val="D54F41"/>
                    </a:solidFill>
                    <a:effectLst/>
                    <a:uLnTx/>
                    <a:uFillTx/>
                    <a:latin typeface="Arial Narrow" charset="0"/>
                    <a:ea typeface="SimSun" charset="0"/>
                    <a:cs typeface="SimSun" charset="0"/>
                  </a:rPr>
                  <a:t>1:5-16</a:t>
                </a:r>
              </a:p>
            </p:txBody>
          </p:sp>
          <p:sp>
            <p:nvSpPr>
              <p:cNvPr id="290959" name="Rectangle 153"/>
              <p:cNvSpPr>
                <a:spLocks noChangeArrowheads="1"/>
              </p:cNvSpPr>
              <p:nvPr/>
            </p:nvSpPr>
            <p:spPr bwMode="auto">
              <a:xfrm>
                <a:off x="536" y="3940"/>
                <a:ext cx="380" cy="788"/>
              </a:xfrm>
              <a:prstGeom prst="rect">
                <a:avLst/>
              </a:prstGeom>
              <a:solidFill>
                <a:schemeClr val="hlink"/>
              </a:solidFill>
              <a:ln w="7" cap="sq">
                <a:solidFill>
                  <a:srgbClr val="A0A0A0"/>
                </a:solidFill>
                <a:miter lim="800000"/>
                <a:headEnd type="none" w="sm" len="sm"/>
                <a:tailEnd type="none" w="sm" len="sm"/>
              </a:ln>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grpSp>
        <p:grpSp>
          <p:nvGrpSpPr>
            <p:cNvPr id="290922" name="Group 154"/>
            <p:cNvGrpSpPr>
              <a:grpSpLocks/>
            </p:cNvGrpSpPr>
            <p:nvPr/>
          </p:nvGrpSpPr>
          <p:grpSpPr bwMode="auto">
            <a:xfrm>
              <a:off x="1182" y="3017"/>
              <a:ext cx="353" cy="509"/>
              <a:chOff x="916" y="3940"/>
              <a:chExt cx="298" cy="788"/>
            </a:xfrm>
          </p:grpSpPr>
          <p:sp>
            <p:nvSpPr>
              <p:cNvPr id="290956" name="Rectangle 155"/>
              <p:cNvSpPr>
                <a:spLocks noChangeArrowheads="1"/>
              </p:cNvSpPr>
              <p:nvPr/>
            </p:nvSpPr>
            <p:spPr bwMode="auto">
              <a:xfrm>
                <a:off x="948" y="3940"/>
                <a:ext cx="234" cy="788"/>
              </a:xfrm>
              <a:prstGeom prst="rect">
                <a:avLst/>
              </a:prstGeom>
              <a:solidFill>
                <a:schemeClr val="hlink"/>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500" b="0" i="0" u="none" strike="noStrike" kern="1200" cap="none" spc="0" normalizeH="0" baseline="0" noProof="0">
                    <a:ln>
                      <a:noFill/>
                    </a:ln>
                    <a:solidFill>
                      <a:srgbClr val="D54F41"/>
                    </a:solidFill>
                    <a:effectLst/>
                    <a:uLnTx/>
                    <a:uFillTx/>
                    <a:latin typeface="Arial Narrow" charset="0"/>
                    <a:ea typeface="SimSun" charset="0"/>
                    <a:cs typeface="SimSun" charset="0"/>
                  </a:rPr>
                  <a:t>Older Men</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1500" b="0" i="0" u="none" strike="noStrike" kern="1200" cap="none" spc="0" normalizeH="0" baseline="0" noProof="0">
                    <a:ln>
                      <a:noFill/>
                    </a:ln>
                    <a:solidFill>
                      <a:srgbClr val="D54F41"/>
                    </a:solidFill>
                    <a:effectLst/>
                    <a:uLnTx/>
                    <a:uFillTx/>
                    <a:latin typeface="Arial Narrow" charset="0"/>
                    <a:ea typeface="SimSun" charset="0"/>
                    <a:cs typeface="SimSun" charset="0"/>
                  </a:rPr>
                  <a:t>2:1-2</a:t>
                </a:r>
              </a:p>
            </p:txBody>
          </p:sp>
          <p:sp>
            <p:nvSpPr>
              <p:cNvPr id="290957" name="Rectangle 156"/>
              <p:cNvSpPr>
                <a:spLocks noChangeArrowheads="1"/>
              </p:cNvSpPr>
              <p:nvPr/>
            </p:nvSpPr>
            <p:spPr bwMode="auto">
              <a:xfrm>
                <a:off x="916" y="3940"/>
                <a:ext cx="298" cy="788"/>
              </a:xfrm>
              <a:prstGeom prst="rect">
                <a:avLst/>
              </a:prstGeom>
              <a:solidFill>
                <a:schemeClr val="hlink"/>
              </a:solidFill>
              <a:ln w="7" cap="sq">
                <a:solidFill>
                  <a:srgbClr val="A0A0A0"/>
                </a:solidFill>
                <a:miter lim="800000"/>
                <a:headEnd type="none" w="sm" len="sm"/>
                <a:tailEnd type="none" w="sm" len="sm"/>
              </a:ln>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grpSp>
        <p:grpSp>
          <p:nvGrpSpPr>
            <p:cNvPr id="290923" name="Group 157"/>
            <p:cNvGrpSpPr>
              <a:grpSpLocks/>
            </p:cNvGrpSpPr>
            <p:nvPr/>
          </p:nvGrpSpPr>
          <p:grpSpPr bwMode="auto">
            <a:xfrm>
              <a:off x="1535" y="3017"/>
              <a:ext cx="438" cy="509"/>
              <a:chOff x="1214" y="3940"/>
              <a:chExt cx="370" cy="788"/>
            </a:xfrm>
          </p:grpSpPr>
          <p:sp>
            <p:nvSpPr>
              <p:cNvPr id="290954" name="Rectangle 158"/>
              <p:cNvSpPr>
                <a:spLocks noChangeArrowheads="1"/>
              </p:cNvSpPr>
              <p:nvPr/>
            </p:nvSpPr>
            <p:spPr bwMode="auto">
              <a:xfrm>
                <a:off x="1246" y="3940"/>
                <a:ext cx="306" cy="788"/>
              </a:xfrm>
              <a:prstGeom prst="rect">
                <a:avLst/>
              </a:prstGeom>
              <a:solidFill>
                <a:schemeClr val="hlink"/>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500" b="0" i="0" u="none" strike="noStrike" kern="1200" cap="none" spc="0" normalizeH="0" baseline="0" noProof="0">
                    <a:ln>
                      <a:noFill/>
                    </a:ln>
                    <a:solidFill>
                      <a:srgbClr val="D54F41"/>
                    </a:solidFill>
                    <a:effectLst/>
                    <a:uLnTx/>
                    <a:uFillTx/>
                    <a:latin typeface="Arial Narrow" charset="0"/>
                    <a:ea typeface="SimSun" charset="0"/>
                    <a:cs typeface="SimSun" charset="0"/>
                  </a:rPr>
                  <a:t>Older Women</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1500" b="0" i="0" u="none" strike="noStrike" kern="1200" cap="none" spc="0" normalizeH="0" baseline="0" noProof="0">
                    <a:ln>
                      <a:noFill/>
                    </a:ln>
                    <a:solidFill>
                      <a:srgbClr val="D54F41"/>
                    </a:solidFill>
                    <a:effectLst/>
                    <a:uLnTx/>
                    <a:uFillTx/>
                    <a:latin typeface="Arial Narrow" charset="0"/>
                    <a:ea typeface="SimSun" charset="0"/>
                    <a:cs typeface="SimSun" charset="0"/>
                  </a:rPr>
                  <a:t>2:4-5</a:t>
                </a:r>
              </a:p>
            </p:txBody>
          </p:sp>
          <p:sp>
            <p:nvSpPr>
              <p:cNvPr id="290955" name="Rectangle 159"/>
              <p:cNvSpPr>
                <a:spLocks noChangeArrowheads="1"/>
              </p:cNvSpPr>
              <p:nvPr/>
            </p:nvSpPr>
            <p:spPr bwMode="auto">
              <a:xfrm>
                <a:off x="1214" y="3940"/>
                <a:ext cx="370" cy="788"/>
              </a:xfrm>
              <a:prstGeom prst="rect">
                <a:avLst/>
              </a:prstGeom>
              <a:solidFill>
                <a:schemeClr val="hlink"/>
              </a:solidFill>
              <a:ln w="7" cap="sq">
                <a:solidFill>
                  <a:srgbClr val="A0A0A0"/>
                </a:solidFill>
                <a:miter lim="800000"/>
                <a:headEnd type="none" w="sm" len="sm"/>
                <a:tailEnd type="none" w="sm" len="sm"/>
              </a:ln>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grpSp>
        <p:grpSp>
          <p:nvGrpSpPr>
            <p:cNvPr id="290924" name="Group 160"/>
            <p:cNvGrpSpPr>
              <a:grpSpLocks/>
            </p:cNvGrpSpPr>
            <p:nvPr/>
          </p:nvGrpSpPr>
          <p:grpSpPr bwMode="auto">
            <a:xfrm>
              <a:off x="1973" y="3017"/>
              <a:ext cx="460" cy="509"/>
              <a:chOff x="1584" y="3940"/>
              <a:chExt cx="388" cy="788"/>
            </a:xfrm>
          </p:grpSpPr>
          <p:sp>
            <p:nvSpPr>
              <p:cNvPr id="290952" name="Rectangle 161"/>
              <p:cNvSpPr>
                <a:spLocks noChangeArrowheads="1"/>
              </p:cNvSpPr>
              <p:nvPr/>
            </p:nvSpPr>
            <p:spPr bwMode="auto">
              <a:xfrm>
                <a:off x="1616" y="3940"/>
                <a:ext cx="324" cy="788"/>
              </a:xfrm>
              <a:prstGeom prst="rect">
                <a:avLst/>
              </a:prstGeom>
              <a:solidFill>
                <a:schemeClr val="hlink"/>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500" b="0" i="0" u="none" strike="noStrike" kern="1200" cap="none" spc="0" normalizeH="0" baseline="0" noProof="0">
                    <a:ln>
                      <a:noFill/>
                    </a:ln>
                    <a:solidFill>
                      <a:srgbClr val="D54F41"/>
                    </a:solidFill>
                    <a:effectLst/>
                    <a:uLnTx/>
                    <a:uFillTx/>
                    <a:latin typeface="Arial Narrow" charset="0"/>
                    <a:ea typeface="SimSun" charset="0"/>
                    <a:cs typeface="SimSun" charset="0"/>
                  </a:rPr>
                  <a:t>Younger Women</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1500" b="0" i="0" u="none" strike="noStrike" kern="1200" cap="none" spc="0" normalizeH="0" baseline="0" noProof="0">
                    <a:ln>
                      <a:noFill/>
                    </a:ln>
                    <a:solidFill>
                      <a:srgbClr val="D54F41"/>
                    </a:solidFill>
                    <a:effectLst/>
                    <a:uLnTx/>
                    <a:uFillTx/>
                    <a:latin typeface="Arial Narrow" charset="0"/>
                    <a:ea typeface="SimSun" charset="0"/>
                    <a:cs typeface="SimSun" charset="0"/>
                  </a:rPr>
                  <a:t>2:4-5</a:t>
                </a:r>
              </a:p>
            </p:txBody>
          </p:sp>
          <p:sp>
            <p:nvSpPr>
              <p:cNvPr id="290953" name="Rectangle 162"/>
              <p:cNvSpPr>
                <a:spLocks noChangeArrowheads="1"/>
              </p:cNvSpPr>
              <p:nvPr/>
            </p:nvSpPr>
            <p:spPr bwMode="auto">
              <a:xfrm>
                <a:off x="1584" y="3940"/>
                <a:ext cx="388" cy="788"/>
              </a:xfrm>
              <a:prstGeom prst="rect">
                <a:avLst/>
              </a:prstGeom>
              <a:solidFill>
                <a:schemeClr val="hlink"/>
              </a:solidFill>
              <a:ln w="7" cap="sq">
                <a:solidFill>
                  <a:srgbClr val="A0A0A0"/>
                </a:solidFill>
                <a:miter lim="800000"/>
                <a:headEnd type="none" w="sm" len="sm"/>
                <a:tailEnd type="none" w="sm" len="sm"/>
              </a:ln>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grpSp>
        <p:grpSp>
          <p:nvGrpSpPr>
            <p:cNvPr id="290925" name="Group 163"/>
            <p:cNvGrpSpPr>
              <a:grpSpLocks/>
            </p:cNvGrpSpPr>
            <p:nvPr/>
          </p:nvGrpSpPr>
          <p:grpSpPr bwMode="auto">
            <a:xfrm>
              <a:off x="2433" y="3017"/>
              <a:ext cx="460" cy="509"/>
              <a:chOff x="1972" y="3940"/>
              <a:chExt cx="388" cy="788"/>
            </a:xfrm>
          </p:grpSpPr>
          <p:sp>
            <p:nvSpPr>
              <p:cNvPr id="290950" name="Rectangle 164"/>
              <p:cNvSpPr>
                <a:spLocks noChangeArrowheads="1"/>
              </p:cNvSpPr>
              <p:nvPr/>
            </p:nvSpPr>
            <p:spPr bwMode="auto">
              <a:xfrm>
                <a:off x="2004" y="3940"/>
                <a:ext cx="324" cy="788"/>
              </a:xfrm>
              <a:prstGeom prst="rect">
                <a:avLst/>
              </a:prstGeom>
              <a:solidFill>
                <a:schemeClr val="hlink"/>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500" b="0" i="0" u="none" strike="noStrike" kern="1200" cap="none" spc="0" normalizeH="0" baseline="0" noProof="0">
                    <a:ln>
                      <a:noFill/>
                    </a:ln>
                    <a:solidFill>
                      <a:srgbClr val="D54F41"/>
                    </a:solidFill>
                    <a:effectLst/>
                    <a:uLnTx/>
                    <a:uFillTx/>
                    <a:latin typeface="Arial Narrow" charset="0"/>
                    <a:ea typeface="SimSun" charset="0"/>
                    <a:cs typeface="SimSun" charset="0"/>
                  </a:rPr>
                  <a:t>Younger</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1500" b="0" i="0" u="none" strike="noStrike" kern="1200" cap="none" spc="0" normalizeH="0" baseline="0" noProof="0">
                    <a:ln>
                      <a:noFill/>
                    </a:ln>
                    <a:solidFill>
                      <a:srgbClr val="D54F41"/>
                    </a:solidFill>
                    <a:effectLst/>
                    <a:uLnTx/>
                    <a:uFillTx/>
                    <a:latin typeface="Arial Narrow" charset="0"/>
                    <a:ea typeface="SimSun" charset="0"/>
                    <a:cs typeface="SimSun" charset="0"/>
                  </a:rPr>
                  <a:t>Men</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1500" b="0" i="0" u="none" strike="noStrike" kern="1200" cap="none" spc="0" normalizeH="0" baseline="0" noProof="0">
                    <a:ln>
                      <a:noFill/>
                    </a:ln>
                    <a:solidFill>
                      <a:srgbClr val="D54F41"/>
                    </a:solidFill>
                    <a:effectLst/>
                    <a:uLnTx/>
                    <a:uFillTx/>
                    <a:latin typeface="Arial Narrow" charset="0"/>
                    <a:ea typeface="SimSun" charset="0"/>
                    <a:cs typeface="SimSun" charset="0"/>
                  </a:rPr>
                  <a:t>2:6-8</a:t>
                </a:r>
              </a:p>
            </p:txBody>
          </p:sp>
          <p:sp>
            <p:nvSpPr>
              <p:cNvPr id="290951" name="Rectangle 165"/>
              <p:cNvSpPr>
                <a:spLocks noChangeArrowheads="1"/>
              </p:cNvSpPr>
              <p:nvPr/>
            </p:nvSpPr>
            <p:spPr bwMode="auto">
              <a:xfrm>
                <a:off x="1972" y="3940"/>
                <a:ext cx="388" cy="788"/>
              </a:xfrm>
              <a:prstGeom prst="rect">
                <a:avLst/>
              </a:prstGeom>
              <a:solidFill>
                <a:schemeClr val="hlink"/>
              </a:solidFill>
              <a:ln w="7" cap="sq">
                <a:solidFill>
                  <a:srgbClr val="A0A0A0"/>
                </a:solidFill>
                <a:miter lim="800000"/>
                <a:headEnd type="none" w="sm" len="sm"/>
                <a:tailEnd type="none" w="sm" len="sm"/>
              </a:ln>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grpSp>
        <p:grpSp>
          <p:nvGrpSpPr>
            <p:cNvPr id="290926" name="Group 166"/>
            <p:cNvGrpSpPr>
              <a:grpSpLocks/>
            </p:cNvGrpSpPr>
            <p:nvPr/>
          </p:nvGrpSpPr>
          <p:grpSpPr bwMode="auto">
            <a:xfrm>
              <a:off x="2893" y="3017"/>
              <a:ext cx="376" cy="509"/>
              <a:chOff x="2360" y="3940"/>
              <a:chExt cx="317" cy="788"/>
            </a:xfrm>
          </p:grpSpPr>
          <p:sp>
            <p:nvSpPr>
              <p:cNvPr id="290948" name="Rectangle 167"/>
              <p:cNvSpPr>
                <a:spLocks noChangeArrowheads="1"/>
              </p:cNvSpPr>
              <p:nvPr/>
            </p:nvSpPr>
            <p:spPr bwMode="auto">
              <a:xfrm>
                <a:off x="2392" y="3940"/>
                <a:ext cx="253" cy="788"/>
              </a:xfrm>
              <a:prstGeom prst="rect">
                <a:avLst/>
              </a:prstGeom>
              <a:solidFill>
                <a:schemeClr val="hlink"/>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500" b="0" i="0" u="none" strike="noStrike" kern="1200" cap="none" spc="0" normalizeH="0" baseline="0" noProof="0">
                    <a:ln>
                      <a:noFill/>
                    </a:ln>
                    <a:solidFill>
                      <a:srgbClr val="D54F41"/>
                    </a:solidFill>
                    <a:effectLst/>
                    <a:uLnTx/>
                    <a:uFillTx/>
                    <a:latin typeface="Arial Narrow" charset="0"/>
                    <a:ea typeface="SimSun" charset="0"/>
                    <a:cs typeface="SimSun" charset="0"/>
                  </a:rPr>
                  <a:t>Slaves</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1500" b="0" i="0" u="none" strike="noStrike" kern="1200" cap="none" spc="0" normalizeH="0" baseline="0" noProof="0">
                    <a:ln>
                      <a:noFill/>
                    </a:ln>
                    <a:solidFill>
                      <a:srgbClr val="D54F41"/>
                    </a:solidFill>
                    <a:effectLst/>
                    <a:uLnTx/>
                    <a:uFillTx/>
                    <a:latin typeface="Arial Narrow" charset="0"/>
                    <a:ea typeface="SimSun" charset="0"/>
                    <a:cs typeface="SimSun" charset="0"/>
                  </a:rPr>
                  <a:t>2:9-10</a:t>
                </a:r>
              </a:p>
            </p:txBody>
          </p:sp>
          <p:sp>
            <p:nvSpPr>
              <p:cNvPr id="290949" name="Rectangle 168"/>
              <p:cNvSpPr>
                <a:spLocks noChangeArrowheads="1"/>
              </p:cNvSpPr>
              <p:nvPr/>
            </p:nvSpPr>
            <p:spPr bwMode="auto">
              <a:xfrm>
                <a:off x="2360" y="3940"/>
                <a:ext cx="317" cy="788"/>
              </a:xfrm>
              <a:prstGeom prst="rect">
                <a:avLst/>
              </a:prstGeom>
              <a:solidFill>
                <a:schemeClr val="hlink"/>
              </a:solidFill>
              <a:ln w="7" cap="sq">
                <a:solidFill>
                  <a:srgbClr val="A0A0A0"/>
                </a:solidFill>
                <a:miter lim="800000"/>
                <a:headEnd type="none" w="sm" len="sm"/>
                <a:tailEnd type="none" w="sm" len="sm"/>
              </a:ln>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grpSp>
        <p:grpSp>
          <p:nvGrpSpPr>
            <p:cNvPr id="290927" name="Group 169"/>
            <p:cNvGrpSpPr>
              <a:grpSpLocks/>
            </p:cNvGrpSpPr>
            <p:nvPr/>
          </p:nvGrpSpPr>
          <p:grpSpPr bwMode="auto">
            <a:xfrm>
              <a:off x="3269" y="3017"/>
              <a:ext cx="469" cy="509"/>
              <a:chOff x="2677" y="3940"/>
              <a:chExt cx="396" cy="788"/>
            </a:xfrm>
          </p:grpSpPr>
          <p:sp>
            <p:nvSpPr>
              <p:cNvPr id="290946" name="Rectangle 170"/>
              <p:cNvSpPr>
                <a:spLocks noChangeArrowheads="1"/>
              </p:cNvSpPr>
              <p:nvPr/>
            </p:nvSpPr>
            <p:spPr bwMode="auto">
              <a:xfrm>
                <a:off x="2709" y="3940"/>
                <a:ext cx="332" cy="788"/>
              </a:xfrm>
              <a:prstGeom prst="rect">
                <a:avLst/>
              </a:prstGeom>
              <a:solidFill>
                <a:schemeClr val="hlink"/>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D54F41"/>
                    </a:solidFill>
                    <a:effectLst/>
                    <a:uLnTx/>
                    <a:uFillTx/>
                    <a:latin typeface="Arial Narrow" charset="0"/>
                    <a:ea typeface="SimSun" charset="0"/>
                    <a:cs typeface="SimSun" charset="0"/>
                  </a:rPr>
                  <a:t>Educates</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D54F41"/>
                    </a:solidFill>
                    <a:effectLst/>
                    <a:uLnTx/>
                    <a:uFillTx/>
                    <a:latin typeface="Arial Narrow" charset="0"/>
                    <a:ea typeface="SimSun" charset="0"/>
                    <a:cs typeface="SimSun" charset="0"/>
                  </a:rPr>
                  <a:t>2:11-15</a:t>
                </a:r>
              </a:p>
            </p:txBody>
          </p:sp>
          <p:sp>
            <p:nvSpPr>
              <p:cNvPr id="290947" name="Rectangle 171"/>
              <p:cNvSpPr>
                <a:spLocks noChangeArrowheads="1"/>
              </p:cNvSpPr>
              <p:nvPr/>
            </p:nvSpPr>
            <p:spPr bwMode="auto">
              <a:xfrm>
                <a:off x="2677" y="3940"/>
                <a:ext cx="396" cy="788"/>
              </a:xfrm>
              <a:prstGeom prst="rect">
                <a:avLst/>
              </a:prstGeom>
              <a:solidFill>
                <a:schemeClr val="hlink"/>
              </a:solidFill>
              <a:ln w="7" cap="sq">
                <a:solidFill>
                  <a:srgbClr val="A0A0A0"/>
                </a:solidFill>
                <a:miter lim="800000"/>
                <a:headEnd type="none" w="sm" len="sm"/>
                <a:tailEnd type="none" w="sm" len="sm"/>
              </a:ln>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grpSp>
        <p:grpSp>
          <p:nvGrpSpPr>
            <p:cNvPr id="290928" name="Group 172"/>
            <p:cNvGrpSpPr>
              <a:grpSpLocks/>
            </p:cNvGrpSpPr>
            <p:nvPr/>
          </p:nvGrpSpPr>
          <p:grpSpPr bwMode="auto">
            <a:xfrm>
              <a:off x="3738" y="3017"/>
              <a:ext cx="535" cy="509"/>
              <a:chOff x="3073" y="3940"/>
              <a:chExt cx="451" cy="788"/>
            </a:xfrm>
          </p:grpSpPr>
          <p:sp>
            <p:nvSpPr>
              <p:cNvPr id="290944" name="Rectangle 173"/>
              <p:cNvSpPr>
                <a:spLocks noChangeArrowheads="1"/>
              </p:cNvSpPr>
              <p:nvPr/>
            </p:nvSpPr>
            <p:spPr bwMode="auto">
              <a:xfrm>
                <a:off x="3105" y="3940"/>
                <a:ext cx="387" cy="788"/>
              </a:xfrm>
              <a:prstGeom prst="rect">
                <a:avLst/>
              </a:prstGeom>
              <a:solidFill>
                <a:schemeClr val="hlink"/>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500" b="0" i="0" u="none" strike="noStrike" kern="1200" cap="none" spc="0" normalizeH="0" baseline="0" noProof="0">
                    <a:ln>
                      <a:noFill/>
                    </a:ln>
                    <a:solidFill>
                      <a:srgbClr val="D54F41"/>
                    </a:solidFill>
                    <a:effectLst/>
                    <a:uLnTx/>
                    <a:uFillTx/>
                    <a:latin typeface="Arial Narrow" charset="0"/>
                    <a:ea typeface="SimSun" charset="0"/>
                    <a:cs typeface="SimSun" charset="0"/>
                  </a:rPr>
                  <a:t>Empowers</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1500" b="0" i="0" u="none" strike="noStrike" kern="1200" cap="none" spc="0" normalizeH="0" baseline="0" noProof="0">
                    <a:ln>
                      <a:noFill/>
                    </a:ln>
                    <a:solidFill>
                      <a:srgbClr val="D54F41"/>
                    </a:solidFill>
                    <a:effectLst/>
                    <a:uLnTx/>
                    <a:uFillTx/>
                    <a:latin typeface="Arial Narrow" charset="0"/>
                    <a:ea typeface="SimSun" charset="0"/>
                    <a:cs typeface="SimSun" charset="0"/>
                  </a:rPr>
                  <a:t>3:1-2</a:t>
                </a:r>
              </a:p>
            </p:txBody>
          </p:sp>
          <p:sp>
            <p:nvSpPr>
              <p:cNvPr id="290945" name="Rectangle 174"/>
              <p:cNvSpPr>
                <a:spLocks noChangeArrowheads="1"/>
              </p:cNvSpPr>
              <p:nvPr/>
            </p:nvSpPr>
            <p:spPr bwMode="auto">
              <a:xfrm>
                <a:off x="3073" y="3940"/>
                <a:ext cx="451" cy="788"/>
              </a:xfrm>
              <a:prstGeom prst="rect">
                <a:avLst/>
              </a:prstGeom>
              <a:solidFill>
                <a:schemeClr val="hlink"/>
              </a:solidFill>
              <a:ln w="7" cap="sq">
                <a:solidFill>
                  <a:srgbClr val="A0A0A0"/>
                </a:solidFill>
                <a:miter lim="800000"/>
                <a:headEnd type="none" w="sm" len="sm"/>
                <a:tailEnd type="none" w="sm" len="sm"/>
              </a:ln>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grpSp>
        <p:grpSp>
          <p:nvGrpSpPr>
            <p:cNvPr id="290929" name="Group 175"/>
            <p:cNvGrpSpPr>
              <a:grpSpLocks/>
            </p:cNvGrpSpPr>
            <p:nvPr/>
          </p:nvGrpSpPr>
          <p:grpSpPr bwMode="auto">
            <a:xfrm>
              <a:off x="4273" y="3017"/>
              <a:ext cx="491" cy="509"/>
              <a:chOff x="3524" y="3940"/>
              <a:chExt cx="414" cy="788"/>
            </a:xfrm>
          </p:grpSpPr>
          <p:sp>
            <p:nvSpPr>
              <p:cNvPr id="290942" name="Rectangle 176"/>
              <p:cNvSpPr>
                <a:spLocks noChangeArrowheads="1"/>
              </p:cNvSpPr>
              <p:nvPr/>
            </p:nvSpPr>
            <p:spPr bwMode="auto">
              <a:xfrm>
                <a:off x="3556" y="3940"/>
                <a:ext cx="350" cy="788"/>
              </a:xfrm>
              <a:prstGeom prst="rect">
                <a:avLst/>
              </a:prstGeom>
              <a:solidFill>
                <a:schemeClr val="hlink"/>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500" b="0" i="0" u="none" strike="noStrike" kern="1200" cap="none" spc="0" normalizeH="0" baseline="0" noProof="0">
                    <a:ln>
                      <a:noFill/>
                    </a:ln>
                    <a:solidFill>
                      <a:srgbClr val="D54F41"/>
                    </a:solidFill>
                    <a:effectLst/>
                    <a:uLnTx/>
                    <a:uFillTx/>
                    <a:latin typeface="Arial Narrow" charset="0"/>
                    <a:ea typeface="SimSun" charset="0"/>
                    <a:cs typeface="SimSun" charset="0"/>
                  </a:rPr>
                  <a:t>Motivates</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1500" b="0" i="0" u="none" strike="noStrike" kern="1200" cap="none" spc="0" normalizeH="0" baseline="0" noProof="0">
                    <a:ln>
                      <a:noFill/>
                    </a:ln>
                    <a:solidFill>
                      <a:srgbClr val="D54F41"/>
                    </a:solidFill>
                    <a:effectLst/>
                    <a:uLnTx/>
                    <a:uFillTx/>
                    <a:latin typeface="Arial Narrow" charset="0"/>
                    <a:ea typeface="SimSun" charset="0"/>
                    <a:cs typeface="SimSun" charset="0"/>
                  </a:rPr>
                  <a:t>3:3-8</a:t>
                </a:r>
              </a:p>
            </p:txBody>
          </p:sp>
          <p:sp>
            <p:nvSpPr>
              <p:cNvPr id="290943" name="Rectangle 177"/>
              <p:cNvSpPr>
                <a:spLocks noChangeArrowheads="1"/>
              </p:cNvSpPr>
              <p:nvPr/>
            </p:nvSpPr>
            <p:spPr bwMode="auto">
              <a:xfrm>
                <a:off x="3524" y="3940"/>
                <a:ext cx="414" cy="788"/>
              </a:xfrm>
              <a:prstGeom prst="rect">
                <a:avLst/>
              </a:prstGeom>
              <a:solidFill>
                <a:schemeClr val="hlink"/>
              </a:solidFill>
              <a:ln w="7" cap="sq">
                <a:solidFill>
                  <a:srgbClr val="A0A0A0"/>
                </a:solidFill>
                <a:miter lim="800000"/>
                <a:headEnd type="none" w="sm" len="sm"/>
                <a:tailEnd type="none" w="sm" len="sm"/>
              </a:ln>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grpSp>
        <p:grpSp>
          <p:nvGrpSpPr>
            <p:cNvPr id="290930" name="Group 178"/>
            <p:cNvGrpSpPr>
              <a:grpSpLocks/>
            </p:cNvGrpSpPr>
            <p:nvPr/>
          </p:nvGrpSpPr>
          <p:grpSpPr bwMode="auto">
            <a:xfrm>
              <a:off x="4764" y="3017"/>
              <a:ext cx="429" cy="509"/>
              <a:chOff x="3938" y="3940"/>
              <a:chExt cx="362" cy="788"/>
            </a:xfrm>
          </p:grpSpPr>
          <p:sp>
            <p:nvSpPr>
              <p:cNvPr id="290940" name="Rectangle 179"/>
              <p:cNvSpPr>
                <a:spLocks noChangeArrowheads="1"/>
              </p:cNvSpPr>
              <p:nvPr/>
            </p:nvSpPr>
            <p:spPr bwMode="auto">
              <a:xfrm>
                <a:off x="3970" y="3940"/>
                <a:ext cx="298" cy="788"/>
              </a:xfrm>
              <a:prstGeom prst="rect">
                <a:avLst/>
              </a:prstGeom>
              <a:solidFill>
                <a:schemeClr val="hlink"/>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500" b="0" i="0" u="none" strike="noStrike" kern="1200" cap="none" spc="0" normalizeH="0" baseline="0" noProof="0">
                    <a:ln>
                      <a:noFill/>
                    </a:ln>
                    <a:solidFill>
                      <a:srgbClr val="D54F41"/>
                    </a:solidFill>
                    <a:effectLst/>
                    <a:uLnTx/>
                    <a:uFillTx/>
                    <a:latin typeface="Arial Narrow" charset="0"/>
                    <a:ea typeface="SimSun" charset="0"/>
                    <a:cs typeface="SimSun" charset="0"/>
                  </a:rPr>
                  <a:t>Protects</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1500" b="0" i="0" u="none" strike="noStrike" kern="1200" cap="none" spc="0" normalizeH="0" baseline="0" noProof="0">
                    <a:ln>
                      <a:noFill/>
                    </a:ln>
                    <a:solidFill>
                      <a:srgbClr val="D54F41"/>
                    </a:solidFill>
                    <a:effectLst/>
                    <a:uLnTx/>
                    <a:uFillTx/>
                    <a:latin typeface="Arial Narrow" charset="0"/>
                    <a:ea typeface="SimSun" charset="0"/>
                    <a:cs typeface="SimSun" charset="0"/>
                  </a:rPr>
                  <a:t>3:9-11</a:t>
                </a:r>
              </a:p>
            </p:txBody>
          </p:sp>
          <p:sp>
            <p:nvSpPr>
              <p:cNvPr id="290941" name="Rectangle 180"/>
              <p:cNvSpPr>
                <a:spLocks noChangeArrowheads="1"/>
              </p:cNvSpPr>
              <p:nvPr/>
            </p:nvSpPr>
            <p:spPr bwMode="auto">
              <a:xfrm>
                <a:off x="3938" y="3940"/>
                <a:ext cx="362" cy="788"/>
              </a:xfrm>
              <a:prstGeom prst="rect">
                <a:avLst/>
              </a:prstGeom>
              <a:solidFill>
                <a:schemeClr val="hlink"/>
              </a:solidFill>
              <a:ln w="7" cap="sq">
                <a:solidFill>
                  <a:srgbClr val="A0A0A0"/>
                </a:solidFill>
                <a:miter lim="800000"/>
                <a:headEnd type="none" w="sm" len="sm"/>
                <a:tailEnd type="none" w="sm" len="sm"/>
              </a:ln>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grpSp>
        <p:grpSp>
          <p:nvGrpSpPr>
            <p:cNvPr id="290931" name="Group 181"/>
            <p:cNvGrpSpPr>
              <a:grpSpLocks/>
            </p:cNvGrpSpPr>
            <p:nvPr/>
          </p:nvGrpSpPr>
          <p:grpSpPr bwMode="auto">
            <a:xfrm>
              <a:off x="5193" y="3017"/>
              <a:ext cx="413" cy="509"/>
              <a:chOff x="4300" y="3940"/>
              <a:chExt cx="349" cy="788"/>
            </a:xfrm>
          </p:grpSpPr>
          <p:sp>
            <p:nvSpPr>
              <p:cNvPr id="290938" name="Rectangle 182"/>
              <p:cNvSpPr>
                <a:spLocks noChangeArrowheads="1"/>
              </p:cNvSpPr>
              <p:nvPr/>
            </p:nvSpPr>
            <p:spPr bwMode="auto">
              <a:xfrm>
                <a:off x="4332" y="3940"/>
                <a:ext cx="285" cy="788"/>
              </a:xfrm>
              <a:prstGeom prst="rect">
                <a:avLst/>
              </a:prstGeom>
              <a:solidFill>
                <a:schemeClr val="hlink"/>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500" b="0" i="0" u="none" strike="noStrike" kern="1200" cap="none" spc="0" normalizeH="0" baseline="0" noProof="0">
                    <a:ln>
                      <a:noFill/>
                    </a:ln>
                    <a:solidFill>
                      <a:srgbClr val="D54F41"/>
                    </a:solidFill>
                    <a:effectLst/>
                    <a:uLnTx/>
                    <a:uFillTx/>
                    <a:latin typeface="Arial Narrow" charset="0"/>
                    <a:ea typeface="SimSun" charset="0"/>
                    <a:cs typeface="SimSun" charset="0"/>
                  </a:rPr>
                  <a:t>Concl.</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1500" b="0" i="0" u="none" strike="noStrike" kern="1200" cap="none" spc="0" normalizeH="0" baseline="0" noProof="0">
                    <a:ln>
                      <a:noFill/>
                    </a:ln>
                    <a:solidFill>
                      <a:srgbClr val="D54F41"/>
                    </a:solidFill>
                    <a:effectLst/>
                    <a:uLnTx/>
                    <a:uFillTx/>
                    <a:latin typeface="Arial Narrow" charset="0"/>
                    <a:ea typeface="SimSun" charset="0"/>
                    <a:cs typeface="SimSun" charset="0"/>
                  </a:rPr>
                  <a:t>3:12-15</a:t>
                </a:r>
              </a:p>
            </p:txBody>
          </p:sp>
          <p:sp>
            <p:nvSpPr>
              <p:cNvPr id="290939" name="Rectangle 183"/>
              <p:cNvSpPr>
                <a:spLocks noChangeArrowheads="1"/>
              </p:cNvSpPr>
              <p:nvPr/>
            </p:nvSpPr>
            <p:spPr bwMode="auto">
              <a:xfrm>
                <a:off x="4300" y="3940"/>
                <a:ext cx="349" cy="788"/>
              </a:xfrm>
              <a:prstGeom prst="rect">
                <a:avLst/>
              </a:prstGeom>
              <a:solidFill>
                <a:schemeClr val="hlink"/>
              </a:solidFill>
              <a:ln w="7" cap="sq">
                <a:solidFill>
                  <a:srgbClr val="A0A0A0"/>
                </a:solidFill>
                <a:miter lim="800000"/>
                <a:headEnd type="none" w="sm" len="sm"/>
                <a:tailEnd type="none" w="sm" len="sm"/>
              </a:ln>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grpSp>
        <p:grpSp>
          <p:nvGrpSpPr>
            <p:cNvPr id="290932" name="Group 184"/>
            <p:cNvGrpSpPr>
              <a:grpSpLocks/>
            </p:cNvGrpSpPr>
            <p:nvPr/>
          </p:nvGrpSpPr>
          <p:grpSpPr bwMode="auto">
            <a:xfrm>
              <a:off x="96" y="3526"/>
              <a:ext cx="5499" cy="397"/>
              <a:chOff x="0" y="4728"/>
              <a:chExt cx="6161" cy="615"/>
            </a:xfrm>
          </p:grpSpPr>
          <p:sp>
            <p:nvSpPr>
              <p:cNvPr id="290936" name="Rectangle 185"/>
              <p:cNvSpPr>
                <a:spLocks noChangeArrowheads="1"/>
              </p:cNvSpPr>
              <p:nvPr/>
            </p:nvSpPr>
            <p:spPr bwMode="auto">
              <a:xfrm>
                <a:off x="32" y="4728"/>
                <a:ext cx="6097" cy="615"/>
              </a:xfrm>
              <a:prstGeom prst="rect">
                <a:avLst/>
              </a:prstGeom>
              <a:solidFill>
                <a:schemeClr val="hlink"/>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u="none" strike="noStrike" kern="1200" cap="none" spc="0" normalizeH="0" baseline="0" noProof="0" dirty="0">
                    <a:ln>
                      <a:noFill/>
                    </a:ln>
                    <a:solidFill>
                      <a:srgbClr val="D54F41"/>
                    </a:solidFill>
                    <a:effectLst/>
                    <a:uLnTx/>
                    <a:uFillTx/>
                    <a:latin typeface="Arial" panose="020B0604020202020204" pitchFamily="34" charset="0"/>
                    <a:ea typeface="SimSun" charset="0"/>
                    <a:cs typeface="SimSun" charset="0"/>
                  </a:rPr>
                  <a:t> Asia Minor to Crete</a:t>
                </a:r>
              </a:p>
            </p:txBody>
          </p:sp>
          <p:sp>
            <p:nvSpPr>
              <p:cNvPr id="290937" name="Rectangle 186"/>
              <p:cNvSpPr>
                <a:spLocks noChangeArrowheads="1"/>
              </p:cNvSpPr>
              <p:nvPr/>
            </p:nvSpPr>
            <p:spPr bwMode="auto">
              <a:xfrm>
                <a:off x="0" y="4728"/>
                <a:ext cx="6161" cy="615"/>
              </a:xfrm>
              <a:prstGeom prst="rect">
                <a:avLst/>
              </a:prstGeom>
              <a:solidFill>
                <a:schemeClr val="hlink"/>
              </a:solidFill>
              <a:ln w="7" cap="sq">
                <a:solidFill>
                  <a:srgbClr val="A0A0A0"/>
                </a:solidFill>
                <a:miter lim="800000"/>
                <a:headEnd type="none" w="sm" len="sm"/>
                <a:tailEnd type="none" w="sm" len="sm"/>
              </a:ln>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grpSp>
        <p:grpSp>
          <p:nvGrpSpPr>
            <p:cNvPr id="290933" name="Group 187"/>
            <p:cNvGrpSpPr>
              <a:grpSpLocks/>
            </p:cNvGrpSpPr>
            <p:nvPr/>
          </p:nvGrpSpPr>
          <p:grpSpPr bwMode="auto">
            <a:xfrm>
              <a:off x="96" y="3923"/>
              <a:ext cx="5499" cy="397"/>
              <a:chOff x="0" y="5343"/>
              <a:chExt cx="6161" cy="615"/>
            </a:xfrm>
          </p:grpSpPr>
          <p:sp>
            <p:nvSpPr>
              <p:cNvPr id="290934" name="Rectangle 188"/>
              <p:cNvSpPr>
                <a:spLocks noChangeArrowheads="1"/>
              </p:cNvSpPr>
              <p:nvPr/>
            </p:nvSpPr>
            <p:spPr bwMode="auto">
              <a:xfrm>
                <a:off x="32" y="5343"/>
                <a:ext cx="6097" cy="615"/>
              </a:xfrm>
              <a:prstGeom prst="rect">
                <a:avLst/>
              </a:prstGeom>
              <a:solidFill>
                <a:schemeClr val="hlink"/>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u="none" strike="noStrike" kern="1200" cap="none" spc="0" normalizeH="0" baseline="0" noProof="0" dirty="0">
                    <a:ln>
                      <a:noFill/>
                    </a:ln>
                    <a:solidFill>
                      <a:srgbClr val="D54F41"/>
                    </a:solidFill>
                    <a:effectLst/>
                    <a:uLnTx/>
                    <a:uFillTx/>
                    <a:latin typeface="Arial" panose="020B0604020202020204" pitchFamily="34" charset="0"/>
                    <a:ea typeface="SimSun" charset="0"/>
                    <a:cs typeface="SimSun" charset="0"/>
                  </a:rPr>
                  <a:t> Summer AD 66</a:t>
                </a:r>
              </a:p>
            </p:txBody>
          </p:sp>
          <p:sp>
            <p:nvSpPr>
              <p:cNvPr id="290935" name="Rectangle 189"/>
              <p:cNvSpPr>
                <a:spLocks noChangeArrowheads="1"/>
              </p:cNvSpPr>
              <p:nvPr/>
            </p:nvSpPr>
            <p:spPr bwMode="auto">
              <a:xfrm>
                <a:off x="0" y="5343"/>
                <a:ext cx="6161" cy="615"/>
              </a:xfrm>
              <a:prstGeom prst="rect">
                <a:avLst/>
              </a:prstGeom>
              <a:solidFill>
                <a:schemeClr val="hlink"/>
              </a:solidFill>
              <a:ln w="7" cap="sq">
                <a:solidFill>
                  <a:srgbClr val="A0A0A0"/>
                </a:solidFill>
                <a:miter lim="800000"/>
                <a:headEnd type="none" w="sm" len="sm"/>
                <a:tailEnd type="none" w="sm" len="sm"/>
              </a:ln>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grpSp>
      </p:grpSp>
      <p:grpSp>
        <p:nvGrpSpPr>
          <p:cNvPr id="290819" name="Group 104"/>
          <p:cNvGrpSpPr>
            <a:grpSpLocks/>
          </p:cNvGrpSpPr>
          <p:nvPr/>
        </p:nvGrpSpPr>
        <p:grpSpPr bwMode="auto">
          <a:xfrm>
            <a:off x="76200" y="685800"/>
            <a:ext cx="8958263" cy="6105525"/>
            <a:chOff x="96" y="474"/>
            <a:chExt cx="5510" cy="3846"/>
          </a:xfrm>
        </p:grpSpPr>
        <p:grpSp>
          <p:nvGrpSpPr>
            <p:cNvPr id="290822" name="Group 43"/>
            <p:cNvGrpSpPr>
              <a:grpSpLocks/>
            </p:cNvGrpSpPr>
            <p:nvPr/>
          </p:nvGrpSpPr>
          <p:grpSpPr bwMode="auto">
            <a:xfrm>
              <a:off x="96" y="474"/>
              <a:ext cx="5510" cy="422"/>
              <a:chOff x="0" y="0"/>
              <a:chExt cx="4649" cy="653"/>
            </a:xfrm>
          </p:grpSpPr>
          <p:sp>
            <p:nvSpPr>
              <p:cNvPr id="290904" name="Rectangle 7"/>
              <p:cNvSpPr>
                <a:spLocks noChangeArrowheads="1"/>
              </p:cNvSpPr>
              <p:nvPr/>
            </p:nvSpPr>
            <p:spPr bwMode="auto">
              <a:xfrm>
                <a:off x="32" y="0"/>
                <a:ext cx="4585" cy="65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SimSun" charset="0"/>
                  </a:rPr>
                  <a:t>السلوك السليم ضد المقاومة</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SimSun" charset="0"/>
                </a:endParaRPr>
              </a:p>
            </p:txBody>
          </p:sp>
          <p:sp>
            <p:nvSpPr>
              <p:cNvPr id="290905" name="Rectangle 42"/>
              <p:cNvSpPr>
                <a:spLocks noChangeArrowheads="1"/>
              </p:cNvSpPr>
              <p:nvPr/>
            </p:nvSpPr>
            <p:spPr bwMode="auto">
              <a:xfrm>
                <a:off x="0" y="0"/>
                <a:ext cx="4649" cy="65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endParaRPr>
              </a:p>
            </p:txBody>
          </p:sp>
        </p:grpSp>
        <p:grpSp>
          <p:nvGrpSpPr>
            <p:cNvPr id="290823" name="Group 45"/>
            <p:cNvGrpSpPr>
              <a:grpSpLocks/>
            </p:cNvGrpSpPr>
            <p:nvPr/>
          </p:nvGrpSpPr>
          <p:grpSpPr bwMode="auto">
            <a:xfrm>
              <a:off x="96" y="896"/>
              <a:ext cx="1086" cy="397"/>
              <a:chOff x="0" y="653"/>
              <a:chExt cx="916" cy="615"/>
            </a:xfrm>
          </p:grpSpPr>
          <p:sp>
            <p:nvSpPr>
              <p:cNvPr id="290902" name="Rectangle 9"/>
              <p:cNvSpPr>
                <a:spLocks noChangeArrowheads="1"/>
              </p:cNvSpPr>
              <p:nvPr/>
            </p:nvSpPr>
            <p:spPr bwMode="auto">
              <a:xfrm>
                <a:off x="32" y="653"/>
                <a:ext cx="852" cy="61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SimSun" charset="0"/>
                  </a:rPr>
                  <a:t>عيّن شيوخ</a:t>
                </a:r>
                <a:endParaRPr kumimoji="0" lang="en-US" altLang="zh-CN" sz="22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90903" name="Rectangle 44"/>
              <p:cNvSpPr>
                <a:spLocks noChangeArrowheads="1"/>
              </p:cNvSpPr>
              <p:nvPr/>
            </p:nvSpPr>
            <p:spPr bwMode="auto">
              <a:xfrm>
                <a:off x="0" y="653"/>
                <a:ext cx="916" cy="615"/>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endParaRPr>
              </a:p>
            </p:txBody>
          </p:sp>
        </p:grpSp>
        <p:grpSp>
          <p:nvGrpSpPr>
            <p:cNvPr id="290824" name="Group 47"/>
            <p:cNvGrpSpPr>
              <a:grpSpLocks/>
            </p:cNvGrpSpPr>
            <p:nvPr/>
          </p:nvGrpSpPr>
          <p:grpSpPr bwMode="auto">
            <a:xfrm>
              <a:off x="1182" y="896"/>
              <a:ext cx="4424" cy="397"/>
              <a:chOff x="916" y="653"/>
              <a:chExt cx="3733" cy="615"/>
            </a:xfrm>
          </p:grpSpPr>
          <p:sp>
            <p:nvSpPr>
              <p:cNvPr id="290900" name="Rectangle 10"/>
              <p:cNvSpPr>
                <a:spLocks noChangeArrowheads="1"/>
              </p:cNvSpPr>
              <p:nvPr/>
            </p:nvSpPr>
            <p:spPr bwMode="auto">
              <a:xfrm>
                <a:off x="948" y="653"/>
                <a:ext cx="3669" cy="61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SimSun" charset="0"/>
                  </a:rPr>
                  <a:t>رتب الأمور</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SimSun" charset="0"/>
                </a:endParaRPr>
              </a:p>
            </p:txBody>
          </p:sp>
          <p:sp>
            <p:nvSpPr>
              <p:cNvPr id="290901" name="Rectangle 46"/>
              <p:cNvSpPr>
                <a:spLocks noChangeArrowheads="1"/>
              </p:cNvSpPr>
              <p:nvPr/>
            </p:nvSpPr>
            <p:spPr bwMode="auto">
              <a:xfrm>
                <a:off x="916" y="653"/>
                <a:ext cx="3733" cy="615"/>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endParaRPr>
              </a:p>
            </p:txBody>
          </p:sp>
        </p:grpSp>
        <p:grpSp>
          <p:nvGrpSpPr>
            <p:cNvPr id="290825" name="Group 49"/>
            <p:cNvGrpSpPr>
              <a:grpSpLocks/>
            </p:cNvGrpSpPr>
            <p:nvPr/>
          </p:nvGrpSpPr>
          <p:grpSpPr bwMode="auto">
            <a:xfrm>
              <a:off x="96" y="1293"/>
              <a:ext cx="1086" cy="465"/>
              <a:chOff x="0" y="1268"/>
              <a:chExt cx="916" cy="721"/>
            </a:xfrm>
          </p:grpSpPr>
          <p:sp>
            <p:nvSpPr>
              <p:cNvPr id="290898" name="Rectangle 12"/>
              <p:cNvSpPr>
                <a:spLocks noChangeArrowheads="1"/>
              </p:cNvSpPr>
              <p:nvPr/>
            </p:nvSpPr>
            <p:spPr bwMode="auto">
              <a:xfrm>
                <a:off x="32" y="1268"/>
                <a:ext cx="852" cy="72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SimSun" charset="0"/>
                  </a:rPr>
                  <a:t>امنع العقيدة الخاطئة</a:t>
                </a:r>
                <a:endParaRPr kumimoji="0" lang="en-US" altLang="zh-CN" sz="22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90899" name="Rectangle 48"/>
              <p:cNvSpPr>
                <a:spLocks noChangeArrowheads="1"/>
              </p:cNvSpPr>
              <p:nvPr/>
            </p:nvSpPr>
            <p:spPr bwMode="auto">
              <a:xfrm>
                <a:off x="0" y="1268"/>
                <a:ext cx="916" cy="721"/>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endParaRPr>
              </a:p>
            </p:txBody>
          </p:sp>
        </p:grpSp>
        <p:grpSp>
          <p:nvGrpSpPr>
            <p:cNvPr id="290826" name="Group 51"/>
            <p:cNvGrpSpPr>
              <a:grpSpLocks/>
            </p:cNvGrpSpPr>
            <p:nvPr/>
          </p:nvGrpSpPr>
          <p:grpSpPr bwMode="auto">
            <a:xfrm>
              <a:off x="1182" y="1293"/>
              <a:ext cx="4424" cy="465"/>
              <a:chOff x="916" y="1268"/>
              <a:chExt cx="3733" cy="721"/>
            </a:xfrm>
          </p:grpSpPr>
          <p:sp>
            <p:nvSpPr>
              <p:cNvPr id="290896" name="Rectangle 13"/>
              <p:cNvSpPr>
                <a:spLocks noChangeArrowheads="1"/>
              </p:cNvSpPr>
              <p:nvPr/>
            </p:nvSpPr>
            <p:spPr bwMode="auto">
              <a:xfrm>
                <a:off x="948" y="1268"/>
                <a:ext cx="3669" cy="72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SimSun" charset="0"/>
                  </a:rPr>
                  <a:t>طبق العقيدة الصحيحة</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SimSun" charset="0"/>
                </a:endParaRPr>
              </a:p>
            </p:txBody>
          </p:sp>
          <p:sp>
            <p:nvSpPr>
              <p:cNvPr id="290897" name="Rectangle 50"/>
              <p:cNvSpPr>
                <a:spLocks noChangeArrowheads="1"/>
              </p:cNvSpPr>
              <p:nvPr/>
            </p:nvSpPr>
            <p:spPr bwMode="auto">
              <a:xfrm>
                <a:off x="916" y="1268"/>
                <a:ext cx="3733" cy="721"/>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endParaRPr>
              </a:p>
            </p:txBody>
          </p:sp>
        </p:grpSp>
        <p:grpSp>
          <p:nvGrpSpPr>
            <p:cNvPr id="290827" name="Group 53"/>
            <p:cNvGrpSpPr>
              <a:grpSpLocks/>
            </p:cNvGrpSpPr>
            <p:nvPr/>
          </p:nvGrpSpPr>
          <p:grpSpPr bwMode="auto">
            <a:xfrm>
              <a:off x="96" y="1758"/>
              <a:ext cx="1086" cy="465"/>
              <a:chOff x="0" y="1989"/>
              <a:chExt cx="916" cy="721"/>
            </a:xfrm>
          </p:grpSpPr>
          <p:sp>
            <p:nvSpPr>
              <p:cNvPr id="290894" name="Rectangle 15"/>
              <p:cNvSpPr>
                <a:spLocks noChangeArrowheads="1"/>
              </p:cNvSpPr>
              <p:nvPr/>
            </p:nvSpPr>
            <p:spPr bwMode="auto">
              <a:xfrm>
                <a:off x="32" y="1989"/>
                <a:ext cx="852" cy="72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100" b="1" i="0" u="none" strike="noStrike" kern="1200" cap="none" spc="0" normalizeH="0" baseline="0" noProof="0">
                    <a:ln>
                      <a:noFill/>
                    </a:ln>
                    <a:solidFill>
                      <a:srgbClr val="FFFFFF"/>
                    </a:solidFill>
                    <a:effectLst/>
                    <a:uLnTx/>
                    <a:uFillTx/>
                    <a:latin typeface="Arial Narrow" charset="0"/>
                    <a:ea typeface="SimSun" charset="0"/>
                    <a:cs typeface="SimSun" charset="0"/>
                  </a:rPr>
                  <a:t>الشيوخ ضد المعلمين الكذبة</a:t>
                </a:r>
                <a:endParaRPr kumimoji="0" lang="en-US" altLang="zh-CN" sz="21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90895" name="Rectangle 52"/>
              <p:cNvSpPr>
                <a:spLocks noChangeArrowheads="1"/>
              </p:cNvSpPr>
              <p:nvPr/>
            </p:nvSpPr>
            <p:spPr bwMode="auto">
              <a:xfrm>
                <a:off x="0" y="1989"/>
                <a:ext cx="916" cy="721"/>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endParaRPr>
              </a:p>
            </p:txBody>
          </p:sp>
        </p:grpSp>
        <p:grpSp>
          <p:nvGrpSpPr>
            <p:cNvPr id="290828" name="Group 55"/>
            <p:cNvGrpSpPr>
              <a:grpSpLocks/>
            </p:cNvGrpSpPr>
            <p:nvPr/>
          </p:nvGrpSpPr>
          <p:grpSpPr bwMode="auto">
            <a:xfrm>
              <a:off x="1182" y="1758"/>
              <a:ext cx="2087" cy="465"/>
              <a:chOff x="916" y="1989"/>
              <a:chExt cx="1761" cy="721"/>
            </a:xfrm>
          </p:grpSpPr>
          <p:sp>
            <p:nvSpPr>
              <p:cNvPr id="290892" name="Rectangle 16"/>
              <p:cNvSpPr>
                <a:spLocks noChangeArrowheads="1"/>
              </p:cNvSpPr>
              <p:nvPr/>
            </p:nvSpPr>
            <p:spPr bwMode="auto">
              <a:xfrm>
                <a:off x="948" y="1989"/>
                <a:ext cx="1697" cy="72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SimSun" charset="0"/>
                  </a:rPr>
                  <a:t>سلوك            المجموعات المتنوعة</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SimSun" charset="0"/>
                </a:endParaRPr>
              </a:p>
            </p:txBody>
          </p:sp>
          <p:sp>
            <p:nvSpPr>
              <p:cNvPr id="290893" name="Rectangle 54"/>
              <p:cNvSpPr>
                <a:spLocks noChangeArrowheads="1"/>
              </p:cNvSpPr>
              <p:nvPr/>
            </p:nvSpPr>
            <p:spPr bwMode="auto">
              <a:xfrm>
                <a:off x="916" y="1989"/>
                <a:ext cx="1761" cy="721"/>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endParaRPr>
              </a:p>
            </p:txBody>
          </p:sp>
        </p:grpSp>
        <p:grpSp>
          <p:nvGrpSpPr>
            <p:cNvPr id="290829" name="Group 57"/>
            <p:cNvGrpSpPr>
              <a:grpSpLocks/>
            </p:cNvGrpSpPr>
            <p:nvPr/>
          </p:nvGrpSpPr>
          <p:grpSpPr bwMode="auto">
            <a:xfrm>
              <a:off x="3269" y="1758"/>
              <a:ext cx="2337" cy="465"/>
              <a:chOff x="2677" y="1989"/>
              <a:chExt cx="1972" cy="721"/>
            </a:xfrm>
          </p:grpSpPr>
          <p:sp>
            <p:nvSpPr>
              <p:cNvPr id="290890" name="Rectangle 17"/>
              <p:cNvSpPr>
                <a:spLocks noChangeArrowheads="1"/>
              </p:cNvSpPr>
              <p:nvPr/>
            </p:nvSpPr>
            <p:spPr bwMode="auto">
              <a:xfrm>
                <a:off x="2709" y="1989"/>
                <a:ext cx="1908" cy="72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SimSun" charset="0"/>
                  </a:rPr>
                  <a:t>النعمة                   تقود إلى التقوى</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SimSun" charset="0"/>
                </a:endParaRPr>
              </a:p>
            </p:txBody>
          </p:sp>
          <p:sp>
            <p:nvSpPr>
              <p:cNvPr id="290891" name="Rectangle 56"/>
              <p:cNvSpPr>
                <a:spLocks noChangeArrowheads="1"/>
              </p:cNvSpPr>
              <p:nvPr/>
            </p:nvSpPr>
            <p:spPr bwMode="auto">
              <a:xfrm>
                <a:off x="2677" y="1989"/>
                <a:ext cx="1972" cy="721"/>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endParaRPr>
              </a:p>
            </p:txBody>
          </p:sp>
        </p:grpSp>
        <p:grpSp>
          <p:nvGrpSpPr>
            <p:cNvPr id="290830" name="Group 59"/>
            <p:cNvGrpSpPr>
              <a:grpSpLocks/>
            </p:cNvGrpSpPr>
            <p:nvPr/>
          </p:nvGrpSpPr>
          <p:grpSpPr bwMode="auto">
            <a:xfrm>
              <a:off x="96" y="2223"/>
              <a:ext cx="1086" cy="397"/>
              <a:chOff x="0" y="2710"/>
              <a:chExt cx="916" cy="615"/>
            </a:xfrm>
          </p:grpSpPr>
          <p:sp>
            <p:nvSpPr>
              <p:cNvPr id="290888" name="Rectangle 19"/>
              <p:cNvSpPr>
                <a:spLocks noChangeArrowheads="1"/>
              </p:cNvSpPr>
              <p:nvPr/>
            </p:nvSpPr>
            <p:spPr bwMode="auto">
              <a:xfrm>
                <a:off x="32" y="2710"/>
                <a:ext cx="852" cy="61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1</a:t>
                </a:r>
                <a:r>
                  <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  </a:t>
                </a:r>
              </a:p>
            </p:txBody>
          </p:sp>
          <p:sp>
            <p:nvSpPr>
              <p:cNvPr id="290889" name="Rectangle 58"/>
              <p:cNvSpPr>
                <a:spLocks noChangeArrowheads="1"/>
              </p:cNvSpPr>
              <p:nvPr/>
            </p:nvSpPr>
            <p:spPr bwMode="auto">
              <a:xfrm>
                <a:off x="0" y="2710"/>
                <a:ext cx="916" cy="615"/>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endParaRPr>
              </a:p>
            </p:txBody>
          </p:sp>
        </p:grpSp>
        <p:grpSp>
          <p:nvGrpSpPr>
            <p:cNvPr id="290831" name="Group 61"/>
            <p:cNvGrpSpPr>
              <a:grpSpLocks/>
            </p:cNvGrpSpPr>
            <p:nvPr/>
          </p:nvGrpSpPr>
          <p:grpSpPr bwMode="auto">
            <a:xfrm>
              <a:off x="1182" y="2223"/>
              <a:ext cx="2087" cy="397"/>
              <a:chOff x="916" y="2710"/>
              <a:chExt cx="1761" cy="615"/>
            </a:xfrm>
          </p:grpSpPr>
          <p:sp>
            <p:nvSpPr>
              <p:cNvPr id="290886" name="Rectangle 20"/>
              <p:cNvSpPr>
                <a:spLocks noChangeArrowheads="1"/>
              </p:cNvSpPr>
              <p:nvPr/>
            </p:nvSpPr>
            <p:spPr bwMode="auto">
              <a:xfrm>
                <a:off x="948" y="2710"/>
                <a:ext cx="1697" cy="61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2: 1-10</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90887" name="Rectangle 60"/>
              <p:cNvSpPr>
                <a:spLocks noChangeArrowheads="1"/>
              </p:cNvSpPr>
              <p:nvPr/>
            </p:nvSpPr>
            <p:spPr bwMode="auto">
              <a:xfrm>
                <a:off x="916" y="2710"/>
                <a:ext cx="1761" cy="615"/>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endParaRPr>
              </a:p>
            </p:txBody>
          </p:sp>
        </p:grpSp>
        <p:grpSp>
          <p:nvGrpSpPr>
            <p:cNvPr id="290832" name="Group 63"/>
            <p:cNvGrpSpPr>
              <a:grpSpLocks/>
            </p:cNvGrpSpPr>
            <p:nvPr/>
          </p:nvGrpSpPr>
          <p:grpSpPr bwMode="auto">
            <a:xfrm>
              <a:off x="3269" y="2223"/>
              <a:ext cx="2337" cy="397"/>
              <a:chOff x="2677" y="2710"/>
              <a:chExt cx="1972" cy="615"/>
            </a:xfrm>
          </p:grpSpPr>
          <p:sp>
            <p:nvSpPr>
              <p:cNvPr id="290884" name="Rectangle 21"/>
              <p:cNvSpPr>
                <a:spLocks noChangeArrowheads="1"/>
              </p:cNvSpPr>
              <p:nvPr/>
            </p:nvSpPr>
            <p:spPr bwMode="auto">
              <a:xfrm>
                <a:off x="2709" y="2710"/>
                <a:ext cx="1908" cy="61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 </a:t>
                </a: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2: 11-3: 15</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90885" name="Rectangle 62"/>
              <p:cNvSpPr>
                <a:spLocks noChangeArrowheads="1"/>
              </p:cNvSpPr>
              <p:nvPr/>
            </p:nvSpPr>
            <p:spPr bwMode="auto">
              <a:xfrm>
                <a:off x="2677" y="2710"/>
                <a:ext cx="1972" cy="615"/>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endParaRPr>
              </a:p>
            </p:txBody>
          </p:sp>
        </p:grpSp>
        <p:grpSp>
          <p:nvGrpSpPr>
            <p:cNvPr id="290833" name="Group 65"/>
            <p:cNvGrpSpPr>
              <a:grpSpLocks/>
            </p:cNvGrpSpPr>
            <p:nvPr/>
          </p:nvGrpSpPr>
          <p:grpSpPr bwMode="auto">
            <a:xfrm>
              <a:off x="96" y="2620"/>
              <a:ext cx="1086" cy="397"/>
              <a:chOff x="0" y="3325"/>
              <a:chExt cx="916" cy="615"/>
            </a:xfrm>
          </p:grpSpPr>
          <p:sp>
            <p:nvSpPr>
              <p:cNvPr id="290882" name="Rectangle 23"/>
              <p:cNvSpPr>
                <a:spLocks noChangeArrowheads="1"/>
              </p:cNvSpPr>
              <p:nvPr/>
            </p:nvSpPr>
            <p:spPr bwMode="auto">
              <a:xfrm>
                <a:off x="32" y="3325"/>
                <a:ext cx="852" cy="61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SimSun" charset="0"/>
                  </a:rPr>
                  <a:t> </a:t>
                </a: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SimSun" charset="0"/>
                  </a:rPr>
                  <a:t>نظّم</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SimSun" charset="0"/>
                </a:endParaRPr>
              </a:p>
            </p:txBody>
          </p:sp>
          <p:sp>
            <p:nvSpPr>
              <p:cNvPr id="290883" name="Rectangle 64"/>
              <p:cNvSpPr>
                <a:spLocks noChangeArrowheads="1"/>
              </p:cNvSpPr>
              <p:nvPr/>
            </p:nvSpPr>
            <p:spPr bwMode="auto">
              <a:xfrm>
                <a:off x="0" y="3325"/>
                <a:ext cx="916" cy="615"/>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endParaRPr>
              </a:p>
            </p:txBody>
          </p:sp>
        </p:grpSp>
        <p:grpSp>
          <p:nvGrpSpPr>
            <p:cNvPr id="290834" name="Group 67"/>
            <p:cNvGrpSpPr>
              <a:grpSpLocks/>
            </p:cNvGrpSpPr>
            <p:nvPr/>
          </p:nvGrpSpPr>
          <p:grpSpPr bwMode="auto">
            <a:xfrm>
              <a:off x="1182" y="2620"/>
              <a:ext cx="2087" cy="397"/>
              <a:chOff x="916" y="3325"/>
              <a:chExt cx="1761" cy="615"/>
            </a:xfrm>
          </p:grpSpPr>
          <p:sp>
            <p:nvSpPr>
              <p:cNvPr id="290880" name="Rectangle 24"/>
              <p:cNvSpPr>
                <a:spLocks noChangeArrowheads="1"/>
              </p:cNvSpPr>
              <p:nvPr/>
            </p:nvSpPr>
            <p:spPr bwMode="auto">
              <a:xfrm>
                <a:off x="948" y="3325"/>
                <a:ext cx="1697" cy="61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SimSun" charset="0"/>
                  </a:rPr>
                  <a:t>علّم</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SimSun" charset="0"/>
                </a:endParaRPr>
              </a:p>
            </p:txBody>
          </p:sp>
          <p:sp>
            <p:nvSpPr>
              <p:cNvPr id="290881" name="Rectangle 66"/>
              <p:cNvSpPr>
                <a:spLocks noChangeArrowheads="1"/>
              </p:cNvSpPr>
              <p:nvPr/>
            </p:nvSpPr>
            <p:spPr bwMode="auto">
              <a:xfrm>
                <a:off x="916" y="3325"/>
                <a:ext cx="1761" cy="615"/>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endParaRPr>
              </a:p>
            </p:txBody>
          </p:sp>
        </p:grpSp>
        <p:grpSp>
          <p:nvGrpSpPr>
            <p:cNvPr id="290835" name="Group 69"/>
            <p:cNvGrpSpPr>
              <a:grpSpLocks/>
            </p:cNvGrpSpPr>
            <p:nvPr/>
          </p:nvGrpSpPr>
          <p:grpSpPr bwMode="auto">
            <a:xfrm>
              <a:off x="3269" y="2620"/>
              <a:ext cx="2337" cy="397"/>
              <a:chOff x="2677" y="3325"/>
              <a:chExt cx="1972" cy="615"/>
            </a:xfrm>
          </p:grpSpPr>
          <p:sp>
            <p:nvSpPr>
              <p:cNvPr id="290878" name="Rectangle 25"/>
              <p:cNvSpPr>
                <a:spLocks noChangeArrowheads="1"/>
              </p:cNvSpPr>
              <p:nvPr/>
            </p:nvSpPr>
            <p:spPr bwMode="auto">
              <a:xfrm>
                <a:off x="2709" y="3325"/>
                <a:ext cx="1908" cy="61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SimSun" charset="0"/>
                  </a:rPr>
                  <a:t> </a:t>
                </a: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SimSun" charset="0"/>
                  </a:rPr>
                  <a:t>النعمة</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SimSun" charset="0"/>
                </a:endParaRPr>
              </a:p>
            </p:txBody>
          </p:sp>
          <p:sp>
            <p:nvSpPr>
              <p:cNvPr id="290879" name="Rectangle 68"/>
              <p:cNvSpPr>
                <a:spLocks noChangeArrowheads="1"/>
              </p:cNvSpPr>
              <p:nvPr/>
            </p:nvSpPr>
            <p:spPr bwMode="auto">
              <a:xfrm>
                <a:off x="2677" y="3325"/>
                <a:ext cx="1972" cy="615"/>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endParaRPr>
              </a:p>
            </p:txBody>
          </p:sp>
        </p:grpSp>
        <p:grpSp>
          <p:nvGrpSpPr>
            <p:cNvPr id="290836" name="Group 71"/>
            <p:cNvGrpSpPr>
              <a:grpSpLocks/>
            </p:cNvGrpSpPr>
            <p:nvPr/>
          </p:nvGrpSpPr>
          <p:grpSpPr bwMode="auto">
            <a:xfrm>
              <a:off x="96" y="3017"/>
              <a:ext cx="656" cy="509"/>
              <a:chOff x="0" y="3940"/>
              <a:chExt cx="554" cy="788"/>
            </a:xfrm>
          </p:grpSpPr>
          <p:sp>
            <p:nvSpPr>
              <p:cNvPr id="290876" name="Rectangle 27"/>
              <p:cNvSpPr>
                <a:spLocks noChangeArrowheads="1"/>
              </p:cNvSpPr>
              <p:nvPr/>
            </p:nvSpPr>
            <p:spPr bwMode="auto">
              <a:xfrm>
                <a:off x="32" y="3940"/>
                <a:ext cx="522" cy="7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الحق يقود إلى التقوى</a:t>
                </a:r>
                <a:endParaRPr kumimoji="0" lang="en-US"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1: 1-4</a:t>
                </a:r>
                <a:endParaRPr kumimoji="0" lang="en-US"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90877" name="Rectangle 70"/>
              <p:cNvSpPr>
                <a:spLocks noChangeArrowheads="1"/>
              </p:cNvSpPr>
              <p:nvPr/>
            </p:nvSpPr>
            <p:spPr bwMode="auto">
              <a:xfrm>
                <a:off x="0" y="3940"/>
                <a:ext cx="536" cy="78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endParaRPr>
              </a:p>
            </p:txBody>
          </p:sp>
        </p:grpSp>
        <p:grpSp>
          <p:nvGrpSpPr>
            <p:cNvPr id="290837" name="Group 73"/>
            <p:cNvGrpSpPr>
              <a:grpSpLocks/>
            </p:cNvGrpSpPr>
            <p:nvPr/>
          </p:nvGrpSpPr>
          <p:grpSpPr bwMode="auto">
            <a:xfrm>
              <a:off x="731" y="3017"/>
              <a:ext cx="451" cy="509"/>
              <a:chOff x="536" y="3940"/>
              <a:chExt cx="380" cy="788"/>
            </a:xfrm>
          </p:grpSpPr>
          <p:sp>
            <p:nvSpPr>
              <p:cNvPr id="290874" name="Rectangle 28"/>
              <p:cNvSpPr>
                <a:spLocks noChangeArrowheads="1"/>
              </p:cNvSpPr>
              <p:nvPr/>
            </p:nvSpPr>
            <p:spPr bwMode="auto">
              <a:xfrm>
                <a:off x="568" y="3940"/>
                <a:ext cx="316" cy="7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الشيوخ 1: 5-16</a:t>
                </a:r>
                <a:endParaRPr kumimoji="0" lang="en-US"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90875" name="Rectangle 72"/>
              <p:cNvSpPr>
                <a:spLocks noChangeArrowheads="1"/>
              </p:cNvSpPr>
              <p:nvPr/>
            </p:nvSpPr>
            <p:spPr bwMode="auto">
              <a:xfrm>
                <a:off x="536" y="3940"/>
                <a:ext cx="380" cy="78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endParaRPr>
              </a:p>
            </p:txBody>
          </p:sp>
        </p:grpSp>
        <p:grpSp>
          <p:nvGrpSpPr>
            <p:cNvPr id="290838" name="Group 75"/>
            <p:cNvGrpSpPr>
              <a:grpSpLocks/>
            </p:cNvGrpSpPr>
            <p:nvPr/>
          </p:nvGrpSpPr>
          <p:grpSpPr bwMode="auto">
            <a:xfrm>
              <a:off x="1182" y="3017"/>
              <a:ext cx="353" cy="509"/>
              <a:chOff x="916" y="3940"/>
              <a:chExt cx="298" cy="788"/>
            </a:xfrm>
          </p:grpSpPr>
          <p:sp>
            <p:nvSpPr>
              <p:cNvPr id="290872" name="Rectangle 29"/>
              <p:cNvSpPr>
                <a:spLocks noChangeArrowheads="1"/>
              </p:cNvSpPr>
              <p:nvPr/>
            </p:nvSpPr>
            <p:spPr bwMode="auto">
              <a:xfrm>
                <a:off x="924" y="3940"/>
                <a:ext cx="258" cy="7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الأشياخ</a:t>
                </a:r>
                <a:endParaRPr kumimoji="0" lang="en-US"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2: 1-2</a:t>
                </a:r>
                <a:endParaRPr kumimoji="0" lang="en-US"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90873" name="Rectangle 74"/>
              <p:cNvSpPr>
                <a:spLocks noChangeArrowheads="1"/>
              </p:cNvSpPr>
              <p:nvPr/>
            </p:nvSpPr>
            <p:spPr bwMode="auto">
              <a:xfrm>
                <a:off x="916" y="3940"/>
                <a:ext cx="298" cy="78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endParaRPr>
              </a:p>
            </p:txBody>
          </p:sp>
        </p:grpSp>
        <p:grpSp>
          <p:nvGrpSpPr>
            <p:cNvPr id="290839" name="Group 77"/>
            <p:cNvGrpSpPr>
              <a:grpSpLocks/>
            </p:cNvGrpSpPr>
            <p:nvPr/>
          </p:nvGrpSpPr>
          <p:grpSpPr bwMode="auto">
            <a:xfrm>
              <a:off x="1535" y="3017"/>
              <a:ext cx="438" cy="509"/>
              <a:chOff x="1214" y="3940"/>
              <a:chExt cx="370" cy="788"/>
            </a:xfrm>
          </p:grpSpPr>
          <p:sp>
            <p:nvSpPr>
              <p:cNvPr id="290870" name="Rectangle 30"/>
              <p:cNvSpPr>
                <a:spLocks noChangeArrowheads="1"/>
              </p:cNvSpPr>
              <p:nvPr/>
            </p:nvSpPr>
            <p:spPr bwMode="auto">
              <a:xfrm>
                <a:off x="1246" y="3940"/>
                <a:ext cx="306" cy="7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العجائز</a:t>
                </a:r>
                <a:endParaRPr kumimoji="0" lang="en-US"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2: 4-5</a:t>
                </a:r>
                <a:endParaRPr kumimoji="0" lang="en-US"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90871" name="Rectangle 76"/>
              <p:cNvSpPr>
                <a:spLocks noChangeArrowheads="1"/>
              </p:cNvSpPr>
              <p:nvPr/>
            </p:nvSpPr>
            <p:spPr bwMode="auto">
              <a:xfrm>
                <a:off x="1214" y="3940"/>
                <a:ext cx="370" cy="78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endParaRPr>
              </a:p>
            </p:txBody>
          </p:sp>
        </p:grpSp>
        <p:grpSp>
          <p:nvGrpSpPr>
            <p:cNvPr id="290840" name="Group 79"/>
            <p:cNvGrpSpPr>
              <a:grpSpLocks/>
            </p:cNvGrpSpPr>
            <p:nvPr/>
          </p:nvGrpSpPr>
          <p:grpSpPr bwMode="auto">
            <a:xfrm>
              <a:off x="1973" y="3017"/>
              <a:ext cx="460" cy="509"/>
              <a:chOff x="1584" y="3940"/>
              <a:chExt cx="388" cy="788"/>
            </a:xfrm>
          </p:grpSpPr>
          <p:sp>
            <p:nvSpPr>
              <p:cNvPr id="290868" name="Rectangle 31"/>
              <p:cNvSpPr>
                <a:spLocks noChangeArrowheads="1"/>
              </p:cNvSpPr>
              <p:nvPr/>
            </p:nvSpPr>
            <p:spPr bwMode="auto">
              <a:xfrm>
                <a:off x="1616" y="3940"/>
                <a:ext cx="324" cy="7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الحدثات</a:t>
                </a:r>
                <a:endParaRPr kumimoji="0" lang="en-US"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2: 4-5</a:t>
                </a:r>
                <a:endParaRPr kumimoji="0" lang="en-US"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90869" name="Rectangle 78"/>
              <p:cNvSpPr>
                <a:spLocks noChangeArrowheads="1"/>
              </p:cNvSpPr>
              <p:nvPr/>
            </p:nvSpPr>
            <p:spPr bwMode="auto">
              <a:xfrm>
                <a:off x="1584" y="3940"/>
                <a:ext cx="388" cy="78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endParaRPr>
              </a:p>
            </p:txBody>
          </p:sp>
        </p:grpSp>
        <p:grpSp>
          <p:nvGrpSpPr>
            <p:cNvPr id="290841" name="Group 81"/>
            <p:cNvGrpSpPr>
              <a:grpSpLocks/>
            </p:cNvGrpSpPr>
            <p:nvPr/>
          </p:nvGrpSpPr>
          <p:grpSpPr bwMode="auto">
            <a:xfrm>
              <a:off x="2433" y="3017"/>
              <a:ext cx="460" cy="509"/>
              <a:chOff x="1972" y="3940"/>
              <a:chExt cx="388" cy="788"/>
            </a:xfrm>
          </p:grpSpPr>
          <p:sp>
            <p:nvSpPr>
              <p:cNvPr id="290866" name="Rectangle 32"/>
              <p:cNvSpPr>
                <a:spLocks noChangeArrowheads="1"/>
              </p:cNvSpPr>
              <p:nvPr/>
            </p:nvSpPr>
            <p:spPr bwMode="auto">
              <a:xfrm>
                <a:off x="2004" y="3940"/>
                <a:ext cx="324" cy="7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الشباب</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2: 6-8</a:t>
                </a:r>
                <a:endParaRPr kumimoji="0" lang="en-US"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90867" name="Rectangle 80"/>
              <p:cNvSpPr>
                <a:spLocks noChangeArrowheads="1"/>
              </p:cNvSpPr>
              <p:nvPr/>
            </p:nvSpPr>
            <p:spPr bwMode="auto">
              <a:xfrm>
                <a:off x="1972" y="3940"/>
                <a:ext cx="388" cy="78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endParaRPr>
              </a:p>
            </p:txBody>
          </p:sp>
        </p:grpSp>
        <p:grpSp>
          <p:nvGrpSpPr>
            <p:cNvPr id="290842" name="Group 83"/>
            <p:cNvGrpSpPr>
              <a:grpSpLocks/>
            </p:cNvGrpSpPr>
            <p:nvPr/>
          </p:nvGrpSpPr>
          <p:grpSpPr bwMode="auto">
            <a:xfrm>
              <a:off x="2893" y="3017"/>
              <a:ext cx="376" cy="509"/>
              <a:chOff x="2360" y="3940"/>
              <a:chExt cx="317" cy="788"/>
            </a:xfrm>
          </p:grpSpPr>
          <p:sp>
            <p:nvSpPr>
              <p:cNvPr id="290864" name="Rectangle 33"/>
              <p:cNvSpPr>
                <a:spLocks noChangeArrowheads="1"/>
              </p:cNvSpPr>
              <p:nvPr/>
            </p:nvSpPr>
            <p:spPr bwMode="auto">
              <a:xfrm>
                <a:off x="2392" y="3940"/>
                <a:ext cx="253" cy="7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العبيد</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2: 9-10</a:t>
                </a:r>
                <a:endParaRPr kumimoji="0" lang="en-US"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90865" name="Rectangle 82"/>
              <p:cNvSpPr>
                <a:spLocks noChangeArrowheads="1"/>
              </p:cNvSpPr>
              <p:nvPr/>
            </p:nvSpPr>
            <p:spPr bwMode="auto">
              <a:xfrm>
                <a:off x="2360" y="3940"/>
                <a:ext cx="317" cy="78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endParaRPr>
              </a:p>
            </p:txBody>
          </p:sp>
        </p:grpSp>
        <p:grpSp>
          <p:nvGrpSpPr>
            <p:cNvPr id="290843" name="Group 85"/>
            <p:cNvGrpSpPr>
              <a:grpSpLocks/>
            </p:cNvGrpSpPr>
            <p:nvPr/>
          </p:nvGrpSpPr>
          <p:grpSpPr bwMode="auto">
            <a:xfrm>
              <a:off x="3269" y="3017"/>
              <a:ext cx="469" cy="509"/>
              <a:chOff x="2677" y="3940"/>
              <a:chExt cx="396" cy="788"/>
            </a:xfrm>
          </p:grpSpPr>
          <p:sp>
            <p:nvSpPr>
              <p:cNvPr id="290862" name="Rectangle 34"/>
              <p:cNvSpPr>
                <a:spLocks noChangeArrowheads="1"/>
              </p:cNvSpPr>
              <p:nvPr/>
            </p:nvSpPr>
            <p:spPr bwMode="auto">
              <a:xfrm>
                <a:off x="2709" y="3940"/>
                <a:ext cx="332" cy="7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يعلم</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2: 11-15</a:t>
                </a:r>
                <a:endParaRPr kumimoji="0" lang="en-US"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90863" name="Rectangle 84"/>
              <p:cNvSpPr>
                <a:spLocks noChangeArrowheads="1"/>
              </p:cNvSpPr>
              <p:nvPr/>
            </p:nvSpPr>
            <p:spPr bwMode="auto">
              <a:xfrm>
                <a:off x="2677" y="3940"/>
                <a:ext cx="396" cy="78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endParaRPr>
              </a:p>
            </p:txBody>
          </p:sp>
        </p:grpSp>
        <p:grpSp>
          <p:nvGrpSpPr>
            <p:cNvPr id="290844" name="Group 87"/>
            <p:cNvGrpSpPr>
              <a:grpSpLocks/>
            </p:cNvGrpSpPr>
            <p:nvPr/>
          </p:nvGrpSpPr>
          <p:grpSpPr bwMode="auto">
            <a:xfrm>
              <a:off x="3738" y="3017"/>
              <a:ext cx="535" cy="509"/>
              <a:chOff x="3073" y="3940"/>
              <a:chExt cx="451" cy="788"/>
            </a:xfrm>
          </p:grpSpPr>
          <p:sp>
            <p:nvSpPr>
              <p:cNvPr id="290860" name="Rectangle 35"/>
              <p:cNvSpPr>
                <a:spLocks noChangeArrowheads="1"/>
              </p:cNvSpPr>
              <p:nvPr/>
            </p:nvSpPr>
            <p:spPr bwMode="auto">
              <a:xfrm>
                <a:off x="3105" y="3940"/>
                <a:ext cx="387" cy="7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يقوي</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 3: 1-2</a:t>
                </a:r>
                <a:endParaRPr kumimoji="0" lang="en-US"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90861" name="Rectangle 86"/>
              <p:cNvSpPr>
                <a:spLocks noChangeArrowheads="1"/>
              </p:cNvSpPr>
              <p:nvPr/>
            </p:nvSpPr>
            <p:spPr bwMode="auto">
              <a:xfrm>
                <a:off x="3073" y="3940"/>
                <a:ext cx="451" cy="78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endParaRPr>
              </a:p>
            </p:txBody>
          </p:sp>
        </p:grpSp>
        <p:grpSp>
          <p:nvGrpSpPr>
            <p:cNvPr id="290845" name="Group 89"/>
            <p:cNvGrpSpPr>
              <a:grpSpLocks/>
            </p:cNvGrpSpPr>
            <p:nvPr/>
          </p:nvGrpSpPr>
          <p:grpSpPr bwMode="auto">
            <a:xfrm>
              <a:off x="4273" y="3017"/>
              <a:ext cx="491" cy="509"/>
              <a:chOff x="3524" y="3940"/>
              <a:chExt cx="414" cy="788"/>
            </a:xfrm>
          </p:grpSpPr>
          <p:sp>
            <p:nvSpPr>
              <p:cNvPr id="290858" name="Rectangle 36"/>
              <p:cNvSpPr>
                <a:spLocks noChangeArrowheads="1"/>
              </p:cNvSpPr>
              <p:nvPr/>
            </p:nvSpPr>
            <p:spPr bwMode="auto">
              <a:xfrm>
                <a:off x="3556" y="3940"/>
                <a:ext cx="350" cy="7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يحفز</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3: 3-8</a:t>
                </a:r>
                <a:endParaRPr kumimoji="0" lang="en-US"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90859" name="Rectangle 88"/>
              <p:cNvSpPr>
                <a:spLocks noChangeArrowheads="1"/>
              </p:cNvSpPr>
              <p:nvPr/>
            </p:nvSpPr>
            <p:spPr bwMode="auto">
              <a:xfrm>
                <a:off x="3524" y="3940"/>
                <a:ext cx="414" cy="78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endParaRPr>
              </a:p>
            </p:txBody>
          </p:sp>
        </p:grpSp>
        <p:grpSp>
          <p:nvGrpSpPr>
            <p:cNvPr id="290846" name="Group 91"/>
            <p:cNvGrpSpPr>
              <a:grpSpLocks/>
            </p:cNvGrpSpPr>
            <p:nvPr/>
          </p:nvGrpSpPr>
          <p:grpSpPr bwMode="auto">
            <a:xfrm>
              <a:off x="4740" y="3017"/>
              <a:ext cx="454" cy="509"/>
              <a:chOff x="3917" y="3940"/>
              <a:chExt cx="383" cy="788"/>
            </a:xfrm>
          </p:grpSpPr>
          <p:sp>
            <p:nvSpPr>
              <p:cNvPr id="290856" name="Rectangle 37"/>
              <p:cNvSpPr>
                <a:spLocks noChangeArrowheads="1"/>
              </p:cNvSpPr>
              <p:nvPr/>
            </p:nvSpPr>
            <p:spPr bwMode="auto">
              <a:xfrm>
                <a:off x="3917" y="3940"/>
                <a:ext cx="380" cy="7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يحمي</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3: 9-11</a:t>
                </a:r>
                <a:endParaRPr kumimoji="0" lang="en-US"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90857" name="Rectangle 90"/>
              <p:cNvSpPr>
                <a:spLocks noChangeArrowheads="1"/>
              </p:cNvSpPr>
              <p:nvPr/>
            </p:nvSpPr>
            <p:spPr bwMode="auto">
              <a:xfrm>
                <a:off x="3938" y="3940"/>
                <a:ext cx="362" cy="78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endParaRPr>
              </a:p>
            </p:txBody>
          </p:sp>
        </p:grpSp>
        <p:grpSp>
          <p:nvGrpSpPr>
            <p:cNvPr id="290847" name="Group 93"/>
            <p:cNvGrpSpPr>
              <a:grpSpLocks/>
            </p:cNvGrpSpPr>
            <p:nvPr/>
          </p:nvGrpSpPr>
          <p:grpSpPr bwMode="auto">
            <a:xfrm>
              <a:off x="5193" y="3017"/>
              <a:ext cx="413" cy="509"/>
              <a:chOff x="4300" y="3940"/>
              <a:chExt cx="349" cy="788"/>
            </a:xfrm>
          </p:grpSpPr>
          <p:sp>
            <p:nvSpPr>
              <p:cNvPr id="290854" name="Rectangle 38"/>
              <p:cNvSpPr>
                <a:spLocks noChangeArrowheads="1"/>
              </p:cNvSpPr>
              <p:nvPr/>
            </p:nvSpPr>
            <p:spPr bwMode="auto">
              <a:xfrm>
                <a:off x="4332" y="3940"/>
                <a:ext cx="285" cy="7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يربط</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3: 12-15</a:t>
                </a:r>
                <a:endParaRPr kumimoji="0" lang="en-US"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90855" name="Rectangle 92"/>
              <p:cNvSpPr>
                <a:spLocks noChangeArrowheads="1"/>
              </p:cNvSpPr>
              <p:nvPr/>
            </p:nvSpPr>
            <p:spPr bwMode="auto">
              <a:xfrm>
                <a:off x="4300" y="3940"/>
                <a:ext cx="349" cy="78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endParaRPr>
              </a:p>
            </p:txBody>
          </p:sp>
        </p:grpSp>
        <p:grpSp>
          <p:nvGrpSpPr>
            <p:cNvPr id="290848" name="Group 97"/>
            <p:cNvGrpSpPr>
              <a:grpSpLocks/>
            </p:cNvGrpSpPr>
            <p:nvPr/>
          </p:nvGrpSpPr>
          <p:grpSpPr bwMode="auto">
            <a:xfrm>
              <a:off x="96" y="3526"/>
              <a:ext cx="5499" cy="397"/>
              <a:chOff x="0" y="4728"/>
              <a:chExt cx="6161" cy="615"/>
            </a:xfrm>
          </p:grpSpPr>
          <p:sp>
            <p:nvSpPr>
              <p:cNvPr id="290852" name="Rectangle 40"/>
              <p:cNvSpPr>
                <a:spLocks noChangeArrowheads="1"/>
              </p:cNvSpPr>
              <p:nvPr/>
            </p:nvSpPr>
            <p:spPr bwMode="auto">
              <a:xfrm>
                <a:off x="32" y="4728"/>
                <a:ext cx="6097" cy="61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SimSun" charset="0"/>
                  </a:rPr>
                  <a:t>آسيا الصغرى إلى كريت</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SimSun" charset="0"/>
                </a:endParaRPr>
              </a:p>
            </p:txBody>
          </p:sp>
          <p:sp>
            <p:nvSpPr>
              <p:cNvPr id="290853" name="Rectangle 96"/>
              <p:cNvSpPr>
                <a:spLocks noChangeArrowheads="1"/>
              </p:cNvSpPr>
              <p:nvPr/>
            </p:nvSpPr>
            <p:spPr bwMode="auto">
              <a:xfrm>
                <a:off x="0" y="4728"/>
                <a:ext cx="6161" cy="615"/>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endParaRPr>
              </a:p>
            </p:txBody>
          </p:sp>
        </p:grpSp>
        <p:grpSp>
          <p:nvGrpSpPr>
            <p:cNvPr id="290849" name="Group 99"/>
            <p:cNvGrpSpPr>
              <a:grpSpLocks/>
            </p:cNvGrpSpPr>
            <p:nvPr/>
          </p:nvGrpSpPr>
          <p:grpSpPr bwMode="auto">
            <a:xfrm>
              <a:off x="96" y="3923"/>
              <a:ext cx="5499" cy="397"/>
              <a:chOff x="0" y="5343"/>
              <a:chExt cx="6161" cy="615"/>
            </a:xfrm>
          </p:grpSpPr>
          <p:sp>
            <p:nvSpPr>
              <p:cNvPr id="290850" name="Rectangle 41"/>
              <p:cNvSpPr>
                <a:spLocks noChangeArrowheads="1"/>
              </p:cNvSpPr>
              <p:nvPr/>
            </p:nvSpPr>
            <p:spPr bwMode="auto">
              <a:xfrm>
                <a:off x="32" y="5343"/>
                <a:ext cx="6097" cy="61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صيف 66 م</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90851" name="Rectangle 98"/>
              <p:cNvSpPr>
                <a:spLocks noChangeArrowheads="1"/>
              </p:cNvSpPr>
              <p:nvPr/>
            </p:nvSpPr>
            <p:spPr bwMode="auto">
              <a:xfrm>
                <a:off x="0" y="5343"/>
                <a:ext cx="6161" cy="615"/>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endParaRPr>
              </a:p>
            </p:txBody>
          </p:sp>
        </p:grpSp>
      </p:grpSp>
      <p:sp>
        <p:nvSpPr>
          <p:cNvPr id="290821" name="Text Box 191"/>
          <p:cNvSpPr txBox="1">
            <a:spLocks noChangeArrowheads="1"/>
          </p:cNvSpPr>
          <p:nvPr/>
        </p:nvSpPr>
        <p:spPr bwMode="auto">
          <a:xfrm>
            <a:off x="8311155" y="152400"/>
            <a:ext cx="665567"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rPr>
              <a:t>241</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176" name="WordArt 190">
            <a:extLst>
              <a:ext uri="{FF2B5EF4-FFF2-40B4-BE49-F238E27FC236}">
                <a16:creationId xmlns:a16="http://schemas.microsoft.com/office/drawing/2014/main" id="{5FD29C64-3B0C-1346-BC5D-93FABF2FBA17}"/>
              </a:ext>
            </a:extLst>
          </p:cNvPr>
          <p:cNvSpPr>
            <a:spLocks noChangeArrowheads="1" noChangeShapeType="1" noTextEdit="1"/>
          </p:cNvSpPr>
          <p:nvPr/>
        </p:nvSpPr>
        <p:spPr bwMode="auto">
          <a:xfrm>
            <a:off x="76200" y="-228600"/>
            <a:ext cx="1831504" cy="1828800"/>
          </a:xfrm>
          <a:prstGeom prst="rect">
            <a:avLst/>
          </a:prstGeom>
        </p:spPr>
        <p:txBody>
          <a:bodyPr wrap="none" fromWordArt="1">
            <a:prstTxWarp prst="textSlantUp">
              <a:avLst>
                <a:gd name="adj" fmla="val 32056"/>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0" i="0" u="none" strike="noStrike" kern="10" cap="none" spc="0" normalizeH="0" baseline="0" noProof="0">
                <a:ln w="9525" cap="sq">
                  <a:solidFill>
                    <a:srgbClr val="000000"/>
                  </a:solidFill>
                  <a:round/>
                  <a:headEnd type="none" w="sm" len="sm"/>
                  <a:tailEnd type="none" w="sm" len="sm"/>
                </a:ln>
                <a:solidFill>
                  <a:srgbClr val="E9E2B6"/>
                </a:solidFill>
                <a:effectLst>
                  <a:outerShdw blurRad="63500" dist="53882" dir="2700000" algn="ctr" rotWithShape="0">
                    <a:srgbClr val="000000">
                      <a:alpha val="80000"/>
                    </a:srgbClr>
                  </a:outerShdw>
                </a:effectLst>
                <a:uLnTx/>
                <a:uFillTx/>
                <a:latin typeface="Impact"/>
                <a:ea typeface="Impact"/>
                <a:cs typeface="Impact"/>
              </a:rPr>
              <a:t>تيطس</a:t>
            </a:r>
            <a:endParaRPr kumimoji="0" lang="en-US" sz="3600" b="0" i="0" u="none" strike="noStrike" kern="10" cap="none" spc="0" normalizeH="0" baseline="0" noProof="0">
              <a:ln w="9525" cap="sq">
                <a:solidFill>
                  <a:srgbClr val="000000"/>
                </a:solidFill>
                <a:round/>
                <a:headEnd type="none" w="sm" len="sm"/>
                <a:tailEnd type="none" w="sm" len="sm"/>
              </a:ln>
              <a:solidFill>
                <a:srgbClr val="E9E2B6"/>
              </a:solidFill>
              <a:effectLst>
                <a:outerShdw blurRad="63500" dist="53882" dir="2700000" algn="ctr" rotWithShape="0">
                  <a:srgbClr val="000000">
                    <a:alpha val="80000"/>
                  </a:srgbClr>
                </a:outerShdw>
              </a:effectLst>
              <a:uLnTx/>
              <a:uFillTx/>
              <a:latin typeface="Impact"/>
              <a:ea typeface="Impact"/>
              <a:cs typeface="Impact"/>
            </a:endParaRPr>
          </a:p>
        </p:txBody>
      </p:sp>
    </p:spTree>
    <p:extLst>
      <p:ext uri="{BB962C8B-B14F-4D97-AF65-F5344CB8AC3E}">
        <p14:creationId xmlns:p14="http://schemas.microsoft.com/office/powerpoint/2010/main" val="330709077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grpId="0" nodeType="clickEffect">
                                  <p:stCondLst>
                                    <p:cond delay="0"/>
                                  </p:stCondLst>
                                  <p:childTnLst>
                                    <p:set>
                                      <p:cBhvr>
                                        <p:cTn id="6" dur="1" fill="hold">
                                          <p:stCondLst>
                                            <p:cond delay="0"/>
                                          </p:stCondLst>
                                        </p:cTn>
                                        <p:tgtEl>
                                          <p:spTgt spid="176"/>
                                        </p:tgtEl>
                                        <p:attrNameLst>
                                          <p:attrName>style.visibility</p:attrName>
                                        </p:attrNameLst>
                                      </p:cBhvr>
                                      <p:to>
                                        <p:strVal val="visible"/>
                                      </p:to>
                                    </p:set>
                                    <p:anim calcmode="lin" valueType="num">
                                      <p:cBhvr>
                                        <p:cTn id="7" dur="1000" fill="hold"/>
                                        <p:tgtEl>
                                          <p:spTgt spid="176"/>
                                        </p:tgtEl>
                                        <p:attrNameLst>
                                          <p:attrName>ppt_w</p:attrName>
                                        </p:attrNameLst>
                                      </p:cBhvr>
                                      <p:tavLst>
                                        <p:tav tm="0">
                                          <p:val>
                                            <p:strVal val="#ppt_w*0.70"/>
                                          </p:val>
                                        </p:tav>
                                        <p:tav tm="100000">
                                          <p:val>
                                            <p:strVal val="#ppt_w"/>
                                          </p:val>
                                        </p:tav>
                                      </p:tavLst>
                                    </p:anim>
                                    <p:anim calcmode="lin" valueType="num">
                                      <p:cBhvr>
                                        <p:cTn id="8" dur="1000" fill="hold"/>
                                        <p:tgtEl>
                                          <p:spTgt spid="176"/>
                                        </p:tgtEl>
                                        <p:attrNameLst>
                                          <p:attrName>ppt_h</p:attrName>
                                        </p:attrNameLst>
                                      </p:cBhvr>
                                      <p:tavLst>
                                        <p:tav tm="0">
                                          <p:val>
                                            <p:strVal val="#ppt_h"/>
                                          </p:val>
                                        </p:tav>
                                        <p:tav tm="100000">
                                          <p:val>
                                            <p:strVal val="#ppt_h"/>
                                          </p:val>
                                        </p:tav>
                                      </p:tavLst>
                                    </p:anim>
                                    <p:animEffect transition="in" filter="fade">
                                      <p:cBhvr>
                                        <p:cTn id="9" dur="1000"/>
                                        <p:tgtEl>
                                          <p:spTgt spid="17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6" grpId="0"/>
    </p:bldLst>
  </p:timing>
</p:sld>
</file>

<file path=ppt/slides/slide332.xml><?xml version="1.0" encoding="utf-8"?>
<p:sld xmlns:a="http://schemas.openxmlformats.org/drawingml/2006/main" xmlns:r="http://schemas.openxmlformats.org/officeDocument/2006/relationships" xmlns:p="http://schemas.openxmlformats.org/presentationml/2006/main" showMasterSp="0">
  <p:cSld>
    <p:bg>
      <p:bgPr>
        <a:solidFill>
          <a:srgbClr val="FFFFFF">
            <a:alpha val="0"/>
          </a:srgbClr>
        </a:solidFill>
        <a:effectLst/>
      </p:bgPr>
    </p:bg>
    <p:spTree>
      <p:nvGrpSpPr>
        <p:cNvPr id="1" name=""/>
        <p:cNvGrpSpPr/>
        <p:nvPr/>
      </p:nvGrpSpPr>
      <p:grpSpPr>
        <a:xfrm>
          <a:off x="0" y="0"/>
          <a:ext cx="0" cy="0"/>
          <a:chOff x="0" y="0"/>
          <a:chExt cx="0" cy="0"/>
        </a:xfrm>
      </p:grpSpPr>
      <p:pic>
        <p:nvPicPr>
          <p:cNvPr id="3" name="Picture 2"/>
          <p:cNvPicPr/>
          <p:nvPr/>
        </p:nvPicPr>
        <p:blipFill rotWithShape="1">
          <a:blip r:embed="rId3" cstate="screen">
            <a:extLst>
              <a:ext uri="{28A0092B-C50C-407E-A947-70E740481C1C}">
                <a14:useLocalDpi xmlns:a14="http://schemas.microsoft.com/office/drawing/2010/main"/>
              </a:ext>
            </a:extLst>
          </a:blip>
          <a:srcRect l="5532" t="32002" r="5754" b="7686"/>
          <a:stretch/>
        </p:blipFill>
        <p:spPr bwMode="auto">
          <a:xfrm>
            <a:off x="2538429" y="428165"/>
            <a:ext cx="6699261" cy="6450657"/>
          </a:xfrm>
          <a:prstGeom prst="rect">
            <a:avLst/>
          </a:prstGeom>
          <a:noFill/>
          <a:ln>
            <a:noFill/>
          </a:ln>
        </p:spPr>
      </p:pic>
      <p:sp>
        <p:nvSpPr>
          <p:cNvPr id="4" name="Rectangle 3"/>
          <p:cNvSpPr txBox="1">
            <a:spLocks noChangeArrowheads="1"/>
          </p:cNvSpPr>
          <p:nvPr/>
        </p:nvSpPr>
        <p:spPr bwMode="auto">
          <a:xfrm>
            <a:off x="0" y="6335106"/>
            <a:ext cx="9144000" cy="522894"/>
          </a:xfrm>
          <a:prstGeom prst="rect">
            <a:avLst/>
          </a:prstGeom>
          <a:solidFill>
            <a:schemeClr val="tx1"/>
          </a:solidFill>
          <a:ln>
            <a:noFill/>
          </a:ln>
          <a:effectLst>
            <a:outerShdw blurRad="63500" dist="35921" dir="2700000" algn="ctr" rotWithShape="0">
              <a:srgbClr val="808080">
                <a:alpha val="74998"/>
              </a:srgbClr>
            </a:outerShdw>
          </a:effectLst>
          <a:extLs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rgbClr val="F8F8EF"/>
                </a:solidFill>
                <a:effectLst>
                  <a:outerShdw blurRad="38100" dist="38100" dir="2700000" algn="tl">
                    <a:srgbClr val="000000">
                      <a:alpha val="43137"/>
                    </a:srgbClr>
                  </a:outerShdw>
                </a:effectLst>
                <a:latin typeface="+mj-lt"/>
                <a:ea typeface="ＭＳ Ｐゴシック" charset="-128"/>
                <a:cs typeface="ＭＳ Ｐゴシック" charset="-128"/>
              </a:defRPr>
            </a:lvl1pPr>
            <a:lvl2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2pPr>
            <a:lvl3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3pPr>
            <a:lvl4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4pPr>
            <a:lvl5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Arial" pitchFamily="-112" charset="0"/>
              </a:defRPr>
            </a:lvl6pPr>
            <a:lvl7pPr marL="914400" algn="ctr" rtl="0" fontAlgn="base">
              <a:spcBef>
                <a:spcPct val="0"/>
              </a:spcBef>
              <a:spcAft>
                <a:spcPct val="0"/>
              </a:spcAft>
              <a:defRPr sz="4400">
                <a:solidFill>
                  <a:schemeClr val="tx2"/>
                </a:solidFill>
                <a:latin typeface="Arial" pitchFamily="-112" charset="0"/>
              </a:defRPr>
            </a:lvl7pPr>
            <a:lvl8pPr marL="1371600" algn="ctr" rtl="0" fontAlgn="base">
              <a:spcBef>
                <a:spcPct val="0"/>
              </a:spcBef>
              <a:spcAft>
                <a:spcPct val="0"/>
              </a:spcAft>
              <a:defRPr sz="4400">
                <a:solidFill>
                  <a:schemeClr val="tx2"/>
                </a:solidFill>
                <a:latin typeface="Arial" pitchFamily="-112" charset="0"/>
              </a:defRPr>
            </a:lvl8pPr>
            <a:lvl9pPr marL="1828800" algn="ctr" rtl="0" fontAlgn="base">
              <a:spcBef>
                <a:spcPct val="0"/>
              </a:spcBef>
              <a:spcAft>
                <a:spcPct val="0"/>
              </a:spcAft>
              <a:defRPr sz="4400">
                <a:solidFill>
                  <a:schemeClr val="tx2"/>
                </a:solidFill>
                <a:latin typeface="Arial" pitchFamily="-112"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1" u="none" strike="noStrike" kern="0" cap="none" spc="0" normalizeH="0" baseline="0" noProof="0">
                <a:ln>
                  <a:noFill/>
                </a:ln>
                <a:solidFill>
                  <a:srgbClr val="FFFFFF"/>
                </a:solidFill>
                <a:effectLst>
                  <a:outerShdw blurRad="38100" dist="38100" dir="2700000" algn="tl">
                    <a:srgbClr val="000000">
                      <a:alpha val="43137"/>
                    </a:srgbClr>
                  </a:outerShdw>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rPr>
              <a:t>باري هدلستون، الكتاب المقدس الدراسي</a:t>
            </a:r>
            <a:endParaRPr kumimoji="0" lang="en-US" sz="2400" b="1" i="0" u="none" strike="noStrike" kern="0" cap="none" spc="0" normalizeH="0" baseline="0" noProof="0">
              <a:ln>
                <a:noFill/>
              </a:ln>
              <a:solidFill>
                <a:srgbClr val="FFFFFF"/>
              </a:solidFill>
              <a:effectLst>
                <a:outerShdw blurRad="38100" dist="38100" dir="2700000" algn="tl">
                  <a:srgbClr val="000000">
                    <a:alpha val="43137"/>
                  </a:srgbClr>
                </a:outerShdw>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endParaRPr>
          </a:p>
        </p:txBody>
      </p:sp>
      <p:sp>
        <p:nvSpPr>
          <p:cNvPr id="5" name="Text Box 6"/>
          <p:cNvSpPr txBox="1">
            <a:spLocks noChangeArrowheads="1"/>
          </p:cNvSpPr>
          <p:nvPr/>
        </p:nvSpPr>
        <p:spPr bwMode="auto">
          <a:xfrm>
            <a:off x="0" y="72847"/>
            <a:ext cx="3929058" cy="147605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t"/>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1. العقيدة </a:t>
            </a: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Microsoft Sans Serif" panose="020B0604020202020204" pitchFamily="34" charset="0"/>
                <a:cs typeface="Arial" panose="020B0604020202020204" pitchFamily="34" charset="0"/>
              </a:rPr>
              <a:t>السليمة</a:t>
            </a: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تسكت </a:t>
            </a: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Microsoft Sans Serif" panose="020B0604020202020204" pitchFamily="34" charset="0"/>
                <a:cs typeface="Arial" panose="020B0604020202020204" pitchFamily="34" charset="0"/>
              </a:rPr>
              <a:t>الخطأ</a:t>
            </a: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2. </a:t>
            </a: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Microsoft Sans Serif" panose="020B0604020202020204" pitchFamily="34" charset="0"/>
                <a:cs typeface="Arial" panose="020B0604020202020204" pitchFamily="34" charset="0"/>
              </a:rPr>
              <a:t>الحياة</a:t>
            </a: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a:t>
            </a: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Microsoft Sans Serif" panose="020B0604020202020204" pitchFamily="34" charset="0"/>
                <a:cs typeface="Arial" panose="020B0604020202020204" pitchFamily="34" charset="0"/>
              </a:rPr>
              <a:t>المنظمة</a:t>
            </a: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بحسب العقيدة</a:t>
            </a: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3. لا </a:t>
            </a: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Microsoft Sans Serif" panose="020B0604020202020204" pitchFamily="34" charset="0"/>
                <a:cs typeface="Arial" panose="020B0604020202020204" pitchFamily="34" charset="0"/>
              </a:rPr>
              <a:t>تنبذ</a:t>
            </a: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a:t>
            </a: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Microsoft Sans Serif" panose="020B0604020202020204" pitchFamily="34" charset="0"/>
                <a:cs typeface="Arial" panose="020B0604020202020204" pitchFamily="34" charset="0"/>
              </a:rPr>
              <a:t>الأعمال</a:t>
            </a: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a:t>
            </a: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Microsoft Sans Serif" panose="020B0604020202020204" pitchFamily="34" charset="0"/>
                <a:cs typeface="Arial" panose="020B0604020202020204" pitchFamily="34" charset="0"/>
              </a:rPr>
              <a:t>الصالحة</a:t>
            </a: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a:t>
            </a:r>
          </a:p>
        </p:txBody>
      </p:sp>
      <p:sp>
        <p:nvSpPr>
          <p:cNvPr id="8" name="Title 7"/>
          <p:cNvSpPr>
            <a:spLocks noGrp="1"/>
          </p:cNvSpPr>
          <p:nvPr>
            <p:ph type="title" idx="4294967295"/>
          </p:nvPr>
        </p:nvSpPr>
        <p:spPr>
          <a:xfrm>
            <a:off x="64774" y="3861048"/>
            <a:ext cx="4651241" cy="1224136"/>
          </a:xfrm>
          <a:noFill/>
          <a:ln>
            <a:noFill/>
          </a:ln>
        </p:spPr>
        <p:txBody>
          <a:bodyPr vert="horz" wrap="square" lIns="91440" tIns="45720" rIns="91440" bIns="45720" numCol="1" anchor="ctr" anchorCtr="0" compatLnSpc="1">
            <a:prstTxWarp prst="textNoShape">
              <a:avLst/>
            </a:prstTxWarp>
          </a:bodyPr>
          <a:lstStyle/>
          <a:p>
            <a:pPr marL="176213" algn="l" defTabSz="457200" eaLnBrk="1" hangingPunct="1"/>
            <a:r>
              <a:rPr lang="ar-JO" sz="8000" kern="1200" dirty="0">
                <a:solidFill>
                  <a:srgbClr val="070000"/>
                </a:solidFill>
                <a:ea typeface="ＭＳ Ｐゴシック"/>
                <a:cs typeface="Arial" panose="020B0604020202020204" pitchFamily="34" charset="0"/>
              </a:rPr>
              <a:t>تيطس</a:t>
            </a:r>
            <a:endParaRPr lang="en-US" sz="4800" kern="1200" dirty="0">
              <a:solidFill>
                <a:srgbClr val="070000"/>
              </a:solidFill>
              <a:ea typeface="ＭＳ Ｐゴシック"/>
              <a:cs typeface="Arial" panose="020B0604020202020204" pitchFamily="34" charset="0"/>
            </a:endParaRPr>
          </a:p>
        </p:txBody>
      </p:sp>
    </p:spTree>
    <p:extLst>
      <p:ext uri="{BB962C8B-B14F-4D97-AF65-F5344CB8AC3E}">
        <p14:creationId xmlns:p14="http://schemas.microsoft.com/office/powerpoint/2010/main" val="366908204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blinds(horizontal)">
                                      <p:cBhvr>
                                        <p:cTn id="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33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2050" name="Picture 2">
            <a:extLst>
              <a:ext uri="{FF2B5EF4-FFF2-40B4-BE49-F238E27FC236}">
                <a16:creationId xmlns:a16="http://schemas.microsoft.com/office/drawing/2014/main" id="{7259A91C-F96B-5145-9160-526D83A0CF41}"/>
              </a:ext>
            </a:extLst>
          </p:cNvPr>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764704"/>
            <a:ext cx="9144000" cy="5233987"/>
          </a:xfrm>
          <a:prstGeom prst="rect">
            <a:avLst/>
          </a:prstGeom>
          <a:noFill/>
          <a:extLst>
            <a:ext uri="{909E8E84-426E-40DD-AFC4-6F175D3DCCD1}">
              <a14:hiddenFill xmlns:a14="http://schemas.microsoft.com/office/drawing/2010/main">
                <a:solidFill>
                  <a:srgbClr val="FFFFFF"/>
                </a:solidFill>
              </a14:hiddenFill>
            </a:ext>
          </a:extLst>
        </p:spPr>
      </p:pic>
      <p:sp>
        <p:nvSpPr>
          <p:cNvPr id="8" name="Rectangle 2"/>
          <p:cNvSpPr txBox="1">
            <a:spLocks noChangeArrowheads="1"/>
          </p:cNvSpPr>
          <p:nvPr/>
        </p:nvSpPr>
        <p:spPr bwMode="auto">
          <a:xfrm>
            <a:off x="36512" y="2549446"/>
            <a:ext cx="9144000" cy="1150938"/>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7200" b="1" i="0" u="none" strike="noStrike" kern="1200" cap="none" spc="0" normalizeH="0" baseline="0" noProof="0">
                <a:ln>
                  <a:noFill/>
                </a:ln>
                <a:solidFill>
                  <a:srgbClr val="FFFFFF"/>
                </a:solidFill>
                <a:effectLst>
                  <a:glow rad="127000">
                    <a:srgbClr val="000000"/>
                  </a:glow>
                </a:effectLst>
                <a:uLnTx/>
                <a:uFillTx/>
                <a:latin typeface="Times New Roman" pitchFamily="18" charset="0"/>
                <a:ea typeface="Microsoft Sans Serif" panose="020B0604020202020204" pitchFamily="34" charset="0"/>
                <a:cs typeface="Times New Roman" pitchFamily="18" charset="0"/>
              </a:rPr>
              <a:t>تيطس</a:t>
            </a:r>
            <a:endParaRPr kumimoji="0" lang="en-US" sz="7200" b="1" i="0" u="none" strike="noStrike" kern="1200" cap="none" spc="0" normalizeH="0" baseline="0" noProof="0">
              <a:ln>
                <a:noFill/>
              </a:ln>
              <a:solidFill>
                <a:srgbClr val="FFFFFF"/>
              </a:solidFill>
              <a:effectLst>
                <a:glow rad="127000">
                  <a:srgbClr val="000000"/>
                </a:glow>
              </a:effectLst>
              <a:uLnTx/>
              <a:uFillTx/>
              <a:latin typeface="Times New Roman" pitchFamily="18" charset="0"/>
              <a:ea typeface="Microsoft Sans Serif" panose="020B0604020202020204" pitchFamily="34" charset="0"/>
              <a:cs typeface="Times New Roman" pitchFamily="18" charset="0"/>
            </a:endParaRPr>
          </a:p>
        </p:txBody>
      </p:sp>
      <p:sp>
        <p:nvSpPr>
          <p:cNvPr id="900098" name="Rectangle 2"/>
          <p:cNvSpPr>
            <a:spLocks noGrp="1" noChangeArrowheads="1"/>
          </p:cNvSpPr>
          <p:nvPr>
            <p:ph type="ctrTitle"/>
          </p:nvPr>
        </p:nvSpPr>
        <p:spPr>
          <a:xfrm>
            <a:off x="0" y="1046826"/>
            <a:ext cx="9120187" cy="1446653"/>
          </a:xfrm>
          <a:effectLst>
            <a:outerShdw blurRad="63500" dist="35921" dir="2700000" algn="ctr" rotWithShape="0">
              <a:schemeClr val="tx2">
                <a:alpha val="74998"/>
              </a:schemeClr>
            </a:outerShdw>
          </a:effectLst>
        </p:spPr>
        <p:txBody>
          <a:bodyPr/>
          <a:lstStyle/>
          <a:p>
            <a:pPr>
              <a:defRPr/>
            </a:pPr>
            <a:r>
              <a:rPr lang="ar-JO" sz="8000" b="1">
                <a:effectLst>
                  <a:glow rad="127000">
                    <a:schemeClr val="tx1"/>
                  </a:glow>
                </a:effectLst>
                <a:latin typeface="Times New Roman" pitchFamily="18" charset="0"/>
                <a:ea typeface="ＭＳ Ｐゴシック" charset="0"/>
                <a:cs typeface="Times New Roman" pitchFamily="18" charset="0"/>
              </a:rPr>
              <a:t>كن </a:t>
            </a:r>
            <a:r>
              <a:rPr lang="ar-JO" sz="8000" b="1">
                <a:effectLst>
                  <a:glow rad="127000">
                    <a:schemeClr val="tx1"/>
                  </a:glow>
                </a:effectLst>
                <a:latin typeface="Times New Roman" pitchFamily="18" charset="0"/>
                <a:ea typeface="Microsoft Sans Serif" panose="020B0604020202020204" pitchFamily="34" charset="0"/>
                <a:cs typeface="Times New Roman" pitchFamily="18" charset="0"/>
              </a:rPr>
              <a:t>صاحب سمعة حسنة</a:t>
            </a:r>
            <a:endParaRPr lang="en-US" sz="8000" b="1">
              <a:effectLst>
                <a:glow rad="127000">
                  <a:schemeClr val="tx1"/>
                </a:glow>
              </a:effectLst>
              <a:latin typeface="Times New Roman" pitchFamily="18" charset="0"/>
              <a:ea typeface="Microsoft Sans Serif" panose="020B0604020202020204" pitchFamily="34" charset="0"/>
              <a:cs typeface="Times New Roman" pitchFamily="18" charset="0"/>
            </a:endParaRPr>
          </a:p>
        </p:txBody>
      </p:sp>
      <p:sp>
        <p:nvSpPr>
          <p:cNvPr id="5" name="Text Box 5"/>
          <p:cNvSpPr txBox="1">
            <a:spLocks noChangeArrowheads="1"/>
          </p:cNvSpPr>
          <p:nvPr/>
        </p:nvSpPr>
        <p:spPr bwMode="auto">
          <a:xfrm>
            <a:off x="-23813" y="6092825"/>
            <a:ext cx="9228216" cy="765175"/>
          </a:xfrm>
          <a:prstGeom prst="rect">
            <a:avLst/>
          </a:prstGeom>
          <a:solidFill>
            <a:srgbClr val="050A00"/>
          </a:solidFill>
          <a:ln w="9525">
            <a:noFill/>
            <a:miter lim="800000"/>
            <a:headEnd/>
            <a:tailEnd/>
          </a:ln>
          <a:effectLst/>
        </p:spPr>
        <p:txBody>
          <a:bodyPr anchor="ctr"/>
          <a:lstStyle>
            <a:lvl1pPr>
              <a:defRPr sz="2400">
                <a:solidFill>
                  <a:schemeClr val="tx1"/>
                </a:solidFill>
                <a:latin typeface="Verdana" charset="0"/>
                <a:ea typeface="ＭＳ Ｐゴシック" charset="0"/>
                <a:cs typeface="Geneva" charset="0"/>
              </a:defRPr>
            </a:lvl1pPr>
            <a:lvl2pPr marL="37931725" indent="-37474525">
              <a:defRPr sz="2400">
                <a:solidFill>
                  <a:schemeClr val="tx1"/>
                </a:solidFill>
                <a:latin typeface="Verdana" charset="0"/>
                <a:ea typeface="Geneva" charset="0"/>
                <a:cs typeface="Geneva" charset="0"/>
              </a:defRPr>
            </a:lvl2pPr>
            <a:lvl3pPr>
              <a:defRPr sz="2400">
                <a:solidFill>
                  <a:schemeClr val="tx1"/>
                </a:solidFill>
                <a:latin typeface="Verdana" charset="0"/>
                <a:ea typeface="Geneva" charset="0"/>
                <a:cs typeface="Geneva" charset="0"/>
              </a:defRPr>
            </a:lvl3pPr>
            <a:lvl4pPr>
              <a:defRPr sz="2400">
                <a:solidFill>
                  <a:schemeClr val="tx1"/>
                </a:solidFill>
                <a:latin typeface="Verdana" charset="0"/>
                <a:ea typeface="Geneva" charset="0"/>
                <a:cs typeface="Geneva" charset="0"/>
              </a:defRPr>
            </a:lvl4pPr>
            <a:lvl5pPr>
              <a:defRPr sz="2400">
                <a:solidFill>
                  <a:schemeClr val="tx1"/>
                </a:solidFill>
                <a:latin typeface="Verdana" charset="0"/>
                <a:ea typeface="Geneva" charset="0"/>
                <a:cs typeface="Geneva" charset="0"/>
              </a:defRPr>
            </a:lvl5pPr>
            <a:lvl6pPr marL="457200" eaLnBrk="0" fontAlgn="base" hangingPunct="0">
              <a:spcBef>
                <a:spcPct val="0"/>
              </a:spcBef>
              <a:spcAft>
                <a:spcPct val="0"/>
              </a:spcAft>
              <a:defRPr sz="2400">
                <a:solidFill>
                  <a:schemeClr val="tx1"/>
                </a:solidFill>
                <a:latin typeface="Verdana" charset="0"/>
                <a:ea typeface="Geneva" charset="0"/>
                <a:cs typeface="Geneva" charset="0"/>
              </a:defRPr>
            </a:lvl6pPr>
            <a:lvl7pPr marL="914400" eaLnBrk="0" fontAlgn="base" hangingPunct="0">
              <a:spcBef>
                <a:spcPct val="0"/>
              </a:spcBef>
              <a:spcAft>
                <a:spcPct val="0"/>
              </a:spcAft>
              <a:defRPr sz="2400">
                <a:solidFill>
                  <a:schemeClr val="tx1"/>
                </a:solidFill>
                <a:latin typeface="Verdana" charset="0"/>
                <a:ea typeface="Geneva" charset="0"/>
                <a:cs typeface="Geneva" charset="0"/>
              </a:defRPr>
            </a:lvl7pPr>
            <a:lvl8pPr marL="1371600" eaLnBrk="0" fontAlgn="base" hangingPunct="0">
              <a:spcBef>
                <a:spcPct val="0"/>
              </a:spcBef>
              <a:spcAft>
                <a:spcPct val="0"/>
              </a:spcAft>
              <a:defRPr sz="2400">
                <a:solidFill>
                  <a:schemeClr val="tx1"/>
                </a:solidFill>
                <a:latin typeface="Verdana" charset="0"/>
                <a:ea typeface="Geneva" charset="0"/>
                <a:cs typeface="Geneva" charset="0"/>
              </a:defRPr>
            </a:lvl8pPr>
            <a:lvl9pPr marL="1828800" eaLnBrk="0" fontAlgn="base" hangingPunct="0">
              <a:spcBef>
                <a:spcPct val="0"/>
              </a:spcBef>
              <a:spcAft>
                <a:spcPct val="0"/>
              </a:spcAft>
              <a:defRPr sz="2400">
                <a:solidFill>
                  <a:schemeClr val="tx1"/>
                </a:solidFill>
                <a:latin typeface="Verdana" charset="0"/>
                <a:ea typeface="Geneva" charset="0"/>
                <a:cs typeface="Geneva"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د. ريك جريفيث</a:t>
            </a: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 </a:t>
            </a: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مؤسسة الدراسات اللاهوتية الأردنية</a:t>
            </a:r>
            <a:endPar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BibleStudyDownloads.org</a:t>
            </a:r>
          </a:p>
        </p:txBody>
      </p:sp>
    </p:spTree>
    <p:extLst>
      <p:ext uri="{BB962C8B-B14F-4D97-AF65-F5344CB8AC3E}">
        <p14:creationId xmlns:p14="http://schemas.microsoft.com/office/powerpoint/2010/main" val="533382356"/>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1" presetClass="entr" presetSubtype="0" fill="hold" grpId="0" nodeType="clickEffect">
                                  <p:stCondLst>
                                    <p:cond delay="0"/>
                                  </p:stCondLst>
                                  <p:iterate type="lt">
                                    <p:tmPct val="10000"/>
                                  </p:iterate>
                                  <p:childTnLst>
                                    <p:set>
                                      <p:cBhvr>
                                        <p:cTn id="6" dur="1" fill="hold">
                                          <p:stCondLst>
                                            <p:cond delay="0"/>
                                          </p:stCondLst>
                                        </p:cTn>
                                        <p:tgtEl>
                                          <p:spTgt spid="8"/>
                                        </p:tgtEl>
                                        <p:attrNameLst>
                                          <p:attrName>style.visibility</p:attrName>
                                        </p:attrNameLst>
                                      </p:cBhvr>
                                      <p:to>
                                        <p:strVal val="visible"/>
                                      </p:to>
                                    </p:set>
                                    <p:anim calcmode="lin" valueType="num">
                                      <p:cBhvr>
                                        <p:cTn id="7" dur="500" fill="hold"/>
                                        <p:tgtEl>
                                          <p:spTgt spid="8"/>
                                        </p:tgtEl>
                                        <p:attrNameLst>
                                          <p:attrName>ppt_x</p:attrName>
                                        </p:attrNameLst>
                                      </p:cBhvr>
                                      <p:tavLst>
                                        <p:tav tm="0">
                                          <p:val>
                                            <p:strVal val="#ppt_x"/>
                                          </p:val>
                                        </p:tav>
                                        <p:tav tm="50000">
                                          <p:val>
                                            <p:strVal val="#ppt_x+.1"/>
                                          </p:val>
                                        </p:tav>
                                        <p:tav tm="100000">
                                          <p:val>
                                            <p:strVal val="#ppt_x"/>
                                          </p:val>
                                        </p:tav>
                                      </p:tavLst>
                                    </p:anim>
                                    <p:anim calcmode="lin" valueType="num">
                                      <p:cBhvr>
                                        <p:cTn id="8" dur="500" fill="hold"/>
                                        <p:tgtEl>
                                          <p:spTgt spid="8"/>
                                        </p:tgtEl>
                                        <p:attrNameLst>
                                          <p:attrName>ppt_y</p:attrName>
                                        </p:attrNameLst>
                                      </p:cBhvr>
                                      <p:tavLst>
                                        <p:tav tm="0">
                                          <p:val>
                                            <p:strVal val="#ppt_y"/>
                                          </p:val>
                                        </p:tav>
                                        <p:tav tm="100000">
                                          <p:val>
                                            <p:strVal val="#ppt_y"/>
                                          </p:val>
                                        </p:tav>
                                      </p:tavLst>
                                    </p:anim>
                                    <p:anim calcmode="lin" valueType="num">
                                      <p:cBhvr>
                                        <p:cTn id="9" dur="500" fill="hold"/>
                                        <p:tgtEl>
                                          <p:spTgt spid="8"/>
                                        </p:tgtEl>
                                        <p:attrNameLst>
                                          <p:attrName>ppt_h</p:attrName>
                                        </p:attrNameLst>
                                      </p:cBhvr>
                                      <p:tavLst>
                                        <p:tav tm="0">
                                          <p:val>
                                            <p:strVal val="#ppt_h/10"/>
                                          </p:val>
                                        </p:tav>
                                        <p:tav tm="50000">
                                          <p:val>
                                            <p:strVal val="#ppt_h+.01"/>
                                          </p:val>
                                        </p:tav>
                                        <p:tav tm="100000">
                                          <p:val>
                                            <p:strVal val="#ppt_h"/>
                                          </p:val>
                                        </p:tav>
                                      </p:tavLst>
                                    </p:anim>
                                    <p:anim calcmode="lin" valueType="num">
                                      <p:cBhvr>
                                        <p:cTn id="10" dur="500" fill="hold"/>
                                        <p:tgtEl>
                                          <p:spTgt spid="8"/>
                                        </p:tgtEl>
                                        <p:attrNameLst>
                                          <p:attrName>ppt_w</p:attrName>
                                        </p:attrNameLst>
                                      </p:cBhvr>
                                      <p:tavLst>
                                        <p:tav tm="0">
                                          <p:val>
                                            <p:strVal val="#ppt_w/10"/>
                                          </p:val>
                                        </p:tav>
                                        <p:tav tm="50000">
                                          <p:val>
                                            <p:strVal val="#ppt_w+.01"/>
                                          </p:val>
                                        </p:tav>
                                        <p:tav tm="100000">
                                          <p:val>
                                            <p:strVal val="#ppt_w"/>
                                          </p:val>
                                        </p:tav>
                                      </p:tavLst>
                                    </p:anim>
                                    <p:animEffect transition="in" filter="fade">
                                      <p:cBhvr>
                                        <p:cTn id="11" dur="500" tmFilter="0,0; .5, 1; 1, 1"/>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3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0"/>
            <a:ext cx="9144000" cy="1001357"/>
          </a:xfrm>
          <a:blipFill>
            <a:blip r:embed="rId3"/>
            <a:tile tx="0" ty="0" sx="100000" sy="100000" flip="none" algn="tl"/>
          </a:blipFill>
          <a:effectLst>
            <a:outerShdw blurRad="63500" dist="35921" dir="2700000" algn="ctr" rotWithShape="0">
              <a:schemeClr val="tx2">
                <a:alpha val="74998"/>
              </a:schemeClr>
            </a:outerShdw>
          </a:effectLst>
        </p:spPr>
        <p:txBody>
          <a:bodyPr/>
          <a:lstStyle/>
          <a:p>
            <a:pPr>
              <a:defRPr/>
            </a:pPr>
            <a:r>
              <a:rPr lang="ar-JO" sz="5400" b="1">
                <a:effectLst>
                  <a:glow rad="127000">
                    <a:schemeClr val="tx1"/>
                  </a:glow>
                </a:effectLst>
                <a:latin typeface="Times New Roman" pitchFamily="18" charset="0"/>
                <a:ea typeface="Microsoft Sans Serif" panose="020B0604020202020204" pitchFamily="34" charset="0"/>
                <a:cs typeface="Times New Roman" pitchFamily="18" charset="0"/>
              </a:rPr>
              <a:t>التعليم الكاذب </a:t>
            </a:r>
            <a:r>
              <a:rPr lang="ar-JO" sz="5400" b="1">
                <a:effectLst>
                  <a:glow rad="127000">
                    <a:schemeClr val="tx1"/>
                  </a:glow>
                </a:effectLst>
                <a:latin typeface="Times New Roman" pitchFamily="18" charset="0"/>
                <a:ea typeface="ＭＳ Ｐゴシック" charset="0"/>
                <a:cs typeface="Times New Roman" pitchFamily="18" charset="0"/>
              </a:rPr>
              <a:t>اليوم</a:t>
            </a:r>
            <a:endParaRPr lang="en-US" sz="5400" b="1">
              <a:effectLst>
                <a:glow rad="127000">
                  <a:schemeClr val="tx1"/>
                </a:glow>
              </a:effectLst>
              <a:latin typeface="Times New Roman" pitchFamily="18" charset="0"/>
              <a:ea typeface="ＭＳ Ｐゴシック" charset="0"/>
              <a:cs typeface="Times New Roman" pitchFamily="18" charset="0"/>
            </a:endParaRPr>
          </a:p>
        </p:txBody>
      </p:sp>
      <p:sp>
        <p:nvSpPr>
          <p:cNvPr id="6" name="Rectangle 2">
            <a:extLst>
              <a:ext uri="{FF2B5EF4-FFF2-40B4-BE49-F238E27FC236}">
                <a16:creationId xmlns:a16="http://schemas.microsoft.com/office/drawing/2014/main" id="{A03956F7-6F08-9445-A9E5-D1BCD3CAA06E}"/>
              </a:ext>
            </a:extLst>
          </p:cNvPr>
          <p:cNvSpPr txBox="1">
            <a:spLocks noChangeArrowheads="1"/>
          </p:cNvSpPr>
          <p:nvPr/>
        </p:nvSpPr>
        <p:spPr bwMode="auto">
          <a:xfrm>
            <a:off x="28575" y="1556792"/>
            <a:ext cx="9144000" cy="504056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444500" marR="0" lvl="0" indent="-444500" algn="r" defTabSz="914400" rtl="1" eaLnBrk="0" fontAlgn="base" latinLnBrk="0" hangingPunct="0">
              <a:lnSpc>
                <a:spcPct val="100000"/>
              </a:lnSpc>
              <a:spcBef>
                <a:spcPct val="0"/>
              </a:spcBef>
              <a:spcAft>
                <a:spcPct val="0"/>
              </a:spcAft>
              <a:buClrTx/>
              <a:buSzTx/>
              <a:buFont typeface="Arial" panose="020B0604020202020204" pitchFamily="34" charset="0"/>
              <a:buChar char="•"/>
              <a:tabLst/>
              <a:defRPr/>
            </a:pPr>
            <a:r>
              <a:rPr kumimoji="0" lang="ar-JO" sz="44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Microsoft Sans Serif" panose="020B0604020202020204" pitchFamily="34" charset="0"/>
                <a:cs typeface="Arial" panose="020B0604020202020204" pitchFamily="34" charset="0"/>
              </a:rPr>
              <a:t>يشفي الله الجميع بالإيمان الحقيقي</a:t>
            </a:r>
            <a:endParaRPr kumimoji="0" lang="en-US" sz="44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Microsoft Sans Serif" panose="020B0604020202020204" pitchFamily="34" charset="0"/>
              <a:cs typeface="Arial" panose="020B0604020202020204" pitchFamily="34" charset="0"/>
            </a:endParaRPr>
          </a:p>
          <a:p>
            <a:pPr marL="444500" marR="0" lvl="0" indent="-444500" algn="r" defTabSz="914400" rtl="1" eaLnBrk="0" fontAlgn="base" latinLnBrk="0" hangingPunct="0">
              <a:lnSpc>
                <a:spcPct val="100000"/>
              </a:lnSpc>
              <a:spcBef>
                <a:spcPct val="0"/>
              </a:spcBef>
              <a:spcAft>
                <a:spcPct val="0"/>
              </a:spcAft>
              <a:buClrTx/>
              <a:buSzTx/>
              <a:buFont typeface="Arial" panose="020B0604020202020204" pitchFamily="34" charset="0"/>
              <a:buChar char="•"/>
              <a:tabLst/>
              <a:defRPr/>
            </a:pPr>
            <a:r>
              <a:rPr kumimoji="0" lang="ar-JO" sz="44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Microsoft Sans Serif" panose="020B0604020202020204" pitchFamily="34" charset="0"/>
                <a:cs typeface="Arial" panose="020B0604020202020204" pitchFamily="34" charset="0"/>
              </a:rPr>
              <a:t>الثروة هي حقنا </a:t>
            </a:r>
            <a:r>
              <a:rPr kumimoji="0" lang="ar-JO" sz="44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الإلهي</a:t>
            </a:r>
            <a:endParaRPr kumimoji="0" lang="en-US" sz="44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a:p>
            <a:pPr marL="444500" marR="0" lvl="0" indent="-444500" algn="r" defTabSz="914400" rtl="1" eaLnBrk="0" fontAlgn="base" latinLnBrk="0" hangingPunct="0">
              <a:lnSpc>
                <a:spcPct val="100000"/>
              </a:lnSpc>
              <a:spcBef>
                <a:spcPct val="0"/>
              </a:spcBef>
              <a:spcAft>
                <a:spcPct val="0"/>
              </a:spcAft>
              <a:buClrTx/>
              <a:buSzTx/>
              <a:buFont typeface="Arial" panose="020B0604020202020204" pitchFamily="34" charset="0"/>
              <a:buChar char="•"/>
              <a:tabLst/>
              <a:defRPr/>
            </a:pPr>
            <a:r>
              <a:rPr kumimoji="0" lang="ar-JO" sz="44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Microsoft Sans Serif" panose="020B0604020202020204" pitchFamily="34" charset="0"/>
                <a:cs typeface="Arial" panose="020B0604020202020204" pitchFamily="34" charset="0"/>
              </a:rPr>
              <a:t>مائدة الرب </a:t>
            </a:r>
            <a:r>
              <a:rPr kumimoji="0" lang="ar-JO" sz="44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تشفي</a:t>
            </a:r>
            <a:endParaRPr kumimoji="0" lang="en-US" sz="44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4" name="Rectangle 2">
            <a:extLst>
              <a:ext uri="{FF2B5EF4-FFF2-40B4-BE49-F238E27FC236}">
                <a16:creationId xmlns:a16="http://schemas.microsoft.com/office/drawing/2014/main" id="{0DD47FC3-7C0B-97CC-1548-FBD8C198CD7B}"/>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SA"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تيطس</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7630289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6">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6">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6">
                                            <p:txEl>
                                              <p:pRg st="2" end="2"/>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3" presetClass="entr" presetSubtype="10" fill="hold" grpId="0" nodeType="clickEffect">
                                  <p:stCondLst>
                                    <p:cond delay="0"/>
                                  </p:stCondLst>
                                  <p:childTnLst>
                                    <p:set>
                                      <p:cBhvr>
                                        <p:cTn id="18" dur="1" fill="hold">
                                          <p:stCondLst>
                                            <p:cond delay="0"/>
                                          </p:stCondLst>
                                        </p:cTn>
                                        <p:tgtEl>
                                          <p:spTgt spid="4"/>
                                        </p:tgtEl>
                                        <p:attrNameLst>
                                          <p:attrName>style.visibility</p:attrName>
                                        </p:attrNameLst>
                                      </p:cBhvr>
                                      <p:to>
                                        <p:strVal val="visible"/>
                                      </p:to>
                                    </p:set>
                                    <p:animEffect transition="in" filter="blinds(horizontal)">
                                      <p:cBhvr>
                                        <p:cTn id="19"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33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251520" y="6085"/>
            <a:ext cx="8892480" cy="1080120"/>
          </a:xfrm>
          <a:effectLst/>
        </p:spPr>
        <p:txBody>
          <a:bodyPr/>
          <a:lstStyle/>
          <a:p>
            <a:pPr>
              <a:defRPr/>
            </a:pPr>
            <a:r>
              <a:rPr lang="ar-JO" b="1">
                <a:solidFill>
                  <a:schemeClr val="tx2"/>
                </a:solidFill>
                <a:effectLst>
                  <a:glow rad="127000">
                    <a:schemeClr val="bg1"/>
                  </a:glow>
                </a:effectLst>
                <a:latin typeface="Times New Roman" pitchFamily="18" charset="0"/>
                <a:ea typeface="Microsoft Sans Serif" panose="020B0604020202020204" pitchFamily="34" charset="0"/>
                <a:cs typeface="Times New Roman" pitchFamily="18" charset="0"/>
              </a:rPr>
              <a:t>السمعة</a:t>
            </a:r>
            <a:endParaRPr lang="en-US" b="1">
              <a:solidFill>
                <a:schemeClr val="tx2"/>
              </a:solidFill>
              <a:effectLst>
                <a:glow rad="127000">
                  <a:schemeClr val="bg1"/>
                </a:glow>
              </a:effectLst>
              <a:latin typeface="Times New Roman" pitchFamily="18" charset="0"/>
              <a:ea typeface="Microsoft Sans Serif" panose="020B0604020202020204" pitchFamily="34" charset="0"/>
              <a:cs typeface="Times New Roman" pitchFamily="18" charset="0"/>
            </a:endParaRPr>
          </a:p>
        </p:txBody>
      </p:sp>
      <p:pic>
        <p:nvPicPr>
          <p:cNvPr id="3" name="Picture 2">
            <a:extLst>
              <a:ext uri="{FF2B5EF4-FFF2-40B4-BE49-F238E27FC236}">
                <a16:creationId xmlns:a16="http://schemas.microsoft.com/office/drawing/2014/main" id="{A775A18F-2974-CA45-8355-BEA1058FF451}"/>
              </a:ext>
            </a:extLst>
          </p:cNvPr>
          <p:cNvPicPr>
            <a:picLocks noChangeAspect="1" noChangeArrowheads="1"/>
          </p:cNvPicPr>
          <p:nvPr/>
        </p:nvPicPr>
        <p:blipFill rotWithShape="1">
          <a:blip r:embed="rId3" cstate="screen">
            <a:extLst>
              <a:ext uri="{28A0092B-C50C-407E-A947-70E740481C1C}">
                <a14:useLocalDpi xmlns:a14="http://schemas.microsoft.com/office/drawing/2010/main"/>
              </a:ext>
            </a:extLst>
          </a:blip>
          <a:srcRect/>
          <a:stretch/>
        </p:blipFill>
        <p:spPr bwMode="auto">
          <a:xfrm>
            <a:off x="0" y="989288"/>
            <a:ext cx="5172890" cy="5868712"/>
          </a:xfrm>
          <a:prstGeom prst="rect">
            <a:avLst/>
          </a:prstGeom>
          <a:noFill/>
          <a:extLst>
            <a:ext uri="{909E8E84-426E-40DD-AFC4-6F175D3DCCD1}">
              <a14:hiddenFill xmlns:a14="http://schemas.microsoft.com/office/drawing/2010/main">
                <a:solidFill>
                  <a:srgbClr val="FFFFFF"/>
                </a:solidFill>
              </a14:hiddenFill>
            </a:ext>
          </a:extLst>
        </p:spPr>
      </p:pic>
      <p:sp>
        <p:nvSpPr>
          <p:cNvPr id="4" name="Rectangle 2">
            <a:extLst>
              <a:ext uri="{FF2B5EF4-FFF2-40B4-BE49-F238E27FC236}">
                <a16:creationId xmlns:a16="http://schemas.microsoft.com/office/drawing/2014/main" id="{F8D427B6-ADAA-7A45-8A8B-B02AD750B245}"/>
              </a:ext>
            </a:extLst>
          </p:cNvPr>
          <p:cNvSpPr txBox="1">
            <a:spLocks noChangeArrowheads="1"/>
          </p:cNvSpPr>
          <p:nvPr/>
        </p:nvSpPr>
        <p:spPr bwMode="auto">
          <a:xfrm>
            <a:off x="3707904" y="1866508"/>
            <a:ext cx="5400600" cy="3124984"/>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eaLnBrk="0" hangingPunct="0">
              <a:defRPr sz="4400" b="1">
                <a:solidFill>
                  <a:schemeClr val="tx2"/>
                </a:solidFill>
                <a:effectLst>
                  <a:glow rad="127000">
                    <a:schemeClr val="bg1"/>
                  </a:glow>
                </a:effectLst>
                <a:latin typeface="Arial" charset="0"/>
              </a:defRPr>
            </a:lvl1pPr>
            <a:lvl2pPr algn="ctr" eaLnBrk="0" hangingPunct="0">
              <a:defRPr sz="4400">
                <a:solidFill>
                  <a:schemeClr val="bg1"/>
                </a:solidFill>
                <a:latin typeface="Arial" charset="0"/>
                <a:ea typeface="ＭＳ Ｐゴシック" pitchFamily="-108" charset="-128"/>
                <a:cs typeface="ＭＳ Ｐゴシック" pitchFamily="-108" charset="-128"/>
              </a:defRPr>
            </a:lvl2pPr>
            <a:lvl3pPr algn="ctr" eaLnBrk="0" hangingPunct="0">
              <a:defRPr sz="4400">
                <a:solidFill>
                  <a:schemeClr val="bg1"/>
                </a:solidFill>
                <a:latin typeface="Arial" charset="0"/>
                <a:ea typeface="ＭＳ Ｐゴシック" pitchFamily="-108" charset="-128"/>
                <a:cs typeface="ＭＳ Ｐゴシック" pitchFamily="-108" charset="-128"/>
              </a:defRPr>
            </a:lvl3pPr>
            <a:lvl4pPr algn="ctr" eaLnBrk="0" hangingPunct="0">
              <a:defRPr sz="4400">
                <a:solidFill>
                  <a:schemeClr val="bg1"/>
                </a:solidFill>
                <a:latin typeface="Arial" charset="0"/>
                <a:ea typeface="ＭＳ Ｐゴシック" pitchFamily="-108" charset="-128"/>
                <a:cs typeface="ＭＳ Ｐゴシック" pitchFamily="-108" charset="-128"/>
              </a:defRPr>
            </a:lvl4pPr>
            <a:lvl5pPr algn="ctr" eaLnBrk="0" hangingPunct="0">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000" u="none" strike="noStrike" kern="1200" cap="none" spc="0" normalizeH="0" baseline="0" noProof="0" dirty="0">
                <a:ln>
                  <a:noFill/>
                </a:ln>
                <a:solidFill>
                  <a:srgbClr val="000000"/>
                </a:solidFill>
                <a:effectLst>
                  <a:glow rad="127000">
                    <a:srgbClr val="FFFFFF"/>
                  </a:glow>
                </a:effectLst>
                <a:uLnTx/>
                <a:uFillTx/>
                <a:latin typeface="Arial" panose="020B0604020202020204" pitchFamily="34" charset="0"/>
                <a:ea typeface="Microsoft Sans Serif" panose="020B0604020202020204" pitchFamily="34" charset="0"/>
                <a:cs typeface="Arial" panose="020B0604020202020204" pitchFamily="34" charset="0"/>
              </a:rPr>
              <a:t>طريقة اكتساب السمعة الطيبة هي أن تحاول أن تكون ما تريده </a:t>
            </a:r>
            <a:endParaRPr kumimoji="0" lang="en-US" sz="4000" u="none" strike="noStrike" kern="1200" cap="none" spc="0" normalizeH="0" baseline="0" noProof="0" dirty="0">
              <a:ln>
                <a:noFill/>
              </a:ln>
              <a:solidFill>
                <a:srgbClr val="000000"/>
              </a:solidFill>
              <a:effectLst>
                <a:glow rad="127000">
                  <a:srgbClr val="FFFFFF"/>
                </a:glow>
              </a:effectLst>
              <a:uLnTx/>
              <a:uFillTx/>
              <a:latin typeface="Arial" panose="020B0604020202020204" pitchFamily="34" charset="0"/>
              <a:ea typeface="Microsoft Sans Serif" panose="020B0604020202020204" pitchFamily="34"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000" u="none" strike="noStrike" kern="1200" cap="none" spc="0" normalizeH="0" baseline="0" noProof="0" dirty="0">
                <a:ln>
                  <a:noFill/>
                </a:ln>
                <a:solidFill>
                  <a:srgbClr val="000000"/>
                </a:solidFill>
                <a:effectLst>
                  <a:glow rad="127000">
                    <a:srgbClr val="FFFFFF"/>
                  </a:glow>
                </a:effectLst>
                <a:uLnTx/>
                <a:uFillTx/>
                <a:latin typeface="Arial" panose="020B0604020202020204" pitchFamily="34" charset="0"/>
                <a:ea typeface="Microsoft Sans Serif" panose="020B0604020202020204" pitchFamily="34" charset="0"/>
                <a:cs typeface="Arial" panose="020B0604020202020204" pitchFamily="34" charset="0"/>
              </a:rPr>
              <a:t>أن يظهر</a:t>
            </a: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4000" u="none" strike="noStrike" kern="1200" cap="none" spc="0" normalizeH="0" baseline="0" noProof="0" dirty="0">
              <a:ln>
                <a:noFill/>
              </a:ln>
              <a:solidFill>
                <a:srgbClr val="000000"/>
              </a:solidFill>
              <a:effectLst>
                <a:glow rad="127000">
                  <a:srgbClr val="FFFFFF"/>
                </a:glow>
              </a:effectLst>
              <a:uLnTx/>
              <a:uFillTx/>
              <a:latin typeface="Arial" panose="020B0604020202020204" pitchFamily="34" charset="0"/>
              <a:ea typeface="Microsoft Sans Serif" panose="020B0604020202020204" pitchFamily="34"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000" u="none" strike="noStrike" kern="1200" cap="none" spc="0" normalizeH="0" baseline="0" noProof="0" dirty="0">
                <a:ln>
                  <a:noFill/>
                </a:ln>
                <a:solidFill>
                  <a:srgbClr val="000000"/>
                </a:solidFill>
                <a:effectLst>
                  <a:glow rad="127000">
                    <a:srgbClr val="FFFFFF"/>
                  </a:glow>
                </a:effectLst>
                <a:uLnTx/>
                <a:uFillTx/>
                <a:latin typeface="Arial" panose="020B0604020202020204" pitchFamily="34" charset="0"/>
                <a:ea typeface="Microsoft Sans Serif" panose="020B0604020202020204" pitchFamily="34" charset="0"/>
                <a:cs typeface="Arial" panose="020B0604020202020204" pitchFamily="34" charset="0"/>
              </a:rPr>
              <a:t>سقراط</a:t>
            </a:r>
            <a:endParaRPr kumimoji="0" lang="en-US" sz="4000" u="none" strike="noStrike" kern="1200" cap="none" spc="0" normalizeH="0" baseline="0" noProof="0" dirty="0">
              <a:ln>
                <a:noFill/>
              </a:ln>
              <a:solidFill>
                <a:srgbClr val="000000"/>
              </a:solidFill>
              <a:effectLst>
                <a:glow rad="127000">
                  <a:srgbClr val="FFFFFF"/>
                </a:glow>
              </a:effectLst>
              <a:uLnTx/>
              <a:uFillTx/>
              <a:latin typeface="Arial" panose="020B0604020202020204" pitchFamily="34" charset="0"/>
              <a:ea typeface="Microsoft Sans Serif" panose="020B0604020202020204" pitchFamily="34" charset="0"/>
              <a:cs typeface="Arial" panose="020B0604020202020204" pitchFamily="34" charset="0"/>
            </a:endParaRPr>
          </a:p>
        </p:txBody>
      </p:sp>
    </p:spTree>
    <p:extLst>
      <p:ext uri="{BB962C8B-B14F-4D97-AF65-F5344CB8AC3E}">
        <p14:creationId xmlns:p14="http://schemas.microsoft.com/office/powerpoint/2010/main" val="3521979469"/>
      </p:ext>
    </p:extLst>
  </p:cSld>
  <p:clrMapOvr>
    <a:masterClrMapping/>
  </p:clrMapOvr>
  <p:transition/>
</p:sld>
</file>

<file path=ppt/slides/slide336.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1026" name="Picture 2">
            <a:extLst>
              <a:ext uri="{FF2B5EF4-FFF2-40B4-BE49-F238E27FC236}">
                <a16:creationId xmlns:a16="http://schemas.microsoft.com/office/drawing/2014/main" id="{192658E1-9273-BD42-B930-EA8CDDEDFC88}"/>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51520" y="960583"/>
            <a:ext cx="8356600" cy="5575300"/>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0" y="116632"/>
            <a:ext cx="9143999" cy="1512168"/>
          </a:xfrm>
          <a:effectLst/>
        </p:spPr>
        <p:txBody>
          <a:bodyPr anchor="t"/>
          <a:lstStyle/>
          <a:p>
            <a:pPr>
              <a:defRPr/>
            </a:pPr>
            <a:r>
              <a:rPr lang="ar-JO" sz="3600" dirty="0">
                <a:solidFill>
                  <a:schemeClr val="tx2"/>
                </a:solidFill>
                <a:effectLst>
                  <a:glow rad="127000">
                    <a:schemeClr val="bg1"/>
                  </a:glow>
                </a:effectLst>
                <a:ea typeface="Microsoft Sans Serif" panose="020B0604020202020204" pitchFamily="34" charset="0"/>
              </a:rPr>
              <a:t>كيف يمكن أن نكون </a:t>
            </a:r>
            <a:r>
              <a:rPr lang="ar-JO" sz="3600" dirty="0">
                <a:solidFill>
                  <a:srgbClr val="C00000"/>
                </a:solidFill>
                <a:effectLst>
                  <a:glow rad="127000">
                    <a:schemeClr val="bg1"/>
                  </a:glow>
                </a:effectLst>
                <a:ea typeface="Microsoft Sans Serif" panose="020B0604020202020204" pitchFamily="34" charset="0"/>
              </a:rPr>
              <a:t>أصحاب سمعة حسنة </a:t>
            </a:r>
            <a:r>
              <a:rPr lang="ar-JO" sz="3600" dirty="0">
                <a:solidFill>
                  <a:schemeClr val="tx2"/>
                </a:solidFill>
                <a:effectLst>
                  <a:glow rad="127000">
                    <a:schemeClr val="bg1"/>
                  </a:glow>
                </a:effectLst>
                <a:ea typeface="Microsoft Sans Serif" panose="020B0604020202020204" pitchFamily="34" charset="0"/>
              </a:rPr>
              <a:t>في وسط الكثير من التعليم الكاذب اليوم؟</a:t>
            </a:r>
            <a:endParaRPr lang="en-US" sz="3600" dirty="0">
              <a:solidFill>
                <a:schemeClr val="tx2"/>
              </a:solidFill>
              <a:effectLst>
                <a:glow rad="127000">
                  <a:schemeClr val="bg1"/>
                </a:glow>
              </a:effectLst>
              <a:ea typeface="Microsoft Sans Serif" panose="020B0604020202020204" pitchFamily="34" charset="0"/>
            </a:endParaRPr>
          </a:p>
        </p:txBody>
      </p:sp>
      <mc:AlternateContent xmlns:mc="http://schemas.openxmlformats.org/markup-compatibility/2006" xmlns:pslz="http://schemas.microsoft.com/office/powerpoint/2016/slidezoom">
        <mc:Choice Requires="pslz">
          <p:graphicFrame>
            <p:nvGraphicFramePr>
              <p:cNvPr id="3" name="Slide Zoom 2">
                <a:extLst>
                  <a:ext uri="{FF2B5EF4-FFF2-40B4-BE49-F238E27FC236}">
                    <a16:creationId xmlns:a16="http://schemas.microsoft.com/office/drawing/2014/main" id="{305B8B84-E6D7-4D3F-B0C1-6206AAE4F6FE}"/>
                  </a:ext>
                </a:extLst>
              </p:cNvPr>
              <p:cNvGraphicFramePr>
                <a:graphicFrameLocks noChangeAspect="1"/>
              </p:cNvGraphicFramePr>
              <p:nvPr/>
            </p:nvGraphicFramePr>
            <p:xfrm>
              <a:off x="-2277533" y="1970617"/>
              <a:ext cx="2286000" cy="1714500"/>
            </p:xfrm>
            <a:graphic>
              <a:graphicData uri="http://schemas.microsoft.com/office/powerpoint/2016/slidezoom">
                <pslz:sldZm>
                  <pslz:sldZmObj sldId="3831" cId="3898557261">
                    <pslz:zmPr id="{B86BC634-3003-49A0-A053-D8E1F9BF76AC}" returnToParent="0" transitionDur="1000">
                      <p166:blipFill xmlns:p166="http://schemas.microsoft.com/office/powerpoint/2016/6/main">
                        <a:blip r:embed="rId4"/>
                        <a:stretch>
                          <a:fillRect/>
                        </a:stretch>
                      </p166:blipFill>
                      <p166:spPr xmlns:p166="http://schemas.microsoft.com/office/powerpoint/2016/6/main">
                        <a:xfrm>
                          <a:off x="0" y="0"/>
                          <a:ext cx="2286000" cy="1714500"/>
                        </a:xfrm>
                        <a:prstGeom prst="rect">
                          <a:avLst/>
                        </a:prstGeom>
                        <a:ln w="3175">
                          <a:solidFill>
                            <a:prstClr val="ltGray"/>
                          </a:solidFill>
                        </a:ln>
                      </p166:spPr>
                    </pslz:zmPr>
                  </pslz:sldZmObj>
                </pslz:sldZm>
              </a:graphicData>
            </a:graphic>
          </p:graphicFrame>
        </mc:Choice>
        <mc:Fallback xmlns="">
          <p:pic>
            <p:nvPicPr>
              <p:cNvPr id="3" name="Slide Zoom 2">
                <a:hlinkClick r:id="rId5" action="ppaction://hlinksldjump"/>
                <a:extLst>
                  <a:ext uri="{FF2B5EF4-FFF2-40B4-BE49-F238E27FC236}">
                    <a16:creationId xmlns:a16="http://schemas.microsoft.com/office/drawing/2014/main" xmlns="" xmlns:pslz="http://schemas.microsoft.com/office/powerpoint/2016/slidezoom" id="{305B8B84-E6D7-4D3F-B0C1-6206AAE4F6FE}"/>
                  </a:ext>
                </a:extLst>
              </p:cNvPr>
              <p:cNvPicPr>
                <a:picLocks noGrp="1" noRot="1" noChangeAspect="1" noMove="1" noResize="1" noEditPoints="1" noAdjustHandles="1" noChangeArrowheads="1" noChangeShapeType="1"/>
              </p:cNvPicPr>
              <p:nvPr/>
            </p:nvPicPr>
            <p:blipFill>
              <a:blip r:embed="rId6"/>
              <a:stretch>
                <a:fillRect/>
              </a:stretch>
            </p:blipFill>
            <p:spPr>
              <a:xfrm>
                <a:off x="-2277533" y="1970617"/>
                <a:ext cx="2286000" cy="1714500"/>
              </a:xfrm>
              <a:prstGeom prst="rect">
                <a:avLst/>
              </a:prstGeom>
              <a:ln w="3175">
                <a:solidFill>
                  <a:prstClr val="ltGray"/>
                </a:solidFill>
              </a:ln>
            </p:spPr>
          </p:pic>
        </mc:Fallback>
      </mc:AlternateContent>
    </p:spTree>
    <p:extLst>
      <p:ext uri="{BB962C8B-B14F-4D97-AF65-F5344CB8AC3E}">
        <p14:creationId xmlns:p14="http://schemas.microsoft.com/office/powerpoint/2010/main" val="3898557261"/>
      </p:ext>
    </p:extLst>
  </p:cSld>
  <p:clrMapOvr>
    <a:masterClrMapping/>
  </p:clrMapOvr>
  <p:transition/>
</p:sld>
</file>

<file path=ppt/slides/slide3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49784"/>
            <a:ext cx="9144000" cy="786928"/>
          </a:xfrm>
          <a:effectLst>
            <a:outerShdw blurRad="63500" dist="35921" dir="2700000" algn="ctr" rotWithShape="0">
              <a:schemeClr val="tx2">
                <a:alpha val="74998"/>
              </a:schemeClr>
            </a:outerShdw>
          </a:effectLst>
        </p:spPr>
        <p:txBody>
          <a:bodyPr anchor="t"/>
          <a:lstStyle/>
          <a:p>
            <a:pPr>
              <a:defRPr/>
            </a:pPr>
            <a:r>
              <a:rPr lang="ar-JO" dirty="0">
                <a:effectLst>
                  <a:glow rad="127000">
                    <a:schemeClr val="tx1"/>
                  </a:glow>
                </a:effectLst>
                <a:ea typeface="ＭＳ Ｐゴシック" charset="0"/>
                <a:cs typeface="ＭＳ Ｐゴシック" charset="0"/>
              </a:rPr>
              <a:t>1</a:t>
            </a:r>
            <a:r>
              <a:rPr lang="ar-JO" b="1" dirty="0">
                <a:effectLst>
                  <a:glow rad="127000">
                    <a:schemeClr val="tx1"/>
                  </a:glow>
                </a:effectLst>
                <a:latin typeface="Microsoft Sans Serif" panose="020B0604020202020204" pitchFamily="34" charset="0"/>
                <a:ea typeface="Microsoft Sans Serif" panose="020B0604020202020204" pitchFamily="34" charset="0"/>
                <a:cs typeface="Microsoft Sans Serif" panose="020B0604020202020204" pitchFamily="34" charset="0"/>
              </a:rPr>
              <a:t>. </a:t>
            </a:r>
            <a:r>
              <a:rPr lang="ar-JO" dirty="0">
                <a:effectLst>
                  <a:glow rad="127000">
                    <a:schemeClr val="tx1"/>
                  </a:glow>
                </a:effectLst>
                <a:ea typeface="Microsoft Sans Serif" panose="020B0604020202020204" pitchFamily="34" charset="0"/>
              </a:rPr>
              <a:t>امتلك </a:t>
            </a:r>
            <a:r>
              <a:rPr lang="ar-JO" dirty="0">
                <a:solidFill>
                  <a:srgbClr val="FFFF00"/>
                </a:solidFill>
                <a:effectLst>
                  <a:glow rad="127000">
                    <a:schemeClr val="tx1"/>
                  </a:glow>
                </a:effectLst>
                <a:ea typeface="Microsoft Sans Serif" panose="020B0604020202020204" pitchFamily="34" charset="0"/>
              </a:rPr>
              <a:t>شيوخ</a:t>
            </a:r>
            <a:r>
              <a:rPr lang="ar-JO" dirty="0">
                <a:effectLst>
                  <a:glow rad="127000">
                    <a:schemeClr val="tx1"/>
                  </a:glow>
                </a:effectLst>
                <a:ea typeface="Microsoft Sans Serif" panose="020B0604020202020204" pitchFamily="34" charset="0"/>
              </a:rPr>
              <a:t> أتقياء يعلمون </a:t>
            </a:r>
            <a:r>
              <a:rPr lang="ar-JO" dirty="0">
                <a:effectLst>
                  <a:glow rad="127000">
                    <a:schemeClr val="tx1"/>
                  </a:glow>
                </a:effectLst>
                <a:ea typeface="ＭＳ Ｐゴシック" charset="0"/>
                <a:cs typeface="ＭＳ Ｐゴシック" charset="0"/>
              </a:rPr>
              <a:t>الحق</a:t>
            </a:r>
            <a:r>
              <a:rPr lang="en-US" dirty="0">
                <a:effectLst>
                  <a:glow rad="127000">
                    <a:schemeClr val="tx1"/>
                  </a:glow>
                </a:effectLst>
                <a:ea typeface="ＭＳ Ｐゴシック" charset="0"/>
                <a:cs typeface="ＭＳ Ｐゴシック" charset="0"/>
              </a:rPr>
              <a:t> </a:t>
            </a:r>
          </a:p>
        </p:txBody>
      </p:sp>
      <p:pic>
        <p:nvPicPr>
          <p:cNvPr id="3074" name="Picture 2">
            <a:extLst>
              <a:ext uri="{FF2B5EF4-FFF2-40B4-BE49-F238E27FC236}">
                <a16:creationId xmlns:a16="http://schemas.microsoft.com/office/drawing/2014/main" id="{9186BD20-9B88-EC41-B307-442AC6232578}"/>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9625" y="908720"/>
            <a:ext cx="9144000" cy="5148775"/>
          </a:xfrm>
          <a:prstGeom prst="rect">
            <a:avLst/>
          </a:prstGeom>
          <a:noFill/>
          <a:extLst>
            <a:ext uri="{909E8E84-426E-40DD-AFC4-6F175D3DCCD1}">
              <a14:hiddenFill xmlns:a14="http://schemas.microsoft.com/office/drawing/2010/main">
                <a:solidFill>
                  <a:srgbClr val="FFFFFF"/>
                </a:solidFill>
              </a14:hiddenFill>
            </a:ext>
          </a:extLst>
        </p:spPr>
      </p:pic>
      <p:sp>
        <p:nvSpPr>
          <p:cNvPr id="4" name="Rectangle 2">
            <a:extLst>
              <a:ext uri="{FF2B5EF4-FFF2-40B4-BE49-F238E27FC236}">
                <a16:creationId xmlns:a16="http://schemas.microsoft.com/office/drawing/2014/main" id="{145F7D86-C9EC-4C47-94CE-7BA1D7D30459}"/>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i="0" u="none" strike="noStrike" kern="1200" cap="none" spc="0" normalizeH="0" baseline="0" noProof="0">
                <a:ln>
                  <a:noFill/>
                </a:ln>
                <a:solidFill>
                  <a:srgbClr val="FFFFFF"/>
                </a:solidFill>
                <a:effectLst>
                  <a:glow rad="127000">
                    <a:srgbClr val="000000"/>
                  </a:glow>
                </a:effectLst>
                <a:uLnTx/>
                <a:uFillTx/>
                <a:latin typeface="Times New Roman" pitchFamily="18" charset="0"/>
                <a:ea typeface="ＭＳ Ｐゴシック" charset="0"/>
                <a:cs typeface="Times New Roman" pitchFamily="18" charset="0"/>
              </a:rPr>
              <a:t>تيطس </a:t>
            </a:r>
            <a:r>
              <a:rPr kumimoji="0" lang="ar-JO" sz="4800" b="1" i="0" u="none" strike="noStrike" kern="1200" cap="none" spc="0" normalizeH="0" baseline="0" noProof="0">
                <a:ln>
                  <a:noFill/>
                </a:ln>
                <a:solidFill>
                  <a:srgbClr val="FFFFFF"/>
                </a:solidFill>
                <a:effectLst>
                  <a:glow rad="127000">
                    <a:srgbClr val="000000"/>
                  </a:glow>
                </a:effectLst>
                <a:uLnTx/>
                <a:uFillTx/>
                <a:latin typeface="Times New Roman" pitchFamily="18" charset="0"/>
                <a:ea typeface="Microsoft Sans Serif" panose="020B0604020202020204" pitchFamily="34" charset="0"/>
                <a:cs typeface="Times New Roman" pitchFamily="18" charset="0"/>
              </a:rPr>
              <a:t>1</a:t>
            </a:r>
            <a:endParaRPr kumimoji="0" lang="en-US" sz="4800" b="1" i="0" u="none" strike="noStrike" kern="1200" cap="none" spc="0" normalizeH="0" baseline="0" noProof="0">
              <a:ln>
                <a:noFill/>
              </a:ln>
              <a:solidFill>
                <a:srgbClr val="FFFFFF"/>
              </a:solidFill>
              <a:effectLst>
                <a:glow rad="127000">
                  <a:srgbClr val="000000"/>
                </a:glow>
              </a:effectLst>
              <a:uLnTx/>
              <a:uFillTx/>
              <a:latin typeface="Times New Roman" pitchFamily="18" charset="0"/>
              <a:ea typeface="Microsoft Sans Serif" panose="020B0604020202020204" pitchFamily="34" charset="0"/>
              <a:cs typeface="Times New Roman" pitchFamily="18" charset="0"/>
            </a:endParaRPr>
          </a:p>
        </p:txBody>
      </p:sp>
    </p:spTree>
    <p:extLst>
      <p:ext uri="{BB962C8B-B14F-4D97-AF65-F5344CB8AC3E}">
        <p14:creationId xmlns:p14="http://schemas.microsoft.com/office/powerpoint/2010/main" val="1196218074"/>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linds(horizontal)">
                                      <p:cBhvr>
                                        <p:cTn id="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33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32772" name="Picture 4">
            <a:extLst>
              <a:ext uri="{FF2B5EF4-FFF2-40B4-BE49-F238E27FC236}">
                <a16:creationId xmlns:a16="http://schemas.microsoft.com/office/drawing/2014/main" id="{F90737B7-B344-7143-A634-6A45A72A00C6}"/>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714500" y="1291642"/>
            <a:ext cx="5521796" cy="4429707"/>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0" y="-27384"/>
            <a:ext cx="9143999" cy="1080120"/>
          </a:xfrm>
          <a:noFill/>
          <a:ln>
            <a:noFill/>
          </a:ln>
          <a:effectLst>
            <a:outerShdw blurRad="63500" dist="35921" dir="2700000" algn="ctr" rotWithShape="0">
              <a:schemeClr val="tx2">
                <a:alpha val="74998"/>
              </a:schemeClr>
            </a:outerShdw>
          </a:effectLst>
        </p:spPr>
        <p:txBody>
          <a:bodyPr vert="horz" wrap="square" lIns="91440" tIns="45720" rIns="91440" bIns="45720" numCol="1" anchor="t" anchorCtr="0" compatLnSpc="1">
            <a:prstTxWarp prst="textNoShape">
              <a:avLst/>
            </a:prstTxWarp>
          </a:bodyPr>
          <a:lstStyle/>
          <a:p>
            <a:r>
              <a:rPr lang="ar-JO" sz="4800" dirty="0">
                <a:effectLst>
                  <a:glow rad="127000">
                    <a:schemeClr val="tx1"/>
                  </a:glow>
                </a:effectLst>
                <a:ea typeface="ＭＳ Ｐゴシック" charset="0"/>
              </a:rPr>
              <a:t>2. تصرف بحسب </a:t>
            </a:r>
            <a:r>
              <a:rPr lang="ar-JO" sz="4800" dirty="0">
                <a:solidFill>
                  <a:srgbClr val="FFFF00"/>
                </a:solidFill>
                <a:effectLst>
                  <a:glow rad="127000">
                    <a:schemeClr val="tx1"/>
                  </a:glow>
                </a:effectLst>
                <a:ea typeface="ＭＳ Ｐゴシック" charset="0"/>
              </a:rPr>
              <a:t>سنك</a:t>
            </a:r>
            <a:endParaRPr lang="en-US" sz="4800" dirty="0">
              <a:solidFill>
                <a:srgbClr val="FFFF00"/>
              </a:solidFill>
              <a:effectLst>
                <a:glow rad="127000">
                  <a:schemeClr val="tx1"/>
                </a:glow>
              </a:effectLst>
              <a:ea typeface="ＭＳ Ｐゴシック" charset="0"/>
            </a:endParaRPr>
          </a:p>
        </p:txBody>
      </p:sp>
      <p:sp>
        <p:nvSpPr>
          <p:cNvPr id="4" name="Rectangle 2">
            <a:extLst>
              <a:ext uri="{FF2B5EF4-FFF2-40B4-BE49-F238E27FC236}">
                <a16:creationId xmlns:a16="http://schemas.microsoft.com/office/drawing/2014/main" id="{51338304-22A7-AE4E-B9FD-02D84726939B}"/>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defPPr>
              <a:defRPr lang="en-US"/>
            </a:defPPr>
            <a:lvl1pPr algn="r" defTabSz="457200" eaLnBrk="0" hangingPunct="0">
              <a:defRPr sz="4800" b="1">
                <a:solidFill>
                  <a:schemeClr val="bg1"/>
                </a:solidFill>
                <a:effectLst>
                  <a:glow rad="127000">
                    <a:schemeClr val="tx1"/>
                  </a:glow>
                </a:effectLst>
                <a:latin typeface="Arial" charset="0"/>
              </a:defRPr>
            </a:lvl1pPr>
            <a:lvl2pPr algn="ctr" eaLnBrk="0" hangingPunct="0">
              <a:defRPr sz="4400">
                <a:solidFill>
                  <a:schemeClr val="bg1"/>
                </a:solidFill>
                <a:latin typeface="Arial" charset="0"/>
                <a:ea typeface="ＭＳ Ｐゴシック" pitchFamily="-108" charset="-128"/>
                <a:cs typeface="ＭＳ Ｐゴシック" pitchFamily="-108" charset="-128"/>
              </a:defRPr>
            </a:lvl2pPr>
            <a:lvl3pPr algn="ctr" eaLnBrk="0" hangingPunct="0">
              <a:defRPr sz="4400">
                <a:solidFill>
                  <a:schemeClr val="bg1"/>
                </a:solidFill>
                <a:latin typeface="Arial" charset="0"/>
                <a:ea typeface="ＭＳ Ｐゴシック" pitchFamily="-108" charset="-128"/>
                <a:cs typeface="ＭＳ Ｐゴシック" pitchFamily="-108" charset="-128"/>
              </a:defRPr>
            </a:lvl3pPr>
            <a:lvl4pPr algn="ctr" eaLnBrk="0" hangingPunct="0">
              <a:defRPr sz="4400">
                <a:solidFill>
                  <a:schemeClr val="bg1"/>
                </a:solidFill>
                <a:latin typeface="Arial" charset="0"/>
                <a:ea typeface="ＭＳ Ｐゴシック" pitchFamily="-108" charset="-128"/>
                <a:cs typeface="ＭＳ Ｐゴシック" pitchFamily="-108" charset="-128"/>
              </a:defRPr>
            </a:lvl4pPr>
            <a:lvl5pPr algn="ctr" eaLnBrk="0" hangingPunct="0">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rPr>
              <a:t>تيطس 2: 1-10</a:t>
            </a:r>
            <a:endParaRPr kumimoji="0" lang="en-US" sz="48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endParaRPr>
          </a:p>
        </p:txBody>
      </p:sp>
      <p:pic>
        <p:nvPicPr>
          <p:cNvPr id="32770" name="Picture 2">
            <a:extLst>
              <a:ext uri="{FF2B5EF4-FFF2-40B4-BE49-F238E27FC236}">
                <a16:creationId xmlns:a16="http://schemas.microsoft.com/office/drawing/2014/main" id="{5C117500-FE75-BD45-A487-AEB013153CA4}"/>
              </a:ext>
            </a:extLst>
          </p:cNvPr>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6156176" y="809358"/>
            <a:ext cx="2987823" cy="4476636"/>
          </a:xfrm>
          <a:prstGeom prst="rect">
            <a:avLst/>
          </a:prstGeom>
          <a:noFill/>
          <a:extLst>
            <a:ext uri="{909E8E84-426E-40DD-AFC4-6F175D3DCCD1}">
              <a14:hiddenFill xmlns:a14="http://schemas.microsoft.com/office/drawing/2010/main">
                <a:solidFill>
                  <a:srgbClr val="FFFFFF"/>
                </a:solidFill>
              </a14:hiddenFill>
            </a:ext>
          </a:extLst>
        </p:spPr>
      </p:pic>
      <p:pic>
        <p:nvPicPr>
          <p:cNvPr id="32774" name="Picture 6" descr="Related image">
            <a:extLst>
              <a:ext uri="{FF2B5EF4-FFF2-40B4-BE49-F238E27FC236}">
                <a16:creationId xmlns:a16="http://schemas.microsoft.com/office/drawing/2014/main" id="{A066061B-9C1D-9C40-987A-E846C44DED7A}"/>
              </a:ext>
            </a:extLst>
          </p:cNvPr>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0" y="3713989"/>
            <a:ext cx="4716016" cy="3144011"/>
          </a:xfrm>
          <a:prstGeom prst="rect">
            <a:avLst/>
          </a:prstGeom>
          <a:noFill/>
          <a:extLst>
            <a:ext uri="{909E8E84-426E-40DD-AFC4-6F175D3DCCD1}">
              <a14:hiddenFill xmlns:a14="http://schemas.microsoft.com/office/drawing/2010/main">
                <a:solidFill>
                  <a:srgbClr val="FFFFFF"/>
                </a:solidFill>
              </a14:hiddenFill>
            </a:ext>
          </a:extLst>
        </p:spPr>
      </p:pic>
      <p:pic>
        <p:nvPicPr>
          <p:cNvPr id="32776" name="Picture 8">
            <a:extLst>
              <a:ext uri="{FF2B5EF4-FFF2-40B4-BE49-F238E27FC236}">
                <a16:creationId xmlns:a16="http://schemas.microsoft.com/office/drawing/2014/main" id="{85F87917-065E-6E45-9CB7-B3BE4E8BC188}"/>
              </a:ext>
            </a:extLst>
          </p:cNvPr>
          <p:cNvPicPr>
            <a:picLocks noChangeAspect="1" noChangeArrowheads="1"/>
          </p:cNvPicPr>
          <p:nvPr/>
        </p:nvPicPr>
        <p:blipFill rotWithShape="1">
          <a:blip r:embed="rId6" cstate="screen">
            <a:extLst>
              <a:ext uri="{28A0092B-C50C-407E-A947-70E740481C1C}">
                <a14:useLocalDpi xmlns:a14="http://schemas.microsoft.com/office/drawing/2010/main"/>
              </a:ext>
            </a:extLst>
          </a:blip>
          <a:srcRect/>
          <a:stretch/>
        </p:blipFill>
        <p:spPr bwMode="auto">
          <a:xfrm>
            <a:off x="0" y="809358"/>
            <a:ext cx="3022058" cy="3260327"/>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27368101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linds(horizontal)">
                                      <p:cBhvr>
                                        <p:cTn id="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3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49784"/>
            <a:ext cx="9144000" cy="1002952"/>
          </a:xfrm>
          <a:effectLst>
            <a:outerShdw blurRad="63500" dist="35921" dir="2700000" algn="ctr" rotWithShape="0">
              <a:schemeClr val="tx2">
                <a:alpha val="74998"/>
              </a:schemeClr>
            </a:outerShdw>
          </a:effectLst>
        </p:spPr>
        <p:txBody>
          <a:bodyPr anchor="t"/>
          <a:lstStyle/>
          <a:p>
            <a:pPr>
              <a:defRPr/>
            </a:pPr>
            <a:r>
              <a:rPr lang="ar-JO" sz="4800" dirty="0">
                <a:effectLst>
                  <a:glow rad="127000">
                    <a:schemeClr val="tx1"/>
                  </a:glow>
                </a:effectLst>
                <a:ea typeface="ＭＳ Ｐゴシック" charset="0"/>
                <a:cs typeface="ＭＳ Ｐゴシック" charset="0"/>
              </a:rPr>
              <a:t>3</a:t>
            </a:r>
            <a:r>
              <a:rPr lang="ar-JO" sz="4800" b="1" dirty="0">
                <a:effectLst>
                  <a:glow rad="127000">
                    <a:schemeClr val="tx1"/>
                  </a:glow>
                </a:effectLst>
                <a:latin typeface="Microsoft Sans Serif" panose="020B0604020202020204" pitchFamily="34" charset="0"/>
                <a:ea typeface="Microsoft Sans Serif" panose="020B0604020202020204" pitchFamily="34" charset="0"/>
                <a:cs typeface="Microsoft Sans Serif" panose="020B0604020202020204" pitchFamily="34" charset="0"/>
              </a:rPr>
              <a:t>.</a:t>
            </a:r>
            <a:r>
              <a:rPr lang="ar-JO" sz="4800" dirty="0">
                <a:effectLst>
                  <a:glow rad="127000">
                    <a:schemeClr val="tx1"/>
                  </a:glow>
                </a:effectLst>
                <a:ea typeface="Microsoft Sans Serif" panose="020B0604020202020204" pitchFamily="34" charset="0"/>
              </a:rPr>
              <a:t> دع النعمة تأتي </a:t>
            </a:r>
            <a:r>
              <a:rPr lang="ar-JO" sz="4800" dirty="0">
                <a:effectLst>
                  <a:glow rad="127000">
                    <a:schemeClr val="tx1"/>
                  </a:glow>
                </a:effectLst>
                <a:ea typeface="ＭＳ Ｐゴシック" charset="0"/>
                <a:cs typeface="ＭＳ Ｐゴシック" charset="0"/>
              </a:rPr>
              <a:t>ب</a:t>
            </a:r>
            <a:r>
              <a:rPr lang="ar-JO" sz="4800" dirty="0">
                <a:solidFill>
                  <a:srgbClr val="FFFF00"/>
                </a:solidFill>
                <a:effectLst>
                  <a:glow rad="127000">
                    <a:schemeClr val="tx1"/>
                  </a:glow>
                </a:effectLst>
                <a:ea typeface="ＭＳ Ｐゴシック" charset="0"/>
                <a:cs typeface="ＭＳ Ｐゴシック" charset="0"/>
              </a:rPr>
              <a:t>التقوى</a:t>
            </a:r>
            <a:endParaRPr lang="en-US" sz="4800" dirty="0">
              <a:solidFill>
                <a:srgbClr val="FFFF00"/>
              </a:solidFill>
              <a:effectLst>
                <a:glow rad="127000">
                  <a:schemeClr val="tx1"/>
                </a:glow>
              </a:effectLst>
              <a:ea typeface="ＭＳ Ｐゴシック" charset="0"/>
              <a:cs typeface="ＭＳ Ｐゴシック" charset="0"/>
            </a:endParaRPr>
          </a:p>
        </p:txBody>
      </p:sp>
      <p:pic>
        <p:nvPicPr>
          <p:cNvPr id="6146" name="Picture 2">
            <a:extLst>
              <a:ext uri="{FF2B5EF4-FFF2-40B4-BE49-F238E27FC236}">
                <a16:creationId xmlns:a16="http://schemas.microsoft.com/office/drawing/2014/main" id="{C3DDB5B6-1DB7-4748-81DA-BC48FCF0EF69}"/>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9988" y="980728"/>
            <a:ext cx="9144000" cy="5143500"/>
          </a:xfrm>
          <a:prstGeom prst="rect">
            <a:avLst/>
          </a:prstGeom>
          <a:noFill/>
          <a:extLst>
            <a:ext uri="{909E8E84-426E-40DD-AFC4-6F175D3DCCD1}">
              <a14:hiddenFill xmlns:a14="http://schemas.microsoft.com/office/drawing/2010/main">
                <a:solidFill>
                  <a:srgbClr val="FFFFFF"/>
                </a:solidFill>
              </a14:hiddenFill>
            </a:ext>
          </a:extLst>
        </p:spPr>
      </p:pic>
      <p:sp>
        <p:nvSpPr>
          <p:cNvPr id="4" name="Rectangle 2">
            <a:extLst>
              <a:ext uri="{FF2B5EF4-FFF2-40B4-BE49-F238E27FC236}">
                <a16:creationId xmlns:a16="http://schemas.microsoft.com/office/drawing/2014/main" id="{3DA4F52B-C77E-B94A-81DC-F0045608F810}"/>
              </a:ext>
            </a:extLst>
          </p:cNvPr>
          <p:cNvSpPr txBox="1">
            <a:spLocks noChangeArrowheads="1"/>
          </p:cNvSpPr>
          <p:nvPr/>
        </p:nvSpPr>
        <p:spPr bwMode="auto">
          <a:xfrm>
            <a:off x="0" y="6124228"/>
            <a:ext cx="8791222" cy="70555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تيطس 2: 11-3: 15</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1145625668"/>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linds(horizontal)">
                                      <p:cBhvr>
                                        <p:cTn id="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34.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sp>
        <p:nvSpPr>
          <p:cNvPr id="4485" name="Rectangle 2"/>
          <p:cNvSpPr txBox="1">
            <a:spLocks noGrp="1"/>
          </p:cNvSpPr>
          <p:nvPr>
            <p:ph type="title"/>
          </p:nvPr>
        </p:nvSpPr>
        <p:spPr>
          <a:xfrm>
            <a:off x="0" y="0"/>
            <a:ext cx="9144000" cy="1001358"/>
          </a:xfrm>
          <a:prstGeom prst="rect">
            <a:avLst/>
          </a:prstGeom>
          <a:effectLst>
            <a:outerShdw blurRad="63500" dist="35921" dir="2700000" rotWithShape="0">
              <a:srgbClr val="000000">
                <a:alpha val="74998"/>
              </a:srgbClr>
            </a:outerShdw>
          </a:effectLst>
        </p:spPr>
        <p:txBody>
          <a:bodyPr>
            <a:normAutofit/>
          </a:bodyPr>
          <a:lstStyle>
            <a:lvl1pPr defTabSz="804672">
              <a:defRPr sz="4752" b="1"/>
            </a:lvl1pPr>
          </a:lstStyle>
          <a:p>
            <a:pPr rtl="0">
              <a:defRPr/>
            </a:pPr>
            <a:r>
              <a:rPr dirty="0"/>
              <a:t>تلميذ = </a:t>
            </a:r>
            <a:r>
              <a:rPr dirty="0" err="1"/>
              <a:t>تابع</a:t>
            </a:r>
            <a:endParaRPr dirty="0"/>
          </a:p>
        </p:txBody>
      </p:sp>
      <p:pic>
        <p:nvPicPr>
          <p:cNvPr id="4486" name="Picture 2" descr="Picture 2"/>
          <p:cNvPicPr>
            <a:picLocks noChangeAspect="1"/>
          </p:cNvPicPr>
          <p:nvPr/>
        </p:nvPicPr>
        <p:blipFill>
          <a:blip r:embed="rId3" cstate="print"/>
          <a:stretch>
            <a:fillRect/>
          </a:stretch>
        </p:blipFill>
        <p:spPr>
          <a:xfrm>
            <a:off x="827583" y="1055061"/>
            <a:ext cx="7289801" cy="5575301"/>
          </a:xfrm>
          <a:prstGeom prst="rect">
            <a:avLst/>
          </a:prstGeom>
          <a:ln w="12700">
            <a:miter lim="400000"/>
          </a:ln>
        </p:spPr>
      </p:pic>
      <p:sp>
        <p:nvSpPr>
          <p:cNvPr id="2" name="Rectangle 1">
            <a:extLst>
              <a:ext uri="{FF2B5EF4-FFF2-40B4-BE49-F238E27FC236}">
                <a16:creationId xmlns:a16="http://schemas.microsoft.com/office/drawing/2014/main" id="{C8A78885-32C9-8AA9-D761-F362BFBAA773}"/>
              </a:ext>
            </a:extLst>
          </p:cNvPr>
          <p:cNvSpPr/>
          <p:nvPr/>
        </p:nvSpPr>
        <p:spPr>
          <a:xfrm>
            <a:off x="0" y="6630362"/>
            <a:ext cx="9144000" cy="461663"/>
          </a:xfrm>
          <a:prstGeom prst="rect">
            <a:avLst/>
          </a:prstGeom>
          <a:solidFill>
            <a:srgbClr val="000000"/>
          </a:solidFill>
          <a:ln w="25400" cap="flat">
            <a:noFill/>
            <a:prstDash val="solid"/>
            <a:round/>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45719" tIns="45719" rIns="45719" bIns="45719" numCol="1" spcCol="38100" rtlCol="0" anchor="t">
            <a:spAutoFit/>
          </a:bodyPr>
          <a:lstStyle/>
          <a:p>
            <a:pPr marL="0" marR="0" indent="0" algn="l" defTabSz="914400" rtl="0" fontAlgn="auto" latinLnBrk="0" hangingPunct="0">
              <a:lnSpc>
                <a:spcPct val="100000"/>
              </a:lnSpc>
              <a:spcBef>
                <a:spcPts val="0"/>
              </a:spcBef>
              <a:spcAft>
                <a:spcPts val="0"/>
              </a:spcAft>
              <a:buClrTx/>
              <a:buSzTx/>
              <a:buFontTx/>
              <a:buNone/>
              <a:tabLst/>
            </a:pPr>
            <a:endParaRPr kumimoji="0" lang="en-US" sz="2400" b="1" u="none" strike="noStrike" cap="none" spc="0" normalizeH="0" baseline="0" dirty="0">
              <a:ln>
                <a:noFill/>
              </a:ln>
              <a:solidFill>
                <a:srgbClr val="8383AD"/>
              </a:solidFill>
              <a:effectLst/>
              <a:uFillTx/>
              <a:latin typeface="Arial" panose="020B0604020202020204" pitchFamily="34" charset="0"/>
              <a:ea typeface="+mj-ea"/>
              <a:cs typeface="Arial" panose="020B0604020202020204" pitchFamily="34" charset="0"/>
              <a:sym typeface="Arial"/>
            </a:endParaRPr>
          </a:p>
        </p:txBody>
      </p:sp>
      <p:sp>
        <p:nvSpPr>
          <p:cNvPr id="4487" name="Rectangle 2"/>
          <p:cNvSpPr txBox="1"/>
          <p:nvPr/>
        </p:nvSpPr>
        <p:spPr>
          <a:xfrm>
            <a:off x="1324919" y="5951409"/>
            <a:ext cx="7420583" cy="846967"/>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nchor="ctr">
            <a:spAutoFit/>
          </a:bodyPr>
          <a:lstStyle>
            <a:lvl1pPr algn="r" defTabSz="457200" rtl="1">
              <a:defRPr sz="4800">
                <a:solidFill>
                  <a:srgbClr val="FFFFFF"/>
                </a:solidFill>
                <a:latin typeface="ＭＳ Ｐゴシック"/>
                <a:ea typeface="ＭＳ Ｐゴシック"/>
                <a:cs typeface="ＭＳ Ｐゴシック"/>
                <a:sym typeface="ＭＳ Ｐゴシック"/>
              </a:defRPr>
            </a:lvl1pPr>
          </a:lstStyle>
          <a:p>
            <a:pPr marL="0" marR="0" lvl="0" indent="0" algn="r" defTabSz="457200" rtl="1" eaLnBrk="1" fontAlgn="auto" latinLnBrk="0" hangingPunct="0">
              <a:lnSpc>
                <a:spcPct val="100000"/>
              </a:lnSpc>
              <a:spcBef>
                <a:spcPts val="0"/>
              </a:spcBef>
              <a:spcAft>
                <a:spcPts val="0"/>
              </a:spcAft>
              <a:buClrTx/>
              <a:buSzTx/>
              <a:buFontTx/>
              <a:buNone/>
              <a:tabLst/>
              <a:defRPr b="1">
                <a:latin typeface="+mj-lt"/>
                <a:ea typeface="+mj-ea"/>
                <a:cs typeface="+mj-cs"/>
                <a:sym typeface="Arial"/>
              </a:defRPr>
            </a:pPr>
            <a:r>
              <a:rPr kumimoji="0" sz="4800" b="0" i="0" u="none" strike="noStrike" kern="0" cap="none" spc="0" normalizeH="0" baseline="0" noProof="0">
                <a:ln>
                  <a:noFill/>
                </a:ln>
                <a:solidFill>
                  <a:srgbClr val="FFFFFF"/>
                </a:solidFill>
                <a:effectLst/>
                <a:uLnTx/>
                <a:uFillTx/>
                <a:latin typeface="ＭＳ Ｐゴシック"/>
                <a:ea typeface="ＭＳ Ｐゴシック"/>
                <a:cs typeface="ＭＳ Ｐゴシック"/>
                <a:sym typeface="ＭＳ Ｐゴシック"/>
              </a:rPr>
              <a:t>مرقس</a:t>
            </a:r>
          </a:p>
        </p:txBody>
      </p:sp>
    </p:spTree>
  </p:cSld>
  <p:clrMapOvr>
    <a:overrideClrMapping bg1="dk1" tx1="lt1" bg2="dk2" tx2="lt2" accent1="accent1" accent2="accent2" accent3="accent3" accent4="accent4" accent5="accent5" accent6="accent6" hlink="hlink" folHlink="folHlink"/>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iterate>
                                    <p:tmAbs val="0"/>
                                  </p:iterate>
                                  <p:childTnLst>
                                    <p:set>
                                      <p:cBhvr>
                                        <p:cTn id="6" fill="hold"/>
                                        <p:tgtEl>
                                          <p:spTgt spid="4487"/>
                                        </p:tgtEl>
                                        <p:attrNameLst>
                                          <p:attrName>style.visibility</p:attrName>
                                        </p:attrNameLst>
                                      </p:cBhvr>
                                      <p:to>
                                        <p:strVal val="visible"/>
                                      </p:to>
                                    </p:set>
                                    <p:anim calcmode="lin" valueType="num">
                                      <p:cBhvr>
                                        <p:cTn id="7" dur="500" fill="hold"/>
                                        <p:tgtEl>
                                          <p:spTgt spid="4487"/>
                                        </p:tgtEl>
                                        <p:attrNameLst>
                                          <p:attrName>ppt_x</p:attrName>
                                        </p:attrNameLst>
                                      </p:cBhvr>
                                      <p:tavLst>
                                        <p:tav tm="0">
                                          <p:val>
                                            <p:strVal val="#ppt_x"/>
                                          </p:val>
                                        </p:tav>
                                        <p:tav tm="100000">
                                          <p:val>
                                            <p:strVal val="#ppt_x"/>
                                          </p:val>
                                        </p:tav>
                                      </p:tavLst>
                                    </p:anim>
                                    <p:anim calcmode="lin" valueType="num">
                                      <p:cBhvr>
                                        <p:cTn id="8" dur="500" fill="hold"/>
                                        <p:tgtEl>
                                          <p:spTgt spid="448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87" grpId="0" animBg="1" advAuto="0"/>
    </p:bldLst>
  </p:timing>
</p:sld>
</file>

<file path=ppt/slides/slide3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F9BCBF1C-4FE7-DF4F-908C-C8E1A1E9AF06}"/>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36512" y="25697"/>
            <a:ext cx="9144000" cy="6858000"/>
          </a:xfrm>
          <a:prstGeom prst="rect">
            <a:avLst/>
          </a:prstGeom>
        </p:spPr>
      </p:pic>
      <p:sp>
        <p:nvSpPr>
          <p:cNvPr id="900098" name="Rectangle 2"/>
          <p:cNvSpPr>
            <a:spLocks noGrp="1" noChangeArrowheads="1"/>
          </p:cNvSpPr>
          <p:nvPr>
            <p:ph type="ctrTitle"/>
          </p:nvPr>
        </p:nvSpPr>
        <p:spPr>
          <a:xfrm>
            <a:off x="-11435" y="188640"/>
            <a:ext cx="9144000" cy="769349"/>
          </a:xfrm>
          <a:effectLst>
            <a:outerShdw blurRad="63500" dist="35921" dir="2700000" algn="ctr" rotWithShape="0">
              <a:schemeClr val="tx2">
                <a:alpha val="74998"/>
              </a:schemeClr>
            </a:outerShdw>
          </a:effectLst>
        </p:spPr>
        <p:txBody>
          <a:bodyPr/>
          <a:lstStyle/>
          <a:p>
            <a:pPr>
              <a:defRPr/>
            </a:pPr>
            <a:r>
              <a:rPr lang="ar-JO" sz="5400" dirty="0">
                <a:effectLst>
                  <a:glow rad="127000">
                    <a:schemeClr val="tx1"/>
                  </a:glow>
                </a:effectLst>
                <a:ea typeface="Microsoft Sans Serif" panose="020B0604020202020204" pitchFamily="34" charset="0"/>
              </a:rPr>
              <a:t>الفكرة الرئيسية</a:t>
            </a:r>
            <a:endParaRPr lang="en-US" sz="5400" dirty="0">
              <a:effectLst>
                <a:glow rad="127000">
                  <a:schemeClr val="tx1"/>
                </a:glow>
              </a:effectLst>
              <a:ea typeface="Microsoft Sans Serif" panose="020B0604020202020204" pitchFamily="34" charset="0"/>
            </a:endParaRPr>
          </a:p>
        </p:txBody>
      </p:sp>
      <p:sp>
        <p:nvSpPr>
          <p:cNvPr id="3" name="Rectangle 2"/>
          <p:cNvSpPr txBox="1">
            <a:spLocks noChangeArrowheads="1"/>
          </p:cNvSpPr>
          <p:nvPr/>
        </p:nvSpPr>
        <p:spPr bwMode="auto">
          <a:xfrm>
            <a:off x="-56059" y="3573016"/>
            <a:ext cx="9164563" cy="2664296"/>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5400" b="1" u="none" strike="noStrike" kern="1200" cap="none" spc="0" normalizeH="0" baseline="0" noProof="0" dirty="0">
                <a:ln>
                  <a:noFill/>
                </a:ln>
                <a:solidFill>
                  <a:srgbClr val="FFFFFF"/>
                </a:solidFill>
                <a:effectLst/>
                <a:uLnTx/>
                <a:uFillTx/>
                <a:latin typeface="Arial" panose="020B0604020202020204" pitchFamily="34" charset="0"/>
                <a:ea typeface="ＭＳ Ｐゴシック" pitchFamily="-108" charset="-128"/>
                <a:cs typeface="Arial" panose="020B0604020202020204" pitchFamily="34" charset="0"/>
              </a:rPr>
              <a:t>يجب أن يعلم شيوخنا </a:t>
            </a:r>
            <a:r>
              <a:rPr kumimoji="0" lang="ar-JO" sz="5400" b="1" u="none" strike="noStrike" kern="1200" cap="none" spc="0" normalizeH="0" baseline="0" noProof="0" dirty="0">
                <a:ln>
                  <a:noFill/>
                </a:ln>
                <a:solidFill>
                  <a:srgbClr val="FFFF00"/>
                </a:solidFill>
                <a:effectLst/>
                <a:uLnTx/>
                <a:uFillTx/>
                <a:latin typeface="Arial" panose="020B0604020202020204" pitchFamily="34" charset="0"/>
                <a:ea typeface="ＭＳ Ｐゴシック" pitchFamily="-108" charset="-128"/>
                <a:cs typeface="Arial" panose="020B0604020202020204" pitchFamily="34" charset="0"/>
              </a:rPr>
              <a:t>السلوك</a:t>
            </a:r>
            <a:r>
              <a:rPr kumimoji="0" lang="ar-JO" sz="5400" b="1" u="none" strike="noStrike" kern="1200" cap="none" spc="0" normalizeH="0" baseline="0" noProof="0" dirty="0">
                <a:ln>
                  <a:noFill/>
                </a:ln>
                <a:solidFill>
                  <a:srgbClr val="FFFFFF"/>
                </a:solidFill>
                <a:effectLst/>
                <a:uLnTx/>
                <a:uFillTx/>
                <a:latin typeface="Arial" panose="020B0604020202020204" pitchFamily="34" charset="0"/>
                <a:ea typeface="ＭＳ Ｐゴシック" pitchFamily="-108" charset="-128"/>
                <a:cs typeface="Arial" panose="020B0604020202020204" pitchFamily="34" charset="0"/>
              </a:rPr>
              <a:t> المحترم بناءً على نعمة الله.</a:t>
            </a:r>
            <a:endParaRPr kumimoji="0" lang="en-US" sz="5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
        <p:nvSpPr>
          <p:cNvPr id="6" name="WordArt 190">
            <a:extLst>
              <a:ext uri="{FF2B5EF4-FFF2-40B4-BE49-F238E27FC236}">
                <a16:creationId xmlns:a16="http://schemas.microsoft.com/office/drawing/2014/main" id="{5EE83A65-703A-A64B-803B-1B0283A9C0B5}"/>
              </a:ext>
            </a:extLst>
          </p:cNvPr>
          <p:cNvSpPr>
            <a:spLocks noChangeArrowheads="1" noChangeShapeType="1" noTextEdit="1"/>
          </p:cNvSpPr>
          <p:nvPr/>
        </p:nvSpPr>
        <p:spPr bwMode="auto">
          <a:xfrm>
            <a:off x="76200" y="41220"/>
            <a:ext cx="1831504" cy="1828800"/>
          </a:xfrm>
          <a:prstGeom prst="rect">
            <a:avLst/>
          </a:prstGeom>
        </p:spPr>
        <p:txBody>
          <a:bodyPr wrap="none" fromWordArt="1">
            <a:prstTxWarp prst="textSlantUp">
              <a:avLst>
                <a:gd name="adj" fmla="val 32056"/>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0" i="0" u="none" strike="noStrike" kern="10" cap="none" spc="0" normalizeH="0" baseline="0" noProof="0">
                <a:ln w="9525" cap="sq">
                  <a:solidFill>
                    <a:srgbClr val="000000"/>
                  </a:solidFill>
                  <a:round/>
                  <a:headEnd type="none" w="sm" len="sm"/>
                  <a:tailEnd type="none" w="sm" len="sm"/>
                </a:ln>
                <a:solidFill>
                  <a:srgbClr val="FFFFFF"/>
                </a:solidFill>
                <a:effectLst>
                  <a:outerShdw blurRad="63500" dist="53882" dir="2700000" algn="ctr" rotWithShape="0">
                    <a:srgbClr val="000000">
                      <a:alpha val="80000"/>
                    </a:srgbClr>
                  </a:outerShdw>
                </a:effectLst>
                <a:uLnTx/>
                <a:uFillTx/>
                <a:latin typeface="Impact"/>
                <a:ea typeface="Impact"/>
                <a:cs typeface="Impact"/>
              </a:rPr>
              <a:t>تيطس</a:t>
            </a:r>
            <a:endParaRPr kumimoji="0" lang="en-US" sz="3600" b="0" i="0" u="none" strike="noStrike" kern="10" cap="none" spc="0" normalizeH="0" baseline="0" noProof="0">
              <a:ln w="9525" cap="sq">
                <a:solidFill>
                  <a:srgbClr val="000000"/>
                </a:solidFill>
                <a:round/>
                <a:headEnd type="none" w="sm" len="sm"/>
                <a:tailEnd type="none" w="sm" len="sm"/>
              </a:ln>
              <a:solidFill>
                <a:srgbClr val="FFFFFF"/>
              </a:solidFill>
              <a:effectLst>
                <a:outerShdw blurRad="63500" dist="53882" dir="2700000" algn="ctr" rotWithShape="0">
                  <a:srgbClr val="000000">
                    <a:alpha val="80000"/>
                  </a:srgbClr>
                </a:outerShdw>
              </a:effectLst>
              <a:uLnTx/>
              <a:uFillTx/>
              <a:latin typeface="Impact"/>
              <a:ea typeface="Impact"/>
              <a:cs typeface="Impact"/>
            </a:endParaRPr>
          </a:p>
        </p:txBody>
      </p:sp>
    </p:spTree>
    <p:extLst>
      <p:ext uri="{BB962C8B-B14F-4D97-AF65-F5344CB8AC3E}">
        <p14:creationId xmlns:p14="http://schemas.microsoft.com/office/powerpoint/2010/main" val="381578719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1000" fill="hold"/>
                                        <p:tgtEl>
                                          <p:spTgt spid="6"/>
                                        </p:tgtEl>
                                        <p:attrNameLst>
                                          <p:attrName>ppt_w</p:attrName>
                                        </p:attrNameLst>
                                      </p:cBhvr>
                                      <p:tavLst>
                                        <p:tav tm="0">
                                          <p:val>
                                            <p:strVal val="#ppt_w*0.70"/>
                                          </p:val>
                                        </p:tav>
                                        <p:tav tm="100000">
                                          <p:val>
                                            <p:strVal val="#ppt_w"/>
                                          </p:val>
                                        </p:tav>
                                      </p:tavLst>
                                    </p:anim>
                                    <p:anim calcmode="lin" valueType="num">
                                      <p:cBhvr>
                                        <p:cTn id="8" dur="1000" fill="hold"/>
                                        <p:tgtEl>
                                          <p:spTgt spid="6"/>
                                        </p:tgtEl>
                                        <p:attrNameLst>
                                          <p:attrName>ppt_h</p:attrName>
                                        </p:attrNameLst>
                                      </p:cBhvr>
                                      <p:tavLst>
                                        <p:tav tm="0">
                                          <p:val>
                                            <p:strVal val="#ppt_h"/>
                                          </p:val>
                                        </p:tav>
                                        <p:tav tm="100000">
                                          <p:val>
                                            <p:strVal val="#ppt_h"/>
                                          </p:val>
                                        </p:tav>
                                      </p:tavLst>
                                    </p:anim>
                                    <p:animEffect transition="in" filter="fade">
                                      <p:cBhvr>
                                        <p:cTn id="9" dur="10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3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9144000" y="1417638"/>
            <a:ext cx="2678113" cy="2522537"/>
          </a:xfrm>
        </p:spPr>
        <p:txBody>
          <a:bodyPr/>
          <a:lstStyle/>
          <a:p>
            <a:pPr algn="r">
              <a:defRPr/>
            </a:pPr>
            <a:r>
              <a:rPr lang="en-US" dirty="0"/>
              <a:t>Black</a:t>
            </a:r>
          </a:p>
        </p:txBody>
      </p:sp>
    </p:spTree>
    <p:extLst>
      <p:ext uri="{BB962C8B-B14F-4D97-AF65-F5344CB8AC3E}">
        <p14:creationId xmlns:p14="http://schemas.microsoft.com/office/powerpoint/2010/main" val="1532669799"/>
      </p:ext>
    </p:extLst>
  </p:cSld>
  <p:clrMapOvr>
    <a:masterClrMapping/>
  </p:clrMapOvr>
  <p:transition/>
</p:sld>
</file>

<file path=ppt/slides/slide3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3665" name="Picture 8" descr="forgiveness copy.jp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0" y="-44450"/>
            <a:ext cx="9144000" cy="69024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13666" name="Rectangle 7"/>
          <p:cNvSpPr>
            <a:spLocks noGrp="1" noChangeArrowheads="1"/>
          </p:cNvSpPr>
          <p:nvPr>
            <p:ph type="title" idx="4294967295"/>
          </p:nvPr>
        </p:nvSpPr>
        <p:spPr>
          <a:xfrm>
            <a:off x="5004048" y="2636912"/>
            <a:ext cx="3573091" cy="2757264"/>
          </a:xfrm>
        </p:spPr>
        <p:txBody>
          <a:bodyPr/>
          <a:lstStyle/>
          <a:p>
            <a:pPr algn="ctr" eaLnBrk="1" hangingPunct="1"/>
            <a:r>
              <a:rPr lang="ar-JO" sz="4800" b="1" dirty="0">
                <a:solidFill>
                  <a:schemeClr val="bg1"/>
                </a:solidFill>
                <a:latin typeface="Arial" panose="020B0604020202020204" pitchFamily="34" charset="0"/>
                <a:ea typeface="ＭＳ Ｐゴシック" charset="0"/>
                <a:cs typeface="Arial" panose="020B0604020202020204" pitchFamily="34" charset="0"/>
              </a:rPr>
              <a:t>تغفر</a:t>
            </a:r>
            <a:br>
              <a:rPr lang="ar-JO" sz="4800" b="1" dirty="0">
                <a:solidFill>
                  <a:schemeClr val="bg1"/>
                </a:solidFill>
                <a:latin typeface="Arial" panose="020B0604020202020204" pitchFamily="34" charset="0"/>
                <a:ea typeface="ＭＳ Ｐゴシック" charset="0"/>
                <a:cs typeface="Arial" panose="020B0604020202020204" pitchFamily="34" charset="0"/>
              </a:rPr>
            </a:br>
            <a:r>
              <a:rPr lang="ar-JO" sz="4800" b="1" dirty="0">
                <a:solidFill>
                  <a:schemeClr val="bg1"/>
                </a:solidFill>
                <a:latin typeface="Arial" panose="020B0604020202020204" pitchFamily="34" charset="0"/>
                <a:ea typeface="ＭＳ Ｐゴシック" charset="0"/>
                <a:cs typeface="Arial" panose="020B0604020202020204" pitchFamily="34" charset="0"/>
              </a:rPr>
              <a:t>أو </a:t>
            </a:r>
            <a:br>
              <a:rPr lang="ar-JO" sz="4800" b="1" dirty="0">
                <a:solidFill>
                  <a:schemeClr val="bg1"/>
                </a:solidFill>
                <a:latin typeface="Arial" panose="020B0604020202020204" pitchFamily="34" charset="0"/>
                <a:ea typeface="ＭＳ Ｐゴシック" charset="0"/>
                <a:cs typeface="Arial" panose="020B0604020202020204" pitchFamily="34" charset="0"/>
              </a:rPr>
            </a:br>
            <a:r>
              <a:rPr lang="ar-JO" sz="4800" b="1" dirty="0">
                <a:solidFill>
                  <a:schemeClr val="bg1"/>
                </a:solidFill>
                <a:latin typeface="Arial" panose="020B0604020202020204" pitchFamily="34" charset="0"/>
                <a:ea typeface="ＭＳ Ｐゴシック" charset="0"/>
                <a:cs typeface="Arial" panose="020B0604020202020204" pitchFamily="34" charset="0"/>
              </a:rPr>
              <a:t>لا تغفر</a:t>
            </a:r>
            <a:endParaRPr lang="en-US" sz="3200" b="1" dirty="0">
              <a:solidFill>
                <a:schemeClr val="bg1"/>
              </a:solidFill>
              <a:latin typeface="Arial" panose="020B0604020202020204" pitchFamily="34" charset="0"/>
              <a:ea typeface="ＭＳ Ｐゴシック" charset="0"/>
              <a:cs typeface="Arial" panose="020B0604020202020204" pitchFamily="34" charset="0"/>
            </a:endParaRPr>
          </a:p>
        </p:txBody>
      </p:sp>
      <p:sp>
        <p:nvSpPr>
          <p:cNvPr id="113667" name="WordArt 5"/>
          <p:cNvSpPr>
            <a:spLocks noChangeArrowheads="1" noChangeShapeType="1" noTextEdit="1"/>
          </p:cNvSpPr>
          <p:nvPr/>
        </p:nvSpPr>
        <p:spPr bwMode="auto">
          <a:xfrm>
            <a:off x="755576" y="1124744"/>
            <a:ext cx="2743200" cy="990600"/>
          </a:xfrm>
          <a:prstGeom prst="rect">
            <a:avLst/>
          </a:prstGeom>
        </p:spPr>
        <p:txBody>
          <a:bodyPr wrap="none" fromWordArt="1">
            <a:prstTxWarp prst="textPlain">
              <a:avLst>
                <a:gd name="adj" fmla="val 50000"/>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600" b="0" i="0" u="none" strike="noStrike" kern="10" cap="none" spc="720" normalizeH="1" baseline="0" noProof="0">
                <a:ln w="19050" cap="sq">
                  <a:solidFill>
                    <a:srgbClr val="99CCFF"/>
                  </a:solidFill>
                  <a:round/>
                  <a:headEnd type="none" w="sm" len="sm"/>
                  <a:tailEnd type="none" w="sm" len="sm"/>
                </a:ln>
                <a:solidFill>
                  <a:srgbClr val="FF0000"/>
                </a:solidFill>
                <a:effectLst>
                  <a:outerShdw blurRad="63500" dist="38099" dir="2700000" algn="ctr" rotWithShape="0">
                    <a:srgbClr val="990000">
                      <a:alpha val="74997"/>
                    </a:srgbClr>
                  </a:outerShdw>
                </a:effectLst>
                <a:uLnTx/>
                <a:uFillTx/>
                <a:latin typeface="Impact"/>
                <a:ea typeface="Impact"/>
                <a:cs typeface="Impact"/>
              </a:rPr>
              <a:t>فليمون</a:t>
            </a:r>
            <a:endParaRPr kumimoji="0" lang="en-US" sz="3600" b="0" i="0" u="none" strike="noStrike" kern="10" cap="none" spc="720" normalizeH="1" baseline="0" noProof="0">
              <a:ln w="19050" cap="sq">
                <a:solidFill>
                  <a:srgbClr val="99CCFF"/>
                </a:solidFill>
                <a:round/>
                <a:headEnd type="none" w="sm" len="sm"/>
                <a:tailEnd type="none" w="sm" len="sm"/>
              </a:ln>
              <a:solidFill>
                <a:srgbClr val="FF0000"/>
              </a:solidFill>
              <a:effectLst>
                <a:outerShdw blurRad="63500" dist="38099" dir="2700000" algn="ctr" rotWithShape="0">
                  <a:srgbClr val="990000">
                    <a:alpha val="74997"/>
                  </a:srgbClr>
                </a:outerShdw>
              </a:effectLst>
              <a:uLnTx/>
              <a:uFillTx/>
              <a:latin typeface="Impact"/>
              <a:ea typeface="Impact"/>
              <a:cs typeface="Impact"/>
            </a:endParaRPr>
          </a:p>
        </p:txBody>
      </p:sp>
      <p:sp>
        <p:nvSpPr>
          <p:cNvPr id="6" name="Rectangle 5"/>
          <p:cNvSpPr>
            <a:spLocks noChangeArrowheads="1"/>
          </p:cNvSpPr>
          <p:nvPr/>
        </p:nvSpPr>
        <p:spPr bwMode="auto">
          <a:xfrm>
            <a:off x="0" y="6092825"/>
            <a:ext cx="9144000" cy="765175"/>
          </a:xfrm>
          <a:prstGeom prst="rect">
            <a:avLst/>
          </a:prstGeom>
          <a:solidFill>
            <a:srgbClr val="000514"/>
          </a:solidFill>
          <a:ln w="9525">
            <a:noFill/>
            <a:miter lim="800000"/>
            <a:headEnd/>
            <a:tailEnd/>
          </a:ln>
          <a:effectLst>
            <a:outerShdw blurRad="63500" dist="35921" dir="2700000" algn="ctr" rotWithShape="0">
              <a:srgbClr val="000514">
                <a:alpha val="74998"/>
              </a:srgbClr>
            </a:outerShdw>
          </a:effectLst>
        </p:spPr>
        <p:txBody>
          <a:bodyPr/>
          <a:lstStyle/>
          <a:p>
            <a:pPr marL="0" marR="0" lvl="0" indent="0" algn="ctr" defTabSz="914400" rtl="0" eaLnBrk="0" fontAlgn="base" latinLnBrk="0" hangingPunct="0">
              <a:lnSpc>
                <a:spcPct val="100000"/>
              </a:lnSpc>
              <a:spcBef>
                <a:spcPct val="20000"/>
              </a:spcBef>
              <a:spcAft>
                <a:spcPts val="0"/>
              </a:spcAft>
              <a:buClr>
                <a:srgbClr val="FFCC00"/>
              </a:buClr>
              <a:buSzPct val="70000"/>
              <a:buFont typeface="Wingdings" charset="0"/>
              <a:buNone/>
              <a:tabLst/>
              <a:defRPr/>
            </a:pP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د. ريك جريفيث</a:t>
            </a: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a:t>
            </a: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مؤسسة الدراسات اللاهوتية الأردنية</a:t>
            </a:r>
            <a:b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b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CICFamily.com &amp; BibleStudyDownloads.org</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113667"/>
                                        </p:tgtEl>
                                        <p:attrNameLst>
                                          <p:attrName>style.visibility</p:attrName>
                                        </p:attrNameLst>
                                      </p:cBhvr>
                                      <p:to>
                                        <p:strVal val="visible"/>
                                      </p:to>
                                    </p:set>
                                    <p:animEffect transition="in" filter="blinds(horizontal)">
                                      <p:cBhvr>
                                        <p:cTn id="7" dur="500"/>
                                        <p:tgtEl>
                                          <p:spTgt spid="11366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3667" grpId="0"/>
    </p:bldLst>
  </p:timing>
</p:sld>
</file>

<file path=ppt/slides/slide343.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800000"/>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p:spPr>
        <p:txBody>
          <a:bodyPr anchor="ctr"/>
          <a:lstStyle/>
          <a:p>
            <a:pPr>
              <a:defRPr/>
            </a:pPr>
            <a:r>
              <a:rPr lang="ar-JO" sz="4800" dirty="0">
                <a:effectLst>
                  <a:glow rad="127000">
                    <a:schemeClr val="tx1"/>
                  </a:glow>
                </a:effectLst>
                <a:ea typeface="ＭＳ Ｐゴシック" charset="0"/>
                <a:cs typeface="ＭＳ Ｐゴシック" charset="0"/>
              </a:rPr>
              <a:t>الكلمة المفتاحية</a:t>
            </a:r>
            <a:endParaRPr lang="en-US" sz="4800" dirty="0">
              <a:effectLst>
                <a:glow rad="127000">
                  <a:schemeClr val="tx1"/>
                </a:glow>
              </a:effectLst>
              <a:ea typeface="ＭＳ Ｐゴシック" charset="0"/>
              <a:cs typeface="ＭＳ Ｐゴシック" charset="0"/>
            </a:endParaRPr>
          </a:p>
        </p:txBody>
      </p:sp>
      <p:sp>
        <p:nvSpPr>
          <p:cNvPr id="5" name="Rectangle 2"/>
          <p:cNvSpPr txBox="1">
            <a:spLocks noChangeArrowheads="1"/>
          </p:cNvSpPr>
          <p:nvPr/>
        </p:nvSpPr>
        <p:spPr bwMode="auto">
          <a:xfrm>
            <a:off x="-12779" y="2434430"/>
            <a:ext cx="9144000" cy="198914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SA" sz="7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المغفرة</a:t>
            </a:r>
            <a:endParaRPr kumimoji="0" lang="en-US" sz="7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SA"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فليمون</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
        <p:nvSpPr>
          <p:cNvPr id="7" name="Text Box 24"/>
          <p:cNvSpPr txBox="1">
            <a:spLocks noChangeArrowheads="1"/>
          </p:cNvSpPr>
          <p:nvPr/>
        </p:nvSpPr>
        <p:spPr bwMode="auto">
          <a:xfrm>
            <a:off x="8363170" y="65344"/>
            <a:ext cx="698178"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zh-CN" sz="2400" b="1"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ea typeface="ＭＳ Ｐゴシック" charset="0"/>
                <a:cs typeface="Arial" panose="020B0604020202020204" pitchFamily="34" charset="0"/>
              </a:rPr>
              <a:t>245</a:t>
            </a:r>
          </a:p>
        </p:txBody>
      </p:sp>
    </p:spTree>
    <p:extLst>
      <p:ext uri="{BB962C8B-B14F-4D97-AF65-F5344CB8AC3E}">
        <p14:creationId xmlns:p14="http://schemas.microsoft.com/office/powerpoint/2010/main" val="4181291161"/>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circle(in)">
                                      <p:cBhvr>
                                        <p:cTn id="7" dur="20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344.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660066"/>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653" y="-7614"/>
            <a:ext cx="9162651" cy="1012616"/>
          </a:xfrm>
          <a:noFill/>
        </p:spPr>
        <p:txBody>
          <a:bodyPr/>
          <a:lstStyle/>
          <a:p>
            <a:r>
              <a:rPr lang="ar-JO" sz="4800" dirty="0">
                <a:effectLst>
                  <a:glow rad="101600">
                    <a:schemeClr val="tx1">
                      <a:alpha val="99000"/>
                    </a:schemeClr>
                  </a:glow>
                </a:effectLst>
              </a:rPr>
              <a:t>الموضوع الرئيسي</a:t>
            </a:r>
            <a:endParaRPr lang="en-US" sz="4800" dirty="0">
              <a:solidFill>
                <a:schemeClr val="bg1"/>
              </a:solidFill>
              <a:effectLst>
                <a:glow rad="101600">
                  <a:schemeClr val="tx1">
                    <a:alpha val="99000"/>
                  </a:schemeClr>
                </a:glow>
              </a:effectLst>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14766" y="1341868"/>
            <a:ext cx="9144000" cy="4032214"/>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EG" sz="60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اغفر للآخرين </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EG" sz="60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واطلب الغفران</a:t>
            </a:r>
            <a:endParaRPr kumimoji="0" lang="en-US" sz="60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23</a:t>
            </a:r>
          </a:p>
        </p:txBody>
      </p:sp>
      <p:sp>
        <p:nvSpPr>
          <p:cNvPr id="7" name="Rectangle 2"/>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SA"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فليمون</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2204373701"/>
      </p:ext>
    </p:extLst>
  </p:cSld>
  <p:clrMapOvr>
    <a:overrideClrMapping bg1="lt1" tx1="dk1" bg2="lt2" tx2="dk2" accent1="accent1" accent2="accent2" accent3="accent3" accent4="accent4" accent5="accent5" accent6="accent6" hlink="hlink" folHlink="folHlink"/>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345.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tx1"/>
            </a:gs>
            <a:gs pos="100000">
              <a:srgbClr val="000090"/>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p:spPr>
        <p:txBody>
          <a:bodyPr anchor="ctr"/>
          <a:lstStyle/>
          <a:p>
            <a:pPr>
              <a:defRPr/>
            </a:pPr>
            <a:r>
              <a:rPr lang="ar-JO" sz="4800" dirty="0">
                <a:effectLst>
                  <a:glow rad="127000">
                    <a:schemeClr val="tx1"/>
                  </a:glow>
                </a:effectLst>
                <a:ea typeface="ＭＳ Ｐゴシック" charset="0"/>
                <a:cs typeface="ＭＳ Ｐゴシック" charset="0"/>
              </a:rPr>
              <a:t>الآية المفتاحية</a:t>
            </a:r>
            <a:endParaRPr lang="en-US" sz="4800" dirty="0">
              <a:effectLst>
                <a:glow rad="127000">
                  <a:schemeClr val="tx1"/>
                </a:glow>
              </a:effectLst>
              <a:ea typeface="ＭＳ Ｐゴシック" charset="0"/>
              <a:cs typeface="ＭＳ Ｐゴシック" charset="0"/>
            </a:endParaRP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SA"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فليمون</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
        <p:nvSpPr>
          <p:cNvPr id="7" name="Text Box 24"/>
          <p:cNvSpPr txBox="1">
            <a:spLocks noChangeArrowheads="1"/>
          </p:cNvSpPr>
          <p:nvPr/>
        </p:nvSpPr>
        <p:spPr bwMode="auto">
          <a:xfrm>
            <a:off x="8472410" y="65344"/>
            <a:ext cx="698178"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zh-CN" sz="2400" b="1"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ea typeface="ＭＳ Ｐゴシック" charset="0"/>
                <a:cs typeface="Arial" panose="020B0604020202020204" pitchFamily="34" charset="0"/>
              </a:rPr>
              <a:t>245</a:t>
            </a:r>
          </a:p>
        </p:txBody>
      </p:sp>
      <p:sp>
        <p:nvSpPr>
          <p:cNvPr id="8" name="Rectangle 2">
            <a:extLst>
              <a:ext uri="{FF2B5EF4-FFF2-40B4-BE49-F238E27FC236}">
                <a16:creationId xmlns:a16="http://schemas.microsoft.com/office/drawing/2014/main" id="{8D1322B2-C028-954E-A8B7-601FE48AA8F5}"/>
              </a:ext>
            </a:extLst>
          </p:cNvPr>
          <p:cNvSpPr txBox="1">
            <a:spLocks noChangeArrowheads="1"/>
          </p:cNvSpPr>
          <p:nvPr/>
        </p:nvSpPr>
        <p:spPr bwMode="auto">
          <a:xfrm>
            <a:off x="1115616" y="1970149"/>
            <a:ext cx="7200800" cy="3763107"/>
          </a:xfrm>
          <a:prstGeom prst="rect">
            <a:avLst/>
          </a:prstGeom>
          <a:noFill/>
          <a:ln>
            <a:noFill/>
          </a:ln>
          <a:effectLst>
            <a:glow rad="228600">
              <a:schemeClr val="accent4">
                <a:satMod val="175000"/>
                <a:alpha val="86800"/>
              </a:schemeClr>
            </a:glow>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3600" b="1" u="none" strike="noStrike" kern="0" cap="none" spc="0" normalizeH="0" baseline="0" noProof="0" dirty="0">
                <a:ln>
                  <a:noFill/>
                </a:ln>
                <a:solidFill>
                  <a:srgbClr val="FFFFFF"/>
                </a:solidFill>
                <a:effectLst>
                  <a:glow rad="228600">
                    <a:srgbClr val="000000">
                      <a:satMod val="175000"/>
                      <a:alpha val="88000"/>
                    </a:srgbClr>
                  </a:glow>
                </a:effectLst>
                <a:uLnTx/>
                <a:uFillTx/>
                <a:latin typeface="Arial" panose="020B0604020202020204" pitchFamily="34" charset="0"/>
                <a:ea typeface="ＭＳ Ｐゴシック" pitchFamily="-108" charset="-128"/>
                <a:cs typeface="Arial" panose="020B0604020202020204" pitchFamily="34" charset="0"/>
              </a:rPr>
              <a:t>فَإِنْ كُنْتَ تَحْسِبُنِي شَرِيكًا فَاقْبَلْهُ نَظِيرِي. </a:t>
            </a:r>
          </a:p>
          <a:p>
            <a:pPr marL="0" marR="0" lvl="0" indent="0" algn="ctr" defTabSz="914400" rtl="0" eaLnBrk="0" fontAlgn="base" latinLnBrk="0" hangingPunct="0">
              <a:lnSpc>
                <a:spcPct val="100000"/>
              </a:lnSpc>
              <a:spcBef>
                <a:spcPct val="0"/>
              </a:spcBef>
              <a:spcAft>
                <a:spcPct val="0"/>
              </a:spcAft>
              <a:buClrTx/>
              <a:buSzTx/>
              <a:buFontTx/>
              <a:buNone/>
              <a:tabLst/>
              <a:defRPr/>
            </a:pPr>
            <a:br>
              <a:rPr kumimoji="0" lang="ar-JO" sz="3600" b="1" u="none" strike="noStrike" kern="0" cap="none" spc="0" normalizeH="0" baseline="0" noProof="0" dirty="0">
                <a:ln>
                  <a:noFill/>
                </a:ln>
                <a:solidFill>
                  <a:srgbClr val="FFFFFF"/>
                </a:solidFill>
                <a:effectLst>
                  <a:glow rad="228600">
                    <a:srgbClr val="000000">
                      <a:satMod val="175000"/>
                      <a:alpha val="88000"/>
                    </a:srgbClr>
                  </a:glow>
                </a:effectLst>
                <a:uLnTx/>
                <a:uFillTx/>
                <a:latin typeface="Arial" panose="020B0604020202020204" pitchFamily="34" charset="0"/>
                <a:ea typeface="ＭＳ Ｐゴシック" pitchFamily="-108" charset="-128"/>
                <a:cs typeface="Arial" panose="020B0604020202020204" pitchFamily="34" charset="0"/>
              </a:rPr>
            </a:br>
            <a:r>
              <a:rPr kumimoji="0" lang="ar-SA" sz="3600" b="1" u="none" strike="noStrike" kern="0" cap="none" spc="0" normalizeH="0" baseline="0" noProof="0" dirty="0">
                <a:ln>
                  <a:noFill/>
                </a:ln>
                <a:solidFill>
                  <a:srgbClr val="FFFFFF"/>
                </a:solidFill>
                <a:effectLst>
                  <a:glow rad="228600">
                    <a:srgbClr val="000000">
                      <a:satMod val="175000"/>
                      <a:alpha val="88000"/>
                    </a:srgbClr>
                  </a:glow>
                </a:effectLst>
                <a:uLnTx/>
                <a:uFillTx/>
                <a:latin typeface="Arial" panose="020B0604020202020204" pitchFamily="34" charset="0"/>
                <a:ea typeface="ＭＳ Ｐゴシック" pitchFamily="-108" charset="-128"/>
                <a:cs typeface="Arial" panose="020B0604020202020204" pitchFamily="34" charset="0"/>
              </a:rPr>
              <a:t>ثُمَّ إِنْ كَانَ قَدْ ظَلَمَكَ بِشَيْءٍ أَوْ لَكَ عَلَيْهِ دَيْنٌ فَاحْسِبْ ذلِكَ عَلَيَّ. </a:t>
            </a:r>
            <a:endParaRPr kumimoji="0" lang="en-US" sz="3600" b="1" u="none" strike="noStrike" kern="0" cap="none" spc="0" normalizeH="0" baseline="0" noProof="0" dirty="0">
              <a:ln>
                <a:noFill/>
              </a:ln>
              <a:solidFill>
                <a:srgbClr val="FFFFFF"/>
              </a:solidFill>
              <a:effectLst>
                <a:glow rad="228600">
                  <a:srgbClr val="000000">
                    <a:satMod val="175000"/>
                    <a:alpha val="88000"/>
                  </a:srgbClr>
                </a:glow>
              </a:effectLst>
              <a:uLnTx/>
              <a:uFillTx/>
              <a:latin typeface="Arial" panose="020B0604020202020204" pitchFamily="34" charset="0"/>
              <a:ea typeface="ＭＳ Ｐゴシック" pitchFamily="-108" charset="-128"/>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br>
              <a:rPr kumimoji="0" lang="ar-JO" sz="1800" b="1" u="none" strike="noStrike" kern="0" cap="none" spc="0" normalizeH="0" baseline="0" noProof="0" dirty="0">
                <a:ln>
                  <a:noFill/>
                </a:ln>
                <a:solidFill>
                  <a:srgbClr val="FFFFFF"/>
                </a:solidFill>
                <a:effectLst>
                  <a:glow rad="228600">
                    <a:srgbClr val="000000">
                      <a:satMod val="175000"/>
                      <a:alpha val="88000"/>
                    </a:srgbClr>
                  </a:glow>
                </a:effectLst>
                <a:uLnTx/>
                <a:uFillTx/>
                <a:latin typeface="Arial" panose="020B0604020202020204" pitchFamily="34" charset="0"/>
                <a:ea typeface="ＭＳ Ｐゴシック" pitchFamily="-108" charset="-128"/>
                <a:cs typeface="Arial" panose="020B0604020202020204" pitchFamily="34" charset="0"/>
              </a:rPr>
            </a:br>
            <a:r>
              <a:rPr kumimoji="0" lang="en-US" sz="3600" b="1" u="none" strike="noStrike" kern="0" cap="none" spc="0" normalizeH="0" baseline="0" noProof="0" dirty="0">
                <a:ln>
                  <a:noFill/>
                </a:ln>
                <a:solidFill>
                  <a:srgbClr val="FFFFFF"/>
                </a:solidFill>
                <a:effectLst>
                  <a:glow rad="228600">
                    <a:srgbClr val="000000">
                      <a:satMod val="175000"/>
                      <a:alpha val="88000"/>
                    </a:srgbClr>
                  </a:glow>
                </a:effectLst>
                <a:uLnTx/>
                <a:uFillTx/>
                <a:latin typeface="Arial" panose="020B0604020202020204" pitchFamily="34" charset="0"/>
                <a:ea typeface="ＭＳ Ｐゴシック" pitchFamily="-108" charset="-128"/>
                <a:cs typeface="Arial" panose="020B0604020202020204" pitchFamily="34" charset="0"/>
              </a:rPr>
              <a:t>(18-</a:t>
            </a:r>
            <a:r>
              <a:rPr kumimoji="0" lang="ar-JO" sz="3600" b="1" u="none" strike="noStrike" kern="0" cap="none" spc="0" normalizeH="0" baseline="0" noProof="0" dirty="0">
                <a:ln>
                  <a:noFill/>
                </a:ln>
                <a:solidFill>
                  <a:srgbClr val="FFFFFF"/>
                </a:solidFill>
                <a:effectLst>
                  <a:glow rad="228600">
                    <a:srgbClr val="000000">
                      <a:satMod val="175000"/>
                      <a:alpha val="88000"/>
                    </a:srgbClr>
                  </a:glow>
                </a:effectLst>
                <a:uLnTx/>
                <a:uFillTx/>
                <a:latin typeface="Arial" panose="020B0604020202020204" pitchFamily="34" charset="0"/>
                <a:ea typeface="ＭＳ Ｐゴシック" pitchFamily="-108" charset="-128"/>
                <a:cs typeface="Arial" panose="020B0604020202020204" pitchFamily="34" charset="0"/>
              </a:rPr>
              <a:t>1</a:t>
            </a:r>
            <a:r>
              <a:rPr kumimoji="0" lang="en-US" sz="3600" b="1" u="none" strike="noStrike" kern="0" cap="none" spc="0" normalizeH="0" baseline="0" noProof="0" dirty="0">
                <a:ln>
                  <a:noFill/>
                </a:ln>
                <a:solidFill>
                  <a:srgbClr val="FFFFFF"/>
                </a:solidFill>
                <a:effectLst>
                  <a:glow rad="228600">
                    <a:srgbClr val="000000">
                      <a:satMod val="175000"/>
                      <a:alpha val="88000"/>
                    </a:srgbClr>
                  </a:glow>
                </a:effectLst>
                <a:uLnTx/>
                <a:uFillTx/>
                <a:latin typeface="Arial" panose="020B0604020202020204" pitchFamily="34" charset="0"/>
                <a:ea typeface="ＭＳ Ｐゴシック" pitchFamily="-108" charset="-128"/>
                <a:cs typeface="Arial" panose="020B0604020202020204" pitchFamily="34" charset="0"/>
              </a:rPr>
              <a:t>7 </a:t>
            </a:r>
            <a:r>
              <a:rPr kumimoji="0" lang="ar-JO" sz="3600" b="1" u="none" strike="noStrike" kern="0" cap="none" spc="0" normalizeH="0" baseline="0" noProof="0" dirty="0">
                <a:ln>
                  <a:noFill/>
                </a:ln>
                <a:solidFill>
                  <a:srgbClr val="FFFFFF"/>
                </a:solidFill>
                <a:effectLst>
                  <a:glow rad="228600">
                    <a:srgbClr val="000000">
                      <a:satMod val="175000"/>
                      <a:alpha val="88000"/>
                    </a:srgbClr>
                  </a:glow>
                </a:effectLst>
                <a:uLnTx/>
                <a:uFillTx/>
                <a:latin typeface="Arial" panose="020B0604020202020204" pitchFamily="34" charset="0"/>
                <a:ea typeface="ＭＳ Ｐゴシック" pitchFamily="-108" charset="-128"/>
                <a:cs typeface="Arial" panose="020B0604020202020204" pitchFamily="34" charset="0"/>
              </a:rPr>
              <a:t>فلي</a:t>
            </a:r>
            <a:r>
              <a:rPr kumimoji="0" lang="en-US" sz="3600" b="1" u="none" strike="noStrike" kern="0" cap="none" spc="0" normalizeH="0" baseline="0" noProof="0" dirty="0">
                <a:ln>
                  <a:noFill/>
                </a:ln>
                <a:solidFill>
                  <a:srgbClr val="FFFFFF"/>
                </a:solidFill>
                <a:effectLst>
                  <a:glow rad="228600">
                    <a:srgbClr val="000000">
                      <a:satMod val="175000"/>
                      <a:alpha val="88000"/>
                    </a:srgbClr>
                  </a:glow>
                </a:effectLst>
                <a:uLnTx/>
                <a:uFillTx/>
                <a:latin typeface="Arial" panose="020B0604020202020204" pitchFamily="34" charset="0"/>
                <a:ea typeface="ＭＳ Ｐゴシック" pitchFamily="-108" charset="-128"/>
                <a:cs typeface="Arial" panose="020B0604020202020204" pitchFamily="34" charset="0"/>
              </a:rPr>
              <a:t>)</a:t>
            </a:r>
          </a:p>
        </p:txBody>
      </p:sp>
    </p:spTree>
    <p:extLst>
      <p:ext uri="{BB962C8B-B14F-4D97-AF65-F5344CB8AC3E}">
        <p14:creationId xmlns:p14="http://schemas.microsoft.com/office/powerpoint/2010/main" val="3484219408"/>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blinds(horizontal)">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3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2273" name="Picture 2"/>
          <p:cNvPicPr>
            <a:picLocks noChangeAspect="1"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0" y="-26988"/>
            <a:ext cx="9144000" cy="695642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82274" name="Rectangle 3"/>
          <p:cNvSpPr>
            <a:spLocks noGrp="1" noChangeArrowheads="1"/>
          </p:cNvSpPr>
          <p:nvPr>
            <p:ph type="title"/>
          </p:nvPr>
        </p:nvSpPr>
        <p:spPr>
          <a:xfrm>
            <a:off x="827584" y="404664"/>
            <a:ext cx="7344816" cy="864096"/>
          </a:xfrm>
          <a:solidFill>
            <a:srgbClr val="000000"/>
          </a:solidFill>
        </p:spPr>
        <p:txBody>
          <a:bodyPr/>
          <a:lstStyle/>
          <a:p>
            <a:pPr eaLnBrk="1" hangingPunct="1"/>
            <a:r>
              <a:rPr lang="ar-JO" dirty="0">
                <a:solidFill>
                  <a:srgbClr val="FFFFFF"/>
                </a:solidFill>
                <a:latin typeface="Arial" panose="020B0604020202020204" pitchFamily="34" charset="0"/>
              </a:rPr>
              <a:t>البيان الموجز</a:t>
            </a:r>
            <a:endParaRPr lang="en-US" dirty="0">
              <a:solidFill>
                <a:srgbClr val="FFFFFF"/>
              </a:solidFill>
              <a:latin typeface="Arial" panose="020B0604020202020204" pitchFamily="34" charset="0"/>
            </a:endParaRPr>
          </a:p>
        </p:txBody>
      </p:sp>
      <p:sp>
        <p:nvSpPr>
          <p:cNvPr id="45060" name="Text Box 4"/>
          <p:cNvSpPr txBox="1">
            <a:spLocks noChangeArrowheads="1"/>
          </p:cNvSpPr>
          <p:nvPr/>
        </p:nvSpPr>
        <p:spPr bwMode="auto">
          <a:xfrm>
            <a:off x="152400" y="3962400"/>
            <a:ext cx="8915400" cy="2308324"/>
          </a:xfrm>
          <a:prstGeom prst="rect">
            <a:avLst/>
          </a:prstGeom>
          <a:solidFill>
            <a:srgbClr val="800000">
              <a:alpha val="70000"/>
            </a:srgbClr>
          </a:solidFill>
          <a:ln w="9525">
            <a:noFill/>
            <a:miter lim="800000"/>
            <a:headEnd/>
            <a:tailEnd/>
          </a:ln>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36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يطلب بولس من مالك العبد المسيحي ، فليمون ، </a:t>
            </a:r>
            <a:r>
              <a:rPr kumimoji="0" lang="ar-SA" sz="3600" b="1" u="none" strike="noStrike" kern="1200" cap="none" spc="0" normalizeH="0" baseline="0" noProof="0" dirty="0">
                <a:ln>
                  <a:noFill/>
                </a:ln>
                <a:solidFill>
                  <a:srgbClr val="FFFF00"/>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المغفرة</a:t>
            </a:r>
            <a:r>
              <a:rPr kumimoji="0" lang="ar-SA" sz="36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لعبده الهارب ولكن التائب ، </a:t>
            </a:r>
            <a:r>
              <a:rPr kumimoji="0" lang="ar-SA" sz="3600" b="1" u="none" strike="noStrike" kern="1200" cap="none" spc="0" normalizeH="0" baseline="0" noProof="0" dirty="0" err="1">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أنسيمس</a:t>
            </a:r>
            <a:r>
              <a:rPr kumimoji="0" lang="ar-SA" sz="36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 الذي قاده بولس إلى المسيح وأرسله إلى فليمون لإعادة ذكره كأخ مسيحي ليعلمه </a:t>
            </a:r>
            <a:r>
              <a:rPr kumimoji="0" lang="ar-SA" sz="3600" b="1" u="none" strike="noStrike" kern="1200" cap="none" spc="0" normalizeH="0" baseline="0" noProof="0" dirty="0">
                <a:ln>
                  <a:noFill/>
                </a:ln>
                <a:solidFill>
                  <a:srgbClr val="FFFF00"/>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كيف يغفر ويغفر له</a:t>
            </a:r>
            <a:r>
              <a:rPr kumimoji="0" lang="ar-SA" sz="36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a:t>
            </a:r>
          </a:p>
        </p:txBody>
      </p:sp>
      <p:sp>
        <p:nvSpPr>
          <p:cNvPr id="182276" name="Text Box 5"/>
          <p:cNvSpPr txBox="1">
            <a:spLocks noChangeArrowheads="1"/>
          </p:cNvSpPr>
          <p:nvPr/>
        </p:nvSpPr>
        <p:spPr bwMode="auto">
          <a:xfrm>
            <a:off x="8410326" y="-27384"/>
            <a:ext cx="698178" cy="461665"/>
          </a:xfrm>
          <a:prstGeom prst="rect">
            <a:avLst/>
          </a:prstGeom>
          <a:solidFill>
            <a:schemeClr val="tx1"/>
          </a:solidFill>
          <a:ln>
            <a:noFill/>
          </a:ln>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245</a:t>
            </a:r>
          </a:p>
        </p:txBody>
      </p:sp>
    </p:spTree>
    <p:extLst>
      <p:ext uri="{BB962C8B-B14F-4D97-AF65-F5344CB8AC3E}">
        <p14:creationId xmlns:p14="http://schemas.microsoft.com/office/powerpoint/2010/main" val="1889818722"/>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45060"/>
                                        </p:tgtEl>
                                        <p:attrNameLst>
                                          <p:attrName>style.visibility</p:attrName>
                                        </p:attrNameLst>
                                      </p:cBhvr>
                                      <p:to>
                                        <p:strVal val="visible"/>
                                      </p:to>
                                    </p:set>
                                    <p:animEffect transition="in" filter="fade">
                                      <p:cBhvr>
                                        <p:cTn id="7" dur="2000"/>
                                        <p:tgtEl>
                                          <p:spTgt spid="4506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060" grpId="0" animBg="1"/>
    </p:bldLst>
  </p:timing>
</p:sld>
</file>

<file path=ppt/slides/slide347.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0966" y="102580"/>
            <a:ext cx="8236820" cy="799420"/>
          </a:xfrm>
          <a:solidFill>
            <a:schemeClr val="tx1"/>
          </a:solidFill>
        </p:spPr>
        <p:txBody>
          <a:bodyPr/>
          <a:lstStyle/>
          <a:p>
            <a:r>
              <a:rPr lang="ar-EG"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بيان الم</a:t>
            </a:r>
            <a:r>
              <a:rPr lang="ar-SA"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لكوت</a:t>
            </a:r>
            <a:endParaRPr lang="en-US"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a:ln>
                <a:noFill/>
              </a:ln>
              <a:solidFill>
                <a:prstClr val="white"/>
              </a:solidFill>
              <a:effectLst>
                <a:glow rad="101600">
                  <a:prstClr val="black">
                    <a:alpha val="99000"/>
                  </a:prstClr>
                </a:glow>
              </a:effectLst>
              <a:uLnTx/>
              <a:uFillTx/>
              <a:latin typeface="Calibri"/>
              <a:ea typeface="ＭＳ Ｐゴシック" charset="0"/>
            </a:endParaRPr>
          </a:p>
        </p:txBody>
      </p:sp>
      <p:sp>
        <p:nvSpPr>
          <p:cNvPr id="6" name="Rectangle 2"/>
          <p:cNvSpPr txBox="1">
            <a:spLocks noChangeArrowheads="1"/>
          </p:cNvSpPr>
          <p:nvPr/>
        </p:nvSpPr>
        <p:spPr bwMode="auto">
          <a:xfrm>
            <a:off x="363107" y="1867432"/>
            <a:ext cx="8417786" cy="3123136"/>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EG" sz="36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ومن المفارقات أن روما سجنت أنسيمس لارتكابه جرائم ضد الإمبراطور نيرون وسجنت روما بولس بسبب ولائه ليسوع الملك ، ولكن من خلال بولس اكتشف أنسيمس يسوع كملك حقيقي.</a:t>
            </a:r>
            <a:endParaRPr kumimoji="0" lang="en-US" sz="36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
        <p:nvSpPr>
          <p:cNvPr id="7" name="Text Box 3"/>
          <p:cNvSpPr txBox="1">
            <a:spLocks noChangeArrowheads="1"/>
          </p:cNvSpPr>
          <p:nvPr/>
        </p:nvSpPr>
        <p:spPr bwMode="auto">
          <a:xfrm>
            <a:off x="8170701" y="44450"/>
            <a:ext cx="868363" cy="8309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27f</a:t>
            </a:r>
            <a:br>
              <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br>
            <a:r>
              <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237</a:t>
            </a:r>
          </a:p>
        </p:txBody>
      </p:sp>
      <p:sp>
        <p:nvSpPr>
          <p:cNvPr id="9" name="Rectangle 2">
            <a:extLst>
              <a:ext uri="{FF2B5EF4-FFF2-40B4-BE49-F238E27FC236}">
                <a16:creationId xmlns:a16="http://schemas.microsoft.com/office/drawing/2014/main" id="{95A35317-6FF0-E74F-9A00-FAE861CE3119}"/>
              </a:ext>
            </a:extLst>
          </p:cNvPr>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SA"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فليمون</a:t>
            </a:r>
            <a:endParaRPr kumimoji="0" lang="en-US"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465429393"/>
      </p:ext>
    </p:extLst>
  </p:cSld>
  <p:clrMapOvr>
    <a:overrideClrMapping bg1="lt1" tx1="dk1" bg2="lt2" tx2="dk2" accent1="accent1" accent2="accent2" accent3="accent3" accent4="accent4" accent5="accent5" accent6="accent6" hlink="hlink" folHlink="folHlink"/>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additive="base">
                                        <p:cTn id="7" dur="500" fill="hold"/>
                                        <p:tgtEl>
                                          <p:spTgt spid="9"/>
                                        </p:tgtEl>
                                        <p:attrNameLst>
                                          <p:attrName>ppt_x</p:attrName>
                                        </p:attrNameLst>
                                      </p:cBhvr>
                                      <p:tavLst>
                                        <p:tav tm="0">
                                          <p:val>
                                            <p:strVal val="#ppt_x"/>
                                          </p:val>
                                        </p:tav>
                                        <p:tav tm="100000">
                                          <p:val>
                                            <p:strVal val="#ppt_x"/>
                                          </p:val>
                                        </p:tav>
                                      </p:tavLst>
                                    </p:anim>
                                    <p:anim calcmode="lin" valueType="num">
                                      <p:cBhvr additive="base">
                                        <p:cTn id="8" dur="500" fill="hold"/>
                                        <p:tgtEl>
                                          <p:spTgt spid="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Lst>
  </p:timing>
</p:sld>
</file>

<file path=ppt/slides/slide3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8"/>
          <p:cNvPicPr>
            <a:picLocks noChangeAspect="1"/>
          </p:cNvPicPr>
          <p:nvPr/>
        </p:nvPicPr>
        <p:blipFill>
          <a:blip r:embed="rId2">
            <a:extLst>
              <a:ext uri="{BEBA8EAE-BF5A-486C-A8C5-ECC9F3942E4B}">
                <a14:imgProps xmlns:a14="http://schemas.microsoft.com/office/drawing/2010/main">
                  <a14:imgLayer r:embed="rId3">
                    <a14:imgEffect>
                      <a14:brightnessContrast bright="-40000" contrast="40000"/>
                    </a14:imgEffect>
                  </a14:imgLayer>
                </a14:imgProps>
              </a:ext>
            </a:extLst>
          </a:blip>
          <a:stretch>
            <a:fillRect/>
          </a:stretch>
        </p:blipFill>
        <p:spPr>
          <a:xfrm>
            <a:off x="0" y="317518"/>
            <a:ext cx="9144000" cy="6540481"/>
          </a:xfrm>
          <a:prstGeom prst="rect">
            <a:avLst/>
          </a:prstGeom>
        </p:spPr>
      </p:pic>
      <p:sp>
        <p:nvSpPr>
          <p:cNvPr id="2" name="Title 1"/>
          <p:cNvSpPr>
            <a:spLocks noGrp="1"/>
          </p:cNvSpPr>
          <p:nvPr>
            <p:ph type="ctrTitle"/>
          </p:nvPr>
        </p:nvSpPr>
        <p:spPr>
          <a:xfrm>
            <a:off x="0" y="0"/>
            <a:ext cx="9144000" cy="902000"/>
          </a:xfrm>
          <a:solidFill>
            <a:schemeClr val="tx1"/>
          </a:solidFill>
        </p:spPr>
        <p:txBody>
          <a:bodyPr/>
          <a:lstStyle/>
          <a:p>
            <a:r>
              <a:rPr lang="ar-EG"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العهد</a:t>
            </a:r>
            <a:endParaRPr lang="en-US"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395536" y="1602007"/>
            <a:ext cx="8136903"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1" eaLnBrk="0" fontAlgn="base" latinLnBrk="0" hangingPunct="0">
              <a:lnSpc>
                <a:spcPct val="100000"/>
              </a:lnSpc>
              <a:spcBef>
                <a:spcPct val="0"/>
              </a:spcBef>
              <a:spcAft>
                <a:spcPct val="0"/>
              </a:spcAft>
              <a:buClrTx/>
              <a:buSzTx/>
              <a:buFontTx/>
              <a:buNone/>
              <a:tabLst/>
              <a:defRPr/>
            </a:pPr>
            <a:r>
              <a:rPr kumimoji="0" lang="ar-EG" sz="40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يظهر مفهوم كنيسة المنزل بشكل كبير حيث كتب بولس على الأرجح للمالك فليمون ، سيدة المنزل أفية ، وابنهما،</a:t>
            </a:r>
            <a:r>
              <a:rPr kumimoji="0" lang="en-US" sz="40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 </a:t>
            </a:r>
            <a:r>
              <a:rPr kumimoji="0" lang="ar-EG" sz="40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العدد (١-٢).</a:t>
            </a:r>
            <a:endParaRPr kumimoji="0" lang="en-US" sz="40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27f</a:t>
            </a:r>
          </a:p>
        </p:txBody>
      </p:sp>
      <p:sp>
        <p:nvSpPr>
          <p:cNvPr id="7" name="Rectangle 2">
            <a:extLst>
              <a:ext uri="{FF2B5EF4-FFF2-40B4-BE49-F238E27FC236}">
                <a16:creationId xmlns:a16="http://schemas.microsoft.com/office/drawing/2014/main" id="{947F4C64-F5AE-104A-81A3-A42FC09E8EB9}"/>
              </a:ext>
            </a:extLst>
          </p:cNvPr>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SA"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فليمون</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3074403805"/>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3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descr="Cross Sky View Christian Stock Photography.jp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0"/>
            <a:ext cx="9139943" cy="6858000"/>
          </a:xfrm>
          <a:prstGeom prst="rect">
            <a:avLst/>
          </a:prstGeom>
        </p:spPr>
      </p:pic>
      <p:sp>
        <p:nvSpPr>
          <p:cNvPr id="2" name="Title 1"/>
          <p:cNvSpPr>
            <a:spLocks noGrp="1"/>
          </p:cNvSpPr>
          <p:nvPr>
            <p:ph type="ctrTitle"/>
          </p:nvPr>
        </p:nvSpPr>
        <p:spPr>
          <a:xfrm>
            <a:off x="180966" y="102580"/>
            <a:ext cx="8236820" cy="799420"/>
          </a:xfrm>
          <a:solidFill>
            <a:schemeClr val="tx1"/>
          </a:solidFill>
        </p:spPr>
        <p:txBody>
          <a:bodyPr/>
          <a:lstStyle/>
          <a:p>
            <a:r>
              <a:rPr lang="ar-EG"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الخلاص</a:t>
            </a:r>
            <a:endParaRPr lang="en-US"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0" y="1602007"/>
            <a:ext cx="9144000"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defPPr>
              <a:defRPr lang="en-US"/>
            </a:defPPr>
            <a:lvl1pPr algn="ctr" defTabSz="457200" rtl="1">
              <a:defRPr sz="4000" b="1">
                <a:solidFill>
                  <a:srgbClr val="FFFFFF"/>
                </a:solidFill>
                <a:effectLst>
                  <a:glow rad="127000">
                    <a:srgbClr val="000000"/>
                  </a:glow>
                </a:effectLst>
              </a:defRPr>
            </a:lvl1pPr>
            <a:lvl2pPr algn="ctr">
              <a:defRPr sz="4400">
                <a:solidFill>
                  <a:schemeClr val="bg1"/>
                </a:solidFill>
                <a:ea typeface="ＭＳ Ｐゴシック" pitchFamily="-108" charset="-128"/>
                <a:cs typeface="ＭＳ Ｐゴシック" pitchFamily="-108" charset="-128"/>
              </a:defRPr>
            </a:lvl2pPr>
            <a:lvl3pPr algn="ctr">
              <a:defRPr sz="4400">
                <a:solidFill>
                  <a:schemeClr val="bg1"/>
                </a:solidFill>
                <a:ea typeface="ＭＳ Ｐゴシック" pitchFamily="-108" charset="-128"/>
                <a:cs typeface="ＭＳ Ｐゴシック" pitchFamily="-108" charset="-128"/>
              </a:defRPr>
            </a:lvl3pPr>
            <a:lvl4pPr algn="ctr">
              <a:defRPr sz="4400">
                <a:solidFill>
                  <a:schemeClr val="bg1"/>
                </a:solidFill>
                <a:ea typeface="ＭＳ Ｐゴシック" pitchFamily="-108" charset="-128"/>
                <a:cs typeface="ＭＳ Ｐゴシック" pitchFamily="-108" charset="-128"/>
              </a:defRPr>
            </a:lvl4pPr>
            <a:lvl5pPr algn="ctr">
              <a:defRPr sz="4400">
                <a:solidFill>
                  <a:schemeClr val="bg1"/>
                </a:solidFill>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1" eaLnBrk="0" fontAlgn="base" latinLnBrk="0" hangingPunct="0">
              <a:lnSpc>
                <a:spcPct val="100000"/>
              </a:lnSpc>
              <a:spcBef>
                <a:spcPct val="0"/>
              </a:spcBef>
              <a:spcAft>
                <a:spcPct val="0"/>
              </a:spcAft>
              <a:buClrTx/>
              <a:buSzTx/>
              <a:buFontTx/>
              <a:buNone/>
              <a:tabLst/>
              <a:defRPr/>
            </a:pPr>
            <a:r>
              <a:rPr kumimoji="0" lang="ar-EG" sz="40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يشبر بولس إلى موت المسيح الكفاري عند تطبيق دين أنسيمس على بولس: ١٧ ثُمَّ إِنْ كَانَ قَدْ ظَلَمَكَ بِشَيْءٍ، أَوْ لَكَ عَلَيْهِ دَيْنٌ، فَاحْسِبْ ذلِكَ عَلَيَّ.</a:t>
            </a:r>
          </a:p>
          <a:p>
            <a:pPr marL="0" marR="0" lvl="0" indent="0" algn="ctr" defTabSz="457200" rtl="1" eaLnBrk="0" fontAlgn="base" latinLnBrk="0" hangingPunct="0">
              <a:lnSpc>
                <a:spcPct val="100000"/>
              </a:lnSpc>
              <a:spcBef>
                <a:spcPct val="0"/>
              </a:spcBef>
              <a:spcAft>
                <a:spcPct val="0"/>
              </a:spcAft>
              <a:buClrTx/>
              <a:buSzTx/>
              <a:buFontTx/>
              <a:buNone/>
              <a:tabLst/>
              <a:defRPr/>
            </a:pPr>
            <a:r>
              <a:rPr kumimoji="0" lang="ar-EG" sz="40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(١٧-١٨).</a:t>
            </a:r>
            <a:endParaRPr kumimoji="0" lang="en-US" sz="40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endParaRP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27f</a:t>
            </a:r>
          </a:p>
        </p:txBody>
      </p:sp>
      <p:sp>
        <p:nvSpPr>
          <p:cNvPr id="7" name="Rectangle 2">
            <a:extLst>
              <a:ext uri="{FF2B5EF4-FFF2-40B4-BE49-F238E27FC236}">
                <a16:creationId xmlns:a16="http://schemas.microsoft.com/office/drawing/2014/main" id="{B1CA0A11-3788-1045-A9C3-4E47450F5D14}"/>
              </a:ext>
            </a:extLst>
          </p:cNvPr>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SA"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فليمون</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2263497082"/>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489" name="Picture 2" descr="Picture 2"/>
          <p:cNvPicPr>
            <a:picLocks noChangeAspect="1"/>
          </p:cNvPicPr>
          <p:nvPr/>
        </p:nvPicPr>
        <p:blipFill>
          <a:blip r:embed="rId3" cstate="print"/>
          <a:stretch>
            <a:fillRect/>
          </a:stretch>
        </p:blipFill>
        <p:spPr>
          <a:xfrm>
            <a:off x="0" y="0"/>
            <a:ext cx="9144000" cy="6861909"/>
          </a:xfrm>
          <a:prstGeom prst="rect">
            <a:avLst/>
          </a:prstGeom>
          <a:ln w="12700">
            <a:miter lim="400000"/>
          </a:ln>
        </p:spPr>
      </p:pic>
      <p:sp>
        <p:nvSpPr>
          <p:cNvPr id="4490" name="Rectangle 2"/>
          <p:cNvSpPr txBox="1">
            <a:spLocks noGrp="1"/>
          </p:cNvSpPr>
          <p:nvPr>
            <p:ph type="title"/>
          </p:nvPr>
        </p:nvSpPr>
        <p:spPr>
          <a:xfrm>
            <a:off x="0" y="232008"/>
            <a:ext cx="9144000" cy="769350"/>
          </a:xfrm>
          <a:prstGeom prst="rect">
            <a:avLst/>
          </a:prstGeom>
          <a:noFill/>
          <a:ln>
            <a:noFill/>
          </a:ln>
          <a:effectLst>
            <a:glow rad="228600">
              <a:srgbClr val="000000">
                <a:alpha val="81000"/>
              </a:srgbClr>
            </a:glow>
          </a:effectLst>
        </p:spPr>
        <p:txBody>
          <a:bodyPr vert="horz" wrap="square" lIns="91440" tIns="45720" rIns="91440" bIns="45720" numCol="1" anchor="ctr" anchorCtr="0" compatLnSpc="1">
            <a:prstTxWarp prst="textNoShape">
              <a:avLst/>
            </a:prstTxWarp>
            <a:normAutofit fontScale="90000"/>
          </a:bodyPr>
          <a:lstStyle>
            <a:lvl1pPr defTabSz="804672">
              <a:defRPr sz="4752" b="1"/>
            </a:lvl1pPr>
          </a:lstStyle>
          <a:p>
            <a:pPr rtl="0" eaLnBrk="0" fontAlgn="base" hangingPunct="0">
              <a:spcBef>
                <a:spcPct val="0"/>
              </a:spcBef>
              <a:spcAft>
                <a:spcPct val="0"/>
              </a:spcAft>
            </a:pPr>
            <a:r>
              <a:rPr sz="5400" dirty="0">
                <a:effectLst>
                  <a:glow rad="127000">
                    <a:srgbClr val="000000"/>
                  </a:glow>
                </a:effectLst>
                <a:ea typeface="ＭＳ Ｐゴシック" charset="0"/>
              </a:rPr>
              <a:t>تلميذ</a:t>
            </a:r>
          </a:p>
        </p:txBody>
      </p:sp>
      <p:sp>
        <p:nvSpPr>
          <p:cNvPr id="4491" name="Rectangle 2"/>
          <p:cNvSpPr txBox="1"/>
          <p:nvPr/>
        </p:nvSpPr>
        <p:spPr>
          <a:xfrm>
            <a:off x="1324919" y="5951409"/>
            <a:ext cx="7420583" cy="846967"/>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nchor="ctr">
            <a:spAutoFit/>
          </a:bodyPr>
          <a:lstStyle>
            <a:lvl1pPr algn="r" defTabSz="457200" rtl="1">
              <a:defRPr sz="4800">
                <a:solidFill>
                  <a:srgbClr val="FFFFFF"/>
                </a:solidFill>
                <a:latin typeface="ＭＳ Ｐゴシック"/>
                <a:ea typeface="ＭＳ Ｐゴシック"/>
                <a:cs typeface="ＭＳ Ｐゴシック"/>
                <a:sym typeface="ＭＳ Ｐゴシック"/>
              </a:defRPr>
            </a:lvl1pPr>
          </a:lstStyle>
          <a:p>
            <a:pPr marL="0" marR="0" lvl="0" indent="0" algn="r" defTabSz="457200" rtl="1" eaLnBrk="1" fontAlgn="auto" latinLnBrk="0" hangingPunct="0">
              <a:lnSpc>
                <a:spcPct val="100000"/>
              </a:lnSpc>
              <a:spcBef>
                <a:spcPts val="0"/>
              </a:spcBef>
              <a:spcAft>
                <a:spcPts val="0"/>
              </a:spcAft>
              <a:buClrTx/>
              <a:buSzTx/>
              <a:buFontTx/>
              <a:buNone/>
              <a:tabLst/>
              <a:defRPr b="1">
                <a:latin typeface="+mj-lt"/>
                <a:ea typeface="+mj-ea"/>
                <a:cs typeface="+mj-cs"/>
                <a:sym typeface="Arial"/>
              </a:defRPr>
            </a:pPr>
            <a:r>
              <a:rPr kumimoji="0" sz="4800" b="0" i="0" u="none" strike="noStrike" kern="0" cap="none" spc="0" normalizeH="0" baseline="0" noProof="0">
                <a:ln>
                  <a:noFill/>
                </a:ln>
                <a:solidFill>
                  <a:srgbClr val="FFFFFF"/>
                </a:solidFill>
                <a:effectLst/>
                <a:uLnTx/>
                <a:uFillTx/>
                <a:latin typeface="ＭＳ Ｐゴシック"/>
                <a:ea typeface="ＭＳ Ｐゴシック"/>
                <a:cs typeface="ＭＳ Ｐゴシック"/>
                <a:sym typeface="ＭＳ Ｐゴシック"/>
              </a:rPr>
              <a:t>مرقس</a:t>
            </a:r>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iterate>
                                    <p:tmAbs val="0"/>
                                  </p:iterate>
                                  <p:childTnLst>
                                    <p:set>
                                      <p:cBhvr>
                                        <p:cTn id="6" fill="hold"/>
                                        <p:tgtEl>
                                          <p:spTgt spid="4491"/>
                                        </p:tgtEl>
                                        <p:attrNameLst>
                                          <p:attrName>style.visibility</p:attrName>
                                        </p:attrNameLst>
                                      </p:cBhvr>
                                      <p:to>
                                        <p:strVal val="visible"/>
                                      </p:to>
                                    </p:set>
                                    <p:anim calcmode="lin" valueType="num">
                                      <p:cBhvr>
                                        <p:cTn id="7" dur="500" fill="hold"/>
                                        <p:tgtEl>
                                          <p:spTgt spid="4491"/>
                                        </p:tgtEl>
                                        <p:attrNameLst>
                                          <p:attrName>ppt_x</p:attrName>
                                        </p:attrNameLst>
                                      </p:cBhvr>
                                      <p:tavLst>
                                        <p:tav tm="0">
                                          <p:val>
                                            <p:strVal val="#ppt_x"/>
                                          </p:val>
                                        </p:tav>
                                        <p:tav tm="100000">
                                          <p:val>
                                            <p:strVal val="#ppt_x"/>
                                          </p:val>
                                        </p:tav>
                                      </p:tavLst>
                                    </p:anim>
                                    <p:anim calcmode="lin" valueType="num">
                                      <p:cBhvr>
                                        <p:cTn id="8" dur="500" fill="hold"/>
                                        <p:tgtEl>
                                          <p:spTgt spid="449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91" grpId="0" animBg="1" advAuto="0"/>
    </p:bldLst>
  </p:timing>
</p:sld>
</file>

<file path=ppt/slides/slide3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descr="Gethsemene.jpg"/>
          <p:cNvPicPr>
            <a:picLocks noChangeAspect="1"/>
          </p:cNvPicPr>
          <p:nvPr/>
        </p:nvPicPr>
        <p:blipFill rotWithShape="1">
          <a:blip r:embed="rId2">
            <a:extLst>
              <a:ext uri="{28A0092B-C50C-407E-A947-70E740481C1C}">
                <a14:useLocalDpi xmlns:a14="http://schemas.microsoft.com/office/drawing/2010/main" val="0"/>
              </a:ext>
            </a:extLst>
          </a:blip>
          <a:srcRect l="24847"/>
          <a:stretch/>
        </p:blipFill>
        <p:spPr>
          <a:xfrm>
            <a:off x="-18654" y="0"/>
            <a:ext cx="9162653" cy="6858000"/>
          </a:xfrm>
          <a:prstGeom prst="rect">
            <a:avLst/>
          </a:prstGeom>
        </p:spPr>
      </p:pic>
      <p:sp>
        <p:nvSpPr>
          <p:cNvPr id="2" name="Title 1"/>
          <p:cNvSpPr>
            <a:spLocks noGrp="1"/>
          </p:cNvSpPr>
          <p:nvPr>
            <p:ph type="ctrTitle"/>
          </p:nvPr>
        </p:nvSpPr>
        <p:spPr>
          <a:xfrm>
            <a:off x="-18653" y="2307"/>
            <a:ext cx="9162651" cy="1397996"/>
          </a:xfrm>
          <a:solidFill>
            <a:schemeClr val="tx1"/>
          </a:solidFill>
        </p:spPr>
        <p:txBody>
          <a:bodyPr/>
          <a:lstStyle/>
          <a:p>
            <a:r>
              <a:rPr lang="ar-EG"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نبوة (رب ، إله)</a:t>
            </a:r>
            <a:endParaRPr lang="en-US"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0" y="1602007"/>
            <a:ext cx="9144000"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defPPr>
              <a:defRPr lang="en-US"/>
            </a:defPPr>
            <a:lvl1pPr algn="ctr" defTabSz="457200" rtl="1">
              <a:defRPr sz="4000" b="1">
                <a:solidFill>
                  <a:srgbClr val="FFFFFF"/>
                </a:solidFill>
                <a:effectLst>
                  <a:glow rad="127000">
                    <a:srgbClr val="000000"/>
                  </a:glow>
                </a:effectLst>
              </a:defRPr>
            </a:lvl1pPr>
            <a:lvl2pPr algn="ctr">
              <a:defRPr sz="4400">
                <a:solidFill>
                  <a:schemeClr val="bg1"/>
                </a:solidFill>
                <a:ea typeface="ＭＳ Ｐゴシック" pitchFamily="-108" charset="-128"/>
                <a:cs typeface="ＭＳ Ｐゴシック" pitchFamily="-108" charset="-128"/>
              </a:defRPr>
            </a:lvl2pPr>
            <a:lvl3pPr algn="ctr">
              <a:defRPr sz="4400">
                <a:solidFill>
                  <a:schemeClr val="bg1"/>
                </a:solidFill>
                <a:ea typeface="ＭＳ Ｐゴシック" pitchFamily="-108" charset="-128"/>
                <a:cs typeface="ＭＳ Ｐゴシック" pitchFamily="-108" charset="-128"/>
              </a:defRPr>
            </a:lvl3pPr>
            <a:lvl4pPr algn="ctr">
              <a:defRPr sz="4400">
                <a:solidFill>
                  <a:schemeClr val="bg1"/>
                </a:solidFill>
                <a:ea typeface="ＭＳ Ｐゴシック" pitchFamily="-108" charset="-128"/>
                <a:cs typeface="ＭＳ Ｐゴシック" pitchFamily="-108" charset="-128"/>
              </a:defRPr>
            </a:lvl4pPr>
            <a:lvl5pPr algn="ctr">
              <a:defRPr sz="4400">
                <a:solidFill>
                  <a:schemeClr val="bg1"/>
                </a:solidFill>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1" eaLnBrk="0" fontAlgn="base" latinLnBrk="0" hangingPunct="0">
              <a:lnSpc>
                <a:spcPct val="100000"/>
              </a:lnSpc>
              <a:spcBef>
                <a:spcPct val="0"/>
              </a:spcBef>
              <a:spcAft>
                <a:spcPct val="0"/>
              </a:spcAft>
              <a:buClrTx/>
              <a:buSzTx/>
              <a:buFontTx/>
              <a:buNone/>
              <a:tabLst/>
              <a:defRPr/>
            </a:pPr>
            <a:r>
              <a:rPr kumimoji="0" lang="ar-SA" sz="40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ظهر ايمان فليمون بالرب يسوع المسيح (٥) </a:t>
            </a:r>
          </a:p>
          <a:p>
            <a:pPr marL="0" marR="0" lvl="0" indent="0" algn="ctr" defTabSz="457200" rtl="1" eaLnBrk="0" fontAlgn="base" latinLnBrk="0" hangingPunct="0">
              <a:lnSpc>
                <a:spcPct val="100000"/>
              </a:lnSpc>
              <a:spcBef>
                <a:spcPct val="0"/>
              </a:spcBef>
              <a:spcAft>
                <a:spcPct val="0"/>
              </a:spcAft>
              <a:buClrTx/>
              <a:buSzTx/>
              <a:buFontTx/>
              <a:buNone/>
              <a:tabLst/>
              <a:defRPr/>
            </a:pPr>
            <a:r>
              <a:rPr kumimoji="0" lang="ar-SA" sz="40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الذي نال منه النعمة والسلام (٣).</a:t>
            </a:r>
            <a:endParaRPr kumimoji="0" lang="en-US" sz="40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endParaRP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27f</a:t>
            </a:r>
          </a:p>
        </p:txBody>
      </p:sp>
      <p:sp>
        <p:nvSpPr>
          <p:cNvPr id="7" name="Rectangle 2">
            <a:extLst>
              <a:ext uri="{FF2B5EF4-FFF2-40B4-BE49-F238E27FC236}">
                <a16:creationId xmlns:a16="http://schemas.microsoft.com/office/drawing/2014/main" id="{1C87C72A-C0FF-8243-9E04-C768ADD24641}"/>
              </a:ext>
            </a:extLst>
          </p:cNvPr>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SA"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فليمون</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1370844362"/>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3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3665" name="Picture 8" descr="forgiveness copy.jp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0" y="-44450"/>
            <a:ext cx="9144000" cy="690245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13667" name="WordArt 5"/>
          <p:cNvSpPr>
            <a:spLocks noChangeArrowheads="1" noChangeShapeType="1" noTextEdit="1"/>
          </p:cNvSpPr>
          <p:nvPr/>
        </p:nvSpPr>
        <p:spPr bwMode="auto">
          <a:xfrm>
            <a:off x="152399" y="76200"/>
            <a:ext cx="3139273" cy="542127"/>
          </a:xfrm>
          <a:prstGeom prst="rect">
            <a:avLst/>
          </a:prstGeom>
          <a:noFill/>
          <a:ln>
            <a:noFill/>
          </a:ln>
          <a:effectLst>
            <a:outerShdw blurRad="63500" dist="35921" dir="2700000" algn="ctr" rotWithShape="0">
              <a:schemeClr val="tx2">
                <a:alpha val="74998"/>
              </a:schemeClr>
            </a:outerShdw>
          </a:effectLst>
        </p:spPr>
        <p:txBody>
          <a:bodyPr wrap="none" fromWordArt="1">
            <a:prstTxWarp prst="textPlain">
              <a:avLst>
                <a:gd name="adj" fmla="val 50000"/>
              </a:avLst>
            </a:prstTxWarp>
          </a:body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SA"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rPr>
              <a:t>الخطوط الأساسية</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endParaRPr>
          </a:p>
        </p:txBody>
      </p:sp>
      <p:sp>
        <p:nvSpPr>
          <p:cNvPr id="6" name="Rectangle 5"/>
          <p:cNvSpPr>
            <a:spLocks noChangeArrowheads="1"/>
          </p:cNvSpPr>
          <p:nvPr/>
        </p:nvSpPr>
        <p:spPr bwMode="auto">
          <a:xfrm>
            <a:off x="0" y="6092825"/>
            <a:ext cx="9144000" cy="765175"/>
          </a:xfrm>
          <a:prstGeom prst="rect">
            <a:avLst/>
          </a:prstGeom>
          <a:solidFill>
            <a:srgbClr val="000514"/>
          </a:solidFill>
          <a:ln w="9525">
            <a:noFill/>
            <a:miter lim="800000"/>
            <a:headEnd/>
            <a:tailEnd/>
          </a:ln>
          <a:effectLst>
            <a:outerShdw blurRad="63500" dist="35921" dir="2700000" algn="ctr" rotWithShape="0">
              <a:srgbClr val="000514">
                <a:alpha val="74998"/>
              </a:srgbClr>
            </a:outerShdw>
          </a:effectLst>
        </p:spPr>
        <p:txBody>
          <a:bodyPr/>
          <a:lstStyle/>
          <a:p>
            <a:pPr marL="0" marR="0" lvl="0" indent="0" algn="ctr" defTabSz="914400" rtl="1" eaLnBrk="0" fontAlgn="base" latinLnBrk="0" hangingPunct="0">
              <a:lnSpc>
                <a:spcPct val="100000"/>
              </a:lnSpc>
              <a:spcBef>
                <a:spcPct val="20000"/>
              </a:spcBef>
              <a:spcAft>
                <a:spcPts val="0"/>
              </a:spcAft>
              <a:buClr>
                <a:srgbClr val="FFCC00"/>
              </a:buClr>
              <a:buSzPct val="70000"/>
              <a:buFont typeface="Wingdings" charset="0"/>
              <a:buNone/>
              <a:tabLst/>
              <a:defRPr/>
            </a:pPr>
            <a:r>
              <a:rPr kumimoji="0" lang="ar-EG"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rPr>
              <a:t>د. ريك جريفيث . مؤسسة الدراسات اللاهوتية الأردنية</a:t>
            </a:r>
            <a:br>
              <a:rPr kumimoji="0" lang="en-US"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rPr>
            </a:br>
            <a:r>
              <a:rPr kumimoji="0" lang="ar-EG"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rPr>
              <a:t>     </a:t>
            </a: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CICFamily.com </a:t>
            </a:r>
            <a:r>
              <a:rPr kumimoji="0" lang="ar-SA"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a:t>
            </a:r>
            <a:r>
              <a:rPr kumimoji="0" lang="ar-EG"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&amp; </a:t>
            </a: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BibleStudyDownloads.org</a:t>
            </a:r>
          </a:p>
        </p:txBody>
      </p:sp>
      <p:graphicFrame>
        <p:nvGraphicFramePr>
          <p:cNvPr id="2" name="Table 1"/>
          <p:cNvGraphicFramePr>
            <a:graphicFrameLocks noGrp="1"/>
          </p:cNvGraphicFramePr>
          <p:nvPr/>
        </p:nvGraphicFramePr>
        <p:xfrm>
          <a:off x="1" y="738977"/>
          <a:ext cx="9143999" cy="5353848"/>
        </p:xfrm>
        <a:graphic>
          <a:graphicData uri="http://schemas.openxmlformats.org/drawingml/2006/table">
            <a:tbl>
              <a:tblPr firstRow="1" bandRow="1">
                <a:tableStyleId>{35758FB7-9AC5-4552-8A53-C91805E547FA}</a:tableStyleId>
              </a:tblPr>
              <a:tblGrid>
                <a:gridCol w="920458">
                  <a:extLst>
                    <a:ext uri="{9D8B030D-6E8A-4147-A177-3AD203B41FA5}">
                      <a16:colId xmlns:a16="http://schemas.microsoft.com/office/drawing/2014/main" val="20000"/>
                    </a:ext>
                  </a:extLst>
                </a:gridCol>
                <a:gridCol w="920458">
                  <a:extLst>
                    <a:ext uri="{9D8B030D-6E8A-4147-A177-3AD203B41FA5}">
                      <a16:colId xmlns:a16="http://schemas.microsoft.com/office/drawing/2014/main" val="20001"/>
                    </a:ext>
                  </a:extLst>
                </a:gridCol>
                <a:gridCol w="1102352">
                  <a:extLst>
                    <a:ext uri="{9D8B030D-6E8A-4147-A177-3AD203B41FA5}">
                      <a16:colId xmlns:a16="http://schemas.microsoft.com/office/drawing/2014/main" val="20002"/>
                    </a:ext>
                  </a:extLst>
                </a:gridCol>
                <a:gridCol w="1102352">
                  <a:extLst>
                    <a:ext uri="{9D8B030D-6E8A-4147-A177-3AD203B41FA5}">
                      <a16:colId xmlns:a16="http://schemas.microsoft.com/office/drawing/2014/main" val="20003"/>
                    </a:ext>
                  </a:extLst>
                </a:gridCol>
                <a:gridCol w="1136801">
                  <a:extLst>
                    <a:ext uri="{9D8B030D-6E8A-4147-A177-3AD203B41FA5}">
                      <a16:colId xmlns:a16="http://schemas.microsoft.com/office/drawing/2014/main" val="20004"/>
                    </a:ext>
                  </a:extLst>
                </a:gridCol>
                <a:gridCol w="1136801">
                  <a:extLst>
                    <a:ext uri="{9D8B030D-6E8A-4147-A177-3AD203B41FA5}">
                      <a16:colId xmlns:a16="http://schemas.microsoft.com/office/drawing/2014/main" val="20005"/>
                    </a:ext>
                  </a:extLst>
                </a:gridCol>
                <a:gridCol w="1136801">
                  <a:extLst>
                    <a:ext uri="{9D8B030D-6E8A-4147-A177-3AD203B41FA5}">
                      <a16:colId xmlns:a16="http://schemas.microsoft.com/office/drawing/2014/main" val="20006"/>
                    </a:ext>
                  </a:extLst>
                </a:gridCol>
                <a:gridCol w="1687976">
                  <a:extLst>
                    <a:ext uri="{9D8B030D-6E8A-4147-A177-3AD203B41FA5}">
                      <a16:colId xmlns:a16="http://schemas.microsoft.com/office/drawing/2014/main" val="20007"/>
                    </a:ext>
                  </a:extLst>
                </a:gridCol>
              </a:tblGrid>
              <a:tr h="756092">
                <a:tc gridSpan="8">
                  <a:txBody>
                    <a:bodyPr/>
                    <a:lstStyle/>
                    <a:p>
                      <a:pPr algn="ctr">
                        <a:lnSpc>
                          <a:spcPct val="90000"/>
                        </a:lnSpc>
                      </a:pPr>
                      <a:r>
                        <a:rPr lang="ar-EG" sz="4000" b="1" i="0" dirty="0">
                          <a:solidFill>
                            <a:schemeClr val="tx1"/>
                          </a:solidFill>
                          <a:latin typeface="Arial" panose="020B0604020202020204" pitchFamily="34" charset="0"/>
                          <a:cs typeface="Arial" panose="020B0604020202020204" pitchFamily="34" charset="0"/>
                        </a:rPr>
                        <a:t>اغفر للآخرين واطلب الغفران</a:t>
                      </a:r>
                      <a:endParaRPr lang="en-US" sz="4000" b="1" i="0" dirty="0">
                        <a:solidFill>
                          <a:schemeClr val="tx1"/>
                        </a:solidFill>
                        <a:latin typeface="Arial" panose="020B0604020202020204" pitchFamily="34" charset="0"/>
                        <a:cs typeface="Arial" panose="020B0604020202020204" pitchFamily="34" charset="0"/>
                      </a:endParaRPr>
                    </a:p>
                  </a:txBody>
                  <a:tcPr anchor="ct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dirty="0"/>
                    </a:p>
                  </a:txBody>
                  <a:tcPr/>
                </a:tc>
                <a:extLst>
                  <a:ext uri="{0D108BD9-81ED-4DB2-BD59-A6C34878D82A}">
                    <a16:rowId xmlns:a16="http://schemas.microsoft.com/office/drawing/2014/main" val="10000"/>
                  </a:ext>
                </a:extLst>
              </a:tr>
              <a:tr h="777694">
                <a:tc gridSpan="2">
                  <a:txBody>
                    <a:bodyPr/>
                    <a:lstStyle/>
                    <a:p>
                      <a:pPr algn="ctr">
                        <a:lnSpc>
                          <a:spcPct val="90000"/>
                        </a:lnSpc>
                        <a:spcAft>
                          <a:spcPts val="0"/>
                        </a:spcAft>
                      </a:pPr>
                      <a:r>
                        <a:rPr lang="ar-EG" sz="2400" b="1" i="0" dirty="0">
                          <a:solidFill>
                            <a:schemeClr val="tx1"/>
                          </a:solidFill>
                          <a:effectLst/>
                          <a:latin typeface="Arial" panose="020B0604020202020204" pitchFamily="34" charset="0"/>
                          <a:ea typeface="Times New Roman"/>
                          <a:cs typeface="Arial" panose="020B0604020202020204" pitchFamily="34" charset="0"/>
                        </a:rPr>
                        <a:t>تحية</a:t>
                      </a:r>
                    </a:p>
                    <a:p>
                      <a:pPr algn="ctr">
                        <a:lnSpc>
                          <a:spcPct val="90000"/>
                        </a:lnSpc>
                        <a:spcAft>
                          <a:spcPts val="0"/>
                        </a:spcAft>
                      </a:pPr>
                      <a:r>
                        <a:rPr lang="ar-EG" sz="2400" b="1" i="0" dirty="0">
                          <a:solidFill>
                            <a:schemeClr val="tx1"/>
                          </a:solidFill>
                          <a:effectLst/>
                          <a:latin typeface="Arial" panose="020B0604020202020204" pitchFamily="34" charset="0"/>
                          <a:ea typeface="Times New Roman"/>
                          <a:cs typeface="Arial" panose="020B0604020202020204" pitchFamily="34" charset="0"/>
                        </a:rPr>
                        <a:t>1-3</a:t>
                      </a:r>
                      <a:r>
                        <a:rPr lang="en-US" sz="2400" b="1" i="0" dirty="0">
                          <a:solidFill>
                            <a:schemeClr val="tx1"/>
                          </a:solidFill>
                          <a:effectLst/>
                          <a:latin typeface="Arial" panose="020B0604020202020204" pitchFamily="34" charset="0"/>
                          <a:ea typeface="Times New Roman"/>
                          <a:cs typeface="Arial" panose="020B0604020202020204" pitchFamily="34" charset="0"/>
                        </a:rPr>
                        <a:t> </a:t>
                      </a:r>
                      <a:endParaRPr lang="en-US" sz="2800" b="1" i="0" dirty="0">
                        <a:solidFill>
                          <a:schemeClr val="tx1"/>
                        </a:solidFill>
                        <a:effectLst/>
                        <a:latin typeface="Arial" panose="020B0604020202020204" pitchFamily="34" charset="0"/>
                        <a:ea typeface="Times New Roman"/>
                        <a:cs typeface="Arial" panose="020B0604020202020204" pitchFamily="34" charset="0"/>
                      </a:endParaRPr>
                    </a:p>
                  </a:txBody>
                  <a:tcPr marL="50800" marR="50800" marT="0" marB="0" anchor="ctr"/>
                </a:tc>
                <a:tc hMerge="1">
                  <a:txBody>
                    <a:bodyPr/>
                    <a:lstStyle/>
                    <a:p>
                      <a:endParaRPr lang="en-US"/>
                    </a:p>
                  </a:txBody>
                  <a:tcPr/>
                </a:tc>
                <a:tc gridSpan="2">
                  <a:txBody>
                    <a:bodyPr/>
                    <a:lstStyle/>
                    <a:p>
                      <a:pPr algn="ctr">
                        <a:lnSpc>
                          <a:spcPct val="90000"/>
                        </a:lnSpc>
                        <a:spcAft>
                          <a:spcPts val="0"/>
                        </a:spcAft>
                      </a:pPr>
                      <a:r>
                        <a:rPr lang="ar-EG" sz="2400" b="1" i="0" dirty="0">
                          <a:solidFill>
                            <a:schemeClr val="tx1"/>
                          </a:solidFill>
                          <a:effectLst/>
                          <a:latin typeface="Arial" panose="020B0604020202020204" pitchFamily="34" charset="0"/>
                          <a:ea typeface="Times New Roman"/>
                          <a:cs typeface="Arial" panose="020B0604020202020204" pitchFamily="34" charset="0"/>
                        </a:rPr>
                        <a:t>الصلاة والثناء</a:t>
                      </a:r>
                    </a:p>
                    <a:p>
                      <a:pPr algn="ctr">
                        <a:lnSpc>
                          <a:spcPct val="90000"/>
                        </a:lnSpc>
                        <a:spcAft>
                          <a:spcPts val="0"/>
                        </a:spcAft>
                      </a:pPr>
                      <a:r>
                        <a:rPr lang="ar-EG" sz="2400" b="1" i="0" dirty="0">
                          <a:solidFill>
                            <a:schemeClr val="tx1"/>
                          </a:solidFill>
                          <a:effectLst/>
                          <a:latin typeface="Arial" panose="020B0604020202020204" pitchFamily="34" charset="0"/>
                          <a:ea typeface="Times New Roman"/>
                          <a:cs typeface="Arial" panose="020B0604020202020204" pitchFamily="34" charset="0"/>
                        </a:rPr>
                        <a:t>4-7</a:t>
                      </a:r>
                      <a:r>
                        <a:rPr lang="en-US" sz="2400" b="1" i="0" dirty="0">
                          <a:solidFill>
                            <a:schemeClr val="tx1"/>
                          </a:solidFill>
                          <a:effectLst/>
                          <a:latin typeface="Arial" panose="020B0604020202020204" pitchFamily="34" charset="0"/>
                          <a:ea typeface="Times New Roman"/>
                          <a:cs typeface="Arial" panose="020B0604020202020204" pitchFamily="34" charset="0"/>
                        </a:rPr>
                        <a:t> </a:t>
                      </a:r>
                      <a:endParaRPr lang="en-US" sz="2800" b="1" i="0" dirty="0">
                        <a:solidFill>
                          <a:schemeClr val="tx1"/>
                        </a:solidFill>
                        <a:effectLst/>
                        <a:latin typeface="Arial" panose="020B0604020202020204" pitchFamily="34" charset="0"/>
                        <a:ea typeface="Times New Roman"/>
                        <a:cs typeface="Arial" panose="020B0604020202020204" pitchFamily="34" charset="0"/>
                      </a:endParaRPr>
                    </a:p>
                  </a:txBody>
                  <a:tcPr marL="50800" marR="50800" marT="0" marB="0" anchor="ctr"/>
                </a:tc>
                <a:tc hMerge="1">
                  <a:txBody>
                    <a:bodyPr/>
                    <a:lstStyle/>
                    <a:p>
                      <a:endParaRPr lang="en-US"/>
                    </a:p>
                  </a:txBody>
                  <a:tcPr/>
                </a:tc>
                <a:tc gridSpan="3">
                  <a:txBody>
                    <a:bodyPr/>
                    <a:lstStyle/>
                    <a:p>
                      <a:pPr algn="ctr">
                        <a:lnSpc>
                          <a:spcPct val="90000"/>
                        </a:lnSpc>
                        <a:spcAft>
                          <a:spcPts val="0"/>
                        </a:spcAft>
                      </a:pPr>
                      <a:r>
                        <a:rPr lang="ar-EG" sz="2400" b="1" i="0" dirty="0">
                          <a:solidFill>
                            <a:schemeClr val="tx1"/>
                          </a:solidFill>
                          <a:effectLst/>
                          <a:latin typeface="Arial" panose="020B0604020202020204" pitchFamily="34" charset="0"/>
                          <a:ea typeface="Times New Roman"/>
                          <a:cs typeface="Arial" panose="020B0604020202020204" pitchFamily="34" charset="0"/>
                        </a:rPr>
                        <a:t>تظلم لأجل أنسيمس</a:t>
                      </a:r>
                    </a:p>
                    <a:p>
                      <a:pPr algn="ctr">
                        <a:lnSpc>
                          <a:spcPct val="90000"/>
                        </a:lnSpc>
                        <a:spcAft>
                          <a:spcPts val="0"/>
                        </a:spcAft>
                      </a:pPr>
                      <a:r>
                        <a:rPr lang="ar-EG" sz="2400" b="1" i="0" dirty="0">
                          <a:solidFill>
                            <a:schemeClr val="tx1"/>
                          </a:solidFill>
                          <a:effectLst/>
                          <a:latin typeface="Arial" panose="020B0604020202020204" pitchFamily="34" charset="0"/>
                          <a:ea typeface="Times New Roman"/>
                          <a:cs typeface="Arial" panose="020B0604020202020204" pitchFamily="34" charset="0"/>
                        </a:rPr>
                        <a:t>8-21</a:t>
                      </a:r>
                      <a:endParaRPr lang="en-US" sz="2800" b="1" i="0" dirty="0">
                        <a:solidFill>
                          <a:schemeClr val="tx1"/>
                        </a:solidFill>
                        <a:effectLst/>
                        <a:latin typeface="Arial" panose="020B0604020202020204" pitchFamily="34" charset="0"/>
                        <a:ea typeface="Times New Roman"/>
                        <a:cs typeface="Arial" panose="020B0604020202020204" pitchFamily="34" charset="0"/>
                      </a:endParaRPr>
                    </a:p>
                  </a:txBody>
                  <a:tcPr marL="50800" marR="50800" marT="0" marB="0" anchor="ctr"/>
                </a:tc>
                <a:tc hMerge="1">
                  <a:txBody>
                    <a:bodyPr/>
                    <a:lstStyle/>
                    <a:p>
                      <a:endParaRPr lang="en-US"/>
                    </a:p>
                  </a:txBody>
                  <a:tcPr/>
                </a:tc>
                <a:tc hMerge="1">
                  <a:txBody>
                    <a:bodyPr/>
                    <a:lstStyle/>
                    <a:p>
                      <a:endParaRPr lang="en-US"/>
                    </a:p>
                  </a:txBody>
                  <a:tcPr/>
                </a:tc>
                <a:tc>
                  <a:txBody>
                    <a:bodyPr/>
                    <a:lstStyle/>
                    <a:p>
                      <a:pPr algn="ctr">
                        <a:lnSpc>
                          <a:spcPct val="90000"/>
                        </a:lnSpc>
                        <a:spcAft>
                          <a:spcPts val="0"/>
                        </a:spcAft>
                      </a:pPr>
                      <a:r>
                        <a:rPr lang="en-US" sz="2400" b="1" i="0" dirty="0">
                          <a:solidFill>
                            <a:schemeClr val="tx1"/>
                          </a:solidFill>
                          <a:effectLst/>
                          <a:latin typeface="Arial" panose="020B0604020202020204" pitchFamily="34" charset="0"/>
                          <a:ea typeface="Times New Roman"/>
                          <a:cs typeface="Arial" panose="020B0604020202020204" pitchFamily="34" charset="0"/>
                        </a:rPr>
                        <a:t> </a:t>
                      </a:r>
                      <a:r>
                        <a:rPr lang="ar-EG" sz="2400" b="1" i="0" dirty="0">
                          <a:solidFill>
                            <a:schemeClr val="tx1"/>
                          </a:solidFill>
                          <a:effectLst/>
                          <a:latin typeface="Arial" panose="020B0604020202020204" pitchFamily="34" charset="0"/>
                          <a:ea typeface="Times New Roman"/>
                          <a:cs typeface="Arial" panose="020B0604020202020204" pitchFamily="34" charset="0"/>
                        </a:rPr>
                        <a:t>الخاتمة</a:t>
                      </a:r>
                    </a:p>
                    <a:p>
                      <a:pPr algn="ctr">
                        <a:lnSpc>
                          <a:spcPct val="90000"/>
                        </a:lnSpc>
                        <a:spcAft>
                          <a:spcPts val="0"/>
                        </a:spcAft>
                      </a:pPr>
                      <a:r>
                        <a:rPr lang="ar-EG" sz="2400" b="1" i="0" dirty="0">
                          <a:solidFill>
                            <a:schemeClr val="tx1"/>
                          </a:solidFill>
                          <a:effectLst/>
                          <a:latin typeface="Arial" panose="020B0604020202020204" pitchFamily="34" charset="0"/>
                          <a:ea typeface="Times New Roman"/>
                          <a:cs typeface="Arial" panose="020B0604020202020204" pitchFamily="34" charset="0"/>
                        </a:rPr>
                        <a:t>22-25</a:t>
                      </a:r>
                      <a:endParaRPr lang="en-US" sz="2800" b="1" i="0" dirty="0">
                        <a:solidFill>
                          <a:schemeClr val="tx1"/>
                        </a:solidFill>
                        <a:effectLst/>
                        <a:latin typeface="Arial" panose="020B0604020202020204" pitchFamily="34" charset="0"/>
                        <a:ea typeface="Times New Roman"/>
                        <a:cs typeface="Arial" panose="020B0604020202020204" pitchFamily="34" charset="0"/>
                      </a:endParaRPr>
                    </a:p>
                  </a:txBody>
                  <a:tcPr marL="50800" marR="50800" marT="0" marB="0" anchor="ctr"/>
                </a:tc>
                <a:extLst>
                  <a:ext uri="{0D108BD9-81ED-4DB2-BD59-A6C34878D82A}">
                    <a16:rowId xmlns:a16="http://schemas.microsoft.com/office/drawing/2014/main" val="10001"/>
                  </a:ext>
                </a:extLst>
              </a:tr>
              <a:tr h="438053">
                <a:tc gridSpan="2">
                  <a:txBody>
                    <a:bodyPr/>
                    <a:lstStyle/>
                    <a:p>
                      <a:pPr algn="ctr">
                        <a:lnSpc>
                          <a:spcPct val="90000"/>
                        </a:lnSpc>
                        <a:spcAft>
                          <a:spcPts val="0"/>
                        </a:spcAft>
                      </a:pPr>
                      <a:r>
                        <a:rPr lang="en-US" sz="2400" b="1" i="0" dirty="0">
                          <a:solidFill>
                            <a:schemeClr val="tx1"/>
                          </a:solidFill>
                          <a:effectLst/>
                          <a:latin typeface="Arial" panose="020B0604020202020204" pitchFamily="34" charset="0"/>
                          <a:ea typeface="Times New Roman"/>
                          <a:cs typeface="Arial" panose="020B0604020202020204" pitchFamily="34" charset="0"/>
                        </a:rPr>
                        <a:t> </a:t>
                      </a:r>
                      <a:r>
                        <a:rPr lang="ar-EG" sz="2400" b="1" i="0" dirty="0">
                          <a:solidFill>
                            <a:schemeClr val="tx1"/>
                          </a:solidFill>
                          <a:effectLst/>
                          <a:latin typeface="Arial" panose="020B0604020202020204" pitchFamily="34" charset="0"/>
                          <a:ea typeface="Times New Roman"/>
                          <a:cs typeface="Arial" panose="020B0604020202020204" pitchFamily="34" charset="0"/>
                        </a:rPr>
                        <a:t>مقدمة</a:t>
                      </a:r>
                      <a:r>
                        <a:rPr lang="en-US" sz="2400" b="1" i="0" dirty="0">
                          <a:solidFill>
                            <a:schemeClr val="tx1"/>
                          </a:solidFill>
                          <a:effectLst/>
                          <a:latin typeface="Arial" panose="020B0604020202020204" pitchFamily="34" charset="0"/>
                          <a:ea typeface="Times New Roman"/>
                          <a:cs typeface="Arial" panose="020B0604020202020204" pitchFamily="34" charset="0"/>
                        </a:rPr>
                        <a:t> </a:t>
                      </a:r>
                      <a:endParaRPr lang="en-US" sz="2800" b="1" i="0" dirty="0">
                        <a:solidFill>
                          <a:schemeClr val="tx1"/>
                        </a:solidFill>
                        <a:effectLst/>
                        <a:latin typeface="Arial" panose="020B0604020202020204" pitchFamily="34" charset="0"/>
                        <a:ea typeface="Times New Roman"/>
                        <a:cs typeface="Arial" panose="020B0604020202020204" pitchFamily="34" charset="0"/>
                      </a:endParaRPr>
                    </a:p>
                  </a:txBody>
                  <a:tcPr marL="50800" marR="50800" marT="0" marB="0" anchor="ctr"/>
                </a:tc>
                <a:tc hMerge="1">
                  <a:txBody>
                    <a:bodyPr/>
                    <a:lstStyle/>
                    <a:p>
                      <a:endParaRPr lang="en-US"/>
                    </a:p>
                  </a:txBody>
                  <a:tcPr/>
                </a:tc>
                <a:tc gridSpan="2">
                  <a:txBody>
                    <a:bodyPr/>
                    <a:lstStyle/>
                    <a:p>
                      <a:pPr algn="ctr">
                        <a:lnSpc>
                          <a:spcPct val="90000"/>
                        </a:lnSpc>
                        <a:spcAft>
                          <a:spcPts val="0"/>
                        </a:spcAft>
                      </a:pPr>
                      <a:r>
                        <a:rPr lang="en-US" sz="2400" b="1" i="0" dirty="0">
                          <a:solidFill>
                            <a:schemeClr val="tx1"/>
                          </a:solidFill>
                          <a:effectLst/>
                          <a:latin typeface="Arial" panose="020B0604020202020204" pitchFamily="34" charset="0"/>
                          <a:ea typeface="Times New Roman"/>
                          <a:cs typeface="Arial" panose="020B0604020202020204" pitchFamily="34" charset="0"/>
                        </a:rPr>
                        <a:t> </a:t>
                      </a:r>
                      <a:r>
                        <a:rPr lang="ar-EG" sz="2400" b="1" i="0" dirty="0">
                          <a:solidFill>
                            <a:schemeClr val="tx1"/>
                          </a:solidFill>
                          <a:effectLst/>
                          <a:latin typeface="Arial" panose="020B0604020202020204" pitchFamily="34" charset="0"/>
                          <a:ea typeface="Times New Roman"/>
                          <a:cs typeface="Arial" panose="020B0604020202020204" pitchFamily="34" charset="0"/>
                        </a:rPr>
                        <a:t>مديح</a:t>
                      </a:r>
                      <a:endParaRPr lang="en-US" sz="2800" b="1" i="0" dirty="0">
                        <a:solidFill>
                          <a:schemeClr val="tx1"/>
                        </a:solidFill>
                        <a:effectLst/>
                        <a:latin typeface="Arial" panose="020B0604020202020204" pitchFamily="34" charset="0"/>
                        <a:ea typeface="Times New Roman"/>
                        <a:cs typeface="Arial" panose="020B0604020202020204" pitchFamily="34" charset="0"/>
                      </a:endParaRPr>
                    </a:p>
                  </a:txBody>
                  <a:tcPr marL="50800" marR="50800" marT="0" marB="0" anchor="ctr"/>
                </a:tc>
                <a:tc hMerge="1">
                  <a:txBody>
                    <a:bodyPr/>
                    <a:lstStyle/>
                    <a:p>
                      <a:endParaRPr lang="en-US"/>
                    </a:p>
                  </a:txBody>
                  <a:tcPr/>
                </a:tc>
                <a:tc gridSpan="3">
                  <a:txBody>
                    <a:bodyPr/>
                    <a:lstStyle/>
                    <a:p>
                      <a:pPr algn="ctr">
                        <a:lnSpc>
                          <a:spcPct val="90000"/>
                        </a:lnSpc>
                        <a:spcAft>
                          <a:spcPts val="0"/>
                        </a:spcAft>
                      </a:pPr>
                      <a:r>
                        <a:rPr lang="en-US" sz="2400" b="1" i="0" dirty="0">
                          <a:solidFill>
                            <a:schemeClr val="tx1"/>
                          </a:solidFill>
                          <a:effectLst/>
                          <a:latin typeface="Arial" panose="020B0604020202020204" pitchFamily="34" charset="0"/>
                          <a:ea typeface="Times New Roman"/>
                          <a:cs typeface="Arial" panose="020B0604020202020204" pitchFamily="34" charset="0"/>
                        </a:rPr>
                        <a:t> </a:t>
                      </a:r>
                      <a:r>
                        <a:rPr lang="ar-EG" sz="2400" b="1" i="0" dirty="0">
                          <a:solidFill>
                            <a:schemeClr val="tx1"/>
                          </a:solidFill>
                          <a:effectLst/>
                          <a:latin typeface="Arial" panose="020B0604020202020204" pitchFamily="34" charset="0"/>
                          <a:ea typeface="Times New Roman"/>
                          <a:cs typeface="Arial" panose="020B0604020202020204" pitchFamily="34" charset="0"/>
                        </a:rPr>
                        <a:t>التماس</a:t>
                      </a:r>
                      <a:endParaRPr lang="en-US" sz="2800" b="1" i="0" dirty="0">
                        <a:solidFill>
                          <a:schemeClr val="tx1"/>
                        </a:solidFill>
                        <a:effectLst/>
                        <a:latin typeface="Arial" panose="020B0604020202020204" pitchFamily="34" charset="0"/>
                        <a:ea typeface="Times New Roman"/>
                        <a:cs typeface="Arial" panose="020B0604020202020204" pitchFamily="34" charset="0"/>
                      </a:endParaRPr>
                    </a:p>
                  </a:txBody>
                  <a:tcPr marL="50800" marR="50800" marT="0" marB="0" anchor="ctr"/>
                </a:tc>
                <a:tc hMerge="1">
                  <a:txBody>
                    <a:bodyPr/>
                    <a:lstStyle/>
                    <a:p>
                      <a:endParaRPr lang="en-US"/>
                    </a:p>
                  </a:txBody>
                  <a:tcPr/>
                </a:tc>
                <a:tc hMerge="1">
                  <a:txBody>
                    <a:bodyPr/>
                    <a:lstStyle/>
                    <a:p>
                      <a:endParaRPr lang="en-US"/>
                    </a:p>
                  </a:txBody>
                  <a:tcPr/>
                </a:tc>
                <a:tc>
                  <a:txBody>
                    <a:bodyPr/>
                    <a:lstStyle/>
                    <a:p>
                      <a:pPr algn="ctr">
                        <a:lnSpc>
                          <a:spcPct val="90000"/>
                        </a:lnSpc>
                        <a:spcAft>
                          <a:spcPts val="0"/>
                        </a:spcAft>
                      </a:pPr>
                      <a:r>
                        <a:rPr lang="ar-EG" sz="2400" b="1" i="0" dirty="0">
                          <a:solidFill>
                            <a:schemeClr val="tx1"/>
                          </a:solidFill>
                          <a:effectLst/>
                          <a:latin typeface="Arial" panose="020B0604020202020204" pitchFamily="34" charset="0"/>
                          <a:ea typeface="Times New Roman"/>
                          <a:cs typeface="Arial" panose="020B0604020202020204" pitchFamily="34" charset="0"/>
                        </a:rPr>
                        <a:t>الحواشي</a:t>
                      </a:r>
                      <a:endParaRPr lang="en-US" sz="2800" b="1" i="0" dirty="0">
                        <a:solidFill>
                          <a:schemeClr val="tx1"/>
                        </a:solidFill>
                        <a:effectLst/>
                        <a:latin typeface="Arial" panose="020B0604020202020204" pitchFamily="34" charset="0"/>
                        <a:ea typeface="Times New Roman"/>
                        <a:cs typeface="Arial" panose="020B0604020202020204" pitchFamily="34" charset="0"/>
                      </a:endParaRPr>
                    </a:p>
                  </a:txBody>
                  <a:tcPr marL="50800" marR="50800" marT="0" marB="0" anchor="ctr"/>
                </a:tc>
                <a:extLst>
                  <a:ext uri="{0D108BD9-81ED-4DB2-BD59-A6C34878D82A}">
                    <a16:rowId xmlns:a16="http://schemas.microsoft.com/office/drawing/2014/main" val="10002"/>
                  </a:ext>
                </a:extLst>
              </a:tr>
              <a:tr h="777694">
                <a:tc gridSpan="2">
                  <a:txBody>
                    <a:bodyPr/>
                    <a:lstStyle/>
                    <a:p>
                      <a:pPr algn="ctr">
                        <a:lnSpc>
                          <a:spcPct val="90000"/>
                        </a:lnSpc>
                        <a:spcAft>
                          <a:spcPts val="0"/>
                        </a:spcAft>
                      </a:pPr>
                      <a:r>
                        <a:rPr lang="en-US" sz="2400" b="1" i="0" dirty="0">
                          <a:solidFill>
                            <a:schemeClr val="tx1"/>
                          </a:solidFill>
                          <a:effectLst/>
                          <a:latin typeface="Arial" panose="020B0604020202020204" pitchFamily="34" charset="0"/>
                          <a:ea typeface="Times New Roman"/>
                          <a:cs typeface="Arial" panose="020B0604020202020204" pitchFamily="34" charset="0"/>
                        </a:rPr>
                        <a:t> </a:t>
                      </a:r>
                      <a:r>
                        <a:rPr lang="ar-EG" sz="2400" b="1" i="0" dirty="0">
                          <a:solidFill>
                            <a:schemeClr val="tx1"/>
                          </a:solidFill>
                          <a:effectLst/>
                          <a:latin typeface="Arial" panose="020B0604020202020204" pitchFamily="34" charset="0"/>
                          <a:ea typeface="Times New Roman"/>
                          <a:cs typeface="Arial" panose="020B0604020202020204" pitchFamily="34" charset="0"/>
                        </a:rPr>
                        <a:t>الاشخاص</a:t>
                      </a:r>
                    </a:p>
                    <a:p>
                      <a:pPr algn="ctr">
                        <a:lnSpc>
                          <a:spcPct val="90000"/>
                        </a:lnSpc>
                        <a:spcAft>
                          <a:spcPts val="0"/>
                        </a:spcAft>
                      </a:pPr>
                      <a:r>
                        <a:rPr lang="ar-EG" sz="2400" b="1" i="0" dirty="0">
                          <a:solidFill>
                            <a:schemeClr val="tx1"/>
                          </a:solidFill>
                          <a:effectLst/>
                          <a:latin typeface="Arial" panose="020B0604020202020204" pitchFamily="34" charset="0"/>
                          <a:ea typeface="Times New Roman"/>
                          <a:cs typeface="Arial" panose="020B0604020202020204" pitchFamily="34" charset="0"/>
                        </a:rPr>
                        <a:t>المعنية</a:t>
                      </a:r>
                      <a:r>
                        <a:rPr lang="en-US" sz="2400" b="1" i="0" dirty="0">
                          <a:solidFill>
                            <a:schemeClr val="tx1"/>
                          </a:solidFill>
                          <a:effectLst/>
                          <a:latin typeface="Arial" panose="020B0604020202020204" pitchFamily="34" charset="0"/>
                          <a:ea typeface="Times New Roman"/>
                          <a:cs typeface="Arial" panose="020B0604020202020204" pitchFamily="34" charset="0"/>
                        </a:rPr>
                        <a:t> </a:t>
                      </a:r>
                      <a:endParaRPr lang="en-US" sz="2800" b="1" i="0" dirty="0">
                        <a:solidFill>
                          <a:schemeClr val="tx1"/>
                        </a:solidFill>
                        <a:effectLst/>
                        <a:latin typeface="Arial" panose="020B0604020202020204" pitchFamily="34" charset="0"/>
                        <a:ea typeface="Times New Roman"/>
                        <a:cs typeface="Arial" panose="020B0604020202020204" pitchFamily="34" charset="0"/>
                      </a:endParaRPr>
                    </a:p>
                  </a:txBody>
                  <a:tcPr marL="50800" marR="50800" marT="0" marB="0" anchor="ctr"/>
                </a:tc>
                <a:tc hMerge="1">
                  <a:txBody>
                    <a:bodyPr/>
                    <a:lstStyle/>
                    <a:p>
                      <a:endParaRPr lang="en-US"/>
                    </a:p>
                  </a:txBody>
                  <a:tcPr/>
                </a:tc>
                <a:tc gridSpan="2">
                  <a:txBody>
                    <a:bodyPr/>
                    <a:lstStyle/>
                    <a:p>
                      <a:pPr algn="ctr">
                        <a:lnSpc>
                          <a:spcPct val="90000"/>
                        </a:lnSpc>
                        <a:spcAft>
                          <a:spcPts val="0"/>
                        </a:spcAft>
                      </a:pPr>
                      <a:r>
                        <a:rPr lang="ar-EG" sz="2400" b="1" i="0" dirty="0">
                          <a:solidFill>
                            <a:schemeClr val="tx1"/>
                          </a:solidFill>
                          <a:effectLst/>
                          <a:latin typeface="Arial" panose="020B0604020202020204" pitchFamily="34" charset="0"/>
                          <a:ea typeface="Times New Roman"/>
                          <a:cs typeface="Arial" panose="020B0604020202020204" pitchFamily="34" charset="0"/>
                        </a:rPr>
                        <a:t>شخصية فليمون</a:t>
                      </a:r>
                      <a:endParaRPr lang="en-US" sz="2800" b="1" i="0" dirty="0">
                        <a:solidFill>
                          <a:schemeClr val="tx1"/>
                        </a:solidFill>
                        <a:effectLst/>
                        <a:latin typeface="Arial" panose="020B0604020202020204" pitchFamily="34" charset="0"/>
                        <a:ea typeface="Times New Roman"/>
                        <a:cs typeface="Arial" panose="020B0604020202020204" pitchFamily="34" charset="0"/>
                      </a:endParaRPr>
                    </a:p>
                  </a:txBody>
                  <a:tcPr marL="50800" marR="50800" marT="0" marB="0" anchor="ctr"/>
                </a:tc>
                <a:tc hMerge="1">
                  <a:txBody>
                    <a:bodyPr/>
                    <a:lstStyle/>
                    <a:p>
                      <a:endParaRPr lang="en-US"/>
                    </a:p>
                  </a:txBody>
                  <a:tcPr/>
                </a:tc>
                <a:tc gridSpan="3">
                  <a:txBody>
                    <a:bodyPr/>
                    <a:lstStyle/>
                    <a:p>
                      <a:pPr marL="0" marR="0" lvl="0" indent="0" algn="ctr" defTabSz="457200" rtl="0" eaLnBrk="1" fontAlgn="auto" latinLnBrk="0" hangingPunct="1">
                        <a:lnSpc>
                          <a:spcPct val="90000"/>
                        </a:lnSpc>
                        <a:spcBef>
                          <a:spcPts val="0"/>
                        </a:spcBef>
                        <a:spcAft>
                          <a:spcPts val="0"/>
                        </a:spcAft>
                        <a:buClrTx/>
                        <a:buSzTx/>
                        <a:buFontTx/>
                        <a:buNone/>
                        <a:tabLst/>
                        <a:defRPr/>
                      </a:pPr>
                      <a:r>
                        <a:rPr lang="ar-EG" sz="2400" b="1" i="0" dirty="0">
                          <a:solidFill>
                            <a:schemeClr val="tx1"/>
                          </a:solidFill>
                          <a:effectLst/>
                          <a:latin typeface="Arial" panose="020B0604020202020204" pitchFamily="34" charset="0"/>
                          <a:ea typeface="Times New Roman"/>
                          <a:cs typeface="Arial" panose="020B0604020202020204" pitchFamily="34" charset="0"/>
                        </a:rPr>
                        <a:t>تحول أنسيمس</a:t>
                      </a:r>
                      <a:endParaRPr lang="en-US" sz="2800" b="1" i="0" dirty="0">
                        <a:solidFill>
                          <a:schemeClr val="tx1"/>
                        </a:solidFill>
                        <a:effectLst/>
                        <a:latin typeface="Arial" panose="020B0604020202020204" pitchFamily="34" charset="0"/>
                        <a:ea typeface="Times New Roman"/>
                        <a:cs typeface="Arial" panose="020B0604020202020204" pitchFamily="34" charset="0"/>
                      </a:endParaRPr>
                    </a:p>
                  </a:txBody>
                  <a:tcPr marL="50800" marR="50800" marT="0" marB="0" anchor="ctr"/>
                </a:tc>
                <a:tc hMerge="1">
                  <a:txBody>
                    <a:bodyPr/>
                    <a:lstStyle/>
                    <a:p>
                      <a:endParaRPr lang="en-US"/>
                    </a:p>
                  </a:txBody>
                  <a:tcPr/>
                </a:tc>
                <a:tc hMerge="1">
                  <a:txBody>
                    <a:bodyPr/>
                    <a:lstStyle/>
                    <a:p>
                      <a:endParaRPr lang="en-US"/>
                    </a:p>
                  </a:txBody>
                  <a:tcPr/>
                </a:tc>
                <a:tc>
                  <a:txBody>
                    <a:bodyPr/>
                    <a:lstStyle/>
                    <a:p>
                      <a:pPr algn="ctr">
                        <a:lnSpc>
                          <a:spcPct val="90000"/>
                        </a:lnSpc>
                        <a:spcAft>
                          <a:spcPts val="0"/>
                        </a:spcAft>
                      </a:pPr>
                      <a:r>
                        <a:rPr lang="en-US" sz="2400" b="1" i="0" dirty="0">
                          <a:solidFill>
                            <a:schemeClr val="tx1"/>
                          </a:solidFill>
                          <a:effectLst/>
                          <a:latin typeface="Arial" panose="020B0604020202020204" pitchFamily="34" charset="0"/>
                          <a:ea typeface="Times New Roman"/>
                          <a:cs typeface="Arial" panose="020B0604020202020204" pitchFamily="34" charset="0"/>
                        </a:rPr>
                        <a:t> </a:t>
                      </a:r>
                      <a:r>
                        <a:rPr lang="ar-EG" sz="2400" b="1" i="0" dirty="0">
                          <a:solidFill>
                            <a:schemeClr val="tx1"/>
                          </a:solidFill>
                          <a:effectLst/>
                          <a:latin typeface="Arial" panose="020B0604020202020204" pitchFamily="34" charset="0"/>
                          <a:ea typeface="Times New Roman"/>
                          <a:cs typeface="Arial" panose="020B0604020202020204" pitchFamily="34" charset="0"/>
                        </a:rPr>
                        <a:t>شركاء بولس</a:t>
                      </a:r>
                      <a:endParaRPr lang="en-US" sz="2800" b="1" i="0" dirty="0">
                        <a:solidFill>
                          <a:schemeClr val="tx1"/>
                        </a:solidFill>
                        <a:effectLst/>
                        <a:latin typeface="Arial" panose="020B0604020202020204" pitchFamily="34" charset="0"/>
                        <a:ea typeface="Times New Roman"/>
                        <a:cs typeface="Arial" panose="020B0604020202020204" pitchFamily="34" charset="0"/>
                      </a:endParaRPr>
                    </a:p>
                  </a:txBody>
                  <a:tcPr marL="50800" marR="50800" marT="0" marB="0" anchor="ctr"/>
                </a:tc>
                <a:extLst>
                  <a:ext uri="{0D108BD9-81ED-4DB2-BD59-A6C34878D82A}">
                    <a16:rowId xmlns:a16="http://schemas.microsoft.com/office/drawing/2014/main" val="10003"/>
                  </a:ext>
                </a:extLst>
              </a:tr>
              <a:tr h="1728209">
                <a:tc>
                  <a:txBody>
                    <a:bodyPr/>
                    <a:lstStyle/>
                    <a:p>
                      <a:pPr algn="ctr">
                        <a:spcAft>
                          <a:spcPts val="0"/>
                        </a:spcAft>
                      </a:pPr>
                      <a:r>
                        <a:rPr lang="en-US" sz="2400" b="1" i="0" dirty="0">
                          <a:solidFill>
                            <a:schemeClr val="tx1"/>
                          </a:solidFill>
                          <a:effectLst/>
                          <a:latin typeface="Arial" panose="020B0604020202020204" pitchFamily="34" charset="0"/>
                          <a:ea typeface="Times New Roman"/>
                          <a:cs typeface="Arial" panose="020B0604020202020204" pitchFamily="34" charset="0"/>
                        </a:rPr>
                        <a:t> </a:t>
                      </a:r>
                      <a:r>
                        <a:rPr lang="ar-EG" sz="2400" b="1" i="0" dirty="0">
                          <a:solidFill>
                            <a:schemeClr val="tx1"/>
                          </a:solidFill>
                          <a:effectLst/>
                          <a:latin typeface="Arial" panose="020B0604020202020204" pitchFamily="34" charset="0"/>
                          <a:ea typeface="Times New Roman"/>
                          <a:cs typeface="Arial" panose="020B0604020202020204" pitchFamily="34" charset="0"/>
                        </a:rPr>
                        <a:t>الكاتب</a:t>
                      </a:r>
                    </a:p>
                    <a:p>
                      <a:pPr algn="ctr">
                        <a:spcAft>
                          <a:spcPts val="0"/>
                        </a:spcAft>
                      </a:pPr>
                      <a:r>
                        <a:rPr lang="ar-EG" sz="2400" b="1" i="0" dirty="0">
                          <a:solidFill>
                            <a:schemeClr val="tx1"/>
                          </a:solidFill>
                          <a:effectLst/>
                          <a:latin typeface="Arial" panose="020B0604020202020204" pitchFamily="34" charset="0"/>
                          <a:ea typeface="Times New Roman"/>
                          <a:cs typeface="Arial" panose="020B0604020202020204" pitchFamily="34" charset="0"/>
                        </a:rPr>
                        <a:t>1 أ- ب</a:t>
                      </a:r>
                      <a:r>
                        <a:rPr lang="en-US" sz="2400" b="1" i="0" dirty="0">
                          <a:solidFill>
                            <a:schemeClr val="tx1"/>
                          </a:solidFill>
                          <a:effectLst/>
                          <a:latin typeface="Arial" panose="020B0604020202020204" pitchFamily="34" charset="0"/>
                          <a:ea typeface="Times New Roman"/>
                          <a:cs typeface="Arial" panose="020B0604020202020204" pitchFamily="34" charset="0"/>
                        </a:rPr>
                        <a:t> </a:t>
                      </a:r>
                      <a:endParaRPr lang="en-US" sz="4000" b="1" i="0" dirty="0">
                        <a:solidFill>
                          <a:schemeClr val="tx1"/>
                        </a:solidFill>
                        <a:effectLst/>
                        <a:latin typeface="Arial" panose="020B0604020202020204" pitchFamily="34" charset="0"/>
                        <a:ea typeface="Times New Roman"/>
                        <a:cs typeface="Arial" panose="020B0604020202020204" pitchFamily="34" charset="0"/>
                      </a:endParaRPr>
                    </a:p>
                  </a:txBody>
                  <a:tcPr marL="50800" marR="50800" marT="0" marB="0" anchor="ctr"/>
                </a:tc>
                <a:tc>
                  <a:txBody>
                    <a:bodyPr/>
                    <a:lstStyle/>
                    <a:p>
                      <a:pPr algn="ctr">
                        <a:spcAft>
                          <a:spcPts val="0"/>
                        </a:spcAft>
                      </a:pPr>
                      <a:r>
                        <a:rPr lang="en-US" sz="2400" b="1" i="0" dirty="0">
                          <a:solidFill>
                            <a:schemeClr val="tx1"/>
                          </a:solidFill>
                          <a:effectLst/>
                          <a:latin typeface="Arial" panose="020B0604020202020204" pitchFamily="34" charset="0"/>
                          <a:ea typeface="Times New Roman"/>
                          <a:cs typeface="Arial" panose="020B0604020202020204" pitchFamily="34" charset="0"/>
                        </a:rPr>
                        <a:t> </a:t>
                      </a:r>
                      <a:r>
                        <a:rPr lang="ar-EG" sz="2400" b="1" i="0" dirty="0">
                          <a:solidFill>
                            <a:schemeClr val="tx1"/>
                          </a:solidFill>
                          <a:effectLst/>
                          <a:latin typeface="Arial" panose="020B0604020202020204" pitchFamily="34" charset="0"/>
                          <a:ea typeface="Times New Roman"/>
                          <a:cs typeface="Arial" panose="020B0604020202020204" pitchFamily="34" charset="0"/>
                        </a:rPr>
                        <a:t>المستقبل</a:t>
                      </a:r>
                    </a:p>
                    <a:p>
                      <a:pPr algn="ctr">
                        <a:spcAft>
                          <a:spcPts val="0"/>
                        </a:spcAft>
                      </a:pPr>
                      <a:r>
                        <a:rPr lang="ar-EG" sz="2400" b="1" i="0" dirty="0">
                          <a:solidFill>
                            <a:schemeClr val="tx1"/>
                          </a:solidFill>
                          <a:effectLst/>
                          <a:latin typeface="Arial" panose="020B0604020202020204" pitchFamily="34" charset="0"/>
                          <a:ea typeface="Times New Roman"/>
                          <a:cs typeface="Arial" panose="020B0604020202020204" pitchFamily="34" charset="0"/>
                        </a:rPr>
                        <a:t>1</a:t>
                      </a:r>
                      <a:r>
                        <a:rPr lang="en-US" sz="2400" b="1" i="0" dirty="0">
                          <a:solidFill>
                            <a:schemeClr val="tx1"/>
                          </a:solidFill>
                          <a:effectLst/>
                          <a:latin typeface="Arial" panose="020B0604020202020204" pitchFamily="34" charset="0"/>
                          <a:ea typeface="Times New Roman"/>
                          <a:cs typeface="Arial" panose="020B0604020202020204" pitchFamily="34" charset="0"/>
                        </a:rPr>
                        <a:t>c3</a:t>
                      </a:r>
                      <a:endParaRPr lang="en-US" sz="4000" b="1" i="0" dirty="0">
                        <a:solidFill>
                          <a:schemeClr val="tx1"/>
                        </a:solidFill>
                        <a:effectLst/>
                        <a:latin typeface="Arial" panose="020B0604020202020204" pitchFamily="34" charset="0"/>
                        <a:ea typeface="Times New Roman"/>
                        <a:cs typeface="Arial" panose="020B0604020202020204" pitchFamily="34" charset="0"/>
                      </a:endParaRPr>
                    </a:p>
                  </a:txBody>
                  <a:tcPr marL="50800" marR="50800" marT="0" marB="0" anchor="ctr"/>
                </a:tc>
                <a:tc>
                  <a:txBody>
                    <a:bodyPr/>
                    <a:lstStyle/>
                    <a:p>
                      <a:pPr algn="ctr">
                        <a:spcAft>
                          <a:spcPts val="0"/>
                        </a:spcAft>
                      </a:pPr>
                      <a:r>
                        <a:rPr lang="en-US" sz="2400" b="1" i="0" dirty="0">
                          <a:solidFill>
                            <a:schemeClr val="tx1"/>
                          </a:solidFill>
                          <a:effectLst/>
                          <a:latin typeface="Arial" panose="020B0604020202020204" pitchFamily="34" charset="0"/>
                          <a:ea typeface="Times New Roman"/>
                          <a:cs typeface="Arial" panose="020B0604020202020204" pitchFamily="34" charset="0"/>
                        </a:rPr>
                        <a:t> </a:t>
                      </a:r>
                      <a:r>
                        <a:rPr lang="ar-EG" sz="2400" b="1" i="0" dirty="0">
                          <a:solidFill>
                            <a:schemeClr val="tx1"/>
                          </a:solidFill>
                          <a:effectLst/>
                          <a:latin typeface="Arial" panose="020B0604020202020204" pitchFamily="34" charset="0"/>
                          <a:ea typeface="Times New Roman"/>
                          <a:cs typeface="Arial" panose="020B0604020202020204" pitchFamily="34" charset="0"/>
                        </a:rPr>
                        <a:t>شكر</a:t>
                      </a:r>
                    </a:p>
                    <a:p>
                      <a:pPr algn="ctr">
                        <a:spcAft>
                          <a:spcPts val="0"/>
                        </a:spcAft>
                      </a:pPr>
                      <a:r>
                        <a:rPr lang="ar-EG" sz="2400" b="1" i="0" dirty="0">
                          <a:solidFill>
                            <a:schemeClr val="tx1"/>
                          </a:solidFill>
                          <a:effectLst/>
                          <a:latin typeface="Arial" panose="020B0604020202020204" pitchFamily="34" charset="0"/>
                          <a:ea typeface="Times New Roman"/>
                          <a:cs typeface="Arial" panose="020B0604020202020204" pitchFamily="34" charset="0"/>
                        </a:rPr>
                        <a:t>4-5</a:t>
                      </a:r>
                      <a:endParaRPr lang="en-US" sz="4000" b="1" i="0" dirty="0">
                        <a:solidFill>
                          <a:schemeClr val="tx1"/>
                        </a:solidFill>
                        <a:effectLst/>
                        <a:latin typeface="Arial" panose="020B0604020202020204" pitchFamily="34" charset="0"/>
                        <a:ea typeface="Times New Roman"/>
                        <a:cs typeface="Arial" panose="020B0604020202020204" pitchFamily="34" charset="0"/>
                      </a:endParaRPr>
                    </a:p>
                  </a:txBody>
                  <a:tcPr marL="50800" marR="50800" marT="0" marB="0" anchor="ctr"/>
                </a:tc>
                <a:tc>
                  <a:txBody>
                    <a:bodyPr/>
                    <a:lstStyle/>
                    <a:p>
                      <a:pPr algn="ctr">
                        <a:spcAft>
                          <a:spcPts val="0"/>
                        </a:spcAft>
                      </a:pPr>
                      <a:r>
                        <a:rPr lang="en-US" sz="2400" b="1" i="0" dirty="0">
                          <a:solidFill>
                            <a:schemeClr val="tx1"/>
                          </a:solidFill>
                          <a:effectLst/>
                          <a:latin typeface="Arial" panose="020B0604020202020204" pitchFamily="34" charset="0"/>
                          <a:ea typeface="Times New Roman"/>
                          <a:cs typeface="Arial" panose="020B0604020202020204" pitchFamily="34" charset="0"/>
                        </a:rPr>
                        <a:t> </a:t>
                      </a:r>
                      <a:r>
                        <a:rPr lang="ar-EG" sz="2400" b="1" i="0" dirty="0">
                          <a:solidFill>
                            <a:schemeClr val="tx1"/>
                          </a:solidFill>
                          <a:effectLst/>
                          <a:latin typeface="Arial" panose="020B0604020202020204" pitchFamily="34" charset="0"/>
                          <a:ea typeface="Times New Roman"/>
                          <a:cs typeface="Arial" panose="020B0604020202020204" pitchFamily="34" charset="0"/>
                        </a:rPr>
                        <a:t>العلاقات</a:t>
                      </a:r>
                    </a:p>
                    <a:p>
                      <a:pPr algn="ctr">
                        <a:spcAft>
                          <a:spcPts val="0"/>
                        </a:spcAft>
                      </a:pPr>
                      <a:r>
                        <a:rPr lang="ar-EG" sz="2400" b="1" i="0" dirty="0">
                          <a:solidFill>
                            <a:schemeClr val="tx1"/>
                          </a:solidFill>
                          <a:effectLst/>
                          <a:latin typeface="Arial" panose="020B0604020202020204" pitchFamily="34" charset="0"/>
                          <a:ea typeface="Times New Roman"/>
                          <a:cs typeface="Arial" panose="020B0604020202020204" pitchFamily="34" charset="0"/>
                        </a:rPr>
                        <a:t>6-7</a:t>
                      </a:r>
                      <a:endParaRPr lang="en-US" sz="4000" b="1" i="0" dirty="0">
                        <a:solidFill>
                          <a:schemeClr val="tx1"/>
                        </a:solidFill>
                        <a:effectLst/>
                        <a:latin typeface="Arial" panose="020B0604020202020204" pitchFamily="34" charset="0"/>
                        <a:ea typeface="Times New Roman"/>
                        <a:cs typeface="Arial" panose="020B0604020202020204" pitchFamily="34" charset="0"/>
                      </a:endParaRPr>
                    </a:p>
                  </a:txBody>
                  <a:tcPr marL="50800" marR="50800" marT="0" marB="0" anchor="ctr"/>
                </a:tc>
                <a:tc>
                  <a:txBody>
                    <a:bodyPr/>
                    <a:lstStyle/>
                    <a:p>
                      <a:pPr algn="ctr">
                        <a:spcAft>
                          <a:spcPts val="0"/>
                        </a:spcAft>
                      </a:pPr>
                      <a:r>
                        <a:rPr lang="en-US" sz="2400" b="1" i="0" dirty="0">
                          <a:solidFill>
                            <a:schemeClr val="tx1"/>
                          </a:solidFill>
                          <a:effectLst/>
                          <a:latin typeface="Arial" panose="020B0604020202020204" pitchFamily="34" charset="0"/>
                          <a:ea typeface="Times New Roman"/>
                          <a:cs typeface="Arial" panose="020B0604020202020204" pitchFamily="34" charset="0"/>
                        </a:rPr>
                        <a:t> </a:t>
                      </a:r>
                      <a:r>
                        <a:rPr lang="ar-EG" sz="2400" b="1" i="0" dirty="0">
                          <a:solidFill>
                            <a:schemeClr val="tx1"/>
                          </a:solidFill>
                          <a:effectLst/>
                          <a:latin typeface="Arial" panose="020B0604020202020204" pitchFamily="34" charset="0"/>
                          <a:ea typeface="Times New Roman"/>
                          <a:cs typeface="Arial" panose="020B0604020202020204" pitchFamily="34" charset="0"/>
                        </a:rPr>
                        <a:t>تظلم عام</a:t>
                      </a:r>
                    </a:p>
                    <a:p>
                      <a:pPr algn="ctr">
                        <a:spcAft>
                          <a:spcPts val="0"/>
                        </a:spcAft>
                      </a:pPr>
                      <a:r>
                        <a:rPr lang="ar-EG" sz="2400" b="1" i="0" dirty="0">
                          <a:solidFill>
                            <a:schemeClr val="tx1"/>
                          </a:solidFill>
                          <a:effectLst/>
                          <a:latin typeface="Arial" panose="020B0604020202020204" pitchFamily="34" charset="0"/>
                          <a:ea typeface="Times New Roman"/>
                          <a:cs typeface="Arial" panose="020B0604020202020204" pitchFamily="34" charset="0"/>
                        </a:rPr>
                        <a:t>8-11</a:t>
                      </a:r>
                      <a:endParaRPr lang="en-US" sz="4000" b="1" i="0" dirty="0">
                        <a:solidFill>
                          <a:schemeClr val="tx1"/>
                        </a:solidFill>
                        <a:effectLst/>
                        <a:latin typeface="Arial" panose="020B0604020202020204" pitchFamily="34" charset="0"/>
                        <a:ea typeface="Times New Roman"/>
                        <a:cs typeface="Arial" panose="020B0604020202020204" pitchFamily="34" charset="0"/>
                      </a:endParaRPr>
                    </a:p>
                  </a:txBody>
                  <a:tcPr marL="50800" marR="50800" marT="0" marB="0" anchor="ctr"/>
                </a:tc>
                <a:tc>
                  <a:txBody>
                    <a:bodyPr/>
                    <a:lstStyle/>
                    <a:p>
                      <a:pPr algn="ctr">
                        <a:spcAft>
                          <a:spcPts val="0"/>
                        </a:spcAft>
                      </a:pPr>
                      <a:r>
                        <a:rPr lang="ar-EG" sz="2400" b="1" i="0" dirty="0">
                          <a:solidFill>
                            <a:schemeClr val="tx1"/>
                          </a:solidFill>
                          <a:effectLst/>
                          <a:latin typeface="Arial" panose="020B0604020202020204" pitchFamily="34" charset="0"/>
                          <a:ea typeface="Times New Roman"/>
                          <a:cs typeface="Arial" panose="020B0604020202020204" pitchFamily="34" charset="0"/>
                        </a:rPr>
                        <a:t>أسباب العودة</a:t>
                      </a:r>
                    </a:p>
                    <a:p>
                      <a:pPr algn="ctr">
                        <a:spcAft>
                          <a:spcPts val="0"/>
                        </a:spcAft>
                      </a:pPr>
                      <a:r>
                        <a:rPr lang="ar-EG" sz="2400" b="1" i="0" dirty="0">
                          <a:solidFill>
                            <a:schemeClr val="tx1"/>
                          </a:solidFill>
                          <a:effectLst/>
                          <a:latin typeface="Arial" panose="020B0604020202020204" pitchFamily="34" charset="0"/>
                          <a:ea typeface="Times New Roman"/>
                          <a:cs typeface="Arial" panose="020B0604020202020204" pitchFamily="34" charset="0"/>
                        </a:rPr>
                        <a:t>12-16</a:t>
                      </a:r>
                      <a:endParaRPr lang="en-US" sz="4000" b="1" i="0" dirty="0">
                        <a:solidFill>
                          <a:schemeClr val="tx1"/>
                        </a:solidFill>
                        <a:effectLst/>
                        <a:latin typeface="Arial" panose="020B0604020202020204" pitchFamily="34" charset="0"/>
                        <a:ea typeface="Times New Roman"/>
                        <a:cs typeface="Arial" panose="020B0604020202020204" pitchFamily="34" charset="0"/>
                      </a:endParaRPr>
                    </a:p>
                  </a:txBody>
                  <a:tcPr marL="50800" marR="50800" marT="0" marB="0" anchor="ct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lang="ar-EG" sz="2400" b="1" i="0" dirty="0">
                          <a:solidFill>
                            <a:schemeClr val="tx1"/>
                          </a:solidFill>
                          <a:effectLst/>
                          <a:latin typeface="Arial" panose="020B0604020202020204" pitchFamily="34" charset="0"/>
                          <a:ea typeface="Times New Roman"/>
                          <a:cs typeface="Arial" panose="020B0604020202020204" pitchFamily="34" charset="0"/>
                        </a:rPr>
                        <a:t>تظام محدد</a:t>
                      </a:r>
                    </a:p>
                    <a:p>
                      <a:pPr algn="ctr">
                        <a:spcAft>
                          <a:spcPts val="0"/>
                        </a:spcAft>
                      </a:pPr>
                      <a:r>
                        <a:rPr lang="ar-EG" sz="2400" b="1" i="0" dirty="0">
                          <a:solidFill>
                            <a:schemeClr val="tx1"/>
                          </a:solidFill>
                          <a:effectLst/>
                          <a:latin typeface="Arial" panose="020B0604020202020204" pitchFamily="34" charset="0"/>
                          <a:ea typeface="Times New Roman"/>
                          <a:cs typeface="Arial" panose="020B0604020202020204" pitchFamily="34" charset="0"/>
                        </a:rPr>
                        <a:t>داء 17-21</a:t>
                      </a:r>
                      <a:endParaRPr lang="en-US" sz="4000" b="1" i="0" dirty="0">
                        <a:solidFill>
                          <a:schemeClr val="tx1"/>
                        </a:solidFill>
                        <a:effectLst/>
                        <a:latin typeface="Arial" panose="020B0604020202020204" pitchFamily="34" charset="0"/>
                        <a:ea typeface="Times New Roman"/>
                        <a:cs typeface="Arial" panose="020B0604020202020204" pitchFamily="34" charset="0"/>
                      </a:endParaRPr>
                    </a:p>
                  </a:txBody>
                  <a:tcPr marL="50800" marR="50800" marT="0" marB="0" anchor="ctr"/>
                </a:tc>
                <a:tc>
                  <a:txBody>
                    <a:bodyPr/>
                    <a:lstStyle/>
                    <a:p>
                      <a:pPr algn="ctr">
                        <a:spcAft>
                          <a:spcPts val="0"/>
                        </a:spcAft>
                      </a:pPr>
                      <a:r>
                        <a:rPr lang="ar-EG" sz="2400" b="1" i="0" dirty="0">
                          <a:solidFill>
                            <a:schemeClr val="tx1"/>
                          </a:solidFill>
                          <a:effectLst/>
                          <a:latin typeface="Arial" panose="020B0604020202020204" pitchFamily="34" charset="0"/>
                          <a:ea typeface="Times New Roman"/>
                          <a:cs typeface="Arial" panose="020B0604020202020204" pitchFamily="34" charset="0"/>
                        </a:rPr>
                        <a:t>الاستعدادات</a:t>
                      </a:r>
                    </a:p>
                    <a:p>
                      <a:pPr algn="ctr">
                        <a:spcAft>
                          <a:spcPts val="0"/>
                        </a:spcAft>
                      </a:pPr>
                      <a:r>
                        <a:rPr lang="ar-EG" sz="2400" b="1" i="0" dirty="0">
                          <a:solidFill>
                            <a:schemeClr val="tx1"/>
                          </a:solidFill>
                          <a:effectLst/>
                          <a:latin typeface="Arial" panose="020B0604020202020204" pitchFamily="34" charset="0"/>
                          <a:ea typeface="Times New Roman"/>
                          <a:cs typeface="Arial" panose="020B0604020202020204" pitchFamily="34" charset="0"/>
                        </a:rPr>
                        <a:t>التحيات</a:t>
                      </a:r>
                    </a:p>
                    <a:p>
                      <a:pPr algn="ctr">
                        <a:spcAft>
                          <a:spcPts val="0"/>
                        </a:spcAft>
                      </a:pPr>
                      <a:r>
                        <a:rPr lang="ar-EG" sz="2400" b="1" i="0" dirty="0">
                          <a:solidFill>
                            <a:schemeClr val="tx1"/>
                          </a:solidFill>
                          <a:effectLst/>
                          <a:latin typeface="Arial" panose="020B0604020202020204" pitchFamily="34" charset="0"/>
                          <a:ea typeface="Times New Roman"/>
                          <a:cs typeface="Arial" panose="020B0604020202020204" pitchFamily="34" charset="0"/>
                        </a:rPr>
                        <a:t>بركةال</a:t>
                      </a:r>
                    </a:p>
                    <a:p>
                      <a:pPr algn="ctr">
                        <a:spcAft>
                          <a:spcPts val="0"/>
                        </a:spcAft>
                      </a:pPr>
                      <a:r>
                        <a:rPr lang="ar-EG" sz="2400" b="1" i="0" dirty="0">
                          <a:solidFill>
                            <a:schemeClr val="tx1"/>
                          </a:solidFill>
                          <a:effectLst/>
                          <a:latin typeface="Arial" panose="020B0604020202020204" pitchFamily="34" charset="0"/>
                          <a:ea typeface="Times New Roman"/>
                          <a:cs typeface="Arial" panose="020B0604020202020204" pitchFamily="34" charset="0"/>
                        </a:rPr>
                        <a:t>22-25</a:t>
                      </a:r>
                      <a:r>
                        <a:rPr lang="en-US" sz="2400" b="1" i="0" dirty="0">
                          <a:solidFill>
                            <a:schemeClr val="tx1"/>
                          </a:solidFill>
                          <a:effectLst/>
                          <a:latin typeface="Arial" panose="020B0604020202020204" pitchFamily="34" charset="0"/>
                          <a:ea typeface="Times New Roman"/>
                          <a:cs typeface="Arial" panose="020B0604020202020204" pitchFamily="34" charset="0"/>
                        </a:rPr>
                        <a:t> </a:t>
                      </a:r>
                      <a:endParaRPr lang="en-US" sz="4000" b="1" i="0" dirty="0">
                        <a:solidFill>
                          <a:schemeClr val="tx1"/>
                        </a:solidFill>
                        <a:effectLst/>
                        <a:latin typeface="Arial" panose="020B0604020202020204" pitchFamily="34" charset="0"/>
                        <a:ea typeface="Times New Roman"/>
                        <a:cs typeface="Arial" panose="020B0604020202020204" pitchFamily="34" charset="0"/>
                      </a:endParaRPr>
                    </a:p>
                  </a:txBody>
                  <a:tcPr marL="50800" marR="50800" marT="0" marB="0" anchor="ctr"/>
                </a:tc>
                <a:extLst>
                  <a:ext uri="{0D108BD9-81ED-4DB2-BD59-A6C34878D82A}">
                    <a16:rowId xmlns:a16="http://schemas.microsoft.com/office/drawing/2014/main" val="10004"/>
                  </a:ext>
                </a:extLst>
              </a:tr>
              <a:tr h="438053">
                <a:tc gridSpan="8">
                  <a:txBody>
                    <a:bodyPr/>
                    <a:lstStyle/>
                    <a:p>
                      <a:pPr algn="ctr">
                        <a:spcAft>
                          <a:spcPts val="0"/>
                        </a:spcAft>
                      </a:pPr>
                      <a:r>
                        <a:rPr lang="ar-EG" sz="2400" b="1" i="0" dirty="0">
                          <a:solidFill>
                            <a:schemeClr val="tx1"/>
                          </a:solidFill>
                          <a:effectLst/>
                          <a:latin typeface="Arial" panose="020B0604020202020204" pitchFamily="34" charset="0"/>
                          <a:ea typeface="Times New Roman"/>
                          <a:cs typeface="Arial" panose="020B0604020202020204" pitchFamily="34" charset="0"/>
                        </a:rPr>
                        <a:t>من روما إلى كولوسي</a:t>
                      </a:r>
                      <a:endParaRPr lang="en-US" sz="2400" b="1" i="0" dirty="0">
                        <a:solidFill>
                          <a:schemeClr val="tx1"/>
                        </a:solidFill>
                        <a:effectLst/>
                        <a:latin typeface="Arial" panose="020B0604020202020204" pitchFamily="34" charset="0"/>
                        <a:ea typeface="Times New Roman"/>
                        <a:cs typeface="Arial" panose="020B0604020202020204" pitchFamily="34" charset="0"/>
                      </a:endParaRPr>
                    </a:p>
                  </a:txBody>
                  <a:tcPr marL="50800" marR="50800" marT="0" marB="0" anchor="ctr"/>
                </a:tc>
                <a:tc hMerge="1">
                  <a:txBody>
                    <a:bodyPr/>
                    <a:lstStyle/>
                    <a:p>
                      <a:pPr algn="ctr">
                        <a:spcAft>
                          <a:spcPts val="0"/>
                        </a:spcAft>
                      </a:pPr>
                      <a:endParaRPr lang="en-US" sz="1200" dirty="0">
                        <a:effectLst/>
                        <a:latin typeface="Times"/>
                        <a:ea typeface="Times New Roman"/>
                        <a:cs typeface="Times New Roman"/>
                      </a:endParaRPr>
                    </a:p>
                  </a:txBody>
                  <a:tcPr marL="50800" marR="50800" marT="0" marB="0"/>
                </a:tc>
                <a:tc hMerge="1">
                  <a:txBody>
                    <a:bodyPr/>
                    <a:lstStyle/>
                    <a:p>
                      <a:pPr algn="ctr">
                        <a:spcAft>
                          <a:spcPts val="0"/>
                        </a:spcAft>
                      </a:pPr>
                      <a:endParaRPr lang="en-US" sz="1200" dirty="0">
                        <a:effectLst/>
                        <a:latin typeface="Times"/>
                        <a:ea typeface="Times New Roman"/>
                        <a:cs typeface="Times New Roman"/>
                      </a:endParaRPr>
                    </a:p>
                  </a:txBody>
                  <a:tcPr marL="50800" marR="50800" marT="0" marB="0"/>
                </a:tc>
                <a:tc hMerge="1">
                  <a:txBody>
                    <a:bodyPr/>
                    <a:lstStyle/>
                    <a:p>
                      <a:pPr algn="ctr">
                        <a:spcAft>
                          <a:spcPts val="0"/>
                        </a:spcAft>
                      </a:pPr>
                      <a:endParaRPr lang="en-US" sz="1200" dirty="0">
                        <a:effectLst/>
                        <a:latin typeface="Times"/>
                        <a:ea typeface="Times New Roman"/>
                        <a:cs typeface="Times New Roman"/>
                      </a:endParaRPr>
                    </a:p>
                  </a:txBody>
                  <a:tcPr marL="50800" marR="50800" marT="0" marB="0"/>
                </a:tc>
                <a:tc hMerge="1">
                  <a:txBody>
                    <a:bodyPr/>
                    <a:lstStyle/>
                    <a:p>
                      <a:pPr algn="ctr">
                        <a:spcAft>
                          <a:spcPts val="0"/>
                        </a:spcAft>
                      </a:pPr>
                      <a:endParaRPr lang="en-US" sz="1200" dirty="0">
                        <a:effectLst/>
                        <a:latin typeface="Times"/>
                        <a:ea typeface="Times New Roman"/>
                        <a:cs typeface="Times New Roman"/>
                      </a:endParaRPr>
                    </a:p>
                  </a:txBody>
                  <a:tcPr marL="50800" marR="50800" marT="0" marB="0"/>
                </a:tc>
                <a:tc hMerge="1">
                  <a:txBody>
                    <a:bodyPr/>
                    <a:lstStyle/>
                    <a:p>
                      <a:pPr algn="ctr">
                        <a:spcAft>
                          <a:spcPts val="0"/>
                        </a:spcAft>
                      </a:pPr>
                      <a:endParaRPr lang="en-US" sz="1200" dirty="0">
                        <a:effectLst/>
                        <a:latin typeface="Times"/>
                        <a:ea typeface="Times New Roman"/>
                        <a:cs typeface="Times New Roman"/>
                      </a:endParaRPr>
                    </a:p>
                  </a:txBody>
                  <a:tcPr marL="50800" marR="50800" marT="0" marB="0"/>
                </a:tc>
                <a:tc hMerge="1">
                  <a:txBody>
                    <a:bodyPr/>
                    <a:lstStyle/>
                    <a:p>
                      <a:pPr algn="ctr">
                        <a:spcAft>
                          <a:spcPts val="0"/>
                        </a:spcAft>
                      </a:pPr>
                      <a:endParaRPr lang="en-US" sz="1200" dirty="0">
                        <a:effectLst/>
                        <a:latin typeface="Times"/>
                        <a:ea typeface="Times New Roman"/>
                        <a:cs typeface="Times New Roman"/>
                      </a:endParaRPr>
                    </a:p>
                  </a:txBody>
                  <a:tcPr marL="50800" marR="50800" marT="0" marB="0"/>
                </a:tc>
                <a:tc hMerge="1">
                  <a:txBody>
                    <a:bodyPr/>
                    <a:lstStyle/>
                    <a:p>
                      <a:pPr algn="ctr">
                        <a:spcAft>
                          <a:spcPts val="0"/>
                        </a:spcAft>
                      </a:pPr>
                      <a:endParaRPr lang="en-US" sz="1200" dirty="0">
                        <a:effectLst/>
                        <a:latin typeface="Times"/>
                        <a:ea typeface="Times New Roman"/>
                        <a:cs typeface="Times New Roman"/>
                      </a:endParaRPr>
                    </a:p>
                  </a:txBody>
                  <a:tcPr marL="50800" marR="50800" marT="0" marB="0"/>
                </a:tc>
                <a:extLst>
                  <a:ext uri="{0D108BD9-81ED-4DB2-BD59-A6C34878D82A}">
                    <a16:rowId xmlns:a16="http://schemas.microsoft.com/office/drawing/2014/main" val="10005"/>
                  </a:ext>
                </a:extLst>
              </a:tr>
              <a:tr h="438053">
                <a:tc gridSpan="8">
                  <a:txBody>
                    <a:bodyPr/>
                    <a:lstStyle/>
                    <a:p>
                      <a:pPr algn="ctr">
                        <a:spcAft>
                          <a:spcPts val="0"/>
                        </a:spcAft>
                      </a:pPr>
                      <a:r>
                        <a:rPr lang="ar-EG" sz="2400" b="1" i="0" dirty="0">
                          <a:solidFill>
                            <a:schemeClr val="tx1"/>
                          </a:solidFill>
                          <a:effectLst/>
                          <a:latin typeface="Arial" panose="020B0604020202020204" pitchFamily="34" charset="0"/>
                          <a:ea typeface="Times New Roman"/>
                          <a:cs typeface="Arial" panose="020B0604020202020204" pitchFamily="34" charset="0"/>
                        </a:rPr>
                        <a:t>خريف 61 م</a:t>
                      </a:r>
                      <a:endParaRPr lang="en-US" sz="2400" b="1" i="0" dirty="0">
                        <a:solidFill>
                          <a:schemeClr val="tx1"/>
                        </a:solidFill>
                        <a:effectLst/>
                        <a:latin typeface="Arial" panose="020B0604020202020204" pitchFamily="34" charset="0"/>
                        <a:ea typeface="Times New Roman"/>
                        <a:cs typeface="Arial" panose="020B0604020202020204" pitchFamily="34" charset="0"/>
                      </a:endParaRPr>
                    </a:p>
                  </a:txBody>
                  <a:tcPr marL="50800" marR="50800" marT="0" marB="0" anchor="ct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6"/>
                  </a:ext>
                </a:extLst>
              </a:tr>
            </a:tbl>
          </a:graphicData>
        </a:graphic>
      </p:graphicFrame>
      <p:sp>
        <p:nvSpPr>
          <p:cNvPr id="7" name="Text Box 24"/>
          <p:cNvSpPr txBox="1">
            <a:spLocks noChangeArrowheads="1"/>
          </p:cNvSpPr>
          <p:nvPr/>
        </p:nvSpPr>
        <p:spPr bwMode="auto">
          <a:xfrm>
            <a:off x="8472410" y="65344"/>
            <a:ext cx="698178"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zh-CN" sz="2400" b="1"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ea typeface="ＭＳ Ｐゴシック" charset="0"/>
                <a:cs typeface="Arial" panose="020B0604020202020204" pitchFamily="34" charset="0"/>
              </a:rPr>
              <a:t>245</a:t>
            </a:r>
          </a:p>
        </p:txBody>
      </p:sp>
      <p:sp>
        <p:nvSpPr>
          <p:cNvPr id="8" name="Rectangle 2">
            <a:extLst>
              <a:ext uri="{FF2B5EF4-FFF2-40B4-BE49-F238E27FC236}">
                <a16:creationId xmlns:a16="http://schemas.microsoft.com/office/drawing/2014/main" id="{63CCA64B-0A3A-8246-B64E-3F8DBCE5671D}"/>
              </a:ext>
            </a:extLst>
          </p:cNvPr>
          <p:cNvSpPr txBox="1">
            <a:spLocks noChangeArrowheads="1"/>
          </p:cNvSpPr>
          <p:nvPr/>
        </p:nvSpPr>
        <p:spPr bwMode="auto">
          <a:xfrm>
            <a:off x="5743455" y="6092825"/>
            <a:ext cx="3427133"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SA"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فليمون</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190016381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ppt_x"/>
                                          </p:val>
                                        </p:tav>
                                        <p:tav tm="100000">
                                          <p:val>
                                            <p:strVal val="#ppt_x"/>
                                          </p:val>
                                        </p:tav>
                                      </p:tavLst>
                                    </p:anim>
                                    <p:anim calcmode="lin" valueType="num">
                                      <p:cBhvr additive="base">
                                        <p:cTn id="8" dur="500" fill="hold"/>
                                        <p:tgtEl>
                                          <p:spTgt spid="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3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p:nvPr/>
        </p:nvPicPr>
        <p:blipFill rotWithShape="1">
          <a:blip r:embed="rId3">
            <a:extLst>
              <a:ext uri="{28A0092B-C50C-407E-A947-70E740481C1C}">
                <a14:useLocalDpi xmlns:a14="http://schemas.microsoft.com/office/drawing/2010/main" val="0"/>
              </a:ext>
            </a:extLst>
          </a:blip>
          <a:srcRect t="32481" r="23968" b="6256"/>
          <a:stretch/>
        </p:blipFill>
        <p:spPr bwMode="auto">
          <a:xfrm>
            <a:off x="3396288" y="156671"/>
            <a:ext cx="5747712" cy="6544658"/>
          </a:xfrm>
          <a:prstGeom prst="rect">
            <a:avLst/>
          </a:prstGeom>
          <a:noFill/>
          <a:ln>
            <a:noFill/>
          </a:ln>
        </p:spPr>
      </p:pic>
      <p:sp>
        <p:nvSpPr>
          <p:cNvPr id="5" name="Rectangle 3"/>
          <p:cNvSpPr txBox="1">
            <a:spLocks noChangeArrowheads="1"/>
          </p:cNvSpPr>
          <p:nvPr/>
        </p:nvSpPr>
        <p:spPr bwMode="auto">
          <a:xfrm>
            <a:off x="0" y="6400800"/>
            <a:ext cx="9144000" cy="457200"/>
          </a:xfrm>
          <a:prstGeom prst="rect">
            <a:avLst/>
          </a:prstGeom>
          <a:solidFill>
            <a:srgbClr val="000000"/>
          </a:solidFill>
          <a:ln>
            <a:noFill/>
          </a:ln>
          <a:effectLst>
            <a:outerShdw blurRad="63500" dist="35921" dir="2700000" algn="ctr" rotWithShape="0">
              <a:srgbClr val="808080">
                <a:alpha val="74998"/>
              </a:srgbClr>
            </a:outerShdw>
          </a:effectLst>
          <a:extLs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rgbClr val="F8F8EF"/>
                </a:solidFill>
                <a:effectLst>
                  <a:outerShdw blurRad="38100" dist="38100" dir="2700000" algn="tl">
                    <a:srgbClr val="000000">
                      <a:alpha val="43137"/>
                    </a:srgbClr>
                  </a:outerShdw>
                </a:effectLst>
                <a:latin typeface="+mj-lt"/>
                <a:ea typeface="ＭＳ Ｐゴシック" charset="-128"/>
                <a:cs typeface="ＭＳ Ｐゴシック" charset="-128"/>
              </a:defRPr>
            </a:lvl1pPr>
            <a:lvl2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2pPr>
            <a:lvl3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3pPr>
            <a:lvl4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4pPr>
            <a:lvl5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Arial" pitchFamily="-112" charset="0"/>
              </a:defRPr>
            </a:lvl6pPr>
            <a:lvl7pPr marL="914400" algn="ctr" rtl="0" fontAlgn="base">
              <a:spcBef>
                <a:spcPct val="0"/>
              </a:spcBef>
              <a:spcAft>
                <a:spcPct val="0"/>
              </a:spcAft>
              <a:defRPr sz="4400">
                <a:solidFill>
                  <a:schemeClr val="tx2"/>
                </a:solidFill>
                <a:latin typeface="Arial" pitchFamily="-112" charset="0"/>
              </a:defRPr>
            </a:lvl7pPr>
            <a:lvl8pPr marL="1371600" algn="ctr" rtl="0" fontAlgn="base">
              <a:spcBef>
                <a:spcPct val="0"/>
              </a:spcBef>
              <a:spcAft>
                <a:spcPct val="0"/>
              </a:spcAft>
              <a:defRPr sz="4400">
                <a:solidFill>
                  <a:schemeClr val="tx2"/>
                </a:solidFill>
                <a:latin typeface="Arial" pitchFamily="-112" charset="0"/>
              </a:defRPr>
            </a:lvl8pPr>
            <a:lvl9pPr marL="1828800" algn="ctr" rtl="0" fontAlgn="base">
              <a:spcBef>
                <a:spcPct val="0"/>
              </a:spcBef>
              <a:spcAft>
                <a:spcPct val="0"/>
              </a:spcAft>
              <a:defRPr sz="4400">
                <a:solidFill>
                  <a:schemeClr val="tx2"/>
                </a:solidFill>
                <a:latin typeface="Arial" pitchFamily="-112"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EG" sz="2400" b="1"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128"/>
              </a:rPr>
              <a:t>باري هدلستون ، الكتاب المقدس الأبجدي</a:t>
            </a:r>
            <a:endParaRPr kumimoji="0" lang="en-US" sz="2400" b="1"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128"/>
            </a:endParaRPr>
          </a:p>
        </p:txBody>
      </p:sp>
      <p:sp>
        <p:nvSpPr>
          <p:cNvPr id="6" name="Text Box 6"/>
          <p:cNvSpPr txBox="1">
            <a:spLocks noChangeArrowheads="1"/>
          </p:cNvSpPr>
          <p:nvPr/>
        </p:nvSpPr>
        <p:spPr bwMode="auto">
          <a:xfrm>
            <a:off x="1329620" y="638425"/>
            <a:ext cx="4034468" cy="230480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t"/>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EG" sz="3200" b="1" u="none" strike="noStrike" kern="1200" cap="none" spc="0" normalizeH="0" baseline="0" noProof="0" dirty="0">
                <a:ln>
                  <a:noFill/>
                </a:ln>
                <a:solidFill>
                  <a:srgbClr val="C00000"/>
                </a:solidFill>
                <a:effectLst/>
                <a:uLnTx/>
                <a:uFillTx/>
                <a:latin typeface="Arial" panose="020B0604020202020204" pitchFamily="34" charset="0"/>
                <a:ea typeface="ＭＳ Ｐゴシック" charset="0"/>
                <a:cs typeface="Arial" panose="020B0604020202020204" pitchFamily="34" charset="0"/>
              </a:rPr>
              <a:t>رسالة حب لفليمون</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ar-EG" sz="3200" b="1" u="none" strike="noStrike" kern="1200" cap="none" spc="0" normalizeH="0" baseline="0" noProof="0" dirty="0">
                <a:ln>
                  <a:noFill/>
                </a:ln>
                <a:solidFill>
                  <a:srgbClr val="C00000"/>
                </a:solidFill>
                <a:effectLst/>
                <a:uLnTx/>
                <a:uFillTx/>
                <a:latin typeface="Arial" panose="020B0604020202020204" pitchFamily="34" charset="0"/>
                <a:ea typeface="ＭＳ Ｐゴシック" charset="0"/>
                <a:cs typeface="Arial" panose="020B0604020202020204" pitchFamily="34" charset="0"/>
              </a:rPr>
              <a:t>أنسيمس يصبح مسيحيا</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ar-EG" sz="3200" b="1" u="none" strike="noStrike" kern="1200" cap="none" spc="0" normalizeH="0" baseline="0" noProof="0" dirty="0">
                <a:ln>
                  <a:noFill/>
                </a:ln>
                <a:solidFill>
                  <a:srgbClr val="C00000"/>
                </a:solidFill>
                <a:effectLst/>
                <a:uLnTx/>
                <a:uFillTx/>
                <a:latin typeface="Arial" panose="020B0604020202020204" pitchFamily="34" charset="0"/>
                <a:ea typeface="ＭＳ Ｐゴシック" charset="0"/>
                <a:cs typeface="Arial" panose="020B0604020202020204" pitchFamily="34" charset="0"/>
              </a:rPr>
              <a:t>طلب تبرئة أنسيمس</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ar-EG" sz="3200" b="1" u="none" strike="noStrike" kern="1200" cap="none" spc="0" normalizeH="0" baseline="0" noProof="0" dirty="0">
                <a:ln>
                  <a:noFill/>
                </a:ln>
                <a:solidFill>
                  <a:srgbClr val="C00000"/>
                </a:solidFill>
                <a:effectLst/>
                <a:uLnTx/>
                <a:uFillTx/>
                <a:latin typeface="Arial" panose="020B0604020202020204" pitchFamily="34" charset="0"/>
                <a:ea typeface="ＭＳ Ｐゴシック" charset="0"/>
                <a:cs typeface="Arial" panose="020B0604020202020204" pitchFamily="34" charset="0"/>
              </a:rPr>
              <a:t>التوقع من قبل بولس</a:t>
            </a:r>
            <a:endParaRPr kumimoji="0" lang="en-US" sz="3200" b="1" u="none" strike="noStrike" kern="1200" cap="none" spc="0" normalizeH="0" baseline="0" noProof="0" dirty="0">
              <a:ln>
                <a:noFill/>
              </a:ln>
              <a:solidFill>
                <a:srgbClr val="C00000"/>
              </a:solidFill>
              <a:effectLst/>
              <a:uLnTx/>
              <a:uFillTx/>
              <a:latin typeface="Arial" panose="020B0604020202020204" pitchFamily="34" charset="0"/>
              <a:ea typeface="ＭＳ Ｐゴシック" charset="0"/>
              <a:cs typeface="Arial" panose="020B0604020202020204" pitchFamily="34" charset="0"/>
            </a:endParaRPr>
          </a:p>
        </p:txBody>
      </p:sp>
      <p:sp>
        <p:nvSpPr>
          <p:cNvPr id="7" name="Title 1"/>
          <p:cNvSpPr txBox="1">
            <a:spLocks/>
          </p:cNvSpPr>
          <p:nvPr/>
        </p:nvSpPr>
        <p:spPr bwMode="auto">
          <a:xfrm>
            <a:off x="127306" y="4809192"/>
            <a:ext cx="4300538" cy="953859"/>
          </a:xfrm>
          <a:prstGeom prst="rect">
            <a:avLst/>
          </a:prstGeom>
          <a:noFill/>
          <a:ln>
            <a:noFill/>
          </a:ln>
          <a:extLs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l" rtl="0" eaLnBrk="0" fontAlgn="base" hangingPunct="0">
              <a:lnSpc>
                <a:spcPct val="90000"/>
              </a:lnSpc>
              <a:spcBef>
                <a:spcPct val="0"/>
              </a:spcBef>
              <a:spcAft>
                <a:spcPct val="0"/>
              </a:spcAft>
              <a:defRPr sz="3600" b="1">
                <a:solidFill>
                  <a:schemeClr val="tx2"/>
                </a:solidFill>
                <a:latin typeface="+mj-lt"/>
                <a:ea typeface="ＭＳ Ｐゴシック" charset="-128"/>
                <a:cs typeface="ＭＳ Ｐゴシック" charset="-128"/>
              </a:defRPr>
            </a:lvl1pPr>
            <a:lvl2pPr algn="l" rtl="0" eaLnBrk="0" fontAlgn="base" hangingPunct="0">
              <a:lnSpc>
                <a:spcPct val="90000"/>
              </a:lnSpc>
              <a:spcBef>
                <a:spcPct val="0"/>
              </a:spcBef>
              <a:spcAft>
                <a:spcPct val="0"/>
              </a:spcAft>
              <a:defRPr sz="3600" b="1">
                <a:solidFill>
                  <a:schemeClr val="tx2"/>
                </a:solidFill>
                <a:latin typeface="Arial" pitchFamily="-110" charset="0"/>
                <a:ea typeface="ＭＳ Ｐゴシック" charset="-128"/>
                <a:cs typeface="ＭＳ Ｐゴシック" charset="-128"/>
              </a:defRPr>
            </a:lvl2pPr>
            <a:lvl3pPr algn="l" rtl="0" eaLnBrk="0" fontAlgn="base" hangingPunct="0">
              <a:lnSpc>
                <a:spcPct val="90000"/>
              </a:lnSpc>
              <a:spcBef>
                <a:spcPct val="0"/>
              </a:spcBef>
              <a:spcAft>
                <a:spcPct val="0"/>
              </a:spcAft>
              <a:defRPr sz="3600" b="1">
                <a:solidFill>
                  <a:schemeClr val="tx2"/>
                </a:solidFill>
                <a:latin typeface="Arial" pitchFamily="-110" charset="0"/>
                <a:ea typeface="ＭＳ Ｐゴシック" charset="-128"/>
                <a:cs typeface="ＭＳ Ｐゴシック" charset="-128"/>
              </a:defRPr>
            </a:lvl3pPr>
            <a:lvl4pPr algn="l" rtl="0" eaLnBrk="0" fontAlgn="base" hangingPunct="0">
              <a:lnSpc>
                <a:spcPct val="90000"/>
              </a:lnSpc>
              <a:spcBef>
                <a:spcPct val="0"/>
              </a:spcBef>
              <a:spcAft>
                <a:spcPct val="0"/>
              </a:spcAft>
              <a:defRPr sz="3600" b="1">
                <a:solidFill>
                  <a:schemeClr val="tx2"/>
                </a:solidFill>
                <a:latin typeface="Arial" pitchFamily="-110" charset="0"/>
                <a:ea typeface="ＭＳ Ｐゴシック" charset="-128"/>
                <a:cs typeface="ＭＳ Ｐゴシック" charset="-128"/>
              </a:defRPr>
            </a:lvl4pPr>
            <a:lvl5pPr algn="l" rtl="0" eaLnBrk="0" fontAlgn="base" hangingPunct="0">
              <a:lnSpc>
                <a:spcPct val="90000"/>
              </a:lnSpc>
              <a:spcBef>
                <a:spcPct val="0"/>
              </a:spcBef>
              <a:spcAft>
                <a:spcPct val="0"/>
              </a:spcAft>
              <a:defRPr sz="3600" b="1">
                <a:solidFill>
                  <a:schemeClr val="tx2"/>
                </a:solidFill>
                <a:latin typeface="Arial" pitchFamily="-110" charset="0"/>
                <a:ea typeface="ＭＳ Ｐゴシック" charset="-128"/>
                <a:cs typeface="ＭＳ Ｐゴシック" charset="-128"/>
              </a:defRPr>
            </a:lvl5pPr>
            <a:lvl6pPr marL="457200" algn="l" rtl="0" fontAlgn="base">
              <a:lnSpc>
                <a:spcPct val="90000"/>
              </a:lnSpc>
              <a:spcBef>
                <a:spcPct val="0"/>
              </a:spcBef>
              <a:spcAft>
                <a:spcPct val="0"/>
              </a:spcAft>
              <a:defRPr sz="3600" b="1">
                <a:solidFill>
                  <a:schemeClr val="tx2"/>
                </a:solidFill>
                <a:latin typeface="Arial" pitchFamily="-110" charset="0"/>
              </a:defRPr>
            </a:lvl6pPr>
            <a:lvl7pPr marL="914400" algn="l" rtl="0" fontAlgn="base">
              <a:lnSpc>
                <a:spcPct val="90000"/>
              </a:lnSpc>
              <a:spcBef>
                <a:spcPct val="0"/>
              </a:spcBef>
              <a:spcAft>
                <a:spcPct val="0"/>
              </a:spcAft>
              <a:defRPr sz="3600" b="1">
                <a:solidFill>
                  <a:schemeClr val="tx2"/>
                </a:solidFill>
                <a:latin typeface="Arial" pitchFamily="-110" charset="0"/>
              </a:defRPr>
            </a:lvl7pPr>
            <a:lvl8pPr marL="1371600" algn="l" rtl="0" fontAlgn="base">
              <a:lnSpc>
                <a:spcPct val="90000"/>
              </a:lnSpc>
              <a:spcBef>
                <a:spcPct val="0"/>
              </a:spcBef>
              <a:spcAft>
                <a:spcPct val="0"/>
              </a:spcAft>
              <a:defRPr sz="3600" b="1">
                <a:solidFill>
                  <a:schemeClr val="tx2"/>
                </a:solidFill>
                <a:latin typeface="Arial" pitchFamily="-110" charset="0"/>
              </a:defRPr>
            </a:lvl8pPr>
            <a:lvl9pPr marL="1828800" algn="l" rtl="0" fontAlgn="base">
              <a:lnSpc>
                <a:spcPct val="90000"/>
              </a:lnSpc>
              <a:spcBef>
                <a:spcPct val="0"/>
              </a:spcBef>
              <a:spcAft>
                <a:spcPct val="0"/>
              </a:spcAft>
              <a:defRPr sz="3600" b="1">
                <a:solidFill>
                  <a:schemeClr val="tx2"/>
                </a:solidFill>
                <a:latin typeface="Arial" pitchFamily="-110" charset="0"/>
              </a:defRPr>
            </a:lvl9pPr>
          </a:lstStyle>
          <a:p>
            <a:pPr marL="176213" marR="0" lvl="0" indent="0" algn="l" defTabSz="914400" rtl="0" eaLnBrk="1" fontAlgn="base" latinLnBrk="0" hangingPunct="1">
              <a:lnSpc>
                <a:spcPct val="90000"/>
              </a:lnSpc>
              <a:spcBef>
                <a:spcPct val="0"/>
              </a:spcBef>
              <a:spcAft>
                <a:spcPct val="0"/>
              </a:spcAft>
              <a:buClrTx/>
              <a:buSzTx/>
              <a:buFontTx/>
              <a:buNone/>
              <a:tabLst/>
              <a:defRPr/>
            </a:pPr>
            <a:r>
              <a:rPr kumimoji="0" lang="ar-SA" sz="6600" u="none" strike="noStrike" kern="1200" cap="none" spc="0" normalizeH="0" baseline="0" noProof="0" dirty="0">
                <a:ln>
                  <a:noFill/>
                </a:ln>
                <a:solidFill>
                  <a:srgbClr val="070000"/>
                </a:solidFill>
                <a:effectLst/>
                <a:uLnTx/>
                <a:uFillTx/>
                <a:latin typeface="Arial" panose="020B0604020202020204" pitchFamily="34" charset="0"/>
                <a:ea typeface="ＭＳ Ｐゴシック"/>
                <a:cs typeface="Arial" panose="020B0604020202020204" pitchFamily="34" charset="0"/>
              </a:rPr>
              <a:t>فليمون</a:t>
            </a:r>
            <a:endParaRPr kumimoji="0" lang="en-US" sz="13800" u="none" strike="noStrike" kern="0" cap="none" spc="0" normalizeH="0" baseline="0" noProof="0" dirty="0">
              <a:ln>
                <a:noFill/>
              </a:ln>
              <a:solidFill>
                <a:srgbClr val="070000"/>
              </a:solidFill>
              <a:effectLst/>
              <a:uLnTx/>
              <a:uFillTx/>
              <a:latin typeface="Arial" panose="020B0604020202020204" pitchFamily="34" charset="0"/>
              <a:ea typeface="ＭＳ Ｐゴシック" charset="-128"/>
            </a:endParaRPr>
          </a:p>
        </p:txBody>
      </p:sp>
      <p:sp>
        <p:nvSpPr>
          <p:cNvPr id="8" name="Text Box 6"/>
          <p:cNvSpPr txBox="1">
            <a:spLocks noChangeArrowheads="1"/>
          </p:cNvSpPr>
          <p:nvPr/>
        </p:nvSpPr>
        <p:spPr bwMode="auto">
          <a:xfrm>
            <a:off x="107466" y="638425"/>
            <a:ext cx="1368190" cy="207049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t"/>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3200" b="1" u="none" strike="noStrike" kern="1200" cap="none" spc="0" normalizeH="0" baseline="0" noProof="0" dirty="0">
                <a:ln>
                  <a:noFill/>
                </a:ln>
                <a:solidFill>
                  <a:srgbClr val="070000"/>
                </a:solidFill>
                <a:effectLst/>
                <a:uLnTx/>
                <a:uFillTx/>
                <a:latin typeface="Arial" panose="020B0604020202020204" pitchFamily="34" charset="0"/>
                <a:ea typeface="ＭＳ Ｐゴシック" charset="0"/>
                <a:cs typeface="Arial" panose="020B0604020202020204" pitchFamily="34" charset="0"/>
              </a:rPr>
              <a:t>1-7</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3200" b="1" u="none" strike="noStrike" kern="1200" cap="none" spc="0" normalizeH="0" baseline="0" noProof="0" dirty="0">
                <a:ln>
                  <a:noFill/>
                </a:ln>
                <a:solidFill>
                  <a:srgbClr val="070000"/>
                </a:solidFill>
                <a:effectLst/>
                <a:uLnTx/>
                <a:uFillTx/>
                <a:latin typeface="Arial" panose="020B0604020202020204" pitchFamily="34" charset="0"/>
                <a:ea typeface="ＭＳ Ｐゴシック" charset="0"/>
                <a:cs typeface="Arial" panose="020B0604020202020204" pitchFamily="34" charset="0"/>
              </a:rPr>
              <a:t>8-14</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3200" b="1" u="none" strike="noStrike" kern="1200" cap="none" spc="0" normalizeH="0" baseline="0" noProof="0" dirty="0">
                <a:ln>
                  <a:noFill/>
                </a:ln>
                <a:solidFill>
                  <a:srgbClr val="070000"/>
                </a:solidFill>
                <a:effectLst/>
                <a:uLnTx/>
                <a:uFillTx/>
                <a:latin typeface="Arial" panose="020B0604020202020204" pitchFamily="34" charset="0"/>
                <a:ea typeface="ＭＳ Ｐゴシック" charset="0"/>
                <a:cs typeface="Arial" panose="020B0604020202020204" pitchFamily="34" charset="0"/>
              </a:rPr>
              <a:t>15-20</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3200" b="1" u="none" strike="noStrike" kern="1200" cap="none" spc="0" normalizeH="0" baseline="0" noProof="0" dirty="0">
                <a:ln>
                  <a:noFill/>
                </a:ln>
                <a:solidFill>
                  <a:srgbClr val="070000"/>
                </a:solidFill>
                <a:effectLst/>
                <a:uLnTx/>
                <a:uFillTx/>
                <a:latin typeface="Arial" panose="020B0604020202020204" pitchFamily="34" charset="0"/>
                <a:ea typeface="ＭＳ Ｐゴシック" charset="0"/>
                <a:cs typeface="Arial" panose="020B0604020202020204" pitchFamily="34" charset="0"/>
              </a:rPr>
              <a:t>21-25</a:t>
            </a:r>
          </a:p>
        </p:txBody>
      </p:sp>
      <p:sp>
        <p:nvSpPr>
          <p:cNvPr id="9" name="Text Box 6"/>
          <p:cNvSpPr txBox="1">
            <a:spLocks noChangeArrowheads="1"/>
          </p:cNvSpPr>
          <p:nvPr/>
        </p:nvSpPr>
        <p:spPr bwMode="auto">
          <a:xfrm>
            <a:off x="51271" y="0"/>
            <a:ext cx="1522130" cy="61594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t"/>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EG" sz="3200" b="1" u="none" strike="noStrike" kern="1200" cap="none" spc="0" normalizeH="0" baseline="0" noProof="0" dirty="0">
                <a:ln>
                  <a:noFill/>
                </a:ln>
                <a:solidFill>
                  <a:srgbClr val="070000"/>
                </a:solidFill>
                <a:effectLst/>
                <a:uLnTx/>
                <a:uFillTx/>
                <a:latin typeface="Arial" panose="020B0604020202020204" pitchFamily="34" charset="0"/>
                <a:ea typeface="ＭＳ Ｐゴシック" charset="0"/>
                <a:cs typeface="Arial" panose="020B0604020202020204" pitchFamily="34" charset="0"/>
              </a:rPr>
              <a:t>الأعداد</a:t>
            </a:r>
            <a:endParaRPr kumimoji="0" lang="en-US" sz="3200" b="1" u="none" strike="noStrike" kern="1200" cap="none" spc="0" normalizeH="0" baseline="0" noProof="0" dirty="0">
              <a:ln>
                <a:noFill/>
              </a:ln>
              <a:solidFill>
                <a:srgbClr val="070000"/>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688254499"/>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3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6914" name="Picture 2" descr="Image result for be forgiving philemon">
            <a:extLst>
              <a:ext uri="{FF2B5EF4-FFF2-40B4-BE49-F238E27FC236}">
                <a16:creationId xmlns:a16="http://schemas.microsoft.com/office/drawing/2014/main" id="{8B2803D5-58AA-FD42-800C-1E50B1E63CA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3813" y="0"/>
            <a:ext cx="9144000" cy="6083300"/>
          </a:xfrm>
          <a:prstGeom prst="rect">
            <a:avLst/>
          </a:prstGeom>
          <a:noFill/>
          <a:extLst>
            <a:ext uri="{909E8E84-426E-40DD-AFC4-6F175D3DCCD1}">
              <a14:hiddenFill xmlns:a14="http://schemas.microsoft.com/office/drawing/2010/main">
                <a:solidFill>
                  <a:srgbClr val="FFFFFF"/>
                </a:solidFill>
              </a14:hiddenFill>
            </a:ext>
          </a:extLst>
        </p:spPr>
      </p:pic>
      <p:sp>
        <p:nvSpPr>
          <p:cNvPr id="8" name="Rectangle 2"/>
          <p:cNvSpPr txBox="1">
            <a:spLocks noChangeArrowheads="1"/>
          </p:cNvSpPr>
          <p:nvPr/>
        </p:nvSpPr>
        <p:spPr bwMode="auto">
          <a:xfrm>
            <a:off x="-23813" y="4941168"/>
            <a:ext cx="9144000" cy="92610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60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فليمون</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1046826"/>
            <a:ext cx="9120187" cy="1446653"/>
          </a:xfrm>
          <a:effectLst>
            <a:outerShdw blurRad="63500" dist="35921" dir="2700000" algn="ctr" rotWithShape="0">
              <a:schemeClr val="tx2">
                <a:alpha val="74998"/>
              </a:schemeClr>
            </a:outerShdw>
          </a:effectLst>
        </p:spPr>
        <p:txBody>
          <a:bodyPr/>
          <a:lstStyle/>
          <a:p>
            <a:pPr>
              <a:defRPr/>
            </a:pPr>
            <a:r>
              <a:rPr lang="ar-EG" sz="8000" dirty="0">
                <a:effectLst>
                  <a:glow rad="127000">
                    <a:schemeClr val="tx1"/>
                  </a:glow>
                </a:effectLst>
                <a:ea typeface="ＭＳ Ｐゴシック" charset="0"/>
                <a:cs typeface="ＭＳ Ｐゴシック" charset="0"/>
              </a:rPr>
              <a:t>كن متسامحا</a:t>
            </a:r>
            <a:endParaRPr lang="en-US" sz="8000" dirty="0">
              <a:effectLst>
                <a:glow rad="127000">
                  <a:schemeClr val="tx1"/>
                </a:glow>
              </a:effectLst>
              <a:ea typeface="ＭＳ Ｐゴシック" charset="0"/>
              <a:cs typeface="ＭＳ Ｐゴシック" charset="0"/>
            </a:endParaRPr>
          </a:p>
        </p:txBody>
      </p:sp>
      <p:sp>
        <p:nvSpPr>
          <p:cNvPr id="5" name="Text Box 5"/>
          <p:cNvSpPr txBox="1">
            <a:spLocks noChangeArrowheads="1"/>
          </p:cNvSpPr>
          <p:nvPr/>
        </p:nvSpPr>
        <p:spPr bwMode="auto">
          <a:xfrm>
            <a:off x="-23813" y="6092825"/>
            <a:ext cx="9228216" cy="765175"/>
          </a:xfrm>
          <a:prstGeom prst="rect">
            <a:avLst/>
          </a:prstGeom>
          <a:solidFill>
            <a:srgbClr val="050A00"/>
          </a:solidFill>
          <a:ln w="9525">
            <a:noFill/>
            <a:miter lim="800000"/>
            <a:headEnd/>
            <a:tailEnd/>
          </a:ln>
          <a:effectLst/>
        </p:spPr>
        <p:txBody>
          <a:bodyPr anchor="ctr"/>
          <a:lstStyle>
            <a:lvl1pPr>
              <a:defRPr sz="2400">
                <a:solidFill>
                  <a:schemeClr val="tx1"/>
                </a:solidFill>
                <a:latin typeface="Verdana" charset="0"/>
                <a:ea typeface="ＭＳ Ｐゴシック" charset="0"/>
                <a:cs typeface="Geneva" charset="0"/>
              </a:defRPr>
            </a:lvl1pPr>
            <a:lvl2pPr marL="37931725" indent="-37474525">
              <a:defRPr sz="2400">
                <a:solidFill>
                  <a:schemeClr val="tx1"/>
                </a:solidFill>
                <a:latin typeface="Verdana" charset="0"/>
                <a:ea typeface="Geneva" charset="0"/>
                <a:cs typeface="Geneva" charset="0"/>
              </a:defRPr>
            </a:lvl2pPr>
            <a:lvl3pPr>
              <a:defRPr sz="2400">
                <a:solidFill>
                  <a:schemeClr val="tx1"/>
                </a:solidFill>
                <a:latin typeface="Verdana" charset="0"/>
                <a:ea typeface="Geneva" charset="0"/>
                <a:cs typeface="Geneva" charset="0"/>
              </a:defRPr>
            </a:lvl3pPr>
            <a:lvl4pPr>
              <a:defRPr sz="2400">
                <a:solidFill>
                  <a:schemeClr val="tx1"/>
                </a:solidFill>
                <a:latin typeface="Verdana" charset="0"/>
                <a:ea typeface="Geneva" charset="0"/>
                <a:cs typeface="Geneva" charset="0"/>
              </a:defRPr>
            </a:lvl4pPr>
            <a:lvl5pPr>
              <a:defRPr sz="2400">
                <a:solidFill>
                  <a:schemeClr val="tx1"/>
                </a:solidFill>
                <a:latin typeface="Verdana" charset="0"/>
                <a:ea typeface="Geneva" charset="0"/>
                <a:cs typeface="Geneva" charset="0"/>
              </a:defRPr>
            </a:lvl5pPr>
            <a:lvl6pPr marL="457200" eaLnBrk="0" fontAlgn="base" hangingPunct="0">
              <a:spcBef>
                <a:spcPct val="0"/>
              </a:spcBef>
              <a:spcAft>
                <a:spcPct val="0"/>
              </a:spcAft>
              <a:defRPr sz="2400">
                <a:solidFill>
                  <a:schemeClr val="tx1"/>
                </a:solidFill>
                <a:latin typeface="Verdana" charset="0"/>
                <a:ea typeface="Geneva" charset="0"/>
                <a:cs typeface="Geneva" charset="0"/>
              </a:defRPr>
            </a:lvl6pPr>
            <a:lvl7pPr marL="914400" eaLnBrk="0" fontAlgn="base" hangingPunct="0">
              <a:spcBef>
                <a:spcPct val="0"/>
              </a:spcBef>
              <a:spcAft>
                <a:spcPct val="0"/>
              </a:spcAft>
              <a:defRPr sz="2400">
                <a:solidFill>
                  <a:schemeClr val="tx1"/>
                </a:solidFill>
                <a:latin typeface="Verdana" charset="0"/>
                <a:ea typeface="Geneva" charset="0"/>
                <a:cs typeface="Geneva" charset="0"/>
              </a:defRPr>
            </a:lvl7pPr>
            <a:lvl8pPr marL="1371600" eaLnBrk="0" fontAlgn="base" hangingPunct="0">
              <a:spcBef>
                <a:spcPct val="0"/>
              </a:spcBef>
              <a:spcAft>
                <a:spcPct val="0"/>
              </a:spcAft>
              <a:defRPr sz="2400">
                <a:solidFill>
                  <a:schemeClr val="tx1"/>
                </a:solidFill>
                <a:latin typeface="Verdana" charset="0"/>
                <a:ea typeface="Geneva" charset="0"/>
                <a:cs typeface="Geneva" charset="0"/>
              </a:defRPr>
            </a:lvl8pPr>
            <a:lvl9pPr marL="1828800" eaLnBrk="0" fontAlgn="base" hangingPunct="0">
              <a:spcBef>
                <a:spcPct val="0"/>
              </a:spcBef>
              <a:spcAft>
                <a:spcPct val="0"/>
              </a:spcAft>
              <a:defRPr sz="2400">
                <a:solidFill>
                  <a:schemeClr val="tx1"/>
                </a:solidFill>
                <a:latin typeface="Verdana" charset="0"/>
                <a:ea typeface="Geneva" charset="0"/>
                <a:cs typeface="Geneva" charset="0"/>
              </a:defRPr>
            </a:lvl9pPr>
          </a:lstStyle>
          <a:p>
            <a:pPr marL="0" marR="0" lvl="0" indent="0" algn="ctr" defTabSz="914400" rtl="1" eaLnBrk="0" fontAlgn="auto" latinLnBrk="0" hangingPunct="0">
              <a:lnSpc>
                <a:spcPct val="100000"/>
              </a:lnSpc>
              <a:spcBef>
                <a:spcPts val="0"/>
              </a:spcBef>
              <a:spcAft>
                <a:spcPts val="0"/>
              </a:spcAft>
              <a:buClrTx/>
              <a:buSzTx/>
              <a:buFontTx/>
              <a:buNone/>
              <a:tabLst/>
              <a:defRPr/>
            </a:pPr>
            <a:r>
              <a:rPr kumimoji="0" lang="ar-EG" sz="2000" b="0" i="0" u="none" strike="noStrike" kern="1200" cap="none" spc="0" normalizeH="0" baseline="0" noProof="0" dirty="0">
                <a:ln>
                  <a:noFill/>
                </a:ln>
                <a:solidFill>
                  <a:srgbClr val="FFFFFF"/>
                </a:solidFill>
                <a:effectLst/>
                <a:uLnTx/>
                <a:uFillTx/>
                <a:latin typeface="Verdana" charset="0"/>
                <a:ea typeface="ＭＳ Ｐゴシック" charset="0"/>
              </a:rPr>
              <a:t>  د. ريك جريفيث . مؤسسة الدراسات اللاهوتية الأردنية                </a:t>
            </a: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BibleStudyDownloads.org</a:t>
            </a:r>
          </a:p>
        </p:txBody>
      </p:sp>
    </p:spTree>
    <p:extLst>
      <p:ext uri="{BB962C8B-B14F-4D97-AF65-F5344CB8AC3E}">
        <p14:creationId xmlns:p14="http://schemas.microsoft.com/office/powerpoint/2010/main" val="2770395523"/>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ppt_x"/>
                                          </p:val>
                                        </p:tav>
                                        <p:tav tm="100000">
                                          <p:val>
                                            <p:strVal val="#ppt_x"/>
                                          </p:val>
                                        </p:tav>
                                      </p:tavLst>
                                    </p:anim>
                                    <p:anim calcmode="lin" valueType="num">
                                      <p:cBhvr additive="base">
                                        <p:cTn id="8" dur="500" fill="hold"/>
                                        <p:tgtEl>
                                          <p:spTgt spid="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354.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rot="21419376">
            <a:off x="222792" y="281667"/>
            <a:ext cx="7772400" cy="1470025"/>
          </a:xfrm>
        </p:spPr>
        <p:txBody>
          <a:bodyPr/>
          <a:lstStyle/>
          <a:p>
            <a:r>
              <a:rPr lang="ar-JO" dirty="0"/>
              <a:t>الغفران المشروط</a:t>
            </a:r>
            <a:endParaRPr lang="en-US" dirty="0"/>
          </a:p>
        </p:txBody>
      </p:sp>
      <p:sp>
        <p:nvSpPr>
          <p:cNvPr id="3" name="Title 1"/>
          <p:cNvSpPr txBox="1">
            <a:spLocks/>
          </p:cNvSpPr>
          <p:nvPr/>
        </p:nvSpPr>
        <p:spPr bwMode="auto">
          <a:xfrm rot="21442894">
            <a:off x="502762" y="1782018"/>
            <a:ext cx="6886227" cy="4262907"/>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Arial" charset="0"/>
                <a:ea typeface="ヒラギノ角ゴ Pro W3" charset="0"/>
                <a:cs typeface="ヒラギノ角ゴ Pro W3" charset="0"/>
              </a:defRPr>
            </a:lvl2pPr>
            <a:lvl3pPr algn="ctr" rtl="0" fontAlgn="base">
              <a:spcBef>
                <a:spcPct val="0"/>
              </a:spcBef>
              <a:spcAft>
                <a:spcPct val="0"/>
              </a:spcAft>
              <a:defRPr sz="4400">
                <a:solidFill>
                  <a:schemeClr val="tx2"/>
                </a:solidFill>
                <a:latin typeface="Arial" charset="0"/>
                <a:ea typeface="ヒラギノ角ゴ Pro W3" charset="0"/>
                <a:cs typeface="ヒラギノ角ゴ Pro W3" charset="0"/>
              </a:defRPr>
            </a:lvl3pPr>
            <a:lvl4pPr algn="ctr" rtl="0" fontAlgn="base">
              <a:spcBef>
                <a:spcPct val="0"/>
              </a:spcBef>
              <a:spcAft>
                <a:spcPct val="0"/>
              </a:spcAft>
              <a:defRPr sz="4400">
                <a:solidFill>
                  <a:schemeClr val="tx2"/>
                </a:solidFill>
                <a:latin typeface="Arial" charset="0"/>
                <a:ea typeface="ヒラギノ角ゴ Pro W3" charset="0"/>
                <a:cs typeface="ヒラギノ角ゴ Pro W3" charset="0"/>
              </a:defRPr>
            </a:lvl4pPr>
            <a:lvl5pPr algn="ctr" rtl="0" fontAlgn="base">
              <a:spcBef>
                <a:spcPct val="0"/>
              </a:spcBef>
              <a:spcAft>
                <a:spcPct val="0"/>
              </a:spcAft>
              <a:defRPr sz="4400">
                <a:solidFill>
                  <a:schemeClr val="tx2"/>
                </a:solidFill>
                <a:latin typeface="Arial" charset="0"/>
                <a:ea typeface="ヒラギノ角ゴ Pro W3" charset="0"/>
                <a:cs typeface="ヒラギノ角ゴ Pro W3" charset="0"/>
              </a:defRPr>
            </a:lvl5pPr>
            <a:lvl6pPr marL="457200" algn="ctr" rtl="0" fontAlgn="base">
              <a:spcBef>
                <a:spcPct val="0"/>
              </a:spcBef>
              <a:spcAft>
                <a:spcPct val="0"/>
              </a:spcAft>
              <a:defRPr sz="4400">
                <a:solidFill>
                  <a:schemeClr val="tx2"/>
                </a:solidFill>
                <a:latin typeface="Arial" charset="0"/>
                <a:ea typeface="ヒラギノ角ゴ Pro W3" charset="0"/>
                <a:cs typeface="ヒラギノ角ゴ Pro W3" charset="0"/>
              </a:defRPr>
            </a:lvl6pPr>
            <a:lvl7pPr marL="914400" algn="ctr" rtl="0" fontAlgn="base">
              <a:spcBef>
                <a:spcPct val="0"/>
              </a:spcBef>
              <a:spcAft>
                <a:spcPct val="0"/>
              </a:spcAft>
              <a:defRPr sz="4400">
                <a:solidFill>
                  <a:schemeClr val="tx2"/>
                </a:solidFill>
                <a:latin typeface="Arial" charset="0"/>
                <a:ea typeface="ヒラギノ角ゴ Pro W3" charset="0"/>
                <a:cs typeface="ヒラギノ角ゴ Pro W3" charset="0"/>
              </a:defRPr>
            </a:lvl7pPr>
            <a:lvl8pPr marL="1371600" algn="ctr" rtl="0" fontAlgn="base">
              <a:spcBef>
                <a:spcPct val="0"/>
              </a:spcBef>
              <a:spcAft>
                <a:spcPct val="0"/>
              </a:spcAft>
              <a:defRPr sz="4400">
                <a:solidFill>
                  <a:schemeClr val="tx2"/>
                </a:solidFill>
                <a:latin typeface="Arial" charset="0"/>
                <a:ea typeface="ヒラギノ角ゴ Pro W3" charset="0"/>
                <a:cs typeface="ヒラギノ角ゴ Pro W3" charset="0"/>
              </a:defRPr>
            </a:lvl8pPr>
            <a:lvl9pPr marL="1828800" algn="ctr" rtl="0" fontAlgn="base">
              <a:spcBef>
                <a:spcPct val="0"/>
              </a:spcBef>
              <a:spcAft>
                <a:spcPct val="0"/>
              </a:spcAft>
              <a:defRPr sz="4400">
                <a:solidFill>
                  <a:schemeClr val="tx2"/>
                </a:solidFill>
                <a:latin typeface="Arial" charset="0"/>
                <a:ea typeface="ヒラギノ角ゴ Pro W3" charset="0"/>
                <a:cs typeface="ヒラギノ角ゴ Pro W3" charset="0"/>
              </a:defRPr>
            </a:lvl9pPr>
          </a:lstStyle>
          <a:p>
            <a:pPr marL="574675" marR="0" lvl="0" indent="-574675" algn="r" defTabSz="914400" rtl="1" eaLnBrk="0" fontAlgn="base" latinLnBrk="0" hangingPunct="0">
              <a:lnSpc>
                <a:spcPct val="100000"/>
              </a:lnSpc>
              <a:spcBef>
                <a:spcPct val="0"/>
              </a:spcBef>
              <a:spcAft>
                <a:spcPct val="0"/>
              </a:spcAft>
              <a:buClrTx/>
              <a:buSzTx/>
              <a:buFontTx/>
              <a:buNone/>
              <a:tabLst/>
              <a:defRPr/>
            </a:pPr>
            <a:endParaRPr kumimoji="0" lang="ar-JO" sz="3600" b="1" u="none" strike="noStrike" kern="1200" cap="none" spc="0" normalizeH="0" baseline="0" noProof="0" dirty="0">
              <a:ln>
                <a:noFill/>
              </a:ln>
              <a:solidFill>
                <a:srgbClr val="000000"/>
              </a:solidFill>
              <a:effectLst/>
              <a:uLnTx/>
              <a:uFillTx/>
              <a:latin typeface="Arial" panose="020B0604020202020204" pitchFamily="34" charset="0"/>
              <a:ea typeface="ヒラギノ角ゴ Pro W3"/>
            </a:endParaRPr>
          </a:p>
          <a:p>
            <a:pPr marL="574675" marR="0" lvl="0" indent="-574675" algn="r" defTabSz="914400" rtl="1"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000000"/>
                </a:solidFill>
                <a:effectLst/>
                <a:uLnTx/>
                <a:uFillTx/>
                <a:latin typeface="Arial" panose="020B0604020202020204" pitchFamily="34" charset="0"/>
                <a:ea typeface="ヒラギノ角ゴ Pro W3"/>
              </a:rPr>
              <a:t>أ. سأسامحك </a:t>
            </a:r>
            <a:r>
              <a:rPr kumimoji="0" lang="ar-JO" sz="3600" b="1" u="none" strike="noStrike" kern="1200" cap="none" spc="0" normalizeH="0" baseline="0" noProof="0" dirty="0">
                <a:ln>
                  <a:noFill/>
                </a:ln>
                <a:solidFill>
                  <a:srgbClr val="0000CC"/>
                </a:solidFill>
                <a:effectLst/>
                <a:uLnTx/>
                <a:uFillTx/>
                <a:latin typeface="Arial" panose="020B0604020202020204" pitchFamily="34" charset="0"/>
                <a:ea typeface="ヒラギノ角ゴ Pro W3"/>
              </a:rPr>
              <a:t>إذا</a:t>
            </a:r>
            <a:r>
              <a:rPr kumimoji="0" lang="ar-JO" sz="3600" b="1" u="none" strike="noStrike" kern="1200" cap="none" spc="0" normalizeH="0" baseline="0" noProof="0" dirty="0">
                <a:ln>
                  <a:noFill/>
                </a:ln>
                <a:solidFill>
                  <a:srgbClr val="000000"/>
                </a:solidFill>
                <a:effectLst/>
                <a:uLnTx/>
                <a:uFillTx/>
                <a:latin typeface="Arial" panose="020B0604020202020204" pitchFamily="34" charset="0"/>
                <a:ea typeface="ヒラギノ角ゴ Pro W3"/>
              </a:rPr>
              <a:t> </a:t>
            </a:r>
            <a:endParaRPr kumimoji="0" lang="en-SG" sz="3600" b="1" u="none" strike="noStrike" kern="1200" cap="none" spc="0" normalizeH="0" baseline="0" noProof="0" dirty="0">
              <a:ln>
                <a:noFill/>
              </a:ln>
              <a:solidFill>
                <a:srgbClr val="000000"/>
              </a:solidFill>
              <a:effectLst/>
              <a:uLnTx/>
              <a:uFillTx/>
              <a:latin typeface="Arial" panose="020B0604020202020204" pitchFamily="34" charset="0"/>
              <a:ea typeface="ヒラギノ角ゴ Pro W3"/>
            </a:endParaRPr>
          </a:p>
          <a:p>
            <a:pPr marL="574675" marR="0" lvl="0" indent="-574675" algn="r" defTabSz="914400" rtl="1" eaLnBrk="0" fontAlgn="base" latinLnBrk="0" hangingPunct="0">
              <a:lnSpc>
                <a:spcPct val="100000"/>
              </a:lnSpc>
              <a:spcBef>
                <a:spcPct val="0"/>
              </a:spcBef>
              <a:spcAft>
                <a:spcPct val="0"/>
              </a:spcAft>
              <a:buClrTx/>
              <a:buSzTx/>
              <a:buFontTx/>
              <a:buNone/>
              <a:tabLst/>
              <a:defRPr/>
            </a:pPr>
            <a:r>
              <a:rPr kumimoji="0" lang="en-US" sz="3600" b="1" u="none" strike="noStrike" kern="1200" cap="none" spc="0" normalizeH="0" baseline="0" noProof="0" dirty="0">
                <a:ln>
                  <a:noFill/>
                </a:ln>
                <a:solidFill>
                  <a:srgbClr val="000000"/>
                </a:solidFill>
                <a:effectLst/>
                <a:uLnTx/>
                <a:uFillTx/>
                <a:latin typeface="Arial" panose="020B0604020202020204" pitchFamily="34" charset="0"/>
                <a:ea typeface="ヒラギノ角ゴ Pro W3"/>
              </a:rPr>
              <a:t> </a:t>
            </a:r>
          </a:p>
          <a:p>
            <a:pPr marL="574675" marR="0" lvl="0" indent="-574675" algn="r" defTabSz="914400" rtl="1"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000000"/>
                </a:solidFill>
                <a:effectLst/>
                <a:uLnTx/>
                <a:uFillTx/>
                <a:latin typeface="Arial" panose="020B0604020202020204" pitchFamily="34" charset="0"/>
                <a:ea typeface="ヒラギノ角ゴ Pro W3"/>
              </a:rPr>
              <a:t>ب. سأسامحك لكني لن </a:t>
            </a:r>
            <a:r>
              <a:rPr kumimoji="0" lang="ar-JO" sz="3600" b="1" u="none" strike="noStrike" kern="1200" cap="none" spc="0" normalizeH="0" baseline="0" noProof="0" dirty="0">
                <a:ln>
                  <a:noFill/>
                </a:ln>
                <a:solidFill>
                  <a:srgbClr val="0000CC"/>
                </a:solidFill>
                <a:effectLst/>
                <a:uLnTx/>
                <a:uFillTx/>
                <a:latin typeface="Arial" panose="020B0604020202020204" pitchFamily="34" charset="0"/>
                <a:ea typeface="ヒラギノ角ゴ Pro W3"/>
              </a:rPr>
              <a:t>أنسى</a:t>
            </a:r>
            <a:r>
              <a:rPr kumimoji="0" lang="ar-JO" sz="3600" b="1" u="none" strike="noStrike" kern="1200" cap="none" spc="0" normalizeH="0" baseline="0" noProof="0" dirty="0">
                <a:ln>
                  <a:noFill/>
                </a:ln>
                <a:solidFill>
                  <a:srgbClr val="000000"/>
                </a:solidFill>
                <a:effectLst/>
                <a:uLnTx/>
                <a:uFillTx/>
                <a:latin typeface="Arial" panose="020B0604020202020204" pitchFamily="34" charset="0"/>
                <a:ea typeface="ヒラギノ角ゴ Pro W3"/>
              </a:rPr>
              <a:t> أبداً</a:t>
            </a:r>
            <a:endParaRPr kumimoji="0" lang="en-US" sz="3600" b="1" u="none" strike="noStrike" kern="1200" cap="none" spc="0" normalizeH="0" baseline="0" noProof="0" dirty="0">
              <a:ln>
                <a:noFill/>
              </a:ln>
              <a:solidFill>
                <a:srgbClr val="000000"/>
              </a:solidFill>
              <a:effectLst/>
              <a:uLnTx/>
              <a:uFillTx/>
              <a:latin typeface="Arial" panose="020B0604020202020204" pitchFamily="34" charset="0"/>
              <a:ea typeface="ヒラギノ角ゴ Pro W3"/>
            </a:endParaRPr>
          </a:p>
          <a:p>
            <a:pPr marL="574675" marR="0" lvl="0" indent="-574675" algn="r" defTabSz="914400" rtl="1" eaLnBrk="0" fontAlgn="base" latinLnBrk="0" hangingPunct="0">
              <a:lnSpc>
                <a:spcPct val="100000"/>
              </a:lnSpc>
              <a:spcBef>
                <a:spcPct val="0"/>
              </a:spcBef>
              <a:spcAft>
                <a:spcPct val="0"/>
              </a:spcAft>
              <a:buClrTx/>
              <a:buSzTx/>
              <a:buFontTx/>
              <a:buNone/>
              <a:tabLst/>
              <a:defRPr/>
            </a:pPr>
            <a:r>
              <a:rPr kumimoji="0" lang="en-US" sz="3600" b="1" u="none" strike="noStrike" kern="1200" cap="none" spc="0" normalizeH="0" baseline="0" noProof="0" dirty="0">
                <a:ln>
                  <a:noFill/>
                </a:ln>
                <a:solidFill>
                  <a:srgbClr val="000000"/>
                </a:solidFill>
                <a:effectLst/>
                <a:uLnTx/>
                <a:uFillTx/>
                <a:latin typeface="Arial" panose="020B0604020202020204" pitchFamily="34" charset="0"/>
                <a:ea typeface="ヒラギノ角ゴ Pro W3"/>
              </a:rPr>
              <a:t> </a:t>
            </a:r>
          </a:p>
          <a:p>
            <a:pPr marL="574675" marR="0" lvl="0" indent="-574675" algn="r" defTabSz="914400" rtl="1"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000000"/>
                </a:solidFill>
                <a:effectLst/>
                <a:uLnTx/>
                <a:uFillTx/>
                <a:latin typeface="Arial" panose="020B0604020202020204" pitchFamily="34" charset="0"/>
                <a:ea typeface="ヒラギノ角ゴ Pro W3"/>
              </a:rPr>
              <a:t>ت. سأسامحك لكن لا تتوقع مني أن أغير </a:t>
            </a:r>
            <a:r>
              <a:rPr kumimoji="0" lang="ar-JO" sz="3600" b="1" u="none" strike="noStrike" kern="1200" cap="none" spc="0" normalizeH="0" baseline="0" noProof="0" dirty="0">
                <a:ln>
                  <a:noFill/>
                </a:ln>
                <a:solidFill>
                  <a:srgbClr val="0000CC"/>
                </a:solidFill>
                <a:effectLst/>
                <a:uLnTx/>
                <a:uFillTx/>
                <a:latin typeface="Arial" panose="020B0604020202020204" pitchFamily="34" charset="0"/>
                <a:ea typeface="ヒラギノ角ゴ Pro W3"/>
              </a:rPr>
              <a:t>موقفي</a:t>
            </a:r>
            <a:endParaRPr kumimoji="0" lang="en-SG" sz="3600" b="1" u="none" strike="noStrike" kern="1200" cap="none" spc="0" normalizeH="0" baseline="0" noProof="0" dirty="0">
              <a:ln>
                <a:noFill/>
              </a:ln>
              <a:solidFill>
                <a:srgbClr val="0000CC"/>
              </a:solidFill>
              <a:effectLst/>
              <a:uLnTx/>
              <a:uFillTx/>
              <a:latin typeface="Arial" panose="020B0604020202020204" pitchFamily="34" charset="0"/>
              <a:ea typeface="ヒラギノ角ゴ Pro W3"/>
            </a:endParaRPr>
          </a:p>
        </p:txBody>
      </p:sp>
      <p:sp>
        <p:nvSpPr>
          <p:cNvPr id="4" name="Rectangle 2">
            <a:extLst>
              <a:ext uri="{FF2B5EF4-FFF2-40B4-BE49-F238E27FC236}">
                <a16:creationId xmlns:a16="http://schemas.microsoft.com/office/drawing/2014/main" id="{5CB7E411-6886-D14A-801E-8B41C70D3FE6}"/>
              </a:ext>
            </a:extLst>
          </p:cNvPr>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SA"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فليمون</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7945114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4"/>
                                        </p:tgtEl>
                                        <p:attrNameLst>
                                          <p:attrName>style.visibility</p:attrName>
                                        </p:attrNameLst>
                                      </p:cBhvr>
                                      <p:to>
                                        <p:strVal val="visible"/>
                                      </p:to>
                                    </p:set>
                                    <p:anim calcmode="lin" valueType="num">
                                      <p:cBhvr additive="base">
                                        <p:cTn id="19" dur="500" fill="hold"/>
                                        <p:tgtEl>
                                          <p:spTgt spid="4"/>
                                        </p:tgtEl>
                                        <p:attrNameLst>
                                          <p:attrName>ppt_x</p:attrName>
                                        </p:attrNameLst>
                                      </p:cBhvr>
                                      <p:tavLst>
                                        <p:tav tm="0">
                                          <p:val>
                                            <p:strVal val="#ppt_x"/>
                                          </p:val>
                                        </p:tav>
                                        <p:tav tm="100000">
                                          <p:val>
                                            <p:strVal val="#ppt_x"/>
                                          </p:val>
                                        </p:tav>
                                      </p:tavLst>
                                    </p:anim>
                                    <p:anim calcmode="lin" valueType="num">
                                      <p:cBhvr additive="base">
                                        <p:cTn id="20" dur="500" fill="hold"/>
                                        <p:tgtEl>
                                          <p:spTgt spid="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P spid="4" grpId="0"/>
    </p:bldLst>
  </p:timing>
</p:sld>
</file>

<file path=ppt/slides/slide3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forgiveness-stone-e1278465271267.jpg"/>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0" y="0"/>
            <a:ext cx="6357060" cy="4221088"/>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900098" name="Rectangle 2"/>
          <p:cNvSpPr>
            <a:spLocks noGrp="1" noChangeArrowheads="1"/>
          </p:cNvSpPr>
          <p:nvPr>
            <p:ph type="ctrTitle"/>
          </p:nvPr>
        </p:nvSpPr>
        <p:spPr>
          <a:xfrm>
            <a:off x="-16102" y="3645024"/>
            <a:ext cx="9144000" cy="1723032"/>
          </a:xfrm>
          <a:effectLst>
            <a:outerShdw blurRad="63500" dist="35921" dir="2700000" algn="ctr" rotWithShape="0">
              <a:schemeClr val="tx2">
                <a:alpha val="74998"/>
              </a:schemeClr>
            </a:outerShdw>
          </a:effectLst>
        </p:spPr>
        <p:txBody>
          <a:bodyPr anchor="t"/>
          <a:lstStyle/>
          <a:p>
            <a:pPr>
              <a:defRPr/>
            </a:pPr>
            <a:r>
              <a:rPr lang="ar-JO" sz="4800" dirty="0">
                <a:effectLst>
                  <a:glow rad="127000">
                    <a:schemeClr val="tx1"/>
                  </a:glow>
                </a:effectLst>
                <a:ea typeface="ＭＳ Ｐゴシック" charset="0"/>
                <a:cs typeface="ＭＳ Ｐゴシック" charset="0"/>
              </a:rPr>
              <a:t>كيف </a:t>
            </a:r>
            <a:r>
              <a:rPr lang="ar-JO" sz="4800" dirty="0">
                <a:solidFill>
                  <a:srgbClr val="FFFF00"/>
                </a:solidFill>
                <a:effectLst>
                  <a:glow rad="127000">
                    <a:schemeClr val="tx1"/>
                  </a:glow>
                </a:effectLst>
                <a:ea typeface="ＭＳ Ｐゴシック" charset="0"/>
                <a:cs typeface="ＭＳ Ｐゴシック" charset="0"/>
              </a:rPr>
              <a:t>نغفر</a:t>
            </a:r>
            <a:r>
              <a:rPr lang="ar-JO" sz="4800" dirty="0">
                <a:effectLst>
                  <a:glow rad="127000">
                    <a:schemeClr val="tx1"/>
                  </a:glow>
                </a:effectLst>
                <a:ea typeface="ＭＳ Ｐゴシック" charset="0"/>
                <a:cs typeface="ＭＳ Ｐゴシック" charset="0"/>
              </a:rPr>
              <a:t> لمن يسيء إلينا؟</a:t>
            </a:r>
            <a:endParaRPr lang="en-US" sz="4800" dirty="0">
              <a:effectLst>
                <a:glow rad="127000">
                  <a:schemeClr val="tx1"/>
                </a:glow>
              </a:effectLst>
              <a:ea typeface="ＭＳ Ｐゴシック" charset="0"/>
              <a:cs typeface="ＭＳ Ｐゴシック" charset="0"/>
            </a:endParaRPr>
          </a:p>
        </p:txBody>
      </p:sp>
      <p:sp>
        <p:nvSpPr>
          <p:cNvPr id="5" name="Rectangle 2">
            <a:extLst>
              <a:ext uri="{FF2B5EF4-FFF2-40B4-BE49-F238E27FC236}">
                <a16:creationId xmlns:a16="http://schemas.microsoft.com/office/drawing/2014/main" id="{477D937B-ACF5-5E4D-929F-D717C61196F2}"/>
              </a:ext>
            </a:extLst>
          </p:cNvPr>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SA"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فليمون</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2994082049"/>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3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Easter-Bright Light and Tall Cross.jpg"/>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0" y="0"/>
            <a:ext cx="9144000" cy="6858000"/>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900098" name="Rectangle 2"/>
          <p:cNvSpPr>
            <a:spLocks noGrp="1" noChangeArrowheads="1"/>
          </p:cNvSpPr>
          <p:nvPr>
            <p:ph type="ctrTitle"/>
          </p:nvPr>
        </p:nvSpPr>
        <p:spPr>
          <a:xfrm>
            <a:off x="0" y="49784"/>
            <a:ext cx="4572000" cy="5539456"/>
          </a:xfrm>
          <a:effectLst/>
        </p:spPr>
        <p:txBody>
          <a:bodyPr anchor="t"/>
          <a:lstStyle/>
          <a:p>
            <a:pPr marL="622300" indent="-622300">
              <a:defRPr/>
            </a:pPr>
            <a:br>
              <a:rPr lang="en-US" sz="4800" dirty="0">
                <a:solidFill>
                  <a:schemeClr val="tx1"/>
                </a:solidFill>
                <a:effectLst/>
                <a:ea typeface="ＭＳ Ｐゴシック" charset="0"/>
                <a:cs typeface="ＭＳ Ｐゴシック" charset="0"/>
              </a:rPr>
            </a:br>
            <a:r>
              <a:rPr lang="ar-JO" sz="4800" dirty="0">
                <a:solidFill>
                  <a:schemeClr val="tx1"/>
                </a:solidFill>
                <a:ea typeface="ＭＳ Ｐゴシック" charset="0"/>
                <a:cs typeface="ＭＳ Ｐゴシック" charset="0"/>
              </a:rPr>
              <a:t>1. عامل الناس في أفضل </a:t>
            </a:r>
            <a:r>
              <a:rPr lang="ar-JO" sz="7200" dirty="0">
                <a:effectLst>
                  <a:glow rad="228600">
                    <a:schemeClr val="accent4">
                      <a:satMod val="175000"/>
                      <a:alpha val="94000"/>
                    </a:schemeClr>
                  </a:glow>
                </a:effectLst>
                <a:ea typeface="ＭＳ Ｐゴシック" charset="0"/>
                <a:cs typeface="ＭＳ Ｐゴシック" charset="0"/>
              </a:rPr>
              <a:t>نور</a:t>
            </a:r>
            <a:r>
              <a:rPr lang="ar-JO" sz="4800" dirty="0">
                <a:solidFill>
                  <a:schemeClr val="tx1"/>
                </a:solidFill>
                <a:ea typeface="ＭＳ Ｐゴシック" charset="0"/>
                <a:cs typeface="ＭＳ Ｐゴシック" charset="0"/>
              </a:rPr>
              <a:t> ممكن </a:t>
            </a:r>
            <a:br>
              <a:rPr lang="ar-JO" sz="4800" dirty="0">
                <a:solidFill>
                  <a:schemeClr val="tx1"/>
                </a:solidFill>
                <a:ea typeface="ＭＳ Ｐゴシック" charset="0"/>
                <a:cs typeface="ＭＳ Ｐゴシック" charset="0"/>
              </a:rPr>
            </a:br>
            <a:r>
              <a:rPr lang="ar-JO" sz="4800" dirty="0">
                <a:solidFill>
                  <a:schemeClr val="tx1"/>
                </a:solidFill>
                <a:ea typeface="ＭＳ Ｐゴシック" charset="0"/>
                <a:cs typeface="ＭＳ Ｐゴシック" charset="0"/>
              </a:rPr>
              <a:t>(1-7)</a:t>
            </a:r>
            <a:r>
              <a:rPr lang="en-US" sz="4800" dirty="0">
                <a:solidFill>
                  <a:schemeClr val="tx1"/>
                </a:solidFill>
                <a:effectLst/>
                <a:ea typeface="ＭＳ Ｐゴシック" charset="0"/>
                <a:cs typeface="ＭＳ Ｐゴシック" charset="0"/>
              </a:rPr>
              <a:t> </a:t>
            </a:r>
          </a:p>
        </p:txBody>
      </p:sp>
      <p:sp>
        <p:nvSpPr>
          <p:cNvPr id="5" name="Rectangle 2">
            <a:extLst>
              <a:ext uri="{FF2B5EF4-FFF2-40B4-BE49-F238E27FC236}">
                <a16:creationId xmlns:a16="http://schemas.microsoft.com/office/drawing/2014/main" id="{25F6B239-95BC-FD4F-B372-70DFBF2F38DA}"/>
              </a:ext>
            </a:extLst>
          </p:cNvPr>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SA"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فليمون</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1554965512"/>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357.xml><?xml version="1.0" encoding="utf-8"?>
<p:sld xmlns:a="http://schemas.openxmlformats.org/drawingml/2006/main" xmlns:r="http://schemas.openxmlformats.org/officeDocument/2006/relationships" xmlns:p="http://schemas.openxmlformats.org/presentationml/2006/main">
  <p:cSld>
    <p:bg>
      <p:bgPr>
        <a:solidFill>
          <a:srgbClr val="F9F9F1"/>
        </a:soli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a:blip r:embed="rId4"/>
          <a:stretch>
            <a:fillRect/>
          </a:stretch>
        </p:blipFill>
        <p:spPr>
          <a:xfrm>
            <a:off x="0" y="476672"/>
            <a:ext cx="5744169" cy="5688632"/>
          </a:xfrm>
          <a:prstGeom prst="rect">
            <a:avLst/>
          </a:prstGeom>
        </p:spPr>
      </p:pic>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900098" name="Rectangle 2"/>
          <p:cNvSpPr>
            <a:spLocks noGrp="1" noChangeArrowheads="1"/>
          </p:cNvSpPr>
          <p:nvPr>
            <p:ph type="ctrTitle"/>
          </p:nvPr>
        </p:nvSpPr>
        <p:spPr>
          <a:xfrm>
            <a:off x="5364088" y="44624"/>
            <a:ext cx="3779911" cy="6813376"/>
          </a:xfrm>
          <a:effectLst/>
        </p:spPr>
        <p:txBody>
          <a:bodyPr anchor="t"/>
          <a:lstStyle/>
          <a:p>
            <a:pPr>
              <a:defRPr/>
            </a:pPr>
            <a:br>
              <a:rPr lang="en-US" dirty="0">
                <a:solidFill>
                  <a:schemeClr val="tx2"/>
                </a:solidFill>
                <a:effectLst>
                  <a:glow rad="127000">
                    <a:schemeClr val="bg1"/>
                  </a:glow>
                </a:effectLst>
                <a:ea typeface="ＭＳ Ｐゴシック" charset="0"/>
                <a:cs typeface="ＭＳ Ｐゴシック" charset="0"/>
              </a:rPr>
            </a:br>
            <a:r>
              <a:rPr lang="ar-JO" dirty="0">
                <a:solidFill>
                  <a:schemeClr val="tx2"/>
                </a:solidFill>
                <a:effectLst>
                  <a:glow rad="127000">
                    <a:schemeClr val="bg1"/>
                  </a:glow>
                </a:effectLst>
                <a:ea typeface="ＭＳ Ｐゴシック" charset="0"/>
                <a:cs typeface="ＭＳ Ｐゴシック" charset="0"/>
              </a:rPr>
              <a:t>2. سامح حتى تتجاوز المصالحة كل العوائق الإجتماعية </a:t>
            </a:r>
            <a:br>
              <a:rPr lang="ar-JO" dirty="0">
                <a:solidFill>
                  <a:schemeClr val="tx2"/>
                </a:solidFill>
                <a:effectLst>
                  <a:glow rad="127000">
                    <a:schemeClr val="bg1"/>
                  </a:glow>
                </a:effectLst>
                <a:ea typeface="ＭＳ Ｐゴシック" charset="0"/>
                <a:cs typeface="ＭＳ Ｐゴシック" charset="0"/>
              </a:rPr>
            </a:br>
            <a:r>
              <a:rPr lang="ar-JO" dirty="0">
                <a:solidFill>
                  <a:schemeClr val="tx2"/>
                </a:solidFill>
                <a:effectLst>
                  <a:glow rad="127000">
                    <a:schemeClr val="bg1"/>
                  </a:glow>
                </a:effectLst>
                <a:ea typeface="ＭＳ Ｐゴシック" charset="0"/>
                <a:cs typeface="ＭＳ Ｐゴシック" charset="0"/>
              </a:rPr>
              <a:t>(8-21)</a:t>
            </a:r>
            <a:r>
              <a:rPr lang="en-US" dirty="0">
                <a:solidFill>
                  <a:schemeClr val="tx2"/>
                </a:solidFill>
                <a:effectLst>
                  <a:glow rad="127000">
                    <a:schemeClr val="bg1"/>
                  </a:glow>
                </a:effectLst>
                <a:ea typeface="ＭＳ Ｐゴシック" charset="0"/>
                <a:cs typeface="ＭＳ Ｐゴシック" charset="0"/>
              </a:rPr>
              <a:t> </a:t>
            </a:r>
          </a:p>
        </p:txBody>
      </p:sp>
      <p:sp>
        <p:nvSpPr>
          <p:cNvPr id="5" name="Rectangle 2">
            <a:extLst>
              <a:ext uri="{FF2B5EF4-FFF2-40B4-BE49-F238E27FC236}">
                <a16:creationId xmlns:a16="http://schemas.microsoft.com/office/drawing/2014/main" id="{374149CC-AD28-3F43-9A21-9893FF1A9402}"/>
              </a:ext>
            </a:extLst>
          </p:cNvPr>
          <p:cNvSpPr txBox="1">
            <a:spLocks noChangeArrowheads="1"/>
          </p:cNvSpPr>
          <p:nvPr/>
        </p:nvSpPr>
        <p:spPr bwMode="auto">
          <a:xfrm>
            <a:off x="1279200" y="5920006"/>
            <a:ext cx="7512021" cy="909772"/>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SA" sz="4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ＭＳ Ｐゴシック" charset="0"/>
              </a:rPr>
              <a:t>فليمون</a:t>
            </a:r>
            <a:endParaRPr kumimoji="0" lang="en-US" sz="4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3629876456"/>
      </p:ext>
    </p:extLst>
  </p:cSld>
  <p:clrMapOvr>
    <a:overrideClrMapping bg1="lt1" tx1="dk1" bg2="lt2" tx2="dk2" accent1="accent1" accent2="accent2" accent3="accent3" accent4="accent4" accent5="accent5" accent6="accent6" hlink="hlink" folHlink="folHlink"/>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3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0" y="0"/>
            <a:ext cx="9144000" cy="6858000"/>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5" name="Rectangle 2"/>
          <p:cNvSpPr txBox="1">
            <a:spLocks noChangeArrowheads="1"/>
          </p:cNvSpPr>
          <p:nvPr/>
        </p:nvSpPr>
        <p:spPr bwMode="auto">
          <a:xfrm>
            <a:off x="958211" y="1700808"/>
            <a:ext cx="6350093" cy="3384376"/>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254000">
                    <a:srgbClr val="000000"/>
                  </a:glow>
                </a:effectLst>
                <a:uLnTx/>
                <a:uFillTx/>
                <a:latin typeface="Arial" panose="020B0604020202020204" pitchFamily="34" charset="0"/>
                <a:ea typeface="ＭＳ Ｐゴシック" charset="0"/>
                <a:cs typeface="ＭＳ Ｐゴシック" charset="0"/>
              </a:rPr>
              <a:t>نستطيع أن نغفر </a:t>
            </a:r>
            <a:r>
              <a:rPr kumimoji="0" lang="ar-JO" sz="4800" b="1" u="none" strike="noStrike" kern="1200" cap="none" spc="0" normalizeH="0" baseline="0" noProof="0" dirty="0">
                <a:ln>
                  <a:noFill/>
                </a:ln>
                <a:solidFill>
                  <a:srgbClr val="FFFF00"/>
                </a:solidFill>
                <a:effectLst>
                  <a:glow rad="254000">
                    <a:srgbClr val="000000"/>
                  </a:glow>
                </a:effectLst>
                <a:uLnTx/>
                <a:uFillTx/>
                <a:latin typeface="Arial" panose="020B0604020202020204" pitchFamily="34" charset="0"/>
                <a:ea typeface="ＭＳ Ｐゴシック" charset="0"/>
                <a:cs typeface="ＭＳ Ｐゴシック" charset="0"/>
              </a:rPr>
              <a:t>للآخرين</a:t>
            </a:r>
            <a:r>
              <a:rPr kumimoji="0" lang="ar-JO" sz="4800" b="1" u="none" strike="noStrike" kern="1200" cap="none" spc="0" normalizeH="0" baseline="0" noProof="0" dirty="0">
                <a:ln>
                  <a:noFill/>
                </a:ln>
                <a:solidFill>
                  <a:srgbClr val="FFFFFF"/>
                </a:solidFill>
                <a:effectLst>
                  <a:glow rad="254000">
                    <a:srgbClr val="000000"/>
                  </a:glow>
                </a:effectLst>
                <a:uLnTx/>
                <a:uFillTx/>
                <a:latin typeface="Arial" panose="020B0604020202020204" pitchFamily="34" charset="0"/>
                <a:ea typeface="ＭＳ Ｐゴシック" charset="0"/>
                <a:cs typeface="ＭＳ Ｐゴシック" charset="0"/>
              </a:rPr>
              <a:t>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254000">
                    <a:srgbClr val="000000"/>
                  </a:glow>
                </a:effectLst>
                <a:uLnTx/>
                <a:uFillTx/>
                <a:latin typeface="Arial" panose="020B0604020202020204" pitchFamily="34" charset="0"/>
                <a:ea typeface="ＭＳ Ｐゴシック" charset="0"/>
                <a:cs typeface="ＭＳ Ｐゴシック" charset="0"/>
              </a:rPr>
              <a:t>عندما نرى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254000">
                    <a:srgbClr val="000000"/>
                  </a:glow>
                </a:effectLst>
                <a:uLnTx/>
                <a:uFillTx/>
                <a:latin typeface="Arial" panose="020B0604020202020204" pitchFamily="34" charset="0"/>
                <a:ea typeface="ＭＳ Ｐゴシック" charset="0"/>
                <a:cs typeface="ＭＳ Ｐゴシック" charset="0"/>
              </a:rPr>
              <a:t>كيف يغفر </a:t>
            </a:r>
            <a:r>
              <a:rPr kumimoji="0" lang="ar-JO" sz="4800" b="1" u="none" strike="noStrike" kern="1200" cap="none" spc="0" normalizeH="0" baseline="0" noProof="0" dirty="0">
                <a:ln>
                  <a:noFill/>
                </a:ln>
                <a:solidFill>
                  <a:srgbClr val="FFFF00"/>
                </a:solidFill>
                <a:effectLst>
                  <a:glow rad="254000">
                    <a:srgbClr val="000000"/>
                  </a:glow>
                </a:effectLst>
                <a:uLnTx/>
                <a:uFillTx/>
                <a:latin typeface="Arial" panose="020B0604020202020204" pitchFamily="34" charset="0"/>
                <a:ea typeface="ＭＳ Ｐゴシック" charset="0"/>
                <a:cs typeface="ＭＳ Ｐゴシック" charset="0"/>
              </a:rPr>
              <a:t>لنا</a:t>
            </a:r>
            <a:r>
              <a:rPr kumimoji="0" lang="ar-JO" sz="4800" b="1" u="none" strike="noStrike" kern="1200" cap="none" spc="0" normalizeH="0" baseline="0" noProof="0" dirty="0">
                <a:ln>
                  <a:noFill/>
                </a:ln>
                <a:solidFill>
                  <a:srgbClr val="FFFFFF"/>
                </a:solidFill>
                <a:effectLst>
                  <a:glow rad="254000">
                    <a:srgbClr val="000000"/>
                  </a:glow>
                </a:effectLst>
                <a:uLnTx/>
                <a:uFillTx/>
                <a:latin typeface="Arial" panose="020B0604020202020204" pitchFamily="34" charset="0"/>
                <a:ea typeface="ＭＳ Ｐゴシック" charset="0"/>
                <a:cs typeface="ＭＳ Ｐゴシック" charset="0"/>
              </a:rPr>
              <a:t> الله</a:t>
            </a:r>
            <a:endParaRPr kumimoji="0" lang="en-US" sz="4800" b="1" u="none" strike="noStrike" kern="1200" cap="none" spc="0" normalizeH="0" baseline="0" noProof="0" dirty="0">
              <a:ln>
                <a:noFill/>
              </a:ln>
              <a:solidFill>
                <a:srgbClr val="FFFFFF"/>
              </a:solidFill>
              <a:effectLst>
                <a:glow rad="254000">
                  <a:srgbClr val="000000"/>
                </a:glow>
              </a:effectLst>
              <a:uLnTx/>
              <a:uFillTx/>
              <a:latin typeface="Arial" panose="020B0604020202020204" pitchFamily="34"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27384"/>
            <a:ext cx="4860032" cy="858936"/>
          </a:xfrm>
          <a:solidFill>
            <a:srgbClr val="000000"/>
          </a:solidFill>
          <a:effectLst>
            <a:outerShdw blurRad="63500" dist="35921" dir="2700000" algn="ctr" rotWithShape="0">
              <a:schemeClr val="tx2">
                <a:alpha val="74998"/>
              </a:schemeClr>
            </a:outerShdw>
          </a:effectLst>
        </p:spPr>
        <p:txBody>
          <a:bodyPr anchor="t"/>
          <a:lstStyle/>
          <a:p>
            <a:pPr>
              <a:defRPr/>
            </a:pPr>
            <a:r>
              <a:rPr lang="ar-JO" sz="4800" dirty="0">
                <a:effectLst>
                  <a:glow rad="127000">
                    <a:schemeClr val="tx1"/>
                  </a:glow>
                </a:effectLst>
                <a:ea typeface="ＭＳ Ｐゴシック" charset="0"/>
                <a:cs typeface="ＭＳ Ｐゴシック" charset="0"/>
              </a:rPr>
              <a:t>الفكرة الرئيسية</a:t>
            </a:r>
            <a:endParaRPr lang="en-US" sz="4800" dirty="0">
              <a:effectLst>
                <a:glow rad="127000">
                  <a:schemeClr val="tx1"/>
                </a:glow>
              </a:effectLst>
              <a:ea typeface="ＭＳ Ｐゴシック" charset="0"/>
              <a:cs typeface="ＭＳ Ｐゴシック" charset="0"/>
            </a:endParaRPr>
          </a:p>
        </p:txBody>
      </p:sp>
      <p:sp>
        <p:nvSpPr>
          <p:cNvPr id="6" name="Rectangle 2">
            <a:extLst>
              <a:ext uri="{FF2B5EF4-FFF2-40B4-BE49-F238E27FC236}">
                <a16:creationId xmlns:a16="http://schemas.microsoft.com/office/drawing/2014/main" id="{7736CD39-883C-974F-9DA6-6272FCDF60B1}"/>
              </a:ext>
            </a:extLst>
          </p:cNvPr>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SA"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فليمون</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1814139904"/>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359.xml><?xml version="1.0" encoding="utf-8"?>
<p:sld xmlns:a="http://schemas.openxmlformats.org/drawingml/2006/main" xmlns:r="http://schemas.openxmlformats.org/officeDocument/2006/relationships" xmlns:p="http://schemas.openxmlformats.org/presentationml/2006/main">
  <p:cSld>
    <p:bg>
      <p:bgPr>
        <a:gradFill flip="none" rotWithShape="1">
          <a:gsLst>
            <a:gs pos="23000">
              <a:srgbClr val="D3ADFF"/>
            </a:gs>
            <a:gs pos="100000">
              <a:schemeClr val="accent3"/>
            </a:gs>
          </a:gsLst>
          <a:path path="shape">
            <a:fillToRect l="50000" t="50000" r="50000" b="50000"/>
          </a:path>
          <a:tileRect/>
        </a:gradFill>
        <a:effectLst/>
      </p:bgPr>
    </p:bg>
    <p:spTree>
      <p:nvGrpSpPr>
        <p:cNvPr id="1" name=""/>
        <p:cNvGrpSpPr/>
        <p:nvPr/>
      </p:nvGrpSpPr>
      <p:grpSpPr>
        <a:xfrm>
          <a:off x="0" y="0"/>
          <a:ext cx="0" cy="0"/>
          <a:chOff x="0" y="0"/>
          <a:chExt cx="0" cy="0"/>
        </a:xfrm>
      </p:grpSpPr>
      <p:sp>
        <p:nvSpPr>
          <p:cNvPr id="35842" name="Text Box 2"/>
          <p:cNvSpPr txBox="1">
            <a:spLocks noChangeArrowheads="1"/>
          </p:cNvSpPr>
          <p:nvPr/>
        </p:nvSpPr>
        <p:spPr bwMode="auto">
          <a:xfrm>
            <a:off x="152400" y="1371600"/>
            <a:ext cx="9150350" cy="498598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marL="342900" indent="-342900">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342900" marR="0" lvl="0" indent="-342000" algn="l" defTabSz="914400" rtl="0" eaLnBrk="1" fontAlgn="base" latinLnBrk="0" hangingPunct="1">
              <a:lnSpc>
                <a:spcPct val="100000"/>
              </a:lnSpc>
              <a:spcBef>
                <a:spcPct val="0"/>
              </a:spcBef>
              <a:spcAft>
                <a:spcPct val="0"/>
              </a:spcAft>
              <a:buClrTx/>
              <a:buSzTx/>
              <a:buFontTx/>
              <a:buNone/>
              <a:tabLst/>
              <a:defRPr/>
            </a:pPr>
            <a:endParaRPr kumimoji="0" lang="en-US" sz="1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342900" marR="0" lvl="0" indent="-342000" algn="l" defTabSz="914400" rtl="0" eaLnBrk="1" fontAlgn="base" latinLnBrk="0" hangingPunct="1">
              <a:lnSpc>
                <a:spcPct val="100000"/>
              </a:lnSpc>
              <a:spcBef>
                <a:spcPct val="0"/>
              </a:spcBef>
              <a:spcAft>
                <a:spcPct val="0"/>
              </a:spcAft>
              <a:buClrTx/>
              <a:buSzTx/>
              <a:buFontTx/>
              <a:buNone/>
              <a:tabLst/>
              <a:defRPr/>
            </a:pPr>
            <a:r>
              <a:rPr kumimoji="0" lang="ar-EG" sz="2000" b="1" u="none" strike="noStrike" kern="1200" cap="none" spc="0" normalizeH="0" baseline="0" noProof="0" dirty="0">
                <a:ln>
                  <a:noFill/>
                </a:ln>
                <a:solidFill>
                  <a:srgbClr val="000000"/>
                </a:solidFill>
                <a:effectLst/>
                <a:uLnTx/>
                <a:uFillTx/>
                <a:latin typeface="Verdana" charset="0"/>
                <a:ea typeface="ＭＳ Ｐゴシック" charset="0"/>
                <a:cs typeface="Arial" panose="020B0604020202020204" pitchFamily="34" charset="0"/>
              </a:rPr>
              <a:t>يقدم بولس عدة أسباب لأهمية المغفرة:</a:t>
            </a:r>
          </a:p>
          <a:p>
            <a:pPr marL="342900" marR="0" lvl="0" indent="-342000" algn="l" defTabSz="914400" rtl="0" eaLnBrk="1" fontAlgn="base" latinLnBrk="0" hangingPunct="1">
              <a:lnSpc>
                <a:spcPct val="100000"/>
              </a:lnSpc>
              <a:spcBef>
                <a:spcPct val="0"/>
              </a:spcBef>
              <a:spcAft>
                <a:spcPct val="0"/>
              </a:spcAft>
              <a:buClrTx/>
              <a:buSzTx/>
              <a:buFontTx/>
              <a:buNone/>
              <a:tabLst/>
              <a:defRPr/>
            </a:pPr>
            <a:endParaRPr kumimoji="0" lang="ar-EG" sz="2000" b="1" u="none" strike="noStrike" kern="1200" cap="none" spc="0" normalizeH="0" baseline="0" noProof="0" dirty="0">
              <a:ln>
                <a:noFill/>
              </a:ln>
              <a:solidFill>
                <a:srgbClr val="000000"/>
              </a:solidFill>
              <a:effectLst/>
              <a:uLnTx/>
              <a:uFillTx/>
              <a:latin typeface="Verdana" charset="0"/>
              <a:ea typeface="ＭＳ Ｐゴシック" charset="0"/>
              <a:cs typeface="Arial" panose="020B0604020202020204" pitchFamily="34" charset="0"/>
            </a:endParaRPr>
          </a:p>
          <a:p>
            <a:pPr marL="342900" marR="0" lvl="0" indent="-342000" algn="l" defTabSz="914400" rtl="0" eaLnBrk="1" fontAlgn="base" latinLnBrk="0" hangingPunct="1">
              <a:lnSpc>
                <a:spcPct val="100000"/>
              </a:lnSpc>
              <a:spcBef>
                <a:spcPct val="0"/>
              </a:spcBef>
              <a:spcAft>
                <a:spcPct val="0"/>
              </a:spcAft>
              <a:buClrTx/>
              <a:buSzTx/>
              <a:buFontTx/>
              <a:buNone/>
              <a:tabLst/>
              <a:defRPr/>
            </a:pPr>
            <a:r>
              <a:rPr kumimoji="0" lang="ar-EG" sz="2000" b="1" u="none" strike="noStrike" kern="1200" cap="none" spc="0" normalizeH="0" baseline="0" noProof="0" dirty="0">
                <a:ln>
                  <a:noFill/>
                </a:ln>
                <a:solidFill>
                  <a:srgbClr val="000000"/>
                </a:solidFill>
                <a:effectLst/>
                <a:uLnTx/>
                <a:uFillTx/>
                <a:latin typeface="Verdana" charset="0"/>
                <a:ea typeface="ＭＳ Ｐゴシック" charset="0"/>
                <a:cs typeface="Arial" panose="020B0604020202020204" pitchFamily="34" charset="0"/>
              </a:rPr>
              <a:t>الغفران يقوي الصداقات (الآيات ٨-١١ ، ١٧-٢٠).١</a:t>
            </a:r>
          </a:p>
          <a:p>
            <a:pPr marL="342900" marR="0" lvl="0" indent="-342000" algn="l" defTabSz="914400" rtl="0" eaLnBrk="1" fontAlgn="base" latinLnBrk="0" hangingPunct="1">
              <a:lnSpc>
                <a:spcPct val="100000"/>
              </a:lnSpc>
              <a:spcBef>
                <a:spcPct val="0"/>
              </a:spcBef>
              <a:spcAft>
                <a:spcPct val="0"/>
              </a:spcAft>
              <a:buClrTx/>
              <a:buSzTx/>
              <a:buFontTx/>
              <a:buNone/>
              <a:tabLst/>
              <a:defRPr/>
            </a:pPr>
            <a:endParaRPr kumimoji="0" lang="ar-EG" sz="2000" b="1" u="none" strike="noStrike" kern="1200" cap="none" spc="0" normalizeH="0" baseline="0" noProof="0" dirty="0">
              <a:ln>
                <a:noFill/>
              </a:ln>
              <a:solidFill>
                <a:srgbClr val="000000"/>
              </a:solidFill>
              <a:effectLst/>
              <a:uLnTx/>
              <a:uFillTx/>
              <a:latin typeface="Verdana" charset="0"/>
              <a:ea typeface="ＭＳ Ｐゴシック" charset="0"/>
              <a:cs typeface="Arial" panose="020B0604020202020204" pitchFamily="34" charset="0"/>
            </a:endParaRPr>
          </a:p>
          <a:p>
            <a:pPr marL="342900" marR="0" lvl="0" indent="-342000" algn="l" defTabSz="914400" rtl="0" eaLnBrk="1" fontAlgn="base" latinLnBrk="0" hangingPunct="1">
              <a:lnSpc>
                <a:spcPct val="100000"/>
              </a:lnSpc>
              <a:spcBef>
                <a:spcPct val="0"/>
              </a:spcBef>
              <a:spcAft>
                <a:spcPct val="0"/>
              </a:spcAft>
              <a:buClrTx/>
              <a:buSzTx/>
              <a:buFontTx/>
              <a:buNone/>
              <a:tabLst/>
              <a:defRPr/>
            </a:pPr>
            <a:r>
              <a:rPr kumimoji="0" lang="ar-EG" sz="2000" b="1" u="none" strike="noStrike" kern="1200" cap="none" spc="0" normalizeH="0" baseline="0" noProof="0" dirty="0">
                <a:ln>
                  <a:noFill/>
                </a:ln>
                <a:solidFill>
                  <a:srgbClr val="000000"/>
                </a:solidFill>
                <a:effectLst/>
                <a:uLnTx/>
                <a:uFillTx/>
                <a:latin typeface="Verdana" charset="0"/>
                <a:ea typeface="ＭＳ Ｐゴシック" charset="0"/>
                <a:cs typeface="Arial" panose="020B0604020202020204" pitchFamily="34" charset="0"/>
              </a:rPr>
              <a:t>استعادة العلاقات تجعل الناس أكثر مساعده (العدد 11).٢</a:t>
            </a:r>
          </a:p>
          <a:p>
            <a:pPr marL="342900" marR="0" lvl="0" indent="-342000" algn="l" defTabSz="914400" rtl="0" eaLnBrk="1" fontAlgn="base" latinLnBrk="0" hangingPunct="1">
              <a:lnSpc>
                <a:spcPct val="100000"/>
              </a:lnSpc>
              <a:spcBef>
                <a:spcPct val="0"/>
              </a:spcBef>
              <a:spcAft>
                <a:spcPct val="0"/>
              </a:spcAft>
              <a:buClrTx/>
              <a:buSzTx/>
              <a:buFontTx/>
              <a:buNone/>
              <a:tabLst/>
              <a:defRPr/>
            </a:pPr>
            <a:endParaRPr kumimoji="0" lang="ar-EG" sz="2000" b="1" u="none" strike="noStrike" kern="1200" cap="none" spc="0" normalizeH="0" baseline="0" noProof="0" dirty="0">
              <a:ln>
                <a:noFill/>
              </a:ln>
              <a:solidFill>
                <a:srgbClr val="000000"/>
              </a:solidFill>
              <a:effectLst/>
              <a:uLnTx/>
              <a:uFillTx/>
              <a:latin typeface="Verdana" charset="0"/>
              <a:ea typeface="ＭＳ Ｐゴシック" charset="0"/>
              <a:cs typeface="Arial" panose="020B0604020202020204" pitchFamily="34" charset="0"/>
            </a:endParaRPr>
          </a:p>
          <a:p>
            <a:pPr marL="342900" marR="0" lvl="0" indent="-342000" algn="l" defTabSz="914400" rtl="0" eaLnBrk="1" fontAlgn="base" latinLnBrk="0" hangingPunct="1">
              <a:lnSpc>
                <a:spcPct val="100000"/>
              </a:lnSpc>
              <a:spcBef>
                <a:spcPct val="0"/>
              </a:spcBef>
              <a:spcAft>
                <a:spcPct val="0"/>
              </a:spcAft>
              <a:buClrTx/>
              <a:buSzTx/>
              <a:buFontTx/>
              <a:buNone/>
              <a:tabLst/>
              <a:defRPr/>
            </a:pPr>
            <a:r>
              <a:rPr kumimoji="0" lang="ar-EG" sz="2000" b="1" u="none" strike="noStrike" kern="1200" cap="none" spc="0" normalizeH="0" baseline="0" noProof="0" dirty="0">
                <a:ln>
                  <a:noFill/>
                </a:ln>
                <a:solidFill>
                  <a:srgbClr val="000000"/>
                </a:solidFill>
                <a:effectLst/>
                <a:uLnTx/>
                <a:uFillTx/>
                <a:latin typeface="Verdana" charset="0"/>
                <a:ea typeface="ＭＳ Ｐゴシック" charset="0"/>
                <a:cs typeface="Arial" panose="020B0604020202020204" pitchFamily="34" charset="0"/>
              </a:rPr>
              <a:t>الغفران يشمل قلب الفرد (الآية ١٢).٣</a:t>
            </a:r>
          </a:p>
          <a:p>
            <a:pPr marL="342900" marR="0" lvl="0" indent="-342000" algn="l" defTabSz="914400" rtl="0" eaLnBrk="1" fontAlgn="base" latinLnBrk="0" hangingPunct="1">
              <a:lnSpc>
                <a:spcPct val="100000"/>
              </a:lnSpc>
              <a:spcBef>
                <a:spcPct val="0"/>
              </a:spcBef>
              <a:spcAft>
                <a:spcPct val="0"/>
              </a:spcAft>
              <a:buClrTx/>
              <a:buSzTx/>
              <a:buFontTx/>
              <a:buNone/>
              <a:tabLst/>
              <a:defRPr/>
            </a:pPr>
            <a:endParaRPr kumimoji="0" lang="ar-EG" sz="2000" b="1" u="none" strike="noStrike" kern="1200" cap="none" spc="0" normalizeH="0" baseline="0" noProof="0" dirty="0">
              <a:ln>
                <a:noFill/>
              </a:ln>
              <a:solidFill>
                <a:srgbClr val="000000"/>
              </a:solidFill>
              <a:effectLst/>
              <a:uLnTx/>
              <a:uFillTx/>
              <a:latin typeface="Verdana" charset="0"/>
              <a:ea typeface="ＭＳ Ｐゴシック" charset="0"/>
              <a:cs typeface="Arial" panose="020B0604020202020204" pitchFamily="34" charset="0"/>
            </a:endParaRPr>
          </a:p>
          <a:p>
            <a:pPr marL="342900" marR="0" lvl="0" indent="-342000" algn="l" defTabSz="914400" rtl="0" eaLnBrk="1" fontAlgn="base" latinLnBrk="0" hangingPunct="1">
              <a:lnSpc>
                <a:spcPct val="100000"/>
              </a:lnSpc>
              <a:spcBef>
                <a:spcPct val="0"/>
              </a:spcBef>
              <a:spcAft>
                <a:spcPct val="0"/>
              </a:spcAft>
              <a:buClrTx/>
              <a:buSzTx/>
              <a:buFontTx/>
              <a:buNone/>
              <a:tabLst/>
              <a:defRPr/>
            </a:pPr>
            <a:r>
              <a:rPr kumimoji="0" lang="ar-EG" sz="2000" b="1" u="none" strike="noStrike" kern="1200" cap="none" spc="0" normalizeH="0" baseline="0" noProof="0" dirty="0">
                <a:ln>
                  <a:noFill/>
                </a:ln>
                <a:solidFill>
                  <a:srgbClr val="000000"/>
                </a:solidFill>
                <a:effectLst/>
                <a:uLnTx/>
                <a:uFillTx/>
                <a:latin typeface="Verdana" charset="0"/>
                <a:ea typeface="ＭＳ Ｐゴシック" charset="0"/>
                <a:cs typeface="Arial" panose="020B0604020202020204" pitchFamily="34" charset="0"/>
              </a:rPr>
              <a:t>إن التضحية التي يتطلبها الغفران مؤلمة لكنها جيدة لنا (الآيات ١٣ ، ١٨ - ١٩ أ).٤</a:t>
            </a:r>
          </a:p>
          <a:p>
            <a:pPr marL="342900" marR="0" lvl="0" indent="-342000" algn="l" defTabSz="914400" rtl="0" eaLnBrk="1" fontAlgn="base" latinLnBrk="0" hangingPunct="1">
              <a:lnSpc>
                <a:spcPct val="100000"/>
              </a:lnSpc>
              <a:spcBef>
                <a:spcPct val="0"/>
              </a:spcBef>
              <a:spcAft>
                <a:spcPct val="0"/>
              </a:spcAft>
              <a:buClrTx/>
              <a:buSzTx/>
              <a:buFontTx/>
              <a:buNone/>
              <a:tabLst/>
              <a:defRPr/>
            </a:pPr>
            <a:endParaRPr kumimoji="0" lang="ar-EG" sz="2000" b="1" u="none" strike="noStrike" kern="1200" cap="none" spc="0" normalizeH="0" baseline="0" noProof="0" dirty="0">
              <a:ln>
                <a:noFill/>
              </a:ln>
              <a:solidFill>
                <a:srgbClr val="000000"/>
              </a:solidFill>
              <a:effectLst/>
              <a:uLnTx/>
              <a:uFillTx/>
              <a:latin typeface="Verdana" charset="0"/>
              <a:ea typeface="ＭＳ Ｐゴシック" charset="0"/>
              <a:cs typeface="Arial" panose="020B0604020202020204" pitchFamily="34" charset="0"/>
            </a:endParaRPr>
          </a:p>
          <a:p>
            <a:pPr marL="342900" marR="0" lvl="0" indent="-342000" algn="l" defTabSz="914400" rtl="0" eaLnBrk="1" fontAlgn="base" latinLnBrk="0" hangingPunct="1">
              <a:lnSpc>
                <a:spcPct val="100000"/>
              </a:lnSpc>
              <a:spcBef>
                <a:spcPct val="0"/>
              </a:spcBef>
              <a:spcAft>
                <a:spcPct val="0"/>
              </a:spcAft>
              <a:buClrTx/>
              <a:buSzTx/>
              <a:buFontTx/>
              <a:buNone/>
              <a:tabLst/>
              <a:defRPr/>
            </a:pPr>
            <a:r>
              <a:rPr kumimoji="0" lang="ar-EG" sz="2000" b="1" u="none" strike="noStrike" kern="1200" cap="none" spc="0" normalizeH="0" baseline="0" noProof="0" dirty="0">
                <a:ln>
                  <a:noFill/>
                </a:ln>
                <a:solidFill>
                  <a:srgbClr val="000000"/>
                </a:solidFill>
                <a:effectLst/>
                <a:uLnTx/>
                <a:uFillTx/>
                <a:latin typeface="Verdana" charset="0"/>
                <a:ea typeface="ＭＳ Ｐゴシック" charset="0"/>
                <a:cs typeface="Arial" panose="020B0604020202020204" pitchFamily="34" charset="0"/>
              </a:rPr>
              <a:t>الغفران يظهر التواضع لأنه يجب أن يكون طواعياً وليس قسرياً (الآيات ١٤-٢١).٥</a:t>
            </a:r>
          </a:p>
          <a:p>
            <a:pPr marL="342900" marR="0" lvl="0" indent="-342000" algn="l" defTabSz="914400" rtl="0" eaLnBrk="1" fontAlgn="base" latinLnBrk="0" hangingPunct="1">
              <a:lnSpc>
                <a:spcPct val="100000"/>
              </a:lnSpc>
              <a:spcBef>
                <a:spcPct val="0"/>
              </a:spcBef>
              <a:spcAft>
                <a:spcPct val="0"/>
              </a:spcAft>
              <a:buClrTx/>
              <a:buSzTx/>
              <a:buFontTx/>
              <a:buNone/>
              <a:tabLst/>
              <a:defRPr/>
            </a:pPr>
            <a:endParaRPr kumimoji="0" lang="ar-EG" sz="2000" b="1" u="none" strike="noStrike" kern="1200" cap="none" spc="0" normalizeH="0" baseline="0" noProof="0" dirty="0">
              <a:ln>
                <a:noFill/>
              </a:ln>
              <a:solidFill>
                <a:srgbClr val="000000"/>
              </a:solidFill>
              <a:effectLst/>
              <a:uLnTx/>
              <a:uFillTx/>
              <a:latin typeface="Verdana" charset="0"/>
              <a:ea typeface="ＭＳ Ｐゴシック" charset="0"/>
              <a:cs typeface="Arial" panose="020B0604020202020204" pitchFamily="34" charset="0"/>
            </a:endParaRPr>
          </a:p>
          <a:p>
            <a:pPr marL="342900" marR="0" lvl="0" indent="-342000" algn="l" defTabSz="914400" rtl="0" eaLnBrk="1" fontAlgn="base" latinLnBrk="0" hangingPunct="1">
              <a:lnSpc>
                <a:spcPct val="100000"/>
              </a:lnSpc>
              <a:spcBef>
                <a:spcPct val="0"/>
              </a:spcBef>
              <a:spcAft>
                <a:spcPct val="0"/>
              </a:spcAft>
              <a:buClrTx/>
              <a:buSzTx/>
              <a:buFontTx/>
              <a:buNone/>
              <a:tabLst/>
              <a:defRPr/>
            </a:pPr>
            <a:r>
              <a:rPr kumimoji="0" lang="ar-EG" sz="2000" b="1" u="none" strike="noStrike" kern="1200" cap="none" spc="0" normalizeH="0" baseline="0" noProof="0" dirty="0">
                <a:ln>
                  <a:noFill/>
                </a:ln>
                <a:solidFill>
                  <a:srgbClr val="000000"/>
                </a:solidFill>
                <a:effectLst/>
                <a:uLnTx/>
                <a:uFillTx/>
                <a:latin typeface="Verdana" charset="0"/>
                <a:ea typeface="ＭＳ Ｐゴシック" charset="0"/>
                <a:cs typeface="Arial" panose="020B0604020202020204" pitchFamily="34" charset="0"/>
              </a:rPr>
              <a:t>الغفران  يذكر الفرد أن الله يتحكم في الأحداث المؤلمة (الآيات ١٥ ، ١٦).٦</a:t>
            </a:r>
          </a:p>
          <a:p>
            <a:pPr marL="342900" marR="0" lvl="0" indent="-342000" algn="l" defTabSz="914400" rtl="0" eaLnBrk="1" fontAlgn="base" latinLnBrk="0" hangingPunct="1">
              <a:lnSpc>
                <a:spcPct val="100000"/>
              </a:lnSpc>
              <a:spcBef>
                <a:spcPct val="0"/>
              </a:spcBef>
              <a:spcAft>
                <a:spcPct val="0"/>
              </a:spcAft>
              <a:buClrTx/>
              <a:buSzTx/>
              <a:buFontTx/>
              <a:buNone/>
              <a:tabLst/>
              <a:defRPr/>
            </a:pPr>
            <a:endParaRPr kumimoji="0" lang="ar-EG" sz="2000" b="1" u="none" strike="noStrike" kern="1200" cap="none" spc="0" normalizeH="0" baseline="0" noProof="0" dirty="0">
              <a:ln>
                <a:noFill/>
              </a:ln>
              <a:solidFill>
                <a:srgbClr val="000000"/>
              </a:solidFill>
              <a:effectLst/>
              <a:uLnTx/>
              <a:uFillTx/>
              <a:latin typeface="Verdana" charset="0"/>
              <a:ea typeface="ＭＳ Ｐゴシック" charset="0"/>
              <a:cs typeface="Arial" panose="020B0604020202020204" pitchFamily="34" charset="0"/>
            </a:endParaRPr>
          </a:p>
          <a:p>
            <a:pPr marL="342900" marR="0" lvl="0" indent="-342000" algn="l" defTabSz="914400" rtl="0" eaLnBrk="1" fontAlgn="base" latinLnBrk="0" hangingPunct="1">
              <a:lnSpc>
                <a:spcPct val="100000"/>
              </a:lnSpc>
              <a:spcBef>
                <a:spcPct val="0"/>
              </a:spcBef>
              <a:spcAft>
                <a:spcPct val="0"/>
              </a:spcAft>
              <a:buClrTx/>
              <a:buSzTx/>
              <a:buFontTx/>
              <a:buNone/>
              <a:tabLst/>
              <a:defRPr/>
            </a:pPr>
            <a:r>
              <a:rPr kumimoji="0" lang="ar-EG" sz="2000" b="1" u="none" strike="noStrike" kern="1200" cap="none" spc="0" normalizeH="0" baseline="0" noProof="0" dirty="0">
                <a:ln>
                  <a:noFill/>
                </a:ln>
                <a:solidFill>
                  <a:srgbClr val="000000"/>
                </a:solidFill>
                <a:effectLst/>
                <a:uLnTx/>
                <a:uFillTx/>
                <a:latin typeface="Verdana" charset="0"/>
                <a:ea typeface="ＭＳ Ｐゴシック" charset="0"/>
                <a:cs typeface="Arial" panose="020B0604020202020204" pitchFamily="34" charset="0"/>
              </a:rPr>
              <a:t>مسامحة الآخرين يذكرنا بمسامحة الله لنا (آية ١٩ ب)٧٠</a:t>
            </a:r>
            <a:endParaRPr kumimoji="0" lang="en-US" sz="1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pic>
        <p:nvPicPr>
          <p:cNvPr id="35843" name="Picture 3" descr=", pair,dual,two,hyacinth,violet,floral, Purple Hyacinth, Taken, at, the, Botanical, Gardens, in, Norfolk,, Virginia.">
            <a:hlinkClick r:id="rId3"/>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152400" y="1569492"/>
            <a:ext cx="8278676" cy="528374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35844" name="Picture 4" descr=", pair,dual,two,hyacinth,violet,floral, Purple Hyacinth, Taken, at, the, Botanical, Gardens, in, Norfolk,, Virginia.">
            <a:hlinkClick r:id="rId3"/>
          </p:cNvPr>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6781800" y="114300"/>
            <a:ext cx="2209800" cy="14097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65893" name="Rectangle 5"/>
          <p:cNvSpPr>
            <a:spLocks noGrp="1" noChangeArrowheads="1"/>
          </p:cNvSpPr>
          <p:nvPr>
            <p:ph type="title"/>
          </p:nvPr>
        </p:nvSpPr>
        <p:spPr>
          <a:xfrm>
            <a:off x="220663" y="4763"/>
            <a:ext cx="7375525" cy="831850"/>
          </a:xfrm>
        </p:spPr>
        <p:txBody>
          <a:bodyPr/>
          <a:lstStyle/>
          <a:p>
            <a:pPr eaLnBrk="1" hangingPunct="1"/>
            <a:r>
              <a:rPr lang="ar-EG" dirty="0">
                <a:latin typeface="Verdana" charset="0"/>
              </a:rPr>
              <a:t>. صفات .</a:t>
            </a:r>
            <a:endParaRPr lang="en-US" dirty="0">
              <a:latin typeface="Verdana" charset="0"/>
            </a:endParaRPr>
          </a:p>
        </p:txBody>
      </p:sp>
      <p:sp>
        <p:nvSpPr>
          <p:cNvPr id="165894" name="Text Box 7"/>
          <p:cNvSpPr txBox="1">
            <a:spLocks noChangeArrowheads="1"/>
          </p:cNvSpPr>
          <p:nvPr/>
        </p:nvSpPr>
        <p:spPr bwMode="auto">
          <a:xfrm>
            <a:off x="8002588" y="228600"/>
            <a:ext cx="843501"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FFFFFF"/>
                </a:solidFill>
                <a:effectLst/>
                <a:uLnTx/>
                <a:uFillTx/>
                <a:latin typeface="Verdana" charset="0"/>
                <a:ea typeface="ＭＳ Ｐゴシック" charset="0"/>
                <a:cs typeface="Arial" panose="020B0604020202020204" pitchFamily="34" charset="0"/>
              </a:rPr>
              <a:t>246</a:t>
            </a:r>
          </a:p>
        </p:txBody>
      </p:sp>
      <p:sp>
        <p:nvSpPr>
          <p:cNvPr id="8" name="Rectangle 6"/>
          <p:cNvSpPr>
            <a:spLocks noChangeArrowheads="1"/>
          </p:cNvSpPr>
          <p:nvPr/>
        </p:nvSpPr>
        <p:spPr bwMode="auto">
          <a:xfrm>
            <a:off x="655638" y="849313"/>
            <a:ext cx="6507162" cy="7080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EG" sz="2000" b="1" u="none" strike="noStrike" kern="1200" cap="none" spc="0" normalizeH="0" baseline="0" noProof="0" dirty="0">
                <a:ln>
                  <a:noFill/>
                </a:ln>
                <a:solidFill>
                  <a:srgbClr val="000000"/>
                </a:solidFill>
                <a:effectLst/>
                <a:uLnTx/>
                <a:uFillTx/>
                <a:latin typeface="Verdana" charset="0"/>
                <a:ea typeface="ＭＳ Ｐゴシック" charset="0"/>
                <a:cs typeface="Arial" panose="020B0604020202020204" pitchFamily="34" charset="0"/>
              </a:rPr>
              <a:t>معنى زهرة صفير الأرجواني:</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EG" sz="2000" b="1" u="none" strike="noStrike" kern="1200" cap="none" spc="0" normalizeH="0" baseline="0" noProof="0" dirty="0">
                <a:ln>
                  <a:noFill/>
                </a:ln>
                <a:solidFill>
                  <a:srgbClr val="000000"/>
                </a:solidFill>
                <a:effectLst/>
                <a:uLnTx/>
                <a:uFillTx/>
                <a:latin typeface="Verdana" charset="0"/>
                <a:ea typeface="ＭＳ Ｐゴシック" charset="0"/>
                <a:cs typeface="Arial" panose="020B0604020202020204" pitchFamily="34" charset="0"/>
              </a:rPr>
              <a:t>"أنا آسف ، أرجوك سامحني ، الأسف"</a:t>
            </a:r>
            <a:endParaRPr kumimoji="0" lang="en-US" sz="2000" b="1" u="none" strike="noStrike" kern="1200" cap="none" spc="0" normalizeH="0" baseline="0" noProof="0" dirty="0">
              <a:ln>
                <a:noFill/>
              </a:ln>
              <a:solidFill>
                <a:srgbClr val="000000"/>
              </a:solidFill>
              <a:effectLst/>
              <a:uLnTx/>
              <a:uFillTx/>
              <a:latin typeface="Verdana" charset="0"/>
              <a:ea typeface="ＭＳ Ｐゴシック" charset="0"/>
              <a:cs typeface="Arial" panose="020B0604020202020204" pitchFamily="34" charset="0"/>
            </a:endParaRPr>
          </a:p>
        </p:txBody>
      </p:sp>
      <p:sp>
        <p:nvSpPr>
          <p:cNvPr id="9" name="Rectangle 2">
            <a:extLst>
              <a:ext uri="{FF2B5EF4-FFF2-40B4-BE49-F238E27FC236}">
                <a16:creationId xmlns:a16="http://schemas.microsoft.com/office/drawing/2014/main" id="{20B8B01F-585D-DF4C-8AB0-48DBC1428D99}"/>
              </a:ext>
            </a:extLst>
          </p:cNvPr>
          <p:cNvSpPr txBox="1">
            <a:spLocks noChangeArrowheads="1"/>
          </p:cNvSpPr>
          <p:nvPr/>
        </p:nvSpPr>
        <p:spPr bwMode="auto">
          <a:xfrm rot="21222236">
            <a:off x="-701714" y="409983"/>
            <a:ext cx="4372920"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SA"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فليمون</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1544405063"/>
      </p:ext>
    </p:extLst>
  </p:cSld>
  <p:clrMapOvr>
    <a:overrideClrMapping bg1="lt1" tx1="dk1" bg2="lt2" tx2="dk2" accent1="accent1" accent2="accent2" accent3="accent3" accent4="accent4" accent5="accent5" accent6="accent6" hlink="hlink" folHlink="folHlink"/>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nodeType="withEffect">
                                  <p:stCondLst>
                                    <p:cond delay="0"/>
                                  </p:stCondLst>
                                  <p:childTnLst>
                                    <p:set>
                                      <p:cBhvr>
                                        <p:cTn id="6" dur="1" fill="hold">
                                          <p:stCondLst>
                                            <p:cond delay="0"/>
                                          </p:stCondLst>
                                        </p:cTn>
                                        <p:tgtEl>
                                          <p:spTgt spid="35843"/>
                                        </p:tgtEl>
                                        <p:attrNameLst>
                                          <p:attrName>style.visibility</p:attrName>
                                        </p:attrNameLst>
                                      </p:cBhvr>
                                      <p:to>
                                        <p:strVal val="visible"/>
                                      </p:to>
                                    </p:set>
                                    <p:animEffect transition="in" filter="fade">
                                      <p:cBhvr>
                                        <p:cTn id="7" dur="2000"/>
                                        <p:tgtEl>
                                          <p:spTgt spid="35843"/>
                                        </p:tgtEl>
                                      </p:cBhvr>
                                    </p:animEffect>
                                  </p:childTnLst>
                                </p:cTn>
                              </p:par>
                              <p:par>
                                <p:cTn id="8" presetID="10" presetClass="entr" presetSubtype="0" fill="hold" grpId="1" nodeType="withEffect">
                                  <p:stCondLst>
                                    <p:cond delay="0"/>
                                  </p:stCondLst>
                                  <p:childTnLst>
                                    <p:set>
                                      <p:cBhvr>
                                        <p:cTn id="9" dur="1" fill="hold">
                                          <p:stCondLst>
                                            <p:cond delay="0"/>
                                          </p:stCondLst>
                                        </p:cTn>
                                        <p:tgtEl>
                                          <p:spTgt spid="8"/>
                                        </p:tgtEl>
                                        <p:attrNameLst>
                                          <p:attrName>style.visibility</p:attrName>
                                        </p:attrNameLst>
                                      </p:cBhvr>
                                      <p:to>
                                        <p:strVal val="visible"/>
                                      </p:to>
                                    </p:set>
                                    <p:animEffect transition="in" filter="fade">
                                      <p:cBhvr>
                                        <p:cTn id="10" dur="2000"/>
                                        <p:tgtEl>
                                          <p:spTgt spid="8"/>
                                        </p:tgtEl>
                                      </p:cBhvr>
                                    </p:animEffect>
                                  </p:childTnLst>
                                </p:cTn>
                              </p:par>
                            </p:childTnLst>
                          </p:cTn>
                        </p:par>
                      </p:childTnLst>
                    </p:cTn>
                  </p:par>
                  <p:par>
                    <p:cTn id="11" fill="hold" nodeType="clickPar">
                      <p:stCondLst>
                        <p:cond delay="indefinite"/>
                      </p:stCondLst>
                      <p:childTnLst>
                        <p:par>
                          <p:cTn id="12" fill="hold" nodeType="withGroup">
                            <p:stCondLst>
                              <p:cond delay="0"/>
                            </p:stCondLst>
                            <p:childTnLst>
                              <p:par>
                                <p:cTn id="13" presetID="2" presetClass="exit" presetSubtype="4" fill="hold" grpId="0" nodeType="clickEffect">
                                  <p:stCondLst>
                                    <p:cond delay="0"/>
                                  </p:stCondLst>
                                  <p:childTnLst>
                                    <p:anim calcmode="lin" valueType="num">
                                      <p:cBhvr additive="base">
                                        <p:cTn id="14" dur="500"/>
                                        <p:tgtEl>
                                          <p:spTgt spid="8"/>
                                        </p:tgtEl>
                                        <p:attrNameLst>
                                          <p:attrName>ppt_x</p:attrName>
                                        </p:attrNameLst>
                                      </p:cBhvr>
                                      <p:tavLst>
                                        <p:tav tm="0">
                                          <p:val>
                                            <p:strVal val="ppt_x"/>
                                          </p:val>
                                        </p:tav>
                                        <p:tav tm="100000">
                                          <p:val>
                                            <p:strVal val="ppt_x"/>
                                          </p:val>
                                        </p:tav>
                                      </p:tavLst>
                                    </p:anim>
                                    <p:anim calcmode="lin" valueType="num">
                                      <p:cBhvr additive="base">
                                        <p:cTn id="15" dur="500"/>
                                        <p:tgtEl>
                                          <p:spTgt spid="8"/>
                                        </p:tgtEl>
                                        <p:attrNameLst>
                                          <p:attrName>ppt_y</p:attrName>
                                        </p:attrNameLst>
                                      </p:cBhvr>
                                      <p:tavLst>
                                        <p:tav tm="0">
                                          <p:val>
                                            <p:strVal val="ppt_y"/>
                                          </p:val>
                                        </p:tav>
                                        <p:tav tm="100000">
                                          <p:val>
                                            <p:strVal val="1+ppt_h/2"/>
                                          </p:val>
                                        </p:tav>
                                      </p:tavLst>
                                    </p:anim>
                                    <p:set>
                                      <p:cBhvr>
                                        <p:cTn id="16" dur="1" fill="hold">
                                          <p:stCondLst>
                                            <p:cond delay="499"/>
                                          </p:stCondLst>
                                        </p:cTn>
                                        <p:tgtEl>
                                          <p:spTgt spid="8"/>
                                        </p:tgtEl>
                                        <p:attrNameLst>
                                          <p:attrName>style.visibility</p:attrName>
                                        </p:attrNameLst>
                                      </p:cBhvr>
                                      <p:to>
                                        <p:strVal val="hidden"/>
                                      </p:to>
                                    </p:set>
                                  </p:childTnLst>
                                </p:cTn>
                              </p:par>
                              <p:par>
                                <p:cTn id="17" presetID="1" presetClass="exit" presetSubtype="0" fill="hold" nodeType="withEffect">
                                  <p:stCondLst>
                                    <p:cond delay="0"/>
                                  </p:stCondLst>
                                  <p:childTnLst>
                                    <p:set>
                                      <p:cBhvr>
                                        <p:cTn id="18" dur="1" fill="hold">
                                          <p:stCondLst>
                                            <p:cond delay="0"/>
                                          </p:stCondLst>
                                        </p:cTn>
                                        <p:tgtEl>
                                          <p:spTgt spid="35843"/>
                                        </p:tgtEl>
                                        <p:attrNameLst>
                                          <p:attrName>style.visibility</p:attrName>
                                        </p:attrNameLst>
                                      </p:cBhvr>
                                      <p:to>
                                        <p:strVal val="hidden"/>
                                      </p:to>
                                    </p:set>
                                  </p:childTnLst>
                                </p:cTn>
                              </p:par>
                            </p:childTnLst>
                          </p:cTn>
                        </p:par>
                        <p:par>
                          <p:cTn id="19" fill="hold" nodeType="afterGroup">
                            <p:stCondLst>
                              <p:cond delay="500"/>
                            </p:stCondLst>
                            <p:childTnLst>
                              <p:par>
                                <p:cTn id="20" presetID="10" presetClass="entr" presetSubtype="0" fill="hold" nodeType="afterEffect">
                                  <p:stCondLst>
                                    <p:cond delay="0"/>
                                  </p:stCondLst>
                                  <p:childTnLst>
                                    <p:set>
                                      <p:cBhvr>
                                        <p:cTn id="21" dur="1" fill="hold">
                                          <p:stCondLst>
                                            <p:cond delay="0"/>
                                          </p:stCondLst>
                                        </p:cTn>
                                        <p:tgtEl>
                                          <p:spTgt spid="35844"/>
                                        </p:tgtEl>
                                        <p:attrNameLst>
                                          <p:attrName>style.visibility</p:attrName>
                                        </p:attrNameLst>
                                      </p:cBhvr>
                                      <p:to>
                                        <p:strVal val="visible"/>
                                      </p:to>
                                    </p:set>
                                    <p:animEffect transition="in" filter="fade">
                                      <p:cBhvr>
                                        <p:cTn id="22" dur="2000"/>
                                        <p:tgtEl>
                                          <p:spTgt spid="35844"/>
                                        </p:tgtEl>
                                      </p:cBhvr>
                                    </p:animEffect>
                                  </p:childTnLst>
                                </p:cTn>
                              </p:par>
                            </p:childTnLst>
                          </p:cTn>
                        </p:par>
                      </p:childTnLst>
                    </p:cTn>
                  </p:par>
                  <p:par>
                    <p:cTn id="23" fill="hold">
                      <p:stCondLst>
                        <p:cond delay="indefinite"/>
                      </p:stCondLst>
                      <p:childTnLst>
                        <p:par>
                          <p:cTn id="24" fill="hold">
                            <p:stCondLst>
                              <p:cond delay="0"/>
                            </p:stCondLst>
                            <p:childTnLst>
                              <p:par>
                                <p:cTn id="25" presetID="2" presetClass="entr" presetSubtype="4" fill="hold" grpId="0" nodeType="clickEffect">
                                  <p:stCondLst>
                                    <p:cond delay="0"/>
                                  </p:stCondLst>
                                  <p:childTnLst>
                                    <p:set>
                                      <p:cBhvr>
                                        <p:cTn id="26" dur="1" fill="hold">
                                          <p:stCondLst>
                                            <p:cond delay="0"/>
                                          </p:stCondLst>
                                        </p:cTn>
                                        <p:tgtEl>
                                          <p:spTgt spid="9"/>
                                        </p:tgtEl>
                                        <p:attrNameLst>
                                          <p:attrName>style.visibility</p:attrName>
                                        </p:attrNameLst>
                                      </p:cBhvr>
                                      <p:to>
                                        <p:strVal val="visible"/>
                                      </p:to>
                                    </p:set>
                                    <p:anim calcmode="lin" valueType="num">
                                      <p:cBhvr additive="base">
                                        <p:cTn id="27" dur="500" fill="hold"/>
                                        <p:tgtEl>
                                          <p:spTgt spid="9"/>
                                        </p:tgtEl>
                                        <p:attrNameLst>
                                          <p:attrName>ppt_x</p:attrName>
                                        </p:attrNameLst>
                                      </p:cBhvr>
                                      <p:tavLst>
                                        <p:tav tm="0">
                                          <p:val>
                                            <p:strVal val="#ppt_x"/>
                                          </p:val>
                                        </p:tav>
                                        <p:tav tm="100000">
                                          <p:val>
                                            <p:strVal val="#ppt_x"/>
                                          </p:val>
                                        </p:tav>
                                      </p:tavLst>
                                    </p:anim>
                                    <p:anim calcmode="lin" valueType="num">
                                      <p:cBhvr additive="base">
                                        <p:cTn id="28" dur="500" fill="hold"/>
                                        <p:tgtEl>
                                          <p:spTgt spid="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8" grpId="1"/>
      <p:bldP spid="9" grpId="0"/>
    </p:bldLst>
  </p:timing>
</p:sld>
</file>

<file path=ppt/slides/slide36.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pic>
        <p:nvPicPr>
          <p:cNvPr id="4495" name="Picture 2" descr="Picture 2"/>
          <p:cNvPicPr>
            <a:picLocks noChangeAspect="1"/>
          </p:cNvPicPr>
          <p:nvPr/>
        </p:nvPicPr>
        <p:blipFill>
          <a:blip r:embed="rId3" cstate="print"/>
          <a:stretch>
            <a:fillRect/>
          </a:stretch>
        </p:blipFill>
        <p:spPr>
          <a:xfrm>
            <a:off x="1733003" y="1916832"/>
            <a:ext cx="5575301" cy="5575301"/>
          </a:xfrm>
          <a:prstGeom prst="rect">
            <a:avLst/>
          </a:prstGeom>
          <a:ln w="12700">
            <a:miter lim="400000"/>
          </a:ln>
        </p:spPr>
      </p:pic>
      <p:sp>
        <p:nvSpPr>
          <p:cNvPr id="4496" name="Rectangle 2"/>
          <p:cNvSpPr txBox="1">
            <a:spLocks noGrp="1"/>
          </p:cNvSpPr>
          <p:nvPr>
            <p:ph type="title"/>
          </p:nvPr>
        </p:nvSpPr>
        <p:spPr>
          <a:xfrm>
            <a:off x="0" y="232008"/>
            <a:ext cx="9144000" cy="2033255"/>
          </a:xfrm>
          <a:prstGeom prst="rect">
            <a:avLst/>
          </a:prstGeom>
          <a:effectLst>
            <a:outerShdw blurRad="63500" dist="35921" dir="2700000" rotWithShape="0">
              <a:srgbClr val="000000">
                <a:alpha val="74998"/>
              </a:srgbClr>
            </a:outerShdw>
          </a:effectLst>
        </p:spPr>
        <p:txBody>
          <a:bodyPr anchor="t"/>
          <a:lstStyle/>
          <a:p>
            <a:pPr rtl="0">
              <a:defRPr sz="4800" b="1"/>
            </a:pPr>
            <a:r>
              <a:rPr dirty="0" err="1"/>
              <a:t>كيف</a:t>
            </a:r>
            <a:r>
              <a:rPr dirty="0"/>
              <a:t> </a:t>
            </a:r>
            <a:r>
              <a:rPr dirty="0" err="1"/>
              <a:t>يمكنك</a:t>
            </a:r>
            <a:r>
              <a:rPr dirty="0"/>
              <a:t> أن </a:t>
            </a:r>
            <a:r>
              <a:rPr dirty="0" err="1"/>
              <a:t>تكون</a:t>
            </a:r>
            <a:r>
              <a:rPr dirty="0"/>
              <a:t> </a:t>
            </a:r>
            <a:r>
              <a:rPr dirty="0" err="1">
                <a:solidFill>
                  <a:srgbClr val="FFFB00"/>
                </a:solidFill>
              </a:rPr>
              <a:t>تلميذاً</a:t>
            </a:r>
            <a:r>
              <a:rPr dirty="0"/>
              <a:t> </a:t>
            </a:r>
            <a:r>
              <a:rPr dirty="0" err="1"/>
              <a:t>حقيقياً</a:t>
            </a:r>
            <a:r>
              <a:rPr dirty="0"/>
              <a:t> </a:t>
            </a:r>
            <a:r>
              <a:rPr dirty="0" err="1"/>
              <a:t>ليسوع</a:t>
            </a:r>
            <a:r>
              <a:rPr dirty="0"/>
              <a:t> </a:t>
            </a:r>
            <a:r>
              <a:rPr dirty="0" err="1"/>
              <a:t>في</a:t>
            </a:r>
            <a:r>
              <a:rPr dirty="0"/>
              <a:t> </a:t>
            </a:r>
            <a:r>
              <a:rPr dirty="0" err="1"/>
              <a:t>عالم</a:t>
            </a:r>
            <a:r>
              <a:rPr dirty="0"/>
              <a:t> </a:t>
            </a:r>
            <a:r>
              <a:rPr dirty="0" err="1"/>
              <a:t>عدائي</a:t>
            </a:r>
            <a:r>
              <a:rPr dirty="0"/>
              <a:t>؟</a:t>
            </a:r>
          </a:p>
        </p:txBody>
      </p:sp>
      <p:sp>
        <p:nvSpPr>
          <p:cNvPr id="5" name="Rectangle 4">
            <a:extLst>
              <a:ext uri="{FF2B5EF4-FFF2-40B4-BE49-F238E27FC236}">
                <a16:creationId xmlns:a16="http://schemas.microsoft.com/office/drawing/2014/main" id="{675BE190-DC3E-3F21-8A63-9F4E7383C42B}"/>
              </a:ext>
            </a:extLst>
          </p:cNvPr>
          <p:cNvSpPr/>
          <p:nvPr/>
        </p:nvSpPr>
        <p:spPr>
          <a:xfrm>
            <a:off x="0" y="6630362"/>
            <a:ext cx="9144000" cy="461663"/>
          </a:xfrm>
          <a:prstGeom prst="rect">
            <a:avLst/>
          </a:prstGeom>
          <a:solidFill>
            <a:srgbClr val="000000"/>
          </a:solidFill>
          <a:ln w="25400" cap="flat">
            <a:noFill/>
            <a:prstDash val="solid"/>
            <a:round/>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45719" tIns="45719" rIns="45719" bIns="45719" numCol="1" spcCol="38100" rtlCol="0" anchor="t">
            <a:spAutoFit/>
          </a:bodyPr>
          <a:lstStyle/>
          <a:p>
            <a:pPr marL="0" marR="0" indent="0" algn="l" defTabSz="914400" rtl="0" fontAlgn="auto" latinLnBrk="0" hangingPunct="0">
              <a:lnSpc>
                <a:spcPct val="100000"/>
              </a:lnSpc>
              <a:spcBef>
                <a:spcPts val="0"/>
              </a:spcBef>
              <a:spcAft>
                <a:spcPts val="0"/>
              </a:spcAft>
              <a:buClrTx/>
              <a:buSzTx/>
              <a:buFontTx/>
              <a:buNone/>
              <a:tabLst/>
            </a:pPr>
            <a:endParaRPr kumimoji="0" lang="en-US" sz="2400" b="1" u="none" strike="noStrike" cap="none" spc="0" normalizeH="0" baseline="0" dirty="0">
              <a:ln>
                <a:noFill/>
              </a:ln>
              <a:solidFill>
                <a:srgbClr val="8383AD"/>
              </a:solidFill>
              <a:effectLst/>
              <a:uFillTx/>
              <a:latin typeface="Arial" panose="020B0604020202020204" pitchFamily="34" charset="0"/>
              <a:ea typeface="+mj-ea"/>
              <a:cs typeface="Arial" panose="020B0604020202020204" pitchFamily="34" charset="0"/>
              <a:sym typeface="Arial"/>
            </a:endParaRPr>
          </a:p>
        </p:txBody>
      </p:sp>
      <p:sp>
        <p:nvSpPr>
          <p:cNvPr id="6" name="Rectangle 5">
            <a:extLst>
              <a:ext uri="{FF2B5EF4-FFF2-40B4-BE49-F238E27FC236}">
                <a16:creationId xmlns:a16="http://schemas.microsoft.com/office/drawing/2014/main" id="{F04AE75F-57DF-C6C5-C3D8-D5524840D9B2}"/>
              </a:ext>
            </a:extLst>
          </p:cNvPr>
          <p:cNvSpPr/>
          <p:nvPr/>
        </p:nvSpPr>
        <p:spPr>
          <a:xfrm>
            <a:off x="-51347" y="19891"/>
            <a:ext cx="9144000" cy="461663"/>
          </a:xfrm>
          <a:prstGeom prst="rect">
            <a:avLst/>
          </a:prstGeom>
          <a:solidFill>
            <a:srgbClr val="000000"/>
          </a:solidFill>
          <a:ln w="25400" cap="flat">
            <a:noFill/>
            <a:prstDash val="solid"/>
            <a:round/>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45719" tIns="45719" rIns="45719" bIns="45719" numCol="1" spcCol="38100" rtlCol="0" anchor="t">
            <a:spAutoFit/>
          </a:bodyPr>
          <a:lstStyle/>
          <a:p>
            <a:pPr marL="0" marR="0" indent="0" algn="l" defTabSz="914400" rtl="0" fontAlgn="auto" latinLnBrk="0" hangingPunct="0">
              <a:lnSpc>
                <a:spcPct val="100000"/>
              </a:lnSpc>
              <a:spcBef>
                <a:spcPts val="0"/>
              </a:spcBef>
              <a:spcAft>
                <a:spcPts val="0"/>
              </a:spcAft>
              <a:buClrTx/>
              <a:buSzTx/>
              <a:buFontTx/>
              <a:buNone/>
              <a:tabLst/>
            </a:pPr>
            <a:endParaRPr kumimoji="0" lang="en-US" sz="2400" b="1" u="none" strike="noStrike" cap="none" spc="0" normalizeH="0" baseline="0" dirty="0">
              <a:ln>
                <a:noFill/>
              </a:ln>
              <a:solidFill>
                <a:srgbClr val="8383AD"/>
              </a:solidFill>
              <a:effectLst/>
              <a:uFillTx/>
              <a:latin typeface="Arial" panose="020B0604020202020204" pitchFamily="34" charset="0"/>
              <a:ea typeface="+mj-ea"/>
              <a:cs typeface="Arial" panose="020B0604020202020204" pitchFamily="34" charset="0"/>
              <a:sym typeface="Arial"/>
            </a:endParaRPr>
          </a:p>
        </p:txBody>
      </p:sp>
      <p:sp>
        <p:nvSpPr>
          <p:cNvPr id="4497" name="Rectangle 2"/>
          <p:cNvSpPr txBox="1"/>
          <p:nvPr/>
        </p:nvSpPr>
        <p:spPr>
          <a:xfrm>
            <a:off x="1324919" y="5951409"/>
            <a:ext cx="7420583" cy="846967"/>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nchor="ctr">
            <a:spAutoFit/>
          </a:bodyPr>
          <a:lstStyle>
            <a:lvl1pPr algn="r" defTabSz="457200" rtl="1">
              <a:defRPr sz="4800">
                <a:solidFill>
                  <a:srgbClr val="FFFFFF"/>
                </a:solidFill>
                <a:latin typeface="ＭＳ Ｐゴシック"/>
                <a:ea typeface="ＭＳ Ｐゴシック"/>
                <a:cs typeface="ＭＳ Ｐゴシック"/>
                <a:sym typeface="ＭＳ Ｐゴシック"/>
              </a:defRPr>
            </a:lvl1pPr>
          </a:lstStyle>
          <a:p>
            <a:pPr marL="0" marR="0" lvl="0" indent="0" algn="r" defTabSz="457200" rtl="1" eaLnBrk="1" fontAlgn="auto" latinLnBrk="0" hangingPunct="0">
              <a:lnSpc>
                <a:spcPct val="100000"/>
              </a:lnSpc>
              <a:spcBef>
                <a:spcPts val="0"/>
              </a:spcBef>
              <a:spcAft>
                <a:spcPts val="0"/>
              </a:spcAft>
              <a:buClrTx/>
              <a:buSzTx/>
              <a:buFontTx/>
              <a:buNone/>
              <a:tabLst/>
              <a:defRPr b="1">
                <a:latin typeface="+mj-lt"/>
                <a:ea typeface="+mj-ea"/>
                <a:cs typeface="+mj-cs"/>
                <a:sym typeface="Arial"/>
              </a:defRPr>
            </a:pPr>
            <a:r>
              <a:rPr kumimoji="0" sz="4800" b="0" i="0" u="none" strike="noStrike" kern="0" cap="none" spc="0" normalizeH="0" baseline="0" noProof="0">
                <a:ln>
                  <a:noFill/>
                </a:ln>
                <a:solidFill>
                  <a:srgbClr val="FFFFFF"/>
                </a:solidFill>
                <a:effectLst/>
                <a:uLnTx/>
                <a:uFillTx/>
                <a:latin typeface="ＭＳ Ｐゴシック"/>
                <a:ea typeface="ＭＳ Ｐゴシック"/>
                <a:cs typeface="ＭＳ Ｐゴシック"/>
                <a:sym typeface="ＭＳ Ｐゴシック"/>
              </a:rPr>
              <a:t>مرقس</a:t>
            </a:r>
          </a:p>
        </p:txBody>
      </p:sp>
    </p:spTree>
  </p:cSld>
  <p:clrMapOvr>
    <a:overrideClrMapping bg1="dk1" tx1="lt1" bg2="dk2" tx2="lt2" accent1="accent1" accent2="accent2" accent3="accent3" accent4="accent4" accent5="accent5" accent6="accent6" hlink="hlink" folHlink="folHlink"/>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iterate>
                                    <p:tmAbs val="0"/>
                                  </p:iterate>
                                  <p:childTnLst>
                                    <p:set>
                                      <p:cBhvr>
                                        <p:cTn id="6" fill="hold"/>
                                        <p:tgtEl>
                                          <p:spTgt spid="4497"/>
                                        </p:tgtEl>
                                        <p:attrNameLst>
                                          <p:attrName>style.visibility</p:attrName>
                                        </p:attrNameLst>
                                      </p:cBhvr>
                                      <p:to>
                                        <p:strVal val="visible"/>
                                      </p:to>
                                    </p:set>
                                    <p:anim calcmode="lin" valueType="num">
                                      <p:cBhvr>
                                        <p:cTn id="7" dur="500" fill="hold"/>
                                        <p:tgtEl>
                                          <p:spTgt spid="4497"/>
                                        </p:tgtEl>
                                        <p:attrNameLst>
                                          <p:attrName>ppt_x</p:attrName>
                                        </p:attrNameLst>
                                      </p:cBhvr>
                                      <p:tavLst>
                                        <p:tav tm="0">
                                          <p:val>
                                            <p:strVal val="#ppt_x"/>
                                          </p:val>
                                        </p:tav>
                                        <p:tav tm="100000">
                                          <p:val>
                                            <p:strVal val="#ppt_x"/>
                                          </p:val>
                                        </p:tav>
                                      </p:tavLst>
                                    </p:anim>
                                    <p:anim calcmode="lin" valueType="num">
                                      <p:cBhvr>
                                        <p:cTn id="8" dur="500" fill="hold"/>
                                        <p:tgtEl>
                                          <p:spTgt spid="449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97" grpId="0" animBg="1" advAuto="0"/>
    </p:bldLst>
  </p:timing>
</p:sld>
</file>

<file path=ppt/slides/slide3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3297" name="Picture 1"/>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1204913" y="5200650"/>
            <a:ext cx="7975600" cy="1676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83298" name="Rectangle 2"/>
          <p:cNvSpPr>
            <a:spLocks noGrp="1" noChangeArrowheads="1"/>
          </p:cNvSpPr>
          <p:nvPr>
            <p:ph type="title"/>
          </p:nvPr>
        </p:nvSpPr>
        <p:spPr>
          <a:xfrm>
            <a:off x="457200" y="-26988"/>
            <a:ext cx="8229600" cy="863601"/>
          </a:xfrm>
        </p:spPr>
        <p:txBody>
          <a:bodyPr/>
          <a:lstStyle/>
          <a:p>
            <a:pPr eaLnBrk="1" hangingPunct="1"/>
            <a:r>
              <a:rPr lang="ar-JO" dirty="0">
                <a:cs typeface="Arial" panose="020B0604020202020204" pitchFamily="34" charset="0"/>
              </a:rPr>
              <a:t>التطبيق</a:t>
            </a:r>
            <a:endParaRPr lang="en-US" dirty="0">
              <a:cs typeface="Arial" panose="020B0604020202020204" pitchFamily="34" charset="0"/>
            </a:endParaRPr>
          </a:p>
        </p:txBody>
      </p:sp>
      <p:sp>
        <p:nvSpPr>
          <p:cNvPr id="46083" name="Text Box 3"/>
          <p:cNvSpPr txBox="1">
            <a:spLocks noChangeArrowheads="1"/>
          </p:cNvSpPr>
          <p:nvPr/>
        </p:nvSpPr>
        <p:spPr bwMode="auto">
          <a:xfrm>
            <a:off x="625475" y="1022350"/>
            <a:ext cx="6446855" cy="26284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marL="893763" indent="-893763">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533400" marR="0" lvl="0" indent="-533400" algn="r" defTabSz="628650" rtl="0" eaLnBrk="1" fontAlgn="base" latinLnBrk="0" hangingPunct="1">
              <a:lnSpc>
                <a:spcPct val="80000"/>
              </a:lnSpc>
              <a:spcBef>
                <a:spcPts val="12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مع من تتصل الآن بشكل أفضل؟</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533400" marR="0" lvl="0" indent="-533400" algn="r" defTabSz="628650" rtl="0" eaLnBrk="1" fontAlgn="base" latinLnBrk="0" hangingPunct="1">
              <a:lnSpc>
                <a:spcPct val="80000"/>
              </a:lnSpc>
              <a:spcBef>
                <a:spcPts val="120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 فليمون</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533400" marR="0" lvl="0" indent="-533400" algn="r" defTabSz="628650" rtl="0" eaLnBrk="1" fontAlgn="base" latinLnBrk="0" hangingPunct="1">
              <a:lnSpc>
                <a:spcPct val="80000"/>
              </a:lnSpc>
              <a:spcBef>
                <a:spcPts val="120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 أنسيمس</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533400" marR="0" lvl="0" indent="-533400" algn="r" defTabSz="628650" rtl="0" eaLnBrk="1" fontAlgn="base" latinLnBrk="0" hangingPunct="1">
              <a:lnSpc>
                <a:spcPct val="80000"/>
              </a:lnSpc>
              <a:spcBef>
                <a:spcPts val="120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3. بولس</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533400" marR="0" lvl="0" indent="-533400" algn="r" defTabSz="628650" rtl="0" eaLnBrk="1" fontAlgn="base" latinLnBrk="0" hangingPunct="1">
              <a:lnSpc>
                <a:spcPct val="80000"/>
              </a:lnSpc>
              <a:spcBef>
                <a:spcPts val="120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4. الكنيسة</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nvGrpSpPr>
          <p:cNvPr id="183300" name="Group 4"/>
          <p:cNvGrpSpPr>
            <a:grpSpLocks noChangeAspect="1"/>
          </p:cNvGrpSpPr>
          <p:nvPr/>
        </p:nvGrpSpPr>
        <p:grpSpPr bwMode="auto">
          <a:xfrm>
            <a:off x="4587875" y="1679575"/>
            <a:ext cx="3962400" cy="3502025"/>
            <a:chOff x="2640" y="1728"/>
            <a:chExt cx="2496" cy="2206"/>
          </a:xfrm>
        </p:grpSpPr>
        <p:sp>
          <p:nvSpPr>
            <p:cNvPr id="183303" name="AutoShape 5"/>
            <p:cNvSpPr>
              <a:spLocks noChangeAspect="1" noChangeArrowheads="1" noTextEdit="1"/>
            </p:cNvSpPr>
            <p:nvPr/>
          </p:nvSpPr>
          <p:spPr bwMode="auto">
            <a:xfrm>
              <a:off x="2640" y="1728"/>
              <a:ext cx="2496" cy="220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nvGrpSpPr>
            <p:cNvPr id="183304" name="Group 6"/>
            <p:cNvGrpSpPr>
              <a:grpSpLocks/>
            </p:cNvGrpSpPr>
            <p:nvPr/>
          </p:nvGrpSpPr>
          <p:grpSpPr bwMode="auto">
            <a:xfrm>
              <a:off x="2640" y="1728"/>
              <a:ext cx="1368" cy="2202"/>
              <a:chOff x="2640" y="1728"/>
              <a:chExt cx="1368" cy="2202"/>
            </a:xfrm>
          </p:grpSpPr>
          <p:sp>
            <p:nvSpPr>
              <p:cNvPr id="183313" name="Freeform 7"/>
              <p:cNvSpPr>
                <a:spLocks/>
              </p:cNvSpPr>
              <p:nvPr/>
            </p:nvSpPr>
            <p:spPr bwMode="auto">
              <a:xfrm>
                <a:off x="2735" y="2317"/>
                <a:ext cx="214" cy="1507"/>
              </a:xfrm>
              <a:custGeom>
                <a:avLst/>
                <a:gdLst>
                  <a:gd name="T0" fmla="*/ 0 w 430"/>
                  <a:gd name="T1" fmla="*/ 0 h 3014"/>
                  <a:gd name="T2" fmla="*/ 0 w 430"/>
                  <a:gd name="T3" fmla="*/ 1 h 3014"/>
                  <a:gd name="T4" fmla="*/ 0 w 430"/>
                  <a:gd name="T5" fmla="*/ 1 h 3014"/>
                  <a:gd name="T6" fmla="*/ 0 w 430"/>
                  <a:gd name="T7" fmla="*/ 1 h 3014"/>
                  <a:gd name="T8" fmla="*/ 0 w 430"/>
                  <a:gd name="T9" fmla="*/ 1 h 3014"/>
                  <a:gd name="T10" fmla="*/ 0 w 430"/>
                  <a:gd name="T11" fmla="*/ 1 h 3014"/>
                  <a:gd name="T12" fmla="*/ 0 w 430"/>
                  <a:gd name="T13" fmla="*/ 1 h 3014"/>
                  <a:gd name="T14" fmla="*/ 0 w 430"/>
                  <a:gd name="T15" fmla="*/ 1 h 3014"/>
                  <a:gd name="T16" fmla="*/ 0 w 430"/>
                  <a:gd name="T17" fmla="*/ 1 h 3014"/>
                  <a:gd name="T18" fmla="*/ 0 w 430"/>
                  <a:gd name="T19" fmla="*/ 1 h 3014"/>
                  <a:gd name="T20" fmla="*/ 0 w 430"/>
                  <a:gd name="T21" fmla="*/ 1 h 3014"/>
                  <a:gd name="T22" fmla="*/ 0 w 430"/>
                  <a:gd name="T23" fmla="*/ 1 h 3014"/>
                  <a:gd name="T24" fmla="*/ 0 w 430"/>
                  <a:gd name="T25" fmla="*/ 1 h 3014"/>
                  <a:gd name="T26" fmla="*/ 0 w 430"/>
                  <a:gd name="T27" fmla="*/ 1 h 3014"/>
                  <a:gd name="T28" fmla="*/ 0 w 430"/>
                  <a:gd name="T29" fmla="*/ 1 h 3014"/>
                  <a:gd name="T30" fmla="*/ 0 w 430"/>
                  <a:gd name="T31" fmla="*/ 1 h 3014"/>
                  <a:gd name="T32" fmla="*/ 0 w 430"/>
                  <a:gd name="T33" fmla="*/ 1 h 3014"/>
                  <a:gd name="T34" fmla="*/ 0 w 430"/>
                  <a:gd name="T35" fmla="*/ 1 h 3014"/>
                  <a:gd name="T36" fmla="*/ 0 w 430"/>
                  <a:gd name="T37" fmla="*/ 1 h 3014"/>
                  <a:gd name="T38" fmla="*/ 0 w 430"/>
                  <a:gd name="T39" fmla="*/ 1 h 3014"/>
                  <a:gd name="T40" fmla="*/ 0 w 430"/>
                  <a:gd name="T41" fmla="*/ 1 h 3014"/>
                  <a:gd name="T42" fmla="*/ 0 w 430"/>
                  <a:gd name="T43" fmla="*/ 1 h 3014"/>
                  <a:gd name="T44" fmla="*/ 0 w 430"/>
                  <a:gd name="T45" fmla="*/ 1 h 3014"/>
                  <a:gd name="T46" fmla="*/ 0 w 430"/>
                  <a:gd name="T47" fmla="*/ 1 h 3014"/>
                  <a:gd name="T48" fmla="*/ 0 w 430"/>
                  <a:gd name="T49" fmla="*/ 1 h 3014"/>
                  <a:gd name="T50" fmla="*/ 0 w 430"/>
                  <a:gd name="T51" fmla="*/ 1 h 3014"/>
                  <a:gd name="T52" fmla="*/ 0 w 430"/>
                  <a:gd name="T53" fmla="*/ 1 h 3014"/>
                  <a:gd name="T54" fmla="*/ 0 w 430"/>
                  <a:gd name="T55" fmla="*/ 0 h 3014"/>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30"/>
                  <a:gd name="T85" fmla="*/ 0 h 3014"/>
                  <a:gd name="T86" fmla="*/ 430 w 430"/>
                  <a:gd name="T87" fmla="*/ 3014 h 3014"/>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30" h="3014">
                    <a:moveTo>
                      <a:pt x="230" y="0"/>
                    </a:moveTo>
                    <a:lnTo>
                      <a:pt x="241" y="676"/>
                    </a:lnTo>
                    <a:lnTo>
                      <a:pt x="175" y="1573"/>
                    </a:lnTo>
                    <a:lnTo>
                      <a:pt x="87" y="2315"/>
                    </a:lnTo>
                    <a:lnTo>
                      <a:pt x="0" y="2924"/>
                    </a:lnTo>
                    <a:lnTo>
                      <a:pt x="77" y="2980"/>
                    </a:lnTo>
                    <a:lnTo>
                      <a:pt x="230" y="3014"/>
                    </a:lnTo>
                    <a:lnTo>
                      <a:pt x="309" y="2957"/>
                    </a:lnTo>
                    <a:lnTo>
                      <a:pt x="296" y="2293"/>
                    </a:lnTo>
                    <a:lnTo>
                      <a:pt x="330" y="1562"/>
                    </a:lnTo>
                    <a:lnTo>
                      <a:pt x="385" y="931"/>
                    </a:lnTo>
                    <a:lnTo>
                      <a:pt x="430" y="731"/>
                    </a:lnTo>
                    <a:lnTo>
                      <a:pt x="375" y="488"/>
                    </a:lnTo>
                    <a:lnTo>
                      <a:pt x="296" y="1196"/>
                    </a:lnTo>
                    <a:lnTo>
                      <a:pt x="253" y="1739"/>
                    </a:lnTo>
                    <a:lnTo>
                      <a:pt x="230" y="2393"/>
                    </a:lnTo>
                    <a:lnTo>
                      <a:pt x="253" y="2924"/>
                    </a:lnTo>
                    <a:lnTo>
                      <a:pt x="209" y="2957"/>
                    </a:lnTo>
                    <a:lnTo>
                      <a:pt x="132" y="2946"/>
                    </a:lnTo>
                    <a:lnTo>
                      <a:pt x="66" y="2880"/>
                    </a:lnTo>
                    <a:lnTo>
                      <a:pt x="120" y="2448"/>
                    </a:lnTo>
                    <a:lnTo>
                      <a:pt x="187" y="1917"/>
                    </a:lnTo>
                    <a:lnTo>
                      <a:pt x="219" y="1562"/>
                    </a:lnTo>
                    <a:lnTo>
                      <a:pt x="253" y="1097"/>
                    </a:lnTo>
                    <a:lnTo>
                      <a:pt x="296" y="654"/>
                    </a:lnTo>
                    <a:lnTo>
                      <a:pt x="296" y="289"/>
                    </a:lnTo>
                    <a:lnTo>
                      <a:pt x="230" y="44"/>
                    </a:lnTo>
                    <a:lnTo>
                      <a:pt x="23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83314" name="Freeform 8"/>
              <p:cNvSpPr>
                <a:spLocks/>
              </p:cNvSpPr>
              <p:nvPr/>
            </p:nvSpPr>
            <p:spPr bwMode="auto">
              <a:xfrm>
                <a:off x="2640" y="1728"/>
                <a:ext cx="1368" cy="2202"/>
              </a:xfrm>
              <a:custGeom>
                <a:avLst/>
                <a:gdLst>
                  <a:gd name="T0" fmla="*/ 1 w 2736"/>
                  <a:gd name="T1" fmla="*/ 0 h 4405"/>
                  <a:gd name="T2" fmla="*/ 1 w 2736"/>
                  <a:gd name="T3" fmla="*/ 0 h 4405"/>
                  <a:gd name="T4" fmla="*/ 1 w 2736"/>
                  <a:gd name="T5" fmla="*/ 0 h 4405"/>
                  <a:gd name="T6" fmla="*/ 1 w 2736"/>
                  <a:gd name="T7" fmla="*/ 0 h 4405"/>
                  <a:gd name="T8" fmla="*/ 1 w 2736"/>
                  <a:gd name="T9" fmla="*/ 0 h 4405"/>
                  <a:gd name="T10" fmla="*/ 1 w 2736"/>
                  <a:gd name="T11" fmla="*/ 0 h 4405"/>
                  <a:gd name="T12" fmla="*/ 1 w 2736"/>
                  <a:gd name="T13" fmla="*/ 0 h 4405"/>
                  <a:gd name="T14" fmla="*/ 1 w 2736"/>
                  <a:gd name="T15" fmla="*/ 0 h 4405"/>
                  <a:gd name="T16" fmla="*/ 1 w 2736"/>
                  <a:gd name="T17" fmla="*/ 0 h 4405"/>
                  <a:gd name="T18" fmla="*/ 1 w 2736"/>
                  <a:gd name="T19" fmla="*/ 0 h 4405"/>
                  <a:gd name="T20" fmla="*/ 1 w 2736"/>
                  <a:gd name="T21" fmla="*/ 0 h 4405"/>
                  <a:gd name="T22" fmla="*/ 1 w 2736"/>
                  <a:gd name="T23" fmla="*/ 0 h 4405"/>
                  <a:gd name="T24" fmla="*/ 1 w 2736"/>
                  <a:gd name="T25" fmla="*/ 0 h 4405"/>
                  <a:gd name="T26" fmla="*/ 1 w 2736"/>
                  <a:gd name="T27" fmla="*/ 0 h 4405"/>
                  <a:gd name="T28" fmla="*/ 1 w 2736"/>
                  <a:gd name="T29" fmla="*/ 0 h 4405"/>
                  <a:gd name="T30" fmla="*/ 1 w 2736"/>
                  <a:gd name="T31" fmla="*/ 0 h 4405"/>
                  <a:gd name="T32" fmla="*/ 1 w 2736"/>
                  <a:gd name="T33" fmla="*/ 0 h 4405"/>
                  <a:gd name="T34" fmla="*/ 1 w 2736"/>
                  <a:gd name="T35" fmla="*/ 0 h 4405"/>
                  <a:gd name="T36" fmla="*/ 1 w 2736"/>
                  <a:gd name="T37" fmla="*/ 0 h 4405"/>
                  <a:gd name="T38" fmla="*/ 1 w 2736"/>
                  <a:gd name="T39" fmla="*/ 0 h 4405"/>
                  <a:gd name="T40" fmla="*/ 1 w 2736"/>
                  <a:gd name="T41" fmla="*/ 0 h 4405"/>
                  <a:gd name="T42" fmla="*/ 1 w 2736"/>
                  <a:gd name="T43" fmla="*/ 0 h 4405"/>
                  <a:gd name="T44" fmla="*/ 1 w 2736"/>
                  <a:gd name="T45" fmla="*/ 0 h 4405"/>
                  <a:gd name="T46" fmla="*/ 1 w 2736"/>
                  <a:gd name="T47" fmla="*/ 0 h 4405"/>
                  <a:gd name="T48" fmla="*/ 0 w 2736"/>
                  <a:gd name="T49" fmla="*/ 0 h 4405"/>
                  <a:gd name="T50" fmla="*/ 1 w 2736"/>
                  <a:gd name="T51" fmla="*/ 0 h 4405"/>
                  <a:gd name="T52" fmla="*/ 1 w 2736"/>
                  <a:gd name="T53" fmla="*/ 0 h 4405"/>
                  <a:gd name="T54" fmla="*/ 1 w 2736"/>
                  <a:gd name="T55" fmla="*/ 0 h 4405"/>
                  <a:gd name="T56" fmla="*/ 1 w 2736"/>
                  <a:gd name="T57" fmla="*/ 0 h 4405"/>
                  <a:gd name="T58" fmla="*/ 1 w 2736"/>
                  <a:gd name="T59" fmla="*/ 0 h 4405"/>
                  <a:gd name="T60" fmla="*/ 1 w 2736"/>
                  <a:gd name="T61" fmla="*/ 0 h 4405"/>
                  <a:gd name="T62" fmla="*/ 1 w 2736"/>
                  <a:gd name="T63" fmla="*/ 0 h 4405"/>
                  <a:gd name="T64" fmla="*/ 1 w 2736"/>
                  <a:gd name="T65" fmla="*/ 0 h 4405"/>
                  <a:gd name="T66" fmla="*/ 1 w 2736"/>
                  <a:gd name="T67" fmla="*/ 0 h 4405"/>
                  <a:gd name="T68" fmla="*/ 1 w 2736"/>
                  <a:gd name="T69" fmla="*/ 0 h 4405"/>
                  <a:gd name="T70" fmla="*/ 1 w 2736"/>
                  <a:gd name="T71" fmla="*/ 0 h 4405"/>
                  <a:gd name="T72" fmla="*/ 1 w 2736"/>
                  <a:gd name="T73" fmla="*/ 0 h 4405"/>
                  <a:gd name="T74" fmla="*/ 1 w 2736"/>
                  <a:gd name="T75" fmla="*/ 0 h 4405"/>
                  <a:gd name="T76" fmla="*/ 1 w 2736"/>
                  <a:gd name="T77" fmla="*/ 0 h 4405"/>
                  <a:gd name="T78" fmla="*/ 1 w 2736"/>
                  <a:gd name="T79" fmla="*/ 0 h 4405"/>
                  <a:gd name="T80" fmla="*/ 1 w 2736"/>
                  <a:gd name="T81" fmla="*/ 0 h 4405"/>
                  <a:gd name="T82" fmla="*/ 1 w 2736"/>
                  <a:gd name="T83" fmla="*/ 0 h 4405"/>
                  <a:gd name="T84" fmla="*/ 1 w 2736"/>
                  <a:gd name="T85" fmla="*/ 0 h 4405"/>
                  <a:gd name="T86" fmla="*/ 1 w 2736"/>
                  <a:gd name="T87" fmla="*/ 0 h 4405"/>
                  <a:gd name="T88" fmla="*/ 1 w 2736"/>
                  <a:gd name="T89" fmla="*/ 0 h 4405"/>
                  <a:gd name="T90" fmla="*/ 1 w 2736"/>
                  <a:gd name="T91" fmla="*/ 0 h 4405"/>
                  <a:gd name="T92" fmla="*/ 1 w 2736"/>
                  <a:gd name="T93" fmla="*/ 0 h 4405"/>
                  <a:gd name="T94" fmla="*/ 1 w 2736"/>
                  <a:gd name="T95" fmla="*/ 0 h 4405"/>
                  <a:gd name="T96" fmla="*/ 1 w 2736"/>
                  <a:gd name="T97" fmla="*/ 0 h 4405"/>
                  <a:gd name="T98" fmla="*/ 1 w 2736"/>
                  <a:gd name="T99" fmla="*/ 0 h 4405"/>
                  <a:gd name="T100" fmla="*/ 1 w 2736"/>
                  <a:gd name="T101" fmla="*/ 0 h 4405"/>
                  <a:gd name="T102" fmla="*/ 1 w 2736"/>
                  <a:gd name="T103" fmla="*/ 0 h 4405"/>
                  <a:gd name="T104" fmla="*/ 1 w 2736"/>
                  <a:gd name="T105" fmla="*/ 0 h 4405"/>
                  <a:gd name="T106" fmla="*/ 1 w 2736"/>
                  <a:gd name="T107" fmla="*/ 0 h 4405"/>
                  <a:gd name="T108" fmla="*/ 1 w 2736"/>
                  <a:gd name="T109" fmla="*/ 0 h 4405"/>
                  <a:gd name="T110" fmla="*/ 1 w 2736"/>
                  <a:gd name="T111" fmla="*/ 0 h 440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2736"/>
                  <a:gd name="T169" fmla="*/ 0 h 4405"/>
                  <a:gd name="T170" fmla="*/ 2736 w 2736"/>
                  <a:gd name="T171" fmla="*/ 4405 h 440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2736" h="4405">
                    <a:moveTo>
                      <a:pt x="144" y="232"/>
                    </a:moveTo>
                    <a:lnTo>
                      <a:pt x="597" y="200"/>
                    </a:lnTo>
                    <a:lnTo>
                      <a:pt x="1008" y="132"/>
                    </a:lnTo>
                    <a:lnTo>
                      <a:pt x="1462" y="45"/>
                    </a:lnTo>
                    <a:lnTo>
                      <a:pt x="1650" y="0"/>
                    </a:lnTo>
                    <a:lnTo>
                      <a:pt x="1794" y="663"/>
                    </a:lnTo>
                    <a:lnTo>
                      <a:pt x="1983" y="1416"/>
                    </a:lnTo>
                    <a:lnTo>
                      <a:pt x="2160" y="2026"/>
                    </a:lnTo>
                    <a:lnTo>
                      <a:pt x="2426" y="3032"/>
                    </a:lnTo>
                    <a:lnTo>
                      <a:pt x="2702" y="3929"/>
                    </a:lnTo>
                    <a:lnTo>
                      <a:pt x="2736" y="4039"/>
                    </a:lnTo>
                    <a:lnTo>
                      <a:pt x="2691" y="4073"/>
                    </a:lnTo>
                    <a:lnTo>
                      <a:pt x="2459" y="4084"/>
                    </a:lnTo>
                    <a:lnTo>
                      <a:pt x="2094" y="4161"/>
                    </a:lnTo>
                    <a:lnTo>
                      <a:pt x="1739" y="4294"/>
                    </a:lnTo>
                    <a:lnTo>
                      <a:pt x="1384" y="4405"/>
                    </a:lnTo>
                    <a:lnTo>
                      <a:pt x="1273" y="4394"/>
                    </a:lnTo>
                    <a:lnTo>
                      <a:pt x="1229" y="4294"/>
                    </a:lnTo>
                    <a:lnTo>
                      <a:pt x="1018" y="3497"/>
                    </a:lnTo>
                    <a:lnTo>
                      <a:pt x="787" y="2711"/>
                    </a:lnTo>
                    <a:lnTo>
                      <a:pt x="621" y="2058"/>
                    </a:lnTo>
                    <a:lnTo>
                      <a:pt x="465" y="1461"/>
                    </a:lnTo>
                    <a:lnTo>
                      <a:pt x="276" y="929"/>
                    </a:lnTo>
                    <a:lnTo>
                      <a:pt x="144" y="576"/>
                    </a:lnTo>
                    <a:lnTo>
                      <a:pt x="0" y="244"/>
                    </a:lnTo>
                    <a:lnTo>
                      <a:pt x="144" y="244"/>
                    </a:lnTo>
                    <a:lnTo>
                      <a:pt x="232" y="587"/>
                    </a:lnTo>
                    <a:lnTo>
                      <a:pt x="376" y="1008"/>
                    </a:lnTo>
                    <a:lnTo>
                      <a:pt x="542" y="1471"/>
                    </a:lnTo>
                    <a:lnTo>
                      <a:pt x="765" y="2347"/>
                    </a:lnTo>
                    <a:lnTo>
                      <a:pt x="963" y="3055"/>
                    </a:lnTo>
                    <a:lnTo>
                      <a:pt x="1097" y="3463"/>
                    </a:lnTo>
                    <a:lnTo>
                      <a:pt x="1174" y="3752"/>
                    </a:lnTo>
                    <a:lnTo>
                      <a:pt x="1297" y="4105"/>
                    </a:lnTo>
                    <a:lnTo>
                      <a:pt x="1384" y="4294"/>
                    </a:lnTo>
                    <a:lnTo>
                      <a:pt x="1429" y="4305"/>
                    </a:lnTo>
                    <a:lnTo>
                      <a:pt x="1639" y="4284"/>
                    </a:lnTo>
                    <a:lnTo>
                      <a:pt x="1971" y="4139"/>
                    </a:lnTo>
                    <a:lnTo>
                      <a:pt x="2315" y="4029"/>
                    </a:lnTo>
                    <a:lnTo>
                      <a:pt x="2570" y="3952"/>
                    </a:lnTo>
                    <a:lnTo>
                      <a:pt x="2591" y="3897"/>
                    </a:lnTo>
                    <a:lnTo>
                      <a:pt x="2525" y="3618"/>
                    </a:lnTo>
                    <a:lnTo>
                      <a:pt x="2360" y="3044"/>
                    </a:lnTo>
                    <a:lnTo>
                      <a:pt x="2181" y="2413"/>
                    </a:lnTo>
                    <a:lnTo>
                      <a:pt x="2005" y="1760"/>
                    </a:lnTo>
                    <a:lnTo>
                      <a:pt x="1873" y="1261"/>
                    </a:lnTo>
                    <a:lnTo>
                      <a:pt x="1794" y="908"/>
                    </a:lnTo>
                    <a:lnTo>
                      <a:pt x="1639" y="310"/>
                    </a:lnTo>
                    <a:lnTo>
                      <a:pt x="1594" y="166"/>
                    </a:lnTo>
                    <a:lnTo>
                      <a:pt x="1507" y="155"/>
                    </a:lnTo>
                    <a:lnTo>
                      <a:pt x="1329" y="155"/>
                    </a:lnTo>
                    <a:lnTo>
                      <a:pt x="1063" y="189"/>
                    </a:lnTo>
                    <a:lnTo>
                      <a:pt x="687" y="244"/>
                    </a:lnTo>
                    <a:lnTo>
                      <a:pt x="400" y="287"/>
                    </a:lnTo>
                    <a:lnTo>
                      <a:pt x="177" y="310"/>
                    </a:lnTo>
                    <a:lnTo>
                      <a:pt x="144" y="23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83316" name="Freeform 10"/>
              <p:cNvSpPr>
                <a:spLocks/>
              </p:cNvSpPr>
              <p:nvPr/>
            </p:nvSpPr>
            <p:spPr bwMode="auto">
              <a:xfrm>
                <a:off x="3056" y="2086"/>
                <a:ext cx="287" cy="302"/>
              </a:xfrm>
              <a:custGeom>
                <a:avLst/>
                <a:gdLst>
                  <a:gd name="T0" fmla="*/ 1 w 574"/>
                  <a:gd name="T1" fmla="*/ 1 h 603"/>
                  <a:gd name="T2" fmla="*/ 1 w 574"/>
                  <a:gd name="T3" fmla="*/ 1 h 603"/>
                  <a:gd name="T4" fmla="*/ 1 w 574"/>
                  <a:gd name="T5" fmla="*/ 0 h 603"/>
                  <a:gd name="T6" fmla="*/ 0 w 574"/>
                  <a:gd name="T7" fmla="*/ 1 h 603"/>
                  <a:gd name="T8" fmla="*/ 0 w 574"/>
                  <a:gd name="T9" fmla="*/ 1 h 603"/>
                  <a:gd name="T10" fmla="*/ 1 w 574"/>
                  <a:gd name="T11" fmla="*/ 1 h 603"/>
                  <a:gd name="T12" fmla="*/ 1 w 574"/>
                  <a:gd name="T13" fmla="*/ 1 h 603"/>
                  <a:gd name="T14" fmla="*/ 1 w 574"/>
                  <a:gd name="T15" fmla="*/ 1 h 603"/>
                  <a:gd name="T16" fmla="*/ 0 60000 65536"/>
                  <a:gd name="T17" fmla="*/ 0 60000 65536"/>
                  <a:gd name="T18" fmla="*/ 0 60000 65536"/>
                  <a:gd name="T19" fmla="*/ 0 60000 65536"/>
                  <a:gd name="T20" fmla="*/ 0 60000 65536"/>
                  <a:gd name="T21" fmla="*/ 0 60000 65536"/>
                  <a:gd name="T22" fmla="*/ 0 60000 65536"/>
                  <a:gd name="T23" fmla="*/ 0 60000 65536"/>
                  <a:gd name="T24" fmla="*/ 0 w 574"/>
                  <a:gd name="T25" fmla="*/ 0 h 603"/>
                  <a:gd name="T26" fmla="*/ 574 w 574"/>
                  <a:gd name="T27" fmla="*/ 603 h 60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74" h="603">
                    <a:moveTo>
                      <a:pt x="574" y="558"/>
                    </a:moveTo>
                    <a:lnTo>
                      <a:pt x="266" y="234"/>
                    </a:lnTo>
                    <a:lnTo>
                      <a:pt x="55" y="0"/>
                    </a:lnTo>
                    <a:lnTo>
                      <a:pt x="0" y="11"/>
                    </a:lnTo>
                    <a:lnTo>
                      <a:pt x="0" y="55"/>
                    </a:lnTo>
                    <a:lnTo>
                      <a:pt x="266" y="312"/>
                    </a:lnTo>
                    <a:lnTo>
                      <a:pt x="498" y="603"/>
                    </a:lnTo>
                    <a:lnTo>
                      <a:pt x="574" y="558"/>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83317" name="Freeform 11"/>
              <p:cNvSpPr>
                <a:spLocks/>
              </p:cNvSpPr>
              <p:nvPr/>
            </p:nvSpPr>
            <p:spPr bwMode="auto">
              <a:xfrm>
                <a:off x="3088" y="2241"/>
                <a:ext cx="255" cy="248"/>
              </a:xfrm>
              <a:custGeom>
                <a:avLst/>
                <a:gdLst>
                  <a:gd name="T0" fmla="*/ 1 w 510"/>
                  <a:gd name="T1" fmla="*/ 0 h 498"/>
                  <a:gd name="T2" fmla="*/ 1 w 510"/>
                  <a:gd name="T3" fmla="*/ 0 h 498"/>
                  <a:gd name="T4" fmla="*/ 1 w 510"/>
                  <a:gd name="T5" fmla="*/ 0 h 498"/>
                  <a:gd name="T6" fmla="*/ 0 w 510"/>
                  <a:gd name="T7" fmla="*/ 0 h 498"/>
                  <a:gd name="T8" fmla="*/ 1 w 510"/>
                  <a:gd name="T9" fmla="*/ 0 h 498"/>
                  <a:gd name="T10" fmla="*/ 1 w 510"/>
                  <a:gd name="T11" fmla="*/ 0 h 498"/>
                  <a:gd name="T12" fmla="*/ 0 60000 65536"/>
                  <a:gd name="T13" fmla="*/ 0 60000 65536"/>
                  <a:gd name="T14" fmla="*/ 0 60000 65536"/>
                  <a:gd name="T15" fmla="*/ 0 60000 65536"/>
                  <a:gd name="T16" fmla="*/ 0 60000 65536"/>
                  <a:gd name="T17" fmla="*/ 0 60000 65536"/>
                  <a:gd name="T18" fmla="*/ 0 w 510"/>
                  <a:gd name="T19" fmla="*/ 0 h 498"/>
                  <a:gd name="T20" fmla="*/ 510 w 510"/>
                  <a:gd name="T21" fmla="*/ 498 h 498"/>
                </a:gdLst>
                <a:ahLst/>
                <a:cxnLst>
                  <a:cxn ang="T12">
                    <a:pos x="T0" y="T1"/>
                  </a:cxn>
                  <a:cxn ang="T13">
                    <a:pos x="T2" y="T3"/>
                  </a:cxn>
                  <a:cxn ang="T14">
                    <a:pos x="T4" y="T5"/>
                  </a:cxn>
                  <a:cxn ang="T15">
                    <a:pos x="T6" y="T7"/>
                  </a:cxn>
                  <a:cxn ang="T16">
                    <a:pos x="T8" y="T9"/>
                  </a:cxn>
                  <a:cxn ang="T17">
                    <a:pos x="T10" y="T11"/>
                  </a:cxn>
                </a:cxnLst>
                <a:rect l="T18" t="T19" r="T20" b="T21"/>
                <a:pathLst>
                  <a:path w="510" h="498">
                    <a:moveTo>
                      <a:pt x="510" y="498"/>
                    </a:moveTo>
                    <a:lnTo>
                      <a:pt x="79" y="0"/>
                    </a:lnTo>
                    <a:lnTo>
                      <a:pt x="11" y="0"/>
                    </a:lnTo>
                    <a:lnTo>
                      <a:pt x="0" y="68"/>
                    </a:lnTo>
                    <a:lnTo>
                      <a:pt x="234" y="266"/>
                    </a:lnTo>
                    <a:lnTo>
                      <a:pt x="510" y="498"/>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83318" name="Freeform 12"/>
              <p:cNvSpPr>
                <a:spLocks/>
              </p:cNvSpPr>
              <p:nvPr/>
            </p:nvSpPr>
            <p:spPr bwMode="auto">
              <a:xfrm>
                <a:off x="3348" y="3121"/>
                <a:ext cx="310" cy="338"/>
              </a:xfrm>
              <a:custGeom>
                <a:avLst/>
                <a:gdLst>
                  <a:gd name="T0" fmla="*/ 0 w 621"/>
                  <a:gd name="T1" fmla="*/ 0 h 675"/>
                  <a:gd name="T2" fmla="*/ 0 w 621"/>
                  <a:gd name="T3" fmla="*/ 1 h 675"/>
                  <a:gd name="T4" fmla="*/ 0 w 621"/>
                  <a:gd name="T5" fmla="*/ 1 h 675"/>
                  <a:gd name="T6" fmla="*/ 0 w 621"/>
                  <a:gd name="T7" fmla="*/ 1 h 675"/>
                  <a:gd name="T8" fmla="*/ 0 w 621"/>
                  <a:gd name="T9" fmla="*/ 1 h 675"/>
                  <a:gd name="T10" fmla="*/ 0 w 621"/>
                  <a:gd name="T11" fmla="*/ 1 h 675"/>
                  <a:gd name="T12" fmla="*/ 0 w 621"/>
                  <a:gd name="T13" fmla="*/ 1 h 675"/>
                  <a:gd name="T14" fmla="*/ 0 w 621"/>
                  <a:gd name="T15" fmla="*/ 0 h 675"/>
                  <a:gd name="T16" fmla="*/ 0 60000 65536"/>
                  <a:gd name="T17" fmla="*/ 0 60000 65536"/>
                  <a:gd name="T18" fmla="*/ 0 60000 65536"/>
                  <a:gd name="T19" fmla="*/ 0 60000 65536"/>
                  <a:gd name="T20" fmla="*/ 0 60000 65536"/>
                  <a:gd name="T21" fmla="*/ 0 60000 65536"/>
                  <a:gd name="T22" fmla="*/ 0 60000 65536"/>
                  <a:gd name="T23" fmla="*/ 0 60000 65536"/>
                  <a:gd name="T24" fmla="*/ 0 w 621"/>
                  <a:gd name="T25" fmla="*/ 0 h 675"/>
                  <a:gd name="T26" fmla="*/ 621 w 621"/>
                  <a:gd name="T27" fmla="*/ 675 h 6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21" h="675">
                    <a:moveTo>
                      <a:pt x="45" y="0"/>
                    </a:moveTo>
                    <a:lnTo>
                      <a:pt x="532" y="478"/>
                    </a:lnTo>
                    <a:lnTo>
                      <a:pt x="621" y="620"/>
                    </a:lnTo>
                    <a:lnTo>
                      <a:pt x="576" y="675"/>
                    </a:lnTo>
                    <a:lnTo>
                      <a:pt x="510" y="643"/>
                    </a:lnTo>
                    <a:lnTo>
                      <a:pt x="211" y="267"/>
                    </a:lnTo>
                    <a:lnTo>
                      <a:pt x="0" y="12"/>
                    </a:lnTo>
                    <a:lnTo>
                      <a:pt x="45"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83319" name="Freeform 13"/>
              <p:cNvSpPr>
                <a:spLocks/>
              </p:cNvSpPr>
              <p:nvPr/>
            </p:nvSpPr>
            <p:spPr bwMode="auto">
              <a:xfrm>
                <a:off x="3354" y="3294"/>
                <a:ext cx="232" cy="286"/>
              </a:xfrm>
              <a:custGeom>
                <a:avLst/>
                <a:gdLst>
                  <a:gd name="T0" fmla="*/ 1 w 463"/>
                  <a:gd name="T1" fmla="*/ 1 h 572"/>
                  <a:gd name="T2" fmla="*/ 1 w 463"/>
                  <a:gd name="T3" fmla="*/ 1 h 572"/>
                  <a:gd name="T4" fmla="*/ 1 w 463"/>
                  <a:gd name="T5" fmla="*/ 0 h 572"/>
                  <a:gd name="T6" fmla="*/ 0 w 463"/>
                  <a:gd name="T7" fmla="*/ 1 h 572"/>
                  <a:gd name="T8" fmla="*/ 1 w 463"/>
                  <a:gd name="T9" fmla="*/ 1 h 572"/>
                  <a:gd name="T10" fmla="*/ 1 w 463"/>
                  <a:gd name="T11" fmla="*/ 1 h 572"/>
                  <a:gd name="T12" fmla="*/ 1 w 463"/>
                  <a:gd name="T13" fmla="*/ 1 h 572"/>
                  <a:gd name="T14" fmla="*/ 1 w 463"/>
                  <a:gd name="T15" fmla="*/ 1 h 572"/>
                  <a:gd name="T16" fmla="*/ 1 w 463"/>
                  <a:gd name="T17" fmla="*/ 1 h 57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63"/>
                  <a:gd name="T28" fmla="*/ 0 h 572"/>
                  <a:gd name="T29" fmla="*/ 463 w 463"/>
                  <a:gd name="T30" fmla="*/ 572 h 57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63" h="572">
                    <a:moveTo>
                      <a:pt x="419" y="417"/>
                    </a:moveTo>
                    <a:lnTo>
                      <a:pt x="242" y="185"/>
                    </a:lnTo>
                    <a:lnTo>
                      <a:pt x="55" y="0"/>
                    </a:lnTo>
                    <a:lnTo>
                      <a:pt x="0" y="21"/>
                    </a:lnTo>
                    <a:lnTo>
                      <a:pt x="33" y="119"/>
                    </a:lnTo>
                    <a:lnTo>
                      <a:pt x="253" y="306"/>
                    </a:lnTo>
                    <a:lnTo>
                      <a:pt x="429" y="572"/>
                    </a:lnTo>
                    <a:lnTo>
                      <a:pt x="463" y="517"/>
                    </a:lnTo>
                    <a:lnTo>
                      <a:pt x="419" y="41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183305" name="Group 14"/>
            <p:cNvGrpSpPr>
              <a:grpSpLocks/>
            </p:cNvGrpSpPr>
            <p:nvPr/>
          </p:nvGrpSpPr>
          <p:grpSpPr bwMode="auto">
            <a:xfrm>
              <a:off x="4251" y="1732"/>
              <a:ext cx="885" cy="2201"/>
              <a:chOff x="4251" y="1732"/>
              <a:chExt cx="885" cy="2201"/>
            </a:xfrm>
          </p:grpSpPr>
          <p:sp>
            <p:nvSpPr>
              <p:cNvPr id="183306" name="Freeform 15"/>
              <p:cNvSpPr>
                <a:spLocks/>
              </p:cNvSpPr>
              <p:nvPr/>
            </p:nvSpPr>
            <p:spPr bwMode="auto">
              <a:xfrm>
                <a:off x="4472" y="1843"/>
                <a:ext cx="511" cy="496"/>
              </a:xfrm>
              <a:custGeom>
                <a:avLst/>
                <a:gdLst>
                  <a:gd name="T0" fmla="*/ 1 w 1022"/>
                  <a:gd name="T1" fmla="*/ 1 h 992"/>
                  <a:gd name="T2" fmla="*/ 1 w 1022"/>
                  <a:gd name="T3" fmla="*/ 1 h 992"/>
                  <a:gd name="T4" fmla="*/ 1 w 1022"/>
                  <a:gd name="T5" fmla="*/ 1 h 992"/>
                  <a:gd name="T6" fmla="*/ 1 w 1022"/>
                  <a:gd name="T7" fmla="*/ 1 h 992"/>
                  <a:gd name="T8" fmla="*/ 1 w 1022"/>
                  <a:gd name="T9" fmla="*/ 1 h 992"/>
                  <a:gd name="T10" fmla="*/ 1 w 1022"/>
                  <a:gd name="T11" fmla="*/ 0 h 992"/>
                  <a:gd name="T12" fmla="*/ 1 w 1022"/>
                  <a:gd name="T13" fmla="*/ 1 h 992"/>
                  <a:gd name="T14" fmla="*/ 1 w 1022"/>
                  <a:gd name="T15" fmla="*/ 1 h 992"/>
                  <a:gd name="T16" fmla="*/ 1 w 1022"/>
                  <a:gd name="T17" fmla="*/ 1 h 992"/>
                  <a:gd name="T18" fmla="*/ 1 w 1022"/>
                  <a:gd name="T19" fmla="*/ 1 h 992"/>
                  <a:gd name="T20" fmla="*/ 1 w 1022"/>
                  <a:gd name="T21" fmla="*/ 1 h 992"/>
                  <a:gd name="T22" fmla="*/ 1 w 1022"/>
                  <a:gd name="T23" fmla="*/ 1 h 992"/>
                  <a:gd name="T24" fmla="*/ 1 w 1022"/>
                  <a:gd name="T25" fmla="*/ 1 h 992"/>
                  <a:gd name="T26" fmla="*/ 1 w 1022"/>
                  <a:gd name="T27" fmla="*/ 1 h 992"/>
                  <a:gd name="T28" fmla="*/ 1 w 1022"/>
                  <a:gd name="T29" fmla="*/ 1 h 992"/>
                  <a:gd name="T30" fmla="*/ 1 w 1022"/>
                  <a:gd name="T31" fmla="*/ 1 h 992"/>
                  <a:gd name="T32" fmla="*/ 1 w 1022"/>
                  <a:gd name="T33" fmla="*/ 1 h 992"/>
                  <a:gd name="T34" fmla="*/ 1 w 1022"/>
                  <a:gd name="T35" fmla="*/ 1 h 992"/>
                  <a:gd name="T36" fmla="*/ 1 w 1022"/>
                  <a:gd name="T37" fmla="*/ 1 h 992"/>
                  <a:gd name="T38" fmla="*/ 1 w 1022"/>
                  <a:gd name="T39" fmla="*/ 1 h 992"/>
                  <a:gd name="T40" fmla="*/ 0 w 1022"/>
                  <a:gd name="T41" fmla="*/ 1 h 992"/>
                  <a:gd name="T42" fmla="*/ 1 w 1022"/>
                  <a:gd name="T43" fmla="*/ 1 h 992"/>
                  <a:gd name="T44" fmla="*/ 1 w 1022"/>
                  <a:gd name="T45" fmla="*/ 1 h 992"/>
                  <a:gd name="T46" fmla="*/ 1 w 1022"/>
                  <a:gd name="T47" fmla="*/ 1 h 99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022"/>
                  <a:gd name="T73" fmla="*/ 0 h 992"/>
                  <a:gd name="T74" fmla="*/ 1022 w 1022"/>
                  <a:gd name="T75" fmla="*/ 992 h 992"/>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022" h="992">
                    <a:moveTo>
                      <a:pt x="312" y="419"/>
                    </a:moveTo>
                    <a:lnTo>
                      <a:pt x="402" y="287"/>
                    </a:lnTo>
                    <a:lnTo>
                      <a:pt x="501" y="187"/>
                    </a:lnTo>
                    <a:lnTo>
                      <a:pt x="601" y="66"/>
                    </a:lnTo>
                    <a:lnTo>
                      <a:pt x="723" y="11"/>
                    </a:lnTo>
                    <a:lnTo>
                      <a:pt x="822" y="0"/>
                    </a:lnTo>
                    <a:lnTo>
                      <a:pt x="922" y="34"/>
                    </a:lnTo>
                    <a:lnTo>
                      <a:pt x="979" y="111"/>
                    </a:lnTo>
                    <a:lnTo>
                      <a:pt x="1022" y="253"/>
                    </a:lnTo>
                    <a:lnTo>
                      <a:pt x="1012" y="408"/>
                    </a:lnTo>
                    <a:lnTo>
                      <a:pt x="967" y="540"/>
                    </a:lnTo>
                    <a:lnTo>
                      <a:pt x="856" y="694"/>
                    </a:lnTo>
                    <a:lnTo>
                      <a:pt x="735" y="804"/>
                    </a:lnTo>
                    <a:lnTo>
                      <a:pt x="601" y="904"/>
                    </a:lnTo>
                    <a:lnTo>
                      <a:pt x="457" y="970"/>
                    </a:lnTo>
                    <a:lnTo>
                      <a:pt x="334" y="992"/>
                    </a:lnTo>
                    <a:lnTo>
                      <a:pt x="279" y="958"/>
                    </a:lnTo>
                    <a:lnTo>
                      <a:pt x="234" y="826"/>
                    </a:lnTo>
                    <a:lnTo>
                      <a:pt x="246" y="649"/>
                    </a:lnTo>
                    <a:lnTo>
                      <a:pt x="34" y="662"/>
                    </a:lnTo>
                    <a:lnTo>
                      <a:pt x="0" y="628"/>
                    </a:lnTo>
                    <a:lnTo>
                      <a:pt x="34" y="562"/>
                    </a:lnTo>
                    <a:lnTo>
                      <a:pt x="257" y="551"/>
                    </a:lnTo>
                    <a:lnTo>
                      <a:pt x="312" y="419"/>
                    </a:lnTo>
                    <a:close/>
                  </a:path>
                </a:pathLst>
              </a:custGeom>
              <a:solidFill>
                <a:srgbClr val="FF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83307" name="Freeform 16"/>
              <p:cNvSpPr>
                <a:spLocks/>
              </p:cNvSpPr>
              <p:nvPr/>
            </p:nvSpPr>
            <p:spPr bwMode="auto">
              <a:xfrm>
                <a:off x="4447" y="2367"/>
                <a:ext cx="353" cy="732"/>
              </a:xfrm>
              <a:custGeom>
                <a:avLst/>
                <a:gdLst>
                  <a:gd name="T0" fmla="*/ 0 w 707"/>
                  <a:gd name="T1" fmla="*/ 1 h 1462"/>
                  <a:gd name="T2" fmla="*/ 0 w 707"/>
                  <a:gd name="T3" fmla="*/ 1 h 1462"/>
                  <a:gd name="T4" fmla="*/ 0 w 707"/>
                  <a:gd name="T5" fmla="*/ 0 h 1462"/>
                  <a:gd name="T6" fmla="*/ 0 w 707"/>
                  <a:gd name="T7" fmla="*/ 1 h 1462"/>
                  <a:gd name="T8" fmla="*/ 0 w 707"/>
                  <a:gd name="T9" fmla="*/ 1 h 1462"/>
                  <a:gd name="T10" fmla="*/ 0 w 707"/>
                  <a:gd name="T11" fmla="*/ 1 h 1462"/>
                  <a:gd name="T12" fmla="*/ 0 w 707"/>
                  <a:gd name="T13" fmla="*/ 1 h 1462"/>
                  <a:gd name="T14" fmla="*/ 0 w 707"/>
                  <a:gd name="T15" fmla="*/ 1 h 1462"/>
                  <a:gd name="T16" fmla="*/ 0 w 707"/>
                  <a:gd name="T17" fmla="*/ 1 h 1462"/>
                  <a:gd name="T18" fmla="*/ 0 w 707"/>
                  <a:gd name="T19" fmla="*/ 1 h 1462"/>
                  <a:gd name="T20" fmla="*/ 0 w 707"/>
                  <a:gd name="T21" fmla="*/ 1 h 1462"/>
                  <a:gd name="T22" fmla="*/ 0 w 707"/>
                  <a:gd name="T23" fmla="*/ 1 h 1462"/>
                  <a:gd name="T24" fmla="*/ 0 w 707"/>
                  <a:gd name="T25" fmla="*/ 1 h 1462"/>
                  <a:gd name="T26" fmla="*/ 0 w 707"/>
                  <a:gd name="T27" fmla="*/ 1 h 1462"/>
                  <a:gd name="T28" fmla="*/ 0 w 707"/>
                  <a:gd name="T29" fmla="*/ 1 h 1462"/>
                  <a:gd name="T30" fmla="*/ 0 w 707"/>
                  <a:gd name="T31" fmla="*/ 1 h 1462"/>
                  <a:gd name="T32" fmla="*/ 0 w 707"/>
                  <a:gd name="T33" fmla="*/ 1 h 1462"/>
                  <a:gd name="T34" fmla="*/ 0 w 707"/>
                  <a:gd name="T35" fmla="*/ 1 h 1462"/>
                  <a:gd name="T36" fmla="*/ 0 w 707"/>
                  <a:gd name="T37" fmla="*/ 1 h 1462"/>
                  <a:gd name="T38" fmla="*/ 0 w 707"/>
                  <a:gd name="T39" fmla="*/ 1 h 1462"/>
                  <a:gd name="T40" fmla="*/ 0 w 707"/>
                  <a:gd name="T41" fmla="*/ 1 h 1462"/>
                  <a:gd name="T42" fmla="*/ 0 w 707"/>
                  <a:gd name="T43" fmla="*/ 1 h 1462"/>
                  <a:gd name="T44" fmla="*/ 0 w 707"/>
                  <a:gd name="T45" fmla="*/ 1 h 1462"/>
                  <a:gd name="T46" fmla="*/ 0 w 707"/>
                  <a:gd name="T47" fmla="*/ 1 h 1462"/>
                  <a:gd name="T48" fmla="*/ 0 w 707"/>
                  <a:gd name="T49" fmla="*/ 1 h 1462"/>
                  <a:gd name="T50" fmla="*/ 0 w 707"/>
                  <a:gd name="T51" fmla="*/ 1 h 1462"/>
                  <a:gd name="T52" fmla="*/ 0 w 707"/>
                  <a:gd name="T53" fmla="*/ 1 h 1462"/>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707"/>
                  <a:gd name="T82" fmla="*/ 0 h 1462"/>
                  <a:gd name="T83" fmla="*/ 707 w 707"/>
                  <a:gd name="T84" fmla="*/ 1462 h 1462"/>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707" h="1462">
                    <a:moveTo>
                      <a:pt x="198" y="121"/>
                    </a:moveTo>
                    <a:lnTo>
                      <a:pt x="298" y="34"/>
                    </a:lnTo>
                    <a:lnTo>
                      <a:pt x="453" y="0"/>
                    </a:lnTo>
                    <a:lnTo>
                      <a:pt x="585" y="21"/>
                    </a:lnTo>
                    <a:lnTo>
                      <a:pt x="685" y="110"/>
                    </a:lnTo>
                    <a:lnTo>
                      <a:pt x="707" y="176"/>
                    </a:lnTo>
                    <a:lnTo>
                      <a:pt x="707" y="265"/>
                    </a:lnTo>
                    <a:lnTo>
                      <a:pt x="662" y="344"/>
                    </a:lnTo>
                    <a:lnTo>
                      <a:pt x="585" y="476"/>
                    </a:lnTo>
                    <a:lnTo>
                      <a:pt x="551" y="631"/>
                    </a:lnTo>
                    <a:lnTo>
                      <a:pt x="541" y="765"/>
                    </a:lnTo>
                    <a:lnTo>
                      <a:pt x="575" y="907"/>
                    </a:lnTo>
                    <a:lnTo>
                      <a:pt x="662" y="1041"/>
                    </a:lnTo>
                    <a:lnTo>
                      <a:pt x="696" y="1173"/>
                    </a:lnTo>
                    <a:lnTo>
                      <a:pt x="685" y="1296"/>
                    </a:lnTo>
                    <a:lnTo>
                      <a:pt x="619" y="1396"/>
                    </a:lnTo>
                    <a:lnTo>
                      <a:pt x="530" y="1451"/>
                    </a:lnTo>
                    <a:lnTo>
                      <a:pt x="419" y="1462"/>
                    </a:lnTo>
                    <a:lnTo>
                      <a:pt x="288" y="1462"/>
                    </a:lnTo>
                    <a:lnTo>
                      <a:pt x="188" y="1407"/>
                    </a:lnTo>
                    <a:lnTo>
                      <a:pt x="90" y="1241"/>
                    </a:lnTo>
                    <a:lnTo>
                      <a:pt x="22" y="1096"/>
                    </a:lnTo>
                    <a:lnTo>
                      <a:pt x="0" y="875"/>
                    </a:lnTo>
                    <a:lnTo>
                      <a:pt x="22" y="676"/>
                    </a:lnTo>
                    <a:lnTo>
                      <a:pt x="66" y="465"/>
                    </a:lnTo>
                    <a:lnTo>
                      <a:pt x="132" y="255"/>
                    </a:lnTo>
                    <a:lnTo>
                      <a:pt x="198" y="121"/>
                    </a:lnTo>
                    <a:close/>
                  </a:path>
                </a:pathLst>
              </a:custGeom>
              <a:solidFill>
                <a:srgbClr val="FF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83308" name="Freeform 17"/>
              <p:cNvSpPr>
                <a:spLocks/>
              </p:cNvSpPr>
              <p:nvPr/>
            </p:nvSpPr>
            <p:spPr bwMode="auto">
              <a:xfrm>
                <a:off x="4727" y="2391"/>
                <a:ext cx="393" cy="656"/>
              </a:xfrm>
              <a:custGeom>
                <a:avLst/>
                <a:gdLst>
                  <a:gd name="T0" fmla="*/ 0 w 787"/>
                  <a:gd name="T1" fmla="*/ 0 h 1313"/>
                  <a:gd name="T2" fmla="*/ 0 w 787"/>
                  <a:gd name="T3" fmla="*/ 0 h 1313"/>
                  <a:gd name="T4" fmla="*/ 0 w 787"/>
                  <a:gd name="T5" fmla="*/ 0 h 1313"/>
                  <a:gd name="T6" fmla="*/ 0 w 787"/>
                  <a:gd name="T7" fmla="*/ 0 h 1313"/>
                  <a:gd name="T8" fmla="*/ 0 w 787"/>
                  <a:gd name="T9" fmla="*/ 0 h 1313"/>
                  <a:gd name="T10" fmla="*/ 0 w 787"/>
                  <a:gd name="T11" fmla="*/ 0 h 1313"/>
                  <a:gd name="T12" fmla="*/ 0 w 787"/>
                  <a:gd name="T13" fmla="*/ 0 h 1313"/>
                  <a:gd name="T14" fmla="*/ 0 w 787"/>
                  <a:gd name="T15" fmla="*/ 0 h 1313"/>
                  <a:gd name="T16" fmla="*/ 0 w 787"/>
                  <a:gd name="T17" fmla="*/ 0 h 1313"/>
                  <a:gd name="T18" fmla="*/ 0 w 787"/>
                  <a:gd name="T19" fmla="*/ 0 h 1313"/>
                  <a:gd name="T20" fmla="*/ 0 w 787"/>
                  <a:gd name="T21" fmla="*/ 0 h 1313"/>
                  <a:gd name="T22" fmla="*/ 0 w 787"/>
                  <a:gd name="T23" fmla="*/ 0 h 1313"/>
                  <a:gd name="T24" fmla="*/ 0 w 787"/>
                  <a:gd name="T25" fmla="*/ 0 h 1313"/>
                  <a:gd name="T26" fmla="*/ 0 w 787"/>
                  <a:gd name="T27" fmla="*/ 0 h 1313"/>
                  <a:gd name="T28" fmla="*/ 0 w 787"/>
                  <a:gd name="T29" fmla="*/ 0 h 1313"/>
                  <a:gd name="T30" fmla="*/ 0 w 787"/>
                  <a:gd name="T31" fmla="*/ 0 h 1313"/>
                  <a:gd name="T32" fmla="*/ 0 w 787"/>
                  <a:gd name="T33" fmla="*/ 0 h 1313"/>
                  <a:gd name="T34" fmla="*/ 0 w 787"/>
                  <a:gd name="T35" fmla="*/ 0 h 1313"/>
                  <a:gd name="T36" fmla="*/ 0 w 787"/>
                  <a:gd name="T37" fmla="*/ 0 h 1313"/>
                  <a:gd name="T38" fmla="*/ 0 w 787"/>
                  <a:gd name="T39" fmla="*/ 0 h 1313"/>
                  <a:gd name="T40" fmla="*/ 0 w 787"/>
                  <a:gd name="T41" fmla="*/ 0 h 1313"/>
                  <a:gd name="T42" fmla="*/ 0 w 787"/>
                  <a:gd name="T43" fmla="*/ 0 h 1313"/>
                  <a:gd name="T44" fmla="*/ 0 w 787"/>
                  <a:gd name="T45" fmla="*/ 0 h 1313"/>
                  <a:gd name="T46" fmla="*/ 0 w 787"/>
                  <a:gd name="T47" fmla="*/ 0 h 1313"/>
                  <a:gd name="T48" fmla="*/ 0 w 787"/>
                  <a:gd name="T49" fmla="*/ 0 h 1313"/>
                  <a:gd name="T50" fmla="*/ 0 w 787"/>
                  <a:gd name="T51" fmla="*/ 0 h 1313"/>
                  <a:gd name="T52" fmla="*/ 0 w 787"/>
                  <a:gd name="T53" fmla="*/ 0 h 1313"/>
                  <a:gd name="T54" fmla="*/ 0 w 787"/>
                  <a:gd name="T55" fmla="*/ 0 h 1313"/>
                  <a:gd name="T56" fmla="*/ 0 w 787"/>
                  <a:gd name="T57" fmla="*/ 0 h 1313"/>
                  <a:gd name="T58" fmla="*/ 0 w 787"/>
                  <a:gd name="T59" fmla="*/ 0 h 1313"/>
                  <a:gd name="T60" fmla="*/ 0 w 787"/>
                  <a:gd name="T61" fmla="*/ 0 h 1313"/>
                  <a:gd name="T62" fmla="*/ 0 w 787"/>
                  <a:gd name="T63" fmla="*/ 0 h 1313"/>
                  <a:gd name="T64" fmla="*/ 0 w 787"/>
                  <a:gd name="T65" fmla="*/ 0 h 1313"/>
                  <a:gd name="T66" fmla="*/ 0 w 787"/>
                  <a:gd name="T67" fmla="*/ 0 h 1313"/>
                  <a:gd name="T68" fmla="*/ 0 w 787"/>
                  <a:gd name="T69" fmla="*/ 0 h 1313"/>
                  <a:gd name="T70" fmla="*/ 0 w 787"/>
                  <a:gd name="T71" fmla="*/ 0 h 1313"/>
                  <a:gd name="T72" fmla="*/ 0 w 787"/>
                  <a:gd name="T73" fmla="*/ 0 h 1313"/>
                  <a:gd name="T74" fmla="*/ 0 w 787"/>
                  <a:gd name="T75" fmla="*/ 0 h 1313"/>
                  <a:gd name="T76" fmla="*/ 0 w 787"/>
                  <a:gd name="T77" fmla="*/ 0 h 1313"/>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787"/>
                  <a:gd name="T118" fmla="*/ 0 h 1313"/>
                  <a:gd name="T119" fmla="*/ 787 w 787"/>
                  <a:gd name="T120" fmla="*/ 1313 h 1313"/>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787" h="1313">
                    <a:moveTo>
                      <a:pt x="0" y="66"/>
                    </a:moveTo>
                    <a:lnTo>
                      <a:pt x="13" y="11"/>
                    </a:lnTo>
                    <a:lnTo>
                      <a:pt x="134" y="0"/>
                    </a:lnTo>
                    <a:lnTo>
                      <a:pt x="200" y="55"/>
                    </a:lnTo>
                    <a:lnTo>
                      <a:pt x="300" y="198"/>
                    </a:lnTo>
                    <a:lnTo>
                      <a:pt x="434" y="385"/>
                    </a:lnTo>
                    <a:lnTo>
                      <a:pt x="555" y="519"/>
                    </a:lnTo>
                    <a:lnTo>
                      <a:pt x="776" y="762"/>
                    </a:lnTo>
                    <a:lnTo>
                      <a:pt x="787" y="817"/>
                    </a:lnTo>
                    <a:lnTo>
                      <a:pt x="744" y="849"/>
                    </a:lnTo>
                    <a:lnTo>
                      <a:pt x="634" y="893"/>
                    </a:lnTo>
                    <a:lnTo>
                      <a:pt x="478" y="927"/>
                    </a:lnTo>
                    <a:lnTo>
                      <a:pt x="289" y="938"/>
                    </a:lnTo>
                    <a:lnTo>
                      <a:pt x="223" y="949"/>
                    </a:lnTo>
                    <a:lnTo>
                      <a:pt x="200" y="993"/>
                    </a:lnTo>
                    <a:lnTo>
                      <a:pt x="245" y="1070"/>
                    </a:lnTo>
                    <a:lnTo>
                      <a:pt x="400" y="1202"/>
                    </a:lnTo>
                    <a:lnTo>
                      <a:pt x="510" y="1236"/>
                    </a:lnTo>
                    <a:lnTo>
                      <a:pt x="534" y="1279"/>
                    </a:lnTo>
                    <a:lnTo>
                      <a:pt x="489" y="1313"/>
                    </a:lnTo>
                    <a:lnTo>
                      <a:pt x="389" y="1313"/>
                    </a:lnTo>
                    <a:lnTo>
                      <a:pt x="255" y="1236"/>
                    </a:lnTo>
                    <a:lnTo>
                      <a:pt x="145" y="1125"/>
                    </a:lnTo>
                    <a:lnTo>
                      <a:pt x="79" y="1025"/>
                    </a:lnTo>
                    <a:lnTo>
                      <a:pt x="79" y="949"/>
                    </a:lnTo>
                    <a:lnTo>
                      <a:pt x="123" y="893"/>
                    </a:lnTo>
                    <a:lnTo>
                      <a:pt x="189" y="872"/>
                    </a:lnTo>
                    <a:lnTo>
                      <a:pt x="289" y="860"/>
                    </a:lnTo>
                    <a:lnTo>
                      <a:pt x="400" y="860"/>
                    </a:lnTo>
                    <a:lnTo>
                      <a:pt x="534" y="838"/>
                    </a:lnTo>
                    <a:lnTo>
                      <a:pt x="600" y="817"/>
                    </a:lnTo>
                    <a:lnTo>
                      <a:pt x="634" y="783"/>
                    </a:lnTo>
                    <a:lnTo>
                      <a:pt x="621" y="751"/>
                    </a:lnTo>
                    <a:lnTo>
                      <a:pt x="521" y="662"/>
                    </a:lnTo>
                    <a:lnTo>
                      <a:pt x="366" y="508"/>
                    </a:lnTo>
                    <a:lnTo>
                      <a:pt x="223" y="375"/>
                    </a:lnTo>
                    <a:lnTo>
                      <a:pt x="68" y="232"/>
                    </a:lnTo>
                    <a:lnTo>
                      <a:pt x="13" y="132"/>
                    </a:lnTo>
                    <a:lnTo>
                      <a:pt x="0" y="66"/>
                    </a:lnTo>
                    <a:close/>
                  </a:path>
                </a:pathLst>
              </a:custGeom>
              <a:solidFill>
                <a:srgbClr val="FF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83309" name="Freeform 18"/>
              <p:cNvSpPr>
                <a:spLocks/>
              </p:cNvSpPr>
              <p:nvPr/>
            </p:nvSpPr>
            <p:spPr bwMode="auto">
              <a:xfrm>
                <a:off x="4473" y="2943"/>
                <a:ext cx="427" cy="990"/>
              </a:xfrm>
              <a:custGeom>
                <a:avLst/>
                <a:gdLst>
                  <a:gd name="T0" fmla="*/ 1 w 854"/>
                  <a:gd name="T1" fmla="*/ 0 h 1979"/>
                  <a:gd name="T2" fmla="*/ 1 w 854"/>
                  <a:gd name="T3" fmla="*/ 1 h 1979"/>
                  <a:gd name="T4" fmla="*/ 1 w 854"/>
                  <a:gd name="T5" fmla="*/ 1 h 1979"/>
                  <a:gd name="T6" fmla="*/ 1 w 854"/>
                  <a:gd name="T7" fmla="*/ 1 h 1979"/>
                  <a:gd name="T8" fmla="*/ 1 w 854"/>
                  <a:gd name="T9" fmla="*/ 1 h 1979"/>
                  <a:gd name="T10" fmla="*/ 1 w 854"/>
                  <a:gd name="T11" fmla="*/ 1 h 1979"/>
                  <a:gd name="T12" fmla="*/ 1 w 854"/>
                  <a:gd name="T13" fmla="*/ 1 h 1979"/>
                  <a:gd name="T14" fmla="*/ 1 w 854"/>
                  <a:gd name="T15" fmla="*/ 1 h 1979"/>
                  <a:gd name="T16" fmla="*/ 1 w 854"/>
                  <a:gd name="T17" fmla="*/ 1 h 1979"/>
                  <a:gd name="T18" fmla="*/ 1 w 854"/>
                  <a:gd name="T19" fmla="*/ 1 h 1979"/>
                  <a:gd name="T20" fmla="*/ 1 w 854"/>
                  <a:gd name="T21" fmla="*/ 1 h 1979"/>
                  <a:gd name="T22" fmla="*/ 1 w 854"/>
                  <a:gd name="T23" fmla="*/ 1 h 1979"/>
                  <a:gd name="T24" fmla="*/ 1 w 854"/>
                  <a:gd name="T25" fmla="*/ 1 h 1979"/>
                  <a:gd name="T26" fmla="*/ 1 w 854"/>
                  <a:gd name="T27" fmla="*/ 1 h 1979"/>
                  <a:gd name="T28" fmla="*/ 1 w 854"/>
                  <a:gd name="T29" fmla="*/ 1 h 1979"/>
                  <a:gd name="T30" fmla="*/ 1 w 854"/>
                  <a:gd name="T31" fmla="*/ 1 h 1979"/>
                  <a:gd name="T32" fmla="*/ 1 w 854"/>
                  <a:gd name="T33" fmla="*/ 1 h 1979"/>
                  <a:gd name="T34" fmla="*/ 1 w 854"/>
                  <a:gd name="T35" fmla="*/ 1 h 1979"/>
                  <a:gd name="T36" fmla="*/ 1 w 854"/>
                  <a:gd name="T37" fmla="*/ 1 h 1979"/>
                  <a:gd name="T38" fmla="*/ 1 w 854"/>
                  <a:gd name="T39" fmla="*/ 1 h 1979"/>
                  <a:gd name="T40" fmla="*/ 0 w 854"/>
                  <a:gd name="T41" fmla="*/ 1 h 1979"/>
                  <a:gd name="T42" fmla="*/ 1 w 854"/>
                  <a:gd name="T43" fmla="*/ 1 h 1979"/>
                  <a:gd name="T44" fmla="*/ 1 w 854"/>
                  <a:gd name="T45" fmla="*/ 1 h 1979"/>
                  <a:gd name="T46" fmla="*/ 1 w 854"/>
                  <a:gd name="T47" fmla="*/ 1 h 1979"/>
                  <a:gd name="T48" fmla="*/ 1 w 854"/>
                  <a:gd name="T49" fmla="*/ 1 h 1979"/>
                  <a:gd name="T50" fmla="*/ 1 w 854"/>
                  <a:gd name="T51" fmla="*/ 1 h 1979"/>
                  <a:gd name="T52" fmla="*/ 1 w 854"/>
                  <a:gd name="T53" fmla="*/ 1 h 1979"/>
                  <a:gd name="T54" fmla="*/ 1 w 854"/>
                  <a:gd name="T55" fmla="*/ 1 h 1979"/>
                  <a:gd name="T56" fmla="*/ 1 w 854"/>
                  <a:gd name="T57" fmla="*/ 1 h 1979"/>
                  <a:gd name="T58" fmla="*/ 1 w 854"/>
                  <a:gd name="T59" fmla="*/ 1 h 1979"/>
                  <a:gd name="T60" fmla="*/ 1 w 854"/>
                  <a:gd name="T61" fmla="*/ 1 h 1979"/>
                  <a:gd name="T62" fmla="*/ 1 w 854"/>
                  <a:gd name="T63" fmla="*/ 1 h 1979"/>
                  <a:gd name="T64" fmla="*/ 1 w 854"/>
                  <a:gd name="T65" fmla="*/ 1 h 1979"/>
                  <a:gd name="T66" fmla="*/ 1 w 854"/>
                  <a:gd name="T67" fmla="*/ 1 h 1979"/>
                  <a:gd name="T68" fmla="*/ 1 w 854"/>
                  <a:gd name="T69" fmla="*/ 1 h 1979"/>
                  <a:gd name="T70" fmla="*/ 1 w 854"/>
                  <a:gd name="T71" fmla="*/ 0 h 197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54"/>
                  <a:gd name="T109" fmla="*/ 0 h 1979"/>
                  <a:gd name="T110" fmla="*/ 854 w 854"/>
                  <a:gd name="T111" fmla="*/ 1979 h 1979"/>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54" h="1979">
                    <a:moveTo>
                      <a:pt x="421" y="0"/>
                    </a:moveTo>
                    <a:lnTo>
                      <a:pt x="542" y="23"/>
                    </a:lnTo>
                    <a:lnTo>
                      <a:pt x="598" y="110"/>
                    </a:lnTo>
                    <a:lnTo>
                      <a:pt x="587" y="321"/>
                    </a:lnTo>
                    <a:lnTo>
                      <a:pt x="565" y="542"/>
                    </a:lnTo>
                    <a:lnTo>
                      <a:pt x="565" y="774"/>
                    </a:lnTo>
                    <a:lnTo>
                      <a:pt x="676" y="1050"/>
                    </a:lnTo>
                    <a:lnTo>
                      <a:pt x="765" y="1250"/>
                    </a:lnTo>
                    <a:lnTo>
                      <a:pt x="810" y="1448"/>
                    </a:lnTo>
                    <a:lnTo>
                      <a:pt x="797" y="1624"/>
                    </a:lnTo>
                    <a:lnTo>
                      <a:pt x="797" y="1690"/>
                    </a:lnTo>
                    <a:lnTo>
                      <a:pt x="842" y="1758"/>
                    </a:lnTo>
                    <a:lnTo>
                      <a:pt x="854" y="1824"/>
                    </a:lnTo>
                    <a:lnTo>
                      <a:pt x="820" y="1856"/>
                    </a:lnTo>
                    <a:lnTo>
                      <a:pt x="731" y="1835"/>
                    </a:lnTo>
                    <a:lnTo>
                      <a:pt x="565" y="1813"/>
                    </a:lnTo>
                    <a:lnTo>
                      <a:pt x="366" y="1856"/>
                    </a:lnTo>
                    <a:lnTo>
                      <a:pt x="232" y="1935"/>
                    </a:lnTo>
                    <a:lnTo>
                      <a:pt x="166" y="1979"/>
                    </a:lnTo>
                    <a:lnTo>
                      <a:pt x="98" y="1979"/>
                    </a:lnTo>
                    <a:lnTo>
                      <a:pt x="0" y="1835"/>
                    </a:lnTo>
                    <a:lnTo>
                      <a:pt x="11" y="1813"/>
                    </a:lnTo>
                    <a:lnTo>
                      <a:pt x="211" y="1746"/>
                    </a:lnTo>
                    <a:lnTo>
                      <a:pt x="442" y="1713"/>
                    </a:lnTo>
                    <a:lnTo>
                      <a:pt x="610" y="1703"/>
                    </a:lnTo>
                    <a:lnTo>
                      <a:pt x="710" y="1703"/>
                    </a:lnTo>
                    <a:lnTo>
                      <a:pt x="731" y="1635"/>
                    </a:lnTo>
                    <a:lnTo>
                      <a:pt x="697" y="1448"/>
                    </a:lnTo>
                    <a:lnTo>
                      <a:pt x="621" y="1250"/>
                    </a:lnTo>
                    <a:lnTo>
                      <a:pt x="498" y="995"/>
                    </a:lnTo>
                    <a:lnTo>
                      <a:pt x="398" y="774"/>
                    </a:lnTo>
                    <a:lnTo>
                      <a:pt x="355" y="576"/>
                    </a:lnTo>
                    <a:lnTo>
                      <a:pt x="343" y="355"/>
                    </a:lnTo>
                    <a:lnTo>
                      <a:pt x="343" y="144"/>
                    </a:lnTo>
                    <a:lnTo>
                      <a:pt x="387" y="55"/>
                    </a:lnTo>
                    <a:lnTo>
                      <a:pt x="421" y="0"/>
                    </a:lnTo>
                    <a:close/>
                  </a:path>
                </a:pathLst>
              </a:custGeom>
              <a:solidFill>
                <a:srgbClr val="FF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83310" name="Freeform 19"/>
              <p:cNvSpPr>
                <a:spLocks/>
              </p:cNvSpPr>
              <p:nvPr/>
            </p:nvSpPr>
            <p:spPr bwMode="auto">
              <a:xfrm>
                <a:off x="4263" y="2969"/>
                <a:ext cx="353" cy="827"/>
              </a:xfrm>
              <a:custGeom>
                <a:avLst/>
                <a:gdLst>
                  <a:gd name="T0" fmla="*/ 1 w 706"/>
                  <a:gd name="T1" fmla="*/ 0 h 1654"/>
                  <a:gd name="T2" fmla="*/ 1 w 706"/>
                  <a:gd name="T3" fmla="*/ 0 h 1654"/>
                  <a:gd name="T4" fmla="*/ 1 w 706"/>
                  <a:gd name="T5" fmla="*/ 1 h 1654"/>
                  <a:gd name="T6" fmla="*/ 1 w 706"/>
                  <a:gd name="T7" fmla="*/ 1 h 1654"/>
                  <a:gd name="T8" fmla="*/ 1 w 706"/>
                  <a:gd name="T9" fmla="*/ 1 h 1654"/>
                  <a:gd name="T10" fmla="*/ 1 w 706"/>
                  <a:gd name="T11" fmla="*/ 1 h 1654"/>
                  <a:gd name="T12" fmla="*/ 1 w 706"/>
                  <a:gd name="T13" fmla="*/ 1 h 1654"/>
                  <a:gd name="T14" fmla="*/ 1 w 706"/>
                  <a:gd name="T15" fmla="*/ 1 h 1654"/>
                  <a:gd name="T16" fmla="*/ 1 w 706"/>
                  <a:gd name="T17" fmla="*/ 1 h 1654"/>
                  <a:gd name="T18" fmla="*/ 1 w 706"/>
                  <a:gd name="T19" fmla="*/ 1 h 1654"/>
                  <a:gd name="T20" fmla="*/ 1 w 706"/>
                  <a:gd name="T21" fmla="*/ 1 h 1654"/>
                  <a:gd name="T22" fmla="*/ 1 w 706"/>
                  <a:gd name="T23" fmla="*/ 1 h 1654"/>
                  <a:gd name="T24" fmla="*/ 1 w 706"/>
                  <a:gd name="T25" fmla="*/ 1 h 1654"/>
                  <a:gd name="T26" fmla="*/ 1 w 706"/>
                  <a:gd name="T27" fmla="*/ 1 h 1654"/>
                  <a:gd name="T28" fmla="*/ 1 w 706"/>
                  <a:gd name="T29" fmla="*/ 1 h 1654"/>
                  <a:gd name="T30" fmla="*/ 1 w 706"/>
                  <a:gd name="T31" fmla="*/ 1 h 1654"/>
                  <a:gd name="T32" fmla="*/ 0 w 706"/>
                  <a:gd name="T33" fmla="*/ 1 h 1654"/>
                  <a:gd name="T34" fmla="*/ 1 w 706"/>
                  <a:gd name="T35" fmla="*/ 1 h 1654"/>
                  <a:gd name="T36" fmla="*/ 1 w 706"/>
                  <a:gd name="T37" fmla="*/ 1 h 1654"/>
                  <a:gd name="T38" fmla="*/ 1 w 706"/>
                  <a:gd name="T39" fmla="*/ 1 h 1654"/>
                  <a:gd name="T40" fmla="*/ 1 w 706"/>
                  <a:gd name="T41" fmla="*/ 1 h 1654"/>
                  <a:gd name="T42" fmla="*/ 1 w 706"/>
                  <a:gd name="T43" fmla="*/ 1 h 1654"/>
                  <a:gd name="T44" fmla="*/ 1 w 706"/>
                  <a:gd name="T45" fmla="*/ 1 h 1654"/>
                  <a:gd name="T46" fmla="*/ 1 w 706"/>
                  <a:gd name="T47" fmla="*/ 1 h 1654"/>
                  <a:gd name="T48" fmla="*/ 1 w 706"/>
                  <a:gd name="T49" fmla="*/ 1 h 1654"/>
                  <a:gd name="T50" fmla="*/ 1 w 706"/>
                  <a:gd name="T51" fmla="*/ 1 h 1654"/>
                  <a:gd name="T52" fmla="*/ 1 w 706"/>
                  <a:gd name="T53" fmla="*/ 1 h 1654"/>
                  <a:gd name="T54" fmla="*/ 1 w 706"/>
                  <a:gd name="T55" fmla="*/ 1 h 1654"/>
                  <a:gd name="T56" fmla="*/ 1 w 706"/>
                  <a:gd name="T57" fmla="*/ 0 h 1654"/>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706"/>
                  <a:gd name="T88" fmla="*/ 0 h 1654"/>
                  <a:gd name="T89" fmla="*/ 706 w 706"/>
                  <a:gd name="T90" fmla="*/ 1654 h 1654"/>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706" h="1654">
                    <a:moveTo>
                      <a:pt x="530" y="0"/>
                    </a:moveTo>
                    <a:lnTo>
                      <a:pt x="630" y="0"/>
                    </a:lnTo>
                    <a:lnTo>
                      <a:pt x="662" y="66"/>
                    </a:lnTo>
                    <a:lnTo>
                      <a:pt x="685" y="211"/>
                    </a:lnTo>
                    <a:lnTo>
                      <a:pt x="662" y="366"/>
                    </a:lnTo>
                    <a:lnTo>
                      <a:pt x="606" y="676"/>
                    </a:lnTo>
                    <a:lnTo>
                      <a:pt x="619" y="810"/>
                    </a:lnTo>
                    <a:lnTo>
                      <a:pt x="685" y="1076"/>
                    </a:lnTo>
                    <a:lnTo>
                      <a:pt x="706" y="1265"/>
                    </a:lnTo>
                    <a:lnTo>
                      <a:pt x="706" y="1409"/>
                    </a:lnTo>
                    <a:lnTo>
                      <a:pt x="672" y="1441"/>
                    </a:lnTo>
                    <a:lnTo>
                      <a:pt x="574" y="1465"/>
                    </a:lnTo>
                    <a:lnTo>
                      <a:pt x="442" y="1497"/>
                    </a:lnTo>
                    <a:lnTo>
                      <a:pt x="309" y="1564"/>
                    </a:lnTo>
                    <a:lnTo>
                      <a:pt x="177" y="1654"/>
                    </a:lnTo>
                    <a:lnTo>
                      <a:pt x="121" y="1654"/>
                    </a:lnTo>
                    <a:lnTo>
                      <a:pt x="0" y="1554"/>
                    </a:lnTo>
                    <a:lnTo>
                      <a:pt x="11" y="1509"/>
                    </a:lnTo>
                    <a:lnTo>
                      <a:pt x="166" y="1441"/>
                    </a:lnTo>
                    <a:lnTo>
                      <a:pt x="430" y="1375"/>
                    </a:lnTo>
                    <a:lnTo>
                      <a:pt x="551" y="1331"/>
                    </a:lnTo>
                    <a:lnTo>
                      <a:pt x="574" y="1286"/>
                    </a:lnTo>
                    <a:lnTo>
                      <a:pt x="574" y="1097"/>
                    </a:lnTo>
                    <a:lnTo>
                      <a:pt x="530" y="855"/>
                    </a:lnTo>
                    <a:lnTo>
                      <a:pt x="508" y="698"/>
                    </a:lnTo>
                    <a:lnTo>
                      <a:pt x="485" y="455"/>
                    </a:lnTo>
                    <a:lnTo>
                      <a:pt x="474" y="188"/>
                    </a:lnTo>
                    <a:lnTo>
                      <a:pt x="485" y="66"/>
                    </a:lnTo>
                    <a:lnTo>
                      <a:pt x="530" y="0"/>
                    </a:lnTo>
                    <a:close/>
                  </a:path>
                </a:pathLst>
              </a:custGeom>
              <a:solidFill>
                <a:srgbClr val="FF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83311" name="Freeform 20"/>
              <p:cNvSpPr>
                <a:spLocks/>
              </p:cNvSpPr>
              <p:nvPr/>
            </p:nvSpPr>
            <p:spPr bwMode="auto">
              <a:xfrm>
                <a:off x="4728" y="1749"/>
                <a:ext cx="408" cy="485"/>
              </a:xfrm>
              <a:custGeom>
                <a:avLst/>
                <a:gdLst>
                  <a:gd name="T0" fmla="*/ 1 w 815"/>
                  <a:gd name="T1" fmla="*/ 1 h 968"/>
                  <a:gd name="T2" fmla="*/ 1 w 815"/>
                  <a:gd name="T3" fmla="*/ 1 h 968"/>
                  <a:gd name="T4" fmla="*/ 1 w 815"/>
                  <a:gd name="T5" fmla="*/ 1 h 968"/>
                  <a:gd name="T6" fmla="*/ 0 w 815"/>
                  <a:gd name="T7" fmla="*/ 1 h 968"/>
                  <a:gd name="T8" fmla="*/ 1 w 815"/>
                  <a:gd name="T9" fmla="*/ 1 h 968"/>
                  <a:gd name="T10" fmla="*/ 1 w 815"/>
                  <a:gd name="T11" fmla="*/ 1 h 968"/>
                  <a:gd name="T12" fmla="*/ 1 w 815"/>
                  <a:gd name="T13" fmla="*/ 1 h 968"/>
                  <a:gd name="T14" fmla="*/ 1 w 815"/>
                  <a:gd name="T15" fmla="*/ 1 h 968"/>
                  <a:gd name="T16" fmla="*/ 1 w 815"/>
                  <a:gd name="T17" fmla="*/ 1 h 968"/>
                  <a:gd name="T18" fmla="*/ 1 w 815"/>
                  <a:gd name="T19" fmla="*/ 0 h 968"/>
                  <a:gd name="T20" fmla="*/ 1 w 815"/>
                  <a:gd name="T21" fmla="*/ 1 h 968"/>
                  <a:gd name="T22" fmla="*/ 1 w 815"/>
                  <a:gd name="T23" fmla="*/ 1 h 968"/>
                  <a:gd name="T24" fmla="*/ 1 w 815"/>
                  <a:gd name="T25" fmla="*/ 1 h 968"/>
                  <a:gd name="T26" fmla="*/ 1 w 815"/>
                  <a:gd name="T27" fmla="*/ 1 h 968"/>
                  <a:gd name="T28" fmla="*/ 1 w 815"/>
                  <a:gd name="T29" fmla="*/ 1 h 968"/>
                  <a:gd name="T30" fmla="*/ 1 w 815"/>
                  <a:gd name="T31" fmla="*/ 1 h 968"/>
                  <a:gd name="T32" fmla="*/ 1 w 815"/>
                  <a:gd name="T33" fmla="*/ 1 h 968"/>
                  <a:gd name="T34" fmla="*/ 1 w 815"/>
                  <a:gd name="T35" fmla="*/ 1 h 968"/>
                  <a:gd name="T36" fmla="*/ 1 w 815"/>
                  <a:gd name="T37" fmla="*/ 1 h 968"/>
                  <a:gd name="T38" fmla="*/ 1 w 815"/>
                  <a:gd name="T39" fmla="*/ 1 h 968"/>
                  <a:gd name="T40" fmla="*/ 1 w 815"/>
                  <a:gd name="T41" fmla="*/ 1 h 968"/>
                  <a:gd name="T42" fmla="*/ 1 w 815"/>
                  <a:gd name="T43" fmla="*/ 1 h 968"/>
                  <a:gd name="T44" fmla="*/ 1 w 815"/>
                  <a:gd name="T45" fmla="*/ 1 h 968"/>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815"/>
                  <a:gd name="T70" fmla="*/ 0 h 968"/>
                  <a:gd name="T71" fmla="*/ 815 w 815"/>
                  <a:gd name="T72" fmla="*/ 968 h 968"/>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815" h="968">
                    <a:moveTo>
                      <a:pt x="216" y="686"/>
                    </a:moveTo>
                    <a:lnTo>
                      <a:pt x="105" y="492"/>
                    </a:lnTo>
                    <a:lnTo>
                      <a:pt x="39" y="326"/>
                    </a:lnTo>
                    <a:lnTo>
                      <a:pt x="0" y="144"/>
                    </a:lnTo>
                    <a:lnTo>
                      <a:pt x="16" y="71"/>
                    </a:lnTo>
                    <a:lnTo>
                      <a:pt x="71" y="71"/>
                    </a:lnTo>
                    <a:lnTo>
                      <a:pt x="139" y="126"/>
                    </a:lnTo>
                    <a:lnTo>
                      <a:pt x="205" y="205"/>
                    </a:lnTo>
                    <a:lnTo>
                      <a:pt x="405" y="94"/>
                    </a:lnTo>
                    <a:lnTo>
                      <a:pt x="510" y="0"/>
                    </a:lnTo>
                    <a:lnTo>
                      <a:pt x="605" y="60"/>
                    </a:lnTo>
                    <a:lnTo>
                      <a:pt x="710" y="200"/>
                    </a:lnTo>
                    <a:lnTo>
                      <a:pt x="788" y="397"/>
                    </a:lnTo>
                    <a:lnTo>
                      <a:pt x="815" y="526"/>
                    </a:lnTo>
                    <a:lnTo>
                      <a:pt x="815" y="570"/>
                    </a:lnTo>
                    <a:lnTo>
                      <a:pt x="710" y="603"/>
                    </a:lnTo>
                    <a:lnTo>
                      <a:pt x="565" y="692"/>
                    </a:lnTo>
                    <a:lnTo>
                      <a:pt x="499" y="731"/>
                    </a:lnTo>
                    <a:lnTo>
                      <a:pt x="555" y="886"/>
                    </a:lnTo>
                    <a:lnTo>
                      <a:pt x="533" y="957"/>
                    </a:lnTo>
                    <a:lnTo>
                      <a:pt x="489" y="968"/>
                    </a:lnTo>
                    <a:lnTo>
                      <a:pt x="366" y="868"/>
                    </a:lnTo>
                    <a:lnTo>
                      <a:pt x="216" y="686"/>
                    </a:lnTo>
                    <a:close/>
                  </a:path>
                </a:pathLst>
              </a:custGeom>
              <a:solidFill>
                <a:schemeClr val="tx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83312" name="Freeform 21"/>
              <p:cNvSpPr>
                <a:spLocks/>
              </p:cNvSpPr>
              <p:nvPr/>
            </p:nvSpPr>
            <p:spPr bwMode="auto">
              <a:xfrm>
                <a:off x="4251" y="1732"/>
                <a:ext cx="505" cy="757"/>
              </a:xfrm>
              <a:custGeom>
                <a:avLst/>
                <a:gdLst>
                  <a:gd name="T0" fmla="*/ 1 w 1009"/>
                  <a:gd name="T1" fmla="*/ 1 h 1514"/>
                  <a:gd name="T2" fmla="*/ 1 w 1009"/>
                  <a:gd name="T3" fmla="*/ 1 h 1514"/>
                  <a:gd name="T4" fmla="*/ 1 w 1009"/>
                  <a:gd name="T5" fmla="*/ 1 h 1514"/>
                  <a:gd name="T6" fmla="*/ 1 w 1009"/>
                  <a:gd name="T7" fmla="*/ 1 h 1514"/>
                  <a:gd name="T8" fmla="*/ 1 w 1009"/>
                  <a:gd name="T9" fmla="*/ 1 h 1514"/>
                  <a:gd name="T10" fmla="*/ 1 w 1009"/>
                  <a:gd name="T11" fmla="*/ 1 h 1514"/>
                  <a:gd name="T12" fmla="*/ 1 w 1009"/>
                  <a:gd name="T13" fmla="*/ 1 h 1514"/>
                  <a:gd name="T14" fmla="*/ 1 w 1009"/>
                  <a:gd name="T15" fmla="*/ 1 h 1514"/>
                  <a:gd name="T16" fmla="*/ 1 w 1009"/>
                  <a:gd name="T17" fmla="*/ 1 h 1514"/>
                  <a:gd name="T18" fmla="*/ 1 w 1009"/>
                  <a:gd name="T19" fmla="*/ 1 h 1514"/>
                  <a:gd name="T20" fmla="*/ 1 w 1009"/>
                  <a:gd name="T21" fmla="*/ 1 h 1514"/>
                  <a:gd name="T22" fmla="*/ 1 w 1009"/>
                  <a:gd name="T23" fmla="*/ 1 h 1514"/>
                  <a:gd name="T24" fmla="*/ 1 w 1009"/>
                  <a:gd name="T25" fmla="*/ 1 h 1514"/>
                  <a:gd name="T26" fmla="*/ 1 w 1009"/>
                  <a:gd name="T27" fmla="*/ 1 h 1514"/>
                  <a:gd name="T28" fmla="*/ 1 w 1009"/>
                  <a:gd name="T29" fmla="*/ 1 h 1514"/>
                  <a:gd name="T30" fmla="*/ 1 w 1009"/>
                  <a:gd name="T31" fmla="*/ 1 h 1514"/>
                  <a:gd name="T32" fmla="*/ 1 w 1009"/>
                  <a:gd name="T33" fmla="*/ 1 h 1514"/>
                  <a:gd name="T34" fmla="*/ 1 w 1009"/>
                  <a:gd name="T35" fmla="*/ 1 h 1514"/>
                  <a:gd name="T36" fmla="*/ 1 w 1009"/>
                  <a:gd name="T37" fmla="*/ 1 h 1514"/>
                  <a:gd name="T38" fmla="*/ 1 w 1009"/>
                  <a:gd name="T39" fmla="*/ 0 h 1514"/>
                  <a:gd name="T40" fmla="*/ 1 w 1009"/>
                  <a:gd name="T41" fmla="*/ 1 h 1514"/>
                  <a:gd name="T42" fmla="*/ 1 w 1009"/>
                  <a:gd name="T43" fmla="*/ 1 h 1514"/>
                  <a:gd name="T44" fmla="*/ 1 w 1009"/>
                  <a:gd name="T45" fmla="*/ 1 h 1514"/>
                  <a:gd name="T46" fmla="*/ 1 w 1009"/>
                  <a:gd name="T47" fmla="*/ 1 h 1514"/>
                  <a:gd name="T48" fmla="*/ 1 w 1009"/>
                  <a:gd name="T49" fmla="*/ 1 h 1514"/>
                  <a:gd name="T50" fmla="*/ 1 w 1009"/>
                  <a:gd name="T51" fmla="*/ 1 h 1514"/>
                  <a:gd name="T52" fmla="*/ 0 w 1009"/>
                  <a:gd name="T53" fmla="*/ 1 h 1514"/>
                  <a:gd name="T54" fmla="*/ 1 w 1009"/>
                  <a:gd name="T55" fmla="*/ 1 h 1514"/>
                  <a:gd name="T56" fmla="*/ 1 w 1009"/>
                  <a:gd name="T57" fmla="*/ 1 h 1514"/>
                  <a:gd name="T58" fmla="*/ 1 w 1009"/>
                  <a:gd name="T59" fmla="*/ 1 h 1514"/>
                  <a:gd name="T60" fmla="*/ 1 w 1009"/>
                  <a:gd name="T61" fmla="*/ 1 h 1514"/>
                  <a:gd name="T62" fmla="*/ 1 w 1009"/>
                  <a:gd name="T63" fmla="*/ 1 h 1514"/>
                  <a:gd name="T64" fmla="*/ 1 w 1009"/>
                  <a:gd name="T65" fmla="*/ 1 h 1514"/>
                  <a:gd name="T66" fmla="*/ 1 w 1009"/>
                  <a:gd name="T67" fmla="*/ 1 h 151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009"/>
                  <a:gd name="T103" fmla="*/ 0 h 1514"/>
                  <a:gd name="T104" fmla="*/ 1009 w 1009"/>
                  <a:gd name="T105" fmla="*/ 1514 h 151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009" h="1514">
                    <a:moveTo>
                      <a:pt x="620" y="1514"/>
                    </a:moveTo>
                    <a:lnTo>
                      <a:pt x="676" y="1448"/>
                    </a:lnTo>
                    <a:lnTo>
                      <a:pt x="654" y="1350"/>
                    </a:lnTo>
                    <a:lnTo>
                      <a:pt x="610" y="1216"/>
                    </a:lnTo>
                    <a:lnTo>
                      <a:pt x="444" y="1061"/>
                    </a:lnTo>
                    <a:lnTo>
                      <a:pt x="276" y="918"/>
                    </a:lnTo>
                    <a:lnTo>
                      <a:pt x="200" y="763"/>
                    </a:lnTo>
                    <a:lnTo>
                      <a:pt x="166" y="521"/>
                    </a:lnTo>
                    <a:lnTo>
                      <a:pt x="355" y="455"/>
                    </a:lnTo>
                    <a:lnTo>
                      <a:pt x="654" y="421"/>
                    </a:lnTo>
                    <a:lnTo>
                      <a:pt x="776" y="431"/>
                    </a:lnTo>
                    <a:lnTo>
                      <a:pt x="809" y="465"/>
                    </a:lnTo>
                    <a:lnTo>
                      <a:pt x="865" y="410"/>
                    </a:lnTo>
                    <a:lnTo>
                      <a:pt x="843" y="355"/>
                    </a:lnTo>
                    <a:lnTo>
                      <a:pt x="899" y="210"/>
                    </a:lnTo>
                    <a:lnTo>
                      <a:pt x="920" y="155"/>
                    </a:lnTo>
                    <a:lnTo>
                      <a:pt x="965" y="68"/>
                    </a:lnTo>
                    <a:lnTo>
                      <a:pt x="1009" y="68"/>
                    </a:lnTo>
                    <a:lnTo>
                      <a:pt x="1009" y="23"/>
                    </a:lnTo>
                    <a:lnTo>
                      <a:pt x="920" y="0"/>
                    </a:lnTo>
                    <a:lnTo>
                      <a:pt x="865" y="100"/>
                    </a:lnTo>
                    <a:lnTo>
                      <a:pt x="788" y="244"/>
                    </a:lnTo>
                    <a:lnTo>
                      <a:pt x="688" y="310"/>
                    </a:lnTo>
                    <a:lnTo>
                      <a:pt x="533" y="332"/>
                    </a:lnTo>
                    <a:lnTo>
                      <a:pt x="255" y="366"/>
                    </a:lnTo>
                    <a:lnTo>
                      <a:pt x="34" y="431"/>
                    </a:lnTo>
                    <a:lnTo>
                      <a:pt x="0" y="487"/>
                    </a:lnTo>
                    <a:lnTo>
                      <a:pt x="21" y="663"/>
                    </a:lnTo>
                    <a:lnTo>
                      <a:pt x="100" y="908"/>
                    </a:lnTo>
                    <a:lnTo>
                      <a:pt x="210" y="1106"/>
                    </a:lnTo>
                    <a:lnTo>
                      <a:pt x="321" y="1282"/>
                    </a:lnTo>
                    <a:lnTo>
                      <a:pt x="421" y="1405"/>
                    </a:lnTo>
                    <a:lnTo>
                      <a:pt x="521" y="1493"/>
                    </a:lnTo>
                    <a:lnTo>
                      <a:pt x="620" y="1514"/>
                    </a:lnTo>
                    <a:close/>
                  </a:path>
                </a:pathLst>
              </a:custGeom>
              <a:solidFill>
                <a:srgbClr val="FF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grpSp>
      <p:sp>
        <p:nvSpPr>
          <p:cNvPr id="183301" name="Text Box 22"/>
          <p:cNvSpPr txBox="1">
            <a:spLocks noChangeArrowheads="1"/>
          </p:cNvSpPr>
          <p:nvPr/>
        </p:nvSpPr>
        <p:spPr bwMode="auto">
          <a:xfrm>
            <a:off x="8002588" y="228600"/>
            <a:ext cx="704039"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245</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pic>
        <p:nvPicPr>
          <p:cNvPr id="183302" name="Picture 23"/>
          <p:cNvPicPr>
            <a:picLocks noChangeAspect="1"/>
          </p:cNvPicPr>
          <p:nvPr/>
        </p:nvPicPr>
        <p:blipFill>
          <a:blip r:embed="rId3">
            <a:extLst>
              <a:ext uri="{28A0092B-C50C-407E-A947-70E740481C1C}">
                <a14:useLocalDpi xmlns:a14="http://schemas.microsoft.com/office/drawing/2010/main" val="0"/>
              </a:ext>
            </a:extLst>
          </a:blip>
          <a:srcRect l="38231"/>
          <a:stretch>
            <a:fillRect/>
          </a:stretch>
        </p:blipFill>
        <p:spPr bwMode="auto">
          <a:xfrm flipH="1">
            <a:off x="-36513" y="5211763"/>
            <a:ext cx="4926013" cy="1676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5" name="Rectangle 2">
            <a:extLst>
              <a:ext uri="{FF2B5EF4-FFF2-40B4-BE49-F238E27FC236}">
                <a16:creationId xmlns:a16="http://schemas.microsoft.com/office/drawing/2014/main" id="{C17B95A5-4DF8-D01B-9086-7A7D6519FEA1}"/>
              </a:ext>
            </a:extLst>
          </p:cNvPr>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SA"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فليمون</a:t>
            </a:r>
            <a:endParaRPr kumimoji="0" lang="en-US"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25"/>
                                        </p:tgtEl>
                                        <p:attrNameLst>
                                          <p:attrName>style.visibility</p:attrName>
                                        </p:attrNameLst>
                                      </p:cBhvr>
                                      <p:to>
                                        <p:strVal val="visible"/>
                                      </p:to>
                                    </p:set>
                                    <p:anim calcmode="lin" valueType="num">
                                      <p:cBhvr additive="base">
                                        <p:cTn id="7" dur="500" fill="hold"/>
                                        <p:tgtEl>
                                          <p:spTgt spid="25"/>
                                        </p:tgtEl>
                                        <p:attrNameLst>
                                          <p:attrName>ppt_x</p:attrName>
                                        </p:attrNameLst>
                                      </p:cBhvr>
                                      <p:tavLst>
                                        <p:tav tm="0">
                                          <p:val>
                                            <p:strVal val="#ppt_x"/>
                                          </p:val>
                                        </p:tav>
                                        <p:tav tm="100000">
                                          <p:val>
                                            <p:strVal val="#ppt_x"/>
                                          </p:val>
                                        </p:tav>
                                      </p:tavLst>
                                    </p:anim>
                                    <p:anim calcmode="lin" valueType="num">
                                      <p:cBhvr additive="base">
                                        <p:cTn id="8" dur="500" fill="hold"/>
                                        <p:tgtEl>
                                          <p:spTgt spid="2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p:bldLst>
  </p:timing>
</p:sld>
</file>

<file path=ppt/slides/slide3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7329" name="Rectangle 2"/>
          <p:cNvSpPr>
            <a:spLocks noGrp="1" noChangeArrowheads="1"/>
          </p:cNvSpPr>
          <p:nvPr>
            <p:ph type="ctrTitle"/>
          </p:nvPr>
        </p:nvSpPr>
        <p:spPr>
          <a:xfrm>
            <a:off x="685800" y="2286000"/>
            <a:ext cx="7772400" cy="1143000"/>
          </a:xfrm>
        </p:spPr>
        <p:txBody>
          <a:bodyPr/>
          <a:lstStyle/>
          <a:p>
            <a:pPr eaLnBrk="1" hangingPunct="1"/>
            <a:r>
              <a:rPr lang="en-US" dirty="0">
                <a:latin typeface="Verdana" charset="0"/>
              </a:rPr>
              <a:t>Black</a:t>
            </a:r>
          </a:p>
        </p:txBody>
      </p:sp>
      <p:sp>
        <p:nvSpPr>
          <p:cNvPr id="227330" name="Rectangle 3"/>
          <p:cNvSpPr>
            <a:spLocks noGrp="1" noChangeArrowheads="1"/>
          </p:cNvSpPr>
          <p:nvPr>
            <p:ph type="subTitle" idx="1"/>
          </p:nvPr>
        </p:nvSpPr>
        <p:spPr/>
        <p:txBody>
          <a:bodyPr/>
          <a:lstStyle/>
          <a:p>
            <a:pPr eaLnBrk="1" hangingPunct="1"/>
            <a:endParaRPr lang="en-US" dirty="0"/>
          </a:p>
        </p:txBody>
      </p:sp>
      <p:sp>
        <p:nvSpPr>
          <p:cNvPr id="227331" name="Rectangle 4"/>
          <p:cNvSpPr>
            <a:spLocks noChangeArrowheads="1"/>
          </p:cNvSpPr>
          <p:nvPr/>
        </p:nvSpPr>
        <p:spPr bwMode="auto">
          <a:xfrm>
            <a:off x="0" y="0"/>
            <a:ext cx="9144000" cy="6858000"/>
          </a:xfrm>
          <a:prstGeom prst="rect">
            <a:avLst/>
          </a:prstGeom>
          <a:solidFill>
            <a:schemeClr val="tx1"/>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806366515"/>
      </p:ext>
    </p:extLst>
  </p:cSld>
  <p:clrMapOvr>
    <a:masterClrMapping/>
  </p:clrMapOvr>
</p:sld>
</file>

<file path=ppt/slides/slide362.xml><?xml version="1.0" encoding="utf-8"?>
<p:sld xmlns:a="http://schemas.openxmlformats.org/drawingml/2006/main" xmlns:r="http://schemas.openxmlformats.org/officeDocument/2006/relationships" xmlns:p="http://schemas.openxmlformats.org/presentationml/2006/main" showMasterSp="0">
  <p:cSld>
    <p:bg>
      <p:bgPr>
        <a:solidFill>
          <a:schemeClr val="bg2"/>
        </a:solidFill>
        <a:effectLst/>
      </p:bgPr>
    </p:bg>
    <p:spTree>
      <p:nvGrpSpPr>
        <p:cNvPr id="1" name=""/>
        <p:cNvGrpSpPr/>
        <p:nvPr/>
      </p:nvGrpSpPr>
      <p:grpSpPr>
        <a:xfrm>
          <a:off x="0" y="0"/>
          <a:ext cx="0" cy="0"/>
          <a:chOff x="0" y="0"/>
          <a:chExt cx="0" cy="0"/>
        </a:xfrm>
      </p:grpSpPr>
      <p:pic>
        <p:nvPicPr>
          <p:cNvPr id="249859" name="Picture 1028" descr="high-priest-jesus"/>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 y="0"/>
            <a:ext cx="4873625"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122" name="Rectangle 2"/>
          <p:cNvSpPr>
            <a:spLocks noGrp="1" noRot="1" noChangeArrowheads="1"/>
          </p:cNvSpPr>
          <p:nvPr>
            <p:ph type="title"/>
          </p:nvPr>
        </p:nvSpPr>
        <p:spPr>
          <a:xfrm>
            <a:off x="5076056" y="274638"/>
            <a:ext cx="3888432" cy="4830762"/>
          </a:xfrm>
          <a:effectLst>
            <a:outerShdw blurRad="63500" dist="35921" dir="2700000" algn="ctr" rotWithShape="0">
              <a:srgbClr val="ED2E39">
                <a:alpha val="74998"/>
              </a:srgbClr>
            </a:outerShdw>
          </a:effectLst>
        </p:spPr>
        <p:txBody>
          <a:bodyPr/>
          <a:lstStyle/>
          <a:p>
            <a:pPr eaLnBrk="1" hangingPunct="1">
              <a:defRPr/>
            </a:pPr>
            <a:r>
              <a:rPr lang="ar-SA" sz="8800" dirty="0">
                <a:effectLst/>
              </a:rPr>
              <a:t>العبرانيين</a:t>
            </a:r>
            <a:endParaRPr lang="en-US" sz="8800" dirty="0">
              <a:effectLst/>
            </a:endParaRPr>
          </a:p>
        </p:txBody>
      </p:sp>
      <p:sp>
        <p:nvSpPr>
          <p:cNvPr id="6" name="Rectangle 5">
            <a:extLst>
              <a:ext uri="{FF2B5EF4-FFF2-40B4-BE49-F238E27FC236}">
                <a16:creationId xmlns:a16="http://schemas.microsoft.com/office/drawing/2014/main" id="{2460C1E8-C2FF-8545-B2AD-A5B4E557F55A}"/>
              </a:ext>
            </a:extLst>
          </p:cNvPr>
          <p:cNvSpPr>
            <a:spLocks noChangeArrowheads="1"/>
          </p:cNvSpPr>
          <p:nvPr/>
        </p:nvSpPr>
        <p:spPr bwMode="auto">
          <a:xfrm>
            <a:off x="-36512" y="6381328"/>
            <a:ext cx="9180512" cy="476672"/>
          </a:xfrm>
          <a:prstGeom prst="rect">
            <a:avLst/>
          </a:prstGeom>
          <a:solidFill>
            <a:srgbClr val="000514"/>
          </a:solidFill>
          <a:ln w="9525">
            <a:noFill/>
            <a:miter lim="800000"/>
            <a:headEnd/>
            <a:tailEnd/>
          </a:ln>
          <a:effectLst>
            <a:outerShdw blurRad="63500" dist="35921" dir="2700000" algn="ctr" rotWithShape="0">
              <a:srgbClr val="000514">
                <a:alpha val="74998"/>
              </a:srgbClr>
            </a:outerShdw>
          </a:effectLst>
        </p:spPr>
        <p:txBody>
          <a:bodyPr anchor="ctr"/>
          <a:lstStyle/>
          <a:p>
            <a:pPr marL="0" marR="0" lvl="0" indent="0" algn="ctr" defTabSz="457200" rtl="0" eaLnBrk="1" fontAlgn="auto" latinLnBrk="0" hangingPunct="1">
              <a:lnSpc>
                <a:spcPct val="100000"/>
              </a:lnSpc>
              <a:spcBef>
                <a:spcPct val="20000"/>
              </a:spcBef>
              <a:spcAft>
                <a:spcPts val="0"/>
              </a:spcAft>
              <a:buClr>
                <a:srgbClr val="FFCC00"/>
              </a:buClr>
              <a:buSzPct val="70000"/>
              <a:buFont typeface="Wingdings" charset="0"/>
              <a:buNone/>
              <a:tabLst/>
              <a:defRPr/>
            </a:pPr>
            <a:r>
              <a:rPr kumimoji="0" lang="en-US" sz="16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a:t>
            </a:r>
            <a:r>
              <a:rPr kumimoji="0" lang="ar-JO" sz="16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د. ريك جريفيث</a:t>
            </a:r>
            <a:r>
              <a:rPr kumimoji="0" lang="en-US" sz="16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a:t>
            </a:r>
            <a:r>
              <a:rPr kumimoji="0" lang="ar-JO" sz="16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مركز الدراسات اللاهوتية الأردني</a:t>
            </a:r>
            <a:r>
              <a:rPr kumimoji="0" lang="en-US" sz="16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BibleStudyDownloads.org</a:t>
            </a:r>
          </a:p>
        </p:txBody>
      </p:sp>
    </p:spTree>
    <p:extLst>
      <p:ext uri="{BB962C8B-B14F-4D97-AF65-F5344CB8AC3E}">
        <p14:creationId xmlns:p14="http://schemas.microsoft.com/office/powerpoint/2010/main" val="335503187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5122"/>
                                        </p:tgtEl>
                                        <p:attrNameLst>
                                          <p:attrName>style.visibility</p:attrName>
                                        </p:attrNameLst>
                                      </p:cBhvr>
                                      <p:to>
                                        <p:strVal val="visible"/>
                                      </p:to>
                                    </p:set>
                                    <p:animEffect transition="in" filter="dissolve">
                                      <p:cBhvr>
                                        <p:cTn id="7" dur="500"/>
                                        <p:tgtEl>
                                          <p:spTgt spid="51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22" grpId="0"/>
    </p:bldLst>
  </p:timing>
</p:sld>
</file>

<file path=ppt/slides/slide363.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800000"/>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p:spPr>
        <p:txBody>
          <a:bodyPr anchor="ctr"/>
          <a:lstStyle/>
          <a:p>
            <a:pPr>
              <a:defRPr/>
            </a:pPr>
            <a:r>
              <a:rPr lang="ar-SA" sz="4800" dirty="0" err="1">
                <a:effectLst>
                  <a:glow rad="127000">
                    <a:schemeClr val="tx1"/>
                  </a:glow>
                </a:effectLst>
                <a:ea typeface="ＭＳ Ｐゴシック" charset="0"/>
                <a:cs typeface="ＭＳ Ｐゴシック" charset="0"/>
              </a:rPr>
              <a:t>ألكلمة</a:t>
            </a:r>
            <a:r>
              <a:rPr lang="ar-SA" sz="4800" dirty="0">
                <a:effectLst>
                  <a:glow rad="127000">
                    <a:schemeClr val="tx1"/>
                  </a:glow>
                </a:effectLst>
                <a:ea typeface="ＭＳ Ｐゴシック" charset="0"/>
                <a:cs typeface="ＭＳ Ｐゴシック" charset="0"/>
              </a:rPr>
              <a:t> المفتاحية </a:t>
            </a:r>
            <a:endParaRPr lang="en-US" sz="4800" dirty="0">
              <a:effectLst>
                <a:glow rad="127000">
                  <a:schemeClr val="tx1"/>
                </a:glow>
              </a:effectLst>
              <a:ea typeface="ＭＳ Ｐゴシック" charset="0"/>
              <a:cs typeface="ＭＳ Ｐゴシック" charset="0"/>
            </a:endParaRPr>
          </a:p>
        </p:txBody>
      </p:sp>
      <p:sp>
        <p:nvSpPr>
          <p:cNvPr id="5" name="Rectangle 2"/>
          <p:cNvSpPr txBox="1">
            <a:spLocks noChangeArrowheads="1"/>
          </p:cNvSpPr>
          <p:nvPr/>
        </p:nvSpPr>
        <p:spPr bwMode="auto">
          <a:xfrm>
            <a:off x="0" y="2134544"/>
            <a:ext cx="9144000" cy="198914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SA" sz="7200" b="1" u="none" strike="noStrike" kern="1200" cap="none" spc="0" normalizeH="0" baseline="0" noProof="0" dirty="0" err="1">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ألسمو</a:t>
            </a:r>
            <a:endParaRPr kumimoji="0" lang="en-US" sz="7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SA"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العبرانيين</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
        <p:nvSpPr>
          <p:cNvPr id="7" name="Text Box 24"/>
          <p:cNvSpPr txBox="1">
            <a:spLocks noChangeArrowheads="1"/>
          </p:cNvSpPr>
          <p:nvPr/>
        </p:nvSpPr>
        <p:spPr bwMode="auto">
          <a:xfrm>
            <a:off x="8363170" y="65344"/>
            <a:ext cx="698178"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zh-CN" sz="2400" b="1"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ea typeface="ＭＳ Ｐゴシック" charset="0"/>
                <a:cs typeface="Arial" panose="020B0604020202020204" pitchFamily="34" charset="0"/>
              </a:rPr>
              <a:t>254</a:t>
            </a:r>
          </a:p>
        </p:txBody>
      </p:sp>
    </p:spTree>
    <p:extLst>
      <p:ext uri="{BB962C8B-B14F-4D97-AF65-F5344CB8AC3E}">
        <p14:creationId xmlns:p14="http://schemas.microsoft.com/office/powerpoint/2010/main" val="378947579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checkerboard(across)">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364.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660066"/>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653" y="-7614"/>
            <a:ext cx="9162651" cy="1012616"/>
          </a:xfrm>
          <a:noFill/>
        </p:spPr>
        <p:txBody>
          <a:bodyPr/>
          <a:lstStyle/>
          <a:p>
            <a:r>
              <a:rPr lang="ar-SA" sz="4800" dirty="0">
                <a:solidFill>
                  <a:schemeClr val="bg1"/>
                </a:solidFill>
                <a:effectLst>
                  <a:glow rad="101600">
                    <a:schemeClr val="tx1">
                      <a:alpha val="99000"/>
                    </a:schemeClr>
                  </a:glow>
                </a:effectLst>
              </a:rPr>
              <a:t>الموضوع </a:t>
            </a:r>
            <a:endParaRPr lang="en-US" sz="4800" dirty="0">
              <a:solidFill>
                <a:schemeClr val="bg1"/>
              </a:solidFill>
              <a:effectLst>
                <a:glow rad="101600">
                  <a:schemeClr val="tx1">
                    <a:alpha val="99000"/>
                  </a:schemeClr>
                </a:glow>
              </a:effectLst>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14766" y="1341868"/>
            <a:ext cx="9144000" cy="4032214"/>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SA"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تفوق او سمو المسيح على اليهودية </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SA"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كرئيس كهنة </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23</a:t>
            </a:r>
          </a:p>
        </p:txBody>
      </p:sp>
      <p:sp>
        <p:nvSpPr>
          <p:cNvPr id="7" name="Rectangle 2"/>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SA"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العبرانيين</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3596790628"/>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365.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tx1"/>
            </a:gs>
            <a:gs pos="100000">
              <a:srgbClr val="000090"/>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p:spPr>
        <p:txBody>
          <a:bodyPr anchor="ctr"/>
          <a:lstStyle/>
          <a:p>
            <a:pPr>
              <a:defRPr/>
            </a:pPr>
            <a:r>
              <a:rPr lang="ar-SA" sz="4800" dirty="0" err="1">
                <a:effectLst>
                  <a:glow rad="127000">
                    <a:schemeClr val="tx1"/>
                  </a:glow>
                </a:effectLst>
                <a:ea typeface="ＭＳ Ｐゴシック" charset="0"/>
              </a:rPr>
              <a:t>الاية</a:t>
            </a:r>
            <a:r>
              <a:rPr lang="ar-SA" sz="4800" dirty="0">
                <a:effectLst>
                  <a:glow rad="127000">
                    <a:schemeClr val="tx1"/>
                  </a:glow>
                </a:effectLst>
                <a:ea typeface="ＭＳ Ｐゴシック" charset="0"/>
              </a:rPr>
              <a:t> الرئيسية </a:t>
            </a:r>
            <a:endParaRPr lang="en-US" sz="4800" dirty="0">
              <a:effectLst>
                <a:glow rad="127000">
                  <a:schemeClr val="tx1"/>
                </a:glow>
              </a:effectLst>
              <a:ea typeface="ＭＳ Ｐゴシック" charset="0"/>
            </a:endParaRPr>
          </a:p>
        </p:txBody>
      </p:sp>
      <p:sp>
        <p:nvSpPr>
          <p:cNvPr id="5" name="Rectangle 2"/>
          <p:cNvSpPr txBox="1">
            <a:spLocks noChangeArrowheads="1"/>
          </p:cNvSpPr>
          <p:nvPr/>
        </p:nvSpPr>
        <p:spPr bwMode="auto">
          <a:xfrm>
            <a:off x="0" y="1124744"/>
            <a:ext cx="9144000" cy="460851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a:defRPr sz="4800" b="1">
                <a:solidFill>
                  <a:schemeClr val="bg1"/>
                </a:solidFill>
                <a:effectLst>
                  <a:glow rad="127000">
                    <a:schemeClr val="tx1"/>
                  </a:glow>
                </a:effectLst>
              </a:defRPr>
            </a:lvl1pPr>
            <a:lvl2pPr algn="ctr">
              <a:defRPr sz="4400">
                <a:solidFill>
                  <a:schemeClr val="bg1"/>
                </a:solidFill>
                <a:ea typeface="ＭＳ Ｐゴシック" pitchFamily="-108" charset="-128"/>
                <a:cs typeface="ＭＳ Ｐゴシック" pitchFamily="-108" charset="-128"/>
              </a:defRPr>
            </a:lvl2pPr>
            <a:lvl3pPr algn="ctr">
              <a:defRPr sz="4400">
                <a:solidFill>
                  <a:schemeClr val="bg1"/>
                </a:solidFill>
                <a:ea typeface="ＭＳ Ｐゴシック" pitchFamily="-108" charset="-128"/>
                <a:cs typeface="ＭＳ Ｐゴシック" pitchFamily="-108" charset="-128"/>
              </a:defRPr>
            </a:lvl3pPr>
            <a:lvl4pPr algn="ctr">
              <a:defRPr sz="4400">
                <a:solidFill>
                  <a:schemeClr val="bg1"/>
                </a:solidFill>
                <a:ea typeface="ＭＳ Ｐゴシック" pitchFamily="-108" charset="-128"/>
                <a:cs typeface="ＭＳ Ｐゴシック" pitchFamily="-108" charset="-128"/>
              </a:defRPr>
            </a:lvl4pPr>
            <a:lvl5pPr algn="ctr">
              <a:defRPr sz="4400">
                <a:solidFill>
                  <a:schemeClr val="bg1"/>
                </a:solidFill>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36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'لِذَلِكَ نَحْنُ أَيْضًا إِذْ لَنَا سَحَابَةٌ مِنَ </a:t>
            </a:r>
            <a:r>
              <a:rPr kumimoji="0" lang="ar-SA" sz="3600" u="none" strike="noStrike" kern="1200" cap="none" spc="0" normalizeH="0" baseline="0" noProof="0" dirty="0" err="1">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ٱلشُّهُودِ</a:t>
            </a:r>
            <a:r>
              <a:rPr kumimoji="0" lang="ar-SA" sz="36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مِقْدَارُ هَذِهِ مُحِيطَةٌ بِنَا، لِنَطْرَحْ كُلَّ ثِقْلٍ ، </a:t>
            </a:r>
            <a:r>
              <a:rPr kumimoji="0" lang="ar-SA" sz="3600" u="none" strike="noStrike" kern="1200" cap="none" spc="0" normalizeH="0" baseline="0" noProof="0" dirty="0" err="1">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وَٱلْخَطِيَّةَ</a:t>
            </a:r>
            <a:r>
              <a:rPr kumimoji="0" lang="ar-SA" sz="36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a:t>
            </a:r>
            <a:r>
              <a:rPr kumimoji="0" lang="ar-SA" sz="3600" u="none" strike="noStrike" kern="1200" cap="none" spc="0" normalizeH="0" baseline="0" noProof="0" dirty="0" err="1">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ٱلْمُحِيطَةَ</a:t>
            </a:r>
            <a:r>
              <a:rPr kumimoji="0" lang="ar-SA" sz="36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بِنَا بِسُهُولَةٍ، وَلْنُحَاضِرْ </a:t>
            </a:r>
            <a:r>
              <a:rPr kumimoji="0" lang="ar-SA" sz="3600" u="none" strike="noStrike" kern="1200" cap="none" spc="0" normalizeH="0" baseline="0" noProof="0" dirty="0" err="1">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بِٱلصَّبْرِ</a:t>
            </a:r>
            <a:r>
              <a:rPr kumimoji="0" lang="ar-SA" sz="36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فِي </a:t>
            </a:r>
            <a:r>
              <a:rPr kumimoji="0" lang="ar-SA" sz="3600" u="none" strike="noStrike" kern="1200" cap="none" spc="0" normalizeH="0" baseline="0" noProof="0" dirty="0" err="1">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ٱلْجِهَادِ</a:t>
            </a:r>
            <a:r>
              <a:rPr kumimoji="0" lang="ar-SA" sz="36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a:t>
            </a:r>
            <a:r>
              <a:rPr kumimoji="0" lang="ar-SA" sz="3600" u="none" strike="noStrike" kern="1200" cap="none" spc="0" normalizeH="0" baseline="0" noProof="0" dirty="0" err="1">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ٱلْمَوْضُوعِ</a:t>
            </a:r>
            <a:r>
              <a:rPr kumimoji="0" lang="ar-SA" sz="36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أَمَامَنَا، نَاظِرِينَ إِلَى رَئِيسِ ٱلْإِيمَانِ وَمُكَمِّلِهِ يَسُوعَ، </a:t>
            </a:r>
            <a:r>
              <a:rPr kumimoji="0" lang="ar-SA" sz="3600" u="none" strike="noStrike" kern="1200" cap="none" spc="0" normalizeH="0" baseline="0" noProof="0" dirty="0" err="1">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ٱلَّذِي</a:t>
            </a:r>
            <a:r>
              <a:rPr kumimoji="0" lang="ar-SA" sz="36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مِنْ أَجْلِ </a:t>
            </a:r>
            <a:r>
              <a:rPr kumimoji="0" lang="ar-SA" sz="3600" u="none" strike="noStrike" kern="1200" cap="none" spc="0" normalizeH="0" baseline="0" noProof="0" dirty="0" err="1">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ٱلسُّرُورِ</a:t>
            </a:r>
            <a:r>
              <a:rPr kumimoji="0" lang="ar-SA" sz="36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a:t>
            </a:r>
            <a:r>
              <a:rPr kumimoji="0" lang="ar-SA" sz="3600" u="none" strike="noStrike" kern="1200" cap="none" spc="0" normalizeH="0" baseline="0" noProof="0" dirty="0" err="1">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ٱلْمَوْضُوعِ</a:t>
            </a:r>
            <a:r>
              <a:rPr kumimoji="0" lang="ar-SA" sz="36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أَمَامَهُ ، </a:t>
            </a:r>
            <a:r>
              <a:rPr kumimoji="0" lang="ar-SA" sz="3600" u="none" strike="noStrike" kern="1200" cap="none" spc="0" normalizeH="0" baseline="0" noProof="0" dirty="0" err="1">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ٱحْتَمَلَ</a:t>
            </a:r>
            <a:r>
              <a:rPr kumimoji="0" lang="ar-SA" sz="36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a:t>
            </a:r>
            <a:r>
              <a:rPr kumimoji="0" lang="ar-SA" sz="3600" u="none" strike="noStrike" kern="1200" cap="none" spc="0" normalizeH="0" baseline="0" noProof="0" dirty="0" err="1">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ٱلصَّلِيبَ</a:t>
            </a:r>
            <a:r>
              <a:rPr kumimoji="0" lang="ar-SA" sz="36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مُسْتَهِينًا </a:t>
            </a:r>
            <a:r>
              <a:rPr kumimoji="0" lang="ar-SA" sz="3600" u="none" strike="noStrike" kern="1200" cap="none" spc="0" normalizeH="0" baseline="0" noProof="0" dirty="0" err="1">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بِٱلْخِزْيِ</a:t>
            </a:r>
            <a:r>
              <a:rPr kumimoji="0" lang="ar-SA" sz="36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فَجَلَسَ فِي يَمِينِ عَرْشِ ٱللهِ.</a:t>
            </a: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ar-SA" sz="36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36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ٱلْعِبْرَانِيِّينَ 12: 1-2</a:t>
            </a: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SA"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العبرانيين</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7" name="Text Box 24"/>
          <p:cNvSpPr txBox="1">
            <a:spLocks noChangeArrowheads="1"/>
          </p:cNvSpPr>
          <p:nvPr/>
        </p:nvSpPr>
        <p:spPr bwMode="auto">
          <a:xfrm>
            <a:off x="8472410" y="65344"/>
            <a:ext cx="698178"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zh-CN" sz="2400" b="1"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ea typeface="ＭＳ Ｐゴシック" charset="0"/>
                <a:cs typeface="Arial" panose="020B0604020202020204" pitchFamily="34" charset="0"/>
              </a:rPr>
              <a:t>254</a:t>
            </a:r>
          </a:p>
        </p:txBody>
      </p:sp>
    </p:spTree>
    <p:extLst>
      <p:ext uri="{BB962C8B-B14F-4D97-AF65-F5344CB8AC3E}">
        <p14:creationId xmlns:p14="http://schemas.microsoft.com/office/powerpoint/2010/main" val="2990958893"/>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2" presetClass="entr" presetSubtype="4"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p:tgtEl>
                                          <p:spTgt spid="6"/>
                                        </p:tgtEl>
                                        <p:attrNameLst>
                                          <p:attrName>ppt_y</p:attrName>
                                        </p:attrNameLst>
                                      </p:cBhvr>
                                      <p:tavLst>
                                        <p:tav tm="0">
                                          <p:val>
                                            <p:strVal val="#ppt_y+#ppt_h*1.125000"/>
                                          </p:val>
                                        </p:tav>
                                        <p:tav tm="100000">
                                          <p:val>
                                            <p:strVal val="#ppt_y"/>
                                          </p:val>
                                        </p:tav>
                                      </p:tavLst>
                                    </p:anim>
                                    <p:animEffect transition="in" filter="wipe(up)">
                                      <p:cBhvr>
                                        <p:cTn id="8"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3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63170" name="Picture 3" descr="cross_on_blue"/>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528" y="0"/>
            <a:ext cx="9179984" cy="68849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63171" name="Rectangle 25"/>
          <p:cNvSpPr>
            <a:spLocks noGrp="1" noChangeArrowheads="1"/>
          </p:cNvSpPr>
          <p:nvPr>
            <p:ph type="title" idx="4294967295"/>
          </p:nvPr>
        </p:nvSpPr>
        <p:spPr>
          <a:xfrm>
            <a:off x="1763714" y="116631"/>
            <a:ext cx="5545137" cy="1103311"/>
          </a:xfrm>
        </p:spPr>
        <p:txBody>
          <a:bodyPr/>
          <a:lstStyle/>
          <a:p>
            <a:pPr eaLnBrk="1" hangingPunct="1"/>
            <a:r>
              <a:rPr lang="ar-SA" sz="4000" b="1" dirty="0">
                <a:solidFill>
                  <a:srgbClr val="FFFFFF"/>
                </a:solidFill>
                <a:effectLst>
                  <a:glow rad="139700">
                    <a:schemeClr val="tx1"/>
                  </a:glow>
                </a:effectLst>
                <a:latin typeface="Arial" panose="020B0604020202020204" pitchFamily="34" charset="0"/>
                <a:ea typeface="ＭＳ Ｐゴシック" charset="0"/>
                <a:cs typeface="Arial" panose="020B0604020202020204" pitchFamily="34" charset="0"/>
              </a:rPr>
              <a:t>بيان موجز </a:t>
            </a:r>
            <a:endParaRPr lang="en-US" sz="4000" b="1" dirty="0">
              <a:solidFill>
                <a:srgbClr val="FFFFFF"/>
              </a:solidFill>
              <a:effectLst>
                <a:glow rad="139700">
                  <a:schemeClr val="tx1"/>
                </a:glow>
              </a:effectLst>
              <a:latin typeface="Arial" panose="020B0604020202020204" pitchFamily="34" charset="0"/>
              <a:ea typeface="ＭＳ Ｐゴシック" charset="0"/>
              <a:cs typeface="Arial" panose="020B0604020202020204" pitchFamily="34" charset="0"/>
            </a:endParaRPr>
          </a:p>
        </p:txBody>
      </p:sp>
      <p:sp>
        <p:nvSpPr>
          <p:cNvPr id="263240" name="Text Box 24"/>
          <p:cNvSpPr txBox="1">
            <a:spLocks noChangeArrowheads="1"/>
          </p:cNvSpPr>
          <p:nvPr/>
        </p:nvSpPr>
        <p:spPr bwMode="auto">
          <a:xfrm>
            <a:off x="8567738" y="0"/>
            <a:ext cx="612775" cy="400050"/>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91435" tIns="45718" rIns="91435" bIns="45718">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254</a:t>
            </a:r>
          </a:p>
        </p:txBody>
      </p:sp>
      <p:sp>
        <p:nvSpPr>
          <p:cNvPr id="2" name="Rectangle 1"/>
          <p:cNvSpPr/>
          <p:nvPr/>
        </p:nvSpPr>
        <p:spPr>
          <a:xfrm>
            <a:off x="188559" y="2288332"/>
            <a:ext cx="8608268" cy="2308324"/>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3600" b="1"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t>مؤلف مجهول يظهر للمؤمنين اليهود تفوق وسمو المسيح كرئيس كهنة وسمو وتفوق المسيحية على اليهودية من اجل تحريضهم على ان يتحملوا الاضطهاد افضل من ان يعودوا الى حياتهم السابقة في ظل اليهودية </a:t>
            </a:r>
            <a:endParaRPr kumimoji="0" lang="en-US" sz="3600" b="1"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endParaRPr>
          </a:p>
        </p:txBody>
      </p:sp>
      <p:sp>
        <p:nvSpPr>
          <p:cNvPr id="6" name="Rectangle 2">
            <a:extLst>
              <a:ext uri="{FF2B5EF4-FFF2-40B4-BE49-F238E27FC236}">
                <a16:creationId xmlns:a16="http://schemas.microsoft.com/office/drawing/2014/main" id="{C6C86FC3-C1BD-EE42-99EE-F1607917A903}"/>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SA"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العبرانيين</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107403968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blinds(horizontal)">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367.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0966" y="102580"/>
            <a:ext cx="8236820" cy="799420"/>
          </a:xfrm>
          <a:solidFill>
            <a:schemeClr val="tx1"/>
          </a:solidFill>
        </p:spPr>
        <p:txBody>
          <a:bodyPr/>
          <a:lstStyle/>
          <a:p>
            <a:r>
              <a:rPr lang="ar-SA"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بيان الملكوت </a:t>
            </a:r>
            <a:endParaRPr lang="en-US"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a:ln>
                <a:noFill/>
              </a:ln>
              <a:solidFill>
                <a:prstClr val="white"/>
              </a:solidFill>
              <a:effectLst>
                <a:glow rad="101600">
                  <a:prstClr val="black">
                    <a:alpha val="99000"/>
                  </a:prstClr>
                </a:glow>
              </a:effectLst>
              <a:uLnTx/>
              <a:uFillTx/>
              <a:latin typeface="Calibri"/>
              <a:ea typeface="ＭＳ Ｐゴシック" charset="0"/>
            </a:endParaRPr>
          </a:p>
        </p:txBody>
      </p:sp>
      <p:sp>
        <p:nvSpPr>
          <p:cNvPr id="6" name="Rectangle 2"/>
          <p:cNvSpPr txBox="1">
            <a:spLocks noChangeArrowheads="1"/>
          </p:cNvSpPr>
          <p:nvPr/>
        </p:nvSpPr>
        <p:spPr bwMode="auto">
          <a:xfrm>
            <a:off x="14766" y="2243676"/>
            <a:ext cx="9144000" cy="237064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defPPr>
              <a:defRPr lang="en-US"/>
            </a:defPPr>
            <a:lvl1pPr algn="ctr">
              <a:defRPr sz="3600" b="1">
                <a:solidFill>
                  <a:schemeClr val="bg1"/>
                </a:solidFill>
                <a:effectLst>
                  <a:glow rad="127000">
                    <a:schemeClr val="tx1"/>
                  </a:glow>
                </a:effectLst>
                <a:latin typeface="Arial" panose="020B0604020202020204" pitchFamily="34" charset="0"/>
                <a:cs typeface="Arial" panose="020B0604020202020204" pitchFamily="34" charset="0"/>
              </a:defRPr>
            </a:lvl1pPr>
            <a:lvl2pPr algn="ctr">
              <a:defRPr sz="4400">
                <a:solidFill>
                  <a:schemeClr val="bg1"/>
                </a:solidFill>
                <a:ea typeface="ＭＳ Ｐゴシック" pitchFamily="-108" charset="-128"/>
                <a:cs typeface="ＭＳ Ｐゴシック" pitchFamily="-108" charset="-128"/>
              </a:defRPr>
            </a:lvl2pPr>
            <a:lvl3pPr algn="ctr">
              <a:defRPr sz="4400">
                <a:solidFill>
                  <a:schemeClr val="bg1"/>
                </a:solidFill>
                <a:ea typeface="ＭＳ Ｐゴシック" pitchFamily="-108" charset="-128"/>
                <a:cs typeface="ＭＳ Ｐゴシック" pitchFamily="-108" charset="-128"/>
              </a:defRPr>
            </a:lvl3pPr>
            <a:lvl4pPr algn="ctr">
              <a:defRPr sz="4400">
                <a:solidFill>
                  <a:schemeClr val="bg1"/>
                </a:solidFill>
                <a:ea typeface="ＭＳ Ｐゴシック" pitchFamily="-108" charset="-128"/>
                <a:cs typeface="ＭＳ Ｐゴシック" pitchFamily="-108" charset="-128"/>
              </a:defRPr>
            </a:lvl4pPr>
            <a:lvl5pPr algn="ctr">
              <a:defRPr sz="4400">
                <a:solidFill>
                  <a:schemeClr val="bg1"/>
                </a:solidFill>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3600" u="none" strike="noStrike" kern="1200" cap="none" spc="0" normalizeH="0" baseline="0" noProof="0" dirty="0">
                <a:ln>
                  <a:noFill/>
                </a:ln>
                <a:solidFill>
                  <a:prstClr val="white"/>
                </a:solidFill>
                <a:effectLst>
                  <a:glow rad="127000">
                    <a:prstClr val="black"/>
                  </a:glow>
                </a:effectLst>
                <a:uLnTx/>
                <a:uFillTx/>
                <a:ea typeface="ＭＳ Ｐゴシック" charset="0"/>
              </a:rPr>
              <a:t>السبت راحة لشعب الله (4: 9) وسيكون الملك الالفي حيث سيحكم المسيح بسبب موته </a:t>
            </a:r>
            <a:r>
              <a:rPr kumimoji="0" lang="ar-SA" sz="3600" u="none" strike="noStrike" kern="1200" cap="none" spc="0" normalizeH="0" baseline="0" noProof="0" dirty="0" err="1">
                <a:ln>
                  <a:noFill/>
                </a:ln>
                <a:solidFill>
                  <a:prstClr val="white"/>
                </a:solidFill>
                <a:effectLst>
                  <a:glow rad="127000">
                    <a:prstClr val="black"/>
                  </a:glow>
                </a:effectLst>
                <a:uLnTx/>
                <a:uFillTx/>
                <a:ea typeface="ＭＳ Ｐゴシック" charset="0"/>
              </a:rPr>
              <a:t>الكفاري</a:t>
            </a:r>
            <a:r>
              <a:rPr kumimoji="0" lang="ar-SA" sz="3600" u="none" strike="noStrike" kern="1200" cap="none" spc="0" normalizeH="0" baseline="0" noProof="0" dirty="0">
                <a:ln>
                  <a:noFill/>
                </a:ln>
                <a:solidFill>
                  <a:prstClr val="white"/>
                </a:solidFill>
                <a:effectLst>
                  <a:glow rad="127000">
                    <a:prstClr val="black"/>
                  </a:glow>
                </a:effectLst>
                <a:uLnTx/>
                <a:uFillTx/>
                <a:ea typeface="ＭＳ Ｐゴシック" charset="0"/>
              </a:rPr>
              <a:t> ( 2:9 -13), وسيحكم القراء معه كشركاء اذا بقوا امناء ومخلصين (3: 14) </a:t>
            </a:r>
          </a:p>
        </p:txBody>
      </p:sp>
      <p:sp>
        <p:nvSpPr>
          <p:cNvPr id="7" name="Text Box 3"/>
          <p:cNvSpPr txBox="1">
            <a:spLocks noChangeArrowheads="1"/>
          </p:cNvSpPr>
          <p:nvPr/>
        </p:nvSpPr>
        <p:spPr bwMode="auto">
          <a:xfrm>
            <a:off x="8170701" y="44450"/>
            <a:ext cx="868363" cy="8309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27e</a:t>
            </a:r>
            <a:br>
              <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br>
            <a:r>
              <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254</a:t>
            </a:r>
          </a:p>
        </p:txBody>
      </p:sp>
      <p:sp>
        <p:nvSpPr>
          <p:cNvPr id="9" name="Rectangle 2">
            <a:extLst>
              <a:ext uri="{FF2B5EF4-FFF2-40B4-BE49-F238E27FC236}">
                <a16:creationId xmlns:a16="http://schemas.microsoft.com/office/drawing/2014/main" id="{3E745A13-FD96-8646-8DEA-51A9C848FF88}"/>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SA"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العبرانيين</a:t>
            </a:r>
            <a:endParaRPr kumimoji="0" lang="en-US"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228639025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blinds(horizontal)">
                                      <p:cBhvr>
                                        <p:cTn id="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Lst>
  </p:timing>
</p:sld>
</file>

<file path=ppt/slides/slide368.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pic>
        <p:nvPicPr>
          <p:cNvPr id="9" name="Picture 8"/>
          <p:cNvPicPr>
            <a:picLocks noChangeAspect="1"/>
          </p:cNvPicPr>
          <p:nvPr/>
        </p:nvPicPr>
        <p:blipFill>
          <a:blip r:embed="rId4">
            <a:extLst>
              <a:ext uri="{BEBA8EAE-BF5A-486C-A8C5-ECC9F3942E4B}">
                <a14:imgProps xmlns:a14="http://schemas.microsoft.com/office/drawing/2010/main">
                  <a14:imgLayer r:embed="rId5">
                    <a14:imgEffect>
                      <a14:brightnessContrast bright="-40000" contrast="40000"/>
                    </a14:imgEffect>
                  </a14:imgLayer>
                </a14:imgProps>
              </a:ext>
            </a:extLst>
          </a:blip>
          <a:stretch>
            <a:fillRect/>
          </a:stretch>
        </p:blipFill>
        <p:spPr>
          <a:xfrm>
            <a:off x="0" y="317518"/>
            <a:ext cx="9144000" cy="6540481"/>
          </a:xfrm>
          <a:prstGeom prst="rect">
            <a:avLst/>
          </a:prstGeom>
        </p:spPr>
      </p:pic>
      <p:sp>
        <p:nvSpPr>
          <p:cNvPr id="2" name="Title 1"/>
          <p:cNvSpPr>
            <a:spLocks noGrp="1"/>
          </p:cNvSpPr>
          <p:nvPr>
            <p:ph type="ctrTitle"/>
          </p:nvPr>
        </p:nvSpPr>
        <p:spPr>
          <a:xfrm>
            <a:off x="0" y="0"/>
            <a:ext cx="9144000" cy="902000"/>
          </a:xfrm>
          <a:solidFill>
            <a:schemeClr val="tx1"/>
          </a:solidFill>
        </p:spPr>
        <p:txBody>
          <a:bodyPr/>
          <a:lstStyle/>
          <a:p>
            <a:r>
              <a:rPr lang="ar-SA"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العهد </a:t>
            </a:r>
            <a:endParaRPr lang="en-US"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751905" y="1602007"/>
            <a:ext cx="7569177"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defPPr>
              <a:defRPr lang="en-US"/>
            </a:defPPr>
            <a:lvl1pPr algn="ctr">
              <a:defRPr sz="3600" b="1">
                <a:solidFill>
                  <a:schemeClr val="bg1"/>
                </a:solidFill>
                <a:effectLst>
                  <a:glow rad="127000">
                    <a:schemeClr val="tx1"/>
                  </a:glow>
                </a:effectLst>
                <a:latin typeface="Arial" panose="020B0604020202020204" pitchFamily="34" charset="0"/>
                <a:cs typeface="Arial" panose="020B0604020202020204" pitchFamily="34" charset="0"/>
              </a:defRPr>
            </a:lvl1pPr>
            <a:lvl2pPr algn="ctr">
              <a:defRPr sz="4400">
                <a:solidFill>
                  <a:schemeClr val="bg1"/>
                </a:solidFill>
                <a:ea typeface="ＭＳ Ｐゴシック" pitchFamily="-108" charset="-128"/>
                <a:cs typeface="ＭＳ Ｐゴシック" pitchFamily="-108" charset="-128"/>
              </a:defRPr>
            </a:lvl2pPr>
            <a:lvl3pPr algn="ctr">
              <a:defRPr sz="4400">
                <a:solidFill>
                  <a:schemeClr val="bg1"/>
                </a:solidFill>
                <a:ea typeface="ＭＳ Ｐゴシック" pitchFamily="-108" charset="-128"/>
                <a:cs typeface="ＭＳ Ｐゴシック" pitchFamily="-108" charset="-128"/>
              </a:defRPr>
            </a:lvl3pPr>
            <a:lvl4pPr algn="ctr">
              <a:defRPr sz="4400">
                <a:solidFill>
                  <a:schemeClr val="bg1"/>
                </a:solidFill>
                <a:ea typeface="ＭＳ Ｐゴシック" pitchFamily="-108" charset="-128"/>
                <a:cs typeface="ＭＳ Ｐゴシック" pitchFamily="-108" charset="-128"/>
              </a:defRPr>
            </a:lvl4pPr>
            <a:lvl5pPr algn="ctr">
              <a:defRPr sz="4400">
                <a:solidFill>
                  <a:schemeClr val="bg1"/>
                </a:solidFill>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3600" u="none" strike="noStrike" kern="1200" cap="none" spc="0" normalizeH="0" baseline="0" noProof="0" dirty="0">
                <a:ln>
                  <a:noFill/>
                </a:ln>
                <a:solidFill>
                  <a:prstClr val="white"/>
                </a:solidFill>
                <a:effectLst>
                  <a:glow rad="127000">
                    <a:prstClr val="black"/>
                  </a:glow>
                </a:effectLst>
                <a:uLnTx/>
                <a:uFillTx/>
                <a:ea typeface="ＭＳ Ｐゴシック" charset="0"/>
              </a:rPr>
              <a:t>قد يظهر التحذير الى مجتمع العهد الجديد ( اصحاح 8) بأن لا يتوقفوا عن الاجتماع معا (10: 25) وقد يظهر هذا  بأن القراء تابعون  لمثل هذه الطائفة </a:t>
            </a:r>
            <a:r>
              <a:rPr kumimoji="0" lang="ar-SA" sz="3600" u="none" strike="noStrike" kern="1200" cap="none" spc="0" normalizeH="0" baseline="0" noProof="0" dirty="0" err="1">
                <a:ln>
                  <a:noFill/>
                </a:ln>
                <a:solidFill>
                  <a:prstClr val="white"/>
                </a:solidFill>
                <a:effectLst>
                  <a:glow rad="127000">
                    <a:prstClr val="black"/>
                  </a:glow>
                </a:effectLst>
                <a:uLnTx/>
                <a:uFillTx/>
                <a:ea typeface="ＭＳ Ｐゴシック" charset="0"/>
              </a:rPr>
              <a:t>السينئيين</a:t>
            </a:r>
            <a:r>
              <a:rPr kumimoji="0" lang="ar-SA" sz="3600" u="none" strike="noStrike" kern="1200" cap="none" spc="0" normalizeH="0" baseline="0" noProof="0" dirty="0">
                <a:ln>
                  <a:noFill/>
                </a:ln>
                <a:solidFill>
                  <a:prstClr val="white"/>
                </a:solidFill>
                <a:effectLst>
                  <a:glow rad="127000">
                    <a:prstClr val="black"/>
                  </a:glow>
                </a:effectLst>
                <a:uLnTx/>
                <a:uFillTx/>
                <a:ea typeface="ＭＳ Ｐゴシック" charset="0"/>
              </a:rPr>
              <a:t>.   </a:t>
            </a:r>
            <a:endParaRPr kumimoji="0" lang="en-US" sz="3600" u="none" strike="noStrike" kern="1200" cap="none" spc="0" normalizeH="0" baseline="0" noProof="0" dirty="0">
              <a:ln>
                <a:noFill/>
              </a:ln>
              <a:solidFill>
                <a:prstClr val="white"/>
              </a:solidFill>
              <a:effectLst>
                <a:glow rad="127000">
                  <a:prstClr val="black"/>
                </a:glow>
              </a:effectLst>
              <a:uLnTx/>
              <a:uFillTx/>
              <a:ea typeface="ＭＳ Ｐゴシック" charset="0"/>
            </a:endParaRP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27e</a:t>
            </a:r>
          </a:p>
        </p:txBody>
      </p:sp>
      <p:sp>
        <p:nvSpPr>
          <p:cNvPr id="7" name="Rectangle 2">
            <a:extLst>
              <a:ext uri="{FF2B5EF4-FFF2-40B4-BE49-F238E27FC236}">
                <a16:creationId xmlns:a16="http://schemas.microsoft.com/office/drawing/2014/main" id="{E3D14427-FB4E-1248-BFDA-2029E48D3091}"/>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SA"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العبرانيين</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39779469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circle(in)">
                                      <p:cBhvr>
                                        <p:cTn id="7" dur="20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369.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pic>
        <p:nvPicPr>
          <p:cNvPr id="6" name="Picture 5" descr="Cross Sky View Christian Stock Photography.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0"/>
            <a:ext cx="9139943" cy="6858000"/>
          </a:xfrm>
          <a:prstGeom prst="rect">
            <a:avLst/>
          </a:prstGeom>
        </p:spPr>
      </p:pic>
      <p:sp>
        <p:nvSpPr>
          <p:cNvPr id="2" name="Title 1"/>
          <p:cNvSpPr>
            <a:spLocks noGrp="1"/>
          </p:cNvSpPr>
          <p:nvPr>
            <p:ph type="ctrTitle"/>
          </p:nvPr>
        </p:nvSpPr>
        <p:spPr>
          <a:xfrm>
            <a:off x="180966" y="102580"/>
            <a:ext cx="8236820" cy="799420"/>
          </a:xfrm>
          <a:solidFill>
            <a:schemeClr val="tx1"/>
          </a:solidFill>
        </p:spPr>
        <p:txBody>
          <a:bodyPr/>
          <a:lstStyle/>
          <a:p>
            <a:r>
              <a:rPr lang="ar-SA"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الفداء </a:t>
            </a:r>
            <a:endParaRPr lang="en-US"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0" y="1602007"/>
            <a:ext cx="9144000"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defPPr>
              <a:defRPr lang="en-US"/>
            </a:defPPr>
            <a:lvl1pPr algn="ctr">
              <a:defRPr sz="3600" b="1">
                <a:solidFill>
                  <a:schemeClr val="bg1"/>
                </a:solidFill>
                <a:effectLst>
                  <a:glow rad="127000">
                    <a:schemeClr val="tx1"/>
                  </a:glow>
                </a:effectLst>
                <a:latin typeface="Arial" panose="020B0604020202020204" pitchFamily="34" charset="0"/>
                <a:cs typeface="Arial" panose="020B0604020202020204" pitchFamily="34" charset="0"/>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3600" u="none" strike="noStrike" kern="1200" cap="none" spc="0" normalizeH="0" baseline="0" noProof="0" dirty="0">
                <a:ln>
                  <a:noFill/>
                </a:ln>
                <a:solidFill>
                  <a:prstClr val="white"/>
                </a:solidFill>
                <a:effectLst>
                  <a:glow rad="127000">
                    <a:prstClr val="black"/>
                  </a:glow>
                </a:effectLst>
                <a:uLnTx/>
                <a:uFillTx/>
                <a:ea typeface="ＭＳ Ｐゴシック" charset="0"/>
              </a:rPr>
              <a:t>يسوع يتمم نظام خيمة الاجتماع والهيكل بأكمله , </a:t>
            </a:r>
            <a:r>
              <a:rPr kumimoji="0" lang="ar-SA" sz="3600" u="none" strike="noStrike" kern="1200" cap="none" spc="0" normalizeH="0" baseline="0" noProof="0" dirty="0" err="1">
                <a:ln>
                  <a:noFill/>
                </a:ln>
                <a:solidFill>
                  <a:prstClr val="white"/>
                </a:solidFill>
                <a:effectLst>
                  <a:glow rad="127000">
                    <a:prstClr val="black"/>
                  </a:glow>
                </a:effectLst>
                <a:uLnTx/>
                <a:uFillTx/>
                <a:ea typeface="ＭＳ Ｐゴシック" charset="0"/>
              </a:rPr>
              <a:t>لانه</a:t>
            </a:r>
            <a:r>
              <a:rPr kumimoji="0" lang="ar-SA" sz="3600" u="none" strike="noStrike" kern="1200" cap="none" spc="0" normalizeH="0" baseline="0" noProof="0" dirty="0">
                <a:ln>
                  <a:noFill/>
                </a:ln>
                <a:solidFill>
                  <a:prstClr val="white"/>
                </a:solidFill>
                <a:effectLst>
                  <a:glow rad="127000">
                    <a:prstClr val="black"/>
                  </a:glow>
                </a:effectLst>
                <a:uLnTx/>
                <a:uFillTx/>
                <a:ea typeface="ＭＳ Ｐゴシック" charset="0"/>
              </a:rPr>
              <a:t> اسمى من نظام خيمة الاجتماع والهيكل الكهنوتي في عمله الكهنوتي الاعظم ) 4: 14 – 10: 8) </a:t>
            </a:r>
            <a:endParaRPr kumimoji="0" lang="en-US" sz="3600" u="none" strike="noStrike" kern="1200" cap="none" spc="0" normalizeH="0" baseline="0" noProof="0" dirty="0">
              <a:ln>
                <a:noFill/>
              </a:ln>
              <a:solidFill>
                <a:prstClr val="white"/>
              </a:solidFill>
              <a:effectLst>
                <a:glow rad="127000">
                  <a:prstClr val="black"/>
                </a:glow>
              </a:effectLst>
              <a:uLnTx/>
              <a:uFillTx/>
              <a:ea typeface="ＭＳ Ｐゴシック" charset="0"/>
            </a:endParaRP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27e</a:t>
            </a:r>
          </a:p>
        </p:txBody>
      </p:sp>
      <p:sp>
        <p:nvSpPr>
          <p:cNvPr id="8" name="Rectangle 2">
            <a:extLst>
              <a:ext uri="{FF2B5EF4-FFF2-40B4-BE49-F238E27FC236}">
                <a16:creationId xmlns:a16="http://schemas.microsoft.com/office/drawing/2014/main" id="{3CEC2B4A-0A36-4B46-A6C4-5F9F4DC36326}"/>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SA"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العبرانيين</a:t>
            </a:r>
            <a:endParaRPr kumimoji="0" lang="en-US"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35437068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down)">
                                      <p:cBhvr>
                                        <p:cTn id="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499" name="Picture 1" descr="Picture 1"/>
          <p:cNvPicPr>
            <a:picLocks noChangeAspect="1"/>
          </p:cNvPicPr>
          <p:nvPr/>
        </p:nvPicPr>
        <p:blipFill>
          <a:blip r:embed="rId2" cstate="print"/>
          <a:stretch>
            <a:fillRect/>
          </a:stretch>
        </p:blipFill>
        <p:spPr>
          <a:xfrm>
            <a:off x="0" y="0"/>
            <a:ext cx="9144000" cy="6858000"/>
          </a:xfrm>
          <a:prstGeom prst="rect">
            <a:avLst/>
          </a:prstGeom>
          <a:ln w="12700">
            <a:miter lim="400000"/>
          </a:ln>
        </p:spPr>
      </p:pic>
      <p:sp>
        <p:nvSpPr>
          <p:cNvPr id="4500" name="Title 1"/>
          <p:cNvSpPr txBox="1">
            <a:spLocks noGrp="1"/>
          </p:cNvSpPr>
          <p:nvPr>
            <p:ph type="title"/>
          </p:nvPr>
        </p:nvSpPr>
        <p:spPr>
          <a:xfrm>
            <a:off x="179511" y="116631"/>
            <a:ext cx="4752530" cy="4680522"/>
          </a:xfrm>
          <a:prstGeom prst="rect">
            <a:avLst/>
          </a:prstGeom>
          <a:noFill/>
          <a:ln>
            <a:noFill/>
          </a:ln>
          <a:effectLst/>
        </p:spPr>
        <p:txBody>
          <a:bodyPr vert="horz" wrap="square" lIns="91261" tIns="45631" rIns="91261" bIns="45631" numCol="1" anchor="ctr" anchorCtr="0" compatLnSpc="1">
            <a:prstTxWarp prst="textNoShape">
              <a:avLst/>
            </a:prstTxWarp>
          </a:bodyPr>
          <a:lstStyle>
            <a:lvl1pPr algn="l">
              <a:defRPr sz="3600" b="1">
                <a:solidFill>
                  <a:srgbClr val="FFFFFF"/>
                </a:solidFill>
                <a:latin typeface="+mj-lt"/>
                <a:ea typeface="+mj-ea"/>
                <a:cs typeface="+mj-cs"/>
                <a:sym typeface="Arial"/>
              </a:defRPr>
            </a:lvl1pPr>
          </a:lstStyle>
          <a:p>
            <a:pPr defTabSz="456343" rtl="0" eaLnBrk="0" fontAlgn="base" hangingPunct="0">
              <a:spcBef>
                <a:spcPct val="0"/>
              </a:spcBef>
              <a:spcAft>
                <a:spcPct val="0"/>
              </a:spcAft>
            </a:pPr>
            <a:r>
              <a:rPr kumimoji="1" kern="1200" dirty="0" err="1">
                <a:effectLst>
                  <a:glow rad="228600">
                    <a:srgbClr val="000000">
                      <a:alpha val="96000"/>
                    </a:srgbClr>
                  </a:glow>
                </a:effectLst>
                <a:latin typeface="Arial" panose="020B0604020202020204" pitchFamily="34" charset="0"/>
                <a:ea typeface="ＭＳ Ｐゴシック" charset="0"/>
                <a:cs typeface="Arial" panose="020B0604020202020204" pitchFamily="34" charset="0"/>
              </a:rPr>
              <a:t>ماذا</a:t>
            </a:r>
            <a:r>
              <a:rPr kumimoji="1"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 </a:t>
            </a:r>
            <a:r>
              <a:rPr kumimoji="1" kern="1200" dirty="0" err="1">
                <a:effectLst>
                  <a:glow rad="228600">
                    <a:srgbClr val="000000">
                      <a:alpha val="96000"/>
                    </a:srgbClr>
                  </a:glow>
                </a:effectLst>
                <a:latin typeface="Arial" panose="020B0604020202020204" pitchFamily="34" charset="0"/>
                <a:ea typeface="ＭＳ Ｐゴシック" charset="0"/>
                <a:cs typeface="Arial" panose="020B0604020202020204" pitchFamily="34" charset="0"/>
              </a:rPr>
              <a:t>ستفعل</a:t>
            </a:r>
            <a:r>
              <a:rPr kumimoji="1"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 </a:t>
            </a:r>
            <a:r>
              <a:rPr kumimoji="1" kern="1200" dirty="0" err="1">
                <a:effectLst>
                  <a:glow rad="228600">
                    <a:srgbClr val="000000">
                      <a:alpha val="96000"/>
                    </a:srgbClr>
                  </a:glow>
                </a:effectLst>
                <a:latin typeface="Arial" panose="020B0604020202020204" pitchFamily="34" charset="0"/>
                <a:ea typeface="ＭＳ Ｐゴシック" charset="0"/>
                <a:cs typeface="Arial" panose="020B0604020202020204" pitchFamily="34" charset="0"/>
              </a:rPr>
              <a:t>كقائد</a:t>
            </a:r>
            <a:r>
              <a:rPr kumimoji="1"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 </a:t>
            </a:r>
            <a:r>
              <a:rPr kumimoji="1" kern="1200" dirty="0" err="1">
                <a:effectLst>
                  <a:glow rad="228600">
                    <a:srgbClr val="000000">
                      <a:alpha val="96000"/>
                    </a:srgbClr>
                  </a:glow>
                </a:effectLst>
                <a:latin typeface="Arial" panose="020B0604020202020204" pitchFamily="34" charset="0"/>
                <a:ea typeface="ＭＳ Ｐゴシック" charset="0"/>
                <a:cs typeface="Arial" panose="020B0604020202020204" pitchFamily="34" charset="0"/>
              </a:rPr>
              <a:t>للكنيسة</a:t>
            </a:r>
            <a:r>
              <a:rPr kumimoji="1"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 </a:t>
            </a:r>
            <a:r>
              <a:rPr kumimoji="1" kern="1200" dirty="0" err="1">
                <a:effectLst>
                  <a:glow rad="228600">
                    <a:srgbClr val="000000">
                      <a:alpha val="96000"/>
                    </a:srgbClr>
                  </a:glow>
                </a:effectLst>
                <a:latin typeface="Arial" panose="020B0604020202020204" pitchFamily="34" charset="0"/>
                <a:ea typeface="ＭＳ Ｐゴシック" charset="0"/>
                <a:cs typeface="Arial" panose="020B0604020202020204" pitchFamily="34" charset="0"/>
              </a:rPr>
              <a:t>إذا</a:t>
            </a:r>
            <a:r>
              <a:rPr kumimoji="1"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 </a:t>
            </a:r>
            <a:r>
              <a:rPr kumimoji="1" kern="1200" dirty="0" err="1">
                <a:effectLst>
                  <a:glow rad="228600">
                    <a:srgbClr val="000000">
                      <a:alpha val="96000"/>
                    </a:srgbClr>
                  </a:glow>
                </a:effectLst>
                <a:latin typeface="Arial" panose="020B0604020202020204" pitchFamily="34" charset="0"/>
                <a:ea typeface="ＭＳ Ｐゴシック" charset="0"/>
                <a:cs typeface="Arial" panose="020B0604020202020204" pitchFamily="34" charset="0"/>
              </a:rPr>
              <a:t>تعرضت</a:t>
            </a:r>
            <a:r>
              <a:rPr kumimoji="1"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 </a:t>
            </a:r>
            <a:r>
              <a:rPr kumimoji="1" kern="1200" dirty="0" err="1">
                <a:effectLst>
                  <a:glow rad="228600">
                    <a:srgbClr val="000000">
                      <a:alpha val="96000"/>
                    </a:srgbClr>
                  </a:glow>
                </a:effectLst>
                <a:latin typeface="Arial" panose="020B0604020202020204" pitchFamily="34" charset="0"/>
                <a:ea typeface="ＭＳ Ｐゴシック" charset="0"/>
                <a:cs typeface="Arial" panose="020B0604020202020204" pitchFamily="34" charset="0"/>
              </a:rPr>
              <a:t>جماعتك</a:t>
            </a:r>
            <a:r>
              <a:rPr kumimoji="1"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 </a:t>
            </a:r>
            <a:r>
              <a:rPr kumimoji="1" kern="1200" dirty="0" err="1">
                <a:effectLst>
                  <a:glow rad="228600">
                    <a:srgbClr val="000000">
                      <a:alpha val="96000"/>
                    </a:srgbClr>
                  </a:glow>
                </a:effectLst>
                <a:latin typeface="Arial" panose="020B0604020202020204" pitchFamily="34" charset="0"/>
                <a:ea typeface="ＭＳ Ｐゴシック" charset="0"/>
                <a:cs typeface="Arial" panose="020B0604020202020204" pitchFamily="34" charset="0"/>
              </a:rPr>
              <a:t>للإضطهاد</a:t>
            </a:r>
            <a:r>
              <a:rPr kumimoji="1"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 </a:t>
            </a:r>
            <a:r>
              <a:rPr kumimoji="1" kern="1200" dirty="0" err="1">
                <a:effectLst>
                  <a:glow rad="228600">
                    <a:srgbClr val="000000">
                      <a:alpha val="96000"/>
                    </a:srgbClr>
                  </a:glow>
                </a:effectLst>
                <a:latin typeface="Arial" panose="020B0604020202020204" pitchFamily="34" charset="0"/>
                <a:ea typeface="ＭＳ Ｐゴシック" charset="0"/>
                <a:cs typeface="Arial" panose="020B0604020202020204" pitchFamily="34" charset="0"/>
              </a:rPr>
              <a:t>وبعضها</a:t>
            </a:r>
            <a:r>
              <a:rPr kumimoji="1"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 </a:t>
            </a:r>
            <a:r>
              <a:rPr kumimoji="1" kern="1200" dirty="0" err="1">
                <a:effectLst>
                  <a:glow rad="228600">
                    <a:srgbClr val="000000">
                      <a:alpha val="96000"/>
                    </a:srgbClr>
                  </a:glow>
                </a:effectLst>
                <a:latin typeface="Arial" panose="020B0604020202020204" pitchFamily="34" charset="0"/>
                <a:ea typeface="ＭＳ Ｐゴシック" charset="0"/>
                <a:cs typeface="Arial" panose="020B0604020202020204" pitchFamily="34" charset="0"/>
              </a:rPr>
              <a:t>يُلقى</a:t>
            </a:r>
            <a:r>
              <a:rPr kumimoji="1"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 </a:t>
            </a:r>
            <a:r>
              <a:rPr kumimoji="1" kern="1200" dirty="0" err="1">
                <a:effectLst>
                  <a:glow rad="228600">
                    <a:srgbClr val="000000">
                      <a:alpha val="96000"/>
                    </a:srgbClr>
                  </a:glow>
                </a:effectLst>
                <a:latin typeface="Arial" panose="020B0604020202020204" pitchFamily="34" charset="0"/>
                <a:ea typeface="ＭＳ Ｐゴシック" charset="0"/>
                <a:cs typeface="Arial" panose="020B0604020202020204" pitchFamily="34" charset="0"/>
              </a:rPr>
              <a:t>للأسود</a:t>
            </a:r>
            <a:r>
              <a:rPr kumimoji="1"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 </a:t>
            </a:r>
            <a:r>
              <a:rPr kumimoji="1" kern="1200" dirty="0" err="1">
                <a:effectLst>
                  <a:glow rad="228600">
                    <a:srgbClr val="000000">
                      <a:alpha val="96000"/>
                    </a:srgbClr>
                  </a:glow>
                </a:effectLst>
                <a:latin typeface="Arial" panose="020B0604020202020204" pitchFamily="34" charset="0"/>
                <a:ea typeface="ＭＳ Ｐゴシック" charset="0"/>
                <a:cs typeface="Arial" panose="020B0604020202020204" pitchFamily="34" charset="0"/>
              </a:rPr>
              <a:t>وكثيرون</a:t>
            </a:r>
            <a:r>
              <a:rPr kumimoji="1"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 </a:t>
            </a:r>
            <a:r>
              <a:rPr kumimoji="1" kern="1200" dirty="0" err="1">
                <a:effectLst>
                  <a:glow rad="228600">
                    <a:srgbClr val="000000">
                      <a:alpha val="96000"/>
                    </a:srgbClr>
                  </a:glow>
                </a:effectLst>
                <a:latin typeface="Arial" panose="020B0604020202020204" pitchFamily="34" charset="0"/>
                <a:ea typeface="ＭＳ Ｐゴシック" charset="0"/>
                <a:cs typeface="Arial" panose="020B0604020202020204" pitchFamily="34" charset="0"/>
              </a:rPr>
              <a:t>يختبئون</a:t>
            </a:r>
            <a:r>
              <a:rPr kumimoji="1"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 </a:t>
            </a:r>
            <a:r>
              <a:rPr kumimoji="1" kern="1200" dirty="0" err="1">
                <a:effectLst>
                  <a:glow rad="228600">
                    <a:srgbClr val="000000">
                      <a:alpha val="96000"/>
                    </a:srgbClr>
                  </a:glow>
                </a:effectLst>
                <a:latin typeface="Arial" panose="020B0604020202020204" pitchFamily="34" charset="0"/>
                <a:ea typeface="ＭＳ Ｐゴシック" charset="0"/>
                <a:cs typeface="Arial" panose="020B0604020202020204" pitchFamily="34" charset="0"/>
              </a:rPr>
              <a:t>تحت</a:t>
            </a:r>
            <a:r>
              <a:rPr kumimoji="1"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 </a:t>
            </a:r>
            <a:r>
              <a:rPr kumimoji="1" kern="1200" dirty="0" err="1">
                <a:effectLst>
                  <a:glow rad="228600">
                    <a:srgbClr val="000000">
                      <a:alpha val="96000"/>
                    </a:srgbClr>
                  </a:glow>
                </a:effectLst>
                <a:latin typeface="Arial" panose="020B0604020202020204" pitchFamily="34" charset="0"/>
                <a:ea typeface="ＭＳ Ｐゴシック" charset="0"/>
                <a:cs typeface="Arial" panose="020B0604020202020204" pitchFamily="34" charset="0"/>
              </a:rPr>
              <a:t>الأرض</a:t>
            </a:r>
            <a:r>
              <a:rPr kumimoji="1"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 ، </a:t>
            </a:r>
            <a:r>
              <a:rPr kumimoji="1" kern="1200" dirty="0" err="1">
                <a:effectLst>
                  <a:glow rad="228600">
                    <a:srgbClr val="000000">
                      <a:alpha val="96000"/>
                    </a:srgbClr>
                  </a:glow>
                </a:effectLst>
                <a:latin typeface="Arial" panose="020B0604020202020204" pitchFamily="34" charset="0"/>
                <a:ea typeface="ＭＳ Ｐゴシック" charset="0"/>
                <a:cs typeface="Arial" panose="020B0604020202020204" pitchFamily="34" charset="0"/>
              </a:rPr>
              <a:t>والجميع</a:t>
            </a:r>
            <a:r>
              <a:rPr kumimoji="1"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 </a:t>
            </a:r>
            <a:r>
              <a:rPr kumimoji="1" kern="1200" dirty="0" err="1">
                <a:effectLst>
                  <a:glow rad="228600">
                    <a:srgbClr val="000000">
                      <a:alpha val="96000"/>
                    </a:srgbClr>
                  </a:glow>
                </a:effectLst>
                <a:latin typeface="Arial" panose="020B0604020202020204" pitchFamily="34" charset="0"/>
                <a:ea typeface="ＭＳ Ｐゴシック" charset="0"/>
                <a:cs typeface="Arial" panose="020B0604020202020204" pitchFamily="34" charset="0"/>
              </a:rPr>
              <a:t>خائفون</a:t>
            </a:r>
            <a:r>
              <a:rPr kumimoji="1"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 </a:t>
            </a:r>
          </a:p>
        </p:txBody>
      </p:sp>
      <p:sp>
        <p:nvSpPr>
          <p:cNvPr id="4501" name="Title 1"/>
          <p:cNvSpPr txBox="1"/>
          <p:nvPr/>
        </p:nvSpPr>
        <p:spPr>
          <a:xfrm>
            <a:off x="4905662" y="3402332"/>
            <a:ext cx="4008733" cy="1754145"/>
          </a:xfrm>
          <a:prstGeom prst="rect">
            <a:avLst/>
          </a:prstGeom>
          <a:noFill/>
          <a:ln w="12700">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vert="horz" wrap="square" lIns="91261" tIns="45631" rIns="91261" bIns="45631" numCol="1" anchor="ctr" anchorCtr="0" compatLnSpc="1">
            <a:prstTxWarp prst="textNoShape">
              <a:avLst/>
            </a:prstTxWarp>
            <a:normAutofit/>
          </a:bodyPr>
          <a:lstStyle>
            <a:lvl1pPr defTabSz="456343" eaLnBrk="0" fontAlgn="base">
              <a:spcBef>
                <a:spcPct val="0"/>
              </a:spcBef>
              <a:spcAft>
                <a:spcPct val="0"/>
              </a:spcAft>
              <a:defRPr kumimoji="1" sz="3600" b="1" kern="1200">
                <a:solidFill>
                  <a:schemeClr val="bg1"/>
                </a:solidFill>
                <a:effectLst>
                  <a:glow rad="228600">
                    <a:schemeClr val="tx1"/>
                  </a:glow>
                </a:effectLst>
                <a:latin typeface="Arial"/>
                <a:ea typeface="ＭＳ Ｐゴシック" charset="0"/>
                <a:cs typeface="Arial"/>
                <a:sym typeface="Calibri"/>
              </a:defRPr>
            </a:lvl1pPr>
            <a:lvl2pPr indent="0" algn="ctr">
              <a:defRPr sz="2800" b="1">
                <a:solidFill>
                  <a:srgbClr val="FFFFFF"/>
                </a:solidFill>
              </a:defRPr>
            </a:lvl2pPr>
            <a:lvl3pPr indent="0" algn="ctr">
              <a:defRPr sz="2800" b="1">
                <a:solidFill>
                  <a:srgbClr val="FFFFFF"/>
                </a:solidFill>
              </a:defRPr>
            </a:lvl3pPr>
            <a:lvl4pPr indent="0" algn="ctr">
              <a:defRPr sz="2800" b="1">
                <a:solidFill>
                  <a:srgbClr val="FFFFFF"/>
                </a:solidFill>
              </a:defRPr>
            </a:lvl4pPr>
            <a:lvl5pPr indent="0" algn="ctr">
              <a:defRPr sz="2800" b="1">
                <a:solidFill>
                  <a:srgbClr val="FFFFFF"/>
                </a:solidFill>
              </a:defRPr>
            </a:lvl5pPr>
            <a:lvl6pPr indent="456342" algn="ctr">
              <a:defRPr sz="2800" b="1">
                <a:solidFill>
                  <a:srgbClr val="FFFFFF"/>
                </a:solidFill>
              </a:defRPr>
            </a:lvl6pPr>
            <a:lvl7pPr indent="912690" algn="ctr">
              <a:defRPr sz="2800" b="1">
                <a:solidFill>
                  <a:srgbClr val="FFFFFF"/>
                </a:solidFill>
              </a:defRPr>
            </a:lvl7pPr>
            <a:lvl8pPr indent="1369015" algn="ctr">
              <a:defRPr sz="2800" b="1">
                <a:solidFill>
                  <a:srgbClr val="FFFFFF"/>
                </a:solidFill>
              </a:defRPr>
            </a:lvl8pPr>
            <a:lvl9pPr indent="1825374" algn="ctr">
              <a:defRPr sz="2800" b="1">
                <a:solidFill>
                  <a:srgbClr val="FFFFFF"/>
                </a:solidFill>
              </a:defRPr>
            </a:lvl9pPr>
          </a:lstStyle>
          <a:p>
            <a:pPr marL="0" marR="0" lvl="0" indent="0" algn="r" defTabSz="456343" rtl="0" eaLnBrk="0" fontAlgn="base" latinLnBrk="0" hangingPunct="0">
              <a:lnSpc>
                <a:spcPct val="100000"/>
              </a:lnSpc>
              <a:spcBef>
                <a:spcPct val="0"/>
              </a:spcBef>
              <a:spcAft>
                <a:spcPct val="0"/>
              </a:spcAft>
              <a:buClrTx/>
              <a:buSzTx/>
              <a:buFontTx/>
              <a:buNone/>
              <a:tabLst/>
              <a:defRPr/>
            </a:pPr>
            <a:r>
              <a:rPr kumimoji="1" sz="3600" u="none" strike="noStrike" kern="1200" cap="none" spc="0" normalizeH="0" baseline="0" noProof="0" dirty="0" err="1">
                <a:ln>
                  <a:noFill/>
                </a:ln>
                <a:solidFill>
                  <a:srgbClr val="FFFFFF"/>
                </a:solidFill>
                <a:effectLst>
                  <a:glow rad="228600">
                    <a:srgbClr val="000000">
                      <a:alpha val="96000"/>
                    </a:srgbClr>
                  </a:glow>
                </a:effectLst>
                <a:uLnTx/>
                <a:uFillTx/>
                <a:latin typeface="Arial" panose="020B0604020202020204" pitchFamily="34" charset="0"/>
                <a:ea typeface="ＭＳ Ｐゴシック" charset="0"/>
                <a:cs typeface="Arial" panose="020B0604020202020204" pitchFamily="34" charset="0"/>
                <a:sym typeface="Calibri"/>
              </a:rPr>
              <a:t>كتب</a:t>
            </a:r>
            <a:r>
              <a:rPr kumimoji="1" sz="3600" u="none" strike="noStrike" kern="1200" cap="none" spc="0" normalizeH="0" baseline="0" noProof="0" dirty="0">
                <a:ln>
                  <a:noFill/>
                </a:ln>
                <a:solidFill>
                  <a:srgbClr val="FFFFFF"/>
                </a:solidFill>
                <a:effectLst>
                  <a:glow rad="228600">
                    <a:srgbClr val="000000">
                      <a:alpha val="96000"/>
                    </a:srgbClr>
                  </a:glow>
                </a:effectLst>
                <a:uLnTx/>
                <a:uFillTx/>
                <a:latin typeface="Arial" panose="020B0604020202020204" pitchFamily="34" charset="0"/>
                <a:ea typeface="ＭＳ Ｐゴシック" charset="0"/>
                <a:cs typeface="Arial" panose="020B0604020202020204" pitchFamily="34" charset="0"/>
                <a:sym typeface="Calibri"/>
              </a:rPr>
              <a:t> </a:t>
            </a:r>
            <a:r>
              <a:rPr kumimoji="1" sz="3600" u="none" strike="noStrike" kern="1200" cap="none" spc="0" normalizeH="0" baseline="0" noProof="0" dirty="0" err="1">
                <a:ln>
                  <a:noFill/>
                </a:ln>
                <a:solidFill>
                  <a:srgbClr val="FFFFFF"/>
                </a:solidFill>
                <a:effectLst>
                  <a:glow rad="228600">
                    <a:srgbClr val="000000">
                      <a:alpha val="96000"/>
                    </a:srgbClr>
                  </a:glow>
                </a:effectLst>
                <a:uLnTx/>
                <a:uFillTx/>
                <a:latin typeface="Arial" panose="020B0604020202020204" pitchFamily="34" charset="0"/>
                <a:ea typeface="ＭＳ Ｐゴシック" charset="0"/>
                <a:cs typeface="Arial" panose="020B0604020202020204" pitchFamily="34" charset="0"/>
                <a:sym typeface="Calibri"/>
              </a:rPr>
              <a:t>مرق</a:t>
            </a:r>
            <a:r>
              <a:rPr kumimoji="1" lang="ar-JO" sz="3600" u="none" strike="noStrike" kern="1200" cap="none" spc="0" normalizeH="0" baseline="0" noProof="0" dirty="0">
                <a:ln>
                  <a:noFill/>
                </a:ln>
                <a:solidFill>
                  <a:srgbClr val="FFFFFF"/>
                </a:solidFill>
                <a:effectLst>
                  <a:glow rad="228600">
                    <a:srgbClr val="000000">
                      <a:alpha val="96000"/>
                    </a:srgbClr>
                  </a:glow>
                </a:effectLst>
                <a:uLnTx/>
                <a:uFillTx/>
                <a:latin typeface="Arial" panose="020B0604020202020204" pitchFamily="34" charset="0"/>
                <a:ea typeface="ＭＳ Ｐゴシック" charset="0"/>
                <a:cs typeface="Arial" panose="020B0604020202020204" pitchFamily="34" charset="0"/>
                <a:sym typeface="Calibri"/>
              </a:rPr>
              <a:t>س</a:t>
            </a:r>
            <a:r>
              <a:rPr kumimoji="1" sz="3600" u="none" strike="noStrike" kern="1200" cap="none" spc="0" normalizeH="0" baseline="0" noProof="0" dirty="0">
                <a:ln>
                  <a:noFill/>
                </a:ln>
                <a:solidFill>
                  <a:srgbClr val="FFFFFF"/>
                </a:solidFill>
                <a:effectLst>
                  <a:glow rad="228600">
                    <a:srgbClr val="000000">
                      <a:alpha val="96000"/>
                    </a:srgbClr>
                  </a:glow>
                </a:effectLst>
                <a:uLnTx/>
                <a:uFillTx/>
                <a:latin typeface="Arial" panose="020B0604020202020204" pitchFamily="34" charset="0"/>
                <a:ea typeface="ＭＳ Ｐゴシック" charset="0"/>
                <a:cs typeface="Arial" panose="020B0604020202020204" pitchFamily="34" charset="0"/>
                <a:sym typeface="Calibri"/>
              </a:rPr>
              <a:t> عن </a:t>
            </a:r>
            <a:r>
              <a:rPr kumimoji="1" sz="3600" u="none" strike="noStrike" kern="1200" cap="none" spc="0" normalizeH="0" baseline="0" noProof="0" dirty="0" err="1">
                <a:ln>
                  <a:noFill/>
                </a:ln>
                <a:solidFill>
                  <a:srgbClr val="FFFFFF"/>
                </a:solidFill>
                <a:effectLst>
                  <a:glow rad="228600">
                    <a:srgbClr val="000000">
                      <a:alpha val="96000"/>
                    </a:srgbClr>
                  </a:glow>
                </a:effectLst>
                <a:uLnTx/>
                <a:uFillTx/>
                <a:latin typeface="Arial" panose="020B0604020202020204" pitchFamily="34" charset="0"/>
                <a:ea typeface="ＭＳ Ｐゴシック" charset="0"/>
                <a:cs typeface="Arial" panose="020B0604020202020204" pitchFamily="34" charset="0"/>
                <a:sym typeface="Calibri"/>
              </a:rPr>
              <a:t>معاناة</a:t>
            </a:r>
            <a:r>
              <a:rPr kumimoji="1" sz="3600" u="none" strike="noStrike" kern="1200" cap="none" spc="0" normalizeH="0" baseline="0" noProof="0" dirty="0">
                <a:ln>
                  <a:noFill/>
                </a:ln>
                <a:solidFill>
                  <a:srgbClr val="FFFFFF"/>
                </a:solidFill>
                <a:effectLst>
                  <a:glow rad="228600">
                    <a:srgbClr val="000000">
                      <a:alpha val="96000"/>
                    </a:srgbClr>
                  </a:glow>
                </a:effectLst>
                <a:uLnTx/>
                <a:uFillTx/>
                <a:latin typeface="Arial" panose="020B0604020202020204" pitchFamily="34" charset="0"/>
                <a:ea typeface="ＭＳ Ｐゴシック" charset="0"/>
                <a:cs typeface="Arial" panose="020B0604020202020204" pitchFamily="34" charset="0"/>
                <a:sym typeface="Calibri"/>
              </a:rPr>
              <a:t> </a:t>
            </a:r>
            <a:r>
              <a:rPr kumimoji="1" sz="3600" u="none" strike="noStrike" kern="1200" cap="none" spc="0" normalizeH="0" baseline="0" noProof="0" dirty="0" err="1">
                <a:ln>
                  <a:noFill/>
                </a:ln>
                <a:solidFill>
                  <a:srgbClr val="FFFFFF"/>
                </a:solidFill>
                <a:effectLst>
                  <a:glow rad="228600">
                    <a:srgbClr val="000000">
                      <a:alpha val="96000"/>
                    </a:srgbClr>
                  </a:glow>
                </a:effectLst>
                <a:uLnTx/>
                <a:uFillTx/>
                <a:latin typeface="Arial" panose="020B0604020202020204" pitchFamily="34" charset="0"/>
                <a:ea typeface="ＭＳ Ｐゴシック" charset="0"/>
                <a:cs typeface="Arial" panose="020B0604020202020204" pitchFamily="34" charset="0"/>
                <a:sym typeface="Calibri"/>
              </a:rPr>
              <a:t>السيد</a:t>
            </a:r>
            <a:r>
              <a:rPr kumimoji="1" sz="3600" u="none" strike="noStrike" kern="1200" cap="none" spc="0" normalizeH="0" baseline="0" noProof="0" dirty="0">
                <a:ln>
                  <a:noFill/>
                </a:ln>
                <a:solidFill>
                  <a:srgbClr val="FFFFFF"/>
                </a:solidFill>
                <a:effectLst>
                  <a:glow rad="228600">
                    <a:srgbClr val="000000">
                      <a:alpha val="96000"/>
                    </a:srgbClr>
                  </a:glow>
                </a:effectLst>
                <a:uLnTx/>
                <a:uFillTx/>
                <a:latin typeface="Arial" panose="020B0604020202020204" pitchFamily="34" charset="0"/>
                <a:ea typeface="ＭＳ Ｐゴシック" charset="0"/>
                <a:cs typeface="Arial" panose="020B0604020202020204" pitchFamily="34" charset="0"/>
                <a:sym typeface="Calibri"/>
              </a:rPr>
              <a:t> المسيح </a:t>
            </a:r>
            <a:r>
              <a:rPr kumimoji="1" sz="3600" u="none" strike="noStrike" kern="1200" cap="none" spc="0" normalizeH="0" baseline="0" noProof="0" dirty="0" err="1">
                <a:ln>
                  <a:noFill/>
                </a:ln>
                <a:solidFill>
                  <a:srgbClr val="FFFFFF"/>
                </a:solidFill>
                <a:effectLst>
                  <a:glow rad="228600">
                    <a:srgbClr val="000000">
                      <a:alpha val="96000"/>
                    </a:srgbClr>
                  </a:glow>
                </a:effectLst>
                <a:uLnTx/>
                <a:uFillTx/>
                <a:latin typeface="Arial" panose="020B0604020202020204" pitchFamily="34" charset="0"/>
                <a:ea typeface="ＭＳ Ｐゴシック" charset="0"/>
                <a:cs typeface="Arial" panose="020B0604020202020204" pitchFamily="34" charset="0"/>
                <a:sym typeface="Calibri"/>
              </a:rPr>
              <a:t>لتشجيع</a:t>
            </a:r>
            <a:r>
              <a:rPr kumimoji="1" sz="3600" u="none" strike="noStrike" kern="1200" cap="none" spc="0" normalizeH="0" baseline="0" noProof="0" dirty="0">
                <a:ln>
                  <a:noFill/>
                </a:ln>
                <a:solidFill>
                  <a:srgbClr val="FFFFFF"/>
                </a:solidFill>
                <a:effectLst>
                  <a:glow rad="228600">
                    <a:srgbClr val="000000">
                      <a:alpha val="96000"/>
                    </a:srgbClr>
                  </a:glow>
                </a:effectLst>
                <a:uLnTx/>
                <a:uFillTx/>
                <a:latin typeface="Arial" panose="020B0604020202020204" pitchFamily="34" charset="0"/>
                <a:ea typeface="ＭＳ Ｐゴシック" charset="0"/>
                <a:cs typeface="Arial" panose="020B0604020202020204" pitchFamily="34" charset="0"/>
                <a:sym typeface="Calibri"/>
              </a:rPr>
              <a:t> </a:t>
            </a:r>
            <a:r>
              <a:rPr kumimoji="1" sz="3600" u="none" strike="noStrike" kern="1200" cap="none" spc="0" normalizeH="0" baseline="0" noProof="0" dirty="0" err="1">
                <a:ln>
                  <a:noFill/>
                </a:ln>
                <a:solidFill>
                  <a:srgbClr val="FFFFFF"/>
                </a:solidFill>
                <a:effectLst>
                  <a:glow rad="228600">
                    <a:srgbClr val="000000">
                      <a:alpha val="96000"/>
                    </a:srgbClr>
                  </a:glow>
                </a:effectLst>
                <a:uLnTx/>
                <a:uFillTx/>
                <a:latin typeface="Arial" panose="020B0604020202020204" pitchFamily="34" charset="0"/>
                <a:ea typeface="ＭＳ Ｐゴシック" charset="0"/>
                <a:cs typeface="Arial" panose="020B0604020202020204" pitchFamily="34" charset="0"/>
                <a:sym typeface="Calibri"/>
              </a:rPr>
              <a:t>شعبه</a:t>
            </a:r>
            <a:r>
              <a:rPr kumimoji="1" sz="3600" u="none" strike="noStrike" kern="1200" cap="none" spc="0" normalizeH="0" baseline="0" noProof="0" dirty="0">
                <a:ln>
                  <a:noFill/>
                </a:ln>
                <a:solidFill>
                  <a:srgbClr val="FFFFFF"/>
                </a:solidFill>
                <a:effectLst>
                  <a:glow rad="228600">
                    <a:srgbClr val="000000">
                      <a:alpha val="96000"/>
                    </a:srgbClr>
                  </a:glow>
                </a:effectLst>
                <a:uLnTx/>
                <a:uFillTx/>
                <a:latin typeface="Arial" panose="020B0604020202020204" pitchFamily="34" charset="0"/>
                <a:ea typeface="ＭＳ Ｐゴシック" charset="0"/>
                <a:cs typeface="Arial" panose="020B0604020202020204" pitchFamily="34" charset="0"/>
                <a:sym typeface="Calibri"/>
              </a:rPr>
              <a:t>!</a:t>
            </a:r>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10" presetClass="entr" fill="hold" grpId="0" nodeType="clickEffect">
                                  <p:stCondLst>
                                    <p:cond delay="0"/>
                                  </p:stCondLst>
                                  <p:iterate>
                                    <p:tmAbs val="0"/>
                                  </p:iterate>
                                  <p:childTnLst>
                                    <p:set>
                                      <p:cBhvr>
                                        <p:cTn id="6" fill="hold"/>
                                        <p:tgtEl>
                                          <p:spTgt spid="4501"/>
                                        </p:tgtEl>
                                        <p:attrNameLst>
                                          <p:attrName>style.visibility</p:attrName>
                                        </p:attrNameLst>
                                      </p:cBhvr>
                                      <p:to>
                                        <p:strVal val="visible"/>
                                      </p:to>
                                    </p:set>
                                    <p:animEffect transition="in" filter="fade">
                                      <p:cBhvr>
                                        <p:cTn id="7" dur="500"/>
                                        <p:tgtEl>
                                          <p:spTgt spid="450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01" grpId="0" animBg="1" advAuto="0"/>
    </p:bldLst>
  </p:timing>
</p:sld>
</file>

<file path=ppt/slides/slide370.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pic>
        <p:nvPicPr>
          <p:cNvPr id="6" name="Picture 5" descr="Gethsemene.jp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18654" y="0"/>
            <a:ext cx="9162653" cy="6858000"/>
          </a:xfrm>
          <a:prstGeom prst="rect">
            <a:avLst/>
          </a:prstGeom>
        </p:spPr>
      </p:pic>
      <p:sp>
        <p:nvSpPr>
          <p:cNvPr id="2" name="Title 1"/>
          <p:cNvSpPr>
            <a:spLocks noGrp="1"/>
          </p:cNvSpPr>
          <p:nvPr>
            <p:ph type="ctrTitle"/>
          </p:nvPr>
        </p:nvSpPr>
        <p:spPr>
          <a:xfrm>
            <a:off x="-18653" y="2307"/>
            <a:ext cx="9162651" cy="1397996"/>
          </a:xfrm>
          <a:solidFill>
            <a:schemeClr val="tx1"/>
          </a:solidFill>
        </p:spPr>
        <p:txBody>
          <a:bodyPr/>
          <a:lstStyle/>
          <a:p>
            <a:r>
              <a:rPr lang="ar-SA"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نبوءة </a:t>
            </a:r>
            <a:br>
              <a:rPr lang="en-US"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br>
            <a:r>
              <a:rPr lang="ar-SA"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(السيد , الاله ) </a:t>
            </a:r>
            <a:endParaRPr lang="en-US"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267310" y="1690939"/>
            <a:ext cx="8805333"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defPPr>
              <a:defRPr lang="en-US"/>
            </a:defPPr>
            <a:lvl1pPr algn="ctr">
              <a:defRPr sz="3600" b="1">
                <a:solidFill>
                  <a:schemeClr val="bg1"/>
                </a:solidFill>
                <a:effectLst>
                  <a:glow rad="127000">
                    <a:schemeClr val="tx1"/>
                  </a:glow>
                </a:effectLst>
                <a:latin typeface="Arial" panose="020B0604020202020204" pitchFamily="34" charset="0"/>
                <a:cs typeface="Arial" panose="020B0604020202020204" pitchFamily="34" charset="0"/>
              </a:defRPr>
            </a:lvl1pPr>
            <a:lvl2pPr algn="ctr">
              <a:defRPr sz="4400">
                <a:solidFill>
                  <a:schemeClr val="bg1"/>
                </a:solidFill>
                <a:ea typeface="ＭＳ Ｐゴシック" pitchFamily="-108" charset="-128"/>
                <a:cs typeface="ＭＳ Ｐゴシック" pitchFamily="-108" charset="-128"/>
              </a:defRPr>
            </a:lvl2pPr>
            <a:lvl3pPr algn="ctr">
              <a:defRPr sz="4400">
                <a:solidFill>
                  <a:schemeClr val="bg1"/>
                </a:solidFill>
                <a:ea typeface="ＭＳ Ｐゴシック" pitchFamily="-108" charset="-128"/>
                <a:cs typeface="ＭＳ Ｐゴシック" pitchFamily="-108" charset="-128"/>
              </a:defRPr>
            </a:lvl3pPr>
            <a:lvl4pPr algn="ctr">
              <a:defRPr sz="4400">
                <a:solidFill>
                  <a:schemeClr val="bg1"/>
                </a:solidFill>
                <a:ea typeface="ＭＳ Ｐゴシック" pitchFamily="-108" charset="-128"/>
                <a:cs typeface="ＭＳ Ｐゴシック" pitchFamily="-108" charset="-128"/>
              </a:defRPr>
            </a:lvl4pPr>
            <a:lvl5pPr algn="ctr">
              <a:defRPr sz="4400">
                <a:solidFill>
                  <a:schemeClr val="bg1"/>
                </a:solidFill>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3600" u="none" strike="noStrike" kern="1200" cap="none" spc="0" normalizeH="0" baseline="0" noProof="0" dirty="0">
                <a:ln>
                  <a:noFill/>
                </a:ln>
                <a:solidFill>
                  <a:prstClr val="white"/>
                </a:solidFill>
                <a:effectLst>
                  <a:glow rad="127000">
                    <a:prstClr val="black"/>
                  </a:glow>
                </a:effectLst>
                <a:uLnTx/>
                <a:uFillTx/>
                <a:ea typeface="ＭＳ Ｐゴシック" charset="0"/>
              </a:rPr>
              <a:t>سيتم تدمير الهيكل ونظام القرابين قريبا , والذي تم تحقيقه في عام 70 بعد الميلاد , لذلك هناك خمسة تحذيرات شديدة ) 2: 1-4 , 3: 7 -4: 13 , 8: 11 – 6: 8 , 10: 19 -39 , 12: 18-29 ) تحذر القراء من رفض السيد لليهودية </a:t>
            </a:r>
            <a:endParaRPr kumimoji="0" lang="en-US" sz="3600" u="none" strike="noStrike" kern="1200" cap="none" spc="0" normalizeH="0" baseline="0" noProof="0" dirty="0">
              <a:ln>
                <a:noFill/>
              </a:ln>
              <a:solidFill>
                <a:prstClr val="white"/>
              </a:solidFill>
              <a:effectLst>
                <a:glow rad="127000">
                  <a:prstClr val="black"/>
                </a:glow>
              </a:effectLst>
              <a:uLnTx/>
              <a:uFillTx/>
              <a:ea typeface="ＭＳ Ｐゴシック" charset="0"/>
            </a:endParaRP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27e</a:t>
            </a:r>
          </a:p>
        </p:txBody>
      </p:sp>
      <p:sp>
        <p:nvSpPr>
          <p:cNvPr id="7" name="Rectangle 2">
            <a:extLst>
              <a:ext uri="{FF2B5EF4-FFF2-40B4-BE49-F238E27FC236}">
                <a16:creationId xmlns:a16="http://schemas.microsoft.com/office/drawing/2014/main" id="{75B1E344-12D9-354B-ACFC-AF7E519ECE3F}"/>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SA"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العبرانيين</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19049639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1000" fill="hold"/>
                                        <p:tgtEl>
                                          <p:spTgt spid="7"/>
                                        </p:tgtEl>
                                        <p:attrNameLst>
                                          <p:attrName>ppt_w</p:attrName>
                                        </p:attrNameLst>
                                      </p:cBhvr>
                                      <p:tavLst>
                                        <p:tav tm="0">
                                          <p:val>
                                            <p:strVal val="#ppt_w*0.70"/>
                                          </p:val>
                                        </p:tav>
                                        <p:tav tm="100000">
                                          <p:val>
                                            <p:strVal val="#ppt_w"/>
                                          </p:val>
                                        </p:tav>
                                      </p:tavLst>
                                    </p:anim>
                                    <p:anim calcmode="lin" valueType="num">
                                      <p:cBhvr>
                                        <p:cTn id="8" dur="1000" fill="hold"/>
                                        <p:tgtEl>
                                          <p:spTgt spid="7"/>
                                        </p:tgtEl>
                                        <p:attrNameLst>
                                          <p:attrName>ppt_h</p:attrName>
                                        </p:attrNameLst>
                                      </p:cBhvr>
                                      <p:tavLst>
                                        <p:tav tm="0">
                                          <p:val>
                                            <p:strVal val="#ppt_h"/>
                                          </p:val>
                                        </p:tav>
                                        <p:tav tm="100000">
                                          <p:val>
                                            <p:strVal val="#ppt_h"/>
                                          </p:val>
                                        </p:tav>
                                      </p:tavLst>
                                    </p:anim>
                                    <p:animEffect transition="in" filter="fade">
                                      <p:cBhvr>
                                        <p:cTn id="9" dur="10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3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63170" name="Picture 3" descr="cross_on_blue"/>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528" y="0"/>
            <a:ext cx="9179984" cy="68849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63171" name="Rectangle 25"/>
          <p:cNvSpPr>
            <a:spLocks noGrp="1" noChangeArrowheads="1"/>
          </p:cNvSpPr>
          <p:nvPr>
            <p:ph type="title" idx="4294967295"/>
          </p:nvPr>
        </p:nvSpPr>
        <p:spPr>
          <a:xfrm>
            <a:off x="1763714" y="116632"/>
            <a:ext cx="5545137" cy="503510"/>
          </a:xfrm>
        </p:spPr>
        <p:txBody>
          <a:bodyPr/>
          <a:lstStyle/>
          <a:p>
            <a:pPr eaLnBrk="1" hangingPunct="1"/>
            <a:r>
              <a:rPr lang="ar-SA" sz="2800" b="1" dirty="0">
                <a:solidFill>
                  <a:srgbClr val="FFFFFF"/>
                </a:solidFill>
                <a:effectLst>
                  <a:glow rad="139700">
                    <a:schemeClr val="tx1"/>
                  </a:glow>
                </a:effectLst>
                <a:latin typeface="Arial" panose="020B0604020202020204" pitchFamily="34" charset="0"/>
                <a:ea typeface="ＭＳ Ｐゴシック" charset="0"/>
                <a:cs typeface="Arial" panose="020B0604020202020204" pitchFamily="34" charset="0"/>
              </a:rPr>
              <a:t>مخطط الكتاب </a:t>
            </a:r>
            <a:endParaRPr lang="en-US" sz="2800" b="1" dirty="0">
              <a:solidFill>
                <a:srgbClr val="FFFFFF"/>
              </a:solidFill>
              <a:effectLst>
                <a:glow rad="139700">
                  <a:schemeClr val="tx1"/>
                </a:glow>
              </a:effectLst>
              <a:latin typeface="Arial" panose="020B0604020202020204" pitchFamily="34" charset="0"/>
              <a:ea typeface="ＭＳ Ｐゴシック" charset="0"/>
              <a:cs typeface="Arial" panose="020B0604020202020204" pitchFamily="34" charset="0"/>
            </a:endParaRPr>
          </a:p>
        </p:txBody>
      </p:sp>
      <p:graphicFrame>
        <p:nvGraphicFramePr>
          <p:cNvPr id="25" name="Table 24"/>
          <p:cNvGraphicFramePr>
            <a:graphicFrameLocks noGrp="1"/>
          </p:cNvGraphicFramePr>
          <p:nvPr>
            <p:extLst>
              <p:ext uri="{D42A27DB-BD31-4B8C-83A1-F6EECF244321}">
                <p14:modId xmlns:p14="http://schemas.microsoft.com/office/powerpoint/2010/main" val="1808238626"/>
              </p:ext>
            </p:extLst>
          </p:nvPr>
        </p:nvGraphicFramePr>
        <p:xfrm>
          <a:off x="0" y="836614"/>
          <a:ext cx="9144000" cy="4921254"/>
        </p:xfrm>
        <a:graphic>
          <a:graphicData uri="http://schemas.openxmlformats.org/drawingml/2006/table">
            <a:tbl>
              <a:tblPr/>
              <a:tblGrid>
                <a:gridCol w="680936">
                  <a:extLst>
                    <a:ext uri="{9D8B030D-6E8A-4147-A177-3AD203B41FA5}">
                      <a16:colId xmlns:a16="http://schemas.microsoft.com/office/drawing/2014/main" val="20000"/>
                    </a:ext>
                  </a:extLst>
                </a:gridCol>
                <a:gridCol w="661481">
                  <a:extLst>
                    <a:ext uri="{9D8B030D-6E8A-4147-A177-3AD203B41FA5}">
                      <a16:colId xmlns:a16="http://schemas.microsoft.com/office/drawing/2014/main" val="20001"/>
                    </a:ext>
                  </a:extLst>
                </a:gridCol>
                <a:gridCol w="661481">
                  <a:extLst>
                    <a:ext uri="{9D8B030D-6E8A-4147-A177-3AD203B41FA5}">
                      <a16:colId xmlns:a16="http://schemas.microsoft.com/office/drawing/2014/main" val="20002"/>
                    </a:ext>
                  </a:extLst>
                </a:gridCol>
                <a:gridCol w="593387">
                  <a:extLst>
                    <a:ext uri="{9D8B030D-6E8A-4147-A177-3AD203B41FA5}">
                      <a16:colId xmlns:a16="http://schemas.microsoft.com/office/drawing/2014/main" val="20003"/>
                    </a:ext>
                  </a:extLst>
                </a:gridCol>
                <a:gridCol w="606290">
                  <a:extLst>
                    <a:ext uri="{9D8B030D-6E8A-4147-A177-3AD203B41FA5}">
                      <a16:colId xmlns:a16="http://schemas.microsoft.com/office/drawing/2014/main" val="20004"/>
                    </a:ext>
                  </a:extLst>
                </a:gridCol>
                <a:gridCol w="431800">
                  <a:extLst>
                    <a:ext uri="{9D8B030D-6E8A-4147-A177-3AD203B41FA5}">
                      <a16:colId xmlns:a16="http://schemas.microsoft.com/office/drawing/2014/main" val="20005"/>
                    </a:ext>
                  </a:extLst>
                </a:gridCol>
                <a:gridCol w="720725">
                  <a:extLst>
                    <a:ext uri="{9D8B030D-6E8A-4147-A177-3AD203B41FA5}">
                      <a16:colId xmlns:a16="http://schemas.microsoft.com/office/drawing/2014/main" val="20006"/>
                    </a:ext>
                  </a:extLst>
                </a:gridCol>
                <a:gridCol w="576263">
                  <a:extLst>
                    <a:ext uri="{9D8B030D-6E8A-4147-A177-3AD203B41FA5}">
                      <a16:colId xmlns:a16="http://schemas.microsoft.com/office/drawing/2014/main" val="20007"/>
                    </a:ext>
                  </a:extLst>
                </a:gridCol>
                <a:gridCol w="503237">
                  <a:extLst>
                    <a:ext uri="{9D8B030D-6E8A-4147-A177-3AD203B41FA5}">
                      <a16:colId xmlns:a16="http://schemas.microsoft.com/office/drawing/2014/main" val="20008"/>
                    </a:ext>
                  </a:extLst>
                </a:gridCol>
                <a:gridCol w="720725">
                  <a:extLst>
                    <a:ext uri="{9D8B030D-6E8A-4147-A177-3AD203B41FA5}">
                      <a16:colId xmlns:a16="http://schemas.microsoft.com/office/drawing/2014/main" val="20009"/>
                    </a:ext>
                  </a:extLst>
                </a:gridCol>
                <a:gridCol w="719138">
                  <a:extLst>
                    <a:ext uri="{9D8B030D-6E8A-4147-A177-3AD203B41FA5}">
                      <a16:colId xmlns:a16="http://schemas.microsoft.com/office/drawing/2014/main" val="20010"/>
                    </a:ext>
                  </a:extLst>
                </a:gridCol>
                <a:gridCol w="720725">
                  <a:extLst>
                    <a:ext uri="{9D8B030D-6E8A-4147-A177-3AD203B41FA5}">
                      <a16:colId xmlns:a16="http://schemas.microsoft.com/office/drawing/2014/main" val="20011"/>
                    </a:ext>
                  </a:extLst>
                </a:gridCol>
                <a:gridCol w="792162">
                  <a:extLst>
                    <a:ext uri="{9D8B030D-6E8A-4147-A177-3AD203B41FA5}">
                      <a16:colId xmlns:a16="http://schemas.microsoft.com/office/drawing/2014/main" val="20012"/>
                    </a:ext>
                  </a:extLst>
                </a:gridCol>
                <a:gridCol w="755650">
                  <a:extLst>
                    <a:ext uri="{9D8B030D-6E8A-4147-A177-3AD203B41FA5}">
                      <a16:colId xmlns:a16="http://schemas.microsoft.com/office/drawing/2014/main" val="20013"/>
                    </a:ext>
                  </a:extLst>
                </a:gridCol>
              </a:tblGrid>
              <a:tr h="506413">
                <a:tc gridSpan="14">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1" lang="ar-SA" altLang="ja-JP" sz="2400" b="1" i="0" u="none" strike="noStrike" cap="none" normalizeH="0" baseline="0" dirty="0">
                          <a:ln>
                            <a:noFill/>
                          </a:ln>
                          <a:solidFill>
                            <a:schemeClr val="bg1"/>
                          </a:solidFill>
                          <a:effectLst>
                            <a:glow rad="101600">
                              <a:schemeClr val="tx1">
                                <a:alpha val="75000"/>
                              </a:schemeClr>
                            </a:glow>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سمو المسيح على اليهودية كرئيس كهنة </a:t>
                      </a:r>
                      <a:endParaRPr kumimoji="0" lang="en-US" sz="2400" b="1" i="0" u="none" strike="noStrike" cap="none" normalizeH="0" baseline="0" dirty="0">
                        <a:ln>
                          <a:noFill/>
                        </a:ln>
                        <a:solidFill>
                          <a:schemeClr val="bg1"/>
                        </a:solidFill>
                        <a:effectLst>
                          <a:glow rad="101600">
                            <a:schemeClr val="tx1">
                              <a:alpha val="75000"/>
                            </a:schemeClr>
                          </a:glow>
                          <a:outerShdw blurRad="50800" dist="63500" dir="2700000" algn="tl" rotWithShape="0">
                            <a:srgbClr val="000000"/>
                          </a:outerShdw>
                        </a:effectLst>
                        <a:latin typeface="Tahoma" charset="0"/>
                        <a:ea typeface="ＭＳ Ｐゴシック" charset="0"/>
                        <a:cs typeface="ＭＳ Ｐゴシック" charset="0"/>
                      </a:endParaRPr>
                    </a:p>
                  </a:txBody>
                  <a:tcPr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solidFill>
                      <a:schemeClr val="tx1"/>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0"/>
                  </a:ext>
                </a:extLst>
              </a:tr>
              <a:tr h="709613">
                <a:tc gridSpan="3">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SA" sz="1800" b="1" i="0" u="none" strike="noStrike" cap="none" normalizeH="0" baseline="0" dirty="0">
                          <a:ln>
                            <a:noFill/>
                          </a:ln>
                          <a:solidFill>
                            <a:schemeClr val="bg1"/>
                          </a:solidFill>
                          <a:effectLst>
                            <a:glow rad="101600">
                              <a:schemeClr val="tx1">
                                <a:alpha val="75000"/>
                              </a:schemeClr>
                            </a:glow>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سمو شخصه على ....</a:t>
                      </a:r>
                      <a:endParaRPr kumimoji="0" lang="en-US" sz="1800" b="1" i="0" u="none" strike="noStrike" cap="none" normalizeH="0" baseline="0" dirty="0">
                        <a:ln>
                          <a:noFill/>
                        </a:ln>
                        <a:solidFill>
                          <a:schemeClr val="bg1"/>
                        </a:solidFill>
                        <a:effectLst>
                          <a:glow rad="101600">
                            <a:schemeClr val="tx1">
                              <a:alpha val="75000"/>
                            </a:schemeClr>
                          </a:glow>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noFill/>
                  </a:tcPr>
                </a:tc>
                <a:tc hMerge="1">
                  <a:txBody>
                    <a:bodyPr/>
                    <a:lstStyle/>
                    <a:p>
                      <a:endParaRPr lang="en-US"/>
                    </a:p>
                  </a:txBody>
                  <a:tcPr/>
                </a:tc>
                <a:tc hMerge="1">
                  <a:txBody>
                    <a:bodyPr/>
                    <a:lstStyle/>
                    <a:p>
                      <a:endParaRPr lang="en-US"/>
                    </a:p>
                  </a:txBody>
                  <a:tcPr/>
                </a:tc>
                <a:tc gridSpan="5">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SA" sz="1800" b="1" i="0" u="none" strike="noStrike" cap="none" normalizeH="0" baseline="0" dirty="0">
                          <a:ln>
                            <a:noFill/>
                          </a:ln>
                          <a:solidFill>
                            <a:schemeClr val="bg1"/>
                          </a:solidFill>
                          <a:effectLst>
                            <a:glow rad="101600">
                              <a:schemeClr val="tx1">
                                <a:alpha val="75000"/>
                              </a:schemeClr>
                            </a:glow>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يسمو في عمله الكهنوتي على </a:t>
                      </a:r>
                      <a:endParaRPr kumimoji="0" lang="en-US" sz="1800" b="1" i="0" u="none" strike="noStrike" cap="none" normalizeH="0" baseline="0" dirty="0">
                        <a:ln>
                          <a:noFill/>
                        </a:ln>
                        <a:solidFill>
                          <a:schemeClr val="bg1"/>
                        </a:solidFill>
                        <a:effectLst>
                          <a:glow rad="101600">
                            <a:schemeClr val="tx1">
                              <a:alpha val="75000"/>
                            </a:schemeClr>
                          </a:glow>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no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gridSpan="6">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1" lang="ar-SA" sz="1800" b="1" i="0" u="none" strike="noStrike" cap="none" normalizeH="0" baseline="0" dirty="0">
                          <a:ln>
                            <a:noFill/>
                          </a:ln>
                          <a:solidFill>
                            <a:schemeClr val="bg1"/>
                          </a:solidFill>
                          <a:effectLst>
                            <a:glow rad="101600">
                              <a:schemeClr val="tx1">
                                <a:alpha val="75000"/>
                              </a:schemeClr>
                            </a:glow>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الصبر والتحمل من خلال الايمان </a:t>
                      </a:r>
                      <a:endParaRPr kumimoji="0" lang="en-US" sz="1800" b="1" i="0" u="none" strike="noStrike" cap="none" normalizeH="0" baseline="0" dirty="0">
                        <a:ln>
                          <a:noFill/>
                        </a:ln>
                        <a:solidFill>
                          <a:schemeClr val="bg1"/>
                        </a:solidFill>
                        <a:effectLst>
                          <a:glow rad="101600">
                            <a:schemeClr val="tx1">
                              <a:alpha val="75000"/>
                            </a:schemeClr>
                          </a:glow>
                          <a:outerShdw blurRad="50800" dist="63500" dir="2700000" algn="tl" rotWithShape="0">
                            <a:srgbClr val="000000"/>
                          </a:outerShdw>
                        </a:effectLst>
                        <a:latin typeface="Tahoma" charset="0"/>
                        <a:ea typeface="ＭＳ Ｐゴシック" charset="0"/>
                        <a:cs typeface="ＭＳ Ｐゴシック" charset="0"/>
                      </a:endParaRPr>
                    </a:p>
                  </a:txBody>
                  <a:tcPr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no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1"/>
                  </a:ext>
                </a:extLst>
              </a:tr>
              <a:tr h="546100">
                <a:tc gridSpan="3">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1" lang="en-GB" sz="1800" b="1" i="0" u="none" strike="noStrike" cap="none" normalizeH="0" baseline="0" dirty="0">
                          <a:ln>
                            <a:noFill/>
                          </a:ln>
                          <a:solidFill>
                            <a:schemeClr val="bg1"/>
                          </a:solidFill>
                          <a:effectLst>
                            <a:glow rad="101600">
                              <a:schemeClr val="tx1">
                                <a:alpha val="75000"/>
                              </a:schemeClr>
                            </a:glow>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1:1–4:13</a:t>
                      </a:r>
                      <a:endParaRPr kumimoji="0" lang="en-US" sz="1800" b="1" i="0" u="none" strike="noStrike" cap="none" normalizeH="0" baseline="0" dirty="0">
                        <a:ln>
                          <a:noFill/>
                        </a:ln>
                        <a:solidFill>
                          <a:schemeClr val="bg1"/>
                        </a:solidFill>
                        <a:effectLst>
                          <a:glow rad="101600">
                            <a:schemeClr val="tx1">
                              <a:alpha val="75000"/>
                            </a:schemeClr>
                          </a:glow>
                          <a:outerShdw blurRad="50800" dist="63500" dir="2700000" algn="tl" rotWithShape="0">
                            <a:srgbClr val="000000"/>
                          </a:outerShdw>
                        </a:effectLst>
                        <a:latin typeface="Tahoma" charset="0"/>
                        <a:ea typeface="ＭＳ Ｐゴシック" charset="0"/>
                        <a:cs typeface="ＭＳ Ｐゴシック" charset="0"/>
                      </a:endParaRPr>
                    </a:p>
                  </a:txBody>
                  <a:tcPr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noFill/>
                  </a:tcPr>
                </a:tc>
                <a:tc hMerge="1">
                  <a:txBody>
                    <a:bodyPr/>
                    <a:lstStyle/>
                    <a:p>
                      <a:endParaRPr lang="en-US"/>
                    </a:p>
                  </a:txBody>
                  <a:tcPr/>
                </a:tc>
                <a:tc hMerge="1">
                  <a:txBody>
                    <a:bodyPr/>
                    <a:lstStyle/>
                    <a:p>
                      <a:endParaRPr lang="en-US"/>
                    </a:p>
                  </a:txBody>
                  <a:tcPr/>
                </a:tc>
                <a:tc gridSpan="5">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bg1"/>
                          </a:solidFill>
                          <a:effectLst>
                            <a:glow rad="101600">
                              <a:schemeClr val="tx1">
                                <a:alpha val="75000"/>
                              </a:schemeClr>
                            </a:glow>
                            <a:outerShdw blurRad="50800" dist="63500" dir="2700000" algn="tl" rotWithShape="0">
                              <a:srgbClr val="000000"/>
                            </a:outerShdw>
                          </a:effectLst>
                          <a:latin typeface="Tahoma" charset="0"/>
                          <a:ea typeface="ＭＳ Ｐゴシック" charset="0"/>
                          <a:cs typeface="ＭＳ Ｐゴシック" charset="0"/>
                        </a:rPr>
                        <a:t>4:14–10:18</a:t>
                      </a:r>
                    </a:p>
                  </a:txBody>
                  <a:tcPr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no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gridSpan="6">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1" lang="en-GB" sz="1800" b="1" i="0" u="none" strike="noStrike" cap="none" normalizeH="0" baseline="0" dirty="0">
                          <a:ln>
                            <a:noFill/>
                          </a:ln>
                          <a:solidFill>
                            <a:schemeClr val="bg1"/>
                          </a:solidFill>
                          <a:effectLst>
                            <a:glow rad="101600">
                              <a:schemeClr val="tx1">
                                <a:alpha val="75000"/>
                              </a:schemeClr>
                            </a:glow>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10:19–13:25</a:t>
                      </a:r>
                      <a:endParaRPr kumimoji="0" lang="en-US" sz="1800" b="1" i="0" u="none" strike="noStrike" cap="none" normalizeH="0" baseline="0" dirty="0">
                        <a:ln>
                          <a:noFill/>
                        </a:ln>
                        <a:solidFill>
                          <a:schemeClr val="bg1"/>
                        </a:solidFill>
                        <a:effectLst>
                          <a:glow rad="101600">
                            <a:schemeClr val="tx1">
                              <a:alpha val="75000"/>
                            </a:schemeClr>
                          </a:glow>
                          <a:outerShdw blurRad="50800" dist="63500" dir="2700000" algn="tl" rotWithShape="0">
                            <a:srgbClr val="000000"/>
                          </a:outerShdw>
                        </a:effectLst>
                        <a:latin typeface="Tahoma" charset="0"/>
                        <a:ea typeface="ＭＳ Ｐゴシック" charset="0"/>
                        <a:cs typeface="ＭＳ Ｐゴシック" charset="0"/>
                      </a:endParaRPr>
                    </a:p>
                  </a:txBody>
                  <a:tcPr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no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2"/>
                  </a:ext>
                </a:extLst>
              </a:tr>
              <a:tr h="1046163">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SA" sz="1400" b="1" i="0" u="none" strike="noStrike" cap="none" normalizeH="0" baseline="0" dirty="0">
                          <a:ln>
                            <a:noFill/>
                          </a:ln>
                          <a:solidFill>
                            <a:schemeClr val="bg1"/>
                          </a:solidFill>
                          <a:effectLst>
                            <a:glow rad="101600">
                              <a:schemeClr val="tx1">
                                <a:alpha val="75000"/>
                              </a:schemeClr>
                            </a:glow>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الانبياء </a:t>
                      </a:r>
                      <a:endParaRPr kumimoji="0" lang="en-US" sz="1400" b="1" i="0" u="none" strike="noStrike" cap="none" normalizeH="0" baseline="0" dirty="0">
                        <a:ln>
                          <a:noFill/>
                        </a:ln>
                        <a:solidFill>
                          <a:schemeClr val="bg1"/>
                        </a:solidFill>
                        <a:effectLst>
                          <a:glow rad="101600">
                            <a:schemeClr val="tx1">
                              <a:alpha val="75000"/>
                            </a:schemeClr>
                          </a:glow>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endParaRPr>
                    </a:p>
                  </a:txBody>
                  <a:tcPr marL="0" marR="0" marT="0" marB="0"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SA" sz="1400" b="1" i="0" u="none" strike="noStrike" cap="none" normalizeH="0" baseline="0" dirty="0">
                          <a:ln>
                            <a:noFill/>
                          </a:ln>
                          <a:solidFill>
                            <a:schemeClr val="bg1"/>
                          </a:solidFill>
                          <a:effectLst>
                            <a:glow rad="101600">
                              <a:schemeClr val="tx1">
                                <a:alpha val="75000"/>
                              </a:schemeClr>
                            </a:glow>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الملائكة </a:t>
                      </a:r>
                      <a:endParaRPr kumimoji="0" lang="en-US" sz="1400" b="1" i="0" u="none" strike="noStrike" cap="none" normalizeH="0" baseline="0" dirty="0">
                        <a:ln>
                          <a:noFill/>
                        </a:ln>
                        <a:solidFill>
                          <a:schemeClr val="bg1"/>
                        </a:solidFill>
                        <a:effectLst>
                          <a:glow rad="101600">
                            <a:schemeClr val="tx1">
                              <a:alpha val="75000"/>
                            </a:schemeClr>
                          </a:glow>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endParaRPr>
                    </a:p>
                  </a:txBody>
                  <a:tcPr marL="0" marR="0" marT="0" marB="0"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SA" sz="1400" b="1" i="0" u="none" strike="noStrike" cap="none" normalizeH="0" baseline="0" dirty="0">
                          <a:ln>
                            <a:noFill/>
                          </a:ln>
                          <a:solidFill>
                            <a:schemeClr val="bg1"/>
                          </a:solidFill>
                          <a:effectLst>
                            <a:glow rad="101600">
                              <a:schemeClr val="tx1">
                                <a:alpha val="75000"/>
                              </a:schemeClr>
                            </a:glow>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موسى </a:t>
                      </a:r>
                      <a:endParaRPr kumimoji="0" lang="en-US" sz="1400" b="1" i="0" u="none" strike="noStrike" cap="none" normalizeH="0" baseline="0" dirty="0">
                        <a:ln>
                          <a:noFill/>
                        </a:ln>
                        <a:solidFill>
                          <a:schemeClr val="bg1"/>
                        </a:solidFill>
                        <a:effectLst>
                          <a:glow rad="101600">
                            <a:schemeClr val="tx1">
                              <a:alpha val="75000"/>
                            </a:schemeClr>
                          </a:glow>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endParaRPr>
                    </a:p>
                  </a:txBody>
                  <a:tcPr marL="0" marR="0" marT="0" marB="0"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SA" sz="1400" b="1" i="0" u="none" strike="noStrike" cap="none" normalizeH="0" baseline="0" dirty="0">
                          <a:ln>
                            <a:noFill/>
                          </a:ln>
                          <a:solidFill>
                            <a:schemeClr val="bg1"/>
                          </a:solidFill>
                          <a:effectLst>
                            <a:glow rad="101600">
                              <a:schemeClr val="tx1">
                                <a:alpha val="75000"/>
                              </a:schemeClr>
                            </a:glow>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هارون </a:t>
                      </a:r>
                      <a:endParaRPr kumimoji="0" lang="en-US" sz="1400" b="1" i="0" u="none" strike="noStrike" cap="none" normalizeH="0" baseline="0" dirty="0">
                        <a:ln>
                          <a:noFill/>
                        </a:ln>
                        <a:solidFill>
                          <a:schemeClr val="bg1"/>
                        </a:solidFill>
                        <a:effectLst>
                          <a:glow rad="101600">
                            <a:schemeClr val="tx1">
                              <a:alpha val="75000"/>
                            </a:schemeClr>
                          </a:glow>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endParaRPr>
                    </a:p>
                  </a:txBody>
                  <a:tcPr marL="0" marR="0" marT="0" marB="0"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ar-SA" sz="1400" b="1" i="0" u="none" strike="noStrike" cap="none" normalizeH="0" baseline="0" dirty="0">
                          <a:ln>
                            <a:noFill/>
                          </a:ln>
                          <a:solidFill>
                            <a:schemeClr val="bg1"/>
                          </a:solidFill>
                          <a:effectLst>
                            <a:glow rad="101600">
                              <a:schemeClr val="tx1">
                                <a:alpha val="75000"/>
                              </a:schemeClr>
                            </a:glow>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ملكيصادق</a:t>
                      </a:r>
                      <a:endParaRPr kumimoji="0" lang="en-US" sz="1400" b="1" i="0" u="none" strike="noStrike" cap="none" normalizeH="0" baseline="0" dirty="0">
                        <a:ln>
                          <a:noFill/>
                        </a:ln>
                        <a:solidFill>
                          <a:schemeClr val="bg1"/>
                        </a:solidFill>
                        <a:effectLst>
                          <a:glow rad="101600">
                            <a:schemeClr val="tx1">
                              <a:alpha val="75000"/>
                            </a:schemeClr>
                          </a:glow>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endParaRPr>
                    </a:p>
                  </a:txBody>
                  <a:tcPr marL="0" marR="0" marT="0" marB="0"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SA" sz="1400" b="1" i="0" u="none" strike="noStrike" cap="none" normalizeH="0" baseline="0" dirty="0">
                          <a:ln>
                            <a:noFill/>
                          </a:ln>
                          <a:solidFill>
                            <a:schemeClr val="bg1"/>
                          </a:solidFill>
                          <a:effectLst>
                            <a:glow rad="101600">
                              <a:schemeClr val="tx1">
                                <a:alpha val="75000"/>
                              </a:schemeClr>
                            </a:glow>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العهد القديم </a:t>
                      </a:r>
                      <a:endParaRPr kumimoji="0" lang="en-US" sz="1400" b="1" i="0" u="none" strike="noStrike" cap="none" normalizeH="0" baseline="0" dirty="0">
                        <a:ln>
                          <a:noFill/>
                        </a:ln>
                        <a:solidFill>
                          <a:schemeClr val="bg1"/>
                        </a:solidFill>
                        <a:effectLst>
                          <a:glow rad="101600">
                            <a:schemeClr val="tx1">
                              <a:alpha val="75000"/>
                            </a:schemeClr>
                          </a:glow>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endParaRPr>
                    </a:p>
                  </a:txBody>
                  <a:tcPr marL="0" marR="0" marT="0" marB="0"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SA" sz="1400" b="1" i="0" u="none" strike="noStrike" cap="none" normalizeH="0" baseline="0" dirty="0">
                          <a:ln>
                            <a:noFill/>
                          </a:ln>
                          <a:solidFill>
                            <a:schemeClr val="bg1"/>
                          </a:solidFill>
                          <a:effectLst>
                            <a:glow rad="101600">
                              <a:schemeClr val="tx1">
                                <a:alpha val="75000"/>
                              </a:schemeClr>
                            </a:glow>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خيمة الاجتماع </a:t>
                      </a:r>
                      <a:endParaRPr kumimoji="0" lang="en-US" sz="1400" b="1" i="0" u="none" strike="noStrike" cap="none" normalizeH="0" baseline="0" dirty="0">
                        <a:ln>
                          <a:noFill/>
                        </a:ln>
                        <a:solidFill>
                          <a:schemeClr val="bg1"/>
                        </a:solidFill>
                        <a:effectLst>
                          <a:glow rad="101600">
                            <a:schemeClr val="tx1">
                              <a:alpha val="75000"/>
                            </a:schemeClr>
                          </a:glow>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endParaRPr>
                    </a:p>
                  </a:txBody>
                  <a:tcPr marL="0" marR="0" marT="0" marB="0"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SA" sz="1400" b="1" i="0" u="none" strike="noStrike" cap="none" normalizeH="0" baseline="0" dirty="0">
                          <a:ln>
                            <a:noFill/>
                          </a:ln>
                          <a:solidFill>
                            <a:schemeClr val="bg1"/>
                          </a:solidFill>
                          <a:effectLst>
                            <a:glow rad="101600">
                              <a:schemeClr val="tx1">
                                <a:alpha val="75000"/>
                              </a:schemeClr>
                            </a:glow>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الذبائح </a:t>
                      </a:r>
                      <a:endParaRPr kumimoji="0" lang="en-US" sz="1400" b="1" i="0" u="none" strike="noStrike" cap="none" normalizeH="0" baseline="0" dirty="0">
                        <a:ln>
                          <a:noFill/>
                        </a:ln>
                        <a:solidFill>
                          <a:schemeClr val="bg1"/>
                        </a:solidFill>
                        <a:effectLst>
                          <a:glow rad="101600">
                            <a:schemeClr val="tx1">
                              <a:alpha val="75000"/>
                            </a:schemeClr>
                          </a:glow>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endParaRPr>
                    </a:p>
                  </a:txBody>
                  <a:tcPr marL="0" marR="0" marT="0" marB="0"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SA" sz="1400" b="1" i="0" u="none" strike="noStrike" cap="none" normalizeH="0" baseline="0" dirty="0" err="1">
                          <a:ln>
                            <a:noFill/>
                          </a:ln>
                          <a:solidFill>
                            <a:schemeClr val="bg1"/>
                          </a:solidFill>
                          <a:effectLst>
                            <a:glow rad="101600">
                              <a:schemeClr val="tx1">
                                <a:alpha val="75000"/>
                              </a:schemeClr>
                            </a:glow>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الخطئية</a:t>
                      </a:r>
                      <a:r>
                        <a:rPr kumimoji="0" lang="ar-SA" sz="1400" b="1" i="0" u="none" strike="noStrike" cap="none" normalizeH="0" baseline="0" dirty="0">
                          <a:ln>
                            <a:noFill/>
                          </a:ln>
                          <a:solidFill>
                            <a:schemeClr val="bg1"/>
                          </a:solidFill>
                          <a:effectLst>
                            <a:glow rad="101600">
                              <a:schemeClr val="tx1">
                                <a:alpha val="75000"/>
                              </a:schemeClr>
                            </a:glow>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 المتعمدة </a:t>
                      </a:r>
                      <a:endParaRPr kumimoji="0" lang="en-US" sz="1400" b="1" i="0" u="none" strike="noStrike" cap="none" normalizeH="0" baseline="0" dirty="0">
                        <a:ln>
                          <a:noFill/>
                        </a:ln>
                        <a:solidFill>
                          <a:schemeClr val="bg1"/>
                        </a:solidFill>
                        <a:effectLst>
                          <a:glow rad="101600">
                            <a:schemeClr val="tx1">
                              <a:alpha val="75000"/>
                            </a:schemeClr>
                          </a:glow>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endParaRPr>
                    </a:p>
                  </a:txBody>
                  <a:tcPr marL="0" marR="0" marT="0" marB="0"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SA" sz="1400" b="1" i="0" u="none" strike="noStrike" cap="none" normalizeH="0" baseline="0" dirty="0">
                          <a:ln>
                            <a:noFill/>
                          </a:ln>
                          <a:solidFill>
                            <a:schemeClr val="bg1"/>
                          </a:solidFill>
                          <a:effectLst>
                            <a:glow rad="101600">
                              <a:schemeClr val="tx1">
                                <a:alpha val="75000"/>
                              </a:schemeClr>
                            </a:glow>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نماذج </a:t>
                      </a:r>
                      <a:endParaRPr kumimoji="0" lang="en-US" sz="1400" b="1" i="0" u="none" strike="noStrike" cap="none" normalizeH="0" baseline="0" dirty="0">
                        <a:ln>
                          <a:noFill/>
                        </a:ln>
                        <a:solidFill>
                          <a:schemeClr val="bg1"/>
                        </a:solidFill>
                        <a:effectLst>
                          <a:glow rad="101600">
                            <a:schemeClr val="tx1">
                              <a:alpha val="75000"/>
                            </a:schemeClr>
                          </a:glow>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endParaRPr>
                    </a:p>
                  </a:txBody>
                  <a:tcPr marL="0" marR="0" marT="0" marB="0"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SA" sz="1400" b="1" i="0" u="none" strike="noStrike" cap="none" normalizeH="0" baseline="0" dirty="0">
                          <a:ln>
                            <a:noFill/>
                          </a:ln>
                          <a:solidFill>
                            <a:schemeClr val="bg1"/>
                          </a:solidFill>
                          <a:effectLst>
                            <a:glow rad="101600">
                              <a:schemeClr val="tx1">
                                <a:alpha val="75000"/>
                              </a:schemeClr>
                            </a:glow>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التحمل كأبناء </a:t>
                      </a:r>
                      <a:endParaRPr kumimoji="0" lang="en-US" sz="1400" b="1" i="0" u="none" strike="noStrike" cap="none" normalizeH="0" baseline="0" dirty="0">
                        <a:ln>
                          <a:noFill/>
                        </a:ln>
                        <a:solidFill>
                          <a:schemeClr val="bg1"/>
                        </a:solidFill>
                        <a:effectLst>
                          <a:glow rad="101600">
                            <a:schemeClr val="tx1">
                              <a:alpha val="75000"/>
                            </a:schemeClr>
                          </a:glow>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endParaRPr>
                    </a:p>
                  </a:txBody>
                  <a:tcPr marL="0" marR="0" marT="0" marB="0"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noFill/>
                  </a:tcPr>
                </a:tc>
                <a:tc>
                  <a:txBody>
                    <a:bodyPr/>
                    <a:lstStyle/>
                    <a:p>
                      <a:pPr marL="0" marR="0" lvl="0" indent="0" algn="ctr" defTabSz="533400" rtl="0" eaLnBrk="1" fontAlgn="base" latinLnBrk="0" hangingPunct="1">
                        <a:lnSpc>
                          <a:spcPct val="100000"/>
                        </a:lnSpc>
                        <a:spcBef>
                          <a:spcPct val="0"/>
                        </a:spcBef>
                        <a:spcAft>
                          <a:spcPct val="0"/>
                        </a:spcAft>
                        <a:buClrTx/>
                        <a:buSzTx/>
                        <a:buFontTx/>
                        <a:buNone/>
                        <a:tabLst/>
                      </a:pPr>
                      <a:r>
                        <a:rPr kumimoji="0" lang="ar-SA" sz="1400" b="1" i="0" u="none" strike="noStrike" cap="none" normalizeH="0" baseline="0" dirty="0">
                          <a:ln>
                            <a:noFill/>
                          </a:ln>
                          <a:solidFill>
                            <a:schemeClr val="bg1"/>
                          </a:solidFill>
                          <a:effectLst>
                            <a:glow rad="101600">
                              <a:schemeClr val="tx1">
                                <a:alpha val="75000"/>
                              </a:schemeClr>
                            </a:glow>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اخلاقيات </a:t>
                      </a:r>
                      <a:endParaRPr kumimoji="0" lang="en-US" sz="1400" b="1" i="0" u="none" strike="noStrike" cap="none" normalizeH="0" baseline="0" dirty="0">
                        <a:ln>
                          <a:noFill/>
                        </a:ln>
                        <a:solidFill>
                          <a:schemeClr val="bg1"/>
                        </a:solidFill>
                        <a:effectLst>
                          <a:glow rad="101600">
                            <a:schemeClr val="tx1">
                              <a:alpha val="75000"/>
                            </a:schemeClr>
                          </a:glow>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endParaRPr>
                    </a:p>
                  </a:txBody>
                  <a:tcPr marL="0" marR="0" marT="0" marB="0"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SA" sz="1400" b="1" i="0" u="none" strike="noStrike" cap="none" normalizeH="0" baseline="0" dirty="0">
                          <a:ln>
                            <a:noFill/>
                          </a:ln>
                          <a:solidFill>
                            <a:schemeClr val="bg1"/>
                          </a:solidFill>
                          <a:effectLst>
                            <a:glow rad="101600">
                              <a:schemeClr val="tx1">
                                <a:alpha val="75000"/>
                              </a:schemeClr>
                            </a:glow>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تجاهل الله </a:t>
                      </a:r>
                      <a:endParaRPr kumimoji="0" lang="en-US" sz="1400" b="1" i="0" u="none" strike="noStrike" cap="none" normalizeH="0" baseline="0" dirty="0">
                        <a:ln>
                          <a:noFill/>
                        </a:ln>
                        <a:solidFill>
                          <a:schemeClr val="bg1"/>
                        </a:solidFill>
                        <a:effectLst>
                          <a:glow rad="101600">
                            <a:schemeClr val="tx1">
                              <a:alpha val="75000"/>
                            </a:schemeClr>
                          </a:glow>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endParaRPr>
                    </a:p>
                  </a:txBody>
                  <a:tcPr marL="0" marR="0" marT="0" marB="0"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SA" sz="1400" b="1" i="0" u="none" strike="noStrike" cap="none" normalizeH="0" baseline="0" dirty="0">
                          <a:ln>
                            <a:noFill/>
                          </a:ln>
                          <a:solidFill>
                            <a:schemeClr val="bg1"/>
                          </a:solidFill>
                          <a:effectLst>
                            <a:glow rad="101600">
                              <a:schemeClr val="tx1">
                                <a:alpha val="75000"/>
                              </a:schemeClr>
                            </a:glow>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حض , نصح , تحذير </a:t>
                      </a:r>
                      <a:endParaRPr kumimoji="0" lang="en-US" sz="1400" b="1" i="0" u="none" strike="noStrike" cap="none" normalizeH="0" baseline="0" dirty="0">
                        <a:ln>
                          <a:noFill/>
                        </a:ln>
                        <a:solidFill>
                          <a:schemeClr val="bg1"/>
                        </a:solidFill>
                        <a:effectLst>
                          <a:glow rad="101600">
                            <a:schemeClr val="tx1">
                              <a:alpha val="75000"/>
                            </a:schemeClr>
                          </a:glow>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endParaRPr>
                    </a:p>
                  </a:txBody>
                  <a:tcPr marL="0" marR="0" marT="0" marB="0"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493713">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400" b="1" i="0" u="none" strike="noStrike" cap="none" normalizeH="0" baseline="0" dirty="0">
                          <a:ln>
                            <a:noFill/>
                          </a:ln>
                          <a:solidFill>
                            <a:schemeClr val="bg1"/>
                          </a:solidFill>
                          <a:effectLst>
                            <a:glow rad="101600">
                              <a:schemeClr val="tx1">
                                <a:alpha val="75000"/>
                              </a:schemeClr>
                            </a:glow>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1:1-3</a:t>
                      </a:r>
                    </a:p>
                  </a:txBody>
                  <a:tcPr marL="0" marR="0" marT="0" marB="0"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400" b="1" i="0" u="none" strike="noStrike" cap="none" normalizeH="0" baseline="0" dirty="0">
                          <a:ln>
                            <a:noFill/>
                          </a:ln>
                          <a:solidFill>
                            <a:schemeClr val="bg1"/>
                          </a:solidFill>
                          <a:effectLst>
                            <a:glow rad="101600">
                              <a:schemeClr val="tx1">
                                <a:alpha val="75000"/>
                              </a:schemeClr>
                            </a:glow>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1:4–2:18</a:t>
                      </a:r>
                    </a:p>
                  </a:txBody>
                  <a:tcPr marL="0" marR="0" marT="0" marB="0"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400" b="1" i="0" u="none" strike="noStrike" cap="none" normalizeH="0" baseline="0" dirty="0">
                          <a:ln>
                            <a:noFill/>
                          </a:ln>
                          <a:solidFill>
                            <a:schemeClr val="bg1"/>
                          </a:solidFill>
                          <a:effectLst>
                            <a:glow rad="101600">
                              <a:schemeClr val="tx1">
                                <a:alpha val="75000"/>
                              </a:schemeClr>
                            </a:glow>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3:1–4:13</a:t>
                      </a:r>
                    </a:p>
                  </a:txBody>
                  <a:tcPr marL="0" marR="0" marT="0" marB="0"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400" b="1" i="0" u="none" strike="noStrike" cap="none" normalizeH="0" baseline="0" dirty="0">
                          <a:ln>
                            <a:noFill/>
                          </a:ln>
                          <a:solidFill>
                            <a:schemeClr val="bg1"/>
                          </a:solidFill>
                          <a:effectLst>
                            <a:glow rad="101600">
                              <a:schemeClr val="tx1">
                                <a:alpha val="75000"/>
                              </a:schemeClr>
                            </a:glow>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4:14–6:20</a:t>
                      </a:r>
                    </a:p>
                  </a:txBody>
                  <a:tcPr marL="0" marR="0" marT="0" marB="0"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400" b="1" i="0" u="none" strike="noStrike" cap="none" normalizeH="0" baseline="0" dirty="0">
                          <a:ln>
                            <a:noFill/>
                          </a:ln>
                          <a:solidFill>
                            <a:schemeClr val="bg1"/>
                          </a:solidFill>
                          <a:effectLst>
                            <a:glow rad="101600">
                              <a:schemeClr val="tx1">
                                <a:alpha val="75000"/>
                              </a:schemeClr>
                            </a:glow>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7</a:t>
                      </a:r>
                    </a:p>
                  </a:txBody>
                  <a:tcPr marL="0" marR="0" marT="0" marB="0"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400" b="1" i="0" u="none" strike="noStrike" cap="none" normalizeH="0" baseline="0" dirty="0">
                          <a:ln>
                            <a:noFill/>
                          </a:ln>
                          <a:solidFill>
                            <a:schemeClr val="bg1"/>
                          </a:solidFill>
                          <a:effectLst>
                            <a:glow rad="101600">
                              <a:schemeClr val="tx1">
                                <a:alpha val="75000"/>
                              </a:schemeClr>
                            </a:glow>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8</a:t>
                      </a:r>
                    </a:p>
                  </a:txBody>
                  <a:tcPr marL="0" marR="0" marT="0" marB="0"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400" b="1" i="0" u="none" strike="noStrike" cap="none" normalizeH="0" baseline="0" dirty="0">
                          <a:ln>
                            <a:noFill/>
                          </a:ln>
                          <a:solidFill>
                            <a:schemeClr val="bg1"/>
                          </a:solidFill>
                          <a:effectLst>
                            <a:glow rad="101600">
                              <a:schemeClr val="tx1">
                                <a:alpha val="75000"/>
                              </a:schemeClr>
                            </a:glow>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9:1-10</a:t>
                      </a:r>
                    </a:p>
                  </a:txBody>
                  <a:tcPr marL="0" marR="0" marT="0" marB="0"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400" b="1" i="0" u="none" strike="noStrike" cap="none" normalizeH="0" baseline="0" dirty="0">
                          <a:ln>
                            <a:noFill/>
                          </a:ln>
                          <a:solidFill>
                            <a:schemeClr val="bg1"/>
                          </a:solidFill>
                          <a:effectLst>
                            <a:glow rad="101600">
                              <a:schemeClr val="tx1">
                                <a:alpha val="75000"/>
                              </a:schemeClr>
                            </a:glow>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9:11–10:18</a:t>
                      </a:r>
                    </a:p>
                  </a:txBody>
                  <a:tcPr marL="0" marR="0" marT="0" marB="0"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400" b="1" i="0" u="none" strike="noStrike" cap="none" normalizeH="0" baseline="0" dirty="0">
                          <a:ln>
                            <a:noFill/>
                          </a:ln>
                          <a:solidFill>
                            <a:schemeClr val="bg1"/>
                          </a:solidFill>
                          <a:effectLst>
                            <a:glow rad="101600">
                              <a:schemeClr val="tx1">
                                <a:alpha val="75000"/>
                              </a:schemeClr>
                            </a:glow>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10:19-39</a:t>
                      </a:r>
                    </a:p>
                  </a:txBody>
                  <a:tcPr marL="0" marR="0" marT="0" marB="0"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400" b="1" i="0" u="none" strike="noStrike" cap="none" normalizeH="0" baseline="0" dirty="0">
                          <a:ln>
                            <a:noFill/>
                          </a:ln>
                          <a:solidFill>
                            <a:schemeClr val="bg1"/>
                          </a:solidFill>
                          <a:effectLst>
                            <a:glow rad="101600">
                              <a:schemeClr val="tx1">
                                <a:alpha val="75000"/>
                              </a:schemeClr>
                            </a:glow>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11:1–12:3</a:t>
                      </a:r>
                    </a:p>
                  </a:txBody>
                  <a:tcPr marL="0" marR="0" marT="0" marB="0"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400" b="1" i="0" u="none" strike="noStrike" cap="none" normalizeH="0" baseline="0" dirty="0">
                          <a:ln>
                            <a:noFill/>
                          </a:ln>
                          <a:solidFill>
                            <a:schemeClr val="bg1"/>
                          </a:solidFill>
                          <a:effectLst>
                            <a:glow rad="101600">
                              <a:schemeClr val="tx1">
                                <a:alpha val="75000"/>
                              </a:schemeClr>
                            </a:glow>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12:4-13</a:t>
                      </a:r>
                    </a:p>
                  </a:txBody>
                  <a:tcPr marL="0" marR="0" marT="0" marB="0"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400" b="1" i="0" u="none" strike="noStrike" cap="none" normalizeH="0" baseline="0" dirty="0">
                          <a:ln>
                            <a:noFill/>
                          </a:ln>
                          <a:solidFill>
                            <a:schemeClr val="bg1"/>
                          </a:solidFill>
                          <a:effectLst>
                            <a:glow rad="101600">
                              <a:schemeClr val="tx1">
                                <a:alpha val="75000"/>
                              </a:schemeClr>
                            </a:glow>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12:14-17</a:t>
                      </a:r>
                    </a:p>
                  </a:txBody>
                  <a:tcPr marL="0" marR="0" marT="0" marB="0"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400" b="1" i="0" u="none" strike="noStrike" cap="none" normalizeH="0" baseline="0" dirty="0">
                          <a:ln>
                            <a:noFill/>
                          </a:ln>
                          <a:solidFill>
                            <a:schemeClr val="bg1"/>
                          </a:solidFill>
                          <a:effectLst>
                            <a:glow rad="101600">
                              <a:schemeClr val="tx1">
                                <a:alpha val="75000"/>
                              </a:schemeClr>
                            </a:glow>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12:18-29</a:t>
                      </a:r>
                    </a:p>
                  </a:txBody>
                  <a:tcPr marL="0" marR="0" marT="0" marB="0"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400" b="1" i="0" u="none" strike="noStrike" cap="none" normalizeH="0" baseline="0" dirty="0">
                          <a:ln>
                            <a:noFill/>
                          </a:ln>
                          <a:solidFill>
                            <a:schemeClr val="bg1"/>
                          </a:solidFill>
                          <a:effectLst>
                            <a:glow rad="101600">
                              <a:schemeClr val="tx1">
                                <a:alpha val="75000"/>
                              </a:schemeClr>
                            </a:glow>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13</a:t>
                      </a:r>
                    </a:p>
                  </a:txBody>
                  <a:tcPr marL="0" marR="0" marT="0" marB="0"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r h="404813">
                <a:tc gridSpan="3">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1" lang="ar-SA" sz="1800" b="1" i="0" u="none" strike="noStrike" cap="none" normalizeH="0" baseline="0" dirty="0">
                          <a:ln>
                            <a:noFill/>
                          </a:ln>
                          <a:solidFill>
                            <a:schemeClr val="bg1"/>
                          </a:solidFill>
                          <a:effectLst>
                            <a:glow rad="101600">
                              <a:schemeClr val="tx1">
                                <a:alpha val="75000"/>
                              </a:schemeClr>
                            </a:glow>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سلطان وعظمة المسيح </a:t>
                      </a:r>
                      <a:endParaRPr kumimoji="0" lang="en-US" sz="1800" b="1" i="0" u="none" strike="noStrike" cap="none" normalizeH="0" baseline="0" dirty="0">
                        <a:ln>
                          <a:noFill/>
                        </a:ln>
                        <a:solidFill>
                          <a:schemeClr val="bg1"/>
                        </a:solidFill>
                        <a:effectLst>
                          <a:glow rad="101600">
                            <a:schemeClr val="tx1">
                              <a:alpha val="75000"/>
                            </a:schemeClr>
                          </a:glow>
                          <a:outerShdw blurRad="50800" dist="63500" dir="2700000" algn="tl" rotWithShape="0">
                            <a:srgbClr val="000000"/>
                          </a:outerShdw>
                        </a:effectLst>
                        <a:latin typeface="Tahoma" charset="0"/>
                        <a:ea typeface="ＭＳ Ｐゴシック" charset="0"/>
                        <a:cs typeface="ＭＳ Ｐゴシック" charset="0"/>
                      </a:endParaRPr>
                    </a:p>
                  </a:txBody>
                  <a:tcPr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noFill/>
                  </a:tcPr>
                </a:tc>
                <a:tc hMerge="1">
                  <a:txBody>
                    <a:bodyPr/>
                    <a:lstStyle/>
                    <a:p>
                      <a:endParaRPr lang="en-US"/>
                    </a:p>
                  </a:txBody>
                  <a:tcPr/>
                </a:tc>
                <a:tc hMerge="1">
                  <a:txBody>
                    <a:bodyPr/>
                    <a:lstStyle/>
                    <a:p>
                      <a:endParaRPr lang="en-US"/>
                    </a:p>
                  </a:txBody>
                  <a:tcPr/>
                </a:tc>
                <a:tc gridSpan="5">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SA" sz="1800" b="1" i="0" u="none" strike="noStrike" cap="none" normalizeH="0" baseline="0">
                          <a:ln>
                            <a:noFill/>
                          </a:ln>
                          <a:solidFill>
                            <a:schemeClr val="bg1"/>
                          </a:solidFill>
                          <a:effectLst>
                            <a:glow rad="101600">
                              <a:schemeClr val="tx1">
                                <a:alpha val="75000"/>
                              </a:schemeClr>
                            </a:glow>
                            <a:outerShdw blurRad="50800" dist="63500" dir="2700000" algn="tl" rotWithShape="0">
                              <a:srgbClr val="000000"/>
                            </a:outerShdw>
                          </a:effectLst>
                          <a:latin typeface="Tahoma" charset="0"/>
                          <a:ea typeface="ＭＳ Ｐゴシック" charset="0"/>
                          <a:cs typeface="ＭＳ Ｐゴシック" charset="0"/>
                        </a:rPr>
                        <a:t>خدمة المسيح </a:t>
                      </a:r>
                      <a:endParaRPr kumimoji="0" lang="en-US" sz="1800" b="1" i="0" u="none" strike="noStrike" cap="none" normalizeH="0" baseline="0">
                        <a:ln>
                          <a:noFill/>
                        </a:ln>
                        <a:solidFill>
                          <a:schemeClr val="bg1"/>
                        </a:solidFill>
                        <a:effectLst>
                          <a:glow rad="101600">
                            <a:schemeClr val="tx1">
                              <a:alpha val="75000"/>
                            </a:schemeClr>
                          </a:glow>
                          <a:outerShdw blurRad="50800" dist="63500" dir="2700000" algn="tl" rotWithShape="0">
                            <a:srgbClr val="000000"/>
                          </a:outerShdw>
                        </a:effectLst>
                        <a:latin typeface="Tahoma" charset="0"/>
                        <a:ea typeface="ＭＳ Ｐゴシック" charset="0"/>
                        <a:cs typeface="ＭＳ Ｐゴシック" charset="0"/>
                      </a:endParaRPr>
                    </a:p>
                  </a:txBody>
                  <a:tcPr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no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gridSpan="6">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1" lang="ar-SA" sz="1800" b="1" i="0" u="none" strike="noStrike" cap="none" normalizeH="0" baseline="0" dirty="0">
                          <a:ln>
                            <a:noFill/>
                          </a:ln>
                          <a:solidFill>
                            <a:schemeClr val="bg1"/>
                          </a:solidFill>
                          <a:effectLst>
                            <a:glow rad="101600">
                              <a:schemeClr val="tx1">
                                <a:alpha val="75000"/>
                              </a:schemeClr>
                            </a:glow>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تجلي وظهور المسيحية </a:t>
                      </a:r>
                      <a:endParaRPr kumimoji="0" lang="en-US" sz="1800" b="1" i="0" u="none" strike="noStrike" cap="none" normalizeH="0" baseline="0" dirty="0">
                        <a:ln>
                          <a:noFill/>
                        </a:ln>
                        <a:solidFill>
                          <a:schemeClr val="bg1"/>
                        </a:solidFill>
                        <a:effectLst>
                          <a:glow rad="101600">
                            <a:schemeClr val="tx1">
                              <a:alpha val="75000"/>
                            </a:schemeClr>
                          </a:glow>
                          <a:outerShdw blurRad="50800" dist="63500" dir="2700000" algn="tl" rotWithShape="0">
                            <a:srgbClr val="000000"/>
                          </a:outerShdw>
                        </a:effectLst>
                        <a:latin typeface="Tahoma" charset="0"/>
                        <a:ea typeface="ＭＳ Ｐゴシック" charset="0"/>
                        <a:cs typeface="ＭＳ Ｐゴシック" charset="0"/>
                      </a:endParaRPr>
                    </a:p>
                  </a:txBody>
                  <a:tcPr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no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5"/>
                  </a:ext>
                </a:extLst>
              </a:tr>
              <a:tr h="404813">
                <a:tc gridSpan="8">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1" lang="ar-SA" sz="1800" b="1" i="0" u="none" strike="noStrike" cap="none" normalizeH="0" baseline="0" dirty="0">
                          <a:ln>
                            <a:noFill/>
                          </a:ln>
                          <a:solidFill>
                            <a:schemeClr val="bg1"/>
                          </a:solidFill>
                          <a:effectLst>
                            <a:glow rad="101600">
                              <a:schemeClr val="tx1">
                                <a:alpha val="75000"/>
                              </a:schemeClr>
                            </a:glow>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علم اللاهوت  </a:t>
                      </a:r>
                      <a:endParaRPr kumimoji="0" lang="en-US" sz="1800" b="1" i="0" u="none" strike="noStrike" cap="none" normalizeH="0" baseline="0" dirty="0">
                        <a:ln>
                          <a:noFill/>
                        </a:ln>
                        <a:solidFill>
                          <a:schemeClr val="bg1"/>
                        </a:solidFill>
                        <a:effectLst>
                          <a:glow rad="101600">
                            <a:schemeClr val="tx1">
                              <a:alpha val="75000"/>
                            </a:schemeClr>
                          </a:glow>
                          <a:outerShdw blurRad="50800" dist="63500" dir="2700000" algn="tl" rotWithShape="0">
                            <a:srgbClr val="000000"/>
                          </a:outerShdw>
                        </a:effectLst>
                        <a:latin typeface="Tahoma" charset="0"/>
                        <a:ea typeface="ＭＳ Ｐゴシック" charset="0"/>
                        <a:cs typeface="ＭＳ Ｐゴシック" charset="0"/>
                      </a:endParaRPr>
                    </a:p>
                  </a:txBody>
                  <a:tcPr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no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gridSpan="6">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1" lang="ar-SA" sz="1800" b="1" i="0" u="none" strike="noStrike" cap="none" normalizeH="0" baseline="0" dirty="0">
                          <a:ln>
                            <a:noFill/>
                          </a:ln>
                          <a:solidFill>
                            <a:schemeClr val="bg1"/>
                          </a:solidFill>
                          <a:effectLst>
                            <a:glow rad="101600">
                              <a:schemeClr val="tx1">
                                <a:alpha val="75000"/>
                              </a:schemeClr>
                            </a:glow>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الممارسة او السلوك </a:t>
                      </a:r>
                      <a:endParaRPr kumimoji="0" lang="en-US" sz="1800" b="1" i="0" u="none" strike="noStrike" cap="none" normalizeH="0" baseline="0" dirty="0">
                        <a:ln>
                          <a:noFill/>
                        </a:ln>
                        <a:solidFill>
                          <a:schemeClr val="bg1"/>
                        </a:solidFill>
                        <a:effectLst>
                          <a:glow rad="101600">
                            <a:schemeClr val="tx1">
                              <a:alpha val="75000"/>
                            </a:schemeClr>
                          </a:glow>
                          <a:outerShdw blurRad="50800" dist="63500" dir="2700000" algn="tl" rotWithShape="0">
                            <a:srgbClr val="000000"/>
                          </a:outerShdw>
                        </a:effectLst>
                        <a:latin typeface="Tahoma" charset="0"/>
                        <a:ea typeface="ＭＳ Ｐゴシック" charset="0"/>
                        <a:cs typeface="ＭＳ Ｐゴシック" charset="0"/>
                      </a:endParaRPr>
                    </a:p>
                  </a:txBody>
                  <a:tcPr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no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6"/>
                  </a:ext>
                </a:extLst>
              </a:tr>
              <a:tr h="404813">
                <a:tc gridSpan="14">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SA" sz="1800" b="1" i="0" u="none" strike="noStrike" cap="none" normalizeH="0" baseline="0" dirty="0">
                          <a:ln>
                            <a:noFill/>
                          </a:ln>
                          <a:solidFill>
                            <a:schemeClr val="bg1"/>
                          </a:solidFill>
                          <a:effectLst>
                            <a:glow rad="101600">
                              <a:schemeClr val="tx1">
                                <a:alpha val="75000"/>
                              </a:schemeClr>
                            </a:glow>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كاتب غير معروف , المستلمين , الاصل والوجهة </a:t>
                      </a:r>
                      <a:endParaRPr kumimoji="0" lang="en-US" sz="1800" b="1" i="0" u="none" strike="noStrike" cap="none" normalizeH="0" baseline="0" dirty="0">
                        <a:ln>
                          <a:noFill/>
                        </a:ln>
                        <a:solidFill>
                          <a:schemeClr val="bg1"/>
                        </a:solidFill>
                        <a:effectLst>
                          <a:glow rad="101600">
                            <a:schemeClr val="tx1">
                              <a:alpha val="75000"/>
                            </a:schemeClr>
                          </a:glow>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no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7"/>
                  </a:ext>
                </a:extLst>
              </a:tr>
              <a:tr h="404813">
                <a:tc gridSpan="14">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SA" sz="1800" b="1" i="0" u="none" strike="noStrike" cap="none" normalizeH="0" baseline="0" dirty="0">
                          <a:ln>
                            <a:noFill/>
                          </a:ln>
                          <a:solidFill>
                            <a:schemeClr val="bg1"/>
                          </a:solidFill>
                          <a:effectLst>
                            <a:glow rad="101600">
                              <a:schemeClr val="tx1">
                                <a:alpha val="75000"/>
                              </a:schemeClr>
                            </a:glow>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بعد الميلاد </a:t>
                      </a:r>
                      <a:r>
                        <a:rPr kumimoji="0" lang="en-US" sz="1800" b="1" i="0" u="none" strike="noStrike" cap="none" normalizeH="0" baseline="0" dirty="0">
                          <a:ln>
                            <a:noFill/>
                          </a:ln>
                          <a:solidFill>
                            <a:schemeClr val="bg1"/>
                          </a:solidFill>
                          <a:effectLst>
                            <a:glow rad="101600">
                              <a:schemeClr val="tx1">
                                <a:alpha val="75000"/>
                              </a:schemeClr>
                            </a:glow>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 67-68</a:t>
                      </a:r>
                    </a:p>
                  </a:txBody>
                  <a:tcPr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no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8"/>
                  </a:ext>
                </a:extLst>
              </a:tr>
            </a:tbl>
          </a:graphicData>
        </a:graphic>
      </p:graphicFrame>
      <p:sp>
        <p:nvSpPr>
          <p:cNvPr id="263240" name="Text Box 24"/>
          <p:cNvSpPr txBox="1">
            <a:spLocks noChangeArrowheads="1"/>
          </p:cNvSpPr>
          <p:nvPr/>
        </p:nvSpPr>
        <p:spPr bwMode="auto">
          <a:xfrm>
            <a:off x="8567738" y="0"/>
            <a:ext cx="612775" cy="400050"/>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91435" tIns="45718" rIns="91435" bIns="45718">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254</a:t>
            </a:r>
          </a:p>
        </p:txBody>
      </p:sp>
      <p:sp>
        <p:nvSpPr>
          <p:cNvPr id="6" name="Rectangle 2">
            <a:extLst>
              <a:ext uri="{FF2B5EF4-FFF2-40B4-BE49-F238E27FC236}">
                <a16:creationId xmlns:a16="http://schemas.microsoft.com/office/drawing/2014/main" id="{896B90B3-3C90-0844-8F77-3172767AA57E}"/>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SA"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العبرانيين</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59994973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3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Group 7"/>
          <p:cNvGrpSpPr/>
          <p:nvPr/>
        </p:nvGrpSpPr>
        <p:grpSpPr>
          <a:xfrm>
            <a:off x="1691680" y="-1899592"/>
            <a:ext cx="7123776" cy="10341270"/>
            <a:chOff x="2450705" y="-1651264"/>
            <a:chExt cx="7123776" cy="10341270"/>
          </a:xfrm>
        </p:grpSpPr>
        <p:pic>
          <p:nvPicPr>
            <p:cNvPr id="5" name="Picture 4"/>
            <p:cNvPicPr/>
            <p:nvPr/>
          </p:nvPicPr>
          <p:blipFill>
            <a:blip r:embed="rId2" cstate="screen">
              <a:extLst>
                <a:ext uri="{28A0092B-C50C-407E-A947-70E740481C1C}">
                  <a14:useLocalDpi xmlns:a14="http://schemas.microsoft.com/office/drawing/2010/main"/>
                </a:ext>
              </a:extLst>
            </a:blip>
            <a:srcRect/>
            <a:stretch>
              <a:fillRect/>
            </a:stretch>
          </p:blipFill>
          <p:spPr bwMode="auto">
            <a:xfrm>
              <a:off x="2450705" y="-1651264"/>
              <a:ext cx="7123776" cy="10341270"/>
            </a:xfrm>
            <a:prstGeom prst="rect">
              <a:avLst/>
            </a:prstGeom>
            <a:noFill/>
            <a:ln>
              <a:noFill/>
            </a:ln>
          </p:spPr>
        </p:pic>
        <p:sp>
          <p:nvSpPr>
            <p:cNvPr id="2" name="Rectangle 1"/>
            <p:cNvSpPr/>
            <p:nvPr/>
          </p:nvSpPr>
          <p:spPr>
            <a:xfrm>
              <a:off x="3033102" y="39730"/>
              <a:ext cx="3193387" cy="3091833"/>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sp>
        <p:nvSpPr>
          <p:cNvPr id="3" name="Rectangle 3"/>
          <p:cNvSpPr txBox="1">
            <a:spLocks noChangeArrowheads="1"/>
          </p:cNvSpPr>
          <p:nvPr/>
        </p:nvSpPr>
        <p:spPr bwMode="auto">
          <a:xfrm>
            <a:off x="0" y="6400800"/>
            <a:ext cx="9144000" cy="457200"/>
          </a:xfrm>
          <a:prstGeom prst="rect">
            <a:avLst/>
          </a:prstGeom>
          <a:solidFill>
            <a:srgbClr val="000000"/>
          </a:solidFill>
          <a:ln>
            <a:noFill/>
          </a:ln>
          <a:effectLst>
            <a:outerShdw blurRad="63500" dist="35921" dir="2700000" algn="ctr" rotWithShape="0">
              <a:srgbClr val="808080">
                <a:alpha val="74998"/>
              </a:srgbClr>
            </a:outerShdw>
          </a:effectLst>
          <a:extLs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rgbClr val="F8F8EF"/>
                </a:solidFill>
                <a:effectLst>
                  <a:outerShdw blurRad="38100" dist="38100" dir="2700000" algn="tl">
                    <a:srgbClr val="000000">
                      <a:alpha val="43137"/>
                    </a:srgbClr>
                  </a:outerShdw>
                </a:effectLst>
                <a:latin typeface="+mj-lt"/>
                <a:ea typeface="ＭＳ Ｐゴシック" charset="-128"/>
                <a:cs typeface="ＭＳ Ｐゴシック" charset="-128"/>
              </a:defRPr>
            </a:lvl1pPr>
            <a:lvl2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2pPr>
            <a:lvl3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3pPr>
            <a:lvl4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4pPr>
            <a:lvl5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Arial" pitchFamily="-112" charset="0"/>
              </a:defRPr>
            </a:lvl6pPr>
            <a:lvl7pPr marL="914400" algn="ctr" rtl="0" fontAlgn="base">
              <a:spcBef>
                <a:spcPct val="0"/>
              </a:spcBef>
              <a:spcAft>
                <a:spcPct val="0"/>
              </a:spcAft>
              <a:defRPr sz="4400">
                <a:solidFill>
                  <a:schemeClr val="tx2"/>
                </a:solidFill>
                <a:latin typeface="Arial" pitchFamily="-112" charset="0"/>
              </a:defRPr>
            </a:lvl7pPr>
            <a:lvl8pPr marL="1371600" algn="ctr" rtl="0" fontAlgn="base">
              <a:spcBef>
                <a:spcPct val="0"/>
              </a:spcBef>
              <a:spcAft>
                <a:spcPct val="0"/>
              </a:spcAft>
              <a:defRPr sz="4400">
                <a:solidFill>
                  <a:schemeClr val="tx2"/>
                </a:solidFill>
                <a:latin typeface="Arial" pitchFamily="-112" charset="0"/>
              </a:defRPr>
            </a:lvl8pPr>
            <a:lvl9pPr marL="1828800" algn="ctr" rtl="0" fontAlgn="base">
              <a:spcBef>
                <a:spcPct val="0"/>
              </a:spcBef>
              <a:spcAft>
                <a:spcPct val="0"/>
              </a:spcAft>
              <a:defRPr sz="4400">
                <a:solidFill>
                  <a:schemeClr val="tx2"/>
                </a:solidFill>
                <a:latin typeface="Arial" pitchFamily="-112"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128"/>
              </a:rPr>
              <a:t>Barry Huddleston, The Acrostic Bible</a:t>
            </a:r>
          </a:p>
        </p:txBody>
      </p:sp>
      <p:sp>
        <p:nvSpPr>
          <p:cNvPr id="4" name="Text Box 6"/>
          <p:cNvSpPr txBox="1">
            <a:spLocks noChangeArrowheads="1"/>
          </p:cNvSpPr>
          <p:nvPr/>
        </p:nvSpPr>
        <p:spPr bwMode="auto">
          <a:xfrm>
            <a:off x="480788" y="199432"/>
            <a:ext cx="5669896" cy="52992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t"/>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SA" sz="2000" b="1" u="none" strike="noStrike" kern="1200" cap="none" spc="0" normalizeH="0" baseline="0" noProof="0" dirty="0">
                <a:ln>
                  <a:noFill/>
                </a:ln>
                <a:solidFill>
                  <a:srgbClr val="B10000"/>
                </a:solidFill>
                <a:effectLst/>
                <a:uLnTx/>
                <a:uFillTx/>
                <a:latin typeface="Arial" panose="020B0604020202020204" pitchFamily="34" charset="0"/>
                <a:ea typeface="ＭＳ Ｐゴシック" charset="0"/>
                <a:cs typeface="Arial" panose="020B0604020202020204" pitchFamily="34" charset="0"/>
              </a:rPr>
              <a:t>طبيعة ابن الله</a:t>
            </a:r>
            <a:endParaRPr kumimoji="0" lang="en-US" sz="2000" b="1" u="none" strike="noStrike" kern="1200" cap="none" spc="0" normalizeH="0" baseline="0" noProof="0" dirty="0">
              <a:ln>
                <a:noFill/>
              </a:ln>
              <a:solidFill>
                <a:srgbClr val="B10000"/>
              </a:solidFill>
              <a:effectLst/>
              <a:uLnTx/>
              <a:uFillTx/>
              <a:latin typeface="Arial" panose="020B0604020202020204" pitchFamily="34" charset="0"/>
              <a:ea typeface="ＭＳ Ｐゴシック" charset="0"/>
              <a:cs typeface="Arial" panose="020B0604020202020204" pitchFamily="34" charset="0"/>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ar-SA" sz="2000" b="1" u="none" strike="noStrike" kern="1200" cap="none" spc="0" normalizeH="0" baseline="0" noProof="0" dirty="0">
                <a:ln>
                  <a:noFill/>
                </a:ln>
                <a:solidFill>
                  <a:srgbClr val="B10000"/>
                </a:solidFill>
                <a:effectLst/>
                <a:uLnTx/>
                <a:uFillTx/>
                <a:latin typeface="Arial" panose="020B0604020202020204" pitchFamily="34" charset="0"/>
                <a:ea typeface="ＭＳ Ｐゴシック" charset="0"/>
                <a:cs typeface="Arial" panose="020B0604020202020204" pitchFamily="34" charset="0"/>
              </a:rPr>
              <a:t>التمجيد بعد كفارة المسيح</a:t>
            </a:r>
            <a:endParaRPr kumimoji="0" lang="en-US" sz="2000" b="1" u="none" strike="noStrike" kern="1200" cap="none" spc="0" normalizeH="0" baseline="0" noProof="0" dirty="0">
              <a:ln>
                <a:noFill/>
              </a:ln>
              <a:solidFill>
                <a:srgbClr val="B10000"/>
              </a:solidFill>
              <a:effectLst/>
              <a:uLnTx/>
              <a:uFillTx/>
              <a:latin typeface="Arial" panose="020B0604020202020204" pitchFamily="34" charset="0"/>
              <a:ea typeface="ＭＳ Ｐゴシック" charset="0"/>
              <a:cs typeface="Arial" panose="020B0604020202020204" pitchFamily="34" charset="0"/>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ar-SA" sz="2000" b="1" u="none" strike="noStrike" kern="1200" cap="none" spc="0" normalizeH="0" baseline="0" noProof="0" dirty="0">
                <a:ln>
                  <a:noFill/>
                </a:ln>
                <a:solidFill>
                  <a:srgbClr val="B10000"/>
                </a:solidFill>
                <a:effectLst/>
                <a:uLnTx/>
                <a:uFillTx/>
                <a:latin typeface="Arial" panose="020B0604020202020204" pitchFamily="34" charset="0"/>
                <a:ea typeface="ＭＳ Ｐゴシック" charset="0"/>
                <a:cs typeface="Arial" panose="020B0604020202020204" pitchFamily="34" charset="0"/>
              </a:rPr>
              <a:t>تستحق طاعة الانسان</a:t>
            </a:r>
            <a:endParaRPr kumimoji="0" lang="en-US" sz="2000" b="1" u="none" strike="noStrike" kern="1200" cap="none" spc="0" normalizeH="0" baseline="0" noProof="0" dirty="0">
              <a:ln>
                <a:noFill/>
              </a:ln>
              <a:solidFill>
                <a:srgbClr val="B10000"/>
              </a:solidFill>
              <a:effectLst/>
              <a:uLnTx/>
              <a:uFillTx/>
              <a:latin typeface="Arial" panose="020B0604020202020204" pitchFamily="34" charset="0"/>
              <a:ea typeface="ＭＳ Ｐゴシック" charset="0"/>
              <a:cs typeface="Arial" panose="020B0604020202020204" pitchFamily="34" charset="0"/>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ar-SA" sz="2000" b="1" u="none" strike="noStrike" kern="1200" cap="none" spc="0" normalizeH="0" baseline="0" noProof="0" dirty="0">
                <a:ln>
                  <a:noFill/>
                </a:ln>
                <a:solidFill>
                  <a:srgbClr val="B10000"/>
                </a:solidFill>
                <a:effectLst/>
                <a:uLnTx/>
                <a:uFillTx/>
                <a:latin typeface="Arial" panose="020B0604020202020204" pitchFamily="34" charset="0"/>
                <a:ea typeface="ＭＳ Ｐゴシック" charset="0"/>
                <a:cs typeface="Arial" panose="020B0604020202020204" pitchFamily="34" charset="0"/>
              </a:rPr>
              <a:t>الوعد براحة المؤمن</a:t>
            </a:r>
            <a:endParaRPr kumimoji="0" lang="en-US" sz="2000" b="1" u="none" strike="noStrike" kern="1200" cap="none" spc="0" normalizeH="0" baseline="0" noProof="0" dirty="0">
              <a:ln>
                <a:noFill/>
              </a:ln>
              <a:solidFill>
                <a:srgbClr val="B10000"/>
              </a:solidFill>
              <a:effectLst/>
              <a:uLnTx/>
              <a:uFillTx/>
              <a:latin typeface="Arial" panose="020B0604020202020204" pitchFamily="34" charset="0"/>
              <a:ea typeface="ＭＳ Ｐゴシック" charset="0"/>
              <a:cs typeface="Arial" panose="020B0604020202020204" pitchFamily="34" charset="0"/>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ar-SA" sz="2000" b="1" u="none" strike="noStrike" kern="1200" cap="none" spc="0" normalizeH="0" baseline="0" noProof="0" dirty="0">
                <a:ln>
                  <a:noFill/>
                </a:ln>
                <a:solidFill>
                  <a:srgbClr val="B10000"/>
                </a:solidFill>
                <a:effectLst/>
                <a:uLnTx/>
                <a:uFillTx/>
                <a:latin typeface="Arial" panose="020B0604020202020204" pitchFamily="34" charset="0"/>
                <a:ea typeface="ＭＳ Ｐゴシック" charset="0"/>
                <a:cs typeface="Arial" panose="020B0604020202020204" pitchFamily="34" charset="0"/>
              </a:rPr>
              <a:t>تذكر المسيح </a:t>
            </a:r>
            <a:r>
              <a:rPr kumimoji="0" lang="ar-SA" sz="2000" b="1" u="none" strike="noStrike" kern="1200" cap="none" spc="0" normalizeH="0" baseline="0" noProof="0" dirty="0" err="1">
                <a:ln>
                  <a:noFill/>
                </a:ln>
                <a:solidFill>
                  <a:srgbClr val="B10000"/>
                </a:solidFill>
                <a:effectLst/>
                <a:uLnTx/>
                <a:uFillTx/>
                <a:latin typeface="Arial" panose="020B0604020202020204" pitchFamily="34" charset="0"/>
                <a:ea typeface="ＭＳ Ｐゴシック" charset="0"/>
                <a:cs typeface="Arial" panose="020B0604020202020204" pitchFamily="34" charset="0"/>
              </a:rPr>
              <a:t>كمليكصادق</a:t>
            </a:r>
            <a:endParaRPr kumimoji="0" lang="en-US" sz="2000" b="1" u="none" strike="noStrike" kern="1200" cap="none" spc="0" normalizeH="0" baseline="0" noProof="0" dirty="0">
              <a:ln>
                <a:noFill/>
              </a:ln>
              <a:solidFill>
                <a:srgbClr val="B10000"/>
              </a:solidFill>
              <a:effectLst/>
              <a:uLnTx/>
              <a:uFillTx/>
              <a:latin typeface="Arial" panose="020B0604020202020204" pitchFamily="34" charset="0"/>
              <a:ea typeface="ＭＳ Ｐゴシック" charset="0"/>
              <a:cs typeface="Arial" panose="020B0604020202020204" pitchFamily="34" charset="0"/>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ar-SA" sz="2000" b="1" u="none" strike="noStrike" kern="1200" cap="none" spc="0" normalizeH="0" baseline="0" noProof="0" dirty="0">
                <a:ln>
                  <a:noFill/>
                </a:ln>
                <a:solidFill>
                  <a:srgbClr val="B10000"/>
                </a:solidFill>
                <a:effectLst/>
                <a:uLnTx/>
                <a:uFillTx/>
                <a:latin typeface="Arial" panose="020B0604020202020204" pitchFamily="34" charset="0"/>
                <a:ea typeface="ＭＳ Ｐゴシック" charset="0"/>
                <a:cs typeface="Arial" panose="020B0604020202020204" pitchFamily="34" charset="0"/>
              </a:rPr>
              <a:t>الميراث </a:t>
            </a:r>
            <a:r>
              <a:rPr kumimoji="0" lang="ar-SA" sz="2000" b="1" u="none" strike="noStrike" kern="1200" cap="none" spc="0" normalizeH="0" baseline="0" noProof="0" dirty="0" err="1">
                <a:ln>
                  <a:noFill/>
                </a:ln>
                <a:solidFill>
                  <a:srgbClr val="B10000"/>
                </a:solidFill>
                <a:effectLst/>
                <a:uLnTx/>
                <a:uFillTx/>
                <a:latin typeface="Arial" panose="020B0604020202020204" pitchFamily="34" charset="0"/>
                <a:ea typeface="ＭＳ Ｐゴシック" charset="0"/>
                <a:cs typeface="Arial" panose="020B0604020202020204" pitchFamily="34" charset="0"/>
              </a:rPr>
              <a:t>للايمان</a:t>
            </a:r>
            <a:r>
              <a:rPr kumimoji="0" lang="ar-SA" sz="2000" b="1" u="none" strike="noStrike" kern="1200" cap="none" spc="0" normalizeH="0" baseline="0" noProof="0" dirty="0">
                <a:ln>
                  <a:noFill/>
                </a:ln>
                <a:solidFill>
                  <a:srgbClr val="B10000"/>
                </a:solidFill>
                <a:effectLst/>
                <a:uLnTx/>
                <a:uFillTx/>
                <a:latin typeface="Arial" panose="020B0604020202020204" pitchFamily="34" charset="0"/>
                <a:ea typeface="ＭＳ Ｐゴシック" charset="0"/>
                <a:cs typeface="Arial" panose="020B0604020202020204" pitchFamily="34" charset="0"/>
              </a:rPr>
              <a:t> المثابر المستمر</a:t>
            </a:r>
            <a:endParaRPr kumimoji="0" lang="en-US" sz="2000" b="1" u="none" strike="noStrike" kern="1200" cap="none" spc="0" normalizeH="0" baseline="0" noProof="0" dirty="0">
              <a:ln>
                <a:noFill/>
              </a:ln>
              <a:solidFill>
                <a:srgbClr val="B10000"/>
              </a:solidFill>
              <a:effectLst/>
              <a:uLnTx/>
              <a:uFillTx/>
              <a:latin typeface="Arial" panose="020B0604020202020204" pitchFamily="34" charset="0"/>
              <a:ea typeface="ＭＳ Ｐゴシック" charset="0"/>
              <a:cs typeface="Arial" panose="020B0604020202020204" pitchFamily="34" charset="0"/>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ar-SA" sz="2000" b="1" u="none" strike="noStrike" kern="1200" cap="none" spc="0" normalizeH="0" baseline="0" noProof="0" dirty="0">
                <a:ln>
                  <a:noFill/>
                </a:ln>
                <a:solidFill>
                  <a:srgbClr val="B10000"/>
                </a:solidFill>
                <a:effectLst/>
                <a:uLnTx/>
                <a:uFillTx/>
                <a:latin typeface="Arial" panose="020B0604020202020204" pitchFamily="34" charset="0"/>
                <a:ea typeface="ＭＳ Ｐゴシック" charset="0"/>
                <a:cs typeface="Arial" panose="020B0604020202020204" pitchFamily="34" charset="0"/>
              </a:rPr>
              <a:t>كهنوت ملكيصادق الابدي</a:t>
            </a:r>
            <a:endParaRPr kumimoji="0" lang="en-US" sz="2000" b="1" u="none" strike="noStrike" kern="1200" cap="none" spc="0" normalizeH="0" baseline="0" noProof="0" dirty="0">
              <a:ln>
                <a:noFill/>
              </a:ln>
              <a:solidFill>
                <a:srgbClr val="B10000"/>
              </a:solidFill>
              <a:effectLst/>
              <a:uLnTx/>
              <a:uFillTx/>
              <a:latin typeface="Arial" panose="020B0604020202020204" pitchFamily="34" charset="0"/>
              <a:ea typeface="ＭＳ Ｐゴシック" charset="0"/>
              <a:cs typeface="Arial" panose="020B0604020202020204" pitchFamily="34" charset="0"/>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ar-SA" sz="2000" b="1" u="none" strike="noStrike" kern="1200" cap="none" spc="0" normalizeH="0" baseline="0" noProof="0" dirty="0">
                <a:ln>
                  <a:noFill/>
                </a:ln>
                <a:solidFill>
                  <a:srgbClr val="B10000"/>
                </a:solidFill>
                <a:effectLst/>
                <a:uLnTx/>
                <a:uFillTx/>
                <a:latin typeface="Arial" panose="020B0604020202020204" pitchFamily="34" charset="0"/>
                <a:ea typeface="ＭＳ Ｐゴシック" charset="0"/>
                <a:cs typeface="Arial" panose="020B0604020202020204" pitchFamily="34" charset="0"/>
              </a:rPr>
              <a:t>العهد الثاني يلغى اولا</a:t>
            </a:r>
            <a:endParaRPr kumimoji="0" lang="en-US" sz="2000" b="1" u="none" strike="noStrike" kern="1200" cap="none" spc="0" normalizeH="0" baseline="0" noProof="0" dirty="0">
              <a:ln>
                <a:noFill/>
              </a:ln>
              <a:solidFill>
                <a:srgbClr val="B10000"/>
              </a:solidFill>
              <a:effectLst/>
              <a:uLnTx/>
              <a:uFillTx/>
              <a:latin typeface="Arial" panose="020B0604020202020204" pitchFamily="34" charset="0"/>
              <a:ea typeface="ＭＳ Ｐゴシック" charset="0"/>
              <a:cs typeface="Arial" panose="020B0604020202020204" pitchFamily="34" charset="0"/>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ar-SA" sz="2000" b="1" u="none" strike="noStrike" kern="1200" cap="none" spc="0" normalizeH="0" baseline="0" noProof="0" dirty="0">
                <a:ln>
                  <a:noFill/>
                </a:ln>
                <a:solidFill>
                  <a:srgbClr val="B10000"/>
                </a:solidFill>
                <a:effectLst/>
                <a:uLnTx/>
                <a:uFillTx/>
                <a:latin typeface="Arial" panose="020B0604020202020204" pitchFamily="34" charset="0"/>
                <a:ea typeface="ＭＳ Ｐゴシック" charset="0"/>
                <a:cs typeface="Arial" panose="020B0604020202020204" pitchFamily="34" charset="0"/>
              </a:rPr>
              <a:t>شهادة دم المسيح</a:t>
            </a:r>
            <a:endParaRPr kumimoji="0" lang="en-US" sz="2000" b="1" u="none" strike="noStrike" kern="1200" cap="none" spc="0" normalizeH="0" baseline="0" noProof="0" dirty="0">
              <a:ln>
                <a:noFill/>
              </a:ln>
              <a:solidFill>
                <a:srgbClr val="B10000"/>
              </a:solidFill>
              <a:effectLst/>
              <a:uLnTx/>
              <a:uFillTx/>
              <a:latin typeface="Arial" panose="020B0604020202020204" pitchFamily="34" charset="0"/>
              <a:ea typeface="ＭＳ Ｐゴシック" charset="0"/>
              <a:cs typeface="Arial" panose="020B0604020202020204" pitchFamily="34" charset="0"/>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ar-SA" sz="2000" b="1" u="none" strike="noStrike" kern="1200" cap="none" spc="0" normalizeH="0" baseline="0" noProof="0" dirty="0">
                <a:ln>
                  <a:noFill/>
                </a:ln>
                <a:solidFill>
                  <a:srgbClr val="B10000"/>
                </a:solidFill>
                <a:effectLst/>
                <a:uLnTx/>
                <a:uFillTx/>
                <a:latin typeface="Arial" panose="020B0604020202020204" pitchFamily="34" charset="0"/>
                <a:ea typeface="ＭＳ Ｐゴシック" charset="0"/>
                <a:cs typeface="Arial" panose="020B0604020202020204" pitchFamily="34" charset="0"/>
              </a:rPr>
              <a:t>قداسة من خلال ذبيحة واحدة</a:t>
            </a:r>
            <a:endParaRPr kumimoji="0" lang="en-US" sz="2000" b="1" u="none" strike="noStrike" kern="1200" cap="none" spc="0" normalizeH="0" baseline="0" noProof="0" dirty="0">
              <a:ln>
                <a:noFill/>
              </a:ln>
              <a:solidFill>
                <a:srgbClr val="B10000"/>
              </a:solidFill>
              <a:effectLst/>
              <a:uLnTx/>
              <a:uFillTx/>
              <a:latin typeface="Arial" panose="020B0604020202020204" pitchFamily="34" charset="0"/>
              <a:ea typeface="ＭＳ Ｐゴシック" charset="0"/>
              <a:cs typeface="Arial" panose="020B0604020202020204" pitchFamily="34" charset="0"/>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ar-SA" sz="2000" b="1" u="none" strike="noStrike" kern="1200" cap="none" spc="0" normalizeH="0" baseline="0" noProof="0" dirty="0">
                <a:ln>
                  <a:noFill/>
                </a:ln>
                <a:solidFill>
                  <a:srgbClr val="B10000"/>
                </a:solidFill>
                <a:effectLst/>
                <a:uLnTx/>
                <a:uFillTx/>
                <a:latin typeface="Arial" panose="020B0604020202020204" pitchFamily="34" charset="0"/>
                <a:ea typeface="ＭＳ Ｐゴシック" charset="0"/>
                <a:cs typeface="Arial" panose="020B0604020202020204" pitchFamily="34" charset="0"/>
              </a:rPr>
              <a:t>طاعة المؤمنين بالله</a:t>
            </a:r>
            <a:endParaRPr kumimoji="0" lang="en-US" sz="2000" b="1" u="none" strike="noStrike" kern="1200" cap="none" spc="0" normalizeH="0" baseline="0" noProof="0" dirty="0">
              <a:ln>
                <a:noFill/>
              </a:ln>
              <a:solidFill>
                <a:srgbClr val="B10000"/>
              </a:solidFill>
              <a:effectLst/>
              <a:uLnTx/>
              <a:uFillTx/>
              <a:latin typeface="Arial" panose="020B0604020202020204" pitchFamily="34" charset="0"/>
              <a:ea typeface="ＭＳ Ｐゴシック" charset="0"/>
              <a:cs typeface="Arial" panose="020B0604020202020204" pitchFamily="34" charset="0"/>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ar-SA" sz="2000" b="1" u="none" strike="noStrike" kern="1200" cap="none" spc="0" normalizeH="0" baseline="0" noProof="0" dirty="0">
                <a:ln>
                  <a:noFill/>
                </a:ln>
                <a:solidFill>
                  <a:srgbClr val="B10000"/>
                </a:solidFill>
                <a:effectLst/>
                <a:uLnTx/>
                <a:uFillTx/>
                <a:latin typeface="Arial" panose="020B0604020202020204" pitchFamily="34" charset="0"/>
                <a:ea typeface="ＭＳ Ｐゴシック" charset="0"/>
                <a:cs typeface="Arial" panose="020B0604020202020204" pitchFamily="34" charset="0"/>
              </a:rPr>
              <a:t>الطاعة يساعدها التأديب</a:t>
            </a:r>
            <a:endParaRPr kumimoji="0" lang="en-US" sz="2000" b="1" u="none" strike="noStrike" kern="1200" cap="none" spc="0" normalizeH="0" baseline="0" noProof="0" dirty="0">
              <a:ln>
                <a:noFill/>
              </a:ln>
              <a:solidFill>
                <a:srgbClr val="B10000"/>
              </a:solidFill>
              <a:effectLst/>
              <a:uLnTx/>
              <a:uFillTx/>
              <a:latin typeface="Arial" panose="020B0604020202020204" pitchFamily="34" charset="0"/>
              <a:ea typeface="ＭＳ Ｐゴシック" charset="0"/>
              <a:cs typeface="Arial" panose="020B0604020202020204" pitchFamily="34" charset="0"/>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ar-SA" sz="2000" b="1" u="none" strike="noStrike" kern="1200" cap="none" spc="0" normalizeH="0" baseline="0" noProof="0" dirty="0">
                <a:ln>
                  <a:noFill/>
                </a:ln>
                <a:solidFill>
                  <a:srgbClr val="B10000"/>
                </a:solidFill>
                <a:effectLst/>
                <a:uLnTx/>
                <a:uFillTx/>
                <a:latin typeface="Arial" panose="020B0604020202020204" pitchFamily="34" charset="0"/>
                <a:ea typeface="ＭＳ Ｐゴシック" charset="0"/>
                <a:cs typeface="Arial" panose="020B0604020202020204" pitchFamily="34" charset="0"/>
              </a:rPr>
              <a:t>واجبات ومسؤوليات المسيحيين</a:t>
            </a:r>
            <a:endParaRPr kumimoji="0" lang="en-US" sz="2000" b="1" u="none" strike="noStrike" kern="1200" cap="none" spc="0" normalizeH="0" baseline="0" noProof="0" dirty="0">
              <a:ln>
                <a:noFill/>
              </a:ln>
              <a:solidFill>
                <a:srgbClr val="B10000"/>
              </a:solidFill>
              <a:effectLst/>
              <a:uLnTx/>
              <a:uFillTx/>
              <a:latin typeface="Arial" panose="020B0604020202020204" pitchFamily="34" charset="0"/>
              <a:ea typeface="ＭＳ Ｐゴシック" charset="0"/>
              <a:cs typeface="Arial" panose="020B0604020202020204" pitchFamily="34" charset="0"/>
            </a:endParaRP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B10000"/>
              </a:solidFill>
              <a:effectLst/>
              <a:uLnTx/>
              <a:uFillTx/>
              <a:latin typeface="Arial" panose="020B0604020202020204" pitchFamily="34" charset="0"/>
              <a:ea typeface="ＭＳ Ｐゴシック" charset="0"/>
              <a:cs typeface="Arial" panose="020B0604020202020204" pitchFamily="34" charset="0"/>
            </a:endParaRPr>
          </a:p>
        </p:txBody>
      </p:sp>
      <p:sp>
        <p:nvSpPr>
          <p:cNvPr id="6" name="Title 1"/>
          <p:cNvSpPr txBox="1">
            <a:spLocks/>
          </p:cNvSpPr>
          <p:nvPr/>
        </p:nvSpPr>
        <p:spPr bwMode="auto">
          <a:xfrm>
            <a:off x="4744277" y="39730"/>
            <a:ext cx="4300538" cy="974001"/>
          </a:xfrm>
          <a:prstGeom prst="rect">
            <a:avLst/>
          </a:prstGeom>
          <a:noFill/>
          <a:ln>
            <a:noFill/>
          </a:ln>
          <a:extLs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l" rtl="0" eaLnBrk="0" fontAlgn="base" hangingPunct="0">
              <a:lnSpc>
                <a:spcPct val="90000"/>
              </a:lnSpc>
              <a:spcBef>
                <a:spcPct val="0"/>
              </a:spcBef>
              <a:spcAft>
                <a:spcPct val="0"/>
              </a:spcAft>
              <a:defRPr sz="3600" b="1">
                <a:solidFill>
                  <a:schemeClr val="tx2"/>
                </a:solidFill>
                <a:latin typeface="+mj-lt"/>
                <a:ea typeface="ＭＳ Ｐゴシック" charset="-128"/>
                <a:cs typeface="ＭＳ Ｐゴシック" charset="-128"/>
              </a:defRPr>
            </a:lvl1pPr>
            <a:lvl2pPr algn="l" rtl="0" eaLnBrk="0" fontAlgn="base" hangingPunct="0">
              <a:lnSpc>
                <a:spcPct val="90000"/>
              </a:lnSpc>
              <a:spcBef>
                <a:spcPct val="0"/>
              </a:spcBef>
              <a:spcAft>
                <a:spcPct val="0"/>
              </a:spcAft>
              <a:defRPr sz="3600" b="1">
                <a:solidFill>
                  <a:schemeClr val="tx2"/>
                </a:solidFill>
                <a:latin typeface="Arial" pitchFamily="-110" charset="0"/>
                <a:ea typeface="ＭＳ Ｐゴシック" charset="-128"/>
                <a:cs typeface="ＭＳ Ｐゴシック" charset="-128"/>
              </a:defRPr>
            </a:lvl2pPr>
            <a:lvl3pPr algn="l" rtl="0" eaLnBrk="0" fontAlgn="base" hangingPunct="0">
              <a:lnSpc>
                <a:spcPct val="90000"/>
              </a:lnSpc>
              <a:spcBef>
                <a:spcPct val="0"/>
              </a:spcBef>
              <a:spcAft>
                <a:spcPct val="0"/>
              </a:spcAft>
              <a:defRPr sz="3600" b="1">
                <a:solidFill>
                  <a:schemeClr val="tx2"/>
                </a:solidFill>
                <a:latin typeface="Arial" pitchFamily="-110" charset="0"/>
                <a:ea typeface="ＭＳ Ｐゴシック" charset="-128"/>
                <a:cs typeface="ＭＳ Ｐゴシック" charset="-128"/>
              </a:defRPr>
            </a:lvl3pPr>
            <a:lvl4pPr algn="l" rtl="0" eaLnBrk="0" fontAlgn="base" hangingPunct="0">
              <a:lnSpc>
                <a:spcPct val="90000"/>
              </a:lnSpc>
              <a:spcBef>
                <a:spcPct val="0"/>
              </a:spcBef>
              <a:spcAft>
                <a:spcPct val="0"/>
              </a:spcAft>
              <a:defRPr sz="3600" b="1">
                <a:solidFill>
                  <a:schemeClr val="tx2"/>
                </a:solidFill>
                <a:latin typeface="Arial" pitchFamily="-110" charset="0"/>
                <a:ea typeface="ＭＳ Ｐゴシック" charset="-128"/>
                <a:cs typeface="ＭＳ Ｐゴシック" charset="-128"/>
              </a:defRPr>
            </a:lvl4pPr>
            <a:lvl5pPr algn="l" rtl="0" eaLnBrk="0" fontAlgn="base" hangingPunct="0">
              <a:lnSpc>
                <a:spcPct val="90000"/>
              </a:lnSpc>
              <a:spcBef>
                <a:spcPct val="0"/>
              </a:spcBef>
              <a:spcAft>
                <a:spcPct val="0"/>
              </a:spcAft>
              <a:defRPr sz="3600" b="1">
                <a:solidFill>
                  <a:schemeClr val="tx2"/>
                </a:solidFill>
                <a:latin typeface="Arial" pitchFamily="-110" charset="0"/>
                <a:ea typeface="ＭＳ Ｐゴシック" charset="-128"/>
                <a:cs typeface="ＭＳ Ｐゴシック" charset="-128"/>
              </a:defRPr>
            </a:lvl5pPr>
            <a:lvl6pPr marL="457200" algn="l" rtl="0" fontAlgn="base">
              <a:lnSpc>
                <a:spcPct val="90000"/>
              </a:lnSpc>
              <a:spcBef>
                <a:spcPct val="0"/>
              </a:spcBef>
              <a:spcAft>
                <a:spcPct val="0"/>
              </a:spcAft>
              <a:defRPr sz="3600" b="1">
                <a:solidFill>
                  <a:schemeClr val="tx2"/>
                </a:solidFill>
                <a:latin typeface="Arial" pitchFamily="-110" charset="0"/>
              </a:defRPr>
            </a:lvl6pPr>
            <a:lvl7pPr marL="914400" algn="l" rtl="0" fontAlgn="base">
              <a:lnSpc>
                <a:spcPct val="90000"/>
              </a:lnSpc>
              <a:spcBef>
                <a:spcPct val="0"/>
              </a:spcBef>
              <a:spcAft>
                <a:spcPct val="0"/>
              </a:spcAft>
              <a:defRPr sz="3600" b="1">
                <a:solidFill>
                  <a:schemeClr val="tx2"/>
                </a:solidFill>
                <a:latin typeface="Arial" pitchFamily="-110" charset="0"/>
              </a:defRPr>
            </a:lvl7pPr>
            <a:lvl8pPr marL="1371600" algn="l" rtl="0" fontAlgn="base">
              <a:lnSpc>
                <a:spcPct val="90000"/>
              </a:lnSpc>
              <a:spcBef>
                <a:spcPct val="0"/>
              </a:spcBef>
              <a:spcAft>
                <a:spcPct val="0"/>
              </a:spcAft>
              <a:defRPr sz="3600" b="1">
                <a:solidFill>
                  <a:schemeClr val="tx2"/>
                </a:solidFill>
                <a:latin typeface="Arial" pitchFamily="-110" charset="0"/>
              </a:defRPr>
            </a:lvl8pPr>
            <a:lvl9pPr marL="1828800" algn="l" rtl="0" fontAlgn="base">
              <a:lnSpc>
                <a:spcPct val="90000"/>
              </a:lnSpc>
              <a:spcBef>
                <a:spcPct val="0"/>
              </a:spcBef>
              <a:spcAft>
                <a:spcPct val="0"/>
              </a:spcAft>
              <a:defRPr sz="3600" b="1">
                <a:solidFill>
                  <a:schemeClr val="tx2"/>
                </a:solidFill>
                <a:latin typeface="Arial" pitchFamily="-110" charset="0"/>
              </a:defRPr>
            </a:lvl9pPr>
          </a:lstStyle>
          <a:p>
            <a:pPr marL="176213" marR="0" lvl="0" indent="0" algn="r" defTabSz="914400" rtl="0" eaLnBrk="1" fontAlgn="base" latinLnBrk="0" hangingPunct="1">
              <a:lnSpc>
                <a:spcPct val="90000"/>
              </a:lnSpc>
              <a:spcBef>
                <a:spcPct val="0"/>
              </a:spcBef>
              <a:spcAft>
                <a:spcPct val="0"/>
              </a:spcAft>
              <a:buClrTx/>
              <a:buSzTx/>
              <a:buFontTx/>
              <a:buNone/>
              <a:tabLst/>
              <a:defRPr/>
            </a:pPr>
            <a:r>
              <a:rPr kumimoji="0" lang="ar-SA" sz="3600" u="none" strike="noStrike" kern="1200" cap="none" spc="0" normalizeH="0" baseline="0" noProof="0" dirty="0">
                <a:ln>
                  <a:noFill/>
                </a:ln>
                <a:solidFill>
                  <a:srgbClr val="070000"/>
                </a:solidFill>
                <a:effectLst/>
                <a:uLnTx/>
                <a:uFillTx/>
                <a:latin typeface="Arial" panose="020B0604020202020204" pitchFamily="34" charset="0"/>
                <a:ea typeface="ＭＳ Ｐゴシック"/>
                <a:cs typeface="Arial" panose="020B0604020202020204" pitchFamily="34" charset="0"/>
              </a:rPr>
              <a:t>العبرانيين</a:t>
            </a:r>
            <a:endParaRPr kumimoji="0" lang="en-US" sz="6600" u="none" strike="noStrike" kern="0" cap="none" spc="0" normalizeH="0" baseline="0" noProof="0" dirty="0">
              <a:ln>
                <a:noFill/>
              </a:ln>
              <a:solidFill>
                <a:srgbClr val="070000"/>
              </a:solidFill>
              <a:effectLst/>
              <a:uLnTx/>
              <a:uFillTx/>
              <a:latin typeface="Arial" panose="020B0604020202020204" pitchFamily="34" charset="0"/>
              <a:ea typeface="ＭＳ Ｐゴシック" charset="-128"/>
            </a:endParaRPr>
          </a:p>
        </p:txBody>
      </p:sp>
      <p:sp>
        <p:nvSpPr>
          <p:cNvPr id="7" name="Text Box 6"/>
          <p:cNvSpPr txBox="1">
            <a:spLocks noChangeArrowheads="1"/>
          </p:cNvSpPr>
          <p:nvPr/>
        </p:nvSpPr>
        <p:spPr bwMode="auto">
          <a:xfrm>
            <a:off x="-165551" y="199432"/>
            <a:ext cx="646339" cy="540691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t"/>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000" b="1" u="none" strike="noStrike" kern="1200" cap="none" spc="0" normalizeH="0" baseline="0" noProof="0" dirty="0">
                <a:ln>
                  <a:noFill/>
                </a:ln>
                <a:solidFill>
                  <a:srgbClr val="070000"/>
                </a:solidFill>
                <a:effectLst/>
                <a:uLnTx/>
                <a:uFillTx/>
                <a:latin typeface="Arial" panose="020B0604020202020204" pitchFamily="34" charset="0"/>
                <a:ea typeface="ＭＳ Ｐゴシック" charset="0"/>
                <a:cs typeface="Arial" panose="020B0604020202020204" pitchFamily="34" charset="0"/>
              </a:rPr>
              <a:t>1</a:t>
            </a: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000" b="1" u="none" strike="noStrike" kern="1200" cap="none" spc="0" normalizeH="0" baseline="0" noProof="0" dirty="0">
                <a:ln>
                  <a:noFill/>
                </a:ln>
                <a:solidFill>
                  <a:srgbClr val="070000"/>
                </a:solidFill>
                <a:effectLst/>
                <a:uLnTx/>
                <a:uFillTx/>
                <a:latin typeface="Arial" panose="020B0604020202020204" pitchFamily="34" charset="0"/>
                <a:ea typeface="ＭＳ Ｐゴシック" charset="0"/>
                <a:cs typeface="Arial" panose="020B0604020202020204" pitchFamily="34" charset="0"/>
              </a:rPr>
              <a:t>2</a:t>
            </a: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000" b="1" u="none" strike="noStrike" kern="1200" cap="none" spc="0" normalizeH="0" baseline="0" noProof="0" dirty="0">
                <a:ln>
                  <a:noFill/>
                </a:ln>
                <a:solidFill>
                  <a:srgbClr val="070000"/>
                </a:solidFill>
                <a:effectLst/>
                <a:uLnTx/>
                <a:uFillTx/>
                <a:latin typeface="Arial" panose="020B0604020202020204" pitchFamily="34" charset="0"/>
                <a:ea typeface="ＭＳ Ｐゴシック" charset="0"/>
                <a:cs typeface="Arial" panose="020B0604020202020204" pitchFamily="34" charset="0"/>
              </a:rPr>
              <a:t>3</a:t>
            </a: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000" b="1" u="none" strike="noStrike" kern="1200" cap="none" spc="0" normalizeH="0" baseline="0" noProof="0" dirty="0">
                <a:ln>
                  <a:noFill/>
                </a:ln>
                <a:solidFill>
                  <a:srgbClr val="070000"/>
                </a:solidFill>
                <a:effectLst/>
                <a:uLnTx/>
                <a:uFillTx/>
                <a:latin typeface="Arial" panose="020B0604020202020204" pitchFamily="34" charset="0"/>
                <a:ea typeface="ＭＳ Ｐゴシック" charset="0"/>
                <a:cs typeface="Arial" panose="020B0604020202020204" pitchFamily="34" charset="0"/>
              </a:rPr>
              <a:t>4</a:t>
            </a: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000" b="1" u="none" strike="noStrike" kern="1200" cap="none" spc="0" normalizeH="0" baseline="0" noProof="0" dirty="0">
                <a:ln>
                  <a:noFill/>
                </a:ln>
                <a:solidFill>
                  <a:srgbClr val="070000"/>
                </a:solidFill>
                <a:effectLst/>
                <a:uLnTx/>
                <a:uFillTx/>
                <a:latin typeface="Arial" panose="020B0604020202020204" pitchFamily="34" charset="0"/>
                <a:ea typeface="ＭＳ Ｐゴシック" charset="0"/>
                <a:cs typeface="Arial" panose="020B0604020202020204" pitchFamily="34" charset="0"/>
              </a:rPr>
              <a:t>5</a:t>
            </a: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000" b="1" u="none" strike="noStrike" kern="1200" cap="none" spc="0" normalizeH="0" baseline="0" noProof="0" dirty="0">
                <a:ln>
                  <a:noFill/>
                </a:ln>
                <a:solidFill>
                  <a:srgbClr val="070000"/>
                </a:solidFill>
                <a:effectLst/>
                <a:uLnTx/>
                <a:uFillTx/>
                <a:latin typeface="Arial" panose="020B0604020202020204" pitchFamily="34" charset="0"/>
                <a:ea typeface="ＭＳ Ｐゴシック" charset="0"/>
                <a:cs typeface="Arial" panose="020B0604020202020204" pitchFamily="34" charset="0"/>
              </a:rPr>
              <a:t>6</a:t>
            </a: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000" b="1" u="none" strike="noStrike" kern="1200" cap="none" spc="0" normalizeH="0" baseline="0" noProof="0" dirty="0">
                <a:ln>
                  <a:noFill/>
                </a:ln>
                <a:solidFill>
                  <a:srgbClr val="070000"/>
                </a:solidFill>
                <a:effectLst/>
                <a:uLnTx/>
                <a:uFillTx/>
                <a:latin typeface="Arial" panose="020B0604020202020204" pitchFamily="34" charset="0"/>
                <a:ea typeface="ＭＳ Ｐゴシック" charset="0"/>
                <a:cs typeface="Arial" panose="020B0604020202020204" pitchFamily="34" charset="0"/>
              </a:rPr>
              <a:t>7</a:t>
            </a: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000" b="1" u="none" strike="noStrike" kern="1200" cap="none" spc="0" normalizeH="0" baseline="0" noProof="0" dirty="0">
                <a:ln>
                  <a:noFill/>
                </a:ln>
                <a:solidFill>
                  <a:srgbClr val="070000"/>
                </a:solidFill>
                <a:effectLst/>
                <a:uLnTx/>
                <a:uFillTx/>
                <a:latin typeface="Arial" panose="020B0604020202020204" pitchFamily="34" charset="0"/>
                <a:ea typeface="ＭＳ Ｐゴシック" charset="0"/>
                <a:cs typeface="Arial" panose="020B0604020202020204" pitchFamily="34" charset="0"/>
              </a:rPr>
              <a:t>8</a:t>
            </a: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000" b="1" u="none" strike="noStrike" kern="1200" cap="none" spc="0" normalizeH="0" baseline="0" noProof="0" dirty="0">
                <a:ln>
                  <a:noFill/>
                </a:ln>
                <a:solidFill>
                  <a:srgbClr val="070000"/>
                </a:solidFill>
                <a:effectLst/>
                <a:uLnTx/>
                <a:uFillTx/>
                <a:latin typeface="Arial" panose="020B0604020202020204" pitchFamily="34" charset="0"/>
                <a:ea typeface="ＭＳ Ｐゴシック" charset="0"/>
                <a:cs typeface="Arial" panose="020B0604020202020204" pitchFamily="34" charset="0"/>
              </a:rPr>
              <a:t>9</a:t>
            </a: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000" b="1" u="none" strike="noStrike" kern="1200" cap="none" spc="0" normalizeH="0" baseline="0" noProof="0" dirty="0">
                <a:ln>
                  <a:noFill/>
                </a:ln>
                <a:solidFill>
                  <a:srgbClr val="070000"/>
                </a:solidFill>
                <a:effectLst/>
                <a:uLnTx/>
                <a:uFillTx/>
                <a:latin typeface="Arial" panose="020B0604020202020204" pitchFamily="34" charset="0"/>
                <a:ea typeface="ＭＳ Ｐゴシック" charset="0"/>
                <a:cs typeface="Arial" panose="020B0604020202020204" pitchFamily="34" charset="0"/>
              </a:rPr>
              <a:t>10</a:t>
            </a: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000" b="1" u="none" strike="noStrike" kern="1200" cap="none" spc="0" normalizeH="0" baseline="0" noProof="0" dirty="0">
                <a:ln>
                  <a:noFill/>
                </a:ln>
                <a:solidFill>
                  <a:srgbClr val="070000"/>
                </a:solidFill>
                <a:effectLst/>
                <a:uLnTx/>
                <a:uFillTx/>
                <a:latin typeface="Arial" panose="020B0604020202020204" pitchFamily="34" charset="0"/>
                <a:ea typeface="ＭＳ Ｐゴシック" charset="0"/>
                <a:cs typeface="Arial" panose="020B0604020202020204" pitchFamily="34" charset="0"/>
              </a:rPr>
              <a:t>11</a:t>
            </a: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000" b="1" u="none" strike="noStrike" kern="1200" cap="none" spc="0" normalizeH="0" baseline="0" noProof="0" dirty="0">
                <a:ln>
                  <a:noFill/>
                </a:ln>
                <a:solidFill>
                  <a:srgbClr val="070000"/>
                </a:solidFill>
                <a:effectLst/>
                <a:uLnTx/>
                <a:uFillTx/>
                <a:latin typeface="Arial" panose="020B0604020202020204" pitchFamily="34" charset="0"/>
                <a:ea typeface="ＭＳ Ｐゴシック" charset="0"/>
                <a:cs typeface="Arial" panose="020B0604020202020204" pitchFamily="34" charset="0"/>
              </a:rPr>
              <a:t>12</a:t>
            </a: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000" b="1" u="none" strike="noStrike" kern="1200" cap="none" spc="0" normalizeH="0" baseline="0" noProof="0" dirty="0">
                <a:ln>
                  <a:noFill/>
                </a:ln>
                <a:solidFill>
                  <a:srgbClr val="070000"/>
                </a:solidFill>
                <a:effectLst/>
                <a:uLnTx/>
                <a:uFillTx/>
                <a:latin typeface="Arial" panose="020B0604020202020204" pitchFamily="34" charset="0"/>
                <a:ea typeface="ＭＳ Ｐゴシック" charset="0"/>
                <a:cs typeface="Arial" panose="020B0604020202020204" pitchFamily="34" charset="0"/>
              </a:rPr>
              <a:t>13</a:t>
            </a:r>
          </a:p>
        </p:txBody>
      </p:sp>
    </p:spTree>
    <p:extLst>
      <p:ext uri="{BB962C8B-B14F-4D97-AF65-F5344CB8AC3E}">
        <p14:creationId xmlns:p14="http://schemas.microsoft.com/office/powerpoint/2010/main" val="269328319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down)">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37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311298" name="Picture 2">
            <a:extLst>
              <a:ext uri="{FF2B5EF4-FFF2-40B4-BE49-F238E27FC236}">
                <a16:creationId xmlns:a16="http://schemas.microsoft.com/office/drawing/2014/main" id="{581E41B5-3F65-524E-B612-F0CB2D98FD4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8973" y="15547"/>
            <a:ext cx="9144000" cy="3214687"/>
          </a:xfrm>
          <a:prstGeom prst="rect">
            <a:avLst/>
          </a:prstGeom>
          <a:noFill/>
          <a:extLst>
            <a:ext uri="{909E8E84-426E-40DD-AFC4-6F175D3DCCD1}">
              <a14:hiddenFill xmlns:a14="http://schemas.microsoft.com/office/drawing/2010/main">
                <a:solidFill>
                  <a:srgbClr val="FFFFFF"/>
                </a:solidFill>
              </a14:hiddenFill>
            </a:ext>
          </a:extLst>
        </p:spPr>
      </p:pic>
      <p:sp>
        <p:nvSpPr>
          <p:cNvPr id="8" name="Rectangle 2"/>
          <p:cNvSpPr txBox="1">
            <a:spLocks noChangeArrowheads="1"/>
          </p:cNvSpPr>
          <p:nvPr/>
        </p:nvSpPr>
        <p:spPr bwMode="auto">
          <a:xfrm>
            <a:off x="18295" y="4649186"/>
            <a:ext cx="9144000" cy="115093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60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العبرانيين</a:t>
            </a:r>
            <a:endParaRPr kumimoji="0" lang="en-US" sz="60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
        <p:nvSpPr>
          <p:cNvPr id="900098" name="Rectangle 2"/>
          <p:cNvSpPr>
            <a:spLocks noGrp="1" noChangeArrowheads="1"/>
          </p:cNvSpPr>
          <p:nvPr>
            <p:ph type="ctrTitle"/>
          </p:nvPr>
        </p:nvSpPr>
        <p:spPr>
          <a:xfrm>
            <a:off x="313444" y="1434499"/>
            <a:ext cx="8446120" cy="2742213"/>
          </a:xfrm>
          <a:effectLst>
            <a:outerShdw blurRad="63500" dist="35921" dir="2700000" algn="ctr" rotWithShape="0">
              <a:schemeClr val="tx2">
                <a:alpha val="74998"/>
              </a:schemeClr>
            </a:outerShdw>
          </a:effectLst>
        </p:spPr>
        <p:txBody>
          <a:bodyPr/>
          <a:lstStyle/>
          <a:p>
            <a:pPr>
              <a:defRPr/>
            </a:pPr>
            <a:r>
              <a:rPr lang="ar-SA" sz="13800" dirty="0">
                <a:effectLst>
                  <a:glow rad="127000">
                    <a:schemeClr val="tx1"/>
                  </a:glow>
                </a:effectLst>
                <a:ea typeface="ＭＳ Ｐゴシック" charset="0"/>
                <a:cs typeface="ＭＳ Ｐゴシック" charset="0"/>
              </a:rPr>
              <a:t>كن </a:t>
            </a:r>
            <a:br>
              <a:rPr lang="ar-SA" sz="6000" dirty="0">
                <a:effectLst>
                  <a:glow rad="127000">
                    <a:schemeClr val="tx1"/>
                  </a:glow>
                </a:effectLst>
                <a:ea typeface="ＭＳ Ｐゴシック" charset="0"/>
                <a:cs typeface="ＭＳ Ｐゴシック" charset="0"/>
              </a:rPr>
            </a:br>
            <a:r>
              <a:rPr lang="ar-SA" sz="8800" dirty="0">
                <a:effectLst>
                  <a:glow rad="127000">
                    <a:schemeClr val="tx1"/>
                  </a:glow>
                </a:effectLst>
                <a:ea typeface="ＭＳ Ｐゴシック" charset="0"/>
                <a:cs typeface="ＭＳ Ｐゴシック" charset="0"/>
              </a:rPr>
              <a:t>غير مساوم </a:t>
            </a:r>
            <a:endParaRPr lang="en-US" sz="6000" dirty="0">
              <a:effectLst>
                <a:glow rad="127000">
                  <a:schemeClr val="tx1"/>
                </a:glow>
              </a:effectLst>
              <a:ea typeface="ＭＳ Ｐゴシック" charset="0"/>
              <a:cs typeface="ＭＳ Ｐゴシック" charset="0"/>
            </a:endParaRPr>
          </a:p>
        </p:txBody>
      </p:sp>
      <p:sp>
        <p:nvSpPr>
          <p:cNvPr id="5" name="Text Box 5"/>
          <p:cNvSpPr txBox="1">
            <a:spLocks noChangeArrowheads="1"/>
          </p:cNvSpPr>
          <p:nvPr/>
        </p:nvSpPr>
        <p:spPr bwMode="auto">
          <a:xfrm>
            <a:off x="-23813" y="6092825"/>
            <a:ext cx="9228216" cy="765175"/>
          </a:xfrm>
          <a:prstGeom prst="rect">
            <a:avLst/>
          </a:prstGeom>
          <a:solidFill>
            <a:srgbClr val="050A00"/>
          </a:solidFill>
          <a:ln w="9525">
            <a:noFill/>
            <a:miter lim="800000"/>
            <a:headEnd/>
            <a:tailEnd/>
          </a:ln>
          <a:effectLst/>
        </p:spPr>
        <p:txBody>
          <a:bodyPr anchor="ctr"/>
          <a:lstStyle>
            <a:lvl1pPr>
              <a:defRPr sz="2400">
                <a:solidFill>
                  <a:schemeClr val="tx1"/>
                </a:solidFill>
                <a:latin typeface="Verdana" charset="0"/>
                <a:ea typeface="ＭＳ Ｐゴシック" charset="0"/>
                <a:cs typeface="Geneva" charset="0"/>
              </a:defRPr>
            </a:lvl1pPr>
            <a:lvl2pPr marL="37931725" indent="-37474525">
              <a:defRPr sz="2400">
                <a:solidFill>
                  <a:schemeClr val="tx1"/>
                </a:solidFill>
                <a:latin typeface="Verdana" charset="0"/>
                <a:ea typeface="Geneva" charset="0"/>
                <a:cs typeface="Geneva" charset="0"/>
              </a:defRPr>
            </a:lvl2pPr>
            <a:lvl3pPr>
              <a:defRPr sz="2400">
                <a:solidFill>
                  <a:schemeClr val="tx1"/>
                </a:solidFill>
                <a:latin typeface="Verdana" charset="0"/>
                <a:ea typeface="Geneva" charset="0"/>
                <a:cs typeface="Geneva" charset="0"/>
              </a:defRPr>
            </a:lvl3pPr>
            <a:lvl4pPr>
              <a:defRPr sz="2400">
                <a:solidFill>
                  <a:schemeClr val="tx1"/>
                </a:solidFill>
                <a:latin typeface="Verdana" charset="0"/>
                <a:ea typeface="Geneva" charset="0"/>
                <a:cs typeface="Geneva" charset="0"/>
              </a:defRPr>
            </a:lvl4pPr>
            <a:lvl5pPr>
              <a:defRPr sz="2400">
                <a:solidFill>
                  <a:schemeClr val="tx1"/>
                </a:solidFill>
                <a:latin typeface="Verdana" charset="0"/>
                <a:ea typeface="Geneva" charset="0"/>
                <a:cs typeface="Geneva" charset="0"/>
              </a:defRPr>
            </a:lvl5pPr>
            <a:lvl6pPr marL="457200" eaLnBrk="0" fontAlgn="base" hangingPunct="0">
              <a:spcBef>
                <a:spcPct val="0"/>
              </a:spcBef>
              <a:spcAft>
                <a:spcPct val="0"/>
              </a:spcAft>
              <a:defRPr sz="2400">
                <a:solidFill>
                  <a:schemeClr val="tx1"/>
                </a:solidFill>
                <a:latin typeface="Verdana" charset="0"/>
                <a:ea typeface="Geneva" charset="0"/>
                <a:cs typeface="Geneva" charset="0"/>
              </a:defRPr>
            </a:lvl6pPr>
            <a:lvl7pPr marL="914400" eaLnBrk="0" fontAlgn="base" hangingPunct="0">
              <a:spcBef>
                <a:spcPct val="0"/>
              </a:spcBef>
              <a:spcAft>
                <a:spcPct val="0"/>
              </a:spcAft>
              <a:defRPr sz="2400">
                <a:solidFill>
                  <a:schemeClr val="tx1"/>
                </a:solidFill>
                <a:latin typeface="Verdana" charset="0"/>
                <a:ea typeface="Geneva" charset="0"/>
                <a:cs typeface="Geneva" charset="0"/>
              </a:defRPr>
            </a:lvl7pPr>
            <a:lvl8pPr marL="1371600" eaLnBrk="0" fontAlgn="base" hangingPunct="0">
              <a:spcBef>
                <a:spcPct val="0"/>
              </a:spcBef>
              <a:spcAft>
                <a:spcPct val="0"/>
              </a:spcAft>
              <a:defRPr sz="2400">
                <a:solidFill>
                  <a:schemeClr val="tx1"/>
                </a:solidFill>
                <a:latin typeface="Verdana" charset="0"/>
                <a:ea typeface="Geneva" charset="0"/>
                <a:cs typeface="Geneva" charset="0"/>
              </a:defRPr>
            </a:lvl8pPr>
            <a:lvl9pPr marL="1828800" eaLnBrk="0" fontAlgn="base" hangingPunct="0">
              <a:spcBef>
                <a:spcPct val="0"/>
              </a:spcBef>
              <a:spcAft>
                <a:spcPct val="0"/>
              </a:spcAft>
              <a:defRPr sz="2400">
                <a:solidFill>
                  <a:schemeClr val="tx1"/>
                </a:solidFill>
                <a:latin typeface="Verdana" charset="0"/>
                <a:ea typeface="Geneva" charset="0"/>
                <a:cs typeface="Geneva"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Dr. Rick Griffith • Crossroads International Church Singapore</a:t>
            </a:r>
          </a:p>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BibleStudyDownloads.org</a:t>
            </a:r>
          </a:p>
        </p:txBody>
      </p:sp>
    </p:spTree>
    <p:extLst>
      <p:ext uri="{BB962C8B-B14F-4D97-AF65-F5344CB8AC3E}">
        <p14:creationId xmlns:p14="http://schemas.microsoft.com/office/powerpoint/2010/main" val="2091325326"/>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blinds(horizontal)">
                                      <p:cBhvr>
                                        <p:cTn id="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374.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bg1">
                <a:lumMod val="75000"/>
              </a:schemeClr>
            </a:gs>
            <a:gs pos="100000">
              <a:srgbClr val="000000"/>
            </a:gs>
          </a:gsLst>
          <a:path path="rect">
            <a:fillToRect l="50000" t="50000" r="50000" b="50000"/>
          </a:path>
          <a:tileRect/>
        </a:gradFill>
        <a:effectLst/>
      </p:bgPr>
    </p:bg>
    <p:spTree>
      <p:nvGrpSpPr>
        <p:cNvPr id="1" name=""/>
        <p:cNvGrpSpPr/>
        <p:nvPr/>
      </p:nvGrpSpPr>
      <p:grpSpPr>
        <a:xfrm>
          <a:off x="0" y="0"/>
          <a:ext cx="0" cy="0"/>
          <a:chOff x="0" y="0"/>
          <a:chExt cx="0" cy="0"/>
        </a:xfrm>
      </p:grpSpPr>
      <p:pic>
        <p:nvPicPr>
          <p:cNvPr id="3" name="Picture 2"/>
          <p:cNvPicPr>
            <a:picLocks noChangeAspect="1"/>
          </p:cNvPicPr>
          <p:nvPr/>
        </p:nvPicPr>
        <p:blipFill>
          <a:blip r:embed="rId4"/>
          <a:stretch>
            <a:fillRect/>
          </a:stretch>
        </p:blipFill>
        <p:spPr>
          <a:xfrm>
            <a:off x="0" y="0"/>
            <a:ext cx="9144000" cy="6858000"/>
          </a:xfrm>
          <a:prstGeom prst="rect">
            <a:avLst/>
          </a:prstGeom>
        </p:spPr>
      </p:pic>
      <p:sp>
        <p:nvSpPr>
          <p:cNvPr id="40962" name="Rectangle 2"/>
          <p:cNvSpPr>
            <a:spLocks noGrp="1" noChangeArrowheads="1"/>
          </p:cNvSpPr>
          <p:nvPr>
            <p:ph type="ctrTitle" sz="quarter"/>
          </p:nvPr>
        </p:nvSpPr>
        <p:spPr>
          <a:xfrm>
            <a:off x="0" y="0"/>
            <a:ext cx="9144000" cy="980728"/>
          </a:xfrm>
          <a:solidFill>
            <a:srgbClr val="000000"/>
          </a:solidFill>
          <a:effectLst/>
        </p:spPr>
        <p:txBody>
          <a:bodyPr anchor="ctr"/>
          <a:lstStyle/>
          <a:p>
            <a:pPr eaLnBrk="1" hangingPunct="1"/>
            <a:r>
              <a:rPr lang="ar-SA" sz="4800" dirty="0">
                <a:solidFill>
                  <a:srgbClr val="FFFFFF"/>
                </a:solidFill>
                <a:effectLst>
                  <a:outerShdw blurRad="50800" dist="88900" dir="2700000" algn="tl" rotWithShape="0">
                    <a:srgbClr val="000000"/>
                  </a:outerShdw>
                </a:effectLst>
                <a:ea typeface="ＭＳ Ｐゴシック" charset="0"/>
                <a:cs typeface="ＭＳ Ｐゴシック" charset="0"/>
              </a:rPr>
              <a:t>البعض ترك السباق المسيحي </a:t>
            </a:r>
            <a:endParaRPr lang="en-US" sz="4800" dirty="0">
              <a:solidFill>
                <a:srgbClr val="FFFFFF"/>
              </a:solidFill>
              <a:effectLst>
                <a:outerShdw blurRad="50800" dist="88900" dir="2700000" algn="tl" rotWithShape="0">
                  <a:srgbClr val="000000"/>
                </a:outerShdw>
              </a:effectLst>
              <a:ea typeface="ＭＳ Ｐゴシック" charset="0"/>
              <a:cs typeface="ＭＳ Ｐゴシック" charset="0"/>
            </a:endParaRPr>
          </a:p>
        </p:txBody>
      </p:sp>
      <p:sp>
        <p:nvSpPr>
          <p:cNvPr id="4" name="Rectangle 2">
            <a:extLst>
              <a:ext uri="{FF2B5EF4-FFF2-40B4-BE49-F238E27FC236}">
                <a16:creationId xmlns:a16="http://schemas.microsoft.com/office/drawing/2014/main" id="{E361BEF3-CCBF-524F-B08F-971553E3FD38}"/>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SA"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العبرانيين</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2377126380"/>
      </p:ext>
    </p:extLst>
  </p:cSld>
  <p:clrMapOvr>
    <a:overrideClrMapping bg1="dk2" tx1="lt1" bg2="dk1" tx2="lt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3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2" name="Rectangle 2"/>
          <p:cNvSpPr>
            <a:spLocks noGrp="1" noChangeArrowheads="1"/>
          </p:cNvSpPr>
          <p:nvPr>
            <p:ph type="ctrTitle"/>
          </p:nvPr>
        </p:nvSpPr>
        <p:spPr>
          <a:xfrm>
            <a:off x="899592" y="404664"/>
            <a:ext cx="6480720" cy="1292225"/>
          </a:xfrm>
          <a:effectLst>
            <a:outerShdw blurRad="63500" dist="35921" dir="2700000" algn="ctr" rotWithShape="0">
              <a:srgbClr val="001D30">
                <a:alpha val="74998"/>
              </a:srgbClr>
            </a:outerShdw>
          </a:effectLst>
        </p:spPr>
        <p:txBody>
          <a:bodyPr/>
          <a:lstStyle/>
          <a:p>
            <a:r>
              <a:rPr lang="ar-SA" dirty="0">
                <a:solidFill>
                  <a:schemeClr val="tx1"/>
                </a:solidFill>
                <a:ea typeface="ＭＳ Ｐゴシック" charset="0"/>
                <a:cs typeface="ＭＳ Ｐゴシック" charset="0"/>
              </a:rPr>
              <a:t>ماذا عنك؟ </a:t>
            </a:r>
            <a:endParaRPr lang="en-US" dirty="0">
              <a:solidFill>
                <a:schemeClr val="tx1"/>
              </a:solidFill>
              <a:ea typeface="ＭＳ Ｐゴシック" charset="0"/>
              <a:cs typeface="ＭＳ Ｐゴシック" charset="0"/>
            </a:endParaRPr>
          </a:p>
        </p:txBody>
      </p:sp>
      <p:sp>
        <p:nvSpPr>
          <p:cNvPr id="10243" name="Rectangle 3"/>
          <p:cNvSpPr>
            <a:spLocks noGrp="1" noChangeArrowheads="1"/>
          </p:cNvSpPr>
          <p:nvPr>
            <p:ph type="subTitle" idx="1"/>
          </p:nvPr>
        </p:nvSpPr>
        <p:spPr>
          <a:xfrm>
            <a:off x="899592" y="2059359"/>
            <a:ext cx="3960440" cy="3960440"/>
          </a:xfrm>
          <a:effectLst>
            <a:outerShdw blurRad="63500" dist="35921" dir="2700000" algn="ctr" rotWithShape="0">
              <a:srgbClr val="001D30">
                <a:alpha val="74998"/>
              </a:srgbClr>
            </a:outerShdw>
          </a:effectLst>
        </p:spPr>
        <p:txBody>
          <a:bodyPr/>
          <a:lstStyle/>
          <a:p>
            <a:pPr marL="609569" indent="-609569">
              <a:buFont typeface="Times" charset="0"/>
              <a:buAutoNum type="arabicPeriod"/>
              <a:defRPr/>
            </a:pPr>
            <a:r>
              <a:rPr lang="ar-SA" sz="4000" dirty="0">
                <a:solidFill>
                  <a:srgbClr val="FFFF00"/>
                </a:solidFill>
              </a:rPr>
              <a:t>ماذا كانت ديانتك السابقة؟ </a:t>
            </a:r>
            <a:endParaRPr lang="en-US" sz="4000" dirty="0"/>
          </a:p>
          <a:p>
            <a:pPr marL="609569" indent="-609569">
              <a:buFont typeface="Times" charset="0"/>
              <a:buAutoNum type="arabicPeriod"/>
              <a:defRPr/>
            </a:pPr>
            <a:endParaRPr lang="en-US" sz="2000" dirty="0">
              <a:solidFill>
                <a:srgbClr val="FFFF00"/>
              </a:solidFill>
            </a:endParaRPr>
          </a:p>
          <a:p>
            <a:pPr marL="609569" indent="-609569">
              <a:buFont typeface="Times" charset="0"/>
              <a:buAutoNum type="arabicPeriod"/>
              <a:defRPr/>
            </a:pPr>
            <a:r>
              <a:rPr lang="ar-SA" sz="4000" dirty="0">
                <a:solidFill>
                  <a:srgbClr val="FFFF00"/>
                </a:solidFill>
              </a:rPr>
              <a:t>ماذا اغراك ان ترجع الى الوراء؟ </a:t>
            </a:r>
            <a:endParaRPr lang="en-US" sz="4000" dirty="0"/>
          </a:p>
        </p:txBody>
      </p:sp>
      <p:sp>
        <p:nvSpPr>
          <p:cNvPr id="10244" name="Text Box 4"/>
          <p:cNvSpPr txBox="1">
            <a:spLocks noChangeArrowheads="1"/>
          </p:cNvSpPr>
          <p:nvPr/>
        </p:nvSpPr>
        <p:spPr bwMode="auto">
          <a:xfrm>
            <a:off x="8270595" y="73970"/>
            <a:ext cx="800660" cy="461661"/>
          </a:xfrm>
          <a:prstGeom prst="rect">
            <a:avLst/>
          </a:prstGeom>
          <a:noFill/>
          <a:ln w="9525">
            <a:noFill/>
            <a:miter lim="800000"/>
            <a:headEnd/>
            <a:tailEnd/>
          </a:ln>
          <a:effectLst>
            <a:outerShdw blurRad="63500" dist="35921" dir="2700000" algn="ctr" rotWithShape="0">
              <a:schemeClr val="bg2"/>
            </a:outerShdw>
          </a:effectLst>
        </p:spPr>
        <p:txBody>
          <a:bodyPr wrap="none" lIns="91435" tIns="45718" rIns="91435" bIns="45718" anchor="ct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rPr>
              <a:t>266t</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endParaRPr>
          </a:p>
        </p:txBody>
      </p:sp>
      <p:sp>
        <p:nvSpPr>
          <p:cNvPr id="5" name="Rectangle 2"/>
          <p:cNvSpPr txBox="1">
            <a:spLocks noChangeArrowheads="1"/>
          </p:cNvSpPr>
          <p:nvPr/>
        </p:nvSpPr>
        <p:spPr bwMode="auto">
          <a:xfrm>
            <a:off x="4716016" y="1555303"/>
            <a:ext cx="4427984" cy="4680520"/>
          </a:xfrm>
          <a:prstGeom prst="rect">
            <a:avLst/>
          </a:prstGeom>
          <a:noFill/>
          <a:ln>
            <a:noFill/>
          </a:ln>
          <a:effectLst>
            <a:outerShdw blurRad="63500" dist="35921" dir="2700000" algn="ctr" rotWithShape="0">
              <a:srgbClr val="001D3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35" tIns="45718" rIns="91435" bIns="45718" numCol="1" anchor="ctr" anchorCtr="0" compatLnSpc="1">
            <a:prstTxWarp prst="textNoShape">
              <a:avLst/>
            </a:prstTxWarp>
          </a:bodyPr>
          <a:lstStyle>
            <a:lvl1pPr algn="l" rtl="0" eaLnBrk="0" fontAlgn="base" hangingPunct="0">
              <a:lnSpc>
                <a:spcPct val="90000"/>
              </a:lnSpc>
              <a:spcBef>
                <a:spcPct val="0"/>
              </a:spcBef>
              <a:spcAft>
                <a:spcPct val="0"/>
              </a:spcAft>
              <a:defRPr sz="4000">
                <a:solidFill>
                  <a:schemeClr val="tx2"/>
                </a:solidFill>
                <a:latin typeface="+mj-lt"/>
                <a:ea typeface="ＭＳ Ｐゴシック" charset="-128"/>
                <a:cs typeface="ＭＳ Ｐゴシック" charset="-128"/>
              </a:defRPr>
            </a:lvl1pPr>
            <a:lvl2pPr algn="l" rtl="0" eaLnBrk="0" fontAlgn="base" hangingPunct="0">
              <a:lnSpc>
                <a:spcPct val="90000"/>
              </a:lnSpc>
              <a:spcBef>
                <a:spcPct val="0"/>
              </a:spcBef>
              <a:spcAft>
                <a:spcPct val="0"/>
              </a:spcAft>
              <a:defRPr sz="4200">
                <a:solidFill>
                  <a:schemeClr val="tx2"/>
                </a:solidFill>
                <a:latin typeface="Arial" pitchFamily="-111" charset="0"/>
                <a:ea typeface="ＭＳ Ｐゴシック" charset="-128"/>
                <a:cs typeface="ＭＳ Ｐゴシック" charset="-128"/>
              </a:defRPr>
            </a:lvl2pPr>
            <a:lvl3pPr algn="l" rtl="0" eaLnBrk="0" fontAlgn="base" hangingPunct="0">
              <a:lnSpc>
                <a:spcPct val="90000"/>
              </a:lnSpc>
              <a:spcBef>
                <a:spcPct val="0"/>
              </a:spcBef>
              <a:spcAft>
                <a:spcPct val="0"/>
              </a:spcAft>
              <a:defRPr sz="4200">
                <a:solidFill>
                  <a:schemeClr val="tx2"/>
                </a:solidFill>
                <a:latin typeface="Arial" pitchFamily="-111" charset="0"/>
                <a:ea typeface="ＭＳ Ｐゴシック" charset="-128"/>
                <a:cs typeface="ＭＳ Ｐゴシック" charset="-128"/>
              </a:defRPr>
            </a:lvl3pPr>
            <a:lvl4pPr algn="l" rtl="0" eaLnBrk="0" fontAlgn="base" hangingPunct="0">
              <a:lnSpc>
                <a:spcPct val="90000"/>
              </a:lnSpc>
              <a:spcBef>
                <a:spcPct val="0"/>
              </a:spcBef>
              <a:spcAft>
                <a:spcPct val="0"/>
              </a:spcAft>
              <a:defRPr sz="4200">
                <a:solidFill>
                  <a:schemeClr val="tx2"/>
                </a:solidFill>
                <a:latin typeface="Arial" pitchFamily="-111" charset="0"/>
                <a:ea typeface="ＭＳ Ｐゴシック" charset="-128"/>
                <a:cs typeface="ＭＳ Ｐゴシック" charset="-128"/>
              </a:defRPr>
            </a:lvl4pPr>
            <a:lvl5pPr algn="l" rtl="0" eaLnBrk="0" fontAlgn="base" hangingPunct="0">
              <a:lnSpc>
                <a:spcPct val="90000"/>
              </a:lnSpc>
              <a:spcBef>
                <a:spcPct val="0"/>
              </a:spcBef>
              <a:spcAft>
                <a:spcPct val="0"/>
              </a:spcAft>
              <a:defRPr sz="4200">
                <a:solidFill>
                  <a:schemeClr val="tx2"/>
                </a:solidFill>
                <a:latin typeface="Arial" pitchFamily="-111" charset="0"/>
                <a:ea typeface="ＭＳ Ｐゴシック" charset="-128"/>
                <a:cs typeface="ＭＳ Ｐゴシック" charset="-128"/>
              </a:defRPr>
            </a:lvl5pPr>
            <a:lvl6pPr marL="457177" algn="l" rtl="0" eaLnBrk="0" fontAlgn="base" hangingPunct="0">
              <a:lnSpc>
                <a:spcPct val="90000"/>
              </a:lnSpc>
              <a:spcBef>
                <a:spcPct val="0"/>
              </a:spcBef>
              <a:spcAft>
                <a:spcPct val="0"/>
              </a:spcAft>
              <a:defRPr sz="4200">
                <a:solidFill>
                  <a:schemeClr val="tx2"/>
                </a:solidFill>
                <a:latin typeface="Arial" pitchFamily="-111" charset="0"/>
              </a:defRPr>
            </a:lvl6pPr>
            <a:lvl7pPr marL="914353" algn="l" rtl="0" eaLnBrk="0" fontAlgn="base" hangingPunct="0">
              <a:lnSpc>
                <a:spcPct val="90000"/>
              </a:lnSpc>
              <a:spcBef>
                <a:spcPct val="0"/>
              </a:spcBef>
              <a:spcAft>
                <a:spcPct val="0"/>
              </a:spcAft>
              <a:defRPr sz="4200">
                <a:solidFill>
                  <a:schemeClr val="tx2"/>
                </a:solidFill>
                <a:latin typeface="Arial" pitchFamily="-111" charset="0"/>
              </a:defRPr>
            </a:lvl7pPr>
            <a:lvl8pPr marL="1371530" algn="l" rtl="0" eaLnBrk="0" fontAlgn="base" hangingPunct="0">
              <a:lnSpc>
                <a:spcPct val="90000"/>
              </a:lnSpc>
              <a:spcBef>
                <a:spcPct val="0"/>
              </a:spcBef>
              <a:spcAft>
                <a:spcPct val="0"/>
              </a:spcAft>
              <a:defRPr sz="4200">
                <a:solidFill>
                  <a:schemeClr val="tx2"/>
                </a:solidFill>
                <a:latin typeface="Arial" pitchFamily="-111" charset="0"/>
              </a:defRPr>
            </a:lvl8pPr>
            <a:lvl9pPr marL="1828706" algn="l" rtl="0" eaLnBrk="0" fontAlgn="base" hangingPunct="0">
              <a:lnSpc>
                <a:spcPct val="90000"/>
              </a:lnSpc>
              <a:spcBef>
                <a:spcPct val="0"/>
              </a:spcBef>
              <a:spcAft>
                <a:spcPct val="0"/>
              </a:spcAft>
              <a:defRPr sz="4200">
                <a:solidFill>
                  <a:schemeClr val="tx2"/>
                </a:solidFill>
                <a:latin typeface="Arial" pitchFamily="-111" charset="0"/>
              </a:defRPr>
            </a:lvl9pPr>
          </a:lstStyle>
          <a:p>
            <a:pPr marL="234950" marR="0" lvl="0" indent="-234950" algn="l" defTabSz="914400" rtl="0" eaLnBrk="0" fontAlgn="base" latinLnBrk="0" hangingPunct="0">
              <a:lnSpc>
                <a:spcPct val="90000"/>
              </a:lnSpc>
              <a:spcBef>
                <a:spcPct val="0"/>
              </a:spcBef>
              <a:spcAft>
                <a:spcPct val="0"/>
              </a:spcAft>
              <a:buClrTx/>
              <a:buSzTx/>
              <a:buFont typeface="Arial"/>
              <a:buChar char="•"/>
              <a:tabLst/>
              <a:defRPr/>
            </a:pPr>
            <a:r>
              <a:rPr kumimoji="0" lang="ar-SA"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rPr>
              <a:t>الالحاد؟ </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endParaRPr>
          </a:p>
          <a:p>
            <a:pPr marL="234950" marR="0" lvl="0" indent="-234950" algn="l" defTabSz="914400" rtl="0" eaLnBrk="0" fontAlgn="base" latinLnBrk="0" hangingPunct="0">
              <a:lnSpc>
                <a:spcPct val="90000"/>
              </a:lnSpc>
              <a:spcBef>
                <a:spcPct val="0"/>
              </a:spcBef>
              <a:spcAft>
                <a:spcPct val="0"/>
              </a:spcAft>
              <a:buClrTx/>
              <a:buSzTx/>
              <a:buFont typeface="Arial"/>
              <a:buChar char="•"/>
              <a:tabLst/>
              <a:defRPr/>
            </a:pPr>
            <a:r>
              <a:rPr kumimoji="0" lang="ar-SA"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rPr>
              <a:t>عبادة الاسلاف؟ </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endParaRPr>
          </a:p>
          <a:p>
            <a:pPr marL="234950" marR="0" lvl="0" indent="-234950" algn="l" defTabSz="914400" rtl="0" eaLnBrk="0" fontAlgn="base" latinLnBrk="0" hangingPunct="0">
              <a:lnSpc>
                <a:spcPct val="90000"/>
              </a:lnSpc>
              <a:spcBef>
                <a:spcPct val="0"/>
              </a:spcBef>
              <a:spcAft>
                <a:spcPct val="0"/>
              </a:spcAft>
              <a:buClrTx/>
              <a:buSzTx/>
              <a:buFont typeface="Arial"/>
              <a:buChar char="•"/>
              <a:tabLst/>
              <a:defRPr/>
            </a:pPr>
            <a:r>
              <a:rPr kumimoji="0" lang="ar-SA"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rPr>
              <a:t>البوذية؟ </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endParaRPr>
          </a:p>
          <a:p>
            <a:pPr marL="234950" marR="0" lvl="0" indent="-234950" algn="l" defTabSz="914400" rtl="0" eaLnBrk="0" fontAlgn="base" latinLnBrk="0" hangingPunct="0">
              <a:lnSpc>
                <a:spcPct val="90000"/>
              </a:lnSpc>
              <a:spcBef>
                <a:spcPct val="0"/>
              </a:spcBef>
              <a:spcAft>
                <a:spcPct val="0"/>
              </a:spcAft>
              <a:buClrTx/>
              <a:buSzTx/>
              <a:buFont typeface="Arial"/>
              <a:buChar char="•"/>
              <a:tabLst/>
              <a:defRPr/>
            </a:pPr>
            <a:r>
              <a:rPr kumimoji="0" lang="ar-SA"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rPr>
              <a:t>المفكرين الاحرار؟ </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endParaRPr>
          </a:p>
          <a:p>
            <a:pPr marL="234950" marR="0" lvl="0" indent="-234950" algn="l" defTabSz="914400" rtl="0" eaLnBrk="0" fontAlgn="base" latinLnBrk="0" hangingPunct="0">
              <a:lnSpc>
                <a:spcPct val="90000"/>
              </a:lnSpc>
              <a:spcBef>
                <a:spcPct val="0"/>
              </a:spcBef>
              <a:spcAft>
                <a:spcPct val="0"/>
              </a:spcAft>
              <a:buClrTx/>
              <a:buSzTx/>
              <a:buFont typeface="Arial"/>
              <a:buChar char="•"/>
              <a:tabLst/>
              <a:defRPr/>
            </a:pPr>
            <a:r>
              <a:rPr kumimoji="0" lang="ar-SA"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rPr>
              <a:t>الهندوسية </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endParaRPr>
          </a:p>
          <a:p>
            <a:pPr marL="234950" marR="0" lvl="0" indent="-234950" algn="l" defTabSz="914400" rtl="0" eaLnBrk="0" fontAlgn="base" latinLnBrk="0" hangingPunct="0">
              <a:lnSpc>
                <a:spcPct val="90000"/>
              </a:lnSpc>
              <a:spcBef>
                <a:spcPct val="0"/>
              </a:spcBef>
              <a:spcAft>
                <a:spcPct val="0"/>
              </a:spcAft>
              <a:buClrTx/>
              <a:buSzTx/>
              <a:buFont typeface="Arial"/>
              <a:buChar char="•"/>
              <a:tabLst/>
              <a:defRPr/>
            </a:pPr>
            <a:r>
              <a:rPr kumimoji="0" lang="ar-SA"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rPr>
              <a:t>الاسلام؟ </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endParaRPr>
          </a:p>
          <a:p>
            <a:pPr marL="234950" marR="0" lvl="0" indent="-234950" algn="l" defTabSz="914400" rtl="0" eaLnBrk="0" fontAlgn="base" latinLnBrk="0" hangingPunct="0">
              <a:lnSpc>
                <a:spcPct val="90000"/>
              </a:lnSpc>
              <a:spcBef>
                <a:spcPct val="0"/>
              </a:spcBef>
              <a:spcAft>
                <a:spcPct val="0"/>
              </a:spcAft>
              <a:buClrTx/>
              <a:buSzTx/>
              <a:buFont typeface="Arial"/>
              <a:buChar char="•"/>
              <a:tabLst/>
              <a:defRPr/>
            </a:pPr>
            <a:r>
              <a:rPr kumimoji="0" lang="ar-SA"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rPr>
              <a:t>الطاوية؟ </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endParaRPr>
          </a:p>
          <a:p>
            <a:pPr marL="234950" marR="0" lvl="0" indent="-234950" algn="l" defTabSz="914400" rtl="0" eaLnBrk="0" fontAlgn="base" latinLnBrk="0" hangingPunct="0">
              <a:lnSpc>
                <a:spcPct val="90000"/>
              </a:lnSpc>
              <a:spcBef>
                <a:spcPct val="0"/>
              </a:spcBef>
              <a:spcAft>
                <a:spcPct val="0"/>
              </a:spcAft>
              <a:buClrTx/>
              <a:buSzTx/>
              <a:buFont typeface="Arial"/>
              <a:buChar char="•"/>
              <a:tabLst/>
              <a:defRPr/>
            </a:pPr>
            <a:r>
              <a:rPr kumimoji="0" lang="ar-SA"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rPr>
              <a:t>المسيحية </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endParaRPr>
          </a:p>
          <a:p>
            <a:pPr marL="234950" marR="0" lvl="0" indent="-234950" algn="l" defTabSz="914400" rtl="0" eaLnBrk="0" fontAlgn="base" latinLnBrk="0" hangingPunct="0">
              <a:lnSpc>
                <a:spcPct val="90000"/>
              </a:lnSpc>
              <a:spcBef>
                <a:spcPct val="0"/>
              </a:spcBef>
              <a:spcAft>
                <a:spcPct val="0"/>
              </a:spcAft>
              <a:buClrTx/>
              <a:buSzTx/>
              <a:buFont typeface="Arial"/>
              <a:buChar char="•"/>
              <a:tabLst/>
              <a:defRPr/>
            </a:pPr>
            <a:r>
              <a:rPr kumimoji="0" lang="ar-SA"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rPr>
              <a:t>المسيحية التقليدية؟ </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endParaRPr>
          </a:p>
        </p:txBody>
      </p:sp>
      <p:sp>
        <p:nvSpPr>
          <p:cNvPr id="8" name="Rectangle 2">
            <a:extLst>
              <a:ext uri="{FF2B5EF4-FFF2-40B4-BE49-F238E27FC236}">
                <a16:creationId xmlns:a16="http://schemas.microsoft.com/office/drawing/2014/main" id="{BE318D28-A586-A542-9F73-279097E1A7D1}"/>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SA"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العبرانيين</a:t>
            </a:r>
            <a:endParaRPr kumimoji="0" lang="en-US"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203033846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8" presetClass="entr" presetSubtype="12"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strips(downLeft)">
                                      <p:cBhvr>
                                        <p:cTn id="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376.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D96AC242-7306-9149-B87C-8267752BD38F}"/>
              </a:ext>
            </a:extLst>
          </p:cNvPr>
          <p:cNvPicPr>
            <a:picLocks noChangeAspect="1"/>
          </p:cNvPicPr>
          <p:nvPr/>
        </p:nvPicPr>
        <p:blipFill>
          <a:blip r:embed="rId3"/>
          <a:stretch>
            <a:fillRect/>
          </a:stretch>
        </p:blipFill>
        <p:spPr>
          <a:xfrm>
            <a:off x="1" y="0"/>
            <a:ext cx="9143998" cy="6877780"/>
          </a:xfrm>
          <a:prstGeom prst="rect">
            <a:avLst/>
          </a:prstGeom>
        </p:spPr>
      </p:pic>
      <p:sp>
        <p:nvSpPr>
          <p:cNvPr id="900098" name="Rectangle 2"/>
          <p:cNvSpPr>
            <a:spLocks noGrp="1" noChangeArrowheads="1"/>
          </p:cNvSpPr>
          <p:nvPr>
            <p:ph type="ctrTitle"/>
          </p:nvPr>
        </p:nvSpPr>
        <p:spPr>
          <a:xfrm>
            <a:off x="0" y="368300"/>
            <a:ext cx="9143999" cy="1080120"/>
          </a:xfrm>
          <a:effectLst/>
        </p:spPr>
        <p:txBody>
          <a:bodyPr/>
          <a:lstStyle/>
          <a:p>
            <a:pPr>
              <a:defRPr/>
            </a:pPr>
            <a:r>
              <a:rPr lang="ar-SA" sz="4000" dirty="0">
                <a:solidFill>
                  <a:schemeClr val="tx2"/>
                </a:solidFill>
                <a:effectLst>
                  <a:glow rad="127000">
                    <a:schemeClr val="bg1"/>
                  </a:glow>
                </a:effectLst>
                <a:ea typeface="ＭＳ Ｐゴシック" charset="0"/>
                <a:cs typeface="ＭＳ Ｐゴシック" charset="0"/>
              </a:rPr>
              <a:t>لماذا عليك ان لا تكون مساوم في ايمانك بالمسيح؟ </a:t>
            </a:r>
            <a:endParaRPr lang="en-US" sz="4000" dirty="0">
              <a:solidFill>
                <a:schemeClr val="tx2"/>
              </a:solidFill>
              <a:effectLst>
                <a:glow rad="127000">
                  <a:schemeClr val="bg1"/>
                </a:glow>
              </a:effectLst>
              <a:ea typeface="ＭＳ Ｐゴシック" charset="0"/>
              <a:cs typeface="ＭＳ Ｐゴシック" charset="0"/>
            </a:endParaRPr>
          </a:p>
        </p:txBody>
      </p:sp>
      <p:sp>
        <p:nvSpPr>
          <p:cNvPr id="4" name="Rectangle 2">
            <a:extLst>
              <a:ext uri="{FF2B5EF4-FFF2-40B4-BE49-F238E27FC236}">
                <a16:creationId xmlns:a16="http://schemas.microsoft.com/office/drawing/2014/main" id="{CD9217A5-C312-8247-B17B-18525680401C}"/>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SA"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العبرانيين</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408108649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8" presetClass="entr" presetSubtype="12"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strips(downLeft)">
                                      <p:cBhvr>
                                        <p:cTn id="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37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4339" name="Rectangle 3"/>
          <p:cNvSpPr>
            <a:spLocks noGrp="1" noChangeArrowheads="1"/>
          </p:cNvSpPr>
          <p:nvPr>
            <p:ph type="ctrTitle"/>
          </p:nvPr>
        </p:nvSpPr>
        <p:spPr>
          <a:xfrm>
            <a:off x="0" y="30348"/>
            <a:ext cx="9180512" cy="1349375"/>
          </a:xfrm>
          <a:effectLst/>
        </p:spPr>
        <p:txBody>
          <a:bodyPr/>
          <a:lstStyle/>
          <a:p>
            <a:pPr eaLnBrk="1" hangingPunct="1"/>
            <a:r>
              <a:rPr lang="en-US" dirty="0">
                <a:effectLst>
                  <a:glow rad="152400">
                    <a:srgbClr val="000000"/>
                  </a:glow>
                  <a:outerShdw blurRad="44450" dist="88900" dir="2700000" algn="tl" rotWithShape="0">
                    <a:srgbClr val="000000">
                      <a:alpha val="92000"/>
                    </a:srgbClr>
                  </a:outerShdw>
                </a:effectLst>
                <a:ea typeface="ＭＳ Ｐゴシック" charset="0"/>
                <a:cs typeface="ＭＳ Ｐゴシック" charset="0"/>
              </a:rPr>
              <a:t>I.  </a:t>
            </a:r>
            <a:r>
              <a:rPr lang="ar-SA" dirty="0">
                <a:effectLst>
                  <a:glow rad="152400">
                    <a:srgbClr val="000000"/>
                  </a:glow>
                  <a:outerShdw blurRad="44450" dist="88900" dir="2700000" algn="tl" rotWithShape="0">
                    <a:srgbClr val="000000">
                      <a:alpha val="92000"/>
                    </a:srgbClr>
                  </a:outerShdw>
                </a:effectLst>
                <a:ea typeface="ＭＳ Ｐゴシック" charset="0"/>
                <a:cs typeface="ＭＳ Ｐゴシック" charset="0"/>
              </a:rPr>
              <a:t>يسوع افضل من اي حد او اي شيء </a:t>
            </a:r>
            <a:br>
              <a:rPr lang="ar-SA" dirty="0">
                <a:effectLst>
                  <a:glow rad="152400">
                    <a:srgbClr val="000000"/>
                  </a:glow>
                  <a:outerShdw blurRad="44450" dist="88900" dir="2700000" algn="tl" rotWithShape="0">
                    <a:srgbClr val="000000">
                      <a:alpha val="92000"/>
                    </a:srgbClr>
                  </a:outerShdw>
                </a:effectLst>
                <a:ea typeface="ＭＳ Ｐゴシック" charset="0"/>
                <a:cs typeface="ＭＳ Ｐゴシック" charset="0"/>
              </a:rPr>
            </a:br>
            <a:r>
              <a:rPr lang="en-US" dirty="0">
                <a:effectLst>
                  <a:glow rad="152400">
                    <a:srgbClr val="000000"/>
                  </a:glow>
                  <a:outerShdw blurRad="44450" dist="88900" dir="2700000" algn="tl" rotWithShape="0">
                    <a:srgbClr val="000000">
                      <a:alpha val="92000"/>
                    </a:srgbClr>
                  </a:outerShdw>
                </a:effectLst>
                <a:ea typeface="ＭＳ Ｐゴシック" charset="0"/>
                <a:cs typeface="ＭＳ Ｐゴシック" charset="0"/>
              </a:rPr>
              <a:t>(10:18–1:1). </a:t>
            </a:r>
          </a:p>
        </p:txBody>
      </p:sp>
      <p:grpSp>
        <p:nvGrpSpPr>
          <p:cNvPr id="23" name="Group 22">
            <a:extLst>
              <a:ext uri="{FF2B5EF4-FFF2-40B4-BE49-F238E27FC236}">
                <a16:creationId xmlns:a16="http://schemas.microsoft.com/office/drawing/2014/main" id="{7628CE8B-807D-A647-8D19-ED2DFA1D2C18}"/>
              </a:ext>
            </a:extLst>
          </p:cNvPr>
          <p:cNvGrpSpPr/>
          <p:nvPr/>
        </p:nvGrpSpPr>
        <p:grpSpPr>
          <a:xfrm>
            <a:off x="62217" y="1628800"/>
            <a:ext cx="3789703" cy="4531559"/>
            <a:chOff x="0" y="1899577"/>
            <a:chExt cx="3789703" cy="4531559"/>
          </a:xfrm>
        </p:grpSpPr>
        <p:grpSp>
          <p:nvGrpSpPr>
            <p:cNvPr id="19" name="Group 18">
              <a:extLst>
                <a:ext uri="{FF2B5EF4-FFF2-40B4-BE49-F238E27FC236}">
                  <a16:creationId xmlns:a16="http://schemas.microsoft.com/office/drawing/2014/main" id="{02492B17-2094-3D40-BB6D-ADE578414EAE}"/>
                </a:ext>
              </a:extLst>
            </p:cNvPr>
            <p:cNvGrpSpPr/>
            <p:nvPr/>
          </p:nvGrpSpPr>
          <p:grpSpPr>
            <a:xfrm>
              <a:off x="4067" y="1988840"/>
              <a:ext cx="3785636" cy="4442296"/>
              <a:chOff x="4067" y="1988840"/>
              <a:chExt cx="3785636" cy="4442296"/>
            </a:xfrm>
          </p:grpSpPr>
          <p:pic>
            <p:nvPicPr>
              <p:cNvPr id="3" name="Picture 2">
                <a:extLst>
                  <a:ext uri="{FF2B5EF4-FFF2-40B4-BE49-F238E27FC236}">
                    <a16:creationId xmlns:a16="http://schemas.microsoft.com/office/drawing/2014/main" id="{499D688F-DB78-1449-8DCE-C5AAA0B4074A}"/>
                  </a:ext>
                </a:extLst>
              </p:cNvPr>
              <p:cNvPicPr>
                <a:picLocks noChangeAspect="1"/>
              </p:cNvPicPr>
              <p:nvPr/>
            </p:nvPicPr>
            <p:blipFill rotWithShape="1">
              <a:blip r:embed="rId4"/>
              <a:srcRect r="58790"/>
              <a:stretch/>
            </p:blipFill>
            <p:spPr>
              <a:xfrm>
                <a:off x="4067" y="1988840"/>
                <a:ext cx="3713628" cy="4442296"/>
              </a:xfrm>
              <a:prstGeom prst="rect">
                <a:avLst/>
              </a:prstGeom>
            </p:spPr>
          </p:pic>
          <p:sp>
            <p:nvSpPr>
              <p:cNvPr id="4" name="Rectangle 3">
                <a:extLst>
                  <a:ext uri="{FF2B5EF4-FFF2-40B4-BE49-F238E27FC236}">
                    <a16:creationId xmlns:a16="http://schemas.microsoft.com/office/drawing/2014/main" id="{43AB926D-5675-E14C-B4A7-66CF591637BD}"/>
                  </a:ext>
                </a:extLst>
              </p:cNvPr>
              <p:cNvSpPr/>
              <p:nvPr/>
            </p:nvSpPr>
            <p:spPr bwMode="auto">
              <a:xfrm>
                <a:off x="1115616" y="2132856"/>
                <a:ext cx="1152128" cy="504056"/>
              </a:xfrm>
              <a:prstGeom prst="rect">
                <a:avLst/>
              </a:prstGeom>
              <a:solidFill>
                <a:schemeClr val="tx1"/>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endParaRPr>
              </a:p>
            </p:txBody>
          </p:sp>
          <p:sp>
            <p:nvSpPr>
              <p:cNvPr id="10" name="Rectangle 9">
                <a:extLst>
                  <a:ext uri="{FF2B5EF4-FFF2-40B4-BE49-F238E27FC236}">
                    <a16:creationId xmlns:a16="http://schemas.microsoft.com/office/drawing/2014/main" id="{7DBC16BC-D535-8B44-BF71-B30CE09E5821}"/>
                  </a:ext>
                </a:extLst>
              </p:cNvPr>
              <p:cNvSpPr/>
              <p:nvPr/>
            </p:nvSpPr>
            <p:spPr bwMode="auto">
              <a:xfrm>
                <a:off x="1207894" y="5782067"/>
                <a:ext cx="1275873" cy="504056"/>
              </a:xfrm>
              <a:prstGeom prst="rect">
                <a:avLst/>
              </a:prstGeom>
              <a:solidFill>
                <a:schemeClr val="tx1"/>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endParaRPr>
              </a:p>
            </p:txBody>
          </p:sp>
          <p:sp>
            <p:nvSpPr>
              <p:cNvPr id="17" name="Rectangle 16">
                <a:extLst>
                  <a:ext uri="{FF2B5EF4-FFF2-40B4-BE49-F238E27FC236}">
                    <a16:creationId xmlns:a16="http://schemas.microsoft.com/office/drawing/2014/main" id="{F32E3F85-7C90-2E4C-8EB4-3D0587028741}"/>
                  </a:ext>
                </a:extLst>
              </p:cNvPr>
              <p:cNvSpPr/>
              <p:nvPr/>
            </p:nvSpPr>
            <p:spPr bwMode="auto">
              <a:xfrm>
                <a:off x="402552" y="3140968"/>
                <a:ext cx="2945312" cy="871111"/>
              </a:xfrm>
              <a:prstGeom prst="rect">
                <a:avLst/>
              </a:prstGeom>
              <a:solidFill>
                <a:schemeClr val="tx1"/>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endParaRPr>
              </a:p>
            </p:txBody>
          </p:sp>
          <p:sp>
            <p:nvSpPr>
              <p:cNvPr id="20" name="Rectangle 19">
                <a:extLst>
                  <a:ext uri="{FF2B5EF4-FFF2-40B4-BE49-F238E27FC236}">
                    <a16:creationId xmlns:a16="http://schemas.microsoft.com/office/drawing/2014/main" id="{AA9F2B39-C5A4-FA4E-8458-E7855446700E}"/>
                  </a:ext>
                </a:extLst>
              </p:cNvPr>
              <p:cNvSpPr/>
              <p:nvPr/>
            </p:nvSpPr>
            <p:spPr bwMode="auto">
              <a:xfrm>
                <a:off x="2348857" y="4574113"/>
                <a:ext cx="1440846" cy="871111"/>
              </a:xfrm>
              <a:prstGeom prst="rect">
                <a:avLst/>
              </a:prstGeom>
              <a:solidFill>
                <a:schemeClr val="tx1"/>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endParaRPr>
              </a:p>
            </p:txBody>
          </p:sp>
        </p:grpSp>
        <p:sp>
          <p:nvSpPr>
            <p:cNvPr id="6" name="Rectangle 3">
              <a:extLst>
                <a:ext uri="{FF2B5EF4-FFF2-40B4-BE49-F238E27FC236}">
                  <a16:creationId xmlns:a16="http://schemas.microsoft.com/office/drawing/2014/main" id="{902887B1-68FD-2444-B0F6-BC217917D206}"/>
                </a:ext>
              </a:extLst>
            </p:cNvPr>
            <p:cNvSpPr txBox="1">
              <a:spLocks noChangeArrowheads="1"/>
            </p:cNvSpPr>
            <p:nvPr/>
          </p:nvSpPr>
          <p:spPr bwMode="auto">
            <a:xfrm>
              <a:off x="0" y="1899577"/>
              <a:ext cx="3419872" cy="46014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SA" sz="2000" b="1" u="none" strike="noStrike" kern="0" cap="none" spc="0" normalizeH="0" baseline="0" noProof="0" dirty="0">
                  <a:ln>
                    <a:noFill/>
                  </a:ln>
                  <a:solidFill>
                    <a:srgbClr val="FFFFFF"/>
                  </a:solidFill>
                  <a:effectLst>
                    <a:glow rad="152400">
                      <a:srgbClr val="000000"/>
                    </a:glow>
                    <a:outerShdw blurRad="44450" dist="88900" dir="2700000" algn="tl" rotWithShape="0">
                      <a:srgbClr val="000000">
                        <a:alpha val="92000"/>
                      </a:srgbClr>
                    </a:outerShdw>
                  </a:effectLst>
                  <a:uLnTx/>
                  <a:uFillTx/>
                  <a:latin typeface="Arial" panose="020B0604020202020204" pitchFamily="34" charset="0"/>
                  <a:ea typeface="ＭＳ Ｐゴシック" charset="0"/>
                  <a:cs typeface="ＭＳ Ｐゴシック" charset="0"/>
                </a:rPr>
                <a:t>الله القدوس </a:t>
              </a:r>
              <a:endParaRPr kumimoji="0" lang="en-US" sz="2000" b="1" u="none" strike="noStrike" kern="0" cap="none" spc="0" normalizeH="0" baseline="0" noProof="0" dirty="0">
                <a:ln>
                  <a:noFill/>
                </a:ln>
                <a:solidFill>
                  <a:srgbClr val="FFFFFF"/>
                </a:solidFill>
                <a:effectLst>
                  <a:glow rad="152400">
                    <a:srgbClr val="000000"/>
                  </a:glow>
                  <a:outerShdw blurRad="44450" dist="88900" dir="2700000" algn="tl" rotWithShape="0">
                    <a:srgbClr val="000000">
                      <a:alpha val="92000"/>
                    </a:srgbClr>
                  </a:outerShdw>
                </a:effectLst>
                <a:uLnTx/>
                <a:uFillTx/>
                <a:latin typeface="Arial" panose="020B0604020202020204" pitchFamily="34" charset="0"/>
                <a:ea typeface="ＭＳ Ｐゴシック" charset="0"/>
                <a:cs typeface="ＭＳ Ｐゴシック" charset="0"/>
              </a:endParaRPr>
            </a:p>
          </p:txBody>
        </p:sp>
        <p:sp>
          <p:nvSpPr>
            <p:cNvPr id="12" name="Rectangle 3">
              <a:extLst>
                <a:ext uri="{FF2B5EF4-FFF2-40B4-BE49-F238E27FC236}">
                  <a16:creationId xmlns:a16="http://schemas.microsoft.com/office/drawing/2014/main" id="{AAB26F60-6A5B-224E-A75D-0240DFD516E9}"/>
                </a:ext>
              </a:extLst>
            </p:cNvPr>
            <p:cNvSpPr txBox="1">
              <a:spLocks noChangeArrowheads="1"/>
            </p:cNvSpPr>
            <p:nvPr/>
          </p:nvSpPr>
          <p:spPr bwMode="auto">
            <a:xfrm>
              <a:off x="125760" y="3140968"/>
              <a:ext cx="3240360" cy="703423"/>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SA" sz="2000" b="1" u="none" strike="noStrike" kern="0" cap="none" spc="0" normalizeH="0" baseline="0" noProof="0" dirty="0">
                  <a:ln>
                    <a:noFill/>
                  </a:ln>
                  <a:solidFill>
                    <a:srgbClr val="FFFFFF"/>
                  </a:solidFill>
                  <a:effectLst>
                    <a:glow rad="152400">
                      <a:srgbClr val="000000"/>
                    </a:glow>
                    <a:outerShdw blurRad="44450" dist="88900" dir="2700000" algn="tl" rotWithShape="0">
                      <a:srgbClr val="000000">
                        <a:alpha val="92000"/>
                      </a:srgbClr>
                    </a:outerShdw>
                  </a:effectLst>
                  <a:uLnTx/>
                  <a:uFillTx/>
                  <a:latin typeface="Arial" panose="020B0604020202020204" pitchFamily="34" charset="0"/>
                  <a:ea typeface="ＭＳ Ｐゴシック" charset="0"/>
                  <a:cs typeface="ＭＳ Ｐゴシック" charset="0"/>
                </a:rPr>
                <a:t>لقد انفصلنا عن الله بسبب الخطية </a:t>
              </a:r>
              <a:endParaRPr kumimoji="0" lang="en-US" sz="2000" b="1" u="none" strike="noStrike" kern="0" cap="none" spc="0" normalizeH="0" baseline="0" noProof="0" dirty="0">
                <a:ln>
                  <a:noFill/>
                </a:ln>
                <a:solidFill>
                  <a:srgbClr val="FFFFFF"/>
                </a:solidFill>
                <a:effectLst>
                  <a:glow rad="152400">
                    <a:srgbClr val="000000"/>
                  </a:glow>
                  <a:outerShdw blurRad="44450" dist="88900" dir="2700000" algn="tl" rotWithShape="0">
                    <a:srgbClr val="000000">
                      <a:alpha val="92000"/>
                    </a:srgbClr>
                  </a:outerShdw>
                </a:effectLst>
                <a:uLnTx/>
                <a:uFillTx/>
                <a:latin typeface="Arial" panose="020B0604020202020204" pitchFamily="34" charset="0"/>
                <a:ea typeface="ＭＳ Ｐゴシック" charset="0"/>
                <a:cs typeface="ＭＳ Ｐゴシック" charset="0"/>
              </a:endParaRPr>
            </a:p>
          </p:txBody>
        </p:sp>
        <p:sp>
          <p:nvSpPr>
            <p:cNvPr id="24" name="Rectangle 3">
              <a:extLst>
                <a:ext uri="{FF2B5EF4-FFF2-40B4-BE49-F238E27FC236}">
                  <a16:creationId xmlns:a16="http://schemas.microsoft.com/office/drawing/2014/main" id="{FF9D9513-5C72-284F-ABD0-9429BD1AE2EA}"/>
                </a:ext>
              </a:extLst>
            </p:cNvPr>
            <p:cNvSpPr txBox="1">
              <a:spLocks noChangeArrowheads="1"/>
            </p:cNvSpPr>
            <p:nvPr/>
          </p:nvSpPr>
          <p:spPr bwMode="auto">
            <a:xfrm>
              <a:off x="0" y="5969755"/>
              <a:ext cx="3491880" cy="46014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SA" sz="2000" b="1" u="none" strike="noStrike" kern="0" cap="none" spc="0" normalizeH="0" baseline="0" noProof="0" dirty="0">
                  <a:ln>
                    <a:noFill/>
                  </a:ln>
                  <a:solidFill>
                    <a:srgbClr val="FFFFFF"/>
                  </a:solidFill>
                  <a:effectLst>
                    <a:glow rad="152400">
                      <a:srgbClr val="000000"/>
                    </a:glow>
                    <a:outerShdw blurRad="44450" dist="88900" dir="2700000" algn="tl" rotWithShape="0">
                      <a:srgbClr val="000000">
                        <a:alpha val="92000"/>
                      </a:srgbClr>
                    </a:outerShdw>
                  </a:effectLst>
                  <a:uLnTx/>
                  <a:uFillTx/>
                  <a:latin typeface="Arial" panose="020B0604020202020204" pitchFamily="34" charset="0"/>
                  <a:ea typeface="ＭＳ Ｐゴシック" charset="0"/>
                  <a:cs typeface="ＭＳ Ｐゴシック" charset="0"/>
                </a:rPr>
                <a:t>الانسان </a:t>
              </a:r>
              <a:r>
                <a:rPr kumimoji="0" lang="ar-SA" sz="2000" b="1" u="none" strike="noStrike" kern="0" cap="none" spc="0" normalizeH="0" baseline="0" noProof="0" dirty="0" err="1">
                  <a:ln>
                    <a:noFill/>
                  </a:ln>
                  <a:solidFill>
                    <a:srgbClr val="FFFFFF"/>
                  </a:solidFill>
                  <a:effectLst>
                    <a:glow rad="152400">
                      <a:srgbClr val="000000"/>
                    </a:glow>
                    <a:outerShdw blurRad="44450" dist="88900" dir="2700000" algn="tl" rotWithShape="0">
                      <a:srgbClr val="000000">
                        <a:alpha val="92000"/>
                      </a:srgbClr>
                    </a:outerShdw>
                  </a:effectLst>
                  <a:uLnTx/>
                  <a:uFillTx/>
                  <a:latin typeface="Arial" panose="020B0604020202020204" pitchFamily="34" charset="0"/>
                  <a:ea typeface="ＭＳ Ｐゴシック" charset="0"/>
                  <a:cs typeface="ＭＳ Ｐゴシック" charset="0"/>
                </a:rPr>
                <a:t>الخاطىء</a:t>
              </a:r>
              <a:r>
                <a:rPr kumimoji="0" lang="ar-SA" sz="2000" b="1" u="none" strike="noStrike" kern="0" cap="none" spc="0" normalizeH="0" baseline="0" noProof="0" dirty="0">
                  <a:ln>
                    <a:noFill/>
                  </a:ln>
                  <a:solidFill>
                    <a:srgbClr val="FFFFFF"/>
                  </a:solidFill>
                  <a:effectLst>
                    <a:glow rad="152400">
                      <a:srgbClr val="000000"/>
                    </a:glow>
                    <a:outerShdw blurRad="44450" dist="88900" dir="2700000" algn="tl" rotWithShape="0">
                      <a:srgbClr val="000000">
                        <a:alpha val="92000"/>
                      </a:srgbClr>
                    </a:outerShdw>
                  </a:effectLst>
                  <a:uLnTx/>
                  <a:uFillTx/>
                  <a:latin typeface="Arial" panose="020B0604020202020204" pitchFamily="34" charset="0"/>
                  <a:ea typeface="ＭＳ Ｐゴシック" charset="0"/>
                  <a:cs typeface="ＭＳ Ｐゴシック" charset="0"/>
                </a:rPr>
                <a:t> </a:t>
              </a:r>
              <a:endParaRPr kumimoji="0" lang="en-US" sz="2000" b="1" u="none" strike="noStrike" kern="0" cap="none" spc="0" normalizeH="0" baseline="0" noProof="0" dirty="0">
                <a:ln>
                  <a:noFill/>
                </a:ln>
                <a:solidFill>
                  <a:srgbClr val="FFFFFF"/>
                </a:solidFill>
                <a:effectLst>
                  <a:glow rad="152400">
                    <a:srgbClr val="000000"/>
                  </a:glow>
                  <a:outerShdw blurRad="44450" dist="88900" dir="2700000" algn="tl" rotWithShape="0">
                    <a:srgbClr val="000000">
                      <a:alpha val="92000"/>
                    </a:srgbClr>
                  </a:outerShdw>
                </a:effectLst>
                <a:uLnTx/>
                <a:uFillTx/>
                <a:latin typeface="Arial" panose="020B0604020202020204" pitchFamily="34" charset="0"/>
                <a:ea typeface="ＭＳ Ｐゴシック" charset="0"/>
                <a:cs typeface="ＭＳ Ｐゴシック" charset="0"/>
              </a:endParaRPr>
            </a:p>
          </p:txBody>
        </p:sp>
      </p:grpSp>
      <p:grpSp>
        <p:nvGrpSpPr>
          <p:cNvPr id="27" name="Group 26">
            <a:extLst>
              <a:ext uri="{FF2B5EF4-FFF2-40B4-BE49-F238E27FC236}">
                <a16:creationId xmlns:a16="http://schemas.microsoft.com/office/drawing/2014/main" id="{09B800E7-979A-ED4C-A7D9-264C171C3F7E}"/>
              </a:ext>
            </a:extLst>
          </p:cNvPr>
          <p:cNvGrpSpPr/>
          <p:nvPr/>
        </p:nvGrpSpPr>
        <p:grpSpPr>
          <a:xfrm>
            <a:off x="2843808" y="1628800"/>
            <a:ext cx="6324172" cy="4531559"/>
            <a:chOff x="2843808" y="1899577"/>
            <a:chExt cx="6324172" cy="4531559"/>
          </a:xfrm>
        </p:grpSpPr>
        <p:grpSp>
          <p:nvGrpSpPr>
            <p:cNvPr id="22" name="Group 21">
              <a:extLst>
                <a:ext uri="{FF2B5EF4-FFF2-40B4-BE49-F238E27FC236}">
                  <a16:creationId xmlns:a16="http://schemas.microsoft.com/office/drawing/2014/main" id="{142C5CCA-78C0-D844-BAC5-879017D4C4EE}"/>
                </a:ext>
              </a:extLst>
            </p:cNvPr>
            <p:cNvGrpSpPr/>
            <p:nvPr/>
          </p:nvGrpSpPr>
          <p:grpSpPr>
            <a:xfrm>
              <a:off x="3840507" y="1988840"/>
              <a:ext cx="5327473" cy="4442296"/>
              <a:chOff x="3840507" y="1988840"/>
              <a:chExt cx="5327473" cy="4442296"/>
            </a:xfrm>
          </p:grpSpPr>
          <p:pic>
            <p:nvPicPr>
              <p:cNvPr id="18" name="Picture 17">
                <a:extLst>
                  <a:ext uri="{FF2B5EF4-FFF2-40B4-BE49-F238E27FC236}">
                    <a16:creationId xmlns:a16="http://schemas.microsoft.com/office/drawing/2014/main" id="{B8908E74-6DCE-184E-AE99-371A4C3856C5}"/>
                  </a:ext>
                </a:extLst>
              </p:cNvPr>
              <p:cNvPicPr>
                <a:picLocks noChangeAspect="1"/>
              </p:cNvPicPr>
              <p:nvPr/>
            </p:nvPicPr>
            <p:blipFill rotWithShape="1">
              <a:blip r:embed="rId4"/>
              <a:srcRect l="41008"/>
              <a:stretch/>
            </p:blipFill>
            <p:spPr>
              <a:xfrm>
                <a:off x="3851919" y="1988840"/>
                <a:ext cx="5316061" cy="4442296"/>
              </a:xfrm>
              <a:prstGeom prst="rect">
                <a:avLst/>
              </a:prstGeom>
            </p:spPr>
          </p:pic>
          <p:sp>
            <p:nvSpPr>
              <p:cNvPr id="8" name="Rectangle 7">
                <a:extLst>
                  <a:ext uri="{FF2B5EF4-FFF2-40B4-BE49-F238E27FC236}">
                    <a16:creationId xmlns:a16="http://schemas.microsoft.com/office/drawing/2014/main" id="{122ED2F8-0A32-724B-B8F6-D7E825CA1B8F}"/>
                  </a:ext>
                </a:extLst>
              </p:cNvPr>
              <p:cNvSpPr/>
              <p:nvPr/>
            </p:nvSpPr>
            <p:spPr bwMode="auto">
              <a:xfrm>
                <a:off x="6012160" y="2060848"/>
                <a:ext cx="1152128" cy="504056"/>
              </a:xfrm>
              <a:prstGeom prst="rect">
                <a:avLst/>
              </a:prstGeom>
              <a:solidFill>
                <a:schemeClr val="tx1"/>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endParaRPr>
              </a:p>
            </p:txBody>
          </p:sp>
          <p:sp>
            <p:nvSpPr>
              <p:cNvPr id="9" name="Rectangle 8">
                <a:extLst>
                  <a:ext uri="{FF2B5EF4-FFF2-40B4-BE49-F238E27FC236}">
                    <a16:creationId xmlns:a16="http://schemas.microsoft.com/office/drawing/2014/main" id="{92EF8E1C-9700-6F48-93C0-E36D56172017}"/>
                  </a:ext>
                </a:extLst>
              </p:cNvPr>
              <p:cNvSpPr/>
              <p:nvPr/>
            </p:nvSpPr>
            <p:spPr bwMode="auto">
              <a:xfrm>
                <a:off x="4619587" y="3284984"/>
                <a:ext cx="1152128" cy="324000"/>
              </a:xfrm>
              <a:prstGeom prst="rect">
                <a:avLst/>
              </a:prstGeom>
              <a:solidFill>
                <a:schemeClr val="tx1"/>
              </a:solidFill>
              <a:ln w="9525" cap="flat" cmpd="sng" algn="ctr">
                <a:solidFill>
                  <a:schemeClr val="tx1"/>
                </a:solidFill>
                <a:prstDash val="solid"/>
                <a:round/>
                <a:headEnd type="none" w="med" len="med"/>
                <a:tailEnd type="stealth" w="lg" len="lg"/>
              </a:ln>
              <a:effectLst/>
            </p:spPr>
            <p:txBody>
              <a:bodyPr rot="0" spcFirstLastPara="0" vertOverflow="overflow" horzOverflow="overflow" vert="horz" wrap="square" lIns="90000" tIns="46800" rIns="90000" bIns="46800" numCol="1" spcCol="0" rtlCol="0" fromWordArt="0" anchor="t" anchorCtr="0" forceAA="0" compatLnSpc="1">
                <a:prstTxWarp prst="textNoShape">
                  <a:avLst/>
                </a:prstTxWarp>
                <a:no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endParaRPr>
              </a:p>
            </p:txBody>
          </p:sp>
          <p:sp>
            <p:nvSpPr>
              <p:cNvPr id="11" name="Rectangle 10">
                <a:extLst>
                  <a:ext uri="{FF2B5EF4-FFF2-40B4-BE49-F238E27FC236}">
                    <a16:creationId xmlns:a16="http://schemas.microsoft.com/office/drawing/2014/main" id="{D81624F7-4AEA-4446-8BB4-C76A723CE96C}"/>
                  </a:ext>
                </a:extLst>
              </p:cNvPr>
              <p:cNvSpPr/>
              <p:nvPr/>
            </p:nvSpPr>
            <p:spPr bwMode="auto">
              <a:xfrm>
                <a:off x="5888415" y="5589240"/>
                <a:ext cx="1275873" cy="504056"/>
              </a:xfrm>
              <a:prstGeom prst="rect">
                <a:avLst/>
              </a:prstGeom>
              <a:solidFill>
                <a:schemeClr val="tx1"/>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endParaRPr>
              </a:p>
            </p:txBody>
          </p:sp>
          <p:sp>
            <p:nvSpPr>
              <p:cNvPr id="15" name="Rectangle 14">
                <a:extLst>
                  <a:ext uri="{FF2B5EF4-FFF2-40B4-BE49-F238E27FC236}">
                    <a16:creationId xmlns:a16="http://schemas.microsoft.com/office/drawing/2014/main" id="{F74886A2-EB7B-6C49-8EFE-EB892F332550}"/>
                  </a:ext>
                </a:extLst>
              </p:cNvPr>
              <p:cNvSpPr/>
              <p:nvPr/>
            </p:nvSpPr>
            <p:spPr bwMode="auto">
              <a:xfrm>
                <a:off x="7280361" y="2845920"/>
                <a:ext cx="1859572" cy="871111"/>
              </a:xfrm>
              <a:prstGeom prst="rect">
                <a:avLst/>
              </a:prstGeom>
              <a:solidFill>
                <a:schemeClr val="tx1"/>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endParaRPr>
              </a:p>
            </p:txBody>
          </p:sp>
          <p:sp>
            <p:nvSpPr>
              <p:cNvPr id="16" name="Rectangle 15">
                <a:extLst>
                  <a:ext uri="{FF2B5EF4-FFF2-40B4-BE49-F238E27FC236}">
                    <a16:creationId xmlns:a16="http://schemas.microsoft.com/office/drawing/2014/main" id="{E8DB37B8-D521-C744-A2C8-4178EA63A529}"/>
                  </a:ext>
                </a:extLst>
              </p:cNvPr>
              <p:cNvSpPr/>
              <p:nvPr/>
            </p:nvSpPr>
            <p:spPr bwMode="auto">
              <a:xfrm>
                <a:off x="3840507" y="4437112"/>
                <a:ext cx="1163541" cy="871111"/>
              </a:xfrm>
              <a:prstGeom prst="rect">
                <a:avLst/>
              </a:prstGeom>
              <a:solidFill>
                <a:schemeClr val="tx1"/>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endParaRPr>
              </a:p>
            </p:txBody>
          </p:sp>
        </p:grpSp>
        <p:sp>
          <p:nvSpPr>
            <p:cNvPr id="14" name="Rectangle 3">
              <a:extLst>
                <a:ext uri="{FF2B5EF4-FFF2-40B4-BE49-F238E27FC236}">
                  <a16:creationId xmlns:a16="http://schemas.microsoft.com/office/drawing/2014/main" id="{8F7B8907-4C69-9646-9D66-A638CB7841EF}"/>
                </a:ext>
              </a:extLst>
            </p:cNvPr>
            <p:cNvSpPr txBox="1">
              <a:spLocks noChangeArrowheads="1"/>
            </p:cNvSpPr>
            <p:nvPr/>
          </p:nvSpPr>
          <p:spPr bwMode="auto">
            <a:xfrm>
              <a:off x="7280361" y="3131294"/>
              <a:ext cx="1859572" cy="932348"/>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SA" sz="2000" b="1" u="none" strike="noStrike" kern="0" cap="none" spc="0" normalizeH="0" baseline="0" noProof="0" dirty="0">
                  <a:ln>
                    <a:noFill/>
                  </a:ln>
                  <a:solidFill>
                    <a:srgbClr val="FFFFFF"/>
                  </a:solidFill>
                  <a:effectLst>
                    <a:glow rad="152400">
                      <a:srgbClr val="000000"/>
                    </a:glow>
                    <a:outerShdw blurRad="44450" dist="88900" dir="2700000" algn="tl" rotWithShape="0">
                      <a:srgbClr val="000000">
                        <a:alpha val="92000"/>
                      </a:srgbClr>
                    </a:outerShdw>
                  </a:effectLst>
                  <a:uLnTx/>
                  <a:uFillTx/>
                  <a:latin typeface="Arial" panose="020B0604020202020204" pitchFamily="34" charset="0"/>
                  <a:ea typeface="ＭＳ Ｐゴシック" charset="0"/>
                  <a:cs typeface="ＭＳ Ｐゴシック" charset="0"/>
                </a:rPr>
                <a:t>الله تواصل معنا من خلال يسوع المسيح </a:t>
              </a:r>
              <a:endParaRPr kumimoji="0" lang="en-US" sz="2000" b="1" u="none" strike="noStrike" kern="0" cap="none" spc="0" normalizeH="0" baseline="0" noProof="0" dirty="0">
                <a:ln>
                  <a:noFill/>
                </a:ln>
                <a:solidFill>
                  <a:srgbClr val="FFFFFF"/>
                </a:solidFill>
                <a:effectLst>
                  <a:glow rad="152400">
                    <a:srgbClr val="000000"/>
                  </a:glow>
                  <a:outerShdw blurRad="44450" dist="88900" dir="2700000" algn="tl" rotWithShape="0">
                    <a:srgbClr val="000000">
                      <a:alpha val="92000"/>
                    </a:srgbClr>
                  </a:outerShdw>
                </a:effectLst>
                <a:uLnTx/>
                <a:uFillTx/>
                <a:latin typeface="Arial" panose="020B0604020202020204" pitchFamily="34" charset="0"/>
                <a:ea typeface="ＭＳ Ｐゴシック" charset="0"/>
                <a:cs typeface="ＭＳ Ｐゴシック" charset="0"/>
              </a:endParaRPr>
            </a:p>
          </p:txBody>
        </p:sp>
        <p:sp>
          <p:nvSpPr>
            <p:cNvPr id="13" name="Rectangle 3">
              <a:extLst>
                <a:ext uri="{FF2B5EF4-FFF2-40B4-BE49-F238E27FC236}">
                  <a16:creationId xmlns:a16="http://schemas.microsoft.com/office/drawing/2014/main" id="{1CCE9E52-ACE3-404B-A452-264F20974E6B}"/>
                </a:ext>
              </a:extLst>
            </p:cNvPr>
            <p:cNvSpPr txBox="1">
              <a:spLocks noChangeArrowheads="1"/>
            </p:cNvSpPr>
            <p:nvPr/>
          </p:nvSpPr>
          <p:spPr bwMode="auto">
            <a:xfrm>
              <a:off x="2843808" y="4453769"/>
              <a:ext cx="2252266" cy="703423"/>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SA" sz="2000" b="1" u="none" strike="noStrike" kern="0" cap="none" spc="0" normalizeH="0" baseline="0" noProof="0" dirty="0">
                  <a:ln>
                    <a:noFill/>
                  </a:ln>
                  <a:solidFill>
                    <a:srgbClr val="FFFFFF"/>
                  </a:solidFill>
                  <a:effectLst>
                    <a:glow rad="152400">
                      <a:srgbClr val="000000"/>
                    </a:glow>
                    <a:outerShdw blurRad="44450" dist="88900" dir="2700000" algn="tl" rotWithShape="0">
                      <a:srgbClr val="000000">
                        <a:alpha val="92000"/>
                      </a:srgbClr>
                    </a:outerShdw>
                  </a:effectLst>
                  <a:uLnTx/>
                  <a:uFillTx/>
                  <a:latin typeface="Arial" panose="020B0604020202020204" pitchFamily="34" charset="0"/>
                  <a:ea typeface="ＭＳ Ｐゴシック" charset="0"/>
                  <a:cs typeface="ＭＳ Ｐゴシック" charset="0"/>
                </a:rPr>
                <a:t>المسيح هو الجسر نحو والى الله </a:t>
              </a:r>
              <a:endParaRPr kumimoji="0" lang="en-US" sz="2000" b="1" u="none" strike="noStrike" kern="0" cap="none" spc="0" normalizeH="0" baseline="0" noProof="0" dirty="0">
                <a:ln>
                  <a:noFill/>
                </a:ln>
                <a:solidFill>
                  <a:srgbClr val="FFFFFF"/>
                </a:solidFill>
                <a:effectLst>
                  <a:glow rad="152400">
                    <a:srgbClr val="000000"/>
                  </a:glow>
                  <a:outerShdw blurRad="44450" dist="88900" dir="2700000" algn="tl" rotWithShape="0">
                    <a:srgbClr val="000000">
                      <a:alpha val="92000"/>
                    </a:srgbClr>
                  </a:outerShdw>
                </a:effectLst>
                <a:uLnTx/>
                <a:uFillTx/>
                <a:latin typeface="Arial" panose="020B0604020202020204" pitchFamily="34" charset="0"/>
                <a:ea typeface="ＭＳ Ｐゴシック" charset="0"/>
                <a:cs typeface="ＭＳ Ｐゴシック" charset="0"/>
              </a:endParaRPr>
            </a:p>
          </p:txBody>
        </p:sp>
        <p:sp>
          <p:nvSpPr>
            <p:cNvPr id="25" name="Rectangle 3">
              <a:extLst>
                <a:ext uri="{FF2B5EF4-FFF2-40B4-BE49-F238E27FC236}">
                  <a16:creationId xmlns:a16="http://schemas.microsoft.com/office/drawing/2014/main" id="{1B1A7F23-9D2B-4743-9115-0A777BC6539D}"/>
                </a:ext>
              </a:extLst>
            </p:cNvPr>
            <p:cNvSpPr txBox="1">
              <a:spLocks noChangeArrowheads="1"/>
            </p:cNvSpPr>
            <p:nvPr/>
          </p:nvSpPr>
          <p:spPr bwMode="auto">
            <a:xfrm>
              <a:off x="4320331" y="1899577"/>
              <a:ext cx="3419872" cy="46014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SA" sz="2000" b="1" u="none" strike="noStrike" kern="0" cap="none" spc="0" normalizeH="0" baseline="0" noProof="0" dirty="0">
                  <a:ln>
                    <a:noFill/>
                  </a:ln>
                  <a:solidFill>
                    <a:srgbClr val="FFFFFF"/>
                  </a:solidFill>
                  <a:effectLst>
                    <a:glow rad="152400">
                      <a:srgbClr val="000000"/>
                    </a:glow>
                    <a:outerShdw blurRad="44450" dist="88900" dir="2700000" algn="tl" rotWithShape="0">
                      <a:srgbClr val="000000">
                        <a:alpha val="92000"/>
                      </a:srgbClr>
                    </a:outerShdw>
                  </a:effectLst>
                  <a:uLnTx/>
                  <a:uFillTx/>
                  <a:latin typeface="Arial" panose="020B0604020202020204" pitchFamily="34" charset="0"/>
                  <a:ea typeface="ＭＳ Ｐゴシック" charset="0"/>
                  <a:cs typeface="ＭＳ Ｐゴシック" charset="0"/>
                </a:rPr>
                <a:t>الله القدوس </a:t>
              </a:r>
              <a:endParaRPr kumimoji="0" lang="en-US" sz="2000" b="1" u="none" strike="noStrike" kern="0" cap="none" spc="0" normalizeH="0" baseline="0" noProof="0" dirty="0">
                <a:ln>
                  <a:noFill/>
                </a:ln>
                <a:solidFill>
                  <a:srgbClr val="FFFFFF"/>
                </a:solidFill>
                <a:effectLst>
                  <a:glow rad="152400">
                    <a:srgbClr val="000000"/>
                  </a:glow>
                  <a:outerShdw blurRad="44450" dist="88900" dir="2700000" algn="tl" rotWithShape="0">
                    <a:srgbClr val="000000">
                      <a:alpha val="92000"/>
                    </a:srgbClr>
                  </a:outerShdw>
                </a:effectLst>
                <a:uLnTx/>
                <a:uFillTx/>
                <a:latin typeface="Arial" panose="020B0604020202020204" pitchFamily="34" charset="0"/>
                <a:ea typeface="ＭＳ Ｐゴシック" charset="0"/>
                <a:cs typeface="ＭＳ Ｐゴシック" charset="0"/>
              </a:endParaRPr>
            </a:p>
          </p:txBody>
        </p:sp>
        <p:sp>
          <p:nvSpPr>
            <p:cNvPr id="26" name="Rectangle 3">
              <a:extLst>
                <a:ext uri="{FF2B5EF4-FFF2-40B4-BE49-F238E27FC236}">
                  <a16:creationId xmlns:a16="http://schemas.microsoft.com/office/drawing/2014/main" id="{ADF064AF-CC3B-7F48-8E54-1B6D871F7A62}"/>
                </a:ext>
              </a:extLst>
            </p:cNvPr>
            <p:cNvSpPr txBox="1">
              <a:spLocks noChangeArrowheads="1"/>
            </p:cNvSpPr>
            <p:nvPr/>
          </p:nvSpPr>
          <p:spPr bwMode="auto">
            <a:xfrm>
              <a:off x="4320331" y="5969755"/>
              <a:ext cx="3491880" cy="46014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SA" sz="2000" b="1" u="none" strike="noStrike" kern="0" cap="none" spc="0" normalizeH="0" baseline="0" noProof="0" dirty="0">
                  <a:ln>
                    <a:noFill/>
                  </a:ln>
                  <a:solidFill>
                    <a:srgbClr val="FFFFFF"/>
                  </a:solidFill>
                  <a:effectLst>
                    <a:glow rad="152400">
                      <a:srgbClr val="000000"/>
                    </a:glow>
                    <a:outerShdw blurRad="44450" dist="88900" dir="2700000" algn="tl" rotWithShape="0">
                      <a:srgbClr val="000000">
                        <a:alpha val="92000"/>
                      </a:srgbClr>
                    </a:outerShdw>
                  </a:effectLst>
                  <a:uLnTx/>
                  <a:uFillTx/>
                  <a:latin typeface="Arial" panose="020B0604020202020204" pitchFamily="34" charset="0"/>
                  <a:ea typeface="ＭＳ Ｐゴシック" charset="0"/>
                  <a:cs typeface="ＭＳ Ｐゴシック" charset="0"/>
                </a:rPr>
                <a:t>الانسان </a:t>
              </a:r>
              <a:r>
                <a:rPr kumimoji="0" lang="ar-SA" sz="2000" b="1" u="none" strike="noStrike" kern="0" cap="none" spc="0" normalizeH="0" baseline="0" noProof="0" dirty="0" err="1">
                  <a:ln>
                    <a:noFill/>
                  </a:ln>
                  <a:solidFill>
                    <a:srgbClr val="FFFFFF"/>
                  </a:solidFill>
                  <a:effectLst>
                    <a:glow rad="152400">
                      <a:srgbClr val="000000"/>
                    </a:glow>
                    <a:outerShdw blurRad="44450" dist="88900" dir="2700000" algn="tl" rotWithShape="0">
                      <a:srgbClr val="000000">
                        <a:alpha val="92000"/>
                      </a:srgbClr>
                    </a:outerShdw>
                  </a:effectLst>
                  <a:uLnTx/>
                  <a:uFillTx/>
                  <a:latin typeface="Arial" panose="020B0604020202020204" pitchFamily="34" charset="0"/>
                  <a:ea typeface="ＭＳ Ｐゴシック" charset="0"/>
                  <a:cs typeface="ＭＳ Ｐゴシック" charset="0"/>
                </a:rPr>
                <a:t>الخاطىء</a:t>
              </a:r>
              <a:r>
                <a:rPr kumimoji="0" lang="ar-SA" sz="2000" b="1" u="none" strike="noStrike" kern="0" cap="none" spc="0" normalizeH="0" baseline="0" noProof="0" dirty="0">
                  <a:ln>
                    <a:noFill/>
                  </a:ln>
                  <a:solidFill>
                    <a:srgbClr val="FFFFFF"/>
                  </a:solidFill>
                  <a:effectLst>
                    <a:glow rad="152400">
                      <a:srgbClr val="000000"/>
                    </a:glow>
                    <a:outerShdw blurRad="44450" dist="88900" dir="2700000" algn="tl" rotWithShape="0">
                      <a:srgbClr val="000000">
                        <a:alpha val="92000"/>
                      </a:srgbClr>
                    </a:outerShdw>
                  </a:effectLst>
                  <a:uLnTx/>
                  <a:uFillTx/>
                  <a:latin typeface="Arial" panose="020B0604020202020204" pitchFamily="34" charset="0"/>
                  <a:ea typeface="ＭＳ Ｐゴシック" charset="0"/>
                  <a:cs typeface="ＭＳ Ｐゴシック" charset="0"/>
                </a:rPr>
                <a:t> </a:t>
              </a:r>
              <a:endParaRPr kumimoji="0" lang="en-US" sz="2000" b="1" u="none" strike="noStrike" kern="0" cap="none" spc="0" normalizeH="0" baseline="0" noProof="0" dirty="0">
                <a:ln>
                  <a:noFill/>
                </a:ln>
                <a:solidFill>
                  <a:srgbClr val="FFFFFF"/>
                </a:solidFill>
                <a:effectLst>
                  <a:glow rad="152400">
                    <a:srgbClr val="000000"/>
                  </a:glow>
                  <a:outerShdw blurRad="44450" dist="88900" dir="2700000" algn="tl" rotWithShape="0">
                    <a:srgbClr val="000000">
                      <a:alpha val="92000"/>
                    </a:srgbClr>
                  </a:outerShdw>
                </a:effectLst>
                <a:uLnTx/>
                <a:uFillTx/>
                <a:latin typeface="Arial" panose="020B0604020202020204" pitchFamily="34" charset="0"/>
                <a:ea typeface="ＭＳ Ｐゴシック" charset="0"/>
                <a:cs typeface="ＭＳ Ｐゴシック" charset="0"/>
              </a:endParaRPr>
            </a:p>
          </p:txBody>
        </p:sp>
      </p:grpSp>
      <p:sp>
        <p:nvSpPr>
          <p:cNvPr id="28" name="Rectangle 2">
            <a:extLst>
              <a:ext uri="{FF2B5EF4-FFF2-40B4-BE49-F238E27FC236}">
                <a16:creationId xmlns:a16="http://schemas.microsoft.com/office/drawing/2014/main" id="{1782A474-DEC8-1F4D-B6B1-6DA6489364C6}"/>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SA"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العبرانيين</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1011263334"/>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nodeType="clickEffect">
                                  <p:stCondLst>
                                    <p:cond delay="0"/>
                                  </p:stCondLst>
                                  <p:childTnLst>
                                    <p:set>
                                      <p:cBhvr>
                                        <p:cTn id="6" dur="1" fill="hold">
                                          <p:stCondLst>
                                            <p:cond delay="0"/>
                                          </p:stCondLst>
                                        </p:cTn>
                                        <p:tgtEl>
                                          <p:spTgt spid="23"/>
                                        </p:tgtEl>
                                        <p:attrNameLst>
                                          <p:attrName>style.visibility</p:attrName>
                                        </p:attrNameLst>
                                      </p:cBhvr>
                                      <p:to>
                                        <p:strVal val="visible"/>
                                      </p:to>
                                    </p:set>
                                    <p:animEffect transition="in" filter="blinds(horizontal)">
                                      <p:cBhvr>
                                        <p:cTn id="7" dur="500"/>
                                        <p:tgtEl>
                                          <p:spTgt spid="23"/>
                                        </p:tgtEl>
                                      </p:cBhvr>
                                    </p:animEffect>
                                  </p:childTnLst>
                                </p:cTn>
                              </p:par>
                            </p:childTnLst>
                          </p:cTn>
                        </p:par>
                      </p:childTnLst>
                    </p:cTn>
                  </p:par>
                  <p:par>
                    <p:cTn id="8" fill="hold">
                      <p:stCondLst>
                        <p:cond delay="indefinite"/>
                      </p:stCondLst>
                      <p:childTnLst>
                        <p:par>
                          <p:cTn id="9" fill="hold">
                            <p:stCondLst>
                              <p:cond delay="0"/>
                            </p:stCondLst>
                            <p:childTnLst>
                              <p:par>
                                <p:cTn id="10" presetID="3" presetClass="entr" presetSubtype="10" fill="hold" nodeType="clickEffect">
                                  <p:stCondLst>
                                    <p:cond delay="0"/>
                                  </p:stCondLst>
                                  <p:childTnLst>
                                    <p:set>
                                      <p:cBhvr>
                                        <p:cTn id="11" dur="1" fill="hold">
                                          <p:stCondLst>
                                            <p:cond delay="0"/>
                                          </p:stCondLst>
                                        </p:cTn>
                                        <p:tgtEl>
                                          <p:spTgt spid="27"/>
                                        </p:tgtEl>
                                        <p:attrNameLst>
                                          <p:attrName>style.visibility</p:attrName>
                                        </p:attrNameLst>
                                      </p:cBhvr>
                                      <p:to>
                                        <p:strVal val="visible"/>
                                      </p:to>
                                    </p:set>
                                    <p:animEffect transition="in" filter="blinds(horizontal)">
                                      <p:cBhvr>
                                        <p:cTn id="12" dur="500"/>
                                        <p:tgtEl>
                                          <p:spTgt spid="27"/>
                                        </p:tgtEl>
                                      </p:cBhvr>
                                    </p:animEffect>
                                  </p:childTnLst>
                                </p:cTn>
                              </p:par>
                            </p:childTnLst>
                          </p:cTn>
                        </p:par>
                      </p:childTnLst>
                    </p:cTn>
                  </p:par>
                  <p:par>
                    <p:cTn id="13" fill="hold">
                      <p:stCondLst>
                        <p:cond delay="indefinite"/>
                      </p:stCondLst>
                      <p:childTnLst>
                        <p:par>
                          <p:cTn id="14" fill="hold">
                            <p:stCondLst>
                              <p:cond delay="0"/>
                            </p:stCondLst>
                            <p:childTnLst>
                              <p:par>
                                <p:cTn id="15" presetID="12" presetClass="entr" presetSubtype="4" fill="hold" grpId="0" nodeType="clickEffect">
                                  <p:stCondLst>
                                    <p:cond delay="0"/>
                                  </p:stCondLst>
                                  <p:childTnLst>
                                    <p:set>
                                      <p:cBhvr>
                                        <p:cTn id="16" dur="1" fill="hold">
                                          <p:stCondLst>
                                            <p:cond delay="0"/>
                                          </p:stCondLst>
                                        </p:cTn>
                                        <p:tgtEl>
                                          <p:spTgt spid="28"/>
                                        </p:tgtEl>
                                        <p:attrNameLst>
                                          <p:attrName>style.visibility</p:attrName>
                                        </p:attrNameLst>
                                      </p:cBhvr>
                                      <p:to>
                                        <p:strVal val="visible"/>
                                      </p:to>
                                    </p:set>
                                    <p:anim calcmode="lin" valueType="num">
                                      <p:cBhvr additive="base">
                                        <p:cTn id="17" dur="500"/>
                                        <p:tgtEl>
                                          <p:spTgt spid="28"/>
                                        </p:tgtEl>
                                        <p:attrNameLst>
                                          <p:attrName>ppt_y</p:attrName>
                                        </p:attrNameLst>
                                      </p:cBhvr>
                                      <p:tavLst>
                                        <p:tav tm="0">
                                          <p:val>
                                            <p:strVal val="#ppt_y+#ppt_h*1.125000"/>
                                          </p:val>
                                        </p:tav>
                                        <p:tav tm="100000">
                                          <p:val>
                                            <p:strVal val="#ppt_y"/>
                                          </p:val>
                                        </p:tav>
                                      </p:tavLst>
                                    </p:anim>
                                    <p:animEffect transition="in" filter="wipe(up)">
                                      <p:cBhvr>
                                        <p:cTn id="18" dur="500"/>
                                        <p:tgtEl>
                                          <p:spTgt spid="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 grpId="0"/>
    </p:bldLst>
  </p:timing>
</p:sld>
</file>

<file path=ppt/slides/slide3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49784"/>
            <a:ext cx="9144000" cy="1507008"/>
          </a:xfrm>
          <a:effectLst>
            <a:outerShdw blurRad="63500" dist="35921" dir="2700000" algn="ctr" rotWithShape="0">
              <a:schemeClr val="tx2">
                <a:alpha val="74998"/>
              </a:schemeClr>
            </a:outerShdw>
          </a:effectLst>
        </p:spPr>
        <p:txBody>
          <a:bodyPr anchor="t"/>
          <a:lstStyle/>
          <a:p>
            <a:pPr marL="762000" indent="-749300">
              <a:defRPr/>
            </a:pPr>
            <a:r>
              <a:rPr lang="en-US" sz="4000" dirty="0">
                <a:effectLst>
                  <a:glow rad="127000">
                    <a:schemeClr val="tx1"/>
                  </a:glow>
                </a:effectLst>
                <a:ea typeface="ＭＳ Ｐゴシック" charset="0"/>
                <a:cs typeface="ＭＳ Ｐゴシック" charset="0"/>
              </a:rPr>
              <a:t>II. </a:t>
            </a:r>
            <a:r>
              <a:rPr lang="ar-SA" sz="4000" dirty="0">
                <a:effectLst>
                  <a:glow rad="127000">
                    <a:schemeClr val="tx1"/>
                  </a:glow>
                </a:effectLst>
                <a:ea typeface="ＭＳ Ｐゴシック" charset="0"/>
                <a:cs typeface="ＭＳ Ｐゴシック" charset="0"/>
              </a:rPr>
              <a:t>لا تساوم بل ثابر واستمر بالإيمان </a:t>
            </a:r>
            <a:br>
              <a:rPr lang="ar-SA" sz="4000" dirty="0">
                <a:effectLst>
                  <a:glow rad="127000">
                    <a:schemeClr val="tx1"/>
                  </a:glow>
                </a:effectLst>
                <a:ea typeface="ＭＳ Ｐゴシック" charset="0"/>
                <a:cs typeface="ＭＳ Ｐゴシック" charset="0"/>
              </a:rPr>
            </a:br>
            <a:r>
              <a:rPr lang="ar-SA" sz="4000" dirty="0">
                <a:effectLst>
                  <a:glow rad="127000">
                    <a:schemeClr val="tx1"/>
                  </a:glow>
                </a:effectLst>
                <a:ea typeface="ＭＳ Ｐゴシック" charset="0"/>
                <a:cs typeface="ＭＳ Ｐゴシック" charset="0"/>
              </a:rPr>
              <a:t> </a:t>
            </a:r>
            <a:r>
              <a:rPr lang="en-US" sz="4000" dirty="0">
                <a:effectLst>
                  <a:glow rad="127000">
                    <a:schemeClr val="tx1"/>
                  </a:glow>
                </a:effectLst>
                <a:ea typeface="ＭＳ Ｐゴシック" charset="0"/>
                <a:cs typeface="ＭＳ Ｐゴシック" charset="0"/>
              </a:rPr>
              <a:t> (10:19–13:25).</a:t>
            </a:r>
          </a:p>
        </p:txBody>
      </p:sp>
      <p:pic>
        <p:nvPicPr>
          <p:cNvPr id="3" name="Picture 2">
            <a:extLst>
              <a:ext uri="{FF2B5EF4-FFF2-40B4-BE49-F238E27FC236}">
                <a16:creationId xmlns:a16="http://schemas.microsoft.com/office/drawing/2014/main" id="{38E00A71-F938-5846-961B-BBEFCC19E1A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064000" y="1796876"/>
            <a:ext cx="5080000" cy="5080000"/>
          </a:xfrm>
          <a:prstGeom prst="rect">
            <a:avLst/>
          </a:prstGeom>
          <a:noFill/>
          <a:extLst>
            <a:ext uri="{909E8E84-426E-40DD-AFC4-6F175D3DCCD1}">
              <a14:hiddenFill xmlns:a14="http://schemas.microsoft.com/office/drawing/2010/main">
                <a:solidFill>
                  <a:srgbClr val="FFFFFF"/>
                </a:solidFill>
              </a14:hiddenFill>
            </a:ext>
          </a:extLst>
        </p:spPr>
      </p:pic>
      <p:sp>
        <p:nvSpPr>
          <p:cNvPr id="4" name="Rectangle 2">
            <a:extLst>
              <a:ext uri="{FF2B5EF4-FFF2-40B4-BE49-F238E27FC236}">
                <a16:creationId xmlns:a16="http://schemas.microsoft.com/office/drawing/2014/main" id="{57C513D7-23A8-B946-AE4E-80E7996AE1DA}"/>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SA"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العبرانيين</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2879284751"/>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2" presetClass="entr" presetSubtype="4"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p:tgtEl>
                                          <p:spTgt spid="4"/>
                                        </p:tgtEl>
                                        <p:attrNameLst>
                                          <p:attrName>ppt_y</p:attrName>
                                        </p:attrNameLst>
                                      </p:cBhvr>
                                      <p:tavLst>
                                        <p:tav tm="0">
                                          <p:val>
                                            <p:strVal val="#ppt_y+#ppt_h*1.125000"/>
                                          </p:val>
                                        </p:tav>
                                        <p:tav tm="100000">
                                          <p:val>
                                            <p:strVal val="#ppt_y"/>
                                          </p:val>
                                        </p:tav>
                                      </p:tavLst>
                                    </p:anim>
                                    <p:animEffect transition="in" filter="wipe(up)">
                                      <p:cBhvr>
                                        <p:cTn id="8"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3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a:extLst>
              <a:ext uri="{FF2B5EF4-FFF2-40B4-BE49-F238E27FC236}">
                <a16:creationId xmlns:a16="http://schemas.microsoft.com/office/drawing/2014/main" id="{B9898EF4-C930-5F4B-87E1-F3A1B352F765}"/>
              </a:ext>
            </a:extLst>
          </p:cNvPr>
          <p:cNvPicPr>
            <a:picLocks noChangeAspect="1"/>
          </p:cNvPicPr>
          <p:nvPr/>
        </p:nvPicPr>
        <p:blipFill>
          <a:blip r:embed="rId3"/>
          <a:stretch>
            <a:fillRect/>
          </a:stretch>
        </p:blipFill>
        <p:spPr>
          <a:xfrm>
            <a:off x="0" y="760095"/>
            <a:ext cx="9144000" cy="6097905"/>
          </a:xfrm>
          <a:prstGeom prst="rect">
            <a:avLst/>
          </a:prstGeom>
        </p:spPr>
      </p:pic>
      <p:sp>
        <p:nvSpPr>
          <p:cNvPr id="900098" name="Rectangle 2"/>
          <p:cNvSpPr>
            <a:spLocks noGrp="1" noChangeArrowheads="1"/>
          </p:cNvSpPr>
          <p:nvPr>
            <p:ph type="ctrTitle"/>
          </p:nvPr>
        </p:nvSpPr>
        <p:spPr>
          <a:xfrm>
            <a:off x="0" y="-27384"/>
            <a:ext cx="9144000" cy="769349"/>
          </a:xfrm>
          <a:effectLst>
            <a:outerShdw blurRad="63500" dist="35921" dir="2700000" algn="ctr" rotWithShape="0">
              <a:schemeClr val="tx2">
                <a:alpha val="74998"/>
              </a:schemeClr>
            </a:outerShdw>
          </a:effectLst>
        </p:spPr>
        <p:txBody>
          <a:bodyPr/>
          <a:lstStyle/>
          <a:p>
            <a:pPr>
              <a:defRPr/>
            </a:pPr>
            <a:r>
              <a:rPr lang="ar-SA" sz="5400" dirty="0">
                <a:effectLst>
                  <a:glow rad="127000">
                    <a:schemeClr val="tx1"/>
                  </a:glow>
                </a:effectLst>
                <a:ea typeface="ＭＳ Ｐゴシック" charset="0"/>
                <a:cs typeface="ＭＳ Ｐゴシック" charset="0"/>
              </a:rPr>
              <a:t>الفكرة الرئيسية </a:t>
            </a:r>
            <a:endParaRPr lang="en-US" sz="5400" dirty="0">
              <a:effectLst>
                <a:glow rad="127000">
                  <a:schemeClr val="tx1"/>
                </a:glow>
              </a:effectLst>
              <a:ea typeface="ＭＳ Ｐゴシック" charset="0"/>
              <a:cs typeface="ＭＳ Ｐゴシック" charset="0"/>
            </a:endParaRPr>
          </a:p>
        </p:txBody>
      </p:sp>
      <p:sp>
        <p:nvSpPr>
          <p:cNvPr id="3" name="Rectangle 2"/>
          <p:cNvSpPr txBox="1">
            <a:spLocks noChangeArrowheads="1"/>
          </p:cNvSpPr>
          <p:nvPr/>
        </p:nvSpPr>
        <p:spPr bwMode="auto">
          <a:xfrm>
            <a:off x="0" y="2100290"/>
            <a:ext cx="9144000" cy="248083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SA" sz="4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يسوع هو الوسيط بينك وبين الله </a:t>
            </a:r>
            <a:endParaRPr kumimoji="0" lang="en-US" sz="4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
        <p:nvSpPr>
          <p:cNvPr id="5" name="Rectangle 2">
            <a:extLst>
              <a:ext uri="{FF2B5EF4-FFF2-40B4-BE49-F238E27FC236}">
                <a16:creationId xmlns:a16="http://schemas.microsoft.com/office/drawing/2014/main" id="{26CA80B5-AFD9-944D-B1B4-75E6442CFA58}"/>
              </a:ext>
            </a:extLst>
          </p:cNvPr>
          <p:cNvSpPr txBox="1">
            <a:spLocks noChangeArrowheads="1"/>
          </p:cNvSpPr>
          <p:nvPr/>
        </p:nvSpPr>
        <p:spPr bwMode="auto">
          <a:xfrm>
            <a:off x="1279200" y="6060428"/>
            <a:ext cx="7512021" cy="76935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SA"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العبرانيين</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302601161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38.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000090"/>
            </a:gs>
            <a:gs pos="100000">
              <a:schemeClr val="tx1"/>
            </a:gs>
          </a:gsLst>
          <a:path path="circle">
            <a:fillToRect l="50000" t="50000" r="50000" b="50000"/>
          </a:path>
          <a:tileRect/>
        </a:gradFill>
        <a:effectLst/>
      </p:bgPr>
    </p:bg>
    <p:spTree>
      <p:nvGrpSpPr>
        <p:cNvPr id="1" name=""/>
        <p:cNvGrpSpPr/>
        <p:nvPr/>
      </p:nvGrpSpPr>
      <p:grpSpPr>
        <a:xfrm>
          <a:off x="0" y="0"/>
          <a:ext cx="0" cy="0"/>
          <a:chOff x="0" y="0"/>
          <a:chExt cx="0" cy="0"/>
        </a:xfrm>
      </p:grpSpPr>
      <p:sp>
        <p:nvSpPr>
          <p:cNvPr id="4503" name="Rectangle 2"/>
          <p:cNvSpPr txBox="1">
            <a:spLocks noGrp="1"/>
          </p:cNvSpPr>
          <p:nvPr>
            <p:ph type="title"/>
          </p:nvPr>
        </p:nvSpPr>
        <p:spPr>
          <a:xfrm>
            <a:off x="0" y="529705"/>
            <a:ext cx="9144000" cy="570550"/>
          </a:xfrm>
          <a:prstGeom prst="rect">
            <a:avLst/>
          </a:prstGeom>
          <a:effectLst>
            <a:outerShdw blurRad="63500" dist="35921" dir="2700000" rotWithShape="0">
              <a:srgbClr val="000000">
                <a:alpha val="74998"/>
              </a:srgbClr>
            </a:outerShdw>
          </a:effectLst>
        </p:spPr>
        <p:txBody>
          <a:bodyPr/>
          <a:lstStyle>
            <a:lvl1pPr defTabSz="777240">
              <a:defRPr sz="3060" b="1" i="1"/>
            </a:lvl1pPr>
          </a:lstStyle>
          <a:p>
            <a:pPr rtl="0">
              <a:defRPr/>
            </a:pPr>
            <a:r>
              <a:rPr i="0" dirty="0" err="1"/>
              <a:t>كيف</a:t>
            </a:r>
            <a:r>
              <a:rPr i="0" dirty="0"/>
              <a:t> </a:t>
            </a:r>
            <a:r>
              <a:rPr i="0" dirty="0" err="1"/>
              <a:t>تكون</a:t>
            </a:r>
            <a:r>
              <a:rPr i="0" dirty="0"/>
              <a:t> </a:t>
            </a:r>
            <a:r>
              <a:rPr i="0" dirty="0" err="1"/>
              <a:t>تلميذاً</a:t>
            </a:r>
            <a:r>
              <a:rPr i="0" dirty="0"/>
              <a:t> </a:t>
            </a:r>
            <a:r>
              <a:rPr i="0" dirty="0" err="1"/>
              <a:t>في</a:t>
            </a:r>
            <a:r>
              <a:rPr i="0" dirty="0"/>
              <a:t> </a:t>
            </a:r>
            <a:r>
              <a:rPr i="0" dirty="0" err="1"/>
              <a:t>عالم</a:t>
            </a:r>
            <a:r>
              <a:rPr i="0" dirty="0"/>
              <a:t> </a:t>
            </a:r>
            <a:r>
              <a:rPr i="0" dirty="0" err="1"/>
              <a:t>عدائي</a:t>
            </a:r>
            <a:endParaRPr i="0" dirty="0"/>
          </a:p>
        </p:txBody>
      </p:sp>
      <p:grpSp>
        <p:nvGrpSpPr>
          <p:cNvPr id="4506" name="Rectangle 2"/>
          <p:cNvGrpSpPr/>
          <p:nvPr/>
        </p:nvGrpSpPr>
        <p:grpSpPr>
          <a:xfrm>
            <a:off x="110286" y="1730157"/>
            <a:ext cx="2101296" cy="3219143"/>
            <a:chOff x="0" y="0"/>
            <a:chExt cx="2101294" cy="3219142"/>
          </a:xfrm>
        </p:grpSpPr>
        <p:sp>
          <p:nvSpPr>
            <p:cNvPr id="4504" name="Rectangle"/>
            <p:cNvSpPr/>
            <p:nvPr/>
          </p:nvSpPr>
          <p:spPr>
            <a:xfrm>
              <a:off x="0" y="-1"/>
              <a:ext cx="2101295" cy="3219144"/>
            </a:xfrm>
            <a:prstGeom prst="rect">
              <a:avLst/>
            </a:prstGeom>
            <a:solidFill>
              <a:srgbClr val="FFFFFF"/>
            </a:solidFill>
            <a:ln w="12700" cap="flat">
              <a:noFill/>
              <a:miter lim="400000"/>
            </a:ln>
            <a:effectLst/>
          </p:spPr>
          <p:txBody>
            <a:bodyPr wrap="square" lIns="45719" tIns="45719" rIns="45719" bIns="45719" numCol="1" anchor="ctr">
              <a:noAutofit/>
            </a:bodyPr>
            <a:lstStyle/>
            <a:p>
              <a:pPr marL="0" marR="0" lvl="0" indent="0" algn="ctr" defTabSz="914400" rtl="0" eaLnBrk="1" fontAlgn="auto" latinLnBrk="0" hangingPunct="0">
                <a:lnSpc>
                  <a:spcPct val="100000"/>
                </a:lnSpc>
                <a:spcBef>
                  <a:spcPts val="0"/>
                </a:spcBef>
                <a:spcAft>
                  <a:spcPts val="0"/>
                </a:spcAft>
                <a:buClrTx/>
                <a:buSzTx/>
                <a:buFontTx/>
                <a:buNone/>
                <a:tabLst/>
                <a:defRPr sz="4400">
                  <a:solidFill>
                    <a:srgbClr val="FFFFFF"/>
                  </a:solidFill>
                </a:defRPr>
              </a:pPr>
              <a:endParaRPr kumimoji="0" sz="44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p:txBody>
        </p:sp>
        <p:sp>
          <p:nvSpPr>
            <p:cNvPr id="4505" name="لا تتشبث بالسلطة"/>
            <p:cNvSpPr txBox="1"/>
            <p:nvPr/>
          </p:nvSpPr>
          <p:spPr>
            <a:xfrm>
              <a:off x="45720" y="890519"/>
              <a:ext cx="2009856" cy="1438104"/>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45719" tIns="45719" rIns="45719" bIns="45719" numCol="1" anchor="ctr">
              <a:spAutoFit/>
            </a:bodyPr>
            <a:lstStyle/>
            <a:p>
              <a:pPr marL="0" marR="0" lvl="0" indent="0" algn="ctr" defTabSz="914400" rtl="0" eaLnBrk="1" fontAlgn="auto" latinLnBrk="0" hangingPunct="0">
                <a:lnSpc>
                  <a:spcPct val="100000"/>
                </a:lnSpc>
                <a:spcBef>
                  <a:spcPts val="0"/>
                </a:spcBef>
                <a:spcAft>
                  <a:spcPts val="0"/>
                </a:spcAft>
                <a:buClrTx/>
                <a:buSzTx/>
                <a:buFontTx/>
                <a:buNone/>
                <a:tabLst/>
                <a:defRPr sz="4000" spc="-100">
                  <a:solidFill>
                    <a:srgbClr val="000090"/>
                  </a:solidFill>
                  <a:latin typeface="Helvetica Neue Black Condensed"/>
                  <a:ea typeface="Helvetica Neue Black Condensed"/>
                  <a:cs typeface="Helvetica Neue Black Condensed"/>
                  <a:sym typeface="Helvetica Neue Black Condensed"/>
                </a:defRPr>
              </a:pPr>
              <a:r>
                <a:rPr kumimoji="0" sz="4000" b="0" i="0" u="none" strike="noStrike" kern="0" cap="none" spc="-100" normalizeH="0" baseline="0" noProof="0">
                  <a:ln>
                    <a:noFill/>
                  </a:ln>
                  <a:solidFill>
                    <a:srgbClr val="000090"/>
                  </a:solidFill>
                  <a:effectLst/>
                  <a:uLnTx/>
                  <a:uFillTx/>
                  <a:latin typeface="Helvetica Neue Black Condensed"/>
                  <a:ea typeface="Helvetica Neue Black Condensed"/>
                  <a:cs typeface="Helvetica Neue Black Condensed"/>
                  <a:sym typeface="Helvetica Neue Black Condensed"/>
                </a:rPr>
                <a:t>لا تتشبث </a:t>
              </a:r>
              <a:r>
                <a:rPr kumimoji="0" sz="4000" b="0" i="0" u="none" strike="noStrike" kern="0" cap="none" spc="-100" normalizeH="0" baseline="0" noProof="0">
                  <a:ln>
                    <a:noFill/>
                  </a:ln>
                  <a:solidFill>
                    <a:srgbClr val="FF2600"/>
                  </a:solidFill>
                  <a:effectLst/>
                  <a:uLnTx/>
                  <a:uFillTx/>
                  <a:latin typeface="Helvetica Neue Black Condensed"/>
                  <a:ea typeface="Helvetica Neue Black Condensed"/>
                  <a:cs typeface="Helvetica Neue Black Condensed"/>
                  <a:sym typeface="Helvetica Neue Black Condensed"/>
                </a:rPr>
                <a:t>بالسلطة</a:t>
              </a:r>
            </a:p>
          </p:txBody>
        </p:sp>
      </p:grpSp>
      <p:grpSp>
        <p:nvGrpSpPr>
          <p:cNvPr id="4509" name="Rectangle 2"/>
          <p:cNvGrpSpPr/>
          <p:nvPr/>
        </p:nvGrpSpPr>
        <p:grpSpPr>
          <a:xfrm>
            <a:off x="2390443" y="1730156"/>
            <a:ext cx="2101297" cy="3219145"/>
            <a:chOff x="0" y="-1"/>
            <a:chExt cx="2101295" cy="3219144"/>
          </a:xfrm>
        </p:grpSpPr>
        <p:sp>
          <p:nvSpPr>
            <p:cNvPr id="4507" name="Rectangle"/>
            <p:cNvSpPr/>
            <p:nvPr/>
          </p:nvSpPr>
          <p:spPr>
            <a:xfrm>
              <a:off x="0" y="-1"/>
              <a:ext cx="2101295" cy="3219144"/>
            </a:xfrm>
            <a:prstGeom prst="rect">
              <a:avLst/>
            </a:prstGeom>
            <a:solidFill>
              <a:srgbClr val="FFFFFF"/>
            </a:solidFill>
            <a:ln w="12700" cap="flat">
              <a:noFill/>
              <a:miter lim="400000"/>
            </a:ln>
            <a:effectLst/>
          </p:spPr>
          <p:txBody>
            <a:bodyPr wrap="square" lIns="45719" tIns="45719" rIns="45719" bIns="45719" numCol="1" anchor="ctr">
              <a:noAutofit/>
            </a:bodyPr>
            <a:lstStyle/>
            <a:p>
              <a:pPr marL="0" marR="0" lvl="0" indent="0" algn="ctr" defTabSz="914400" rtl="0" eaLnBrk="1" fontAlgn="auto" latinLnBrk="0" hangingPunct="0">
                <a:lnSpc>
                  <a:spcPct val="100000"/>
                </a:lnSpc>
                <a:spcBef>
                  <a:spcPts val="0"/>
                </a:spcBef>
                <a:spcAft>
                  <a:spcPts val="0"/>
                </a:spcAft>
                <a:buClrTx/>
                <a:buSzTx/>
                <a:buFontTx/>
                <a:buNone/>
                <a:tabLst/>
                <a:defRPr sz="4400">
                  <a:solidFill>
                    <a:srgbClr val="FFFFFF"/>
                  </a:solidFill>
                </a:defRPr>
              </a:pPr>
              <a:endParaRPr kumimoji="0" sz="44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p:txBody>
        </p:sp>
        <p:sp>
          <p:nvSpPr>
            <p:cNvPr id="4508" name="أخدم…"/>
            <p:cNvSpPr txBox="1"/>
            <p:nvPr/>
          </p:nvSpPr>
          <p:spPr>
            <a:xfrm>
              <a:off x="45720" y="640076"/>
              <a:ext cx="2009856" cy="1938989"/>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45719" tIns="45719" rIns="45719" bIns="45719" numCol="1" anchor="ctr">
              <a:spAutoFit/>
            </a:bodyPr>
            <a:lstStyle/>
            <a:p>
              <a:pPr marL="0" marR="0" lvl="0" indent="0" algn="ctr" defTabSz="914400" rtl="0" eaLnBrk="1" fontAlgn="auto" latinLnBrk="0" hangingPunct="0">
                <a:lnSpc>
                  <a:spcPct val="100000"/>
                </a:lnSpc>
                <a:spcBef>
                  <a:spcPts val="0"/>
                </a:spcBef>
                <a:spcAft>
                  <a:spcPts val="0"/>
                </a:spcAft>
                <a:buClrTx/>
                <a:buSzTx/>
                <a:buFontTx/>
                <a:buNone/>
                <a:tabLst/>
                <a:defRPr sz="4000" spc="-100">
                  <a:solidFill>
                    <a:srgbClr val="C00000"/>
                  </a:solidFill>
                  <a:latin typeface="Helvetica Neue Black Condensed"/>
                  <a:ea typeface="Helvetica Neue Black Condensed"/>
                  <a:cs typeface="Helvetica Neue Black Condensed"/>
                  <a:sym typeface="Helvetica Neue Black Condensed"/>
                </a:defRPr>
              </a:pPr>
              <a:r>
                <a:rPr kumimoji="0" lang="ar-JO" sz="4000" b="0" i="0" u="none" strike="noStrike" kern="0" cap="none" spc="-100" normalizeH="0" baseline="0" noProof="0">
                  <a:ln>
                    <a:noFill/>
                  </a:ln>
                  <a:solidFill>
                    <a:srgbClr val="C00000"/>
                  </a:solidFill>
                  <a:effectLst/>
                  <a:uLnTx/>
                  <a:uFillTx/>
                  <a:latin typeface="Helvetica Neue Black Condensed"/>
                  <a:ea typeface="Helvetica Neue Black Condensed"/>
                  <a:sym typeface="Helvetica Neue Black Condensed"/>
                </a:rPr>
                <a:t>ا</a:t>
              </a:r>
              <a:r>
                <a:rPr kumimoji="0" sz="4000" b="0" i="0" u="none" strike="noStrike" kern="0" cap="none" spc="-100" normalizeH="0" baseline="0" noProof="0" err="1">
                  <a:ln>
                    <a:noFill/>
                  </a:ln>
                  <a:solidFill>
                    <a:srgbClr val="C00000"/>
                  </a:solidFill>
                  <a:effectLst/>
                  <a:uLnTx/>
                  <a:uFillTx/>
                  <a:latin typeface="Helvetica Neue Black Condensed"/>
                  <a:ea typeface="Helvetica Neue Black Condensed"/>
                  <a:cs typeface="Helvetica Neue Black Condensed"/>
                  <a:sym typeface="Helvetica Neue Black Condensed"/>
                </a:rPr>
                <a:t>خدم</a:t>
              </a:r>
              <a:endParaRPr kumimoji="0" sz="4400" b="0" i="0" u="none" strike="noStrike" kern="0" cap="none" spc="-110" normalizeH="0" baseline="0" noProof="0">
                <a:ln>
                  <a:noFill/>
                </a:ln>
                <a:solidFill>
                  <a:srgbClr val="FFFFFF"/>
                </a:solidFill>
                <a:effectLst/>
                <a:uLnTx/>
                <a:uFillTx/>
                <a:latin typeface="Helvetica Neue Black Condensed"/>
                <a:ea typeface="Helvetica Neue Black Condensed"/>
                <a:cs typeface="Helvetica Neue Black Condensed"/>
                <a:sym typeface="Helvetica Neue Black Condensed"/>
              </a:endParaRPr>
            </a:p>
            <a:p>
              <a:pPr marL="0" marR="0" lvl="0" indent="0" algn="ctr" defTabSz="914400" rtl="0" eaLnBrk="1" fontAlgn="auto" latinLnBrk="0" hangingPunct="0">
                <a:lnSpc>
                  <a:spcPct val="100000"/>
                </a:lnSpc>
                <a:spcBef>
                  <a:spcPts val="0"/>
                </a:spcBef>
                <a:spcAft>
                  <a:spcPts val="0"/>
                </a:spcAft>
                <a:buClrTx/>
                <a:buSzTx/>
                <a:buFontTx/>
                <a:buNone/>
                <a:tabLst/>
                <a:defRPr sz="4000" spc="-100">
                  <a:solidFill>
                    <a:srgbClr val="000090"/>
                  </a:solidFill>
                  <a:latin typeface="Helvetica Neue Black Condensed"/>
                  <a:ea typeface="Helvetica Neue Black Condensed"/>
                  <a:cs typeface="Helvetica Neue Black Condensed"/>
                  <a:sym typeface="Helvetica Neue Black Condensed"/>
                </a:defRPr>
              </a:pPr>
              <a:r>
                <a:rPr kumimoji="0" sz="4000" b="0" i="0" u="none" strike="noStrike" kern="0" cap="none" spc="-100" normalizeH="0" baseline="0" noProof="0" err="1">
                  <a:ln>
                    <a:noFill/>
                  </a:ln>
                  <a:solidFill>
                    <a:srgbClr val="000090"/>
                  </a:solidFill>
                  <a:effectLst/>
                  <a:uLnTx/>
                  <a:uFillTx/>
                  <a:latin typeface="Helvetica Neue Black Condensed"/>
                  <a:ea typeface="Helvetica Neue Black Condensed"/>
                  <a:cs typeface="Helvetica Neue Black Condensed"/>
                  <a:sym typeface="Helvetica Neue Black Condensed"/>
                </a:rPr>
                <a:t>مثل</a:t>
              </a:r>
              <a:r>
                <a:rPr kumimoji="0" sz="4000" b="0" i="0" u="none" strike="noStrike" kern="0" cap="none" spc="-100" normalizeH="0" baseline="0" noProof="0">
                  <a:ln>
                    <a:noFill/>
                  </a:ln>
                  <a:solidFill>
                    <a:srgbClr val="000090"/>
                  </a:solidFill>
                  <a:effectLst/>
                  <a:uLnTx/>
                  <a:uFillTx/>
                  <a:latin typeface="Helvetica Neue Black Condensed"/>
                  <a:ea typeface="Helvetica Neue Black Condensed"/>
                  <a:cs typeface="Helvetica Neue Black Condensed"/>
                  <a:sym typeface="Helvetica Neue Black Condensed"/>
                </a:rPr>
                <a:t> </a:t>
              </a:r>
            </a:p>
            <a:p>
              <a:pPr marL="0" marR="0" lvl="0" indent="0" algn="ctr" defTabSz="914400" rtl="0" eaLnBrk="1" fontAlgn="auto" latinLnBrk="0" hangingPunct="0">
                <a:lnSpc>
                  <a:spcPct val="100000"/>
                </a:lnSpc>
                <a:spcBef>
                  <a:spcPts val="0"/>
                </a:spcBef>
                <a:spcAft>
                  <a:spcPts val="0"/>
                </a:spcAft>
                <a:buClrTx/>
                <a:buSzTx/>
                <a:buFontTx/>
                <a:buNone/>
                <a:tabLst/>
                <a:defRPr sz="4000" spc="-100">
                  <a:solidFill>
                    <a:srgbClr val="000090"/>
                  </a:solidFill>
                  <a:latin typeface="Helvetica Neue Black Condensed"/>
                  <a:ea typeface="Helvetica Neue Black Condensed"/>
                  <a:cs typeface="Helvetica Neue Black Condensed"/>
                  <a:sym typeface="Helvetica Neue Black Condensed"/>
                </a:defRPr>
              </a:pPr>
              <a:r>
                <a:rPr kumimoji="0" sz="4000" b="0" i="0" u="none" strike="noStrike" kern="0" cap="none" spc="-100" normalizeH="0" baseline="0" noProof="0" err="1">
                  <a:ln>
                    <a:noFill/>
                  </a:ln>
                  <a:solidFill>
                    <a:srgbClr val="000090"/>
                  </a:solidFill>
                  <a:effectLst/>
                  <a:uLnTx/>
                  <a:uFillTx/>
                  <a:latin typeface="Helvetica Neue Black Condensed"/>
                  <a:ea typeface="Helvetica Neue Black Condensed"/>
                  <a:cs typeface="Helvetica Neue Black Condensed"/>
                  <a:sym typeface="Helvetica Neue Black Condensed"/>
                </a:rPr>
                <a:t>يسوع</a:t>
              </a:r>
              <a:endParaRPr kumimoji="0" sz="4000" b="0" i="0" u="none" strike="noStrike" kern="0" cap="none" spc="-100" normalizeH="0" baseline="0" noProof="0">
                <a:ln>
                  <a:noFill/>
                </a:ln>
                <a:solidFill>
                  <a:srgbClr val="000090"/>
                </a:solidFill>
                <a:effectLst/>
                <a:uLnTx/>
                <a:uFillTx/>
                <a:latin typeface="Helvetica Neue Black Condensed"/>
                <a:ea typeface="Helvetica Neue Black Condensed"/>
                <a:cs typeface="Helvetica Neue Black Condensed"/>
                <a:sym typeface="Helvetica Neue Black Condensed"/>
              </a:endParaRPr>
            </a:p>
          </p:txBody>
        </p:sp>
      </p:grpSp>
      <p:grpSp>
        <p:nvGrpSpPr>
          <p:cNvPr id="4512" name="Rectangle 2"/>
          <p:cNvGrpSpPr/>
          <p:nvPr/>
        </p:nvGrpSpPr>
        <p:grpSpPr>
          <a:xfrm>
            <a:off x="4670599" y="1730156"/>
            <a:ext cx="2101297" cy="3219145"/>
            <a:chOff x="0" y="-1"/>
            <a:chExt cx="2101295" cy="3219144"/>
          </a:xfrm>
        </p:grpSpPr>
        <p:sp>
          <p:nvSpPr>
            <p:cNvPr id="4510" name="Rectangle"/>
            <p:cNvSpPr/>
            <p:nvPr/>
          </p:nvSpPr>
          <p:spPr>
            <a:xfrm>
              <a:off x="0" y="-1"/>
              <a:ext cx="2101295" cy="3219144"/>
            </a:xfrm>
            <a:prstGeom prst="rect">
              <a:avLst/>
            </a:prstGeom>
            <a:solidFill>
              <a:srgbClr val="FFFFFF"/>
            </a:solidFill>
            <a:ln w="12700" cap="flat">
              <a:noFill/>
              <a:miter lim="400000"/>
            </a:ln>
            <a:effectLst/>
          </p:spPr>
          <p:txBody>
            <a:bodyPr wrap="square" lIns="45719" tIns="45719" rIns="45719" bIns="45719" numCol="1" anchor="ctr">
              <a:noAutofit/>
            </a:bodyPr>
            <a:lstStyle/>
            <a:p>
              <a:pPr marL="0" marR="0" lvl="0" indent="0" algn="ctr" defTabSz="914400" rtl="0" eaLnBrk="1" fontAlgn="auto" latinLnBrk="0" hangingPunct="0">
                <a:lnSpc>
                  <a:spcPct val="100000"/>
                </a:lnSpc>
                <a:spcBef>
                  <a:spcPts val="0"/>
                </a:spcBef>
                <a:spcAft>
                  <a:spcPts val="0"/>
                </a:spcAft>
                <a:buClrTx/>
                <a:buSzTx/>
                <a:buFontTx/>
                <a:buNone/>
                <a:tabLst/>
                <a:defRPr sz="4400">
                  <a:solidFill>
                    <a:srgbClr val="FFFFFF"/>
                  </a:solidFill>
                </a:defRPr>
              </a:pPr>
              <a:endParaRPr kumimoji="0" sz="44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p:txBody>
        </p:sp>
        <p:sp>
          <p:nvSpPr>
            <p:cNvPr id="4511" name="تآلم…"/>
            <p:cNvSpPr txBox="1"/>
            <p:nvPr/>
          </p:nvSpPr>
          <p:spPr>
            <a:xfrm>
              <a:off x="45720" y="947853"/>
              <a:ext cx="2009856" cy="1323437"/>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45719" tIns="45719" rIns="45719" bIns="45719" numCol="1" anchor="ctr">
              <a:spAutoFit/>
            </a:bodyPr>
            <a:lstStyle/>
            <a:p>
              <a:pPr marL="0" marR="0" lvl="0" indent="0" algn="ctr" defTabSz="914400" rtl="0" eaLnBrk="1" fontAlgn="auto" latinLnBrk="0" hangingPunct="0">
                <a:lnSpc>
                  <a:spcPct val="100000"/>
                </a:lnSpc>
                <a:spcBef>
                  <a:spcPts val="0"/>
                </a:spcBef>
                <a:spcAft>
                  <a:spcPts val="0"/>
                </a:spcAft>
                <a:buClrTx/>
                <a:buSzTx/>
                <a:buFontTx/>
                <a:buNone/>
                <a:tabLst/>
                <a:defRPr sz="4000" spc="-100">
                  <a:solidFill>
                    <a:srgbClr val="C00000"/>
                  </a:solidFill>
                  <a:latin typeface="Helvetica Neue Black Condensed"/>
                  <a:ea typeface="Helvetica Neue Black Condensed"/>
                  <a:cs typeface="Helvetica Neue Black Condensed"/>
                  <a:sym typeface="Helvetica Neue Black Condensed"/>
                </a:defRPr>
              </a:pPr>
              <a:r>
                <a:rPr kumimoji="0" sz="4000" b="0" i="0" u="none" strike="noStrike" kern="0" cap="none" spc="-100" normalizeH="0" baseline="0" noProof="0">
                  <a:ln>
                    <a:noFill/>
                  </a:ln>
                  <a:solidFill>
                    <a:srgbClr val="C00000"/>
                  </a:solidFill>
                  <a:effectLst/>
                  <a:uLnTx/>
                  <a:uFillTx/>
                  <a:latin typeface="Helvetica Neue Black Condensed"/>
                  <a:ea typeface="Helvetica Neue Black Condensed"/>
                  <a:cs typeface="Helvetica Neue Black Condensed"/>
                  <a:sym typeface="Helvetica Neue Black Condensed"/>
                </a:rPr>
                <a:t>ت</a:t>
              </a:r>
              <a:r>
                <a:rPr kumimoji="0" lang="ar-JO" sz="4000" b="0" i="0" u="none" strike="noStrike" kern="0" cap="none" spc="-100" normalizeH="0" baseline="0" noProof="0">
                  <a:ln>
                    <a:noFill/>
                  </a:ln>
                  <a:solidFill>
                    <a:srgbClr val="C00000"/>
                  </a:solidFill>
                  <a:effectLst/>
                  <a:uLnTx/>
                  <a:uFillTx/>
                  <a:latin typeface="Helvetica Neue Black Condensed"/>
                  <a:ea typeface="Helvetica Neue Black Condensed"/>
                  <a:sym typeface="Helvetica Neue Black Condensed"/>
                </a:rPr>
                <a:t>أ</a:t>
              </a:r>
              <a:r>
                <a:rPr kumimoji="0" sz="4000" b="0" i="0" u="none" strike="noStrike" kern="0" cap="none" spc="-100" normalizeH="0" baseline="0" noProof="0" err="1">
                  <a:ln>
                    <a:noFill/>
                  </a:ln>
                  <a:solidFill>
                    <a:srgbClr val="C00000"/>
                  </a:solidFill>
                  <a:effectLst/>
                  <a:uLnTx/>
                  <a:uFillTx/>
                  <a:latin typeface="Helvetica Neue Black Condensed"/>
                  <a:ea typeface="Helvetica Neue Black Condensed"/>
                  <a:cs typeface="Helvetica Neue Black Condensed"/>
                  <a:sym typeface="Helvetica Neue Black Condensed"/>
                </a:rPr>
                <a:t>لم</a:t>
              </a:r>
              <a:r>
                <a:rPr kumimoji="0" sz="4000" b="0" i="0" u="none" strike="noStrike" kern="0" cap="none" spc="-100" normalizeH="0" baseline="0" noProof="0">
                  <a:ln>
                    <a:noFill/>
                  </a:ln>
                  <a:solidFill>
                    <a:srgbClr val="C00000"/>
                  </a:solidFill>
                  <a:effectLst/>
                  <a:uLnTx/>
                  <a:uFillTx/>
                  <a:latin typeface="Helvetica Neue Black Condensed"/>
                  <a:ea typeface="Helvetica Neue Black Condensed"/>
                  <a:cs typeface="Helvetica Neue Black Condensed"/>
                  <a:sym typeface="Helvetica Neue Black Condensed"/>
                </a:rPr>
                <a:t> </a:t>
              </a:r>
              <a:endParaRPr kumimoji="0" sz="4400" b="0" i="0" u="none" strike="noStrike" kern="0" cap="none" spc="-110" normalizeH="0" baseline="0" noProof="0">
                <a:ln>
                  <a:noFill/>
                </a:ln>
                <a:solidFill>
                  <a:srgbClr val="FFFFFF"/>
                </a:solidFill>
                <a:effectLst/>
                <a:uLnTx/>
                <a:uFillTx/>
                <a:latin typeface="Helvetica Neue Black Condensed"/>
                <a:ea typeface="Helvetica Neue Black Condensed"/>
                <a:cs typeface="Helvetica Neue Black Condensed"/>
                <a:sym typeface="Helvetica Neue Black Condensed"/>
              </a:endParaRPr>
            </a:p>
            <a:p>
              <a:pPr marL="0" marR="0" lvl="0" indent="0" algn="ctr" defTabSz="914400" rtl="0" eaLnBrk="1" fontAlgn="auto" latinLnBrk="0" hangingPunct="0">
                <a:lnSpc>
                  <a:spcPct val="100000"/>
                </a:lnSpc>
                <a:spcBef>
                  <a:spcPts val="0"/>
                </a:spcBef>
                <a:spcAft>
                  <a:spcPts val="0"/>
                </a:spcAft>
                <a:buClrTx/>
                <a:buSzTx/>
                <a:buFontTx/>
                <a:buNone/>
                <a:tabLst/>
                <a:defRPr sz="4000" spc="-100">
                  <a:solidFill>
                    <a:srgbClr val="000090"/>
                  </a:solidFill>
                  <a:latin typeface="Helvetica Neue Black Condensed"/>
                  <a:ea typeface="Helvetica Neue Black Condensed"/>
                  <a:cs typeface="Helvetica Neue Black Condensed"/>
                  <a:sym typeface="Helvetica Neue Black Condensed"/>
                </a:defRPr>
              </a:pPr>
              <a:r>
                <a:rPr kumimoji="0" sz="4000" b="0" i="0" u="none" strike="noStrike" kern="0" cap="none" spc="-100" normalizeH="0" baseline="0" noProof="0" err="1">
                  <a:ln>
                    <a:noFill/>
                  </a:ln>
                  <a:solidFill>
                    <a:srgbClr val="000090"/>
                  </a:solidFill>
                  <a:effectLst/>
                  <a:uLnTx/>
                  <a:uFillTx/>
                  <a:latin typeface="Helvetica Neue Black Condensed"/>
                  <a:ea typeface="Helvetica Neue Black Condensed"/>
                  <a:cs typeface="Helvetica Neue Black Condensed"/>
                  <a:sym typeface="Helvetica Neue Black Condensed"/>
                </a:rPr>
                <a:t>مثل</a:t>
              </a:r>
              <a:r>
                <a:rPr kumimoji="0" sz="4000" b="0" i="0" u="none" strike="noStrike" kern="0" cap="none" spc="-100" normalizeH="0" baseline="0" noProof="0">
                  <a:ln>
                    <a:noFill/>
                  </a:ln>
                  <a:solidFill>
                    <a:srgbClr val="000090"/>
                  </a:solidFill>
                  <a:effectLst/>
                  <a:uLnTx/>
                  <a:uFillTx/>
                  <a:latin typeface="Helvetica Neue Black Condensed"/>
                  <a:ea typeface="Helvetica Neue Black Condensed"/>
                  <a:cs typeface="Helvetica Neue Black Condensed"/>
                  <a:sym typeface="Helvetica Neue Black Condensed"/>
                </a:rPr>
                <a:t>  </a:t>
              </a:r>
              <a:r>
                <a:rPr kumimoji="0" sz="4000" b="0" i="0" u="none" strike="noStrike" kern="0" cap="none" spc="-100" normalizeH="0" baseline="0" noProof="0" err="1">
                  <a:ln>
                    <a:noFill/>
                  </a:ln>
                  <a:solidFill>
                    <a:srgbClr val="000090"/>
                  </a:solidFill>
                  <a:effectLst/>
                  <a:uLnTx/>
                  <a:uFillTx/>
                  <a:latin typeface="Helvetica Neue Black Condensed"/>
                  <a:ea typeface="Helvetica Neue Black Condensed"/>
                  <a:cs typeface="Helvetica Neue Black Condensed"/>
                  <a:sym typeface="Helvetica Neue Black Condensed"/>
                </a:rPr>
                <a:t>يسوع</a:t>
              </a:r>
              <a:endParaRPr kumimoji="0" sz="4000" b="0" i="0" u="none" strike="noStrike" kern="0" cap="none" spc="-100" normalizeH="0" baseline="0" noProof="0">
                <a:ln>
                  <a:noFill/>
                </a:ln>
                <a:solidFill>
                  <a:srgbClr val="000090"/>
                </a:solidFill>
                <a:effectLst/>
                <a:uLnTx/>
                <a:uFillTx/>
                <a:latin typeface="Helvetica Neue Black Condensed"/>
                <a:ea typeface="Helvetica Neue Black Condensed"/>
                <a:cs typeface="Helvetica Neue Black Condensed"/>
                <a:sym typeface="Helvetica Neue Black Condensed"/>
              </a:endParaRPr>
            </a:p>
          </p:txBody>
        </p:sp>
      </p:grpSp>
      <p:sp>
        <p:nvSpPr>
          <p:cNvPr id="4513" name="Notched Right Arrow 1"/>
          <p:cNvSpPr/>
          <p:nvPr/>
        </p:nvSpPr>
        <p:spPr>
          <a:xfrm>
            <a:off x="1979711" y="2652775"/>
            <a:ext cx="816976" cy="1381349"/>
          </a:xfrm>
          <a:custGeom>
            <a:avLst/>
            <a:gdLst/>
            <a:ahLst/>
            <a:cxnLst>
              <a:cxn ang="0">
                <a:pos x="wd2" y="hd2"/>
              </a:cxn>
              <a:cxn ang="5400000">
                <a:pos x="wd2" y="hd2"/>
              </a:cxn>
              <a:cxn ang="10800000">
                <a:pos x="wd2" y="hd2"/>
              </a:cxn>
              <a:cxn ang="16200000">
                <a:pos x="wd2" y="hd2"/>
              </a:cxn>
            </a:cxnLst>
            <a:rect l="0" t="0" r="r" b="b"/>
            <a:pathLst>
              <a:path w="21600" h="21600" extrusionOk="0">
                <a:moveTo>
                  <a:pt x="0" y="5400"/>
                </a:moveTo>
                <a:lnTo>
                  <a:pt x="10800" y="5400"/>
                </a:lnTo>
                <a:lnTo>
                  <a:pt x="10800" y="0"/>
                </a:lnTo>
                <a:lnTo>
                  <a:pt x="21600" y="10800"/>
                </a:lnTo>
                <a:lnTo>
                  <a:pt x="10800" y="21600"/>
                </a:lnTo>
                <a:lnTo>
                  <a:pt x="10800" y="16200"/>
                </a:lnTo>
                <a:lnTo>
                  <a:pt x="0" y="16200"/>
                </a:lnTo>
                <a:lnTo>
                  <a:pt x="5400" y="10800"/>
                </a:lnTo>
                <a:close/>
              </a:path>
            </a:pathLst>
          </a:custGeom>
          <a:solidFill>
            <a:srgbClr val="FFFF00"/>
          </a:solidFill>
          <a:ln w="38100">
            <a:solidFill>
              <a:srgbClr val="000000"/>
            </a:solidFill>
            <a:tailEnd type="stealth"/>
          </a:ln>
        </p:spPr>
        <p:txBody>
          <a:bodyPr lIns="45719" rIns="45719"/>
          <a:lstStyle/>
          <a:p>
            <a:pPr marL="0" marR="0" lvl="0" indent="0" algn="l" defTabSz="914400" rtl="0" eaLnBrk="1" fontAlgn="auto" latinLnBrk="0" hangingPunct="0">
              <a:lnSpc>
                <a:spcPct val="100000"/>
              </a:lnSpc>
              <a:spcBef>
                <a:spcPts val="0"/>
              </a:spcBef>
              <a:spcAft>
                <a:spcPts val="0"/>
              </a:spcAft>
              <a:buClrTx/>
              <a:buSzTx/>
              <a:buFontTx/>
              <a:buNone/>
              <a:tabLst/>
              <a:defRPr>
                <a:solidFill>
                  <a:srgbClr val="000000"/>
                </a:solidFill>
                <a:latin typeface="Comic Sans MS"/>
                <a:ea typeface="Comic Sans MS"/>
                <a:cs typeface="Comic Sans MS"/>
                <a:sym typeface="Comic Sans MS"/>
              </a:defRPr>
            </a:pPr>
            <a:endParaRPr kumimoji="0" sz="2400" b="0" i="0" u="none" strike="noStrike" kern="0" cap="none" spc="0" normalizeH="0" baseline="0" noProof="0">
              <a:ln>
                <a:noFill/>
              </a:ln>
              <a:solidFill>
                <a:srgbClr val="000000"/>
              </a:solidFill>
              <a:effectLst/>
              <a:uLnTx/>
              <a:uFillTx/>
              <a:latin typeface="Comic Sans MS"/>
              <a:sym typeface="Comic Sans MS"/>
            </a:endParaRPr>
          </a:p>
        </p:txBody>
      </p:sp>
      <p:sp>
        <p:nvSpPr>
          <p:cNvPr id="4514" name="Notched Right Arrow 6"/>
          <p:cNvSpPr/>
          <p:nvPr/>
        </p:nvSpPr>
        <p:spPr>
          <a:xfrm>
            <a:off x="4211959" y="2652775"/>
            <a:ext cx="816976" cy="1381349"/>
          </a:xfrm>
          <a:custGeom>
            <a:avLst/>
            <a:gdLst/>
            <a:ahLst/>
            <a:cxnLst>
              <a:cxn ang="0">
                <a:pos x="wd2" y="hd2"/>
              </a:cxn>
              <a:cxn ang="5400000">
                <a:pos x="wd2" y="hd2"/>
              </a:cxn>
              <a:cxn ang="10800000">
                <a:pos x="wd2" y="hd2"/>
              </a:cxn>
              <a:cxn ang="16200000">
                <a:pos x="wd2" y="hd2"/>
              </a:cxn>
            </a:cxnLst>
            <a:rect l="0" t="0" r="r" b="b"/>
            <a:pathLst>
              <a:path w="21600" h="21600" extrusionOk="0">
                <a:moveTo>
                  <a:pt x="0" y="5400"/>
                </a:moveTo>
                <a:lnTo>
                  <a:pt x="10800" y="5400"/>
                </a:lnTo>
                <a:lnTo>
                  <a:pt x="10800" y="0"/>
                </a:lnTo>
                <a:lnTo>
                  <a:pt x="21600" y="10800"/>
                </a:lnTo>
                <a:lnTo>
                  <a:pt x="10800" y="21600"/>
                </a:lnTo>
                <a:lnTo>
                  <a:pt x="10800" y="16200"/>
                </a:lnTo>
                <a:lnTo>
                  <a:pt x="0" y="16200"/>
                </a:lnTo>
                <a:lnTo>
                  <a:pt x="5400" y="10800"/>
                </a:lnTo>
                <a:close/>
              </a:path>
            </a:pathLst>
          </a:custGeom>
          <a:solidFill>
            <a:srgbClr val="FFFF00"/>
          </a:solidFill>
          <a:ln w="38100">
            <a:solidFill>
              <a:srgbClr val="000000"/>
            </a:solidFill>
            <a:tailEnd type="stealth"/>
          </a:ln>
        </p:spPr>
        <p:txBody>
          <a:bodyPr lIns="45719" rIns="45719"/>
          <a:lstStyle/>
          <a:p>
            <a:pPr marL="0" marR="0" lvl="0" indent="0" algn="l" defTabSz="914400" rtl="0" eaLnBrk="1" fontAlgn="auto" latinLnBrk="0" hangingPunct="0">
              <a:lnSpc>
                <a:spcPct val="100000"/>
              </a:lnSpc>
              <a:spcBef>
                <a:spcPts val="0"/>
              </a:spcBef>
              <a:spcAft>
                <a:spcPts val="0"/>
              </a:spcAft>
              <a:buClrTx/>
              <a:buSzTx/>
              <a:buFontTx/>
              <a:buNone/>
              <a:tabLst/>
              <a:defRPr>
                <a:solidFill>
                  <a:srgbClr val="000000"/>
                </a:solidFill>
                <a:latin typeface="Comic Sans MS"/>
                <a:ea typeface="Comic Sans MS"/>
                <a:cs typeface="Comic Sans MS"/>
                <a:sym typeface="Comic Sans MS"/>
              </a:defRPr>
            </a:pPr>
            <a:endParaRPr kumimoji="0" sz="2400" b="0" i="0" u="none" strike="noStrike" kern="0" cap="none" spc="0" normalizeH="0" baseline="0" noProof="0">
              <a:ln>
                <a:noFill/>
              </a:ln>
              <a:solidFill>
                <a:srgbClr val="000000"/>
              </a:solidFill>
              <a:effectLst/>
              <a:uLnTx/>
              <a:uFillTx/>
              <a:latin typeface="Comic Sans MS"/>
              <a:sym typeface="Comic Sans MS"/>
            </a:endParaRPr>
          </a:p>
        </p:txBody>
      </p:sp>
      <p:grpSp>
        <p:nvGrpSpPr>
          <p:cNvPr id="4517" name="Rectangle 2"/>
          <p:cNvGrpSpPr/>
          <p:nvPr/>
        </p:nvGrpSpPr>
        <p:grpSpPr>
          <a:xfrm>
            <a:off x="6950756" y="1730157"/>
            <a:ext cx="2101296" cy="3219143"/>
            <a:chOff x="0" y="0"/>
            <a:chExt cx="2101294" cy="3219142"/>
          </a:xfrm>
        </p:grpSpPr>
        <p:sp>
          <p:nvSpPr>
            <p:cNvPr id="4515" name="Rectangle"/>
            <p:cNvSpPr/>
            <p:nvPr/>
          </p:nvSpPr>
          <p:spPr>
            <a:xfrm>
              <a:off x="0" y="-1"/>
              <a:ext cx="2101295" cy="3219144"/>
            </a:xfrm>
            <a:prstGeom prst="rect">
              <a:avLst/>
            </a:prstGeom>
            <a:solidFill>
              <a:srgbClr val="FFFFFF"/>
            </a:solidFill>
            <a:ln w="12700" cap="flat">
              <a:noFill/>
              <a:miter lim="400000"/>
            </a:ln>
            <a:effectLst/>
          </p:spPr>
          <p:txBody>
            <a:bodyPr wrap="square" lIns="45719" tIns="45719" rIns="45719" bIns="45719" numCol="1" anchor="ctr">
              <a:noAutofit/>
            </a:bodyPr>
            <a:lstStyle/>
            <a:p>
              <a:pPr marL="0" marR="0" lvl="0" indent="0" algn="ctr" defTabSz="914400" rtl="0" eaLnBrk="1" fontAlgn="auto" latinLnBrk="0" hangingPunct="0">
                <a:lnSpc>
                  <a:spcPct val="100000"/>
                </a:lnSpc>
                <a:spcBef>
                  <a:spcPts val="0"/>
                </a:spcBef>
                <a:spcAft>
                  <a:spcPts val="0"/>
                </a:spcAft>
                <a:buClrTx/>
                <a:buSzTx/>
                <a:buFontTx/>
                <a:buNone/>
                <a:tabLst/>
                <a:defRPr sz="4400">
                  <a:solidFill>
                    <a:srgbClr val="FFFFFF"/>
                  </a:solidFill>
                </a:defRPr>
              </a:pPr>
              <a:endParaRPr kumimoji="0" sz="44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p:txBody>
        </p:sp>
        <p:sp>
          <p:nvSpPr>
            <p:cNvPr id="4516" name="سوف…"/>
            <p:cNvSpPr txBox="1"/>
            <p:nvPr/>
          </p:nvSpPr>
          <p:spPr>
            <a:xfrm>
              <a:off x="45720" y="890519"/>
              <a:ext cx="2009856" cy="1438104"/>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45719" tIns="45719" rIns="45719" bIns="45719" numCol="1" anchor="ctr">
              <a:spAutoFit/>
            </a:bodyPr>
            <a:lstStyle/>
            <a:p>
              <a:pPr marL="0" marR="0" lvl="0" indent="0" algn="ctr" defTabSz="914400" rtl="0" eaLnBrk="1" fontAlgn="auto" latinLnBrk="0" hangingPunct="0">
                <a:lnSpc>
                  <a:spcPct val="100000"/>
                </a:lnSpc>
                <a:spcBef>
                  <a:spcPts val="0"/>
                </a:spcBef>
                <a:spcAft>
                  <a:spcPts val="0"/>
                </a:spcAft>
                <a:buClrTx/>
                <a:buSzTx/>
                <a:buFontTx/>
                <a:buNone/>
                <a:tabLst/>
                <a:defRPr sz="4000" spc="-100">
                  <a:solidFill>
                    <a:srgbClr val="000090"/>
                  </a:solidFill>
                  <a:latin typeface="Helvetica Neue Black Condensed"/>
                  <a:ea typeface="Helvetica Neue Black Condensed"/>
                  <a:cs typeface="Helvetica Neue Black Condensed"/>
                  <a:sym typeface="Helvetica Neue Black Condensed"/>
                </a:defRPr>
              </a:pPr>
              <a:r>
                <a:rPr kumimoji="0" sz="4000" b="0" i="0" u="none" strike="noStrike" kern="0" cap="none" spc="-100" normalizeH="0" baseline="0" noProof="0">
                  <a:ln>
                    <a:noFill/>
                  </a:ln>
                  <a:solidFill>
                    <a:srgbClr val="000090"/>
                  </a:solidFill>
                  <a:effectLst/>
                  <a:uLnTx/>
                  <a:uFillTx/>
                  <a:latin typeface="Helvetica Neue Black Condensed"/>
                  <a:ea typeface="Helvetica Neue Black Condensed"/>
                  <a:cs typeface="Helvetica Neue Black Condensed"/>
                  <a:sym typeface="Helvetica Neue Black Condensed"/>
                </a:rPr>
                <a:t>سوف </a:t>
              </a:r>
            </a:p>
            <a:p>
              <a:pPr marL="0" marR="0" lvl="0" indent="0" algn="ctr" defTabSz="914400" rtl="0" eaLnBrk="1" fontAlgn="auto" latinLnBrk="0" hangingPunct="0">
                <a:lnSpc>
                  <a:spcPct val="100000"/>
                </a:lnSpc>
                <a:spcBef>
                  <a:spcPts val="0"/>
                </a:spcBef>
                <a:spcAft>
                  <a:spcPts val="0"/>
                </a:spcAft>
                <a:buClrTx/>
                <a:buSzTx/>
                <a:buFontTx/>
                <a:buNone/>
                <a:tabLst/>
                <a:defRPr sz="4000" spc="-100">
                  <a:solidFill>
                    <a:srgbClr val="FF2600"/>
                  </a:solidFill>
                  <a:latin typeface="Helvetica Neue Black Condensed"/>
                  <a:ea typeface="Helvetica Neue Black Condensed"/>
                  <a:cs typeface="Helvetica Neue Black Condensed"/>
                  <a:sym typeface="Helvetica Neue Black Condensed"/>
                </a:defRPr>
              </a:pPr>
              <a:r>
                <a:rPr kumimoji="0" sz="4000" b="0" i="0" u="none" strike="noStrike" kern="0" cap="none" spc="-100" normalizeH="0" baseline="0" noProof="0">
                  <a:ln>
                    <a:noFill/>
                  </a:ln>
                  <a:solidFill>
                    <a:srgbClr val="FF2600"/>
                  </a:solidFill>
                  <a:effectLst/>
                  <a:uLnTx/>
                  <a:uFillTx/>
                  <a:latin typeface="Helvetica Neue Black Condensed"/>
                  <a:ea typeface="Helvetica Neue Black Condensed"/>
                  <a:cs typeface="Helvetica Neue Black Condensed"/>
                  <a:sym typeface="Helvetica Neue Black Condensed"/>
                </a:rPr>
                <a:t>ترتفع</a:t>
              </a:r>
            </a:p>
          </p:txBody>
        </p:sp>
      </p:grpSp>
      <p:sp>
        <p:nvSpPr>
          <p:cNvPr id="4518" name="Notched Right Arrow 8"/>
          <p:cNvSpPr/>
          <p:nvPr/>
        </p:nvSpPr>
        <p:spPr>
          <a:xfrm>
            <a:off x="6491328" y="2652775"/>
            <a:ext cx="816976" cy="1381349"/>
          </a:xfrm>
          <a:custGeom>
            <a:avLst/>
            <a:gdLst/>
            <a:ahLst/>
            <a:cxnLst>
              <a:cxn ang="0">
                <a:pos x="wd2" y="hd2"/>
              </a:cxn>
              <a:cxn ang="5400000">
                <a:pos x="wd2" y="hd2"/>
              </a:cxn>
              <a:cxn ang="10800000">
                <a:pos x="wd2" y="hd2"/>
              </a:cxn>
              <a:cxn ang="16200000">
                <a:pos x="wd2" y="hd2"/>
              </a:cxn>
            </a:cxnLst>
            <a:rect l="0" t="0" r="r" b="b"/>
            <a:pathLst>
              <a:path w="21600" h="21600" extrusionOk="0">
                <a:moveTo>
                  <a:pt x="0" y="5400"/>
                </a:moveTo>
                <a:lnTo>
                  <a:pt x="10800" y="5400"/>
                </a:lnTo>
                <a:lnTo>
                  <a:pt x="10800" y="0"/>
                </a:lnTo>
                <a:lnTo>
                  <a:pt x="21600" y="10800"/>
                </a:lnTo>
                <a:lnTo>
                  <a:pt x="10800" y="21600"/>
                </a:lnTo>
                <a:lnTo>
                  <a:pt x="10800" y="16200"/>
                </a:lnTo>
                <a:lnTo>
                  <a:pt x="0" y="16200"/>
                </a:lnTo>
                <a:lnTo>
                  <a:pt x="5400" y="10800"/>
                </a:lnTo>
                <a:close/>
              </a:path>
            </a:pathLst>
          </a:custGeom>
          <a:solidFill>
            <a:srgbClr val="FFFF00"/>
          </a:solidFill>
          <a:ln w="38100">
            <a:solidFill>
              <a:srgbClr val="000000"/>
            </a:solidFill>
            <a:tailEnd type="stealth"/>
          </a:ln>
        </p:spPr>
        <p:txBody>
          <a:bodyPr lIns="45719" rIns="45719"/>
          <a:lstStyle/>
          <a:p>
            <a:pPr marL="0" marR="0" lvl="0" indent="0" algn="l" defTabSz="914400" rtl="0" eaLnBrk="1" fontAlgn="auto" latinLnBrk="0" hangingPunct="0">
              <a:lnSpc>
                <a:spcPct val="100000"/>
              </a:lnSpc>
              <a:spcBef>
                <a:spcPts val="0"/>
              </a:spcBef>
              <a:spcAft>
                <a:spcPts val="0"/>
              </a:spcAft>
              <a:buClrTx/>
              <a:buSzTx/>
              <a:buFontTx/>
              <a:buNone/>
              <a:tabLst/>
              <a:defRPr>
                <a:solidFill>
                  <a:srgbClr val="000000"/>
                </a:solidFill>
                <a:latin typeface="Comic Sans MS"/>
                <a:ea typeface="Comic Sans MS"/>
                <a:cs typeface="Comic Sans MS"/>
                <a:sym typeface="Comic Sans MS"/>
              </a:defRPr>
            </a:pPr>
            <a:endParaRPr kumimoji="0" sz="2400" b="0" i="0" u="none" strike="noStrike" kern="0" cap="none" spc="0" normalizeH="0" baseline="0" noProof="0">
              <a:ln>
                <a:noFill/>
              </a:ln>
              <a:solidFill>
                <a:srgbClr val="000000"/>
              </a:solidFill>
              <a:effectLst/>
              <a:uLnTx/>
              <a:uFillTx/>
              <a:latin typeface="Comic Sans MS"/>
              <a:sym typeface="Comic Sans MS"/>
            </a:endParaRPr>
          </a:p>
        </p:txBody>
      </p:sp>
      <p:graphicFrame>
        <p:nvGraphicFramePr>
          <p:cNvPr id="4519" name="Table 2"/>
          <p:cNvGraphicFramePr/>
          <p:nvPr/>
        </p:nvGraphicFramePr>
        <p:xfrm>
          <a:off x="1" y="4941168"/>
          <a:ext cx="9052050" cy="570549"/>
        </p:xfrm>
        <a:graphic>
          <a:graphicData uri="http://schemas.openxmlformats.org/drawingml/2006/table">
            <a:tbl>
              <a:tblPr/>
              <a:tblGrid>
                <a:gridCol w="2244939">
                  <a:extLst>
                    <a:ext uri="{9D8B030D-6E8A-4147-A177-3AD203B41FA5}">
                      <a16:colId xmlns:a16="http://schemas.microsoft.com/office/drawing/2014/main" val="20000"/>
                    </a:ext>
                  </a:extLst>
                </a:gridCol>
                <a:gridCol w="2281085">
                  <a:extLst>
                    <a:ext uri="{9D8B030D-6E8A-4147-A177-3AD203B41FA5}">
                      <a16:colId xmlns:a16="http://schemas.microsoft.com/office/drawing/2014/main" val="20001"/>
                    </a:ext>
                  </a:extLst>
                </a:gridCol>
                <a:gridCol w="2281085">
                  <a:extLst>
                    <a:ext uri="{9D8B030D-6E8A-4147-A177-3AD203B41FA5}">
                      <a16:colId xmlns:a16="http://schemas.microsoft.com/office/drawing/2014/main" val="20002"/>
                    </a:ext>
                  </a:extLst>
                </a:gridCol>
                <a:gridCol w="2244941">
                  <a:extLst>
                    <a:ext uri="{9D8B030D-6E8A-4147-A177-3AD203B41FA5}">
                      <a16:colId xmlns:a16="http://schemas.microsoft.com/office/drawing/2014/main" val="20003"/>
                    </a:ext>
                  </a:extLst>
                </a:gridCol>
              </a:tblGrid>
              <a:tr h="570549">
                <a:tc>
                  <a:txBody>
                    <a:bodyPr/>
                    <a:lstStyle/>
                    <a:p>
                      <a:pPr algn="ctr" defTabSz="457200">
                        <a:defRPr sz="1800">
                          <a:solidFill>
                            <a:srgbClr val="000000"/>
                          </a:solidFill>
                        </a:defRPr>
                      </a:pPr>
                      <a:r>
                        <a:rPr sz="2400" b="1">
                          <a:solidFill>
                            <a:srgbClr val="FFFFFF"/>
                          </a:solidFill>
                          <a:effectLst>
                            <a:outerShdw blurRad="38100" dist="38100" dir="2700000" rotWithShape="0">
                              <a:srgbClr val="000000">
                                <a:alpha val="43137"/>
                              </a:srgbClr>
                            </a:outerShdw>
                          </a:effectLst>
                          <a:sym typeface="Arial"/>
                        </a:rPr>
                        <a:t>١: ١- ١٣</a:t>
                      </a:r>
                    </a:p>
                  </a:txBody>
                  <a:tcPr marL="45724" marR="45724" marT="45724" marB="45724" anchor="ctr" horzOverflow="overflow">
                    <a:lnL w="12700">
                      <a:miter lim="400000"/>
                    </a:lnL>
                    <a:lnR w="12700">
                      <a:miter lim="400000"/>
                    </a:lnR>
                    <a:lnT w="12700">
                      <a:miter lim="400000"/>
                    </a:lnT>
                    <a:lnB w="12700">
                      <a:miter lim="400000"/>
                    </a:lnB>
                    <a:noFill/>
                  </a:tcPr>
                </a:tc>
                <a:tc>
                  <a:txBody>
                    <a:bodyPr/>
                    <a:lstStyle/>
                    <a:p>
                      <a:pPr algn="ctr" defTabSz="457200">
                        <a:defRPr sz="1800">
                          <a:solidFill>
                            <a:srgbClr val="000000"/>
                          </a:solidFill>
                        </a:defRPr>
                      </a:pPr>
                      <a:r>
                        <a:rPr sz="2400" b="1">
                          <a:solidFill>
                            <a:srgbClr val="FFFFFF"/>
                          </a:solidFill>
                          <a:effectLst>
                            <a:outerShdw blurRad="38100" dist="38100" dir="2700000" rotWithShape="0">
                              <a:srgbClr val="000000">
                                <a:alpha val="43137"/>
                              </a:srgbClr>
                            </a:outerShdw>
                          </a:effectLst>
                          <a:sym typeface="Arial"/>
                        </a:rPr>
                        <a:t>١: ١٤ - ١٠ : ٥٢</a:t>
                      </a:r>
                    </a:p>
                  </a:txBody>
                  <a:tcPr marL="45724" marR="45724" marT="45724" marB="45724" anchor="ctr" horzOverflow="overflow">
                    <a:lnL w="12700">
                      <a:miter lim="400000"/>
                    </a:lnL>
                    <a:lnR w="12700">
                      <a:miter lim="400000"/>
                    </a:lnR>
                    <a:lnT w="12700">
                      <a:miter lim="400000"/>
                    </a:lnT>
                    <a:lnB w="12700">
                      <a:miter lim="400000"/>
                    </a:lnB>
                    <a:noFill/>
                  </a:tcPr>
                </a:tc>
                <a:tc>
                  <a:txBody>
                    <a:bodyPr/>
                    <a:lstStyle/>
                    <a:p>
                      <a:pPr algn="ctr" defTabSz="457200">
                        <a:defRPr sz="1800">
                          <a:solidFill>
                            <a:srgbClr val="000000"/>
                          </a:solidFill>
                        </a:defRPr>
                      </a:pPr>
                      <a:r>
                        <a:rPr sz="2400" b="1">
                          <a:solidFill>
                            <a:srgbClr val="FFFFFF"/>
                          </a:solidFill>
                          <a:effectLst>
                            <a:outerShdw blurRad="38100" dist="38100" dir="2700000" rotWithShape="0">
                              <a:srgbClr val="000000">
                                <a:alpha val="43137"/>
                              </a:srgbClr>
                            </a:outerShdw>
                          </a:effectLst>
                          <a:sym typeface="Arial"/>
                        </a:rPr>
                        <a:t>١١- ١٥</a:t>
                      </a:r>
                    </a:p>
                  </a:txBody>
                  <a:tcPr marL="45724" marR="45724" marT="45724" marB="45724" anchor="ctr" horzOverflow="overflow">
                    <a:lnL w="12700">
                      <a:miter lim="400000"/>
                    </a:lnL>
                    <a:lnR w="12700">
                      <a:miter lim="400000"/>
                    </a:lnR>
                    <a:lnT w="12700">
                      <a:miter lim="400000"/>
                    </a:lnT>
                    <a:lnB w="12700">
                      <a:miter lim="400000"/>
                    </a:lnB>
                    <a:noFill/>
                  </a:tcPr>
                </a:tc>
                <a:tc>
                  <a:txBody>
                    <a:bodyPr/>
                    <a:lstStyle/>
                    <a:p>
                      <a:pPr algn="ctr" defTabSz="457200">
                        <a:defRPr sz="1800">
                          <a:solidFill>
                            <a:srgbClr val="000000"/>
                          </a:solidFill>
                        </a:defRPr>
                      </a:pPr>
                      <a:r>
                        <a:rPr lang="ar-JO" sz="2400" b="1">
                          <a:solidFill>
                            <a:srgbClr val="FFFFFF"/>
                          </a:solidFill>
                          <a:effectLst>
                            <a:outerShdw blurRad="38100" dist="38100" dir="2700000" rotWithShape="0">
                              <a:srgbClr val="000000">
                                <a:alpha val="43137"/>
                              </a:srgbClr>
                            </a:outerShdw>
                          </a:effectLst>
                          <a:sym typeface="Arial"/>
                        </a:rPr>
                        <a:t>١٦</a:t>
                      </a:r>
                      <a:endParaRPr sz="2400" b="1">
                        <a:solidFill>
                          <a:srgbClr val="FFFFFF"/>
                        </a:solidFill>
                        <a:effectLst>
                          <a:outerShdw blurRad="38100" dist="38100" dir="2700000" rotWithShape="0">
                            <a:srgbClr val="000000">
                              <a:alpha val="43137"/>
                            </a:srgbClr>
                          </a:outerShdw>
                        </a:effectLst>
                        <a:sym typeface="Arial"/>
                      </a:endParaRPr>
                    </a:p>
                  </a:txBody>
                  <a:tcPr marL="45724" marR="45724" marT="45724" marB="45724" anchor="ctr" horzOverflow="overflow">
                    <a:lnL w="12700">
                      <a:miter lim="400000"/>
                    </a:lnL>
                    <a:lnR w="12700">
                      <a:miter lim="400000"/>
                    </a:lnR>
                    <a:lnT w="12700">
                      <a:miter lim="400000"/>
                    </a:lnT>
                    <a:lnB w="12700">
                      <a:miter lim="400000"/>
                    </a:lnB>
                    <a:noFill/>
                  </a:tcPr>
                </a:tc>
                <a:extLst>
                  <a:ext uri="{0D108BD9-81ED-4DB2-BD59-A6C34878D82A}">
                    <a16:rowId xmlns:a16="http://schemas.microsoft.com/office/drawing/2014/main" val="10000"/>
                  </a:ext>
                </a:extLst>
              </a:tr>
            </a:tbl>
          </a:graphicData>
        </a:graphic>
      </p:graphicFrame>
      <p:sp>
        <p:nvSpPr>
          <p:cNvPr id="4520" name="Rectangle 2"/>
          <p:cNvSpPr txBox="1"/>
          <p:nvPr/>
        </p:nvSpPr>
        <p:spPr>
          <a:xfrm>
            <a:off x="1324919" y="5951409"/>
            <a:ext cx="7420583" cy="846967"/>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nchor="ctr">
            <a:spAutoFit/>
          </a:bodyPr>
          <a:lstStyle>
            <a:lvl1pPr algn="r" defTabSz="457200" rtl="1">
              <a:defRPr sz="4800">
                <a:solidFill>
                  <a:srgbClr val="FFFFFF"/>
                </a:solidFill>
                <a:latin typeface="ＭＳ Ｐゴシック"/>
                <a:ea typeface="ＭＳ Ｐゴシック"/>
                <a:cs typeface="ＭＳ Ｐゴシック"/>
                <a:sym typeface="ＭＳ Ｐゴシック"/>
              </a:defRPr>
            </a:lvl1pPr>
          </a:lstStyle>
          <a:p>
            <a:pPr marL="0" marR="0" lvl="0" indent="0" algn="r" defTabSz="457200" rtl="1" eaLnBrk="1" fontAlgn="auto" latinLnBrk="0" hangingPunct="0">
              <a:lnSpc>
                <a:spcPct val="100000"/>
              </a:lnSpc>
              <a:spcBef>
                <a:spcPts val="0"/>
              </a:spcBef>
              <a:spcAft>
                <a:spcPts val="0"/>
              </a:spcAft>
              <a:buClrTx/>
              <a:buSzTx/>
              <a:buFontTx/>
              <a:buNone/>
              <a:tabLst/>
              <a:defRPr b="1">
                <a:latin typeface="+mj-lt"/>
                <a:ea typeface="+mj-ea"/>
                <a:cs typeface="+mj-cs"/>
                <a:sym typeface="Arial"/>
              </a:defRPr>
            </a:pPr>
            <a:r>
              <a:rPr kumimoji="0" sz="4800" b="0" i="0" u="none" strike="noStrike" kern="0" cap="none" spc="0" normalizeH="0" baseline="0" noProof="0">
                <a:ln>
                  <a:noFill/>
                </a:ln>
                <a:solidFill>
                  <a:srgbClr val="FFFFFF"/>
                </a:solidFill>
                <a:effectLst/>
                <a:uLnTx/>
                <a:uFillTx/>
                <a:latin typeface="ＭＳ Ｐゴシック"/>
                <a:ea typeface="ＭＳ Ｐゴシック"/>
                <a:cs typeface="ＭＳ Ｐゴシック"/>
                <a:sym typeface="ＭＳ Ｐゴシック"/>
              </a:rPr>
              <a:t>مرقس</a:t>
            </a:r>
          </a:p>
        </p:txBody>
      </p:sp>
    </p:spTree>
  </p:cSld>
  <p:clrMapOvr>
    <a:overrideClrMapping bg1="lt1" tx1="dk1" bg2="lt2" tx2="dk2" accent1="accent1" accent2="accent2" accent3="accent3" accent4="accent4" accent5="accent5" accent6="accent6" hlink="hlink" folHlink="folHlink"/>
  </p:clrMapOvr>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iterate>
                                    <p:tmAbs val="0"/>
                                  </p:iterate>
                                  <p:childTnLst>
                                    <p:set>
                                      <p:cBhvr>
                                        <p:cTn id="6" fill="hold"/>
                                        <p:tgtEl>
                                          <p:spTgt spid="4513"/>
                                        </p:tgtEl>
                                        <p:attrNameLst>
                                          <p:attrName>style.visibility</p:attrName>
                                        </p:attrNameLst>
                                      </p:cBhvr>
                                      <p:to>
                                        <p:strVal val="visible"/>
                                      </p:to>
                                    </p:set>
                                    <p:animEffect transition="in" filter="wipe(left)">
                                      <p:cBhvr>
                                        <p:cTn id="7" dur="500"/>
                                        <p:tgtEl>
                                          <p:spTgt spid="4513"/>
                                        </p:tgtEl>
                                      </p:cBhvr>
                                    </p:animEffect>
                                  </p:childTnLst>
                                </p:cTn>
                              </p:par>
                            </p:childTnLst>
                          </p:cTn>
                        </p:par>
                        <p:par>
                          <p:cTn id="8" fill="hold">
                            <p:stCondLst>
                              <p:cond delay="500"/>
                            </p:stCondLst>
                            <p:childTnLst>
                              <p:par>
                                <p:cTn id="9" presetID="22" presetClass="entr" presetSubtype="8" fill="hold" grpId="0" nodeType="afterEffect">
                                  <p:stCondLst>
                                    <p:cond delay="0"/>
                                  </p:stCondLst>
                                  <p:iterate>
                                    <p:tmAbs val="0"/>
                                  </p:iterate>
                                  <p:childTnLst>
                                    <p:set>
                                      <p:cBhvr>
                                        <p:cTn id="10" fill="hold"/>
                                        <p:tgtEl>
                                          <p:spTgt spid="4509"/>
                                        </p:tgtEl>
                                        <p:attrNameLst>
                                          <p:attrName>style.visibility</p:attrName>
                                        </p:attrNameLst>
                                      </p:cBhvr>
                                      <p:to>
                                        <p:strVal val="visible"/>
                                      </p:to>
                                    </p:set>
                                    <p:animEffect transition="in" filter="wipe(left)">
                                      <p:cBhvr>
                                        <p:cTn id="11" dur="500"/>
                                        <p:tgtEl>
                                          <p:spTgt spid="4509"/>
                                        </p:tgtEl>
                                      </p:cBhvr>
                                    </p:animEffect>
                                  </p:childTnLst>
                                </p:cTn>
                              </p:par>
                            </p:childTnLst>
                          </p:cTn>
                        </p:par>
                      </p:childTnLst>
                    </p:cTn>
                  </p:par>
                  <p:par>
                    <p:cTn id="12" fill="hold">
                      <p:stCondLst>
                        <p:cond delay="indefinite"/>
                      </p:stCondLst>
                      <p:childTnLst>
                        <p:par>
                          <p:cTn id="13" fill="hold">
                            <p:stCondLst>
                              <p:cond delay="0"/>
                            </p:stCondLst>
                            <p:childTnLst>
                              <p:par>
                                <p:cTn id="14" presetID="22" presetClass="entr" presetSubtype="8" fill="hold" grpId="0" nodeType="clickEffect">
                                  <p:stCondLst>
                                    <p:cond delay="0"/>
                                  </p:stCondLst>
                                  <p:iterate>
                                    <p:tmAbs val="0"/>
                                  </p:iterate>
                                  <p:childTnLst>
                                    <p:set>
                                      <p:cBhvr>
                                        <p:cTn id="15" fill="hold"/>
                                        <p:tgtEl>
                                          <p:spTgt spid="4514"/>
                                        </p:tgtEl>
                                        <p:attrNameLst>
                                          <p:attrName>style.visibility</p:attrName>
                                        </p:attrNameLst>
                                      </p:cBhvr>
                                      <p:to>
                                        <p:strVal val="visible"/>
                                      </p:to>
                                    </p:set>
                                    <p:animEffect transition="in" filter="wipe(left)">
                                      <p:cBhvr>
                                        <p:cTn id="16" dur="500"/>
                                        <p:tgtEl>
                                          <p:spTgt spid="4514"/>
                                        </p:tgtEl>
                                      </p:cBhvr>
                                    </p:animEffect>
                                  </p:childTnLst>
                                </p:cTn>
                              </p:par>
                            </p:childTnLst>
                          </p:cTn>
                        </p:par>
                        <p:par>
                          <p:cTn id="17" fill="hold">
                            <p:stCondLst>
                              <p:cond delay="500"/>
                            </p:stCondLst>
                            <p:childTnLst>
                              <p:par>
                                <p:cTn id="18" presetID="22" presetClass="entr" presetSubtype="8" fill="hold" grpId="0" nodeType="afterEffect">
                                  <p:stCondLst>
                                    <p:cond delay="0"/>
                                  </p:stCondLst>
                                  <p:iterate>
                                    <p:tmAbs val="0"/>
                                  </p:iterate>
                                  <p:childTnLst>
                                    <p:set>
                                      <p:cBhvr>
                                        <p:cTn id="19" fill="hold"/>
                                        <p:tgtEl>
                                          <p:spTgt spid="4512"/>
                                        </p:tgtEl>
                                        <p:attrNameLst>
                                          <p:attrName>style.visibility</p:attrName>
                                        </p:attrNameLst>
                                      </p:cBhvr>
                                      <p:to>
                                        <p:strVal val="visible"/>
                                      </p:to>
                                    </p:set>
                                    <p:animEffect transition="in" filter="wipe(left)">
                                      <p:cBhvr>
                                        <p:cTn id="20" dur="500"/>
                                        <p:tgtEl>
                                          <p:spTgt spid="4512"/>
                                        </p:tgtEl>
                                      </p:cBhvr>
                                    </p:animEffect>
                                  </p:childTnLst>
                                </p:cTn>
                              </p:par>
                            </p:childTnLst>
                          </p:cTn>
                        </p:par>
                      </p:childTnLst>
                    </p:cTn>
                  </p:par>
                  <p:par>
                    <p:cTn id="21" fill="hold">
                      <p:stCondLst>
                        <p:cond delay="indefinite"/>
                      </p:stCondLst>
                      <p:childTnLst>
                        <p:par>
                          <p:cTn id="22" fill="hold">
                            <p:stCondLst>
                              <p:cond delay="0"/>
                            </p:stCondLst>
                            <p:childTnLst>
                              <p:par>
                                <p:cTn id="23" presetID="22" presetClass="entr" presetSubtype="8" fill="hold" grpId="0" nodeType="clickEffect">
                                  <p:stCondLst>
                                    <p:cond delay="0"/>
                                  </p:stCondLst>
                                  <p:iterate>
                                    <p:tmAbs val="0"/>
                                  </p:iterate>
                                  <p:childTnLst>
                                    <p:set>
                                      <p:cBhvr>
                                        <p:cTn id="24" fill="hold"/>
                                        <p:tgtEl>
                                          <p:spTgt spid="4518"/>
                                        </p:tgtEl>
                                        <p:attrNameLst>
                                          <p:attrName>style.visibility</p:attrName>
                                        </p:attrNameLst>
                                      </p:cBhvr>
                                      <p:to>
                                        <p:strVal val="visible"/>
                                      </p:to>
                                    </p:set>
                                    <p:animEffect transition="in" filter="wipe(left)">
                                      <p:cBhvr>
                                        <p:cTn id="25" dur="500"/>
                                        <p:tgtEl>
                                          <p:spTgt spid="4518"/>
                                        </p:tgtEl>
                                      </p:cBhvr>
                                    </p:animEffect>
                                  </p:childTnLst>
                                </p:cTn>
                              </p:par>
                            </p:childTnLst>
                          </p:cTn>
                        </p:par>
                        <p:par>
                          <p:cTn id="26" fill="hold">
                            <p:stCondLst>
                              <p:cond delay="500"/>
                            </p:stCondLst>
                            <p:childTnLst>
                              <p:par>
                                <p:cTn id="27" presetID="22" presetClass="entr" presetSubtype="8" fill="hold" grpId="0" nodeType="afterEffect">
                                  <p:stCondLst>
                                    <p:cond delay="0"/>
                                  </p:stCondLst>
                                  <p:iterate>
                                    <p:tmAbs val="0"/>
                                  </p:iterate>
                                  <p:childTnLst>
                                    <p:set>
                                      <p:cBhvr>
                                        <p:cTn id="28" fill="hold"/>
                                        <p:tgtEl>
                                          <p:spTgt spid="4517"/>
                                        </p:tgtEl>
                                        <p:attrNameLst>
                                          <p:attrName>style.visibility</p:attrName>
                                        </p:attrNameLst>
                                      </p:cBhvr>
                                      <p:to>
                                        <p:strVal val="visible"/>
                                      </p:to>
                                    </p:set>
                                    <p:animEffect transition="in" filter="wipe(left)">
                                      <p:cBhvr>
                                        <p:cTn id="29" dur="500"/>
                                        <p:tgtEl>
                                          <p:spTgt spid="4517"/>
                                        </p:tgtEl>
                                      </p:cBhvr>
                                    </p:animEffect>
                                  </p:childTnLst>
                                </p:cTn>
                              </p:par>
                            </p:childTnLst>
                          </p:cTn>
                        </p:par>
                      </p:childTnLst>
                    </p:cTn>
                  </p:par>
                  <p:par>
                    <p:cTn id="30" fill="hold">
                      <p:stCondLst>
                        <p:cond delay="indefinite"/>
                      </p:stCondLst>
                      <p:childTnLst>
                        <p:par>
                          <p:cTn id="31" fill="hold">
                            <p:stCondLst>
                              <p:cond delay="0"/>
                            </p:stCondLst>
                            <p:childTnLst>
                              <p:par>
                                <p:cTn id="32" presetID="2" presetClass="entr" presetSubtype="4" fill="hold" grpId="0" nodeType="clickEffect">
                                  <p:stCondLst>
                                    <p:cond delay="0"/>
                                  </p:stCondLst>
                                  <p:iterate>
                                    <p:tmAbs val="0"/>
                                  </p:iterate>
                                  <p:childTnLst>
                                    <p:set>
                                      <p:cBhvr>
                                        <p:cTn id="33" fill="hold"/>
                                        <p:tgtEl>
                                          <p:spTgt spid="4520"/>
                                        </p:tgtEl>
                                        <p:attrNameLst>
                                          <p:attrName>style.visibility</p:attrName>
                                        </p:attrNameLst>
                                      </p:cBhvr>
                                      <p:to>
                                        <p:strVal val="visible"/>
                                      </p:to>
                                    </p:set>
                                    <p:anim calcmode="lin" valueType="num">
                                      <p:cBhvr>
                                        <p:cTn id="34" dur="500" fill="hold"/>
                                        <p:tgtEl>
                                          <p:spTgt spid="4520"/>
                                        </p:tgtEl>
                                        <p:attrNameLst>
                                          <p:attrName>ppt_x</p:attrName>
                                        </p:attrNameLst>
                                      </p:cBhvr>
                                      <p:tavLst>
                                        <p:tav tm="0">
                                          <p:val>
                                            <p:strVal val="#ppt_x"/>
                                          </p:val>
                                        </p:tav>
                                        <p:tav tm="100000">
                                          <p:val>
                                            <p:strVal val="#ppt_x"/>
                                          </p:val>
                                        </p:tav>
                                      </p:tavLst>
                                    </p:anim>
                                    <p:anim calcmode="lin" valueType="num">
                                      <p:cBhvr>
                                        <p:cTn id="35" dur="500" fill="hold"/>
                                        <p:tgtEl>
                                          <p:spTgt spid="452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09" grpId="0" animBg="1" advAuto="0"/>
      <p:bldP spid="4512" grpId="0" animBg="1" advAuto="0"/>
      <p:bldP spid="4513" grpId="0" animBg="1" advAuto="0"/>
      <p:bldP spid="4514" grpId="0" animBg="1" advAuto="0"/>
      <p:bldP spid="4517" grpId="0" animBg="1" advAuto="0"/>
      <p:bldP spid="4518" grpId="0" animBg="1" advAuto="0"/>
      <p:bldP spid="4520" grpId="0" animBg="1" advAuto="0"/>
    </p:bldLst>
  </p:timing>
</p:sld>
</file>

<file path=ppt/slides/slide3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B505844A-A5F1-B449-9BA0-C8F46E1375E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 y="-14260"/>
            <a:ext cx="9152163" cy="6107556"/>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0" y="49784"/>
            <a:ext cx="9144000" cy="1086599"/>
          </a:xfrm>
          <a:effectLst>
            <a:outerShdw blurRad="63500" dist="35921" dir="2700000" algn="ctr" rotWithShape="0">
              <a:schemeClr val="tx2">
                <a:alpha val="74998"/>
              </a:schemeClr>
            </a:outerShdw>
          </a:effectLst>
        </p:spPr>
        <p:txBody>
          <a:bodyPr anchor="t"/>
          <a:lstStyle/>
          <a:p>
            <a:pPr>
              <a:defRPr/>
            </a:pPr>
            <a:r>
              <a:rPr lang="ar-SA" dirty="0">
                <a:effectLst>
                  <a:glow rad="127000">
                    <a:schemeClr val="tx1"/>
                  </a:glow>
                </a:effectLst>
                <a:ea typeface="ＭＳ Ｐゴシック" charset="0"/>
                <a:cs typeface="ＭＳ Ｐゴシック" charset="0"/>
              </a:rPr>
              <a:t>اين تريد المضي قدما؟ </a:t>
            </a:r>
            <a:endParaRPr lang="en-US" dirty="0">
              <a:effectLst>
                <a:glow rad="127000">
                  <a:schemeClr val="tx1"/>
                </a:glow>
              </a:effectLst>
              <a:ea typeface="ＭＳ Ｐゴシック" charset="0"/>
              <a:cs typeface="ＭＳ Ｐゴシック" charset="0"/>
            </a:endParaRPr>
          </a:p>
        </p:txBody>
      </p:sp>
      <p:sp>
        <p:nvSpPr>
          <p:cNvPr id="4" name="Rectangle 2">
            <a:extLst>
              <a:ext uri="{FF2B5EF4-FFF2-40B4-BE49-F238E27FC236}">
                <a16:creationId xmlns:a16="http://schemas.microsoft.com/office/drawing/2014/main" id="{6FD9961E-0E0D-874A-9905-140943C8BE86}"/>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SA"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العبرانيين</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120387238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1" presetClass="entr" presetSubtype="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heel(1)">
                                      <p:cBhvr>
                                        <p:cTn id="7" dur="20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3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1574800" y="0"/>
            <a:ext cx="9070975" cy="1143000"/>
          </a:xfrm>
        </p:spPr>
        <p:txBody>
          <a:bodyPr/>
          <a:lstStyle/>
          <a:p>
            <a:pPr algn="r"/>
            <a:r>
              <a:rPr lang="en-US" dirty="0">
                <a:solidFill>
                  <a:schemeClr val="tx1"/>
                </a:solidFill>
              </a:rPr>
              <a:t>Black</a:t>
            </a:r>
          </a:p>
        </p:txBody>
      </p:sp>
    </p:spTree>
    <p:extLst>
      <p:ext uri="{BB962C8B-B14F-4D97-AF65-F5344CB8AC3E}">
        <p14:creationId xmlns:p14="http://schemas.microsoft.com/office/powerpoint/2010/main" val="3027474816"/>
      </p:ext>
    </p:extLst>
  </p:cSld>
  <p:clrMapOvr>
    <a:masterClrMapping/>
  </p:clrMapOvr>
  <p:transition/>
</p:sld>
</file>

<file path=ppt/slides/slide3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16514" name="Picture 2" descr="Image result for faith that works">
            <a:extLst>
              <a:ext uri="{FF2B5EF4-FFF2-40B4-BE49-F238E27FC236}">
                <a16:creationId xmlns:a16="http://schemas.microsoft.com/office/drawing/2014/main" id="{D42630DF-048F-BE4A-BB86-F257524ECAB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956114"/>
            <a:ext cx="9144000" cy="5140325"/>
          </a:xfrm>
          <a:prstGeom prst="rect">
            <a:avLst/>
          </a:prstGeom>
          <a:noFill/>
          <a:extLst>
            <a:ext uri="{909E8E84-426E-40DD-AFC4-6F175D3DCCD1}">
              <a14:hiddenFill xmlns:a14="http://schemas.microsoft.com/office/drawing/2010/main">
                <a:solidFill>
                  <a:srgbClr val="FFFFFF"/>
                </a:solidFill>
              </a14:hiddenFill>
            </a:ext>
          </a:extLst>
        </p:spPr>
      </p:pic>
      <p:sp>
        <p:nvSpPr>
          <p:cNvPr id="185347" name="Rectangle 3"/>
          <p:cNvSpPr>
            <a:spLocks noGrp="1" noChangeArrowheads="1"/>
          </p:cNvSpPr>
          <p:nvPr>
            <p:ph type="ctrTitle"/>
          </p:nvPr>
        </p:nvSpPr>
        <p:spPr>
          <a:xfrm>
            <a:off x="519734" y="3627332"/>
            <a:ext cx="4095345" cy="437744"/>
          </a:xfrm>
          <a:solidFill>
            <a:schemeClr val="bg1"/>
          </a:solidFill>
          <a:effectLst>
            <a:outerShdw blurRad="63500" dist="35921" dir="2700000" algn="ctr" rotWithShape="0">
              <a:srgbClr val="000000">
                <a:alpha val="74998"/>
              </a:srgbClr>
            </a:outerShdw>
          </a:effectLst>
        </p:spPr>
        <p:txBody>
          <a:bodyPr anchor="ctr"/>
          <a:lstStyle/>
          <a:p>
            <a:pPr algn="ctr" eaLnBrk="1" hangingPunct="1">
              <a:defRPr/>
            </a:pPr>
            <a:r>
              <a:rPr lang="ar-JO" sz="2800" b="1">
                <a:solidFill>
                  <a:schemeClr val="tx1"/>
                </a:solidFill>
                <a:latin typeface="Accordance" panose="00000400000000000000" pitchFamily="2" charset="-78"/>
                <a:ea typeface="Accordance" panose="00000400000000000000" pitchFamily="2" charset="-78"/>
                <a:cs typeface="Accordance" panose="00000400000000000000" pitchFamily="2" charset="-78"/>
              </a:rPr>
              <a:t>رسالة يعقوب</a:t>
            </a:r>
            <a:endParaRPr lang="en-US" sz="2800" b="1">
              <a:solidFill>
                <a:schemeClr val="tx1"/>
              </a:solidFill>
              <a:latin typeface="Accordance" panose="00000400000000000000" pitchFamily="2" charset="-78"/>
              <a:ea typeface="Accordance" panose="00000400000000000000" pitchFamily="2" charset="-78"/>
              <a:cs typeface="Accordance" panose="00000400000000000000" pitchFamily="2" charset="-78"/>
            </a:endParaRPr>
          </a:p>
        </p:txBody>
      </p:sp>
      <p:sp>
        <p:nvSpPr>
          <p:cNvPr id="5" name="Rectangle 4"/>
          <p:cNvSpPr>
            <a:spLocks noChangeArrowheads="1"/>
          </p:cNvSpPr>
          <p:nvPr/>
        </p:nvSpPr>
        <p:spPr bwMode="auto">
          <a:xfrm>
            <a:off x="0" y="6096439"/>
            <a:ext cx="9144000" cy="772695"/>
          </a:xfrm>
          <a:prstGeom prst="rect">
            <a:avLst/>
          </a:prstGeom>
          <a:solidFill>
            <a:srgbClr val="000514"/>
          </a:solidFill>
          <a:ln w="9525">
            <a:noFill/>
            <a:miter lim="800000"/>
            <a:headEnd/>
            <a:tailEnd/>
          </a:ln>
          <a:effectLst>
            <a:outerShdw blurRad="63500" dist="35921" dir="2700000" algn="ctr" rotWithShape="0">
              <a:srgbClr val="000514">
                <a:alpha val="74998"/>
              </a:srgbClr>
            </a:outerShdw>
          </a:effectLst>
        </p:spPr>
        <p:txBody>
          <a:bodyPr anchor="ctr"/>
          <a:lstStyle/>
          <a:p>
            <a:pPr marL="0" marR="0" lvl="0" indent="0" algn="ctr" defTabSz="457200" rtl="0" eaLnBrk="1" fontAlgn="auto" latinLnBrk="0" hangingPunct="1">
              <a:lnSpc>
                <a:spcPct val="100000"/>
              </a:lnSpc>
              <a:spcBef>
                <a:spcPct val="20000"/>
              </a:spcBef>
              <a:spcAft>
                <a:spcPts val="0"/>
              </a:spcAft>
              <a:buClr>
                <a:srgbClr val="FFCC00"/>
              </a:buClr>
              <a:buSzPct val="70000"/>
              <a:buFont typeface="Wingdings" charset="0"/>
              <a:buNone/>
              <a:tabLst/>
              <a:defRPr/>
            </a:pP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Accordance" panose="00000400000000000000" pitchFamily="2" charset="-78"/>
                <a:cs typeface="Arial" panose="020B0604020202020204" pitchFamily="34" charset="0"/>
              </a:rPr>
              <a:t>د. ريك غريفيث • مركز الدراسات اللاهوتية الأردني</a:t>
            </a:r>
          </a:p>
          <a:p>
            <a:pPr marL="0" marR="0" lvl="0" indent="0" algn="ctr" defTabSz="457200" rtl="0" eaLnBrk="1" fontAlgn="auto" latinLnBrk="0" hangingPunct="1">
              <a:lnSpc>
                <a:spcPct val="100000"/>
              </a:lnSpc>
              <a:spcBef>
                <a:spcPct val="20000"/>
              </a:spcBef>
              <a:spcAft>
                <a:spcPts val="0"/>
              </a:spcAft>
              <a:buClr>
                <a:srgbClr val="FFCC00"/>
              </a:buClr>
              <a:buSzPct val="70000"/>
              <a:buFont typeface="Wingdings" charset="0"/>
              <a:buNone/>
              <a:tabLst/>
              <a:defRPr/>
            </a:pP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Accordance" panose="00000400000000000000" pitchFamily="2" charset="-78"/>
                <a:cs typeface="Arial" panose="020B0604020202020204" pitchFamily="34" charset="0"/>
              </a:rPr>
              <a:t>BibleStudyDownloads.org</a:t>
            </a:r>
          </a:p>
        </p:txBody>
      </p:sp>
      <p:sp>
        <p:nvSpPr>
          <p:cNvPr id="6" name="Rectangle 3">
            <a:extLst>
              <a:ext uri="{FF2B5EF4-FFF2-40B4-BE49-F238E27FC236}">
                <a16:creationId xmlns:a16="http://schemas.microsoft.com/office/drawing/2014/main" id="{730E9D35-C068-D44D-B273-6F005D2F6557}"/>
              </a:ext>
            </a:extLst>
          </p:cNvPr>
          <p:cNvSpPr txBox="1">
            <a:spLocks noChangeArrowheads="1"/>
          </p:cNvSpPr>
          <p:nvPr/>
        </p:nvSpPr>
        <p:spPr bwMode="auto">
          <a:xfrm>
            <a:off x="224431" y="1119404"/>
            <a:ext cx="4620640" cy="2320382"/>
          </a:xfrm>
          <a:prstGeom prst="rect">
            <a:avLst/>
          </a:prstGeom>
          <a:solidFill>
            <a:schemeClr val="accent5">
              <a:lumMod val="50000"/>
            </a:schemeClr>
          </a:solidFill>
          <a:ln>
            <a:noFill/>
          </a:ln>
          <a:effectLst>
            <a:outerShdw blurRad="63500" dist="266700"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2075" tIns="46038" rIns="92075" bIns="46038" numCol="1" anchor="ctr" anchorCtr="0" compatLnSpc="1">
            <a:prstTxWarp prst="textNoShape">
              <a:avLst/>
            </a:prstTxWarp>
          </a:bodyPr>
          <a:lstStyle>
            <a:lvl1pPr algn="r" rtl="0" eaLnBrk="0" fontAlgn="base" hangingPunct="0">
              <a:spcBef>
                <a:spcPct val="0"/>
              </a:spcBef>
              <a:spcAft>
                <a:spcPct val="0"/>
              </a:spcAft>
              <a:defRPr sz="4400" i="1">
                <a:solidFill>
                  <a:schemeClr val="tx2"/>
                </a:solidFill>
                <a:latin typeface="+mj-lt"/>
                <a:ea typeface="ＭＳ Ｐゴシック" charset="0"/>
                <a:cs typeface="Geneva" charset="0"/>
              </a:defRPr>
            </a:lvl1pPr>
            <a:lvl2pPr algn="r" rtl="0" eaLnBrk="0" fontAlgn="base" hangingPunct="0">
              <a:spcBef>
                <a:spcPct val="0"/>
              </a:spcBef>
              <a:spcAft>
                <a:spcPct val="0"/>
              </a:spcAft>
              <a:defRPr sz="4400" i="1">
                <a:solidFill>
                  <a:schemeClr val="tx2"/>
                </a:solidFill>
                <a:latin typeface="Times New Roman" charset="0"/>
                <a:ea typeface="ＭＳ Ｐゴシック" charset="0"/>
                <a:cs typeface="Geneva" charset="0"/>
              </a:defRPr>
            </a:lvl2pPr>
            <a:lvl3pPr algn="r" rtl="0" eaLnBrk="0" fontAlgn="base" hangingPunct="0">
              <a:spcBef>
                <a:spcPct val="0"/>
              </a:spcBef>
              <a:spcAft>
                <a:spcPct val="0"/>
              </a:spcAft>
              <a:defRPr sz="4400" i="1">
                <a:solidFill>
                  <a:schemeClr val="tx2"/>
                </a:solidFill>
                <a:latin typeface="Times New Roman" charset="0"/>
                <a:ea typeface="ＭＳ Ｐゴシック" charset="0"/>
                <a:cs typeface="Geneva" charset="0"/>
              </a:defRPr>
            </a:lvl3pPr>
            <a:lvl4pPr algn="r" rtl="0" eaLnBrk="0" fontAlgn="base" hangingPunct="0">
              <a:spcBef>
                <a:spcPct val="0"/>
              </a:spcBef>
              <a:spcAft>
                <a:spcPct val="0"/>
              </a:spcAft>
              <a:defRPr sz="4400" i="1">
                <a:solidFill>
                  <a:schemeClr val="tx2"/>
                </a:solidFill>
                <a:latin typeface="Times New Roman" charset="0"/>
                <a:ea typeface="ＭＳ Ｐゴシック" charset="0"/>
                <a:cs typeface="Geneva" charset="0"/>
              </a:defRPr>
            </a:lvl4pPr>
            <a:lvl5pPr algn="r" rtl="0" eaLnBrk="0" fontAlgn="base" hangingPunct="0">
              <a:spcBef>
                <a:spcPct val="0"/>
              </a:spcBef>
              <a:spcAft>
                <a:spcPct val="0"/>
              </a:spcAft>
              <a:defRPr sz="4400" i="1">
                <a:solidFill>
                  <a:schemeClr val="tx2"/>
                </a:solidFill>
                <a:latin typeface="Times New Roman" charset="0"/>
                <a:ea typeface="ＭＳ Ｐゴシック" charset="0"/>
                <a:cs typeface="Geneva" charset="0"/>
              </a:defRPr>
            </a:lvl5pPr>
            <a:lvl6pPr marL="457200" algn="r" rtl="0" fontAlgn="base">
              <a:spcBef>
                <a:spcPct val="0"/>
              </a:spcBef>
              <a:spcAft>
                <a:spcPct val="0"/>
              </a:spcAft>
              <a:defRPr sz="4400" i="1">
                <a:solidFill>
                  <a:schemeClr val="tx2"/>
                </a:solidFill>
                <a:latin typeface="Times New Roman" charset="0"/>
              </a:defRPr>
            </a:lvl6pPr>
            <a:lvl7pPr marL="914400" algn="r" rtl="0" fontAlgn="base">
              <a:spcBef>
                <a:spcPct val="0"/>
              </a:spcBef>
              <a:spcAft>
                <a:spcPct val="0"/>
              </a:spcAft>
              <a:defRPr sz="4400" i="1">
                <a:solidFill>
                  <a:schemeClr val="tx2"/>
                </a:solidFill>
                <a:latin typeface="Times New Roman" charset="0"/>
              </a:defRPr>
            </a:lvl7pPr>
            <a:lvl8pPr marL="1371600" algn="r" rtl="0" fontAlgn="base">
              <a:spcBef>
                <a:spcPct val="0"/>
              </a:spcBef>
              <a:spcAft>
                <a:spcPct val="0"/>
              </a:spcAft>
              <a:defRPr sz="4400" i="1">
                <a:solidFill>
                  <a:schemeClr val="tx2"/>
                </a:solidFill>
                <a:latin typeface="Times New Roman" charset="0"/>
              </a:defRPr>
            </a:lvl8pPr>
            <a:lvl9pPr marL="1828800" algn="r" rtl="0" fontAlgn="base">
              <a:spcBef>
                <a:spcPct val="0"/>
              </a:spcBef>
              <a:spcAft>
                <a:spcPct val="0"/>
              </a:spcAft>
              <a:defRPr sz="4400" i="1">
                <a:solidFill>
                  <a:schemeClr val="tx2"/>
                </a:solidFill>
                <a:latin typeface="Times New Roman"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6600" b="1" i="0" u="none" strike="noStrike" kern="0" cap="none" spc="0" normalizeH="0" baseline="0" noProof="0">
                <a:ln>
                  <a:noFill/>
                </a:ln>
                <a:solidFill>
                  <a:srgbClr val="FFFFCC"/>
                </a:solidFill>
                <a:effectLst>
                  <a:glow rad="342900">
                    <a:srgbClr val="000000">
                      <a:alpha val="40000"/>
                    </a:srgbClr>
                  </a:glow>
                </a:effectLst>
                <a:uLnTx/>
                <a:uFillTx/>
                <a:latin typeface="Accordance" panose="00000400000000000000" pitchFamily="2" charset="-78"/>
                <a:ea typeface="Accordance" panose="00000400000000000000" pitchFamily="2" charset="-78"/>
                <a:cs typeface="Accordance" panose="00000400000000000000" pitchFamily="2" charset="-78"/>
              </a:rPr>
              <a:t>الإيمان الذي يعمل</a:t>
            </a:r>
          </a:p>
        </p:txBody>
      </p:sp>
    </p:spTree>
    <p:extLst>
      <p:ext uri="{BB962C8B-B14F-4D97-AF65-F5344CB8AC3E}">
        <p14:creationId xmlns:p14="http://schemas.microsoft.com/office/powerpoint/2010/main" val="78512759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185347"/>
                                        </p:tgtEl>
                                        <p:attrNameLst>
                                          <p:attrName>style.visibility</p:attrName>
                                        </p:attrNameLst>
                                      </p:cBhvr>
                                      <p:to>
                                        <p:strVal val="visible"/>
                                      </p:to>
                                    </p:set>
                                    <p:animEffect transition="in" filter="checkerboard(across)">
                                      <p:cBhvr>
                                        <p:cTn id="7" dur="500"/>
                                        <p:tgtEl>
                                          <p:spTgt spid="1853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5347" grpId="0" animBg="1"/>
    </p:bldLst>
  </p:timing>
</p:sld>
</file>

<file path=ppt/slides/slide383.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800000"/>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p:spPr>
        <p:txBody>
          <a:bodyPr anchor="ctr"/>
          <a:lstStyle/>
          <a:p>
            <a:pPr>
              <a:defRPr/>
            </a:pPr>
            <a:r>
              <a:rPr lang="ar-JO" sz="4800" b="1">
                <a:effectLst>
                  <a:glow rad="127000">
                    <a:schemeClr val="tx1"/>
                  </a:glow>
                </a:effectLst>
                <a:latin typeface="Accordance" panose="00000400000000000000" pitchFamily="2" charset="-78"/>
                <a:ea typeface="Accordance" panose="00000400000000000000" pitchFamily="2" charset="-78"/>
                <a:cs typeface="Accordance" panose="00000400000000000000" pitchFamily="2" charset="-78"/>
              </a:rPr>
              <a:t>الكلمة المُفتاحية</a:t>
            </a:r>
            <a:endParaRPr lang="en-US" sz="4800" b="1">
              <a:effectLst>
                <a:glow rad="127000">
                  <a:schemeClr val="tx1"/>
                </a:glow>
              </a:effectLst>
              <a:latin typeface="Accordance" panose="00000400000000000000" pitchFamily="2" charset="-78"/>
              <a:ea typeface="Accordance" panose="00000400000000000000" pitchFamily="2" charset="-78"/>
              <a:cs typeface="Accordance" panose="00000400000000000000" pitchFamily="2" charset="-78"/>
            </a:endParaRPr>
          </a:p>
        </p:txBody>
      </p:sp>
      <p:sp>
        <p:nvSpPr>
          <p:cNvPr id="5" name="Rectangle 2"/>
          <p:cNvSpPr txBox="1">
            <a:spLocks noChangeArrowheads="1"/>
          </p:cNvSpPr>
          <p:nvPr/>
        </p:nvSpPr>
        <p:spPr bwMode="auto">
          <a:xfrm>
            <a:off x="0" y="2559088"/>
            <a:ext cx="9144000" cy="198914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7200" b="1" i="0" u="none" strike="noStrike" kern="120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الأعمال</a:t>
            </a:r>
            <a:endParaRPr kumimoji="0" lang="en-US" sz="7200" b="1" i="0" u="none" strike="noStrike" kern="120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i="0" u="none" strike="noStrike" kern="120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يعقوب</a:t>
            </a:r>
            <a:endParaRPr kumimoji="0" lang="en-US" sz="4800" b="1" i="0" u="none" strike="noStrike" kern="120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7" name="Text Box 24"/>
          <p:cNvSpPr txBox="1">
            <a:spLocks noChangeArrowheads="1"/>
          </p:cNvSpPr>
          <p:nvPr/>
        </p:nvSpPr>
        <p:spPr bwMode="auto">
          <a:xfrm>
            <a:off x="8372262" y="65344"/>
            <a:ext cx="679994"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zh-CN" sz="2400" b="1" i="0" u="none" strike="noStrike" kern="1200" cap="none" spc="0" normalizeH="0" baseline="0" noProof="0">
                <a:ln>
                  <a:noFill/>
                </a:ln>
                <a:solidFill>
                  <a:prstClr val="white"/>
                </a:solidFill>
                <a:effectLst>
                  <a:outerShdw blurRad="50800" dist="38100" dir="2700000" algn="tl" rotWithShape="0">
                    <a:srgbClr val="000000">
                      <a:alpha val="96000"/>
                    </a:srgbClr>
                  </a:outerShdw>
                </a:effectLst>
                <a:uLnTx/>
                <a:uFillTx/>
                <a:latin typeface="Accordance" panose="00000400000000000000" pitchFamily="2" charset="-78"/>
                <a:ea typeface="Accordance" panose="00000400000000000000" pitchFamily="2" charset="-78"/>
                <a:cs typeface="Accordance" panose="00000400000000000000" pitchFamily="2" charset="-78"/>
              </a:rPr>
              <a:t>٢٦٧</a:t>
            </a:r>
          </a:p>
        </p:txBody>
      </p:sp>
    </p:spTree>
    <p:extLst>
      <p:ext uri="{BB962C8B-B14F-4D97-AF65-F5344CB8AC3E}">
        <p14:creationId xmlns:p14="http://schemas.microsoft.com/office/powerpoint/2010/main" val="1663980966"/>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blinds(horizontal)">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384.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660066"/>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653" y="-7614"/>
            <a:ext cx="9162651" cy="1012616"/>
          </a:xfrm>
          <a:noFill/>
        </p:spPr>
        <p:txBody>
          <a:bodyPr/>
          <a:lstStyle/>
          <a:p>
            <a:r>
              <a:rPr lang="ar-JO" sz="4800" b="1">
                <a:solidFill>
                  <a:schemeClr val="bg1"/>
                </a:solidFill>
                <a:effectLst>
                  <a:glow rad="101600">
                    <a:schemeClr val="tx1">
                      <a:alpha val="99000"/>
                    </a:schemeClr>
                  </a:glow>
                </a:effectLst>
                <a:latin typeface="Accordance" panose="00000400000000000000" pitchFamily="2" charset="-78"/>
                <a:ea typeface="Accordance" panose="00000400000000000000" pitchFamily="2" charset="-78"/>
                <a:cs typeface="Accordance" panose="00000400000000000000" pitchFamily="2" charset="-78"/>
              </a:rPr>
              <a:t>الموضوع الرئيس</a:t>
            </a:r>
            <a:endParaRPr lang="en-US" sz="4800" b="1">
              <a:solidFill>
                <a:schemeClr val="bg1"/>
              </a:solidFill>
              <a:effectLst>
                <a:glow rad="101600">
                  <a:schemeClr val="tx1">
                    <a:alpha val="99000"/>
                  </a:schemeClr>
                </a:glow>
              </a:effectLst>
              <a:latin typeface="Accordance" panose="00000400000000000000" pitchFamily="2" charset="-78"/>
              <a:ea typeface="Accordance" panose="00000400000000000000" pitchFamily="2" charset="-78"/>
              <a:cs typeface="Accordance" panose="00000400000000000000" pitchFamily="2" charset="-78"/>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a:ln>
                <a:noFill/>
              </a:ln>
              <a:solidFill>
                <a:prstClr val="white"/>
              </a:solidFill>
              <a:effectLst>
                <a:glow rad="101600">
                  <a:prstClr val="black">
                    <a:alpha val="99000"/>
                  </a:prstClr>
                </a:glow>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4" name="Rectangle 2"/>
          <p:cNvSpPr txBox="1">
            <a:spLocks noChangeArrowheads="1"/>
          </p:cNvSpPr>
          <p:nvPr/>
        </p:nvSpPr>
        <p:spPr bwMode="auto">
          <a:xfrm>
            <a:off x="14766" y="2003778"/>
            <a:ext cx="9144000" cy="3370303"/>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4800" b="1" i="0" u="none" strike="noStrike" kern="120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يتم الإعلان عن الإيمان</a:t>
            </a:r>
            <a:br>
              <a:rPr kumimoji="0" lang="en-US" sz="4800" b="1" i="0" u="none" strike="noStrike" kern="120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br>
            <a:r>
              <a:rPr kumimoji="0" lang="ar-JO" sz="4800" b="1" i="0" u="none" strike="noStrike" kern="120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 من خلال الأعمال</a:t>
            </a:r>
            <a:endParaRPr kumimoji="0" lang="en-US" sz="4800" b="1" i="0" u="none" strike="noStrike" kern="120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rPr>
              <a:t>٢٣</a:t>
            </a:r>
          </a:p>
        </p:txBody>
      </p:sp>
      <p:sp>
        <p:nvSpPr>
          <p:cNvPr id="7" name="Rectangle 2"/>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i="0" u="none" strike="noStrike" kern="120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يعقوب</a:t>
            </a:r>
            <a:endParaRPr kumimoji="0" lang="en-US" sz="4800" b="1" i="0" u="none" strike="noStrike" kern="120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Tree>
    <p:extLst>
      <p:ext uri="{BB962C8B-B14F-4D97-AF65-F5344CB8AC3E}">
        <p14:creationId xmlns:p14="http://schemas.microsoft.com/office/powerpoint/2010/main" val="489378223"/>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385.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tx1"/>
            </a:gs>
            <a:gs pos="100000">
              <a:srgbClr val="000090"/>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p:spPr>
        <p:txBody>
          <a:bodyPr anchor="ctr"/>
          <a:lstStyle/>
          <a:p>
            <a:pPr>
              <a:defRPr/>
            </a:pPr>
            <a:r>
              <a:rPr lang="ar-JO" sz="4800" b="1">
                <a:effectLst>
                  <a:glow rad="127000">
                    <a:schemeClr val="tx1"/>
                  </a:glow>
                </a:effectLst>
                <a:latin typeface="Accordance" panose="00000400000000000000" pitchFamily="2" charset="-78"/>
                <a:ea typeface="Accordance" panose="00000400000000000000" pitchFamily="2" charset="-78"/>
                <a:cs typeface="Accordance" panose="00000400000000000000" pitchFamily="2" charset="-78"/>
              </a:rPr>
              <a:t>الآية المُفتاحية</a:t>
            </a:r>
            <a:endParaRPr lang="en-US" sz="4800" b="1">
              <a:effectLst>
                <a:glow rad="127000">
                  <a:schemeClr val="tx1"/>
                </a:glow>
              </a:effectLst>
              <a:latin typeface="Accordance" panose="00000400000000000000" pitchFamily="2" charset="-78"/>
              <a:ea typeface="Accordance" panose="00000400000000000000" pitchFamily="2" charset="-78"/>
              <a:cs typeface="Accordance" panose="00000400000000000000" pitchFamily="2" charset="-78"/>
            </a:endParaRPr>
          </a:p>
        </p:txBody>
      </p:sp>
      <p:sp>
        <p:nvSpPr>
          <p:cNvPr id="5" name="Rectangle 2"/>
          <p:cNvSpPr txBox="1">
            <a:spLocks noChangeArrowheads="1"/>
          </p:cNvSpPr>
          <p:nvPr/>
        </p:nvSpPr>
        <p:spPr bwMode="auto">
          <a:xfrm>
            <a:off x="0" y="1602008"/>
            <a:ext cx="9144000" cy="315086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3600" b="1"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rPr>
              <a:t>ولكن كونوا عامِلينَ بالكلِمَةِ، لا سامِعينَ فقط خادِعينَ نُفوسكُمْ (١: ٢٢) .</a:t>
            </a:r>
          </a:p>
        </p:txBody>
      </p:sp>
      <p:sp>
        <p:nvSpPr>
          <p:cNvPr id="7" name="Text Box 24"/>
          <p:cNvSpPr txBox="1">
            <a:spLocks noChangeArrowheads="1"/>
          </p:cNvSpPr>
          <p:nvPr/>
        </p:nvSpPr>
        <p:spPr bwMode="auto">
          <a:xfrm>
            <a:off x="8472410" y="65344"/>
            <a:ext cx="679994"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zh-CN" sz="2400" b="1" i="0" u="none" strike="noStrike" kern="1200" cap="none" spc="0" normalizeH="0" baseline="0" noProof="0">
                <a:ln>
                  <a:noFill/>
                </a:ln>
                <a:solidFill>
                  <a:prstClr val="white"/>
                </a:solidFill>
                <a:effectLst>
                  <a:outerShdw blurRad="50800" dist="38100" dir="2700000" algn="tl" rotWithShape="0">
                    <a:srgbClr val="000000">
                      <a:alpha val="96000"/>
                    </a:srgbClr>
                  </a:outerShdw>
                </a:effectLst>
                <a:uLnTx/>
                <a:uFillTx/>
                <a:latin typeface="Accordance" panose="00000400000000000000" pitchFamily="2" charset="-78"/>
                <a:ea typeface="Accordance" panose="00000400000000000000" pitchFamily="2" charset="-78"/>
                <a:cs typeface="Accordance" panose="00000400000000000000" pitchFamily="2" charset="-78"/>
              </a:rPr>
              <a:t>٢٥٤</a:t>
            </a:r>
          </a:p>
        </p:txBody>
      </p:sp>
      <p:sp>
        <p:nvSpPr>
          <p:cNvPr id="8" name="Rectangle 2">
            <a:extLst>
              <a:ext uri="{FF2B5EF4-FFF2-40B4-BE49-F238E27FC236}">
                <a16:creationId xmlns:a16="http://schemas.microsoft.com/office/drawing/2014/main" id="{42B6DCA8-65B0-1648-B8CB-04CE3DB980F4}"/>
              </a:ext>
            </a:extLst>
          </p:cNvPr>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i="0" u="none" strike="noStrike" kern="120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يعقوب</a:t>
            </a:r>
            <a:endParaRPr kumimoji="0" lang="en-US" sz="4800" b="1" i="0" u="none" strike="noStrike" kern="120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Tree>
    <p:extLst>
      <p:ext uri="{BB962C8B-B14F-4D97-AF65-F5344CB8AC3E}">
        <p14:creationId xmlns:p14="http://schemas.microsoft.com/office/powerpoint/2010/main" val="1435412915"/>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ppt_x"/>
                                          </p:val>
                                        </p:tav>
                                        <p:tav tm="100000">
                                          <p:val>
                                            <p:strVal val="#ppt_x"/>
                                          </p:val>
                                        </p:tav>
                                      </p:tavLst>
                                    </p:anim>
                                    <p:anim calcmode="lin" valueType="num">
                                      <p:cBhvr additive="base">
                                        <p:cTn id="8" dur="500" fill="hold"/>
                                        <p:tgtEl>
                                          <p:spTgt spid="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386.xml><?xml version="1.0" encoding="utf-8"?>
<p:sld xmlns:a="http://schemas.openxmlformats.org/drawingml/2006/main" xmlns:r="http://schemas.openxmlformats.org/officeDocument/2006/relationships" xmlns:p="http://schemas.openxmlformats.org/presentationml/2006/main">
  <p:cSld>
    <p:bg>
      <p:bgPr>
        <a:gradFill rotWithShape="0">
          <a:gsLst>
            <a:gs pos="0">
              <a:schemeClr val="accent2"/>
            </a:gs>
            <a:gs pos="100000">
              <a:srgbClr val="000000"/>
            </a:gs>
          </a:gsLst>
          <a:lin ang="2700000" scaled="1"/>
        </a:gradFill>
        <a:effectLst/>
      </p:bgPr>
    </p:bg>
    <p:spTree>
      <p:nvGrpSpPr>
        <p:cNvPr id="1" name=""/>
        <p:cNvGrpSpPr/>
        <p:nvPr/>
      </p:nvGrpSpPr>
      <p:grpSpPr>
        <a:xfrm>
          <a:off x="0" y="0"/>
          <a:ext cx="0" cy="0"/>
          <a:chOff x="0" y="0"/>
          <a:chExt cx="0" cy="0"/>
        </a:xfrm>
      </p:grpSpPr>
      <p:sp>
        <p:nvSpPr>
          <p:cNvPr id="271362" name="Rectangle 2"/>
          <p:cNvSpPr>
            <a:spLocks noGrp="1" noChangeArrowheads="1"/>
          </p:cNvSpPr>
          <p:nvPr>
            <p:ph type="ctrTitle"/>
          </p:nvPr>
        </p:nvSpPr>
        <p:spPr>
          <a:xfrm>
            <a:off x="0" y="0"/>
            <a:ext cx="9144000" cy="765175"/>
          </a:xfrm>
          <a:solidFill>
            <a:schemeClr val="accent6">
              <a:lumMod val="50000"/>
            </a:schemeClr>
          </a:solidFill>
        </p:spPr>
        <p:txBody>
          <a:bodyPr anchor="ctr"/>
          <a:lstStyle/>
          <a:p>
            <a:pPr eaLnBrk="1" hangingPunct="1">
              <a:defRPr/>
            </a:pPr>
            <a:r>
              <a:rPr lang="ar-JO" sz="3600" b="1">
                <a:latin typeface="Accordance" panose="00000400000000000000" pitchFamily="2" charset="-78"/>
                <a:ea typeface="Accordance" panose="00000400000000000000" pitchFamily="2" charset="-78"/>
                <a:cs typeface="Accordance" panose="00000400000000000000" pitchFamily="2" charset="-78"/>
              </a:rPr>
              <a:t>البيان الموجز</a:t>
            </a:r>
            <a:endParaRPr lang="en-US" sz="3600" b="1">
              <a:latin typeface="Accordance" panose="00000400000000000000" pitchFamily="2" charset="-78"/>
              <a:ea typeface="Accordance" panose="00000400000000000000" pitchFamily="2" charset="-78"/>
              <a:cs typeface="Accordance" panose="00000400000000000000" pitchFamily="2" charset="-78"/>
            </a:endParaRPr>
          </a:p>
        </p:txBody>
      </p:sp>
      <p:sp>
        <p:nvSpPr>
          <p:cNvPr id="271365" name="Text Box 5"/>
          <p:cNvSpPr txBox="1">
            <a:spLocks noChangeArrowheads="1"/>
          </p:cNvSpPr>
          <p:nvPr/>
        </p:nvSpPr>
        <p:spPr bwMode="auto">
          <a:xfrm>
            <a:off x="8388350" y="87313"/>
            <a:ext cx="679994" cy="461665"/>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rPr>
              <a:t>٢٦٧</a:t>
            </a:r>
          </a:p>
        </p:txBody>
      </p:sp>
      <p:sp>
        <p:nvSpPr>
          <p:cNvPr id="2" name="Rectangle 1"/>
          <p:cNvSpPr/>
          <p:nvPr/>
        </p:nvSpPr>
        <p:spPr>
          <a:xfrm>
            <a:off x="217217" y="2017067"/>
            <a:ext cx="8738807" cy="2554545"/>
          </a:xfrm>
          <a:prstGeom prst="rect">
            <a:avLst/>
          </a:prstGeom>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4000" b="1" i="0" u="none" strike="noStrike" kern="1200" cap="none" spc="0" normalizeH="0" baseline="0" noProof="0">
                <a:ln>
                  <a:noFill/>
                </a:ln>
                <a:solidFill>
                  <a:srgbClr val="FFFFFF"/>
                </a:solidFill>
                <a:effectLst>
                  <a:glow rad="2286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يجب على المؤمنين اليهود الأوائل في العالم الروماني </a:t>
            </a:r>
            <a:r>
              <a:rPr kumimoji="0" lang="ar-JO" sz="4000" b="1" i="0" u="none" strike="noStrike" kern="1200" cap="none" spc="0" normalizeH="0" baseline="0" noProof="0">
                <a:ln>
                  <a:noFill/>
                </a:ln>
                <a:solidFill>
                  <a:srgbClr val="FFFF00"/>
                </a:solidFill>
                <a:effectLst>
                  <a:glow rad="2286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إظهار إيمانهم من خلال الأعمال </a:t>
            </a:r>
            <a:r>
              <a:rPr kumimoji="0" lang="ar-JO" sz="4000" b="1" i="0" u="none" strike="noStrike" kern="1200" cap="none" spc="0" normalizeH="0" baseline="0" noProof="0">
                <a:ln>
                  <a:noFill/>
                </a:ln>
                <a:solidFill>
                  <a:srgbClr val="FFFFFF"/>
                </a:solidFill>
                <a:effectLst>
                  <a:glow rad="2286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لإستبدال نفاقهم بالأعمال الصالحة في النضج والقداسة.</a:t>
            </a:r>
            <a:endParaRPr kumimoji="0" lang="en-US" sz="4000" b="0" i="0" u="none" strike="noStrike" kern="1200" cap="none" spc="0" normalizeH="0" baseline="0" noProof="0">
              <a:ln>
                <a:noFill/>
              </a:ln>
              <a:solidFill>
                <a:srgbClr val="FFFFFF"/>
              </a:solidFill>
              <a:effectLst>
                <a:glow rad="228600">
                  <a:srgbClr val="000000"/>
                </a:glow>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6" name="Rectangle 2">
            <a:extLst>
              <a:ext uri="{FF2B5EF4-FFF2-40B4-BE49-F238E27FC236}">
                <a16:creationId xmlns:a16="http://schemas.microsoft.com/office/drawing/2014/main" id="{0D06DF0A-7AAC-264E-AB52-C8C74B920246}"/>
              </a:ext>
            </a:extLst>
          </p:cNvPr>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4800" b="1" i="0" u="none" strike="noStrike" kern="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يعقوب</a:t>
            </a:r>
            <a:endParaRPr kumimoji="0" lang="en-US" sz="4800" b="1" i="0" u="none" strike="noStrike" kern="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Tree>
    <p:extLst>
      <p:ext uri="{BB962C8B-B14F-4D97-AF65-F5344CB8AC3E}">
        <p14:creationId xmlns:p14="http://schemas.microsoft.com/office/powerpoint/2010/main" val="370160274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387.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0966" y="102580"/>
            <a:ext cx="8236820" cy="799420"/>
          </a:xfrm>
          <a:solidFill>
            <a:schemeClr val="tx1"/>
          </a:solidFill>
        </p:spPr>
        <p:txBody>
          <a:bodyPr/>
          <a:lstStyle/>
          <a:p>
            <a:r>
              <a:rPr lang="ar-JO" sz="3600" b="1">
                <a:solidFill>
                  <a:schemeClr val="bg1"/>
                </a:solidFill>
                <a:effectLst>
                  <a:glow rad="101600">
                    <a:schemeClr val="tx1">
                      <a:alpha val="99000"/>
                    </a:schemeClr>
                  </a:glow>
                </a:effectLst>
                <a:latin typeface="Accordance" panose="00000400000000000000" pitchFamily="2" charset="-78"/>
                <a:ea typeface="Accordance" panose="00000400000000000000" pitchFamily="2" charset="-78"/>
                <a:cs typeface="Accordance" panose="00000400000000000000" pitchFamily="2" charset="-78"/>
              </a:rPr>
              <a:t>بيان الملكوت</a:t>
            </a:r>
            <a:endParaRPr lang="en-US" sz="3600" b="1">
              <a:solidFill>
                <a:schemeClr val="bg1"/>
              </a:solidFill>
              <a:effectLst>
                <a:glow rad="101600">
                  <a:schemeClr val="tx1">
                    <a:alpha val="99000"/>
                  </a:schemeClr>
                </a:glow>
              </a:effectLst>
              <a:latin typeface="Accordance" panose="00000400000000000000" pitchFamily="2" charset="-78"/>
              <a:ea typeface="Accordance" panose="00000400000000000000" pitchFamily="2" charset="-78"/>
              <a:cs typeface="Accordance" panose="00000400000000000000" pitchFamily="2" charset="-78"/>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a:ln>
                <a:noFill/>
              </a:ln>
              <a:solidFill>
                <a:prstClr val="white"/>
              </a:solidFill>
              <a:effectLst>
                <a:glow rad="101600">
                  <a:prstClr val="black">
                    <a:alpha val="99000"/>
                  </a:prstClr>
                </a:glow>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6" name="Rectangle 2"/>
          <p:cNvSpPr txBox="1">
            <a:spLocks noChangeArrowheads="1"/>
          </p:cNvSpPr>
          <p:nvPr/>
        </p:nvSpPr>
        <p:spPr bwMode="auto">
          <a:xfrm>
            <a:off x="0" y="1602008"/>
            <a:ext cx="9144000" cy="374287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4000" b="1" i="0" u="none" strike="noStrike" kern="120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القرّاء كانوا مؤمنين لأنهم يعتبرون "إخوة" (١: ٢، ١٦، ١٩؛ ٢: ١، ٥، ١٤؛ ٣: ١، ١٠، ١٢؛ ٤: ١١؛ ٥: ٧، ٩، ١٠، ١٢، ١٩). كانت حاجتهم الأساسية هي إظهار حكم ملكوت المسيح في سلوكهم.</a:t>
            </a:r>
            <a:endParaRPr kumimoji="0" lang="en-US" sz="4000" b="1" i="0" u="none" strike="noStrike" kern="120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7"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rPr>
              <a:t>٢٧أ</a:t>
            </a:r>
            <a:endParaRPr kumimoji="0" lang="en-US" sz="2400" b="1"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9" name="Rectangle 2">
            <a:extLst>
              <a:ext uri="{FF2B5EF4-FFF2-40B4-BE49-F238E27FC236}">
                <a16:creationId xmlns:a16="http://schemas.microsoft.com/office/drawing/2014/main" id="{6F9A9A8D-9656-0142-91DF-902CDC44887F}"/>
              </a:ext>
            </a:extLst>
          </p:cNvPr>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4800" b="1" i="0" u="none" strike="noStrike" kern="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يعقوب</a:t>
            </a:r>
            <a:endParaRPr kumimoji="0" lang="en-US" sz="4800" b="1" i="0" u="none" strike="noStrike" kern="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Tree>
    <p:extLst>
      <p:ext uri="{BB962C8B-B14F-4D97-AF65-F5344CB8AC3E}">
        <p14:creationId xmlns:p14="http://schemas.microsoft.com/office/powerpoint/2010/main" val="39783075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additive="base">
                                        <p:cTn id="7" dur="500" fill="hold"/>
                                        <p:tgtEl>
                                          <p:spTgt spid="9"/>
                                        </p:tgtEl>
                                        <p:attrNameLst>
                                          <p:attrName>ppt_x</p:attrName>
                                        </p:attrNameLst>
                                      </p:cBhvr>
                                      <p:tavLst>
                                        <p:tav tm="0">
                                          <p:val>
                                            <p:strVal val="#ppt_x"/>
                                          </p:val>
                                        </p:tav>
                                        <p:tav tm="100000">
                                          <p:val>
                                            <p:strVal val="#ppt_x"/>
                                          </p:val>
                                        </p:tav>
                                      </p:tavLst>
                                    </p:anim>
                                    <p:anim calcmode="lin" valueType="num">
                                      <p:cBhvr additive="base">
                                        <p:cTn id="8" dur="500" fill="hold"/>
                                        <p:tgtEl>
                                          <p:spTgt spid="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Lst>
  </p:timing>
</p:sld>
</file>

<file path=ppt/slides/slide388.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pic>
        <p:nvPicPr>
          <p:cNvPr id="9" name="Picture 8"/>
          <p:cNvPicPr>
            <a:picLocks noChangeAspect="1"/>
          </p:cNvPicPr>
          <p:nvPr/>
        </p:nvPicPr>
        <p:blipFill>
          <a:blip r:embed="rId4">
            <a:extLst>
              <a:ext uri="{BEBA8EAE-BF5A-486C-A8C5-ECC9F3942E4B}">
                <a14:imgProps xmlns:a14="http://schemas.microsoft.com/office/drawing/2010/main">
                  <a14:imgLayer r:embed="rId5">
                    <a14:imgEffect>
                      <a14:brightnessContrast bright="-40000" contrast="40000"/>
                    </a14:imgEffect>
                  </a14:imgLayer>
                </a14:imgProps>
              </a:ext>
            </a:extLst>
          </a:blip>
          <a:stretch>
            <a:fillRect/>
          </a:stretch>
        </p:blipFill>
        <p:spPr>
          <a:xfrm>
            <a:off x="0" y="317518"/>
            <a:ext cx="9144000" cy="6540481"/>
          </a:xfrm>
          <a:prstGeom prst="rect">
            <a:avLst/>
          </a:prstGeom>
        </p:spPr>
      </p:pic>
      <p:sp>
        <p:nvSpPr>
          <p:cNvPr id="2" name="Title 1"/>
          <p:cNvSpPr>
            <a:spLocks noGrp="1"/>
          </p:cNvSpPr>
          <p:nvPr>
            <p:ph type="ctrTitle"/>
          </p:nvPr>
        </p:nvSpPr>
        <p:spPr>
          <a:xfrm>
            <a:off x="0" y="0"/>
            <a:ext cx="9144000" cy="902000"/>
          </a:xfrm>
          <a:solidFill>
            <a:schemeClr val="tx1"/>
          </a:solidFill>
        </p:spPr>
        <p:txBody>
          <a:bodyPr/>
          <a:lstStyle/>
          <a:p>
            <a:r>
              <a:rPr lang="ar-JO" sz="3600" b="1">
                <a:solidFill>
                  <a:schemeClr val="bg1"/>
                </a:solidFill>
                <a:effectLst>
                  <a:glow rad="101600">
                    <a:schemeClr val="tx1">
                      <a:alpha val="99000"/>
                    </a:schemeClr>
                  </a:glow>
                </a:effectLst>
                <a:latin typeface="Accordance" panose="00000400000000000000" pitchFamily="2" charset="-78"/>
                <a:ea typeface="Accordance" panose="00000400000000000000" pitchFamily="2" charset="-78"/>
                <a:cs typeface="Accordance" panose="00000400000000000000" pitchFamily="2" charset="-78"/>
              </a:rPr>
              <a:t>العهد</a:t>
            </a:r>
            <a:endParaRPr lang="en-US" sz="3600" b="1">
              <a:solidFill>
                <a:schemeClr val="bg1"/>
              </a:solidFill>
              <a:effectLst>
                <a:glow rad="101600">
                  <a:schemeClr val="tx1">
                    <a:alpha val="99000"/>
                  </a:schemeClr>
                </a:glow>
              </a:effectLst>
              <a:latin typeface="Accordance" panose="00000400000000000000" pitchFamily="2" charset="-78"/>
              <a:ea typeface="Accordance" panose="00000400000000000000" pitchFamily="2" charset="-78"/>
              <a:cs typeface="Accordance" panose="00000400000000000000" pitchFamily="2" charset="-78"/>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a:ln>
                <a:noFill/>
              </a:ln>
              <a:solidFill>
                <a:prstClr val="white"/>
              </a:solidFill>
              <a:effectLst>
                <a:glow rad="101600">
                  <a:prstClr val="black">
                    <a:alpha val="99000"/>
                  </a:prstClr>
                </a:glow>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4" name="Rectangle 2"/>
          <p:cNvSpPr txBox="1">
            <a:spLocks noChangeArrowheads="1"/>
          </p:cNvSpPr>
          <p:nvPr/>
        </p:nvSpPr>
        <p:spPr bwMode="auto">
          <a:xfrm>
            <a:off x="580187" y="1539443"/>
            <a:ext cx="7983625"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defPPr>
              <a:defRPr lang="en-US"/>
            </a:defPPr>
            <a:lvl1pPr marR="0" lvl="0" indent="0" algn="ctr" eaLnBrk="0" fontAlgn="base" hangingPunct="0">
              <a:lnSpc>
                <a:spcPct val="100000"/>
              </a:lnSpc>
              <a:spcBef>
                <a:spcPct val="0"/>
              </a:spcBef>
              <a:spcAft>
                <a:spcPct val="0"/>
              </a:spcAft>
              <a:buClrTx/>
              <a:buSzTx/>
              <a:buFontTx/>
              <a:buNone/>
              <a:tabLst/>
              <a:defRPr kumimoji="0" sz="4000" b="1" i="0" u="none" strike="noStrike" cap="none" spc="0" normalizeH="0" baseline="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defRPr>
            </a:lvl1pPr>
            <a:lvl2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4000" b="1" i="0" u="none" strike="noStrike" kern="120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يُطلق على مجتمع العهد الجديد (الكنيسة) اسم "مجمع يهودي" (’’ الاجتماع،‘‘ ٢: ٢) لأن جميع المؤمنين الأوائل كانوا يهودًا عندما كُتبت هذه الرسالة المبكرة (١: ١).</a:t>
            </a:r>
            <a:endParaRPr kumimoji="0" lang="en-US" sz="4000" b="1" i="0" u="none" strike="noStrike" kern="120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rPr>
              <a:t>٢٧أ</a:t>
            </a:r>
          </a:p>
        </p:txBody>
      </p:sp>
      <p:sp>
        <p:nvSpPr>
          <p:cNvPr id="7" name="Rectangle 2">
            <a:extLst>
              <a:ext uri="{FF2B5EF4-FFF2-40B4-BE49-F238E27FC236}">
                <a16:creationId xmlns:a16="http://schemas.microsoft.com/office/drawing/2014/main" id="{42B58FBB-6855-9E47-B6FA-FF13DA1A06B0}"/>
              </a:ext>
            </a:extLst>
          </p:cNvPr>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4800" b="1" i="0" u="none" strike="noStrike" kern="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يعقوب</a:t>
            </a:r>
            <a:endParaRPr kumimoji="0" lang="en-US" sz="4800" b="1" i="0" u="none" strike="noStrike" kern="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Tree>
    <p:extLst>
      <p:ext uri="{BB962C8B-B14F-4D97-AF65-F5344CB8AC3E}">
        <p14:creationId xmlns:p14="http://schemas.microsoft.com/office/powerpoint/2010/main" val="353269481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389.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pic>
        <p:nvPicPr>
          <p:cNvPr id="6" name="Picture 5" descr="Cross Sky View Christian Stock Photography.jpg"/>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0" y="0"/>
            <a:ext cx="9139943" cy="6858000"/>
          </a:xfrm>
          <a:prstGeom prst="rect">
            <a:avLst/>
          </a:prstGeom>
        </p:spPr>
      </p:pic>
      <p:sp>
        <p:nvSpPr>
          <p:cNvPr id="2" name="Title 1"/>
          <p:cNvSpPr>
            <a:spLocks noGrp="1"/>
          </p:cNvSpPr>
          <p:nvPr>
            <p:ph type="ctrTitle"/>
          </p:nvPr>
        </p:nvSpPr>
        <p:spPr>
          <a:xfrm>
            <a:off x="180966" y="102580"/>
            <a:ext cx="8236820" cy="799420"/>
          </a:xfrm>
          <a:solidFill>
            <a:schemeClr val="tx1"/>
          </a:solidFill>
        </p:spPr>
        <p:txBody>
          <a:bodyPr/>
          <a:lstStyle/>
          <a:p>
            <a:r>
              <a:rPr lang="ar-JO" sz="3600" b="1">
                <a:solidFill>
                  <a:schemeClr val="bg1"/>
                </a:solidFill>
                <a:effectLst>
                  <a:glow rad="101600">
                    <a:schemeClr val="tx1">
                      <a:alpha val="99000"/>
                    </a:schemeClr>
                  </a:glow>
                </a:effectLst>
                <a:latin typeface="Accordance" panose="00000400000000000000" pitchFamily="2" charset="-78"/>
                <a:ea typeface="Accordance" panose="00000400000000000000" pitchFamily="2" charset="-78"/>
                <a:cs typeface="Accordance" panose="00000400000000000000" pitchFamily="2" charset="-78"/>
              </a:rPr>
              <a:t>الفداء</a:t>
            </a:r>
            <a:endParaRPr lang="en-US" sz="3600" b="1">
              <a:solidFill>
                <a:schemeClr val="bg1"/>
              </a:solidFill>
              <a:effectLst>
                <a:glow rad="101600">
                  <a:schemeClr val="tx1">
                    <a:alpha val="99000"/>
                  </a:schemeClr>
                </a:glow>
              </a:effectLst>
              <a:latin typeface="Accordance" panose="00000400000000000000" pitchFamily="2" charset="-78"/>
              <a:ea typeface="Accordance" panose="00000400000000000000" pitchFamily="2" charset="-78"/>
              <a:cs typeface="Accordance" panose="00000400000000000000" pitchFamily="2" charset="-78"/>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a:ln>
                <a:noFill/>
              </a:ln>
              <a:solidFill>
                <a:prstClr val="white"/>
              </a:solidFill>
              <a:effectLst>
                <a:glow rad="101600">
                  <a:prstClr val="black">
                    <a:alpha val="99000"/>
                  </a:prstClr>
                </a:glow>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4" name="Rectangle 2"/>
          <p:cNvSpPr txBox="1">
            <a:spLocks noChangeArrowheads="1"/>
          </p:cNvSpPr>
          <p:nvPr/>
        </p:nvSpPr>
        <p:spPr bwMode="auto">
          <a:xfrm>
            <a:off x="0" y="1602007"/>
            <a:ext cx="9144000"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defPPr>
              <a:defRPr lang="en-US"/>
            </a:defPPr>
            <a:lvl1pPr marR="0" lvl="0" indent="0" algn="ctr" eaLnBrk="0" fontAlgn="base" hangingPunct="0">
              <a:lnSpc>
                <a:spcPct val="100000"/>
              </a:lnSpc>
              <a:spcBef>
                <a:spcPct val="0"/>
              </a:spcBef>
              <a:spcAft>
                <a:spcPct val="0"/>
              </a:spcAft>
              <a:buClrTx/>
              <a:buSzTx/>
              <a:buFontTx/>
              <a:buNone/>
              <a:tabLst/>
              <a:defRPr kumimoji="0" sz="4000" b="1" i="0" u="none" strike="noStrike" cap="none" spc="0" normalizeH="0" baseline="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defRPr>
            </a:lvl1pPr>
            <a:lvl2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4000" b="1" i="0" u="none" strike="noStrike" kern="120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تظهر كلمات "خلاص" خمس مرات (١: ٢١؛ ٢: ١٤؛ ٤: ١٢؛ ٥: ١٥، ٢٠). لا شيء يتعلق بالخلاص ولكن بدلاً من ذلك "إنقاذ الحياة" من الموت المبكر.</a:t>
            </a: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rPr>
              <a:t>٢٧أ</a:t>
            </a:r>
          </a:p>
        </p:txBody>
      </p:sp>
      <p:sp>
        <p:nvSpPr>
          <p:cNvPr id="7" name="Rectangle 2">
            <a:extLst>
              <a:ext uri="{FF2B5EF4-FFF2-40B4-BE49-F238E27FC236}">
                <a16:creationId xmlns:a16="http://schemas.microsoft.com/office/drawing/2014/main" id="{403EBB53-D2DB-EF40-982A-C1D64A70D8E9}"/>
              </a:ext>
            </a:extLst>
          </p:cNvPr>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4800" b="1" i="0" u="none" strike="noStrike" kern="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يعقوب</a:t>
            </a:r>
            <a:endParaRPr kumimoji="0" lang="en-US" sz="4800" b="1" i="0" u="none" strike="noStrike" kern="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Tree>
    <p:extLst>
      <p:ext uri="{BB962C8B-B14F-4D97-AF65-F5344CB8AC3E}">
        <p14:creationId xmlns:p14="http://schemas.microsoft.com/office/powerpoint/2010/main" val="144607293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3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4524" name="Picture 2" descr="Picture 2"/>
          <p:cNvPicPr>
            <a:picLocks noChangeAspect="1"/>
          </p:cNvPicPr>
          <p:nvPr/>
        </p:nvPicPr>
        <p:blipFill>
          <a:blip r:embed="rId3" cstate="print"/>
          <a:stretch>
            <a:fillRect/>
          </a:stretch>
        </p:blipFill>
        <p:spPr>
          <a:xfrm>
            <a:off x="0" y="1143000"/>
            <a:ext cx="9144000" cy="4572000"/>
          </a:xfrm>
          <a:prstGeom prst="rect">
            <a:avLst/>
          </a:prstGeom>
          <a:ln w="12700">
            <a:miter lim="400000"/>
          </a:ln>
        </p:spPr>
      </p:pic>
      <p:sp>
        <p:nvSpPr>
          <p:cNvPr id="4525" name="Rectangle 2"/>
          <p:cNvSpPr txBox="1">
            <a:spLocks noGrp="1"/>
          </p:cNvSpPr>
          <p:nvPr>
            <p:ph type="ctrTitle"/>
          </p:nvPr>
        </p:nvSpPr>
        <p:spPr>
          <a:xfrm>
            <a:off x="0" y="232008"/>
            <a:ext cx="9144000" cy="769350"/>
          </a:xfrm>
          <a:prstGeom prst="rect">
            <a:avLst/>
          </a:prstGeom>
          <a:effectLst>
            <a:outerShdw blurRad="63500" dist="35921" dir="2700000" rotWithShape="0">
              <a:srgbClr val="000000">
                <a:alpha val="74998"/>
              </a:srgbClr>
            </a:outerShdw>
          </a:effectLst>
        </p:spPr>
        <p:txBody>
          <a:bodyPr>
            <a:normAutofit fontScale="90000"/>
          </a:bodyPr>
          <a:lstStyle>
            <a:lvl1pPr defTabSz="804672">
              <a:defRPr sz="4752" b="1"/>
            </a:lvl1pPr>
          </a:lstStyle>
          <a:p>
            <a:pPr rtl="0">
              <a:defRPr/>
            </a:pPr>
            <a:r>
              <a:rPr dirty="0" err="1"/>
              <a:t>الفكرة</a:t>
            </a:r>
            <a:r>
              <a:rPr dirty="0"/>
              <a:t> </a:t>
            </a:r>
            <a:r>
              <a:rPr dirty="0" err="1"/>
              <a:t>الرئيسية</a:t>
            </a:r>
            <a:r>
              <a:rPr dirty="0"/>
              <a:t> </a:t>
            </a:r>
          </a:p>
        </p:txBody>
      </p:sp>
      <p:sp>
        <p:nvSpPr>
          <p:cNvPr id="4526" name="Rectangle 2"/>
          <p:cNvSpPr txBox="1"/>
          <p:nvPr/>
        </p:nvSpPr>
        <p:spPr>
          <a:xfrm>
            <a:off x="26284" y="1831490"/>
            <a:ext cx="9052560" cy="923330"/>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nchor="ctr">
            <a:spAutoFit/>
          </a:bodyPr>
          <a:lstStyle/>
          <a:p>
            <a:pPr marL="0" marR="0" lvl="0" indent="0" algn="ctr" defTabSz="457200" rtl="0" eaLnBrk="1" fontAlgn="auto" latinLnBrk="0" hangingPunct="0">
              <a:lnSpc>
                <a:spcPct val="100000"/>
              </a:lnSpc>
              <a:spcBef>
                <a:spcPts val="0"/>
              </a:spcBef>
              <a:spcAft>
                <a:spcPts val="0"/>
              </a:spcAft>
              <a:buClrTx/>
              <a:buSzTx/>
              <a:buFontTx/>
              <a:buNone/>
              <a:tabLst/>
              <a:defRPr sz="5400" b="1">
                <a:solidFill>
                  <a:srgbClr val="000000"/>
                </a:solidFill>
              </a:defRPr>
            </a:pPr>
            <a:r>
              <a:rPr kumimoji="0" sz="5400" b="1" u="none" strike="noStrike" kern="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sym typeface="Arial"/>
              </a:rPr>
              <a:t>أخدم</a:t>
            </a:r>
            <a:r>
              <a:rPr kumimoji="0" sz="54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 </a:t>
            </a:r>
            <a:r>
              <a:rPr kumimoji="0" sz="5400" b="1" u="none" strike="noStrike" kern="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sym typeface="Arial"/>
              </a:rPr>
              <a:t>وت</a:t>
            </a:r>
            <a:r>
              <a:rPr kumimoji="0" lang="ar-JO" sz="54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أ</a:t>
            </a:r>
            <a:r>
              <a:rPr kumimoji="0" sz="5400" b="1" u="none" strike="noStrike" kern="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sym typeface="Arial"/>
              </a:rPr>
              <a:t>لم</a:t>
            </a:r>
            <a:r>
              <a:rPr kumimoji="0" sz="54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 </a:t>
            </a:r>
            <a:r>
              <a:rPr kumimoji="0" sz="5400" b="1" u="none" strike="noStrike" kern="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sym typeface="Arial"/>
              </a:rPr>
              <a:t>مثل</a:t>
            </a:r>
            <a:r>
              <a:rPr kumimoji="0" sz="54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 </a:t>
            </a:r>
            <a:r>
              <a:rPr kumimoji="0" sz="5400" b="1" u="none" strike="noStrike" kern="0" cap="none" spc="0" normalizeH="0" baseline="0" noProof="0" dirty="0">
                <a:ln>
                  <a:noFill/>
                </a:ln>
                <a:solidFill>
                  <a:srgbClr val="FF2600"/>
                </a:solidFill>
                <a:effectLst/>
                <a:uLnTx/>
                <a:uFillTx/>
                <a:latin typeface="Arial" panose="020B0604020202020204" pitchFamily="34" charset="0"/>
                <a:cs typeface="Arial" panose="020B0604020202020204" pitchFamily="34" charset="0"/>
                <a:sym typeface="Arial"/>
              </a:rPr>
              <a:t>يسوع</a:t>
            </a:r>
            <a:r>
              <a:rPr kumimoji="0" sz="54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 </a:t>
            </a:r>
          </a:p>
        </p:txBody>
      </p:sp>
      <p:sp>
        <p:nvSpPr>
          <p:cNvPr id="4527" name="Rectangle 2"/>
          <p:cNvSpPr txBox="1"/>
          <p:nvPr/>
        </p:nvSpPr>
        <p:spPr>
          <a:xfrm>
            <a:off x="1324919" y="5951409"/>
            <a:ext cx="7420583" cy="846967"/>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nchor="ctr">
            <a:spAutoFit/>
          </a:bodyPr>
          <a:lstStyle>
            <a:lvl1pPr algn="r" defTabSz="457200" rtl="1">
              <a:defRPr sz="4800">
                <a:solidFill>
                  <a:srgbClr val="FFFFFF"/>
                </a:solidFill>
                <a:latin typeface="ＭＳ Ｐゴシック"/>
                <a:ea typeface="ＭＳ Ｐゴシック"/>
                <a:cs typeface="ＭＳ Ｐゴシック"/>
                <a:sym typeface="ＭＳ Ｐゴシック"/>
              </a:defRPr>
            </a:lvl1pPr>
          </a:lstStyle>
          <a:p>
            <a:pPr marL="0" marR="0" lvl="0" indent="0" algn="r" defTabSz="457200" rtl="1" eaLnBrk="1" fontAlgn="auto" latinLnBrk="0" hangingPunct="0">
              <a:lnSpc>
                <a:spcPct val="100000"/>
              </a:lnSpc>
              <a:spcBef>
                <a:spcPts val="0"/>
              </a:spcBef>
              <a:spcAft>
                <a:spcPts val="0"/>
              </a:spcAft>
              <a:buClrTx/>
              <a:buSzTx/>
              <a:buFontTx/>
              <a:buNone/>
              <a:tabLst/>
              <a:defRPr b="1">
                <a:latin typeface="+mj-lt"/>
                <a:ea typeface="+mj-ea"/>
                <a:cs typeface="+mj-cs"/>
                <a:sym typeface="Arial"/>
              </a:defRPr>
            </a:pPr>
            <a:r>
              <a:rPr kumimoji="0" sz="4800" b="0" i="0" u="none" strike="noStrike" kern="0" cap="none" spc="0" normalizeH="0" baseline="0" noProof="0">
                <a:ln>
                  <a:noFill/>
                </a:ln>
                <a:solidFill>
                  <a:srgbClr val="FFFFFF"/>
                </a:solidFill>
                <a:effectLst/>
                <a:uLnTx/>
                <a:uFillTx/>
                <a:latin typeface="ＭＳ Ｐゴシック"/>
                <a:ea typeface="ＭＳ Ｐゴシック"/>
                <a:cs typeface="ＭＳ Ｐゴシック"/>
                <a:sym typeface="ＭＳ Ｐゴシック"/>
              </a:rPr>
              <a:t>مرقس</a:t>
            </a:r>
          </a:p>
        </p:txBody>
      </p:sp>
    </p:spTree>
  </p:cSld>
  <p:clrMapOvr>
    <a:overrideClrMapping bg1="lt1" tx1="dk1" bg2="lt2" tx2="dk2" accent1="accent1" accent2="accent2" accent3="accent3" accent4="accent4" accent5="accent5" accent6="accent6" hlink="hlink" folHlink="folHlink"/>
  </p:clrMapOvr>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iterate>
                                    <p:tmAbs val="0"/>
                                  </p:iterate>
                                  <p:childTnLst>
                                    <p:set>
                                      <p:cBhvr>
                                        <p:cTn id="6" fill="hold"/>
                                        <p:tgtEl>
                                          <p:spTgt spid="4527"/>
                                        </p:tgtEl>
                                        <p:attrNameLst>
                                          <p:attrName>style.visibility</p:attrName>
                                        </p:attrNameLst>
                                      </p:cBhvr>
                                      <p:to>
                                        <p:strVal val="visible"/>
                                      </p:to>
                                    </p:set>
                                    <p:anim calcmode="lin" valueType="num">
                                      <p:cBhvr>
                                        <p:cTn id="7" dur="500" fill="hold"/>
                                        <p:tgtEl>
                                          <p:spTgt spid="4527"/>
                                        </p:tgtEl>
                                        <p:attrNameLst>
                                          <p:attrName>ppt_x</p:attrName>
                                        </p:attrNameLst>
                                      </p:cBhvr>
                                      <p:tavLst>
                                        <p:tav tm="0">
                                          <p:val>
                                            <p:strVal val="#ppt_x"/>
                                          </p:val>
                                        </p:tav>
                                        <p:tav tm="100000">
                                          <p:val>
                                            <p:strVal val="#ppt_x"/>
                                          </p:val>
                                        </p:tav>
                                      </p:tavLst>
                                    </p:anim>
                                    <p:anim calcmode="lin" valueType="num">
                                      <p:cBhvr>
                                        <p:cTn id="8" dur="500" fill="hold"/>
                                        <p:tgtEl>
                                          <p:spTgt spid="452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27" grpId="0" animBg="1" advAuto="0"/>
    </p:bldLst>
  </p:timing>
</p:sld>
</file>

<file path=ppt/slides/slide390.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pic>
        <p:nvPicPr>
          <p:cNvPr id="6" name="Picture 5" descr="Gethsemene.jpg"/>
          <p:cNvPicPr>
            <a:picLocks noChangeAspect="1"/>
          </p:cNvPicPr>
          <p:nvPr/>
        </p:nvPicPr>
        <p:blipFill rotWithShape="1">
          <a:blip r:embed="rId4">
            <a:extLst>
              <a:ext uri="{28A0092B-C50C-407E-A947-70E740481C1C}">
                <a14:useLocalDpi xmlns:a14="http://schemas.microsoft.com/office/drawing/2010/main" val="0"/>
              </a:ext>
            </a:extLst>
          </a:blip>
          <a:srcRect l="24847"/>
          <a:stretch/>
        </p:blipFill>
        <p:spPr>
          <a:xfrm>
            <a:off x="-18654" y="0"/>
            <a:ext cx="9162653" cy="6858000"/>
          </a:xfrm>
          <a:prstGeom prst="rect">
            <a:avLst/>
          </a:prstGeom>
        </p:spPr>
      </p:pic>
      <p:sp>
        <p:nvSpPr>
          <p:cNvPr id="2" name="Title 1"/>
          <p:cNvSpPr>
            <a:spLocks noGrp="1"/>
          </p:cNvSpPr>
          <p:nvPr>
            <p:ph type="ctrTitle"/>
          </p:nvPr>
        </p:nvSpPr>
        <p:spPr>
          <a:xfrm>
            <a:off x="-18653" y="2307"/>
            <a:ext cx="9162651" cy="1397996"/>
          </a:xfrm>
          <a:solidFill>
            <a:schemeClr val="tx1"/>
          </a:solidFill>
        </p:spPr>
        <p:txBody>
          <a:bodyPr/>
          <a:lstStyle/>
          <a:p>
            <a:r>
              <a:rPr lang="ar-JO" sz="3600" b="1">
                <a:solidFill>
                  <a:schemeClr val="bg1"/>
                </a:solidFill>
                <a:effectLst>
                  <a:glow rad="101600">
                    <a:schemeClr val="tx1">
                      <a:alpha val="99000"/>
                    </a:schemeClr>
                  </a:glow>
                </a:effectLst>
                <a:latin typeface="Accordance" panose="00000400000000000000" pitchFamily="2" charset="-78"/>
                <a:ea typeface="Accordance" panose="00000400000000000000" pitchFamily="2" charset="-78"/>
                <a:cs typeface="Accordance" panose="00000400000000000000" pitchFamily="2" charset="-78"/>
              </a:rPr>
              <a:t>النبوءة</a:t>
            </a:r>
            <a:br>
              <a:rPr lang="en-US" sz="3600" b="1">
                <a:solidFill>
                  <a:schemeClr val="bg1"/>
                </a:solidFill>
                <a:effectLst>
                  <a:glow rad="101600">
                    <a:schemeClr val="tx1">
                      <a:alpha val="99000"/>
                    </a:schemeClr>
                  </a:glow>
                </a:effectLst>
                <a:latin typeface="Accordance" panose="00000400000000000000" pitchFamily="2" charset="-78"/>
                <a:ea typeface="Accordance" panose="00000400000000000000" pitchFamily="2" charset="-78"/>
                <a:cs typeface="Accordance" panose="00000400000000000000" pitchFamily="2" charset="-78"/>
              </a:rPr>
            </a:br>
            <a:r>
              <a:rPr lang="en-US" sz="3600" b="1">
                <a:solidFill>
                  <a:schemeClr val="bg1"/>
                </a:solidFill>
                <a:effectLst>
                  <a:glow rad="101600">
                    <a:schemeClr val="tx1">
                      <a:alpha val="99000"/>
                    </a:schemeClr>
                  </a:glow>
                </a:effectLst>
                <a:latin typeface="Accordance" panose="00000400000000000000" pitchFamily="2" charset="-78"/>
                <a:ea typeface="Accordance" panose="00000400000000000000" pitchFamily="2" charset="-78"/>
                <a:cs typeface="Accordance" panose="00000400000000000000" pitchFamily="2" charset="-78"/>
              </a:rPr>
              <a:t>(</a:t>
            </a:r>
            <a:r>
              <a:rPr lang="ar-JO" sz="3600" b="1">
                <a:solidFill>
                  <a:schemeClr val="bg1"/>
                </a:solidFill>
                <a:effectLst>
                  <a:glow rad="101600">
                    <a:schemeClr val="tx1">
                      <a:alpha val="99000"/>
                    </a:schemeClr>
                  </a:glow>
                </a:effectLst>
                <a:latin typeface="Accordance" panose="00000400000000000000" pitchFamily="2" charset="-78"/>
                <a:ea typeface="Accordance" panose="00000400000000000000" pitchFamily="2" charset="-78"/>
                <a:cs typeface="Accordance" panose="00000400000000000000" pitchFamily="2" charset="-78"/>
              </a:rPr>
              <a:t>الرب، الإلوهية</a:t>
            </a:r>
            <a:r>
              <a:rPr lang="en-US" sz="3600" b="1">
                <a:solidFill>
                  <a:schemeClr val="bg1"/>
                </a:solidFill>
                <a:effectLst>
                  <a:glow rad="101600">
                    <a:schemeClr val="tx1">
                      <a:alpha val="99000"/>
                    </a:schemeClr>
                  </a:glow>
                </a:effectLst>
                <a:latin typeface="Accordance" panose="00000400000000000000" pitchFamily="2" charset="-78"/>
                <a:ea typeface="Accordance" panose="00000400000000000000" pitchFamily="2" charset="-78"/>
                <a:cs typeface="Accordance" panose="00000400000000000000" pitchFamily="2" charset="-78"/>
              </a:rPr>
              <a:t>) </a:t>
            </a: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a:ln>
                <a:noFill/>
              </a:ln>
              <a:solidFill>
                <a:prstClr val="white"/>
              </a:solidFill>
              <a:effectLst>
                <a:glow rad="101600">
                  <a:prstClr val="black">
                    <a:alpha val="99000"/>
                  </a:prstClr>
                </a:glow>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4" name="Rectangle 2"/>
          <p:cNvSpPr txBox="1">
            <a:spLocks noChangeArrowheads="1"/>
          </p:cNvSpPr>
          <p:nvPr/>
        </p:nvSpPr>
        <p:spPr bwMode="auto">
          <a:xfrm>
            <a:off x="0" y="1602007"/>
            <a:ext cx="9144000"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defPPr>
              <a:defRPr lang="en-US"/>
            </a:defPPr>
            <a:lvl1pPr marR="0" lvl="0" indent="0" algn="ctr" eaLnBrk="0" fontAlgn="base" hangingPunct="0">
              <a:lnSpc>
                <a:spcPct val="100000"/>
              </a:lnSpc>
              <a:spcBef>
                <a:spcPct val="0"/>
              </a:spcBef>
              <a:spcAft>
                <a:spcPct val="0"/>
              </a:spcAft>
              <a:buClrTx/>
              <a:buSzTx/>
              <a:buFontTx/>
              <a:buNone/>
              <a:tabLst/>
              <a:defRPr kumimoji="0" sz="4000" b="1" i="0" u="none" strike="noStrike" cap="none" spc="0" normalizeH="0" baseline="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defRPr>
            </a:lvl1pPr>
            <a:lvl2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4000" b="1" i="0" u="none" strike="noStrike" kern="120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كان لدى المتلقين إيمان بـ "ربنا يسوع المسيح" (٢: ١) لكنهم احتاجوا إلى التخلي عن شخصيتهم المُنافقة والمزدوجة التفكير (١: ٨؛ ٣: ١٠) من أجل النمو في النضج والقداسة. في الواقع ، يقول المؤلف ، "إذا كان يسوع هو الرب حقًا ، فتصرف على هذا النحو!"</a:t>
            </a:r>
          </a:p>
        </p:txBody>
      </p:sp>
      <p:sp>
        <p:nvSpPr>
          <p:cNvPr id="5" name="Text Box 3"/>
          <p:cNvSpPr txBox="1">
            <a:spLocks noChangeArrowheads="1"/>
          </p:cNvSpPr>
          <p:nvPr/>
        </p:nvSpPr>
        <p:spPr bwMode="auto">
          <a:xfrm>
            <a:off x="8170701" y="44450"/>
            <a:ext cx="868363" cy="8309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rPr>
              <a:t>٢٧أ</a:t>
            </a:r>
          </a:p>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8" name="Rectangle 2">
            <a:extLst>
              <a:ext uri="{FF2B5EF4-FFF2-40B4-BE49-F238E27FC236}">
                <a16:creationId xmlns:a16="http://schemas.microsoft.com/office/drawing/2014/main" id="{31907602-51D9-4A46-8E5F-94612E470B19}"/>
              </a:ext>
            </a:extLst>
          </p:cNvPr>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4800" b="1" i="0" u="none" strike="noStrike" kern="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يعقوب</a:t>
            </a:r>
            <a:endParaRPr kumimoji="0" lang="en-US" sz="4800" b="1" i="0" u="none" strike="noStrike" kern="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Tree>
    <p:extLst>
      <p:ext uri="{BB962C8B-B14F-4D97-AF65-F5344CB8AC3E}">
        <p14:creationId xmlns:p14="http://schemas.microsoft.com/office/powerpoint/2010/main" val="32389566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ppt_x"/>
                                          </p:val>
                                        </p:tav>
                                        <p:tav tm="100000">
                                          <p:val>
                                            <p:strVal val="#ppt_x"/>
                                          </p:val>
                                        </p:tav>
                                      </p:tavLst>
                                    </p:anim>
                                    <p:anim calcmode="lin" valueType="num">
                                      <p:cBhvr additive="base">
                                        <p:cTn id="8" dur="500" fill="hold"/>
                                        <p:tgtEl>
                                          <p:spTgt spid="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391.xml><?xml version="1.0" encoding="utf-8"?>
<p:sld xmlns:a="http://schemas.openxmlformats.org/drawingml/2006/main" xmlns:r="http://schemas.openxmlformats.org/officeDocument/2006/relationships" xmlns:p="http://schemas.openxmlformats.org/presentationml/2006/main">
  <p:cSld>
    <p:bg>
      <p:bgPr shadeToTitle="1">
        <a:solidFill>
          <a:schemeClr val="tx1"/>
        </a:solidFill>
        <a:effectLst/>
      </p:bgPr>
    </p:bg>
    <p:spTree>
      <p:nvGrpSpPr>
        <p:cNvPr id="1" name=""/>
        <p:cNvGrpSpPr/>
        <p:nvPr/>
      </p:nvGrpSpPr>
      <p:grpSpPr>
        <a:xfrm>
          <a:off x="0" y="0"/>
          <a:ext cx="0" cy="0"/>
          <a:chOff x="0" y="0"/>
          <a:chExt cx="0" cy="0"/>
        </a:xfrm>
      </p:grpSpPr>
      <p:sp>
        <p:nvSpPr>
          <p:cNvPr id="939009" name="Rectangle 2"/>
          <p:cNvSpPr>
            <a:spLocks noGrp="1" noChangeArrowheads="1"/>
          </p:cNvSpPr>
          <p:nvPr>
            <p:ph type="title" idx="4294967295"/>
          </p:nvPr>
        </p:nvSpPr>
        <p:spPr>
          <a:xfrm>
            <a:off x="0" y="-20214"/>
            <a:ext cx="9144000" cy="630444"/>
          </a:xfrm>
          <a:noFill/>
          <a:extLst>
            <a:ext uri="{91240B29-F687-4f45-9708-019B960494DF}">
              <a14:hiddenLine xmlns:a14="http://schemas.microsoft.com/office/drawing/2010/main" xmlns="" w="9525">
                <a:solidFill>
                  <a:srgbClr val="000000"/>
                </a:solidFill>
                <a:miter lim="800000"/>
                <a:headEnd/>
                <a:tailEnd/>
              </a14:hiddenLine>
            </a:ext>
          </a:extLst>
        </p:spPr>
        <p:txBody>
          <a:bodyPr/>
          <a:lstStyle/>
          <a:p>
            <a:r>
              <a:rPr lang="ar-SA" sz="2800" dirty="0">
                <a:solidFill>
                  <a:srgbClr val="EAEAEA"/>
                </a:solidFill>
                <a:effectLst/>
                <a:ea typeface="ＭＳ Ｐゴシック" charset="0"/>
              </a:rPr>
              <a:t>طرق رؤية الإيمان</a:t>
            </a:r>
            <a:endParaRPr lang="en-US" sz="2800" dirty="0">
              <a:solidFill>
                <a:srgbClr val="EAEAEA"/>
              </a:solidFill>
              <a:effectLst/>
              <a:ea typeface="ＭＳ Ｐゴシック" charset="0"/>
            </a:endParaRPr>
          </a:p>
        </p:txBody>
      </p:sp>
      <p:graphicFrame>
        <p:nvGraphicFramePr>
          <p:cNvPr id="72825" name="Group 121"/>
          <p:cNvGraphicFramePr>
            <a:graphicFrameLocks noGrp="1"/>
          </p:cNvGraphicFramePr>
          <p:nvPr/>
        </p:nvGraphicFramePr>
        <p:xfrm>
          <a:off x="-2" y="707608"/>
          <a:ext cx="9144002" cy="6177521"/>
        </p:xfrm>
        <a:graphic>
          <a:graphicData uri="http://schemas.openxmlformats.org/drawingml/2006/table">
            <a:tbl>
              <a:tblPr/>
              <a:tblGrid>
                <a:gridCol w="1153888">
                  <a:extLst>
                    <a:ext uri="{9D8B030D-6E8A-4147-A177-3AD203B41FA5}">
                      <a16:colId xmlns:a16="http://schemas.microsoft.com/office/drawing/2014/main" val="20000"/>
                    </a:ext>
                  </a:extLst>
                </a:gridCol>
                <a:gridCol w="1164771">
                  <a:extLst>
                    <a:ext uri="{9D8B030D-6E8A-4147-A177-3AD203B41FA5}">
                      <a16:colId xmlns:a16="http://schemas.microsoft.com/office/drawing/2014/main" val="20001"/>
                    </a:ext>
                  </a:extLst>
                </a:gridCol>
                <a:gridCol w="1589314">
                  <a:extLst>
                    <a:ext uri="{9D8B030D-6E8A-4147-A177-3AD203B41FA5}">
                      <a16:colId xmlns:a16="http://schemas.microsoft.com/office/drawing/2014/main" val="20002"/>
                    </a:ext>
                  </a:extLst>
                </a:gridCol>
                <a:gridCol w="1556658">
                  <a:extLst>
                    <a:ext uri="{9D8B030D-6E8A-4147-A177-3AD203B41FA5}">
                      <a16:colId xmlns:a16="http://schemas.microsoft.com/office/drawing/2014/main" val="20003"/>
                    </a:ext>
                  </a:extLst>
                </a:gridCol>
                <a:gridCol w="1066799">
                  <a:extLst>
                    <a:ext uri="{9D8B030D-6E8A-4147-A177-3AD203B41FA5}">
                      <a16:colId xmlns:a16="http://schemas.microsoft.com/office/drawing/2014/main" val="20004"/>
                    </a:ext>
                  </a:extLst>
                </a:gridCol>
                <a:gridCol w="1415143">
                  <a:extLst>
                    <a:ext uri="{9D8B030D-6E8A-4147-A177-3AD203B41FA5}">
                      <a16:colId xmlns:a16="http://schemas.microsoft.com/office/drawing/2014/main" val="4106026199"/>
                    </a:ext>
                  </a:extLst>
                </a:gridCol>
                <a:gridCol w="1197429">
                  <a:extLst>
                    <a:ext uri="{9D8B030D-6E8A-4147-A177-3AD203B41FA5}">
                      <a16:colId xmlns:a16="http://schemas.microsoft.com/office/drawing/2014/main" val="2789372222"/>
                    </a:ext>
                  </a:extLst>
                </a:gridCol>
              </a:tblGrid>
              <a:tr h="611404">
                <a:tc gridSpan="7">
                  <a:txBody>
                    <a:bodyPr/>
                    <a:lstStyle/>
                    <a:p>
                      <a:pPr marL="0" marR="0" lvl="0" indent="0" algn="ctr" defTabSz="457200" rtl="0" eaLnBrk="1" fontAlgn="base" latinLnBrk="0" hangingPunct="1">
                        <a:lnSpc>
                          <a:spcPct val="100000"/>
                        </a:lnSpc>
                        <a:spcBef>
                          <a:spcPct val="0"/>
                        </a:spcBef>
                        <a:spcAft>
                          <a:spcPct val="0"/>
                        </a:spcAft>
                        <a:buClrTx/>
                        <a:buSzTx/>
                        <a:buFontTx/>
                        <a:buNone/>
                        <a:tabLst/>
                        <a:defRPr/>
                      </a:pPr>
                      <a:r>
                        <a:rPr lang="ar-SA" sz="3200" b="1" i="0" dirty="0">
                          <a:solidFill>
                            <a:srgbClr val="EAEAEA"/>
                          </a:solidFill>
                          <a:effectLst/>
                          <a:latin typeface="Arial" panose="020B0604020202020204" pitchFamily="34" charset="0"/>
                          <a:ea typeface="ＭＳ Ｐゴシック" charset="0"/>
                          <a:cs typeface="Arial" panose="020B0604020202020204" pitchFamily="34" charset="0"/>
                        </a:rPr>
                        <a:t>يعلن الإيمان من خلال الأعمال لأن الإيمان ...</a:t>
                      </a:r>
                    </a:p>
                  </a:txBody>
                  <a:tcPr anchor="ctr" anchorCtr="1" horzOverflow="overflow">
                    <a:lnL>
                      <a:noFill/>
                    </a:lnL>
                    <a:lnR>
                      <a:noFill/>
                    </a:lnR>
                    <a:lnT>
                      <a:noFill/>
                    </a:lnT>
                    <a:lnB>
                      <a:noFill/>
                    </a:lnB>
                    <a:lnTlToBr>
                      <a:noFill/>
                    </a:lnTlToBr>
                    <a:lnBlToTr>
                      <a:noFill/>
                    </a:lnBlToTr>
                    <a:solidFill>
                      <a:schemeClr val="tx2"/>
                    </a:solidFill>
                  </a:tcPr>
                </a:tc>
                <a:tc hMerge="1">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2000" b="1" i="0" u="none" strike="noStrike" cap="none" normalizeH="0" baseline="0" dirty="0">
                          <a:ln>
                            <a:noFill/>
                          </a:ln>
                          <a:solidFill>
                            <a:srgbClr val="FFFFFF"/>
                          </a:solidFill>
                          <a:effectLst>
                            <a:outerShdw blurRad="38100" dist="38100" dir="2700000" algn="tl">
                              <a:srgbClr val="808080"/>
                            </a:outerShdw>
                          </a:effectLst>
                          <a:latin typeface="Arial" charset="0"/>
                          <a:ea typeface="ＭＳ Ｐゴシック" charset="0"/>
                          <a:cs typeface="Arial" charset="0"/>
                        </a:rPr>
                        <a:t>Text</a:t>
                      </a:r>
                    </a:p>
                  </a:txBody>
                  <a:tcPr anchor="ctr" anchorCtr="1" horzOverflow="overflow">
                    <a:lnL>
                      <a:noFill/>
                    </a:lnL>
                    <a:lnR>
                      <a:noFill/>
                    </a:lnR>
                    <a:lnT>
                      <a:noFill/>
                    </a:lnT>
                    <a:lnB>
                      <a:noFill/>
                    </a:lnB>
                    <a:lnTlToBr>
                      <a:noFill/>
                    </a:lnTlToBr>
                    <a:lnBlToTr>
                      <a:noFill/>
                    </a:lnBlToTr>
                    <a:solidFill>
                      <a:schemeClr val="tx2"/>
                    </a:solidFill>
                  </a:tcPr>
                </a:tc>
                <a:tc hMerge="1">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2000" b="1" i="0" u="none" strike="noStrike" cap="none" normalizeH="0" baseline="0" dirty="0">
                          <a:ln>
                            <a:noFill/>
                          </a:ln>
                          <a:solidFill>
                            <a:srgbClr val="FFFFFF"/>
                          </a:solidFill>
                          <a:effectLst>
                            <a:outerShdw blurRad="38100" dist="38100" dir="2700000" algn="tl">
                              <a:srgbClr val="808080"/>
                            </a:outerShdw>
                          </a:effectLst>
                          <a:latin typeface="Arial" charset="0"/>
                          <a:ea typeface="ＭＳ Ｐゴシック" charset="0"/>
                          <a:cs typeface="Arial" charset="0"/>
                        </a:rPr>
                        <a:t>Text</a:t>
                      </a:r>
                    </a:p>
                  </a:txBody>
                  <a:tcPr anchor="ctr" anchorCtr="1" horzOverflow="overflow">
                    <a:lnL>
                      <a:noFill/>
                    </a:lnL>
                    <a:lnR>
                      <a:noFill/>
                    </a:lnR>
                    <a:lnT>
                      <a:noFill/>
                    </a:lnT>
                    <a:lnB>
                      <a:noFill/>
                    </a:lnB>
                    <a:lnTlToBr>
                      <a:noFill/>
                    </a:lnTlToBr>
                    <a:lnBlToTr>
                      <a:noFill/>
                    </a:lnBlToTr>
                    <a:solidFill>
                      <a:schemeClr val="tx2"/>
                    </a:solidFill>
                  </a:tcPr>
                </a:tc>
                <a:tc hMerge="1">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2000" b="1" i="0" u="none" strike="noStrike" cap="none" normalizeH="0" baseline="0" dirty="0">
                          <a:ln>
                            <a:noFill/>
                          </a:ln>
                          <a:solidFill>
                            <a:srgbClr val="FFFFFF"/>
                          </a:solidFill>
                          <a:effectLst>
                            <a:outerShdw blurRad="38100" dist="38100" dir="2700000" algn="tl">
                              <a:srgbClr val="808080"/>
                            </a:outerShdw>
                          </a:effectLst>
                          <a:latin typeface="Arial" charset="0"/>
                          <a:ea typeface="ＭＳ Ｐゴシック" charset="0"/>
                          <a:cs typeface="Arial" charset="0"/>
                        </a:rPr>
                        <a:t>Text</a:t>
                      </a:r>
                    </a:p>
                  </a:txBody>
                  <a:tcPr anchor="ctr" anchorCtr="1" horzOverflow="overflow">
                    <a:lnL>
                      <a:noFill/>
                    </a:lnL>
                    <a:lnR>
                      <a:noFill/>
                    </a:lnR>
                    <a:lnT>
                      <a:noFill/>
                    </a:lnT>
                    <a:lnB>
                      <a:noFill/>
                    </a:lnB>
                    <a:lnTlToBr>
                      <a:noFill/>
                    </a:lnTlToBr>
                    <a:lnBlToTr>
                      <a:noFill/>
                    </a:lnBlToTr>
                    <a:solidFill>
                      <a:schemeClr val="tx2"/>
                    </a:solidFill>
                  </a:tcPr>
                </a:tc>
                <a:tc hMerge="1">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2000" b="1" i="0" u="none" strike="noStrike" cap="none" normalizeH="0" baseline="0" dirty="0">
                          <a:ln>
                            <a:noFill/>
                          </a:ln>
                          <a:solidFill>
                            <a:srgbClr val="FFFFFF"/>
                          </a:solidFill>
                          <a:effectLst>
                            <a:outerShdw blurRad="38100" dist="38100" dir="2700000" algn="tl">
                              <a:srgbClr val="808080"/>
                            </a:outerShdw>
                          </a:effectLst>
                          <a:latin typeface="Arial" charset="0"/>
                          <a:ea typeface="ＭＳ Ｐゴシック" charset="0"/>
                          <a:cs typeface="Arial" charset="0"/>
                        </a:rPr>
                        <a:t>Text</a:t>
                      </a:r>
                    </a:p>
                  </a:txBody>
                  <a:tcPr anchor="ctr" anchorCtr="1" horzOverflow="overflow">
                    <a:lnL>
                      <a:noFill/>
                    </a:lnL>
                    <a:lnR>
                      <a:noFill/>
                    </a:lnR>
                    <a:lnT>
                      <a:noFill/>
                    </a:lnT>
                    <a:lnB>
                      <a:noFill/>
                    </a:lnB>
                    <a:lnTlToBr>
                      <a:noFill/>
                    </a:lnTlToBr>
                    <a:lnBlToTr>
                      <a:noFill/>
                    </a:lnBlToTr>
                    <a:solidFill>
                      <a:schemeClr val="tx2"/>
                    </a:solidFill>
                  </a:tcPr>
                </a:tc>
                <a:tc hMerge="1">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2000" b="1" i="0" u="none" strike="noStrike" cap="none" normalizeH="0" baseline="0" dirty="0">
                          <a:ln>
                            <a:noFill/>
                          </a:ln>
                          <a:solidFill>
                            <a:srgbClr val="FFFFFF"/>
                          </a:solidFill>
                          <a:effectLst>
                            <a:outerShdw blurRad="38100" dist="38100" dir="2700000" algn="tl">
                              <a:srgbClr val="808080"/>
                            </a:outerShdw>
                          </a:effectLst>
                          <a:latin typeface="Arial" charset="0"/>
                          <a:ea typeface="ＭＳ Ｐゴシック" charset="0"/>
                          <a:cs typeface="Arial" charset="0"/>
                        </a:rPr>
                        <a:t>Text</a:t>
                      </a:r>
                    </a:p>
                  </a:txBody>
                  <a:tcPr anchor="ctr" anchorCtr="1" horzOverflow="overflow">
                    <a:lnL>
                      <a:noFill/>
                    </a:lnL>
                    <a:lnR>
                      <a:noFill/>
                    </a:lnR>
                    <a:lnT>
                      <a:noFill/>
                    </a:lnT>
                    <a:lnB>
                      <a:noFill/>
                    </a:lnB>
                    <a:lnTlToBr>
                      <a:noFill/>
                    </a:lnTlToBr>
                    <a:lnBlToTr>
                      <a:noFill/>
                    </a:lnBlToTr>
                    <a:solidFill>
                      <a:schemeClr val="tx2"/>
                    </a:solidFill>
                  </a:tcPr>
                </a:tc>
                <a:tc hMerge="1">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2000" b="1" i="0" u="none" strike="noStrike" cap="none" normalizeH="0" baseline="0" dirty="0">
                          <a:ln>
                            <a:noFill/>
                          </a:ln>
                          <a:solidFill>
                            <a:srgbClr val="FFFFFF"/>
                          </a:solidFill>
                          <a:effectLst>
                            <a:outerShdw blurRad="38100" dist="38100" dir="2700000" algn="tl">
                              <a:srgbClr val="808080"/>
                            </a:outerShdw>
                          </a:effectLst>
                          <a:latin typeface="Arial" charset="0"/>
                          <a:ea typeface="ＭＳ Ｐゴシック" charset="0"/>
                          <a:cs typeface="Arial" charset="0"/>
                        </a:rPr>
                        <a:t>Text</a:t>
                      </a:r>
                    </a:p>
                  </a:txBody>
                  <a:tcPr anchor="ctr" anchorCtr="1" horzOverflow="overflow">
                    <a:lnL>
                      <a:noFill/>
                    </a:lnL>
                    <a:lnR>
                      <a:noFill/>
                    </a:lnR>
                    <a:lnT>
                      <a:noFill/>
                    </a:lnT>
                    <a:lnB>
                      <a:noFill/>
                    </a:lnB>
                    <a:lnTlToBr>
                      <a:noFill/>
                    </a:lnTlToBr>
                    <a:lnBlToTr>
                      <a:noFill/>
                    </a:lnBlToTr>
                    <a:solidFill>
                      <a:schemeClr val="tx2"/>
                    </a:solidFill>
                  </a:tcPr>
                </a:tc>
                <a:extLst>
                  <a:ext uri="{0D108BD9-81ED-4DB2-BD59-A6C34878D82A}">
                    <a16:rowId xmlns:a16="http://schemas.microsoft.com/office/drawing/2014/main" val="10000"/>
                  </a:ext>
                </a:extLst>
              </a:tr>
              <a:tr h="1041929">
                <a:tc>
                  <a:txBody>
                    <a:bodyPr/>
                    <a:lstStyle/>
                    <a:p>
                      <a:pPr marL="0" marR="0" algn="ctr">
                        <a:spcBef>
                          <a:spcPts val="0"/>
                        </a:spcBef>
                        <a:spcAft>
                          <a:spcPts val="0"/>
                        </a:spcAft>
                      </a:pPr>
                      <a:r>
                        <a:rPr lang="ar-JO" sz="2400" b="1" i="0" dirty="0">
                          <a:solidFill>
                            <a:srgbClr val="FFFFFF"/>
                          </a:solidFill>
                          <a:effectLst/>
                          <a:latin typeface="Arial" panose="020B0604020202020204" pitchFamily="34" charset="0"/>
                          <a:cs typeface="Arial" panose="020B0604020202020204" pitchFamily="34" charset="0"/>
                        </a:rPr>
                        <a:t>انتصارات في نهاية المطاف</a:t>
                      </a:r>
                      <a:endParaRPr lang="en-US" sz="1600" b="1" i="0" dirty="0">
                        <a:effectLst/>
                        <a:latin typeface="Arial" panose="020B0604020202020204" pitchFamily="34" charset="0"/>
                        <a:ea typeface="Times New Roman" panose="02020603050405020304" pitchFamily="18" charset="0"/>
                        <a:cs typeface="Arial" panose="020B0604020202020204" pitchFamily="34" charset="0"/>
                      </a:endParaRPr>
                    </a:p>
                  </a:txBody>
                  <a:tcPr marL="50800" marR="50800" marT="0" marB="0" anchor="ctr">
                    <a:lnL>
                      <a:noFill/>
                    </a:lnL>
                    <a:lnR>
                      <a:noFill/>
                    </a:lnR>
                    <a:lnT>
                      <a:noFill/>
                    </a:lnT>
                    <a:lnB>
                      <a:noFill/>
                    </a:lnB>
                    <a:lnTlToBr>
                      <a:noFill/>
                    </a:lnTlToBr>
                    <a:lnBlToTr>
                      <a:noFill/>
                    </a:lnBlToTr>
                    <a:gradFill rotWithShape="1">
                      <a:gsLst>
                        <a:gs pos="0">
                          <a:srgbClr val="000090"/>
                        </a:gs>
                        <a:gs pos="100000">
                          <a:schemeClr val="tx1"/>
                        </a:gs>
                      </a:gsLst>
                      <a:path path="rect">
                        <a:fillToRect l="100000" t="100000"/>
                      </a:path>
                    </a:gradFill>
                  </a:tcPr>
                </a:tc>
                <a:tc>
                  <a:txBody>
                    <a:bodyPr/>
                    <a:lstStyle/>
                    <a:p>
                      <a:pPr marL="0" marR="0" algn="ctr">
                        <a:spcBef>
                          <a:spcPts val="0"/>
                        </a:spcBef>
                        <a:spcAft>
                          <a:spcPts val="0"/>
                        </a:spcAft>
                      </a:pPr>
                      <a:r>
                        <a:rPr lang="en-US" sz="2400" b="1" i="0" dirty="0">
                          <a:solidFill>
                            <a:srgbClr val="FFFFFF"/>
                          </a:solidFill>
                          <a:effectLst/>
                          <a:latin typeface="Arial" panose="020B0604020202020204" pitchFamily="34" charset="0"/>
                          <a:cs typeface="Arial" panose="020B0604020202020204" pitchFamily="34" charset="0"/>
                        </a:rPr>
                        <a:t>ينتج</a:t>
                      </a:r>
                      <a:br>
                        <a:rPr lang="en-US" sz="2400" b="1" i="0" dirty="0">
                          <a:solidFill>
                            <a:srgbClr val="FFFFFF"/>
                          </a:solidFill>
                          <a:effectLst/>
                          <a:latin typeface="Arial" panose="020B0604020202020204" pitchFamily="34" charset="0"/>
                          <a:cs typeface="Arial" panose="020B0604020202020204" pitchFamily="34" charset="0"/>
                        </a:rPr>
                      </a:br>
                      <a:r>
                        <a:rPr lang="en-US" sz="2400" b="1" i="0" dirty="0">
                          <a:solidFill>
                            <a:srgbClr val="FFFFFF"/>
                          </a:solidFill>
                          <a:effectLst/>
                          <a:latin typeface="Arial" panose="020B0604020202020204" pitchFamily="34" charset="0"/>
                          <a:cs typeface="Arial" panose="020B0604020202020204" pitchFamily="34" charset="0"/>
                        </a:rPr>
                        <a:t> التواضع</a:t>
                      </a:r>
                      <a:r>
                        <a:rPr lang="en-US" sz="1100" b="1" i="0" dirty="0">
                          <a:effectLst/>
                          <a:latin typeface="Arial" panose="020B0604020202020204" pitchFamily="34" charset="0"/>
                          <a:cs typeface="Arial" panose="020B0604020202020204" pitchFamily="34" charset="0"/>
                        </a:rPr>
                        <a:t> </a:t>
                      </a:r>
                      <a:r>
                        <a:rPr lang="en-US" sz="1600" b="1" i="0" dirty="0">
                          <a:solidFill>
                            <a:srgbClr val="FFFFFF"/>
                          </a:solidFill>
                          <a:effectLst/>
                          <a:latin typeface="Arial" panose="020B0604020202020204" pitchFamily="34" charset="0"/>
                          <a:ea typeface="Times New Roman" panose="02020603050405020304" pitchFamily="18" charset="0"/>
                          <a:cs typeface="Arial" panose="020B0604020202020204" pitchFamily="34" charset="0"/>
                        </a:rPr>
                        <a:t> </a:t>
                      </a:r>
                      <a:endParaRPr lang="en-US" sz="1600" b="1" i="0" dirty="0">
                        <a:effectLst/>
                        <a:latin typeface="Arial" panose="020B0604020202020204" pitchFamily="34" charset="0"/>
                        <a:ea typeface="Times New Roman" panose="02020603050405020304" pitchFamily="18" charset="0"/>
                        <a:cs typeface="Arial" panose="020B0604020202020204" pitchFamily="34" charset="0"/>
                      </a:endParaRPr>
                    </a:p>
                  </a:txBody>
                  <a:tcPr marL="50800" marR="50800" marT="0" marB="0" anchor="ctr">
                    <a:lnL>
                      <a:noFill/>
                    </a:lnL>
                    <a:lnR>
                      <a:noFill/>
                    </a:lnR>
                    <a:lnT>
                      <a:noFill/>
                    </a:lnT>
                    <a:lnB>
                      <a:noFill/>
                    </a:lnB>
                    <a:lnTlToBr>
                      <a:noFill/>
                    </a:lnTlToBr>
                    <a:lnBlToTr>
                      <a:noFill/>
                    </a:lnBlToTr>
                    <a:gradFill rotWithShape="1">
                      <a:gsLst>
                        <a:gs pos="0">
                          <a:srgbClr val="000090"/>
                        </a:gs>
                        <a:gs pos="100000">
                          <a:schemeClr val="tx1"/>
                        </a:gs>
                      </a:gsLst>
                      <a:path path="rect">
                        <a:fillToRect l="100000" t="100000"/>
                      </a:path>
                    </a:gradFill>
                  </a:tcPr>
                </a:tc>
                <a:tc>
                  <a:txBody>
                    <a:bodyPr/>
                    <a:lstStyle/>
                    <a:p>
                      <a:pPr marL="0" marR="0" algn="ctr">
                        <a:spcBef>
                          <a:spcPts val="0"/>
                        </a:spcBef>
                        <a:spcAft>
                          <a:spcPts val="0"/>
                        </a:spcAft>
                      </a:pPr>
                      <a:r>
                        <a:rPr lang="en-US" sz="2400" b="1" i="0" dirty="0">
                          <a:solidFill>
                            <a:srgbClr val="FFFFFF"/>
                          </a:solidFill>
                          <a:effectLst/>
                          <a:latin typeface="Arial" panose="020B0604020202020204" pitchFamily="34" charset="0"/>
                          <a:cs typeface="Arial" panose="020B0604020202020204" pitchFamily="34" charset="0"/>
                        </a:rPr>
                        <a:t>يتحدث</a:t>
                      </a:r>
                      <a:br>
                        <a:rPr lang="en-US" sz="2400" b="1" i="0" dirty="0">
                          <a:solidFill>
                            <a:srgbClr val="FFFFFF"/>
                          </a:solidFill>
                          <a:effectLst/>
                          <a:latin typeface="Arial" panose="020B0604020202020204" pitchFamily="34" charset="0"/>
                          <a:cs typeface="Arial" panose="020B0604020202020204" pitchFamily="34" charset="0"/>
                        </a:rPr>
                      </a:br>
                      <a:r>
                        <a:rPr lang="en-US" sz="2400" b="1" i="0" dirty="0">
                          <a:solidFill>
                            <a:srgbClr val="FFFFFF"/>
                          </a:solidFill>
                          <a:effectLst/>
                          <a:latin typeface="Arial" panose="020B0604020202020204" pitchFamily="34" charset="0"/>
                          <a:cs typeface="Arial" panose="020B0604020202020204" pitchFamily="34" charset="0"/>
                        </a:rPr>
                        <a:t> بحكمة</a:t>
                      </a:r>
                      <a:r>
                        <a:rPr lang="en-US" sz="1100" b="1" i="0" dirty="0">
                          <a:effectLst/>
                          <a:latin typeface="Arial" panose="020B0604020202020204" pitchFamily="34" charset="0"/>
                          <a:cs typeface="Arial" panose="020B0604020202020204" pitchFamily="34" charset="0"/>
                        </a:rPr>
                        <a:t> </a:t>
                      </a:r>
                      <a:r>
                        <a:rPr lang="en-US" sz="1600" b="1" i="0" dirty="0">
                          <a:solidFill>
                            <a:srgbClr val="FFFFFF"/>
                          </a:solidFill>
                          <a:effectLst/>
                          <a:latin typeface="Arial" panose="020B0604020202020204" pitchFamily="34" charset="0"/>
                          <a:ea typeface="Times New Roman" panose="02020603050405020304" pitchFamily="18" charset="0"/>
                          <a:cs typeface="Arial" panose="020B0604020202020204" pitchFamily="34" charset="0"/>
                        </a:rPr>
                        <a:t> </a:t>
                      </a:r>
                      <a:endParaRPr lang="en-US" sz="1600" b="1" i="0" dirty="0">
                        <a:effectLst/>
                        <a:latin typeface="Arial" panose="020B0604020202020204" pitchFamily="34" charset="0"/>
                        <a:ea typeface="Times New Roman" panose="02020603050405020304" pitchFamily="18" charset="0"/>
                        <a:cs typeface="Arial" panose="020B0604020202020204" pitchFamily="34" charset="0"/>
                      </a:endParaRPr>
                    </a:p>
                  </a:txBody>
                  <a:tcPr marL="50800" marR="50800" marT="0" marB="0" anchor="ctr">
                    <a:lnL>
                      <a:noFill/>
                    </a:lnL>
                    <a:lnR>
                      <a:noFill/>
                    </a:lnR>
                    <a:lnT>
                      <a:noFill/>
                    </a:lnT>
                    <a:lnB>
                      <a:noFill/>
                    </a:lnB>
                    <a:lnTlToBr>
                      <a:noFill/>
                    </a:lnTlToBr>
                    <a:lnBlToTr>
                      <a:noFill/>
                    </a:lnBlToTr>
                    <a:gradFill rotWithShape="1">
                      <a:gsLst>
                        <a:gs pos="0">
                          <a:srgbClr val="000090"/>
                        </a:gs>
                        <a:gs pos="100000">
                          <a:schemeClr val="tx1"/>
                        </a:gs>
                      </a:gsLst>
                      <a:path path="rect">
                        <a:fillToRect l="100000" t="100000"/>
                      </a:path>
                    </a:gradFill>
                  </a:tcPr>
                </a:tc>
                <a:tc>
                  <a:txBody>
                    <a:bodyPr/>
                    <a:lstStyle/>
                    <a:p>
                      <a:pPr marL="0" marR="0" algn="ctr">
                        <a:spcBef>
                          <a:spcPts val="0"/>
                        </a:spcBef>
                        <a:spcAft>
                          <a:spcPts val="0"/>
                        </a:spcAft>
                      </a:pPr>
                      <a:r>
                        <a:rPr lang="en-US" sz="2400" b="1" i="0" dirty="0">
                          <a:solidFill>
                            <a:srgbClr val="FFFFFF"/>
                          </a:solidFill>
                          <a:effectLst/>
                          <a:latin typeface="Arial" panose="020B0604020202020204" pitchFamily="34" charset="0"/>
                          <a:cs typeface="Arial" panose="020B0604020202020204" pitchFamily="34" charset="0"/>
                        </a:rPr>
                        <a:t>تنتج</a:t>
                      </a:r>
                      <a:br>
                        <a:rPr lang="en-US" sz="2400" b="1" i="0" dirty="0">
                          <a:solidFill>
                            <a:srgbClr val="FFFFFF"/>
                          </a:solidFill>
                          <a:effectLst/>
                          <a:latin typeface="Arial" panose="020B0604020202020204" pitchFamily="34" charset="0"/>
                          <a:cs typeface="Arial" panose="020B0604020202020204" pitchFamily="34" charset="0"/>
                        </a:rPr>
                      </a:br>
                      <a:r>
                        <a:rPr lang="en-US" sz="2400" b="1" i="0" dirty="0">
                          <a:solidFill>
                            <a:srgbClr val="FFFFFF"/>
                          </a:solidFill>
                          <a:effectLst/>
                          <a:latin typeface="Arial" panose="020B0604020202020204" pitchFamily="34" charset="0"/>
                          <a:cs typeface="Arial" panose="020B0604020202020204" pitchFamily="34" charset="0"/>
                        </a:rPr>
                        <a:t> الأعمال</a:t>
                      </a:r>
                      <a:r>
                        <a:rPr lang="en-US" sz="1100" b="1" i="0" dirty="0">
                          <a:effectLst/>
                          <a:latin typeface="Arial" panose="020B0604020202020204" pitchFamily="34" charset="0"/>
                          <a:cs typeface="Arial" panose="020B0604020202020204" pitchFamily="34" charset="0"/>
                        </a:rPr>
                        <a:t> </a:t>
                      </a:r>
                      <a:r>
                        <a:rPr lang="en-US" sz="1600" b="1" i="0" dirty="0">
                          <a:solidFill>
                            <a:srgbClr val="FFFFFF"/>
                          </a:solidFill>
                          <a:effectLst/>
                          <a:latin typeface="Arial" panose="020B0604020202020204" pitchFamily="34" charset="0"/>
                          <a:ea typeface="Times New Roman" panose="02020603050405020304" pitchFamily="18" charset="0"/>
                          <a:cs typeface="Arial" panose="020B0604020202020204" pitchFamily="34" charset="0"/>
                        </a:rPr>
                        <a:t> </a:t>
                      </a:r>
                      <a:endParaRPr lang="en-US" sz="1600" b="1" i="0" dirty="0">
                        <a:effectLst/>
                        <a:latin typeface="Arial" panose="020B0604020202020204" pitchFamily="34" charset="0"/>
                        <a:ea typeface="Times New Roman" panose="02020603050405020304" pitchFamily="18" charset="0"/>
                        <a:cs typeface="Arial" panose="020B0604020202020204" pitchFamily="34" charset="0"/>
                      </a:endParaRPr>
                    </a:p>
                  </a:txBody>
                  <a:tcPr marL="50800" marR="50800" marT="0" marB="0" anchor="ctr">
                    <a:lnL>
                      <a:noFill/>
                    </a:lnL>
                    <a:lnR>
                      <a:noFill/>
                    </a:lnR>
                    <a:lnT>
                      <a:noFill/>
                    </a:lnT>
                    <a:lnB>
                      <a:noFill/>
                    </a:lnB>
                    <a:lnTlToBr>
                      <a:noFill/>
                    </a:lnTlToBr>
                    <a:lnBlToTr>
                      <a:noFill/>
                    </a:lnBlToTr>
                    <a:gradFill rotWithShape="1">
                      <a:gsLst>
                        <a:gs pos="0">
                          <a:srgbClr val="000090"/>
                        </a:gs>
                        <a:gs pos="100000">
                          <a:schemeClr val="tx1"/>
                        </a:gs>
                      </a:gsLst>
                      <a:path path="rect">
                        <a:fillToRect l="100000" t="100000"/>
                      </a:path>
                    </a:gradFill>
                  </a:tcPr>
                </a:tc>
                <a:tc>
                  <a:txBody>
                    <a:bodyPr/>
                    <a:lstStyle/>
                    <a:p>
                      <a:pPr marL="0" marR="0" algn="ctr">
                        <a:spcBef>
                          <a:spcPts val="0"/>
                        </a:spcBef>
                        <a:spcAft>
                          <a:spcPts val="0"/>
                        </a:spcAft>
                      </a:pPr>
                      <a:r>
                        <a:rPr lang="en-US" sz="2400" b="1" i="0" dirty="0">
                          <a:solidFill>
                            <a:srgbClr val="FFFFFF"/>
                          </a:solidFill>
                          <a:effectLst/>
                          <a:latin typeface="Arial" panose="020B0604020202020204" pitchFamily="34" charset="0"/>
                          <a:cs typeface="Arial" panose="020B0604020202020204" pitchFamily="34" charset="0"/>
                        </a:rPr>
                        <a:t>يتجنب المحاباة</a:t>
                      </a:r>
                      <a:r>
                        <a:rPr lang="en-US" sz="1100" b="1" i="0" dirty="0">
                          <a:effectLst/>
                          <a:latin typeface="Arial" panose="020B0604020202020204" pitchFamily="34" charset="0"/>
                          <a:cs typeface="Arial" panose="020B0604020202020204" pitchFamily="34" charset="0"/>
                        </a:rPr>
                        <a:t> </a:t>
                      </a:r>
                      <a:r>
                        <a:rPr lang="en-US" sz="1600" b="1" i="0" dirty="0">
                          <a:solidFill>
                            <a:srgbClr val="FFFFFF"/>
                          </a:solidFill>
                          <a:effectLst/>
                          <a:latin typeface="Arial" panose="020B0604020202020204" pitchFamily="34" charset="0"/>
                          <a:ea typeface="Times New Roman" panose="02020603050405020304" pitchFamily="18" charset="0"/>
                          <a:cs typeface="Arial" panose="020B0604020202020204" pitchFamily="34" charset="0"/>
                        </a:rPr>
                        <a:t> </a:t>
                      </a:r>
                      <a:endParaRPr lang="en-US" sz="1600" b="1" i="0" dirty="0">
                        <a:effectLst/>
                        <a:latin typeface="Arial" panose="020B0604020202020204" pitchFamily="34" charset="0"/>
                        <a:ea typeface="Times New Roman" panose="02020603050405020304" pitchFamily="18" charset="0"/>
                        <a:cs typeface="Arial" panose="020B0604020202020204" pitchFamily="34" charset="0"/>
                      </a:endParaRPr>
                    </a:p>
                  </a:txBody>
                  <a:tcPr marL="50800" marR="50800" marT="0" marB="0" anchor="ctr">
                    <a:lnL>
                      <a:noFill/>
                    </a:lnL>
                    <a:lnR>
                      <a:noFill/>
                    </a:lnR>
                    <a:lnT>
                      <a:noFill/>
                    </a:lnT>
                    <a:lnB>
                      <a:noFill/>
                    </a:lnB>
                    <a:lnTlToBr>
                      <a:noFill/>
                    </a:lnTlToBr>
                    <a:lnBlToTr>
                      <a:noFill/>
                    </a:lnBlToTr>
                    <a:gradFill rotWithShape="1">
                      <a:gsLst>
                        <a:gs pos="0">
                          <a:srgbClr val="000090"/>
                        </a:gs>
                        <a:gs pos="100000">
                          <a:schemeClr val="tx1"/>
                        </a:gs>
                      </a:gsLst>
                      <a:path path="rect">
                        <a:fillToRect l="100000" t="100000"/>
                      </a:path>
                    </a:gradFill>
                  </a:tcPr>
                </a:tc>
                <a:tc>
                  <a:txBody>
                    <a:bodyPr/>
                    <a:lstStyle/>
                    <a:p>
                      <a:pPr marL="0" marR="0" algn="ctr">
                        <a:spcBef>
                          <a:spcPts val="0"/>
                        </a:spcBef>
                        <a:spcAft>
                          <a:spcPts val="0"/>
                        </a:spcAft>
                      </a:pPr>
                      <a:r>
                        <a:rPr lang="en-US" sz="2400" b="1" i="0" dirty="0">
                          <a:solidFill>
                            <a:srgbClr val="FFFFFF"/>
                          </a:solidFill>
                          <a:effectLst/>
                          <a:latin typeface="Arial" panose="020B0604020202020204" pitchFamily="34" charset="0"/>
                          <a:cs typeface="Arial" panose="020B0604020202020204" pitchFamily="34" charset="0"/>
                        </a:rPr>
                        <a:t>يطيع</a:t>
                      </a:r>
                      <a:br>
                        <a:rPr lang="en-US" sz="2400" b="1" i="0" dirty="0">
                          <a:solidFill>
                            <a:srgbClr val="FFFFFF"/>
                          </a:solidFill>
                          <a:effectLst/>
                          <a:latin typeface="Arial" panose="020B0604020202020204" pitchFamily="34" charset="0"/>
                          <a:cs typeface="Arial" panose="020B0604020202020204" pitchFamily="34" charset="0"/>
                        </a:rPr>
                      </a:br>
                      <a:r>
                        <a:rPr lang="en-US" sz="2400" b="1" i="0" dirty="0">
                          <a:solidFill>
                            <a:srgbClr val="FFFFFF"/>
                          </a:solidFill>
                          <a:effectLst/>
                          <a:latin typeface="Arial" panose="020B0604020202020204" pitchFamily="34" charset="0"/>
                          <a:cs typeface="Arial" panose="020B0604020202020204" pitchFamily="34" charset="0"/>
                        </a:rPr>
                        <a:t> الكلمة</a:t>
                      </a:r>
                      <a:r>
                        <a:rPr lang="en-US" sz="1100" b="1" i="0" dirty="0">
                          <a:effectLst/>
                          <a:latin typeface="Arial" panose="020B0604020202020204" pitchFamily="34" charset="0"/>
                          <a:cs typeface="Arial" panose="020B0604020202020204" pitchFamily="34" charset="0"/>
                        </a:rPr>
                        <a:t> </a:t>
                      </a:r>
                      <a:r>
                        <a:rPr lang="en-US" sz="1600" b="1" i="0" dirty="0">
                          <a:solidFill>
                            <a:srgbClr val="FFFFFF"/>
                          </a:solidFill>
                          <a:effectLst/>
                          <a:latin typeface="Arial" panose="020B0604020202020204" pitchFamily="34" charset="0"/>
                          <a:ea typeface="Times New Roman" panose="02020603050405020304" pitchFamily="18" charset="0"/>
                          <a:cs typeface="Arial" panose="020B0604020202020204" pitchFamily="34" charset="0"/>
                        </a:rPr>
                        <a:t> </a:t>
                      </a:r>
                      <a:endParaRPr lang="en-US" sz="1600" b="1" i="0" dirty="0">
                        <a:effectLst/>
                        <a:latin typeface="Arial" panose="020B0604020202020204" pitchFamily="34" charset="0"/>
                        <a:ea typeface="Times New Roman" panose="02020603050405020304" pitchFamily="18" charset="0"/>
                        <a:cs typeface="Arial" panose="020B0604020202020204" pitchFamily="34" charset="0"/>
                      </a:endParaRPr>
                    </a:p>
                  </a:txBody>
                  <a:tcPr marL="50800" marR="50800" marT="0" marB="0" anchor="ctr">
                    <a:lnL>
                      <a:noFill/>
                    </a:lnL>
                    <a:lnR>
                      <a:noFill/>
                    </a:lnR>
                    <a:lnT>
                      <a:noFill/>
                    </a:lnT>
                    <a:lnB>
                      <a:noFill/>
                    </a:lnB>
                    <a:lnTlToBr>
                      <a:noFill/>
                    </a:lnTlToBr>
                    <a:lnBlToTr>
                      <a:noFill/>
                    </a:lnBlToTr>
                    <a:gradFill rotWithShape="1">
                      <a:gsLst>
                        <a:gs pos="0">
                          <a:srgbClr val="000090"/>
                        </a:gs>
                        <a:gs pos="100000">
                          <a:schemeClr val="tx1"/>
                        </a:gs>
                      </a:gsLst>
                      <a:path path="rect">
                        <a:fillToRect l="100000" t="100000"/>
                      </a:path>
                    </a:gradFill>
                  </a:tcPr>
                </a:tc>
                <a:tc>
                  <a:txBody>
                    <a:bodyPr/>
                    <a:lstStyle/>
                    <a:p>
                      <a:pPr marL="0" marR="0" algn="ctr">
                        <a:spcBef>
                          <a:spcPts val="0"/>
                        </a:spcBef>
                        <a:spcAft>
                          <a:spcPts val="0"/>
                        </a:spcAft>
                      </a:pPr>
                      <a:r>
                        <a:rPr lang="ar-JO" sz="2400" b="1" i="0" dirty="0">
                          <a:solidFill>
                            <a:srgbClr val="FFFFFF"/>
                          </a:solidFill>
                          <a:effectLst/>
                          <a:latin typeface="Arial" panose="020B0604020202020204" pitchFamily="34" charset="0"/>
                          <a:cs typeface="Arial" panose="020B0604020202020204" pitchFamily="34" charset="0"/>
                        </a:rPr>
                        <a:t>يبتهج في التجارب</a:t>
                      </a:r>
                      <a:endParaRPr lang="en-US" sz="1600" b="1" i="0" dirty="0">
                        <a:effectLst/>
                        <a:latin typeface="Arial" panose="020B0604020202020204" pitchFamily="34" charset="0"/>
                        <a:ea typeface="Times New Roman" panose="02020603050405020304" pitchFamily="18" charset="0"/>
                        <a:cs typeface="Arial" panose="020B0604020202020204" pitchFamily="34" charset="0"/>
                      </a:endParaRPr>
                    </a:p>
                  </a:txBody>
                  <a:tcPr marL="50800" marR="50800" marT="0" marB="0" anchor="ctr">
                    <a:lnL>
                      <a:noFill/>
                    </a:lnL>
                    <a:lnR>
                      <a:noFill/>
                    </a:lnR>
                    <a:lnT>
                      <a:noFill/>
                    </a:lnT>
                    <a:lnB>
                      <a:noFill/>
                    </a:lnB>
                    <a:lnTlToBr>
                      <a:noFill/>
                    </a:lnTlToBr>
                    <a:lnBlToTr>
                      <a:noFill/>
                    </a:lnBlToTr>
                    <a:gradFill rotWithShape="1">
                      <a:gsLst>
                        <a:gs pos="0">
                          <a:srgbClr val="000090"/>
                        </a:gs>
                        <a:gs pos="100000">
                          <a:schemeClr val="tx1"/>
                        </a:gs>
                      </a:gsLst>
                      <a:path path="rect">
                        <a:fillToRect l="100000" t="100000"/>
                      </a:path>
                    </a:gradFill>
                  </a:tcPr>
                </a:tc>
                <a:extLst>
                  <a:ext uri="{0D108BD9-81ED-4DB2-BD59-A6C34878D82A}">
                    <a16:rowId xmlns:a16="http://schemas.microsoft.com/office/drawing/2014/main" val="10001"/>
                  </a:ext>
                </a:extLst>
              </a:tr>
              <a:tr h="993088">
                <a:tc>
                  <a:txBody>
                    <a:bodyPr/>
                    <a:lstStyle/>
                    <a:p>
                      <a:pPr marL="0" indent="9525" algn="ctr" defTabSz="457200" rtl="1" eaLnBrk="1" latinLnBrk="0" hangingPunct="1">
                        <a:lnSpc>
                          <a:spcPct val="200000"/>
                        </a:lnSpc>
                        <a:spcBef>
                          <a:spcPts val="0"/>
                        </a:spcBef>
                        <a:spcAft>
                          <a:spcPts val="0"/>
                        </a:spcAft>
                        <a:tabLst/>
                      </a:pPr>
                      <a:r>
                        <a:rPr lang="ar-SA" sz="2000" b="1" i="0" kern="1200" dirty="0">
                          <a:solidFill>
                            <a:srgbClr val="FFFFFF"/>
                          </a:solidFill>
                          <a:effectLst/>
                          <a:latin typeface="Arial" panose="020B0604020202020204" pitchFamily="34" charset="0"/>
                          <a:ea typeface="Calibri" panose="020F0502020204030204" pitchFamily="34" charset="0"/>
                          <a:cs typeface="Arial" panose="020B0604020202020204" pitchFamily="34" charset="0"/>
                        </a:rPr>
                        <a:t>٥: ٧- ٢٠</a:t>
                      </a:r>
                      <a:endParaRPr lang="en-US" sz="2000" b="1" i="0" kern="1200" dirty="0">
                        <a:solidFill>
                          <a:srgbClr val="FFFFFF"/>
                        </a:solidFill>
                        <a:effectLst/>
                        <a:latin typeface="Arial" panose="020B0604020202020204" pitchFamily="34" charset="0"/>
                        <a:ea typeface="Times New Roman" panose="02020603050405020304" pitchFamily="18" charset="0"/>
                        <a:cs typeface="Arial" panose="020B0604020202020204" pitchFamily="34" charset="0"/>
                      </a:endParaRPr>
                    </a:p>
                  </a:txBody>
                  <a:tcPr marL="50800" marR="50800" marT="0" marB="0" anchor="ctr">
                    <a:lnL>
                      <a:noFill/>
                    </a:lnL>
                    <a:lnR>
                      <a:noFill/>
                    </a:lnR>
                    <a:lnT>
                      <a:noFill/>
                    </a:lnT>
                    <a:lnB>
                      <a:noFill/>
                    </a:lnB>
                    <a:lnTlToBr>
                      <a:noFill/>
                    </a:lnTlToBr>
                    <a:lnBlToTr>
                      <a:noFill/>
                    </a:lnBlToTr>
                    <a:gradFill rotWithShape="1">
                      <a:gsLst>
                        <a:gs pos="0">
                          <a:srgbClr val="000090"/>
                        </a:gs>
                        <a:gs pos="100000">
                          <a:schemeClr val="tx1"/>
                        </a:gs>
                      </a:gsLst>
                      <a:path path="rect">
                        <a:fillToRect l="100000" t="100000"/>
                      </a:path>
                    </a:gradFill>
                  </a:tcPr>
                </a:tc>
                <a:tc>
                  <a:txBody>
                    <a:bodyPr/>
                    <a:lstStyle/>
                    <a:p>
                      <a:pPr marL="0" indent="9525" algn="ctr" defTabSz="457200" rtl="1" eaLnBrk="1" latinLnBrk="0" hangingPunct="1">
                        <a:lnSpc>
                          <a:spcPct val="200000"/>
                        </a:lnSpc>
                        <a:spcBef>
                          <a:spcPts val="0"/>
                        </a:spcBef>
                        <a:spcAft>
                          <a:spcPts val="0"/>
                        </a:spcAft>
                        <a:tabLst/>
                      </a:pPr>
                      <a:r>
                        <a:rPr lang="ar-SA" sz="2000" b="1" i="0" kern="1200" dirty="0">
                          <a:solidFill>
                            <a:srgbClr val="FFFFFF"/>
                          </a:solidFill>
                          <a:effectLst/>
                          <a:latin typeface="Arial" panose="020B0604020202020204" pitchFamily="34" charset="0"/>
                          <a:ea typeface="Calibri" panose="020F0502020204030204" pitchFamily="34" charset="0"/>
                          <a:cs typeface="Arial" panose="020B0604020202020204" pitchFamily="34" charset="0"/>
                        </a:rPr>
                        <a:t>٤: ١- ٥: ٦</a:t>
                      </a:r>
                      <a:endParaRPr lang="en-US" sz="2000" b="1" i="0" kern="1200" dirty="0">
                        <a:solidFill>
                          <a:srgbClr val="FFFFFF"/>
                        </a:solidFill>
                        <a:effectLst/>
                        <a:latin typeface="Arial" panose="020B0604020202020204" pitchFamily="34" charset="0"/>
                        <a:ea typeface="Times New Roman" panose="02020603050405020304" pitchFamily="18" charset="0"/>
                        <a:cs typeface="Arial" panose="020B0604020202020204" pitchFamily="34" charset="0"/>
                      </a:endParaRPr>
                    </a:p>
                  </a:txBody>
                  <a:tcPr marL="50800" marR="50800" marT="0" marB="0" anchor="ctr">
                    <a:lnL>
                      <a:noFill/>
                    </a:lnL>
                    <a:lnR>
                      <a:noFill/>
                    </a:lnR>
                    <a:lnT>
                      <a:noFill/>
                    </a:lnT>
                    <a:lnB>
                      <a:noFill/>
                    </a:lnB>
                    <a:lnTlToBr>
                      <a:noFill/>
                    </a:lnTlToBr>
                    <a:lnBlToTr>
                      <a:noFill/>
                    </a:lnBlToTr>
                    <a:gradFill rotWithShape="1">
                      <a:gsLst>
                        <a:gs pos="0">
                          <a:srgbClr val="000090"/>
                        </a:gs>
                        <a:gs pos="100000">
                          <a:schemeClr val="tx1"/>
                        </a:gs>
                      </a:gsLst>
                      <a:path path="rect">
                        <a:fillToRect l="100000" t="100000"/>
                      </a:path>
                    </a:gradFill>
                  </a:tcPr>
                </a:tc>
                <a:tc>
                  <a:txBody>
                    <a:bodyPr/>
                    <a:lstStyle/>
                    <a:p>
                      <a:pPr marL="0" marR="0" indent="9525" algn="ctr" defTabSz="457200" rtl="1" eaLnBrk="1" latinLnBrk="0" hangingPunct="1">
                        <a:lnSpc>
                          <a:spcPct val="200000"/>
                        </a:lnSpc>
                        <a:spcBef>
                          <a:spcPts val="0"/>
                        </a:spcBef>
                        <a:spcAft>
                          <a:spcPts val="0"/>
                        </a:spcAft>
                        <a:tabLst/>
                      </a:pPr>
                      <a:r>
                        <a:rPr lang="ar-SA" sz="2000" b="1" i="0" kern="1200" dirty="0">
                          <a:solidFill>
                            <a:srgbClr val="FFFFFF"/>
                          </a:solidFill>
                          <a:effectLst/>
                          <a:latin typeface="Arial" panose="020B0604020202020204" pitchFamily="34" charset="0"/>
                          <a:ea typeface="Times New Roman" panose="02020603050405020304" pitchFamily="18" charset="0"/>
                          <a:cs typeface="Arial" panose="020B0604020202020204" pitchFamily="34" charset="0"/>
                        </a:rPr>
                        <a:t>٣</a:t>
                      </a:r>
                      <a:endParaRPr lang="en-US" sz="2000" b="1" i="0" kern="1200" dirty="0">
                        <a:solidFill>
                          <a:srgbClr val="FFFFFF"/>
                        </a:solidFill>
                        <a:effectLst/>
                        <a:latin typeface="Arial" panose="020B0604020202020204" pitchFamily="34" charset="0"/>
                        <a:ea typeface="Times New Roman" panose="02020603050405020304" pitchFamily="18" charset="0"/>
                        <a:cs typeface="Arial" panose="020B0604020202020204" pitchFamily="34" charset="0"/>
                      </a:endParaRPr>
                    </a:p>
                  </a:txBody>
                  <a:tcPr marL="50800" marR="50800" marT="0" marB="0" anchor="ctr">
                    <a:lnL>
                      <a:noFill/>
                    </a:lnL>
                    <a:lnR>
                      <a:noFill/>
                    </a:lnR>
                    <a:lnT>
                      <a:noFill/>
                    </a:lnT>
                    <a:lnB>
                      <a:noFill/>
                    </a:lnB>
                    <a:lnTlToBr>
                      <a:noFill/>
                    </a:lnTlToBr>
                    <a:lnBlToTr>
                      <a:noFill/>
                    </a:lnBlToTr>
                    <a:gradFill rotWithShape="1">
                      <a:gsLst>
                        <a:gs pos="0">
                          <a:srgbClr val="000090"/>
                        </a:gs>
                        <a:gs pos="100000">
                          <a:schemeClr val="tx1"/>
                        </a:gs>
                      </a:gsLst>
                      <a:path path="rect">
                        <a:fillToRect l="100000" t="100000"/>
                      </a:path>
                    </a:gradFill>
                  </a:tcPr>
                </a:tc>
                <a:tc>
                  <a:txBody>
                    <a:bodyPr/>
                    <a:lstStyle/>
                    <a:p>
                      <a:pPr marL="0" indent="9525" algn="ctr" defTabSz="457200" rtl="1" eaLnBrk="1" latinLnBrk="0" hangingPunct="1">
                        <a:lnSpc>
                          <a:spcPct val="200000"/>
                        </a:lnSpc>
                        <a:spcBef>
                          <a:spcPts val="0"/>
                        </a:spcBef>
                        <a:spcAft>
                          <a:spcPts val="0"/>
                        </a:spcAft>
                        <a:tabLst/>
                      </a:pPr>
                      <a:r>
                        <a:rPr lang="ar-SA" sz="2000" b="1" i="0" kern="1200" dirty="0">
                          <a:solidFill>
                            <a:srgbClr val="FFFFFF"/>
                          </a:solidFill>
                          <a:effectLst/>
                          <a:latin typeface="Arial" panose="020B0604020202020204" pitchFamily="34" charset="0"/>
                          <a:ea typeface="Calibri" panose="020F0502020204030204" pitchFamily="34" charset="0"/>
                          <a:cs typeface="Arial" panose="020B0604020202020204" pitchFamily="34" charset="0"/>
                        </a:rPr>
                        <a:t>٢: ١٤- ٢٦</a:t>
                      </a:r>
                      <a:endParaRPr lang="en-US" sz="2000" b="1" i="0" kern="1200" dirty="0">
                        <a:solidFill>
                          <a:srgbClr val="FFFFFF"/>
                        </a:solidFill>
                        <a:effectLst/>
                        <a:latin typeface="Arial" panose="020B0604020202020204" pitchFamily="34" charset="0"/>
                        <a:ea typeface="Times New Roman" panose="02020603050405020304" pitchFamily="18" charset="0"/>
                        <a:cs typeface="Arial" panose="020B0604020202020204" pitchFamily="34" charset="0"/>
                      </a:endParaRPr>
                    </a:p>
                  </a:txBody>
                  <a:tcPr marL="50800" marR="50800" marT="0" marB="0" anchor="ctr">
                    <a:lnL>
                      <a:noFill/>
                    </a:lnL>
                    <a:lnR>
                      <a:noFill/>
                    </a:lnR>
                    <a:lnT>
                      <a:noFill/>
                    </a:lnT>
                    <a:lnB>
                      <a:noFill/>
                    </a:lnB>
                    <a:lnTlToBr>
                      <a:noFill/>
                    </a:lnTlToBr>
                    <a:lnBlToTr>
                      <a:noFill/>
                    </a:lnBlToTr>
                    <a:gradFill rotWithShape="1">
                      <a:gsLst>
                        <a:gs pos="0">
                          <a:srgbClr val="000090"/>
                        </a:gs>
                        <a:gs pos="100000">
                          <a:schemeClr val="tx1"/>
                        </a:gs>
                      </a:gsLst>
                      <a:path path="rect">
                        <a:fillToRect l="100000" t="100000"/>
                      </a:path>
                    </a:gradFill>
                  </a:tcPr>
                </a:tc>
                <a:tc>
                  <a:txBody>
                    <a:bodyPr/>
                    <a:lstStyle/>
                    <a:p>
                      <a:pPr marL="0" indent="9525" algn="ctr" defTabSz="457200" rtl="1" eaLnBrk="1" latinLnBrk="0" hangingPunct="1">
                        <a:lnSpc>
                          <a:spcPct val="200000"/>
                        </a:lnSpc>
                        <a:spcBef>
                          <a:spcPts val="0"/>
                        </a:spcBef>
                        <a:spcAft>
                          <a:spcPts val="0"/>
                        </a:spcAft>
                        <a:tabLst/>
                      </a:pPr>
                      <a:r>
                        <a:rPr lang="ar-SA" sz="2000" b="1" i="0" kern="1200" dirty="0">
                          <a:solidFill>
                            <a:srgbClr val="FFFFFF"/>
                          </a:solidFill>
                          <a:effectLst/>
                          <a:latin typeface="Arial" panose="020B0604020202020204" pitchFamily="34" charset="0"/>
                          <a:ea typeface="Calibri" panose="020F0502020204030204" pitchFamily="34" charset="0"/>
                          <a:cs typeface="Arial" panose="020B0604020202020204" pitchFamily="34" charset="0"/>
                        </a:rPr>
                        <a:t>٢ ١- ١٣</a:t>
                      </a:r>
                      <a:endParaRPr lang="en-US" sz="2000" b="1" i="0" kern="1200" dirty="0">
                        <a:solidFill>
                          <a:srgbClr val="FFFFFF"/>
                        </a:solidFill>
                        <a:effectLst/>
                        <a:latin typeface="Arial" panose="020B0604020202020204" pitchFamily="34" charset="0"/>
                        <a:ea typeface="Times New Roman" panose="02020603050405020304" pitchFamily="18" charset="0"/>
                        <a:cs typeface="Arial" panose="020B0604020202020204" pitchFamily="34" charset="0"/>
                      </a:endParaRPr>
                    </a:p>
                  </a:txBody>
                  <a:tcPr marL="50800" marR="50800" marT="0" marB="0" anchor="ctr">
                    <a:lnL>
                      <a:noFill/>
                    </a:lnL>
                    <a:lnR>
                      <a:noFill/>
                    </a:lnR>
                    <a:lnT>
                      <a:noFill/>
                    </a:lnT>
                    <a:lnB>
                      <a:noFill/>
                    </a:lnB>
                    <a:lnTlToBr>
                      <a:noFill/>
                    </a:lnTlToBr>
                    <a:lnBlToTr>
                      <a:noFill/>
                    </a:lnBlToTr>
                    <a:gradFill rotWithShape="1">
                      <a:gsLst>
                        <a:gs pos="0">
                          <a:srgbClr val="000090"/>
                        </a:gs>
                        <a:gs pos="100000">
                          <a:schemeClr val="tx1"/>
                        </a:gs>
                      </a:gsLst>
                      <a:path path="rect">
                        <a:fillToRect l="100000" t="100000"/>
                      </a:path>
                    </a:gradFill>
                  </a:tcPr>
                </a:tc>
                <a:tc>
                  <a:txBody>
                    <a:bodyPr/>
                    <a:lstStyle/>
                    <a:p>
                      <a:pPr marL="0" marR="0" indent="9525" algn="ctr" defTabSz="457200" rtl="1" eaLnBrk="1" latinLnBrk="0" hangingPunct="1">
                        <a:lnSpc>
                          <a:spcPct val="200000"/>
                        </a:lnSpc>
                        <a:spcBef>
                          <a:spcPts val="0"/>
                        </a:spcBef>
                        <a:spcAft>
                          <a:spcPts val="0"/>
                        </a:spcAft>
                        <a:tabLst/>
                      </a:pPr>
                      <a:r>
                        <a:rPr lang="ar-SA" sz="2000" b="1" i="0" kern="1200" dirty="0">
                          <a:solidFill>
                            <a:srgbClr val="FFFFFF"/>
                          </a:solidFill>
                          <a:effectLst/>
                          <a:latin typeface="Arial" panose="020B0604020202020204" pitchFamily="34" charset="0"/>
                          <a:ea typeface="Times New Roman" panose="02020603050405020304" pitchFamily="18" charset="0"/>
                          <a:cs typeface="Arial" panose="020B0604020202020204" pitchFamily="34" charset="0"/>
                        </a:rPr>
                        <a:t>١: ١٩- ٢٧</a:t>
                      </a:r>
                      <a:endParaRPr lang="en-US" sz="2000" b="1" i="0" kern="1200" dirty="0">
                        <a:solidFill>
                          <a:srgbClr val="FFFFFF"/>
                        </a:solidFill>
                        <a:effectLst/>
                        <a:latin typeface="Arial" panose="020B0604020202020204" pitchFamily="34" charset="0"/>
                        <a:ea typeface="Times New Roman" panose="02020603050405020304" pitchFamily="18" charset="0"/>
                        <a:cs typeface="Arial" panose="020B0604020202020204" pitchFamily="34" charset="0"/>
                      </a:endParaRPr>
                    </a:p>
                  </a:txBody>
                  <a:tcPr marL="50800" marR="50800" marT="0" marB="0" anchor="ctr">
                    <a:lnL>
                      <a:noFill/>
                    </a:lnL>
                    <a:lnR>
                      <a:noFill/>
                    </a:lnR>
                    <a:lnT>
                      <a:noFill/>
                    </a:lnT>
                    <a:lnB>
                      <a:noFill/>
                    </a:lnB>
                    <a:lnTlToBr>
                      <a:noFill/>
                    </a:lnTlToBr>
                    <a:lnBlToTr>
                      <a:noFill/>
                    </a:lnBlToTr>
                    <a:gradFill rotWithShape="1">
                      <a:gsLst>
                        <a:gs pos="0">
                          <a:srgbClr val="000090"/>
                        </a:gs>
                        <a:gs pos="100000">
                          <a:schemeClr val="tx1"/>
                        </a:gs>
                      </a:gsLst>
                      <a:path path="rect">
                        <a:fillToRect l="100000" t="100000"/>
                      </a:path>
                    </a:gradFill>
                  </a:tcPr>
                </a:tc>
                <a:tc>
                  <a:txBody>
                    <a:bodyPr/>
                    <a:lstStyle/>
                    <a:p>
                      <a:pPr marL="0" indent="9525" algn="ctr" defTabSz="457200" rtl="1" eaLnBrk="1" latinLnBrk="0" hangingPunct="1">
                        <a:lnSpc>
                          <a:spcPct val="200000"/>
                        </a:lnSpc>
                        <a:spcBef>
                          <a:spcPts val="0"/>
                        </a:spcBef>
                        <a:spcAft>
                          <a:spcPts val="0"/>
                        </a:spcAft>
                        <a:tabLst/>
                      </a:pPr>
                      <a:r>
                        <a:rPr lang="ar-SA" sz="2000" b="1" i="0" kern="1200" dirty="0">
                          <a:solidFill>
                            <a:srgbClr val="FFFFFF"/>
                          </a:solidFill>
                          <a:effectLst/>
                          <a:latin typeface="Arial" panose="020B0604020202020204" pitchFamily="34" charset="0"/>
                          <a:ea typeface="Calibri" panose="020F0502020204030204" pitchFamily="34" charset="0"/>
                          <a:cs typeface="Arial" panose="020B0604020202020204" pitchFamily="34" charset="0"/>
                        </a:rPr>
                        <a:t>١: ١-١٨</a:t>
                      </a:r>
                      <a:endParaRPr lang="en-US" sz="2000" b="1" i="0" kern="1200" dirty="0">
                        <a:solidFill>
                          <a:srgbClr val="FFFFFF"/>
                        </a:solidFill>
                        <a:effectLst/>
                        <a:latin typeface="Arial" panose="020B0604020202020204" pitchFamily="34" charset="0"/>
                        <a:ea typeface="Times New Roman" panose="02020603050405020304" pitchFamily="18" charset="0"/>
                        <a:cs typeface="Arial" panose="020B0604020202020204" pitchFamily="34" charset="0"/>
                      </a:endParaRPr>
                    </a:p>
                  </a:txBody>
                  <a:tcPr marL="50800" marR="50800" marT="0" marB="0" anchor="ctr">
                    <a:lnL>
                      <a:noFill/>
                    </a:lnL>
                    <a:lnR>
                      <a:noFill/>
                    </a:lnR>
                    <a:lnT>
                      <a:noFill/>
                    </a:lnT>
                    <a:lnB>
                      <a:noFill/>
                    </a:lnB>
                    <a:lnTlToBr>
                      <a:noFill/>
                    </a:lnTlToBr>
                    <a:lnBlToTr>
                      <a:noFill/>
                    </a:lnBlToTr>
                    <a:gradFill rotWithShape="1">
                      <a:gsLst>
                        <a:gs pos="0">
                          <a:srgbClr val="000090"/>
                        </a:gs>
                        <a:gs pos="100000">
                          <a:schemeClr val="tx1"/>
                        </a:gs>
                      </a:gsLst>
                      <a:path path="rect">
                        <a:fillToRect l="100000" t="100000"/>
                      </a:path>
                    </a:gradFill>
                  </a:tcPr>
                </a:tc>
                <a:extLst>
                  <a:ext uri="{0D108BD9-81ED-4DB2-BD59-A6C34878D82A}">
                    <a16:rowId xmlns:a16="http://schemas.microsoft.com/office/drawing/2014/main" val="10002"/>
                  </a:ext>
                </a:extLst>
              </a:tr>
              <a:tr h="1597577">
                <a:tc>
                  <a:txBody>
                    <a:bodyPr/>
                    <a:lstStyle/>
                    <a:p>
                      <a:pPr marL="0" marR="0" algn="ctr" defTabSz="457200" rtl="0" eaLnBrk="1" latinLnBrk="0" hangingPunct="1">
                        <a:spcBef>
                          <a:spcPts val="0"/>
                        </a:spcBef>
                        <a:spcAft>
                          <a:spcPts val="0"/>
                        </a:spcAft>
                      </a:pPr>
                      <a:r>
                        <a:rPr lang="ar-SA" sz="1800" b="1" i="0" kern="1200" dirty="0">
                          <a:solidFill>
                            <a:srgbClr val="FFFFFF"/>
                          </a:solidFill>
                          <a:effectLst/>
                          <a:latin typeface="Arial" panose="020B0604020202020204" pitchFamily="34" charset="0"/>
                          <a:ea typeface="Times New Roman" panose="02020603050405020304" pitchFamily="18" charset="0"/>
                          <a:cs typeface="Arial" panose="020B0604020202020204" pitchFamily="34" charset="0"/>
                        </a:rPr>
                        <a:t>معاناة</a:t>
                      </a:r>
                      <a:endParaRPr lang="en-US" sz="1800" b="1" i="0" kern="1200" dirty="0">
                        <a:solidFill>
                          <a:srgbClr val="FFFFFF"/>
                        </a:solidFill>
                        <a:effectLst/>
                        <a:latin typeface="Arial" panose="020B0604020202020204" pitchFamily="34" charset="0"/>
                        <a:ea typeface="Times New Roman" panose="02020603050405020304" pitchFamily="18" charset="0"/>
                        <a:cs typeface="Arial" panose="020B0604020202020204" pitchFamily="34" charset="0"/>
                      </a:endParaRPr>
                    </a:p>
                    <a:p>
                      <a:pPr marL="0" marR="0" algn="ctr" defTabSz="457200" rtl="0" eaLnBrk="1" latinLnBrk="0" hangingPunct="1">
                        <a:spcBef>
                          <a:spcPts val="0"/>
                        </a:spcBef>
                        <a:spcAft>
                          <a:spcPts val="0"/>
                        </a:spcAft>
                      </a:pPr>
                      <a:r>
                        <a:rPr lang="ar-SA" sz="1800" b="1" i="0" kern="1200" dirty="0">
                          <a:solidFill>
                            <a:srgbClr val="FFFFFF"/>
                          </a:solidFill>
                          <a:effectLst/>
                          <a:latin typeface="Arial" panose="020B0604020202020204" pitchFamily="34" charset="0"/>
                          <a:ea typeface="Times New Roman" panose="02020603050405020304" pitchFamily="18" charset="0"/>
                          <a:cs typeface="Arial" panose="020B0604020202020204" pitchFamily="34" charset="0"/>
                        </a:rPr>
                        <a:t>دعاء</a:t>
                      </a:r>
                      <a:endParaRPr lang="en-US" sz="1800" b="1" i="0" kern="1200" dirty="0">
                        <a:solidFill>
                          <a:srgbClr val="FFFFFF"/>
                        </a:solidFill>
                        <a:effectLst/>
                        <a:latin typeface="Arial" panose="020B0604020202020204" pitchFamily="34" charset="0"/>
                        <a:ea typeface="Times New Roman" panose="02020603050405020304" pitchFamily="18" charset="0"/>
                        <a:cs typeface="Arial" panose="020B0604020202020204" pitchFamily="34" charset="0"/>
                      </a:endParaRPr>
                    </a:p>
                    <a:p>
                      <a:pPr marL="0" marR="0" algn="ctr" defTabSz="457200" rtl="0" eaLnBrk="1" latinLnBrk="0" hangingPunct="1">
                        <a:spcBef>
                          <a:spcPts val="0"/>
                        </a:spcBef>
                        <a:spcAft>
                          <a:spcPts val="0"/>
                        </a:spcAft>
                      </a:pPr>
                      <a:r>
                        <a:rPr lang="ar-SA" sz="1800" b="1" i="0" kern="1200" dirty="0">
                          <a:solidFill>
                            <a:srgbClr val="FFFFFF"/>
                          </a:solidFill>
                          <a:effectLst/>
                          <a:latin typeface="Arial" panose="020B0604020202020204" pitchFamily="34" charset="0"/>
                          <a:ea typeface="Times New Roman" panose="02020603050405020304" pitchFamily="18" charset="0"/>
                          <a:cs typeface="Arial" panose="020B0604020202020204" pitchFamily="34" charset="0"/>
                        </a:rPr>
                        <a:t>المواجهة</a:t>
                      </a:r>
                      <a:endParaRPr lang="en-US" sz="1800" b="1" i="0" kern="1200" dirty="0">
                        <a:solidFill>
                          <a:srgbClr val="FFFFFF"/>
                        </a:solidFill>
                        <a:effectLst/>
                        <a:latin typeface="Arial" panose="020B0604020202020204" pitchFamily="34" charset="0"/>
                        <a:ea typeface="Times New Roman" panose="02020603050405020304" pitchFamily="18" charset="0"/>
                        <a:cs typeface="Arial" panose="020B0604020202020204" pitchFamily="34" charset="0"/>
                      </a:endParaRPr>
                    </a:p>
                  </a:txBody>
                  <a:tcPr marL="50800" marR="50800" marT="0" marB="0" anchor="ctr">
                    <a:lnL>
                      <a:noFill/>
                    </a:lnL>
                    <a:lnR>
                      <a:noFill/>
                    </a:lnR>
                    <a:lnT>
                      <a:noFill/>
                    </a:lnT>
                    <a:lnB>
                      <a:noFill/>
                    </a:lnB>
                    <a:lnTlToBr>
                      <a:noFill/>
                    </a:lnTlToBr>
                    <a:lnBlToTr>
                      <a:noFill/>
                    </a:lnBlToTr>
                    <a:gradFill rotWithShape="1">
                      <a:gsLst>
                        <a:gs pos="0">
                          <a:srgbClr val="000090"/>
                        </a:gs>
                        <a:gs pos="100000">
                          <a:schemeClr val="tx1"/>
                        </a:gs>
                      </a:gsLst>
                      <a:path path="rect">
                        <a:fillToRect l="100000" t="100000"/>
                      </a:path>
                    </a:gradFill>
                  </a:tcPr>
                </a:tc>
                <a:tc>
                  <a:txBody>
                    <a:bodyPr/>
                    <a:lstStyle/>
                    <a:p>
                      <a:pPr marL="0" marR="0" algn="ctr" defTabSz="457200" rtl="0" eaLnBrk="1" latinLnBrk="0" hangingPunct="1">
                        <a:spcBef>
                          <a:spcPts val="0"/>
                        </a:spcBef>
                        <a:spcAft>
                          <a:spcPts val="0"/>
                        </a:spcAft>
                      </a:pPr>
                      <a:r>
                        <a:rPr lang="ar-SA" sz="1800" b="1" i="0" kern="1200" dirty="0">
                          <a:solidFill>
                            <a:srgbClr val="FFFFFF"/>
                          </a:solidFill>
                          <a:effectLst/>
                          <a:latin typeface="Arial" panose="020B0604020202020204" pitchFamily="34" charset="0"/>
                          <a:ea typeface="Times New Roman" panose="02020603050405020304" pitchFamily="18" charset="0"/>
                          <a:cs typeface="Arial" panose="020B0604020202020204" pitchFamily="34" charset="0"/>
                        </a:rPr>
                        <a:t>صراع</a:t>
                      </a:r>
                      <a:endParaRPr lang="en-US" sz="1800" b="1" i="0" kern="1200" dirty="0">
                        <a:solidFill>
                          <a:srgbClr val="FFFFFF"/>
                        </a:solidFill>
                        <a:effectLst/>
                        <a:latin typeface="Arial" panose="020B0604020202020204" pitchFamily="34" charset="0"/>
                        <a:ea typeface="Times New Roman" panose="02020603050405020304" pitchFamily="18" charset="0"/>
                        <a:cs typeface="Arial" panose="020B0604020202020204" pitchFamily="34" charset="0"/>
                      </a:endParaRPr>
                    </a:p>
                    <a:p>
                      <a:pPr marL="0" marR="0" algn="ctr" defTabSz="457200" rtl="0" eaLnBrk="1" latinLnBrk="0" hangingPunct="1">
                        <a:spcBef>
                          <a:spcPts val="0"/>
                        </a:spcBef>
                        <a:spcAft>
                          <a:spcPts val="0"/>
                        </a:spcAft>
                      </a:pPr>
                      <a:r>
                        <a:rPr lang="ar-SA" sz="1800" b="1" i="0" kern="1200" dirty="0">
                          <a:solidFill>
                            <a:srgbClr val="FFFFFF"/>
                          </a:solidFill>
                          <a:effectLst/>
                          <a:latin typeface="Arial" panose="020B0604020202020204" pitchFamily="34" charset="0"/>
                          <a:ea typeface="Times New Roman" panose="02020603050405020304" pitchFamily="18" charset="0"/>
                          <a:cs typeface="Arial" panose="020B0604020202020204" pitchFamily="34" charset="0"/>
                        </a:rPr>
                        <a:t>الحكم</a:t>
                      </a:r>
                      <a:endParaRPr lang="en-US" sz="1800" b="1" i="0" kern="1200" dirty="0">
                        <a:solidFill>
                          <a:srgbClr val="FFFFFF"/>
                        </a:solidFill>
                        <a:effectLst/>
                        <a:latin typeface="Arial" panose="020B0604020202020204" pitchFamily="34" charset="0"/>
                        <a:ea typeface="Times New Roman" panose="02020603050405020304" pitchFamily="18" charset="0"/>
                        <a:cs typeface="Arial" panose="020B0604020202020204" pitchFamily="34" charset="0"/>
                      </a:endParaRPr>
                    </a:p>
                    <a:p>
                      <a:pPr marL="0" marR="0" algn="ctr" defTabSz="457200" rtl="0" eaLnBrk="1" latinLnBrk="0" hangingPunct="1">
                        <a:spcBef>
                          <a:spcPts val="0"/>
                        </a:spcBef>
                        <a:spcAft>
                          <a:spcPts val="0"/>
                        </a:spcAft>
                      </a:pPr>
                      <a:r>
                        <a:rPr lang="ar-SA" sz="1800" b="1" i="0" kern="1200" dirty="0">
                          <a:solidFill>
                            <a:srgbClr val="FFFFFF"/>
                          </a:solidFill>
                          <a:effectLst/>
                          <a:latin typeface="Arial" panose="020B0604020202020204" pitchFamily="34" charset="0"/>
                          <a:ea typeface="Times New Roman" panose="02020603050405020304" pitchFamily="18" charset="0"/>
                          <a:cs typeface="Arial" panose="020B0604020202020204" pitchFamily="34" charset="0"/>
                        </a:rPr>
                        <a:t>افتراض</a:t>
                      </a:r>
                      <a:endParaRPr lang="en-US" sz="1800" b="1" i="0" kern="1200" dirty="0">
                        <a:solidFill>
                          <a:srgbClr val="FFFFFF"/>
                        </a:solidFill>
                        <a:effectLst/>
                        <a:latin typeface="Arial" panose="020B0604020202020204" pitchFamily="34" charset="0"/>
                        <a:ea typeface="Times New Roman" panose="02020603050405020304" pitchFamily="18" charset="0"/>
                        <a:cs typeface="Arial" panose="020B0604020202020204" pitchFamily="34" charset="0"/>
                      </a:endParaRPr>
                    </a:p>
                  </a:txBody>
                  <a:tcPr marL="50800" marR="50800" marT="0" marB="0" anchor="ctr">
                    <a:lnL>
                      <a:noFill/>
                    </a:lnL>
                    <a:lnR>
                      <a:noFill/>
                    </a:lnR>
                    <a:lnT>
                      <a:noFill/>
                    </a:lnT>
                    <a:lnB>
                      <a:noFill/>
                    </a:lnB>
                    <a:lnTlToBr>
                      <a:noFill/>
                    </a:lnTlToBr>
                    <a:lnBlToTr>
                      <a:noFill/>
                    </a:lnBlToTr>
                    <a:gradFill rotWithShape="1">
                      <a:gsLst>
                        <a:gs pos="0">
                          <a:srgbClr val="000090"/>
                        </a:gs>
                        <a:gs pos="100000">
                          <a:schemeClr val="tx1"/>
                        </a:gs>
                      </a:gsLst>
                      <a:path path="rect">
                        <a:fillToRect l="100000" t="100000"/>
                      </a:path>
                    </a:gradFill>
                  </a:tcPr>
                </a:tc>
                <a:tc>
                  <a:txBody>
                    <a:bodyPr/>
                    <a:lstStyle/>
                    <a:p>
                      <a:pPr marL="0" marR="0" algn="ctr" defTabSz="457200" rtl="0" eaLnBrk="1" latinLnBrk="0" hangingPunct="1">
                        <a:spcBef>
                          <a:spcPts val="0"/>
                        </a:spcBef>
                        <a:spcAft>
                          <a:spcPts val="0"/>
                        </a:spcAft>
                      </a:pPr>
                      <a:r>
                        <a:rPr lang="ar-SA" sz="1800" b="1" i="0" kern="1200" dirty="0">
                          <a:solidFill>
                            <a:srgbClr val="FFFFFF"/>
                          </a:solidFill>
                          <a:effectLst/>
                          <a:latin typeface="Arial" panose="020B0604020202020204" pitchFamily="34" charset="0"/>
                          <a:ea typeface="Times New Roman" panose="02020603050405020304" pitchFamily="18" charset="0"/>
                          <a:cs typeface="Arial" panose="020B0604020202020204" pitchFamily="34" charset="0"/>
                        </a:rPr>
                        <a:t>تأثير</a:t>
                      </a:r>
                      <a:endParaRPr lang="en-US" sz="1800" b="1" i="0" kern="1200" dirty="0">
                        <a:solidFill>
                          <a:srgbClr val="FFFFFF"/>
                        </a:solidFill>
                        <a:effectLst/>
                        <a:latin typeface="Arial" panose="020B0604020202020204" pitchFamily="34" charset="0"/>
                        <a:ea typeface="Times New Roman" panose="02020603050405020304" pitchFamily="18" charset="0"/>
                        <a:cs typeface="Arial" panose="020B0604020202020204" pitchFamily="34" charset="0"/>
                      </a:endParaRPr>
                    </a:p>
                    <a:p>
                      <a:pPr marL="0" marR="0" algn="ctr" defTabSz="457200" rtl="0" eaLnBrk="1" latinLnBrk="0" hangingPunct="1">
                        <a:spcBef>
                          <a:spcPts val="0"/>
                        </a:spcBef>
                        <a:spcAft>
                          <a:spcPts val="0"/>
                        </a:spcAft>
                      </a:pPr>
                      <a:r>
                        <a:rPr lang="ar-SA" sz="1800" b="1" i="0" kern="1200" dirty="0">
                          <a:solidFill>
                            <a:srgbClr val="FFFFFF"/>
                          </a:solidFill>
                          <a:effectLst/>
                          <a:latin typeface="Arial" panose="020B0604020202020204" pitchFamily="34" charset="0"/>
                          <a:ea typeface="Times New Roman" panose="02020603050405020304" pitchFamily="18" charset="0"/>
                          <a:cs typeface="Arial" panose="020B0604020202020204" pitchFamily="34" charset="0"/>
                        </a:rPr>
                        <a:t>غير قابل للترويض</a:t>
                      </a:r>
                      <a:endParaRPr lang="en-US" sz="1800" b="1" i="0" kern="1200" dirty="0">
                        <a:solidFill>
                          <a:srgbClr val="FFFFFF"/>
                        </a:solidFill>
                        <a:effectLst/>
                        <a:latin typeface="Arial" panose="020B0604020202020204" pitchFamily="34" charset="0"/>
                        <a:ea typeface="Times New Roman" panose="02020603050405020304" pitchFamily="18" charset="0"/>
                        <a:cs typeface="Arial" panose="020B0604020202020204" pitchFamily="34" charset="0"/>
                      </a:endParaRPr>
                    </a:p>
                    <a:p>
                      <a:pPr marL="0" marR="0" algn="ctr" defTabSz="457200" rtl="0" eaLnBrk="1" latinLnBrk="0" hangingPunct="1">
                        <a:spcBef>
                          <a:spcPts val="0"/>
                        </a:spcBef>
                        <a:spcAft>
                          <a:spcPts val="0"/>
                        </a:spcAft>
                      </a:pPr>
                      <a:r>
                        <a:rPr lang="ar-SA" sz="1800" b="1" i="0" kern="1200" dirty="0">
                          <a:solidFill>
                            <a:srgbClr val="FFFFFF"/>
                          </a:solidFill>
                          <a:effectLst/>
                          <a:latin typeface="Arial" panose="020B0604020202020204" pitchFamily="34" charset="0"/>
                          <a:ea typeface="Times New Roman" panose="02020603050405020304" pitchFamily="18" charset="0"/>
                          <a:cs typeface="Arial" panose="020B0604020202020204" pitchFamily="34" charset="0"/>
                        </a:rPr>
                        <a:t>يستخدم</a:t>
                      </a:r>
                      <a:endParaRPr lang="en-US" sz="1800" b="1" i="0" kern="1200" dirty="0">
                        <a:solidFill>
                          <a:srgbClr val="FFFFFF"/>
                        </a:solidFill>
                        <a:effectLst/>
                        <a:latin typeface="Arial" panose="020B0604020202020204" pitchFamily="34" charset="0"/>
                        <a:ea typeface="Times New Roman" panose="02020603050405020304" pitchFamily="18" charset="0"/>
                        <a:cs typeface="Arial" panose="020B0604020202020204" pitchFamily="34" charset="0"/>
                      </a:endParaRPr>
                    </a:p>
                  </a:txBody>
                  <a:tcPr marL="50800" marR="50800" marT="0" marB="0" anchor="ctr">
                    <a:lnL>
                      <a:noFill/>
                    </a:lnL>
                    <a:lnR>
                      <a:noFill/>
                    </a:lnR>
                    <a:lnT>
                      <a:noFill/>
                    </a:lnT>
                    <a:lnB>
                      <a:noFill/>
                    </a:lnB>
                    <a:lnTlToBr>
                      <a:noFill/>
                    </a:lnTlToBr>
                    <a:lnBlToTr>
                      <a:noFill/>
                    </a:lnBlToTr>
                    <a:gradFill rotWithShape="1">
                      <a:gsLst>
                        <a:gs pos="0">
                          <a:srgbClr val="000090"/>
                        </a:gs>
                        <a:gs pos="100000">
                          <a:schemeClr val="tx1"/>
                        </a:gs>
                      </a:gsLst>
                      <a:path path="rect">
                        <a:fillToRect l="100000" t="100000"/>
                      </a:path>
                    </a:gradFill>
                  </a:tcPr>
                </a:tc>
                <a:tc>
                  <a:txBody>
                    <a:bodyPr/>
                    <a:lstStyle/>
                    <a:p>
                      <a:pPr marL="0" marR="0" algn="ctr" defTabSz="457200" rtl="0" eaLnBrk="1" latinLnBrk="0" hangingPunct="1">
                        <a:spcBef>
                          <a:spcPts val="0"/>
                        </a:spcBef>
                        <a:spcAft>
                          <a:spcPts val="0"/>
                        </a:spcAft>
                      </a:pPr>
                      <a:r>
                        <a:rPr lang="ar-SA" sz="1800" b="1" i="0" kern="1200" dirty="0">
                          <a:solidFill>
                            <a:srgbClr val="FFFFFF"/>
                          </a:solidFill>
                          <a:effectLst/>
                          <a:latin typeface="Arial" panose="020B0604020202020204" pitchFamily="34" charset="0"/>
                          <a:ea typeface="Times New Roman" panose="02020603050405020304" pitchFamily="18" charset="0"/>
                          <a:cs typeface="Arial" panose="020B0604020202020204" pitchFamily="34" charset="0"/>
                        </a:rPr>
                        <a:t>احتياجات الاجتماع</a:t>
                      </a:r>
                      <a:endParaRPr lang="en-US" sz="1800" b="1" i="0" kern="1200" dirty="0">
                        <a:solidFill>
                          <a:srgbClr val="FFFFFF"/>
                        </a:solidFill>
                        <a:effectLst/>
                        <a:latin typeface="Arial" panose="020B0604020202020204" pitchFamily="34" charset="0"/>
                        <a:ea typeface="Times New Roman" panose="02020603050405020304" pitchFamily="18" charset="0"/>
                        <a:cs typeface="Arial" panose="020B0604020202020204" pitchFamily="34" charset="0"/>
                      </a:endParaRPr>
                    </a:p>
                    <a:p>
                      <a:pPr marL="0" marR="0" algn="ctr" defTabSz="457200" rtl="0" eaLnBrk="1" latinLnBrk="0" hangingPunct="1">
                        <a:spcBef>
                          <a:spcPts val="0"/>
                        </a:spcBef>
                        <a:spcAft>
                          <a:spcPts val="0"/>
                        </a:spcAft>
                      </a:pPr>
                      <a:r>
                        <a:rPr lang="ar-SA" sz="1800" b="1" i="0" kern="1200" dirty="0">
                          <a:solidFill>
                            <a:srgbClr val="FFFFFF"/>
                          </a:solidFill>
                          <a:effectLst/>
                          <a:latin typeface="Arial" panose="020B0604020202020204" pitchFamily="34" charset="0"/>
                          <a:ea typeface="Times New Roman" panose="02020603050405020304" pitchFamily="18" charset="0"/>
                          <a:cs typeface="Arial" panose="020B0604020202020204" pitchFamily="34" charset="0"/>
                        </a:rPr>
                        <a:t>فاعلية</a:t>
                      </a:r>
                      <a:endParaRPr lang="en-US" sz="1800" b="1" i="0" kern="1200" dirty="0">
                        <a:solidFill>
                          <a:srgbClr val="FFFFFF"/>
                        </a:solidFill>
                        <a:effectLst/>
                        <a:latin typeface="Arial" panose="020B0604020202020204" pitchFamily="34" charset="0"/>
                        <a:ea typeface="Times New Roman" panose="02020603050405020304" pitchFamily="18" charset="0"/>
                        <a:cs typeface="Arial" panose="020B0604020202020204" pitchFamily="34" charset="0"/>
                      </a:endParaRPr>
                    </a:p>
                  </a:txBody>
                  <a:tcPr marL="50800" marR="50800" marT="0" marB="0" anchor="ctr">
                    <a:lnL>
                      <a:noFill/>
                    </a:lnL>
                    <a:lnR>
                      <a:noFill/>
                    </a:lnR>
                    <a:lnT>
                      <a:noFill/>
                    </a:lnT>
                    <a:lnB>
                      <a:noFill/>
                    </a:lnB>
                    <a:lnTlToBr>
                      <a:noFill/>
                    </a:lnTlToBr>
                    <a:lnBlToTr>
                      <a:noFill/>
                    </a:lnBlToTr>
                    <a:gradFill rotWithShape="1">
                      <a:gsLst>
                        <a:gs pos="0">
                          <a:srgbClr val="000090"/>
                        </a:gs>
                        <a:gs pos="100000">
                          <a:schemeClr val="tx1"/>
                        </a:gs>
                      </a:gsLst>
                      <a:path path="rect">
                        <a:fillToRect l="100000" t="100000"/>
                      </a:path>
                    </a:gradFill>
                  </a:tcPr>
                </a:tc>
                <a:tc>
                  <a:txBody>
                    <a:bodyPr/>
                    <a:lstStyle/>
                    <a:p>
                      <a:pPr marL="0" marR="0" algn="ctr" defTabSz="457200" rtl="0" eaLnBrk="1" latinLnBrk="0" hangingPunct="1">
                        <a:spcBef>
                          <a:spcPts val="0"/>
                        </a:spcBef>
                        <a:spcAft>
                          <a:spcPts val="0"/>
                        </a:spcAft>
                      </a:pPr>
                      <a:r>
                        <a:rPr lang="ar-SA" sz="1800" b="1" i="0" kern="1200" dirty="0">
                          <a:solidFill>
                            <a:srgbClr val="FFFFFF"/>
                          </a:solidFill>
                          <a:effectLst/>
                          <a:latin typeface="Arial" panose="020B0604020202020204" pitchFamily="34" charset="0"/>
                          <a:ea typeface="Times New Roman" panose="02020603050405020304" pitchFamily="18" charset="0"/>
                          <a:cs typeface="Arial" panose="020B0604020202020204" pitchFamily="34" charset="0"/>
                        </a:rPr>
                        <a:t>التمييز</a:t>
                      </a:r>
                      <a:endParaRPr lang="en-US" sz="1800" b="1" i="0" kern="1200" dirty="0">
                        <a:solidFill>
                          <a:srgbClr val="FFFFFF"/>
                        </a:solidFill>
                        <a:effectLst/>
                        <a:latin typeface="Arial" panose="020B0604020202020204" pitchFamily="34" charset="0"/>
                        <a:ea typeface="Times New Roman" panose="02020603050405020304" pitchFamily="18" charset="0"/>
                        <a:cs typeface="Arial" panose="020B0604020202020204" pitchFamily="34" charset="0"/>
                      </a:endParaRPr>
                    </a:p>
                    <a:p>
                      <a:pPr marL="0" marR="0" algn="ctr" defTabSz="457200" rtl="0" eaLnBrk="1" latinLnBrk="0" hangingPunct="1">
                        <a:spcBef>
                          <a:spcPts val="0"/>
                        </a:spcBef>
                        <a:spcAft>
                          <a:spcPts val="0"/>
                        </a:spcAft>
                      </a:pPr>
                      <a:r>
                        <a:rPr lang="ar-SA" sz="1800" b="1" i="0" kern="1200" dirty="0">
                          <a:solidFill>
                            <a:srgbClr val="FFFFFF"/>
                          </a:solidFill>
                          <a:effectLst/>
                          <a:latin typeface="Arial" panose="020B0604020202020204" pitchFamily="34" charset="0"/>
                          <a:ea typeface="Times New Roman" panose="02020603050405020304" pitchFamily="18" charset="0"/>
                          <a:cs typeface="Arial" panose="020B0604020202020204" pitchFamily="34" charset="0"/>
                        </a:rPr>
                        <a:t>المادية</a:t>
                      </a:r>
                      <a:endParaRPr lang="en-US" sz="1800" b="1" i="0" kern="1200" dirty="0">
                        <a:solidFill>
                          <a:srgbClr val="FFFFFF"/>
                        </a:solidFill>
                        <a:effectLst/>
                        <a:latin typeface="Arial" panose="020B0604020202020204" pitchFamily="34" charset="0"/>
                        <a:ea typeface="Times New Roman" panose="02020603050405020304" pitchFamily="18" charset="0"/>
                        <a:cs typeface="Arial" panose="020B0604020202020204" pitchFamily="34" charset="0"/>
                      </a:endParaRPr>
                    </a:p>
                    <a:p>
                      <a:pPr marL="0" marR="0" algn="ctr" defTabSz="457200" rtl="0" eaLnBrk="1" latinLnBrk="0" hangingPunct="1">
                        <a:spcBef>
                          <a:spcPts val="0"/>
                        </a:spcBef>
                        <a:spcAft>
                          <a:spcPts val="0"/>
                        </a:spcAft>
                      </a:pPr>
                      <a:r>
                        <a:rPr lang="ar-SA" sz="1800" b="1" i="0" kern="1200" dirty="0">
                          <a:solidFill>
                            <a:srgbClr val="FFFFFF"/>
                          </a:solidFill>
                          <a:effectLst/>
                          <a:latin typeface="Arial" panose="020B0604020202020204" pitchFamily="34" charset="0"/>
                          <a:ea typeface="Times New Roman" panose="02020603050405020304" pitchFamily="18" charset="0"/>
                          <a:cs typeface="Arial" panose="020B0604020202020204" pitchFamily="34" charset="0"/>
                        </a:rPr>
                        <a:t>المساواة</a:t>
                      </a:r>
                      <a:endParaRPr lang="en-US" sz="1800" b="1" i="0" kern="1200" dirty="0">
                        <a:solidFill>
                          <a:srgbClr val="FFFFFF"/>
                        </a:solidFill>
                        <a:effectLst/>
                        <a:latin typeface="Arial" panose="020B0604020202020204" pitchFamily="34" charset="0"/>
                        <a:ea typeface="Times New Roman" panose="02020603050405020304" pitchFamily="18" charset="0"/>
                        <a:cs typeface="Arial" panose="020B0604020202020204" pitchFamily="34" charset="0"/>
                      </a:endParaRPr>
                    </a:p>
                  </a:txBody>
                  <a:tcPr marL="50800" marR="50800" marT="0" marB="0" anchor="ctr">
                    <a:lnL>
                      <a:noFill/>
                    </a:lnL>
                    <a:lnR>
                      <a:noFill/>
                    </a:lnR>
                    <a:lnT>
                      <a:noFill/>
                    </a:lnT>
                    <a:lnB>
                      <a:noFill/>
                    </a:lnB>
                    <a:lnTlToBr>
                      <a:noFill/>
                    </a:lnTlToBr>
                    <a:lnBlToTr>
                      <a:noFill/>
                    </a:lnBlToTr>
                    <a:gradFill rotWithShape="1">
                      <a:gsLst>
                        <a:gs pos="0">
                          <a:srgbClr val="000090"/>
                        </a:gs>
                        <a:gs pos="100000">
                          <a:schemeClr val="tx1"/>
                        </a:gs>
                      </a:gsLst>
                      <a:path path="rect">
                        <a:fillToRect l="100000" t="100000"/>
                      </a:path>
                    </a:gradFill>
                  </a:tcPr>
                </a:tc>
                <a:tc>
                  <a:txBody>
                    <a:bodyPr/>
                    <a:lstStyle/>
                    <a:p>
                      <a:pPr marL="0" marR="0" algn="ctr" defTabSz="457200" rtl="0" eaLnBrk="1" latinLnBrk="0" hangingPunct="1">
                        <a:spcBef>
                          <a:spcPts val="0"/>
                        </a:spcBef>
                        <a:spcAft>
                          <a:spcPts val="0"/>
                        </a:spcAft>
                      </a:pPr>
                      <a:endParaRPr lang="en-US" sz="1800" b="1" i="0" kern="1200" dirty="0">
                        <a:solidFill>
                          <a:srgbClr val="FFFFFF"/>
                        </a:solidFill>
                        <a:effectLst/>
                        <a:latin typeface="Arial" panose="020B0604020202020204" pitchFamily="34" charset="0"/>
                        <a:ea typeface="Times New Roman" panose="02020603050405020304" pitchFamily="18" charset="0"/>
                        <a:cs typeface="Arial" panose="020B0604020202020204" pitchFamily="34" charset="0"/>
                      </a:endParaRPr>
                    </a:p>
                    <a:p>
                      <a:pPr marL="0" marR="0" algn="ctr" defTabSz="457200" rtl="0" eaLnBrk="1" latinLnBrk="0" hangingPunct="1">
                        <a:spcBef>
                          <a:spcPts val="0"/>
                        </a:spcBef>
                        <a:spcAft>
                          <a:spcPts val="0"/>
                        </a:spcAft>
                      </a:pPr>
                      <a:r>
                        <a:rPr lang="ar-SA" sz="1800" b="1" i="0" kern="1200" dirty="0">
                          <a:solidFill>
                            <a:srgbClr val="FFFFFF"/>
                          </a:solidFill>
                          <a:effectLst/>
                          <a:latin typeface="Arial" panose="020B0604020202020204" pitchFamily="34" charset="0"/>
                          <a:ea typeface="Times New Roman" panose="02020603050405020304" pitchFamily="18" charset="0"/>
                          <a:cs typeface="Arial" panose="020B0604020202020204" pitchFamily="34" charset="0"/>
                        </a:rPr>
                        <a:t>أطع</a:t>
                      </a:r>
                    </a:p>
                    <a:p>
                      <a:pPr marL="0" marR="0" algn="ctr" defTabSz="457200" rtl="0" eaLnBrk="1" latinLnBrk="0" hangingPunct="1">
                        <a:spcBef>
                          <a:spcPts val="0"/>
                        </a:spcBef>
                        <a:spcAft>
                          <a:spcPts val="0"/>
                        </a:spcAft>
                      </a:pPr>
                      <a:r>
                        <a:rPr lang="ar-SA" sz="1800" b="1" i="0" kern="1200" dirty="0">
                          <a:solidFill>
                            <a:srgbClr val="FFFFFF"/>
                          </a:solidFill>
                          <a:effectLst/>
                          <a:latin typeface="Arial" panose="020B0604020202020204" pitchFamily="34" charset="0"/>
                          <a:ea typeface="Times New Roman" panose="02020603050405020304" pitchFamily="18" charset="0"/>
                          <a:cs typeface="Arial" panose="020B0604020202020204" pitchFamily="34" charset="0"/>
                        </a:rPr>
                        <a:t>إستعد</a:t>
                      </a:r>
                    </a:p>
                  </a:txBody>
                  <a:tcPr marL="50800" marR="50800" marT="0" marB="0" anchor="ctr">
                    <a:lnL>
                      <a:noFill/>
                    </a:lnL>
                    <a:lnR>
                      <a:noFill/>
                    </a:lnR>
                    <a:lnT>
                      <a:noFill/>
                    </a:lnT>
                    <a:lnB>
                      <a:noFill/>
                    </a:lnB>
                    <a:lnTlToBr>
                      <a:noFill/>
                    </a:lnTlToBr>
                    <a:lnBlToTr>
                      <a:noFill/>
                    </a:lnBlToTr>
                    <a:gradFill rotWithShape="1">
                      <a:gsLst>
                        <a:gs pos="0">
                          <a:srgbClr val="000090"/>
                        </a:gs>
                        <a:gs pos="100000">
                          <a:schemeClr val="tx1"/>
                        </a:gs>
                      </a:gsLst>
                      <a:path path="rect">
                        <a:fillToRect l="100000" t="100000"/>
                      </a:path>
                    </a:gradFill>
                  </a:tcPr>
                </a:tc>
                <a:tc>
                  <a:txBody>
                    <a:bodyPr/>
                    <a:lstStyle/>
                    <a:p>
                      <a:pPr marL="0" marR="0" algn="ctr" defTabSz="457200" rtl="0" eaLnBrk="1" latinLnBrk="0" hangingPunct="1">
                        <a:spcBef>
                          <a:spcPts val="0"/>
                        </a:spcBef>
                        <a:spcAft>
                          <a:spcPts val="0"/>
                        </a:spcAft>
                      </a:pPr>
                      <a:r>
                        <a:rPr lang="ar-SA" sz="1800" b="1" i="0" kern="1200" dirty="0">
                          <a:solidFill>
                            <a:srgbClr val="FFFFFF"/>
                          </a:solidFill>
                          <a:effectLst/>
                          <a:latin typeface="Arial" panose="020B0604020202020204" pitchFamily="34" charset="0"/>
                          <a:ea typeface="Times New Roman" panose="02020603050405020304" pitchFamily="18" charset="0"/>
                          <a:cs typeface="Arial" panose="020B0604020202020204" pitchFamily="34" charset="0"/>
                        </a:rPr>
                        <a:t>تحية</a:t>
                      </a:r>
                      <a:endParaRPr lang="en-US" sz="1800" b="1" i="0" kern="1200" dirty="0">
                        <a:solidFill>
                          <a:srgbClr val="FFFFFF"/>
                        </a:solidFill>
                        <a:effectLst/>
                        <a:latin typeface="Arial" panose="020B0604020202020204" pitchFamily="34" charset="0"/>
                        <a:ea typeface="Times New Roman" panose="02020603050405020304" pitchFamily="18" charset="0"/>
                        <a:cs typeface="Arial" panose="020B0604020202020204" pitchFamily="34" charset="0"/>
                      </a:endParaRPr>
                    </a:p>
                    <a:p>
                      <a:pPr marL="0" marR="0" algn="ctr" defTabSz="457200" rtl="0" eaLnBrk="1" latinLnBrk="0" hangingPunct="1">
                        <a:spcBef>
                          <a:spcPts val="0"/>
                        </a:spcBef>
                        <a:spcAft>
                          <a:spcPts val="0"/>
                        </a:spcAft>
                      </a:pPr>
                      <a:r>
                        <a:rPr lang="ar-SA" sz="1800" b="1" i="0" kern="1200" dirty="0">
                          <a:solidFill>
                            <a:srgbClr val="FFFFFF"/>
                          </a:solidFill>
                          <a:effectLst/>
                          <a:latin typeface="Arial" panose="020B0604020202020204" pitchFamily="34" charset="0"/>
                          <a:ea typeface="Times New Roman" panose="02020603050405020304" pitchFamily="18" charset="0"/>
                          <a:cs typeface="Arial" panose="020B0604020202020204" pitchFamily="34" charset="0"/>
                        </a:rPr>
                        <a:t>المحاكمات</a:t>
                      </a:r>
                      <a:endParaRPr lang="en-US" sz="1800" b="1" i="0" kern="1200" dirty="0">
                        <a:solidFill>
                          <a:srgbClr val="FFFFFF"/>
                        </a:solidFill>
                        <a:effectLst/>
                        <a:latin typeface="Arial" panose="020B0604020202020204" pitchFamily="34" charset="0"/>
                        <a:ea typeface="Times New Roman" panose="02020603050405020304" pitchFamily="18" charset="0"/>
                        <a:cs typeface="Arial" panose="020B0604020202020204" pitchFamily="34" charset="0"/>
                      </a:endParaRPr>
                    </a:p>
                    <a:p>
                      <a:pPr marL="0" marR="0" algn="ctr" defTabSz="457200" rtl="0" eaLnBrk="1" latinLnBrk="0" hangingPunct="1">
                        <a:spcBef>
                          <a:spcPts val="0"/>
                        </a:spcBef>
                        <a:spcAft>
                          <a:spcPts val="0"/>
                        </a:spcAft>
                      </a:pPr>
                      <a:r>
                        <a:rPr lang="ar-SA" sz="1800" b="1" i="0" kern="1200" dirty="0">
                          <a:solidFill>
                            <a:srgbClr val="FFFFFF"/>
                          </a:solidFill>
                          <a:effectLst/>
                          <a:latin typeface="Arial" panose="020B0604020202020204" pitchFamily="34" charset="0"/>
                          <a:ea typeface="Times New Roman" panose="02020603050405020304" pitchFamily="18" charset="0"/>
                          <a:cs typeface="Arial" panose="020B0604020202020204" pitchFamily="34" charset="0"/>
                        </a:rPr>
                        <a:t>الإغراءات</a:t>
                      </a:r>
                      <a:endParaRPr lang="en-US" sz="1800" b="1" i="0" kern="1200" dirty="0">
                        <a:solidFill>
                          <a:srgbClr val="FFFFFF"/>
                        </a:solidFill>
                        <a:effectLst/>
                        <a:latin typeface="Arial" panose="020B0604020202020204" pitchFamily="34" charset="0"/>
                        <a:ea typeface="Times New Roman" panose="02020603050405020304" pitchFamily="18" charset="0"/>
                        <a:cs typeface="Arial" panose="020B0604020202020204" pitchFamily="34" charset="0"/>
                      </a:endParaRPr>
                    </a:p>
                  </a:txBody>
                  <a:tcPr marL="50800" marR="50800" marT="0" marB="0" anchor="ctr">
                    <a:lnL>
                      <a:noFill/>
                    </a:lnL>
                    <a:lnR>
                      <a:noFill/>
                    </a:lnR>
                    <a:lnT>
                      <a:noFill/>
                    </a:lnT>
                    <a:lnB>
                      <a:noFill/>
                    </a:lnB>
                    <a:lnTlToBr>
                      <a:noFill/>
                    </a:lnTlToBr>
                    <a:lnBlToTr>
                      <a:noFill/>
                    </a:lnBlToTr>
                    <a:gradFill rotWithShape="1">
                      <a:gsLst>
                        <a:gs pos="0">
                          <a:srgbClr val="000090"/>
                        </a:gs>
                        <a:gs pos="100000">
                          <a:schemeClr val="tx1"/>
                        </a:gs>
                      </a:gsLst>
                      <a:path path="rect">
                        <a:fillToRect l="100000" t="100000"/>
                      </a:path>
                    </a:gradFill>
                  </a:tcPr>
                </a:tc>
                <a:extLst>
                  <a:ext uri="{0D108BD9-81ED-4DB2-BD59-A6C34878D82A}">
                    <a16:rowId xmlns:a16="http://schemas.microsoft.com/office/drawing/2014/main" val="10003"/>
                  </a:ext>
                </a:extLst>
              </a:tr>
              <a:tr h="939086">
                <a:tc gridSpan="7">
                  <a:txBody>
                    <a:body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ar-SA" altLang="zh-CN" sz="2400" b="1" i="0" u="none" strike="noStrike" cap="none" normalizeH="0" baseline="0" dirty="0">
                          <a:ln>
                            <a:noFill/>
                          </a:ln>
                          <a:solidFill>
                            <a:srgbClr val="FFFFFF"/>
                          </a:solidFill>
                          <a:effectLst/>
                          <a:latin typeface="Arial" panose="020B0604020202020204" pitchFamily="34" charset="0"/>
                          <a:ea typeface="SimSun" charset="0"/>
                          <a:cs typeface="Arial" panose="020B0604020202020204" pitchFamily="34" charset="0"/>
                        </a:rPr>
                        <a:t>أورشليم</a:t>
                      </a:r>
                    </a:p>
                  </a:txBody>
                  <a:tcPr anchor="ctr" anchorCtr="1" horzOverflow="overflow">
                    <a:lnL>
                      <a:noFill/>
                    </a:lnL>
                    <a:lnR>
                      <a:noFill/>
                    </a:lnR>
                    <a:lnT>
                      <a:noFill/>
                    </a:lnT>
                    <a:lnB>
                      <a:noFill/>
                    </a:lnB>
                    <a:lnTlToBr>
                      <a:noFill/>
                    </a:lnTlToBr>
                    <a:lnBlToTr>
                      <a:noFill/>
                    </a:lnBlToTr>
                    <a:gradFill rotWithShape="1">
                      <a:gsLst>
                        <a:gs pos="0">
                          <a:srgbClr val="000090"/>
                        </a:gs>
                        <a:gs pos="100000">
                          <a:schemeClr val="tx1"/>
                        </a:gs>
                      </a:gsLst>
                      <a:path path="rect">
                        <a:fillToRect l="100000" t="100000"/>
                      </a:path>
                    </a:gradFill>
                  </a:tcPr>
                </a:tc>
                <a:tc hMerge="1">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zh-CN" sz="2000" b="1" i="1" u="none" strike="noStrike" cap="none" normalizeH="0" baseline="0" dirty="0">
                          <a:ln>
                            <a:noFill/>
                          </a:ln>
                          <a:solidFill>
                            <a:srgbClr val="FFFFFF"/>
                          </a:solidFill>
                          <a:effectLst/>
                          <a:latin typeface="Arial Narrow" charset="0"/>
                          <a:ea typeface="SimSun" charset="0"/>
                          <a:cs typeface="SimSun" charset="0"/>
                        </a:rPr>
                        <a:t>Text</a:t>
                      </a:r>
                      <a:endParaRPr kumimoji="0" lang="en-US" altLang="zh-CN" sz="2000" b="0" i="0" u="none" strike="noStrike" cap="none" normalizeH="0" baseline="0" dirty="0">
                        <a:ln>
                          <a:noFill/>
                        </a:ln>
                        <a:solidFill>
                          <a:schemeClr val="tx1"/>
                        </a:solidFill>
                        <a:effectLst/>
                        <a:latin typeface="Arial Narrow" charset="0"/>
                        <a:ea typeface="SimSun" charset="0"/>
                        <a:cs typeface="SimSun" charset="0"/>
                      </a:endParaRPr>
                    </a:p>
                  </a:txBody>
                  <a:tcPr anchor="ctr" anchorCtr="1" horzOverflow="overflow">
                    <a:lnL>
                      <a:noFill/>
                    </a:lnL>
                    <a:lnR>
                      <a:noFill/>
                    </a:lnR>
                    <a:lnT>
                      <a:noFill/>
                    </a:lnT>
                    <a:lnB>
                      <a:noFill/>
                    </a:lnB>
                    <a:lnTlToBr>
                      <a:noFill/>
                    </a:lnTlToBr>
                    <a:lnBlToTr>
                      <a:noFill/>
                    </a:lnBlToTr>
                    <a:gradFill rotWithShape="1">
                      <a:gsLst>
                        <a:gs pos="0">
                          <a:srgbClr val="000090"/>
                        </a:gs>
                        <a:gs pos="100000">
                          <a:schemeClr val="tx1"/>
                        </a:gs>
                      </a:gsLst>
                      <a:path path="rect">
                        <a:fillToRect l="100000" t="100000"/>
                      </a:path>
                    </a:gradFill>
                  </a:tcPr>
                </a:tc>
                <a:tc hMerge="1">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zh-CN" sz="2000" b="1" i="1" u="none" strike="noStrike" cap="none" normalizeH="0" baseline="0" dirty="0">
                          <a:ln>
                            <a:noFill/>
                          </a:ln>
                          <a:solidFill>
                            <a:srgbClr val="FFFFFF"/>
                          </a:solidFill>
                          <a:effectLst/>
                          <a:latin typeface="Arial Narrow" charset="0"/>
                          <a:ea typeface="SimSun" charset="0"/>
                          <a:cs typeface="SimSun" charset="0"/>
                        </a:rPr>
                        <a:t>Text</a:t>
                      </a:r>
                      <a:endParaRPr kumimoji="0" lang="en-US" altLang="zh-CN" sz="2000" b="0" i="0" u="none" strike="noStrike" cap="none" normalizeH="0" baseline="0" dirty="0">
                        <a:ln>
                          <a:noFill/>
                        </a:ln>
                        <a:solidFill>
                          <a:schemeClr val="tx1"/>
                        </a:solidFill>
                        <a:effectLst/>
                        <a:latin typeface="Arial Narrow" charset="0"/>
                        <a:ea typeface="SimSun" charset="0"/>
                        <a:cs typeface="SimSun" charset="0"/>
                      </a:endParaRPr>
                    </a:p>
                  </a:txBody>
                  <a:tcPr anchor="ctr" anchorCtr="1" horzOverflow="overflow">
                    <a:lnL>
                      <a:noFill/>
                    </a:lnL>
                    <a:lnR>
                      <a:noFill/>
                    </a:lnR>
                    <a:lnT>
                      <a:noFill/>
                    </a:lnT>
                    <a:lnB>
                      <a:noFill/>
                    </a:lnB>
                    <a:lnTlToBr>
                      <a:noFill/>
                    </a:lnTlToBr>
                    <a:lnBlToTr>
                      <a:noFill/>
                    </a:lnBlToTr>
                    <a:gradFill rotWithShape="1">
                      <a:gsLst>
                        <a:gs pos="0">
                          <a:srgbClr val="000090"/>
                        </a:gs>
                        <a:gs pos="100000">
                          <a:schemeClr val="tx1"/>
                        </a:gs>
                      </a:gsLst>
                      <a:path path="rect">
                        <a:fillToRect l="100000" t="100000"/>
                      </a:path>
                    </a:gradFill>
                  </a:tcPr>
                </a:tc>
                <a:tc hMerge="1">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zh-CN" sz="2000" b="1" i="1" u="none" strike="noStrike" cap="none" normalizeH="0" baseline="0" dirty="0">
                          <a:ln>
                            <a:noFill/>
                          </a:ln>
                          <a:solidFill>
                            <a:srgbClr val="FFFFFF"/>
                          </a:solidFill>
                          <a:effectLst/>
                          <a:latin typeface="Arial Narrow" charset="0"/>
                          <a:ea typeface="SimSun" charset="0"/>
                          <a:cs typeface="SimSun" charset="0"/>
                        </a:rPr>
                        <a:t>Text</a:t>
                      </a:r>
                      <a:endParaRPr kumimoji="0" lang="en-US" altLang="zh-CN" sz="2000" b="0" i="0" u="none" strike="noStrike" cap="none" normalizeH="0" baseline="0" dirty="0">
                        <a:ln>
                          <a:noFill/>
                        </a:ln>
                        <a:solidFill>
                          <a:schemeClr val="tx1"/>
                        </a:solidFill>
                        <a:effectLst/>
                        <a:latin typeface="Arial Narrow" charset="0"/>
                        <a:ea typeface="SimSun" charset="0"/>
                        <a:cs typeface="SimSun" charset="0"/>
                      </a:endParaRPr>
                    </a:p>
                  </a:txBody>
                  <a:tcPr anchor="ctr" anchorCtr="1" horzOverflow="overflow">
                    <a:lnL>
                      <a:noFill/>
                    </a:lnL>
                    <a:lnR>
                      <a:noFill/>
                    </a:lnR>
                    <a:lnT>
                      <a:noFill/>
                    </a:lnT>
                    <a:lnB>
                      <a:noFill/>
                    </a:lnB>
                    <a:lnTlToBr>
                      <a:noFill/>
                    </a:lnTlToBr>
                    <a:lnBlToTr>
                      <a:noFill/>
                    </a:lnBlToTr>
                    <a:gradFill rotWithShape="1">
                      <a:gsLst>
                        <a:gs pos="0">
                          <a:srgbClr val="000090"/>
                        </a:gs>
                        <a:gs pos="100000">
                          <a:schemeClr val="tx1"/>
                        </a:gs>
                      </a:gsLst>
                      <a:path path="rect">
                        <a:fillToRect l="100000" t="100000"/>
                      </a:path>
                    </a:gradFill>
                  </a:tcPr>
                </a:tc>
                <a:tc hMerge="1">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zh-CN" sz="2000" b="1" i="1" u="none" strike="noStrike" cap="none" normalizeH="0" baseline="0" dirty="0">
                          <a:ln>
                            <a:noFill/>
                          </a:ln>
                          <a:solidFill>
                            <a:srgbClr val="FFFFFF"/>
                          </a:solidFill>
                          <a:effectLst/>
                          <a:latin typeface="Arial Narrow" charset="0"/>
                          <a:ea typeface="SimSun" charset="0"/>
                          <a:cs typeface="SimSun" charset="0"/>
                        </a:rPr>
                        <a:t>Text</a:t>
                      </a:r>
                      <a:endParaRPr kumimoji="0" lang="en-US" altLang="zh-CN" sz="2000" b="0" i="0" u="none" strike="noStrike" cap="none" normalizeH="0" baseline="0" dirty="0">
                        <a:ln>
                          <a:noFill/>
                        </a:ln>
                        <a:solidFill>
                          <a:schemeClr val="tx1"/>
                        </a:solidFill>
                        <a:effectLst/>
                        <a:latin typeface="Arial Narrow" charset="0"/>
                        <a:ea typeface="SimSun" charset="0"/>
                        <a:cs typeface="SimSun" charset="0"/>
                      </a:endParaRPr>
                    </a:p>
                  </a:txBody>
                  <a:tcPr anchor="ctr" anchorCtr="1" horzOverflow="overflow">
                    <a:lnL>
                      <a:noFill/>
                    </a:lnL>
                    <a:lnR>
                      <a:noFill/>
                    </a:lnR>
                    <a:lnT>
                      <a:noFill/>
                    </a:lnT>
                    <a:lnB>
                      <a:noFill/>
                    </a:lnB>
                    <a:lnTlToBr>
                      <a:noFill/>
                    </a:lnTlToBr>
                    <a:lnBlToTr>
                      <a:noFill/>
                    </a:lnBlToTr>
                    <a:gradFill rotWithShape="1">
                      <a:gsLst>
                        <a:gs pos="0">
                          <a:srgbClr val="000090"/>
                        </a:gs>
                        <a:gs pos="100000">
                          <a:schemeClr val="tx1"/>
                        </a:gs>
                      </a:gsLst>
                      <a:path path="rect">
                        <a:fillToRect l="100000" t="100000"/>
                      </a:path>
                    </a:gradFill>
                  </a:tcPr>
                </a:tc>
                <a:tc hMerge="1">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zh-CN" sz="2000" b="1" i="1" u="none" strike="noStrike" cap="none" normalizeH="0" baseline="0" dirty="0">
                          <a:ln>
                            <a:noFill/>
                          </a:ln>
                          <a:solidFill>
                            <a:srgbClr val="FFFFFF"/>
                          </a:solidFill>
                          <a:effectLst/>
                          <a:latin typeface="Arial Narrow" charset="0"/>
                          <a:ea typeface="SimSun" charset="0"/>
                          <a:cs typeface="SimSun" charset="0"/>
                        </a:rPr>
                        <a:t>Text</a:t>
                      </a:r>
                      <a:endParaRPr kumimoji="0" lang="en-US" altLang="zh-CN" sz="2000" b="0" i="0" u="none" strike="noStrike" cap="none" normalizeH="0" baseline="0" dirty="0">
                        <a:ln>
                          <a:noFill/>
                        </a:ln>
                        <a:solidFill>
                          <a:schemeClr val="tx1"/>
                        </a:solidFill>
                        <a:effectLst/>
                        <a:latin typeface="Arial Narrow" charset="0"/>
                        <a:ea typeface="SimSun" charset="0"/>
                        <a:cs typeface="SimSun" charset="0"/>
                      </a:endParaRPr>
                    </a:p>
                  </a:txBody>
                  <a:tcPr anchor="ctr" anchorCtr="1" horzOverflow="overflow">
                    <a:lnL>
                      <a:noFill/>
                    </a:lnL>
                    <a:lnR>
                      <a:noFill/>
                    </a:lnR>
                    <a:lnT>
                      <a:noFill/>
                    </a:lnT>
                    <a:lnB>
                      <a:noFill/>
                    </a:lnB>
                    <a:lnTlToBr>
                      <a:noFill/>
                    </a:lnTlToBr>
                    <a:lnBlToTr>
                      <a:noFill/>
                    </a:lnBlToTr>
                    <a:gradFill rotWithShape="1">
                      <a:gsLst>
                        <a:gs pos="0">
                          <a:srgbClr val="000090"/>
                        </a:gs>
                        <a:gs pos="100000">
                          <a:schemeClr val="tx1"/>
                        </a:gs>
                      </a:gsLst>
                      <a:path path="rect">
                        <a:fillToRect l="100000" t="100000"/>
                      </a:path>
                    </a:gradFill>
                  </a:tcPr>
                </a:tc>
                <a:tc hMerge="1">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zh-CN" sz="2000" b="1" i="1" u="none" strike="noStrike" cap="none" normalizeH="0" baseline="0" dirty="0">
                          <a:ln>
                            <a:noFill/>
                          </a:ln>
                          <a:solidFill>
                            <a:srgbClr val="FFFFFF"/>
                          </a:solidFill>
                          <a:effectLst/>
                          <a:latin typeface="Arial Narrow" charset="0"/>
                          <a:ea typeface="SimSun" charset="0"/>
                          <a:cs typeface="SimSun" charset="0"/>
                        </a:rPr>
                        <a:t>Text</a:t>
                      </a:r>
                      <a:endParaRPr kumimoji="0" lang="en-US" altLang="zh-CN" sz="2000" b="0" i="0" u="none" strike="noStrike" cap="none" normalizeH="0" baseline="0" dirty="0">
                        <a:ln>
                          <a:noFill/>
                        </a:ln>
                        <a:solidFill>
                          <a:schemeClr val="tx1"/>
                        </a:solidFill>
                        <a:effectLst/>
                        <a:latin typeface="Arial Narrow" charset="0"/>
                        <a:ea typeface="SimSun" charset="0"/>
                        <a:cs typeface="SimSun" charset="0"/>
                      </a:endParaRPr>
                    </a:p>
                  </a:txBody>
                  <a:tcPr anchor="ctr" anchorCtr="1" horzOverflow="overflow">
                    <a:lnL>
                      <a:noFill/>
                    </a:lnL>
                    <a:lnR>
                      <a:noFill/>
                    </a:lnR>
                    <a:lnT>
                      <a:noFill/>
                    </a:lnT>
                    <a:lnB>
                      <a:noFill/>
                    </a:lnB>
                    <a:lnTlToBr>
                      <a:noFill/>
                    </a:lnTlToBr>
                    <a:lnBlToTr>
                      <a:noFill/>
                    </a:lnBlToTr>
                    <a:gradFill rotWithShape="1">
                      <a:gsLst>
                        <a:gs pos="0">
                          <a:srgbClr val="000090"/>
                        </a:gs>
                        <a:gs pos="100000">
                          <a:schemeClr val="tx1"/>
                        </a:gs>
                      </a:gsLst>
                      <a:path path="rect">
                        <a:fillToRect l="100000" t="100000"/>
                      </a:path>
                    </a:gradFill>
                  </a:tcPr>
                </a:tc>
                <a:extLst>
                  <a:ext uri="{0D108BD9-81ED-4DB2-BD59-A6C34878D82A}">
                    <a16:rowId xmlns:a16="http://schemas.microsoft.com/office/drawing/2014/main" val="10004"/>
                  </a:ext>
                </a:extLst>
              </a:tr>
              <a:tr h="939086">
                <a:tc gridSpan="7">
                  <a:txBody>
                    <a:body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ar-SA" altLang="zh-CN" sz="2400" b="1" i="0" u="none" strike="noStrike" cap="none" normalizeH="0" baseline="0" dirty="0">
                          <a:ln>
                            <a:noFill/>
                          </a:ln>
                          <a:solidFill>
                            <a:srgbClr val="FFFFFF"/>
                          </a:solidFill>
                          <a:effectLst/>
                          <a:latin typeface="Arial" panose="020B0604020202020204" pitchFamily="34" charset="0"/>
                          <a:ea typeface="SimSun" charset="0"/>
                          <a:cs typeface="Arial" panose="020B0604020202020204" pitchFamily="34" charset="0"/>
                        </a:rPr>
                        <a:t>٤٤- ٤٧  ب. م</a:t>
                      </a:r>
                    </a:p>
                  </a:txBody>
                  <a:tcPr anchor="ctr" anchorCtr="1" horzOverflow="overflow">
                    <a:lnL>
                      <a:noFill/>
                    </a:lnL>
                    <a:lnR>
                      <a:noFill/>
                    </a:lnR>
                    <a:lnT>
                      <a:noFill/>
                    </a:lnT>
                    <a:lnB>
                      <a:noFill/>
                    </a:lnB>
                    <a:lnTlToBr>
                      <a:noFill/>
                    </a:lnTlToBr>
                    <a:lnBlToTr>
                      <a:noFill/>
                    </a:lnBlToTr>
                    <a:gradFill rotWithShape="1">
                      <a:gsLst>
                        <a:gs pos="0">
                          <a:srgbClr val="000090"/>
                        </a:gs>
                        <a:gs pos="100000">
                          <a:schemeClr val="tx1"/>
                        </a:gs>
                      </a:gsLst>
                      <a:path path="rect">
                        <a:fillToRect l="100000" t="100000"/>
                      </a:path>
                    </a:gradFill>
                  </a:tcPr>
                </a:tc>
                <a:tc hMerge="1">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zh-CN" sz="2000" b="1" i="1" u="none" strike="noStrike" cap="none" normalizeH="0" baseline="0" dirty="0">
                          <a:ln>
                            <a:noFill/>
                          </a:ln>
                          <a:solidFill>
                            <a:srgbClr val="FFFFFF"/>
                          </a:solidFill>
                          <a:effectLst/>
                          <a:latin typeface="Arial Narrow" charset="0"/>
                          <a:ea typeface="SimSun" charset="0"/>
                          <a:cs typeface="SimSun" charset="0"/>
                        </a:rPr>
                        <a:t>Text</a:t>
                      </a:r>
                      <a:endParaRPr kumimoji="0" lang="en-US" altLang="zh-CN" sz="2000" b="0" i="0" u="none" strike="noStrike" cap="none" normalizeH="0" baseline="0" dirty="0">
                        <a:ln>
                          <a:noFill/>
                        </a:ln>
                        <a:solidFill>
                          <a:schemeClr val="tx1"/>
                        </a:solidFill>
                        <a:effectLst/>
                        <a:latin typeface="Arial Narrow" charset="0"/>
                        <a:ea typeface="SimSun" charset="0"/>
                        <a:cs typeface="SimSun" charset="0"/>
                      </a:endParaRPr>
                    </a:p>
                  </a:txBody>
                  <a:tcPr anchor="ctr" anchorCtr="1" horzOverflow="overflow">
                    <a:lnL>
                      <a:noFill/>
                    </a:lnL>
                    <a:lnR>
                      <a:noFill/>
                    </a:lnR>
                    <a:lnT>
                      <a:noFill/>
                    </a:lnT>
                    <a:lnB>
                      <a:noFill/>
                    </a:lnB>
                    <a:lnTlToBr>
                      <a:noFill/>
                    </a:lnTlToBr>
                    <a:lnBlToTr>
                      <a:noFill/>
                    </a:lnBlToTr>
                    <a:gradFill rotWithShape="1">
                      <a:gsLst>
                        <a:gs pos="0">
                          <a:srgbClr val="000090"/>
                        </a:gs>
                        <a:gs pos="100000">
                          <a:schemeClr val="tx1"/>
                        </a:gs>
                      </a:gsLst>
                      <a:path path="rect">
                        <a:fillToRect l="100000" t="100000"/>
                      </a:path>
                    </a:gradFill>
                  </a:tcPr>
                </a:tc>
                <a:tc hMerge="1">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zh-CN" sz="2000" b="1" i="1" u="none" strike="noStrike" cap="none" normalizeH="0" baseline="0" dirty="0">
                          <a:ln>
                            <a:noFill/>
                          </a:ln>
                          <a:solidFill>
                            <a:srgbClr val="FFFFFF"/>
                          </a:solidFill>
                          <a:effectLst/>
                          <a:latin typeface="Arial Narrow" charset="0"/>
                          <a:ea typeface="SimSun" charset="0"/>
                          <a:cs typeface="SimSun" charset="0"/>
                        </a:rPr>
                        <a:t>Text</a:t>
                      </a:r>
                      <a:endParaRPr kumimoji="0" lang="en-US" altLang="zh-CN" sz="2000" b="0" i="0" u="none" strike="noStrike" cap="none" normalizeH="0" baseline="0" dirty="0">
                        <a:ln>
                          <a:noFill/>
                        </a:ln>
                        <a:solidFill>
                          <a:schemeClr val="tx1"/>
                        </a:solidFill>
                        <a:effectLst/>
                        <a:latin typeface="Arial Narrow" charset="0"/>
                        <a:ea typeface="SimSun" charset="0"/>
                        <a:cs typeface="SimSun" charset="0"/>
                      </a:endParaRPr>
                    </a:p>
                  </a:txBody>
                  <a:tcPr anchor="ctr" anchorCtr="1" horzOverflow="overflow">
                    <a:lnL>
                      <a:noFill/>
                    </a:lnL>
                    <a:lnR>
                      <a:noFill/>
                    </a:lnR>
                    <a:lnT>
                      <a:noFill/>
                    </a:lnT>
                    <a:lnB>
                      <a:noFill/>
                    </a:lnB>
                    <a:lnTlToBr>
                      <a:noFill/>
                    </a:lnTlToBr>
                    <a:lnBlToTr>
                      <a:noFill/>
                    </a:lnBlToTr>
                    <a:gradFill rotWithShape="1">
                      <a:gsLst>
                        <a:gs pos="0">
                          <a:srgbClr val="000090"/>
                        </a:gs>
                        <a:gs pos="100000">
                          <a:schemeClr val="tx1"/>
                        </a:gs>
                      </a:gsLst>
                      <a:path path="rect">
                        <a:fillToRect l="100000" t="100000"/>
                      </a:path>
                    </a:gradFill>
                  </a:tcPr>
                </a:tc>
                <a:tc hMerge="1">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zh-CN" sz="2000" b="1" i="1" u="none" strike="noStrike" cap="none" normalizeH="0" baseline="0" dirty="0">
                          <a:ln>
                            <a:noFill/>
                          </a:ln>
                          <a:solidFill>
                            <a:srgbClr val="FFFFFF"/>
                          </a:solidFill>
                          <a:effectLst/>
                          <a:latin typeface="Arial Narrow" charset="0"/>
                          <a:ea typeface="SimSun" charset="0"/>
                          <a:cs typeface="SimSun" charset="0"/>
                        </a:rPr>
                        <a:t>Text</a:t>
                      </a:r>
                      <a:endParaRPr kumimoji="0" lang="en-US" altLang="zh-CN" sz="2000" b="0" i="0" u="none" strike="noStrike" cap="none" normalizeH="0" baseline="0" dirty="0">
                        <a:ln>
                          <a:noFill/>
                        </a:ln>
                        <a:solidFill>
                          <a:schemeClr val="tx1"/>
                        </a:solidFill>
                        <a:effectLst/>
                        <a:latin typeface="Arial Narrow" charset="0"/>
                        <a:ea typeface="SimSun" charset="0"/>
                        <a:cs typeface="SimSun" charset="0"/>
                      </a:endParaRPr>
                    </a:p>
                  </a:txBody>
                  <a:tcPr anchor="ctr" anchorCtr="1" horzOverflow="overflow">
                    <a:lnL>
                      <a:noFill/>
                    </a:lnL>
                    <a:lnR>
                      <a:noFill/>
                    </a:lnR>
                    <a:lnT>
                      <a:noFill/>
                    </a:lnT>
                    <a:lnB>
                      <a:noFill/>
                    </a:lnB>
                    <a:lnTlToBr>
                      <a:noFill/>
                    </a:lnTlToBr>
                    <a:lnBlToTr>
                      <a:noFill/>
                    </a:lnBlToTr>
                    <a:gradFill rotWithShape="1">
                      <a:gsLst>
                        <a:gs pos="0">
                          <a:srgbClr val="000090"/>
                        </a:gs>
                        <a:gs pos="100000">
                          <a:schemeClr val="tx1"/>
                        </a:gs>
                      </a:gsLst>
                      <a:path path="rect">
                        <a:fillToRect l="100000" t="100000"/>
                      </a:path>
                    </a:gradFill>
                  </a:tcPr>
                </a:tc>
                <a:tc hMerge="1">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zh-CN" sz="2000" b="1" i="1" u="none" strike="noStrike" cap="none" normalizeH="0" baseline="0" dirty="0">
                          <a:ln>
                            <a:noFill/>
                          </a:ln>
                          <a:solidFill>
                            <a:srgbClr val="FFFFFF"/>
                          </a:solidFill>
                          <a:effectLst/>
                          <a:latin typeface="Arial Narrow" charset="0"/>
                          <a:ea typeface="SimSun" charset="0"/>
                          <a:cs typeface="SimSun" charset="0"/>
                        </a:rPr>
                        <a:t>Text</a:t>
                      </a:r>
                      <a:endParaRPr kumimoji="0" lang="en-US" altLang="zh-CN" sz="2000" b="0" i="0" u="none" strike="noStrike" cap="none" normalizeH="0" baseline="0" dirty="0">
                        <a:ln>
                          <a:noFill/>
                        </a:ln>
                        <a:solidFill>
                          <a:schemeClr val="tx1"/>
                        </a:solidFill>
                        <a:effectLst/>
                        <a:latin typeface="Arial Narrow" charset="0"/>
                        <a:ea typeface="SimSun" charset="0"/>
                        <a:cs typeface="SimSun" charset="0"/>
                      </a:endParaRPr>
                    </a:p>
                  </a:txBody>
                  <a:tcPr anchor="ctr" anchorCtr="1" horzOverflow="overflow">
                    <a:lnL>
                      <a:noFill/>
                    </a:lnL>
                    <a:lnR>
                      <a:noFill/>
                    </a:lnR>
                    <a:lnT>
                      <a:noFill/>
                    </a:lnT>
                    <a:lnB>
                      <a:noFill/>
                    </a:lnB>
                    <a:lnTlToBr>
                      <a:noFill/>
                    </a:lnTlToBr>
                    <a:lnBlToTr>
                      <a:noFill/>
                    </a:lnBlToTr>
                    <a:gradFill rotWithShape="1">
                      <a:gsLst>
                        <a:gs pos="0">
                          <a:srgbClr val="000090"/>
                        </a:gs>
                        <a:gs pos="100000">
                          <a:schemeClr val="tx1"/>
                        </a:gs>
                      </a:gsLst>
                      <a:path path="rect">
                        <a:fillToRect l="100000" t="100000"/>
                      </a:path>
                    </a:gradFill>
                  </a:tcPr>
                </a:tc>
                <a:tc hMerge="1">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zh-CN" sz="2000" b="1" i="1" u="none" strike="noStrike" cap="none" normalizeH="0" baseline="0" dirty="0">
                          <a:ln>
                            <a:noFill/>
                          </a:ln>
                          <a:solidFill>
                            <a:srgbClr val="FFFFFF"/>
                          </a:solidFill>
                          <a:effectLst/>
                          <a:latin typeface="Arial Narrow" charset="0"/>
                          <a:ea typeface="SimSun" charset="0"/>
                          <a:cs typeface="SimSun" charset="0"/>
                        </a:rPr>
                        <a:t>Text</a:t>
                      </a:r>
                      <a:endParaRPr kumimoji="0" lang="en-US" altLang="zh-CN" sz="2000" b="0" i="0" u="none" strike="noStrike" cap="none" normalizeH="0" baseline="0" dirty="0">
                        <a:ln>
                          <a:noFill/>
                        </a:ln>
                        <a:solidFill>
                          <a:schemeClr val="tx1"/>
                        </a:solidFill>
                        <a:effectLst/>
                        <a:latin typeface="Arial Narrow" charset="0"/>
                        <a:ea typeface="SimSun" charset="0"/>
                        <a:cs typeface="SimSun" charset="0"/>
                      </a:endParaRPr>
                    </a:p>
                  </a:txBody>
                  <a:tcPr anchor="ctr" anchorCtr="1" horzOverflow="overflow">
                    <a:lnL>
                      <a:noFill/>
                    </a:lnL>
                    <a:lnR>
                      <a:noFill/>
                    </a:lnR>
                    <a:lnT>
                      <a:noFill/>
                    </a:lnT>
                    <a:lnB>
                      <a:noFill/>
                    </a:lnB>
                    <a:lnTlToBr>
                      <a:noFill/>
                    </a:lnTlToBr>
                    <a:lnBlToTr>
                      <a:noFill/>
                    </a:lnBlToTr>
                    <a:gradFill rotWithShape="1">
                      <a:gsLst>
                        <a:gs pos="0">
                          <a:srgbClr val="000090"/>
                        </a:gs>
                        <a:gs pos="100000">
                          <a:schemeClr val="tx1"/>
                        </a:gs>
                      </a:gsLst>
                      <a:path path="rect">
                        <a:fillToRect l="100000" t="100000"/>
                      </a:path>
                    </a:gradFill>
                  </a:tcPr>
                </a:tc>
                <a:tc hMerge="1">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zh-CN" sz="2000" b="1" i="1" u="none" strike="noStrike" cap="none" normalizeH="0" baseline="0" dirty="0">
                          <a:ln>
                            <a:noFill/>
                          </a:ln>
                          <a:solidFill>
                            <a:srgbClr val="FFFFFF"/>
                          </a:solidFill>
                          <a:effectLst/>
                          <a:latin typeface="Arial Narrow" charset="0"/>
                          <a:ea typeface="SimSun" charset="0"/>
                          <a:cs typeface="SimSun" charset="0"/>
                        </a:rPr>
                        <a:t>Text</a:t>
                      </a:r>
                      <a:endParaRPr kumimoji="0" lang="en-US" altLang="zh-CN" sz="2000" b="0" i="0" u="none" strike="noStrike" cap="none" normalizeH="0" baseline="0" dirty="0">
                        <a:ln>
                          <a:noFill/>
                        </a:ln>
                        <a:solidFill>
                          <a:schemeClr val="tx1"/>
                        </a:solidFill>
                        <a:effectLst/>
                        <a:latin typeface="Arial Narrow" charset="0"/>
                        <a:ea typeface="SimSun" charset="0"/>
                        <a:cs typeface="SimSun" charset="0"/>
                      </a:endParaRPr>
                    </a:p>
                  </a:txBody>
                  <a:tcPr anchor="ctr" anchorCtr="1" horzOverflow="overflow">
                    <a:lnL>
                      <a:noFill/>
                    </a:lnL>
                    <a:lnR>
                      <a:noFill/>
                    </a:lnR>
                    <a:lnT>
                      <a:noFill/>
                    </a:lnT>
                    <a:lnB>
                      <a:noFill/>
                    </a:lnB>
                    <a:lnTlToBr>
                      <a:noFill/>
                    </a:lnTlToBr>
                    <a:lnBlToTr>
                      <a:noFill/>
                    </a:lnBlToTr>
                    <a:gradFill rotWithShape="1">
                      <a:gsLst>
                        <a:gs pos="0">
                          <a:srgbClr val="000090"/>
                        </a:gs>
                        <a:gs pos="100000">
                          <a:schemeClr val="tx1"/>
                        </a:gs>
                      </a:gsLst>
                      <a:path path="rect">
                        <a:fillToRect l="100000" t="100000"/>
                      </a:path>
                    </a:gradFill>
                  </a:tcPr>
                </a:tc>
                <a:extLst>
                  <a:ext uri="{0D108BD9-81ED-4DB2-BD59-A6C34878D82A}">
                    <a16:rowId xmlns:a16="http://schemas.microsoft.com/office/drawing/2014/main" val="10005"/>
                  </a:ext>
                </a:extLst>
              </a:tr>
            </a:tbl>
          </a:graphicData>
        </a:graphic>
      </p:graphicFrame>
      <p:sp>
        <p:nvSpPr>
          <p:cNvPr id="939041" name="Rectangle 122"/>
          <p:cNvSpPr>
            <a:spLocks noChangeArrowheads="1"/>
          </p:cNvSpPr>
          <p:nvPr/>
        </p:nvSpPr>
        <p:spPr bwMode="auto">
          <a:xfrm>
            <a:off x="2447925" y="6215063"/>
            <a:ext cx="18415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Times New Roman" charset="0"/>
              <a:ea typeface="ＭＳ Ｐゴシック" charset="0"/>
              <a:cs typeface="+mn-cs"/>
            </a:endParaRPr>
          </a:p>
        </p:txBody>
      </p:sp>
      <p:sp>
        <p:nvSpPr>
          <p:cNvPr id="939042" name="Text Box 123"/>
          <p:cNvSpPr txBox="1">
            <a:spLocks noChangeArrowheads="1"/>
          </p:cNvSpPr>
          <p:nvPr/>
        </p:nvSpPr>
        <p:spPr bwMode="auto">
          <a:xfrm>
            <a:off x="8336360" y="-34307"/>
            <a:ext cx="699230"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٢٦٧</a:t>
            </a:r>
          </a:p>
        </p:txBody>
      </p:sp>
      <p:sp>
        <p:nvSpPr>
          <p:cNvPr id="6" name="Rectangle 2">
            <a:extLst>
              <a:ext uri="{FF2B5EF4-FFF2-40B4-BE49-F238E27FC236}">
                <a16:creationId xmlns:a16="http://schemas.microsoft.com/office/drawing/2014/main" id="{181C2C1B-693B-CA41-B82C-FB24C8F50E24}"/>
              </a:ext>
            </a:extLst>
          </p:cNvPr>
          <p:cNvSpPr txBox="1">
            <a:spLocks noChangeArrowheads="1"/>
          </p:cNvSpPr>
          <p:nvPr/>
        </p:nvSpPr>
        <p:spPr bwMode="auto">
          <a:xfrm>
            <a:off x="5772150" y="5920006"/>
            <a:ext cx="3019071" cy="909772"/>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4800" b="1" i="0" u="none" strike="noStrike" kern="0" cap="none" spc="0" normalizeH="0" baseline="0" noProof="0" dirty="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يعقوب</a:t>
            </a:r>
            <a:endParaRPr kumimoji="0" lang="en-US"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35227016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3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p:nvPr/>
        </p:nvPicPr>
        <p:blipFill rotWithShape="1">
          <a:blip r:embed="rId3">
            <a:extLst>
              <a:ext uri="{28A0092B-C50C-407E-A947-70E740481C1C}">
                <a14:useLocalDpi xmlns:a14="http://schemas.microsoft.com/office/drawing/2010/main" val="0"/>
              </a:ext>
            </a:extLst>
          </a:blip>
          <a:srcRect l="22550" t="17909" r="15475" b="17674"/>
          <a:stretch/>
        </p:blipFill>
        <p:spPr bwMode="auto">
          <a:xfrm>
            <a:off x="33418" y="-66848"/>
            <a:ext cx="4680025" cy="6883158"/>
          </a:xfrm>
          <a:prstGeom prst="rect">
            <a:avLst/>
          </a:prstGeom>
          <a:noFill/>
          <a:ln>
            <a:noFill/>
          </a:ln>
        </p:spPr>
      </p:pic>
      <p:sp>
        <p:nvSpPr>
          <p:cNvPr id="5" name="TextBox 3"/>
          <p:cNvSpPr txBox="1">
            <a:spLocks noChangeArrowheads="1"/>
          </p:cNvSpPr>
          <p:nvPr/>
        </p:nvSpPr>
        <p:spPr bwMode="auto">
          <a:xfrm>
            <a:off x="2971800" y="100012"/>
            <a:ext cx="6172200" cy="2862322"/>
          </a:xfrm>
          <a:prstGeom prst="rect">
            <a:avLst/>
          </a:prstGeom>
          <a:noFill/>
          <a:ln>
            <a:noFill/>
          </a:ln>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3600" b="0" i="0" u="none" strike="noStrike" kern="1200" cap="none" spc="0" normalizeH="0" baseline="0" noProof="0">
                <a:ln>
                  <a:noFill/>
                </a:ln>
                <a:solidFill>
                  <a:srgbClr val="000000"/>
                </a:solidFill>
                <a:effectLst/>
                <a:uLnTx/>
                <a:uFillTx/>
                <a:latin typeface="Accordance" panose="00000400000000000000" pitchFamily="2" charset="-78"/>
                <a:ea typeface="Accordance" panose="00000400000000000000" pitchFamily="2" charset="-78"/>
                <a:cs typeface="Accordance" panose="00000400000000000000" pitchFamily="2" charset="-78"/>
              </a:rPr>
              <a:t>١ </a:t>
            </a:r>
            <a:r>
              <a:rPr kumimoji="0" lang="ar-JO" sz="3600" b="0" i="0" u="none" strike="noStrike" kern="1200" cap="none" spc="0" normalizeH="0" baseline="0" noProof="0">
                <a:ln>
                  <a:noFill/>
                </a:ln>
                <a:solidFill>
                  <a:srgbClr val="FF0000"/>
                </a:solidFill>
                <a:effectLst/>
                <a:uLnTx/>
                <a:uFillTx/>
                <a:latin typeface="Accordance" panose="00000400000000000000" pitchFamily="2" charset="-78"/>
                <a:ea typeface="Accordance" panose="00000400000000000000" pitchFamily="2" charset="-78"/>
                <a:cs typeface="Accordance" panose="00000400000000000000" pitchFamily="2" charset="-78"/>
              </a:rPr>
              <a:t>العمل</a:t>
            </a:r>
            <a:r>
              <a:rPr kumimoji="0" lang="ar-JO" sz="3600" b="0" i="0" u="none" strike="noStrike" kern="1200" cap="none" spc="0" normalizeH="0" baseline="0" noProof="0">
                <a:ln>
                  <a:noFill/>
                </a:ln>
                <a:solidFill>
                  <a:srgbClr val="000000"/>
                </a:solidFill>
                <a:effectLst/>
                <a:uLnTx/>
                <a:uFillTx/>
                <a:latin typeface="Accordance" panose="00000400000000000000" pitchFamily="2" charset="-78"/>
                <a:ea typeface="Accordance" panose="00000400000000000000" pitchFamily="2" charset="-78"/>
                <a:cs typeface="Accordance" panose="00000400000000000000" pitchFamily="2" charset="-78"/>
              </a:rPr>
              <a:t> بالصبر خلال المحاكمات</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3600" b="0" i="0" u="none" strike="noStrike" kern="1200" cap="none" spc="0" normalizeH="0" baseline="0" noProof="0">
                <a:ln>
                  <a:noFill/>
                </a:ln>
                <a:solidFill>
                  <a:srgbClr val="000000"/>
                </a:solidFill>
                <a:effectLst/>
                <a:uLnTx/>
                <a:uFillTx/>
                <a:latin typeface="Accordance" panose="00000400000000000000" pitchFamily="2" charset="-78"/>
                <a:ea typeface="Accordance" panose="00000400000000000000" pitchFamily="2" charset="-78"/>
                <a:cs typeface="Accordance" panose="00000400000000000000" pitchFamily="2" charset="-78"/>
              </a:rPr>
              <a:t>٢ الطاعة التي ترافق الإيمان</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3600" b="0" i="0" u="none" strike="noStrike" kern="1200" cap="none" spc="0" normalizeH="0" baseline="0" noProof="0">
                <a:ln>
                  <a:noFill/>
                </a:ln>
                <a:solidFill>
                  <a:srgbClr val="000000"/>
                </a:solidFill>
                <a:effectLst/>
                <a:uLnTx/>
                <a:uFillTx/>
                <a:latin typeface="Accordance" panose="00000400000000000000" pitchFamily="2" charset="-78"/>
                <a:ea typeface="Accordance" panose="00000400000000000000" pitchFamily="2" charset="-78"/>
                <a:cs typeface="Accordance" panose="00000400000000000000" pitchFamily="2" charset="-78"/>
              </a:rPr>
              <a:t>٣  كبح اللسان المطلق</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3600" b="0" i="0" u="none" strike="noStrike" kern="1200" cap="none" spc="0" normalizeH="0" baseline="0" noProof="0">
                <a:ln>
                  <a:noFill/>
                </a:ln>
                <a:solidFill>
                  <a:srgbClr val="000000"/>
                </a:solidFill>
                <a:effectLst/>
                <a:uLnTx/>
                <a:uFillTx/>
                <a:latin typeface="Accordance" panose="00000400000000000000" pitchFamily="2" charset="-78"/>
                <a:ea typeface="Accordance" panose="00000400000000000000" pitchFamily="2" charset="-78"/>
                <a:cs typeface="Accordance" panose="00000400000000000000" pitchFamily="2" charset="-78"/>
              </a:rPr>
              <a:t>٤ الحفاظ على الهدوء في النزاعات</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3600" b="0" i="0" u="none" strike="noStrike" kern="1200" cap="none" spc="0" normalizeH="0" baseline="0" noProof="0">
                <a:ln>
                  <a:noFill/>
                </a:ln>
                <a:solidFill>
                  <a:srgbClr val="000000"/>
                </a:solidFill>
                <a:effectLst/>
                <a:uLnTx/>
                <a:uFillTx/>
                <a:latin typeface="Accordance" panose="00000400000000000000" pitchFamily="2" charset="-78"/>
                <a:ea typeface="Accordance" panose="00000400000000000000" pitchFamily="2" charset="-78"/>
                <a:cs typeface="Accordance" panose="00000400000000000000" pitchFamily="2" charset="-78"/>
              </a:rPr>
              <a:t>٥ القديسين المتألمين والمرضى</a:t>
            </a:r>
          </a:p>
        </p:txBody>
      </p:sp>
      <p:sp>
        <p:nvSpPr>
          <p:cNvPr id="2" name="Title 1"/>
          <p:cNvSpPr>
            <a:spLocks noGrp="1"/>
          </p:cNvSpPr>
          <p:nvPr>
            <p:ph type="title" idx="4294967295"/>
          </p:nvPr>
        </p:nvSpPr>
        <p:spPr>
          <a:xfrm>
            <a:off x="613638" y="3967889"/>
            <a:ext cx="8229600" cy="1143000"/>
          </a:xfrm>
        </p:spPr>
        <p:txBody>
          <a:bodyPr/>
          <a:lstStyle/>
          <a:p>
            <a:pPr algn="r"/>
            <a:r>
              <a:rPr lang="ar-JO" sz="8800" b="1">
                <a:latin typeface="Accordance" panose="00000400000000000000" pitchFamily="2" charset="-78"/>
                <a:ea typeface="Accordance" panose="00000400000000000000" pitchFamily="2" charset="-78"/>
                <a:cs typeface="Accordance" panose="00000400000000000000" pitchFamily="2" charset="-78"/>
              </a:rPr>
              <a:t>يعقوب</a:t>
            </a:r>
            <a:endParaRPr lang="en-US" sz="8800" b="1" dirty="0">
              <a:latin typeface="Accordance" panose="00000400000000000000" pitchFamily="2" charset="-78"/>
              <a:ea typeface="Accordance" panose="00000400000000000000" pitchFamily="2" charset="-78"/>
              <a:cs typeface="Accordance" panose="00000400000000000000" pitchFamily="2" charset="-78"/>
            </a:endParaRPr>
          </a:p>
        </p:txBody>
      </p:sp>
      <p:sp>
        <p:nvSpPr>
          <p:cNvPr id="6" name="Rectangle 3"/>
          <p:cNvSpPr txBox="1">
            <a:spLocks noChangeArrowheads="1"/>
          </p:cNvSpPr>
          <p:nvPr/>
        </p:nvSpPr>
        <p:spPr bwMode="auto">
          <a:xfrm>
            <a:off x="0" y="6400800"/>
            <a:ext cx="9144000" cy="457200"/>
          </a:xfrm>
          <a:prstGeom prst="rect">
            <a:avLst/>
          </a:prstGeom>
          <a:solidFill>
            <a:srgbClr val="000000"/>
          </a:solidFill>
          <a:ln>
            <a:noFill/>
          </a:ln>
          <a:effectLst>
            <a:outerShdw blurRad="63500" dist="35921" dir="2700000" algn="ctr" rotWithShape="0">
              <a:srgbClr val="808080">
                <a:alpha val="74998"/>
              </a:srgbClr>
            </a:outerShdw>
          </a:effectLst>
          <a:extLs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rgbClr val="F8F8EF"/>
                </a:solidFill>
                <a:effectLst>
                  <a:outerShdw blurRad="38100" dist="38100" dir="2700000" algn="tl">
                    <a:srgbClr val="000000">
                      <a:alpha val="43137"/>
                    </a:srgbClr>
                  </a:outerShdw>
                </a:effectLst>
                <a:latin typeface="+mj-lt"/>
                <a:ea typeface="ＭＳ Ｐゴシック" charset="-128"/>
                <a:cs typeface="ＭＳ Ｐゴシック" charset="-128"/>
              </a:defRPr>
            </a:lvl1pPr>
            <a:lvl2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2pPr>
            <a:lvl3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3pPr>
            <a:lvl4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4pPr>
            <a:lvl5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Arial" pitchFamily="-112" charset="0"/>
              </a:defRPr>
            </a:lvl6pPr>
            <a:lvl7pPr marL="914400" algn="ctr" rtl="0" fontAlgn="base">
              <a:spcBef>
                <a:spcPct val="0"/>
              </a:spcBef>
              <a:spcAft>
                <a:spcPct val="0"/>
              </a:spcAft>
              <a:defRPr sz="4400">
                <a:solidFill>
                  <a:schemeClr val="tx2"/>
                </a:solidFill>
                <a:latin typeface="Arial" pitchFamily="-112" charset="0"/>
              </a:defRPr>
            </a:lvl7pPr>
            <a:lvl8pPr marL="1371600" algn="ctr" rtl="0" fontAlgn="base">
              <a:spcBef>
                <a:spcPct val="0"/>
              </a:spcBef>
              <a:spcAft>
                <a:spcPct val="0"/>
              </a:spcAft>
              <a:defRPr sz="4400">
                <a:solidFill>
                  <a:schemeClr val="tx2"/>
                </a:solidFill>
                <a:latin typeface="Arial" pitchFamily="-112" charset="0"/>
              </a:defRPr>
            </a:lvl8pPr>
            <a:lvl9pPr marL="1828800" algn="ctr" rtl="0" fontAlgn="base">
              <a:spcBef>
                <a:spcPct val="0"/>
              </a:spcBef>
              <a:spcAft>
                <a:spcPct val="0"/>
              </a:spcAft>
              <a:defRPr sz="4400">
                <a:solidFill>
                  <a:schemeClr val="tx2"/>
                </a:solidFill>
                <a:latin typeface="Arial" pitchFamily="-112"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0" cap="none" spc="0" normalizeH="0" baseline="0" noProof="0">
                <a:ln>
                  <a:noFill/>
                </a:ln>
                <a:solidFill>
                  <a:srgbClr val="FFFFFF"/>
                </a:solidFill>
                <a:effectLst>
                  <a:outerShdw blurRad="38100" dist="38100" dir="2700000" algn="tl">
                    <a:srgbClr val="000000">
                      <a:alpha val="43137"/>
                    </a:srgbClr>
                  </a:outerShdw>
                </a:effectLst>
                <a:uLnTx/>
                <a:uFillTx/>
                <a:latin typeface="Accordance" panose="00000400000000000000" pitchFamily="2" charset="-78"/>
                <a:ea typeface="Accordance" panose="00000400000000000000" pitchFamily="2" charset="-78"/>
                <a:cs typeface="Accordance" panose="00000400000000000000" pitchFamily="2" charset="-78"/>
              </a:rPr>
              <a:t>باري هدلستون ، الكتاب المقدس الأبجدي</a:t>
            </a:r>
          </a:p>
        </p:txBody>
      </p:sp>
    </p:spTree>
    <p:extLst>
      <p:ext uri="{BB962C8B-B14F-4D97-AF65-F5344CB8AC3E}">
        <p14:creationId xmlns:p14="http://schemas.microsoft.com/office/powerpoint/2010/main" val="390330535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39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1216514" name="Picture 2" descr="Image result for work for jesus">
            <a:extLst>
              <a:ext uri="{FF2B5EF4-FFF2-40B4-BE49-F238E27FC236}">
                <a16:creationId xmlns:a16="http://schemas.microsoft.com/office/drawing/2014/main" id="{C6A6E967-3F81-FE42-ABC8-B8D9B4A76F2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8295" y="23812"/>
            <a:ext cx="9144000" cy="6069013"/>
          </a:xfrm>
          <a:prstGeom prst="rect">
            <a:avLst/>
          </a:prstGeom>
          <a:noFill/>
          <a:extLst>
            <a:ext uri="{909E8E84-426E-40DD-AFC4-6F175D3DCCD1}">
              <a14:hiddenFill xmlns:a14="http://schemas.microsoft.com/office/drawing/2010/main">
                <a:solidFill>
                  <a:srgbClr val="FFFFFF"/>
                </a:solidFill>
              </a14:hiddenFill>
            </a:ext>
          </a:extLst>
        </p:spPr>
      </p:pic>
      <p:sp>
        <p:nvSpPr>
          <p:cNvPr id="8" name="Rectangle 2"/>
          <p:cNvSpPr txBox="1">
            <a:spLocks noChangeArrowheads="1"/>
          </p:cNvSpPr>
          <p:nvPr/>
        </p:nvSpPr>
        <p:spPr bwMode="auto">
          <a:xfrm>
            <a:off x="18295" y="2361087"/>
            <a:ext cx="3276598" cy="189611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rPr>
              <a:t>رسالة يعقوب</a:t>
            </a:r>
            <a:endParaRPr kumimoji="0" lang="en-US" sz="80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900098" name="Rectangle 2"/>
          <p:cNvSpPr>
            <a:spLocks noGrp="1" noChangeArrowheads="1"/>
          </p:cNvSpPr>
          <p:nvPr>
            <p:ph type="ctrTitle"/>
          </p:nvPr>
        </p:nvSpPr>
        <p:spPr>
          <a:xfrm>
            <a:off x="-23813" y="367613"/>
            <a:ext cx="9120187" cy="1228299"/>
          </a:xfrm>
          <a:effectLst>
            <a:outerShdw blurRad="63500" dist="35921" dir="2700000" algn="ctr" rotWithShape="0">
              <a:schemeClr val="tx2">
                <a:alpha val="74998"/>
              </a:schemeClr>
            </a:outerShdw>
          </a:effectLst>
        </p:spPr>
        <p:txBody>
          <a:bodyPr/>
          <a:lstStyle/>
          <a:p>
            <a:pPr>
              <a:defRPr/>
            </a:pPr>
            <a:r>
              <a:rPr lang="ar-JO" sz="9600" dirty="0">
                <a:effectLst>
                  <a:glow rad="127000">
                    <a:schemeClr val="tx1"/>
                  </a:glow>
                </a:effectLst>
                <a:ea typeface="Accordance" panose="00000400000000000000" pitchFamily="2" charset="-78"/>
              </a:rPr>
              <a:t>كُن عامل</a:t>
            </a:r>
            <a:endParaRPr lang="en-US" sz="9600" dirty="0">
              <a:effectLst>
                <a:glow rad="127000">
                  <a:schemeClr val="tx1"/>
                </a:glow>
              </a:effectLst>
              <a:ea typeface="Accordance" panose="00000400000000000000" pitchFamily="2" charset="-78"/>
            </a:endParaRPr>
          </a:p>
        </p:txBody>
      </p:sp>
      <p:sp>
        <p:nvSpPr>
          <p:cNvPr id="5" name="Text Box 5"/>
          <p:cNvSpPr txBox="1">
            <a:spLocks noChangeArrowheads="1"/>
          </p:cNvSpPr>
          <p:nvPr/>
        </p:nvSpPr>
        <p:spPr bwMode="auto">
          <a:xfrm>
            <a:off x="-23813" y="6092825"/>
            <a:ext cx="9228216" cy="765175"/>
          </a:xfrm>
          <a:prstGeom prst="rect">
            <a:avLst/>
          </a:prstGeom>
          <a:solidFill>
            <a:srgbClr val="050A00"/>
          </a:solidFill>
          <a:ln w="9525">
            <a:noFill/>
            <a:miter lim="800000"/>
            <a:headEnd/>
            <a:tailEnd/>
          </a:ln>
          <a:effectLst/>
        </p:spPr>
        <p:txBody>
          <a:bodyPr anchor="ctr"/>
          <a:lstStyle>
            <a:lvl1pPr>
              <a:defRPr sz="2400">
                <a:solidFill>
                  <a:schemeClr val="tx1"/>
                </a:solidFill>
                <a:latin typeface="Verdana" charset="0"/>
                <a:ea typeface="ＭＳ Ｐゴシック" charset="0"/>
                <a:cs typeface="Geneva" charset="0"/>
              </a:defRPr>
            </a:lvl1pPr>
            <a:lvl2pPr marL="37931725" indent="-37474525">
              <a:defRPr sz="2400">
                <a:solidFill>
                  <a:schemeClr val="tx1"/>
                </a:solidFill>
                <a:latin typeface="Verdana" charset="0"/>
                <a:ea typeface="Geneva" charset="0"/>
                <a:cs typeface="Geneva" charset="0"/>
              </a:defRPr>
            </a:lvl2pPr>
            <a:lvl3pPr>
              <a:defRPr sz="2400">
                <a:solidFill>
                  <a:schemeClr val="tx1"/>
                </a:solidFill>
                <a:latin typeface="Verdana" charset="0"/>
                <a:ea typeface="Geneva" charset="0"/>
                <a:cs typeface="Geneva" charset="0"/>
              </a:defRPr>
            </a:lvl3pPr>
            <a:lvl4pPr>
              <a:defRPr sz="2400">
                <a:solidFill>
                  <a:schemeClr val="tx1"/>
                </a:solidFill>
                <a:latin typeface="Verdana" charset="0"/>
                <a:ea typeface="Geneva" charset="0"/>
                <a:cs typeface="Geneva" charset="0"/>
              </a:defRPr>
            </a:lvl4pPr>
            <a:lvl5pPr>
              <a:defRPr sz="2400">
                <a:solidFill>
                  <a:schemeClr val="tx1"/>
                </a:solidFill>
                <a:latin typeface="Verdana" charset="0"/>
                <a:ea typeface="Geneva" charset="0"/>
                <a:cs typeface="Geneva" charset="0"/>
              </a:defRPr>
            </a:lvl5pPr>
            <a:lvl6pPr marL="457200" eaLnBrk="0" fontAlgn="base" hangingPunct="0">
              <a:spcBef>
                <a:spcPct val="0"/>
              </a:spcBef>
              <a:spcAft>
                <a:spcPct val="0"/>
              </a:spcAft>
              <a:defRPr sz="2400">
                <a:solidFill>
                  <a:schemeClr val="tx1"/>
                </a:solidFill>
                <a:latin typeface="Verdana" charset="0"/>
                <a:ea typeface="Geneva" charset="0"/>
                <a:cs typeface="Geneva" charset="0"/>
              </a:defRPr>
            </a:lvl6pPr>
            <a:lvl7pPr marL="914400" eaLnBrk="0" fontAlgn="base" hangingPunct="0">
              <a:spcBef>
                <a:spcPct val="0"/>
              </a:spcBef>
              <a:spcAft>
                <a:spcPct val="0"/>
              </a:spcAft>
              <a:defRPr sz="2400">
                <a:solidFill>
                  <a:schemeClr val="tx1"/>
                </a:solidFill>
                <a:latin typeface="Verdana" charset="0"/>
                <a:ea typeface="Geneva" charset="0"/>
                <a:cs typeface="Geneva" charset="0"/>
              </a:defRPr>
            </a:lvl7pPr>
            <a:lvl8pPr marL="1371600" eaLnBrk="0" fontAlgn="base" hangingPunct="0">
              <a:spcBef>
                <a:spcPct val="0"/>
              </a:spcBef>
              <a:spcAft>
                <a:spcPct val="0"/>
              </a:spcAft>
              <a:defRPr sz="2400">
                <a:solidFill>
                  <a:schemeClr val="tx1"/>
                </a:solidFill>
                <a:latin typeface="Verdana" charset="0"/>
                <a:ea typeface="Geneva" charset="0"/>
                <a:cs typeface="Geneva" charset="0"/>
              </a:defRPr>
            </a:lvl8pPr>
            <a:lvl9pPr marL="1828800" eaLnBrk="0" fontAlgn="base" hangingPunct="0">
              <a:spcBef>
                <a:spcPct val="0"/>
              </a:spcBef>
              <a:spcAft>
                <a:spcPct val="0"/>
              </a:spcAft>
              <a:defRPr sz="2400">
                <a:solidFill>
                  <a:schemeClr val="tx1"/>
                </a:solidFill>
                <a:latin typeface="Verdana" charset="0"/>
                <a:ea typeface="Geneva" charset="0"/>
                <a:cs typeface="Geneva"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Accordance" panose="00000400000000000000" pitchFamily="2" charset="-78"/>
                <a:cs typeface="Arial" panose="020B0604020202020204" pitchFamily="34" charset="0"/>
              </a:rPr>
              <a:t>د. ريك غريفيث • مركز الدراسات اللاهوتية الأردني</a:t>
            </a:r>
          </a:p>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Accordance" panose="00000400000000000000" pitchFamily="2" charset="-78"/>
                <a:cs typeface="Arial" panose="020B0604020202020204" pitchFamily="34" charset="0"/>
              </a:rPr>
              <a:t>BibleStudyDownloads.org</a:t>
            </a:r>
          </a:p>
        </p:txBody>
      </p:sp>
    </p:spTree>
    <p:extLst>
      <p:ext uri="{BB962C8B-B14F-4D97-AF65-F5344CB8AC3E}">
        <p14:creationId xmlns:p14="http://schemas.microsoft.com/office/powerpoint/2010/main" val="4066130924"/>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5" presetClass="entr" presetSubtype="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fade">
                                      <p:cBhvr>
                                        <p:cTn id="7" dur="2000"/>
                                        <p:tgtEl>
                                          <p:spTgt spid="8"/>
                                        </p:tgtEl>
                                      </p:cBhvr>
                                    </p:animEffect>
                                    <p:anim calcmode="lin" valueType="num">
                                      <p:cBhvr>
                                        <p:cTn id="8" dur="2000" fill="hold"/>
                                        <p:tgtEl>
                                          <p:spTgt spid="8"/>
                                        </p:tgtEl>
                                        <p:attrNameLst>
                                          <p:attrName>ppt_w</p:attrName>
                                        </p:attrNameLst>
                                      </p:cBhvr>
                                      <p:tavLst>
                                        <p:tav tm="0" fmla="#ppt_w*sin(2.5*pi*$)">
                                          <p:val>
                                            <p:fltVal val="0"/>
                                          </p:val>
                                        </p:tav>
                                        <p:tav tm="100000">
                                          <p:val>
                                            <p:fltVal val="1"/>
                                          </p:val>
                                        </p:tav>
                                      </p:tavLst>
                                    </p:anim>
                                    <p:anim calcmode="lin" valueType="num">
                                      <p:cBhvr>
                                        <p:cTn id="9" dur="2000" fill="hold"/>
                                        <p:tgtEl>
                                          <p:spTgt spid="8"/>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3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89890" name="Picture 2" descr="Image result for How will others know you are a Christian?">
            <a:extLst>
              <a:ext uri="{FF2B5EF4-FFF2-40B4-BE49-F238E27FC236}">
                <a16:creationId xmlns:a16="http://schemas.microsoft.com/office/drawing/2014/main" id="{AC8A6C30-CA22-0A45-A775-157711DA3B9B}"/>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r="10975"/>
          <a:stretch/>
        </p:blipFill>
        <p:spPr bwMode="auto">
          <a:xfrm>
            <a:off x="0" y="0"/>
            <a:ext cx="9144000" cy="6858000"/>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0" y="232008"/>
            <a:ext cx="9144000" cy="1825392"/>
          </a:xfrm>
          <a:effectLst>
            <a:outerShdw blurRad="63500" dist="35921" dir="2700000" algn="ctr" rotWithShape="0">
              <a:schemeClr val="tx2">
                <a:alpha val="74998"/>
              </a:schemeClr>
            </a:outerShdw>
          </a:effectLst>
        </p:spPr>
        <p:txBody>
          <a:bodyPr anchor="t"/>
          <a:lstStyle/>
          <a:p>
            <a:pPr>
              <a:defRPr/>
            </a:pPr>
            <a:r>
              <a:rPr lang="ar-JO" sz="5400" b="1">
                <a:effectLst>
                  <a:glow rad="127000">
                    <a:schemeClr val="tx1"/>
                  </a:glow>
                </a:effectLst>
                <a:latin typeface="Accordance" panose="00000400000000000000" pitchFamily="2" charset="-78"/>
                <a:ea typeface="Accordance" panose="00000400000000000000" pitchFamily="2" charset="-78"/>
                <a:cs typeface="Accordance" panose="00000400000000000000" pitchFamily="2" charset="-78"/>
              </a:rPr>
              <a:t>كيف سيعرف الآخرون أنك مسيحي؟</a:t>
            </a:r>
          </a:p>
        </p:txBody>
      </p:sp>
      <p:sp>
        <p:nvSpPr>
          <p:cNvPr id="4" name="Rectangle 2">
            <a:extLst>
              <a:ext uri="{FF2B5EF4-FFF2-40B4-BE49-F238E27FC236}">
                <a16:creationId xmlns:a16="http://schemas.microsoft.com/office/drawing/2014/main" id="{F348690C-7A0B-1A47-9CD6-1AF9A08B4F95}"/>
              </a:ext>
            </a:extLst>
          </p:cNvPr>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4800" b="1" i="0" u="none" strike="noStrike" kern="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يعقوب</a:t>
            </a:r>
            <a:endParaRPr kumimoji="0" lang="en-US" sz="4800" b="1" i="0" u="none" strike="noStrike" kern="0" cap="none" spc="0" normalizeH="0" baseline="0" noProof="0" dirty="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Tree>
    <p:extLst>
      <p:ext uri="{BB962C8B-B14F-4D97-AF65-F5344CB8AC3E}">
        <p14:creationId xmlns:p14="http://schemas.microsoft.com/office/powerpoint/2010/main" val="20140673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3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93986" name="Picture 2" descr="Image result for How will others know you are a Christian?">
            <a:extLst>
              <a:ext uri="{FF2B5EF4-FFF2-40B4-BE49-F238E27FC236}">
                <a16:creationId xmlns:a16="http://schemas.microsoft.com/office/drawing/2014/main" id="{E67040CC-3028-4F41-85E8-AC4633E6F2E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920240"/>
            <a:ext cx="9144000" cy="4937760"/>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0" y="232008"/>
            <a:ext cx="9144000" cy="1688232"/>
          </a:xfrm>
          <a:effectLst>
            <a:outerShdw blurRad="63500" dist="35921" dir="2700000" algn="ctr" rotWithShape="0">
              <a:schemeClr val="tx2">
                <a:alpha val="74998"/>
              </a:schemeClr>
            </a:outerShdw>
          </a:effectLst>
        </p:spPr>
        <p:txBody>
          <a:bodyPr anchor="t"/>
          <a:lstStyle/>
          <a:p>
            <a:pPr>
              <a:defRPr/>
            </a:pPr>
            <a:r>
              <a:rPr lang="ar-JO" sz="5400" b="1">
                <a:effectLst>
                  <a:glow rad="127000">
                    <a:schemeClr val="tx1"/>
                  </a:glow>
                </a:effectLst>
                <a:latin typeface="Accordance" panose="00000400000000000000" pitchFamily="2" charset="-78"/>
                <a:ea typeface="Accordance" panose="00000400000000000000" pitchFamily="2" charset="-78"/>
                <a:cs typeface="Accordance" panose="00000400000000000000" pitchFamily="2" charset="-78"/>
              </a:rPr>
              <a:t>كيف سيعرف الآخرون أنك مسيحي؟</a:t>
            </a:r>
            <a:endParaRPr lang="en-US" sz="5400" b="1" dirty="0">
              <a:effectLst>
                <a:glow rad="127000">
                  <a:schemeClr val="tx1"/>
                </a:glow>
              </a:effectLst>
              <a:latin typeface="Accordance" panose="00000400000000000000" pitchFamily="2" charset="-78"/>
              <a:ea typeface="Accordance" panose="00000400000000000000" pitchFamily="2" charset="-78"/>
              <a:cs typeface="Accordance" panose="00000400000000000000" pitchFamily="2" charset="-78"/>
            </a:endParaRPr>
          </a:p>
        </p:txBody>
      </p:sp>
      <p:sp>
        <p:nvSpPr>
          <p:cNvPr id="4" name="Rectangle 2">
            <a:extLst>
              <a:ext uri="{FF2B5EF4-FFF2-40B4-BE49-F238E27FC236}">
                <a16:creationId xmlns:a16="http://schemas.microsoft.com/office/drawing/2014/main" id="{735B554E-6F33-F445-80B5-1AD8BB893BE2}"/>
              </a:ext>
            </a:extLst>
          </p:cNvPr>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4800" b="1" i="0" u="none" strike="noStrike" kern="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يعقوب</a:t>
            </a:r>
            <a:endParaRPr kumimoji="0" lang="en-US" sz="4800" b="1" i="0" u="none" strike="noStrike" kern="0" cap="none" spc="0" normalizeH="0" baseline="0" noProof="0" dirty="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Tree>
    <p:extLst>
      <p:ext uri="{BB962C8B-B14F-4D97-AF65-F5344CB8AC3E}">
        <p14:creationId xmlns:p14="http://schemas.microsoft.com/office/powerpoint/2010/main" val="94668740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396.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660066"/>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4" name="Rectangle 2">
            <a:extLst>
              <a:ext uri="{FF2B5EF4-FFF2-40B4-BE49-F238E27FC236}">
                <a16:creationId xmlns:a16="http://schemas.microsoft.com/office/drawing/2014/main" id="{608B0DEF-DD4A-B54E-9387-87791C9BA29F}"/>
              </a:ext>
            </a:extLst>
          </p:cNvPr>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4800" b="1" i="0" u="none" strike="noStrike" kern="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يعقوب</a:t>
            </a:r>
            <a:endParaRPr kumimoji="0" lang="en-US" sz="4800" b="1" i="0" u="none" strike="noStrike" kern="0" cap="none" spc="0" normalizeH="0" baseline="0" noProof="0" dirty="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900098" name="Rectangle 2"/>
          <p:cNvSpPr>
            <a:spLocks noGrp="1" noChangeArrowheads="1"/>
          </p:cNvSpPr>
          <p:nvPr>
            <p:ph type="ctrTitle"/>
          </p:nvPr>
        </p:nvSpPr>
        <p:spPr>
          <a:xfrm>
            <a:off x="1343025" y="2168599"/>
            <a:ext cx="6457950" cy="2436057"/>
          </a:xfrm>
          <a:effectLst>
            <a:outerShdw blurRad="63500" dist="35921" dir="2700000" algn="ctr" rotWithShape="0">
              <a:schemeClr val="tx2">
                <a:alpha val="74998"/>
              </a:schemeClr>
            </a:outerShdw>
          </a:effectLst>
        </p:spPr>
        <p:txBody>
          <a:bodyPr anchor="ctr"/>
          <a:lstStyle/>
          <a:p>
            <a:pPr>
              <a:defRPr/>
            </a:pPr>
            <a:r>
              <a:rPr lang="ar-JO" sz="5400" b="1">
                <a:effectLst>
                  <a:glow rad="127000">
                    <a:schemeClr val="tx1"/>
                  </a:glow>
                </a:effectLst>
                <a:latin typeface="Accordance" panose="00000400000000000000" pitchFamily="2" charset="-78"/>
                <a:ea typeface="Accordance" panose="00000400000000000000" pitchFamily="2" charset="-78"/>
                <a:cs typeface="Accordance" panose="00000400000000000000" pitchFamily="2" charset="-78"/>
              </a:rPr>
              <a:t>ما هي صفات الايمان؟</a:t>
            </a:r>
          </a:p>
        </p:txBody>
      </p:sp>
      <p:sp>
        <p:nvSpPr>
          <p:cNvPr id="3" name="Rectangle 2">
            <a:extLst>
              <a:ext uri="{FF2B5EF4-FFF2-40B4-BE49-F238E27FC236}">
                <a16:creationId xmlns:a16="http://schemas.microsoft.com/office/drawing/2014/main" id="{79F7CB48-6A2E-724B-A496-61CF724767C2}"/>
              </a:ext>
            </a:extLst>
          </p:cNvPr>
          <p:cNvSpPr txBox="1">
            <a:spLocks noChangeArrowheads="1"/>
          </p:cNvSpPr>
          <p:nvPr/>
        </p:nvSpPr>
        <p:spPr bwMode="auto">
          <a:xfrm rot="20665404">
            <a:off x="4746037" y="2256427"/>
            <a:ext cx="2952006" cy="1819031"/>
          </a:xfrm>
          <a:prstGeom prst="rect">
            <a:avLst/>
          </a:prstGeom>
          <a:noFill/>
          <a:ln>
            <a:noFill/>
          </a:ln>
          <a:effec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1500" b="1" i="0" u="none" strike="noStrike" kern="0" cap="none" spc="0" normalizeH="0" baseline="0" noProof="0" dirty="0">
                <a:ln>
                  <a:noFill/>
                </a:ln>
                <a:solidFill>
                  <a:srgbClr val="FFFF00"/>
                </a:solidFill>
                <a:effectLst>
                  <a:glow rad="736600">
                    <a:srgbClr val="000000">
                      <a:satMod val="175000"/>
                    </a:srgbClr>
                  </a:glow>
                </a:effectLst>
                <a:uLnTx/>
                <a:uFillTx/>
                <a:latin typeface="Accordance" panose="00000400000000000000" pitchFamily="2" charset="-78"/>
                <a:ea typeface="Accordance" panose="00000400000000000000" pitchFamily="2" charset="-78"/>
                <a:cs typeface="Accordance" panose="00000400000000000000" pitchFamily="2" charset="-78"/>
              </a:rPr>
              <a:t>٧</a:t>
            </a:r>
          </a:p>
        </p:txBody>
      </p:sp>
    </p:spTree>
    <p:extLst>
      <p:ext uri="{BB962C8B-B14F-4D97-AF65-F5344CB8AC3E}">
        <p14:creationId xmlns:p14="http://schemas.microsoft.com/office/powerpoint/2010/main" val="2853221627"/>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6" presetClass="entr" presetSubtype="0" fill="hold" grpId="0" nodeType="clickEffect">
                                  <p:stCondLst>
                                    <p:cond delay="0"/>
                                  </p:stCondLst>
                                  <p:iterate type="lt">
                                    <p:tmPct val="0"/>
                                  </p:iterate>
                                  <p:childTnLst>
                                    <p:set>
                                      <p:cBhvr>
                                        <p:cTn id="6" dur="1" fill="hold">
                                          <p:stCondLst>
                                            <p:cond delay="0"/>
                                          </p:stCondLst>
                                        </p:cTn>
                                        <p:tgtEl>
                                          <p:spTgt spid="3"/>
                                        </p:tgtEl>
                                        <p:attrNameLst>
                                          <p:attrName>style.visibility</p:attrName>
                                        </p:attrNameLst>
                                      </p:cBhvr>
                                      <p:to>
                                        <p:strVal val="visible"/>
                                      </p:to>
                                    </p:set>
                                    <p:animEffect transition="in" filter="wipe(down)">
                                      <p:cBhvr>
                                        <p:cTn id="7" dur="580">
                                          <p:stCondLst>
                                            <p:cond delay="0"/>
                                          </p:stCondLst>
                                        </p:cTn>
                                        <p:tgtEl>
                                          <p:spTgt spid="3"/>
                                        </p:tgtEl>
                                      </p:cBhvr>
                                    </p:animEffect>
                                    <p:anim calcmode="lin" valueType="num">
                                      <p:cBhvr>
                                        <p:cTn id="8" dur="1822" tmFilter="0,0; 0.14,0.36; 0.43,0.73; 0.71,0.91; 1.0,1.0">
                                          <p:stCondLst>
                                            <p:cond delay="0"/>
                                          </p:stCondLst>
                                        </p:cTn>
                                        <p:tgtEl>
                                          <p:spTgt spid="3"/>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3"/>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3"/>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3"/>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3"/>
                                        </p:tgtEl>
                                        <p:attrNameLst>
                                          <p:attrName>ppt_y</p:attrName>
                                        </p:attrNameLst>
                                      </p:cBhvr>
                                      <p:tavLst>
                                        <p:tav tm="0" fmla="#ppt_y-sin(pi*$)/81">
                                          <p:val>
                                            <p:fltVal val="0"/>
                                          </p:val>
                                        </p:tav>
                                        <p:tav tm="100000">
                                          <p:val>
                                            <p:fltVal val="1"/>
                                          </p:val>
                                        </p:tav>
                                      </p:tavLst>
                                    </p:anim>
                                    <p:animScale>
                                      <p:cBhvr>
                                        <p:cTn id="13" dur="26">
                                          <p:stCondLst>
                                            <p:cond delay="650"/>
                                          </p:stCondLst>
                                        </p:cTn>
                                        <p:tgtEl>
                                          <p:spTgt spid="3"/>
                                        </p:tgtEl>
                                      </p:cBhvr>
                                      <p:to x="100000" y="60000"/>
                                    </p:animScale>
                                    <p:animScale>
                                      <p:cBhvr>
                                        <p:cTn id="14" dur="166" decel="50000">
                                          <p:stCondLst>
                                            <p:cond delay="676"/>
                                          </p:stCondLst>
                                        </p:cTn>
                                        <p:tgtEl>
                                          <p:spTgt spid="3"/>
                                        </p:tgtEl>
                                      </p:cBhvr>
                                      <p:to x="100000" y="100000"/>
                                    </p:animScale>
                                    <p:animScale>
                                      <p:cBhvr>
                                        <p:cTn id="15" dur="26">
                                          <p:stCondLst>
                                            <p:cond delay="1312"/>
                                          </p:stCondLst>
                                        </p:cTn>
                                        <p:tgtEl>
                                          <p:spTgt spid="3"/>
                                        </p:tgtEl>
                                      </p:cBhvr>
                                      <p:to x="100000" y="80000"/>
                                    </p:animScale>
                                    <p:animScale>
                                      <p:cBhvr>
                                        <p:cTn id="16" dur="166" decel="50000">
                                          <p:stCondLst>
                                            <p:cond delay="1338"/>
                                          </p:stCondLst>
                                        </p:cTn>
                                        <p:tgtEl>
                                          <p:spTgt spid="3"/>
                                        </p:tgtEl>
                                      </p:cBhvr>
                                      <p:to x="100000" y="100000"/>
                                    </p:animScale>
                                    <p:animScale>
                                      <p:cBhvr>
                                        <p:cTn id="17" dur="26">
                                          <p:stCondLst>
                                            <p:cond delay="1642"/>
                                          </p:stCondLst>
                                        </p:cTn>
                                        <p:tgtEl>
                                          <p:spTgt spid="3"/>
                                        </p:tgtEl>
                                      </p:cBhvr>
                                      <p:to x="100000" y="90000"/>
                                    </p:animScale>
                                    <p:animScale>
                                      <p:cBhvr>
                                        <p:cTn id="18" dur="166" decel="50000">
                                          <p:stCondLst>
                                            <p:cond delay="1668"/>
                                          </p:stCondLst>
                                        </p:cTn>
                                        <p:tgtEl>
                                          <p:spTgt spid="3"/>
                                        </p:tgtEl>
                                      </p:cBhvr>
                                      <p:to x="100000" y="100000"/>
                                    </p:animScale>
                                    <p:animScale>
                                      <p:cBhvr>
                                        <p:cTn id="19" dur="26">
                                          <p:stCondLst>
                                            <p:cond delay="1808"/>
                                          </p:stCondLst>
                                        </p:cTn>
                                        <p:tgtEl>
                                          <p:spTgt spid="3"/>
                                        </p:tgtEl>
                                      </p:cBhvr>
                                      <p:to x="100000" y="95000"/>
                                    </p:animScale>
                                    <p:animScale>
                                      <p:cBhvr>
                                        <p:cTn id="20" dur="166" decel="50000">
                                          <p:stCondLst>
                                            <p:cond delay="1834"/>
                                          </p:stCondLst>
                                        </p:cTn>
                                        <p:tgtEl>
                                          <p:spTgt spid="3"/>
                                        </p:tgtEl>
                                      </p:cBhvr>
                                      <p:to x="100000" y="100000"/>
                                    </p:animScale>
                                  </p:childTnLst>
                                </p:cTn>
                              </p:par>
                            </p:childTnLst>
                          </p:cTn>
                        </p:par>
                      </p:childTnLst>
                    </p:cTn>
                  </p:par>
                  <p:par>
                    <p:cTn id="21" fill="hold">
                      <p:stCondLst>
                        <p:cond delay="indefinite"/>
                      </p:stCondLst>
                      <p:childTnLst>
                        <p:par>
                          <p:cTn id="22" fill="hold">
                            <p:stCondLst>
                              <p:cond delay="0"/>
                            </p:stCondLst>
                            <p:childTnLst>
                              <p:par>
                                <p:cTn id="23" presetID="2" presetClass="entr" presetSubtype="4" fill="hold" grpId="0" nodeType="clickEffect">
                                  <p:stCondLst>
                                    <p:cond delay="0"/>
                                  </p:stCondLst>
                                  <p:childTnLst>
                                    <p:set>
                                      <p:cBhvr>
                                        <p:cTn id="24" dur="1" fill="hold">
                                          <p:stCondLst>
                                            <p:cond delay="0"/>
                                          </p:stCondLst>
                                        </p:cTn>
                                        <p:tgtEl>
                                          <p:spTgt spid="4"/>
                                        </p:tgtEl>
                                        <p:attrNameLst>
                                          <p:attrName>style.visibility</p:attrName>
                                        </p:attrNameLst>
                                      </p:cBhvr>
                                      <p:to>
                                        <p:strVal val="visible"/>
                                      </p:to>
                                    </p:set>
                                    <p:anim calcmode="lin" valueType="num">
                                      <p:cBhvr additive="base">
                                        <p:cTn id="25" dur="500" fill="hold"/>
                                        <p:tgtEl>
                                          <p:spTgt spid="4"/>
                                        </p:tgtEl>
                                        <p:attrNameLst>
                                          <p:attrName>ppt_x</p:attrName>
                                        </p:attrNameLst>
                                      </p:cBhvr>
                                      <p:tavLst>
                                        <p:tav tm="0">
                                          <p:val>
                                            <p:strVal val="#ppt_x"/>
                                          </p:val>
                                        </p:tav>
                                        <p:tav tm="100000">
                                          <p:val>
                                            <p:strVal val="#ppt_x"/>
                                          </p:val>
                                        </p:tav>
                                      </p:tavLst>
                                    </p:anim>
                                    <p:anim calcmode="lin" valueType="num">
                                      <p:cBhvr additive="base">
                                        <p:cTn id="26" dur="500" fill="hold"/>
                                        <p:tgtEl>
                                          <p:spTgt spid="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3" grpId="0"/>
    </p:bldLst>
  </p:timing>
</p:sld>
</file>

<file path=ppt/slides/slide3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8385" name="Text Box 4"/>
          <p:cNvSpPr txBox="1">
            <a:spLocks noChangeArrowheads="1"/>
          </p:cNvSpPr>
          <p:nvPr/>
        </p:nvSpPr>
        <p:spPr bwMode="auto">
          <a:xfrm>
            <a:off x="147637" y="1725706"/>
            <a:ext cx="7620000" cy="3477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Verdana" charset="0"/>
                <a:ea typeface="ＭＳ Ｐゴシック" charset="0"/>
                <a:cs typeface="ＭＳ Ｐゴシック" charset="0"/>
              </a:defRPr>
            </a:lvl1pPr>
            <a:lvl2pPr marL="742950" indent="-285750">
              <a:defRPr sz="2400">
                <a:solidFill>
                  <a:schemeClr val="tx1"/>
                </a:solidFill>
                <a:latin typeface="Verdana" charset="0"/>
                <a:ea typeface="ＭＳ Ｐゴシック" charset="0"/>
              </a:defRPr>
            </a:lvl2pPr>
            <a:lvl3pPr marL="1143000" indent="-228600">
              <a:defRPr sz="2400">
                <a:solidFill>
                  <a:schemeClr val="tx1"/>
                </a:solidFill>
                <a:latin typeface="Verdana" charset="0"/>
                <a:ea typeface="ＭＳ Ｐゴシック" charset="0"/>
              </a:defRPr>
            </a:lvl3pPr>
            <a:lvl4pPr marL="1600200" indent="-228600">
              <a:defRPr sz="2400">
                <a:solidFill>
                  <a:schemeClr val="tx1"/>
                </a:solidFill>
                <a:latin typeface="Verdana" charset="0"/>
                <a:ea typeface="ＭＳ Ｐゴシック" charset="0"/>
              </a:defRPr>
            </a:lvl4pPr>
            <a:lvl5pPr marL="2057400" indent="-228600">
              <a:defRPr sz="2400">
                <a:solidFill>
                  <a:schemeClr val="tx1"/>
                </a:solidFill>
                <a:latin typeface="Verdana" charset="0"/>
                <a:ea typeface="ＭＳ Ｐゴシック" charset="0"/>
              </a:defRPr>
            </a:lvl5pPr>
            <a:lvl6pPr marL="2514600" indent="-228600" eaLnBrk="0" fontAlgn="base" hangingPunct="0">
              <a:spcBef>
                <a:spcPct val="0"/>
              </a:spcBef>
              <a:spcAft>
                <a:spcPct val="0"/>
              </a:spcAft>
              <a:defRPr sz="2400">
                <a:solidFill>
                  <a:schemeClr val="tx1"/>
                </a:solidFill>
                <a:latin typeface="Verdana" charset="0"/>
                <a:ea typeface="ＭＳ Ｐゴシック" charset="0"/>
              </a:defRPr>
            </a:lvl6pPr>
            <a:lvl7pPr marL="2971800" indent="-228600" eaLnBrk="0" fontAlgn="base" hangingPunct="0">
              <a:spcBef>
                <a:spcPct val="0"/>
              </a:spcBef>
              <a:spcAft>
                <a:spcPct val="0"/>
              </a:spcAft>
              <a:defRPr sz="2400">
                <a:solidFill>
                  <a:schemeClr val="tx1"/>
                </a:solidFill>
                <a:latin typeface="Verdana" charset="0"/>
                <a:ea typeface="ＭＳ Ｐゴシック" charset="0"/>
              </a:defRPr>
            </a:lvl7pPr>
            <a:lvl8pPr marL="3429000" indent="-228600" eaLnBrk="0" fontAlgn="base" hangingPunct="0">
              <a:spcBef>
                <a:spcPct val="0"/>
              </a:spcBef>
              <a:spcAft>
                <a:spcPct val="0"/>
              </a:spcAft>
              <a:defRPr sz="2400">
                <a:solidFill>
                  <a:schemeClr val="tx1"/>
                </a:solidFill>
                <a:latin typeface="Verdana" charset="0"/>
                <a:ea typeface="ＭＳ Ｐゴシック" charset="0"/>
              </a:defRPr>
            </a:lvl8pPr>
            <a:lvl9pPr marL="3886200" indent="-228600" eaLnBrk="0" fontAlgn="base" hangingPunct="0">
              <a:spcBef>
                <a:spcPct val="0"/>
              </a:spcBef>
              <a:spcAft>
                <a:spcPct val="0"/>
              </a:spcAft>
              <a:defRPr sz="2400">
                <a:solidFill>
                  <a:schemeClr val="tx1"/>
                </a:solidFill>
                <a:latin typeface="Verdana"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4400" b="1" i="0" u="none" strike="noStrike" kern="1200" cap="none" spc="0" normalizeH="0" baseline="0" noProof="0" dirty="0">
                <a:ln>
                  <a:noFill/>
                </a:ln>
                <a:solidFill>
                  <a:srgbClr val="FFFFFF"/>
                </a:solidFill>
                <a:effectLst>
                  <a:glow rad="228600">
                    <a:srgbClr val="000000">
                      <a:alpha val="71000"/>
                    </a:srgbClr>
                  </a:glow>
                </a:effectLst>
                <a:uLnTx/>
                <a:uFillTx/>
                <a:latin typeface="Accordance" panose="00000400000000000000" pitchFamily="2" charset="-78"/>
                <a:ea typeface="Accordance" panose="00000400000000000000" pitchFamily="2" charset="-78"/>
                <a:cs typeface="Accordance" panose="00000400000000000000" pitchFamily="2" charset="-78"/>
              </a:rPr>
              <a:t>يجب على المؤمنين اليهود الأوائل في العالم الروماني </a:t>
            </a:r>
            <a:r>
              <a:rPr kumimoji="0" lang="ar-JO" sz="4400" b="1" i="0" u="none" strike="noStrike" kern="1200" cap="none" spc="0" normalizeH="0" baseline="0" noProof="0" dirty="0">
                <a:ln>
                  <a:noFill/>
                </a:ln>
                <a:solidFill>
                  <a:srgbClr val="FFFF00"/>
                </a:solidFill>
                <a:effectLst>
                  <a:glow rad="228600">
                    <a:srgbClr val="000000">
                      <a:alpha val="71000"/>
                    </a:srgbClr>
                  </a:glow>
                </a:effectLst>
                <a:uLnTx/>
                <a:uFillTx/>
                <a:latin typeface="Accordance" panose="00000400000000000000" pitchFamily="2" charset="-78"/>
                <a:ea typeface="Accordance" panose="00000400000000000000" pitchFamily="2" charset="-78"/>
                <a:cs typeface="Accordance" panose="00000400000000000000" pitchFamily="2" charset="-78"/>
              </a:rPr>
              <a:t>إظهار إيمانهم من خلال الأعمال </a:t>
            </a:r>
            <a:r>
              <a:rPr kumimoji="0" lang="ar-JO" sz="4400" b="1" i="0" u="none" strike="noStrike" kern="1200" cap="none" spc="0" normalizeH="0" baseline="0" noProof="0" dirty="0">
                <a:ln>
                  <a:noFill/>
                </a:ln>
                <a:solidFill>
                  <a:srgbClr val="FFFFFF"/>
                </a:solidFill>
                <a:effectLst>
                  <a:glow rad="228600">
                    <a:srgbClr val="000000">
                      <a:alpha val="71000"/>
                    </a:srgbClr>
                  </a:glow>
                </a:effectLst>
                <a:uLnTx/>
                <a:uFillTx/>
                <a:latin typeface="Accordance" panose="00000400000000000000" pitchFamily="2" charset="-78"/>
                <a:ea typeface="Accordance" panose="00000400000000000000" pitchFamily="2" charset="-78"/>
                <a:cs typeface="Accordance" panose="00000400000000000000" pitchFamily="2" charset="-78"/>
              </a:rPr>
              <a:t>لاستبدال نفاقهم بالأعمال الصالحة في النضج والقداسة.</a:t>
            </a:r>
            <a:endParaRPr kumimoji="0" lang="en-US" sz="3200" b="1" i="0" u="none" strike="noStrike" kern="1200" cap="none" spc="0" normalizeH="0" baseline="0" noProof="0" dirty="0">
              <a:ln>
                <a:noFill/>
              </a:ln>
              <a:solidFill>
                <a:srgbClr val="FFFFFF"/>
              </a:solidFill>
              <a:effectLst>
                <a:glow rad="228600">
                  <a:srgbClr val="000000">
                    <a:alpha val="71000"/>
                  </a:srgbClr>
                </a:glow>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3077" name="WordArt 5"/>
          <p:cNvSpPr>
            <a:spLocks noChangeArrowheads="1" noChangeShapeType="1" noTextEdit="1"/>
          </p:cNvSpPr>
          <p:nvPr/>
        </p:nvSpPr>
        <p:spPr bwMode="auto">
          <a:xfrm rot="-773093">
            <a:off x="492582" y="2172449"/>
            <a:ext cx="5943600" cy="3124200"/>
          </a:xfrm>
          <a:prstGeom prst="rect">
            <a:avLst/>
          </a:prstGeom>
        </p:spPr>
        <p:txBody>
          <a:bodyPr wrap="none" fromWordArt="1">
            <a:prstTxWarp prst="textPlain">
              <a:avLst>
                <a:gd name="adj" fmla="val 50000"/>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600" b="0" i="0" u="none" strike="noStrike" kern="10" cap="none" spc="0" normalizeH="0" baseline="0" noProof="0">
                <a:ln w="9525">
                  <a:solidFill>
                    <a:srgbClr val="CC0000"/>
                  </a:solidFill>
                  <a:round/>
                  <a:headEnd/>
                  <a:tailEnd/>
                </a:ln>
                <a:solidFill>
                  <a:srgbClr val="FF3300"/>
                </a:solidFill>
                <a:effectLst>
                  <a:outerShdw blurRad="63500" dist="563972" dir="14049741" sx="125000" sy="125000" algn="tl" rotWithShape="0">
                    <a:srgbClr val="C7DFD3">
                      <a:alpha val="79999"/>
                    </a:srgbClr>
                  </a:outerShdw>
                </a:effectLst>
                <a:uLnTx/>
                <a:uFillTx/>
                <a:latin typeface="Accordance" panose="00000400000000000000" pitchFamily="2" charset="-78"/>
                <a:ea typeface="Accordance" panose="00000400000000000000" pitchFamily="2" charset="-78"/>
                <a:cs typeface="Accordance" panose="00000400000000000000" pitchFamily="2" charset="-78"/>
              </a:rPr>
              <a:t>العمل</a:t>
            </a:r>
            <a:endParaRPr kumimoji="0" lang="en-US" sz="3600" b="0" i="0" u="none" strike="noStrike" kern="10" cap="none" spc="0" normalizeH="0" baseline="0" noProof="0" dirty="0">
              <a:ln w="9525">
                <a:solidFill>
                  <a:srgbClr val="CC0000"/>
                </a:solidFill>
                <a:round/>
                <a:headEnd/>
                <a:tailEnd/>
              </a:ln>
              <a:solidFill>
                <a:srgbClr val="FF3300"/>
              </a:solidFill>
              <a:effectLst>
                <a:outerShdw blurRad="63500" dist="563972" dir="14049741" sx="125000" sy="125000" algn="tl" rotWithShape="0">
                  <a:srgbClr val="C7DFD3">
                    <a:alpha val="79999"/>
                  </a:srgbClr>
                </a:outerShdw>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3078" name="Rectangle 6"/>
          <p:cNvSpPr>
            <a:spLocks noGrp="1" noChangeArrowheads="1"/>
          </p:cNvSpPr>
          <p:nvPr>
            <p:ph type="title" idx="4294967295"/>
          </p:nvPr>
        </p:nvSpPr>
        <p:spPr>
          <a:effectLst>
            <a:outerShdw blurRad="63500" dist="107763" dir="13500000" algn="ctr" rotWithShape="0">
              <a:schemeClr val="bg2">
                <a:alpha val="74998"/>
              </a:schemeClr>
            </a:outerShdw>
          </a:effectLst>
        </p:spPr>
        <p:txBody>
          <a:bodyPr/>
          <a:lstStyle/>
          <a:p>
            <a:pPr algn="r" eaLnBrk="1" hangingPunct="1">
              <a:defRPr/>
            </a:pPr>
            <a:r>
              <a:rPr lang="ar-JO" sz="4400" b="1">
                <a:latin typeface="Accordance" panose="00000400000000000000" pitchFamily="2" charset="-78"/>
                <a:ea typeface="Accordance" panose="00000400000000000000" pitchFamily="2" charset="-78"/>
                <a:cs typeface="Accordance" panose="00000400000000000000" pitchFamily="2" charset="-78"/>
              </a:rPr>
              <a:t>البيان الموجز</a:t>
            </a:r>
            <a:endParaRPr lang="en-US" dirty="0">
              <a:latin typeface="Accordance" panose="00000400000000000000" pitchFamily="2" charset="-78"/>
              <a:ea typeface="Accordance" panose="00000400000000000000" pitchFamily="2" charset="-78"/>
              <a:cs typeface="Accordance" panose="00000400000000000000" pitchFamily="2" charset="-78"/>
            </a:endParaRPr>
          </a:p>
        </p:txBody>
      </p:sp>
      <p:sp>
        <p:nvSpPr>
          <p:cNvPr id="5" name="Text Box 5"/>
          <p:cNvSpPr txBox="1">
            <a:spLocks noChangeArrowheads="1"/>
          </p:cNvSpPr>
          <p:nvPr/>
        </p:nvSpPr>
        <p:spPr bwMode="auto">
          <a:xfrm>
            <a:off x="8388350" y="87313"/>
            <a:ext cx="679994" cy="461665"/>
          </a:xfrm>
          <a:prstGeom prst="rect">
            <a:avLst/>
          </a:prstGeom>
          <a:solidFill>
            <a:srgbClr val="000000"/>
          </a:solidFill>
          <a:ln w="9525">
            <a:noFill/>
            <a:miter lim="800000"/>
            <a:headEnd/>
            <a:tailEnd/>
          </a:ln>
          <a:effectLst>
            <a:outerShdw blurRad="63500" dist="35921" dir="2700000" algn="ctr" rotWithShape="0">
              <a:srgbClr val="000000">
                <a:alpha val="74998"/>
              </a:srgbClr>
            </a:outerShdw>
          </a:effec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00"/>
                </a:solidFill>
                <a:effectLst/>
                <a:uLnTx/>
                <a:uFillTx/>
                <a:latin typeface="Accordance" panose="00000400000000000000" pitchFamily="2" charset="-78"/>
                <a:ea typeface="Accordance" panose="00000400000000000000" pitchFamily="2" charset="-78"/>
                <a:cs typeface="Accordance" panose="00000400000000000000" pitchFamily="2" charset="-78"/>
              </a:rPr>
              <a:t>٢٦٧</a:t>
            </a:r>
          </a:p>
        </p:txBody>
      </p:sp>
      <p:sp>
        <p:nvSpPr>
          <p:cNvPr id="6" name="Rectangle 2">
            <a:extLst>
              <a:ext uri="{FF2B5EF4-FFF2-40B4-BE49-F238E27FC236}">
                <a16:creationId xmlns:a16="http://schemas.microsoft.com/office/drawing/2014/main" id="{C88CBACD-F9E8-4644-B837-F229E93D5FF6}"/>
              </a:ext>
            </a:extLst>
          </p:cNvPr>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4800" b="1" i="0" u="none" strike="noStrike" kern="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يعقوب</a:t>
            </a:r>
            <a:endParaRPr kumimoji="0" lang="en-US" sz="4800" b="1" i="0" u="none" strike="noStrike" kern="0" cap="none" spc="0" normalizeH="0" baseline="0" noProof="0" dirty="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Tree>
    <p:extLst>
      <p:ext uri="{BB962C8B-B14F-4D97-AF65-F5344CB8AC3E}">
        <p14:creationId xmlns:p14="http://schemas.microsoft.com/office/powerpoint/2010/main" val="3540541156"/>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3" presetClass="entr" presetSubtype="16" fill="hold" grpId="0" nodeType="clickEffect">
                                  <p:stCondLst>
                                    <p:cond delay="0"/>
                                  </p:stCondLst>
                                  <p:childTnLst>
                                    <p:set>
                                      <p:cBhvr>
                                        <p:cTn id="6" dur="1" fill="hold">
                                          <p:stCondLst>
                                            <p:cond delay="0"/>
                                          </p:stCondLst>
                                        </p:cTn>
                                        <p:tgtEl>
                                          <p:spTgt spid="3077"/>
                                        </p:tgtEl>
                                        <p:attrNameLst>
                                          <p:attrName>style.visibility</p:attrName>
                                        </p:attrNameLst>
                                      </p:cBhvr>
                                      <p:to>
                                        <p:strVal val="visible"/>
                                      </p:to>
                                    </p:set>
                                    <p:anim calcmode="lin" valueType="num">
                                      <p:cBhvr>
                                        <p:cTn id="7" dur="500" fill="hold"/>
                                        <p:tgtEl>
                                          <p:spTgt spid="3077"/>
                                        </p:tgtEl>
                                        <p:attrNameLst>
                                          <p:attrName>ppt_w</p:attrName>
                                        </p:attrNameLst>
                                      </p:cBhvr>
                                      <p:tavLst>
                                        <p:tav tm="0">
                                          <p:val>
                                            <p:fltVal val="0"/>
                                          </p:val>
                                        </p:tav>
                                        <p:tav tm="100000">
                                          <p:val>
                                            <p:strVal val="#ppt_w"/>
                                          </p:val>
                                        </p:tav>
                                      </p:tavLst>
                                    </p:anim>
                                    <p:anim calcmode="lin" valueType="num">
                                      <p:cBhvr>
                                        <p:cTn id="8" dur="500" fill="hold"/>
                                        <p:tgtEl>
                                          <p:spTgt spid="3077"/>
                                        </p:tgtEl>
                                        <p:attrNameLst>
                                          <p:attrName>ppt_h</p:attrName>
                                        </p:attrNameLst>
                                      </p:cBhvr>
                                      <p:tavLst>
                                        <p:tav tm="0">
                                          <p:val>
                                            <p:fltVal val="0"/>
                                          </p:val>
                                        </p:tav>
                                        <p:tav tm="100000">
                                          <p:val>
                                            <p:strVal val="#ppt_h"/>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6"/>
                                        </p:tgtEl>
                                        <p:attrNameLst>
                                          <p:attrName>style.visibility</p:attrName>
                                        </p:attrNameLst>
                                      </p:cBhvr>
                                      <p:to>
                                        <p:strVal val="visible"/>
                                      </p:to>
                                    </p:set>
                                    <p:anim calcmode="lin" valueType="num">
                                      <p:cBhvr additive="base">
                                        <p:cTn id="13" dur="500" fill="hold"/>
                                        <p:tgtEl>
                                          <p:spTgt spid="6"/>
                                        </p:tgtEl>
                                        <p:attrNameLst>
                                          <p:attrName>ppt_x</p:attrName>
                                        </p:attrNameLst>
                                      </p:cBhvr>
                                      <p:tavLst>
                                        <p:tav tm="0">
                                          <p:val>
                                            <p:strVal val="#ppt_x"/>
                                          </p:val>
                                        </p:tav>
                                        <p:tav tm="100000">
                                          <p:val>
                                            <p:strVal val="#ppt_x"/>
                                          </p:val>
                                        </p:tav>
                                      </p:tavLst>
                                    </p:anim>
                                    <p:anim calcmode="lin" valueType="num">
                                      <p:cBhvr additive="base">
                                        <p:cTn id="14" dur="500" fill="hold"/>
                                        <p:tgtEl>
                                          <p:spTgt spid="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77" grpId="0" animBg="1"/>
      <p:bldP spid="6" grpId="0"/>
    </p:bldLst>
  </p:timing>
</p:sld>
</file>

<file path=ppt/slides/slide398.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000090"/>
            </a:gs>
            <a:gs pos="100000">
              <a:schemeClr val="tx1"/>
            </a:gs>
          </a:gsLst>
          <a:path path="circle">
            <a:fillToRect l="50000" t="50000" r="50000" b="50000"/>
          </a:path>
          <a:tileRect/>
        </a:gradFill>
        <a:effectLst/>
      </p:bgPr>
    </p:bg>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5311741"/>
            <a:ext cx="9144000" cy="1555750"/>
          </a:xfrm>
          <a:effectLst>
            <a:outerShdw blurRad="63500" dist="35921" dir="2700000" algn="ctr" rotWithShape="0">
              <a:schemeClr val="tx2">
                <a:alpha val="74998"/>
              </a:schemeClr>
            </a:outerShdw>
          </a:effectLst>
        </p:spPr>
        <p:txBody>
          <a:bodyPr/>
          <a:lstStyle/>
          <a:p>
            <a:pPr>
              <a:defRPr/>
            </a:pPr>
            <a:r>
              <a:rPr lang="ar-JO" b="1" i="1">
                <a:effectLst>
                  <a:glow rad="876300">
                    <a:schemeClr val="tx1"/>
                  </a:glow>
                </a:effectLst>
                <a:latin typeface="Accordance" panose="00000400000000000000" pitchFamily="2" charset="-78"/>
                <a:ea typeface="Accordance" panose="00000400000000000000" pitchFamily="2" charset="-78"/>
                <a:cs typeface="Accordance" panose="00000400000000000000" pitchFamily="2" charset="-78"/>
              </a:rPr>
              <a:t>الفكرة الرئيسة لرسالة يعقوب</a:t>
            </a:r>
            <a:endParaRPr lang="en-US" b="1" i="1" dirty="0">
              <a:effectLst>
                <a:glow rad="876300">
                  <a:schemeClr val="tx1"/>
                </a:glow>
              </a:effectLst>
              <a:latin typeface="Accordance" panose="00000400000000000000" pitchFamily="2" charset="-78"/>
              <a:ea typeface="Accordance" panose="00000400000000000000" pitchFamily="2" charset="-78"/>
              <a:cs typeface="Accordance" panose="00000400000000000000" pitchFamily="2" charset="-78"/>
            </a:endParaRPr>
          </a:p>
        </p:txBody>
      </p:sp>
      <p:sp>
        <p:nvSpPr>
          <p:cNvPr id="4" name="Rectangle 2"/>
          <p:cNvSpPr txBox="1">
            <a:spLocks noChangeArrowheads="1"/>
          </p:cNvSpPr>
          <p:nvPr/>
        </p:nvSpPr>
        <p:spPr bwMode="auto">
          <a:xfrm>
            <a:off x="5806595" y="1819429"/>
            <a:ext cx="3082450" cy="3219142"/>
          </a:xfrm>
          <a:prstGeom prst="rect">
            <a:avLst/>
          </a:prstGeom>
          <a:solidFill>
            <a:schemeClr val="bg1"/>
          </a:solidFill>
          <a:ln>
            <a:noFill/>
          </a:ln>
          <a:effectLst/>
          <a:extLs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5400" b="1" u="none" strike="noStrike" kern="1200" cap="none" spc="-100" normalizeH="0" baseline="0" noProof="0" dirty="0">
                <a:ln>
                  <a:noFill/>
                </a:ln>
                <a:solidFill>
                  <a:srgbClr val="000090"/>
                </a:solidFill>
                <a:effectLst/>
                <a:uLnTx/>
                <a:uFillTx/>
                <a:latin typeface="Arial" panose="020B0604020202020204" pitchFamily="34" charset="0"/>
                <a:ea typeface="Accordance" panose="00000400000000000000" pitchFamily="2" charset="-78"/>
                <a:cs typeface="Arial" panose="020B0604020202020204" pitchFamily="34" charset="0"/>
              </a:rPr>
              <a:t>إذاكنت تؤمن</a:t>
            </a:r>
          </a:p>
        </p:txBody>
      </p:sp>
      <p:sp>
        <p:nvSpPr>
          <p:cNvPr id="5" name="Rectangle 2"/>
          <p:cNvSpPr txBox="1">
            <a:spLocks noChangeArrowheads="1"/>
          </p:cNvSpPr>
          <p:nvPr/>
        </p:nvSpPr>
        <p:spPr bwMode="auto">
          <a:xfrm>
            <a:off x="334637" y="1819429"/>
            <a:ext cx="3082450" cy="3219142"/>
          </a:xfrm>
          <a:prstGeom prst="rect">
            <a:avLst/>
          </a:prstGeom>
          <a:solidFill>
            <a:schemeClr val="bg1"/>
          </a:solidFill>
          <a:ln>
            <a:noFill/>
          </a:ln>
          <a:effectLst/>
          <a:extLs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5400" b="1" u="none" strike="noStrike" kern="1200" cap="none" spc="-100" normalizeH="0" baseline="0" noProof="0" dirty="0">
                <a:ln>
                  <a:noFill/>
                </a:ln>
                <a:solidFill>
                  <a:srgbClr val="000090"/>
                </a:solidFill>
                <a:effectLst/>
                <a:uLnTx/>
                <a:uFillTx/>
                <a:latin typeface="Arial" panose="020B0604020202020204" pitchFamily="34" charset="0"/>
                <a:ea typeface="Accordance" panose="00000400000000000000" pitchFamily="2" charset="-78"/>
                <a:cs typeface="Arial" panose="020B0604020202020204" pitchFamily="34" charset="0"/>
              </a:rPr>
              <a:t>اظهره</a:t>
            </a:r>
          </a:p>
        </p:txBody>
      </p:sp>
      <p:sp>
        <p:nvSpPr>
          <p:cNvPr id="2" name="Notched Right Arrow 1"/>
          <p:cNvSpPr/>
          <p:nvPr/>
        </p:nvSpPr>
        <p:spPr bwMode="auto">
          <a:xfrm flipH="1">
            <a:off x="3417087" y="2922103"/>
            <a:ext cx="2389508" cy="921412"/>
          </a:xfrm>
          <a:prstGeom prst="notchedRightArrow">
            <a:avLst/>
          </a:prstGeom>
          <a:solidFill>
            <a:schemeClr val="bg1"/>
          </a:solidFill>
          <a:ln w="38100"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Tree>
    <p:extLst>
      <p:ext uri="{BB962C8B-B14F-4D97-AF65-F5344CB8AC3E}">
        <p14:creationId xmlns:p14="http://schemas.microsoft.com/office/powerpoint/2010/main" val="1059309901"/>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2"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right)">
                                      <p:cBhvr>
                                        <p:cTn id="7" dur="500"/>
                                        <p:tgtEl>
                                          <p:spTgt spid="2"/>
                                        </p:tgtEl>
                                      </p:cBhvr>
                                    </p:animEffect>
                                  </p:childTnLst>
                                </p:cTn>
                              </p:par>
                              <p:par>
                                <p:cTn id="8" presetID="22" presetClass="entr" presetSubtype="2"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wipe(right)">
                                      <p:cBhvr>
                                        <p:cTn id="10"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2" grpId="0" animBg="1"/>
    </p:bldLst>
  </p:timing>
</p:sld>
</file>

<file path=ppt/slides/slide3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bwMode="auto">
          <a:xfrm>
            <a:off x="0" y="0"/>
            <a:ext cx="9144000" cy="6858000"/>
          </a:xfrm>
          <a:prstGeom prst="rect">
            <a:avLst/>
          </a:prstGeom>
          <a:gradFill flip="none" rotWithShape="1">
            <a:gsLst>
              <a:gs pos="0">
                <a:schemeClr val="accent5">
                  <a:lumMod val="25000"/>
                </a:schemeClr>
              </a:gs>
              <a:gs pos="100000">
                <a:srgbClr val="000000"/>
              </a:gs>
            </a:gsLst>
            <a:path path="rect">
              <a:fillToRect l="100000" t="100000"/>
            </a:path>
            <a:tileRect r="-100000" b="-100000"/>
          </a:gradFill>
          <a:ln w="12700" cap="flat" cmpd="sng" algn="ctr">
            <a:noFill/>
            <a:prstDash val="solid"/>
            <a:round/>
            <a:headEnd type="none" w="sm" len="sm"/>
            <a:tailEnd type="none" w="sm" len="sm"/>
          </a:ln>
          <a:effectLst/>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828418" name="Text Box 2"/>
          <p:cNvSpPr txBox="1">
            <a:spLocks noChangeArrowheads="1"/>
          </p:cNvSpPr>
          <p:nvPr/>
        </p:nvSpPr>
        <p:spPr bwMode="auto">
          <a:xfrm>
            <a:off x="609600" y="838200"/>
            <a:ext cx="8001000" cy="3667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Verdana" charset="0"/>
                <a:ea typeface="ＭＳ Ｐゴシック" charset="0"/>
                <a:cs typeface="ＭＳ Ｐゴシック" charset="0"/>
              </a:defRPr>
            </a:lvl1pPr>
            <a:lvl2pPr marL="742950" indent="-285750">
              <a:defRPr sz="2400">
                <a:solidFill>
                  <a:schemeClr val="tx1"/>
                </a:solidFill>
                <a:latin typeface="Verdana" charset="0"/>
                <a:ea typeface="ＭＳ Ｐゴシック" charset="0"/>
              </a:defRPr>
            </a:lvl2pPr>
            <a:lvl3pPr marL="1143000" indent="-228600">
              <a:defRPr sz="2400">
                <a:solidFill>
                  <a:schemeClr val="tx1"/>
                </a:solidFill>
                <a:latin typeface="Verdana" charset="0"/>
                <a:ea typeface="ＭＳ Ｐゴシック" charset="0"/>
              </a:defRPr>
            </a:lvl3pPr>
            <a:lvl4pPr marL="1600200" indent="-228600">
              <a:defRPr sz="2400">
                <a:solidFill>
                  <a:schemeClr val="tx1"/>
                </a:solidFill>
                <a:latin typeface="Verdana" charset="0"/>
                <a:ea typeface="ＭＳ Ｐゴシック" charset="0"/>
              </a:defRPr>
            </a:lvl4pPr>
            <a:lvl5pPr marL="2057400" indent="-228600">
              <a:defRPr sz="2400">
                <a:solidFill>
                  <a:schemeClr val="tx1"/>
                </a:solidFill>
                <a:latin typeface="Verdana" charset="0"/>
                <a:ea typeface="ＭＳ Ｐゴシック" charset="0"/>
              </a:defRPr>
            </a:lvl5pPr>
            <a:lvl6pPr marL="2514600" indent="-228600" eaLnBrk="0" fontAlgn="base" hangingPunct="0">
              <a:spcBef>
                <a:spcPct val="0"/>
              </a:spcBef>
              <a:spcAft>
                <a:spcPct val="0"/>
              </a:spcAft>
              <a:defRPr sz="2400">
                <a:solidFill>
                  <a:schemeClr val="tx1"/>
                </a:solidFill>
                <a:latin typeface="Verdana" charset="0"/>
                <a:ea typeface="ＭＳ Ｐゴシック" charset="0"/>
              </a:defRPr>
            </a:lvl6pPr>
            <a:lvl7pPr marL="2971800" indent="-228600" eaLnBrk="0" fontAlgn="base" hangingPunct="0">
              <a:spcBef>
                <a:spcPct val="0"/>
              </a:spcBef>
              <a:spcAft>
                <a:spcPct val="0"/>
              </a:spcAft>
              <a:defRPr sz="2400">
                <a:solidFill>
                  <a:schemeClr val="tx1"/>
                </a:solidFill>
                <a:latin typeface="Verdana" charset="0"/>
                <a:ea typeface="ＭＳ Ｐゴシック" charset="0"/>
              </a:defRPr>
            </a:lvl7pPr>
            <a:lvl8pPr marL="3429000" indent="-228600" eaLnBrk="0" fontAlgn="base" hangingPunct="0">
              <a:spcBef>
                <a:spcPct val="0"/>
              </a:spcBef>
              <a:spcAft>
                <a:spcPct val="0"/>
              </a:spcAft>
              <a:defRPr sz="2400">
                <a:solidFill>
                  <a:schemeClr val="tx1"/>
                </a:solidFill>
                <a:latin typeface="Verdana" charset="0"/>
                <a:ea typeface="ＭＳ Ｐゴシック" charset="0"/>
              </a:defRPr>
            </a:lvl8pPr>
            <a:lvl9pPr marL="3886200" indent="-228600" eaLnBrk="0" fontAlgn="base" hangingPunct="0">
              <a:spcBef>
                <a:spcPct val="0"/>
              </a:spcBef>
              <a:spcAft>
                <a:spcPct val="0"/>
              </a:spcAft>
              <a:defRPr sz="2400">
                <a:solidFill>
                  <a:schemeClr val="tx1"/>
                </a:solidFill>
                <a:latin typeface="Verdana"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graphicFrame>
        <p:nvGraphicFramePr>
          <p:cNvPr id="21603" name="Group 99"/>
          <p:cNvGraphicFramePr>
            <a:graphicFrameLocks noGrp="1"/>
          </p:cNvGraphicFramePr>
          <p:nvPr/>
        </p:nvGraphicFramePr>
        <p:xfrm>
          <a:off x="76200" y="318145"/>
          <a:ext cx="8915400" cy="6510590"/>
        </p:xfrm>
        <a:graphic>
          <a:graphicData uri="http://schemas.openxmlformats.org/drawingml/2006/table">
            <a:tbl>
              <a:tblPr/>
              <a:tblGrid>
                <a:gridCol w="990600">
                  <a:extLst>
                    <a:ext uri="{9D8B030D-6E8A-4147-A177-3AD203B41FA5}">
                      <a16:colId xmlns:a16="http://schemas.microsoft.com/office/drawing/2014/main" val="20000"/>
                    </a:ext>
                  </a:extLst>
                </a:gridCol>
                <a:gridCol w="3200400">
                  <a:extLst>
                    <a:ext uri="{9D8B030D-6E8A-4147-A177-3AD203B41FA5}">
                      <a16:colId xmlns:a16="http://schemas.microsoft.com/office/drawing/2014/main" val="20001"/>
                    </a:ext>
                  </a:extLst>
                </a:gridCol>
                <a:gridCol w="4724400">
                  <a:extLst>
                    <a:ext uri="{9D8B030D-6E8A-4147-A177-3AD203B41FA5}">
                      <a16:colId xmlns:a16="http://schemas.microsoft.com/office/drawing/2014/main" val="20002"/>
                    </a:ext>
                  </a:extLst>
                </a:gridCol>
              </a:tblGrid>
              <a:tr h="396192">
                <a:tc>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 typeface="Arial" charset="0"/>
                        <a:buNone/>
                        <a:tabLst/>
                      </a:pPr>
                      <a:r>
                        <a:rPr kumimoji="0" lang="ar-JO" sz="2000" b="1" i="0" u="none" strike="noStrike" cap="none" normalizeH="0" baseline="0">
                          <a:ln>
                            <a:noFill/>
                          </a:ln>
                          <a:solidFill>
                            <a:schemeClr val="tx1"/>
                          </a:solidFill>
                          <a:effectLst>
                            <a:outerShdw blurRad="38100" dist="38100" dir="2700000" algn="tl">
                              <a:srgbClr val="000000"/>
                            </a:outerShdw>
                          </a:effectLst>
                          <a:latin typeface="Accordance" panose="00000400000000000000" pitchFamily="2" charset="-78"/>
                          <a:ea typeface="Accordance" panose="00000400000000000000" pitchFamily="2" charset="-78"/>
                          <a:cs typeface="Accordance" panose="00000400000000000000" pitchFamily="2" charset="-78"/>
                        </a:rPr>
                        <a:t>الآيات</a:t>
                      </a:r>
                      <a:endParaRPr kumimoji="0" lang="en-US" sz="2000" b="1" i="0" u="none" strike="noStrike" cap="none" normalizeH="0" baseline="0" dirty="0">
                        <a:ln>
                          <a:noFill/>
                        </a:ln>
                        <a:solidFill>
                          <a:schemeClr val="tx1"/>
                        </a:solidFill>
                        <a:effectLst>
                          <a:outerShdw blurRad="38100" dist="38100" dir="2700000" algn="tl">
                            <a:srgbClr val="000000"/>
                          </a:outerShdw>
                        </a:effectLst>
                        <a:latin typeface="Accordance" panose="00000400000000000000" pitchFamily="2" charset="-78"/>
                        <a:ea typeface="Accordance" panose="00000400000000000000" pitchFamily="2" charset="-78"/>
                        <a:cs typeface="Accordance" panose="00000400000000000000" pitchFamily="2" charset="-78"/>
                      </a:endParaRPr>
                    </a:p>
                  </a:txBody>
                  <a:tcPr marT="45706" marB="45706"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340072"/>
                    </a:solid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 typeface="Arial" charset="0"/>
                        <a:buNone/>
                        <a:tabLst/>
                      </a:pPr>
                      <a:r>
                        <a:rPr kumimoji="0" lang="ar-JO" sz="2000" b="1" i="0" u="none" strike="noStrike" cap="none" normalizeH="0" baseline="0">
                          <a:ln>
                            <a:noFill/>
                          </a:ln>
                          <a:solidFill>
                            <a:schemeClr val="tx1"/>
                          </a:solidFill>
                          <a:effectLst>
                            <a:outerShdw blurRad="38100" dist="38100" dir="2700000" algn="tl">
                              <a:srgbClr val="000000"/>
                            </a:outerShdw>
                          </a:effectLst>
                          <a:latin typeface="Accordance" panose="00000400000000000000" pitchFamily="2" charset="-78"/>
                          <a:ea typeface="Accordance" panose="00000400000000000000" pitchFamily="2" charset="-78"/>
                          <a:cs typeface="Accordance" panose="00000400000000000000" pitchFamily="2" charset="-78"/>
                        </a:rPr>
                        <a:t>الضرورات</a:t>
                      </a:r>
                    </a:p>
                  </a:txBody>
                  <a:tcPr marT="45706" marB="45706"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340072"/>
                    </a:solid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 typeface="Arial" charset="0"/>
                        <a:buNone/>
                        <a:tabLst/>
                      </a:pPr>
                      <a:r>
                        <a:rPr kumimoji="0" lang="ar-JO" sz="2000" b="1" i="0" u="none" strike="noStrike" cap="none" normalizeH="0" baseline="0">
                          <a:ln>
                            <a:noFill/>
                          </a:ln>
                          <a:solidFill>
                            <a:schemeClr val="tx1"/>
                          </a:solidFill>
                          <a:effectLst>
                            <a:outerShdw blurRad="38100" dist="38100" dir="2700000" algn="tl">
                              <a:srgbClr val="000000"/>
                            </a:outerShdw>
                          </a:effectLst>
                          <a:latin typeface="Accordance" panose="00000400000000000000" pitchFamily="2" charset="-78"/>
                          <a:ea typeface="Accordance" panose="00000400000000000000" pitchFamily="2" charset="-78"/>
                          <a:cs typeface="Accordance" panose="00000400000000000000" pitchFamily="2" charset="-78"/>
                        </a:rPr>
                        <a:t>التطبيق الشخصي</a:t>
                      </a:r>
                    </a:p>
                  </a:txBody>
                  <a:tcPr marT="45706" marB="45706"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340072"/>
                    </a:solidFill>
                  </a:tcPr>
                </a:tc>
                <a:extLst>
                  <a:ext uri="{0D108BD9-81ED-4DB2-BD59-A6C34878D82A}">
                    <a16:rowId xmlns:a16="http://schemas.microsoft.com/office/drawing/2014/main" val="10000"/>
                  </a:ext>
                </a:extLst>
              </a:tr>
              <a:tr h="640016">
                <a:tc>
                  <a:txBody>
                    <a:bodyPr/>
                    <a:lstStyle/>
                    <a:p>
                      <a:pPr algn="r" rtl="1"/>
                      <a:r>
                        <a:rPr lang="ar-JO" sz="1800" kern="1200">
                          <a:solidFill>
                            <a:schemeClr val="tx1"/>
                          </a:solidFill>
                          <a:effectLst/>
                          <a:latin typeface="+mn-lt"/>
                          <a:ea typeface="+mn-ea"/>
                          <a:cs typeface="+mn-cs"/>
                        </a:rPr>
                        <a:t>١: ١٣، ١٦</a:t>
                      </a:r>
                      <a:endParaRPr lang="en-US" sz="1800" kern="1200" dirty="0">
                        <a:solidFill>
                          <a:schemeClr val="tx1"/>
                        </a:solidFill>
                        <a:effectLst/>
                        <a:latin typeface="+mn-lt"/>
                        <a:ea typeface="+mn-ea"/>
                        <a:cs typeface="+mn-cs"/>
                      </a:endParaRPr>
                    </a:p>
                  </a:txBody>
                  <a:tcPr marT="45706" marB="45706"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r" defTabSz="914400" rtl="0" eaLnBrk="1" fontAlgn="base" latinLnBrk="0" hangingPunct="1">
                        <a:lnSpc>
                          <a:spcPct val="100000"/>
                        </a:lnSpc>
                        <a:spcBef>
                          <a:spcPct val="20000"/>
                        </a:spcBef>
                        <a:spcAft>
                          <a:spcPct val="0"/>
                        </a:spcAft>
                        <a:buClr>
                          <a:schemeClr val="hlink"/>
                        </a:buClr>
                        <a:buSzPct val="80000"/>
                        <a:buFont typeface="Arial" charset="0"/>
                        <a:buNone/>
                        <a:tabLst/>
                      </a:pPr>
                      <a:r>
                        <a:rPr kumimoji="0" lang="ar-JO" sz="1800" b="1" i="0" u="none" strike="noStrike" cap="none" normalizeH="0" baseline="0">
                          <a:ln>
                            <a:noFill/>
                          </a:ln>
                          <a:solidFill>
                            <a:schemeClr val="tx1"/>
                          </a:solidFill>
                          <a:effectLst>
                            <a:outerShdw blurRad="38100" dist="38100" dir="2700000" algn="tl">
                              <a:srgbClr val="000000"/>
                            </a:outerShdw>
                          </a:effectLst>
                          <a:latin typeface="Accordance" panose="00000400000000000000" pitchFamily="2" charset="-78"/>
                          <a:ea typeface="Accordance" panose="00000400000000000000" pitchFamily="2" charset="-78"/>
                          <a:cs typeface="Accordance" panose="00000400000000000000" pitchFamily="2" charset="-78"/>
                        </a:rPr>
                        <a:t>لا تنخدع</a:t>
                      </a:r>
                    </a:p>
                  </a:txBody>
                  <a:tcPr marT="45706" marB="45706"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r" defTabSz="914400" rtl="0" eaLnBrk="1" fontAlgn="base" latinLnBrk="0" hangingPunct="1">
                        <a:lnSpc>
                          <a:spcPct val="100000"/>
                        </a:lnSpc>
                        <a:spcBef>
                          <a:spcPct val="20000"/>
                        </a:spcBef>
                        <a:spcAft>
                          <a:spcPct val="0"/>
                        </a:spcAft>
                        <a:buClr>
                          <a:schemeClr val="hlink"/>
                        </a:buClr>
                        <a:buSzPct val="80000"/>
                        <a:buFont typeface="Arial" charset="0"/>
                        <a:buNone/>
                        <a:tabLst/>
                      </a:pPr>
                      <a:r>
                        <a:rPr kumimoji="0" lang="ar-JO" sz="1800" b="1" i="0" u="none" strike="noStrike" cap="none" normalizeH="0" baseline="0">
                          <a:ln>
                            <a:noFill/>
                          </a:ln>
                          <a:solidFill>
                            <a:schemeClr val="tx1"/>
                          </a:solidFill>
                          <a:effectLst>
                            <a:outerShdw blurRad="38100" dist="38100" dir="2700000" algn="tl">
                              <a:srgbClr val="000000"/>
                            </a:outerShdw>
                          </a:effectLst>
                          <a:latin typeface="Accordance" panose="00000400000000000000" pitchFamily="2" charset="-78"/>
                          <a:ea typeface="Accordance" panose="00000400000000000000" pitchFamily="2" charset="-78"/>
                          <a:cs typeface="Accordance" panose="00000400000000000000" pitchFamily="2" charset="-78"/>
                        </a:rPr>
                        <a:t>عندما أُجرب ، يجب ألا أخدع نفسي وأقول إن الله يغريني.</a:t>
                      </a:r>
                    </a:p>
                  </a:txBody>
                  <a:tcPr marT="45706" marB="45706"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914318">
                <a:tc>
                  <a:txBody>
                    <a:bodyPr/>
                    <a:lstStyle/>
                    <a:p>
                      <a:pPr algn="r" rtl="1"/>
                      <a:r>
                        <a:rPr lang="ar-JO" sz="1800" kern="1200">
                          <a:solidFill>
                            <a:schemeClr val="tx1"/>
                          </a:solidFill>
                          <a:effectLst/>
                          <a:latin typeface="+mn-lt"/>
                          <a:ea typeface="+mn-ea"/>
                          <a:cs typeface="+mn-cs"/>
                        </a:rPr>
                        <a:t>١: ٢١</a:t>
                      </a:r>
                      <a:endParaRPr lang="en-US" sz="1800" kern="1200" dirty="0">
                        <a:solidFill>
                          <a:schemeClr val="tx1"/>
                        </a:solidFill>
                        <a:effectLst/>
                        <a:latin typeface="+mn-lt"/>
                        <a:ea typeface="+mn-ea"/>
                        <a:cs typeface="+mn-cs"/>
                      </a:endParaRPr>
                    </a:p>
                  </a:txBody>
                  <a:tcPr marT="45706" marB="45706"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r" defTabSz="914400" rtl="0" eaLnBrk="1" fontAlgn="base" latinLnBrk="0" hangingPunct="1">
                        <a:lnSpc>
                          <a:spcPct val="100000"/>
                        </a:lnSpc>
                        <a:spcBef>
                          <a:spcPct val="20000"/>
                        </a:spcBef>
                        <a:spcAft>
                          <a:spcPct val="0"/>
                        </a:spcAft>
                        <a:buClr>
                          <a:schemeClr val="hlink"/>
                        </a:buClr>
                        <a:buSzPct val="80000"/>
                        <a:buFont typeface="Arial" charset="0"/>
                        <a:buNone/>
                        <a:tabLst/>
                      </a:pPr>
                      <a:r>
                        <a:rPr kumimoji="0" lang="ar-JO" sz="1800" b="1" i="0" u="none" strike="noStrike" cap="none" normalizeH="0" baseline="0">
                          <a:ln>
                            <a:noFill/>
                          </a:ln>
                          <a:solidFill>
                            <a:schemeClr val="tx1"/>
                          </a:solidFill>
                          <a:effectLst>
                            <a:outerShdw blurRad="38100" dist="38100" dir="2700000" algn="tl">
                              <a:srgbClr val="000000"/>
                            </a:outerShdw>
                          </a:effectLst>
                          <a:latin typeface="Accordance" panose="00000400000000000000" pitchFamily="2" charset="-78"/>
                          <a:ea typeface="Accordance" panose="00000400000000000000" pitchFamily="2" charset="-78"/>
                          <a:cs typeface="Accordance" panose="00000400000000000000" pitchFamily="2" charset="-78"/>
                        </a:rPr>
                        <a:t>تخلص من القذارة الأخلاقية</a:t>
                      </a:r>
                      <a:endParaRPr kumimoji="0" lang="en-US" sz="1800" b="1" i="0" u="none" strike="noStrike" cap="none" normalizeH="0" baseline="0" dirty="0">
                        <a:ln>
                          <a:noFill/>
                        </a:ln>
                        <a:solidFill>
                          <a:schemeClr val="tx1"/>
                        </a:solidFill>
                        <a:effectLst>
                          <a:outerShdw blurRad="38100" dist="38100" dir="2700000" algn="tl">
                            <a:srgbClr val="000000"/>
                          </a:outerShdw>
                        </a:effectLst>
                        <a:latin typeface="Accordance" panose="00000400000000000000" pitchFamily="2" charset="-78"/>
                        <a:ea typeface="Accordance" panose="00000400000000000000" pitchFamily="2" charset="-78"/>
                        <a:cs typeface="Accordance" panose="00000400000000000000" pitchFamily="2" charset="-78"/>
                      </a:endParaRPr>
                    </a:p>
                  </a:txBody>
                  <a:tcPr marT="45706" marB="45706"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r" defTabSz="914400" rtl="0" eaLnBrk="1" fontAlgn="base" latinLnBrk="0" hangingPunct="1">
                        <a:lnSpc>
                          <a:spcPct val="100000"/>
                        </a:lnSpc>
                        <a:spcBef>
                          <a:spcPct val="20000"/>
                        </a:spcBef>
                        <a:spcAft>
                          <a:spcPct val="0"/>
                        </a:spcAft>
                        <a:buClr>
                          <a:schemeClr val="hlink"/>
                        </a:buClr>
                        <a:buSzPct val="80000"/>
                        <a:buFont typeface="Arial" charset="0"/>
                        <a:buNone/>
                        <a:tabLst/>
                      </a:pPr>
                      <a:r>
                        <a:rPr kumimoji="0" lang="ar-JO" sz="1800" b="1" i="0" u="none" strike="noStrike" cap="none" normalizeH="0" baseline="0">
                          <a:ln>
                            <a:noFill/>
                          </a:ln>
                          <a:solidFill>
                            <a:schemeClr val="tx1"/>
                          </a:solidFill>
                          <a:effectLst>
                            <a:outerShdw blurRad="38100" dist="38100" dir="2700000" algn="tl">
                              <a:srgbClr val="000000"/>
                            </a:outerShdw>
                          </a:effectLst>
                          <a:latin typeface="Accordance" panose="00000400000000000000" pitchFamily="2" charset="-78"/>
                          <a:ea typeface="Accordance" panose="00000400000000000000" pitchFamily="2" charset="-78"/>
                          <a:cs typeface="Accordance" panose="00000400000000000000" pitchFamily="2" charset="-78"/>
                        </a:rPr>
                        <a:t>يجب ألا أدع قذارة الغضب الأخلاقية تجعلني أقول كلمات لا مبالية ولكن أدع كلمة الله لتكون مغروسة فيَّ بقوة.</a:t>
                      </a:r>
                      <a:endParaRPr kumimoji="0" lang="en-US" sz="1800" b="1" i="0" u="none" strike="noStrike" cap="none" normalizeH="0" baseline="0" dirty="0">
                        <a:ln>
                          <a:noFill/>
                        </a:ln>
                        <a:solidFill>
                          <a:schemeClr val="tx1"/>
                        </a:solidFill>
                        <a:effectLst>
                          <a:outerShdw blurRad="38100" dist="38100" dir="2700000" algn="tl">
                            <a:srgbClr val="000000"/>
                          </a:outerShdw>
                        </a:effectLst>
                        <a:latin typeface="Accordance" panose="00000400000000000000" pitchFamily="2" charset="-78"/>
                        <a:ea typeface="Accordance" panose="00000400000000000000" pitchFamily="2" charset="-78"/>
                        <a:cs typeface="Accordance" panose="00000400000000000000" pitchFamily="2" charset="-78"/>
                      </a:endParaRPr>
                    </a:p>
                  </a:txBody>
                  <a:tcPr marT="45706" marB="45706"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640016">
                <a:tc>
                  <a:txBody>
                    <a:bodyPr/>
                    <a:lstStyle/>
                    <a:p>
                      <a:pPr algn="r" rtl="1"/>
                      <a:r>
                        <a:rPr lang="ar-JO" sz="1800" kern="1200">
                          <a:solidFill>
                            <a:schemeClr val="tx1"/>
                          </a:solidFill>
                          <a:effectLst/>
                          <a:latin typeface="+mn-lt"/>
                          <a:ea typeface="+mn-ea"/>
                          <a:cs typeface="+mn-cs"/>
                        </a:rPr>
                        <a:t>١: ٢٢</a:t>
                      </a:r>
                      <a:endParaRPr lang="en-US" sz="1800" kern="1200" dirty="0">
                        <a:solidFill>
                          <a:schemeClr val="tx1"/>
                        </a:solidFill>
                        <a:effectLst/>
                        <a:latin typeface="+mn-lt"/>
                        <a:ea typeface="+mn-ea"/>
                        <a:cs typeface="+mn-cs"/>
                      </a:endParaRPr>
                    </a:p>
                  </a:txBody>
                  <a:tcPr marT="45706" marB="45706"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r" defTabSz="914400" rtl="0" eaLnBrk="1" fontAlgn="base" latinLnBrk="0" hangingPunct="1">
                        <a:lnSpc>
                          <a:spcPct val="100000"/>
                        </a:lnSpc>
                        <a:spcBef>
                          <a:spcPct val="20000"/>
                        </a:spcBef>
                        <a:spcAft>
                          <a:spcPct val="0"/>
                        </a:spcAft>
                        <a:buClr>
                          <a:schemeClr val="hlink"/>
                        </a:buClr>
                        <a:buSzPct val="80000"/>
                        <a:buFont typeface="Arial" charset="0"/>
                        <a:buNone/>
                        <a:tabLst/>
                      </a:pPr>
                      <a:r>
                        <a:rPr kumimoji="0" lang="ar-JO" sz="1800" b="1" i="0" u="none" strike="noStrike" cap="none" normalizeH="0" baseline="0">
                          <a:ln>
                            <a:noFill/>
                          </a:ln>
                          <a:solidFill>
                            <a:schemeClr val="tx1"/>
                          </a:solidFill>
                          <a:effectLst>
                            <a:outerShdw blurRad="38100" dist="38100" dir="2700000" algn="tl">
                              <a:srgbClr val="000000"/>
                            </a:outerShdw>
                          </a:effectLst>
                          <a:latin typeface="Accordance" panose="00000400000000000000" pitchFamily="2" charset="-78"/>
                          <a:ea typeface="Accordance" panose="00000400000000000000" pitchFamily="2" charset="-78"/>
                          <a:cs typeface="Accordance" panose="00000400000000000000" pitchFamily="2" charset="-78"/>
                        </a:rPr>
                        <a:t>لا تستمع فقط</a:t>
                      </a:r>
                    </a:p>
                  </a:txBody>
                  <a:tcPr marT="45706" marB="45706"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r" defTabSz="914400" rtl="0" eaLnBrk="1" fontAlgn="base" latinLnBrk="0" hangingPunct="1">
                        <a:lnSpc>
                          <a:spcPct val="100000"/>
                        </a:lnSpc>
                        <a:spcBef>
                          <a:spcPct val="20000"/>
                        </a:spcBef>
                        <a:spcAft>
                          <a:spcPct val="0"/>
                        </a:spcAft>
                        <a:buClr>
                          <a:schemeClr val="hlink"/>
                        </a:buClr>
                        <a:buSzPct val="80000"/>
                        <a:buFont typeface="Arial" charset="0"/>
                        <a:buNone/>
                        <a:tabLst/>
                      </a:pPr>
                      <a:r>
                        <a:rPr kumimoji="0" lang="ar-JO" sz="1800" b="1" i="0" u="none" strike="noStrike" cap="none" normalizeH="0" baseline="0">
                          <a:ln>
                            <a:noFill/>
                          </a:ln>
                          <a:solidFill>
                            <a:schemeClr val="tx1"/>
                          </a:solidFill>
                          <a:effectLst>
                            <a:outerShdw blurRad="38100" dist="38100" dir="2700000" algn="tl">
                              <a:srgbClr val="000000"/>
                            </a:outerShdw>
                          </a:effectLst>
                          <a:latin typeface="Accordance" panose="00000400000000000000" pitchFamily="2" charset="-78"/>
                          <a:ea typeface="Accordance" panose="00000400000000000000" pitchFamily="2" charset="-78"/>
                          <a:cs typeface="Accordance" panose="00000400000000000000" pitchFamily="2" charset="-78"/>
                        </a:rPr>
                        <a:t>يجب أن أفعل ما تقوله الكلمة وألا أصغي فقط.</a:t>
                      </a:r>
                      <a:endParaRPr kumimoji="0" lang="en-US" sz="1800" b="1" i="0" u="none" strike="noStrike" cap="none" normalizeH="0" baseline="0" dirty="0">
                        <a:ln>
                          <a:noFill/>
                        </a:ln>
                        <a:solidFill>
                          <a:schemeClr val="tx1"/>
                        </a:solidFill>
                        <a:effectLst>
                          <a:outerShdw blurRad="38100" dist="38100" dir="2700000" algn="tl">
                            <a:srgbClr val="000000"/>
                          </a:outerShdw>
                        </a:effectLst>
                        <a:latin typeface="Accordance" panose="00000400000000000000" pitchFamily="2" charset="-78"/>
                        <a:ea typeface="Accordance" panose="00000400000000000000" pitchFamily="2" charset="-78"/>
                        <a:cs typeface="Accordance" panose="00000400000000000000" pitchFamily="2" charset="-78"/>
                      </a:endParaRPr>
                    </a:p>
                  </a:txBody>
                  <a:tcPr marT="45706" marB="45706"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914318">
                <a:tc>
                  <a:txBody>
                    <a:bodyPr/>
                    <a:lstStyle/>
                    <a:p>
                      <a:pPr marL="0" marR="0" lvl="0" indent="0" algn="r" defTabSz="914400" rtl="0" eaLnBrk="1" fontAlgn="base" latinLnBrk="0" hangingPunct="1">
                        <a:lnSpc>
                          <a:spcPct val="100000"/>
                        </a:lnSpc>
                        <a:spcBef>
                          <a:spcPct val="20000"/>
                        </a:spcBef>
                        <a:spcAft>
                          <a:spcPct val="0"/>
                        </a:spcAft>
                        <a:buClr>
                          <a:schemeClr val="hlink"/>
                        </a:buClr>
                        <a:buSzPct val="80000"/>
                        <a:buFont typeface="Arial" charset="0"/>
                        <a:buNone/>
                        <a:tabLst/>
                        <a:defRPr/>
                      </a:pPr>
                      <a:r>
                        <a:rPr lang="ar-JO" sz="1800" kern="1200">
                          <a:solidFill>
                            <a:schemeClr val="tx1"/>
                          </a:solidFill>
                          <a:effectLst/>
                          <a:latin typeface="+mn-lt"/>
                          <a:ea typeface="+mn-ea"/>
                          <a:cs typeface="+mn-cs"/>
                        </a:rPr>
                        <a:t>٢: ١، ٥</a:t>
                      </a:r>
                      <a:endParaRPr lang="en-US" sz="1800" kern="1200" dirty="0">
                        <a:solidFill>
                          <a:schemeClr val="tx1"/>
                        </a:solidFill>
                        <a:effectLst/>
                        <a:latin typeface="+mn-lt"/>
                        <a:ea typeface="+mn-ea"/>
                        <a:cs typeface="+mn-cs"/>
                      </a:endParaRPr>
                    </a:p>
                    <a:p>
                      <a:pPr marL="0" marR="0" lvl="0" indent="0" algn="r" defTabSz="914400" rtl="0" eaLnBrk="1" fontAlgn="base" latinLnBrk="0" hangingPunct="1">
                        <a:lnSpc>
                          <a:spcPct val="100000"/>
                        </a:lnSpc>
                        <a:spcBef>
                          <a:spcPct val="20000"/>
                        </a:spcBef>
                        <a:spcAft>
                          <a:spcPct val="0"/>
                        </a:spcAft>
                        <a:buClr>
                          <a:schemeClr val="hlink"/>
                        </a:buClr>
                        <a:buSzPct val="80000"/>
                        <a:buFont typeface="Arial" charset="0"/>
                        <a:buNone/>
                        <a:tabLst/>
                      </a:pPr>
                      <a:r>
                        <a:rPr kumimoji="0" lang="en-US" sz="1800" b="1" i="0" u="none" strike="noStrike" cap="none" normalizeH="0" baseline="0" dirty="0">
                          <a:ln>
                            <a:noFill/>
                          </a:ln>
                          <a:solidFill>
                            <a:schemeClr val="tx1"/>
                          </a:solidFill>
                          <a:effectLst>
                            <a:outerShdw blurRad="38100" dist="38100" dir="2700000" algn="tl">
                              <a:srgbClr val="000000"/>
                            </a:outerShdw>
                          </a:effectLst>
                          <a:latin typeface="Accordance" panose="00000400000000000000" pitchFamily="2" charset="-78"/>
                          <a:ea typeface="Accordance" panose="00000400000000000000" pitchFamily="2" charset="-78"/>
                          <a:cs typeface="Accordance" panose="00000400000000000000" pitchFamily="2" charset="-78"/>
                        </a:rPr>
                        <a:t> </a:t>
                      </a:r>
                    </a:p>
                  </a:txBody>
                  <a:tcPr marT="45706" marB="45706"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r" defTabSz="914400" rtl="0" eaLnBrk="1" fontAlgn="base" latinLnBrk="0" hangingPunct="1">
                        <a:lnSpc>
                          <a:spcPct val="100000"/>
                        </a:lnSpc>
                        <a:spcBef>
                          <a:spcPct val="20000"/>
                        </a:spcBef>
                        <a:spcAft>
                          <a:spcPct val="0"/>
                        </a:spcAft>
                        <a:buClr>
                          <a:schemeClr val="hlink"/>
                        </a:buClr>
                        <a:buSzPct val="80000"/>
                        <a:buFont typeface="Arial" charset="0"/>
                        <a:buNone/>
                        <a:tabLst/>
                      </a:pPr>
                      <a:r>
                        <a:rPr kumimoji="0" lang="ar-JO" sz="1800" b="1" i="0" u="none" strike="noStrike" cap="none" normalizeH="0" baseline="0">
                          <a:ln>
                            <a:noFill/>
                          </a:ln>
                          <a:solidFill>
                            <a:schemeClr val="tx1"/>
                          </a:solidFill>
                          <a:effectLst>
                            <a:outerShdw blurRad="38100" dist="38100" dir="2700000" algn="tl">
                              <a:srgbClr val="000000"/>
                            </a:outerShdw>
                          </a:effectLst>
                          <a:latin typeface="Accordance" panose="00000400000000000000" pitchFamily="2" charset="-78"/>
                          <a:ea typeface="Accordance" panose="00000400000000000000" pitchFamily="2" charset="-78"/>
                          <a:cs typeface="Accordance" panose="00000400000000000000" pitchFamily="2" charset="-78"/>
                        </a:rPr>
                        <a:t>لا تظهر المحاباة</a:t>
                      </a:r>
                    </a:p>
                  </a:txBody>
                  <a:tcPr marT="45706" marB="45706"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r" defTabSz="914400" rtl="0" eaLnBrk="1" fontAlgn="base" latinLnBrk="0" hangingPunct="1">
                        <a:lnSpc>
                          <a:spcPct val="100000"/>
                        </a:lnSpc>
                        <a:spcBef>
                          <a:spcPct val="20000"/>
                        </a:spcBef>
                        <a:spcAft>
                          <a:spcPct val="0"/>
                        </a:spcAft>
                        <a:buClr>
                          <a:schemeClr val="hlink"/>
                        </a:buClr>
                        <a:buSzPct val="80000"/>
                        <a:buFont typeface="Arial" charset="0"/>
                        <a:buNone/>
                        <a:tabLst/>
                      </a:pPr>
                      <a:r>
                        <a:rPr kumimoji="0" lang="ar-JO" sz="1800" b="1" i="0" u="none" strike="noStrike" cap="none" normalizeH="0" baseline="0">
                          <a:ln>
                            <a:noFill/>
                          </a:ln>
                          <a:solidFill>
                            <a:schemeClr val="tx1"/>
                          </a:solidFill>
                          <a:effectLst>
                            <a:outerShdw blurRad="38100" dist="38100" dir="2700000" algn="tl">
                              <a:srgbClr val="000000"/>
                            </a:outerShdw>
                          </a:effectLst>
                          <a:latin typeface="Accordance" panose="00000400000000000000" pitchFamily="2" charset="-78"/>
                          <a:ea typeface="Accordance" panose="00000400000000000000" pitchFamily="2" charset="-78"/>
                          <a:cs typeface="Accordance" panose="00000400000000000000" pitchFamily="2" charset="-78"/>
                        </a:rPr>
                        <a:t>يجب أن أعامل الجميع بإنصاف بغض النظر عن الثروة أو العرق أو السُلطة في عملي وخدمتي.</a:t>
                      </a:r>
                    </a:p>
                  </a:txBody>
                  <a:tcPr marT="45706" marB="45706"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r h="640016">
                <a:tc>
                  <a:txBody>
                    <a:bodyPr/>
                    <a:lstStyle/>
                    <a:p>
                      <a:pPr algn="r" rtl="1"/>
                      <a:r>
                        <a:rPr lang="ar-JO" sz="1800" kern="1200">
                          <a:solidFill>
                            <a:schemeClr val="tx1"/>
                          </a:solidFill>
                          <a:effectLst/>
                          <a:latin typeface="+mn-lt"/>
                          <a:ea typeface="+mn-ea"/>
                          <a:cs typeface="+mn-cs"/>
                        </a:rPr>
                        <a:t>٢: ١٢</a:t>
                      </a:r>
                      <a:endParaRPr lang="en-US" sz="1800" kern="1200" dirty="0">
                        <a:solidFill>
                          <a:schemeClr val="tx1"/>
                        </a:solidFill>
                        <a:effectLst/>
                        <a:latin typeface="+mn-lt"/>
                        <a:ea typeface="+mn-ea"/>
                        <a:cs typeface="+mn-cs"/>
                      </a:endParaRPr>
                    </a:p>
                  </a:txBody>
                  <a:tcPr marT="45706" marB="45706"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r" defTabSz="914400" rtl="0" eaLnBrk="1" fontAlgn="base" latinLnBrk="0" hangingPunct="1">
                        <a:lnSpc>
                          <a:spcPct val="100000"/>
                        </a:lnSpc>
                        <a:spcBef>
                          <a:spcPct val="20000"/>
                        </a:spcBef>
                        <a:spcAft>
                          <a:spcPct val="0"/>
                        </a:spcAft>
                        <a:buClr>
                          <a:schemeClr val="hlink"/>
                        </a:buClr>
                        <a:buSzPct val="80000"/>
                        <a:buFont typeface="Arial" charset="0"/>
                        <a:buNone/>
                        <a:tabLst/>
                      </a:pPr>
                      <a:r>
                        <a:rPr kumimoji="0" lang="ar-JO" sz="1800" b="1" i="0" u="none" strike="noStrike" cap="none" normalizeH="0" baseline="0">
                          <a:ln>
                            <a:noFill/>
                          </a:ln>
                          <a:solidFill>
                            <a:schemeClr val="tx1"/>
                          </a:solidFill>
                          <a:effectLst>
                            <a:outerShdw blurRad="38100" dist="38100" dir="2700000" algn="tl">
                              <a:srgbClr val="000000"/>
                            </a:outerShdw>
                          </a:effectLst>
                          <a:latin typeface="Accordance" panose="00000400000000000000" pitchFamily="2" charset="-78"/>
                          <a:ea typeface="Accordance" panose="00000400000000000000" pitchFamily="2" charset="-78"/>
                          <a:cs typeface="Accordance" panose="00000400000000000000" pitchFamily="2" charset="-78"/>
                        </a:rPr>
                        <a:t>تحدث وتصرف كما سيتم الحكم عليهما</a:t>
                      </a:r>
                    </a:p>
                  </a:txBody>
                  <a:tcPr marT="45706" marB="45706"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r" defTabSz="914400" rtl="0" eaLnBrk="1" fontAlgn="base" latinLnBrk="0" hangingPunct="1">
                        <a:lnSpc>
                          <a:spcPct val="100000"/>
                        </a:lnSpc>
                        <a:spcBef>
                          <a:spcPct val="20000"/>
                        </a:spcBef>
                        <a:spcAft>
                          <a:spcPct val="0"/>
                        </a:spcAft>
                        <a:buClr>
                          <a:schemeClr val="hlink"/>
                        </a:buClr>
                        <a:buSzPct val="80000"/>
                        <a:buFont typeface="Arial" charset="0"/>
                        <a:buNone/>
                        <a:tabLst/>
                      </a:pPr>
                      <a:r>
                        <a:rPr kumimoji="0" lang="ar-JO" sz="1800" b="1" i="0" u="none" strike="noStrike" cap="none" normalizeH="0" baseline="0">
                          <a:ln>
                            <a:noFill/>
                          </a:ln>
                          <a:solidFill>
                            <a:schemeClr val="tx1"/>
                          </a:solidFill>
                          <a:effectLst>
                            <a:outerShdw blurRad="38100" dist="38100" dir="2700000" algn="tl">
                              <a:srgbClr val="000000"/>
                            </a:outerShdw>
                          </a:effectLst>
                          <a:latin typeface="Accordance" panose="00000400000000000000" pitchFamily="2" charset="-78"/>
                          <a:ea typeface="Accordance" panose="00000400000000000000" pitchFamily="2" charset="-78"/>
                          <a:cs typeface="Accordance" panose="00000400000000000000" pitchFamily="2" charset="-78"/>
                        </a:rPr>
                        <a:t>يجب أن أتحدث وأعمل برأفة مدركًا أن الله سيدين.</a:t>
                      </a:r>
                    </a:p>
                  </a:txBody>
                  <a:tcPr marT="45706" marB="45706"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5"/>
                  </a:ext>
                </a:extLst>
              </a:tr>
              <a:tr h="811198">
                <a:tc>
                  <a:txBody>
                    <a:bodyPr/>
                    <a:lstStyle/>
                    <a:p>
                      <a:pPr algn="r" rtl="1"/>
                      <a:r>
                        <a:rPr lang="ar-JO" sz="1800" kern="1200">
                          <a:solidFill>
                            <a:schemeClr val="tx1"/>
                          </a:solidFill>
                          <a:effectLst/>
                          <a:latin typeface="+mn-lt"/>
                          <a:ea typeface="+mn-ea"/>
                          <a:cs typeface="+mn-cs"/>
                        </a:rPr>
                        <a:t>٢: ١٨</a:t>
                      </a:r>
                      <a:endParaRPr lang="en-US" sz="1800" kern="1200" dirty="0">
                        <a:solidFill>
                          <a:schemeClr val="tx1"/>
                        </a:solidFill>
                        <a:effectLst/>
                        <a:latin typeface="+mn-lt"/>
                        <a:ea typeface="+mn-ea"/>
                        <a:cs typeface="+mn-cs"/>
                      </a:endParaRPr>
                    </a:p>
                  </a:txBody>
                  <a:tcPr marT="45706" marB="45706"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r" defTabSz="914400" rtl="0" eaLnBrk="1" fontAlgn="base" latinLnBrk="0" hangingPunct="1">
                        <a:lnSpc>
                          <a:spcPct val="100000"/>
                        </a:lnSpc>
                        <a:spcBef>
                          <a:spcPct val="20000"/>
                        </a:spcBef>
                        <a:spcAft>
                          <a:spcPct val="0"/>
                        </a:spcAft>
                        <a:buClr>
                          <a:schemeClr val="hlink"/>
                        </a:buClr>
                        <a:buSzPct val="80000"/>
                        <a:buFont typeface="Arial" charset="0"/>
                        <a:buNone/>
                        <a:tabLst/>
                      </a:pPr>
                      <a:r>
                        <a:rPr kumimoji="0" lang="ar-JO" sz="1800" b="1" i="0" u="none" strike="noStrike" cap="none" normalizeH="0" baseline="0">
                          <a:ln>
                            <a:noFill/>
                          </a:ln>
                          <a:solidFill>
                            <a:schemeClr val="tx1"/>
                          </a:solidFill>
                          <a:effectLst>
                            <a:outerShdw blurRad="38100" dist="38100" dir="2700000" algn="tl">
                              <a:srgbClr val="000000"/>
                            </a:outerShdw>
                          </a:effectLst>
                          <a:latin typeface="Accordance" panose="00000400000000000000" pitchFamily="2" charset="-78"/>
                          <a:ea typeface="Accordance" panose="00000400000000000000" pitchFamily="2" charset="-78"/>
                          <a:cs typeface="Accordance" panose="00000400000000000000" pitchFamily="2" charset="-78"/>
                        </a:rPr>
                        <a:t>أرني إيمانك</a:t>
                      </a:r>
                    </a:p>
                  </a:txBody>
                  <a:tcPr marT="45706" marB="45706"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r" defTabSz="914400" rtl="0" eaLnBrk="1" fontAlgn="base" latinLnBrk="0" hangingPunct="1">
                        <a:lnSpc>
                          <a:spcPct val="100000"/>
                        </a:lnSpc>
                        <a:spcBef>
                          <a:spcPct val="20000"/>
                        </a:spcBef>
                        <a:spcAft>
                          <a:spcPct val="0"/>
                        </a:spcAft>
                        <a:buClr>
                          <a:schemeClr val="hlink"/>
                        </a:buClr>
                        <a:buSzPct val="80000"/>
                        <a:buFont typeface="Arial" charset="0"/>
                        <a:buNone/>
                        <a:tabLst/>
                      </a:pPr>
                      <a:r>
                        <a:rPr kumimoji="0" lang="ar-JO" sz="1800" b="1" i="0" u="none" strike="noStrike" cap="none" normalizeH="0" baseline="0">
                          <a:ln>
                            <a:noFill/>
                          </a:ln>
                          <a:solidFill>
                            <a:schemeClr val="tx1"/>
                          </a:solidFill>
                          <a:effectLst>
                            <a:outerShdw blurRad="38100" dist="38100" dir="2700000" algn="tl">
                              <a:srgbClr val="000000"/>
                            </a:outerShdw>
                          </a:effectLst>
                          <a:latin typeface="Accordance" panose="00000400000000000000" pitchFamily="2" charset="-78"/>
                          <a:ea typeface="Accordance" panose="00000400000000000000" pitchFamily="2" charset="-78"/>
                          <a:cs typeface="Accordance" panose="00000400000000000000" pitchFamily="2" charset="-78"/>
                        </a:rPr>
                        <a:t>يجب أن أظهر إيماني في الأعمال الصالحة ، مثل مساعدة الفقراء والمحتاجين.</a:t>
                      </a:r>
                      <a:endParaRPr kumimoji="0" lang="en-US" sz="1800" b="1" i="0" u="none" strike="noStrike" cap="none" normalizeH="0" baseline="0" dirty="0">
                        <a:ln>
                          <a:noFill/>
                        </a:ln>
                        <a:solidFill>
                          <a:schemeClr val="tx1"/>
                        </a:solidFill>
                        <a:effectLst>
                          <a:outerShdw blurRad="38100" dist="38100" dir="2700000" algn="tl">
                            <a:srgbClr val="000000"/>
                          </a:outerShdw>
                        </a:effectLst>
                        <a:latin typeface="Accordance" panose="00000400000000000000" pitchFamily="2" charset="-78"/>
                        <a:ea typeface="Accordance" panose="00000400000000000000" pitchFamily="2" charset="-78"/>
                        <a:cs typeface="Accordance" panose="00000400000000000000" pitchFamily="2" charset="-78"/>
                      </a:endParaRPr>
                    </a:p>
                  </a:txBody>
                  <a:tcPr marT="45706" marB="45706"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6"/>
                  </a:ext>
                </a:extLst>
              </a:tr>
              <a:tr h="914318">
                <a:tc>
                  <a:txBody>
                    <a:bodyPr/>
                    <a:lstStyle/>
                    <a:p>
                      <a:pPr algn="r" rtl="1"/>
                      <a:r>
                        <a:rPr lang="ar-JO" sz="1800" kern="1200">
                          <a:solidFill>
                            <a:schemeClr val="tx1"/>
                          </a:solidFill>
                          <a:effectLst/>
                          <a:latin typeface="+mn-lt"/>
                          <a:ea typeface="+mn-ea"/>
                          <a:cs typeface="+mn-cs"/>
                        </a:rPr>
                        <a:t>٣: ١٠</a:t>
                      </a:r>
                      <a:endParaRPr lang="en-US" sz="1800" kern="1200" dirty="0">
                        <a:solidFill>
                          <a:schemeClr val="tx1"/>
                        </a:solidFill>
                        <a:effectLst/>
                        <a:latin typeface="+mn-lt"/>
                        <a:ea typeface="+mn-ea"/>
                        <a:cs typeface="+mn-cs"/>
                      </a:endParaRPr>
                    </a:p>
                  </a:txBody>
                  <a:tcPr marT="45706" marB="45706"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r" defTabSz="914400" rtl="0" eaLnBrk="1" fontAlgn="base" latinLnBrk="0" hangingPunct="1">
                        <a:lnSpc>
                          <a:spcPct val="100000"/>
                        </a:lnSpc>
                        <a:spcBef>
                          <a:spcPct val="20000"/>
                        </a:spcBef>
                        <a:spcAft>
                          <a:spcPct val="0"/>
                        </a:spcAft>
                        <a:buClr>
                          <a:schemeClr val="hlink"/>
                        </a:buClr>
                        <a:buSzPct val="80000"/>
                        <a:buFont typeface="Arial" charset="0"/>
                        <a:buNone/>
                        <a:tabLst/>
                      </a:pPr>
                      <a:r>
                        <a:rPr kumimoji="0" lang="ar-JO" sz="1800" b="1" i="0" u="none" strike="noStrike" cap="none" normalizeH="0" baseline="0">
                          <a:ln>
                            <a:noFill/>
                          </a:ln>
                          <a:solidFill>
                            <a:schemeClr val="tx1"/>
                          </a:solidFill>
                          <a:effectLst>
                            <a:outerShdw blurRad="38100" dist="38100" dir="2700000" algn="tl">
                              <a:srgbClr val="000000"/>
                            </a:outerShdw>
                          </a:effectLst>
                          <a:latin typeface="Accordance" panose="00000400000000000000" pitchFamily="2" charset="-78"/>
                          <a:ea typeface="Accordance" panose="00000400000000000000" pitchFamily="2" charset="-78"/>
                          <a:cs typeface="Accordance" panose="00000400000000000000" pitchFamily="2" charset="-78"/>
                        </a:rPr>
                        <a:t>التسبيح واللعنة من نفس الفم. هذا لا ينبغي أن يكون</a:t>
                      </a:r>
                    </a:p>
                  </a:txBody>
                  <a:tcPr marT="45706" marB="45706"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80000"/>
                        <a:buFont typeface="Arial" charset="0"/>
                        <a:buNone/>
                        <a:tabLst/>
                      </a:pPr>
                      <a:r>
                        <a:rPr kumimoji="0" lang="ar-JO" sz="1800" b="1" i="0" u="none" strike="noStrike" cap="none" normalizeH="0" baseline="0">
                          <a:ln>
                            <a:noFill/>
                          </a:ln>
                          <a:solidFill>
                            <a:schemeClr val="tx1"/>
                          </a:solidFill>
                          <a:effectLst>
                            <a:outerShdw blurRad="38100" dist="38100" dir="2700000" algn="tl">
                              <a:srgbClr val="000000"/>
                            </a:outerShdw>
                          </a:effectLst>
                          <a:latin typeface="Accordance" panose="00000400000000000000" pitchFamily="2" charset="-78"/>
                          <a:ea typeface="Accordance" panose="00000400000000000000" pitchFamily="2" charset="-78"/>
                          <a:cs typeface="Accordance" panose="00000400000000000000" pitchFamily="2" charset="-78"/>
                        </a:rPr>
                        <a:t>يجب أن أكون مدركًا للكلمات التي أتحدثها وبالتالي أتحكم في لساني.</a:t>
                      </a:r>
                    </a:p>
                  </a:txBody>
                  <a:tcPr marT="45706" marB="45706"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7"/>
                  </a:ext>
                </a:extLst>
              </a:tr>
              <a:tr h="640016">
                <a:tc>
                  <a:txBody>
                    <a:bodyPr/>
                    <a:lstStyle/>
                    <a:p>
                      <a:pPr algn="r" rtl="1"/>
                      <a:r>
                        <a:rPr lang="ar-JO" sz="1800" kern="1200">
                          <a:solidFill>
                            <a:schemeClr val="tx1"/>
                          </a:solidFill>
                          <a:effectLst/>
                          <a:latin typeface="+mn-lt"/>
                          <a:ea typeface="+mn-ea"/>
                          <a:cs typeface="+mn-cs"/>
                        </a:rPr>
                        <a:t>٤: ٧</a:t>
                      </a:r>
                      <a:endParaRPr lang="en-US" sz="1800" kern="1200" dirty="0">
                        <a:solidFill>
                          <a:schemeClr val="tx1"/>
                        </a:solidFill>
                        <a:effectLst/>
                        <a:latin typeface="+mn-lt"/>
                        <a:ea typeface="+mn-ea"/>
                        <a:cs typeface="+mn-cs"/>
                      </a:endParaRPr>
                    </a:p>
                  </a:txBody>
                  <a:tcPr marT="45706" marB="45706"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r" defTabSz="914400" rtl="0" eaLnBrk="1" fontAlgn="base" latinLnBrk="0" hangingPunct="1">
                        <a:lnSpc>
                          <a:spcPct val="100000"/>
                        </a:lnSpc>
                        <a:spcBef>
                          <a:spcPct val="20000"/>
                        </a:spcBef>
                        <a:spcAft>
                          <a:spcPct val="0"/>
                        </a:spcAft>
                        <a:buClr>
                          <a:schemeClr val="hlink"/>
                        </a:buClr>
                        <a:buSzPct val="80000"/>
                        <a:buFont typeface="Arial" charset="0"/>
                        <a:buNone/>
                        <a:tabLst/>
                      </a:pPr>
                      <a:r>
                        <a:rPr kumimoji="0" lang="ar-JO" sz="1800" b="1" i="0" u="none" strike="noStrike" cap="none" normalizeH="0" baseline="0">
                          <a:ln>
                            <a:noFill/>
                          </a:ln>
                          <a:solidFill>
                            <a:schemeClr val="tx1"/>
                          </a:solidFill>
                          <a:effectLst>
                            <a:outerShdw blurRad="38100" dist="38100" dir="2700000" algn="tl">
                              <a:srgbClr val="000000"/>
                            </a:outerShdw>
                          </a:effectLst>
                          <a:latin typeface="Accordance" panose="00000400000000000000" pitchFamily="2" charset="-78"/>
                          <a:ea typeface="Accordance" panose="00000400000000000000" pitchFamily="2" charset="-78"/>
                          <a:cs typeface="Accordance" panose="00000400000000000000" pitchFamily="2" charset="-78"/>
                        </a:rPr>
                        <a:t>سلموا أنفسكم إلى الله</a:t>
                      </a:r>
                    </a:p>
                  </a:txBody>
                  <a:tcPr marT="45706" marB="45706"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r" defTabSz="914400" rtl="0" eaLnBrk="1" fontAlgn="base" latinLnBrk="0" hangingPunct="1">
                        <a:lnSpc>
                          <a:spcPct val="100000"/>
                        </a:lnSpc>
                        <a:spcBef>
                          <a:spcPct val="20000"/>
                        </a:spcBef>
                        <a:spcAft>
                          <a:spcPct val="0"/>
                        </a:spcAft>
                        <a:buClr>
                          <a:schemeClr val="hlink"/>
                        </a:buClr>
                        <a:buSzPct val="80000"/>
                        <a:buFont typeface="Arial" charset="0"/>
                        <a:buNone/>
                        <a:tabLst/>
                      </a:pPr>
                      <a:r>
                        <a:rPr kumimoji="0" lang="ar-JO" sz="1800" b="1" i="0" u="none" strike="noStrike" cap="none" normalizeH="0" baseline="0">
                          <a:ln>
                            <a:noFill/>
                          </a:ln>
                          <a:solidFill>
                            <a:schemeClr val="tx1"/>
                          </a:solidFill>
                          <a:effectLst>
                            <a:outerShdw blurRad="38100" dist="38100" dir="2700000" algn="tl">
                              <a:srgbClr val="000000"/>
                            </a:outerShdw>
                          </a:effectLst>
                          <a:latin typeface="Accordance" panose="00000400000000000000" pitchFamily="2" charset="-78"/>
                          <a:ea typeface="Accordance" panose="00000400000000000000" pitchFamily="2" charset="-78"/>
                          <a:cs typeface="Accordance" panose="00000400000000000000" pitchFamily="2" charset="-78"/>
                        </a:rPr>
                        <a:t>يجب أن أخضع لله كلما يجربني العالم ويهرب الشيطان.</a:t>
                      </a:r>
                    </a:p>
                  </a:txBody>
                  <a:tcPr marT="45706" marB="45706"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8"/>
                  </a:ext>
                </a:extLst>
              </a:tr>
            </a:tbl>
          </a:graphicData>
        </a:graphic>
      </p:graphicFrame>
      <p:sp>
        <p:nvSpPr>
          <p:cNvPr id="5" name="Text Box 5">
            <a:extLst>
              <a:ext uri="{FF2B5EF4-FFF2-40B4-BE49-F238E27FC236}">
                <a16:creationId xmlns:a16="http://schemas.microsoft.com/office/drawing/2014/main" id="{71BF09C8-B2C1-0845-8B84-4A336B2D3837}"/>
              </a:ext>
            </a:extLst>
          </p:cNvPr>
          <p:cNvSpPr txBox="1">
            <a:spLocks noChangeArrowheads="1"/>
          </p:cNvSpPr>
          <p:nvPr/>
        </p:nvSpPr>
        <p:spPr bwMode="auto">
          <a:xfrm>
            <a:off x="8123713" y="347340"/>
            <a:ext cx="750526" cy="461665"/>
          </a:xfrm>
          <a:prstGeom prst="rect">
            <a:avLst/>
          </a:prstGeom>
          <a:noFill/>
          <a:ln w="9525">
            <a:noFill/>
            <a:miter lim="800000"/>
            <a:headEnd/>
            <a:tailEnd/>
          </a:ln>
          <a:effectLst>
            <a:outerShdw blurRad="63500" dist="35921" dir="2700000" algn="ctr" rotWithShape="0">
              <a:srgbClr val="000000">
                <a:alpha val="74998"/>
              </a:srgbClr>
            </a:outerShdw>
          </a:effectLst>
        </p:spPr>
        <p:txBody>
          <a:bodyPr wrap="squar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rPr>
              <a:t>٢٧٤أ</a:t>
            </a:r>
            <a:endParaRPr kumimoji="0" lang="en-US" sz="2400" b="1" i="0" u="none" strike="noStrike" kern="1200" cap="none" spc="0" normalizeH="0" baseline="0" noProof="0" dirty="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6" name="Rectangle 2">
            <a:extLst>
              <a:ext uri="{FF2B5EF4-FFF2-40B4-BE49-F238E27FC236}">
                <a16:creationId xmlns:a16="http://schemas.microsoft.com/office/drawing/2014/main" id="{0FD7755B-AFE4-1D41-9275-4CC55806A5C4}"/>
              </a:ext>
            </a:extLst>
          </p:cNvPr>
          <p:cNvSpPr txBox="1">
            <a:spLocks noChangeArrowheads="1"/>
          </p:cNvSpPr>
          <p:nvPr/>
        </p:nvSpPr>
        <p:spPr bwMode="auto">
          <a:xfrm>
            <a:off x="1362218" y="5530270"/>
            <a:ext cx="7512021" cy="909772"/>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4800" b="1" i="0" u="none" strike="noStrike" kern="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يعقوب</a:t>
            </a:r>
            <a:endParaRPr kumimoji="0" lang="en-US" sz="4800" b="1" i="0" u="none" strike="noStrike" kern="0" cap="none" spc="0" normalizeH="0" baseline="0" noProof="0" dirty="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Tree>
    <p:extLst>
      <p:ext uri="{BB962C8B-B14F-4D97-AF65-F5344CB8AC3E}">
        <p14:creationId xmlns:p14="http://schemas.microsoft.com/office/powerpoint/2010/main" val="251379862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4.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660066"/>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653" y="-7614"/>
            <a:ext cx="9162651" cy="1012616"/>
          </a:xfrm>
          <a:noFill/>
        </p:spPr>
        <p:txBody>
          <a:bodyPr/>
          <a:lstStyle/>
          <a:p>
            <a:r>
              <a:rPr lang="ar-SA" dirty="0">
                <a:effectLst>
                  <a:glow rad="101600">
                    <a:schemeClr val="tx1">
                      <a:alpha val="99000"/>
                    </a:schemeClr>
                  </a:glow>
                </a:effectLst>
              </a:rPr>
              <a:t>الموضوع الرئيسي</a:t>
            </a:r>
            <a:endParaRPr lang="en-US" dirty="0">
              <a:solidFill>
                <a:schemeClr val="bg1"/>
              </a:solidFill>
              <a:effectLst>
                <a:glow rad="101600">
                  <a:schemeClr val="tx1">
                    <a:alpha val="99000"/>
                  </a:schemeClr>
                </a:glow>
              </a:effectLst>
            </a:endParaRPr>
          </a:p>
        </p:txBody>
      </p:sp>
      <p:sp>
        <p:nvSpPr>
          <p:cNvPr id="4" name="Rectangle 2"/>
          <p:cNvSpPr txBox="1">
            <a:spLocks noChangeArrowheads="1"/>
          </p:cNvSpPr>
          <p:nvPr/>
        </p:nvSpPr>
        <p:spPr bwMode="auto">
          <a:xfrm>
            <a:off x="14766" y="1700808"/>
            <a:ext cx="9144000" cy="3673273"/>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المسيّا مع سلطته</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على الكنيسة</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23</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7" name="Rectangle 2"/>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SA"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متى</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2325088322"/>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4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4529" name="Picture 1" descr="Picture 1"/>
          <p:cNvPicPr>
            <a:picLocks noChangeAspect="1"/>
          </p:cNvPicPr>
          <p:nvPr/>
        </p:nvPicPr>
        <p:blipFill>
          <a:blip r:embed="rId3" cstate="print"/>
          <a:stretch>
            <a:fillRect/>
          </a:stretch>
        </p:blipFill>
        <p:spPr>
          <a:xfrm>
            <a:off x="-13387" y="1454898"/>
            <a:ext cx="9144001" cy="6097906"/>
          </a:xfrm>
          <a:prstGeom prst="rect">
            <a:avLst/>
          </a:prstGeom>
          <a:ln w="12700">
            <a:miter lim="400000"/>
          </a:ln>
        </p:spPr>
      </p:pic>
      <p:sp>
        <p:nvSpPr>
          <p:cNvPr id="4530" name="Rectangle 2"/>
          <p:cNvSpPr txBox="1">
            <a:spLocks noGrp="1"/>
          </p:cNvSpPr>
          <p:nvPr>
            <p:ph type="ctrTitle"/>
          </p:nvPr>
        </p:nvSpPr>
        <p:spPr>
          <a:xfrm>
            <a:off x="0" y="49784"/>
            <a:ext cx="9144000" cy="1086599"/>
          </a:xfrm>
          <a:prstGeom prst="rect">
            <a:avLst/>
          </a:prstGeom>
          <a:effectLst>
            <a:outerShdw blurRad="63500" dist="35921" dir="2700000" rotWithShape="0">
              <a:srgbClr val="000000">
                <a:alpha val="74998"/>
              </a:srgbClr>
            </a:outerShdw>
          </a:effectLst>
        </p:spPr>
        <p:txBody>
          <a:bodyPr anchor="t"/>
          <a:lstStyle>
            <a:lvl1pPr>
              <a:defRPr sz="4000" b="1"/>
            </a:lvl1pPr>
          </a:lstStyle>
          <a:p>
            <a:pPr rtl="0">
              <a:defRPr/>
            </a:pPr>
            <a:r>
              <a:rPr dirty="0" err="1"/>
              <a:t>كيف</a:t>
            </a:r>
            <a:r>
              <a:rPr dirty="0"/>
              <a:t> </a:t>
            </a:r>
            <a:r>
              <a:rPr dirty="0" err="1"/>
              <a:t>يمكنك</a:t>
            </a:r>
            <a:r>
              <a:rPr dirty="0"/>
              <a:t> أن </a:t>
            </a:r>
            <a:r>
              <a:rPr dirty="0" err="1"/>
              <a:t>تكون</a:t>
            </a:r>
            <a:r>
              <a:rPr dirty="0"/>
              <a:t> </a:t>
            </a:r>
            <a:r>
              <a:rPr dirty="0" err="1"/>
              <a:t>تلميذاً</a:t>
            </a:r>
            <a:r>
              <a:rPr dirty="0"/>
              <a:t> </a:t>
            </a:r>
            <a:r>
              <a:rPr dirty="0" err="1"/>
              <a:t>يتألم</a:t>
            </a:r>
            <a:r>
              <a:rPr dirty="0"/>
              <a:t> على </a:t>
            </a:r>
            <a:r>
              <a:rPr dirty="0" err="1"/>
              <a:t>غرار</a:t>
            </a:r>
            <a:r>
              <a:rPr dirty="0"/>
              <a:t> يسوع؟</a:t>
            </a:r>
          </a:p>
        </p:txBody>
      </p:sp>
      <p:sp>
        <p:nvSpPr>
          <p:cNvPr id="4531" name="Rectangle 2"/>
          <p:cNvSpPr txBox="1"/>
          <p:nvPr/>
        </p:nvSpPr>
        <p:spPr>
          <a:xfrm>
            <a:off x="1324919" y="5951409"/>
            <a:ext cx="7420583" cy="846967"/>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nchor="ctr">
            <a:spAutoFit/>
          </a:bodyPr>
          <a:lstStyle>
            <a:lvl1pPr algn="r" defTabSz="457200" rtl="1">
              <a:defRPr sz="4800">
                <a:solidFill>
                  <a:srgbClr val="FFFFFF"/>
                </a:solidFill>
                <a:latin typeface="ＭＳ Ｐゴシック"/>
                <a:ea typeface="ＭＳ Ｐゴシック"/>
                <a:cs typeface="ＭＳ Ｐゴシック"/>
                <a:sym typeface="ＭＳ Ｐゴシック"/>
              </a:defRPr>
            </a:lvl1pPr>
          </a:lstStyle>
          <a:p>
            <a:pPr marL="0" marR="0" lvl="0" indent="0" algn="r" defTabSz="457200" rtl="1" eaLnBrk="1" fontAlgn="auto" latinLnBrk="0" hangingPunct="0">
              <a:lnSpc>
                <a:spcPct val="100000"/>
              </a:lnSpc>
              <a:spcBef>
                <a:spcPts val="0"/>
              </a:spcBef>
              <a:spcAft>
                <a:spcPts val="0"/>
              </a:spcAft>
              <a:buClrTx/>
              <a:buSzTx/>
              <a:buFontTx/>
              <a:buNone/>
              <a:tabLst/>
              <a:defRPr b="1">
                <a:latin typeface="+mj-lt"/>
                <a:ea typeface="+mj-ea"/>
                <a:cs typeface="+mj-cs"/>
                <a:sym typeface="Arial"/>
              </a:defRPr>
            </a:pPr>
            <a:r>
              <a:rPr kumimoji="0" sz="4800" b="0" i="0" u="none" strike="noStrike" kern="0" cap="none" spc="0" normalizeH="0" baseline="0" noProof="0">
                <a:ln>
                  <a:noFill/>
                </a:ln>
                <a:solidFill>
                  <a:srgbClr val="FFFFFF"/>
                </a:solidFill>
                <a:effectLst/>
                <a:uLnTx/>
                <a:uFillTx/>
                <a:latin typeface="ＭＳ Ｐゴシック"/>
                <a:ea typeface="ＭＳ Ｐゴシック"/>
                <a:cs typeface="ＭＳ Ｐゴシック"/>
                <a:sym typeface="ＭＳ Ｐゴシック"/>
              </a:rPr>
              <a:t>مرقس</a:t>
            </a:r>
          </a:p>
        </p:txBody>
      </p:sp>
    </p:spTree>
  </p:cSld>
  <p:clrMapOvr>
    <a:overrideClrMapping bg1="lt1" tx1="dk1" bg2="lt2" tx2="dk2" accent1="accent1" accent2="accent2" accent3="accent3" accent4="accent4" accent5="accent5" accent6="accent6" hlink="hlink" folHlink="folHlink"/>
  </p:clrMapOvr>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iterate>
                                    <p:tmAbs val="0"/>
                                  </p:iterate>
                                  <p:childTnLst>
                                    <p:set>
                                      <p:cBhvr>
                                        <p:cTn id="6" fill="hold"/>
                                        <p:tgtEl>
                                          <p:spTgt spid="4531"/>
                                        </p:tgtEl>
                                        <p:attrNameLst>
                                          <p:attrName>style.visibility</p:attrName>
                                        </p:attrNameLst>
                                      </p:cBhvr>
                                      <p:to>
                                        <p:strVal val="visible"/>
                                      </p:to>
                                    </p:set>
                                    <p:anim calcmode="lin" valueType="num">
                                      <p:cBhvr>
                                        <p:cTn id="7" dur="500" fill="hold"/>
                                        <p:tgtEl>
                                          <p:spTgt spid="4531"/>
                                        </p:tgtEl>
                                        <p:attrNameLst>
                                          <p:attrName>ppt_x</p:attrName>
                                        </p:attrNameLst>
                                      </p:cBhvr>
                                      <p:tavLst>
                                        <p:tav tm="0">
                                          <p:val>
                                            <p:strVal val="#ppt_x"/>
                                          </p:val>
                                        </p:tav>
                                        <p:tav tm="100000">
                                          <p:val>
                                            <p:strVal val="#ppt_x"/>
                                          </p:val>
                                        </p:tav>
                                      </p:tavLst>
                                    </p:anim>
                                    <p:anim calcmode="lin" valueType="num">
                                      <p:cBhvr>
                                        <p:cTn id="8" dur="500" fill="hold"/>
                                        <p:tgtEl>
                                          <p:spTgt spid="453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31" grpId="0" animBg="1" advAuto="0"/>
    </p:bldLst>
  </p:timing>
</p:sld>
</file>

<file path=ppt/slides/slide4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bwMode="auto">
          <a:xfrm>
            <a:off x="0" y="0"/>
            <a:ext cx="9144000" cy="6858000"/>
          </a:xfrm>
          <a:prstGeom prst="rect">
            <a:avLst/>
          </a:prstGeom>
          <a:gradFill flip="none" rotWithShape="1">
            <a:gsLst>
              <a:gs pos="0">
                <a:schemeClr val="accent5">
                  <a:lumMod val="25000"/>
                </a:schemeClr>
              </a:gs>
              <a:gs pos="100000">
                <a:srgbClr val="000000"/>
              </a:gs>
            </a:gsLst>
            <a:path path="rect">
              <a:fillToRect l="100000" t="100000"/>
            </a:path>
            <a:tileRect r="-100000" b="-100000"/>
          </a:gradFill>
          <a:ln w="12700" cap="flat" cmpd="sng" algn="ctr">
            <a:noFill/>
            <a:prstDash val="solid"/>
            <a:round/>
            <a:headEnd type="none" w="sm" len="sm"/>
            <a:tailEnd type="none" w="sm" len="sm"/>
          </a:ln>
          <a:effectLst/>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FFFFFF"/>
              </a:solidFill>
              <a:effectLst/>
              <a:uLnTx/>
              <a:uFillTx/>
              <a:latin typeface="Times New Roman" charset="0"/>
              <a:ea typeface="ＭＳ Ｐゴシック" charset="0"/>
              <a:cs typeface="ＭＳ Ｐゴシック" charset="0"/>
            </a:endParaRPr>
          </a:p>
        </p:txBody>
      </p:sp>
      <p:sp>
        <p:nvSpPr>
          <p:cNvPr id="830466" name="Text Box 2"/>
          <p:cNvSpPr txBox="1">
            <a:spLocks noChangeArrowheads="1"/>
          </p:cNvSpPr>
          <p:nvPr/>
        </p:nvSpPr>
        <p:spPr bwMode="auto">
          <a:xfrm>
            <a:off x="609600" y="838200"/>
            <a:ext cx="8001000" cy="3667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Verdana" charset="0"/>
                <a:ea typeface="ＭＳ Ｐゴシック" charset="0"/>
                <a:cs typeface="ＭＳ Ｐゴシック" charset="0"/>
              </a:defRPr>
            </a:lvl1pPr>
            <a:lvl2pPr marL="742950" indent="-285750">
              <a:defRPr sz="2400">
                <a:solidFill>
                  <a:schemeClr val="tx1"/>
                </a:solidFill>
                <a:latin typeface="Verdana" charset="0"/>
                <a:ea typeface="ＭＳ Ｐゴシック" charset="0"/>
              </a:defRPr>
            </a:lvl2pPr>
            <a:lvl3pPr marL="1143000" indent="-228600">
              <a:defRPr sz="2400">
                <a:solidFill>
                  <a:schemeClr val="tx1"/>
                </a:solidFill>
                <a:latin typeface="Verdana" charset="0"/>
                <a:ea typeface="ＭＳ Ｐゴシック" charset="0"/>
              </a:defRPr>
            </a:lvl3pPr>
            <a:lvl4pPr marL="1600200" indent="-228600">
              <a:defRPr sz="2400">
                <a:solidFill>
                  <a:schemeClr val="tx1"/>
                </a:solidFill>
                <a:latin typeface="Verdana" charset="0"/>
                <a:ea typeface="ＭＳ Ｐゴシック" charset="0"/>
              </a:defRPr>
            </a:lvl4pPr>
            <a:lvl5pPr marL="2057400" indent="-228600">
              <a:defRPr sz="2400">
                <a:solidFill>
                  <a:schemeClr val="tx1"/>
                </a:solidFill>
                <a:latin typeface="Verdana" charset="0"/>
                <a:ea typeface="ＭＳ Ｐゴシック" charset="0"/>
              </a:defRPr>
            </a:lvl5pPr>
            <a:lvl6pPr marL="2514600" indent="-228600" eaLnBrk="0" fontAlgn="base" hangingPunct="0">
              <a:spcBef>
                <a:spcPct val="0"/>
              </a:spcBef>
              <a:spcAft>
                <a:spcPct val="0"/>
              </a:spcAft>
              <a:defRPr sz="2400">
                <a:solidFill>
                  <a:schemeClr val="tx1"/>
                </a:solidFill>
                <a:latin typeface="Verdana" charset="0"/>
                <a:ea typeface="ＭＳ Ｐゴシック" charset="0"/>
              </a:defRPr>
            </a:lvl6pPr>
            <a:lvl7pPr marL="2971800" indent="-228600" eaLnBrk="0" fontAlgn="base" hangingPunct="0">
              <a:spcBef>
                <a:spcPct val="0"/>
              </a:spcBef>
              <a:spcAft>
                <a:spcPct val="0"/>
              </a:spcAft>
              <a:defRPr sz="2400">
                <a:solidFill>
                  <a:schemeClr val="tx1"/>
                </a:solidFill>
                <a:latin typeface="Verdana" charset="0"/>
                <a:ea typeface="ＭＳ Ｐゴシック" charset="0"/>
              </a:defRPr>
            </a:lvl7pPr>
            <a:lvl8pPr marL="3429000" indent="-228600" eaLnBrk="0" fontAlgn="base" hangingPunct="0">
              <a:spcBef>
                <a:spcPct val="0"/>
              </a:spcBef>
              <a:spcAft>
                <a:spcPct val="0"/>
              </a:spcAft>
              <a:defRPr sz="2400">
                <a:solidFill>
                  <a:schemeClr val="tx1"/>
                </a:solidFill>
                <a:latin typeface="Verdana" charset="0"/>
                <a:ea typeface="ＭＳ Ｐゴシック" charset="0"/>
              </a:defRPr>
            </a:lvl8pPr>
            <a:lvl9pPr marL="3886200" indent="-228600" eaLnBrk="0" fontAlgn="base" hangingPunct="0">
              <a:spcBef>
                <a:spcPct val="0"/>
              </a:spcBef>
              <a:spcAft>
                <a:spcPct val="0"/>
              </a:spcAft>
              <a:defRPr sz="2400">
                <a:solidFill>
                  <a:schemeClr val="tx1"/>
                </a:solidFill>
                <a:latin typeface="Verdana"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endParaRPr>
          </a:p>
        </p:txBody>
      </p:sp>
      <p:graphicFrame>
        <p:nvGraphicFramePr>
          <p:cNvPr id="23630" name="Group 78"/>
          <p:cNvGraphicFramePr>
            <a:graphicFrameLocks noGrp="1"/>
          </p:cNvGraphicFramePr>
          <p:nvPr/>
        </p:nvGraphicFramePr>
        <p:xfrm>
          <a:off x="0" y="76200"/>
          <a:ext cx="8991600" cy="6065841"/>
        </p:xfrm>
        <a:graphic>
          <a:graphicData uri="http://schemas.openxmlformats.org/drawingml/2006/table">
            <a:tbl>
              <a:tblPr/>
              <a:tblGrid>
                <a:gridCol w="1143000">
                  <a:extLst>
                    <a:ext uri="{9D8B030D-6E8A-4147-A177-3AD203B41FA5}">
                      <a16:colId xmlns:a16="http://schemas.microsoft.com/office/drawing/2014/main" val="20000"/>
                    </a:ext>
                  </a:extLst>
                </a:gridCol>
                <a:gridCol w="2667000">
                  <a:extLst>
                    <a:ext uri="{9D8B030D-6E8A-4147-A177-3AD203B41FA5}">
                      <a16:colId xmlns:a16="http://schemas.microsoft.com/office/drawing/2014/main" val="20001"/>
                    </a:ext>
                  </a:extLst>
                </a:gridCol>
                <a:gridCol w="5181600">
                  <a:extLst>
                    <a:ext uri="{9D8B030D-6E8A-4147-A177-3AD203B41FA5}">
                      <a16:colId xmlns:a16="http://schemas.microsoft.com/office/drawing/2014/main" val="20002"/>
                    </a:ext>
                  </a:extLst>
                </a:gridCol>
              </a:tblGrid>
              <a:tr h="396261">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80000"/>
                        <a:buFont typeface="Arial" charset="0"/>
                        <a:buNone/>
                        <a:tabLst/>
                      </a:pPr>
                      <a:r>
                        <a:rPr kumimoji="0" lang="ar-JO" sz="2000" b="1" i="0" u="none" strike="noStrike" cap="none" normalizeH="0" baseline="0">
                          <a:ln>
                            <a:noFill/>
                          </a:ln>
                          <a:solidFill>
                            <a:schemeClr val="tx1"/>
                          </a:solidFill>
                          <a:effectLst>
                            <a:outerShdw blurRad="38100" dist="38100" dir="2700000" algn="tl">
                              <a:srgbClr val="000000"/>
                            </a:outerShdw>
                          </a:effectLst>
                          <a:latin typeface="Accordance" panose="00000400000000000000" pitchFamily="2" charset="-78"/>
                          <a:ea typeface="Accordance" panose="00000400000000000000" pitchFamily="2" charset="-78"/>
                          <a:cs typeface="Accordance" panose="00000400000000000000" pitchFamily="2" charset="-78"/>
                        </a:rPr>
                        <a:t>الآيات</a:t>
                      </a:r>
                      <a:endParaRPr kumimoji="0" lang="en-US" sz="2000" b="1" i="0" u="none" strike="noStrike" cap="none" normalizeH="0" baseline="0" dirty="0">
                        <a:ln>
                          <a:noFill/>
                        </a:ln>
                        <a:solidFill>
                          <a:schemeClr val="tx1"/>
                        </a:solidFill>
                        <a:effectLst>
                          <a:outerShdw blurRad="38100" dist="38100" dir="2700000" algn="tl">
                            <a:srgbClr val="000000"/>
                          </a:outerShdw>
                        </a:effectLst>
                        <a:latin typeface="Accordance" panose="00000400000000000000" pitchFamily="2" charset="-78"/>
                        <a:ea typeface="Accordance" panose="00000400000000000000" pitchFamily="2" charset="-78"/>
                        <a:cs typeface="Accordance" panose="00000400000000000000" pitchFamily="2" charset="-78"/>
                      </a:endParaRPr>
                    </a:p>
                  </a:txBody>
                  <a:tcPr marT="45722" marB="45722"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340072"/>
                    </a:solid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80000"/>
                        <a:buFont typeface="Arial" charset="0"/>
                        <a:buNone/>
                        <a:tabLst/>
                      </a:pPr>
                      <a:r>
                        <a:rPr kumimoji="0" lang="ar-JO" sz="2000" b="1" i="0" u="none" strike="noStrike" cap="none" normalizeH="0" baseline="0">
                          <a:ln>
                            <a:noFill/>
                          </a:ln>
                          <a:solidFill>
                            <a:schemeClr val="tx1"/>
                          </a:solidFill>
                          <a:effectLst>
                            <a:outerShdw blurRad="38100" dist="38100" dir="2700000" algn="tl">
                              <a:srgbClr val="000000"/>
                            </a:outerShdw>
                          </a:effectLst>
                          <a:latin typeface="Accordance" panose="00000400000000000000" pitchFamily="2" charset="-78"/>
                          <a:ea typeface="Accordance" panose="00000400000000000000" pitchFamily="2" charset="-78"/>
                          <a:cs typeface="Accordance" panose="00000400000000000000" pitchFamily="2" charset="-78"/>
                        </a:rPr>
                        <a:t>الضرورات</a:t>
                      </a:r>
                      <a:endParaRPr kumimoji="0" lang="en-US" sz="2000" b="1" i="0" u="none" strike="noStrike" cap="none" normalizeH="0" baseline="0" dirty="0">
                        <a:ln>
                          <a:noFill/>
                        </a:ln>
                        <a:solidFill>
                          <a:schemeClr val="tx1"/>
                        </a:solidFill>
                        <a:effectLst>
                          <a:outerShdw blurRad="38100" dist="38100" dir="2700000" algn="tl">
                            <a:srgbClr val="000000"/>
                          </a:outerShdw>
                        </a:effectLst>
                        <a:latin typeface="Accordance" panose="00000400000000000000" pitchFamily="2" charset="-78"/>
                        <a:ea typeface="Accordance" panose="00000400000000000000" pitchFamily="2" charset="-78"/>
                        <a:cs typeface="Accordance" panose="00000400000000000000" pitchFamily="2" charset="-78"/>
                      </a:endParaRPr>
                    </a:p>
                  </a:txBody>
                  <a:tcPr marT="45722" marB="45722"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340072"/>
                    </a:solid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80000"/>
                        <a:buFont typeface="Arial" charset="0"/>
                        <a:buNone/>
                        <a:tabLst/>
                      </a:pPr>
                      <a:r>
                        <a:rPr kumimoji="0" lang="ar-JO" sz="2000" b="1" i="0" u="none" strike="noStrike" cap="none" normalizeH="0" baseline="0">
                          <a:ln>
                            <a:noFill/>
                          </a:ln>
                          <a:solidFill>
                            <a:schemeClr val="tx1"/>
                          </a:solidFill>
                          <a:effectLst>
                            <a:outerShdw blurRad="38100" dist="38100" dir="2700000" algn="tl">
                              <a:srgbClr val="000000"/>
                            </a:outerShdw>
                          </a:effectLst>
                          <a:latin typeface="Accordance" panose="00000400000000000000" pitchFamily="2" charset="-78"/>
                          <a:ea typeface="Accordance" panose="00000400000000000000" pitchFamily="2" charset="-78"/>
                          <a:cs typeface="Accordance" panose="00000400000000000000" pitchFamily="2" charset="-78"/>
                        </a:rPr>
                        <a:t>التطبيق الشخصي</a:t>
                      </a:r>
                      <a:endParaRPr kumimoji="0" lang="en-US" sz="2000" b="1" i="0" u="none" strike="noStrike" cap="none" normalizeH="0" baseline="0" dirty="0">
                        <a:ln>
                          <a:noFill/>
                        </a:ln>
                        <a:solidFill>
                          <a:schemeClr val="tx1"/>
                        </a:solidFill>
                        <a:effectLst>
                          <a:outerShdw blurRad="38100" dist="38100" dir="2700000" algn="tl">
                            <a:srgbClr val="000000"/>
                          </a:outerShdw>
                        </a:effectLst>
                        <a:latin typeface="Accordance" panose="00000400000000000000" pitchFamily="2" charset="-78"/>
                        <a:ea typeface="Accordance" panose="00000400000000000000" pitchFamily="2" charset="-78"/>
                        <a:cs typeface="Accordance" panose="00000400000000000000" pitchFamily="2" charset="-78"/>
                      </a:endParaRPr>
                    </a:p>
                  </a:txBody>
                  <a:tcPr marT="45722" marB="45722"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340072"/>
                    </a:solidFill>
                  </a:tcPr>
                </a:tc>
                <a:extLst>
                  <a:ext uri="{0D108BD9-81ED-4DB2-BD59-A6C34878D82A}">
                    <a16:rowId xmlns:a16="http://schemas.microsoft.com/office/drawing/2014/main" val="10000"/>
                  </a:ext>
                </a:extLst>
              </a:tr>
              <a:tr h="640114">
                <a:tc>
                  <a:txBody>
                    <a:bodyPr/>
                    <a:lstStyle/>
                    <a:p>
                      <a:pPr algn="r" rtl="1"/>
                      <a:r>
                        <a:rPr lang="ar-JO" sz="1800" kern="1200">
                          <a:solidFill>
                            <a:schemeClr val="tx1"/>
                          </a:solidFill>
                          <a:effectLst/>
                          <a:latin typeface="+mn-lt"/>
                          <a:ea typeface="+mn-ea"/>
                          <a:cs typeface="+mn-cs"/>
                        </a:rPr>
                        <a:t>٤: ٨</a:t>
                      </a:r>
                      <a:endParaRPr lang="en-US" sz="1800" kern="1200" dirty="0">
                        <a:solidFill>
                          <a:schemeClr val="tx1"/>
                        </a:solidFill>
                        <a:effectLst/>
                        <a:latin typeface="+mn-lt"/>
                        <a:ea typeface="+mn-ea"/>
                        <a:cs typeface="+mn-cs"/>
                      </a:endParaRPr>
                    </a:p>
                  </a:txBody>
                  <a:tcPr marT="45722" marB="45722"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r" defTabSz="914400" rtl="0" eaLnBrk="1" fontAlgn="base" latinLnBrk="0" hangingPunct="1">
                        <a:lnSpc>
                          <a:spcPct val="100000"/>
                        </a:lnSpc>
                        <a:spcBef>
                          <a:spcPct val="20000"/>
                        </a:spcBef>
                        <a:spcAft>
                          <a:spcPct val="0"/>
                        </a:spcAft>
                        <a:buClr>
                          <a:schemeClr val="hlink"/>
                        </a:buClr>
                        <a:buSzPct val="80000"/>
                        <a:buFont typeface="Arial" charset="0"/>
                        <a:buNone/>
                        <a:tabLst/>
                      </a:pPr>
                      <a:r>
                        <a:rPr kumimoji="0" lang="ar-JO" sz="1800" b="1" i="0" u="none" strike="noStrike" cap="none" normalizeH="0" baseline="0">
                          <a:ln>
                            <a:noFill/>
                          </a:ln>
                          <a:solidFill>
                            <a:schemeClr val="tx1"/>
                          </a:solidFill>
                          <a:effectLst>
                            <a:outerShdw blurRad="38100" dist="38100" dir="2700000" algn="tl">
                              <a:srgbClr val="000000"/>
                            </a:outerShdw>
                          </a:effectLst>
                          <a:latin typeface="Accordance" panose="00000400000000000000" pitchFamily="2" charset="-78"/>
                          <a:ea typeface="Accordance" panose="00000400000000000000" pitchFamily="2" charset="-78"/>
                          <a:cs typeface="Accordance" panose="00000400000000000000" pitchFamily="2" charset="-78"/>
                        </a:rPr>
                        <a:t>إقترب الى الله</a:t>
                      </a:r>
                      <a:endParaRPr kumimoji="0" lang="en-US" sz="1800" b="1" i="0" u="none" strike="noStrike" cap="none" normalizeH="0" baseline="0" dirty="0">
                        <a:ln>
                          <a:noFill/>
                        </a:ln>
                        <a:solidFill>
                          <a:schemeClr val="tx1"/>
                        </a:solidFill>
                        <a:effectLst>
                          <a:outerShdw blurRad="38100" dist="38100" dir="2700000" algn="tl">
                            <a:srgbClr val="000000"/>
                          </a:outerShdw>
                        </a:effectLst>
                        <a:latin typeface="Accordance" panose="00000400000000000000" pitchFamily="2" charset="-78"/>
                        <a:ea typeface="Accordance" panose="00000400000000000000" pitchFamily="2" charset="-78"/>
                        <a:cs typeface="Accordance" panose="00000400000000000000" pitchFamily="2" charset="-78"/>
                      </a:endParaRPr>
                    </a:p>
                  </a:txBody>
                  <a:tcPr marT="45722" marB="45722"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r" defTabSz="914400" rtl="0" eaLnBrk="1" fontAlgn="base" latinLnBrk="0" hangingPunct="1">
                        <a:lnSpc>
                          <a:spcPct val="100000"/>
                        </a:lnSpc>
                        <a:spcBef>
                          <a:spcPct val="20000"/>
                        </a:spcBef>
                        <a:spcAft>
                          <a:spcPct val="0"/>
                        </a:spcAft>
                        <a:buClr>
                          <a:schemeClr val="hlink"/>
                        </a:buClr>
                        <a:buSzPct val="80000"/>
                        <a:buFont typeface="Arial" charset="0"/>
                        <a:buNone/>
                        <a:tabLst/>
                      </a:pPr>
                      <a:r>
                        <a:rPr kumimoji="0" lang="ar-JO" sz="1800" b="1" i="0" u="none" strike="noStrike" cap="none" normalizeH="0" baseline="0">
                          <a:ln>
                            <a:noFill/>
                          </a:ln>
                          <a:solidFill>
                            <a:schemeClr val="tx1"/>
                          </a:solidFill>
                          <a:effectLst>
                            <a:outerShdw blurRad="38100" dist="38100" dir="2700000" algn="tl">
                              <a:srgbClr val="000000"/>
                            </a:outerShdw>
                          </a:effectLst>
                          <a:latin typeface="Accordance" panose="00000400000000000000" pitchFamily="2" charset="-78"/>
                          <a:ea typeface="Accordance" panose="00000400000000000000" pitchFamily="2" charset="-78"/>
                          <a:cs typeface="Accordance" panose="00000400000000000000" pitchFamily="2" charset="-78"/>
                        </a:rPr>
                        <a:t>لا بد لي من الاقتراب من الله في تعالي اليومية حتى يقترب مني.</a:t>
                      </a:r>
                      <a:endParaRPr kumimoji="0" lang="en-US" sz="1800" b="1" i="0" u="none" strike="noStrike" cap="none" normalizeH="0" baseline="0" dirty="0">
                        <a:ln>
                          <a:noFill/>
                        </a:ln>
                        <a:solidFill>
                          <a:schemeClr val="tx1"/>
                        </a:solidFill>
                        <a:effectLst>
                          <a:outerShdw blurRad="38100" dist="38100" dir="2700000" algn="tl">
                            <a:srgbClr val="000000"/>
                          </a:outerShdw>
                        </a:effectLst>
                        <a:latin typeface="Accordance" panose="00000400000000000000" pitchFamily="2" charset="-78"/>
                        <a:ea typeface="Accordance" panose="00000400000000000000" pitchFamily="2" charset="-78"/>
                        <a:cs typeface="Accordance" panose="00000400000000000000" pitchFamily="2" charset="-78"/>
                      </a:endParaRPr>
                    </a:p>
                  </a:txBody>
                  <a:tcPr marT="45722" marB="45722"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914448">
                <a:tc>
                  <a:txBody>
                    <a:bodyPr/>
                    <a:lstStyle/>
                    <a:p>
                      <a:pPr algn="r" rtl="1"/>
                      <a:r>
                        <a:rPr lang="ar-JO" sz="1800" kern="1200">
                          <a:solidFill>
                            <a:schemeClr val="tx1"/>
                          </a:solidFill>
                          <a:effectLst/>
                          <a:latin typeface="+mn-lt"/>
                          <a:ea typeface="+mn-ea"/>
                          <a:cs typeface="+mn-cs"/>
                        </a:rPr>
                        <a:t>٤: ١٠</a:t>
                      </a:r>
                      <a:endParaRPr lang="en-US" sz="1800" kern="1200" dirty="0">
                        <a:solidFill>
                          <a:schemeClr val="tx1"/>
                        </a:solidFill>
                        <a:effectLst/>
                        <a:latin typeface="+mn-lt"/>
                        <a:ea typeface="+mn-ea"/>
                        <a:cs typeface="+mn-cs"/>
                      </a:endParaRPr>
                    </a:p>
                  </a:txBody>
                  <a:tcPr marT="45722" marB="45722"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r" defTabSz="914400" rtl="0" eaLnBrk="1" fontAlgn="base" latinLnBrk="0" hangingPunct="1">
                        <a:lnSpc>
                          <a:spcPct val="100000"/>
                        </a:lnSpc>
                        <a:spcBef>
                          <a:spcPct val="20000"/>
                        </a:spcBef>
                        <a:spcAft>
                          <a:spcPct val="0"/>
                        </a:spcAft>
                        <a:buClr>
                          <a:schemeClr val="hlink"/>
                        </a:buClr>
                        <a:buSzPct val="80000"/>
                        <a:buFont typeface="Arial" charset="0"/>
                        <a:buNone/>
                        <a:tabLst/>
                      </a:pPr>
                      <a:r>
                        <a:rPr kumimoji="0" lang="ar-JO" sz="1800" b="1" i="0" u="none" strike="noStrike" cap="none" normalizeH="0" baseline="0">
                          <a:ln>
                            <a:noFill/>
                          </a:ln>
                          <a:solidFill>
                            <a:schemeClr val="tx1"/>
                          </a:solidFill>
                          <a:effectLst>
                            <a:outerShdw blurRad="38100" dist="38100" dir="2700000" algn="tl">
                              <a:srgbClr val="000000"/>
                            </a:outerShdw>
                          </a:effectLst>
                          <a:latin typeface="Accordance" panose="00000400000000000000" pitchFamily="2" charset="-78"/>
                          <a:ea typeface="Accordance" panose="00000400000000000000" pitchFamily="2" charset="-78"/>
                          <a:cs typeface="Accordance" panose="00000400000000000000" pitchFamily="2" charset="-78"/>
                        </a:rPr>
                        <a:t>تواضعوا</a:t>
                      </a:r>
                      <a:endParaRPr kumimoji="0" lang="en-US" sz="1800" b="1" i="0" u="none" strike="noStrike" cap="none" normalizeH="0" baseline="0" dirty="0">
                        <a:ln>
                          <a:noFill/>
                        </a:ln>
                        <a:solidFill>
                          <a:schemeClr val="tx1"/>
                        </a:solidFill>
                        <a:effectLst>
                          <a:outerShdw blurRad="38100" dist="38100" dir="2700000" algn="tl">
                            <a:srgbClr val="000000"/>
                          </a:outerShdw>
                        </a:effectLst>
                        <a:latin typeface="Accordance" panose="00000400000000000000" pitchFamily="2" charset="-78"/>
                        <a:ea typeface="Accordance" panose="00000400000000000000" pitchFamily="2" charset="-78"/>
                        <a:cs typeface="Accordance" panose="00000400000000000000" pitchFamily="2" charset="-78"/>
                      </a:endParaRPr>
                    </a:p>
                  </a:txBody>
                  <a:tcPr marT="45722" marB="45722"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r" defTabSz="914400" rtl="0" eaLnBrk="1" fontAlgn="base" latinLnBrk="0" hangingPunct="1">
                        <a:lnSpc>
                          <a:spcPct val="100000"/>
                        </a:lnSpc>
                        <a:spcBef>
                          <a:spcPct val="20000"/>
                        </a:spcBef>
                        <a:spcAft>
                          <a:spcPct val="0"/>
                        </a:spcAft>
                        <a:buClr>
                          <a:schemeClr val="hlink"/>
                        </a:buClr>
                        <a:buSzPct val="80000"/>
                        <a:buFont typeface="Arial" charset="0"/>
                        <a:buNone/>
                        <a:tabLst/>
                      </a:pPr>
                      <a:r>
                        <a:rPr kumimoji="0" lang="ar-JO" sz="1800" b="1" i="0" u="none" strike="noStrike" cap="none" normalizeH="0" baseline="0">
                          <a:ln>
                            <a:noFill/>
                          </a:ln>
                          <a:solidFill>
                            <a:schemeClr val="tx1"/>
                          </a:solidFill>
                          <a:effectLst>
                            <a:outerShdw blurRad="38100" dist="38100" dir="2700000" algn="tl">
                              <a:srgbClr val="000000"/>
                            </a:outerShdw>
                          </a:effectLst>
                          <a:latin typeface="Accordance" panose="00000400000000000000" pitchFamily="2" charset="-78"/>
                          <a:ea typeface="Accordance" panose="00000400000000000000" pitchFamily="2" charset="-78"/>
                          <a:cs typeface="Accordance" panose="00000400000000000000" pitchFamily="2" charset="-78"/>
                        </a:rPr>
                        <a:t>ندما أكون في مركز سُلطة لا يجب أن أكون متكبر بل أتضع أمام الله</a:t>
                      </a:r>
                      <a:endParaRPr kumimoji="0" lang="en-US" sz="1800" b="1" i="0" u="none" strike="noStrike" cap="none" normalizeH="0" baseline="0" dirty="0">
                        <a:ln>
                          <a:noFill/>
                        </a:ln>
                        <a:solidFill>
                          <a:schemeClr val="tx1"/>
                        </a:solidFill>
                        <a:effectLst>
                          <a:outerShdw blurRad="38100" dist="38100" dir="2700000" algn="tl">
                            <a:srgbClr val="000000"/>
                          </a:outerShdw>
                        </a:effectLst>
                        <a:latin typeface="Accordance" panose="00000400000000000000" pitchFamily="2" charset="-78"/>
                        <a:ea typeface="Accordance" panose="00000400000000000000" pitchFamily="2" charset="-78"/>
                        <a:cs typeface="Accordance" panose="00000400000000000000" pitchFamily="2" charset="-78"/>
                      </a:endParaRPr>
                    </a:p>
                  </a:txBody>
                  <a:tcPr marT="45722" marB="45722"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640114">
                <a:tc>
                  <a:txBody>
                    <a:bodyPr/>
                    <a:lstStyle/>
                    <a:p>
                      <a:pPr algn="r" rtl="1"/>
                      <a:r>
                        <a:rPr lang="ar-JO" sz="1800" kern="1200">
                          <a:solidFill>
                            <a:schemeClr val="tx1"/>
                          </a:solidFill>
                          <a:effectLst/>
                          <a:latin typeface="+mn-lt"/>
                          <a:ea typeface="+mn-ea"/>
                          <a:cs typeface="+mn-cs"/>
                        </a:rPr>
                        <a:t>٤: ١١</a:t>
                      </a:r>
                      <a:endParaRPr lang="en-US" sz="1800" kern="1200" dirty="0">
                        <a:solidFill>
                          <a:schemeClr val="tx1"/>
                        </a:solidFill>
                        <a:effectLst/>
                        <a:latin typeface="+mn-lt"/>
                        <a:ea typeface="+mn-ea"/>
                        <a:cs typeface="+mn-cs"/>
                      </a:endParaRPr>
                    </a:p>
                  </a:txBody>
                  <a:tcPr marT="45722" marB="45722"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r" defTabSz="914400" rtl="0" eaLnBrk="1" fontAlgn="base" latinLnBrk="0" hangingPunct="1">
                        <a:lnSpc>
                          <a:spcPct val="100000"/>
                        </a:lnSpc>
                        <a:spcBef>
                          <a:spcPct val="20000"/>
                        </a:spcBef>
                        <a:spcAft>
                          <a:spcPct val="0"/>
                        </a:spcAft>
                        <a:buClr>
                          <a:schemeClr val="hlink"/>
                        </a:buClr>
                        <a:buSzPct val="80000"/>
                        <a:buFont typeface="Arial" charset="0"/>
                        <a:buNone/>
                        <a:tabLst/>
                      </a:pPr>
                      <a:r>
                        <a:rPr kumimoji="0" lang="ar-JO" sz="1800" b="1" i="0" u="none" strike="noStrike" cap="none" normalizeH="0" baseline="0">
                          <a:ln>
                            <a:noFill/>
                          </a:ln>
                          <a:solidFill>
                            <a:schemeClr val="tx1"/>
                          </a:solidFill>
                          <a:effectLst>
                            <a:outerShdw blurRad="38100" dist="38100" dir="2700000" algn="tl">
                              <a:srgbClr val="000000"/>
                            </a:outerShdw>
                          </a:effectLst>
                          <a:latin typeface="Accordance" panose="00000400000000000000" pitchFamily="2" charset="-78"/>
                          <a:ea typeface="Accordance" panose="00000400000000000000" pitchFamily="2" charset="-78"/>
                          <a:cs typeface="Accordance" panose="00000400000000000000" pitchFamily="2" charset="-78"/>
                        </a:rPr>
                        <a:t>لا تشتم</a:t>
                      </a:r>
                      <a:endParaRPr kumimoji="0" lang="en-US" sz="1800" b="1" i="0" u="none" strike="noStrike" cap="none" normalizeH="0" baseline="0" dirty="0">
                        <a:ln>
                          <a:noFill/>
                        </a:ln>
                        <a:solidFill>
                          <a:schemeClr val="tx1"/>
                        </a:solidFill>
                        <a:effectLst>
                          <a:outerShdw blurRad="38100" dist="38100" dir="2700000" algn="tl">
                            <a:srgbClr val="000000"/>
                          </a:outerShdw>
                        </a:effectLst>
                        <a:latin typeface="Accordance" panose="00000400000000000000" pitchFamily="2" charset="-78"/>
                        <a:ea typeface="Accordance" panose="00000400000000000000" pitchFamily="2" charset="-78"/>
                        <a:cs typeface="Accordance" panose="00000400000000000000" pitchFamily="2" charset="-78"/>
                      </a:endParaRPr>
                    </a:p>
                  </a:txBody>
                  <a:tcPr marT="45722" marB="45722"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r" defTabSz="914400" rtl="0" eaLnBrk="1" fontAlgn="base" latinLnBrk="0" hangingPunct="1">
                        <a:lnSpc>
                          <a:spcPct val="100000"/>
                        </a:lnSpc>
                        <a:spcBef>
                          <a:spcPct val="20000"/>
                        </a:spcBef>
                        <a:spcAft>
                          <a:spcPct val="0"/>
                        </a:spcAft>
                        <a:buClr>
                          <a:schemeClr val="hlink"/>
                        </a:buClr>
                        <a:buSzPct val="80000"/>
                        <a:buFont typeface="Arial" charset="0"/>
                        <a:buNone/>
                        <a:tabLst/>
                      </a:pPr>
                      <a:r>
                        <a:rPr kumimoji="0" lang="ar-JO" sz="1800" b="1" i="0" u="none" strike="noStrike" cap="none" normalizeH="0" baseline="0">
                          <a:ln>
                            <a:noFill/>
                          </a:ln>
                          <a:solidFill>
                            <a:schemeClr val="tx1"/>
                          </a:solidFill>
                          <a:effectLst>
                            <a:outerShdw blurRad="38100" dist="38100" dir="2700000" algn="tl">
                              <a:srgbClr val="000000"/>
                            </a:outerShdw>
                          </a:effectLst>
                          <a:latin typeface="Accordance" panose="00000400000000000000" pitchFamily="2" charset="-78"/>
                          <a:ea typeface="Accordance" panose="00000400000000000000" pitchFamily="2" charset="-78"/>
                          <a:cs typeface="Accordance" panose="00000400000000000000" pitchFamily="2" charset="-78"/>
                        </a:rPr>
                        <a:t>لا تشتم ولا يجب أن أتكلم ضد أحد و لكن أحاول الحفاظ على وحدة القديسين.</a:t>
                      </a:r>
                      <a:endParaRPr kumimoji="0" lang="en-US" sz="1800" b="1" i="0" u="none" strike="noStrike" cap="none" normalizeH="0" baseline="0" dirty="0">
                        <a:ln>
                          <a:noFill/>
                        </a:ln>
                        <a:solidFill>
                          <a:schemeClr val="tx1"/>
                        </a:solidFill>
                        <a:effectLst>
                          <a:outerShdw blurRad="38100" dist="38100" dir="2700000" algn="tl">
                            <a:srgbClr val="000000"/>
                          </a:outerShdw>
                        </a:effectLst>
                        <a:latin typeface="Accordance" panose="00000400000000000000" pitchFamily="2" charset="-78"/>
                        <a:ea typeface="Accordance" panose="00000400000000000000" pitchFamily="2" charset="-78"/>
                        <a:cs typeface="Accordance" panose="00000400000000000000" pitchFamily="2" charset="-78"/>
                      </a:endParaRPr>
                    </a:p>
                  </a:txBody>
                  <a:tcPr marT="45722" marB="45722"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640114">
                <a:tc>
                  <a:txBody>
                    <a:bodyPr/>
                    <a:lstStyle/>
                    <a:p>
                      <a:pPr algn="r" rtl="1"/>
                      <a:r>
                        <a:rPr lang="ar-JO" sz="1800" kern="1200">
                          <a:solidFill>
                            <a:schemeClr val="tx1"/>
                          </a:solidFill>
                          <a:effectLst/>
                          <a:latin typeface="+mn-lt"/>
                          <a:ea typeface="+mn-ea"/>
                          <a:cs typeface="+mn-cs"/>
                        </a:rPr>
                        <a:t>٤: ١٥</a:t>
                      </a:r>
                      <a:endParaRPr lang="en-US" sz="1800" kern="1200" dirty="0">
                        <a:solidFill>
                          <a:schemeClr val="tx1"/>
                        </a:solidFill>
                        <a:effectLst/>
                        <a:latin typeface="+mn-lt"/>
                        <a:ea typeface="+mn-ea"/>
                        <a:cs typeface="+mn-cs"/>
                      </a:endParaRPr>
                    </a:p>
                  </a:txBody>
                  <a:tcPr marT="45722" marB="45722"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r" defTabSz="914400" rtl="0" eaLnBrk="1" fontAlgn="base" latinLnBrk="0" hangingPunct="1">
                        <a:lnSpc>
                          <a:spcPct val="100000"/>
                        </a:lnSpc>
                        <a:spcBef>
                          <a:spcPct val="20000"/>
                        </a:spcBef>
                        <a:spcAft>
                          <a:spcPct val="0"/>
                        </a:spcAft>
                        <a:buClr>
                          <a:schemeClr val="hlink"/>
                        </a:buClr>
                        <a:buSzPct val="80000"/>
                        <a:buFont typeface="Arial" charset="0"/>
                        <a:buNone/>
                        <a:tabLst/>
                      </a:pPr>
                      <a:r>
                        <a:rPr kumimoji="0" lang="ar-JO" sz="1800" b="1" i="0" u="none" strike="noStrike" cap="none" normalizeH="0" baseline="0">
                          <a:ln>
                            <a:noFill/>
                          </a:ln>
                          <a:solidFill>
                            <a:schemeClr val="tx1"/>
                          </a:solidFill>
                          <a:effectLst>
                            <a:outerShdw blurRad="38100" dist="38100" dir="2700000" algn="tl">
                              <a:srgbClr val="000000"/>
                            </a:outerShdw>
                          </a:effectLst>
                          <a:latin typeface="Accordance" panose="00000400000000000000" pitchFamily="2" charset="-78"/>
                          <a:ea typeface="Accordance" panose="00000400000000000000" pitchFamily="2" charset="-78"/>
                          <a:cs typeface="Accordance" panose="00000400000000000000" pitchFamily="2" charset="-78"/>
                        </a:rPr>
                        <a:t>لا تفتخر</a:t>
                      </a:r>
                      <a:endParaRPr kumimoji="0" lang="en-US" sz="1800" b="1" i="0" u="none" strike="noStrike" cap="none" normalizeH="0" baseline="0" dirty="0">
                        <a:ln>
                          <a:noFill/>
                        </a:ln>
                        <a:solidFill>
                          <a:schemeClr val="tx1"/>
                        </a:solidFill>
                        <a:effectLst>
                          <a:outerShdw blurRad="38100" dist="38100" dir="2700000" algn="tl">
                            <a:srgbClr val="000000"/>
                          </a:outerShdw>
                        </a:effectLst>
                        <a:latin typeface="Accordance" panose="00000400000000000000" pitchFamily="2" charset="-78"/>
                        <a:ea typeface="Accordance" panose="00000400000000000000" pitchFamily="2" charset="-78"/>
                        <a:cs typeface="Accordance" panose="00000400000000000000" pitchFamily="2" charset="-78"/>
                      </a:endParaRPr>
                    </a:p>
                  </a:txBody>
                  <a:tcPr marT="45722" marB="45722"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r" defTabSz="914400" rtl="0" eaLnBrk="1" fontAlgn="base" latinLnBrk="0" hangingPunct="1">
                        <a:lnSpc>
                          <a:spcPct val="100000"/>
                        </a:lnSpc>
                        <a:spcBef>
                          <a:spcPct val="20000"/>
                        </a:spcBef>
                        <a:spcAft>
                          <a:spcPct val="0"/>
                        </a:spcAft>
                        <a:buClr>
                          <a:schemeClr val="hlink"/>
                        </a:buClr>
                        <a:buSzPct val="80000"/>
                        <a:buFont typeface="Arial" charset="0"/>
                        <a:buNone/>
                        <a:tabLst/>
                      </a:pPr>
                      <a:r>
                        <a:rPr kumimoji="0" lang="ar-JO" sz="1800" b="1" i="0" u="none" strike="noStrike" cap="none" normalizeH="0" baseline="0">
                          <a:ln>
                            <a:noFill/>
                          </a:ln>
                          <a:solidFill>
                            <a:schemeClr val="tx1"/>
                          </a:solidFill>
                          <a:effectLst>
                            <a:outerShdw blurRad="38100" dist="38100" dir="2700000" algn="tl">
                              <a:srgbClr val="000000"/>
                            </a:outerShdw>
                          </a:effectLst>
                          <a:latin typeface="Accordance" panose="00000400000000000000" pitchFamily="2" charset="-78"/>
                          <a:ea typeface="Accordance" panose="00000400000000000000" pitchFamily="2" charset="-78"/>
                          <a:cs typeface="Accordance" panose="00000400000000000000" pitchFamily="2" charset="-78"/>
                        </a:rPr>
                        <a:t>بأي خطط أضعها يجب أن تلتزم بها الله في الصلاة.</a:t>
                      </a:r>
                      <a:endParaRPr kumimoji="0" lang="en-US" sz="1800" b="1" i="0" u="none" strike="noStrike" cap="none" normalizeH="0" baseline="0" dirty="0">
                        <a:ln>
                          <a:noFill/>
                        </a:ln>
                        <a:solidFill>
                          <a:schemeClr val="tx1"/>
                        </a:solidFill>
                        <a:effectLst>
                          <a:outerShdw blurRad="38100" dist="38100" dir="2700000" algn="tl">
                            <a:srgbClr val="000000"/>
                          </a:outerShdw>
                        </a:effectLst>
                        <a:latin typeface="Accordance" panose="00000400000000000000" pitchFamily="2" charset="-78"/>
                        <a:ea typeface="Accordance" panose="00000400000000000000" pitchFamily="2" charset="-78"/>
                        <a:cs typeface="Accordance" panose="00000400000000000000" pitchFamily="2" charset="-78"/>
                      </a:endParaRPr>
                    </a:p>
                  </a:txBody>
                  <a:tcPr marT="45722" marB="45722"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r h="640114">
                <a:tc>
                  <a:txBody>
                    <a:bodyPr/>
                    <a:lstStyle/>
                    <a:p>
                      <a:pPr algn="r" rtl="1"/>
                      <a:r>
                        <a:rPr lang="ar-JO" sz="1800" kern="1200">
                          <a:solidFill>
                            <a:schemeClr val="tx1"/>
                          </a:solidFill>
                          <a:effectLst/>
                          <a:latin typeface="+mn-lt"/>
                          <a:ea typeface="+mn-ea"/>
                          <a:cs typeface="+mn-cs"/>
                        </a:rPr>
                        <a:t>٥: ٧</a:t>
                      </a:r>
                      <a:endParaRPr lang="en-US" sz="1800" kern="1200" dirty="0">
                        <a:solidFill>
                          <a:schemeClr val="tx1"/>
                        </a:solidFill>
                        <a:effectLst/>
                        <a:latin typeface="+mn-lt"/>
                        <a:ea typeface="+mn-ea"/>
                        <a:cs typeface="+mn-cs"/>
                      </a:endParaRPr>
                    </a:p>
                  </a:txBody>
                  <a:tcPr marT="45722" marB="45722"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r" defTabSz="914400" rtl="0" eaLnBrk="1" fontAlgn="base" latinLnBrk="0" hangingPunct="1">
                        <a:lnSpc>
                          <a:spcPct val="100000"/>
                        </a:lnSpc>
                        <a:spcBef>
                          <a:spcPct val="20000"/>
                        </a:spcBef>
                        <a:spcAft>
                          <a:spcPct val="0"/>
                        </a:spcAft>
                        <a:buClr>
                          <a:schemeClr val="hlink"/>
                        </a:buClr>
                        <a:buSzPct val="80000"/>
                        <a:buFont typeface="Arial" charset="0"/>
                        <a:buNone/>
                        <a:tabLst/>
                      </a:pPr>
                      <a:r>
                        <a:rPr kumimoji="0" lang="ar-JO" sz="1800" b="1" i="0" u="none" strike="noStrike" cap="none" normalizeH="0" baseline="0">
                          <a:ln>
                            <a:noFill/>
                          </a:ln>
                          <a:solidFill>
                            <a:schemeClr val="tx1"/>
                          </a:solidFill>
                          <a:effectLst>
                            <a:outerShdw blurRad="38100" dist="38100" dir="2700000" algn="tl">
                              <a:srgbClr val="000000"/>
                            </a:outerShdw>
                          </a:effectLst>
                          <a:latin typeface="Accordance" panose="00000400000000000000" pitchFamily="2" charset="-78"/>
                          <a:ea typeface="Accordance" panose="00000400000000000000" pitchFamily="2" charset="-78"/>
                          <a:cs typeface="Accordance" panose="00000400000000000000" pitchFamily="2" charset="-78"/>
                        </a:rPr>
                        <a:t>أصبر</a:t>
                      </a:r>
                      <a:endParaRPr kumimoji="0" lang="en-US" sz="1800" b="1" i="0" u="none" strike="noStrike" cap="none" normalizeH="0" baseline="0" dirty="0">
                        <a:ln>
                          <a:noFill/>
                        </a:ln>
                        <a:solidFill>
                          <a:schemeClr val="tx1"/>
                        </a:solidFill>
                        <a:effectLst>
                          <a:outerShdw blurRad="38100" dist="38100" dir="2700000" algn="tl">
                            <a:srgbClr val="000000"/>
                          </a:outerShdw>
                        </a:effectLst>
                        <a:latin typeface="Accordance" panose="00000400000000000000" pitchFamily="2" charset="-78"/>
                        <a:ea typeface="Accordance" panose="00000400000000000000" pitchFamily="2" charset="-78"/>
                        <a:cs typeface="Accordance" panose="00000400000000000000" pitchFamily="2" charset="-78"/>
                      </a:endParaRPr>
                    </a:p>
                  </a:txBody>
                  <a:tcPr marT="45722" marB="45722"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r" defTabSz="914400" rtl="0" eaLnBrk="1" fontAlgn="base" latinLnBrk="0" hangingPunct="1">
                        <a:lnSpc>
                          <a:spcPct val="100000"/>
                        </a:lnSpc>
                        <a:spcBef>
                          <a:spcPct val="20000"/>
                        </a:spcBef>
                        <a:spcAft>
                          <a:spcPct val="0"/>
                        </a:spcAft>
                        <a:buClr>
                          <a:schemeClr val="hlink"/>
                        </a:buClr>
                        <a:buSzPct val="80000"/>
                        <a:buFont typeface="Arial" charset="0"/>
                        <a:buNone/>
                        <a:tabLst/>
                      </a:pPr>
                      <a:r>
                        <a:rPr kumimoji="0" lang="ar-JO" sz="1800" b="1" i="0" u="none" strike="noStrike" cap="none" normalizeH="0" baseline="0">
                          <a:ln>
                            <a:noFill/>
                          </a:ln>
                          <a:solidFill>
                            <a:schemeClr val="tx1"/>
                          </a:solidFill>
                          <a:effectLst>
                            <a:outerShdw blurRad="38100" dist="38100" dir="2700000" algn="tl">
                              <a:srgbClr val="000000"/>
                            </a:outerShdw>
                          </a:effectLst>
                          <a:latin typeface="Accordance" panose="00000400000000000000" pitchFamily="2" charset="-78"/>
                          <a:ea typeface="Accordance" panose="00000400000000000000" pitchFamily="2" charset="-78"/>
                          <a:cs typeface="Accordance" panose="00000400000000000000" pitchFamily="2" charset="-78"/>
                        </a:rPr>
                        <a:t>و يجب أن أصبر عند المعاناة و انتظر رجاء المسيح المبارك.</a:t>
                      </a:r>
                      <a:endParaRPr kumimoji="0" lang="en-US" sz="1800" b="1" i="0" u="none" strike="noStrike" cap="none" normalizeH="0" baseline="0" dirty="0">
                        <a:ln>
                          <a:noFill/>
                        </a:ln>
                        <a:solidFill>
                          <a:schemeClr val="tx1"/>
                        </a:solidFill>
                        <a:effectLst>
                          <a:outerShdw blurRad="38100" dist="38100" dir="2700000" algn="tl">
                            <a:srgbClr val="000000"/>
                          </a:outerShdw>
                        </a:effectLst>
                        <a:latin typeface="Accordance" panose="00000400000000000000" pitchFamily="2" charset="-78"/>
                        <a:ea typeface="Accordance" panose="00000400000000000000" pitchFamily="2" charset="-78"/>
                        <a:cs typeface="Accordance" panose="00000400000000000000" pitchFamily="2" charset="-78"/>
                      </a:endParaRPr>
                    </a:p>
                  </a:txBody>
                  <a:tcPr marT="45722" marB="45722"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5"/>
                  </a:ext>
                </a:extLst>
              </a:tr>
              <a:tr h="640114">
                <a:tc>
                  <a:txBody>
                    <a:bodyPr/>
                    <a:lstStyle/>
                    <a:p>
                      <a:pPr algn="r" rtl="1"/>
                      <a:r>
                        <a:rPr lang="ar-JO" sz="1800" kern="1200">
                          <a:solidFill>
                            <a:schemeClr val="tx1"/>
                          </a:solidFill>
                          <a:effectLst/>
                          <a:latin typeface="+mn-lt"/>
                          <a:ea typeface="+mn-ea"/>
                          <a:cs typeface="+mn-cs"/>
                        </a:rPr>
                        <a:t>٥: ٩</a:t>
                      </a:r>
                      <a:endParaRPr lang="en-US" sz="1800" kern="1200" dirty="0">
                        <a:solidFill>
                          <a:schemeClr val="tx1"/>
                        </a:solidFill>
                        <a:effectLst/>
                        <a:latin typeface="+mn-lt"/>
                        <a:ea typeface="+mn-ea"/>
                        <a:cs typeface="+mn-cs"/>
                      </a:endParaRPr>
                    </a:p>
                  </a:txBody>
                  <a:tcPr marT="45722" marB="45722"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r" defTabSz="914400" rtl="0" eaLnBrk="1" fontAlgn="base" latinLnBrk="0" hangingPunct="1">
                        <a:lnSpc>
                          <a:spcPct val="100000"/>
                        </a:lnSpc>
                        <a:spcBef>
                          <a:spcPct val="20000"/>
                        </a:spcBef>
                        <a:spcAft>
                          <a:spcPct val="0"/>
                        </a:spcAft>
                        <a:buClr>
                          <a:schemeClr val="hlink"/>
                        </a:buClr>
                        <a:buSzPct val="80000"/>
                        <a:buFont typeface="Arial" charset="0"/>
                        <a:buNone/>
                        <a:tabLst/>
                      </a:pPr>
                      <a:r>
                        <a:rPr kumimoji="0" lang="ar-JO" sz="1800" b="1" i="0" u="none" strike="noStrike" cap="none" normalizeH="0" baseline="0">
                          <a:ln>
                            <a:noFill/>
                          </a:ln>
                          <a:solidFill>
                            <a:schemeClr val="tx1"/>
                          </a:solidFill>
                          <a:effectLst>
                            <a:outerShdw blurRad="38100" dist="38100" dir="2700000" algn="tl">
                              <a:srgbClr val="000000"/>
                            </a:outerShdw>
                          </a:effectLst>
                          <a:latin typeface="Accordance" panose="00000400000000000000" pitchFamily="2" charset="-78"/>
                          <a:ea typeface="Accordance" panose="00000400000000000000" pitchFamily="2" charset="-78"/>
                          <a:cs typeface="Accordance" panose="00000400000000000000" pitchFamily="2" charset="-78"/>
                        </a:rPr>
                        <a:t>لا تتذمر</a:t>
                      </a:r>
                      <a:endParaRPr kumimoji="0" lang="en-US" sz="1800" b="1" i="0" u="none" strike="noStrike" cap="none" normalizeH="0" baseline="0" dirty="0">
                        <a:ln>
                          <a:noFill/>
                        </a:ln>
                        <a:solidFill>
                          <a:schemeClr val="tx1"/>
                        </a:solidFill>
                        <a:effectLst>
                          <a:outerShdw blurRad="38100" dist="38100" dir="2700000" algn="tl">
                            <a:srgbClr val="000000"/>
                          </a:outerShdw>
                        </a:effectLst>
                        <a:latin typeface="Accordance" panose="00000400000000000000" pitchFamily="2" charset="-78"/>
                        <a:ea typeface="Accordance" panose="00000400000000000000" pitchFamily="2" charset="-78"/>
                        <a:cs typeface="Accordance" panose="00000400000000000000" pitchFamily="2" charset="-78"/>
                      </a:endParaRPr>
                    </a:p>
                  </a:txBody>
                  <a:tcPr marT="45722" marB="45722"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r" defTabSz="914400" rtl="0" eaLnBrk="1" fontAlgn="base" latinLnBrk="0" hangingPunct="1">
                        <a:lnSpc>
                          <a:spcPct val="100000"/>
                        </a:lnSpc>
                        <a:spcBef>
                          <a:spcPct val="20000"/>
                        </a:spcBef>
                        <a:spcAft>
                          <a:spcPct val="0"/>
                        </a:spcAft>
                        <a:buClr>
                          <a:schemeClr val="hlink"/>
                        </a:buClr>
                        <a:buSzPct val="80000"/>
                        <a:buFont typeface="Arial" charset="0"/>
                        <a:buNone/>
                        <a:tabLst/>
                      </a:pPr>
                      <a:r>
                        <a:rPr kumimoji="0" lang="ar-JO" sz="1800" b="1" i="0" u="none" strike="noStrike" cap="none" normalizeH="0" baseline="0">
                          <a:ln>
                            <a:noFill/>
                          </a:ln>
                          <a:solidFill>
                            <a:schemeClr val="tx1"/>
                          </a:solidFill>
                          <a:effectLst>
                            <a:outerShdw blurRad="38100" dist="38100" dir="2700000" algn="tl">
                              <a:srgbClr val="000000"/>
                            </a:outerShdw>
                          </a:effectLst>
                          <a:latin typeface="Accordance" panose="00000400000000000000" pitchFamily="2" charset="-78"/>
                          <a:ea typeface="Accordance" panose="00000400000000000000" pitchFamily="2" charset="-78"/>
                          <a:cs typeface="Accordance" panose="00000400000000000000" pitchFamily="2" charset="-78"/>
                        </a:rPr>
                        <a:t>إذا كنت حزينًا على شيء ما ، فلن أتذمر وأنشر الخلاف بين الآخرين.</a:t>
                      </a:r>
                      <a:endParaRPr kumimoji="0" lang="en-US" sz="1800" b="1" i="0" u="none" strike="noStrike" cap="none" normalizeH="0" baseline="0" dirty="0">
                        <a:ln>
                          <a:noFill/>
                        </a:ln>
                        <a:solidFill>
                          <a:schemeClr val="tx1"/>
                        </a:solidFill>
                        <a:effectLst>
                          <a:outerShdw blurRad="38100" dist="38100" dir="2700000" algn="tl">
                            <a:srgbClr val="000000"/>
                          </a:outerShdw>
                        </a:effectLst>
                        <a:latin typeface="Accordance" panose="00000400000000000000" pitchFamily="2" charset="-78"/>
                        <a:ea typeface="Accordance" panose="00000400000000000000" pitchFamily="2" charset="-78"/>
                        <a:cs typeface="Accordance" panose="00000400000000000000" pitchFamily="2" charset="-78"/>
                      </a:endParaRPr>
                    </a:p>
                  </a:txBody>
                  <a:tcPr marT="45722" marB="45722"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6"/>
                  </a:ext>
                </a:extLst>
              </a:tr>
              <a:tr h="914448">
                <a:tc>
                  <a:txBody>
                    <a:bodyPr/>
                    <a:lstStyle/>
                    <a:p>
                      <a:pPr algn="r" rtl="1"/>
                      <a:r>
                        <a:rPr lang="ar-JO" sz="1800" kern="1200">
                          <a:solidFill>
                            <a:schemeClr val="tx1"/>
                          </a:solidFill>
                          <a:effectLst/>
                          <a:latin typeface="+mn-lt"/>
                          <a:ea typeface="+mn-ea"/>
                          <a:cs typeface="+mn-cs"/>
                        </a:rPr>
                        <a:t>٥: ١٢</a:t>
                      </a:r>
                      <a:endParaRPr lang="en-US" sz="1800" kern="1200" dirty="0">
                        <a:solidFill>
                          <a:schemeClr val="tx1"/>
                        </a:solidFill>
                        <a:effectLst/>
                        <a:latin typeface="+mn-lt"/>
                        <a:ea typeface="+mn-ea"/>
                        <a:cs typeface="+mn-cs"/>
                      </a:endParaRPr>
                    </a:p>
                  </a:txBody>
                  <a:tcPr marT="45722" marB="45722"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r" defTabSz="914400" rtl="0" eaLnBrk="1" fontAlgn="base" latinLnBrk="0" hangingPunct="1">
                        <a:lnSpc>
                          <a:spcPct val="100000"/>
                        </a:lnSpc>
                        <a:spcBef>
                          <a:spcPct val="20000"/>
                        </a:spcBef>
                        <a:spcAft>
                          <a:spcPct val="0"/>
                        </a:spcAft>
                        <a:buClr>
                          <a:schemeClr val="hlink"/>
                        </a:buClr>
                        <a:buSzPct val="80000"/>
                        <a:buFont typeface="Arial" charset="0"/>
                        <a:buNone/>
                        <a:tabLst/>
                      </a:pPr>
                      <a:r>
                        <a:rPr kumimoji="0" lang="ar-JO" sz="1800" b="1" i="0" u="none" strike="noStrike" cap="none" normalizeH="0" baseline="0">
                          <a:ln>
                            <a:noFill/>
                          </a:ln>
                          <a:solidFill>
                            <a:schemeClr val="tx1"/>
                          </a:solidFill>
                          <a:effectLst>
                            <a:outerShdw blurRad="38100" dist="38100" dir="2700000" algn="tl">
                              <a:srgbClr val="000000"/>
                            </a:outerShdw>
                          </a:effectLst>
                          <a:latin typeface="Accordance" panose="00000400000000000000" pitchFamily="2" charset="-78"/>
                          <a:ea typeface="Accordance" panose="00000400000000000000" pitchFamily="2" charset="-78"/>
                          <a:cs typeface="Accordance" panose="00000400000000000000" pitchFamily="2" charset="-78"/>
                        </a:rPr>
                        <a:t>لا تحلف</a:t>
                      </a:r>
                      <a:endParaRPr kumimoji="0" lang="en-US" sz="1800" b="1" i="0" u="none" strike="noStrike" cap="none" normalizeH="0" baseline="0" dirty="0">
                        <a:ln>
                          <a:noFill/>
                        </a:ln>
                        <a:solidFill>
                          <a:schemeClr val="tx1"/>
                        </a:solidFill>
                        <a:effectLst>
                          <a:outerShdw blurRad="38100" dist="38100" dir="2700000" algn="tl">
                            <a:srgbClr val="000000"/>
                          </a:outerShdw>
                        </a:effectLst>
                        <a:latin typeface="Accordance" panose="00000400000000000000" pitchFamily="2" charset="-78"/>
                        <a:ea typeface="Accordance" panose="00000400000000000000" pitchFamily="2" charset="-78"/>
                        <a:cs typeface="Accordance" panose="00000400000000000000" pitchFamily="2" charset="-78"/>
                      </a:endParaRPr>
                    </a:p>
                  </a:txBody>
                  <a:tcPr marT="45722" marB="45722"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r" defTabSz="914400" rtl="0" eaLnBrk="1" fontAlgn="base" latinLnBrk="0" hangingPunct="1">
                        <a:lnSpc>
                          <a:spcPct val="100000"/>
                        </a:lnSpc>
                        <a:spcBef>
                          <a:spcPct val="20000"/>
                        </a:spcBef>
                        <a:spcAft>
                          <a:spcPct val="0"/>
                        </a:spcAft>
                        <a:buClr>
                          <a:schemeClr val="hlink"/>
                        </a:buClr>
                        <a:buSzPct val="80000"/>
                        <a:buFont typeface="Arial" charset="0"/>
                        <a:buNone/>
                        <a:tabLst/>
                      </a:pPr>
                      <a:r>
                        <a:rPr kumimoji="0" lang="ar-JO" sz="1800" b="1" i="0" u="none" strike="noStrike" cap="none" normalizeH="0" baseline="0">
                          <a:ln>
                            <a:noFill/>
                          </a:ln>
                          <a:solidFill>
                            <a:schemeClr val="tx1"/>
                          </a:solidFill>
                          <a:effectLst>
                            <a:outerShdw blurRad="38100" dist="38100" dir="2700000" algn="tl">
                              <a:srgbClr val="000000"/>
                            </a:outerShdw>
                          </a:effectLst>
                          <a:latin typeface="Accordance" panose="00000400000000000000" pitchFamily="2" charset="-78"/>
                          <a:ea typeface="Accordance" panose="00000400000000000000" pitchFamily="2" charset="-78"/>
                          <a:cs typeface="Accordance" panose="00000400000000000000" pitchFamily="2" charset="-78"/>
                        </a:rPr>
                        <a:t> عليّ أن أتخذ قرارات سليمة وخيارات مسؤولة دون الحاجة إلى القسم.</a:t>
                      </a:r>
                      <a:endParaRPr kumimoji="0" lang="en-US" sz="1800" b="1" i="0" u="none" strike="noStrike" cap="none" normalizeH="0" baseline="0" dirty="0">
                        <a:ln>
                          <a:noFill/>
                        </a:ln>
                        <a:solidFill>
                          <a:schemeClr val="tx1"/>
                        </a:solidFill>
                        <a:effectLst>
                          <a:outerShdw blurRad="38100" dist="38100" dir="2700000" algn="tl">
                            <a:srgbClr val="000000"/>
                          </a:outerShdw>
                        </a:effectLst>
                        <a:latin typeface="Accordance" panose="00000400000000000000" pitchFamily="2" charset="-78"/>
                        <a:ea typeface="Accordance" panose="00000400000000000000" pitchFamily="2" charset="-78"/>
                        <a:cs typeface="Accordance" panose="00000400000000000000" pitchFamily="2" charset="-78"/>
                      </a:endParaRPr>
                    </a:p>
                  </a:txBody>
                  <a:tcPr marT="45722" marB="45722"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7"/>
                  </a:ext>
                </a:extLst>
              </a:tr>
              <a:tr h="640114">
                <a:tc>
                  <a:txBody>
                    <a:bodyPr/>
                    <a:lstStyle/>
                    <a:p>
                      <a:pPr algn="r" rtl="1"/>
                      <a:r>
                        <a:rPr lang="ar-JO" sz="1800" kern="1200">
                          <a:solidFill>
                            <a:schemeClr val="tx1"/>
                          </a:solidFill>
                          <a:effectLst/>
                          <a:latin typeface="+mn-lt"/>
                          <a:ea typeface="+mn-ea"/>
                          <a:cs typeface="+mn-cs"/>
                        </a:rPr>
                        <a:t>٥: ١٦</a:t>
                      </a:r>
                      <a:endParaRPr lang="en-US" sz="1800" kern="1200" dirty="0">
                        <a:solidFill>
                          <a:schemeClr val="tx1"/>
                        </a:solidFill>
                        <a:effectLst/>
                        <a:latin typeface="+mn-lt"/>
                        <a:ea typeface="+mn-ea"/>
                        <a:cs typeface="+mn-cs"/>
                      </a:endParaRPr>
                    </a:p>
                  </a:txBody>
                  <a:tcPr marT="45722" marB="45722"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r" defTabSz="914400" rtl="0" eaLnBrk="1" fontAlgn="base" latinLnBrk="0" hangingPunct="1">
                        <a:lnSpc>
                          <a:spcPct val="100000"/>
                        </a:lnSpc>
                        <a:spcBef>
                          <a:spcPct val="20000"/>
                        </a:spcBef>
                        <a:spcAft>
                          <a:spcPct val="0"/>
                        </a:spcAft>
                        <a:buClr>
                          <a:schemeClr val="hlink"/>
                        </a:buClr>
                        <a:buSzPct val="80000"/>
                        <a:buFont typeface="Arial" charset="0"/>
                        <a:buNone/>
                        <a:tabLst/>
                      </a:pPr>
                      <a:r>
                        <a:rPr kumimoji="0" lang="ar-JO" sz="1800" b="1" i="0" u="none" strike="noStrike" cap="none" normalizeH="0" baseline="0">
                          <a:ln>
                            <a:noFill/>
                          </a:ln>
                          <a:solidFill>
                            <a:schemeClr val="tx1"/>
                          </a:solidFill>
                          <a:effectLst>
                            <a:outerShdw blurRad="38100" dist="38100" dir="2700000" algn="tl">
                              <a:srgbClr val="000000"/>
                            </a:outerShdw>
                          </a:effectLst>
                          <a:latin typeface="Accordance" panose="00000400000000000000" pitchFamily="2" charset="-78"/>
                          <a:ea typeface="Accordance" panose="00000400000000000000" pitchFamily="2" charset="-78"/>
                          <a:cs typeface="Accordance" panose="00000400000000000000" pitchFamily="2" charset="-78"/>
                        </a:rPr>
                        <a:t>إعترف بخطاياك</a:t>
                      </a:r>
                      <a:endParaRPr kumimoji="0" lang="en-US" sz="1800" b="1" i="0" u="none" strike="noStrike" cap="none" normalizeH="0" baseline="0" dirty="0">
                        <a:ln>
                          <a:noFill/>
                        </a:ln>
                        <a:solidFill>
                          <a:schemeClr val="tx1"/>
                        </a:solidFill>
                        <a:effectLst>
                          <a:outerShdw blurRad="38100" dist="38100" dir="2700000" algn="tl">
                            <a:srgbClr val="000000"/>
                          </a:outerShdw>
                        </a:effectLst>
                        <a:latin typeface="Accordance" panose="00000400000000000000" pitchFamily="2" charset="-78"/>
                        <a:ea typeface="Accordance" panose="00000400000000000000" pitchFamily="2" charset="-78"/>
                        <a:cs typeface="Accordance" panose="00000400000000000000" pitchFamily="2" charset="-78"/>
                      </a:endParaRPr>
                    </a:p>
                  </a:txBody>
                  <a:tcPr marT="45722" marB="45722"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r" defTabSz="914400" rtl="0" eaLnBrk="1" fontAlgn="base" latinLnBrk="0" hangingPunct="1">
                        <a:lnSpc>
                          <a:spcPct val="100000"/>
                        </a:lnSpc>
                        <a:spcBef>
                          <a:spcPct val="20000"/>
                        </a:spcBef>
                        <a:spcAft>
                          <a:spcPct val="0"/>
                        </a:spcAft>
                        <a:buClr>
                          <a:schemeClr val="hlink"/>
                        </a:buClr>
                        <a:buSzPct val="80000"/>
                        <a:buFont typeface="Arial" charset="0"/>
                        <a:buNone/>
                        <a:tabLst/>
                      </a:pPr>
                      <a:r>
                        <a:rPr kumimoji="0" lang="ar-JO" sz="1800" b="1" i="0" u="none" strike="noStrike" cap="none" normalizeH="0" baseline="0">
                          <a:ln>
                            <a:noFill/>
                          </a:ln>
                          <a:solidFill>
                            <a:schemeClr val="tx1"/>
                          </a:solidFill>
                          <a:effectLst>
                            <a:outerShdw blurRad="38100" dist="38100" dir="2700000" algn="tl">
                              <a:srgbClr val="000000"/>
                            </a:outerShdw>
                          </a:effectLst>
                          <a:latin typeface="Accordance" panose="00000400000000000000" pitchFamily="2" charset="-78"/>
                          <a:ea typeface="Accordance" panose="00000400000000000000" pitchFamily="2" charset="-78"/>
                          <a:cs typeface="Accordance" panose="00000400000000000000" pitchFamily="2" charset="-78"/>
                        </a:rPr>
                        <a:t>كلما وقعت في الخطيئة ، يجب أن أعترف بخطاياي وأطلب الصلوات لأستعيد.</a:t>
                      </a:r>
                      <a:endParaRPr kumimoji="0" lang="en-US" sz="1800" b="1" i="0" u="none" strike="noStrike" cap="none" normalizeH="0" baseline="0" dirty="0">
                        <a:ln>
                          <a:noFill/>
                        </a:ln>
                        <a:solidFill>
                          <a:schemeClr val="tx1"/>
                        </a:solidFill>
                        <a:effectLst>
                          <a:outerShdw blurRad="38100" dist="38100" dir="2700000" algn="tl">
                            <a:srgbClr val="000000"/>
                          </a:outerShdw>
                        </a:effectLst>
                        <a:latin typeface="Accordance" panose="00000400000000000000" pitchFamily="2" charset="-78"/>
                        <a:ea typeface="Accordance" panose="00000400000000000000" pitchFamily="2" charset="-78"/>
                        <a:cs typeface="Accordance" panose="00000400000000000000" pitchFamily="2" charset="-78"/>
                      </a:endParaRPr>
                    </a:p>
                  </a:txBody>
                  <a:tcPr marT="45722" marB="45722"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8"/>
                  </a:ext>
                </a:extLst>
              </a:tr>
            </a:tbl>
          </a:graphicData>
        </a:graphic>
      </p:graphicFrame>
      <p:sp>
        <p:nvSpPr>
          <p:cNvPr id="5" name="Text Box 5">
            <a:extLst>
              <a:ext uri="{FF2B5EF4-FFF2-40B4-BE49-F238E27FC236}">
                <a16:creationId xmlns:a16="http://schemas.microsoft.com/office/drawing/2014/main" id="{DD5E50C4-1B97-6A4D-ADC2-7D18A2C7AE5A}"/>
              </a:ext>
            </a:extLst>
          </p:cNvPr>
          <p:cNvSpPr txBox="1">
            <a:spLocks noChangeArrowheads="1"/>
          </p:cNvSpPr>
          <p:nvPr/>
        </p:nvSpPr>
        <p:spPr bwMode="auto">
          <a:xfrm>
            <a:off x="8074020" y="87313"/>
            <a:ext cx="771365" cy="461665"/>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٢٧٤أ</a:t>
            </a:r>
          </a:p>
        </p:txBody>
      </p:sp>
      <p:sp>
        <p:nvSpPr>
          <p:cNvPr id="6" name="Rectangle 2">
            <a:extLst>
              <a:ext uri="{FF2B5EF4-FFF2-40B4-BE49-F238E27FC236}">
                <a16:creationId xmlns:a16="http://schemas.microsoft.com/office/drawing/2014/main" id="{F18A2DAC-661C-9B4B-B717-CDF777638CC0}"/>
              </a:ext>
            </a:extLst>
          </p:cNvPr>
          <p:cNvSpPr txBox="1">
            <a:spLocks noChangeArrowheads="1"/>
          </p:cNvSpPr>
          <p:nvPr/>
        </p:nvSpPr>
        <p:spPr bwMode="auto">
          <a:xfrm>
            <a:off x="1479579" y="5994269"/>
            <a:ext cx="7512021" cy="909772"/>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4800" b="1" i="0" u="none" strike="noStrike" kern="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يعقوب</a:t>
            </a:r>
            <a:endParaRPr kumimoji="0" lang="en-US" sz="4800" b="1" i="0" u="none" strike="noStrike" kern="0" cap="none" spc="0" normalizeH="0" baseline="0" noProof="0" dirty="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Tree>
    <p:extLst>
      <p:ext uri="{BB962C8B-B14F-4D97-AF65-F5344CB8AC3E}">
        <p14:creationId xmlns:p14="http://schemas.microsoft.com/office/powerpoint/2010/main" val="110881168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4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9144000" y="1417638"/>
            <a:ext cx="2678874" cy="2522151"/>
          </a:xfrm>
        </p:spPr>
        <p:txBody>
          <a:bodyPr/>
          <a:lstStyle/>
          <a:p>
            <a:pPr algn="r"/>
            <a:r>
              <a:rPr lang="en-US" dirty="0"/>
              <a:t>Black</a:t>
            </a:r>
          </a:p>
        </p:txBody>
      </p:sp>
    </p:spTree>
    <p:extLst>
      <p:ext uri="{BB962C8B-B14F-4D97-AF65-F5344CB8AC3E}">
        <p14:creationId xmlns:p14="http://schemas.microsoft.com/office/powerpoint/2010/main" val="844349406"/>
      </p:ext>
    </p:extLst>
  </p:cSld>
  <p:clrMapOvr>
    <a:masterClrMapping/>
  </p:clrMapOvr>
  <p:transition/>
</p:sld>
</file>

<file path=ppt/slides/slide4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81953" name="Picture 5" descr="persecution"/>
          <p:cNvPicPr>
            <a:picLocks noChangeAspect="1" noChangeArrowheads="1"/>
          </p:cNvPicPr>
          <p:nvPr/>
        </p:nvPicPr>
        <p:blipFill rotWithShape="1">
          <a:blip r:embed="rId2">
            <a:extLst>
              <a:ext uri="{28A0092B-C50C-407E-A947-70E740481C1C}">
                <a14:useLocalDpi xmlns:a14="http://schemas.microsoft.com/office/drawing/2010/main" val="0"/>
              </a:ext>
            </a:extLst>
          </a:blip>
          <a:srcRect r="827" b="1472"/>
          <a:stretch/>
        </p:blipFill>
        <p:spPr bwMode="auto">
          <a:xfrm>
            <a:off x="0" y="0"/>
            <a:ext cx="9144000" cy="681337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19810" name="Rectangle 2"/>
          <p:cNvSpPr>
            <a:spLocks noGrp="1" noChangeArrowheads="1"/>
          </p:cNvSpPr>
          <p:nvPr>
            <p:ph type="title"/>
          </p:nvPr>
        </p:nvSpPr>
        <p:spPr>
          <a:xfrm>
            <a:off x="685800" y="381000"/>
            <a:ext cx="7924800" cy="1752600"/>
          </a:xfrm>
          <a:effectLst>
            <a:outerShdw blurRad="63500" dist="170861" dir="13319233" algn="ctr" rotWithShape="0">
              <a:srgbClr val="000000">
                <a:alpha val="74998"/>
              </a:srgbClr>
            </a:outerShdw>
          </a:effectLst>
        </p:spPr>
        <p:txBody>
          <a:bodyPr/>
          <a:lstStyle/>
          <a:p>
            <a:pPr eaLnBrk="1" hangingPunct="1">
              <a:defRPr/>
            </a:pPr>
            <a:r>
              <a:rPr lang="ar-JO" sz="17200">
                <a:solidFill>
                  <a:schemeClr val="bg1"/>
                </a:solidFill>
                <a:latin typeface="Times New Roman" charset="0"/>
                <a:ea typeface="ＭＳ Ｐゴシック" charset="0"/>
                <a:cs typeface="ＭＳ Ｐゴシック" charset="0"/>
              </a:rPr>
              <a:t>١ ب</a:t>
            </a:r>
            <a:r>
              <a:rPr lang="ar-SA" sz="17200" dirty="0">
                <a:solidFill>
                  <a:schemeClr val="bg1"/>
                </a:solidFill>
                <a:latin typeface="Times New Roman" charset="0"/>
                <a:ea typeface="ＭＳ Ｐゴシック" charset="0"/>
                <a:cs typeface="ＭＳ Ｐゴシック" charset="0"/>
              </a:rPr>
              <a:t>طرس</a:t>
            </a:r>
            <a:endParaRPr lang="en-US" sz="10600" dirty="0">
              <a:solidFill>
                <a:schemeClr val="bg1"/>
              </a:solidFill>
              <a:latin typeface="Times New Roman" charset="0"/>
              <a:ea typeface="ＭＳ Ｐゴシック" charset="0"/>
              <a:cs typeface="ＭＳ Ｐゴシック" charset="0"/>
            </a:endParaRPr>
          </a:p>
        </p:txBody>
      </p:sp>
      <p:sp>
        <p:nvSpPr>
          <p:cNvPr id="5" name="Rectangle 2"/>
          <p:cNvSpPr txBox="1">
            <a:spLocks noChangeArrowheads="1"/>
          </p:cNvSpPr>
          <p:nvPr/>
        </p:nvSpPr>
        <p:spPr bwMode="auto">
          <a:xfrm>
            <a:off x="0" y="1916832"/>
            <a:ext cx="9252520" cy="1752600"/>
          </a:xfrm>
          <a:prstGeom prst="rect">
            <a:avLst/>
          </a:prstGeom>
          <a:noFill/>
          <a:ln>
            <a:noFill/>
          </a:ln>
          <a:effectLst>
            <a:outerShdw blurRad="63500" dist="170861" dir="13319233"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7200" b="1" u="none" strike="noStrike" kern="1200" cap="none" spc="0" normalizeH="0" baseline="0" noProof="0" dirty="0">
                <a:ln>
                  <a:noFill/>
                </a:ln>
                <a:solidFill>
                  <a:srgbClr val="FFFFFF"/>
                </a:solidFill>
                <a:effectLst/>
                <a:uLnTx/>
                <a:uFillTx/>
                <a:latin typeface="Times New Roman" charset="0"/>
                <a:ea typeface="ＭＳ Ｐゴシック" charset="0"/>
                <a:cs typeface="Arial" panose="020B0604020202020204" pitchFamily="34" charset="0"/>
              </a:rPr>
              <a:t>النعمة وسط المعاناة</a:t>
            </a:r>
            <a:endParaRPr kumimoji="0" lang="en-US" sz="5400" b="1" u="none" strike="noStrike" kern="1200" cap="none" spc="0" normalizeH="0" baseline="0" noProof="0" dirty="0">
              <a:ln>
                <a:noFill/>
              </a:ln>
              <a:solidFill>
                <a:srgbClr val="FFFFFF"/>
              </a:solidFill>
              <a:effectLst/>
              <a:uLnTx/>
              <a:uFillTx/>
              <a:latin typeface="Times New Roman" charset="0"/>
              <a:ea typeface="ＭＳ Ｐゴシック" charset="0"/>
              <a:cs typeface="Arial" panose="020B0604020202020204" pitchFamily="34" charset="0"/>
            </a:endParaRPr>
          </a:p>
        </p:txBody>
      </p:sp>
      <p:sp>
        <p:nvSpPr>
          <p:cNvPr id="7" name="Rectangle 6">
            <a:extLst>
              <a:ext uri="{FF2B5EF4-FFF2-40B4-BE49-F238E27FC236}">
                <a16:creationId xmlns:a16="http://schemas.microsoft.com/office/drawing/2014/main" id="{0B1DB161-6215-044C-87B7-C4466B291BFE}"/>
              </a:ext>
            </a:extLst>
          </p:cNvPr>
          <p:cNvSpPr>
            <a:spLocks noChangeArrowheads="1"/>
          </p:cNvSpPr>
          <p:nvPr/>
        </p:nvSpPr>
        <p:spPr bwMode="auto">
          <a:xfrm>
            <a:off x="-36512" y="6381328"/>
            <a:ext cx="9180512" cy="476672"/>
          </a:xfrm>
          <a:prstGeom prst="rect">
            <a:avLst/>
          </a:prstGeom>
          <a:solidFill>
            <a:srgbClr val="000514"/>
          </a:solidFill>
          <a:ln w="9525">
            <a:noFill/>
            <a:miter lim="800000"/>
            <a:headEnd/>
            <a:tailEnd/>
          </a:ln>
          <a:effectLst>
            <a:outerShdw blurRad="63500" dist="35921" dir="2700000" algn="ctr" rotWithShape="0">
              <a:srgbClr val="000514">
                <a:alpha val="74998"/>
              </a:srgbClr>
            </a:outerShdw>
          </a:effectLst>
        </p:spPr>
        <p:txBody>
          <a:bodyPr anchor="ctr"/>
          <a:lstStyle/>
          <a:p>
            <a:pPr marL="0" marR="0" lvl="0" indent="0" algn="ctr" defTabSz="457200" rtl="0" eaLnBrk="1" fontAlgn="auto" latinLnBrk="0" hangingPunct="1">
              <a:lnSpc>
                <a:spcPct val="100000"/>
              </a:lnSpc>
              <a:spcBef>
                <a:spcPct val="20000"/>
              </a:spcBef>
              <a:spcAft>
                <a:spcPts val="0"/>
              </a:spcAft>
              <a:buClr>
                <a:srgbClr val="FFCC00"/>
              </a:buClr>
              <a:buSzPct val="70000"/>
              <a:buFont typeface="Wingdings" charset="0"/>
              <a:buNone/>
              <a:tabLst/>
              <a:defRPr/>
            </a:pP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a:t>
            </a: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د. ريك جريفيث</a:t>
            </a: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a:t>
            </a: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مؤسسة الدراسات اللاهوتية الأردنية</a:t>
            </a: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BibleStudyDownloads.org</a:t>
            </a:r>
          </a:p>
        </p:txBody>
      </p:sp>
    </p:spTree>
    <p:extLst>
      <p:ext uri="{BB962C8B-B14F-4D97-AF65-F5344CB8AC3E}">
        <p14:creationId xmlns:p14="http://schemas.microsoft.com/office/powerpoint/2010/main" val="98891725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119810"/>
                                        </p:tgtEl>
                                        <p:attrNameLst>
                                          <p:attrName>style.visibility</p:attrName>
                                        </p:attrNameLst>
                                      </p:cBhvr>
                                      <p:to>
                                        <p:strVal val="visible"/>
                                      </p:to>
                                    </p:set>
                                    <p:animEffect transition="in" filter="blinds(horizontal)">
                                      <p:cBhvr>
                                        <p:cTn id="7" dur="500"/>
                                        <p:tgtEl>
                                          <p:spTgt spid="1198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9810" grpId="0"/>
    </p:bldLst>
  </p:timing>
</p:sld>
</file>

<file path=ppt/slides/slide403.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800000"/>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p:spPr>
        <p:txBody>
          <a:bodyPr anchor="ctr"/>
          <a:lstStyle/>
          <a:p>
            <a:pPr>
              <a:defRPr/>
            </a:pPr>
            <a:r>
              <a:rPr lang="ar-JO" sz="4800" dirty="0">
                <a:effectLst>
                  <a:glow rad="127000">
                    <a:schemeClr val="tx1"/>
                  </a:glow>
                </a:effectLst>
                <a:ea typeface="ＭＳ Ｐゴシック" charset="0"/>
              </a:rPr>
              <a:t>الكلمة المفتاحية</a:t>
            </a:r>
            <a:endParaRPr lang="en-US" sz="4800" dirty="0">
              <a:effectLst>
                <a:glow rad="127000">
                  <a:schemeClr val="tx1"/>
                </a:glow>
              </a:effectLst>
              <a:ea typeface="ＭＳ Ｐゴシック" charset="0"/>
            </a:endParaRPr>
          </a:p>
        </p:txBody>
      </p:sp>
      <p:sp>
        <p:nvSpPr>
          <p:cNvPr id="5" name="Rectangle 2"/>
          <p:cNvSpPr txBox="1">
            <a:spLocks noChangeArrowheads="1"/>
          </p:cNvSpPr>
          <p:nvPr/>
        </p:nvSpPr>
        <p:spPr bwMode="auto">
          <a:xfrm>
            <a:off x="0" y="2564904"/>
            <a:ext cx="9144000" cy="198914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7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المعاناة</a:t>
            </a:r>
            <a:endParaRPr kumimoji="0" lang="en-US" sz="7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lgn="r">
              <a:defRPr/>
            </a:pPr>
            <a:r>
              <a:rPr lang="ar-JO" sz="4800" b="1" dirty="0">
                <a:solidFill>
                  <a:srgbClr val="FFFFFF"/>
                </a:solidFill>
                <a:effectLst>
                  <a:glow rad="127000">
                    <a:srgbClr val="000000"/>
                  </a:glow>
                </a:effectLst>
                <a:latin typeface="Arial" panose="020B0604020202020204" pitchFamily="34" charset="0"/>
                <a:ea typeface="ＭＳ Ｐゴシック" charset="0"/>
                <a:cs typeface="ＭＳ Ｐゴシック" charset="0"/>
              </a:rPr>
              <a:t>١ بطرس</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
        <p:nvSpPr>
          <p:cNvPr id="7" name="Text Box 24"/>
          <p:cNvSpPr txBox="1">
            <a:spLocks noChangeArrowheads="1"/>
          </p:cNvSpPr>
          <p:nvPr/>
        </p:nvSpPr>
        <p:spPr bwMode="auto">
          <a:xfrm>
            <a:off x="8360240" y="65344"/>
            <a:ext cx="704039"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altLang="zh-CN" sz="2400" b="1"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ea typeface="ＭＳ Ｐゴシック" charset="0"/>
                <a:cs typeface="Arial" panose="020B0604020202020204" pitchFamily="34" charset="0"/>
              </a:rPr>
              <a:t>275</a:t>
            </a:r>
            <a:endParaRPr kumimoji="0" lang="en-US" altLang="zh-CN" sz="2400" b="1"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76559122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checkerboard(across)">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404.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660066"/>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653" y="-7614"/>
            <a:ext cx="9162651" cy="1012616"/>
          </a:xfrm>
          <a:noFill/>
        </p:spPr>
        <p:txBody>
          <a:bodyPr/>
          <a:lstStyle/>
          <a:p>
            <a:r>
              <a:rPr lang="ar-JO" sz="4800" dirty="0">
                <a:effectLst>
                  <a:glow rad="101600">
                    <a:schemeClr val="tx1">
                      <a:alpha val="99000"/>
                    </a:schemeClr>
                  </a:glow>
                </a:effectLst>
              </a:rPr>
              <a:t>الموضوع الرئيسي</a:t>
            </a:r>
            <a:endParaRPr lang="en-US" sz="4800" dirty="0">
              <a:solidFill>
                <a:schemeClr val="bg1"/>
              </a:solidFill>
              <a:effectLst>
                <a:glow rad="101600">
                  <a:schemeClr val="tx1">
                    <a:alpha val="99000"/>
                  </a:schemeClr>
                </a:glow>
              </a:effectLst>
            </a:endParaRPr>
          </a:p>
        </p:txBody>
      </p:sp>
      <p:sp>
        <p:nvSpPr>
          <p:cNvPr id="4" name="Rectangle 2"/>
          <p:cNvSpPr txBox="1">
            <a:spLocks noChangeArrowheads="1"/>
          </p:cNvSpPr>
          <p:nvPr/>
        </p:nvSpPr>
        <p:spPr bwMode="auto">
          <a:xfrm>
            <a:off x="14766" y="1988840"/>
            <a:ext cx="9144000" cy="338524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rPr>
              <a:t>كيف تجذب الآخرين</a:t>
            </a:r>
            <a:br>
              <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rPr>
            </a:b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rPr>
              <a:t> وسط المعاناة</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23</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7" name="Rectangle 2"/>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lgn="r">
              <a:defRPr/>
            </a:pPr>
            <a:r>
              <a:rPr lang="ar-JO" sz="4800" b="1" dirty="0">
                <a:solidFill>
                  <a:srgbClr val="FFFFFF"/>
                </a:solidFill>
                <a:effectLst>
                  <a:glow rad="127000">
                    <a:srgbClr val="000000"/>
                  </a:glow>
                </a:effectLst>
                <a:latin typeface="Arial" panose="020B0604020202020204" pitchFamily="34" charset="0"/>
                <a:ea typeface="ＭＳ Ｐゴシック" charset="0"/>
                <a:cs typeface="ＭＳ Ｐゴシック" charset="0"/>
              </a:rPr>
              <a:t>١ بطرس</a:t>
            </a:r>
            <a:endParaRPr lang="en-US" sz="4800" b="1" dirty="0">
              <a:solidFill>
                <a:srgbClr val="FFFFFF"/>
              </a:solidFill>
              <a:effectLst>
                <a:glow rad="127000">
                  <a:srgbClr val="000000"/>
                </a:glow>
              </a:effectLst>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279749375"/>
      </p:ext>
    </p:extLst>
  </p:cSld>
  <p:clrMapOvr>
    <a:overrideClrMapping bg1="lt1" tx1="dk1" bg2="lt2" tx2="dk2" accent1="accent1" accent2="accent2" accent3="accent3" accent4="accent4" accent5="accent5" accent6="accent6" hlink="hlink" folHlink="folHlink"/>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405.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tx1"/>
            </a:gs>
            <a:gs pos="100000">
              <a:srgbClr val="000090"/>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Times New Roman" charset="0"/>
              <a:ea typeface="ＭＳ Ｐゴシック" charset="0"/>
              <a:cs typeface="+mj-cs"/>
            </a:endParaRPr>
          </a:p>
        </p:txBody>
      </p:sp>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p:spPr>
        <p:txBody>
          <a:bodyPr anchor="ctr"/>
          <a:lstStyle/>
          <a:p>
            <a:pPr>
              <a:defRPr/>
            </a:pPr>
            <a:r>
              <a:rPr lang="ar-JO" sz="4800" dirty="0">
                <a:effectLst>
                  <a:glow rad="127000">
                    <a:schemeClr val="tx1"/>
                  </a:glow>
                </a:effectLst>
                <a:ea typeface="ＭＳ Ｐゴシック" charset="0"/>
              </a:rPr>
              <a:t>الآية المفتاحية</a:t>
            </a:r>
            <a:endParaRPr lang="en-US" sz="4800" dirty="0">
              <a:effectLst>
                <a:glow rad="127000">
                  <a:schemeClr val="tx1"/>
                </a:glow>
              </a:effectLst>
              <a:ea typeface="ＭＳ Ｐゴシック" charset="0"/>
            </a:endParaRPr>
          </a:p>
        </p:txBody>
      </p:sp>
      <p:sp>
        <p:nvSpPr>
          <p:cNvPr id="5" name="Rectangle 2"/>
          <p:cNvSpPr txBox="1">
            <a:spLocks noChangeArrowheads="1"/>
          </p:cNvSpPr>
          <p:nvPr/>
        </p:nvSpPr>
        <p:spPr bwMode="auto">
          <a:xfrm>
            <a:off x="0" y="1602008"/>
            <a:ext cx="9144000" cy="3843216"/>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defPPr>
              <a:defRPr lang="en-US"/>
            </a:defPPr>
            <a:lvl1pPr algn="ctr" defTabSz="457200">
              <a:defRPr sz="4800" b="1">
                <a:solidFill>
                  <a:srgbClr val="FFFFFF"/>
                </a:solidFill>
                <a:effectLst>
                  <a:glow rad="127000">
                    <a:srgbClr val="000000"/>
                  </a:glow>
                </a:effectLst>
                <a:latin typeface="Arial" panose="020B0604020202020204" pitchFamily="34" charset="0"/>
                <a:ea typeface="Accordance" panose="00000400000000000000" pitchFamily="2" charset="-78"/>
                <a:cs typeface="Arial" panose="020B0604020202020204" pitchFamily="34" charset="0"/>
              </a:defRPr>
            </a:lvl1pPr>
            <a:lvl2pPr algn="ctr">
              <a:defRPr sz="4400">
                <a:solidFill>
                  <a:schemeClr val="bg1"/>
                </a:solidFill>
                <a:latin typeface="Arial" charset="0"/>
                <a:ea typeface="ＭＳ Ｐゴシック" pitchFamily="-108" charset="-128"/>
                <a:cs typeface="ＭＳ Ｐゴシック" pitchFamily="-108" charset="-128"/>
              </a:defRPr>
            </a:lvl2pPr>
            <a:lvl3pPr algn="ctr">
              <a:defRPr sz="4400">
                <a:solidFill>
                  <a:schemeClr val="bg1"/>
                </a:solidFill>
                <a:latin typeface="Arial" charset="0"/>
                <a:ea typeface="ＭＳ Ｐゴシック" pitchFamily="-108" charset="-128"/>
                <a:cs typeface="ＭＳ Ｐゴシック" pitchFamily="-108" charset="-128"/>
              </a:defRPr>
            </a:lvl3pPr>
            <a:lvl4pPr algn="ctr">
              <a:defRPr sz="4400">
                <a:solidFill>
                  <a:schemeClr val="bg1"/>
                </a:solidFill>
                <a:latin typeface="Arial" charset="0"/>
                <a:ea typeface="ＭＳ Ｐゴシック" pitchFamily="-108" charset="-128"/>
                <a:cs typeface="ＭＳ Ｐゴシック" pitchFamily="-108" charset="-128"/>
              </a:defRPr>
            </a:lvl4pPr>
            <a:lvl5pPr algn="ctr">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u="none" strike="noStrike" kern="1200" cap="none" spc="0" normalizeH="0" baseline="0" noProof="0" dirty="0">
                <a:ln>
                  <a:noFill/>
                </a:ln>
                <a:solidFill>
                  <a:srgbClr val="FFFFFF"/>
                </a:solidFill>
                <a:effectLst>
                  <a:glow rad="127000">
                    <a:srgbClr val="000000"/>
                  </a:glow>
                </a:effectLst>
                <a:uLnTx/>
                <a:uFillTx/>
                <a:ea typeface="Accordance" panose="00000400000000000000" pitchFamily="2" charset="-78"/>
              </a:rPr>
              <a:t>"أَيُّهَا ٱلْأَحِبَّاءُ، لَا تَسْتَغْرِبُوا ٱلْبَلْوَى ٱلْمُحْرِقَةَ ٱلَّتِي بَيْنَكُمْ حَادِثَةٌ، لِأَجْلِ ٱمْتِحَانِكُمْ، كَأَنَّهُ أَصَابَكُمْ أَمْرٌ غَرِيبٌ، بَلْ كَمَا ٱشْتَرَكْتُمْ فِي آلَامِ ٱلْمَسِيحِ، ٱفْرَحُوا لِكَيْ تَفْرَحُوا فِي ٱسْتِعْلَانِ مَجْدِهِ أَيْضًا مُبْتَهِجِينَ. ... كَتَبْتُ إِلَيْكُمْ بِكَلِمَاتٍ قَلِيلَةٍ وَاعِظًا وَشَاهِدًا، أَنَّ هَذِهِ هِيَ نِعْمَةُ ٱللهِ ٱلْحَقِيقِيَّةُ ٱلَّتِي فِيهَا تَقُومُونَ." </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u="none" strike="noStrike" kern="1200" cap="none" spc="0" normalizeH="0" baseline="0" noProof="0" dirty="0">
                <a:ln>
                  <a:noFill/>
                </a:ln>
                <a:solidFill>
                  <a:srgbClr val="FFFFFF"/>
                </a:solidFill>
                <a:effectLst>
                  <a:glow rad="127000">
                    <a:srgbClr val="000000"/>
                  </a:glow>
                </a:effectLst>
                <a:uLnTx/>
                <a:uFillTx/>
                <a:ea typeface="Accordance" panose="00000400000000000000" pitchFamily="2" charset="-78"/>
              </a:rPr>
              <a:t>(4: 12-13؛ 5: 12)</a:t>
            </a:r>
            <a:endParaRPr kumimoji="0" lang="en-US" sz="3600" u="none" strike="noStrike" kern="1200" cap="none" spc="0" normalizeH="0" baseline="0" noProof="0" dirty="0">
              <a:ln>
                <a:noFill/>
              </a:ln>
              <a:solidFill>
                <a:srgbClr val="FFFFFF"/>
              </a:solidFill>
              <a:effectLst>
                <a:glow rad="127000">
                  <a:srgbClr val="000000"/>
                </a:glow>
              </a:effectLst>
              <a:uLnTx/>
              <a:uFillTx/>
              <a:ea typeface="Accordance" panose="00000400000000000000" pitchFamily="2" charset="-78"/>
            </a:endParaRP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lgn="r">
              <a:defRPr/>
            </a:pPr>
            <a:r>
              <a:rPr lang="ar-JO" sz="4800" b="1" dirty="0">
                <a:solidFill>
                  <a:srgbClr val="FFFFFF"/>
                </a:solidFill>
                <a:effectLst>
                  <a:glow rad="127000">
                    <a:srgbClr val="000000"/>
                  </a:glow>
                </a:effectLst>
                <a:latin typeface="Arial" panose="020B0604020202020204" pitchFamily="34" charset="0"/>
                <a:ea typeface="ＭＳ Ｐゴシック" charset="0"/>
                <a:cs typeface="ＭＳ Ｐゴシック" charset="0"/>
              </a:rPr>
              <a:t>١ بطرس</a:t>
            </a:r>
            <a:endParaRPr lang="en-US" sz="4800" b="1" dirty="0">
              <a:solidFill>
                <a:srgbClr val="FFFFFF"/>
              </a:solidFill>
              <a:effectLst>
                <a:glow rad="127000">
                  <a:srgbClr val="000000"/>
                </a:glow>
              </a:effectLst>
              <a:latin typeface="Arial" panose="020B0604020202020204" pitchFamily="34" charset="0"/>
              <a:ea typeface="ＭＳ Ｐゴシック" charset="0"/>
              <a:cs typeface="ＭＳ Ｐゴシック" charset="0"/>
            </a:endParaRPr>
          </a:p>
        </p:txBody>
      </p:sp>
      <p:sp>
        <p:nvSpPr>
          <p:cNvPr id="7" name="Text Box 24"/>
          <p:cNvSpPr txBox="1">
            <a:spLocks noChangeArrowheads="1"/>
          </p:cNvSpPr>
          <p:nvPr/>
        </p:nvSpPr>
        <p:spPr bwMode="auto">
          <a:xfrm>
            <a:off x="8472410" y="65344"/>
            <a:ext cx="665567"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ar-JO" altLang="zh-CN" sz="2400" b="1"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ea typeface="ＭＳ Ｐゴシック" charset="0"/>
                <a:cs typeface="+mj-cs"/>
              </a:rPr>
              <a:t>275</a:t>
            </a:r>
            <a:endParaRPr kumimoji="0" lang="en-US" altLang="zh-CN" sz="2400" b="1"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ea typeface="ＭＳ Ｐゴシック" charset="0"/>
              <a:cs typeface="+mj-cs"/>
            </a:endParaRPr>
          </a:p>
        </p:txBody>
      </p:sp>
    </p:spTree>
    <p:extLst>
      <p:ext uri="{BB962C8B-B14F-4D97-AF65-F5344CB8AC3E}">
        <p14:creationId xmlns:p14="http://schemas.microsoft.com/office/powerpoint/2010/main" val="3705510324"/>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dissolve">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406.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412726" name="Text Box 55"/>
          <p:cNvSpPr txBox="1">
            <a:spLocks noChangeArrowheads="1"/>
          </p:cNvSpPr>
          <p:nvPr/>
        </p:nvSpPr>
        <p:spPr bwMode="auto">
          <a:xfrm>
            <a:off x="8388350" y="60325"/>
            <a:ext cx="699230"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3200">
                <a:solidFill>
                  <a:srgbClr val="FFFF00"/>
                </a:solidFill>
                <a:latin typeface="Georgia" charset="0"/>
                <a:ea typeface="ＭＳ Ｐゴシック" charset="0"/>
                <a:cs typeface="ＭＳ Ｐゴシック" charset="0"/>
              </a:defRPr>
            </a:lvl1pPr>
            <a:lvl2pPr marL="742950" indent="-285750">
              <a:defRPr sz="3200">
                <a:solidFill>
                  <a:srgbClr val="FFFF00"/>
                </a:solidFill>
                <a:latin typeface="Georgia" charset="0"/>
                <a:ea typeface="ＭＳ Ｐゴシック" charset="0"/>
              </a:defRPr>
            </a:lvl2pPr>
            <a:lvl3pPr marL="1143000" indent="-228600">
              <a:defRPr sz="3200">
                <a:solidFill>
                  <a:srgbClr val="FFFF00"/>
                </a:solidFill>
                <a:latin typeface="Georgia" charset="0"/>
                <a:ea typeface="ＭＳ Ｐゴシック" charset="0"/>
              </a:defRPr>
            </a:lvl3pPr>
            <a:lvl4pPr marL="1600200" indent="-228600">
              <a:defRPr sz="3200">
                <a:solidFill>
                  <a:srgbClr val="FFFF00"/>
                </a:solidFill>
                <a:latin typeface="Georgia" charset="0"/>
                <a:ea typeface="ＭＳ Ｐゴシック" charset="0"/>
              </a:defRPr>
            </a:lvl4pPr>
            <a:lvl5pPr marL="2057400" indent="-228600">
              <a:defRPr sz="3200">
                <a:solidFill>
                  <a:srgbClr val="FFFF00"/>
                </a:solidFill>
                <a:latin typeface="Georgia" charset="0"/>
                <a:ea typeface="ＭＳ Ｐゴシック" charset="0"/>
              </a:defRPr>
            </a:lvl5pPr>
            <a:lvl6pPr marL="2514600" indent="-228600" eaLnBrk="0" fontAlgn="base" hangingPunct="0">
              <a:spcBef>
                <a:spcPct val="0"/>
              </a:spcBef>
              <a:spcAft>
                <a:spcPct val="0"/>
              </a:spcAft>
              <a:defRPr sz="3200">
                <a:solidFill>
                  <a:srgbClr val="FFFF00"/>
                </a:solidFill>
                <a:latin typeface="Georgia" charset="0"/>
                <a:ea typeface="ＭＳ Ｐゴシック" charset="0"/>
              </a:defRPr>
            </a:lvl6pPr>
            <a:lvl7pPr marL="2971800" indent="-228600" eaLnBrk="0" fontAlgn="base" hangingPunct="0">
              <a:spcBef>
                <a:spcPct val="0"/>
              </a:spcBef>
              <a:spcAft>
                <a:spcPct val="0"/>
              </a:spcAft>
              <a:defRPr sz="3200">
                <a:solidFill>
                  <a:srgbClr val="FFFF00"/>
                </a:solidFill>
                <a:latin typeface="Georgia" charset="0"/>
                <a:ea typeface="ＭＳ Ｐゴシック" charset="0"/>
              </a:defRPr>
            </a:lvl7pPr>
            <a:lvl8pPr marL="3429000" indent="-228600" eaLnBrk="0" fontAlgn="base" hangingPunct="0">
              <a:spcBef>
                <a:spcPct val="0"/>
              </a:spcBef>
              <a:spcAft>
                <a:spcPct val="0"/>
              </a:spcAft>
              <a:defRPr sz="3200">
                <a:solidFill>
                  <a:srgbClr val="FFFF00"/>
                </a:solidFill>
                <a:latin typeface="Georgia" charset="0"/>
                <a:ea typeface="ＭＳ Ｐゴシック" charset="0"/>
              </a:defRPr>
            </a:lvl8pPr>
            <a:lvl9pPr marL="3886200" indent="-228600" eaLnBrk="0" fontAlgn="base" hangingPunct="0">
              <a:spcBef>
                <a:spcPct val="0"/>
              </a:spcBef>
              <a:spcAft>
                <a:spcPct val="0"/>
              </a:spcAft>
              <a:defRPr sz="3200">
                <a:solidFill>
                  <a:srgbClr val="FFFF00"/>
                </a:solidFill>
                <a:latin typeface="Georgia"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275</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77883" name="Rectangle 59"/>
          <p:cNvSpPr>
            <a:spLocks noGrp="1" noChangeArrowheads="1"/>
          </p:cNvSpPr>
          <p:nvPr>
            <p:ph type="title"/>
          </p:nvPr>
        </p:nvSpPr>
        <p:spPr>
          <a:xfrm>
            <a:off x="1066800" y="215900"/>
            <a:ext cx="6858000" cy="850900"/>
          </a:xfrm>
          <a:solidFill>
            <a:srgbClr val="1C0137"/>
          </a:solidFill>
          <a:ln>
            <a:solidFill>
              <a:schemeClr val="tx1"/>
            </a:solidFill>
          </a:ln>
        </p:spPr>
        <p:txBody>
          <a:bodyPr/>
          <a:lstStyle/>
          <a:p>
            <a:pPr algn="ctr" eaLnBrk="1" hangingPunct="1">
              <a:defRPr/>
            </a:pPr>
            <a:r>
              <a:rPr lang="ar-JO" b="1">
                <a:solidFill>
                  <a:srgbClr val="FFFFFF"/>
                </a:solidFill>
                <a:latin typeface="Accordance" panose="00000400000000000000" pitchFamily="2" charset="-78"/>
                <a:ea typeface="Accordance" panose="00000400000000000000" pitchFamily="2" charset="-78"/>
                <a:cs typeface="Accordance" panose="00000400000000000000" pitchFamily="2" charset="-78"/>
              </a:rPr>
              <a:t>البيان الموجز</a:t>
            </a:r>
            <a:endParaRPr lang="en-US" b="1" dirty="0">
              <a:latin typeface="Accordance" panose="00000400000000000000" pitchFamily="2" charset="-78"/>
              <a:ea typeface="Accordance" panose="00000400000000000000" pitchFamily="2" charset="-78"/>
              <a:cs typeface="Accordance" panose="00000400000000000000" pitchFamily="2" charset="-78"/>
            </a:endParaRPr>
          </a:p>
        </p:txBody>
      </p:sp>
      <p:sp>
        <p:nvSpPr>
          <p:cNvPr id="3" name="Rectangle 2"/>
          <p:cNvSpPr/>
          <p:nvPr/>
        </p:nvSpPr>
        <p:spPr>
          <a:xfrm>
            <a:off x="681308" y="1997838"/>
            <a:ext cx="7628984" cy="3375377"/>
          </a:xfrm>
          <a:prstGeom prst="rect">
            <a:avLst/>
          </a:prstGeom>
          <a:noFill/>
          <a:ln>
            <a:noFill/>
          </a:ln>
          <a:effectLst/>
        </p:spPr>
        <p:txBody>
          <a:bodyPr vert="horz" wrap="square" lIns="91440" tIns="45720" rIns="91440" bIns="45720" numCol="1" anchor="ctr" anchorCtr="0" compatLnSpc="1">
            <a:prstTxWarp prst="textNoShape">
              <a:avLst/>
            </a:prstTxWarp>
          </a:body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rPr>
              <a:t>يجب أن يعاني المؤمنون في شمال آسية الصغرى بشكل لائق لأجل المسيح كمثال مقدس، خاضع، وشهود غير أنانيين مدفوعين بمثال المسيح والرجاء في المجد المستقبلي لجذب الآخرين لقلب رسالتهم.</a:t>
            </a:r>
          </a:p>
        </p:txBody>
      </p:sp>
      <p:sp>
        <p:nvSpPr>
          <p:cNvPr id="6" name="Rectangle 2">
            <a:extLst>
              <a:ext uri="{FF2B5EF4-FFF2-40B4-BE49-F238E27FC236}">
                <a16:creationId xmlns:a16="http://schemas.microsoft.com/office/drawing/2014/main" id="{5FD3971D-59CB-2C4F-91C0-9347FC0E2017}"/>
              </a:ext>
            </a:extLst>
          </p:cNvPr>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lgn="r">
              <a:defRPr/>
            </a:pPr>
            <a:r>
              <a:rPr lang="ar-JO" sz="4800" b="1" dirty="0">
                <a:solidFill>
                  <a:srgbClr val="FFFFFF"/>
                </a:solidFill>
                <a:effectLst>
                  <a:glow rad="127000">
                    <a:srgbClr val="000000"/>
                  </a:glow>
                </a:effectLst>
                <a:latin typeface="Arial" panose="020B0604020202020204" pitchFamily="34" charset="0"/>
                <a:ea typeface="ＭＳ Ｐゴシック" charset="0"/>
                <a:cs typeface="ＭＳ Ｐゴシック" charset="0"/>
              </a:rPr>
              <a:t>١ بطرس</a:t>
            </a:r>
            <a:endParaRPr lang="en-US" sz="4800" b="1" dirty="0">
              <a:solidFill>
                <a:srgbClr val="FFFFFF"/>
              </a:solidFill>
              <a:effectLst>
                <a:glow rad="127000">
                  <a:srgbClr val="000000"/>
                </a:glow>
              </a:effectLst>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20723761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407.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0966" y="102580"/>
            <a:ext cx="8236820" cy="799420"/>
          </a:xfrm>
          <a:solidFill>
            <a:schemeClr val="tx1"/>
          </a:solidFill>
        </p:spPr>
        <p:txBody>
          <a:bodyPr/>
          <a:lstStyle/>
          <a:p>
            <a:r>
              <a:rPr lang="ar-JO" sz="3600" b="1">
                <a:solidFill>
                  <a:schemeClr val="bg1"/>
                </a:solidFill>
                <a:effectLst>
                  <a:glow rad="101600">
                    <a:schemeClr val="tx1">
                      <a:alpha val="99000"/>
                    </a:schemeClr>
                  </a:glow>
                </a:effectLst>
                <a:latin typeface="Accordance" panose="00000400000000000000" pitchFamily="2" charset="-78"/>
                <a:ea typeface="Accordance" panose="00000400000000000000" pitchFamily="2" charset="-78"/>
                <a:cs typeface="Accordance" panose="00000400000000000000" pitchFamily="2" charset="-78"/>
              </a:rPr>
              <a:t>بيان الملكوت</a:t>
            </a:r>
            <a:endParaRPr lang="en-US" sz="3600" b="1" dirty="0">
              <a:solidFill>
                <a:schemeClr val="bg1"/>
              </a:solidFill>
              <a:effectLst>
                <a:glow rad="101600">
                  <a:schemeClr val="tx1">
                    <a:alpha val="99000"/>
                  </a:schemeClr>
                </a:glow>
              </a:effectLst>
              <a:latin typeface="Accordance" panose="00000400000000000000" pitchFamily="2" charset="-78"/>
              <a:ea typeface="Accordance" panose="00000400000000000000" pitchFamily="2" charset="-78"/>
              <a:cs typeface="Accordance" panose="00000400000000000000" pitchFamily="2" charset="-78"/>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6" name="Rectangle 2"/>
          <p:cNvSpPr txBox="1">
            <a:spLocks noChangeArrowheads="1"/>
          </p:cNvSpPr>
          <p:nvPr/>
        </p:nvSpPr>
        <p:spPr bwMode="auto">
          <a:xfrm>
            <a:off x="0" y="2492896"/>
            <a:ext cx="9144000" cy="147976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1" eaLnBrk="0" fontAlgn="base" latinLnBrk="0" hangingPunct="0">
              <a:lnSpc>
                <a:spcPct val="100000"/>
              </a:lnSpc>
              <a:spcBef>
                <a:spcPct val="0"/>
              </a:spcBef>
              <a:spcAft>
                <a:spcPct val="0"/>
              </a:spcAft>
              <a:buClrTx/>
              <a:buSzTx/>
              <a:buFontTx/>
              <a:buNone/>
              <a:tabLst/>
              <a:defRPr/>
            </a:pPr>
            <a:r>
              <a:rPr kumimoji="0" lang="ar-JO" sz="4000" b="1" i="0" u="none" strike="noStrike" kern="120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نيرون يستحق الإكرام (2: 17)،</a:t>
            </a:r>
          </a:p>
          <a:p>
            <a:pPr marL="0" marR="0" lvl="0" indent="0" algn="ctr" defTabSz="457200" rtl="1" eaLnBrk="0" fontAlgn="base" latinLnBrk="0" hangingPunct="0">
              <a:lnSpc>
                <a:spcPct val="100000"/>
              </a:lnSpc>
              <a:spcBef>
                <a:spcPct val="0"/>
              </a:spcBef>
              <a:spcAft>
                <a:spcPct val="0"/>
              </a:spcAft>
              <a:buClrTx/>
              <a:buSzTx/>
              <a:buFontTx/>
              <a:buNone/>
              <a:tabLst/>
              <a:defRPr/>
            </a:pPr>
            <a:r>
              <a:rPr kumimoji="0" lang="ar-JO" sz="4000" b="1" i="0" u="none" strike="noStrike" kern="120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فكم بالأحرى يستحق المسيح!</a:t>
            </a:r>
          </a:p>
        </p:txBody>
      </p:sp>
      <p:sp>
        <p:nvSpPr>
          <p:cNvPr id="7"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rPr>
              <a:t>27ح</a:t>
            </a:r>
            <a:endParaRPr kumimoji="0" lang="en-US" sz="2400" b="1" i="0" u="none" strike="noStrike" kern="1200" cap="none" spc="0" normalizeH="0" baseline="0" noProof="0" dirty="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8" name="Rectangle 2">
            <a:extLst>
              <a:ext uri="{FF2B5EF4-FFF2-40B4-BE49-F238E27FC236}">
                <a16:creationId xmlns:a16="http://schemas.microsoft.com/office/drawing/2014/main" id="{375FE2E7-1BD7-864B-A7F1-11258F0014CC}"/>
              </a:ext>
            </a:extLst>
          </p:cNvPr>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lgn="r">
              <a:defRPr/>
            </a:pPr>
            <a:r>
              <a:rPr lang="ar-JO" sz="4800" b="1" dirty="0">
                <a:solidFill>
                  <a:srgbClr val="FFFFFF"/>
                </a:solidFill>
                <a:effectLst>
                  <a:glow rad="127000">
                    <a:srgbClr val="000000"/>
                  </a:glow>
                </a:effectLst>
                <a:latin typeface="Arial" panose="020B0604020202020204" pitchFamily="34" charset="0"/>
                <a:ea typeface="ＭＳ Ｐゴシック" charset="0"/>
                <a:cs typeface="ＭＳ Ｐゴシック" charset="0"/>
              </a:rPr>
              <a:t>١ بطرس</a:t>
            </a:r>
            <a:endParaRPr lang="en-US" sz="4800" b="1" dirty="0">
              <a:solidFill>
                <a:srgbClr val="FFFFFF"/>
              </a:solidFill>
              <a:effectLst>
                <a:glow rad="127000">
                  <a:srgbClr val="000000"/>
                </a:glow>
              </a:effectLst>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3604827414"/>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ppt_x"/>
                                          </p:val>
                                        </p:tav>
                                        <p:tav tm="100000">
                                          <p:val>
                                            <p:strVal val="#ppt_x"/>
                                          </p:val>
                                        </p:tav>
                                      </p:tavLst>
                                    </p:anim>
                                    <p:anim calcmode="lin" valueType="num">
                                      <p:cBhvr additive="base">
                                        <p:cTn id="8" dur="500" fill="hold"/>
                                        <p:tgtEl>
                                          <p:spTgt spid="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4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8"/>
          <p:cNvPicPr>
            <a:picLocks noChangeAspect="1"/>
          </p:cNvPicPr>
          <p:nvPr/>
        </p:nvPicPr>
        <p:blipFill>
          <a:blip r:embed="rId3">
            <a:extLst>
              <a:ext uri="{BEBA8EAE-BF5A-486C-A8C5-ECC9F3942E4B}">
                <a14:imgProps xmlns:a14="http://schemas.microsoft.com/office/drawing/2010/main">
                  <a14:imgLayer r:embed="rId4">
                    <a14:imgEffect>
                      <a14:brightnessContrast bright="-40000" contrast="40000"/>
                    </a14:imgEffect>
                  </a14:imgLayer>
                </a14:imgProps>
              </a:ext>
            </a:extLst>
          </a:blip>
          <a:stretch>
            <a:fillRect/>
          </a:stretch>
        </p:blipFill>
        <p:spPr>
          <a:xfrm>
            <a:off x="0" y="317518"/>
            <a:ext cx="9144000" cy="6540481"/>
          </a:xfrm>
          <a:prstGeom prst="rect">
            <a:avLst/>
          </a:prstGeom>
        </p:spPr>
      </p:pic>
      <p:sp>
        <p:nvSpPr>
          <p:cNvPr id="2" name="Title 1"/>
          <p:cNvSpPr>
            <a:spLocks noGrp="1"/>
          </p:cNvSpPr>
          <p:nvPr>
            <p:ph type="ctrTitle"/>
          </p:nvPr>
        </p:nvSpPr>
        <p:spPr>
          <a:xfrm>
            <a:off x="0" y="0"/>
            <a:ext cx="9144000" cy="902000"/>
          </a:xfrm>
          <a:solidFill>
            <a:schemeClr val="tx1"/>
          </a:solidFill>
        </p:spPr>
        <p:txBody>
          <a:bodyPr/>
          <a:lstStyle/>
          <a:p>
            <a:r>
              <a:rPr lang="ar-JO"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العهد</a:t>
            </a:r>
            <a:endParaRPr lang="en-US"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751905" y="2060848"/>
            <a:ext cx="7569177" cy="363778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1" eaLnBrk="0" fontAlgn="base" latinLnBrk="0" hangingPunct="0">
              <a:lnSpc>
                <a:spcPct val="100000"/>
              </a:lnSpc>
              <a:spcBef>
                <a:spcPct val="0"/>
              </a:spcBef>
              <a:spcAft>
                <a:spcPct val="0"/>
              </a:spcAft>
              <a:buClrTx/>
              <a:buSzTx/>
              <a:buFontTx/>
              <a:buNone/>
              <a:tabLst/>
              <a:defRPr/>
            </a:pPr>
            <a:endParaRPr kumimoji="0" lang="ar-JO" sz="4000" b="1" i="0" u="none" strike="noStrike" kern="120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endParaRPr>
          </a:p>
          <a:p>
            <a:pPr marL="0" marR="0" lvl="0" indent="0" algn="ctr" defTabSz="457200" rtl="1" eaLnBrk="0" fontAlgn="base" latinLnBrk="0" hangingPunct="0">
              <a:lnSpc>
                <a:spcPct val="100000"/>
              </a:lnSpc>
              <a:spcBef>
                <a:spcPct val="0"/>
              </a:spcBef>
              <a:spcAft>
                <a:spcPct val="0"/>
              </a:spcAft>
              <a:buClrTx/>
              <a:buSzTx/>
              <a:buFontTx/>
              <a:buNone/>
              <a:tabLst/>
              <a:defRPr/>
            </a:pPr>
            <a:r>
              <a:rPr kumimoji="0" lang="ar-JO" sz="4000" b="1" i="0" u="none" strike="noStrike" kern="120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الكنيسة، كإسرائيل، هي شعب الله مع امتيازات خاصة (2: 4-12).</a:t>
            </a: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27ح</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7" name="Rectangle 2">
            <a:extLst>
              <a:ext uri="{FF2B5EF4-FFF2-40B4-BE49-F238E27FC236}">
                <a16:creationId xmlns:a16="http://schemas.microsoft.com/office/drawing/2014/main" id="{D1269234-F019-6540-BF4B-DF8C14481DA7}"/>
              </a:ext>
            </a:extLst>
          </p:cNvPr>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lgn="r">
              <a:defRPr/>
            </a:pPr>
            <a:r>
              <a:rPr lang="ar-JO" sz="4800" b="1" dirty="0">
                <a:solidFill>
                  <a:srgbClr val="FFFFFF"/>
                </a:solidFill>
                <a:effectLst>
                  <a:glow rad="127000">
                    <a:srgbClr val="000000"/>
                  </a:glow>
                </a:effectLst>
                <a:latin typeface="Arial" panose="020B0604020202020204" pitchFamily="34" charset="0"/>
                <a:ea typeface="ＭＳ Ｐゴシック" charset="0"/>
                <a:cs typeface="ＭＳ Ｐゴシック" charset="0"/>
              </a:rPr>
              <a:t>١ بطرس</a:t>
            </a:r>
            <a:endParaRPr lang="en-US" sz="4800" b="1" dirty="0">
              <a:solidFill>
                <a:srgbClr val="FFFFFF"/>
              </a:solidFill>
              <a:effectLst>
                <a:glow rad="127000">
                  <a:srgbClr val="000000"/>
                </a:glow>
              </a:effectLst>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1622971503"/>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4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descr="Cross Sky View Christian Stock Photography.jpg"/>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0" y="0"/>
            <a:ext cx="9139943" cy="6858000"/>
          </a:xfrm>
          <a:prstGeom prst="rect">
            <a:avLst/>
          </a:prstGeom>
        </p:spPr>
      </p:pic>
      <p:sp>
        <p:nvSpPr>
          <p:cNvPr id="2" name="Title 1"/>
          <p:cNvSpPr>
            <a:spLocks noGrp="1"/>
          </p:cNvSpPr>
          <p:nvPr>
            <p:ph type="ctrTitle"/>
          </p:nvPr>
        </p:nvSpPr>
        <p:spPr>
          <a:xfrm>
            <a:off x="180966" y="102580"/>
            <a:ext cx="8236820" cy="799420"/>
          </a:xfrm>
          <a:solidFill>
            <a:schemeClr val="tx1"/>
          </a:solidFill>
        </p:spPr>
        <p:txBody>
          <a:bodyPr/>
          <a:lstStyle/>
          <a:p>
            <a:r>
              <a:rPr lang="ar-JO"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الفداء</a:t>
            </a:r>
            <a:endParaRPr lang="en-US"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0" y="2335727"/>
            <a:ext cx="9144000" cy="336290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1" eaLnBrk="0" fontAlgn="base" latinLnBrk="0" hangingPunct="0">
              <a:lnSpc>
                <a:spcPct val="100000"/>
              </a:lnSpc>
              <a:spcBef>
                <a:spcPct val="0"/>
              </a:spcBef>
              <a:spcAft>
                <a:spcPct val="0"/>
              </a:spcAft>
              <a:buClrTx/>
              <a:buSzTx/>
              <a:buFontTx/>
              <a:buNone/>
              <a:tabLst/>
              <a:defRPr/>
            </a:pPr>
            <a:r>
              <a:rPr kumimoji="0" lang="ar-JO" sz="4200" b="1" i="0" u="none" strike="noStrike" kern="120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موت يسوع يعطي شفاء روحي لأنه "بِجَلْدَتِهِ شُفِيتُمْ" (2: 24).</a:t>
            </a: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27ح</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7" name="Rectangle 2">
            <a:extLst>
              <a:ext uri="{FF2B5EF4-FFF2-40B4-BE49-F238E27FC236}">
                <a16:creationId xmlns:a16="http://schemas.microsoft.com/office/drawing/2014/main" id="{3159AA4B-51EE-7248-A2DD-A01998AFF9DD}"/>
              </a:ext>
            </a:extLst>
          </p:cNvPr>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lgn="r">
              <a:defRPr/>
            </a:pPr>
            <a:r>
              <a:rPr lang="ar-JO" sz="4800" b="1" dirty="0">
                <a:solidFill>
                  <a:srgbClr val="FFFFFF"/>
                </a:solidFill>
                <a:effectLst>
                  <a:glow rad="127000">
                    <a:srgbClr val="000000"/>
                  </a:glow>
                </a:effectLst>
                <a:latin typeface="Arial" panose="020B0604020202020204" pitchFamily="34" charset="0"/>
                <a:ea typeface="ＭＳ Ｐゴシック" charset="0"/>
                <a:cs typeface="ＭＳ Ｐゴシック" charset="0"/>
              </a:rPr>
              <a:t>١ بطرس</a:t>
            </a:r>
            <a:endParaRPr lang="en-US" sz="4800" b="1" dirty="0">
              <a:solidFill>
                <a:srgbClr val="FFFFFF"/>
              </a:solidFill>
              <a:effectLst>
                <a:glow rad="127000">
                  <a:srgbClr val="000000"/>
                </a:glow>
              </a:effectLst>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352641896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33" name="Rectangle 2"/>
          <p:cNvSpPr txBox="1">
            <a:spLocks noGrp="1"/>
          </p:cNvSpPr>
          <p:nvPr>
            <p:ph type="title" idx="4294967295"/>
          </p:nvPr>
        </p:nvSpPr>
        <p:spPr>
          <a:xfrm>
            <a:off x="0" y="609600"/>
            <a:ext cx="9144000" cy="1143000"/>
          </a:xfrm>
          <a:prstGeom prst="rect">
            <a:avLst/>
          </a:prstGeom>
          <a:noFill/>
        </p:spPr>
        <p:txBody>
          <a:bodyPr/>
          <a:lstStyle>
            <a:lvl1pPr>
              <a:defRPr sz="4400" b="0">
                <a:solidFill>
                  <a:srgbClr val="220011"/>
                </a:solidFill>
                <a:latin typeface="Times New Roman"/>
                <a:ea typeface="Times New Roman"/>
                <a:cs typeface="Times New Roman"/>
                <a:sym typeface="Times New Roman"/>
              </a:defRPr>
            </a:lvl1pPr>
          </a:lstStyle>
          <a:p>
            <a:pPr rtl="0">
              <a:defRPr/>
            </a:pPr>
            <a:r>
              <a:rPr>
                <a:solidFill>
                  <a:srgbClr val="000000"/>
                </a:solidFill>
              </a:rPr>
              <a:t>Black</a:t>
            </a:r>
          </a:p>
        </p:txBody>
      </p:sp>
    </p:spTree>
  </p:cSld>
  <p:clrMapOvr>
    <a:masterClrMapping/>
  </p:clrMapOvr>
  <p:transition spd="med"/>
</p:sld>
</file>

<file path=ppt/slides/slide4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descr="Gethsemene.jpg"/>
          <p:cNvPicPr>
            <a:picLocks noChangeAspect="1"/>
          </p:cNvPicPr>
          <p:nvPr/>
        </p:nvPicPr>
        <p:blipFill rotWithShape="1">
          <a:blip r:embed="rId3">
            <a:extLst>
              <a:ext uri="{28A0092B-C50C-407E-A947-70E740481C1C}">
                <a14:useLocalDpi xmlns:a14="http://schemas.microsoft.com/office/drawing/2010/main" val="0"/>
              </a:ext>
            </a:extLst>
          </a:blip>
          <a:srcRect l="24847"/>
          <a:stretch/>
        </p:blipFill>
        <p:spPr>
          <a:xfrm>
            <a:off x="-18654" y="0"/>
            <a:ext cx="9162653" cy="6858000"/>
          </a:xfrm>
          <a:prstGeom prst="rect">
            <a:avLst/>
          </a:prstGeom>
        </p:spPr>
      </p:pic>
      <p:sp>
        <p:nvSpPr>
          <p:cNvPr id="2" name="Title 1"/>
          <p:cNvSpPr>
            <a:spLocks noGrp="1"/>
          </p:cNvSpPr>
          <p:nvPr>
            <p:ph type="ctrTitle"/>
          </p:nvPr>
        </p:nvSpPr>
        <p:spPr>
          <a:xfrm>
            <a:off x="-18653" y="-27384"/>
            <a:ext cx="9162651" cy="1397996"/>
          </a:xfrm>
          <a:solidFill>
            <a:schemeClr val="tx1"/>
          </a:solidFill>
        </p:spPr>
        <p:txBody>
          <a:bodyPr/>
          <a:lstStyle/>
          <a:p>
            <a:pPr defTabSz="914400"/>
            <a:r>
              <a:rPr lang="ar-JO" sz="3600" b="1">
                <a:solidFill>
                  <a:schemeClr val="bg1"/>
                </a:solidFill>
                <a:effectLst>
                  <a:glow rad="101600">
                    <a:schemeClr val="tx1">
                      <a:alpha val="99000"/>
                    </a:schemeClr>
                  </a:glow>
                </a:effectLst>
                <a:latin typeface="Accordance" panose="00000400000000000000" pitchFamily="2" charset="-78"/>
                <a:ea typeface="Accordance" panose="00000400000000000000" pitchFamily="2" charset="-78"/>
                <a:cs typeface="Accordance" panose="00000400000000000000" pitchFamily="2" charset="-78"/>
              </a:rPr>
              <a:t>النبوة</a:t>
            </a:r>
            <a:br>
              <a:rPr lang="en-US" sz="3600" b="1" dirty="0">
                <a:solidFill>
                  <a:schemeClr val="bg1"/>
                </a:solidFill>
                <a:effectLst>
                  <a:glow rad="101600">
                    <a:schemeClr val="tx1">
                      <a:alpha val="99000"/>
                    </a:schemeClr>
                  </a:glow>
                </a:effectLst>
                <a:latin typeface="Accordance" panose="00000400000000000000" pitchFamily="2" charset="-78"/>
                <a:ea typeface="Accordance" panose="00000400000000000000" pitchFamily="2" charset="-78"/>
                <a:cs typeface="Accordance" panose="00000400000000000000" pitchFamily="2" charset="-78"/>
              </a:rPr>
            </a:br>
            <a:r>
              <a:rPr lang="en-US" sz="3600" b="1" dirty="0">
                <a:solidFill>
                  <a:schemeClr val="bg1"/>
                </a:solidFill>
                <a:effectLst>
                  <a:glow rad="101600">
                    <a:schemeClr val="tx1">
                      <a:alpha val="99000"/>
                    </a:schemeClr>
                  </a:glow>
                </a:effectLst>
                <a:latin typeface="Accordance" panose="00000400000000000000" pitchFamily="2" charset="-78"/>
                <a:ea typeface="Accordance" panose="00000400000000000000" pitchFamily="2" charset="-78"/>
                <a:cs typeface="Accordance" panose="00000400000000000000" pitchFamily="2" charset="-78"/>
              </a:rPr>
              <a:t>(</a:t>
            </a:r>
            <a:r>
              <a:rPr lang="ar-JO" sz="3600" b="1">
                <a:solidFill>
                  <a:schemeClr val="bg1"/>
                </a:solidFill>
                <a:effectLst>
                  <a:glow rad="101600">
                    <a:schemeClr val="tx1">
                      <a:alpha val="99000"/>
                    </a:schemeClr>
                  </a:glow>
                </a:effectLst>
                <a:latin typeface="Accordance" panose="00000400000000000000" pitchFamily="2" charset="-78"/>
                <a:ea typeface="Accordance" panose="00000400000000000000" pitchFamily="2" charset="-78"/>
                <a:cs typeface="Accordance" panose="00000400000000000000" pitchFamily="2" charset="-78"/>
              </a:rPr>
              <a:t>رب، إله</a:t>
            </a:r>
            <a:r>
              <a:rPr lang="en-US" sz="3600" b="1" dirty="0">
                <a:solidFill>
                  <a:schemeClr val="bg1"/>
                </a:solidFill>
                <a:effectLst>
                  <a:glow rad="101600">
                    <a:schemeClr val="tx1">
                      <a:alpha val="99000"/>
                    </a:schemeClr>
                  </a:glow>
                </a:effectLst>
                <a:latin typeface="Accordance" panose="00000400000000000000" pitchFamily="2" charset="-78"/>
                <a:ea typeface="Accordance" panose="00000400000000000000" pitchFamily="2" charset="-78"/>
                <a:cs typeface="Accordance" panose="00000400000000000000" pitchFamily="2" charset="-78"/>
              </a:rPr>
              <a:t>) </a:t>
            </a: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4" name="Rectangle 2"/>
          <p:cNvSpPr txBox="1">
            <a:spLocks noChangeArrowheads="1"/>
          </p:cNvSpPr>
          <p:nvPr/>
        </p:nvSpPr>
        <p:spPr bwMode="auto">
          <a:xfrm>
            <a:off x="0" y="1602007"/>
            <a:ext cx="9144000"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defPPr>
              <a:defRPr lang="en-US"/>
            </a:defPPr>
            <a:lvl1pPr algn="ctr" defTabSz="457200">
              <a:defRPr sz="3600" b="1">
                <a:solidFill>
                  <a:srgbClr val="FFFFFF"/>
                </a:solidFill>
                <a:effectLst>
                  <a:glow rad="127000">
                    <a:srgbClr val="000000"/>
                  </a:glow>
                </a:effectLst>
                <a:latin typeface="Arial" charset="0"/>
              </a:defRPr>
            </a:lvl1pPr>
            <a:lvl2pPr algn="ctr">
              <a:defRPr sz="4400">
                <a:solidFill>
                  <a:schemeClr val="bg1"/>
                </a:solidFill>
                <a:latin typeface="Arial" charset="0"/>
                <a:ea typeface="ＭＳ Ｐゴシック" pitchFamily="-108" charset="-128"/>
                <a:cs typeface="ＭＳ Ｐゴシック" pitchFamily="-108" charset="-128"/>
              </a:defRPr>
            </a:lvl2pPr>
            <a:lvl3pPr algn="ctr">
              <a:defRPr sz="4400">
                <a:solidFill>
                  <a:schemeClr val="bg1"/>
                </a:solidFill>
                <a:latin typeface="Arial" charset="0"/>
                <a:ea typeface="ＭＳ Ｐゴシック" pitchFamily="-108" charset="-128"/>
                <a:cs typeface="ＭＳ Ｐゴシック" pitchFamily="-108" charset="-128"/>
              </a:defRPr>
            </a:lvl3pPr>
            <a:lvl4pPr algn="ctr">
              <a:defRPr sz="4400">
                <a:solidFill>
                  <a:schemeClr val="bg1"/>
                </a:solidFill>
                <a:latin typeface="Arial" charset="0"/>
                <a:ea typeface="ＭＳ Ｐゴシック" pitchFamily="-108" charset="-128"/>
                <a:cs typeface="ＭＳ Ｐゴシック" pitchFamily="-108" charset="-128"/>
              </a:defRPr>
            </a:lvl4pPr>
            <a:lvl5pPr algn="ctr">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1" eaLnBrk="0" fontAlgn="base" latinLnBrk="0" hangingPunct="0">
              <a:lnSpc>
                <a:spcPct val="100000"/>
              </a:lnSpc>
              <a:spcBef>
                <a:spcPct val="0"/>
              </a:spcBef>
              <a:spcAft>
                <a:spcPct val="0"/>
              </a:spcAft>
              <a:buClrTx/>
              <a:buSzTx/>
              <a:buFontTx/>
              <a:buNone/>
              <a:tabLst/>
              <a:defRPr/>
            </a:pPr>
            <a:r>
              <a:rPr kumimoji="0" lang="ar-JO" sz="4000" b="1" i="0" u="none" strike="noStrike" kern="120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أعلن يسوع نفسه ربًا للأرواح المسجونة بعد موته (3: 18-22).</a:t>
            </a: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rPr>
              <a:t>27ح</a:t>
            </a:r>
            <a:endParaRPr kumimoji="0" lang="en-US" sz="2400" b="1" i="0" u="none" strike="noStrike" kern="1200" cap="none" spc="0" normalizeH="0" baseline="0" noProof="0" dirty="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7" name="Rectangle 2">
            <a:extLst>
              <a:ext uri="{FF2B5EF4-FFF2-40B4-BE49-F238E27FC236}">
                <a16:creationId xmlns:a16="http://schemas.microsoft.com/office/drawing/2014/main" id="{C33C91FF-2B63-BE48-B19A-3D9EE2952C2C}"/>
              </a:ext>
            </a:extLst>
          </p:cNvPr>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lgn="r">
              <a:defRPr/>
            </a:pPr>
            <a:r>
              <a:rPr lang="ar-JO" sz="4800" b="1" dirty="0">
                <a:solidFill>
                  <a:srgbClr val="FFFFFF"/>
                </a:solidFill>
                <a:effectLst>
                  <a:glow rad="127000">
                    <a:srgbClr val="000000"/>
                  </a:glow>
                </a:effectLst>
                <a:latin typeface="Arial" panose="020B0604020202020204" pitchFamily="34" charset="0"/>
                <a:ea typeface="ＭＳ Ｐゴシック" charset="0"/>
                <a:cs typeface="ＭＳ Ｐゴシック" charset="0"/>
              </a:rPr>
              <a:t>١ بطرس</a:t>
            </a:r>
            <a:endParaRPr lang="en-US" sz="4800" b="1" dirty="0">
              <a:solidFill>
                <a:srgbClr val="FFFFFF"/>
              </a:solidFill>
              <a:effectLst>
                <a:glow rad="127000">
                  <a:srgbClr val="000000"/>
                </a:glow>
              </a:effectLst>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354326607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411.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graphicFrame>
        <p:nvGraphicFramePr>
          <p:cNvPr id="77882" name="Group 58"/>
          <p:cNvGraphicFramePr>
            <a:graphicFrameLocks noGrp="1"/>
          </p:cNvGraphicFramePr>
          <p:nvPr>
            <p:ph type="dgm" idx="1"/>
          </p:nvPr>
        </p:nvGraphicFramePr>
        <p:xfrm>
          <a:off x="0" y="2286000"/>
          <a:ext cx="9144000" cy="4572001"/>
        </p:xfrm>
        <a:graphic>
          <a:graphicData uri="http://schemas.openxmlformats.org/drawingml/2006/table">
            <a:tbl>
              <a:tblPr/>
              <a:tblGrid>
                <a:gridCol w="625475">
                  <a:extLst>
                    <a:ext uri="{9D8B030D-6E8A-4147-A177-3AD203B41FA5}">
                      <a16:colId xmlns:a16="http://schemas.microsoft.com/office/drawing/2014/main" val="20000"/>
                    </a:ext>
                  </a:extLst>
                </a:gridCol>
                <a:gridCol w="625475">
                  <a:extLst>
                    <a:ext uri="{9D8B030D-6E8A-4147-A177-3AD203B41FA5}">
                      <a16:colId xmlns:a16="http://schemas.microsoft.com/office/drawing/2014/main" val="20001"/>
                    </a:ext>
                  </a:extLst>
                </a:gridCol>
                <a:gridCol w="703263">
                  <a:extLst>
                    <a:ext uri="{9D8B030D-6E8A-4147-A177-3AD203B41FA5}">
                      <a16:colId xmlns:a16="http://schemas.microsoft.com/office/drawing/2014/main" val="20002"/>
                    </a:ext>
                  </a:extLst>
                </a:gridCol>
                <a:gridCol w="623887">
                  <a:extLst>
                    <a:ext uri="{9D8B030D-6E8A-4147-A177-3AD203B41FA5}">
                      <a16:colId xmlns:a16="http://schemas.microsoft.com/office/drawing/2014/main" val="20003"/>
                    </a:ext>
                  </a:extLst>
                </a:gridCol>
                <a:gridCol w="703263">
                  <a:extLst>
                    <a:ext uri="{9D8B030D-6E8A-4147-A177-3AD203B41FA5}">
                      <a16:colId xmlns:a16="http://schemas.microsoft.com/office/drawing/2014/main" val="20004"/>
                    </a:ext>
                  </a:extLst>
                </a:gridCol>
                <a:gridCol w="625475">
                  <a:extLst>
                    <a:ext uri="{9D8B030D-6E8A-4147-A177-3AD203B41FA5}">
                      <a16:colId xmlns:a16="http://schemas.microsoft.com/office/drawing/2014/main" val="20005"/>
                    </a:ext>
                  </a:extLst>
                </a:gridCol>
                <a:gridCol w="725487">
                  <a:extLst>
                    <a:ext uri="{9D8B030D-6E8A-4147-A177-3AD203B41FA5}">
                      <a16:colId xmlns:a16="http://schemas.microsoft.com/office/drawing/2014/main" val="20006"/>
                    </a:ext>
                  </a:extLst>
                </a:gridCol>
                <a:gridCol w="838200">
                  <a:extLst>
                    <a:ext uri="{9D8B030D-6E8A-4147-A177-3AD203B41FA5}">
                      <a16:colId xmlns:a16="http://schemas.microsoft.com/office/drawing/2014/main" val="20007"/>
                    </a:ext>
                  </a:extLst>
                </a:gridCol>
                <a:gridCol w="703263">
                  <a:extLst>
                    <a:ext uri="{9D8B030D-6E8A-4147-A177-3AD203B41FA5}">
                      <a16:colId xmlns:a16="http://schemas.microsoft.com/office/drawing/2014/main" val="20008"/>
                    </a:ext>
                  </a:extLst>
                </a:gridCol>
                <a:gridCol w="623887">
                  <a:extLst>
                    <a:ext uri="{9D8B030D-6E8A-4147-A177-3AD203B41FA5}">
                      <a16:colId xmlns:a16="http://schemas.microsoft.com/office/drawing/2014/main" val="20009"/>
                    </a:ext>
                  </a:extLst>
                </a:gridCol>
                <a:gridCol w="703263">
                  <a:extLst>
                    <a:ext uri="{9D8B030D-6E8A-4147-A177-3AD203B41FA5}">
                      <a16:colId xmlns:a16="http://schemas.microsoft.com/office/drawing/2014/main" val="20010"/>
                    </a:ext>
                  </a:extLst>
                </a:gridCol>
                <a:gridCol w="782637">
                  <a:extLst>
                    <a:ext uri="{9D8B030D-6E8A-4147-A177-3AD203B41FA5}">
                      <a16:colId xmlns:a16="http://schemas.microsoft.com/office/drawing/2014/main" val="20011"/>
                    </a:ext>
                  </a:extLst>
                </a:gridCol>
                <a:gridCol w="860425">
                  <a:extLst>
                    <a:ext uri="{9D8B030D-6E8A-4147-A177-3AD203B41FA5}">
                      <a16:colId xmlns:a16="http://schemas.microsoft.com/office/drawing/2014/main" val="20012"/>
                    </a:ext>
                  </a:extLst>
                </a:gridCol>
              </a:tblGrid>
              <a:tr h="649288">
                <a:tc gridSpan="3">
                  <a:txBody>
                    <a:bodyPr/>
                    <a:lstStyle/>
                    <a:p>
                      <a:pPr marL="0" marR="0" lvl="0" indent="0" algn="ctr" defTabSz="914400" rtl="1" eaLnBrk="1" fontAlgn="base" latinLnBrk="0" hangingPunct="1">
                        <a:lnSpc>
                          <a:spcPct val="100000"/>
                        </a:lnSpc>
                        <a:spcBef>
                          <a:spcPct val="20000"/>
                        </a:spcBef>
                        <a:spcAft>
                          <a:spcPct val="0"/>
                        </a:spcAft>
                        <a:buClr>
                          <a:schemeClr val="hlink"/>
                        </a:buClr>
                        <a:buSzPct val="120000"/>
                        <a:buFontTx/>
                        <a:buNone/>
                        <a:tabLst/>
                      </a:pPr>
                      <a:r>
                        <a:rPr kumimoji="0" lang="ar-JO" sz="2000" b="1" i="0" u="none" strike="noStrike" cap="none" normalizeH="0" baseline="0">
                          <a:ln>
                            <a:noFill/>
                          </a:ln>
                          <a:solidFill>
                            <a:schemeClr val="tx1"/>
                          </a:solidFill>
                          <a:effectLst>
                            <a:outerShdw blurRad="38100" dist="38100" dir="2700000" algn="tl">
                              <a:srgbClr val="000000"/>
                            </a:outerShdw>
                          </a:effectLst>
                          <a:latin typeface="Accordance" panose="00000400000000000000" pitchFamily="2" charset="-78"/>
                          <a:ea typeface="Accordance" panose="00000400000000000000" pitchFamily="2" charset="-78"/>
                          <a:cs typeface="Accordance" panose="00000400000000000000" pitchFamily="2" charset="-78"/>
                        </a:rPr>
                        <a:t>التقديس</a:t>
                      </a:r>
                      <a:endParaRPr kumimoji="0" lang="en-US" sz="2000" b="1" i="0" u="none" strike="noStrike" cap="none" normalizeH="0" baseline="0" dirty="0">
                        <a:ln>
                          <a:noFill/>
                        </a:ln>
                        <a:solidFill>
                          <a:schemeClr val="tx1"/>
                        </a:solidFill>
                        <a:effectLst>
                          <a:outerShdw blurRad="38100" dist="38100" dir="2700000" algn="tl">
                            <a:srgbClr val="000000"/>
                          </a:outerShdw>
                        </a:effectLst>
                        <a:latin typeface="Accordance" panose="00000400000000000000" pitchFamily="2" charset="-78"/>
                        <a:ea typeface="Accordance" panose="00000400000000000000" pitchFamily="2" charset="-78"/>
                        <a:cs typeface="Accordance" panose="00000400000000000000" pitchFamily="2" charset="-78"/>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lang="en-US"/>
                    </a:p>
                  </a:txBody>
                  <a:tcPr/>
                </a:tc>
                <a:tc hMerge="1">
                  <a:txBody>
                    <a:bodyPr/>
                    <a:lstStyle/>
                    <a:p>
                      <a:endParaRPr lang="en-US"/>
                    </a:p>
                  </a:txBody>
                  <a:tcPr/>
                </a:tc>
                <a:tc gridSpan="4">
                  <a:txBody>
                    <a:bodyPr/>
                    <a:lstStyle/>
                    <a:p>
                      <a:pPr marL="0" marR="0" lvl="0" indent="0" algn="ctr" defTabSz="914400" rtl="1" eaLnBrk="1" fontAlgn="base" latinLnBrk="0" hangingPunct="1">
                        <a:lnSpc>
                          <a:spcPct val="100000"/>
                        </a:lnSpc>
                        <a:spcBef>
                          <a:spcPct val="20000"/>
                        </a:spcBef>
                        <a:spcAft>
                          <a:spcPct val="0"/>
                        </a:spcAft>
                        <a:buClr>
                          <a:schemeClr val="hlink"/>
                        </a:buClr>
                        <a:buSzPct val="120000"/>
                        <a:buFontTx/>
                        <a:buNone/>
                        <a:tabLst/>
                      </a:pPr>
                      <a:r>
                        <a:rPr kumimoji="0" lang="ar-JO" sz="2000" b="1" i="0" u="none" strike="noStrike" cap="none" normalizeH="0" baseline="0">
                          <a:ln>
                            <a:noFill/>
                          </a:ln>
                          <a:solidFill>
                            <a:schemeClr val="tx1"/>
                          </a:solidFill>
                          <a:effectLst>
                            <a:outerShdw blurRad="38100" dist="38100" dir="2700000" algn="tl">
                              <a:srgbClr val="000000"/>
                            </a:outerShdw>
                          </a:effectLst>
                          <a:latin typeface="Accordance" panose="00000400000000000000" pitchFamily="2" charset="-78"/>
                          <a:ea typeface="Accordance" panose="00000400000000000000" pitchFamily="2" charset="-78"/>
                          <a:cs typeface="Accordance" panose="00000400000000000000" pitchFamily="2" charset="-78"/>
                        </a:rPr>
                        <a:t>الخضوع</a:t>
                      </a:r>
                      <a:endParaRPr kumimoji="0" lang="en-US" sz="2000" b="1" i="0" u="none" strike="noStrike" cap="none" normalizeH="0" baseline="0" dirty="0">
                        <a:ln>
                          <a:noFill/>
                        </a:ln>
                        <a:solidFill>
                          <a:schemeClr val="tx1"/>
                        </a:solidFill>
                        <a:effectLst>
                          <a:outerShdw blurRad="38100" dist="38100" dir="2700000" algn="tl">
                            <a:srgbClr val="000000"/>
                          </a:outerShdw>
                        </a:effectLst>
                        <a:latin typeface="Accordance" panose="00000400000000000000" pitchFamily="2" charset="-78"/>
                        <a:ea typeface="Accordance" panose="00000400000000000000" pitchFamily="2" charset="-78"/>
                        <a:cs typeface="Accordance" panose="00000400000000000000" pitchFamily="2" charset="-7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lang="en-US"/>
                    </a:p>
                  </a:txBody>
                  <a:tcPr/>
                </a:tc>
                <a:tc hMerge="1">
                  <a:txBody>
                    <a:bodyPr/>
                    <a:lstStyle/>
                    <a:p>
                      <a:endParaRPr lang="en-US"/>
                    </a:p>
                  </a:txBody>
                  <a:tcPr/>
                </a:tc>
                <a:tc hMerge="1">
                  <a:txBody>
                    <a:bodyPr/>
                    <a:lstStyle/>
                    <a:p>
                      <a:endParaRPr lang="en-US"/>
                    </a:p>
                  </a:txBody>
                  <a:tcPr/>
                </a:tc>
                <a:tc gridSpan="6">
                  <a:txBody>
                    <a:bodyPr/>
                    <a:lstStyle/>
                    <a:p>
                      <a:pPr marL="0" marR="0" lvl="0" indent="0" algn="ctr" defTabSz="914400" rtl="1" eaLnBrk="1" fontAlgn="base" latinLnBrk="0" hangingPunct="1">
                        <a:lnSpc>
                          <a:spcPct val="100000"/>
                        </a:lnSpc>
                        <a:spcBef>
                          <a:spcPct val="20000"/>
                        </a:spcBef>
                        <a:spcAft>
                          <a:spcPct val="0"/>
                        </a:spcAft>
                        <a:buClr>
                          <a:schemeClr val="hlink"/>
                        </a:buClr>
                        <a:buSzPct val="120000"/>
                        <a:buFontTx/>
                        <a:buNone/>
                        <a:tabLst/>
                      </a:pPr>
                      <a:r>
                        <a:rPr kumimoji="0" lang="ar-JO" sz="2000" b="1" i="0" u="none" strike="noStrike" cap="none" normalizeH="0" baseline="0" dirty="0">
                          <a:ln>
                            <a:noFill/>
                          </a:ln>
                          <a:solidFill>
                            <a:schemeClr val="tx1"/>
                          </a:solidFill>
                          <a:effectLst>
                            <a:outerShdw blurRad="38100" dist="38100" dir="2700000" algn="tl">
                              <a:srgbClr val="000000"/>
                            </a:outerShdw>
                          </a:effectLst>
                          <a:latin typeface="Accordance" panose="00000400000000000000" pitchFamily="2" charset="-78"/>
                          <a:ea typeface="Accordance" panose="00000400000000000000" pitchFamily="2" charset="-78"/>
                          <a:cs typeface="Accordance" panose="00000400000000000000" pitchFamily="2" charset="-78"/>
                        </a:rPr>
                        <a:t>انكار الذات</a:t>
                      </a:r>
                      <a:endParaRPr kumimoji="0" lang="en-US" sz="2000" b="1" i="0" u="none" strike="noStrike" cap="none" normalizeH="0" baseline="0" dirty="0">
                        <a:ln>
                          <a:noFill/>
                        </a:ln>
                        <a:solidFill>
                          <a:schemeClr val="tx1"/>
                        </a:solidFill>
                        <a:effectLst>
                          <a:outerShdw blurRad="38100" dist="38100" dir="2700000" algn="tl">
                            <a:srgbClr val="000000"/>
                          </a:outerShdw>
                        </a:effectLst>
                        <a:latin typeface="Accordance" panose="00000400000000000000" pitchFamily="2" charset="-78"/>
                        <a:ea typeface="Accordance" panose="00000400000000000000" pitchFamily="2" charset="-78"/>
                        <a:cs typeface="Accordance" panose="00000400000000000000" pitchFamily="2" charset="-78"/>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0"/>
                  </a:ext>
                </a:extLst>
              </a:tr>
              <a:tr h="679450">
                <a:tc gridSpan="3">
                  <a:txBody>
                    <a:bodyPr/>
                    <a:lstStyle/>
                    <a:p>
                      <a:pPr marL="0" marR="0" lvl="0" indent="0" algn="ctr" defTabSz="914400" rtl="1" eaLnBrk="1" fontAlgn="base" latinLnBrk="0" hangingPunct="1">
                        <a:lnSpc>
                          <a:spcPct val="100000"/>
                        </a:lnSpc>
                        <a:spcBef>
                          <a:spcPct val="20000"/>
                        </a:spcBef>
                        <a:spcAft>
                          <a:spcPct val="0"/>
                        </a:spcAft>
                        <a:buClr>
                          <a:schemeClr val="hlink"/>
                        </a:buClr>
                        <a:buSzPct val="120000"/>
                        <a:buFontTx/>
                        <a:buNone/>
                        <a:tabLst/>
                      </a:pPr>
                      <a:r>
                        <a:rPr kumimoji="0" lang="ar-JO" sz="2000" b="1" i="0" u="none" strike="noStrike" cap="none" normalizeH="0" baseline="0">
                          <a:ln>
                            <a:noFill/>
                          </a:ln>
                          <a:solidFill>
                            <a:schemeClr val="tx1"/>
                          </a:solidFill>
                          <a:effectLst>
                            <a:outerShdw blurRad="38100" dist="38100" dir="2700000" algn="tl">
                              <a:srgbClr val="000000"/>
                            </a:outerShdw>
                          </a:effectLst>
                          <a:latin typeface="Accordance" panose="00000400000000000000" pitchFamily="2" charset="-78"/>
                          <a:ea typeface="Accordance" panose="00000400000000000000" pitchFamily="2" charset="-78"/>
                          <a:cs typeface="Accordance" panose="00000400000000000000" pitchFamily="2" charset="-78"/>
                        </a:rPr>
                        <a:t>1:1 – 2: 12</a:t>
                      </a:r>
                      <a:endParaRPr kumimoji="0" lang="en-US" sz="2000" b="1" i="0" u="none" strike="noStrike" cap="none" normalizeH="0" baseline="0" dirty="0">
                        <a:ln>
                          <a:noFill/>
                        </a:ln>
                        <a:solidFill>
                          <a:schemeClr val="tx1"/>
                        </a:solidFill>
                        <a:effectLst>
                          <a:outerShdw blurRad="38100" dist="38100" dir="2700000" algn="tl">
                            <a:srgbClr val="000000"/>
                          </a:outerShdw>
                        </a:effectLst>
                        <a:latin typeface="Accordance" panose="00000400000000000000" pitchFamily="2" charset="-78"/>
                        <a:ea typeface="Accordance" panose="00000400000000000000" pitchFamily="2" charset="-78"/>
                        <a:cs typeface="Accordance" panose="00000400000000000000" pitchFamily="2" charset="-78"/>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lang="en-US"/>
                    </a:p>
                  </a:txBody>
                  <a:tcPr/>
                </a:tc>
                <a:tc hMerge="1">
                  <a:txBody>
                    <a:bodyPr/>
                    <a:lstStyle/>
                    <a:p>
                      <a:endParaRPr lang="en-US"/>
                    </a:p>
                  </a:txBody>
                  <a:tcPr/>
                </a:tc>
                <a:tc gridSpan="4">
                  <a:txBody>
                    <a:bodyPr/>
                    <a:lstStyle/>
                    <a:p>
                      <a:pPr marL="0" marR="0" lvl="0" indent="0" algn="ctr" defTabSz="914400" rtl="1" eaLnBrk="1" fontAlgn="base" latinLnBrk="0" hangingPunct="1">
                        <a:lnSpc>
                          <a:spcPct val="100000"/>
                        </a:lnSpc>
                        <a:spcBef>
                          <a:spcPct val="20000"/>
                        </a:spcBef>
                        <a:spcAft>
                          <a:spcPct val="0"/>
                        </a:spcAft>
                        <a:buClr>
                          <a:schemeClr val="hlink"/>
                        </a:buClr>
                        <a:buSzPct val="120000"/>
                        <a:buFontTx/>
                        <a:buNone/>
                        <a:tabLst/>
                      </a:pPr>
                      <a:r>
                        <a:rPr kumimoji="0" lang="ar-JO" sz="2000" b="1" i="0" u="none" strike="noStrike" cap="none" normalizeH="0" baseline="0">
                          <a:ln>
                            <a:noFill/>
                          </a:ln>
                          <a:solidFill>
                            <a:schemeClr val="tx1"/>
                          </a:solidFill>
                          <a:effectLst>
                            <a:outerShdw blurRad="38100" dist="38100" dir="2700000" algn="tl">
                              <a:srgbClr val="000000"/>
                            </a:outerShdw>
                          </a:effectLst>
                          <a:latin typeface="Accordance" panose="00000400000000000000" pitchFamily="2" charset="-78"/>
                          <a:ea typeface="Accordance" panose="00000400000000000000" pitchFamily="2" charset="-78"/>
                          <a:cs typeface="Accordance" panose="00000400000000000000" pitchFamily="2" charset="-78"/>
                        </a:rPr>
                        <a:t>2: 13 – 3: 12</a:t>
                      </a:r>
                      <a:endParaRPr kumimoji="0" lang="en-US" sz="2000" b="1" i="0" u="none" strike="noStrike" cap="none" normalizeH="0" baseline="0" dirty="0">
                        <a:ln>
                          <a:noFill/>
                        </a:ln>
                        <a:solidFill>
                          <a:schemeClr val="tx1"/>
                        </a:solidFill>
                        <a:effectLst>
                          <a:outerShdw blurRad="38100" dist="38100" dir="2700000" algn="tl">
                            <a:srgbClr val="000000"/>
                          </a:outerShdw>
                        </a:effectLst>
                        <a:latin typeface="Accordance" panose="00000400000000000000" pitchFamily="2" charset="-78"/>
                        <a:ea typeface="Accordance" panose="00000400000000000000" pitchFamily="2" charset="-78"/>
                        <a:cs typeface="Accordance" panose="00000400000000000000" pitchFamily="2" charset="-7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lang="en-US"/>
                    </a:p>
                  </a:txBody>
                  <a:tcPr/>
                </a:tc>
                <a:tc hMerge="1">
                  <a:txBody>
                    <a:bodyPr/>
                    <a:lstStyle/>
                    <a:p>
                      <a:endParaRPr lang="en-US"/>
                    </a:p>
                  </a:txBody>
                  <a:tcPr/>
                </a:tc>
                <a:tc hMerge="1">
                  <a:txBody>
                    <a:bodyPr/>
                    <a:lstStyle/>
                    <a:p>
                      <a:endParaRPr lang="en-US"/>
                    </a:p>
                  </a:txBody>
                  <a:tcPr/>
                </a:tc>
                <a:tc gridSpan="6">
                  <a:txBody>
                    <a:bodyPr/>
                    <a:lstStyle/>
                    <a:p>
                      <a:pPr marL="0" marR="0" lvl="0" indent="0" algn="ctr" defTabSz="914400" rtl="1" eaLnBrk="1" fontAlgn="base" latinLnBrk="0" hangingPunct="1">
                        <a:lnSpc>
                          <a:spcPct val="100000"/>
                        </a:lnSpc>
                        <a:spcBef>
                          <a:spcPct val="20000"/>
                        </a:spcBef>
                        <a:spcAft>
                          <a:spcPct val="0"/>
                        </a:spcAft>
                        <a:buClr>
                          <a:schemeClr val="hlink"/>
                        </a:buClr>
                        <a:buSzPct val="120000"/>
                        <a:buFontTx/>
                        <a:buNone/>
                        <a:tabLst/>
                      </a:pPr>
                      <a:r>
                        <a:rPr kumimoji="0" lang="ar-JO" sz="2000" b="1" i="0" u="none" strike="noStrike" cap="none" normalizeH="0" baseline="0">
                          <a:ln>
                            <a:noFill/>
                          </a:ln>
                          <a:solidFill>
                            <a:schemeClr val="tx1"/>
                          </a:solidFill>
                          <a:effectLst>
                            <a:outerShdw blurRad="38100" dist="38100" dir="2700000" algn="tl">
                              <a:srgbClr val="000000"/>
                            </a:outerShdw>
                          </a:effectLst>
                          <a:latin typeface="Accordance" panose="00000400000000000000" pitchFamily="2" charset="-78"/>
                          <a:ea typeface="Accordance" panose="00000400000000000000" pitchFamily="2" charset="-78"/>
                          <a:cs typeface="Accordance" panose="00000400000000000000" pitchFamily="2" charset="-78"/>
                        </a:rPr>
                        <a:t>3: 13 – 5: 14</a:t>
                      </a:r>
                      <a:endParaRPr kumimoji="0" lang="en-US" sz="2000" b="1" i="0" u="none" strike="noStrike" cap="none" normalizeH="0" baseline="0" dirty="0">
                        <a:ln>
                          <a:noFill/>
                        </a:ln>
                        <a:solidFill>
                          <a:schemeClr val="tx1"/>
                        </a:solidFill>
                        <a:effectLst>
                          <a:outerShdw blurRad="38100" dist="38100" dir="2700000" algn="tl">
                            <a:srgbClr val="000000"/>
                          </a:outerShdw>
                        </a:effectLst>
                        <a:latin typeface="Accordance" panose="00000400000000000000" pitchFamily="2" charset="-78"/>
                        <a:ea typeface="Accordance" panose="00000400000000000000" pitchFamily="2" charset="-78"/>
                        <a:cs typeface="Accordance" panose="00000400000000000000" pitchFamily="2" charset="-78"/>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1"/>
                  </a:ext>
                </a:extLst>
              </a:tr>
              <a:tr h="681038">
                <a:tc gridSpan="3">
                  <a:txBody>
                    <a:bodyPr/>
                    <a:lstStyle/>
                    <a:p>
                      <a:pPr marL="0" marR="0" lvl="0" indent="0" algn="ctr" defTabSz="914400" rtl="1" eaLnBrk="1" fontAlgn="base" latinLnBrk="0" hangingPunct="1">
                        <a:lnSpc>
                          <a:spcPct val="100000"/>
                        </a:lnSpc>
                        <a:spcBef>
                          <a:spcPct val="20000"/>
                        </a:spcBef>
                        <a:spcAft>
                          <a:spcPct val="0"/>
                        </a:spcAft>
                        <a:buClr>
                          <a:schemeClr val="hlink"/>
                        </a:buClr>
                        <a:buSzPct val="120000"/>
                        <a:buFontTx/>
                        <a:buNone/>
                        <a:tabLst/>
                      </a:pPr>
                      <a:r>
                        <a:rPr kumimoji="0" lang="ar-JO" sz="2000" b="1" i="0" u="none" strike="noStrike" cap="none" normalizeH="0" baseline="0">
                          <a:ln>
                            <a:noFill/>
                          </a:ln>
                          <a:solidFill>
                            <a:schemeClr val="tx1"/>
                          </a:solidFill>
                          <a:effectLst>
                            <a:outerShdw blurRad="38100" dist="38100" dir="2700000" algn="tl">
                              <a:srgbClr val="000000"/>
                            </a:outerShdw>
                          </a:effectLst>
                          <a:latin typeface="Accordance" panose="00000400000000000000" pitchFamily="2" charset="-78"/>
                          <a:ea typeface="Accordance" panose="00000400000000000000" pitchFamily="2" charset="-78"/>
                          <a:cs typeface="Accordance" panose="00000400000000000000" pitchFamily="2" charset="-78"/>
                        </a:rPr>
                        <a:t>القداسة</a:t>
                      </a:r>
                      <a:endParaRPr kumimoji="0" lang="en-US" sz="2000" b="1" i="0" u="none" strike="noStrike" cap="none" normalizeH="0" baseline="0" dirty="0">
                        <a:ln>
                          <a:noFill/>
                        </a:ln>
                        <a:solidFill>
                          <a:schemeClr val="tx1"/>
                        </a:solidFill>
                        <a:effectLst>
                          <a:outerShdw blurRad="38100" dist="38100" dir="2700000" algn="tl">
                            <a:srgbClr val="000000"/>
                          </a:outerShdw>
                        </a:effectLst>
                        <a:latin typeface="Accordance" panose="00000400000000000000" pitchFamily="2" charset="-78"/>
                        <a:ea typeface="Accordance" panose="00000400000000000000" pitchFamily="2" charset="-78"/>
                        <a:cs typeface="Accordance" panose="00000400000000000000" pitchFamily="2" charset="-78"/>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lang="en-US"/>
                    </a:p>
                  </a:txBody>
                  <a:tcPr/>
                </a:tc>
                <a:tc hMerge="1">
                  <a:txBody>
                    <a:bodyPr/>
                    <a:lstStyle/>
                    <a:p>
                      <a:endParaRPr lang="en-US"/>
                    </a:p>
                  </a:txBody>
                  <a:tcPr/>
                </a:tc>
                <a:tc gridSpan="4">
                  <a:txBody>
                    <a:bodyPr/>
                    <a:lstStyle/>
                    <a:p>
                      <a:pPr marL="0" marR="0" lvl="0" indent="0" algn="ctr" defTabSz="914400" rtl="1" eaLnBrk="1" fontAlgn="base" latinLnBrk="0" hangingPunct="1">
                        <a:lnSpc>
                          <a:spcPct val="100000"/>
                        </a:lnSpc>
                        <a:spcBef>
                          <a:spcPct val="20000"/>
                        </a:spcBef>
                        <a:spcAft>
                          <a:spcPct val="0"/>
                        </a:spcAft>
                        <a:buClr>
                          <a:schemeClr val="hlink"/>
                        </a:buClr>
                        <a:buSzPct val="120000"/>
                        <a:buFontTx/>
                        <a:buNone/>
                        <a:tabLst/>
                      </a:pPr>
                      <a:r>
                        <a:rPr kumimoji="0" lang="ar-JO" sz="2000" b="1" i="0" u="none" strike="noStrike" cap="none" normalizeH="0" baseline="0">
                          <a:ln>
                            <a:noFill/>
                          </a:ln>
                          <a:solidFill>
                            <a:schemeClr val="tx1"/>
                          </a:solidFill>
                          <a:effectLst>
                            <a:outerShdw blurRad="38100" dist="38100" dir="2700000" algn="tl">
                              <a:srgbClr val="000000"/>
                            </a:outerShdw>
                          </a:effectLst>
                          <a:latin typeface="Accordance" panose="00000400000000000000" pitchFamily="2" charset="-78"/>
                          <a:ea typeface="Accordance" panose="00000400000000000000" pitchFamily="2" charset="-78"/>
                          <a:cs typeface="Accordance" panose="00000400000000000000" pitchFamily="2" charset="-78"/>
                        </a:rPr>
                        <a:t>التواضع</a:t>
                      </a:r>
                      <a:endParaRPr kumimoji="0" lang="en-US" sz="2000" b="1" i="0" u="none" strike="noStrike" cap="none" normalizeH="0" baseline="0" dirty="0">
                        <a:ln>
                          <a:noFill/>
                        </a:ln>
                        <a:solidFill>
                          <a:schemeClr val="tx1"/>
                        </a:solidFill>
                        <a:effectLst>
                          <a:outerShdw blurRad="38100" dist="38100" dir="2700000" algn="tl">
                            <a:srgbClr val="000000"/>
                          </a:outerShdw>
                        </a:effectLst>
                        <a:latin typeface="Accordance" panose="00000400000000000000" pitchFamily="2" charset="-78"/>
                        <a:ea typeface="Accordance" panose="00000400000000000000" pitchFamily="2" charset="-78"/>
                        <a:cs typeface="Accordance" panose="00000400000000000000" pitchFamily="2" charset="-7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lang="en-US"/>
                    </a:p>
                  </a:txBody>
                  <a:tcPr/>
                </a:tc>
                <a:tc hMerge="1">
                  <a:txBody>
                    <a:bodyPr/>
                    <a:lstStyle/>
                    <a:p>
                      <a:endParaRPr lang="en-US"/>
                    </a:p>
                  </a:txBody>
                  <a:tcPr/>
                </a:tc>
                <a:tc hMerge="1">
                  <a:txBody>
                    <a:bodyPr/>
                    <a:lstStyle/>
                    <a:p>
                      <a:endParaRPr lang="en-US"/>
                    </a:p>
                  </a:txBody>
                  <a:tcPr/>
                </a:tc>
                <a:tc gridSpan="6">
                  <a:txBody>
                    <a:bodyPr/>
                    <a:lstStyle/>
                    <a:p>
                      <a:pPr marL="0" marR="0" lvl="0" indent="0" algn="ctr" defTabSz="914400" rtl="1" eaLnBrk="1" fontAlgn="base" latinLnBrk="0" hangingPunct="1">
                        <a:lnSpc>
                          <a:spcPct val="100000"/>
                        </a:lnSpc>
                        <a:spcBef>
                          <a:spcPct val="20000"/>
                        </a:spcBef>
                        <a:spcAft>
                          <a:spcPct val="0"/>
                        </a:spcAft>
                        <a:buClr>
                          <a:schemeClr val="hlink"/>
                        </a:buClr>
                        <a:buSzPct val="120000"/>
                        <a:buFontTx/>
                        <a:buNone/>
                        <a:tabLst/>
                      </a:pPr>
                      <a:r>
                        <a:rPr kumimoji="0" lang="ar-JO" sz="2000" b="1" i="0" u="none" strike="noStrike" cap="none" normalizeH="0" baseline="0">
                          <a:ln>
                            <a:noFill/>
                          </a:ln>
                          <a:solidFill>
                            <a:schemeClr val="tx1"/>
                          </a:solidFill>
                          <a:effectLst>
                            <a:outerShdw blurRad="38100" dist="38100" dir="2700000" algn="tl">
                              <a:srgbClr val="000000"/>
                            </a:outerShdw>
                          </a:effectLst>
                          <a:latin typeface="Accordance" panose="00000400000000000000" pitchFamily="2" charset="-78"/>
                          <a:ea typeface="Accordance" panose="00000400000000000000" pitchFamily="2" charset="-78"/>
                          <a:cs typeface="Accordance" panose="00000400000000000000" pitchFamily="2" charset="-78"/>
                        </a:rPr>
                        <a:t>إكرام الآخرين</a:t>
                      </a:r>
                      <a:endParaRPr kumimoji="0" lang="en-US" sz="2000" b="1" i="0" u="none" strike="noStrike" cap="none" normalizeH="0" baseline="0" dirty="0">
                        <a:ln>
                          <a:noFill/>
                        </a:ln>
                        <a:solidFill>
                          <a:schemeClr val="tx1"/>
                        </a:solidFill>
                        <a:effectLst>
                          <a:outerShdw blurRad="38100" dist="38100" dir="2700000" algn="tl">
                            <a:srgbClr val="000000"/>
                          </a:outerShdw>
                        </a:effectLst>
                        <a:latin typeface="Accordance" panose="00000400000000000000" pitchFamily="2" charset="-78"/>
                        <a:ea typeface="Accordance" panose="00000400000000000000" pitchFamily="2" charset="-78"/>
                        <a:cs typeface="Accordance" panose="00000400000000000000" pitchFamily="2" charset="-78"/>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2"/>
                  </a:ext>
                </a:extLst>
              </a:tr>
              <a:tr h="1203325">
                <a:tc>
                  <a:txBody>
                    <a:bodyPr/>
                    <a:lstStyle/>
                    <a:p>
                      <a:pPr marL="0" marR="0" lvl="0" indent="0" algn="r" defTabSz="914400" rtl="1" eaLnBrk="1" fontAlgn="base" latinLnBrk="0" hangingPunct="1">
                        <a:lnSpc>
                          <a:spcPct val="100000"/>
                        </a:lnSpc>
                        <a:spcBef>
                          <a:spcPct val="20000"/>
                        </a:spcBef>
                        <a:spcAft>
                          <a:spcPct val="0"/>
                        </a:spcAft>
                        <a:buClr>
                          <a:schemeClr val="hlink"/>
                        </a:buClr>
                        <a:buSzPct val="120000"/>
                        <a:buFontTx/>
                        <a:buNone/>
                        <a:tabLst/>
                      </a:pPr>
                      <a:r>
                        <a:rPr kumimoji="0" lang="ar-JO" sz="1100" b="1" i="0" u="none" strike="noStrike" cap="none" normalizeH="0" baseline="0">
                          <a:ln>
                            <a:noFill/>
                          </a:ln>
                          <a:solidFill>
                            <a:schemeClr val="tx1"/>
                          </a:solidFill>
                          <a:effectLst>
                            <a:outerShdw blurRad="38100" dist="38100" dir="2700000" algn="tl">
                              <a:srgbClr val="000000"/>
                            </a:outerShdw>
                          </a:effectLst>
                          <a:latin typeface="Accordance" panose="00000400000000000000" pitchFamily="2" charset="-78"/>
                          <a:ea typeface="Accordance" panose="00000400000000000000" pitchFamily="2" charset="-78"/>
                          <a:cs typeface="Accordance" panose="00000400000000000000" pitchFamily="2" charset="-78"/>
                        </a:rPr>
                        <a:t>تحية</a:t>
                      </a:r>
                      <a:endParaRPr kumimoji="0" lang="en-US" sz="1100" b="1" i="0" u="none" strike="noStrike" cap="none" normalizeH="0" baseline="0" dirty="0">
                        <a:ln>
                          <a:noFill/>
                        </a:ln>
                        <a:solidFill>
                          <a:schemeClr val="tx1"/>
                        </a:solidFill>
                        <a:effectLst>
                          <a:outerShdw blurRad="38100" dist="38100" dir="2700000" algn="tl">
                            <a:srgbClr val="000000"/>
                          </a:outerShdw>
                        </a:effectLst>
                        <a:latin typeface="Accordance" panose="00000400000000000000" pitchFamily="2" charset="-78"/>
                        <a:ea typeface="Accordance" panose="00000400000000000000" pitchFamily="2" charset="-78"/>
                        <a:cs typeface="Accordance" panose="00000400000000000000" pitchFamily="2" charset="-78"/>
                      </a:endParaRPr>
                    </a:p>
                    <a:p>
                      <a:pPr marL="0" marR="0" lvl="0" indent="0" algn="r" defTabSz="914400" rtl="1" eaLnBrk="1" fontAlgn="base" latinLnBrk="0" hangingPunct="1">
                        <a:lnSpc>
                          <a:spcPct val="100000"/>
                        </a:lnSpc>
                        <a:spcBef>
                          <a:spcPct val="20000"/>
                        </a:spcBef>
                        <a:spcAft>
                          <a:spcPct val="0"/>
                        </a:spcAft>
                        <a:buClr>
                          <a:schemeClr val="hlink"/>
                        </a:buClr>
                        <a:buSzPct val="120000"/>
                        <a:buFontTx/>
                        <a:buNone/>
                        <a:tabLst/>
                      </a:pPr>
                      <a:r>
                        <a:rPr kumimoji="0" lang="ar-JO" sz="1100" b="1" i="0" u="none" strike="noStrike" cap="none" normalizeH="0" baseline="0">
                          <a:ln>
                            <a:noFill/>
                          </a:ln>
                          <a:solidFill>
                            <a:schemeClr val="tx1"/>
                          </a:solidFill>
                          <a:effectLst>
                            <a:outerShdw blurRad="38100" dist="38100" dir="2700000" algn="tl">
                              <a:srgbClr val="000000"/>
                            </a:outerShdw>
                          </a:effectLst>
                          <a:latin typeface="Accordance" panose="00000400000000000000" pitchFamily="2" charset="-78"/>
                          <a:ea typeface="Accordance" panose="00000400000000000000" pitchFamily="2" charset="-78"/>
                          <a:cs typeface="Accordance" panose="00000400000000000000" pitchFamily="2" charset="-78"/>
                        </a:rPr>
                        <a:t>1: 1-2</a:t>
                      </a:r>
                      <a:endParaRPr kumimoji="0" lang="en-US" sz="1100" b="1" i="0" u="none" strike="noStrike" cap="none" normalizeH="0" baseline="0" dirty="0">
                        <a:ln>
                          <a:noFill/>
                        </a:ln>
                        <a:solidFill>
                          <a:schemeClr val="tx1"/>
                        </a:solidFill>
                        <a:effectLst>
                          <a:outerShdw blurRad="38100" dist="38100" dir="2700000" algn="tl">
                            <a:srgbClr val="000000"/>
                          </a:outerShdw>
                        </a:effectLst>
                        <a:latin typeface="Accordance" panose="00000400000000000000" pitchFamily="2" charset="-78"/>
                        <a:ea typeface="Accordance" panose="00000400000000000000" pitchFamily="2" charset="-78"/>
                        <a:cs typeface="Accordance" panose="00000400000000000000" pitchFamily="2" charset="-78"/>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r" defTabSz="914400" rtl="1" eaLnBrk="1" fontAlgn="base" latinLnBrk="0" hangingPunct="1">
                        <a:lnSpc>
                          <a:spcPct val="100000"/>
                        </a:lnSpc>
                        <a:spcBef>
                          <a:spcPct val="20000"/>
                        </a:spcBef>
                        <a:spcAft>
                          <a:spcPct val="0"/>
                        </a:spcAft>
                        <a:buClr>
                          <a:schemeClr val="hlink"/>
                        </a:buClr>
                        <a:buSzPct val="120000"/>
                        <a:buFontTx/>
                        <a:buNone/>
                        <a:tabLst/>
                      </a:pPr>
                      <a:r>
                        <a:rPr kumimoji="0" lang="ar-JO" sz="1100" b="1" i="0" u="none" strike="noStrike" cap="none" normalizeH="0" baseline="0">
                          <a:ln>
                            <a:noFill/>
                          </a:ln>
                          <a:solidFill>
                            <a:schemeClr val="tx1"/>
                          </a:solidFill>
                          <a:effectLst>
                            <a:outerShdw blurRad="38100" dist="38100" dir="2700000" algn="tl">
                              <a:srgbClr val="000000"/>
                            </a:outerShdw>
                          </a:effectLst>
                          <a:latin typeface="Accordance" panose="00000400000000000000" pitchFamily="2" charset="-78"/>
                          <a:ea typeface="Accordance" panose="00000400000000000000" pitchFamily="2" charset="-78"/>
                          <a:cs typeface="Accordance" panose="00000400000000000000" pitchFamily="2" charset="-78"/>
                        </a:rPr>
                        <a:t>شكر على الرجاء</a:t>
                      </a:r>
                      <a:endParaRPr kumimoji="0" lang="en-US" sz="1100" b="1" i="0" u="none" strike="noStrike" cap="none" normalizeH="0" baseline="0" dirty="0">
                        <a:ln>
                          <a:noFill/>
                        </a:ln>
                        <a:solidFill>
                          <a:schemeClr val="tx1"/>
                        </a:solidFill>
                        <a:effectLst>
                          <a:outerShdw blurRad="38100" dist="38100" dir="2700000" algn="tl">
                            <a:srgbClr val="000000"/>
                          </a:outerShdw>
                        </a:effectLst>
                        <a:latin typeface="Accordance" panose="00000400000000000000" pitchFamily="2" charset="-78"/>
                        <a:ea typeface="Accordance" panose="00000400000000000000" pitchFamily="2" charset="-78"/>
                        <a:cs typeface="Accordance" panose="00000400000000000000" pitchFamily="2" charset="-78"/>
                      </a:endParaRPr>
                    </a:p>
                    <a:p>
                      <a:pPr marL="0" marR="0" lvl="0" indent="0" algn="r" defTabSz="914400" rtl="1" eaLnBrk="1" fontAlgn="base" latinLnBrk="0" hangingPunct="1">
                        <a:lnSpc>
                          <a:spcPct val="100000"/>
                        </a:lnSpc>
                        <a:spcBef>
                          <a:spcPct val="20000"/>
                        </a:spcBef>
                        <a:spcAft>
                          <a:spcPct val="0"/>
                        </a:spcAft>
                        <a:buClr>
                          <a:schemeClr val="hlink"/>
                        </a:buClr>
                        <a:buSzPct val="120000"/>
                        <a:buFontTx/>
                        <a:buNone/>
                        <a:tabLst/>
                      </a:pPr>
                      <a:r>
                        <a:rPr kumimoji="0" lang="ar-JO" sz="1100" b="1" i="0" u="none" strike="noStrike" cap="none" normalizeH="0" baseline="0">
                          <a:ln>
                            <a:noFill/>
                          </a:ln>
                          <a:solidFill>
                            <a:schemeClr val="tx1"/>
                          </a:solidFill>
                          <a:effectLst>
                            <a:outerShdw blurRad="38100" dist="38100" dir="2700000" algn="tl">
                              <a:srgbClr val="000000"/>
                            </a:outerShdw>
                          </a:effectLst>
                          <a:latin typeface="Accordance" panose="00000400000000000000" pitchFamily="2" charset="-78"/>
                          <a:ea typeface="Accordance" panose="00000400000000000000" pitchFamily="2" charset="-78"/>
                          <a:cs typeface="Accordance" panose="00000400000000000000" pitchFamily="2" charset="-78"/>
                        </a:rPr>
                        <a:t>1: 3-12</a:t>
                      </a:r>
                      <a:endParaRPr kumimoji="0" lang="en-US" sz="1100" b="1" i="0" u="none" strike="noStrike" cap="none" normalizeH="0" baseline="0" dirty="0">
                        <a:ln>
                          <a:noFill/>
                        </a:ln>
                        <a:solidFill>
                          <a:schemeClr val="tx1"/>
                        </a:solidFill>
                        <a:effectLst>
                          <a:outerShdw blurRad="38100" dist="38100" dir="2700000" algn="tl">
                            <a:srgbClr val="000000"/>
                          </a:outerShdw>
                        </a:effectLst>
                        <a:latin typeface="Accordance" panose="00000400000000000000" pitchFamily="2" charset="-78"/>
                        <a:ea typeface="Accordance" panose="00000400000000000000" pitchFamily="2" charset="-78"/>
                        <a:cs typeface="Accordance" panose="00000400000000000000" pitchFamily="2" charset="-78"/>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r" defTabSz="914400" rtl="1" eaLnBrk="1" fontAlgn="base" latinLnBrk="0" hangingPunct="1">
                        <a:lnSpc>
                          <a:spcPct val="100000"/>
                        </a:lnSpc>
                        <a:spcBef>
                          <a:spcPct val="20000"/>
                        </a:spcBef>
                        <a:spcAft>
                          <a:spcPct val="0"/>
                        </a:spcAft>
                        <a:buClr>
                          <a:schemeClr val="hlink"/>
                        </a:buClr>
                        <a:buSzPct val="120000"/>
                        <a:buFontTx/>
                        <a:buNone/>
                        <a:tabLst/>
                      </a:pPr>
                      <a:r>
                        <a:rPr kumimoji="0" lang="ar-SA" sz="1100" b="1" i="0" u="none" strike="noStrike" cap="none" normalizeH="0" baseline="0" dirty="0">
                          <a:ln>
                            <a:noFill/>
                          </a:ln>
                          <a:solidFill>
                            <a:schemeClr val="tx1"/>
                          </a:solidFill>
                          <a:effectLst>
                            <a:outerShdw blurRad="38100" dist="38100" dir="2700000" algn="tl">
                              <a:srgbClr val="000000"/>
                            </a:outerShdw>
                          </a:effectLst>
                          <a:latin typeface="Accordance" panose="00000400000000000000" pitchFamily="2" charset="-78"/>
                          <a:ea typeface="Accordance" panose="00000400000000000000" pitchFamily="2" charset="-78"/>
                          <a:cs typeface="Accordance" panose="00000400000000000000" pitchFamily="2" charset="-78"/>
                        </a:rPr>
                        <a:t>الحض على حياة القداسة</a:t>
                      </a:r>
                      <a:endParaRPr kumimoji="0" lang="en-US" sz="1100" b="1" i="0" u="none" strike="noStrike" cap="none" normalizeH="0" baseline="0" dirty="0">
                        <a:ln>
                          <a:noFill/>
                        </a:ln>
                        <a:solidFill>
                          <a:schemeClr val="tx1"/>
                        </a:solidFill>
                        <a:effectLst>
                          <a:outerShdw blurRad="38100" dist="38100" dir="2700000" algn="tl">
                            <a:srgbClr val="000000"/>
                          </a:outerShdw>
                        </a:effectLst>
                        <a:latin typeface="Accordance" panose="00000400000000000000" pitchFamily="2" charset="-78"/>
                        <a:ea typeface="Accordance" panose="00000400000000000000" pitchFamily="2" charset="-78"/>
                        <a:cs typeface="Accordance" panose="00000400000000000000" pitchFamily="2" charset="-78"/>
                      </a:endParaRPr>
                    </a:p>
                    <a:p>
                      <a:pPr marL="0" marR="0" lvl="0" indent="0" algn="r" defTabSz="914400" rtl="1" eaLnBrk="1" fontAlgn="base" latinLnBrk="0" hangingPunct="1">
                        <a:lnSpc>
                          <a:spcPct val="100000"/>
                        </a:lnSpc>
                        <a:spcBef>
                          <a:spcPct val="20000"/>
                        </a:spcBef>
                        <a:spcAft>
                          <a:spcPct val="0"/>
                        </a:spcAft>
                        <a:buClr>
                          <a:schemeClr val="hlink"/>
                        </a:buClr>
                        <a:buSzPct val="120000"/>
                        <a:buFontTx/>
                        <a:buNone/>
                        <a:tabLst/>
                      </a:pPr>
                      <a:r>
                        <a:rPr kumimoji="0" lang="ar-JO" sz="1100" b="1" i="0" u="none" strike="noStrike" cap="none" normalizeH="0" baseline="0">
                          <a:ln>
                            <a:noFill/>
                          </a:ln>
                          <a:solidFill>
                            <a:schemeClr val="tx1"/>
                          </a:solidFill>
                          <a:effectLst>
                            <a:outerShdw blurRad="38100" dist="38100" dir="2700000" algn="tl">
                              <a:srgbClr val="000000"/>
                            </a:outerShdw>
                          </a:effectLst>
                          <a:latin typeface="Accordance" panose="00000400000000000000" pitchFamily="2" charset="-78"/>
                          <a:ea typeface="Accordance" panose="00000400000000000000" pitchFamily="2" charset="-78"/>
                          <a:cs typeface="Accordance" panose="00000400000000000000" pitchFamily="2" charset="-78"/>
                        </a:rPr>
                        <a:t>1: 13 – 2: 12</a:t>
                      </a:r>
                      <a:endParaRPr kumimoji="0" lang="en-US" sz="1100" b="1" i="0" u="none" strike="noStrike" cap="none" normalizeH="0" baseline="0" dirty="0">
                        <a:ln>
                          <a:noFill/>
                        </a:ln>
                        <a:solidFill>
                          <a:schemeClr val="tx1"/>
                        </a:solidFill>
                        <a:effectLst>
                          <a:outerShdw blurRad="38100" dist="38100" dir="2700000" algn="tl">
                            <a:srgbClr val="000000"/>
                          </a:outerShdw>
                        </a:effectLst>
                        <a:latin typeface="Accordance" panose="00000400000000000000" pitchFamily="2" charset="-78"/>
                        <a:ea typeface="Accordance" panose="00000400000000000000" pitchFamily="2" charset="-78"/>
                        <a:cs typeface="Accordance" panose="00000400000000000000" pitchFamily="2" charset="-78"/>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r" defTabSz="914400" rtl="1" eaLnBrk="1" fontAlgn="base" latinLnBrk="0" hangingPunct="1">
                        <a:lnSpc>
                          <a:spcPct val="100000"/>
                        </a:lnSpc>
                        <a:spcBef>
                          <a:spcPct val="20000"/>
                        </a:spcBef>
                        <a:spcAft>
                          <a:spcPct val="0"/>
                        </a:spcAft>
                        <a:buClr>
                          <a:schemeClr val="hlink"/>
                        </a:buClr>
                        <a:buSzPct val="120000"/>
                        <a:buFontTx/>
                        <a:buNone/>
                        <a:tabLst/>
                      </a:pPr>
                      <a:r>
                        <a:rPr kumimoji="0" lang="ar-JO" altLang="ja-JP" sz="1100" b="1" i="0" u="none" strike="noStrike" cap="none" normalizeH="0" baseline="0">
                          <a:ln>
                            <a:noFill/>
                          </a:ln>
                          <a:solidFill>
                            <a:schemeClr val="tx1"/>
                          </a:solidFill>
                          <a:effectLst>
                            <a:outerShdw blurRad="38100" dist="38100" dir="2700000" algn="tl">
                              <a:srgbClr val="000000"/>
                            </a:outerShdw>
                          </a:effectLst>
                          <a:latin typeface="Accordance" panose="00000400000000000000" pitchFamily="2" charset="-78"/>
                          <a:ea typeface="Accordance" panose="00000400000000000000" pitchFamily="2" charset="-78"/>
                          <a:cs typeface="Accordance" panose="00000400000000000000" pitchFamily="2" charset="-78"/>
                        </a:rPr>
                        <a:t>السُلطة</a:t>
                      </a:r>
                      <a:endParaRPr kumimoji="0" lang="en-US" altLang="ja-JP" sz="1100" b="1" i="0" u="none" strike="noStrike" cap="none" normalizeH="0" baseline="0" dirty="0">
                        <a:ln>
                          <a:noFill/>
                        </a:ln>
                        <a:solidFill>
                          <a:schemeClr val="tx1"/>
                        </a:solidFill>
                        <a:effectLst>
                          <a:outerShdw blurRad="38100" dist="38100" dir="2700000" algn="tl">
                            <a:srgbClr val="000000"/>
                          </a:outerShdw>
                        </a:effectLst>
                        <a:latin typeface="Accordance" panose="00000400000000000000" pitchFamily="2" charset="-78"/>
                        <a:ea typeface="Accordance" panose="00000400000000000000" pitchFamily="2" charset="-78"/>
                        <a:cs typeface="Accordance" panose="00000400000000000000" pitchFamily="2" charset="-78"/>
                      </a:endParaRPr>
                    </a:p>
                    <a:p>
                      <a:pPr marL="0" marR="0" lvl="0" indent="0" algn="r" defTabSz="914400" rtl="1" eaLnBrk="1" fontAlgn="base" latinLnBrk="0" hangingPunct="1">
                        <a:lnSpc>
                          <a:spcPct val="100000"/>
                        </a:lnSpc>
                        <a:spcBef>
                          <a:spcPct val="20000"/>
                        </a:spcBef>
                        <a:spcAft>
                          <a:spcPct val="0"/>
                        </a:spcAft>
                        <a:buClr>
                          <a:schemeClr val="hlink"/>
                        </a:buClr>
                        <a:buSzPct val="120000"/>
                        <a:buFontTx/>
                        <a:buNone/>
                        <a:tabLst/>
                      </a:pPr>
                      <a:r>
                        <a:rPr kumimoji="0" lang="ar-JO" sz="1100" b="1" i="0" u="none" strike="noStrike" cap="none" normalizeH="0" baseline="0">
                          <a:ln>
                            <a:noFill/>
                          </a:ln>
                          <a:solidFill>
                            <a:schemeClr val="tx1"/>
                          </a:solidFill>
                          <a:effectLst>
                            <a:outerShdw blurRad="38100" dist="38100" dir="2700000" algn="tl">
                              <a:srgbClr val="000000"/>
                            </a:outerShdw>
                          </a:effectLst>
                          <a:latin typeface="Accordance" panose="00000400000000000000" pitchFamily="2" charset="-78"/>
                          <a:ea typeface="Accordance" panose="00000400000000000000" pitchFamily="2" charset="-78"/>
                          <a:cs typeface="Accordance" panose="00000400000000000000" pitchFamily="2" charset="-78"/>
                        </a:rPr>
                        <a:t>2: 13-17</a:t>
                      </a:r>
                      <a:endParaRPr kumimoji="0" lang="en-US" sz="1100" b="1" i="0" u="none" strike="noStrike" cap="none" normalizeH="0" baseline="0" dirty="0">
                        <a:ln>
                          <a:noFill/>
                        </a:ln>
                        <a:solidFill>
                          <a:schemeClr val="tx1"/>
                        </a:solidFill>
                        <a:effectLst>
                          <a:outerShdw blurRad="38100" dist="38100" dir="2700000" algn="tl">
                            <a:srgbClr val="000000"/>
                          </a:outerShdw>
                        </a:effectLst>
                        <a:latin typeface="Accordance" panose="00000400000000000000" pitchFamily="2" charset="-78"/>
                        <a:ea typeface="Accordance" panose="00000400000000000000" pitchFamily="2" charset="-78"/>
                        <a:cs typeface="Accordance" panose="00000400000000000000" pitchFamily="2" charset="-78"/>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r" defTabSz="914400" rtl="1" eaLnBrk="1" fontAlgn="base" latinLnBrk="0" hangingPunct="1">
                        <a:lnSpc>
                          <a:spcPct val="100000"/>
                        </a:lnSpc>
                        <a:spcBef>
                          <a:spcPct val="20000"/>
                        </a:spcBef>
                        <a:spcAft>
                          <a:spcPct val="0"/>
                        </a:spcAft>
                        <a:buClr>
                          <a:schemeClr val="hlink"/>
                        </a:buClr>
                        <a:buSzPct val="120000"/>
                        <a:buFontTx/>
                        <a:buNone/>
                        <a:tabLst/>
                      </a:pPr>
                      <a:r>
                        <a:rPr kumimoji="0" lang="ar-JO" sz="1100" b="1" i="0" u="none" strike="noStrike" cap="none" normalizeH="0" baseline="0">
                          <a:ln>
                            <a:noFill/>
                          </a:ln>
                          <a:solidFill>
                            <a:schemeClr val="tx1"/>
                          </a:solidFill>
                          <a:effectLst>
                            <a:outerShdw blurRad="38100" dist="38100" dir="2700000" algn="tl">
                              <a:srgbClr val="000000"/>
                            </a:outerShdw>
                          </a:effectLst>
                          <a:latin typeface="Accordance" panose="00000400000000000000" pitchFamily="2" charset="-78"/>
                          <a:ea typeface="Accordance" panose="00000400000000000000" pitchFamily="2" charset="-78"/>
                          <a:cs typeface="Accordance" panose="00000400000000000000" pitchFamily="2" charset="-78"/>
                        </a:rPr>
                        <a:t>مكان العمل</a:t>
                      </a:r>
                      <a:endParaRPr kumimoji="0" lang="en-US" sz="1100" b="1" i="0" u="none" strike="noStrike" cap="none" normalizeH="0" baseline="0" dirty="0">
                        <a:ln>
                          <a:noFill/>
                        </a:ln>
                        <a:solidFill>
                          <a:schemeClr val="tx1"/>
                        </a:solidFill>
                        <a:effectLst>
                          <a:outerShdw blurRad="38100" dist="38100" dir="2700000" algn="tl">
                            <a:srgbClr val="000000"/>
                          </a:outerShdw>
                        </a:effectLst>
                        <a:latin typeface="Accordance" panose="00000400000000000000" pitchFamily="2" charset="-78"/>
                        <a:ea typeface="Accordance" panose="00000400000000000000" pitchFamily="2" charset="-78"/>
                        <a:cs typeface="Accordance" panose="00000400000000000000" pitchFamily="2" charset="-78"/>
                      </a:endParaRPr>
                    </a:p>
                    <a:p>
                      <a:pPr marL="0" marR="0" lvl="0" indent="0" algn="r" defTabSz="914400" rtl="1" eaLnBrk="1" fontAlgn="base" latinLnBrk="0" hangingPunct="1">
                        <a:lnSpc>
                          <a:spcPct val="100000"/>
                        </a:lnSpc>
                        <a:spcBef>
                          <a:spcPct val="20000"/>
                        </a:spcBef>
                        <a:spcAft>
                          <a:spcPct val="0"/>
                        </a:spcAft>
                        <a:buClr>
                          <a:schemeClr val="hlink"/>
                        </a:buClr>
                        <a:buSzPct val="120000"/>
                        <a:buFontTx/>
                        <a:buNone/>
                        <a:tabLst/>
                      </a:pPr>
                      <a:r>
                        <a:rPr kumimoji="0" lang="ar-JO" sz="1100" b="1" i="0" u="none" strike="noStrike" cap="none" normalizeH="0" baseline="0">
                          <a:ln>
                            <a:noFill/>
                          </a:ln>
                          <a:solidFill>
                            <a:schemeClr val="tx1"/>
                          </a:solidFill>
                          <a:effectLst>
                            <a:outerShdw blurRad="38100" dist="38100" dir="2700000" algn="tl">
                              <a:srgbClr val="000000"/>
                            </a:outerShdw>
                          </a:effectLst>
                          <a:latin typeface="Accordance" panose="00000400000000000000" pitchFamily="2" charset="-78"/>
                          <a:ea typeface="Accordance" panose="00000400000000000000" pitchFamily="2" charset="-78"/>
                          <a:cs typeface="Accordance" panose="00000400000000000000" pitchFamily="2" charset="-78"/>
                        </a:rPr>
                        <a:t>2: 18-25</a:t>
                      </a:r>
                      <a:endParaRPr kumimoji="0" lang="en-US" sz="1100" b="1" i="0" u="none" strike="noStrike" cap="none" normalizeH="0" baseline="0" dirty="0">
                        <a:ln>
                          <a:noFill/>
                        </a:ln>
                        <a:solidFill>
                          <a:schemeClr val="tx1"/>
                        </a:solidFill>
                        <a:effectLst>
                          <a:outerShdw blurRad="38100" dist="38100" dir="2700000" algn="tl">
                            <a:srgbClr val="000000"/>
                          </a:outerShdw>
                        </a:effectLst>
                        <a:latin typeface="Accordance" panose="00000400000000000000" pitchFamily="2" charset="-78"/>
                        <a:ea typeface="Accordance" panose="00000400000000000000" pitchFamily="2" charset="-78"/>
                        <a:cs typeface="Accordance" panose="00000400000000000000" pitchFamily="2" charset="-78"/>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r" defTabSz="914400" rtl="1" eaLnBrk="1" fontAlgn="base" latinLnBrk="0" hangingPunct="1">
                        <a:lnSpc>
                          <a:spcPct val="100000"/>
                        </a:lnSpc>
                        <a:spcBef>
                          <a:spcPct val="20000"/>
                        </a:spcBef>
                        <a:spcAft>
                          <a:spcPct val="0"/>
                        </a:spcAft>
                        <a:buClr>
                          <a:schemeClr val="hlink"/>
                        </a:buClr>
                        <a:buSzPct val="120000"/>
                        <a:buFontTx/>
                        <a:buNone/>
                        <a:tabLst/>
                      </a:pPr>
                      <a:r>
                        <a:rPr kumimoji="0" lang="ar-JO" sz="1100" b="1" i="0" u="none" strike="noStrike" cap="none" normalizeH="0" baseline="0">
                          <a:ln>
                            <a:noFill/>
                          </a:ln>
                          <a:solidFill>
                            <a:schemeClr val="tx1"/>
                          </a:solidFill>
                          <a:effectLst>
                            <a:outerShdw blurRad="38100" dist="38100" dir="2700000" algn="tl">
                              <a:srgbClr val="000000"/>
                            </a:outerShdw>
                          </a:effectLst>
                          <a:latin typeface="Accordance" panose="00000400000000000000" pitchFamily="2" charset="-78"/>
                          <a:ea typeface="Accordance" panose="00000400000000000000" pitchFamily="2" charset="-78"/>
                          <a:cs typeface="Accordance" panose="00000400000000000000" pitchFamily="2" charset="-78"/>
                        </a:rPr>
                        <a:t>الزواج</a:t>
                      </a:r>
                      <a:endParaRPr kumimoji="0" lang="en-US" sz="1100" b="1" i="0" u="none" strike="noStrike" cap="none" normalizeH="0" baseline="0" dirty="0">
                        <a:ln>
                          <a:noFill/>
                        </a:ln>
                        <a:solidFill>
                          <a:schemeClr val="tx1"/>
                        </a:solidFill>
                        <a:effectLst>
                          <a:outerShdw blurRad="38100" dist="38100" dir="2700000" algn="tl">
                            <a:srgbClr val="000000"/>
                          </a:outerShdw>
                        </a:effectLst>
                        <a:latin typeface="Accordance" panose="00000400000000000000" pitchFamily="2" charset="-78"/>
                        <a:ea typeface="Accordance" panose="00000400000000000000" pitchFamily="2" charset="-78"/>
                        <a:cs typeface="Accordance" panose="00000400000000000000" pitchFamily="2" charset="-78"/>
                      </a:endParaRPr>
                    </a:p>
                    <a:p>
                      <a:pPr marL="0" marR="0" lvl="0" indent="0" algn="r" defTabSz="914400" rtl="1" eaLnBrk="1" fontAlgn="base" latinLnBrk="0" hangingPunct="1">
                        <a:lnSpc>
                          <a:spcPct val="100000"/>
                        </a:lnSpc>
                        <a:spcBef>
                          <a:spcPct val="20000"/>
                        </a:spcBef>
                        <a:spcAft>
                          <a:spcPct val="0"/>
                        </a:spcAft>
                        <a:buClr>
                          <a:schemeClr val="hlink"/>
                        </a:buClr>
                        <a:buSzPct val="120000"/>
                        <a:buFontTx/>
                        <a:buNone/>
                        <a:tabLst/>
                      </a:pPr>
                      <a:r>
                        <a:rPr kumimoji="0" lang="ar-JO" sz="1100" b="1" i="0" u="none" strike="noStrike" cap="none" normalizeH="0" baseline="0">
                          <a:ln>
                            <a:noFill/>
                          </a:ln>
                          <a:solidFill>
                            <a:schemeClr val="tx1"/>
                          </a:solidFill>
                          <a:effectLst>
                            <a:outerShdw blurRad="38100" dist="38100" dir="2700000" algn="tl">
                              <a:srgbClr val="000000"/>
                            </a:outerShdw>
                          </a:effectLst>
                          <a:latin typeface="Accordance" panose="00000400000000000000" pitchFamily="2" charset="-78"/>
                          <a:ea typeface="Accordance" panose="00000400000000000000" pitchFamily="2" charset="-78"/>
                          <a:cs typeface="Accordance" panose="00000400000000000000" pitchFamily="2" charset="-78"/>
                        </a:rPr>
                        <a:t>3: 1-7</a:t>
                      </a:r>
                      <a:endParaRPr kumimoji="0" lang="en-US" sz="1100" b="1" i="0" u="none" strike="noStrike" cap="none" normalizeH="0" baseline="0" dirty="0">
                        <a:ln>
                          <a:noFill/>
                        </a:ln>
                        <a:solidFill>
                          <a:schemeClr val="tx1"/>
                        </a:solidFill>
                        <a:effectLst>
                          <a:outerShdw blurRad="38100" dist="38100" dir="2700000" algn="tl">
                            <a:srgbClr val="000000"/>
                          </a:outerShdw>
                        </a:effectLst>
                        <a:latin typeface="Accordance" panose="00000400000000000000" pitchFamily="2" charset="-78"/>
                        <a:ea typeface="Accordance" panose="00000400000000000000" pitchFamily="2" charset="-78"/>
                        <a:cs typeface="Accordance" panose="00000400000000000000" pitchFamily="2" charset="-78"/>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r" defTabSz="914400" rtl="1" eaLnBrk="1" fontAlgn="base" latinLnBrk="0" hangingPunct="1">
                        <a:lnSpc>
                          <a:spcPct val="100000"/>
                        </a:lnSpc>
                        <a:spcBef>
                          <a:spcPct val="20000"/>
                        </a:spcBef>
                        <a:spcAft>
                          <a:spcPct val="0"/>
                        </a:spcAft>
                        <a:buClr>
                          <a:schemeClr val="hlink"/>
                        </a:buClr>
                        <a:buSzPct val="120000"/>
                        <a:buFontTx/>
                        <a:buNone/>
                        <a:tabLst/>
                      </a:pPr>
                      <a:r>
                        <a:rPr kumimoji="0" lang="ar-JO" sz="1100" b="1" i="0" u="none" strike="noStrike" cap="none" normalizeH="0" baseline="0">
                          <a:ln>
                            <a:noFill/>
                          </a:ln>
                          <a:solidFill>
                            <a:schemeClr val="tx1"/>
                          </a:solidFill>
                          <a:effectLst>
                            <a:outerShdw blurRad="38100" dist="38100" dir="2700000" algn="tl">
                              <a:srgbClr val="000000"/>
                            </a:outerShdw>
                          </a:effectLst>
                          <a:latin typeface="Accordance" panose="00000400000000000000" pitchFamily="2" charset="-78"/>
                          <a:ea typeface="Accordance" panose="00000400000000000000" pitchFamily="2" charset="-78"/>
                          <a:cs typeface="Accordance" panose="00000400000000000000" pitchFamily="2" charset="-78"/>
                        </a:rPr>
                        <a:t>الكنيسة وكل الحياة</a:t>
                      </a:r>
                      <a:endParaRPr kumimoji="0" lang="en-US" sz="1100" b="1" i="0" u="none" strike="noStrike" cap="none" normalizeH="0" baseline="0" dirty="0">
                        <a:ln>
                          <a:noFill/>
                        </a:ln>
                        <a:solidFill>
                          <a:schemeClr val="tx1"/>
                        </a:solidFill>
                        <a:effectLst>
                          <a:outerShdw blurRad="38100" dist="38100" dir="2700000" algn="tl">
                            <a:srgbClr val="000000"/>
                          </a:outerShdw>
                        </a:effectLst>
                        <a:latin typeface="Accordance" panose="00000400000000000000" pitchFamily="2" charset="-78"/>
                        <a:ea typeface="Accordance" panose="00000400000000000000" pitchFamily="2" charset="-78"/>
                        <a:cs typeface="Accordance" panose="00000400000000000000" pitchFamily="2" charset="-78"/>
                      </a:endParaRPr>
                    </a:p>
                    <a:p>
                      <a:pPr marL="0" marR="0" lvl="0" indent="0" algn="r" defTabSz="914400" rtl="1" eaLnBrk="1" fontAlgn="base" latinLnBrk="0" hangingPunct="1">
                        <a:lnSpc>
                          <a:spcPct val="100000"/>
                        </a:lnSpc>
                        <a:spcBef>
                          <a:spcPct val="20000"/>
                        </a:spcBef>
                        <a:spcAft>
                          <a:spcPct val="0"/>
                        </a:spcAft>
                        <a:buClr>
                          <a:schemeClr val="hlink"/>
                        </a:buClr>
                        <a:buSzPct val="120000"/>
                        <a:buFontTx/>
                        <a:buNone/>
                        <a:tabLst/>
                      </a:pPr>
                      <a:r>
                        <a:rPr kumimoji="0" lang="ar-JO" sz="1100" b="1" i="0" u="none" strike="noStrike" cap="none" normalizeH="0" baseline="0">
                          <a:ln>
                            <a:noFill/>
                          </a:ln>
                          <a:solidFill>
                            <a:schemeClr val="tx1"/>
                          </a:solidFill>
                          <a:effectLst>
                            <a:outerShdw blurRad="38100" dist="38100" dir="2700000" algn="tl">
                              <a:srgbClr val="000000"/>
                            </a:outerShdw>
                          </a:effectLst>
                          <a:latin typeface="Accordance" panose="00000400000000000000" pitchFamily="2" charset="-78"/>
                          <a:ea typeface="Accordance" panose="00000400000000000000" pitchFamily="2" charset="-78"/>
                          <a:cs typeface="Accordance" panose="00000400000000000000" pitchFamily="2" charset="-78"/>
                        </a:rPr>
                        <a:t>3: 8-12</a:t>
                      </a:r>
                      <a:endParaRPr kumimoji="0" lang="en-US" sz="1100" b="1" i="0" u="none" strike="noStrike" cap="none" normalizeH="0" baseline="0" dirty="0">
                        <a:ln>
                          <a:noFill/>
                        </a:ln>
                        <a:solidFill>
                          <a:schemeClr val="tx1"/>
                        </a:solidFill>
                        <a:effectLst>
                          <a:outerShdw blurRad="38100" dist="38100" dir="2700000" algn="tl">
                            <a:srgbClr val="000000"/>
                          </a:outerShdw>
                        </a:effectLst>
                        <a:latin typeface="Accordance" panose="00000400000000000000" pitchFamily="2" charset="-78"/>
                        <a:ea typeface="Accordance" panose="00000400000000000000" pitchFamily="2" charset="-78"/>
                        <a:cs typeface="Accordance" panose="00000400000000000000" pitchFamily="2" charset="-78"/>
                      </a:endParaRPr>
                    </a:p>
                    <a:p>
                      <a:pPr marL="0" marR="0" lvl="0" indent="0" algn="r" defTabSz="914400" rtl="1" eaLnBrk="1" fontAlgn="base" latinLnBrk="0" hangingPunct="1">
                        <a:lnSpc>
                          <a:spcPct val="100000"/>
                        </a:lnSpc>
                        <a:spcBef>
                          <a:spcPct val="20000"/>
                        </a:spcBef>
                        <a:spcAft>
                          <a:spcPct val="0"/>
                        </a:spcAft>
                        <a:buClr>
                          <a:schemeClr val="hlink"/>
                        </a:buClr>
                        <a:buSzPct val="120000"/>
                        <a:buFontTx/>
                        <a:buNone/>
                        <a:tabLst/>
                      </a:pPr>
                      <a:endParaRPr kumimoji="0" lang="en-US" sz="1200" b="1" i="0" u="none" strike="noStrike" cap="none" normalizeH="0" baseline="0" dirty="0">
                        <a:ln>
                          <a:noFill/>
                        </a:ln>
                        <a:solidFill>
                          <a:schemeClr val="tx1"/>
                        </a:solidFill>
                        <a:effectLst>
                          <a:outerShdw blurRad="38100" dist="38100" dir="2700000" algn="tl">
                            <a:srgbClr val="000000"/>
                          </a:outerShdw>
                        </a:effectLst>
                        <a:latin typeface="Accordance" panose="00000400000000000000" pitchFamily="2" charset="-78"/>
                        <a:ea typeface="Accordance" panose="00000400000000000000" pitchFamily="2" charset="-78"/>
                        <a:cs typeface="Accordance" panose="00000400000000000000" pitchFamily="2" charset="-78"/>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r" defTabSz="914400" rtl="1" eaLnBrk="1" fontAlgn="base" latinLnBrk="0" hangingPunct="1">
                        <a:lnSpc>
                          <a:spcPct val="100000"/>
                        </a:lnSpc>
                        <a:spcBef>
                          <a:spcPct val="20000"/>
                        </a:spcBef>
                        <a:spcAft>
                          <a:spcPct val="0"/>
                        </a:spcAft>
                        <a:buClr>
                          <a:schemeClr val="hlink"/>
                        </a:buClr>
                        <a:buSzPct val="120000"/>
                        <a:buFontTx/>
                        <a:buNone/>
                        <a:tabLst/>
                      </a:pPr>
                      <a:r>
                        <a:rPr kumimoji="0" lang="ar-SA" sz="1100" b="1" i="0" u="none" strike="noStrike" cap="none" normalizeH="0" baseline="0" dirty="0">
                          <a:ln>
                            <a:noFill/>
                          </a:ln>
                          <a:solidFill>
                            <a:schemeClr val="tx1"/>
                          </a:solidFill>
                          <a:effectLst>
                            <a:outerShdw blurRad="38100" dist="38100" dir="2700000" algn="tl">
                              <a:srgbClr val="000000"/>
                            </a:outerShdw>
                          </a:effectLst>
                          <a:latin typeface="Accordance" panose="00000400000000000000" pitchFamily="2" charset="-78"/>
                          <a:ea typeface="Accordance" panose="00000400000000000000" pitchFamily="2" charset="-78"/>
                          <a:cs typeface="Accordance" panose="00000400000000000000" pitchFamily="2" charset="-78"/>
                        </a:rPr>
                        <a:t>غلَبت المسيح</a:t>
                      </a:r>
                      <a:endParaRPr kumimoji="0" lang="en-US" altLang="ja-JP" sz="1100" b="1" i="0" u="none" strike="noStrike" cap="none" normalizeH="0" baseline="0" dirty="0">
                        <a:ln>
                          <a:noFill/>
                        </a:ln>
                        <a:solidFill>
                          <a:schemeClr val="tx1"/>
                        </a:solidFill>
                        <a:effectLst>
                          <a:outerShdw blurRad="38100" dist="38100" dir="2700000" algn="tl">
                            <a:srgbClr val="000000"/>
                          </a:outerShdw>
                        </a:effectLst>
                        <a:latin typeface="Accordance" panose="00000400000000000000" pitchFamily="2" charset="-78"/>
                        <a:ea typeface="Accordance" panose="00000400000000000000" pitchFamily="2" charset="-78"/>
                        <a:cs typeface="Accordance" panose="00000400000000000000" pitchFamily="2" charset="-78"/>
                      </a:endParaRPr>
                    </a:p>
                    <a:p>
                      <a:pPr marL="0" marR="0" lvl="0" indent="0" algn="r" defTabSz="914400" rtl="1" eaLnBrk="1" fontAlgn="base" latinLnBrk="0" hangingPunct="1">
                        <a:lnSpc>
                          <a:spcPct val="100000"/>
                        </a:lnSpc>
                        <a:spcBef>
                          <a:spcPct val="20000"/>
                        </a:spcBef>
                        <a:spcAft>
                          <a:spcPct val="0"/>
                        </a:spcAft>
                        <a:buClr>
                          <a:schemeClr val="hlink"/>
                        </a:buClr>
                        <a:buSzPct val="120000"/>
                        <a:buFontTx/>
                        <a:buNone/>
                        <a:tabLst/>
                      </a:pPr>
                      <a:r>
                        <a:rPr kumimoji="0" lang="ar-JO" sz="1050" b="1" i="0" u="none" strike="noStrike" cap="none" normalizeH="0" baseline="0">
                          <a:ln>
                            <a:noFill/>
                          </a:ln>
                          <a:solidFill>
                            <a:schemeClr val="tx1"/>
                          </a:solidFill>
                          <a:effectLst>
                            <a:outerShdw blurRad="38100" dist="38100" dir="2700000" algn="tl">
                              <a:srgbClr val="000000"/>
                            </a:outerShdw>
                          </a:effectLst>
                          <a:latin typeface="Accordance" panose="00000400000000000000" pitchFamily="2" charset="-78"/>
                          <a:ea typeface="Accordance" panose="00000400000000000000" pitchFamily="2" charset="-78"/>
                          <a:cs typeface="Accordance" panose="00000400000000000000" pitchFamily="2" charset="-78"/>
                        </a:rPr>
                        <a:t>3: 13 – 4: 6</a:t>
                      </a:r>
                      <a:endParaRPr kumimoji="0" lang="en-US" sz="1050" b="1" i="0" u="none" strike="noStrike" cap="none" normalizeH="0" baseline="0" dirty="0">
                        <a:ln>
                          <a:noFill/>
                        </a:ln>
                        <a:solidFill>
                          <a:schemeClr val="tx1"/>
                        </a:solidFill>
                        <a:effectLst>
                          <a:outerShdw blurRad="38100" dist="38100" dir="2700000" algn="tl">
                            <a:srgbClr val="000000"/>
                          </a:outerShdw>
                        </a:effectLst>
                        <a:latin typeface="Accordance" panose="00000400000000000000" pitchFamily="2" charset="-78"/>
                        <a:ea typeface="Accordance" panose="00000400000000000000" pitchFamily="2" charset="-78"/>
                        <a:cs typeface="Accordance" panose="00000400000000000000" pitchFamily="2" charset="-78"/>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r" defTabSz="914400" rtl="1" eaLnBrk="1" fontAlgn="base" latinLnBrk="0" hangingPunct="1">
                        <a:lnSpc>
                          <a:spcPct val="100000"/>
                        </a:lnSpc>
                        <a:spcBef>
                          <a:spcPct val="20000"/>
                        </a:spcBef>
                        <a:spcAft>
                          <a:spcPct val="0"/>
                        </a:spcAft>
                        <a:buClr>
                          <a:schemeClr val="hlink"/>
                        </a:buClr>
                        <a:buSzPct val="120000"/>
                        <a:buFontTx/>
                        <a:buNone/>
                        <a:tabLst/>
                      </a:pPr>
                      <a:r>
                        <a:rPr kumimoji="0" lang="ar-JO" sz="1100" b="1" i="0" u="none" strike="noStrike" cap="none" normalizeH="0" baseline="0">
                          <a:ln>
                            <a:noFill/>
                          </a:ln>
                          <a:solidFill>
                            <a:schemeClr val="tx1"/>
                          </a:solidFill>
                          <a:effectLst>
                            <a:outerShdw blurRad="38100" dist="38100" dir="2700000" algn="tl">
                              <a:srgbClr val="000000"/>
                            </a:outerShdw>
                          </a:effectLst>
                          <a:latin typeface="Accordance" panose="00000400000000000000" pitchFamily="2" charset="-78"/>
                          <a:ea typeface="Accordance" panose="00000400000000000000" pitchFamily="2" charset="-78"/>
                          <a:cs typeface="Accordance" panose="00000400000000000000" pitchFamily="2" charset="-78"/>
                        </a:rPr>
                        <a:t>تهيئة الآخرين</a:t>
                      </a:r>
                      <a:endParaRPr kumimoji="0" lang="en-US" sz="1100" b="1" i="0" u="none" strike="noStrike" cap="none" normalizeH="0" baseline="0" dirty="0">
                        <a:ln>
                          <a:noFill/>
                        </a:ln>
                        <a:solidFill>
                          <a:schemeClr val="tx1"/>
                        </a:solidFill>
                        <a:effectLst>
                          <a:outerShdw blurRad="38100" dist="38100" dir="2700000" algn="tl">
                            <a:srgbClr val="000000"/>
                          </a:outerShdw>
                        </a:effectLst>
                        <a:latin typeface="Accordance" panose="00000400000000000000" pitchFamily="2" charset="-78"/>
                        <a:ea typeface="Accordance" panose="00000400000000000000" pitchFamily="2" charset="-78"/>
                        <a:cs typeface="Accordance" panose="00000400000000000000" pitchFamily="2" charset="-78"/>
                      </a:endParaRPr>
                    </a:p>
                    <a:p>
                      <a:pPr marL="0" marR="0" lvl="0" indent="0" algn="r" defTabSz="914400" rtl="1" eaLnBrk="1" fontAlgn="base" latinLnBrk="0" hangingPunct="1">
                        <a:lnSpc>
                          <a:spcPct val="100000"/>
                        </a:lnSpc>
                        <a:spcBef>
                          <a:spcPct val="20000"/>
                        </a:spcBef>
                        <a:spcAft>
                          <a:spcPct val="0"/>
                        </a:spcAft>
                        <a:buClr>
                          <a:schemeClr val="hlink"/>
                        </a:buClr>
                        <a:buSzPct val="120000"/>
                        <a:buFontTx/>
                        <a:buNone/>
                        <a:tabLst/>
                      </a:pPr>
                      <a:r>
                        <a:rPr kumimoji="0" lang="ar-JO" sz="1100" b="1" i="0" u="none" strike="noStrike" cap="none" normalizeH="0" baseline="0">
                          <a:ln>
                            <a:noFill/>
                          </a:ln>
                          <a:solidFill>
                            <a:schemeClr val="tx1"/>
                          </a:solidFill>
                          <a:effectLst>
                            <a:outerShdw blurRad="38100" dist="38100" dir="2700000" algn="tl">
                              <a:srgbClr val="000000"/>
                            </a:outerShdw>
                          </a:effectLst>
                          <a:latin typeface="Accordance" panose="00000400000000000000" pitchFamily="2" charset="-78"/>
                          <a:ea typeface="Accordance" panose="00000400000000000000" pitchFamily="2" charset="-78"/>
                          <a:cs typeface="Accordance" panose="00000400000000000000" pitchFamily="2" charset="-78"/>
                        </a:rPr>
                        <a:t>4: 7-19</a:t>
                      </a:r>
                      <a:endParaRPr kumimoji="0" lang="en-US" sz="1100" b="1" i="0" u="none" strike="noStrike" cap="none" normalizeH="0" baseline="0" dirty="0">
                        <a:ln>
                          <a:noFill/>
                        </a:ln>
                        <a:solidFill>
                          <a:schemeClr val="tx1"/>
                        </a:solidFill>
                        <a:effectLst>
                          <a:outerShdw blurRad="38100" dist="38100" dir="2700000" algn="tl">
                            <a:srgbClr val="000000"/>
                          </a:outerShdw>
                        </a:effectLst>
                        <a:latin typeface="Accordance" panose="00000400000000000000" pitchFamily="2" charset="-78"/>
                        <a:ea typeface="Accordance" panose="00000400000000000000" pitchFamily="2" charset="-78"/>
                        <a:cs typeface="Accordance" panose="00000400000000000000" pitchFamily="2" charset="-78"/>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r" defTabSz="914400" rtl="1" eaLnBrk="1" fontAlgn="base" latinLnBrk="0" hangingPunct="1">
                        <a:lnSpc>
                          <a:spcPct val="100000"/>
                        </a:lnSpc>
                        <a:spcBef>
                          <a:spcPct val="20000"/>
                        </a:spcBef>
                        <a:spcAft>
                          <a:spcPct val="0"/>
                        </a:spcAft>
                        <a:buClr>
                          <a:schemeClr val="hlink"/>
                        </a:buClr>
                        <a:buSzPct val="120000"/>
                        <a:buFontTx/>
                        <a:buNone/>
                        <a:tabLst/>
                      </a:pPr>
                      <a:r>
                        <a:rPr kumimoji="0" lang="ar-JO" sz="1100" b="1" i="0" u="none" strike="noStrike" cap="none" normalizeH="0" baseline="0">
                          <a:ln>
                            <a:noFill/>
                          </a:ln>
                          <a:solidFill>
                            <a:schemeClr val="tx1"/>
                          </a:solidFill>
                          <a:effectLst>
                            <a:outerShdw blurRad="38100" dist="38100" dir="2700000" algn="tl">
                              <a:srgbClr val="000000"/>
                            </a:outerShdw>
                          </a:effectLst>
                          <a:latin typeface="Accordance" panose="00000400000000000000" pitchFamily="2" charset="-78"/>
                          <a:ea typeface="Accordance" panose="00000400000000000000" pitchFamily="2" charset="-78"/>
                          <a:cs typeface="Accordance" panose="00000400000000000000" pitchFamily="2" charset="-78"/>
                        </a:rPr>
                        <a:t>الشيوخ</a:t>
                      </a:r>
                      <a:endParaRPr kumimoji="0" lang="en-US" sz="1100" b="1" i="0" u="none" strike="noStrike" cap="none" normalizeH="0" baseline="0" dirty="0">
                        <a:ln>
                          <a:noFill/>
                        </a:ln>
                        <a:solidFill>
                          <a:schemeClr val="tx1"/>
                        </a:solidFill>
                        <a:effectLst>
                          <a:outerShdw blurRad="38100" dist="38100" dir="2700000" algn="tl">
                            <a:srgbClr val="000000"/>
                          </a:outerShdw>
                        </a:effectLst>
                        <a:latin typeface="Accordance" panose="00000400000000000000" pitchFamily="2" charset="-78"/>
                        <a:ea typeface="Accordance" panose="00000400000000000000" pitchFamily="2" charset="-78"/>
                        <a:cs typeface="Accordance" panose="00000400000000000000" pitchFamily="2" charset="-78"/>
                      </a:endParaRPr>
                    </a:p>
                    <a:p>
                      <a:pPr marL="0" marR="0" lvl="0" indent="0" algn="r" defTabSz="914400" rtl="1" eaLnBrk="1" fontAlgn="base" latinLnBrk="0" hangingPunct="1">
                        <a:lnSpc>
                          <a:spcPct val="100000"/>
                        </a:lnSpc>
                        <a:spcBef>
                          <a:spcPct val="20000"/>
                        </a:spcBef>
                        <a:spcAft>
                          <a:spcPct val="0"/>
                        </a:spcAft>
                        <a:buClr>
                          <a:schemeClr val="hlink"/>
                        </a:buClr>
                        <a:buSzPct val="120000"/>
                        <a:buFontTx/>
                        <a:buNone/>
                        <a:tabLst/>
                      </a:pPr>
                      <a:r>
                        <a:rPr kumimoji="0" lang="ar-JO" sz="1100" b="1" i="0" u="none" strike="noStrike" cap="none" normalizeH="0" baseline="0">
                          <a:ln>
                            <a:noFill/>
                          </a:ln>
                          <a:solidFill>
                            <a:schemeClr val="tx1"/>
                          </a:solidFill>
                          <a:effectLst>
                            <a:outerShdw blurRad="38100" dist="38100" dir="2700000" algn="tl">
                              <a:srgbClr val="000000"/>
                            </a:outerShdw>
                          </a:effectLst>
                          <a:latin typeface="Accordance" panose="00000400000000000000" pitchFamily="2" charset="-78"/>
                          <a:ea typeface="Accordance" panose="00000400000000000000" pitchFamily="2" charset="-78"/>
                          <a:cs typeface="Accordance" panose="00000400000000000000" pitchFamily="2" charset="-78"/>
                        </a:rPr>
                        <a:t>5: 1-4</a:t>
                      </a:r>
                      <a:endParaRPr kumimoji="0" lang="en-US" sz="1100" b="1" i="0" u="none" strike="noStrike" cap="none" normalizeH="0" baseline="0" dirty="0">
                        <a:ln>
                          <a:noFill/>
                        </a:ln>
                        <a:solidFill>
                          <a:schemeClr val="tx1"/>
                        </a:solidFill>
                        <a:effectLst>
                          <a:outerShdw blurRad="38100" dist="38100" dir="2700000" algn="tl">
                            <a:srgbClr val="000000"/>
                          </a:outerShdw>
                        </a:effectLst>
                        <a:latin typeface="Accordance" panose="00000400000000000000" pitchFamily="2" charset="-78"/>
                        <a:ea typeface="Accordance" panose="00000400000000000000" pitchFamily="2" charset="-78"/>
                        <a:cs typeface="Accordance" panose="00000400000000000000" pitchFamily="2" charset="-78"/>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r" defTabSz="914400" rtl="1" eaLnBrk="1" fontAlgn="base" latinLnBrk="0" hangingPunct="1">
                        <a:lnSpc>
                          <a:spcPct val="100000"/>
                        </a:lnSpc>
                        <a:spcBef>
                          <a:spcPct val="20000"/>
                        </a:spcBef>
                        <a:spcAft>
                          <a:spcPct val="0"/>
                        </a:spcAft>
                        <a:buClr>
                          <a:schemeClr val="hlink"/>
                        </a:buClr>
                        <a:buSzPct val="120000"/>
                        <a:buFontTx/>
                        <a:buNone/>
                        <a:tabLst/>
                      </a:pPr>
                      <a:r>
                        <a:rPr kumimoji="0" lang="ar-JO" sz="1100" b="1" i="0" u="none" strike="noStrike" cap="none" normalizeH="0" baseline="0">
                          <a:ln>
                            <a:noFill/>
                          </a:ln>
                          <a:solidFill>
                            <a:schemeClr val="tx1"/>
                          </a:solidFill>
                          <a:effectLst>
                            <a:outerShdw blurRad="38100" dist="38100" dir="2700000" algn="tl">
                              <a:srgbClr val="000000"/>
                            </a:outerShdw>
                          </a:effectLst>
                          <a:latin typeface="Accordance" panose="00000400000000000000" pitchFamily="2" charset="-78"/>
                          <a:ea typeface="Accordance" panose="00000400000000000000" pitchFamily="2" charset="-78"/>
                          <a:cs typeface="Accordance" panose="00000400000000000000" pitchFamily="2" charset="-78"/>
                        </a:rPr>
                        <a:t>الأحداث</a:t>
                      </a:r>
                      <a:endParaRPr kumimoji="0" lang="en-US" sz="1100" b="1" i="0" u="none" strike="noStrike" cap="none" normalizeH="0" baseline="0" dirty="0">
                        <a:ln>
                          <a:noFill/>
                        </a:ln>
                        <a:solidFill>
                          <a:schemeClr val="tx1"/>
                        </a:solidFill>
                        <a:effectLst>
                          <a:outerShdw blurRad="38100" dist="38100" dir="2700000" algn="tl">
                            <a:srgbClr val="000000"/>
                          </a:outerShdw>
                        </a:effectLst>
                        <a:latin typeface="Accordance" panose="00000400000000000000" pitchFamily="2" charset="-78"/>
                        <a:ea typeface="Accordance" panose="00000400000000000000" pitchFamily="2" charset="-78"/>
                        <a:cs typeface="Accordance" panose="00000400000000000000" pitchFamily="2" charset="-78"/>
                      </a:endParaRPr>
                    </a:p>
                    <a:p>
                      <a:pPr marL="0" marR="0" lvl="0" indent="0" algn="r" defTabSz="914400" rtl="1" eaLnBrk="1" fontAlgn="base" latinLnBrk="0" hangingPunct="1">
                        <a:lnSpc>
                          <a:spcPct val="100000"/>
                        </a:lnSpc>
                        <a:spcBef>
                          <a:spcPct val="20000"/>
                        </a:spcBef>
                        <a:spcAft>
                          <a:spcPct val="0"/>
                        </a:spcAft>
                        <a:buClr>
                          <a:schemeClr val="hlink"/>
                        </a:buClr>
                        <a:buSzPct val="120000"/>
                        <a:buFontTx/>
                        <a:buNone/>
                        <a:tabLst/>
                      </a:pPr>
                      <a:r>
                        <a:rPr kumimoji="0" lang="ar-JO" sz="1100" b="1" i="0" u="none" strike="noStrike" cap="none" normalizeH="0" baseline="0">
                          <a:ln>
                            <a:noFill/>
                          </a:ln>
                          <a:solidFill>
                            <a:schemeClr val="tx1"/>
                          </a:solidFill>
                          <a:effectLst>
                            <a:outerShdw blurRad="38100" dist="38100" dir="2700000" algn="tl">
                              <a:srgbClr val="000000"/>
                            </a:outerShdw>
                          </a:effectLst>
                          <a:latin typeface="Accordance" panose="00000400000000000000" pitchFamily="2" charset="-78"/>
                          <a:ea typeface="Accordance" panose="00000400000000000000" pitchFamily="2" charset="-78"/>
                          <a:cs typeface="Accordance" panose="00000400000000000000" pitchFamily="2" charset="-78"/>
                        </a:rPr>
                        <a:t>5: 5أ</a:t>
                      </a:r>
                      <a:endParaRPr kumimoji="0" lang="en-US" sz="1100" b="1" i="0" u="none" strike="noStrike" cap="none" normalizeH="0" baseline="0" dirty="0">
                        <a:ln>
                          <a:noFill/>
                        </a:ln>
                        <a:solidFill>
                          <a:schemeClr val="tx1"/>
                        </a:solidFill>
                        <a:effectLst>
                          <a:outerShdw blurRad="38100" dist="38100" dir="2700000" algn="tl">
                            <a:srgbClr val="000000"/>
                          </a:outerShdw>
                        </a:effectLst>
                        <a:latin typeface="Accordance" panose="00000400000000000000" pitchFamily="2" charset="-78"/>
                        <a:ea typeface="Accordance" panose="00000400000000000000" pitchFamily="2" charset="-78"/>
                        <a:cs typeface="Accordance" panose="00000400000000000000" pitchFamily="2" charset="-78"/>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r" defTabSz="914400" rtl="1" eaLnBrk="1" fontAlgn="base" latinLnBrk="0" hangingPunct="1">
                        <a:lnSpc>
                          <a:spcPct val="100000"/>
                        </a:lnSpc>
                        <a:spcBef>
                          <a:spcPct val="20000"/>
                        </a:spcBef>
                        <a:spcAft>
                          <a:spcPct val="0"/>
                        </a:spcAft>
                        <a:buClr>
                          <a:schemeClr val="hlink"/>
                        </a:buClr>
                        <a:buSzPct val="120000"/>
                        <a:buFontTx/>
                        <a:buNone/>
                        <a:tabLst/>
                      </a:pPr>
                      <a:r>
                        <a:rPr kumimoji="0" lang="ar-JO" sz="1100" b="1" i="0" u="none" strike="noStrike" cap="none" normalizeH="0" baseline="0">
                          <a:ln>
                            <a:noFill/>
                          </a:ln>
                          <a:solidFill>
                            <a:schemeClr val="tx1"/>
                          </a:solidFill>
                          <a:effectLst>
                            <a:outerShdw blurRad="38100" dist="38100" dir="2700000" algn="tl">
                              <a:srgbClr val="000000"/>
                            </a:outerShdw>
                          </a:effectLst>
                          <a:latin typeface="Accordance" panose="00000400000000000000" pitchFamily="2" charset="-78"/>
                          <a:ea typeface="Accordance" panose="00000400000000000000" pitchFamily="2" charset="-78"/>
                          <a:cs typeface="Accordance" panose="00000400000000000000" pitchFamily="2" charset="-78"/>
                        </a:rPr>
                        <a:t>التواضع واليقظة</a:t>
                      </a:r>
                      <a:endParaRPr kumimoji="0" lang="en-US" sz="1100" b="1" i="0" u="none" strike="noStrike" cap="none" normalizeH="0" baseline="0" dirty="0">
                        <a:ln>
                          <a:noFill/>
                        </a:ln>
                        <a:solidFill>
                          <a:schemeClr val="tx1"/>
                        </a:solidFill>
                        <a:effectLst>
                          <a:outerShdw blurRad="38100" dist="38100" dir="2700000" algn="tl">
                            <a:srgbClr val="000000"/>
                          </a:outerShdw>
                        </a:effectLst>
                        <a:latin typeface="Accordance" panose="00000400000000000000" pitchFamily="2" charset="-78"/>
                        <a:ea typeface="Accordance" panose="00000400000000000000" pitchFamily="2" charset="-78"/>
                        <a:cs typeface="Accordance" panose="00000400000000000000" pitchFamily="2" charset="-78"/>
                      </a:endParaRPr>
                    </a:p>
                    <a:p>
                      <a:pPr marL="0" marR="0" lvl="0" indent="0" algn="r" defTabSz="914400" rtl="1" eaLnBrk="1" fontAlgn="base" latinLnBrk="0" hangingPunct="1">
                        <a:lnSpc>
                          <a:spcPct val="100000"/>
                        </a:lnSpc>
                        <a:spcBef>
                          <a:spcPct val="20000"/>
                        </a:spcBef>
                        <a:spcAft>
                          <a:spcPct val="0"/>
                        </a:spcAft>
                        <a:buClr>
                          <a:schemeClr val="hlink"/>
                        </a:buClr>
                        <a:buSzPct val="120000"/>
                        <a:buFontTx/>
                        <a:buNone/>
                        <a:tabLst/>
                      </a:pPr>
                      <a:r>
                        <a:rPr kumimoji="0" lang="ar-JO" sz="1100" b="1" i="0" u="none" strike="noStrike" cap="none" normalizeH="0" baseline="0">
                          <a:ln>
                            <a:noFill/>
                          </a:ln>
                          <a:solidFill>
                            <a:schemeClr val="tx1"/>
                          </a:solidFill>
                          <a:effectLst>
                            <a:outerShdw blurRad="38100" dist="38100" dir="2700000" algn="tl">
                              <a:srgbClr val="000000"/>
                            </a:outerShdw>
                          </a:effectLst>
                          <a:latin typeface="Accordance" panose="00000400000000000000" pitchFamily="2" charset="-78"/>
                          <a:ea typeface="Accordance" panose="00000400000000000000" pitchFamily="2" charset="-78"/>
                          <a:cs typeface="Accordance" panose="00000400000000000000" pitchFamily="2" charset="-78"/>
                        </a:rPr>
                        <a:t>5: 5ب-11</a:t>
                      </a:r>
                      <a:endParaRPr kumimoji="0" lang="en-US" sz="1100" b="1" i="0" u="none" strike="noStrike" cap="none" normalizeH="0" baseline="0" dirty="0">
                        <a:ln>
                          <a:noFill/>
                        </a:ln>
                        <a:solidFill>
                          <a:schemeClr val="tx1"/>
                        </a:solidFill>
                        <a:effectLst>
                          <a:outerShdw blurRad="38100" dist="38100" dir="2700000" algn="tl">
                            <a:srgbClr val="000000"/>
                          </a:outerShdw>
                        </a:effectLst>
                        <a:latin typeface="Accordance" panose="00000400000000000000" pitchFamily="2" charset="-78"/>
                        <a:ea typeface="Accordance" panose="00000400000000000000" pitchFamily="2" charset="-78"/>
                        <a:cs typeface="Accordance" panose="00000400000000000000" pitchFamily="2" charset="-78"/>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r" defTabSz="914400" rtl="1" eaLnBrk="1" fontAlgn="base" latinLnBrk="0" hangingPunct="1">
                        <a:lnSpc>
                          <a:spcPct val="100000"/>
                        </a:lnSpc>
                        <a:spcBef>
                          <a:spcPct val="20000"/>
                        </a:spcBef>
                        <a:spcAft>
                          <a:spcPct val="0"/>
                        </a:spcAft>
                        <a:buClr>
                          <a:schemeClr val="hlink"/>
                        </a:buClr>
                        <a:buSzPct val="120000"/>
                        <a:buFontTx/>
                        <a:buNone/>
                        <a:tabLst/>
                      </a:pPr>
                      <a:r>
                        <a:rPr kumimoji="0" lang="ar-JO" sz="1100" b="1" i="0" u="none" strike="noStrike" cap="none" normalizeH="0" baseline="0">
                          <a:ln>
                            <a:noFill/>
                          </a:ln>
                          <a:solidFill>
                            <a:schemeClr val="tx1"/>
                          </a:solidFill>
                          <a:effectLst>
                            <a:outerShdw blurRad="38100" dist="38100" dir="2700000" algn="tl">
                              <a:srgbClr val="000000"/>
                            </a:outerShdw>
                          </a:effectLst>
                          <a:latin typeface="Accordance" panose="00000400000000000000" pitchFamily="2" charset="-78"/>
                          <a:ea typeface="Accordance" panose="00000400000000000000" pitchFamily="2" charset="-78"/>
                          <a:cs typeface="Accordance" panose="00000400000000000000" pitchFamily="2" charset="-78"/>
                        </a:rPr>
                        <a:t>الغاية</a:t>
                      </a:r>
                      <a:endParaRPr kumimoji="0" lang="en-US" sz="1100" b="1" i="0" u="none" strike="noStrike" cap="none" normalizeH="0" baseline="0" dirty="0">
                        <a:ln>
                          <a:noFill/>
                        </a:ln>
                        <a:solidFill>
                          <a:schemeClr val="tx1"/>
                        </a:solidFill>
                        <a:effectLst>
                          <a:outerShdw blurRad="38100" dist="38100" dir="2700000" algn="tl">
                            <a:srgbClr val="000000"/>
                          </a:outerShdw>
                        </a:effectLst>
                        <a:latin typeface="Accordance" panose="00000400000000000000" pitchFamily="2" charset="-78"/>
                        <a:ea typeface="Accordance" panose="00000400000000000000" pitchFamily="2" charset="-78"/>
                        <a:cs typeface="Accordance" panose="00000400000000000000" pitchFamily="2" charset="-78"/>
                      </a:endParaRPr>
                    </a:p>
                    <a:p>
                      <a:pPr marL="0" marR="0" lvl="0" indent="0" algn="r" defTabSz="914400" rtl="1" eaLnBrk="1" fontAlgn="base" latinLnBrk="0" hangingPunct="1">
                        <a:lnSpc>
                          <a:spcPct val="100000"/>
                        </a:lnSpc>
                        <a:spcBef>
                          <a:spcPct val="20000"/>
                        </a:spcBef>
                        <a:spcAft>
                          <a:spcPct val="0"/>
                        </a:spcAft>
                        <a:buClr>
                          <a:schemeClr val="hlink"/>
                        </a:buClr>
                        <a:buSzPct val="120000"/>
                        <a:buFontTx/>
                        <a:buNone/>
                        <a:tabLst/>
                      </a:pPr>
                      <a:r>
                        <a:rPr kumimoji="0" lang="ar-JO" sz="1100" b="1" i="0" u="none" strike="noStrike" cap="none" normalizeH="0" baseline="0">
                          <a:ln>
                            <a:noFill/>
                          </a:ln>
                          <a:solidFill>
                            <a:schemeClr val="tx1"/>
                          </a:solidFill>
                          <a:effectLst>
                            <a:outerShdw blurRad="38100" dist="38100" dir="2700000" algn="tl">
                              <a:srgbClr val="000000"/>
                            </a:outerShdw>
                          </a:effectLst>
                          <a:latin typeface="Accordance" panose="00000400000000000000" pitchFamily="2" charset="-78"/>
                          <a:ea typeface="Accordance" panose="00000400000000000000" pitchFamily="2" charset="-78"/>
                          <a:cs typeface="Accordance" panose="00000400000000000000" pitchFamily="2" charset="-78"/>
                        </a:rPr>
                        <a:t>5: 12-14</a:t>
                      </a:r>
                      <a:endParaRPr kumimoji="0" lang="en-US" sz="1100" b="1" i="0" u="none" strike="noStrike" cap="none" normalizeH="0" baseline="0" dirty="0">
                        <a:ln>
                          <a:noFill/>
                        </a:ln>
                        <a:solidFill>
                          <a:schemeClr val="tx1"/>
                        </a:solidFill>
                        <a:effectLst>
                          <a:outerShdw blurRad="38100" dist="38100" dir="2700000" algn="tl">
                            <a:srgbClr val="000000"/>
                          </a:outerShdw>
                        </a:effectLst>
                        <a:latin typeface="Accordance" panose="00000400000000000000" pitchFamily="2" charset="-78"/>
                        <a:ea typeface="Accordance" panose="00000400000000000000" pitchFamily="2" charset="-78"/>
                        <a:cs typeface="Accordance" panose="00000400000000000000" pitchFamily="2" charset="-78"/>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679450">
                <a:tc gridSpan="13">
                  <a:txBody>
                    <a:bodyPr/>
                    <a:lstStyle/>
                    <a:p>
                      <a:pPr marL="0" marR="0" lvl="0" indent="0" algn="ctr" defTabSz="914400" rtl="1" eaLnBrk="1" fontAlgn="base" latinLnBrk="0" hangingPunct="1">
                        <a:lnSpc>
                          <a:spcPct val="100000"/>
                        </a:lnSpc>
                        <a:spcBef>
                          <a:spcPct val="20000"/>
                        </a:spcBef>
                        <a:spcAft>
                          <a:spcPct val="0"/>
                        </a:spcAft>
                        <a:buClr>
                          <a:schemeClr val="hlink"/>
                        </a:buClr>
                        <a:buSzPct val="120000"/>
                        <a:buFontTx/>
                        <a:buNone/>
                        <a:tabLst/>
                      </a:pPr>
                      <a:r>
                        <a:rPr kumimoji="0" lang="ar-JO" sz="2400" b="0" i="0" u="none" strike="noStrike" cap="none" normalizeH="0" baseline="0">
                          <a:ln>
                            <a:noFill/>
                          </a:ln>
                          <a:solidFill>
                            <a:schemeClr val="tx1"/>
                          </a:solidFill>
                          <a:effectLst>
                            <a:outerShdw blurRad="38100" dist="38100" dir="2700000" algn="tl">
                              <a:srgbClr val="000000"/>
                            </a:outerShdw>
                          </a:effectLst>
                          <a:latin typeface="Accordance" panose="00000400000000000000" pitchFamily="2" charset="-78"/>
                          <a:ea typeface="Accordance" panose="00000400000000000000" pitchFamily="2" charset="-78"/>
                          <a:cs typeface="Accordance" panose="00000400000000000000" pitchFamily="2" charset="-78"/>
                        </a:rPr>
                        <a:t>من روما إلى شمال آسيا</a:t>
                      </a:r>
                      <a:endParaRPr kumimoji="0" lang="en-US" sz="2400" b="0" i="0" u="none" strike="noStrike" cap="none" normalizeH="0" baseline="0" dirty="0">
                        <a:ln>
                          <a:noFill/>
                        </a:ln>
                        <a:solidFill>
                          <a:schemeClr val="tx1"/>
                        </a:solidFill>
                        <a:effectLst>
                          <a:outerShdw blurRad="38100" dist="38100" dir="2700000" algn="tl">
                            <a:srgbClr val="000000"/>
                          </a:outerShdw>
                        </a:effectLst>
                        <a:latin typeface="Accordance" panose="00000400000000000000" pitchFamily="2" charset="-78"/>
                        <a:ea typeface="Accordance" panose="00000400000000000000" pitchFamily="2" charset="-78"/>
                        <a:cs typeface="Accordance" panose="00000400000000000000" pitchFamily="2" charset="-78"/>
                      </a:endParaRPr>
                    </a:p>
                  </a:txBody>
                  <a:tcP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4"/>
                  </a:ext>
                </a:extLst>
              </a:tr>
              <a:tr h="679450">
                <a:tc gridSpan="13">
                  <a:txBody>
                    <a:bodyPr/>
                    <a:lstStyle/>
                    <a:p>
                      <a:pPr marL="0" marR="0" lvl="0" indent="0" algn="ctr" defTabSz="914400" rtl="1" eaLnBrk="1" fontAlgn="base" latinLnBrk="0" hangingPunct="1">
                        <a:lnSpc>
                          <a:spcPct val="100000"/>
                        </a:lnSpc>
                        <a:spcBef>
                          <a:spcPct val="20000"/>
                        </a:spcBef>
                        <a:spcAft>
                          <a:spcPct val="0"/>
                        </a:spcAft>
                        <a:buClr>
                          <a:schemeClr val="hlink"/>
                        </a:buClr>
                        <a:buSzPct val="120000"/>
                        <a:buFontTx/>
                        <a:buNone/>
                        <a:tabLst/>
                      </a:pPr>
                      <a:r>
                        <a:rPr kumimoji="0" lang="ar-JO" sz="2400" b="0" i="0" u="none" strike="noStrike" cap="none" normalizeH="0" baseline="0" dirty="0">
                          <a:ln>
                            <a:noFill/>
                          </a:ln>
                          <a:solidFill>
                            <a:schemeClr val="tx1"/>
                          </a:solidFill>
                          <a:effectLst>
                            <a:outerShdw blurRad="38100" dist="38100" dir="2700000" algn="tl">
                              <a:srgbClr val="000000"/>
                            </a:outerShdw>
                          </a:effectLst>
                          <a:latin typeface="Accordance" panose="00000400000000000000" pitchFamily="2" charset="-78"/>
                          <a:ea typeface="Accordance" panose="00000400000000000000" pitchFamily="2" charset="-78"/>
                          <a:cs typeface="Accordance" panose="00000400000000000000" pitchFamily="2" charset="-78"/>
                        </a:rPr>
                        <a:t>أوائل سنة 64م</a:t>
                      </a:r>
                      <a:endParaRPr kumimoji="0" lang="en-US" sz="2400" b="0" i="0" u="none" strike="noStrike" cap="none" normalizeH="0" baseline="0" dirty="0">
                        <a:ln>
                          <a:noFill/>
                        </a:ln>
                        <a:solidFill>
                          <a:schemeClr val="tx1"/>
                        </a:solidFill>
                        <a:effectLst>
                          <a:outerShdw blurRad="38100" dist="38100" dir="2700000" algn="tl">
                            <a:srgbClr val="000000"/>
                          </a:outerShdw>
                        </a:effectLst>
                        <a:latin typeface="Accordance" panose="00000400000000000000" pitchFamily="2" charset="-78"/>
                        <a:ea typeface="Accordance" panose="00000400000000000000" pitchFamily="2" charset="-78"/>
                        <a:cs typeface="Accordance" panose="00000400000000000000" pitchFamily="2" charset="-78"/>
                      </a:endParaRPr>
                    </a:p>
                  </a:txBody>
                  <a:tcP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5"/>
                  </a:ext>
                </a:extLst>
              </a:tr>
            </a:tbl>
          </a:graphicData>
        </a:graphic>
      </p:graphicFrame>
      <p:graphicFrame>
        <p:nvGraphicFramePr>
          <p:cNvPr id="77880" name="Group 56"/>
          <p:cNvGraphicFramePr>
            <a:graphicFrameLocks noGrp="1"/>
          </p:cNvGraphicFramePr>
          <p:nvPr/>
        </p:nvGraphicFramePr>
        <p:xfrm>
          <a:off x="0" y="1331913"/>
          <a:ext cx="9144000" cy="1030287"/>
        </p:xfrm>
        <a:graphic>
          <a:graphicData uri="http://schemas.openxmlformats.org/drawingml/2006/table">
            <a:tbl>
              <a:tblPr/>
              <a:tblGrid>
                <a:gridCol w="9144000">
                  <a:extLst>
                    <a:ext uri="{9D8B030D-6E8A-4147-A177-3AD203B41FA5}">
                      <a16:colId xmlns:a16="http://schemas.microsoft.com/office/drawing/2014/main" val="20000"/>
                    </a:ext>
                  </a:extLst>
                </a:gridCol>
              </a:tblGrid>
              <a:tr h="1030287">
                <a:tc>
                  <a:txBody>
                    <a:bodyPr/>
                    <a:lstStyle/>
                    <a:p>
                      <a:pPr algn="ctr" defTabSz="457200" rtl="1">
                        <a:defRPr/>
                      </a:pPr>
                      <a:r>
                        <a:rPr lang="ar-JO" sz="2800" b="1">
                          <a:solidFill>
                            <a:srgbClr val="FFFFFF"/>
                          </a:solidFill>
                          <a:effectLst>
                            <a:glow rad="127000">
                              <a:srgbClr val="000000"/>
                            </a:glow>
                          </a:effectLst>
                          <a:latin typeface="Accordance" panose="00000400000000000000" pitchFamily="2" charset="-78"/>
                          <a:ea typeface="Accordance" panose="00000400000000000000" pitchFamily="2" charset="-78"/>
                          <a:cs typeface="Accordance" panose="00000400000000000000" pitchFamily="2" charset="-78"/>
                        </a:rPr>
                        <a:t>كيف تجذب الآخرين وسط المعاناة الصالحة</a:t>
                      </a:r>
                      <a:endParaRPr lang="en-US" sz="2800" b="1" dirty="0">
                        <a:solidFill>
                          <a:srgbClr val="FFFFFF"/>
                        </a:solidFill>
                        <a:effectLst>
                          <a:glow rad="127000">
                            <a:srgbClr val="000000"/>
                          </a:glow>
                        </a:effectLst>
                        <a:latin typeface="Accordance" panose="00000400000000000000" pitchFamily="2" charset="-78"/>
                        <a:ea typeface="Accordance" panose="00000400000000000000" pitchFamily="2" charset="-78"/>
                        <a:cs typeface="Accordance" panose="00000400000000000000" pitchFamily="2" charset="-78"/>
                      </a:endParaRPr>
                    </a:p>
                  </a:txBody>
                  <a:tcPr marT="45627" marB="45627" anchor="ct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800000"/>
                    </a:solidFill>
                  </a:tcPr>
                </a:tc>
                <a:extLst>
                  <a:ext uri="{0D108BD9-81ED-4DB2-BD59-A6C34878D82A}">
                    <a16:rowId xmlns:a16="http://schemas.microsoft.com/office/drawing/2014/main" val="10000"/>
                  </a:ext>
                </a:extLst>
              </a:tr>
            </a:tbl>
          </a:graphicData>
        </a:graphic>
      </p:graphicFrame>
      <p:sp>
        <p:nvSpPr>
          <p:cNvPr id="412726" name="Text Box 55"/>
          <p:cNvSpPr txBox="1">
            <a:spLocks noChangeArrowheads="1"/>
          </p:cNvSpPr>
          <p:nvPr/>
        </p:nvSpPr>
        <p:spPr bwMode="auto">
          <a:xfrm>
            <a:off x="8358854" y="104569"/>
            <a:ext cx="699230"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3200">
                <a:solidFill>
                  <a:srgbClr val="FFFF00"/>
                </a:solidFill>
                <a:latin typeface="Georgia" charset="0"/>
                <a:ea typeface="ＭＳ Ｐゴシック" charset="0"/>
                <a:cs typeface="ＭＳ Ｐゴシック" charset="0"/>
              </a:defRPr>
            </a:lvl1pPr>
            <a:lvl2pPr marL="742950" indent="-285750">
              <a:defRPr sz="3200">
                <a:solidFill>
                  <a:srgbClr val="FFFF00"/>
                </a:solidFill>
                <a:latin typeface="Georgia" charset="0"/>
                <a:ea typeface="ＭＳ Ｐゴシック" charset="0"/>
              </a:defRPr>
            </a:lvl2pPr>
            <a:lvl3pPr marL="1143000" indent="-228600">
              <a:defRPr sz="3200">
                <a:solidFill>
                  <a:srgbClr val="FFFF00"/>
                </a:solidFill>
                <a:latin typeface="Georgia" charset="0"/>
                <a:ea typeface="ＭＳ Ｐゴシック" charset="0"/>
              </a:defRPr>
            </a:lvl3pPr>
            <a:lvl4pPr marL="1600200" indent="-228600">
              <a:defRPr sz="3200">
                <a:solidFill>
                  <a:srgbClr val="FFFF00"/>
                </a:solidFill>
                <a:latin typeface="Georgia" charset="0"/>
                <a:ea typeface="ＭＳ Ｐゴシック" charset="0"/>
              </a:defRPr>
            </a:lvl4pPr>
            <a:lvl5pPr marL="2057400" indent="-228600">
              <a:defRPr sz="3200">
                <a:solidFill>
                  <a:srgbClr val="FFFF00"/>
                </a:solidFill>
                <a:latin typeface="Georgia" charset="0"/>
                <a:ea typeface="ＭＳ Ｐゴシック" charset="0"/>
              </a:defRPr>
            </a:lvl5pPr>
            <a:lvl6pPr marL="2514600" indent="-228600" eaLnBrk="0" fontAlgn="base" hangingPunct="0">
              <a:spcBef>
                <a:spcPct val="0"/>
              </a:spcBef>
              <a:spcAft>
                <a:spcPct val="0"/>
              </a:spcAft>
              <a:defRPr sz="3200">
                <a:solidFill>
                  <a:srgbClr val="FFFF00"/>
                </a:solidFill>
                <a:latin typeface="Georgia" charset="0"/>
                <a:ea typeface="ＭＳ Ｐゴシック" charset="0"/>
              </a:defRPr>
            </a:lvl6pPr>
            <a:lvl7pPr marL="2971800" indent="-228600" eaLnBrk="0" fontAlgn="base" hangingPunct="0">
              <a:spcBef>
                <a:spcPct val="0"/>
              </a:spcBef>
              <a:spcAft>
                <a:spcPct val="0"/>
              </a:spcAft>
              <a:defRPr sz="3200">
                <a:solidFill>
                  <a:srgbClr val="FFFF00"/>
                </a:solidFill>
                <a:latin typeface="Georgia" charset="0"/>
                <a:ea typeface="ＭＳ Ｐゴシック" charset="0"/>
              </a:defRPr>
            </a:lvl7pPr>
            <a:lvl8pPr marL="3429000" indent="-228600" eaLnBrk="0" fontAlgn="base" hangingPunct="0">
              <a:spcBef>
                <a:spcPct val="0"/>
              </a:spcBef>
              <a:spcAft>
                <a:spcPct val="0"/>
              </a:spcAft>
              <a:defRPr sz="3200">
                <a:solidFill>
                  <a:srgbClr val="FFFF00"/>
                </a:solidFill>
                <a:latin typeface="Georgia" charset="0"/>
                <a:ea typeface="ＭＳ Ｐゴシック" charset="0"/>
              </a:defRPr>
            </a:lvl8pPr>
            <a:lvl9pPr marL="3886200" indent="-228600" eaLnBrk="0" fontAlgn="base" hangingPunct="0">
              <a:spcBef>
                <a:spcPct val="0"/>
              </a:spcBef>
              <a:spcAft>
                <a:spcPct val="0"/>
              </a:spcAft>
              <a:defRPr sz="3200">
                <a:solidFill>
                  <a:srgbClr val="FFFF00"/>
                </a:solidFill>
                <a:latin typeface="Georgia"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275</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77883" name="Rectangle 59"/>
          <p:cNvSpPr>
            <a:spLocks noGrp="1" noChangeArrowheads="1"/>
          </p:cNvSpPr>
          <p:nvPr>
            <p:ph type="title"/>
          </p:nvPr>
        </p:nvSpPr>
        <p:spPr>
          <a:xfrm>
            <a:off x="1066800" y="215900"/>
            <a:ext cx="6858000" cy="850900"/>
          </a:xfrm>
        </p:spPr>
        <p:txBody>
          <a:bodyPr/>
          <a:lstStyle/>
          <a:p>
            <a:pPr algn="ctr" rtl="1" eaLnBrk="1" hangingPunct="1">
              <a:defRPr/>
            </a:pPr>
            <a:r>
              <a:rPr lang="ar-JO" b="1" dirty="0">
                <a:latin typeface="Accordance" panose="00000400000000000000" pitchFamily="2" charset="-78"/>
                <a:ea typeface="Accordance" panose="00000400000000000000" pitchFamily="2" charset="-78"/>
                <a:cs typeface="Accordance" panose="00000400000000000000" pitchFamily="2" charset="-78"/>
              </a:rPr>
              <a:t>١ بطرس</a:t>
            </a:r>
            <a:r>
              <a:rPr lang="en-US" b="1" dirty="0">
                <a:latin typeface="Accordance" panose="00000400000000000000" pitchFamily="2" charset="-78"/>
                <a:ea typeface="Accordance" panose="00000400000000000000" pitchFamily="2" charset="-78"/>
                <a:cs typeface="Accordance" panose="00000400000000000000" pitchFamily="2" charset="-78"/>
              </a:rPr>
              <a:t> </a:t>
            </a:r>
            <a:r>
              <a:rPr lang="ar-JO" b="1" dirty="0">
                <a:latin typeface="Accordance" panose="00000400000000000000" pitchFamily="2" charset="-78"/>
                <a:ea typeface="Accordance" panose="00000400000000000000" pitchFamily="2" charset="-78"/>
                <a:cs typeface="Accordance" panose="00000400000000000000" pitchFamily="2" charset="-78"/>
              </a:rPr>
              <a:t>مخطط</a:t>
            </a:r>
            <a:endParaRPr lang="en-US" b="1" dirty="0">
              <a:latin typeface="Accordance" panose="00000400000000000000" pitchFamily="2" charset="-78"/>
              <a:ea typeface="Accordance" panose="00000400000000000000" pitchFamily="2" charset="-78"/>
              <a:cs typeface="Accordance" panose="00000400000000000000" pitchFamily="2" charset="-78"/>
            </a:endParaRPr>
          </a:p>
        </p:txBody>
      </p:sp>
    </p:spTree>
    <p:extLst>
      <p:ext uri="{BB962C8B-B14F-4D97-AF65-F5344CB8AC3E}">
        <p14:creationId xmlns:p14="http://schemas.microsoft.com/office/powerpoint/2010/main" val="1417967056"/>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77883"/>
                                        </p:tgtEl>
                                        <p:attrNameLst>
                                          <p:attrName>style.visibility</p:attrName>
                                        </p:attrNameLst>
                                      </p:cBhvr>
                                      <p:to>
                                        <p:strVal val="visible"/>
                                      </p:to>
                                    </p:set>
                                    <p:animEffect transition="in" filter="blinds(horizontal)">
                                      <p:cBhvr>
                                        <p:cTn id="7" dur="500"/>
                                        <p:tgtEl>
                                          <p:spTgt spid="7788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7883" grpId="0"/>
    </p:bldLst>
  </p:timing>
</p:sld>
</file>

<file path=ppt/slides/slide4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p:nvPr/>
        </p:nvPicPr>
        <p:blipFill rotWithShape="1">
          <a:blip r:embed="rId3">
            <a:extLst>
              <a:ext uri="{28A0092B-C50C-407E-A947-70E740481C1C}">
                <a14:useLocalDpi xmlns:a14="http://schemas.microsoft.com/office/drawing/2010/main" val="0"/>
              </a:ext>
            </a:extLst>
          </a:blip>
          <a:srcRect t="38096"/>
          <a:stretch/>
        </p:blipFill>
        <p:spPr bwMode="auto">
          <a:xfrm>
            <a:off x="3573872" y="1090088"/>
            <a:ext cx="5570128" cy="5767912"/>
          </a:xfrm>
          <a:prstGeom prst="rect">
            <a:avLst/>
          </a:prstGeom>
          <a:noFill/>
          <a:ln>
            <a:noFill/>
          </a:ln>
        </p:spPr>
      </p:pic>
      <p:sp>
        <p:nvSpPr>
          <p:cNvPr id="4" name="Rectangle 3"/>
          <p:cNvSpPr txBox="1">
            <a:spLocks noChangeArrowheads="1"/>
          </p:cNvSpPr>
          <p:nvPr/>
        </p:nvSpPr>
        <p:spPr bwMode="auto">
          <a:xfrm>
            <a:off x="0" y="6400800"/>
            <a:ext cx="9144000" cy="457200"/>
          </a:xfrm>
          <a:prstGeom prst="rect">
            <a:avLst/>
          </a:prstGeom>
          <a:solidFill>
            <a:srgbClr val="000000"/>
          </a:solidFill>
          <a:ln>
            <a:noFill/>
          </a:ln>
          <a:effectLst>
            <a:outerShdw blurRad="63500" dist="35921" dir="2700000" algn="ctr" rotWithShape="0">
              <a:srgbClr val="808080">
                <a:alpha val="74998"/>
              </a:srgbClr>
            </a:outerShdw>
          </a:effectLst>
          <a:extLs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rgbClr val="F8F8EF"/>
                </a:solidFill>
                <a:effectLst>
                  <a:outerShdw blurRad="38100" dist="38100" dir="2700000" algn="tl">
                    <a:srgbClr val="000000">
                      <a:alpha val="43137"/>
                    </a:srgbClr>
                  </a:outerShdw>
                </a:effectLst>
                <a:latin typeface="+mj-lt"/>
                <a:ea typeface="ＭＳ Ｐゴシック" charset="-128"/>
                <a:cs typeface="ＭＳ Ｐゴシック" charset="-128"/>
              </a:defRPr>
            </a:lvl1pPr>
            <a:lvl2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2pPr>
            <a:lvl3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3pPr>
            <a:lvl4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4pPr>
            <a:lvl5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Arial" pitchFamily="-112" charset="0"/>
              </a:defRPr>
            </a:lvl6pPr>
            <a:lvl7pPr marL="914400" algn="ctr" rtl="0" fontAlgn="base">
              <a:spcBef>
                <a:spcPct val="0"/>
              </a:spcBef>
              <a:spcAft>
                <a:spcPct val="0"/>
              </a:spcAft>
              <a:defRPr sz="4400">
                <a:solidFill>
                  <a:schemeClr val="tx2"/>
                </a:solidFill>
                <a:latin typeface="Arial" pitchFamily="-112" charset="0"/>
              </a:defRPr>
            </a:lvl7pPr>
            <a:lvl8pPr marL="1371600" algn="ctr" rtl="0" fontAlgn="base">
              <a:spcBef>
                <a:spcPct val="0"/>
              </a:spcBef>
              <a:spcAft>
                <a:spcPct val="0"/>
              </a:spcAft>
              <a:defRPr sz="4400">
                <a:solidFill>
                  <a:schemeClr val="tx2"/>
                </a:solidFill>
                <a:latin typeface="Arial" pitchFamily="-112" charset="0"/>
              </a:defRPr>
            </a:lvl8pPr>
            <a:lvl9pPr marL="1828800" algn="ctr" rtl="0" fontAlgn="base">
              <a:spcBef>
                <a:spcPct val="0"/>
              </a:spcBef>
              <a:spcAft>
                <a:spcPct val="0"/>
              </a:spcAft>
              <a:defRPr sz="4400">
                <a:solidFill>
                  <a:schemeClr val="tx2"/>
                </a:solidFill>
                <a:latin typeface="Arial" pitchFamily="-112"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128"/>
              </a:rPr>
              <a:t>Barry Huddleston, The Acrostic Bible</a:t>
            </a:r>
          </a:p>
        </p:txBody>
      </p:sp>
      <p:sp>
        <p:nvSpPr>
          <p:cNvPr id="5" name="Text Box 6"/>
          <p:cNvSpPr txBox="1">
            <a:spLocks noChangeArrowheads="1"/>
          </p:cNvSpPr>
          <p:nvPr/>
        </p:nvSpPr>
        <p:spPr bwMode="auto">
          <a:xfrm>
            <a:off x="-1260648" y="301370"/>
            <a:ext cx="5724030" cy="230480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t"/>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1" eaLnBrk="1" fontAlgn="base" latinLnBrk="0" hangingPunct="1">
              <a:lnSpc>
                <a:spcPct val="100000"/>
              </a:lnSpc>
              <a:spcBef>
                <a:spcPct val="0"/>
              </a:spcBef>
              <a:spcAft>
                <a:spcPct val="0"/>
              </a:spcAft>
              <a:buClrTx/>
              <a:buSzTx/>
              <a:buFontTx/>
              <a:buNone/>
              <a:tabLst/>
              <a:defRPr/>
            </a:pPr>
            <a:r>
              <a:rPr kumimoji="0" lang="ar-JO" sz="2800" b="1" i="0" u="none" strike="noStrike" kern="1200" cap="none" spc="0" normalizeH="0" baseline="0" noProof="0">
                <a:ln>
                  <a:noFill/>
                </a:ln>
                <a:solidFill>
                  <a:prstClr val="black"/>
                </a:solidFill>
                <a:effectLst/>
                <a:uLnTx/>
                <a:uFillTx/>
                <a:latin typeface="Accordance" panose="00000400000000000000" pitchFamily="2" charset="-78"/>
                <a:ea typeface="Accordance" panose="00000400000000000000" pitchFamily="2" charset="-78"/>
                <a:cs typeface="Accordance" panose="00000400000000000000" pitchFamily="2" charset="-78"/>
              </a:rPr>
              <a:t>التجارب تثبت إيمانك</a:t>
            </a:r>
          </a:p>
          <a:p>
            <a:pPr marL="0" marR="0" lvl="0" indent="0" algn="r" defTabSz="914400" rtl="1" eaLnBrk="1" fontAlgn="base" latinLnBrk="0" hangingPunct="1">
              <a:lnSpc>
                <a:spcPct val="100000"/>
              </a:lnSpc>
              <a:spcBef>
                <a:spcPct val="0"/>
              </a:spcBef>
              <a:spcAft>
                <a:spcPct val="0"/>
              </a:spcAft>
              <a:buClrTx/>
              <a:buSzTx/>
              <a:buFontTx/>
              <a:buNone/>
              <a:tabLst/>
              <a:defRPr/>
            </a:pPr>
            <a:r>
              <a:rPr kumimoji="0" lang="ar-JO" sz="2800" b="1" i="0" u="none" strike="noStrike" kern="1200" cap="none" spc="0" normalizeH="0" baseline="0" noProof="0">
                <a:ln>
                  <a:noFill/>
                </a:ln>
                <a:solidFill>
                  <a:prstClr val="black"/>
                </a:solidFill>
                <a:effectLst/>
                <a:uLnTx/>
                <a:uFillTx/>
                <a:latin typeface="Accordance" panose="00000400000000000000" pitchFamily="2" charset="-78"/>
                <a:ea typeface="Accordance" panose="00000400000000000000" pitchFamily="2" charset="-78"/>
                <a:cs typeface="Accordance" panose="00000400000000000000" pitchFamily="2" charset="-78"/>
              </a:rPr>
              <a:t>التجاوب مثل المسيح</a:t>
            </a:r>
          </a:p>
          <a:p>
            <a:pPr marL="0" marR="0" lvl="0" indent="0" algn="r" defTabSz="914400" rtl="1" eaLnBrk="1" fontAlgn="base" latinLnBrk="0" hangingPunct="1">
              <a:lnSpc>
                <a:spcPct val="100000"/>
              </a:lnSpc>
              <a:spcBef>
                <a:spcPct val="0"/>
              </a:spcBef>
              <a:spcAft>
                <a:spcPct val="0"/>
              </a:spcAft>
              <a:buClrTx/>
              <a:buSzTx/>
              <a:buFontTx/>
              <a:buNone/>
              <a:tabLst/>
              <a:defRPr/>
            </a:pPr>
            <a:r>
              <a:rPr kumimoji="0" lang="ar-JO" sz="2800" b="1" i="0" u="none" strike="noStrike" kern="1200" cap="none" spc="0" normalizeH="0" baseline="0" noProof="0">
                <a:ln>
                  <a:noFill/>
                </a:ln>
                <a:solidFill>
                  <a:prstClr val="black"/>
                </a:solidFill>
                <a:effectLst/>
                <a:uLnTx/>
                <a:uFillTx/>
                <a:latin typeface="Accordance" panose="00000400000000000000" pitchFamily="2" charset="-78"/>
                <a:ea typeface="Accordance" panose="00000400000000000000" pitchFamily="2" charset="-78"/>
                <a:cs typeface="Accordance" panose="00000400000000000000" pitchFamily="2" charset="-78"/>
              </a:rPr>
              <a:t>الضمير البريء يهدئ الخصومات</a:t>
            </a:r>
          </a:p>
          <a:p>
            <a:pPr marL="0" marR="0" lvl="0" indent="0" algn="r" defTabSz="914400" rtl="1" eaLnBrk="1" fontAlgn="base" latinLnBrk="0" hangingPunct="1">
              <a:lnSpc>
                <a:spcPct val="100000"/>
              </a:lnSpc>
              <a:spcBef>
                <a:spcPct val="0"/>
              </a:spcBef>
              <a:spcAft>
                <a:spcPct val="0"/>
              </a:spcAft>
              <a:buClrTx/>
              <a:buSzTx/>
              <a:buFontTx/>
              <a:buNone/>
              <a:tabLst/>
              <a:defRPr/>
            </a:pPr>
            <a:r>
              <a:rPr kumimoji="0" lang="ar-JO" sz="2800" b="1" i="0" u="none" strike="noStrike" kern="1200" cap="none" spc="0" normalizeH="0" baseline="0" noProof="0">
                <a:ln>
                  <a:noFill/>
                </a:ln>
                <a:solidFill>
                  <a:prstClr val="black"/>
                </a:solidFill>
                <a:effectLst/>
                <a:uLnTx/>
                <a:uFillTx/>
                <a:latin typeface="Accordance" panose="00000400000000000000" pitchFamily="2" charset="-78"/>
                <a:ea typeface="Accordance" panose="00000400000000000000" pitchFamily="2" charset="-78"/>
                <a:cs typeface="Accordance" panose="00000400000000000000" pitchFamily="2" charset="-78"/>
              </a:rPr>
              <a:t>سلوكيات ترضي الله</a:t>
            </a:r>
          </a:p>
          <a:p>
            <a:pPr marL="0" marR="0" lvl="0" indent="0" algn="r" defTabSz="914400" rtl="1" eaLnBrk="1" fontAlgn="base" latinLnBrk="0" hangingPunct="1">
              <a:lnSpc>
                <a:spcPct val="100000"/>
              </a:lnSpc>
              <a:spcBef>
                <a:spcPct val="0"/>
              </a:spcBef>
              <a:spcAft>
                <a:spcPct val="0"/>
              </a:spcAft>
              <a:buClrTx/>
              <a:buSzTx/>
              <a:buFontTx/>
              <a:buNone/>
              <a:tabLst/>
              <a:defRPr/>
            </a:pPr>
            <a:r>
              <a:rPr kumimoji="0" lang="ar-JO" sz="2800" b="1" i="0" u="none" strike="noStrike" kern="1200" cap="none" spc="0" normalizeH="0" baseline="0" noProof="0">
                <a:ln>
                  <a:noFill/>
                </a:ln>
                <a:solidFill>
                  <a:prstClr val="black"/>
                </a:solidFill>
                <a:effectLst/>
                <a:uLnTx/>
                <a:uFillTx/>
                <a:latin typeface="Accordance" panose="00000400000000000000" pitchFamily="2" charset="-78"/>
                <a:ea typeface="Accordance" panose="00000400000000000000" pitchFamily="2" charset="-78"/>
                <a:cs typeface="Accordance" panose="00000400000000000000" pitchFamily="2" charset="-78"/>
              </a:rPr>
              <a:t>القادة يخدمون بتواضع</a:t>
            </a:r>
          </a:p>
        </p:txBody>
      </p:sp>
      <p:sp>
        <p:nvSpPr>
          <p:cNvPr id="6" name="Title 1"/>
          <p:cNvSpPr txBox="1">
            <a:spLocks/>
          </p:cNvSpPr>
          <p:nvPr/>
        </p:nvSpPr>
        <p:spPr bwMode="auto">
          <a:xfrm>
            <a:off x="1" y="3630479"/>
            <a:ext cx="4281904" cy="845752"/>
          </a:xfrm>
          <a:prstGeom prst="rect">
            <a:avLst/>
          </a:prstGeom>
          <a:solidFill>
            <a:schemeClr val="bg1"/>
          </a:solidFill>
          <a:ln>
            <a:noFill/>
          </a:ln>
          <a:extLs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l" rtl="0" eaLnBrk="0" fontAlgn="base" hangingPunct="0">
              <a:lnSpc>
                <a:spcPct val="90000"/>
              </a:lnSpc>
              <a:spcBef>
                <a:spcPct val="0"/>
              </a:spcBef>
              <a:spcAft>
                <a:spcPct val="0"/>
              </a:spcAft>
              <a:defRPr sz="3600" b="1">
                <a:solidFill>
                  <a:schemeClr val="tx2"/>
                </a:solidFill>
                <a:latin typeface="+mj-lt"/>
                <a:ea typeface="ＭＳ Ｐゴシック" charset="-128"/>
                <a:cs typeface="ＭＳ Ｐゴシック" charset="-128"/>
              </a:defRPr>
            </a:lvl1pPr>
            <a:lvl2pPr algn="l" rtl="0" eaLnBrk="0" fontAlgn="base" hangingPunct="0">
              <a:lnSpc>
                <a:spcPct val="90000"/>
              </a:lnSpc>
              <a:spcBef>
                <a:spcPct val="0"/>
              </a:spcBef>
              <a:spcAft>
                <a:spcPct val="0"/>
              </a:spcAft>
              <a:defRPr sz="3600" b="1">
                <a:solidFill>
                  <a:schemeClr val="tx2"/>
                </a:solidFill>
                <a:latin typeface="Arial" pitchFamily="-110" charset="0"/>
                <a:ea typeface="ＭＳ Ｐゴシック" charset="-128"/>
                <a:cs typeface="ＭＳ Ｐゴシック" charset="-128"/>
              </a:defRPr>
            </a:lvl2pPr>
            <a:lvl3pPr algn="l" rtl="0" eaLnBrk="0" fontAlgn="base" hangingPunct="0">
              <a:lnSpc>
                <a:spcPct val="90000"/>
              </a:lnSpc>
              <a:spcBef>
                <a:spcPct val="0"/>
              </a:spcBef>
              <a:spcAft>
                <a:spcPct val="0"/>
              </a:spcAft>
              <a:defRPr sz="3600" b="1">
                <a:solidFill>
                  <a:schemeClr val="tx2"/>
                </a:solidFill>
                <a:latin typeface="Arial" pitchFamily="-110" charset="0"/>
                <a:ea typeface="ＭＳ Ｐゴシック" charset="-128"/>
                <a:cs typeface="ＭＳ Ｐゴシック" charset="-128"/>
              </a:defRPr>
            </a:lvl3pPr>
            <a:lvl4pPr algn="l" rtl="0" eaLnBrk="0" fontAlgn="base" hangingPunct="0">
              <a:lnSpc>
                <a:spcPct val="90000"/>
              </a:lnSpc>
              <a:spcBef>
                <a:spcPct val="0"/>
              </a:spcBef>
              <a:spcAft>
                <a:spcPct val="0"/>
              </a:spcAft>
              <a:defRPr sz="3600" b="1">
                <a:solidFill>
                  <a:schemeClr val="tx2"/>
                </a:solidFill>
                <a:latin typeface="Arial" pitchFamily="-110" charset="0"/>
                <a:ea typeface="ＭＳ Ｐゴシック" charset="-128"/>
                <a:cs typeface="ＭＳ Ｐゴシック" charset="-128"/>
              </a:defRPr>
            </a:lvl4pPr>
            <a:lvl5pPr algn="l" rtl="0" eaLnBrk="0" fontAlgn="base" hangingPunct="0">
              <a:lnSpc>
                <a:spcPct val="90000"/>
              </a:lnSpc>
              <a:spcBef>
                <a:spcPct val="0"/>
              </a:spcBef>
              <a:spcAft>
                <a:spcPct val="0"/>
              </a:spcAft>
              <a:defRPr sz="3600" b="1">
                <a:solidFill>
                  <a:schemeClr val="tx2"/>
                </a:solidFill>
                <a:latin typeface="Arial" pitchFamily="-110" charset="0"/>
                <a:ea typeface="ＭＳ Ｐゴシック" charset="-128"/>
                <a:cs typeface="ＭＳ Ｐゴシック" charset="-128"/>
              </a:defRPr>
            </a:lvl5pPr>
            <a:lvl6pPr marL="457200" algn="l" rtl="0" fontAlgn="base">
              <a:lnSpc>
                <a:spcPct val="90000"/>
              </a:lnSpc>
              <a:spcBef>
                <a:spcPct val="0"/>
              </a:spcBef>
              <a:spcAft>
                <a:spcPct val="0"/>
              </a:spcAft>
              <a:defRPr sz="3600" b="1">
                <a:solidFill>
                  <a:schemeClr val="tx2"/>
                </a:solidFill>
                <a:latin typeface="Arial" pitchFamily="-110" charset="0"/>
              </a:defRPr>
            </a:lvl6pPr>
            <a:lvl7pPr marL="914400" algn="l" rtl="0" fontAlgn="base">
              <a:lnSpc>
                <a:spcPct val="90000"/>
              </a:lnSpc>
              <a:spcBef>
                <a:spcPct val="0"/>
              </a:spcBef>
              <a:spcAft>
                <a:spcPct val="0"/>
              </a:spcAft>
              <a:defRPr sz="3600" b="1">
                <a:solidFill>
                  <a:schemeClr val="tx2"/>
                </a:solidFill>
                <a:latin typeface="Arial" pitchFamily="-110" charset="0"/>
              </a:defRPr>
            </a:lvl7pPr>
            <a:lvl8pPr marL="1371600" algn="l" rtl="0" fontAlgn="base">
              <a:lnSpc>
                <a:spcPct val="90000"/>
              </a:lnSpc>
              <a:spcBef>
                <a:spcPct val="0"/>
              </a:spcBef>
              <a:spcAft>
                <a:spcPct val="0"/>
              </a:spcAft>
              <a:defRPr sz="3600" b="1">
                <a:solidFill>
                  <a:schemeClr val="tx2"/>
                </a:solidFill>
                <a:latin typeface="Arial" pitchFamily="-110" charset="0"/>
              </a:defRPr>
            </a:lvl8pPr>
            <a:lvl9pPr marL="1828800" algn="l" rtl="0" fontAlgn="base">
              <a:lnSpc>
                <a:spcPct val="90000"/>
              </a:lnSpc>
              <a:spcBef>
                <a:spcPct val="0"/>
              </a:spcBef>
              <a:spcAft>
                <a:spcPct val="0"/>
              </a:spcAft>
              <a:defRPr sz="3600" b="1">
                <a:solidFill>
                  <a:schemeClr val="tx2"/>
                </a:solidFill>
                <a:latin typeface="Arial" pitchFamily="-110" charset="0"/>
              </a:defRPr>
            </a:lvl9pPr>
          </a:lstStyle>
          <a:p>
            <a:pPr marL="176213" lvl="0" algn="ctr" defTabSz="914400" eaLnBrk="1" hangingPunct="1">
              <a:defRPr/>
            </a:pPr>
            <a:r>
              <a:rPr lang="ar-JO" dirty="0">
                <a:solidFill>
                  <a:srgbClr val="070000"/>
                </a:solidFill>
                <a:latin typeface="Arial" panose="020B0604020202020204" pitchFamily="34" charset="0"/>
                <a:ea typeface="ＭＳ Ｐゴシック"/>
                <a:cs typeface="Arial" panose="020B0604020202020204" pitchFamily="34" charset="0"/>
              </a:rPr>
              <a:t>١ بطرس</a:t>
            </a:r>
          </a:p>
        </p:txBody>
      </p:sp>
      <p:sp>
        <p:nvSpPr>
          <p:cNvPr id="7" name="Text Box 6"/>
          <p:cNvSpPr txBox="1">
            <a:spLocks noChangeArrowheads="1"/>
          </p:cNvSpPr>
          <p:nvPr/>
        </p:nvSpPr>
        <p:spPr bwMode="auto">
          <a:xfrm>
            <a:off x="4355306" y="328347"/>
            <a:ext cx="433388" cy="252382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t"/>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1" eaLnBrk="1" fontAlgn="base" latinLnBrk="0" hangingPunct="1">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070000"/>
                </a:solidFill>
                <a:effectLst/>
                <a:uLnTx/>
                <a:uFillTx/>
                <a:latin typeface="Arial" panose="020B0604020202020204" pitchFamily="34" charset="0"/>
                <a:ea typeface="ＭＳ Ｐゴシック" charset="0"/>
                <a:cs typeface="Arial" panose="020B0604020202020204" pitchFamily="34" charset="0"/>
              </a:rPr>
              <a:t>1</a:t>
            </a:r>
            <a:endParaRPr kumimoji="0" lang="en-US" sz="2800" b="1" u="none" strike="noStrike" kern="1200" cap="none" spc="0" normalizeH="0" baseline="0" noProof="0" dirty="0">
              <a:ln>
                <a:noFill/>
              </a:ln>
              <a:solidFill>
                <a:srgbClr val="070000"/>
              </a:solidFill>
              <a:effectLst/>
              <a:uLnTx/>
              <a:uFillTx/>
              <a:latin typeface="Arial" panose="020B0604020202020204" pitchFamily="34" charset="0"/>
              <a:ea typeface="ＭＳ Ｐゴシック" charset="0"/>
              <a:cs typeface="Arial" panose="020B0604020202020204" pitchFamily="34" charset="0"/>
            </a:endParaRPr>
          </a:p>
          <a:p>
            <a:pPr marL="0" marR="0" lvl="0" indent="0" algn="r" defTabSz="914400" rtl="1" eaLnBrk="1" fontAlgn="base" latinLnBrk="0" hangingPunct="1">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070000"/>
                </a:solidFill>
                <a:effectLst/>
                <a:uLnTx/>
                <a:uFillTx/>
                <a:latin typeface="Arial" panose="020B0604020202020204" pitchFamily="34" charset="0"/>
                <a:ea typeface="ＭＳ Ｐゴシック" charset="0"/>
                <a:cs typeface="Arial" panose="020B0604020202020204" pitchFamily="34" charset="0"/>
              </a:rPr>
              <a:t>2</a:t>
            </a:r>
            <a:endParaRPr kumimoji="0" lang="en-US" sz="2800" b="1" u="none" strike="noStrike" kern="1200" cap="none" spc="0" normalizeH="0" baseline="0" noProof="0" dirty="0">
              <a:ln>
                <a:noFill/>
              </a:ln>
              <a:solidFill>
                <a:srgbClr val="070000"/>
              </a:solidFill>
              <a:effectLst/>
              <a:uLnTx/>
              <a:uFillTx/>
              <a:latin typeface="Arial" panose="020B0604020202020204" pitchFamily="34" charset="0"/>
              <a:ea typeface="ＭＳ Ｐゴシック" charset="0"/>
              <a:cs typeface="Arial" panose="020B0604020202020204" pitchFamily="34" charset="0"/>
            </a:endParaRPr>
          </a:p>
          <a:p>
            <a:pPr marL="0" marR="0" lvl="0" indent="0" algn="r" defTabSz="914400" rtl="1" eaLnBrk="1" fontAlgn="base" latinLnBrk="0" hangingPunct="1">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070000"/>
                </a:solidFill>
                <a:effectLst/>
                <a:uLnTx/>
                <a:uFillTx/>
                <a:latin typeface="Arial" panose="020B0604020202020204" pitchFamily="34" charset="0"/>
                <a:ea typeface="ＭＳ Ｐゴシック" charset="0"/>
                <a:cs typeface="Arial" panose="020B0604020202020204" pitchFamily="34" charset="0"/>
              </a:rPr>
              <a:t>3</a:t>
            </a:r>
            <a:endParaRPr kumimoji="0" lang="en-US" sz="2800" b="1" u="none" strike="noStrike" kern="1200" cap="none" spc="0" normalizeH="0" baseline="0" noProof="0" dirty="0">
              <a:ln>
                <a:noFill/>
              </a:ln>
              <a:solidFill>
                <a:srgbClr val="070000"/>
              </a:solidFill>
              <a:effectLst/>
              <a:uLnTx/>
              <a:uFillTx/>
              <a:latin typeface="Arial" panose="020B0604020202020204" pitchFamily="34" charset="0"/>
              <a:ea typeface="ＭＳ Ｐゴシック" charset="0"/>
              <a:cs typeface="Arial" panose="020B0604020202020204" pitchFamily="34" charset="0"/>
            </a:endParaRPr>
          </a:p>
          <a:p>
            <a:pPr marL="0" marR="0" lvl="0" indent="0" algn="r" defTabSz="914400" rtl="1" eaLnBrk="1" fontAlgn="base" latinLnBrk="0" hangingPunct="1">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070000"/>
                </a:solidFill>
                <a:effectLst/>
                <a:uLnTx/>
                <a:uFillTx/>
                <a:latin typeface="Arial" panose="020B0604020202020204" pitchFamily="34" charset="0"/>
                <a:ea typeface="ＭＳ Ｐゴシック" charset="0"/>
                <a:cs typeface="Arial" panose="020B0604020202020204" pitchFamily="34" charset="0"/>
              </a:rPr>
              <a:t>4</a:t>
            </a:r>
            <a:endParaRPr kumimoji="0" lang="en-US" sz="2800" b="1" u="none" strike="noStrike" kern="1200" cap="none" spc="0" normalizeH="0" baseline="0" noProof="0" dirty="0">
              <a:ln>
                <a:noFill/>
              </a:ln>
              <a:solidFill>
                <a:srgbClr val="070000"/>
              </a:solidFill>
              <a:effectLst/>
              <a:uLnTx/>
              <a:uFillTx/>
              <a:latin typeface="Arial" panose="020B0604020202020204" pitchFamily="34" charset="0"/>
              <a:ea typeface="ＭＳ Ｐゴシック" charset="0"/>
              <a:cs typeface="Arial" panose="020B0604020202020204" pitchFamily="34" charset="0"/>
            </a:endParaRPr>
          </a:p>
          <a:p>
            <a:pPr marL="0" marR="0" lvl="0" indent="0" algn="r" defTabSz="914400" rtl="1" eaLnBrk="1" fontAlgn="base" latinLnBrk="0" hangingPunct="1">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070000"/>
                </a:solidFill>
                <a:effectLst/>
                <a:uLnTx/>
                <a:uFillTx/>
                <a:latin typeface="Arial" panose="020B0604020202020204" pitchFamily="34" charset="0"/>
                <a:ea typeface="ＭＳ Ｐゴシック" charset="0"/>
                <a:cs typeface="Arial" panose="020B0604020202020204" pitchFamily="34" charset="0"/>
              </a:rPr>
              <a:t>5</a:t>
            </a:r>
            <a:endParaRPr kumimoji="0" lang="en-US" sz="2800" b="1" u="none" strike="noStrike" kern="1200" cap="none" spc="0" normalizeH="0" baseline="0" noProof="0" dirty="0">
              <a:ln>
                <a:noFill/>
              </a:ln>
              <a:solidFill>
                <a:srgbClr val="070000"/>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668598875"/>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dissolve">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
</file>

<file path=ppt/slides/slide41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6" name="Picture 2">
            <a:extLst>
              <a:ext uri="{FF2B5EF4-FFF2-40B4-BE49-F238E27FC236}">
                <a16:creationId xmlns:a16="http://schemas.microsoft.com/office/drawing/2014/main" id="{73E7D590-8CAE-3849-935B-FB7CF1C39A1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201737" y="1916832"/>
            <a:ext cx="6692900" cy="3759200"/>
          </a:xfrm>
          <a:prstGeom prst="rect">
            <a:avLst/>
          </a:prstGeom>
          <a:noFill/>
          <a:extLst>
            <a:ext uri="{909E8E84-426E-40DD-AFC4-6F175D3DCCD1}">
              <a14:hiddenFill xmlns:a14="http://schemas.microsoft.com/office/drawing/2010/main">
                <a:solidFill>
                  <a:srgbClr val="FFFFFF"/>
                </a:solidFill>
              </a14:hiddenFill>
            </a:ext>
          </a:extLst>
        </p:spPr>
      </p:pic>
      <p:sp>
        <p:nvSpPr>
          <p:cNvPr id="8" name="Rectangle 2"/>
          <p:cNvSpPr txBox="1">
            <a:spLocks noChangeArrowheads="1"/>
          </p:cNvSpPr>
          <p:nvPr/>
        </p:nvSpPr>
        <p:spPr bwMode="auto">
          <a:xfrm>
            <a:off x="-23813" y="1916832"/>
            <a:ext cx="9144000" cy="115093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defTabSz="914400">
              <a:defRPr/>
            </a:pPr>
            <a:r>
              <a:rPr lang="ar-JO" sz="5400"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١ بطرس</a:t>
            </a:r>
            <a:endParaRPr kumimoji="0" lang="en-US" sz="5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900098" name="Rectangle 2"/>
          <p:cNvSpPr>
            <a:spLocks noGrp="1" noChangeArrowheads="1"/>
          </p:cNvSpPr>
          <p:nvPr>
            <p:ph type="ctrTitle"/>
          </p:nvPr>
        </p:nvSpPr>
        <p:spPr>
          <a:xfrm>
            <a:off x="0" y="188640"/>
            <a:ext cx="9120187" cy="1446653"/>
          </a:xfrm>
          <a:effectLst>
            <a:outerShdw blurRad="63500" dist="35921" dir="2700000" algn="ctr" rotWithShape="0">
              <a:schemeClr val="tx2">
                <a:alpha val="74998"/>
              </a:schemeClr>
            </a:outerShdw>
          </a:effectLst>
        </p:spPr>
        <p:txBody>
          <a:bodyPr/>
          <a:lstStyle/>
          <a:p>
            <a:pPr>
              <a:defRPr/>
            </a:pPr>
            <a:r>
              <a:rPr lang="ar-JO" sz="8800" dirty="0">
                <a:effectLst>
                  <a:glow rad="127000">
                    <a:schemeClr val="tx1"/>
                  </a:glow>
                </a:effectLst>
                <a:ea typeface="ＭＳ Ｐゴシック" charset="0"/>
              </a:rPr>
              <a:t>كن جذّابًا</a:t>
            </a:r>
            <a:endParaRPr lang="en-US" sz="8800" dirty="0">
              <a:effectLst>
                <a:glow rad="127000">
                  <a:schemeClr val="tx1"/>
                </a:glow>
              </a:effectLst>
              <a:ea typeface="ＭＳ Ｐゴシック" charset="0"/>
            </a:endParaRPr>
          </a:p>
        </p:txBody>
      </p:sp>
      <p:sp>
        <p:nvSpPr>
          <p:cNvPr id="5" name="Text Box 5"/>
          <p:cNvSpPr txBox="1">
            <a:spLocks noChangeArrowheads="1"/>
          </p:cNvSpPr>
          <p:nvPr/>
        </p:nvSpPr>
        <p:spPr bwMode="auto">
          <a:xfrm>
            <a:off x="-23813" y="5949280"/>
            <a:ext cx="9228216" cy="765175"/>
          </a:xfrm>
          <a:prstGeom prst="rect">
            <a:avLst/>
          </a:prstGeom>
          <a:solidFill>
            <a:srgbClr val="050A00"/>
          </a:solidFill>
          <a:ln w="9525">
            <a:noFill/>
            <a:miter lim="800000"/>
            <a:headEnd/>
            <a:tailEnd/>
          </a:ln>
          <a:effectLst/>
        </p:spPr>
        <p:txBody>
          <a:bodyPr anchor="ctr"/>
          <a:lstStyle>
            <a:lvl1pPr>
              <a:defRPr sz="2400">
                <a:solidFill>
                  <a:schemeClr val="tx1"/>
                </a:solidFill>
                <a:latin typeface="Verdana" charset="0"/>
                <a:ea typeface="ＭＳ Ｐゴシック" charset="0"/>
                <a:cs typeface="Geneva" charset="0"/>
              </a:defRPr>
            </a:lvl1pPr>
            <a:lvl2pPr marL="37931725" indent="-37474525">
              <a:defRPr sz="2400">
                <a:solidFill>
                  <a:schemeClr val="tx1"/>
                </a:solidFill>
                <a:latin typeface="Verdana" charset="0"/>
                <a:ea typeface="Geneva" charset="0"/>
                <a:cs typeface="Geneva" charset="0"/>
              </a:defRPr>
            </a:lvl2pPr>
            <a:lvl3pPr>
              <a:defRPr sz="2400">
                <a:solidFill>
                  <a:schemeClr val="tx1"/>
                </a:solidFill>
                <a:latin typeface="Verdana" charset="0"/>
                <a:ea typeface="Geneva" charset="0"/>
                <a:cs typeface="Geneva" charset="0"/>
              </a:defRPr>
            </a:lvl3pPr>
            <a:lvl4pPr>
              <a:defRPr sz="2400">
                <a:solidFill>
                  <a:schemeClr val="tx1"/>
                </a:solidFill>
                <a:latin typeface="Verdana" charset="0"/>
                <a:ea typeface="Geneva" charset="0"/>
                <a:cs typeface="Geneva" charset="0"/>
              </a:defRPr>
            </a:lvl4pPr>
            <a:lvl5pPr>
              <a:defRPr sz="2400">
                <a:solidFill>
                  <a:schemeClr val="tx1"/>
                </a:solidFill>
                <a:latin typeface="Verdana" charset="0"/>
                <a:ea typeface="Geneva" charset="0"/>
                <a:cs typeface="Geneva" charset="0"/>
              </a:defRPr>
            </a:lvl5pPr>
            <a:lvl6pPr marL="457200" eaLnBrk="0" fontAlgn="base" hangingPunct="0">
              <a:spcBef>
                <a:spcPct val="0"/>
              </a:spcBef>
              <a:spcAft>
                <a:spcPct val="0"/>
              </a:spcAft>
              <a:defRPr sz="2400">
                <a:solidFill>
                  <a:schemeClr val="tx1"/>
                </a:solidFill>
                <a:latin typeface="Verdana" charset="0"/>
                <a:ea typeface="Geneva" charset="0"/>
                <a:cs typeface="Geneva" charset="0"/>
              </a:defRPr>
            </a:lvl6pPr>
            <a:lvl7pPr marL="914400" eaLnBrk="0" fontAlgn="base" hangingPunct="0">
              <a:spcBef>
                <a:spcPct val="0"/>
              </a:spcBef>
              <a:spcAft>
                <a:spcPct val="0"/>
              </a:spcAft>
              <a:defRPr sz="2400">
                <a:solidFill>
                  <a:schemeClr val="tx1"/>
                </a:solidFill>
                <a:latin typeface="Verdana" charset="0"/>
                <a:ea typeface="Geneva" charset="0"/>
                <a:cs typeface="Geneva" charset="0"/>
              </a:defRPr>
            </a:lvl7pPr>
            <a:lvl8pPr marL="1371600" eaLnBrk="0" fontAlgn="base" hangingPunct="0">
              <a:spcBef>
                <a:spcPct val="0"/>
              </a:spcBef>
              <a:spcAft>
                <a:spcPct val="0"/>
              </a:spcAft>
              <a:defRPr sz="2400">
                <a:solidFill>
                  <a:schemeClr val="tx1"/>
                </a:solidFill>
                <a:latin typeface="Verdana" charset="0"/>
                <a:ea typeface="Geneva" charset="0"/>
                <a:cs typeface="Geneva" charset="0"/>
              </a:defRPr>
            </a:lvl8pPr>
            <a:lvl9pPr marL="1828800" eaLnBrk="0" fontAlgn="base" hangingPunct="0">
              <a:spcBef>
                <a:spcPct val="0"/>
              </a:spcBef>
              <a:spcAft>
                <a:spcPct val="0"/>
              </a:spcAft>
              <a:defRPr sz="2400">
                <a:solidFill>
                  <a:schemeClr val="tx1"/>
                </a:solidFill>
                <a:latin typeface="Verdana" charset="0"/>
                <a:ea typeface="Geneva" charset="0"/>
                <a:cs typeface="Geneva"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mj-cs"/>
              </a:rPr>
              <a:t>د. ريك غريفث – مؤسسة الدراسات اللاهوتية الأردنية </a:t>
            </a:r>
            <a:endPar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mj-cs"/>
            </a:endParaRPr>
          </a:p>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mj-cs"/>
              </a:rPr>
              <a:t>BibleStudyDownloads.org</a:t>
            </a:r>
          </a:p>
        </p:txBody>
      </p:sp>
    </p:spTree>
    <p:extLst>
      <p:ext uri="{BB962C8B-B14F-4D97-AF65-F5344CB8AC3E}">
        <p14:creationId xmlns:p14="http://schemas.microsoft.com/office/powerpoint/2010/main" val="3787903302"/>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414.xml><?xml version="1.0" encoding="utf-8"?>
<p:sld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pic>
        <p:nvPicPr>
          <p:cNvPr id="525314" name="Picture 2">
            <a:extLst>
              <a:ext uri="{FF2B5EF4-FFF2-40B4-BE49-F238E27FC236}">
                <a16:creationId xmlns:a16="http://schemas.microsoft.com/office/drawing/2014/main" id="{4E00FD9B-9129-BC4B-B3D1-9FC4CA543EA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327" y="1524000"/>
            <a:ext cx="8890000" cy="5334000"/>
          </a:xfrm>
          <a:prstGeom prst="rect">
            <a:avLst/>
          </a:prstGeom>
          <a:noFill/>
          <a:extLst>
            <a:ext uri="{909E8E84-426E-40DD-AFC4-6F175D3DCCD1}">
              <a14:hiddenFill xmlns:a14="http://schemas.microsoft.com/office/drawing/2010/main">
                <a:solidFill>
                  <a:srgbClr val="FFFFFF"/>
                </a:solidFill>
              </a14:hiddenFill>
            </a:ext>
          </a:extLst>
        </p:spPr>
      </p:pic>
      <p:sp>
        <p:nvSpPr>
          <p:cNvPr id="87042" name="Rectangle 2"/>
          <p:cNvSpPr>
            <a:spLocks noGrp="1" noChangeArrowheads="1"/>
          </p:cNvSpPr>
          <p:nvPr>
            <p:ph type="title"/>
          </p:nvPr>
        </p:nvSpPr>
        <p:spPr>
          <a:xfrm>
            <a:off x="882419" y="0"/>
            <a:ext cx="8261581" cy="1524000"/>
          </a:xfrm>
          <a:solidFill>
            <a:schemeClr val="bg2"/>
          </a:solidFill>
        </p:spPr>
        <p:txBody>
          <a:bodyPr/>
          <a:lstStyle/>
          <a:p>
            <a:pPr marL="180975" algn="r" rtl="1" eaLnBrk="1" hangingPunct="1">
              <a:defRPr/>
            </a:pPr>
            <a:r>
              <a:rPr lang="ar-JO" sz="4000" b="1" dirty="0">
                <a:latin typeface="Arial" panose="020B0604020202020204" pitchFamily="34" charset="0"/>
                <a:ea typeface="ＭＳ Ｐゴシック" charset="0"/>
                <a:cs typeface="Arial" panose="020B0604020202020204" pitchFamily="34" charset="0"/>
              </a:rPr>
              <a:t>هل تعاني ظلمًا حاليًا؟</a:t>
            </a:r>
            <a:endParaRPr lang="en-US" sz="4000" b="1" dirty="0">
              <a:latin typeface="Arial" panose="020B0604020202020204" pitchFamily="34" charset="0"/>
              <a:ea typeface="ＭＳ Ｐゴシック" charset="0"/>
              <a:cs typeface="Arial" panose="020B0604020202020204" pitchFamily="34" charset="0"/>
            </a:endParaRPr>
          </a:p>
        </p:txBody>
      </p:sp>
      <p:sp>
        <p:nvSpPr>
          <p:cNvPr id="87043" name="Rectangle 3"/>
          <p:cNvSpPr>
            <a:spLocks noGrp="1" noChangeArrowheads="1"/>
          </p:cNvSpPr>
          <p:nvPr>
            <p:ph type="body" idx="1"/>
          </p:nvPr>
        </p:nvSpPr>
        <p:spPr>
          <a:xfrm>
            <a:off x="5076056" y="1602754"/>
            <a:ext cx="4067944" cy="3429000"/>
          </a:xfrm>
        </p:spPr>
        <p:txBody>
          <a:bodyPr/>
          <a:lstStyle/>
          <a:p>
            <a:pPr algn="r" rtl="1" eaLnBrk="1" hangingPunct="1">
              <a:lnSpc>
                <a:spcPct val="90000"/>
              </a:lnSpc>
              <a:defRPr/>
            </a:pPr>
            <a:r>
              <a:rPr lang="ar-JO" b="1">
                <a:solidFill>
                  <a:schemeClr val="bg2"/>
                </a:solidFill>
                <a:latin typeface="Accordance" panose="00000400000000000000" pitchFamily="2" charset="-78"/>
                <a:ea typeface="Accordance" panose="00000400000000000000" pitchFamily="2" charset="-78"/>
                <a:cs typeface="Accordance" panose="00000400000000000000" pitchFamily="2" charset="-78"/>
              </a:rPr>
              <a:t>المدرسة؟</a:t>
            </a:r>
            <a:endParaRPr lang="en-US" b="1" dirty="0">
              <a:solidFill>
                <a:schemeClr val="bg2"/>
              </a:solidFill>
              <a:latin typeface="Accordance" panose="00000400000000000000" pitchFamily="2" charset="-78"/>
              <a:ea typeface="Accordance" panose="00000400000000000000" pitchFamily="2" charset="-78"/>
              <a:cs typeface="Accordance" panose="00000400000000000000" pitchFamily="2" charset="-78"/>
            </a:endParaRPr>
          </a:p>
          <a:p>
            <a:pPr algn="r" rtl="1" eaLnBrk="1" hangingPunct="1">
              <a:lnSpc>
                <a:spcPct val="90000"/>
              </a:lnSpc>
              <a:defRPr/>
            </a:pPr>
            <a:r>
              <a:rPr lang="ar-JO" b="1">
                <a:solidFill>
                  <a:schemeClr val="bg2"/>
                </a:solidFill>
                <a:latin typeface="Accordance" panose="00000400000000000000" pitchFamily="2" charset="-78"/>
                <a:ea typeface="Accordance" panose="00000400000000000000" pitchFamily="2" charset="-78"/>
                <a:cs typeface="Accordance" panose="00000400000000000000" pitchFamily="2" charset="-78"/>
              </a:rPr>
              <a:t>البيت؟</a:t>
            </a:r>
            <a:endParaRPr lang="en-US" b="1" dirty="0">
              <a:solidFill>
                <a:schemeClr val="bg2"/>
              </a:solidFill>
              <a:latin typeface="Accordance" panose="00000400000000000000" pitchFamily="2" charset="-78"/>
              <a:ea typeface="Accordance" panose="00000400000000000000" pitchFamily="2" charset="-78"/>
              <a:cs typeface="Accordance" panose="00000400000000000000" pitchFamily="2" charset="-78"/>
            </a:endParaRPr>
          </a:p>
          <a:p>
            <a:pPr algn="r" rtl="1" eaLnBrk="1" hangingPunct="1">
              <a:lnSpc>
                <a:spcPct val="90000"/>
              </a:lnSpc>
              <a:defRPr/>
            </a:pPr>
            <a:r>
              <a:rPr lang="ar-JO" b="1">
                <a:solidFill>
                  <a:schemeClr val="bg2"/>
                </a:solidFill>
                <a:latin typeface="Accordance" panose="00000400000000000000" pitchFamily="2" charset="-78"/>
                <a:ea typeface="Accordance" panose="00000400000000000000" pitchFamily="2" charset="-78"/>
                <a:cs typeface="Accordance" panose="00000400000000000000" pitchFamily="2" charset="-78"/>
              </a:rPr>
              <a:t>العمل؟</a:t>
            </a:r>
            <a:endParaRPr lang="en-US" b="1" dirty="0">
              <a:solidFill>
                <a:schemeClr val="bg2"/>
              </a:solidFill>
              <a:latin typeface="Accordance" panose="00000400000000000000" pitchFamily="2" charset="-78"/>
              <a:ea typeface="Accordance" panose="00000400000000000000" pitchFamily="2" charset="-78"/>
              <a:cs typeface="Accordance" panose="00000400000000000000" pitchFamily="2" charset="-78"/>
            </a:endParaRPr>
          </a:p>
          <a:p>
            <a:pPr algn="r" rtl="1" eaLnBrk="1" hangingPunct="1">
              <a:lnSpc>
                <a:spcPct val="90000"/>
              </a:lnSpc>
              <a:defRPr/>
            </a:pPr>
            <a:r>
              <a:rPr lang="ar-JO" b="1">
                <a:solidFill>
                  <a:schemeClr val="bg2"/>
                </a:solidFill>
                <a:latin typeface="Accordance" panose="00000400000000000000" pitchFamily="2" charset="-78"/>
                <a:ea typeface="Accordance" panose="00000400000000000000" pitchFamily="2" charset="-78"/>
                <a:cs typeface="Accordance" panose="00000400000000000000" pitchFamily="2" charset="-78"/>
              </a:rPr>
              <a:t>الكنيسة؟</a:t>
            </a:r>
            <a:endParaRPr lang="en-US" b="1" dirty="0">
              <a:solidFill>
                <a:schemeClr val="bg2"/>
              </a:solidFill>
              <a:latin typeface="Accordance" panose="00000400000000000000" pitchFamily="2" charset="-78"/>
              <a:ea typeface="Accordance" panose="00000400000000000000" pitchFamily="2" charset="-78"/>
              <a:cs typeface="Accordance" panose="00000400000000000000" pitchFamily="2" charset="-78"/>
            </a:endParaRPr>
          </a:p>
          <a:p>
            <a:pPr algn="r" rtl="1" eaLnBrk="1" hangingPunct="1">
              <a:lnSpc>
                <a:spcPct val="90000"/>
              </a:lnSpc>
              <a:defRPr/>
            </a:pPr>
            <a:r>
              <a:rPr lang="ar-JO" b="1">
                <a:solidFill>
                  <a:schemeClr val="bg2"/>
                </a:solidFill>
                <a:latin typeface="Accordance" panose="00000400000000000000" pitchFamily="2" charset="-78"/>
                <a:ea typeface="Accordance" panose="00000400000000000000" pitchFamily="2" charset="-78"/>
                <a:cs typeface="Accordance" panose="00000400000000000000" pitchFamily="2" charset="-78"/>
              </a:rPr>
              <a:t>الأصدقاء؟</a:t>
            </a:r>
            <a:endParaRPr lang="en-US" b="1" dirty="0">
              <a:solidFill>
                <a:schemeClr val="bg2"/>
              </a:solidFill>
              <a:latin typeface="Accordance" panose="00000400000000000000" pitchFamily="2" charset="-78"/>
              <a:ea typeface="Accordance" panose="00000400000000000000" pitchFamily="2" charset="-78"/>
              <a:cs typeface="Accordance" panose="00000400000000000000" pitchFamily="2" charset="-78"/>
            </a:endParaRPr>
          </a:p>
          <a:p>
            <a:pPr algn="r" rtl="1" eaLnBrk="1" hangingPunct="1">
              <a:lnSpc>
                <a:spcPct val="90000"/>
              </a:lnSpc>
              <a:defRPr/>
            </a:pPr>
            <a:r>
              <a:rPr lang="ar-JO" b="1">
                <a:solidFill>
                  <a:schemeClr val="bg2"/>
                </a:solidFill>
                <a:latin typeface="Accordance" panose="00000400000000000000" pitchFamily="2" charset="-78"/>
                <a:ea typeface="Accordance" panose="00000400000000000000" pitchFamily="2" charset="-78"/>
                <a:cs typeface="Accordance" panose="00000400000000000000" pitchFamily="2" charset="-78"/>
              </a:rPr>
              <a:t>الحكومة؟</a:t>
            </a:r>
            <a:endParaRPr lang="en-US" b="1" dirty="0">
              <a:solidFill>
                <a:schemeClr val="bg2"/>
              </a:solidFill>
              <a:latin typeface="Accordance" panose="00000400000000000000" pitchFamily="2" charset="-78"/>
              <a:ea typeface="Accordance" panose="00000400000000000000" pitchFamily="2" charset="-78"/>
              <a:cs typeface="Accordance" panose="00000400000000000000" pitchFamily="2" charset="-78"/>
            </a:endParaRPr>
          </a:p>
        </p:txBody>
      </p:sp>
      <p:sp>
        <p:nvSpPr>
          <p:cNvPr id="5" name="Rectangle 245">
            <a:extLst>
              <a:ext uri="{FF2B5EF4-FFF2-40B4-BE49-F238E27FC236}">
                <a16:creationId xmlns:a16="http://schemas.microsoft.com/office/drawing/2014/main" id="{E03357C1-D65C-FC46-B646-D23697B2CCD7}"/>
              </a:ext>
            </a:extLst>
          </p:cNvPr>
          <p:cNvSpPr txBox="1">
            <a:spLocks noChangeArrowheads="1"/>
          </p:cNvSpPr>
          <p:nvPr/>
        </p:nvSpPr>
        <p:spPr bwMode="auto">
          <a:xfrm>
            <a:off x="-31981" y="6165304"/>
            <a:ext cx="8890000" cy="4572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lvl1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charset="-128"/>
                <a:cs typeface="ＭＳ Ｐゴシック" charset="-128"/>
              </a:defRPr>
            </a:lvl1pPr>
            <a:lvl2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charset="-128"/>
                <a:cs typeface="ＭＳ Ｐゴシック" charset="-128"/>
              </a:defRPr>
            </a:lvl2pPr>
            <a:lvl3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charset="-128"/>
                <a:cs typeface="ＭＳ Ｐゴシック" charset="-128"/>
              </a:defRPr>
            </a:lvl3pPr>
            <a:lvl4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charset="-128"/>
                <a:cs typeface="ＭＳ Ｐゴシック" charset="-128"/>
              </a:defRPr>
            </a:lvl4pPr>
            <a:lvl5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charset="-128"/>
                <a:cs typeface="ＭＳ Ｐゴシック" charset="-128"/>
              </a:defRPr>
            </a:lvl5pPr>
            <a:lvl6pPr marL="457200" algn="l"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6pPr>
            <a:lvl7pPr marL="914400" algn="l"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7pPr>
            <a:lvl8pPr marL="1371600" algn="l"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8pPr>
            <a:lvl9pPr marL="1828800" algn="l"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9pPr>
          </a:lstStyle>
          <a:p>
            <a:pPr lvl="0" algn="r" defTabSz="914400" eaLnBrk="1" hangingPunct="1">
              <a:defRPr/>
            </a:pPr>
            <a:r>
              <a:rPr lang="ar-JO" sz="4800" b="1" kern="0" dirty="0">
                <a:solidFill>
                  <a:srgbClr val="000099"/>
                </a:solidFill>
                <a:effectLst/>
                <a:latin typeface="Arial" panose="020B0604020202020204" pitchFamily="34" charset="0"/>
                <a:ea typeface="ＭＳ Ｐゴシック" charset="0"/>
                <a:cs typeface="Arial" panose="020B0604020202020204" pitchFamily="34" charset="0"/>
              </a:rPr>
              <a:t>١ بطرس</a:t>
            </a:r>
          </a:p>
        </p:txBody>
      </p:sp>
    </p:spTree>
    <p:extLst>
      <p:ext uri="{BB962C8B-B14F-4D97-AF65-F5344CB8AC3E}">
        <p14:creationId xmlns:p14="http://schemas.microsoft.com/office/powerpoint/2010/main" val="315767323"/>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87043">
                                            <p:txEl>
                                              <p:pRg st="0" end="0"/>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87043">
                                            <p:txEl>
                                              <p:pRg st="1" end="1"/>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87043">
                                            <p:txEl>
                                              <p:pRg st="2" end="2"/>
                                            </p:txEl>
                                          </p:spTgt>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87043">
                                            <p:txEl>
                                              <p:pRg st="3" end="3"/>
                                            </p:txEl>
                                          </p:spTgt>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87043">
                                            <p:txEl>
                                              <p:pRg st="4" end="4"/>
                                            </p:txEl>
                                          </p:spTgt>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87043">
                                            <p:txEl>
                                              <p:pRg st="5" end="5"/>
                                            </p:txEl>
                                          </p:spTgt>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2" presetClass="entr" presetSubtype="4" fill="hold" grpId="0" nodeType="clickEffect">
                                  <p:stCondLst>
                                    <p:cond delay="0"/>
                                  </p:stCondLst>
                                  <p:childTnLst>
                                    <p:set>
                                      <p:cBhvr>
                                        <p:cTn id="30" dur="1" fill="hold">
                                          <p:stCondLst>
                                            <p:cond delay="0"/>
                                          </p:stCondLst>
                                        </p:cTn>
                                        <p:tgtEl>
                                          <p:spTgt spid="5"/>
                                        </p:tgtEl>
                                        <p:attrNameLst>
                                          <p:attrName>style.visibility</p:attrName>
                                        </p:attrNameLst>
                                      </p:cBhvr>
                                      <p:to>
                                        <p:strVal val="visible"/>
                                      </p:to>
                                    </p:set>
                                    <p:anim calcmode="lin" valueType="num">
                                      <p:cBhvr additive="base">
                                        <p:cTn id="31" dur="500" fill="hold"/>
                                        <p:tgtEl>
                                          <p:spTgt spid="5"/>
                                        </p:tgtEl>
                                        <p:attrNameLst>
                                          <p:attrName>ppt_x</p:attrName>
                                        </p:attrNameLst>
                                      </p:cBhvr>
                                      <p:tavLst>
                                        <p:tav tm="0">
                                          <p:val>
                                            <p:strVal val="#ppt_x"/>
                                          </p:val>
                                        </p:tav>
                                        <p:tav tm="100000">
                                          <p:val>
                                            <p:strVal val="#ppt_x"/>
                                          </p:val>
                                        </p:tav>
                                      </p:tavLst>
                                    </p:anim>
                                    <p:anim calcmode="lin" valueType="num">
                                      <p:cBhvr additive="base">
                                        <p:cTn id="32"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7043" grpId="0" uiExpand="1" build="p"/>
      <p:bldP spid="5" grpId="0"/>
    </p:bldLst>
  </p:timing>
</p:sld>
</file>

<file path=ppt/slides/slide415.xml><?xml version="1.0" encoding="utf-8"?>
<p:sld xmlns:a="http://schemas.openxmlformats.org/drawingml/2006/main" xmlns:r="http://schemas.openxmlformats.org/officeDocument/2006/relationships" xmlns:p="http://schemas.openxmlformats.org/presentationml/2006/main" showMasterPhAnim="0">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pic>
        <p:nvPicPr>
          <p:cNvPr id="410626" name="Picture 15" descr="Purple"/>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1" y="0"/>
            <a:ext cx="9177091" cy="68828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7892" name="Text Box 4"/>
          <p:cNvSpPr txBox="1">
            <a:spLocks noChangeArrowheads="1"/>
          </p:cNvSpPr>
          <p:nvPr/>
        </p:nvSpPr>
        <p:spPr bwMode="auto">
          <a:xfrm>
            <a:off x="990600" y="533400"/>
            <a:ext cx="6629400" cy="5794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3200">
                <a:solidFill>
                  <a:srgbClr val="FFFF00"/>
                </a:solidFill>
                <a:latin typeface="Georgia" charset="0"/>
                <a:ea typeface="ＭＳ Ｐゴシック" charset="0"/>
                <a:cs typeface="ＭＳ Ｐゴシック" charset="0"/>
              </a:defRPr>
            </a:lvl1pPr>
            <a:lvl2pPr marL="742950" indent="-285750">
              <a:defRPr sz="3200">
                <a:solidFill>
                  <a:srgbClr val="FFFF00"/>
                </a:solidFill>
                <a:latin typeface="Georgia" charset="0"/>
                <a:ea typeface="ＭＳ Ｐゴシック" charset="0"/>
              </a:defRPr>
            </a:lvl2pPr>
            <a:lvl3pPr marL="1143000" indent="-228600">
              <a:defRPr sz="3200">
                <a:solidFill>
                  <a:srgbClr val="FFFF00"/>
                </a:solidFill>
                <a:latin typeface="Georgia" charset="0"/>
                <a:ea typeface="ＭＳ Ｐゴシック" charset="0"/>
              </a:defRPr>
            </a:lvl3pPr>
            <a:lvl4pPr marL="1600200" indent="-228600">
              <a:defRPr sz="3200">
                <a:solidFill>
                  <a:srgbClr val="FFFF00"/>
                </a:solidFill>
                <a:latin typeface="Georgia" charset="0"/>
                <a:ea typeface="ＭＳ Ｐゴシック" charset="0"/>
              </a:defRPr>
            </a:lvl4pPr>
            <a:lvl5pPr marL="2057400" indent="-228600">
              <a:defRPr sz="3200">
                <a:solidFill>
                  <a:srgbClr val="FFFF00"/>
                </a:solidFill>
                <a:latin typeface="Georgia" charset="0"/>
                <a:ea typeface="ＭＳ Ｐゴシック" charset="0"/>
              </a:defRPr>
            </a:lvl5pPr>
            <a:lvl6pPr marL="2514600" indent="-228600" eaLnBrk="0" fontAlgn="base" hangingPunct="0">
              <a:spcBef>
                <a:spcPct val="0"/>
              </a:spcBef>
              <a:spcAft>
                <a:spcPct val="0"/>
              </a:spcAft>
              <a:defRPr sz="3200">
                <a:solidFill>
                  <a:srgbClr val="FFFF00"/>
                </a:solidFill>
                <a:latin typeface="Georgia" charset="0"/>
                <a:ea typeface="ＭＳ Ｐゴシック" charset="0"/>
              </a:defRPr>
            </a:lvl6pPr>
            <a:lvl7pPr marL="2971800" indent="-228600" eaLnBrk="0" fontAlgn="base" hangingPunct="0">
              <a:spcBef>
                <a:spcPct val="0"/>
              </a:spcBef>
              <a:spcAft>
                <a:spcPct val="0"/>
              </a:spcAft>
              <a:defRPr sz="3200">
                <a:solidFill>
                  <a:srgbClr val="FFFF00"/>
                </a:solidFill>
                <a:latin typeface="Georgia" charset="0"/>
                <a:ea typeface="ＭＳ Ｐゴシック" charset="0"/>
              </a:defRPr>
            </a:lvl7pPr>
            <a:lvl8pPr marL="3429000" indent="-228600" eaLnBrk="0" fontAlgn="base" hangingPunct="0">
              <a:spcBef>
                <a:spcPct val="0"/>
              </a:spcBef>
              <a:spcAft>
                <a:spcPct val="0"/>
              </a:spcAft>
              <a:defRPr sz="3200">
                <a:solidFill>
                  <a:srgbClr val="FFFF00"/>
                </a:solidFill>
                <a:latin typeface="Georgia" charset="0"/>
                <a:ea typeface="ＭＳ Ｐゴシック" charset="0"/>
              </a:defRPr>
            </a:lvl8pPr>
            <a:lvl9pPr marL="3886200" indent="-228600" eaLnBrk="0" fontAlgn="base" hangingPunct="0">
              <a:spcBef>
                <a:spcPct val="0"/>
              </a:spcBef>
              <a:spcAft>
                <a:spcPct val="0"/>
              </a:spcAft>
              <a:defRPr sz="3200">
                <a:solidFill>
                  <a:srgbClr val="FFFF00"/>
                </a:solidFill>
                <a:latin typeface="Georgia"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3200" b="0" i="0" u="sng" strike="noStrike" kern="1200" cap="none" spc="0" normalizeH="0" baseline="0" noProof="0">
                <a:ln>
                  <a:noFill/>
                </a:ln>
                <a:solidFill>
                  <a:srgbClr val="FFFF00"/>
                </a:solidFill>
                <a:effectLst/>
                <a:uLnTx/>
                <a:uFillTx/>
                <a:latin typeface="Accordance" panose="00000400000000000000" pitchFamily="2" charset="-78"/>
                <a:ea typeface="Accordance" panose="00000400000000000000" pitchFamily="2" charset="-78"/>
                <a:cs typeface="Accordance" panose="00000400000000000000" pitchFamily="2" charset="-78"/>
              </a:rPr>
              <a:t>الحجة</a:t>
            </a:r>
            <a:endParaRPr kumimoji="0" lang="en-US" sz="3200" b="0" i="0" u="sng" strike="noStrike" kern="1200" cap="none" spc="0" normalizeH="0" baseline="0" noProof="0" dirty="0">
              <a:ln>
                <a:noFill/>
              </a:ln>
              <a:solidFill>
                <a:srgbClr val="FFFF00"/>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37947" name="Text Box 59"/>
          <p:cNvSpPr txBox="1">
            <a:spLocks noChangeArrowheads="1"/>
          </p:cNvSpPr>
          <p:nvPr/>
        </p:nvSpPr>
        <p:spPr bwMode="auto">
          <a:xfrm>
            <a:off x="304800" y="1295400"/>
            <a:ext cx="8610600" cy="1077218"/>
          </a:xfrm>
          <a:prstGeom prst="rect">
            <a:avLst/>
          </a:prstGeom>
          <a:solidFill>
            <a:schemeClr val="bg2"/>
          </a:solidFill>
          <a:ln w="9525">
            <a:solidFill>
              <a:schemeClr val="tx1"/>
            </a:solidFill>
            <a:miter lim="800000"/>
            <a:headEnd/>
            <a:tailEnd/>
          </a:ln>
        </p:spPr>
        <p:txBody>
          <a:bodyPr>
            <a:spAutoFit/>
          </a:bodyPr>
          <a:lstStyle>
            <a:lvl1pPr>
              <a:defRPr sz="3200">
                <a:solidFill>
                  <a:srgbClr val="FFFF00"/>
                </a:solidFill>
                <a:latin typeface="Georgia" charset="0"/>
                <a:ea typeface="ＭＳ Ｐゴシック" charset="0"/>
                <a:cs typeface="ＭＳ Ｐゴシック" charset="0"/>
              </a:defRPr>
            </a:lvl1pPr>
            <a:lvl2pPr marL="742950" indent="-285750">
              <a:defRPr sz="3200">
                <a:solidFill>
                  <a:srgbClr val="FFFF00"/>
                </a:solidFill>
                <a:latin typeface="Georgia" charset="0"/>
                <a:ea typeface="ＭＳ Ｐゴシック" charset="0"/>
              </a:defRPr>
            </a:lvl2pPr>
            <a:lvl3pPr marL="1143000" indent="-228600">
              <a:defRPr sz="3200">
                <a:solidFill>
                  <a:srgbClr val="FFFF00"/>
                </a:solidFill>
                <a:latin typeface="Georgia" charset="0"/>
                <a:ea typeface="ＭＳ Ｐゴシック" charset="0"/>
              </a:defRPr>
            </a:lvl3pPr>
            <a:lvl4pPr marL="1600200" indent="-228600">
              <a:defRPr sz="3200">
                <a:solidFill>
                  <a:srgbClr val="FFFF00"/>
                </a:solidFill>
                <a:latin typeface="Georgia" charset="0"/>
                <a:ea typeface="ＭＳ Ｐゴシック" charset="0"/>
              </a:defRPr>
            </a:lvl4pPr>
            <a:lvl5pPr marL="2057400" indent="-228600">
              <a:defRPr sz="3200">
                <a:solidFill>
                  <a:srgbClr val="FFFF00"/>
                </a:solidFill>
                <a:latin typeface="Georgia" charset="0"/>
                <a:ea typeface="ＭＳ Ｐゴシック" charset="0"/>
              </a:defRPr>
            </a:lvl5pPr>
            <a:lvl6pPr marL="2514600" indent="-228600" eaLnBrk="0" fontAlgn="base" hangingPunct="0">
              <a:spcBef>
                <a:spcPct val="0"/>
              </a:spcBef>
              <a:spcAft>
                <a:spcPct val="0"/>
              </a:spcAft>
              <a:defRPr sz="3200">
                <a:solidFill>
                  <a:srgbClr val="FFFF00"/>
                </a:solidFill>
                <a:latin typeface="Georgia" charset="0"/>
                <a:ea typeface="ＭＳ Ｐゴシック" charset="0"/>
              </a:defRPr>
            </a:lvl6pPr>
            <a:lvl7pPr marL="2971800" indent="-228600" eaLnBrk="0" fontAlgn="base" hangingPunct="0">
              <a:spcBef>
                <a:spcPct val="0"/>
              </a:spcBef>
              <a:spcAft>
                <a:spcPct val="0"/>
              </a:spcAft>
              <a:defRPr sz="3200">
                <a:solidFill>
                  <a:srgbClr val="FFFF00"/>
                </a:solidFill>
                <a:latin typeface="Georgia" charset="0"/>
                <a:ea typeface="ＭＳ Ｐゴシック" charset="0"/>
              </a:defRPr>
            </a:lvl7pPr>
            <a:lvl8pPr marL="3429000" indent="-228600" eaLnBrk="0" fontAlgn="base" hangingPunct="0">
              <a:spcBef>
                <a:spcPct val="0"/>
              </a:spcBef>
              <a:spcAft>
                <a:spcPct val="0"/>
              </a:spcAft>
              <a:defRPr sz="3200">
                <a:solidFill>
                  <a:srgbClr val="FFFF00"/>
                </a:solidFill>
                <a:latin typeface="Georgia" charset="0"/>
                <a:ea typeface="ＭＳ Ｐゴシック" charset="0"/>
              </a:defRPr>
            </a:lvl8pPr>
            <a:lvl9pPr marL="3886200" indent="-228600" eaLnBrk="0" fontAlgn="base" hangingPunct="0">
              <a:spcBef>
                <a:spcPct val="0"/>
              </a:spcBef>
              <a:spcAft>
                <a:spcPct val="0"/>
              </a:spcAft>
              <a:defRPr sz="3200">
                <a:solidFill>
                  <a:srgbClr val="FFFF00"/>
                </a:solidFill>
                <a:latin typeface="Georgia" charset="0"/>
                <a:ea typeface="ＭＳ Ｐゴシック" charset="0"/>
              </a:defRPr>
            </a:lvl9pPr>
          </a:lstStyle>
          <a:p>
            <a:pPr marL="0" marR="0" lvl="0" indent="0" algn="r" defTabSz="914400" rtl="1" eaLnBrk="0" fontAlgn="base" latinLnBrk="0" hangingPunct="0">
              <a:lnSpc>
                <a:spcPct val="100000"/>
              </a:lnSpc>
              <a:spcBef>
                <a:spcPct val="50000"/>
              </a:spcBef>
              <a:spcAft>
                <a:spcPct val="0"/>
              </a:spcAft>
              <a:buClrTx/>
              <a:buSzTx/>
              <a:buFontTx/>
              <a:buNone/>
              <a:tabLst/>
              <a:defRPr/>
            </a:pPr>
            <a:r>
              <a:rPr kumimoji="0" lang="ar-JO" altLang="ja-JP" sz="3200" b="0" i="0" u="none" strike="noStrike" kern="1200" cap="none" spc="0" normalizeH="0" baseline="0" noProof="0">
                <a:ln>
                  <a:noFill/>
                </a:ln>
                <a:solidFill>
                  <a:srgbClr val="FFFF00"/>
                </a:solidFill>
                <a:effectLst/>
                <a:uLnTx/>
                <a:uFillTx/>
                <a:latin typeface="Accordance" panose="00000400000000000000" pitchFamily="2" charset="-78"/>
                <a:ea typeface="Accordance" panose="00000400000000000000" pitchFamily="2" charset="-78"/>
                <a:cs typeface="Accordance" panose="00000400000000000000" pitchFamily="2" charset="-78"/>
              </a:rPr>
              <a:t>"...كَتَبْتُ إِلَيْكُمْ بِكَلِمَاتٍ قَلِيلَةٍ وَاعِظًا وَشَاهِدًا، </a:t>
            </a:r>
            <a:r>
              <a:rPr kumimoji="0" lang="ar-JO" altLang="ja-JP" sz="3200" b="0" i="0" u="none" strike="noStrike" kern="1200" cap="none" spc="0" normalizeH="0" baseline="0" noProof="0">
                <a:ln>
                  <a:noFill/>
                </a:ln>
                <a:solidFill>
                  <a:srgbClr val="00B300">
                    <a:lumMod val="60000"/>
                    <a:lumOff val="40000"/>
                  </a:srgbClr>
                </a:solidFill>
                <a:effectLst/>
                <a:uLnTx/>
                <a:uFillTx/>
                <a:latin typeface="Accordance" panose="00000400000000000000" pitchFamily="2" charset="-78"/>
                <a:ea typeface="Accordance" panose="00000400000000000000" pitchFamily="2" charset="-78"/>
                <a:cs typeface="Accordance" panose="00000400000000000000" pitchFamily="2" charset="-78"/>
              </a:rPr>
              <a:t>أَنَّ هَذِهِ هِيَ نِعْمَةُ </a:t>
            </a:r>
            <a:r>
              <a:rPr kumimoji="0" lang="ar-JO" altLang="ja-JP" sz="3200" b="0" i="0" u="none" strike="noStrike" kern="1200" cap="none" spc="0" normalizeH="0" baseline="0" noProof="0" err="1">
                <a:ln>
                  <a:noFill/>
                </a:ln>
                <a:solidFill>
                  <a:srgbClr val="00B300">
                    <a:lumMod val="60000"/>
                    <a:lumOff val="40000"/>
                  </a:srgbClr>
                </a:solidFill>
                <a:effectLst/>
                <a:uLnTx/>
                <a:uFillTx/>
                <a:latin typeface="Accordance" panose="00000400000000000000" pitchFamily="2" charset="-78"/>
                <a:ea typeface="Accordance" panose="00000400000000000000" pitchFamily="2" charset="-78"/>
                <a:cs typeface="Accordance" panose="00000400000000000000" pitchFamily="2" charset="-78"/>
              </a:rPr>
              <a:t>ٱللهِ</a:t>
            </a:r>
            <a:r>
              <a:rPr kumimoji="0" lang="ar-JO" altLang="ja-JP" sz="3200" b="0" i="0" u="none" strike="noStrike" kern="1200" cap="none" spc="0" normalizeH="0" baseline="0" noProof="0">
                <a:ln>
                  <a:noFill/>
                </a:ln>
                <a:solidFill>
                  <a:srgbClr val="00B300">
                    <a:lumMod val="60000"/>
                    <a:lumOff val="40000"/>
                  </a:srgbClr>
                </a:solidFill>
                <a:effectLst/>
                <a:uLnTx/>
                <a:uFillTx/>
                <a:latin typeface="Accordance" panose="00000400000000000000" pitchFamily="2" charset="-78"/>
                <a:ea typeface="Accordance" panose="00000400000000000000" pitchFamily="2" charset="-78"/>
                <a:cs typeface="Accordance" panose="00000400000000000000" pitchFamily="2" charset="-78"/>
              </a:rPr>
              <a:t> </a:t>
            </a:r>
            <a:r>
              <a:rPr kumimoji="0" lang="ar-JO" altLang="ja-JP" sz="3200" b="0" i="0" u="none" strike="noStrike" kern="1200" cap="none" spc="0" normalizeH="0" baseline="0" noProof="0" err="1">
                <a:ln>
                  <a:noFill/>
                </a:ln>
                <a:solidFill>
                  <a:srgbClr val="00B300">
                    <a:lumMod val="60000"/>
                    <a:lumOff val="40000"/>
                  </a:srgbClr>
                </a:solidFill>
                <a:effectLst/>
                <a:uLnTx/>
                <a:uFillTx/>
                <a:latin typeface="Accordance" panose="00000400000000000000" pitchFamily="2" charset="-78"/>
                <a:ea typeface="Accordance" panose="00000400000000000000" pitchFamily="2" charset="-78"/>
                <a:cs typeface="Accordance" panose="00000400000000000000" pitchFamily="2" charset="-78"/>
              </a:rPr>
              <a:t>ٱلْحَقِيقِيَّةُ</a:t>
            </a:r>
            <a:r>
              <a:rPr kumimoji="0" lang="ar-JO" altLang="ja-JP" sz="3200" b="0" i="0" u="none" strike="noStrike" kern="1200" cap="none" spc="0" normalizeH="0" baseline="0" noProof="0">
                <a:ln>
                  <a:noFill/>
                </a:ln>
                <a:solidFill>
                  <a:srgbClr val="00B300">
                    <a:lumMod val="60000"/>
                    <a:lumOff val="40000"/>
                  </a:srgbClr>
                </a:solidFill>
                <a:effectLst/>
                <a:uLnTx/>
                <a:uFillTx/>
                <a:latin typeface="Accordance" panose="00000400000000000000" pitchFamily="2" charset="-78"/>
                <a:ea typeface="Accordance" panose="00000400000000000000" pitchFamily="2" charset="-78"/>
                <a:cs typeface="Accordance" panose="00000400000000000000" pitchFamily="2" charset="-78"/>
              </a:rPr>
              <a:t> </a:t>
            </a:r>
            <a:r>
              <a:rPr kumimoji="0" lang="ar-JO" altLang="ja-JP" sz="3200" b="0" i="0" u="none" strike="noStrike" kern="1200" cap="none" spc="0" normalizeH="0" baseline="0" noProof="0" err="1">
                <a:ln>
                  <a:noFill/>
                </a:ln>
                <a:solidFill>
                  <a:srgbClr val="00B300">
                    <a:lumMod val="60000"/>
                    <a:lumOff val="40000"/>
                  </a:srgbClr>
                </a:solidFill>
                <a:effectLst/>
                <a:uLnTx/>
                <a:uFillTx/>
                <a:latin typeface="Accordance" panose="00000400000000000000" pitchFamily="2" charset="-78"/>
                <a:ea typeface="Accordance" panose="00000400000000000000" pitchFamily="2" charset="-78"/>
                <a:cs typeface="Accordance" panose="00000400000000000000" pitchFamily="2" charset="-78"/>
              </a:rPr>
              <a:t>ٱلَّتِي</a:t>
            </a:r>
            <a:r>
              <a:rPr kumimoji="0" lang="ar-JO" altLang="ja-JP" sz="3200" b="0" i="0" u="none" strike="noStrike" kern="1200" cap="none" spc="0" normalizeH="0" baseline="0" noProof="0">
                <a:ln>
                  <a:noFill/>
                </a:ln>
                <a:solidFill>
                  <a:srgbClr val="00B300">
                    <a:lumMod val="60000"/>
                    <a:lumOff val="40000"/>
                  </a:srgbClr>
                </a:solidFill>
                <a:effectLst/>
                <a:uLnTx/>
                <a:uFillTx/>
                <a:latin typeface="Accordance" panose="00000400000000000000" pitchFamily="2" charset="-78"/>
                <a:ea typeface="Accordance" panose="00000400000000000000" pitchFamily="2" charset="-78"/>
                <a:cs typeface="Accordance" panose="00000400000000000000" pitchFamily="2" charset="-78"/>
              </a:rPr>
              <a:t> فِيهَا تَقُومُونَ</a:t>
            </a:r>
            <a:r>
              <a:rPr kumimoji="0" lang="ar-JO" altLang="ja-JP" sz="3200" b="0" i="0" u="none" strike="noStrike" kern="1200" cap="none" spc="0" normalizeH="0" baseline="0" noProof="0">
                <a:ln>
                  <a:noFill/>
                </a:ln>
                <a:solidFill>
                  <a:srgbClr val="FFFF00"/>
                </a:solidFill>
                <a:effectLst/>
                <a:uLnTx/>
                <a:uFillTx/>
                <a:latin typeface="Accordance" panose="00000400000000000000" pitchFamily="2" charset="-78"/>
                <a:ea typeface="Accordance" panose="00000400000000000000" pitchFamily="2" charset="-78"/>
                <a:cs typeface="Accordance" panose="00000400000000000000" pitchFamily="2" charset="-78"/>
              </a:rPr>
              <a:t>. (5: 12)</a:t>
            </a:r>
            <a:endParaRPr kumimoji="0" lang="en-US" sz="3200" b="0" i="0" u="none" strike="noStrike" kern="1200" cap="none" spc="0" normalizeH="0" baseline="0" noProof="0" dirty="0">
              <a:ln>
                <a:noFill/>
              </a:ln>
              <a:solidFill>
                <a:srgbClr val="FFFF00"/>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graphicFrame>
        <p:nvGraphicFramePr>
          <p:cNvPr id="467984" name="Group 16"/>
          <p:cNvGraphicFramePr>
            <a:graphicFrameLocks noGrp="1"/>
          </p:cNvGraphicFramePr>
          <p:nvPr>
            <p:ph/>
          </p:nvPr>
        </p:nvGraphicFramePr>
        <p:xfrm>
          <a:off x="0" y="3811588"/>
          <a:ext cx="9144000" cy="3017837"/>
        </p:xfrm>
        <a:graphic>
          <a:graphicData uri="http://schemas.openxmlformats.org/drawingml/2006/table">
            <a:tbl>
              <a:tblPr/>
              <a:tblGrid>
                <a:gridCol w="4923693">
                  <a:extLst>
                    <a:ext uri="{9D8B030D-6E8A-4147-A177-3AD203B41FA5}">
                      <a16:colId xmlns:a16="http://schemas.microsoft.com/office/drawing/2014/main" val="20000"/>
                    </a:ext>
                  </a:extLst>
                </a:gridCol>
                <a:gridCol w="4220307">
                  <a:extLst>
                    <a:ext uri="{9D8B030D-6E8A-4147-A177-3AD203B41FA5}">
                      <a16:colId xmlns:a16="http://schemas.microsoft.com/office/drawing/2014/main" val="20001"/>
                    </a:ext>
                  </a:extLst>
                </a:gridCol>
              </a:tblGrid>
              <a:tr h="3017837">
                <a:tc>
                  <a:txBody>
                    <a:bodyPr/>
                    <a:lstStyle/>
                    <a:p>
                      <a:pPr marL="0" marR="0" lvl="0" indent="0" algn="r" defTabSz="914400" rtl="1" eaLnBrk="1" fontAlgn="base" latinLnBrk="0" hangingPunct="1">
                        <a:lnSpc>
                          <a:spcPct val="100000"/>
                        </a:lnSpc>
                        <a:spcBef>
                          <a:spcPct val="20000"/>
                        </a:spcBef>
                        <a:spcAft>
                          <a:spcPct val="0"/>
                        </a:spcAft>
                        <a:buClr>
                          <a:schemeClr val="hlink"/>
                        </a:buClr>
                        <a:buSzPct val="120000"/>
                        <a:buFontTx/>
                        <a:buNone/>
                        <a:tabLst/>
                      </a:pPr>
                      <a:r>
                        <a:rPr lang="ar-JO" altLang="ja-JP" sz="2400" b="1" u="sng">
                          <a:solidFill>
                            <a:schemeClr val="tx1"/>
                          </a:solidFill>
                          <a:effectLst>
                            <a:outerShdw blurRad="38100" dist="38100" dir="2700000" algn="tl">
                              <a:srgbClr val="000000">
                                <a:alpha val="43137"/>
                              </a:srgbClr>
                            </a:outerShdw>
                          </a:effectLst>
                          <a:latin typeface="Accordance" panose="00000400000000000000" pitchFamily="2" charset="-78"/>
                          <a:ea typeface="Accordance" panose="00000400000000000000" pitchFamily="2" charset="-78"/>
                          <a:cs typeface="Accordance" panose="00000400000000000000" pitchFamily="2" charset="-78"/>
                        </a:rPr>
                        <a:t>"هذِهِ هِيَ نِعْمَةُ </a:t>
                      </a:r>
                      <a:r>
                        <a:rPr lang="ar-JO" altLang="ja-JP" sz="2400" b="1" u="sng" err="1">
                          <a:solidFill>
                            <a:schemeClr val="tx1"/>
                          </a:solidFill>
                          <a:effectLst>
                            <a:outerShdw blurRad="38100" dist="38100" dir="2700000" algn="tl">
                              <a:srgbClr val="000000">
                                <a:alpha val="43137"/>
                              </a:srgbClr>
                            </a:outerShdw>
                          </a:effectLst>
                          <a:latin typeface="Accordance" panose="00000400000000000000" pitchFamily="2" charset="-78"/>
                          <a:ea typeface="Accordance" panose="00000400000000000000" pitchFamily="2" charset="-78"/>
                          <a:cs typeface="Accordance" panose="00000400000000000000" pitchFamily="2" charset="-78"/>
                        </a:rPr>
                        <a:t>ٱللهِ</a:t>
                      </a:r>
                      <a:r>
                        <a:rPr lang="ar-JO" altLang="ja-JP" sz="2400" b="1" u="sng">
                          <a:solidFill>
                            <a:schemeClr val="tx1"/>
                          </a:solidFill>
                          <a:effectLst>
                            <a:outerShdw blurRad="38100" dist="38100" dir="2700000" algn="tl">
                              <a:srgbClr val="000000">
                                <a:alpha val="43137"/>
                              </a:srgbClr>
                            </a:outerShdw>
                          </a:effectLst>
                          <a:latin typeface="Accordance" panose="00000400000000000000" pitchFamily="2" charset="-78"/>
                          <a:ea typeface="Accordance" panose="00000400000000000000" pitchFamily="2" charset="-78"/>
                          <a:cs typeface="Accordance" panose="00000400000000000000" pitchFamily="2" charset="-78"/>
                        </a:rPr>
                        <a:t> </a:t>
                      </a:r>
                      <a:r>
                        <a:rPr lang="ar-JO" altLang="ja-JP" sz="2400" b="1" u="sng" err="1">
                          <a:solidFill>
                            <a:schemeClr val="tx1"/>
                          </a:solidFill>
                          <a:effectLst>
                            <a:outerShdw blurRad="38100" dist="38100" dir="2700000" algn="tl">
                              <a:srgbClr val="000000">
                                <a:alpha val="43137"/>
                              </a:srgbClr>
                            </a:outerShdw>
                          </a:effectLst>
                          <a:latin typeface="Accordance" panose="00000400000000000000" pitchFamily="2" charset="-78"/>
                          <a:ea typeface="Accordance" panose="00000400000000000000" pitchFamily="2" charset="-78"/>
                          <a:cs typeface="Accordance" panose="00000400000000000000" pitchFamily="2" charset="-78"/>
                        </a:rPr>
                        <a:t>ٱلْحَقِيقِيَّةُ</a:t>
                      </a:r>
                      <a:r>
                        <a:rPr lang="ar-JO" altLang="ja-JP" sz="2400" b="1" u="sng">
                          <a:solidFill>
                            <a:schemeClr val="tx1"/>
                          </a:solidFill>
                          <a:effectLst>
                            <a:outerShdw blurRad="38100" dist="38100" dir="2700000" algn="tl">
                              <a:srgbClr val="000000">
                                <a:alpha val="43137"/>
                              </a:srgbClr>
                            </a:outerShdw>
                          </a:effectLst>
                          <a:latin typeface="Accordance" panose="00000400000000000000" pitchFamily="2" charset="-78"/>
                          <a:ea typeface="Accordance" panose="00000400000000000000" pitchFamily="2" charset="-78"/>
                          <a:cs typeface="Accordance" panose="00000400000000000000" pitchFamily="2" charset="-78"/>
                        </a:rPr>
                        <a:t>"</a:t>
                      </a:r>
                    </a:p>
                    <a:p>
                      <a:pPr marL="0" marR="0" lvl="0" indent="0" algn="r" defTabSz="914400" rtl="1" eaLnBrk="1" fontAlgn="base" latinLnBrk="0" hangingPunct="1">
                        <a:lnSpc>
                          <a:spcPct val="100000"/>
                        </a:lnSpc>
                        <a:spcBef>
                          <a:spcPct val="20000"/>
                        </a:spcBef>
                        <a:spcAft>
                          <a:spcPct val="0"/>
                        </a:spcAft>
                        <a:buClr>
                          <a:schemeClr val="hlink"/>
                        </a:buClr>
                        <a:buSzPct val="120000"/>
                        <a:buFontTx/>
                        <a:buNone/>
                        <a:tabLst/>
                      </a:pPr>
                      <a:r>
                        <a:rPr kumimoji="0" lang="ar-JO" sz="2400" b="1" i="0" u="none" strike="noStrike" cap="none" normalizeH="0" baseline="0">
                          <a:ln>
                            <a:noFill/>
                          </a:ln>
                          <a:solidFill>
                            <a:schemeClr val="tx2"/>
                          </a:solidFill>
                          <a:effectLst>
                            <a:outerShdw blurRad="38100" dist="38100" dir="2700000" algn="tl">
                              <a:srgbClr val="000000"/>
                            </a:outerShdw>
                          </a:effectLst>
                          <a:latin typeface="Accordance" panose="00000400000000000000" pitchFamily="2" charset="-78"/>
                          <a:ea typeface="Accordance" panose="00000400000000000000" pitchFamily="2" charset="-78"/>
                          <a:cs typeface="Accordance" panose="00000400000000000000" pitchFamily="2" charset="-78"/>
                        </a:rPr>
                        <a:t>1 بط 1: 1-12</a:t>
                      </a:r>
                    </a:p>
                    <a:p>
                      <a:pPr marL="0" marR="0" lvl="0" indent="0" algn="r" defTabSz="914400" rtl="1" eaLnBrk="1" fontAlgn="base" latinLnBrk="0" hangingPunct="1">
                        <a:lnSpc>
                          <a:spcPct val="100000"/>
                        </a:lnSpc>
                        <a:spcBef>
                          <a:spcPct val="20000"/>
                        </a:spcBef>
                        <a:spcAft>
                          <a:spcPct val="0"/>
                        </a:spcAft>
                        <a:buClr>
                          <a:schemeClr val="hlink"/>
                        </a:buClr>
                        <a:buSzPct val="120000"/>
                        <a:buFontTx/>
                        <a:buNone/>
                        <a:tabLst/>
                      </a:pPr>
                      <a:r>
                        <a:rPr kumimoji="0" lang="ar-JO" sz="2400" b="1" i="0" u="none" strike="noStrike" cap="none" normalizeH="0" baseline="0">
                          <a:ln>
                            <a:noFill/>
                          </a:ln>
                          <a:solidFill>
                            <a:schemeClr val="tx2"/>
                          </a:solidFill>
                          <a:effectLst>
                            <a:outerShdw blurRad="38100" dist="38100" dir="2700000" algn="tl">
                              <a:srgbClr val="000000"/>
                            </a:outerShdw>
                          </a:effectLst>
                          <a:latin typeface="Accordance" panose="00000400000000000000" pitchFamily="2" charset="-78"/>
                          <a:ea typeface="Accordance" panose="00000400000000000000" pitchFamily="2" charset="-78"/>
                          <a:cs typeface="Accordance" panose="00000400000000000000" pitchFamily="2" charset="-78"/>
                        </a:rPr>
                        <a:t>الاختيار</a:t>
                      </a:r>
                      <a:endParaRPr kumimoji="0" lang="en-US" sz="2400" b="1" i="0" u="none" strike="noStrike" cap="none" normalizeH="0" baseline="0" dirty="0">
                        <a:ln>
                          <a:noFill/>
                        </a:ln>
                        <a:solidFill>
                          <a:schemeClr val="tx2"/>
                        </a:solidFill>
                        <a:effectLst>
                          <a:outerShdw blurRad="38100" dist="38100" dir="2700000" algn="tl">
                            <a:srgbClr val="000000"/>
                          </a:outerShdw>
                        </a:effectLst>
                        <a:latin typeface="Accordance" panose="00000400000000000000" pitchFamily="2" charset="-78"/>
                        <a:ea typeface="Accordance" panose="00000400000000000000" pitchFamily="2" charset="-78"/>
                        <a:cs typeface="Accordance" panose="00000400000000000000" pitchFamily="2" charset="-78"/>
                      </a:endParaRPr>
                    </a:p>
                    <a:p>
                      <a:pPr marL="0" marR="0" lvl="0" indent="0" algn="r" defTabSz="914400" rtl="1" eaLnBrk="1" fontAlgn="base" latinLnBrk="0" hangingPunct="1">
                        <a:lnSpc>
                          <a:spcPct val="100000"/>
                        </a:lnSpc>
                        <a:spcBef>
                          <a:spcPct val="20000"/>
                        </a:spcBef>
                        <a:spcAft>
                          <a:spcPct val="0"/>
                        </a:spcAft>
                        <a:buClr>
                          <a:schemeClr val="hlink"/>
                        </a:buClr>
                        <a:buSzPct val="120000"/>
                        <a:buFontTx/>
                        <a:buNone/>
                        <a:tabLst/>
                      </a:pPr>
                      <a:r>
                        <a:rPr kumimoji="0" lang="ar-JO" sz="2400" b="1" i="0" u="none" strike="noStrike" cap="none" normalizeH="0" baseline="0">
                          <a:ln>
                            <a:noFill/>
                          </a:ln>
                          <a:solidFill>
                            <a:schemeClr val="tx2"/>
                          </a:solidFill>
                          <a:effectLst>
                            <a:outerShdw blurRad="38100" dist="38100" dir="2700000" algn="tl">
                              <a:srgbClr val="000000"/>
                            </a:outerShdw>
                          </a:effectLst>
                          <a:latin typeface="Accordance" panose="00000400000000000000" pitchFamily="2" charset="-78"/>
                          <a:ea typeface="Accordance" panose="00000400000000000000" pitchFamily="2" charset="-78"/>
                          <a:cs typeface="Accordance" panose="00000400000000000000" pitchFamily="2" charset="-78"/>
                        </a:rPr>
                        <a:t>سيادة الله</a:t>
                      </a:r>
                      <a:endParaRPr kumimoji="0" lang="en-US" sz="2400" b="1" i="0" u="none" strike="noStrike" cap="none" normalizeH="0" baseline="0" dirty="0">
                        <a:ln>
                          <a:noFill/>
                        </a:ln>
                        <a:solidFill>
                          <a:schemeClr val="tx2"/>
                        </a:solidFill>
                        <a:effectLst>
                          <a:outerShdw blurRad="38100" dist="38100" dir="2700000" algn="tl">
                            <a:srgbClr val="000000"/>
                          </a:outerShdw>
                        </a:effectLst>
                        <a:latin typeface="Accordance" panose="00000400000000000000" pitchFamily="2" charset="-78"/>
                        <a:ea typeface="Accordance" panose="00000400000000000000" pitchFamily="2" charset="-78"/>
                        <a:cs typeface="Accordance" panose="00000400000000000000" pitchFamily="2" charset="-78"/>
                      </a:endParaRPr>
                    </a:p>
                    <a:p>
                      <a:pPr marL="0" marR="0" lvl="0" indent="0" algn="r" defTabSz="914400" rtl="1" eaLnBrk="1" fontAlgn="base" latinLnBrk="0" hangingPunct="1">
                        <a:lnSpc>
                          <a:spcPct val="100000"/>
                        </a:lnSpc>
                        <a:spcBef>
                          <a:spcPct val="20000"/>
                        </a:spcBef>
                        <a:spcAft>
                          <a:spcPct val="0"/>
                        </a:spcAft>
                        <a:buClr>
                          <a:schemeClr val="hlink"/>
                        </a:buClr>
                        <a:buSzPct val="120000"/>
                        <a:buFontTx/>
                        <a:buNone/>
                        <a:tabLst/>
                      </a:pPr>
                      <a:r>
                        <a:rPr kumimoji="0" lang="ar-JO" sz="2400" b="1" i="0" u="none" strike="noStrike" cap="none" normalizeH="0" baseline="0">
                          <a:ln>
                            <a:noFill/>
                          </a:ln>
                          <a:solidFill>
                            <a:schemeClr val="tx2"/>
                          </a:solidFill>
                          <a:effectLst>
                            <a:outerShdw blurRad="38100" dist="38100" dir="2700000" algn="tl">
                              <a:srgbClr val="000000"/>
                            </a:outerShdw>
                          </a:effectLst>
                          <a:latin typeface="Accordance" panose="00000400000000000000" pitchFamily="2" charset="-78"/>
                          <a:ea typeface="Accordance" panose="00000400000000000000" pitchFamily="2" charset="-78"/>
                          <a:cs typeface="Accordance" panose="00000400000000000000" pitchFamily="2" charset="-78"/>
                        </a:rPr>
                        <a:t>التقديس المقامي</a:t>
                      </a:r>
                      <a:endParaRPr kumimoji="0" lang="en-US" sz="2400" b="1" i="0" u="none" strike="noStrike" cap="none" normalizeH="0" baseline="0" dirty="0">
                        <a:ln>
                          <a:noFill/>
                        </a:ln>
                        <a:solidFill>
                          <a:schemeClr val="tx2"/>
                        </a:solidFill>
                        <a:effectLst>
                          <a:outerShdw blurRad="38100" dist="38100" dir="2700000" algn="tl">
                            <a:srgbClr val="000000"/>
                          </a:outerShdw>
                        </a:effectLst>
                        <a:latin typeface="Accordance" panose="00000400000000000000" pitchFamily="2" charset="-78"/>
                        <a:ea typeface="Accordance" panose="00000400000000000000" pitchFamily="2" charset="-78"/>
                        <a:cs typeface="Accordance" panose="00000400000000000000" pitchFamily="2" charset="-78"/>
                      </a:endParaRPr>
                    </a:p>
                    <a:p>
                      <a:pPr marL="0" marR="0" lvl="0" indent="0" algn="r" defTabSz="914400" rtl="1" eaLnBrk="1" fontAlgn="base" latinLnBrk="0" hangingPunct="1">
                        <a:lnSpc>
                          <a:spcPct val="100000"/>
                        </a:lnSpc>
                        <a:spcBef>
                          <a:spcPct val="20000"/>
                        </a:spcBef>
                        <a:spcAft>
                          <a:spcPct val="0"/>
                        </a:spcAft>
                        <a:buClr>
                          <a:schemeClr val="hlink"/>
                        </a:buClr>
                        <a:buSzPct val="120000"/>
                        <a:buFontTx/>
                        <a:buNone/>
                        <a:tabLst/>
                      </a:pPr>
                      <a:r>
                        <a:rPr kumimoji="0" lang="ar-JO" sz="2400" b="1" i="0" u="none" strike="noStrike" cap="none" normalizeH="0" baseline="0">
                          <a:ln>
                            <a:noFill/>
                          </a:ln>
                          <a:solidFill>
                            <a:schemeClr val="tx2"/>
                          </a:solidFill>
                          <a:effectLst>
                            <a:outerShdw blurRad="38100" dist="38100" dir="2700000" algn="tl">
                              <a:srgbClr val="000000"/>
                            </a:outerShdw>
                          </a:effectLst>
                          <a:latin typeface="Accordance" panose="00000400000000000000" pitchFamily="2" charset="-78"/>
                          <a:ea typeface="Accordance" panose="00000400000000000000" pitchFamily="2" charset="-78"/>
                          <a:cs typeface="Accordance" panose="00000400000000000000" pitchFamily="2" charset="-78"/>
                        </a:rPr>
                        <a:t>مبادرة إلهية (1: 2)</a:t>
                      </a:r>
                      <a:endParaRPr kumimoji="0" lang="en-US" sz="2400" b="1" i="0" u="none" strike="noStrike" cap="none" normalizeH="0" baseline="0" dirty="0">
                        <a:ln>
                          <a:noFill/>
                        </a:ln>
                        <a:solidFill>
                          <a:schemeClr val="tx2"/>
                        </a:solidFill>
                        <a:effectLst>
                          <a:outerShdw blurRad="38100" dist="38100" dir="2700000" algn="tl">
                            <a:srgbClr val="000000"/>
                          </a:outerShdw>
                        </a:effectLst>
                        <a:latin typeface="Accordance" panose="00000400000000000000" pitchFamily="2" charset="-78"/>
                        <a:ea typeface="Accordance" panose="00000400000000000000" pitchFamily="2" charset="-78"/>
                        <a:cs typeface="Accordance" panose="00000400000000000000" pitchFamily="2" charset="-78"/>
                      </a:endParaRPr>
                    </a:p>
                  </a:txBody>
                  <a:tcPr marT="45725" marB="45725"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gradFill rotWithShape="0">
                      <a:gsLst>
                        <a:gs pos="0">
                          <a:srgbClr val="105D13"/>
                        </a:gs>
                        <a:gs pos="100000">
                          <a:srgbClr val="072B09"/>
                        </a:gs>
                      </a:gsLst>
                      <a:path path="shape">
                        <a:fillToRect l="50000" t="50000" r="50000" b="50000"/>
                      </a:path>
                    </a:gradFill>
                  </a:tcPr>
                </a:tc>
                <a:tc>
                  <a:txBody>
                    <a:bodyPr/>
                    <a:lstStyle/>
                    <a:p>
                      <a:pPr marL="0" marR="0" lvl="0" indent="0" algn="r" defTabSz="914400" rtl="1" eaLnBrk="1" fontAlgn="base" latinLnBrk="0" hangingPunct="1">
                        <a:lnSpc>
                          <a:spcPct val="100000"/>
                        </a:lnSpc>
                        <a:spcBef>
                          <a:spcPct val="20000"/>
                        </a:spcBef>
                        <a:spcAft>
                          <a:spcPct val="0"/>
                        </a:spcAft>
                        <a:buClr>
                          <a:schemeClr val="hlink"/>
                        </a:buClr>
                        <a:buSzPct val="120000"/>
                        <a:buFontTx/>
                        <a:buNone/>
                        <a:tabLst/>
                      </a:pPr>
                      <a:r>
                        <a:rPr kumimoji="0" lang="ar-JO" altLang="ja-JP" sz="2400" b="1" i="0" u="sng" strike="noStrike" cap="none" normalizeH="0" baseline="0">
                          <a:ln>
                            <a:noFill/>
                          </a:ln>
                          <a:solidFill>
                            <a:schemeClr val="tx2"/>
                          </a:solidFill>
                          <a:effectLst>
                            <a:outerShdw blurRad="38100" dist="38100" dir="2700000" algn="tl">
                              <a:srgbClr val="000000"/>
                            </a:outerShdw>
                          </a:effectLst>
                          <a:latin typeface="Tahoma" charset="0"/>
                          <a:ea typeface="Accordance" panose="00000400000000000000" pitchFamily="2" charset="-78"/>
                          <a:cs typeface="Accordance" panose="00000400000000000000" pitchFamily="2" charset="-78"/>
                        </a:rPr>
                        <a:t>"فِيهَا تَقُومُونَ"</a:t>
                      </a:r>
                    </a:p>
                    <a:p>
                      <a:pPr marL="0" marR="0" lvl="0" indent="0" algn="r" defTabSz="914400" rtl="1" eaLnBrk="1" fontAlgn="base" latinLnBrk="0" hangingPunct="1">
                        <a:lnSpc>
                          <a:spcPct val="100000"/>
                        </a:lnSpc>
                        <a:spcBef>
                          <a:spcPct val="20000"/>
                        </a:spcBef>
                        <a:spcAft>
                          <a:spcPct val="0"/>
                        </a:spcAft>
                        <a:buClr>
                          <a:schemeClr val="hlink"/>
                        </a:buClr>
                        <a:buSzPct val="120000"/>
                        <a:buFontTx/>
                        <a:buNone/>
                        <a:tabLst/>
                      </a:pPr>
                      <a:r>
                        <a:rPr kumimoji="0" lang="ar-JO" sz="2400" b="1" i="0" u="none" strike="noStrike" cap="none" normalizeH="0" baseline="0">
                          <a:ln>
                            <a:noFill/>
                          </a:ln>
                          <a:solidFill>
                            <a:schemeClr val="tx2"/>
                          </a:solidFill>
                          <a:effectLst>
                            <a:outerShdw blurRad="38100" dist="38100" dir="2700000" algn="tl">
                              <a:srgbClr val="000000"/>
                            </a:outerShdw>
                          </a:effectLst>
                          <a:latin typeface="Accordance" panose="00000400000000000000" pitchFamily="2" charset="-78"/>
                          <a:ea typeface="Accordance" panose="00000400000000000000" pitchFamily="2" charset="-78"/>
                          <a:cs typeface="Accordance" panose="00000400000000000000" pitchFamily="2" charset="-78"/>
                        </a:rPr>
                        <a:t>1 بط 1: 13 – 5: 14</a:t>
                      </a:r>
                    </a:p>
                    <a:p>
                      <a:pPr marL="0" marR="0" lvl="0" indent="0" algn="r" defTabSz="914400" rtl="1" eaLnBrk="1" fontAlgn="base" latinLnBrk="0" hangingPunct="1">
                        <a:lnSpc>
                          <a:spcPct val="100000"/>
                        </a:lnSpc>
                        <a:spcBef>
                          <a:spcPct val="20000"/>
                        </a:spcBef>
                        <a:spcAft>
                          <a:spcPct val="0"/>
                        </a:spcAft>
                        <a:buClr>
                          <a:schemeClr val="hlink"/>
                        </a:buClr>
                        <a:buSzPct val="120000"/>
                        <a:buFontTx/>
                        <a:buNone/>
                        <a:tabLst/>
                      </a:pPr>
                      <a:r>
                        <a:rPr kumimoji="0" lang="ar-JO" sz="2400" b="1" i="0" u="none" strike="noStrike" cap="none" normalizeH="0" baseline="0">
                          <a:ln>
                            <a:noFill/>
                          </a:ln>
                          <a:solidFill>
                            <a:schemeClr val="tx2"/>
                          </a:solidFill>
                          <a:effectLst>
                            <a:outerShdw blurRad="38100" dist="38100" dir="2700000" algn="tl">
                              <a:srgbClr val="000000"/>
                            </a:outerShdw>
                          </a:effectLst>
                          <a:latin typeface="Accordance" panose="00000400000000000000" pitchFamily="2" charset="-78"/>
                          <a:ea typeface="Accordance" panose="00000400000000000000" pitchFamily="2" charset="-78"/>
                          <a:cs typeface="Accordance" panose="00000400000000000000" pitchFamily="2" charset="-78"/>
                        </a:rPr>
                        <a:t>احتمال</a:t>
                      </a:r>
                      <a:endParaRPr kumimoji="0" lang="en-US" sz="2400" b="1" i="0" u="none" strike="noStrike" cap="none" normalizeH="0" baseline="0" dirty="0">
                        <a:ln>
                          <a:noFill/>
                        </a:ln>
                        <a:solidFill>
                          <a:schemeClr val="tx2"/>
                        </a:solidFill>
                        <a:effectLst>
                          <a:outerShdw blurRad="38100" dist="38100" dir="2700000" algn="tl">
                            <a:srgbClr val="000000"/>
                          </a:outerShdw>
                        </a:effectLst>
                        <a:latin typeface="Accordance" panose="00000400000000000000" pitchFamily="2" charset="-78"/>
                        <a:ea typeface="Accordance" panose="00000400000000000000" pitchFamily="2" charset="-78"/>
                        <a:cs typeface="Accordance" panose="00000400000000000000" pitchFamily="2" charset="-78"/>
                      </a:endParaRPr>
                    </a:p>
                    <a:p>
                      <a:pPr marL="0" marR="0" lvl="0" indent="0" algn="r" defTabSz="914400" rtl="1" eaLnBrk="1" fontAlgn="base" latinLnBrk="0" hangingPunct="1">
                        <a:lnSpc>
                          <a:spcPct val="100000"/>
                        </a:lnSpc>
                        <a:spcBef>
                          <a:spcPct val="20000"/>
                        </a:spcBef>
                        <a:spcAft>
                          <a:spcPct val="0"/>
                        </a:spcAft>
                        <a:buClr>
                          <a:schemeClr val="hlink"/>
                        </a:buClr>
                        <a:buSzPct val="120000"/>
                        <a:buFontTx/>
                        <a:buNone/>
                        <a:tabLst/>
                      </a:pPr>
                      <a:r>
                        <a:rPr kumimoji="0" lang="ar-JO" sz="2400" b="1" i="0" u="none" strike="noStrike" cap="none" normalizeH="0" baseline="0">
                          <a:ln>
                            <a:noFill/>
                          </a:ln>
                          <a:solidFill>
                            <a:schemeClr val="tx2"/>
                          </a:solidFill>
                          <a:effectLst>
                            <a:outerShdw blurRad="38100" dist="38100" dir="2700000" algn="tl">
                              <a:srgbClr val="000000"/>
                            </a:outerShdw>
                          </a:effectLst>
                          <a:latin typeface="Accordance" panose="00000400000000000000" pitchFamily="2" charset="-78"/>
                          <a:ea typeface="Accordance" panose="00000400000000000000" pitchFamily="2" charset="-78"/>
                          <a:cs typeface="Accordance" panose="00000400000000000000" pitchFamily="2" charset="-78"/>
                        </a:rPr>
                        <a:t>مسؤولية الإنسان</a:t>
                      </a:r>
                      <a:endParaRPr kumimoji="0" lang="en-US" sz="2400" b="1" i="0" u="none" strike="noStrike" cap="none" normalizeH="0" baseline="0" dirty="0">
                        <a:ln>
                          <a:noFill/>
                        </a:ln>
                        <a:solidFill>
                          <a:schemeClr val="tx2"/>
                        </a:solidFill>
                        <a:effectLst>
                          <a:outerShdw blurRad="38100" dist="38100" dir="2700000" algn="tl">
                            <a:srgbClr val="000000"/>
                          </a:outerShdw>
                        </a:effectLst>
                        <a:latin typeface="Accordance" panose="00000400000000000000" pitchFamily="2" charset="-78"/>
                        <a:ea typeface="Accordance" panose="00000400000000000000" pitchFamily="2" charset="-78"/>
                        <a:cs typeface="Accordance" panose="00000400000000000000" pitchFamily="2" charset="-78"/>
                      </a:endParaRPr>
                    </a:p>
                    <a:p>
                      <a:pPr marL="0" marR="0" lvl="0" indent="0" algn="r" defTabSz="914400" rtl="1" eaLnBrk="1" fontAlgn="base" latinLnBrk="0" hangingPunct="1">
                        <a:lnSpc>
                          <a:spcPct val="100000"/>
                        </a:lnSpc>
                        <a:spcBef>
                          <a:spcPct val="20000"/>
                        </a:spcBef>
                        <a:spcAft>
                          <a:spcPct val="0"/>
                        </a:spcAft>
                        <a:buClr>
                          <a:schemeClr val="hlink"/>
                        </a:buClr>
                        <a:buSzPct val="120000"/>
                        <a:buFontTx/>
                        <a:buNone/>
                        <a:tabLst/>
                      </a:pPr>
                      <a:r>
                        <a:rPr kumimoji="0" lang="ar-JO" sz="2400" b="1" i="0" u="none" strike="noStrike" cap="none" normalizeH="0" baseline="0">
                          <a:ln>
                            <a:noFill/>
                          </a:ln>
                          <a:solidFill>
                            <a:schemeClr val="tx2"/>
                          </a:solidFill>
                          <a:effectLst>
                            <a:outerShdw blurRad="38100" dist="38100" dir="2700000" algn="tl">
                              <a:srgbClr val="000000"/>
                            </a:outerShdw>
                          </a:effectLst>
                          <a:latin typeface="Accordance" panose="00000400000000000000" pitchFamily="2" charset="-78"/>
                          <a:ea typeface="Accordance" panose="00000400000000000000" pitchFamily="2" charset="-78"/>
                          <a:cs typeface="Accordance" panose="00000400000000000000" pitchFamily="2" charset="-78"/>
                        </a:rPr>
                        <a:t>التقديس العملي</a:t>
                      </a:r>
                      <a:endParaRPr kumimoji="0" lang="en-US" sz="2400" b="1" i="0" u="none" strike="noStrike" cap="none" normalizeH="0" baseline="0" dirty="0">
                        <a:ln>
                          <a:noFill/>
                        </a:ln>
                        <a:solidFill>
                          <a:schemeClr val="tx2"/>
                        </a:solidFill>
                        <a:effectLst>
                          <a:outerShdw blurRad="38100" dist="38100" dir="2700000" algn="tl">
                            <a:srgbClr val="000000"/>
                          </a:outerShdw>
                        </a:effectLst>
                        <a:latin typeface="Accordance" panose="00000400000000000000" pitchFamily="2" charset="-78"/>
                        <a:ea typeface="Accordance" panose="00000400000000000000" pitchFamily="2" charset="-78"/>
                        <a:cs typeface="Accordance" panose="00000400000000000000" pitchFamily="2" charset="-78"/>
                      </a:endParaRPr>
                    </a:p>
                    <a:p>
                      <a:pPr marL="0" marR="0" lvl="0" indent="0" algn="r" defTabSz="914400" rtl="1" eaLnBrk="1" fontAlgn="base" latinLnBrk="0" hangingPunct="1">
                        <a:lnSpc>
                          <a:spcPct val="100000"/>
                        </a:lnSpc>
                        <a:spcBef>
                          <a:spcPct val="20000"/>
                        </a:spcBef>
                        <a:spcAft>
                          <a:spcPct val="0"/>
                        </a:spcAft>
                        <a:buClr>
                          <a:schemeClr val="hlink"/>
                        </a:buClr>
                        <a:buSzPct val="120000"/>
                        <a:buFontTx/>
                        <a:buNone/>
                        <a:tabLst/>
                      </a:pPr>
                      <a:r>
                        <a:rPr kumimoji="0" lang="ar-JO" sz="2400" b="1" i="0" u="none" strike="noStrike" cap="none" normalizeH="0" baseline="0">
                          <a:ln>
                            <a:noFill/>
                          </a:ln>
                          <a:solidFill>
                            <a:schemeClr val="tx2"/>
                          </a:solidFill>
                          <a:effectLst>
                            <a:outerShdw blurRad="38100" dist="38100" dir="2700000" algn="tl">
                              <a:srgbClr val="000000"/>
                            </a:outerShdw>
                          </a:effectLst>
                          <a:latin typeface="Accordance" panose="00000400000000000000" pitchFamily="2" charset="-78"/>
                          <a:ea typeface="Accordance" panose="00000400000000000000" pitchFamily="2" charset="-78"/>
                          <a:cs typeface="Accordance" panose="00000400000000000000" pitchFamily="2" charset="-78"/>
                        </a:rPr>
                        <a:t>فاعلة في الحياة الصالحة (1: 13)</a:t>
                      </a:r>
                      <a:endParaRPr kumimoji="0" lang="en-US" sz="2400" b="1" i="0" u="none" strike="noStrike" cap="none" normalizeH="0" baseline="0" dirty="0">
                        <a:ln>
                          <a:noFill/>
                        </a:ln>
                        <a:solidFill>
                          <a:schemeClr val="tx2"/>
                        </a:solidFill>
                        <a:effectLst>
                          <a:outerShdw blurRad="38100" dist="38100" dir="2700000" algn="tl">
                            <a:srgbClr val="000000"/>
                          </a:outerShdw>
                        </a:effectLst>
                        <a:latin typeface="Accordance" panose="00000400000000000000" pitchFamily="2" charset="-78"/>
                        <a:ea typeface="Accordance" panose="00000400000000000000" pitchFamily="2" charset="-78"/>
                        <a:cs typeface="Accordance" panose="00000400000000000000" pitchFamily="2" charset="-78"/>
                      </a:endParaRPr>
                    </a:p>
                  </a:txBody>
                  <a:tcPr marT="45725" marB="45725"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gradFill rotWithShape="0">
                      <a:gsLst>
                        <a:gs pos="0">
                          <a:srgbClr val="105D13"/>
                        </a:gs>
                        <a:gs pos="100000">
                          <a:srgbClr val="072B09"/>
                        </a:gs>
                      </a:gsLst>
                      <a:path path="shape">
                        <a:fillToRect l="50000" t="50000" r="50000" b="50000"/>
                      </a:path>
                    </a:gradFill>
                  </a:tcPr>
                </a:tc>
                <a:extLst>
                  <a:ext uri="{0D108BD9-81ED-4DB2-BD59-A6C34878D82A}">
                    <a16:rowId xmlns:a16="http://schemas.microsoft.com/office/drawing/2014/main" val="10000"/>
                  </a:ext>
                </a:extLst>
              </a:tr>
            </a:tbl>
          </a:graphicData>
        </a:graphic>
      </p:graphicFrame>
      <p:sp>
        <p:nvSpPr>
          <p:cNvPr id="38124" name="Text Box 236"/>
          <p:cNvSpPr txBox="1">
            <a:spLocks noChangeArrowheads="1"/>
          </p:cNvSpPr>
          <p:nvPr/>
        </p:nvSpPr>
        <p:spPr bwMode="auto">
          <a:xfrm>
            <a:off x="838200" y="3068638"/>
            <a:ext cx="7010400" cy="5794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3200">
                <a:solidFill>
                  <a:srgbClr val="FFFF00"/>
                </a:solidFill>
                <a:latin typeface="Georgia" charset="0"/>
                <a:ea typeface="ＭＳ Ｐゴシック" charset="0"/>
                <a:cs typeface="ＭＳ Ｐゴシック" charset="0"/>
              </a:defRPr>
            </a:lvl1pPr>
            <a:lvl2pPr marL="742950" indent="-285750">
              <a:defRPr sz="3200">
                <a:solidFill>
                  <a:srgbClr val="FFFF00"/>
                </a:solidFill>
                <a:latin typeface="Georgia" charset="0"/>
                <a:ea typeface="ＭＳ Ｐゴシック" charset="0"/>
              </a:defRPr>
            </a:lvl2pPr>
            <a:lvl3pPr marL="1143000" indent="-228600">
              <a:defRPr sz="3200">
                <a:solidFill>
                  <a:srgbClr val="FFFF00"/>
                </a:solidFill>
                <a:latin typeface="Georgia" charset="0"/>
                <a:ea typeface="ＭＳ Ｐゴシック" charset="0"/>
              </a:defRPr>
            </a:lvl3pPr>
            <a:lvl4pPr marL="1600200" indent="-228600">
              <a:defRPr sz="3200">
                <a:solidFill>
                  <a:srgbClr val="FFFF00"/>
                </a:solidFill>
                <a:latin typeface="Georgia" charset="0"/>
                <a:ea typeface="ＭＳ Ｐゴシック" charset="0"/>
              </a:defRPr>
            </a:lvl4pPr>
            <a:lvl5pPr marL="2057400" indent="-228600">
              <a:defRPr sz="3200">
                <a:solidFill>
                  <a:srgbClr val="FFFF00"/>
                </a:solidFill>
                <a:latin typeface="Georgia" charset="0"/>
                <a:ea typeface="ＭＳ Ｐゴシック" charset="0"/>
              </a:defRPr>
            </a:lvl5pPr>
            <a:lvl6pPr marL="2514600" indent="-228600" eaLnBrk="0" fontAlgn="base" hangingPunct="0">
              <a:spcBef>
                <a:spcPct val="0"/>
              </a:spcBef>
              <a:spcAft>
                <a:spcPct val="0"/>
              </a:spcAft>
              <a:defRPr sz="3200">
                <a:solidFill>
                  <a:srgbClr val="FFFF00"/>
                </a:solidFill>
                <a:latin typeface="Georgia" charset="0"/>
                <a:ea typeface="ＭＳ Ｐゴシック" charset="0"/>
              </a:defRPr>
            </a:lvl6pPr>
            <a:lvl7pPr marL="2971800" indent="-228600" eaLnBrk="0" fontAlgn="base" hangingPunct="0">
              <a:spcBef>
                <a:spcPct val="0"/>
              </a:spcBef>
              <a:spcAft>
                <a:spcPct val="0"/>
              </a:spcAft>
              <a:defRPr sz="3200">
                <a:solidFill>
                  <a:srgbClr val="FFFF00"/>
                </a:solidFill>
                <a:latin typeface="Georgia" charset="0"/>
                <a:ea typeface="ＭＳ Ｐゴシック" charset="0"/>
              </a:defRPr>
            </a:lvl7pPr>
            <a:lvl8pPr marL="3429000" indent="-228600" eaLnBrk="0" fontAlgn="base" hangingPunct="0">
              <a:spcBef>
                <a:spcPct val="0"/>
              </a:spcBef>
              <a:spcAft>
                <a:spcPct val="0"/>
              </a:spcAft>
              <a:defRPr sz="3200">
                <a:solidFill>
                  <a:srgbClr val="FFFF00"/>
                </a:solidFill>
                <a:latin typeface="Georgia" charset="0"/>
                <a:ea typeface="ＭＳ Ｐゴシック" charset="0"/>
              </a:defRPr>
            </a:lvl8pPr>
            <a:lvl9pPr marL="3886200" indent="-228600" eaLnBrk="0" fontAlgn="base" hangingPunct="0">
              <a:spcBef>
                <a:spcPct val="0"/>
              </a:spcBef>
              <a:spcAft>
                <a:spcPct val="0"/>
              </a:spcAft>
              <a:defRPr sz="3200">
                <a:solidFill>
                  <a:srgbClr val="FFFF00"/>
                </a:solidFill>
                <a:latin typeface="Georgia"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3200" b="0" i="0" u="sng" strike="noStrike" kern="1200" cap="none" spc="0" normalizeH="0" baseline="0" noProof="0">
                <a:ln>
                  <a:noFill/>
                </a:ln>
                <a:solidFill>
                  <a:srgbClr val="FFFF00"/>
                </a:solidFill>
                <a:effectLst/>
                <a:uLnTx/>
                <a:uFillTx/>
                <a:latin typeface="Accordance" panose="00000400000000000000" pitchFamily="2" charset="-78"/>
                <a:ea typeface="Accordance" panose="00000400000000000000" pitchFamily="2" charset="-78"/>
                <a:cs typeface="Accordance" panose="00000400000000000000" pitchFamily="2" charset="-78"/>
              </a:rPr>
              <a:t>الموضوع الثنائي</a:t>
            </a:r>
            <a:endParaRPr kumimoji="0" lang="en-US" sz="3200" b="0" i="0" u="sng" strike="noStrike" kern="1200" cap="none" spc="0" normalizeH="0" baseline="0" noProof="0" dirty="0">
              <a:ln>
                <a:noFill/>
              </a:ln>
              <a:solidFill>
                <a:srgbClr val="FFFF00"/>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410638" name="Rectangle 243"/>
          <p:cNvSpPr>
            <a:spLocks noChangeArrowheads="1"/>
          </p:cNvSpPr>
          <p:nvPr/>
        </p:nvSpPr>
        <p:spPr bwMode="auto">
          <a:xfrm>
            <a:off x="8578850" y="0"/>
            <a:ext cx="598241" cy="4001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000" b="1"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rPr>
              <a:t>278</a:t>
            </a:r>
            <a:endParaRPr kumimoji="0" lang="en-US" sz="2000" b="1" i="0" u="none" strike="noStrike" kern="1200" cap="none" spc="0" normalizeH="0" baseline="0" noProof="0" dirty="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38133" name="Rectangle 245"/>
          <p:cNvSpPr>
            <a:spLocks noGrp="1" noChangeArrowheads="1"/>
          </p:cNvSpPr>
          <p:nvPr>
            <p:ph type="title" idx="4294967295"/>
          </p:nvPr>
        </p:nvSpPr>
        <p:spPr>
          <a:xfrm>
            <a:off x="0" y="0"/>
            <a:ext cx="8501090" cy="457200"/>
          </a:xfrm>
        </p:spPr>
        <p:txBody>
          <a:bodyPr/>
          <a:lstStyle/>
          <a:p>
            <a:pPr algn="ctr" eaLnBrk="1" hangingPunct="1">
              <a:defRPr/>
            </a:pPr>
            <a:r>
              <a:rPr lang="ar-JO" sz="3200" b="1" dirty="0">
                <a:latin typeface="Accordance" panose="00000400000000000000" pitchFamily="2" charset="-78"/>
                <a:ea typeface="Accordance" panose="00000400000000000000" pitchFamily="2" charset="-78"/>
                <a:cs typeface="Accordance" panose="00000400000000000000" pitchFamily="2" charset="-78"/>
              </a:rPr>
              <a:t>الحجة والفكرة الرئيسية من ١ بطرس</a:t>
            </a:r>
            <a:endParaRPr lang="en-US" sz="3200" b="1" dirty="0">
              <a:latin typeface="Accordance" panose="00000400000000000000" pitchFamily="2" charset="-78"/>
              <a:ea typeface="Accordance" panose="00000400000000000000" pitchFamily="2" charset="-78"/>
              <a:cs typeface="Accordance" panose="00000400000000000000" pitchFamily="2" charset="-78"/>
            </a:endParaRPr>
          </a:p>
        </p:txBody>
      </p:sp>
    </p:spTree>
    <p:extLst>
      <p:ext uri="{BB962C8B-B14F-4D97-AF65-F5344CB8AC3E}">
        <p14:creationId xmlns:p14="http://schemas.microsoft.com/office/powerpoint/2010/main" val="1469670466"/>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1" fill="hold" grpId="0" nodeType="clickEffect">
                                  <p:stCondLst>
                                    <p:cond delay="0"/>
                                  </p:stCondLst>
                                  <p:childTnLst>
                                    <p:set>
                                      <p:cBhvr>
                                        <p:cTn id="6" dur="1" fill="hold">
                                          <p:stCondLst>
                                            <p:cond delay="0"/>
                                          </p:stCondLst>
                                        </p:cTn>
                                        <p:tgtEl>
                                          <p:spTgt spid="37892"/>
                                        </p:tgtEl>
                                        <p:attrNameLst>
                                          <p:attrName>style.visibility</p:attrName>
                                        </p:attrNameLst>
                                      </p:cBhvr>
                                      <p:to>
                                        <p:strVal val="visible"/>
                                      </p:to>
                                    </p:set>
                                    <p:anim calcmode="lin" valueType="num">
                                      <p:cBhvr additive="base">
                                        <p:cTn id="7" dur="500" fill="hold"/>
                                        <p:tgtEl>
                                          <p:spTgt spid="37892"/>
                                        </p:tgtEl>
                                        <p:attrNameLst>
                                          <p:attrName>ppt_x</p:attrName>
                                        </p:attrNameLst>
                                      </p:cBhvr>
                                      <p:tavLst>
                                        <p:tav tm="0">
                                          <p:val>
                                            <p:strVal val="#ppt_x"/>
                                          </p:val>
                                        </p:tav>
                                        <p:tav tm="100000">
                                          <p:val>
                                            <p:strVal val="#ppt_x"/>
                                          </p:val>
                                        </p:tav>
                                      </p:tavLst>
                                    </p:anim>
                                    <p:anim calcmode="lin" valueType="num">
                                      <p:cBhvr additive="base">
                                        <p:cTn id="8" dur="500" fill="hold"/>
                                        <p:tgtEl>
                                          <p:spTgt spid="37892"/>
                                        </p:tgtEl>
                                        <p:attrNameLst>
                                          <p:attrName>ppt_y</p:attrName>
                                        </p:attrNameLst>
                                      </p:cBhvr>
                                      <p:tavLst>
                                        <p:tav tm="0">
                                          <p:val>
                                            <p:strVal val="0-#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0" presetClass="entr" presetSubtype="0" fill="hold" grpId="0" nodeType="clickEffect">
                                  <p:stCondLst>
                                    <p:cond delay="0"/>
                                  </p:stCondLst>
                                  <p:childTnLst>
                                    <p:set>
                                      <p:cBhvr>
                                        <p:cTn id="12" dur="1" fill="hold">
                                          <p:stCondLst>
                                            <p:cond delay="0"/>
                                          </p:stCondLst>
                                        </p:cTn>
                                        <p:tgtEl>
                                          <p:spTgt spid="37947"/>
                                        </p:tgtEl>
                                        <p:attrNameLst>
                                          <p:attrName>style.visibility</p:attrName>
                                        </p:attrNameLst>
                                      </p:cBhvr>
                                      <p:to>
                                        <p:strVal val="visible"/>
                                      </p:to>
                                    </p:set>
                                    <p:animEffect transition="in" filter="wedge">
                                      <p:cBhvr>
                                        <p:cTn id="13" dur="500"/>
                                        <p:tgtEl>
                                          <p:spTgt spid="37947"/>
                                        </p:tgtEl>
                                      </p:cBhvr>
                                    </p:animEffect>
                                  </p:childTnLst>
                                </p:cTn>
                              </p:par>
                            </p:childTnLst>
                          </p:cTn>
                        </p:par>
                      </p:childTnLst>
                    </p:cTn>
                  </p:par>
                  <p:par>
                    <p:cTn id="14" fill="hold" nodeType="clickPar">
                      <p:stCondLst>
                        <p:cond delay="indefinite"/>
                      </p:stCondLst>
                      <p:childTnLst>
                        <p:par>
                          <p:cTn id="15" fill="hold" nodeType="withGroup">
                            <p:stCondLst>
                              <p:cond delay="0"/>
                            </p:stCondLst>
                            <p:childTnLst>
                              <p:par>
                                <p:cTn id="16" presetID="2" presetClass="entr" presetSubtype="8" fill="hold" grpId="0" nodeType="clickEffect">
                                  <p:stCondLst>
                                    <p:cond delay="0"/>
                                  </p:stCondLst>
                                  <p:childTnLst>
                                    <p:set>
                                      <p:cBhvr>
                                        <p:cTn id="17" dur="1" fill="hold">
                                          <p:stCondLst>
                                            <p:cond delay="0"/>
                                          </p:stCondLst>
                                        </p:cTn>
                                        <p:tgtEl>
                                          <p:spTgt spid="38124"/>
                                        </p:tgtEl>
                                        <p:attrNameLst>
                                          <p:attrName>style.visibility</p:attrName>
                                        </p:attrNameLst>
                                      </p:cBhvr>
                                      <p:to>
                                        <p:strVal val="visible"/>
                                      </p:to>
                                    </p:set>
                                    <p:anim calcmode="lin" valueType="num">
                                      <p:cBhvr additive="base">
                                        <p:cTn id="18" dur="500" fill="hold"/>
                                        <p:tgtEl>
                                          <p:spTgt spid="38124"/>
                                        </p:tgtEl>
                                        <p:attrNameLst>
                                          <p:attrName>ppt_x</p:attrName>
                                        </p:attrNameLst>
                                      </p:cBhvr>
                                      <p:tavLst>
                                        <p:tav tm="0">
                                          <p:val>
                                            <p:strVal val="0-#ppt_w/2"/>
                                          </p:val>
                                        </p:tav>
                                        <p:tav tm="100000">
                                          <p:val>
                                            <p:strVal val="#ppt_x"/>
                                          </p:val>
                                        </p:tav>
                                      </p:tavLst>
                                    </p:anim>
                                    <p:anim calcmode="lin" valueType="num">
                                      <p:cBhvr additive="base">
                                        <p:cTn id="19" dur="500" fill="hold"/>
                                        <p:tgtEl>
                                          <p:spTgt spid="38124"/>
                                        </p:tgtEl>
                                        <p:attrNameLst>
                                          <p:attrName>ppt_y</p:attrName>
                                        </p:attrNameLst>
                                      </p:cBhvr>
                                      <p:tavLst>
                                        <p:tav tm="0">
                                          <p:val>
                                            <p:strVal val="#ppt_y"/>
                                          </p:val>
                                        </p:tav>
                                        <p:tav tm="100000">
                                          <p:val>
                                            <p:strVal val="#ppt_y"/>
                                          </p:val>
                                        </p:tav>
                                      </p:tavLst>
                                    </p:anim>
                                  </p:childTnLst>
                                </p:cTn>
                              </p:par>
                            </p:childTnLst>
                          </p:cTn>
                        </p:par>
                      </p:childTnLst>
                    </p:cTn>
                  </p:par>
                  <p:par>
                    <p:cTn id="20" fill="hold" nodeType="clickPar">
                      <p:stCondLst>
                        <p:cond delay="indefinite"/>
                      </p:stCondLst>
                      <p:childTnLst>
                        <p:par>
                          <p:cTn id="21" fill="hold" nodeType="withGroup">
                            <p:stCondLst>
                              <p:cond delay="0"/>
                            </p:stCondLst>
                            <p:childTnLst>
                              <p:par>
                                <p:cTn id="22" presetID="2" presetClass="entr" presetSubtype="4" fill="hold" nodeType="clickEffect">
                                  <p:stCondLst>
                                    <p:cond delay="0"/>
                                  </p:stCondLst>
                                  <p:childTnLst>
                                    <p:set>
                                      <p:cBhvr>
                                        <p:cTn id="23" dur="1" fill="hold">
                                          <p:stCondLst>
                                            <p:cond delay="0"/>
                                          </p:stCondLst>
                                        </p:cTn>
                                        <p:tgtEl>
                                          <p:spTgt spid="467984"/>
                                        </p:tgtEl>
                                        <p:attrNameLst>
                                          <p:attrName>style.visibility</p:attrName>
                                        </p:attrNameLst>
                                      </p:cBhvr>
                                      <p:to>
                                        <p:strVal val="visible"/>
                                      </p:to>
                                    </p:set>
                                    <p:anim calcmode="lin" valueType="num">
                                      <p:cBhvr additive="base">
                                        <p:cTn id="24" dur="500" fill="hold"/>
                                        <p:tgtEl>
                                          <p:spTgt spid="467984"/>
                                        </p:tgtEl>
                                        <p:attrNameLst>
                                          <p:attrName>ppt_x</p:attrName>
                                        </p:attrNameLst>
                                      </p:cBhvr>
                                      <p:tavLst>
                                        <p:tav tm="0">
                                          <p:val>
                                            <p:strVal val="#ppt_x"/>
                                          </p:val>
                                        </p:tav>
                                        <p:tav tm="100000">
                                          <p:val>
                                            <p:strVal val="#ppt_x"/>
                                          </p:val>
                                        </p:tav>
                                      </p:tavLst>
                                    </p:anim>
                                    <p:anim calcmode="lin" valueType="num">
                                      <p:cBhvr additive="base">
                                        <p:cTn id="25" dur="500" fill="hold"/>
                                        <p:tgtEl>
                                          <p:spTgt spid="467984"/>
                                        </p:tgtEl>
                                        <p:attrNameLst>
                                          <p:attrName>ppt_y</p:attrName>
                                        </p:attrNameLst>
                                      </p:cBhvr>
                                      <p:tavLst>
                                        <p:tav tm="0">
                                          <p:val>
                                            <p:strVal val="1+#ppt_h/2"/>
                                          </p:val>
                                        </p:tav>
                                        <p:tav tm="100000">
                                          <p:val>
                                            <p:strVal val="#ppt_y"/>
                                          </p:val>
                                        </p:tav>
                                      </p:tavLst>
                                    </p:anim>
                                  </p:childTnLst>
                                </p:cTn>
                              </p:par>
                            </p:childTnLst>
                          </p:cTn>
                        </p:par>
                      </p:childTnLst>
                    </p:cTn>
                  </p:par>
                  <p:par>
                    <p:cTn id="26" fill="hold">
                      <p:stCondLst>
                        <p:cond delay="indefinite"/>
                      </p:stCondLst>
                      <p:childTnLst>
                        <p:par>
                          <p:cTn id="27" fill="hold">
                            <p:stCondLst>
                              <p:cond delay="0"/>
                            </p:stCondLst>
                            <p:childTnLst>
                              <p:par>
                                <p:cTn id="28" presetID="2" presetClass="entr" presetSubtype="4" fill="hold" grpId="0" nodeType="clickEffect">
                                  <p:stCondLst>
                                    <p:cond delay="0"/>
                                  </p:stCondLst>
                                  <p:childTnLst>
                                    <p:set>
                                      <p:cBhvr>
                                        <p:cTn id="29" dur="1" fill="hold">
                                          <p:stCondLst>
                                            <p:cond delay="0"/>
                                          </p:stCondLst>
                                        </p:cTn>
                                        <p:tgtEl>
                                          <p:spTgt spid="38133"/>
                                        </p:tgtEl>
                                        <p:attrNameLst>
                                          <p:attrName>style.visibility</p:attrName>
                                        </p:attrNameLst>
                                      </p:cBhvr>
                                      <p:to>
                                        <p:strVal val="visible"/>
                                      </p:to>
                                    </p:set>
                                    <p:anim calcmode="lin" valueType="num">
                                      <p:cBhvr additive="base">
                                        <p:cTn id="30" dur="500" fill="hold"/>
                                        <p:tgtEl>
                                          <p:spTgt spid="38133"/>
                                        </p:tgtEl>
                                        <p:attrNameLst>
                                          <p:attrName>ppt_x</p:attrName>
                                        </p:attrNameLst>
                                      </p:cBhvr>
                                      <p:tavLst>
                                        <p:tav tm="0">
                                          <p:val>
                                            <p:strVal val="#ppt_x"/>
                                          </p:val>
                                        </p:tav>
                                        <p:tav tm="100000">
                                          <p:val>
                                            <p:strVal val="#ppt_x"/>
                                          </p:val>
                                        </p:tav>
                                      </p:tavLst>
                                    </p:anim>
                                    <p:anim calcmode="lin" valueType="num">
                                      <p:cBhvr additive="base">
                                        <p:cTn id="31" dur="500" fill="hold"/>
                                        <p:tgtEl>
                                          <p:spTgt spid="3813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892" grpId="0" autoUpdateAnimBg="0"/>
      <p:bldP spid="37947" grpId="0" animBg="1" autoUpdateAnimBg="0"/>
      <p:bldP spid="38124" grpId="0" autoUpdateAnimBg="0"/>
      <p:bldP spid="38133" grpId="0"/>
    </p:bldLst>
  </p:timing>
</p:sld>
</file>

<file path=ppt/slides/slide4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35F1E16D-BAFF-8F4F-917F-E073A163F308}"/>
              </a:ext>
            </a:extLst>
          </p:cNvPr>
          <p:cNvGrpSpPr/>
          <p:nvPr/>
        </p:nvGrpSpPr>
        <p:grpSpPr>
          <a:xfrm>
            <a:off x="36003" y="1745320"/>
            <a:ext cx="9071994" cy="5280777"/>
            <a:chOff x="36003" y="1745320"/>
            <a:chExt cx="9071994" cy="5280777"/>
          </a:xfrm>
        </p:grpSpPr>
        <p:pic>
          <p:nvPicPr>
            <p:cNvPr id="532482" name="Picture 2">
              <a:extLst>
                <a:ext uri="{FF2B5EF4-FFF2-40B4-BE49-F238E27FC236}">
                  <a16:creationId xmlns:a16="http://schemas.microsoft.com/office/drawing/2014/main" id="{B164BD6D-F53A-FC45-894C-DCEFC4E23E7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6003" y="1745320"/>
              <a:ext cx="9071994" cy="5112680"/>
            </a:xfrm>
            <a:prstGeom prst="rect">
              <a:avLst/>
            </a:prstGeom>
            <a:noFill/>
            <a:extLst>
              <a:ext uri="{909E8E84-426E-40DD-AFC4-6F175D3DCCD1}">
                <a14:hiddenFill xmlns:a14="http://schemas.microsoft.com/office/drawing/2010/main">
                  <a:solidFill>
                    <a:srgbClr val="FFFFFF"/>
                  </a:solidFill>
                </a14:hiddenFill>
              </a:ext>
            </a:extLst>
          </p:spPr>
        </p:pic>
        <p:pic>
          <p:nvPicPr>
            <p:cNvPr id="7" name="Picture 2">
              <a:extLst>
                <a:ext uri="{FF2B5EF4-FFF2-40B4-BE49-F238E27FC236}">
                  <a16:creationId xmlns:a16="http://schemas.microsoft.com/office/drawing/2014/main" id="{E0CE8183-E2BD-1340-A18D-7B820AF46DD3}"/>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63857" t="49361"/>
            <a:stretch/>
          </p:blipFill>
          <p:spPr bwMode="auto">
            <a:xfrm>
              <a:off x="3275856" y="4437112"/>
              <a:ext cx="3278909" cy="2588985"/>
            </a:xfrm>
            <a:prstGeom prst="rect">
              <a:avLst/>
            </a:prstGeom>
            <a:noFill/>
            <a:extLst>
              <a:ext uri="{909E8E84-426E-40DD-AFC4-6F175D3DCCD1}">
                <a14:hiddenFill xmlns:a14="http://schemas.microsoft.com/office/drawing/2010/main">
                  <a:solidFill>
                    <a:srgbClr val="FFFFFF"/>
                  </a:solidFill>
                </a14:hiddenFill>
              </a:ext>
            </a:extLst>
          </p:spPr>
        </p:pic>
      </p:grpSp>
      <p:sp>
        <p:nvSpPr>
          <p:cNvPr id="900098" name="Rectangle 2"/>
          <p:cNvSpPr>
            <a:spLocks noGrp="1" noChangeArrowheads="1"/>
          </p:cNvSpPr>
          <p:nvPr>
            <p:ph type="ctrTitle"/>
          </p:nvPr>
        </p:nvSpPr>
        <p:spPr>
          <a:xfrm>
            <a:off x="-36003" y="980728"/>
            <a:ext cx="9144000" cy="2011064"/>
          </a:xfrm>
          <a:effectLst>
            <a:outerShdw blurRad="63500" dist="35921" dir="2700000" algn="ctr" rotWithShape="0">
              <a:schemeClr val="tx2">
                <a:alpha val="74998"/>
              </a:schemeClr>
            </a:outerShdw>
          </a:effectLst>
        </p:spPr>
        <p:txBody>
          <a:bodyPr anchor="t"/>
          <a:lstStyle/>
          <a:p>
            <a:pPr>
              <a:defRPr/>
            </a:pPr>
            <a:r>
              <a:rPr lang="ar-JO" sz="4800" b="1">
                <a:effectLst>
                  <a:glow rad="127000">
                    <a:schemeClr val="tx1"/>
                  </a:glow>
                </a:effectLst>
                <a:latin typeface="Accordance" panose="00000400000000000000" pitchFamily="2" charset="-78"/>
                <a:ea typeface="Accordance" panose="00000400000000000000" pitchFamily="2" charset="-78"/>
                <a:cs typeface="Accordance" panose="00000400000000000000" pitchFamily="2" charset="-78"/>
              </a:rPr>
              <a:t>1. إظهار </a:t>
            </a:r>
            <a:r>
              <a:rPr lang="ar-JO" sz="4800" b="1">
                <a:solidFill>
                  <a:srgbClr val="FFFF00"/>
                </a:solidFill>
                <a:effectLst>
                  <a:glow rad="127000">
                    <a:schemeClr val="tx1"/>
                  </a:glow>
                </a:effectLst>
                <a:latin typeface="Accordance" panose="00000400000000000000" pitchFamily="2" charset="-78"/>
                <a:ea typeface="Accordance" panose="00000400000000000000" pitchFamily="2" charset="-78"/>
                <a:cs typeface="Accordance" panose="00000400000000000000" pitchFamily="2" charset="-78"/>
              </a:rPr>
              <a:t>القداسة</a:t>
            </a:r>
            <a:r>
              <a:rPr lang="ar-JO" sz="4800" b="1">
                <a:effectLst>
                  <a:glow rad="127000">
                    <a:schemeClr val="tx1"/>
                  </a:glow>
                </a:effectLst>
                <a:latin typeface="Accordance" panose="00000400000000000000" pitchFamily="2" charset="-78"/>
                <a:ea typeface="Accordance" panose="00000400000000000000" pitchFamily="2" charset="-78"/>
                <a:cs typeface="Accordance" panose="00000400000000000000" pitchFamily="2" charset="-78"/>
              </a:rPr>
              <a:t> والرجاء</a:t>
            </a:r>
            <a:br>
              <a:rPr lang="ar-JO" sz="4800" b="1">
                <a:effectLst>
                  <a:glow rad="127000">
                    <a:schemeClr val="tx1"/>
                  </a:glow>
                </a:effectLst>
                <a:latin typeface="Accordance" panose="00000400000000000000" pitchFamily="2" charset="-78"/>
                <a:ea typeface="Accordance" panose="00000400000000000000" pitchFamily="2" charset="-78"/>
                <a:cs typeface="Accordance" panose="00000400000000000000" pitchFamily="2" charset="-78"/>
              </a:rPr>
            </a:br>
            <a:r>
              <a:rPr lang="ar-JO" sz="4800" b="1">
                <a:effectLst>
                  <a:glow rad="127000">
                    <a:schemeClr val="tx1"/>
                  </a:glow>
                </a:effectLst>
                <a:latin typeface="Accordance" panose="00000400000000000000" pitchFamily="2" charset="-78"/>
                <a:ea typeface="Accordance" panose="00000400000000000000" pitchFamily="2" charset="-78"/>
                <a:cs typeface="Accordance" panose="00000400000000000000" pitchFamily="2" charset="-78"/>
              </a:rPr>
              <a:t> (1: 1-2: 12).</a:t>
            </a:r>
            <a:endParaRPr lang="en-US" sz="4800" b="1" dirty="0">
              <a:effectLst>
                <a:glow rad="127000">
                  <a:schemeClr val="tx1"/>
                </a:glow>
              </a:effectLst>
              <a:latin typeface="Accordance" panose="00000400000000000000" pitchFamily="2" charset="-78"/>
              <a:ea typeface="Accordance" panose="00000400000000000000" pitchFamily="2" charset="-78"/>
              <a:cs typeface="Accordance" panose="00000400000000000000" pitchFamily="2" charset="-78"/>
            </a:endParaRPr>
          </a:p>
        </p:txBody>
      </p:sp>
      <p:sp>
        <p:nvSpPr>
          <p:cNvPr id="3" name="Rectangle 2">
            <a:extLst>
              <a:ext uri="{FF2B5EF4-FFF2-40B4-BE49-F238E27FC236}">
                <a16:creationId xmlns:a16="http://schemas.microsoft.com/office/drawing/2014/main" id="{E88B64DE-1233-D144-B46B-2BCC02E34ABB}"/>
              </a:ext>
            </a:extLst>
          </p:cNvPr>
          <p:cNvSpPr txBox="1">
            <a:spLocks noChangeArrowheads="1"/>
          </p:cNvSpPr>
          <p:nvPr/>
        </p:nvSpPr>
        <p:spPr bwMode="auto">
          <a:xfrm>
            <a:off x="5710" y="54396"/>
            <a:ext cx="8568952" cy="689736"/>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3600" b="1" i="1" u="none" strike="noStrike" kern="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كيف أجذب الآخرين إلى يسوع...</a:t>
            </a:r>
            <a:endParaRPr kumimoji="0" lang="en-US" sz="3600" b="1" i="1" u="none" strike="noStrike" kern="0" cap="none" spc="0" normalizeH="0" baseline="0" noProof="0" dirty="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6" name="Rectangle 2">
            <a:extLst>
              <a:ext uri="{FF2B5EF4-FFF2-40B4-BE49-F238E27FC236}">
                <a16:creationId xmlns:a16="http://schemas.microsoft.com/office/drawing/2014/main" id="{F7E46A28-AD6B-BD46-A75E-43C7EFE03169}"/>
              </a:ext>
            </a:extLst>
          </p:cNvPr>
          <p:cNvSpPr txBox="1">
            <a:spLocks noChangeArrowheads="1"/>
          </p:cNvSpPr>
          <p:nvPr/>
        </p:nvSpPr>
        <p:spPr bwMode="auto">
          <a:xfrm>
            <a:off x="323528" y="4221088"/>
            <a:ext cx="8568952" cy="2204658"/>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6000" b="1" i="0" u="none" strike="noStrike" kern="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الرجاء</a:t>
            </a:r>
            <a:endParaRPr kumimoji="0" lang="en-US" sz="2800" b="1" i="0" u="none" strike="noStrike" kern="0" cap="none" spc="0" normalizeH="0" baseline="0" noProof="0" dirty="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i="0" u="none" strike="noStrike" kern="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في الظلمة</a:t>
            </a:r>
            <a:endParaRPr kumimoji="0" lang="en-US" sz="2800" b="1" i="0" u="none" strike="noStrike" kern="0" cap="none" spc="0" normalizeH="0" baseline="0" noProof="0" dirty="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8" name="Rectangle 2">
            <a:extLst>
              <a:ext uri="{FF2B5EF4-FFF2-40B4-BE49-F238E27FC236}">
                <a16:creationId xmlns:a16="http://schemas.microsoft.com/office/drawing/2014/main" id="{5803E375-3D14-0F46-AE8D-215936970B78}"/>
              </a:ext>
            </a:extLst>
          </p:cNvPr>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lgn="r">
              <a:defRPr/>
            </a:pPr>
            <a:r>
              <a:rPr lang="ar-JO" sz="4800" b="1" dirty="0">
                <a:solidFill>
                  <a:srgbClr val="FFFFFF"/>
                </a:solidFill>
                <a:effectLst>
                  <a:glow rad="127000">
                    <a:srgbClr val="000000"/>
                  </a:glow>
                </a:effectLst>
                <a:latin typeface="Arial" panose="020B0604020202020204" pitchFamily="34" charset="0"/>
                <a:ea typeface="ＭＳ Ｐゴシック" charset="0"/>
                <a:cs typeface="ＭＳ Ｐゴシック" charset="0"/>
              </a:rPr>
              <a:t>١ بطرس</a:t>
            </a:r>
            <a:endParaRPr lang="en-US" sz="4800" b="1" dirty="0">
              <a:solidFill>
                <a:srgbClr val="FFFFFF"/>
              </a:solidFill>
              <a:effectLst>
                <a:glow rad="127000">
                  <a:srgbClr val="000000"/>
                </a:glow>
              </a:effectLst>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852519034"/>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ppt_x"/>
                                          </p:val>
                                        </p:tav>
                                        <p:tav tm="100000">
                                          <p:val>
                                            <p:strVal val="#ppt_x"/>
                                          </p:val>
                                        </p:tav>
                                      </p:tavLst>
                                    </p:anim>
                                    <p:anim calcmode="lin" valueType="num">
                                      <p:cBhvr additive="base">
                                        <p:cTn id="8" dur="500" fill="hold"/>
                                        <p:tgtEl>
                                          <p:spTgt spid="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4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35554" name="Picture 2">
            <a:extLst>
              <a:ext uri="{FF2B5EF4-FFF2-40B4-BE49-F238E27FC236}">
                <a16:creationId xmlns:a16="http://schemas.microsoft.com/office/drawing/2014/main" id="{D7369A46-2936-104F-8AE3-49D0D05E705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6003" y="764704"/>
            <a:ext cx="9201207" cy="5517232"/>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36003" y="980728"/>
            <a:ext cx="9144000" cy="2011064"/>
          </a:xfrm>
          <a:effectLst>
            <a:outerShdw blurRad="63500" dist="35921" dir="2700000" algn="ctr" rotWithShape="0">
              <a:schemeClr val="tx2">
                <a:alpha val="74998"/>
              </a:schemeClr>
            </a:outerShdw>
          </a:effectLst>
        </p:spPr>
        <p:txBody>
          <a:bodyPr anchor="t"/>
          <a:lstStyle/>
          <a:p>
            <a:pPr>
              <a:defRPr/>
            </a:pPr>
            <a:r>
              <a:rPr lang="ar-JO" sz="4800" b="1">
                <a:effectLst>
                  <a:glow rad="127000">
                    <a:schemeClr val="tx1"/>
                  </a:glow>
                </a:effectLst>
                <a:latin typeface="Accordance" panose="00000400000000000000" pitchFamily="2" charset="-78"/>
                <a:ea typeface="Accordance" panose="00000400000000000000" pitchFamily="2" charset="-78"/>
                <a:cs typeface="Accordance" panose="00000400000000000000" pitchFamily="2" charset="-78"/>
              </a:rPr>
              <a:t>2. أظهر </a:t>
            </a:r>
            <a:r>
              <a:rPr lang="ar-JO" sz="4800" b="1">
                <a:solidFill>
                  <a:srgbClr val="FFFF00"/>
                </a:solidFill>
                <a:effectLst>
                  <a:glow rad="127000">
                    <a:schemeClr val="tx1"/>
                  </a:glow>
                </a:effectLst>
                <a:latin typeface="Accordance" panose="00000400000000000000" pitchFamily="2" charset="-78"/>
                <a:ea typeface="Accordance" panose="00000400000000000000" pitchFamily="2" charset="-78"/>
                <a:cs typeface="Accordance" panose="00000400000000000000" pitchFamily="2" charset="-78"/>
              </a:rPr>
              <a:t>الخضوع</a:t>
            </a:r>
            <a:r>
              <a:rPr lang="ar-JO" sz="4800" b="1">
                <a:effectLst>
                  <a:glow rad="127000">
                    <a:schemeClr val="tx1"/>
                  </a:glow>
                </a:effectLst>
                <a:latin typeface="Accordance" panose="00000400000000000000" pitchFamily="2" charset="-78"/>
                <a:ea typeface="Accordance" panose="00000400000000000000" pitchFamily="2" charset="-78"/>
                <a:cs typeface="Accordance" panose="00000400000000000000" pitchFamily="2" charset="-78"/>
              </a:rPr>
              <a:t> لكل من لله والناس</a:t>
            </a:r>
            <a:br>
              <a:rPr lang="ar-JO" sz="4800" b="1">
                <a:effectLst>
                  <a:glow rad="127000">
                    <a:schemeClr val="tx1"/>
                  </a:glow>
                </a:effectLst>
                <a:latin typeface="Accordance" panose="00000400000000000000" pitchFamily="2" charset="-78"/>
                <a:ea typeface="Accordance" panose="00000400000000000000" pitchFamily="2" charset="-78"/>
                <a:cs typeface="Accordance" panose="00000400000000000000" pitchFamily="2" charset="-78"/>
              </a:rPr>
            </a:br>
            <a:r>
              <a:rPr lang="ar-JO" sz="4800" b="1">
                <a:effectLst>
                  <a:glow rad="127000">
                    <a:schemeClr val="tx1"/>
                  </a:glow>
                </a:effectLst>
                <a:latin typeface="Accordance" panose="00000400000000000000" pitchFamily="2" charset="-78"/>
                <a:ea typeface="Accordance" panose="00000400000000000000" pitchFamily="2" charset="-78"/>
                <a:cs typeface="Accordance" panose="00000400000000000000" pitchFamily="2" charset="-78"/>
              </a:rPr>
              <a:t> (2: 13-3: 12).</a:t>
            </a:r>
            <a:br>
              <a:rPr lang="ar-JO" sz="4800" b="1">
                <a:effectLst>
                  <a:glow rad="127000">
                    <a:schemeClr val="tx1"/>
                  </a:glow>
                </a:effectLst>
                <a:latin typeface="Accordance" panose="00000400000000000000" pitchFamily="2" charset="-78"/>
                <a:ea typeface="Accordance" panose="00000400000000000000" pitchFamily="2" charset="-78"/>
                <a:cs typeface="Accordance" panose="00000400000000000000" pitchFamily="2" charset="-78"/>
              </a:rPr>
            </a:br>
            <a:endParaRPr lang="en-US" sz="4800" b="1" dirty="0">
              <a:effectLst>
                <a:glow rad="127000">
                  <a:schemeClr val="tx1"/>
                </a:glow>
              </a:effectLst>
              <a:latin typeface="Accordance" panose="00000400000000000000" pitchFamily="2" charset="-78"/>
              <a:ea typeface="Accordance" panose="00000400000000000000" pitchFamily="2" charset="-78"/>
              <a:cs typeface="Accordance" panose="00000400000000000000" pitchFamily="2" charset="-78"/>
            </a:endParaRPr>
          </a:p>
        </p:txBody>
      </p:sp>
      <p:sp>
        <p:nvSpPr>
          <p:cNvPr id="3" name="Rectangle 2">
            <a:extLst>
              <a:ext uri="{FF2B5EF4-FFF2-40B4-BE49-F238E27FC236}">
                <a16:creationId xmlns:a16="http://schemas.microsoft.com/office/drawing/2014/main" id="{E88B64DE-1233-D144-B46B-2BCC02E34ABB}"/>
              </a:ext>
            </a:extLst>
          </p:cNvPr>
          <p:cNvSpPr txBox="1">
            <a:spLocks noChangeArrowheads="1"/>
          </p:cNvSpPr>
          <p:nvPr/>
        </p:nvSpPr>
        <p:spPr bwMode="auto">
          <a:xfrm>
            <a:off x="534421" y="74968"/>
            <a:ext cx="8568952" cy="689736"/>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3600" b="1" i="1" u="none" strike="noStrike" kern="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كيف أجذب الآخرين إلى يسوع...</a:t>
            </a:r>
            <a:endParaRPr kumimoji="0" lang="en-US" sz="3600" b="1" i="1" u="none" strike="noStrike" kern="0" cap="none" spc="0" normalizeH="0" baseline="0" noProof="0" dirty="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5" name="Rectangle 2">
            <a:extLst>
              <a:ext uri="{FF2B5EF4-FFF2-40B4-BE49-F238E27FC236}">
                <a16:creationId xmlns:a16="http://schemas.microsoft.com/office/drawing/2014/main" id="{BA5A77D1-EC90-D54A-BE8D-8FAC2EEBF86D}"/>
              </a:ext>
            </a:extLst>
          </p:cNvPr>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lgn="r">
              <a:defRPr/>
            </a:pPr>
            <a:r>
              <a:rPr lang="ar-JO" sz="4800" b="1" dirty="0">
                <a:solidFill>
                  <a:srgbClr val="FFFFFF"/>
                </a:solidFill>
                <a:effectLst>
                  <a:glow rad="127000">
                    <a:srgbClr val="000000"/>
                  </a:glow>
                </a:effectLst>
                <a:latin typeface="Arial" panose="020B0604020202020204" pitchFamily="34" charset="0"/>
                <a:ea typeface="ＭＳ Ｐゴシック" charset="0"/>
                <a:cs typeface="ＭＳ Ｐゴシック" charset="0"/>
              </a:rPr>
              <a:t>١ بطرس</a:t>
            </a:r>
            <a:endParaRPr lang="en-US" sz="4800" b="1" dirty="0">
              <a:solidFill>
                <a:srgbClr val="FFFFFF"/>
              </a:solidFill>
              <a:effectLst>
                <a:glow rad="127000">
                  <a:srgbClr val="000000"/>
                </a:glow>
              </a:effectLst>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1562630288"/>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4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36003" y="980728"/>
            <a:ext cx="9144000" cy="2011064"/>
          </a:xfrm>
          <a:effectLst>
            <a:outerShdw blurRad="63500" dist="35921" dir="2700000" algn="ctr" rotWithShape="0">
              <a:schemeClr val="tx2">
                <a:alpha val="74998"/>
              </a:schemeClr>
            </a:outerShdw>
          </a:effectLst>
        </p:spPr>
        <p:txBody>
          <a:bodyPr anchor="t"/>
          <a:lstStyle/>
          <a:p>
            <a:pPr>
              <a:defRPr/>
            </a:pPr>
            <a:r>
              <a:rPr lang="ar-JO" sz="4800" b="1">
                <a:effectLst>
                  <a:glow rad="127000">
                    <a:schemeClr val="tx1"/>
                  </a:glow>
                </a:effectLst>
                <a:latin typeface="Accordance" panose="00000400000000000000" pitchFamily="2" charset="-78"/>
                <a:ea typeface="Accordance" panose="00000400000000000000" pitchFamily="2" charset="-78"/>
                <a:cs typeface="Accordance" panose="00000400000000000000" pitchFamily="2" charset="-78"/>
              </a:rPr>
              <a:t>3. أظهر حياة </a:t>
            </a:r>
            <a:r>
              <a:rPr lang="ar-JO" sz="4800" b="1">
                <a:solidFill>
                  <a:srgbClr val="FFFF00"/>
                </a:solidFill>
                <a:effectLst>
                  <a:glow rad="127000">
                    <a:schemeClr val="tx1"/>
                  </a:glow>
                </a:effectLst>
                <a:latin typeface="Accordance" panose="00000400000000000000" pitchFamily="2" charset="-78"/>
                <a:ea typeface="Accordance" panose="00000400000000000000" pitchFamily="2" charset="-78"/>
                <a:cs typeface="Accordance" panose="00000400000000000000" pitchFamily="2" charset="-78"/>
              </a:rPr>
              <a:t>غير أنانية </a:t>
            </a:r>
            <a:r>
              <a:rPr lang="ar-JO" sz="4800" b="1">
                <a:effectLst>
                  <a:glow rad="127000">
                    <a:schemeClr val="tx1"/>
                  </a:glow>
                </a:effectLst>
                <a:latin typeface="Accordance" panose="00000400000000000000" pitchFamily="2" charset="-78"/>
                <a:ea typeface="Accordance" panose="00000400000000000000" pitchFamily="2" charset="-78"/>
                <a:cs typeface="Accordance" panose="00000400000000000000" pitchFamily="2" charset="-78"/>
              </a:rPr>
              <a:t>مثل يسوع </a:t>
            </a:r>
            <a:br>
              <a:rPr lang="ar-JO" sz="4800" b="1">
                <a:effectLst>
                  <a:glow rad="127000">
                    <a:schemeClr val="tx1"/>
                  </a:glow>
                </a:effectLst>
                <a:latin typeface="Accordance" panose="00000400000000000000" pitchFamily="2" charset="-78"/>
                <a:ea typeface="Accordance" panose="00000400000000000000" pitchFamily="2" charset="-78"/>
                <a:cs typeface="Accordance" panose="00000400000000000000" pitchFamily="2" charset="-78"/>
              </a:rPr>
            </a:br>
            <a:r>
              <a:rPr lang="ar-JO" sz="4800" b="1">
                <a:effectLst>
                  <a:glow rad="127000">
                    <a:schemeClr val="tx1"/>
                  </a:glow>
                </a:effectLst>
                <a:latin typeface="Accordance" panose="00000400000000000000" pitchFamily="2" charset="-78"/>
                <a:ea typeface="Accordance" panose="00000400000000000000" pitchFamily="2" charset="-78"/>
                <a:cs typeface="Accordance" panose="00000400000000000000" pitchFamily="2" charset="-78"/>
              </a:rPr>
              <a:t>(3: 13-5: 14).</a:t>
            </a:r>
            <a:br>
              <a:rPr lang="ar-JO" sz="4800" b="1">
                <a:effectLst>
                  <a:glow rad="127000">
                    <a:schemeClr val="tx1"/>
                  </a:glow>
                </a:effectLst>
                <a:latin typeface="Accordance" panose="00000400000000000000" pitchFamily="2" charset="-78"/>
                <a:ea typeface="Accordance" panose="00000400000000000000" pitchFamily="2" charset="-78"/>
                <a:cs typeface="Accordance" panose="00000400000000000000" pitchFamily="2" charset="-78"/>
              </a:rPr>
            </a:br>
            <a:endParaRPr lang="en-US" sz="4800" b="1" dirty="0">
              <a:effectLst>
                <a:glow rad="127000">
                  <a:schemeClr val="tx1"/>
                </a:glow>
              </a:effectLst>
              <a:latin typeface="Accordance" panose="00000400000000000000" pitchFamily="2" charset="-78"/>
              <a:ea typeface="Accordance" panose="00000400000000000000" pitchFamily="2" charset="-78"/>
              <a:cs typeface="Accordance" panose="00000400000000000000" pitchFamily="2" charset="-78"/>
            </a:endParaRPr>
          </a:p>
        </p:txBody>
      </p:sp>
      <p:sp>
        <p:nvSpPr>
          <p:cNvPr id="3" name="Rectangle 2">
            <a:extLst>
              <a:ext uri="{FF2B5EF4-FFF2-40B4-BE49-F238E27FC236}">
                <a16:creationId xmlns:a16="http://schemas.microsoft.com/office/drawing/2014/main" id="{E88B64DE-1233-D144-B46B-2BCC02E34ABB}"/>
              </a:ext>
            </a:extLst>
          </p:cNvPr>
          <p:cNvSpPr txBox="1">
            <a:spLocks noChangeArrowheads="1"/>
          </p:cNvSpPr>
          <p:nvPr/>
        </p:nvSpPr>
        <p:spPr bwMode="auto">
          <a:xfrm>
            <a:off x="310370" y="113657"/>
            <a:ext cx="8568952" cy="689736"/>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3600" b="1" i="1" u="none" strike="noStrike" kern="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كيف أجذب الآخرين إلى يسوع...</a:t>
            </a:r>
            <a:endParaRPr kumimoji="0" lang="en-US" sz="3600" b="1" i="1" u="none" strike="noStrike" kern="0" cap="none" spc="0" normalizeH="0" baseline="0" noProof="0" dirty="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endParaRPr>
          </a:p>
        </p:txBody>
      </p:sp>
      <p:pic>
        <p:nvPicPr>
          <p:cNvPr id="534530" name="Picture 2">
            <a:extLst>
              <a:ext uri="{FF2B5EF4-FFF2-40B4-BE49-F238E27FC236}">
                <a16:creationId xmlns:a16="http://schemas.microsoft.com/office/drawing/2014/main" id="{CD3E93D2-00C9-2C49-B366-C8232DEE9984}"/>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b="16387"/>
          <a:stretch/>
        </p:blipFill>
        <p:spPr bwMode="auto">
          <a:xfrm>
            <a:off x="-1" y="2564904"/>
            <a:ext cx="9189695" cy="3528392"/>
          </a:xfrm>
          <a:prstGeom prst="rect">
            <a:avLst/>
          </a:prstGeom>
          <a:noFill/>
          <a:extLst>
            <a:ext uri="{909E8E84-426E-40DD-AFC4-6F175D3DCCD1}">
              <a14:hiddenFill xmlns:a14="http://schemas.microsoft.com/office/drawing/2010/main">
                <a:solidFill>
                  <a:srgbClr val="FFFFFF"/>
                </a:solidFill>
              </a14:hiddenFill>
            </a:ext>
          </a:extLst>
        </p:spPr>
      </p:pic>
      <p:sp>
        <p:nvSpPr>
          <p:cNvPr id="5" name="Rectangle 2">
            <a:extLst>
              <a:ext uri="{FF2B5EF4-FFF2-40B4-BE49-F238E27FC236}">
                <a16:creationId xmlns:a16="http://schemas.microsoft.com/office/drawing/2014/main" id="{C51E7A72-F51C-E343-B6EE-B8B3D6174263}"/>
              </a:ext>
            </a:extLst>
          </p:cNvPr>
          <p:cNvSpPr txBox="1">
            <a:spLocks noChangeArrowheads="1"/>
          </p:cNvSpPr>
          <p:nvPr/>
        </p:nvSpPr>
        <p:spPr bwMode="auto">
          <a:xfrm>
            <a:off x="1279200" y="6093296"/>
            <a:ext cx="7512021" cy="73648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lgn="r">
              <a:defRPr/>
            </a:pPr>
            <a:r>
              <a:rPr lang="ar-JO" sz="4800" b="1" dirty="0">
                <a:solidFill>
                  <a:srgbClr val="FFFFFF"/>
                </a:solidFill>
                <a:effectLst>
                  <a:glow rad="127000">
                    <a:srgbClr val="000000"/>
                  </a:glow>
                </a:effectLst>
                <a:latin typeface="Arial" panose="020B0604020202020204" pitchFamily="34" charset="0"/>
                <a:ea typeface="ＭＳ Ｐゴシック" charset="0"/>
                <a:cs typeface="ＭＳ Ｐゴシック" charset="0"/>
              </a:rPr>
              <a:t>١ بطرس</a:t>
            </a:r>
            <a:endParaRPr lang="en-US" sz="4800" b="1" dirty="0">
              <a:solidFill>
                <a:srgbClr val="FFFFFF"/>
              </a:solidFill>
              <a:effectLst>
                <a:glow rad="127000">
                  <a:srgbClr val="000000"/>
                </a:glow>
              </a:effectLst>
              <a:latin typeface="Arial" panose="020B0604020202020204" pitchFamily="34" charset="0"/>
              <a:ea typeface="ＭＳ Ｐゴシック" charset="0"/>
              <a:cs typeface="ＭＳ Ｐゴシック" charset="0"/>
            </a:endParaRPr>
          </a:p>
        </p:txBody>
      </p:sp>
      <p:sp>
        <p:nvSpPr>
          <p:cNvPr id="6" name="Rectangle 2">
            <a:extLst>
              <a:ext uri="{FF2B5EF4-FFF2-40B4-BE49-F238E27FC236}">
                <a16:creationId xmlns:a16="http://schemas.microsoft.com/office/drawing/2014/main" id="{FFE4D272-DC7A-ED40-9073-ABA544B146E8}"/>
              </a:ext>
            </a:extLst>
          </p:cNvPr>
          <p:cNvSpPr txBox="1">
            <a:spLocks noChangeArrowheads="1"/>
          </p:cNvSpPr>
          <p:nvPr/>
        </p:nvSpPr>
        <p:spPr bwMode="auto">
          <a:xfrm>
            <a:off x="-18001" y="5445224"/>
            <a:ext cx="9180002" cy="467531"/>
          </a:xfrm>
          <a:prstGeom prst="rect">
            <a:avLst/>
          </a:prstGeom>
          <a:solidFill>
            <a:srgbClr val="90000B"/>
          </a:solid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b="0" i="0" u="none" strike="noStrike" kern="120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أَحِب </a:t>
            </a:r>
            <a:r>
              <a:rPr kumimoji="0" lang="ar-JO" sz="3600" b="1" i="0" u="none" strike="noStrike" kern="120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الله</a:t>
            </a:r>
            <a:r>
              <a:rPr kumimoji="0" lang="ar-JO" sz="3600" b="0" i="0" u="none" strike="noStrike" kern="120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 أَحِب الناس.</a:t>
            </a:r>
            <a:endParaRPr kumimoji="0" lang="en-US" sz="3600" b="1" i="0" u="none" strike="noStrike" kern="1200" cap="none" spc="0" normalizeH="0" baseline="0" noProof="0" dirty="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Tree>
    <p:extLst>
      <p:ext uri="{BB962C8B-B14F-4D97-AF65-F5344CB8AC3E}">
        <p14:creationId xmlns:p14="http://schemas.microsoft.com/office/powerpoint/2010/main" val="1399775986"/>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4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5589240"/>
            <a:ext cx="9144000" cy="769349"/>
          </a:xfrm>
          <a:effectLst>
            <a:outerShdw blurRad="63500" dist="35921" dir="2700000" algn="ctr" rotWithShape="0">
              <a:schemeClr val="tx2">
                <a:alpha val="74998"/>
              </a:schemeClr>
            </a:outerShdw>
          </a:effectLst>
        </p:spPr>
        <p:txBody>
          <a:bodyPr/>
          <a:lstStyle/>
          <a:p>
            <a:pPr>
              <a:defRPr/>
            </a:pPr>
            <a:r>
              <a:rPr lang="ar-SA" sz="5400" b="1" dirty="0">
                <a:effectLst>
                  <a:glow rad="127000">
                    <a:schemeClr val="tx1"/>
                  </a:glow>
                </a:effectLst>
                <a:latin typeface="Accordance" panose="00000400000000000000" pitchFamily="2" charset="-78"/>
                <a:ea typeface="Accordance" panose="00000400000000000000" pitchFamily="2" charset="-78"/>
                <a:cs typeface="Accordance" panose="00000400000000000000" pitchFamily="2" charset="-78"/>
              </a:rPr>
              <a:t>الفكرة الرئيسية لبطرس الأولى</a:t>
            </a:r>
            <a:endParaRPr lang="en-US" sz="5400" b="1" dirty="0">
              <a:effectLst>
                <a:glow rad="127000">
                  <a:schemeClr val="tx1"/>
                </a:glow>
              </a:effectLst>
              <a:latin typeface="Accordance" panose="00000400000000000000" pitchFamily="2" charset="-78"/>
              <a:ea typeface="Accordance" panose="00000400000000000000" pitchFamily="2" charset="-78"/>
              <a:cs typeface="Accordance" panose="00000400000000000000" pitchFamily="2" charset="-78"/>
            </a:endParaRPr>
          </a:p>
        </p:txBody>
      </p:sp>
      <p:sp>
        <p:nvSpPr>
          <p:cNvPr id="3" name="Rectangle 2"/>
          <p:cNvSpPr txBox="1">
            <a:spLocks noChangeArrowheads="1"/>
          </p:cNvSpPr>
          <p:nvPr/>
        </p:nvSpPr>
        <p:spPr bwMode="auto">
          <a:xfrm>
            <a:off x="215556" y="2192364"/>
            <a:ext cx="8388424" cy="2048790"/>
          </a:xfrm>
          <a:prstGeom prst="rect">
            <a:avLst/>
          </a:prstGeom>
          <a:gradFill flip="none" rotWithShape="1">
            <a:gsLst>
              <a:gs pos="0">
                <a:schemeClr val="accent1">
                  <a:shade val="30000"/>
                  <a:satMod val="115000"/>
                </a:schemeClr>
              </a:gs>
              <a:gs pos="50000">
                <a:schemeClr val="tx1"/>
              </a:gs>
              <a:gs pos="100000">
                <a:schemeClr val="accent2"/>
              </a:gs>
            </a:gsLst>
            <a:path path="circle">
              <a:fillToRect l="50000" t="50000" r="50000" b="50000"/>
            </a:path>
            <a:tileRect/>
          </a:grad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5400" b="1" i="0" u="none" strike="noStrike" kern="1200" cap="none" spc="0" normalizeH="0" baseline="0" noProof="0" dirty="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أظهِر تواضعًا مقدسًا يُكرم الآخرين.</a:t>
            </a:r>
            <a:endParaRPr kumimoji="0" lang="en-US" sz="5400" b="1" i="0" u="none" strike="noStrike" kern="1200" cap="none" spc="0" normalizeH="0" baseline="0" noProof="0" dirty="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4" name="Rectangle 2">
            <a:extLst>
              <a:ext uri="{FF2B5EF4-FFF2-40B4-BE49-F238E27FC236}">
                <a16:creationId xmlns:a16="http://schemas.microsoft.com/office/drawing/2014/main" id="{DC8568BF-9A40-3A42-82E7-595242C9141F}"/>
              </a:ext>
            </a:extLst>
          </p:cNvPr>
          <p:cNvSpPr txBox="1">
            <a:spLocks noChangeArrowheads="1"/>
          </p:cNvSpPr>
          <p:nvPr/>
        </p:nvSpPr>
        <p:spPr bwMode="auto">
          <a:xfrm>
            <a:off x="377788" y="154543"/>
            <a:ext cx="8568952" cy="689736"/>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3600" b="1" i="1" u="none" strike="noStrike" kern="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كيف أجذب الآخرين إلى يسوع...</a:t>
            </a:r>
            <a:endParaRPr kumimoji="0" lang="en-US" sz="3600" b="1" i="1" u="none" strike="noStrike" kern="0" cap="none" spc="0" normalizeH="0" baseline="0" noProof="0" dirty="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Tree>
    <p:extLst>
      <p:ext uri="{BB962C8B-B14F-4D97-AF65-F5344CB8AC3E}">
        <p14:creationId xmlns:p14="http://schemas.microsoft.com/office/powerpoint/2010/main" val="3043907028"/>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2" presetClass="entr" presetSubtype="4" fill="hold" grpId="0" nodeType="clickEffect">
                                  <p:stCondLst>
                                    <p:cond delay="0"/>
                                  </p:stCondLst>
                                  <p:childTnLst>
                                    <p:set>
                                      <p:cBhvr>
                                        <p:cTn id="6" dur="1" fill="hold">
                                          <p:stCondLst>
                                            <p:cond delay="0"/>
                                          </p:stCondLst>
                                        </p:cTn>
                                        <p:tgtEl>
                                          <p:spTgt spid="900098"/>
                                        </p:tgtEl>
                                        <p:attrNameLst>
                                          <p:attrName>style.visibility</p:attrName>
                                        </p:attrNameLst>
                                      </p:cBhvr>
                                      <p:to>
                                        <p:strVal val="visible"/>
                                      </p:to>
                                    </p:set>
                                    <p:anim calcmode="lin" valueType="num">
                                      <p:cBhvr additive="base">
                                        <p:cTn id="7" dur="500"/>
                                        <p:tgtEl>
                                          <p:spTgt spid="900098"/>
                                        </p:tgtEl>
                                        <p:attrNameLst>
                                          <p:attrName>ppt_y</p:attrName>
                                        </p:attrNameLst>
                                      </p:cBhvr>
                                      <p:tavLst>
                                        <p:tav tm="0">
                                          <p:val>
                                            <p:strVal val="#ppt_y+#ppt_h*1.125000"/>
                                          </p:val>
                                        </p:tav>
                                        <p:tav tm="100000">
                                          <p:val>
                                            <p:strVal val="#ppt_y"/>
                                          </p:val>
                                        </p:tav>
                                      </p:tavLst>
                                    </p:anim>
                                    <p:animEffect transition="in" filter="wipe(up)">
                                      <p:cBhvr>
                                        <p:cTn id="8" dur="500"/>
                                        <p:tgtEl>
                                          <p:spTgt spid="90009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00098" grpId="0"/>
    </p:bldLst>
  </p:timing>
</p:sld>
</file>

<file path=ppt/slides/slide42.xml><?xml version="1.0" encoding="utf-8"?>
<p:sld xmlns:a="http://schemas.openxmlformats.org/drawingml/2006/main" xmlns:r="http://schemas.openxmlformats.org/officeDocument/2006/relationships" xmlns:p="http://schemas.openxmlformats.org/presentationml/2006/main" showMasterSp="0">
  <p:cSld>
    <p:bg>
      <p:bgPr>
        <a:solidFill>
          <a:srgbClr val="000000"/>
        </a:solidFill>
        <a:effectLst/>
      </p:bgPr>
    </p:bg>
    <p:spTree>
      <p:nvGrpSpPr>
        <p:cNvPr id="1" name=""/>
        <p:cNvGrpSpPr/>
        <p:nvPr/>
      </p:nvGrpSpPr>
      <p:grpSpPr>
        <a:xfrm>
          <a:off x="0" y="0"/>
          <a:ext cx="0" cy="0"/>
          <a:chOff x="0" y="0"/>
          <a:chExt cx="0" cy="0"/>
        </a:xfrm>
      </p:grpSpPr>
      <p:sp>
        <p:nvSpPr>
          <p:cNvPr id="263170" name="Rectangle 4"/>
          <p:cNvSpPr>
            <a:spLocks noGrp="1" noChangeArrowheads="1"/>
          </p:cNvSpPr>
          <p:nvPr>
            <p:ph type="title"/>
          </p:nvPr>
        </p:nvSpPr>
        <p:spPr/>
        <p:txBody>
          <a:bodyPr/>
          <a:lstStyle/>
          <a:p>
            <a:pPr eaLnBrk="1" hangingPunct="1"/>
            <a:r>
              <a:rPr lang="ar-SA" dirty="0">
                <a:solidFill>
                  <a:srgbClr val="000000"/>
                </a:solidFill>
                <a:latin typeface="Times New Roman" charset="0"/>
              </a:rPr>
              <a:t>لوقا</a:t>
            </a:r>
            <a:r>
              <a:rPr lang="en-US" dirty="0">
                <a:solidFill>
                  <a:srgbClr val="000000"/>
                </a:solidFill>
                <a:latin typeface="Times New Roman" charset="0"/>
              </a:rPr>
              <a:t> Title Slide</a:t>
            </a:r>
            <a:endParaRPr lang="en-US" dirty="0">
              <a:latin typeface="Times New Roman" charset="0"/>
            </a:endParaRPr>
          </a:p>
        </p:txBody>
      </p:sp>
      <p:sp>
        <p:nvSpPr>
          <p:cNvPr id="263172" name="Picture 1"/>
          <p:cNvSpPr>
            <a:spLocks noChangeAspect="1"/>
          </p:cNvSpPr>
          <p:nvPr/>
        </p:nvSpPr>
        <p:spPr bwMode="auto">
          <a:xfrm>
            <a:off x="3924301" y="115888"/>
            <a:ext cx="5080000" cy="35687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427" tIns="45714" rIns="91427" bIns="45714"/>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CC"/>
              </a:solidFill>
              <a:effectLst/>
              <a:uLnTx/>
              <a:uFillTx/>
              <a:latin typeface="Arial" panose="020B0604020202020204" pitchFamily="34" charset="0"/>
              <a:ea typeface="ＭＳ Ｐゴシック" charset="0"/>
              <a:cs typeface="+mn-cs"/>
            </a:endParaRPr>
          </a:p>
        </p:txBody>
      </p:sp>
      <p:sp>
        <p:nvSpPr>
          <p:cNvPr id="263173" name="Picture 2"/>
          <p:cNvSpPr>
            <a:spLocks noChangeAspect="1"/>
          </p:cNvSpPr>
          <p:nvPr/>
        </p:nvSpPr>
        <p:spPr bwMode="auto">
          <a:xfrm>
            <a:off x="4362450" y="3519489"/>
            <a:ext cx="3810000" cy="25019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427" tIns="45714" rIns="91427" bIns="45714"/>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CC"/>
              </a:solidFill>
              <a:effectLst/>
              <a:uLnTx/>
              <a:uFillTx/>
              <a:latin typeface="Arial" panose="020B0604020202020204" pitchFamily="34" charset="0"/>
              <a:ea typeface="ＭＳ Ｐゴシック" charset="0"/>
              <a:cs typeface="+mn-cs"/>
            </a:endParaRPr>
          </a:p>
        </p:txBody>
      </p:sp>
      <p:sp>
        <p:nvSpPr>
          <p:cNvPr id="263174" name="Picture 3"/>
          <p:cNvSpPr>
            <a:spLocks noChangeAspect="1"/>
          </p:cNvSpPr>
          <p:nvPr/>
        </p:nvSpPr>
        <p:spPr bwMode="auto">
          <a:xfrm>
            <a:off x="179389" y="188914"/>
            <a:ext cx="5080000" cy="33147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427" tIns="45714" rIns="91427" bIns="45714"/>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CC"/>
              </a:solidFill>
              <a:effectLst/>
              <a:uLnTx/>
              <a:uFillTx/>
              <a:latin typeface="Arial" panose="020B0604020202020204" pitchFamily="34" charset="0"/>
              <a:ea typeface="ＭＳ Ｐゴシック" charset="0"/>
              <a:cs typeface="+mn-cs"/>
            </a:endParaRPr>
          </a:p>
        </p:txBody>
      </p:sp>
      <p:pic>
        <p:nvPicPr>
          <p:cNvPr id="263176" name="Picture 1"/>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3924301" y="115888"/>
            <a:ext cx="5080000" cy="35687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263177" name="Picture 2"/>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4362450" y="3519489"/>
            <a:ext cx="3810000" cy="25019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263178" name="Picture 3"/>
          <p:cNvPicPr>
            <a:picLocks noChangeAspect="1"/>
          </p:cNvPicPr>
          <p:nvPr/>
        </p:nvPicPr>
        <p:blipFill>
          <a:blip r:embed="rId5">
            <a:extLst>
              <a:ext uri="{28A0092B-C50C-407E-A947-70E740481C1C}">
                <a14:useLocalDpi xmlns:a14="http://schemas.microsoft.com/office/drawing/2010/main"/>
              </a:ext>
            </a:extLst>
          </a:blip>
          <a:srcRect/>
          <a:stretch>
            <a:fillRect/>
          </a:stretch>
        </p:blipFill>
        <p:spPr bwMode="auto">
          <a:xfrm>
            <a:off x="179389" y="260350"/>
            <a:ext cx="5080000" cy="33147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63175" name="WordArt 3"/>
          <p:cNvSpPr>
            <a:spLocks noChangeArrowheads="1" noChangeShapeType="1" noTextEdit="1"/>
          </p:cNvSpPr>
          <p:nvPr/>
        </p:nvSpPr>
        <p:spPr bwMode="auto">
          <a:xfrm>
            <a:off x="395288" y="3645025"/>
            <a:ext cx="3810000" cy="2743200"/>
          </a:xfrm>
          <a:prstGeom prst="rect">
            <a:avLst/>
          </a:prstGeom>
        </p:spPr>
        <p:txBody>
          <a:bodyPr wrap="none" lIns="91427" tIns="45714" rIns="91427" bIns="45714" fromWordArt="1">
            <a:prstTxWarp prst="textDoubleWave1">
              <a:avLst>
                <a:gd name="adj1" fmla="val 6500"/>
                <a:gd name="adj2" fmla="val 0"/>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3600" b="0" i="0" u="none" strike="noStrike" kern="10" cap="none" spc="0" normalizeH="0" baseline="0" noProof="0">
                <a:ln w="12700" cap="sq">
                  <a:solidFill>
                    <a:srgbClr val="000099"/>
                  </a:solidFill>
                  <a:round/>
                  <a:headEnd type="none" w="sm" len="sm"/>
                  <a:tailEnd type="none" w="sm" len="sm"/>
                </a:ln>
                <a:solidFill>
                  <a:srgbClr val="33CCFF"/>
                </a:solidFill>
                <a:effectLst>
                  <a:outerShdw blurRad="63500" dist="125724" dir="18900000" algn="ctr" rotWithShape="0">
                    <a:srgbClr val="000099">
                      <a:alpha val="74997"/>
                    </a:srgbClr>
                  </a:outerShdw>
                </a:effectLst>
                <a:uLnTx/>
                <a:uFillTx/>
                <a:latin typeface="Impact"/>
                <a:ea typeface="Impact"/>
                <a:cs typeface="Impact"/>
              </a:rPr>
              <a:t>لوقا</a:t>
            </a:r>
            <a:endParaRPr kumimoji="0" lang="en-US" sz="3600" b="0" i="0" u="none" strike="noStrike" kern="10" cap="none" spc="0" normalizeH="0" baseline="0" noProof="0">
              <a:ln w="12700" cap="sq">
                <a:solidFill>
                  <a:srgbClr val="000099"/>
                </a:solidFill>
                <a:round/>
                <a:headEnd type="none" w="sm" len="sm"/>
                <a:tailEnd type="none" w="sm" len="sm"/>
              </a:ln>
              <a:solidFill>
                <a:srgbClr val="33CCFF"/>
              </a:solidFill>
              <a:effectLst>
                <a:outerShdw blurRad="63500" dist="125724" dir="18900000" algn="ctr" rotWithShape="0">
                  <a:srgbClr val="000099">
                    <a:alpha val="74997"/>
                  </a:srgbClr>
                </a:outerShdw>
              </a:effectLst>
              <a:uLnTx/>
              <a:uFillTx/>
              <a:latin typeface="Impact"/>
              <a:ea typeface="Impact"/>
              <a:cs typeface="Impact"/>
            </a:endParaRPr>
          </a:p>
        </p:txBody>
      </p:sp>
      <p:sp>
        <p:nvSpPr>
          <p:cNvPr id="11" name="Rectangle 10">
            <a:extLst>
              <a:ext uri="{FF2B5EF4-FFF2-40B4-BE49-F238E27FC236}">
                <a16:creationId xmlns:a16="http://schemas.microsoft.com/office/drawing/2014/main" id="{50BAB21C-F950-B942-9FAF-0C499E4C3C65}"/>
              </a:ext>
            </a:extLst>
          </p:cNvPr>
          <p:cNvSpPr>
            <a:spLocks noChangeArrowheads="1"/>
          </p:cNvSpPr>
          <p:nvPr/>
        </p:nvSpPr>
        <p:spPr bwMode="auto">
          <a:xfrm>
            <a:off x="-36512" y="6381328"/>
            <a:ext cx="9180512" cy="476672"/>
          </a:xfrm>
          <a:prstGeom prst="rect">
            <a:avLst/>
          </a:prstGeom>
          <a:solidFill>
            <a:srgbClr val="000514"/>
          </a:solidFill>
          <a:ln w="9525">
            <a:noFill/>
            <a:miter lim="800000"/>
            <a:headEnd/>
            <a:tailEnd/>
          </a:ln>
          <a:effectLst>
            <a:outerShdw blurRad="63500" dist="35921" dir="2700000" algn="ctr" rotWithShape="0">
              <a:srgbClr val="000514">
                <a:alpha val="74998"/>
              </a:srgbClr>
            </a:outerShdw>
          </a:effectLst>
        </p:spPr>
        <p:txBody>
          <a:bodyPr anchor="ctr"/>
          <a:lstStyle/>
          <a:p>
            <a:pPr marL="0" marR="0" lvl="0" indent="0" algn="ctr" defTabSz="457200" rtl="0" eaLnBrk="1" fontAlgn="auto" latinLnBrk="0" hangingPunct="1">
              <a:lnSpc>
                <a:spcPct val="100000"/>
              </a:lnSpc>
              <a:spcBef>
                <a:spcPct val="20000"/>
              </a:spcBef>
              <a:spcAft>
                <a:spcPts val="0"/>
              </a:spcAft>
              <a:buClr>
                <a:srgbClr val="FFCC00"/>
              </a:buClr>
              <a:buSzPct val="70000"/>
              <a:buFont typeface="Wingdings" charset="0"/>
              <a:buNone/>
              <a:tabLst/>
              <a:defRPr/>
            </a:pP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a:t>
            </a: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د. ريك جريفيث</a:t>
            </a: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a:t>
            </a: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مؤسسة الدراسات اللاهوتية الأردنية</a:t>
            </a: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BibleStudyDownloads.org</a:t>
            </a:r>
          </a:p>
        </p:txBody>
      </p:sp>
    </p:spTree>
    <p:extLst>
      <p:ext uri="{BB962C8B-B14F-4D97-AF65-F5344CB8AC3E}">
        <p14:creationId xmlns:p14="http://schemas.microsoft.com/office/powerpoint/2010/main" val="340441126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263175"/>
                                        </p:tgtEl>
                                        <p:attrNameLst>
                                          <p:attrName>style.visibility</p:attrName>
                                        </p:attrNameLst>
                                      </p:cBhvr>
                                      <p:to>
                                        <p:strVal val="visible"/>
                                      </p:to>
                                    </p:set>
                                    <p:animEffect transition="in" filter="checkerboard(across)">
                                      <p:cBhvr>
                                        <p:cTn id="7" dur="500"/>
                                        <p:tgtEl>
                                          <p:spTgt spid="26317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3175" grpId="0"/>
    </p:bldLst>
  </p:timing>
</p:sld>
</file>

<file path=ppt/slides/slide4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Dark Blue Worship Backgrounds.jpg"/>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120" y="0"/>
            <a:ext cx="9144000" cy="6858000"/>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900098" name="Rectangle 2"/>
          <p:cNvSpPr>
            <a:spLocks noGrp="1" noChangeArrowheads="1"/>
          </p:cNvSpPr>
          <p:nvPr>
            <p:ph type="ctrTitle"/>
          </p:nvPr>
        </p:nvSpPr>
        <p:spPr>
          <a:xfrm>
            <a:off x="0" y="-27384"/>
            <a:ext cx="9144000" cy="1507008"/>
          </a:xfrm>
          <a:solidFill>
            <a:schemeClr val="tx1"/>
          </a:solidFill>
          <a:effectLst>
            <a:outerShdw blurRad="63500" dist="35921" dir="2700000" algn="ctr" rotWithShape="0">
              <a:schemeClr val="tx2">
                <a:alpha val="74998"/>
              </a:schemeClr>
            </a:outerShdw>
          </a:effectLst>
        </p:spPr>
        <p:txBody>
          <a:bodyPr anchor="t"/>
          <a:lstStyle/>
          <a:p>
            <a:pPr>
              <a:defRPr/>
            </a:pPr>
            <a:r>
              <a:rPr lang="ar-JO" b="1">
                <a:effectLst>
                  <a:glow rad="127000">
                    <a:schemeClr val="tx1"/>
                  </a:glow>
                </a:effectLst>
                <a:latin typeface="Accordance" panose="00000400000000000000" pitchFamily="2" charset="-78"/>
                <a:ea typeface="Accordance" panose="00000400000000000000" pitchFamily="2" charset="-78"/>
                <a:cs typeface="Accordance" panose="00000400000000000000" pitchFamily="2" charset="-78"/>
              </a:rPr>
              <a:t>أي من هذه الصفات الثلاثة يشكل التحدي الأكبر لك؟</a:t>
            </a:r>
          </a:p>
        </p:txBody>
      </p:sp>
      <p:sp>
        <p:nvSpPr>
          <p:cNvPr id="5" name="Rectangle 2">
            <a:extLst>
              <a:ext uri="{FF2B5EF4-FFF2-40B4-BE49-F238E27FC236}">
                <a16:creationId xmlns:a16="http://schemas.microsoft.com/office/drawing/2014/main" id="{F004E373-37F6-C04C-9A50-2EDEB1A89ED9}"/>
              </a:ext>
            </a:extLst>
          </p:cNvPr>
          <p:cNvSpPr txBox="1">
            <a:spLocks noChangeArrowheads="1"/>
          </p:cNvSpPr>
          <p:nvPr/>
        </p:nvSpPr>
        <p:spPr bwMode="auto">
          <a:xfrm>
            <a:off x="-1120" y="5277690"/>
            <a:ext cx="9144000" cy="1512168"/>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t" anchorCtr="0" compatLnSpc="1">
            <a:prstTxWarp prst="textNoShape">
              <a:avLst/>
            </a:prstTxWarp>
          </a:bodyPr>
          <a:lstStyle>
            <a:lvl1pPr algn="ctr">
              <a:defRPr sz="4000" b="1">
                <a:solidFill>
                  <a:schemeClr val="bg1"/>
                </a:solidFill>
                <a:effectLst>
                  <a:glow rad="127000">
                    <a:schemeClr val="tx1"/>
                  </a:glow>
                </a:effectLst>
                <a:latin typeface="Arial" charset="0"/>
              </a:defRPr>
            </a:lvl1pPr>
            <a:lvl2pPr algn="ctr">
              <a:defRPr sz="4400">
                <a:solidFill>
                  <a:schemeClr val="bg1"/>
                </a:solidFill>
                <a:latin typeface="Arial" charset="0"/>
                <a:ea typeface="ＭＳ Ｐゴシック" pitchFamily="-108" charset="-128"/>
                <a:cs typeface="ＭＳ Ｐゴシック" pitchFamily="-108" charset="-128"/>
              </a:defRPr>
            </a:lvl2pPr>
            <a:lvl3pPr algn="ctr">
              <a:defRPr sz="4400">
                <a:solidFill>
                  <a:schemeClr val="bg1"/>
                </a:solidFill>
                <a:latin typeface="Arial" charset="0"/>
                <a:ea typeface="ＭＳ Ｐゴシック" pitchFamily="-108" charset="-128"/>
                <a:cs typeface="ＭＳ Ｐゴシック" pitchFamily="-108" charset="-128"/>
              </a:defRPr>
            </a:lvl3pPr>
            <a:lvl4pPr algn="ctr">
              <a:defRPr sz="4400">
                <a:solidFill>
                  <a:schemeClr val="bg1"/>
                </a:solidFill>
                <a:latin typeface="Arial" charset="0"/>
                <a:ea typeface="ＭＳ Ｐゴシック" pitchFamily="-108" charset="-128"/>
                <a:cs typeface="ＭＳ Ｐゴシック" pitchFamily="-108" charset="-128"/>
              </a:defRPr>
            </a:lvl4pPr>
            <a:lvl5pPr algn="ctr">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3473450" marR="0" lvl="0" indent="-3465513" algn="r" defTabSz="914400" rtl="1" eaLnBrk="0" fontAlgn="base" latinLnBrk="0" hangingPunct="0">
              <a:lnSpc>
                <a:spcPct val="100000"/>
              </a:lnSpc>
              <a:spcBef>
                <a:spcPct val="0"/>
              </a:spcBef>
              <a:spcAft>
                <a:spcPct val="0"/>
              </a:spcAft>
              <a:buClrTx/>
              <a:buSzTx/>
              <a:buFontTx/>
              <a:buNone/>
              <a:tabLst/>
              <a:defRPr/>
            </a:pPr>
            <a:r>
              <a:rPr kumimoji="0" lang="ar-SA" sz="4000" b="1" i="0" u="none" strike="noStrike" kern="1200" cap="none" spc="0" normalizeH="0" baseline="0" noProof="0" dirty="0">
                <a:ln>
                  <a:noFill/>
                </a:ln>
                <a:solidFill>
                  <a:srgbClr val="FFFF00"/>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انكار الذات</a:t>
            </a:r>
            <a:r>
              <a:rPr kumimoji="0" lang="en-US" sz="4000" b="1" i="0" u="none" strike="noStrike" kern="1200" cap="none" spc="0" normalizeH="0" baseline="0" noProof="0" dirty="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	</a:t>
            </a:r>
            <a:r>
              <a:rPr kumimoji="0" lang="ar-JO" sz="4000" b="1" i="0" u="none" strike="noStrike" kern="120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أي معركة عليك أن تخسرها؟</a:t>
            </a:r>
          </a:p>
          <a:p>
            <a:pPr marL="3473450" marR="0" lvl="0" indent="-3465513" algn="r" defTabSz="914400" rtl="1" eaLnBrk="0" fontAlgn="base" latinLnBrk="0" hangingPunct="0">
              <a:lnSpc>
                <a:spcPct val="100000"/>
              </a:lnSpc>
              <a:spcBef>
                <a:spcPct val="0"/>
              </a:spcBef>
              <a:spcAft>
                <a:spcPct val="0"/>
              </a:spcAft>
              <a:buClrTx/>
              <a:buSzTx/>
              <a:buFontTx/>
              <a:buNone/>
              <a:tabLst/>
              <a:defRPr/>
            </a:pPr>
            <a:endParaRPr kumimoji="0" lang="en-US" sz="4000" b="1" i="0" u="none" strike="noStrike" kern="1200" cap="none" spc="0" normalizeH="0" baseline="0" noProof="0" dirty="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6" name="Rectangle 2">
            <a:extLst>
              <a:ext uri="{FF2B5EF4-FFF2-40B4-BE49-F238E27FC236}">
                <a16:creationId xmlns:a16="http://schemas.microsoft.com/office/drawing/2014/main" id="{381C3112-7A5C-2441-BF20-C660B29633B8}"/>
              </a:ext>
            </a:extLst>
          </p:cNvPr>
          <p:cNvSpPr txBox="1">
            <a:spLocks noChangeArrowheads="1"/>
          </p:cNvSpPr>
          <p:nvPr/>
        </p:nvSpPr>
        <p:spPr bwMode="auto">
          <a:xfrm>
            <a:off x="-1120" y="1735086"/>
            <a:ext cx="9144000" cy="1371809"/>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t" anchorCtr="0" compatLnSpc="1">
            <a:prstTxWarp prst="textNoShape">
              <a:avLst/>
            </a:prstTxWarp>
          </a:bodyPr>
          <a:lstStyle>
            <a:lvl1pPr algn="ctr">
              <a:defRPr sz="4000" b="1">
                <a:solidFill>
                  <a:schemeClr val="bg1"/>
                </a:solidFill>
                <a:effectLst>
                  <a:glow rad="127000">
                    <a:schemeClr val="tx1"/>
                  </a:glow>
                </a:effectLst>
                <a:latin typeface="Arial" charset="0"/>
              </a:defRPr>
            </a:lvl1pPr>
            <a:lvl2pPr algn="ctr">
              <a:defRPr sz="4400">
                <a:solidFill>
                  <a:schemeClr val="bg1"/>
                </a:solidFill>
                <a:latin typeface="Arial" charset="0"/>
                <a:ea typeface="ＭＳ Ｐゴシック" pitchFamily="-108" charset="-128"/>
                <a:cs typeface="ＭＳ Ｐゴシック" pitchFamily="-108" charset="-128"/>
              </a:defRPr>
            </a:lvl2pPr>
            <a:lvl3pPr algn="ctr">
              <a:defRPr sz="4400">
                <a:solidFill>
                  <a:schemeClr val="bg1"/>
                </a:solidFill>
                <a:latin typeface="Arial" charset="0"/>
                <a:ea typeface="ＭＳ Ｐゴシック" pitchFamily="-108" charset="-128"/>
                <a:cs typeface="ＭＳ Ｐゴシック" pitchFamily="-108" charset="-128"/>
              </a:defRPr>
            </a:lvl3pPr>
            <a:lvl4pPr algn="ctr">
              <a:defRPr sz="4400">
                <a:solidFill>
                  <a:schemeClr val="bg1"/>
                </a:solidFill>
                <a:latin typeface="Arial" charset="0"/>
                <a:ea typeface="ＭＳ Ｐゴシック" pitchFamily="-108" charset="-128"/>
                <a:cs typeface="ＭＳ Ｐゴシック" pitchFamily="-108" charset="-128"/>
              </a:defRPr>
            </a:lvl4pPr>
            <a:lvl5pPr algn="ctr">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3473450" marR="0" lvl="3" indent="-3465513" algn="r" defTabSz="914400" rtl="1" eaLnBrk="0" fontAlgn="base" latinLnBrk="0" hangingPunct="0">
              <a:lnSpc>
                <a:spcPct val="100000"/>
              </a:lnSpc>
              <a:spcBef>
                <a:spcPct val="0"/>
              </a:spcBef>
              <a:spcAft>
                <a:spcPct val="0"/>
              </a:spcAft>
              <a:buClrTx/>
              <a:buSzTx/>
              <a:buFontTx/>
              <a:buNone/>
              <a:tabLst/>
              <a:defRPr/>
            </a:pPr>
            <a:r>
              <a:rPr kumimoji="0" lang="ar-SA" sz="4000" b="1" i="0" u="none" strike="noStrike" kern="1200" cap="none" spc="0" normalizeH="0" baseline="0" noProof="0" dirty="0">
                <a:ln>
                  <a:noFill/>
                </a:ln>
                <a:solidFill>
                  <a:srgbClr val="FFFF00"/>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القداسة</a:t>
            </a:r>
            <a:r>
              <a:rPr kumimoji="0" lang="en-US" sz="4000" b="1" i="0" u="none" strike="noStrike" kern="1200" cap="none" spc="0" normalizeH="0" baseline="0" noProof="0" dirty="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	</a:t>
            </a:r>
            <a:r>
              <a:rPr kumimoji="0" lang="ar-JO" sz="4000" b="1" i="0" u="none" strike="noStrike" kern="120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هل كانت مقاييسك أقل من المستوى؟</a:t>
            </a:r>
          </a:p>
          <a:p>
            <a:pPr marL="3473450" marR="0" lvl="3" indent="-3465513" algn="l" defTabSz="914400" rtl="0" eaLnBrk="0" fontAlgn="base" latinLnBrk="0" hangingPunct="0">
              <a:lnSpc>
                <a:spcPct val="100000"/>
              </a:lnSpc>
              <a:spcBef>
                <a:spcPct val="0"/>
              </a:spcBef>
              <a:spcAft>
                <a:spcPct val="0"/>
              </a:spcAft>
              <a:buClrTx/>
              <a:buSzTx/>
              <a:buFontTx/>
              <a:buNone/>
              <a:tabLst/>
              <a:defRPr/>
            </a:pPr>
            <a:endParaRPr kumimoji="0" lang="en-US" sz="4400" b="0" i="0" u="none" strike="noStrike" kern="1200" cap="none" spc="0" normalizeH="0" baseline="0" noProof="0" dirty="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7" name="Rectangle 2">
            <a:extLst>
              <a:ext uri="{FF2B5EF4-FFF2-40B4-BE49-F238E27FC236}">
                <a16:creationId xmlns:a16="http://schemas.microsoft.com/office/drawing/2014/main" id="{2425D8D8-B224-AF49-8745-1563A903F458}"/>
              </a:ext>
            </a:extLst>
          </p:cNvPr>
          <p:cNvSpPr txBox="1">
            <a:spLocks noChangeArrowheads="1"/>
          </p:cNvSpPr>
          <p:nvPr/>
        </p:nvSpPr>
        <p:spPr bwMode="auto">
          <a:xfrm>
            <a:off x="-1120" y="3175038"/>
            <a:ext cx="9144000" cy="2007391"/>
          </a:xfrm>
          <a:prstGeom prst="rect">
            <a:avLst/>
          </a:prstGeom>
          <a:solidFill>
            <a:schemeClr val="tx1"/>
          </a:solidFill>
          <a:ln>
            <a:noFill/>
          </a:ln>
          <a:effectLst>
            <a:outerShdw blurRad="63500" dist="35921" dir="2700000" algn="ctr" rotWithShape="0">
              <a:schemeClr val="tx2">
                <a:alpha val="74998"/>
              </a:schemeClr>
            </a:outerShdw>
          </a:effectLst>
        </p:spPr>
        <p:txBody>
          <a:bodyPr vert="horz" wrap="square" lIns="91440" tIns="45720" rIns="91440" bIns="45720" numCol="1" anchor="ctr" anchorCtr="0" compatLnSpc="1">
            <a:prstTxWarp prst="textNoShape">
              <a:avLst/>
            </a:prstTxWarp>
          </a:bodyPr>
          <a:lstStyle>
            <a:lvl1pPr algn="ctr">
              <a:defRPr sz="4000" b="1">
                <a:solidFill>
                  <a:schemeClr val="bg1"/>
                </a:solidFill>
                <a:effectLst>
                  <a:glow rad="127000">
                    <a:schemeClr val="tx1"/>
                  </a:glow>
                </a:effectLst>
                <a:latin typeface="Arial" charset="0"/>
              </a:defRPr>
            </a:lvl1pPr>
            <a:lvl2pPr algn="ctr">
              <a:defRPr sz="4400">
                <a:solidFill>
                  <a:schemeClr val="bg1"/>
                </a:solidFill>
                <a:latin typeface="Arial" charset="0"/>
                <a:ea typeface="ＭＳ Ｐゴシック" pitchFamily="-108" charset="-128"/>
                <a:cs typeface="ＭＳ Ｐゴシック" pitchFamily="-108" charset="-128"/>
              </a:defRPr>
            </a:lvl2pPr>
            <a:lvl3pPr algn="ctr">
              <a:defRPr sz="4400">
                <a:solidFill>
                  <a:schemeClr val="bg1"/>
                </a:solidFill>
                <a:latin typeface="Arial" charset="0"/>
                <a:ea typeface="ＭＳ Ｐゴシック" pitchFamily="-108" charset="-128"/>
                <a:cs typeface="ＭＳ Ｐゴシック" pitchFamily="-108" charset="-128"/>
              </a:defRPr>
            </a:lvl3pPr>
            <a:lvl4pPr algn="ctr">
              <a:defRPr sz="4400">
                <a:solidFill>
                  <a:schemeClr val="bg1"/>
                </a:solidFill>
                <a:latin typeface="Arial" charset="0"/>
                <a:ea typeface="ＭＳ Ｐゴシック" pitchFamily="-108" charset="-128"/>
                <a:cs typeface="ＭＳ Ｐゴシック" pitchFamily="-108" charset="-128"/>
              </a:defRPr>
            </a:lvl4pPr>
            <a:lvl5pPr algn="ctr">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3473450" marR="0" lvl="3" indent="-3465513" algn="r" defTabSz="914400" rtl="1" eaLnBrk="0" fontAlgn="base" latinLnBrk="0" hangingPunct="0">
              <a:lnSpc>
                <a:spcPct val="100000"/>
              </a:lnSpc>
              <a:spcBef>
                <a:spcPct val="0"/>
              </a:spcBef>
              <a:spcAft>
                <a:spcPct val="0"/>
              </a:spcAft>
              <a:buClrTx/>
              <a:buSzTx/>
              <a:buFontTx/>
              <a:buNone/>
              <a:tabLst/>
              <a:defRPr/>
            </a:pPr>
            <a:r>
              <a:rPr kumimoji="0" lang="ar-SA" sz="4000" b="1" i="0" u="none" strike="noStrike" kern="1200" cap="none" spc="0" normalizeH="0" baseline="0" noProof="0" dirty="0">
                <a:ln>
                  <a:noFill/>
                </a:ln>
                <a:solidFill>
                  <a:srgbClr val="FFFF00"/>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الخضوع</a:t>
            </a:r>
            <a:r>
              <a:rPr kumimoji="0" lang="en-US" sz="4000" b="1" i="0" u="none" strike="noStrike" kern="1200" cap="none" spc="0" normalizeH="0" baseline="0" noProof="0" dirty="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	</a:t>
            </a:r>
            <a:r>
              <a:rPr kumimoji="0" lang="ar-JO" sz="4000" b="1" i="0" u="none" strike="noStrike" kern="120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أين تريد أن تكون متسيدًا لكن الله يريدك أن تخضع؟</a:t>
            </a:r>
          </a:p>
        </p:txBody>
      </p:sp>
      <p:sp>
        <p:nvSpPr>
          <p:cNvPr id="8" name="Rectangle 2">
            <a:extLst>
              <a:ext uri="{FF2B5EF4-FFF2-40B4-BE49-F238E27FC236}">
                <a16:creationId xmlns:a16="http://schemas.microsoft.com/office/drawing/2014/main" id="{42E3E88A-FB6D-6445-9417-50812153BC82}"/>
              </a:ext>
            </a:extLst>
          </p:cNvPr>
          <p:cNvSpPr txBox="1">
            <a:spLocks noChangeArrowheads="1"/>
          </p:cNvSpPr>
          <p:nvPr/>
        </p:nvSpPr>
        <p:spPr bwMode="auto">
          <a:xfrm>
            <a:off x="343123" y="5926003"/>
            <a:ext cx="3024337"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lgn="l">
              <a:defRPr/>
            </a:pPr>
            <a:r>
              <a:rPr lang="ar-JO" sz="4000" b="1" dirty="0">
                <a:solidFill>
                  <a:srgbClr val="FFFFFF"/>
                </a:solidFill>
                <a:effectLst>
                  <a:glow rad="127000">
                    <a:srgbClr val="000000"/>
                  </a:glow>
                </a:effectLst>
                <a:latin typeface="Arial" panose="020B0604020202020204" pitchFamily="34" charset="0"/>
                <a:ea typeface="ＭＳ Ｐゴシック" charset="0"/>
                <a:cs typeface="ＭＳ Ｐゴシック" charset="0"/>
              </a:rPr>
              <a:t>١ بطرس</a:t>
            </a:r>
            <a:endParaRPr lang="en-US" sz="4000" b="1" dirty="0">
              <a:solidFill>
                <a:srgbClr val="FFFFFF"/>
              </a:solidFill>
              <a:effectLst>
                <a:glow rad="127000">
                  <a:srgbClr val="000000"/>
                </a:glow>
              </a:effectLst>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3868374625"/>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7"/>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5"/>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8"/>
                                        </p:tgtEl>
                                        <p:attrNameLst>
                                          <p:attrName>style.visibility</p:attrName>
                                        </p:attrNameLst>
                                      </p:cBhvr>
                                      <p:to>
                                        <p:strVal val="visible"/>
                                      </p:to>
                                    </p:set>
                                    <p:anim calcmode="lin" valueType="num">
                                      <p:cBhvr additive="base">
                                        <p:cTn id="19" dur="500" fill="hold"/>
                                        <p:tgtEl>
                                          <p:spTgt spid="8"/>
                                        </p:tgtEl>
                                        <p:attrNameLst>
                                          <p:attrName>ppt_x</p:attrName>
                                        </p:attrNameLst>
                                      </p:cBhvr>
                                      <p:tavLst>
                                        <p:tav tm="0">
                                          <p:val>
                                            <p:strVal val="#ppt_x"/>
                                          </p:val>
                                        </p:tav>
                                        <p:tav tm="100000">
                                          <p:val>
                                            <p:strVal val="#ppt_x"/>
                                          </p:val>
                                        </p:tav>
                                      </p:tavLst>
                                    </p:anim>
                                    <p:anim calcmode="lin" valueType="num">
                                      <p:cBhvr additive="base">
                                        <p:cTn id="20" dur="500" fill="hold"/>
                                        <p:tgtEl>
                                          <p:spTgt spid="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P spid="7" grpId="0" animBg="1"/>
      <p:bldP spid="8" grpId="0"/>
    </p:bldLst>
  </p:timing>
</p:sld>
</file>

<file path=ppt/slides/slide4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3569" name="Rectangle 2"/>
          <p:cNvSpPr>
            <a:spLocks noGrp="1" noChangeArrowheads="1"/>
          </p:cNvSpPr>
          <p:nvPr>
            <p:ph type="title" idx="4294967295"/>
          </p:nvPr>
        </p:nvSpPr>
        <p:spPr/>
        <p:txBody>
          <a:bodyPr/>
          <a:lstStyle/>
          <a:p>
            <a:pPr eaLnBrk="1" hangingPunct="1"/>
            <a:r>
              <a:rPr lang="en-US" dirty="0">
                <a:latin typeface="Times New Roman" charset="0"/>
                <a:ea typeface="ＭＳ Ｐゴシック" charset="0"/>
                <a:cs typeface="ＭＳ Ｐゴシック" charset="0"/>
              </a:rPr>
              <a:t>Black</a:t>
            </a:r>
          </a:p>
        </p:txBody>
      </p:sp>
    </p:spTree>
    <p:extLst>
      <p:ext uri="{BB962C8B-B14F-4D97-AF65-F5344CB8AC3E}">
        <p14:creationId xmlns:p14="http://schemas.microsoft.com/office/powerpoint/2010/main" val="2159264868"/>
      </p:ext>
    </p:extLst>
  </p:cSld>
  <p:clrMapOvr>
    <a:masterClrMapping/>
  </p:clrMapOvr>
</p:sld>
</file>

<file path=ppt/slides/slide422.xml><?xml version="1.0" encoding="utf-8"?>
<p:sld xmlns:a="http://schemas.openxmlformats.org/drawingml/2006/main" xmlns:r="http://schemas.openxmlformats.org/officeDocument/2006/relationships" xmlns:p="http://schemas.openxmlformats.org/presentationml/2006/main" showMasterPhAnim="0">
  <p:cSld>
    <p:bg>
      <p:bgPr>
        <a:solidFill>
          <a:srgbClr val="000000"/>
        </a:solidFill>
        <a:effectLst/>
      </p:bgPr>
    </p:bg>
    <p:spTree>
      <p:nvGrpSpPr>
        <p:cNvPr id="1" name=""/>
        <p:cNvGrpSpPr/>
        <p:nvPr/>
      </p:nvGrpSpPr>
      <p:grpSpPr>
        <a:xfrm>
          <a:off x="0" y="0"/>
          <a:ext cx="0" cy="0"/>
          <a:chOff x="0" y="0"/>
          <a:chExt cx="0" cy="0"/>
        </a:xfrm>
      </p:grpSpPr>
      <p:pic>
        <p:nvPicPr>
          <p:cNvPr id="238594" name="Picture 1"/>
          <p:cNvPicPr>
            <a:picLocks noChangeAspect="1"/>
          </p:cNvPicPr>
          <p:nvPr/>
        </p:nvPicPr>
        <p:blipFill rotWithShape="1">
          <a:blip r:embed="rId3">
            <a:extLst>
              <a:ext uri="{28A0092B-C50C-407E-A947-70E740481C1C}">
                <a14:useLocalDpi xmlns:a14="http://schemas.microsoft.com/office/drawing/2010/main" val="0"/>
              </a:ext>
            </a:extLst>
          </a:blip>
          <a:srcRect t="8799"/>
          <a:stretch/>
        </p:blipFill>
        <p:spPr bwMode="auto">
          <a:xfrm>
            <a:off x="12700" y="0"/>
            <a:ext cx="5405438" cy="625455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0178" name="Rectangle 2"/>
          <p:cNvSpPr>
            <a:spLocks noGrp="1" noChangeArrowheads="1"/>
          </p:cNvSpPr>
          <p:nvPr>
            <p:ph type="subTitle" idx="1"/>
          </p:nvPr>
        </p:nvSpPr>
        <p:spPr>
          <a:xfrm>
            <a:off x="3657600" y="3505200"/>
            <a:ext cx="5334000" cy="1600200"/>
          </a:xfrm>
        </p:spPr>
        <p:txBody>
          <a:bodyPr/>
          <a:lstStyle/>
          <a:p>
            <a:pPr eaLnBrk="1" hangingPunct="1"/>
            <a:r>
              <a:rPr lang="ar-JO" sz="4800" dirty="0">
                <a:solidFill>
                  <a:srgbClr val="FFFFFF"/>
                </a:solidFill>
                <a:ea typeface="ＭＳ Ｐゴシック" charset="0"/>
                <a:cs typeface="Arial" panose="020B0604020202020204" pitchFamily="34" charset="0"/>
              </a:rPr>
              <a:t>لا يمكنك الذهاب</a:t>
            </a:r>
          </a:p>
          <a:p>
            <a:pPr eaLnBrk="1" hangingPunct="1"/>
            <a:r>
              <a:rPr lang="ar-JO" sz="4800" dirty="0">
                <a:solidFill>
                  <a:srgbClr val="FFFFFF"/>
                </a:solidFill>
                <a:ea typeface="ＭＳ Ｐゴシック" charset="0"/>
                <a:cs typeface="Arial" panose="020B0604020202020204" pitchFamily="34" charset="0"/>
              </a:rPr>
              <a:t>أبعد من معرفتك</a:t>
            </a:r>
            <a:endParaRPr lang="en-US" sz="4800" dirty="0">
              <a:solidFill>
                <a:srgbClr val="FFFFFF"/>
              </a:solidFill>
              <a:ea typeface="ＭＳ Ｐゴシック" charset="0"/>
              <a:cs typeface="Arial" panose="020B0604020202020204" pitchFamily="34" charset="0"/>
            </a:endParaRPr>
          </a:p>
        </p:txBody>
      </p:sp>
      <p:sp>
        <p:nvSpPr>
          <p:cNvPr id="50180" name="WordArt 4"/>
          <p:cNvSpPr>
            <a:spLocks noChangeArrowheads="1" noChangeShapeType="1" noTextEdit="1"/>
          </p:cNvSpPr>
          <p:nvPr/>
        </p:nvSpPr>
        <p:spPr bwMode="auto">
          <a:xfrm>
            <a:off x="3810000" y="1828800"/>
            <a:ext cx="4800600" cy="1371600"/>
          </a:xfrm>
          <a:prstGeom prst="rect">
            <a:avLst/>
          </a:prstGeom>
        </p:spPr>
        <p:txBody>
          <a:bodyPr wrap="none" fromWordArt="1">
            <a:prstTxWarp prst="textPlain">
              <a:avLst>
                <a:gd name="adj" fmla="val 46981"/>
              </a:avLst>
            </a:prstTxWarp>
            <a:scene3d>
              <a:camera prst="legacyPerspectiveTopLeft"/>
              <a:lightRig rig="legacyNormal3" dir="r"/>
            </a:scene3d>
            <a:sp3d extrusionH="201600" prstMaterial="legacyMetal">
              <a:extrusionClr>
                <a:srgbClr val="FFFFFF"/>
              </a:extrusionClr>
            </a:sp3d>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1" u="none" strike="noStrike" kern="10" cap="none" spc="0" normalizeH="0" baseline="0" noProof="0" dirty="0">
                <a:ln w="9525">
                  <a:round/>
                  <a:headEnd/>
                  <a:tailEnd/>
                </a:ln>
                <a:gradFill rotWithShape="1">
                  <a:gsLst>
                    <a:gs pos="0">
                      <a:srgbClr val="FBEAC7"/>
                    </a:gs>
                    <a:gs pos="9000">
                      <a:srgbClr val="FEE7F2"/>
                    </a:gs>
                    <a:gs pos="17999">
                      <a:srgbClr val="FAC77D"/>
                    </a:gs>
                    <a:gs pos="30499">
                      <a:srgbClr val="FBA97D"/>
                    </a:gs>
                    <a:gs pos="41000">
                      <a:srgbClr val="FBD49C"/>
                    </a:gs>
                    <a:gs pos="50000">
                      <a:srgbClr val="FEE7F2"/>
                    </a:gs>
                    <a:gs pos="59000">
                      <a:srgbClr val="FBD49C"/>
                    </a:gs>
                    <a:gs pos="69501">
                      <a:srgbClr val="FBA97D"/>
                    </a:gs>
                    <a:gs pos="82001">
                      <a:srgbClr val="FAC77D"/>
                    </a:gs>
                    <a:gs pos="91000">
                      <a:srgbClr val="FEE7F2"/>
                    </a:gs>
                    <a:gs pos="100000">
                      <a:srgbClr val="FBEAC7"/>
                    </a:gs>
                  </a:gsLst>
                  <a:lin ang="5400000" scaled="1"/>
                </a:gradFill>
                <a:effectLst/>
                <a:uLnTx/>
                <a:uFillTx/>
                <a:latin typeface="Arial" panose="020B0604020202020204" pitchFamily="34" charset="0"/>
                <a:ea typeface="Arial"/>
                <a:cs typeface="Arial" panose="020B0604020202020204" pitchFamily="34" charset="0"/>
              </a:rPr>
              <a:t>٢ بطرس </a:t>
            </a:r>
            <a:endParaRPr kumimoji="0" lang="en-US" sz="3600" b="1" u="none" strike="noStrike" kern="10" cap="none" spc="0" normalizeH="0" baseline="0" noProof="0" dirty="0">
              <a:ln w="9525">
                <a:round/>
                <a:headEnd/>
                <a:tailEnd/>
              </a:ln>
              <a:gradFill rotWithShape="1">
                <a:gsLst>
                  <a:gs pos="0">
                    <a:srgbClr val="FBEAC7"/>
                  </a:gs>
                  <a:gs pos="9000">
                    <a:srgbClr val="FEE7F2"/>
                  </a:gs>
                  <a:gs pos="17999">
                    <a:srgbClr val="FAC77D"/>
                  </a:gs>
                  <a:gs pos="30499">
                    <a:srgbClr val="FBA97D"/>
                  </a:gs>
                  <a:gs pos="41000">
                    <a:srgbClr val="FBD49C"/>
                  </a:gs>
                  <a:gs pos="50000">
                    <a:srgbClr val="FEE7F2"/>
                  </a:gs>
                  <a:gs pos="59000">
                    <a:srgbClr val="FBD49C"/>
                  </a:gs>
                  <a:gs pos="69501">
                    <a:srgbClr val="FBA97D"/>
                  </a:gs>
                  <a:gs pos="82001">
                    <a:srgbClr val="FAC77D"/>
                  </a:gs>
                  <a:gs pos="91000">
                    <a:srgbClr val="FEE7F2"/>
                  </a:gs>
                  <a:gs pos="100000">
                    <a:srgbClr val="FBEAC7"/>
                  </a:gs>
                </a:gsLst>
                <a:lin ang="5400000" scaled="1"/>
              </a:gradFill>
              <a:effectLst/>
              <a:uLnTx/>
              <a:uFillTx/>
              <a:latin typeface="Arial" panose="020B0604020202020204" pitchFamily="34" charset="0"/>
              <a:ea typeface="Arial"/>
              <a:cs typeface="Arial" panose="020B0604020202020204" pitchFamily="34" charset="0"/>
            </a:endParaRPr>
          </a:p>
        </p:txBody>
      </p:sp>
      <p:sp>
        <p:nvSpPr>
          <p:cNvPr id="238597" name="Rectangle 5"/>
          <p:cNvSpPr>
            <a:spLocks noGrp="1" noChangeArrowheads="1"/>
          </p:cNvSpPr>
          <p:nvPr>
            <p:ph type="ctrTitle"/>
          </p:nvPr>
        </p:nvSpPr>
        <p:spPr>
          <a:xfrm>
            <a:off x="3810000" y="108148"/>
            <a:ext cx="7772400" cy="1143000"/>
          </a:xfrm>
        </p:spPr>
        <p:txBody>
          <a:bodyPr/>
          <a:lstStyle/>
          <a:p>
            <a:pPr algn="r" eaLnBrk="1" hangingPunct="1"/>
            <a:r>
              <a:rPr lang="ar-SA" dirty="0">
                <a:solidFill>
                  <a:schemeClr val="bg1"/>
                </a:solidFill>
                <a:ea typeface="ＭＳ Ｐゴシック" charset="0"/>
                <a:cs typeface="ＭＳ Ｐゴシック" charset="0"/>
              </a:rPr>
              <a:t>بطرس 2</a:t>
            </a:r>
            <a:endParaRPr lang="en-US" dirty="0">
              <a:solidFill>
                <a:schemeClr val="bg1"/>
              </a:solidFill>
              <a:ea typeface="ＭＳ Ｐゴシック" charset="0"/>
              <a:cs typeface="ＭＳ Ｐゴシック" charset="0"/>
            </a:endParaRPr>
          </a:p>
        </p:txBody>
      </p:sp>
      <p:sp>
        <p:nvSpPr>
          <p:cNvPr id="8" name="Rectangle 7">
            <a:extLst>
              <a:ext uri="{FF2B5EF4-FFF2-40B4-BE49-F238E27FC236}">
                <a16:creationId xmlns:a16="http://schemas.microsoft.com/office/drawing/2014/main" id="{7BF569E0-A6FA-D843-9A68-9A73F508FE84}"/>
              </a:ext>
            </a:extLst>
          </p:cNvPr>
          <p:cNvSpPr>
            <a:spLocks noChangeArrowheads="1"/>
          </p:cNvSpPr>
          <p:nvPr/>
        </p:nvSpPr>
        <p:spPr bwMode="auto">
          <a:xfrm>
            <a:off x="0" y="6385034"/>
            <a:ext cx="9144000" cy="468339"/>
          </a:xfrm>
          <a:prstGeom prst="rect">
            <a:avLst/>
          </a:prstGeom>
          <a:solidFill>
            <a:srgbClr val="000514"/>
          </a:solidFill>
          <a:ln w="9525">
            <a:noFill/>
            <a:miter lim="800000"/>
            <a:headEnd/>
            <a:tailEnd/>
          </a:ln>
          <a:effectLst>
            <a:outerShdw blurRad="63500" dist="35921" dir="2700000" algn="ctr" rotWithShape="0">
              <a:srgbClr val="000514">
                <a:alpha val="74998"/>
              </a:srgbClr>
            </a:outerShdw>
          </a:effectLst>
        </p:spPr>
        <p:txBody>
          <a:bodyPr lIns="91430" tIns="45715" rIns="91430" bIns="45715" anchor="ctr"/>
          <a:lstStyle/>
          <a:p>
            <a:pPr marL="0" marR="0" lvl="0" indent="0" algn="ctr" defTabSz="457150" rtl="0" eaLnBrk="1" fontAlgn="auto" latinLnBrk="0" hangingPunct="1">
              <a:lnSpc>
                <a:spcPct val="100000"/>
              </a:lnSpc>
              <a:spcBef>
                <a:spcPct val="20000"/>
              </a:spcBef>
              <a:spcAft>
                <a:spcPts val="0"/>
              </a:spcAft>
              <a:buClr>
                <a:srgbClr val="FFCC00"/>
              </a:buClr>
              <a:buSzPct val="70000"/>
              <a:buFontTx/>
              <a:buNone/>
              <a:tabLst/>
              <a:defRPr/>
            </a:pPr>
            <a:r>
              <a:rPr kumimoji="0" lang="ar-JO" sz="16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مؤسسة الدراسات اللاهوتية الأردنية. د. ريك جريفيث</a:t>
            </a:r>
            <a:r>
              <a:rPr kumimoji="0" lang="en-US" sz="16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BibleStudyDownloads.org</a:t>
            </a:r>
          </a:p>
        </p:txBody>
      </p:sp>
    </p:spTree>
    <p:extLst>
      <p:ext uri="{BB962C8B-B14F-4D97-AF65-F5344CB8AC3E}">
        <p14:creationId xmlns:p14="http://schemas.microsoft.com/office/powerpoint/2010/main" val="2028026168"/>
      </p:ext>
    </p:extLst>
  </p:cSld>
  <p:clrMapOvr>
    <a:masterClrMapping/>
  </p:clrMapOvr>
  <p:transition spd="med"/>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1" presetClass="entr" presetSubtype="0" fill="hold" grpId="0" nodeType="clickEffect">
                                  <p:stCondLst>
                                    <p:cond delay="0"/>
                                  </p:stCondLst>
                                  <p:childTnLst>
                                    <p:set>
                                      <p:cBhvr>
                                        <p:cTn id="6" dur="1" fill="hold">
                                          <p:stCondLst>
                                            <p:cond delay="0"/>
                                          </p:stCondLst>
                                        </p:cTn>
                                        <p:tgtEl>
                                          <p:spTgt spid="50180"/>
                                        </p:tgtEl>
                                        <p:attrNameLst>
                                          <p:attrName>style.visibility</p:attrName>
                                        </p:attrNameLst>
                                      </p:cBhvr>
                                      <p:to>
                                        <p:strVal val="visible"/>
                                      </p:to>
                                    </p:set>
                                    <p:animEffect transition="in" filter="fade">
                                      <p:cBhvr>
                                        <p:cTn id="7" dur="770" decel="100000"/>
                                        <p:tgtEl>
                                          <p:spTgt spid="50180"/>
                                        </p:tgtEl>
                                      </p:cBhvr>
                                    </p:animEffect>
                                    <p:animScale>
                                      <p:cBhvr>
                                        <p:cTn id="8" dur="770" decel="100000"/>
                                        <p:tgtEl>
                                          <p:spTgt spid="50180"/>
                                        </p:tgtEl>
                                      </p:cBhvr>
                                      <p:from x="10000" y="10000"/>
                                      <p:to x="200000" y="450000"/>
                                    </p:animScale>
                                    <p:animScale>
                                      <p:cBhvr>
                                        <p:cTn id="9" dur="1230" accel="100000" fill="hold">
                                          <p:stCondLst>
                                            <p:cond delay="770"/>
                                          </p:stCondLst>
                                        </p:cTn>
                                        <p:tgtEl>
                                          <p:spTgt spid="50180"/>
                                        </p:tgtEl>
                                      </p:cBhvr>
                                      <p:from x="200000" y="450000"/>
                                      <p:to x="100000" y="100000"/>
                                    </p:animScale>
                                    <p:set>
                                      <p:cBhvr>
                                        <p:cTn id="10" dur="770" fill="hold"/>
                                        <p:tgtEl>
                                          <p:spTgt spid="50180"/>
                                        </p:tgtEl>
                                        <p:attrNameLst>
                                          <p:attrName>ppt_x</p:attrName>
                                        </p:attrNameLst>
                                      </p:cBhvr>
                                      <p:to>
                                        <p:strVal val="(0.5)"/>
                                      </p:to>
                                    </p:set>
                                    <p:anim from="(0.5)" to="(#ppt_x)" calcmode="lin" valueType="num">
                                      <p:cBhvr>
                                        <p:cTn id="11" dur="1230" accel="100000" fill="hold">
                                          <p:stCondLst>
                                            <p:cond delay="770"/>
                                          </p:stCondLst>
                                        </p:cTn>
                                        <p:tgtEl>
                                          <p:spTgt spid="50180"/>
                                        </p:tgtEl>
                                        <p:attrNameLst>
                                          <p:attrName>ppt_x</p:attrName>
                                        </p:attrNameLst>
                                      </p:cBhvr>
                                    </p:anim>
                                    <p:set>
                                      <p:cBhvr>
                                        <p:cTn id="12" dur="770" fill="hold"/>
                                        <p:tgtEl>
                                          <p:spTgt spid="50180"/>
                                        </p:tgtEl>
                                        <p:attrNameLst>
                                          <p:attrName>ppt_y</p:attrName>
                                        </p:attrNameLst>
                                      </p:cBhvr>
                                      <p:to>
                                        <p:strVal val="(#ppt_y+0.4)"/>
                                      </p:to>
                                    </p:set>
                                    <p:anim from="(#ppt_y+0.4)" to="(#ppt_y)" calcmode="lin" valueType="num">
                                      <p:cBhvr>
                                        <p:cTn id="13" dur="1230" accel="100000" fill="hold">
                                          <p:stCondLst>
                                            <p:cond delay="770"/>
                                          </p:stCondLst>
                                        </p:cTn>
                                        <p:tgtEl>
                                          <p:spTgt spid="50180"/>
                                        </p:tgtEl>
                                        <p:attrNameLst>
                                          <p:attrName>ppt_y</p:attrName>
                                        </p:attrNameLst>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180" grpId="0" animBg="1"/>
    </p:bldLst>
  </p:timing>
</p:sld>
</file>

<file path=ppt/slides/slide423.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800000"/>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Times New Roman" charset="0"/>
              <a:ea typeface="ＭＳ Ｐゴシック" charset="0"/>
            </a:endParaRPr>
          </a:p>
        </p:txBody>
      </p:sp>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p:spPr>
        <p:txBody>
          <a:bodyPr anchor="ctr"/>
          <a:lstStyle/>
          <a:p>
            <a:pPr>
              <a:defRPr/>
            </a:pPr>
            <a:r>
              <a:rPr lang="ar-JO" sz="4800" dirty="0">
                <a:effectLst>
                  <a:glow rad="127000">
                    <a:schemeClr val="tx1"/>
                  </a:glow>
                </a:effectLst>
                <a:ea typeface="ＭＳ Ｐゴシック" charset="0"/>
              </a:rPr>
              <a:t>الكلمة المفتاحية</a:t>
            </a:r>
            <a:endParaRPr lang="en-US" sz="4800" dirty="0">
              <a:effectLst>
                <a:glow rad="127000">
                  <a:schemeClr val="tx1"/>
                </a:glow>
              </a:effectLst>
              <a:ea typeface="ＭＳ Ｐゴシック" charset="0"/>
            </a:endParaRPr>
          </a:p>
        </p:txBody>
      </p:sp>
      <p:sp>
        <p:nvSpPr>
          <p:cNvPr id="5" name="Rectangle 2"/>
          <p:cNvSpPr txBox="1">
            <a:spLocks noChangeArrowheads="1"/>
          </p:cNvSpPr>
          <p:nvPr/>
        </p:nvSpPr>
        <p:spPr bwMode="auto">
          <a:xfrm>
            <a:off x="0" y="2134544"/>
            <a:ext cx="9144000" cy="198914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7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المعرِفة</a:t>
            </a:r>
            <a:endParaRPr kumimoji="0" lang="en-US" sz="7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lgn="r">
              <a:defRPr/>
            </a:pPr>
            <a:r>
              <a:rPr lang="ar-SA" sz="4800" b="1" dirty="0">
                <a:solidFill>
                  <a:srgbClr val="FFFFFF"/>
                </a:solidFill>
                <a:effectLst>
                  <a:glow rad="127000">
                    <a:srgbClr val="000000"/>
                  </a:glow>
                </a:effectLst>
                <a:latin typeface="Arial" panose="020B0604020202020204" pitchFamily="34" charset="0"/>
                <a:ea typeface="ＭＳ Ｐゴシック" charset="0"/>
                <a:cs typeface="ＭＳ Ｐゴシック" charset="0"/>
              </a:rPr>
              <a:t>٢ بطرس</a:t>
            </a:r>
          </a:p>
        </p:txBody>
      </p:sp>
      <p:sp>
        <p:nvSpPr>
          <p:cNvPr id="7" name="Text Box 24"/>
          <p:cNvSpPr txBox="1">
            <a:spLocks noChangeArrowheads="1"/>
          </p:cNvSpPr>
          <p:nvPr/>
        </p:nvSpPr>
        <p:spPr bwMode="auto">
          <a:xfrm>
            <a:off x="8360240" y="65344"/>
            <a:ext cx="704039"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altLang="zh-CN" sz="2400" b="1"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ea typeface="ＭＳ Ｐゴシック" charset="0"/>
                <a:cs typeface="Arial" panose="020B0604020202020204" pitchFamily="34" charset="0"/>
              </a:rPr>
              <a:t>284</a:t>
            </a:r>
            <a:endParaRPr kumimoji="0" lang="en-US" altLang="zh-CN" sz="2400" b="1"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426174078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randombar(horizontal)">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424.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660066"/>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653" y="-7614"/>
            <a:ext cx="9162651" cy="1012616"/>
          </a:xfrm>
          <a:noFill/>
        </p:spPr>
        <p:txBody>
          <a:bodyPr/>
          <a:lstStyle/>
          <a:p>
            <a:r>
              <a:rPr lang="ar-JO" sz="4800" dirty="0">
                <a:solidFill>
                  <a:schemeClr val="bg1"/>
                </a:solidFill>
                <a:effectLst>
                  <a:glow rad="101600">
                    <a:schemeClr val="tx1">
                      <a:alpha val="99000"/>
                    </a:schemeClr>
                  </a:glow>
                </a:effectLst>
              </a:rPr>
              <a:t>الموضوع الرئيسي</a:t>
            </a:r>
            <a:endParaRPr lang="en-US" sz="4800" dirty="0">
              <a:solidFill>
                <a:schemeClr val="bg1"/>
              </a:solidFill>
              <a:effectLst>
                <a:glow rad="101600">
                  <a:schemeClr val="tx1">
                    <a:alpha val="99000"/>
                  </a:schemeClr>
                </a:glow>
              </a:effectLst>
            </a:endParaRPr>
          </a:p>
        </p:txBody>
      </p:sp>
      <p:sp>
        <p:nvSpPr>
          <p:cNvPr id="4" name="Rectangle 2"/>
          <p:cNvSpPr txBox="1">
            <a:spLocks noChangeArrowheads="1"/>
          </p:cNvSpPr>
          <p:nvPr/>
        </p:nvSpPr>
        <p:spPr bwMode="auto">
          <a:xfrm>
            <a:off x="14766" y="1341868"/>
            <a:ext cx="9144000" cy="4032214"/>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المعرفة</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لمكافحة التعليم الباطل</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23</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7" name="Rectangle 2"/>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lgn="r">
              <a:defRPr/>
            </a:pPr>
            <a:r>
              <a:rPr lang="ar-SA" sz="4800" b="1" dirty="0">
                <a:solidFill>
                  <a:srgbClr val="FFFFFF"/>
                </a:solidFill>
                <a:effectLst>
                  <a:glow rad="127000">
                    <a:srgbClr val="000000"/>
                  </a:glow>
                </a:effectLst>
                <a:latin typeface="Arial" panose="020B0604020202020204" pitchFamily="34" charset="0"/>
                <a:ea typeface="ＭＳ Ｐゴシック" charset="0"/>
                <a:cs typeface="ＭＳ Ｐゴシック" charset="0"/>
              </a:rPr>
              <a:t>٢ بطرس</a:t>
            </a:r>
          </a:p>
        </p:txBody>
      </p:sp>
    </p:spTree>
    <p:extLst>
      <p:ext uri="{BB962C8B-B14F-4D97-AF65-F5344CB8AC3E}">
        <p14:creationId xmlns:p14="http://schemas.microsoft.com/office/powerpoint/2010/main" val="4208726534"/>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425.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tx1"/>
            </a:gs>
            <a:gs pos="100000">
              <a:srgbClr val="000090"/>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Times New Roman" charset="0"/>
              <a:ea typeface="ＭＳ Ｐゴシック" charset="0"/>
            </a:endParaRPr>
          </a:p>
        </p:txBody>
      </p:sp>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p:spPr>
        <p:txBody>
          <a:bodyPr anchor="ctr"/>
          <a:lstStyle/>
          <a:p>
            <a:pPr>
              <a:defRPr/>
            </a:pPr>
            <a:r>
              <a:rPr lang="ar-JO" sz="4800" dirty="0">
                <a:effectLst>
                  <a:glow rad="127000">
                    <a:schemeClr val="tx1"/>
                  </a:glow>
                </a:effectLst>
                <a:ea typeface="ＭＳ Ｐゴシック" charset="0"/>
              </a:rPr>
              <a:t>الآية المفتاحية</a:t>
            </a:r>
            <a:endParaRPr lang="en-US" sz="4800" dirty="0">
              <a:effectLst>
                <a:glow rad="127000">
                  <a:schemeClr val="tx1"/>
                </a:glow>
              </a:effectLst>
              <a:ea typeface="ＭＳ Ｐゴシック" charset="0"/>
            </a:endParaRPr>
          </a:p>
        </p:txBody>
      </p:sp>
      <p:sp>
        <p:nvSpPr>
          <p:cNvPr id="5" name="Rectangle 2"/>
          <p:cNvSpPr txBox="1">
            <a:spLocks noChangeArrowheads="1"/>
          </p:cNvSpPr>
          <p:nvPr/>
        </p:nvSpPr>
        <p:spPr bwMode="auto">
          <a:xfrm>
            <a:off x="0" y="1602008"/>
            <a:ext cx="9144000" cy="405924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defPPr>
              <a:defRPr lang="en-US"/>
            </a:defPPr>
            <a:lvl1pPr algn="ctr" defTabSz="457200" eaLnBrk="0" hangingPunct="0">
              <a:defRPr sz="4000" b="1">
                <a:solidFill>
                  <a:srgbClr val="FFFFFF"/>
                </a:solidFill>
                <a:effectLst>
                  <a:glow rad="127000">
                    <a:srgbClr val="000000"/>
                  </a:glow>
                </a:effectLst>
                <a:latin typeface="Arial" panose="020B0604020202020204" pitchFamily="34" charset="0"/>
                <a:cs typeface="Arial" panose="020B0604020202020204" pitchFamily="34" charset="0"/>
              </a:defRPr>
            </a:lvl1pPr>
            <a:lvl2pPr algn="ctr" eaLnBrk="0" hangingPunct="0">
              <a:defRPr sz="4400">
                <a:solidFill>
                  <a:schemeClr val="bg1"/>
                </a:solidFill>
                <a:latin typeface="Arial" charset="0"/>
                <a:ea typeface="ＭＳ Ｐゴシック" pitchFamily="-108" charset="-128"/>
                <a:cs typeface="ＭＳ Ｐゴシック" pitchFamily="-108" charset="-128"/>
              </a:defRPr>
            </a:lvl2pPr>
            <a:lvl3pPr algn="ctr" eaLnBrk="0" hangingPunct="0">
              <a:defRPr sz="4400">
                <a:solidFill>
                  <a:schemeClr val="bg1"/>
                </a:solidFill>
                <a:latin typeface="Arial" charset="0"/>
                <a:ea typeface="ＭＳ Ｐゴシック" pitchFamily="-108" charset="-128"/>
                <a:cs typeface="ＭＳ Ｐゴシック" pitchFamily="-108" charset="-128"/>
              </a:defRPr>
            </a:lvl3pPr>
            <a:lvl4pPr algn="ctr" eaLnBrk="0" hangingPunct="0">
              <a:defRPr sz="4400">
                <a:solidFill>
                  <a:schemeClr val="bg1"/>
                </a:solidFill>
                <a:latin typeface="Arial" charset="0"/>
                <a:ea typeface="ＭＳ Ｐゴシック" pitchFamily="-108" charset="-128"/>
                <a:cs typeface="ＭＳ Ｐゴシック" pitchFamily="-108" charset="-128"/>
              </a:defRPr>
            </a:lvl4pPr>
            <a:lvl5pPr algn="ctr" eaLnBrk="0" hangingPunct="0">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u="none" strike="noStrike" kern="1200" cap="none" spc="0" normalizeH="0" baseline="0" noProof="0" dirty="0">
                <a:ln>
                  <a:noFill/>
                </a:ln>
                <a:solidFill>
                  <a:srgbClr val="FFFFFF"/>
                </a:solidFill>
                <a:effectLst>
                  <a:glow rad="127000">
                    <a:srgbClr val="000000"/>
                  </a:glow>
                </a:effectLst>
                <a:uLnTx/>
                <a:uFillTx/>
                <a:ea typeface="ＭＳ Ｐゴシック" charset="0"/>
              </a:rPr>
              <a:t>فَأَنْتُمْ أَيُّهَا ٱلْأَحِبَّاءُ، إِذْ قَدْ سَبَقْتُمْ فَعَرَفْتُمُ،</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u="none" strike="noStrike" kern="1200" cap="none" spc="0" normalizeH="0" baseline="0" noProof="0" dirty="0">
                <a:ln>
                  <a:noFill/>
                </a:ln>
                <a:solidFill>
                  <a:srgbClr val="FFFFFF"/>
                </a:solidFill>
                <a:effectLst>
                  <a:glow rad="127000">
                    <a:srgbClr val="000000"/>
                  </a:glow>
                </a:effectLst>
                <a:uLnTx/>
                <a:uFillTx/>
                <a:ea typeface="ＭＳ Ｐゴシック" charset="0"/>
              </a:rPr>
              <a:t> ٱحْتَرِسُوا مِنْ أَنْ تَنْقَادُوا بِضَلَالِ ٱلْأَرْدِيَاءِ،</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u="none" strike="noStrike" kern="1200" cap="none" spc="0" normalizeH="0" baseline="0" noProof="0" dirty="0">
                <a:ln>
                  <a:noFill/>
                </a:ln>
                <a:solidFill>
                  <a:srgbClr val="FFFFFF"/>
                </a:solidFill>
                <a:effectLst>
                  <a:glow rad="127000">
                    <a:srgbClr val="000000"/>
                  </a:glow>
                </a:effectLst>
                <a:uLnTx/>
                <a:uFillTx/>
                <a:ea typeface="ＭＳ Ｐゴシック" charset="0"/>
              </a:rPr>
              <a:t> فَتَسْقُطُوا مِنْ ثَبَاتِكُمْ.</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u="none" strike="noStrike" kern="1200" cap="none" spc="0" normalizeH="0" baseline="0" noProof="0" dirty="0">
                <a:ln>
                  <a:noFill/>
                </a:ln>
                <a:solidFill>
                  <a:srgbClr val="FFFFFF"/>
                </a:solidFill>
                <a:effectLst>
                  <a:glow rad="127000">
                    <a:srgbClr val="000000"/>
                  </a:glow>
                </a:effectLst>
                <a:uLnTx/>
                <a:uFillTx/>
                <a:ea typeface="ＭＳ Ｐゴシック" charset="0"/>
              </a:rPr>
              <a:t>   وَلَكِنِ ٱنْمُوا فِي ٱلنِّعْمَةِ وَفِي مَعْرِفَةِ</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u="none" strike="noStrike" kern="1200" cap="none" spc="0" normalizeH="0" baseline="0" noProof="0" dirty="0">
                <a:ln>
                  <a:noFill/>
                </a:ln>
                <a:solidFill>
                  <a:srgbClr val="FFFFFF"/>
                </a:solidFill>
                <a:effectLst>
                  <a:glow rad="127000">
                    <a:srgbClr val="000000"/>
                  </a:glow>
                </a:effectLst>
                <a:uLnTx/>
                <a:uFillTx/>
                <a:ea typeface="ＭＳ Ｐゴシック" charset="0"/>
              </a:rPr>
              <a:t> رَبِّنَا وَمُخَلِّصِنَا يَسُوعَ ٱلْمَسِيحِ. لَهُ ٱلْمَجْدُ ٱلْآنَ وَإِلَى يَوْمِ ٱلدَّهْرِ. آمِينَ</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u="none" strike="noStrike" kern="1200" cap="none" spc="0" normalizeH="0" baseline="0" noProof="0" dirty="0">
                <a:ln>
                  <a:noFill/>
                </a:ln>
                <a:solidFill>
                  <a:srgbClr val="FFFFFF"/>
                </a:solidFill>
                <a:effectLst>
                  <a:glow rad="127000">
                    <a:srgbClr val="000000"/>
                  </a:glow>
                </a:effectLst>
                <a:uLnTx/>
                <a:uFillTx/>
                <a:ea typeface="ＭＳ Ｐゴシック" charset="0"/>
              </a:rPr>
              <a:t>(3: 17- 18).</a:t>
            </a:r>
            <a:endParaRPr kumimoji="0" lang="en-US" sz="3600" u="none" strike="noStrike" kern="1200" cap="none" spc="0" normalizeH="0" baseline="0" noProof="0" dirty="0">
              <a:ln>
                <a:noFill/>
              </a:ln>
              <a:solidFill>
                <a:srgbClr val="FFFFFF"/>
              </a:solidFill>
              <a:effectLst>
                <a:glow rad="127000">
                  <a:srgbClr val="000000"/>
                </a:glow>
              </a:effectLst>
              <a:uLnTx/>
              <a:uFillTx/>
              <a:ea typeface="ＭＳ Ｐゴシック" charset="0"/>
            </a:endParaRP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lgn="r">
              <a:defRPr/>
            </a:pPr>
            <a:r>
              <a:rPr lang="ar-SA" sz="4800" b="1" dirty="0">
                <a:solidFill>
                  <a:srgbClr val="FFFFFF"/>
                </a:solidFill>
                <a:effectLst>
                  <a:glow rad="127000">
                    <a:srgbClr val="000000"/>
                  </a:glow>
                </a:effectLst>
                <a:latin typeface="Arial" panose="020B0604020202020204" pitchFamily="34" charset="0"/>
                <a:ea typeface="ＭＳ Ｐゴシック" charset="0"/>
                <a:cs typeface="ＭＳ Ｐゴシック" charset="0"/>
              </a:rPr>
              <a:t>٢ بطرس</a:t>
            </a:r>
          </a:p>
        </p:txBody>
      </p:sp>
      <p:sp>
        <p:nvSpPr>
          <p:cNvPr id="7" name="Text Box 24"/>
          <p:cNvSpPr txBox="1">
            <a:spLocks noChangeArrowheads="1"/>
          </p:cNvSpPr>
          <p:nvPr/>
        </p:nvSpPr>
        <p:spPr bwMode="auto">
          <a:xfrm>
            <a:off x="8472410" y="65344"/>
            <a:ext cx="704039"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ar-JO" altLang="zh-CN" sz="2400" b="1"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ea typeface="ＭＳ Ｐゴシック" charset="0"/>
                <a:cs typeface="Arial" panose="020B0604020202020204" pitchFamily="34" charset="0"/>
              </a:rPr>
              <a:t>284</a:t>
            </a:r>
            <a:endParaRPr kumimoji="0" lang="en-US" altLang="zh-CN" sz="2400" b="1"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942810761"/>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checkerboard(across)">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4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4417" name="Rectangle 12"/>
          <p:cNvSpPr>
            <a:spLocks noGrp="1" noChangeArrowheads="1"/>
          </p:cNvSpPr>
          <p:nvPr>
            <p:ph type="title" idx="4294967295"/>
          </p:nvPr>
        </p:nvSpPr>
        <p:spPr/>
        <p:txBody>
          <a:bodyPr/>
          <a:lstStyle/>
          <a:p>
            <a:pPr eaLnBrk="1" hangingPunct="1"/>
            <a:r>
              <a:rPr lang="en-US" dirty="0">
                <a:latin typeface="Times New Roman" charset="0"/>
                <a:ea typeface="ＭＳ Ｐゴシック" charset="0"/>
                <a:cs typeface="ＭＳ Ｐゴシック" charset="0"/>
              </a:rPr>
              <a:t>Summary Statement</a:t>
            </a:r>
          </a:p>
        </p:txBody>
      </p:sp>
      <p:sp>
        <p:nvSpPr>
          <p:cNvPr id="444418" name="Rectangle 2"/>
          <p:cNvSpPr>
            <a:spLocks noChangeArrowheads="1"/>
          </p:cNvSpPr>
          <p:nvPr/>
        </p:nvSpPr>
        <p:spPr bwMode="auto">
          <a:xfrm>
            <a:off x="0" y="609600"/>
            <a:ext cx="9144000" cy="6248400"/>
          </a:xfrm>
          <a:prstGeom prst="rect">
            <a:avLst/>
          </a:prstGeom>
          <a:solidFill>
            <a:schemeClr val="accent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0" i="0" u="none" strike="noStrike" kern="1200" cap="none" spc="0" normalizeH="0" baseline="0" noProof="0" dirty="0">
                <a:ln>
                  <a:noFill/>
                </a:ln>
                <a:solidFill>
                  <a:srgbClr val="5B5249"/>
                </a:solidFill>
                <a:effectLst/>
                <a:uLnTx/>
                <a:uFillTx/>
                <a:latin typeface="Times" charset="0"/>
                <a:ea typeface="SimSun" charset="0"/>
                <a:cs typeface="SimSun" charset="0"/>
              </a:rPr>
              <a:t> </a:t>
            </a:r>
          </a:p>
        </p:txBody>
      </p:sp>
      <p:sp>
        <p:nvSpPr>
          <p:cNvPr id="444419" name="Rectangle 3"/>
          <p:cNvSpPr>
            <a:spLocks noChangeArrowheads="1"/>
          </p:cNvSpPr>
          <p:nvPr/>
        </p:nvSpPr>
        <p:spPr bwMode="auto">
          <a:xfrm>
            <a:off x="2014538" y="-947738"/>
            <a:ext cx="9144000" cy="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5B5249"/>
              </a:solidFill>
              <a:effectLst/>
              <a:uLnTx/>
              <a:uFillTx/>
              <a:latin typeface="Times New Roman" charset="0"/>
              <a:ea typeface="ＭＳ Ｐゴシック" charset="0"/>
            </a:endParaRPr>
          </a:p>
        </p:txBody>
      </p:sp>
      <p:sp>
        <p:nvSpPr>
          <p:cNvPr id="444420" name="Rectangle 4"/>
          <p:cNvSpPr>
            <a:spLocks noChangeArrowheads="1"/>
          </p:cNvSpPr>
          <p:nvPr/>
        </p:nvSpPr>
        <p:spPr bwMode="auto">
          <a:xfrm>
            <a:off x="1981200" y="2886075"/>
            <a:ext cx="9144000" cy="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5B5249"/>
              </a:solidFill>
              <a:effectLst/>
              <a:uLnTx/>
              <a:uFillTx/>
              <a:latin typeface="Times New Roman" charset="0"/>
              <a:ea typeface="ＭＳ Ｐゴシック" charset="0"/>
            </a:endParaRPr>
          </a:p>
        </p:txBody>
      </p:sp>
      <p:sp>
        <p:nvSpPr>
          <p:cNvPr id="444421" name="Text Box 5"/>
          <p:cNvSpPr txBox="1">
            <a:spLocks noChangeArrowheads="1"/>
          </p:cNvSpPr>
          <p:nvPr/>
        </p:nvSpPr>
        <p:spPr bwMode="auto">
          <a:xfrm>
            <a:off x="8164287" y="228600"/>
            <a:ext cx="670376" cy="461665"/>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rPr>
              <a:t>284</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444422" name="Text Box 6"/>
          <p:cNvSpPr txBox="1">
            <a:spLocks noChangeArrowheads="1"/>
          </p:cNvSpPr>
          <p:nvPr/>
        </p:nvSpPr>
        <p:spPr bwMode="auto">
          <a:xfrm>
            <a:off x="3754599" y="76200"/>
            <a:ext cx="1739579" cy="523220"/>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8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البيان الموجز</a:t>
            </a:r>
            <a:endParaRPr kumimoji="0" lang="en-US" altLang="zh-CN" sz="28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36875" name="Text Box 11"/>
          <p:cNvSpPr txBox="1">
            <a:spLocks noChangeArrowheads="1"/>
          </p:cNvSpPr>
          <p:nvPr/>
        </p:nvSpPr>
        <p:spPr bwMode="auto">
          <a:xfrm>
            <a:off x="342900" y="1324035"/>
            <a:ext cx="8458200" cy="1569660"/>
          </a:xfrm>
          <a:prstGeom prst="rect">
            <a:avLst/>
          </a:prstGeom>
          <a:solidFill>
            <a:srgbClr val="E2DED6"/>
          </a:solidFill>
          <a:ln w="9525">
            <a:solidFill>
              <a:schemeClr val="tx1"/>
            </a:solidFill>
            <a:miter lim="800000"/>
            <a:headEnd/>
            <a:tailEnd/>
          </a:ln>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32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لكي ننمو في النعمة، بدلاً من الاستسلام للتعاليم الكاذبة،</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32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 نحتاج أن نعرف أن يسوع قد اختارنا</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32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 وسيدين المرتدين عند عودته. </a:t>
            </a:r>
            <a:endParaRPr kumimoji="0" lang="en-US" altLang="zh-CN" sz="32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444424" name="WordArt 13"/>
          <p:cNvSpPr>
            <a:spLocks noChangeArrowheads="1" noChangeShapeType="1" noTextEdit="1"/>
          </p:cNvSpPr>
          <p:nvPr/>
        </p:nvSpPr>
        <p:spPr bwMode="auto">
          <a:xfrm>
            <a:off x="0" y="0"/>
            <a:ext cx="1311275" cy="874713"/>
          </a:xfrm>
          <a:prstGeom prst="rect">
            <a:avLst/>
          </a:prstGeom>
        </p:spPr>
        <p:txBody>
          <a:bodyPr wrap="none" fromWordArt="1">
            <a:prstTxWarp prst="textCascadeUp">
              <a:avLst>
                <a:gd name="adj" fmla="val 44444"/>
              </a:avLst>
            </a:prstTxWarp>
            <a:scene3d>
              <a:camera prst="legacyPerspectiveFront">
                <a:rot lat="20519967" lon="1080000" rev="0"/>
              </a:camera>
              <a:lightRig rig="legacyHarsh2" dir="b"/>
            </a:scene3d>
            <a:sp3d extrusionH="430200" prstMaterial="legacyMatte">
              <a:extrusionClr>
                <a:srgbClr val="FF6600"/>
              </a:extrusionClr>
            </a:sp3d>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0" i="0" u="none" strike="noStrike" kern="10" cap="none" spc="0" normalizeH="0" baseline="0" noProof="0">
                <a:ln w="9525">
                  <a:round/>
                  <a:headEnd/>
                  <a:tailEnd/>
                </a:ln>
                <a:gradFill rotWithShape="1">
                  <a:gsLst>
                    <a:gs pos="0">
                      <a:srgbClr val="FFE701"/>
                    </a:gs>
                    <a:gs pos="100000">
                      <a:srgbClr val="FE3E02"/>
                    </a:gs>
                  </a:gsLst>
                  <a:lin ang="5400000" scaled="1"/>
                </a:gradFill>
                <a:effectLst/>
                <a:uLnTx/>
                <a:uFillTx/>
                <a:latin typeface="Impact"/>
                <a:ea typeface="Impact"/>
                <a:cs typeface="Impact"/>
              </a:rPr>
              <a:t>2 بطرس</a:t>
            </a:r>
            <a:endParaRPr kumimoji="0" lang="en-US" sz="3600" b="0" i="0" u="none" strike="noStrike" kern="10" cap="none" spc="0" normalizeH="0" baseline="0" noProof="0" dirty="0">
              <a:ln w="9525">
                <a:round/>
                <a:headEnd/>
                <a:tailEnd/>
              </a:ln>
              <a:gradFill rotWithShape="1">
                <a:gsLst>
                  <a:gs pos="0">
                    <a:srgbClr val="FFE701"/>
                  </a:gs>
                  <a:gs pos="100000">
                    <a:srgbClr val="FE3E02"/>
                  </a:gs>
                </a:gsLst>
                <a:lin ang="5400000" scaled="1"/>
              </a:gradFill>
              <a:effectLst/>
              <a:uLnTx/>
              <a:uFillTx/>
              <a:latin typeface="Impact"/>
              <a:ea typeface="Impact"/>
              <a:cs typeface="Impact"/>
            </a:endParaRPr>
          </a:p>
        </p:txBody>
      </p:sp>
      <p:pic>
        <p:nvPicPr>
          <p:cNvPr id="36879" name="Picture 15" descr="j019960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7898" y="3587694"/>
            <a:ext cx="3593761" cy="319410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36880" name="Picture 16" descr="j0200293"/>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631282" y="3486151"/>
            <a:ext cx="3590616" cy="3200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725682249"/>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16" fill="hold" grpId="0" nodeType="afterEffect">
                                  <p:stCondLst>
                                    <p:cond delay="0"/>
                                  </p:stCondLst>
                                  <p:childTnLst>
                                    <p:set>
                                      <p:cBhvr>
                                        <p:cTn id="6" dur="1" fill="hold">
                                          <p:stCondLst>
                                            <p:cond delay="0"/>
                                          </p:stCondLst>
                                        </p:cTn>
                                        <p:tgtEl>
                                          <p:spTgt spid="36875"/>
                                        </p:tgtEl>
                                        <p:attrNameLst>
                                          <p:attrName>style.visibility</p:attrName>
                                        </p:attrNameLst>
                                      </p:cBhvr>
                                      <p:to>
                                        <p:strVal val="visible"/>
                                      </p:to>
                                    </p:set>
                                    <p:anim calcmode="lin" valueType="num">
                                      <p:cBhvr>
                                        <p:cTn id="7" dur="500" fill="hold"/>
                                        <p:tgtEl>
                                          <p:spTgt spid="36875"/>
                                        </p:tgtEl>
                                        <p:attrNameLst>
                                          <p:attrName>ppt_w</p:attrName>
                                        </p:attrNameLst>
                                      </p:cBhvr>
                                      <p:tavLst>
                                        <p:tav tm="0">
                                          <p:val>
                                            <p:fltVal val="0"/>
                                          </p:val>
                                        </p:tav>
                                        <p:tav tm="100000">
                                          <p:val>
                                            <p:strVal val="#ppt_w"/>
                                          </p:val>
                                        </p:tav>
                                      </p:tavLst>
                                    </p:anim>
                                    <p:anim calcmode="lin" valueType="num">
                                      <p:cBhvr>
                                        <p:cTn id="8" dur="500" fill="hold"/>
                                        <p:tgtEl>
                                          <p:spTgt spid="36875"/>
                                        </p:tgtEl>
                                        <p:attrNameLst>
                                          <p:attrName>ppt_h</p:attrName>
                                        </p:attrNameLst>
                                      </p:cBhvr>
                                      <p:tavLst>
                                        <p:tav tm="0">
                                          <p:val>
                                            <p:fltVal val="0"/>
                                          </p:val>
                                        </p:tav>
                                        <p:tav tm="100000">
                                          <p:val>
                                            <p:strVal val="#ppt_h"/>
                                          </p:val>
                                        </p:tav>
                                      </p:tavLst>
                                    </p:anim>
                                  </p:childTnLst>
                                </p:cTn>
                              </p:par>
                            </p:childTnLst>
                          </p:cTn>
                        </p:par>
                        <p:par>
                          <p:cTn id="9" fill="hold" nodeType="withGroup">
                            <p:stCondLst>
                              <p:cond delay="500"/>
                            </p:stCondLst>
                            <p:childTnLst>
                              <p:par>
                                <p:cTn id="10" presetID="51" presetClass="entr" presetSubtype="0" fill="hold" nodeType="afterEffect">
                                  <p:stCondLst>
                                    <p:cond delay="0"/>
                                  </p:stCondLst>
                                  <p:childTnLst>
                                    <p:set>
                                      <p:cBhvr>
                                        <p:cTn id="11" dur="1" fill="hold">
                                          <p:stCondLst>
                                            <p:cond delay="0"/>
                                          </p:stCondLst>
                                        </p:cTn>
                                        <p:tgtEl>
                                          <p:spTgt spid="36879"/>
                                        </p:tgtEl>
                                        <p:attrNameLst>
                                          <p:attrName>style.visibility</p:attrName>
                                        </p:attrNameLst>
                                      </p:cBhvr>
                                      <p:to>
                                        <p:strVal val="visible"/>
                                      </p:to>
                                    </p:set>
                                    <p:animEffect transition="in" filter="fade">
                                      <p:cBhvr>
                                        <p:cTn id="12" dur="770" decel="100000"/>
                                        <p:tgtEl>
                                          <p:spTgt spid="36879"/>
                                        </p:tgtEl>
                                      </p:cBhvr>
                                    </p:animEffect>
                                    <p:animScale>
                                      <p:cBhvr>
                                        <p:cTn id="13" dur="770" decel="100000"/>
                                        <p:tgtEl>
                                          <p:spTgt spid="36879"/>
                                        </p:tgtEl>
                                      </p:cBhvr>
                                      <p:from x="10000" y="10000"/>
                                      <p:to x="200000" y="450000"/>
                                    </p:animScale>
                                    <p:animScale>
                                      <p:cBhvr>
                                        <p:cTn id="14" dur="1230" accel="100000" fill="hold">
                                          <p:stCondLst>
                                            <p:cond delay="770"/>
                                          </p:stCondLst>
                                        </p:cTn>
                                        <p:tgtEl>
                                          <p:spTgt spid="36879"/>
                                        </p:tgtEl>
                                      </p:cBhvr>
                                      <p:from x="200000" y="450000"/>
                                      <p:to x="100000" y="100000"/>
                                    </p:animScale>
                                    <p:set>
                                      <p:cBhvr>
                                        <p:cTn id="15" dur="770" fill="hold"/>
                                        <p:tgtEl>
                                          <p:spTgt spid="36879"/>
                                        </p:tgtEl>
                                        <p:attrNameLst>
                                          <p:attrName>ppt_x</p:attrName>
                                        </p:attrNameLst>
                                      </p:cBhvr>
                                      <p:to>
                                        <p:strVal val="(0.5)"/>
                                      </p:to>
                                    </p:set>
                                    <p:anim from="(0.5)" to="(#ppt_x)" calcmode="lin" valueType="num">
                                      <p:cBhvr>
                                        <p:cTn id="16" dur="1230" accel="100000" fill="hold">
                                          <p:stCondLst>
                                            <p:cond delay="770"/>
                                          </p:stCondLst>
                                        </p:cTn>
                                        <p:tgtEl>
                                          <p:spTgt spid="36879"/>
                                        </p:tgtEl>
                                        <p:attrNameLst>
                                          <p:attrName>ppt_x</p:attrName>
                                        </p:attrNameLst>
                                      </p:cBhvr>
                                    </p:anim>
                                    <p:set>
                                      <p:cBhvr>
                                        <p:cTn id="17" dur="770" fill="hold"/>
                                        <p:tgtEl>
                                          <p:spTgt spid="36879"/>
                                        </p:tgtEl>
                                        <p:attrNameLst>
                                          <p:attrName>ppt_y</p:attrName>
                                        </p:attrNameLst>
                                      </p:cBhvr>
                                      <p:to>
                                        <p:strVal val="(#ppt_y+0.4)"/>
                                      </p:to>
                                    </p:set>
                                    <p:anim from="(#ppt_y+0.4)" to="(#ppt_y)" calcmode="lin" valueType="num">
                                      <p:cBhvr>
                                        <p:cTn id="18" dur="1230" accel="100000" fill="hold">
                                          <p:stCondLst>
                                            <p:cond delay="770"/>
                                          </p:stCondLst>
                                        </p:cTn>
                                        <p:tgtEl>
                                          <p:spTgt spid="36879"/>
                                        </p:tgtEl>
                                        <p:attrNameLst>
                                          <p:attrName>ppt_y</p:attrName>
                                        </p:attrNameLst>
                                      </p:cBhvr>
                                    </p:anim>
                                  </p:childTnLst>
                                </p:cTn>
                              </p:par>
                            </p:childTnLst>
                          </p:cTn>
                        </p:par>
                        <p:par>
                          <p:cTn id="19" fill="hold">
                            <p:stCondLst>
                              <p:cond delay="2500"/>
                            </p:stCondLst>
                            <p:childTnLst>
                              <p:par>
                                <p:cTn id="20" presetID="51" presetClass="entr" presetSubtype="0" fill="hold" nodeType="afterEffect">
                                  <p:stCondLst>
                                    <p:cond delay="0"/>
                                  </p:stCondLst>
                                  <p:childTnLst>
                                    <p:set>
                                      <p:cBhvr>
                                        <p:cTn id="21" dur="1" fill="hold">
                                          <p:stCondLst>
                                            <p:cond delay="0"/>
                                          </p:stCondLst>
                                        </p:cTn>
                                        <p:tgtEl>
                                          <p:spTgt spid="36880"/>
                                        </p:tgtEl>
                                        <p:attrNameLst>
                                          <p:attrName>style.visibility</p:attrName>
                                        </p:attrNameLst>
                                      </p:cBhvr>
                                      <p:to>
                                        <p:strVal val="visible"/>
                                      </p:to>
                                    </p:set>
                                    <p:animEffect transition="in" filter="fade">
                                      <p:cBhvr>
                                        <p:cTn id="22" dur="770" decel="100000"/>
                                        <p:tgtEl>
                                          <p:spTgt spid="36880"/>
                                        </p:tgtEl>
                                      </p:cBhvr>
                                    </p:animEffect>
                                    <p:animScale>
                                      <p:cBhvr>
                                        <p:cTn id="23" dur="770" decel="100000"/>
                                        <p:tgtEl>
                                          <p:spTgt spid="36880"/>
                                        </p:tgtEl>
                                      </p:cBhvr>
                                      <p:from x="10000" y="10000"/>
                                      <p:to x="200000" y="450000"/>
                                    </p:animScale>
                                    <p:animScale>
                                      <p:cBhvr>
                                        <p:cTn id="24" dur="1230" accel="100000" fill="hold">
                                          <p:stCondLst>
                                            <p:cond delay="770"/>
                                          </p:stCondLst>
                                        </p:cTn>
                                        <p:tgtEl>
                                          <p:spTgt spid="36880"/>
                                        </p:tgtEl>
                                      </p:cBhvr>
                                      <p:from x="200000" y="450000"/>
                                      <p:to x="100000" y="100000"/>
                                    </p:animScale>
                                    <p:set>
                                      <p:cBhvr>
                                        <p:cTn id="25" dur="770" fill="hold"/>
                                        <p:tgtEl>
                                          <p:spTgt spid="36880"/>
                                        </p:tgtEl>
                                        <p:attrNameLst>
                                          <p:attrName>ppt_x</p:attrName>
                                        </p:attrNameLst>
                                      </p:cBhvr>
                                      <p:to>
                                        <p:strVal val="(0.5)"/>
                                      </p:to>
                                    </p:set>
                                    <p:anim from="(0.5)" to="(#ppt_x)" calcmode="lin" valueType="num">
                                      <p:cBhvr>
                                        <p:cTn id="26" dur="1230" accel="100000" fill="hold">
                                          <p:stCondLst>
                                            <p:cond delay="770"/>
                                          </p:stCondLst>
                                        </p:cTn>
                                        <p:tgtEl>
                                          <p:spTgt spid="36880"/>
                                        </p:tgtEl>
                                        <p:attrNameLst>
                                          <p:attrName>ppt_x</p:attrName>
                                        </p:attrNameLst>
                                      </p:cBhvr>
                                    </p:anim>
                                    <p:set>
                                      <p:cBhvr>
                                        <p:cTn id="27" dur="770" fill="hold"/>
                                        <p:tgtEl>
                                          <p:spTgt spid="36880"/>
                                        </p:tgtEl>
                                        <p:attrNameLst>
                                          <p:attrName>ppt_y</p:attrName>
                                        </p:attrNameLst>
                                      </p:cBhvr>
                                      <p:to>
                                        <p:strVal val="(#ppt_y+0.4)"/>
                                      </p:to>
                                    </p:set>
                                    <p:anim from="(#ppt_y+0.4)" to="(#ppt_y)" calcmode="lin" valueType="num">
                                      <p:cBhvr>
                                        <p:cTn id="28" dur="1230" accel="100000" fill="hold">
                                          <p:stCondLst>
                                            <p:cond delay="770"/>
                                          </p:stCondLst>
                                        </p:cTn>
                                        <p:tgtEl>
                                          <p:spTgt spid="36880"/>
                                        </p:tgtEl>
                                        <p:attrNameLst>
                                          <p:attrName>ppt_y</p:attrName>
                                        </p:attrNameLst>
                                      </p:cBhvr>
                                    </p:anim>
                                  </p:childTnLst>
                                </p:cTn>
                              </p:par>
                            </p:childTnLst>
                          </p:cTn>
                        </p:par>
                      </p:childTnLst>
                    </p:cTn>
                  </p:par>
                  <p:par>
                    <p:cTn id="29" fill="hold">
                      <p:stCondLst>
                        <p:cond delay="indefinite"/>
                      </p:stCondLst>
                      <p:childTnLst>
                        <p:par>
                          <p:cTn id="30" fill="hold">
                            <p:stCondLst>
                              <p:cond delay="0"/>
                            </p:stCondLst>
                            <p:childTnLst>
                              <p:par>
                                <p:cTn id="31" presetID="2" presetClass="entr" presetSubtype="4" fill="hold" grpId="0" nodeType="clickEffect">
                                  <p:stCondLst>
                                    <p:cond delay="0"/>
                                  </p:stCondLst>
                                  <p:childTnLst>
                                    <p:set>
                                      <p:cBhvr>
                                        <p:cTn id="32" dur="1" fill="hold">
                                          <p:stCondLst>
                                            <p:cond delay="0"/>
                                          </p:stCondLst>
                                        </p:cTn>
                                        <p:tgtEl>
                                          <p:spTgt spid="444424"/>
                                        </p:tgtEl>
                                        <p:attrNameLst>
                                          <p:attrName>style.visibility</p:attrName>
                                        </p:attrNameLst>
                                      </p:cBhvr>
                                      <p:to>
                                        <p:strVal val="visible"/>
                                      </p:to>
                                    </p:set>
                                    <p:anim calcmode="lin" valueType="num">
                                      <p:cBhvr additive="base">
                                        <p:cTn id="33" dur="500" fill="hold"/>
                                        <p:tgtEl>
                                          <p:spTgt spid="444424"/>
                                        </p:tgtEl>
                                        <p:attrNameLst>
                                          <p:attrName>ppt_x</p:attrName>
                                        </p:attrNameLst>
                                      </p:cBhvr>
                                      <p:tavLst>
                                        <p:tav tm="0">
                                          <p:val>
                                            <p:strVal val="#ppt_x"/>
                                          </p:val>
                                        </p:tav>
                                        <p:tav tm="100000">
                                          <p:val>
                                            <p:strVal val="#ppt_x"/>
                                          </p:val>
                                        </p:tav>
                                      </p:tavLst>
                                    </p:anim>
                                    <p:anim calcmode="lin" valueType="num">
                                      <p:cBhvr additive="base">
                                        <p:cTn id="34" dur="500" fill="hold"/>
                                        <p:tgtEl>
                                          <p:spTgt spid="44442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875" grpId="0" animBg="1" autoUpdateAnimBg="0"/>
      <p:bldP spid="444424" grpId="0"/>
    </p:bldLst>
  </p:timing>
</p:sld>
</file>

<file path=ppt/slides/slide427.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0966" y="102580"/>
            <a:ext cx="8236820" cy="799420"/>
          </a:xfrm>
          <a:solidFill>
            <a:schemeClr val="tx1"/>
          </a:solidFill>
        </p:spPr>
        <p:txBody>
          <a:bodyPr/>
          <a:lstStyle/>
          <a:p>
            <a:r>
              <a:rPr lang="ar-JO"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بيان الملكوت</a:t>
            </a:r>
            <a:endParaRPr lang="en-US"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6" name="Rectangle 2"/>
          <p:cNvSpPr txBox="1">
            <a:spLocks noChangeArrowheads="1"/>
          </p:cNvSpPr>
          <p:nvPr/>
        </p:nvSpPr>
        <p:spPr bwMode="auto">
          <a:xfrm>
            <a:off x="0" y="1602008"/>
            <a:ext cx="9144000" cy="362719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defPPr>
              <a:defRPr lang="en-US"/>
            </a:defPPr>
            <a:lvl1pPr algn="ctr" defTabSz="457200" eaLnBrk="0" hangingPunct="0">
              <a:defRPr sz="4800" b="1">
                <a:solidFill>
                  <a:srgbClr val="FFFFFF"/>
                </a:solidFill>
                <a:effectLst>
                  <a:glow rad="127000">
                    <a:srgbClr val="000000"/>
                  </a:glow>
                </a:effectLst>
                <a:latin typeface="Arial" panose="020B0604020202020204" pitchFamily="34" charset="0"/>
                <a:cs typeface="Arial" panose="020B0604020202020204" pitchFamily="34" charset="0"/>
              </a:defRPr>
            </a:lvl1pPr>
            <a:lvl2pPr algn="ctr" eaLnBrk="0" hangingPunct="0">
              <a:defRPr sz="4400">
                <a:solidFill>
                  <a:schemeClr val="bg1"/>
                </a:solidFill>
                <a:latin typeface="Arial" charset="0"/>
                <a:ea typeface="ＭＳ Ｐゴシック" pitchFamily="-108" charset="-128"/>
                <a:cs typeface="ＭＳ Ｐゴシック" pitchFamily="-108" charset="-128"/>
              </a:defRPr>
            </a:lvl2pPr>
            <a:lvl3pPr algn="ctr" eaLnBrk="0" hangingPunct="0">
              <a:defRPr sz="4400">
                <a:solidFill>
                  <a:schemeClr val="bg1"/>
                </a:solidFill>
                <a:latin typeface="Arial" charset="0"/>
                <a:ea typeface="ＭＳ Ｐゴシック" pitchFamily="-108" charset="-128"/>
                <a:cs typeface="ＭＳ Ｐゴシック" pitchFamily="-108" charset="-128"/>
              </a:defRPr>
            </a:lvl3pPr>
            <a:lvl4pPr algn="ctr" eaLnBrk="0" hangingPunct="0">
              <a:defRPr sz="4400">
                <a:solidFill>
                  <a:schemeClr val="bg1"/>
                </a:solidFill>
                <a:latin typeface="Arial" charset="0"/>
                <a:ea typeface="ＭＳ Ｐゴシック" pitchFamily="-108" charset="-128"/>
                <a:cs typeface="ＭＳ Ｐゴシック" pitchFamily="-108" charset="-128"/>
              </a:defRPr>
            </a:lvl4pPr>
            <a:lvl5pPr algn="ctr" eaLnBrk="0" hangingPunct="0">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4000" u="none" strike="noStrike" kern="1200" cap="none" spc="0" normalizeH="0" baseline="0" noProof="0" dirty="0">
                <a:ln>
                  <a:noFill/>
                </a:ln>
                <a:solidFill>
                  <a:srgbClr val="FFFFFF"/>
                </a:solidFill>
                <a:effectLst>
                  <a:glow rad="127000">
                    <a:srgbClr val="000000"/>
                  </a:glow>
                </a:effectLst>
                <a:uLnTx/>
                <a:uFillTx/>
                <a:ea typeface="ＭＳ Ｐゴシック" charset="0"/>
              </a:rPr>
              <a:t>يكافأ المؤمنون المخلصون:</a:t>
            </a:r>
            <a:endParaRPr kumimoji="0" lang="en-US" sz="4000" u="none" strike="noStrike" kern="1200" cap="none" spc="0" normalizeH="0" baseline="0" noProof="0" dirty="0">
              <a:ln>
                <a:noFill/>
              </a:ln>
              <a:solidFill>
                <a:srgbClr val="FFFFFF"/>
              </a:solidFill>
              <a:effectLst>
                <a:glow rad="127000">
                  <a:srgbClr val="000000"/>
                </a:glow>
              </a:effectLst>
              <a:uLnTx/>
              <a:uFillTx/>
              <a:ea typeface="ＭＳ Ｐゴシック" charset="0"/>
            </a:endParaRP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4000" u="none" strike="noStrike" kern="1200" cap="none" spc="0" normalizeH="0" baseline="0" noProof="0" dirty="0">
                <a:ln>
                  <a:noFill/>
                </a:ln>
                <a:solidFill>
                  <a:srgbClr val="FFFFFF"/>
                </a:solidFill>
                <a:effectLst>
                  <a:glow rad="127000">
                    <a:srgbClr val="000000"/>
                  </a:glow>
                </a:effectLst>
                <a:uLnTx/>
                <a:uFillTx/>
                <a:ea typeface="ＭＳ Ｐゴシック" charset="0"/>
              </a:rPr>
              <a:t>"لأنه هكذا يقدم لكم بسعة دخول إلى ملكوت ربنا ومخلصنا يسوع المسيح الأبدي." (1: 11).</a:t>
            </a:r>
            <a:endParaRPr kumimoji="0" lang="en-US" sz="4000" u="none" strike="noStrike" kern="1200" cap="none" spc="0" normalizeH="0" baseline="0" noProof="0" dirty="0">
              <a:ln>
                <a:noFill/>
              </a:ln>
              <a:solidFill>
                <a:srgbClr val="FFFFFF"/>
              </a:solidFill>
              <a:effectLst>
                <a:glow rad="127000">
                  <a:srgbClr val="000000"/>
                </a:glow>
              </a:effectLst>
              <a:uLnTx/>
              <a:uFillTx/>
              <a:ea typeface="ＭＳ Ｐゴシック" charset="0"/>
            </a:endParaRPr>
          </a:p>
        </p:txBody>
      </p:sp>
      <p:sp>
        <p:nvSpPr>
          <p:cNvPr id="7"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27 ف</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9"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lgn="r">
              <a:defRPr/>
            </a:pPr>
            <a:r>
              <a:rPr lang="ar-SA" sz="4800" b="1" dirty="0">
                <a:solidFill>
                  <a:srgbClr val="FFFFFF"/>
                </a:solidFill>
                <a:effectLst>
                  <a:glow rad="127000">
                    <a:srgbClr val="000000"/>
                  </a:glow>
                </a:effectLst>
                <a:latin typeface="Arial" panose="020B0604020202020204" pitchFamily="34" charset="0"/>
                <a:ea typeface="ＭＳ Ｐゴシック" charset="0"/>
                <a:cs typeface="ＭＳ Ｐゴシック" charset="0"/>
              </a:rPr>
              <a:t>٢ بطرس</a:t>
            </a:r>
          </a:p>
        </p:txBody>
      </p:sp>
    </p:spTree>
    <p:extLst>
      <p:ext uri="{BB962C8B-B14F-4D97-AF65-F5344CB8AC3E}">
        <p14:creationId xmlns:p14="http://schemas.microsoft.com/office/powerpoint/2010/main" val="130701713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checkerboard(across)">
                                      <p:cBhvr>
                                        <p:cTn id="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Lst>
  </p:timing>
</p:sld>
</file>

<file path=ppt/slides/slide4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8"/>
          <p:cNvPicPr>
            <a:picLocks noChangeAspect="1"/>
          </p:cNvPicPr>
          <p:nvPr/>
        </p:nvPicPr>
        <p:blipFill>
          <a:blip r:embed="rId3">
            <a:extLst>
              <a:ext uri="{BEBA8EAE-BF5A-486C-A8C5-ECC9F3942E4B}">
                <a14:imgProps xmlns:a14="http://schemas.microsoft.com/office/drawing/2010/main">
                  <a14:imgLayer r:embed="rId4">
                    <a14:imgEffect>
                      <a14:brightnessContrast bright="-40000" contrast="40000"/>
                    </a14:imgEffect>
                  </a14:imgLayer>
                </a14:imgProps>
              </a:ext>
            </a:extLst>
          </a:blip>
          <a:stretch>
            <a:fillRect/>
          </a:stretch>
        </p:blipFill>
        <p:spPr>
          <a:xfrm>
            <a:off x="0" y="317518"/>
            <a:ext cx="9144000" cy="6540481"/>
          </a:xfrm>
          <a:prstGeom prst="rect">
            <a:avLst/>
          </a:prstGeom>
        </p:spPr>
      </p:pic>
      <p:sp>
        <p:nvSpPr>
          <p:cNvPr id="2" name="Title 1"/>
          <p:cNvSpPr>
            <a:spLocks noGrp="1"/>
          </p:cNvSpPr>
          <p:nvPr>
            <p:ph type="ctrTitle"/>
          </p:nvPr>
        </p:nvSpPr>
        <p:spPr>
          <a:xfrm>
            <a:off x="0" y="0"/>
            <a:ext cx="9144000" cy="902000"/>
          </a:xfrm>
          <a:solidFill>
            <a:schemeClr val="tx1"/>
          </a:solidFill>
        </p:spPr>
        <p:txBody>
          <a:bodyPr/>
          <a:lstStyle/>
          <a:p>
            <a:r>
              <a:rPr lang="ar-JO"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العهد</a:t>
            </a:r>
            <a:endParaRPr lang="en-US"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751905" y="1602007"/>
            <a:ext cx="7569177"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defPPr>
              <a:defRPr lang="en-US"/>
            </a:defPPr>
            <a:lvl1pPr algn="ctr" defTabSz="457200" eaLnBrk="0" hangingPunct="0">
              <a:defRPr sz="3600" b="1">
                <a:solidFill>
                  <a:srgbClr val="FFFFFF"/>
                </a:solidFill>
                <a:effectLst>
                  <a:glow rad="127000">
                    <a:srgbClr val="000000"/>
                  </a:glow>
                </a:effectLst>
                <a:latin typeface="Arial" panose="020B0604020202020204" pitchFamily="34" charset="0"/>
                <a:cs typeface="Arial" panose="020B0604020202020204" pitchFamily="34" charset="0"/>
              </a:defRPr>
            </a:lvl1pPr>
            <a:lvl2pPr algn="ctr" eaLnBrk="0" hangingPunct="0">
              <a:defRPr sz="4400">
                <a:solidFill>
                  <a:schemeClr val="bg1"/>
                </a:solidFill>
                <a:latin typeface="Arial" charset="0"/>
                <a:ea typeface="ＭＳ Ｐゴシック" pitchFamily="-108" charset="-128"/>
                <a:cs typeface="ＭＳ Ｐゴシック" pitchFamily="-108" charset="-128"/>
              </a:defRPr>
            </a:lvl2pPr>
            <a:lvl3pPr algn="ctr" eaLnBrk="0" hangingPunct="0">
              <a:defRPr sz="4400">
                <a:solidFill>
                  <a:schemeClr val="bg1"/>
                </a:solidFill>
                <a:latin typeface="Arial" charset="0"/>
                <a:ea typeface="ＭＳ Ｐゴシック" pitchFamily="-108" charset="-128"/>
                <a:cs typeface="ＭＳ Ｐゴシック" pitchFamily="-108" charset="-128"/>
              </a:defRPr>
            </a:lvl3pPr>
            <a:lvl4pPr algn="ctr" eaLnBrk="0" hangingPunct="0">
              <a:defRPr sz="4400">
                <a:solidFill>
                  <a:schemeClr val="bg1"/>
                </a:solidFill>
                <a:latin typeface="Arial" charset="0"/>
                <a:ea typeface="ＭＳ Ｐゴシック" pitchFamily="-108" charset="-128"/>
                <a:cs typeface="ＭＳ Ｐゴシック" pitchFamily="-108" charset="-128"/>
              </a:defRPr>
            </a:lvl4pPr>
            <a:lvl5pPr algn="ctr" eaLnBrk="0" hangingPunct="0">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u="none" strike="noStrike" kern="1200" cap="none" spc="0" normalizeH="0" baseline="0" noProof="0" dirty="0">
                <a:ln>
                  <a:noFill/>
                </a:ln>
                <a:solidFill>
                  <a:srgbClr val="FFFFFF"/>
                </a:solidFill>
                <a:effectLst>
                  <a:glow rad="127000">
                    <a:srgbClr val="000000"/>
                  </a:glow>
                </a:effectLst>
                <a:uLnTx/>
                <a:uFillTx/>
                <a:ea typeface="ＭＳ Ｐゴシック" charset="0"/>
              </a:rPr>
              <a:t>سوف يسخر المستهزئون من عصر الكنيسة من الكتاب المقدس ومن عودة المسيح، والخليقة والطوفان الكوني (3: 3- 6).  </a:t>
            </a:r>
            <a:endParaRPr kumimoji="0" lang="en-US" sz="3600" u="none" strike="noStrike" kern="1200" cap="none" spc="0" normalizeH="0" baseline="0" noProof="0" dirty="0">
              <a:ln>
                <a:noFill/>
              </a:ln>
              <a:solidFill>
                <a:srgbClr val="FFFFFF"/>
              </a:solidFill>
              <a:effectLst>
                <a:glow rad="127000">
                  <a:srgbClr val="000000"/>
                </a:glow>
              </a:effectLst>
              <a:uLnTx/>
              <a:uFillTx/>
              <a:ea typeface="ＭＳ Ｐゴシック" charset="0"/>
            </a:endParaRP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27 ف</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8"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lgn="r">
              <a:defRPr/>
            </a:pPr>
            <a:r>
              <a:rPr lang="ar-SA" sz="4800" b="1" dirty="0">
                <a:solidFill>
                  <a:srgbClr val="FFFFFF"/>
                </a:solidFill>
                <a:effectLst>
                  <a:glow rad="127000">
                    <a:srgbClr val="000000"/>
                  </a:glow>
                </a:effectLst>
                <a:latin typeface="Arial" panose="020B0604020202020204" pitchFamily="34" charset="0"/>
                <a:ea typeface="ＭＳ Ｐゴシック" charset="0"/>
                <a:cs typeface="ＭＳ Ｐゴシック" charset="0"/>
              </a:rPr>
              <a:t>٢ بطرس</a:t>
            </a:r>
          </a:p>
        </p:txBody>
      </p:sp>
    </p:spTree>
    <p:extLst>
      <p:ext uri="{BB962C8B-B14F-4D97-AF65-F5344CB8AC3E}">
        <p14:creationId xmlns:p14="http://schemas.microsoft.com/office/powerpoint/2010/main" val="247541143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checkerboard(across)">
                                      <p:cBhvr>
                                        <p:cTn id="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4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descr="Cross Sky View Christian Stock Photography.jpg"/>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0" y="0"/>
            <a:ext cx="9272407" cy="6957392"/>
          </a:xfrm>
          <a:prstGeom prst="rect">
            <a:avLst/>
          </a:prstGeom>
        </p:spPr>
      </p:pic>
      <p:sp>
        <p:nvSpPr>
          <p:cNvPr id="2" name="Title 1"/>
          <p:cNvSpPr>
            <a:spLocks noGrp="1"/>
          </p:cNvSpPr>
          <p:nvPr>
            <p:ph type="ctrTitle"/>
          </p:nvPr>
        </p:nvSpPr>
        <p:spPr>
          <a:xfrm>
            <a:off x="180966" y="102580"/>
            <a:ext cx="8236820" cy="799420"/>
          </a:xfrm>
          <a:solidFill>
            <a:schemeClr val="tx1"/>
          </a:solidFill>
        </p:spPr>
        <p:txBody>
          <a:bodyPr/>
          <a:lstStyle/>
          <a:p>
            <a:r>
              <a:rPr lang="ar-JO"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الفداء</a:t>
            </a:r>
            <a:endParaRPr lang="en-US"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0" y="1602007"/>
            <a:ext cx="9144000"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defPPr>
              <a:defRPr lang="en-US"/>
            </a:defPPr>
            <a:lvl1pPr algn="ctr" defTabSz="457200" eaLnBrk="0" hangingPunct="0">
              <a:defRPr sz="3600" b="1">
                <a:solidFill>
                  <a:srgbClr val="FFFFFF"/>
                </a:solidFill>
                <a:effectLst>
                  <a:glow rad="127000">
                    <a:srgbClr val="000000"/>
                  </a:glow>
                </a:effectLst>
                <a:latin typeface="Arial" panose="020B0604020202020204" pitchFamily="34" charset="0"/>
                <a:cs typeface="Arial" panose="020B0604020202020204" pitchFamily="34" charset="0"/>
              </a:defRPr>
            </a:lvl1pPr>
            <a:lvl2pPr algn="ctr" eaLnBrk="0" hangingPunct="0">
              <a:defRPr sz="4400">
                <a:solidFill>
                  <a:schemeClr val="bg1"/>
                </a:solidFill>
                <a:latin typeface="Arial" charset="0"/>
                <a:ea typeface="ＭＳ Ｐゴシック" pitchFamily="-108" charset="-128"/>
                <a:cs typeface="ＭＳ Ｐゴシック" pitchFamily="-108" charset="-128"/>
              </a:defRPr>
            </a:lvl2pPr>
            <a:lvl3pPr algn="ctr" eaLnBrk="0" hangingPunct="0">
              <a:defRPr sz="4400">
                <a:solidFill>
                  <a:schemeClr val="bg1"/>
                </a:solidFill>
                <a:latin typeface="Arial" charset="0"/>
                <a:ea typeface="ＭＳ Ｐゴシック" pitchFamily="-108" charset="-128"/>
                <a:cs typeface="ＭＳ Ｐゴシック" pitchFamily="-108" charset="-128"/>
              </a:defRPr>
            </a:lvl3pPr>
            <a:lvl4pPr algn="ctr" eaLnBrk="0" hangingPunct="0">
              <a:defRPr sz="4400">
                <a:solidFill>
                  <a:schemeClr val="bg1"/>
                </a:solidFill>
                <a:latin typeface="Arial" charset="0"/>
                <a:ea typeface="ＭＳ Ｐゴシック" pitchFamily="-108" charset="-128"/>
                <a:cs typeface="ＭＳ Ｐゴシック" pitchFamily="-108" charset="-128"/>
              </a:defRPr>
            </a:lvl4pPr>
            <a:lvl5pPr algn="ctr" eaLnBrk="0" hangingPunct="0">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u="none" strike="noStrike" kern="1200" cap="none" spc="0" normalizeH="0" baseline="0" noProof="0" dirty="0">
                <a:ln>
                  <a:noFill/>
                </a:ln>
                <a:solidFill>
                  <a:srgbClr val="FFFFFF"/>
                </a:solidFill>
                <a:effectLst>
                  <a:glow rad="127000">
                    <a:srgbClr val="000000"/>
                  </a:glow>
                </a:effectLst>
                <a:uLnTx/>
                <a:uFillTx/>
                <a:ea typeface="ＭＳ Ｐゴシック" charset="0"/>
              </a:rPr>
              <a:t>يبيّن مصير جميع المرتدين في الجحيم</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u="none" strike="noStrike" kern="1200" cap="none" spc="0" normalizeH="0" baseline="0" noProof="0" dirty="0">
                <a:ln>
                  <a:noFill/>
                </a:ln>
                <a:solidFill>
                  <a:srgbClr val="FFFFFF"/>
                </a:solidFill>
                <a:effectLst>
                  <a:glow rad="127000">
                    <a:srgbClr val="000000"/>
                  </a:glow>
                </a:effectLst>
                <a:uLnTx/>
                <a:uFillTx/>
                <a:ea typeface="ＭＳ Ｐゴシック" charset="0"/>
              </a:rPr>
              <a:t> أن المؤمنين سيتم حمايتهم </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u="none" strike="noStrike" kern="1200" cap="none" spc="0" normalizeH="0" baseline="0" noProof="0" dirty="0">
                <a:ln>
                  <a:noFill/>
                </a:ln>
                <a:solidFill>
                  <a:srgbClr val="FFFFFF"/>
                </a:solidFill>
                <a:effectLst>
                  <a:glow rad="127000">
                    <a:srgbClr val="000000"/>
                  </a:glow>
                </a:effectLst>
                <a:uLnTx/>
                <a:uFillTx/>
                <a:ea typeface="ＭＳ Ｐゴシック" charset="0"/>
              </a:rPr>
              <a:t>بالقدر الذي سيتم به إدانة المرتدين</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u="none" strike="noStrike" kern="1200" cap="none" spc="0" normalizeH="0" baseline="0" noProof="0" dirty="0">
                <a:ln>
                  <a:noFill/>
                </a:ln>
                <a:solidFill>
                  <a:srgbClr val="FFFFFF"/>
                </a:solidFill>
                <a:effectLst>
                  <a:glow rad="127000">
                    <a:srgbClr val="000000"/>
                  </a:glow>
                </a:effectLst>
                <a:uLnTx/>
                <a:uFillTx/>
                <a:ea typeface="ＭＳ Ｐゴシック" charset="0"/>
              </a:rPr>
              <a:t> (2: 3 ب – 10أ).  </a:t>
            </a:r>
            <a:endParaRPr kumimoji="0" lang="en-US" sz="3600" u="none" strike="noStrike" kern="1200" cap="none" spc="0" normalizeH="0" baseline="0" noProof="0" dirty="0">
              <a:ln>
                <a:noFill/>
              </a:ln>
              <a:solidFill>
                <a:srgbClr val="FFFFFF"/>
              </a:solidFill>
              <a:effectLst>
                <a:glow rad="127000">
                  <a:srgbClr val="000000"/>
                </a:glow>
              </a:effectLst>
              <a:uLnTx/>
              <a:uFillTx/>
              <a:ea typeface="ＭＳ Ｐゴシック" charset="0"/>
            </a:endParaRP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27 ف</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8"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lgn="r">
              <a:defRPr/>
            </a:pPr>
            <a:r>
              <a:rPr lang="ar-SA" sz="4800" b="1" dirty="0">
                <a:solidFill>
                  <a:srgbClr val="FFFFFF"/>
                </a:solidFill>
                <a:effectLst>
                  <a:glow rad="127000">
                    <a:srgbClr val="000000"/>
                  </a:glow>
                </a:effectLst>
                <a:latin typeface="Arial" panose="020B0604020202020204" pitchFamily="34" charset="0"/>
                <a:ea typeface="ＭＳ Ｐゴシック" charset="0"/>
                <a:cs typeface="ＭＳ Ｐゴシック" charset="0"/>
              </a:rPr>
              <a:t>٢ بطرس</a:t>
            </a:r>
          </a:p>
        </p:txBody>
      </p:sp>
    </p:spTree>
    <p:extLst>
      <p:ext uri="{BB962C8B-B14F-4D97-AF65-F5344CB8AC3E}">
        <p14:creationId xmlns:p14="http://schemas.microsoft.com/office/powerpoint/2010/main" val="243692040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checkerboard(across)">
                                      <p:cBhvr>
                                        <p:cTn id="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43.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800000"/>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11"/>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389" tIns="45695" rIns="91389" bIns="45695"/>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900098" name="Rectangle 2"/>
          <p:cNvSpPr>
            <a:spLocks noGrp="1" noChangeArrowheads="1"/>
          </p:cNvSpPr>
          <p:nvPr>
            <p:ph type="ctrTitle"/>
          </p:nvPr>
        </p:nvSpPr>
        <p:spPr>
          <a:xfrm>
            <a:off x="0" y="21564"/>
            <a:ext cx="9144000" cy="909772"/>
          </a:xfrm>
          <a:effectLst>
            <a:outerShdw blurRad="63500" dist="35921" dir="2700000" algn="ctr" rotWithShape="0">
              <a:schemeClr val="tx2">
                <a:alpha val="74998"/>
              </a:schemeClr>
            </a:outerShdw>
          </a:effectLst>
        </p:spPr>
        <p:txBody>
          <a:bodyPr anchor="ctr"/>
          <a:lstStyle/>
          <a:p>
            <a:pPr>
              <a:defRPr/>
            </a:pPr>
            <a:r>
              <a:rPr lang="ar-JO" sz="4800" dirty="0">
                <a:effectLst>
                  <a:glow rad="127000">
                    <a:schemeClr val="tx1"/>
                  </a:glow>
                </a:effectLst>
                <a:ea typeface="ＭＳ Ｐゴシック" charset="0"/>
                <a:cs typeface="ＭＳ Ｐゴシック" charset="0"/>
              </a:rPr>
              <a:t>الكلمة المفتاحية</a:t>
            </a:r>
            <a:endParaRPr lang="en-US" sz="4800" dirty="0">
              <a:effectLst>
                <a:glow rad="127000">
                  <a:schemeClr val="tx1"/>
                </a:glow>
              </a:effectLst>
              <a:ea typeface="ＭＳ Ｐゴシック" charset="0"/>
              <a:cs typeface="ＭＳ Ｐゴシック" charset="0"/>
            </a:endParaRPr>
          </a:p>
        </p:txBody>
      </p:sp>
      <p:sp>
        <p:nvSpPr>
          <p:cNvPr id="5" name="Rectangle 2"/>
          <p:cNvSpPr txBox="1">
            <a:spLocks noChangeArrowheads="1"/>
          </p:cNvSpPr>
          <p:nvPr/>
        </p:nvSpPr>
        <p:spPr bwMode="auto">
          <a:xfrm>
            <a:off x="0" y="2375964"/>
            <a:ext cx="9144000" cy="1989140"/>
          </a:xfrm>
          <a:prstGeom prst="rect">
            <a:avLst/>
          </a:prstGeom>
          <a:noFill/>
          <a:ln>
            <a:noFill/>
          </a:ln>
          <a:effectLst>
            <a:outerShdw blurRad="63500" dist="35921" dir="2700000" algn="ctr" rotWithShape="0">
              <a:schemeClr val="tx2">
                <a:alpha val="74998"/>
              </a:schemeClr>
            </a:outerShdw>
          </a:effectLst>
          <a:extLst>
            <a:ext uri="{FAA26D3D-D897-4be2-8F04-BA451C77F1D7}">
              <ma14:placeholderFlag xmlns:ma14="http://schemas.microsoft.com/office/mac/drawingml/2011/main" xmlns=""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389" tIns="45695" rIns="91389" bIns="45695"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6952" rtl="0" eaLnBrk="0" fontAlgn="base" latinLnBrk="0" hangingPunct="0">
              <a:lnSpc>
                <a:spcPct val="100000"/>
              </a:lnSpc>
              <a:spcBef>
                <a:spcPct val="0"/>
              </a:spcBef>
              <a:spcAft>
                <a:spcPct val="0"/>
              </a:spcAft>
              <a:buClrTx/>
              <a:buSzTx/>
              <a:buFontTx/>
              <a:buNone/>
              <a:tabLst/>
              <a:defRPr/>
            </a:pPr>
            <a:r>
              <a:rPr kumimoji="0" lang="ar-JO" sz="7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السيادة ١</a:t>
            </a:r>
            <a:endParaRPr kumimoji="0" lang="en-US" sz="7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FAA26D3D-D897-4be2-8F04-BA451C77F1D7}">
              <ma14:placeholderFlag xmlns:ma14="http://schemas.microsoft.com/office/mac/drawingml/2011/main" xmlns=""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389" tIns="45695" rIns="91389" bIns="45695"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lgn="r">
              <a:defRPr/>
            </a:pPr>
            <a:r>
              <a:rPr lang="ar-SA" sz="4800" b="1">
                <a:solidFill>
                  <a:srgbClr val="FFFFFF"/>
                </a:solidFill>
                <a:effectLst>
                  <a:glow rad="127000">
                    <a:srgbClr val="000000"/>
                  </a:glow>
                </a:effectLst>
                <a:latin typeface="Accordance" panose="00000400000000000000" pitchFamily="2" charset="-78"/>
                <a:ea typeface="Accordance" panose="00000400000000000000" pitchFamily="2" charset="-78"/>
                <a:cs typeface="Accordance" panose="00000400000000000000" pitchFamily="2" charset="-78"/>
              </a:rPr>
              <a:t>لوقا</a:t>
            </a:r>
            <a:endParaRPr lang="en-US" sz="4800" b="1">
              <a:solidFill>
                <a:srgbClr val="FFFFFF"/>
              </a:solidFill>
              <a:effectLst>
                <a:glow rad="127000">
                  <a:srgbClr val="000000"/>
                </a:glow>
              </a:effectLst>
              <a:latin typeface="Accordance" panose="00000400000000000000" pitchFamily="2" charset="-78"/>
              <a:ea typeface="Accordance" panose="00000400000000000000" pitchFamily="2" charset="-78"/>
              <a:cs typeface="Accordance" panose="00000400000000000000" pitchFamily="2" charset="-78"/>
            </a:endParaRPr>
          </a:p>
        </p:txBody>
      </p:sp>
      <p:sp>
        <p:nvSpPr>
          <p:cNvPr id="7" name="Text Box 24"/>
          <p:cNvSpPr txBox="1">
            <a:spLocks noChangeArrowheads="1"/>
          </p:cNvSpPr>
          <p:nvPr/>
        </p:nvSpPr>
        <p:spPr bwMode="auto">
          <a:xfrm>
            <a:off x="8448812" y="65348"/>
            <a:ext cx="526904" cy="83094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91389" tIns="45695" rIns="91389" bIns="45695">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456952" rtl="0" eaLnBrk="1" fontAlgn="auto" latinLnBrk="0" hangingPunct="1">
              <a:lnSpc>
                <a:spcPct val="100000"/>
              </a:lnSpc>
              <a:spcBef>
                <a:spcPts val="0"/>
              </a:spcBef>
              <a:spcAft>
                <a:spcPts val="0"/>
              </a:spcAft>
              <a:buClrTx/>
              <a:buSzTx/>
              <a:buFontTx/>
              <a:buNone/>
              <a:tabLst/>
              <a:defRPr/>
            </a:pPr>
            <a:r>
              <a:rPr kumimoji="0" lang="ar-JO" altLang="zh-CN" sz="2400" b="1"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ea typeface="ＭＳ Ｐゴシック" charset="0"/>
                <a:cs typeface="Arial" panose="020B0604020202020204" pitchFamily="34" charset="0"/>
              </a:rPr>
              <a:t>56</a:t>
            </a:r>
            <a:endParaRPr kumimoji="0" lang="en-US" altLang="zh-CN" sz="2400" b="1"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ea typeface="ＭＳ Ｐゴシック" charset="0"/>
              <a:cs typeface="Arial" panose="020B0604020202020204" pitchFamily="34" charset="0"/>
            </a:endParaRPr>
          </a:p>
          <a:p>
            <a:pPr marL="0" marR="0" lvl="0" indent="0" algn="ctr" defTabSz="456952" rtl="0" eaLnBrk="1" fontAlgn="auto" latinLnBrk="0" hangingPunct="1">
              <a:lnSpc>
                <a:spcPct val="100000"/>
              </a:lnSpc>
              <a:spcBef>
                <a:spcPts val="0"/>
              </a:spcBef>
              <a:spcAft>
                <a:spcPts val="0"/>
              </a:spcAft>
              <a:buClrTx/>
              <a:buSzTx/>
              <a:buFontTx/>
              <a:buNone/>
              <a:tabLst/>
              <a:defRPr/>
            </a:pPr>
            <a:r>
              <a:rPr kumimoji="0" lang="ar-JO" altLang="zh-CN" sz="2400" b="1"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ea typeface="ＭＳ Ｐゴシック" charset="0"/>
                <a:cs typeface="Arial" panose="020B0604020202020204" pitchFamily="34" charset="0"/>
              </a:rPr>
              <a:t>39</a:t>
            </a:r>
            <a:endParaRPr kumimoji="0" lang="en-US" altLang="zh-CN" sz="2400" b="1"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663617401"/>
      </p:ext>
    </p:extLst>
  </p:cSld>
  <p:clrMapOvr>
    <a:masterClrMapping/>
  </p:clrMapOvr>
  <p:transition/>
</p:sld>
</file>

<file path=ppt/slides/slide4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descr="Gethsemene.jpg"/>
          <p:cNvPicPr>
            <a:picLocks noChangeAspect="1"/>
          </p:cNvPicPr>
          <p:nvPr/>
        </p:nvPicPr>
        <p:blipFill rotWithShape="1">
          <a:blip r:embed="rId3">
            <a:extLst>
              <a:ext uri="{28A0092B-C50C-407E-A947-70E740481C1C}">
                <a14:useLocalDpi xmlns:a14="http://schemas.microsoft.com/office/drawing/2010/main" val="0"/>
              </a:ext>
            </a:extLst>
          </a:blip>
          <a:srcRect l="24847"/>
          <a:stretch/>
        </p:blipFill>
        <p:spPr>
          <a:xfrm>
            <a:off x="-18654" y="0"/>
            <a:ext cx="9162653" cy="6858000"/>
          </a:xfrm>
          <a:prstGeom prst="rect">
            <a:avLst/>
          </a:prstGeom>
        </p:spPr>
      </p:pic>
      <p:sp>
        <p:nvSpPr>
          <p:cNvPr id="2" name="Title 1"/>
          <p:cNvSpPr>
            <a:spLocks noGrp="1"/>
          </p:cNvSpPr>
          <p:nvPr>
            <p:ph type="ctrTitle"/>
          </p:nvPr>
        </p:nvSpPr>
        <p:spPr>
          <a:xfrm>
            <a:off x="-18653" y="2307"/>
            <a:ext cx="9162651" cy="1397996"/>
          </a:xfrm>
          <a:solidFill>
            <a:schemeClr val="tx1"/>
          </a:solidFill>
        </p:spPr>
        <p:txBody>
          <a:bodyPr/>
          <a:lstStyle/>
          <a:p>
            <a:r>
              <a:rPr lang="ar-JO"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النبوّة</a:t>
            </a:r>
            <a:br>
              <a:rPr lang="en-US"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br>
            <a:r>
              <a:rPr lang="ar-JO"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(الرّب، الإله)</a:t>
            </a:r>
            <a:endParaRPr lang="en-US"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0" y="1602007"/>
            <a:ext cx="9144000" cy="431799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defPPr>
              <a:defRPr lang="en-US"/>
            </a:defPPr>
            <a:lvl1pPr algn="ctr" defTabSz="457200" eaLnBrk="0" hangingPunct="0">
              <a:defRPr sz="3600" b="1">
                <a:solidFill>
                  <a:srgbClr val="FFFFFF"/>
                </a:solidFill>
                <a:effectLst>
                  <a:glow rad="127000">
                    <a:srgbClr val="000000"/>
                  </a:glow>
                </a:effectLst>
                <a:latin typeface="Arial" panose="020B0604020202020204" pitchFamily="34" charset="0"/>
                <a:cs typeface="Arial" panose="020B0604020202020204" pitchFamily="34" charset="0"/>
              </a:defRPr>
            </a:lvl1pPr>
            <a:lvl2pPr algn="ctr" eaLnBrk="0" hangingPunct="0">
              <a:defRPr sz="4400">
                <a:solidFill>
                  <a:schemeClr val="bg1"/>
                </a:solidFill>
                <a:latin typeface="Arial" charset="0"/>
                <a:ea typeface="ＭＳ Ｐゴシック" pitchFamily="-108" charset="-128"/>
                <a:cs typeface="ＭＳ Ｐゴシック" pitchFamily="-108" charset="-128"/>
              </a:defRPr>
            </a:lvl2pPr>
            <a:lvl3pPr algn="ctr" eaLnBrk="0" hangingPunct="0">
              <a:defRPr sz="4400">
                <a:solidFill>
                  <a:schemeClr val="bg1"/>
                </a:solidFill>
                <a:latin typeface="Arial" charset="0"/>
                <a:ea typeface="ＭＳ Ｐゴシック" pitchFamily="-108" charset="-128"/>
                <a:cs typeface="ＭＳ Ｐゴシック" pitchFamily="-108" charset="-128"/>
              </a:defRPr>
            </a:lvl3pPr>
            <a:lvl4pPr algn="ctr" eaLnBrk="0" hangingPunct="0">
              <a:defRPr sz="4400">
                <a:solidFill>
                  <a:schemeClr val="bg1"/>
                </a:solidFill>
                <a:latin typeface="Arial" charset="0"/>
                <a:ea typeface="ＭＳ Ｐゴシック" pitchFamily="-108" charset="-128"/>
                <a:cs typeface="ＭＳ Ｐゴシック" pitchFamily="-108" charset="-128"/>
              </a:defRPr>
            </a:lvl4pPr>
            <a:lvl5pPr algn="ctr" eaLnBrk="0" hangingPunct="0">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u="none" strike="noStrike" kern="1200" cap="none" spc="0" normalizeH="0" baseline="0" noProof="0" dirty="0">
                <a:ln>
                  <a:noFill/>
                </a:ln>
                <a:solidFill>
                  <a:srgbClr val="FFFFFF"/>
                </a:solidFill>
                <a:effectLst>
                  <a:glow rad="127000">
                    <a:srgbClr val="000000"/>
                  </a:glow>
                </a:effectLst>
                <a:uLnTx/>
                <a:uFillTx/>
                <a:ea typeface="ＭＳ Ｐゴシック" charset="0"/>
              </a:rPr>
              <a:t>لم يخطئ أي من أنبياء العهد القديم أو أساء تفسير نبوته لأنها لم تنشأ بمشيئته الخاصة</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u="none" strike="noStrike" kern="1200" cap="none" spc="0" normalizeH="0" baseline="0" noProof="0" dirty="0">
                <a:ln>
                  <a:noFill/>
                </a:ln>
                <a:solidFill>
                  <a:srgbClr val="FFFFFF"/>
                </a:solidFill>
                <a:effectLst>
                  <a:glow rad="127000">
                    <a:srgbClr val="000000"/>
                  </a:glow>
                </a:effectLst>
                <a:uLnTx/>
                <a:uFillTx/>
                <a:ea typeface="ＭＳ Ｐゴシック" charset="0"/>
              </a:rPr>
              <a:t> بل جاءت من الله الذي استخدم فمه كأداة ذات إرادة</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u="none" strike="noStrike" kern="1200" cap="none" spc="0" normalizeH="0" baseline="0" noProof="0" dirty="0">
                <a:ln>
                  <a:noFill/>
                </a:ln>
                <a:solidFill>
                  <a:srgbClr val="FFFFFF"/>
                </a:solidFill>
                <a:effectLst>
                  <a:glow rad="127000">
                    <a:srgbClr val="000000"/>
                  </a:glow>
                </a:effectLst>
                <a:uLnTx/>
                <a:uFillTx/>
                <a:ea typeface="ＭＳ Ｐゴシック" charset="0"/>
              </a:rPr>
              <a:t> لرسالة الروح (1: 20- 21).</a:t>
            </a:r>
            <a:endParaRPr kumimoji="0" lang="en-US" sz="3600" u="none" strike="noStrike" kern="1200" cap="none" spc="0" normalizeH="0" baseline="0" noProof="0" dirty="0">
              <a:ln>
                <a:noFill/>
              </a:ln>
              <a:solidFill>
                <a:srgbClr val="FFFFFF"/>
              </a:solidFill>
              <a:effectLst>
                <a:glow rad="127000">
                  <a:srgbClr val="000000"/>
                </a:glow>
              </a:effectLst>
              <a:uLnTx/>
              <a:uFillTx/>
              <a:ea typeface="ＭＳ Ｐゴシック" charset="0"/>
            </a:endParaRP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27 ف</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7"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lgn="r">
              <a:defRPr/>
            </a:pPr>
            <a:r>
              <a:rPr lang="ar-SA" sz="4800" b="1" dirty="0">
                <a:solidFill>
                  <a:srgbClr val="FFFFFF"/>
                </a:solidFill>
                <a:effectLst>
                  <a:glow rad="127000">
                    <a:srgbClr val="000000"/>
                  </a:glow>
                </a:effectLst>
                <a:latin typeface="Arial" panose="020B0604020202020204" pitchFamily="34" charset="0"/>
                <a:ea typeface="ＭＳ Ｐゴシック" charset="0"/>
                <a:cs typeface="ＭＳ Ｐゴシック" charset="0"/>
              </a:rPr>
              <a:t>٢ بطرس</a:t>
            </a:r>
          </a:p>
        </p:txBody>
      </p:sp>
    </p:spTree>
    <p:extLst>
      <p:ext uri="{BB962C8B-B14F-4D97-AF65-F5344CB8AC3E}">
        <p14:creationId xmlns:p14="http://schemas.microsoft.com/office/powerpoint/2010/main" val="98008636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checkerboard(across)">
                                      <p:cBhvr>
                                        <p:cTn id="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4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3409" name="Rectangle 2"/>
          <p:cNvSpPr>
            <a:spLocks noGrp="1" noChangeArrowheads="1"/>
          </p:cNvSpPr>
          <p:nvPr>
            <p:ph type="title" idx="4294967295"/>
          </p:nvPr>
        </p:nvSpPr>
        <p:spPr/>
        <p:txBody>
          <a:bodyPr/>
          <a:lstStyle/>
          <a:p>
            <a:pPr eaLnBrk="1" hangingPunct="1"/>
            <a:r>
              <a:rPr lang="en-US" dirty="0">
                <a:latin typeface="Times New Roman" charset="0"/>
                <a:ea typeface="ＭＳ Ｐゴシック" charset="0"/>
                <a:cs typeface="ＭＳ Ｐゴシック" charset="0"/>
              </a:rPr>
              <a:t>Summary Chart</a:t>
            </a:r>
          </a:p>
        </p:txBody>
      </p:sp>
      <p:sp>
        <p:nvSpPr>
          <p:cNvPr id="273410" name="Rectangle 3"/>
          <p:cNvSpPr>
            <a:spLocks noChangeArrowheads="1"/>
          </p:cNvSpPr>
          <p:nvPr/>
        </p:nvSpPr>
        <p:spPr bwMode="auto">
          <a:xfrm>
            <a:off x="0" y="609600"/>
            <a:ext cx="9144000" cy="6248400"/>
          </a:xfrm>
          <a:prstGeom prst="rect">
            <a:avLst/>
          </a:prstGeom>
          <a:solidFill>
            <a:srgbClr val="CCFFFF"/>
          </a:solidFill>
          <a:ln w="9525">
            <a:solidFill>
              <a:srgbClr val="B2B2B2"/>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5B5249"/>
              </a:solidFill>
              <a:effectLst/>
              <a:uLnTx/>
              <a:uFillTx/>
              <a:latin typeface="Times New Roman" charset="0"/>
              <a:ea typeface="ＭＳ Ｐゴシック" charset="0"/>
            </a:endParaRPr>
          </a:p>
        </p:txBody>
      </p:sp>
      <p:grpSp>
        <p:nvGrpSpPr>
          <p:cNvPr id="273411" name="Group 4"/>
          <p:cNvGrpSpPr>
            <a:grpSpLocks/>
          </p:cNvGrpSpPr>
          <p:nvPr/>
        </p:nvGrpSpPr>
        <p:grpSpPr bwMode="auto">
          <a:xfrm>
            <a:off x="-152400" y="-125815"/>
            <a:ext cx="9372599" cy="6983815"/>
            <a:chOff x="864" y="608"/>
            <a:chExt cx="2979" cy="3275"/>
          </a:xfrm>
        </p:grpSpPr>
        <p:grpSp>
          <p:nvGrpSpPr>
            <p:cNvPr id="273416" name="Group 5"/>
            <p:cNvGrpSpPr>
              <a:grpSpLocks/>
            </p:cNvGrpSpPr>
            <p:nvPr/>
          </p:nvGrpSpPr>
          <p:grpSpPr bwMode="auto">
            <a:xfrm>
              <a:off x="864" y="608"/>
              <a:ext cx="2979" cy="410"/>
              <a:chOff x="0" y="-110"/>
              <a:chExt cx="4477" cy="763"/>
            </a:xfrm>
          </p:grpSpPr>
          <p:sp>
            <p:nvSpPr>
              <p:cNvPr id="273498" name="Rectangle 6"/>
              <p:cNvSpPr>
                <a:spLocks noChangeArrowheads="1"/>
              </p:cNvSpPr>
              <p:nvPr/>
            </p:nvSpPr>
            <p:spPr bwMode="auto">
              <a:xfrm>
                <a:off x="32" y="0"/>
                <a:ext cx="4413" cy="653"/>
              </a:xfrm>
              <a:prstGeom prst="rect">
                <a:avLst/>
              </a:prstGeom>
              <a:solidFill>
                <a:schemeClr val="tx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8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SimSun" charset="0"/>
                  </a:rPr>
                  <a:t> </a:t>
                </a:r>
                <a:r>
                  <a:rPr kumimoji="0" lang="ar-JO" altLang="zh-CN" sz="28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المعرفة لمكافحة التعليم الباطل</a:t>
                </a:r>
                <a:endParaRPr kumimoji="0" lang="en-US" altLang="zh-CN" sz="28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73499" name="Rectangle 7"/>
              <p:cNvSpPr>
                <a:spLocks noChangeArrowheads="1"/>
              </p:cNvSpPr>
              <p:nvPr/>
            </p:nvSpPr>
            <p:spPr bwMode="auto">
              <a:xfrm>
                <a:off x="0" y="-110"/>
                <a:ext cx="4477" cy="76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5B5249"/>
                  </a:solidFill>
                  <a:effectLst/>
                  <a:uLnTx/>
                  <a:uFillTx/>
                  <a:latin typeface="Times New Roman" charset="0"/>
                  <a:ea typeface="ＭＳ Ｐゴシック" charset="0"/>
                </a:endParaRPr>
              </a:p>
            </p:txBody>
          </p:sp>
        </p:grpSp>
        <p:grpSp>
          <p:nvGrpSpPr>
            <p:cNvPr id="273417" name="Group 8"/>
            <p:cNvGrpSpPr>
              <a:grpSpLocks/>
            </p:cNvGrpSpPr>
            <p:nvPr/>
          </p:nvGrpSpPr>
          <p:grpSpPr bwMode="auto">
            <a:xfrm>
              <a:off x="864" y="1018"/>
              <a:ext cx="951" cy="331"/>
              <a:chOff x="0" y="653"/>
              <a:chExt cx="1429" cy="615"/>
            </a:xfrm>
          </p:grpSpPr>
          <p:sp>
            <p:nvSpPr>
              <p:cNvPr id="273496" name="Rectangle 9"/>
              <p:cNvSpPr>
                <a:spLocks noChangeArrowheads="1"/>
              </p:cNvSpPr>
              <p:nvPr/>
            </p:nvSpPr>
            <p:spPr bwMode="auto">
              <a:xfrm>
                <a:off x="32" y="653"/>
                <a:ext cx="1365" cy="61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SimSun" charset="0"/>
                  </a:rPr>
                  <a:t> </a:t>
                </a:r>
                <a:r>
                  <a:rPr kumimoji="0" lang="ar-JO" altLang="zh-CN" sz="24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اختيار الله</a:t>
                </a:r>
                <a:endParaRPr kumimoji="0" lang="en-US" altLang="zh-CN" sz="24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273497" name="Rectangle 10"/>
              <p:cNvSpPr>
                <a:spLocks noChangeArrowheads="1"/>
              </p:cNvSpPr>
              <p:nvPr/>
            </p:nvSpPr>
            <p:spPr bwMode="auto">
              <a:xfrm>
                <a:off x="0" y="653"/>
                <a:ext cx="1429" cy="615"/>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5B5249"/>
                  </a:solidFill>
                  <a:effectLst/>
                  <a:uLnTx/>
                  <a:uFillTx/>
                  <a:latin typeface="Times New Roman" charset="0"/>
                  <a:ea typeface="ＭＳ Ｐゴシック" charset="0"/>
                </a:endParaRPr>
              </a:p>
            </p:txBody>
          </p:sp>
        </p:grpSp>
        <p:grpSp>
          <p:nvGrpSpPr>
            <p:cNvPr id="273418" name="Group 11"/>
            <p:cNvGrpSpPr>
              <a:grpSpLocks/>
            </p:cNvGrpSpPr>
            <p:nvPr/>
          </p:nvGrpSpPr>
          <p:grpSpPr bwMode="auto">
            <a:xfrm>
              <a:off x="1815" y="1018"/>
              <a:ext cx="840" cy="331"/>
              <a:chOff x="1429" y="653"/>
              <a:chExt cx="1263" cy="615"/>
            </a:xfrm>
          </p:grpSpPr>
          <p:sp>
            <p:nvSpPr>
              <p:cNvPr id="273494" name="Rectangle 12"/>
              <p:cNvSpPr>
                <a:spLocks noChangeArrowheads="1"/>
              </p:cNvSpPr>
              <p:nvPr/>
            </p:nvSpPr>
            <p:spPr bwMode="auto">
              <a:xfrm>
                <a:off x="1461" y="653"/>
                <a:ext cx="1199" cy="61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SimSun" charset="0"/>
                  </a:rPr>
                  <a:t> </a:t>
                </a:r>
                <a:r>
                  <a:rPr kumimoji="0" lang="ar-JO" altLang="zh-CN" sz="24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الارتداد مستقبلاً</a:t>
                </a:r>
                <a:endParaRPr kumimoji="0" lang="en-US" altLang="zh-CN" sz="24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273495" name="Rectangle 13"/>
              <p:cNvSpPr>
                <a:spLocks noChangeArrowheads="1"/>
              </p:cNvSpPr>
              <p:nvPr/>
            </p:nvSpPr>
            <p:spPr bwMode="auto">
              <a:xfrm>
                <a:off x="1429" y="653"/>
                <a:ext cx="1263" cy="615"/>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5B5249"/>
                  </a:solidFill>
                  <a:effectLst/>
                  <a:uLnTx/>
                  <a:uFillTx/>
                  <a:latin typeface="Times New Roman" charset="0"/>
                  <a:ea typeface="ＭＳ Ｐゴシック" charset="0"/>
                </a:endParaRPr>
              </a:p>
            </p:txBody>
          </p:sp>
        </p:grpSp>
        <p:grpSp>
          <p:nvGrpSpPr>
            <p:cNvPr id="273419" name="Group 14"/>
            <p:cNvGrpSpPr>
              <a:grpSpLocks/>
            </p:cNvGrpSpPr>
            <p:nvPr/>
          </p:nvGrpSpPr>
          <p:grpSpPr bwMode="auto">
            <a:xfrm>
              <a:off x="2655" y="1018"/>
              <a:ext cx="1188" cy="331"/>
              <a:chOff x="2692" y="653"/>
              <a:chExt cx="1785" cy="615"/>
            </a:xfrm>
          </p:grpSpPr>
          <p:sp>
            <p:nvSpPr>
              <p:cNvPr id="273492" name="Rectangle 15"/>
              <p:cNvSpPr>
                <a:spLocks noChangeArrowheads="1"/>
              </p:cNvSpPr>
              <p:nvPr/>
            </p:nvSpPr>
            <p:spPr bwMode="auto">
              <a:xfrm>
                <a:off x="2724" y="653"/>
                <a:ext cx="1721" cy="61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SimSun" charset="0"/>
                  </a:rPr>
                  <a:t> </a:t>
                </a:r>
                <a:r>
                  <a:rPr kumimoji="0" lang="ar-JO" altLang="zh-CN" sz="24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عودة الرب</a:t>
                </a:r>
                <a:endParaRPr kumimoji="0" lang="en-US" altLang="zh-CN" sz="24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273493" name="Rectangle 16"/>
              <p:cNvSpPr>
                <a:spLocks noChangeArrowheads="1"/>
              </p:cNvSpPr>
              <p:nvPr/>
            </p:nvSpPr>
            <p:spPr bwMode="auto">
              <a:xfrm>
                <a:off x="2692" y="653"/>
                <a:ext cx="1785" cy="615"/>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5B5249"/>
                  </a:solidFill>
                  <a:effectLst/>
                  <a:uLnTx/>
                  <a:uFillTx/>
                  <a:latin typeface="Times New Roman" charset="0"/>
                  <a:ea typeface="ＭＳ Ｐゴシック" charset="0"/>
                </a:endParaRPr>
              </a:p>
            </p:txBody>
          </p:sp>
        </p:grpSp>
        <p:grpSp>
          <p:nvGrpSpPr>
            <p:cNvPr id="273420" name="Group 17"/>
            <p:cNvGrpSpPr>
              <a:grpSpLocks/>
            </p:cNvGrpSpPr>
            <p:nvPr/>
          </p:nvGrpSpPr>
          <p:grpSpPr bwMode="auto">
            <a:xfrm>
              <a:off x="864" y="1349"/>
              <a:ext cx="951" cy="330"/>
              <a:chOff x="0" y="1268"/>
              <a:chExt cx="1429" cy="615"/>
            </a:xfrm>
          </p:grpSpPr>
          <p:sp>
            <p:nvSpPr>
              <p:cNvPr id="273490" name="Rectangle 18"/>
              <p:cNvSpPr>
                <a:spLocks noChangeArrowheads="1"/>
              </p:cNvSpPr>
              <p:nvPr/>
            </p:nvSpPr>
            <p:spPr bwMode="auto">
              <a:xfrm>
                <a:off x="32" y="1268"/>
                <a:ext cx="1365" cy="61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SimSun" charset="0"/>
                  </a:rPr>
                  <a:t> </a:t>
                </a:r>
                <a:r>
                  <a:rPr kumimoji="0" lang="ar-JO" altLang="zh-CN" sz="24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الاصحاح 1</a:t>
                </a:r>
                <a:endParaRPr kumimoji="0" lang="en-US" altLang="zh-CN" sz="24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273491" name="Rectangle 19"/>
              <p:cNvSpPr>
                <a:spLocks noChangeArrowheads="1"/>
              </p:cNvSpPr>
              <p:nvPr/>
            </p:nvSpPr>
            <p:spPr bwMode="auto">
              <a:xfrm>
                <a:off x="0" y="1268"/>
                <a:ext cx="1429" cy="615"/>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5B5249"/>
                  </a:solidFill>
                  <a:effectLst/>
                  <a:uLnTx/>
                  <a:uFillTx/>
                  <a:latin typeface="Times New Roman" charset="0"/>
                  <a:ea typeface="ＭＳ Ｐゴシック" charset="0"/>
                </a:endParaRPr>
              </a:p>
            </p:txBody>
          </p:sp>
        </p:grpSp>
        <p:grpSp>
          <p:nvGrpSpPr>
            <p:cNvPr id="273421" name="Group 20"/>
            <p:cNvGrpSpPr>
              <a:grpSpLocks/>
            </p:cNvGrpSpPr>
            <p:nvPr/>
          </p:nvGrpSpPr>
          <p:grpSpPr bwMode="auto">
            <a:xfrm>
              <a:off x="1815" y="1349"/>
              <a:ext cx="840" cy="330"/>
              <a:chOff x="1429" y="1268"/>
              <a:chExt cx="1263" cy="615"/>
            </a:xfrm>
          </p:grpSpPr>
          <p:sp>
            <p:nvSpPr>
              <p:cNvPr id="273488" name="Rectangle 21"/>
              <p:cNvSpPr>
                <a:spLocks noChangeArrowheads="1"/>
              </p:cNvSpPr>
              <p:nvPr/>
            </p:nvSpPr>
            <p:spPr bwMode="auto">
              <a:xfrm>
                <a:off x="1461" y="1268"/>
                <a:ext cx="1199" cy="61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SimSun" charset="0"/>
                  </a:rPr>
                  <a:t> </a:t>
                </a:r>
                <a:r>
                  <a:rPr kumimoji="0" lang="ar-JO" altLang="zh-CN" sz="24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الاصحاح 2</a:t>
                </a:r>
                <a:endParaRPr kumimoji="0" lang="en-US" altLang="zh-CN" sz="24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SimSun" charset="0"/>
                </a:endParaRPr>
              </a:p>
            </p:txBody>
          </p:sp>
          <p:sp>
            <p:nvSpPr>
              <p:cNvPr id="273489" name="Rectangle 22"/>
              <p:cNvSpPr>
                <a:spLocks noChangeArrowheads="1"/>
              </p:cNvSpPr>
              <p:nvPr/>
            </p:nvSpPr>
            <p:spPr bwMode="auto">
              <a:xfrm>
                <a:off x="1429" y="1268"/>
                <a:ext cx="1263" cy="615"/>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5B5249"/>
                  </a:solidFill>
                  <a:effectLst/>
                  <a:uLnTx/>
                  <a:uFillTx/>
                  <a:latin typeface="Times New Roman" charset="0"/>
                  <a:ea typeface="ＭＳ Ｐゴシック" charset="0"/>
                </a:endParaRPr>
              </a:p>
            </p:txBody>
          </p:sp>
        </p:grpSp>
        <p:grpSp>
          <p:nvGrpSpPr>
            <p:cNvPr id="273422" name="Group 23"/>
            <p:cNvGrpSpPr>
              <a:grpSpLocks/>
            </p:cNvGrpSpPr>
            <p:nvPr/>
          </p:nvGrpSpPr>
          <p:grpSpPr bwMode="auto">
            <a:xfrm>
              <a:off x="2655" y="1349"/>
              <a:ext cx="1188" cy="330"/>
              <a:chOff x="2692" y="1268"/>
              <a:chExt cx="1785" cy="615"/>
            </a:xfrm>
          </p:grpSpPr>
          <p:sp>
            <p:nvSpPr>
              <p:cNvPr id="273486" name="Rectangle 24"/>
              <p:cNvSpPr>
                <a:spLocks noChangeArrowheads="1"/>
              </p:cNvSpPr>
              <p:nvPr/>
            </p:nvSpPr>
            <p:spPr bwMode="auto">
              <a:xfrm>
                <a:off x="2724" y="1268"/>
                <a:ext cx="1721" cy="61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SimSun" charset="0"/>
                  </a:rPr>
                  <a:t> </a:t>
                </a:r>
                <a:r>
                  <a:rPr kumimoji="0" lang="ar-JO" altLang="zh-CN" sz="24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الاصحاح 3</a:t>
                </a:r>
                <a:endParaRPr kumimoji="0" lang="en-US" altLang="zh-CN" sz="24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273487" name="Rectangle 25"/>
              <p:cNvSpPr>
                <a:spLocks noChangeArrowheads="1"/>
              </p:cNvSpPr>
              <p:nvPr/>
            </p:nvSpPr>
            <p:spPr bwMode="auto">
              <a:xfrm>
                <a:off x="2692" y="1268"/>
                <a:ext cx="1785" cy="615"/>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5B5249"/>
                  </a:solidFill>
                  <a:effectLst/>
                  <a:uLnTx/>
                  <a:uFillTx/>
                  <a:latin typeface="Times New Roman" charset="0"/>
                  <a:ea typeface="ＭＳ Ｐゴシック" charset="0"/>
                </a:endParaRPr>
              </a:p>
            </p:txBody>
          </p:sp>
        </p:grpSp>
        <p:grpSp>
          <p:nvGrpSpPr>
            <p:cNvPr id="273423" name="Group 26"/>
            <p:cNvGrpSpPr>
              <a:grpSpLocks/>
            </p:cNvGrpSpPr>
            <p:nvPr/>
          </p:nvGrpSpPr>
          <p:grpSpPr bwMode="auto">
            <a:xfrm>
              <a:off x="864" y="1679"/>
              <a:ext cx="303" cy="494"/>
              <a:chOff x="0" y="1883"/>
              <a:chExt cx="456" cy="919"/>
            </a:xfrm>
          </p:grpSpPr>
          <p:sp>
            <p:nvSpPr>
              <p:cNvPr id="273484" name="Rectangle 27"/>
              <p:cNvSpPr>
                <a:spLocks noChangeArrowheads="1"/>
              </p:cNvSpPr>
              <p:nvPr/>
            </p:nvSpPr>
            <p:spPr bwMode="auto">
              <a:xfrm>
                <a:off x="32" y="1883"/>
                <a:ext cx="392" cy="9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16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تحية</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16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1: 1-2</a:t>
                </a:r>
                <a:endParaRPr kumimoji="0" lang="en-US" altLang="zh-CN" sz="16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273485" name="Rectangle 28"/>
              <p:cNvSpPr>
                <a:spLocks noChangeArrowheads="1"/>
              </p:cNvSpPr>
              <p:nvPr/>
            </p:nvSpPr>
            <p:spPr bwMode="auto">
              <a:xfrm>
                <a:off x="0" y="1883"/>
                <a:ext cx="456" cy="919"/>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5B5249"/>
                  </a:solidFill>
                  <a:effectLst/>
                  <a:uLnTx/>
                  <a:uFillTx/>
                  <a:latin typeface="Times New Roman" charset="0"/>
                  <a:ea typeface="ＭＳ Ｐゴシック" charset="0"/>
                </a:endParaRPr>
              </a:p>
            </p:txBody>
          </p:sp>
        </p:grpSp>
        <p:grpSp>
          <p:nvGrpSpPr>
            <p:cNvPr id="273424" name="Group 29"/>
            <p:cNvGrpSpPr>
              <a:grpSpLocks/>
            </p:cNvGrpSpPr>
            <p:nvPr/>
          </p:nvGrpSpPr>
          <p:grpSpPr bwMode="auto">
            <a:xfrm>
              <a:off x="1167" y="1679"/>
              <a:ext cx="283" cy="494"/>
              <a:chOff x="456" y="1883"/>
              <a:chExt cx="424" cy="919"/>
            </a:xfrm>
          </p:grpSpPr>
          <p:sp>
            <p:nvSpPr>
              <p:cNvPr id="273482" name="Rectangle 30"/>
              <p:cNvSpPr>
                <a:spLocks noChangeArrowheads="1"/>
              </p:cNvSpPr>
              <p:nvPr/>
            </p:nvSpPr>
            <p:spPr bwMode="auto">
              <a:xfrm>
                <a:off x="488" y="1883"/>
                <a:ext cx="360" cy="9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يوّفر كل</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احتياج</a:t>
                </a:r>
                <a:endParaRPr kumimoji="0" lang="en-US" altLang="zh-CN" sz="16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zh-CN" sz="16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1: 3- 11</a:t>
                </a:r>
                <a:endParaRPr kumimoji="0" lang="en-US" altLang="zh-CN" sz="16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273483" name="Rectangle 31"/>
              <p:cNvSpPr>
                <a:spLocks noChangeArrowheads="1"/>
              </p:cNvSpPr>
              <p:nvPr/>
            </p:nvSpPr>
            <p:spPr bwMode="auto">
              <a:xfrm>
                <a:off x="456" y="1883"/>
                <a:ext cx="424" cy="919"/>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5B5249"/>
                  </a:solidFill>
                  <a:effectLst/>
                  <a:uLnTx/>
                  <a:uFillTx/>
                  <a:latin typeface="Times New Roman" charset="0"/>
                  <a:ea typeface="ＭＳ Ｐゴシック" charset="0"/>
                </a:endParaRPr>
              </a:p>
            </p:txBody>
          </p:sp>
        </p:grpSp>
        <p:grpSp>
          <p:nvGrpSpPr>
            <p:cNvPr id="273425" name="Group 32"/>
            <p:cNvGrpSpPr>
              <a:grpSpLocks/>
            </p:cNvGrpSpPr>
            <p:nvPr/>
          </p:nvGrpSpPr>
          <p:grpSpPr bwMode="auto">
            <a:xfrm>
              <a:off x="1450" y="1679"/>
              <a:ext cx="365" cy="494"/>
              <a:chOff x="880" y="1883"/>
              <a:chExt cx="549" cy="919"/>
            </a:xfrm>
          </p:grpSpPr>
          <p:sp>
            <p:nvSpPr>
              <p:cNvPr id="273480" name="Rectangle 33"/>
              <p:cNvSpPr>
                <a:spLocks noChangeArrowheads="1"/>
              </p:cNvSpPr>
              <p:nvPr/>
            </p:nvSpPr>
            <p:spPr bwMode="auto">
              <a:xfrm>
                <a:off x="912" y="1883"/>
                <a:ext cx="485" cy="9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SimSun" charset="0"/>
                  </a:rPr>
                  <a:t> </a:t>
                </a:r>
                <a:r>
                  <a:rPr kumimoji="0" lang="ar-JO" altLang="zh-CN" sz="16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أساس</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16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المعرفة</a:t>
                </a:r>
                <a:endParaRPr kumimoji="0" lang="en-US" altLang="zh-CN" sz="16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zh-CN" sz="16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1: 12- 21</a:t>
                </a:r>
                <a:endParaRPr kumimoji="0" lang="en-US" altLang="zh-CN" sz="16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273481" name="Rectangle 34"/>
              <p:cNvSpPr>
                <a:spLocks noChangeArrowheads="1"/>
              </p:cNvSpPr>
              <p:nvPr/>
            </p:nvSpPr>
            <p:spPr bwMode="auto">
              <a:xfrm>
                <a:off x="880" y="1883"/>
                <a:ext cx="549" cy="919"/>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5B5249"/>
                  </a:solidFill>
                  <a:effectLst/>
                  <a:uLnTx/>
                  <a:uFillTx/>
                  <a:latin typeface="Times New Roman" charset="0"/>
                  <a:ea typeface="ＭＳ Ｐゴシック" charset="0"/>
                </a:endParaRPr>
              </a:p>
            </p:txBody>
          </p:sp>
        </p:grpSp>
        <p:grpSp>
          <p:nvGrpSpPr>
            <p:cNvPr id="273426" name="Group 35"/>
            <p:cNvGrpSpPr>
              <a:grpSpLocks/>
            </p:cNvGrpSpPr>
            <p:nvPr/>
          </p:nvGrpSpPr>
          <p:grpSpPr bwMode="auto">
            <a:xfrm>
              <a:off x="1815" y="1679"/>
              <a:ext cx="291" cy="494"/>
              <a:chOff x="1429" y="1883"/>
              <a:chExt cx="437" cy="919"/>
            </a:xfrm>
          </p:grpSpPr>
          <p:sp>
            <p:nvSpPr>
              <p:cNvPr id="273478" name="Rectangle 36"/>
              <p:cNvSpPr>
                <a:spLocks noChangeArrowheads="1"/>
              </p:cNvSpPr>
              <p:nvPr/>
            </p:nvSpPr>
            <p:spPr bwMode="auto">
              <a:xfrm>
                <a:off x="1461" y="1883"/>
                <a:ext cx="373" cy="9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SimSun" charset="0"/>
                  </a:rPr>
                  <a:t> </a:t>
                </a:r>
                <a:r>
                  <a:rPr kumimoji="0" lang="ar-JO" altLang="zh-CN" sz="1600" b="0" i="0" u="none" strike="noStrike" kern="1200" cap="none" spc="0" normalizeH="0" baseline="0" noProof="0" dirty="0">
                    <a:ln>
                      <a:noFill/>
                    </a:ln>
                    <a:solidFill>
                      <a:srgbClr val="000000"/>
                    </a:solidFill>
                    <a:effectLst/>
                    <a:uLnTx/>
                    <a:uFillTx/>
                    <a:latin typeface="Arial Narrow" charset="0"/>
                    <a:ea typeface="SimSun" charset="0"/>
                    <a:cs typeface="SimSun" charset="0"/>
                  </a:rPr>
                  <a:t>مجيء</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1600" b="0" i="0" u="none" strike="noStrike" kern="1200" cap="none" spc="0" normalizeH="0" baseline="0" noProof="0" dirty="0">
                    <a:ln>
                      <a:noFill/>
                    </a:ln>
                    <a:solidFill>
                      <a:srgbClr val="000000"/>
                    </a:solidFill>
                    <a:effectLst/>
                    <a:uLnTx/>
                    <a:uFillTx/>
                    <a:latin typeface="Arial Narrow" charset="0"/>
                    <a:ea typeface="SimSun" charset="0"/>
                    <a:cs typeface="SimSun" charset="0"/>
                  </a:rPr>
                  <a:t>المعلمين</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1600" b="0" i="0" u="none" strike="noStrike" kern="1200" cap="none" spc="0" normalizeH="0" baseline="0" noProof="0" dirty="0">
                    <a:ln>
                      <a:noFill/>
                    </a:ln>
                    <a:solidFill>
                      <a:srgbClr val="000000"/>
                    </a:solidFill>
                    <a:effectLst/>
                    <a:uLnTx/>
                    <a:uFillTx/>
                    <a:latin typeface="Arial Narrow" charset="0"/>
                    <a:ea typeface="SimSun" charset="0"/>
                    <a:cs typeface="SimSun" charset="0"/>
                  </a:rPr>
                  <a:t>الكذبة</a:t>
                </a:r>
                <a:endParaRPr kumimoji="0" lang="en-US" altLang="zh-CN" sz="1600" b="0" i="0" u="none" strike="noStrike" kern="1200" cap="none" spc="0" normalizeH="0" baseline="0" noProof="0" dirty="0">
                  <a:ln>
                    <a:noFill/>
                  </a:ln>
                  <a:solidFill>
                    <a:srgbClr val="000000"/>
                  </a:solidFill>
                  <a:effectLst/>
                  <a:uLnTx/>
                  <a:uFillTx/>
                  <a:latin typeface="Arial Narrow" charset="0"/>
                  <a:ea typeface="SimSun" charset="0"/>
                  <a:cs typeface="SimSun"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zh-CN" sz="16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2: 1- 3أ</a:t>
                </a:r>
                <a:endParaRPr kumimoji="0" lang="en-US" altLang="zh-CN" sz="16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273479" name="Rectangle 37"/>
              <p:cNvSpPr>
                <a:spLocks noChangeArrowheads="1"/>
              </p:cNvSpPr>
              <p:nvPr/>
            </p:nvSpPr>
            <p:spPr bwMode="auto">
              <a:xfrm>
                <a:off x="1429" y="1883"/>
                <a:ext cx="437" cy="919"/>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5B5249"/>
                  </a:solidFill>
                  <a:effectLst/>
                  <a:uLnTx/>
                  <a:uFillTx/>
                  <a:latin typeface="Times New Roman" charset="0"/>
                  <a:ea typeface="ＭＳ Ｐゴシック" charset="0"/>
                </a:endParaRPr>
              </a:p>
            </p:txBody>
          </p:sp>
        </p:grpSp>
        <p:grpSp>
          <p:nvGrpSpPr>
            <p:cNvPr id="273427" name="Group 38"/>
            <p:cNvGrpSpPr>
              <a:grpSpLocks/>
            </p:cNvGrpSpPr>
            <p:nvPr/>
          </p:nvGrpSpPr>
          <p:grpSpPr bwMode="auto">
            <a:xfrm>
              <a:off x="2099" y="1679"/>
              <a:ext cx="248" cy="494"/>
              <a:chOff x="1859" y="1883"/>
              <a:chExt cx="374" cy="919"/>
            </a:xfrm>
          </p:grpSpPr>
          <p:sp>
            <p:nvSpPr>
              <p:cNvPr id="273476" name="Rectangle 39"/>
              <p:cNvSpPr>
                <a:spLocks noChangeArrowheads="1"/>
              </p:cNvSpPr>
              <p:nvPr/>
            </p:nvSpPr>
            <p:spPr bwMode="auto">
              <a:xfrm>
                <a:off x="1859" y="1883"/>
                <a:ext cx="374" cy="9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النهاية في</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الجحيم</a:t>
                </a:r>
                <a:endParaRPr kumimoji="0" lang="en-US" altLang="zh-CN" sz="16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zh-CN" sz="14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2: 3ب -10أ</a:t>
                </a:r>
                <a:endParaRPr kumimoji="0" lang="en-US" altLang="zh-CN" sz="14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273477" name="Rectangle 40"/>
              <p:cNvSpPr>
                <a:spLocks noChangeArrowheads="1"/>
              </p:cNvSpPr>
              <p:nvPr/>
            </p:nvSpPr>
            <p:spPr bwMode="auto">
              <a:xfrm>
                <a:off x="1866" y="1883"/>
                <a:ext cx="358" cy="919"/>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5B5249"/>
                  </a:solidFill>
                  <a:effectLst/>
                  <a:uLnTx/>
                  <a:uFillTx/>
                  <a:latin typeface="Times New Roman" charset="0"/>
                  <a:ea typeface="ＭＳ Ｐゴシック" charset="0"/>
                </a:endParaRPr>
              </a:p>
            </p:txBody>
          </p:sp>
        </p:grpSp>
        <p:grpSp>
          <p:nvGrpSpPr>
            <p:cNvPr id="273428" name="Group 41"/>
            <p:cNvGrpSpPr>
              <a:grpSpLocks/>
            </p:cNvGrpSpPr>
            <p:nvPr/>
          </p:nvGrpSpPr>
          <p:grpSpPr bwMode="auto">
            <a:xfrm>
              <a:off x="2344" y="1679"/>
              <a:ext cx="311" cy="494"/>
              <a:chOff x="2224" y="1883"/>
              <a:chExt cx="468" cy="919"/>
            </a:xfrm>
          </p:grpSpPr>
          <p:sp>
            <p:nvSpPr>
              <p:cNvPr id="273474" name="Rectangle 42"/>
              <p:cNvSpPr>
                <a:spLocks noChangeArrowheads="1"/>
              </p:cNvSpPr>
              <p:nvPr/>
            </p:nvSpPr>
            <p:spPr bwMode="auto">
              <a:xfrm>
                <a:off x="2256" y="1883"/>
                <a:ext cx="404" cy="9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0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SimSun" charset="0"/>
                  </a:rPr>
                  <a:t> </a:t>
                </a:r>
                <a:r>
                  <a:rPr kumimoji="0" lang="ar-JO" altLang="zh-CN" sz="16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وصف</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16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الشخصية</a:t>
                </a:r>
                <a:endParaRPr kumimoji="0" lang="ar-JO" altLang="zh-CN" sz="1600" b="1" u="none" strike="noStrike" kern="1200" cap="none" spc="0" normalizeH="0" baseline="0" noProof="0" dirty="0">
                  <a:ln>
                    <a:noFill/>
                  </a:ln>
                  <a:solidFill>
                    <a:srgbClr val="000000"/>
                  </a:solidFill>
                  <a:effectLst/>
                  <a:uLnTx/>
                  <a:uFillTx/>
                  <a:latin typeface="Arial Narrow" charset="0"/>
                  <a:ea typeface="SimSun"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14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2: 10 ب-22</a:t>
                </a:r>
                <a:endParaRPr kumimoji="0" lang="en-US" altLang="zh-CN" sz="14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273475" name="Rectangle 43"/>
              <p:cNvSpPr>
                <a:spLocks noChangeArrowheads="1"/>
              </p:cNvSpPr>
              <p:nvPr/>
            </p:nvSpPr>
            <p:spPr bwMode="auto">
              <a:xfrm>
                <a:off x="2224" y="1883"/>
                <a:ext cx="468" cy="919"/>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5B5249"/>
                  </a:solidFill>
                  <a:effectLst/>
                  <a:uLnTx/>
                  <a:uFillTx/>
                  <a:latin typeface="Times New Roman" charset="0"/>
                  <a:ea typeface="ＭＳ Ｐゴシック" charset="0"/>
                </a:endParaRPr>
              </a:p>
            </p:txBody>
          </p:sp>
        </p:grpSp>
        <p:grpSp>
          <p:nvGrpSpPr>
            <p:cNvPr id="273429" name="Group 44"/>
            <p:cNvGrpSpPr>
              <a:grpSpLocks/>
            </p:cNvGrpSpPr>
            <p:nvPr/>
          </p:nvGrpSpPr>
          <p:grpSpPr bwMode="auto">
            <a:xfrm>
              <a:off x="2654" y="1679"/>
              <a:ext cx="331" cy="494"/>
              <a:chOff x="2692" y="1883"/>
              <a:chExt cx="551" cy="919"/>
            </a:xfrm>
          </p:grpSpPr>
          <p:sp>
            <p:nvSpPr>
              <p:cNvPr id="273472" name="Rectangle 45"/>
              <p:cNvSpPr>
                <a:spLocks noChangeArrowheads="1"/>
              </p:cNvSpPr>
              <p:nvPr/>
            </p:nvSpPr>
            <p:spPr bwMode="auto">
              <a:xfrm>
                <a:off x="2818" y="1883"/>
                <a:ext cx="425" cy="9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SimSun" charset="0"/>
                  </a:rPr>
                  <a:t> </a:t>
                </a:r>
                <a:r>
                  <a:rPr kumimoji="0" lang="ar-JO" altLang="zh-CN" sz="14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SimSun" charset="0"/>
                  </a:rPr>
                  <a:t>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14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المستهزئون</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14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قبل الاختطاف</a:t>
                </a:r>
                <a:endParaRPr kumimoji="0" lang="en-US" altLang="zh-CN" sz="14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zh-CN" sz="16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3: 1- 7</a:t>
                </a:r>
                <a:endParaRPr kumimoji="0" lang="en-US" altLang="zh-CN" sz="16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273473" name="Rectangle 46"/>
              <p:cNvSpPr>
                <a:spLocks noChangeArrowheads="1"/>
              </p:cNvSpPr>
              <p:nvPr/>
            </p:nvSpPr>
            <p:spPr bwMode="auto">
              <a:xfrm>
                <a:off x="2692" y="1883"/>
                <a:ext cx="489" cy="9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a:solidFill>
                      <a:srgbClr val="000000"/>
                    </a:solidFill>
                    <a:miter lim="800000"/>
                    <a:headEnd/>
                    <a:tailEnd/>
                  </a14:hiddenLine>
                </a:ext>
              </a:extLst>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5B5249"/>
                  </a:solidFill>
                  <a:effectLst/>
                  <a:uLnTx/>
                  <a:uFillTx/>
                  <a:latin typeface="Times New Roman" charset="0"/>
                  <a:ea typeface="ＭＳ Ｐゴシック" charset="0"/>
                </a:endParaRPr>
              </a:p>
            </p:txBody>
          </p:sp>
        </p:grpSp>
        <p:sp>
          <p:nvSpPr>
            <p:cNvPr id="273471" name="Rectangle 49"/>
            <p:cNvSpPr>
              <a:spLocks noChangeArrowheads="1"/>
            </p:cNvSpPr>
            <p:nvPr/>
          </p:nvSpPr>
          <p:spPr bwMode="auto">
            <a:xfrm>
              <a:off x="2953" y="1675"/>
              <a:ext cx="294" cy="49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a:solidFill>
                    <a:srgbClr val="000000"/>
                  </a:solidFill>
                  <a:miter lim="800000"/>
                  <a:headEnd/>
                  <a:tailEnd/>
                </a14:hiddenLine>
              </a:ext>
            </a:extLst>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5B5249"/>
                </a:solidFill>
                <a:effectLst/>
                <a:uLnTx/>
                <a:uFillTx/>
                <a:latin typeface="Times New Roman" charset="0"/>
                <a:ea typeface="ＭＳ Ｐゴシック" charset="0"/>
              </a:endParaRPr>
            </a:p>
          </p:txBody>
        </p:sp>
        <p:grpSp>
          <p:nvGrpSpPr>
            <p:cNvPr id="273431" name="Group 50"/>
            <p:cNvGrpSpPr>
              <a:grpSpLocks/>
            </p:cNvGrpSpPr>
            <p:nvPr/>
          </p:nvGrpSpPr>
          <p:grpSpPr bwMode="auto">
            <a:xfrm>
              <a:off x="3033" y="1675"/>
              <a:ext cx="518" cy="494"/>
              <a:chOff x="3253" y="1883"/>
              <a:chExt cx="1009" cy="919"/>
            </a:xfrm>
          </p:grpSpPr>
          <p:sp>
            <p:nvSpPr>
              <p:cNvPr id="273468" name="Rectangle 51"/>
              <p:cNvSpPr>
                <a:spLocks noChangeArrowheads="1"/>
              </p:cNvSpPr>
              <p:nvPr/>
            </p:nvSpPr>
            <p:spPr bwMode="auto">
              <a:xfrm>
                <a:off x="3253" y="1883"/>
                <a:ext cx="852" cy="9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16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العالم المؤقت</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16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يحفّز للقداسة</a:t>
                </a:r>
                <a:endParaRPr kumimoji="0" lang="en-US" altLang="zh-CN" sz="16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16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3: 8- 16</a:t>
                </a:r>
                <a:endParaRPr kumimoji="0" lang="en-US" altLang="zh-CN" sz="16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273469" name="Rectangle 52"/>
              <p:cNvSpPr>
                <a:spLocks noChangeArrowheads="1"/>
              </p:cNvSpPr>
              <p:nvPr/>
            </p:nvSpPr>
            <p:spPr bwMode="auto">
              <a:xfrm>
                <a:off x="3680" y="1883"/>
                <a:ext cx="582" cy="9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a:solidFill>
                      <a:srgbClr val="000000"/>
                    </a:solidFill>
                    <a:miter lim="800000"/>
                    <a:headEnd/>
                    <a:tailEnd/>
                  </a14:hiddenLine>
                </a:ext>
              </a:extLst>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5B5249"/>
                  </a:solidFill>
                  <a:effectLst/>
                  <a:uLnTx/>
                  <a:uFillTx/>
                  <a:latin typeface="Times New Roman" charset="0"/>
                  <a:ea typeface="ＭＳ Ｐゴシック" charset="0"/>
                </a:endParaRPr>
              </a:p>
            </p:txBody>
          </p:sp>
        </p:grpSp>
        <p:grpSp>
          <p:nvGrpSpPr>
            <p:cNvPr id="273432" name="Group 53"/>
            <p:cNvGrpSpPr>
              <a:grpSpLocks/>
            </p:cNvGrpSpPr>
            <p:nvPr/>
          </p:nvGrpSpPr>
          <p:grpSpPr bwMode="auto">
            <a:xfrm>
              <a:off x="3495" y="1679"/>
              <a:ext cx="341" cy="516"/>
              <a:chOff x="4207" y="1883"/>
              <a:chExt cx="501" cy="960"/>
            </a:xfrm>
          </p:grpSpPr>
          <p:sp>
            <p:nvSpPr>
              <p:cNvPr id="273466" name="Rectangle 54"/>
              <p:cNvSpPr>
                <a:spLocks noChangeArrowheads="1"/>
              </p:cNvSpPr>
              <p:nvPr/>
            </p:nvSpPr>
            <p:spPr bwMode="auto">
              <a:xfrm>
                <a:off x="4211" y="1924"/>
                <a:ext cx="463" cy="9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16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تشجيع الحماية</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16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والنمو</a:t>
                </a:r>
                <a:endParaRPr kumimoji="0" lang="en-US" altLang="zh-CN" sz="16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zh-CN" sz="16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3: 17- 18</a:t>
                </a:r>
                <a:endParaRPr kumimoji="0" lang="en-US" altLang="zh-CN" sz="16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273467" name="Rectangle 55"/>
              <p:cNvSpPr>
                <a:spLocks noChangeArrowheads="1"/>
              </p:cNvSpPr>
              <p:nvPr/>
            </p:nvSpPr>
            <p:spPr bwMode="auto">
              <a:xfrm>
                <a:off x="4207" y="1883"/>
                <a:ext cx="501" cy="919"/>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5B5249"/>
                  </a:solidFill>
                  <a:effectLst/>
                  <a:uLnTx/>
                  <a:uFillTx/>
                  <a:latin typeface="Times New Roman" charset="0"/>
                  <a:ea typeface="ＭＳ Ｐゴシック" charset="0"/>
                </a:endParaRPr>
              </a:p>
            </p:txBody>
          </p:sp>
        </p:grpSp>
        <p:grpSp>
          <p:nvGrpSpPr>
            <p:cNvPr id="273433" name="Group 56"/>
            <p:cNvGrpSpPr>
              <a:grpSpLocks/>
            </p:cNvGrpSpPr>
            <p:nvPr/>
          </p:nvGrpSpPr>
          <p:grpSpPr bwMode="auto">
            <a:xfrm>
              <a:off x="864" y="2173"/>
              <a:ext cx="951" cy="388"/>
              <a:chOff x="0" y="2802"/>
              <a:chExt cx="1429" cy="721"/>
            </a:xfrm>
          </p:grpSpPr>
          <p:sp>
            <p:nvSpPr>
              <p:cNvPr id="273464" name="Rectangle 57"/>
              <p:cNvSpPr>
                <a:spLocks noChangeArrowheads="1"/>
              </p:cNvSpPr>
              <p:nvPr/>
            </p:nvSpPr>
            <p:spPr bwMode="auto">
              <a:xfrm>
                <a:off x="32" y="2802"/>
                <a:ext cx="1365" cy="72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SimSun" charset="0"/>
                  </a:rPr>
                  <a:t> </a:t>
                </a:r>
                <a:r>
                  <a:rPr kumimoji="0" lang="ar-JO" altLang="zh-CN" sz="24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كفاية</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المؤمنين</a:t>
                </a:r>
                <a:endParaRPr kumimoji="0" lang="en-US" altLang="zh-CN" sz="24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273465" name="Rectangle 58"/>
              <p:cNvSpPr>
                <a:spLocks noChangeArrowheads="1"/>
              </p:cNvSpPr>
              <p:nvPr/>
            </p:nvSpPr>
            <p:spPr bwMode="auto">
              <a:xfrm>
                <a:off x="0" y="2802"/>
                <a:ext cx="1429" cy="721"/>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5B5249"/>
                  </a:solidFill>
                  <a:effectLst/>
                  <a:uLnTx/>
                  <a:uFillTx/>
                  <a:latin typeface="Times New Roman" charset="0"/>
                  <a:ea typeface="ＭＳ Ｐゴシック" charset="0"/>
                </a:endParaRPr>
              </a:p>
            </p:txBody>
          </p:sp>
        </p:grpSp>
        <p:grpSp>
          <p:nvGrpSpPr>
            <p:cNvPr id="273434" name="Group 59"/>
            <p:cNvGrpSpPr>
              <a:grpSpLocks/>
            </p:cNvGrpSpPr>
            <p:nvPr/>
          </p:nvGrpSpPr>
          <p:grpSpPr bwMode="auto">
            <a:xfrm>
              <a:off x="1815" y="2173"/>
              <a:ext cx="840" cy="388"/>
              <a:chOff x="1429" y="2802"/>
              <a:chExt cx="1263" cy="721"/>
            </a:xfrm>
          </p:grpSpPr>
          <p:sp>
            <p:nvSpPr>
              <p:cNvPr id="273462" name="Rectangle 60"/>
              <p:cNvSpPr>
                <a:spLocks noChangeArrowheads="1"/>
              </p:cNvSpPr>
              <p:nvPr/>
            </p:nvSpPr>
            <p:spPr bwMode="auto">
              <a:xfrm>
                <a:off x="1461" y="2802"/>
                <a:ext cx="1199" cy="72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عدم كفاية</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غير المؤمنين</a:t>
                </a:r>
                <a:endParaRPr kumimoji="0" lang="en-US" altLang="zh-CN" sz="24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273463" name="Rectangle 61"/>
              <p:cNvSpPr>
                <a:spLocks noChangeArrowheads="1"/>
              </p:cNvSpPr>
              <p:nvPr/>
            </p:nvSpPr>
            <p:spPr bwMode="auto">
              <a:xfrm>
                <a:off x="1429" y="2802"/>
                <a:ext cx="1263" cy="721"/>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5B5249"/>
                  </a:solidFill>
                  <a:effectLst/>
                  <a:uLnTx/>
                  <a:uFillTx/>
                  <a:latin typeface="Times New Roman" charset="0"/>
                  <a:ea typeface="ＭＳ Ｐゴシック" charset="0"/>
                </a:endParaRPr>
              </a:p>
            </p:txBody>
          </p:sp>
        </p:grpSp>
        <p:grpSp>
          <p:nvGrpSpPr>
            <p:cNvPr id="273435" name="Group 62"/>
            <p:cNvGrpSpPr>
              <a:grpSpLocks/>
            </p:cNvGrpSpPr>
            <p:nvPr/>
          </p:nvGrpSpPr>
          <p:grpSpPr bwMode="auto">
            <a:xfrm>
              <a:off x="2655" y="2173"/>
              <a:ext cx="1188" cy="388"/>
              <a:chOff x="2692" y="2802"/>
              <a:chExt cx="1785" cy="721"/>
            </a:xfrm>
          </p:grpSpPr>
          <p:sp>
            <p:nvSpPr>
              <p:cNvPr id="273460" name="Rectangle 63"/>
              <p:cNvSpPr>
                <a:spLocks noChangeArrowheads="1"/>
              </p:cNvSpPr>
              <p:nvPr/>
            </p:nvSpPr>
            <p:spPr bwMode="auto">
              <a:xfrm>
                <a:off x="2724" y="2802"/>
                <a:ext cx="1721" cy="72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SimSun" charset="0"/>
                  </a:rPr>
                  <a:t> </a:t>
                </a:r>
                <a:r>
                  <a:rPr kumimoji="0" lang="ar-JO" altLang="zh-CN" sz="24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توّقع</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المؤمنين</a:t>
                </a:r>
                <a:endParaRPr kumimoji="0" lang="en-US" altLang="zh-CN" sz="24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273461" name="Rectangle 64"/>
              <p:cNvSpPr>
                <a:spLocks noChangeArrowheads="1"/>
              </p:cNvSpPr>
              <p:nvPr/>
            </p:nvSpPr>
            <p:spPr bwMode="auto">
              <a:xfrm>
                <a:off x="2692" y="2802"/>
                <a:ext cx="1785" cy="721"/>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5B5249"/>
                  </a:solidFill>
                  <a:effectLst/>
                  <a:uLnTx/>
                  <a:uFillTx/>
                  <a:latin typeface="Times New Roman" charset="0"/>
                  <a:ea typeface="ＭＳ Ｐゴシック" charset="0"/>
                </a:endParaRPr>
              </a:p>
            </p:txBody>
          </p:sp>
        </p:grpSp>
        <p:grpSp>
          <p:nvGrpSpPr>
            <p:cNvPr id="273436" name="Group 65"/>
            <p:cNvGrpSpPr>
              <a:grpSpLocks/>
            </p:cNvGrpSpPr>
            <p:nvPr/>
          </p:nvGrpSpPr>
          <p:grpSpPr bwMode="auto">
            <a:xfrm>
              <a:off x="864" y="2561"/>
              <a:ext cx="951" cy="330"/>
              <a:chOff x="0" y="3523"/>
              <a:chExt cx="1429" cy="615"/>
            </a:xfrm>
          </p:grpSpPr>
          <p:sp>
            <p:nvSpPr>
              <p:cNvPr id="273458" name="Rectangle 66"/>
              <p:cNvSpPr>
                <a:spLocks noChangeArrowheads="1"/>
              </p:cNvSpPr>
              <p:nvPr/>
            </p:nvSpPr>
            <p:spPr bwMode="auto">
              <a:xfrm>
                <a:off x="32" y="3523"/>
                <a:ext cx="1365" cy="61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القداسة</a:t>
                </a:r>
                <a:endParaRPr kumimoji="0" lang="en-US" altLang="zh-CN" sz="24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273459" name="Rectangle 67"/>
              <p:cNvSpPr>
                <a:spLocks noChangeArrowheads="1"/>
              </p:cNvSpPr>
              <p:nvPr/>
            </p:nvSpPr>
            <p:spPr bwMode="auto">
              <a:xfrm>
                <a:off x="0" y="3523"/>
                <a:ext cx="1429" cy="615"/>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5B5249"/>
                  </a:solidFill>
                  <a:effectLst/>
                  <a:uLnTx/>
                  <a:uFillTx/>
                  <a:latin typeface="Times New Roman" charset="0"/>
                  <a:ea typeface="ＭＳ Ｐゴシック" charset="0"/>
                </a:endParaRPr>
              </a:p>
            </p:txBody>
          </p:sp>
        </p:grpSp>
        <p:grpSp>
          <p:nvGrpSpPr>
            <p:cNvPr id="273437" name="Group 68"/>
            <p:cNvGrpSpPr>
              <a:grpSpLocks/>
            </p:cNvGrpSpPr>
            <p:nvPr/>
          </p:nvGrpSpPr>
          <p:grpSpPr bwMode="auto">
            <a:xfrm>
              <a:off x="1815" y="2561"/>
              <a:ext cx="840" cy="330"/>
              <a:chOff x="1429" y="3523"/>
              <a:chExt cx="1263" cy="615"/>
            </a:xfrm>
          </p:grpSpPr>
          <p:sp>
            <p:nvSpPr>
              <p:cNvPr id="273456" name="Rectangle 69"/>
              <p:cNvSpPr>
                <a:spLocks noChangeArrowheads="1"/>
              </p:cNvSpPr>
              <p:nvPr/>
            </p:nvSpPr>
            <p:spPr bwMode="auto">
              <a:xfrm>
                <a:off x="1461" y="3523"/>
                <a:ext cx="1199" cy="61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SimSun" charset="0"/>
                  </a:rPr>
                  <a:t>البدعة</a:t>
                </a:r>
                <a:endParaRPr kumimoji="0" lang="en-US" altLang="zh-CN" sz="24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SimSun" charset="0"/>
                </a:endParaRPr>
              </a:p>
            </p:txBody>
          </p:sp>
          <p:sp>
            <p:nvSpPr>
              <p:cNvPr id="273457" name="Rectangle 70"/>
              <p:cNvSpPr>
                <a:spLocks noChangeArrowheads="1"/>
              </p:cNvSpPr>
              <p:nvPr/>
            </p:nvSpPr>
            <p:spPr bwMode="auto">
              <a:xfrm>
                <a:off x="1429" y="3523"/>
                <a:ext cx="1263" cy="615"/>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5B5249"/>
                  </a:solidFill>
                  <a:effectLst/>
                  <a:uLnTx/>
                  <a:uFillTx/>
                  <a:latin typeface="Times New Roman" charset="0"/>
                  <a:ea typeface="ＭＳ Ｐゴシック" charset="0"/>
                </a:endParaRPr>
              </a:p>
            </p:txBody>
          </p:sp>
        </p:grpSp>
        <p:grpSp>
          <p:nvGrpSpPr>
            <p:cNvPr id="273438" name="Group 71"/>
            <p:cNvGrpSpPr>
              <a:grpSpLocks/>
            </p:cNvGrpSpPr>
            <p:nvPr/>
          </p:nvGrpSpPr>
          <p:grpSpPr bwMode="auto">
            <a:xfrm>
              <a:off x="2655" y="2561"/>
              <a:ext cx="1188" cy="330"/>
              <a:chOff x="2692" y="3523"/>
              <a:chExt cx="1785" cy="615"/>
            </a:xfrm>
          </p:grpSpPr>
          <p:sp>
            <p:nvSpPr>
              <p:cNvPr id="273454" name="Rectangle 72"/>
              <p:cNvSpPr>
                <a:spLocks noChangeArrowheads="1"/>
              </p:cNvSpPr>
              <p:nvPr/>
            </p:nvSpPr>
            <p:spPr bwMode="auto">
              <a:xfrm>
                <a:off x="2724" y="3523"/>
                <a:ext cx="1721" cy="61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SimSun" charset="0"/>
                  </a:rPr>
                  <a:t> </a:t>
                </a:r>
                <a:r>
                  <a:rPr kumimoji="0" lang="ar-JO" altLang="zh-CN" sz="24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SimSun" charset="0"/>
                  </a:rPr>
                  <a:t>الرجاء</a:t>
                </a:r>
                <a:endParaRPr kumimoji="0" lang="en-US" altLang="zh-CN" sz="24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SimSun" charset="0"/>
                </a:endParaRPr>
              </a:p>
            </p:txBody>
          </p:sp>
          <p:sp>
            <p:nvSpPr>
              <p:cNvPr id="273455" name="Rectangle 73"/>
              <p:cNvSpPr>
                <a:spLocks noChangeArrowheads="1"/>
              </p:cNvSpPr>
              <p:nvPr/>
            </p:nvSpPr>
            <p:spPr bwMode="auto">
              <a:xfrm>
                <a:off x="2692" y="3523"/>
                <a:ext cx="1785" cy="615"/>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5B5249"/>
                  </a:solidFill>
                  <a:effectLst/>
                  <a:uLnTx/>
                  <a:uFillTx/>
                  <a:latin typeface="Times New Roman" charset="0"/>
                  <a:ea typeface="ＭＳ Ｐゴシック" charset="0"/>
                </a:endParaRPr>
              </a:p>
            </p:txBody>
          </p:sp>
        </p:grpSp>
        <p:grpSp>
          <p:nvGrpSpPr>
            <p:cNvPr id="273439" name="Group 74"/>
            <p:cNvGrpSpPr>
              <a:grpSpLocks/>
            </p:cNvGrpSpPr>
            <p:nvPr/>
          </p:nvGrpSpPr>
          <p:grpSpPr bwMode="auto">
            <a:xfrm>
              <a:off x="864" y="2891"/>
              <a:ext cx="951" cy="331"/>
              <a:chOff x="0" y="4138"/>
              <a:chExt cx="1429" cy="615"/>
            </a:xfrm>
          </p:grpSpPr>
          <p:sp>
            <p:nvSpPr>
              <p:cNvPr id="273452" name="Rectangle 75"/>
              <p:cNvSpPr>
                <a:spLocks noChangeArrowheads="1"/>
              </p:cNvSpPr>
              <p:nvPr/>
            </p:nvSpPr>
            <p:spPr bwMode="auto">
              <a:xfrm>
                <a:off x="32" y="4138"/>
                <a:ext cx="1365" cy="61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تلاميذ</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الرب</a:t>
                </a:r>
                <a:endParaRPr kumimoji="0" lang="en-US" altLang="zh-CN" sz="24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273453" name="Rectangle 76"/>
              <p:cNvSpPr>
                <a:spLocks noChangeArrowheads="1"/>
              </p:cNvSpPr>
              <p:nvPr/>
            </p:nvSpPr>
            <p:spPr bwMode="auto">
              <a:xfrm>
                <a:off x="0" y="4138"/>
                <a:ext cx="1429" cy="615"/>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5B5249"/>
                  </a:solidFill>
                  <a:effectLst/>
                  <a:uLnTx/>
                  <a:uFillTx/>
                  <a:latin typeface="Times New Roman" charset="0"/>
                  <a:ea typeface="ＭＳ Ｐゴシック" charset="0"/>
                </a:endParaRPr>
              </a:p>
            </p:txBody>
          </p:sp>
        </p:grpSp>
        <p:grpSp>
          <p:nvGrpSpPr>
            <p:cNvPr id="273440" name="Group 77"/>
            <p:cNvGrpSpPr>
              <a:grpSpLocks/>
            </p:cNvGrpSpPr>
            <p:nvPr/>
          </p:nvGrpSpPr>
          <p:grpSpPr bwMode="auto">
            <a:xfrm>
              <a:off x="1815" y="2891"/>
              <a:ext cx="840" cy="331"/>
              <a:chOff x="1429" y="4138"/>
              <a:chExt cx="1263" cy="615"/>
            </a:xfrm>
          </p:grpSpPr>
          <p:sp>
            <p:nvSpPr>
              <p:cNvPr id="273450" name="Rectangle 78"/>
              <p:cNvSpPr>
                <a:spLocks noChangeArrowheads="1"/>
              </p:cNvSpPr>
              <p:nvPr/>
            </p:nvSpPr>
            <p:spPr bwMode="auto">
              <a:xfrm>
                <a:off x="1461" y="4138"/>
                <a:ext cx="1199" cy="61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القادة</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الشيطانيون</a:t>
                </a:r>
                <a:endParaRPr kumimoji="0" lang="en-US" altLang="zh-CN" sz="24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273451" name="Rectangle 79"/>
              <p:cNvSpPr>
                <a:spLocks noChangeArrowheads="1"/>
              </p:cNvSpPr>
              <p:nvPr/>
            </p:nvSpPr>
            <p:spPr bwMode="auto">
              <a:xfrm>
                <a:off x="1429" y="4138"/>
                <a:ext cx="1263" cy="615"/>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5B5249"/>
                  </a:solidFill>
                  <a:effectLst/>
                  <a:uLnTx/>
                  <a:uFillTx/>
                  <a:latin typeface="Times New Roman" charset="0"/>
                  <a:ea typeface="ＭＳ Ｐゴシック" charset="0"/>
                </a:endParaRPr>
              </a:p>
            </p:txBody>
          </p:sp>
        </p:grpSp>
        <p:grpSp>
          <p:nvGrpSpPr>
            <p:cNvPr id="273441" name="Group 80"/>
            <p:cNvGrpSpPr>
              <a:grpSpLocks/>
            </p:cNvGrpSpPr>
            <p:nvPr/>
          </p:nvGrpSpPr>
          <p:grpSpPr bwMode="auto">
            <a:xfrm>
              <a:off x="2655" y="2891"/>
              <a:ext cx="1188" cy="331"/>
              <a:chOff x="2692" y="4138"/>
              <a:chExt cx="1785" cy="615"/>
            </a:xfrm>
          </p:grpSpPr>
          <p:sp>
            <p:nvSpPr>
              <p:cNvPr id="273448" name="Rectangle 81"/>
              <p:cNvSpPr>
                <a:spLocks noChangeArrowheads="1"/>
              </p:cNvSpPr>
              <p:nvPr/>
            </p:nvSpPr>
            <p:spPr bwMode="auto">
              <a:xfrm>
                <a:off x="2724" y="4138"/>
                <a:ext cx="1721" cy="61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يوم</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الرب</a:t>
                </a:r>
                <a:endParaRPr kumimoji="0" lang="en-US" altLang="zh-CN" sz="24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273449" name="Rectangle 82"/>
              <p:cNvSpPr>
                <a:spLocks noChangeArrowheads="1"/>
              </p:cNvSpPr>
              <p:nvPr/>
            </p:nvSpPr>
            <p:spPr bwMode="auto">
              <a:xfrm>
                <a:off x="2692" y="4138"/>
                <a:ext cx="1785" cy="615"/>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5B5249"/>
                  </a:solidFill>
                  <a:effectLst/>
                  <a:uLnTx/>
                  <a:uFillTx/>
                  <a:latin typeface="Times New Roman" charset="0"/>
                  <a:ea typeface="ＭＳ Ｐゴシック" charset="0"/>
                </a:endParaRPr>
              </a:p>
            </p:txBody>
          </p:sp>
        </p:grpSp>
        <p:grpSp>
          <p:nvGrpSpPr>
            <p:cNvPr id="273442" name="Group 83"/>
            <p:cNvGrpSpPr>
              <a:grpSpLocks/>
            </p:cNvGrpSpPr>
            <p:nvPr/>
          </p:nvGrpSpPr>
          <p:grpSpPr bwMode="auto">
            <a:xfrm>
              <a:off x="864" y="3222"/>
              <a:ext cx="2976" cy="330"/>
              <a:chOff x="0" y="4753"/>
              <a:chExt cx="6204" cy="615"/>
            </a:xfrm>
          </p:grpSpPr>
          <p:sp>
            <p:nvSpPr>
              <p:cNvPr id="273446" name="Rectangle 84"/>
              <p:cNvSpPr>
                <a:spLocks noChangeArrowheads="1"/>
              </p:cNvSpPr>
              <p:nvPr/>
            </p:nvSpPr>
            <p:spPr bwMode="auto">
              <a:xfrm>
                <a:off x="32" y="4753"/>
                <a:ext cx="6140" cy="61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من روما إلى شمال آسيا الصغرى</a:t>
                </a:r>
                <a:endParaRPr kumimoji="0" lang="en-US" altLang="zh-CN" sz="24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273447" name="Rectangle 85"/>
              <p:cNvSpPr>
                <a:spLocks noChangeArrowheads="1"/>
              </p:cNvSpPr>
              <p:nvPr/>
            </p:nvSpPr>
            <p:spPr bwMode="auto">
              <a:xfrm>
                <a:off x="0" y="4753"/>
                <a:ext cx="6204" cy="615"/>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5B5249"/>
                  </a:solidFill>
                  <a:effectLst/>
                  <a:uLnTx/>
                  <a:uFillTx/>
                  <a:latin typeface="Times New Roman" charset="0"/>
                  <a:ea typeface="ＭＳ Ｐゴシック" charset="0"/>
                </a:endParaRPr>
              </a:p>
            </p:txBody>
          </p:sp>
        </p:grpSp>
        <p:grpSp>
          <p:nvGrpSpPr>
            <p:cNvPr id="273443" name="Group 86"/>
            <p:cNvGrpSpPr>
              <a:grpSpLocks/>
            </p:cNvGrpSpPr>
            <p:nvPr/>
          </p:nvGrpSpPr>
          <p:grpSpPr bwMode="auto">
            <a:xfrm>
              <a:off x="864" y="3552"/>
              <a:ext cx="2976" cy="331"/>
              <a:chOff x="0" y="5368"/>
              <a:chExt cx="6204" cy="615"/>
            </a:xfrm>
          </p:grpSpPr>
          <p:sp>
            <p:nvSpPr>
              <p:cNvPr id="273444" name="Rectangle 87"/>
              <p:cNvSpPr>
                <a:spLocks noChangeArrowheads="1"/>
              </p:cNvSpPr>
              <p:nvPr/>
            </p:nvSpPr>
            <p:spPr bwMode="auto">
              <a:xfrm>
                <a:off x="32" y="5368"/>
                <a:ext cx="6140" cy="61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64 ب. م</a:t>
                </a:r>
                <a:endParaRPr kumimoji="0" lang="en-US" altLang="zh-CN" sz="24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273445" name="Rectangle 88"/>
              <p:cNvSpPr>
                <a:spLocks noChangeArrowheads="1"/>
              </p:cNvSpPr>
              <p:nvPr/>
            </p:nvSpPr>
            <p:spPr bwMode="auto">
              <a:xfrm>
                <a:off x="0" y="5368"/>
                <a:ext cx="6204" cy="615"/>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5B5249"/>
                  </a:solidFill>
                  <a:effectLst/>
                  <a:uLnTx/>
                  <a:uFillTx/>
                  <a:latin typeface="Times New Roman" charset="0"/>
                  <a:ea typeface="ＭＳ Ｐゴシック" charset="0"/>
                </a:endParaRPr>
              </a:p>
            </p:txBody>
          </p:sp>
        </p:grpSp>
      </p:grpSp>
      <p:sp>
        <p:nvSpPr>
          <p:cNvPr id="273412" name="Text Box 89"/>
          <p:cNvSpPr txBox="1">
            <a:spLocks noChangeArrowheads="1"/>
          </p:cNvSpPr>
          <p:nvPr/>
        </p:nvSpPr>
        <p:spPr bwMode="auto">
          <a:xfrm>
            <a:off x="8403584" y="58992"/>
            <a:ext cx="704039" cy="461665"/>
          </a:xfrm>
          <a:prstGeom prst="rect">
            <a:avLst/>
          </a:prstGeom>
          <a:solidFill>
            <a:schemeClr val="tx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284</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73413" name="WordArt 90"/>
          <p:cNvSpPr>
            <a:spLocks noChangeArrowheads="1" noChangeShapeType="1" noTextEdit="1"/>
          </p:cNvSpPr>
          <p:nvPr/>
        </p:nvSpPr>
        <p:spPr bwMode="auto">
          <a:xfrm>
            <a:off x="40728" y="165929"/>
            <a:ext cx="1311275" cy="874713"/>
          </a:xfrm>
          <a:prstGeom prst="rect">
            <a:avLst/>
          </a:prstGeom>
        </p:spPr>
        <p:txBody>
          <a:bodyPr wrap="none" fromWordArt="1">
            <a:prstTxWarp prst="textCascadeUp">
              <a:avLst>
                <a:gd name="adj" fmla="val 44444"/>
              </a:avLst>
            </a:prstTxWarp>
            <a:scene3d>
              <a:camera prst="legacyPerspectiveFront">
                <a:rot lat="20519967" lon="1080000" rev="0"/>
              </a:camera>
              <a:lightRig rig="legacyHarsh2" dir="b"/>
            </a:scene3d>
            <a:sp3d extrusionH="430200" prstMaterial="legacyMatte">
              <a:extrusionClr>
                <a:srgbClr val="FF6600"/>
              </a:extrusionClr>
            </a:sp3d>
          </a:bodyPr>
          <a:lstStyle/>
          <a:p>
            <a:pPr lvl="0" algn="ctr" defTabSz="914400" fontAlgn="base">
              <a:spcBef>
                <a:spcPct val="0"/>
              </a:spcBef>
              <a:spcAft>
                <a:spcPct val="0"/>
              </a:spcAft>
              <a:defRPr/>
            </a:pPr>
            <a:r>
              <a:rPr lang="ar-JO" sz="3600" kern="10" dirty="0">
                <a:ln w="9525">
                  <a:round/>
                  <a:headEnd/>
                  <a:tailEnd/>
                </a:ln>
                <a:gradFill rotWithShape="1">
                  <a:gsLst>
                    <a:gs pos="0">
                      <a:srgbClr val="FFE701"/>
                    </a:gs>
                    <a:gs pos="100000">
                      <a:srgbClr val="FE3E02"/>
                    </a:gs>
                  </a:gsLst>
                  <a:lin ang="5400000" scaled="1"/>
                </a:gradFill>
                <a:latin typeface="Impact"/>
                <a:ea typeface="Impact"/>
                <a:cs typeface="Impact"/>
              </a:rPr>
              <a:t>٢ بطرس</a:t>
            </a:r>
            <a:endParaRPr kumimoji="0" lang="en-US" sz="3600" b="0" i="0" u="none" strike="noStrike" kern="10" cap="none" spc="0" normalizeH="0" baseline="0" noProof="0" dirty="0">
              <a:ln w="9525">
                <a:round/>
                <a:headEnd/>
                <a:tailEnd/>
              </a:ln>
              <a:gradFill rotWithShape="1">
                <a:gsLst>
                  <a:gs pos="0">
                    <a:srgbClr val="FFE701"/>
                  </a:gs>
                  <a:gs pos="100000">
                    <a:srgbClr val="FE3E02"/>
                  </a:gs>
                </a:gsLst>
                <a:lin ang="5400000" scaled="1"/>
              </a:gradFill>
              <a:effectLst/>
              <a:uLnTx/>
              <a:uFillTx/>
              <a:latin typeface="Impact"/>
              <a:ea typeface="Impact"/>
              <a:cs typeface="Impact"/>
            </a:endParaRPr>
          </a:p>
        </p:txBody>
      </p:sp>
      <p:sp>
        <p:nvSpPr>
          <p:cNvPr id="273414" name="Line 91"/>
          <p:cNvSpPr>
            <a:spLocks noChangeShapeType="1"/>
          </p:cNvSpPr>
          <p:nvPr/>
        </p:nvSpPr>
        <p:spPr bwMode="auto">
          <a:xfrm>
            <a:off x="6588224" y="2133600"/>
            <a:ext cx="0" cy="1066800"/>
          </a:xfrm>
          <a:prstGeom prst="line">
            <a:avLst/>
          </a:prstGeom>
          <a:noFill/>
          <a:ln w="9525">
            <a:solidFill>
              <a:srgbClr val="B2B2B2"/>
            </a:solidFill>
            <a:miter lim="800000"/>
            <a:headEnd/>
            <a:tailEnd/>
          </a:ln>
          <a:extLst>
            <a:ext uri="{909E8E84-426E-40dd-AFC4-6F175D3DCCD1}">
              <a14:hiddenFill xmlns="" xmlns:a14="http://schemas.microsoft.com/office/drawing/2010/main">
                <a:noFill/>
              </a14:hiddenFill>
            </a:ext>
          </a:extLst>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5B5249"/>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285322914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273413"/>
                                        </p:tgtEl>
                                        <p:attrNameLst>
                                          <p:attrName>style.visibility</p:attrName>
                                        </p:attrNameLst>
                                      </p:cBhvr>
                                      <p:to>
                                        <p:strVal val="visible"/>
                                      </p:to>
                                    </p:set>
                                    <p:animEffect transition="in" filter="dissolve">
                                      <p:cBhvr>
                                        <p:cTn id="7" dur="500"/>
                                        <p:tgtEl>
                                          <p:spTgt spid="2734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3413" grpId="0"/>
    </p:bldLst>
  </p:timing>
</p:sld>
</file>

<file path=ppt/slides/slide432.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2" name="Picture 1"/>
          <p:cNvPicPr/>
          <p:nvPr/>
        </p:nvPicPr>
        <p:blipFill rotWithShape="1">
          <a:blip r:embed="rId3">
            <a:extLst>
              <a:ext uri="{28A0092B-C50C-407E-A947-70E740481C1C}">
                <a14:useLocalDpi xmlns:a14="http://schemas.microsoft.com/office/drawing/2010/main" val="0"/>
              </a:ext>
            </a:extLst>
          </a:blip>
          <a:srcRect l="19401" t="13197" b="22621"/>
          <a:stretch/>
        </p:blipFill>
        <p:spPr bwMode="auto">
          <a:xfrm>
            <a:off x="22281" y="404090"/>
            <a:ext cx="5392538" cy="6453909"/>
          </a:xfrm>
          <a:prstGeom prst="rect">
            <a:avLst/>
          </a:prstGeom>
          <a:noFill/>
          <a:ln>
            <a:noFill/>
          </a:ln>
        </p:spPr>
      </p:pic>
      <p:sp>
        <p:nvSpPr>
          <p:cNvPr id="5" name="Text Box 6"/>
          <p:cNvSpPr txBox="1">
            <a:spLocks noChangeArrowheads="1"/>
          </p:cNvSpPr>
          <p:nvPr/>
        </p:nvSpPr>
        <p:spPr bwMode="auto">
          <a:xfrm>
            <a:off x="3275856" y="188094"/>
            <a:ext cx="5868144" cy="230480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t"/>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1" eaLnBrk="1" fontAlgn="base" latinLnBrk="0" hangingPunct="1">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1- أضف الفضيلة إلى الإيمان</a:t>
            </a:r>
            <a:endParaRPr kumimoji="0" lang="en-US" sz="4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r" defTabSz="914400" rtl="1" eaLnBrk="1" fontAlgn="base" latinLnBrk="0" hangingPunct="1">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2- أعمال المعلمين الكذبة</a:t>
            </a:r>
            <a:endParaRPr kumimoji="0" lang="en-US" sz="4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r" defTabSz="914400" rtl="1" eaLnBrk="1" fontAlgn="base" latinLnBrk="0" hangingPunct="1">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3- الاجتهاد قبل عودة الرب</a:t>
            </a:r>
            <a:endParaRPr kumimoji="0" lang="en-US" sz="4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 name="Rectangle 3"/>
          <p:cNvSpPr txBox="1">
            <a:spLocks noChangeArrowheads="1"/>
          </p:cNvSpPr>
          <p:nvPr/>
        </p:nvSpPr>
        <p:spPr bwMode="auto">
          <a:xfrm>
            <a:off x="0" y="6400800"/>
            <a:ext cx="9144000" cy="457200"/>
          </a:xfrm>
          <a:prstGeom prst="rect">
            <a:avLst/>
          </a:prstGeom>
          <a:solidFill>
            <a:srgbClr val="000000"/>
          </a:solidFill>
          <a:ln>
            <a:noFill/>
          </a:ln>
          <a:effectLst>
            <a:outerShdw blurRad="63500" dist="35921" dir="2700000" algn="ctr" rotWithShape="0">
              <a:srgbClr val="808080">
                <a:alpha val="74998"/>
              </a:srgbClr>
            </a:outerShdw>
          </a:effectLst>
          <a:extLs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rgbClr val="F8F8EF"/>
                </a:solidFill>
                <a:effectLst>
                  <a:outerShdw blurRad="38100" dist="38100" dir="2700000" algn="tl">
                    <a:srgbClr val="000000">
                      <a:alpha val="43137"/>
                    </a:srgbClr>
                  </a:outerShdw>
                </a:effectLst>
                <a:latin typeface="+mj-lt"/>
                <a:ea typeface="ＭＳ Ｐゴシック" charset="-128"/>
                <a:cs typeface="ＭＳ Ｐゴシック" charset="-128"/>
              </a:defRPr>
            </a:lvl1pPr>
            <a:lvl2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2pPr>
            <a:lvl3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3pPr>
            <a:lvl4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4pPr>
            <a:lvl5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Arial" pitchFamily="-112" charset="0"/>
              </a:defRPr>
            </a:lvl6pPr>
            <a:lvl7pPr marL="914400" algn="ctr" rtl="0" fontAlgn="base">
              <a:spcBef>
                <a:spcPct val="0"/>
              </a:spcBef>
              <a:spcAft>
                <a:spcPct val="0"/>
              </a:spcAft>
              <a:defRPr sz="4400">
                <a:solidFill>
                  <a:schemeClr val="tx2"/>
                </a:solidFill>
                <a:latin typeface="Arial" pitchFamily="-112" charset="0"/>
              </a:defRPr>
            </a:lvl7pPr>
            <a:lvl8pPr marL="1371600" algn="ctr" rtl="0" fontAlgn="base">
              <a:spcBef>
                <a:spcPct val="0"/>
              </a:spcBef>
              <a:spcAft>
                <a:spcPct val="0"/>
              </a:spcAft>
              <a:defRPr sz="4400">
                <a:solidFill>
                  <a:schemeClr val="tx2"/>
                </a:solidFill>
                <a:latin typeface="Arial" pitchFamily="-112" charset="0"/>
              </a:defRPr>
            </a:lvl8pPr>
            <a:lvl9pPr marL="1828800" algn="ctr" rtl="0" fontAlgn="base">
              <a:spcBef>
                <a:spcPct val="0"/>
              </a:spcBef>
              <a:spcAft>
                <a:spcPct val="0"/>
              </a:spcAft>
              <a:defRPr sz="4400">
                <a:solidFill>
                  <a:schemeClr val="tx2"/>
                </a:solidFill>
                <a:latin typeface="Arial" pitchFamily="-112"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128"/>
                <a:cs typeface="Arial" panose="020B0604020202020204" pitchFamily="34" charset="0"/>
              </a:rPr>
              <a:t>باري هدلستون. الكتاب المقدس المتوازي</a:t>
            </a:r>
            <a:endParaRPr kumimoji="0" lang="en-US" sz="2400" b="1"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128"/>
              <a:cs typeface="Arial" panose="020B0604020202020204" pitchFamily="34" charset="0"/>
            </a:endParaRPr>
          </a:p>
        </p:txBody>
      </p:sp>
      <p:sp>
        <p:nvSpPr>
          <p:cNvPr id="6" name="Title 1"/>
          <p:cNvSpPr txBox="1">
            <a:spLocks/>
          </p:cNvSpPr>
          <p:nvPr/>
        </p:nvSpPr>
        <p:spPr bwMode="auto">
          <a:xfrm>
            <a:off x="4559849" y="3068960"/>
            <a:ext cx="4300538" cy="1871662"/>
          </a:xfrm>
          <a:prstGeom prst="rect">
            <a:avLst/>
          </a:prstGeom>
          <a:noFill/>
          <a:ln>
            <a:noFill/>
          </a:ln>
          <a:extLs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l" rtl="0" eaLnBrk="0" fontAlgn="base" hangingPunct="0">
              <a:lnSpc>
                <a:spcPct val="90000"/>
              </a:lnSpc>
              <a:spcBef>
                <a:spcPct val="0"/>
              </a:spcBef>
              <a:spcAft>
                <a:spcPct val="0"/>
              </a:spcAft>
              <a:defRPr sz="3600" b="1">
                <a:solidFill>
                  <a:schemeClr val="tx2"/>
                </a:solidFill>
                <a:latin typeface="+mj-lt"/>
                <a:ea typeface="ＭＳ Ｐゴシック" charset="-128"/>
                <a:cs typeface="ＭＳ Ｐゴシック" charset="-128"/>
              </a:defRPr>
            </a:lvl1pPr>
            <a:lvl2pPr algn="l" rtl="0" eaLnBrk="0" fontAlgn="base" hangingPunct="0">
              <a:lnSpc>
                <a:spcPct val="90000"/>
              </a:lnSpc>
              <a:spcBef>
                <a:spcPct val="0"/>
              </a:spcBef>
              <a:spcAft>
                <a:spcPct val="0"/>
              </a:spcAft>
              <a:defRPr sz="3600" b="1">
                <a:solidFill>
                  <a:schemeClr val="tx2"/>
                </a:solidFill>
                <a:latin typeface="Arial" pitchFamily="-110" charset="0"/>
                <a:ea typeface="ＭＳ Ｐゴシック" charset="-128"/>
                <a:cs typeface="ＭＳ Ｐゴシック" charset="-128"/>
              </a:defRPr>
            </a:lvl2pPr>
            <a:lvl3pPr algn="l" rtl="0" eaLnBrk="0" fontAlgn="base" hangingPunct="0">
              <a:lnSpc>
                <a:spcPct val="90000"/>
              </a:lnSpc>
              <a:spcBef>
                <a:spcPct val="0"/>
              </a:spcBef>
              <a:spcAft>
                <a:spcPct val="0"/>
              </a:spcAft>
              <a:defRPr sz="3600" b="1">
                <a:solidFill>
                  <a:schemeClr val="tx2"/>
                </a:solidFill>
                <a:latin typeface="Arial" pitchFamily="-110" charset="0"/>
                <a:ea typeface="ＭＳ Ｐゴシック" charset="-128"/>
                <a:cs typeface="ＭＳ Ｐゴシック" charset="-128"/>
              </a:defRPr>
            </a:lvl3pPr>
            <a:lvl4pPr algn="l" rtl="0" eaLnBrk="0" fontAlgn="base" hangingPunct="0">
              <a:lnSpc>
                <a:spcPct val="90000"/>
              </a:lnSpc>
              <a:spcBef>
                <a:spcPct val="0"/>
              </a:spcBef>
              <a:spcAft>
                <a:spcPct val="0"/>
              </a:spcAft>
              <a:defRPr sz="3600" b="1">
                <a:solidFill>
                  <a:schemeClr val="tx2"/>
                </a:solidFill>
                <a:latin typeface="Arial" pitchFamily="-110" charset="0"/>
                <a:ea typeface="ＭＳ Ｐゴシック" charset="-128"/>
                <a:cs typeface="ＭＳ Ｐゴシック" charset="-128"/>
              </a:defRPr>
            </a:lvl4pPr>
            <a:lvl5pPr algn="l" rtl="0" eaLnBrk="0" fontAlgn="base" hangingPunct="0">
              <a:lnSpc>
                <a:spcPct val="90000"/>
              </a:lnSpc>
              <a:spcBef>
                <a:spcPct val="0"/>
              </a:spcBef>
              <a:spcAft>
                <a:spcPct val="0"/>
              </a:spcAft>
              <a:defRPr sz="3600" b="1">
                <a:solidFill>
                  <a:schemeClr val="tx2"/>
                </a:solidFill>
                <a:latin typeface="Arial" pitchFamily="-110" charset="0"/>
                <a:ea typeface="ＭＳ Ｐゴシック" charset="-128"/>
                <a:cs typeface="ＭＳ Ｐゴシック" charset="-128"/>
              </a:defRPr>
            </a:lvl5pPr>
            <a:lvl6pPr marL="457200" algn="l" rtl="0" fontAlgn="base">
              <a:lnSpc>
                <a:spcPct val="90000"/>
              </a:lnSpc>
              <a:spcBef>
                <a:spcPct val="0"/>
              </a:spcBef>
              <a:spcAft>
                <a:spcPct val="0"/>
              </a:spcAft>
              <a:defRPr sz="3600" b="1">
                <a:solidFill>
                  <a:schemeClr val="tx2"/>
                </a:solidFill>
                <a:latin typeface="Arial" pitchFamily="-110" charset="0"/>
              </a:defRPr>
            </a:lvl6pPr>
            <a:lvl7pPr marL="914400" algn="l" rtl="0" fontAlgn="base">
              <a:lnSpc>
                <a:spcPct val="90000"/>
              </a:lnSpc>
              <a:spcBef>
                <a:spcPct val="0"/>
              </a:spcBef>
              <a:spcAft>
                <a:spcPct val="0"/>
              </a:spcAft>
              <a:defRPr sz="3600" b="1">
                <a:solidFill>
                  <a:schemeClr val="tx2"/>
                </a:solidFill>
                <a:latin typeface="Arial" pitchFamily="-110" charset="0"/>
              </a:defRPr>
            </a:lvl7pPr>
            <a:lvl8pPr marL="1371600" algn="l" rtl="0" fontAlgn="base">
              <a:lnSpc>
                <a:spcPct val="90000"/>
              </a:lnSpc>
              <a:spcBef>
                <a:spcPct val="0"/>
              </a:spcBef>
              <a:spcAft>
                <a:spcPct val="0"/>
              </a:spcAft>
              <a:defRPr sz="3600" b="1">
                <a:solidFill>
                  <a:schemeClr val="tx2"/>
                </a:solidFill>
                <a:latin typeface="Arial" pitchFamily="-110" charset="0"/>
              </a:defRPr>
            </a:lvl8pPr>
            <a:lvl9pPr marL="1828800" algn="l" rtl="0" fontAlgn="base">
              <a:lnSpc>
                <a:spcPct val="90000"/>
              </a:lnSpc>
              <a:spcBef>
                <a:spcPct val="0"/>
              </a:spcBef>
              <a:spcAft>
                <a:spcPct val="0"/>
              </a:spcAft>
              <a:defRPr sz="3600" b="1">
                <a:solidFill>
                  <a:schemeClr val="tx2"/>
                </a:solidFill>
                <a:latin typeface="Arial" pitchFamily="-110" charset="0"/>
              </a:defRPr>
            </a:lvl9pPr>
          </a:lstStyle>
          <a:p>
            <a:pPr marL="176213" lvl="0" algn="r" defTabSz="914400" eaLnBrk="1" hangingPunct="1">
              <a:defRPr/>
            </a:pPr>
            <a:r>
              <a:rPr lang="ar-JO" sz="4800" dirty="0">
                <a:solidFill>
                  <a:srgbClr val="070000"/>
                </a:solidFill>
                <a:latin typeface="Arial" panose="020B0604020202020204" pitchFamily="34" charset="0"/>
                <a:ea typeface="ＭＳ Ｐゴシック"/>
                <a:cs typeface="Arial" panose="020B0604020202020204" pitchFamily="34" charset="0"/>
              </a:rPr>
              <a:t>٢ بطرس</a:t>
            </a:r>
          </a:p>
        </p:txBody>
      </p:sp>
    </p:spTree>
    <p:extLst>
      <p:ext uri="{BB962C8B-B14F-4D97-AF65-F5344CB8AC3E}">
        <p14:creationId xmlns:p14="http://schemas.microsoft.com/office/powerpoint/2010/main" val="24106821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blinds(horizontal)">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43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429058" name="Picture 2">
            <a:extLst>
              <a:ext uri="{FF2B5EF4-FFF2-40B4-BE49-F238E27FC236}">
                <a16:creationId xmlns:a16="http://schemas.microsoft.com/office/drawing/2014/main" id="{56830CF7-B2EE-3F4D-8ABE-63BFFD838BA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3813" y="18973"/>
            <a:ext cx="9096374" cy="6822281"/>
          </a:xfrm>
          <a:prstGeom prst="rect">
            <a:avLst/>
          </a:prstGeom>
          <a:noFill/>
          <a:extLst>
            <a:ext uri="{909E8E84-426E-40DD-AFC4-6F175D3DCCD1}">
              <a14:hiddenFill xmlns:a14="http://schemas.microsoft.com/office/drawing/2010/main">
                <a:solidFill>
                  <a:srgbClr val="FFFFFF"/>
                </a:solidFill>
              </a14:hiddenFill>
            </a:ext>
          </a:extLst>
        </p:spPr>
      </p:pic>
      <p:sp>
        <p:nvSpPr>
          <p:cNvPr id="8" name="Rectangle 2"/>
          <p:cNvSpPr txBox="1">
            <a:spLocks noChangeArrowheads="1"/>
          </p:cNvSpPr>
          <p:nvPr/>
        </p:nvSpPr>
        <p:spPr bwMode="auto">
          <a:xfrm>
            <a:off x="60364" y="4494406"/>
            <a:ext cx="9059862" cy="115093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defTabSz="914400" eaLnBrk="1" hangingPunct="1">
              <a:defRPr/>
            </a:pPr>
            <a:r>
              <a:rPr lang="ar-JO" sz="7200" b="1" kern="10" dirty="0">
                <a:ln w="9525">
                  <a:round/>
                  <a:headEnd/>
                  <a:tailEnd/>
                </a:ln>
                <a:gradFill rotWithShape="1">
                  <a:gsLst>
                    <a:gs pos="0">
                      <a:srgbClr val="FBEAC7"/>
                    </a:gs>
                    <a:gs pos="9000">
                      <a:srgbClr val="FEE7F2"/>
                    </a:gs>
                    <a:gs pos="17999">
                      <a:srgbClr val="FAC77D"/>
                    </a:gs>
                    <a:gs pos="30499">
                      <a:srgbClr val="FBA97D"/>
                    </a:gs>
                    <a:gs pos="41000">
                      <a:srgbClr val="FBD49C"/>
                    </a:gs>
                    <a:gs pos="50000">
                      <a:srgbClr val="FEE7F2"/>
                    </a:gs>
                    <a:gs pos="59000">
                      <a:srgbClr val="FBD49C"/>
                    </a:gs>
                    <a:gs pos="69501">
                      <a:srgbClr val="FBA97D"/>
                    </a:gs>
                    <a:gs pos="82001">
                      <a:srgbClr val="FAC77D"/>
                    </a:gs>
                    <a:gs pos="91000">
                      <a:srgbClr val="FEE7F2"/>
                    </a:gs>
                    <a:gs pos="100000">
                      <a:srgbClr val="FBEAC7"/>
                    </a:gs>
                  </a:gsLst>
                  <a:lin ang="5400000" scaled="1"/>
                </a:gradFill>
                <a:latin typeface="Arial" panose="020B0604020202020204" pitchFamily="34" charset="0"/>
                <a:ea typeface="Arial"/>
                <a:cs typeface="Arial" panose="020B0604020202020204" pitchFamily="34" charset="0"/>
              </a:rPr>
              <a:t>٢ بطرس </a:t>
            </a:r>
            <a:endParaRPr lang="en-US" sz="7200" b="1" kern="10" dirty="0">
              <a:ln w="9525">
                <a:round/>
                <a:headEnd/>
                <a:tailEnd/>
              </a:ln>
              <a:gradFill rotWithShape="1">
                <a:gsLst>
                  <a:gs pos="0">
                    <a:srgbClr val="FBEAC7"/>
                  </a:gs>
                  <a:gs pos="9000">
                    <a:srgbClr val="FEE7F2"/>
                  </a:gs>
                  <a:gs pos="17999">
                    <a:srgbClr val="FAC77D"/>
                  </a:gs>
                  <a:gs pos="30499">
                    <a:srgbClr val="FBA97D"/>
                  </a:gs>
                  <a:gs pos="41000">
                    <a:srgbClr val="FBD49C"/>
                  </a:gs>
                  <a:gs pos="50000">
                    <a:srgbClr val="FEE7F2"/>
                  </a:gs>
                  <a:gs pos="59000">
                    <a:srgbClr val="FBD49C"/>
                  </a:gs>
                  <a:gs pos="69501">
                    <a:srgbClr val="FBA97D"/>
                  </a:gs>
                  <a:gs pos="82001">
                    <a:srgbClr val="FAC77D"/>
                  </a:gs>
                  <a:gs pos="91000">
                    <a:srgbClr val="FEE7F2"/>
                  </a:gs>
                  <a:gs pos="100000">
                    <a:srgbClr val="FBEAC7"/>
                  </a:gs>
                </a:gsLst>
                <a:lin ang="5400000" scaled="1"/>
              </a:gradFill>
              <a:latin typeface="Arial" panose="020B0604020202020204" pitchFamily="34" charset="0"/>
              <a:ea typeface="Arial"/>
              <a:cs typeface="Arial" panose="020B0604020202020204" pitchFamily="34" charset="0"/>
            </a:endParaRPr>
          </a:p>
        </p:txBody>
      </p:sp>
      <p:sp>
        <p:nvSpPr>
          <p:cNvPr id="900098" name="Rectangle 2"/>
          <p:cNvSpPr>
            <a:spLocks noGrp="1" noChangeArrowheads="1"/>
          </p:cNvSpPr>
          <p:nvPr>
            <p:ph type="ctrTitle"/>
          </p:nvPr>
        </p:nvSpPr>
        <p:spPr>
          <a:xfrm>
            <a:off x="-23813" y="114575"/>
            <a:ext cx="9120187" cy="1446653"/>
          </a:xfrm>
          <a:effectLst>
            <a:outerShdw blurRad="63500" dist="35921" dir="2700000" algn="ctr" rotWithShape="0">
              <a:schemeClr val="tx2">
                <a:alpha val="74998"/>
              </a:schemeClr>
            </a:outerShdw>
          </a:effectLst>
        </p:spPr>
        <p:txBody>
          <a:bodyPr/>
          <a:lstStyle/>
          <a:p>
            <a:pPr>
              <a:defRPr/>
            </a:pPr>
            <a:r>
              <a:rPr lang="ar-JO" sz="8800" dirty="0">
                <a:solidFill>
                  <a:schemeClr val="tx1"/>
                </a:solidFill>
                <a:ea typeface="ＭＳ Ｐゴシック" charset="0"/>
              </a:rPr>
              <a:t>كُن عارِفًا</a:t>
            </a:r>
            <a:endParaRPr lang="en-US" sz="8800" dirty="0">
              <a:solidFill>
                <a:schemeClr val="tx1"/>
              </a:solidFill>
              <a:effectLst/>
              <a:ea typeface="ＭＳ Ｐゴシック" charset="0"/>
            </a:endParaRPr>
          </a:p>
        </p:txBody>
      </p:sp>
      <p:sp>
        <p:nvSpPr>
          <p:cNvPr id="5" name="Text Box 5"/>
          <p:cNvSpPr txBox="1">
            <a:spLocks noChangeArrowheads="1"/>
          </p:cNvSpPr>
          <p:nvPr/>
        </p:nvSpPr>
        <p:spPr bwMode="auto">
          <a:xfrm>
            <a:off x="-23813" y="6092825"/>
            <a:ext cx="9228216" cy="765175"/>
          </a:xfrm>
          <a:prstGeom prst="rect">
            <a:avLst/>
          </a:prstGeom>
          <a:solidFill>
            <a:srgbClr val="050A00"/>
          </a:solidFill>
          <a:ln w="9525">
            <a:noFill/>
            <a:miter lim="800000"/>
            <a:headEnd/>
            <a:tailEnd/>
          </a:ln>
          <a:effectLst/>
        </p:spPr>
        <p:txBody>
          <a:bodyPr anchor="ctr"/>
          <a:lstStyle>
            <a:lvl1pPr>
              <a:defRPr sz="2400">
                <a:solidFill>
                  <a:schemeClr val="tx1"/>
                </a:solidFill>
                <a:latin typeface="Verdana" charset="0"/>
                <a:ea typeface="ＭＳ Ｐゴシック" charset="0"/>
                <a:cs typeface="Geneva" charset="0"/>
              </a:defRPr>
            </a:lvl1pPr>
            <a:lvl2pPr marL="37931725" indent="-37474525">
              <a:defRPr sz="2400">
                <a:solidFill>
                  <a:schemeClr val="tx1"/>
                </a:solidFill>
                <a:latin typeface="Verdana" charset="0"/>
                <a:ea typeface="Geneva" charset="0"/>
                <a:cs typeface="Geneva" charset="0"/>
              </a:defRPr>
            </a:lvl2pPr>
            <a:lvl3pPr>
              <a:defRPr sz="2400">
                <a:solidFill>
                  <a:schemeClr val="tx1"/>
                </a:solidFill>
                <a:latin typeface="Verdana" charset="0"/>
                <a:ea typeface="Geneva" charset="0"/>
                <a:cs typeface="Geneva" charset="0"/>
              </a:defRPr>
            </a:lvl3pPr>
            <a:lvl4pPr>
              <a:defRPr sz="2400">
                <a:solidFill>
                  <a:schemeClr val="tx1"/>
                </a:solidFill>
                <a:latin typeface="Verdana" charset="0"/>
                <a:ea typeface="Geneva" charset="0"/>
                <a:cs typeface="Geneva" charset="0"/>
              </a:defRPr>
            </a:lvl4pPr>
            <a:lvl5pPr>
              <a:defRPr sz="2400">
                <a:solidFill>
                  <a:schemeClr val="tx1"/>
                </a:solidFill>
                <a:latin typeface="Verdana" charset="0"/>
                <a:ea typeface="Geneva" charset="0"/>
                <a:cs typeface="Geneva" charset="0"/>
              </a:defRPr>
            </a:lvl5pPr>
            <a:lvl6pPr marL="457200" eaLnBrk="0" fontAlgn="base" hangingPunct="0">
              <a:spcBef>
                <a:spcPct val="0"/>
              </a:spcBef>
              <a:spcAft>
                <a:spcPct val="0"/>
              </a:spcAft>
              <a:defRPr sz="2400">
                <a:solidFill>
                  <a:schemeClr val="tx1"/>
                </a:solidFill>
                <a:latin typeface="Verdana" charset="0"/>
                <a:ea typeface="Geneva" charset="0"/>
                <a:cs typeface="Geneva" charset="0"/>
              </a:defRPr>
            </a:lvl6pPr>
            <a:lvl7pPr marL="914400" eaLnBrk="0" fontAlgn="base" hangingPunct="0">
              <a:spcBef>
                <a:spcPct val="0"/>
              </a:spcBef>
              <a:spcAft>
                <a:spcPct val="0"/>
              </a:spcAft>
              <a:defRPr sz="2400">
                <a:solidFill>
                  <a:schemeClr val="tx1"/>
                </a:solidFill>
                <a:latin typeface="Verdana" charset="0"/>
                <a:ea typeface="Geneva" charset="0"/>
                <a:cs typeface="Geneva" charset="0"/>
              </a:defRPr>
            </a:lvl7pPr>
            <a:lvl8pPr marL="1371600" eaLnBrk="0" fontAlgn="base" hangingPunct="0">
              <a:spcBef>
                <a:spcPct val="0"/>
              </a:spcBef>
              <a:spcAft>
                <a:spcPct val="0"/>
              </a:spcAft>
              <a:defRPr sz="2400">
                <a:solidFill>
                  <a:schemeClr val="tx1"/>
                </a:solidFill>
                <a:latin typeface="Verdana" charset="0"/>
                <a:ea typeface="Geneva" charset="0"/>
                <a:cs typeface="Geneva" charset="0"/>
              </a:defRPr>
            </a:lvl8pPr>
            <a:lvl9pPr marL="1828800" eaLnBrk="0" fontAlgn="base" hangingPunct="0">
              <a:spcBef>
                <a:spcPct val="0"/>
              </a:spcBef>
              <a:spcAft>
                <a:spcPct val="0"/>
              </a:spcAft>
              <a:defRPr sz="2400">
                <a:solidFill>
                  <a:schemeClr val="tx1"/>
                </a:solidFill>
                <a:latin typeface="Verdana" charset="0"/>
                <a:ea typeface="Geneva" charset="0"/>
                <a:cs typeface="Geneva"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مؤسسة الدراسات اللاهوتية الأردنية. د. ريك جريفيث</a:t>
            </a:r>
            <a:endPar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BibleStudyDownloads.org</a:t>
            </a:r>
          </a:p>
        </p:txBody>
      </p:sp>
    </p:spTree>
    <p:extLst>
      <p:ext uri="{BB962C8B-B14F-4D97-AF65-F5344CB8AC3E}">
        <p14:creationId xmlns:p14="http://schemas.microsoft.com/office/powerpoint/2010/main" val="905238682"/>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p:cTn id="7" dur="1000" fill="hold"/>
                                        <p:tgtEl>
                                          <p:spTgt spid="8"/>
                                        </p:tgtEl>
                                        <p:attrNameLst>
                                          <p:attrName>ppt_w</p:attrName>
                                        </p:attrNameLst>
                                      </p:cBhvr>
                                      <p:tavLst>
                                        <p:tav tm="0">
                                          <p:val>
                                            <p:fltVal val="0"/>
                                          </p:val>
                                        </p:tav>
                                        <p:tav tm="100000">
                                          <p:val>
                                            <p:strVal val="#ppt_w"/>
                                          </p:val>
                                        </p:tav>
                                      </p:tavLst>
                                    </p:anim>
                                    <p:anim calcmode="lin" valueType="num">
                                      <p:cBhvr>
                                        <p:cTn id="8" dur="1000" fill="hold"/>
                                        <p:tgtEl>
                                          <p:spTgt spid="8"/>
                                        </p:tgtEl>
                                        <p:attrNameLst>
                                          <p:attrName>ppt_h</p:attrName>
                                        </p:attrNameLst>
                                      </p:cBhvr>
                                      <p:tavLst>
                                        <p:tav tm="0">
                                          <p:val>
                                            <p:fltVal val="0"/>
                                          </p:val>
                                        </p:tav>
                                        <p:tav tm="100000">
                                          <p:val>
                                            <p:strVal val="#ppt_h"/>
                                          </p:val>
                                        </p:tav>
                                      </p:tavLst>
                                    </p:anim>
                                    <p:anim calcmode="lin" valueType="num">
                                      <p:cBhvr>
                                        <p:cTn id="9" dur="1000" fill="hold"/>
                                        <p:tgtEl>
                                          <p:spTgt spid="8"/>
                                        </p:tgtEl>
                                        <p:attrNameLst>
                                          <p:attrName>style.rotation</p:attrName>
                                        </p:attrNameLst>
                                      </p:cBhvr>
                                      <p:tavLst>
                                        <p:tav tm="0">
                                          <p:val>
                                            <p:fltVal val="90"/>
                                          </p:val>
                                        </p:tav>
                                        <p:tav tm="100000">
                                          <p:val>
                                            <p:fltVal val="0"/>
                                          </p:val>
                                        </p:tav>
                                      </p:tavLst>
                                    </p:anim>
                                    <p:animEffect transition="in" filter="fade">
                                      <p:cBhvr>
                                        <p:cTn id="10"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43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428034" name="Picture 2">
            <a:extLst>
              <a:ext uri="{FF2B5EF4-FFF2-40B4-BE49-F238E27FC236}">
                <a16:creationId xmlns:a16="http://schemas.microsoft.com/office/drawing/2014/main" id="{F90E2268-B893-4842-A9AD-FF1E8C283A5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7499" y="0"/>
            <a:ext cx="9102688" cy="6830906"/>
          </a:xfrm>
          <a:prstGeom prst="rect">
            <a:avLst/>
          </a:prstGeom>
          <a:noFill/>
          <a:extLst>
            <a:ext uri="{909E8E84-426E-40DD-AFC4-6F175D3DCCD1}">
              <a14:hiddenFill xmlns:a14="http://schemas.microsoft.com/office/drawing/2010/main">
                <a:solidFill>
                  <a:srgbClr val="FFFFFF"/>
                </a:solidFill>
              </a14:hiddenFill>
            </a:ext>
          </a:extLst>
        </p:spPr>
      </p:pic>
      <p:sp>
        <p:nvSpPr>
          <p:cNvPr id="8" name="Rectangle 2"/>
          <p:cNvSpPr txBox="1">
            <a:spLocks noChangeArrowheads="1"/>
          </p:cNvSpPr>
          <p:nvPr/>
        </p:nvSpPr>
        <p:spPr bwMode="auto">
          <a:xfrm>
            <a:off x="35708" y="5679968"/>
            <a:ext cx="9144000" cy="115093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5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كل الأشياء الخاطئة ...</a:t>
            </a:r>
            <a:endParaRPr kumimoji="0" lang="en-US" sz="5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900098" name="Rectangle 2"/>
          <p:cNvSpPr>
            <a:spLocks noGrp="1" noChangeArrowheads="1"/>
          </p:cNvSpPr>
          <p:nvPr>
            <p:ph type="ctrTitle"/>
          </p:nvPr>
        </p:nvSpPr>
        <p:spPr>
          <a:xfrm>
            <a:off x="0" y="1046826"/>
            <a:ext cx="9120187" cy="1446653"/>
          </a:xfrm>
          <a:effectLst>
            <a:outerShdw blurRad="63500" dist="35921" dir="2700000" algn="ctr" rotWithShape="0">
              <a:schemeClr val="tx2">
                <a:alpha val="74998"/>
              </a:schemeClr>
            </a:outerShdw>
          </a:effectLst>
        </p:spPr>
        <p:txBody>
          <a:bodyPr/>
          <a:lstStyle/>
          <a:p>
            <a:pPr>
              <a:defRPr/>
            </a:pPr>
            <a:r>
              <a:rPr lang="ar-JO" sz="6600" dirty="0">
                <a:effectLst>
                  <a:glow rad="127000">
                    <a:schemeClr val="tx1"/>
                  </a:glow>
                </a:effectLst>
                <a:ea typeface="ＭＳ Ｐゴシック" charset="0"/>
              </a:rPr>
              <a:t>يبدو أننا نعرف</a:t>
            </a:r>
            <a:br>
              <a:rPr lang="ar-JO" sz="6600" dirty="0">
                <a:effectLst>
                  <a:glow rad="127000">
                    <a:schemeClr val="tx1"/>
                  </a:glow>
                </a:effectLst>
                <a:ea typeface="ＭＳ Ｐゴシック" charset="0"/>
              </a:rPr>
            </a:br>
            <a:r>
              <a:rPr lang="ar-JO" sz="6600" dirty="0">
                <a:effectLst>
                  <a:glow rad="127000">
                    <a:schemeClr val="tx1"/>
                  </a:glow>
                </a:effectLst>
                <a:ea typeface="ＭＳ Ｐゴシック" charset="0"/>
              </a:rPr>
              <a:t>عن ...</a:t>
            </a:r>
            <a:endParaRPr lang="en-US" sz="6600" dirty="0">
              <a:effectLst>
                <a:glow rad="127000">
                  <a:schemeClr val="tx1"/>
                </a:glow>
              </a:effectLst>
              <a:ea typeface="ＭＳ Ｐゴシック" charset="0"/>
            </a:endParaRPr>
          </a:p>
        </p:txBody>
      </p:sp>
      <p:sp>
        <p:nvSpPr>
          <p:cNvPr id="5" name="Rectangle 2">
            <a:extLst>
              <a:ext uri="{FF2B5EF4-FFF2-40B4-BE49-F238E27FC236}">
                <a16:creationId xmlns:a16="http://schemas.microsoft.com/office/drawing/2014/main" id="{E5DAAD13-7B26-A046-999D-378747309EE5}"/>
              </a:ext>
            </a:extLst>
          </p:cNvPr>
          <p:cNvSpPr txBox="1">
            <a:spLocks noChangeArrowheads="1"/>
          </p:cNvSpPr>
          <p:nvPr/>
        </p:nvSpPr>
        <p:spPr bwMode="auto">
          <a:xfrm>
            <a:off x="36512" y="4725144"/>
            <a:ext cx="8855968" cy="115093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lgn="r">
              <a:defRPr/>
            </a:pPr>
            <a:r>
              <a:rPr lang="ar-SA" sz="5400" b="1" dirty="0">
                <a:solidFill>
                  <a:srgbClr val="FFFFFF"/>
                </a:solidFill>
                <a:effectLst>
                  <a:glow rad="127000">
                    <a:srgbClr val="000000"/>
                  </a:glow>
                </a:effectLst>
                <a:latin typeface="Arial" panose="020B0604020202020204" pitchFamily="34" charset="0"/>
                <a:ea typeface="ＭＳ Ｐゴシック" charset="0"/>
                <a:cs typeface="ＭＳ Ｐゴシック" charset="0"/>
              </a:rPr>
              <a:t>٢ بطرس</a:t>
            </a:r>
          </a:p>
        </p:txBody>
      </p:sp>
    </p:spTree>
    <p:extLst>
      <p:ext uri="{BB962C8B-B14F-4D97-AF65-F5344CB8AC3E}">
        <p14:creationId xmlns:p14="http://schemas.microsoft.com/office/powerpoint/2010/main" val="292279739"/>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p:cTn id="7" dur="1000" fill="hold"/>
                                        <p:tgtEl>
                                          <p:spTgt spid="5"/>
                                        </p:tgtEl>
                                        <p:attrNameLst>
                                          <p:attrName>ppt_w</p:attrName>
                                        </p:attrNameLst>
                                      </p:cBhvr>
                                      <p:tavLst>
                                        <p:tav tm="0">
                                          <p:val>
                                            <p:fltVal val="0"/>
                                          </p:val>
                                        </p:tav>
                                        <p:tav tm="100000">
                                          <p:val>
                                            <p:strVal val="#ppt_w"/>
                                          </p:val>
                                        </p:tav>
                                      </p:tavLst>
                                    </p:anim>
                                    <p:anim calcmode="lin" valueType="num">
                                      <p:cBhvr>
                                        <p:cTn id="8" dur="1000" fill="hold"/>
                                        <p:tgtEl>
                                          <p:spTgt spid="5"/>
                                        </p:tgtEl>
                                        <p:attrNameLst>
                                          <p:attrName>ppt_h</p:attrName>
                                        </p:attrNameLst>
                                      </p:cBhvr>
                                      <p:tavLst>
                                        <p:tav tm="0">
                                          <p:val>
                                            <p:fltVal val="0"/>
                                          </p:val>
                                        </p:tav>
                                        <p:tav tm="100000">
                                          <p:val>
                                            <p:strVal val="#ppt_h"/>
                                          </p:val>
                                        </p:tav>
                                      </p:tavLst>
                                    </p:anim>
                                    <p:anim calcmode="lin" valueType="num">
                                      <p:cBhvr>
                                        <p:cTn id="9" dur="1000" fill="hold"/>
                                        <p:tgtEl>
                                          <p:spTgt spid="5"/>
                                        </p:tgtEl>
                                        <p:attrNameLst>
                                          <p:attrName>style.rotation</p:attrName>
                                        </p:attrNameLst>
                                      </p:cBhvr>
                                      <p:tavLst>
                                        <p:tav tm="0">
                                          <p:val>
                                            <p:fltVal val="90"/>
                                          </p:val>
                                        </p:tav>
                                        <p:tav tm="100000">
                                          <p:val>
                                            <p:fltVal val="0"/>
                                          </p:val>
                                        </p:tav>
                                      </p:tavLst>
                                    </p:anim>
                                    <p:animEffect transition="in" filter="fade">
                                      <p:cBhvr>
                                        <p:cTn id="10" dur="10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4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4700" name="Rectangle 12"/>
          <p:cNvSpPr>
            <a:spLocks noChangeArrowheads="1"/>
          </p:cNvSpPr>
          <p:nvPr/>
        </p:nvSpPr>
        <p:spPr bwMode="auto">
          <a:xfrm>
            <a:off x="152400" y="990600"/>
            <a:ext cx="8991600" cy="5334000"/>
          </a:xfrm>
          <a:prstGeom prst="rect">
            <a:avLst/>
          </a:prstGeom>
          <a:noFill/>
          <a:ln w="9525">
            <a:noFill/>
            <a:miter lim="800000"/>
            <a:headEnd/>
            <a:tailEnd/>
          </a:ln>
          <a:effectLst>
            <a:outerShdw blurRad="38100" dist="35921" dir="2700000" algn="ctr" rotWithShape="0">
              <a:srgbClr val="000000">
                <a:alpha val="99962"/>
              </a:srgbClr>
            </a:outerShdw>
          </a:effectLst>
        </p:spPr>
        <p:txBody>
          <a:bodyPr/>
          <a:lstStyle/>
          <a:p>
            <a:pPr marL="0" marR="0" lvl="0" indent="0" algn="r" defTabSz="914400" rtl="1" eaLnBrk="1" fontAlgn="base" latinLnBrk="0" hangingPunct="1">
              <a:lnSpc>
                <a:spcPct val="90000"/>
              </a:lnSpc>
              <a:spcBef>
                <a:spcPct val="20000"/>
              </a:spcBef>
              <a:spcAft>
                <a:spcPct val="0"/>
              </a:spcAft>
              <a:buClrTx/>
              <a:buSzTx/>
              <a:buFont typeface="Times" pitchFamily="26" charset="0"/>
              <a:buNone/>
              <a:tabLst/>
              <a:defRPr/>
            </a:pPr>
            <a:r>
              <a:rPr kumimoji="0" lang="ar-JO" sz="3200" b="1" u="none" strike="noStrike" kern="1200" cap="none" spc="0" normalizeH="0" baseline="0" noProof="0" dirty="0">
                <a:ln>
                  <a:noFill/>
                </a:ln>
                <a:solidFill>
                  <a:srgbClr val="F8F6FF"/>
                </a:solidFill>
                <a:effectLst/>
                <a:uLnTx/>
                <a:uFillTx/>
                <a:latin typeface="Arial" panose="020B0604020202020204" pitchFamily="34" charset="0"/>
                <a:ea typeface="Osaka"/>
                <a:cs typeface="Arial" panose="020B0604020202020204" pitchFamily="34" charset="0"/>
              </a:rPr>
              <a:t>يرجى وضع دائرة حول م (موافق) و غ (غير متأكد) و ل (لا أتفق) أمام كل من هذه العبارات:</a:t>
            </a:r>
            <a:endParaRPr kumimoji="0" lang="en-US" sz="3200" b="1" u="none" strike="noStrike" kern="1200" cap="none" spc="0" normalizeH="0" baseline="0" noProof="0" dirty="0">
              <a:ln>
                <a:noFill/>
              </a:ln>
              <a:solidFill>
                <a:srgbClr val="F8F6FF"/>
              </a:solidFill>
              <a:effectLst/>
              <a:uLnTx/>
              <a:uFillTx/>
              <a:latin typeface="Arial" panose="020B0604020202020204" pitchFamily="34" charset="0"/>
              <a:ea typeface="Osaka"/>
              <a:cs typeface="Arial" panose="020B0604020202020204" pitchFamily="34" charset="0"/>
            </a:endParaRPr>
          </a:p>
          <a:p>
            <a:pPr marL="419100" marR="0" lvl="0" indent="-419100" algn="l" defTabSz="914400" rtl="0" eaLnBrk="1" fontAlgn="base" latinLnBrk="0" hangingPunct="1">
              <a:lnSpc>
                <a:spcPct val="90000"/>
              </a:lnSpc>
              <a:spcBef>
                <a:spcPct val="20000"/>
              </a:spcBef>
              <a:spcAft>
                <a:spcPct val="0"/>
              </a:spcAft>
              <a:buClrTx/>
              <a:buSzTx/>
              <a:buFont typeface="Times" pitchFamily="26" charset="0"/>
              <a:buNone/>
              <a:tabLst/>
              <a:defRPr/>
            </a:pPr>
            <a:endParaRPr kumimoji="0" lang="en-US" sz="1800" b="1" u="none" strike="noStrike" kern="1200" cap="none" spc="0" normalizeH="0" baseline="0" noProof="0" dirty="0">
              <a:ln>
                <a:noFill/>
              </a:ln>
              <a:solidFill>
                <a:srgbClr val="F8F6FF"/>
              </a:solidFill>
              <a:effectLst/>
              <a:uLnTx/>
              <a:uFillTx/>
              <a:latin typeface="Arial" panose="020B0604020202020204" pitchFamily="34" charset="0"/>
              <a:ea typeface="Osaka"/>
              <a:cs typeface="+mn-cs"/>
            </a:endParaRPr>
          </a:p>
          <a:p>
            <a:pPr marL="419100" marR="0" lvl="0" indent="-419100" algn="r" defTabSz="914400" rtl="1" eaLnBrk="1" fontAlgn="base" latinLnBrk="0" hangingPunct="1">
              <a:lnSpc>
                <a:spcPct val="70000"/>
              </a:lnSpc>
              <a:spcBef>
                <a:spcPct val="20000"/>
              </a:spcBef>
              <a:spcAft>
                <a:spcPct val="0"/>
              </a:spcAft>
              <a:buClrTx/>
              <a:buSzTx/>
              <a:buFont typeface="Times" pitchFamily="26" charset="0"/>
              <a:buNone/>
              <a:tabLst/>
              <a:defRPr/>
            </a:pPr>
            <a:r>
              <a:rPr kumimoji="0" lang="ar-JO" sz="3200" b="1" u="none" strike="noStrike" kern="1200" cap="none" spc="0" normalizeH="0" baseline="0" noProof="0" dirty="0">
                <a:ln>
                  <a:noFill/>
                </a:ln>
                <a:solidFill>
                  <a:srgbClr val="F8F6FF"/>
                </a:solidFill>
                <a:effectLst/>
                <a:uLnTx/>
                <a:uFillTx/>
                <a:latin typeface="Arial" panose="020B0604020202020204" pitchFamily="34" charset="0"/>
                <a:ea typeface="Osaka"/>
                <a:cs typeface="Arial" panose="020B0604020202020204" pitchFamily="34" charset="0"/>
              </a:rPr>
              <a:t>1- يختار الله من سيذهب إلى الجنة.</a:t>
            </a:r>
            <a:endParaRPr kumimoji="0" lang="en-US" sz="3200" b="1" u="none" strike="noStrike" kern="1200" cap="none" spc="0" normalizeH="0" baseline="0" noProof="0" dirty="0">
              <a:ln>
                <a:noFill/>
              </a:ln>
              <a:solidFill>
                <a:srgbClr val="F8F6FF"/>
              </a:solidFill>
              <a:effectLst/>
              <a:uLnTx/>
              <a:uFillTx/>
              <a:latin typeface="Arial" panose="020B0604020202020204" pitchFamily="34" charset="0"/>
              <a:ea typeface="Osaka"/>
              <a:cs typeface="Arial" panose="020B0604020202020204" pitchFamily="34" charset="0"/>
            </a:endParaRPr>
          </a:p>
          <a:p>
            <a:pPr marL="419100" marR="0" lvl="0" indent="-419100" algn="r" defTabSz="914400" rtl="1" eaLnBrk="1" fontAlgn="base" latinLnBrk="0" hangingPunct="1">
              <a:lnSpc>
                <a:spcPct val="70000"/>
              </a:lnSpc>
              <a:spcBef>
                <a:spcPct val="20000"/>
              </a:spcBef>
              <a:spcAft>
                <a:spcPct val="0"/>
              </a:spcAft>
              <a:buClrTx/>
              <a:buSzTx/>
              <a:buFont typeface="Times" pitchFamily="26" charset="0"/>
              <a:buNone/>
              <a:tabLst/>
              <a:defRPr/>
            </a:pPr>
            <a:r>
              <a:rPr kumimoji="0" lang="ar-JO" sz="3200" b="1" u="none" strike="noStrike" kern="1200" cap="none" spc="0" normalizeH="0" baseline="0" noProof="0" dirty="0">
                <a:ln>
                  <a:noFill/>
                </a:ln>
                <a:solidFill>
                  <a:srgbClr val="F8F6FF"/>
                </a:solidFill>
                <a:effectLst/>
                <a:uLnTx/>
                <a:uFillTx/>
                <a:latin typeface="Arial" panose="020B0604020202020204" pitchFamily="34" charset="0"/>
                <a:ea typeface="Osaka"/>
                <a:cs typeface="Arial" panose="020B0604020202020204" pitchFamily="34" charset="0"/>
              </a:rPr>
              <a:t>2- يمكن للناس على الأرض أن يعرفوا بالتأكيد إن كانوا ذاهبين إلى الجنة.</a:t>
            </a:r>
            <a:endParaRPr kumimoji="0" lang="en-US" sz="3200" b="1" u="none" strike="noStrike" kern="1200" cap="none" spc="0" normalizeH="0" baseline="0" noProof="0" dirty="0">
              <a:ln>
                <a:noFill/>
              </a:ln>
              <a:solidFill>
                <a:srgbClr val="F8F6FF"/>
              </a:solidFill>
              <a:effectLst/>
              <a:uLnTx/>
              <a:uFillTx/>
              <a:latin typeface="Arial" panose="020B0604020202020204" pitchFamily="34" charset="0"/>
              <a:ea typeface="Osaka"/>
              <a:cs typeface="Arial" panose="020B0604020202020204" pitchFamily="34" charset="0"/>
            </a:endParaRPr>
          </a:p>
          <a:p>
            <a:pPr marL="419100" marR="0" lvl="0" indent="-419100" algn="l" defTabSz="914400" rtl="0" eaLnBrk="1" fontAlgn="base" latinLnBrk="0" hangingPunct="1">
              <a:lnSpc>
                <a:spcPct val="70000"/>
              </a:lnSpc>
              <a:spcBef>
                <a:spcPct val="20000"/>
              </a:spcBef>
              <a:spcAft>
                <a:spcPct val="0"/>
              </a:spcAft>
              <a:buClrTx/>
              <a:buSzTx/>
              <a:buFont typeface="Times" pitchFamily="26" charset="0"/>
              <a:buNone/>
              <a:tabLst/>
              <a:defRPr/>
            </a:pPr>
            <a:endParaRPr kumimoji="0" lang="en-US" sz="3200" b="1" u="none" strike="noStrike" kern="1200" cap="none" spc="0" normalizeH="0" baseline="0" noProof="0" dirty="0">
              <a:ln>
                <a:noFill/>
              </a:ln>
              <a:solidFill>
                <a:srgbClr val="F8F6FF"/>
              </a:solidFill>
              <a:effectLst/>
              <a:uLnTx/>
              <a:uFillTx/>
              <a:latin typeface="Arial" panose="020B0604020202020204" pitchFamily="34" charset="0"/>
              <a:ea typeface="Osaka"/>
              <a:cs typeface="+mn-cs"/>
            </a:endParaRPr>
          </a:p>
          <a:p>
            <a:pPr marL="419100" marR="0" lvl="0" indent="-419100" algn="r" defTabSz="914400" rtl="1" eaLnBrk="1" fontAlgn="base" latinLnBrk="0" hangingPunct="1">
              <a:lnSpc>
                <a:spcPct val="70000"/>
              </a:lnSpc>
              <a:spcBef>
                <a:spcPct val="20000"/>
              </a:spcBef>
              <a:spcAft>
                <a:spcPct val="0"/>
              </a:spcAft>
              <a:buClrTx/>
              <a:buSzTx/>
              <a:buFont typeface="Times" pitchFamily="26" charset="0"/>
              <a:buNone/>
              <a:tabLst/>
              <a:defRPr/>
            </a:pPr>
            <a:r>
              <a:rPr kumimoji="0" lang="ar-JO" sz="3200" b="1" u="none" strike="noStrike" kern="1200" cap="none" spc="0" normalizeH="0" baseline="0" noProof="0" dirty="0">
                <a:ln>
                  <a:noFill/>
                </a:ln>
                <a:solidFill>
                  <a:srgbClr val="F8F6FF"/>
                </a:solidFill>
                <a:effectLst/>
                <a:uLnTx/>
                <a:uFillTx/>
                <a:latin typeface="Arial" panose="020B0604020202020204" pitchFamily="34" charset="0"/>
                <a:ea typeface="Osaka"/>
                <a:cs typeface="Arial" panose="020B0604020202020204" pitchFamily="34" charset="0"/>
              </a:rPr>
              <a:t>3- يقوم المعلمون الكذبة بعض الأحيان بالتعليم في الكنائس الإنجيلية.</a:t>
            </a:r>
            <a:endParaRPr kumimoji="0" lang="en-US" sz="3200" b="1" u="none" strike="noStrike" kern="1200" cap="none" spc="0" normalizeH="0" baseline="0" noProof="0" dirty="0">
              <a:ln>
                <a:noFill/>
              </a:ln>
              <a:solidFill>
                <a:srgbClr val="F8F6FF"/>
              </a:solidFill>
              <a:effectLst/>
              <a:uLnTx/>
              <a:uFillTx/>
              <a:latin typeface="Arial" panose="020B0604020202020204" pitchFamily="34" charset="0"/>
              <a:ea typeface="Osaka"/>
              <a:cs typeface="Arial" panose="020B0604020202020204" pitchFamily="34" charset="0"/>
            </a:endParaRPr>
          </a:p>
          <a:p>
            <a:pPr marL="419100" marR="0" lvl="0" indent="-419100" algn="l" defTabSz="914400" rtl="0" eaLnBrk="1" fontAlgn="base" latinLnBrk="0" hangingPunct="1">
              <a:lnSpc>
                <a:spcPct val="70000"/>
              </a:lnSpc>
              <a:spcBef>
                <a:spcPct val="20000"/>
              </a:spcBef>
              <a:spcAft>
                <a:spcPct val="0"/>
              </a:spcAft>
              <a:buClrTx/>
              <a:buSzTx/>
              <a:buFont typeface="Times" pitchFamily="26" charset="0"/>
              <a:buNone/>
              <a:tabLst/>
              <a:defRPr/>
            </a:pPr>
            <a:endParaRPr kumimoji="0" lang="en-US" sz="3200" b="1" u="none" strike="noStrike" kern="1200" cap="none" spc="0" normalizeH="0" baseline="0" noProof="0" dirty="0">
              <a:ln>
                <a:noFill/>
              </a:ln>
              <a:solidFill>
                <a:srgbClr val="F8F6FF"/>
              </a:solidFill>
              <a:effectLst/>
              <a:uLnTx/>
              <a:uFillTx/>
              <a:latin typeface="Arial" panose="020B0604020202020204" pitchFamily="34" charset="0"/>
              <a:ea typeface="Osaka"/>
              <a:cs typeface="+mn-cs"/>
            </a:endParaRPr>
          </a:p>
          <a:p>
            <a:pPr marL="419100" marR="0" lvl="0" indent="-419100" algn="r" defTabSz="914400" rtl="1" eaLnBrk="1" fontAlgn="base" latinLnBrk="0" hangingPunct="1">
              <a:lnSpc>
                <a:spcPct val="70000"/>
              </a:lnSpc>
              <a:spcBef>
                <a:spcPct val="20000"/>
              </a:spcBef>
              <a:spcAft>
                <a:spcPct val="0"/>
              </a:spcAft>
              <a:buClrTx/>
              <a:buSzTx/>
              <a:buFont typeface="Times" pitchFamily="26" charset="0"/>
              <a:buNone/>
              <a:tabLst/>
              <a:defRPr/>
            </a:pPr>
            <a:r>
              <a:rPr kumimoji="0" lang="ar-JO" sz="3200" b="1" u="none" strike="noStrike" kern="1200" cap="none" spc="0" normalizeH="0" baseline="0" noProof="0" dirty="0">
                <a:ln>
                  <a:noFill/>
                </a:ln>
                <a:solidFill>
                  <a:srgbClr val="F8F6FF"/>
                </a:solidFill>
                <a:effectLst/>
                <a:uLnTx/>
                <a:uFillTx/>
                <a:latin typeface="Arial" panose="020B0604020202020204" pitchFamily="34" charset="0"/>
                <a:ea typeface="Osaka"/>
                <a:cs typeface="Arial" panose="020B0604020202020204" pitchFamily="34" charset="0"/>
              </a:rPr>
              <a:t>4- لن يتوقف أحدًا وثق حقًا بالمسيح عن ثقته به حتى الموت.</a:t>
            </a:r>
            <a:endParaRPr kumimoji="0" lang="en-US" sz="3200" b="1" u="none" strike="noStrike" kern="1200" cap="none" spc="0" normalizeH="0" baseline="0" noProof="0" dirty="0">
              <a:ln>
                <a:noFill/>
              </a:ln>
              <a:solidFill>
                <a:srgbClr val="F8F6FF"/>
              </a:solidFill>
              <a:effectLst/>
              <a:uLnTx/>
              <a:uFillTx/>
              <a:latin typeface="Arial" panose="020B0604020202020204" pitchFamily="34" charset="0"/>
              <a:ea typeface="Osaka"/>
              <a:cs typeface="Arial" panose="020B0604020202020204" pitchFamily="34" charset="0"/>
            </a:endParaRPr>
          </a:p>
          <a:p>
            <a:pPr marL="419100" marR="0" lvl="0" indent="-419100" algn="l" defTabSz="914400" rtl="0" eaLnBrk="1" fontAlgn="base" latinLnBrk="0" hangingPunct="1">
              <a:lnSpc>
                <a:spcPct val="70000"/>
              </a:lnSpc>
              <a:spcBef>
                <a:spcPct val="20000"/>
              </a:spcBef>
              <a:spcAft>
                <a:spcPct val="0"/>
              </a:spcAft>
              <a:buClrTx/>
              <a:buSzTx/>
              <a:buFont typeface="Times" pitchFamily="26" charset="0"/>
              <a:buNone/>
              <a:tabLst/>
              <a:defRPr/>
            </a:pPr>
            <a:endParaRPr kumimoji="0" lang="en-US" sz="3200" b="1" u="none" strike="noStrike" kern="1200" cap="none" spc="0" normalizeH="0" baseline="0" noProof="0" dirty="0">
              <a:ln>
                <a:noFill/>
              </a:ln>
              <a:solidFill>
                <a:srgbClr val="F8F6FF"/>
              </a:solidFill>
              <a:effectLst/>
              <a:uLnTx/>
              <a:uFillTx/>
              <a:latin typeface="Arial" panose="020B0604020202020204" pitchFamily="34" charset="0"/>
              <a:ea typeface="Osaka"/>
              <a:cs typeface="+mn-cs"/>
            </a:endParaRPr>
          </a:p>
          <a:p>
            <a:pPr marL="419100" marR="0" lvl="0" indent="-419100" algn="r" defTabSz="914400" rtl="1" eaLnBrk="1" fontAlgn="base" latinLnBrk="0" hangingPunct="1">
              <a:lnSpc>
                <a:spcPct val="70000"/>
              </a:lnSpc>
              <a:spcBef>
                <a:spcPct val="20000"/>
              </a:spcBef>
              <a:spcAft>
                <a:spcPct val="0"/>
              </a:spcAft>
              <a:buClrTx/>
              <a:buSzTx/>
              <a:buFont typeface="Times" pitchFamily="26" charset="0"/>
              <a:buNone/>
              <a:tabLst/>
              <a:defRPr/>
            </a:pPr>
            <a:r>
              <a:rPr kumimoji="0" lang="ar-JO" sz="3200" b="1" u="none" strike="noStrike" kern="1200" cap="none" spc="0" normalizeH="0" baseline="0" noProof="0" dirty="0">
                <a:ln>
                  <a:noFill/>
                </a:ln>
                <a:solidFill>
                  <a:srgbClr val="F8F6FF"/>
                </a:solidFill>
                <a:effectLst/>
                <a:uLnTx/>
                <a:uFillTx/>
                <a:latin typeface="Arial" panose="020B0604020202020204" pitchFamily="34" charset="0"/>
                <a:ea typeface="Osaka"/>
                <a:cs typeface="Arial" panose="020B0604020202020204" pitchFamily="34" charset="0"/>
              </a:rPr>
              <a:t>5- يمتلك المسيحيون فعلاً كل ما يحتاجون إليه من أجل حياة روحية ناجحة.</a:t>
            </a:r>
            <a:endParaRPr kumimoji="0" lang="en-US" sz="3200" b="1" u="none" strike="noStrike" kern="1200" cap="none" spc="0" normalizeH="0" baseline="0" noProof="0" dirty="0">
              <a:ln>
                <a:noFill/>
              </a:ln>
              <a:solidFill>
                <a:srgbClr val="F8F6FF"/>
              </a:solidFill>
              <a:effectLst/>
              <a:uLnTx/>
              <a:uFillTx/>
              <a:latin typeface="Arial" panose="020B0604020202020204" pitchFamily="34" charset="0"/>
              <a:ea typeface="Osaka"/>
              <a:cs typeface="Arial" panose="020B0604020202020204" pitchFamily="34" charset="0"/>
            </a:endParaRPr>
          </a:p>
        </p:txBody>
      </p:sp>
      <p:sp>
        <p:nvSpPr>
          <p:cNvPr id="114690" name="Rectangle 2"/>
          <p:cNvSpPr>
            <a:spLocks noGrp="1" noChangeArrowheads="1"/>
          </p:cNvSpPr>
          <p:nvPr>
            <p:ph type="title"/>
          </p:nvPr>
        </p:nvSpPr>
        <p:spPr>
          <a:xfrm>
            <a:off x="533400" y="76200"/>
            <a:ext cx="7620000" cy="838200"/>
          </a:xfrm>
          <a:solidFill>
            <a:schemeClr val="accent1"/>
          </a:solidFill>
          <a:effectLst>
            <a:outerShdw blurRad="38100" dist="35921" dir="2700000" algn="ctr" rotWithShape="0">
              <a:srgbClr val="000000">
                <a:alpha val="99962"/>
              </a:srgbClr>
            </a:outerShdw>
          </a:effectLst>
        </p:spPr>
        <p:txBody>
          <a:bodyPr/>
          <a:lstStyle/>
          <a:p>
            <a:pPr eaLnBrk="1" hangingPunct="1">
              <a:defRPr/>
            </a:pPr>
            <a:r>
              <a:rPr lang="ar-JO" dirty="0">
                <a:solidFill>
                  <a:srgbClr val="F8F6FF"/>
                </a:solidFill>
                <a:effectLst>
                  <a:outerShdw blurRad="38100" dist="38100" dir="2700000" algn="tl">
                    <a:srgbClr val="000000"/>
                  </a:outerShdw>
                </a:effectLst>
                <a:ea typeface="Osaka" charset="0"/>
              </a:rPr>
              <a:t>ماهي وجهة نظركم؟</a:t>
            </a:r>
            <a:endParaRPr lang="en-US" dirty="0">
              <a:solidFill>
                <a:srgbClr val="F8F6FF"/>
              </a:solidFill>
              <a:ea typeface="Osaka" charset="0"/>
            </a:endParaRPr>
          </a:p>
        </p:txBody>
      </p:sp>
      <p:sp>
        <p:nvSpPr>
          <p:cNvPr id="114693" name="Text Box 5"/>
          <p:cNvSpPr txBox="1">
            <a:spLocks noChangeArrowheads="1"/>
          </p:cNvSpPr>
          <p:nvPr/>
        </p:nvSpPr>
        <p:spPr bwMode="auto">
          <a:xfrm>
            <a:off x="8369706" y="76200"/>
            <a:ext cx="704039" cy="461665"/>
          </a:xfrm>
          <a:prstGeom prst="rect">
            <a:avLst/>
          </a:prstGeom>
          <a:solidFill>
            <a:schemeClr val="bg1"/>
          </a:solidFill>
          <a:ln w="9525">
            <a:noFill/>
            <a:miter lim="800000"/>
            <a:headEnd/>
            <a:tailEnd/>
          </a:ln>
          <a:effectLst>
            <a:outerShdw blurRad="63500" dist="35921" dir="2700000" algn="ctr" rotWithShape="0">
              <a:srgbClr val="000000">
                <a:alpha val="74998"/>
              </a:srgbClr>
            </a:outerShdw>
          </a:effectLst>
        </p:spPr>
        <p:txBody>
          <a:bodyPr wrap="non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8F6FF"/>
                </a:solidFill>
                <a:effectLst/>
                <a:uLnTx/>
                <a:uFillTx/>
                <a:latin typeface="Arial" panose="020B0604020202020204" pitchFamily="34" charset="0"/>
                <a:ea typeface="Osaka"/>
                <a:cs typeface="Arial" panose="020B0604020202020204" pitchFamily="34" charset="0"/>
              </a:rPr>
              <a:t>288</a:t>
            </a:r>
            <a:endParaRPr kumimoji="0" lang="en-US" sz="2400" b="1" u="none" strike="noStrike" kern="1200" cap="none" spc="0" normalizeH="0" baseline="0" noProof="0" dirty="0">
              <a:ln>
                <a:noFill/>
              </a:ln>
              <a:solidFill>
                <a:srgbClr val="F8F6FF"/>
              </a:solidFill>
              <a:effectLst/>
              <a:uLnTx/>
              <a:uFillTx/>
              <a:latin typeface="Arial" panose="020B0604020202020204" pitchFamily="34" charset="0"/>
              <a:ea typeface="Osaka"/>
              <a:cs typeface="Arial" panose="020B0604020202020204" pitchFamily="34" charset="0"/>
            </a:endParaRPr>
          </a:p>
        </p:txBody>
      </p:sp>
      <p:sp>
        <p:nvSpPr>
          <p:cNvPr id="114695" name="Text Box 7"/>
          <p:cNvSpPr txBox="1">
            <a:spLocks noChangeArrowheads="1"/>
          </p:cNvSpPr>
          <p:nvPr/>
        </p:nvSpPr>
        <p:spPr bwMode="auto">
          <a:xfrm rot="20586634" flipH="1">
            <a:off x="6632356" y="1762995"/>
            <a:ext cx="1120587" cy="655244"/>
          </a:xfrm>
          <a:prstGeom prst="rect">
            <a:avLst/>
          </a:prstGeom>
          <a:solidFill>
            <a:srgbClr val="0033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1" eaLnBrk="0" fontAlgn="base" latinLnBrk="0" hangingPunct="0">
              <a:lnSpc>
                <a:spcPct val="107000"/>
              </a:lnSpc>
              <a:spcBef>
                <a:spcPts val="0"/>
              </a:spcBef>
              <a:spcAft>
                <a:spcPts val="800"/>
              </a:spcAft>
              <a:buClrTx/>
              <a:buSzTx/>
              <a:buFontTx/>
              <a:buNone/>
              <a:tabLst/>
              <a:defRPr/>
            </a:pPr>
            <a:r>
              <a:rPr kumimoji="0" lang="ar-JO" sz="3600" b="1" u="none" strike="noStrike" kern="1200" cap="none" spc="0" normalizeH="0" baseline="0" noProof="0" dirty="0">
                <a:ln>
                  <a:noFill/>
                </a:ln>
                <a:solidFill>
                  <a:srgbClr val="FFFF66"/>
                </a:solidFill>
                <a:effectLst/>
                <a:uLnTx/>
                <a:uFillTx/>
                <a:latin typeface="Calibri" panose="020F0502020204030204" pitchFamily="34" charset="0"/>
                <a:ea typeface="Calibri" panose="020F0502020204030204" pitchFamily="34" charset="0"/>
                <a:cs typeface="Arial" panose="020B0604020202020204" pitchFamily="34" charset="0"/>
              </a:rPr>
              <a:t>اختيار</a:t>
            </a:r>
            <a:endParaRPr kumimoji="0" lang="en-US" sz="3600" b="1" u="none" strike="noStrike" kern="1200" cap="none" spc="0" normalizeH="0" baseline="0" noProof="0" dirty="0">
              <a:ln>
                <a:noFill/>
              </a:ln>
              <a:solidFill>
                <a:srgbClr val="FFFF66"/>
              </a:solidFill>
              <a:effectLst/>
              <a:uLnTx/>
              <a:uFillTx/>
              <a:latin typeface="Calibri" panose="020F0502020204030204" pitchFamily="34" charset="0"/>
              <a:ea typeface="Calibri" panose="020F0502020204030204" pitchFamily="34" charset="0"/>
              <a:cs typeface="Arial" panose="020B0604020202020204" pitchFamily="34" charset="0"/>
            </a:endParaRPr>
          </a:p>
        </p:txBody>
      </p:sp>
      <p:sp>
        <p:nvSpPr>
          <p:cNvPr id="114696" name="Text Box 8"/>
          <p:cNvSpPr txBox="1">
            <a:spLocks noChangeArrowheads="1"/>
          </p:cNvSpPr>
          <p:nvPr/>
        </p:nvSpPr>
        <p:spPr bwMode="auto">
          <a:xfrm rot="-999855">
            <a:off x="6634452" y="2771758"/>
            <a:ext cx="1351796" cy="707886"/>
          </a:xfrm>
          <a:prstGeom prst="rect">
            <a:avLst/>
          </a:prstGeom>
          <a:solidFill>
            <a:srgbClr val="0033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66"/>
                </a:solidFill>
                <a:effectLst/>
                <a:uLnTx/>
                <a:uFillTx/>
                <a:latin typeface="Arial" panose="020B0604020202020204" pitchFamily="34" charset="0"/>
                <a:ea typeface="Osaka" charset="0"/>
                <a:cs typeface="Arial" panose="020B0604020202020204" pitchFamily="34" charset="0"/>
              </a:rPr>
              <a:t>تأكيد</a:t>
            </a:r>
            <a:endParaRPr kumimoji="0" lang="en-US" sz="3200" b="1" u="none" strike="noStrike" kern="1200" cap="none" spc="0" normalizeH="0" baseline="0" noProof="0" dirty="0">
              <a:ln>
                <a:noFill/>
              </a:ln>
              <a:solidFill>
                <a:srgbClr val="FFFF66"/>
              </a:solidFill>
              <a:effectLst/>
              <a:uLnTx/>
              <a:uFillTx/>
              <a:latin typeface="Arial" panose="020B0604020202020204" pitchFamily="34" charset="0"/>
              <a:ea typeface="Osaka" charset="0"/>
              <a:cs typeface="Arial" panose="020B0604020202020204" pitchFamily="34" charset="0"/>
            </a:endParaRPr>
          </a:p>
        </p:txBody>
      </p:sp>
      <p:sp>
        <p:nvSpPr>
          <p:cNvPr id="114697" name="Text Box 9"/>
          <p:cNvSpPr txBox="1">
            <a:spLocks noChangeArrowheads="1"/>
          </p:cNvSpPr>
          <p:nvPr/>
        </p:nvSpPr>
        <p:spPr bwMode="auto">
          <a:xfrm rot="20644666">
            <a:off x="6637000" y="3833163"/>
            <a:ext cx="1117614" cy="707886"/>
          </a:xfrm>
          <a:prstGeom prst="rect">
            <a:avLst/>
          </a:prstGeom>
          <a:solidFill>
            <a:srgbClr val="0033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66"/>
                </a:solidFill>
                <a:effectLst/>
                <a:uLnTx/>
                <a:uFillTx/>
                <a:latin typeface="Arial" panose="020B0604020202020204" pitchFamily="34" charset="0"/>
                <a:ea typeface="Osaka" charset="0"/>
                <a:cs typeface="Arial" panose="020B0604020202020204" pitchFamily="34" charset="0"/>
              </a:rPr>
              <a:t>ارتداد</a:t>
            </a:r>
            <a:endParaRPr kumimoji="0" lang="en-US" sz="3200" b="1" u="none" strike="noStrike" kern="1200" cap="none" spc="0" normalizeH="0" baseline="0" noProof="0" dirty="0">
              <a:ln>
                <a:noFill/>
              </a:ln>
              <a:solidFill>
                <a:srgbClr val="FFFF66"/>
              </a:solidFill>
              <a:effectLst/>
              <a:uLnTx/>
              <a:uFillTx/>
              <a:latin typeface="Arial" panose="020B0604020202020204" pitchFamily="34" charset="0"/>
              <a:ea typeface="Osaka" charset="0"/>
              <a:cs typeface="Arial" panose="020B0604020202020204" pitchFamily="34" charset="0"/>
            </a:endParaRPr>
          </a:p>
        </p:txBody>
      </p:sp>
      <p:sp>
        <p:nvSpPr>
          <p:cNvPr id="114698" name="Text Box 10"/>
          <p:cNvSpPr txBox="1">
            <a:spLocks noChangeArrowheads="1"/>
          </p:cNvSpPr>
          <p:nvPr/>
        </p:nvSpPr>
        <p:spPr bwMode="auto">
          <a:xfrm rot="-999855">
            <a:off x="6637753" y="4894568"/>
            <a:ext cx="1194558" cy="707886"/>
          </a:xfrm>
          <a:prstGeom prst="rect">
            <a:avLst/>
          </a:prstGeom>
          <a:solidFill>
            <a:srgbClr val="0033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66"/>
                </a:solidFill>
                <a:effectLst/>
                <a:uLnTx/>
                <a:uFillTx/>
                <a:latin typeface="Arial" panose="020B0604020202020204" pitchFamily="34" charset="0"/>
                <a:ea typeface="Osaka" charset="0"/>
                <a:cs typeface="Arial" panose="020B0604020202020204" pitchFamily="34" charset="0"/>
              </a:rPr>
              <a:t>مثابرة</a:t>
            </a:r>
            <a:endParaRPr kumimoji="0" lang="en-US" sz="3200" b="1" u="none" strike="noStrike" kern="1200" cap="none" spc="0" normalizeH="0" baseline="0" noProof="0" dirty="0">
              <a:ln>
                <a:noFill/>
              </a:ln>
              <a:solidFill>
                <a:srgbClr val="FFFF66"/>
              </a:solidFill>
              <a:effectLst/>
              <a:uLnTx/>
              <a:uFillTx/>
              <a:latin typeface="Arial" panose="020B0604020202020204" pitchFamily="34" charset="0"/>
              <a:ea typeface="Osaka" charset="0"/>
              <a:cs typeface="Arial" panose="020B0604020202020204" pitchFamily="34" charset="0"/>
            </a:endParaRPr>
          </a:p>
        </p:txBody>
      </p:sp>
      <p:sp>
        <p:nvSpPr>
          <p:cNvPr id="114699" name="Text Box 11"/>
          <p:cNvSpPr txBox="1">
            <a:spLocks noChangeArrowheads="1"/>
          </p:cNvSpPr>
          <p:nvPr/>
        </p:nvSpPr>
        <p:spPr bwMode="auto">
          <a:xfrm rot="-999855">
            <a:off x="6638763" y="5955972"/>
            <a:ext cx="1146468" cy="707886"/>
          </a:xfrm>
          <a:prstGeom prst="rect">
            <a:avLst/>
          </a:prstGeom>
          <a:solidFill>
            <a:srgbClr val="0033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66"/>
                </a:solidFill>
                <a:effectLst/>
                <a:uLnTx/>
                <a:uFillTx/>
                <a:latin typeface="Arial" panose="020B0604020202020204" pitchFamily="34" charset="0"/>
                <a:ea typeface="Osaka" charset="0"/>
                <a:cs typeface="Arial" panose="020B0604020202020204" pitchFamily="34" charset="0"/>
              </a:rPr>
              <a:t>اكتفاء</a:t>
            </a:r>
            <a:endParaRPr kumimoji="0" lang="en-US" sz="3200" b="1" u="none" strike="noStrike" kern="1200" cap="none" spc="0" normalizeH="0" baseline="0" noProof="0" dirty="0">
              <a:ln>
                <a:noFill/>
              </a:ln>
              <a:solidFill>
                <a:srgbClr val="FFFF66"/>
              </a:solidFill>
              <a:effectLst/>
              <a:uLnTx/>
              <a:uFillTx/>
              <a:latin typeface="Arial" panose="020B0604020202020204" pitchFamily="34" charset="0"/>
              <a:ea typeface="Osaka" charset="0"/>
              <a:cs typeface="Arial" panose="020B0604020202020204" pitchFamily="34" charset="0"/>
            </a:endParaRPr>
          </a:p>
        </p:txBody>
      </p:sp>
      <p:sp>
        <p:nvSpPr>
          <p:cNvPr id="10" name="Text Box 7"/>
          <p:cNvSpPr txBox="1">
            <a:spLocks noChangeArrowheads="1"/>
          </p:cNvSpPr>
          <p:nvPr/>
        </p:nvSpPr>
        <p:spPr bwMode="auto">
          <a:xfrm rot="20401081">
            <a:off x="335390" y="2041410"/>
            <a:ext cx="417044" cy="707886"/>
          </a:xfrm>
          <a:prstGeom prst="rect">
            <a:avLst/>
          </a:prstGeom>
          <a:solidFill>
            <a:srgbClr val="0033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66"/>
                </a:solidFill>
                <a:effectLst/>
                <a:uLnTx/>
                <a:uFillTx/>
                <a:latin typeface="Arial" panose="020B0604020202020204" pitchFamily="34" charset="0"/>
                <a:ea typeface="Osaka" charset="0"/>
                <a:cs typeface="Arial" panose="020B0604020202020204" pitchFamily="34" charset="0"/>
              </a:rPr>
              <a:t>م</a:t>
            </a:r>
            <a:endParaRPr kumimoji="0" lang="en-US" sz="3200" b="1" u="none" strike="noStrike" kern="1200" cap="none" spc="0" normalizeH="0" baseline="0" noProof="0" dirty="0">
              <a:ln>
                <a:noFill/>
              </a:ln>
              <a:solidFill>
                <a:srgbClr val="FFFF66"/>
              </a:solidFill>
              <a:effectLst/>
              <a:uLnTx/>
              <a:uFillTx/>
              <a:latin typeface="Arial" panose="020B0604020202020204" pitchFamily="34" charset="0"/>
              <a:ea typeface="Osaka" charset="0"/>
              <a:cs typeface="Arial" panose="020B0604020202020204" pitchFamily="34" charset="0"/>
            </a:endParaRPr>
          </a:p>
        </p:txBody>
      </p:sp>
      <p:sp>
        <p:nvSpPr>
          <p:cNvPr id="11" name="Text Box 7"/>
          <p:cNvSpPr txBox="1">
            <a:spLocks noChangeArrowheads="1"/>
          </p:cNvSpPr>
          <p:nvPr/>
        </p:nvSpPr>
        <p:spPr bwMode="auto">
          <a:xfrm rot="-999855">
            <a:off x="320740" y="3014771"/>
            <a:ext cx="369012" cy="707886"/>
          </a:xfrm>
          <a:prstGeom prst="rect">
            <a:avLst/>
          </a:prstGeom>
          <a:solidFill>
            <a:srgbClr val="0033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66"/>
                </a:solidFill>
                <a:effectLst/>
                <a:uLnTx/>
                <a:uFillTx/>
                <a:latin typeface="Arial" panose="020B0604020202020204" pitchFamily="34" charset="0"/>
                <a:ea typeface="Osaka" charset="0"/>
                <a:cs typeface="Arial" panose="020B0604020202020204" pitchFamily="34" charset="0"/>
              </a:rPr>
              <a:t>م</a:t>
            </a:r>
            <a:endParaRPr kumimoji="0" lang="en-US" sz="3200" b="1" u="none" strike="noStrike" kern="1200" cap="none" spc="0" normalizeH="0" baseline="0" noProof="0" dirty="0">
              <a:ln>
                <a:noFill/>
              </a:ln>
              <a:solidFill>
                <a:srgbClr val="FFFF66"/>
              </a:solidFill>
              <a:effectLst/>
              <a:uLnTx/>
              <a:uFillTx/>
              <a:latin typeface="Arial" panose="020B0604020202020204" pitchFamily="34" charset="0"/>
              <a:ea typeface="Osaka" charset="0"/>
              <a:cs typeface="Arial" panose="020B0604020202020204" pitchFamily="34" charset="0"/>
            </a:endParaRPr>
          </a:p>
        </p:txBody>
      </p:sp>
      <p:sp>
        <p:nvSpPr>
          <p:cNvPr id="12" name="Text Box 7"/>
          <p:cNvSpPr txBox="1">
            <a:spLocks noChangeArrowheads="1"/>
          </p:cNvSpPr>
          <p:nvPr/>
        </p:nvSpPr>
        <p:spPr bwMode="auto">
          <a:xfrm rot="20398929">
            <a:off x="335551" y="3988132"/>
            <a:ext cx="417102" cy="707886"/>
          </a:xfrm>
          <a:prstGeom prst="rect">
            <a:avLst/>
          </a:prstGeom>
          <a:solidFill>
            <a:srgbClr val="0033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4000" b="1" i="0" u="none" strike="noStrike" kern="1200" cap="none" spc="0" normalizeH="0" baseline="0" noProof="0">
                <a:ln>
                  <a:noFill/>
                </a:ln>
                <a:solidFill>
                  <a:srgbClr val="FFFF66"/>
                </a:solidFill>
                <a:effectLst/>
                <a:uLnTx/>
                <a:uFillTx/>
                <a:latin typeface="Stencil" charset="0"/>
                <a:ea typeface="Osaka" charset="0"/>
                <a:cs typeface="Osaka" charset="0"/>
              </a:rPr>
              <a:t>م</a:t>
            </a:r>
            <a:endParaRPr kumimoji="0" lang="en-US" sz="3200" b="1" i="0" u="none" strike="noStrike" kern="1200" cap="none" spc="0" normalizeH="0" baseline="0" noProof="0" dirty="0">
              <a:ln>
                <a:noFill/>
              </a:ln>
              <a:solidFill>
                <a:srgbClr val="FFFF66"/>
              </a:solidFill>
              <a:effectLst/>
              <a:uLnTx/>
              <a:uFillTx/>
              <a:latin typeface="Times New Roman" charset="0"/>
              <a:ea typeface="Osaka" charset="0"/>
              <a:cs typeface="Osaka" charset="0"/>
            </a:endParaRPr>
          </a:p>
        </p:txBody>
      </p:sp>
      <p:sp>
        <p:nvSpPr>
          <p:cNvPr id="13" name="Text Box 7"/>
          <p:cNvSpPr txBox="1">
            <a:spLocks noChangeArrowheads="1"/>
          </p:cNvSpPr>
          <p:nvPr/>
        </p:nvSpPr>
        <p:spPr bwMode="auto">
          <a:xfrm rot="-999855">
            <a:off x="318754" y="4961493"/>
            <a:ext cx="463588" cy="707886"/>
          </a:xfrm>
          <a:prstGeom prst="rect">
            <a:avLst/>
          </a:prstGeom>
          <a:solidFill>
            <a:srgbClr val="FF0000"/>
          </a:solidFill>
          <a:ln>
            <a:noFill/>
          </a:ln>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0FFFB"/>
                </a:solidFill>
                <a:effectLst/>
                <a:uLnTx/>
                <a:uFillTx/>
                <a:latin typeface="Arial" panose="020B0604020202020204" pitchFamily="34" charset="0"/>
                <a:ea typeface="Osaka" charset="0"/>
                <a:cs typeface="Arial" panose="020B0604020202020204" pitchFamily="34" charset="0"/>
              </a:rPr>
              <a:t>غ</a:t>
            </a:r>
            <a:endParaRPr kumimoji="0" lang="en-US" sz="3200" b="1" u="none" strike="noStrike" kern="1200" cap="none" spc="0" normalizeH="0" baseline="0" noProof="0" dirty="0">
              <a:ln>
                <a:noFill/>
              </a:ln>
              <a:solidFill>
                <a:srgbClr val="F0FFFB"/>
              </a:solidFill>
              <a:effectLst/>
              <a:uLnTx/>
              <a:uFillTx/>
              <a:latin typeface="Arial" panose="020B0604020202020204" pitchFamily="34" charset="0"/>
              <a:ea typeface="Osaka" charset="0"/>
              <a:cs typeface="Arial" panose="020B0604020202020204" pitchFamily="34" charset="0"/>
            </a:endParaRPr>
          </a:p>
        </p:txBody>
      </p:sp>
      <p:sp>
        <p:nvSpPr>
          <p:cNvPr id="14" name="Text Box 7"/>
          <p:cNvSpPr txBox="1">
            <a:spLocks noChangeArrowheads="1"/>
          </p:cNvSpPr>
          <p:nvPr/>
        </p:nvSpPr>
        <p:spPr bwMode="auto">
          <a:xfrm rot="-999855">
            <a:off x="320740" y="5934855"/>
            <a:ext cx="369012" cy="707886"/>
          </a:xfrm>
          <a:prstGeom prst="rect">
            <a:avLst/>
          </a:prstGeom>
          <a:solidFill>
            <a:srgbClr val="0033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66"/>
                </a:solidFill>
                <a:effectLst/>
                <a:uLnTx/>
                <a:uFillTx/>
                <a:latin typeface="Arial" panose="020B0604020202020204" pitchFamily="34" charset="0"/>
                <a:ea typeface="Osaka" charset="0"/>
                <a:cs typeface="Arial" panose="020B0604020202020204" pitchFamily="34" charset="0"/>
              </a:rPr>
              <a:t>م</a:t>
            </a:r>
            <a:endParaRPr kumimoji="0" lang="en-US" sz="3200" b="1" u="none" strike="noStrike" kern="1200" cap="none" spc="0" normalizeH="0" baseline="0" noProof="0" dirty="0">
              <a:ln>
                <a:noFill/>
              </a:ln>
              <a:solidFill>
                <a:srgbClr val="FFFF66"/>
              </a:solidFill>
              <a:effectLst/>
              <a:uLnTx/>
              <a:uFillTx/>
              <a:latin typeface="Arial" panose="020B0604020202020204" pitchFamily="34" charset="0"/>
              <a:ea typeface="Osaka" charset="0"/>
              <a:cs typeface="Arial" panose="020B0604020202020204" pitchFamily="34" charset="0"/>
            </a:endParaRPr>
          </a:p>
        </p:txBody>
      </p:sp>
    </p:spTree>
    <p:extLst>
      <p:ext uri="{BB962C8B-B14F-4D97-AF65-F5344CB8AC3E}">
        <p14:creationId xmlns:p14="http://schemas.microsoft.com/office/powerpoint/2010/main" val="232010577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grpId="0" nodeType="clickEffect">
                                  <p:stCondLst>
                                    <p:cond delay="0"/>
                                  </p:stCondLst>
                                  <p:childTnLst>
                                    <p:set>
                                      <p:cBhvr>
                                        <p:cTn id="6" dur="1" fill="hold">
                                          <p:stCondLst>
                                            <p:cond delay="0"/>
                                          </p:stCondLst>
                                        </p:cTn>
                                        <p:tgtEl>
                                          <p:spTgt spid="114695"/>
                                        </p:tgtEl>
                                        <p:attrNameLst>
                                          <p:attrName>style.visibility</p:attrName>
                                        </p:attrNameLst>
                                      </p:cBhvr>
                                      <p:to>
                                        <p:strVal val="visible"/>
                                      </p:to>
                                    </p:set>
                                    <p:anim calcmode="lin" valueType="num">
                                      <p:cBhvr additive="base">
                                        <p:cTn id="7" dur="500" fill="hold"/>
                                        <p:tgtEl>
                                          <p:spTgt spid="114695"/>
                                        </p:tgtEl>
                                        <p:attrNameLst>
                                          <p:attrName>ppt_x</p:attrName>
                                        </p:attrNameLst>
                                      </p:cBhvr>
                                      <p:tavLst>
                                        <p:tav tm="0">
                                          <p:val>
                                            <p:strVal val="#ppt_x"/>
                                          </p:val>
                                        </p:tav>
                                        <p:tav tm="100000">
                                          <p:val>
                                            <p:strVal val="#ppt_x"/>
                                          </p:val>
                                        </p:tav>
                                      </p:tavLst>
                                    </p:anim>
                                    <p:anim calcmode="lin" valueType="num">
                                      <p:cBhvr additive="base">
                                        <p:cTn id="8" dur="500" fill="hold"/>
                                        <p:tgtEl>
                                          <p:spTgt spid="114695"/>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114696"/>
                                        </p:tgtEl>
                                        <p:attrNameLst>
                                          <p:attrName>style.visibility</p:attrName>
                                        </p:attrNameLst>
                                      </p:cBhvr>
                                      <p:to>
                                        <p:strVal val="visible"/>
                                      </p:to>
                                    </p:set>
                                    <p:anim calcmode="lin" valueType="num">
                                      <p:cBhvr additive="base">
                                        <p:cTn id="13" dur="500" fill="hold"/>
                                        <p:tgtEl>
                                          <p:spTgt spid="114696"/>
                                        </p:tgtEl>
                                        <p:attrNameLst>
                                          <p:attrName>ppt_x</p:attrName>
                                        </p:attrNameLst>
                                      </p:cBhvr>
                                      <p:tavLst>
                                        <p:tav tm="0">
                                          <p:val>
                                            <p:strVal val="#ppt_x"/>
                                          </p:val>
                                        </p:tav>
                                        <p:tav tm="100000">
                                          <p:val>
                                            <p:strVal val="#ppt_x"/>
                                          </p:val>
                                        </p:tav>
                                      </p:tavLst>
                                    </p:anim>
                                    <p:anim calcmode="lin" valueType="num">
                                      <p:cBhvr additive="base">
                                        <p:cTn id="14" dur="500" fill="hold"/>
                                        <p:tgtEl>
                                          <p:spTgt spid="114696"/>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114697"/>
                                        </p:tgtEl>
                                        <p:attrNameLst>
                                          <p:attrName>style.visibility</p:attrName>
                                        </p:attrNameLst>
                                      </p:cBhvr>
                                      <p:to>
                                        <p:strVal val="visible"/>
                                      </p:to>
                                    </p:set>
                                    <p:anim calcmode="lin" valueType="num">
                                      <p:cBhvr additive="base">
                                        <p:cTn id="19" dur="500" fill="hold"/>
                                        <p:tgtEl>
                                          <p:spTgt spid="114697"/>
                                        </p:tgtEl>
                                        <p:attrNameLst>
                                          <p:attrName>ppt_x</p:attrName>
                                        </p:attrNameLst>
                                      </p:cBhvr>
                                      <p:tavLst>
                                        <p:tav tm="0">
                                          <p:val>
                                            <p:strVal val="#ppt_x"/>
                                          </p:val>
                                        </p:tav>
                                        <p:tav tm="100000">
                                          <p:val>
                                            <p:strVal val="#ppt_x"/>
                                          </p:val>
                                        </p:tav>
                                      </p:tavLst>
                                    </p:anim>
                                    <p:anim calcmode="lin" valueType="num">
                                      <p:cBhvr additive="base">
                                        <p:cTn id="20" dur="500" fill="hold"/>
                                        <p:tgtEl>
                                          <p:spTgt spid="114697"/>
                                        </p:tgtEl>
                                        <p:attrNameLst>
                                          <p:attrName>ppt_y</p:attrName>
                                        </p:attrNameLst>
                                      </p:cBhvr>
                                      <p:tavLst>
                                        <p:tav tm="0">
                                          <p:val>
                                            <p:strVal val="1+#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4" fill="hold" grpId="0" nodeType="clickEffect">
                                  <p:stCondLst>
                                    <p:cond delay="0"/>
                                  </p:stCondLst>
                                  <p:childTnLst>
                                    <p:set>
                                      <p:cBhvr>
                                        <p:cTn id="24" dur="1" fill="hold">
                                          <p:stCondLst>
                                            <p:cond delay="0"/>
                                          </p:stCondLst>
                                        </p:cTn>
                                        <p:tgtEl>
                                          <p:spTgt spid="114698"/>
                                        </p:tgtEl>
                                        <p:attrNameLst>
                                          <p:attrName>style.visibility</p:attrName>
                                        </p:attrNameLst>
                                      </p:cBhvr>
                                      <p:to>
                                        <p:strVal val="visible"/>
                                      </p:to>
                                    </p:set>
                                    <p:anim calcmode="lin" valueType="num">
                                      <p:cBhvr additive="base">
                                        <p:cTn id="25" dur="500" fill="hold"/>
                                        <p:tgtEl>
                                          <p:spTgt spid="114698"/>
                                        </p:tgtEl>
                                        <p:attrNameLst>
                                          <p:attrName>ppt_x</p:attrName>
                                        </p:attrNameLst>
                                      </p:cBhvr>
                                      <p:tavLst>
                                        <p:tav tm="0">
                                          <p:val>
                                            <p:strVal val="#ppt_x"/>
                                          </p:val>
                                        </p:tav>
                                        <p:tav tm="100000">
                                          <p:val>
                                            <p:strVal val="#ppt_x"/>
                                          </p:val>
                                        </p:tav>
                                      </p:tavLst>
                                    </p:anim>
                                    <p:anim calcmode="lin" valueType="num">
                                      <p:cBhvr additive="base">
                                        <p:cTn id="26" dur="500" fill="hold"/>
                                        <p:tgtEl>
                                          <p:spTgt spid="114698"/>
                                        </p:tgtEl>
                                        <p:attrNameLst>
                                          <p:attrName>ppt_y</p:attrName>
                                        </p:attrNameLst>
                                      </p:cBhvr>
                                      <p:tavLst>
                                        <p:tav tm="0">
                                          <p:val>
                                            <p:strVal val="1+#ppt_h/2"/>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4" fill="hold" grpId="0" nodeType="clickEffect">
                                  <p:stCondLst>
                                    <p:cond delay="0"/>
                                  </p:stCondLst>
                                  <p:childTnLst>
                                    <p:set>
                                      <p:cBhvr>
                                        <p:cTn id="30" dur="1" fill="hold">
                                          <p:stCondLst>
                                            <p:cond delay="0"/>
                                          </p:stCondLst>
                                        </p:cTn>
                                        <p:tgtEl>
                                          <p:spTgt spid="114699"/>
                                        </p:tgtEl>
                                        <p:attrNameLst>
                                          <p:attrName>style.visibility</p:attrName>
                                        </p:attrNameLst>
                                      </p:cBhvr>
                                      <p:to>
                                        <p:strVal val="visible"/>
                                      </p:to>
                                    </p:set>
                                    <p:anim calcmode="lin" valueType="num">
                                      <p:cBhvr additive="base">
                                        <p:cTn id="31" dur="500" fill="hold"/>
                                        <p:tgtEl>
                                          <p:spTgt spid="114699"/>
                                        </p:tgtEl>
                                        <p:attrNameLst>
                                          <p:attrName>ppt_x</p:attrName>
                                        </p:attrNameLst>
                                      </p:cBhvr>
                                      <p:tavLst>
                                        <p:tav tm="0">
                                          <p:val>
                                            <p:strVal val="#ppt_x"/>
                                          </p:val>
                                        </p:tav>
                                        <p:tav tm="100000">
                                          <p:val>
                                            <p:strVal val="#ppt_x"/>
                                          </p:val>
                                        </p:tav>
                                      </p:tavLst>
                                    </p:anim>
                                    <p:anim calcmode="lin" valueType="num">
                                      <p:cBhvr additive="base">
                                        <p:cTn id="32" dur="500" fill="hold"/>
                                        <p:tgtEl>
                                          <p:spTgt spid="114699"/>
                                        </p:tgtEl>
                                        <p:attrNameLst>
                                          <p:attrName>ppt_y</p:attrName>
                                        </p:attrNameLst>
                                      </p:cBhvr>
                                      <p:tavLst>
                                        <p:tav tm="0">
                                          <p:val>
                                            <p:strVal val="1+#ppt_h/2"/>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4" fill="hold" grpId="0" nodeType="clickEffect">
                                  <p:stCondLst>
                                    <p:cond delay="0"/>
                                  </p:stCondLst>
                                  <p:childTnLst>
                                    <p:set>
                                      <p:cBhvr>
                                        <p:cTn id="36" dur="1" fill="hold">
                                          <p:stCondLst>
                                            <p:cond delay="0"/>
                                          </p:stCondLst>
                                        </p:cTn>
                                        <p:tgtEl>
                                          <p:spTgt spid="10"/>
                                        </p:tgtEl>
                                        <p:attrNameLst>
                                          <p:attrName>style.visibility</p:attrName>
                                        </p:attrNameLst>
                                      </p:cBhvr>
                                      <p:to>
                                        <p:strVal val="visible"/>
                                      </p:to>
                                    </p:set>
                                    <p:anim calcmode="lin" valueType="num">
                                      <p:cBhvr additive="base">
                                        <p:cTn id="37" dur="500" fill="hold"/>
                                        <p:tgtEl>
                                          <p:spTgt spid="10"/>
                                        </p:tgtEl>
                                        <p:attrNameLst>
                                          <p:attrName>ppt_x</p:attrName>
                                        </p:attrNameLst>
                                      </p:cBhvr>
                                      <p:tavLst>
                                        <p:tav tm="0">
                                          <p:val>
                                            <p:strVal val="#ppt_x"/>
                                          </p:val>
                                        </p:tav>
                                        <p:tav tm="100000">
                                          <p:val>
                                            <p:strVal val="#ppt_x"/>
                                          </p:val>
                                        </p:tav>
                                      </p:tavLst>
                                    </p:anim>
                                    <p:anim calcmode="lin" valueType="num">
                                      <p:cBhvr additive="base">
                                        <p:cTn id="38" dur="500" fill="hold"/>
                                        <p:tgtEl>
                                          <p:spTgt spid="10"/>
                                        </p:tgtEl>
                                        <p:attrNameLst>
                                          <p:attrName>ppt_y</p:attrName>
                                        </p:attrNameLst>
                                      </p:cBhvr>
                                      <p:tavLst>
                                        <p:tav tm="0">
                                          <p:val>
                                            <p:strVal val="1+#ppt_h/2"/>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2" presetClass="entr" presetSubtype="4" fill="hold" grpId="0" nodeType="clickEffect">
                                  <p:stCondLst>
                                    <p:cond delay="0"/>
                                  </p:stCondLst>
                                  <p:childTnLst>
                                    <p:set>
                                      <p:cBhvr>
                                        <p:cTn id="42" dur="1" fill="hold">
                                          <p:stCondLst>
                                            <p:cond delay="0"/>
                                          </p:stCondLst>
                                        </p:cTn>
                                        <p:tgtEl>
                                          <p:spTgt spid="11"/>
                                        </p:tgtEl>
                                        <p:attrNameLst>
                                          <p:attrName>style.visibility</p:attrName>
                                        </p:attrNameLst>
                                      </p:cBhvr>
                                      <p:to>
                                        <p:strVal val="visible"/>
                                      </p:to>
                                    </p:set>
                                    <p:anim calcmode="lin" valueType="num">
                                      <p:cBhvr additive="base">
                                        <p:cTn id="43" dur="500" fill="hold"/>
                                        <p:tgtEl>
                                          <p:spTgt spid="11"/>
                                        </p:tgtEl>
                                        <p:attrNameLst>
                                          <p:attrName>ppt_x</p:attrName>
                                        </p:attrNameLst>
                                      </p:cBhvr>
                                      <p:tavLst>
                                        <p:tav tm="0">
                                          <p:val>
                                            <p:strVal val="#ppt_x"/>
                                          </p:val>
                                        </p:tav>
                                        <p:tav tm="100000">
                                          <p:val>
                                            <p:strVal val="#ppt_x"/>
                                          </p:val>
                                        </p:tav>
                                      </p:tavLst>
                                    </p:anim>
                                    <p:anim calcmode="lin" valueType="num">
                                      <p:cBhvr additive="base">
                                        <p:cTn id="44" dur="500" fill="hold"/>
                                        <p:tgtEl>
                                          <p:spTgt spid="11"/>
                                        </p:tgtEl>
                                        <p:attrNameLst>
                                          <p:attrName>ppt_y</p:attrName>
                                        </p:attrNameLst>
                                      </p:cBhvr>
                                      <p:tavLst>
                                        <p:tav tm="0">
                                          <p:val>
                                            <p:strVal val="1+#ppt_h/2"/>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2" presetClass="entr" presetSubtype="4" fill="hold" grpId="0" nodeType="clickEffect">
                                  <p:stCondLst>
                                    <p:cond delay="0"/>
                                  </p:stCondLst>
                                  <p:childTnLst>
                                    <p:set>
                                      <p:cBhvr>
                                        <p:cTn id="48" dur="1" fill="hold">
                                          <p:stCondLst>
                                            <p:cond delay="0"/>
                                          </p:stCondLst>
                                        </p:cTn>
                                        <p:tgtEl>
                                          <p:spTgt spid="12"/>
                                        </p:tgtEl>
                                        <p:attrNameLst>
                                          <p:attrName>style.visibility</p:attrName>
                                        </p:attrNameLst>
                                      </p:cBhvr>
                                      <p:to>
                                        <p:strVal val="visible"/>
                                      </p:to>
                                    </p:set>
                                    <p:anim calcmode="lin" valueType="num">
                                      <p:cBhvr additive="base">
                                        <p:cTn id="49" dur="500" fill="hold"/>
                                        <p:tgtEl>
                                          <p:spTgt spid="12"/>
                                        </p:tgtEl>
                                        <p:attrNameLst>
                                          <p:attrName>ppt_x</p:attrName>
                                        </p:attrNameLst>
                                      </p:cBhvr>
                                      <p:tavLst>
                                        <p:tav tm="0">
                                          <p:val>
                                            <p:strVal val="#ppt_x"/>
                                          </p:val>
                                        </p:tav>
                                        <p:tav tm="100000">
                                          <p:val>
                                            <p:strVal val="#ppt_x"/>
                                          </p:val>
                                        </p:tav>
                                      </p:tavLst>
                                    </p:anim>
                                    <p:anim calcmode="lin" valueType="num">
                                      <p:cBhvr additive="base">
                                        <p:cTn id="50" dur="500" fill="hold"/>
                                        <p:tgtEl>
                                          <p:spTgt spid="12"/>
                                        </p:tgtEl>
                                        <p:attrNameLst>
                                          <p:attrName>ppt_y</p:attrName>
                                        </p:attrNameLst>
                                      </p:cBhvr>
                                      <p:tavLst>
                                        <p:tav tm="0">
                                          <p:val>
                                            <p:strVal val="1+#ppt_h/2"/>
                                          </p:val>
                                        </p:tav>
                                        <p:tav tm="100000">
                                          <p:val>
                                            <p:strVal val="#ppt_y"/>
                                          </p:val>
                                        </p:tav>
                                      </p:tavLst>
                                    </p:anim>
                                  </p:childTnLst>
                                </p:cTn>
                              </p:par>
                            </p:childTnLst>
                          </p:cTn>
                        </p:par>
                      </p:childTnLst>
                    </p:cTn>
                  </p:par>
                  <p:par>
                    <p:cTn id="51" fill="hold">
                      <p:stCondLst>
                        <p:cond delay="indefinite"/>
                      </p:stCondLst>
                      <p:childTnLst>
                        <p:par>
                          <p:cTn id="52" fill="hold">
                            <p:stCondLst>
                              <p:cond delay="0"/>
                            </p:stCondLst>
                            <p:childTnLst>
                              <p:par>
                                <p:cTn id="53" presetID="2" presetClass="entr" presetSubtype="4" fill="hold" grpId="0" nodeType="clickEffect">
                                  <p:stCondLst>
                                    <p:cond delay="0"/>
                                  </p:stCondLst>
                                  <p:childTnLst>
                                    <p:set>
                                      <p:cBhvr>
                                        <p:cTn id="54" dur="1" fill="hold">
                                          <p:stCondLst>
                                            <p:cond delay="0"/>
                                          </p:stCondLst>
                                        </p:cTn>
                                        <p:tgtEl>
                                          <p:spTgt spid="13"/>
                                        </p:tgtEl>
                                        <p:attrNameLst>
                                          <p:attrName>style.visibility</p:attrName>
                                        </p:attrNameLst>
                                      </p:cBhvr>
                                      <p:to>
                                        <p:strVal val="visible"/>
                                      </p:to>
                                    </p:set>
                                    <p:anim calcmode="lin" valueType="num">
                                      <p:cBhvr additive="base">
                                        <p:cTn id="55" dur="500" fill="hold"/>
                                        <p:tgtEl>
                                          <p:spTgt spid="13"/>
                                        </p:tgtEl>
                                        <p:attrNameLst>
                                          <p:attrName>ppt_x</p:attrName>
                                        </p:attrNameLst>
                                      </p:cBhvr>
                                      <p:tavLst>
                                        <p:tav tm="0">
                                          <p:val>
                                            <p:strVal val="#ppt_x"/>
                                          </p:val>
                                        </p:tav>
                                        <p:tav tm="100000">
                                          <p:val>
                                            <p:strVal val="#ppt_x"/>
                                          </p:val>
                                        </p:tav>
                                      </p:tavLst>
                                    </p:anim>
                                    <p:anim calcmode="lin" valueType="num">
                                      <p:cBhvr additive="base">
                                        <p:cTn id="56" dur="500" fill="hold"/>
                                        <p:tgtEl>
                                          <p:spTgt spid="13"/>
                                        </p:tgtEl>
                                        <p:attrNameLst>
                                          <p:attrName>ppt_y</p:attrName>
                                        </p:attrNameLst>
                                      </p:cBhvr>
                                      <p:tavLst>
                                        <p:tav tm="0">
                                          <p:val>
                                            <p:strVal val="1+#ppt_h/2"/>
                                          </p:val>
                                        </p:tav>
                                        <p:tav tm="100000">
                                          <p:val>
                                            <p:strVal val="#ppt_y"/>
                                          </p:val>
                                        </p:tav>
                                      </p:tavLst>
                                    </p:anim>
                                  </p:childTnLst>
                                </p:cTn>
                              </p:par>
                            </p:childTnLst>
                          </p:cTn>
                        </p:par>
                      </p:childTnLst>
                    </p:cTn>
                  </p:par>
                  <p:par>
                    <p:cTn id="57" fill="hold">
                      <p:stCondLst>
                        <p:cond delay="indefinite"/>
                      </p:stCondLst>
                      <p:childTnLst>
                        <p:par>
                          <p:cTn id="58" fill="hold">
                            <p:stCondLst>
                              <p:cond delay="0"/>
                            </p:stCondLst>
                            <p:childTnLst>
                              <p:par>
                                <p:cTn id="59" presetID="2" presetClass="entr" presetSubtype="4" fill="hold" grpId="0" nodeType="clickEffect">
                                  <p:stCondLst>
                                    <p:cond delay="0"/>
                                  </p:stCondLst>
                                  <p:childTnLst>
                                    <p:set>
                                      <p:cBhvr>
                                        <p:cTn id="60" dur="1" fill="hold">
                                          <p:stCondLst>
                                            <p:cond delay="0"/>
                                          </p:stCondLst>
                                        </p:cTn>
                                        <p:tgtEl>
                                          <p:spTgt spid="14"/>
                                        </p:tgtEl>
                                        <p:attrNameLst>
                                          <p:attrName>style.visibility</p:attrName>
                                        </p:attrNameLst>
                                      </p:cBhvr>
                                      <p:to>
                                        <p:strVal val="visible"/>
                                      </p:to>
                                    </p:set>
                                    <p:anim calcmode="lin" valueType="num">
                                      <p:cBhvr additive="base">
                                        <p:cTn id="61" dur="500" fill="hold"/>
                                        <p:tgtEl>
                                          <p:spTgt spid="14"/>
                                        </p:tgtEl>
                                        <p:attrNameLst>
                                          <p:attrName>ppt_x</p:attrName>
                                        </p:attrNameLst>
                                      </p:cBhvr>
                                      <p:tavLst>
                                        <p:tav tm="0">
                                          <p:val>
                                            <p:strVal val="#ppt_x"/>
                                          </p:val>
                                        </p:tav>
                                        <p:tav tm="100000">
                                          <p:val>
                                            <p:strVal val="#ppt_x"/>
                                          </p:val>
                                        </p:tav>
                                      </p:tavLst>
                                    </p:anim>
                                    <p:anim calcmode="lin" valueType="num">
                                      <p:cBhvr additive="base">
                                        <p:cTn id="62" dur="500" fill="hold"/>
                                        <p:tgtEl>
                                          <p:spTgt spid="1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4695" grpId="0" animBg="1"/>
      <p:bldP spid="114696" grpId="0" animBg="1"/>
      <p:bldP spid="114697" grpId="0" animBg="1"/>
      <p:bldP spid="114698" grpId="0" animBg="1"/>
      <p:bldP spid="114699" grpId="0" animBg="1"/>
      <p:bldP spid="10" grpId="0" animBg="1"/>
      <p:bldP spid="11" grpId="0" animBg="1"/>
      <p:bldP spid="12" grpId="0" animBg="1"/>
      <p:bldP spid="13" grpId="0" animBg="1"/>
      <p:bldP spid="14" grpId="0" animBg="1"/>
    </p:bldLst>
  </p:timing>
</p:sld>
</file>

<file path=ppt/slides/slide436.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1E2160CE-5D18-F14A-BA13-5B0F6223A2FA}"/>
              </a:ext>
            </a:extLst>
          </p:cNvPr>
          <p:cNvGrpSpPr/>
          <p:nvPr/>
        </p:nvGrpSpPr>
        <p:grpSpPr>
          <a:xfrm>
            <a:off x="0" y="860768"/>
            <a:ext cx="9143183" cy="6069140"/>
            <a:chOff x="0" y="860768"/>
            <a:chExt cx="9143183" cy="6069140"/>
          </a:xfrm>
        </p:grpSpPr>
        <p:pic>
          <p:nvPicPr>
            <p:cNvPr id="406530" name="Picture 2">
              <a:extLst>
                <a:ext uri="{FF2B5EF4-FFF2-40B4-BE49-F238E27FC236}">
                  <a16:creationId xmlns:a16="http://schemas.microsoft.com/office/drawing/2014/main" id="{87B508F4-2117-534B-9893-18B82365BD9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596385"/>
              <a:ext cx="9143183" cy="5333523"/>
            </a:xfrm>
            <a:prstGeom prst="rect">
              <a:avLst/>
            </a:prstGeom>
            <a:noFill/>
            <a:extLst>
              <a:ext uri="{909E8E84-426E-40DD-AFC4-6F175D3DCCD1}">
                <a14:hiddenFill xmlns:a14="http://schemas.microsoft.com/office/drawing/2010/main">
                  <a:solidFill>
                    <a:srgbClr val="FFFFFF"/>
                  </a:solidFill>
                </a14:hiddenFill>
              </a:ext>
            </a:extLst>
          </p:spPr>
        </p:pic>
        <p:sp>
          <p:nvSpPr>
            <p:cNvPr id="5" name="Rectangle 4">
              <a:extLst>
                <a:ext uri="{FF2B5EF4-FFF2-40B4-BE49-F238E27FC236}">
                  <a16:creationId xmlns:a16="http://schemas.microsoft.com/office/drawing/2014/main" id="{26CC672C-6D34-544F-9C09-5DC5D09ADC81}"/>
                </a:ext>
              </a:extLst>
            </p:cNvPr>
            <p:cNvSpPr/>
            <p:nvPr/>
          </p:nvSpPr>
          <p:spPr bwMode="auto">
            <a:xfrm>
              <a:off x="143607" y="1651600"/>
              <a:ext cx="4068353" cy="1633384"/>
            </a:xfrm>
            <a:prstGeom prst="rect">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Comic Sans MS" pitchFamily="-112" charset="0"/>
                <a:ea typeface="ＭＳ Ｐゴシック" charset="0"/>
              </a:endParaRPr>
            </a:p>
          </p:txBody>
        </p:sp>
        <p:sp>
          <p:nvSpPr>
            <p:cNvPr id="6" name="Rectangle 5">
              <a:extLst>
                <a:ext uri="{FF2B5EF4-FFF2-40B4-BE49-F238E27FC236}">
                  <a16:creationId xmlns:a16="http://schemas.microsoft.com/office/drawing/2014/main" id="{B9A2EE19-EFAD-CF4B-B48C-FC1B7F56210C}"/>
                </a:ext>
              </a:extLst>
            </p:cNvPr>
            <p:cNvSpPr/>
            <p:nvPr/>
          </p:nvSpPr>
          <p:spPr bwMode="auto">
            <a:xfrm>
              <a:off x="835585" y="860768"/>
              <a:ext cx="4068353" cy="1633384"/>
            </a:xfrm>
            <a:prstGeom prst="rect">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Comic Sans MS" pitchFamily="-112" charset="0"/>
                <a:ea typeface="ＭＳ Ｐゴシック" charset="0"/>
              </a:endParaRPr>
            </a:p>
          </p:txBody>
        </p:sp>
      </p:grpSp>
      <p:sp>
        <p:nvSpPr>
          <p:cNvPr id="900098" name="Rectangle 2"/>
          <p:cNvSpPr>
            <a:spLocks noGrp="1" noChangeArrowheads="1"/>
          </p:cNvSpPr>
          <p:nvPr>
            <p:ph type="ctrTitle"/>
          </p:nvPr>
        </p:nvSpPr>
        <p:spPr>
          <a:xfrm>
            <a:off x="-1693" y="-45247"/>
            <a:ext cx="5077750" cy="4284836"/>
          </a:xfrm>
          <a:noFill/>
          <a:ln>
            <a:noFill/>
          </a:ln>
          <a:effectLst/>
        </p:spPr>
        <p:txBody>
          <a:bodyPr vert="horz" wrap="square" lIns="91440" tIns="45720" rIns="91440" bIns="45720" numCol="1" anchor="ctr" anchorCtr="0" compatLnSpc="1">
            <a:prstTxWarp prst="textNoShape">
              <a:avLst/>
            </a:prstTxWarp>
          </a:bodyPr>
          <a:lstStyle/>
          <a:p>
            <a:r>
              <a:rPr lang="ar-JO" dirty="0">
                <a:solidFill>
                  <a:srgbClr val="256102"/>
                </a:solidFill>
                <a:effectLst>
                  <a:glow rad="127000">
                    <a:schemeClr val="bg1"/>
                  </a:glow>
                </a:effectLst>
                <a:ea typeface="ＭＳ Ｐゴシック" charset="0"/>
              </a:rPr>
              <a:t>ما الذي يجب أن </a:t>
            </a:r>
            <a:r>
              <a:rPr lang="ar-JO" dirty="0">
                <a:solidFill>
                  <a:srgbClr val="FF0000"/>
                </a:solidFill>
                <a:effectLst>
                  <a:glow rad="127000">
                    <a:schemeClr val="bg1"/>
                  </a:glow>
                </a:effectLst>
                <a:ea typeface="ＭＳ Ｐゴシック" charset="0"/>
              </a:rPr>
              <a:t>تعرفه</a:t>
            </a:r>
            <a:br>
              <a:rPr lang="ar-JO" dirty="0">
                <a:solidFill>
                  <a:srgbClr val="256102"/>
                </a:solidFill>
                <a:effectLst>
                  <a:glow rad="127000">
                    <a:schemeClr val="bg1"/>
                  </a:glow>
                </a:effectLst>
                <a:ea typeface="ＭＳ Ｐゴシック" charset="0"/>
              </a:rPr>
            </a:br>
            <a:r>
              <a:rPr lang="ar-JO" dirty="0">
                <a:solidFill>
                  <a:srgbClr val="256102"/>
                </a:solidFill>
                <a:effectLst>
                  <a:glow rad="127000">
                    <a:schemeClr val="bg1"/>
                  </a:glow>
                </a:effectLst>
                <a:ea typeface="ＭＳ Ｐゴシック" charset="0"/>
              </a:rPr>
              <a:t>لتنمو في النعمة بدلاً من</a:t>
            </a:r>
            <a:br>
              <a:rPr lang="ar-JO" dirty="0">
                <a:solidFill>
                  <a:srgbClr val="256102"/>
                </a:solidFill>
                <a:effectLst>
                  <a:glow rad="127000">
                    <a:schemeClr val="bg1"/>
                  </a:glow>
                </a:effectLst>
                <a:ea typeface="ＭＳ Ｐゴシック" charset="0"/>
              </a:rPr>
            </a:br>
            <a:r>
              <a:rPr lang="ar-JO" dirty="0">
                <a:solidFill>
                  <a:srgbClr val="256102"/>
                </a:solidFill>
                <a:effectLst>
                  <a:glow rad="127000">
                    <a:schemeClr val="bg1"/>
                  </a:glow>
                </a:effectLst>
                <a:ea typeface="ＭＳ Ｐゴシック" charset="0"/>
              </a:rPr>
              <a:t>الوقوع في التعليم الكاذب؟</a:t>
            </a:r>
            <a:endParaRPr lang="en-US" dirty="0">
              <a:solidFill>
                <a:srgbClr val="256102"/>
              </a:solidFill>
              <a:effectLst>
                <a:glow rad="127000">
                  <a:schemeClr val="bg1"/>
                </a:glow>
              </a:effectLst>
              <a:ea typeface="ＭＳ Ｐゴシック" charset="0"/>
            </a:endParaRPr>
          </a:p>
        </p:txBody>
      </p:sp>
      <p:sp>
        <p:nvSpPr>
          <p:cNvPr id="8" name="Rectangle 2">
            <a:extLst>
              <a:ext uri="{FF2B5EF4-FFF2-40B4-BE49-F238E27FC236}">
                <a16:creationId xmlns:a16="http://schemas.microsoft.com/office/drawing/2014/main" id="{F66CE874-9547-4444-A3A1-2477EC8F2F1D}"/>
              </a:ext>
            </a:extLst>
          </p:cNvPr>
          <p:cNvSpPr txBox="1">
            <a:spLocks noChangeArrowheads="1"/>
          </p:cNvSpPr>
          <p:nvPr/>
        </p:nvSpPr>
        <p:spPr bwMode="auto">
          <a:xfrm>
            <a:off x="6386052" y="1222574"/>
            <a:ext cx="2757130" cy="909772"/>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eaLnBrk="0" hangingPunct="0">
              <a:defRPr sz="4400" b="1">
                <a:solidFill>
                  <a:srgbClr val="256102"/>
                </a:solidFill>
                <a:effectLst>
                  <a:glow rad="127000">
                    <a:schemeClr val="bg1"/>
                  </a:glow>
                </a:effectLst>
                <a:latin typeface="Arial" charset="0"/>
                <a:cs typeface="Arial"/>
              </a:defRPr>
            </a:lvl1pPr>
            <a:lvl2pPr algn="ctr" eaLnBrk="0" hangingPunct="0">
              <a:defRPr sz="4400">
                <a:solidFill>
                  <a:schemeClr val="bg1"/>
                </a:solidFill>
                <a:latin typeface="Arial" charset="0"/>
                <a:ea typeface="ＭＳ Ｐゴシック" pitchFamily="-108" charset="-128"/>
                <a:cs typeface="ＭＳ Ｐゴシック" pitchFamily="-108" charset="-128"/>
              </a:defRPr>
            </a:lvl2pPr>
            <a:lvl3pPr algn="ctr" eaLnBrk="0" hangingPunct="0">
              <a:defRPr sz="4400">
                <a:solidFill>
                  <a:schemeClr val="bg1"/>
                </a:solidFill>
                <a:latin typeface="Arial" charset="0"/>
                <a:ea typeface="ＭＳ Ｐゴシック" pitchFamily="-108" charset="-128"/>
                <a:cs typeface="ＭＳ Ｐゴシック" pitchFamily="-108" charset="-128"/>
              </a:defRPr>
            </a:lvl3pPr>
            <a:lvl4pPr algn="ctr" eaLnBrk="0" hangingPunct="0">
              <a:defRPr sz="4400">
                <a:solidFill>
                  <a:schemeClr val="bg1"/>
                </a:solidFill>
                <a:latin typeface="Arial" charset="0"/>
                <a:ea typeface="ＭＳ Ｐゴシック" pitchFamily="-108" charset="-128"/>
                <a:cs typeface="ＭＳ Ｐゴシック" pitchFamily="-108" charset="-128"/>
              </a:defRPr>
            </a:lvl4pPr>
            <a:lvl5pPr algn="ctr" eaLnBrk="0" hangingPunct="0">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lvl="0" algn="l" defTabSz="914400" fontAlgn="base">
              <a:spcBef>
                <a:spcPct val="0"/>
              </a:spcBef>
              <a:spcAft>
                <a:spcPct val="0"/>
              </a:spcAft>
              <a:defRPr/>
            </a:pPr>
            <a:r>
              <a:rPr lang="ar-JO" dirty="0">
                <a:effectLst>
                  <a:glow rad="127000">
                    <a:srgbClr val="FFFFFF"/>
                  </a:glow>
                </a:effectLst>
                <a:latin typeface="Arial" panose="020B0604020202020204" pitchFamily="34" charset="0"/>
                <a:ea typeface="ＭＳ Ｐゴシック" charset="0"/>
                <a:cs typeface="Arial" panose="020B0604020202020204" pitchFamily="34" charset="0"/>
              </a:rPr>
              <a:t>٢ بطرس</a:t>
            </a:r>
          </a:p>
        </p:txBody>
      </p:sp>
    </p:spTree>
    <p:extLst>
      <p:ext uri="{BB962C8B-B14F-4D97-AF65-F5344CB8AC3E}">
        <p14:creationId xmlns:p14="http://schemas.microsoft.com/office/powerpoint/2010/main" val="2187540001"/>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checkerboard(across)">
                                      <p:cBhvr>
                                        <p:cTn id="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4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4">
            <a:extLst>
              <a:ext uri="{FF2B5EF4-FFF2-40B4-BE49-F238E27FC236}">
                <a16:creationId xmlns:a16="http://schemas.microsoft.com/office/drawing/2014/main" id="{99127362-D27B-324D-BC1B-0F02CEB917ED}"/>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r="11196"/>
          <a:stretch/>
        </p:blipFill>
        <p:spPr bwMode="auto">
          <a:xfrm>
            <a:off x="0" y="0"/>
            <a:ext cx="9194743" cy="6885384"/>
          </a:xfrm>
          <a:prstGeom prst="rect">
            <a:avLst/>
          </a:prstGeom>
          <a:noFill/>
          <a:extLst>
            <a:ext uri="{909E8E84-426E-40DD-AFC4-6F175D3DCCD1}">
              <a14:hiddenFill xmlns:a14="http://schemas.microsoft.com/office/drawing/2010/main">
                <a:solidFill>
                  <a:srgbClr val="FFFFFF"/>
                </a:solidFill>
              </a14:hiddenFill>
            </a:ext>
          </a:extLst>
        </p:spPr>
      </p:pic>
      <p:sp>
        <p:nvSpPr>
          <p:cNvPr id="7" name="Rectangle 2">
            <a:extLst>
              <a:ext uri="{FF2B5EF4-FFF2-40B4-BE49-F238E27FC236}">
                <a16:creationId xmlns:a16="http://schemas.microsoft.com/office/drawing/2014/main" id="{37540953-5F87-1444-BBFF-8E1B3F8D464B}"/>
              </a:ext>
            </a:extLst>
          </p:cNvPr>
          <p:cNvSpPr txBox="1">
            <a:spLocks noChangeArrowheads="1"/>
          </p:cNvSpPr>
          <p:nvPr/>
        </p:nvSpPr>
        <p:spPr bwMode="auto">
          <a:xfrm>
            <a:off x="-50743" y="6116035"/>
            <a:ext cx="9079615" cy="76934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36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ما يجب عليك معرفته لتنمو ...</a:t>
            </a:r>
            <a:endParaRPr kumimoji="0" lang="en-US" sz="36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900098" name="Rectangle 2"/>
          <p:cNvSpPr>
            <a:spLocks noGrp="1" noChangeArrowheads="1"/>
          </p:cNvSpPr>
          <p:nvPr>
            <p:ph type="ctrTitle"/>
          </p:nvPr>
        </p:nvSpPr>
        <p:spPr>
          <a:xfrm>
            <a:off x="144016" y="49784"/>
            <a:ext cx="8460432" cy="1939056"/>
          </a:xfrm>
          <a:noFill/>
          <a:ln>
            <a:noFill/>
          </a:ln>
          <a:effectLst>
            <a:outerShdw blurRad="63500" dist="35921" dir="2700000" algn="ctr" rotWithShape="0">
              <a:schemeClr val="tx2">
                <a:alpha val="74998"/>
              </a:schemeClr>
            </a:outerShdw>
          </a:effectLst>
        </p:spPr>
        <p:txBody>
          <a:bodyPr vert="horz" wrap="square" lIns="91440" tIns="45720" rIns="91440" bIns="45720" numCol="1" anchor="t" anchorCtr="0" compatLnSpc="1">
            <a:prstTxWarp prst="textNoShape">
              <a:avLst/>
            </a:prstTxWarp>
          </a:bodyPr>
          <a:lstStyle/>
          <a:p>
            <a:pPr marL="762000" indent="-762000" algn="r"/>
            <a:r>
              <a:rPr lang="en-US" sz="4000" dirty="0">
                <a:effectLst>
                  <a:glow rad="127000">
                    <a:schemeClr val="tx1"/>
                  </a:glow>
                </a:effectLst>
                <a:ea typeface="ＭＳ Ｐゴシック" charset="0"/>
              </a:rPr>
              <a:t>	</a:t>
            </a:r>
            <a:r>
              <a:rPr lang="ar-JO" sz="4000" dirty="0">
                <a:effectLst>
                  <a:glow rad="127000">
                    <a:schemeClr val="tx1"/>
                  </a:glow>
                </a:effectLst>
                <a:ea typeface="ＭＳ Ｐゴシック" charset="0"/>
              </a:rPr>
              <a:t>1- أعلم أن المسيح قد </a:t>
            </a:r>
            <a:r>
              <a:rPr lang="ar-JO" sz="4000" dirty="0">
                <a:solidFill>
                  <a:srgbClr val="FFFF00"/>
                </a:solidFill>
                <a:effectLst>
                  <a:glow rad="127000">
                    <a:schemeClr val="tx1"/>
                  </a:glow>
                </a:effectLst>
                <a:ea typeface="ＭＳ Ｐゴシック" charset="0"/>
              </a:rPr>
              <a:t>اختارك</a:t>
            </a:r>
            <a:r>
              <a:rPr lang="ar-JO" sz="4000" dirty="0">
                <a:effectLst>
                  <a:glow rad="127000">
                    <a:schemeClr val="tx1"/>
                  </a:glow>
                </a:effectLst>
                <a:ea typeface="ＭＳ Ｐゴシック" charset="0"/>
              </a:rPr>
              <a:t> وجهّزك بالكامل</a:t>
            </a:r>
            <a:br>
              <a:rPr lang="ar-JO" sz="4000" dirty="0">
                <a:effectLst>
                  <a:glow rad="127000">
                    <a:schemeClr val="tx1"/>
                  </a:glow>
                </a:effectLst>
                <a:ea typeface="ＭＳ Ｐゴシック" charset="0"/>
              </a:rPr>
            </a:br>
            <a:r>
              <a:rPr lang="ar-JO" sz="4000" dirty="0">
                <a:effectLst>
                  <a:glow rad="127000">
                    <a:schemeClr val="tx1"/>
                  </a:glow>
                </a:effectLst>
                <a:ea typeface="ＭＳ Ｐゴシック" charset="0"/>
              </a:rPr>
              <a:t>     (اصحاح 1)</a:t>
            </a:r>
            <a:endParaRPr lang="en-US" sz="4000" dirty="0">
              <a:effectLst>
                <a:glow rad="127000">
                  <a:schemeClr val="tx1"/>
                </a:glow>
              </a:effectLst>
              <a:ea typeface="ＭＳ Ｐゴシック" charset="0"/>
            </a:endParaRPr>
          </a:p>
        </p:txBody>
      </p:sp>
      <p:sp>
        <p:nvSpPr>
          <p:cNvPr id="4" name="Rectangle 2">
            <a:extLst>
              <a:ext uri="{FF2B5EF4-FFF2-40B4-BE49-F238E27FC236}">
                <a16:creationId xmlns:a16="http://schemas.microsoft.com/office/drawing/2014/main" id="{2D71B3AB-874F-454B-8DEF-1A66A4C141CE}"/>
              </a:ext>
            </a:extLst>
          </p:cNvPr>
          <p:cNvSpPr txBox="1">
            <a:spLocks noChangeArrowheads="1"/>
          </p:cNvSpPr>
          <p:nvPr/>
        </p:nvSpPr>
        <p:spPr bwMode="auto">
          <a:xfrm>
            <a:off x="2016224" y="2296755"/>
            <a:ext cx="6588224" cy="1939056"/>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defPPr>
              <a:defRPr lang="en-US"/>
            </a:defPPr>
            <a:lvl1pPr marL="762000" indent="-762000" eaLnBrk="0" hangingPunct="0">
              <a:defRPr sz="4000" b="1" kern="0">
                <a:solidFill>
                  <a:schemeClr val="bg1"/>
                </a:solidFill>
                <a:effectLst>
                  <a:glow rad="127000">
                    <a:schemeClr val="tx1"/>
                  </a:glow>
                </a:effectLst>
                <a:latin typeface="Arial" charset="0"/>
              </a:defRPr>
            </a:lvl1pPr>
            <a:lvl2pPr algn="ctr" eaLnBrk="0" hangingPunct="0">
              <a:defRPr sz="4400">
                <a:solidFill>
                  <a:schemeClr val="bg1"/>
                </a:solidFill>
                <a:latin typeface="Arial" charset="0"/>
                <a:ea typeface="ＭＳ Ｐゴシック" pitchFamily="-108" charset="-128"/>
                <a:cs typeface="ＭＳ Ｐゴシック" pitchFamily="-108" charset="-128"/>
              </a:defRPr>
            </a:lvl2pPr>
            <a:lvl3pPr algn="ctr" eaLnBrk="0" hangingPunct="0">
              <a:defRPr sz="4400">
                <a:solidFill>
                  <a:schemeClr val="bg1"/>
                </a:solidFill>
                <a:latin typeface="Arial" charset="0"/>
                <a:ea typeface="ＭＳ Ｐゴシック" pitchFamily="-108" charset="-128"/>
                <a:cs typeface="ＭＳ Ｐゴシック" pitchFamily="-108" charset="-128"/>
              </a:defRPr>
            </a:lvl3pPr>
            <a:lvl4pPr algn="ctr" eaLnBrk="0" hangingPunct="0">
              <a:defRPr sz="4400">
                <a:solidFill>
                  <a:schemeClr val="bg1"/>
                </a:solidFill>
                <a:latin typeface="Arial" charset="0"/>
                <a:ea typeface="ＭＳ Ｐゴシック" pitchFamily="-108" charset="-128"/>
                <a:cs typeface="ＭＳ Ｐゴシック" pitchFamily="-108" charset="-128"/>
              </a:defRPr>
            </a:lvl4pPr>
            <a:lvl5pPr algn="ctr" eaLnBrk="0" hangingPunct="0">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762000" marR="0" lvl="0" indent="-762000" algn="r" defTabSz="914400" rtl="1" eaLnBrk="0" fontAlgn="base" latinLnBrk="0" hangingPunct="0">
              <a:lnSpc>
                <a:spcPct val="100000"/>
              </a:lnSpc>
              <a:spcBef>
                <a:spcPct val="0"/>
              </a:spcBef>
              <a:spcAft>
                <a:spcPct val="0"/>
              </a:spcAft>
              <a:buClrTx/>
              <a:buSzTx/>
              <a:buFontTx/>
              <a:buNone/>
              <a:tabLst/>
              <a:defRPr/>
            </a:pPr>
            <a:r>
              <a:rPr kumimoji="0" lang="ar-JO" sz="400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2- أعرف معلمًا </a:t>
            </a:r>
            <a:r>
              <a:rPr kumimoji="0" lang="ar-JO" sz="4000" u="none" strike="noStrike" kern="0" cap="none" spc="0" normalizeH="0" baseline="0" noProof="0" dirty="0">
                <a:ln>
                  <a:noFill/>
                </a:ln>
                <a:solidFill>
                  <a:srgbClr val="FFFF00"/>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كاذبًا</a:t>
            </a:r>
            <a:r>
              <a:rPr kumimoji="0" lang="ar-JO" sz="400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قبل أن تراه</a:t>
            </a:r>
          </a:p>
          <a:p>
            <a:pPr marL="762000" marR="0" lvl="0" indent="-762000" algn="r" defTabSz="914400" rtl="1" eaLnBrk="0" fontAlgn="base" latinLnBrk="0" hangingPunct="0">
              <a:lnSpc>
                <a:spcPct val="100000"/>
              </a:lnSpc>
              <a:spcBef>
                <a:spcPct val="0"/>
              </a:spcBef>
              <a:spcAft>
                <a:spcPct val="0"/>
              </a:spcAft>
              <a:buClrTx/>
              <a:buSzTx/>
              <a:buFontTx/>
              <a:buNone/>
              <a:tabLst/>
              <a:defRPr/>
            </a:pPr>
            <a:r>
              <a:rPr kumimoji="0" lang="ar-JO" sz="400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(اصحاح 2)</a:t>
            </a:r>
            <a:endParaRPr kumimoji="0" lang="en-US" sz="400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5" name="Rectangle 2">
            <a:extLst>
              <a:ext uri="{FF2B5EF4-FFF2-40B4-BE49-F238E27FC236}">
                <a16:creationId xmlns:a16="http://schemas.microsoft.com/office/drawing/2014/main" id="{E543F729-387B-054F-957D-B61287B21969}"/>
              </a:ext>
            </a:extLst>
          </p:cNvPr>
          <p:cNvSpPr txBox="1">
            <a:spLocks noChangeArrowheads="1"/>
          </p:cNvSpPr>
          <p:nvPr/>
        </p:nvSpPr>
        <p:spPr bwMode="auto">
          <a:xfrm>
            <a:off x="864096" y="4543725"/>
            <a:ext cx="7740352" cy="1939056"/>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762000" marR="0" lvl="0" indent="-762000" algn="r" defTabSz="914400" rtl="1" eaLnBrk="0" fontAlgn="base" latinLnBrk="0" hangingPunct="0">
              <a:lnSpc>
                <a:spcPct val="100000"/>
              </a:lnSpc>
              <a:spcBef>
                <a:spcPct val="0"/>
              </a:spcBef>
              <a:spcAft>
                <a:spcPct val="0"/>
              </a:spcAft>
              <a:buClrTx/>
              <a:buSzTx/>
              <a:buFontTx/>
              <a:buNone/>
              <a:tabLst/>
              <a:defRPr/>
            </a:pPr>
            <a:r>
              <a:rPr kumimoji="0" lang="ar-JO" sz="40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3- أعرف أن تعيش </a:t>
            </a:r>
            <a:r>
              <a:rPr kumimoji="0" lang="ar-JO" sz="4000" b="1" u="none" strike="noStrike" kern="0" cap="none" spc="0" normalizeH="0" baseline="0" noProof="0" dirty="0">
                <a:ln>
                  <a:noFill/>
                </a:ln>
                <a:solidFill>
                  <a:srgbClr val="FFFF00"/>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للأبد</a:t>
            </a:r>
            <a:r>
              <a:rPr kumimoji="0" lang="ar-JO" sz="40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 وليس لزمن مؤقت</a:t>
            </a:r>
          </a:p>
          <a:p>
            <a:pPr marL="762000" marR="0" lvl="0" indent="-762000" algn="r" defTabSz="914400" rtl="1" eaLnBrk="0" fontAlgn="base" latinLnBrk="0" hangingPunct="0">
              <a:lnSpc>
                <a:spcPct val="100000"/>
              </a:lnSpc>
              <a:spcBef>
                <a:spcPct val="0"/>
              </a:spcBef>
              <a:spcAft>
                <a:spcPct val="0"/>
              </a:spcAft>
              <a:buClrTx/>
              <a:buSzTx/>
              <a:buFontTx/>
              <a:buNone/>
              <a:tabLst/>
              <a:defRPr/>
            </a:pPr>
            <a:r>
              <a:rPr kumimoji="0" lang="ar-JO" sz="40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(اصحاح 3)</a:t>
            </a:r>
            <a:endParaRPr kumimoji="0" lang="en-US" sz="40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8" name="Rectangle 2">
            <a:extLst>
              <a:ext uri="{FF2B5EF4-FFF2-40B4-BE49-F238E27FC236}">
                <a16:creationId xmlns:a16="http://schemas.microsoft.com/office/drawing/2014/main" id="{17E4D883-3878-9B44-A895-CFAF7D0CB23F}"/>
              </a:ext>
            </a:extLst>
          </p:cNvPr>
          <p:cNvSpPr txBox="1">
            <a:spLocks noChangeArrowheads="1"/>
          </p:cNvSpPr>
          <p:nvPr/>
        </p:nvSpPr>
        <p:spPr bwMode="auto">
          <a:xfrm>
            <a:off x="107504" y="5720576"/>
            <a:ext cx="4176464" cy="882661"/>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lgn="l">
              <a:defRPr/>
            </a:pPr>
            <a:r>
              <a:rPr lang="ar-SA" sz="5400" b="1" dirty="0">
                <a:solidFill>
                  <a:srgbClr val="FFFFFF"/>
                </a:solidFill>
                <a:effectLst>
                  <a:glow rad="127000">
                    <a:srgbClr val="000000"/>
                  </a:glow>
                </a:effectLst>
                <a:latin typeface="Arial" panose="020B0604020202020204" pitchFamily="34" charset="0"/>
                <a:ea typeface="ＭＳ Ｐゴシック" charset="0"/>
                <a:cs typeface="ＭＳ Ｐゴシック" charset="0"/>
              </a:rPr>
              <a:t>٢ بطرس</a:t>
            </a:r>
          </a:p>
        </p:txBody>
      </p:sp>
    </p:spTree>
    <p:extLst>
      <p:ext uri="{BB962C8B-B14F-4D97-AF65-F5344CB8AC3E}">
        <p14:creationId xmlns:p14="http://schemas.microsoft.com/office/powerpoint/2010/main" val="244578095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5"/>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31" presetClass="entr" presetSubtype="0" fill="hold" grpId="0" nodeType="clickEffect">
                                  <p:stCondLst>
                                    <p:cond delay="0"/>
                                  </p:stCondLst>
                                  <p:childTnLst>
                                    <p:set>
                                      <p:cBhvr>
                                        <p:cTn id="14" dur="1" fill="hold">
                                          <p:stCondLst>
                                            <p:cond delay="0"/>
                                          </p:stCondLst>
                                        </p:cTn>
                                        <p:tgtEl>
                                          <p:spTgt spid="8"/>
                                        </p:tgtEl>
                                        <p:attrNameLst>
                                          <p:attrName>style.visibility</p:attrName>
                                        </p:attrNameLst>
                                      </p:cBhvr>
                                      <p:to>
                                        <p:strVal val="visible"/>
                                      </p:to>
                                    </p:set>
                                    <p:anim calcmode="lin" valueType="num">
                                      <p:cBhvr>
                                        <p:cTn id="15" dur="1000" fill="hold"/>
                                        <p:tgtEl>
                                          <p:spTgt spid="8"/>
                                        </p:tgtEl>
                                        <p:attrNameLst>
                                          <p:attrName>ppt_w</p:attrName>
                                        </p:attrNameLst>
                                      </p:cBhvr>
                                      <p:tavLst>
                                        <p:tav tm="0">
                                          <p:val>
                                            <p:fltVal val="0"/>
                                          </p:val>
                                        </p:tav>
                                        <p:tav tm="100000">
                                          <p:val>
                                            <p:strVal val="#ppt_w"/>
                                          </p:val>
                                        </p:tav>
                                      </p:tavLst>
                                    </p:anim>
                                    <p:anim calcmode="lin" valueType="num">
                                      <p:cBhvr>
                                        <p:cTn id="16" dur="1000" fill="hold"/>
                                        <p:tgtEl>
                                          <p:spTgt spid="8"/>
                                        </p:tgtEl>
                                        <p:attrNameLst>
                                          <p:attrName>ppt_h</p:attrName>
                                        </p:attrNameLst>
                                      </p:cBhvr>
                                      <p:tavLst>
                                        <p:tav tm="0">
                                          <p:val>
                                            <p:fltVal val="0"/>
                                          </p:val>
                                        </p:tav>
                                        <p:tav tm="100000">
                                          <p:val>
                                            <p:strVal val="#ppt_h"/>
                                          </p:val>
                                        </p:tav>
                                      </p:tavLst>
                                    </p:anim>
                                    <p:anim calcmode="lin" valueType="num">
                                      <p:cBhvr>
                                        <p:cTn id="17" dur="1000" fill="hold"/>
                                        <p:tgtEl>
                                          <p:spTgt spid="8"/>
                                        </p:tgtEl>
                                        <p:attrNameLst>
                                          <p:attrName>style.rotation</p:attrName>
                                        </p:attrNameLst>
                                      </p:cBhvr>
                                      <p:tavLst>
                                        <p:tav tm="0">
                                          <p:val>
                                            <p:fltVal val="90"/>
                                          </p:val>
                                        </p:tav>
                                        <p:tav tm="100000">
                                          <p:val>
                                            <p:fltVal val="0"/>
                                          </p:val>
                                        </p:tav>
                                      </p:tavLst>
                                    </p:anim>
                                    <p:animEffect transition="in" filter="fade">
                                      <p:cBhvr>
                                        <p:cTn id="18"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p:bldP spid="8" grpId="0"/>
    </p:bldLst>
  </p:timing>
</p:sld>
</file>

<file path=ppt/slides/slide4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ACF4954E-5DF5-844D-90C2-5257CBE1119C}"/>
              </a:ext>
            </a:extLst>
          </p:cNvPr>
          <p:cNvPicPr>
            <a:picLocks noChangeAspect="1"/>
          </p:cNvPicPr>
          <p:nvPr/>
        </p:nvPicPr>
        <p:blipFill>
          <a:blip r:embed="rId3"/>
          <a:stretch>
            <a:fillRect/>
          </a:stretch>
        </p:blipFill>
        <p:spPr>
          <a:xfrm>
            <a:off x="0" y="1395876"/>
            <a:ext cx="9144000" cy="5462124"/>
          </a:xfrm>
          <a:prstGeom prst="rect">
            <a:avLst/>
          </a:prstGeom>
        </p:spPr>
      </p:pic>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ar-JO" sz="5400" dirty="0">
                <a:effectLst>
                  <a:glow rad="127000">
                    <a:schemeClr val="tx1"/>
                  </a:glow>
                </a:effectLst>
                <a:ea typeface="ＭＳ Ｐゴシック" charset="0"/>
              </a:rPr>
              <a:t>الفكرة الرئيسية</a:t>
            </a:r>
            <a:endParaRPr lang="en-US" sz="5400" dirty="0">
              <a:effectLst>
                <a:glow rad="127000">
                  <a:schemeClr val="tx1"/>
                </a:glow>
              </a:effectLst>
              <a:ea typeface="ＭＳ Ｐゴシック" charset="0"/>
            </a:endParaRPr>
          </a:p>
        </p:txBody>
      </p:sp>
      <p:sp>
        <p:nvSpPr>
          <p:cNvPr id="3" name="Rectangle 2"/>
          <p:cNvSpPr txBox="1">
            <a:spLocks noChangeArrowheads="1"/>
          </p:cNvSpPr>
          <p:nvPr/>
        </p:nvSpPr>
        <p:spPr bwMode="auto">
          <a:xfrm>
            <a:off x="0" y="1395876"/>
            <a:ext cx="9144000" cy="174509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4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اعلم أن المسيح قد اختارك</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4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وسيدين المرتدين عند عودته</a:t>
            </a:r>
            <a:endParaRPr kumimoji="0" lang="en-US" sz="4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5" name="Rectangle 2">
            <a:extLst>
              <a:ext uri="{FF2B5EF4-FFF2-40B4-BE49-F238E27FC236}">
                <a16:creationId xmlns:a16="http://schemas.microsoft.com/office/drawing/2014/main" id="{561CDB4A-1298-744B-8B2A-8DB514BF6BF1}"/>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lgn="r">
              <a:defRPr/>
            </a:pPr>
            <a:r>
              <a:rPr lang="ar-SA" sz="4800" b="1" dirty="0">
                <a:solidFill>
                  <a:srgbClr val="FFFFFF"/>
                </a:solidFill>
                <a:effectLst>
                  <a:glow rad="127000">
                    <a:srgbClr val="000000"/>
                  </a:glow>
                </a:effectLst>
                <a:latin typeface="Arial" panose="020B0604020202020204" pitchFamily="34" charset="0"/>
                <a:ea typeface="ＭＳ Ｐゴシック" charset="0"/>
                <a:cs typeface="ＭＳ Ｐゴシック" charset="0"/>
              </a:rPr>
              <a:t>٢ بطرس</a:t>
            </a:r>
          </a:p>
        </p:txBody>
      </p:sp>
    </p:spTree>
    <p:extLst>
      <p:ext uri="{BB962C8B-B14F-4D97-AF65-F5344CB8AC3E}">
        <p14:creationId xmlns:p14="http://schemas.microsoft.com/office/powerpoint/2010/main" val="91291446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checkerboard(across)">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4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4003" name="Rectangle 2"/>
          <p:cNvSpPr>
            <a:spLocks noGrp="1" noChangeArrowheads="1"/>
          </p:cNvSpPr>
          <p:nvPr>
            <p:ph type="ctrTitle"/>
          </p:nvPr>
        </p:nvSpPr>
        <p:spPr>
          <a:xfrm>
            <a:off x="1089025" y="1371600"/>
            <a:ext cx="6835775" cy="3657600"/>
          </a:xfrm>
        </p:spPr>
        <p:txBody>
          <a:bodyPr/>
          <a:lstStyle/>
          <a:p>
            <a:pPr marL="0" marR="0" rtl="1">
              <a:lnSpc>
                <a:spcPct val="107000"/>
              </a:lnSpc>
              <a:spcBef>
                <a:spcPts val="0"/>
              </a:spcBef>
              <a:spcAft>
                <a:spcPts val="800"/>
              </a:spcAft>
            </a:pPr>
            <a:r>
              <a:rPr lang="ar-JO" b="1" u="sng" dirty="0">
                <a:solidFill>
                  <a:schemeClr val="tx1"/>
                </a:solidFill>
                <a:latin typeface="Arial" panose="020B0604020202020204" pitchFamily="34" charset="0"/>
                <a:ea typeface="ＭＳ Ｐゴシック" charset="0"/>
                <a:cs typeface="Arial" panose="020B0604020202020204" pitchFamily="34" charset="0"/>
              </a:rPr>
              <a:t>من أجل تغيير الحياة:</a:t>
            </a:r>
            <a:br>
              <a:rPr lang="en-US" b="1" dirty="0">
                <a:solidFill>
                  <a:schemeClr val="tx1"/>
                </a:solidFill>
                <a:latin typeface="Arial" panose="020B0604020202020204" pitchFamily="34" charset="0"/>
                <a:ea typeface="ＭＳ Ｐゴシック" charset="0"/>
                <a:cs typeface="ＭＳ Ｐゴシック" charset="0"/>
              </a:rPr>
            </a:br>
            <a:r>
              <a:rPr lang="ar-JO" sz="4400" b="1" dirty="0">
                <a:effectLst/>
                <a:latin typeface="Calibri" panose="020F0502020204030204" pitchFamily="34" charset="0"/>
                <a:ea typeface="Calibri" panose="020F0502020204030204" pitchFamily="34" charset="0"/>
                <a:cs typeface="Arial" panose="020B0604020202020204" pitchFamily="34" charset="0"/>
              </a:rPr>
              <a:t>من تجربتك أي المعلمين يجب أن تحذر نفسك وعائلتك بشأنهم؟ كيف؟</a:t>
            </a:r>
            <a:br>
              <a:rPr lang="en-US" sz="4400" b="1" dirty="0">
                <a:effectLst/>
                <a:latin typeface="Calibri" panose="020F0502020204030204" pitchFamily="34" charset="0"/>
                <a:ea typeface="Calibri" panose="020F0502020204030204" pitchFamily="34" charset="0"/>
                <a:cs typeface="Arial" panose="020B0604020202020204" pitchFamily="34" charset="0"/>
              </a:rPr>
            </a:br>
            <a:endParaRPr lang="en-US" b="1" dirty="0">
              <a:solidFill>
                <a:schemeClr val="tx1"/>
              </a:solidFill>
              <a:latin typeface="Arial" panose="020B0604020202020204" pitchFamily="34" charset="0"/>
              <a:ea typeface="ＭＳ Ｐゴシック" charset="0"/>
              <a:cs typeface="Arial" panose="020B0604020202020204" pitchFamily="34" charset="0"/>
            </a:endParaRPr>
          </a:p>
        </p:txBody>
      </p:sp>
      <p:sp>
        <p:nvSpPr>
          <p:cNvPr id="5" name="Rectangle 2">
            <a:extLst>
              <a:ext uri="{FF2B5EF4-FFF2-40B4-BE49-F238E27FC236}">
                <a16:creationId xmlns:a16="http://schemas.microsoft.com/office/drawing/2014/main" id="{FF65B4E4-2EA4-F24D-801D-EF6761C4D7F3}"/>
              </a:ext>
            </a:extLst>
          </p:cNvPr>
          <p:cNvSpPr txBox="1">
            <a:spLocks noChangeArrowheads="1"/>
          </p:cNvSpPr>
          <p:nvPr/>
        </p:nvSpPr>
        <p:spPr bwMode="auto">
          <a:xfrm>
            <a:off x="3635896" y="5920006"/>
            <a:ext cx="5155326"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lgn="r">
              <a:defRPr/>
            </a:pPr>
            <a:r>
              <a:rPr lang="ar-SA" sz="4800" b="1" dirty="0">
                <a:solidFill>
                  <a:srgbClr val="FFFFFF"/>
                </a:solidFill>
                <a:effectLst>
                  <a:glow rad="127000">
                    <a:srgbClr val="000000"/>
                  </a:glow>
                </a:effectLst>
                <a:latin typeface="Arial" panose="020B0604020202020204" pitchFamily="34" charset="0"/>
                <a:ea typeface="ＭＳ Ｐゴシック" charset="0"/>
                <a:cs typeface="ＭＳ Ｐゴシック" charset="0"/>
              </a:rPr>
              <a:t>٢ بطرس</a:t>
            </a:r>
          </a:p>
        </p:txBody>
      </p:sp>
    </p:spTree>
    <p:extLst>
      <p:ext uri="{BB962C8B-B14F-4D97-AF65-F5344CB8AC3E}">
        <p14:creationId xmlns:p14="http://schemas.microsoft.com/office/powerpoint/2010/main" val="90642261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checkerboard(across)">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44.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660066"/>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653" y="-7614"/>
            <a:ext cx="9162651" cy="1012616"/>
          </a:xfrm>
          <a:noFill/>
        </p:spPr>
        <p:txBody>
          <a:bodyPr/>
          <a:lstStyle/>
          <a:p>
            <a:r>
              <a:rPr lang="ar-JO" sz="4800" b="1">
                <a:effectLst>
                  <a:glow rad="101600">
                    <a:schemeClr val="tx1">
                      <a:alpha val="99000"/>
                    </a:schemeClr>
                  </a:glow>
                </a:effectLst>
                <a:latin typeface="Accordance" panose="00000400000000000000" pitchFamily="2" charset="-78"/>
                <a:ea typeface="Accordance" panose="00000400000000000000" pitchFamily="2" charset="-78"/>
                <a:cs typeface="Accordance" panose="00000400000000000000" pitchFamily="2" charset="-78"/>
              </a:rPr>
              <a:t>الموضوع الرئيسي</a:t>
            </a:r>
            <a:endParaRPr lang="en-US" sz="4800" b="1">
              <a:solidFill>
                <a:schemeClr val="bg1"/>
              </a:solidFill>
              <a:effectLst>
                <a:glow rad="101600">
                  <a:schemeClr val="tx1">
                    <a:alpha val="99000"/>
                  </a:schemeClr>
                </a:glow>
              </a:effectLst>
              <a:latin typeface="Accordance" panose="00000400000000000000" pitchFamily="2" charset="-78"/>
              <a:ea typeface="Accordance" panose="00000400000000000000" pitchFamily="2" charset="-78"/>
              <a:cs typeface="Accordance" panose="00000400000000000000" pitchFamily="2" charset="-78"/>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a:ln>
                <a:noFill/>
              </a:ln>
              <a:solidFill>
                <a:prstClr val="white"/>
              </a:solidFill>
              <a:effectLst>
                <a:glow rad="101600">
                  <a:prstClr val="black">
                    <a:alpha val="99000"/>
                  </a:prstClr>
                </a:glow>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4" name="Rectangle 2"/>
          <p:cNvSpPr txBox="1">
            <a:spLocks noChangeArrowheads="1"/>
          </p:cNvSpPr>
          <p:nvPr/>
        </p:nvSpPr>
        <p:spPr bwMode="auto">
          <a:xfrm>
            <a:off x="14766" y="1341868"/>
            <a:ext cx="9144000" cy="42473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SA" sz="5400" b="1" i="0" u="none" strike="noStrike" kern="120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المخلّص العالمي</a:t>
            </a:r>
            <a:br>
              <a:rPr kumimoji="0" lang="en-US" sz="5400" b="1" i="0" u="none" strike="noStrike" kern="120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br>
            <a:r>
              <a:rPr kumimoji="0" lang="ar-SA" sz="5400" b="1" i="0" u="none" strike="noStrike" kern="120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 يتقدّم المملكة</a:t>
            </a:r>
            <a:endParaRPr kumimoji="0" lang="en-US" sz="5400" b="1" i="0" u="none" strike="noStrike" kern="120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rPr>
              <a:t>23</a:t>
            </a:r>
            <a:endParaRPr kumimoji="0" lang="en-US" sz="2400" b="1"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7" name="Rectangle 2"/>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SA" sz="4800" b="1" i="0" u="none" strike="noStrike" kern="120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لوقا</a:t>
            </a:r>
            <a:endParaRPr kumimoji="0" lang="en-US" sz="4800" b="1" i="0" u="none" strike="noStrike" kern="120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Tree>
    <p:extLst>
      <p:ext uri="{BB962C8B-B14F-4D97-AF65-F5344CB8AC3E}">
        <p14:creationId xmlns:p14="http://schemas.microsoft.com/office/powerpoint/2010/main" val="1751555918"/>
      </p:ext>
    </p:extLst>
  </p:cSld>
  <p:clrMapOvr>
    <a:overrideClrMapping bg1="lt1" tx1="dk1" bg2="lt2" tx2="dk2" accent1="accent1" accent2="accent2" accent3="accent3" accent4="accent4" accent5="accent5" accent6="accent6" hlink="hlink" folHlink="folHlink"/>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4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14722" name="Picture 2">
            <a:extLst>
              <a:ext uri="{FF2B5EF4-FFF2-40B4-BE49-F238E27FC236}">
                <a16:creationId xmlns:a16="http://schemas.microsoft.com/office/drawing/2014/main" id="{CD5FE9C4-AB99-8242-B346-54B8F8E55FD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 y="13014"/>
            <a:ext cx="9096947" cy="5864258"/>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47054" y="5560450"/>
            <a:ext cx="9144000" cy="1284536"/>
          </a:xfrm>
          <a:solidFill>
            <a:schemeClr val="tx1"/>
          </a:solidFill>
          <a:effectLst>
            <a:outerShdw blurRad="63500" dist="35921" dir="2700000" algn="ctr" rotWithShape="0">
              <a:schemeClr val="tx2">
                <a:alpha val="74998"/>
              </a:schemeClr>
            </a:outerShdw>
          </a:effectLst>
        </p:spPr>
        <p:txBody>
          <a:bodyPr anchor="t"/>
          <a:lstStyle/>
          <a:p>
            <a:pPr>
              <a:defRPr/>
            </a:pPr>
            <a:r>
              <a:rPr lang="ar-JO" sz="3600" dirty="0">
                <a:effectLst>
                  <a:glow rad="127000">
                    <a:schemeClr val="tx1"/>
                  </a:glow>
                </a:effectLst>
                <a:ea typeface="ＭＳ Ｐゴシック" charset="0"/>
              </a:rPr>
              <a:t>هل تشكلك كلمة الله لتنمو في </a:t>
            </a:r>
            <a:br>
              <a:rPr lang="ar-JO" sz="3600" dirty="0">
                <a:effectLst>
                  <a:glow rad="127000">
                    <a:schemeClr val="tx1"/>
                  </a:glow>
                </a:effectLst>
                <a:ea typeface="ＭＳ Ｐゴシック" charset="0"/>
              </a:rPr>
            </a:br>
            <a:r>
              <a:rPr lang="ar-JO" sz="3600" dirty="0">
                <a:effectLst>
                  <a:glow rad="127000">
                    <a:schemeClr val="tx1"/>
                  </a:glow>
                </a:effectLst>
                <a:ea typeface="ＭＳ Ｐゴシック" charset="0"/>
              </a:rPr>
              <a:t>نعمة المسيح ومعرفته؟</a:t>
            </a:r>
            <a:endParaRPr lang="en-US" sz="3600" dirty="0">
              <a:effectLst>
                <a:glow rad="127000">
                  <a:schemeClr val="tx1"/>
                </a:glow>
              </a:effectLst>
              <a:ea typeface="ＭＳ Ｐゴシック" charset="0"/>
            </a:endParaRPr>
          </a:p>
        </p:txBody>
      </p:sp>
      <p:sp>
        <p:nvSpPr>
          <p:cNvPr id="4" name="Rectangle 2">
            <a:extLst>
              <a:ext uri="{FF2B5EF4-FFF2-40B4-BE49-F238E27FC236}">
                <a16:creationId xmlns:a16="http://schemas.microsoft.com/office/drawing/2014/main" id="{13B10571-381F-A44D-AD3A-4B352C2BFD7A}"/>
              </a:ext>
            </a:extLst>
          </p:cNvPr>
          <p:cNvSpPr txBox="1">
            <a:spLocks noChangeArrowheads="1"/>
          </p:cNvSpPr>
          <p:nvPr/>
        </p:nvSpPr>
        <p:spPr bwMode="auto">
          <a:xfrm>
            <a:off x="176389" y="7095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lgn="r">
              <a:defRPr/>
            </a:pPr>
            <a:r>
              <a:rPr lang="ar-SA" sz="4800" b="1" dirty="0">
                <a:solidFill>
                  <a:srgbClr val="FFFFFF"/>
                </a:solidFill>
                <a:effectLst>
                  <a:glow rad="127000">
                    <a:srgbClr val="000000"/>
                  </a:glow>
                </a:effectLst>
                <a:latin typeface="Arial" panose="020B0604020202020204" pitchFamily="34" charset="0"/>
                <a:ea typeface="ＭＳ Ｐゴシック" charset="0"/>
                <a:cs typeface="ＭＳ Ｐゴシック" charset="0"/>
              </a:rPr>
              <a:t>٢ بطرس</a:t>
            </a:r>
          </a:p>
        </p:txBody>
      </p:sp>
    </p:spTree>
    <p:extLst>
      <p:ext uri="{BB962C8B-B14F-4D97-AF65-F5344CB8AC3E}">
        <p14:creationId xmlns:p14="http://schemas.microsoft.com/office/powerpoint/2010/main" val="11558022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checkerboard(across)">
                                      <p:cBhvr>
                                        <p:cTn id="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4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1574800" y="0"/>
            <a:ext cx="9070975" cy="1143000"/>
          </a:xfrm>
        </p:spPr>
        <p:txBody>
          <a:bodyPr/>
          <a:lstStyle/>
          <a:p>
            <a:pPr algn="r"/>
            <a:r>
              <a:rPr lang="en-US" dirty="0">
                <a:solidFill>
                  <a:schemeClr val="tx1"/>
                </a:solidFill>
              </a:rPr>
              <a:t>Black</a:t>
            </a:r>
          </a:p>
        </p:txBody>
      </p:sp>
    </p:spTree>
    <p:extLst>
      <p:ext uri="{BB962C8B-B14F-4D97-AF65-F5344CB8AC3E}">
        <p14:creationId xmlns:p14="http://schemas.microsoft.com/office/powerpoint/2010/main" val="3541849812"/>
      </p:ext>
    </p:extLst>
  </p:cSld>
  <p:clrMapOvr>
    <a:masterClrMapping/>
  </p:clrMapOvr>
  <p:transition/>
</p:sld>
</file>

<file path=ppt/slides/slide4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2"/>
          <a:stretch>
            <a:fillRect/>
          </a:stretch>
        </p:blipFill>
        <p:spPr>
          <a:xfrm>
            <a:off x="0" y="0"/>
            <a:ext cx="9144000" cy="6858000"/>
          </a:xfrm>
          <a:prstGeom prst="rect">
            <a:avLst/>
          </a:prstGeom>
          <a:solidFill>
            <a:srgbClr val="FFFFFF"/>
          </a:solidFill>
        </p:spPr>
      </p:pic>
      <p:sp>
        <p:nvSpPr>
          <p:cNvPr id="4" name="Rectangle 3"/>
          <p:cNvSpPr>
            <a:spLocks noChangeArrowheads="1"/>
          </p:cNvSpPr>
          <p:nvPr/>
        </p:nvSpPr>
        <p:spPr bwMode="auto">
          <a:xfrm>
            <a:off x="0" y="6337905"/>
            <a:ext cx="9144000" cy="531229"/>
          </a:xfrm>
          <a:prstGeom prst="rect">
            <a:avLst/>
          </a:prstGeom>
          <a:solidFill>
            <a:srgbClr val="000514"/>
          </a:solidFill>
          <a:ln w="9525">
            <a:noFill/>
            <a:miter lim="800000"/>
            <a:headEnd/>
            <a:tailEnd/>
          </a:ln>
          <a:effectLst>
            <a:outerShdw blurRad="63500" dist="35921" dir="2700000" algn="ctr" rotWithShape="0">
              <a:srgbClr val="000514">
                <a:alpha val="74998"/>
              </a:srgbClr>
            </a:outerShdw>
          </a:effectLst>
        </p:spPr>
        <p:txBody>
          <a:bodyPr anchor="ctr"/>
          <a:lstStyle/>
          <a:p>
            <a:pPr marL="0" marR="0" lvl="0" indent="0" algn="ctr" defTabSz="914400" rtl="1" eaLnBrk="0" fontAlgn="base" latinLnBrk="0" hangingPunct="0">
              <a:lnSpc>
                <a:spcPct val="100000"/>
              </a:lnSpc>
              <a:spcBef>
                <a:spcPct val="20000"/>
              </a:spcBef>
              <a:spcAft>
                <a:spcPts val="0"/>
              </a:spcAft>
              <a:buClr>
                <a:srgbClr val="FFCC00"/>
              </a:buClr>
              <a:buSzPct val="70000"/>
              <a:buFont typeface="Wingdings" charset="0"/>
              <a:buNone/>
              <a:tabLst/>
              <a:defRPr/>
            </a:pPr>
            <a:r>
              <a:rPr kumimoji="0" lang="ar-SA"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الدكتور ريك غريفيث • كلية سنغافورة للكتاب المقدس • BibleStudyDownloads.org</a:t>
            </a:r>
            <a:endPar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5" name="Title 4"/>
          <p:cNvSpPr>
            <a:spLocks noGrp="1"/>
          </p:cNvSpPr>
          <p:nvPr>
            <p:ph type="title" idx="4294967295"/>
          </p:nvPr>
        </p:nvSpPr>
        <p:spPr>
          <a:xfrm>
            <a:off x="323528" y="34531"/>
            <a:ext cx="8060432" cy="1988840"/>
          </a:xfrm>
        </p:spPr>
        <p:txBody>
          <a:bodyPr anchor="ctr"/>
          <a:lstStyle/>
          <a:p>
            <a:pPr algn="r" rtl="1"/>
            <a:r>
              <a:rPr lang="ar-SA" sz="11500" dirty="0">
                <a:solidFill>
                  <a:schemeClr val="bg1"/>
                </a:solidFill>
              </a:rPr>
              <a:t>١ يوحنا</a:t>
            </a:r>
            <a:endParaRPr lang="en-US" sz="11500" dirty="0">
              <a:solidFill>
                <a:schemeClr val="bg1"/>
              </a:solidFill>
            </a:endParaRPr>
          </a:p>
        </p:txBody>
      </p:sp>
      <p:sp>
        <p:nvSpPr>
          <p:cNvPr id="6" name="Title 4"/>
          <p:cNvSpPr txBox="1">
            <a:spLocks/>
          </p:cNvSpPr>
          <p:nvPr/>
        </p:nvSpPr>
        <p:spPr bwMode="auto">
          <a:xfrm>
            <a:off x="876400" y="1915344"/>
            <a:ext cx="8267600" cy="1143000"/>
          </a:xfrm>
          <a:prstGeom prst="rect">
            <a:avLst/>
          </a:prstGeom>
          <a:noFill/>
          <a:ln>
            <a:noFill/>
          </a:ln>
          <a:extLst>
            <a:ext uri="{FAA26D3D-D897-4be2-8F04-BA451C77F1D7}">
              <ma14:placeholderFlag xmlns:ma14="http://schemas.microsoft.com/office/mac/drawingml/2011/main" xmlns=""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l" rtl="0" eaLnBrk="0" fontAlgn="base" hangingPunct="0">
              <a:spcBef>
                <a:spcPct val="0"/>
              </a:spcBef>
              <a:spcAft>
                <a:spcPct val="0"/>
              </a:spcAft>
              <a:defRPr sz="4400">
                <a:solidFill>
                  <a:schemeClr val="tx2"/>
                </a:solidFill>
                <a:latin typeface="Arial"/>
                <a:ea typeface="ＭＳ Ｐゴシック" charset="-128"/>
                <a:cs typeface="Arial"/>
              </a:defRPr>
            </a:lvl1pPr>
            <a:lvl2pPr algn="l"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2pPr>
            <a:lvl3pPr algn="l"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3pPr>
            <a:lvl4pPr algn="l"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4pPr>
            <a:lvl5pPr algn="l"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5pPr>
            <a:lvl6pPr marL="457200" algn="l" rtl="0" fontAlgn="base">
              <a:spcBef>
                <a:spcPct val="0"/>
              </a:spcBef>
              <a:spcAft>
                <a:spcPct val="0"/>
              </a:spcAft>
              <a:defRPr sz="4400">
                <a:solidFill>
                  <a:schemeClr val="tx2"/>
                </a:solidFill>
                <a:latin typeface="Times New Roman" pitchFamily="26" charset="0"/>
              </a:defRPr>
            </a:lvl6pPr>
            <a:lvl7pPr marL="914400" algn="l" rtl="0" fontAlgn="base">
              <a:spcBef>
                <a:spcPct val="0"/>
              </a:spcBef>
              <a:spcAft>
                <a:spcPct val="0"/>
              </a:spcAft>
              <a:defRPr sz="4400">
                <a:solidFill>
                  <a:schemeClr val="tx2"/>
                </a:solidFill>
                <a:latin typeface="Times New Roman" pitchFamily="26" charset="0"/>
              </a:defRPr>
            </a:lvl7pPr>
            <a:lvl8pPr marL="1371600" algn="l" rtl="0" fontAlgn="base">
              <a:spcBef>
                <a:spcPct val="0"/>
              </a:spcBef>
              <a:spcAft>
                <a:spcPct val="0"/>
              </a:spcAft>
              <a:defRPr sz="4400">
                <a:solidFill>
                  <a:schemeClr val="tx2"/>
                </a:solidFill>
                <a:latin typeface="Times New Roman" pitchFamily="26" charset="0"/>
              </a:defRPr>
            </a:lvl8pPr>
            <a:lvl9pPr marL="1828800" algn="l" rtl="0" fontAlgn="base">
              <a:spcBef>
                <a:spcPct val="0"/>
              </a:spcBef>
              <a:spcAft>
                <a:spcPct val="0"/>
              </a:spcAft>
              <a:defRPr sz="4400">
                <a:solidFill>
                  <a:schemeClr val="tx2"/>
                </a:solidFill>
                <a:latin typeface="Times New Roman" pitchFamily="26" charset="0"/>
              </a:defRPr>
            </a:lvl9pPr>
          </a:lstStyle>
          <a:p>
            <a:pPr marL="0" marR="0" lvl="0" indent="0" algn="l" defTabSz="914400" rtl="1" eaLnBrk="0" fontAlgn="base" latinLnBrk="0" hangingPunct="0">
              <a:lnSpc>
                <a:spcPct val="100000"/>
              </a:lnSpc>
              <a:spcBef>
                <a:spcPct val="0"/>
              </a:spcBef>
              <a:spcAft>
                <a:spcPct val="0"/>
              </a:spcAft>
              <a:buClrTx/>
              <a:buSzTx/>
              <a:buFontTx/>
              <a:buNone/>
              <a:tabLst/>
              <a:defRPr/>
            </a:pPr>
            <a:r>
              <a:rPr kumimoji="0" lang="ar-SA" sz="6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الطاعة في المحبة</a:t>
            </a:r>
            <a:endParaRPr kumimoji="0" lang="en-US" sz="6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3" name="Title 4">
            <a:extLst>
              <a:ext uri="{FF2B5EF4-FFF2-40B4-BE49-F238E27FC236}">
                <a16:creationId xmlns:a16="http://schemas.microsoft.com/office/drawing/2014/main" id="{F8DBC0AC-33FE-13C5-FC4A-5D8AC39DFA20}"/>
              </a:ext>
            </a:extLst>
          </p:cNvPr>
          <p:cNvSpPr txBox="1">
            <a:spLocks/>
          </p:cNvSpPr>
          <p:nvPr/>
        </p:nvSpPr>
        <p:spPr bwMode="auto">
          <a:xfrm>
            <a:off x="323528" y="-1954690"/>
            <a:ext cx="8060432" cy="1988840"/>
          </a:xfrm>
          <a:prstGeom prst="rect">
            <a:avLst/>
          </a:prstGeom>
          <a:noFill/>
          <a:ln>
            <a:noFill/>
          </a:ln>
          <a:extLst>
            <a:ext uri="{FAA26D3D-D897-4be2-8F04-BA451C77F1D7}">
              <ma14:placeholderFlag xmlns:ma14="http://schemas.microsoft.com/office/mac/drawingml/2011/main" xmlns=""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l" rtl="0" eaLnBrk="0" fontAlgn="base" hangingPunct="0">
              <a:spcBef>
                <a:spcPct val="0"/>
              </a:spcBef>
              <a:spcAft>
                <a:spcPct val="0"/>
              </a:spcAft>
              <a:defRPr sz="4400">
                <a:solidFill>
                  <a:schemeClr val="tx2"/>
                </a:solidFill>
                <a:latin typeface="Arial"/>
                <a:ea typeface="ＭＳ Ｐゴシック" charset="-128"/>
                <a:cs typeface="Arial"/>
              </a:defRPr>
            </a:lvl1pPr>
            <a:lvl2pPr algn="l"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2pPr>
            <a:lvl3pPr algn="l"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3pPr>
            <a:lvl4pPr algn="l"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4pPr>
            <a:lvl5pPr algn="l"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5pPr>
            <a:lvl6pPr marL="457200" algn="l" rtl="0" fontAlgn="base">
              <a:spcBef>
                <a:spcPct val="0"/>
              </a:spcBef>
              <a:spcAft>
                <a:spcPct val="0"/>
              </a:spcAft>
              <a:defRPr sz="4400">
                <a:solidFill>
                  <a:schemeClr val="tx2"/>
                </a:solidFill>
                <a:latin typeface="Times New Roman" pitchFamily="26" charset="0"/>
              </a:defRPr>
            </a:lvl6pPr>
            <a:lvl7pPr marL="914400" algn="l" rtl="0" fontAlgn="base">
              <a:spcBef>
                <a:spcPct val="0"/>
              </a:spcBef>
              <a:spcAft>
                <a:spcPct val="0"/>
              </a:spcAft>
              <a:defRPr sz="4400">
                <a:solidFill>
                  <a:schemeClr val="tx2"/>
                </a:solidFill>
                <a:latin typeface="Times New Roman" pitchFamily="26" charset="0"/>
              </a:defRPr>
            </a:lvl7pPr>
            <a:lvl8pPr marL="1371600" algn="l" rtl="0" fontAlgn="base">
              <a:spcBef>
                <a:spcPct val="0"/>
              </a:spcBef>
              <a:spcAft>
                <a:spcPct val="0"/>
              </a:spcAft>
              <a:defRPr sz="4400">
                <a:solidFill>
                  <a:schemeClr val="tx2"/>
                </a:solidFill>
                <a:latin typeface="Times New Roman" pitchFamily="26" charset="0"/>
              </a:defRPr>
            </a:lvl8pPr>
            <a:lvl9pPr marL="1828800" algn="l" rtl="0" fontAlgn="base">
              <a:spcBef>
                <a:spcPct val="0"/>
              </a:spcBef>
              <a:spcAft>
                <a:spcPct val="0"/>
              </a:spcAft>
              <a:defRPr sz="4400">
                <a:solidFill>
                  <a:schemeClr val="tx2"/>
                </a:solidFill>
                <a:latin typeface="Times New Roman" pitchFamily="26" charset="0"/>
              </a:defRPr>
            </a:lvl9p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ar-SA" sz="11500" b="1" u="none" strike="noStrike" kern="0" cap="none" spc="0" normalizeH="0" baseline="0" noProof="0" dirty="0">
                <a:ln>
                  <a:noFill/>
                </a:ln>
                <a:solidFill>
                  <a:srgbClr val="0A0202"/>
                </a:solidFill>
                <a:effectLst/>
                <a:uLnTx/>
                <a:uFillTx/>
                <a:latin typeface="Arial" panose="020B0604020202020204" pitchFamily="34" charset="0"/>
                <a:ea typeface="ＭＳ Ｐゴシック" charset="-128"/>
                <a:cs typeface="Arial" panose="020B0604020202020204" pitchFamily="34" charset="0"/>
              </a:rPr>
              <a:t>يوحنا الأولى</a:t>
            </a:r>
            <a:endParaRPr kumimoji="0" lang="en-US" sz="11500" b="1" u="none" strike="noStrike" kern="0" cap="none" spc="0" normalizeH="0" baseline="0" noProof="0" dirty="0">
              <a:ln>
                <a:noFill/>
              </a:ln>
              <a:solidFill>
                <a:srgbClr val="0A0202"/>
              </a:solidFill>
              <a:effectLst/>
              <a:uLnTx/>
              <a:uFillTx/>
              <a:latin typeface="Arial" panose="020B0604020202020204" pitchFamily="34" charset="0"/>
              <a:ea typeface="ＭＳ Ｐゴシック" charset="-128"/>
              <a:cs typeface="Arial" panose="020B0604020202020204" pitchFamily="34" charset="0"/>
            </a:endParaRPr>
          </a:p>
        </p:txBody>
      </p:sp>
    </p:spTree>
    <p:extLst>
      <p:ext uri="{BB962C8B-B14F-4D97-AF65-F5344CB8AC3E}">
        <p14:creationId xmlns:p14="http://schemas.microsoft.com/office/powerpoint/2010/main" val="311813894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blinds(horizontal)">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3" presetClass="entr" presetSubtype="10" fill="hold" grpId="0" nodeType="click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blinds(horizontal)">
                                      <p:cBhvr>
                                        <p:cTn id="12"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3" grpId="0"/>
    </p:bldLst>
  </p:timing>
</p:sld>
</file>

<file path=ppt/slides/slide443.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800000"/>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Times New Roman" charset="0"/>
              <a:ea typeface="ＭＳ Ｐゴシック" charset="0"/>
            </a:endParaRPr>
          </a:p>
        </p:txBody>
      </p:sp>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p:spPr>
        <p:txBody>
          <a:bodyPr anchor="ctr"/>
          <a:lstStyle/>
          <a:p>
            <a:pPr rtl="1">
              <a:defRPr/>
            </a:pPr>
            <a:r>
              <a:rPr lang="ar-SA" sz="5400" dirty="0">
                <a:effectLst>
                  <a:glow rad="127000">
                    <a:schemeClr val="tx1"/>
                  </a:glow>
                </a:effectLst>
                <a:ea typeface="Arial" charset="0"/>
              </a:rPr>
              <a:t>الكلمة المفتاحية</a:t>
            </a:r>
            <a:endParaRPr lang="en-US" sz="5400" dirty="0">
              <a:effectLst>
                <a:glow rad="127000">
                  <a:schemeClr val="tx1"/>
                </a:glow>
              </a:effectLst>
              <a:ea typeface="Arial" charset="0"/>
            </a:endParaRPr>
          </a:p>
        </p:txBody>
      </p:sp>
      <p:sp>
        <p:nvSpPr>
          <p:cNvPr id="5" name="Rectangle 2"/>
          <p:cNvSpPr txBox="1">
            <a:spLocks noChangeArrowheads="1"/>
          </p:cNvSpPr>
          <p:nvPr/>
        </p:nvSpPr>
        <p:spPr bwMode="auto">
          <a:xfrm>
            <a:off x="4936" y="2445434"/>
            <a:ext cx="9144000" cy="1989140"/>
          </a:xfrm>
          <a:prstGeom prst="rect">
            <a:avLst/>
          </a:prstGeom>
          <a:noFill/>
          <a:ln>
            <a:noFill/>
          </a:ln>
          <a:effectLst>
            <a:outerShdw blurRad="63500" dist="35921" dir="2700000" algn="ctr" rotWithShape="0">
              <a:schemeClr val="tx2">
                <a:alpha val="74998"/>
              </a:schemeClr>
            </a:outerShdw>
          </a:effectLst>
          <a:extLst>
            <a:ext uri="{FAA26D3D-D897-4be2-8F04-BA451C77F1D7}">
              <ma14:placeholderFlag xmlns:ma14="http://schemas.microsoft.com/office/mac/drawingml/2011/main" xmlns=""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1" eaLnBrk="0" fontAlgn="base" latinLnBrk="0" hangingPunct="0">
              <a:lnSpc>
                <a:spcPct val="100000"/>
              </a:lnSpc>
              <a:spcBef>
                <a:spcPct val="0"/>
              </a:spcBef>
              <a:spcAft>
                <a:spcPct val="0"/>
              </a:spcAft>
              <a:buClrTx/>
              <a:buSzTx/>
              <a:buFontTx/>
              <a:buNone/>
              <a:tabLst/>
              <a:defRPr/>
            </a:pPr>
            <a:r>
              <a:rPr kumimoji="0" lang="ar-SA" sz="13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rial" charset="0"/>
                <a:cs typeface="Arial" panose="020B0604020202020204" pitchFamily="34" charset="0"/>
              </a:rPr>
              <a:t>المحبة</a:t>
            </a:r>
            <a:endParaRPr kumimoji="0" lang="en-US" sz="13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rial" charset="0"/>
              <a:cs typeface="Arial" panose="020B0604020202020204" pitchFamily="34" charset="0"/>
            </a:endParaRP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FAA26D3D-D897-4be2-8F04-BA451C77F1D7}">
              <ma14:placeholderFlag xmlns:ma14="http://schemas.microsoft.com/office/mac/drawingml/2011/main" xmlns=""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lgn="r" rtl="1">
              <a:defRPr/>
            </a:pPr>
            <a:r>
              <a:rPr lang="ar-SA" sz="4800" b="1" dirty="0">
                <a:solidFill>
                  <a:srgbClr val="FFFFFF"/>
                </a:solidFill>
                <a:effectLst>
                  <a:glow rad="127000">
                    <a:srgbClr val="000000"/>
                  </a:glow>
                </a:effectLst>
                <a:latin typeface="Arial" panose="020B0604020202020204" pitchFamily="34" charset="0"/>
                <a:ea typeface="Arial" charset="0"/>
                <a:cs typeface="Arial" panose="020B0604020202020204" pitchFamily="34" charset="0"/>
              </a:rPr>
              <a:t>١ يوحنا</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rial" charset="0"/>
              <a:cs typeface="Arial" panose="020B0604020202020204" pitchFamily="34" charset="0"/>
            </a:endParaRPr>
          </a:p>
        </p:txBody>
      </p:sp>
      <p:sp>
        <p:nvSpPr>
          <p:cNvPr id="8" name="Text Box 24"/>
          <p:cNvSpPr txBox="1">
            <a:spLocks noChangeArrowheads="1"/>
          </p:cNvSpPr>
          <p:nvPr/>
        </p:nvSpPr>
        <p:spPr bwMode="auto">
          <a:xfrm>
            <a:off x="8399138" y="65344"/>
            <a:ext cx="704039"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ar-SA" altLang="zh-CN" sz="2400" b="1"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ea typeface="ＭＳ Ｐゴシック" charset="0"/>
                <a:cs typeface="Arial" panose="020B0604020202020204" pitchFamily="34" charset="0"/>
              </a:rPr>
              <a:t>٢٩٠</a:t>
            </a:r>
            <a:endParaRPr kumimoji="0" lang="en-US" altLang="zh-CN" sz="2400" b="1"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4043139798"/>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checkerboard(across)">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444.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660066"/>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653" y="-7614"/>
            <a:ext cx="9162651" cy="1012616"/>
          </a:xfrm>
          <a:noFill/>
        </p:spPr>
        <p:txBody>
          <a:bodyPr/>
          <a:lstStyle/>
          <a:p>
            <a:pPr rtl="1"/>
            <a:r>
              <a:rPr lang="ar-SA" sz="6000" dirty="0">
                <a:solidFill>
                  <a:schemeClr val="bg1"/>
                </a:solidFill>
                <a:effectLst>
                  <a:glow rad="101600">
                    <a:schemeClr val="tx1">
                      <a:alpha val="99000"/>
                    </a:schemeClr>
                  </a:glow>
                </a:effectLst>
              </a:rPr>
              <a:t>السمة</a:t>
            </a:r>
            <a:endParaRPr lang="en-US" sz="6000" dirty="0">
              <a:solidFill>
                <a:schemeClr val="bg1"/>
              </a:solidFill>
              <a:effectLst>
                <a:glow rad="101600">
                  <a:schemeClr val="tx1">
                    <a:alpha val="99000"/>
                  </a:schemeClr>
                </a:glow>
              </a:effectLst>
            </a:endParaRPr>
          </a:p>
        </p:txBody>
      </p:sp>
      <p:sp>
        <p:nvSpPr>
          <p:cNvPr id="3" name="Title 1"/>
          <p:cNvSpPr txBox="1">
            <a:spLocks/>
          </p:cNvSpPr>
          <p:nvPr/>
        </p:nvSpPr>
        <p:spPr bwMode="auto">
          <a:xfrm>
            <a:off x="14766" y="1433727"/>
            <a:ext cx="9129233" cy="4394419"/>
          </a:xfrm>
          <a:prstGeom prst="rect">
            <a:avLst/>
          </a:prstGeom>
          <a:noFill/>
          <a:ln>
            <a:noFill/>
          </a:ln>
          <a:extLst>
            <a:ext uri="{FAA26D3D-D897-4be2-8F04-BA451C77F1D7}">
              <ma14:placeholderFlag xmlns:ma14="http://schemas.microsoft.com/office/mac/drawingml/2011/main" xmlns=""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14766" y="1341868"/>
            <a:ext cx="9144000" cy="4032214"/>
          </a:xfrm>
          <a:prstGeom prst="rect">
            <a:avLst/>
          </a:prstGeom>
          <a:noFill/>
          <a:ln>
            <a:noFill/>
          </a:ln>
          <a:effectLst>
            <a:outerShdw blurRad="63500" dist="35921" dir="2700000" algn="ctr" rotWithShape="0">
              <a:schemeClr val="tx2">
                <a:alpha val="74998"/>
              </a:schemeClr>
            </a:outerShdw>
          </a:effectLst>
          <a:extLst>
            <a:ext uri="{FAA26D3D-D897-4be2-8F04-BA451C77F1D7}">
              <ma14:placeholderFlag xmlns:ma14="http://schemas.microsoft.com/office/mac/drawingml/2011/main" xmlns=""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1" eaLnBrk="0" fontAlgn="base" latinLnBrk="0" hangingPunct="0">
              <a:lnSpc>
                <a:spcPct val="100000"/>
              </a:lnSpc>
              <a:spcBef>
                <a:spcPct val="0"/>
              </a:spcBef>
              <a:spcAft>
                <a:spcPct val="0"/>
              </a:spcAft>
              <a:buClrTx/>
              <a:buSzTx/>
              <a:buFontTx/>
              <a:buNone/>
              <a:tabLst/>
              <a:defRPr/>
            </a:pPr>
            <a:r>
              <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 </a:t>
            </a:r>
            <a:r>
              <a:rPr kumimoji="0" lang="ar-SA" sz="66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rial" charset="0"/>
                <a:cs typeface="Arial" panose="020B0604020202020204" pitchFamily="34" charset="0"/>
              </a:rPr>
              <a:t>الطاعة في المحبة تكافح الغنوصية المبكرة</a:t>
            </a:r>
            <a:endParaRPr kumimoji="0" lang="en-US" sz="66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rial" charset="0"/>
              <a:cs typeface="Arial" panose="020B0604020202020204" pitchFamily="34" charset="0"/>
            </a:endParaRP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SA"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٢٣</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7" name="Rectangle 2"/>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FAA26D3D-D897-4be2-8F04-BA451C77F1D7}">
              <ma14:placeholderFlag xmlns:ma14="http://schemas.microsoft.com/office/mac/drawingml/2011/main" xmlns=""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lgn="r" rtl="1">
              <a:defRPr/>
            </a:pPr>
            <a:r>
              <a:rPr lang="ar-SA" sz="4800" b="1" dirty="0">
                <a:solidFill>
                  <a:srgbClr val="FFFFFF"/>
                </a:solidFill>
                <a:effectLst>
                  <a:glow rad="127000">
                    <a:srgbClr val="000000"/>
                  </a:glow>
                </a:effectLst>
                <a:latin typeface="Arial" panose="020B0604020202020204" pitchFamily="34" charset="0"/>
                <a:ea typeface="Arial" charset="0"/>
                <a:cs typeface="Arial" panose="020B0604020202020204" pitchFamily="34" charset="0"/>
              </a:rPr>
              <a:t>١ يوحنا</a:t>
            </a:r>
            <a:endParaRPr lang="en-US" sz="4800" b="1" dirty="0">
              <a:solidFill>
                <a:srgbClr val="FFFFFF"/>
              </a:solidFill>
              <a:effectLst>
                <a:glow rad="127000">
                  <a:srgbClr val="000000"/>
                </a:glow>
              </a:effectLst>
              <a:latin typeface="Arial" panose="020B0604020202020204" pitchFamily="34" charset="0"/>
              <a:ea typeface="Arial" charset="0"/>
              <a:cs typeface="Arial" panose="020B0604020202020204" pitchFamily="34" charset="0"/>
            </a:endParaRPr>
          </a:p>
        </p:txBody>
      </p:sp>
    </p:spTree>
    <p:extLst>
      <p:ext uri="{BB962C8B-B14F-4D97-AF65-F5344CB8AC3E}">
        <p14:creationId xmlns:p14="http://schemas.microsoft.com/office/powerpoint/2010/main" val="3441846277"/>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445.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tx1"/>
            </a:gs>
            <a:gs pos="100000">
              <a:srgbClr val="000090"/>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Times New Roman" charset="0"/>
              <a:ea typeface="ＭＳ Ｐゴシック" charset="0"/>
            </a:endParaRPr>
          </a:p>
        </p:txBody>
      </p:sp>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p:spPr>
        <p:txBody>
          <a:bodyPr anchor="ctr"/>
          <a:lstStyle/>
          <a:p>
            <a:pPr rtl="1">
              <a:defRPr/>
            </a:pPr>
            <a:r>
              <a:rPr lang="ar-SA" sz="4800" dirty="0">
                <a:effectLst>
                  <a:glow rad="127000">
                    <a:schemeClr val="tx1"/>
                  </a:glow>
                </a:effectLst>
                <a:ea typeface="Arial" charset="0"/>
              </a:rPr>
              <a:t>الآية المفتاحية</a:t>
            </a:r>
            <a:endParaRPr lang="en-US" sz="4800" dirty="0">
              <a:effectLst>
                <a:glow rad="127000">
                  <a:schemeClr val="tx1"/>
                </a:glow>
              </a:effectLst>
              <a:ea typeface="Arial" charset="0"/>
            </a:endParaRPr>
          </a:p>
        </p:txBody>
      </p:sp>
      <p:sp>
        <p:nvSpPr>
          <p:cNvPr id="5" name="Rectangle 2"/>
          <p:cNvSpPr txBox="1">
            <a:spLocks noChangeArrowheads="1"/>
          </p:cNvSpPr>
          <p:nvPr/>
        </p:nvSpPr>
        <p:spPr bwMode="auto">
          <a:xfrm>
            <a:off x="0" y="1602007"/>
            <a:ext cx="9144000" cy="3955695"/>
          </a:xfrm>
          <a:prstGeom prst="rect">
            <a:avLst/>
          </a:prstGeom>
          <a:noFill/>
          <a:ln>
            <a:noFill/>
          </a:ln>
          <a:effectLst>
            <a:outerShdw blurRad="63500" dist="35921" dir="2700000" algn="ctr" rotWithShape="0">
              <a:schemeClr val="tx2">
                <a:alpha val="74998"/>
              </a:schemeClr>
            </a:outerShdw>
          </a:effectLst>
          <a:extLst>
            <a:ext uri="{FAA26D3D-D897-4be2-8F04-BA451C77F1D7}">
              <ma14:placeholderFlag xmlns:ma14="http://schemas.microsoft.com/office/mac/drawingml/2011/main" xmlns=""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defPPr>
              <a:defRPr lang="en-US"/>
            </a:defPPr>
            <a:lvl1pPr algn="r" defTabSz="457200" rtl="1" eaLnBrk="0" hangingPunct="0">
              <a:defRPr sz="4800" b="1">
                <a:solidFill>
                  <a:srgbClr val="FFFFFF"/>
                </a:solidFill>
                <a:effectLst>
                  <a:glow rad="127000">
                    <a:srgbClr val="000000"/>
                  </a:glow>
                </a:effectLst>
                <a:latin typeface="Arial" charset="0"/>
                <a:ea typeface="Arial" charset="0"/>
                <a:cs typeface="Arial" charset="0"/>
              </a:defRPr>
            </a:lvl1pPr>
            <a:lvl2pPr algn="ctr" eaLnBrk="0" hangingPunct="0">
              <a:defRPr sz="4400">
                <a:solidFill>
                  <a:schemeClr val="bg1"/>
                </a:solidFill>
                <a:latin typeface="Arial" charset="0"/>
                <a:ea typeface="ＭＳ Ｐゴシック" pitchFamily="-108" charset="-128"/>
                <a:cs typeface="ＭＳ Ｐゴシック" pitchFamily="-108" charset="-128"/>
              </a:defRPr>
            </a:lvl2pPr>
            <a:lvl3pPr algn="ctr" eaLnBrk="0" hangingPunct="0">
              <a:defRPr sz="4400">
                <a:solidFill>
                  <a:schemeClr val="bg1"/>
                </a:solidFill>
                <a:latin typeface="Arial" charset="0"/>
                <a:ea typeface="ＭＳ Ｐゴシック" pitchFamily="-108" charset="-128"/>
                <a:cs typeface="ＭＳ Ｐゴシック" pitchFamily="-108" charset="-128"/>
              </a:defRPr>
            </a:lvl3pPr>
            <a:lvl4pPr algn="ctr" eaLnBrk="0" hangingPunct="0">
              <a:defRPr sz="4400">
                <a:solidFill>
                  <a:schemeClr val="bg1"/>
                </a:solidFill>
                <a:latin typeface="Arial" charset="0"/>
                <a:ea typeface="ＭＳ Ｐゴシック" pitchFamily="-108" charset="-128"/>
                <a:cs typeface="ＭＳ Ｐゴシック" pitchFamily="-108" charset="-128"/>
              </a:defRPr>
            </a:lvl4pPr>
            <a:lvl5pPr algn="ctr" eaLnBrk="0" hangingPunct="0">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1" eaLnBrk="0" fontAlgn="base" latinLnBrk="0" hangingPunct="0">
              <a:lnSpc>
                <a:spcPct val="100000"/>
              </a:lnSpc>
              <a:spcBef>
                <a:spcPct val="0"/>
              </a:spcBef>
              <a:spcAft>
                <a:spcPct val="0"/>
              </a:spcAft>
              <a:buClrTx/>
              <a:buSzTx/>
              <a:buFontTx/>
              <a:buNone/>
              <a:tabLst/>
              <a:defRPr/>
            </a:pPr>
            <a:r>
              <a:rPr kumimoji="0" lang="ar-SA" sz="36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cs typeface="Arial" panose="020B0604020202020204" pitchFamily="34" charset="0"/>
              </a:rPr>
              <a:t>كتَبتُ إلَيكُمْ هذا عن الّذينَ يُضِلّونَكُمْ.</a:t>
            </a:r>
          </a:p>
          <a:p>
            <a:pPr marL="0" marR="0" lvl="0" indent="0" algn="ctr" defTabSz="457200" rtl="1" eaLnBrk="0" fontAlgn="base" latinLnBrk="0" hangingPunct="0">
              <a:lnSpc>
                <a:spcPct val="100000"/>
              </a:lnSpc>
              <a:spcBef>
                <a:spcPct val="0"/>
              </a:spcBef>
              <a:spcAft>
                <a:spcPct val="0"/>
              </a:spcAft>
              <a:buClrTx/>
              <a:buSzTx/>
              <a:buFontTx/>
              <a:buNone/>
              <a:tabLst/>
              <a:defRPr/>
            </a:pPr>
            <a:r>
              <a:rPr kumimoji="0" lang="ar-SA" sz="36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cs typeface="Arial" panose="020B0604020202020204" pitchFamily="34" charset="0"/>
              </a:rPr>
              <a:t>وأمّا أنتُمْ فالمَسحَةُ الّتي أخَذتُموها مِنهُ ثابِتَةٌ فيكُم، ولا حاجَةَ بكُمْ إلَى أنْ يُعَلِّمَكُمْ أحَدٌ، بل كما تُعَلِّمُكُمْ هذِهِ المَسحَةُ عَينُها عن كُلِّ شَيءٍ، وهي حَقٌّ ولَيسَتْ كذِبًا. كما عَلَّمَتكُمْ تثبُتونَ فيهِ.</a:t>
            </a:r>
          </a:p>
          <a:p>
            <a:pPr marL="0" marR="0" lvl="0" indent="0" algn="ctr" defTabSz="457200" rtl="1" eaLnBrk="0" fontAlgn="base" latinLnBrk="0" hangingPunct="0">
              <a:lnSpc>
                <a:spcPct val="100000"/>
              </a:lnSpc>
              <a:spcBef>
                <a:spcPct val="0"/>
              </a:spcBef>
              <a:spcAft>
                <a:spcPct val="0"/>
              </a:spcAft>
              <a:buClrTx/>
              <a:buSzTx/>
              <a:buFontTx/>
              <a:buNone/>
              <a:tabLst/>
              <a:defRPr/>
            </a:pPr>
            <a:r>
              <a:rPr kumimoji="0" lang="ar-SA" sz="36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cs typeface="Arial" panose="020B0604020202020204" pitchFamily="34" charset="0"/>
              </a:rPr>
              <a:t>أبناء الله . والآنَ أيُّها الأولادُ، اثبُتوا فيهِ، حتَّى إذا أُظهِرَ يكونُ لنا ثِقَةٌ، ولا نَخجَلُ مِنهُ في مَجيئهِ.</a:t>
            </a:r>
          </a:p>
          <a:p>
            <a:pPr algn="ctr" fontAlgn="base">
              <a:spcBef>
                <a:spcPct val="0"/>
              </a:spcBef>
              <a:spcAft>
                <a:spcPct val="0"/>
              </a:spcAft>
              <a:defRPr/>
            </a:pPr>
            <a:r>
              <a:rPr kumimoji="0" lang="ar-SA" sz="36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cs typeface="Arial" panose="020B0604020202020204" pitchFamily="34" charset="0"/>
              </a:rPr>
              <a:t>(٢ : ٢٦ - ٢٨ )</a:t>
            </a: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FAA26D3D-D897-4be2-8F04-BA451C77F1D7}">
              <ma14:placeholderFlag xmlns:ma14="http://schemas.microsoft.com/office/mac/drawingml/2011/main" xmlns=""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lgn="r" rtl="1">
              <a:defRPr/>
            </a:pPr>
            <a:r>
              <a:rPr lang="ar-SA" sz="4800" b="1" dirty="0">
                <a:solidFill>
                  <a:srgbClr val="FFFFFF"/>
                </a:solidFill>
                <a:effectLst>
                  <a:glow rad="127000">
                    <a:srgbClr val="000000"/>
                  </a:glow>
                </a:effectLst>
                <a:latin typeface="Arial" panose="020B0604020202020204" pitchFamily="34" charset="0"/>
                <a:ea typeface="Arial" charset="0"/>
                <a:cs typeface="Arial" panose="020B0604020202020204" pitchFamily="34" charset="0"/>
              </a:rPr>
              <a:t>١ يوحنا</a:t>
            </a:r>
            <a:endParaRPr lang="en-US" sz="4800" b="1" dirty="0">
              <a:solidFill>
                <a:srgbClr val="FFFFFF"/>
              </a:solidFill>
              <a:effectLst>
                <a:glow rad="127000">
                  <a:srgbClr val="000000"/>
                </a:glow>
              </a:effectLst>
              <a:latin typeface="Arial" panose="020B0604020202020204" pitchFamily="34" charset="0"/>
              <a:ea typeface="Arial" charset="0"/>
              <a:cs typeface="Arial" panose="020B0604020202020204" pitchFamily="34" charset="0"/>
            </a:endParaRPr>
          </a:p>
        </p:txBody>
      </p:sp>
      <p:sp>
        <p:nvSpPr>
          <p:cNvPr id="7" name="Text Box 24"/>
          <p:cNvSpPr txBox="1">
            <a:spLocks noChangeArrowheads="1"/>
          </p:cNvSpPr>
          <p:nvPr/>
        </p:nvSpPr>
        <p:spPr bwMode="auto">
          <a:xfrm>
            <a:off x="8399138" y="65344"/>
            <a:ext cx="704039"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ar-SA" altLang="zh-CN" sz="2400" b="1"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ea typeface="ＭＳ Ｐゴシック" charset="0"/>
                <a:cs typeface="Arial" panose="020B0604020202020204" pitchFamily="34" charset="0"/>
              </a:rPr>
              <a:t>٢٩٠</a:t>
            </a:r>
            <a:endParaRPr kumimoji="0" lang="en-US" altLang="zh-CN" sz="2400" b="1"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69268553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4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13574" y="609600"/>
            <a:ext cx="9385345" cy="908091"/>
          </a:xfrm>
          <a:solidFill>
            <a:srgbClr val="001933"/>
          </a:solidFill>
          <a:ln w="28575" cmpd="sng">
            <a:solidFill>
              <a:srgbClr val="FFFFFF"/>
            </a:solidFill>
          </a:ln>
        </p:spPr>
        <p:txBody>
          <a:bodyPr/>
          <a:lstStyle/>
          <a:p>
            <a:pPr rtl="1"/>
            <a:r>
              <a:rPr lang="ar-SA" dirty="0"/>
              <a:t>البيان الموجز </a:t>
            </a:r>
            <a:endParaRPr lang="en-US" dirty="0"/>
          </a:p>
        </p:txBody>
      </p:sp>
      <p:sp>
        <p:nvSpPr>
          <p:cNvPr id="3" name="Content Placeholder 2"/>
          <p:cNvSpPr>
            <a:spLocks noGrp="1"/>
          </p:cNvSpPr>
          <p:nvPr>
            <p:ph idx="1"/>
          </p:nvPr>
        </p:nvSpPr>
        <p:spPr>
          <a:xfrm>
            <a:off x="361232" y="1981200"/>
            <a:ext cx="8459240" cy="3608040"/>
          </a:xfrm>
          <a:noFill/>
          <a:ln>
            <a:noFill/>
          </a:ln>
          <a:effectLst>
            <a:outerShdw blurRad="63500" dist="35921" dir="2700000" algn="ctr" rotWithShape="0">
              <a:srgbClr val="000000">
                <a:alpha val="74998"/>
              </a:srgbClr>
            </a:outerShdw>
          </a:effectLst>
        </p:spPr>
        <p:txBody>
          <a:bodyPr vert="horz" wrap="square" lIns="91440" tIns="45720" rIns="91440" bIns="45720" numCol="1" anchor="ctr" anchorCtr="0" compatLnSpc="1">
            <a:prstTxWarp prst="textNoShape">
              <a:avLst/>
            </a:prstTxWarp>
          </a:bodyPr>
          <a:lstStyle/>
          <a:p>
            <a:pPr marL="0" indent="0" algn="ctr" defTabSz="457200" rtl="1">
              <a:spcBef>
                <a:spcPct val="0"/>
              </a:spcBef>
              <a:buNone/>
            </a:pPr>
            <a:r>
              <a:rPr lang="ar-SA" sz="4800" kern="1200" dirty="0">
                <a:effectLst>
                  <a:glow rad="127000">
                    <a:srgbClr val="000000"/>
                  </a:glow>
                </a:effectLst>
              </a:rPr>
              <a:t>إن فائدة الطاعة والمحبة هي ما نحتاجه حقًا بدلاً من الغنوصية المبكرة</a:t>
            </a:r>
            <a:r>
              <a:rPr lang="en-US" sz="4800" kern="1200" dirty="0">
                <a:effectLst>
                  <a:glow rad="127000">
                    <a:srgbClr val="000000"/>
                  </a:glow>
                </a:effectLst>
              </a:rPr>
              <a:t>.</a:t>
            </a:r>
          </a:p>
        </p:txBody>
      </p:sp>
      <p:sp>
        <p:nvSpPr>
          <p:cNvPr id="4" name="Text Box 24"/>
          <p:cNvSpPr txBox="1">
            <a:spLocks noChangeArrowheads="1"/>
          </p:cNvSpPr>
          <p:nvPr/>
        </p:nvSpPr>
        <p:spPr bwMode="auto">
          <a:xfrm>
            <a:off x="8399138" y="65344"/>
            <a:ext cx="704039"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ar-SA" altLang="zh-CN" sz="2400" b="1"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ea typeface="ＭＳ Ｐゴシック" charset="0"/>
                <a:cs typeface="Arial" panose="020B0604020202020204" pitchFamily="34" charset="0"/>
              </a:rPr>
              <a:t>٢٩٠</a:t>
            </a:r>
            <a:endParaRPr kumimoji="0" lang="en-US" altLang="zh-CN" sz="2400" b="1"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ea typeface="ＭＳ Ｐゴシック" charset="0"/>
              <a:cs typeface="Arial" panose="020B0604020202020204" pitchFamily="34" charset="0"/>
            </a:endParaRPr>
          </a:p>
        </p:txBody>
      </p:sp>
      <p:sp>
        <p:nvSpPr>
          <p:cNvPr id="6" name="Rectangle 2">
            <a:extLst>
              <a:ext uri="{FF2B5EF4-FFF2-40B4-BE49-F238E27FC236}">
                <a16:creationId xmlns:a16="http://schemas.microsoft.com/office/drawing/2014/main" id="{707B90DB-4EDD-3E43-BB3E-9B17CF14DD88}"/>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rgbClr val="000000">
                <a:alpha val="74998"/>
              </a:srgbClr>
            </a:outerShdw>
          </a:effectLst>
          <a:extLst>
            <a:ext uri="{FAA26D3D-D897-4be2-8F04-BA451C77F1D7}">
              <ma14:placeholderFlag xmlns:ma14="http://schemas.microsoft.com/office/mac/drawingml/2011/main" xmlns=""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lgn="r" rtl="1">
              <a:defRPr/>
            </a:pPr>
            <a:r>
              <a:rPr lang="ar-SA" sz="4800" b="1" dirty="0">
                <a:solidFill>
                  <a:srgbClr val="FFFFFF"/>
                </a:solidFill>
                <a:effectLst>
                  <a:glow rad="127000">
                    <a:srgbClr val="000000"/>
                  </a:glow>
                </a:effectLst>
                <a:latin typeface="Arial" panose="020B0604020202020204" pitchFamily="34" charset="0"/>
                <a:ea typeface="Arial" charset="0"/>
                <a:cs typeface="Arial" panose="020B0604020202020204" pitchFamily="34" charset="0"/>
              </a:rPr>
              <a:t>١ يوحنا</a:t>
            </a:r>
            <a:endParaRPr lang="en-US" sz="4800" b="1" dirty="0">
              <a:solidFill>
                <a:srgbClr val="FFFFFF"/>
              </a:solidFill>
              <a:effectLst>
                <a:glow rad="127000">
                  <a:srgbClr val="000000"/>
                </a:glow>
              </a:effectLst>
              <a:latin typeface="Arial" panose="020B0604020202020204" pitchFamily="34" charset="0"/>
              <a:ea typeface="Arial" charset="0"/>
              <a:cs typeface="Arial" panose="020B0604020202020204" pitchFamily="34" charset="0"/>
            </a:endParaRPr>
          </a:p>
        </p:txBody>
      </p:sp>
    </p:spTree>
    <p:extLst>
      <p:ext uri="{BB962C8B-B14F-4D97-AF65-F5344CB8AC3E}">
        <p14:creationId xmlns:p14="http://schemas.microsoft.com/office/powerpoint/2010/main" val="144403784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checkerboard(across)">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447.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0966" y="102580"/>
            <a:ext cx="8236820" cy="799420"/>
          </a:xfrm>
          <a:solidFill>
            <a:schemeClr val="tx1"/>
          </a:solidFill>
        </p:spPr>
        <p:txBody>
          <a:bodyPr/>
          <a:lstStyle/>
          <a:p>
            <a:pPr rtl="1"/>
            <a:r>
              <a:rPr lang="ar-SA" sz="48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بيـــــان الملـــكوت</a:t>
            </a:r>
            <a:endParaRPr lang="en-US" sz="48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endParaRPr>
          </a:p>
        </p:txBody>
      </p:sp>
      <p:sp>
        <p:nvSpPr>
          <p:cNvPr id="3" name="Title 1"/>
          <p:cNvSpPr txBox="1">
            <a:spLocks/>
          </p:cNvSpPr>
          <p:nvPr/>
        </p:nvSpPr>
        <p:spPr bwMode="auto">
          <a:xfrm>
            <a:off x="14766" y="1433727"/>
            <a:ext cx="9129233" cy="4394419"/>
          </a:xfrm>
          <a:prstGeom prst="rect">
            <a:avLst/>
          </a:prstGeom>
          <a:noFill/>
          <a:ln>
            <a:noFill/>
          </a:ln>
          <a:extLst>
            <a:ext uri="{FAA26D3D-D897-4be2-8F04-BA451C77F1D7}">
              <ma14:placeholderFlag xmlns:ma14="http://schemas.microsoft.com/office/mac/drawingml/2011/main" xmlns=""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6" name="Rectangle 2"/>
          <p:cNvSpPr txBox="1">
            <a:spLocks noChangeArrowheads="1"/>
          </p:cNvSpPr>
          <p:nvPr/>
        </p:nvSpPr>
        <p:spPr bwMode="auto">
          <a:xfrm>
            <a:off x="217602" y="1602008"/>
            <a:ext cx="8575292" cy="3627192"/>
          </a:xfrm>
          <a:prstGeom prst="rect">
            <a:avLst/>
          </a:prstGeom>
          <a:noFill/>
          <a:ln>
            <a:noFill/>
          </a:ln>
          <a:effectLst>
            <a:outerShdw blurRad="63500" dist="35921" dir="2700000" algn="ctr" rotWithShape="0">
              <a:schemeClr val="tx2">
                <a:alpha val="74998"/>
              </a:schemeClr>
            </a:outerShdw>
          </a:effectLst>
          <a:extLst>
            <a:ext uri="{FAA26D3D-D897-4be2-8F04-BA451C77F1D7}">
              <ma14:placeholderFlag xmlns:ma14="http://schemas.microsoft.com/office/mac/drawingml/2011/main" xmlns=""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1" eaLnBrk="0" fontAlgn="base" latinLnBrk="0" hangingPunct="0">
              <a:lnSpc>
                <a:spcPct val="100000"/>
              </a:lnSpc>
              <a:spcBef>
                <a:spcPct val="0"/>
              </a:spcBef>
              <a:spcAft>
                <a:spcPct val="0"/>
              </a:spcAft>
              <a:buClrTx/>
              <a:buSzTx/>
              <a:buFontTx/>
              <a:buNone/>
              <a:tabLst/>
              <a:defRPr/>
            </a:pPr>
            <a:r>
              <a:rPr kumimoji="0" lang="ar-SA" sz="4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rial" charset="0"/>
                <a:cs typeface="Arial" panose="020B0604020202020204" pitchFamily="34" charset="0"/>
              </a:rPr>
              <a:t>إن الموضوعين التوأمين للطاعة (١: ١-٢: ٢٩ ؛ ٥: ٤-٢١) والمحبة (٣: ١-٥: ٣) يظهران أفضل تأثير إيجابي لملكوت المسيح على حياتنا.</a:t>
            </a:r>
            <a:endParaRPr kumimoji="0" lang="en-US" sz="4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rial" charset="0"/>
              <a:cs typeface="Arial" panose="020B0604020202020204" pitchFamily="34" charset="0"/>
            </a:endParaRPr>
          </a:p>
        </p:txBody>
      </p:sp>
      <p:sp>
        <p:nvSpPr>
          <p:cNvPr id="7" name="Text Box 3"/>
          <p:cNvSpPr txBox="1">
            <a:spLocks noChangeArrowheads="1"/>
          </p:cNvSpPr>
          <p:nvPr/>
        </p:nvSpPr>
        <p:spPr bwMode="auto">
          <a:xfrm>
            <a:off x="8170701" y="44450"/>
            <a:ext cx="868363" cy="8309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SA"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٢٧ج</a:t>
            </a: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SA"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٢٩٠</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8" name="Rectangle 2">
            <a:extLst>
              <a:ext uri="{FF2B5EF4-FFF2-40B4-BE49-F238E27FC236}">
                <a16:creationId xmlns:a16="http://schemas.microsoft.com/office/drawing/2014/main" id="{5D50EB51-413F-FD4B-B16B-ECC6AEDB538D}"/>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FAA26D3D-D897-4be2-8F04-BA451C77F1D7}">
              <ma14:placeholderFlag xmlns:ma14="http://schemas.microsoft.com/office/mac/drawingml/2011/main" xmlns=""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lgn="r" rtl="1">
              <a:defRPr/>
            </a:pPr>
            <a:r>
              <a:rPr lang="ar-SA" sz="4800" b="1" dirty="0">
                <a:solidFill>
                  <a:srgbClr val="FFFFFF"/>
                </a:solidFill>
                <a:effectLst>
                  <a:glow rad="127000">
                    <a:srgbClr val="000000"/>
                  </a:glow>
                </a:effectLst>
                <a:latin typeface="Arial" panose="020B0604020202020204" pitchFamily="34" charset="0"/>
                <a:ea typeface="Arial" charset="0"/>
                <a:cs typeface="Arial" panose="020B0604020202020204" pitchFamily="34" charset="0"/>
              </a:rPr>
              <a:t>١ يوحنا</a:t>
            </a:r>
            <a:endParaRPr lang="en-US" sz="4800" b="1" dirty="0">
              <a:solidFill>
                <a:srgbClr val="FFFFFF"/>
              </a:solidFill>
              <a:effectLst>
                <a:glow rad="127000">
                  <a:srgbClr val="000000"/>
                </a:glow>
              </a:effectLst>
              <a:latin typeface="Arial" panose="020B0604020202020204" pitchFamily="34" charset="0"/>
              <a:ea typeface="Arial" charset="0"/>
              <a:cs typeface="Arial" panose="020B0604020202020204" pitchFamily="34" charset="0"/>
            </a:endParaRPr>
          </a:p>
        </p:txBody>
      </p:sp>
    </p:spTree>
    <p:extLst>
      <p:ext uri="{BB962C8B-B14F-4D97-AF65-F5344CB8AC3E}">
        <p14:creationId xmlns:p14="http://schemas.microsoft.com/office/powerpoint/2010/main" val="13198108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4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8"/>
          <p:cNvPicPr>
            <a:picLocks noChangeAspect="1"/>
          </p:cNvPicPr>
          <p:nvPr/>
        </p:nvPicPr>
        <p:blipFill>
          <a:blip r:embed="rId2">
            <a:extLst>
              <a:ext uri="{BEBA8EAE-BF5A-486C-A8C5-ECC9F3942E4B}">
                <a14:imgProps xmlns:a14="http://schemas.microsoft.com/office/drawing/2010/main">
                  <a14:imgLayer r:embed="rId3">
                    <a14:imgEffect>
                      <a14:brightnessContrast bright="-40000" contrast="40000"/>
                    </a14:imgEffect>
                  </a14:imgLayer>
                </a14:imgProps>
              </a:ext>
            </a:extLst>
          </a:blip>
          <a:stretch>
            <a:fillRect/>
          </a:stretch>
        </p:blipFill>
        <p:spPr>
          <a:xfrm>
            <a:off x="0" y="317518"/>
            <a:ext cx="9144000" cy="6540481"/>
          </a:xfrm>
          <a:prstGeom prst="rect">
            <a:avLst/>
          </a:prstGeom>
        </p:spPr>
      </p:pic>
      <p:sp>
        <p:nvSpPr>
          <p:cNvPr id="2" name="Title 1"/>
          <p:cNvSpPr>
            <a:spLocks noGrp="1"/>
          </p:cNvSpPr>
          <p:nvPr>
            <p:ph type="ctrTitle"/>
          </p:nvPr>
        </p:nvSpPr>
        <p:spPr>
          <a:xfrm>
            <a:off x="0" y="0"/>
            <a:ext cx="9144000" cy="902000"/>
          </a:xfrm>
          <a:solidFill>
            <a:schemeClr val="tx1"/>
          </a:solidFill>
        </p:spPr>
        <p:txBody>
          <a:bodyPr/>
          <a:lstStyle/>
          <a:p>
            <a:pPr rtl="1"/>
            <a:r>
              <a:rPr lang="ar-SA"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العــــهــــد</a:t>
            </a:r>
            <a:endParaRPr lang="en-US"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endParaRPr>
          </a:p>
        </p:txBody>
      </p:sp>
      <p:sp>
        <p:nvSpPr>
          <p:cNvPr id="3" name="Title 1"/>
          <p:cNvSpPr txBox="1">
            <a:spLocks/>
          </p:cNvSpPr>
          <p:nvPr/>
        </p:nvSpPr>
        <p:spPr bwMode="auto">
          <a:xfrm>
            <a:off x="14766" y="1433727"/>
            <a:ext cx="9129233" cy="4394419"/>
          </a:xfrm>
          <a:prstGeom prst="rect">
            <a:avLst/>
          </a:prstGeom>
          <a:noFill/>
          <a:ln>
            <a:noFill/>
          </a:ln>
          <a:extLst>
            <a:ext uri="{FAA26D3D-D897-4be2-8F04-BA451C77F1D7}">
              <ma14:placeholderFlag xmlns:ma14="http://schemas.microsoft.com/office/mac/drawingml/2011/main" xmlns=""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819247" y="1772816"/>
            <a:ext cx="7569177" cy="3252173"/>
          </a:xfrm>
          <a:prstGeom prst="rect">
            <a:avLst/>
          </a:prstGeom>
          <a:noFill/>
          <a:ln>
            <a:noFill/>
          </a:ln>
          <a:effectLst>
            <a:outerShdw blurRad="63500" dist="35921" dir="2700000" algn="ctr" rotWithShape="0">
              <a:schemeClr val="tx2">
                <a:alpha val="74998"/>
              </a:schemeClr>
            </a:outerShdw>
          </a:effectLst>
          <a:extLst>
            <a:ext uri="{FAA26D3D-D897-4be2-8F04-BA451C77F1D7}">
              <ma14:placeholderFlag xmlns:ma14="http://schemas.microsoft.com/office/mac/drawingml/2011/main" xmlns=""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1" eaLnBrk="0" fontAlgn="base" latinLnBrk="0" hangingPunct="0">
              <a:lnSpc>
                <a:spcPct val="100000"/>
              </a:lnSpc>
              <a:spcBef>
                <a:spcPct val="0"/>
              </a:spcBef>
              <a:spcAft>
                <a:spcPct val="0"/>
              </a:spcAft>
              <a:buClrTx/>
              <a:buSzTx/>
              <a:buFontTx/>
              <a:buNone/>
              <a:tabLst/>
              <a:defRPr/>
            </a:pPr>
            <a:r>
              <a:rPr kumimoji="0" lang="ar-SA"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rial" charset="0"/>
                <a:cs typeface="Arial" panose="020B0604020202020204" pitchFamily="34" charset="0"/>
              </a:rPr>
              <a:t>يظهر حق العهد الجديد بشكل أفضل في سلوكنا (٤: ٧-٢١)</a:t>
            </a:r>
            <a:r>
              <a:rPr kumimoji="0" lang="ar-SA"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rial" charset="0"/>
                <a:cs typeface="Arial" panose="020B0604020202020204" pitchFamily="34" charset="0"/>
              </a:rPr>
              <a:t>.</a:t>
            </a:r>
            <a:endParaRPr kumimoji="0" lang="en-US"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rial" charset="0"/>
              <a:cs typeface="Arial" panose="020B0604020202020204" pitchFamily="34" charset="0"/>
            </a:endParaRP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SA"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٢٧ج</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7" name="Rectangle 2">
            <a:extLst>
              <a:ext uri="{FF2B5EF4-FFF2-40B4-BE49-F238E27FC236}">
                <a16:creationId xmlns:a16="http://schemas.microsoft.com/office/drawing/2014/main" id="{581C36CE-E348-BE4A-8582-166B0CBA1308}"/>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FAA26D3D-D897-4be2-8F04-BA451C77F1D7}">
              <ma14:placeholderFlag xmlns:ma14="http://schemas.microsoft.com/office/mac/drawingml/2011/main" xmlns=""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lgn="r" rtl="1">
              <a:defRPr/>
            </a:pPr>
            <a:r>
              <a:rPr lang="ar-SA" sz="4800" b="1" dirty="0">
                <a:solidFill>
                  <a:srgbClr val="FFFFFF"/>
                </a:solidFill>
                <a:effectLst>
                  <a:glow rad="127000">
                    <a:srgbClr val="000000"/>
                  </a:glow>
                </a:effectLst>
                <a:latin typeface="Arial" panose="020B0604020202020204" pitchFamily="34" charset="0"/>
                <a:ea typeface="Arial" charset="0"/>
                <a:cs typeface="Arial" panose="020B0604020202020204" pitchFamily="34" charset="0"/>
              </a:rPr>
              <a:t>١ يوحنا</a:t>
            </a:r>
            <a:endParaRPr lang="en-US" sz="4800" b="1" dirty="0">
              <a:solidFill>
                <a:srgbClr val="FFFFFF"/>
              </a:solidFill>
              <a:effectLst>
                <a:glow rad="127000">
                  <a:srgbClr val="000000"/>
                </a:glow>
              </a:effectLst>
              <a:latin typeface="Arial" panose="020B0604020202020204" pitchFamily="34" charset="0"/>
              <a:ea typeface="Arial" charset="0"/>
              <a:cs typeface="Arial" panose="020B0604020202020204" pitchFamily="34" charset="0"/>
            </a:endParaRPr>
          </a:p>
        </p:txBody>
      </p:sp>
    </p:spTree>
    <p:extLst>
      <p:ext uri="{BB962C8B-B14F-4D97-AF65-F5344CB8AC3E}">
        <p14:creationId xmlns:p14="http://schemas.microsoft.com/office/powerpoint/2010/main" val="30454998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4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descr="Cross Sky View Christian Stock Photography.jpg"/>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36512" y="0"/>
            <a:ext cx="9272407" cy="6957392"/>
          </a:xfrm>
          <a:prstGeom prst="rect">
            <a:avLst/>
          </a:prstGeom>
        </p:spPr>
      </p:pic>
      <p:sp>
        <p:nvSpPr>
          <p:cNvPr id="2" name="Title 1"/>
          <p:cNvSpPr>
            <a:spLocks noGrp="1"/>
          </p:cNvSpPr>
          <p:nvPr>
            <p:ph type="ctrTitle"/>
          </p:nvPr>
        </p:nvSpPr>
        <p:spPr>
          <a:xfrm>
            <a:off x="180966" y="102580"/>
            <a:ext cx="8236820" cy="799420"/>
          </a:xfrm>
          <a:solidFill>
            <a:schemeClr val="tx1"/>
          </a:solidFill>
        </p:spPr>
        <p:txBody>
          <a:bodyPr/>
          <a:lstStyle/>
          <a:p>
            <a:r>
              <a:rPr lang="ar-SA"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الخــــلاص</a:t>
            </a:r>
            <a:endParaRPr lang="en-US"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endParaRPr>
          </a:p>
        </p:txBody>
      </p:sp>
      <p:sp>
        <p:nvSpPr>
          <p:cNvPr id="3" name="Title 1"/>
          <p:cNvSpPr txBox="1">
            <a:spLocks/>
          </p:cNvSpPr>
          <p:nvPr/>
        </p:nvSpPr>
        <p:spPr bwMode="auto">
          <a:xfrm>
            <a:off x="14766" y="1433727"/>
            <a:ext cx="9129233" cy="4394419"/>
          </a:xfrm>
          <a:prstGeom prst="rect">
            <a:avLst/>
          </a:prstGeom>
          <a:noFill/>
          <a:ln>
            <a:noFill/>
          </a:ln>
          <a:extLst>
            <a:ext uri="{FAA26D3D-D897-4be2-8F04-BA451C77F1D7}">
              <ma14:placeholderFlag xmlns:ma14="http://schemas.microsoft.com/office/mac/drawingml/2011/main" xmlns=""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85484" y="1602007"/>
            <a:ext cx="8915018" cy="4096629"/>
          </a:xfrm>
          <a:prstGeom prst="rect">
            <a:avLst/>
          </a:prstGeom>
          <a:noFill/>
          <a:ln>
            <a:noFill/>
          </a:ln>
          <a:effectLst>
            <a:outerShdw blurRad="63500" dist="35921" dir="2700000" algn="ctr" rotWithShape="0">
              <a:schemeClr val="tx2">
                <a:alpha val="74998"/>
              </a:schemeClr>
            </a:outerShdw>
          </a:effectLst>
          <a:extLst>
            <a:ext uri="{FAA26D3D-D897-4be2-8F04-BA451C77F1D7}">
              <ma14:placeholderFlag xmlns:ma14="http://schemas.microsoft.com/office/mac/drawingml/2011/main" xmlns=""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1" eaLnBrk="0" fontAlgn="base" latinLnBrk="0" hangingPunct="0">
              <a:lnSpc>
                <a:spcPct val="100000"/>
              </a:lnSpc>
              <a:spcBef>
                <a:spcPct val="0"/>
              </a:spcBef>
              <a:spcAft>
                <a:spcPct val="0"/>
              </a:spcAft>
              <a:buClrTx/>
              <a:buSzTx/>
              <a:buFontTx/>
              <a:buNone/>
              <a:tabLst/>
              <a:defRPr/>
            </a:pPr>
            <a:r>
              <a:rPr kumimoji="0" lang="ar-SA" sz="5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rial" charset="0"/>
                <a:cs typeface="Arial" panose="020B0604020202020204" pitchFamily="34" charset="0"/>
              </a:rPr>
              <a:t>يسوع هو "الذبيحة التي تكفر عن خطايانا - وليس فقط خطايانا ولكن خطايا كل العالم" (٢: ٢) ، مع ضمان وأمان الخلاص (٥: ١٣-١٥).</a:t>
            </a:r>
            <a:endParaRPr kumimoji="0" lang="en-US" sz="5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rial" charset="0"/>
              <a:cs typeface="Arial" panose="020B0604020202020204" pitchFamily="34" charset="0"/>
            </a:endParaRP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SA"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٢٧ج</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8" name="Rectangle 2">
            <a:extLst>
              <a:ext uri="{FF2B5EF4-FFF2-40B4-BE49-F238E27FC236}">
                <a16:creationId xmlns:a16="http://schemas.microsoft.com/office/drawing/2014/main" id="{9CCA866A-60EB-D849-AADA-7742B5A260E9}"/>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rgbClr val="000000">
                <a:alpha val="74998"/>
              </a:srgbClr>
            </a:outerShdw>
          </a:effectLst>
          <a:extLst>
            <a:ext uri="{FAA26D3D-D897-4be2-8F04-BA451C77F1D7}">
              <ma14:placeholderFlag xmlns:ma14="http://schemas.microsoft.com/office/mac/drawingml/2011/main" xmlns=""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lgn="r" rtl="1">
              <a:defRPr/>
            </a:pPr>
            <a:r>
              <a:rPr lang="ar-SA" sz="4800" b="1" dirty="0">
                <a:solidFill>
                  <a:srgbClr val="FFFFFF"/>
                </a:solidFill>
                <a:effectLst>
                  <a:glow rad="127000">
                    <a:srgbClr val="000000"/>
                  </a:glow>
                </a:effectLst>
                <a:latin typeface="Arial" panose="020B0604020202020204" pitchFamily="34" charset="0"/>
                <a:ea typeface="Arial" charset="0"/>
                <a:cs typeface="Arial" panose="020B0604020202020204" pitchFamily="34" charset="0"/>
              </a:rPr>
              <a:t>١ يوحنا</a:t>
            </a:r>
            <a:endParaRPr lang="en-US" sz="4800" b="1" dirty="0">
              <a:solidFill>
                <a:srgbClr val="FFFFFF"/>
              </a:solidFill>
              <a:effectLst>
                <a:glow rad="127000">
                  <a:srgbClr val="000000"/>
                </a:glow>
              </a:effectLst>
              <a:latin typeface="Arial" panose="020B0604020202020204" pitchFamily="34" charset="0"/>
              <a:ea typeface="Arial" charset="0"/>
              <a:cs typeface="Arial" panose="020B0604020202020204" pitchFamily="34" charset="0"/>
            </a:endParaRPr>
          </a:p>
        </p:txBody>
      </p:sp>
    </p:spTree>
    <p:extLst>
      <p:ext uri="{BB962C8B-B14F-4D97-AF65-F5344CB8AC3E}">
        <p14:creationId xmlns:p14="http://schemas.microsoft.com/office/powerpoint/2010/main" val="271857722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45.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tx1"/>
            </a:gs>
            <a:gs pos="100000">
              <a:srgbClr val="000090"/>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3"/>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427" tIns="45714" rIns="91427" bIns="45714"/>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900098" name="Rectangle 2"/>
          <p:cNvSpPr>
            <a:spLocks noGrp="1" noChangeArrowheads="1"/>
          </p:cNvSpPr>
          <p:nvPr>
            <p:ph type="ctrTitle"/>
          </p:nvPr>
        </p:nvSpPr>
        <p:spPr>
          <a:xfrm>
            <a:off x="0" y="21564"/>
            <a:ext cx="9144000" cy="909772"/>
          </a:xfrm>
          <a:effectLst>
            <a:outerShdw blurRad="63500" dist="35921" dir="2700000" algn="ctr" rotWithShape="0">
              <a:schemeClr val="tx2">
                <a:alpha val="74998"/>
              </a:schemeClr>
            </a:outerShdw>
          </a:effectLst>
        </p:spPr>
        <p:txBody>
          <a:bodyPr anchor="ctr"/>
          <a:lstStyle/>
          <a:p>
            <a:pPr>
              <a:defRPr/>
            </a:pPr>
            <a:r>
              <a:rPr lang="ar-JO" sz="4800" b="1">
                <a:effectLst>
                  <a:glow rad="127000">
                    <a:schemeClr val="tx1"/>
                  </a:glow>
                </a:effectLst>
                <a:latin typeface="Accordance" panose="00000400000000000000" pitchFamily="2" charset="-78"/>
                <a:ea typeface="Accordance" panose="00000400000000000000" pitchFamily="2" charset="-78"/>
                <a:cs typeface="Accordance" panose="00000400000000000000" pitchFamily="2" charset="-78"/>
              </a:rPr>
              <a:t>الآية المفتاحية</a:t>
            </a:r>
            <a:endParaRPr lang="en-US" sz="4800" b="1">
              <a:effectLst>
                <a:glow rad="127000">
                  <a:schemeClr val="tx1"/>
                </a:glow>
              </a:effectLst>
              <a:latin typeface="Accordance" panose="00000400000000000000" pitchFamily="2" charset="-78"/>
              <a:ea typeface="Accordance" panose="00000400000000000000" pitchFamily="2" charset="-78"/>
              <a:cs typeface="Accordance" panose="00000400000000000000" pitchFamily="2" charset="-78"/>
            </a:endParaRPr>
          </a:p>
        </p:txBody>
      </p:sp>
      <p:sp>
        <p:nvSpPr>
          <p:cNvPr id="5" name="Rectangle 2"/>
          <p:cNvSpPr txBox="1">
            <a:spLocks noChangeArrowheads="1"/>
          </p:cNvSpPr>
          <p:nvPr/>
        </p:nvSpPr>
        <p:spPr bwMode="auto">
          <a:xfrm>
            <a:off x="0" y="2204864"/>
            <a:ext cx="9144000" cy="3123136"/>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7" tIns="45714" rIns="91427" bIns="45714"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132" rtl="0" eaLnBrk="0" fontAlgn="base" latinLnBrk="0" hangingPunct="0">
              <a:lnSpc>
                <a:spcPct val="100000"/>
              </a:lnSpc>
              <a:spcBef>
                <a:spcPct val="0"/>
              </a:spcBef>
              <a:spcAft>
                <a:spcPct val="0"/>
              </a:spcAft>
              <a:buClrTx/>
              <a:buSzTx/>
              <a:buFontTx/>
              <a:buNone/>
              <a:tabLst/>
              <a:defRPr/>
            </a:pPr>
            <a:r>
              <a:rPr kumimoji="0" lang="ar-JO" sz="4400" b="1" i="0" u="none" strike="noStrike" kern="120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"لِأَنَّ </a:t>
            </a:r>
            <a:r>
              <a:rPr kumimoji="0" lang="ar-JO" sz="4400" b="1" i="0" u="none" strike="noStrike" kern="1200" cap="none" spc="0" normalizeH="0" baseline="0" noProof="0" err="1">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ٱبْنَ</a:t>
            </a:r>
            <a:r>
              <a:rPr kumimoji="0" lang="ar-JO" sz="4400" b="1" i="0" u="none" strike="noStrike" kern="120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 </a:t>
            </a:r>
            <a:r>
              <a:rPr kumimoji="0" lang="ar-JO" sz="4400" b="1" i="0" u="none" strike="noStrike" kern="1200" cap="none" spc="0" normalizeH="0" baseline="0" noProof="0" err="1">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ٱلْإِنْسَانِ</a:t>
            </a:r>
            <a:r>
              <a:rPr kumimoji="0" lang="ar-JO" sz="4400" b="1" i="0" u="none" strike="noStrike" kern="120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 قَدْ جَاءَ لِكَيْ يَطْلُبَ وَيُخَلِّصَ مَا قَدْ هَلَكَ"</a:t>
            </a:r>
            <a:endParaRPr kumimoji="0" lang="ar-SA" sz="4400" b="1" i="0" u="none" strike="noStrike" kern="120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endParaRPr>
          </a:p>
          <a:p>
            <a:pPr marL="0" marR="0" lvl="0" indent="0" algn="ctr" defTabSz="457132" rtl="0" eaLnBrk="0" fontAlgn="base" latinLnBrk="0" hangingPunct="0">
              <a:lnSpc>
                <a:spcPct val="100000"/>
              </a:lnSpc>
              <a:spcBef>
                <a:spcPct val="0"/>
              </a:spcBef>
              <a:spcAft>
                <a:spcPct val="0"/>
              </a:spcAft>
              <a:buClrTx/>
              <a:buSzTx/>
              <a:buFontTx/>
              <a:buNone/>
              <a:tabLst/>
              <a:defRPr/>
            </a:pPr>
            <a:r>
              <a:rPr kumimoji="0" lang="ar-SA" sz="4400" b="1" i="0" u="none" strike="noStrike" kern="120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(19: 10)</a:t>
            </a:r>
            <a:endParaRPr kumimoji="0" lang="en-US" sz="4400" b="1" i="0" u="none" strike="noStrike" kern="120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7" name="Text Box 24"/>
          <p:cNvSpPr txBox="1">
            <a:spLocks noChangeArrowheads="1"/>
          </p:cNvSpPr>
          <p:nvPr/>
        </p:nvSpPr>
        <p:spPr bwMode="auto">
          <a:xfrm>
            <a:off x="8472413" y="65344"/>
            <a:ext cx="502034" cy="46165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91427" tIns="45714" rIns="91427" bIns="4571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0" i="0" u="none" strike="noStrike" kern="1200" cap="none" spc="0" normalizeH="0" baseline="0" noProof="0">
                <a:ln>
                  <a:noFill/>
                </a:ln>
                <a:solidFill>
                  <a:srgbClr val="FFFFCC"/>
                </a:solidFill>
                <a:effectLst/>
                <a:uLnTx/>
                <a:uFillTx/>
                <a:latin typeface="Accordance" panose="00000400000000000000" pitchFamily="2" charset="-78"/>
                <a:ea typeface="Accordance" panose="00000400000000000000" pitchFamily="2" charset="-78"/>
                <a:cs typeface="Accordance" panose="00000400000000000000" pitchFamily="2" charset="-78"/>
              </a:rPr>
              <a:t>93</a:t>
            </a:r>
            <a:endParaRPr kumimoji="0" lang="en-US" sz="2400" b="0" i="0" u="none" strike="noStrike" kern="1200" cap="none" spc="0" normalizeH="0" baseline="0" noProof="0">
              <a:ln>
                <a:noFill/>
              </a:ln>
              <a:solidFill>
                <a:srgbClr val="FFFFCC"/>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8" name="Rectangle 2">
            <a:extLst>
              <a:ext uri="{FF2B5EF4-FFF2-40B4-BE49-F238E27FC236}">
                <a16:creationId xmlns:a16="http://schemas.microsoft.com/office/drawing/2014/main" id="{E75F34DB-EC79-DA47-8117-2EB8EE0901EB}"/>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7" tIns="45714" rIns="91427" bIns="45714"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132" rtl="0" eaLnBrk="0" fontAlgn="base" latinLnBrk="0" hangingPunct="0">
              <a:lnSpc>
                <a:spcPct val="100000"/>
              </a:lnSpc>
              <a:spcBef>
                <a:spcPct val="0"/>
              </a:spcBef>
              <a:spcAft>
                <a:spcPct val="0"/>
              </a:spcAft>
              <a:buClrTx/>
              <a:buSzTx/>
              <a:buFontTx/>
              <a:buNone/>
              <a:tabLst/>
              <a:defRPr/>
            </a:pPr>
            <a:r>
              <a:rPr kumimoji="0" lang="ar-SA" sz="4800" b="1" i="0" u="none" strike="noStrike" kern="120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لوقا</a:t>
            </a:r>
            <a:endParaRPr kumimoji="0" lang="en-US" sz="4800" b="1" i="0" u="none" strike="noStrike" kern="120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Tree>
    <p:extLst>
      <p:ext uri="{BB962C8B-B14F-4D97-AF65-F5344CB8AC3E}">
        <p14:creationId xmlns:p14="http://schemas.microsoft.com/office/powerpoint/2010/main" val="114302755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dissolve">
                                      <p:cBhvr>
                                        <p:cTn id="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4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descr="Gethsemene.jpg"/>
          <p:cNvPicPr>
            <a:picLocks noChangeAspect="1"/>
          </p:cNvPicPr>
          <p:nvPr/>
        </p:nvPicPr>
        <p:blipFill rotWithShape="1">
          <a:blip r:embed="rId2" cstate="screen">
            <a:extLst>
              <a:ext uri="{28A0092B-C50C-407E-A947-70E740481C1C}">
                <a14:useLocalDpi xmlns:a14="http://schemas.microsoft.com/office/drawing/2010/main"/>
              </a:ext>
            </a:extLst>
          </a:blip>
          <a:srcRect/>
          <a:stretch/>
        </p:blipFill>
        <p:spPr>
          <a:xfrm>
            <a:off x="-18654" y="0"/>
            <a:ext cx="9162653" cy="6858000"/>
          </a:xfrm>
          <a:prstGeom prst="rect">
            <a:avLst/>
          </a:prstGeom>
        </p:spPr>
      </p:pic>
      <p:sp>
        <p:nvSpPr>
          <p:cNvPr id="2" name="Title 1"/>
          <p:cNvSpPr>
            <a:spLocks noGrp="1"/>
          </p:cNvSpPr>
          <p:nvPr>
            <p:ph type="ctrTitle"/>
          </p:nvPr>
        </p:nvSpPr>
        <p:spPr>
          <a:xfrm>
            <a:off x="-18653" y="-27384"/>
            <a:ext cx="9162651" cy="1397996"/>
          </a:xfrm>
          <a:solidFill>
            <a:schemeClr val="tx1"/>
          </a:solidFill>
        </p:spPr>
        <p:txBody>
          <a:bodyPr/>
          <a:lstStyle/>
          <a:p>
            <a:r>
              <a:rPr lang="ar-SA"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نبوءه </a:t>
            </a:r>
            <a:br>
              <a:rPr lang="ar-SA"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br>
            <a:r>
              <a:rPr lang="ar-SA"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 رب ، اله )</a:t>
            </a:r>
            <a:endParaRPr lang="en-US"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endParaRPr>
          </a:p>
        </p:txBody>
      </p:sp>
      <p:sp>
        <p:nvSpPr>
          <p:cNvPr id="3" name="Title 1"/>
          <p:cNvSpPr txBox="1">
            <a:spLocks/>
          </p:cNvSpPr>
          <p:nvPr/>
        </p:nvSpPr>
        <p:spPr bwMode="auto">
          <a:xfrm>
            <a:off x="14766" y="1433727"/>
            <a:ext cx="9129233" cy="4394419"/>
          </a:xfrm>
          <a:prstGeom prst="rect">
            <a:avLst/>
          </a:prstGeom>
          <a:noFill/>
          <a:ln>
            <a:noFill/>
          </a:ln>
          <a:extLst>
            <a:ext uri="{FAA26D3D-D897-4be2-8F04-BA451C77F1D7}">
              <ma14:placeholderFlag xmlns:ma14="http://schemas.microsoft.com/office/mac/drawingml/2011/main" xmlns=""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0" y="1602007"/>
            <a:ext cx="9144000" cy="4096629"/>
          </a:xfrm>
          <a:prstGeom prst="rect">
            <a:avLst/>
          </a:prstGeom>
          <a:noFill/>
          <a:ln>
            <a:noFill/>
          </a:ln>
          <a:effectLst>
            <a:outerShdw blurRad="63500" dist="35921" dir="2700000" algn="ctr" rotWithShape="0">
              <a:schemeClr val="tx2">
                <a:alpha val="74998"/>
              </a:schemeClr>
            </a:outerShdw>
          </a:effectLst>
          <a:extLst>
            <a:ext uri="{FAA26D3D-D897-4be2-8F04-BA451C77F1D7}">
              <ma14:placeholderFlag xmlns:ma14="http://schemas.microsoft.com/office/mac/drawingml/2011/main" xmlns=""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1" eaLnBrk="0" fontAlgn="base" latinLnBrk="0" hangingPunct="0">
              <a:lnSpc>
                <a:spcPct val="100000"/>
              </a:lnSpc>
              <a:spcBef>
                <a:spcPct val="0"/>
              </a:spcBef>
              <a:spcAft>
                <a:spcPct val="0"/>
              </a:spcAft>
              <a:buClrTx/>
              <a:buSzTx/>
              <a:buFontTx/>
              <a:buNone/>
              <a:tabLst/>
              <a:defRPr/>
            </a:pPr>
            <a:r>
              <a:rPr kumimoji="0" lang="ar-SA" sz="40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rial" charset="0"/>
                <a:cs typeface="Arial" panose="020B0604020202020204" pitchFamily="34" charset="0"/>
              </a:rPr>
              <a:t>الثقة في المسيح ربًا يجب أن تؤدي إلى الطاعة والمحبة كحماية من الغنوصية المبكرة وأي بدعة تنكر أن يسوع ربًا (٢: ٢٦).</a:t>
            </a:r>
            <a:endParaRPr kumimoji="0" lang="en-US" sz="40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rial" charset="0"/>
              <a:cs typeface="Arial" panose="020B0604020202020204" pitchFamily="34" charset="0"/>
            </a:endParaRP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SA"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٢٧ج</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7" name="Rectangle 2">
            <a:extLst>
              <a:ext uri="{FF2B5EF4-FFF2-40B4-BE49-F238E27FC236}">
                <a16:creationId xmlns:a16="http://schemas.microsoft.com/office/drawing/2014/main" id="{242B26B5-644B-D147-9CEA-0C44A52B116A}"/>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FAA26D3D-D897-4be2-8F04-BA451C77F1D7}">
              <ma14:placeholderFlag xmlns:ma14="http://schemas.microsoft.com/office/mac/drawingml/2011/main" xmlns=""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lgn="r" rtl="1">
              <a:defRPr/>
            </a:pPr>
            <a:r>
              <a:rPr lang="ar-SA" sz="4800" b="1" dirty="0">
                <a:solidFill>
                  <a:srgbClr val="FFFFFF"/>
                </a:solidFill>
                <a:effectLst>
                  <a:glow rad="127000">
                    <a:srgbClr val="000000"/>
                  </a:glow>
                </a:effectLst>
                <a:latin typeface="Arial" panose="020B0604020202020204" pitchFamily="34" charset="0"/>
                <a:ea typeface="Arial" charset="0"/>
                <a:cs typeface="Arial" panose="020B0604020202020204" pitchFamily="34" charset="0"/>
              </a:rPr>
              <a:t>١ يوحنا</a:t>
            </a:r>
            <a:endParaRPr lang="en-US" sz="4800" b="1" dirty="0">
              <a:solidFill>
                <a:srgbClr val="FFFFFF"/>
              </a:solidFill>
              <a:effectLst>
                <a:glow rad="127000">
                  <a:srgbClr val="000000"/>
                </a:glow>
              </a:effectLst>
              <a:latin typeface="Arial" panose="020B0604020202020204" pitchFamily="34" charset="0"/>
              <a:ea typeface="Arial" charset="0"/>
              <a:cs typeface="Arial" panose="020B0604020202020204" pitchFamily="34" charset="0"/>
            </a:endParaRPr>
          </a:p>
        </p:txBody>
      </p:sp>
    </p:spTree>
    <p:extLst>
      <p:ext uri="{BB962C8B-B14F-4D97-AF65-F5344CB8AC3E}">
        <p14:creationId xmlns:p14="http://schemas.microsoft.com/office/powerpoint/2010/main" val="240543799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451.xml><?xml version="1.0" encoding="utf-8"?>
<p:sld xmlns:a="http://schemas.openxmlformats.org/drawingml/2006/main" xmlns:r="http://schemas.openxmlformats.org/officeDocument/2006/relationships" xmlns:p="http://schemas.openxmlformats.org/presentationml/2006/main" showMasterSp="0">
  <p:cSld>
    <p:bg>
      <p:bgPr>
        <a:solidFill>
          <a:schemeClr val="accent1"/>
        </a:solidFill>
        <a:effectLst/>
      </p:bgPr>
    </p:bg>
    <p:spTree>
      <p:nvGrpSpPr>
        <p:cNvPr id="1" name=""/>
        <p:cNvGrpSpPr/>
        <p:nvPr/>
      </p:nvGrpSpPr>
      <p:grpSpPr>
        <a:xfrm>
          <a:off x="0" y="0"/>
          <a:ext cx="0" cy="0"/>
          <a:chOff x="0" y="0"/>
          <a:chExt cx="0" cy="0"/>
        </a:xfrm>
      </p:grpSpPr>
      <p:sp>
        <p:nvSpPr>
          <p:cNvPr id="311298" name="Rectangle 2"/>
          <p:cNvSpPr>
            <a:spLocks noGrp="1" noChangeArrowheads="1"/>
          </p:cNvSpPr>
          <p:nvPr>
            <p:ph type="title" idx="4294967295"/>
          </p:nvPr>
        </p:nvSpPr>
        <p:spPr>
          <a:xfrm>
            <a:off x="2286000" y="152400"/>
            <a:ext cx="4419600" cy="609600"/>
          </a:xfrm>
          <a:solidFill>
            <a:srgbClr val="000000"/>
          </a:solidFill>
        </p:spPr>
        <p:txBody>
          <a:bodyPr anchor="ctr"/>
          <a:lstStyle/>
          <a:p>
            <a:pPr algn="ctr" eaLnBrk="1" hangingPunct="1"/>
            <a:r>
              <a:rPr lang="ar-SA" sz="3200" dirty="0">
                <a:solidFill>
                  <a:schemeClr val="bg1"/>
                </a:solidFill>
                <a:ea typeface="Arial" charset="0"/>
                <a:cs typeface="Arial" panose="020B0604020202020204" pitchFamily="34" charset="0"/>
              </a:rPr>
              <a:t>١يو – المخطط الموجز</a:t>
            </a:r>
            <a:endParaRPr lang="en-US" sz="3200" dirty="0">
              <a:solidFill>
                <a:schemeClr val="bg1"/>
              </a:solidFill>
              <a:ea typeface="Arial" charset="0"/>
              <a:cs typeface="Arial" panose="020B0604020202020204" pitchFamily="34" charset="0"/>
            </a:endParaRPr>
          </a:p>
        </p:txBody>
      </p:sp>
      <p:sp>
        <p:nvSpPr>
          <p:cNvPr id="311299" name="Text Box 7"/>
          <p:cNvSpPr txBox="1">
            <a:spLocks noChangeArrowheads="1"/>
          </p:cNvSpPr>
          <p:nvPr/>
        </p:nvSpPr>
        <p:spPr bwMode="auto">
          <a:xfrm>
            <a:off x="8147457" y="228600"/>
            <a:ext cx="704039" cy="461665"/>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SA" sz="2400" b="1" u="none" strike="noStrike" kern="1200" cap="none" spc="0" normalizeH="0" baseline="0" noProof="0" dirty="0">
                <a:ln>
                  <a:noFill/>
                </a:ln>
                <a:solidFill>
                  <a:srgbClr val="000000"/>
                </a:solidFill>
                <a:effectLst/>
                <a:uLnTx/>
                <a:uFillTx/>
                <a:latin typeface="Arial" panose="020B0604020202020204" pitchFamily="34" charset="0"/>
                <a:ea typeface="Arial" charset="0"/>
                <a:cs typeface="Arial" panose="020B0604020202020204" pitchFamily="34" charset="0"/>
              </a:rPr>
              <a:t>٢٩٠</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Arial" charset="0"/>
              <a:cs typeface="Arial" panose="020B0604020202020204" pitchFamily="34" charset="0"/>
            </a:endParaRPr>
          </a:p>
        </p:txBody>
      </p:sp>
      <p:grpSp>
        <p:nvGrpSpPr>
          <p:cNvPr id="311300" name="Group 51"/>
          <p:cNvGrpSpPr>
            <a:grpSpLocks/>
          </p:cNvGrpSpPr>
          <p:nvPr/>
        </p:nvGrpSpPr>
        <p:grpSpPr bwMode="auto">
          <a:xfrm>
            <a:off x="76200" y="838200"/>
            <a:ext cx="9004300" cy="5867400"/>
            <a:chOff x="88" y="480"/>
            <a:chExt cx="4088" cy="3840"/>
          </a:xfrm>
        </p:grpSpPr>
        <p:grpSp>
          <p:nvGrpSpPr>
            <p:cNvPr id="311301" name="Group 25"/>
            <p:cNvGrpSpPr>
              <a:grpSpLocks/>
            </p:cNvGrpSpPr>
            <p:nvPr/>
          </p:nvGrpSpPr>
          <p:grpSpPr bwMode="auto">
            <a:xfrm>
              <a:off x="88" y="480"/>
              <a:ext cx="4072" cy="561"/>
              <a:chOff x="0" y="0"/>
              <a:chExt cx="4072" cy="653"/>
            </a:xfrm>
          </p:grpSpPr>
          <p:sp>
            <p:nvSpPr>
              <p:cNvPr id="311335" name="Rectangle 8"/>
              <p:cNvSpPr>
                <a:spLocks noChangeArrowheads="1"/>
              </p:cNvSpPr>
              <p:nvPr/>
            </p:nvSpPr>
            <p:spPr bwMode="auto">
              <a:xfrm>
                <a:off x="23" y="18"/>
                <a:ext cx="4008" cy="616"/>
              </a:xfrm>
              <a:prstGeom prst="rect">
                <a:avLst/>
              </a:prstGeom>
              <a:gradFill rotWithShape="1">
                <a:gsLst>
                  <a:gs pos="0">
                    <a:srgbClr val="FF8200"/>
                  </a:gs>
                  <a:gs pos="5000">
                    <a:srgbClr val="FF0000"/>
                  </a:gs>
                  <a:gs pos="17500">
                    <a:srgbClr val="BA0066"/>
                  </a:gs>
                  <a:gs pos="35001">
                    <a:srgbClr val="66008F"/>
                  </a:gs>
                  <a:gs pos="50000">
                    <a:srgbClr val="000082"/>
                  </a:gs>
                  <a:gs pos="64999">
                    <a:srgbClr val="66008F"/>
                  </a:gs>
                  <a:gs pos="82500">
                    <a:srgbClr val="BA0066"/>
                  </a:gs>
                  <a:gs pos="95000">
                    <a:srgbClr val="FF0000"/>
                  </a:gs>
                  <a:gs pos="100000">
                    <a:srgbClr val="FF8200"/>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宋体" charset="0"/>
                    <a:cs typeface="宋体" charset="0"/>
                  </a:rPr>
                  <a:t> </a:t>
                </a:r>
                <a:r>
                  <a:rPr kumimoji="0" lang="ar-SA" sz="3600" b="1" u="none"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rPr>
                  <a:t>الطاعة في الحب تكافح الغنوصية المبكرة </a:t>
                </a:r>
                <a:endParaRPr kumimoji="0" lang="ar-SA" sz="2400" b="1" u="none"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endParaRPr>
              </a:p>
            </p:txBody>
          </p:sp>
          <p:sp>
            <p:nvSpPr>
              <p:cNvPr id="311336" name="Rectangle 24"/>
              <p:cNvSpPr>
                <a:spLocks noChangeArrowheads="1"/>
              </p:cNvSpPr>
              <p:nvPr/>
            </p:nvSpPr>
            <p:spPr bwMode="auto">
              <a:xfrm>
                <a:off x="0" y="0"/>
                <a:ext cx="4072" cy="65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wrap="none"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3366"/>
                  </a:solidFill>
                  <a:effectLst/>
                  <a:uLnTx/>
                  <a:uFillTx/>
                  <a:latin typeface="Times New Roman" charset="0"/>
                  <a:ea typeface="ＭＳ Ｐゴシック" charset="0"/>
                </a:endParaRPr>
              </a:p>
            </p:txBody>
          </p:sp>
        </p:grpSp>
        <p:grpSp>
          <p:nvGrpSpPr>
            <p:cNvPr id="311302" name="Group 27"/>
            <p:cNvGrpSpPr>
              <a:grpSpLocks/>
            </p:cNvGrpSpPr>
            <p:nvPr/>
          </p:nvGrpSpPr>
          <p:grpSpPr bwMode="auto">
            <a:xfrm>
              <a:off x="88" y="1041"/>
              <a:ext cx="1360" cy="619"/>
              <a:chOff x="0" y="653"/>
              <a:chExt cx="1360" cy="721"/>
            </a:xfrm>
          </p:grpSpPr>
          <p:sp>
            <p:nvSpPr>
              <p:cNvPr id="311333" name="Rectangle 10"/>
              <p:cNvSpPr>
                <a:spLocks noChangeArrowheads="1"/>
              </p:cNvSpPr>
              <p:nvPr/>
            </p:nvSpPr>
            <p:spPr bwMode="auto">
              <a:xfrm>
                <a:off x="32" y="653"/>
                <a:ext cx="1296" cy="721"/>
              </a:xfrm>
              <a:prstGeom prst="rect">
                <a:avLst/>
              </a:prstGeom>
              <a:gradFill rotWithShape="1">
                <a:gsLst>
                  <a:gs pos="0">
                    <a:schemeClr val="bg2"/>
                  </a:gs>
                  <a:gs pos="100000">
                    <a:schemeClr val="tx2"/>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宋体" charset="0"/>
                    <a:cs typeface="宋体" charset="0"/>
                  </a:rPr>
                  <a:t> </a:t>
                </a:r>
                <a:r>
                  <a:rPr kumimoji="0" lang="ar-SA" altLang="zh-CN" sz="2400" b="1" u="none"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rPr>
                  <a:t>ضرورة الطاعة</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endParaRPr>
              </a:p>
            </p:txBody>
          </p:sp>
          <p:sp>
            <p:nvSpPr>
              <p:cNvPr id="311334" name="Rectangle 26"/>
              <p:cNvSpPr>
                <a:spLocks noChangeArrowheads="1"/>
              </p:cNvSpPr>
              <p:nvPr/>
            </p:nvSpPr>
            <p:spPr bwMode="auto">
              <a:xfrm>
                <a:off x="0" y="653"/>
                <a:ext cx="1360" cy="721"/>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3366"/>
                  </a:solidFill>
                  <a:effectLst/>
                  <a:uLnTx/>
                  <a:uFillTx/>
                  <a:latin typeface="Times New Roman" charset="0"/>
                  <a:ea typeface="ＭＳ Ｐゴシック" charset="0"/>
                </a:endParaRPr>
              </a:p>
            </p:txBody>
          </p:sp>
        </p:grpSp>
        <p:grpSp>
          <p:nvGrpSpPr>
            <p:cNvPr id="311303" name="Group 29"/>
            <p:cNvGrpSpPr>
              <a:grpSpLocks/>
            </p:cNvGrpSpPr>
            <p:nvPr/>
          </p:nvGrpSpPr>
          <p:grpSpPr bwMode="auto">
            <a:xfrm>
              <a:off x="1448" y="1041"/>
              <a:ext cx="1360" cy="619"/>
              <a:chOff x="1360" y="653"/>
              <a:chExt cx="1360" cy="721"/>
            </a:xfrm>
          </p:grpSpPr>
          <p:sp>
            <p:nvSpPr>
              <p:cNvPr id="311331" name="Rectangle 11"/>
              <p:cNvSpPr>
                <a:spLocks noChangeArrowheads="1"/>
              </p:cNvSpPr>
              <p:nvPr/>
            </p:nvSpPr>
            <p:spPr bwMode="auto">
              <a:xfrm>
                <a:off x="1392" y="653"/>
                <a:ext cx="1296" cy="721"/>
              </a:xfrm>
              <a:prstGeom prst="rect">
                <a:avLst/>
              </a:prstGeom>
              <a:gradFill rotWithShape="1">
                <a:gsLst>
                  <a:gs pos="0">
                    <a:schemeClr val="bg2"/>
                  </a:gs>
                  <a:gs pos="100000">
                    <a:schemeClr val="tx2"/>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宋体" charset="0"/>
                    <a:cs typeface="宋体" charset="0"/>
                  </a:rPr>
                  <a:t> </a:t>
                </a:r>
                <a:r>
                  <a:rPr kumimoji="0" lang="ar-SA" altLang="zh-CN" sz="2800" b="1" u="none"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rPr>
                  <a:t>سمات المحبة</a:t>
                </a:r>
                <a:endParaRPr kumimoji="0" lang="en-US" altLang="zh-CN" sz="2800" b="1" u="none"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endParaRPr>
              </a:p>
            </p:txBody>
          </p:sp>
          <p:sp>
            <p:nvSpPr>
              <p:cNvPr id="311332" name="Rectangle 28"/>
              <p:cNvSpPr>
                <a:spLocks noChangeArrowheads="1"/>
              </p:cNvSpPr>
              <p:nvPr/>
            </p:nvSpPr>
            <p:spPr bwMode="auto">
              <a:xfrm>
                <a:off x="1360" y="653"/>
                <a:ext cx="1360" cy="721"/>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3366"/>
                  </a:solidFill>
                  <a:effectLst/>
                  <a:uLnTx/>
                  <a:uFillTx/>
                  <a:latin typeface="Times New Roman" charset="0"/>
                  <a:ea typeface="ＭＳ Ｐゴシック" charset="0"/>
                </a:endParaRPr>
              </a:p>
            </p:txBody>
          </p:sp>
        </p:grpSp>
        <p:grpSp>
          <p:nvGrpSpPr>
            <p:cNvPr id="311304" name="Group 31"/>
            <p:cNvGrpSpPr>
              <a:grpSpLocks/>
            </p:cNvGrpSpPr>
            <p:nvPr/>
          </p:nvGrpSpPr>
          <p:grpSpPr bwMode="auto">
            <a:xfrm>
              <a:off x="2808" y="1041"/>
              <a:ext cx="1352" cy="619"/>
              <a:chOff x="2720" y="653"/>
              <a:chExt cx="1352" cy="721"/>
            </a:xfrm>
          </p:grpSpPr>
          <p:sp>
            <p:nvSpPr>
              <p:cNvPr id="311329" name="Rectangle 12"/>
              <p:cNvSpPr>
                <a:spLocks noChangeArrowheads="1"/>
              </p:cNvSpPr>
              <p:nvPr/>
            </p:nvSpPr>
            <p:spPr bwMode="auto">
              <a:xfrm>
                <a:off x="2752" y="653"/>
                <a:ext cx="1288" cy="721"/>
              </a:xfrm>
              <a:prstGeom prst="rect">
                <a:avLst/>
              </a:prstGeom>
              <a:gradFill rotWithShape="1">
                <a:gsLst>
                  <a:gs pos="0">
                    <a:schemeClr val="bg2"/>
                  </a:gs>
                  <a:gs pos="100000">
                    <a:schemeClr val="tx2"/>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SA" altLang="zh-CN" sz="2400" b="1" u="none"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rPr>
                  <a:t>مميزات الطاعة</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宋体" charset="0"/>
                  <a:cs typeface="宋体" charset="0"/>
                </a:endParaRPr>
              </a:p>
            </p:txBody>
          </p:sp>
          <p:sp>
            <p:nvSpPr>
              <p:cNvPr id="311330" name="Rectangle 30"/>
              <p:cNvSpPr>
                <a:spLocks noChangeArrowheads="1"/>
              </p:cNvSpPr>
              <p:nvPr/>
            </p:nvSpPr>
            <p:spPr bwMode="auto">
              <a:xfrm>
                <a:off x="2720" y="653"/>
                <a:ext cx="1352" cy="721"/>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3366"/>
                  </a:solidFill>
                  <a:effectLst/>
                  <a:uLnTx/>
                  <a:uFillTx/>
                  <a:latin typeface="Times New Roman" charset="0"/>
                  <a:ea typeface="ＭＳ Ｐゴシック" charset="0"/>
                </a:endParaRPr>
              </a:p>
            </p:txBody>
          </p:sp>
        </p:grpSp>
        <p:grpSp>
          <p:nvGrpSpPr>
            <p:cNvPr id="311305" name="Group 33"/>
            <p:cNvGrpSpPr>
              <a:grpSpLocks/>
            </p:cNvGrpSpPr>
            <p:nvPr/>
          </p:nvGrpSpPr>
          <p:grpSpPr bwMode="auto">
            <a:xfrm>
              <a:off x="88" y="1660"/>
              <a:ext cx="1360" cy="529"/>
              <a:chOff x="0" y="1374"/>
              <a:chExt cx="1360" cy="615"/>
            </a:xfrm>
          </p:grpSpPr>
          <p:sp>
            <p:nvSpPr>
              <p:cNvPr id="311327" name="Rectangle 14"/>
              <p:cNvSpPr>
                <a:spLocks noChangeArrowheads="1"/>
              </p:cNvSpPr>
              <p:nvPr/>
            </p:nvSpPr>
            <p:spPr bwMode="auto">
              <a:xfrm>
                <a:off x="32" y="1374"/>
                <a:ext cx="1296" cy="615"/>
              </a:xfrm>
              <a:prstGeom prst="rect">
                <a:avLst/>
              </a:prstGeom>
              <a:gradFill rotWithShape="1">
                <a:gsLst>
                  <a:gs pos="0">
                    <a:schemeClr val="bg2"/>
                  </a:gs>
                  <a:gs pos="100000">
                    <a:schemeClr val="tx2"/>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SA" altLang="zh-CN" sz="2400" b="1" u="none" strike="noStrike" kern="1200" cap="none" spc="0" normalizeH="0" baseline="0" noProof="0" dirty="0">
                    <a:ln>
                      <a:noFill/>
                    </a:ln>
                    <a:solidFill>
                      <a:srgbClr val="FFFFFF"/>
                    </a:solidFill>
                    <a:effectLst/>
                    <a:uLnTx/>
                    <a:uFillTx/>
                    <a:latin typeface="Arial" panose="020B0604020202020204" pitchFamily="34" charset="0"/>
                    <a:ea typeface="宋体" charset="0"/>
                    <a:cs typeface="宋体" charset="0"/>
                  </a:rPr>
                  <a:t>أ</a:t>
                </a:r>
                <a:r>
                  <a:rPr kumimoji="0" lang="ar-SA" altLang="zh-CN" sz="2400" b="1" u="none"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rPr>
                  <a:t>صحاح ١ -٢</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endParaRPr>
              </a:p>
            </p:txBody>
          </p:sp>
          <p:sp>
            <p:nvSpPr>
              <p:cNvPr id="311328" name="Rectangle 32"/>
              <p:cNvSpPr>
                <a:spLocks noChangeArrowheads="1"/>
              </p:cNvSpPr>
              <p:nvPr/>
            </p:nvSpPr>
            <p:spPr bwMode="auto">
              <a:xfrm>
                <a:off x="0" y="1374"/>
                <a:ext cx="1360" cy="615"/>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3366"/>
                  </a:solidFill>
                  <a:effectLst/>
                  <a:uLnTx/>
                  <a:uFillTx/>
                  <a:latin typeface="Times New Roman" charset="0"/>
                  <a:ea typeface="ＭＳ Ｐゴシック" charset="0"/>
                </a:endParaRPr>
              </a:p>
            </p:txBody>
          </p:sp>
        </p:grpSp>
        <p:grpSp>
          <p:nvGrpSpPr>
            <p:cNvPr id="311306" name="Group 35"/>
            <p:cNvGrpSpPr>
              <a:grpSpLocks/>
            </p:cNvGrpSpPr>
            <p:nvPr/>
          </p:nvGrpSpPr>
          <p:grpSpPr bwMode="auto">
            <a:xfrm>
              <a:off x="1448" y="1660"/>
              <a:ext cx="1360" cy="529"/>
              <a:chOff x="1360" y="1374"/>
              <a:chExt cx="1360" cy="615"/>
            </a:xfrm>
          </p:grpSpPr>
          <p:sp>
            <p:nvSpPr>
              <p:cNvPr id="311325" name="Rectangle 15"/>
              <p:cNvSpPr>
                <a:spLocks noChangeArrowheads="1"/>
              </p:cNvSpPr>
              <p:nvPr/>
            </p:nvSpPr>
            <p:spPr bwMode="auto">
              <a:xfrm>
                <a:off x="1392" y="1374"/>
                <a:ext cx="1296" cy="615"/>
              </a:xfrm>
              <a:prstGeom prst="rect">
                <a:avLst/>
              </a:prstGeom>
              <a:gradFill rotWithShape="1">
                <a:gsLst>
                  <a:gs pos="0">
                    <a:schemeClr val="bg2"/>
                  </a:gs>
                  <a:gs pos="100000">
                    <a:schemeClr val="tx2"/>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宋体" charset="0"/>
                    <a:cs typeface="宋体" charset="0"/>
                  </a:rPr>
                  <a:t> </a:t>
                </a:r>
                <a:r>
                  <a:rPr kumimoji="0" lang="ar-SA" altLang="zh-CN" sz="2400" b="1" u="none"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rPr>
                  <a:t>٣</a:t>
                </a:r>
                <a:r>
                  <a:rPr kumimoji="0" lang="ar-SA" altLang="zh-CN" sz="2400" b="1" u="none" strike="noStrike" kern="1200" cap="none" spc="0" normalizeH="0" baseline="0" noProof="0" dirty="0">
                    <a:ln>
                      <a:noFill/>
                    </a:ln>
                    <a:solidFill>
                      <a:srgbClr val="FFFFFF"/>
                    </a:solidFill>
                    <a:effectLst/>
                    <a:uLnTx/>
                    <a:uFillTx/>
                    <a:latin typeface="Arial" panose="020B0604020202020204" pitchFamily="34" charset="0"/>
                    <a:ea typeface="宋体" charset="0"/>
                    <a:cs typeface="宋体" charset="0"/>
                  </a:rPr>
                  <a:t>: </a:t>
                </a:r>
                <a:r>
                  <a:rPr kumimoji="0" lang="ar-SA" altLang="zh-CN" sz="2400" b="1" u="none"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rPr>
                  <a:t>١-٥</a:t>
                </a:r>
                <a:r>
                  <a:rPr kumimoji="0" lang="ar-SA" altLang="zh-CN" sz="2400" b="1" u="none" strike="noStrike" kern="1200" cap="none" spc="0" normalizeH="0" baseline="0" noProof="0" dirty="0">
                    <a:ln>
                      <a:noFill/>
                    </a:ln>
                    <a:solidFill>
                      <a:srgbClr val="FFFFFF"/>
                    </a:solidFill>
                    <a:effectLst/>
                    <a:uLnTx/>
                    <a:uFillTx/>
                    <a:latin typeface="Arial" panose="020B0604020202020204" pitchFamily="34" charset="0"/>
                    <a:ea typeface="宋体" charset="0"/>
                    <a:cs typeface="宋体" charset="0"/>
                  </a:rPr>
                  <a:t>: </a:t>
                </a:r>
                <a:r>
                  <a:rPr kumimoji="0" lang="ar-SA" altLang="zh-CN" sz="2400" b="1" u="none"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rPr>
                  <a:t>٣</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endParaRPr>
              </a:p>
            </p:txBody>
          </p:sp>
          <p:sp>
            <p:nvSpPr>
              <p:cNvPr id="311326" name="Rectangle 34"/>
              <p:cNvSpPr>
                <a:spLocks noChangeArrowheads="1"/>
              </p:cNvSpPr>
              <p:nvPr/>
            </p:nvSpPr>
            <p:spPr bwMode="auto">
              <a:xfrm>
                <a:off x="1360" y="1374"/>
                <a:ext cx="1360" cy="615"/>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3366"/>
                  </a:solidFill>
                  <a:effectLst/>
                  <a:uLnTx/>
                  <a:uFillTx/>
                  <a:latin typeface="Times New Roman" charset="0"/>
                  <a:ea typeface="ＭＳ Ｐゴシック" charset="0"/>
                </a:endParaRPr>
              </a:p>
            </p:txBody>
          </p:sp>
        </p:grpSp>
        <p:grpSp>
          <p:nvGrpSpPr>
            <p:cNvPr id="311307" name="Group 37"/>
            <p:cNvGrpSpPr>
              <a:grpSpLocks/>
            </p:cNvGrpSpPr>
            <p:nvPr/>
          </p:nvGrpSpPr>
          <p:grpSpPr bwMode="auto">
            <a:xfrm>
              <a:off x="2808" y="1660"/>
              <a:ext cx="1352" cy="529"/>
              <a:chOff x="2720" y="1374"/>
              <a:chExt cx="1352" cy="615"/>
            </a:xfrm>
          </p:grpSpPr>
          <p:sp>
            <p:nvSpPr>
              <p:cNvPr id="311323" name="Rectangle 16"/>
              <p:cNvSpPr>
                <a:spLocks noChangeArrowheads="1"/>
              </p:cNvSpPr>
              <p:nvPr/>
            </p:nvSpPr>
            <p:spPr bwMode="auto">
              <a:xfrm>
                <a:off x="2752" y="1374"/>
                <a:ext cx="1288" cy="615"/>
              </a:xfrm>
              <a:prstGeom prst="rect">
                <a:avLst/>
              </a:prstGeom>
              <a:gradFill rotWithShape="1">
                <a:gsLst>
                  <a:gs pos="0">
                    <a:schemeClr val="bg2"/>
                  </a:gs>
                  <a:gs pos="100000">
                    <a:schemeClr val="tx2"/>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宋体" charset="0"/>
                    <a:cs typeface="宋体" charset="0"/>
                  </a:rPr>
                  <a:t> </a:t>
                </a:r>
                <a:r>
                  <a:rPr kumimoji="0" lang="ar-SA" altLang="zh-CN" sz="2400" b="1" u="none"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rPr>
                  <a:t>٥: ٤-٢١</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宋体" charset="0"/>
                  <a:cs typeface="宋体" charset="0"/>
                </a:endParaRPr>
              </a:p>
            </p:txBody>
          </p:sp>
          <p:sp>
            <p:nvSpPr>
              <p:cNvPr id="311324" name="Rectangle 36"/>
              <p:cNvSpPr>
                <a:spLocks noChangeArrowheads="1"/>
              </p:cNvSpPr>
              <p:nvPr/>
            </p:nvSpPr>
            <p:spPr bwMode="auto">
              <a:xfrm>
                <a:off x="2720" y="1374"/>
                <a:ext cx="1352" cy="615"/>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3366"/>
                  </a:solidFill>
                  <a:effectLst/>
                  <a:uLnTx/>
                  <a:uFillTx/>
                  <a:latin typeface="Times New Roman" charset="0"/>
                  <a:ea typeface="ＭＳ Ｐゴシック" charset="0"/>
                </a:endParaRPr>
              </a:p>
            </p:txBody>
          </p:sp>
        </p:grpSp>
        <p:grpSp>
          <p:nvGrpSpPr>
            <p:cNvPr id="311308" name="Group 39"/>
            <p:cNvGrpSpPr>
              <a:grpSpLocks/>
            </p:cNvGrpSpPr>
            <p:nvPr/>
          </p:nvGrpSpPr>
          <p:grpSpPr bwMode="auto">
            <a:xfrm>
              <a:off x="88" y="2189"/>
              <a:ext cx="1360" cy="1074"/>
              <a:chOff x="0" y="1989"/>
              <a:chExt cx="1360" cy="1251"/>
            </a:xfrm>
          </p:grpSpPr>
          <p:sp>
            <p:nvSpPr>
              <p:cNvPr id="311321" name="Rectangle 18"/>
              <p:cNvSpPr>
                <a:spLocks noChangeArrowheads="1"/>
              </p:cNvSpPr>
              <p:nvPr/>
            </p:nvSpPr>
            <p:spPr bwMode="auto">
              <a:xfrm>
                <a:off x="32" y="1989"/>
                <a:ext cx="1296" cy="1251"/>
              </a:xfrm>
              <a:prstGeom prst="rect">
                <a:avLst/>
              </a:prstGeom>
              <a:gradFill rotWithShape="1">
                <a:gsLst>
                  <a:gs pos="0">
                    <a:schemeClr val="bg2"/>
                  </a:gs>
                  <a:gs pos="100000">
                    <a:schemeClr val="tx2"/>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lstStyle/>
              <a:p>
                <a:pPr marL="0" marR="0" lvl="0" indent="0" algn="ctr" defTabSz="914400" rtl="1" eaLnBrk="1" fontAlgn="base" latinLnBrk="0" hangingPunct="1">
                  <a:lnSpc>
                    <a:spcPct val="80000"/>
                  </a:lnSpc>
                  <a:spcBef>
                    <a:spcPct val="0"/>
                  </a:spcBef>
                  <a:spcAft>
                    <a:spcPct val="0"/>
                  </a:spcAft>
                  <a:buClrTx/>
                  <a:buSzTx/>
                  <a:buFontTx/>
                  <a:buNone/>
                  <a:tabLst/>
                  <a:defRPr/>
                </a:pPr>
                <a:r>
                  <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宋体" charset="0"/>
                    <a:cs typeface="宋体" charset="0"/>
                  </a:rPr>
                  <a:t> </a:t>
                </a:r>
                <a:r>
                  <a:rPr kumimoji="0" lang="ar-SA" altLang="zh-CN" sz="2400" b="1" u="none"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rPr>
                  <a:t>إنسانية المسيح</a:t>
                </a:r>
              </a:p>
              <a:p>
                <a:pPr marL="0" marR="0" lvl="0" indent="0" algn="ctr" defTabSz="914400" rtl="1" eaLnBrk="1" fontAlgn="base" latinLnBrk="0" hangingPunct="1">
                  <a:lnSpc>
                    <a:spcPct val="80000"/>
                  </a:lnSpc>
                  <a:spcBef>
                    <a:spcPct val="0"/>
                  </a:spcBef>
                  <a:spcAft>
                    <a:spcPct val="0"/>
                  </a:spcAft>
                  <a:buClrTx/>
                  <a:buSzTx/>
                  <a:buFontTx/>
                  <a:buNone/>
                  <a:tabLst/>
                  <a:defRPr/>
                </a:pPr>
                <a:r>
                  <a:rPr kumimoji="0" lang="ar-SA" altLang="zh-CN" sz="2400" b="1" u="none"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rPr>
                  <a:t>شروط الطاعة</a:t>
                </a:r>
              </a:p>
              <a:p>
                <a:pPr marL="0" marR="0" lvl="0" indent="0" algn="ctr" defTabSz="914400" rtl="1" eaLnBrk="1" fontAlgn="base" latinLnBrk="0" hangingPunct="1">
                  <a:lnSpc>
                    <a:spcPct val="80000"/>
                  </a:lnSpc>
                  <a:spcBef>
                    <a:spcPct val="0"/>
                  </a:spcBef>
                  <a:spcAft>
                    <a:spcPct val="0"/>
                  </a:spcAft>
                  <a:buClrTx/>
                  <a:buSzTx/>
                  <a:buFontTx/>
                  <a:buNone/>
                  <a:tabLst/>
                  <a:defRPr/>
                </a:pPr>
                <a:r>
                  <a:rPr kumimoji="0" lang="ar-SA" altLang="zh-CN" sz="2400" b="1" u="none"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rPr>
                  <a:t>معوقات الطاعة</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endParaRPr>
              </a:p>
            </p:txBody>
          </p:sp>
          <p:sp>
            <p:nvSpPr>
              <p:cNvPr id="311322" name="Rectangle 38"/>
              <p:cNvSpPr>
                <a:spLocks noChangeArrowheads="1"/>
              </p:cNvSpPr>
              <p:nvPr/>
            </p:nvSpPr>
            <p:spPr bwMode="auto">
              <a:xfrm>
                <a:off x="0" y="1989"/>
                <a:ext cx="1360" cy="1251"/>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3366"/>
                  </a:solidFill>
                  <a:effectLst/>
                  <a:uLnTx/>
                  <a:uFillTx/>
                  <a:latin typeface="Times New Roman" charset="0"/>
                  <a:ea typeface="ＭＳ Ｐゴシック" charset="0"/>
                </a:endParaRPr>
              </a:p>
            </p:txBody>
          </p:sp>
        </p:grpSp>
        <p:grpSp>
          <p:nvGrpSpPr>
            <p:cNvPr id="311309" name="Group 41"/>
            <p:cNvGrpSpPr>
              <a:grpSpLocks/>
            </p:cNvGrpSpPr>
            <p:nvPr/>
          </p:nvGrpSpPr>
          <p:grpSpPr bwMode="auto">
            <a:xfrm>
              <a:off x="1448" y="2189"/>
              <a:ext cx="1360" cy="1074"/>
              <a:chOff x="1360" y="1989"/>
              <a:chExt cx="1360" cy="1251"/>
            </a:xfrm>
          </p:grpSpPr>
          <p:sp>
            <p:nvSpPr>
              <p:cNvPr id="311319" name="Rectangle 19"/>
              <p:cNvSpPr>
                <a:spLocks noChangeArrowheads="1"/>
              </p:cNvSpPr>
              <p:nvPr/>
            </p:nvSpPr>
            <p:spPr bwMode="auto">
              <a:xfrm>
                <a:off x="1392" y="1989"/>
                <a:ext cx="1296" cy="1251"/>
              </a:xfrm>
              <a:prstGeom prst="rect">
                <a:avLst/>
              </a:prstGeom>
              <a:gradFill rotWithShape="1">
                <a:gsLst>
                  <a:gs pos="0">
                    <a:schemeClr val="bg2"/>
                  </a:gs>
                  <a:gs pos="100000">
                    <a:schemeClr val="tx2"/>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lstStyle/>
              <a:p>
                <a:pPr marL="0" marR="0" lvl="0" indent="0" algn="ctr" defTabSz="914400" rtl="1" eaLnBrk="1" fontAlgn="base" latinLnBrk="0" hangingPunct="1">
                  <a:lnSpc>
                    <a:spcPct val="100000"/>
                  </a:lnSpc>
                  <a:spcBef>
                    <a:spcPct val="0"/>
                  </a:spcBef>
                  <a:spcAft>
                    <a:spcPct val="0"/>
                  </a:spcAft>
                  <a:buClrTx/>
                  <a:buSzTx/>
                  <a:buFontTx/>
                  <a:buNone/>
                  <a:tabLst/>
                  <a:defRPr/>
                </a:pPr>
                <a:br>
                  <a:rPr kumimoji="0" lang="ar-SA" sz="1600" b="1" i="0" u="none" strike="noStrike" kern="1200" cap="none" spc="0" normalizeH="0" baseline="0" noProof="0" dirty="0">
                    <a:ln>
                      <a:noFill/>
                    </a:ln>
                    <a:solidFill>
                      <a:srgbClr val="003366"/>
                    </a:solidFill>
                    <a:effectLst/>
                    <a:uLnTx/>
                    <a:uFillTx/>
                    <a:latin typeface="Times New Roman" charset="0"/>
                    <a:ea typeface="ＭＳ Ｐゴシック" charset="0"/>
                  </a:rPr>
                </a:br>
                <a:r>
                  <a:rPr kumimoji="0" lang="ar-SA" sz="1400" b="1" u="none"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rPr>
                  <a:t>لا تخطئ </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SA" sz="1400" b="1" u="none"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rPr>
                  <a:t>لا تكرهوا المؤمنين</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SA" sz="1400" b="1" u="none"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rPr>
                  <a:t> تعاطف </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SA" sz="1400" b="1" u="none"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rPr>
                  <a:t>الثقة أمام الله </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SA" sz="1400" b="1" u="none"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rPr>
                  <a:t>أطع التعليم الرسولي </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SA" sz="1400" b="1" u="none"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rPr>
                  <a:t>رعاية المؤمنين </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SA" sz="1400" b="1" u="none"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rPr>
                  <a:t>أطِعوا أوامر الله </a:t>
                </a:r>
              </a:p>
              <a:p>
                <a:pPr marL="0" marR="0" lvl="0" indent="0" algn="ctr" defTabSz="914400" rtl="1" eaLnBrk="1" fontAlgn="base" latinLnBrk="0" hangingPunct="1">
                  <a:lnSpc>
                    <a:spcPct val="70000"/>
                  </a:lnSpc>
                  <a:spcBef>
                    <a:spcPct val="0"/>
                  </a:spcBef>
                  <a:spcAft>
                    <a:spcPct val="0"/>
                  </a:spcAft>
                  <a:buClrTx/>
                  <a:buSzTx/>
                  <a:buFontTx/>
                  <a:buNone/>
                  <a:tabLst/>
                  <a:defRPr/>
                </a:pPr>
                <a:endParaRPr kumimoji="0" lang="en-US" altLang="zh-CN" sz="2000" b="1" u="none"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endParaRPr>
              </a:p>
            </p:txBody>
          </p:sp>
          <p:sp>
            <p:nvSpPr>
              <p:cNvPr id="311320" name="Rectangle 40"/>
              <p:cNvSpPr>
                <a:spLocks noChangeArrowheads="1"/>
              </p:cNvSpPr>
              <p:nvPr/>
            </p:nvSpPr>
            <p:spPr bwMode="auto">
              <a:xfrm>
                <a:off x="1360" y="1989"/>
                <a:ext cx="1360" cy="1251"/>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3366"/>
                  </a:solidFill>
                  <a:effectLst/>
                  <a:uLnTx/>
                  <a:uFillTx/>
                  <a:latin typeface="Times New Roman" charset="0"/>
                  <a:ea typeface="ＭＳ Ｐゴシック" charset="0"/>
                </a:endParaRPr>
              </a:p>
            </p:txBody>
          </p:sp>
        </p:grpSp>
        <p:grpSp>
          <p:nvGrpSpPr>
            <p:cNvPr id="311310" name="Group 43"/>
            <p:cNvGrpSpPr>
              <a:grpSpLocks/>
            </p:cNvGrpSpPr>
            <p:nvPr/>
          </p:nvGrpSpPr>
          <p:grpSpPr bwMode="auto">
            <a:xfrm>
              <a:off x="2808" y="2189"/>
              <a:ext cx="1352" cy="1074"/>
              <a:chOff x="2720" y="1989"/>
              <a:chExt cx="1352" cy="1251"/>
            </a:xfrm>
          </p:grpSpPr>
          <p:sp>
            <p:nvSpPr>
              <p:cNvPr id="311317" name="Rectangle 20"/>
              <p:cNvSpPr>
                <a:spLocks noChangeArrowheads="1"/>
              </p:cNvSpPr>
              <p:nvPr/>
            </p:nvSpPr>
            <p:spPr bwMode="auto">
              <a:xfrm>
                <a:off x="2752" y="1989"/>
                <a:ext cx="1288" cy="1251"/>
              </a:xfrm>
              <a:prstGeom prst="rect">
                <a:avLst/>
              </a:prstGeom>
              <a:gradFill rotWithShape="1">
                <a:gsLst>
                  <a:gs pos="0">
                    <a:schemeClr val="bg2"/>
                  </a:gs>
                  <a:gs pos="100000">
                    <a:schemeClr val="tx2"/>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lstStyle/>
              <a:p>
                <a:pPr marL="0" marR="0" lvl="0" indent="0" algn="ctr" defTabSz="914400" rtl="1" eaLnBrk="1" fontAlgn="base" latinLnBrk="0" hangingPunct="1">
                  <a:lnSpc>
                    <a:spcPct val="80000"/>
                  </a:lnSpc>
                  <a:spcBef>
                    <a:spcPct val="0"/>
                  </a:spcBef>
                  <a:spcAft>
                    <a:spcPct val="0"/>
                  </a:spcAft>
                  <a:buClrTx/>
                  <a:buSzTx/>
                  <a:buFontTx/>
                  <a:buNone/>
                  <a:tabLst/>
                  <a:defRPr/>
                </a:pPr>
                <a:r>
                  <a:rPr kumimoji="0" lang="ar-SA" altLang="zh-CN" sz="2200" b="1" u="none"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rPr>
                  <a:t>انتصار على العالم</a:t>
                </a:r>
              </a:p>
              <a:p>
                <a:pPr marL="0" marR="0" lvl="0" indent="0" algn="ctr" defTabSz="914400" rtl="1" eaLnBrk="1" fontAlgn="base" latinLnBrk="0" hangingPunct="1">
                  <a:lnSpc>
                    <a:spcPct val="80000"/>
                  </a:lnSpc>
                  <a:spcBef>
                    <a:spcPct val="0"/>
                  </a:spcBef>
                  <a:spcAft>
                    <a:spcPct val="0"/>
                  </a:spcAft>
                  <a:buClrTx/>
                  <a:buSzTx/>
                  <a:buFontTx/>
                  <a:buNone/>
                  <a:tabLst/>
                  <a:defRPr/>
                </a:pPr>
                <a:r>
                  <a:rPr kumimoji="0" lang="ar-SA" altLang="zh-CN" sz="2200" b="1" u="none"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rPr>
                  <a:t>تأكيد الخلاص</a:t>
                </a:r>
              </a:p>
              <a:p>
                <a:pPr marL="0" marR="0" lvl="0" indent="0" algn="ctr" defTabSz="914400" rtl="1" eaLnBrk="1" fontAlgn="base" latinLnBrk="0" hangingPunct="1">
                  <a:lnSpc>
                    <a:spcPct val="80000"/>
                  </a:lnSpc>
                  <a:spcBef>
                    <a:spcPct val="0"/>
                  </a:spcBef>
                  <a:spcAft>
                    <a:spcPct val="0"/>
                  </a:spcAft>
                  <a:buClrTx/>
                  <a:buSzTx/>
                  <a:buFontTx/>
                  <a:buNone/>
                  <a:tabLst/>
                  <a:defRPr/>
                </a:pPr>
                <a:r>
                  <a:rPr kumimoji="0" lang="ar-SA" altLang="zh-CN" sz="2200" b="1" u="none"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rPr>
                  <a:t>الهداية في الصلاة</a:t>
                </a:r>
              </a:p>
              <a:p>
                <a:pPr marL="0" marR="0" lvl="0" indent="0" algn="ctr" defTabSz="914400" rtl="1" eaLnBrk="1" fontAlgn="base" latinLnBrk="0" hangingPunct="1">
                  <a:lnSpc>
                    <a:spcPct val="80000"/>
                  </a:lnSpc>
                  <a:spcBef>
                    <a:spcPct val="0"/>
                  </a:spcBef>
                  <a:spcAft>
                    <a:spcPct val="0"/>
                  </a:spcAft>
                  <a:buClrTx/>
                  <a:buSzTx/>
                  <a:buFontTx/>
                  <a:buNone/>
                  <a:tabLst/>
                  <a:defRPr/>
                </a:pPr>
                <a:r>
                  <a:rPr kumimoji="0" lang="ar-SA" altLang="zh-CN" sz="2200" b="1" u="none"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rPr>
                  <a:t>التحرر من الخطيئة</a:t>
                </a:r>
              </a:p>
              <a:p>
                <a:pPr marL="0" marR="0" lvl="0" indent="0" algn="ctr" defTabSz="914400" rtl="1" eaLnBrk="1" fontAlgn="base" latinLnBrk="0" hangingPunct="1">
                  <a:lnSpc>
                    <a:spcPct val="80000"/>
                  </a:lnSpc>
                  <a:spcBef>
                    <a:spcPct val="0"/>
                  </a:spcBef>
                  <a:spcAft>
                    <a:spcPct val="0"/>
                  </a:spcAft>
                  <a:buClrTx/>
                  <a:buSzTx/>
                  <a:buFontTx/>
                  <a:buNone/>
                  <a:tabLst/>
                  <a:defRPr/>
                </a:pPr>
                <a:r>
                  <a:rPr kumimoji="0" lang="ar-SA" altLang="zh-CN" sz="2200" b="1" u="none"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rPr>
                  <a:t>الولاء لله</a:t>
                </a:r>
                <a:endParaRPr kumimoji="0" lang="en-US" altLang="zh-CN" sz="2200" b="1" u="none"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endParaRPr>
              </a:p>
            </p:txBody>
          </p:sp>
          <p:sp>
            <p:nvSpPr>
              <p:cNvPr id="311318" name="Rectangle 42"/>
              <p:cNvSpPr>
                <a:spLocks noChangeArrowheads="1"/>
              </p:cNvSpPr>
              <p:nvPr/>
            </p:nvSpPr>
            <p:spPr bwMode="auto">
              <a:xfrm>
                <a:off x="2720" y="1989"/>
                <a:ext cx="1352" cy="1251"/>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3366"/>
                  </a:solidFill>
                  <a:effectLst/>
                  <a:uLnTx/>
                  <a:uFillTx/>
                  <a:latin typeface="Times New Roman" charset="0"/>
                  <a:ea typeface="ＭＳ Ｐゴシック" charset="0"/>
                </a:endParaRPr>
              </a:p>
            </p:txBody>
          </p:sp>
        </p:grpSp>
        <p:grpSp>
          <p:nvGrpSpPr>
            <p:cNvPr id="311311" name="Group 47"/>
            <p:cNvGrpSpPr>
              <a:grpSpLocks/>
            </p:cNvGrpSpPr>
            <p:nvPr/>
          </p:nvGrpSpPr>
          <p:grpSpPr bwMode="auto">
            <a:xfrm>
              <a:off x="88" y="3263"/>
              <a:ext cx="4088" cy="529"/>
              <a:chOff x="0" y="3240"/>
              <a:chExt cx="5584" cy="615"/>
            </a:xfrm>
          </p:grpSpPr>
          <p:sp>
            <p:nvSpPr>
              <p:cNvPr id="311315" name="Rectangle 22"/>
              <p:cNvSpPr>
                <a:spLocks noChangeArrowheads="1"/>
              </p:cNvSpPr>
              <p:nvPr/>
            </p:nvSpPr>
            <p:spPr bwMode="auto">
              <a:xfrm>
                <a:off x="32" y="3240"/>
                <a:ext cx="5520" cy="615"/>
              </a:xfrm>
              <a:prstGeom prst="rect">
                <a:avLst/>
              </a:prstGeom>
              <a:gradFill rotWithShape="1">
                <a:gsLst>
                  <a:gs pos="0">
                    <a:schemeClr val="bg2"/>
                  </a:gs>
                  <a:gs pos="100000">
                    <a:schemeClr val="tx2"/>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SA" altLang="zh-CN" sz="3200" b="1" u="none"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rPr>
                  <a:t>أفسس إلى كنائس آسيا الصغرى</a:t>
                </a:r>
                <a:endParaRPr kumimoji="0" lang="en-US" altLang="zh-CN" sz="3200" b="1" u="none"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endParaRPr>
              </a:p>
            </p:txBody>
          </p:sp>
          <p:sp>
            <p:nvSpPr>
              <p:cNvPr id="311316" name="Rectangle 46"/>
              <p:cNvSpPr>
                <a:spLocks noChangeArrowheads="1"/>
              </p:cNvSpPr>
              <p:nvPr/>
            </p:nvSpPr>
            <p:spPr bwMode="auto">
              <a:xfrm>
                <a:off x="0" y="3240"/>
                <a:ext cx="5584" cy="615"/>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3366"/>
                  </a:solidFill>
                  <a:effectLst/>
                  <a:uLnTx/>
                  <a:uFillTx/>
                  <a:latin typeface="Times New Roman" charset="0"/>
                  <a:ea typeface="ＭＳ Ｐゴシック" charset="0"/>
                </a:endParaRPr>
              </a:p>
            </p:txBody>
          </p:sp>
        </p:grpSp>
        <p:grpSp>
          <p:nvGrpSpPr>
            <p:cNvPr id="311312" name="Group 49"/>
            <p:cNvGrpSpPr>
              <a:grpSpLocks/>
            </p:cNvGrpSpPr>
            <p:nvPr/>
          </p:nvGrpSpPr>
          <p:grpSpPr bwMode="auto">
            <a:xfrm>
              <a:off x="88" y="3792"/>
              <a:ext cx="4088" cy="528"/>
              <a:chOff x="0" y="3855"/>
              <a:chExt cx="5584" cy="615"/>
            </a:xfrm>
          </p:grpSpPr>
          <p:sp>
            <p:nvSpPr>
              <p:cNvPr id="311313" name="Rectangle 23"/>
              <p:cNvSpPr>
                <a:spLocks noChangeArrowheads="1"/>
              </p:cNvSpPr>
              <p:nvPr/>
            </p:nvSpPr>
            <p:spPr bwMode="auto">
              <a:xfrm>
                <a:off x="32" y="3855"/>
                <a:ext cx="5520" cy="615"/>
              </a:xfrm>
              <a:prstGeom prst="rect">
                <a:avLst/>
              </a:prstGeom>
              <a:gradFill rotWithShape="1">
                <a:gsLst>
                  <a:gs pos="0">
                    <a:schemeClr val="bg2"/>
                  </a:gs>
                  <a:gs pos="100000">
                    <a:schemeClr val="tx2"/>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宋体" charset="0"/>
                    <a:cs typeface="宋体" charset="0"/>
                  </a:rPr>
                  <a:t> </a:t>
                </a:r>
                <a:r>
                  <a:rPr kumimoji="0" lang="ar-SA" altLang="zh-CN" sz="3600" b="1" u="none"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rPr>
                  <a:t>٨٥-٩٥م</a:t>
                </a:r>
                <a:endParaRPr kumimoji="0" lang="en-US" altLang="zh-CN" sz="3600" b="1" u="none"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endParaRPr>
              </a:p>
            </p:txBody>
          </p:sp>
          <p:sp>
            <p:nvSpPr>
              <p:cNvPr id="311314" name="Rectangle 48"/>
              <p:cNvSpPr>
                <a:spLocks noChangeArrowheads="1"/>
              </p:cNvSpPr>
              <p:nvPr/>
            </p:nvSpPr>
            <p:spPr bwMode="auto">
              <a:xfrm>
                <a:off x="0" y="3855"/>
                <a:ext cx="5584" cy="615"/>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3366"/>
                  </a:solidFill>
                  <a:effectLst/>
                  <a:uLnTx/>
                  <a:uFillTx/>
                  <a:latin typeface="Times New Roman" charset="0"/>
                  <a:ea typeface="ＭＳ Ｐゴシック" charset="0"/>
                </a:endParaRPr>
              </a:p>
            </p:txBody>
          </p:sp>
        </p:grpSp>
      </p:grpSp>
    </p:spTree>
    <p:extLst>
      <p:ext uri="{BB962C8B-B14F-4D97-AF65-F5344CB8AC3E}">
        <p14:creationId xmlns:p14="http://schemas.microsoft.com/office/powerpoint/2010/main" val="270430020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grpId="0" nodeType="clickEffect">
                                  <p:stCondLst>
                                    <p:cond delay="0"/>
                                  </p:stCondLst>
                                  <p:childTnLst>
                                    <p:set>
                                      <p:cBhvr>
                                        <p:cTn id="6" dur="1" fill="hold">
                                          <p:stCondLst>
                                            <p:cond delay="0"/>
                                          </p:stCondLst>
                                        </p:cTn>
                                        <p:tgtEl>
                                          <p:spTgt spid="311298"/>
                                        </p:tgtEl>
                                        <p:attrNameLst>
                                          <p:attrName>style.visibility</p:attrName>
                                        </p:attrNameLst>
                                      </p:cBhvr>
                                      <p:to>
                                        <p:strVal val="visible"/>
                                      </p:to>
                                    </p:set>
                                    <p:anim calcmode="lin" valueType="num">
                                      <p:cBhvr additive="base">
                                        <p:cTn id="7" dur="500" fill="hold"/>
                                        <p:tgtEl>
                                          <p:spTgt spid="311298"/>
                                        </p:tgtEl>
                                        <p:attrNameLst>
                                          <p:attrName>ppt_x</p:attrName>
                                        </p:attrNameLst>
                                      </p:cBhvr>
                                      <p:tavLst>
                                        <p:tav tm="0">
                                          <p:val>
                                            <p:strVal val="0-#ppt_w/2"/>
                                          </p:val>
                                        </p:tav>
                                        <p:tav tm="100000">
                                          <p:val>
                                            <p:strVal val="#ppt_x"/>
                                          </p:val>
                                        </p:tav>
                                      </p:tavLst>
                                    </p:anim>
                                    <p:anim calcmode="lin" valueType="num">
                                      <p:cBhvr additive="base">
                                        <p:cTn id="8" dur="500" fill="hold"/>
                                        <p:tgtEl>
                                          <p:spTgt spid="31129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1298" grpId="0" animBg="1"/>
    </p:bldLst>
  </p:timing>
</p:sld>
</file>

<file path=ppt/slides/slide452.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94914" name="Rectangle 2"/>
          <p:cNvSpPr>
            <a:spLocks noGrp="1" noChangeArrowheads="1"/>
          </p:cNvSpPr>
          <p:nvPr>
            <p:ph type="title" idx="4294967295"/>
          </p:nvPr>
        </p:nvSpPr>
        <p:spPr>
          <a:xfrm>
            <a:off x="3733800" y="762000"/>
            <a:ext cx="5257800" cy="1143000"/>
          </a:xfrm>
        </p:spPr>
        <p:txBody>
          <a:bodyPr/>
          <a:lstStyle/>
          <a:p>
            <a:pPr eaLnBrk="1" hangingPunct="1"/>
            <a:r>
              <a:rPr lang="en-US" dirty="0"/>
              <a:t>Acrostic Bible – </a:t>
            </a:r>
            <a:r>
              <a:rPr lang="ar-SA" dirty="0"/>
              <a:t>1 يوحنا</a:t>
            </a:r>
            <a:endParaRPr lang="en-US" dirty="0"/>
          </a:p>
        </p:txBody>
      </p:sp>
      <p:pic>
        <p:nvPicPr>
          <p:cNvPr id="294915" name="Picture 4"/>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779912" y="-65956"/>
            <a:ext cx="5380037" cy="65913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94917" name="Text Box 6"/>
          <p:cNvSpPr txBox="1">
            <a:spLocks noChangeArrowheads="1"/>
          </p:cNvSpPr>
          <p:nvPr/>
        </p:nvSpPr>
        <p:spPr bwMode="auto">
          <a:xfrm>
            <a:off x="0" y="0"/>
            <a:ext cx="4953000" cy="2286000"/>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nchor="ctr"/>
          <a:lstStyle>
            <a:lvl1pPr marL="542925" indent="-542925"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1" eaLnBrk="1" fontAlgn="base" latinLnBrk="0" hangingPunct="1">
              <a:lnSpc>
                <a:spcPct val="100000"/>
              </a:lnSpc>
              <a:spcBef>
                <a:spcPct val="0"/>
              </a:spcBef>
              <a:spcAft>
                <a:spcPct val="0"/>
              </a:spcAft>
              <a:buClrTx/>
              <a:buSzTx/>
              <a:buFontTx/>
              <a:buNone/>
              <a:tabLst/>
              <a:defRPr/>
            </a:pPr>
            <a:r>
              <a:rPr kumimoji="0" lang="ar-SA" sz="2400" b="1" i="0" u="none" strike="noStrike" kern="1200" cap="none" spc="0" normalizeH="0" baseline="0" noProof="0" dirty="0">
                <a:ln>
                  <a:noFill/>
                </a:ln>
                <a:solidFill>
                  <a:srgbClr val="FFFFFF"/>
                </a:solidFill>
                <a:effectLst/>
                <a:uLnTx/>
                <a:uFillTx/>
                <a:latin typeface="Arail" charset="0"/>
                <a:ea typeface="ＭＳ Ｐゴシック" charset="0"/>
                <a:cs typeface="Arail" charset="0"/>
              </a:rPr>
              <a:t>العيش في النور</a:t>
            </a:r>
          </a:p>
          <a:p>
            <a:pPr marL="0" marR="0" lvl="0" indent="0" algn="r" defTabSz="914400" rtl="1" eaLnBrk="1" fontAlgn="base" latinLnBrk="0" hangingPunct="1">
              <a:lnSpc>
                <a:spcPct val="100000"/>
              </a:lnSpc>
              <a:spcBef>
                <a:spcPct val="0"/>
              </a:spcBef>
              <a:spcAft>
                <a:spcPct val="0"/>
              </a:spcAft>
              <a:buClrTx/>
              <a:buSzTx/>
              <a:buFontTx/>
              <a:buNone/>
              <a:tabLst/>
              <a:defRPr/>
            </a:pPr>
            <a:r>
              <a:rPr kumimoji="0" lang="ar-SA" sz="2400" b="1" i="0" u="none" strike="noStrike" kern="1200" cap="none" spc="0" normalizeH="0" baseline="0" noProof="0" dirty="0">
                <a:ln>
                  <a:noFill/>
                </a:ln>
                <a:solidFill>
                  <a:srgbClr val="FFFFFF"/>
                </a:solidFill>
                <a:effectLst/>
                <a:uLnTx/>
                <a:uFillTx/>
                <a:latin typeface="Arail" charset="0"/>
                <a:ea typeface="ＭＳ Ｐゴシック" charset="0"/>
                <a:cs typeface="Arail" charset="0"/>
              </a:rPr>
              <a:t>أهمية محامينا</a:t>
            </a:r>
          </a:p>
          <a:p>
            <a:pPr marL="0" marR="0" lvl="0" indent="0" algn="r" defTabSz="914400" rtl="1" eaLnBrk="1" fontAlgn="base" latinLnBrk="0" hangingPunct="1">
              <a:lnSpc>
                <a:spcPct val="100000"/>
              </a:lnSpc>
              <a:spcBef>
                <a:spcPct val="0"/>
              </a:spcBef>
              <a:spcAft>
                <a:spcPct val="0"/>
              </a:spcAft>
              <a:buClrTx/>
              <a:buSzTx/>
              <a:buFontTx/>
              <a:buNone/>
              <a:tabLst/>
              <a:defRPr/>
            </a:pPr>
            <a:r>
              <a:rPr kumimoji="0" lang="ar-SA" sz="2400" b="1" i="0" u="none" strike="noStrike" kern="1200" cap="none" spc="0" normalizeH="0" baseline="0" noProof="0" dirty="0">
                <a:ln>
                  <a:noFill/>
                </a:ln>
                <a:solidFill>
                  <a:srgbClr val="FFFFFF"/>
                </a:solidFill>
                <a:effectLst/>
                <a:uLnTx/>
                <a:uFillTx/>
                <a:latin typeface="Arail" charset="0"/>
                <a:ea typeface="ＭＳ Ｐゴシック" charset="0"/>
                <a:cs typeface="Arail" charset="0"/>
              </a:rPr>
              <a:t>أبناء الله يتجنبون الخطيئة</a:t>
            </a:r>
          </a:p>
          <a:p>
            <a:pPr marL="0" marR="0" lvl="0" indent="0" algn="r" defTabSz="914400" rtl="1" eaLnBrk="1" fontAlgn="base" latinLnBrk="0" hangingPunct="1">
              <a:lnSpc>
                <a:spcPct val="100000"/>
              </a:lnSpc>
              <a:spcBef>
                <a:spcPct val="0"/>
              </a:spcBef>
              <a:spcAft>
                <a:spcPct val="0"/>
              </a:spcAft>
              <a:buClrTx/>
              <a:buSzTx/>
              <a:buFontTx/>
              <a:buNone/>
              <a:tabLst/>
              <a:defRPr/>
            </a:pPr>
            <a:r>
              <a:rPr kumimoji="0" lang="ar-SA" sz="2400" b="1" i="0" u="none" strike="noStrike" kern="1200" cap="none" spc="0" normalizeH="0" baseline="0" noProof="0" dirty="0">
                <a:ln>
                  <a:noFill/>
                </a:ln>
                <a:solidFill>
                  <a:srgbClr val="FFFFFF"/>
                </a:solidFill>
                <a:effectLst/>
                <a:uLnTx/>
                <a:uFillTx/>
                <a:latin typeface="Arail" charset="0"/>
                <a:ea typeface="ＭＳ Ｐゴシック" charset="0"/>
                <a:cs typeface="Arail" charset="0"/>
              </a:rPr>
              <a:t>كيف يجب على المسيحيين أن يحبوا</a:t>
            </a:r>
          </a:p>
          <a:p>
            <a:pPr marL="0" marR="0" lvl="0" indent="0" algn="r" defTabSz="914400" rtl="1" eaLnBrk="1" fontAlgn="base" latinLnBrk="0" hangingPunct="1">
              <a:lnSpc>
                <a:spcPct val="100000"/>
              </a:lnSpc>
              <a:spcBef>
                <a:spcPct val="0"/>
              </a:spcBef>
              <a:spcAft>
                <a:spcPct val="0"/>
              </a:spcAft>
              <a:buClrTx/>
              <a:buSzTx/>
              <a:buFontTx/>
              <a:buNone/>
              <a:tabLst/>
              <a:defRPr/>
            </a:pPr>
            <a:r>
              <a:rPr kumimoji="0" lang="ar-SA" sz="2400" b="1" i="0" u="none" strike="noStrike" kern="1200" cap="none" spc="0" normalizeH="0" baseline="0" noProof="0" dirty="0">
                <a:ln>
                  <a:noFill/>
                </a:ln>
                <a:solidFill>
                  <a:srgbClr val="FFFFFF"/>
                </a:solidFill>
                <a:effectLst/>
                <a:uLnTx/>
                <a:uFillTx/>
                <a:latin typeface="Arail" charset="0"/>
                <a:ea typeface="ＭＳ Ｐゴシック" charset="0"/>
                <a:cs typeface="Arail" charset="0"/>
              </a:rPr>
              <a:t>الشهادة الحقيقية في المؤمنين</a:t>
            </a:r>
            <a:endParaRPr kumimoji="0" lang="en-US" sz="2400" b="1" i="0" u="none" strike="noStrike" kern="1200" cap="none" spc="0" normalizeH="0" baseline="0" noProof="0" dirty="0">
              <a:ln>
                <a:noFill/>
              </a:ln>
              <a:solidFill>
                <a:srgbClr val="FFFFFF"/>
              </a:solidFill>
              <a:effectLst/>
              <a:uLnTx/>
              <a:uFillTx/>
              <a:latin typeface="Arail" charset="0"/>
              <a:ea typeface="ＭＳ Ｐゴシック" charset="0"/>
              <a:cs typeface="Arail" charset="0"/>
            </a:endParaRPr>
          </a:p>
        </p:txBody>
      </p:sp>
      <p:sp>
        <p:nvSpPr>
          <p:cNvPr id="294918" name="Text Box 6"/>
          <p:cNvSpPr txBox="1">
            <a:spLocks noChangeArrowheads="1"/>
          </p:cNvSpPr>
          <p:nvPr/>
        </p:nvSpPr>
        <p:spPr bwMode="auto">
          <a:xfrm>
            <a:off x="990600" y="2895600"/>
            <a:ext cx="2819400" cy="1752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lvl="0" defTabSz="914400" eaLnBrk="1" fontAlgn="base" hangingPunct="1">
              <a:spcBef>
                <a:spcPct val="0"/>
              </a:spcBef>
              <a:spcAft>
                <a:spcPct val="0"/>
              </a:spcAft>
              <a:defRPr/>
            </a:pPr>
            <a:r>
              <a:rPr lang="ar-SA" sz="6000" b="1" dirty="0">
                <a:solidFill>
                  <a:srgbClr val="000000"/>
                </a:solidFill>
                <a:latin typeface="Arail" charset="0"/>
                <a:cs typeface="Arail" charset="0"/>
              </a:rPr>
              <a:t>١ يوحنا</a:t>
            </a:r>
          </a:p>
        </p:txBody>
      </p:sp>
      <p:sp>
        <p:nvSpPr>
          <p:cNvPr id="10" name="Rectangle 3"/>
          <p:cNvSpPr txBox="1">
            <a:spLocks noChangeArrowheads="1"/>
          </p:cNvSpPr>
          <p:nvPr/>
        </p:nvSpPr>
        <p:spPr bwMode="auto">
          <a:xfrm>
            <a:off x="0" y="6400800"/>
            <a:ext cx="9144000" cy="457200"/>
          </a:xfrm>
          <a:prstGeom prst="rect">
            <a:avLst/>
          </a:prstGeom>
          <a:solidFill>
            <a:srgbClr val="000000"/>
          </a:solidFill>
          <a:ln>
            <a:noFill/>
          </a:ln>
          <a:effectLst>
            <a:outerShdw blurRad="63500" dist="35921" dir="2700000" algn="ctr" rotWithShape="0">
              <a:srgbClr val="808080">
                <a:alpha val="74998"/>
              </a:srgbClr>
            </a:outerShdw>
          </a:effectLst>
          <a:extLst>
            <a:ext uri="{FAA26D3D-D897-4be2-8F04-BA451C77F1D7}">
              <ma14:placeholderFlag xmlns:ma14="http://schemas.microsoft.com/office/mac/drawingml/2011/main" xmlns="" val="1"/>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rgbClr val="F8F8EF"/>
                </a:solidFill>
                <a:effectLst>
                  <a:outerShdw blurRad="38100" dist="38100" dir="2700000" algn="tl">
                    <a:srgbClr val="000000">
                      <a:alpha val="43137"/>
                    </a:srgbClr>
                  </a:outerShdw>
                </a:effectLst>
                <a:latin typeface="+mj-lt"/>
                <a:ea typeface="ＭＳ Ｐゴシック" charset="-128"/>
                <a:cs typeface="ＭＳ Ｐゴシック" charset="-128"/>
              </a:defRPr>
            </a:lvl1pPr>
            <a:lvl2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2pPr>
            <a:lvl3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3pPr>
            <a:lvl4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4pPr>
            <a:lvl5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Arial" pitchFamily="-112" charset="0"/>
              </a:defRPr>
            </a:lvl6pPr>
            <a:lvl7pPr marL="914400" algn="ctr" rtl="0" fontAlgn="base">
              <a:spcBef>
                <a:spcPct val="0"/>
              </a:spcBef>
              <a:spcAft>
                <a:spcPct val="0"/>
              </a:spcAft>
              <a:defRPr sz="4400">
                <a:solidFill>
                  <a:schemeClr val="tx2"/>
                </a:solidFill>
                <a:latin typeface="Arial" pitchFamily="-112" charset="0"/>
              </a:defRPr>
            </a:lvl7pPr>
            <a:lvl8pPr marL="1371600" algn="ctr" rtl="0" fontAlgn="base">
              <a:spcBef>
                <a:spcPct val="0"/>
              </a:spcBef>
              <a:spcAft>
                <a:spcPct val="0"/>
              </a:spcAft>
              <a:defRPr sz="4400">
                <a:solidFill>
                  <a:schemeClr val="tx2"/>
                </a:solidFill>
                <a:latin typeface="Arial" pitchFamily="-112" charset="0"/>
              </a:defRPr>
            </a:lvl8pPr>
            <a:lvl9pPr marL="1828800" algn="ctr" rtl="0" fontAlgn="base">
              <a:spcBef>
                <a:spcPct val="0"/>
              </a:spcBef>
              <a:spcAft>
                <a:spcPct val="0"/>
              </a:spcAft>
              <a:defRPr sz="4400">
                <a:solidFill>
                  <a:schemeClr val="tx2"/>
                </a:solidFill>
                <a:latin typeface="Arial" pitchFamily="-112" charset="0"/>
              </a:defRPr>
            </a:lvl9p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SA" sz="2800" b="1"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rial" charset="0"/>
                <a:cs typeface="Arial" panose="020B0604020202020204" pitchFamily="34" charset="0"/>
              </a:rPr>
              <a:t>باري هدلستون ، الكتاب المقدس الأبجدي</a:t>
            </a:r>
            <a:endParaRPr kumimoji="0" lang="en-US" sz="2800" b="1"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rial" charset="0"/>
              <a:cs typeface="Arial" panose="020B0604020202020204" pitchFamily="34" charset="0"/>
            </a:endParaRPr>
          </a:p>
        </p:txBody>
      </p:sp>
    </p:spTree>
    <p:extLst>
      <p:ext uri="{BB962C8B-B14F-4D97-AF65-F5344CB8AC3E}">
        <p14:creationId xmlns:p14="http://schemas.microsoft.com/office/powerpoint/2010/main" val="297379116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6" presetClass="entr" presetSubtype="0" fill="hold" grpId="0" nodeType="clickEffect">
                                  <p:stCondLst>
                                    <p:cond delay="0"/>
                                  </p:stCondLst>
                                  <p:childTnLst>
                                    <p:set>
                                      <p:cBhvr>
                                        <p:cTn id="6" dur="1" fill="hold">
                                          <p:stCondLst>
                                            <p:cond delay="0"/>
                                          </p:stCondLst>
                                        </p:cTn>
                                        <p:tgtEl>
                                          <p:spTgt spid="294918"/>
                                        </p:tgtEl>
                                        <p:attrNameLst>
                                          <p:attrName>style.visibility</p:attrName>
                                        </p:attrNameLst>
                                      </p:cBhvr>
                                      <p:to>
                                        <p:strVal val="visible"/>
                                      </p:to>
                                    </p:set>
                                    <p:animEffect transition="in" filter="wipe(down)">
                                      <p:cBhvr>
                                        <p:cTn id="7" dur="580">
                                          <p:stCondLst>
                                            <p:cond delay="0"/>
                                          </p:stCondLst>
                                        </p:cTn>
                                        <p:tgtEl>
                                          <p:spTgt spid="294918"/>
                                        </p:tgtEl>
                                      </p:cBhvr>
                                    </p:animEffect>
                                    <p:anim calcmode="lin" valueType="num">
                                      <p:cBhvr>
                                        <p:cTn id="8" dur="1822" tmFilter="0,0; 0.14,0.36; 0.43,0.73; 0.71,0.91; 1.0,1.0">
                                          <p:stCondLst>
                                            <p:cond delay="0"/>
                                          </p:stCondLst>
                                        </p:cTn>
                                        <p:tgtEl>
                                          <p:spTgt spid="294918"/>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294918"/>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294918"/>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294918"/>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294918"/>
                                        </p:tgtEl>
                                        <p:attrNameLst>
                                          <p:attrName>ppt_y</p:attrName>
                                        </p:attrNameLst>
                                      </p:cBhvr>
                                      <p:tavLst>
                                        <p:tav tm="0" fmla="#ppt_y-sin(pi*$)/81">
                                          <p:val>
                                            <p:fltVal val="0"/>
                                          </p:val>
                                        </p:tav>
                                        <p:tav tm="100000">
                                          <p:val>
                                            <p:fltVal val="1"/>
                                          </p:val>
                                        </p:tav>
                                      </p:tavLst>
                                    </p:anim>
                                    <p:animScale>
                                      <p:cBhvr>
                                        <p:cTn id="13" dur="26">
                                          <p:stCondLst>
                                            <p:cond delay="650"/>
                                          </p:stCondLst>
                                        </p:cTn>
                                        <p:tgtEl>
                                          <p:spTgt spid="294918"/>
                                        </p:tgtEl>
                                      </p:cBhvr>
                                      <p:to x="100000" y="60000"/>
                                    </p:animScale>
                                    <p:animScale>
                                      <p:cBhvr>
                                        <p:cTn id="14" dur="166" decel="50000">
                                          <p:stCondLst>
                                            <p:cond delay="676"/>
                                          </p:stCondLst>
                                        </p:cTn>
                                        <p:tgtEl>
                                          <p:spTgt spid="294918"/>
                                        </p:tgtEl>
                                      </p:cBhvr>
                                      <p:to x="100000" y="100000"/>
                                    </p:animScale>
                                    <p:animScale>
                                      <p:cBhvr>
                                        <p:cTn id="15" dur="26">
                                          <p:stCondLst>
                                            <p:cond delay="1312"/>
                                          </p:stCondLst>
                                        </p:cTn>
                                        <p:tgtEl>
                                          <p:spTgt spid="294918"/>
                                        </p:tgtEl>
                                      </p:cBhvr>
                                      <p:to x="100000" y="80000"/>
                                    </p:animScale>
                                    <p:animScale>
                                      <p:cBhvr>
                                        <p:cTn id="16" dur="166" decel="50000">
                                          <p:stCondLst>
                                            <p:cond delay="1338"/>
                                          </p:stCondLst>
                                        </p:cTn>
                                        <p:tgtEl>
                                          <p:spTgt spid="294918"/>
                                        </p:tgtEl>
                                      </p:cBhvr>
                                      <p:to x="100000" y="100000"/>
                                    </p:animScale>
                                    <p:animScale>
                                      <p:cBhvr>
                                        <p:cTn id="17" dur="26">
                                          <p:stCondLst>
                                            <p:cond delay="1642"/>
                                          </p:stCondLst>
                                        </p:cTn>
                                        <p:tgtEl>
                                          <p:spTgt spid="294918"/>
                                        </p:tgtEl>
                                      </p:cBhvr>
                                      <p:to x="100000" y="90000"/>
                                    </p:animScale>
                                    <p:animScale>
                                      <p:cBhvr>
                                        <p:cTn id="18" dur="166" decel="50000">
                                          <p:stCondLst>
                                            <p:cond delay="1668"/>
                                          </p:stCondLst>
                                        </p:cTn>
                                        <p:tgtEl>
                                          <p:spTgt spid="294918"/>
                                        </p:tgtEl>
                                      </p:cBhvr>
                                      <p:to x="100000" y="100000"/>
                                    </p:animScale>
                                    <p:animScale>
                                      <p:cBhvr>
                                        <p:cTn id="19" dur="26">
                                          <p:stCondLst>
                                            <p:cond delay="1808"/>
                                          </p:stCondLst>
                                        </p:cTn>
                                        <p:tgtEl>
                                          <p:spTgt spid="294918"/>
                                        </p:tgtEl>
                                      </p:cBhvr>
                                      <p:to x="100000" y="95000"/>
                                    </p:animScale>
                                    <p:animScale>
                                      <p:cBhvr>
                                        <p:cTn id="20" dur="166" decel="50000">
                                          <p:stCondLst>
                                            <p:cond delay="1834"/>
                                          </p:stCondLst>
                                        </p:cTn>
                                        <p:tgtEl>
                                          <p:spTgt spid="294918"/>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4918" grpId="0"/>
    </p:bldLst>
  </p:timing>
</p:sld>
</file>

<file path=ppt/slides/slide45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9218" name="Picture 2">
            <a:extLst>
              <a:ext uri="{FF2B5EF4-FFF2-40B4-BE49-F238E27FC236}">
                <a16:creationId xmlns:a16="http://schemas.microsoft.com/office/drawing/2014/main" id="{01A4DFE2-D7FE-FE45-803D-199E2070DFED}"/>
              </a:ext>
            </a:extLst>
          </p:cNvPr>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23813" y="-3812"/>
            <a:ext cx="9096374" cy="6064249"/>
          </a:xfrm>
          <a:prstGeom prst="rect">
            <a:avLst/>
          </a:prstGeom>
          <a:noFill/>
          <a:extLst>
            <a:ext uri="{909E8E84-426E-40DD-AFC4-6F175D3DCCD1}">
              <a14:hiddenFill xmlns:a14="http://schemas.microsoft.com/office/drawing/2010/main">
                <a:solidFill>
                  <a:srgbClr val="FFFFFF"/>
                </a:solidFill>
              </a14:hiddenFill>
            </a:ext>
          </a:extLst>
        </p:spPr>
      </p:pic>
      <p:sp>
        <p:nvSpPr>
          <p:cNvPr id="8" name="Rectangle 2"/>
          <p:cNvSpPr txBox="1">
            <a:spLocks noChangeArrowheads="1"/>
          </p:cNvSpPr>
          <p:nvPr/>
        </p:nvSpPr>
        <p:spPr bwMode="auto">
          <a:xfrm>
            <a:off x="-23813" y="3391851"/>
            <a:ext cx="9144000" cy="1150938"/>
          </a:xfrm>
          <a:prstGeom prst="rect">
            <a:avLst/>
          </a:prstGeom>
          <a:noFill/>
          <a:ln>
            <a:noFill/>
          </a:ln>
          <a:effectLst>
            <a:outerShdw blurRad="63500" dist="35921" dir="2700000" algn="ctr" rotWithShape="0">
              <a:schemeClr val="tx2">
                <a:alpha val="74998"/>
              </a:schemeClr>
            </a:outerShdw>
          </a:effectLst>
          <a:extLst>
            <a:ext uri="{FAA26D3D-D897-4be2-8F04-BA451C77F1D7}">
              <ma14:placeholderFlag xmlns:ma14="http://schemas.microsoft.com/office/mac/drawingml/2011/main" xmlns=""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rtl="1">
              <a:defRPr/>
            </a:pPr>
            <a:r>
              <a:rPr lang="ar-SA" sz="8000" b="1" dirty="0">
                <a:solidFill>
                  <a:srgbClr val="FFFFFF"/>
                </a:solidFill>
                <a:effectLst>
                  <a:glow rad="127000">
                    <a:srgbClr val="000000"/>
                  </a:glow>
                </a:effectLst>
                <a:latin typeface="Arial" panose="020B0604020202020204" pitchFamily="34" charset="0"/>
                <a:ea typeface="Arial" charset="0"/>
                <a:cs typeface="Arial" panose="020B0604020202020204" pitchFamily="34" charset="0"/>
              </a:rPr>
              <a:t>١ يوحنا</a:t>
            </a:r>
            <a:endParaRPr kumimoji="0" lang="en-US" sz="80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rial" charset="0"/>
              <a:cs typeface="Arial" panose="020B0604020202020204" pitchFamily="34" charset="0"/>
            </a:endParaRPr>
          </a:p>
        </p:txBody>
      </p:sp>
      <p:sp>
        <p:nvSpPr>
          <p:cNvPr id="900098" name="Rectangle 2"/>
          <p:cNvSpPr>
            <a:spLocks noGrp="1" noChangeArrowheads="1"/>
          </p:cNvSpPr>
          <p:nvPr>
            <p:ph type="ctrTitle"/>
          </p:nvPr>
        </p:nvSpPr>
        <p:spPr>
          <a:xfrm>
            <a:off x="0" y="1046826"/>
            <a:ext cx="9120187" cy="1446653"/>
          </a:xfrm>
          <a:effectLst>
            <a:outerShdw blurRad="63500" dist="35921" dir="2700000" algn="ctr" rotWithShape="0">
              <a:schemeClr val="tx2">
                <a:alpha val="74998"/>
              </a:schemeClr>
            </a:outerShdw>
          </a:effectLst>
        </p:spPr>
        <p:txBody>
          <a:bodyPr/>
          <a:lstStyle/>
          <a:p>
            <a:pPr rtl="1">
              <a:defRPr/>
            </a:pPr>
            <a:r>
              <a:rPr lang="ar-SA" sz="11500" dirty="0">
                <a:effectLst>
                  <a:glow rad="127000">
                    <a:schemeClr val="tx1"/>
                  </a:glow>
                </a:effectLst>
                <a:ea typeface="Arial" charset="0"/>
              </a:rPr>
              <a:t>كن مطيعاً</a:t>
            </a:r>
            <a:endParaRPr lang="en-US" sz="11500" dirty="0">
              <a:effectLst>
                <a:glow rad="127000">
                  <a:schemeClr val="tx1"/>
                </a:glow>
              </a:effectLst>
              <a:ea typeface="Arial" charset="0"/>
            </a:endParaRPr>
          </a:p>
        </p:txBody>
      </p:sp>
      <p:sp>
        <p:nvSpPr>
          <p:cNvPr id="5" name="Text Box 5"/>
          <p:cNvSpPr txBox="1">
            <a:spLocks noChangeArrowheads="1"/>
          </p:cNvSpPr>
          <p:nvPr/>
        </p:nvSpPr>
        <p:spPr bwMode="auto">
          <a:xfrm>
            <a:off x="-23813" y="6092825"/>
            <a:ext cx="9228216" cy="765175"/>
          </a:xfrm>
          <a:prstGeom prst="rect">
            <a:avLst/>
          </a:prstGeom>
          <a:solidFill>
            <a:srgbClr val="050A00"/>
          </a:solidFill>
          <a:ln w="9525">
            <a:noFill/>
            <a:miter lim="800000"/>
            <a:headEnd/>
            <a:tailEnd/>
          </a:ln>
          <a:effectLst/>
        </p:spPr>
        <p:txBody>
          <a:bodyPr anchor="ctr"/>
          <a:lstStyle>
            <a:lvl1pPr>
              <a:defRPr sz="2400">
                <a:solidFill>
                  <a:schemeClr val="tx1"/>
                </a:solidFill>
                <a:latin typeface="Verdana" charset="0"/>
                <a:ea typeface="ＭＳ Ｐゴシック" charset="0"/>
                <a:cs typeface="Geneva" charset="0"/>
              </a:defRPr>
            </a:lvl1pPr>
            <a:lvl2pPr marL="37931725" indent="-37474525">
              <a:defRPr sz="2400">
                <a:solidFill>
                  <a:schemeClr val="tx1"/>
                </a:solidFill>
                <a:latin typeface="Verdana" charset="0"/>
                <a:ea typeface="Geneva" charset="0"/>
                <a:cs typeface="Geneva" charset="0"/>
              </a:defRPr>
            </a:lvl2pPr>
            <a:lvl3pPr>
              <a:defRPr sz="2400">
                <a:solidFill>
                  <a:schemeClr val="tx1"/>
                </a:solidFill>
                <a:latin typeface="Verdana" charset="0"/>
                <a:ea typeface="Geneva" charset="0"/>
                <a:cs typeface="Geneva" charset="0"/>
              </a:defRPr>
            </a:lvl3pPr>
            <a:lvl4pPr>
              <a:defRPr sz="2400">
                <a:solidFill>
                  <a:schemeClr val="tx1"/>
                </a:solidFill>
                <a:latin typeface="Verdana" charset="0"/>
                <a:ea typeface="Geneva" charset="0"/>
                <a:cs typeface="Geneva" charset="0"/>
              </a:defRPr>
            </a:lvl4pPr>
            <a:lvl5pPr>
              <a:defRPr sz="2400">
                <a:solidFill>
                  <a:schemeClr val="tx1"/>
                </a:solidFill>
                <a:latin typeface="Verdana" charset="0"/>
                <a:ea typeface="Geneva" charset="0"/>
                <a:cs typeface="Geneva" charset="0"/>
              </a:defRPr>
            </a:lvl5pPr>
            <a:lvl6pPr marL="457200" eaLnBrk="0" fontAlgn="base" hangingPunct="0">
              <a:spcBef>
                <a:spcPct val="0"/>
              </a:spcBef>
              <a:spcAft>
                <a:spcPct val="0"/>
              </a:spcAft>
              <a:defRPr sz="2400">
                <a:solidFill>
                  <a:schemeClr val="tx1"/>
                </a:solidFill>
                <a:latin typeface="Verdana" charset="0"/>
                <a:ea typeface="Geneva" charset="0"/>
                <a:cs typeface="Geneva" charset="0"/>
              </a:defRPr>
            </a:lvl6pPr>
            <a:lvl7pPr marL="914400" eaLnBrk="0" fontAlgn="base" hangingPunct="0">
              <a:spcBef>
                <a:spcPct val="0"/>
              </a:spcBef>
              <a:spcAft>
                <a:spcPct val="0"/>
              </a:spcAft>
              <a:defRPr sz="2400">
                <a:solidFill>
                  <a:schemeClr val="tx1"/>
                </a:solidFill>
                <a:latin typeface="Verdana" charset="0"/>
                <a:ea typeface="Geneva" charset="0"/>
                <a:cs typeface="Geneva" charset="0"/>
              </a:defRPr>
            </a:lvl7pPr>
            <a:lvl8pPr marL="1371600" eaLnBrk="0" fontAlgn="base" hangingPunct="0">
              <a:spcBef>
                <a:spcPct val="0"/>
              </a:spcBef>
              <a:spcAft>
                <a:spcPct val="0"/>
              </a:spcAft>
              <a:defRPr sz="2400">
                <a:solidFill>
                  <a:schemeClr val="tx1"/>
                </a:solidFill>
                <a:latin typeface="Verdana" charset="0"/>
                <a:ea typeface="Geneva" charset="0"/>
                <a:cs typeface="Geneva" charset="0"/>
              </a:defRPr>
            </a:lvl8pPr>
            <a:lvl9pPr marL="1828800" eaLnBrk="0" fontAlgn="base" hangingPunct="0">
              <a:spcBef>
                <a:spcPct val="0"/>
              </a:spcBef>
              <a:spcAft>
                <a:spcPct val="0"/>
              </a:spcAft>
              <a:defRPr sz="2400">
                <a:solidFill>
                  <a:schemeClr val="tx1"/>
                </a:solidFill>
                <a:latin typeface="Verdana" charset="0"/>
                <a:ea typeface="Geneva" charset="0"/>
                <a:cs typeface="Geneva" charset="0"/>
              </a:defRPr>
            </a:lvl9pPr>
          </a:lstStyle>
          <a:p>
            <a:pPr marL="0" marR="0" lvl="0" indent="0" algn="ctr" defTabSz="914400" rtl="1" eaLnBrk="0" fontAlgn="auto" latinLnBrk="0" hangingPunct="0">
              <a:lnSpc>
                <a:spcPct val="100000"/>
              </a:lnSpc>
              <a:spcBef>
                <a:spcPts val="0"/>
              </a:spcBef>
              <a:spcAft>
                <a:spcPts val="0"/>
              </a:spcAft>
              <a:buClrTx/>
              <a:buSzTx/>
              <a:buFontTx/>
              <a:buNone/>
              <a:tabLst/>
              <a:defRPr/>
            </a:pPr>
            <a:r>
              <a:rPr kumimoji="0" lang="ar-SA"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د. ريك غريفيث • كنيسة كروسرودز الدولية بسنغافورة موقع</a:t>
            </a: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a:t>
            </a:r>
            <a:r>
              <a:rPr kumimoji="0" lang="ar-SA"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BibleStudyDownloads</a:t>
            </a: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.org</a:t>
            </a:r>
          </a:p>
        </p:txBody>
      </p:sp>
    </p:spTree>
    <p:extLst>
      <p:ext uri="{BB962C8B-B14F-4D97-AF65-F5344CB8AC3E}">
        <p14:creationId xmlns:p14="http://schemas.microsoft.com/office/powerpoint/2010/main" val="3380713978"/>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checkerboard(across)">
                                      <p:cBhvr>
                                        <p:cTn id="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4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rtl="1">
              <a:defRPr/>
            </a:pPr>
            <a:r>
              <a:rPr lang="ar-SA" sz="5400" dirty="0">
                <a:effectLst>
                  <a:glow rad="127000">
                    <a:schemeClr val="tx1"/>
                  </a:glow>
                </a:effectLst>
                <a:ea typeface="Arial" charset="0"/>
              </a:rPr>
              <a:t>تميل الأغنام إلى الضلال</a:t>
            </a:r>
            <a:endParaRPr lang="en-US" sz="5400" dirty="0">
              <a:effectLst>
                <a:glow rad="127000">
                  <a:schemeClr val="tx1"/>
                </a:glow>
              </a:effectLst>
              <a:ea typeface="Arial" charset="0"/>
            </a:endParaRPr>
          </a:p>
        </p:txBody>
      </p:sp>
      <p:pic>
        <p:nvPicPr>
          <p:cNvPr id="5122" name="Picture 2">
            <a:extLst>
              <a:ext uri="{FF2B5EF4-FFF2-40B4-BE49-F238E27FC236}">
                <a16:creationId xmlns:a16="http://schemas.microsoft.com/office/drawing/2014/main" id="{3A2ECD8B-31FA-6440-A804-F8B7D47607BB}"/>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5010" y="1133061"/>
            <a:ext cx="9144000" cy="5724939"/>
          </a:xfrm>
          <a:prstGeom prst="rect">
            <a:avLst/>
          </a:prstGeom>
          <a:noFill/>
          <a:extLst>
            <a:ext uri="{909E8E84-426E-40DD-AFC4-6F175D3DCCD1}">
              <a14:hiddenFill xmlns:a14="http://schemas.microsoft.com/office/drawing/2010/main">
                <a:solidFill>
                  <a:srgbClr val="FFFFFF"/>
                </a:solidFill>
              </a14:hiddenFill>
            </a:ext>
          </a:extLst>
        </p:spPr>
      </p:pic>
      <p:sp>
        <p:nvSpPr>
          <p:cNvPr id="4" name="Rectangle 2">
            <a:extLst>
              <a:ext uri="{FF2B5EF4-FFF2-40B4-BE49-F238E27FC236}">
                <a16:creationId xmlns:a16="http://schemas.microsoft.com/office/drawing/2014/main" id="{038EC5B3-D945-904E-BCE4-52850365DF43}"/>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rgbClr val="000000">
                <a:alpha val="74998"/>
              </a:srgbClr>
            </a:outerShdw>
          </a:effectLst>
          <a:extLst>
            <a:ext uri="{FAA26D3D-D897-4be2-8F04-BA451C77F1D7}">
              <ma14:placeholderFlag xmlns:ma14="http://schemas.microsoft.com/office/mac/drawingml/2011/main" xmlns=""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lgn="r" rtl="1">
              <a:defRPr/>
            </a:pPr>
            <a:r>
              <a:rPr lang="ar-SA" sz="4800" b="1" dirty="0">
                <a:solidFill>
                  <a:srgbClr val="FFFFFF"/>
                </a:solidFill>
                <a:effectLst>
                  <a:glow rad="127000">
                    <a:srgbClr val="000000"/>
                  </a:glow>
                </a:effectLst>
                <a:latin typeface="Arial" panose="020B0604020202020204" pitchFamily="34" charset="0"/>
                <a:ea typeface="Arial" charset="0"/>
                <a:cs typeface="Arial" panose="020B0604020202020204" pitchFamily="34" charset="0"/>
              </a:rPr>
              <a:t>١ يوحنا</a:t>
            </a:r>
            <a:endParaRPr lang="en-US" sz="4800" b="1" dirty="0">
              <a:solidFill>
                <a:srgbClr val="FFFFFF"/>
              </a:solidFill>
              <a:effectLst>
                <a:glow rad="127000">
                  <a:srgbClr val="000000"/>
                </a:glow>
              </a:effectLst>
              <a:latin typeface="Arial" panose="020B0604020202020204" pitchFamily="34" charset="0"/>
              <a:ea typeface="Arial" charset="0"/>
              <a:cs typeface="Arial" panose="020B0604020202020204" pitchFamily="34" charset="0"/>
            </a:endParaRPr>
          </a:p>
        </p:txBody>
      </p:sp>
    </p:spTree>
    <p:extLst>
      <p:ext uri="{BB962C8B-B14F-4D97-AF65-F5344CB8AC3E}">
        <p14:creationId xmlns:p14="http://schemas.microsoft.com/office/powerpoint/2010/main" val="371907223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checkerboard(across)">
                                      <p:cBhvr>
                                        <p:cTn id="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4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2">
            <a:extLst>
              <a:ext uri="{FF2B5EF4-FFF2-40B4-BE49-F238E27FC236}">
                <a16:creationId xmlns:a16="http://schemas.microsoft.com/office/drawing/2014/main" id="{8E56C8F2-E6B7-8145-9FE6-F31BB212FE7F}"/>
              </a:ext>
            </a:extLst>
          </p:cNvPr>
          <p:cNvPicPr>
            <a:picLocks noChangeAspect="1" noChangeArrowheads="1"/>
          </p:cNvPicPr>
          <p:nvPr/>
        </p:nvPicPr>
        <p:blipFill rotWithShape="1">
          <a:blip r:embed="rId3" cstate="screen">
            <a:extLst>
              <a:ext uri="{28A0092B-C50C-407E-A947-70E740481C1C}">
                <a14:useLocalDpi xmlns:a14="http://schemas.microsoft.com/office/drawing/2010/main"/>
              </a:ext>
            </a:extLst>
          </a:blip>
          <a:srcRect/>
          <a:stretch/>
        </p:blipFill>
        <p:spPr bwMode="auto">
          <a:xfrm>
            <a:off x="0" y="0"/>
            <a:ext cx="9144000" cy="6879095"/>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0" y="-27384"/>
            <a:ext cx="9144000" cy="3052976"/>
          </a:xfrm>
          <a:effectLst>
            <a:outerShdw blurRad="63500" dist="35921" dir="2700000" algn="ctr" rotWithShape="0">
              <a:schemeClr val="tx2">
                <a:alpha val="74998"/>
              </a:schemeClr>
            </a:outerShdw>
          </a:effectLst>
        </p:spPr>
        <p:txBody>
          <a:bodyPr anchor="t"/>
          <a:lstStyle/>
          <a:p>
            <a:pPr rtl="1">
              <a:defRPr/>
            </a:pPr>
            <a:r>
              <a:rPr lang="ar-SA" sz="8000" dirty="0">
                <a:effectLst>
                  <a:glow rad="127000">
                    <a:schemeClr val="tx1"/>
                  </a:glow>
                </a:effectLst>
                <a:ea typeface="Arial" charset="0"/>
              </a:rPr>
              <a:t>كيف يمكنك تجنب الضلال في التعاليم الباطلة؟</a:t>
            </a:r>
            <a:endParaRPr lang="en-US" sz="8000" dirty="0">
              <a:effectLst>
                <a:glow rad="127000">
                  <a:schemeClr val="tx1"/>
                </a:glow>
              </a:effectLst>
              <a:ea typeface="Arial" charset="0"/>
            </a:endParaRPr>
          </a:p>
        </p:txBody>
      </p:sp>
      <p:sp>
        <p:nvSpPr>
          <p:cNvPr id="6" name="Rectangle 2">
            <a:extLst>
              <a:ext uri="{FF2B5EF4-FFF2-40B4-BE49-F238E27FC236}">
                <a16:creationId xmlns:a16="http://schemas.microsoft.com/office/drawing/2014/main" id="{FF47549B-616B-5949-874C-4B02473B5A99}"/>
              </a:ext>
            </a:extLst>
          </p:cNvPr>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FAA26D3D-D897-4be2-8F04-BA451C77F1D7}">
              <ma14:placeholderFlag xmlns:ma14="http://schemas.microsoft.com/office/mac/drawingml/2011/main" xmlns=""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lgn="r" rtl="1">
              <a:defRPr/>
            </a:pPr>
            <a:r>
              <a:rPr lang="ar-SA" sz="4800" b="1" dirty="0">
                <a:solidFill>
                  <a:srgbClr val="FFFFFF"/>
                </a:solidFill>
                <a:effectLst>
                  <a:glow rad="127000">
                    <a:srgbClr val="000000"/>
                  </a:glow>
                </a:effectLst>
                <a:latin typeface="Arial" panose="020B0604020202020204" pitchFamily="34" charset="0"/>
                <a:ea typeface="Arial" charset="0"/>
                <a:cs typeface="Arial" panose="020B0604020202020204" pitchFamily="34" charset="0"/>
              </a:rPr>
              <a:t>١ يوحنا</a:t>
            </a:r>
            <a:endParaRPr lang="en-US" sz="4800" b="1" dirty="0">
              <a:solidFill>
                <a:srgbClr val="FFFFFF"/>
              </a:solidFill>
              <a:effectLst>
                <a:glow rad="127000">
                  <a:srgbClr val="000000"/>
                </a:glow>
              </a:effectLst>
              <a:latin typeface="Arial" panose="020B0604020202020204" pitchFamily="34" charset="0"/>
              <a:ea typeface="Arial" charset="0"/>
              <a:cs typeface="Arial" panose="020B0604020202020204" pitchFamily="34" charset="0"/>
            </a:endParaRPr>
          </a:p>
        </p:txBody>
      </p:sp>
      <p:sp>
        <p:nvSpPr>
          <p:cNvPr id="8" name="Rounded Rectangle 7">
            <a:extLst>
              <a:ext uri="{FF2B5EF4-FFF2-40B4-BE49-F238E27FC236}">
                <a16:creationId xmlns:a16="http://schemas.microsoft.com/office/drawing/2014/main" id="{8D8F739E-4432-2349-862F-50B8FB4DDC32}"/>
              </a:ext>
            </a:extLst>
          </p:cNvPr>
          <p:cNvSpPr/>
          <p:nvPr/>
        </p:nvSpPr>
        <p:spPr bwMode="auto">
          <a:xfrm>
            <a:off x="899593" y="4077072"/>
            <a:ext cx="1512168" cy="1296144"/>
          </a:xfrm>
          <a:prstGeom prst="roundRect">
            <a:avLst/>
          </a:prstGeom>
          <a:solidFill>
            <a:srgbClr val="FFFF00"/>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Comic Sans MS" pitchFamily="-112" charset="0"/>
              <a:ea typeface="ＭＳ Ｐゴシック" charset="0"/>
            </a:endParaRPr>
          </a:p>
        </p:txBody>
      </p:sp>
      <p:sp>
        <p:nvSpPr>
          <p:cNvPr id="11" name="Rounded Rectangle 10">
            <a:extLst>
              <a:ext uri="{FF2B5EF4-FFF2-40B4-BE49-F238E27FC236}">
                <a16:creationId xmlns:a16="http://schemas.microsoft.com/office/drawing/2014/main" id="{FCC26103-7435-4346-AC1D-BDE829ED797F}"/>
              </a:ext>
            </a:extLst>
          </p:cNvPr>
          <p:cNvSpPr/>
          <p:nvPr/>
        </p:nvSpPr>
        <p:spPr bwMode="auto">
          <a:xfrm>
            <a:off x="3746479" y="4077072"/>
            <a:ext cx="1512168" cy="1296144"/>
          </a:xfrm>
          <a:prstGeom prst="roundRect">
            <a:avLst/>
          </a:prstGeom>
          <a:solidFill>
            <a:srgbClr val="FFFF00"/>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Comic Sans MS" pitchFamily="-112" charset="0"/>
              <a:ea typeface="ＭＳ Ｐゴシック" charset="0"/>
            </a:endParaRPr>
          </a:p>
        </p:txBody>
      </p:sp>
      <p:sp>
        <p:nvSpPr>
          <p:cNvPr id="13" name="Plus 12">
            <a:extLst>
              <a:ext uri="{FF2B5EF4-FFF2-40B4-BE49-F238E27FC236}">
                <a16:creationId xmlns:a16="http://schemas.microsoft.com/office/drawing/2014/main" id="{D6B70916-65AC-F04C-B9A9-E069D542E41C}"/>
              </a:ext>
            </a:extLst>
          </p:cNvPr>
          <p:cNvSpPr/>
          <p:nvPr/>
        </p:nvSpPr>
        <p:spPr bwMode="auto">
          <a:xfrm>
            <a:off x="2611068" y="4257092"/>
            <a:ext cx="936104" cy="936104"/>
          </a:xfrm>
          <a:prstGeom prst="mathPlus">
            <a:avLst/>
          </a:prstGeom>
          <a:solidFill>
            <a:srgbClr val="FFFF00"/>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Comic Sans MS" pitchFamily="-112" charset="0"/>
              <a:ea typeface="ＭＳ Ｐゴシック" charset="0"/>
            </a:endParaRPr>
          </a:p>
        </p:txBody>
      </p:sp>
      <p:sp>
        <p:nvSpPr>
          <p:cNvPr id="10" name="Rounded Rectangle 9">
            <a:extLst>
              <a:ext uri="{FF2B5EF4-FFF2-40B4-BE49-F238E27FC236}">
                <a16:creationId xmlns:a16="http://schemas.microsoft.com/office/drawing/2014/main" id="{1A2D48D5-0419-DD4E-8955-BD652326FC9F}"/>
              </a:ext>
            </a:extLst>
          </p:cNvPr>
          <p:cNvSpPr/>
          <p:nvPr/>
        </p:nvSpPr>
        <p:spPr bwMode="auto">
          <a:xfrm>
            <a:off x="6593366" y="4077072"/>
            <a:ext cx="1512168" cy="1296144"/>
          </a:xfrm>
          <a:prstGeom prst="roundRect">
            <a:avLst/>
          </a:prstGeom>
          <a:solidFill>
            <a:srgbClr val="FFFF00"/>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Comic Sans MS" pitchFamily="-112" charset="0"/>
              <a:ea typeface="ＭＳ Ｐゴシック" charset="0"/>
            </a:endParaRPr>
          </a:p>
        </p:txBody>
      </p:sp>
      <p:sp>
        <p:nvSpPr>
          <p:cNvPr id="14" name="Plus 13">
            <a:extLst>
              <a:ext uri="{FF2B5EF4-FFF2-40B4-BE49-F238E27FC236}">
                <a16:creationId xmlns:a16="http://schemas.microsoft.com/office/drawing/2014/main" id="{95B57230-52CE-7B45-A50C-788C91CEB264}"/>
              </a:ext>
            </a:extLst>
          </p:cNvPr>
          <p:cNvSpPr/>
          <p:nvPr/>
        </p:nvSpPr>
        <p:spPr bwMode="auto">
          <a:xfrm>
            <a:off x="5457954" y="4257092"/>
            <a:ext cx="936104" cy="936104"/>
          </a:xfrm>
          <a:prstGeom prst="mathPlus">
            <a:avLst/>
          </a:prstGeom>
          <a:solidFill>
            <a:srgbClr val="FFFF00"/>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Comic Sans MS" pitchFamily="-112" charset="0"/>
              <a:ea typeface="ＭＳ Ｐゴシック" charset="0"/>
            </a:endParaRPr>
          </a:p>
        </p:txBody>
      </p:sp>
    </p:spTree>
    <p:extLst>
      <p:ext uri="{BB962C8B-B14F-4D97-AF65-F5344CB8AC3E}">
        <p14:creationId xmlns:p14="http://schemas.microsoft.com/office/powerpoint/2010/main" val="59122862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8"/>
                                        </p:tgtEl>
                                        <p:attrNameLst>
                                          <p:attrName>style.visibility</p:attrName>
                                        </p:attrNameLst>
                                      </p:cBhvr>
                                      <p:to>
                                        <p:strVal val="visible"/>
                                      </p:to>
                                    </p:set>
                                  </p:childTnLst>
                                </p:cTn>
                              </p:par>
                            </p:childTnLst>
                          </p:cTn>
                        </p:par>
                        <p:par>
                          <p:cTn id="13" fill="hold">
                            <p:stCondLst>
                              <p:cond delay="0"/>
                            </p:stCondLst>
                            <p:childTnLst>
                              <p:par>
                                <p:cTn id="14" presetID="1" presetClass="entr" presetSubtype="0" fill="hold" grpId="0" nodeType="afterEffect">
                                  <p:stCondLst>
                                    <p:cond delay="0"/>
                                  </p:stCondLst>
                                  <p:childTnLst>
                                    <p:set>
                                      <p:cBhvr>
                                        <p:cTn id="15" dur="1" fill="hold">
                                          <p:stCondLst>
                                            <p:cond delay="0"/>
                                          </p:stCondLst>
                                        </p:cTn>
                                        <p:tgtEl>
                                          <p:spTgt spid="13"/>
                                        </p:tgtEl>
                                        <p:attrNameLst>
                                          <p:attrName>style.visibility</p:attrName>
                                        </p:attrNameLst>
                                      </p:cBhvr>
                                      <p:to>
                                        <p:strVal val="visible"/>
                                      </p:to>
                                    </p:set>
                                  </p:childTnLst>
                                </p:cTn>
                              </p:par>
                            </p:childTnLst>
                          </p:cTn>
                        </p:par>
                        <p:par>
                          <p:cTn id="16" fill="hold">
                            <p:stCondLst>
                              <p:cond delay="0"/>
                            </p:stCondLst>
                            <p:childTnLst>
                              <p:par>
                                <p:cTn id="17" presetID="1" presetClass="entr" presetSubtype="0" fill="hold" grpId="0" nodeType="afterEffect">
                                  <p:stCondLst>
                                    <p:cond delay="0"/>
                                  </p:stCondLst>
                                  <p:childTnLst>
                                    <p:set>
                                      <p:cBhvr>
                                        <p:cTn id="18" dur="1" fill="hold">
                                          <p:stCondLst>
                                            <p:cond delay="0"/>
                                          </p:stCondLst>
                                        </p:cTn>
                                        <p:tgtEl>
                                          <p:spTgt spid="11"/>
                                        </p:tgtEl>
                                        <p:attrNameLst>
                                          <p:attrName>style.visibility</p:attrName>
                                        </p:attrNameLst>
                                      </p:cBhvr>
                                      <p:to>
                                        <p:strVal val="visible"/>
                                      </p:to>
                                    </p:set>
                                  </p:childTnLst>
                                </p:cTn>
                              </p:par>
                            </p:childTnLst>
                          </p:cTn>
                        </p:par>
                        <p:par>
                          <p:cTn id="19" fill="hold">
                            <p:stCondLst>
                              <p:cond delay="0"/>
                            </p:stCondLst>
                            <p:childTnLst>
                              <p:par>
                                <p:cTn id="20" presetID="1" presetClass="entr" presetSubtype="0" fill="hold" grpId="0" nodeType="afterEffect">
                                  <p:stCondLst>
                                    <p:cond delay="0"/>
                                  </p:stCondLst>
                                  <p:childTnLst>
                                    <p:set>
                                      <p:cBhvr>
                                        <p:cTn id="21" dur="1" fill="hold">
                                          <p:stCondLst>
                                            <p:cond delay="0"/>
                                          </p:stCondLst>
                                        </p:cTn>
                                        <p:tgtEl>
                                          <p:spTgt spid="14"/>
                                        </p:tgtEl>
                                        <p:attrNameLst>
                                          <p:attrName>style.visibility</p:attrName>
                                        </p:attrNameLst>
                                      </p:cBhvr>
                                      <p:to>
                                        <p:strVal val="visible"/>
                                      </p:to>
                                    </p:set>
                                  </p:childTnLst>
                                </p:cTn>
                              </p:par>
                            </p:childTnLst>
                          </p:cTn>
                        </p:par>
                        <p:par>
                          <p:cTn id="22" fill="hold">
                            <p:stCondLst>
                              <p:cond delay="0"/>
                            </p:stCondLst>
                            <p:childTnLst>
                              <p:par>
                                <p:cTn id="23" presetID="1" presetClass="entr" presetSubtype="0" fill="hold" grpId="0" nodeType="afterEffect">
                                  <p:stCondLst>
                                    <p:cond delay="0"/>
                                  </p:stCondLst>
                                  <p:childTnLst>
                                    <p:set>
                                      <p:cBhvr>
                                        <p:cTn id="24" dur="1" fill="hold">
                                          <p:stCondLst>
                                            <p:cond delay="0"/>
                                          </p:stCondLst>
                                        </p:cTn>
                                        <p:tgtEl>
                                          <p:spTgt spid="1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8" grpId="0" animBg="1"/>
      <p:bldP spid="11" grpId="0" animBg="1"/>
      <p:bldP spid="13" grpId="0" animBg="1"/>
      <p:bldP spid="10" grpId="0" animBg="1"/>
      <p:bldP spid="14" grpId="0" animBg="1"/>
    </p:bldLst>
  </p:timing>
</p:sld>
</file>

<file path=ppt/slides/slide4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290" name="Picture 2">
            <a:extLst>
              <a:ext uri="{FF2B5EF4-FFF2-40B4-BE49-F238E27FC236}">
                <a16:creationId xmlns:a16="http://schemas.microsoft.com/office/drawing/2014/main" id="{5FAE20FB-4D8C-C642-BDBA-A1550D7A47B3}"/>
              </a:ext>
            </a:extLst>
          </p:cNvPr>
          <p:cNvPicPr>
            <a:picLocks noChangeAspect="1" noChangeArrowheads="1"/>
          </p:cNvPicPr>
          <p:nvPr/>
        </p:nvPicPr>
        <p:blipFill rotWithShape="1">
          <a:blip r:embed="rId3" cstate="screen">
            <a:extLst>
              <a:ext uri="{28A0092B-C50C-407E-A947-70E740481C1C}">
                <a14:useLocalDpi xmlns:a14="http://schemas.microsoft.com/office/drawing/2010/main"/>
              </a:ext>
            </a:extLst>
          </a:blip>
          <a:srcRect/>
          <a:stretch/>
        </p:blipFill>
        <p:spPr bwMode="auto">
          <a:xfrm>
            <a:off x="0" y="-1"/>
            <a:ext cx="9144000" cy="6858001"/>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0" y="-27384"/>
            <a:ext cx="9144000" cy="936104"/>
          </a:xfrm>
          <a:solidFill>
            <a:schemeClr val="tx1"/>
          </a:solidFill>
          <a:effectLst>
            <a:outerShdw blurRad="63500" dist="35921" dir="2700000" algn="ctr" rotWithShape="0">
              <a:schemeClr val="tx2">
                <a:alpha val="74998"/>
              </a:schemeClr>
            </a:outerShdw>
          </a:effectLst>
        </p:spPr>
        <p:txBody>
          <a:bodyPr anchor="t"/>
          <a:lstStyle/>
          <a:p>
            <a:pPr rtl="1">
              <a:defRPr/>
            </a:pPr>
            <a:r>
              <a:rPr lang="ar-SA" dirty="0">
                <a:effectLst>
                  <a:glow rad="127000">
                    <a:schemeClr val="tx1"/>
                  </a:glow>
                </a:effectLst>
                <a:ea typeface="Arial" charset="0"/>
              </a:rPr>
              <a:t>١</a:t>
            </a:r>
            <a:r>
              <a:rPr lang="ar-SA" sz="5400" dirty="0">
                <a:effectLst>
                  <a:glow rad="127000">
                    <a:schemeClr val="tx1"/>
                  </a:glow>
                </a:effectLst>
                <a:ea typeface="Arial" charset="0"/>
              </a:rPr>
              <a:t>-</a:t>
            </a:r>
            <a:r>
              <a:rPr lang="ar-SA" sz="5400" dirty="0">
                <a:solidFill>
                  <a:srgbClr val="FFFF00"/>
                </a:solidFill>
                <a:effectLst>
                  <a:glow rad="127000">
                    <a:schemeClr val="tx1"/>
                  </a:glow>
                </a:effectLst>
                <a:ea typeface="Arial" charset="0"/>
              </a:rPr>
              <a:t>أطع</a:t>
            </a:r>
            <a:r>
              <a:rPr lang="ar-SA" sz="5400" dirty="0">
                <a:effectLst>
                  <a:glow rad="127000">
                    <a:schemeClr val="tx1"/>
                  </a:glow>
                </a:effectLst>
                <a:ea typeface="Arial" charset="0"/>
              </a:rPr>
              <a:t> أوامر الله (١-٢).</a:t>
            </a:r>
            <a:endParaRPr lang="en-US" sz="5400" dirty="0">
              <a:effectLst>
                <a:glow rad="127000">
                  <a:schemeClr val="tx1"/>
                </a:glow>
              </a:effectLst>
              <a:ea typeface="Arial" charset="0"/>
            </a:endParaRPr>
          </a:p>
        </p:txBody>
      </p:sp>
      <p:sp>
        <p:nvSpPr>
          <p:cNvPr id="3" name="Rectangle 2">
            <a:extLst>
              <a:ext uri="{FF2B5EF4-FFF2-40B4-BE49-F238E27FC236}">
                <a16:creationId xmlns:a16="http://schemas.microsoft.com/office/drawing/2014/main" id="{1EDB245E-B67A-154E-9B93-442101AE3912}"/>
              </a:ext>
            </a:extLst>
          </p:cNvPr>
          <p:cNvSpPr txBox="1">
            <a:spLocks noChangeArrowheads="1"/>
          </p:cNvSpPr>
          <p:nvPr/>
        </p:nvSpPr>
        <p:spPr bwMode="auto">
          <a:xfrm>
            <a:off x="0" y="1782611"/>
            <a:ext cx="9144000" cy="4320480"/>
          </a:xfrm>
          <a:prstGeom prst="rect">
            <a:avLst/>
          </a:prstGeom>
          <a:noFill/>
          <a:ln>
            <a:noFill/>
          </a:ln>
          <a:effectLst/>
          <a:extLst>
            <a:ext uri="{FAA26D3D-D897-4be2-8F04-BA451C77F1D7}">
              <ma14:placeholderFlag xmlns="" xmlns:ma14="http://schemas.microsoft.com/office/mac/drawingml/2011/main"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457200" marR="0" lvl="1" indent="0" algn="ctr" defTabSz="914400" rtl="1" eaLnBrk="0" fontAlgn="base" latinLnBrk="0" hangingPunct="0">
              <a:lnSpc>
                <a:spcPct val="100000"/>
              </a:lnSpc>
              <a:spcBef>
                <a:spcPct val="0"/>
              </a:spcBef>
              <a:spcAft>
                <a:spcPct val="0"/>
              </a:spcAft>
              <a:buClrTx/>
              <a:buSzTx/>
              <a:buFontTx/>
              <a:buNone/>
              <a:tabLst/>
              <a:defRPr/>
            </a:pPr>
            <a:r>
              <a:rPr kumimoji="0" lang="ar-SA" sz="3600" b="1" u="none" strike="noStrike" kern="1200" cap="none" spc="0" normalizeH="0" baseline="0" noProof="0" dirty="0">
                <a:ln>
                  <a:noFill/>
                </a:ln>
                <a:solidFill>
                  <a:srgbClr val="FFFFFF"/>
                </a:solidFill>
                <a:effectLst>
                  <a:glow rad="228600">
                    <a:srgbClr val="000000">
                      <a:satMod val="175000"/>
                    </a:srgbClr>
                  </a:glow>
                </a:effectLst>
                <a:uLnTx/>
                <a:uFillTx/>
                <a:latin typeface="Arial" panose="020B0604020202020204" pitchFamily="34" charset="0"/>
                <a:ea typeface="Arial" charset="0"/>
                <a:cs typeface="Arial" panose="020B0604020202020204" pitchFamily="34" charset="0"/>
              </a:rPr>
              <a:t>آمن ببشرية المسيح من أجل الشركة والفرح (١: ١-٤).</a:t>
            </a:r>
          </a:p>
          <a:p>
            <a:pPr marL="457200" marR="0" lvl="1" indent="0" algn="ctr" defTabSz="914400" rtl="1" eaLnBrk="0" fontAlgn="base" latinLnBrk="0" hangingPunct="0">
              <a:lnSpc>
                <a:spcPct val="100000"/>
              </a:lnSpc>
              <a:spcBef>
                <a:spcPct val="0"/>
              </a:spcBef>
              <a:spcAft>
                <a:spcPct val="0"/>
              </a:spcAft>
              <a:buClrTx/>
              <a:buSzTx/>
              <a:buFontTx/>
              <a:buNone/>
              <a:tabLst/>
              <a:defRPr/>
            </a:pPr>
            <a:endParaRPr kumimoji="0" lang="en-US" sz="3600" b="1" u="none" strike="noStrike" kern="1200" cap="none" spc="0" normalizeH="0" baseline="0" noProof="0" dirty="0">
              <a:ln>
                <a:noFill/>
              </a:ln>
              <a:solidFill>
                <a:srgbClr val="FFFFFF"/>
              </a:solidFill>
              <a:effectLst>
                <a:glow rad="228600">
                  <a:srgbClr val="000000">
                    <a:satMod val="175000"/>
                  </a:srgbClr>
                </a:glow>
              </a:effectLst>
              <a:uLnTx/>
              <a:uFillTx/>
              <a:latin typeface="Arial" panose="020B0604020202020204" pitchFamily="34" charset="0"/>
              <a:ea typeface="Arial" charset="0"/>
              <a:cs typeface="Arial" panose="020B0604020202020204" pitchFamily="34" charset="0"/>
            </a:endParaRPr>
          </a:p>
          <a:p>
            <a:pPr marL="457200" marR="0" lvl="1" indent="0" algn="ctr" defTabSz="914400" rtl="1" eaLnBrk="0" fontAlgn="base" latinLnBrk="0" hangingPunct="0">
              <a:lnSpc>
                <a:spcPct val="100000"/>
              </a:lnSpc>
              <a:spcBef>
                <a:spcPct val="0"/>
              </a:spcBef>
              <a:spcAft>
                <a:spcPct val="0"/>
              </a:spcAft>
              <a:buClrTx/>
              <a:buSzTx/>
              <a:buFontTx/>
              <a:buNone/>
              <a:tabLst/>
              <a:defRPr/>
            </a:pPr>
            <a:r>
              <a:rPr kumimoji="0" lang="ar-SA" sz="3600" b="1" u="none" strike="noStrike" kern="1200" cap="none" spc="0" normalizeH="0" baseline="0" noProof="0" dirty="0">
                <a:ln>
                  <a:noFill/>
                </a:ln>
                <a:solidFill>
                  <a:srgbClr val="FFFFFF"/>
                </a:solidFill>
                <a:effectLst>
                  <a:glow rad="228600">
                    <a:srgbClr val="000000">
                      <a:satMod val="175000"/>
                    </a:srgbClr>
                  </a:glow>
                </a:effectLst>
                <a:uLnTx/>
                <a:uFillTx/>
                <a:latin typeface="Arial" panose="020B0604020202020204" pitchFamily="34" charset="0"/>
                <a:ea typeface="Arial" charset="0"/>
                <a:cs typeface="Arial" panose="020B0604020202020204" pitchFamily="34" charset="0"/>
              </a:rPr>
              <a:t>اعتمد على يسوع (١: ٥-٢: ١٤).</a:t>
            </a:r>
          </a:p>
          <a:p>
            <a:pPr marL="457200" marR="0" lvl="1" indent="0" algn="ctr" defTabSz="914400" rtl="0" eaLnBrk="0" fontAlgn="base" latinLnBrk="0" hangingPunct="0">
              <a:lnSpc>
                <a:spcPct val="100000"/>
              </a:lnSpc>
              <a:spcBef>
                <a:spcPct val="0"/>
              </a:spcBef>
              <a:spcAft>
                <a:spcPct val="0"/>
              </a:spcAft>
              <a:buClrTx/>
              <a:buSzTx/>
              <a:buFontTx/>
              <a:buNone/>
              <a:tabLst/>
              <a:defRPr/>
            </a:pPr>
            <a:endParaRPr kumimoji="0" lang="en-US" sz="3600" b="1" u="none" strike="noStrike" kern="1200" cap="none" spc="0" normalizeH="0" baseline="0" noProof="0" dirty="0">
              <a:ln>
                <a:noFill/>
              </a:ln>
              <a:solidFill>
                <a:srgbClr val="FFFFFF"/>
              </a:solidFill>
              <a:effectLst>
                <a:glow rad="228600">
                  <a:srgbClr val="000000">
                    <a:satMod val="175000"/>
                  </a:srgbClr>
                </a:glow>
              </a:effectLst>
              <a:uLnTx/>
              <a:uFillTx/>
              <a:latin typeface="Arial" panose="020B0604020202020204" pitchFamily="34" charset="0"/>
              <a:ea typeface="ＭＳ Ｐゴシック" pitchFamily="-108" charset="-128"/>
            </a:endParaRPr>
          </a:p>
          <a:p>
            <a:pPr marL="457200" marR="0" lvl="1" indent="0" algn="ctr" defTabSz="914400" rtl="1" eaLnBrk="0" fontAlgn="base" latinLnBrk="0" hangingPunct="0">
              <a:lnSpc>
                <a:spcPct val="100000"/>
              </a:lnSpc>
              <a:spcBef>
                <a:spcPct val="0"/>
              </a:spcBef>
              <a:spcAft>
                <a:spcPct val="0"/>
              </a:spcAft>
              <a:buClrTx/>
              <a:buSzTx/>
              <a:buFontTx/>
              <a:buNone/>
              <a:tabLst/>
              <a:defRPr/>
            </a:pPr>
            <a:r>
              <a:rPr kumimoji="0" lang="ar-SA" sz="3600" b="1" u="none" strike="noStrike" kern="1200" cap="none" spc="0" normalizeH="0" baseline="0" noProof="0" dirty="0">
                <a:ln>
                  <a:noFill/>
                </a:ln>
                <a:solidFill>
                  <a:srgbClr val="FFFFFF"/>
                </a:solidFill>
                <a:effectLst>
                  <a:glow rad="228600">
                    <a:srgbClr val="000000">
                      <a:satMod val="175000"/>
                    </a:srgbClr>
                  </a:glow>
                </a:effectLst>
                <a:uLnTx/>
                <a:uFillTx/>
                <a:latin typeface="Arial" panose="020B0604020202020204" pitchFamily="34" charset="0"/>
                <a:ea typeface="Arial" charset="0"/>
                <a:cs typeface="Arial" panose="020B0604020202020204" pitchFamily="34" charset="0"/>
              </a:rPr>
              <a:t>تجنب عائقين أمام الطاعة لمحاربة الغنوصية المبكرة </a:t>
            </a:r>
          </a:p>
          <a:p>
            <a:pPr marL="457200" marR="0" lvl="1" indent="0" algn="ctr" defTabSz="914400" rtl="1" eaLnBrk="0" fontAlgn="base" latinLnBrk="0" hangingPunct="0">
              <a:lnSpc>
                <a:spcPct val="100000"/>
              </a:lnSpc>
              <a:spcBef>
                <a:spcPct val="0"/>
              </a:spcBef>
              <a:spcAft>
                <a:spcPct val="0"/>
              </a:spcAft>
              <a:buClrTx/>
              <a:buSzTx/>
              <a:buFontTx/>
              <a:buNone/>
              <a:tabLst/>
              <a:defRPr/>
            </a:pPr>
            <a:r>
              <a:rPr kumimoji="0" lang="ar-SA" sz="3600" b="1" u="none" strike="noStrike" kern="1200" cap="none" spc="0" normalizeH="0" baseline="0" noProof="0" dirty="0">
                <a:ln>
                  <a:noFill/>
                </a:ln>
                <a:solidFill>
                  <a:srgbClr val="FFFFFF"/>
                </a:solidFill>
                <a:effectLst>
                  <a:glow rad="228600">
                    <a:srgbClr val="000000">
                      <a:satMod val="175000"/>
                    </a:srgbClr>
                  </a:glow>
                </a:effectLst>
                <a:uLnTx/>
                <a:uFillTx/>
                <a:latin typeface="Arial" panose="020B0604020202020204" pitchFamily="34" charset="0"/>
                <a:ea typeface="Arial" charset="0"/>
                <a:cs typeface="Arial" panose="020B0604020202020204" pitchFamily="34" charset="0"/>
              </a:rPr>
              <a:t>(٢: ١٥-٢٩).</a:t>
            </a:r>
            <a:endParaRPr kumimoji="0" lang="en-US" sz="3600" b="1" u="none" strike="noStrike" kern="1200" cap="none" spc="0" normalizeH="0" baseline="0" noProof="0" dirty="0">
              <a:ln>
                <a:noFill/>
              </a:ln>
              <a:solidFill>
                <a:srgbClr val="FFFFFF"/>
              </a:solidFill>
              <a:effectLst>
                <a:glow rad="228600">
                  <a:srgbClr val="000000">
                    <a:satMod val="175000"/>
                  </a:srgbClr>
                </a:glow>
              </a:effectLst>
              <a:uLnTx/>
              <a:uFillTx/>
              <a:latin typeface="Arial" panose="020B0604020202020204" pitchFamily="34" charset="0"/>
              <a:ea typeface="Arial" charset="0"/>
              <a:cs typeface="Arial" panose="020B0604020202020204" pitchFamily="34" charset="0"/>
            </a:endParaRPr>
          </a:p>
        </p:txBody>
      </p:sp>
      <p:sp>
        <p:nvSpPr>
          <p:cNvPr id="5" name="Rectangle 2">
            <a:extLst>
              <a:ext uri="{FF2B5EF4-FFF2-40B4-BE49-F238E27FC236}">
                <a16:creationId xmlns:a16="http://schemas.microsoft.com/office/drawing/2014/main" id="{3B5B5E44-9469-544C-B4C9-4EECC4D730A0}"/>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rgbClr val="000000">
                <a:alpha val="74998"/>
              </a:srgbClr>
            </a:outerShdw>
          </a:effectLst>
          <a:extLst>
            <a:ext uri="{FAA26D3D-D897-4be2-8F04-BA451C77F1D7}">
              <ma14:placeholderFlag xmlns="" xmlns:ma14="http://schemas.microsoft.com/office/mac/drawingml/2011/main"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lgn="r" rtl="1">
              <a:defRPr/>
            </a:pPr>
            <a:r>
              <a:rPr lang="ar-SA" sz="4800" b="1" dirty="0">
                <a:solidFill>
                  <a:srgbClr val="FFFFFF"/>
                </a:solidFill>
                <a:effectLst>
                  <a:glow rad="127000">
                    <a:srgbClr val="000000"/>
                  </a:glow>
                </a:effectLst>
                <a:latin typeface="Arial" panose="020B0604020202020204" pitchFamily="34" charset="0"/>
                <a:ea typeface="Arial" charset="0"/>
                <a:cs typeface="Arial" panose="020B0604020202020204" pitchFamily="34" charset="0"/>
              </a:rPr>
              <a:t>١ يوحنا</a:t>
            </a:r>
            <a:endParaRPr lang="en-US" sz="4800" b="1" dirty="0">
              <a:solidFill>
                <a:srgbClr val="FFFFFF"/>
              </a:solidFill>
              <a:effectLst>
                <a:glow rad="127000">
                  <a:srgbClr val="000000"/>
                </a:glow>
              </a:effectLst>
              <a:latin typeface="Arial" panose="020B0604020202020204" pitchFamily="34" charset="0"/>
              <a:ea typeface="Arial" charset="0"/>
              <a:cs typeface="Arial" panose="020B0604020202020204" pitchFamily="34" charset="0"/>
            </a:endParaRPr>
          </a:p>
        </p:txBody>
      </p:sp>
    </p:spTree>
    <p:extLst>
      <p:ext uri="{BB962C8B-B14F-4D97-AF65-F5344CB8AC3E}">
        <p14:creationId xmlns:p14="http://schemas.microsoft.com/office/powerpoint/2010/main" val="2822776711"/>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checkerboard(across)">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4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8E380E03-2082-A847-9DE6-D906ECE7CD76}"/>
              </a:ext>
            </a:extLst>
          </p:cNvPr>
          <p:cNvPicPr>
            <a:picLocks noChangeAspect="1" noChangeArrowheads="1"/>
          </p:cNvPicPr>
          <p:nvPr/>
        </p:nvPicPr>
        <p:blipFill rotWithShape="1">
          <a:blip r:embed="rId3" cstate="screen">
            <a:extLst>
              <a:ext uri="{28A0092B-C50C-407E-A947-70E740481C1C}">
                <a14:useLocalDpi xmlns:a14="http://schemas.microsoft.com/office/drawing/2010/main"/>
              </a:ext>
            </a:extLst>
          </a:blip>
          <a:srcRect/>
          <a:stretch/>
        </p:blipFill>
        <p:spPr bwMode="auto">
          <a:xfrm>
            <a:off x="-24898" y="0"/>
            <a:ext cx="9120471" cy="6808215"/>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0" y="-27384"/>
            <a:ext cx="9144000" cy="1086599"/>
          </a:xfrm>
          <a:solidFill>
            <a:srgbClr val="C00000"/>
          </a:solidFill>
          <a:effectLst>
            <a:outerShdw blurRad="63500" dist="35921" dir="2700000" algn="ctr" rotWithShape="0">
              <a:schemeClr val="tx2">
                <a:alpha val="74998"/>
              </a:schemeClr>
            </a:outerShdw>
          </a:effectLst>
        </p:spPr>
        <p:txBody>
          <a:bodyPr anchor="ctr"/>
          <a:lstStyle/>
          <a:p>
            <a:pPr rtl="1">
              <a:defRPr/>
            </a:pPr>
            <a:r>
              <a:rPr lang="ar-SA" dirty="0">
                <a:effectLst>
                  <a:glow rad="127000">
                    <a:schemeClr val="tx1"/>
                  </a:glow>
                </a:effectLst>
                <a:ea typeface="Arial" charset="0"/>
              </a:rPr>
              <a:t>٢- </a:t>
            </a:r>
            <a:r>
              <a:rPr lang="ar-SA" dirty="0">
                <a:solidFill>
                  <a:srgbClr val="FFFF00"/>
                </a:solidFill>
                <a:effectLst>
                  <a:glow rad="127000">
                    <a:schemeClr val="tx1"/>
                  </a:glow>
                </a:effectLst>
                <a:ea typeface="Arial" charset="0"/>
              </a:rPr>
              <a:t>أحبوا</a:t>
            </a:r>
            <a:r>
              <a:rPr lang="ar-SA" dirty="0">
                <a:effectLst>
                  <a:glow rad="127000">
                    <a:schemeClr val="tx1"/>
                  </a:glow>
                </a:effectLst>
                <a:ea typeface="Arial" charset="0"/>
              </a:rPr>
              <a:t> الآخرين (٣: ١-٥: ٣).</a:t>
            </a:r>
            <a:endParaRPr lang="en-US" dirty="0">
              <a:effectLst>
                <a:glow rad="127000">
                  <a:schemeClr val="tx1"/>
                </a:glow>
              </a:effectLst>
              <a:ea typeface="Arial" charset="0"/>
            </a:endParaRPr>
          </a:p>
        </p:txBody>
      </p:sp>
      <p:sp>
        <p:nvSpPr>
          <p:cNvPr id="4" name="Rectangle 2">
            <a:extLst>
              <a:ext uri="{FF2B5EF4-FFF2-40B4-BE49-F238E27FC236}">
                <a16:creationId xmlns:a16="http://schemas.microsoft.com/office/drawing/2014/main" id="{8B23CD38-C58D-1048-915A-DFDDBD434045}"/>
              </a:ext>
            </a:extLst>
          </p:cNvPr>
          <p:cNvSpPr txBox="1">
            <a:spLocks noChangeArrowheads="1"/>
          </p:cNvSpPr>
          <p:nvPr/>
        </p:nvSpPr>
        <p:spPr bwMode="auto">
          <a:xfrm>
            <a:off x="-36512" y="1403692"/>
            <a:ext cx="9144000" cy="4050615"/>
          </a:xfrm>
          <a:prstGeom prst="rect">
            <a:avLst/>
          </a:prstGeom>
          <a:noFill/>
          <a:ln>
            <a:noFill/>
          </a:ln>
          <a:effectLst/>
          <a:extLst>
            <a:ext uri="{FAA26D3D-D897-4be2-8F04-BA451C77F1D7}">
              <ma14:placeholderFlag xmlns="" xmlns:ma14="http://schemas.microsoft.com/office/mac/drawingml/2011/main"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457200" marR="0" lvl="1" indent="0" algn="ctr" defTabSz="914400" rtl="1" eaLnBrk="0" fontAlgn="base" latinLnBrk="0" hangingPunct="0">
              <a:lnSpc>
                <a:spcPct val="100000"/>
              </a:lnSpc>
              <a:spcBef>
                <a:spcPct val="0"/>
              </a:spcBef>
              <a:spcAft>
                <a:spcPct val="0"/>
              </a:spcAft>
              <a:buClrTx/>
              <a:buSzTx/>
              <a:buFontTx/>
              <a:buNone/>
              <a:tabLst/>
              <a:defRPr/>
            </a:pPr>
            <a:r>
              <a:rPr kumimoji="0" lang="ar-SA" sz="4000" b="1" u="none" strike="noStrike" kern="1200" cap="none" spc="0" normalizeH="0" baseline="0" noProof="0" dirty="0">
                <a:ln>
                  <a:noFill/>
                </a:ln>
                <a:solidFill>
                  <a:srgbClr val="FFFFFF"/>
                </a:solidFill>
                <a:effectLst>
                  <a:glow rad="228600">
                    <a:srgbClr val="000000">
                      <a:satMod val="175000"/>
                    </a:srgbClr>
                  </a:glow>
                </a:effectLst>
                <a:uLnTx/>
                <a:uFillTx/>
                <a:latin typeface="Arial" panose="020B0604020202020204" pitchFamily="34" charset="0"/>
                <a:ea typeface="Arial" charset="0"/>
                <a:cs typeface="Arial" panose="020B0604020202020204" pitchFamily="34" charset="0"/>
              </a:rPr>
              <a:t>لا تخطئ (٣: ١-١٠)</a:t>
            </a:r>
          </a:p>
          <a:p>
            <a:pPr marL="457200" marR="0" lvl="1" indent="0" algn="ctr" defTabSz="914400" rtl="1" eaLnBrk="0" fontAlgn="base" latinLnBrk="0" hangingPunct="0">
              <a:lnSpc>
                <a:spcPct val="100000"/>
              </a:lnSpc>
              <a:spcBef>
                <a:spcPct val="0"/>
              </a:spcBef>
              <a:spcAft>
                <a:spcPct val="0"/>
              </a:spcAft>
              <a:buClrTx/>
              <a:buSzTx/>
              <a:buFontTx/>
              <a:buNone/>
              <a:tabLst/>
              <a:defRPr/>
            </a:pPr>
            <a:r>
              <a:rPr kumimoji="0" lang="ar-SA" sz="4000" b="1" u="none" strike="noStrike" kern="1200" cap="none" spc="0" normalizeH="0" baseline="0" noProof="0" dirty="0">
                <a:ln>
                  <a:noFill/>
                </a:ln>
                <a:solidFill>
                  <a:srgbClr val="FFFFFF"/>
                </a:solidFill>
                <a:effectLst>
                  <a:glow rad="228600">
                    <a:srgbClr val="000000">
                      <a:satMod val="175000"/>
                    </a:srgbClr>
                  </a:glow>
                </a:effectLst>
                <a:uLnTx/>
                <a:uFillTx/>
                <a:latin typeface="Arial" panose="020B0604020202020204" pitchFamily="34" charset="0"/>
                <a:ea typeface="Arial" charset="0"/>
                <a:cs typeface="Arial" panose="020B0604020202020204" pitchFamily="34" charset="0"/>
              </a:rPr>
              <a:t>لا تكرهوا المؤمنين (٣: ١١-١٥)</a:t>
            </a:r>
          </a:p>
          <a:p>
            <a:pPr marL="457200" marR="0" lvl="1" indent="0" algn="ctr" defTabSz="914400" rtl="1" eaLnBrk="0" fontAlgn="base" latinLnBrk="0" hangingPunct="0">
              <a:lnSpc>
                <a:spcPct val="100000"/>
              </a:lnSpc>
              <a:spcBef>
                <a:spcPct val="0"/>
              </a:spcBef>
              <a:spcAft>
                <a:spcPct val="0"/>
              </a:spcAft>
              <a:buClrTx/>
              <a:buSzTx/>
              <a:buFontTx/>
              <a:buNone/>
              <a:tabLst/>
              <a:defRPr/>
            </a:pPr>
            <a:r>
              <a:rPr kumimoji="0" lang="ar-SA" sz="4000" b="1" u="none" strike="noStrike" kern="1200" cap="none" spc="0" normalizeH="0" baseline="0" noProof="0" dirty="0">
                <a:ln>
                  <a:noFill/>
                </a:ln>
                <a:solidFill>
                  <a:srgbClr val="FFFFFF"/>
                </a:solidFill>
                <a:effectLst>
                  <a:glow rad="228600">
                    <a:srgbClr val="000000">
                      <a:satMod val="175000"/>
                    </a:srgbClr>
                  </a:glow>
                </a:effectLst>
                <a:uLnTx/>
                <a:uFillTx/>
                <a:latin typeface="Arial" panose="020B0604020202020204" pitchFamily="34" charset="0"/>
                <a:ea typeface="Arial" charset="0"/>
                <a:cs typeface="Arial" panose="020B0604020202020204" pitchFamily="34" charset="0"/>
              </a:rPr>
              <a:t>أظهر الرحمة (٣: ١٦-٢٠)</a:t>
            </a:r>
          </a:p>
          <a:p>
            <a:pPr marL="457200" marR="0" lvl="1" indent="0" algn="ctr" defTabSz="914400" rtl="1" eaLnBrk="0" fontAlgn="base" latinLnBrk="0" hangingPunct="0">
              <a:lnSpc>
                <a:spcPct val="100000"/>
              </a:lnSpc>
              <a:spcBef>
                <a:spcPct val="0"/>
              </a:spcBef>
              <a:spcAft>
                <a:spcPct val="0"/>
              </a:spcAft>
              <a:buClrTx/>
              <a:buSzTx/>
              <a:buFontTx/>
              <a:buNone/>
              <a:tabLst/>
              <a:defRPr/>
            </a:pPr>
            <a:r>
              <a:rPr kumimoji="0" lang="ar-SA" sz="4000" b="1" u="none" strike="noStrike" kern="1200" cap="none" spc="0" normalizeH="0" baseline="0" noProof="0" dirty="0">
                <a:ln>
                  <a:noFill/>
                </a:ln>
                <a:solidFill>
                  <a:srgbClr val="FFFFFF"/>
                </a:solidFill>
                <a:effectLst>
                  <a:glow rad="228600">
                    <a:srgbClr val="000000">
                      <a:satMod val="175000"/>
                    </a:srgbClr>
                  </a:glow>
                </a:effectLst>
                <a:uLnTx/>
                <a:uFillTx/>
                <a:latin typeface="Arial" panose="020B0604020202020204" pitchFamily="34" charset="0"/>
                <a:ea typeface="Arial" charset="0"/>
                <a:cs typeface="Arial" panose="020B0604020202020204" pitchFamily="34" charset="0"/>
              </a:rPr>
              <a:t>كن واثقًا أمام الله (٣: ٢١-٢٤)</a:t>
            </a:r>
          </a:p>
          <a:p>
            <a:pPr marL="457200" marR="0" lvl="1" indent="0" algn="ctr" defTabSz="914400" rtl="1" eaLnBrk="0" fontAlgn="base" latinLnBrk="0" hangingPunct="0">
              <a:lnSpc>
                <a:spcPct val="100000"/>
              </a:lnSpc>
              <a:spcBef>
                <a:spcPct val="0"/>
              </a:spcBef>
              <a:spcAft>
                <a:spcPct val="0"/>
              </a:spcAft>
              <a:buClrTx/>
              <a:buSzTx/>
              <a:buFontTx/>
              <a:buNone/>
              <a:tabLst/>
              <a:defRPr/>
            </a:pPr>
            <a:r>
              <a:rPr kumimoji="0" lang="ar-SA" sz="4000" b="1" u="none" strike="noStrike" kern="1200" cap="none" spc="0" normalizeH="0" baseline="0" noProof="0" dirty="0">
                <a:ln>
                  <a:noFill/>
                </a:ln>
                <a:solidFill>
                  <a:srgbClr val="FFFFFF"/>
                </a:solidFill>
                <a:effectLst>
                  <a:glow rad="228600">
                    <a:srgbClr val="000000">
                      <a:satMod val="175000"/>
                    </a:srgbClr>
                  </a:glow>
                </a:effectLst>
                <a:uLnTx/>
                <a:uFillTx/>
                <a:latin typeface="Arial" panose="020B0604020202020204" pitchFamily="34" charset="0"/>
                <a:ea typeface="Arial" charset="0"/>
                <a:cs typeface="Arial" panose="020B0604020202020204" pitchFamily="34" charset="0"/>
              </a:rPr>
              <a:t>أطع التعليم الرسولي (٤: ١-٦)</a:t>
            </a:r>
          </a:p>
          <a:p>
            <a:pPr marL="457200" marR="0" lvl="1" indent="0" algn="ctr" defTabSz="914400" rtl="1" eaLnBrk="0" fontAlgn="base" latinLnBrk="0" hangingPunct="0">
              <a:lnSpc>
                <a:spcPct val="100000"/>
              </a:lnSpc>
              <a:spcBef>
                <a:spcPct val="0"/>
              </a:spcBef>
              <a:spcAft>
                <a:spcPct val="0"/>
              </a:spcAft>
              <a:buClrTx/>
              <a:buSzTx/>
              <a:buFontTx/>
              <a:buNone/>
              <a:tabLst/>
              <a:defRPr/>
            </a:pPr>
            <a:r>
              <a:rPr kumimoji="0" lang="ar-SA" sz="4000" b="1" u="none" strike="noStrike" kern="1200" cap="none" spc="0" normalizeH="0" baseline="0" noProof="0" dirty="0">
                <a:ln>
                  <a:noFill/>
                </a:ln>
                <a:solidFill>
                  <a:srgbClr val="FFFFFF"/>
                </a:solidFill>
                <a:effectLst>
                  <a:glow rad="228600">
                    <a:srgbClr val="000000">
                      <a:satMod val="175000"/>
                    </a:srgbClr>
                  </a:glow>
                </a:effectLst>
                <a:uLnTx/>
                <a:uFillTx/>
                <a:latin typeface="Arial" panose="020B0604020202020204" pitchFamily="34" charset="0"/>
                <a:ea typeface="Arial" charset="0"/>
                <a:cs typeface="Arial" panose="020B0604020202020204" pitchFamily="34" charset="0"/>
              </a:rPr>
              <a:t>رعاية المؤمنين (٤: ٧-٢١)</a:t>
            </a:r>
          </a:p>
          <a:p>
            <a:pPr marL="457200" marR="0" lvl="1" indent="0" algn="ctr" defTabSz="914400" rtl="1" eaLnBrk="0" fontAlgn="base" latinLnBrk="0" hangingPunct="0">
              <a:lnSpc>
                <a:spcPct val="100000"/>
              </a:lnSpc>
              <a:spcBef>
                <a:spcPct val="0"/>
              </a:spcBef>
              <a:spcAft>
                <a:spcPct val="0"/>
              </a:spcAft>
              <a:buClrTx/>
              <a:buSzTx/>
              <a:buFontTx/>
              <a:buNone/>
              <a:tabLst/>
              <a:defRPr/>
            </a:pPr>
            <a:r>
              <a:rPr kumimoji="0" lang="ar-SA" sz="4000" b="1" u="none" strike="noStrike" kern="1200" cap="none" spc="0" normalizeH="0" baseline="0" noProof="0" dirty="0">
                <a:ln>
                  <a:noFill/>
                </a:ln>
                <a:solidFill>
                  <a:srgbClr val="FFFFFF"/>
                </a:solidFill>
                <a:effectLst>
                  <a:glow rad="228600">
                    <a:srgbClr val="000000">
                      <a:satMod val="175000"/>
                    </a:srgbClr>
                  </a:glow>
                </a:effectLst>
                <a:uLnTx/>
                <a:uFillTx/>
                <a:latin typeface="Arial" panose="020B0604020202020204" pitchFamily="34" charset="0"/>
                <a:ea typeface="Arial" charset="0"/>
                <a:cs typeface="Arial" panose="020B0604020202020204" pitchFamily="34" charset="0"/>
              </a:rPr>
              <a:t>أطِعوا وصايا الله (٥: ١-٣)</a:t>
            </a:r>
            <a:endParaRPr kumimoji="0" lang="en-SG" sz="4000" b="1" u="none" strike="noStrike" kern="1200" cap="none" spc="0" normalizeH="0" baseline="0" noProof="0" dirty="0">
              <a:ln>
                <a:noFill/>
              </a:ln>
              <a:solidFill>
                <a:srgbClr val="FFFFFF"/>
              </a:solidFill>
              <a:effectLst>
                <a:glow rad="228600">
                  <a:srgbClr val="000000">
                    <a:satMod val="175000"/>
                  </a:srgbClr>
                </a:glow>
              </a:effectLst>
              <a:uLnTx/>
              <a:uFillTx/>
              <a:latin typeface="Arial" panose="020B0604020202020204" pitchFamily="34" charset="0"/>
              <a:ea typeface="Arial" charset="0"/>
              <a:cs typeface="Arial" panose="020B0604020202020204" pitchFamily="34" charset="0"/>
            </a:endParaRPr>
          </a:p>
        </p:txBody>
      </p:sp>
      <p:sp>
        <p:nvSpPr>
          <p:cNvPr id="5" name="Rectangle 2">
            <a:extLst>
              <a:ext uri="{FF2B5EF4-FFF2-40B4-BE49-F238E27FC236}">
                <a16:creationId xmlns:a16="http://schemas.microsoft.com/office/drawing/2014/main" id="{77BB65BF-D00F-6B44-9F3D-9996E8DE42A7}"/>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rgbClr val="000000">
                <a:alpha val="74998"/>
              </a:srgbClr>
            </a:outerShdw>
          </a:effectLst>
          <a:extLst>
            <a:ext uri="{FAA26D3D-D897-4be2-8F04-BA451C77F1D7}">
              <ma14:placeholderFlag xmlns="" xmlns:ma14="http://schemas.microsoft.com/office/mac/drawingml/2011/main"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lgn="r" rtl="1">
              <a:defRPr/>
            </a:pPr>
            <a:r>
              <a:rPr lang="ar-SA" sz="4800" b="1" dirty="0">
                <a:solidFill>
                  <a:srgbClr val="FFFFFF"/>
                </a:solidFill>
                <a:effectLst>
                  <a:glow rad="127000">
                    <a:srgbClr val="000000"/>
                  </a:glow>
                </a:effectLst>
                <a:latin typeface="Arial" panose="020B0604020202020204" pitchFamily="34" charset="0"/>
                <a:ea typeface="Arial" charset="0"/>
                <a:cs typeface="Arial" panose="020B0604020202020204" pitchFamily="34" charset="0"/>
              </a:rPr>
              <a:t>١ يوحنا</a:t>
            </a:r>
            <a:endParaRPr lang="en-US" sz="4800" b="1" dirty="0">
              <a:solidFill>
                <a:srgbClr val="FFFFFF"/>
              </a:solidFill>
              <a:effectLst>
                <a:glow rad="127000">
                  <a:srgbClr val="000000"/>
                </a:glow>
              </a:effectLst>
              <a:latin typeface="Arial" panose="020B0604020202020204" pitchFamily="34" charset="0"/>
              <a:ea typeface="Arial" charset="0"/>
              <a:cs typeface="Arial" panose="020B0604020202020204" pitchFamily="34" charset="0"/>
            </a:endParaRPr>
          </a:p>
        </p:txBody>
      </p:sp>
    </p:spTree>
    <p:extLst>
      <p:ext uri="{BB962C8B-B14F-4D97-AF65-F5344CB8AC3E}">
        <p14:creationId xmlns:p14="http://schemas.microsoft.com/office/powerpoint/2010/main" val="2219075119"/>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checkerboard(across)">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4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Sanctity of Life Week Wood Panel Worship Background.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4057" y="0"/>
            <a:ext cx="9139943" cy="6858000"/>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1556792"/>
            <a:ext cx="9144000" cy="898638"/>
          </a:xfrm>
          <a:solidFill>
            <a:schemeClr val="accent6">
              <a:lumMod val="75000"/>
            </a:schemeClr>
          </a:solidFill>
          <a:effectLst>
            <a:outerShdw blurRad="63500" dist="35921" dir="2700000" algn="ctr" rotWithShape="0">
              <a:schemeClr val="tx2">
                <a:alpha val="74998"/>
              </a:schemeClr>
            </a:outerShdw>
          </a:effectLst>
        </p:spPr>
        <p:txBody>
          <a:bodyPr anchor="t"/>
          <a:lstStyle/>
          <a:p>
            <a:pPr rtl="1">
              <a:defRPr/>
            </a:pPr>
            <a:r>
              <a:rPr lang="ar-SA" sz="5400" dirty="0">
                <a:effectLst>
                  <a:glow rad="127000">
                    <a:schemeClr val="tx1"/>
                  </a:glow>
                </a:effectLst>
                <a:ea typeface="Arial" charset="0"/>
              </a:rPr>
              <a:t>مميزات الطاعة</a:t>
            </a:r>
            <a:endParaRPr lang="en-US" sz="5400" dirty="0">
              <a:effectLst>
                <a:glow rad="127000">
                  <a:schemeClr val="tx1"/>
                </a:glow>
              </a:effectLst>
              <a:ea typeface="Arial" charset="0"/>
            </a:endParaRPr>
          </a:p>
        </p:txBody>
      </p:sp>
      <p:sp>
        <p:nvSpPr>
          <p:cNvPr id="5" name="Rectangle 2">
            <a:extLst>
              <a:ext uri="{FF2B5EF4-FFF2-40B4-BE49-F238E27FC236}">
                <a16:creationId xmlns:a16="http://schemas.microsoft.com/office/drawing/2014/main" id="{BF7C6B4A-84B7-5641-8A34-D4E8C1FD23C1}"/>
              </a:ext>
            </a:extLst>
          </p:cNvPr>
          <p:cNvSpPr txBox="1">
            <a:spLocks noChangeArrowheads="1"/>
          </p:cNvSpPr>
          <p:nvPr/>
        </p:nvSpPr>
        <p:spPr bwMode="auto">
          <a:xfrm>
            <a:off x="-4057" y="2612122"/>
            <a:ext cx="9144000" cy="4050615"/>
          </a:xfrm>
          <a:prstGeom prst="rect">
            <a:avLst/>
          </a:prstGeom>
          <a:noFill/>
          <a:ln>
            <a:noFill/>
          </a:ln>
          <a:effectLst>
            <a:outerShdw blurRad="63500" dist="35921" dir="2700000" algn="ctr" rotWithShape="0">
              <a:schemeClr val="tx2">
                <a:alpha val="74998"/>
              </a:schemeClr>
            </a:outerShdw>
          </a:effectLst>
          <a:extLst>
            <a:ext uri="{FAA26D3D-D897-4be2-8F04-BA451C77F1D7}">
              <ma14:placeholderFlag xmlns="" xmlns:ma14="http://schemas.microsoft.com/office/mac/drawingml/2011/main"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SA" sz="40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Arial" charset="0"/>
                <a:cs typeface="Arial" panose="020B0604020202020204" pitchFamily="34" charset="0"/>
              </a:rPr>
              <a:t>النصر على العالم (٥: ٤-٥)</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SA" sz="40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Arial" charset="0"/>
                <a:cs typeface="Arial" panose="020B0604020202020204" pitchFamily="34" charset="0"/>
              </a:rPr>
              <a:t>تأكيد الخلاص (٥: ٦-١٣)</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SA" sz="40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Arial" charset="0"/>
                <a:cs typeface="Arial" panose="020B0604020202020204" pitchFamily="34" charset="0"/>
              </a:rPr>
              <a:t>الهداية في الصلاة (٥:١٤ - ١٧)</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SA" sz="40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Arial" charset="0"/>
                <a:cs typeface="Arial" panose="020B0604020202020204" pitchFamily="34" charset="0"/>
              </a:rPr>
              <a:t>التحرر من اعتياد الخطيئة (٥:١٨ - ٢٠)</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SA" sz="40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Arial" charset="0"/>
                <a:cs typeface="Arial" panose="020B0604020202020204" pitchFamily="34" charset="0"/>
              </a:rPr>
              <a:t>الأمانة لله بتجنب عبادة الأصنام (٢١:٥)</a:t>
            </a:r>
            <a:endParaRPr kumimoji="0" lang="en-US" sz="40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Arial" charset="0"/>
              <a:cs typeface="Arial" panose="020B0604020202020204" pitchFamily="34" charset="0"/>
            </a:endParaRPr>
          </a:p>
        </p:txBody>
      </p:sp>
      <p:sp>
        <p:nvSpPr>
          <p:cNvPr id="8" name="Rectangle 2">
            <a:extLst>
              <a:ext uri="{FF2B5EF4-FFF2-40B4-BE49-F238E27FC236}">
                <a16:creationId xmlns:a16="http://schemas.microsoft.com/office/drawing/2014/main" id="{72B82EDF-FCB2-7A41-903A-748446B0A1D3}"/>
              </a:ext>
            </a:extLst>
          </p:cNvPr>
          <p:cNvSpPr txBox="1">
            <a:spLocks noChangeArrowheads="1"/>
          </p:cNvSpPr>
          <p:nvPr/>
        </p:nvSpPr>
        <p:spPr bwMode="auto">
          <a:xfrm>
            <a:off x="-36512" y="-27384"/>
            <a:ext cx="9144000" cy="1193651"/>
          </a:xfrm>
          <a:prstGeom prst="rect">
            <a:avLst/>
          </a:prstGeom>
          <a:noFill/>
          <a:ln>
            <a:noFill/>
          </a:ln>
          <a:effectLst>
            <a:outerShdw blurRad="63500" dist="35921" dir="2700000" algn="ctr" rotWithShape="0">
              <a:schemeClr val="tx2">
                <a:alpha val="74998"/>
              </a:schemeClr>
            </a:outerShdw>
          </a:effectLst>
          <a:extLst>
            <a:ext uri="{FAA26D3D-D897-4be2-8F04-BA451C77F1D7}">
              <ma14:placeholderFlag xmlns="" xmlns:ma14="http://schemas.microsoft.com/office/mac/drawingml/2011/main"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SA" sz="40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Arial" charset="0"/>
                <a:cs typeface="Arial" panose="020B0604020202020204" pitchFamily="34" charset="0"/>
              </a:rPr>
              <a:t>٣- اعلم أن الطاعة تنتج ما </a:t>
            </a:r>
            <a:r>
              <a:rPr kumimoji="0" lang="ar-SA" sz="4000" b="1" u="none" strike="noStrike" kern="0" cap="none" spc="0" normalizeH="0" baseline="0" noProof="0" dirty="0">
                <a:ln>
                  <a:noFill/>
                </a:ln>
                <a:solidFill>
                  <a:srgbClr val="FFFF00"/>
                </a:solidFill>
                <a:effectLst>
                  <a:glow rad="127000">
                    <a:srgbClr val="000000"/>
                  </a:glow>
                </a:effectLst>
                <a:uLnTx/>
                <a:uFillTx/>
                <a:latin typeface="Arial" panose="020B0604020202020204" pitchFamily="34" charset="0"/>
                <a:ea typeface="Arial" charset="0"/>
                <a:cs typeface="Arial" panose="020B0604020202020204" pitchFamily="34" charset="0"/>
              </a:rPr>
              <a:t>تحتاجه</a:t>
            </a:r>
            <a:r>
              <a:rPr kumimoji="0" lang="ar-SA" sz="40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Arial" charset="0"/>
                <a:cs typeface="Arial" panose="020B0604020202020204" pitchFamily="34" charset="0"/>
              </a:rPr>
              <a:t> حقًا (٥: ٤-٢١).</a:t>
            </a:r>
            <a:endParaRPr kumimoji="0" lang="en-US" sz="40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Arial" charset="0"/>
              <a:cs typeface="Arial" panose="020B0604020202020204" pitchFamily="34" charset="0"/>
            </a:endParaRPr>
          </a:p>
        </p:txBody>
      </p:sp>
      <p:sp>
        <p:nvSpPr>
          <p:cNvPr id="7" name="Rectangle 2">
            <a:extLst>
              <a:ext uri="{FF2B5EF4-FFF2-40B4-BE49-F238E27FC236}">
                <a16:creationId xmlns:a16="http://schemas.microsoft.com/office/drawing/2014/main" id="{2334CD8E-F8F1-E74B-8252-6976C0BAB9E7}"/>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rgbClr val="000000">
                <a:alpha val="74998"/>
              </a:srgbClr>
            </a:outerShdw>
          </a:effectLst>
          <a:extLst>
            <a:ext uri="{FAA26D3D-D897-4be2-8F04-BA451C77F1D7}">
              <ma14:placeholderFlag xmlns="" xmlns:ma14="http://schemas.microsoft.com/office/mac/drawingml/2011/main"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lgn="r" rtl="1">
              <a:defRPr/>
            </a:pPr>
            <a:r>
              <a:rPr lang="ar-SA" sz="4800" b="1" dirty="0">
                <a:solidFill>
                  <a:srgbClr val="FFFFFF"/>
                </a:solidFill>
                <a:effectLst>
                  <a:glow rad="127000">
                    <a:srgbClr val="000000"/>
                  </a:glow>
                </a:effectLst>
                <a:latin typeface="Arial" panose="020B0604020202020204" pitchFamily="34" charset="0"/>
                <a:ea typeface="Arial" charset="0"/>
                <a:cs typeface="Arial" panose="020B0604020202020204" pitchFamily="34" charset="0"/>
              </a:rPr>
              <a:t>١ يوحنا</a:t>
            </a:r>
            <a:endParaRPr lang="en-US" sz="4800" b="1" dirty="0">
              <a:solidFill>
                <a:srgbClr val="FFFFFF"/>
              </a:solidFill>
              <a:effectLst>
                <a:glow rad="127000">
                  <a:srgbClr val="000000"/>
                </a:glow>
              </a:effectLst>
              <a:latin typeface="Arial" panose="020B0604020202020204" pitchFamily="34" charset="0"/>
              <a:ea typeface="Arial" charset="0"/>
              <a:cs typeface="Arial" panose="020B0604020202020204" pitchFamily="34" charset="0"/>
            </a:endParaRPr>
          </a:p>
        </p:txBody>
      </p:sp>
    </p:spTree>
    <p:extLst>
      <p:ext uri="{BB962C8B-B14F-4D97-AF65-F5344CB8AC3E}">
        <p14:creationId xmlns:p14="http://schemas.microsoft.com/office/powerpoint/2010/main" val="2622057362"/>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checkerboard(across)">
                                      <p:cBhvr>
                                        <p:cTn id="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4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descr="Dark Blue Worship Backgrounds.jpg">
            <a:extLst>
              <a:ext uri="{FF2B5EF4-FFF2-40B4-BE49-F238E27FC236}">
                <a16:creationId xmlns:a16="http://schemas.microsoft.com/office/drawing/2014/main" id="{A50C2A24-1652-BF43-87E5-B28C16834753}"/>
              </a:ext>
            </a:extLst>
          </p:cNvPr>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0"/>
            <a:ext cx="9144000" cy="6858000"/>
          </a:xfrm>
          <a:prstGeom prst="rect">
            <a:avLst/>
          </a:prstGeom>
        </p:spPr>
      </p:pic>
      <p:sp>
        <p:nvSpPr>
          <p:cNvPr id="900098" name="Rectangle 2"/>
          <p:cNvSpPr>
            <a:spLocks noGrp="1" noChangeArrowheads="1"/>
          </p:cNvSpPr>
          <p:nvPr>
            <p:ph type="ctrTitle"/>
          </p:nvPr>
        </p:nvSpPr>
        <p:spPr>
          <a:xfrm>
            <a:off x="0" y="232008"/>
            <a:ext cx="9144000" cy="769349"/>
          </a:xfrm>
          <a:solidFill>
            <a:schemeClr val="tx1"/>
          </a:solidFill>
          <a:effectLst>
            <a:outerShdw blurRad="63500" dist="35921" dir="2700000" algn="ctr" rotWithShape="0">
              <a:schemeClr val="tx2">
                <a:alpha val="74998"/>
              </a:schemeClr>
            </a:outerShdw>
          </a:effectLst>
        </p:spPr>
        <p:txBody>
          <a:bodyPr/>
          <a:lstStyle/>
          <a:p>
            <a:pPr rtl="1">
              <a:defRPr/>
            </a:pPr>
            <a:r>
              <a:rPr lang="ar-SA" sz="5400" dirty="0">
                <a:effectLst>
                  <a:glow rad="127000">
                    <a:schemeClr val="tx1"/>
                  </a:glow>
                </a:effectLst>
                <a:ea typeface="Arial" charset="0"/>
              </a:rPr>
              <a:t>الفكرة الرئيسية للرسالة</a:t>
            </a:r>
            <a:endParaRPr lang="en-US" sz="5400" dirty="0">
              <a:effectLst>
                <a:glow rad="127000">
                  <a:schemeClr val="tx1"/>
                </a:glow>
              </a:effectLst>
              <a:ea typeface="Arial" charset="0"/>
            </a:endParaRPr>
          </a:p>
        </p:txBody>
      </p:sp>
      <p:sp>
        <p:nvSpPr>
          <p:cNvPr id="3" name="Rectangle 2"/>
          <p:cNvSpPr txBox="1">
            <a:spLocks noChangeArrowheads="1"/>
          </p:cNvSpPr>
          <p:nvPr/>
        </p:nvSpPr>
        <p:spPr bwMode="auto">
          <a:xfrm>
            <a:off x="0" y="2100290"/>
            <a:ext cx="9144000" cy="2480838"/>
          </a:xfrm>
          <a:prstGeom prst="rect">
            <a:avLst/>
          </a:prstGeom>
          <a:noFill/>
          <a:ln>
            <a:noFill/>
          </a:ln>
          <a:effectLst>
            <a:outerShdw blurRad="63500" dist="35921" dir="2700000" algn="ctr" rotWithShape="0">
              <a:schemeClr val="tx2">
                <a:alpha val="74998"/>
              </a:schemeClr>
            </a:outerShdw>
          </a:effectLst>
          <a:extLst>
            <a:ext uri="{FAA26D3D-D897-4be2-8F04-BA451C77F1D7}">
              <ma14:placeholderFlag xmlns:ma14="http://schemas.microsoft.com/office/mac/drawingml/2011/main" xmlns=""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1" eaLnBrk="0" fontAlgn="base" latinLnBrk="0" hangingPunct="0">
              <a:lnSpc>
                <a:spcPct val="100000"/>
              </a:lnSpc>
              <a:spcBef>
                <a:spcPct val="0"/>
              </a:spcBef>
              <a:spcAft>
                <a:spcPct val="0"/>
              </a:spcAft>
              <a:buClrTx/>
              <a:buSzTx/>
              <a:buFontTx/>
              <a:buNone/>
              <a:tabLst/>
              <a:defRPr/>
            </a:pPr>
            <a:r>
              <a:rPr kumimoji="0" lang="ar-SA" sz="5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rial" charset="0"/>
                <a:cs typeface="Arial" panose="020B0604020202020204" pitchFamily="34" charset="0"/>
              </a:rPr>
              <a:t>أطع الله وأحب الآخرين وستحصل على ما تحتاجه حقًا بدلاً من التعاليم الكاذبة</a:t>
            </a:r>
            <a:r>
              <a:rPr kumimoji="0" lang="ar-SA"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a:t>
            </a:r>
            <a:r>
              <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a:t>
            </a:r>
          </a:p>
        </p:txBody>
      </p:sp>
      <p:sp>
        <p:nvSpPr>
          <p:cNvPr id="4" name="Rectangle 2">
            <a:extLst>
              <a:ext uri="{FF2B5EF4-FFF2-40B4-BE49-F238E27FC236}">
                <a16:creationId xmlns:a16="http://schemas.microsoft.com/office/drawing/2014/main" id="{E1909654-F99F-3947-902C-1FA68A211F07}"/>
              </a:ext>
            </a:extLst>
          </p:cNvPr>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FAA26D3D-D897-4be2-8F04-BA451C77F1D7}">
              <ma14:placeholderFlag xmlns:ma14="http://schemas.microsoft.com/office/mac/drawingml/2011/main" xmlns=""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lgn="r" rtl="1">
              <a:defRPr/>
            </a:pPr>
            <a:r>
              <a:rPr lang="ar-SA" sz="4800" b="1" dirty="0">
                <a:solidFill>
                  <a:srgbClr val="FFFFFF"/>
                </a:solidFill>
                <a:effectLst>
                  <a:glow rad="127000">
                    <a:srgbClr val="000000"/>
                  </a:glow>
                </a:effectLst>
                <a:latin typeface="Arial" panose="020B0604020202020204" pitchFamily="34" charset="0"/>
                <a:ea typeface="Arial" charset="0"/>
                <a:cs typeface="Arial" panose="020B0604020202020204" pitchFamily="34" charset="0"/>
              </a:rPr>
              <a:t>١ يوحنا</a:t>
            </a:r>
            <a:endParaRPr lang="en-US" sz="4800" b="1" dirty="0">
              <a:solidFill>
                <a:srgbClr val="FFFFFF"/>
              </a:solidFill>
              <a:effectLst>
                <a:glow rad="127000">
                  <a:srgbClr val="000000"/>
                </a:glow>
              </a:effectLst>
              <a:latin typeface="Arial" panose="020B0604020202020204" pitchFamily="34" charset="0"/>
              <a:ea typeface="Arial" charset="0"/>
              <a:cs typeface="Arial" panose="020B0604020202020204" pitchFamily="34" charset="0"/>
            </a:endParaRPr>
          </a:p>
        </p:txBody>
      </p:sp>
    </p:spTree>
    <p:extLst>
      <p:ext uri="{BB962C8B-B14F-4D97-AF65-F5344CB8AC3E}">
        <p14:creationId xmlns:p14="http://schemas.microsoft.com/office/powerpoint/2010/main" val="338725168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3105" name="Text Box 2"/>
          <p:cNvSpPr txBox="1">
            <a:spLocks noChangeArrowheads="1"/>
          </p:cNvSpPr>
          <p:nvPr/>
        </p:nvSpPr>
        <p:spPr bwMode="auto">
          <a:xfrm>
            <a:off x="4090989" y="25403"/>
            <a:ext cx="710425" cy="523208"/>
          </a:xfrm>
          <a:prstGeom prst="rect">
            <a:avLst/>
          </a:prstGeom>
          <a:solidFill>
            <a:schemeClr val="tx2"/>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1427" tIns="45714" rIns="91427" bIns="4571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SA" altLang="zh-CN" sz="2800" b="1" i="0" u="none" strike="noStrike" kern="1200" cap="none" spc="0" normalizeH="0" baseline="0" noProof="0">
                <a:ln>
                  <a:noFill/>
                </a:ln>
                <a:solidFill>
                  <a:srgbClr val="220011"/>
                </a:solidFill>
                <a:effectLst/>
                <a:uLnTx/>
                <a:uFillTx/>
                <a:latin typeface="Accordance" panose="00000400000000000000" pitchFamily="2" charset="-78"/>
                <a:ea typeface="Accordance" panose="00000400000000000000" pitchFamily="2" charset="-78"/>
                <a:cs typeface="Accordance" panose="00000400000000000000" pitchFamily="2" charset="-78"/>
              </a:rPr>
              <a:t>لوقا</a:t>
            </a:r>
            <a:r>
              <a:rPr kumimoji="0" lang="en-US" altLang="zh-CN" sz="2400" b="0" i="0" u="none" strike="noStrike" kern="1200" cap="none" spc="0" normalizeH="0" baseline="0" noProof="0">
                <a:ln>
                  <a:noFill/>
                </a:ln>
                <a:solidFill>
                  <a:srgbClr val="220011"/>
                </a:solidFill>
                <a:effectLst/>
                <a:uLnTx/>
                <a:uFillTx/>
                <a:latin typeface="Accordance" panose="00000400000000000000" pitchFamily="2" charset="-78"/>
                <a:ea typeface="Accordance" panose="00000400000000000000" pitchFamily="2" charset="-78"/>
                <a:cs typeface="Accordance" panose="00000400000000000000" pitchFamily="2" charset="-78"/>
              </a:rPr>
              <a:t> </a:t>
            </a:r>
            <a:endParaRPr kumimoji="0" lang="en-US" sz="2400" b="0" i="0" u="none" strike="noStrike" kern="1200" cap="none" spc="0" normalizeH="0" baseline="0" noProof="0">
              <a:ln>
                <a:noFill/>
              </a:ln>
              <a:solidFill>
                <a:srgbClr val="220011"/>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303106" name="Text Box 3"/>
          <p:cNvSpPr txBox="1">
            <a:spLocks noChangeArrowheads="1"/>
          </p:cNvSpPr>
          <p:nvPr/>
        </p:nvSpPr>
        <p:spPr bwMode="auto">
          <a:xfrm>
            <a:off x="8534402" y="152401"/>
            <a:ext cx="502034" cy="46165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1427" tIns="45714" rIns="91427" bIns="4571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0" i="0" u="none" strike="noStrike" kern="1200" cap="none" spc="0" normalizeH="0" baseline="0" noProof="0">
                <a:ln>
                  <a:noFill/>
                </a:ln>
                <a:solidFill>
                  <a:srgbClr val="FFFFCC"/>
                </a:solidFill>
                <a:effectLst/>
                <a:uLnTx/>
                <a:uFillTx/>
                <a:latin typeface="Accordance" panose="00000400000000000000" pitchFamily="2" charset="-78"/>
                <a:ea typeface="Accordance" panose="00000400000000000000" pitchFamily="2" charset="-78"/>
                <a:cs typeface="Accordance" panose="00000400000000000000" pitchFamily="2" charset="-78"/>
              </a:rPr>
              <a:t>93</a:t>
            </a:r>
            <a:endParaRPr kumimoji="0" lang="en-US" sz="2400" b="0" i="0" u="none" strike="noStrike" kern="1200" cap="none" spc="0" normalizeH="0" baseline="0" noProof="0">
              <a:ln>
                <a:noFill/>
              </a:ln>
              <a:solidFill>
                <a:srgbClr val="FFFFCC"/>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303107" name="Text Box 4"/>
          <p:cNvSpPr txBox="1">
            <a:spLocks noChangeArrowheads="1"/>
          </p:cNvSpPr>
          <p:nvPr/>
        </p:nvSpPr>
        <p:spPr bwMode="auto">
          <a:xfrm>
            <a:off x="133174" y="1443847"/>
            <a:ext cx="8877651" cy="3970306"/>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square" lIns="91427" tIns="45714" rIns="91427" bIns="4571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3600" b="1" i="0" u="sng"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rPr>
              <a:t>البيان الموجز</a:t>
            </a:r>
            <a:endParaRPr kumimoji="0" lang="en-US" altLang="zh-CN" sz="3600" b="1"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endParaRP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zh-CN" sz="3600" b="1"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3600" b="1" i="1" u="none" strike="noStrike" kern="1200" cap="none" spc="0" normalizeH="0" baseline="0" noProof="0">
                <a:ln>
                  <a:noFill/>
                </a:ln>
                <a:solidFill>
                  <a:srgbClr val="FFFF00"/>
                </a:solidFill>
                <a:effectLst/>
                <a:uLnTx/>
                <a:uFillTx/>
                <a:latin typeface="Accordance" panose="00000400000000000000" pitchFamily="2" charset="-78"/>
                <a:ea typeface="Accordance" panose="00000400000000000000" pitchFamily="2" charset="-78"/>
                <a:cs typeface="Accordance" panose="00000400000000000000" pitchFamily="2" charset="-78"/>
              </a:rPr>
              <a:t>تقدم رسالة الملكوت الموجّه بسيادة</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3600" b="1"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rPr>
              <a:t>من الرفض اليهودي إلى قبول الأمم</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3600" b="1"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rPr>
              <a:t> يجب أن يؤكد إيمان الأمم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3600" b="1"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rPr>
              <a:t>من خلال التأكيد بأنه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3600" b="1"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rPr>
              <a:t>مخلّص الأمم كما هو لليهود.</a:t>
            </a:r>
          </a:p>
        </p:txBody>
      </p:sp>
      <p:sp>
        <p:nvSpPr>
          <p:cNvPr id="303109" name="Rectangle 6"/>
          <p:cNvSpPr>
            <a:spLocks noGrp="1" noChangeArrowheads="1"/>
          </p:cNvSpPr>
          <p:nvPr>
            <p:ph type="title" idx="4294967295"/>
          </p:nvPr>
        </p:nvSpPr>
        <p:spPr>
          <a:xfrm>
            <a:off x="0" y="0"/>
            <a:ext cx="3962400" cy="533400"/>
          </a:xfrm>
          <a:noFill/>
        </p:spPr>
        <p:txBody>
          <a:bodyPr/>
          <a:lstStyle/>
          <a:p>
            <a:pPr algn="r" rtl="1" eaLnBrk="1" hangingPunct="1"/>
            <a:r>
              <a:rPr lang="ar-JO" sz="2800">
                <a:latin typeface="Accordance" panose="00000400000000000000" pitchFamily="2" charset="-78"/>
                <a:ea typeface="Accordance" panose="00000400000000000000" pitchFamily="2" charset="-78"/>
                <a:cs typeface="Accordance" panose="00000400000000000000" pitchFamily="2" charset="-78"/>
              </a:rPr>
              <a:t>الملخّص والتطبيق</a:t>
            </a:r>
            <a:endParaRPr lang="en-US" sz="2800">
              <a:latin typeface="Accordance" panose="00000400000000000000" pitchFamily="2" charset="-78"/>
              <a:ea typeface="Accordance" panose="00000400000000000000" pitchFamily="2" charset="-78"/>
              <a:cs typeface="Accordance" panose="00000400000000000000" pitchFamily="2" charset="-78"/>
            </a:endParaRPr>
          </a:p>
        </p:txBody>
      </p:sp>
    </p:spTree>
    <p:extLst>
      <p:ext uri="{BB962C8B-B14F-4D97-AF65-F5344CB8AC3E}">
        <p14:creationId xmlns:p14="http://schemas.microsoft.com/office/powerpoint/2010/main" val="4164522538"/>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0310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3105" grpId="0" animBg="1"/>
    </p:bldLst>
  </p:timing>
</p:sld>
</file>

<file path=ppt/slides/slide460.xml><?xml version="1.0" encoding="utf-8"?>
<p:sld xmlns:a="http://schemas.openxmlformats.org/drawingml/2006/main" xmlns:r="http://schemas.openxmlformats.org/officeDocument/2006/relationships" xmlns:p="http://schemas.openxmlformats.org/presentationml/2006/main" showMasterSp="0">
  <p:cSld>
    <p:bg>
      <p:bgPr>
        <a:solidFill>
          <a:schemeClr val="accent1"/>
        </a:solidFill>
        <a:effectLst/>
      </p:bgPr>
    </p:bg>
    <p:spTree>
      <p:nvGrpSpPr>
        <p:cNvPr id="1" name=""/>
        <p:cNvGrpSpPr/>
        <p:nvPr/>
      </p:nvGrpSpPr>
      <p:grpSpPr>
        <a:xfrm>
          <a:off x="0" y="0"/>
          <a:ext cx="0" cy="0"/>
          <a:chOff x="0" y="0"/>
          <a:chExt cx="0" cy="0"/>
        </a:xfrm>
      </p:grpSpPr>
      <p:sp>
        <p:nvSpPr>
          <p:cNvPr id="468994" name="Rectangle 2"/>
          <p:cNvSpPr>
            <a:spLocks noGrp="1" noChangeArrowheads="1"/>
          </p:cNvSpPr>
          <p:nvPr>
            <p:ph type="title" idx="4294967295"/>
          </p:nvPr>
        </p:nvSpPr>
        <p:spPr>
          <a:xfrm>
            <a:off x="2286000" y="152400"/>
            <a:ext cx="4419600" cy="609600"/>
          </a:xfrm>
          <a:solidFill>
            <a:srgbClr val="000000"/>
          </a:solidFill>
        </p:spPr>
        <p:txBody>
          <a:bodyPr anchor="ctr"/>
          <a:lstStyle/>
          <a:p>
            <a:pPr algn="ctr" rtl="1" eaLnBrk="1" hangingPunct="1"/>
            <a:r>
              <a:rPr lang="ar-SA" altLang="zh-CN" sz="4400" dirty="0">
                <a:solidFill>
                  <a:schemeClr val="bg1"/>
                </a:solidFill>
                <a:ea typeface="Arial" charset="0"/>
                <a:cs typeface="Arial" panose="020B0604020202020204" pitchFamily="34" charset="0"/>
              </a:rPr>
              <a:t>تطبيق</a:t>
            </a:r>
            <a:endParaRPr lang="en-US" dirty="0">
              <a:solidFill>
                <a:schemeClr val="bg1"/>
              </a:solidFill>
              <a:ea typeface="Arial" charset="0"/>
              <a:cs typeface="Arial" panose="020B0604020202020204" pitchFamily="34" charset="0"/>
            </a:endParaRPr>
          </a:p>
        </p:txBody>
      </p:sp>
      <p:sp>
        <p:nvSpPr>
          <p:cNvPr id="468995" name="Text Box 3"/>
          <p:cNvSpPr txBox="1">
            <a:spLocks noChangeArrowheads="1"/>
          </p:cNvSpPr>
          <p:nvPr/>
        </p:nvSpPr>
        <p:spPr bwMode="auto">
          <a:xfrm>
            <a:off x="8410981" y="44450"/>
            <a:ext cx="704039" cy="461665"/>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SA" sz="2400" b="1" u="none" strike="noStrike" kern="1200" cap="none" spc="0" normalizeH="0" baseline="0" noProof="0" dirty="0">
                <a:ln>
                  <a:noFill/>
                </a:ln>
                <a:solidFill>
                  <a:srgbClr val="000000"/>
                </a:solidFill>
                <a:effectLst/>
                <a:uLnTx/>
                <a:uFillTx/>
                <a:latin typeface="Arial" panose="020B0604020202020204" pitchFamily="34" charset="0"/>
                <a:ea typeface="Arial" charset="0"/>
                <a:cs typeface="Arial" panose="020B0604020202020204" pitchFamily="34" charset="0"/>
              </a:rPr>
              <a:t>٢٩٠</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Arial" charset="0"/>
              <a:cs typeface="Arial" panose="020B0604020202020204" pitchFamily="34" charset="0"/>
            </a:endParaRPr>
          </a:p>
        </p:txBody>
      </p:sp>
      <p:pic>
        <p:nvPicPr>
          <p:cNvPr id="468996" name="Picture 8" descr="j0230876"/>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705600" y="3833200"/>
            <a:ext cx="2193925" cy="2209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468997" name="Picture 1"/>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36513" y="3525838"/>
            <a:ext cx="4635501" cy="33655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5607" name="Text Box 7"/>
          <p:cNvSpPr txBox="1">
            <a:spLocks noChangeArrowheads="1"/>
          </p:cNvSpPr>
          <p:nvPr/>
        </p:nvSpPr>
        <p:spPr bwMode="auto">
          <a:xfrm>
            <a:off x="0" y="908049"/>
            <a:ext cx="9144000" cy="1938992"/>
          </a:xfrm>
          <a:prstGeom prst="rect">
            <a:avLst/>
          </a:prstGeom>
          <a:gradFill rotWithShape="1">
            <a:gsLst>
              <a:gs pos="0">
                <a:srgbClr val="006600"/>
              </a:gs>
              <a:gs pos="50000">
                <a:srgbClr val="002F00"/>
              </a:gs>
              <a:gs pos="100000">
                <a:srgbClr val="006600"/>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454025" marR="0" lvl="0" indent="-454025" algn="ctr" defTabSz="914400" rtl="1" eaLnBrk="1" fontAlgn="base" latinLnBrk="0" hangingPunct="1">
              <a:lnSpc>
                <a:spcPct val="100000"/>
              </a:lnSpc>
              <a:spcBef>
                <a:spcPct val="0"/>
              </a:spcBef>
              <a:spcAft>
                <a:spcPct val="0"/>
              </a:spcAft>
              <a:buClrTx/>
              <a:buSzTx/>
              <a:buFont typeface="Wingdings" charset="0"/>
              <a:buChar char="Ø"/>
              <a:tabLst/>
              <a:defRPr/>
            </a:pPr>
            <a:r>
              <a:rPr kumimoji="0" lang="ar-SA" altLang="zh-CN" sz="4000" b="1"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Arial" panose="020B0604020202020204" pitchFamily="34" charset="0"/>
                <a:ea typeface="Arial" charset="0"/>
                <a:cs typeface="Arial" panose="020B0604020202020204" pitchFamily="34" charset="0"/>
              </a:rPr>
              <a:t>كيف تظهر المحبة لمؤمن آخر حتى تفشل البدعة؟</a:t>
            </a:r>
            <a:endParaRPr kumimoji="0" lang="en-US" altLang="zh-CN" sz="40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rial" charset="0"/>
              <a:cs typeface="Arial" panose="020B0604020202020204" pitchFamily="34" charset="0"/>
            </a:endParaRPr>
          </a:p>
          <a:p>
            <a:pPr marL="454025" marR="0" lvl="0" indent="-454025" algn="ctr" defTabSz="914400" rtl="1" eaLnBrk="1" fontAlgn="base" latinLnBrk="0" hangingPunct="1">
              <a:lnSpc>
                <a:spcPct val="100000"/>
              </a:lnSpc>
              <a:spcBef>
                <a:spcPct val="0"/>
              </a:spcBef>
              <a:spcAft>
                <a:spcPct val="0"/>
              </a:spcAft>
              <a:buClrTx/>
              <a:buSzTx/>
              <a:buFont typeface="Wingdings" charset="0"/>
              <a:buChar char="Ø"/>
              <a:tabLst/>
              <a:defRPr/>
            </a:pPr>
            <a:r>
              <a:rPr kumimoji="0" lang="ar-SA" altLang="zh-CN" sz="4000" b="1"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Arial" panose="020B0604020202020204" pitchFamily="34" charset="0"/>
                <a:ea typeface="Arial" charset="0"/>
                <a:cs typeface="Arial" panose="020B0604020202020204" pitchFamily="34" charset="0"/>
              </a:rPr>
              <a:t>من الذي تعرفه ويحتاج إلى رؤية المحبة المسيحية معروضة لكي يبتعد عن التعليم الكاذب؟</a:t>
            </a:r>
            <a:endParaRPr kumimoji="0" lang="en-US" altLang="zh-CN" sz="40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rial" charset="0"/>
              <a:cs typeface="Arial" panose="020B0604020202020204" pitchFamily="34" charset="0"/>
            </a:endParaRPr>
          </a:p>
        </p:txBody>
      </p:sp>
      <p:sp>
        <p:nvSpPr>
          <p:cNvPr id="7" name="Rectangle 2">
            <a:extLst>
              <a:ext uri="{FF2B5EF4-FFF2-40B4-BE49-F238E27FC236}">
                <a16:creationId xmlns:a16="http://schemas.microsoft.com/office/drawing/2014/main" id="{51433363-E9E1-044E-AB8F-244741C6B6A4}"/>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rgbClr val="000000">
                <a:alpha val="74998"/>
              </a:srgbClr>
            </a:outerShdw>
          </a:effectLst>
          <a:extLst>
            <a:ext uri="{FAA26D3D-D897-4be2-8F04-BA451C77F1D7}">
              <ma14:placeholderFlag xmlns:ma14="http://schemas.microsoft.com/office/mac/drawingml/2011/main" xmlns=""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lgn="r" rtl="1">
              <a:defRPr/>
            </a:pPr>
            <a:r>
              <a:rPr lang="ar-SA" sz="3600" b="1" dirty="0">
                <a:solidFill>
                  <a:srgbClr val="FFFFFF"/>
                </a:solidFill>
                <a:effectLst>
                  <a:glow rad="127000">
                    <a:srgbClr val="000000"/>
                  </a:glow>
                </a:effectLst>
                <a:latin typeface="Arial" panose="020B0604020202020204" pitchFamily="34" charset="0"/>
                <a:ea typeface="Arial" charset="0"/>
                <a:cs typeface="Arial" panose="020B0604020202020204" pitchFamily="34" charset="0"/>
              </a:rPr>
              <a:t>١ يوحنا</a:t>
            </a:r>
            <a:endParaRPr lang="en-US" sz="3600" b="1" dirty="0">
              <a:solidFill>
                <a:srgbClr val="FFFFFF"/>
              </a:solidFill>
              <a:effectLst>
                <a:glow rad="127000">
                  <a:srgbClr val="000000"/>
                </a:glow>
              </a:effectLst>
              <a:latin typeface="Arial" panose="020B0604020202020204" pitchFamily="34" charset="0"/>
              <a:ea typeface="Arial" charset="0"/>
              <a:cs typeface="Arial" panose="020B0604020202020204" pitchFamily="34" charset="0"/>
            </a:endParaRPr>
          </a:p>
        </p:txBody>
      </p:sp>
    </p:spTree>
    <p:extLst>
      <p:ext uri="{BB962C8B-B14F-4D97-AF65-F5344CB8AC3E}">
        <p14:creationId xmlns:p14="http://schemas.microsoft.com/office/powerpoint/2010/main" val="118472611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checkerboard(across)">
                                      <p:cBhvr>
                                        <p:cTn id="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4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1574800" y="0"/>
            <a:ext cx="9070975" cy="1143000"/>
          </a:xfrm>
        </p:spPr>
        <p:txBody>
          <a:bodyPr/>
          <a:lstStyle/>
          <a:p>
            <a:pPr algn="r"/>
            <a:r>
              <a:rPr lang="en-US" dirty="0">
                <a:solidFill>
                  <a:schemeClr val="tx1"/>
                </a:solidFill>
              </a:rPr>
              <a:t>Black</a:t>
            </a:r>
          </a:p>
        </p:txBody>
      </p:sp>
    </p:spTree>
    <p:extLst>
      <p:ext uri="{BB962C8B-B14F-4D97-AF65-F5344CB8AC3E}">
        <p14:creationId xmlns:p14="http://schemas.microsoft.com/office/powerpoint/2010/main" val="3604245439"/>
      </p:ext>
    </p:extLst>
  </p:cSld>
  <p:clrMapOvr>
    <a:masterClrMapping/>
  </p:clrMapOvr>
  <p:transition/>
</p:sld>
</file>

<file path=ppt/slides/slide4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rotWithShape="1">
          <a:blip r:embed="rId2"/>
          <a:srcRect r="4403"/>
          <a:stretch/>
        </p:blipFill>
        <p:spPr>
          <a:xfrm>
            <a:off x="0" y="0"/>
            <a:ext cx="9144000" cy="6381328"/>
          </a:xfrm>
          <a:prstGeom prst="rect">
            <a:avLst/>
          </a:prstGeom>
        </p:spPr>
      </p:pic>
      <p:sp>
        <p:nvSpPr>
          <p:cNvPr id="5" name="Title 4"/>
          <p:cNvSpPr>
            <a:spLocks noGrp="1"/>
          </p:cNvSpPr>
          <p:nvPr>
            <p:ph type="title" idx="4294967295"/>
          </p:nvPr>
        </p:nvSpPr>
        <p:spPr>
          <a:xfrm>
            <a:off x="323528" y="34531"/>
            <a:ext cx="8060432" cy="1988840"/>
          </a:xfrm>
        </p:spPr>
        <p:txBody>
          <a:bodyPr anchor="ctr"/>
          <a:lstStyle/>
          <a:p>
            <a:r>
              <a:rPr lang="ar-SA" sz="16600" dirty="0">
                <a:solidFill>
                  <a:schemeClr val="bg1"/>
                </a:solidFill>
                <a:effectLst>
                  <a:glow rad="228600">
                    <a:srgbClr val="000000">
                      <a:alpha val="75000"/>
                    </a:srgbClr>
                  </a:glow>
                </a:effectLst>
              </a:rPr>
              <a:t>٢ يوحنا</a:t>
            </a:r>
            <a:endParaRPr lang="en-US" sz="16600" dirty="0">
              <a:solidFill>
                <a:schemeClr val="bg1"/>
              </a:solidFill>
              <a:effectLst>
                <a:glow rad="228600">
                  <a:srgbClr val="000000">
                    <a:alpha val="75000"/>
                  </a:srgbClr>
                </a:glow>
              </a:effectLst>
            </a:endParaRPr>
          </a:p>
        </p:txBody>
      </p:sp>
      <p:sp>
        <p:nvSpPr>
          <p:cNvPr id="6" name="Title 4"/>
          <p:cNvSpPr txBox="1">
            <a:spLocks/>
          </p:cNvSpPr>
          <p:nvPr/>
        </p:nvSpPr>
        <p:spPr bwMode="auto">
          <a:xfrm>
            <a:off x="876400" y="2281976"/>
            <a:ext cx="8267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l" rtl="0" eaLnBrk="0" fontAlgn="base" hangingPunct="0">
              <a:spcBef>
                <a:spcPct val="0"/>
              </a:spcBef>
              <a:spcAft>
                <a:spcPct val="0"/>
              </a:spcAft>
              <a:defRPr sz="4400">
                <a:solidFill>
                  <a:schemeClr val="tx2"/>
                </a:solidFill>
                <a:latin typeface="Arial"/>
                <a:ea typeface="ＭＳ Ｐゴシック" charset="-128"/>
                <a:cs typeface="Arial"/>
              </a:defRPr>
            </a:lvl1pPr>
            <a:lvl2pPr algn="l"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2pPr>
            <a:lvl3pPr algn="l"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3pPr>
            <a:lvl4pPr algn="l"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4pPr>
            <a:lvl5pPr algn="l"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5pPr>
            <a:lvl6pPr marL="457200" algn="l" rtl="0" fontAlgn="base">
              <a:spcBef>
                <a:spcPct val="0"/>
              </a:spcBef>
              <a:spcAft>
                <a:spcPct val="0"/>
              </a:spcAft>
              <a:defRPr sz="4400">
                <a:solidFill>
                  <a:schemeClr val="tx2"/>
                </a:solidFill>
                <a:latin typeface="Times New Roman" pitchFamily="26" charset="0"/>
              </a:defRPr>
            </a:lvl6pPr>
            <a:lvl7pPr marL="914400" algn="l" rtl="0" fontAlgn="base">
              <a:spcBef>
                <a:spcPct val="0"/>
              </a:spcBef>
              <a:spcAft>
                <a:spcPct val="0"/>
              </a:spcAft>
              <a:defRPr sz="4400">
                <a:solidFill>
                  <a:schemeClr val="tx2"/>
                </a:solidFill>
                <a:latin typeface="Times New Roman" pitchFamily="26" charset="0"/>
              </a:defRPr>
            </a:lvl7pPr>
            <a:lvl8pPr marL="1371600" algn="l" rtl="0" fontAlgn="base">
              <a:spcBef>
                <a:spcPct val="0"/>
              </a:spcBef>
              <a:spcAft>
                <a:spcPct val="0"/>
              </a:spcAft>
              <a:defRPr sz="4400">
                <a:solidFill>
                  <a:schemeClr val="tx2"/>
                </a:solidFill>
                <a:latin typeface="Times New Roman" pitchFamily="26" charset="0"/>
              </a:defRPr>
            </a:lvl8pPr>
            <a:lvl9pPr marL="1828800" algn="l" rtl="0" fontAlgn="base">
              <a:spcBef>
                <a:spcPct val="0"/>
              </a:spcBef>
              <a:spcAft>
                <a:spcPct val="0"/>
              </a:spcAft>
              <a:defRPr sz="4400">
                <a:solidFill>
                  <a:schemeClr val="tx2"/>
                </a:solidFill>
                <a:latin typeface="Times New Roman" pitchFamily="26"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SA" sz="7200" b="1" u="none" strike="noStrike" kern="1200" cap="none" spc="0" normalizeH="0" baseline="0" noProof="0" dirty="0">
                <a:ln>
                  <a:noFill/>
                </a:ln>
                <a:solidFill>
                  <a:srgbClr val="FFFFFF"/>
                </a:solidFill>
                <a:effectLst>
                  <a:glow rad="228600">
                    <a:srgbClr val="000000">
                      <a:alpha val="75000"/>
                    </a:srgbClr>
                  </a:glow>
                </a:effectLst>
                <a:uLnTx/>
                <a:uFillTx/>
                <a:latin typeface="Arial" panose="020B0604020202020204" pitchFamily="34" charset="0"/>
                <a:ea typeface="ＭＳ Ｐゴシック" charset="-128"/>
                <a:cs typeface="Arial" panose="020B0604020202020204" pitchFamily="34" charset="0"/>
              </a:rPr>
              <a:t>حدود المحبة </a:t>
            </a:r>
            <a:endParaRPr kumimoji="0" lang="en-US" sz="7200" b="1" u="none" strike="noStrike" kern="1200" cap="none" spc="0" normalizeH="0" baseline="0" noProof="0" dirty="0">
              <a:ln>
                <a:noFill/>
              </a:ln>
              <a:solidFill>
                <a:srgbClr val="FFFFFF"/>
              </a:solidFill>
              <a:effectLst>
                <a:glow rad="228600">
                  <a:srgbClr val="000000">
                    <a:alpha val="75000"/>
                  </a:srgbClr>
                </a:glow>
              </a:effectLst>
              <a:uLnTx/>
              <a:uFillTx/>
              <a:latin typeface="Arial" panose="020B0604020202020204" pitchFamily="34" charset="0"/>
              <a:ea typeface="ＭＳ Ｐゴシック" charset="-128"/>
              <a:cs typeface="Arial" panose="020B0604020202020204" pitchFamily="34" charset="0"/>
            </a:endParaRPr>
          </a:p>
        </p:txBody>
      </p:sp>
      <p:sp>
        <p:nvSpPr>
          <p:cNvPr id="8" name="Rectangle 7">
            <a:extLst>
              <a:ext uri="{FF2B5EF4-FFF2-40B4-BE49-F238E27FC236}">
                <a16:creationId xmlns:a16="http://schemas.microsoft.com/office/drawing/2014/main" id="{08F9666D-604B-FE1C-03ED-F6068C6C7D86}"/>
              </a:ext>
            </a:extLst>
          </p:cNvPr>
          <p:cNvSpPr>
            <a:spLocks noChangeArrowheads="1"/>
          </p:cNvSpPr>
          <p:nvPr/>
        </p:nvSpPr>
        <p:spPr bwMode="auto">
          <a:xfrm>
            <a:off x="-36512" y="6381328"/>
            <a:ext cx="9180512" cy="476672"/>
          </a:xfrm>
          <a:prstGeom prst="rect">
            <a:avLst/>
          </a:prstGeom>
          <a:solidFill>
            <a:srgbClr val="000514"/>
          </a:solidFill>
          <a:ln w="9525">
            <a:noFill/>
            <a:miter lim="800000"/>
            <a:headEnd/>
            <a:tailEnd/>
          </a:ln>
          <a:effectLst>
            <a:outerShdw blurRad="63500" dist="35921" dir="2700000" algn="ctr" rotWithShape="0">
              <a:srgbClr val="000514">
                <a:alpha val="74998"/>
              </a:srgbClr>
            </a:outerShdw>
          </a:effectLst>
        </p:spPr>
        <p:txBody>
          <a:bodyPr anchor="ctr"/>
          <a:lstStyle/>
          <a:p>
            <a:pPr marL="0" marR="0" lvl="0" indent="0" algn="ctr" defTabSz="457200" rtl="0" eaLnBrk="1" fontAlgn="auto" latinLnBrk="0" hangingPunct="1">
              <a:lnSpc>
                <a:spcPct val="100000"/>
              </a:lnSpc>
              <a:spcBef>
                <a:spcPct val="20000"/>
              </a:spcBef>
              <a:spcAft>
                <a:spcPts val="0"/>
              </a:spcAft>
              <a:buClr>
                <a:srgbClr val="FFCC00"/>
              </a:buClr>
              <a:buSzPct val="70000"/>
              <a:buFont typeface="Wingdings" charset="0"/>
              <a:buNone/>
              <a:tabLst/>
              <a:defRPr/>
            </a:pPr>
            <a:r>
              <a:rPr lang="en-US" sz="2000" b="1" kern="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 </a:t>
            </a:r>
            <a:r>
              <a:rPr lang="ar-JO" sz="2000" b="1" kern="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 د. ريك جريفيث</a:t>
            </a: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mn-ea"/>
                <a:cs typeface="Arial" panose="020B0604020202020204" pitchFamily="34" charset="0"/>
              </a:rPr>
              <a:t>•  </a:t>
            </a:r>
            <a:r>
              <a:rPr kumimoji="0" lang="ar-JO" sz="2000" b="1" u="none" strike="noStrike" kern="0" cap="none" spc="0" normalizeH="0" noProof="0" dirty="0">
                <a:ln>
                  <a:noFill/>
                </a:ln>
                <a:solidFill>
                  <a:srgbClr val="FFFFFF"/>
                </a:solidFill>
                <a:effectLst>
                  <a:outerShdw blurRad="38100" dist="38100" dir="2700000" algn="tl">
                    <a:srgbClr val="000000"/>
                  </a:outerShdw>
                </a:effectLst>
                <a:uLnTx/>
                <a:uFillTx/>
                <a:latin typeface="Arial" panose="020B0604020202020204" pitchFamily="34" charset="0"/>
                <a:ea typeface="+mn-ea"/>
                <a:cs typeface="Arial" panose="020B0604020202020204" pitchFamily="34" charset="0"/>
              </a:rPr>
              <a:t> مركز الدراسات اللاهوتية الأردني</a:t>
            </a: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mn-ea"/>
                <a:cs typeface="Arial" panose="020B0604020202020204" pitchFamily="34" charset="0"/>
              </a:rPr>
              <a:t>• BibleStudyDownloads.org</a:t>
            </a:r>
          </a:p>
        </p:txBody>
      </p:sp>
    </p:spTree>
    <p:extLst>
      <p:ext uri="{BB962C8B-B14F-4D97-AF65-F5344CB8AC3E}">
        <p14:creationId xmlns:p14="http://schemas.microsoft.com/office/powerpoint/2010/main" val="374909254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dissolve">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463.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800000"/>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p:spPr>
        <p:txBody>
          <a:bodyPr anchor="ctr"/>
          <a:lstStyle/>
          <a:p>
            <a:pPr>
              <a:defRPr/>
            </a:pPr>
            <a:r>
              <a:rPr lang="ar-SA" sz="4800" dirty="0">
                <a:effectLst>
                  <a:glow rad="127000">
                    <a:schemeClr val="tx1"/>
                  </a:glow>
                </a:effectLst>
                <a:ea typeface="ＭＳ Ｐゴシック" charset="0"/>
              </a:rPr>
              <a:t>الكلمة المفتاحية </a:t>
            </a:r>
            <a:endParaRPr lang="en-US" sz="4800" dirty="0">
              <a:effectLst>
                <a:glow rad="127000">
                  <a:schemeClr val="tx1"/>
                </a:glow>
              </a:effectLst>
              <a:ea typeface="ＭＳ Ｐゴシック" charset="0"/>
            </a:endParaRPr>
          </a:p>
        </p:txBody>
      </p:sp>
      <p:sp>
        <p:nvSpPr>
          <p:cNvPr id="5" name="Rectangle 2"/>
          <p:cNvSpPr txBox="1">
            <a:spLocks noChangeArrowheads="1"/>
          </p:cNvSpPr>
          <p:nvPr/>
        </p:nvSpPr>
        <p:spPr bwMode="auto">
          <a:xfrm>
            <a:off x="0" y="2463771"/>
            <a:ext cx="9144000" cy="198914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SA" sz="8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الحدود </a:t>
            </a:r>
            <a:endParaRPr kumimoji="0" lang="en-US" sz="8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lgn="r">
              <a:defRPr/>
            </a:pPr>
            <a:r>
              <a:rPr lang="ar-SA" sz="4800"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٢ يوحنا</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7" name="Text Box 24"/>
          <p:cNvSpPr txBox="1">
            <a:spLocks noChangeArrowheads="1"/>
          </p:cNvSpPr>
          <p:nvPr/>
        </p:nvSpPr>
        <p:spPr bwMode="auto">
          <a:xfrm>
            <a:off x="8363170" y="65344"/>
            <a:ext cx="698178"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zh-CN" sz="2400" b="1"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ea typeface="ＭＳ Ｐゴシック" charset="0"/>
                <a:cs typeface="Arial" panose="020B0604020202020204" pitchFamily="34" charset="0"/>
              </a:rPr>
              <a:t>297</a:t>
            </a:r>
          </a:p>
        </p:txBody>
      </p:sp>
    </p:spTree>
    <p:extLst>
      <p:ext uri="{BB962C8B-B14F-4D97-AF65-F5344CB8AC3E}">
        <p14:creationId xmlns:p14="http://schemas.microsoft.com/office/powerpoint/2010/main" val="80378390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464.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660066"/>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653" y="-7614"/>
            <a:ext cx="9162651" cy="1012616"/>
          </a:xfrm>
          <a:noFill/>
        </p:spPr>
        <p:txBody>
          <a:bodyPr/>
          <a:lstStyle/>
          <a:p>
            <a:r>
              <a:rPr lang="ar-SA" sz="4800" dirty="0">
                <a:solidFill>
                  <a:schemeClr val="bg1"/>
                </a:solidFill>
                <a:effectLst>
                  <a:glow rad="101600">
                    <a:schemeClr val="tx1">
                      <a:alpha val="99000"/>
                    </a:schemeClr>
                  </a:glow>
                </a:effectLst>
              </a:rPr>
              <a:t>الموضوع </a:t>
            </a:r>
            <a:endParaRPr lang="en-US" sz="4800" dirty="0">
              <a:solidFill>
                <a:schemeClr val="bg1"/>
              </a:solidFill>
              <a:effectLst>
                <a:glow rad="101600">
                  <a:schemeClr val="tx1">
                    <a:alpha val="99000"/>
                  </a:schemeClr>
                </a:glow>
              </a:effectLst>
            </a:endParaRPr>
          </a:p>
        </p:txBody>
      </p:sp>
      <p:sp>
        <p:nvSpPr>
          <p:cNvPr id="4" name="Rectangle 2"/>
          <p:cNvSpPr txBox="1">
            <a:spLocks noChangeArrowheads="1"/>
          </p:cNvSpPr>
          <p:nvPr/>
        </p:nvSpPr>
        <p:spPr bwMode="auto">
          <a:xfrm>
            <a:off x="1382" y="1743848"/>
            <a:ext cx="9144000" cy="3370303"/>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SA" sz="66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حدود المحبة </a:t>
            </a:r>
            <a:endParaRPr kumimoji="0" lang="en-US" sz="66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23</a:t>
            </a:r>
          </a:p>
        </p:txBody>
      </p:sp>
      <p:sp>
        <p:nvSpPr>
          <p:cNvPr id="7" name="Rectangle 2"/>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lgn="r">
              <a:defRPr/>
            </a:pPr>
            <a:r>
              <a:rPr lang="ar-SA" sz="4800"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٢ يوحنا</a:t>
            </a:r>
            <a:endParaRPr lang="en-US" sz="4800"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627952318"/>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465.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tx1"/>
            </a:gs>
            <a:gs pos="100000">
              <a:srgbClr val="000090"/>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p:spPr>
        <p:txBody>
          <a:bodyPr anchor="ctr"/>
          <a:lstStyle/>
          <a:p>
            <a:pPr>
              <a:defRPr/>
            </a:pPr>
            <a:r>
              <a:rPr lang="ar-SA" sz="4800" dirty="0">
                <a:effectLst>
                  <a:glow rad="127000">
                    <a:schemeClr val="tx1"/>
                  </a:glow>
                </a:effectLst>
                <a:ea typeface="ＭＳ Ｐゴシック" charset="0"/>
              </a:rPr>
              <a:t>ألاية المفتاحية </a:t>
            </a:r>
            <a:endParaRPr lang="en-US" sz="4800" dirty="0">
              <a:effectLst>
                <a:glow rad="127000">
                  <a:schemeClr val="tx1"/>
                </a:glow>
              </a:effectLst>
              <a:ea typeface="ＭＳ Ｐゴシック" charset="0"/>
            </a:endParaRPr>
          </a:p>
        </p:txBody>
      </p:sp>
      <p:sp>
        <p:nvSpPr>
          <p:cNvPr id="5" name="Rectangle 2"/>
          <p:cNvSpPr txBox="1">
            <a:spLocks noChangeArrowheads="1"/>
          </p:cNvSpPr>
          <p:nvPr/>
        </p:nvSpPr>
        <p:spPr bwMode="auto">
          <a:xfrm>
            <a:off x="352778" y="1602008"/>
            <a:ext cx="8438444" cy="3596525"/>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defPPr>
              <a:defRPr lang="en-US"/>
            </a:defPPr>
            <a:lvl1pPr algn="r" defTabSz="457200" eaLnBrk="0" hangingPunct="0">
              <a:defRPr sz="4800" b="1">
                <a:solidFill>
                  <a:srgbClr val="FFFFFF"/>
                </a:solidFill>
                <a:effectLst>
                  <a:glow rad="127000">
                    <a:srgbClr val="000000"/>
                  </a:glow>
                </a:effectLst>
                <a:latin typeface="Arial" charset="0"/>
              </a:defRPr>
            </a:lvl1pPr>
            <a:lvl2pPr algn="ctr" eaLnBrk="0" hangingPunct="0">
              <a:defRPr sz="4400">
                <a:solidFill>
                  <a:schemeClr val="bg1"/>
                </a:solidFill>
                <a:latin typeface="Arial" charset="0"/>
                <a:ea typeface="ＭＳ Ｐゴシック" pitchFamily="-108" charset="-128"/>
                <a:cs typeface="ＭＳ Ｐゴシック" pitchFamily="-108" charset="-128"/>
              </a:defRPr>
            </a:lvl2pPr>
            <a:lvl3pPr algn="ctr" eaLnBrk="0" hangingPunct="0">
              <a:defRPr sz="4400">
                <a:solidFill>
                  <a:schemeClr val="bg1"/>
                </a:solidFill>
                <a:latin typeface="Arial" charset="0"/>
                <a:ea typeface="ＭＳ Ｐゴシック" pitchFamily="-108" charset="-128"/>
                <a:cs typeface="ＭＳ Ｐゴシック" pitchFamily="-108" charset="-128"/>
              </a:defRPr>
            </a:lvl3pPr>
            <a:lvl4pPr algn="ctr" eaLnBrk="0" hangingPunct="0">
              <a:defRPr sz="4400">
                <a:solidFill>
                  <a:schemeClr val="bg1"/>
                </a:solidFill>
                <a:latin typeface="Arial" charset="0"/>
                <a:ea typeface="ＭＳ Ｐゴシック" pitchFamily="-108" charset="-128"/>
                <a:cs typeface="ＭＳ Ｐゴシック" pitchFamily="-108" charset="-128"/>
              </a:defRPr>
            </a:lvl4pPr>
            <a:lvl5pPr algn="ctr" eaLnBrk="0" hangingPunct="0">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1" eaLnBrk="0" fontAlgn="base" latinLnBrk="0" hangingPunct="0">
              <a:lnSpc>
                <a:spcPct val="100000"/>
              </a:lnSpc>
              <a:spcBef>
                <a:spcPct val="0"/>
              </a:spcBef>
              <a:spcAft>
                <a:spcPct val="0"/>
              </a:spcAft>
              <a:buClrTx/>
              <a:buSzTx/>
              <a:buFontTx/>
              <a:buNone/>
              <a:tabLst/>
              <a:defRPr/>
            </a:pPr>
            <a:r>
              <a:rPr kumimoji="0" lang="ar-SA" sz="40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كُلُّ مَنْ تَعَدَّى وَلَمْ يَثْبُتْ فِي تَعْلِيمِ الْمَسِيحِ فَلَيْسَ لَهُ اللهُ. وَمَنْ يَثْبُتْ فِي تَعْلِيمِ الْمَسِيحِ فَهَذَا لَهُ الآبُ وَالابْنُ جَمِيعاً. إِنْ كَانَ أَحَدٌ يَأْتِيكُمْ وَلاَ يَجِيءُ بِهَذَا التَّعْلِيمِ، فَلاَ تَقْبَلُوهُ فِي الْبَيْتِ، وَلاَ تَقُولُوا لَهُ سَلاَمٌ.</a:t>
            </a:r>
            <a:endParaRPr kumimoji="0" lang="en-US" sz="40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6" name="Rectangle 2"/>
          <p:cNvSpPr txBox="1">
            <a:spLocks noChangeArrowheads="1"/>
          </p:cNvSpPr>
          <p:nvPr/>
        </p:nvSpPr>
        <p:spPr bwMode="auto">
          <a:xfrm>
            <a:off x="176389" y="5060794"/>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SA"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١ : ٩-١٠</a:t>
            </a:r>
          </a:p>
        </p:txBody>
      </p:sp>
      <p:sp>
        <p:nvSpPr>
          <p:cNvPr id="7" name="Text Box 24"/>
          <p:cNvSpPr txBox="1">
            <a:spLocks noChangeArrowheads="1"/>
          </p:cNvSpPr>
          <p:nvPr/>
        </p:nvSpPr>
        <p:spPr bwMode="auto">
          <a:xfrm>
            <a:off x="8472410" y="65344"/>
            <a:ext cx="698178"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zh-CN" sz="2400" b="1"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ea typeface="ＭＳ Ｐゴシック" charset="0"/>
                <a:cs typeface="Arial" panose="020B0604020202020204" pitchFamily="34" charset="0"/>
              </a:rPr>
              <a:t>297</a:t>
            </a:r>
          </a:p>
        </p:txBody>
      </p:sp>
      <p:sp>
        <p:nvSpPr>
          <p:cNvPr id="2" name="Rectangle 2">
            <a:extLst>
              <a:ext uri="{FF2B5EF4-FFF2-40B4-BE49-F238E27FC236}">
                <a16:creationId xmlns:a16="http://schemas.microsoft.com/office/drawing/2014/main" id="{AC007F82-421B-262F-C05C-B604A1F07E95}"/>
              </a:ext>
            </a:extLst>
          </p:cNvPr>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lgn="r">
              <a:defRPr/>
            </a:pPr>
            <a:r>
              <a:rPr lang="ar-SA" sz="4800"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٢ يوحنا</a:t>
            </a:r>
            <a:endParaRPr lang="en-US" sz="4800"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508141134"/>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dissolve">
                                      <p:cBhvr>
                                        <p:cTn id="7" dur="500"/>
                                        <p:tgtEl>
                                          <p:spTgt spid="6"/>
                                        </p:tgtEl>
                                      </p:cBhvr>
                                    </p:animEffect>
                                  </p:childTnLst>
                                </p:cTn>
                              </p:par>
                            </p:childTnLst>
                          </p:cTn>
                        </p:par>
                      </p:childTnLst>
                    </p:cTn>
                  </p:par>
                  <p:par>
                    <p:cTn id="8" fill="hold">
                      <p:stCondLst>
                        <p:cond delay="indefinite"/>
                      </p:stCondLst>
                      <p:childTnLst>
                        <p:par>
                          <p:cTn id="9" fill="hold">
                            <p:stCondLst>
                              <p:cond delay="0"/>
                            </p:stCondLst>
                            <p:childTnLst>
                              <p:par>
                                <p:cTn id="10" presetID="2" presetClass="entr" presetSubtype="4" fill="hold" grpId="0" nodeType="clickEffect">
                                  <p:stCondLst>
                                    <p:cond delay="0"/>
                                  </p:stCondLst>
                                  <p:childTnLst>
                                    <p:set>
                                      <p:cBhvr>
                                        <p:cTn id="11" dur="1" fill="hold">
                                          <p:stCondLst>
                                            <p:cond delay="0"/>
                                          </p:stCondLst>
                                        </p:cTn>
                                        <p:tgtEl>
                                          <p:spTgt spid="2"/>
                                        </p:tgtEl>
                                        <p:attrNameLst>
                                          <p:attrName>style.visibility</p:attrName>
                                        </p:attrNameLst>
                                      </p:cBhvr>
                                      <p:to>
                                        <p:strVal val="visible"/>
                                      </p:to>
                                    </p:set>
                                    <p:anim calcmode="lin" valueType="num">
                                      <p:cBhvr additive="base">
                                        <p:cTn id="12" dur="500" fill="hold"/>
                                        <p:tgtEl>
                                          <p:spTgt spid="2"/>
                                        </p:tgtEl>
                                        <p:attrNameLst>
                                          <p:attrName>ppt_x</p:attrName>
                                        </p:attrNameLst>
                                      </p:cBhvr>
                                      <p:tavLst>
                                        <p:tav tm="0">
                                          <p:val>
                                            <p:strVal val="#ppt_x"/>
                                          </p:val>
                                        </p:tav>
                                        <p:tav tm="100000">
                                          <p:val>
                                            <p:strVal val="#ppt_x"/>
                                          </p:val>
                                        </p:tav>
                                      </p:tavLst>
                                    </p:anim>
                                    <p:anim calcmode="lin" valueType="num">
                                      <p:cBhvr additive="base">
                                        <p:cTn id="13" dur="500" fill="hold"/>
                                        <p:tgtEl>
                                          <p:spTgt spid="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2" grpId="0"/>
    </p:bldLst>
  </p:timing>
</p:sld>
</file>

<file path=ppt/slides/slide466.xml><?xml version="1.0" encoding="utf-8"?>
<p:sld xmlns:a="http://schemas.openxmlformats.org/drawingml/2006/main" xmlns:r="http://schemas.openxmlformats.org/officeDocument/2006/relationships" xmlns:p="http://schemas.openxmlformats.org/presentationml/2006/main" showMasterSp="0">
  <p:cSld>
    <p:bg>
      <p:bgPr>
        <a:solidFill>
          <a:schemeClr val="bg2"/>
        </a:solidFill>
        <a:effectLst/>
      </p:bgPr>
    </p:bg>
    <p:spTree>
      <p:nvGrpSpPr>
        <p:cNvPr id="1" name=""/>
        <p:cNvGrpSpPr/>
        <p:nvPr/>
      </p:nvGrpSpPr>
      <p:grpSpPr>
        <a:xfrm>
          <a:off x="0" y="0"/>
          <a:ext cx="0" cy="0"/>
          <a:chOff x="0" y="0"/>
          <a:chExt cx="0" cy="0"/>
        </a:xfrm>
      </p:grpSpPr>
      <p:pic>
        <p:nvPicPr>
          <p:cNvPr id="203778" name="Picture 1" descr="dreamstime_3709247.jpg"/>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0" y="476250"/>
            <a:ext cx="9144000" cy="61166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03779" name="Rectangle 2"/>
          <p:cNvSpPr>
            <a:spLocks noGrp="1" noChangeArrowheads="1"/>
          </p:cNvSpPr>
          <p:nvPr>
            <p:ph type="title" idx="4294967295"/>
          </p:nvPr>
        </p:nvSpPr>
        <p:spPr>
          <a:xfrm>
            <a:off x="2392363" y="228600"/>
            <a:ext cx="4389437" cy="533400"/>
          </a:xfrm>
          <a:solidFill>
            <a:schemeClr val="bg1"/>
          </a:solidFill>
        </p:spPr>
        <p:txBody>
          <a:bodyPr/>
          <a:lstStyle/>
          <a:p>
            <a:pPr algn="ctr" eaLnBrk="1" hangingPunct="1"/>
            <a:r>
              <a:rPr lang="ar-JO" sz="3600" b="1" dirty="0">
                <a:solidFill>
                  <a:srgbClr val="FFFFFF"/>
                </a:solidFill>
                <a:latin typeface="Arial" panose="020B0604020202020204" pitchFamily="34" charset="0"/>
                <a:cs typeface="Arial" panose="020B0604020202020204" pitchFamily="34" charset="0"/>
              </a:rPr>
              <a:t>البيان الموجز</a:t>
            </a:r>
            <a:endParaRPr lang="en-US" sz="3600" b="1" dirty="0">
              <a:solidFill>
                <a:srgbClr val="FFFFFF"/>
              </a:solidFill>
              <a:latin typeface="Arial" panose="020B0604020202020204" pitchFamily="34" charset="0"/>
              <a:ea typeface="ＭＳ Ｐゴシック" charset="0"/>
              <a:cs typeface="Arial" panose="020B0604020202020204" pitchFamily="34" charset="0"/>
            </a:endParaRPr>
          </a:p>
        </p:txBody>
      </p:sp>
      <p:sp>
        <p:nvSpPr>
          <p:cNvPr id="203780" name="Text Box 3"/>
          <p:cNvSpPr txBox="1">
            <a:spLocks noChangeArrowheads="1"/>
          </p:cNvSpPr>
          <p:nvPr/>
        </p:nvSpPr>
        <p:spPr bwMode="auto">
          <a:xfrm>
            <a:off x="8340360" y="44450"/>
            <a:ext cx="699230" cy="461665"/>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300</a:t>
            </a:r>
          </a:p>
        </p:txBody>
      </p:sp>
      <p:sp>
        <p:nvSpPr>
          <p:cNvPr id="50180" name="Text Box 4"/>
          <p:cNvSpPr txBox="1">
            <a:spLocks noChangeArrowheads="1"/>
          </p:cNvSpPr>
          <p:nvPr/>
        </p:nvSpPr>
        <p:spPr bwMode="auto">
          <a:xfrm>
            <a:off x="1835150" y="1484313"/>
            <a:ext cx="5545138" cy="3416320"/>
          </a:xfrm>
          <a:prstGeom prst="rect">
            <a:avLst/>
          </a:prstGeom>
          <a:solidFill>
            <a:schemeClr val="bg1"/>
          </a:solidFill>
          <a:ln w="9525">
            <a:solidFill>
              <a:schemeClr val="bg1"/>
            </a:solidFill>
            <a:miter lim="800000"/>
            <a:headEnd/>
            <a:tailEnd/>
          </a:ln>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 typeface="Wingdings" charset="0"/>
              <a:buNone/>
              <a:tabLst/>
              <a:defRPr/>
            </a:pPr>
            <a:r>
              <a:rPr kumimoji="0" lang="ar-SA" altLang="zh-CN" sz="3600" b="1" u="none" strike="noStrike" kern="1200" cap="none" spc="0" normalizeH="0" baseline="0" noProof="0" dirty="0">
                <a:ln>
                  <a:noFill/>
                </a:ln>
                <a:solidFill>
                  <a:srgbClr val="FFFFFF"/>
                </a:solidFill>
                <a:effectLst/>
                <a:uLnTx/>
                <a:uFillTx/>
                <a:latin typeface="Arial" panose="020B0604020202020204" pitchFamily="34" charset="0"/>
                <a:ea typeface="宋体" charset="0"/>
                <a:cs typeface="Arial" panose="020B0604020202020204" pitchFamily="34" charset="0"/>
              </a:rPr>
              <a:t>يحث يوحنا </a:t>
            </a:r>
            <a:r>
              <a:rPr kumimoji="0" lang="ar-SA" altLang="zh-CN" sz="3600" b="1" u="none" strike="noStrike" kern="1200" cap="none" spc="0" normalizeH="0" baseline="0" noProof="0" dirty="0">
                <a:ln>
                  <a:noFill/>
                </a:ln>
                <a:solidFill>
                  <a:srgbClr val="FFFF00"/>
                </a:solidFill>
                <a:effectLst/>
                <a:uLnTx/>
                <a:uFillTx/>
                <a:latin typeface="Arial" panose="020B0604020202020204" pitchFamily="34" charset="0"/>
                <a:ea typeface="宋体" charset="0"/>
                <a:cs typeface="Arial" panose="020B0604020202020204" pitchFamily="34" charset="0"/>
              </a:rPr>
              <a:t>بتحفظ</a:t>
            </a:r>
            <a:r>
              <a:rPr kumimoji="0" lang="ar-SA" altLang="zh-CN" sz="3600" b="1" u="none" strike="noStrike" kern="1200" cap="none" spc="0" normalizeH="0" baseline="0" noProof="0" dirty="0">
                <a:ln>
                  <a:noFill/>
                </a:ln>
                <a:solidFill>
                  <a:srgbClr val="FFFFFF"/>
                </a:solidFill>
                <a:effectLst/>
                <a:uLnTx/>
                <a:uFillTx/>
                <a:latin typeface="Arial" panose="020B0604020202020204" pitchFamily="34" charset="0"/>
                <a:ea typeface="宋体" charset="0"/>
                <a:cs typeface="Arial" panose="020B0604020202020204" pitchFamily="34" charset="0"/>
              </a:rPr>
              <a:t> على محبة المرأة المسيحية وأطفالها الذين يظهرون كرم الضيافة للمبشرين ولكنهم بحاجة إلى تحذير بعدم تمديد الأمر نفسه للمعلمين الكذبة للتحذير من </a:t>
            </a:r>
            <a:r>
              <a:rPr kumimoji="0" lang="ar-SA" altLang="zh-CN" sz="3600" b="1" u="none" strike="noStrike" kern="1200" cap="none" spc="0" normalizeH="0" baseline="0" noProof="0" dirty="0">
                <a:ln>
                  <a:noFill/>
                </a:ln>
                <a:solidFill>
                  <a:srgbClr val="FFFF00"/>
                </a:solidFill>
                <a:effectLst/>
                <a:uLnTx/>
                <a:uFillTx/>
                <a:latin typeface="Arial" panose="020B0604020202020204" pitchFamily="34" charset="0"/>
                <a:ea typeface="宋体" charset="0"/>
                <a:cs typeface="Arial" panose="020B0604020202020204" pitchFamily="34" charset="0"/>
              </a:rPr>
              <a:t>المساعدة في انتشار البدع المدمرة.</a:t>
            </a:r>
          </a:p>
        </p:txBody>
      </p:sp>
      <p:sp>
        <p:nvSpPr>
          <p:cNvPr id="6" name="Rectangle 2">
            <a:extLst>
              <a:ext uri="{FF2B5EF4-FFF2-40B4-BE49-F238E27FC236}">
                <a16:creationId xmlns:a16="http://schemas.microsoft.com/office/drawing/2014/main" id="{05FA02CD-9F0A-9B49-9189-10E0CB0EADF3}"/>
              </a:ext>
            </a:extLst>
          </p:cNvPr>
          <p:cNvSpPr txBox="1">
            <a:spLocks noChangeArrowheads="1"/>
          </p:cNvSpPr>
          <p:nvPr/>
        </p:nvSpPr>
        <p:spPr bwMode="auto">
          <a:xfrm>
            <a:off x="0" y="5661248"/>
            <a:ext cx="8791222" cy="909772"/>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lgn="r">
              <a:defRPr/>
            </a:pPr>
            <a:r>
              <a:rPr lang="ar-SA" sz="4800"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٢ يوحنا</a:t>
            </a:r>
            <a:endParaRPr lang="en-US" sz="4800"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971931475"/>
      </p:ext>
    </p:extLst>
  </p:cSld>
  <p:clrMapOvr>
    <a:overrideClrMapping bg1="dk2" tx1="lt1" bg2="dk1" tx2="lt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grpId="0" nodeType="clickEffect">
                                  <p:stCondLst>
                                    <p:cond delay="0"/>
                                  </p:stCondLst>
                                  <p:childTnLst>
                                    <p:set>
                                      <p:cBhvr>
                                        <p:cTn id="6" dur="1" fill="hold">
                                          <p:stCondLst>
                                            <p:cond delay="0"/>
                                          </p:stCondLst>
                                        </p:cTn>
                                        <p:tgtEl>
                                          <p:spTgt spid="50180"/>
                                        </p:tgtEl>
                                        <p:attrNameLst>
                                          <p:attrName>style.visibility</p:attrName>
                                        </p:attrNameLst>
                                      </p:cBhvr>
                                      <p:to>
                                        <p:strVal val="visible"/>
                                      </p:to>
                                    </p:set>
                                    <p:anim calcmode="lin" valueType="num">
                                      <p:cBhvr additive="base">
                                        <p:cTn id="7" dur="500" fill="hold"/>
                                        <p:tgtEl>
                                          <p:spTgt spid="50180"/>
                                        </p:tgtEl>
                                        <p:attrNameLst>
                                          <p:attrName>ppt_x</p:attrName>
                                        </p:attrNameLst>
                                      </p:cBhvr>
                                      <p:tavLst>
                                        <p:tav tm="0">
                                          <p:val>
                                            <p:strVal val="#ppt_x"/>
                                          </p:val>
                                        </p:tav>
                                        <p:tav tm="100000">
                                          <p:val>
                                            <p:strVal val="#ppt_x"/>
                                          </p:val>
                                        </p:tav>
                                      </p:tavLst>
                                    </p:anim>
                                    <p:anim calcmode="lin" valueType="num">
                                      <p:cBhvr additive="base">
                                        <p:cTn id="8" dur="500" fill="hold"/>
                                        <p:tgtEl>
                                          <p:spTgt spid="50180"/>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9" presetClass="entr" presetSubtype="0" fill="hold" grpId="0" nodeType="clickEffect">
                                  <p:stCondLst>
                                    <p:cond delay="0"/>
                                  </p:stCondLst>
                                  <p:childTnLst>
                                    <p:set>
                                      <p:cBhvr>
                                        <p:cTn id="12" dur="1" fill="hold">
                                          <p:stCondLst>
                                            <p:cond delay="0"/>
                                          </p:stCondLst>
                                        </p:cTn>
                                        <p:tgtEl>
                                          <p:spTgt spid="6"/>
                                        </p:tgtEl>
                                        <p:attrNameLst>
                                          <p:attrName>style.visibility</p:attrName>
                                        </p:attrNameLst>
                                      </p:cBhvr>
                                      <p:to>
                                        <p:strVal val="visible"/>
                                      </p:to>
                                    </p:set>
                                    <p:animEffect transition="in" filter="dissolve">
                                      <p:cBhvr>
                                        <p:cTn id="13"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180" grpId="0" animBg="1"/>
      <p:bldP spid="6" grpId="0"/>
    </p:bldLst>
  </p:timing>
</p:sld>
</file>

<file path=ppt/slides/slide467.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0966" y="102580"/>
            <a:ext cx="8236820" cy="799420"/>
          </a:xfrm>
          <a:solidFill>
            <a:schemeClr val="tx1"/>
          </a:solidFill>
        </p:spPr>
        <p:txBody>
          <a:bodyPr/>
          <a:lstStyle/>
          <a:p>
            <a:r>
              <a:rPr lang="ar-SA"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بيان الملكوت </a:t>
            </a:r>
            <a:endParaRPr lang="en-US"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6" name="Rectangle 2"/>
          <p:cNvSpPr txBox="1">
            <a:spLocks noChangeArrowheads="1"/>
          </p:cNvSpPr>
          <p:nvPr/>
        </p:nvSpPr>
        <p:spPr bwMode="auto">
          <a:xfrm>
            <a:off x="-36512" y="2348576"/>
            <a:ext cx="9144000" cy="237064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defPPr>
              <a:defRPr lang="en-US"/>
            </a:defPPr>
            <a:lvl1pPr lvl="0" algn="ctr" defTabSz="457200" rtl="1" eaLnBrk="0" hangingPunct="0">
              <a:defRPr sz="4000" b="1">
                <a:solidFill>
                  <a:srgbClr val="FFFFFF"/>
                </a:solidFill>
                <a:effectLst>
                  <a:glow rad="127000">
                    <a:srgbClr val="000000"/>
                  </a:glow>
                </a:effectLst>
                <a:latin typeface="Arial" panose="020B0604020202020204" pitchFamily="34" charset="0"/>
                <a:cs typeface="Arial" panose="020B0604020202020204" pitchFamily="34" charset="0"/>
              </a:defRPr>
            </a:lvl1pPr>
            <a:lvl2pPr algn="ctr" eaLnBrk="0" hangingPunct="0">
              <a:defRPr sz="4400">
                <a:solidFill>
                  <a:schemeClr val="bg1"/>
                </a:solidFill>
                <a:latin typeface="Arial" charset="0"/>
                <a:ea typeface="ＭＳ Ｐゴシック" pitchFamily="-108" charset="-128"/>
                <a:cs typeface="ＭＳ Ｐゴシック" pitchFamily="-108" charset="-128"/>
              </a:defRPr>
            </a:lvl2pPr>
            <a:lvl3pPr algn="ctr" eaLnBrk="0" hangingPunct="0">
              <a:defRPr sz="4400">
                <a:solidFill>
                  <a:schemeClr val="bg1"/>
                </a:solidFill>
                <a:latin typeface="Arial" charset="0"/>
                <a:ea typeface="ＭＳ Ｐゴシック" pitchFamily="-108" charset="-128"/>
                <a:cs typeface="ＭＳ Ｐゴシック" pitchFamily="-108" charset="-128"/>
              </a:defRPr>
            </a:lvl3pPr>
            <a:lvl4pPr algn="ctr" eaLnBrk="0" hangingPunct="0">
              <a:defRPr sz="4400">
                <a:solidFill>
                  <a:schemeClr val="bg1"/>
                </a:solidFill>
                <a:latin typeface="Arial" charset="0"/>
                <a:ea typeface="ＭＳ Ｐゴシック" pitchFamily="-108" charset="-128"/>
                <a:cs typeface="ＭＳ Ｐゴシック" pitchFamily="-108" charset="-128"/>
              </a:defRPr>
            </a:lvl4pPr>
            <a:lvl5pPr algn="ctr" eaLnBrk="0" hangingPunct="0">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1" eaLnBrk="0" fontAlgn="base" latinLnBrk="0" hangingPunct="0">
              <a:lnSpc>
                <a:spcPct val="100000"/>
              </a:lnSpc>
              <a:spcBef>
                <a:spcPct val="0"/>
              </a:spcBef>
              <a:spcAft>
                <a:spcPct val="0"/>
              </a:spcAft>
              <a:buClrTx/>
              <a:buSzTx/>
              <a:buFontTx/>
              <a:buNone/>
              <a:tabLst/>
              <a:defRPr/>
            </a:pPr>
            <a:r>
              <a:rPr kumimoji="0" lang="ar-SA" sz="4000" u="none" strike="noStrike" kern="1200" cap="none" spc="0" normalizeH="0" baseline="0" noProof="0" dirty="0">
                <a:ln>
                  <a:noFill/>
                </a:ln>
                <a:solidFill>
                  <a:srgbClr val="FFFFFF"/>
                </a:solidFill>
                <a:effectLst>
                  <a:glow rad="127000">
                    <a:srgbClr val="000000"/>
                  </a:glow>
                </a:effectLst>
                <a:uLnTx/>
                <a:uFillTx/>
                <a:ea typeface="ＭＳ Ｐゴシック" charset="0"/>
              </a:rPr>
              <a:t>حياة الملكوت توازن بين المحبة والحق (عدد 1-6) حتى لا يبطل اي منهما الاخر</a:t>
            </a:r>
            <a:endParaRPr kumimoji="0" lang="en-US" sz="4000" u="none" strike="noStrike" kern="1200" cap="none" spc="0" normalizeH="0" baseline="0" noProof="0" dirty="0">
              <a:ln>
                <a:noFill/>
              </a:ln>
              <a:solidFill>
                <a:srgbClr val="FFFFFF"/>
              </a:solidFill>
              <a:effectLst>
                <a:glow rad="127000">
                  <a:srgbClr val="000000"/>
                </a:glow>
              </a:effectLst>
              <a:uLnTx/>
              <a:uFillTx/>
              <a:ea typeface="ＭＳ Ｐゴシック" charset="0"/>
            </a:endParaRPr>
          </a:p>
        </p:txBody>
      </p:sp>
      <p:sp>
        <p:nvSpPr>
          <p:cNvPr id="7"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27f</a:t>
            </a:r>
          </a:p>
        </p:txBody>
      </p:sp>
      <p:sp>
        <p:nvSpPr>
          <p:cNvPr id="8" name="Rectangle 2">
            <a:extLst>
              <a:ext uri="{FF2B5EF4-FFF2-40B4-BE49-F238E27FC236}">
                <a16:creationId xmlns:a16="http://schemas.microsoft.com/office/drawing/2014/main" id="{06031A49-2158-B148-A00B-82814D04DD4E}"/>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lgn="r">
              <a:defRPr/>
            </a:pPr>
            <a:r>
              <a:rPr lang="ar-SA" sz="4800"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٢ يوحنا</a:t>
            </a:r>
            <a:endParaRPr lang="en-US" sz="4800"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27780106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dissolve">
                                      <p:cBhvr>
                                        <p:cTn id="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4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8"/>
          <p:cNvPicPr>
            <a:picLocks noChangeAspect="1"/>
          </p:cNvPicPr>
          <p:nvPr/>
        </p:nvPicPr>
        <p:blipFill>
          <a:blip r:embed="rId2">
            <a:extLst>
              <a:ext uri="{BEBA8EAE-BF5A-486C-A8C5-ECC9F3942E4B}">
                <a14:imgProps xmlns:a14="http://schemas.microsoft.com/office/drawing/2010/main">
                  <a14:imgLayer r:embed="rId3">
                    <a14:imgEffect>
                      <a14:brightnessContrast bright="-40000" contrast="40000"/>
                    </a14:imgEffect>
                  </a14:imgLayer>
                </a14:imgProps>
              </a:ext>
            </a:extLst>
          </a:blip>
          <a:stretch>
            <a:fillRect/>
          </a:stretch>
        </p:blipFill>
        <p:spPr>
          <a:xfrm>
            <a:off x="0" y="317518"/>
            <a:ext cx="9144000" cy="6540481"/>
          </a:xfrm>
          <a:prstGeom prst="rect">
            <a:avLst/>
          </a:prstGeom>
        </p:spPr>
      </p:pic>
      <p:sp>
        <p:nvSpPr>
          <p:cNvPr id="2" name="Title 1"/>
          <p:cNvSpPr>
            <a:spLocks noGrp="1"/>
          </p:cNvSpPr>
          <p:nvPr>
            <p:ph type="ctrTitle"/>
          </p:nvPr>
        </p:nvSpPr>
        <p:spPr>
          <a:xfrm>
            <a:off x="0" y="0"/>
            <a:ext cx="9144000" cy="902000"/>
          </a:xfrm>
          <a:solidFill>
            <a:schemeClr val="tx1"/>
          </a:solidFill>
        </p:spPr>
        <p:txBody>
          <a:bodyPr/>
          <a:lstStyle/>
          <a:p>
            <a:r>
              <a:rPr lang="ar-SA"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العهد </a:t>
            </a:r>
            <a:endParaRPr lang="en-US"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751905" y="1602007"/>
            <a:ext cx="7569177"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defPPr>
              <a:defRPr lang="en-US"/>
            </a:defPPr>
            <a:lvl1pPr lvl="0" algn="ctr" defTabSz="457200" rtl="1" eaLnBrk="0" hangingPunct="0">
              <a:defRPr sz="4000" b="1">
                <a:solidFill>
                  <a:srgbClr val="FFFFFF"/>
                </a:solidFill>
                <a:effectLst>
                  <a:glow rad="127000">
                    <a:srgbClr val="000000"/>
                  </a:glow>
                </a:effectLst>
                <a:latin typeface="Arial" panose="020B0604020202020204" pitchFamily="34" charset="0"/>
                <a:cs typeface="Arial" panose="020B0604020202020204" pitchFamily="34" charset="0"/>
              </a:defRPr>
            </a:lvl1pPr>
            <a:lvl2pPr algn="ctr" eaLnBrk="0" hangingPunct="0">
              <a:defRPr sz="4400">
                <a:solidFill>
                  <a:schemeClr val="bg1"/>
                </a:solidFill>
                <a:latin typeface="Arial" charset="0"/>
                <a:ea typeface="ＭＳ Ｐゴシック" pitchFamily="-108" charset="-128"/>
                <a:cs typeface="ＭＳ Ｐゴシック" pitchFamily="-108" charset="-128"/>
              </a:defRPr>
            </a:lvl2pPr>
            <a:lvl3pPr algn="ctr" eaLnBrk="0" hangingPunct="0">
              <a:defRPr sz="4400">
                <a:solidFill>
                  <a:schemeClr val="bg1"/>
                </a:solidFill>
                <a:latin typeface="Arial" charset="0"/>
                <a:ea typeface="ＭＳ Ｐゴシック" pitchFamily="-108" charset="-128"/>
                <a:cs typeface="ＭＳ Ｐゴシック" pitchFamily="-108" charset="-128"/>
              </a:defRPr>
            </a:lvl3pPr>
            <a:lvl4pPr algn="ctr" eaLnBrk="0" hangingPunct="0">
              <a:defRPr sz="4400">
                <a:solidFill>
                  <a:schemeClr val="bg1"/>
                </a:solidFill>
                <a:latin typeface="Arial" charset="0"/>
                <a:ea typeface="ＭＳ Ｐゴシック" pitchFamily="-108" charset="-128"/>
                <a:cs typeface="ＭＳ Ｐゴシック" pitchFamily="-108" charset="-128"/>
              </a:defRPr>
            </a:lvl4pPr>
            <a:lvl5pPr algn="ctr" eaLnBrk="0" hangingPunct="0">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1" eaLnBrk="0" fontAlgn="base" latinLnBrk="0" hangingPunct="0">
              <a:lnSpc>
                <a:spcPct val="100000"/>
              </a:lnSpc>
              <a:spcBef>
                <a:spcPct val="0"/>
              </a:spcBef>
              <a:spcAft>
                <a:spcPct val="0"/>
              </a:spcAft>
              <a:buClrTx/>
              <a:buSzTx/>
              <a:buFontTx/>
              <a:buNone/>
              <a:tabLst/>
              <a:defRPr/>
            </a:pPr>
            <a:r>
              <a:rPr kumimoji="0" lang="ar-SA" sz="4000" u="none" strike="noStrike" kern="1200" cap="none" spc="0" normalizeH="0" baseline="0" noProof="0" dirty="0">
                <a:ln>
                  <a:noFill/>
                </a:ln>
                <a:solidFill>
                  <a:srgbClr val="FFFFFF"/>
                </a:solidFill>
                <a:effectLst>
                  <a:glow rad="127000">
                    <a:srgbClr val="000000"/>
                  </a:glow>
                </a:effectLst>
                <a:uLnTx/>
                <a:uFillTx/>
                <a:ea typeface="ＭＳ Ｐゴシック" charset="0"/>
              </a:rPr>
              <a:t>تم مخاطبة امرأة مجهولة واولادها ( ع 1), والذين من المحتمل ان يكونوا قد فتحوا منازلهم لخدمات الكنيسة وايواء او استقبال الوعاظ او الكارزين الرحالة .</a:t>
            </a:r>
            <a:endParaRPr kumimoji="0" lang="en-US" sz="4000" u="none" strike="noStrike" kern="1200" cap="none" spc="0" normalizeH="0" baseline="0" noProof="0" dirty="0">
              <a:ln>
                <a:noFill/>
              </a:ln>
              <a:solidFill>
                <a:srgbClr val="FFFFFF"/>
              </a:solidFill>
              <a:effectLst>
                <a:glow rad="127000">
                  <a:srgbClr val="000000"/>
                </a:glow>
              </a:effectLst>
              <a:uLnTx/>
              <a:uFillTx/>
              <a:ea typeface="ＭＳ Ｐゴシック" charset="0"/>
            </a:endParaRP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27f</a:t>
            </a:r>
          </a:p>
        </p:txBody>
      </p:sp>
      <p:sp>
        <p:nvSpPr>
          <p:cNvPr id="7" name="Rectangle 2">
            <a:extLst>
              <a:ext uri="{FF2B5EF4-FFF2-40B4-BE49-F238E27FC236}">
                <a16:creationId xmlns:a16="http://schemas.microsoft.com/office/drawing/2014/main" id="{DB9B6F30-9540-AB4A-89C2-6ECB4CE93CEE}"/>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lgn="r">
              <a:defRPr/>
            </a:pPr>
            <a:r>
              <a:rPr lang="ar-SA" sz="4800"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٢ يوحنا</a:t>
            </a:r>
            <a:endParaRPr lang="en-US" sz="4800"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59833361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dissolve">
                                      <p:cBhvr>
                                        <p:cTn id="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4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descr="Cross Sky View Christian Stock Photography.jp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 y="-30440"/>
            <a:ext cx="9180512" cy="6888440"/>
          </a:xfrm>
          <a:prstGeom prst="rect">
            <a:avLst/>
          </a:prstGeom>
        </p:spPr>
      </p:pic>
      <p:sp>
        <p:nvSpPr>
          <p:cNvPr id="2" name="Title 1"/>
          <p:cNvSpPr>
            <a:spLocks noGrp="1"/>
          </p:cNvSpPr>
          <p:nvPr>
            <p:ph type="ctrTitle"/>
          </p:nvPr>
        </p:nvSpPr>
        <p:spPr>
          <a:xfrm>
            <a:off x="180966" y="102580"/>
            <a:ext cx="8236820" cy="799420"/>
          </a:xfrm>
          <a:solidFill>
            <a:schemeClr val="tx1"/>
          </a:solidFill>
        </p:spPr>
        <p:txBody>
          <a:bodyPr/>
          <a:lstStyle/>
          <a:p>
            <a:r>
              <a:rPr lang="ar-SA"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الفداء </a:t>
            </a:r>
            <a:endParaRPr lang="en-US"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0" y="1602007"/>
            <a:ext cx="9144000"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defPPr>
              <a:defRPr lang="en-US"/>
            </a:defPPr>
            <a:lvl1pPr lvl="0" algn="ctr" defTabSz="457200" rtl="1" eaLnBrk="0" hangingPunct="0">
              <a:defRPr sz="4000" b="1">
                <a:solidFill>
                  <a:srgbClr val="FFFFFF"/>
                </a:solidFill>
                <a:effectLst>
                  <a:glow rad="127000">
                    <a:srgbClr val="000000"/>
                  </a:glow>
                </a:effectLst>
                <a:latin typeface="Arial" panose="020B0604020202020204" pitchFamily="34" charset="0"/>
                <a:cs typeface="Arial" panose="020B0604020202020204" pitchFamily="34" charset="0"/>
              </a:defRPr>
            </a:lvl1pPr>
            <a:lvl2pPr algn="ctr" eaLnBrk="0" hangingPunct="0">
              <a:defRPr sz="4400">
                <a:solidFill>
                  <a:schemeClr val="bg1"/>
                </a:solidFill>
                <a:latin typeface="Arial" charset="0"/>
                <a:ea typeface="ＭＳ Ｐゴシック" pitchFamily="-108" charset="-128"/>
                <a:cs typeface="ＭＳ Ｐゴシック" pitchFamily="-108" charset="-128"/>
              </a:defRPr>
            </a:lvl2pPr>
            <a:lvl3pPr algn="ctr" eaLnBrk="0" hangingPunct="0">
              <a:defRPr sz="4400">
                <a:solidFill>
                  <a:schemeClr val="bg1"/>
                </a:solidFill>
                <a:latin typeface="Arial" charset="0"/>
                <a:ea typeface="ＭＳ Ｐゴシック" pitchFamily="-108" charset="-128"/>
                <a:cs typeface="ＭＳ Ｐゴシック" pitchFamily="-108" charset="-128"/>
              </a:defRPr>
            </a:lvl3pPr>
            <a:lvl4pPr algn="ctr" eaLnBrk="0" hangingPunct="0">
              <a:defRPr sz="4400">
                <a:solidFill>
                  <a:schemeClr val="bg1"/>
                </a:solidFill>
                <a:latin typeface="Arial" charset="0"/>
                <a:ea typeface="ＭＳ Ｐゴシック" pitchFamily="-108" charset="-128"/>
                <a:cs typeface="ＭＳ Ｐゴシック" pitchFamily="-108" charset="-128"/>
              </a:defRPr>
            </a:lvl4pPr>
            <a:lvl5pPr algn="ctr" eaLnBrk="0" hangingPunct="0">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1" eaLnBrk="0" fontAlgn="base" latinLnBrk="0" hangingPunct="0">
              <a:lnSpc>
                <a:spcPct val="100000"/>
              </a:lnSpc>
              <a:spcBef>
                <a:spcPct val="0"/>
              </a:spcBef>
              <a:spcAft>
                <a:spcPct val="0"/>
              </a:spcAft>
              <a:buClrTx/>
              <a:buSzTx/>
              <a:buFontTx/>
              <a:buNone/>
              <a:tabLst/>
              <a:defRPr/>
            </a:pPr>
            <a:r>
              <a:rPr kumimoji="0" lang="ar-SA" sz="4000" u="none" strike="noStrike" kern="1200" cap="none" spc="0" normalizeH="0" baseline="0" noProof="0" dirty="0">
                <a:ln>
                  <a:noFill/>
                </a:ln>
                <a:solidFill>
                  <a:srgbClr val="FFFFFF"/>
                </a:solidFill>
                <a:effectLst>
                  <a:glow rad="127000">
                    <a:srgbClr val="000000"/>
                  </a:glow>
                </a:effectLst>
                <a:uLnTx/>
                <a:uFillTx/>
                <a:ea typeface="ＭＳ Ｐゴシック" charset="0"/>
              </a:rPr>
              <a:t>احد الادلة على الخلاص هو الاستمرار في الايمان بأن يسوع المسيح مات بجسد حقيقي (عد. 7), في حين ان اولئك الذين ينكرون هذا « ليس لديهم الله « (عد. 9), مما يعني انهم يفقدون المجازة او المكافأة على الارجح (عد. 8)</a:t>
            </a:r>
            <a:endParaRPr kumimoji="0" lang="en-US" sz="4000" u="none" strike="noStrike" kern="1200" cap="none" spc="0" normalizeH="0" baseline="0" noProof="0" dirty="0">
              <a:ln>
                <a:noFill/>
              </a:ln>
              <a:solidFill>
                <a:srgbClr val="FFFFFF"/>
              </a:solidFill>
              <a:effectLst>
                <a:glow rad="127000">
                  <a:srgbClr val="000000"/>
                </a:glow>
              </a:effectLst>
              <a:uLnTx/>
              <a:uFillTx/>
              <a:ea typeface="ＭＳ Ｐゴシック" charset="0"/>
            </a:endParaRP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27f</a:t>
            </a:r>
          </a:p>
        </p:txBody>
      </p:sp>
      <p:sp>
        <p:nvSpPr>
          <p:cNvPr id="8" name="Rectangle 2">
            <a:extLst>
              <a:ext uri="{FF2B5EF4-FFF2-40B4-BE49-F238E27FC236}">
                <a16:creationId xmlns:a16="http://schemas.microsoft.com/office/drawing/2014/main" id="{3311EE03-3F59-404F-A88A-A14105EB13F3}"/>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lgn="r">
              <a:defRPr/>
            </a:pPr>
            <a:r>
              <a:rPr lang="ar-SA" sz="4800"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٢ يوحنا</a:t>
            </a:r>
            <a:endParaRPr lang="en-US" sz="4800"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077856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dissolve">
                                      <p:cBhvr>
                                        <p:cTn id="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47.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0966" y="102580"/>
            <a:ext cx="8236820" cy="799420"/>
          </a:xfrm>
          <a:solidFill>
            <a:schemeClr val="tx1"/>
          </a:solidFill>
        </p:spPr>
        <p:txBody>
          <a:bodyPr/>
          <a:lstStyle/>
          <a:p>
            <a:r>
              <a:rPr lang="ar-JO" sz="3600" b="1" dirty="0">
                <a:solidFill>
                  <a:schemeClr val="bg1"/>
                </a:solidFill>
                <a:effectLst>
                  <a:glow rad="101600">
                    <a:schemeClr val="tx1">
                      <a:alpha val="99000"/>
                    </a:schemeClr>
                  </a:glow>
                </a:effectLst>
                <a:latin typeface="Arial" panose="020B0604020202020204" pitchFamily="34" charset="0"/>
                <a:cs typeface="+mj-cs"/>
              </a:rPr>
              <a:t>بيان الملكوت</a:t>
            </a:r>
            <a:endParaRPr lang="en-US" sz="3600" b="1" dirty="0">
              <a:solidFill>
                <a:schemeClr val="bg1"/>
              </a:solidFill>
              <a:effectLst>
                <a:glow rad="101600">
                  <a:schemeClr val="tx1">
                    <a:alpha val="99000"/>
                  </a:schemeClr>
                </a:glow>
              </a:effectLst>
              <a:latin typeface="Arial" panose="020B0604020202020204" pitchFamily="34" charset="0"/>
              <a:cs typeface="+mj-cs"/>
            </a:endParaRPr>
          </a:p>
        </p:txBody>
      </p:sp>
      <p:sp>
        <p:nvSpPr>
          <p:cNvPr id="3" name="Title 1"/>
          <p:cNvSpPr txBox="1">
            <a:spLocks/>
          </p:cNvSpPr>
          <p:nvPr/>
        </p:nvSpPr>
        <p:spPr bwMode="auto">
          <a:xfrm>
            <a:off x="14766" y="1433730"/>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7" tIns="45714" rIns="91427" bIns="45714"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132"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a:ln>
                <a:noFill/>
              </a:ln>
              <a:solidFill>
                <a:prstClr val="white"/>
              </a:solidFill>
              <a:effectLst>
                <a:glow rad="101600">
                  <a:prstClr val="black">
                    <a:alpha val="99000"/>
                  </a:prstClr>
                </a:glow>
              </a:effectLst>
              <a:uLnTx/>
              <a:uFillTx/>
              <a:latin typeface="Calibri"/>
              <a:ea typeface="ＭＳ Ｐゴシック" charset="0"/>
              <a:cs typeface="+mj-cs"/>
            </a:endParaRPr>
          </a:p>
        </p:txBody>
      </p:sp>
      <p:sp>
        <p:nvSpPr>
          <p:cNvPr id="4" name="Rectangle 2"/>
          <p:cNvSpPr txBox="1">
            <a:spLocks noChangeArrowheads="1"/>
          </p:cNvSpPr>
          <p:nvPr/>
        </p:nvSpPr>
        <p:spPr bwMode="auto">
          <a:xfrm>
            <a:off x="0" y="1602007"/>
            <a:ext cx="9144000" cy="3194205"/>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7" tIns="45714" rIns="91427" bIns="45714"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132"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Times New Roman" panose="02020603050405020304" pitchFamily="18" charset="0"/>
              </a:rPr>
              <a:t>مفهوم "الملكوت" و"ملكوت الله" يظهر على الأقل 42 مرة (مثال، 1: 33؛ 4: 43؛ 6: 20؛ 7: 28؛ 8: 1، 10؛ 9: 2، 11، 27، 60، 62؛ 10: 9، 11؛ 11: 2، 17، 18، 20؛ 12: 31، 32؛ 13: 18، 20، 28، 29؛ 14: 15؛ 16: 16؛ 17: 20أ، 20ب، 21؛ 18: 16، 17، 24، 25، 29؛ 19: 11؛ 21: 10، 31؛ 22: 16، 18، 29، 30؛ 23: 42، 51).</a:t>
            </a:r>
          </a:p>
        </p:txBody>
      </p:sp>
      <p:sp>
        <p:nvSpPr>
          <p:cNvPr id="5" name="Text Box 3"/>
          <p:cNvSpPr txBox="1">
            <a:spLocks noChangeArrowheads="1"/>
          </p:cNvSpPr>
          <p:nvPr/>
        </p:nvSpPr>
        <p:spPr bwMode="auto">
          <a:xfrm>
            <a:off x="8170701" y="44451"/>
            <a:ext cx="868363" cy="46165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lIns="91427" tIns="45714" rIns="91427" bIns="4571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Times New Roman" panose="02020603050405020304" pitchFamily="18" charset="0"/>
              </a:rPr>
              <a:t>27أ</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mj-cs"/>
            </a:endParaRPr>
          </a:p>
        </p:txBody>
      </p:sp>
      <p:sp>
        <p:nvSpPr>
          <p:cNvPr id="6" name="Rectangle 2">
            <a:extLst>
              <a:ext uri="{FF2B5EF4-FFF2-40B4-BE49-F238E27FC236}">
                <a16:creationId xmlns:a16="http://schemas.microsoft.com/office/drawing/2014/main" id="{C5FB6306-5A92-B84B-B6BF-B03B9BB854BB}"/>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7" tIns="45714" rIns="91427" bIns="45714"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132" rtl="0" eaLnBrk="0" fontAlgn="base" latinLnBrk="0" hangingPunct="0">
              <a:lnSpc>
                <a:spcPct val="100000"/>
              </a:lnSpc>
              <a:spcBef>
                <a:spcPct val="0"/>
              </a:spcBef>
              <a:spcAft>
                <a:spcPct val="0"/>
              </a:spcAft>
              <a:buClrTx/>
              <a:buSzTx/>
              <a:buFontTx/>
              <a:buNone/>
              <a:tabLst/>
              <a:defRPr/>
            </a:pPr>
            <a:r>
              <a:rPr kumimoji="0" lang="ar-SA"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Times New Roman" panose="02020603050405020304" pitchFamily="18" charset="0"/>
              </a:rPr>
              <a:t>لوقا</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617863852"/>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dissolve">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4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descr="Gethsemene.jpg"/>
          <p:cNvPicPr>
            <a:picLocks noChangeAspect="1"/>
          </p:cNvPicPr>
          <p:nvPr/>
        </p:nvPicPr>
        <p:blipFill rotWithShape="1">
          <a:blip r:embed="rId2">
            <a:extLst>
              <a:ext uri="{28A0092B-C50C-407E-A947-70E740481C1C}">
                <a14:useLocalDpi xmlns:a14="http://schemas.microsoft.com/office/drawing/2010/main" val="0"/>
              </a:ext>
            </a:extLst>
          </a:blip>
          <a:srcRect l="24847"/>
          <a:stretch/>
        </p:blipFill>
        <p:spPr>
          <a:xfrm>
            <a:off x="-18654" y="0"/>
            <a:ext cx="9162653" cy="6858000"/>
          </a:xfrm>
          <a:prstGeom prst="rect">
            <a:avLst/>
          </a:prstGeom>
        </p:spPr>
      </p:pic>
      <p:sp>
        <p:nvSpPr>
          <p:cNvPr id="2" name="Title 1"/>
          <p:cNvSpPr>
            <a:spLocks noGrp="1"/>
          </p:cNvSpPr>
          <p:nvPr>
            <p:ph type="ctrTitle"/>
          </p:nvPr>
        </p:nvSpPr>
        <p:spPr>
          <a:xfrm>
            <a:off x="-18653" y="-27384"/>
            <a:ext cx="9162651" cy="1397996"/>
          </a:xfrm>
          <a:solidFill>
            <a:schemeClr val="tx1"/>
          </a:solidFill>
        </p:spPr>
        <p:txBody>
          <a:bodyPr/>
          <a:lstStyle/>
          <a:p>
            <a:r>
              <a:rPr lang="ar-SA"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النبوة </a:t>
            </a:r>
            <a:br>
              <a:rPr lang="en-US"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br>
            <a:r>
              <a:rPr lang="en-US"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a:t>
            </a:r>
            <a:r>
              <a:rPr lang="ar-SA"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السيد, الاله </a:t>
            </a:r>
            <a:r>
              <a:rPr lang="en-US"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 </a:t>
            </a: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0" y="1602007"/>
            <a:ext cx="9144000"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defPPr>
              <a:defRPr lang="en-US"/>
            </a:defPPr>
            <a:lvl1pPr lvl="0" algn="ctr" defTabSz="457200" rtl="1" eaLnBrk="0" hangingPunct="0">
              <a:defRPr sz="4000" b="1">
                <a:solidFill>
                  <a:srgbClr val="FFFFFF"/>
                </a:solidFill>
                <a:effectLst>
                  <a:glow rad="127000">
                    <a:srgbClr val="000000"/>
                  </a:glow>
                </a:effectLst>
                <a:latin typeface="Arial" panose="020B0604020202020204" pitchFamily="34" charset="0"/>
                <a:cs typeface="Arial" panose="020B0604020202020204" pitchFamily="34" charset="0"/>
              </a:defRPr>
            </a:lvl1pPr>
            <a:lvl2pPr algn="ctr" eaLnBrk="0" hangingPunct="0">
              <a:defRPr sz="4400">
                <a:solidFill>
                  <a:schemeClr val="bg1"/>
                </a:solidFill>
                <a:latin typeface="Arial" charset="0"/>
                <a:ea typeface="ＭＳ Ｐゴシック" pitchFamily="-108" charset="-128"/>
                <a:cs typeface="ＭＳ Ｐゴシック" pitchFamily="-108" charset="-128"/>
              </a:defRPr>
            </a:lvl2pPr>
            <a:lvl3pPr algn="ctr" eaLnBrk="0" hangingPunct="0">
              <a:defRPr sz="4400">
                <a:solidFill>
                  <a:schemeClr val="bg1"/>
                </a:solidFill>
                <a:latin typeface="Arial" charset="0"/>
                <a:ea typeface="ＭＳ Ｐゴシック" pitchFamily="-108" charset="-128"/>
                <a:cs typeface="ＭＳ Ｐゴシック" pitchFamily="-108" charset="-128"/>
              </a:defRPr>
            </a:lvl3pPr>
            <a:lvl4pPr algn="ctr" eaLnBrk="0" hangingPunct="0">
              <a:defRPr sz="4400">
                <a:solidFill>
                  <a:schemeClr val="bg1"/>
                </a:solidFill>
                <a:latin typeface="Arial" charset="0"/>
                <a:ea typeface="ＭＳ Ｐゴシック" pitchFamily="-108" charset="-128"/>
                <a:cs typeface="ＭＳ Ｐゴシック" pitchFamily="-108" charset="-128"/>
              </a:defRPr>
            </a:lvl4pPr>
            <a:lvl5pPr algn="ctr" eaLnBrk="0" hangingPunct="0">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1" eaLnBrk="0" fontAlgn="base" latinLnBrk="0" hangingPunct="0">
              <a:lnSpc>
                <a:spcPct val="100000"/>
              </a:lnSpc>
              <a:spcBef>
                <a:spcPct val="0"/>
              </a:spcBef>
              <a:spcAft>
                <a:spcPct val="0"/>
              </a:spcAft>
              <a:buClrTx/>
              <a:buSzTx/>
              <a:buFontTx/>
              <a:buNone/>
              <a:tabLst/>
              <a:defRPr/>
            </a:pPr>
            <a:r>
              <a:rPr kumimoji="0" lang="ar-SA" sz="4000" u="none" strike="noStrike" kern="1200" cap="none" spc="0" normalizeH="0" baseline="0" noProof="0" dirty="0">
                <a:ln>
                  <a:noFill/>
                </a:ln>
                <a:solidFill>
                  <a:srgbClr val="FFFFFF"/>
                </a:solidFill>
                <a:effectLst>
                  <a:glow rad="127000">
                    <a:srgbClr val="000000"/>
                  </a:glow>
                </a:effectLst>
                <a:uLnTx/>
                <a:uFillTx/>
                <a:ea typeface="ＭＳ Ｐゴシック" charset="0"/>
              </a:rPr>
              <a:t>يسوع هو السيد حتى لو كان انسان, « الكثير من المخادعين انتشروا في العالم . وهؤلاء ينكرون ان يسوع المسيح جاء بجسد حقيقي . مثل هؤلاء هم مخادعون وعدو للمسيح « ( عد. 7 )</a:t>
            </a:r>
            <a:endParaRPr kumimoji="0" lang="en-US" sz="4000" u="none" strike="noStrike" kern="1200" cap="none" spc="0" normalizeH="0" baseline="0" noProof="0" dirty="0">
              <a:ln>
                <a:noFill/>
              </a:ln>
              <a:solidFill>
                <a:srgbClr val="FFFFFF"/>
              </a:solidFill>
              <a:effectLst>
                <a:glow rad="127000">
                  <a:srgbClr val="000000"/>
                </a:glow>
              </a:effectLst>
              <a:uLnTx/>
              <a:uFillTx/>
              <a:ea typeface="ＭＳ Ｐゴシック" charset="0"/>
            </a:endParaRP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27f</a:t>
            </a:r>
          </a:p>
        </p:txBody>
      </p:sp>
      <p:sp>
        <p:nvSpPr>
          <p:cNvPr id="7" name="Rectangle 2">
            <a:extLst>
              <a:ext uri="{FF2B5EF4-FFF2-40B4-BE49-F238E27FC236}">
                <a16:creationId xmlns:a16="http://schemas.microsoft.com/office/drawing/2014/main" id="{02D6DA25-8092-5048-9892-8B6C3F3B6690}"/>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lgn="r">
              <a:defRPr/>
            </a:pPr>
            <a:r>
              <a:rPr lang="ar-SA" sz="4800"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٢ يوحنا</a:t>
            </a:r>
            <a:endParaRPr lang="en-US" sz="4800"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28958198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dissolve">
                                      <p:cBhvr>
                                        <p:cTn id="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47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156673" name="Rectangle 2"/>
          <p:cNvSpPr>
            <a:spLocks noGrp="1" noChangeArrowheads="1"/>
          </p:cNvSpPr>
          <p:nvPr>
            <p:ph type="title" idx="4294967295"/>
          </p:nvPr>
        </p:nvSpPr>
        <p:spPr>
          <a:xfrm>
            <a:off x="2392363" y="228600"/>
            <a:ext cx="4389437" cy="533400"/>
          </a:xfrm>
          <a:solidFill>
            <a:schemeClr val="bg1"/>
          </a:solidFill>
        </p:spPr>
        <p:txBody>
          <a:bodyPr/>
          <a:lstStyle/>
          <a:p>
            <a:pPr algn="ctr" rtl="1" eaLnBrk="1" hangingPunct="1"/>
            <a:r>
              <a:rPr lang="ar-SA" sz="3600"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٢ يوحنا</a:t>
            </a:r>
            <a:r>
              <a:rPr lang="en-US" sz="3600"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 </a:t>
            </a:r>
            <a:r>
              <a:rPr lang="en-US" sz="3600" b="1" dirty="0">
                <a:solidFill>
                  <a:srgbClr val="FFFFFF"/>
                </a:solidFill>
                <a:latin typeface="Arial" panose="020B0604020202020204" pitchFamily="34" charset="0"/>
                <a:ea typeface="ＭＳ Ｐゴシック" charset="0"/>
                <a:cs typeface="+mn-cs"/>
              </a:rPr>
              <a:t>– </a:t>
            </a:r>
            <a:r>
              <a:rPr lang="ar-SA" sz="3600" b="1" dirty="0">
                <a:solidFill>
                  <a:srgbClr val="FFFFFF"/>
                </a:solidFill>
                <a:latin typeface="Arial" panose="020B0604020202020204" pitchFamily="34" charset="0"/>
                <a:ea typeface="ＭＳ Ｐゴシック" charset="0"/>
                <a:cs typeface="+mn-cs"/>
              </a:rPr>
              <a:t>مخطط ملخص </a:t>
            </a:r>
            <a:endParaRPr lang="en-US" sz="3600" b="1" dirty="0">
              <a:solidFill>
                <a:srgbClr val="FFFFFF"/>
              </a:solidFill>
              <a:latin typeface="Arial" panose="020B0604020202020204" pitchFamily="34" charset="0"/>
              <a:ea typeface="ＭＳ Ｐゴシック" charset="0"/>
              <a:cs typeface="+mn-cs"/>
            </a:endParaRPr>
          </a:p>
        </p:txBody>
      </p:sp>
      <p:sp>
        <p:nvSpPr>
          <p:cNvPr id="156674" name="Text Box 7"/>
          <p:cNvSpPr txBox="1">
            <a:spLocks noChangeArrowheads="1"/>
          </p:cNvSpPr>
          <p:nvPr/>
        </p:nvSpPr>
        <p:spPr bwMode="auto">
          <a:xfrm>
            <a:off x="8413385" y="44450"/>
            <a:ext cx="699230"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rPr>
              <a:t>297</a:t>
            </a:r>
          </a:p>
        </p:txBody>
      </p:sp>
      <p:grpSp>
        <p:nvGrpSpPr>
          <p:cNvPr id="156675" name="Group 72"/>
          <p:cNvGrpSpPr>
            <a:grpSpLocks/>
          </p:cNvGrpSpPr>
          <p:nvPr/>
        </p:nvGrpSpPr>
        <p:grpSpPr bwMode="auto">
          <a:xfrm>
            <a:off x="133350" y="838200"/>
            <a:ext cx="8858250" cy="5867400"/>
            <a:chOff x="24" y="576"/>
            <a:chExt cx="4200" cy="3552"/>
          </a:xfrm>
        </p:grpSpPr>
        <p:grpSp>
          <p:nvGrpSpPr>
            <p:cNvPr id="156676" name="Group 34"/>
            <p:cNvGrpSpPr>
              <a:grpSpLocks/>
            </p:cNvGrpSpPr>
            <p:nvPr/>
          </p:nvGrpSpPr>
          <p:grpSpPr bwMode="auto">
            <a:xfrm>
              <a:off x="24" y="576"/>
              <a:ext cx="4200" cy="394"/>
              <a:chOff x="0" y="0"/>
              <a:chExt cx="4200" cy="653"/>
            </a:xfrm>
          </p:grpSpPr>
          <p:sp>
            <p:nvSpPr>
              <p:cNvPr id="9224" name="Rectangle 8"/>
              <p:cNvSpPr>
                <a:spLocks noChangeArrowheads="1"/>
              </p:cNvSpPr>
              <p:nvPr/>
            </p:nvSpPr>
            <p:spPr bwMode="auto">
              <a:xfrm>
                <a:off x="32" y="0"/>
                <a:ext cx="4135" cy="653"/>
              </a:xfrm>
              <a:prstGeom prst="rect">
                <a:avLst/>
              </a:prstGeom>
              <a:gradFill rotWithShape="1">
                <a:gsLst>
                  <a:gs pos="0">
                    <a:srgbClr val="FF6699"/>
                  </a:gs>
                  <a:gs pos="50000">
                    <a:srgbClr val="FF6699">
                      <a:gamma/>
                      <a:shade val="46275"/>
                      <a:invGamma/>
                    </a:srgbClr>
                  </a:gs>
                  <a:gs pos="100000">
                    <a:srgbClr val="FF6699"/>
                  </a:gs>
                </a:gsLst>
                <a:lin ang="5400000" scaled="1"/>
              </a:gradFill>
              <a:ln w="12700" cap="sq">
                <a:noFill/>
                <a:miter lim="800000"/>
                <a:headEnd type="none" w="sm" len="sm"/>
                <a:tailEnd type="none" w="sm" len="sm"/>
              </a:ln>
              <a:effec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3200" b="1" u="none" strike="noStrike" kern="1200" cap="none" spc="0" normalizeH="0" baseline="0" noProof="0" dirty="0">
                    <a:ln>
                      <a:noFill/>
                    </a:ln>
                    <a:solidFill>
                      <a:srgbClr val="FFFFFF"/>
                    </a:solidFill>
                    <a:effectLst/>
                    <a:uLnTx/>
                    <a:uFillTx/>
                    <a:latin typeface="Arial" panose="020B0604020202020204" pitchFamily="34" charset="0"/>
                    <a:ea typeface="宋体" charset="0"/>
                    <a:cs typeface="宋体" charset="0"/>
                  </a:rPr>
                  <a:t> </a:t>
                </a:r>
                <a:r>
                  <a:rPr kumimoji="0" lang="ar-SA" altLang="zh-CN" sz="4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宋体" charset="0"/>
                    <a:cs typeface="宋体" charset="0"/>
                  </a:rPr>
                  <a:t>حدود المحبة </a:t>
                </a:r>
                <a:endParaRPr kumimoji="0" lang="en-US" altLang="zh-CN" sz="3200" b="1" u="none" strike="noStrike" kern="1200" cap="none" spc="0" normalizeH="0" baseline="0" noProof="0" dirty="0">
                  <a:ln>
                    <a:noFill/>
                  </a:ln>
                  <a:solidFill>
                    <a:srgbClr val="FFFFFF"/>
                  </a:solidFill>
                  <a:effectLst/>
                  <a:uLnTx/>
                  <a:uFillTx/>
                  <a:latin typeface="Arial" panose="020B0604020202020204" pitchFamily="34" charset="0"/>
                  <a:ea typeface="宋体" charset="0"/>
                  <a:cs typeface="宋体" charset="0"/>
                </a:endParaRPr>
              </a:p>
            </p:txBody>
          </p:sp>
          <p:sp>
            <p:nvSpPr>
              <p:cNvPr id="156729" name="Rectangle 33"/>
              <p:cNvSpPr>
                <a:spLocks noChangeArrowheads="1"/>
              </p:cNvSpPr>
              <p:nvPr/>
            </p:nvSpPr>
            <p:spPr bwMode="auto">
              <a:xfrm>
                <a:off x="0" y="0"/>
                <a:ext cx="4200" cy="65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DDDDDD"/>
                  </a:solidFill>
                  <a:effectLst/>
                  <a:uLnTx/>
                  <a:uFillTx/>
                  <a:latin typeface="Times New Roman" charset="0"/>
                  <a:ea typeface="ＭＳ Ｐゴシック" charset="0"/>
                </a:endParaRPr>
              </a:p>
            </p:txBody>
          </p:sp>
        </p:grpSp>
        <p:grpSp>
          <p:nvGrpSpPr>
            <p:cNvPr id="156677" name="Group 36"/>
            <p:cNvGrpSpPr>
              <a:grpSpLocks/>
            </p:cNvGrpSpPr>
            <p:nvPr/>
          </p:nvGrpSpPr>
          <p:grpSpPr bwMode="auto">
            <a:xfrm>
              <a:off x="24" y="970"/>
              <a:ext cx="2128" cy="371"/>
              <a:chOff x="0" y="653"/>
              <a:chExt cx="2128" cy="615"/>
            </a:xfrm>
          </p:grpSpPr>
          <p:sp>
            <p:nvSpPr>
              <p:cNvPr id="156726" name="Rectangle 10"/>
              <p:cNvSpPr>
                <a:spLocks noChangeArrowheads="1"/>
              </p:cNvSpPr>
              <p:nvPr/>
            </p:nvSpPr>
            <p:spPr bwMode="auto">
              <a:xfrm>
                <a:off x="32" y="653"/>
                <a:ext cx="2064" cy="61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SA" altLang="zh-CN" sz="2800" b="1" u="none" strike="noStrike" kern="1200" cap="none" spc="0" normalizeH="0" baseline="0" noProof="0" dirty="0">
                    <a:ln>
                      <a:noFill/>
                    </a:ln>
                    <a:solidFill>
                      <a:srgbClr val="00172E"/>
                    </a:solidFill>
                    <a:effectLst/>
                    <a:uLnTx/>
                    <a:uFillTx/>
                    <a:latin typeface="Arial" panose="020B0604020202020204" pitchFamily="34" charset="0"/>
                    <a:ea typeface="宋体" charset="0"/>
                    <a:cs typeface="宋体" charset="0"/>
                  </a:rPr>
                  <a:t>مساعدة المعلمين الحقيقيون</a:t>
                </a:r>
                <a:endParaRPr kumimoji="0" lang="en-US" altLang="zh-CN" sz="2800" b="1" u="none" strike="noStrike" kern="1200" cap="none" spc="0" normalizeH="0" baseline="0" noProof="0" dirty="0">
                  <a:ln>
                    <a:noFill/>
                  </a:ln>
                  <a:solidFill>
                    <a:srgbClr val="00172E"/>
                  </a:solidFill>
                  <a:effectLst/>
                  <a:uLnTx/>
                  <a:uFillTx/>
                  <a:latin typeface="Arial" panose="020B0604020202020204" pitchFamily="34" charset="0"/>
                  <a:ea typeface="宋体" charset="0"/>
                  <a:cs typeface="宋体" charset="0"/>
                </a:endParaRPr>
              </a:p>
            </p:txBody>
          </p:sp>
          <p:sp>
            <p:nvSpPr>
              <p:cNvPr id="156727" name="Rectangle 35"/>
              <p:cNvSpPr>
                <a:spLocks noChangeArrowheads="1"/>
              </p:cNvSpPr>
              <p:nvPr/>
            </p:nvSpPr>
            <p:spPr bwMode="auto">
              <a:xfrm>
                <a:off x="0" y="653"/>
                <a:ext cx="2128" cy="615"/>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DDDDDD"/>
                  </a:solidFill>
                  <a:effectLst/>
                  <a:uLnTx/>
                  <a:uFillTx/>
                  <a:latin typeface="Times New Roman" charset="0"/>
                  <a:ea typeface="ＭＳ Ｐゴシック" charset="0"/>
                </a:endParaRPr>
              </a:p>
            </p:txBody>
          </p:sp>
        </p:grpSp>
        <p:grpSp>
          <p:nvGrpSpPr>
            <p:cNvPr id="156678" name="Group 38"/>
            <p:cNvGrpSpPr>
              <a:grpSpLocks/>
            </p:cNvGrpSpPr>
            <p:nvPr/>
          </p:nvGrpSpPr>
          <p:grpSpPr bwMode="auto">
            <a:xfrm>
              <a:off x="2152" y="970"/>
              <a:ext cx="2072" cy="371"/>
              <a:chOff x="2128" y="653"/>
              <a:chExt cx="2072" cy="615"/>
            </a:xfrm>
          </p:grpSpPr>
          <p:sp>
            <p:nvSpPr>
              <p:cNvPr id="156724" name="Rectangle 11"/>
              <p:cNvSpPr>
                <a:spLocks noChangeArrowheads="1"/>
              </p:cNvSpPr>
              <p:nvPr/>
            </p:nvSpPr>
            <p:spPr bwMode="auto">
              <a:xfrm>
                <a:off x="2160" y="653"/>
                <a:ext cx="2008" cy="61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800" b="1" u="none" strike="noStrike" kern="1200" cap="none" spc="0" normalizeH="0" baseline="0" noProof="0" dirty="0">
                    <a:ln>
                      <a:noFill/>
                    </a:ln>
                    <a:solidFill>
                      <a:srgbClr val="00172E"/>
                    </a:solidFill>
                    <a:effectLst/>
                    <a:uLnTx/>
                    <a:uFillTx/>
                    <a:latin typeface="Arial" panose="020B0604020202020204" pitchFamily="34" charset="0"/>
                    <a:ea typeface="宋体" charset="0"/>
                    <a:cs typeface="宋体" charset="0"/>
                  </a:rPr>
                  <a:t> </a:t>
                </a:r>
                <a:r>
                  <a:rPr kumimoji="0" lang="ar-SA" altLang="zh-CN" sz="2800" b="1" u="none" strike="noStrike" kern="1200" cap="none" spc="0" normalizeH="0" baseline="0" noProof="0" dirty="0">
                    <a:ln>
                      <a:noFill/>
                    </a:ln>
                    <a:solidFill>
                      <a:srgbClr val="00172E"/>
                    </a:solidFill>
                    <a:effectLst/>
                    <a:uLnTx/>
                    <a:uFillTx/>
                    <a:latin typeface="Arial" panose="020B0604020202020204" pitchFamily="34" charset="0"/>
                    <a:ea typeface="宋体" charset="0"/>
                    <a:cs typeface="宋体" charset="0"/>
                  </a:rPr>
                  <a:t>ابتعد عن المعلمين الكذبة </a:t>
                </a:r>
                <a:endParaRPr kumimoji="0" lang="en-US" altLang="zh-CN" sz="2800" b="1" u="none" strike="noStrike" kern="1200" cap="none" spc="0" normalizeH="0" baseline="0" noProof="0" dirty="0">
                  <a:ln>
                    <a:noFill/>
                  </a:ln>
                  <a:solidFill>
                    <a:srgbClr val="00172E"/>
                  </a:solidFill>
                  <a:effectLst/>
                  <a:uLnTx/>
                  <a:uFillTx/>
                  <a:latin typeface="Arial" panose="020B0604020202020204" pitchFamily="34" charset="0"/>
                  <a:ea typeface="宋体" charset="0"/>
                  <a:cs typeface="宋体" charset="0"/>
                </a:endParaRPr>
              </a:p>
            </p:txBody>
          </p:sp>
          <p:sp>
            <p:nvSpPr>
              <p:cNvPr id="156725" name="Rectangle 37"/>
              <p:cNvSpPr>
                <a:spLocks noChangeArrowheads="1"/>
              </p:cNvSpPr>
              <p:nvPr/>
            </p:nvSpPr>
            <p:spPr bwMode="auto">
              <a:xfrm>
                <a:off x="2128" y="653"/>
                <a:ext cx="2072" cy="615"/>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DDDDDD"/>
                  </a:solidFill>
                  <a:effectLst/>
                  <a:uLnTx/>
                  <a:uFillTx/>
                  <a:latin typeface="Times New Roman" charset="0"/>
                  <a:ea typeface="ＭＳ Ｐゴシック" charset="0"/>
                </a:endParaRPr>
              </a:p>
            </p:txBody>
          </p:sp>
        </p:grpSp>
        <p:grpSp>
          <p:nvGrpSpPr>
            <p:cNvPr id="156679" name="Group 40"/>
            <p:cNvGrpSpPr>
              <a:grpSpLocks/>
            </p:cNvGrpSpPr>
            <p:nvPr/>
          </p:nvGrpSpPr>
          <p:grpSpPr bwMode="auto">
            <a:xfrm>
              <a:off x="24" y="1341"/>
              <a:ext cx="2128" cy="370"/>
              <a:chOff x="0" y="1268"/>
              <a:chExt cx="2128" cy="615"/>
            </a:xfrm>
          </p:grpSpPr>
          <p:sp>
            <p:nvSpPr>
              <p:cNvPr id="156722" name="Rectangle 13"/>
              <p:cNvSpPr>
                <a:spLocks noChangeArrowheads="1"/>
              </p:cNvSpPr>
              <p:nvPr/>
            </p:nvSpPr>
            <p:spPr bwMode="auto">
              <a:xfrm>
                <a:off x="32" y="1268"/>
                <a:ext cx="2064" cy="61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SA" altLang="zh-CN" sz="2800" b="1" u="none" strike="noStrike" kern="1200" cap="none" spc="0" normalizeH="0" baseline="0" noProof="0" dirty="0">
                    <a:ln>
                      <a:noFill/>
                    </a:ln>
                    <a:solidFill>
                      <a:srgbClr val="00172E"/>
                    </a:solidFill>
                    <a:effectLst/>
                    <a:uLnTx/>
                    <a:uFillTx/>
                    <a:latin typeface="Arial" panose="020B0604020202020204" pitchFamily="34" charset="0"/>
                    <a:ea typeface="宋体" charset="0"/>
                    <a:cs typeface="宋体" charset="0"/>
                  </a:rPr>
                  <a:t>الايات من 1-6</a:t>
                </a:r>
                <a:endParaRPr kumimoji="0" lang="en-US" altLang="zh-CN" sz="2800" b="1" u="none" strike="noStrike" kern="1200" cap="none" spc="0" normalizeH="0" baseline="0" noProof="0" dirty="0">
                  <a:ln>
                    <a:noFill/>
                  </a:ln>
                  <a:solidFill>
                    <a:srgbClr val="00172E"/>
                  </a:solidFill>
                  <a:effectLst/>
                  <a:uLnTx/>
                  <a:uFillTx/>
                  <a:latin typeface="Arial" panose="020B0604020202020204" pitchFamily="34" charset="0"/>
                  <a:ea typeface="宋体" charset="0"/>
                  <a:cs typeface="宋体" charset="0"/>
                </a:endParaRPr>
              </a:p>
            </p:txBody>
          </p:sp>
          <p:sp>
            <p:nvSpPr>
              <p:cNvPr id="156723" name="Rectangle 39"/>
              <p:cNvSpPr>
                <a:spLocks noChangeArrowheads="1"/>
              </p:cNvSpPr>
              <p:nvPr/>
            </p:nvSpPr>
            <p:spPr bwMode="auto">
              <a:xfrm>
                <a:off x="0" y="1268"/>
                <a:ext cx="2128" cy="615"/>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DDDDDD"/>
                  </a:solidFill>
                  <a:effectLst/>
                  <a:uLnTx/>
                  <a:uFillTx/>
                  <a:latin typeface="Times New Roman" charset="0"/>
                  <a:ea typeface="ＭＳ Ｐゴシック" charset="0"/>
                </a:endParaRPr>
              </a:p>
            </p:txBody>
          </p:sp>
        </p:grpSp>
        <p:grpSp>
          <p:nvGrpSpPr>
            <p:cNvPr id="156680" name="Group 42"/>
            <p:cNvGrpSpPr>
              <a:grpSpLocks/>
            </p:cNvGrpSpPr>
            <p:nvPr/>
          </p:nvGrpSpPr>
          <p:grpSpPr bwMode="auto">
            <a:xfrm>
              <a:off x="2152" y="1341"/>
              <a:ext cx="2072" cy="370"/>
              <a:chOff x="2128" y="1268"/>
              <a:chExt cx="2072" cy="615"/>
            </a:xfrm>
          </p:grpSpPr>
          <p:sp>
            <p:nvSpPr>
              <p:cNvPr id="156720" name="Rectangle 14"/>
              <p:cNvSpPr>
                <a:spLocks noChangeArrowheads="1"/>
              </p:cNvSpPr>
              <p:nvPr/>
            </p:nvSpPr>
            <p:spPr bwMode="auto">
              <a:xfrm>
                <a:off x="2160" y="1268"/>
                <a:ext cx="2008" cy="61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800" b="1" u="none" strike="noStrike" kern="1200" cap="none" spc="0" normalizeH="0" baseline="0" noProof="0" dirty="0">
                    <a:ln>
                      <a:noFill/>
                    </a:ln>
                    <a:solidFill>
                      <a:srgbClr val="00172E"/>
                    </a:solidFill>
                    <a:effectLst/>
                    <a:uLnTx/>
                    <a:uFillTx/>
                    <a:latin typeface="Arial" panose="020B0604020202020204" pitchFamily="34" charset="0"/>
                    <a:ea typeface="宋体" charset="0"/>
                    <a:cs typeface="宋体" charset="0"/>
                  </a:rPr>
                  <a:t> </a:t>
                </a:r>
                <a:r>
                  <a:rPr kumimoji="0" lang="ar-SA" altLang="zh-CN" sz="2800" b="1" u="none" strike="noStrike" kern="1200" cap="none" spc="0" normalizeH="0" baseline="0" noProof="0" dirty="0">
                    <a:ln>
                      <a:noFill/>
                    </a:ln>
                    <a:solidFill>
                      <a:srgbClr val="00172E"/>
                    </a:solidFill>
                    <a:effectLst/>
                    <a:uLnTx/>
                    <a:uFillTx/>
                    <a:latin typeface="Arial" panose="020B0604020202020204" pitchFamily="34" charset="0"/>
                    <a:ea typeface="宋体" charset="0"/>
                    <a:cs typeface="宋体" charset="0"/>
                  </a:rPr>
                  <a:t>الايات من 7 -13 </a:t>
                </a:r>
                <a:endParaRPr kumimoji="0" lang="en-US" altLang="zh-CN" sz="2800" b="1" u="none" strike="noStrike" kern="1200" cap="none" spc="0" normalizeH="0" baseline="0" noProof="0" dirty="0">
                  <a:ln>
                    <a:noFill/>
                  </a:ln>
                  <a:solidFill>
                    <a:srgbClr val="00172E"/>
                  </a:solidFill>
                  <a:effectLst/>
                  <a:uLnTx/>
                  <a:uFillTx/>
                  <a:latin typeface="Arial" panose="020B0604020202020204" pitchFamily="34" charset="0"/>
                  <a:ea typeface="宋体" charset="0"/>
                  <a:cs typeface="宋体" charset="0"/>
                </a:endParaRPr>
              </a:p>
            </p:txBody>
          </p:sp>
          <p:sp>
            <p:nvSpPr>
              <p:cNvPr id="156721" name="Rectangle 41"/>
              <p:cNvSpPr>
                <a:spLocks noChangeArrowheads="1"/>
              </p:cNvSpPr>
              <p:nvPr/>
            </p:nvSpPr>
            <p:spPr bwMode="auto">
              <a:xfrm>
                <a:off x="2128" y="1268"/>
                <a:ext cx="2072" cy="615"/>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DDDDDD"/>
                  </a:solidFill>
                  <a:effectLst/>
                  <a:uLnTx/>
                  <a:uFillTx/>
                  <a:latin typeface="Times New Roman" charset="0"/>
                  <a:ea typeface="ＭＳ Ｐゴシック" charset="0"/>
                </a:endParaRPr>
              </a:p>
            </p:txBody>
          </p:sp>
        </p:grpSp>
        <p:grpSp>
          <p:nvGrpSpPr>
            <p:cNvPr id="156681" name="Group 44"/>
            <p:cNvGrpSpPr>
              <a:grpSpLocks/>
            </p:cNvGrpSpPr>
            <p:nvPr/>
          </p:nvGrpSpPr>
          <p:grpSpPr bwMode="auto">
            <a:xfrm>
              <a:off x="24" y="1711"/>
              <a:ext cx="2128" cy="371"/>
              <a:chOff x="0" y="1883"/>
              <a:chExt cx="2128" cy="615"/>
            </a:xfrm>
          </p:grpSpPr>
          <p:sp>
            <p:nvSpPr>
              <p:cNvPr id="156718" name="Rectangle 16"/>
              <p:cNvSpPr>
                <a:spLocks noChangeArrowheads="1"/>
              </p:cNvSpPr>
              <p:nvPr/>
            </p:nvSpPr>
            <p:spPr bwMode="auto">
              <a:xfrm>
                <a:off x="32" y="1883"/>
                <a:ext cx="2064" cy="61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SA" altLang="zh-CN" sz="2800" b="1" u="none" strike="noStrike" kern="1200" cap="none" spc="0" normalizeH="0" baseline="0" noProof="0" dirty="0">
                    <a:ln>
                      <a:noFill/>
                    </a:ln>
                    <a:solidFill>
                      <a:srgbClr val="00172E"/>
                    </a:solidFill>
                    <a:effectLst/>
                    <a:uLnTx/>
                    <a:uFillTx/>
                    <a:latin typeface="Arial" panose="020B0604020202020204" pitchFamily="34" charset="0"/>
                    <a:ea typeface="宋体" charset="0"/>
                    <a:cs typeface="宋体" charset="0"/>
                  </a:rPr>
                  <a:t>السير في الوصايا </a:t>
                </a:r>
                <a:endParaRPr kumimoji="0" lang="en-US" altLang="zh-CN" sz="2800" b="1" u="none" strike="noStrike" kern="1200" cap="none" spc="0" normalizeH="0" baseline="0" noProof="0" dirty="0">
                  <a:ln>
                    <a:noFill/>
                  </a:ln>
                  <a:solidFill>
                    <a:srgbClr val="00172E"/>
                  </a:solidFill>
                  <a:effectLst/>
                  <a:uLnTx/>
                  <a:uFillTx/>
                  <a:latin typeface="Arial" panose="020B0604020202020204" pitchFamily="34" charset="0"/>
                  <a:ea typeface="宋体" charset="0"/>
                  <a:cs typeface="宋体" charset="0"/>
                </a:endParaRPr>
              </a:p>
            </p:txBody>
          </p:sp>
          <p:sp>
            <p:nvSpPr>
              <p:cNvPr id="156719" name="Rectangle 43"/>
              <p:cNvSpPr>
                <a:spLocks noChangeArrowheads="1"/>
              </p:cNvSpPr>
              <p:nvPr/>
            </p:nvSpPr>
            <p:spPr bwMode="auto">
              <a:xfrm>
                <a:off x="0" y="1883"/>
                <a:ext cx="2128" cy="615"/>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DDDDDD"/>
                  </a:solidFill>
                  <a:effectLst/>
                  <a:uLnTx/>
                  <a:uFillTx/>
                  <a:latin typeface="Times New Roman" charset="0"/>
                  <a:ea typeface="ＭＳ Ｐゴシック" charset="0"/>
                </a:endParaRPr>
              </a:p>
            </p:txBody>
          </p:sp>
        </p:grpSp>
        <p:grpSp>
          <p:nvGrpSpPr>
            <p:cNvPr id="156682" name="Group 46"/>
            <p:cNvGrpSpPr>
              <a:grpSpLocks/>
            </p:cNvGrpSpPr>
            <p:nvPr/>
          </p:nvGrpSpPr>
          <p:grpSpPr bwMode="auto">
            <a:xfrm>
              <a:off x="2152" y="1711"/>
              <a:ext cx="2072" cy="371"/>
              <a:chOff x="2128" y="1883"/>
              <a:chExt cx="2072" cy="615"/>
            </a:xfrm>
          </p:grpSpPr>
          <p:sp>
            <p:nvSpPr>
              <p:cNvPr id="156716" name="Rectangle 17"/>
              <p:cNvSpPr>
                <a:spLocks noChangeArrowheads="1"/>
              </p:cNvSpPr>
              <p:nvPr/>
            </p:nvSpPr>
            <p:spPr bwMode="auto">
              <a:xfrm>
                <a:off x="2160" y="1883"/>
                <a:ext cx="2008" cy="61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800" b="1" u="none" strike="noStrike" kern="1200" cap="none" spc="0" normalizeH="0" baseline="0" noProof="0" dirty="0">
                    <a:ln>
                      <a:noFill/>
                    </a:ln>
                    <a:solidFill>
                      <a:srgbClr val="00172E"/>
                    </a:solidFill>
                    <a:effectLst/>
                    <a:uLnTx/>
                    <a:uFillTx/>
                    <a:latin typeface="Arial" panose="020B0604020202020204" pitchFamily="34" charset="0"/>
                    <a:ea typeface="宋体" charset="0"/>
                    <a:cs typeface="宋体" charset="0"/>
                  </a:rPr>
                  <a:t> </a:t>
                </a:r>
                <a:r>
                  <a:rPr kumimoji="0" lang="ar-SA" altLang="zh-CN" sz="2800" b="1" u="none" strike="noStrike" kern="1200" cap="none" spc="0" normalizeH="0" baseline="0" noProof="0" dirty="0">
                    <a:ln>
                      <a:noFill/>
                    </a:ln>
                    <a:solidFill>
                      <a:srgbClr val="00172E"/>
                    </a:solidFill>
                    <a:effectLst/>
                    <a:uLnTx/>
                    <a:uFillTx/>
                    <a:latin typeface="Arial" panose="020B0604020202020204" pitchFamily="34" charset="0"/>
                    <a:ea typeface="宋体" charset="0"/>
                    <a:cs typeface="宋体" charset="0"/>
                  </a:rPr>
                  <a:t>احترس من المزيفون </a:t>
                </a:r>
                <a:endParaRPr kumimoji="0" lang="en-US" altLang="zh-CN" sz="2800" b="1" u="none" strike="noStrike" kern="1200" cap="none" spc="0" normalizeH="0" baseline="0" noProof="0" dirty="0">
                  <a:ln>
                    <a:noFill/>
                  </a:ln>
                  <a:solidFill>
                    <a:srgbClr val="00172E"/>
                  </a:solidFill>
                  <a:effectLst/>
                  <a:uLnTx/>
                  <a:uFillTx/>
                  <a:latin typeface="Arial" panose="020B0604020202020204" pitchFamily="34" charset="0"/>
                  <a:ea typeface="宋体" charset="0"/>
                  <a:cs typeface="宋体" charset="0"/>
                </a:endParaRPr>
              </a:p>
            </p:txBody>
          </p:sp>
          <p:sp>
            <p:nvSpPr>
              <p:cNvPr id="156717" name="Rectangle 45"/>
              <p:cNvSpPr>
                <a:spLocks noChangeArrowheads="1"/>
              </p:cNvSpPr>
              <p:nvPr/>
            </p:nvSpPr>
            <p:spPr bwMode="auto">
              <a:xfrm>
                <a:off x="2128" y="1883"/>
                <a:ext cx="2072" cy="615"/>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DDDDDD"/>
                  </a:solidFill>
                  <a:effectLst/>
                  <a:uLnTx/>
                  <a:uFillTx/>
                  <a:latin typeface="Times New Roman" charset="0"/>
                  <a:ea typeface="ＭＳ Ｐゴシック" charset="0"/>
                </a:endParaRPr>
              </a:p>
            </p:txBody>
          </p:sp>
        </p:grpSp>
        <p:grpSp>
          <p:nvGrpSpPr>
            <p:cNvPr id="156683" name="Group 48"/>
            <p:cNvGrpSpPr>
              <a:grpSpLocks/>
            </p:cNvGrpSpPr>
            <p:nvPr/>
          </p:nvGrpSpPr>
          <p:grpSpPr bwMode="auto">
            <a:xfrm>
              <a:off x="24" y="2082"/>
              <a:ext cx="2128" cy="371"/>
              <a:chOff x="0" y="2498"/>
              <a:chExt cx="2128" cy="615"/>
            </a:xfrm>
          </p:grpSpPr>
          <p:sp>
            <p:nvSpPr>
              <p:cNvPr id="156714" name="Rectangle 19"/>
              <p:cNvSpPr>
                <a:spLocks noChangeArrowheads="1"/>
              </p:cNvSpPr>
              <p:nvPr/>
            </p:nvSpPr>
            <p:spPr bwMode="auto">
              <a:xfrm>
                <a:off x="32" y="2498"/>
                <a:ext cx="2064" cy="61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800" b="1" u="none" strike="noStrike" kern="1200" cap="none" spc="0" normalizeH="0" baseline="0" noProof="0" dirty="0">
                    <a:ln>
                      <a:noFill/>
                    </a:ln>
                    <a:solidFill>
                      <a:srgbClr val="00172E"/>
                    </a:solidFill>
                    <a:effectLst/>
                    <a:uLnTx/>
                    <a:uFillTx/>
                    <a:latin typeface="Arial" panose="020B0604020202020204" pitchFamily="34" charset="0"/>
                    <a:ea typeface="宋体" charset="0"/>
                    <a:cs typeface="宋体" charset="0"/>
                  </a:rPr>
                  <a:t>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altLang="zh-CN" sz="2800" b="1" u="none" strike="noStrike" kern="1200" cap="none" spc="0" normalizeH="0" baseline="0" noProof="0" dirty="0">
                    <a:ln>
                      <a:noFill/>
                    </a:ln>
                    <a:solidFill>
                      <a:srgbClr val="00172E"/>
                    </a:solidFill>
                    <a:effectLst/>
                    <a:uLnTx/>
                    <a:uFillTx/>
                    <a:latin typeface="Arial" panose="020B0604020202020204" pitchFamily="34" charset="0"/>
                    <a:ea typeface="宋体" charset="0"/>
                    <a:cs typeface="宋体" charset="0"/>
                  </a:rPr>
                  <a:t>إيجابي </a:t>
                </a:r>
                <a:r>
                  <a:rPr kumimoji="0" lang="en-US" altLang="zh-CN" sz="2800" b="1" u="none" strike="noStrike" kern="1200" cap="none" spc="0" normalizeH="0" baseline="0" noProof="0" dirty="0">
                    <a:ln>
                      <a:noFill/>
                    </a:ln>
                    <a:solidFill>
                      <a:srgbClr val="00172E"/>
                    </a:solidFill>
                    <a:effectLst/>
                    <a:uLnTx/>
                    <a:uFillTx/>
                    <a:latin typeface="Arial" panose="020B0604020202020204" pitchFamily="34" charset="0"/>
                    <a:ea typeface="宋体" charset="0"/>
                    <a:cs typeface="宋体" charset="0"/>
                  </a:rPr>
                  <a:t> </a:t>
                </a: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zh-CN" sz="2800" b="1" u="none" strike="noStrike" kern="1200" cap="none" spc="0" normalizeH="0" baseline="0" noProof="0" dirty="0">
                  <a:ln>
                    <a:noFill/>
                  </a:ln>
                  <a:solidFill>
                    <a:srgbClr val="00172E"/>
                  </a:solidFill>
                  <a:effectLst/>
                  <a:uLnTx/>
                  <a:uFillTx/>
                  <a:latin typeface="Arial" panose="020B0604020202020204" pitchFamily="34" charset="0"/>
                  <a:ea typeface="宋体" charset="0"/>
                  <a:cs typeface="宋体" charset="0"/>
                </a:endParaRPr>
              </a:p>
            </p:txBody>
          </p:sp>
          <p:sp>
            <p:nvSpPr>
              <p:cNvPr id="156715" name="Rectangle 47"/>
              <p:cNvSpPr>
                <a:spLocks noChangeArrowheads="1"/>
              </p:cNvSpPr>
              <p:nvPr/>
            </p:nvSpPr>
            <p:spPr bwMode="auto">
              <a:xfrm>
                <a:off x="0" y="2498"/>
                <a:ext cx="2128" cy="615"/>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DDDDDD"/>
                  </a:solidFill>
                  <a:effectLst/>
                  <a:uLnTx/>
                  <a:uFillTx/>
                  <a:latin typeface="Times New Roman" charset="0"/>
                  <a:ea typeface="ＭＳ Ｐゴシック" charset="0"/>
                </a:endParaRPr>
              </a:p>
            </p:txBody>
          </p:sp>
        </p:grpSp>
        <p:grpSp>
          <p:nvGrpSpPr>
            <p:cNvPr id="156684" name="Group 50"/>
            <p:cNvGrpSpPr>
              <a:grpSpLocks/>
            </p:cNvGrpSpPr>
            <p:nvPr/>
          </p:nvGrpSpPr>
          <p:grpSpPr bwMode="auto">
            <a:xfrm>
              <a:off x="2152" y="2082"/>
              <a:ext cx="2072" cy="371"/>
              <a:chOff x="2128" y="2498"/>
              <a:chExt cx="2072" cy="615"/>
            </a:xfrm>
          </p:grpSpPr>
          <p:sp>
            <p:nvSpPr>
              <p:cNvPr id="156712" name="Rectangle 20"/>
              <p:cNvSpPr>
                <a:spLocks noChangeArrowheads="1"/>
              </p:cNvSpPr>
              <p:nvPr/>
            </p:nvSpPr>
            <p:spPr bwMode="auto">
              <a:xfrm>
                <a:off x="2160" y="2498"/>
                <a:ext cx="2008" cy="61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800" b="1" u="none" strike="noStrike" kern="1200" cap="none" spc="0" normalizeH="0" baseline="0" noProof="0" dirty="0">
                    <a:ln>
                      <a:noFill/>
                    </a:ln>
                    <a:solidFill>
                      <a:srgbClr val="00172E"/>
                    </a:solidFill>
                    <a:effectLst/>
                    <a:uLnTx/>
                    <a:uFillTx/>
                    <a:latin typeface="Arial" panose="020B0604020202020204" pitchFamily="34" charset="0"/>
                    <a:ea typeface="宋体" charset="0"/>
                    <a:cs typeface="宋体" charset="0"/>
                  </a:rPr>
                  <a:t> </a:t>
                </a:r>
                <a:r>
                  <a:rPr kumimoji="0" lang="ar-SA" altLang="zh-CN" sz="2800" b="1" u="none" strike="noStrike" kern="1200" cap="none" spc="0" normalizeH="0" baseline="0" noProof="0" dirty="0">
                    <a:ln>
                      <a:noFill/>
                    </a:ln>
                    <a:solidFill>
                      <a:srgbClr val="00172E"/>
                    </a:solidFill>
                    <a:effectLst/>
                    <a:uLnTx/>
                    <a:uFillTx/>
                    <a:latin typeface="Arial" panose="020B0604020202020204" pitchFamily="34" charset="0"/>
                    <a:ea typeface="宋体" charset="0"/>
                    <a:cs typeface="宋体" charset="0"/>
                  </a:rPr>
                  <a:t>سلبي </a:t>
                </a:r>
                <a:r>
                  <a:rPr kumimoji="0" lang="en-US" altLang="zh-CN" sz="2800" b="1" u="none" strike="noStrike" kern="1200" cap="none" spc="0" normalizeH="0" baseline="0" noProof="0" dirty="0">
                    <a:ln>
                      <a:noFill/>
                    </a:ln>
                    <a:solidFill>
                      <a:srgbClr val="00172E"/>
                    </a:solidFill>
                    <a:effectLst/>
                    <a:uLnTx/>
                    <a:uFillTx/>
                    <a:latin typeface="Arial" panose="020B0604020202020204" pitchFamily="34" charset="0"/>
                    <a:ea typeface="宋体" charset="0"/>
                    <a:cs typeface="宋体" charset="0"/>
                  </a:rPr>
                  <a:t> </a:t>
                </a:r>
              </a:p>
            </p:txBody>
          </p:sp>
          <p:sp>
            <p:nvSpPr>
              <p:cNvPr id="156713" name="Rectangle 49"/>
              <p:cNvSpPr>
                <a:spLocks noChangeArrowheads="1"/>
              </p:cNvSpPr>
              <p:nvPr/>
            </p:nvSpPr>
            <p:spPr bwMode="auto">
              <a:xfrm>
                <a:off x="2128" y="2498"/>
                <a:ext cx="2072" cy="615"/>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DDDDDD"/>
                  </a:solidFill>
                  <a:effectLst/>
                  <a:uLnTx/>
                  <a:uFillTx/>
                  <a:latin typeface="Times New Roman" charset="0"/>
                  <a:ea typeface="ＭＳ Ｐゴシック" charset="0"/>
                </a:endParaRPr>
              </a:p>
            </p:txBody>
          </p:sp>
        </p:grpSp>
        <p:grpSp>
          <p:nvGrpSpPr>
            <p:cNvPr id="156685" name="Group 52"/>
            <p:cNvGrpSpPr>
              <a:grpSpLocks/>
            </p:cNvGrpSpPr>
            <p:nvPr/>
          </p:nvGrpSpPr>
          <p:grpSpPr bwMode="auto">
            <a:xfrm>
              <a:off x="24" y="2453"/>
              <a:ext cx="2128" cy="371"/>
              <a:chOff x="0" y="3113"/>
              <a:chExt cx="2128" cy="615"/>
            </a:xfrm>
          </p:grpSpPr>
          <p:sp>
            <p:nvSpPr>
              <p:cNvPr id="156710" name="Rectangle 22"/>
              <p:cNvSpPr>
                <a:spLocks noChangeArrowheads="1"/>
              </p:cNvSpPr>
              <p:nvPr/>
            </p:nvSpPr>
            <p:spPr bwMode="auto">
              <a:xfrm>
                <a:off x="32" y="3113"/>
                <a:ext cx="2064" cy="61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800" b="1" u="none" strike="noStrike" kern="1200" cap="none" spc="0" normalizeH="0" baseline="0" noProof="0" dirty="0">
                    <a:ln>
                      <a:noFill/>
                    </a:ln>
                    <a:solidFill>
                      <a:srgbClr val="00172E"/>
                    </a:solidFill>
                    <a:effectLst/>
                    <a:uLnTx/>
                    <a:uFillTx/>
                    <a:latin typeface="Arial" panose="020B0604020202020204" pitchFamily="34" charset="0"/>
                    <a:ea typeface="宋体" charset="0"/>
                    <a:cs typeface="宋体" charset="0"/>
                  </a:rPr>
                  <a:t> </a:t>
                </a:r>
                <a:r>
                  <a:rPr kumimoji="0" lang="ar-SA" altLang="zh-CN" sz="2800" b="1" u="none" strike="noStrike" kern="1200" cap="none" spc="0" normalizeH="0" baseline="0" noProof="0" dirty="0">
                    <a:ln>
                      <a:noFill/>
                    </a:ln>
                    <a:solidFill>
                      <a:srgbClr val="00172E"/>
                    </a:solidFill>
                    <a:effectLst/>
                    <a:uLnTx/>
                    <a:uFillTx/>
                    <a:latin typeface="Arial" panose="020B0604020202020204" pitchFamily="34" charset="0"/>
                    <a:ea typeface="宋体" charset="0"/>
                    <a:cs typeface="宋体" charset="0"/>
                  </a:rPr>
                  <a:t>يظهر الحق </a:t>
                </a:r>
                <a:endParaRPr kumimoji="0" lang="en-US" altLang="zh-CN" sz="2800" b="1" u="none" strike="noStrike" kern="1200" cap="none" spc="0" normalizeH="0" baseline="0" noProof="0" dirty="0">
                  <a:ln>
                    <a:noFill/>
                  </a:ln>
                  <a:solidFill>
                    <a:srgbClr val="00172E"/>
                  </a:solidFill>
                  <a:effectLst/>
                  <a:uLnTx/>
                  <a:uFillTx/>
                  <a:latin typeface="Arial" panose="020B0604020202020204" pitchFamily="34" charset="0"/>
                  <a:ea typeface="宋体" charset="0"/>
                  <a:cs typeface="宋体" charset="0"/>
                </a:endParaRPr>
              </a:p>
            </p:txBody>
          </p:sp>
          <p:sp>
            <p:nvSpPr>
              <p:cNvPr id="156711" name="Rectangle 51"/>
              <p:cNvSpPr>
                <a:spLocks noChangeArrowheads="1"/>
              </p:cNvSpPr>
              <p:nvPr/>
            </p:nvSpPr>
            <p:spPr bwMode="auto">
              <a:xfrm>
                <a:off x="0" y="3113"/>
                <a:ext cx="2128" cy="615"/>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DDDDDD"/>
                  </a:solidFill>
                  <a:effectLst/>
                  <a:uLnTx/>
                  <a:uFillTx/>
                  <a:latin typeface="Times New Roman" charset="0"/>
                  <a:ea typeface="ＭＳ Ｐゴシック" charset="0"/>
                </a:endParaRPr>
              </a:p>
            </p:txBody>
          </p:sp>
        </p:grpSp>
        <p:grpSp>
          <p:nvGrpSpPr>
            <p:cNvPr id="156686" name="Group 54"/>
            <p:cNvGrpSpPr>
              <a:grpSpLocks/>
            </p:cNvGrpSpPr>
            <p:nvPr/>
          </p:nvGrpSpPr>
          <p:grpSpPr bwMode="auto">
            <a:xfrm>
              <a:off x="2152" y="2453"/>
              <a:ext cx="2072" cy="371"/>
              <a:chOff x="2128" y="3113"/>
              <a:chExt cx="2072" cy="615"/>
            </a:xfrm>
          </p:grpSpPr>
          <p:sp>
            <p:nvSpPr>
              <p:cNvPr id="156708" name="Rectangle 23"/>
              <p:cNvSpPr>
                <a:spLocks noChangeArrowheads="1"/>
              </p:cNvSpPr>
              <p:nvPr/>
            </p:nvSpPr>
            <p:spPr bwMode="auto">
              <a:xfrm>
                <a:off x="2160" y="3113"/>
                <a:ext cx="2008" cy="61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800" b="1" u="none" strike="noStrike" kern="1200" cap="none" spc="0" normalizeH="0" baseline="0" noProof="0" dirty="0">
                    <a:ln>
                      <a:noFill/>
                    </a:ln>
                    <a:solidFill>
                      <a:srgbClr val="00172E"/>
                    </a:solidFill>
                    <a:effectLst/>
                    <a:uLnTx/>
                    <a:uFillTx/>
                    <a:latin typeface="Arial" panose="020B0604020202020204" pitchFamily="34" charset="0"/>
                    <a:ea typeface="宋体" charset="0"/>
                    <a:cs typeface="宋体" charset="0"/>
                  </a:rPr>
                  <a:t> </a:t>
                </a:r>
                <a:r>
                  <a:rPr kumimoji="0" lang="ar-SA" altLang="zh-CN" sz="2800" b="1" u="none" strike="noStrike" kern="1200" cap="none" spc="0" normalizeH="0" baseline="0" noProof="0" dirty="0">
                    <a:ln>
                      <a:noFill/>
                    </a:ln>
                    <a:solidFill>
                      <a:srgbClr val="00172E"/>
                    </a:solidFill>
                    <a:effectLst/>
                    <a:uLnTx/>
                    <a:uFillTx/>
                    <a:latin typeface="Arial" panose="020B0604020202020204" pitchFamily="34" charset="0"/>
                    <a:ea typeface="宋体" charset="0"/>
                    <a:cs typeface="宋体" charset="0"/>
                  </a:rPr>
                  <a:t>يدافع عن الحق </a:t>
                </a:r>
                <a:endParaRPr kumimoji="0" lang="en-US" altLang="zh-CN" sz="2800" b="1" u="none" strike="noStrike" kern="1200" cap="none" spc="0" normalizeH="0" baseline="0" noProof="0" dirty="0">
                  <a:ln>
                    <a:noFill/>
                  </a:ln>
                  <a:solidFill>
                    <a:srgbClr val="00172E"/>
                  </a:solidFill>
                  <a:effectLst/>
                  <a:uLnTx/>
                  <a:uFillTx/>
                  <a:latin typeface="Arial" panose="020B0604020202020204" pitchFamily="34" charset="0"/>
                  <a:ea typeface="宋体" charset="0"/>
                  <a:cs typeface="宋体" charset="0"/>
                </a:endParaRPr>
              </a:p>
            </p:txBody>
          </p:sp>
          <p:sp>
            <p:nvSpPr>
              <p:cNvPr id="156709" name="Rectangle 53"/>
              <p:cNvSpPr>
                <a:spLocks noChangeArrowheads="1"/>
              </p:cNvSpPr>
              <p:nvPr/>
            </p:nvSpPr>
            <p:spPr bwMode="auto">
              <a:xfrm>
                <a:off x="2128" y="3113"/>
                <a:ext cx="2072" cy="615"/>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DDDDDD"/>
                  </a:solidFill>
                  <a:effectLst/>
                  <a:uLnTx/>
                  <a:uFillTx/>
                  <a:latin typeface="Times New Roman" charset="0"/>
                  <a:ea typeface="ＭＳ Ｐゴシック" charset="0"/>
                </a:endParaRPr>
              </a:p>
            </p:txBody>
          </p:sp>
        </p:grpSp>
        <p:grpSp>
          <p:nvGrpSpPr>
            <p:cNvPr id="156687" name="Group 56"/>
            <p:cNvGrpSpPr>
              <a:grpSpLocks/>
            </p:cNvGrpSpPr>
            <p:nvPr/>
          </p:nvGrpSpPr>
          <p:grpSpPr bwMode="auto">
            <a:xfrm>
              <a:off x="24" y="2824"/>
              <a:ext cx="712" cy="562"/>
              <a:chOff x="0" y="3728"/>
              <a:chExt cx="712" cy="933"/>
            </a:xfrm>
          </p:grpSpPr>
          <p:sp>
            <p:nvSpPr>
              <p:cNvPr id="156706" name="Rectangle 25"/>
              <p:cNvSpPr>
                <a:spLocks noChangeArrowheads="1"/>
              </p:cNvSpPr>
              <p:nvPr/>
            </p:nvSpPr>
            <p:spPr bwMode="auto">
              <a:xfrm>
                <a:off x="32" y="3728"/>
                <a:ext cx="648" cy="9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000" b="1" u="none" strike="noStrike" kern="1200" cap="none" spc="0" normalizeH="0" baseline="0" noProof="0" dirty="0">
                    <a:ln>
                      <a:noFill/>
                    </a:ln>
                    <a:solidFill>
                      <a:srgbClr val="00172E"/>
                    </a:solidFill>
                    <a:effectLst/>
                    <a:uLnTx/>
                    <a:uFillTx/>
                    <a:latin typeface="Arial" panose="020B0604020202020204" pitchFamily="34" charset="0"/>
                    <a:ea typeface="宋体" charset="0"/>
                    <a:cs typeface="宋体" charset="0"/>
                  </a:rPr>
                  <a:t> </a:t>
                </a:r>
                <a:r>
                  <a:rPr kumimoji="0" lang="ar-SA" altLang="zh-CN" sz="2000" b="1" i="0" u="none" strike="noStrike" kern="1200" cap="none" spc="0" normalizeH="0" baseline="0" noProof="0" dirty="0">
                    <a:ln>
                      <a:noFill/>
                    </a:ln>
                    <a:solidFill>
                      <a:srgbClr val="00172E"/>
                    </a:solidFill>
                    <a:effectLst/>
                    <a:uLnTx/>
                    <a:uFillTx/>
                    <a:latin typeface="Arial Narrow" charset="0"/>
                    <a:ea typeface="宋体" charset="0"/>
                    <a:cs typeface="宋体" charset="0"/>
                  </a:rPr>
                  <a:t>تحيات بالحق والمحبة </a:t>
                </a:r>
                <a:endParaRPr kumimoji="0" lang="en-US" altLang="zh-CN" sz="2000" b="0" i="0" u="none" strike="noStrike" kern="1200" cap="none" spc="0" normalizeH="0" baseline="0" noProof="0" dirty="0">
                  <a:ln>
                    <a:noFill/>
                  </a:ln>
                  <a:solidFill>
                    <a:srgbClr val="00172E"/>
                  </a:solidFill>
                  <a:effectLst/>
                  <a:uLnTx/>
                  <a:uFillTx/>
                  <a:latin typeface="Arial Narrow" charset="0"/>
                  <a:ea typeface="宋体" charset="0"/>
                  <a:cs typeface="宋体"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000" b="1" i="0" u="none" strike="noStrike" kern="1200" cap="none" spc="0" normalizeH="0" baseline="0" noProof="0" dirty="0">
                    <a:ln>
                      <a:noFill/>
                    </a:ln>
                    <a:solidFill>
                      <a:srgbClr val="00172E"/>
                    </a:solidFill>
                    <a:effectLst/>
                    <a:uLnTx/>
                    <a:uFillTx/>
                    <a:latin typeface="Arial Narrow" charset="0"/>
                    <a:ea typeface="宋体" charset="0"/>
                    <a:cs typeface="宋体" charset="0"/>
                  </a:rPr>
                  <a:t>(1-3)</a:t>
                </a:r>
                <a:endParaRPr kumimoji="0" lang="en-US" altLang="zh-CN" sz="2000" b="0" i="0" u="none" strike="noStrike" kern="1200" cap="none" spc="0" normalizeH="0" baseline="0" noProof="0" dirty="0">
                  <a:ln>
                    <a:noFill/>
                  </a:ln>
                  <a:solidFill>
                    <a:srgbClr val="00172E"/>
                  </a:solidFill>
                  <a:effectLst/>
                  <a:uLnTx/>
                  <a:uFillTx/>
                  <a:latin typeface="Arial Narrow" charset="0"/>
                  <a:ea typeface="宋体" charset="0"/>
                  <a:cs typeface="宋体" charset="0"/>
                </a:endParaRPr>
              </a:p>
            </p:txBody>
          </p:sp>
          <p:sp>
            <p:nvSpPr>
              <p:cNvPr id="156707" name="Rectangle 55"/>
              <p:cNvSpPr>
                <a:spLocks noChangeArrowheads="1"/>
              </p:cNvSpPr>
              <p:nvPr/>
            </p:nvSpPr>
            <p:spPr bwMode="auto">
              <a:xfrm>
                <a:off x="0" y="3728"/>
                <a:ext cx="712" cy="93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DDDDDD"/>
                  </a:solidFill>
                  <a:effectLst/>
                  <a:uLnTx/>
                  <a:uFillTx/>
                  <a:latin typeface="Times New Roman" charset="0"/>
                  <a:ea typeface="ＭＳ Ｐゴシック" charset="0"/>
                </a:endParaRPr>
              </a:p>
            </p:txBody>
          </p:sp>
        </p:grpSp>
        <p:grpSp>
          <p:nvGrpSpPr>
            <p:cNvPr id="156688" name="Group 58"/>
            <p:cNvGrpSpPr>
              <a:grpSpLocks/>
            </p:cNvGrpSpPr>
            <p:nvPr/>
          </p:nvGrpSpPr>
          <p:grpSpPr bwMode="auto">
            <a:xfrm>
              <a:off x="736" y="2824"/>
              <a:ext cx="712" cy="562"/>
              <a:chOff x="712" y="3728"/>
              <a:chExt cx="712" cy="933"/>
            </a:xfrm>
          </p:grpSpPr>
          <p:sp>
            <p:nvSpPr>
              <p:cNvPr id="156704" name="Rectangle 26"/>
              <p:cNvSpPr>
                <a:spLocks noChangeArrowheads="1"/>
              </p:cNvSpPr>
              <p:nvPr/>
            </p:nvSpPr>
            <p:spPr bwMode="auto">
              <a:xfrm>
                <a:off x="744" y="3728"/>
                <a:ext cx="648" cy="9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00172E"/>
                    </a:solidFill>
                    <a:effectLst/>
                    <a:uLnTx/>
                    <a:uFillTx/>
                    <a:latin typeface="Arial Narrow" charset="0"/>
                    <a:ea typeface="宋体" charset="0"/>
                    <a:cs typeface="宋体" charset="0"/>
                  </a:rPr>
                  <a:t> </a:t>
                </a:r>
                <a:r>
                  <a:rPr kumimoji="0" lang="ar-SA" altLang="zh-CN" sz="2000" b="1" i="0" u="none" strike="noStrike" kern="1200" cap="none" spc="0" normalizeH="0" baseline="0" noProof="0" dirty="0">
                    <a:ln>
                      <a:noFill/>
                    </a:ln>
                    <a:solidFill>
                      <a:srgbClr val="00172E"/>
                    </a:solidFill>
                    <a:effectLst/>
                    <a:uLnTx/>
                    <a:uFillTx/>
                    <a:latin typeface="Arial Narrow" charset="0"/>
                    <a:ea typeface="宋体" charset="0"/>
                    <a:cs typeface="宋体" charset="0"/>
                  </a:rPr>
                  <a:t>امتدح</a:t>
                </a:r>
                <a:br>
                  <a:rPr kumimoji="0" lang="en-US" altLang="zh-CN" sz="2000" b="1" i="0" u="none" strike="noStrike" kern="1200" cap="none" spc="0" normalizeH="0" baseline="0" noProof="0" dirty="0">
                    <a:ln>
                      <a:noFill/>
                    </a:ln>
                    <a:solidFill>
                      <a:srgbClr val="00172E"/>
                    </a:solidFill>
                    <a:effectLst/>
                    <a:uLnTx/>
                    <a:uFillTx/>
                    <a:latin typeface="Arial Narrow" charset="0"/>
                    <a:ea typeface="宋体" charset="0"/>
                    <a:cs typeface="宋体" charset="0"/>
                  </a:rPr>
                </a:br>
                <a:r>
                  <a:rPr kumimoji="0" lang="ar-SA" altLang="zh-CN" sz="2000" b="1" i="0" u="none" strike="noStrike" kern="1200" cap="none" spc="0" normalizeH="0" baseline="0" noProof="0" dirty="0">
                    <a:ln>
                      <a:noFill/>
                    </a:ln>
                    <a:solidFill>
                      <a:srgbClr val="00172E"/>
                    </a:solidFill>
                    <a:effectLst/>
                    <a:uLnTx/>
                    <a:uFillTx/>
                    <a:latin typeface="Arial Narrow" charset="0"/>
                    <a:ea typeface="宋体" charset="0"/>
                    <a:cs typeface="宋体" charset="0"/>
                  </a:rPr>
                  <a:t>الطاعة</a:t>
                </a:r>
                <a:br>
                  <a:rPr kumimoji="0" lang="en-US" altLang="zh-CN" sz="2000" b="1" i="0" u="none" strike="noStrike" kern="1200" cap="none" spc="0" normalizeH="0" baseline="0" noProof="0" dirty="0">
                    <a:ln>
                      <a:noFill/>
                    </a:ln>
                    <a:solidFill>
                      <a:srgbClr val="00172E"/>
                    </a:solidFill>
                    <a:effectLst/>
                    <a:uLnTx/>
                    <a:uFillTx/>
                    <a:latin typeface="Arial Narrow" charset="0"/>
                    <a:ea typeface="宋体" charset="0"/>
                    <a:cs typeface="宋体" charset="0"/>
                  </a:rPr>
                </a:br>
                <a:r>
                  <a:rPr kumimoji="0" lang="en-US" altLang="zh-CN" sz="2000" b="1" i="0" u="none" strike="noStrike" kern="1200" cap="none" spc="0" normalizeH="0" baseline="0" noProof="0" dirty="0">
                    <a:ln>
                      <a:noFill/>
                    </a:ln>
                    <a:solidFill>
                      <a:srgbClr val="00172E"/>
                    </a:solidFill>
                    <a:effectLst/>
                    <a:uLnTx/>
                    <a:uFillTx/>
                    <a:latin typeface="Arial Narrow" charset="0"/>
                    <a:ea typeface="宋体" charset="0"/>
                    <a:cs typeface="宋体" charset="0"/>
                  </a:rPr>
                  <a:t>(4)</a:t>
                </a:r>
                <a:endParaRPr kumimoji="0" lang="en-US" altLang="zh-CN" sz="2000" b="0" i="0" u="none" strike="noStrike" kern="1200" cap="none" spc="0" normalizeH="0" baseline="0" noProof="0" dirty="0">
                  <a:ln>
                    <a:noFill/>
                  </a:ln>
                  <a:solidFill>
                    <a:srgbClr val="00172E"/>
                  </a:solidFill>
                  <a:effectLst/>
                  <a:uLnTx/>
                  <a:uFillTx/>
                  <a:latin typeface="Arial Narrow" charset="0"/>
                  <a:ea typeface="宋体" charset="0"/>
                  <a:cs typeface="宋体" charset="0"/>
                </a:endParaRPr>
              </a:p>
            </p:txBody>
          </p:sp>
          <p:sp>
            <p:nvSpPr>
              <p:cNvPr id="156705" name="Rectangle 57"/>
              <p:cNvSpPr>
                <a:spLocks noChangeArrowheads="1"/>
              </p:cNvSpPr>
              <p:nvPr/>
            </p:nvSpPr>
            <p:spPr bwMode="auto">
              <a:xfrm>
                <a:off x="712" y="3728"/>
                <a:ext cx="712" cy="93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DDDDDD"/>
                  </a:solidFill>
                  <a:effectLst/>
                  <a:uLnTx/>
                  <a:uFillTx/>
                  <a:latin typeface="Times New Roman" charset="0"/>
                  <a:ea typeface="ＭＳ Ｐゴシック" charset="0"/>
                </a:endParaRPr>
              </a:p>
            </p:txBody>
          </p:sp>
        </p:grpSp>
        <p:grpSp>
          <p:nvGrpSpPr>
            <p:cNvPr id="156689" name="Group 60"/>
            <p:cNvGrpSpPr>
              <a:grpSpLocks/>
            </p:cNvGrpSpPr>
            <p:nvPr/>
          </p:nvGrpSpPr>
          <p:grpSpPr bwMode="auto">
            <a:xfrm>
              <a:off x="1448" y="2824"/>
              <a:ext cx="704" cy="562"/>
              <a:chOff x="1424" y="3728"/>
              <a:chExt cx="704" cy="933"/>
            </a:xfrm>
          </p:grpSpPr>
          <p:sp>
            <p:nvSpPr>
              <p:cNvPr id="156702" name="Rectangle 27"/>
              <p:cNvSpPr>
                <a:spLocks noChangeArrowheads="1"/>
              </p:cNvSpPr>
              <p:nvPr/>
            </p:nvSpPr>
            <p:spPr bwMode="auto">
              <a:xfrm>
                <a:off x="1456" y="3728"/>
                <a:ext cx="640" cy="9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00172E"/>
                    </a:solidFill>
                    <a:effectLst/>
                    <a:uLnTx/>
                    <a:uFillTx/>
                    <a:latin typeface="Arial Narrow" charset="0"/>
                    <a:ea typeface="宋体" charset="0"/>
                    <a:cs typeface="宋体" charset="0"/>
                  </a:rPr>
                  <a:t> </a:t>
                </a:r>
                <a:r>
                  <a:rPr kumimoji="0" lang="ar-SA" altLang="zh-CN" sz="2000" b="1" i="0" u="none" strike="noStrike" kern="1200" cap="none" spc="0" normalizeH="0" baseline="0" noProof="0" dirty="0">
                    <a:ln>
                      <a:noFill/>
                    </a:ln>
                    <a:solidFill>
                      <a:srgbClr val="00172E"/>
                    </a:solidFill>
                    <a:effectLst/>
                    <a:uLnTx/>
                    <a:uFillTx/>
                    <a:latin typeface="Arial Narrow" charset="0"/>
                    <a:ea typeface="宋体" charset="0"/>
                    <a:cs typeface="宋体" charset="0"/>
                  </a:rPr>
                  <a:t>حض على المحبة </a:t>
                </a:r>
                <a:endParaRPr kumimoji="0" lang="en-US" altLang="zh-CN" sz="2000" b="0" i="0" u="none" strike="noStrike" kern="1200" cap="none" spc="0" normalizeH="0" baseline="0" noProof="0" dirty="0">
                  <a:ln>
                    <a:noFill/>
                  </a:ln>
                  <a:solidFill>
                    <a:srgbClr val="00172E"/>
                  </a:solidFill>
                  <a:effectLst/>
                  <a:uLnTx/>
                  <a:uFillTx/>
                  <a:latin typeface="Arial Narrow" charset="0"/>
                  <a:ea typeface="宋体" charset="0"/>
                  <a:cs typeface="宋体"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000" b="1" i="0" u="none" strike="noStrike" kern="1200" cap="none" spc="0" normalizeH="0" baseline="0" noProof="0" dirty="0">
                    <a:ln>
                      <a:noFill/>
                    </a:ln>
                    <a:solidFill>
                      <a:srgbClr val="00172E"/>
                    </a:solidFill>
                    <a:effectLst/>
                    <a:uLnTx/>
                    <a:uFillTx/>
                    <a:latin typeface="Arial Narrow" charset="0"/>
                    <a:ea typeface="宋体" charset="0"/>
                    <a:cs typeface="宋体" charset="0"/>
                  </a:rPr>
                  <a:t>(5-6)</a:t>
                </a:r>
                <a:endParaRPr kumimoji="0" lang="en-US" altLang="zh-CN" sz="2000" b="0" i="0" u="none" strike="noStrike" kern="1200" cap="none" spc="0" normalizeH="0" baseline="0" noProof="0" dirty="0">
                  <a:ln>
                    <a:noFill/>
                  </a:ln>
                  <a:solidFill>
                    <a:srgbClr val="00172E"/>
                  </a:solidFill>
                  <a:effectLst/>
                  <a:uLnTx/>
                  <a:uFillTx/>
                  <a:latin typeface="Arial Narrow" charset="0"/>
                  <a:ea typeface="宋体" charset="0"/>
                  <a:cs typeface="宋体" charset="0"/>
                </a:endParaRPr>
              </a:p>
            </p:txBody>
          </p:sp>
          <p:sp>
            <p:nvSpPr>
              <p:cNvPr id="156703" name="Rectangle 59"/>
              <p:cNvSpPr>
                <a:spLocks noChangeArrowheads="1"/>
              </p:cNvSpPr>
              <p:nvPr/>
            </p:nvSpPr>
            <p:spPr bwMode="auto">
              <a:xfrm>
                <a:off x="1424" y="3728"/>
                <a:ext cx="704" cy="93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DDDDDD"/>
                  </a:solidFill>
                  <a:effectLst/>
                  <a:uLnTx/>
                  <a:uFillTx/>
                  <a:latin typeface="Times New Roman" charset="0"/>
                  <a:ea typeface="ＭＳ Ｐゴシック" charset="0"/>
                </a:endParaRPr>
              </a:p>
            </p:txBody>
          </p:sp>
        </p:grpSp>
        <p:grpSp>
          <p:nvGrpSpPr>
            <p:cNvPr id="156690" name="Group 62"/>
            <p:cNvGrpSpPr>
              <a:grpSpLocks/>
            </p:cNvGrpSpPr>
            <p:nvPr/>
          </p:nvGrpSpPr>
          <p:grpSpPr bwMode="auto">
            <a:xfrm>
              <a:off x="2152" y="2824"/>
              <a:ext cx="1040" cy="562"/>
              <a:chOff x="2128" y="3728"/>
              <a:chExt cx="1040" cy="933"/>
            </a:xfrm>
          </p:grpSpPr>
          <p:sp>
            <p:nvSpPr>
              <p:cNvPr id="156700" name="Rectangle 28"/>
              <p:cNvSpPr>
                <a:spLocks noChangeArrowheads="1"/>
              </p:cNvSpPr>
              <p:nvPr/>
            </p:nvSpPr>
            <p:spPr bwMode="auto">
              <a:xfrm>
                <a:off x="2160" y="3728"/>
                <a:ext cx="976" cy="9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00172E"/>
                    </a:solidFill>
                    <a:effectLst/>
                    <a:uLnTx/>
                    <a:uFillTx/>
                    <a:latin typeface="Arial Narrow" charset="0"/>
                    <a:ea typeface="宋体" charset="0"/>
                    <a:cs typeface="宋体" charset="0"/>
                  </a:rPr>
                  <a:t> </a:t>
                </a:r>
                <a:r>
                  <a:rPr kumimoji="0" lang="ar-SA" altLang="zh-CN" sz="2000" b="1" i="0" u="none" strike="noStrike" kern="1200" cap="none" spc="0" normalizeH="0" baseline="0" noProof="0" dirty="0">
                    <a:ln>
                      <a:noFill/>
                    </a:ln>
                    <a:solidFill>
                      <a:srgbClr val="00172E"/>
                    </a:solidFill>
                    <a:effectLst/>
                    <a:uLnTx/>
                    <a:uFillTx/>
                    <a:latin typeface="Arial Narrow" charset="0"/>
                    <a:ea typeface="宋体" charset="0"/>
                    <a:cs typeface="宋体" charset="0"/>
                  </a:rPr>
                  <a:t>حظر مساعدة</a:t>
                </a:r>
                <a:br>
                  <a:rPr kumimoji="0" lang="en-US" altLang="zh-CN" sz="2000" b="1" i="0" u="none" strike="noStrike" kern="1200" cap="none" spc="0" normalizeH="0" baseline="0" noProof="0" dirty="0">
                    <a:ln>
                      <a:noFill/>
                    </a:ln>
                    <a:solidFill>
                      <a:srgbClr val="00172E"/>
                    </a:solidFill>
                    <a:effectLst/>
                    <a:uLnTx/>
                    <a:uFillTx/>
                    <a:latin typeface="Arial Narrow" charset="0"/>
                    <a:ea typeface="宋体" charset="0"/>
                    <a:cs typeface="宋体" charset="0"/>
                  </a:rPr>
                </a:br>
                <a:r>
                  <a:rPr kumimoji="0" lang="ar-SA" altLang="zh-CN" sz="2000" b="1" i="0" u="none" strike="noStrike" kern="1200" cap="none" spc="0" normalizeH="0" baseline="0" noProof="0" dirty="0">
                    <a:ln>
                      <a:noFill/>
                    </a:ln>
                    <a:solidFill>
                      <a:srgbClr val="00172E"/>
                    </a:solidFill>
                    <a:effectLst/>
                    <a:uLnTx/>
                    <a:uFillTx/>
                    <a:latin typeface="Arial Narrow" charset="0"/>
                    <a:ea typeface="宋体" charset="0"/>
                    <a:cs typeface="宋体" charset="0"/>
                  </a:rPr>
                  <a:t>لمعلمين الكذبة </a:t>
                </a:r>
                <a:endParaRPr kumimoji="0" lang="en-US" altLang="zh-CN" sz="2000" b="0" i="0" u="none" strike="noStrike" kern="1200" cap="none" spc="0" normalizeH="0" baseline="0" noProof="0" dirty="0">
                  <a:ln>
                    <a:noFill/>
                  </a:ln>
                  <a:solidFill>
                    <a:srgbClr val="00172E"/>
                  </a:solidFill>
                  <a:effectLst/>
                  <a:uLnTx/>
                  <a:uFillTx/>
                  <a:latin typeface="Arial Narrow" charset="0"/>
                  <a:ea typeface="宋体" charset="0"/>
                  <a:cs typeface="宋体"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000" b="1" i="0" u="none" strike="noStrike" kern="1200" cap="none" spc="0" normalizeH="0" baseline="0" noProof="0" dirty="0">
                    <a:ln>
                      <a:noFill/>
                    </a:ln>
                    <a:solidFill>
                      <a:srgbClr val="00172E"/>
                    </a:solidFill>
                    <a:effectLst/>
                    <a:uLnTx/>
                    <a:uFillTx/>
                    <a:latin typeface="Arial Narrow" charset="0"/>
                    <a:ea typeface="宋体" charset="0"/>
                    <a:cs typeface="宋体" charset="0"/>
                  </a:rPr>
                  <a:t>(7-11)</a:t>
                </a:r>
                <a:endParaRPr kumimoji="0" lang="en-US" altLang="zh-CN" sz="2000" b="0" i="0" u="none" strike="noStrike" kern="1200" cap="none" spc="0" normalizeH="0" baseline="0" noProof="0" dirty="0">
                  <a:ln>
                    <a:noFill/>
                  </a:ln>
                  <a:solidFill>
                    <a:srgbClr val="00172E"/>
                  </a:solidFill>
                  <a:effectLst/>
                  <a:uLnTx/>
                  <a:uFillTx/>
                  <a:latin typeface="Arial Narrow" charset="0"/>
                  <a:ea typeface="宋体" charset="0"/>
                  <a:cs typeface="宋体" charset="0"/>
                </a:endParaRPr>
              </a:p>
            </p:txBody>
          </p:sp>
          <p:sp>
            <p:nvSpPr>
              <p:cNvPr id="156701" name="Rectangle 61"/>
              <p:cNvSpPr>
                <a:spLocks noChangeArrowheads="1"/>
              </p:cNvSpPr>
              <p:nvPr/>
            </p:nvSpPr>
            <p:spPr bwMode="auto">
              <a:xfrm>
                <a:off x="2128" y="3728"/>
                <a:ext cx="1040" cy="93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DDDDDD"/>
                  </a:solidFill>
                  <a:effectLst/>
                  <a:uLnTx/>
                  <a:uFillTx/>
                  <a:latin typeface="Times New Roman" charset="0"/>
                  <a:ea typeface="ＭＳ Ｐゴシック" charset="0"/>
                </a:endParaRPr>
              </a:p>
            </p:txBody>
          </p:sp>
        </p:grpSp>
        <p:grpSp>
          <p:nvGrpSpPr>
            <p:cNvPr id="156691" name="Group 64"/>
            <p:cNvGrpSpPr>
              <a:grpSpLocks/>
            </p:cNvGrpSpPr>
            <p:nvPr/>
          </p:nvGrpSpPr>
          <p:grpSpPr bwMode="auto">
            <a:xfrm>
              <a:off x="3192" y="2824"/>
              <a:ext cx="1032" cy="562"/>
              <a:chOff x="3168" y="3728"/>
              <a:chExt cx="1032" cy="933"/>
            </a:xfrm>
          </p:grpSpPr>
          <p:sp>
            <p:nvSpPr>
              <p:cNvPr id="156698" name="Rectangle 29"/>
              <p:cNvSpPr>
                <a:spLocks noChangeArrowheads="1"/>
              </p:cNvSpPr>
              <p:nvPr/>
            </p:nvSpPr>
            <p:spPr bwMode="auto">
              <a:xfrm>
                <a:off x="3200" y="3728"/>
                <a:ext cx="968" cy="9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00172E"/>
                    </a:solidFill>
                    <a:effectLst/>
                    <a:uLnTx/>
                    <a:uFillTx/>
                    <a:latin typeface="Arial Narrow" charset="0"/>
                    <a:ea typeface="宋体" charset="0"/>
                    <a:cs typeface="宋体" charset="0"/>
                  </a:rPr>
                  <a:t> </a:t>
                </a:r>
                <a:r>
                  <a:rPr kumimoji="0" lang="ar-SA" altLang="zh-CN" sz="2000" b="1" i="0" u="none" strike="noStrike" kern="1200" cap="none" spc="0" normalizeH="0" baseline="0" noProof="0" dirty="0">
                    <a:ln>
                      <a:noFill/>
                    </a:ln>
                    <a:solidFill>
                      <a:srgbClr val="00172E"/>
                    </a:solidFill>
                    <a:effectLst/>
                    <a:uLnTx/>
                    <a:uFillTx/>
                    <a:latin typeface="Arial Narrow" charset="0"/>
                    <a:ea typeface="宋体" charset="0"/>
                    <a:cs typeface="宋体" charset="0"/>
                  </a:rPr>
                  <a:t>زيارة متوقعة &amp; وتحيات </a:t>
                </a:r>
                <a:endParaRPr kumimoji="0" lang="en-US" altLang="zh-CN" sz="2000" b="0" i="0" u="none" strike="noStrike" kern="1200" cap="none" spc="0" normalizeH="0" baseline="0" noProof="0" dirty="0">
                  <a:ln>
                    <a:noFill/>
                  </a:ln>
                  <a:solidFill>
                    <a:srgbClr val="00172E"/>
                  </a:solidFill>
                  <a:effectLst/>
                  <a:uLnTx/>
                  <a:uFillTx/>
                  <a:latin typeface="Arial Narrow" charset="0"/>
                  <a:ea typeface="宋体" charset="0"/>
                  <a:cs typeface="宋体"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000" b="1" i="0" u="none" strike="noStrike" kern="1200" cap="none" spc="0" normalizeH="0" baseline="0" noProof="0" dirty="0">
                    <a:ln>
                      <a:noFill/>
                    </a:ln>
                    <a:solidFill>
                      <a:srgbClr val="00172E"/>
                    </a:solidFill>
                    <a:effectLst/>
                    <a:uLnTx/>
                    <a:uFillTx/>
                    <a:latin typeface="Arial Narrow" charset="0"/>
                    <a:ea typeface="宋体" charset="0"/>
                    <a:cs typeface="宋体" charset="0"/>
                  </a:rPr>
                  <a:t>(12-13)</a:t>
                </a:r>
                <a:endParaRPr kumimoji="0" lang="en-US" altLang="zh-CN" sz="2000" b="0" i="0" u="none" strike="noStrike" kern="1200" cap="none" spc="0" normalizeH="0" baseline="0" noProof="0" dirty="0">
                  <a:ln>
                    <a:noFill/>
                  </a:ln>
                  <a:solidFill>
                    <a:srgbClr val="00172E"/>
                  </a:solidFill>
                  <a:effectLst/>
                  <a:uLnTx/>
                  <a:uFillTx/>
                  <a:latin typeface="Arial Narrow" charset="0"/>
                  <a:ea typeface="宋体" charset="0"/>
                  <a:cs typeface="宋体" charset="0"/>
                </a:endParaRPr>
              </a:p>
            </p:txBody>
          </p:sp>
          <p:sp>
            <p:nvSpPr>
              <p:cNvPr id="156699" name="Rectangle 63"/>
              <p:cNvSpPr>
                <a:spLocks noChangeArrowheads="1"/>
              </p:cNvSpPr>
              <p:nvPr/>
            </p:nvSpPr>
            <p:spPr bwMode="auto">
              <a:xfrm>
                <a:off x="3168" y="3728"/>
                <a:ext cx="1032" cy="93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DDDDDD"/>
                  </a:solidFill>
                  <a:effectLst/>
                  <a:uLnTx/>
                  <a:uFillTx/>
                  <a:latin typeface="Times New Roman" charset="0"/>
                  <a:ea typeface="ＭＳ Ｐゴシック" charset="0"/>
                </a:endParaRPr>
              </a:p>
            </p:txBody>
          </p:sp>
        </p:grpSp>
        <p:grpSp>
          <p:nvGrpSpPr>
            <p:cNvPr id="156692" name="Group 68"/>
            <p:cNvGrpSpPr>
              <a:grpSpLocks/>
            </p:cNvGrpSpPr>
            <p:nvPr/>
          </p:nvGrpSpPr>
          <p:grpSpPr bwMode="auto">
            <a:xfrm>
              <a:off x="24" y="3386"/>
              <a:ext cx="4200" cy="371"/>
              <a:chOff x="0" y="4661"/>
              <a:chExt cx="5712" cy="615"/>
            </a:xfrm>
          </p:grpSpPr>
          <p:sp>
            <p:nvSpPr>
              <p:cNvPr id="156696" name="Rectangle 31"/>
              <p:cNvSpPr>
                <a:spLocks noChangeArrowheads="1"/>
              </p:cNvSpPr>
              <p:nvPr/>
            </p:nvSpPr>
            <p:spPr bwMode="auto">
              <a:xfrm>
                <a:off x="32" y="4661"/>
                <a:ext cx="5648" cy="61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800" b="1" u="none" strike="noStrike" kern="1200" cap="none" spc="0" normalizeH="0" baseline="0" noProof="0" dirty="0">
                    <a:ln>
                      <a:noFill/>
                    </a:ln>
                    <a:solidFill>
                      <a:srgbClr val="00172E"/>
                    </a:solidFill>
                    <a:effectLst/>
                    <a:uLnTx/>
                    <a:uFillTx/>
                    <a:latin typeface="Arial" panose="020B0604020202020204" pitchFamily="34" charset="0"/>
                    <a:ea typeface="宋体" charset="0"/>
                    <a:cs typeface="宋体" charset="0"/>
                  </a:rPr>
                  <a:t> </a:t>
                </a:r>
                <a:r>
                  <a:rPr kumimoji="0" lang="ar-SA" altLang="zh-CN" sz="2800" b="1" u="none" strike="noStrike" kern="1200" cap="none" spc="0" normalizeH="0" baseline="0" noProof="0" dirty="0">
                    <a:ln>
                      <a:noFill/>
                    </a:ln>
                    <a:solidFill>
                      <a:srgbClr val="00172E"/>
                    </a:solidFill>
                    <a:effectLst/>
                    <a:uLnTx/>
                    <a:uFillTx/>
                    <a:latin typeface="Arial" panose="020B0604020202020204" pitchFamily="34" charset="0"/>
                    <a:ea typeface="宋体" charset="0"/>
                    <a:cs typeface="宋体" charset="0"/>
                  </a:rPr>
                  <a:t>افسس </a:t>
                </a:r>
                <a:endParaRPr kumimoji="0" lang="en-US" altLang="zh-CN" sz="2800" b="1" u="none" strike="noStrike" kern="1200" cap="none" spc="0" normalizeH="0" baseline="0" noProof="0" dirty="0">
                  <a:ln>
                    <a:noFill/>
                  </a:ln>
                  <a:solidFill>
                    <a:srgbClr val="00172E"/>
                  </a:solidFill>
                  <a:effectLst/>
                  <a:uLnTx/>
                  <a:uFillTx/>
                  <a:latin typeface="Arial" panose="020B0604020202020204" pitchFamily="34" charset="0"/>
                  <a:ea typeface="宋体" charset="0"/>
                  <a:cs typeface="宋体" charset="0"/>
                </a:endParaRPr>
              </a:p>
            </p:txBody>
          </p:sp>
          <p:sp>
            <p:nvSpPr>
              <p:cNvPr id="156697" name="Rectangle 67"/>
              <p:cNvSpPr>
                <a:spLocks noChangeArrowheads="1"/>
              </p:cNvSpPr>
              <p:nvPr/>
            </p:nvSpPr>
            <p:spPr bwMode="auto">
              <a:xfrm>
                <a:off x="0" y="4661"/>
                <a:ext cx="5712" cy="615"/>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DDDDDD"/>
                  </a:solidFill>
                  <a:effectLst/>
                  <a:uLnTx/>
                  <a:uFillTx/>
                  <a:latin typeface="Times New Roman" charset="0"/>
                  <a:ea typeface="ＭＳ Ｐゴシック" charset="0"/>
                </a:endParaRPr>
              </a:p>
            </p:txBody>
          </p:sp>
        </p:grpSp>
        <p:grpSp>
          <p:nvGrpSpPr>
            <p:cNvPr id="156693" name="Group 70"/>
            <p:cNvGrpSpPr>
              <a:grpSpLocks/>
            </p:cNvGrpSpPr>
            <p:nvPr/>
          </p:nvGrpSpPr>
          <p:grpSpPr bwMode="auto">
            <a:xfrm>
              <a:off x="24" y="3757"/>
              <a:ext cx="4200" cy="371"/>
              <a:chOff x="0" y="5276"/>
              <a:chExt cx="5712" cy="615"/>
            </a:xfrm>
          </p:grpSpPr>
          <p:sp>
            <p:nvSpPr>
              <p:cNvPr id="156694" name="Rectangle 32"/>
              <p:cNvSpPr>
                <a:spLocks noChangeArrowheads="1"/>
              </p:cNvSpPr>
              <p:nvPr/>
            </p:nvSpPr>
            <p:spPr bwMode="auto">
              <a:xfrm>
                <a:off x="32" y="5276"/>
                <a:ext cx="5648" cy="61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SA" altLang="zh-CN" sz="2800" b="1" u="none" strike="noStrike" kern="1200" cap="none" spc="0" normalizeH="0" baseline="0" noProof="0" dirty="0">
                    <a:ln>
                      <a:noFill/>
                    </a:ln>
                    <a:solidFill>
                      <a:srgbClr val="00172E"/>
                    </a:solidFill>
                    <a:effectLst/>
                    <a:uLnTx/>
                    <a:uFillTx/>
                    <a:latin typeface="Arial" panose="020B0604020202020204" pitchFamily="34" charset="0"/>
                    <a:ea typeface="宋体" charset="0"/>
                    <a:cs typeface="宋体" charset="0"/>
                  </a:rPr>
                  <a:t> ب.م </a:t>
                </a:r>
                <a:r>
                  <a:rPr kumimoji="0" lang="en-US" altLang="zh-CN" sz="2800" b="1" u="none" strike="noStrike" kern="1200" cap="none" spc="0" normalizeH="0" baseline="0" noProof="0" dirty="0">
                    <a:ln>
                      <a:noFill/>
                    </a:ln>
                    <a:solidFill>
                      <a:srgbClr val="00172E"/>
                    </a:solidFill>
                    <a:effectLst/>
                    <a:uLnTx/>
                    <a:uFillTx/>
                    <a:latin typeface="Arial" panose="020B0604020202020204" pitchFamily="34" charset="0"/>
                    <a:ea typeface="宋体" charset="0"/>
                    <a:cs typeface="宋体" charset="0"/>
                  </a:rPr>
                  <a:t>85-95</a:t>
                </a:r>
              </a:p>
            </p:txBody>
          </p:sp>
          <p:sp>
            <p:nvSpPr>
              <p:cNvPr id="156695" name="Rectangle 69"/>
              <p:cNvSpPr>
                <a:spLocks noChangeArrowheads="1"/>
              </p:cNvSpPr>
              <p:nvPr/>
            </p:nvSpPr>
            <p:spPr bwMode="auto">
              <a:xfrm>
                <a:off x="0" y="5276"/>
                <a:ext cx="5712" cy="615"/>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DDDDDD"/>
                  </a:solidFill>
                  <a:effectLst/>
                  <a:uLnTx/>
                  <a:uFillTx/>
                  <a:latin typeface="Times New Roman" charset="0"/>
                  <a:ea typeface="ＭＳ Ｐゴシック" charset="0"/>
                </a:endParaRPr>
              </a:p>
            </p:txBody>
          </p:sp>
        </p:grpSp>
      </p:grpSp>
    </p:spTree>
    <p:extLst>
      <p:ext uri="{BB962C8B-B14F-4D97-AF65-F5344CB8AC3E}">
        <p14:creationId xmlns:p14="http://schemas.microsoft.com/office/powerpoint/2010/main" val="766965649"/>
      </p:ext>
    </p:extLst>
  </p:cSld>
  <p:clrMapOvr>
    <a:overrideClrMapping bg1="dk2" tx1="lt1" bg2="dk1" tx2="lt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156673"/>
                                        </p:tgtEl>
                                        <p:attrNameLst>
                                          <p:attrName>style.visibility</p:attrName>
                                        </p:attrNameLst>
                                      </p:cBhvr>
                                      <p:to>
                                        <p:strVal val="visible"/>
                                      </p:to>
                                    </p:set>
                                    <p:animEffect transition="in" filter="blinds(horizontal)">
                                      <p:cBhvr>
                                        <p:cTn id="7" dur="500"/>
                                        <p:tgtEl>
                                          <p:spTgt spid="15667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6673" grpId="0" animBg="1"/>
    </p:bldLst>
  </p:timing>
</p:sld>
</file>

<file path=ppt/slides/slide472.xml><?xml version="1.0" encoding="utf-8"?>
<p:sld xmlns:a="http://schemas.openxmlformats.org/drawingml/2006/main" xmlns:r="http://schemas.openxmlformats.org/officeDocument/2006/relationships" xmlns:p="http://schemas.openxmlformats.org/presentationml/2006/main">
  <p:cSld>
    <p:bg>
      <p:bgPr>
        <a:solidFill>
          <a:schemeClr val="bg2"/>
        </a:solidFill>
        <a:effectLst/>
      </p:bgPr>
    </p:bg>
    <p:spTree>
      <p:nvGrpSpPr>
        <p:cNvPr id="1" name=""/>
        <p:cNvGrpSpPr/>
        <p:nvPr/>
      </p:nvGrpSpPr>
      <p:grpSpPr>
        <a:xfrm>
          <a:off x="0" y="0"/>
          <a:ext cx="0" cy="0"/>
          <a:chOff x="0" y="0"/>
          <a:chExt cx="0" cy="0"/>
        </a:xfrm>
      </p:grpSpPr>
      <p:sp>
        <p:nvSpPr>
          <p:cNvPr id="122882" name="Rectangle 2"/>
          <p:cNvSpPr>
            <a:spLocks noGrp="1" noChangeArrowheads="1"/>
          </p:cNvSpPr>
          <p:nvPr>
            <p:ph type="title" idx="4294967295"/>
          </p:nvPr>
        </p:nvSpPr>
        <p:spPr/>
        <p:txBody>
          <a:bodyPr/>
          <a:lstStyle/>
          <a:p>
            <a:pPr eaLnBrk="1" hangingPunct="1"/>
            <a:r>
              <a:rPr lang="en-US" dirty="0">
                <a:latin typeface="Times New Roman" charset="0"/>
                <a:ea typeface="ＭＳ Ｐゴシック" charset="0"/>
                <a:cs typeface="ＭＳ Ｐゴシック" charset="0"/>
              </a:rPr>
              <a:t>Acrostic Bible – </a:t>
            </a:r>
            <a:r>
              <a:rPr lang="ar-SA" dirty="0">
                <a:latin typeface="Times New Roman" charset="0"/>
                <a:ea typeface="ＭＳ Ｐゴシック" charset="0"/>
                <a:cs typeface="ＭＳ Ｐゴシック" charset="0"/>
              </a:rPr>
              <a:t>2 يوحنا</a:t>
            </a:r>
            <a:endParaRPr lang="en-US" dirty="0">
              <a:latin typeface="Times New Roman" charset="0"/>
              <a:ea typeface="ＭＳ Ｐゴシック" charset="0"/>
              <a:cs typeface="ＭＳ Ｐゴシック" charset="0"/>
            </a:endParaRPr>
          </a:p>
        </p:txBody>
      </p:sp>
      <p:pic>
        <p:nvPicPr>
          <p:cNvPr id="122883" name="Picture 3"/>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3733800" y="115888"/>
            <a:ext cx="5276850" cy="65913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8" name="Text Box 6"/>
          <p:cNvSpPr txBox="1">
            <a:spLocks noChangeArrowheads="1"/>
          </p:cNvSpPr>
          <p:nvPr/>
        </p:nvSpPr>
        <p:spPr bwMode="auto">
          <a:xfrm>
            <a:off x="1066800" y="115888"/>
            <a:ext cx="5334000" cy="685800"/>
          </a:xfrm>
          <a:prstGeom prst="rect">
            <a:avLst/>
          </a:prstGeom>
          <a:solidFill>
            <a:srgbClr val="FFFFFF"/>
          </a:solidFill>
          <a:ln w="9525">
            <a:noFill/>
            <a:miter lim="800000"/>
            <a:headEnd/>
            <a:tailEnd/>
          </a:ln>
          <a:effectLst/>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lvl="0" defTabSz="914400" eaLnBrk="1" fontAlgn="base" hangingPunct="1">
              <a:spcBef>
                <a:spcPct val="0"/>
              </a:spcBef>
              <a:spcAft>
                <a:spcPct val="0"/>
              </a:spcAft>
              <a:defRPr/>
            </a:pPr>
            <a:r>
              <a:rPr lang="ar-SA" sz="4400" b="1" i="1" dirty="0">
                <a:solidFill>
                  <a:srgbClr val="000000"/>
                </a:solidFill>
                <a:effectLst>
                  <a:outerShdw blurRad="38100" dist="38100" dir="2700000" algn="tl">
                    <a:srgbClr val="DDDDDD"/>
                  </a:outerShdw>
                </a:effectLst>
                <a:latin typeface="Arail" charset="0"/>
                <a:cs typeface="Arail" charset="0"/>
              </a:rPr>
              <a:t>٢ يوحنا</a:t>
            </a:r>
          </a:p>
        </p:txBody>
      </p:sp>
      <p:sp>
        <p:nvSpPr>
          <p:cNvPr id="9" name="Rectangle 7"/>
          <p:cNvSpPr txBox="1">
            <a:spLocks noChangeArrowheads="1"/>
          </p:cNvSpPr>
          <p:nvPr/>
        </p:nvSpPr>
        <p:spPr bwMode="auto">
          <a:xfrm>
            <a:off x="1115616" y="4077072"/>
            <a:ext cx="2952328" cy="1944216"/>
          </a:xfrm>
          <a:prstGeom prst="rect">
            <a:avLst/>
          </a:prstGeom>
          <a:solidFill>
            <a:schemeClr val="bg1"/>
          </a:solidFill>
          <a:ln w="9525">
            <a:noFill/>
            <a:miter lim="800000"/>
            <a:headEnd/>
            <a:tailEnd/>
          </a:ln>
        </p:spPr>
        <p:txBody>
          <a:bodyPr lIns="92075" tIns="46038" rIns="92075" bIns="46038"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SA" sz="4800" b="1" u="none" strike="noStrike" kern="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rPr>
              <a:t>حدود المحبة </a:t>
            </a:r>
            <a:endParaRPr kumimoji="0" lang="en-US" sz="4800" b="1" u="none" strike="noStrike" kern="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endParaRPr>
          </a:p>
        </p:txBody>
      </p:sp>
      <p:sp>
        <p:nvSpPr>
          <p:cNvPr id="11" name="Rectangle 3"/>
          <p:cNvSpPr txBox="1">
            <a:spLocks noChangeArrowheads="1"/>
          </p:cNvSpPr>
          <p:nvPr/>
        </p:nvSpPr>
        <p:spPr bwMode="auto">
          <a:xfrm>
            <a:off x="0" y="6400800"/>
            <a:ext cx="9144000" cy="457200"/>
          </a:xfrm>
          <a:prstGeom prst="rect">
            <a:avLst/>
          </a:prstGeom>
          <a:solidFill>
            <a:srgbClr val="000000"/>
          </a:solidFill>
          <a:ln>
            <a:noFill/>
          </a:ln>
          <a:effectLst>
            <a:outerShdw blurRad="63500" dist="35921" dir="2700000" algn="ctr" rotWithShape="0">
              <a:srgbClr val="808080">
                <a:alpha val="74998"/>
              </a:srgbClr>
            </a:outerShdw>
          </a:effectLst>
          <a:extLs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rgbClr val="F8F8EF"/>
                </a:solidFill>
                <a:effectLst>
                  <a:outerShdw blurRad="38100" dist="38100" dir="2700000" algn="tl">
                    <a:srgbClr val="000000">
                      <a:alpha val="43137"/>
                    </a:srgbClr>
                  </a:outerShdw>
                </a:effectLst>
                <a:latin typeface="+mj-lt"/>
                <a:ea typeface="ＭＳ Ｐゴシック" charset="-128"/>
                <a:cs typeface="ＭＳ Ｐゴシック" charset="-128"/>
              </a:defRPr>
            </a:lvl1pPr>
            <a:lvl2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2pPr>
            <a:lvl3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3pPr>
            <a:lvl4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4pPr>
            <a:lvl5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Arial" pitchFamily="-112" charset="0"/>
              </a:defRPr>
            </a:lvl6pPr>
            <a:lvl7pPr marL="914400" algn="ctr" rtl="0" fontAlgn="base">
              <a:spcBef>
                <a:spcPct val="0"/>
              </a:spcBef>
              <a:spcAft>
                <a:spcPct val="0"/>
              </a:spcAft>
              <a:defRPr sz="4400">
                <a:solidFill>
                  <a:schemeClr val="tx2"/>
                </a:solidFill>
                <a:latin typeface="Arial" pitchFamily="-112" charset="0"/>
              </a:defRPr>
            </a:lvl7pPr>
            <a:lvl8pPr marL="1371600" algn="ctr" rtl="0" fontAlgn="base">
              <a:spcBef>
                <a:spcPct val="0"/>
              </a:spcBef>
              <a:spcAft>
                <a:spcPct val="0"/>
              </a:spcAft>
              <a:defRPr sz="4400">
                <a:solidFill>
                  <a:schemeClr val="tx2"/>
                </a:solidFill>
                <a:latin typeface="Arial" pitchFamily="-112" charset="0"/>
              </a:defRPr>
            </a:lvl8pPr>
            <a:lvl9pPr marL="1828800" algn="ctr" rtl="0" fontAlgn="base">
              <a:spcBef>
                <a:spcPct val="0"/>
              </a:spcBef>
              <a:spcAft>
                <a:spcPct val="0"/>
              </a:spcAft>
              <a:defRPr sz="4400">
                <a:solidFill>
                  <a:schemeClr val="tx2"/>
                </a:solidFill>
                <a:latin typeface="Arial" pitchFamily="-112"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128"/>
              </a:rPr>
              <a:t>Barry Huddleston, The Acrostic Bible</a:t>
            </a:r>
          </a:p>
        </p:txBody>
      </p:sp>
      <p:sp>
        <p:nvSpPr>
          <p:cNvPr id="122885" name="Text Box 6"/>
          <p:cNvSpPr txBox="1">
            <a:spLocks noChangeArrowheads="1"/>
          </p:cNvSpPr>
          <p:nvPr/>
        </p:nvSpPr>
        <p:spPr bwMode="auto">
          <a:xfrm>
            <a:off x="533400" y="764704"/>
            <a:ext cx="5638800" cy="1509713"/>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nchor="ctr"/>
          <a:lstStyle>
            <a:lvl1pPr marL="893763" indent="-893763"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893763" marR="0" lvl="0" indent="-893763" algn="r" defTabSz="914400" rtl="1"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ail" charset="0"/>
                <a:ea typeface="ＭＳ Ｐゴシック" charset="0"/>
                <a:cs typeface="Arail" charset="0"/>
              </a:rPr>
              <a:t>1-3	</a:t>
            </a:r>
            <a:r>
              <a:rPr kumimoji="0" lang="ar-SA" sz="2400" b="1" i="0" u="none" strike="noStrike" kern="1200" cap="none" spc="0" normalizeH="0" baseline="0" noProof="0" dirty="0">
                <a:ln>
                  <a:noFill/>
                </a:ln>
                <a:solidFill>
                  <a:srgbClr val="FFFFFF"/>
                </a:solidFill>
                <a:effectLst/>
                <a:uLnTx/>
                <a:uFillTx/>
                <a:latin typeface="Arail" charset="0"/>
                <a:ea typeface="ＭＳ Ｐゴシック" charset="0"/>
                <a:cs typeface="Arail" charset="0"/>
              </a:rPr>
              <a:t>حب  للسيدة </a:t>
            </a:r>
            <a:endParaRPr kumimoji="0" lang="en-US" sz="2400" b="1" i="0" u="none" strike="noStrike" kern="1200" cap="none" spc="0" normalizeH="0" baseline="0" noProof="0" dirty="0">
              <a:ln>
                <a:noFill/>
              </a:ln>
              <a:solidFill>
                <a:srgbClr val="FFFFFF"/>
              </a:solidFill>
              <a:effectLst/>
              <a:uLnTx/>
              <a:uFillTx/>
              <a:latin typeface="Arail" charset="0"/>
              <a:ea typeface="ＭＳ Ｐゴシック" charset="0"/>
              <a:cs typeface="Arail" charset="0"/>
            </a:endParaRPr>
          </a:p>
          <a:p>
            <a:pPr marL="893763" marR="0" lvl="0" indent="-893763" algn="r" defTabSz="914400" rtl="1"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ail" charset="0"/>
                <a:ea typeface="ＭＳ Ｐゴシック" charset="0"/>
                <a:cs typeface="Arail" charset="0"/>
              </a:rPr>
              <a:t>4-6	</a:t>
            </a:r>
            <a:r>
              <a:rPr kumimoji="0" lang="ar-SA" sz="2400" b="1" i="0" u="none" strike="noStrike" kern="1200" cap="none" spc="0" normalizeH="0" baseline="0" noProof="0" dirty="0">
                <a:ln>
                  <a:noFill/>
                </a:ln>
                <a:solidFill>
                  <a:srgbClr val="FFFFFF"/>
                </a:solidFill>
                <a:effectLst/>
                <a:uLnTx/>
                <a:uFillTx/>
                <a:latin typeface="Arail" charset="0"/>
                <a:ea typeface="ＭＳ Ｐゴシック" charset="0"/>
                <a:cs typeface="Arail" charset="0"/>
              </a:rPr>
              <a:t>الحث على محبة الاخرين </a:t>
            </a:r>
            <a:endParaRPr kumimoji="0" lang="en-US" sz="2400" b="1" i="0" u="none" strike="noStrike" kern="1200" cap="none" spc="0" normalizeH="0" baseline="0" noProof="0" dirty="0">
              <a:ln>
                <a:noFill/>
              </a:ln>
              <a:solidFill>
                <a:srgbClr val="FFFFFF"/>
              </a:solidFill>
              <a:effectLst/>
              <a:uLnTx/>
              <a:uFillTx/>
              <a:latin typeface="Arail" charset="0"/>
              <a:ea typeface="ＭＳ Ｐゴシック" charset="0"/>
              <a:cs typeface="Arail" charset="0"/>
            </a:endParaRPr>
          </a:p>
          <a:p>
            <a:pPr marL="893763" marR="0" lvl="0" indent="-893763" algn="r" defTabSz="914400" rtl="1"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ail" charset="0"/>
                <a:ea typeface="ＭＳ Ｐゴシック" charset="0"/>
                <a:cs typeface="Arail" charset="0"/>
              </a:rPr>
              <a:t>7-11	</a:t>
            </a:r>
            <a:r>
              <a:rPr kumimoji="0" lang="ar-SA" sz="2400" b="1" i="0" u="none" strike="noStrike" kern="1200" cap="none" spc="0" normalizeH="0" baseline="0" noProof="0" dirty="0">
                <a:ln>
                  <a:noFill/>
                </a:ln>
                <a:solidFill>
                  <a:srgbClr val="FFFFFF"/>
                </a:solidFill>
                <a:effectLst/>
                <a:uLnTx/>
                <a:uFillTx/>
                <a:latin typeface="Arail" charset="0"/>
                <a:ea typeface="ＭＳ Ｐゴシック" charset="0"/>
                <a:cs typeface="Arail" charset="0"/>
              </a:rPr>
              <a:t>خداع المسيح الدجال </a:t>
            </a:r>
            <a:endParaRPr kumimoji="0" lang="en-US" sz="2400" b="1" i="0" u="none" strike="noStrike" kern="1200" cap="none" spc="0" normalizeH="0" baseline="0" noProof="0" dirty="0">
              <a:ln>
                <a:noFill/>
              </a:ln>
              <a:solidFill>
                <a:srgbClr val="FFFFFF"/>
              </a:solidFill>
              <a:effectLst/>
              <a:uLnTx/>
              <a:uFillTx/>
              <a:latin typeface="Arail" charset="0"/>
              <a:ea typeface="ＭＳ Ｐゴシック" charset="0"/>
              <a:cs typeface="Arail" charset="0"/>
            </a:endParaRPr>
          </a:p>
          <a:p>
            <a:pPr marL="893763" marR="0" lvl="0" indent="-893763" algn="r" defTabSz="914400" rtl="1"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ail" charset="0"/>
                <a:ea typeface="ＭＳ Ｐゴシック" charset="0"/>
                <a:cs typeface="Arail" charset="0"/>
              </a:rPr>
              <a:t>12-13	</a:t>
            </a:r>
            <a:r>
              <a:rPr kumimoji="0" lang="ar-SA" sz="2400" b="1" i="0" u="none" strike="noStrike" kern="1200" cap="none" spc="0" normalizeH="0" baseline="0" noProof="0" dirty="0">
                <a:ln>
                  <a:noFill/>
                </a:ln>
                <a:solidFill>
                  <a:srgbClr val="FFFFFF"/>
                </a:solidFill>
                <a:effectLst/>
                <a:uLnTx/>
                <a:uFillTx/>
                <a:latin typeface="Arail" charset="0"/>
                <a:ea typeface="ＭＳ Ｐゴシック" charset="0"/>
                <a:cs typeface="Arail" charset="0"/>
              </a:rPr>
              <a:t>الشوق او التوق للقيام بالزيارة </a:t>
            </a:r>
            <a:endParaRPr kumimoji="0" lang="en-US" sz="2400" b="1" i="0" u="none" strike="noStrike" kern="1200" cap="none" spc="0" normalizeH="0" baseline="0" noProof="0" dirty="0">
              <a:ln>
                <a:noFill/>
              </a:ln>
              <a:solidFill>
                <a:srgbClr val="FFFFFF"/>
              </a:solidFill>
              <a:effectLst/>
              <a:uLnTx/>
              <a:uFillTx/>
              <a:latin typeface="Arail" charset="0"/>
              <a:ea typeface="ＭＳ Ｐゴシック" charset="0"/>
              <a:cs typeface="Arail" charset="0"/>
            </a:endParaRPr>
          </a:p>
        </p:txBody>
      </p:sp>
    </p:spTree>
    <p:extLst>
      <p:ext uri="{BB962C8B-B14F-4D97-AF65-F5344CB8AC3E}">
        <p14:creationId xmlns:p14="http://schemas.microsoft.com/office/powerpoint/2010/main" val="187576707"/>
      </p:ext>
    </p:extLst>
  </p:cSld>
  <p:clrMapOvr>
    <a:overrideClrMapping bg1="dk2" tx1="lt1" bg2="dk1" tx2="lt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Lst>
  </p:timing>
</p:sld>
</file>

<file path=ppt/slides/slide47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1026" name="Picture 2" descr="how to be discerning">
            <a:extLst>
              <a:ext uri="{FF2B5EF4-FFF2-40B4-BE49-F238E27FC236}">
                <a16:creationId xmlns:a16="http://schemas.microsoft.com/office/drawing/2014/main" id="{8A72CBBE-905D-2F42-8EB0-8179923AA5D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3175"/>
            <a:ext cx="9144000" cy="6096000"/>
          </a:xfrm>
          <a:prstGeom prst="rect">
            <a:avLst/>
          </a:prstGeom>
          <a:noFill/>
          <a:extLst>
            <a:ext uri="{909E8E84-426E-40DD-AFC4-6F175D3DCCD1}">
              <a14:hiddenFill xmlns:a14="http://schemas.microsoft.com/office/drawing/2010/main">
                <a:solidFill>
                  <a:srgbClr val="FFFFFF"/>
                </a:solidFill>
              </a14:hiddenFill>
            </a:ext>
          </a:extLst>
        </p:spPr>
      </p:pic>
      <p:sp>
        <p:nvSpPr>
          <p:cNvPr id="8" name="Rectangle 2"/>
          <p:cNvSpPr txBox="1">
            <a:spLocks noChangeArrowheads="1"/>
          </p:cNvSpPr>
          <p:nvPr/>
        </p:nvSpPr>
        <p:spPr bwMode="auto">
          <a:xfrm>
            <a:off x="-23813" y="3391851"/>
            <a:ext cx="9144000" cy="115093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8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٢ يوحنا</a:t>
            </a:r>
            <a:endParaRPr kumimoji="0" lang="en-US" sz="8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
        <p:nvSpPr>
          <p:cNvPr id="900098" name="Rectangle 2"/>
          <p:cNvSpPr>
            <a:spLocks noGrp="1" noChangeArrowheads="1"/>
          </p:cNvSpPr>
          <p:nvPr>
            <p:ph type="ctrTitle"/>
          </p:nvPr>
        </p:nvSpPr>
        <p:spPr>
          <a:xfrm>
            <a:off x="23813" y="26143"/>
            <a:ext cx="9120187" cy="1446653"/>
          </a:xfrm>
          <a:effectLst/>
        </p:spPr>
        <p:txBody>
          <a:bodyPr/>
          <a:lstStyle/>
          <a:p>
            <a:pPr>
              <a:defRPr/>
            </a:pPr>
            <a:r>
              <a:rPr lang="ar-SA" sz="11500" dirty="0">
                <a:solidFill>
                  <a:schemeClr val="tx1"/>
                </a:solidFill>
                <a:ea typeface="ＭＳ Ｐゴシック" charset="0"/>
                <a:cs typeface="ＭＳ Ｐゴシック" charset="0"/>
              </a:rPr>
              <a:t>كن مميزا </a:t>
            </a:r>
            <a:endParaRPr lang="en-US" sz="11500" dirty="0">
              <a:solidFill>
                <a:schemeClr val="tx1"/>
              </a:solidFill>
              <a:effectLst/>
              <a:ea typeface="ＭＳ Ｐゴシック" charset="0"/>
              <a:cs typeface="ＭＳ Ｐゴシック" charset="0"/>
            </a:endParaRPr>
          </a:p>
        </p:txBody>
      </p:sp>
      <p:sp>
        <p:nvSpPr>
          <p:cNvPr id="5" name="Text Box 5"/>
          <p:cNvSpPr txBox="1">
            <a:spLocks noChangeArrowheads="1"/>
          </p:cNvSpPr>
          <p:nvPr/>
        </p:nvSpPr>
        <p:spPr bwMode="auto">
          <a:xfrm>
            <a:off x="-23813" y="6092825"/>
            <a:ext cx="9228216" cy="765175"/>
          </a:xfrm>
          <a:prstGeom prst="rect">
            <a:avLst/>
          </a:prstGeom>
          <a:solidFill>
            <a:srgbClr val="050A00"/>
          </a:solidFill>
          <a:ln w="9525">
            <a:noFill/>
            <a:miter lim="800000"/>
            <a:headEnd/>
            <a:tailEnd/>
          </a:ln>
          <a:effectLst/>
        </p:spPr>
        <p:txBody>
          <a:bodyPr anchor="ctr"/>
          <a:lstStyle>
            <a:lvl1pPr>
              <a:defRPr sz="2400">
                <a:solidFill>
                  <a:schemeClr val="tx1"/>
                </a:solidFill>
                <a:latin typeface="Verdana" charset="0"/>
                <a:ea typeface="ＭＳ Ｐゴシック" charset="0"/>
                <a:cs typeface="Geneva" charset="0"/>
              </a:defRPr>
            </a:lvl1pPr>
            <a:lvl2pPr marL="37931725" indent="-37474525">
              <a:defRPr sz="2400">
                <a:solidFill>
                  <a:schemeClr val="tx1"/>
                </a:solidFill>
                <a:latin typeface="Verdana" charset="0"/>
                <a:ea typeface="Geneva" charset="0"/>
                <a:cs typeface="Geneva" charset="0"/>
              </a:defRPr>
            </a:lvl2pPr>
            <a:lvl3pPr>
              <a:defRPr sz="2400">
                <a:solidFill>
                  <a:schemeClr val="tx1"/>
                </a:solidFill>
                <a:latin typeface="Verdana" charset="0"/>
                <a:ea typeface="Geneva" charset="0"/>
                <a:cs typeface="Geneva" charset="0"/>
              </a:defRPr>
            </a:lvl3pPr>
            <a:lvl4pPr>
              <a:defRPr sz="2400">
                <a:solidFill>
                  <a:schemeClr val="tx1"/>
                </a:solidFill>
                <a:latin typeface="Verdana" charset="0"/>
                <a:ea typeface="Geneva" charset="0"/>
                <a:cs typeface="Geneva" charset="0"/>
              </a:defRPr>
            </a:lvl4pPr>
            <a:lvl5pPr>
              <a:defRPr sz="2400">
                <a:solidFill>
                  <a:schemeClr val="tx1"/>
                </a:solidFill>
                <a:latin typeface="Verdana" charset="0"/>
                <a:ea typeface="Geneva" charset="0"/>
                <a:cs typeface="Geneva" charset="0"/>
              </a:defRPr>
            </a:lvl5pPr>
            <a:lvl6pPr marL="457200" eaLnBrk="0" fontAlgn="base" hangingPunct="0">
              <a:spcBef>
                <a:spcPct val="0"/>
              </a:spcBef>
              <a:spcAft>
                <a:spcPct val="0"/>
              </a:spcAft>
              <a:defRPr sz="2400">
                <a:solidFill>
                  <a:schemeClr val="tx1"/>
                </a:solidFill>
                <a:latin typeface="Verdana" charset="0"/>
                <a:ea typeface="Geneva" charset="0"/>
                <a:cs typeface="Geneva" charset="0"/>
              </a:defRPr>
            </a:lvl6pPr>
            <a:lvl7pPr marL="914400" eaLnBrk="0" fontAlgn="base" hangingPunct="0">
              <a:spcBef>
                <a:spcPct val="0"/>
              </a:spcBef>
              <a:spcAft>
                <a:spcPct val="0"/>
              </a:spcAft>
              <a:defRPr sz="2400">
                <a:solidFill>
                  <a:schemeClr val="tx1"/>
                </a:solidFill>
                <a:latin typeface="Verdana" charset="0"/>
                <a:ea typeface="Geneva" charset="0"/>
                <a:cs typeface="Geneva" charset="0"/>
              </a:defRPr>
            </a:lvl7pPr>
            <a:lvl8pPr marL="1371600" eaLnBrk="0" fontAlgn="base" hangingPunct="0">
              <a:spcBef>
                <a:spcPct val="0"/>
              </a:spcBef>
              <a:spcAft>
                <a:spcPct val="0"/>
              </a:spcAft>
              <a:defRPr sz="2400">
                <a:solidFill>
                  <a:schemeClr val="tx1"/>
                </a:solidFill>
                <a:latin typeface="Verdana" charset="0"/>
                <a:ea typeface="Geneva" charset="0"/>
                <a:cs typeface="Geneva" charset="0"/>
              </a:defRPr>
            </a:lvl8pPr>
            <a:lvl9pPr marL="1828800" eaLnBrk="0" fontAlgn="base" hangingPunct="0">
              <a:spcBef>
                <a:spcPct val="0"/>
              </a:spcBef>
              <a:spcAft>
                <a:spcPct val="0"/>
              </a:spcAft>
              <a:defRPr sz="2400">
                <a:solidFill>
                  <a:schemeClr val="tx1"/>
                </a:solidFill>
                <a:latin typeface="Verdana" charset="0"/>
                <a:ea typeface="Geneva" charset="0"/>
                <a:cs typeface="Geneva"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Dr. Rick Griffith • Crossroads International Church Singapore</a:t>
            </a:r>
          </a:p>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BibleStudyDownloads.org</a:t>
            </a:r>
          </a:p>
        </p:txBody>
      </p:sp>
    </p:spTree>
    <p:extLst>
      <p:ext uri="{BB962C8B-B14F-4D97-AF65-F5344CB8AC3E}">
        <p14:creationId xmlns:p14="http://schemas.microsoft.com/office/powerpoint/2010/main" val="2204399764"/>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ppt_x"/>
                                          </p:val>
                                        </p:tav>
                                        <p:tav tm="100000">
                                          <p:val>
                                            <p:strVal val="#ppt_x"/>
                                          </p:val>
                                        </p:tav>
                                      </p:tavLst>
                                    </p:anim>
                                    <p:anim calcmode="lin" valueType="num">
                                      <p:cBhvr additive="base">
                                        <p:cTn id="8" dur="500" fill="hold"/>
                                        <p:tgtEl>
                                          <p:spTgt spid="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4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8001" name="Rectangle 2"/>
          <p:cNvSpPr>
            <a:spLocks noGrp="1" noChangeArrowheads="1"/>
          </p:cNvSpPr>
          <p:nvPr>
            <p:ph type="title"/>
          </p:nvPr>
        </p:nvSpPr>
        <p:spPr>
          <a:xfrm>
            <a:off x="-1618553" y="-56964"/>
            <a:ext cx="7772400" cy="1143000"/>
          </a:xfrm>
        </p:spPr>
        <p:txBody>
          <a:bodyPr/>
          <a:lstStyle/>
          <a:p>
            <a:pPr algn="r" eaLnBrk="1" hangingPunct="1"/>
            <a:r>
              <a:rPr lang="ar-SA" b="1" dirty="0">
                <a:latin typeface="Arial" panose="020B0604020202020204" pitchFamily="34" charset="0"/>
                <a:ea typeface="ＭＳ Ｐゴシック" charset="0"/>
                <a:cs typeface="Arial" panose="020B0604020202020204" pitchFamily="34" charset="0"/>
              </a:rPr>
              <a:t>دراسة حالة ....</a:t>
            </a:r>
            <a:endParaRPr lang="en-US" b="1" dirty="0">
              <a:latin typeface="Arial" panose="020B0604020202020204" pitchFamily="34" charset="0"/>
              <a:ea typeface="ＭＳ Ｐゴシック" charset="0"/>
              <a:cs typeface="Arial" panose="020B0604020202020204" pitchFamily="34" charset="0"/>
            </a:endParaRPr>
          </a:p>
        </p:txBody>
      </p:sp>
      <p:sp>
        <p:nvSpPr>
          <p:cNvPr id="24579" name="Rectangle 3"/>
          <p:cNvSpPr>
            <a:spLocks noGrp="1" noChangeArrowheads="1"/>
          </p:cNvSpPr>
          <p:nvPr>
            <p:ph type="body" idx="1"/>
          </p:nvPr>
        </p:nvSpPr>
        <p:spPr>
          <a:xfrm>
            <a:off x="1173163" y="1058416"/>
            <a:ext cx="5075237" cy="2658616"/>
          </a:xfrm>
        </p:spPr>
        <p:txBody>
          <a:bodyPr/>
          <a:lstStyle/>
          <a:p>
            <a:pPr algn="r" rtl="1" eaLnBrk="1" hangingPunct="1"/>
            <a:r>
              <a:rPr lang="ar-SA" altLang="ja-JP" sz="2800" dirty="0">
                <a:ea typeface="ＭＳ Ｐゴシック" charset="0"/>
                <a:cs typeface="Arial" panose="020B0604020202020204" pitchFamily="34" charset="0"/>
              </a:rPr>
              <a:t>افترض ان اثنين من شهود يهوة جاءوا عند عتبة باب بيتك . هل تستقبلهم الى بيتك؟ لماذا </a:t>
            </a:r>
            <a:endParaRPr lang="en-US" altLang="ja-JP" sz="2800" dirty="0">
              <a:ea typeface="ＭＳ Ｐゴシック" charset="0"/>
              <a:cs typeface="Arial" panose="020B0604020202020204" pitchFamily="34" charset="0"/>
            </a:endParaRPr>
          </a:p>
          <a:p>
            <a:pPr algn="r" rtl="1" eaLnBrk="1" hangingPunct="1"/>
            <a:r>
              <a:rPr lang="ar-SA" sz="2800" dirty="0">
                <a:ea typeface="ＭＳ Ｐゴシック" charset="0"/>
                <a:cs typeface="Arial" panose="020B0604020202020204" pitchFamily="34" charset="0"/>
              </a:rPr>
              <a:t>الرجاء كن في المجموعة الصح ....</a:t>
            </a:r>
            <a:endParaRPr lang="en-US" sz="2800" dirty="0">
              <a:ea typeface="ＭＳ Ｐゴシック" charset="0"/>
              <a:cs typeface="Arial" panose="020B0604020202020204" pitchFamily="34" charset="0"/>
            </a:endParaRPr>
          </a:p>
        </p:txBody>
      </p:sp>
      <p:sp>
        <p:nvSpPr>
          <p:cNvPr id="128003" name="Text Box 4"/>
          <p:cNvSpPr txBox="1">
            <a:spLocks noChangeArrowheads="1"/>
          </p:cNvSpPr>
          <p:nvPr/>
        </p:nvSpPr>
        <p:spPr bwMode="auto">
          <a:xfrm>
            <a:off x="1447800" y="4876800"/>
            <a:ext cx="1219200" cy="1569660"/>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SA" sz="3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ابقهم بالخارج </a:t>
            </a:r>
            <a:endParaRPr kumimoji="0" lang="en-US" sz="3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8004" name="Text Box 5"/>
          <p:cNvSpPr txBox="1">
            <a:spLocks noChangeArrowheads="1"/>
          </p:cNvSpPr>
          <p:nvPr/>
        </p:nvSpPr>
        <p:spPr bwMode="auto">
          <a:xfrm>
            <a:off x="6705600" y="4876800"/>
            <a:ext cx="1219200" cy="1569660"/>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SA" sz="3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السماح لهم بالخول </a:t>
            </a:r>
            <a:endParaRPr kumimoji="0" lang="en-US" sz="3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8005" name="Text Box 6"/>
          <p:cNvSpPr txBox="1">
            <a:spLocks noChangeArrowheads="1"/>
          </p:cNvSpPr>
          <p:nvPr/>
        </p:nvSpPr>
        <p:spPr bwMode="auto">
          <a:xfrm>
            <a:off x="3779912" y="4254500"/>
            <a:ext cx="1728192" cy="469900"/>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SA"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ارضية المنصة </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8006" name="Text Box 7"/>
          <p:cNvSpPr txBox="1">
            <a:spLocks noChangeArrowheads="1"/>
          </p:cNvSpPr>
          <p:nvPr/>
        </p:nvSpPr>
        <p:spPr bwMode="auto">
          <a:xfrm>
            <a:off x="3352800" y="6019800"/>
            <a:ext cx="2743200" cy="592138"/>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SA" sz="3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هذا يعتمد </a:t>
            </a:r>
            <a:endParaRPr kumimoji="0" lang="en-US" sz="3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pic>
        <p:nvPicPr>
          <p:cNvPr id="128007" name="Picture 7" descr="sarah-jehovah-door.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6324600" y="304800"/>
            <a:ext cx="2676525" cy="3810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 name="Rectangle 2">
            <a:extLst>
              <a:ext uri="{FF2B5EF4-FFF2-40B4-BE49-F238E27FC236}">
                <a16:creationId xmlns:a16="http://schemas.microsoft.com/office/drawing/2014/main" id="{9E0DD085-AE78-FB4A-A734-A98422A29114}"/>
              </a:ext>
            </a:extLst>
          </p:cNvPr>
          <p:cNvSpPr txBox="1">
            <a:spLocks noChangeArrowheads="1"/>
          </p:cNvSpPr>
          <p:nvPr/>
        </p:nvSpPr>
        <p:spPr bwMode="auto">
          <a:xfrm>
            <a:off x="6096000" y="3115223"/>
            <a:ext cx="2725310"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lgn="r">
              <a:defRPr/>
            </a:pPr>
            <a:r>
              <a:rPr lang="ar-SA" sz="4800"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٢ يوحنا</a:t>
            </a:r>
            <a:endParaRPr lang="en-US" sz="4800"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58748825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24579">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24" presetClass="entr" presetSubtype="0" fill="hold" grpId="0" nodeType="clickEffect">
                                  <p:stCondLst>
                                    <p:cond delay="0"/>
                                  </p:stCondLst>
                                  <p:childTnLst>
                                    <p:set>
                                      <p:cBhvr>
                                        <p:cTn id="10" dur="1" fill="hold">
                                          <p:stCondLst>
                                            <p:cond delay="0"/>
                                          </p:stCondLst>
                                        </p:cTn>
                                        <p:tgtEl>
                                          <p:spTgt spid="24579">
                                            <p:txEl>
                                              <p:pRg st="1" end="1"/>
                                            </p:txEl>
                                          </p:spTgt>
                                        </p:tgtEl>
                                        <p:attrNameLst>
                                          <p:attrName>style.visibility</p:attrName>
                                        </p:attrNameLst>
                                      </p:cBhvr>
                                      <p:to>
                                        <p:strVal val="visible"/>
                                      </p:to>
                                    </p:set>
                                    <p:anim to="" calcmode="lin" valueType="num">
                                      <p:cBhvr>
                                        <p:cTn id="11" dur="1" fill="hold"/>
                                        <p:tgtEl>
                                          <p:spTgt spid="24579">
                                            <p:txEl>
                                              <p:pRg st="1" end="1"/>
                                            </p:txEl>
                                          </p:spTgt>
                                        </p:tgtEl>
                                        <p:attrNameLst>
                                          <p:attrName/>
                                        </p:attrNameLst>
                                      </p:cBhvr>
                                    </p:anim>
                                  </p:childTnLst>
                                </p:cTn>
                              </p:par>
                            </p:childTnLst>
                          </p:cTn>
                        </p:par>
                      </p:childTnLst>
                    </p:cTn>
                  </p:par>
                  <p:par>
                    <p:cTn id="12" fill="hold">
                      <p:stCondLst>
                        <p:cond delay="indefinite"/>
                      </p:stCondLst>
                      <p:childTnLst>
                        <p:par>
                          <p:cTn id="13" fill="hold">
                            <p:stCondLst>
                              <p:cond delay="0"/>
                            </p:stCondLst>
                            <p:childTnLst>
                              <p:par>
                                <p:cTn id="14" presetID="1" presetClass="entr" presetSubtype="0" fill="hold" grpId="0" nodeType="clickEffect">
                                  <p:stCondLst>
                                    <p:cond delay="0"/>
                                  </p:stCondLst>
                                  <p:childTnLst>
                                    <p:set>
                                      <p:cBhvr>
                                        <p:cTn id="15" dur="1" fill="hold">
                                          <p:stCondLst>
                                            <p:cond delay="0"/>
                                          </p:stCondLst>
                                        </p:cTn>
                                        <p:tgtEl>
                                          <p:spTgt spid="128005"/>
                                        </p:tgtEl>
                                        <p:attrNameLst>
                                          <p:attrName>style.visibility</p:attrName>
                                        </p:attrNameLst>
                                      </p:cBhvr>
                                      <p:to>
                                        <p:strVal val="visible"/>
                                      </p:to>
                                    </p:set>
                                  </p:childTnLst>
                                </p:cTn>
                              </p:par>
                            </p:childTnLst>
                          </p:cTn>
                        </p:par>
                      </p:childTnLst>
                    </p:cTn>
                  </p:par>
                  <p:par>
                    <p:cTn id="16" fill="hold">
                      <p:stCondLst>
                        <p:cond delay="indefinite"/>
                      </p:stCondLst>
                      <p:childTnLst>
                        <p:par>
                          <p:cTn id="17" fill="hold">
                            <p:stCondLst>
                              <p:cond delay="0"/>
                            </p:stCondLst>
                            <p:childTnLst>
                              <p:par>
                                <p:cTn id="18" presetID="1" presetClass="entr" presetSubtype="0" fill="hold" grpId="0" nodeType="clickEffect">
                                  <p:stCondLst>
                                    <p:cond delay="0"/>
                                  </p:stCondLst>
                                  <p:childTnLst>
                                    <p:set>
                                      <p:cBhvr>
                                        <p:cTn id="19" dur="1" fill="hold">
                                          <p:stCondLst>
                                            <p:cond delay="0"/>
                                          </p:stCondLst>
                                        </p:cTn>
                                        <p:tgtEl>
                                          <p:spTgt spid="128003"/>
                                        </p:tgtEl>
                                        <p:attrNameLst>
                                          <p:attrName>style.visibility</p:attrName>
                                        </p:attrNameLst>
                                      </p:cBhvr>
                                      <p:to>
                                        <p:strVal val="visible"/>
                                      </p:to>
                                    </p:set>
                                  </p:childTnLst>
                                </p:cTn>
                              </p:par>
                            </p:childTnLst>
                          </p:cTn>
                        </p:par>
                      </p:childTnLst>
                    </p:cTn>
                  </p:par>
                  <p:par>
                    <p:cTn id="20" fill="hold">
                      <p:stCondLst>
                        <p:cond delay="indefinite"/>
                      </p:stCondLst>
                      <p:childTnLst>
                        <p:par>
                          <p:cTn id="21" fill="hold">
                            <p:stCondLst>
                              <p:cond delay="0"/>
                            </p:stCondLst>
                            <p:childTnLst>
                              <p:par>
                                <p:cTn id="22" presetID="1" presetClass="entr" presetSubtype="0" fill="hold" grpId="0" nodeType="clickEffect">
                                  <p:stCondLst>
                                    <p:cond delay="0"/>
                                  </p:stCondLst>
                                  <p:childTnLst>
                                    <p:set>
                                      <p:cBhvr>
                                        <p:cTn id="23" dur="1" fill="hold">
                                          <p:stCondLst>
                                            <p:cond delay="0"/>
                                          </p:stCondLst>
                                        </p:cTn>
                                        <p:tgtEl>
                                          <p:spTgt spid="128004"/>
                                        </p:tgtEl>
                                        <p:attrNameLst>
                                          <p:attrName>style.visibility</p:attrName>
                                        </p:attrNameLst>
                                      </p:cBhvr>
                                      <p:to>
                                        <p:strVal val="visible"/>
                                      </p:to>
                                    </p:set>
                                  </p:childTnLst>
                                </p:cTn>
                              </p:par>
                            </p:childTnLst>
                          </p:cTn>
                        </p:par>
                      </p:childTnLst>
                    </p:cTn>
                  </p:par>
                  <p:par>
                    <p:cTn id="24" fill="hold">
                      <p:stCondLst>
                        <p:cond delay="indefinite"/>
                      </p:stCondLst>
                      <p:childTnLst>
                        <p:par>
                          <p:cTn id="25" fill="hold">
                            <p:stCondLst>
                              <p:cond delay="0"/>
                            </p:stCondLst>
                            <p:childTnLst>
                              <p:par>
                                <p:cTn id="26" presetID="1" presetClass="entr" presetSubtype="0" fill="hold" grpId="0" nodeType="clickEffect">
                                  <p:stCondLst>
                                    <p:cond delay="0"/>
                                  </p:stCondLst>
                                  <p:childTnLst>
                                    <p:set>
                                      <p:cBhvr>
                                        <p:cTn id="27" dur="1" fill="hold">
                                          <p:stCondLst>
                                            <p:cond delay="0"/>
                                          </p:stCondLst>
                                        </p:cTn>
                                        <p:tgtEl>
                                          <p:spTgt spid="128006"/>
                                        </p:tgtEl>
                                        <p:attrNameLst>
                                          <p:attrName>style.visibility</p:attrName>
                                        </p:attrNameLst>
                                      </p:cBhvr>
                                      <p:to>
                                        <p:strVal val="visible"/>
                                      </p:to>
                                    </p:set>
                                  </p:childTnLst>
                                </p:cTn>
                              </p:par>
                            </p:childTnLst>
                          </p:cTn>
                        </p:par>
                      </p:childTnLst>
                    </p:cTn>
                  </p:par>
                  <p:par>
                    <p:cTn id="28" fill="hold">
                      <p:stCondLst>
                        <p:cond delay="indefinite"/>
                      </p:stCondLst>
                      <p:childTnLst>
                        <p:par>
                          <p:cTn id="29" fill="hold">
                            <p:stCondLst>
                              <p:cond delay="0"/>
                            </p:stCondLst>
                            <p:childTnLst>
                              <p:par>
                                <p:cTn id="30" presetID="9" presetClass="entr" presetSubtype="0" fill="hold" grpId="0" nodeType="clickEffect">
                                  <p:stCondLst>
                                    <p:cond delay="0"/>
                                  </p:stCondLst>
                                  <p:childTnLst>
                                    <p:set>
                                      <p:cBhvr>
                                        <p:cTn id="31" dur="1" fill="hold">
                                          <p:stCondLst>
                                            <p:cond delay="0"/>
                                          </p:stCondLst>
                                        </p:cTn>
                                        <p:tgtEl>
                                          <p:spTgt spid="9"/>
                                        </p:tgtEl>
                                        <p:attrNameLst>
                                          <p:attrName>style.visibility</p:attrName>
                                        </p:attrNameLst>
                                      </p:cBhvr>
                                      <p:to>
                                        <p:strVal val="visible"/>
                                      </p:to>
                                    </p:set>
                                    <p:animEffect transition="in" filter="dissolve">
                                      <p:cBhvr>
                                        <p:cTn id="32"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579" grpId="0" build="p"/>
      <p:bldP spid="128003" grpId="0" animBg="1"/>
      <p:bldP spid="128004" grpId="0" animBg="1"/>
      <p:bldP spid="128005" grpId="0" animBg="1"/>
      <p:bldP spid="128006" grpId="0" animBg="1"/>
      <p:bldP spid="9" grpId="0"/>
    </p:bldLst>
  </p:timing>
</p:sld>
</file>

<file path=ppt/slides/slide4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a:blip r:embed="rId3"/>
          <a:stretch>
            <a:fillRect/>
          </a:stretch>
        </p:blipFill>
        <p:spPr>
          <a:xfrm>
            <a:off x="0" y="949414"/>
            <a:ext cx="9144000" cy="5359906"/>
          </a:xfrm>
          <a:prstGeom prst="rect">
            <a:avLst/>
          </a:prstGeom>
        </p:spPr>
      </p:pic>
      <p:sp>
        <p:nvSpPr>
          <p:cNvPr id="900098" name="Rectangle 2"/>
          <p:cNvSpPr>
            <a:spLocks noGrp="1" noChangeArrowheads="1"/>
          </p:cNvSpPr>
          <p:nvPr>
            <p:ph type="ctrTitle"/>
          </p:nvPr>
        </p:nvSpPr>
        <p:spPr>
          <a:xfrm>
            <a:off x="0" y="15984"/>
            <a:ext cx="9144000" cy="748720"/>
          </a:xfrm>
          <a:effectLst>
            <a:outerShdw blurRad="63500" dist="35921" dir="2700000" algn="ctr" rotWithShape="0">
              <a:schemeClr val="tx2">
                <a:alpha val="74998"/>
              </a:schemeClr>
            </a:outerShdw>
          </a:effectLst>
        </p:spPr>
        <p:txBody>
          <a:bodyPr/>
          <a:lstStyle/>
          <a:p>
            <a:pPr>
              <a:defRPr/>
            </a:pPr>
            <a:r>
              <a:rPr lang="ar-SA" sz="5400" dirty="0">
                <a:effectLst>
                  <a:glow rad="127000">
                    <a:schemeClr val="tx1"/>
                  </a:glow>
                </a:effectLst>
                <a:ea typeface="ＭＳ Ｐゴシック" charset="0"/>
                <a:cs typeface="ＭＳ Ｐゴシック" charset="0"/>
              </a:rPr>
              <a:t>الانجيل </a:t>
            </a:r>
            <a:endParaRPr lang="en-US" sz="5400" dirty="0">
              <a:effectLst>
                <a:glow rad="127000">
                  <a:schemeClr val="tx1"/>
                </a:glow>
              </a:effectLst>
              <a:ea typeface="ＭＳ Ｐゴシック" charset="0"/>
              <a:cs typeface="ＭＳ Ｐゴシック" charset="0"/>
            </a:endParaRPr>
          </a:p>
        </p:txBody>
      </p:sp>
      <p:sp>
        <p:nvSpPr>
          <p:cNvPr id="3" name="Rectangle 2"/>
          <p:cNvSpPr txBox="1">
            <a:spLocks noChangeArrowheads="1"/>
          </p:cNvSpPr>
          <p:nvPr/>
        </p:nvSpPr>
        <p:spPr bwMode="auto">
          <a:xfrm>
            <a:off x="3419872" y="1628800"/>
            <a:ext cx="5724128" cy="4536504"/>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SA" sz="5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هل  الانجيل حقا يغير حياتنا </a:t>
            </a:r>
            <a:endParaRPr kumimoji="0" lang="en-US" sz="5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
        <p:nvSpPr>
          <p:cNvPr id="5" name="Rectangle 2">
            <a:extLst>
              <a:ext uri="{FF2B5EF4-FFF2-40B4-BE49-F238E27FC236}">
                <a16:creationId xmlns:a16="http://schemas.microsoft.com/office/drawing/2014/main" id="{CF76A8AD-172D-E54D-A5D7-1D80A1428A7D}"/>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lgn="r">
              <a:defRPr/>
            </a:pPr>
            <a:r>
              <a:rPr lang="ar-SA" sz="4800"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٢ يوحنا</a:t>
            </a:r>
            <a:endParaRPr lang="en-US" sz="4800"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423999516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dissolve">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4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4248" y="0"/>
            <a:ext cx="9129752" cy="2564904"/>
          </a:xfrm>
        </p:spPr>
        <p:txBody>
          <a:bodyPr/>
          <a:lstStyle/>
          <a:p>
            <a:r>
              <a:rPr lang="ar-SA" sz="4800" dirty="0"/>
              <a:t>كيف  لنا ان نعيش الانجيل؟ </a:t>
            </a:r>
            <a:endParaRPr lang="en-US" sz="4800" dirty="0"/>
          </a:p>
        </p:txBody>
      </p:sp>
      <p:pic>
        <p:nvPicPr>
          <p:cNvPr id="3" name="Picture 2"/>
          <p:cNvPicPr>
            <a:picLocks noChangeAspect="1"/>
          </p:cNvPicPr>
          <p:nvPr/>
        </p:nvPicPr>
        <p:blipFill>
          <a:blip r:embed="rId3"/>
          <a:stretch>
            <a:fillRect/>
          </a:stretch>
        </p:blipFill>
        <p:spPr>
          <a:xfrm>
            <a:off x="-64596" y="2483133"/>
            <a:ext cx="9243593" cy="4384104"/>
          </a:xfrm>
          <a:prstGeom prst="rect">
            <a:avLst/>
          </a:prstGeom>
        </p:spPr>
      </p:pic>
      <p:sp>
        <p:nvSpPr>
          <p:cNvPr id="4" name="Title 1"/>
          <p:cNvSpPr txBox="1">
            <a:spLocks/>
          </p:cNvSpPr>
          <p:nvPr/>
        </p:nvSpPr>
        <p:spPr bwMode="auto">
          <a:xfrm rot="20542866">
            <a:off x="5209791" y="1498319"/>
            <a:ext cx="3873168" cy="1008112"/>
          </a:xfrm>
          <a:prstGeom prst="rect">
            <a:avLst/>
          </a:prstGeom>
          <a:solidFill>
            <a:srgbClr val="FF0000"/>
          </a:solidFill>
          <a:ln>
            <a:noFill/>
          </a:ln>
          <a:extLs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kern="1200">
                <a:solidFill>
                  <a:srgbClr val="FFFFFF"/>
                </a:solidFill>
                <a:latin typeface="Arial"/>
                <a:ea typeface="ＭＳ Ｐゴシック" charset="0"/>
                <a:cs typeface="Arial"/>
              </a:defRPr>
            </a:lvl1pPr>
            <a:lvl2pPr algn="ctr" rtl="0" eaLnBrk="0" fontAlgn="base" hangingPunct="0">
              <a:spcBef>
                <a:spcPct val="0"/>
              </a:spcBef>
              <a:spcAft>
                <a:spcPct val="0"/>
              </a:spcAft>
              <a:defRPr sz="4400">
                <a:solidFill>
                  <a:srgbClr val="FFFFFF"/>
                </a:solidFill>
                <a:latin typeface="Arial" charset="0"/>
                <a:ea typeface="ＭＳ Ｐゴシック" charset="0"/>
              </a:defRPr>
            </a:lvl2pPr>
            <a:lvl3pPr algn="ctr" rtl="0" eaLnBrk="0" fontAlgn="base" hangingPunct="0">
              <a:spcBef>
                <a:spcPct val="0"/>
              </a:spcBef>
              <a:spcAft>
                <a:spcPct val="0"/>
              </a:spcAft>
              <a:defRPr sz="4400">
                <a:solidFill>
                  <a:srgbClr val="FFFFFF"/>
                </a:solidFill>
                <a:latin typeface="Arial" charset="0"/>
                <a:ea typeface="ＭＳ Ｐゴシック" charset="0"/>
              </a:defRPr>
            </a:lvl3pPr>
            <a:lvl4pPr algn="ctr" rtl="0" eaLnBrk="0" fontAlgn="base" hangingPunct="0">
              <a:spcBef>
                <a:spcPct val="0"/>
              </a:spcBef>
              <a:spcAft>
                <a:spcPct val="0"/>
              </a:spcAft>
              <a:defRPr sz="4400">
                <a:solidFill>
                  <a:srgbClr val="FFFFFF"/>
                </a:solidFill>
                <a:latin typeface="Arial" charset="0"/>
                <a:ea typeface="ＭＳ Ｐゴシック" charset="0"/>
              </a:defRPr>
            </a:lvl4pPr>
            <a:lvl5pPr algn="ctr" rtl="0" eaLnBrk="0" fontAlgn="base" hangingPunct="0">
              <a:spcBef>
                <a:spcPct val="0"/>
              </a:spcBef>
              <a:spcAft>
                <a:spcPct val="0"/>
              </a:spcAft>
              <a:defRPr sz="4400">
                <a:solidFill>
                  <a:srgbClr val="FFFFFF"/>
                </a:solidFill>
                <a:latin typeface="Arial" charset="0"/>
                <a:ea typeface="ＭＳ Ｐゴシック" charset="0"/>
              </a:defRPr>
            </a:lvl5pPr>
            <a:lvl6pPr marL="457200" algn="ctr" rtl="0" fontAlgn="base">
              <a:spcBef>
                <a:spcPct val="0"/>
              </a:spcBef>
              <a:spcAft>
                <a:spcPct val="0"/>
              </a:spcAft>
              <a:defRPr sz="4400">
                <a:solidFill>
                  <a:srgbClr val="FFFFFF"/>
                </a:solidFill>
                <a:latin typeface="Arial" charset="0"/>
                <a:ea typeface="ＭＳ Ｐゴシック" charset="0"/>
              </a:defRPr>
            </a:lvl6pPr>
            <a:lvl7pPr marL="914400" algn="ctr" rtl="0" fontAlgn="base">
              <a:spcBef>
                <a:spcPct val="0"/>
              </a:spcBef>
              <a:spcAft>
                <a:spcPct val="0"/>
              </a:spcAft>
              <a:defRPr sz="4400">
                <a:solidFill>
                  <a:srgbClr val="FFFFFF"/>
                </a:solidFill>
                <a:latin typeface="Arial" charset="0"/>
                <a:ea typeface="ＭＳ Ｐゴシック" charset="0"/>
              </a:defRPr>
            </a:lvl7pPr>
            <a:lvl8pPr marL="1371600" algn="ctr" rtl="0" fontAlgn="base">
              <a:spcBef>
                <a:spcPct val="0"/>
              </a:spcBef>
              <a:spcAft>
                <a:spcPct val="0"/>
              </a:spcAft>
              <a:defRPr sz="4400">
                <a:solidFill>
                  <a:srgbClr val="FFFFFF"/>
                </a:solidFill>
                <a:latin typeface="Arial" charset="0"/>
                <a:ea typeface="ＭＳ Ｐゴシック" charset="0"/>
              </a:defRPr>
            </a:lvl8pPr>
            <a:lvl9pPr marL="1828800" algn="ctr" rtl="0" fontAlgn="base">
              <a:spcBef>
                <a:spcPct val="0"/>
              </a:spcBef>
              <a:spcAft>
                <a:spcPct val="0"/>
              </a:spcAft>
              <a:defRPr sz="4400">
                <a:solidFill>
                  <a:srgbClr val="FFFFFF"/>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4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طريقتين ....</a:t>
            </a:r>
            <a:endParaRPr kumimoji="0" lang="en-US" sz="4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 name="Rectangle 2">
            <a:extLst>
              <a:ext uri="{FF2B5EF4-FFF2-40B4-BE49-F238E27FC236}">
                <a16:creationId xmlns:a16="http://schemas.microsoft.com/office/drawing/2014/main" id="{CD8B83CA-416F-3643-8620-5FF6C5D95439}"/>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lgn="r">
              <a:defRPr/>
            </a:pPr>
            <a:r>
              <a:rPr lang="ar-SA" sz="4800"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٢ يوحنا</a:t>
            </a:r>
            <a:endParaRPr lang="en-US" sz="4800"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53252256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dissolve">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4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Times New Roman" charset="0"/>
              <a:ea typeface="ＭＳ Ｐゴシック" charset="0"/>
            </a:endParaRPr>
          </a:p>
        </p:txBody>
      </p:sp>
      <p:sp>
        <p:nvSpPr>
          <p:cNvPr id="900098" name="Rectangle 2"/>
          <p:cNvSpPr>
            <a:spLocks noGrp="1" noChangeArrowheads="1"/>
          </p:cNvSpPr>
          <p:nvPr>
            <p:ph type="ctrTitle"/>
          </p:nvPr>
        </p:nvSpPr>
        <p:spPr>
          <a:xfrm>
            <a:off x="0" y="49784"/>
            <a:ext cx="9144000" cy="1086599"/>
          </a:xfrm>
          <a:effectLst>
            <a:outerShdw blurRad="63500" dist="35921" dir="2700000" algn="ctr" rotWithShape="0">
              <a:schemeClr val="tx2">
                <a:alpha val="74998"/>
              </a:schemeClr>
            </a:outerShdw>
          </a:effectLst>
        </p:spPr>
        <p:txBody>
          <a:bodyPr anchor="t"/>
          <a:lstStyle/>
          <a:p>
            <a:pPr rtl="1">
              <a:defRPr/>
            </a:pPr>
            <a:r>
              <a:rPr lang="en-US" sz="4800" dirty="0">
                <a:effectLst>
                  <a:glow rad="127000">
                    <a:schemeClr val="tx1"/>
                  </a:glow>
                </a:effectLst>
                <a:ea typeface="ＭＳ Ｐゴシック" charset="0"/>
                <a:cs typeface="ＭＳ Ｐゴシック" charset="0"/>
              </a:rPr>
              <a:t> .I </a:t>
            </a:r>
            <a:r>
              <a:rPr lang="ar-SA" sz="4800" dirty="0">
                <a:effectLst>
                  <a:glow rad="127000">
                    <a:schemeClr val="tx1"/>
                  </a:glow>
                </a:effectLst>
                <a:ea typeface="ＭＳ Ｐゴシック" charset="0"/>
                <a:cs typeface="ＭＳ Ｐゴシック" charset="0"/>
              </a:rPr>
              <a:t>مساندة المعلمين </a:t>
            </a:r>
            <a:r>
              <a:rPr lang="ar-SA" sz="4800" dirty="0">
                <a:solidFill>
                  <a:srgbClr val="FFFF00"/>
                </a:solidFill>
                <a:effectLst>
                  <a:glow rad="127000">
                    <a:schemeClr val="tx1"/>
                  </a:glow>
                </a:effectLst>
                <a:ea typeface="ＭＳ Ｐゴシック" charset="0"/>
                <a:cs typeface="ＭＳ Ｐゴシック" charset="0"/>
              </a:rPr>
              <a:t>الحقيقيون</a:t>
            </a:r>
            <a:r>
              <a:rPr lang="ar-SA" sz="4800" dirty="0">
                <a:effectLst>
                  <a:glow rad="127000">
                    <a:schemeClr val="tx1"/>
                  </a:glow>
                </a:effectLst>
                <a:ea typeface="ＭＳ Ｐゴシック" charset="0"/>
                <a:cs typeface="ＭＳ Ｐゴシック" charset="0"/>
              </a:rPr>
              <a:t> </a:t>
            </a:r>
            <a:r>
              <a:rPr lang="en-US" sz="4800" dirty="0">
                <a:effectLst>
                  <a:glow rad="127000">
                    <a:schemeClr val="tx1"/>
                  </a:glow>
                </a:effectLst>
                <a:ea typeface="ＭＳ Ｐゴシック" charset="0"/>
                <a:cs typeface="ＭＳ Ｐゴシック" charset="0"/>
              </a:rPr>
              <a:t>.(6-1) </a:t>
            </a:r>
          </a:p>
        </p:txBody>
      </p:sp>
      <p:pic>
        <p:nvPicPr>
          <p:cNvPr id="4" name="Picture 3"/>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0" y="1052736"/>
            <a:ext cx="9144000" cy="6097905"/>
          </a:xfrm>
          <a:prstGeom prst="rect">
            <a:avLst/>
          </a:prstGeom>
        </p:spPr>
      </p:pic>
      <p:sp>
        <p:nvSpPr>
          <p:cNvPr id="5" name="Rectangle 2">
            <a:extLst>
              <a:ext uri="{FF2B5EF4-FFF2-40B4-BE49-F238E27FC236}">
                <a16:creationId xmlns:a16="http://schemas.microsoft.com/office/drawing/2014/main" id="{FC6F8DE4-D7A3-914A-BDDF-B58D7C77A1EA}"/>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lgn="r">
              <a:defRPr/>
            </a:pPr>
            <a:r>
              <a:rPr lang="ar-SA" sz="4800"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٢ يوحنا</a:t>
            </a:r>
            <a:endParaRPr lang="en-US" sz="4800"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62977756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dissolve">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4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20369" y="1628800"/>
            <a:ext cx="9144000" cy="4202863"/>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Times New Roman" charset="0"/>
              <a:ea typeface="ＭＳ Ｐゴシック" charset="0"/>
            </a:endParaRPr>
          </a:p>
        </p:txBody>
      </p:sp>
      <p:sp>
        <p:nvSpPr>
          <p:cNvPr id="900098" name="Rectangle 2"/>
          <p:cNvSpPr>
            <a:spLocks noGrp="1" noChangeArrowheads="1"/>
          </p:cNvSpPr>
          <p:nvPr>
            <p:ph type="ctrTitle"/>
          </p:nvPr>
        </p:nvSpPr>
        <p:spPr>
          <a:xfrm>
            <a:off x="0" y="49784"/>
            <a:ext cx="9144000" cy="1086599"/>
          </a:xfrm>
          <a:effectLst>
            <a:outerShdw blurRad="63500" dist="35921" dir="2700000" algn="ctr" rotWithShape="0">
              <a:schemeClr val="tx2">
                <a:alpha val="74998"/>
              </a:schemeClr>
            </a:outerShdw>
          </a:effectLst>
        </p:spPr>
        <p:txBody>
          <a:bodyPr anchor="t"/>
          <a:lstStyle/>
          <a:p>
            <a:pPr rtl="1">
              <a:defRPr/>
            </a:pPr>
            <a:r>
              <a:rPr lang="en-US" sz="4800" dirty="0">
                <a:effectLst>
                  <a:glow rad="127000">
                    <a:schemeClr val="tx1"/>
                  </a:glow>
                </a:effectLst>
                <a:ea typeface="ＭＳ Ｐゴシック" charset="0"/>
                <a:cs typeface="ＭＳ Ｐゴシック" charset="0"/>
              </a:rPr>
              <a:t> .II</a:t>
            </a:r>
            <a:r>
              <a:rPr lang="ar-SA" sz="4800" dirty="0">
                <a:effectLst>
                  <a:glow rad="127000">
                    <a:schemeClr val="tx1"/>
                  </a:glow>
                </a:effectLst>
                <a:ea typeface="ＭＳ Ｐゴシック" charset="0"/>
                <a:cs typeface="ＭＳ Ｐゴシック" charset="0"/>
              </a:rPr>
              <a:t>تجنب المعلمين </a:t>
            </a:r>
            <a:r>
              <a:rPr lang="ar-SA" sz="4800" dirty="0">
                <a:solidFill>
                  <a:srgbClr val="FFFF00"/>
                </a:solidFill>
                <a:effectLst>
                  <a:glow rad="127000">
                    <a:schemeClr val="tx1"/>
                  </a:glow>
                </a:effectLst>
                <a:ea typeface="ＭＳ Ｐゴシック" charset="0"/>
                <a:cs typeface="ＭＳ Ｐゴシック" charset="0"/>
              </a:rPr>
              <a:t>الكذبة</a:t>
            </a:r>
            <a:r>
              <a:rPr lang="ar-SA" sz="4800" dirty="0">
                <a:effectLst>
                  <a:glow rad="127000">
                    <a:schemeClr val="tx1"/>
                  </a:glow>
                </a:effectLst>
                <a:ea typeface="ＭＳ Ｐゴシック" charset="0"/>
                <a:cs typeface="ＭＳ Ｐゴシック" charset="0"/>
              </a:rPr>
              <a:t> </a:t>
            </a:r>
            <a:r>
              <a:rPr lang="en-US" sz="4800" dirty="0">
                <a:effectLst>
                  <a:glow rad="127000">
                    <a:schemeClr val="tx1"/>
                  </a:glow>
                </a:effectLst>
                <a:ea typeface="ＭＳ Ｐゴシック" charset="0"/>
                <a:cs typeface="ＭＳ Ｐゴシック" charset="0"/>
              </a:rPr>
              <a:t>.(13-7)</a:t>
            </a:r>
          </a:p>
        </p:txBody>
      </p:sp>
      <p:sp>
        <p:nvSpPr>
          <p:cNvPr id="5" name="Rectangle 2">
            <a:extLst>
              <a:ext uri="{FF2B5EF4-FFF2-40B4-BE49-F238E27FC236}">
                <a16:creationId xmlns:a16="http://schemas.microsoft.com/office/drawing/2014/main" id="{71F4F4BE-F466-3A47-89A7-8EB139C9EBD5}"/>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lgn="r">
              <a:defRPr/>
            </a:pPr>
            <a:r>
              <a:rPr lang="ar-SA" sz="4800"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٢ يوحنا</a:t>
            </a:r>
            <a:endParaRPr lang="en-US" sz="4800"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89253447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dissolve">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4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1180768"/>
          </a:xfrm>
          <a:effectLst>
            <a:outerShdw blurRad="63500" dist="35921" dir="2700000" algn="ctr" rotWithShape="0">
              <a:schemeClr val="tx2">
                <a:alpha val="74998"/>
              </a:schemeClr>
            </a:outerShdw>
          </a:effectLst>
        </p:spPr>
        <p:txBody>
          <a:bodyPr/>
          <a:lstStyle/>
          <a:p>
            <a:pPr>
              <a:defRPr/>
            </a:pPr>
            <a:r>
              <a:rPr lang="ar-SA" sz="5400" dirty="0">
                <a:effectLst>
                  <a:glow rad="127000">
                    <a:schemeClr val="tx1"/>
                  </a:glow>
                </a:effectLst>
                <a:ea typeface="ＭＳ Ｐゴシック" charset="0"/>
                <a:cs typeface="ＭＳ Ｐゴシック" charset="0"/>
              </a:rPr>
              <a:t>الفكرة الرئيسية </a:t>
            </a:r>
            <a:endParaRPr lang="en-US" sz="5400" dirty="0">
              <a:effectLst>
                <a:glow rad="127000">
                  <a:schemeClr val="tx1"/>
                </a:glow>
              </a:effectLst>
              <a:ea typeface="ＭＳ Ｐゴシック" charset="0"/>
              <a:cs typeface="ＭＳ Ｐゴシック" charset="0"/>
            </a:endParaRPr>
          </a:p>
        </p:txBody>
      </p:sp>
      <p:pic>
        <p:nvPicPr>
          <p:cNvPr id="2" name="Picture 1"/>
          <p:cNvPicPr>
            <a:picLocks noChangeAspect="1"/>
          </p:cNvPicPr>
          <p:nvPr/>
        </p:nvPicPr>
        <p:blipFill>
          <a:blip r:embed="rId3"/>
          <a:stretch>
            <a:fillRect/>
          </a:stretch>
        </p:blipFill>
        <p:spPr>
          <a:xfrm>
            <a:off x="22145" y="2060848"/>
            <a:ext cx="3467100" cy="3276600"/>
          </a:xfrm>
          <a:prstGeom prst="rect">
            <a:avLst/>
          </a:prstGeom>
        </p:spPr>
      </p:pic>
      <p:sp>
        <p:nvSpPr>
          <p:cNvPr id="3" name="Rectangle 2"/>
          <p:cNvSpPr txBox="1">
            <a:spLocks noChangeArrowheads="1"/>
          </p:cNvSpPr>
          <p:nvPr/>
        </p:nvSpPr>
        <p:spPr bwMode="auto">
          <a:xfrm>
            <a:off x="3419872" y="1628800"/>
            <a:ext cx="5724128" cy="4536504"/>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SA" sz="5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عيش الانجيل من خلال عدم مساندة من يحجبوا الانجيل </a:t>
            </a:r>
            <a:endParaRPr kumimoji="0" lang="en-US" sz="5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
        <p:nvSpPr>
          <p:cNvPr id="5" name="Rectangle 2">
            <a:extLst>
              <a:ext uri="{FF2B5EF4-FFF2-40B4-BE49-F238E27FC236}">
                <a16:creationId xmlns:a16="http://schemas.microsoft.com/office/drawing/2014/main" id="{3889A341-7B7A-C848-AD5A-E9BA32E7A6C5}"/>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lgn="l">
              <a:defRPr/>
            </a:pPr>
            <a:r>
              <a:rPr lang="ar-SA" sz="4800" b="1" dirty="0">
                <a:solidFill>
                  <a:srgbClr val="FFFFFF"/>
                </a:solidFill>
                <a:effectLst>
                  <a:glow rad="127000">
                    <a:srgbClr val="000000"/>
                  </a:glow>
                </a:effectLst>
                <a:latin typeface="Arial" panose="020B0604020202020204" pitchFamily="34" charset="0"/>
                <a:ea typeface="ＭＳ Ｐゴシック" charset="0"/>
                <a:cs typeface="ＭＳ Ｐゴシック" charset="0"/>
              </a:rPr>
              <a:t>٢ يوحنا</a:t>
            </a:r>
          </a:p>
        </p:txBody>
      </p:sp>
    </p:spTree>
    <p:extLst>
      <p:ext uri="{BB962C8B-B14F-4D97-AF65-F5344CB8AC3E}">
        <p14:creationId xmlns:p14="http://schemas.microsoft.com/office/powerpoint/2010/main" val="127784418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dissolve">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48.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pic>
        <p:nvPicPr>
          <p:cNvPr id="9" name="Picture 8"/>
          <p:cNvPicPr>
            <a:picLocks noChangeAspect="1"/>
          </p:cNvPicPr>
          <p:nvPr/>
        </p:nvPicPr>
        <p:blipFill>
          <a:blip r:embed="rId4">
            <a:extLst>
              <a:ext uri="{BEBA8EAE-BF5A-486C-A8C5-ECC9F3942E4B}">
                <a14:imgProps xmlns:a14="http://schemas.microsoft.com/office/drawing/2010/main">
                  <a14:imgLayer r:embed="rId5">
                    <a14:imgEffect>
                      <a14:brightnessContrast bright="-40000" contrast="40000"/>
                    </a14:imgEffect>
                  </a14:imgLayer>
                </a14:imgProps>
              </a:ext>
            </a:extLst>
          </a:blip>
          <a:stretch>
            <a:fillRect/>
          </a:stretch>
        </p:blipFill>
        <p:spPr>
          <a:xfrm>
            <a:off x="0" y="317518"/>
            <a:ext cx="9144000" cy="6540481"/>
          </a:xfrm>
          <a:prstGeom prst="rect">
            <a:avLst/>
          </a:prstGeom>
        </p:spPr>
      </p:pic>
      <p:sp>
        <p:nvSpPr>
          <p:cNvPr id="2" name="Title 1"/>
          <p:cNvSpPr>
            <a:spLocks noGrp="1"/>
          </p:cNvSpPr>
          <p:nvPr>
            <p:ph type="ctrTitle"/>
          </p:nvPr>
        </p:nvSpPr>
        <p:spPr>
          <a:xfrm>
            <a:off x="0" y="0"/>
            <a:ext cx="9144000" cy="902000"/>
          </a:xfrm>
          <a:solidFill>
            <a:schemeClr val="tx1"/>
          </a:solidFill>
        </p:spPr>
        <p:txBody>
          <a:bodyPr/>
          <a:lstStyle/>
          <a:p>
            <a:r>
              <a:rPr lang="ar-JO" sz="3600" b="1">
                <a:solidFill>
                  <a:schemeClr val="bg1"/>
                </a:solidFill>
                <a:effectLst>
                  <a:glow rad="101600">
                    <a:schemeClr val="tx1">
                      <a:alpha val="99000"/>
                    </a:schemeClr>
                  </a:glow>
                </a:effectLst>
                <a:latin typeface="Accordance" panose="00000400000000000000" pitchFamily="2" charset="-78"/>
                <a:ea typeface="Accordance" panose="00000400000000000000" pitchFamily="2" charset="-78"/>
                <a:cs typeface="Accordance" panose="00000400000000000000" pitchFamily="2" charset="-78"/>
              </a:rPr>
              <a:t>العهد</a:t>
            </a:r>
            <a:endParaRPr lang="en-US" sz="3600" b="1">
              <a:solidFill>
                <a:schemeClr val="bg1"/>
              </a:solidFill>
              <a:effectLst>
                <a:glow rad="101600">
                  <a:schemeClr val="tx1">
                    <a:alpha val="99000"/>
                  </a:schemeClr>
                </a:glow>
              </a:effectLst>
              <a:latin typeface="Accordance" panose="00000400000000000000" pitchFamily="2" charset="-78"/>
              <a:ea typeface="Accordance" panose="00000400000000000000" pitchFamily="2" charset="-78"/>
              <a:cs typeface="Accordance" panose="00000400000000000000" pitchFamily="2" charset="-78"/>
            </a:endParaRPr>
          </a:p>
        </p:txBody>
      </p:sp>
      <p:sp>
        <p:nvSpPr>
          <p:cNvPr id="3" name="Title 1"/>
          <p:cNvSpPr txBox="1">
            <a:spLocks/>
          </p:cNvSpPr>
          <p:nvPr/>
        </p:nvSpPr>
        <p:spPr bwMode="auto">
          <a:xfrm>
            <a:off x="14766" y="1433730"/>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7" tIns="45714" rIns="91427" bIns="45714"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132"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a:ln>
                <a:noFill/>
              </a:ln>
              <a:solidFill>
                <a:prstClr val="white"/>
              </a:solidFill>
              <a:effectLst>
                <a:glow rad="101600">
                  <a:prstClr val="black">
                    <a:alpha val="99000"/>
                  </a:prstClr>
                </a:glow>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4" name="Rectangle 2"/>
          <p:cNvSpPr txBox="1">
            <a:spLocks noChangeArrowheads="1"/>
          </p:cNvSpPr>
          <p:nvPr/>
        </p:nvSpPr>
        <p:spPr bwMode="auto">
          <a:xfrm>
            <a:off x="751906" y="1602010"/>
            <a:ext cx="7853230"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7" tIns="45714" rIns="91427" bIns="45714"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132" rtl="0" eaLnBrk="0" fontAlgn="base" latinLnBrk="0" hangingPunct="0">
              <a:lnSpc>
                <a:spcPct val="100000"/>
              </a:lnSpc>
              <a:spcBef>
                <a:spcPct val="0"/>
              </a:spcBef>
              <a:spcAft>
                <a:spcPct val="0"/>
              </a:spcAft>
              <a:buClrTx/>
              <a:buSzTx/>
              <a:buFontTx/>
              <a:buNone/>
              <a:tabLst/>
              <a:defRPr/>
            </a:pPr>
            <a:endParaRPr kumimoji="0" lang="ar-JO" sz="3200" b="1" i="0" u="none" strike="noStrike" kern="120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endParaRPr>
          </a:p>
          <a:p>
            <a:pPr marL="0" marR="0" lvl="0" indent="0" algn="ctr" defTabSz="457132"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المسيح هو التتميم للعهد الإبراهيمي والعهد الداوودي (1: 54-55، 69، 72-73).</a:t>
            </a:r>
          </a:p>
          <a:p>
            <a:pPr marL="0" marR="0" lvl="0" indent="0" algn="ctr" defTabSz="457132"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العهد الجديد أيضًا مذكور مرة ( 22: 20)</a:t>
            </a:r>
          </a:p>
          <a:p>
            <a:pPr marL="0" marR="0" lvl="0" indent="0" algn="ctr" defTabSz="457132"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 حيث الكأس في مائدة الرب تتمم الوعد بالغفران في إرميا 31: 34.</a:t>
            </a:r>
          </a:p>
        </p:txBody>
      </p:sp>
      <p:sp>
        <p:nvSpPr>
          <p:cNvPr id="5" name="Text Box 3"/>
          <p:cNvSpPr txBox="1">
            <a:spLocks noChangeArrowheads="1"/>
          </p:cNvSpPr>
          <p:nvPr/>
        </p:nvSpPr>
        <p:spPr bwMode="auto">
          <a:xfrm>
            <a:off x="8170701" y="44451"/>
            <a:ext cx="868363" cy="46165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lIns="91427" tIns="45714" rIns="91427" bIns="4571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rPr>
              <a:t>27أ</a:t>
            </a:r>
            <a:endParaRPr kumimoji="0" lang="en-US" sz="2400" b="1"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7" name="Rectangle 2">
            <a:extLst>
              <a:ext uri="{FF2B5EF4-FFF2-40B4-BE49-F238E27FC236}">
                <a16:creationId xmlns:a16="http://schemas.microsoft.com/office/drawing/2014/main" id="{5AEE88A5-28E8-DD41-87E8-1B6C4E86B359}"/>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7" tIns="45714" rIns="91427" bIns="45714"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132" rtl="0" eaLnBrk="0" fontAlgn="base" latinLnBrk="0" hangingPunct="0">
              <a:lnSpc>
                <a:spcPct val="100000"/>
              </a:lnSpc>
              <a:spcBef>
                <a:spcPct val="0"/>
              </a:spcBef>
              <a:spcAft>
                <a:spcPct val="0"/>
              </a:spcAft>
              <a:buClrTx/>
              <a:buSzTx/>
              <a:buFontTx/>
              <a:buNone/>
              <a:tabLst/>
              <a:defRPr/>
            </a:pPr>
            <a:r>
              <a:rPr kumimoji="0" lang="ar-SA" sz="4800" b="1" i="0" u="none" strike="noStrike" kern="120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لوقا</a:t>
            </a:r>
            <a:endParaRPr kumimoji="0" lang="en-US" sz="4800" b="1" i="0" u="none" strike="noStrike" kern="120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Tree>
    <p:extLst>
      <p:ext uri="{BB962C8B-B14F-4D97-AF65-F5344CB8AC3E}">
        <p14:creationId xmlns:p14="http://schemas.microsoft.com/office/powerpoint/2010/main" val="2543053471"/>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dissolve">
                                      <p:cBhvr>
                                        <p:cTn id="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4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2209" name="Rectangle 2"/>
          <p:cNvSpPr>
            <a:spLocks noGrp="1" noChangeArrowheads="1"/>
          </p:cNvSpPr>
          <p:nvPr>
            <p:ph type="title"/>
          </p:nvPr>
        </p:nvSpPr>
        <p:spPr>
          <a:xfrm>
            <a:off x="3923928" y="515485"/>
            <a:ext cx="4643264" cy="1143000"/>
          </a:xfrm>
        </p:spPr>
        <p:txBody>
          <a:bodyPr/>
          <a:lstStyle/>
          <a:p>
            <a:pPr algn="r" eaLnBrk="1" hangingPunct="1"/>
            <a:r>
              <a:rPr lang="ar-SA" b="1" dirty="0">
                <a:latin typeface="Arial" panose="020B0604020202020204" pitchFamily="34" charset="0"/>
                <a:ea typeface="ＭＳ Ｐゴシック" charset="0"/>
                <a:cs typeface="Arial" panose="020B0604020202020204" pitchFamily="34" charset="0"/>
              </a:rPr>
              <a:t>كيف يساعد المسيحيون الهرطقة؟ </a:t>
            </a:r>
            <a:endParaRPr lang="en-US" b="1" dirty="0">
              <a:latin typeface="Arial" panose="020B0604020202020204" pitchFamily="34" charset="0"/>
              <a:ea typeface="ＭＳ Ｐゴシック" charset="0"/>
              <a:cs typeface="Arial" panose="020B0604020202020204" pitchFamily="34" charset="0"/>
            </a:endParaRPr>
          </a:p>
        </p:txBody>
      </p:sp>
      <p:sp>
        <p:nvSpPr>
          <p:cNvPr id="26627" name="Rectangle 3"/>
          <p:cNvSpPr>
            <a:spLocks noGrp="1" noChangeArrowheads="1"/>
          </p:cNvSpPr>
          <p:nvPr>
            <p:ph type="body" idx="1"/>
          </p:nvPr>
        </p:nvSpPr>
        <p:spPr>
          <a:xfrm>
            <a:off x="992188" y="2482850"/>
            <a:ext cx="8188325" cy="4114800"/>
          </a:xfrm>
        </p:spPr>
        <p:txBody>
          <a:bodyPr/>
          <a:lstStyle/>
          <a:p>
            <a:pPr algn="r" rtl="1" eaLnBrk="1" hangingPunct="1"/>
            <a:r>
              <a:rPr lang="ar-SA" dirty="0">
                <a:ea typeface="ＭＳ Ｐゴシック" charset="0"/>
                <a:cs typeface="Arial" panose="020B0604020202020204" pitchFamily="34" charset="0"/>
              </a:rPr>
              <a:t>التشجيع المتكرر للمهرطقين </a:t>
            </a:r>
            <a:endParaRPr lang="en-US" dirty="0">
              <a:ea typeface="ＭＳ Ｐゴシック" charset="0"/>
              <a:cs typeface="Arial" panose="020B0604020202020204" pitchFamily="34" charset="0"/>
            </a:endParaRPr>
          </a:p>
          <a:p>
            <a:pPr algn="r" rtl="1" eaLnBrk="1" hangingPunct="1"/>
            <a:r>
              <a:rPr lang="ar-SA" dirty="0">
                <a:ea typeface="ＭＳ Ｐゴシック" charset="0"/>
                <a:cs typeface="Arial" panose="020B0604020202020204" pitchFamily="34" charset="0"/>
              </a:rPr>
              <a:t>اعطاء اموال للطوائف او العبدات  ( وعاظ ومبشرين اليوتيوب ) </a:t>
            </a:r>
            <a:endParaRPr lang="en-US" dirty="0">
              <a:ea typeface="ＭＳ Ｐゴシック" charset="0"/>
              <a:cs typeface="Arial" panose="020B0604020202020204" pitchFamily="34" charset="0"/>
            </a:endParaRPr>
          </a:p>
          <a:p>
            <a:pPr algn="r" rtl="1" eaLnBrk="1" hangingPunct="1"/>
            <a:r>
              <a:rPr lang="ar-SA" dirty="0">
                <a:ea typeface="ＭＳ Ｐゴシック" charset="0"/>
                <a:cs typeface="Arial" panose="020B0604020202020204" pitchFamily="34" charset="0"/>
              </a:rPr>
              <a:t>شراء كتب  المهرطقين </a:t>
            </a:r>
            <a:endParaRPr lang="en-US" dirty="0">
              <a:ea typeface="ＭＳ Ｐゴシック" charset="0"/>
              <a:cs typeface="Arial" panose="020B0604020202020204" pitchFamily="34" charset="0"/>
            </a:endParaRPr>
          </a:p>
          <a:p>
            <a:pPr algn="r" rtl="1" eaLnBrk="1" hangingPunct="1"/>
            <a:r>
              <a:rPr lang="ar-SA" dirty="0">
                <a:ea typeface="ＭＳ Ｐゴシック" charset="0"/>
                <a:cs typeface="Arial" panose="020B0604020202020204" pitchFamily="34" charset="0"/>
              </a:rPr>
              <a:t>حضور افلام تنتهك الكتاب المقدس </a:t>
            </a:r>
            <a:endParaRPr lang="en-US" dirty="0">
              <a:ea typeface="ＭＳ Ｐゴシック" charset="0"/>
              <a:cs typeface="Arial" panose="020B0604020202020204" pitchFamily="34" charset="0"/>
            </a:endParaRPr>
          </a:p>
          <a:p>
            <a:pPr algn="r" rtl="1" eaLnBrk="1" hangingPunct="1"/>
            <a:r>
              <a:rPr lang="ar-SA" dirty="0">
                <a:ea typeface="ＭＳ Ｐゴシック" charset="0"/>
                <a:cs typeface="Arial" panose="020B0604020202020204" pitchFamily="34" charset="0"/>
              </a:rPr>
              <a:t>قبول كتب من مبشرين كذبة </a:t>
            </a:r>
            <a:endParaRPr lang="en-US" dirty="0">
              <a:ea typeface="ＭＳ Ｐゴシック" charset="0"/>
              <a:cs typeface="Arial" panose="020B0604020202020204" pitchFamily="34" charset="0"/>
            </a:endParaRPr>
          </a:p>
        </p:txBody>
      </p:sp>
      <p:pic>
        <p:nvPicPr>
          <p:cNvPr id="26628" name="Picture 4" descr="j0205370"/>
          <p:cNvPicPr>
            <a:picLocks noChangeAspect="1" noChangeArrowheads="1" noCrop="1"/>
          </p:cNvPicPr>
          <p:nvPr/>
        </p:nvPicPr>
        <p:blipFill>
          <a:blip r:embed="rId3">
            <a:extLst>
              <a:ext uri="{28A0092B-C50C-407E-A947-70E740481C1C}">
                <a14:useLocalDpi xmlns:a14="http://schemas.microsoft.com/office/drawing/2010/main"/>
              </a:ext>
            </a:extLst>
          </a:blip>
          <a:srcRect/>
          <a:stretch>
            <a:fillRect/>
          </a:stretch>
        </p:blipFill>
        <p:spPr bwMode="auto">
          <a:xfrm rot="20233983">
            <a:off x="1087577" y="396528"/>
            <a:ext cx="2862262" cy="20447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22212" name="Text Box 7"/>
          <p:cNvSpPr txBox="1">
            <a:spLocks noChangeArrowheads="1"/>
          </p:cNvSpPr>
          <p:nvPr/>
        </p:nvSpPr>
        <p:spPr bwMode="auto">
          <a:xfrm>
            <a:off x="8413750" y="44450"/>
            <a:ext cx="698500"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rPr>
              <a:t>297</a:t>
            </a:r>
          </a:p>
        </p:txBody>
      </p:sp>
      <p:sp>
        <p:nvSpPr>
          <p:cNvPr id="6" name="Rectangle 2">
            <a:extLst>
              <a:ext uri="{FF2B5EF4-FFF2-40B4-BE49-F238E27FC236}">
                <a16:creationId xmlns:a16="http://schemas.microsoft.com/office/drawing/2014/main" id="{B441B640-0984-1D43-8BD5-1EAFF9D59820}"/>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lgn="r">
              <a:defRPr/>
            </a:pPr>
            <a:r>
              <a:rPr lang="ar-SA" sz="4800"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٢ يوحنا</a:t>
            </a:r>
            <a:endParaRPr lang="en-US" sz="4800"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480179368"/>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4" presetClass="entr" presetSubtype="0" fill="hold" grpId="0" nodeType="clickEffect">
                                  <p:stCondLst>
                                    <p:cond delay="0"/>
                                  </p:stCondLst>
                                  <p:childTnLst>
                                    <p:set>
                                      <p:cBhvr>
                                        <p:cTn id="6" dur="1" fill="hold">
                                          <p:stCondLst>
                                            <p:cond delay="0"/>
                                          </p:stCondLst>
                                        </p:cTn>
                                        <p:tgtEl>
                                          <p:spTgt spid="26627">
                                            <p:txEl>
                                              <p:pRg st="0" end="0"/>
                                            </p:txEl>
                                          </p:spTgt>
                                        </p:tgtEl>
                                        <p:attrNameLst>
                                          <p:attrName>style.visibility</p:attrName>
                                        </p:attrNameLst>
                                      </p:cBhvr>
                                      <p:to>
                                        <p:strVal val="visible"/>
                                      </p:to>
                                    </p:set>
                                    <p:anim to="" calcmode="lin" valueType="num">
                                      <p:cBhvr>
                                        <p:cTn id="7" dur="1" fill="hold"/>
                                        <p:tgtEl>
                                          <p:spTgt spid="26627">
                                            <p:txEl>
                                              <p:pRg st="0" end="0"/>
                                            </p:txEl>
                                          </p:spTgt>
                                        </p:tgtEl>
                                        <p:attrNameLst>
                                          <p:attrName/>
                                        </p:attrNameLst>
                                      </p:cBhvr>
                                    </p:anim>
                                  </p:childTnLst>
                                </p:cTn>
                              </p:par>
                            </p:childTnLst>
                          </p:cTn>
                        </p:par>
                      </p:childTnLst>
                    </p:cTn>
                  </p:par>
                  <p:par>
                    <p:cTn id="8" fill="hold" nodeType="clickPar">
                      <p:stCondLst>
                        <p:cond delay="indefinite"/>
                      </p:stCondLst>
                      <p:childTnLst>
                        <p:par>
                          <p:cTn id="9" fill="hold" nodeType="withGroup">
                            <p:stCondLst>
                              <p:cond delay="0"/>
                            </p:stCondLst>
                            <p:childTnLst>
                              <p:par>
                                <p:cTn id="10" presetID="24" presetClass="entr" presetSubtype="0" fill="hold" grpId="0" nodeType="clickEffect">
                                  <p:stCondLst>
                                    <p:cond delay="0"/>
                                  </p:stCondLst>
                                  <p:childTnLst>
                                    <p:set>
                                      <p:cBhvr>
                                        <p:cTn id="11" dur="1" fill="hold">
                                          <p:stCondLst>
                                            <p:cond delay="0"/>
                                          </p:stCondLst>
                                        </p:cTn>
                                        <p:tgtEl>
                                          <p:spTgt spid="26627">
                                            <p:txEl>
                                              <p:pRg st="1" end="1"/>
                                            </p:txEl>
                                          </p:spTgt>
                                        </p:tgtEl>
                                        <p:attrNameLst>
                                          <p:attrName>style.visibility</p:attrName>
                                        </p:attrNameLst>
                                      </p:cBhvr>
                                      <p:to>
                                        <p:strVal val="visible"/>
                                      </p:to>
                                    </p:set>
                                    <p:anim to="" calcmode="lin" valueType="num">
                                      <p:cBhvr>
                                        <p:cTn id="12" dur="1" fill="hold"/>
                                        <p:tgtEl>
                                          <p:spTgt spid="26627">
                                            <p:txEl>
                                              <p:pRg st="1" end="1"/>
                                            </p:txEl>
                                          </p:spTgt>
                                        </p:tgtEl>
                                        <p:attrNameLst>
                                          <p:attrName/>
                                        </p:attrNameLst>
                                      </p:cBhvr>
                                    </p:anim>
                                  </p:childTnLst>
                                </p:cTn>
                              </p:par>
                              <p:par>
                                <p:cTn id="13" presetID="15" presetClass="entr" presetSubtype="0" fill="hold" nodeType="withEffect">
                                  <p:stCondLst>
                                    <p:cond delay="0"/>
                                  </p:stCondLst>
                                  <p:childTnLst>
                                    <p:set>
                                      <p:cBhvr>
                                        <p:cTn id="14" dur="1" fill="hold">
                                          <p:stCondLst>
                                            <p:cond delay="0"/>
                                          </p:stCondLst>
                                        </p:cTn>
                                        <p:tgtEl>
                                          <p:spTgt spid="26628"/>
                                        </p:tgtEl>
                                        <p:attrNameLst>
                                          <p:attrName>style.visibility</p:attrName>
                                        </p:attrNameLst>
                                      </p:cBhvr>
                                      <p:to>
                                        <p:strVal val="visible"/>
                                      </p:to>
                                    </p:set>
                                    <p:anim calcmode="lin" valueType="num">
                                      <p:cBhvr>
                                        <p:cTn id="15" dur="1000" fill="hold"/>
                                        <p:tgtEl>
                                          <p:spTgt spid="26628"/>
                                        </p:tgtEl>
                                        <p:attrNameLst>
                                          <p:attrName>ppt_w</p:attrName>
                                        </p:attrNameLst>
                                      </p:cBhvr>
                                      <p:tavLst>
                                        <p:tav tm="0">
                                          <p:val>
                                            <p:fltVal val="0"/>
                                          </p:val>
                                        </p:tav>
                                        <p:tav tm="100000">
                                          <p:val>
                                            <p:strVal val="#ppt_w"/>
                                          </p:val>
                                        </p:tav>
                                      </p:tavLst>
                                    </p:anim>
                                    <p:anim calcmode="lin" valueType="num">
                                      <p:cBhvr>
                                        <p:cTn id="16" dur="1000" fill="hold"/>
                                        <p:tgtEl>
                                          <p:spTgt spid="26628"/>
                                        </p:tgtEl>
                                        <p:attrNameLst>
                                          <p:attrName>ppt_h</p:attrName>
                                        </p:attrNameLst>
                                      </p:cBhvr>
                                      <p:tavLst>
                                        <p:tav tm="0">
                                          <p:val>
                                            <p:fltVal val="0"/>
                                          </p:val>
                                        </p:tav>
                                        <p:tav tm="100000">
                                          <p:val>
                                            <p:strVal val="#ppt_h"/>
                                          </p:val>
                                        </p:tav>
                                      </p:tavLst>
                                    </p:anim>
                                    <p:anim calcmode="lin" valueType="num">
                                      <p:cBhvr>
                                        <p:cTn id="17" dur="1000" fill="hold"/>
                                        <p:tgtEl>
                                          <p:spTgt spid="26628"/>
                                        </p:tgtEl>
                                        <p:attrNameLst>
                                          <p:attrName>ppt_x</p:attrName>
                                        </p:attrNameLst>
                                      </p:cBhvr>
                                      <p:tavLst>
                                        <p:tav tm="0" fmla="#ppt_x+(cos(-2*pi*(1-$))*-#ppt_x-sin(-2*pi*(1-$))*(1-#ppt_y))*(1-$)">
                                          <p:val>
                                            <p:fltVal val="0"/>
                                          </p:val>
                                        </p:tav>
                                        <p:tav tm="100000">
                                          <p:val>
                                            <p:fltVal val="1"/>
                                          </p:val>
                                        </p:tav>
                                      </p:tavLst>
                                    </p:anim>
                                    <p:anim calcmode="lin" valueType="num">
                                      <p:cBhvr>
                                        <p:cTn id="18" dur="1000" fill="hold"/>
                                        <p:tgtEl>
                                          <p:spTgt spid="26628"/>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24" presetClass="entr" presetSubtype="0" fill="hold" grpId="0" nodeType="clickEffect">
                                  <p:stCondLst>
                                    <p:cond delay="0"/>
                                  </p:stCondLst>
                                  <p:childTnLst>
                                    <p:set>
                                      <p:cBhvr>
                                        <p:cTn id="22" dur="1" fill="hold">
                                          <p:stCondLst>
                                            <p:cond delay="0"/>
                                          </p:stCondLst>
                                        </p:cTn>
                                        <p:tgtEl>
                                          <p:spTgt spid="26627">
                                            <p:txEl>
                                              <p:pRg st="2" end="2"/>
                                            </p:txEl>
                                          </p:spTgt>
                                        </p:tgtEl>
                                        <p:attrNameLst>
                                          <p:attrName>style.visibility</p:attrName>
                                        </p:attrNameLst>
                                      </p:cBhvr>
                                      <p:to>
                                        <p:strVal val="visible"/>
                                      </p:to>
                                    </p:set>
                                    <p:anim to="" calcmode="lin" valueType="num">
                                      <p:cBhvr>
                                        <p:cTn id="23" dur="1" fill="hold"/>
                                        <p:tgtEl>
                                          <p:spTgt spid="26627">
                                            <p:txEl>
                                              <p:pRg st="2" end="2"/>
                                            </p:txEl>
                                          </p:spTgt>
                                        </p:tgtEl>
                                        <p:attrNameLst>
                                          <p:attrName/>
                                        </p:attrNameLst>
                                      </p:cBhvr>
                                    </p:anim>
                                  </p:childTnLst>
                                </p:cTn>
                              </p:par>
                            </p:childTnLst>
                          </p:cTn>
                        </p:par>
                      </p:childTnLst>
                    </p:cTn>
                  </p:par>
                  <p:par>
                    <p:cTn id="24" fill="hold" nodeType="clickPar">
                      <p:stCondLst>
                        <p:cond delay="indefinite"/>
                      </p:stCondLst>
                      <p:childTnLst>
                        <p:par>
                          <p:cTn id="25" fill="hold" nodeType="withGroup">
                            <p:stCondLst>
                              <p:cond delay="0"/>
                            </p:stCondLst>
                            <p:childTnLst>
                              <p:par>
                                <p:cTn id="26" presetID="24" presetClass="entr" presetSubtype="0" fill="hold" grpId="0" nodeType="clickEffect">
                                  <p:stCondLst>
                                    <p:cond delay="0"/>
                                  </p:stCondLst>
                                  <p:childTnLst>
                                    <p:set>
                                      <p:cBhvr>
                                        <p:cTn id="27" dur="1" fill="hold">
                                          <p:stCondLst>
                                            <p:cond delay="0"/>
                                          </p:stCondLst>
                                        </p:cTn>
                                        <p:tgtEl>
                                          <p:spTgt spid="26627">
                                            <p:txEl>
                                              <p:pRg st="3" end="3"/>
                                            </p:txEl>
                                          </p:spTgt>
                                        </p:tgtEl>
                                        <p:attrNameLst>
                                          <p:attrName>style.visibility</p:attrName>
                                        </p:attrNameLst>
                                      </p:cBhvr>
                                      <p:to>
                                        <p:strVal val="visible"/>
                                      </p:to>
                                    </p:set>
                                    <p:anim to="" calcmode="lin" valueType="num">
                                      <p:cBhvr>
                                        <p:cTn id="28" dur="1" fill="hold"/>
                                        <p:tgtEl>
                                          <p:spTgt spid="26627">
                                            <p:txEl>
                                              <p:pRg st="3" end="3"/>
                                            </p:txEl>
                                          </p:spTgt>
                                        </p:tgtEl>
                                        <p:attrNameLst>
                                          <p:attrName/>
                                        </p:attrNameLst>
                                      </p:cBhvr>
                                    </p:anim>
                                  </p:childTnLst>
                                </p:cTn>
                              </p:par>
                            </p:childTnLst>
                          </p:cTn>
                        </p:par>
                      </p:childTnLst>
                    </p:cTn>
                  </p:par>
                  <p:par>
                    <p:cTn id="29" fill="hold" nodeType="clickPar">
                      <p:stCondLst>
                        <p:cond delay="indefinite"/>
                      </p:stCondLst>
                      <p:childTnLst>
                        <p:par>
                          <p:cTn id="30" fill="hold" nodeType="withGroup">
                            <p:stCondLst>
                              <p:cond delay="0"/>
                            </p:stCondLst>
                            <p:childTnLst>
                              <p:par>
                                <p:cTn id="31" presetID="24" presetClass="entr" presetSubtype="0" fill="hold" grpId="0" nodeType="clickEffect">
                                  <p:stCondLst>
                                    <p:cond delay="0"/>
                                  </p:stCondLst>
                                  <p:childTnLst>
                                    <p:set>
                                      <p:cBhvr>
                                        <p:cTn id="32" dur="1" fill="hold">
                                          <p:stCondLst>
                                            <p:cond delay="0"/>
                                          </p:stCondLst>
                                        </p:cTn>
                                        <p:tgtEl>
                                          <p:spTgt spid="26627">
                                            <p:txEl>
                                              <p:pRg st="4" end="4"/>
                                            </p:txEl>
                                          </p:spTgt>
                                        </p:tgtEl>
                                        <p:attrNameLst>
                                          <p:attrName>style.visibility</p:attrName>
                                        </p:attrNameLst>
                                      </p:cBhvr>
                                      <p:to>
                                        <p:strVal val="visible"/>
                                      </p:to>
                                    </p:set>
                                    <p:anim to="" calcmode="lin" valueType="num">
                                      <p:cBhvr>
                                        <p:cTn id="33" dur="1" fill="hold"/>
                                        <p:tgtEl>
                                          <p:spTgt spid="26627">
                                            <p:txEl>
                                              <p:pRg st="4" end="4"/>
                                            </p:txEl>
                                          </p:spTgt>
                                        </p:tgtEl>
                                        <p:attrNameLst>
                                          <p:attrName/>
                                        </p:attrNameLst>
                                      </p:cBhvr>
                                    </p:anim>
                                  </p:childTnLst>
                                </p:cTn>
                              </p:par>
                            </p:childTnLst>
                          </p:cTn>
                        </p:par>
                      </p:childTnLst>
                    </p:cTn>
                  </p:par>
                  <p:par>
                    <p:cTn id="34" fill="hold">
                      <p:stCondLst>
                        <p:cond delay="indefinite"/>
                      </p:stCondLst>
                      <p:childTnLst>
                        <p:par>
                          <p:cTn id="35" fill="hold">
                            <p:stCondLst>
                              <p:cond delay="0"/>
                            </p:stCondLst>
                            <p:childTnLst>
                              <p:par>
                                <p:cTn id="36" presetID="9" presetClass="entr" presetSubtype="0" fill="hold" grpId="0" nodeType="clickEffect">
                                  <p:stCondLst>
                                    <p:cond delay="0"/>
                                  </p:stCondLst>
                                  <p:childTnLst>
                                    <p:set>
                                      <p:cBhvr>
                                        <p:cTn id="37" dur="1" fill="hold">
                                          <p:stCondLst>
                                            <p:cond delay="0"/>
                                          </p:stCondLst>
                                        </p:cTn>
                                        <p:tgtEl>
                                          <p:spTgt spid="6"/>
                                        </p:tgtEl>
                                        <p:attrNameLst>
                                          <p:attrName>style.visibility</p:attrName>
                                        </p:attrNameLst>
                                      </p:cBhvr>
                                      <p:to>
                                        <p:strVal val="visible"/>
                                      </p:to>
                                    </p:set>
                                    <p:animEffect transition="in" filter="dissolve">
                                      <p:cBhvr>
                                        <p:cTn id="38"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627" grpId="0" build="p"/>
      <p:bldP spid="6" grpId="0"/>
    </p:bldLst>
  </p:timing>
</p:sld>
</file>

<file path=ppt/slides/slide4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1574800" y="0"/>
            <a:ext cx="9070975" cy="1143000"/>
          </a:xfrm>
        </p:spPr>
        <p:txBody>
          <a:bodyPr/>
          <a:lstStyle/>
          <a:p>
            <a:pPr algn="r"/>
            <a:r>
              <a:rPr lang="en-US" dirty="0">
                <a:solidFill>
                  <a:schemeClr val="tx1"/>
                </a:solidFill>
              </a:rPr>
              <a:t>Black</a:t>
            </a:r>
          </a:p>
        </p:txBody>
      </p:sp>
    </p:spTree>
    <p:extLst>
      <p:ext uri="{BB962C8B-B14F-4D97-AF65-F5344CB8AC3E}">
        <p14:creationId xmlns:p14="http://schemas.microsoft.com/office/powerpoint/2010/main" val="2073396865"/>
      </p:ext>
    </p:extLst>
  </p:cSld>
  <p:clrMapOvr>
    <a:masterClrMapping/>
  </p:clrMapOvr>
  <p:transition/>
</p:sld>
</file>

<file path=ppt/slides/slide482.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rotWithShape="1">
          <a:blip r:embed="rId4"/>
          <a:srcRect l="4482" r="5290"/>
          <a:stretch/>
        </p:blipFill>
        <p:spPr>
          <a:xfrm>
            <a:off x="0" y="3967"/>
            <a:ext cx="9144000" cy="6333938"/>
          </a:xfrm>
          <a:prstGeom prst="rect">
            <a:avLst/>
          </a:prstGeom>
        </p:spPr>
      </p:pic>
      <p:sp>
        <p:nvSpPr>
          <p:cNvPr id="4" name="Rectangle 3"/>
          <p:cNvSpPr>
            <a:spLocks noChangeArrowheads="1"/>
          </p:cNvSpPr>
          <p:nvPr/>
        </p:nvSpPr>
        <p:spPr bwMode="auto">
          <a:xfrm>
            <a:off x="0" y="6165305"/>
            <a:ext cx="9144000" cy="703830"/>
          </a:xfrm>
          <a:prstGeom prst="rect">
            <a:avLst/>
          </a:prstGeom>
          <a:solidFill>
            <a:srgbClr val="000514"/>
          </a:solidFill>
          <a:ln w="9525">
            <a:noFill/>
            <a:miter lim="800000"/>
            <a:headEnd/>
            <a:tailEnd/>
          </a:ln>
          <a:effectLst>
            <a:outerShdw blurRad="63500" dist="35921" dir="2700000" algn="ctr" rotWithShape="0">
              <a:srgbClr val="000514">
                <a:alpha val="74998"/>
              </a:srgbClr>
            </a:outerShdw>
          </a:effectLst>
        </p:spPr>
        <p:txBody>
          <a:bodyPr anchor="ct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Accordance" panose="00000400000000000000" pitchFamily="2" charset="-78"/>
                <a:cs typeface="Arial" panose="020B0604020202020204" pitchFamily="34" charset="0"/>
              </a:rPr>
              <a:t>د. ريك غريفيث • مؤسسة الدراسات اللاهوتية الأردنية</a:t>
            </a:r>
          </a:p>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Accordance" panose="00000400000000000000" pitchFamily="2" charset="-78"/>
                <a:cs typeface="Arial" panose="020B0604020202020204" pitchFamily="34" charset="0"/>
              </a:rPr>
              <a:t>BibleStudyDownloads.org</a:t>
            </a:r>
          </a:p>
        </p:txBody>
      </p:sp>
      <p:sp>
        <p:nvSpPr>
          <p:cNvPr id="5" name="Title 4"/>
          <p:cNvSpPr>
            <a:spLocks noGrp="1"/>
          </p:cNvSpPr>
          <p:nvPr>
            <p:ph type="title" idx="4294967295"/>
          </p:nvPr>
        </p:nvSpPr>
        <p:spPr>
          <a:xfrm>
            <a:off x="176614" y="34925"/>
            <a:ext cx="7883124" cy="1989138"/>
          </a:xfrm>
        </p:spPr>
        <p:txBody>
          <a:bodyPr anchor="ctr"/>
          <a:lstStyle/>
          <a:p>
            <a:pPr algn="r" rtl="1"/>
            <a:r>
              <a:rPr lang="en-US" sz="11500" b="1" dirty="0">
                <a:solidFill>
                  <a:schemeClr val="tx1"/>
                </a:solidFill>
                <a:effectLst>
                  <a:glow rad="228600">
                    <a:srgbClr val="000000">
                      <a:alpha val="86000"/>
                    </a:srgbClr>
                  </a:glow>
                </a:effectLst>
                <a:latin typeface="Arial" panose="020B0604020202020204" pitchFamily="34" charset="0"/>
                <a:ea typeface="Accordance" panose="00000400000000000000" pitchFamily="2" charset="-78"/>
                <a:cs typeface="Arial" panose="020B0604020202020204" pitchFamily="34" charset="0"/>
              </a:rPr>
              <a:t>٣ </a:t>
            </a:r>
            <a:r>
              <a:rPr lang="ar-JO" sz="11500" b="1" dirty="0">
                <a:solidFill>
                  <a:schemeClr val="tx1"/>
                </a:solidFill>
                <a:effectLst>
                  <a:glow rad="228600">
                    <a:srgbClr val="000000">
                      <a:alpha val="86000"/>
                    </a:srgbClr>
                  </a:glow>
                </a:effectLst>
                <a:latin typeface="Arial" panose="020B0604020202020204" pitchFamily="34" charset="0"/>
                <a:ea typeface="Accordance" panose="00000400000000000000" pitchFamily="2" charset="-78"/>
                <a:cs typeface="Arial" panose="020B0604020202020204" pitchFamily="34" charset="0"/>
              </a:rPr>
              <a:t>يوحنا</a:t>
            </a:r>
            <a:endParaRPr lang="en-US" sz="11500" b="1" dirty="0">
              <a:solidFill>
                <a:schemeClr val="tx1"/>
              </a:solidFill>
              <a:effectLst>
                <a:glow rad="228600">
                  <a:srgbClr val="000000">
                    <a:alpha val="86000"/>
                  </a:srgbClr>
                </a:glow>
              </a:effectLst>
              <a:latin typeface="Arial" panose="020B0604020202020204" pitchFamily="34" charset="0"/>
              <a:ea typeface="Accordance" panose="00000400000000000000" pitchFamily="2" charset="-78"/>
              <a:cs typeface="Arial" panose="020B0604020202020204" pitchFamily="34" charset="0"/>
            </a:endParaRPr>
          </a:p>
        </p:txBody>
      </p:sp>
      <p:sp>
        <p:nvSpPr>
          <p:cNvPr id="6" name="Title 4"/>
          <p:cNvSpPr txBox="1">
            <a:spLocks/>
          </p:cNvSpPr>
          <p:nvPr/>
        </p:nvSpPr>
        <p:spPr bwMode="auto">
          <a:xfrm>
            <a:off x="876400" y="1915344"/>
            <a:ext cx="7359952"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l" rtl="0" eaLnBrk="0" fontAlgn="base" hangingPunct="0">
              <a:spcBef>
                <a:spcPct val="0"/>
              </a:spcBef>
              <a:spcAft>
                <a:spcPct val="0"/>
              </a:spcAft>
              <a:defRPr sz="4400">
                <a:solidFill>
                  <a:schemeClr val="tx2"/>
                </a:solidFill>
                <a:latin typeface="Arial"/>
                <a:ea typeface="ＭＳ Ｐゴシック" charset="-128"/>
                <a:cs typeface="Arial"/>
              </a:defRPr>
            </a:lvl1pPr>
            <a:lvl2pPr algn="l"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2pPr>
            <a:lvl3pPr algn="l"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3pPr>
            <a:lvl4pPr algn="l"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4pPr>
            <a:lvl5pPr algn="l"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5pPr>
            <a:lvl6pPr marL="457200" algn="l" rtl="0" fontAlgn="base">
              <a:spcBef>
                <a:spcPct val="0"/>
              </a:spcBef>
              <a:spcAft>
                <a:spcPct val="0"/>
              </a:spcAft>
              <a:defRPr sz="4400">
                <a:solidFill>
                  <a:schemeClr val="tx2"/>
                </a:solidFill>
                <a:latin typeface="Times New Roman" pitchFamily="26" charset="0"/>
              </a:defRPr>
            </a:lvl6pPr>
            <a:lvl7pPr marL="914400" algn="l" rtl="0" fontAlgn="base">
              <a:spcBef>
                <a:spcPct val="0"/>
              </a:spcBef>
              <a:spcAft>
                <a:spcPct val="0"/>
              </a:spcAft>
              <a:defRPr sz="4400">
                <a:solidFill>
                  <a:schemeClr val="tx2"/>
                </a:solidFill>
                <a:latin typeface="Times New Roman" pitchFamily="26" charset="0"/>
              </a:defRPr>
            </a:lvl7pPr>
            <a:lvl8pPr marL="1371600" algn="l" rtl="0" fontAlgn="base">
              <a:spcBef>
                <a:spcPct val="0"/>
              </a:spcBef>
              <a:spcAft>
                <a:spcPct val="0"/>
              </a:spcAft>
              <a:defRPr sz="4400">
                <a:solidFill>
                  <a:schemeClr val="tx2"/>
                </a:solidFill>
                <a:latin typeface="Times New Roman" pitchFamily="26" charset="0"/>
              </a:defRPr>
            </a:lvl8pPr>
            <a:lvl9pPr marL="1828800" algn="l" rtl="0" fontAlgn="base">
              <a:spcBef>
                <a:spcPct val="0"/>
              </a:spcBef>
              <a:spcAft>
                <a:spcPct val="0"/>
              </a:spcAft>
              <a:defRPr sz="4400">
                <a:solidFill>
                  <a:schemeClr val="tx2"/>
                </a:solidFill>
                <a:latin typeface="Times New Roman" pitchFamily="26"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6600" b="1" u="none" strike="noStrike" kern="1200" cap="none" spc="0" normalizeH="0" baseline="0" noProof="0" dirty="0">
                <a:ln>
                  <a:noFill/>
                </a:ln>
                <a:solidFill>
                  <a:srgbClr val="FFFFFF"/>
                </a:solidFill>
                <a:effectLst>
                  <a:glow rad="228600">
                    <a:srgbClr val="000000">
                      <a:alpha val="75000"/>
                    </a:srgbClr>
                  </a:glow>
                </a:effectLst>
                <a:uLnTx/>
                <a:uFillTx/>
                <a:latin typeface="Arial" panose="020B0604020202020204" pitchFamily="34" charset="0"/>
                <a:ea typeface="Accordance" panose="00000400000000000000" pitchFamily="2" charset="-78"/>
                <a:cs typeface="Arial" panose="020B0604020202020204" pitchFamily="34" charset="0"/>
              </a:rPr>
              <a:t>دعم المُرسَلين</a:t>
            </a:r>
            <a:endParaRPr kumimoji="0" lang="en-US" sz="6600" b="1" u="none" strike="noStrike" kern="1200" cap="none" spc="0" normalizeH="0" baseline="0" noProof="0" dirty="0">
              <a:ln>
                <a:noFill/>
              </a:ln>
              <a:solidFill>
                <a:srgbClr val="FFFFFF"/>
              </a:solidFill>
              <a:effectLst>
                <a:glow rad="228600">
                  <a:srgbClr val="000000">
                    <a:alpha val="75000"/>
                  </a:srgbClr>
                </a:glo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 name="Title 4">
            <a:extLst>
              <a:ext uri="{FF2B5EF4-FFF2-40B4-BE49-F238E27FC236}">
                <a16:creationId xmlns:a16="http://schemas.microsoft.com/office/drawing/2014/main" id="{EF85ABCD-A0E9-6201-4DE2-027F90999841}"/>
              </a:ext>
            </a:extLst>
          </p:cNvPr>
          <p:cNvSpPr txBox="1">
            <a:spLocks/>
          </p:cNvSpPr>
          <p:nvPr/>
        </p:nvSpPr>
        <p:spPr bwMode="auto">
          <a:xfrm>
            <a:off x="219477" y="-1793875"/>
            <a:ext cx="7883124" cy="198913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26" charset="0"/>
                <a:ea typeface="ＭＳ Ｐゴシック" charset="0"/>
              </a:defRPr>
            </a:lvl6pPr>
            <a:lvl7pPr marL="914400" algn="ctr" rtl="0" fontAlgn="base">
              <a:spcBef>
                <a:spcPct val="0"/>
              </a:spcBef>
              <a:spcAft>
                <a:spcPct val="0"/>
              </a:spcAft>
              <a:defRPr sz="4400">
                <a:solidFill>
                  <a:schemeClr val="tx2"/>
                </a:solidFill>
                <a:latin typeface="26" charset="0"/>
                <a:ea typeface="ＭＳ Ｐゴシック" charset="0"/>
              </a:defRPr>
            </a:lvl7pPr>
            <a:lvl8pPr marL="1371600" algn="ctr" rtl="0" fontAlgn="base">
              <a:spcBef>
                <a:spcPct val="0"/>
              </a:spcBef>
              <a:spcAft>
                <a:spcPct val="0"/>
              </a:spcAft>
              <a:defRPr sz="4400">
                <a:solidFill>
                  <a:schemeClr val="tx2"/>
                </a:solidFill>
                <a:latin typeface="26" charset="0"/>
                <a:ea typeface="ＭＳ Ｐゴシック" charset="0"/>
              </a:defRPr>
            </a:lvl8pPr>
            <a:lvl9pPr marL="1828800" algn="ctr" rtl="0" fontAlgn="base">
              <a:spcBef>
                <a:spcPct val="0"/>
              </a:spcBef>
              <a:spcAft>
                <a:spcPct val="0"/>
              </a:spcAft>
              <a:defRPr sz="4400">
                <a:solidFill>
                  <a:schemeClr val="tx2"/>
                </a:solidFill>
                <a:latin typeface="26" charset="0"/>
                <a:ea typeface="ＭＳ Ｐゴシック" charset="0"/>
              </a:defRPr>
            </a:lvl9pPr>
          </a:lstStyle>
          <a:p>
            <a:pPr algn="r" defTabSz="914400"/>
            <a:r>
              <a:rPr lang="en-US" sz="11500" b="1" kern="0" dirty="0">
                <a:solidFill>
                  <a:schemeClr val="tx1"/>
                </a:solidFill>
                <a:effectLst>
                  <a:glow rad="228600">
                    <a:srgbClr val="000000">
                      <a:alpha val="86000"/>
                    </a:srgbClr>
                  </a:glow>
                </a:effectLst>
                <a:latin typeface="Arial" panose="020B0604020202020204" pitchFamily="34" charset="0"/>
                <a:ea typeface="Accordance" panose="00000400000000000000" pitchFamily="2" charset="-78"/>
                <a:cs typeface="Arial" panose="020B0604020202020204" pitchFamily="34" charset="0"/>
              </a:rPr>
              <a:t>٣ </a:t>
            </a:r>
            <a:r>
              <a:rPr lang="ar-JO" sz="11500" b="1" kern="0" dirty="0">
                <a:solidFill>
                  <a:schemeClr val="tx1"/>
                </a:solidFill>
                <a:effectLst>
                  <a:glow rad="228600">
                    <a:srgbClr val="000000">
                      <a:alpha val="86000"/>
                    </a:srgbClr>
                  </a:glow>
                </a:effectLst>
                <a:latin typeface="Arial" panose="020B0604020202020204" pitchFamily="34" charset="0"/>
                <a:ea typeface="Accordance" panose="00000400000000000000" pitchFamily="2" charset="-78"/>
                <a:cs typeface="Arial" panose="020B0604020202020204" pitchFamily="34" charset="0"/>
              </a:rPr>
              <a:t> يوحنا</a:t>
            </a:r>
            <a:endParaRPr lang="en-US" sz="11500" b="1" kern="0" dirty="0">
              <a:solidFill>
                <a:schemeClr val="tx1"/>
              </a:solidFill>
              <a:effectLst>
                <a:glow rad="228600">
                  <a:srgbClr val="000000">
                    <a:alpha val="86000"/>
                  </a:srgbClr>
                </a:glow>
              </a:effectLst>
              <a:latin typeface="Arial" panose="020B0604020202020204" pitchFamily="34" charset="0"/>
              <a:ea typeface="Accordance" panose="00000400000000000000" pitchFamily="2" charset="-78"/>
              <a:cs typeface="Arial" panose="020B0604020202020204" pitchFamily="34" charset="0"/>
            </a:endParaRPr>
          </a:p>
        </p:txBody>
      </p:sp>
    </p:spTree>
    <p:extLst>
      <p:ext uri="{BB962C8B-B14F-4D97-AF65-F5344CB8AC3E}">
        <p14:creationId xmlns:p14="http://schemas.microsoft.com/office/powerpoint/2010/main" val="17180965"/>
      </p:ext>
    </p:extLst>
  </p:cSld>
  <p:clrMapOvr>
    <a:overrideClrMapping bg1="dk2" tx1="lt1" bg2="dk1" tx2="lt2" accent1="accent1" accent2="accent2" accent3="accent3" accent4="accent4" accent5="accent5" accent6="accent6" hlink="hlink" folHlink="folHlink"/>
  </p:clrMapOvr>
</p:sld>
</file>

<file path=ppt/slides/slide483.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800000"/>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Times New Roman" charset="0"/>
              <a:ea typeface="ＭＳ Ｐゴシック" charset="0"/>
            </a:endParaRPr>
          </a:p>
        </p:txBody>
      </p:sp>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p:spPr>
        <p:txBody>
          <a:bodyPr anchor="ctr"/>
          <a:lstStyle/>
          <a:p>
            <a:pPr>
              <a:defRPr/>
            </a:pPr>
            <a:r>
              <a:rPr lang="ar-JO" sz="4800" b="1">
                <a:effectLst>
                  <a:glow rad="127000">
                    <a:schemeClr val="tx1"/>
                  </a:glow>
                </a:effectLst>
                <a:latin typeface="Accordance" panose="00000400000000000000" pitchFamily="2" charset="-78"/>
                <a:ea typeface="Accordance" panose="00000400000000000000" pitchFamily="2" charset="-78"/>
                <a:cs typeface="Accordance" panose="00000400000000000000" pitchFamily="2" charset="-78"/>
              </a:rPr>
              <a:t>الكلمة المُفتاحية</a:t>
            </a:r>
            <a:endParaRPr lang="en-US" sz="4800" b="1" dirty="0">
              <a:effectLst>
                <a:glow rad="127000">
                  <a:schemeClr val="tx1"/>
                </a:glow>
              </a:effectLst>
              <a:latin typeface="Accordance" panose="00000400000000000000" pitchFamily="2" charset="-78"/>
              <a:ea typeface="Accordance" panose="00000400000000000000" pitchFamily="2" charset="-78"/>
              <a:cs typeface="Accordance" panose="00000400000000000000" pitchFamily="2" charset="-78"/>
            </a:endParaRPr>
          </a:p>
        </p:txBody>
      </p:sp>
      <p:sp>
        <p:nvSpPr>
          <p:cNvPr id="5" name="Rectangle 2"/>
          <p:cNvSpPr txBox="1">
            <a:spLocks noChangeArrowheads="1"/>
          </p:cNvSpPr>
          <p:nvPr/>
        </p:nvSpPr>
        <p:spPr bwMode="auto">
          <a:xfrm>
            <a:off x="0" y="2641833"/>
            <a:ext cx="9144000" cy="198914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7200" b="1" i="0" u="none" strike="noStrike" kern="1200" cap="none" spc="0" normalizeH="0" baseline="0" noProof="0" dirty="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المُرسَلين</a:t>
            </a:r>
            <a:endParaRPr kumimoji="0" lang="en-US" sz="7200" b="1" i="0" u="none" strike="noStrike" kern="1200" cap="none" spc="0" normalizeH="0" baseline="0" noProof="0" dirty="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7" name="Text Box 24"/>
          <p:cNvSpPr txBox="1">
            <a:spLocks noChangeArrowheads="1"/>
          </p:cNvSpPr>
          <p:nvPr/>
        </p:nvSpPr>
        <p:spPr bwMode="auto">
          <a:xfrm>
            <a:off x="8363170" y="65344"/>
            <a:ext cx="698178"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zh-CN" sz="2400" b="1"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ea typeface="ＭＳ Ｐゴシック" charset="0"/>
                <a:cs typeface="Arial" panose="020B0604020202020204" pitchFamily="34" charset="0"/>
              </a:rPr>
              <a:t>٣٠٥</a:t>
            </a:r>
          </a:p>
        </p:txBody>
      </p:sp>
      <p:sp>
        <p:nvSpPr>
          <p:cNvPr id="8" name="Rectangle 2">
            <a:extLst>
              <a:ext uri="{FF2B5EF4-FFF2-40B4-BE49-F238E27FC236}">
                <a16:creationId xmlns:a16="http://schemas.microsoft.com/office/drawing/2014/main" id="{1FD145A8-205A-154D-BF7A-35E8F9119173}"/>
              </a:ext>
            </a:extLst>
          </p:cNvPr>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i="0" u="none" strike="noStrike" kern="1200" cap="none" spc="0" normalizeH="0" baseline="0" noProof="0" dirty="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٣ يوحنا</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Tree>
    <p:extLst>
      <p:ext uri="{BB962C8B-B14F-4D97-AF65-F5344CB8AC3E}">
        <p14:creationId xmlns:p14="http://schemas.microsoft.com/office/powerpoint/2010/main" val="61827945"/>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ppt_x"/>
                                          </p:val>
                                        </p:tav>
                                        <p:tav tm="100000">
                                          <p:val>
                                            <p:strVal val="#ppt_x"/>
                                          </p:val>
                                        </p:tav>
                                      </p:tavLst>
                                    </p:anim>
                                    <p:anim calcmode="lin" valueType="num">
                                      <p:cBhvr additive="base">
                                        <p:cTn id="8" dur="500" fill="hold"/>
                                        <p:tgtEl>
                                          <p:spTgt spid="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484.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660066"/>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653" y="-7614"/>
            <a:ext cx="9162651" cy="1012616"/>
          </a:xfrm>
          <a:noFill/>
        </p:spPr>
        <p:txBody>
          <a:bodyPr/>
          <a:lstStyle/>
          <a:p>
            <a:r>
              <a:rPr lang="ar-JO" sz="4800" dirty="0">
                <a:solidFill>
                  <a:schemeClr val="bg1"/>
                </a:solidFill>
                <a:effectLst>
                  <a:glow rad="101600">
                    <a:schemeClr val="tx1">
                      <a:alpha val="99000"/>
                    </a:schemeClr>
                  </a:glow>
                </a:effectLst>
              </a:rPr>
              <a:t>الموضوع الرئيسي</a:t>
            </a:r>
            <a:endParaRPr lang="en-US" sz="4800" dirty="0">
              <a:solidFill>
                <a:schemeClr val="bg1"/>
              </a:solidFill>
              <a:effectLst>
                <a:glow rad="101600">
                  <a:schemeClr val="tx1">
                    <a:alpha val="99000"/>
                  </a:schemeClr>
                </a:glow>
              </a:effectLst>
            </a:endParaRPr>
          </a:p>
        </p:txBody>
      </p:sp>
      <p:sp>
        <p:nvSpPr>
          <p:cNvPr id="4" name="Rectangle 2"/>
          <p:cNvSpPr txBox="1">
            <a:spLocks noChangeArrowheads="1"/>
          </p:cNvSpPr>
          <p:nvPr/>
        </p:nvSpPr>
        <p:spPr bwMode="auto">
          <a:xfrm>
            <a:off x="0" y="2132856"/>
            <a:ext cx="9144000" cy="2521145"/>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60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rPr>
              <a:t>دعم المُرسَلين</a:t>
            </a:r>
            <a:endParaRPr kumimoji="0" lang="en-US" sz="60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٢٣ </a:t>
            </a:r>
          </a:p>
        </p:txBody>
      </p:sp>
      <p:sp>
        <p:nvSpPr>
          <p:cNvPr id="7" name="Rectangle 2"/>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rPr>
              <a:t>٣ يوحنا</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endParaRPr>
          </a:p>
        </p:txBody>
      </p:sp>
    </p:spTree>
    <p:extLst>
      <p:ext uri="{BB962C8B-B14F-4D97-AF65-F5344CB8AC3E}">
        <p14:creationId xmlns:p14="http://schemas.microsoft.com/office/powerpoint/2010/main" val="226697582"/>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485.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tx1"/>
            </a:gs>
            <a:gs pos="100000">
              <a:srgbClr val="000090"/>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p:spPr>
        <p:txBody>
          <a:bodyPr anchor="ctr"/>
          <a:lstStyle/>
          <a:p>
            <a:pPr>
              <a:defRPr/>
            </a:pPr>
            <a:r>
              <a:rPr lang="ar-JO" sz="4800" dirty="0">
                <a:effectLst>
                  <a:glow rad="127000">
                    <a:schemeClr val="tx1"/>
                  </a:glow>
                </a:effectLst>
                <a:ea typeface="Accordance" panose="00000400000000000000" pitchFamily="2" charset="-78"/>
              </a:rPr>
              <a:t>الآية المُفتاحية</a:t>
            </a:r>
            <a:endParaRPr lang="en-US" sz="4800" dirty="0">
              <a:effectLst>
                <a:glow rad="127000">
                  <a:schemeClr val="tx1"/>
                </a:glow>
              </a:effectLst>
              <a:ea typeface="Accordance" panose="00000400000000000000" pitchFamily="2" charset="-78"/>
            </a:endParaRPr>
          </a:p>
        </p:txBody>
      </p:sp>
      <p:sp>
        <p:nvSpPr>
          <p:cNvPr id="5" name="Rectangle 2"/>
          <p:cNvSpPr txBox="1">
            <a:spLocks noChangeArrowheads="1"/>
          </p:cNvSpPr>
          <p:nvPr/>
        </p:nvSpPr>
        <p:spPr bwMode="auto">
          <a:xfrm>
            <a:off x="0" y="1988840"/>
            <a:ext cx="9144000" cy="3024336"/>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defPPr>
              <a:defRPr lang="en-US"/>
            </a:defPPr>
            <a:lvl1pPr defTabSz="457200" eaLnBrk="0" hangingPunct="0">
              <a:spcBef>
                <a:spcPct val="0"/>
              </a:spcBef>
              <a:defRPr sz="6000" b="1">
                <a:solidFill>
                  <a:srgbClr val="FFFFFF"/>
                </a:solidFill>
                <a:effectLst>
                  <a:glow rad="127000">
                    <a:srgbClr val="000000"/>
                  </a:glow>
                </a:effectLst>
                <a:latin typeface="Accordance" panose="00000400000000000000" pitchFamily="2" charset="-78"/>
                <a:ea typeface="Accordance" panose="00000400000000000000" pitchFamily="2" charset="-78"/>
                <a:cs typeface="Accordance" panose="00000400000000000000" pitchFamily="2" charset="-78"/>
              </a:defRPr>
            </a:lvl1pPr>
            <a:lvl2pPr eaLnBrk="0" hangingPunct="0">
              <a:spcBef>
                <a:spcPct val="0"/>
              </a:spcBef>
              <a:defRPr sz="4400">
                <a:solidFill>
                  <a:schemeClr val="bg1"/>
                </a:solidFill>
                <a:latin typeface="Arial" charset="0"/>
                <a:ea typeface="ＭＳ Ｐゴシック" pitchFamily="-108" charset="-128"/>
                <a:cs typeface="ＭＳ Ｐゴシック" pitchFamily="-108" charset="-128"/>
              </a:defRPr>
            </a:lvl2pPr>
            <a:lvl3pPr eaLnBrk="0" hangingPunct="0">
              <a:spcBef>
                <a:spcPct val="0"/>
              </a:spcBef>
              <a:defRPr sz="4400">
                <a:solidFill>
                  <a:schemeClr val="bg1"/>
                </a:solidFill>
                <a:latin typeface="Arial" charset="0"/>
                <a:ea typeface="ＭＳ Ｐゴシック" pitchFamily="-108" charset="-128"/>
                <a:cs typeface="ＭＳ Ｐゴシック" pitchFamily="-108" charset="-128"/>
              </a:defRPr>
            </a:lvl3pPr>
            <a:lvl4pPr eaLnBrk="0" hangingPunct="0">
              <a:spcBef>
                <a:spcPct val="0"/>
              </a:spcBef>
              <a:defRPr sz="4400">
                <a:solidFill>
                  <a:schemeClr val="bg1"/>
                </a:solidFill>
                <a:latin typeface="Arial" charset="0"/>
                <a:ea typeface="ＭＳ Ｐゴシック" pitchFamily="-108" charset="-128"/>
                <a:cs typeface="ＭＳ Ｐゴシック" pitchFamily="-108" charset="-128"/>
              </a:defRPr>
            </a:lvl4pPr>
            <a:lvl5pPr eaLnBrk="0" hangingPunct="0">
              <a:spcBef>
                <a:spcPct val="0"/>
              </a:spcBef>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40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rPr>
              <a:t>فنَحنُ يَنبَغي لنا أنْ نَقبَلَ أمثالَ هؤُلاءِ [المُرسَلين]</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40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rPr>
              <a:t>، لكَيْ نَكونَ عامِلينَ معهُمْ بالحَقِّ.</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40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rPr>
              <a:t>(آية ٨ )</a:t>
            </a:r>
            <a:endParaRPr kumimoji="0" lang="en-US" sz="40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rPr>
              <a:t>٣ يوحنا</a:t>
            </a:r>
          </a:p>
        </p:txBody>
      </p:sp>
      <p:sp>
        <p:nvSpPr>
          <p:cNvPr id="7" name="Text Box 24"/>
          <p:cNvSpPr txBox="1">
            <a:spLocks noChangeArrowheads="1"/>
          </p:cNvSpPr>
          <p:nvPr/>
        </p:nvSpPr>
        <p:spPr bwMode="auto">
          <a:xfrm>
            <a:off x="8386926" y="28711"/>
            <a:ext cx="704039"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zh-CN" sz="2400" b="1"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ea typeface="Accordance" panose="00000400000000000000" pitchFamily="2" charset="-78"/>
                <a:cs typeface="Arial" panose="020B0604020202020204" pitchFamily="34" charset="0"/>
              </a:rPr>
              <a:t>٣٠٥</a:t>
            </a:r>
          </a:p>
        </p:txBody>
      </p:sp>
    </p:spTree>
    <p:extLst>
      <p:ext uri="{BB962C8B-B14F-4D97-AF65-F5344CB8AC3E}">
        <p14:creationId xmlns:p14="http://schemas.microsoft.com/office/powerpoint/2010/main" val="1384432273"/>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486.xml><?xml version="1.0" encoding="utf-8"?>
<p:sld xmlns:a="http://schemas.openxmlformats.org/drawingml/2006/main" xmlns:r="http://schemas.openxmlformats.org/officeDocument/2006/relationships" xmlns:p="http://schemas.openxmlformats.org/presentationml/2006/main" showMasterSp="0">
  <p:cSld>
    <p:bg>
      <p:bgPr>
        <a:solidFill>
          <a:schemeClr val="accent2"/>
        </a:solidFill>
        <a:effectLst/>
      </p:bgPr>
    </p:bg>
    <p:spTree>
      <p:nvGrpSpPr>
        <p:cNvPr id="1" name=""/>
        <p:cNvGrpSpPr/>
        <p:nvPr/>
      </p:nvGrpSpPr>
      <p:grpSpPr>
        <a:xfrm>
          <a:off x="0" y="0"/>
          <a:ext cx="0" cy="0"/>
          <a:chOff x="0" y="0"/>
          <a:chExt cx="0" cy="0"/>
        </a:xfrm>
      </p:grpSpPr>
      <p:sp>
        <p:nvSpPr>
          <p:cNvPr id="292866" name="Rectangle 2"/>
          <p:cNvSpPr>
            <a:spLocks noGrp="1" noChangeArrowheads="1"/>
          </p:cNvSpPr>
          <p:nvPr>
            <p:ph type="title" idx="4294967295"/>
          </p:nvPr>
        </p:nvSpPr>
        <p:spPr>
          <a:xfrm>
            <a:off x="1784456" y="444624"/>
            <a:ext cx="5369960" cy="499357"/>
          </a:xfrm>
          <a:solidFill>
            <a:schemeClr val="tx1"/>
          </a:solidFill>
        </p:spPr>
        <p:txBody>
          <a:bodyPr/>
          <a:lstStyle/>
          <a:p>
            <a:pPr algn="ctr" eaLnBrk="1" hangingPunct="1"/>
            <a:r>
              <a:rPr lang="ar-JO" altLang="zh-CN" sz="3600" b="1">
                <a:solidFill>
                  <a:schemeClr val="bg1"/>
                </a:solidFill>
                <a:latin typeface="Accordance" panose="00000400000000000000" pitchFamily="2" charset="-78"/>
                <a:ea typeface="Accordance" panose="00000400000000000000" pitchFamily="2" charset="-78"/>
                <a:cs typeface="Accordance" panose="00000400000000000000" pitchFamily="2" charset="-78"/>
              </a:rPr>
              <a:t>البيان الموجز</a:t>
            </a:r>
            <a:endParaRPr lang="en-US" sz="3600" b="1" dirty="0">
              <a:solidFill>
                <a:schemeClr val="bg1"/>
              </a:solidFill>
              <a:latin typeface="Accordance" panose="00000400000000000000" pitchFamily="2" charset="-78"/>
              <a:ea typeface="Accordance" panose="00000400000000000000" pitchFamily="2" charset="-78"/>
              <a:cs typeface="Accordance" panose="00000400000000000000" pitchFamily="2" charset="-78"/>
            </a:endParaRPr>
          </a:p>
        </p:txBody>
      </p:sp>
      <p:sp>
        <p:nvSpPr>
          <p:cNvPr id="292867" name="Text Box 3"/>
          <p:cNvSpPr txBox="1">
            <a:spLocks noChangeArrowheads="1"/>
          </p:cNvSpPr>
          <p:nvPr/>
        </p:nvSpPr>
        <p:spPr bwMode="auto">
          <a:xfrm>
            <a:off x="8445906" y="0"/>
            <a:ext cx="704039" cy="461665"/>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algn="ctr" eaLnBrk="0" fontAlgn="base" hangingPunct="0">
              <a:spcBef>
                <a:spcPct val="2000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2000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2000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000000"/>
                </a:solidFill>
                <a:effectLst/>
                <a:uLnTx/>
                <a:uFillTx/>
                <a:latin typeface="Accordance" panose="00000400000000000000" pitchFamily="2" charset="-78"/>
                <a:ea typeface="Accordance" panose="00000400000000000000" pitchFamily="2" charset="-78"/>
                <a:cs typeface="Accordance" panose="00000400000000000000" pitchFamily="2" charset="-78"/>
              </a:rPr>
              <a:t>٣٠٧</a:t>
            </a:r>
          </a:p>
        </p:txBody>
      </p:sp>
      <p:sp>
        <p:nvSpPr>
          <p:cNvPr id="292869" name="Text Box 6"/>
          <p:cNvSpPr txBox="1">
            <a:spLocks noChangeArrowheads="1"/>
          </p:cNvSpPr>
          <p:nvPr/>
        </p:nvSpPr>
        <p:spPr bwMode="auto">
          <a:xfrm>
            <a:off x="815989" y="1772816"/>
            <a:ext cx="7512021" cy="3456384"/>
          </a:xfrm>
          <a:prstGeom prst="rect">
            <a:avLst/>
          </a:prstGeom>
          <a:solidFill>
            <a:srgbClr val="000000"/>
          </a:solidFill>
          <a:ln w="9525">
            <a:solidFill>
              <a:srgbClr val="000000"/>
            </a:solidFill>
            <a:miter lim="800000"/>
            <a:headEnd/>
            <a:tailEnd/>
          </a:ln>
        </p:spPr>
        <p:txBody>
          <a:bodyPr wrap="square" anchor="ctr">
            <a:no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algn="ctr" eaLnBrk="0" fontAlgn="base" hangingPunct="0">
              <a:spcBef>
                <a:spcPct val="2000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2000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2000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4000" b="1" i="0" u="none" strike="noStrike" kern="1200" cap="none" spc="0" normalizeH="0" baseline="0" noProof="0" dirty="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rPr>
              <a:t>شجع يوحنا غايس على مواصلة </a:t>
            </a:r>
            <a:r>
              <a:rPr kumimoji="0" lang="ar-JO" altLang="zh-CN" sz="4000" b="1" i="0" u="none" strike="noStrike" kern="1200" cap="none" spc="0" normalizeH="0" baseline="0" noProof="0" dirty="0">
                <a:ln>
                  <a:noFill/>
                </a:ln>
                <a:solidFill>
                  <a:srgbClr val="FFFF00"/>
                </a:solidFill>
                <a:effectLst/>
                <a:uLnTx/>
                <a:uFillTx/>
                <a:latin typeface="Accordance" panose="00000400000000000000" pitchFamily="2" charset="-78"/>
                <a:ea typeface="Accordance" panose="00000400000000000000" pitchFamily="2" charset="-78"/>
                <a:cs typeface="Accordance" panose="00000400000000000000" pitchFamily="2" charset="-78"/>
              </a:rPr>
              <a:t>دعم المُرسَلين</a:t>
            </a:r>
            <a:r>
              <a:rPr kumimoji="0" lang="ar-JO" altLang="zh-CN" sz="4000" b="1" i="0" u="none" strike="noStrike" kern="1200" cap="none" spc="0" normalizeH="0" baseline="0" noProof="0" dirty="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rPr>
              <a:t> مثل ديميتريوس على الرغم من معارضة ديوتريفس لمساعدة الكنيسة على رؤية مسؤوليتها في تمويل عمل الله.</a:t>
            </a:r>
            <a:endParaRPr kumimoji="0" lang="en-US" altLang="zh-CN" sz="4000" b="1" i="0" u="none" strike="noStrike" kern="1200" cap="none" spc="0" normalizeH="0" baseline="0" noProof="0" dirty="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5" name="Rectangle 2">
            <a:extLst>
              <a:ext uri="{FF2B5EF4-FFF2-40B4-BE49-F238E27FC236}">
                <a16:creationId xmlns:a16="http://schemas.microsoft.com/office/drawing/2014/main" id="{746095A2-288D-4843-BD40-5CA8247D149A}"/>
              </a:ext>
            </a:extLst>
          </p:cNvPr>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i="0" u="none" strike="noStrike" kern="120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٣ يوحنا</a:t>
            </a:r>
          </a:p>
        </p:txBody>
      </p:sp>
    </p:spTree>
    <p:extLst>
      <p:ext uri="{BB962C8B-B14F-4D97-AF65-F5344CB8AC3E}">
        <p14:creationId xmlns:p14="http://schemas.microsoft.com/office/powerpoint/2010/main" val="32315855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487.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0966" y="102580"/>
            <a:ext cx="8236820" cy="799420"/>
          </a:xfrm>
          <a:solidFill>
            <a:schemeClr val="tx1"/>
          </a:solidFill>
        </p:spPr>
        <p:txBody>
          <a:bodyPr/>
          <a:lstStyle/>
          <a:p>
            <a:r>
              <a:rPr lang="ar-JO" b="1" dirty="0">
                <a:solidFill>
                  <a:schemeClr val="bg1"/>
                </a:solidFill>
                <a:effectLst>
                  <a:glow rad="101600">
                    <a:schemeClr val="tx1">
                      <a:alpha val="99000"/>
                    </a:schemeClr>
                  </a:glow>
                </a:effectLst>
                <a:latin typeface="Arial" panose="020B0604020202020204" pitchFamily="34" charset="0"/>
                <a:ea typeface="Accordance" panose="00000400000000000000" pitchFamily="2" charset="-78"/>
                <a:cs typeface="Arial" panose="020B0604020202020204" pitchFamily="34" charset="0"/>
              </a:rPr>
              <a:t>بيان الملكوت</a:t>
            </a:r>
            <a:endParaRPr lang="en-US" b="1" dirty="0">
              <a:solidFill>
                <a:schemeClr val="bg1"/>
              </a:solidFill>
              <a:effectLst>
                <a:glow rad="101600">
                  <a:schemeClr val="tx1">
                    <a:alpha val="99000"/>
                  </a:schemeClr>
                </a:glow>
              </a:effectLst>
              <a:latin typeface="Arial" panose="020B0604020202020204" pitchFamily="34" charset="0"/>
              <a:ea typeface="Accordance" panose="00000400000000000000" pitchFamily="2" charset="-78"/>
              <a:cs typeface="Arial" panose="020B0604020202020204" pitchFamily="34" charset="0"/>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u="none" strike="noStrike" kern="1200" cap="none" spc="0" normalizeH="0" baseline="0" noProof="0" dirty="0">
              <a:ln>
                <a:noFill/>
              </a:ln>
              <a:solidFill>
                <a:prstClr val="white"/>
              </a:solidFill>
              <a:effectLst>
                <a:glow rad="101600">
                  <a:prstClr val="black">
                    <a:alpha val="99000"/>
                  </a:prstClr>
                </a:glo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 name="Rectangle 2"/>
          <p:cNvSpPr txBox="1">
            <a:spLocks noChangeArrowheads="1"/>
          </p:cNvSpPr>
          <p:nvPr/>
        </p:nvSpPr>
        <p:spPr bwMode="auto">
          <a:xfrm>
            <a:off x="-36512" y="2318104"/>
            <a:ext cx="9144000" cy="237064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defPPr>
              <a:defRPr lang="en-US"/>
            </a:defPPr>
            <a:lvl1pPr defTabSz="457200" eaLnBrk="0" hangingPunct="0">
              <a:spcBef>
                <a:spcPct val="0"/>
              </a:spcBef>
              <a:defRPr sz="4000" b="1">
                <a:solidFill>
                  <a:srgbClr val="FFFFFF"/>
                </a:solidFill>
                <a:effectLst>
                  <a:glow rad="127000">
                    <a:srgbClr val="000000"/>
                  </a:glow>
                </a:effectLst>
                <a:latin typeface="Arial" panose="020B0604020202020204" pitchFamily="34" charset="0"/>
                <a:ea typeface="Accordance" panose="00000400000000000000" pitchFamily="2" charset="-78"/>
                <a:cs typeface="Arial" panose="020B0604020202020204" pitchFamily="34" charset="0"/>
              </a:defRPr>
            </a:lvl1pPr>
            <a:lvl2pPr eaLnBrk="0" hangingPunct="0">
              <a:spcBef>
                <a:spcPct val="0"/>
              </a:spcBef>
              <a:defRPr sz="4400">
                <a:solidFill>
                  <a:schemeClr val="bg1"/>
                </a:solidFill>
                <a:latin typeface="Arial" charset="0"/>
                <a:ea typeface="ＭＳ Ｐゴシック" pitchFamily="-108" charset="-128"/>
                <a:cs typeface="ＭＳ Ｐゴシック" pitchFamily="-108" charset="-128"/>
              </a:defRPr>
            </a:lvl2pPr>
            <a:lvl3pPr eaLnBrk="0" hangingPunct="0">
              <a:spcBef>
                <a:spcPct val="0"/>
              </a:spcBef>
              <a:defRPr sz="4400">
                <a:solidFill>
                  <a:schemeClr val="bg1"/>
                </a:solidFill>
                <a:latin typeface="Arial" charset="0"/>
                <a:ea typeface="ＭＳ Ｐゴシック" pitchFamily="-108" charset="-128"/>
                <a:cs typeface="ＭＳ Ｐゴシック" pitchFamily="-108" charset="-128"/>
              </a:defRPr>
            </a:lvl3pPr>
            <a:lvl4pPr eaLnBrk="0" hangingPunct="0">
              <a:spcBef>
                <a:spcPct val="0"/>
              </a:spcBef>
              <a:defRPr sz="4400">
                <a:solidFill>
                  <a:schemeClr val="bg1"/>
                </a:solidFill>
                <a:latin typeface="Arial" charset="0"/>
                <a:ea typeface="ＭＳ Ｐゴシック" pitchFamily="-108" charset="-128"/>
                <a:cs typeface="ＭＳ Ｐゴシック" pitchFamily="-108" charset="-128"/>
              </a:defRPr>
            </a:lvl4pPr>
            <a:lvl5pPr eaLnBrk="0" hangingPunct="0">
              <a:spcBef>
                <a:spcPct val="0"/>
              </a:spcBef>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4000" u="none" strike="noStrike" kern="1200" cap="none" spc="0" normalizeH="0" baseline="0" noProof="0" dirty="0">
                <a:ln>
                  <a:noFill/>
                </a:ln>
                <a:solidFill>
                  <a:srgbClr val="FFFFFF"/>
                </a:solidFill>
                <a:effectLst>
                  <a:glow rad="127000">
                    <a:srgbClr val="000000"/>
                  </a:glow>
                </a:effectLst>
                <a:uLnTx/>
                <a:uFillTx/>
                <a:ea typeface="Accordance" panose="00000400000000000000" pitchFamily="2" charset="-78"/>
              </a:rPr>
              <a:t>كأعضاء في ملكوت المسيح ، "فنَحنُ يَنبَغي لنا أنْ نَقبَلَ [المُرسَلين] لكَيْ نَكونَ عامِلينَ معهُمْ بالحَقِّ.“</a:t>
            </a:r>
            <a:endParaRPr kumimoji="0" lang="en-US" sz="4000" u="none" strike="noStrike" kern="1200" cap="none" spc="0" normalizeH="0" baseline="0" noProof="0" dirty="0">
              <a:ln>
                <a:noFill/>
              </a:ln>
              <a:solidFill>
                <a:srgbClr val="FFFFFF"/>
              </a:solidFill>
              <a:effectLst>
                <a:glow rad="127000">
                  <a:srgbClr val="000000"/>
                </a:glow>
              </a:effectLst>
              <a:uLnTx/>
              <a:uFillTx/>
              <a:ea typeface="Accordance" panose="00000400000000000000" pitchFamily="2" charset="-78"/>
            </a:endParaRP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4000" u="none" strike="noStrike" kern="1200" cap="none" spc="0" normalizeH="0" baseline="0" noProof="0" dirty="0">
                <a:ln>
                  <a:noFill/>
                </a:ln>
                <a:solidFill>
                  <a:srgbClr val="FFFFFF"/>
                </a:solidFill>
                <a:effectLst>
                  <a:glow rad="127000">
                    <a:srgbClr val="000000"/>
                  </a:glow>
                </a:effectLst>
                <a:uLnTx/>
                <a:uFillTx/>
                <a:ea typeface="Accordance" panose="00000400000000000000" pitchFamily="2" charset="-78"/>
              </a:rPr>
              <a:t>(</a:t>
            </a:r>
            <a:r>
              <a:rPr kumimoji="0" lang="ar-JO" sz="4000" u="none" strike="noStrike" kern="1200" cap="none" spc="0" normalizeH="0" baseline="0" noProof="0" dirty="0">
                <a:ln>
                  <a:noFill/>
                </a:ln>
                <a:solidFill>
                  <a:srgbClr val="FFFFFF"/>
                </a:solidFill>
                <a:effectLst>
                  <a:glow rad="127000">
                    <a:srgbClr val="000000"/>
                  </a:glow>
                </a:effectLst>
                <a:uLnTx/>
                <a:uFillTx/>
                <a:ea typeface="Accordance" panose="00000400000000000000" pitchFamily="2" charset="-78"/>
              </a:rPr>
              <a:t>آية. ٨ </a:t>
            </a:r>
            <a:r>
              <a:rPr kumimoji="0" lang="en-US" sz="4000" u="none" strike="noStrike" kern="1200" cap="none" spc="0" normalizeH="0" baseline="0" noProof="0" dirty="0">
                <a:ln>
                  <a:noFill/>
                </a:ln>
                <a:solidFill>
                  <a:srgbClr val="FFFFFF"/>
                </a:solidFill>
                <a:effectLst>
                  <a:glow rad="127000">
                    <a:srgbClr val="000000"/>
                  </a:glow>
                </a:effectLst>
                <a:uLnTx/>
                <a:uFillTx/>
                <a:ea typeface="Accordance" panose="00000400000000000000" pitchFamily="2" charset="-78"/>
              </a:rPr>
              <a:t>).</a:t>
            </a:r>
          </a:p>
        </p:txBody>
      </p:sp>
      <p:sp>
        <p:nvSpPr>
          <p:cNvPr id="7" name="Text Box 3"/>
          <p:cNvSpPr txBox="1">
            <a:spLocks noChangeArrowheads="1"/>
          </p:cNvSpPr>
          <p:nvPr/>
        </p:nvSpPr>
        <p:spPr bwMode="auto">
          <a:xfrm>
            <a:off x="8170701" y="44450"/>
            <a:ext cx="868363" cy="120032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٢٧ </a:t>
            </a:r>
            <a:r>
              <a:rPr kumimoji="0" lang="ar-JO" sz="20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ف</a:t>
            </a:r>
            <a:br>
              <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br>
            <a:r>
              <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٣٠٥</a:t>
            </a:r>
          </a:p>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8" name="Rectangle 2">
            <a:extLst>
              <a:ext uri="{FF2B5EF4-FFF2-40B4-BE49-F238E27FC236}">
                <a16:creationId xmlns:a16="http://schemas.microsoft.com/office/drawing/2014/main" id="{813DBAB4-308A-1E49-8017-0737892C0DC2}"/>
              </a:ext>
            </a:extLst>
          </p:cNvPr>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rPr>
              <a:t>٣ يوحنا</a:t>
            </a:r>
          </a:p>
        </p:txBody>
      </p:sp>
    </p:spTree>
    <p:extLst>
      <p:ext uri="{BB962C8B-B14F-4D97-AF65-F5344CB8AC3E}">
        <p14:creationId xmlns:p14="http://schemas.microsoft.com/office/powerpoint/2010/main" val="169582053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ppt_x"/>
                                          </p:val>
                                        </p:tav>
                                        <p:tav tm="100000">
                                          <p:val>
                                            <p:strVal val="#ppt_x"/>
                                          </p:val>
                                        </p:tav>
                                      </p:tavLst>
                                    </p:anim>
                                    <p:anim calcmode="lin" valueType="num">
                                      <p:cBhvr additive="base">
                                        <p:cTn id="8" dur="500" fill="hold"/>
                                        <p:tgtEl>
                                          <p:spTgt spid="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4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8"/>
          <p:cNvPicPr>
            <a:picLocks noChangeAspect="1"/>
          </p:cNvPicPr>
          <p:nvPr/>
        </p:nvPicPr>
        <p:blipFill>
          <a:blip r:embed="rId2">
            <a:extLst>
              <a:ext uri="{BEBA8EAE-BF5A-486C-A8C5-ECC9F3942E4B}">
                <a14:imgProps xmlns:a14="http://schemas.microsoft.com/office/drawing/2010/main">
                  <a14:imgLayer r:embed="rId3">
                    <a14:imgEffect>
                      <a14:brightnessContrast bright="-40000" contrast="40000"/>
                    </a14:imgEffect>
                  </a14:imgLayer>
                </a14:imgProps>
              </a:ext>
            </a:extLst>
          </a:blip>
          <a:stretch>
            <a:fillRect/>
          </a:stretch>
        </p:blipFill>
        <p:spPr>
          <a:xfrm>
            <a:off x="0" y="317518"/>
            <a:ext cx="9144000" cy="6540481"/>
          </a:xfrm>
          <a:prstGeom prst="rect">
            <a:avLst/>
          </a:prstGeom>
        </p:spPr>
      </p:pic>
      <p:sp>
        <p:nvSpPr>
          <p:cNvPr id="2" name="Title 1"/>
          <p:cNvSpPr>
            <a:spLocks noGrp="1"/>
          </p:cNvSpPr>
          <p:nvPr>
            <p:ph type="ctrTitle"/>
          </p:nvPr>
        </p:nvSpPr>
        <p:spPr>
          <a:xfrm>
            <a:off x="0" y="0"/>
            <a:ext cx="9144000" cy="902000"/>
          </a:xfrm>
          <a:solidFill>
            <a:schemeClr val="tx1"/>
          </a:solidFill>
        </p:spPr>
        <p:txBody>
          <a:bodyPr/>
          <a:lstStyle/>
          <a:p>
            <a:r>
              <a:rPr lang="ar-JO" sz="4800" b="1" dirty="0">
                <a:solidFill>
                  <a:schemeClr val="bg1"/>
                </a:solidFill>
                <a:effectLst>
                  <a:glow rad="101600">
                    <a:schemeClr val="tx1">
                      <a:alpha val="99000"/>
                    </a:schemeClr>
                  </a:glow>
                </a:effectLst>
                <a:latin typeface="Arial" panose="020B0604020202020204" pitchFamily="34" charset="0"/>
                <a:ea typeface="Accordance" panose="00000400000000000000" pitchFamily="2" charset="-78"/>
                <a:cs typeface="Arial" panose="020B0604020202020204" pitchFamily="34" charset="0"/>
              </a:rPr>
              <a:t>العهد</a:t>
            </a:r>
            <a:endParaRPr lang="en-US" sz="3600" b="1" dirty="0">
              <a:solidFill>
                <a:schemeClr val="bg1"/>
              </a:solidFill>
              <a:effectLst>
                <a:glow rad="101600">
                  <a:schemeClr val="tx1">
                    <a:alpha val="99000"/>
                  </a:schemeClr>
                </a:glow>
              </a:effectLst>
              <a:latin typeface="Arial" panose="020B0604020202020204" pitchFamily="34" charset="0"/>
              <a:ea typeface="Accordance" panose="00000400000000000000" pitchFamily="2" charset="-78"/>
              <a:cs typeface="Arial" panose="020B0604020202020204" pitchFamily="34" charset="0"/>
            </a:endParaRPr>
          </a:p>
        </p:txBody>
      </p:sp>
      <p:sp>
        <p:nvSpPr>
          <p:cNvPr id="4" name="Rectangle 2"/>
          <p:cNvSpPr txBox="1">
            <a:spLocks noChangeArrowheads="1"/>
          </p:cNvSpPr>
          <p:nvPr/>
        </p:nvSpPr>
        <p:spPr bwMode="auto">
          <a:xfrm>
            <a:off x="323528" y="1602007"/>
            <a:ext cx="8323676"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defPPr>
              <a:defRPr lang="en-US"/>
            </a:defPPr>
            <a:lvl1pPr defTabSz="457200" eaLnBrk="0" hangingPunct="0">
              <a:spcBef>
                <a:spcPct val="0"/>
              </a:spcBef>
              <a:defRPr sz="4000" b="1">
                <a:solidFill>
                  <a:srgbClr val="FFFFFF"/>
                </a:solidFill>
                <a:effectLst>
                  <a:glow rad="127000">
                    <a:srgbClr val="000000"/>
                  </a:glow>
                </a:effectLst>
                <a:latin typeface="Arial" panose="020B0604020202020204" pitchFamily="34" charset="0"/>
                <a:ea typeface="Accordance" panose="00000400000000000000" pitchFamily="2" charset="-78"/>
                <a:cs typeface="Arial" panose="020B0604020202020204" pitchFamily="34" charset="0"/>
              </a:defRPr>
            </a:lvl1pPr>
            <a:lvl2pPr eaLnBrk="0" hangingPunct="0">
              <a:spcBef>
                <a:spcPct val="0"/>
              </a:spcBef>
              <a:defRPr sz="4400">
                <a:solidFill>
                  <a:schemeClr val="bg1"/>
                </a:solidFill>
                <a:latin typeface="Arial" charset="0"/>
                <a:ea typeface="ＭＳ Ｐゴシック" pitchFamily="-108" charset="-128"/>
                <a:cs typeface="ＭＳ Ｐゴシック" pitchFamily="-108" charset="-128"/>
              </a:defRPr>
            </a:lvl2pPr>
            <a:lvl3pPr eaLnBrk="0" hangingPunct="0">
              <a:spcBef>
                <a:spcPct val="0"/>
              </a:spcBef>
              <a:defRPr sz="4400">
                <a:solidFill>
                  <a:schemeClr val="bg1"/>
                </a:solidFill>
                <a:latin typeface="Arial" charset="0"/>
                <a:ea typeface="ＭＳ Ｐゴシック" pitchFamily="-108" charset="-128"/>
                <a:cs typeface="ＭＳ Ｐゴシック" pitchFamily="-108" charset="-128"/>
              </a:defRPr>
            </a:lvl3pPr>
            <a:lvl4pPr eaLnBrk="0" hangingPunct="0">
              <a:spcBef>
                <a:spcPct val="0"/>
              </a:spcBef>
              <a:defRPr sz="4400">
                <a:solidFill>
                  <a:schemeClr val="bg1"/>
                </a:solidFill>
                <a:latin typeface="Arial" charset="0"/>
                <a:ea typeface="ＭＳ Ｐゴシック" pitchFamily="-108" charset="-128"/>
                <a:cs typeface="ＭＳ Ｐゴシック" pitchFamily="-108" charset="-128"/>
              </a:defRPr>
            </a:lvl4pPr>
            <a:lvl5pPr eaLnBrk="0" hangingPunct="0">
              <a:spcBef>
                <a:spcPct val="0"/>
              </a:spcBef>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4000" u="none" strike="noStrike" kern="1200" cap="none" spc="0" normalizeH="0" baseline="0" noProof="0" dirty="0">
                <a:ln>
                  <a:noFill/>
                </a:ln>
                <a:solidFill>
                  <a:srgbClr val="FFFFFF"/>
                </a:solidFill>
                <a:effectLst>
                  <a:glow rad="127000">
                    <a:srgbClr val="000000"/>
                  </a:glow>
                </a:effectLst>
                <a:uLnTx/>
                <a:uFillTx/>
                <a:ea typeface="Accordance" panose="00000400000000000000" pitchFamily="2" charset="-78"/>
              </a:rPr>
              <a:t>كانت الكنيسة المنزلية موجودة على أنها المؤسسة الأساسية التي تنشر حق عهد الله الجديد</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4000" u="none" strike="noStrike" kern="1200" cap="none" spc="0" normalizeH="0" baseline="0" noProof="0" dirty="0">
                <a:ln>
                  <a:noFill/>
                </a:ln>
                <a:solidFill>
                  <a:srgbClr val="FFFFFF"/>
                </a:solidFill>
                <a:effectLst>
                  <a:glow rad="127000">
                    <a:srgbClr val="000000"/>
                  </a:glow>
                </a:effectLst>
                <a:uLnTx/>
                <a:uFillTx/>
                <a:ea typeface="Accordance" panose="00000400000000000000" pitchFamily="2" charset="-78"/>
              </a:rPr>
              <a:t> (الآيات ٣- ٤).</a:t>
            </a:r>
            <a:endParaRPr kumimoji="0" lang="en-US" sz="4000" u="none" strike="noStrike" kern="1200" cap="none" spc="0" normalizeH="0" baseline="0" noProof="0" dirty="0">
              <a:ln>
                <a:noFill/>
              </a:ln>
              <a:solidFill>
                <a:srgbClr val="FFFFFF"/>
              </a:solidFill>
              <a:effectLst>
                <a:glow rad="127000">
                  <a:srgbClr val="000000"/>
                </a:glow>
              </a:effectLst>
              <a:uLnTx/>
              <a:uFillTx/>
              <a:ea typeface="Accordance" panose="00000400000000000000" pitchFamily="2" charset="-78"/>
            </a:endParaRPr>
          </a:p>
        </p:txBody>
      </p:sp>
      <p:sp>
        <p:nvSpPr>
          <p:cNvPr id="5" name="Text Box 3"/>
          <p:cNvSpPr txBox="1">
            <a:spLocks noChangeArrowheads="1"/>
          </p:cNvSpPr>
          <p:nvPr/>
        </p:nvSpPr>
        <p:spPr bwMode="auto">
          <a:xfrm>
            <a:off x="8170701" y="44450"/>
            <a:ext cx="868363"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٢٧ ف</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7" name="Rectangle 2">
            <a:extLst>
              <a:ext uri="{FF2B5EF4-FFF2-40B4-BE49-F238E27FC236}">
                <a16:creationId xmlns:a16="http://schemas.microsoft.com/office/drawing/2014/main" id="{5FFC5E25-9C33-E54A-B65F-2C768E9CA0D6}"/>
              </a:ext>
            </a:extLst>
          </p:cNvPr>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rPr>
              <a:t>٣ يوحنا</a:t>
            </a:r>
          </a:p>
        </p:txBody>
      </p:sp>
    </p:spTree>
    <p:extLst>
      <p:ext uri="{BB962C8B-B14F-4D97-AF65-F5344CB8AC3E}">
        <p14:creationId xmlns:p14="http://schemas.microsoft.com/office/powerpoint/2010/main" val="303263967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4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descr="Cross Sky View Christian Stock Photography.jpg"/>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0" y="0"/>
            <a:ext cx="9139943" cy="6858000"/>
          </a:xfrm>
          <a:prstGeom prst="rect">
            <a:avLst/>
          </a:prstGeom>
        </p:spPr>
      </p:pic>
      <p:sp>
        <p:nvSpPr>
          <p:cNvPr id="2" name="Title 1"/>
          <p:cNvSpPr>
            <a:spLocks noGrp="1"/>
          </p:cNvSpPr>
          <p:nvPr>
            <p:ph type="ctrTitle"/>
          </p:nvPr>
        </p:nvSpPr>
        <p:spPr>
          <a:xfrm>
            <a:off x="180966" y="102580"/>
            <a:ext cx="8236820" cy="799420"/>
          </a:xfrm>
          <a:solidFill>
            <a:schemeClr val="tx1"/>
          </a:solidFill>
        </p:spPr>
        <p:txBody>
          <a:bodyPr/>
          <a:lstStyle/>
          <a:p>
            <a:r>
              <a:rPr lang="ar-JO" b="1" dirty="0">
                <a:solidFill>
                  <a:schemeClr val="bg1"/>
                </a:solidFill>
                <a:effectLst>
                  <a:glow rad="101600">
                    <a:schemeClr val="tx1">
                      <a:alpha val="99000"/>
                    </a:schemeClr>
                  </a:glow>
                </a:effectLst>
                <a:latin typeface="Arial" panose="020B0604020202020204" pitchFamily="34" charset="0"/>
                <a:ea typeface="Accordance" panose="00000400000000000000" pitchFamily="2" charset="-78"/>
                <a:cs typeface="Arial" panose="020B0604020202020204" pitchFamily="34" charset="0"/>
              </a:rPr>
              <a:t>الفداء</a:t>
            </a:r>
            <a:endParaRPr lang="en-US" sz="3600" b="1" dirty="0">
              <a:solidFill>
                <a:schemeClr val="bg1"/>
              </a:solidFill>
              <a:effectLst>
                <a:glow rad="101600">
                  <a:schemeClr val="tx1">
                    <a:alpha val="99000"/>
                  </a:schemeClr>
                </a:glow>
              </a:effectLst>
              <a:latin typeface="Arial" panose="020B0604020202020204" pitchFamily="34" charset="0"/>
              <a:ea typeface="Accordance" panose="00000400000000000000" pitchFamily="2" charset="-78"/>
              <a:cs typeface="Arial" panose="020B0604020202020204" pitchFamily="34" charset="0"/>
            </a:endParaRPr>
          </a:p>
        </p:txBody>
      </p:sp>
      <p:sp>
        <p:nvSpPr>
          <p:cNvPr id="4" name="Rectangle 2"/>
          <p:cNvSpPr txBox="1">
            <a:spLocks noChangeArrowheads="1"/>
          </p:cNvSpPr>
          <p:nvPr/>
        </p:nvSpPr>
        <p:spPr bwMode="auto">
          <a:xfrm>
            <a:off x="0" y="1602007"/>
            <a:ext cx="9144000"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defPPr>
              <a:defRPr lang="en-US"/>
            </a:defPPr>
            <a:lvl1pPr defTabSz="457200" eaLnBrk="0" hangingPunct="0">
              <a:spcBef>
                <a:spcPct val="0"/>
              </a:spcBef>
              <a:defRPr sz="4000" b="1">
                <a:solidFill>
                  <a:srgbClr val="FFFFFF"/>
                </a:solidFill>
                <a:effectLst>
                  <a:glow rad="127000">
                    <a:srgbClr val="000000"/>
                  </a:glow>
                </a:effectLst>
                <a:latin typeface="Arial" panose="020B0604020202020204" pitchFamily="34" charset="0"/>
                <a:ea typeface="Accordance" panose="00000400000000000000" pitchFamily="2" charset="-78"/>
                <a:cs typeface="Arial" panose="020B0604020202020204" pitchFamily="34" charset="0"/>
              </a:defRPr>
            </a:lvl1pPr>
            <a:lvl2pPr eaLnBrk="0" hangingPunct="0">
              <a:spcBef>
                <a:spcPct val="0"/>
              </a:spcBef>
              <a:defRPr sz="4400">
                <a:solidFill>
                  <a:schemeClr val="bg1"/>
                </a:solidFill>
                <a:latin typeface="Arial" charset="0"/>
                <a:ea typeface="ＭＳ Ｐゴシック" pitchFamily="-108" charset="-128"/>
                <a:cs typeface="ＭＳ Ｐゴシック" pitchFamily="-108" charset="-128"/>
              </a:defRPr>
            </a:lvl2pPr>
            <a:lvl3pPr eaLnBrk="0" hangingPunct="0">
              <a:spcBef>
                <a:spcPct val="0"/>
              </a:spcBef>
              <a:defRPr sz="4400">
                <a:solidFill>
                  <a:schemeClr val="bg1"/>
                </a:solidFill>
                <a:latin typeface="Arial" charset="0"/>
                <a:ea typeface="ＭＳ Ｐゴシック" pitchFamily="-108" charset="-128"/>
                <a:cs typeface="ＭＳ Ｐゴシック" pitchFamily="-108" charset="-128"/>
              </a:defRPr>
            </a:lvl3pPr>
            <a:lvl4pPr eaLnBrk="0" hangingPunct="0">
              <a:spcBef>
                <a:spcPct val="0"/>
              </a:spcBef>
              <a:defRPr sz="4400">
                <a:solidFill>
                  <a:schemeClr val="bg1"/>
                </a:solidFill>
                <a:latin typeface="Arial" charset="0"/>
                <a:ea typeface="ＭＳ Ｐゴシック" pitchFamily="-108" charset="-128"/>
                <a:cs typeface="ＭＳ Ｐゴシック" pitchFamily="-108" charset="-128"/>
              </a:defRPr>
            </a:lvl4pPr>
            <a:lvl5pPr eaLnBrk="0" hangingPunct="0">
              <a:spcBef>
                <a:spcPct val="0"/>
              </a:spcBef>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4000" u="none" strike="noStrike" kern="1200" cap="none" spc="0" normalizeH="0" baseline="0" noProof="0" dirty="0">
                <a:ln>
                  <a:noFill/>
                </a:ln>
                <a:solidFill>
                  <a:srgbClr val="FFFFFF"/>
                </a:solidFill>
                <a:effectLst>
                  <a:glow rad="127000">
                    <a:srgbClr val="000000"/>
                  </a:glow>
                </a:effectLst>
                <a:uLnTx/>
                <a:uFillTx/>
                <a:ea typeface="Accordance" panose="00000400000000000000" pitchFamily="2" charset="-78"/>
              </a:rPr>
              <a:t>يجب على المؤمنين أن يستبدلوا بمعارضة يسوع معارضة ديوتريفيس (الآيات ٩- ١١ أ) بالأعمال الصالحة المضيافة مثل ديمتريوس</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4000" u="none" strike="noStrike" kern="1200" cap="none" spc="0" normalizeH="0" baseline="0" noProof="0" dirty="0">
                <a:ln>
                  <a:noFill/>
                </a:ln>
                <a:solidFill>
                  <a:srgbClr val="FFFFFF"/>
                </a:solidFill>
                <a:effectLst>
                  <a:glow rad="127000">
                    <a:srgbClr val="000000"/>
                  </a:glow>
                </a:effectLst>
                <a:uLnTx/>
                <a:uFillTx/>
                <a:ea typeface="Accordance" panose="00000400000000000000" pitchFamily="2" charset="-78"/>
              </a:rPr>
              <a:t> (الآيات ١١ ب -١٢ ).</a:t>
            </a:r>
            <a:endParaRPr kumimoji="0" lang="en-US" sz="4000" u="none" strike="noStrike" kern="1200" cap="none" spc="0" normalizeH="0" baseline="0" noProof="0" dirty="0">
              <a:ln>
                <a:noFill/>
              </a:ln>
              <a:solidFill>
                <a:srgbClr val="FFFFFF"/>
              </a:solidFill>
              <a:effectLst>
                <a:glow rad="127000">
                  <a:srgbClr val="000000"/>
                </a:glow>
              </a:effectLst>
              <a:uLnTx/>
              <a:uFillTx/>
              <a:ea typeface="Accordance" panose="00000400000000000000" pitchFamily="2" charset="-78"/>
            </a:endParaRPr>
          </a:p>
        </p:txBody>
      </p:sp>
      <p:sp>
        <p:nvSpPr>
          <p:cNvPr id="5" name="Text Box 3"/>
          <p:cNvSpPr txBox="1">
            <a:spLocks noChangeArrowheads="1"/>
          </p:cNvSpPr>
          <p:nvPr/>
        </p:nvSpPr>
        <p:spPr bwMode="auto">
          <a:xfrm>
            <a:off x="8170701" y="44450"/>
            <a:ext cx="868363" cy="4001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٢٧ ف</a:t>
            </a:r>
          </a:p>
        </p:txBody>
      </p:sp>
      <p:sp>
        <p:nvSpPr>
          <p:cNvPr id="7" name="Rectangle 2">
            <a:extLst>
              <a:ext uri="{FF2B5EF4-FFF2-40B4-BE49-F238E27FC236}">
                <a16:creationId xmlns:a16="http://schemas.microsoft.com/office/drawing/2014/main" id="{88FAF687-F8A3-7448-A5D1-B375587AF5AC}"/>
              </a:ext>
            </a:extLst>
          </p:cNvPr>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rPr>
              <a:t>٣ يوحنا</a:t>
            </a:r>
          </a:p>
        </p:txBody>
      </p:sp>
    </p:spTree>
    <p:extLst>
      <p:ext uri="{BB962C8B-B14F-4D97-AF65-F5344CB8AC3E}">
        <p14:creationId xmlns:p14="http://schemas.microsoft.com/office/powerpoint/2010/main" val="341025821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49.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pic>
        <p:nvPicPr>
          <p:cNvPr id="6" name="Picture 5" descr="Cross Sky View Christian Stock Photography.jpg"/>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1" y="0"/>
            <a:ext cx="9139943" cy="6858000"/>
          </a:xfrm>
          <a:prstGeom prst="rect">
            <a:avLst/>
          </a:prstGeom>
        </p:spPr>
      </p:pic>
      <p:sp>
        <p:nvSpPr>
          <p:cNvPr id="2" name="Title 1"/>
          <p:cNvSpPr>
            <a:spLocks noGrp="1"/>
          </p:cNvSpPr>
          <p:nvPr>
            <p:ph type="ctrTitle"/>
          </p:nvPr>
        </p:nvSpPr>
        <p:spPr>
          <a:xfrm>
            <a:off x="180966" y="102580"/>
            <a:ext cx="8236820" cy="799420"/>
          </a:xfrm>
          <a:solidFill>
            <a:schemeClr val="tx1"/>
          </a:solidFill>
        </p:spPr>
        <p:txBody>
          <a:bodyPr/>
          <a:lstStyle/>
          <a:p>
            <a:r>
              <a:rPr lang="ar-JO" sz="3600" b="1">
                <a:solidFill>
                  <a:schemeClr val="bg1"/>
                </a:solidFill>
                <a:effectLst>
                  <a:glow rad="101600">
                    <a:schemeClr val="tx1">
                      <a:alpha val="99000"/>
                    </a:schemeClr>
                  </a:glow>
                </a:effectLst>
                <a:latin typeface="Accordance" panose="00000400000000000000" pitchFamily="2" charset="-78"/>
                <a:ea typeface="Accordance" panose="00000400000000000000" pitchFamily="2" charset="-78"/>
                <a:cs typeface="Accordance" panose="00000400000000000000" pitchFamily="2" charset="-78"/>
              </a:rPr>
              <a:t>الفداء</a:t>
            </a:r>
            <a:endParaRPr lang="en-US" sz="3600" b="1">
              <a:solidFill>
                <a:schemeClr val="bg1"/>
              </a:solidFill>
              <a:effectLst>
                <a:glow rad="101600">
                  <a:schemeClr val="tx1">
                    <a:alpha val="99000"/>
                  </a:schemeClr>
                </a:glow>
              </a:effectLst>
              <a:latin typeface="Accordance" panose="00000400000000000000" pitchFamily="2" charset="-78"/>
              <a:ea typeface="Accordance" panose="00000400000000000000" pitchFamily="2" charset="-78"/>
              <a:cs typeface="Accordance" panose="00000400000000000000" pitchFamily="2" charset="-78"/>
            </a:endParaRPr>
          </a:p>
        </p:txBody>
      </p:sp>
      <p:sp>
        <p:nvSpPr>
          <p:cNvPr id="3" name="Title 1"/>
          <p:cNvSpPr txBox="1">
            <a:spLocks/>
          </p:cNvSpPr>
          <p:nvPr/>
        </p:nvSpPr>
        <p:spPr bwMode="auto">
          <a:xfrm>
            <a:off x="14766" y="1433730"/>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7" tIns="45714" rIns="91427" bIns="45714"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132"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a:ln>
                <a:noFill/>
              </a:ln>
              <a:solidFill>
                <a:prstClr val="white"/>
              </a:solidFill>
              <a:effectLst>
                <a:glow rad="101600">
                  <a:prstClr val="black">
                    <a:alpha val="99000"/>
                  </a:prstClr>
                </a:glow>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4" name="Rectangle 2"/>
          <p:cNvSpPr txBox="1">
            <a:spLocks noChangeArrowheads="1"/>
          </p:cNvSpPr>
          <p:nvPr/>
        </p:nvSpPr>
        <p:spPr bwMode="auto">
          <a:xfrm>
            <a:off x="0" y="1939834"/>
            <a:ext cx="9144000" cy="3758805"/>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7" tIns="45714" rIns="91427" bIns="45714"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132" rtl="0"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يتم ملاحظة مهمة المسيح الفدائية، وعادةً يتم الاقتباس و/أو التلميح إلى </a:t>
            </a:r>
            <a:r>
              <a:rPr kumimoji="0" lang="ar-JO" sz="2800" b="1" i="0" u="none" strike="noStrike" kern="1200" cap="none" spc="0" normalizeH="0" baseline="0" noProof="0" err="1">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أ</a:t>
            </a:r>
            <a:r>
              <a:rPr kumimoji="0" lang="ar-JO" sz="2800" b="1" i="0" u="none" strike="noStrike" kern="120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شعياء 53 و 40-66 (22: 37؛ 24: 27، 44، 46). هو المخلّص للأمم المؤمنين تمامًا كاليهود، لذا فيسوع المخلص العالمي الذي يدفع عن خطايا العالم أجمع.</a:t>
            </a:r>
          </a:p>
        </p:txBody>
      </p:sp>
      <p:sp>
        <p:nvSpPr>
          <p:cNvPr id="5" name="Text Box 3"/>
          <p:cNvSpPr txBox="1">
            <a:spLocks noChangeArrowheads="1"/>
          </p:cNvSpPr>
          <p:nvPr/>
        </p:nvSpPr>
        <p:spPr bwMode="auto">
          <a:xfrm>
            <a:off x="8170701" y="44451"/>
            <a:ext cx="868363" cy="46165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lIns="91427" tIns="45714" rIns="91427" bIns="4571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rPr>
              <a:t>27أ</a:t>
            </a:r>
            <a:endParaRPr kumimoji="0" lang="en-US" sz="2400" b="1"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7" name="Rectangle 2">
            <a:extLst>
              <a:ext uri="{FF2B5EF4-FFF2-40B4-BE49-F238E27FC236}">
                <a16:creationId xmlns:a16="http://schemas.microsoft.com/office/drawing/2014/main" id="{4B2C95B6-90B4-0649-B8A6-A77D29C5106E}"/>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7" tIns="45714" rIns="91427" bIns="45714"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132" rtl="0" eaLnBrk="0" fontAlgn="base" latinLnBrk="0" hangingPunct="0">
              <a:lnSpc>
                <a:spcPct val="100000"/>
              </a:lnSpc>
              <a:spcBef>
                <a:spcPct val="0"/>
              </a:spcBef>
              <a:spcAft>
                <a:spcPct val="0"/>
              </a:spcAft>
              <a:buClrTx/>
              <a:buSzTx/>
              <a:buFontTx/>
              <a:buNone/>
              <a:tabLst/>
              <a:defRPr/>
            </a:pPr>
            <a:r>
              <a:rPr kumimoji="0" lang="ar-SA" sz="4800" b="1" i="0" u="none" strike="noStrike" kern="120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لوقا</a:t>
            </a:r>
            <a:endParaRPr kumimoji="0" lang="en-US" sz="4800" b="1" i="0" u="none" strike="noStrike" kern="120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Tree>
    <p:extLst>
      <p:ext uri="{BB962C8B-B14F-4D97-AF65-F5344CB8AC3E}">
        <p14:creationId xmlns:p14="http://schemas.microsoft.com/office/powerpoint/2010/main" val="3261123106"/>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dissolve">
                                      <p:cBhvr>
                                        <p:cTn id="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4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descr="Gethsemene.jpg"/>
          <p:cNvPicPr>
            <a:picLocks noChangeAspect="1"/>
          </p:cNvPicPr>
          <p:nvPr/>
        </p:nvPicPr>
        <p:blipFill rotWithShape="1">
          <a:blip r:embed="rId2" cstate="screen">
            <a:extLst>
              <a:ext uri="{28A0092B-C50C-407E-A947-70E740481C1C}">
                <a14:useLocalDpi xmlns:a14="http://schemas.microsoft.com/office/drawing/2010/main"/>
              </a:ext>
            </a:extLst>
          </a:blip>
          <a:srcRect/>
          <a:stretch/>
        </p:blipFill>
        <p:spPr>
          <a:xfrm>
            <a:off x="-18654" y="0"/>
            <a:ext cx="9162653" cy="6858000"/>
          </a:xfrm>
          <a:prstGeom prst="rect">
            <a:avLst/>
          </a:prstGeom>
        </p:spPr>
      </p:pic>
      <p:sp>
        <p:nvSpPr>
          <p:cNvPr id="2" name="Title 1"/>
          <p:cNvSpPr>
            <a:spLocks noGrp="1"/>
          </p:cNvSpPr>
          <p:nvPr>
            <p:ph type="ctrTitle"/>
          </p:nvPr>
        </p:nvSpPr>
        <p:spPr>
          <a:xfrm>
            <a:off x="-18653" y="-27384"/>
            <a:ext cx="9162651" cy="1397996"/>
          </a:xfrm>
          <a:solidFill>
            <a:schemeClr val="tx1"/>
          </a:solidFill>
        </p:spPr>
        <p:txBody>
          <a:bodyPr/>
          <a:lstStyle/>
          <a:p>
            <a:r>
              <a:rPr lang="ar-JO"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النبوءة</a:t>
            </a:r>
            <a:br>
              <a:rPr lang="en-US"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br>
            <a:r>
              <a:rPr lang="en-US"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a:t>
            </a:r>
            <a:r>
              <a:rPr lang="ar-JO"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الإلوهية</a:t>
            </a:r>
            <a:r>
              <a:rPr lang="en-US"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 </a:t>
            </a:r>
            <a:r>
              <a:rPr lang="ar-JO"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الرب</a:t>
            </a:r>
            <a:r>
              <a:rPr lang="en-US"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 </a:t>
            </a:r>
          </a:p>
        </p:txBody>
      </p:sp>
      <p:sp>
        <p:nvSpPr>
          <p:cNvPr id="4" name="Rectangle 2"/>
          <p:cNvSpPr txBox="1">
            <a:spLocks noChangeArrowheads="1"/>
          </p:cNvSpPr>
          <p:nvPr/>
        </p:nvSpPr>
        <p:spPr bwMode="auto">
          <a:xfrm>
            <a:off x="0" y="1602007"/>
            <a:ext cx="9144000"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defPPr>
              <a:defRPr lang="en-US"/>
            </a:defPPr>
            <a:lvl1pPr defTabSz="457200" eaLnBrk="0" hangingPunct="0">
              <a:spcBef>
                <a:spcPct val="0"/>
              </a:spcBef>
              <a:defRPr sz="4000" b="1">
                <a:solidFill>
                  <a:srgbClr val="FFFFFF"/>
                </a:solidFill>
                <a:effectLst>
                  <a:glow rad="127000">
                    <a:srgbClr val="000000"/>
                  </a:glow>
                </a:effectLst>
                <a:latin typeface="Arial" panose="020B0604020202020204" pitchFamily="34" charset="0"/>
                <a:ea typeface="Accordance" panose="00000400000000000000" pitchFamily="2" charset="-78"/>
                <a:cs typeface="Arial" panose="020B0604020202020204" pitchFamily="34" charset="0"/>
              </a:defRPr>
            </a:lvl1pPr>
            <a:lvl2pPr eaLnBrk="0" hangingPunct="0">
              <a:spcBef>
                <a:spcPct val="0"/>
              </a:spcBef>
              <a:defRPr sz="4400">
                <a:solidFill>
                  <a:schemeClr val="bg1"/>
                </a:solidFill>
                <a:latin typeface="Arial" charset="0"/>
                <a:ea typeface="ＭＳ Ｐゴシック" pitchFamily="-108" charset="-128"/>
                <a:cs typeface="ＭＳ Ｐゴシック" pitchFamily="-108" charset="-128"/>
              </a:defRPr>
            </a:lvl2pPr>
            <a:lvl3pPr eaLnBrk="0" hangingPunct="0">
              <a:spcBef>
                <a:spcPct val="0"/>
              </a:spcBef>
              <a:defRPr sz="4400">
                <a:solidFill>
                  <a:schemeClr val="bg1"/>
                </a:solidFill>
                <a:latin typeface="Arial" charset="0"/>
                <a:ea typeface="ＭＳ Ｐゴシック" pitchFamily="-108" charset="-128"/>
                <a:cs typeface="ＭＳ Ｐゴシック" pitchFamily="-108" charset="-128"/>
              </a:defRPr>
            </a:lvl3pPr>
            <a:lvl4pPr eaLnBrk="0" hangingPunct="0">
              <a:spcBef>
                <a:spcPct val="0"/>
              </a:spcBef>
              <a:defRPr sz="4400">
                <a:solidFill>
                  <a:schemeClr val="bg1"/>
                </a:solidFill>
                <a:latin typeface="Arial" charset="0"/>
                <a:ea typeface="ＭＳ Ｐゴシック" pitchFamily="-108" charset="-128"/>
                <a:cs typeface="ＭＳ Ｐゴシック" pitchFamily="-108" charset="-128"/>
              </a:defRPr>
            </a:lvl4pPr>
            <a:lvl5pPr eaLnBrk="0" hangingPunct="0">
              <a:spcBef>
                <a:spcPct val="0"/>
              </a:spcBef>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4000" u="none" strike="noStrike" kern="1200" cap="none" spc="0" normalizeH="0" baseline="0" noProof="0" dirty="0">
                <a:ln>
                  <a:noFill/>
                </a:ln>
                <a:solidFill>
                  <a:srgbClr val="FFFFFF"/>
                </a:solidFill>
                <a:effectLst>
                  <a:glow rad="127000">
                    <a:srgbClr val="000000"/>
                  </a:glow>
                </a:effectLst>
                <a:uLnTx/>
                <a:uFillTx/>
                <a:ea typeface="Accordance" panose="00000400000000000000" pitchFamily="2" charset="-78"/>
              </a:rPr>
              <a:t>المعلمون المتنقلون "لأنَّهُمْ مِنْ أجلِ اسمِهِ خرجوا”</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4000" u="none" strike="noStrike" kern="1200" cap="none" spc="0" normalizeH="0" baseline="0" noProof="0" dirty="0">
                <a:ln>
                  <a:noFill/>
                </a:ln>
                <a:solidFill>
                  <a:srgbClr val="FFFFFF"/>
                </a:solidFill>
                <a:effectLst>
                  <a:glow rad="127000">
                    <a:srgbClr val="000000"/>
                  </a:glow>
                </a:effectLst>
                <a:uLnTx/>
                <a:uFillTx/>
                <a:ea typeface="Accordance" panose="00000400000000000000" pitchFamily="2" charset="-78"/>
              </a:rPr>
              <a:t>آية. ٧)  </a:t>
            </a:r>
            <a:r>
              <a:rPr kumimoji="0" lang="en-US" sz="4000" u="none" strike="noStrike" kern="1200" cap="none" spc="0" normalizeH="0" baseline="0" noProof="0" dirty="0">
                <a:ln>
                  <a:noFill/>
                </a:ln>
                <a:solidFill>
                  <a:srgbClr val="FFFFFF"/>
                </a:solidFill>
                <a:effectLst>
                  <a:glow rad="127000">
                    <a:srgbClr val="000000"/>
                  </a:glow>
                </a:effectLst>
                <a:uLnTx/>
                <a:uFillTx/>
                <a:ea typeface="Accordance" panose="00000400000000000000" pitchFamily="2" charset="-78"/>
              </a:rPr>
              <a:t>)</a:t>
            </a:r>
            <a:endParaRPr kumimoji="0" lang="ar-JO" sz="4000" u="none" strike="noStrike" kern="1200" cap="none" spc="0" normalizeH="0" baseline="0" noProof="0" dirty="0">
              <a:ln>
                <a:noFill/>
              </a:ln>
              <a:solidFill>
                <a:srgbClr val="FFFFFF"/>
              </a:solidFill>
              <a:effectLst>
                <a:glow rad="127000">
                  <a:srgbClr val="000000"/>
                </a:glow>
              </a:effectLst>
              <a:uLnTx/>
              <a:uFillTx/>
              <a:ea typeface="Accordance" panose="00000400000000000000" pitchFamily="2" charset="-78"/>
            </a:endParaRP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4000" u="none" strike="noStrike" kern="1200" cap="none" spc="0" normalizeH="0" baseline="0" noProof="0" dirty="0">
                <a:ln>
                  <a:noFill/>
                </a:ln>
                <a:solidFill>
                  <a:srgbClr val="FFFFFF"/>
                </a:solidFill>
                <a:effectLst>
                  <a:glow rad="127000">
                    <a:srgbClr val="000000"/>
                  </a:glow>
                </a:effectLst>
                <a:uLnTx/>
                <a:uFillTx/>
                <a:ea typeface="Accordance" panose="00000400000000000000" pitchFamily="2" charset="-78"/>
              </a:rPr>
              <a:t>لأن لديهم رسالة لا يعتبرها غير المؤمن جديرة بالدعم</a:t>
            </a:r>
          </a:p>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000" u="none" strike="noStrike" kern="1200" cap="none" spc="0" normalizeH="0" baseline="0" noProof="0" dirty="0">
              <a:ln>
                <a:noFill/>
              </a:ln>
              <a:solidFill>
                <a:srgbClr val="FFFFFF"/>
              </a:solidFill>
              <a:effectLst>
                <a:glow rad="127000">
                  <a:srgbClr val="000000"/>
                </a:glow>
              </a:effectLst>
              <a:uLnTx/>
              <a:uFillTx/>
              <a:ea typeface="Accordance" panose="00000400000000000000" pitchFamily="2" charset="-78"/>
            </a:endParaRP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٢٧ ف</a:t>
            </a:r>
          </a:p>
        </p:txBody>
      </p:sp>
      <p:sp>
        <p:nvSpPr>
          <p:cNvPr id="7" name="Rectangle 2">
            <a:extLst>
              <a:ext uri="{FF2B5EF4-FFF2-40B4-BE49-F238E27FC236}">
                <a16:creationId xmlns:a16="http://schemas.microsoft.com/office/drawing/2014/main" id="{DBDFB649-36C3-0A4B-B157-2D192C325777}"/>
              </a:ext>
            </a:extLst>
          </p:cNvPr>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ccordance" panose="00000400000000000000" pitchFamily="2" charset="-78"/>
              </a:rPr>
              <a:t>٣ يوحنا</a:t>
            </a:r>
          </a:p>
        </p:txBody>
      </p:sp>
    </p:spTree>
    <p:extLst>
      <p:ext uri="{BB962C8B-B14F-4D97-AF65-F5344CB8AC3E}">
        <p14:creationId xmlns:p14="http://schemas.microsoft.com/office/powerpoint/2010/main" val="205731163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49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54977" name="Rectangle 2"/>
          <p:cNvSpPr>
            <a:spLocks noGrp="1" noChangeArrowheads="1"/>
          </p:cNvSpPr>
          <p:nvPr>
            <p:ph type="title" idx="4294967295"/>
          </p:nvPr>
        </p:nvSpPr>
        <p:spPr>
          <a:xfrm>
            <a:off x="2246098" y="53033"/>
            <a:ext cx="4876800" cy="457200"/>
          </a:xfrm>
          <a:solidFill>
            <a:schemeClr val="tx1"/>
          </a:solidFill>
        </p:spPr>
        <p:txBody>
          <a:bodyPr/>
          <a:lstStyle/>
          <a:p>
            <a:pPr algn="ctr" eaLnBrk="1" hangingPunct="1"/>
            <a:r>
              <a:rPr lang="ar-JO" sz="2800" b="1">
                <a:solidFill>
                  <a:schemeClr val="bg1"/>
                </a:solidFill>
                <a:latin typeface="Accordance" panose="00000400000000000000" pitchFamily="2" charset="-78"/>
                <a:ea typeface="Accordance" panose="00000400000000000000" pitchFamily="2" charset="-78"/>
                <a:cs typeface="Accordance" panose="00000400000000000000" pitchFamily="2" charset="-78"/>
              </a:rPr>
              <a:t>٣ يوحنا - مخطط الملخص</a:t>
            </a:r>
            <a:endParaRPr lang="en-US" sz="2800" b="1" dirty="0">
              <a:solidFill>
                <a:schemeClr val="bg1"/>
              </a:solidFill>
              <a:latin typeface="Accordance" panose="00000400000000000000" pitchFamily="2" charset="-78"/>
              <a:ea typeface="Accordance" panose="00000400000000000000" pitchFamily="2" charset="-78"/>
              <a:cs typeface="Accordance" panose="00000400000000000000" pitchFamily="2" charset="-78"/>
            </a:endParaRPr>
          </a:p>
        </p:txBody>
      </p:sp>
      <p:grpSp>
        <p:nvGrpSpPr>
          <p:cNvPr id="254978" name="Group 178"/>
          <p:cNvGrpSpPr>
            <a:grpSpLocks/>
          </p:cNvGrpSpPr>
          <p:nvPr/>
        </p:nvGrpSpPr>
        <p:grpSpPr bwMode="auto">
          <a:xfrm>
            <a:off x="211857" y="506115"/>
            <a:ext cx="8720286" cy="6172200"/>
            <a:chOff x="-104" y="528"/>
            <a:chExt cx="4457" cy="3264"/>
          </a:xfrm>
        </p:grpSpPr>
        <p:grpSp>
          <p:nvGrpSpPr>
            <p:cNvPr id="254982" name="Group 128"/>
            <p:cNvGrpSpPr>
              <a:grpSpLocks/>
            </p:cNvGrpSpPr>
            <p:nvPr/>
          </p:nvGrpSpPr>
          <p:grpSpPr bwMode="auto">
            <a:xfrm>
              <a:off x="-104" y="528"/>
              <a:ext cx="4456" cy="411"/>
              <a:chOff x="0" y="0"/>
              <a:chExt cx="4456" cy="653"/>
            </a:xfrm>
          </p:grpSpPr>
          <p:sp>
            <p:nvSpPr>
              <p:cNvPr id="12385" name="Rectangle 97"/>
              <p:cNvSpPr>
                <a:spLocks noChangeArrowheads="1"/>
              </p:cNvSpPr>
              <p:nvPr/>
            </p:nvSpPr>
            <p:spPr bwMode="auto">
              <a:xfrm>
                <a:off x="32" y="0"/>
                <a:ext cx="4392" cy="656"/>
              </a:xfrm>
              <a:prstGeom prst="rect">
                <a:avLst/>
              </a:prstGeom>
              <a:gradFill rotWithShape="1">
                <a:gsLst>
                  <a:gs pos="0">
                    <a:schemeClr val="folHlink">
                      <a:gamma/>
                      <a:shade val="46275"/>
                      <a:invGamma/>
                    </a:schemeClr>
                  </a:gs>
                  <a:gs pos="50000">
                    <a:schemeClr val="folHlink"/>
                  </a:gs>
                  <a:gs pos="100000">
                    <a:schemeClr val="folHlink">
                      <a:gamma/>
                      <a:shade val="46275"/>
                      <a:invGamma/>
                    </a:schemeClr>
                  </a:gs>
                </a:gsLst>
                <a:lin ang="5400000" scaled="1"/>
              </a:gradFill>
              <a:ln w="9525">
                <a:noFill/>
                <a:miter lim="800000"/>
                <a:headEnd type="none" w="sm" len="sm"/>
                <a:tailEnd type="none" w="sm" len="sm"/>
              </a:ln>
              <a:effec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rPr>
                  <a:t>دعم المُرسلَين</a:t>
                </a:r>
                <a:endParaRPr kumimoji="0" lang="en-US" altLang="zh-CN" sz="24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255053" name="Rectangle 127"/>
              <p:cNvSpPr>
                <a:spLocks noChangeArrowheads="1"/>
              </p:cNvSpPr>
              <p:nvPr/>
            </p:nvSpPr>
            <p:spPr bwMode="auto">
              <a:xfrm>
                <a:off x="0" y="0"/>
                <a:ext cx="4456" cy="653"/>
              </a:xfrm>
              <a:prstGeom prst="rect">
                <a:avLst/>
              </a:prstGeom>
              <a:noFill/>
              <a:ln w="7">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grpSp>
        <p:grpSp>
          <p:nvGrpSpPr>
            <p:cNvPr id="254983" name="Group 130"/>
            <p:cNvGrpSpPr>
              <a:grpSpLocks/>
            </p:cNvGrpSpPr>
            <p:nvPr/>
          </p:nvGrpSpPr>
          <p:grpSpPr bwMode="auto">
            <a:xfrm>
              <a:off x="-104" y="939"/>
              <a:ext cx="1488" cy="387"/>
              <a:chOff x="0" y="653"/>
              <a:chExt cx="1488" cy="615"/>
            </a:xfrm>
          </p:grpSpPr>
          <p:sp>
            <p:nvSpPr>
              <p:cNvPr id="255050" name="Rectangle 99"/>
              <p:cNvSpPr>
                <a:spLocks noChangeArrowheads="1"/>
              </p:cNvSpPr>
              <p:nvPr/>
            </p:nvSpPr>
            <p:spPr bwMode="auto">
              <a:xfrm>
                <a:off x="32" y="653"/>
                <a:ext cx="1424" cy="61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lIns="0" tIns="0" rIns="0" bIns="0" anchor="ctr"/>
              <a:lstStyle/>
              <a:p>
                <a:pPr marL="0" marR="0" lvl="0" indent="0" algn="ctr" defTabSz="914400" rtl="1" eaLnBrk="1" fontAlgn="base" latinLnBrk="0" hangingPunct="1">
                  <a:lnSpc>
                    <a:spcPct val="107000"/>
                  </a:lnSpc>
                  <a:spcBef>
                    <a:spcPts val="0"/>
                  </a:spcBef>
                  <a:spcAft>
                    <a:spcPts val="800"/>
                  </a:spcAft>
                  <a:buClrTx/>
                  <a:buSzTx/>
                  <a:buFontTx/>
                  <a:buNone/>
                  <a:tabLst/>
                  <a:defRPr/>
                </a:pPr>
                <a:r>
                  <a:rPr kumimoji="0" lang="ar-SA" sz="2400" b="1" u="none" strike="noStrike" kern="1200" cap="none" spc="0" normalizeH="0" baseline="0" noProof="0" dirty="0">
                    <a:ln>
                      <a:noFill/>
                    </a:ln>
                    <a:solidFill>
                      <a:srgbClr val="000000"/>
                    </a:solidFill>
                    <a:effectLst/>
                    <a:uLnTx/>
                    <a:uFillTx/>
                    <a:latin typeface="Calibri" panose="020F0502020204030204" pitchFamily="34" charset="0"/>
                    <a:ea typeface="Calibri" panose="020F0502020204030204" pitchFamily="34" charset="0"/>
                    <a:cs typeface="Arial" panose="020B0604020202020204" pitchFamily="34" charset="0"/>
                  </a:rPr>
                  <a:t>١- ٨</a:t>
                </a:r>
                <a:endParaRPr kumimoji="0" lang="en-US" sz="2400" b="1" u="none" strike="noStrike" kern="1200" cap="none" spc="0" normalizeH="0" baseline="0" noProof="0" dirty="0">
                  <a:ln>
                    <a:noFill/>
                  </a:ln>
                  <a:solidFill>
                    <a:srgbClr val="000000"/>
                  </a:solidFill>
                  <a:effectLst/>
                  <a:uLnTx/>
                  <a:uFillTx/>
                  <a:latin typeface="Calibri" panose="020F0502020204030204" pitchFamily="34" charset="0"/>
                  <a:ea typeface="Calibri" panose="020F0502020204030204" pitchFamily="34" charset="0"/>
                  <a:cs typeface="Arial" panose="020B0604020202020204" pitchFamily="34" charset="0"/>
                </a:endParaRPr>
              </a:p>
            </p:txBody>
          </p:sp>
          <p:sp>
            <p:nvSpPr>
              <p:cNvPr id="255051" name="Rectangle 129"/>
              <p:cNvSpPr>
                <a:spLocks noChangeArrowheads="1"/>
              </p:cNvSpPr>
              <p:nvPr/>
            </p:nvSpPr>
            <p:spPr bwMode="auto">
              <a:xfrm>
                <a:off x="0" y="653"/>
                <a:ext cx="1488" cy="615"/>
              </a:xfrm>
              <a:prstGeom prst="rect">
                <a:avLst/>
              </a:prstGeom>
              <a:noFill/>
              <a:ln w="7">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grpSp>
        <p:grpSp>
          <p:nvGrpSpPr>
            <p:cNvPr id="254984" name="Group 132"/>
            <p:cNvGrpSpPr>
              <a:grpSpLocks/>
            </p:cNvGrpSpPr>
            <p:nvPr/>
          </p:nvGrpSpPr>
          <p:grpSpPr bwMode="auto">
            <a:xfrm>
              <a:off x="1384" y="939"/>
              <a:ext cx="1488" cy="387"/>
              <a:chOff x="1488" y="653"/>
              <a:chExt cx="1488" cy="615"/>
            </a:xfrm>
          </p:grpSpPr>
          <p:sp>
            <p:nvSpPr>
              <p:cNvPr id="255048" name="Rectangle 100"/>
              <p:cNvSpPr>
                <a:spLocks noChangeArrowheads="1"/>
              </p:cNvSpPr>
              <p:nvPr/>
            </p:nvSpPr>
            <p:spPr bwMode="auto">
              <a:xfrm>
                <a:off x="1520" y="653"/>
                <a:ext cx="1424" cy="61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lIns="0" tIns="0" rIns="0" bIns="0" anchor="ctr"/>
              <a:lstStyle/>
              <a:p>
                <a:pPr marL="0" marR="0" lvl="0" indent="0" algn="ctr" defTabSz="457200" rtl="1" eaLnBrk="0" fontAlgn="base" latinLnBrk="0" hangingPunct="0">
                  <a:lnSpc>
                    <a:spcPct val="107000"/>
                  </a:lnSpc>
                  <a:spcBef>
                    <a:spcPts val="0"/>
                  </a:spcBef>
                  <a:spcAft>
                    <a:spcPts val="800"/>
                  </a:spcAft>
                  <a:buClrTx/>
                  <a:buSzTx/>
                  <a:buFontTx/>
                  <a:buNone/>
                  <a:tabLst/>
                  <a:defRPr/>
                </a:pPr>
                <a:r>
                  <a:rPr kumimoji="0" lang="ar-SA" sz="2400" b="1"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Arial" panose="020B0604020202020204" pitchFamily="34" charset="0"/>
                  </a:rPr>
                  <a:t>٩- ١١</a:t>
                </a:r>
                <a:endParaRPr kumimoji="0" lang="en-US" sz="2400" b="1"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Arial" panose="020B0604020202020204" pitchFamily="34" charset="0"/>
                </a:endParaRPr>
              </a:p>
            </p:txBody>
          </p:sp>
          <p:sp>
            <p:nvSpPr>
              <p:cNvPr id="255049" name="Rectangle 131"/>
              <p:cNvSpPr>
                <a:spLocks noChangeArrowheads="1"/>
              </p:cNvSpPr>
              <p:nvPr/>
            </p:nvSpPr>
            <p:spPr bwMode="auto">
              <a:xfrm>
                <a:off x="1488" y="653"/>
                <a:ext cx="1488" cy="615"/>
              </a:xfrm>
              <a:prstGeom prst="rect">
                <a:avLst/>
              </a:prstGeom>
              <a:noFill/>
              <a:ln w="7">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grpSp>
        <p:grpSp>
          <p:nvGrpSpPr>
            <p:cNvPr id="254985" name="Group 134"/>
            <p:cNvGrpSpPr>
              <a:grpSpLocks/>
            </p:cNvGrpSpPr>
            <p:nvPr/>
          </p:nvGrpSpPr>
          <p:grpSpPr bwMode="auto">
            <a:xfrm>
              <a:off x="2872" y="939"/>
              <a:ext cx="1480" cy="387"/>
              <a:chOff x="2976" y="653"/>
              <a:chExt cx="1480" cy="615"/>
            </a:xfrm>
          </p:grpSpPr>
          <p:sp>
            <p:nvSpPr>
              <p:cNvPr id="255046" name="Rectangle 101"/>
              <p:cNvSpPr>
                <a:spLocks noChangeArrowheads="1"/>
              </p:cNvSpPr>
              <p:nvPr/>
            </p:nvSpPr>
            <p:spPr bwMode="auto">
              <a:xfrm>
                <a:off x="3008" y="653"/>
                <a:ext cx="1416" cy="61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lIns="0" tIns="0" rIns="0" bIns="0" anchor="ctr"/>
              <a:lstStyle/>
              <a:p>
                <a:pPr marL="0" marR="0" lvl="0" indent="0" algn="ctr" defTabSz="914400" rtl="1" eaLnBrk="1" fontAlgn="base" latinLnBrk="0" hangingPunct="1">
                  <a:lnSpc>
                    <a:spcPct val="107000"/>
                  </a:lnSpc>
                  <a:spcBef>
                    <a:spcPts val="0"/>
                  </a:spcBef>
                  <a:spcAft>
                    <a:spcPts val="800"/>
                  </a:spcAft>
                  <a:buClrTx/>
                  <a:buSzTx/>
                  <a:buFontTx/>
                  <a:buNone/>
                  <a:tabLst/>
                  <a:defRPr/>
                </a:pPr>
                <a:r>
                  <a:rPr kumimoji="0" lang="ar-SA" sz="2400" b="1" u="none" strike="noStrike" kern="1200" cap="none" spc="0" normalizeH="0" baseline="0" noProof="0" dirty="0">
                    <a:ln>
                      <a:noFill/>
                    </a:ln>
                    <a:solidFill>
                      <a:srgbClr val="000000"/>
                    </a:solidFill>
                    <a:effectLst/>
                    <a:uLnTx/>
                    <a:uFillTx/>
                    <a:latin typeface="Calibri" panose="020F0502020204030204" pitchFamily="34" charset="0"/>
                    <a:ea typeface="Calibri" panose="020F0502020204030204" pitchFamily="34" charset="0"/>
                    <a:cs typeface="Arial" panose="020B0604020202020204" pitchFamily="34" charset="0"/>
                  </a:rPr>
                  <a:t>١٢- ١٥</a:t>
                </a:r>
                <a:endParaRPr kumimoji="0" lang="en-US" sz="2400" b="1" u="none" strike="noStrike" kern="1200" cap="none" spc="0" normalizeH="0" baseline="0" noProof="0" dirty="0">
                  <a:ln>
                    <a:noFill/>
                  </a:ln>
                  <a:solidFill>
                    <a:srgbClr val="000000"/>
                  </a:solidFill>
                  <a:effectLst/>
                  <a:uLnTx/>
                  <a:uFillTx/>
                  <a:latin typeface="Calibri" panose="020F0502020204030204" pitchFamily="34" charset="0"/>
                  <a:ea typeface="Calibri" panose="020F0502020204030204" pitchFamily="34" charset="0"/>
                  <a:cs typeface="Arial" panose="020B0604020202020204" pitchFamily="34" charset="0"/>
                </a:endParaRPr>
              </a:p>
            </p:txBody>
          </p:sp>
          <p:sp>
            <p:nvSpPr>
              <p:cNvPr id="255047" name="Rectangle 133"/>
              <p:cNvSpPr>
                <a:spLocks noChangeArrowheads="1"/>
              </p:cNvSpPr>
              <p:nvPr/>
            </p:nvSpPr>
            <p:spPr bwMode="auto">
              <a:xfrm>
                <a:off x="2976" y="653"/>
                <a:ext cx="1480" cy="615"/>
              </a:xfrm>
              <a:prstGeom prst="rect">
                <a:avLst/>
              </a:prstGeom>
              <a:noFill/>
              <a:ln w="7">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grpSp>
        <p:grpSp>
          <p:nvGrpSpPr>
            <p:cNvPr id="254986" name="Group 136"/>
            <p:cNvGrpSpPr>
              <a:grpSpLocks/>
            </p:cNvGrpSpPr>
            <p:nvPr/>
          </p:nvGrpSpPr>
          <p:grpSpPr bwMode="auto">
            <a:xfrm>
              <a:off x="-104" y="1326"/>
              <a:ext cx="1488" cy="386"/>
              <a:chOff x="0" y="1268"/>
              <a:chExt cx="1488" cy="615"/>
            </a:xfrm>
          </p:grpSpPr>
          <p:sp>
            <p:nvSpPr>
              <p:cNvPr id="255044" name="Rectangle 103"/>
              <p:cNvSpPr>
                <a:spLocks noChangeArrowheads="1"/>
              </p:cNvSpPr>
              <p:nvPr/>
            </p:nvSpPr>
            <p:spPr bwMode="auto">
              <a:xfrm>
                <a:off x="32" y="1268"/>
                <a:ext cx="1424" cy="61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000000"/>
                    </a:solidFill>
                    <a:effectLst/>
                    <a:uLnTx/>
                    <a:uFillTx/>
                    <a:latin typeface="Accordance" panose="00000400000000000000" pitchFamily="2" charset="-78"/>
                    <a:ea typeface="Accordance" panose="00000400000000000000" pitchFamily="2" charset="-78"/>
                    <a:cs typeface="Accordance" panose="00000400000000000000" pitchFamily="2" charset="-78"/>
                  </a:rPr>
                  <a:t> </a:t>
                </a:r>
                <a:r>
                  <a:rPr kumimoji="0" lang="ar-JO" altLang="zh-CN" sz="2400" b="1" i="0" u="none" strike="noStrike" kern="1200" cap="none" spc="0" normalizeH="0" baseline="0" noProof="0">
                    <a:ln>
                      <a:noFill/>
                    </a:ln>
                    <a:solidFill>
                      <a:srgbClr val="000000"/>
                    </a:solidFill>
                    <a:effectLst/>
                    <a:uLnTx/>
                    <a:uFillTx/>
                    <a:latin typeface="Accordance" panose="00000400000000000000" pitchFamily="2" charset="-78"/>
                    <a:ea typeface="Accordance" panose="00000400000000000000" pitchFamily="2" charset="-78"/>
                    <a:cs typeface="Accordance" panose="00000400000000000000" pitchFamily="2" charset="-78"/>
                  </a:rPr>
                  <a:t>غايس</a:t>
                </a:r>
                <a:r>
                  <a:rPr kumimoji="0" lang="en-US" altLang="zh-CN" sz="2400" b="1" i="0" u="none" strike="noStrike" kern="1200" cap="none" spc="0" normalizeH="0" baseline="0" noProof="0" dirty="0">
                    <a:ln>
                      <a:noFill/>
                    </a:ln>
                    <a:solidFill>
                      <a:srgbClr val="000000"/>
                    </a:solidFill>
                    <a:effectLst/>
                    <a:uLnTx/>
                    <a:uFillTx/>
                    <a:latin typeface="Accordance" panose="00000400000000000000" pitchFamily="2" charset="-78"/>
                    <a:ea typeface="Accordance" panose="00000400000000000000" pitchFamily="2" charset="-78"/>
                    <a:cs typeface="Accordance" panose="00000400000000000000" pitchFamily="2" charset="-78"/>
                  </a:rPr>
                  <a:t> </a:t>
                </a:r>
                <a:endParaRPr kumimoji="0" lang="en-US" altLang="zh-CN" sz="2400" b="0" i="0" u="none" strike="noStrike" kern="1200" cap="none" spc="0" normalizeH="0" baseline="0" noProof="0" dirty="0">
                  <a:ln>
                    <a:noFill/>
                  </a:ln>
                  <a:solidFill>
                    <a:srgbClr val="000000"/>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255045" name="Rectangle 135"/>
              <p:cNvSpPr>
                <a:spLocks noChangeArrowheads="1"/>
              </p:cNvSpPr>
              <p:nvPr/>
            </p:nvSpPr>
            <p:spPr bwMode="auto">
              <a:xfrm>
                <a:off x="0" y="1268"/>
                <a:ext cx="1488" cy="615"/>
              </a:xfrm>
              <a:prstGeom prst="rect">
                <a:avLst/>
              </a:prstGeom>
              <a:noFill/>
              <a:ln w="7">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grpSp>
        <p:grpSp>
          <p:nvGrpSpPr>
            <p:cNvPr id="254987" name="Group 138"/>
            <p:cNvGrpSpPr>
              <a:grpSpLocks/>
            </p:cNvGrpSpPr>
            <p:nvPr/>
          </p:nvGrpSpPr>
          <p:grpSpPr bwMode="auto">
            <a:xfrm>
              <a:off x="1384" y="1326"/>
              <a:ext cx="1488" cy="386"/>
              <a:chOff x="1488" y="1268"/>
              <a:chExt cx="1488" cy="615"/>
            </a:xfrm>
          </p:grpSpPr>
          <p:sp>
            <p:nvSpPr>
              <p:cNvPr id="255042" name="Rectangle 104"/>
              <p:cNvSpPr>
                <a:spLocks noChangeArrowheads="1"/>
              </p:cNvSpPr>
              <p:nvPr/>
            </p:nvSpPr>
            <p:spPr bwMode="auto">
              <a:xfrm>
                <a:off x="1520" y="1268"/>
                <a:ext cx="1424" cy="61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a:ln>
                      <a:noFill/>
                    </a:ln>
                    <a:solidFill>
                      <a:srgbClr val="000000"/>
                    </a:solidFill>
                    <a:effectLst/>
                    <a:uLnTx/>
                    <a:uFillTx/>
                    <a:latin typeface="Accordance" panose="00000400000000000000" pitchFamily="2" charset="-78"/>
                    <a:ea typeface="Accordance" panose="00000400000000000000" pitchFamily="2" charset="-78"/>
                    <a:cs typeface="Accordance" panose="00000400000000000000" pitchFamily="2" charset="-78"/>
                  </a:rPr>
                  <a:t>ديوتريفس</a:t>
                </a:r>
                <a:endParaRPr kumimoji="0" lang="en-US" altLang="zh-CN" sz="2400" b="0" i="0" u="none" strike="noStrike" kern="1200" cap="none" spc="0" normalizeH="0" baseline="0" noProof="0" dirty="0">
                  <a:ln>
                    <a:noFill/>
                  </a:ln>
                  <a:solidFill>
                    <a:srgbClr val="000000"/>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255043" name="Rectangle 137"/>
              <p:cNvSpPr>
                <a:spLocks noChangeArrowheads="1"/>
              </p:cNvSpPr>
              <p:nvPr/>
            </p:nvSpPr>
            <p:spPr bwMode="auto">
              <a:xfrm>
                <a:off x="1488" y="1268"/>
                <a:ext cx="1488" cy="615"/>
              </a:xfrm>
              <a:prstGeom prst="rect">
                <a:avLst/>
              </a:prstGeom>
              <a:noFill/>
              <a:ln w="7">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grpSp>
        <p:grpSp>
          <p:nvGrpSpPr>
            <p:cNvPr id="254988" name="Group 140"/>
            <p:cNvGrpSpPr>
              <a:grpSpLocks/>
            </p:cNvGrpSpPr>
            <p:nvPr/>
          </p:nvGrpSpPr>
          <p:grpSpPr bwMode="auto">
            <a:xfrm>
              <a:off x="2872" y="1326"/>
              <a:ext cx="1480" cy="386"/>
              <a:chOff x="2976" y="1268"/>
              <a:chExt cx="1480" cy="615"/>
            </a:xfrm>
          </p:grpSpPr>
          <p:sp>
            <p:nvSpPr>
              <p:cNvPr id="255040" name="Rectangle 105"/>
              <p:cNvSpPr>
                <a:spLocks noChangeArrowheads="1"/>
              </p:cNvSpPr>
              <p:nvPr/>
            </p:nvSpPr>
            <p:spPr bwMode="auto">
              <a:xfrm>
                <a:off x="3008" y="1268"/>
                <a:ext cx="1416" cy="61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a:ln>
                      <a:noFill/>
                    </a:ln>
                    <a:solidFill>
                      <a:srgbClr val="000000"/>
                    </a:solidFill>
                    <a:effectLst/>
                    <a:uLnTx/>
                    <a:uFillTx/>
                    <a:latin typeface="Accordance" panose="00000400000000000000" pitchFamily="2" charset="-78"/>
                    <a:ea typeface="Accordance" panose="00000400000000000000" pitchFamily="2" charset="-78"/>
                    <a:cs typeface="Accordance" panose="00000400000000000000" pitchFamily="2" charset="-78"/>
                  </a:rPr>
                  <a:t>ديمِتريوسُ</a:t>
                </a:r>
                <a:endParaRPr kumimoji="0" lang="en-US" altLang="zh-CN" sz="2400" b="0" i="0" u="none" strike="noStrike" kern="1200" cap="none" spc="0" normalizeH="0" baseline="0" noProof="0" dirty="0">
                  <a:ln>
                    <a:noFill/>
                  </a:ln>
                  <a:solidFill>
                    <a:srgbClr val="000000"/>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255041" name="Rectangle 139"/>
              <p:cNvSpPr>
                <a:spLocks noChangeArrowheads="1"/>
              </p:cNvSpPr>
              <p:nvPr/>
            </p:nvSpPr>
            <p:spPr bwMode="auto">
              <a:xfrm>
                <a:off x="2976" y="1268"/>
                <a:ext cx="1480" cy="615"/>
              </a:xfrm>
              <a:prstGeom prst="rect">
                <a:avLst/>
              </a:prstGeom>
              <a:noFill/>
              <a:ln w="7">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grpSp>
        <p:grpSp>
          <p:nvGrpSpPr>
            <p:cNvPr id="254989" name="Group 142"/>
            <p:cNvGrpSpPr>
              <a:grpSpLocks/>
            </p:cNvGrpSpPr>
            <p:nvPr/>
          </p:nvGrpSpPr>
          <p:grpSpPr bwMode="auto">
            <a:xfrm>
              <a:off x="-104" y="1712"/>
              <a:ext cx="1488" cy="387"/>
              <a:chOff x="0" y="1883"/>
              <a:chExt cx="1488" cy="615"/>
            </a:xfrm>
          </p:grpSpPr>
          <p:sp>
            <p:nvSpPr>
              <p:cNvPr id="255038" name="Rectangle 107"/>
              <p:cNvSpPr>
                <a:spLocks noChangeArrowheads="1"/>
              </p:cNvSpPr>
              <p:nvPr/>
            </p:nvSpPr>
            <p:spPr bwMode="auto">
              <a:xfrm>
                <a:off x="32" y="1883"/>
                <a:ext cx="1424" cy="61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a:ln>
                      <a:noFill/>
                    </a:ln>
                    <a:solidFill>
                      <a:srgbClr val="000000"/>
                    </a:solidFill>
                    <a:effectLst/>
                    <a:uLnTx/>
                    <a:uFillTx/>
                    <a:latin typeface="Accordance" panose="00000400000000000000" pitchFamily="2" charset="-78"/>
                    <a:ea typeface="Accordance" panose="00000400000000000000" pitchFamily="2" charset="-78"/>
                    <a:cs typeface="Accordance" panose="00000400000000000000" pitchFamily="2" charset="-78"/>
                  </a:rPr>
                  <a:t>أثنى عليه</a:t>
                </a:r>
                <a:endParaRPr kumimoji="0" lang="en-US" altLang="zh-CN" sz="2400" b="0" i="0" u="none" strike="noStrike" kern="1200" cap="none" spc="0" normalizeH="0" baseline="0" noProof="0" dirty="0">
                  <a:ln>
                    <a:noFill/>
                  </a:ln>
                  <a:solidFill>
                    <a:srgbClr val="000000"/>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255039" name="Rectangle 141"/>
              <p:cNvSpPr>
                <a:spLocks noChangeArrowheads="1"/>
              </p:cNvSpPr>
              <p:nvPr/>
            </p:nvSpPr>
            <p:spPr bwMode="auto">
              <a:xfrm>
                <a:off x="0" y="1883"/>
                <a:ext cx="1488" cy="615"/>
              </a:xfrm>
              <a:prstGeom prst="rect">
                <a:avLst/>
              </a:prstGeom>
              <a:noFill/>
              <a:ln w="7">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grpSp>
        <p:grpSp>
          <p:nvGrpSpPr>
            <p:cNvPr id="254990" name="Group 144"/>
            <p:cNvGrpSpPr>
              <a:grpSpLocks/>
            </p:cNvGrpSpPr>
            <p:nvPr/>
          </p:nvGrpSpPr>
          <p:grpSpPr bwMode="auto">
            <a:xfrm>
              <a:off x="1384" y="1712"/>
              <a:ext cx="1488" cy="387"/>
              <a:chOff x="1488" y="1883"/>
              <a:chExt cx="1488" cy="615"/>
            </a:xfrm>
          </p:grpSpPr>
          <p:sp>
            <p:nvSpPr>
              <p:cNvPr id="255036" name="Rectangle 108"/>
              <p:cNvSpPr>
                <a:spLocks noChangeArrowheads="1"/>
              </p:cNvSpPr>
              <p:nvPr/>
            </p:nvSpPr>
            <p:spPr bwMode="auto">
              <a:xfrm>
                <a:off x="1520" y="1883"/>
                <a:ext cx="1424" cy="61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a:ln>
                      <a:noFill/>
                    </a:ln>
                    <a:solidFill>
                      <a:srgbClr val="000000"/>
                    </a:solidFill>
                    <a:effectLst/>
                    <a:uLnTx/>
                    <a:uFillTx/>
                    <a:latin typeface="Accordance" panose="00000400000000000000" pitchFamily="2" charset="-78"/>
                    <a:ea typeface="Accordance" panose="00000400000000000000" pitchFamily="2" charset="-78"/>
                    <a:cs typeface="Accordance" panose="00000400000000000000" pitchFamily="2" charset="-78"/>
                  </a:rPr>
                  <a:t>مُدان</a:t>
                </a:r>
                <a:endParaRPr kumimoji="0" lang="en-US" altLang="zh-CN" sz="2400" b="0" i="0" u="none" strike="noStrike" kern="1200" cap="none" spc="0" normalizeH="0" baseline="0" noProof="0" dirty="0">
                  <a:ln>
                    <a:noFill/>
                  </a:ln>
                  <a:solidFill>
                    <a:srgbClr val="000000"/>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255037" name="Rectangle 143"/>
              <p:cNvSpPr>
                <a:spLocks noChangeArrowheads="1"/>
              </p:cNvSpPr>
              <p:nvPr/>
            </p:nvSpPr>
            <p:spPr bwMode="auto">
              <a:xfrm>
                <a:off x="1488" y="1883"/>
                <a:ext cx="1488" cy="615"/>
              </a:xfrm>
              <a:prstGeom prst="rect">
                <a:avLst/>
              </a:prstGeom>
              <a:noFill/>
              <a:ln w="7">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grpSp>
        <p:grpSp>
          <p:nvGrpSpPr>
            <p:cNvPr id="254991" name="Group 146"/>
            <p:cNvGrpSpPr>
              <a:grpSpLocks/>
            </p:cNvGrpSpPr>
            <p:nvPr/>
          </p:nvGrpSpPr>
          <p:grpSpPr bwMode="auto">
            <a:xfrm>
              <a:off x="2872" y="1712"/>
              <a:ext cx="1480" cy="387"/>
              <a:chOff x="2976" y="1883"/>
              <a:chExt cx="1480" cy="615"/>
            </a:xfrm>
          </p:grpSpPr>
          <p:sp>
            <p:nvSpPr>
              <p:cNvPr id="255034" name="Rectangle 109"/>
              <p:cNvSpPr>
                <a:spLocks noChangeArrowheads="1"/>
              </p:cNvSpPr>
              <p:nvPr/>
            </p:nvSpPr>
            <p:spPr bwMode="auto">
              <a:xfrm>
                <a:off x="3008" y="1883"/>
                <a:ext cx="1416" cy="61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a:ln>
                      <a:noFill/>
                    </a:ln>
                    <a:solidFill>
                      <a:srgbClr val="000000"/>
                    </a:solidFill>
                    <a:effectLst/>
                    <a:uLnTx/>
                    <a:uFillTx/>
                    <a:latin typeface="Accordance" panose="00000400000000000000" pitchFamily="2" charset="-78"/>
                    <a:ea typeface="Accordance" panose="00000400000000000000" pitchFamily="2" charset="-78"/>
                    <a:cs typeface="Accordance" panose="00000400000000000000" pitchFamily="2" charset="-78"/>
                  </a:rPr>
                  <a:t>موصى به (مشهود له)</a:t>
                </a:r>
                <a:endParaRPr kumimoji="0" lang="en-US" altLang="zh-CN" sz="2400" b="0" i="0" u="none" strike="noStrike" kern="1200" cap="none" spc="0" normalizeH="0" baseline="0" noProof="0" dirty="0">
                  <a:ln>
                    <a:noFill/>
                  </a:ln>
                  <a:solidFill>
                    <a:srgbClr val="000000"/>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255035" name="Rectangle 145"/>
              <p:cNvSpPr>
                <a:spLocks noChangeArrowheads="1"/>
              </p:cNvSpPr>
              <p:nvPr/>
            </p:nvSpPr>
            <p:spPr bwMode="auto">
              <a:xfrm>
                <a:off x="2976" y="1883"/>
                <a:ext cx="1480" cy="615"/>
              </a:xfrm>
              <a:prstGeom prst="rect">
                <a:avLst/>
              </a:prstGeom>
              <a:noFill/>
              <a:ln w="7">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grpSp>
        <p:grpSp>
          <p:nvGrpSpPr>
            <p:cNvPr id="254992" name="Group 148"/>
            <p:cNvGrpSpPr>
              <a:grpSpLocks/>
            </p:cNvGrpSpPr>
            <p:nvPr/>
          </p:nvGrpSpPr>
          <p:grpSpPr bwMode="auto">
            <a:xfrm>
              <a:off x="-104" y="2099"/>
              <a:ext cx="1488" cy="454"/>
              <a:chOff x="0" y="2498"/>
              <a:chExt cx="1488" cy="721"/>
            </a:xfrm>
          </p:grpSpPr>
          <p:sp>
            <p:nvSpPr>
              <p:cNvPr id="255032" name="Rectangle 111"/>
              <p:cNvSpPr>
                <a:spLocks noChangeArrowheads="1"/>
              </p:cNvSpPr>
              <p:nvPr/>
            </p:nvSpPr>
            <p:spPr bwMode="auto">
              <a:xfrm>
                <a:off x="32" y="2498"/>
                <a:ext cx="1424" cy="72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a:ln>
                      <a:noFill/>
                    </a:ln>
                    <a:solidFill>
                      <a:srgbClr val="000000"/>
                    </a:solidFill>
                    <a:effectLst/>
                    <a:uLnTx/>
                    <a:uFillTx/>
                    <a:latin typeface="Accordance" panose="00000400000000000000" pitchFamily="2" charset="-78"/>
                    <a:ea typeface="Accordance" panose="00000400000000000000" pitchFamily="2" charset="-78"/>
                    <a:cs typeface="Accordance" panose="00000400000000000000" pitchFamily="2" charset="-78"/>
                  </a:rPr>
                  <a:t>داعم للمُرسَلين</a:t>
                </a:r>
                <a:endParaRPr kumimoji="0" lang="en-US" altLang="zh-CN" sz="2400" b="0" i="0" u="none" strike="noStrike" kern="1200" cap="none" spc="0" normalizeH="0" baseline="0" noProof="0" dirty="0">
                  <a:ln>
                    <a:noFill/>
                  </a:ln>
                  <a:solidFill>
                    <a:srgbClr val="000000"/>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255033" name="Rectangle 147"/>
              <p:cNvSpPr>
                <a:spLocks noChangeArrowheads="1"/>
              </p:cNvSpPr>
              <p:nvPr/>
            </p:nvSpPr>
            <p:spPr bwMode="auto">
              <a:xfrm>
                <a:off x="0" y="2498"/>
                <a:ext cx="1488" cy="721"/>
              </a:xfrm>
              <a:prstGeom prst="rect">
                <a:avLst/>
              </a:prstGeom>
              <a:noFill/>
              <a:ln w="7">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grpSp>
        <p:grpSp>
          <p:nvGrpSpPr>
            <p:cNvPr id="254993" name="Group 150"/>
            <p:cNvGrpSpPr>
              <a:grpSpLocks/>
            </p:cNvGrpSpPr>
            <p:nvPr/>
          </p:nvGrpSpPr>
          <p:grpSpPr bwMode="auto">
            <a:xfrm>
              <a:off x="1384" y="2099"/>
              <a:ext cx="1488" cy="454"/>
              <a:chOff x="1488" y="2498"/>
              <a:chExt cx="1488" cy="721"/>
            </a:xfrm>
          </p:grpSpPr>
          <p:sp>
            <p:nvSpPr>
              <p:cNvPr id="255030" name="Rectangle 112"/>
              <p:cNvSpPr>
                <a:spLocks noChangeArrowheads="1"/>
              </p:cNvSpPr>
              <p:nvPr/>
            </p:nvSpPr>
            <p:spPr bwMode="auto">
              <a:xfrm>
                <a:off x="1520" y="2498"/>
                <a:ext cx="1424" cy="72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a:ln>
                      <a:noFill/>
                    </a:ln>
                    <a:solidFill>
                      <a:srgbClr val="000000"/>
                    </a:solidFill>
                    <a:effectLst/>
                    <a:uLnTx/>
                    <a:uFillTx/>
                    <a:latin typeface="Accordance" panose="00000400000000000000" pitchFamily="2" charset="-78"/>
                    <a:ea typeface="Accordance" panose="00000400000000000000" pitchFamily="2" charset="-78"/>
                    <a:cs typeface="Accordance" panose="00000400000000000000" pitchFamily="2" charset="-78"/>
                  </a:rPr>
                  <a:t>مُعادي للمُرسَلين</a:t>
                </a:r>
                <a:endParaRPr kumimoji="0" lang="en-US" altLang="zh-CN" sz="2400" b="0" i="0" u="none" strike="noStrike" kern="1200" cap="none" spc="0" normalizeH="0" baseline="0" noProof="0" dirty="0">
                  <a:ln>
                    <a:noFill/>
                  </a:ln>
                  <a:solidFill>
                    <a:srgbClr val="000000"/>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255031" name="Rectangle 149"/>
              <p:cNvSpPr>
                <a:spLocks noChangeArrowheads="1"/>
              </p:cNvSpPr>
              <p:nvPr/>
            </p:nvSpPr>
            <p:spPr bwMode="auto">
              <a:xfrm>
                <a:off x="1488" y="2498"/>
                <a:ext cx="1488" cy="721"/>
              </a:xfrm>
              <a:prstGeom prst="rect">
                <a:avLst/>
              </a:prstGeom>
              <a:noFill/>
              <a:ln w="7">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grpSp>
        <p:grpSp>
          <p:nvGrpSpPr>
            <p:cNvPr id="254994" name="Group 152"/>
            <p:cNvGrpSpPr>
              <a:grpSpLocks/>
            </p:cNvGrpSpPr>
            <p:nvPr/>
          </p:nvGrpSpPr>
          <p:grpSpPr bwMode="auto">
            <a:xfrm>
              <a:off x="2872" y="2099"/>
              <a:ext cx="1480" cy="454"/>
              <a:chOff x="2976" y="2498"/>
              <a:chExt cx="1480" cy="721"/>
            </a:xfrm>
          </p:grpSpPr>
          <p:sp>
            <p:nvSpPr>
              <p:cNvPr id="255028" name="Rectangle 113"/>
              <p:cNvSpPr>
                <a:spLocks noChangeArrowheads="1"/>
              </p:cNvSpPr>
              <p:nvPr/>
            </p:nvSpPr>
            <p:spPr bwMode="auto">
              <a:xfrm>
                <a:off x="3008" y="2498"/>
                <a:ext cx="1416" cy="72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a:ln>
                      <a:noFill/>
                    </a:ln>
                    <a:solidFill>
                      <a:srgbClr val="000000"/>
                    </a:solidFill>
                    <a:effectLst/>
                    <a:uLnTx/>
                    <a:uFillTx/>
                    <a:latin typeface="Accordance" panose="00000400000000000000" pitchFamily="2" charset="-78"/>
                    <a:ea typeface="Accordance" panose="00000400000000000000" pitchFamily="2" charset="-78"/>
                    <a:cs typeface="Accordance" panose="00000400000000000000" pitchFamily="2" charset="-78"/>
                  </a:rPr>
                  <a:t>هو مُرسَل</a:t>
                </a:r>
                <a:endParaRPr kumimoji="0" lang="en-US" altLang="zh-CN" sz="2400" b="0" i="0" u="none" strike="noStrike" kern="1200" cap="none" spc="0" normalizeH="0" baseline="0" noProof="0" dirty="0">
                  <a:ln>
                    <a:noFill/>
                  </a:ln>
                  <a:solidFill>
                    <a:srgbClr val="000000"/>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255029" name="Rectangle 151"/>
              <p:cNvSpPr>
                <a:spLocks noChangeArrowheads="1"/>
              </p:cNvSpPr>
              <p:nvPr/>
            </p:nvSpPr>
            <p:spPr bwMode="auto">
              <a:xfrm>
                <a:off x="2976" y="2498"/>
                <a:ext cx="1480" cy="721"/>
              </a:xfrm>
              <a:prstGeom prst="rect">
                <a:avLst/>
              </a:prstGeom>
              <a:noFill/>
              <a:ln w="7">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grpSp>
        <p:grpSp>
          <p:nvGrpSpPr>
            <p:cNvPr id="254995" name="Group 154"/>
            <p:cNvGrpSpPr>
              <a:grpSpLocks/>
            </p:cNvGrpSpPr>
            <p:nvPr/>
          </p:nvGrpSpPr>
          <p:grpSpPr bwMode="auto">
            <a:xfrm>
              <a:off x="-104" y="2553"/>
              <a:ext cx="449" cy="465"/>
              <a:chOff x="0" y="3219"/>
              <a:chExt cx="449" cy="740"/>
            </a:xfrm>
          </p:grpSpPr>
          <p:sp>
            <p:nvSpPr>
              <p:cNvPr id="255026" name="Rectangle 115"/>
              <p:cNvSpPr>
                <a:spLocks noChangeArrowheads="1"/>
              </p:cNvSpPr>
              <p:nvPr/>
            </p:nvSpPr>
            <p:spPr bwMode="auto">
              <a:xfrm>
                <a:off x="12" y="3219"/>
                <a:ext cx="437" cy="74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1600" b="1" i="0" u="none" strike="noStrike" kern="1200" cap="none" spc="0" normalizeH="0" baseline="0" noProof="0" dirty="0">
                    <a:ln>
                      <a:noFill/>
                    </a:ln>
                    <a:solidFill>
                      <a:srgbClr val="000000"/>
                    </a:solidFill>
                    <a:effectLst/>
                    <a:uLnTx/>
                    <a:uFillTx/>
                    <a:latin typeface="Accordance" panose="00000400000000000000" pitchFamily="2" charset="-78"/>
                    <a:ea typeface="Accordance" panose="00000400000000000000" pitchFamily="2" charset="-78"/>
                    <a:cs typeface="Accordance" panose="00000400000000000000" pitchFamily="2" charset="-78"/>
                  </a:rPr>
                  <a:t>تحية وصلاة</a:t>
                </a:r>
                <a:endParaRPr kumimoji="0" lang="en-US" altLang="zh-CN" sz="1400" b="1" i="0" u="none" strike="noStrike" kern="1200" cap="none" spc="0" normalizeH="0" baseline="0" noProof="0" dirty="0">
                  <a:ln>
                    <a:noFill/>
                  </a:ln>
                  <a:solidFill>
                    <a:srgbClr val="000000"/>
                  </a:solidFill>
                  <a:effectLst/>
                  <a:uLnTx/>
                  <a:uFillTx/>
                  <a:latin typeface="Accordance" panose="00000400000000000000" pitchFamily="2" charset="-78"/>
                  <a:ea typeface="Accordance" panose="00000400000000000000" pitchFamily="2" charset="-78"/>
                  <a:cs typeface="Accordance" panose="00000400000000000000" pitchFamily="2" charset="-78"/>
                </a:endParaRPr>
              </a:p>
              <a:p>
                <a:pPr marL="0" marR="0" lvl="0" indent="0" algn="ctr" defTabSz="914400" rtl="1" eaLnBrk="1" fontAlgn="base" latinLnBrk="0" hangingPunct="1">
                  <a:lnSpc>
                    <a:spcPct val="107000"/>
                  </a:lnSpc>
                  <a:spcBef>
                    <a:spcPts val="0"/>
                  </a:spcBef>
                  <a:spcAft>
                    <a:spcPts val="800"/>
                  </a:spcAft>
                  <a:buClrTx/>
                  <a:buSzTx/>
                  <a:buFontTx/>
                  <a:buNone/>
                  <a:tabLst/>
                  <a:defRPr/>
                </a:pPr>
                <a:r>
                  <a:rPr kumimoji="0" lang="ar-SA" sz="1400" b="1" u="none" strike="noStrike" kern="1200" cap="none" spc="0" normalizeH="0" baseline="0" noProof="0" dirty="0">
                    <a:ln>
                      <a:noFill/>
                    </a:ln>
                    <a:solidFill>
                      <a:srgbClr val="000000"/>
                    </a:solidFill>
                    <a:effectLst/>
                    <a:uLnTx/>
                    <a:uFillTx/>
                    <a:latin typeface="Calibri" panose="020F0502020204030204" pitchFamily="34" charset="0"/>
                    <a:ea typeface="Calibri" panose="020F0502020204030204" pitchFamily="34" charset="0"/>
                    <a:cs typeface="Arial" panose="020B0604020202020204" pitchFamily="34" charset="0"/>
                  </a:rPr>
                  <a:t>١- ٢</a:t>
                </a:r>
                <a:endParaRPr kumimoji="0" lang="en-US" sz="1400" b="1" u="none" strike="noStrike" kern="1200" cap="none" spc="0" normalizeH="0" baseline="0" noProof="0" dirty="0">
                  <a:ln>
                    <a:noFill/>
                  </a:ln>
                  <a:solidFill>
                    <a:srgbClr val="000000"/>
                  </a:solidFill>
                  <a:effectLst/>
                  <a:uLnTx/>
                  <a:uFillTx/>
                  <a:latin typeface="Calibri" panose="020F0502020204030204" pitchFamily="34" charset="0"/>
                  <a:ea typeface="Calibri" panose="020F0502020204030204" pitchFamily="34" charset="0"/>
                  <a:cs typeface="Arial" panose="020B0604020202020204" pitchFamily="34" charset="0"/>
                </a:endParaRPr>
              </a:p>
            </p:txBody>
          </p:sp>
          <p:sp>
            <p:nvSpPr>
              <p:cNvPr id="255027" name="Rectangle 153"/>
              <p:cNvSpPr>
                <a:spLocks noChangeArrowheads="1"/>
              </p:cNvSpPr>
              <p:nvPr/>
            </p:nvSpPr>
            <p:spPr bwMode="auto">
              <a:xfrm>
                <a:off x="0" y="3219"/>
                <a:ext cx="432" cy="740"/>
              </a:xfrm>
              <a:prstGeom prst="rect">
                <a:avLst/>
              </a:prstGeom>
              <a:noFill/>
              <a:ln w="7">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grpSp>
        <p:grpSp>
          <p:nvGrpSpPr>
            <p:cNvPr id="254996" name="Group 156"/>
            <p:cNvGrpSpPr>
              <a:grpSpLocks/>
            </p:cNvGrpSpPr>
            <p:nvPr/>
          </p:nvGrpSpPr>
          <p:grpSpPr bwMode="auto">
            <a:xfrm>
              <a:off x="328" y="2553"/>
              <a:ext cx="448" cy="465"/>
              <a:chOff x="432" y="3219"/>
              <a:chExt cx="448" cy="740"/>
            </a:xfrm>
          </p:grpSpPr>
          <p:sp>
            <p:nvSpPr>
              <p:cNvPr id="255024" name="Rectangle 116"/>
              <p:cNvSpPr>
                <a:spLocks noChangeArrowheads="1"/>
              </p:cNvSpPr>
              <p:nvPr/>
            </p:nvSpPr>
            <p:spPr bwMode="auto">
              <a:xfrm>
                <a:off x="464" y="3219"/>
                <a:ext cx="384" cy="74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1400" b="1" i="0" u="none" strike="noStrike" kern="1200" cap="none" spc="0" normalizeH="0" baseline="0" noProof="0" dirty="0">
                    <a:ln>
                      <a:noFill/>
                    </a:ln>
                    <a:solidFill>
                      <a:srgbClr val="000000"/>
                    </a:solidFill>
                    <a:effectLst/>
                    <a:uLnTx/>
                    <a:uFillTx/>
                    <a:latin typeface="Accordance" panose="00000400000000000000" pitchFamily="2" charset="-78"/>
                    <a:ea typeface="Accordance" panose="00000400000000000000" pitchFamily="2" charset="-78"/>
                    <a:cs typeface="Accordance" panose="00000400000000000000" pitchFamily="2" charset="-78"/>
                  </a:rPr>
                  <a:t>الفرح على التقوى</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SA" sz="1400" b="1" u="none" strike="noStrike" kern="1200" cap="none" spc="0" normalizeH="0" baseline="0" noProof="0" dirty="0">
                    <a:ln>
                      <a:noFill/>
                    </a:ln>
                    <a:solidFill>
                      <a:srgbClr val="000000"/>
                    </a:solidFill>
                    <a:effectLst/>
                    <a:uLnTx/>
                    <a:uFillTx/>
                    <a:latin typeface="Calibri" panose="020F0502020204030204" pitchFamily="34" charset="0"/>
                    <a:ea typeface="Calibri" panose="020F0502020204030204" pitchFamily="34" charset="0"/>
                    <a:cs typeface="Arial" panose="020B0604020202020204" pitchFamily="34" charset="0"/>
                  </a:rPr>
                  <a:t>٣- ٤</a:t>
                </a:r>
                <a:endParaRPr kumimoji="0" lang="en-US" sz="1400" b="1" u="none" strike="noStrike" kern="1200" cap="none" spc="0" normalizeH="0" baseline="0" noProof="0" dirty="0">
                  <a:ln>
                    <a:noFill/>
                  </a:ln>
                  <a:solidFill>
                    <a:srgbClr val="000000"/>
                  </a:solidFill>
                  <a:effectLst/>
                  <a:uLnTx/>
                  <a:uFillTx/>
                  <a:latin typeface="Calibri" panose="020F0502020204030204" pitchFamily="34" charset="0"/>
                  <a:ea typeface="Calibri" panose="020F0502020204030204" pitchFamily="34"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zh-CN" sz="1400" b="1" i="0" u="none" strike="noStrike" kern="1200" cap="none" spc="0" normalizeH="0" baseline="0" noProof="0" dirty="0">
                  <a:ln>
                    <a:noFill/>
                  </a:ln>
                  <a:solidFill>
                    <a:srgbClr val="000000"/>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255025" name="Rectangle 155"/>
              <p:cNvSpPr>
                <a:spLocks noChangeArrowheads="1"/>
              </p:cNvSpPr>
              <p:nvPr/>
            </p:nvSpPr>
            <p:spPr bwMode="auto">
              <a:xfrm>
                <a:off x="432" y="3219"/>
                <a:ext cx="448" cy="740"/>
              </a:xfrm>
              <a:prstGeom prst="rect">
                <a:avLst/>
              </a:prstGeom>
              <a:noFill/>
              <a:ln w="7">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grpSp>
        <p:grpSp>
          <p:nvGrpSpPr>
            <p:cNvPr id="254997" name="Group 158"/>
            <p:cNvGrpSpPr>
              <a:grpSpLocks/>
            </p:cNvGrpSpPr>
            <p:nvPr/>
          </p:nvGrpSpPr>
          <p:grpSpPr bwMode="auto">
            <a:xfrm>
              <a:off x="776" y="2553"/>
              <a:ext cx="608" cy="465"/>
              <a:chOff x="880" y="3219"/>
              <a:chExt cx="608" cy="740"/>
            </a:xfrm>
          </p:grpSpPr>
          <p:sp>
            <p:nvSpPr>
              <p:cNvPr id="255022" name="Rectangle 117"/>
              <p:cNvSpPr>
                <a:spLocks noChangeArrowheads="1"/>
              </p:cNvSpPr>
              <p:nvPr/>
            </p:nvSpPr>
            <p:spPr bwMode="auto">
              <a:xfrm>
                <a:off x="912" y="3219"/>
                <a:ext cx="544" cy="74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1400" b="1" i="0" u="none" strike="noStrike" kern="1200" cap="none" spc="0" normalizeH="0" baseline="0" noProof="0" dirty="0">
                    <a:ln>
                      <a:noFill/>
                    </a:ln>
                    <a:solidFill>
                      <a:srgbClr val="000000"/>
                    </a:solidFill>
                    <a:effectLst/>
                    <a:uLnTx/>
                    <a:uFillTx/>
                    <a:latin typeface="Accordance" panose="00000400000000000000" pitchFamily="2" charset="-78"/>
                    <a:ea typeface="Accordance" panose="00000400000000000000" pitchFamily="2" charset="-78"/>
                    <a:cs typeface="Accordance" panose="00000400000000000000" pitchFamily="2" charset="-78"/>
                  </a:rPr>
                  <a:t>دعم مؤكد</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SA" sz="1400" b="1" u="none" strike="noStrike" kern="1200" cap="none" spc="0" normalizeH="0" baseline="0" noProof="0" dirty="0">
                    <a:ln>
                      <a:noFill/>
                    </a:ln>
                    <a:solidFill>
                      <a:srgbClr val="000000"/>
                    </a:solidFill>
                    <a:effectLst/>
                    <a:uLnTx/>
                    <a:uFillTx/>
                    <a:latin typeface="Calibri" panose="020F0502020204030204" pitchFamily="34" charset="0"/>
                    <a:ea typeface="Calibri" panose="020F0502020204030204" pitchFamily="34" charset="0"/>
                    <a:cs typeface="Arial" panose="020B0604020202020204" pitchFamily="34" charset="0"/>
                  </a:rPr>
                  <a:t>٥- ٨</a:t>
                </a:r>
                <a:endParaRPr kumimoji="0" lang="en-US" sz="1400" b="1" u="none" strike="noStrike" kern="1200" cap="none" spc="0" normalizeH="0" baseline="0" noProof="0" dirty="0">
                  <a:ln>
                    <a:noFill/>
                  </a:ln>
                  <a:solidFill>
                    <a:srgbClr val="000000"/>
                  </a:solidFill>
                  <a:effectLst/>
                  <a:uLnTx/>
                  <a:uFillTx/>
                  <a:latin typeface="Calibri" panose="020F0502020204030204" pitchFamily="34" charset="0"/>
                  <a:ea typeface="Calibri" panose="020F0502020204030204" pitchFamily="34"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zh-CN" sz="1400" b="1" i="0" u="none" strike="noStrike" kern="1200" cap="none" spc="0" normalizeH="0" baseline="0" noProof="0" dirty="0">
                  <a:ln>
                    <a:noFill/>
                  </a:ln>
                  <a:solidFill>
                    <a:srgbClr val="000000"/>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255023" name="Rectangle 157"/>
              <p:cNvSpPr>
                <a:spLocks noChangeArrowheads="1"/>
              </p:cNvSpPr>
              <p:nvPr/>
            </p:nvSpPr>
            <p:spPr bwMode="auto">
              <a:xfrm>
                <a:off x="880" y="3219"/>
                <a:ext cx="608" cy="740"/>
              </a:xfrm>
              <a:prstGeom prst="rect">
                <a:avLst/>
              </a:prstGeom>
              <a:noFill/>
              <a:ln w="7">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grpSp>
        <p:grpSp>
          <p:nvGrpSpPr>
            <p:cNvPr id="254998" name="Group 160"/>
            <p:cNvGrpSpPr>
              <a:grpSpLocks/>
            </p:cNvGrpSpPr>
            <p:nvPr/>
          </p:nvGrpSpPr>
          <p:grpSpPr bwMode="auto">
            <a:xfrm>
              <a:off x="1357" y="2553"/>
              <a:ext cx="539" cy="465"/>
              <a:chOff x="1461" y="3219"/>
              <a:chExt cx="539" cy="740"/>
            </a:xfrm>
          </p:grpSpPr>
          <p:sp>
            <p:nvSpPr>
              <p:cNvPr id="255020" name="Rectangle 118"/>
              <p:cNvSpPr>
                <a:spLocks noChangeArrowheads="1"/>
              </p:cNvSpPr>
              <p:nvPr/>
            </p:nvSpPr>
            <p:spPr bwMode="auto">
              <a:xfrm>
                <a:off x="1461" y="3219"/>
                <a:ext cx="524" cy="74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1400" b="1" i="0" u="none" strike="noStrike" kern="1200" cap="none" spc="0" normalizeH="0" baseline="0" noProof="0" dirty="0">
                    <a:ln>
                      <a:noFill/>
                    </a:ln>
                    <a:solidFill>
                      <a:srgbClr val="000000"/>
                    </a:solidFill>
                    <a:effectLst/>
                    <a:uLnTx/>
                    <a:uFillTx/>
                    <a:latin typeface="Accordance" panose="00000400000000000000" pitchFamily="2" charset="-78"/>
                    <a:ea typeface="Accordance" panose="00000400000000000000" pitchFamily="2" charset="-78"/>
                    <a:cs typeface="Accordance" panose="00000400000000000000" pitchFamily="2" charset="-78"/>
                  </a:rPr>
                  <a:t>رفض يوحنا</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SA" sz="1400" b="1" u="none" strike="noStrike" kern="1200" cap="none" spc="0" normalizeH="0" baseline="0" noProof="0" dirty="0">
                    <a:ln>
                      <a:noFill/>
                    </a:ln>
                    <a:solidFill>
                      <a:srgbClr val="000000"/>
                    </a:solidFill>
                    <a:effectLst/>
                    <a:uLnTx/>
                    <a:uFillTx/>
                    <a:latin typeface="Calibri" panose="020F0502020204030204" pitchFamily="34" charset="0"/>
                    <a:ea typeface="Calibri" panose="020F0502020204030204" pitchFamily="34" charset="0"/>
                    <a:cs typeface="Arial" panose="020B0604020202020204" pitchFamily="34" charset="0"/>
                  </a:rPr>
                  <a:t>٩</a:t>
                </a:r>
                <a:endParaRPr kumimoji="0" lang="en-US" sz="1400" b="1" u="none" strike="noStrike" kern="1200" cap="none" spc="0" normalizeH="0" baseline="0" noProof="0" dirty="0">
                  <a:ln>
                    <a:noFill/>
                  </a:ln>
                  <a:solidFill>
                    <a:srgbClr val="000000"/>
                  </a:solidFill>
                  <a:effectLst/>
                  <a:uLnTx/>
                  <a:uFillTx/>
                  <a:latin typeface="Calibri" panose="020F0502020204030204" pitchFamily="34" charset="0"/>
                  <a:ea typeface="Calibri" panose="020F0502020204030204" pitchFamily="34"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zh-CN" sz="1400" b="1" i="0" u="none" strike="noStrike" kern="1200" cap="none" spc="0" normalizeH="0" baseline="0" noProof="0" dirty="0">
                  <a:ln>
                    <a:noFill/>
                  </a:ln>
                  <a:solidFill>
                    <a:srgbClr val="000000"/>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255021" name="Rectangle 159"/>
              <p:cNvSpPr>
                <a:spLocks noChangeArrowheads="1"/>
              </p:cNvSpPr>
              <p:nvPr/>
            </p:nvSpPr>
            <p:spPr bwMode="auto">
              <a:xfrm>
                <a:off x="1488" y="3219"/>
                <a:ext cx="512" cy="740"/>
              </a:xfrm>
              <a:prstGeom prst="rect">
                <a:avLst/>
              </a:prstGeom>
              <a:noFill/>
              <a:ln w="7">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grpSp>
        <p:grpSp>
          <p:nvGrpSpPr>
            <p:cNvPr id="254999" name="Group 162"/>
            <p:cNvGrpSpPr>
              <a:grpSpLocks/>
            </p:cNvGrpSpPr>
            <p:nvPr/>
          </p:nvGrpSpPr>
          <p:grpSpPr bwMode="auto">
            <a:xfrm>
              <a:off x="1896" y="2553"/>
              <a:ext cx="544" cy="465"/>
              <a:chOff x="2000" y="3219"/>
              <a:chExt cx="544" cy="740"/>
            </a:xfrm>
          </p:grpSpPr>
          <p:sp>
            <p:nvSpPr>
              <p:cNvPr id="255018" name="Rectangle 119"/>
              <p:cNvSpPr>
                <a:spLocks noChangeArrowheads="1"/>
              </p:cNvSpPr>
              <p:nvPr/>
            </p:nvSpPr>
            <p:spPr bwMode="auto">
              <a:xfrm>
                <a:off x="2032" y="3219"/>
                <a:ext cx="480" cy="74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1400" b="1" i="0" u="none" strike="noStrike" kern="1200" cap="none" spc="0" normalizeH="0" baseline="0" noProof="0" dirty="0">
                    <a:ln>
                      <a:noFill/>
                    </a:ln>
                    <a:solidFill>
                      <a:srgbClr val="000000"/>
                    </a:solidFill>
                    <a:effectLst/>
                    <a:uLnTx/>
                    <a:uFillTx/>
                    <a:latin typeface="Accordance" panose="00000400000000000000" pitchFamily="2" charset="-78"/>
                    <a:ea typeface="Accordance" panose="00000400000000000000" pitchFamily="2" charset="-78"/>
                    <a:cs typeface="Accordance" panose="00000400000000000000" pitchFamily="2" charset="-78"/>
                  </a:rPr>
                  <a:t>مُعارضة المُرسَلين</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SA" sz="1400" b="1" u="none" strike="noStrike" kern="1200" cap="none" spc="0" normalizeH="0" baseline="0" noProof="0" dirty="0">
                    <a:ln>
                      <a:noFill/>
                    </a:ln>
                    <a:solidFill>
                      <a:srgbClr val="000000"/>
                    </a:solidFill>
                    <a:effectLst/>
                    <a:uLnTx/>
                    <a:uFillTx/>
                    <a:latin typeface="Calibri" panose="020F0502020204030204" pitchFamily="34" charset="0"/>
                    <a:ea typeface="Calibri" panose="020F0502020204030204" pitchFamily="34" charset="0"/>
                    <a:cs typeface="Arial" panose="020B0604020202020204" pitchFamily="34" charset="0"/>
                  </a:rPr>
                  <a:t>١٠</a:t>
                </a:r>
                <a:endParaRPr kumimoji="0" lang="en-US" altLang="zh-CN" sz="1400" b="1" i="0" u="none" strike="noStrike" kern="1200" cap="none" spc="0" normalizeH="0" baseline="0" noProof="0" dirty="0">
                  <a:ln>
                    <a:noFill/>
                  </a:ln>
                  <a:solidFill>
                    <a:srgbClr val="000000"/>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255019" name="Rectangle 161"/>
              <p:cNvSpPr>
                <a:spLocks noChangeArrowheads="1"/>
              </p:cNvSpPr>
              <p:nvPr/>
            </p:nvSpPr>
            <p:spPr bwMode="auto">
              <a:xfrm>
                <a:off x="2000" y="3219"/>
                <a:ext cx="544" cy="740"/>
              </a:xfrm>
              <a:prstGeom prst="rect">
                <a:avLst/>
              </a:prstGeom>
              <a:noFill/>
              <a:ln w="7">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grpSp>
        <p:grpSp>
          <p:nvGrpSpPr>
            <p:cNvPr id="255000" name="Group 164"/>
            <p:cNvGrpSpPr>
              <a:grpSpLocks/>
            </p:cNvGrpSpPr>
            <p:nvPr/>
          </p:nvGrpSpPr>
          <p:grpSpPr bwMode="auto">
            <a:xfrm>
              <a:off x="2440" y="2553"/>
              <a:ext cx="432" cy="465"/>
              <a:chOff x="2544" y="3219"/>
              <a:chExt cx="432" cy="740"/>
            </a:xfrm>
          </p:grpSpPr>
          <p:sp>
            <p:nvSpPr>
              <p:cNvPr id="255016" name="Rectangle 120"/>
              <p:cNvSpPr>
                <a:spLocks noChangeArrowheads="1"/>
              </p:cNvSpPr>
              <p:nvPr/>
            </p:nvSpPr>
            <p:spPr bwMode="auto">
              <a:xfrm>
                <a:off x="2576" y="3219"/>
                <a:ext cx="368" cy="74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1400" b="1" i="0" u="none" strike="noStrike" kern="1200" cap="none" spc="0" normalizeH="0" baseline="0" noProof="0" dirty="0">
                    <a:ln>
                      <a:noFill/>
                    </a:ln>
                    <a:solidFill>
                      <a:srgbClr val="000000"/>
                    </a:solidFill>
                    <a:effectLst/>
                    <a:uLnTx/>
                    <a:uFillTx/>
                    <a:latin typeface="Accordance" panose="00000400000000000000" pitchFamily="2" charset="-78"/>
                    <a:ea typeface="Accordance" panose="00000400000000000000" pitchFamily="2" charset="-78"/>
                    <a:cs typeface="Accordance" panose="00000400000000000000" pitchFamily="2" charset="-78"/>
                  </a:rPr>
                  <a:t>فعل الشر</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SA" sz="1400" b="1" u="none" strike="noStrike" kern="1200" cap="none" spc="0" normalizeH="0" baseline="0" noProof="0" dirty="0">
                    <a:ln>
                      <a:noFill/>
                    </a:ln>
                    <a:solidFill>
                      <a:srgbClr val="000000"/>
                    </a:solidFill>
                    <a:effectLst/>
                    <a:uLnTx/>
                    <a:uFillTx/>
                    <a:latin typeface="Calibri" panose="020F0502020204030204" pitchFamily="34" charset="0"/>
                    <a:ea typeface="Calibri" panose="020F0502020204030204" pitchFamily="34" charset="0"/>
                    <a:cs typeface="Arial" panose="020B0604020202020204" pitchFamily="34" charset="0"/>
                  </a:rPr>
                  <a:t>١١</a:t>
                </a:r>
                <a:endParaRPr kumimoji="0" lang="en-US" sz="1400" b="1" u="none" strike="noStrike" kern="1200" cap="none" spc="0" normalizeH="0" baseline="0" noProof="0" dirty="0">
                  <a:ln>
                    <a:noFill/>
                  </a:ln>
                  <a:solidFill>
                    <a:srgbClr val="000000"/>
                  </a:solidFill>
                  <a:effectLst/>
                  <a:uLnTx/>
                  <a:uFillTx/>
                  <a:latin typeface="Calibri" panose="020F0502020204030204" pitchFamily="34" charset="0"/>
                  <a:ea typeface="Calibri" panose="020F0502020204030204" pitchFamily="34"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zh-CN" sz="1400" b="1" i="0" u="none" strike="noStrike" kern="1200" cap="none" spc="0" normalizeH="0" baseline="0" noProof="0" dirty="0">
                  <a:ln>
                    <a:noFill/>
                  </a:ln>
                  <a:solidFill>
                    <a:srgbClr val="000000"/>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255017" name="Rectangle 163"/>
              <p:cNvSpPr>
                <a:spLocks noChangeArrowheads="1"/>
              </p:cNvSpPr>
              <p:nvPr/>
            </p:nvSpPr>
            <p:spPr bwMode="auto">
              <a:xfrm>
                <a:off x="2544" y="3219"/>
                <a:ext cx="432" cy="740"/>
              </a:xfrm>
              <a:prstGeom prst="rect">
                <a:avLst/>
              </a:prstGeom>
              <a:noFill/>
              <a:ln w="7">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grpSp>
        <p:grpSp>
          <p:nvGrpSpPr>
            <p:cNvPr id="255001" name="Group 166"/>
            <p:cNvGrpSpPr>
              <a:grpSpLocks/>
            </p:cNvGrpSpPr>
            <p:nvPr/>
          </p:nvGrpSpPr>
          <p:grpSpPr bwMode="auto">
            <a:xfrm>
              <a:off x="2872" y="2553"/>
              <a:ext cx="480" cy="465"/>
              <a:chOff x="2976" y="3219"/>
              <a:chExt cx="480" cy="740"/>
            </a:xfrm>
          </p:grpSpPr>
          <p:sp>
            <p:nvSpPr>
              <p:cNvPr id="255014" name="Rectangle 121"/>
              <p:cNvSpPr>
                <a:spLocks noChangeArrowheads="1"/>
              </p:cNvSpPr>
              <p:nvPr/>
            </p:nvSpPr>
            <p:spPr bwMode="auto">
              <a:xfrm>
                <a:off x="3008" y="3219"/>
                <a:ext cx="416" cy="74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1400" b="1" i="0" u="none" strike="noStrike" kern="1200" cap="none" spc="0" normalizeH="0" baseline="0" noProof="0" dirty="0">
                    <a:ln>
                      <a:noFill/>
                    </a:ln>
                    <a:solidFill>
                      <a:srgbClr val="000000"/>
                    </a:solidFill>
                    <a:effectLst/>
                    <a:uLnTx/>
                    <a:uFillTx/>
                    <a:latin typeface="Accordance" panose="00000400000000000000" pitchFamily="2" charset="-78"/>
                    <a:ea typeface="Accordance" panose="00000400000000000000" pitchFamily="2" charset="-78"/>
                    <a:cs typeface="Accordance" panose="00000400000000000000" pitchFamily="2" charset="-78"/>
                  </a:rPr>
                  <a:t>سُمعة جيدة</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SA" sz="1400" b="1" u="none" strike="noStrike" kern="1200" cap="none" spc="0" normalizeH="0" baseline="0" noProof="0" dirty="0">
                    <a:ln>
                      <a:noFill/>
                    </a:ln>
                    <a:solidFill>
                      <a:srgbClr val="000000"/>
                    </a:solidFill>
                    <a:effectLst/>
                    <a:uLnTx/>
                    <a:uFillTx/>
                    <a:latin typeface="Calibri" panose="020F0502020204030204" pitchFamily="34" charset="0"/>
                    <a:ea typeface="Calibri" panose="020F0502020204030204" pitchFamily="34" charset="0"/>
                    <a:cs typeface="Arial" panose="020B0604020202020204" pitchFamily="34" charset="0"/>
                  </a:rPr>
                  <a:t>١٢</a:t>
                </a:r>
                <a:endParaRPr kumimoji="0" lang="en-US" sz="1400" b="1" u="none" strike="noStrike" kern="1200" cap="none" spc="0" normalizeH="0" baseline="0" noProof="0" dirty="0">
                  <a:ln>
                    <a:noFill/>
                  </a:ln>
                  <a:solidFill>
                    <a:srgbClr val="000000"/>
                  </a:solidFill>
                  <a:effectLst/>
                  <a:uLnTx/>
                  <a:uFillTx/>
                  <a:latin typeface="Calibri" panose="020F0502020204030204" pitchFamily="34" charset="0"/>
                  <a:ea typeface="Calibri" panose="020F0502020204030204" pitchFamily="34"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zh-CN" sz="1400" b="1" i="0" u="none" strike="noStrike" kern="1200" cap="none" spc="0" normalizeH="0" baseline="0" noProof="0" dirty="0">
                  <a:ln>
                    <a:noFill/>
                  </a:ln>
                  <a:solidFill>
                    <a:srgbClr val="000000"/>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255015" name="Rectangle 165"/>
              <p:cNvSpPr>
                <a:spLocks noChangeArrowheads="1"/>
              </p:cNvSpPr>
              <p:nvPr/>
            </p:nvSpPr>
            <p:spPr bwMode="auto">
              <a:xfrm>
                <a:off x="2976" y="3219"/>
                <a:ext cx="480" cy="740"/>
              </a:xfrm>
              <a:prstGeom prst="rect">
                <a:avLst/>
              </a:prstGeom>
              <a:noFill/>
              <a:ln w="7">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grpSp>
        <p:grpSp>
          <p:nvGrpSpPr>
            <p:cNvPr id="255002" name="Group 168"/>
            <p:cNvGrpSpPr>
              <a:grpSpLocks/>
            </p:cNvGrpSpPr>
            <p:nvPr/>
          </p:nvGrpSpPr>
          <p:grpSpPr bwMode="auto">
            <a:xfrm>
              <a:off x="3352" y="2553"/>
              <a:ext cx="488" cy="465"/>
              <a:chOff x="3456" y="3219"/>
              <a:chExt cx="488" cy="740"/>
            </a:xfrm>
          </p:grpSpPr>
          <p:sp>
            <p:nvSpPr>
              <p:cNvPr id="255012" name="Rectangle 122"/>
              <p:cNvSpPr>
                <a:spLocks noChangeArrowheads="1"/>
              </p:cNvSpPr>
              <p:nvPr/>
            </p:nvSpPr>
            <p:spPr bwMode="auto">
              <a:xfrm>
                <a:off x="3488" y="3219"/>
                <a:ext cx="424" cy="74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1400" b="1" i="0" u="none" strike="noStrike" kern="1200" cap="none" spc="0" normalizeH="0" baseline="0" noProof="0" dirty="0">
                    <a:ln>
                      <a:noFill/>
                    </a:ln>
                    <a:solidFill>
                      <a:srgbClr val="000000"/>
                    </a:solidFill>
                    <a:effectLst/>
                    <a:uLnTx/>
                    <a:uFillTx/>
                    <a:latin typeface="Accordance" panose="00000400000000000000" pitchFamily="2" charset="-78"/>
                    <a:ea typeface="Accordance" panose="00000400000000000000" pitchFamily="2" charset="-78"/>
                    <a:cs typeface="Accordance" panose="00000400000000000000" pitchFamily="2" charset="-78"/>
                  </a:rPr>
                  <a:t>زيارة متوقعة</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SA" sz="1400" b="1" u="none" strike="noStrike" kern="1200" cap="none" spc="0" normalizeH="0" baseline="0" noProof="0" dirty="0">
                    <a:ln>
                      <a:noFill/>
                    </a:ln>
                    <a:solidFill>
                      <a:srgbClr val="000000"/>
                    </a:solidFill>
                    <a:effectLst/>
                    <a:uLnTx/>
                    <a:uFillTx/>
                    <a:latin typeface="Calibri" panose="020F0502020204030204" pitchFamily="34" charset="0"/>
                    <a:ea typeface="Calibri" panose="020F0502020204030204" pitchFamily="34" charset="0"/>
                    <a:cs typeface="Arial" panose="020B0604020202020204" pitchFamily="34" charset="0"/>
                  </a:rPr>
                  <a:t>١٣- ١٤ أ</a:t>
                </a:r>
                <a:endParaRPr kumimoji="0" lang="en-US" sz="1400" b="1" u="none" strike="noStrike" kern="1200" cap="none" spc="0" normalizeH="0" baseline="0" noProof="0" dirty="0">
                  <a:ln>
                    <a:noFill/>
                  </a:ln>
                  <a:solidFill>
                    <a:srgbClr val="000000"/>
                  </a:solidFill>
                  <a:effectLst/>
                  <a:uLnTx/>
                  <a:uFillTx/>
                  <a:latin typeface="Calibri" panose="020F0502020204030204" pitchFamily="34" charset="0"/>
                  <a:ea typeface="Calibri" panose="020F0502020204030204" pitchFamily="34"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zh-CN" sz="1400" b="1" i="0" u="none" strike="noStrike" kern="1200" cap="none" spc="0" normalizeH="0" baseline="0" noProof="0" dirty="0">
                  <a:ln>
                    <a:noFill/>
                  </a:ln>
                  <a:solidFill>
                    <a:srgbClr val="000000"/>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255013" name="Rectangle 167"/>
              <p:cNvSpPr>
                <a:spLocks noChangeArrowheads="1"/>
              </p:cNvSpPr>
              <p:nvPr/>
            </p:nvSpPr>
            <p:spPr bwMode="auto">
              <a:xfrm>
                <a:off x="3456" y="3219"/>
                <a:ext cx="488" cy="740"/>
              </a:xfrm>
              <a:prstGeom prst="rect">
                <a:avLst/>
              </a:prstGeom>
              <a:noFill/>
              <a:ln w="7">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grpSp>
        <p:grpSp>
          <p:nvGrpSpPr>
            <p:cNvPr id="255003" name="Group 170"/>
            <p:cNvGrpSpPr>
              <a:grpSpLocks/>
            </p:cNvGrpSpPr>
            <p:nvPr/>
          </p:nvGrpSpPr>
          <p:grpSpPr bwMode="auto">
            <a:xfrm>
              <a:off x="3824" y="2553"/>
              <a:ext cx="529" cy="465"/>
              <a:chOff x="3928" y="3219"/>
              <a:chExt cx="529" cy="740"/>
            </a:xfrm>
          </p:grpSpPr>
          <p:sp>
            <p:nvSpPr>
              <p:cNvPr id="255010" name="Rectangle 123"/>
              <p:cNvSpPr>
                <a:spLocks noChangeArrowheads="1"/>
              </p:cNvSpPr>
              <p:nvPr/>
            </p:nvSpPr>
            <p:spPr bwMode="auto">
              <a:xfrm>
                <a:off x="3928" y="3219"/>
                <a:ext cx="529" cy="74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1600" b="1" i="0" u="none" strike="noStrike" kern="1200" cap="none" spc="0" normalizeH="0" baseline="0" noProof="0" dirty="0">
                    <a:ln>
                      <a:noFill/>
                    </a:ln>
                    <a:solidFill>
                      <a:srgbClr val="000000"/>
                    </a:solidFill>
                    <a:effectLst/>
                    <a:uLnTx/>
                    <a:uFillTx/>
                    <a:latin typeface="Accordance" panose="00000400000000000000" pitchFamily="2" charset="-78"/>
                    <a:ea typeface="Accordance" panose="00000400000000000000" pitchFamily="2" charset="-78"/>
                    <a:cs typeface="Accordance" panose="00000400000000000000" pitchFamily="2" charset="-78"/>
                  </a:rPr>
                  <a:t>تحيات حنونة</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SA" sz="1400" b="1" u="none" strike="noStrike" kern="1200" cap="none" spc="0" normalizeH="0" baseline="0" noProof="0" dirty="0">
                    <a:ln>
                      <a:noFill/>
                    </a:ln>
                    <a:solidFill>
                      <a:srgbClr val="000000"/>
                    </a:solidFill>
                    <a:effectLst/>
                    <a:uLnTx/>
                    <a:uFillTx/>
                    <a:latin typeface="Calibri" panose="020F0502020204030204" pitchFamily="34" charset="0"/>
                    <a:ea typeface="Calibri" panose="020F0502020204030204" pitchFamily="34" charset="0"/>
                    <a:cs typeface="Arial" panose="020B0604020202020204" pitchFamily="34" charset="0"/>
                  </a:rPr>
                  <a:t>١٤ ب- ١٥</a:t>
                </a:r>
                <a:endParaRPr kumimoji="0" lang="en-US" sz="1400" b="1" u="none" strike="noStrike" kern="1200" cap="none" spc="0" normalizeH="0" baseline="0" noProof="0" dirty="0">
                  <a:ln>
                    <a:noFill/>
                  </a:ln>
                  <a:solidFill>
                    <a:srgbClr val="000000"/>
                  </a:solidFill>
                  <a:effectLst/>
                  <a:uLnTx/>
                  <a:uFillTx/>
                  <a:latin typeface="Calibri" panose="020F0502020204030204" pitchFamily="34" charset="0"/>
                  <a:ea typeface="Calibri" panose="020F0502020204030204" pitchFamily="34"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zh-CN" sz="1400" b="1" i="0" u="none" strike="noStrike" kern="1200" cap="none" spc="0" normalizeH="0" baseline="0" noProof="0" dirty="0">
                  <a:ln>
                    <a:noFill/>
                  </a:ln>
                  <a:solidFill>
                    <a:srgbClr val="000000"/>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255011" name="Rectangle 169"/>
              <p:cNvSpPr>
                <a:spLocks noChangeArrowheads="1"/>
              </p:cNvSpPr>
              <p:nvPr/>
            </p:nvSpPr>
            <p:spPr bwMode="auto">
              <a:xfrm>
                <a:off x="3944" y="3219"/>
                <a:ext cx="512" cy="740"/>
              </a:xfrm>
              <a:prstGeom prst="rect">
                <a:avLst/>
              </a:prstGeom>
              <a:noFill/>
              <a:ln w="7">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grpSp>
        <p:grpSp>
          <p:nvGrpSpPr>
            <p:cNvPr id="255004" name="Group 174"/>
            <p:cNvGrpSpPr>
              <a:grpSpLocks/>
            </p:cNvGrpSpPr>
            <p:nvPr/>
          </p:nvGrpSpPr>
          <p:grpSpPr bwMode="auto">
            <a:xfrm>
              <a:off x="-104" y="3018"/>
              <a:ext cx="4457" cy="387"/>
              <a:chOff x="0" y="3959"/>
              <a:chExt cx="5968" cy="615"/>
            </a:xfrm>
          </p:grpSpPr>
          <p:sp>
            <p:nvSpPr>
              <p:cNvPr id="255008" name="Rectangle 125"/>
              <p:cNvSpPr>
                <a:spLocks noChangeArrowheads="1"/>
              </p:cNvSpPr>
              <p:nvPr/>
            </p:nvSpPr>
            <p:spPr bwMode="auto">
              <a:xfrm>
                <a:off x="32" y="3959"/>
                <a:ext cx="5904" cy="61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000000"/>
                    </a:solidFill>
                    <a:effectLst/>
                    <a:uLnTx/>
                    <a:uFillTx/>
                    <a:latin typeface="Accordance" panose="00000400000000000000" pitchFamily="2" charset="-78"/>
                    <a:ea typeface="Accordance" panose="00000400000000000000" pitchFamily="2" charset="-78"/>
                    <a:cs typeface="Accordance" panose="00000400000000000000" pitchFamily="2" charset="-78"/>
                  </a:rPr>
                  <a:t>آسيا الصُغرى</a:t>
                </a:r>
                <a:endParaRPr kumimoji="0" lang="en-US" altLang="zh-CN" sz="2400" b="0" i="0" u="none" strike="noStrike" kern="1200" cap="none" spc="0" normalizeH="0" baseline="0" noProof="0" dirty="0">
                  <a:ln>
                    <a:noFill/>
                  </a:ln>
                  <a:solidFill>
                    <a:srgbClr val="000000"/>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255009" name="Rectangle 173"/>
              <p:cNvSpPr>
                <a:spLocks noChangeArrowheads="1"/>
              </p:cNvSpPr>
              <p:nvPr/>
            </p:nvSpPr>
            <p:spPr bwMode="auto">
              <a:xfrm>
                <a:off x="0" y="3959"/>
                <a:ext cx="5968" cy="615"/>
              </a:xfrm>
              <a:prstGeom prst="rect">
                <a:avLst/>
              </a:prstGeom>
              <a:noFill/>
              <a:ln w="7">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grpSp>
        <p:grpSp>
          <p:nvGrpSpPr>
            <p:cNvPr id="255005" name="Group 176"/>
            <p:cNvGrpSpPr>
              <a:grpSpLocks/>
            </p:cNvGrpSpPr>
            <p:nvPr/>
          </p:nvGrpSpPr>
          <p:grpSpPr bwMode="auto">
            <a:xfrm>
              <a:off x="-104" y="3405"/>
              <a:ext cx="4457" cy="387"/>
              <a:chOff x="0" y="4574"/>
              <a:chExt cx="5968" cy="615"/>
            </a:xfrm>
          </p:grpSpPr>
          <p:sp>
            <p:nvSpPr>
              <p:cNvPr id="255006" name="Rectangle 126"/>
              <p:cNvSpPr>
                <a:spLocks noChangeArrowheads="1"/>
              </p:cNvSpPr>
              <p:nvPr/>
            </p:nvSpPr>
            <p:spPr bwMode="auto">
              <a:xfrm>
                <a:off x="32" y="4574"/>
                <a:ext cx="5904" cy="61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0" i="0" u="none" strike="noStrike" kern="1200" cap="none" spc="0" normalizeH="0" baseline="0" noProof="0" dirty="0">
                    <a:ln>
                      <a:noFill/>
                    </a:ln>
                    <a:solidFill>
                      <a:srgbClr val="000000"/>
                    </a:solidFill>
                    <a:effectLst/>
                    <a:uLnTx/>
                    <a:uFillTx/>
                    <a:latin typeface="Accordance" panose="00000400000000000000" pitchFamily="2" charset="-78"/>
                    <a:ea typeface="Accordance" panose="00000400000000000000" pitchFamily="2" charset="-78"/>
                    <a:cs typeface="Accordance" panose="00000400000000000000" pitchFamily="2" charset="-78"/>
                  </a:rPr>
                  <a:t>ق.٩٠ م</a:t>
                </a:r>
              </a:p>
            </p:txBody>
          </p:sp>
          <p:sp>
            <p:nvSpPr>
              <p:cNvPr id="255007" name="Rectangle 175"/>
              <p:cNvSpPr>
                <a:spLocks noChangeArrowheads="1"/>
              </p:cNvSpPr>
              <p:nvPr/>
            </p:nvSpPr>
            <p:spPr bwMode="auto">
              <a:xfrm>
                <a:off x="0" y="4574"/>
                <a:ext cx="5968" cy="615"/>
              </a:xfrm>
              <a:prstGeom prst="rect">
                <a:avLst/>
              </a:prstGeom>
              <a:noFill/>
              <a:ln w="7">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grpSp>
      </p:grpSp>
      <p:pic>
        <p:nvPicPr>
          <p:cNvPr id="254980" name="Picture 190" descr="j0227537"/>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5156" y="72012"/>
            <a:ext cx="1255363" cy="16454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54981" name="Text Box 3"/>
          <p:cNvSpPr txBox="1">
            <a:spLocks noChangeArrowheads="1"/>
          </p:cNvSpPr>
          <p:nvPr/>
        </p:nvSpPr>
        <p:spPr bwMode="auto">
          <a:xfrm>
            <a:off x="8349978" y="44450"/>
            <a:ext cx="679994" cy="461665"/>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algn="ctr" eaLnBrk="0" fontAlgn="base" hangingPunct="0">
              <a:spcBef>
                <a:spcPct val="2000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2000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2000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000000"/>
                </a:solidFill>
                <a:effectLst/>
                <a:uLnTx/>
                <a:uFillTx/>
                <a:latin typeface="Accordance" panose="00000400000000000000" pitchFamily="2" charset="-78"/>
                <a:ea typeface="Accordance" panose="00000400000000000000" pitchFamily="2" charset="-78"/>
                <a:cs typeface="Accordance" panose="00000400000000000000" pitchFamily="2" charset="-78"/>
              </a:rPr>
              <a:t>٣٠٥</a:t>
            </a:r>
          </a:p>
        </p:txBody>
      </p:sp>
    </p:spTree>
    <p:extLst>
      <p:ext uri="{BB962C8B-B14F-4D97-AF65-F5344CB8AC3E}">
        <p14:creationId xmlns:p14="http://schemas.microsoft.com/office/powerpoint/2010/main" val="112412935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254977"/>
                                        </p:tgtEl>
                                        <p:attrNameLst>
                                          <p:attrName>style.visibility</p:attrName>
                                        </p:attrNameLst>
                                      </p:cBhvr>
                                      <p:to>
                                        <p:strVal val="visible"/>
                                      </p:to>
                                    </p:set>
                                    <p:animEffect transition="in" filter="checkerboard(across)">
                                      <p:cBhvr>
                                        <p:cTn id="7" dur="500"/>
                                        <p:tgtEl>
                                          <p:spTgt spid="25497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4977" grpId="0" animBg="1"/>
    </p:bldLst>
  </p:timing>
</p:sld>
</file>

<file path=ppt/slides/slide4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0945" name="Rectangle 2"/>
          <p:cNvSpPr>
            <a:spLocks noGrp="1" noChangeArrowheads="1"/>
          </p:cNvSpPr>
          <p:nvPr>
            <p:ph type="title" idx="4294967295"/>
          </p:nvPr>
        </p:nvSpPr>
        <p:spPr/>
        <p:txBody>
          <a:bodyPr/>
          <a:lstStyle/>
          <a:p>
            <a:pPr eaLnBrk="1" hangingPunct="1"/>
            <a:r>
              <a:rPr lang="en-US" dirty="0">
                <a:latin typeface="Accordance" panose="00000400000000000000" pitchFamily="2" charset="-78"/>
                <a:ea typeface="Accordance" panose="00000400000000000000" pitchFamily="2" charset="-78"/>
                <a:cs typeface="Accordance" panose="00000400000000000000" pitchFamily="2" charset="-78"/>
              </a:rPr>
              <a:t>Acrostic Bible – 3 John</a:t>
            </a:r>
          </a:p>
        </p:txBody>
      </p:sp>
      <p:pic>
        <p:nvPicPr>
          <p:cNvPr id="210946" name="Picture 5"/>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4070350" y="685800"/>
            <a:ext cx="5073650" cy="5943600"/>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pic>
      <p:sp>
        <p:nvSpPr>
          <p:cNvPr id="210948" name="Text Box 6"/>
          <p:cNvSpPr txBox="1">
            <a:spLocks noChangeArrowheads="1"/>
          </p:cNvSpPr>
          <p:nvPr/>
        </p:nvSpPr>
        <p:spPr bwMode="auto">
          <a:xfrm>
            <a:off x="0" y="834008"/>
            <a:ext cx="5715000" cy="2667000"/>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nchor="ctr"/>
          <a:lstStyle>
            <a:lvl1pPr marL="893763" indent="-893763"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algn="ctr" eaLnBrk="0" fontAlgn="base" hangingPunct="0">
              <a:spcBef>
                <a:spcPct val="2000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2000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2000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20000"/>
              </a:spcBef>
              <a:spcAft>
                <a:spcPct val="0"/>
              </a:spcAft>
              <a:defRPr sz="2400">
                <a:solidFill>
                  <a:schemeClr val="tx1"/>
                </a:solidFill>
                <a:latin typeface="Times New Roman" charset="0"/>
                <a:ea typeface="ＭＳ Ｐゴシック" charset="0"/>
              </a:defRPr>
            </a:lvl9pPr>
          </a:lstStyle>
          <a:p>
            <a:pPr marL="893763" marR="0" lvl="0" indent="-893763" algn="r" defTabSz="914400" rtl="1" eaLnBrk="1" fontAlgn="base" latinLnBrk="0" hangingPunct="1">
              <a:lnSpc>
                <a:spcPct val="100000"/>
              </a:lnSpc>
              <a:spcBef>
                <a:spcPct val="20000"/>
              </a:spcBef>
              <a:spcAft>
                <a:spcPct val="0"/>
              </a:spcAft>
              <a:buClrTx/>
              <a:buSzTx/>
              <a:buFontTx/>
              <a:buNone/>
              <a:tabLst/>
              <a:defRPr/>
            </a:pPr>
            <a:r>
              <a:rPr kumimoji="0" lang="ar-JO" sz="2400" b="1" i="1"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rPr>
              <a:t>الآيات</a:t>
            </a:r>
            <a:endParaRPr kumimoji="0" lang="en-US" sz="2400" b="1" i="1" u="none" strike="noStrike" kern="1200" cap="none" spc="0" normalizeH="0" baseline="0" noProof="0" dirty="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endParaRPr>
          </a:p>
          <a:p>
            <a:pPr marL="893763" marR="0" lvl="0" indent="-893763" algn="r" defTabSz="914400" rtl="1" eaLnBrk="1" fontAlgn="base" latinLnBrk="0" hangingPunct="1">
              <a:lnSpc>
                <a:spcPct val="100000"/>
              </a:lnSpc>
              <a:spcBef>
                <a:spcPct val="2000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rPr>
              <a:t>1-4	</a:t>
            </a:r>
            <a:r>
              <a:rPr kumimoji="0" lang="ar-JO" sz="2400" b="1"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rPr>
              <a:t>تحيات للأخ </a:t>
            </a:r>
            <a:r>
              <a:rPr kumimoji="0" lang="ar-JO" sz="2400" b="1" i="0" u="none" strike="noStrike" kern="1200" cap="none" spc="0" normalizeH="0" baseline="0" noProof="0">
                <a:ln>
                  <a:noFill/>
                </a:ln>
                <a:solidFill>
                  <a:srgbClr val="FFFF00"/>
                </a:solidFill>
                <a:effectLst/>
                <a:uLnTx/>
                <a:uFillTx/>
                <a:latin typeface="Accordance" panose="00000400000000000000" pitchFamily="2" charset="-78"/>
                <a:ea typeface="Accordance" panose="00000400000000000000" pitchFamily="2" charset="-78"/>
                <a:cs typeface="Accordance" panose="00000400000000000000" pitchFamily="2" charset="-78"/>
              </a:rPr>
              <a:t>غايس</a:t>
            </a:r>
            <a:endParaRPr kumimoji="0" lang="en-US" sz="2400" b="1" i="0" u="none" strike="noStrike" kern="1200" cap="none" spc="0" normalizeH="0" baseline="0" noProof="0" dirty="0">
              <a:ln>
                <a:noFill/>
              </a:ln>
              <a:solidFill>
                <a:srgbClr val="FFFF00"/>
              </a:solidFill>
              <a:effectLst/>
              <a:uLnTx/>
              <a:uFillTx/>
              <a:latin typeface="Accordance" panose="00000400000000000000" pitchFamily="2" charset="-78"/>
              <a:ea typeface="Accordance" panose="00000400000000000000" pitchFamily="2" charset="-78"/>
              <a:cs typeface="Accordance" panose="00000400000000000000" pitchFamily="2" charset="-78"/>
            </a:endParaRPr>
          </a:p>
          <a:p>
            <a:pPr marL="893763" marR="0" lvl="0" indent="-893763" algn="r" defTabSz="914400" rtl="1" eaLnBrk="1" fontAlgn="base" latinLnBrk="0" hangingPunct="1">
              <a:lnSpc>
                <a:spcPct val="100000"/>
              </a:lnSpc>
              <a:spcBef>
                <a:spcPct val="2000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rPr>
              <a:t>5-6	</a:t>
            </a:r>
            <a:r>
              <a:rPr kumimoji="0" lang="ar-JO" sz="2400" b="1"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rPr>
              <a:t>تقبُل الغُرباء والإخوة </a:t>
            </a:r>
            <a:endParaRPr kumimoji="0" lang="en-US" sz="2400" b="1" i="0" u="none" strike="noStrike" kern="1200" cap="none" spc="0" normalizeH="0" baseline="0" noProof="0" dirty="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endParaRPr>
          </a:p>
          <a:p>
            <a:pPr marL="893763" marR="0" lvl="0" indent="-893763" algn="r" defTabSz="914400" rtl="1" eaLnBrk="1" fontAlgn="base" latinLnBrk="0" hangingPunct="1">
              <a:lnSpc>
                <a:spcPct val="100000"/>
              </a:lnSpc>
              <a:spcBef>
                <a:spcPct val="2000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rPr>
              <a:t>7-8	</a:t>
            </a:r>
            <a:r>
              <a:rPr kumimoji="0" lang="ar-JO" sz="2400" b="1"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rPr>
              <a:t>استثمر في عمل الله</a:t>
            </a:r>
            <a:endParaRPr kumimoji="0" lang="en-US" altLang="ja-JP" sz="2400" b="1" i="0" u="none" strike="noStrike" kern="1200" cap="none" spc="0" normalizeH="0" baseline="0" noProof="0" dirty="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endParaRPr>
          </a:p>
          <a:p>
            <a:pPr marL="893763" marR="0" lvl="0" indent="-893763" algn="r" defTabSz="914400" rtl="1" eaLnBrk="1" fontAlgn="base" latinLnBrk="0" hangingPunct="1">
              <a:lnSpc>
                <a:spcPct val="100000"/>
              </a:lnSpc>
              <a:spcBef>
                <a:spcPct val="2000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rPr>
              <a:t>9-10	</a:t>
            </a:r>
            <a:r>
              <a:rPr kumimoji="0" lang="ar-JO" sz="2400" b="1"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rPr>
              <a:t>كلمات غير عادلة من ديوتريفِسَ </a:t>
            </a:r>
            <a:endParaRPr kumimoji="0" lang="en-US" sz="2400" b="1" i="0" u="none" strike="noStrike" kern="1200" cap="none" spc="0" normalizeH="0" baseline="0" noProof="0" dirty="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endParaRPr>
          </a:p>
          <a:p>
            <a:pPr marL="893763" marR="0" lvl="0" indent="-893763" algn="r" defTabSz="914400" rtl="1" eaLnBrk="1" fontAlgn="base" latinLnBrk="0" hangingPunct="1">
              <a:lnSpc>
                <a:spcPct val="100000"/>
              </a:lnSpc>
              <a:spcBef>
                <a:spcPct val="2000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rPr>
              <a:t>11-14	</a:t>
            </a:r>
            <a:r>
              <a:rPr kumimoji="0" lang="ar-JO" sz="2400" b="1"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rPr>
              <a:t>شكر خاص لديمتريوس</a:t>
            </a:r>
            <a:endParaRPr kumimoji="0" lang="en-US" sz="2400" b="1" i="0" u="none" strike="noStrike" kern="1200" cap="none" spc="0" normalizeH="0" baseline="0" noProof="0" dirty="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9" name="Rectangle 3"/>
          <p:cNvSpPr txBox="1">
            <a:spLocks noChangeArrowheads="1"/>
          </p:cNvSpPr>
          <p:nvPr/>
        </p:nvSpPr>
        <p:spPr bwMode="auto">
          <a:xfrm>
            <a:off x="0" y="6400800"/>
            <a:ext cx="9144000" cy="457200"/>
          </a:xfrm>
          <a:prstGeom prst="rect">
            <a:avLst/>
          </a:prstGeom>
          <a:solidFill>
            <a:srgbClr val="000000"/>
          </a:solidFill>
          <a:ln>
            <a:noFill/>
          </a:ln>
          <a:effectLst>
            <a:outerShdw blurRad="63500" dist="35921" dir="2700000" algn="ctr" rotWithShape="0">
              <a:srgbClr val="808080">
                <a:alpha val="74998"/>
              </a:srgbClr>
            </a:outerShdw>
          </a:effectLst>
          <a:extLs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rgbClr val="F8F8EF"/>
                </a:solidFill>
                <a:effectLst>
                  <a:outerShdw blurRad="38100" dist="38100" dir="2700000" algn="tl">
                    <a:srgbClr val="000000">
                      <a:alpha val="43137"/>
                    </a:srgbClr>
                  </a:outerShdw>
                </a:effectLst>
                <a:latin typeface="+mj-lt"/>
                <a:ea typeface="ＭＳ Ｐゴシック" charset="-128"/>
                <a:cs typeface="ＭＳ Ｐゴシック" charset="-128"/>
              </a:defRPr>
            </a:lvl1pPr>
            <a:lvl2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2pPr>
            <a:lvl3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3pPr>
            <a:lvl4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4pPr>
            <a:lvl5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Arial" pitchFamily="-112" charset="0"/>
              </a:defRPr>
            </a:lvl6pPr>
            <a:lvl7pPr marL="914400" algn="ctr" rtl="0" fontAlgn="base">
              <a:spcBef>
                <a:spcPct val="0"/>
              </a:spcBef>
              <a:spcAft>
                <a:spcPct val="0"/>
              </a:spcAft>
              <a:defRPr sz="4400">
                <a:solidFill>
                  <a:schemeClr val="tx2"/>
                </a:solidFill>
                <a:latin typeface="Arial" pitchFamily="-112" charset="0"/>
              </a:defRPr>
            </a:lvl7pPr>
            <a:lvl8pPr marL="1371600" algn="ctr" rtl="0" fontAlgn="base">
              <a:spcBef>
                <a:spcPct val="0"/>
              </a:spcBef>
              <a:spcAft>
                <a:spcPct val="0"/>
              </a:spcAft>
              <a:defRPr sz="4400">
                <a:solidFill>
                  <a:schemeClr val="tx2"/>
                </a:solidFill>
                <a:latin typeface="Arial" pitchFamily="-112" charset="0"/>
              </a:defRPr>
            </a:lvl8pPr>
            <a:lvl9pPr marL="1828800" algn="ctr" rtl="0" fontAlgn="base">
              <a:spcBef>
                <a:spcPct val="0"/>
              </a:spcBef>
              <a:spcAft>
                <a:spcPct val="0"/>
              </a:spcAft>
              <a:defRPr sz="4400">
                <a:solidFill>
                  <a:schemeClr val="tx2"/>
                </a:solidFill>
                <a:latin typeface="Arial" pitchFamily="-112"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0" cap="none" spc="0" normalizeH="0" baseline="0" noProof="0">
                <a:ln>
                  <a:noFill/>
                </a:ln>
                <a:solidFill>
                  <a:srgbClr val="FFFFFF"/>
                </a:solidFill>
                <a:effectLst>
                  <a:outerShdw blurRad="38100" dist="38100" dir="2700000" algn="tl">
                    <a:srgbClr val="000000">
                      <a:alpha val="43137"/>
                    </a:srgbClr>
                  </a:outerShdw>
                </a:effectLst>
                <a:uLnTx/>
                <a:uFillTx/>
                <a:latin typeface="Accordance" panose="00000400000000000000" pitchFamily="2" charset="-78"/>
                <a:ea typeface="Accordance" panose="00000400000000000000" pitchFamily="2" charset="-78"/>
                <a:cs typeface="Accordance" panose="00000400000000000000" pitchFamily="2" charset="-78"/>
              </a:rPr>
              <a:t>باري هدلستون ، الكتاب المقدس الأبجدي</a:t>
            </a:r>
            <a:endParaRPr kumimoji="0" lang="en-US" sz="2400" b="1" i="0"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6" name="Text Box 10"/>
          <p:cNvSpPr txBox="1">
            <a:spLocks noChangeArrowheads="1"/>
          </p:cNvSpPr>
          <p:nvPr/>
        </p:nvSpPr>
        <p:spPr bwMode="auto">
          <a:xfrm>
            <a:off x="2057400" y="44624"/>
            <a:ext cx="5029200" cy="762000"/>
          </a:xfrm>
          <a:prstGeom prst="rect">
            <a:avLst/>
          </a:prstGeom>
          <a:gradFill rotWithShape="1">
            <a:gsLst>
              <a:gs pos="0">
                <a:srgbClr val="FF5050"/>
              </a:gs>
              <a:gs pos="100000">
                <a:srgbClr val="FF5050">
                  <a:gamma/>
                  <a:shade val="46275"/>
                  <a:invGamma/>
                </a:srgbClr>
              </a:gs>
            </a:gsLst>
            <a:path path="shape">
              <a:fillToRect l="50000" t="50000" r="50000" b="50000"/>
            </a:path>
          </a:gradFill>
          <a:ln w="9525">
            <a:noFill/>
            <a:miter lim="800000"/>
            <a:headEnd/>
            <a:tailEnd/>
          </a:ln>
          <a:effectLst/>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400" b="1" i="1" u="none" strike="noStrike" kern="1200" cap="none" spc="0" normalizeH="0" baseline="0" noProof="0">
                <a:ln>
                  <a:noFill/>
                </a:ln>
                <a:solidFill>
                  <a:srgbClr val="E5E5FF"/>
                </a:solidFill>
                <a:effectLst>
                  <a:outerShdw blurRad="38100" dist="38100" dir="2700000" algn="tl">
                    <a:srgbClr val="000000"/>
                  </a:outerShdw>
                </a:effectLst>
                <a:uLnTx/>
                <a:uFillTx/>
                <a:latin typeface="Accordance" panose="00000400000000000000" pitchFamily="2" charset="-78"/>
                <a:ea typeface="Accordance" panose="00000400000000000000" pitchFamily="2" charset="-78"/>
                <a:cs typeface="Accordance" panose="00000400000000000000" pitchFamily="2" charset="-78"/>
              </a:rPr>
              <a:t>يوحنا الثالثة</a:t>
            </a:r>
            <a:endParaRPr kumimoji="0" lang="en-US" sz="4400" b="1" i="1" u="none" strike="noStrike" kern="1200" cap="none" spc="0" normalizeH="0" baseline="0" noProof="0" dirty="0">
              <a:ln>
                <a:noFill/>
              </a:ln>
              <a:solidFill>
                <a:srgbClr val="E5E5FF"/>
              </a:solidFill>
              <a:effectLst>
                <a:outerShdw blurRad="38100" dist="38100" dir="2700000" algn="tl">
                  <a:srgbClr val="000000"/>
                </a:outerShdw>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Tree>
    <p:extLst>
      <p:ext uri="{BB962C8B-B14F-4D97-AF65-F5344CB8AC3E}">
        <p14:creationId xmlns:p14="http://schemas.microsoft.com/office/powerpoint/2010/main" val="35990683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checkerboard(across)">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
</file>

<file path=ppt/slides/slide49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270338" name="Picture 2" descr="Image result for giving christian">
            <a:extLst>
              <a:ext uri="{FF2B5EF4-FFF2-40B4-BE49-F238E27FC236}">
                <a16:creationId xmlns:a16="http://schemas.microsoft.com/office/drawing/2014/main" id="{EA75823D-5FBE-B244-86CE-330E0CC0628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5496" y="1503009"/>
            <a:ext cx="9073008" cy="4536504"/>
          </a:xfrm>
          <a:prstGeom prst="rect">
            <a:avLst/>
          </a:prstGeom>
          <a:noFill/>
          <a:extLst>
            <a:ext uri="{909E8E84-426E-40DD-AFC4-6F175D3DCCD1}">
              <a14:hiddenFill xmlns:a14="http://schemas.microsoft.com/office/drawing/2010/main">
                <a:solidFill>
                  <a:srgbClr val="FFFFFF"/>
                </a:solidFill>
              </a14:hiddenFill>
            </a:ext>
          </a:extLst>
        </p:spPr>
      </p:pic>
      <p:sp>
        <p:nvSpPr>
          <p:cNvPr id="8" name="Rectangle 2"/>
          <p:cNvSpPr txBox="1">
            <a:spLocks noChangeArrowheads="1"/>
          </p:cNvSpPr>
          <p:nvPr/>
        </p:nvSpPr>
        <p:spPr bwMode="auto">
          <a:xfrm>
            <a:off x="251520" y="4888004"/>
            <a:ext cx="8412237" cy="115093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7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٣ </a:t>
            </a:r>
            <a:r>
              <a:rPr kumimoji="0" lang="ar-JO" sz="80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يوحنا</a:t>
            </a:r>
            <a:endParaRPr kumimoji="0" lang="ar-JO" sz="7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900098" name="Rectangle 2"/>
          <p:cNvSpPr>
            <a:spLocks noGrp="1" noChangeArrowheads="1"/>
          </p:cNvSpPr>
          <p:nvPr>
            <p:ph type="ctrTitle"/>
          </p:nvPr>
        </p:nvSpPr>
        <p:spPr>
          <a:xfrm>
            <a:off x="30201" y="22671"/>
            <a:ext cx="9120187" cy="1446653"/>
          </a:xfrm>
          <a:effectLst>
            <a:outerShdw blurRad="63500" dist="35921" dir="2700000" algn="ctr" rotWithShape="0">
              <a:schemeClr val="tx2">
                <a:alpha val="74998"/>
              </a:schemeClr>
            </a:outerShdw>
          </a:effectLst>
        </p:spPr>
        <p:txBody>
          <a:bodyPr/>
          <a:lstStyle/>
          <a:p>
            <a:pPr>
              <a:defRPr/>
            </a:pPr>
            <a:r>
              <a:rPr lang="ar-JO" sz="8000" dirty="0">
                <a:effectLst>
                  <a:glow rad="127000">
                    <a:schemeClr val="tx1"/>
                  </a:glow>
                </a:effectLst>
                <a:ea typeface="Accordance" panose="00000400000000000000" pitchFamily="2" charset="-78"/>
              </a:rPr>
              <a:t>كُن مُعطيًا</a:t>
            </a:r>
            <a:endParaRPr lang="en-US" sz="8000" dirty="0">
              <a:effectLst>
                <a:glow rad="127000">
                  <a:schemeClr val="tx1"/>
                </a:glow>
              </a:effectLst>
              <a:ea typeface="Accordance" panose="00000400000000000000" pitchFamily="2" charset="-78"/>
            </a:endParaRPr>
          </a:p>
        </p:txBody>
      </p:sp>
      <p:sp>
        <p:nvSpPr>
          <p:cNvPr id="5" name="Text Box 5"/>
          <p:cNvSpPr txBox="1">
            <a:spLocks noChangeArrowheads="1"/>
          </p:cNvSpPr>
          <p:nvPr/>
        </p:nvSpPr>
        <p:spPr bwMode="auto">
          <a:xfrm>
            <a:off x="-23813" y="6092825"/>
            <a:ext cx="9228216" cy="765175"/>
          </a:xfrm>
          <a:prstGeom prst="rect">
            <a:avLst/>
          </a:prstGeom>
          <a:solidFill>
            <a:srgbClr val="050A00"/>
          </a:solidFill>
          <a:ln w="9525">
            <a:noFill/>
            <a:miter lim="800000"/>
            <a:headEnd/>
            <a:tailEnd/>
          </a:ln>
          <a:effectLst/>
        </p:spPr>
        <p:txBody>
          <a:bodyPr anchor="ctr"/>
          <a:lstStyle>
            <a:lvl1pPr>
              <a:defRPr sz="2400">
                <a:solidFill>
                  <a:schemeClr val="tx1"/>
                </a:solidFill>
                <a:latin typeface="Verdana" charset="0"/>
                <a:ea typeface="ＭＳ Ｐゴシック" charset="0"/>
                <a:cs typeface="Geneva" charset="0"/>
              </a:defRPr>
            </a:lvl1pPr>
            <a:lvl2pPr marL="37931725" indent="-37474525">
              <a:defRPr sz="2400">
                <a:solidFill>
                  <a:schemeClr val="tx1"/>
                </a:solidFill>
                <a:latin typeface="Verdana" charset="0"/>
                <a:ea typeface="Geneva" charset="0"/>
                <a:cs typeface="Geneva" charset="0"/>
              </a:defRPr>
            </a:lvl2pPr>
            <a:lvl3pPr>
              <a:defRPr sz="2400">
                <a:solidFill>
                  <a:schemeClr val="tx1"/>
                </a:solidFill>
                <a:latin typeface="Verdana" charset="0"/>
                <a:ea typeface="Geneva" charset="0"/>
                <a:cs typeface="Geneva" charset="0"/>
              </a:defRPr>
            </a:lvl3pPr>
            <a:lvl4pPr>
              <a:defRPr sz="2400">
                <a:solidFill>
                  <a:schemeClr val="tx1"/>
                </a:solidFill>
                <a:latin typeface="Verdana" charset="0"/>
                <a:ea typeface="Geneva" charset="0"/>
                <a:cs typeface="Geneva" charset="0"/>
              </a:defRPr>
            </a:lvl4pPr>
            <a:lvl5pPr>
              <a:defRPr sz="2400">
                <a:solidFill>
                  <a:schemeClr val="tx1"/>
                </a:solidFill>
                <a:latin typeface="Verdana" charset="0"/>
                <a:ea typeface="Geneva" charset="0"/>
                <a:cs typeface="Geneva" charset="0"/>
              </a:defRPr>
            </a:lvl5pPr>
            <a:lvl6pPr marL="457200" eaLnBrk="0" fontAlgn="base" hangingPunct="0">
              <a:spcBef>
                <a:spcPct val="0"/>
              </a:spcBef>
              <a:spcAft>
                <a:spcPct val="0"/>
              </a:spcAft>
              <a:defRPr sz="2400">
                <a:solidFill>
                  <a:schemeClr val="tx1"/>
                </a:solidFill>
                <a:latin typeface="Verdana" charset="0"/>
                <a:ea typeface="Geneva" charset="0"/>
                <a:cs typeface="Geneva" charset="0"/>
              </a:defRPr>
            </a:lvl6pPr>
            <a:lvl7pPr marL="914400" eaLnBrk="0" fontAlgn="base" hangingPunct="0">
              <a:spcBef>
                <a:spcPct val="0"/>
              </a:spcBef>
              <a:spcAft>
                <a:spcPct val="0"/>
              </a:spcAft>
              <a:defRPr sz="2400">
                <a:solidFill>
                  <a:schemeClr val="tx1"/>
                </a:solidFill>
                <a:latin typeface="Verdana" charset="0"/>
                <a:ea typeface="Geneva" charset="0"/>
                <a:cs typeface="Geneva" charset="0"/>
              </a:defRPr>
            </a:lvl7pPr>
            <a:lvl8pPr marL="1371600" eaLnBrk="0" fontAlgn="base" hangingPunct="0">
              <a:spcBef>
                <a:spcPct val="0"/>
              </a:spcBef>
              <a:spcAft>
                <a:spcPct val="0"/>
              </a:spcAft>
              <a:defRPr sz="2400">
                <a:solidFill>
                  <a:schemeClr val="tx1"/>
                </a:solidFill>
                <a:latin typeface="Verdana" charset="0"/>
                <a:ea typeface="Geneva" charset="0"/>
                <a:cs typeface="Geneva" charset="0"/>
              </a:defRPr>
            </a:lvl8pPr>
            <a:lvl9pPr marL="1828800" eaLnBrk="0" fontAlgn="base" hangingPunct="0">
              <a:spcBef>
                <a:spcPct val="0"/>
              </a:spcBef>
              <a:spcAft>
                <a:spcPct val="0"/>
              </a:spcAft>
              <a:defRPr sz="2400">
                <a:solidFill>
                  <a:schemeClr val="tx1"/>
                </a:solidFill>
                <a:latin typeface="Verdana" charset="0"/>
                <a:ea typeface="Geneva" charset="0"/>
                <a:cs typeface="Geneva"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Accordance" panose="00000400000000000000" pitchFamily="2" charset="-78"/>
                <a:cs typeface="Arial" panose="020B0604020202020204" pitchFamily="34" charset="0"/>
              </a:rPr>
              <a:t>د. ريك غريفيث • مركز الدراسات اللاهوتية الأردني</a:t>
            </a:r>
          </a:p>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Accordance" panose="00000400000000000000" pitchFamily="2" charset="-78"/>
                <a:cs typeface="Arial" panose="020B0604020202020204" pitchFamily="34" charset="0"/>
              </a:rPr>
              <a:t>BibleStudyDownloads.org</a:t>
            </a:r>
          </a:p>
        </p:txBody>
      </p:sp>
    </p:spTree>
    <p:extLst>
      <p:ext uri="{BB962C8B-B14F-4D97-AF65-F5344CB8AC3E}">
        <p14:creationId xmlns:p14="http://schemas.microsoft.com/office/powerpoint/2010/main" val="341513732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dissolve">
                                      <p:cBhvr>
                                        <p:cTn id="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4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5281" name="Picture 4" descr="bible0013.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34925" y="0"/>
            <a:ext cx="9109075" cy="68310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 name="Title 1"/>
          <p:cNvSpPr>
            <a:spLocks noGrp="1"/>
          </p:cNvSpPr>
          <p:nvPr>
            <p:ph type="title"/>
          </p:nvPr>
        </p:nvSpPr>
        <p:spPr>
          <a:xfrm>
            <a:off x="10746" y="0"/>
            <a:ext cx="9133254" cy="5373216"/>
          </a:xfrm>
        </p:spPr>
        <p:txBody>
          <a:bodyPr/>
          <a:lstStyle/>
          <a:p>
            <a:pPr>
              <a:defRPr/>
            </a:pPr>
            <a:r>
              <a:rPr lang="ar-JO" sz="6600" b="1">
                <a:solidFill>
                  <a:schemeClr val="tx1"/>
                </a:solidFill>
                <a:effectLst>
                  <a:glow rad="254000">
                    <a:schemeClr val="bg1">
                      <a:alpha val="93000"/>
                    </a:schemeClr>
                  </a:glow>
                </a:effectLst>
                <a:ea typeface="Accordance" panose="00000400000000000000" pitchFamily="2" charset="-78"/>
                <a:cs typeface="Accordance" panose="00000400000000000000" pitchFamily="2" charset="-78"/>
              </a:rPr>
              <a:t>"كيف يمكنني اعتبار الحق على أنّهُ الحق بينما يرى الكثير من الآخرين الحق بشكل مختلف؟"</a:t>
            </a:r>
            <a:endParaRPr lang="en-US" sz="6600" b="1" dirty="0">
              <a:solidFill>
                <a:schemeClr val="tx1"/>
              </a:solidFill>
              <a:effectLst>
                <a:glow rad="254000">
                  <a:schemeClr val="bg1">
                    <a:alpha val="93000"/>
                  </a:schemeClr>
                </a:glow>
              </a:effectLst>
              <a:latin typeface="Accordance" panose="00000400000000000000" pitchFamily="2" charset="-78"/>
              <a:ea typeface="Accordance" panose="00000400000000000000" pitchFamily="2" charset="-78"/>
              <a:cs typeface="Accordance" panose="00000400000000000000" pitchFamily="2" charset="-78"/>
            </a:endParaRPr>
          </a:p>
        </p:txBody>
      </p:sp>
      <p:sp>
        <p:nvSpPr>
          <p:cNvPr id="225283" name="Title 1"/>
          <p:cNvSpPr txBox="1">
            <a:spLocks/>
          </p:cNvSpPr>
          <p:nvPr/>
        </p:nvSpPr>
        <p:spPr bwMode="auto">
          <a:xfrm>
            <a:off x="0" y="5373688"/>
            <a:ext cx="9144000" cy="1484312"/>
          </a:xfrm>
          <a:prstGeom prst="rect">
            <a:avLst/>
          </a:prstGeom>
          <a:solidFill>
            <a:srgbClr val="000090"/>
          </a:solidFill>
          <a:ln>
            <a:noFill/>
          </a:ln>
          <a:extLs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algn="ctr" eaLnBrk="0" fontAlgn="base" hangingPunct="0">
              <a:spcBef>
                <a:spcPct val="2000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2000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2000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600" b="1" i="0" u="none" strike="noStrike" kern="1200" cap="none" spc="0" normalizeH="0" baseline="0" noProof="0">
                <a:ln>
                  <a:noFill/>
                </a:ln>
                <a:solidFill>
                  <a:srgbClr val="E3EBF1"/>
                </a:solidFill>
                <a:effectLst/>
                <a:uLnTx/>
                <a:uFillTx/>
                <a:latin typeface="Accordance" panose="00000400000000000000" pitchFamily="2" charset="-78"/>
                <a:ea typeface="Accordance" panose="00000400000000000000" pitchFamily="2" charset="-78"/>
                <a:cs typeface="Accordance" panose="00000400000000000000" pitchFamily="2" charset="-78"/>
              </a:rPr>
              <a:t>مراسل في تقرير عطلة نهاية الأسبوع بالولايات المتحدة الأمريكية عن الدين</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600" b="1" i="0" u="none" strike="noStrike" kern="1200" cap="none" spc="0" normalizeH="0" baseline="0" noProof="0">
                <a:ln>
                  <a:noFill/>
                </a:ln>
                <a:solidFill>
                  <a:srgbClr val="E3EBF1"/>
                </a:solidFill>
                <a:effectLst/>
                <a:uLnTx/>
                <a:uFillTx/>
                <a:latin typeface="Accordance" panose="00000400000000000000" pitchFamily="2" charset="-78"/>
                <a:ea typeface="Accordance" panose="00000400000000000000" pitchFamily="2" charset="-78"/>
                <a:cs typeface="Accordance" panose="00000400000000000000" pitchFamily="2" charset="-78"/>
              </a:rPr>
              <a:t> (١٩٩٦)</a:t>
            </a:r>
            <a:endParaRPr kumimoji="0" lang="en-US" sz="3600" b="1" i="0" u="none" strike="noStrike" kern="1200" cap="none" spc="0" normalizeH="0" baseline="0" noProof="0" dirty="0">
              <a:ln>
                <a:noFill/>
              </a:ln>
              <a:solidFill>
                <a:srgbClr val="E3EBF1"/>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6" name="Rectangle 2">
            <a:extLst>
              <a:ext uri="{FF2B5EF4-FFF2-40B4-BE49-F238E27FC236}">
                <a16:creationId xmlns:a16="http://schemas.microsoft.com/office/drawing/2014/main" id="{5F7CA741-38F8-3846-935B-3083C5F59399}"/>
              </a:ext>
            </a:extLst>
          </p:cNvPr>
          <p:cNvSpPr txBox="1">
            <a:spLocks noChangeArrowheads="1"/>
          </p:cNvSpPr>
          <p:nvPr/>
        </p:nvSpPr>
        <p:spPr bwMode="auto">
          <a:xfrm rot="20341302">
            <a:off x="6217383" y="4163904"/>
            <a:ext cx="3067093" cy="909772"/>
          </a:xfrm>
          <a:prstGeom prst="rect">
            <a:avLst/>
          </a:prstGeom>
          <a:solidFill>
            <a:srgbClr val="FF0000"/>
          </a:solid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ccordance" panose="00000400000000000000" pitchFamily="2" charset="-78"/>
              </a:rPr>
              <a:t>٣ يوحنا</a:t>
            </a:r>
          </a:p>
        </p:txBody>
      </p:sp>
    </p:spTree>
    <p:extLst>
      <p:ext uri="{BB962C8B-B14F-4D97-AF65-F5344CB8AC3E}">
        <p14:creationId xmlns:p14="http://schemas.microsoft.com/office/powerpoint/2010/main" val="400000090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5"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1000" fill="hold"/>
                                        <p:tgtEl>
                                          <p:spTgt spid="2"/>
                                        </p:tgtEl>
                                        <p:attrNameLst>
                                          <p:attrName>ppt_w</p:attrName>
                                        </p:attrNameLst>
                                      </p:cBhvr>
                                      <p:tavLst>
                                        <p:tav tm="0">
                                          <p:val>
                                            <p:strVal val="#ppt_w*0.70"/>
                                          </p:val>
                                        </p:tav>
                                        <p:tav tm="100000">
                                          <p:val>
                                            <p:strVal val="#ppt_w"/>
                                          </p:val>
                                        </p:tav>
                                      </p:tavLst>
                                    </p:anim>
                                    <p:anim calcmode="lin" valueType="num">
                                      <p:cBhvr>
                                        <p:cTn id="8" dur="1000" fill="hold"/>
                                        <p:tgtEl>
                                          <p:spTgt spid="2"/>
                                        </p:tgtEl>
                                        <p:attrNameLst>
                                          <p:attrName>ppt_h</p:attrName>
                                        </p:attrNameLst>
                                      </p:cBhvr>
                                      <p:tavLst>
                                        <p:tav tm="0">
                                          <p:val>
                                            <p:strVal val="#ppt_h"/>
                                          </p:val>
                                        </p:tav>
                                        <p:tav tm="100000">
                                          <p:val>
                                            <p:strVal val="#ppt_h"/>
                                          </p:val>
                                        </p:tav>
                                      </p:tavLst>
                                    </p:anim>
                                    <p:animEffect transition="in" filter="fade">
                                      <p:cBhvr>
                                        <p:cTn id="9" dur="1000"/>
                                        <p:tgtEl>
                                          <p:spTgt spid="2"/>
                                        </p:tgtEl>
                                      </p:cBhvr>
                                    </p:animEffect>
                                  </p:childTnLst>
                                </p:cTn>
                              </p:par>
                            </p:childTnLst>
                          </p:cTn>
                        </p:par>
                      </p:childTnLst>
                    </p:cTn>
                  </p:par>
                  <p:par>
                    <p:cTn id="10" fill="hold">
                      <p:stCondLst>
                        <p:cond delay="indefinite"/>
                      </p:stCondLst>
                      <p:childTnLst>
                        <p:par>
                          <p:cTn id="11" fill="hold">
                            <p:stCondLst>
                              <p:cond delay="0"/>
                            </p:stCondLst>
                            <p:childTnLst>
                              <p:par>
                                <p:cTn id="12" presetID="2" presetClass="entr" presetSubtype="4" fill="hold" grpId="0" nodeType="clickEffect">
                                  <p:stCondLst>
                                    <p:cond delay="0"/>
                                  </p:stCondLst>
                                  <p:childTnLst>
                                    <p:set>
                                      <p:cBhvr>
                                        <p:cTn id="13" dur="1" fill="hold">
                                          <p:stCondLst>
                                            <p:cond delay="0"/>
                                          </p:stCondLst>
                                        </p:cTn>
                                        <p:tgtEl>
                                          <p:spTgt spid="6"/>
                                        </p:tgtEl>
                                        <p:attrNameLst>
                                          <p:attrName>style.visibility</p:attrName>
                                        </p:attrNameLst>
                                      </p:cBhvr>
                                      <p:to>
                                        <p:strVal val="visible"/>
                                      </p:to>
                                    </p:set>
                                    <p:anim calcmode="lin" valueType="num">
                                      <p:cBhvr additive="base">
                                        <p:cTn id="14" dur="500" fill="hold"/>
                                        <p:tgtEl>
                                          <p:spTgt spid="6"/>
                                        </p:tgtEl>
                                        <p:attrNameLst>
                                          <p:attrName>ppt_x</p:attrName>
                                        </p:attrNameLst>
                                      </p:cBhvr>
                                      <p:tavLst>
                                        <p:tav tm="0">
                                          <p:val>
                                            <p:strVal val="#ppt_x"/>
                                          </p:val>
                                        </p:tav>
                                        <p:tav tm="100000">
                                          <p:val>
                                            <p:strVal val="#ppt_x"/>
                                          </p:val>
                                        </p:tav>
                                      </p:tavLst>
                                    </p:anim>
                                    <p:anim calcmode="lin" valueType="num">
                                      <p:cBhvr additive="base">
                                        <p:cTn id="15" dur="500" fill="hold"/>
                                        <p:tgtEl>
                                          <p:spTgt spid="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
</file>

<file path=ppt/slides/slide49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4" name="Picture 3"/>
          <p:cNvPicPr>
            <a:picLocks noChangeAspect="1"/>
          </p:cNvPicPr>
          <p:nvPr/>
        </p:nvPicPr>
        <p:blipFill>
          <a:blip r:embed="rId4"/>
          <a:stretch>
            <a:fillRect/>
          </a:stretch>
        </p:blipFill>
        <p:spPr>
          <a:xfrm>
            <a:off x="-38390" y="-171400"/>
            <a:ext cx="9171408" cy="6453336"/>
          </a:xfrm>
          <a:prstGeom prst="rect">
            <a:avLst/>
          </a:prstGeom>
        </p:spPr>
      </p:pic>
      <p:sp>
        <p:nvSpPr>
          <p:cNvPr id="2" name="Title 1"/>
          <p:cNvSpPr>
            <a:spLocks noGrp="1"/>
          </p:cNvSpPr>
          <p:nvPr>
            <p:ph type="title"/>
          </p:nvPr>
        </p:nvSpPr>
        <p:spPr>
          <a:xfrm>
            <a:off x="-592" y="332656"/>
            <a:ext cx="9133254" cy="1556792"/>
          </a:xfrm>
        </p:spPr>
        <p:txBody>
          <a:bodyPr/>
          <a:lstStyle/>
          <a:p>
            <a:pPr>
              <a:defRPr/>
            </a:pPr>
            <a:r>
              <a:rPr lang="ar-JO" sz="8000" b="1" i="1">
                <a:effectLst>
                  <a:glow rad="101600">
                    <a:schemeClr val="bg1">
                      <a:alpha val="94000"/>
                    </a:schemeClr>
                  </a:glow>
                </a:effectLst>
                <a:latin typeface="Accordance" panose="00000400000000000000" pitchFamily="2" charset="-78"/>
                <a:ea typeface="Accordance" panose="00000400000000000000" pitchFamily="2" charset="-78"/>
                <a:cs typeface="Accordance" panose="00000400000000000000" pitchFamily="2" charset="-78"/>
              </a:rPr>
              <a:t>الحق هو الحق</a:t>
            </a:r>
            <a:endParaRPr lang="en-US" sz="8000" b="1" dirty="0">
              <a:effectLst>
                <a:glow rad="101600">
                  <a:schemeClr val="bg1">
                    <a:alpha val="94000"/>
                  </a:schemeClr>
                </a:glow>
              </a:effectLst>
              <a:latin typeface="Accordance" panose="00000400000000000000" pitchFamily="2" charset="-78"/>
              <a:ea typeface="Accordance" panose="00000400000000000000" pitchFamily="2" charset="-78"/>
              <a:cs typeface="Accordance" panose="00000400000000000000" pitchFamily="2" charset="-78"/>
            </a:endParaRPr>
          </a:p>
        </p:txBody>
      </p:sp>
      <p:grpSp>
        <p:nvGrpSpPr>
          <p:cNvPr id="9" name="Group 8"/>
          <p:cNvGrpSpPr/>
          <p:nvPr/>
        </p:nvGrpSpPr>
        <p:grpSpPr>
          <a:xfrm>
            <a:off x="1973539" y="1240200"/>
            <a:ext cx="7495005" cy="7223470"/>
            <a:chOff x="1913220" y="1384216"/>
            <a:chExt cx="7495005" cy="7223470"/>
          </a:xfrm>
        </p:grpSpPr>
        <p:sp>
          <p:nvSpPr>
            <p:cNvPr id="3" name="Isosceles Triangle 2"/>
            <p:cNvSpPr/>
            <p:nvPr/>
          </p:nvSpPr>
          <p:spPr bwMode="auto">
            <a:xfrm rot="18237502">
              <a:off x="3945024" y="336218"/>
              <a:ext cx="3811754" cy="7114649"/>
            </a:xfrm>
            <a:prstGeom prst="triangle">
              <a:avLst/>
            </a:prstGeom>
            <a:solidFill>
              <a:schemeClr val="bg1"/>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5" name="Isosceles Triangle 4"/>
            <p:cNvSpPr/>
            <p:nvPr/>
          </p:nvSpPr>
          <p:spPr bwMode="auto">
            <a:xfrm rot="18361151">
              <a:off x="3564668" y="552766"/>
              <a:ext cx="3811754" cy="7114649"/>
            </a:xfrm>
            <a:prstGeom prst="triangle">
              <a:avLst/>
            </a:prstGeom>
            <a:solidFill>
              <a:schemeClr val="bg1"/>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6" name="Isosceles Triangle 5"/>
            <p:cNvSpPr/>
            <p:nvPr/>
          </p:nvSpPr>
          <p:spPr bwMode="auto">
            <a:xfrm rot="18946706">
              <a:off x="2973768" y="1384216"/>
              <a:ext cx="4116414" cy="7223470"/>
            </a:xfrm>
            <a:prstGeom prst="triangle">
              <a:avLst/>
            </a:prstGeom>
            <a:solidFill>
              <a:schemeClr val="bg1"/>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8" name="Oval 7"/>
            <p:cNvSpPr/>
            <p:nvPr/>
          </p:nvSpPr>
          <p:spPr bwMode="auto">
            <a:xfrm>
              <a:off x="2483768" y="1916832"/>
              <a:ext cx="720080" cy="720080"/>
            </a:xfrm>
            <a:prstGeom prst="ellipse">
              <a:avLst/>
            </a:prstGeom>
            <a:solidFill>
              <a:srgbClr val="00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10" name="Oval 9"/>
            <p:cNvSpPr/>
            <p:nvPr/>
          </p:nvSpPr>
          <p:spPr bwMode="auto">
            <a:xfrm>
              <a:off x="2771800" y="2276872"/>
              <a:ext cx="720080" cy="720080"/>
            </a:xfrm>
            <a:prstGeom prst="ellipse">
              <a:avLst/>
            </a:prstGeom>
            <a:solidFill>
              <a:srgbClr val="00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grpSp>
      <p:sp>
        <p:nvSpPr>
          <p:cNvPr id="11" name="Title 1"/>
          <p:cNvSpPr txBox="1">
            <a:spLocks/>
          </p:cNvSpPr>
          <p:nvPr/>
        </p:nvSpPr>
        <p:spPr bwMode="auto">
          <a:xfrm>
            <a:off x="3059832" y="3068960"/>
            <a:ext cx="4536504" cy="1628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26" charset="0"/>
                <a:ea typeface="ＭＳ Ｐゴシック" charset="0"/>
              </a:defRPr>
            </a:lvl6pPr>
            <a:lvl7pPr marL="914400" algn="ctr" rtl="0" fontAlgn="base">
              <a:spcBef>
                <a:spcPct val="0"/>
              </a:spcBef>
              <a:spcAft>
                <a:spcPct val="0"/>
              </a:spcAft>
              <a:defRPr sz="4400">
                <a:solidFill>
                  <a:schemeClr val="tx2"/>
                </a:solidFill>
                <a:latin typeface="26" charset="0"/>
                <a:ea typeface="ＭＳ Ｐゴシック" charset="0"/>
              </a:defRPr>
            </a:lvl7pPr>
            <a:lvl8pPr marL="1371600" algn="ctr" rtl="0" fontAlgn="base">
              <a:spcBef>
                <a:spcPct val="0"/>
              </a:spcBef>
              <a:spcAft>
                <a:spcPct val="0"/>
              </a:spcAft>
              <a:defRPr sz="4400">
                <a:solidFill>
                  <a:schemeClr val="tx2"/>
                </a:solidFill>
                <a:latin typeface="26" charset="0"/>
                <a:ea typeface="ＭＳ Ｐゴシック" charset="0"/>
              </a:defRPr>
            </a:lvl8pPr>
            <a:lvl9pPr marL="1828800" algn="ctr" rtl="0" fontAlgn="base">
              <a:spcBef>
                <a:spcPct val="0"/>
              </a:spcBef>
              <a:spcAft>
                <a:spcPct val="0"/>
              </a:spcAft>
              <a:defRPr sz="4400">
                <a:solidFill>
                  <a:schemeClr val="tx2"/>
                </a:solidFill>
                <a:latin typeface="26"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600" b="1" i="0" u="none" strike="noStrike" kern="1200" cap="none" spc="0" normalizeH="0" baseline="0" noProof="0">
                <a:ln>
                  <a:noFill/>
                </a:ln>
                <a:solidFill>
                  <a:srgbClr val="E3EBF1"/>
                </a:solidFill>
                <a:effectLst>
                  <a:glow rad="101600">
                    <a:srgbClr val="000000">
                      <a:alpha val="94000"/>
                    </a:srgbClr>
                  </a:glow>
                </a:effectLst>
                <a:uLnTx/>
                <a:uFillTx/>
                <a:latin typeface="Accordance" panose="00000400000000000000" pitchFamily="2" charset="-78"/>
                <a:ea typeface="Accordance" panose="00000400000000000000" pitchFamily="2" charset="-78"/>
                <a:cs typeface="Accordance" panose="00000400000000000000" pitchFamily="2" charset="-78"/>
              </a:rPr>
              <a:t>الحق لا يزال حق حتى لو لم يصدقهُ أحد.</a:t>
            </a:r>
            <a:endParaRPr kumimoji="0" lang="en-US" sz="3600" b="1" i="0" u="none" strike="noStrike" kern="1200" cap="none" spc="0" normalizeH="0" baseline="0" noProof="0" dirty="0">
              <a:ln>
                <a:noFill/>
              </a:ln>
              <a:solidFill>
                <a:srgbClr val="E3EBF1"/>
              </a:solidFill>
              <a:effectLst>
                <a:glow rad="101600">
                  <a:srgbClr val="000000">
                    <a:alpha val="94000"/>
                  </a:srgbClr>
                </a:glow>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12" name="Title 1"/>
          <p:cNvSpPr txBox="1">
            <a:spLocks/>
          </p:cNvSpPr>
          <p:nvPr/>
        </p:nvSpPr>
        <p:spPr bwMode="auto">
          <a:xfrm>
            <a:off x="4667815" y="4973845"/>
            <a:ext cx="4536504" cy="1628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26" charset="0"/>
                <a:ea typeface="ＭＳ Ｐゴシック" charset="0"/>
              </a:defRPr>
            </a:lvl6pPr>
            <a:lvl7pPr marL="914400" algn="ctr" rtl="0" fontAlgn="base">
              <a:spcBef>
                <a:spcPct val="0"/>
              </a:spcBef>
              <a:spcAft>
                <a:spcPct val="0"/>
              </a:spcAft>
              <a:defRPr sz="4400">
                <a:solidFill>
                  <a:schemeClr val="tx2"/>
                </a:solidFill>
                <a:latin typeface="26" charset="0"/>
                <a:ea typeface="ＭＳ Ｐゴシック" charset="0"/>
              </a:defRPr>
            </a:lvl7pPr>
            <a:lvl8pPr marL="1371600" algn="ctr" rtl="0" fontAlgn="base">
              <a:spcBef>
                <a:spcPct val="0"/>
              </a:spcBef>
              <a:spcAft>
                <a:spcPct val="0"/>
              </a:spcAft>
              <a:defRPr sz="4400">
                <a:solidFill>
                  <a:schemeClr val="tx2"/>
                </a:solidFill>
                <a:latin typeface="26" charset="0"/>
                <a:ea typeface="ＭＳ Ｐゴシック" charset="0"/>
              </a:defRPr>
            </a:lvl8pPr>
            <a:lvl9pPr marL="1828800" algn="ctr" rtl="0" fontAlgn="base">
              <a:spcBef>
                <a:spcPct val="0"/>
              </a:spcBef>
              <a:spcAft>
                <a:spcPct val="0"/>
              </a:spcAft>
              <a:defRPr sz="4400">
                <a:solidFill>
                  <a:schemeClr val="tx2"/>
                </a:solidFill>
                <a:latin typeface="26"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600" b="1" i="0" u="none" strike="noStrike" kern="1200" cap="none" spc="0" normalizeH="0" baseline="0" noProof="0">
                <a:ln>
                  <a:noFill/>
                </a:ln>
                <a:solidFill>
                  <a:srgbClr val="E3EBF1"/>
                </a:solidFill>
                <a:effectLst>
                  <a:glow rad="101600">
                    <a:srgbClr val="000000">
                      <a:alpha val="94000"/>
                    </a:srgbClr>
                  </a:glow>
                </a:effectLst>
                <a:uLnTx/>
                <a:uFillTx/>
                <a:latin typeface="Accordance" panose="00000400000000000000" pitchFamily="2" charset="-78"/>
                <a:ea typeface="Accordance" panose="00000400000000000000" pitchFamily="2" charset="-78"/>
                <a:cs typeface="Accordance" panose="00000400000000000000" pitchFamily="2" charset="-78"/>
              </a:rPr>
              <a:t>الكذب يبقى كذب حتى لو صدقهُ الجميع.</a:t>
            </a:r>
            <a:endParaRPr kumimoji="0" lang="en-US" sz="3600" b="1" i="0" u="none" strike="noStrike" kern="1200" cap="none" spc="0" normalizeH="0" baseline="0" noProof="0" dirty="0">
              <a:ln>
                <a:noFill/>
              </a:ln>
              <a:solidFill>
                <a:srgbClr val="E3EBF1"/>
              </a:solidFill>
              <a:effectLst>
                <a:glow rad="101600">
                  <a:srgbClr val="000000">
                    <a:alpha val="94000"/>
                  </a:srgbClr>
                </a:glow>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14" name="Rectangle 2">
            <a:extLst>
              <a:ext uri="{FF2B5EF4-FFF2-40B4-BE49-F238E27FC236}">
                <a16:creationId xmlns:a16="http://schemas.microsoft.com/office/drawing/2014/main" id="{34CDC6BE-9633-E149-A58C-E575524F695C}"/>
              </a:ext>
            </a:extLst>
          </p:cNvPr>
          <p:cNvSpPr txBox="1">
            <a:spLocks noChangeArrowheads="1"/>
          </p:cNvSpPr>
          <p:nvPr/>
        </p:nvSpPr>
        <p:spPr bwMode="auto">
          <a:xfrm>
            <a:off x="-38389" y="6021288"/>
            <a:ext cx="5042438" cy="722553"/>
          </a:xfrm>
          <a:prstGeom prst="rect">
            <a:avLst/>
          </a:prstGeom>
          <a:solidFill>
            <a:schemeClr val="bg1"/>
          </a:solid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4800" b="1" i="0" u="none" strike="noStrike" kern="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٣ يوحنا</a:t>
            </a:r>
          </a:p>
        </p:txBody>
      </p:sp>
    </p:spTree>
    <p:extLst>
      <p:ext uri="{BB962C8B-B14F-4D97-AF65-F5344CB8AC3E}">
        <p14:creationId xmlns:p14="http://schemas.microsoft.com/office/powerpoint/2010/main" val="2894971832"/>
      </p:ext>
    </p:extLst>
  </p:cSld>
  <p:clrMapOvr>
    <a:overrideClrMapping bg1="dk2" tx1="lt1" bg2="dk1" tx2="lt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1"/>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12"/>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2"/>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14"/>
                                        </p:tgtEl>
                                        <p:attrNameLst>
                                          <p:attrName>style.visibility</p:attrName>
                                        </p:attrNameLst>
                                      </p:cBhvr>
                                      <p:to>
                                        <p:strVal val="visible"/>
                                      </p:to>
                                    </p:set>
                                    <p:anim calcmode="lin" valueType="num">
                                      <p:cBhvr additive="base">
                                        <p:cTn id="19" dur="500" fill="hold"/>
                                        <p:tgtEl>
                                          <p:spTgt spid="14"/>
                                        </p:tgtEl>
                                        <p:attrNameLst>
                                          <p:attrName>ppt_x</p:attrName>
                                        </p:attrNameLst>
                                      </p:cBhvr>
                                      <p:tavLst>
                                        <p:tav tm="0">
                                          <p:val>
                                            <p:strVal val="#ppt_x"/>
                                          </p:val>
                                        </p:tav>
                                        <p:tav tm="100000">
                                          <p:val>
                                            <p:strVal val="#ppt_x"/>
                                          </p:val>
                                        </p:tav>
                                      </p:tavLst>
                                    </p:anim>
                                    <p:anim calcmode="lin" valueType="num">
                                      <p:cBhvr additive="base">
                                        <p:cTn id="20" dur="500" fill="hold"/>
                                        <p:tgtEl>
                                          <p:spTgt spid="1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11" grpId="0"/>
      <p:bldP spid="12" grpId="0"/>
      <p:bldP spid="14" grpId="0" animBg="1"/>
    </p:bldLst>
  </p:timing>
</p:sld>
</file>

<file path=ppt/slides/slide4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601216" y="274638"/>
            <a:ext cx="8003232" cy="1066130"/>
          </a:xfrm>
          <a:solidFill>
            <a:srgbClr val="800000"/>
          </a:solidFill>
        </p:spPr>
        <p:txBody>
          <a:bodyPr/>
          <a:lstStyle/>
          <a:p>
            <a:pPr>
              <a:defRPr/>
            </a:pPr>
            <a:r>
              <a:rPr lang="ar-JO" sz="4800" b="1">
                <a:solidFill>
                  <a:srgbClr val="FFFFFF"/>
                </a:solidFill>
                <a:effectLst>
                  <a:glow rad="165100">
                    <a:schemeClr val="tx1">
                      <a:alpha val="99000"/>
                    </a:schemeClr>
                  </a:glow>
                </a:effectLst>
                <a:latin typeface="Accordance" panose="00000400000000000000" pitchFamily="2" charset="-78"/>
                <a:ea typeface="Accordance" panose="00000400000000000000" pitchFamily="2" charset="-78"/>
                <a:cs typeface="Accordance" panose="00000400000000000000" pitchFamily="2" charset="-78"/>
              </a:rPr>
              <a:t>رسائل العهد الجديد ٢٧  </a:t>
            </a:r>
            <a:endParaRPr lang="en-US" sz="4800" b="1" dirty="0">
              <a:solidFill>
                <a:srgbClr val="FFFFFF"/>
              </a:solidFill>
              <a:effectLst>
                <a:glow rad="165100">
                  <a:schemeClr val="tx1">
                    <a:alpha val="99000"/>
                  </a:schemeClr>
                </a:glow>
              </a:effectLst>
              <a:latin typeface="Accordance" panose="00000400000000000000" pitchFamily="2" charset="-78"/>
              <a:ea typeface="Accordance" panose="00000400000000000000" pitchFamily="2" charset="-78"/>
              <a:cs typeface="Accordance" panose="00000400000000000000" pitchFamily="2" charset="-78"/>
            </a:endParaRPr>
          </a:p>
        </p:txBody>
      </p:sp>
      <p:graphicFrame>
        <p:nvGraphicFramePr>
          <p:cNvPr id="6" name="Chart 5"/>
          <p:cNvGraphicFramePr>
            <a:graphicFrameLocks/>
          </p:cNvGraphicFramePr>
          <p:nvPr/>
        </p:nvGraphicFramePr>
        <p:xfrm>
          <a:off x="323528" y="1248833"/>
          <a:ext cx="8496944" cy="5420527"/>
        </p:xfrm>
        <a:graphic>
          <a:graphicData uri="http://schemas.openxmlformats.org/drawingml/2006/chart">
            <c:chart xmlns:c="http://schemas.openxmlformats.org/drawingml/2006/chart" xmlns:r="http://schemas.openxmlformats.org/officeDocument/2006/relationships" r:id="rId3"/>
          </a:graphicData>
        </a:graphic>
      </p:graphicFrame>
      <p:grpSp>
        <p:nvGrpSpPr>
          <p:cNvPr id="10" name="Group 9"/>
          <p:cNvGrpSpPr>
            <a:grpSpLocks/>
          </p:cNvGrpSpPr>
          <p:nvPr/>
        </p:nvGrpSpPr>
        <p:grpSpPr bwMode="auto">
          <a:xfrm>
            <a:off x="-757238" y="1844675"/>
            <a:ext cx="10296526" cy="1512888"/>
            <a:chOff x="-758496" y="1844130"/>
            <a:chExt cx="10298682" cy="1512870"/>
          </a:xfrm>
        </p:grpSpPr>
        <p:grpSp>
          <p:nvGrpSpPr>
            <p:cNvPr id="228357" name="Group 7"/>
            <p:cNvGrpSpPr>
              <a:grpSpLocks/>
            </p:cNvGrpSpPr>
            <p:nvPr/>
          </p:nvGrpSpPr>
          <p:grpSpPr bwMode="auto">
            <a:xfrm>
              <a:off x="-758496" y="1844130"/>
              <a:ext cx="10298682" cy="1512870"/>
              <a:chOff x="-758496" y="1844130"/>
              <a:chExt cx="10298682" cy="1512870"/>
            </a:xfrm>
          </p:grpSpPr>
          <p:sp>
            <p:nvSpPr>
              <p:cNvPr id="228359" name="Rectangular Callout 6"/>
              <p:cNvSpPr>
                <a:spLocks noChangeArrowheads="1"/>
              </p:cNvSpPr>
              <p:nvPr/>
            </p:nvSpPr>
            <p:spPr bwMode="auto">
              <a:xfrm>
                <a:off x="5148510" y="1844824"/>
                <a:ext cx="3888432" cy="1296144"/>
              </a:xfrm>
              <a:prstGeom prst="wedgeRectCallout">
                <a:avLst>
                  <a:gd name="adj1" fmla="val 19847"/>
                  <a:gd name="adj2" fmla="val 237088"/>
                </a:avLst>
              </a:prstGeom>
              <a:solidFill>
                <a:srgbClr val="0000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228360" name="Rectangular Callout 2"/>
              <p:cNvSpPr>
                <a:spLocks noChangeArrowheads="1"/>
              </p:cNvSpPr>
              <p:nvPr/>
            </p:nvSpPr>
            <p:spPr bwMode="auto">
              <a:xfrm flipH="1">
                <a:off x="1042134" y="1844973"/>
                <a:ext cx="3888432" cy="1296144"/>
              </a:xfrm>
              <a:prstGeom prst="wedgeRectCallout">
                <a:avLst>
                  <a:gd name="adj1" fmla="val 10116"/>
                  <a:gd name="adj2" fmla="val 246468"/>
                </a:avLst>
              </a:prstGeom>
              <a:solidFill>
                <a:srgbClr val="0000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228361" name="Rectangular Callout 6"/>
              <p:cNvSpPr>
                <a:spLocks noChangeArrowheads="1"/>
              </p:cNvSpPr>
              <p:nvPr/>
            </p:nvSpPr>
            <p:spPr bwMode="auto">
              <a:xfrm>
                <a:off x="4572308" y="1988895"/>
                <a:ext cx="3888432" cy="1296144"/>
              </a:xfrm>
              <a:prstGeom prst="wedgeRectCallout">
                <a:avLst>
                  <a:gd name="adj1" fmla="val 19847"/>
                  <a:gd name="adj2" fmla="val 237088"/>
                </a:avLst>
              </a:prstGeom>
              <a:solidFill>
                <a:srgbClr val="0000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228362" name="Rectangular Callout 6"/>
              <p:cNvSpPr>
                <a:spLocks noChangeArrowheads="1"/>
              </p:cNvSpPr>
              <p:nvPr/>
            </p:nvSpPr>
            <p:spPr bwMode="auto">
              <a:xfrm>
                <a:off x="4284207" y="1988895"/>
                <a:ext cx="3888432" cy="1296144"/>
              </a:xfrm>
              <a:prstGeom prst="wedgeRectCallout">
                <a:avLst>
                  <a:gd name="adj1" fmla="val 19847"/>
                  <a:gd name="adj2" fmla="val 237088"/>
                </a:avLst>
              </a:prstGeom>
              <a:solidFill>
                <a:srgbClr val="0000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228363" name="Rectangular Callout 6"/>
              <p:cNvSpPr>
                <a:spLocks noChangeArrowheads="1"/>
              </p:cNvSpPr>
              <p:nvPr/>
            </p:nvSpPr>
            <p:spPr bwMode="auto">
              <a:xfrm>
                <a:off x="2338591" y="2060856"/>
                <a:ext cx="3888432" cy="1296144"/>
              </a:xfrm>
              <a:prstGeom prst="wedgeRectCallout">
                <a:avLst>
                  <a:gd name="adj1" fmla="val 19847"/>
                  <a:gd name="adj2" fmla="val 237088"/>
                </a:avLst>
              </a:prstGeom>
              <a:solidFill>
                <a:srgbClr val="0000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228364" name="Rectangular Callout 6"/>
              <p:cNvSpPr>
                <a:spLocks noChangeArrowheads="1"/>
              </p:cNvSpPr>
              <p:nvPr/>
            </p:nvSpPr>
            <p:spPr bwMode="auto">
              <a:xfrm>
                <a:off x="1474287" y="1844973"/>
                <a:ext cx="3888432" cy="1296144"/>
              </a:xfrm>
              <a:prstGeom prst="wedgeRectCallout">
                <a:avLst>
                  <a:gd name="adj1" fmla="val 19847"/>
                  <a:gd name="adj2" fmla="val 237088"/>
                </a:avLst>
              </a:prstGeom>
              <a:solidFill>
                <a:srgbClr val="0000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228365" name="Rectangular Callout 6"/>
              <p:cNvSpPr>
                <a:spLocks noChangeArrowheads="1"/>
              </p:cNvSpPr>
              <p:nvPr/>
            </p:nvSpPr>
            <p:spPr bwMode="auto">
              <a:xfrm>
                <a:off x="1187120" y="1844973"/>
                <a:ext cx="3888432" cy="1296144"/>
              </a:xfrm>
              <a:prstGeom prst="wedgeRectCallout">
                <a:avLst>
                  <a:gd name="adj1" fmla="val 19847"/>
                  <a:gd name="adj2" fmla="val 237088"/>
                </a:avLst>
              </a:prstGeom>
              <a:solidFill>
                <a:srgbClr val="0000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228366" name="Rectangular Callout 6"/>
              <p:cNvSpPr>
                <a:spLocks noChangeArrowheads="1"/>
              </p:cNvSpPr>
              <p:nvPr/>
            </p:nvSpPr>
            <p:spPr bwMode="auto">
              <a:xfrm>
                <a:off x="682009" y="1844973"/>
                <a:ext cx="3888432" cy="1296144"/>
              </a:xfrm>
              <a:prstGeom prst="wedgeRectCallout">
                <a:avLst>
                  <a:gd name="adj1" fmla="val 19847"/>
                  <a:gd name="adj2" fmla="val 237088"/>
                </a:avLst>
              </a:prstGeom>
              <a:solidFill>
                <a:srgbClr val="0000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228367" name="Rectangular Callout 6"/>
              <p:cNvSpPr>
                <a:spLocks noChangeArrowheads="1"/>
              </p:cNvSpPr>
              <p:nvPr/>
            </p:nvSpPr>
            <p:spPr bwMode="auto">
              <a:xfrm>
                <a:off x="393908" y="1844973"/>
                <a:ext cx="3888432" cy="1296144"/>
              </a:xfrm>
              <a:prstGeom prst="wedgeRectCallout">
                <a:avLst>
                  <a:gd name="adj1" fmla="val 19847"/>
                  <a:gd name="adj2" fmla="val 237088"/>
                </a:avLst>
              </a:prstGeom>
              <a:solidFill>
                <a:srgbClr val="0000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228368" name="Rectangular Callout 6"/>
              <p:cNvSpPr>
                <a:spLocks noChangeArrowheads="1"/>
              </p:cNvSpPr>
              <p:nvPr/>
            </p:nvSpPr>
            <p:spPr bwMode="auto">
              <a:xfrm>
                <a:off x="-758496" y="1844973"/>
                <a:ext cx="3888432" cy="1296144"/>
              </a:xfrm>
              <a:prstGeom prst="wedgeRectCallout">
                <a:avLst>
                  <a:gd name="adj1" fmla="val 19847"/>
                  <a:gd name="adj2" fmla="val 237088"/>
                </a:avLst>
              </a:prstGeom>
              <a:solidFill>
                <a:srgbClr val="0000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228369" name="Rectangular Callout 6"/>
              <p:cNvSpPr>
                <a:spLocks noChangeArrowheads="1"/>
              </p:cNvSpPr>
              <p:nvPr/>
            </p:nvSpPr>
            <p:spPr bwMode="auto">
              <a:xfrm>
                <a:off x="3490995" y="1844973"/>
                <a:ext cx="3888432" cy="1296144"/>
              </a:xfrm>
              <a:prstGeom prst="wedgeRectCallout">
                <a:avLst>
                  <a:gd name="adj1" fmla="val 19847"/>
                  <a:gd name="adj2" fmla="val 237088"/>
                </a:avLst>
              </a:prstGeom>
              <a:solidFill>
                <a:srgbClr val="0000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228370" name="Rectangular Callout 6"/>
              <p:cNvSpPr>
                <a:spLocks noChangeArrowheads="1"/>
              </p:cNvSpPr>
              <p:nvPr/>
            </p:nvSpPr>
            <p:spPr bwMode="auto">
              <a:xfrm>
                <a:off x="5364586" y="1916934"/>
                <a:ext cx="3888432" cy="1296144"/>
              </a:xfrm>
              <a:prstGeom prst="wedgeRectCallout">
                <a:avLst>
                  <a:gd name="adj1" fmla="val 19847"/>
                  <a:gd name="adj2" fmla="val 237088"/>
                </a:avLst>
              </a:prstGeom>
              <a:solidFill>
                <a:srgbClr val="0000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228371" name="Rectangular Callout 6"/>
              <p:cNvSpPr>
                <a:spLocks noChangeArrowheads="1"/>
              </p:cNvSpPr>
              <p:nvPr/>
            </p:nvSpPr>
            <p:spPr bwMode="auto">
              <a:xfrm>
                <a:off x="5651754" y="1844973"/>
                <a:ext cx="3888432" cy="1296144"/>
              </a:xfrm>
              <a:prstGeom prst="wedgeRectCallout">
                <a:avLst>
                  <a:gd name="adj1" fmla="val 19847"/>
                  <a:gd name="adj2" fmla="val 237088"/>
                </a:avLst>
              </a:prstGeom>
              <a:solidFill>
                <a:srgbClr val="0000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228372" name="Rectangular Callout 6"/>
              <p:cNvSpPr>
                <a:spLocks noChangeArrowheads="1"/>
              </p:cNvSpPr>
              <p:nvPr/>
            </p:nvSpPr>
            <p:spPr bwMode="auto">
              <a:xfrm>
                <a:off x="105807" y="1844973"/>
                <a:ext cx="3888432" cy="1296144"/>
              </a:xfrm>
              <a:prstGeom prst="wedgeRectCallout">
                <a:avLst>
                  <a:gd name="adj1" fmla="val 19847"/>
                  <a:gd name="adj2" fmla="val 237088"/>
                </a:avLst>
              </a:prstGeom>
              <a:solidFill>
                <a:srgbClr val="0000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228373" name="Rectangular Callout 6"/>
              <p:cNvSpPr>
                <a:spLocks noChangeArrowheads="1"/>
              </p:cNvSpPr>
              <p:nvPr/>
            </p:nvSpPr>
            <p:spPr bwMode="auto">
              <a:xfrm>
                <a:off x="1763322" y="1844130"/>
                <a:ext cx="3888432" cy="1296144"/>
              </a:xfrm>
              <a:prstGeom prst="wedgeRectCallout">
                <a:avLst>
                  <a:gd name="adj1" fmla="val 19847"/>
                  <a:gd name="adj2" fmla="val 237088"/>
                </a:avLst>
              </a:prstGeom>
              <a:solidFill>
                <a:srgbClr val="0000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228374" name="Rectangular Callout 6"/>
              <p:cNvSpPr>
                <a:spLocks noChangeArrowheads="1"/>
              </p:cNvSpPr>
              <p:nvPr/>
            </p:nvSpPr>
            <p:spPr bwMode="auto">
              <a:xfrm>
                <a:off x="2050490" y="1844973"/>
                <a:ext cx="3888432" cy="1296144"/>
              </a:xfrm>
              <a:prstGeom prst="wedgeRectCallout">
                <a:avLst>
                  <a:gd name="adj1" fmla="val 19847"/>
                  <a:gd name="adj2" fmla="val 237088"/>
                </a:avLst>
              </a:prstGeom>
              <a:solidFill>
                <a:srgbClr val="0000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228375" name="Rectangular Callout 6"/>
              <p:cNvSpPr>
                <a:spLocks noChangeArrowheads="1"/>
              </p:cNvSpPr>
              <p:nvPr/>
            </p:nvSpPr>
            <p:spPr bwMode="auto">
              <a:xfrm>
                <a:off x="2626692" y="1988895"/>
                <a:ext cx="3888432" cy="1296144"/>
              </a:xfrm>
              <a:prstGeom prst="wedgeRectCallout">
                <a:avLst>
                  <a:gd name="adj1" fmla="val 19847"/>
                  <a:gd name="adj2" fmla="val 237088"/>
                </a:avLst>
              </a:prstGeom>
              <a:solidFill>
                <a:srgbClr val="0000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228376" name="Rectangular Callout 6"/>
              <p:cNvSpPr>
                <a:spLocks noChangeArrowheads="1"/>
              </p:cNvSpPr>
              <p:nvPr/>
            </p:nvSpPr>
            <p:spPr bwMode="auto">
              <a:xfrm>
                <a:off x="2842768" y="1988895"/>
                <a:ext cx="3888432" cy="1296144"/>
              </a:xfrm>
              <a:prstGeom prst="wedgeRectCallout">
                <a:avLst>
                  <a:gd name="adj1" fmla="val 19847"/>
                  <a:gd name="adj2" fmla="val 237088"/>
                </a:avLst>
              </a:prstGeom>
              <a:solidFill>
                <a:srgbClr val="0000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228377" name="Rectangular Callout 6"/>
              <p:cNvSpPr>
                <a:spLocks noChangeArrowheads="1"/>
              </p:cNvSpPr>
              <p:nvPr/>
            </p:nvSpPr>
            <p:spPr bwMode="auto">
              <a:xfrm>
                <a:off x="4859476" y="1844973"/>
                <a:ext cx="3888432" cy="1296144"/>
              </a:xfrm>
              <a:prstGeom prst="wedgeRectCallout">
                <a:avLst>
                  <a:gd name="adj1" fmla="val 19847"/>
                  <a:gd name="adj2" fmla="val 237088"/>
                </a:avLst>
              </a:prstGeom>
              <a:solidFill>
                <a:srgbClr val="0000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grpSp>
        <p:sp>
          <p:nvSpPr>
            <p:cNvPr id="9" name="Title 1"/>
            <p:cNvSpPr txBox="1">
              <a:spLocks/>
            </p:cNvSpPr>
            <p:nvPr/>
          </p:nvSpPr>
          <p:spPr bwMode="auto">
            <a:xfrm>
              <a:off x="-1722" y="1916832"/>
              <a:ext cx="9146194" cy="1138138"/>
            </a:xfrm>
            <a:prstGeom prst="rect">
              <a:avLst/>
            </a:prstGeom>
            <a:noFill/>
            <a:ln>
              <a:noFill/>
            </a:ln>
            <a:extLs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ＭＳ Ｐゴシック" pitchFamily="-107" charset="-128"/>
                  <a:cs typeface="ＭＳ Ｐゴシック" pitchFamily="-107" charset="-128"/>
                </a:defRPr>
              </a:lvl1pPr>
              <a:lvl2pPr algn="ctr" rtl="0" eaLnBrk="0" fontAlgn="base" hangingPunct="0">
                <a:spcBef>
                  <a:spcPct val="0"/>
                </a:spcBef>
                <a:spcAft>
                  <a:spcPct val="0"/>
                </a:spcAft>
                <a:defRPr sz="4400">
                  <a:solidFill>
                    <a:schemeClr val="tx2"/>
                  </a:solidFill>
                  <a:latin typeface="Arial" pitchFamily="-107" charset="0"/>
                  <a:ea typeface="ＭＳ Ｐゴシック" pitchFamily="-107" charset="-128"/>
                  <a:cs typeface="ＭＳ Ｐゴシック" pitchFamily="-107" charset="-128"/>
                </a:defRPr>
              </a:lvl2pPr>
              <a:lvl3pPr algn="ctr" rtl="0" eaLnBrk="0" fontAlgn="base" hangingPunct="0">
                <a:spcBef>
                  <a:spcPct val="0"/>
                </a:spcBef>
                <a:spcAft>
                  <a:spcPct val="0"/>
                </a:spcAft>
                <a:defRPr sz="4400">
                  <a:solidFill>
                    <a:schemeClr val="tx2"/>
                  </a:solidFill>
                  <a:latin typeface="Arial" pitchFamily="-107" charset="0"/>
                  <a:ea typeface="ＭＳ Ｐゴシック" pitchFamily="-107" charset="-128"/>
                  <a:cs typeface="ＭＳ Ｐゴシック" pitchFamily="-107" charset="-128"/>
                </a:defRPr>
              </a:lvl3pPr>
              <a:lvl4pPr algn="ctr" rtl="0" eaLnBrk="0" fontAlgn="base" hangingPunct="0">
                <a:spcBef>
                  <a:spcPct val="0"/>
                </a:spcBef>
                <a:spcAft>
                  <a:spcPct val="0"/>
                </a:spcAft>
                <a:defRPr sz="4400">
                  <a:solidFill>
                    <a:schemeClr val="tx2"/>
                  </a:solidFill>
                  <a:latin typeface="Arial" pitchFamily="-107" charset="0"/>
                  <a:ea typeface="ＭＳ Ｐゴシック" pitchFamily="-107" charset="-128"/>
                  <a:cs typeface="ＭＳ Ｐゴシック" pitchFamily="-107" charset="-128"/>
                </a:defRPr>
              </a:lvl4pPr>
              <a:lvl5pPr algn="ctr" rtl="0" eaLnBrk="0" fontAlgn="base" hangingPunct="0">
                <a:spcBef>
                  <a:spcPct val="0"/>
                </a:spcBef>
                <a:spcAft>
                  <a:spcPct val="0"/>
                </a:spcAft>
                <a:defRPr sz="4400">
                  <a:solidFill>
                    <a:schemeClr val="tx2"/>
                  </a:solidFill>
                  <a:latin typeface="Arial" pitchFamily="-107" charset="0"/>
                  <a:ea typeface="ＭＳ Ｐゴシック" pitchFamily="-107" charset="-128"/>
                  <a:cs typeface="ＭＳ Ｐゴシック" pitchFamily="-107" charset="-128"/>
                </a:defRPr>
              </a:lvl5pPr>
              <a:lvl6pPr marL="457200" algn="ctr" rtl="0" fontAlgn="base">
                <a:spcBef>
                  <a:spcPct val="0"/>
                </a:spcBef>
                <a:spcAft>
                  <a:spcPct val="0"/>
                </a:spcAft>
                <a:defRPr sz="4400">
                  <a:solidFill>
                    <a:schemeClr val="tx2"/>
                  </a:solidFill>
                  <a:latin typeface="Arial" pitchFamily="-107" charset="0"/>
                </a:defRPr>
              </a:lvl6pPr>
              <a:lvl7pPr marL="914400" algn="ctr" rtl="0" fontAlgn="base">
                <a:spcBef>
                  <a:spcPct val="0"/>
                </a:spcBef>
                <a:spcAft>
                  <a:spcPct val="0"/>
                </a:spcAft>
                <a:defRPr sz="4400">
                  <a:solidFill>
                    <a:schemeClr val="tx2"/>
                  </a:solidFill>
                  <a:latin typeface="Arial" pitchFamily="-107" charset="0"/>
                </a:defRPr>
              </a:lvl7pPr>
              <a:lvl8pPr marL="1371600" algn="ctr" rtl="0" fontAlgn="base">
                <a:spcBef>
                  <a:spcPct val="0"/>
                </a:spcBef>
                <a:spcAft>
                  <a:spcPct val="0"/>
                </a:spcAft>
                <a:defRPr sz="4400">
                  <a:solidFill>
                    <a:schemeClr val="tx2"/>
                  </a:solidFill>
                  <a:latin typeface="Arial" pitchFamily="-107" charset="0"/>
                </a:defRPr>
              </a:lvl8pPr>
              <a:lvl9pPr marL="1828800" algn="ctr" rtl="0" fontAlgn="base">
                <a:spcBef>
                  <a:spcPct val="0"/>
                </a:spcBef>
                <a:spcAft>
                  <a:spcPct val="0"/>
                </a:spcAft>
                <a:defRPr sz="4400">
                  <a:solidFill>
                    <a:schemeClr val="tx2"/>
                  </a:solidFill>
                  <a:latin typeface="Arial" pitchFamily="-107"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5400" b="1" i="0" u="none" strike="noStrike" kern="1200" cap="none" spc="0" normalizeH="0" baseline="0" noProof="0">
                  <a:ln>
                    <a:noFill/>
                  </a:ln>
                  <a:solidFill>
                    <a:srgbClr val="FFFFFF"/>
                  </a:solidFill>
                  <a:effectLst>
                    <a:glow rad="165100">
                      <a:srgbClr val="000000">
                        <a:alpha val="99000"/>
                      </a:srgbClr>
                    </a:glow>
                  </a:effectLst>
                  <a:uLnTx/>
                  <a:uFillTx/>
                  <a:latin typeface="Accordance" panose="00000400000000000000" pitchFamily="2" charset="-78"/>
                  <a:ea typeface="Accordance" panose="00000400000000000000" pitchFamily="2" charset="-78"/>
                  <a:cs typeface="Accordance" panose="00000400000000000000" pitchFamily="2" charset="-78"/>
                </a:rPr>
                <a:t>١٩ يردون على بدعة!</a:t>
              </a:r>
              <a:endParaRPr kumimoji="0" lang="en-US" sz="5400" b="1" i="0" u="none" strike="noStrike" kern="1200" cap="none" spc="0" normalizeH="0" baseline="0" noProof="0" dirty="0">
                <a:ln>
                  <a:noFill/>
                </a:ln>
                <a:solidFill>
                  <a:srgbClr val="FFFFFF"/>
                </a:solidFill>
                <a:effectLst>
                  <a:glow rad="165100">
                    <a:srgbClr val="000000">
                      <a:alpha val="99000"/>
                    </a:srgbClr>
                  </a:glow>
                </a:effectLst>
                <a:uLnTx/>
                <a:uFillTx/>
                <a:latin typeface="Accordance" panose="00000400000000000000" pitchFamily="2" charset="-78"/>
                <a:ea typeface="Accordance" panose="00000400000000000000" pitchFamily="2" charset="-78"/>
                <a:cs typeface="Accordance" panose="00000400000000000000" pitchFamily="2" charset="-78"/>
              </a:endParaRPr>
            </a:p>
          </p:txBody>
        </p:sp>
      </p:grpSp>
      <p:sp>
        <p:nvSpPr>
          <p:cNvPr id="31" name="Rectangle 3"/>
          <p:cNvSpPr txBox="1">
            <a:spLocks noChangeArrowheads="1"/>
          </p:cNvSpPr>
          <p:nvPr/>
        </p:nvSpPr>
        <p:spPr bwMode="auto">
          <a:xfrm>
            <a:off x="8411882" y="0"/>
            <a:ext cx="732118" cy="48857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26" charset="0"/>
                <a:ea typeface="ＭＳ Ｐゴシック" charset="0"/>
              </a:defRPr>
            </a:lvl6pPr>
            <a:lvl7pPr marL="914400" algn="ctr" rtl="0" fontAlgn="base">
              <a:spcBef>
                <a:spcPct val="0"/>
              </a:spcBef>
              <a:spcAft>
                <a:spcPct val="0"/>
              </a:spcAft>
              <a:defRPr sz="4400">
                <a:solidFill>
                  <a:schemeClr val="tx2"/>
                </a:solidFill>
                <a:latin typeface="26" charset="0"/>
                <a:ea typeface="ＭＳ Ｐゴシック" charset="0"/>
              </a:defRPr>
            </a:lvl7pPr>
            <a:lvl8pPr marL="1371600" algn="ctr" rtl="0" fontAlgn="base">
              <a:spcBef>
                <a:spcPct val="0"/>
              </a:spcBef>
              <a:spcAft>
                <a:spcPct val="0"/>
              </a:spcAft>
              <a:defRPr sz="4400">
                <a:solidFill>
                  <a:schemeClr val="tx2"/>
                </a:solidFill>
                <a:latin typeface="26" charset="0"/>
                <a:ea typeface="ＭＳ Ｐゴシック" charset="0"/>
              </a:defRPr>
            </a:lvl8pPr>
            <a:lvl9pPr marL="1828800" algn="ctr" rtl="0" fontAlgn="base">
              <a:spcBef>
                <a:spcPct val="0"/>
              </a:spcBef>
              <a:spcAft>
                <a:spcPct val="0"/>
              </a:spcAft>
              <a:defRPr sz="4400">
                <a:solidFill>
                  <a:schemeClr val="tx2"/>
                </a:solidFill>
                <a:latin typeface="26"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0" cap="none" spc="0" normalizeH="0" baseline="0" noProof="0" dirty="0">
                <a:ln>
                  <a:noFill/>
                </a:ln>
                <a:solidFill>
                  <a:srgbClr val="FFFFFF"/>
                </a:solidFill>
                <a:effectLst>
                  <a:glow rad="266700">
                    <a:srgbClr val="000000">
                      <a:alpha val="75000"/>
                    </a:srgbClr>
                  </a:glow>
                </a:effectLst>
                <a:uLnTx/>
                <a:uFillTx/>
                <a:latin typeface="Accordance" panose="00000400000000000000" pitchFamily="2" charset="-78"/>
                <a:ea typeface="Accordance" panose="00000400000000000000" pitchFamily="2" charset="-78"/>
                <a:cs typeface="Accordance" panose="00000400000000000000" pitchFamily="2" charset="-78"/>
              </a:rPr>
              <a:t>٢٨ </a:t>
            </a:r>
          </a:p>
        </p:txBody>
      </p:sp>
      <p:grpSp>
        <p:nvGrpSpPr>
          <p:cNvPr id="27" name="Group 26">
            <a:extLst>
              <a:ext uri="{FF2B5EF4-FFF2-40B4-BE49-F238E27FC236}">
                <a16:creationId xmlns:a16="http://schemas.microsoft.com/office/drawing/2014/main" id="{052B5786-42B0-1BB8-A62C-D8E2A3AFF615}"/>
              </a:ext>
            </a:extLst>
          </p:cNvPr>
          <p:cNvGrpSpPr/>
          <p:nvPr/>
        </p:nvGrpSpPr>
        <p:grpSpPr>
          <a:xfrm>
            <a:off x="971600" y="5895246"/>
            <a:ext cx="7509761" cy="932614"/>
            <a:chOff x="1038715" y="5895246"/>
            <a:chExt cx="7509761" cy="932614"/>
          </a:xfrm>
        </p:grpSpPr>
        <p:sp>
          <p:nvSpPr>
            <p:cNvPr id="28" name="Rectangle 2">
              <a:extLst>
                <a:ext uri="{FF2B5EF4-FFF2-40B4-BE49-F238E27FC236}">
                  <a16:creationId xmlns:a16="http://schemas.microsoft.com/office/drawing/2014/main" id="{6046DB19-5811-BB1B-3B37-F93CE66C2B1F}"/>
                </a:ext>
              </a:extLst>
            </p:cNvPr>
            <p:cNvSpPr txBox="1">
              <a:spLocks noChangeArrowheads="1"/>
            </p:cNvSpPr>
            <p:nvPr/>
          </p:nvSpPr>
          <p:spPr bwMode="auto">
            <a:xfrm rot="16200000">
              <a:off x="718871" y="6215090"/>
              <a:ext cx="932614" cy="292926"/>
            </a:xfrm>
            <a:prstGeom prst="rect">
              <a:avLst/>
            </a:prstGeom>
            <a:solidFill>
              <a:schemeClr val="bg1"/>
            </a:solid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ＭＳ Ｐゴシック" pitchFamily="-107" charset="-128"/>
                  <a:cs typeface="ＭＳ Ｐゴシック" pitchFamily="-107" charset="-128"/>
                </a:defRPr>
              </a:lvl1pPr>
              <a:lvl2pPr algn="ctr" rtl="0" eaLnBrk="0" fontAlgn="base" hangingPunct="0">
                <a:spcBef>
                  <a:spcPct val="0"/>
                </a:spcBef>
                <a:spcAft>
                  <a:spcPct val="0"/>
                </a:spcAft>
                <a:defRPr sz="4400">
                  <a:solidFill>
                    <a:schemeClr val="tx2"/>
                  </a:solidFill>
                  <a:latin typeface="Arial" pitchFamily="-107" charset="0"/>
                  <a:ea typeface="ＭＳ Ｐゴシック" pitchFamily="-107" charset="-128"/>
                  <a:cs typeface="ＭＳ Ｐゴシック" pitchFamily="-107" charset="-128"/>
                </a:defRPr>
              </a:lvl2pPr>
              <a:lvl3pPr algn="ctr" rtl="0" eaLnBrk="0" fontAlgn="base" hangingPunct="0">
                <a:spcBef>
                  <a:spcPct val="0"/>
                </a:spcBef>
                <a:spcAft>
                  <a:spcPct val="0"/>
                </a:spcAft>
                <a:defRPr sz="4400">
                  <a:solidFill>
                    <a:schemeClr val="tx2"/>
                  </a:solidFill>
                  <a:latin typeface="Arial" pitchFamily="-107" charset="0"/>
                  <a:ea typeface="ＭＳ Ｐゴシック" pitchFamily="-107" charset="-128"/>
                  <a:cs typeface="ＭＳ Ｐゴシック" pitchFamily="-107" charset="-128"/>
                </a:defRPr>
              </a:lvl3pPr>
              <a:lvl4pPr algn="ctr" rtl="0" eaLnBrk="0" fontAlgn="base" hangingPunct="0">
                <a:spcBef>
                  <a:spcPct val="0"/>
                </a:spcBef>
                <a:spcAft>
                  <a:spcPct val="0"/>
                </a:spcAft>
                <a:defRPr sz="4400">
                  <a:solidFill>
                    <a:schemeClr val="tx2"/>
                  </a:solidFill>
                  <a:latin typeface="Arial" pitchFamily="-107" charset="0"/>
                  <a:ea typeface="ＭＳ Ｐゴシック" pitchFamily="-107" charset="-128"/>
                  <a:cs typeface="ＭＳ Ｐゴシック" pitchFamily="-107" charset="-128"/>
                </a:defRPr>
              </a:lvl4pPr>
              <a:lvl5pPr algn="ctr" rtl="0" eaLnBrk="0" fontAlgn="base" hangingPunct="0">
                <a:spcBef>
                  <a:spcPct val="0"/>
                </a:spcBef>
                <a:spcAft>
                  <a:spcPct val="0"/>
                </a:spcAft>
                <a:defRPr sz="4400">
                  <a:solidFill>
                    <a:schemeClr val="tx2"/>
                  </a:solidFill>
                  <a:latin typeface="Arial" pitchFamily="-107" charset="0"/>
                  <a:ea typeface="ＭＳ Ｐゴシック" pitchFamily="-107" charset="-128"/>
                  <a:cs typeface="ＭＳ Ｐゴシック" pitchFamily="-107" charset="-128"/>
                </a:defRPr>
              </a:lvl5pPr>
              <a:lvl6pPr marL="457200" algn="ctr" rtl="0" fontAlgn="base">
                <a:spcBef>
                  <a:spcPct val="0"/>
                </a:spcBef>
                <a:spcAft>
                  <a:spcPct val="0"/>
                </a:spcAft>
                <a:defRPr sz="4400">
                  <a:solidFill>
                    <a:schemeClr val="tx2"/>
                  </a:solidFill>
                  <a:latin typeface="Arial" pitchFamily="-107" charset="0"/>
                </a:defRPr>
              </a:lvl6pPr>
              <a:lvl7pPr marL="914400" algn="ctr" rtl="0" fontAlgn="base">
                <a:spcBef>
                  <a:spcPct val="0"/>
                </a:spcBef>
                <a:spcAft>
                  <a:spcPct val="0"/>
                </a:spcAft>
                <a:defRPr sz="4400">
                  <a:solidFill>
                    <a:schemeClr val="tx2"/>
                  </a:solidFill>
                  <a:latin typeface="Arial" pitchFamily="-107" charset="0"/>
                </a:defRPr>
              </a:lvl7pPr>
              <a:lvl8pPr marL="1371600" algn="ctr" rtl="0" fontAlgn="base">
                <a:spcBef>
                  <a:spcPct val="0"/>
                </a:spcBef>
                <a:spcAft>
                  <a:spcPct val="0"/>
                </a:spcAft>
                <a:defRPr sz="4400">
                  <a:solidFill>
                    <a:schemeClr val="tx2"/>
                  </a:solidFill>
                  <a:latin typeface="Arial" pitchFamily="-107" charset="0"/>
                </a:defRPr>
              </a:lvl8pPr>
              <a:lvl9pPr marL="1828800" algn="ctr" rtl="0" fontAlgn="base">
                <a:spcBef>
                  <a:spcPct val="0"/>
                </a:spcBef>
                <a:spcAft>
                  <a:spcPct val="0"/>
                </a:spcAft>
                <a:defRPr sz="4400">
                  <a:solidFill>
                    <a:schemeClr val="tx2"/>
                  </a:solidFill>
                  <a:latin typeface="Arial" pitchFamily="-107"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SA" sz="1400" b="1"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ＭＳ Ｐゴシック" charset="0"/>
                </a:rPr>
                <a:t>متى</a:t>
              </a:r>
              <a:endParaRPr kumimoji="0" lang="en-US" sz="1400" b="1"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ＭＳ Ｐゴシック" charset="0"/>
              </a:endParaRPr>
            </a:p>
          </p:txBody>
        </p:sp>
        <p:sp>
          <p:nvSpPr>
            <p:cNvPr id="29" name="Rectangle 2">
              <a:extLst>
                <a:ext uri="{FF2B5EF4-FFF2-40B4-BE49-F238E27FC236}">
                  <a16:creationId xmlns:a16="http://schemas.microsoft.com/office/drawing/2014/main" id="{D4AE38A8-0F92-F7CF-1FFB-167E22F486EA}"/>
                </a:ext>
              </a:extLst>
            </p:cNvPr>
            <p:cNvSpPr txBox="1">
              <a:spLocks noChangeArrowheads="1"/>
            </p:cNvSpPr>
            <p:nvPr/>
          </p:nvSpPr>
          <p:spPr bwMode="auto">
            <a:xfrm rot="16200000">
              <a:off x="996442" y="6215090"/>
              <a:ext cx="932614" cy="292926"/>
            </a:xfrm>
            <a:prstGeom prst="rect">
              <a:avLst/>
            </a:prstGeom>
            <a:solidFill>
              <a:schemeClr val="bg1"/>
            </a:solid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ＭＳ Ｐゴシック" pitchFamily="-107" charset="-128"/>
                  <a:cs typeface="ＭＳ Ｐゴシック" pitchFamily="-107" charset="-128"/>
                </a:defRPr>
              </a:lvl1pPr>
              <a:lvl2pPr algn="ctr" rtl="0" eaLnBrk="0" fontAlgn="base" hangingPunct="0">
                <a:spcBef>
                  <a:spcPct val="0"/>
                </a:spcBef>
                <a:spcAft>
                  <a:spcPct val="0"/>
                </a:spcAft>
                <a:defRPr sz="4400">
                  <a:solidFill>
                    <a:schemeClr val="tx2"/>
                  </a:solidFill>
                  <a:latin typeface="Arial" pitchFamily="-107" charset="0"/>
                  <a:ea typeface="ＭＳ Ｐゴシック" pitchFamily="-107" charset="-128"/>
                  <a:cs typeface="ＭＳ Ｐゴシック" pitchFamily="-107" charset="-128"/>
                </a:defRPr>
              </a:lvl2pPr>
              <a:lvl3pPr algn="ctr" rtl="0" eaLnBrk="0" fontAlgn="base" hangingPunct="0">
                <a:spcBef>
                  <a:spcPct val="0"/>
                </a:spcBef>
                <a:spcAft>
                  <a:spcPct val="0"/>
                </a:spcAft>
                <a:defRPr sz="4400">
                  <a:solidFill>
                    <a:schemeClr val="tx2"/>
                  </a:solidFill>
                  <a:latin typeface="Arial" pitchFamily="-107" charset="0"/>
                  <a:ea typeface="ＭＳ Ｐゴシック" pitchFamily="-107" charset="-128"/>
                  <a:cs typeface="ＭＳ Ｐゴシック" pitchFamily="-107" charset="-128"/>
                </a:defRPr>
              </a:lvl3pPr>
              <a:lvl4pPr algn="ctr" rtl="0" eaLnBrk="0" fontAlgn="base" hangingPunct="0">
                <a:spcBef>
                  <a:spcPct val="0"/>
                </a:spcBef>
                <a:spcAft>
                  <a:spcPct val="0"/>
                </a:spcAft>
                <a:defRPr sz="4400">
                  <a:solidFill>
                    <a:schemeClr val="tx2"/>
                  </a:solidFill>
                  <a:latin typeface="Arial" pitchFamily="-107" charset="0"/>
                  <a:ea typeface="ＭＳ Ｐゴシック" pitchFamily="-107" charset="-128"/>
                  <a:cs typeface="ＭＳ Ｐゴシック" pitchFamily="-107" charset="-128"/>
                </a:defRPr>
              </a:lvl4pPr>
              <a:lvl5pPr algn="ctr" rtl="0" eaLnBrk="0" fontAlgn="base" hangingPunct="0">
                <a:spcBef>
                  <a:spcPct val="0"/>
                </a:spcBef>
                <a:spcAft>
                  <a:spcPct val="0"/>
                </a:spcAft>
                <a:defRPr sz="4400">
                  <a:solidFill>
                    <a:schemeClr val="tx2"/>
                  </a:solidFill>
                  <a:latin typeface="Arial" pitchFamily="-107" charset="0"/>
                  <a:ea typeface="ＭＳ Ｐゴシック" pitchFamily="-107" charset="-128"/>
                  <a:cs typeface="ＭＳ Ｐゴシック" pitchFamily="-107" charset="-128"/>
                </a:defRPr>
              </a:lvl5pPr>
              <a:lvl6pPr marL="457200" algn="ctr" rtl="0" fontAlgn="base">
                <a:spcBef>
                  <a:spcPct val="0"/>
                </a:spcBef>
                <a:spcAft>
                  <a:spcPct val="0"/>
                </a:spcAft>
                <a:defRPr sz="4400">
                  <a:solidFill>
                    <a:schemeClr val="tx2"/>
                  </a:solidFill>
                  <a:latin typeface="Arial" pitchFamily="-107" charset="0"/>
                </a:defRPr>
              </a:lvl6pPr>
              <a:lvl7pPr marL="914400" algn="ctr" rtl="0" fontAlgn="base">
                <a:spcBef>
                  <a:spcPct val="0"/>
                </a:spcBef>
                <a:spcAft>
                  <a:spcPct val="0"/>
                </a:spcAft>
                <a:defRPr sz="4400">
                  <a:solidFill>
                    <a:schemeClr val="tx2"/>
                  </a:solidFill>
                  <a:latin typeface="Arial" pitchFamily="-107" charset="0"/>
                </a:defRPr>
              </a:lvl7pPr>
              <a:lvl8pPr marL="1371600" algn="ctr" rtl="0" fontAlgn="base">
                <a:spcBef>
                  <a:spcPct val="0"/>
                </a:spcBef>
                <a:spcAft>
                  <a:spcPct val="0"/>
                </a:spcAft>
                <a:defRPr sz="4400">
                  <a:solidFill>
                    <a:schemeClr val="tx2"/>
                  </a:solidFill>
                  <a:latin typeface="Arial" pitchFamily="-107" charset="0"/>
                </a:defRPr>
              </a:lvl8pPr>
              <a:lvl9pPr marL="1828800" algn="ctr" rtl="0" fontAlgn="base">
                <a:spcBef>
                  <a:spcPct val="0"/>
                </a:spcBef>
                <a:spcAft>
                  <a:spcPct val="0"/>
                </a:spcAft>
                <a:defRPr sz="4400">
                  <a:solidFill>
                    <a:schemeClr val="tx2"/>
                  </a:solidFill>
                  <a:latin typeface="Arial" pitchFamily="-107"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SA" sz="1400" b="1"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ＭＳ Ｐゴシック" charset="0"/>
                </a:rPr>
                <a:t>مرقس</a:t>
              </a:r>
              <a:endParaRPr kumimoji="0" lang="en-US" sz="1400" b="1"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ＭＳ Ｐゴシック" charset="0"/>
              </a:endParaRPr>
            </a:p>
          </p:txBody>
        </p:sp>
        <p:sp>
          <p:nvSpPr>
            <p:cNvPr id="30" name="Rectangle 2">
              <a:extLst>
                <a:ext uri="{FF2B5EF4-FFF2-40B4-BE49-F238E27FC236}">
                  <a16:creationId xmlns:a16="http://schemas.microsoft.com/office/drawing/2014/main" id="{6A832284-BCFC-F937-BEAF-BC4CE099F4FD}"/>
                </a:ext>
              </a:extLst>
            </p:cNvPr>
            <p:cNvSpPr txBox="1">
              <a:spLocks noChangeArrowheads="1"/>
            </p:cNvSpPr>
            <p:nvPr/>
          </p:nvSpPr>
          <p:spPr bwMode="auto">
            <a:xfrm rot="16200000">
              <a:off x="1294461" y="6194641"/>
              <a:ext cx="932614" cy="333823"/>
            </a:xfrm>
            <a:prstGeom prst="rect">
              <a:avLst/>
            </a:prstGeom>
            <a:solidFill>
              <a:schemeClr val="bg1"/>
            </a:solid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ＭＳ Ｐゴシック" pitchFamily="-107" charset="-128"/>
                  <a:cs typeface="ＭＳ Ｐゴシック" pitchFamily="-107" charset="-128"/>
                </a:defRPr>
              </a:lvl1pPr>
              <a:lvl2pPr algn="ctr" rtl="0" eaLnBrk="0" fontAlgn="base" hangingPunct="0">
                <a:spcBef>
                  <a:spcPct val="0"/>
                </a:spcBef>
                <a:spcAft>
                  <a:spcPct val="0"/>
                </a:spcAft>
                <a:defRPr sz="4400">
                  <a:solidFill>
                    <a:schemeClr val="tx2"/>
                  </a:solidFill>
                  <a:latin typeface="Arial" pitchFamily="-107" charset="0"/>
                  <a:ea typeface="ＭＳ Ｐゴシック" pitchFamily="-107" charset="-128"/>
                  <a:cs typeface="ＭＳ Ｐゴシック" pitchFamily="-107" charset="-128"/>
                </a:defRPr>
              </a:lvl2pPr>
              <a:lvl3pPr algn="ctr" rtl="0" eaLnBrk="0" fontAlgn="base" hangingPunct="0">
                <a:spcBef>
                  <a:spcPct val="0"/>
                </a:spcBef>
                <a:spcAft>
                  <a:spcPct val="0"/>
                </a:spcAft>
                <a:defRPr sz="4400">
                  <a:solidFill>
                    <a:schemeClr val="tx2"/>
                  </a:solidFill>
                  <a:latin typeface="Arial" pitchFamily="-107" charset="0"/>
                  <a:ea typeface="ＭＳ Ｐゴシック" pitchFamily="-107" charset="-128"/>
                  <a:cs typeface="ＭＳ Ｐゴシック" pitchFamily="-107" charset="-128"/>
                </a:defRPr>
              </a:lvl3pPr>
              <a:lvl4pPr algn="ctr" rtl="0" eaLnBrk="0" fontAlgn="base" hangingPunct="0">
                <a:spcBef>
                  <a:spcPct val="0"/>
                </a:spcBef>
                <a:spcAft>
                  <a:spcPct val="0"/>
                </a:spcAft>
                <a:defRPr sz="4400">
                  <a:solidFill>
                    <a:schemeClr val="tx2"/>
                  </a:solidFill>
                  <a:latin typeface="Arial" pitchFamily="-107" charset="0"/>
                  <a:ea typeface="ＭＳ Ｐゴシック" pitchFamily="-107" charset="-128"/>
                  <a:cs typeface="ＭＳ Ｐゴシック" pitchFamily="-107" charset="-128"/>
                </a:defRPr>
              </a:lvl4pPr>
              <a:lvl5pPr algn="ctr" rtl="0" eaLnBrk="0" fontAlgn="base" hangingPunct="0">
                <a:spcBef>
                  <a:spcPct val="0"/>
                </a:spcBef>
                <a:spcAft>
                  <a:spcPct val="0"/>
                </a:spcAft>
                <a:defRPr sz="4400">
                  <a:solidFill>
                    <a:schemeClr val="tx2"/>
                  </a:solidFill>
                  <a:latin typeface="Arial" pitchFamily="-107" charset="0"/>
                  <a:ea typeface="ＭＳ Ｐゴシック" pitchFamily="-107" charset="-128"/>
                  <a:cs typeface="ＭＳ Ｐゴシック" pitchFamily="-107" charset="-128"/>
                </a:defRPr>
              </a:lvl5pPr>
              <a:lvl6pPr marL="457200" algn="ctr" rtl="0" fontAlgn="base">
                <a:spcBef>
                  <a:spcPct val="0"/>
                </a:spcBef>
                <a:spcAft>
                  <a:spcPct val="0"/>
                </a:spcAft>
                <a:defRPr sz="4400">
                  <a:solidFill>
                    <a:schemeClr val="tx2"/>
                  </a:solidFill>
                  <a:latin typeface="Arial" pitchFamily="-107" charset="0"/>
                </a:defRPr>
              </a:lvl6pPr>
              <a:lvl7pPr marL="914400" algn="ctr" rtl="0" fontAlgn="base">
                <a:spcBef>
                  <a:spcPct val="0"/>
                </a:spcBef>
                <a:spcAft>
                  <a:spcPct val="0"/>
                </a:spcAft>
                <a:defRPr sz="4400">
                  <a:solidFill>
                    <a:schemeClr val="tx2"/>
                  </a:solidFill>
                  <a:latin typeface="Arial" pitchFamily="-107" charset="0"/>
                </a:defRPr>
              </a:lvl7pPr>
              <a:lvl8pPr marL="1371600" algn="ctr" rtl="0" fontAlgn="base">
                <a:spcBef>
                  <a:spcPct val="0"/>
                </a:spcBef>
                <a:spcAft>
                  <a:spcPct val="0"/>
                </a:spcAft>
                <a:defRPr sz="4400">
                  <a:solidFill>
                    <a:schemeClr val="tx2"/>
                  </a:solidFill>
                  <a:latin typeface="Arial" pitchFamily="-107" charset="0"/>
                </a:defRPr>
              </a:lvl8pPr>
              <a:lvl9pPr marL="1828800" algn="ctr" rtl="0" fontAlgn="base">
                <a:spcBef>
                  <a:spcPct val="0"/>
                </a:spcBef>
                <a:spcAft>
                  <a:spcPct val="0"/>
                </a:spcAft>
                <a:defRPr sz="4400">
                  <a:solidFill>
                    <a:schemeClr val="tx2"/>
                  </a:solidFill>
                  <a:latin typeface="Arial" pitchFamily="-107"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SA" sz="1400" b="1"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ＭＳ Ｐゴシック" charset="0"/>
                </a:rPr>
                <a:t>لوقا</a:t>
              </a:r>
              <a:endParaRPr kumimoji="0" lang="en-US" sz="1400" b="1"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ＭＳ Ｐゴシック" charset="0"/>
              </a:endParaRPr>
            </a:p>
          </p:txBody>
        </p:sp>
        <p:sp>
          <p:nvSpPr>
            <p:cNvPr id="32" name="Rectangle 2">
              <a:extLst>
                <a:ext uri="{FF2B5EF4-FFF2-40B4-BE49-F238E27FC236}">
                  <a16:creationId xmlns:a16="http://schemas.microsoft.com/office/drawing/2014/main" id="{42E7FCA7-AC84-2FF9-41EB-FECBF691F5F9}"/>
                </a:ext>
              </a:extLst>
            </p:cNvPr>
            <p:cNvSpPr txBox="1">
              <a:spLocks noChangeArrowheads="1"/>
            </p:cNvSpPr>
            <p:nvPr/>
          </p:nvSpPr>
          <p:spPr bwMode="auto">
            <a:xfrm rot="16200000">
              <a:off x="1572030" y="6235537"/>
              <a:ext cx="932614" cy="252031"/>
            </a:xfrm>
            <a:prstGeom prst="rect">
              <a:avLst/>
            </a:prstGeom>
            <a:solidFill>
              <a:schemeClr val="bg1"/>
            </a:solid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ＭＳ Ｐゴシック" pitchFamily="-107" charset="-128"/>
                  <a:cs typeface="ＭＳ Ｐゴシック" pitchFamily="-107" charset="-128"/>
                </a:defRPr>
              </a:lvl1pPr>
              <a:lvl2pPr algn="ctr" rtl="0" eaLnBrk="0" fontAlgn="base" hangingPunct="0">
                <a:spcBef>
                  <a:spcPct val="0"/>
                </a:spcBef>
                <a:spcAft>
                  <a:spcPct val="0"/>
                </a:spcAft>
                <a:defRPr sz="4400">
                  <a:solidFill>
                    <a:schemeClr val="tx2"/>
                  </a:solidFill>
                  <a:latin typeface="Arial" pitchFamily="-107" charset="0"/>
                  <a:ea typeface="ＭＳ Ｐゴシック" pitchFamily="-107" charset="-128"/>
                  <a:cs typeface="ＭＳ Ｐゴシック" pitchFamily="-107" charset="-128"/>
                </a:defRPr>
              </a:lvl2pPr>
              <a:lvl3pPr algn="ctr" rtl="0" eaLnBrk="0" fontAlgn="base" hangingPunct="0">
                <a:spcBef>
                  <a:spcPct val="0"/>
                </a:spcBef>
                <a:spcAft>
                  <a:spcPct val="0"/>
                </a:spcAft>
                <a:defRPr sz="4400">
                  <a:solidFill>
                    <a:schemeClr val="tx2"/>
                  </a:solidFill>
                  <a:latin typeface="Arial" pitchFamily="-107" charset="0"/>
                  <a:ea typeface="ＭＳ Ｐゴシック" pitchFamily="-107" charset="-128"/>
                  <a:cs typeface="ＭＳ Ｐゴシック" pitchFamily="-107" charset="-128"/>
                </a:defRPr>
              </a:lvl3pPr>
              <a:lvl4pPr algn="ctr" rtl="0" eaLnBrk="0" fontAlgn="base" hangingPunct="0">
                <a:spcBef>
                  <a:spcPct val="0"/>
                </a:spcBef>
                <a:spcAft>
                  <a:spcPct val="0"/>
                </a:spcAft>
                <a:defRPr sz="4400">
                  <a:solidFill>
                    <a:schemeClr val="tx2"/>
                  </a:solidFill>
                  <a:latin typeface="Arial" pitchFamily="-107" charset="0"/>
                  <a:ea typeface="ＭＳ Ｐゴシック" pitchFamily="-107" charset="-128"/>
                  <a:cs typeface="ＭＳ Ｐゴシック" pitchFamily="-107" charset="-128"/>
                </a:defRPr>
              </a:lvl4pPr>
              <a:lvl5pPr algn="ctr" rtl="0" eaLnBrk="0" fontAlgn="base" hangingPunct="0">
                <a:spcBef>
                  <a:spcPct val="0"/>
                </a:spcBef>
                <a:spcAft>
                  <a:spcPct val="0"/>
                </a:spcAft>
                <a:defRPr sz="4400">
                  <a:solidFill>
                    <a:schemeClr val="tx2"/>
                  </a:solidFill>
                  <a:latin typeface="Arial" pitchFamily="-107" charset="0"/>
                  <a:ea typeface="ＭＳ Ｐゴシック" pitchFamily="-107" charset="-128"/>
                  <a:cs typeface="ＭＳ Ｐゴシック" pitchFamily="-107" charset="-128"/>
                </a:defRPr>
              </a:lvl5pPr>
              <a:lvl6pPr marL="457200" algn="ctr" rtl="0" fontAlgn="base">
                <a:spcBef>
                  <a:spcPct val="0"/>
                </a:spcBef>
                <a:spcAft>
                  <a:spcPct val="0"/>
                </a:spcAft>
                <a:defRPr sz="4400">
                  <a:solidFill>
                    <a:schemeClr val="tx2"/>
                  </a:solidFill>
                  <a:latin typeface="Arial" pitchFamily="-107" charset="0"/>
                </a:defRPr>
              </a:lvl6pPr>
              <a:lvl7pPr marL="914400" algn="ctr" rtl="0" fontAlgn="base">
                <a:spcBef>
                  <a:spcPct val="0"/>
                </a:spcBef>
                <a:spcAft>
                  <a:spcPct val="0"/>
                </a:spcAft>
                <a:defRPr sz="4400">
                  <a:solidFill>
                    <a:schemeClr val="tx2"/>
                  </a:solidFill>
                  <a:latin typeface="Arial" pitchFamily="-107" charset="0"/>
                </a:defRPr>
              </a:lvl7pPr>
              <a:lvl8pPr marL="1371600" algn="ctr" rtl="0" fontAlgn="base">
                <a:spcBef>
                  <a:spcPct val="0"/>
                </a:spcBef>
                <a:spcAft>
                  <a:spcPct val="0"/>
                </a:spcAft>
                <a:defRPr sz="4400">
                  <a:solidFill>
                    <a:schemeClr val="tx2"/>
                  </a:solidFill>
                  <a:latin typeface="Arial" pitchFamily="-107" charset="0"/>
                </a:defRPr>
              </a:lvl8pPr>
              <a:lvl9pPr marL="1828800" algn="ctr" rtl="0" fontAlgn="base">
                <a:spcBef>
                  <a:spcPct val="0"/>
                </a:spcBef>
                <a:spcAft>
                  <a:spcPct val="0"/>
                </a:spcAft>
                <a:defRPr sz="4400">
                  <a:solidFill>
                    <a:schemeClr val="tx2"/>
                  </a:solidFill>
                  <a:latin typeface="Arial" pitchFamily="-107"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SA" sz="1400" b="1"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ＭＳ Ｐゴシック" charset="0"/>
                </a:rPr>
                <a:t>يوحنا</a:t>
              </a:r>
              <a:endParaRPr kumimoji="0" lang="en-US" sz="1400" b="1"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ＭＳ Ｐゴシック" charset="0"/>
              </a:endParaRPr>
            </a:p>
          </p:txBody>
        </p:sp>
        <p:sp>
          <p:nvSpPr>
            <p:cNvPr id="33" name="Rectangle 2">
              <a:extLst>
                <a:ext uri="{FF2B5EF4-FFF2-40B4-BE49-F238E27FC236}">
                  <a16:creationId xmlns:a16="http://schemas.microsoft.com/office/drawing/2014/main" id="{FE8673D8-CC6D-F509-9C0A-C95D9A8D90EF}"/>
                </a:ext>
              </a:extLst>
            </p:cNvPr>
            <p:cNvSpPr txBox="1">
              <a:spLocks noChangeArrowheads="1"/>
            </p:cNvSpPr>
            <p:nvPr/>
          </p:nvSpPr>
          <p:spPr bwMode="auto">
            <a:xfrm rot="16200000">
              <a:off x="1866586" y="6194642"/>
              <a:ext cx="932614" cy="333822"/>
            </a:xfrm>
            <a:prstGeom prst="rect">
              <a:avLst/>
            </a:prstGeom>
            <a:solidFill>
              <a:schemeClr val="bg1"/>
            </a:solid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ＭＳ Ｐゴシック" pitchFamily="-107" charset="-128"/>
                  <a:cs typeface="ＭＳ Ｐゴシック" pitchFamily="-107" charset="-128"/>
                </a:defRPr>
              </a:lvl1pPr>
              <a:lvl2pPr algn="ctr" rtl="0" eaLnBrk="0" fontAlgn="base" hangingPunct="0">
                <a:spcBef>
                  <a:spcPct val="0"/>
                </a:spcBef>
                <a:spcAft>
                  <a:spcPct val="0"/>
                </a:spcAft>
                <a:defRPr sz="4400">
                  <a:solidFill>
                    <a:schemeClr val="tx2"/>
                  </a:solidFill>
                  <a:latin typeface="Arial" pitchFamily="-107" charset="0"/>
                  <a:ea typeface="ＭＳ Ｐゴシック" pitchFamily="-107" charset="-128"/>
                  <a:cs typeface="ＭＳ Ｐゴシック" pitchFamily="-107" charset="-128"/>
                </a:defRPr>
              </a:lvl2pPr>
              <a:lvl3pPr algn="ctr" rtl="0" eaLnBrk="0" fontAlgn="base" hangingPunct="0">
                <a:spcBef>
                  <a:spcPct val="0"/>
                </a:spcBef>
                <a:spcAft>
                  <a:spcPct val="0"/>
                </a:spcAft>
                <a:defRPr sz="4400">
                  <a:solidFill>
                    <a:schemeClr val="tx2"/>
                  </a:solidFill>
                  <a:latin typeface="Arial" pitchFamily="-107" charset="0"/>
                  <a:ea typeface="ＭＳ Ｐゴシック" pitchFamily="-107" charset="-128"/>
                  <a:cs typeface="ＭＳ Ｐゴシック" pitchFamily="-107" charset="-128"/>
                </a:defRPr>
              </a:lvl3pPr>
              <a:lvl4pPr algn="ctr" rtl="0" eaLnBrk="0" fontAlgn="base" hangingPunct="0">
                <a:spcBef>
                  <a:spcPct val="0"/>
                </a:spcBef>
                <a:spcAft>
                  <a:spcPct val="0"/>
                </a:spcAft>
                <a:defRPr sz="4400">
                  <a:solidFill>
                    <a:schemeClr val="tx2"/>
                  </a:solidFill>
                  <a:latin typeface="Arial" pitchFamily="-107" charset="0"/>
                  <a:ea typeface="ＭＳ Ｐゴシック" pitchFamily="-107" charset="-128"/>
                  <a:cs typeface="ＭＳ Ｐゴシック" pitchFamily="-107" charset="-128"/>
                </a:defRPr>
              </a:lvl4pPr>
              <a:lvl5pPr algn="ctr" rtl="0" eaLnBrk="0" fontAlgn="base" hangingPunct="0">
                <a:spcBef>
                  <a:spcPct val="0"/>
                </a:spcBef>
                <a:spcAft>
                  <a:spcPct val="0"/>
                </a:spcAft>
                <a:defRPr sz="4400">
                  <a:solidFill>
                    <a:schemeClr val="tx2"/>
                  </a:solidFill>
                  <a:latin typeface="Arial" pitchFamily="-107" charset="0"/>
                  <a:ea typeface="ＭＳ Ｐゴシック" pitchFamily="-107" charset="-128"/>
                  <a:cs typeface="ＭＳ Ｐゴシック" pitchFamily="-107" charset="-128"/>
                </a:defRPr>
              </a:lvl5pPr>
              <a:lvl6pPr marL="457200" algn="ctr" rtl="0" fontAlgn="base">
                <a:spcBef>
                  <a:spcPct val="0"/>
                </a:spcBef>
                <a:spcAft>
                  <a:spcPct val="0"/>
                </a:spcAft>
                <a:defRPr sz="4400">
                  <a:solidFill>
                    <a:schemeClr val="tx2"/>
                  </a:solidFill>
                  <a:latin typeface="Arial" pitchFamily="-107" charset="0"/>
                </a:defRPr>
              </a:lvl6pPr>
              <a:lvl7pPr marL="914400" algn="ctr" rtl="0" fontAlgn="base">
                <a:spcBef>
                  <a:spcPct val="0"/>
                </a:spcBef>
                <a:spcAft>
                  <a:spcPct val="0"/>
                </a:spcAft>
                <a:defRPr sz="4400">
                  <a:solidFill>
                    <a:schemeClr val="tx2"/>
                  </a:solidFill>
                  <a:latin typeface="Arial" pitchFamily="-107" charset="0"/>
                </a:defRPr>
              </a:lvl7pPr>
              <a:lvl8pPr marL="1371600" algn="ctr" rtl="0" fontAlgn="base">
                <a:spcBef>
                  <a:spcPct val="0"/>
                </a:spcBef>
                <a:spcAft>
                  <a:spcPct val="0"/>
                </a:spcAft>
                <a:defRPr sz="4400">
                  <a:solidFill>
                    <a:schemeClr val="tx2"/>
                  </a:solidFill>
                  <a:latin typeface="Arial" pitchFamily="-107" charset="0"/>
                </a:defRPr>
              </a:lvl8pPr>
              <a:lvl9pPr marL="1828800" algn="ctr" rtl="0" fontAlgn="base">
                <a:spcBef>
                  <a:spcPct val="0"/>
                </a:spcBef>
                <a:spcAft>
                  <a:spcPct val="0"/>
                </a:spcAft>
                <a:defRPr sz="4400">
                  <a:solidFill>
                    <a:schemeClr val="tx2"/>
                  </a:solidFill>
                  <a:latin typeface="Arial" pitchFamily="-107"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SA" sz="1400" b="1"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ＭＳ Ｐゴシック" charset="0"/>
                </a:rPr>
                <a:t>اعمال</a:t>
              </a:r>
              <a:endParaRPr kumimoji="0" lang="en-US" sz="1400" b="1"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ＭＳ Ｐゴシック" charset="0"/>
              </a:endParaRPr>
            </a:p>
          </p:txBody>
        </p:sp>
        <p:sp>
          <p:nvSpPr>
            <p:cNvPr id="34" name="Rectangle 2">
              <a:extLst>
                <a:ext uri="{FF2B5EF4-FFF2-40B4-BE49-F238E27FC236}">
                  <a16:creationId xmlns:a16="http://schemas.microsoft.com/office/drawing/2014/main" id="{20DFFAF0-B666-C43E-A44A-94B93ADF8E56}"/>
                </a:ext>
              </a:extLst>
            </p:cNvPr>
            <p:cNvSpPr txBox="1">
              <a:spLocks noChangeArrowheads="1"/>
            </p:cNvSpPr>
            <p:nvPr/>
          </p:nvSpPr>
          <p:spPr bwMode="auto">
            <a:xfrm rot="16200000">
              <a:off x="2127172" y="6235537"/>
              <a:ext cx="932614" cy="252031"/>
            </a:xfrm>
            <a:prstGeom prst="rect">
              <a:avLst/>
            </a:prstGeom>
            <a:solidFill>
              <a:schemeClr val="bg1"/>
            </a:solid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ＭＳ Ｐゴシック" pitchFamily="-107" charset="-128"/>
                  <a:cs typeface="ＭＳ Ｐゴシック" pitchFamily="-107" charset="-128"/>
                </a:defRPr>
              </a:lvl1pPr>
              <a:lvl2pPr algn="ctr" rtl="0" eaLnBrk="0" fontAlgn="base" hangingPunct="0">
                <a:spcBef>
                  <a:spcPct val="0"/>
                </a:spcBef>
                <a:spcAft>
                  <a:spcPct val="0"/>
                </a:spcAft>
                <a:defRPr sz="4400">
                  <a:solidFill>
                    <a:schemeClr val="tx2"/>
                  </a:solidFill>
                  <a:latin typeface="Arial" pitchFamily="-107" charset="0"/>
                  <a:ea typeface="ＭＳ Ｐゴシック" pitchFamily="-107" charset="-128"/>
                  <a:cs typeface="ＭＳ Ｐゴシック" pitchFamily="-107" charset="-128"/>
                </a:defRPr>
              </a:lvl2pPr>
              <a:lvl3pPr algn="ctr" rtl="0" eaLnBrk="0" fontAlgn="base" hangingPunct="0">
                <a:spcBef>
                  <a:spcPct val="0"/>
                </a:spcBef>
                <a:spcAft>
                  <a:spcPct val="0"/>
                </a:spcAft>
                <a:defRPr sz="4400">
                  <a:solidFill>
                    <a:schemeClr val="tx2"/>
                  </a:solidFill>
                  <a:latin typeface="Arial" pitchFamily="-107" charset="0"/>
                  <a:ea typeface="ＭＳ Ｐゴシック" pitchFamily="-107" charset="-128"/>
                  <a:cs typeface="ＭＳ Ｐゴシック" pitchFamily="-107" charset="-128"/>
                </a:defRPr>
              </a:lvl3pPr>
              <a:lvl4pPr algn="ctr" rtl="0" eaLnBrk="0" fontAlgn="base" hangingPunct="0">
                <a:spcBef>
                  <a:spcPct val="0"/>
                </a:spcBef>
                <a:spcAft>
                  <a:spcPct val="0"/>
                </a:spcAft>
                <a:defRPr sz="4400">
                  <a:solidFill>
                    <a:schemeClr val="tx2"/>
                  </a:solidFill>
                  <a:latin typeface="Arial" pitchFamily="-107" charset="0"/>
                  <a:ea typeface="ＭＳ Ｐゴシック" pitchFamily="-107" charset="-128"/>
                  <a:cs typeface="ＭＳ Ｐゴシック" pitchFamily="-107" charset="-128"/>
                </a:defRPr>
              </a:lvl4pPr>
              <a:lvl5pPr algn="ctr" rtl="0" eaLnBrk="0" fontAlgn="base" hangingPunct="0">
                <a:spcBef>
                  <a:spcPct val="0"/>
                </a:spcBef>
                <a:spcAft>
                  <a:spcPct val="0"/>
                </a:spcAft>
                <a:defRPr sz="4400">
                  <a:solidFill>
                    <a:schemeClr val="tx2"/>
                  </a:solidFill>
                  <a:latin typeface="Arial" pitchFamily="-107" charset="0"/>
                  <a:ea typeface="ＭＳ Ｐゴシック" pitchFamily="-107" charset="-128"/>
                  <a:cs typeface="ＭＳ Ｐゴシック" pitchFamily="-107" charset="-128"/>
                </a:defRPr>
              </a:lvl5pPr>
              <a:lvl6pPr marL="457200" algn="ctr" rtl="0" fontAlgn="base">
                <a:spcBef>
                  <a:spcPct val="0"/>
                </a:spcBef>
                <a:spcAft>
                  <a:spcPct val="0"/>
                </a:spcAft>
                <a:defRPr sz="4400">
                  <a:solidFill>
                    <a:schemeClr val="tx2"/>
                  </a:solidFill>
                  <a:latin typeface="Arial" pitchFamily="-107" charset="0"/>
                </a:defRPr>
              </a:lvl6pPr>
              <a:lvl7pPr marL="914400" algn="ctr" rtl="0" fontAlgn="base">
                <a:spcBef>
                  <a:spcPct val="0"/>
                </a:spcBef>
                <a:spcAft>
                  <a:spcPct val="0"/>
                </a:spcAft>
                <a:defRPr sz="4400">
                  <a:solidFill>
                    <a:schemeClr val="tx2"/>
                  </a:solidFill>
                  <a:latin typeface="Arial" pitchFamily="-107" charset="0"/>
                </a:defRPr>
              </a:lvl7pPr>
              <a:lvl8pPr marL="1371600" algn="ctr" rtl="0" fontAlgn="base">
                <a:spcBef>
                  <a:spcPct val="0"/>
                </a:spcBef>
                <a:spcAft>
                  <a:spcPct val="0"/>
                </a:spcAft>
                <a:defRPr sz="4400">
                  <a:solidFill>
                    <a:schemeClr val="tx2"/>
                  </a:solidFill>
                  <a:latin typeface="Arial" pitchFamily="-107" charset="0"/>
                </a:defRPr>
              </a:lvl8pPr>
              <a:lvl9pPr marL="1828800" algn="ctr" rtl="0" fontAlgn="base">
                <a:spcBef>
                  <a:spcPct val="0"/>
                </a:spcBef>
                <a:spcAft>
                  <a:spcPct val="0"/>
                </a:spcAft>
                <a:defRPr sz="4400">
                  <a:solidFill>
                    <a:schemeClr val="tx2"/>
                  </a:solidFill>
                  <a:latin typeface="Arial" pitchFamily="-107"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SA" sz="1400" b="1"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ＭＳ Ｐゴシック" charset="0"/>
                </a:rPr>
                <a:t>رومية</a:t>
              </a:r>
              <a:endParaRPr kumimoji="0" lang="en-US" sz="1400" b="1"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ＭＳ Ｐゴシック" charset="0"/>
              </a:endParaRPr>
            </a:p>
          </p:txBody>
        </p:sp>
        <p:sp>
          <p:nvSpPr>
            <p:cNvPr id="35" name="Rectangle 2">
              <a:extLst>
                <a:ext uri="{FF2B5EF4-FFF2-40B4-BE49-F238E27FC236}">
                  <a16:creationId xmlns:a16="http://schemas.microsoft.com/office/drawing/2014/main" id="{E1AD3062-CC8A-9882-CAB3-2278FB7A4783}"/>
                </a:ext>
              </a:extLst>
            </p:cNvPr>
            <p:cNvSpPr txBox="1">
              <a:spLocks noChangeArrowheads="1"/>
            </p:cNvSpPr>
            <p:nvPr/>
          </p:nvSpPr>
          <p:spPr bwMode="auto">
            <a:xfrm rot="16200000">
              <a:off x="2404743" y="6235537"/>
              <a:ext cx="932614" cy="252031"/>
            </a:xfrm>
            <a:prstGeom prst="rect">
              <a:avLst/>
            </a:prstGeom>
            <a:solidFill>
              <a:schemeClr val="bg1"/>
            </a:solid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ＭＳ Ｐゴシック" pitchFamily="-107" charset="-128"/>
                  <a:cs typeface="ＭＳ Ｐゴシック" pitchFamily="-107" charset="-128"/>
                </a:defRPr>
              </a:lvl1pPr>
              <a:lvl2pPr algn="ctr" rtl="0" eaLnBrk="0" fontAlgn="base" hangingPunct="0">
                <a:spcBef>
                  <a:spcPct val="0"/>
                </a:spcBef>
                <a:spcAft>
                  <a:spcPct val="0"/>
                </a:spcAft>
                <a:defRPr sz="4400">
                  <a:solidFill>
                    <a:schemeClr val="tx2"/>
                  </a:solidFill>
                  <a:latin typeface="Arial" pitchFamily="-107" charset="0"/>
                  <a:ea typeface="ＭＳ Ｐゴシック" pitchFamily="-107" charset="-128"/>
                  <a:cs typeface="ＭＳ Ｐゴシック" pitchFamily="-107" charset="-128"/>
                </a:defRPr>
              </a:lvl2pPr>
              <a:lvl3pPr algn="ctr" rtl="0" eaLnBrk="0" fontAlgn="base" hangingPunct="0">
                <a:spcBef>
                  <a:spcPct val="0"/>
                </a:spcBef>
                <a:spcAft>
                  <a:spcPct val="0"/>
                </a:spcAft>
                <a:defRPr sz="4400">
                  <a:solidFill>
                    <a:schemeClr val="tx2"/>
                  </a:solidFill>
                  <a:latin typeface="Arial" pitchFamily="-107" charset="0"/>
                  <a:ea typeface="ＭＳ Ｐゴシック" pitchFamily="-107" charset="-128"/>
                  <a:cs typeface="ＭＳ Ｐゴシック" pitchFamily="-107" charset="-128"/>
                </a:defRPr>
              </a:lvl3pPr>
              <a:lvl4pPr algn="ctr" rtl="0" eaLnBrk="0" fontAlgn="base" hangingPunct="0">
                <a:spcBef>
                  <a:spcPct val="0"/>
                </a:spcBef>
                <a:spcAft>
                  <a:spcPct val="0"/>
                </a:spcAft>
                <a:defRPr sz="4400">
                  <a:solidFill>
                    <a:schemeClr val="tx2"/>
                  </a:solidFill>
                  <a:latin typeface="Arial" pitchFamily="-107" charset="0"/>
                  <a:ea typeface="ＭＳ Ｐゴシック" pitchFamily="-107" charset="-128"/>
                  <a:cs typeface="ＭＳ Ｐゴシック" pitchFamily="-107" charset="-128"/>
                </a:defRPr>
              </a:lvl4pPr>
              <a:lvl5pPr algn="ctr" rtl="0" eaLnBrk="0" fontAlgn="base" hangingPunct="0">
                <a:spcBef>
                  <a:spcPct val="0"/>
                </a:spcBef>
                <a:spcAft>
                  <a:spcPct val="0"/>
                </a:spcAft>
                <a:defRPr sz="4400">
                  <a:solidFill>
                    <a:schemeClr val="tx2"/>
                  </a:solidFill>
                  <a:latin typeface="Arial" pitchFamily="-107" charset="0"/>
                  <a:ea typeface="ＭＳ Ｐゴシック" pitchFamily="-107" charset="-128"/>
                  <a:cs typeface="ＭＳ Ｐゴシック" pitchFamily="-107" charset="-128"/>
                </a:defRPr>
              </a:lvl5pPr>
              <a:lvl6pPr marL="457200" algn="ctr" rtl="0" fontAlgn="base">
                <a:spcBef>
                  <a:spcPct val="0"/>
                </a:spcBef>
                <a:spcAft>
                  <a:spcPct val="0"/>
                </a:spcAft>
                <a:defRPr sz="4400">
                  <a:solidFill>
                    <a:schemeClr val="tx2"/>
                  </a:solidFill>
                  <a:latin typeface="Arial" pitchFamily="-107" charset="0"/>
                </a:defRPr>
              </a:lvl6pPr>
              <a:lvl7pPr marL="914400" algn="ctr" rtl="0" fontAlgn="base">
                <a:spcBef>
                  <a:spcPct val="0"/>
                </a:spcBef>
                <a:spcAft>
                  <a:spcPct val="0"/>
                </a:spcAft>
                <a:defRPr sz="4400">
                  <a:solidFill>
                    <a:schemeClr val="tx2"/>
                  </a:solidFill>
                  <a:latin typeface="Arial" pitchFamily="-107" charset="0"/>
                </a:defRPr>
              </a:lvl7pPr>
              <a:lvl8pPr marL="1371600" algn="ctr" rtl="0" fontAlgn="base">
                <a:spcBef>
                  <a:spcPct val="0"/>
                </a:spcBef>
                <a:spcAft>
                  <a:spcPct val="0"/>
                </a:spcAft>
                <a:defRPr sz="4400">
                  <a:solidFill>
                    <a:schemeClr val="tx2"/>
                  </a:solidFill>
                  <a:latin typeface="Arial" pitchFamily="-107" charset="0"/>
                </a:defRPr>
              </a:lvl8pPr>
              <a:lvl9pPr marL="1828800" algn="ctr" rtl="0" fontAlgn="base">
                <a:spcBef>
                  <a:spcPct val="0"/>
                </a:spcBef>
                <a:spcAft>
                  <a:spcPct val="0"/>
                </a:spcAft>
                <a:defRPr sz="4400">
                  <a:solidFill>
                    <a:schemeClr val="tx2"/>
                  </a:solidFill>
                  <a:latin typeface="Arial" pitchFamily="-107"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SA" sz="1400" b="1"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ＭＳ Ｐゴシック" charset="0"/>
                </a:rPr>
                <a:t>1 كورنثوس</a:t>
              </a:r>
              <a:endParaRPr kumimoji="0" lang="en-US" sz="1400" b="1"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ＭＳ Ｐゴシック" charset="0"/>
              </a:endParaRPr>
            </a:p>
          </p:txBody>
        </p:sp>
        <p:sp>
          <p:nvSpPr>
            <p:cNvPr id="36" name="Rectangle 2">
              <a:extLst>
                <a:ext uri="{FF2B5EF4-FFF2-40B4-BE49-F238E27FC236}">
                  <a16:creationId xmlns:a16="http://schemas.microsoft.com/office/drawing/2014/main" id="{158EE4B3-AF3C-280E-783F-C964E38AA93C}"/>
                </a:ext>
              </a:extLst>
            </p:cNvPr>
            <p:cNvSpPr txBox="1">
              <a:spLocks noChangeArrowheads="1"/>
            </p:cNvSpPr>
            <p:nvPr/>
          </p:nvSpPr>
          <p:spPr bwMode="auto">
            <a:xfrm rot="16200000">
              <a:off x="2682314" y="6235537"/>
              <a:ext cx="932614" cy="252031"/>
            </a:xfrm>
            <a:prstGeom prst="rect">
              <a:avLst/>
            </a:prstGeom>
            <a:solidFill>
              <a:schemeClr val="bg1"/>
            </a:solid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ＭＳ Ｐゴシック" pitchFamily="-107" charset="-128"/>
                  <a:cs typeface="ＭＳ Ｐゴシック" pitchFamily="-107" charset="-128"/>
                </a:defRPr>
              </a:lvl1pPr>
              <a:lvl2pPr algn="ctr" rtl="0" eaLnBrk="0" fontAlgn="base" hangingPunct="0">
                <a:spcBef>
                  <a:spcPct val="0"/>
                </a:spcBef>
                <a:spcAft>
                  <a:spcPct val="0"/>
                </a:spcAft>
                <a:defRPr sz="4400">
                  <a:solidFill>
                    <a:schemeClr val="tx2"/>
                  </a:solidFill>
                  <a:latin typeface="Arial" pitchFamily="-107" charset="0"/>
                  <a:ea typeface="ＭＳ Ｐゴシック" pitchFamily="-107" charset="-128"/>
                  <a:cs typeface="ＭＳ Ｐゴシック" pitchFamily="-107" charset="-128"/>
                </a:defRPr>
              </a:lvl2pPr>
              <a:lvl3pPr algn="ctr" rtl="0" eaLnBrk="0" fontAlgn="base" hangingPunct="0">
                <a:spcBef>
                  <a:spcPct val="0"/>
                </a:spcBef>
                <a:spcAft>
                  <a:spcPct val="0"/>
                </a:spcAft>
                <a:defRPr sz="4400">
                  <a:solidFill>
                    <a:schemeClr val="tx2"/>
                  </a:solidFill>
                  <a:latin typeface="Arial" pitchFamily="-107" charset="0"/>
                  <a:ea typeface="ＭＳ Ｐゴシック" pitchFamily="-107" charset="-128"/>
                  <a:cs typeface="ＭＳ Ｐゴシック" pitchFamily="-107" charset="-128"/>
                </a:defRPr>
              </a:lvl3pPr>
              <a:lvl4pPr algn="ctr" rtl="0" eaLnBrk="0" fontAlgn="base" hangingPunct="0">
                <a:spcBef>
                  <a:spcPct val="0"/>
                </a:spcBef>
                <a:spcAft>
                  <a:spcPct val="0"/>
                </a:spcAft>
                <a:defRPr sz="4400">
                  <a:solidFill>
                    <a:schemeClr val="tx2"/>
                  </a:solidFill>
                  <a:latin typeface="Arial" pitchFamily="-107" charset="0"/>
                  <a:ea typeface="ＭＳ Ｐゴシック" pitchFamily="-107" charset="-128"/>
                  <a:cs typeface="ＭＳ Ｐゴシック" pitchFamily="-107" charset="-128"/>
                </a:defRPr>
              </a:lvl4pPr>
              <a:lvl5pPr algn="ctr" rtl="0" eaLnBrk="0" fontAlgn="base" hangingPunct="0">
                <a:spcBef>
                  <a:spcPct val="0"/>
                </a:spcBef>
                <a:spcAft>
                  <a:spcPct val="0"/>
                </a:spcAft>
                <a:defRPr sz="4400">
                  <a:solidFill>
                    <a:schemeClr val="tx2"/>
                  </a:solidFill>
                  <a:latin typeface="Arial" pitchFamily="-107" charset="0"/>
                  <a:ea typeface="ＭＳ Ｐゴシック" pitchFamily="-107" charset="-128"/>
                  <a:cs typeface="ＭＳ Ｐゴシック" pitchFamily="-107" charset="-128"/>
                </a:defRPr>
              </a:lvl5pPr>
              <a:lvl6pPr marL="457200" algn="ctr" rtl="0" fontAlgn="base">
                <a:spcBef>
                  <a:spcPct val="0"/>
                </a:spcBef>
                <a:spcAft>
                  <a:spcPct val="0"/>
                </a:spcAft>
                <a:defRPr sz="4400">
                  <a:solidFill>
                    <a:schemeClr val="tx2"/>
                  </a:solidFill>
                  <a:latin typeface="Arial" pitchFamily="-107" charset="0"/>
                </a:defRPr>
              </a:lvl6pPr>
              <a:lvl7pPr marL="914400" algn="ctr" rtl="0" fontAlgn="base">
                <a:spcBef>
                  <a:spcPct val="0"/>
                </a:spcBef>
                <a:spcAft>
                  <a:spcPct val="0"/>
                </a:spcAft>
                <a:defRPr sz="4400">
                  <a:solidFill>
                    <a:schemeClr val="tx2"/>
                  </a:solidFill>
                  <a:latin typeface="Arial" pitchFamily="-107" charset="0"/>
                </a:defRPr>
              </a:lvl7pPr>
              <a:lvl8pPr marL="1371600" algn="ctr" rtl="0" fontAlgn="base">
                <a:spcBef>
                  <a:spcPct val="0"/>
                </a:spcBef>
                <a:spcAft>
                  <a:spcPct val="0"/>
                </a:spcAft>
                <a:defRPr sz="4400">
                  <a:solidFill>
                    <a:schemeClr val="tx2"/>
                  </a:solidFill>
                  <a:latin typeface="Arial" pitchFamily="-107" charset="0"/>
                </a:defRPr>
              </a:lvl8pPr>
              <a:lvl9pPr marL="1828800" algn="ctr" rtl="0" fontAlgn="base">
                <a:spcBef>
                  <a:spcPct val="0"/>
                </a:spcBef>
                <a:spcAft>
                  <a:spcPct val="0"/>
                </a:spcAft>
                <a:defRPr sz="4400">
                  <a:solidFill>
                    <a:schemeClr val="tx2"/>
                  </a:solidFill>
                  <a:latin typeface="Arial" pitchFamily="-107"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SA" sz="1400" b="1"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ＭＳ Ｐゴシック" charset="0"/>
                </a:rPr>
                <a:t>2 كورنثوس</a:t>
              </a:r>
              <a:endParaRPr kumimoji="0" lang="en-US" sz="1400" b="1"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ＭＳ Ｐゴシック" charset="0"/>
              </a:endParaRPr>
            </a:p>
          </p:txBody>
        </p:sp>
        <p:sp>
          <p:nvSpPr>
            <p:cNvPr id="37" name="Rectangle 2">
              <a:extLst>
                <a:ext uri="{FF2B5EF4-FFF2-40B4-BE49-F238E27FC236}">
                  <a16:creationId xmlns:a16="http://schemas.microsoft.com/office/drawing/2014/main" id="{6F8BCCDE-4F2D-F77D-E2CA-10DC7E1E6E0C}"/>
                </a:ext>
              </a:extLst>
            </p:cNvPr>
            <p:cNvSpPr txBox="1">
              <a:spLocks noChangeArrowheads="1"/>
            </p:cNvSpPr>
            <p:nvPr/>
          </p:nvSpPr>
          <p:spPr bwMode="auto">
            <a:xfrm rot="16200000">
              <a:off x="2959885" y="6235537"/>
              <a:ext cx="932614" cy="252031"/>
            </a:xfrm>
            <a:prstGeom prst="rect">
              <a:avLst/>
            </a:prstGeom>
            <a:solidFill>
              <a:schemeClr val="bg1"/>
            </a:solid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ＭＳ Ｐゴシック" pitchFamily="-107" charset="-128"/>
                  <a:cs typeface="ＭＳ Ｐゴシック" pitchFamily="-107" charset="-128"/>
                </a:defRPr>
              </a:lvl1pPr>
              <a:lvl2pPr algn="ctr" rtl="0" eaLnBrk="0" fontAlgn="base" hangingPunct="0">
                <a:spcBef>
                  <a:spcPct val="0"/>
                </a:spcBef>
                <a:spcAft>
                  <a:spcPct val="0"/>
                </a:spcAft>
                <a:defRPr sz="4400">
                  <a:solidFill>
                    <a:schemeClr val="tx2"/>
                  </a:solidFill>
                  <a:latin typeface="Arial" pitchFamily="-107" charset="0"/>
                  <a:ea typeface="ＭＳ Ｐゴシック" pitchFamily="-107" charset="-128"/>
                  <a:cs typeface="ＭＳ Ｐゴシック" pitchFamily="-107" charset="-128"/>
                </a:defRPr>
              </a:lvl2pPr>
              <a:lvl3pPr algn="ctr" rtl="0" eaLnBrk="0" fontAlgn="base" hangingPunct="0">
                <a:spcBef>
                  <a:spcPct val="0"/>
                </a:spcBef>
                <a:spcAft>
                  <a:spcPct val="0"/>
                </a:spcAft>
                <a:defRPr sz="4400">
                  <a:solidFill>
                    <a:schemeClr val="tx2"/>
                  </a:solidFill>
                  <a:latin typeface="Arial" pitchFamily="-107" charset="0"/>
                  <a:ea typeface="ＭＳ Ｐゴシック" pitchFamily="-107" charset="-128"/>
                  <a:cs typeface="ＭＳ Ｐゴシック" pitchFamily="-107" charset="-128"/>
                </a:defRPr>
              </a:lvl3pPr>
              <a:lvl4pPr algn="ctr" rtl="0" eaLnBrk="0" fontAlgn="base" hangingPunct="0">
                <a:spcBef>
                  <a:spcPct val="0"/>
                </a:spcBef>
                <a:spcAft>
                  <a:spcPct val="0"/>
                </a:spcAft>
                <a:defRPr sz="4400">
                  <a:solidFill>
                    <a:schemeClr val="tx2"/>
                  </a:solidFill>
                  <a:latin typeface="Arial" pitchFamily="-107" charset="0"/>
                  <a:ea typeface="ＭＳ Ｐゴシック" pitchFamily="-107" charset="-128"/>
                  <a:cs typeface="ＭＳ Ｐゴシック" pitchFamily="-107" charset="-128"/>
                </a:defRPr>
              </a:lvl4pPr>
              <a:lvl5pPr algn="ctr" rtl="0" eaLnBrk="0" fontAlgn="base" hangingPunct="0">
                <a:spcBef>
                  <a:spcPct val="0"/>
                </a:spcBef>
                <a:spcAft>
                  <a:spcPct val="0"/>
                </a:spcAft>
                <a:defRPr sz="4400">
                  <a:solidFill>
                    <a:schemeClr val="tx2"/>
                  </a:solidFill>
                  <a:latin typeface="Arial" pitchFamily="-107" charset="0"/>
                  <a:ea typeface="ＭＳ Ｐゴシック" pitchFamily="-107" charset="-128"/>
                  <a:cs typeface="ＭＳ Ｐゴシック" pitchFamily="-107" charset="-128"/>
                </a:defRPr>
              </a:lvl5pPr>
              <a:lvl6pPr marL="457200" algn="ctr" rtl="0" fontAlgn="base">
                <a:spcBef>
                  <a:spcPct val="0"/>
                </a:spcBef>
                <a:spcAft>
                  <a:spcPct val="0"/>
                </a:spcAft>
                <a:defRPr sz="4400">
                  <a:solidFill>
                    <a:schemeClr val="tx2"/>
                  </a:solidFill>
                  <a:latin typeface="Arial" pitchFamily="-107" charset="0"/>
                </a:defRPr>
              </a:lvl6pPr>
              <a:lvl7pPr marL="914400" algn="ctr" rtl="0" fontAlgn="base">
                <a:spcBef>
                  <a:spcPct val="0"/>
                </a:spcBef>
                <a:spcAft>
                  <a:spcPct val="0"/>
                </a:spcAft>
                <a:defRPr sz="4400">
                  <a:solidFill>
                    <a:schemeClr val="tx2"/>
                  </a:solidFill>
                  <a:latin typeface="Arial" pitchFamily="-107" charset="0"/>
                </a:defRPr>
              </a:lvl7pPr>
              <a:lvl8pPr marL="1371600" algn="ctr" rtl="0" fontAlgn="base">
                <a:spcBef>
                  <a:spcPct val="0"/>
                </a:spcBef>
                <a:spcAft>
                  <a:spcPct val="0"/>
                </a:spcAft>
                <a:defRPr sz="4400">
                  <a:solidFill>
                    <a:schemeClr val="tx2"/>
                  </a:solidFill>
                  <a:latin typeface="Arial" pitchFamily="-107" charset="0"/>
                </a:defRPr>
              </a:lvl8pPr>
              <a:lvl9pPr marL="1828800" algn="ctr" rtl="0" fontAlgn="base">
                <a:spcBef>
                  <a:spcPct val="0"/>
                </a:spcBef>
                <a:spcAft>
                  <a:spcPct val="0"/>
                </a:spcAft>
                <a:defRPr sz="4400">
                  <a:solidFill>
                    <a:schemeClr val="tx2"/>
                  </a:solidFill>
                  <a:latin typeface="Arial" pitchFamily="-107"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SA" sz="1400" b="1"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ＭＳ Ｐゴシック" charset="0"/>
                </a:rPr>
                <a:t>غلاطية</a:t>
              </a:r>
              <a:endParaRPr kumimoji="0" lang="en-US" sz="1400" b="1"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ＭＳ Ｐゴシック" charset="0"/>
              </a:endParaRPr>
            </a:p>
          </p:txBody>
        </p:sp>
        <p:sp>
          <p:nvSpPr>
            <p:cNvPr id="38" name="Rectangle 2">
              <a:extLst>
                <a:ext uri="{FF2B5EF4-FFF2-40B4-BE49-F238E27FC236}">
                  <a16:creationId xmlns:a16="http://schemas.microsoft.com/office/drawing/2014/main" id="{9E6B3580-189F-895A-5B95-81B3A48FEC66}"/>
                </a:ext>
              </a:extLst>
            </p:cNvPr>
            <p:cNvSpPr txBox="1">
              <a:spLocks noChangeArrowheads="1"/>
            </p:cNvSpPr>
            <p:nvPr/>
          </p:nvSpPr>
          <p:spPr bwMode="auto">
            <a:xfrm rot="16200000">
              <a:off x="3237456" y="6235537"/>
              <a:ext cx="932614" cy="252031"/>
            </a:xfrm>
            <a:prstGeom prst="rect">
              <a:avLst/>
            </a:prstGeom>
            <a:solidFill>
              <a:schemeClr val="bg1"/>
            </a:solid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ＭＳ Ｐゴシック" pitchFamily="-107" charset="-128"/>
                  <a:cs typeface="ＭＳ Ｐゴシック" pitchFamily="-107" charset="-128"/>
                </a:defRPr>
              </a:lvl1pPr>
              <a:lvl2pPr algn="ctr" rtl="0" eaLnBrk="0" fontAlgn="base" hangingPunct="0">
                <a:spcBef>
                  <a:spcPct val="0"/>
                </a:spcBef>
                <a:spcAft>
                  <a:spcPct val="0"/>
                </a:spcAft>
                <a:defRPr sz="4400">
                  <a:solidFill>
                    <a:schemeClr val="tx2"/>
                  </a:solidFill>
                  <a:latin typeface="Arial" pitchFamily="-107" charset="0"/>
                  <a:ea typeface="ＭＳ Ｐゴシック" pitchFamily="-107" charset="-128"/>
                  <a:cs typeface="ＭＳ Ｐゴシック" pitchFamily="-107" charset="-128"/>
                </a:defRPr>
              </a:lvl2pPr>
              <a:lvl3pPr algn="ctr" rtl="0" eaLnBrk="0" fontAlgn="base" hangingPunct="0">
                <a:spcBef>
                  <a:spcPct val="0"/>
                </a:spcBef>
                <a:spcAft>
                  <a:spcPct val="0"/>
                </a:spcAft>
                <a:defRPr sz="4400">
                  <a:solidFill>
                    <a:schemeClr val="tx2"/>
                  </a:solidFill>
                  <a:latin typeface="Arial" pitchFamily="-107" charset="0"/>
                  <a:ea typeface="ＭＳ Ｐゴシック" pitchFamily="-107" charset="-128"/>
                  <a:cs typeface="ＭＳ Ｐゴシック" pitchFamily="-107" charset="-128"/>
                </a:defRPr>
              </a:lvl3pPr>
              <a:lvl4pPr algn="ctr" rtl="0" eaLnBrk="0" fontAlgn="base" hangingPunct="0">
                <a:spcBef>
                  <a:spcPct val="0"/>
                </a:spcBef>
                <a:spcAft>
                  <a:spcPct val="0"/>
                </a:spcAft>
                <a:defRPr sz="4400">
                  <a:solidFill>
                    <a:schemeClr val="tx2"/>
                  </a:solidFill>
                  <a:latin typeface="Arial" pitchFamily="-107" charset="0"/>
                  <a:ea typeface="ＭＳ Ｐゴシック" pitchFamily="-107" charset="-128"/>
                  <a:cs typeface="ＭＳ Ｐゴシック" pitchFamily="-107" charset="-128"/>
                </a:defRPr>
              </a:lvl4pPr>
              <a:lvl5pPr algn="ctr" rtl="0" eaLnBrk="0" fontAlgn="base" hangingPunct="0">
                <a:spcBef>
                  <a:spcPct val="0"/>
                </a:spcBef>
                <a:spcAft>
                  <a:spcPct val="0"/>
                </a:spcAft>
                <a:defRPr sz="4400">
                  <a:solidFill>
                    <a:schemeClr val="tx2"/>
                  </a:solidFill>
                  <a:latin typeface="Arial" pitchFamily="-107" charset="0"/>
                  <a:ea typeface="ＭＳ Ｐゴシック" pitchFamily="-107" charset="-128"/>
                  <a:cs typeface="ＭＳ Ｐゴシック" pitchFamily="-107" charset="-128"/>
                </a:defRPr>
              </a:lvl5pPr>
              <a:lvl6pPr marL="457200" algn="ctr" rtl="0" fontAlgn="base">
                <a:spcBef>
                  <a:spcPct val="0"/>
                </a:spcBef>
                <a:spcAft>
                  <a:spcPct val="0"/>
                </a:spcAft>
                <a:defRPr sz="4400">
                  <a:solidFill>
                    <a:schemeClr val="tx2"/>
                  </a:solidFill>
                  <a:latin typeface="Arial" pitchFamily="-107" charset="0"/>
                </a:defRPr>
              </a:lvl6pPr>
              <a:lvl7pPr marL="914400" algn="ctr" rtl="0" fontAlgn="base">
                <a:spcBef>
                  <a:spcPct val="0"/>
                </a:spcBef>
                <a:spcAft>
                  <a:spcPct val="0"/>
                </a:spcAft>
                <a:defRPr sz="4400">
                  <a:solidFill>
                    <a:schemeClr val="tx2"/>
                  </a:solidFill>
                  <a:latin typeface="Arial" pitchFamily="-107" charset="0"/>
                </a:defRPr>
              </a:lvl7pPr>
              <a:lvl8pPr marL="1371600" algn="ctr" rtl="0" fontAlgn="base">
                <a:spcBef>
                  <a:spcPct val="0"/>
                </a:spcBef>
                <a:spcAft>
                  <a:spcPct val="0"/>
                </a:spcAft>
                <a:defRPr sz="4400">
                  <a:solidFill>
                    <a:schemeClr val="tx2"/>
                  </a:solidFill>
                  <a:latin typeface="Arial" pitchFamily="-107" charset="0"/>
                </a:defRPr>
              </a:lvl8pPr>
              <a:lvl9pPr marL="1828800" algn="ctr" rtl="0" fontAlgn="base">
                <a:spcBef>
                  <a:spcPct val="0"/>
                </a:spcBef>
                <a:spcAft>
                  <a:spcPct val="0"/>
                </a:spcAft>
                <a:defRPr sz="4400">
                  <a:solidFill>
                    <a:schemeClr val="tx2"/>
                  </a:solidFill>
                  <a:latin typeface="Arial" pitchFamily="-107"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SA" sz="1400" b="1"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ＭＳ Ｐゴシック" charset="0"/>
                </a:rPr>
                <a:t>افسس</a:t>
              </a:r>
              <a:endParaRPr kumimoji="0" lang="en-US" sz="1400" b="1"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ＭＳ Ｐゴシック" charset="0"/>
              </a:endParaRPr>
            </a:p>
          </p:txBody>
        </p:sp>
        <p:sp>
          <p:nvSpPr>
            <p:cNvPr id="39" name="Rectangle 2">
              <a:extLst>
                <a:ext uri="{FF2B5EF4-FFF2-40B4-BE49-F238E27FC236}">
                  <a16:creationId xmlns:a16="http://schemas.microsoft.com/office/drawing/2014/main" id="{1E5770B1-5E4E-1F48-F84F-57F6A2422D95}"/>
                </a:ext>
              </a:extLst>
            </p:cNvPr>
            <p:cNvSpPr txBox="1">
              <a:spLocks noChangeArrowheads="1"/>
            </p:cNvSpPr>
            <p:nvPr/>
          </p:nvSpPr>
          <p:spPr bwMode="auto">
            <a:xfrm rot="16200000">
              <a:off x="3515027" y="6235537"/>
              <a:ext cx="932614" cy="252031"/>
            </a:xfrm>
            <a:prstGeom prst="rect">
              <a:avLst/>
            </a:prstGeom>
            <a:solidFill>
              <a:schemeClr val="bg1"/>
            </a:solid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ＭＳ Ｐゴシック" pitchFamily="-107" charset="-128"/>
                  <a:cs typeface="ＭＳ Ｐゴシック" pitchFamily="-107" charset="-128"/>
                </a:defRPr>
              </a:lvl1pPr>
              <a:lvl2pPr algn="ctr" rtl="0" eaLnBrk="0" fontAlgn="base" hangingPunct="0">
                <a:spcBef>
                  <a:spcPct val="0"/>
                </a:spcBef>
                <a:spcAft>
                  <a:spcPct val="0"/>
                </a:spcAft>
                <a:defRPr sz="4400">
                  <a:solidFill>
                    <a:schemeClr val="tx2"/>
                  </a:solidFill>
                  <a:latin typeface="Arial" pitchFamily="-107" charset="0"/>
                  <a:ea typeface="ＭＳ Ｐゴシック" pitchFamily="-107" charset="-128"/>
                  <a:cs typeface="ＭＳ Ｐゴシック" pitchFamily="-107" charset="-128"/>
                </a:defRPr>
              </a:lvl2pPr>
              <a:lvl3pPr algn="ctr" rtl="0" eaLnBrk="0" fontAlgn="base" hangingPunct="0">
                <a:spcBef>
                  <a:spcPct val="0"/>
                </a:spcBef>
                <a:spcAft>
                  <a:spcPct val="0"/>
                </a:spcAft>
                <a:defRPr sz="4400">
                  <a:solidFill>
                    <a:schemeClr val="tx2"/>
                  </a:solidFill>
                  <a:latin typeface="Arial" pitchFamily="-107" charset="0"/>
                  <a:ea typeface="ＭＳ Ｐゴシック" pitchFamily="-107" charset="-128"/>
                  <a:cs typeface="ＭＳ Ｐゴシック" pitchFamily="-107" charset="-128"/>
                </a:defRPr>
              </a:lvl3pPr>
              <a:lvl4pPr algn="ctr" rtl="0" eaLnBrk="0" fontAlgn="base" hangingPunct="0">
                <a:spcBef>
                  <a:spcPct val="0"/>
                </a:spcBef>
                <a:spcAft>
                  <a:spcPct val="0"/>
                </a:spcAft>
                <a:defRPr sz="4400">
                  <a:solidFill>
                    <a:schemeClr val="tx2"/>
                  </a:solidFill>
                  <a:latin typeface="Arial" pitchFamily="-107" charset="0"/>
                  <a:ea typeface="ＭＳ Ｐゴシック" pitchFamily="-107" charset="-128"/>
                  <a:cs typeface="ＭＳ Ｐゴシック" pitchFamily="-107" charset="-128"/>
                </a:defRPr>
              </a:lvl4pPr>
              <a:lvl5pPr algn="ctr" rtl="0" eaLnBrk="0" fontAlgn="base" hangingPunct="0">
                <a:spcBef>
                  <a:spcPct val="0"/>
                </a:spcBef>
                <a:spcAft>
                  <a:spcPct val="0"/>
                </a:spcAft>
                <a:defRPr sz="4400">
                  <a:solidFill>
                    <a:schemeClr val="tx2"/>
                  </a:solidFill>
                  <a:latin typeface="Arial" pitchFamily="-107" charset="0"/>
                  <a:ea typeface="ＭＳ Ｐゴシック" pitchFamily="-107" charset="-128"/>
                  <a:cs typeface="ＭＳ Ｐゴシック" pitchFamily="-107" charset="-128"/>
                </a:defRPr>
              </a:lvl5pPr>
              <a:lvl6pPr marL="457200" algn="ctr" rtl="0" fontAlgn="base">
                <a:spcBef>
                  <a:spcPct val="0"/>
                </a:spcBef>
                <a:spcAft>
                  <a:spcPct val="0"/>
                </a:spcAft>
                <a:defRPr sz="4400">
                  <a:solidFill>
                    <a:schemeClr val="tx2"/>
                  </a:solidFill>
                  <a:latin typeface="Arial" pitchFamily="-107" charset="0"/>
                </a:defRPr>
              </a:lvl6pPr>
              <a:lvl7pPr marL="914400" algn="ctr" rtl="0" fontAlgn="base">
                <a:spcBef>
                  <a:spcPct val="0"/>
                </a:spcBef>
                <a:spcAft>
                  <a:spcPct val="0"/>
                </a:spcAft>
                <a:defRPr sz="4400">
                  <a:solidFill>
                    <a:schemeClr val="tx2"/>
                  </a:solidFill>
                  <a:latin typeface="Arial" pitchFamily="-107" charset="0"/>
                </a:defRPr>
              </a:lvl7pPr>
              <a:lvl8pPr marL="1371600" algn="ctr" rtl="0" fontAlgn="base">
                <a:spcBef>
                  <a:spcPct val="0"/>
                </a:spcBef>
                <a:spcAft>
                  <a:spcPct val="0"/>
                </a:spcAft>
                <a:defRPr sz="4400">
                  <a:solidFill>
                    <a:schemeClr val="tx2"/>
                  </a:solidFill>
                  <a:latin typeface="Arial" pitchFamily="-107" charset="0"/>
                </a:defRPr>
              </a:lvl8pPr>
              <a:lvl9pPr marL="1828800" algn="ctr" rtl="0" fontAlgn="base">
                <a:spcBef>
                  <a:spcPct val="0"/>
                </a:spcBef>
                <a:spcAft>
                  <a:spcPct val="0"/>
                </a:spcAft>
                <a:defRPr sz="4400">
                  <a:solidFill>
                    <a:schemeClr val="tx2"/>
                  </a:solidFill>
                  <a:latin typeface="Arial" pitchFamily="-107"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SA" sz="1400" b="1"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ＭＳ Ｐゴシック" charset="0"/>
                </a:rPr>
                <a:t>فيلبي</a:t>
              </a:r>
              <a:endParaRPr kumimoji="0" lang="en-US" sz="1400" b="1"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ＭＳ Ｐゴシック" charset="0"/>
              </a:endParaRPr>
            </a:p>
          </p:txBody>
        </p:sp>
        <p:sp>
          <p:nvSpPr>
            <p:cNvPr id="40" name="Rectangle 2">
              <a:extLst>
                <a:ext uri="{FF2B5EF4-FFF2-40B4-BE49-F238E27FC236}">
                  <a16:creationId xmlns:a16="http://schemas.microsoft.com/office/drawing/2014/main" id="{A6DEEA3C-84E0-A716-1AF2-A8ACA4228AE6}"/>
                </a:ext>
              </a:extLst>
            </p:cNvPr>
            <p:cNvSpPr txBox="1">
              <a:spLocks noChangeArrowheads="1"/>
            </p:cNvSpPr>
            <p:nvPr/>
          </p:nvSpPr>
          <p:spPr bwMode="auto">
            <a:xfrm rot="16200000">
              <a:off x="3792598" y="6235537"/>
              <a:ext cx="932614" cy="252031"/>
            </a:xfrm>
            <a:prstGeom prst="rect">
              <a:avLst/>
            </a:prstGeom>
            <a:solidFill>
              <a:schemeClr val="bg1"/>
            </a:solid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ＭＳ Ｐゴシック" pitchFamily="-107" charset="-128"/>
                  <a:cs typeface="ＭＳ Ｐゴシック" pitchFamily="-107" charset="-128"/>
                </a:defRPr>
              </a:lvl1pPr>
              <a:lvl2pPr algn="ctr" rtl="0" eaLnBrk="0" fontAlgn="base" hangingPunct="0">
                <a:spcBef>
                  <a:spcPct val="0"/>
                </a:spcBef>
                <a:spcAft>
                  <a:spcPct val="0"/>
                </a:spcAft>
                <a:defRPr sz="4400">
                  <a:solidFill>
                    <a:schemeClr val="tx2"/>
                  </a:solidFill>
                  <a:latin typeface="Arial" pitchFamily="-107" charset="0"/>
                  <a:ea typeface="ＭＳ Ｐゴシック" pitchFamily="-107" charset="-128"/>
                  <a:cs typeface="ＭＳ Ｐゴシック" pitchFamily="-107" charset="-128"/>
                </a:defRPr>
              </a:lvl2pPr>
              <a:lvl3pPr algn="ctr" rtl="0" eaLnBrk="0" fontAlgn="base" hangingPunct="0">
                <a:spcBef>
                  <a:spcPct val="0"/>
                </a:spcBef>
                <a:spcAft>
                  <a:spcPct val="0"/>
                </a:spcAft>
                <a:defRPr sz="4400">
                  <a:solidFill>
                    <a:schemeClr val="tx2"/>
                  </a:solidFill>
                  <a:latin typeface="Arial" pitchFamily="-107" charset="0"/>
                  <a:ea typeface="ＭＳ Ｐゴシック" pitchFamily="-107" charset="-128"/>
                  <a:cs typeface="ＭＳ Ｐゴシック" pitchFamily="-107" charset="-128"/>
                </a:defRPr>
              </a:lvl3pPr>
              <a:lvl4pPr algn="ctr" rtl="0" eaLnBrk="0" fontAlgn="base" hangingPunct="0">
                <a:spcBef>
                  <a:spcPct val="0"/>
                </a:spcBef>
                <a:spcAft>
                  <a:spcPct val="0"/>
                </a:spcAft>
                <a:defRPr sz="4400">
                  <a:solidFill>
                    <a:schemeClr val="tx2"/>
                  </a:solidFill>
                  <a:latin typeface="Arial" pitchFamily="-107" charset="0"/>
                  <a:ea typeface="ＭＳ Ｐゴシック" pitchFamily="-107" charset="-128"/>
                  <a:cs typeface="ＭＳ Ｐゴシック" pitchFamily="-107" charset="-128"/>
                </a:defRPr>
              </a:lvl4pPr>
              <a:lvl5pPr algn="ctr" rtl="0" eaLnBrk="0" fontAlgn="base" hangingPunct="0">
                <a:spcBef>
                  <a:spcPct val="0"/>
                </a:spcBef>
                <a:spcAft>
                  <a:spcPct val="0"/>
                </a:spcAft>
                <a:defRPr sz="4400">
                  <a:solidFill>
                    <a:schemeClr val="tx2"/>
                  </a:solidFill>
                  <a:latin typeface="Arial" pitchFamily="-107" charset="0"/>
                  <a:ea typeface="ＭＳ Ｐゴシック" pitchFamily="-107" charset="-128"/>
                  <a:cs typeface="ＭＳ Ｐゴシック" pitchFamily="-107" charset="-128"/>
                </a:defRPr>
              </a:lvl5pPr>
              <a:lvl6pPr marL="457200" algn="ctr" rtl="0" fontAlgn="base">
                <a:spcBef>
                  <a:spcPct val="0"/>
                </a:spcBef>
                <a:spcAft>
                  <a:spcPct val="0"/>
                </a:spcAft>
                <a:defRPr sz="4400">
                  <a:solidFill>
                    <a:schemeClr val="tx2"/>
                  </a:solidFill>
                  <a:latin typeface="Arial" pitchFamily="-107" charset="0"/>
                </a:defRPr>
              </a:lvl6pPr>
              <a:lvl7pPr marL="914400" algn="ctr" rtl="0" fontAlgn="base">
                <a:spcBef>
                  <a:spcPct val="0"/>
                </a:spcBef>
                <a:spcAft>
                  <a:spcPct val="0"/>
                </a:spcAft>
                <a:defRPr sz="4400">
                  <a:solidFill>
                    <a:schemeClr val="tx2"/>
                  </a:solidFill>
                  <a:latin typeface="Arial" pitchFamily="-107" charset="0"/>
                </a:defRPr>
              </a:lvl7pPr>
              <a:lvl8pPr marL="1371600" algn="ctr" rtl="0" fontAlgn="base">
                <a:spcBef>
                  <a:spcPct val="0"/>
                </a:spcBef>
                <a:spcAft>
                  <a:spcPct val="0"/>
                </a:spcAft>
                <a:defRPr sz="4400">
                  <a:solidFill>
                    <a:schemeClr val="tx2"/>
                  </a:solidFill>
                  <a:latin typeface="Arial" pitchFamily="-107" charset="0"/>
                </a:defRPr>
              </a:lvl8pPr>
              <a:lvl9pPr marL="1828800" algn="ctr" rtl="0" fontAlgn="base">
                <a:spcBef>
                  <a:spcPct val="0"/>
                </a:spcBef>
                <a:spcAft>
                  <a:spcPct val="0"/>
                </a:spcAft>
                <a:defRPr sz="4400">
                  <a:solidFill>
                    <a:schemeClr val="tx2"/>
                  </a:solidFill>
                  <a:latin typeface="Arial" pitchFamily="-107"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SA" sz="1400" b="1"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ＭＳ Ｐゴシック" charset="0"/>
                </a:rPr>
                <a:t>كولوسي</a:t>
              </a:r>
              <a:endParaRPr kumimoji="0" lang="en-US" sz="1400" b="1"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ＭＳ Ｐゴシック" charset="0"/>
              </a:endParaRPr>
            </a:p>
          </p:txBody>
        </p:sp>
        <p:sp>
          <p:nvSpPr>
            <p:cNvPr id="41" name="Rectangle 2">
              <a:extLst>
                <a:ext uri="{FF2B5EF4-FFF2-40B4-BE49-F238E27FC236}">
                  <a16:creationId xmlns:a16="http://schemas.microsoft.com/office/drawing/2014/main" id="{EDCD778F-D9FD-8658-BE80-1E98C20E89B5}"/>
                </a:ext>
              </a:extLst>
            </p:cNvPr>
            <p:cNvSpPr txBox="1">
              <a:spLocks noChangeArrowheads="1"/>
            </p:cNvSpPr>
            <p:nvPr/>
          </p:nvSpPr>
          <p:spPr bwMode="auto">
            <a:xfrm rot="16200000">
              <a:off x="4070169" y="6235537"/>
              <a:ext cx="932614" cy="252031"/>
            </a:xfrm>
            <a:prstGeom prst="rect">
              <a:avLst/>
            </a:prstGeom>
            <a:solidFill>
              <a:schemeClr val="bg1"/>
            </a:solid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ＭＳ Ｐゴシック" pitchFamily="-107" charset="-128"/>
                  <a:cs typeface="ＭＳ Ｐゴシック" pitchFamily="-107" charset="-128"/>
                </a:defRPr>
              </a:lvl1pPr>
              <a:lvl2pPr algn="ctr" rtl="0" eaLnBrk="0" fontAlgn="base" hangingPunct="0">
                <a:spcBef>
                  <a:spcPct val="0"/>
                </a:spcBef>
                <a:spcAft>
                  <a:spcPct val="0"/>
                </a:spcAft>
                <a:defRPr sz="4400">
                  <a:solidFill>
                    <a:schemeClr val="tx2"/>
                  </a:solidFill>
                  <a:latin typeface="Arial" pitchFamily="-107" charset="0"/>
                  <a:ea typeface="ＭＳ Ｐゴシック" pitchFamily="-107" charset="-128"/>
                  <a:cs typeface="ＭＳ Ｐゴシック" pitchFamily="-107" charset="-128"/>
                </a:defRPr>
              </a:lvl2pPr>
              <a:lvl3pPr algn="ctr" rtl="0" eaLnBrk="0" fontAlgn="base" hangingPunct="0">
                <a:spcBef>
                  <a:spcPct val="0"/>
                </a:spcBef>
                <a:spcAft>
                  <a:spcPct val="0"/>
                </a:spcAft>
                <a:defRPr sz="4400">
                  <a:solidFill>
                    <a:schemeClr val="tx2"/>
                  </a:solidFill>
                  <a:latin typeface="Arial" pitchFamily="-107" charset="0"/>
                  <a:ea typeface="ＭＳ Ｐゴシック" pitchFamily="-107" charset="-128"/>
                  <a:cs typeface="ＭＳ Ｐゴシック" pitchFamily="-107" charset="-128"/>
                </a:defRPr>
              </a:lvl3pPr>
              <a:lvl4pPr algn="ctr" rtl="0" eaLnBrk="0" fontAlgn="base" hangingPunct="0">
                <a:spcBef>
                  <a:spcPct val="0"/>
                </a:spcBef>
                <a:spcAft>
                  <a:spcPct val="0"/>
                </a:spcAft>
                <a:defRPr sz="4400">
                  <a:solidFill>
                    <a:schemeClr val="tx2"/>
                  </a:solidFill>
                  <a:latin typeface="Arial" pitchFamily="-107" charset="0"/>
                  <a:ea typeface="ＭＳ Ｐゴシック" pitchFamily="-107" charset="-128"/>
                  <a:cs typeface="ＭＳ Ｐゴシック" pitchFamily="-107" charset="-128"/>
                </a:defRPr>
              </a:lvl4pPr>
              <a:lvl5pPr algn="ctr" rtl="0" eaLnBrk="0" fontAlgn="base" hangingPunct="0">
                <a:spcBef>
                  <a:spcPct val="0"/>
                </a:spcBef>
                <a:spcAft>
                  <a:spcPct val="0"/>
                </a:spcAft>
                <a:defRPr sz="4400">
                  <a:solidFill>
                    <a:schemeClr val="tx2"/>
                  </a:solidFill>
                  <a:latin typeface="Arial" pitchFamily="-107" charset="0"/>
                  <a:ea typeface="ＭＳ Ｐゴシック" pitchFamily="-107" charset="-128"/>
                  <a:cs typeface="ＭＳ Ｐゴシック" pitchFamily="-107" charset="-128"/>
                </a:defRPr>
              </a:lvl5pPr>
              <a:lvl6pPr marL="457200" algn="ctr" rtl="0" fontAlgn="base">
                <a:spcBef>
                  <a:spcPct val="0"/>
                </a:spcBef>
                <a:spcAft>
                  <a:spcPct val="0"/>
                </a:spcAft>
                <a:defRPr sz="4400">
                  <a:solidFill>
                    <a:schemeClr val="tx2"/>
                  </a:solidFill>
                  <a:latin typeface="Arial" pitchFamily="-107" charset="0"/>
                </a:defRPr>
              </a:lvl6pPr>
              <a:lvl7pPr marL="914400" algn="ctr" rtl="0" fontAlgn="base">
                <a:spcBef>
                  <a:spcPct val="0"/>
                </a:spcBef>
                <a:spcAft>
                  <a:spcPct val="0"/>
                </a:spcAft>
                <a:defRPr sz="4400">
                  <a:solidFill>
                    <a:schemeClr val="tx2"/>
                  </a:solidFill>
                  <a:latin typeface="Arial" pitchFamily="-107" charset="0"/>
                </a:defRPr>
              </a:lvl7pPr>
              <a:lvl8pPr marL="1371600" algn="ctr" rtl="0" fontAlgn="base">
                <a:spcBef>
                  <a:spcPct val="0"/>
                </a:spcBef>
                <a:spcAft>
                  <a:spcPct val="0"/>
                </a:spcAft>
                <a:defRPr sz="4400">
                  <a:solidFill>
                    <a:schemeClr val="tx2"/>
                  </a:solidFill>
                  <a:latin typeface="Arial" pitchFamily="-107" charset="0"/>
                </a:defRPr>
              </a:lvl8pPr>
              <a:lvl9pPr marL="1828800" algn="ctr" rtl="0" fontAlgn="base">
                <a:spcBef>
                  <a:spcPct val="0"/>
                </a:spcBef>
                <a:spcAft>
                  <a:spcPct val="0"/>
                </a:spcAft>
                <a:defRPr sz="4400">
                  <a:solidFill>
                    <a:schemeClr val="tx2"/>
                  </a:solidFill>
                  <a:latin typeface="Arial" pitchFamily="-107"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SA" sz="1400" b="1"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ＭＳ Ｐゴシック" charset="0"/>
                </a:rPr>
                <a:t>1 تسالونيكي</a:t>
              </a:r>
              <a:endParaRPr kumimoji="0" lang="en-US" sz="1400" b="1"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ＭＳ Ｐゴシック" charset="0"/>
              </a:endParaRPr>
            </a:p>
          </p:txBody>
        </p:sp>
        <p:sp>
          <p:nvSpPr>
            <p:cNvPr id="42" name="Rectangle 2">
              <a:extLst>
                <a:ext uri="{FF2B5EF4-FFF2-40B4-BE49-F238E27FC236}">
                  <a16:creationId xmlns:a16="http://schemas.microsoft.com/office/drawing/2014/main" id="{AE997FBC-2379-0663-9DE7-B8A49C2529CA}"/>
                </a:ext>
              </a:extLst>
            </p:cNvPr>
            <p:cNvSpPr txBox="1">
              <a:spLocks noChangeArrowheads="1"/>
            </p:cNvSpPr>
            <p:nvPr/>
          </p:nvSpPr>
          <p:spPr bwMode="auto">
            <a:xfrm rot="16200000">
              <a:off x="4347740" y="6235537"/>
              <a:ext cx="932614" cy="252031"/>
            </a:xfrm>
            <a:prstGeom prst="rect">
              <a:avLst/>
            </a:prstGeom>
            <a:solidFill>
              <a:schemeClr val="bg1"/>
            </a:solid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ＭＳ Ｐゴシック" pitchFamily="-107" charset="-128"/>
                  <a:cs typeface="ＭＳ Ｐゴシック" pitchFamily="-107" charset="-128"/>
                </a:defRPr>
              </a:lvl1pPr>
              <a:lvl2pPr algn="ctr" rtl="0" eaLnBrk="0" fontAlgn="base" hangingPunct="0">
                <a:spcBef>
                  <a:spcPct val="0"/>
                </a:spcBef>
                <a:spcAft>
                  <a:spcPct val="0"/>
                </a:spcAft>
                <a:defRPr sz="4400">
                  <a:solidFill>
                    <a:schemeClr val="tx2"/>
                  </a:solidFill>
                  <a:latin typeface="Arial" pitchFamily="-107" charset="0"/>
                  <a:ea typeface="ＭＳ Ｐゴシック" pitchFamily="-107" charset="-128"/>
                  <a:cs typeface="ＭＳ Ｐゴシック" pitchFamily="-107" charset="-128"/>
                </a:defRPr>
              </a:lvl2pPr>
              <a:lvl3pPr algn="ctr" rtl="0" eaLnBrk="0" fontAlgn="base" hangingPunct="0">
                <a:spcBef>
                  <a:spcPct val="0"/>
                </a:spcBef>
                <a:spcAft>
                  <a:spcPct val="0"/>
                </a:spcAft>
                <a:defRPr sz="4400">
                  <a:solidFill>
                    <a:schemeClr val="tx2"/>
                  </a:solidFill>
                  <a:latin typeface="Arial" pitchFamily="-107" charset="0"/>
                  <a:ea typeface="ＭＳ Ｐゴシック" pitchFamily="-107" charset="-128"/>
                  <a:cs typeface="ＭＳ Ｐゴシック" pitchFamily="-107" charset="-128"/>
                </a:defRPr>
              </a:lvl3pPr>
              <a:lvl4pPr algn="ctr" rtl="0" eaLnBrk="0" fontAlgn="base" hangingPunct="0">
                <a:spcBef>
                  <a:spcPct val="0"/>
                </a:spcBef>
                <a:spcAft>
                  <a:spcPct val="0"/>
                </a:spcAft>
                <a:defRPr sz="4400">
                  <a:solidFill>
                    <a:schemeClr val="tx2"/>
                  </a:solidFill>
                  <a:latin typeface="Arial" pitchFamily="-107" charset="0"/>
                  <a:ea typeface="ＭＳ Ｐゴシック" pitchFamily="-107" charset="-128"/>
                  <a:cs typeface="ＭＳ Ｐゴシック" pitchFamily="-107" charset="-128"/>
                </a:defRPr>
              </a:lvl4pPr>
              <a:lvl5pPr algn="ctr" rtl="0" eaLnBrk="0" fontAlgn="base" hangingPunct="0">
                <a:spcBef>
                  <a:spcPct val="0"/>
                </a:spcBef>
                <a:spcAft>
                  <a:spcPct val="0"/>
                </a:spcAft>
                <a:defRPr sz="4400">
                  <a:solidFill>
                    <a:schemeClr val="tx2"/>
                  </a:solidFill>
                  <a:latin typeface="Arial" pitchFamily="-107" charset="0"/>
                  <a:ea typeface="ＭＳ Ｐゴシック" pitchFamily="-107" charset="-128"/>
                  <a:cs typeface="ＭＳ Ｐゴシック" pitchFamily="-107" charset="-128"/>
                </a:defRPr>
              </a:lvl5pPr>
              <a:lvl6pPr marL="457200" algn="ctr" rtl="0" fontAlgn="base">
                <a:spcBef>
                  <a:spcPct val="0"/>
                </a:spcBef>
                <a:spcAft>
                  <a:spcPct val="0"/>
                </a:spcAft>
                <a:defRPr sz="4400">
                  <a:solidFill>
                    <a:schemeClr val="tx2"/>
                  </a:solidFill>
                  <a:latin typeface="Arial" pitchFamily="-107" charset="0"/>
                </a:defRPr>
              </a:lvl6pPr>
              <a:lvl7pPr marL="914400" algn="ctr" rtl="0" fontAlgn="base">
                <a:spcBef>
                  <a:spcPct val="0"/>
                </a:spcBef>
                <a:spcAft>
                  <a:spcPct val="0"/>
                </a:spcAft>
                <a:defRPr sz="4400">
                  <a:solidFill>
                    <a:schemeClr val="tx2"/>
                  </a:solidFill>
                  <a:latin typeface="Arial" pitchFamily="-107" charset="0"/>
                </a:defRPr>
              </a:lvl7pPr>
              <a:lvl8pPr marL="1371600" algn="ctr" rtl="0" fontAlgn="base">
                <a:spcBef>
                  <a:spcPct val="0"/>
                </a:spcBef>
                <a:spcAft>
                  <a:spcPct val="0"/>
                </a:spcAft>
                <a:defRPr sz="4400">
                  <a:solidFill>
                    <a:schemeClr val="tx2"/>
                  </a:solidFill>
                  <a:latin typeface="Arial" pitchFamily="-107" charset="0"/>
                </a:defRPr>
              </a:lvl8pPr>
              <a:lvl9pPr marL="1828800" algn="ctr" rtl="0" fontAlgn="base">
                <a:spcBef>
                  <a:spcPct val="0"/>
                </a:spcBef>
                <a:spcAft>
                  <a:spcPct val="0"/>
                </a:spcAft>
                <a:defRPr sz="4400">
                  <a:solidFill>
                    <a:schemeClr val="tx2"/>
                  </a:solidFill>
                  <a:latin typeface="Arial" pitchFamily="-107"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SA" sz="1400" b="1"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ＭＳ Ｐゴシック" charset="0"/>
                </a:rPr>
                <a:t>2 تسالونيكي</a:t>
              </a:r>
              <a:endParaRPr kumimoji="0" lang="en-US" sz="1400" b="1"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ＭＳ Ｐゴシック" charset="0"/>
              </a:endParaRPr>
            </a:p>
          </p:txBody>
        </p:sp>
        <p:sp>
          <p:nvSpPr>
            <p:cNvPr id="43" name="Rectangle 2">
              <a:extLst>
                <a:ext uri="{FF2B5EF4-FFF2-40B4-BE49-F238E27FC236}">
                  <a16:creationId xmlns:a16="http://schemas.microsoft.com/office/drawing/2014/main" id="{C32C92AD-C18C-B5EC-AA19-39901728888C}"/>
                </a:ext>
              </a:extLst>
            </p:cNvPr>
            <p:cNvSpPr txBox="1">
              <a:spLocks noChangeArrowheads="1"/>
            </p:cNvSpPr>
            <p:nvPr/>
          </p:nvSpPr>
          <p:spPr bwMode="auto">
            <a:xfrm rot="16200000">
              <a:off x="4625311" y="6235537"/>
              <a:ext cx="932614" cy="252031"/>
            </a:xfrm>
            <a:prstGeom prst="rect">
              <a:avLst/>
            </a:prstGeom>
            <a:solidFill>
              <a:schemeClr val="bg1"/>
            </a:solid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ＭＳ Ｐゴシック" pitchFamily="-107" charset="-128"/>
                  <a:cs typeface="ＭＳ Ｐゴシック" pitchFamily="-107" charset="-128"/>
                </a:defRPr>
              </a:lvl1pPr>
              <a:lvl2pPr algn="ctr" rtl="0" eaLnBrk="0" fontAlgn="base" hangingPunct="0">
                <a:spcBef>
                  <a:spcPct val="0"/>
                </a:spcBef>
                <a:spcAft>
                  <a:spcPct val="0"/>
                </a:spcAft>
                <a:defRPr sz="4400">
                  <a:solidFill>
                    <a:schemeClr val="tx2"/>
                  </a:solidFill>
                  <a:latin typeface="Arial" pitchFamily="-107" charset="0"/>
                  <a:ea typeface="ＭＳ Ｐゴシック" pitchFamily="-107" charset="-128"/>
                  <a:cs typeface="ＭＳ Ｐゴシック" pitchFamily="-107" charset="-128"/>
                </a:defRPr>
              </a:lvl2pPr>
              <a:lvl3pPr algn="ctr" rtl="0" eaLnBrk="0" fontAlgn="base" hangingPunct="0">
                <a:spcBef>
                  <a:spcPct val="0"/>
                </a:spcBef>
                <a:spcAft>
                  <a:spcPct val="0"/>
                </a:spcAft>
                <a:defRPr sz="4400">
                  <a:solidFill>
                    <a:schemeClr val="tx2"/>
                  </a:solidFill>
                  <a:latin typeface="Arial" pitchFamily="-107" charset="0"/>
                  <a:ea typeface="ＭＳ Ｐゴシック" pitchFamily="-107" charset="-128"/>
                  <a:cs typeface="ＭＳ Ｐゴシック" pitchFamily="-107" charset="-128"/>
                </a:defRPr>
              </a:lvl3pPr>
              <a:lvl4pPr algn="ctr" rtl="0" eaLnBrk="0" fontAlgn="base" hangingPunct="0">
                <a:spcBef>
                  <a:spcPct val="0"/>
                </a:spcBef>
                <a:spcAft>
                  <a:spcPct val="0"/>
                </a:spcAft>
                <a:defRPr sz="4400">
                  <a:solidFill>
                    <a:schemeClr val="tx2"/>
                  </a:solidFill>
                  <a:latin typeface="Arial" pitchFamily="-107" charset="0"/>
                  <a:ea typeface="ＭＳ Ｐゴシック" pitchFamily="-107" charset="-128"/>
                  <a:cs typeface="ＭＳ Ｐゴシック" pitchFamily="-107" charset="-128"/>
                </a:defRPr>
              </a:lvl4pPr>
              <a:lvl5pPr algn="ctr" rtl="0" eaLnBrk="0" fontAlgn="base" hangingPunct="0">
                <a:spcBef>
                  <a:spcPct val="0"/>
                </a:spcBef>
                <a:spcAft>
                  <a:spcPct val="0"/>
                </a:spcAft>
                <a:defRPr sz="4400">
                  <a:solidFill>
                    <a:schemeClr val="tx2"/>
                  </a:solidFill>
                  <a:latin typeface="Arial" pitchFamily="-107" charset="0"/>
                  <a:ea typeface="ＭＳ Ｐゴシック" pitchFamily="-107" charset="-128"/>
                  <a:cs typeface="ＭＳ Ｐゴシック" pitchFamily="-107" charset="-128"/>
                </a:defRPr>
              </a:lvl5pPr>
              <a:lvl6pPr marL="457200" algn="ctr" rtl="0" fontAlgn="base">
                <a:spcBef>
                  <a:spcPct val="0"/>
                </a:spcBef>
                <a:spcAft>
                  <a:spcPct val="0"/>
                </a:spcAft>
                <a:defRPr sz="4400">
                  <a:solidFill>
                    <a:schemeClr val="tx2"/>
                  </a:solidFill>
                  <a:latin typeface="Arial" pitchFamily="-107" charset="0"/>
                </a:defRPr>
              </a:lvl6pPr>
              <a:lvl7pPr marL="914400" algn="ctr" rtl="0" fontAlgn="base">
                <a:spcBef>
                  <a:spcPct val="0"/>
                </a:spcBef>
                <a:spcAft>
                  <a:spcPct val="0"/>
                </a:spcAft>
                <a:defRPr sz="4400">
                  <a:solidFill>
                    <a:schemeClr val="tx2"/>
                  </a:solidFill>
                  <a:latin typeface="Arial" pitchFamily="-107" charset="0"/>
                </a:defRPr>
              </a:lvl7pPr>
              <a:lvl8pPr marL="1371600" algn="ctr" rtl="0" fontAlgn="base">
                <a:spcBef>
                  <a:spcPct val="0"/>
                </a:spcBef>
                <a:spcAft>
                  <a:spcPct val="0"/>
                </a:spcAft>
                <a:defRPr sz="4400">
                  <a:solidFill>
                    <a:schemeClr val="tx2"/>
                  </a:solidFill>
                  <a:latin typeface="Arial" pitchFamily="-107" charset="0"/>
                </a:defRPr>
              </a:lvl8pPr>
              <a:lvl9pPr marL="1828800" algn="ctr" rtl="0" fontAlgn="base">
                <a:spcBef>
                  <a:spcPct val="0"/>
                </a:spcBef>
                <a:spcAft>
                  <a:spcPct val="0"/>
                </a:spcAft>
                <a:defRPr sz="4400">
                  <a:solidFill>
                    <a:schemeClr val="tx2"/>
                  </a:solidFill>
                  <a:latin typeface="Arial" pitchFamily="-107"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SA" sz="1400" b="1"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ＭＳ Ｐゴシック" charset="0"/>
                </a:rPr>
                <a:t>1 تيموثاوس</a:t>
              </a:r>
              <a:endParaRPr kumimoji="0" lang="en-US" sz="1400" b="1"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ＭＳ Ｐゴシック" charset="0"/>
              </a:endParaRPr>
            </a:p>
          </p:txBody>
        </p:sp>
        <p:sp>
          <p:nvSpPr>
            <p:cNvPr id="44" name="Rectangle 2">
              <a:extLst>
                <a:ext uri="{FF2B5EF4-FFF2-40B4-BE49-F238E27FC236}">
                  <a16:creationId xmlns:a16="http://schemas.microsoft.com/office/drawing/2014/main" id="{235A5FA5-E1C3-C65B-A6F6-269BC7CFB584}"/>
                </a:ext>
              </a:extLst>
            </p:cNvPr>
            <p:cNvSpPr txBox="1">
              <a:spLocks noChangeArrowheads="1"/>
            </p:cNvSpPr>
            <p:nvPr/>
          </p:nvSpPr>
          <p:spPr bwMode="auto">
            <a:xfrm rot="16200000">
              <a:off x="4902882" y="6235537"/>
              <a:ext cx="932614" cy="252031"/>
            </a:xfrm>
            <a:prstGeom prst="rect">
              <a:avLst/>
            </a:prstGeom>
            <a:solidFill>
              <a:schemeClr val="bg1"/>
            </a:solid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ＭＳ Ｐゴシック" pitchFamily="-107" charset="-128"/>
                  <a:cs typeface="ＭＳ Ｐゴシック" pitchFamily="-107" charset="-128"/>
                </a:defRPr>
              </a:lvl1pPr>
              <a:lvl2pPr algn="ctr" rtl="0" eaLnBrk="0" fontAlgn="base" hangingPunct="0">
                <a:spcBef>
                  <a:spcPct val="0"/>
                </a:spcBef>
                <a:spcAft>
                  <a:spcPct val="0"/>
                </a:spcAft>
                <a:defRPr sz="4400">
                  <a:solidFill>
                    <a:schemeClr val="tx2"/>
                  </a:solidFill>
                  <a:latin typeface="Arial" pitchFamily="-107" charset="0"/>
                  <a:ea typeface="ＭＳ Ｐゴシック" pitchFamily="-107" charset="-128"/>
                  <a:cs typeface="ＭＳ Ｐゴシック" pitchFamily="-107" charset="-128"/>
                </a:defRPr>
              </a:lvl2pPr>
              <a:lvl3pPr algn="ctr" rtl="0" eaLnBrk="0" fontAlgn="base" hangingPunct="0">
                <a:spcBef>
                  <a:spcPct val="0"/>
                </a:spcBef>
                <a:spcAft>
                  <a:spcPct val="0"/>
                </a:spcAft>
                <a:defRPr sz="4400">
                  <a:solidFill>
                    <a:schemeClr val="tx2"/>
                  </a:solidFill>
                  <a:latin typeface="Arial" pitchFamily="-107" charset="0"/>
                  <a:ea typeface="ＭＳ Ｐゴシック" pitchFamily="-107" charset="-128"/>
                  <a:cs typeface="ＭＳ Ｐゴシック" pitchFamily="-107" charset="-128"/>
                </a:defRPr>
              </a:lvl3pPr>
              <a:lvl4pPr algn="ctr" rtl="0" eaLnBrk="0" fontAlgn="base" hangingPunct="0">
                <a:spcBef>
                  <a:spcPct val="0"/>
                </a:spcBef>
                <a:spcAft>
                  <a:spcPct val="0"/>
                </a:spcAft>
                <a:defRPr sz="4400">
                  <a:solidFill>
                    <a:schemeClr val="tx2"/>
                  </a:solidFill>
                  <a:latin typeface="Arial" pitchFamily="-107" charset="0"/>
                  <a:ea typeface="ＭＳ Ｐゴシック" pitchFamily="-107" charset="-128"/>
                  <a:cs typeface="ＭＳ Ｐゴシック" pitchFamily="-107" charset="-128"/>
                </a:defRPr>
              </a:lvl4pPr>
              <a:lvl5pPr algn="ctr" rtl="0" eaLnBrk="0" fontAlgn="base" hangingPunct="0">
                <a:spcBef>
                  <a:spcPct val="0"/>
                </a:spcBef>
                <a:spcAft>
                  <a:spcPct val="0"/>
                </a:spcAft>
                <a:defRPr sz="4400">
                  <a:solidFill>
                    <a:schemeClr val="tx2"/>
                  </a:solidFill>
                  <a:latin typeface="Arial" pitchFamily="-107" charset="0"/>
                  <a:ea typeface="ＭＳ Ｐゴシック" pitchFamily="-107" charset="-128"/>
                  <a:cs typeface="ＭＳ Ｐゴシック" pitchFamily="-107" charset="-128"/>
                </a:defRPr>
              </a:lvl5pPr>
              <a:lvl6pPr marL="457200" algn="ctr" rtl="0" fontAlgn="base">
                <a:spcBef>
                  <a:spcPct val="0"/>
                </a:spcBef>
                <a:spcAft>
                  <a:spcPct val="0"/>
                </a:spcAft>
                <a:defRPr sz="4400">
                  <a:solidFill>
                    <a:schemeClr val="tx2"/>
                  </a:solidFill>
                  <a:latin typeface="Arial" pitchFamily="-107" charset="0"/>
                </a:defRPr>
              </a:lvl6pPr>
              <a:lvl7pPr marL="914400" algn="ctr" rtl="0" fontAlgn="base">
                <a:spcBef>
                  <a:spcPct val="0"/>
                </a:spcBef>
                <a:spcAft>
                  <a:spcPct val="0"/>
                </a:spcAft>
                <a:defRPr sz="4400">
                  <a:solidFill>
                    <a:schemeClr val="tx2"/>
                  </a:solidFill>
                  <a:latin typeface="Arial" pitchFamily="-107" charset="0"/>
                </a:defRPr>
              </a:lvl7pPr>
              <a:lvl8pPr marL="1371600" algn="ctr" rtl="0" fontAlgn="base">
                <a:spcBef>
                  <a:spcPct val="0"/>
                </a:spcBef>
                <a:spcAft>
                  <a:spcPct val="0"/>
                </a:spcAft>
                <a:defRPr sz="4400">
                  <a:solidFill>
                    <a:schemeClr val="tx2"/>
                  </a:solidFill>
                  <a:latin typeface="Arial" pitchFamily="-107" charset="0"/>
                </a:defRPr>
              </a:lvl8pPr>
              <a:lvl9pPr marL="1828800" algn="ctr" rtl="0" fontAlgn="base">
                <a:spcBef>
                  <a:spcPct val="0"/>
                </a:spcBef>
                <a:spcAft>
                  <a:spcPct val="0"/>
                </a:spcAft>
                <a:defRPr sz="4400">
                  <a:solidFill>
                    <a:schemeClr val="tx2"/>
                  </a:solidFill>
                  <a:latin typeface="Arial" pitchFamily="-107"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SA" sz="1400" b="1"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ＭＳ Ｐゴシック" charset="0"/>
                </a:rPr>
                <a:t>2 تيموثاوس</a:t>
              </a:r>
              <a:endParaRPr kumimoji="0" lang="en-US" sz="1400" b="1"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ＭＳ Ｐゴシック" charset="0"/>
              </a:endParaRPr>
            </a:p>
          </p:txBody>
        </p:sp>
        <p:sp>
          <p:nvSpPr>
            <p:cNvPr id="45" name="Rectangle 2">
              <a:extLst>
                <a:ext uri="{FF2B5EF4-FFF2-40B4-BE49-F238E27FC236}">
                  <a16:creationId xmlns:a16="http://schemas.microsoft.com/office/drawing/2014/main" id="{41EE6DE0-5064-22DE-1828-617D83885F57}"/>
                </a:ext>
              </a:extLst>
            </p:cNvPr>
            <p:cNvSpPr txBox="1">
              <a:spLocks noChangeArrowheads="1"/>
            </p:cNvSpPr>
            <p:nvPr/>
          </p:nvSpPr>
          <p:spPr bwMode="auto">
            <a:xfrm rot="16200000">
              <a:off x="5180453" y="6235537"/>
              <a:ext cx="932614" cy="252031"/>
            </a:xfrm>
            <a:prstGeom prst="rect">
              <a:avLst/>
            </a:prstGeom>
            <a:solidFill>
              <a:schemeClr val="bg1"/>
            </a:solid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ＭＳ Ｐゴシック" pitchFamily="-107" charset="-128"/>
                  <a:cs typeface="ＭＳ Ｐゴシック" pitchFamily="-107" charset="-128"/>
                </a:defRPr>
              </a:lvl1pPr>
              <a:lvl2pPr algn="ctr" rtl="0" eaLnBrk="0" fontAlgn="base" hangingPunct="0">
                <a:spcBef>
                  <a:spcPct val="0"/>
                </a:spcBef>
                <a:spcAft>
                  <a:spcPct val="0"/>
                </a:spcAft>
                <a:defRPr sz="4400">
                  <a:solidFill>
                    <a:schemeClr val="tx2"/>
                  </a:solidFill>
                  <a:latin typeface="Arial" pitchFamily="-107" charset="0"/>
                  <a:ea typeface="ＭＳ Ｐゴシック" pitchFamily="-107" charset="-128"/>
                  <a:cs typeface="ＭＳ Ｐゴシック" pitchFamily="-107" charset="-128"/>
                </a:defRPr>
              </a:lvl2pPr>
              <a:lvl3pPr algn="ctr" rtl="0" eaLnBrk="0" fontAlgn="base" hangingPunct="0">
                <a:spcBef>
                  <a:spcPct val="0"/>
                </a:spcBef>
                <a:spcAft>
                  <a:spcPct val="0"/>
                </a:spcAft>
                <a:defRPr sz="4400">
                  <a:solidFill>
                    <a:schemeClr val="tx2"/>
                  </a:solidFill>
                  <a:latin typeface="Arial" pitchFamily="-107" charset="0"/>
                  <a:ea typeface="ＭＳ Ｐゴシック" pitchFamily="-107" charset="-128"/>
                  <a:cs typeface="ＭＳ Ｐゴシック" pitchFamily="-107" charset="-128"/>
                </a:defRPr>
              </a:lvl3pPr>
              <a:lvl4pPr algn="ctr" rtl="0" eaLnBrk="0" fontAlgn="base" hangingPunct="0">
                <a:spcBef>
                  <a:spcPct val="0"/>
                </a:spcBef>
                <a:spcAft>
                  <a:spcPct val="0"/>
                </a:spcAft>
                <a:defRPr sz="4400">
                  <a:solidFill>
                    <a:schemeClr val="tx2"/>
                  </a:solidFill>
                  <a:latin typeface="Arial" pitchFamily="-107" charset="0"/>
                  <a:ea typeface="ＭＳ Ｐゴシック" pitchFamily="-107" charset="-128"/>
                  <a:cs typeface="ＭＳ Ｐゴシック" pitchFamily="-107" charset="-128"/>
                </a:defRPr>
              </a:lvl4pPr>
              <a:lvl5pPr algn="ctr" rtl="0" eaLnBrk="0" fontAlgn="base" hangingPunct="0">
                <a:spcBef>
                  <a:spcPct val="0"/>
                </a:spcBef>
                <a:spcAft>
                  <a:spcPct val="0"/>
                </a:spcAft>
                <a:defRPr sz="4400">
                  <a:solidFill>
                    <a:schemeClr val="tx2"/>
                  </a:solidFill>
                  <a:latin typeface="Arial" pitchFamily="-107" charset="0"/>
                  <a:ea typeface="ＭＳ Ｐゴシック" pitchFamily="-107" charset="-128"/>
                  <a:cs typeface="ＭＳ Ｐゴシック" pitchFamily="-107" charset="-128"/>
                </a:defRPr>
              </a:lvl5pPr>
              <a:lvl6pPr marL="457200" algn="ctr" rtl="0" fontAlgn="base">
                <a:spcBef>
                  <a:spcPct val="0"/>
                </a:spcBef>
                <a:spcAft>
                  <a:spcPct val="0"/>
                </a:spcAft>
                <a:defRPr sz="4400">
                  <a:solidFill>
                    <a:schemeClr val="tx2"/>
                  </a:solidFill>
                  <a:latin typeface="Arial" pitchFamily="-107" charset="0"/>
                </a:defRPr>
              </a:lvl6pPr>
              <a:lvl7pPr marL="914400" algn="ctr" rtl="0" fontAlgn="base">
                <a:spcBef>
                  <a:spcPct val="0"/>
                </a:spcBef>
                <a:spcAft>
                  <a:spcPct val="0"/>
                </a:spcAft>
                <a:defRPr sz="4400">
                  <a:solidFill>
                    <a:schemeClr val="tx2"/>
                  </a:solidFill>
                  <a:latin typeface="Arial" pitchFamily="-107" charset="0"/>
                </a:defRPr>
              </a:lvl7pPr>
              <a:lvl8pPr marL="1371600" algn="ctr" rtl="0" fontAlgn="base">
                <a:spcBef>
                  <a:spcPct val="0"/>
                </a:spcBef>
                <a:spcAft>
                  <a:spcPct val="0"/>
                </a:spcAft>
                <a:defRPr sz="4400">
                  <a:solidFill>
                    <a:schemeClr val="tx2"/>
                  </a:solidFill>
                  <a:latin typeface="Arial" pitchFamily="-107" charset="0"/>
                </a:defRPr>
              </a:lvl8pPr>
              <a:lvl9pPr marL="1828800" algn="ctr" rtl="0" fontAlgn="base">
                <a:spcBef>
                  <a:spcPct val="0"/>
                </a:spcBef>
                <a:spcAft>
                  <a:spcPct val="0"/>
                </a:spcAft>
                <a:defRPr sz="4400">
                  <a:solidFill>
                    <a:schemeClr val="tx2"/>
                  </a:solidFill>
                  <a:latin typeface="Arial" pitchFamily="-107"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SA" sz="1400" b="1"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ＭＳ Ｐゴシック" charset="0"/>
                </a:rPr>
                <a:t>تيطس</a:t>
              </a:r>
              <a:endParaRPr kumimoji="0" lang="en-US" sz="1400" b="1"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ＭＳ Ｐゴシック" charset="0"/>
              </a:endParaRPr>
            </a:p>
          </p:txBody>
        </p:sp>
        <p:sp>
          <p:nvSpPr>
            <p:cNvPr id="46" name="Rectangle 2">
              <a:extLst>
                <a:ext uri="{FF2B5EF4-FFF2-40B4-BE49-F238E27FC236}">
                  <a16:creationId xmlns:a16="http://schemas.microsoft.com/office/drawing/2014/main" id="{2A48B525-E24F-06E4-62C0-76980281B373}"/>
                </a:ext>
              </a:extLst>
            </p:cNvPr>
            <p:cNvSpPr txBox="1">
              <a:spLocks noChangeArrowheads="1"/>
            </p:cNvSpPr>
            <p:nvPr/>
          </p:nvSpPr>
          <p:spPr bwMode="auto">
            <a:xfrm rot="16200000">
              <a:off x="5458024" y="6235537"/>
              <a:ext cx="932614" cy="252031"/>
            </a:xfrm>
            <a:prstGeom prst="rect">
              <a:avLst/>
            </a:prstGeom>
            <a:solidFill>
              <a:schemeClr val="bg1"/>
            </a:solid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ＭＳ Ｐゴシック" pitchFamily="-107" charset="-128"/>
                  <a:cs typeface="ＭＳ Ｐゴシック" pitchFamily="-107" charset="-128"/>
                </a:defRPr>
              </a:lvl1pPr>
              <a:lvl2pPr algn="ctr" rtl="0" eaLnBrk="0" fontAlgn="base" hangingPunct="0">
                <a:spcBef>
                  <a:spcPct val="0"/>
                </a:spcBef>
                <a:spcAft>
                  <a:spcPct val="0"/>
                </a:spcAft>
                <a:defRPr sz="4400">
                  <a:solidFill>
                    <a:schemeClr val="tx2"/>
                  </a:solidFill>
                  <a:latin typeface="Arial" pitchFamily="-107" charset="0"/>
                  <a:ea typeface="ＭＳ Ｐゴシック" pitchFamily="-107" charset="-128"/>
                  <a:cs typeface="ＭＳ Ｐゴシック" pitchFamily="-107" charset="-128"/>
                </a:defRPr>
              </a:lvl2pPr>
              <a:lvl3pPr algn="ctr" rtl="0" eaLnBrk="0" fontAlgn="base" hangingPunct="0">
                <a:spcBef>
                  <a:spcPct val="0"/>
                </a:spcBef>
                <a:spcAft>
                  <a:spcPct val="0"/>
                </a:spcAft>
                <a:defRPr sz="4400">
                  <a:solidFill>
                    <a:schemeClr val="tx2"/>
                  </a:solidFill>
                  <a:latin typeface="Arial" pitchFamily="-107" charset="0"/>
                  <a:ea typeface="ＭＳ Ｐゴシック" pitchFamily="-107" charset="-128"/>
                  <a:cs typeface="ＭＳ Ｐゴシック" pitchFamily="-107" charset="-128"/>
                </a:defRPr>
              </a:lvl3pPr>
              <a:lvl4pPr algn="ctr" rtl="0" eaLnBrk="0" fontAlgn="base" hangingPunct="0">
                <a:spcBef>
                  <a:spcPct val="0"/>
                </a:spcBef>
                <a:spcAft>
                  <a:spcPct val="0"/>
                </a:spcAft>
                <a:defRPr sz="4400">
                  <a:solidFill>
                    <a:schemeClr val="tx2"/>
                  </a:solidFill>
                  <a:latin typeface="Arial" pitchFamily="-107" charset="0"/>
                  <a:ea typeface="ＭＳ Ｐゴシック" pitchFamily="-107" charset="-128"/>
                  <a:cs typeface="ＭＳ Ｐゴシック" pitchFamily="-107" charset="-128"/>
                </a:defRPr>
              </a:lvl4pPr>
              <a:lvl5pPr algn="ctr" rtl="0" eaLnBrk="0" fontAlgn="base" hangingPunct="0">
                <a:spcBef>
                  <a:spcPct val="0"/>
                </a:spcBef>
                <a:spcAft>
                  <a:spcPct val="0"/>
                </a:spcAft>
                <a:defRPr sz="4400">
                  <a:solidFill>
                    <a:schemeClr val="tx2"/>
                  </a:solidFill>
                  <a:latin typeface="Arial" pitchFamily="-107" charset="0"/>
                  <a:ea typeface="ＭＳ Ｐゴシック" pitchFamily="-107" charset="-128"/>
                  <a:cs typeface="ＭＳ Ｐゴシック" pitchFamily="-107" charset="-128"/>
                </a:defRPr>
              </a:lvl5pPr>
              <a:lvl6pPr marL="457200" algn="ctr" rtl="0" fontAlgn="base">
                <a:spcBef>
                  <a:spcPct val="0"/>
                </a:spcBef>
                <a:spcAft>
                  <a:spcPct val="0"/>
                </a:spcAft>
                <a:defRPr sz="4400">
                  <a:solidFill>
                    <a:schemeClr val="tx2"/>
                  </a:solidFill>
                  <a:latin typeface="Arial" pitchFamily="-107" charset="0"/>
                </a:defRPr>
              </a:lvl6pPr>
              <a:lvl7pPr marL="914400" algn="ctr" rtl="0" fontAlgn="base">
                <a:spcBef>
                  <a:spcPct val="0"/>
                </a:spcBef>
                <a:spcAft>
                  <a:spcPct val="0"/>
                </a:spcAft>
                <a:defRPr sz="4400">
                  <a:solidFill>
                    <a:schemeClr val="tx2"/>
                  </a:solidFill>
                  <a:latin typeface="Arial" pitchFamily="-107" charset="0"/>
                </a:defRPr>
              </a:lvl7pPr>
              <a:lvl8pPr marL="1371600" algn="ctr" rtl="0" fontAlgn="base">
                <a:spcBef>
                  <a:spcPct val="0"/>
                </a:spcBef>
                <a:spcAft>
                  <a:spcPct val="0"/>
                </a:spcAft>
                <a:defRPr sz="4400">
                  <a:solidFill>
                    <a:schemeClr val="tx2"/>
                  </a:solidFill>
                  <a:latin typeface="Arial" pitchFamily="-107" charset="0"/>
                </a:defRPr>
              </a:lvl8pPr>
              <a:lvl9pPr marL="1828800" algn="ctr" rtl="0" fontAlgn="base">
                <a:spcBef>
                  <a:spcPct val="0"/>
                </a:spcBef>
                <a:spcAft>
                  <a:spcPct val="0"/>
                </a:spcAft>
                <a:defRPr sz="4400">
                  <a:solidFill>
                    <a:schemeClr val="tx2"/>
                  </a:solidFill>
                  <a:latin typeface="Arial" pitchFamily="-107"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SA" sz="1400" b="1"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ＭＳ Ｐゴシック" charset="0"/>
                </a:rPr>
                <a:t>فليمون</a:t>
              </a:r>
              <a:endParaRPr kumimoji="0" lang="en-US" sz="1400" b="1"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ＭＳ Ｐゴシック" charset="0"/>
              </a:endParaRPr>
            </a:p>
          </p:txBody>
        </p:sp>
        <p:sp>
          <p:nvSpPr>
            <p:cNvPr id="47" name="Rectangle 2">
              <a:extLst>
                <a:ext uri="{FF2B5EF4-FFF2-40B4-BE49-F238E27FC236}">
                  <a16:creationId xmlns:a16="http://schemas.microsoft.com/office/drawing/2014/main" id="{68A5B029-A10F-3327-A8F0-61D6214D6F75}"/>
                </a:ext>
              </a:extLst>
            </p:cNvPr>
            <p:cNvSpPr txBox="1">
              <a:spLocks noChangeArrowheads="1"/>
            </p:cNvSpPr>
            <p:nvPr/>
          </p:nvSpPr>
          <p:spPr bwMode="auto">
            <a:xfrm rot="16200000">
              <a:off x="5735595" y="6235537"/>
              <a:ext cx="932614" cy="252031"/>
            </a:xfrm>
            <a:prstGeom prst="rect">
              <a:avLst/>
            </a:prstGeom>
            <a:solidFill>
              <a:schemeClr val="bg1"/>
            </a:solid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ＭＳ Ｐゴシック" pitchFamily="-107" charset="-128"/>
                  <a:cs typeface="ＭＳ Ｐゴシック" pitchFamily="-107" charset="-128"/>
                </a:defRPr>
              </a:lvl1pPr>
              <a:lvl2pPr algn="ctr" rtl="0" eaLnBrk="0" fontAlgn="base" hangingPunct="0">
                <a:spcBef>
                  <a:spcPct val="0"/>
                </a:spcBef>
                <a:spcAft>
                  <a:spcPct val="0"/>
                </a:spcAft>
                <a:defRPr sz="4400">
                  <a:solidFill>
                    <a:schemeClr val="tx2"/>
                  </a:solidFill>
                  <a:latin typeface="Arial" pitchFamily="-107" charset="0"/>
                  <a:ea typeface="ＭＳ Ｐゴシック" pitchFamily="-107" charset="-128"/>
                  <a:cs typeface="ＭＳ Ｐゴシック" pitchFamily="-107" charset="-128"/>
                </a:defRPr>
              </a:lvl2pPr>
              <a:lvl3pPr algn="ctr" rtl="0" eaLnBrk="0" fontAlgn="base" hangingPunct="0">
                <a:spcBef>
                  <a:spcPct val="0"/>
                </a:spcBef>
                <a:spcAft>
                  <a:spcPct val="0"/>
                </a:spcAft>
                <a:defRPr sz="4400">
                  <a:solidFill>
                    <a:schemeClr val="tx2"/>
                  </a:solidFill>
                  <a:latin typeface="Arial" pitchFamily="-107" charset="0"/>
                  <a:ea typeface="ＭＳ Ｐゴシック" pitchFamily="-107" charset="-128"/>
                  <a:cs typeface="ＭＳ Ｐゴシック" pitchFamily="-107" charset="-128"/>
                </a:defRPr>
              </a:lvl3pPr>
              <a:lvl4pPr algn="ctr" rtl="0" eaLnBrk="0" fontAlgn="base" hangingPunct="0">
                <a:spcBef>
                  <a:spcPct val="0"/>
                </a:spcBef>
                <a:spcAft>
                  <a:spcPct val="0"/>
                </a:spcAft>
                <a:defRPr sz="4400">
                  <a:solidFill>
                    <a:schemeClr val="tx2"/>
                  </a:solidFill>
                  <a:latin typeface="Arial" pitchFamily="-107" charset="0"/>
                  <a:ea typeface="ＭＳ Ｐゴシック" pitchFamily="-107" charset="-128"/>
                  <a:cs typeface="ＭＳ Ｐゴシック" pitchFamily="-107" charset="-128"/>
                </a:defRPr>
              </a:lvl4pPr>
              <a:lvl5pPr algn="ctr" rtl="0" eaLnBrk="0" fontAlgn="base" hangingPunct="0">
                <a:spcBef>
                  <a:spcPct val="0"/>
                </a:spcBef>
                <a:spcAft>
                  <a:spcPct val="0"/>
                </a:spcAft>
                <a:defRPr sz="4400">
                  <a:solidFill>
                    <a:schemeClr val="tx2"/>
                  </a:solidFill>
                  <a:latin typeface="Arial" pitchFamily="-107" charset="0"/>
                  <a:ea typeface="ＭＳ Ｐゴシック" pitchFamily="-107" charset="-128"/>
                  <a:cs typeface="ＭＳ Ｐゴシック" pitchFamily="-107" charset="-128"/>
                </a:defRPr>
              </a:lvl5pPr>
              <a:lvl6pPr marL="457200" algn="ctr" rtl="0" fontAlgn="base">
                <a:spcBef>
                  <a:spcPct val="0"/>
                </a:spcBef>
                <a:spcAft>
                  <a:spcPct val="0"/>
                </a:spcAft>
                <a:defRPr sz="4400">
                  <a:solidFill>
                    <a:schemeClr val="tx2"/>
                  </a:solidFill>
                  <a:latin typeface="Arial" pitchFamily="-107" charset="0"/>
                </a:defRPr>
              </a:lvl6pPr>
              <a:lvl7pPr marL="914400" algn="ctr" rtl="0" fontAlgn="base">
                <a:spcBef>
                  <a:spcPct val="0"/>
                </a:spcBef>
                <a:spcAft>
                  <a:spcPct val="0"/>
                </a:spcAft>
                <a:defRPr sz="4400">
                  <a:solidFill>
                    <a:schemeClr val="tx2"/>
                  </a:solidFill>
                  <a:latin typeface="Arial" pitchFamily="-107" charset="0"/>
                </a:defRPr>
              </a:lvl7pPr>
              <a:lvl8pPr marL="1371600" algn="ctr" rtl="0" fontAlgn="base">
                <a:spcBef>
                  <a:spcPct val="0"/>
                </a:spcBef>
                <a:spcAft>
                  <a:spcPct val="0"/>
                </a:spcAft>
                <a:defRPr sz="4400">
                  <a:solidFill>
                    <a:schemeClr val="tx2"/>
                  </a:solidFill>
                  <a:latin typeface="Arial" pitchFamily="-107" charset="0"/>
                </a:defRPr>
              </a:lvl8pPr>
              <a:lvl9pPr marL="1828800" algn="ctr" rtl="0" fontAlgn="base">
                <a:spcBef>
                  <a:spcPct val="0"/>
                </a:spcBef>
                <a:spcAft>
                  <a:spcPct val="0"/>
                </a:spcAft>
                <a:defRPr sz="4400">
                  <a:solidFill>
                    <a:schemeClr val="tx2"/>
                  </a:solidFill>
                  <a:latin typeface="Arial" pitchFamily="-107"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SA" sz="1400" b="1"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ＭＳ Ｐゴシック" charset="0"/>
                </a:rPr>
                <a:t>عبرانيين</a:t>
              </a:r>
              <a:endParaRPr kumimoji="0" lang="en-US" sz="1400" b="1"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ＭＳ Ｐゴシック" charset="0"/>
              </a:endParaRPr>
            </a:p>
          </p:txBody>
        </p:sp>
        <p:sp>
          <p:nvSpPr>
            <p:cNvPr id="48" name="Rectangle 2">
              <a:extLst>
                <a:ext uri="{FF2B5EF4-FFF2-40B4-BE49-F238E27FC236}">
                  <a16:creationId xmlns:a16="http://schemas.microsoft.com/office/drawing/2014/main" id="{504E2593-F917-6D8A-A049-29D7026C0FE1}"/>
                </a:ext>
              </a:extLst>
            </p:cNvPr>
            <p:cNvSpPr txBox="1">
              <a:spLocks noChangeArrowheads="1"/>
            </p:cNvSpPr>
            <p:nvPr/>
          </p:nvSpPr>
          <p:spPr bwMode="auto">
            <a:xfrm rot="16200000">
              <a:off x="6013166" y="6235537"/>
              <a:ext cx="932614" cy="252031"/>
            </a:xfrm>
            <a:prstGeom prst="rect">
              <a:avLst/>
            </a:prstGeom>
            <a:solidFill>
              <a:schemeClr val="bg1"/>
            </a:solid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ＭＳ Ｐゴシック" pitchFamily="-107" charset="-128"/>
                  <a:cs typeface="ＭＳ Ｐゴシック" pitchFamily="-107" charset="-128"/>
                </a:defRPr>
              </a:lvl1pPr>
              <a:lvl2pPr algn="ctr" rtl="0" eaLnBrk="0" fontAlgn="base" hangingPunct="0">
                <a:spcBef>
                  <a:spcPct val="0"/>
                </a:spcBef>
                <a:spcAft>
                  <a:spcPct val="0"/>
                </a:spcAft>
                <a:defRPr sz="4400">
                  <a:solidFill>
                    <a:schemeClr val="tx2"/>
                  </a:solidFill>
                  <a:latin typeface="Arial" pitchFamily="-107" charset="0"/>
                  <a:ea typeface="ＭＳ Ｐゴシック" pitchFamily="-107" charset="-128"/>
                  <a:cs typeface="ＭＳ Ｐゴシック" pitchFamily="-107" charset="-128"/>
                </a:defRPr>
              </a:lvl2pPr>
              <a:lvl3pPr algn="ctr" rtl="0" eaLnBrk="0" fontAlgn="base" hangingPunct="0">
                <a:spcBef>
                  <a:spcPct val="0"/>
                </a:spcBef>
                <a:spcAft>
                  <a:spcPct val="0"/>
                </a:spcAft>
                <a:defRPr sz="4400">
                  <a:solidFill>
                    <a:schemeClr val="tx2"/>
                  </a:solidFill>
                  <a:latin typeface="Arial" pitchFamily="-107" charset="0"/>
                  <a:ea typeface="ＭＳ Ｐゴシック" pitchFamily="-107" charset="-128"/>
                  <a:cs typeface="ＭＳ Ｐゴシック" pitchFamily="-107" charset="-128"/>
                </a:defRPr>
              </a:lvl3pPr>
              <a:lvl4pPr algn="ctr" rtl="0" eaLnBrk="0" fontAlgn="base" hangingPunct="0">
                <a:spcBef>
                  <a:spcPct val="0"/>
                </a:spcBef>
                <a:spcAft>
                  <a:spcPct val="0"/>
                </a:spcAft>
                <a:defRPr sz="4400">
                  <a:solidFill>
                    <a:schemeClr val="tx2"/>
                  </a:solidFill>
                  <a:latin typeface="Arial" pitchFamily="-107" charset="0"/>
                  <a:ea typeface="ＭＳ Ｐゴシック" pitchFamily="-107" charset="-128"/>
                  <a:cs typeface="ＭＳ Ｐゴシック" pitchFamily="-107" charset="-128"/>
                </a:defRPr>
              </a:lvl4pPr>
              <a:lvl5pPr algn="ctr" rtl="0" eaLnBrk="0" fontAlgn="base" hangingPunct="0">
                <a:spcBef>
                  <a:spcPct val="0"/>
                </a:spcBef>
                <a:spcAft>
                  <a:spcPct val="0"/>
                </a:spcAft>
                <a:defRPr sz="4400">
                  <a:solidFill>
                    <a:schemeClr val="tx2"/>
                  </a:solidFill>
                  <a:latin typeface="Arial" pitchFamily="-107" charset="0"/>
                  <a:ea typeface="ＭＳ Ｐゴシック" pitchFamily="-107" charset="-128"/>
                  <a:cs typeface="ＭＳ Ｐゴシック" pitchFamily="-107" charset="-128"/>
                </a:defRPr>
              </a:lvl5pPr>
              <a:lvl6pPr marL="457200" algn="ctr" rtl="0" fontAlgn="base">
                <a:spcBef>
                  <a:spcPct val="0"/>
                </a:spcBef>
                <a:spcAft>
                  <a:spcPct val="0"/>
                </a:spcAft>
                <a:defRPr sz="4400">
                  <a:solidFill>
                    <a:schemeClr val="tx2"/>
                  </a:solidFill>
                  <a:latin typeface="Arial" pitchFamily="-107" charset="0"/>
                </a:defRPr>
              </a:lvl6pPr>
              <a:lvl7pPr marL="914400" algn="ctr" rtl="0" fontAlgn="base">
                <a:spcBef>
                  <a:spcPct val="0"/>
                </a:spcBef>
                <a:spcAft>
                  <a:spcPct val="0"/>
                </a:spcAft>
                <a:defRPr sz="4400">
                  <a:solidFill>
                    <a:schemeClr val="tx2"/>
                  </a:solidFill>
                  <a:latin typeface="Arial" pitchFamily="-107" charset="0"/>
                </a:defRPr>
              </a:lvl7pPr>
              <a:lvl8pPr marL="1371600" algn="ctr" rtl="0" fontAlgn="base">
                <a:spcBef>
                  <a:spcPct val="0"/>
                </a:spcBef>
                <a:spcAft>
                  <a:spcPct val="0"/>
                </a:spcAft>
                <a:defRPr sz="4400">
                  <a:solidFill>
                    <a:schemeClr val="tx2"/>
                  </a:solidFill>
                  <a:latin typeface="Arial" pitchFamily="-107" charset="0"/>
                </a:defRPr>
              </a:lvl8pPr>
              <a:lvl9pPr marL="1828800" algn="ctr" rtl="0" fontAlgn="base">
                <a:spcBef>
                  <a:spcPct val="0"/>
                </a:spcBef>
                <a:spcAft>
                  <a:spcPct val="0"/>
                </a:spcAft>
                <a:defRPr sz="4400">
                  <a:solidFill>
                    <a:schemeClr val="tx2"/>
                  </a:solidFill>
                  <a:latin typeface="Arial" pitchFamily="-107"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SA" sz="1400" b="1"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ＭＳ Ｐゴシック" charset="0"/>
                </a:rPr>
                <a:t>يعقوب</a:t>
              </a:r>
              <a:endParaRPr kumimoji="0" lang="en-US" sz="1400" b="1"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ＭＳ Ｐゴシック" charset="0"/>
              </a:endParaRPr>
            </a:p>
          </p:txBody>
        </p:sp>
        <p:sp>
          <p:nvSpPr>
            <p:cNvPr id="49" name="Rectangle 2">
              <a:extLst>
                <a:ext uri="{FF2B5EF4-FFF2-40B4-BE49-F238E27FC236}">
                  <a16:creationId xmlns:a16="http://schemas.microsoft.com/office/drawing/2014/main" id="{B8CB638A-9DB0-3134-5DE5-ABB997D7AFD9}"/>
                </a:ext>
              </a:extLst>
            </p:cNvPr>
            <p:cNvSpPr txBox="1">
              <a:spLocks noChangeArrowheads="1"/>
            </p:cNvSpPr>
            <p:nvPr/>
          </p:nvSpPr>
          <p:spPr bwMode="auto">
            <a:xfrm rot="16200000">
              <a:off x="7401021" y="6235537"/>
              <a:ext cx="932614" cy="252031"/>
            </a:xfrm>
            <a:prstGeom prst="rect">
              <a:avLst/>
            </a:prstGeom>
            <a:solidFill>
              <a:schemeClr val="bg1"/>
            </a:solid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ＭＳ Ｐゴシック" pitchFamily="-107" charset="-128"/>
                  <a:cs typeface="ＭＳ Ｐゴシック" pitchFamily="-107" charset="-128"/>
                </a:defRPr>
              </a:lvl1pPr>
              <a:lvl2pPr algn="ctr" rtl="0" eaLnBrk="0" fontAlgn="base" hangingPunct="0">
                <a:spcBef>
                  <a:spcPct val="0"/>
                </a:spcBef>
                <a:spcAft>
                  <a:spcPct val="0"/>
                </a:spcAft>
                <a:defRPr sz="4400">
                  <a:solidFill>
                    <a:schemeClr val="tx2"/>
                  </a:solidFill>
                  <a:latin typeface="Arial" pitchFamily="-107" charset="0"/>
                  <a:ea typeface="ＭＳ Ｐゴシック" pitchFamily="-107" charset="-128"/>
                  <a:cs typeface="ＭＳ Ｐゴシック" pitchFamily="-107" charset="-128"/>
                </a:defRPr>
              </a:lvl2pPr>
              <a:lvl3pPr algn="ctr" rtl="0" eaLnBrk="0" fontAlgn="base" hangingPunct="0">
                <a:spcBef>
                  <a:spcPct val="0"/>
                </a:spcBef>
                <a:spcAft>
                  <a:spcPct val="0"/>
                </a:spcAft>
                <a:defRPr sz="4400">
                  <a:solidFill>
                    <a:schemeClr val="tx2"/>
                  </a:solidFill>
                  <a:latin typeface="Arial" pitchFamily="-107" charset="0"/>
                  <a:ea typeface="ＭＳ Ｐゴシック" pitchFamily="-107" charset="-128"/>
                  <a:cs typeface="ＭＳ Ｐゴシック" pitchFamily="-107" charset="-128"/>
                </a:defRPr>
              </a:lvl3pPr>
              <a:lvl4pPr algn="ctr" rtl="0" eaLnBrk="0" fontAlgn="base" hangingPunct="0">
                <a:spcBef>
                  <a:spcPct val="0"/>
                </a:spcBef>
                <a:spcAft>
                  <a:spcPct val="0"/>
                </a:spcAft>
                <a:defRPr sz="4400">
                  <a:solidFill>
                    <a:schemeClr val="tx2"/>
                  </a:solidFill>
                  <a:latin typeface="Arial" pitchFamily="-107" charset="0"/>
                  <a:ea typeface="ＭＳ Ｐゴシック" pitchFamily="-107" charset="-128"/>
                  <a:cs typeface="ＭＳ Ｐゴシック" pitchFamily="-107" charset="-128"/>
                </a:defRPr>
              </a:lvl4pPr>
              <a:lvl5pPr algn="ctr" rtl="0" eaLnBrk="0" fontAlgn="base" hangingPunct="0">
                <a:spcBef>
                  <a:spcPct val="0"/>
                </a:spcBef>
                <a:spcAft>
                  <a:spcPct val="0"/>
                </a:spcAft>
                <a:defRPr sz="4400">
                  <a:solidFill>
                    <a:schemeClr val="tx2"/>
                  </a:solidFill>
                  <a:latin typeface="Arial" pitchFamily="-107" charset="0"/>
                  <a:ea typeface="ＭＳ Ｐゴシック" pitchFamily="-107" charset="-128"/>
                  <a:cs typeface="ＭＳ Ｐゴシック" pitchFamily="-107" charset="-128"/>
                </a:defRPr>
              </a:lvl5pPr>
              <a:lvl6pPr marL="457200" algn="ctr" rtl="0" fontAlgn="base">
                <a:spcBef>
                  <a:spcPct val="0"/>
                </a:spcBef>
                <a:spcAft>
                  <a:spcPct val="0"/>
                </a:spcAft>
                <a:defRPr sz="4400">
                  <a:solidFill>
                    <a:schemeClr val="tx2"/>
                  </a:solidFill>
                  <a:latin typeface="Arial" pitchFamily="-107" charset="0"/>
                </a:defRPr>
              </a:lvl6pPr>
              <a:lvl7pPr marL="914400" algn="ctr" rtl="0" fontAlgn="base">
                <a:spcBef>
                  <a:spcPct val="0"/>
                </a:spcBef>
                <a:spcAft>
                  <a:spcPct val="0"/>
                </a:spcAft>
                <a:defRPr sz="4400">
                  <a:solidFill>
                    <a:schemeClr val="tx2"/>
                  </a:solidFill>
                  <a:latin typeface="Arial" pitchFamily="-107" charset="0"/>
                </a:defRPr>
              </a:lvl7pPr>
              <a:lvl8pPr marL="1371600" algn="ctr" rtl="0" fontAlgn="base">
                <a:spcBef>
                  <a:spcPct val="0"/>
                </a:spcBef>
                <a:spcAft>
                  <a:spcPct val="0"/>
                </a:spcAft>
                <a:defRPr sz="4400">
                  <a:solidFill>
                    <a:schemeClr val="tx2"/>
                  </a:solidFill>
                  <a:latin typeface="Arial" pitchFamily="-107" charset="0"/>
                </a:defRPr>
              </a:lvl8pPr>
              <a:lvl9pPr marL="1828800" algn="ctr" rtl="0" fontAlgn="base">
                <a:spcBef>
                  <a:spcPct val="0"/>
                </a:spcBef>
                <a:spcAft>
                  <a:spcPct val="0"/>
                </a:spcAft>
                <a:defRPr sz="4400">
                  <a:solidFill>
                    <a:schemeClr val="tx2"/>
                  </a:solidFill>
                  <a:latin typeface="Arial" pitchFamily="-107"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SA" sz="1400" b="1"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ＭＳ Ｐゴシック" charset="0"/>
                </a:rPr>
                <a:t>3 يوحنا</a:t>
              </a:r>
              <a:endParaRPr kumimoji="0" lang="en-US" sz="1400" b="1"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ＭＳ Ｐゴシック" charset="0"/>
              </a:endParaRPr>
            </a:p>
          </p:txBody>
        </p:sp>
        <p:sp>
          <p:nvSpPr>
            <p:cNvPr id="50" name="Rectangle 2">
              <a:extLst>
                <a:ext uri="{FF2B5EF4-FFF2-40B4-BE49-F238E27FC236}">
                  <a16:creationId xmlns:a16="http://schemas.microsoft.com/office/drawing/2014/main" id="{DC023623-0533-FA87-F8DC-8D18AEE8405E}"/>
                </a:ext>
              </a:extLst>
            </p:cNvPr>
            <p:cNvSpPr txBox="1">
              <a:spLocks noChangeArrowheads="1"/>
            </p:cNvSpPr>
            <p:nvPr/>
          </p:nvSpPr>
          <p:spPr bwMode="auto">
            <a:xfrm rot="16200000">
              <a:off x="7678592" y="6235537"/>
              <a:ext cx="932614" cy="252031"/>
            </a:xfrm>
            <a:prstGeom prst="rect">
              <a:avLst/>
            </a:prstGeom>
            <a:solidFill>
              <a:schemeClr val="bg1"/>
            </a:solid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ＭＳ Ｐゴシック" pitchFamily="-107" charset="-128"/>
                  <a:cs typeface="ＭＳ Ｐゴシック" pitchFamily="-107" charset="-128"/>
                </a:defRPr>
              </a:lvl1pPr>
              <a:lvl2pPr algn="ctr" rtl="0" eaLnBrk="0" fontAlgn="base" hangingPunct="0">
                <a:spcBef>
                  <a:spcPct val="0"/>
                </a:spcBef>
                <a:spcAft>
                  <a:spcPct val="0"/>
                </a:spcAft>
                <a:defRPr sz="4400">
                  <a:solidFill>
                    <a:schemeClr val="tx2"/>
                  </a:solidFill>
                  <a:latin typeface="Arial" pitchFamily="-107" charset="0"/>
                  <a:ea typeface="ＭＳ Ｐゴシック" pitchFamily="-107" charset="-128"/>
                  <a:cs typeface="ＭＳ Ｐゴシック" pitchFamily="-107" charset="-128"/>
                </a:defRPr>
              </a:lvl2pPr>
              <a:lvl3pPr algn="ctr" rtl="0" eaLnBrk="0" fontAlgn="base" hangingPunct="0">
                <a:spcBef>
                  <a:spcPct val="0"/>
                </a:spcBef>
                <a:spcAft>
                  <a:spcPct val="0"/>
                </a:spcAft>
                <a:defRPr sz="4400">
                  <a:solidFill>
                    <a:schemeClr val="tx2"/>
                  </a:solidFill>
                  <a:latin typeface="Arial" pitchFamily="-107" charset="0"/>
                  <a:ea typeface="ＭＳ Ｐゴシック" pitchFamily="-107" charset="-128"/>
                  <a:cs typeface="ＭＳ Ｐゴシック" pitchFamily="-107" charset="-128"/>
                </a:defRPr>
              </a:lvl3pPr>
              <a:lvl4pPr algn="ctr" rtl="0" eaLnBrk="0" fontAlgn="base" hangingPunct="0">
                <a:spcBef>
                  <a:spcPct val="0"/>
                </a:spcBef>
                <a:spcAft>
                  <a:spcPct val="0"/>
                </a:spcAft>
                <a:defRPr sz="4400">
                  <a:solidFill>
                    <a:schemeClr val="tx2"/>
                  </a:solidFill>
                  <a:latin typeface="Arial" pitchFamily="-107" charset="0"/>
                  <a:ea typeface="ＭＳ Ｐゴシック" pitchFamily="-107" charset="-128"/>
                  <a:cs typeface="ＭＳ Ｐゴシック" pitchFamily="-107" charset="-128"/>
                </a:defRPr>
              </a:lvl4pPr>
              <a:lvl5pPr algn="ctr" rtl="0" eaLnBrk="0" fontAlgn="base" hangingPunct="0">
                <a:spcBef>
                  <a:spcPct val="0"/>
                </a:spcBef>
                <a:spcAft>
                  <a:spcPct val="0"/>
                </a:spcAft>
                <a:defRPr sz="4400">
                  <a:solidFill>
                    <a:schemeClr val="tx2"/>
                  </a:solidFill>
                  <a:latin typeface="Arial" pitchFamily="-107" charset="0"/>
                  <a:ea typeface="ＭＳ Ｐゴシック" pitchFamily="-107" charset="-128"/>
                  <a:cs typeface="ＭＳ Ｐゴシック" pitchFamily="-107" charset="-128"/>
                </a:defRPr>
              </a:lvl5pPr>
              <a:lvl6pPr marL="457200" algn="ctr" rtl="0" fontAlgn="base">
                <a:spcBef>
                  <a:spcPct val="0"/>
                </a:spcBef>
                <a:spcAft>
                  <a:spcPct val="0"/>
                </a:spcAft>
                <a:defRPr sz="4400">
                  <a:solidFill>
                    <a:schemeClr val="tx2"/>
                  </a:solidFill>
                  <a:latin typeface="Arial" pitchFamily="-107" charset="0"/>
                </a:defRPr>
              </a:lvl6pPr>
              <a:lvl7pPr marL="914400" algn="ctr" rtl="0" fontAlgn="base">
                <a:spcBef>
                  <a:spcPct val="0"/>
                </a:spcBef>
                <a:spcAft>
                  <a:spcPct val="0"/>
                </a:spcAft>
                <a:defRPr sz="4400">
                  <a:solidFill>
                    <a:schemeClr val="tx2"/>
                  </a:solidFill>
                  <a:latin typeface="Arial" pitchFamily="-107" charset="0"/>
                </a:defRPr>
              </a:lvl7pPr>
              <a:lvl8pPr marL="1371600" algn="ctr" rtl="0" fontAlgn="base">
                <a:spcBef>
                  <a:spcPct val="0"/>
                </a:spcBef>
                <a:spcAft>
                  <a:spcPct val="0"/>
                </a:spcAft>
                <a:defRPr sz="4400">
                  <a:solidFill>
                    <a:schemeClr val="tx2"/>
                  </a:solidFill>
                  <a:latin typeface="Arial" pitchFamily="-107" charset="0"/>
                </a:defRPr>
              </a:lvl8pPr>
              <a:lvl9pPr marL="1828800" algn="ctr" rtl="0" fontAlgn="base">
                <a:spcBef>
                  <a:spcPct val="0"/>
                </a:spcBef>
                <a:spcAft>
                  <a:spcPct val="0"/>
                </a:spcAft>
                <a:defRPr sz="4400">
                  <a:solidFill>
                    <a:schemeClr val="tx2"/>
                  </a:solidFill>
                  <a:latin typeface="Arial" pitchFamily="-107"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SA" sz="1400" b="1"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ＭＳ Ｐゴシック" charset="0"/>
                </a:rPr>
                <a:t>يهوذا</a:t>
              </a:r>
              <a:endParaRPr kumimoji="0" lang="en-US" sz="1400" b="1"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ＭＳ Ｐゴシック" charset="0"/>
              </a:endParaRPr>
            </a:p>
          </p:txBody>
        </p:sp>
        <p:sp>
          <p:nvSpPr>
            <p:cNvPr id="51" name="Rectangle 2">
              <a:extLst>
                <a:ext uri="{FF2B5EF4-FFF2-40B4-BE49-F238E27FC236}">
                  <a16:creationId xmlns:a16="http://schemas.microsoft.com/office/drawing/2014/main" id="{397B6821-76A1-38B3-9EC8-EAD8392E1D42}"/>
                </a:ext>
              </a:extLst>
            </p:cNvPr>
            <p:cNvSpPr txBox="1">
              <a:spLocks noChangeArrowheads="1"/>
            </p:cNvSpPr>
            <p:nvPr/>
          </p:nvSpPr>
          <p:spPr bwMode="auto">
            <a:xfrm rot="16200000">
              <a:off x="7956154" y="6235537"/>
              <a:ext cx="932614" cy="252031"/>
            </a:xfrm>
            <a:prstGeom prst="rect">
              <a:avLst/>
            </a:prstGeom>
            <a:solidFill>
              <a:schemeClr val="bg1"/>
            </a:solid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ＭＳ Ｐゴシック" pitchFamily="-107" charset="-128"/>
                  <a:cs typeface="ＭＳ Ｐゴシック" pitchFamily="-107" charset="-128"/>
                </a:defRPr>
              </a:lvl1pPr>
              <a:lvl2pPr algn="ctr" rtl="0" eaLnBrk="0" fontAlgn="base" hangingPunct="0">
                <a:spcBef>
                  <a:spcPct val="0"/>
                </a:spcBef>
                <a:spcAft>
                  <a:spcPct val="0"/>
                </a:spcAft>
                <a:defRPr sz="4400">
                  <a:solidFill>
                    <a:schemeClr val="tx2"/>
                  </a:solidFill>
                  <a:latin typeface="Arial" pitchFamily="-107" charset="0"/>
                  <a:ea typeface="ＭＳ Ｐゴシック" pitchFamily="-107" charset="-128"/>
                  <a:cs typeface="ＭＳ Ｐゴシック" pitchFamily="-107" charset="-128"/>
                </a:defRPr>
              </a:lvl2pPr>
              <a:lvl3pPr algn="ctr" rtl="0" eaLnBrk="0" fontAlgn="base" hangingPunct="0">
                <a:spcBef>
                  <a:spcPct val="0"/>
                </a:spcBef>
                <a:spcAft>
                  <a:spcPct val="0"/>
                </a:spcAft>
                <a:defRPr sz="4400">
                  <a:solidFill>
                    <a:schemeClr val="tx2"/>
                  </a:solidFill>
                  <a:latin typeface="Arial" pitchFamily="-107" charset="0"/>
                  <a:ea typeface="ＭＳ Ｐゴシック" pitchFamily="-107" charset="-128"/>
                  <a:cs typeface="ＭＳ Ｐゴシック" pitchFamily="-107" charset="-128"/>
                </a:defRPr>
              </a:lvl3pPr>
              <a:lvl4pPr algn="ctr" rtl="0" eaLnBrk="0" fontAlgn="base" hangingPunct="0">
                <a:spcBef>
                  <a:spcPct val="0"/>
                </a:spcBef>
                <a:spcAft>
                  <a:spcPct val="0"/>
                </a:spcAft>
                <a:defRPr sz="4400">
                  <a:solidFill>
                    <a:schemeClr val="tx2"/>
                  </a:solidFill>
                  <a:latin typeface="Arial" pitchFamily="-107" charset="0"/>
                  <a:ea typeface="ＭＳ Ｐゴシック" pitchFamily="-107" charset="-128"/>
                  <a:cs typeface="ＭＳ Ｐゴシック" pitchFamily="-107" charset="-128"/>
                </a:defRPr>
              </a:lvl4pPr>
              <a:lvl5pPr algn="ctr" rtl="0" eaLnBrk="0" fontAlgn="base" hangingPunct="0">
                <a:spcBef>
                  <a:spcPct val="0"/>
                </a:spcBef>
                <a:spcAft>
                  <a:spcPct val="0"/>
                </a:spcAft>
                <a:defRPr sz="4400">
                  <a:solidFill>
                    <a:schemeClr val="tx2"/>
                  </a:solidFill>
                  <a:latin typeface="Arial" pitchFamily="-107" charset="0"/>
                  <a:ea typeface="ＭＳ Ｐゴシック" pitchFamily="-107" charset="-128"/>
                  <a:cs typeface="ＭＳ Ｐゴシック" pitchFamily="-107" charset="-128"/>
                </a:defRPr>
              </a:lvl5pPr>
              <a:lvl6pPr marL="457200" algn="ctr" rtl="0" fontAlgn="base">
                <a:spcBef>
                  <a:spcPct val="0"/>
                </a:spcBef>
                <a:spcAft>
                  <a:spcPct val="0"/>
                </a:spcAft>
                <a:defRPr sz="4400">
                  <a:solidFill>
                    <a:schemeClr val="tx2"/>
                  </a:solidFill>
                  <a:latin typeface="Arial" pitchFamily="-107" charset="0"/>
                </a:defRPr>
              </a:lvl6pPr>
              <a:lvl7pPr marL="914400" algn="ctr" rtl="0" fontAlgn="base">
                <a:spcBef>
                  <a:spcPct val="0"/>
                </a:spcBef>
                <a:spcAft>
                  <a:spcPct val="0"/>
                </a:spcAft>
                <a:defRPr sz="4400">
                  <a:solidFill>
                    <a:schemeClr val="tx2"/>
                  </a:solidFill>
                  <a:latin typeface="Arial" pitchFamily="-107" charset="0"/>
                </a:defRPr>
              </a:lvl7pPr>
              <a:lvl8pPr marL="1371600" algn="ctr" rtl="0" fontAlgn="base">
                <a:spcBef>
                  <a:spcPct val="0"/>
                </a:spcBef>
                <a:spcAft>
                  <a:spcPct val="0"/>
                </a:spcAft>
                <a:defRPr sz="4400">
                  <a:solidFill>
                    <a:schemeClr val="tx2"/>
                  </a:solidFill>
                  <a:latin typeface="Arial" pitchFamily="-107" charset="0"/>
                </a:defRPr>
              </a:lvl8pPr>
              <a:lvl9pPr marL="1828800" algn="ctr" rtl="0" fontAlgn="base">
                <a:spcBef>
                  <a:spcPct val="0"/>
                </a:spcBef>
                <a:spcAft>
                  <a:spcPct val="0"/>
                </a:spcAft>
                <a:defRPr sz="4400">
                  <a:solidFill>
                    <a:schemeClr val="tx2"/>
                  </a:solidFill>
                  <a:latin typeface="Arial" pitchFamily="-107"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SA" sz="1400" b="1"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ＭＳ Ｐゴシック" charset="0"/>
                </a:rPr>
                <a:t>رؤيا</a:t>
              </a:r>
              <a:endParaRPr kumimoji="0" lang="en-US" sz="1400" b="1"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ＭＳ Ｐゴシック" charset="0"/>
              </a:endParaRPr>
            </a:p>
          </p:txBody>
        </p:sp>
        <p:sp>
          <p:nvSpPr>
            <p:cNvPr id="52" name="Rectangle 2">
              <a:extLst>
                <a:ext uri="{FF2B5EF4-FFF2-40B4-BE49-F238E27FC236}">
                  <a16:creationId xmlns:a16="http://schemas.microsoft.com/office/drawing/2014/main" id="{C918FD43-0703-7DE5-2166-808192AE46A7}"/>
                </a:ext>
              </a:extLst>
            </p:cNvPr>
            <p:cNvSpPr txBox="1">
              <a:spLocks noChangeArrowheads="1"/>
            </p:cNvSpPr>
            <p:nvPr/>
          </p:nvSpPr>
          <p:spPr bwMode="auto">
            <a:xfrm rot="16200000">
              <a:off x="7123450" y="6235537"/>
              <a:ext cx="932614" cy="252031"/>
            </a:xfrm>
            <a:prstGeom prst="rect">
              <a:avLst/>
            </a:prstGeom>
            <a:solidFill>
              <a:schemeClr val="bg1"/>
            </a:solid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ＭＳ Ｐゴシック" pitchFamily="-107" charset="-128"/>
                  <a:cs typeface="ＭＳ Ｐゴシック" pitchFamily="-107" charset="-128"/>
                </a:defRPr>
              </a:lvl1pPr>
              <a:lvl2pPr algn="ctr" rtl="0" eaLnBrk="0" fontAlgn="base" hangingPunct="0">
                <a:spcBef>
                  <a:spcPct val="0"/>
                </a:spcBef>
                <a:spcAft>
                  <a:spcPct val="0"/>
                </a:spcAft>
                <a:defRPr sz="4400">
                  <a:solidFill>
                    <a:schemeClr val="tx2"/>
                  </a:solidFill>
                  <a:latin typeface="Arial" pitchFamily="-107" charset="0"/>
                  <a:ea typeface="ＭＳ Ｐゴシック" pitchFamily="-107" charset="-128"/>
                  <a:cs typeface="ＭＳ Ｐゴシック" pitchFamily="-107" charset="-128"/>
                </a:defRPr>
              </a:lvl2pPr>
              <a:lvl3pPr algn="ctr" rtl="0" eaLnBrk="0" fontAlgn="base" hangingPunct="0">
                <a:spcBef>
                  <a:spcPct val="0"/>
                </a:spcBef>
                <a:spcAft>
                  <a:spcPct val="0"/>
                </a:spcAft>
                <a:defRPr sz="4400">
                  <a:solidFill>
                    <a:schemeClr val="tx2"/>
                  </a:solidFill>
                  <a:latin typeface="Arial" pitchFamily="-107" charset="0"/>
                  <a:ea typeface="ＭＳ Ｐゴシック" pitchFamily="-107" charset="-128"/>
                  <a:cs typeface="ＭＳ Ｐゴシック" pitchFamily="-107" charset="-128"/>
                </a:defRPr>
              </a:lvl3pPr>
              <a:lvl4pPr algn="ctr" rtl="0" eaLnBrk="0" fontAlgn="base" hangingPunct="0">
                <a:spcBef>
                  <a:spcPct val="0"/>
                </a:spcBef>
                <a:spcAft>
                  <a:spcPct val="0"/>
                </a:spcAft>
                <a:defRPr sz="4400">
                  <a:solidFill>
                    <a:schemeClr val="tx2"/>
                  </a:solidFill>
                  <a:latin typeface="Arial" pitchFamily="-107" charset="0"/>
                  <a:ea typeface="ＭＳ Ｐゴシック" pitchFamily="-107" charset="-128"/>
                  <a:cs typeface="ＭＳ Ｐゴシック" pitchFamily="-107" charset="-128"/>
                </a:defRPr>
              </a:lvl4pPr>
              <a:lvl5pPr algn="ctr" rtl="0" eaLnBrk="0" fontAlgn="base" hangingPunct="0">
                <a:spcBef>
                  <a:spcPct val="0"/>
                </a:spcBef>
                <a:spcAft>
                  <a:spcPct val="0"/>
                </a:spcAft>
                <a:defRPr sz="4400">
                  <a:solidFill>
                    <a:schemeClr val="tx2"/>
                  </a:solidFill>
                  <a:latin typeface="Arial" pitchFamily="-107" charset="0"/>
                  <a:ea typeface="ＭＳ Ｐゴシック" pitchFamily="-107" charset="-128"/>
                  <a:cs typeface="ＭＳ Ｐゴシック" pitchFamily="-107" charset="-128"/>
                </a:defRPr>
              </a:lvl5pPr>
              <a:lvl6pPr marL="457200" algn="ctr" rtl="0" fontAlgn="base">
                <a:spcBef>
                  <a:spcPct val="0"/>
                </a:spcBef>
                <a:spcAft>
                  <a:spcPct val="0"/>
                </a:spcAft>
                <a:defRPr sz="4400">
                  <a:solidFill>
                    <a:schemeClr val="tx2"/>
                  </a:solidFill>
                  <a:latin typeface="Arial" pitchFamily="-107" charset="0"/>
                </a:defRPr>
              </a:lvl6pPr>
              <a:lvl7pPr marL="914400" algn="ctr" rtl="0" fontAlgn="base">
                <a:spcBef>
                  <a:spcPct val="0"/>
                </a:spcBef>
                <a:spcAft>
                  <a:spcPct val="0"/>
                </a:spcAft>
                <a:defRPr sz="4400">
                  <a:solidFill>
                    <a:schemeClr val="tx2"/>
                  </a:solidFill>
                  <a:latin typeface="Arial" pitchFamily="-107" charset="0"/>
                </a:defRPr>
              </a:lvl7pPr>
              <a:lvl8pPr marL="1371600" algn="ctr" rtl="0" fontAlgn="base">
                <a:spcBef>
                  <a:spcPct val="0"/>
                </a:spcBef>
                <a:spcAft>
                  <a:spcPct val="0"/>
                </a:spcAft>
                <a:defRPr sz="4400">
                  <a:solidFill>
                    <a:schemeClr val="tx2"/>
                  </a:solidFill>
                  <a:latin typeface="Arial" pitchFamily="-107" charset="0"/>
                </a:defRPr>
              </a:lvl8pPr>
              <a:lvl9pPr marL="1828800" algn="ctr" rtl="0" fontAlgn="base">
                <a:spcBef>
                  <a:spcPct val="0"/>
                </a:spcBef>
                <a:spcAft>
                  <a:spcPct val="0"/>
                </a:spcAft>
                <a:defRPr sz="4400">
                  <a:solidFill>
                    <a:schemeClr val="tx2"/>
                  </a:solidFill>
                  <a:latin typeface="Arial" pitchFamily="-107"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SA" sz="1400" b="1"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ＭＳ Ｐゴシック" charset="0"/>
                </a:rPr>
                <a:t>2 يوحنا</a:t>
              </a:r>
              <a:endParaRPr kumimoji="0" lang="en-US" sz="1400" b="1"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ＭＳ Ｐゴシック" charset="0"/>
              </a:endParaRPr>
            </a:p>
          </p:txBody>
        </p:sp>
        <p:sp>
          <p:nvSpPr>
            <p:cNvPr id="53" name="Rectangle 2">
              <a:extLst>
                <a:ext uri="{FF2B5EF4-FFF2-40B4-BE49-F238E27FC236}">
                  <a16:creationId xmlns:a16="http://schemas.microsoft.com/office/drawing/2014/main" id="{15275107-CE77-1534-2D3D-4892BD83BC0F}"/>
                </a:ext>
              </a:extLst>
            </p:cNvPr>
            <p:cNvSpPr txBox="1">
              <a:spLocks noChangeArrowheads="1"/>
            </p:cNvSpPr>
            <p:nvPr/>
          </p:nvSpPr>
          <p:spPr bwMode="auto">
            <a:xfrm rot="16200000">
              <a:off x="6290737" y="6235537"/>
              <a:ext cx="932614" cy="252031"/>
            </a:xfrm>
            <a:prstGeom prst="rect">
              <a:avLst/>
            </a:prstGeom>
            <a:solidFill>
              <a:schemeClr val="bg1"/>
            </a:solid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ＭＳ Ｐゴシック" pitchFamily="-107" charset="-128"/>
                  <a:cs typeface="ＭＳ Ｐゴシック" pitchFamily="-107" charset="-128"/>
                </a:defRPr>
              </a:lvl1pPr>
              <a:lvl2pPr algn="ctr" rtl="0" eaLnBrk="0" fontAlgn="base" hangingPunct="0">
                <a:spcBef>
                  <a:spcPct val="0"/>
                </a:spcBef>
                <a:spcAft>
                  <a:spcPct val="0"/>
                </a:spcAft>
                <a:defRPr sz="4400">
                  <a:solidFill>
                    <a:schemeClr val="tx2"/>
                  </a:solidFill>
                  <a:latin typeface="Arial" pitchFamily="-107" charset="0"/>
                  <a:ea typeface="ＭＳ Ｐゴシック" pitchFamily="-107" charset="-128"/>
                  <a:cs typeface="ＭＳ Ｐゴシック" pitchFamily="-107" charset="-128"/>
                </a:defRPr>
              </a:lvl2pPr>
              <a:lvl3pPr algn="ctr" rtl="0" eaLnBrk="0" fontAlgn="base" hangingPunct="0">
                <a:spcBef>
                  <a:spcPct val="0"/>
                </a:spcBef>
                <a:spcAft>
                  <a:spcPct val="0"/>
                </a:spcAft>
                <a:defRPr sz="4400">
                  <a:solidFill>
                    <a:schemeClr val="tx2"/>
                  </a:solidFill>
                  <a:latin typeface="Arial" pitchFamily="-107" charset="0"/>
                  <a:ea typeface="ＭＳ Ｐゴシック" pitchFamily="-107" charset="-128"/>
                  <a:cs typeface="ＭＳ Ｐゴシック" pitchFamily="-107" charset="-128"/>
                </a:defRPr>
              </a:lvl3pPr>
              <a:lvl4pPr algn="ctr" rtl="0" eaLnBrk="0" fontAlgn="base" hangingPunct="0">
                <a:spcBef>
                  <a:spcPct val="0"/>
                </a:spcBef>
                <a:spcAft>
                  <a:spcPct val="0"/>
                </a:spcAft>
                <a:defRPr sz="4400">
                  <a:solidFill>
                    <a:schemeClr val="tx2"/>
                  </a:solidFill>
                  <a:latin typeface="Arial" pitchFamily="-107" charset="0"/>
                  <a:ea typeface="ＭＳ Ｐゴシック" pitchFamily="-107" charset="-128"/>
                  <a:cs typeface="ＭＳ Ｐゴシック" pitchFamily="-107" charset="-128"/>
                </a:defRPr>
              </a:lvl4pPr>
              <a:lvl5pPr algn="ctr" rtl="0" eaLnBrk="0" fontAlgn="base" hangingPunct="0">
                <a:spcBef>
                  <a:spcPct val="0"/>
                </a:spcBef>
                <a:spcAft>
                  <a:spcPct val="0"/>
                </a:spcAft>
                <a:defRPr sz="4400">
                  <a:solidFill>
                    <a:schemeClr val="tx2"/>
                  </a:solidFill>
                  <a:latin typeface="Arial" pitchFamily="-107" charset="0"/>
                  <a:ea typeface="ＭＳ Ｐゴシック" pitchFamily="-107" charset="-128"/>
                  <a:cs typeface="ＭＳ Ｐゴシック" pitchFamily="-107" charset="-128"/>
                </a:defRPr>
              </a:lvl5pPr>
              <a:lvl6pPr marL="457200" algn="ctr" rtl="0" fontAlgn="base">
                <a:spcBef>
                  <a:spcPct val="0"/>
                </a:spcBef>
                <a:spcAft>
                  <a:spcPct val="0"/>
                </a:spcAft>
                <a:defRPr sz="4400">
                  <a:solidFill>
                    <a:schemeClr val="tx2"/>
                  </a:solidFill>
                  <a:latin typeface="Arial" pitchFamily="-107" charset="0"/>
                </a:defRPr>
              </a:lvl6pPr>
              <a:lvl7pPr marL="914400" algn="ctr" rtl="0" fontAlgn="base">
                <a:spcBef>
                  <a:spcPct val="0"/>
                </a:spcBef>
                <a:spcAft>
                  <a:spcPct val="0"/>
                </a:spcAft>
                <a:defRPr sz="4400">
                  <a:solidFill>
                    <a:schemeClr val="tx2"/>
                  </a:solidFill>
                  <a:latin typeface="Arial" pitchFamily="-107" charset="0"/>
                </a:defRPr>
              </a:lvl7pPr>
              <a:lvl8pPr marL="1371600" algn="ctr" rtl="0" fontAlgn="base">
                <a:spcBef>
                  <a:spcPct val="0"/>
                </a:spcBef>
                <a:spcAft>
                  <a:spcPct val="0"/>
                </a:spcAft>
                <a:defRPr sz="4400">
                  <a:solidFill>
                    <a:schemeClr val="tx2"/>
                  </a:solidFill>
                  <a:latin typeface="Arial" pitchFamily="-107" charset="0"/>
                </a:defRPr>
              </a:lvl8pPr>
              <a:lvl9pPr marL="1828800" algn="ctr" rtl="0" fontAlgn="base">
                <a:spcBef>
                  <a:spcPct val="0"/>
                </a:spcBef>
                <a:spcAft>
                  <a:spcPct val="0"/>
                </a:spcAft>
                <a:defRPr sz="4400">
                  <a:solidFill>
                    <a:schemeClr val="tx2"/>
                  </a:solidFill>
                  <a:latin typeface="Arial" pitchFamily="-107"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SA" sz="1400" b="1"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rPr>
                <a:t>بطرس</a:t>
              </a:r>
              <a:r>
                <a:rPr kumimoji="0" lang="en-US" sz="1400" b="1"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rPr>
                <a:t> 1 </a:t>
              </a:r>
            </a:p>
          </p:txBody>
        </p:sp>
        <p:sp>
          <p:nvSpPr>
            <p:cNvPr id="54" name="Rectangle 2">
              <a:extLst>
                <a:ext uri="{FF2B5EF4-FFF2-40B4-BE49-F238E27FC236}">
                  <a16:creationId xmlns:a16="http://schemas.microsoft.com/office/drawing/2014/main" id="{FE4EEFB5-4A30-8816-2DA2-540821043E6A}"/>
                </a:ext>
              </a:extLst>
            </p:cNvPr>
            <p:cNvSpPr txBox="1">
              <a:spLocks noChangeArrowheads="1"/>
            </p:cNvSpPr>
            <p:nvPr/>
          </p:nvSpPr>
          <p:spPr bwMode="auto">
            <a:xfrm rot="16200000">
              <a:off x="6568308" y="6235537"/>
              <a:ext cx="932614" cy="252031"/>
            </a:xfrm>
            <a:prstGeom prst="rect">
              <a:avLst/>
            </a:prstGeom>
            <a:solidFill>
              <a:schemeClr val="bg1"/>
            </a:solid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ＭＳ Ｐゴシック" pitchFamily="-107" charset="-128"/>
                  <a:cs typeface="ＭＳ Ｐゴシック" pitchFamily="-107" charset="-128"/>
                </a:defRPr>
              </a:lvl1pPr>
              <a:lvl2pPr algn="ctr" rtl="0" eaLnBrk="0" fontAlgn="base" hangingPunct="0">
                <a:spcBef>
                  <a:spcPct val="0"/>
                </a:spcBef>
                <a:spcAft>
                  <a:spcPct val="0"/>
                </a:spcAft>
                <a:defRPr sz="4400">
                  <a:solidFill>
                    <a:schemeClr val="tx2"/>
                  </a:solidFill>
                  <a:latin typeface="Arial" pitchFamily="-107" charset="0"/>
                  <a:ea typeface="ＭＳ Ｐゴシック" pitchFamily="-107" charset="-128"/>
                  <a:cs typeface="ＭＳ Ｐゴシック" pitchFamily="-107" charset="-128"/>
                </a:defRPr>
              </a:lvl2pPr>
              <a:lvl3pPr algn="ctr" rtl="0" eaLnBrk="0" fontAlgn="base" hangingPunct="0">
                <a:spcBef>
                  <a:spcPct val="0"/>
                </a:spcBef>
                <a:spcAft>
                  <a:spcPct val="0"/>
                </a:spcAft>
                <a:defRPr sz="4400">
                  <a:solidFill>
                    <a:schemeClr val="tx2"/>
                  </a:solidFill>
                  <a:latin typeface="Arial" pitchFamily="-107" charset="0"/>
                  <a:ea typeface="ＭＳ Ｐゴシック" pitchFamily="-107" charset="-128"/>
                  <a:cs typeface="ＭＳ Ｐゴシック" pitchFamily="-107" charset="-128"/>
                </a:defRPr>
              </a:lvl3pPr>
              <a:lvl4pPr algn="ctr" rtl="0" eaLnBrk="0" fontAlgn="base" hangingPunct="0">
                <a:spcBef>
                  <a:spcPct val="0"/>
                </a:spcBef>
                <a:spcAft>
                  <a:spcPct val="0"/>
                </a:spcAft>
                <a:defRPr sz="4400">
                  <a:solidFill>
                    <a:schemeClr val="tx2"/>
                  </a:solidFill>
                  <a:latin typeface="Arial" pitchFamily="-107" charset="0"/>
                  <a:ea typeface="ＭＳ Ｐゴシック" pitchFamily="-107" charset="-128"/>
                  <a:cs typeface="ＭＳ Ｐゴシック" pitchFamily="-107" charset="-128"/>
                </a:defRPr>
              </a:lvl4pPr>
              <a:lvl5pPr algn="ctr" rtl="0" eaLnBrk="0" fontAlgn="base" hangingPunct="0">
                <a:spcBef>
                  <a:spcPct val="0"/>
                </a:spcBef>
                <a:spcAft>
                  <a:spcPct val="0"/>
                </a:spcAft>
                <a:defRPr sz="4400">
                  <a:solidFill>
                    <a:schemeClr val="tx2"/>
                  </a:solidFill>
                  <a:latin typeface="Arial" pitchFamily="-107" charset="0"/>
                  <a:ea typeface="ＭＳ Ｐゴシック" pitchFamily="-107" charset="-128"/>
                  <a:cs typeface="ＭＳ Ｐゴシック" pitchFamily="-107" charset="-128"/>
                </a:defRPr>
              </a:lvl5pPr>
              <a:lvl6pPr marL="457200" algn="ctr" rtl="0" fontAlgn="base">
                <a:spcBef>
                  <a:spcPct val="0"/>
                </a:spcBef>
                <a:spcAft>
                  <a:spcPct val="0"/>
                </a:spcAft>
                <a:defRPr sz="4400">
                  <a:solidFill>
                    <a:schemeClr val="tx2"/>
                  </a:solidFill>
                  <a:latin typeface="Arial" pitchFamily="-107" charset="0"/>
                </a:defRPr>
              </a:lvl6pPr>
              <a:lvl7pPr marL="914400" algn="ctr" rtl="0" fontAlgn="base">
                <a:spcBef>
                  <a:spcPct val="0"/>
                </a:spcBef>
                <a:spcAft>
                  <a:spcPct val="0"/>
                </a:spcAft>
                <a:defRPr sz="4400">
                  <a:solidFill>
                    <a:schemeClr val="tx2"/>
                  </a:solidFill>
                  <a:latin typeface="Arial" pitchFamily="-107" charset="0"/>
                </a:defRPr>
              </a:lvl7pPr>
              <a:lvl8pPr marL="1371600" algn="ctr" rtl="0" fontAlgn="base">
                <a:spcBef>
                  <a:spcPct val="0"/>
                </a:spcBef>
                <a:spcAft>
                  <a:spcPct val="0"/>
                </a:spcAft>
                <a:defRPr sz="4400">
                  <a:solidFill>
                    <a:schemeClr val="tx2"/>
                  </a:solidFill>
                  <a:latin typeface="Arial" pitchFamily="-107" charset="0"/>
                </a:defRPr>
              </a:lvl8pPr>
              <a:lvl9pPr marL="1828800" algn="ctr" rtl="0" fontAlgn="base">
                <a:spcBef>
                  <a:spcPct val="0"/>
                </a:spcBef>
                <a:spcAft>
                  <a:spcPct val="0"/>
                </a:spcAft>
                <a:defRPr sz="4400">
                  <a:solidFill>
                    <a:schemeClr val="tx2"/>
                  </a:solidFill>
                  <a:latin typeface="Arial" pitchFamily="-107"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SA" sz="1400" b="1"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ＭＳ Ｐゴシック" charset="0"/>
                </a:rPr>
                <a:t>بطرس</a:t>
              </a:r>
              <a:r>
                <a:rPr kumimoji="0" lang="en-US" sz="1400" b="1"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ＭＳ Ｐゴシック" charset="0"/>
                </a:rPr>
                <a:t> </a:t>
              </a:r>
              <a:r>
                <a:rPr kumimoji="0" lang="ar-SA" sz="1400" b="1"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ＭＳ Ｐゴシック" charset="0"/>
                </a:rPr>
                <a:t>2</a:t>
              </a:r>
              <a:endParaRPr kumimoji="0" lang="en-US" sz="1400" b="1"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ＭＳ Ｐゴシック" charset="0"/>
              </a:endParaRPr>
            </a:p>
          </p:txBody>
        </p:sp>
        <p:sp>
          <p:nvSpPr>
            <p:cNvPr id="55" name="Rectangle 2">
              <a:extLst>
                <a:ext uri="{FF2B5EF4-FFF2-40B4-BE49-F238E27FC236}">
                  <a16:creationId xmlns:a16="http://schemas.microsoft.com/office/drawing/2014/main" id="{262D6858-7A90-196E-F899-37A8965F098B}"/>
                </a:ext>
              </a:extLst>
            </p:cNvPr>
            <p:cNvSpPr txBox="1">
              <a:spLocks noChangeArrowheads="1"/>
            </p:cNvSpPr>
            <p:nvPr/>
          </p:nvSpPr>
          <p:spPr bwMode="auto">
            <a:xfrm rot="16200000">
              <a:off x="6845879" y="6235537"/>
              <a:ext cx="932614" cy="252031"/>
            </a:xfrm>
            <a:prstGeom prst="rect">
              <a:avLst/>
            </a:prstGeom>
            <a:solidFill>
              <a:schemeClr val="bg1"/>
            </a:solid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ＭＳ Ｐゴシック" pitchFamily="-107" charset="-128"/>
                  <a:cs typeface="ＭＳ Ｐゴシック" pitchFamily="-107" charset="-128"/>
                </a:defRPr>
              </a:lvl1pPr>
              <a:lvl2pPr algn="ctr" rtl="0" eaLnBrk="0" fontAlgn="base" hangingPunct="0">
                <a:spcBef>
                  <a:spcPct val="0"/>
                </a:spcBef>
                <a:spcAft>
                  <a:spcPct val="0"/>
                </a:spcAft>
                <a:defRPr sz="4400">
                  <a:solidFill>
                    <a:schemeClr val="tx2"/>
                  </a:solidFill>
                  <a:latin typeface="Arial" pitchFamily="-107" charset="0"/>
                  <a:ea typeface="ＭＳ Ｐゴシック" pitchFamily="-107" charset="-128"/>
                  <a:cs typeface="ＭＳ Ｐゴシック" pitchFamily="-107" charset="-128"/>
                </a:defRPr>
              </a:lvl2pPr>
              <a:lvl3pPr algn="ctr" rtl="0" eaLnBrk="0" fontAlgn="base" hangingPunct="0">
                <a:spcBef>
                  <a:spcPct val="0"/>
                </a:spcBef>
                <a:spcAft>
                  <a:spcPct val="0"/>
                </a:spcAft>
                <a:defRPr sz="4400">
                  <a:solidFill>
                    <a:schemeClr val="tx2"/>
                  </a:solidFill>
                  <a:latin typeface="Arial" pitchFamily="-107" charset="0"/>
                  <a:ea typeface="ＭＳ Ｐゴシック" pitchFamily="-107" charset="-128"/>
                  <a:cs typeface="ＭＳ Ｐゴシック" pitchFamily="-107" charset="-128"/>
                </a:defRPr>
              </a:lvl3pPr>
              <a:lvl4pPr algn="ctr" rtl="0" eaLnBrk="0" fontAlgn="base" hangingPunct="0">
                <a:spcBef>
                  <a:spcPct val="0"/>
                </a:spcBef>
                <a:spcAft>
                  <a:spcPct val="0"/>
                </a:spcAft>
                <a:defRPr sz="4400">
                  <a:solidFill>
                    <a:schemeClr val="tx2"/>
                  </a:solidFill>
                  <a:latin typeface="Arial" pitchFamily="-107" charset="0"/>
                  <a:ea typeface="ＭＳ Ｐゴシック" pitchFamily="-107" charset="-128"/>
                  <a:cs typeface="ＭＳ Ｐゴシック" pitchFamily="-107" charset="-128"/>
                </a:defRPr>
              </a:lvl4pPr>
              <a:lvl5pPr algn="ctr" rtl="0" eaLnBrk="0" fontAlgn="base" hangingPunct="0">
                <a:spcBef>
                  <a:spcPct val="0"/>
                </a:spcBef>
                <a:spcAft>
                  <a:spcPct val="0"/>
                </a:spcAft>
                <a:defRPr sz="4400">
                  <a:solidFill>
                    <a:schemeClr val="tx2"/>
                  </a:solidFill>
                  <a:latin typeface="Arial" pitchFamily="-107" charset="0"/>
                  <a:ea typeface="ＭＳ Ｐゴシック" pitchFamily="-107" charset="-128"/>
                  <a:cs typeface="ＭＳ Ｐゴシック" pitchFamily="-107" charset="-128"/>
                </a:defRPr>
              </a:lvl5pPr>
              <a:lvl6pPr marL="457200" algn="ctr" rtl="0" fontAlgn="base">
                <a:spcBef>
                  <a:spcPct val="0"/>
                </a:spcBef>
                <a:spcAft>
                  <a:spcPct val="0"/>
                </a:spcAft>
                <a:defRPr sz="4400">
                  <a:solidFill>
                    <a:schemeClr val="tx2"/>
                  </a:solidFill>
                  <a:latin typeface="Arial" pitchFamily="-107" charset="0"/>
                </a:defRPr>
              </a:lvl6pPr>
              <a:lvl7pPr marL="914400" algn="ctr" rtl="0" fontAlgn="base">
                <a:spcBef>
                  <a:spcPct val="0"/>
                </a:spcBef>
                <a:spcAft>
                  <a:spcPct val="0"/>
                </a:spcAft>
                <a:defRPr sz="4400">
                  <a:solidFill>
                    <a:schemeClr val="tx2"/>
                  </a:solidFill>
                  <a:latin typeface="Arial" pitchFamily="-107" charset="0"/>
                </a:defRPr>
              </a:lvl7pPr>
              <a:lvl8pPr marL="1371600" algn="ctr" rtl="0" fontAlgn="base">
                <a:spcBef>
                  <a:spcPct val="0"/>
                </a:spcBef>
                <a:spcAft>
                  <a:spcPct val="0"/>
                </a:spcAft>
                <a:defRPr sz="4400">
                  <a:solidFill>
                    <a:schemeClr val="tx2"/>
                  </a:solidFill>
                  <a:latin typeface="Arial" pitchFamily="-107" charset="0"/>
                </a:defRPr>
              </a:lvl8pPr>
              <a:lvl9pPr marL="1828800" algn="ctr" rtl="0" fontAlgn="base">
                <a:spcBef>
                  <a:spcPct val="0"/>
                </a:spcBef>
                <a:spcAft>
                  <a:spcPct val="0"/>
                </a:spcAft>
                <a:defRPr sz="4400">
                  <a:solidFill>
                    <a:schemeClr val="tx2"/>
                  </a:solidFill>
                  <a:latin typeface="Arial" pitchFamily="-107"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SA" sz="1400" b="1"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ＭＳ Ｐゴシック" charset="0"/>
                </a:rPr>
                <a:t>1 يوحنا</a:t>
              </a:r>
              <a:endParaRPr kumimoji="0" lang="en-US" sz="1400" b="1"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ＭＳ Ｐゴシック" charset="0"/>
              </a:endParaRPr>
            </a:p>
          </p:txBody>
        </p:sp>
      </p:grpSp>
    </p:spTree>
    <p:extLst>
      <p:ext uri="{BB962C8B-B14F-4D97-AF65-F5344CB8AC3E}">
        <p14:creationId xmlns:p14="http://schemas.microsoft.com/office/powerpoint/2010/main" val="104085964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4" fill="hold" nodeType="click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down)">
                                      <p:cBhvr>
                                        <p:cTn id="7"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97.xml><?xml version="1.0" encoding="utf-8"?>
<p:sld xmlns:a="http://schemas.openxmlformats.org/drawingml/2006/main" xmlns:r="http://schemas.openxmlformats.org/officeDocument/2006/relationships" xmlns:p="http://schemas.openxmlformats.org/presentationml/2006/main">
  <p:cSld>
    <p:bg>
      <p:bgPr>
        <a:gradFill rotWithShape="1">
          <a:gsLst>
            <a:gs pos="0">
              <a:schemeClr val="bg1"/>
            </a:gs>
            <a:gs pos="100000">
              <a:srgbClr val="0000FF"/>
            </a:gs>
          </a:gsLst>
          <a:path path="rect">
            <a:fillToRect l="100000" t="100000"/>
          </a:path>
        </a:gradFill>
        <a:effectLst/>
      </p:bgPr>
    </p:bg>
    <p:spTree>
      <p:nvGrpSpPr>
        <p:cNvPr id="1" name=""/>
        <p:cNvGrpSpPr/>
        <p:nvPr/>
      </p:nvGrpSpPr>
      <p:grpSpPr>
        <a:xfrm>
          <a:off x="0" y="0"/>
          <a:ext cx="0" cy="0"/>
          <a:chOff x="0" y="0"/>
          <a:chExt cx="0" cy="0"/>
        </a:xfrm>
      </p:grpSpPr>
      <p:pic>
        <p:nvPicPr>
          <p:cNvPr id="272390" name="Picture 6" descr="Sunday Adelaja's Blog arabic bible - Sunday Adelaja's Blog">
            <a:extLst>
              <a:ext uri="{FF2B5EF4-FFF2-40B4-BE49-F238E27FC236}">
                <a16:creationId xmlns:a16="http://schemas.microsoft.com/office/drawing/2014/main" id="{0DACFAD3-110F-350A-19CE-9718CD89FC58}"/>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r="11700"/>
          <a:stretch/>
        </p:blipFill>
        <p:spPr bwMode="auto">
          <a:xfrm>
            <a:off x="-10747" y="-15532"/>
            <a:ext cx="9303521" cy="6972924"/>
          </a:xfrm>
          <a:prstGeom prst="rect">
            <a:avLst/>
          </a:prstGeom>
          <a:noFill/>
          <a:extLst>
            <a:ext uri="{909E8E84-426E-40DD-AFC4-6F175D3DCCD1}">
              <a14:hiddenFill xmlns:a14="http://schemas.microsoft.com/office/drawing/2010/main">
                <a:solidFill>
                  <a:srgbClr val="FFFFFF"/>
                </a:solidFill>
              </a14:hiddenFill>
            </a:ext>
          </a:extLst>
        </p:spPr>
      </p:pic>
      <p:sp>
        <p:nvSpPr>
          <p:cNvPr id="2" name="Title 1"/>
          <p:cNvSpPr>
            <a:spLocks noGrp="1"/>
          </p:cNvSpPr>
          <p:nvPr>
            <p:ph type="title"/>
          </p:nvPr>
        </p:nvSpPr>
        <p:spPr>
          <a:xfrm>
            <a:off x="10746" y="0"/>
            <a:ext cx="9133254" cy="4509120"/>
          </a:xfrm>
        </p:spPr>
        <p:txBody>
          <a:bodyPr/>
          <a:lstStyle/>
          <a:p>
            <a:pPr>
              <a:defRPr/>
            </a:pPr>
            <a:r>
              <a:rPr lang="ar-JO" sz="8800" b="1">
                <a:solidFill>
                  <a:schemeClr val="tx1"/>
                </a:solidFill>
                <a:effectLst>
                  <a:glow rad="127000">
                    <a:schemeClr val="bg1">
                      <a:alpha val="93000"/>
                    </a:schemeClr>
                  </a:glow>
                </a:effectLst>
                <a:latin typeface="Accordance" panose="00000400000000000000" pitchFamily="2" charset="-78"/>
                <a:ea typeface="Accordance" panose="00000400000000000000" pitchFamily="2" charset="-78"/>
                <a:cs typeface="Accordance" panose="00000400000000000000" pitchFamily="2" charset="-78"/>
              </a:rPr>
              <a:t>هل أنت بحاجة إلى طاعة حق الله؟</a:t>
            </a:r>
            <a:endParaRPr lang="en-US" sz="8800" b="1" dirty="0">
              <a:solidFill>
                <a:schemeClr val="tx1"/>
              </a:solidFill>
              <a:effectLst>
                <a:glow rad="127000">
                  <a:schemeClr val="bg1">
                    <a:alpha val="93000"/>
                  </a:schemeClr>
                </a:glow>
              </a:effectLst>
              <a:latin typeface="Accordance" panose="00000400000000000000" pitchFamily="2" charset="-78"/>
              <a:ea typeface="Accordance" panose="00000400000000000000" pitchFamily="2" charset="-78"/>
              <a:cs typeface="Accordance" panose="00000400000000000000" pitchFamily="2" charset="-78"/>
            </a:endParaRPr>
          </a:p>
        </p:txBody>
      </p:sp>
      <p:sp>
        <p:nvSpPr>
          <p:cNvPr id="5" name="Rectangle 2">
            <a:extLst>
              <a:ext uri="{FF2B5EF4-FFF2-40B4-BE49-F238E27FC236}">
                <a16:creationId xmlns:a16="http://schemas.microsoft.com/office/drawing/2014/main" id="{93E32327-3D82-FA41-B264-D9490C2287D4}"/>
              </a:ext>
            </a:extLst>
          </p:cNvPr>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i="0" u="none" strike="noStrike" kern="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٣ يوحنا</a:t>
            </a:r>
          </a:p>
        </p:txBody>
      </p:sp>
    </p:spTree>
    <p:extLst>
      <p:ext uri="{BB962C8B-B14F-4D97-AF65-F5344CB8AC3E}">
        <p14:creationId xmlns:p14="http://schemas.microsoft.com/office/powerpoint/2010/main" val="137859535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498.xml><?xml version="1.0" encoding="utf-8"?>
<p:sld xmlns:a="http://schemas.openxmlformats.org/drawingml/2006/main" xmlns:r="http://schemas.openxmlformats.org/officeDocument/2006/relationships" xmlns:p="http://schemas.openxmlformats.org/presentationml/2006/main" showMasterSp="0">
  <p:cSld>
    <p:bg>
      <p:bgPr>
        <a:solidFill>
          <a:schemeClr val="accent2"/>
        </a:solidFill>
        <a:effectLst/>
      </p:bgPr>
    </p:bg>
    <p:spTree>
      <p:nvGrpSpPr>
        <p:cNvPr id="1" name=""/>
        <p:cNvGrpSpPr/>
        <p:nvPr/>
      </p:nvGrpSpPr>
      <p:grpSpPr>
        <a:xfrm>
          <a:off x="0" y="0"/>
          <a:ext cx="0" cy="0"/>
          <a:chOff x="0" y="0"/>
          <a:chExt cx="0" cy="0"/>
        </a:xfrm>
      </p:grpSpPr>
      <p:pic>
        <p:nvPicPr>
          <p:cNvPr id="272386" name="Picture 7" descr="mens clothing"/>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2409825" y="0"/>
            <a:ext cx="39624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72387" name="Text Box 3"/>
          <p:cNvSpPr txBox="1">
            <a:spLocks noChangeArrowheads="1"/>
          </p:cNvSpPr>
          <p:nvPr/>
        </p:nvSpPr>
        <p:spPr bwMode="auto">
          <a:xfrm>
            <a:off x="8384531" y="19050"/>
            <a:ext cx="756938" cy="461665"/>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algn="ctr" eaLnBrk="0" fontAlgn="base" hangingPunct="0">
              <a:spcBef>
                <a:spcPct val="2000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2000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2000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000000"/>
                </a:solidFill>
                <a:effectLst/>
                <a:uLnTx/>
                <a:uFillTx/>
                <a:latin typeface="Accordance" panose="00000400000000000000" pitchFamily="2" charset="-78"/>
                <a:ea typeface="Accordance" panose="00000400000000000000" pitchFamily="2" charset="-78"/>
                <a:cs typeface="Accordance" panose="00000400000000000000" pitchFamily="2" charset="-78"/>
              </a:rPr>
              <a:t>٣٠٦ </a:t>
            </a:r>
          </a:p>
        </p:txBody>
      </p:sp>
      <p:sp>
        <p:nvSpPr>
          <p:cNvPr id="9" name="Up Arrow 8"/>
          <p:cNvSpPr>
            <a:spLocks noChangeArrowheads="1"/>
          </p:cNvSpPr>
          <p:nvPr/>
        </p:nvSpPr>
        <p:spPr bwMode="auto">
          <a:xfrm rot="-1681446">
            <a:off x="4462463" y="4441825"/>
            <a:ext cx="893762" cy="1173163"/>
          </a:xfrm>
          <a:prstGeom prst="upArrow">
            <a:avLst>
              <a:gd name="adj1" fmla="val 50000"/>
              <a:gd name="adj2" fmla="val 50055"/>
            </a:avLst>
          </a:prstGeom>
          <a:solidFill>
            <a:srgbClr val="003E00"/>
          </a:solidFill>
          <a:ln w="76200">
            <a:solidFill>
              <a:srgbClr val="FFFFFF"/>
            </a:solidFill>
            <a:miter lim="800000"/>
            <a:headEnd/>
            <a:tailEnd/>
          </a:ln>
        </p:spPr>
        <p:txBody>
          <a:bodyPr wrap="none"/>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10" name="Up Arrow 9"/>
          <p:cNvSpPr>
            <a:spLocks noChangeArrowheads="1"/>
          </p:cNvSpPr>
          <p:nvPr/>
        </p:nvSpPr>
        <p:spPr bwMode="auto">
          <a:xfrm rot="-7513425">
            <a:off x="5476876" y="1995487"/>
            <a:ext cx="893762" cy="1173163"/>
          </a:xfrm>
          <a:prstGeom prst="upArrow">
            <a:avLst>
              <a:gd name="adj1" fmla="val 50000"/>
              <a:gd name="adj2" fmla="val 50055"/>
            </a:avLst>
          </a:prstGeom>
          <a:solidFill>
            <a:schemeClr val="tx1"/>
          </a:solidFill>
          <a:ln w="76200">
            <a:solidFill>
              <a:srgbClr val="FFFFFF"/>
            </a:solidFill>
            <a:miter lim="800000"/>
            <a:headEnd/>
            <a:tailEnd/>
          </a:ln>
        </p:spPr>
        <p:txBody>
          <a:bodyPr wrap="none"/>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11" name="Up Arrow 10"/>
          <p:cNvSpPr>
            <a:spLocks noChangeArrowheads="1"/>
          </p:cNvSpPr>
          <p:nvPr/>
        </p:nvSpPr>
        <p:spPr bwMode="auto">
          <a:xfrm rot="3954856">
            <a:off x="2251076" y="2122487"/>
            <a:ext cx="893762" cy="1173163"/>
          </a:xfrm>
          <a:prstGeom prst="upArrow">
            <a:avLst>
              <a:gd name="adj1" fmla="val 50000"/>
              <a:gd name="adj2" fmla="val 50055"/>
            </a:avLst>
          </a:prstGeom>
          <a:solidFill>
            <a:srgbClr val="000090"/>
          </a:solidFill>
          <a:ln w="76200">
            <a:solidFill>
              <a:srgbClr val="FFFFFF"/>
            </a:solidFill>
            <a:miter lim="800000"/>
            <a:headEnd/>
            <a:tailEnd/>
          </a:ln>
        </p:spPr>
        <p:txBody>
          <a:bodyPr wrap="none"/>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18441" name="Text Box 9"/>
          <p:cNvSpPr txBox="1">
            <a:spLocks noChangeArrowheads="1"/>
          </p:cNvSpPr>
          <p:nvPr/>
        </p:nvSpPr>
        <p:spPr bwMode="auto">
          <a:xfrm>
            <a:off x="-36513" y="765175"/>
            <a:ext cx="2736851" cy="2554545"/>
          </a:xfrm>
          <a:prstGeom prst="rect">
            <a:avLst/>
          </a:prstGeom>
          <a:solidFill>
            <a:srgbClr val="000090"/>
          </a:solidFill>
          <a:ln>
            <a:noFill/>
          </a:ln>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algn="ctr" eaLnBrk="0" fontAlgn="base" hangingPunct="0">
              <a:spcBef>
                <a:spcPct val="2000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2000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2000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40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ccordance" panose="00000400000000000000" pitchFamily="2" charset="-78"/>
                <a:ea typeface="Accordance" panose="00000400000000000000" pitchFamily="2" charset="-78"/>
                <a:cs typeface="Accordance" panose="00000400000000000000" pitchFamily="2" charset="-78"/>
              </a:rPr>
              <a:t>٣</a:t>
            </a:r>
            <a:r>
              <a:rPr kumimoji="0" lang="ar-JO" altLang="zh-CN" sz="40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ccordance" panose="00000400000000000000" pitchFamily="2" charset="-78"/>
                <a:ea typeface="Accordance" panose="00000400000000000000" pitchFamily="2" charset="-78"/>
                <a:cs typeface="Accordance" panose="00000400000000000000" pitchFamily="2" charset="-78"/>
              </a:rPr>
              <a:t>. تصبح </a:t>
            </a:r>
            <a:r>
              <a:rPr kumimoji="0" lang="ar-JO" altLang="zh-CN" sz="4000" b="1" i="0" u="none" strike="noStrike" kern="1200" cap="none" spc="0" normalizeH="0" baseline="0" noProof="0">
                <a:ln>
                  <a:noFill/>
                </a:ln>
                <a:solidFill>
                  <a:srgbClr val="FFFF00"/>
                </a:solidFill>
                <a:effectLst>
                  <a:outerShdw blurRad="38100" dist="38100" dir="2700000" algn="tl">
                    <a:srgbClr val="000000">
                      <a:alpha val="43137"/>
                    </a:srgbClr>
                  </a:outerShdw>
                </a:effectLst>
                <a:uLnTx/>
                <a:uFillTx/>
                <a:latin typeface="Accordance" panose="00000400000000000000" pitchFamily="2" charset="-78"/>
                <a:ea typeface="Accordance" panose="00000400000000000000" pitchFamily="2" charset="-78"/>
                <a:cs typeface="Accordance" panose="00000400000000000000" pitchFamily="2" charset="-78"/>
              </a:rPr>
              <a:t>مُرسَل</a:t>
            </a:r>
            <a:r>
              <a:rPr kumimoji="0" lang="ar-JO" altLang="zh-CN" sz="40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ccordance" panose="00000400000000000000" pitchFamily="2" charset="-78"/>
                <a:ea typeface="Accordance" panose="00000400000000000000" pitchFamily="2" charset="-78"/>
                <a:cs typeface="Accordance" panose="00000400000000000000" pitchFamily="2" charset="-78"/>
              </a:rPr>
              <a:t> مثل ديميتريوس (١٢ )</a:t>
            </a:r>
            <a:endParaRPr kumimoji="0" lang="en-US" altLang="zh-CN" sz="40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18436" name="Text Box 4"/>
          <p:cNvSpPr txBox="1">
            <a:spLocks noChangeArrowheads="1"/>
          </p:cNvSpPr>
          <p:nvPr/>
        </p:nvSpPr>
        <p:spPr bwMode="auto">
          <a:xfrm>
            <a:off x="2984500" y="5346700"/>
            <a:ext cx="6196013" cy="1323439"/>
          </a:xfrm>
          <a:prstGeom prst="rect">
            <a:avLst/>
          </a:prstGeom>
          <a:solidFill>
            <a:srgbClr val="003E00"/>
          </a:solidFill>
          <a:ln>
            <a:noFill/>
          </a:ln>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algn="ctr" eaLnBrk="0" fontAlgn="base" hangingPunct="0">
              <a:spcBef>
                <a:spcPct val="2000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2000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2000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altLang="zh-CN" sz="40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ccordance" panose="00000400000000000000" pitchFamily="2" charset="-78"/>
                <a:ea typeface="Accordance" panose="00000400000000000000" pitchFamily="2" charset="-78"/>
                <a:cs typeface="Accordance" panose="00000400000000000000" pitchFamily="2" charset="-78"/>
              </a:rPr>
              <a:t>١</a:t>
            </a:r>
            <a:r>
              <a:rPr kumimoji="0" lang="ar-JO" altLang="zh-CN" sz="40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ccordance" panose="00000400000000000000" pitchFamily="2" charset="-78"/>
                <a:ea typeface="Accordance" panose="00000400000000000000" pitchFamily="2" charset="-78"/>
                <a:cs typeface="Accordance" panose="00000400000000000000" pitchFamily="2" charset="-78"/>
              </a:rPr>
              <a:t>. ساعد </a:t>
            </a:r>
            <a:r>
              <a:rPr kumimoji="0" lang="ar-JO" altLang="zh-CN" sz="4000" b="1" i="0" u="none" strike="noStrike" kern="1200" cap="none" spc="0" normalizeH="0" baseline="0" noProof="0">
                <a:ln>
                  <a:noFill/>
                </a:ln>
                <a:solidFill>
                  <a:srgbClr val="FFFF00"/>
                </a:solidFill>
                <a:effectLst>
                  <a:outerShdw blurRad="38100" dist="38100" dir="2700000" algn="tl">
                    <a:srgbClr val="000000">
                      <a:alpha val="43137"/>
                    </a:srgbClr>
                  </a:outerShdw>
                </a:effectLst>
                <a:uLnTx/>
                <a:uFillTx/>
                <a:latin typeface="Accordance" panose="00000400000000000000" pitchFamily="2" charset="-78"/>
                <a:ea typeface="Accordance" panose="00000400000000000000" pitchFamily="2" charset="-78"/>
                <a:cs typeface="Accordance" panose="00000400000000000000" pitchFamily="2" charset="-78"/>
              </a:rPr>
              <a:t>الآخرين</a:t>
            </a:r>
            <a:r>
              <a:rPr kumimoji="0" lang="ar-JO" altLang="zh-CN" sz="40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ccordance" panose="00000400000000000000" pitchFamily="2" charset="-78"/>
                <a:ea typeface="Accordance" panose="00000400000000000000" pitchFamily="2" charset="-78"/>
                <a:cs typeface="Accordance" panose="00000400000000000000" pitchFamily="2" charset="-78"/>
              </a:rPr>
              <a:t> في الكشف عن الحق مثل غايُس(٥-٨)</a:t>
            </a:r>
            <a:endParaRPr kumimoji="0" lang="en-US" altLang="zh-CN" sz="40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12" name="Text Box 8"/>
          <p:cNvSpPr txBox="1">
            <a:spLocks noChangeArrowheads="1"/>
          </p:cNvSpPr>
          <p:nvPr/>
        </p:nvSpPr>
        <p:spPr bwMode="auto">
          <a:xfrm>
            <a:off x="6084888" y="866775"/>
            <a:ext cx="3059112" cy="2554545"/>
          </a:xfrm>
          <a:prstGeom prst="rect">
            <a:avLst/>
          </a:prstGeom>
          <a:solidFill>
            <a:schemeClr val="tx1"/>
          </a:solidFill>
          <a:ln>
            <a:noFill/>
          </a:ln>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algn="ctr" eaLnBrk="0" fontAlgn="base" hangingPunct="0">
              <a:spcBef>
                <a:spcPct val="2000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2000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2000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4000" b="1" i="0" u="none" strike="noStrike" kern="1200" cap="none" spc="0" normalizeH="0" baseline="0" noProof="0" dirty="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rPr>
              <a:t>٢</a:t>
            </a:r>
            <a:r>
              <a:rPr kumimoji="0" lang="ar-JO" sz="4000" b="1"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rPr>
              <a:t>. لا </a:t>
            </a:r>
            <a:r>
              <a:rPr kumimoji="0" lang="ar-JO" sz="4000" b="1" i="0" u="none" strike="noStrike" kern="1200" cap="none" spc="0" normalizeH="0" baseline="0" noProof="0">
                <a:ln>
                  <a:noFill/>
                </a:ln>
                <a:solidFill>
                  <a:srgbClr val="FFFF00"/>
                </a:solidFill>
                <a:effectLst/>
                <a:uLnTx/>
                <a:uFillTx/>
                <a:latin typeface="Accordance" panose="00000400000000000000" pitchFamily="2" charset="-78"/>
                <a:ea typeface="Accordance" panose="00000400000000000000" pitchFamily="2" charset="-78"/>
                <a:cs typeface="Accordance" panose="00000400000000000000" pitchFamily="2" charset="-78"/>
              </a:rPr>
              <a:t>تعيق</a:t>
            </a:r>
            <a:r>
              <a:rPr kumimoji="0" lang="ar-JO" sz="4000" b="1"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rPr>
              <a:t> الإرساليات مثل ديوتريفس (٩- ١١</a:t>
            </a:r>
            <a:r>
              <a:rPr kumimoji="0" lang="ar-JO" sz="40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ccordance" panose="00000400000000000000" pitchFamily="2" charset="-78"/>
                <a:ea typeface="Accordance" panose="00000400000000000000" pitchFamily="2" charset="-78"/>
                <a:cs typeface="Accordance" panose="00000400000000000000" pitchFamily="2" charset="-78"/>
              </a:rPr>
              <a:t>)</a:t>
            </a:r>
            <a:endParaRPr kumimoji="0" lang="ar-JO" sz="4000" b="1"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13" name="Rectangle 5"/>
          <p:cNvSpPr>
            <a:spLocks noChangeArrowheads="1"/>
          </p:cNvSpPr>
          <p:nvPr/>
        </p:nvSpPr>
        <p:spPr bwMode="auto">
          <a:xfrm>
            <a:off x="1" y="0"/>
            <a:ext cx="6997716" cy="584776"/>
          </a:xfrm>
          <a:prstGeom prst="rect">
            <a:avLst/>
          </a:prstGeom>
          <a:solidFill>
            <a:schemeClr val="accent1"/>
          </a:solidFill>
          <a:ln w="9525">
            <a:solidFill>
              <a:schemeClr val="tx1"/>
            </a:solidFill>
            <a:miter lim="800000"/>
            <a:headEnd type="none" w="sm" len="sm"/>
            <a:tailEnd type="none" w="sm" len="sm"/>
          </a:ln>
        </p:spPr>
        <p:txBody>
          <a:bodyPr wrap="square">
            <a:spAutoFit/>
          </a:body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altLang="zh-CN" sz="3200" b="1" i="0" u="none" strike="noStrike" kern="1200" cap="none" spc="0" normalizeH="0" baseline="0" noProof="0">
                <a:ln>
                  <a:noFill/>
                </a:ln>
                <a:solidFill>
                  <a:srgbClr val="000000"/>
                </a:solidFill>
                <a:effectLst/>
                <a:uLnTx/>
                <a:uFillTx/>
                <a:latin typeface="Accordance" panose="00000400000000000000" pitchFamily="2" charset="-78"/>
                <a:ea typeface="Accordance" panose="00000400000000000000" pitchFamily="2" charset="-78"/>
                <a:cs typeface="Accordance" panose="00000400000000000000" pitchFamily="2" charset="-78"/>
              </a:rPr>
              <a:t>كيف نطيع حق الله؟</a:t>
            </a:r>
            <a:endParaRPr kumimoji="0" lang="en-US" sz="3200" b="1" i="0" u="none" strike="noStrike" kern="1200" cap="none" spc="0" normalizeH="0" baseline="0" noProof="0" dirty="0">
              <a:ln>
                <a:noFill/>
              </a:ln>
              <a:solidFill>
                <a:srgbClr val="000000"/>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14" name="Rectangle 2">
            <a:extLst>
              <a:ext uri="{FF2B5EF4-FFF2-40B4-BE49-F238E27FC236}">
                <a16:creationId xmlns:a16="http://schemas.microsoft.com/office/drawing/2014/main" id="{B933C0FA-C5F7-5E43-9D14-70460143C119}"/>
              </a:ext>
            </a:extLst>
          </p:cNvPr>
          <p:cNvSpPr txBox="1">
            <a:spLocks noChangeArrowheads="1"/>
          </p:cNvSpPr>
          <p:nvPr/>
        </p:nvSpPr>
        <p:spPr bwMode="auto">
          <a:xfrm>
            <a:off x="132315" y="5933983"/>
            <a:ext cx="2852186"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l" defTabSz="457200" rtl="0" eaLnBrk="0" fontAlgn="base" latinLnBrk="0" hangingPunct="0">
              <a:lnSpc>
                <a:spcPct val="100000"/>
              </a:lnSpc>
              <a:spcBef>
                <a:spcPct val="0"/>
              </a:spcBef>
              <a:spcAft>
                <a:spcPct val="0"/>
              </a:spcAft>
              <a:buClrTx/>
              <a:buSzTx/>
              <a:buFontTx/>
              <a:buNone/>
              <a:tabLst/>
              <a:defRPr/>
            </a:pPr>
            <a:r>
              <a:rPr kumimoji="0" lang="ar-JO" sz="4800" b="1" i="0" u="none" strike="noStrike" kern="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٣ يوحنا</a:t>
            </a:r>
          </a:p>
        </p:txBody>
      </p:sp>
    </p:spTree>
    <p:extLst>
      <p:ext uri="{BB962C8B-B14F-4D97-AF65-F5344CB8AC3E}">
        <p14:creationId xmlns:p14="http://schemas.microsoft.com/office/powerpoint/2010/main" val="2975515851"/>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18436">
                                            <p:bg/>
                                          </p:spTgt>
                                        </p:tgtEl>
                                        <p:attrNameLst>
                                          <p:attrName>style.visibility</p:attrName>
                                        </p:attrNameLst>
                                      </p:cBhvr>
                                      <p:to>
                                        <p:strVal val="visible"/>
                                      </p:to>
                                    </p:set>
                                    <p:anim calcmode="lin" valueType="num">
                                      <p:cBhvr additive="base">
                                        <p:cTn id="7" dur="500" fill="hold"/>
                                        <p:tgtEl>
                                          <p:spTgt spid="18436">
                                            <p:bg/>
                                          </p:spTgt>
                                        </p:tgtEl>
                                        <p:attrNameLst>
                                          <p:attrName>ppt_x</p:attrName>
                                        </p:attrNameLst>
                                      </p:cBhvr>
                                      <p:tavLst>
                                        <p:tav tm="0">
                                          <p:val>
                                            <p:strVal val="0-#ppt_w/2"/>
                                          </p:val>
                                        </p:tav>
                                        <p:tav tm="100000">
                                          <p:val>
                                            <p:strVal val="#ppt_x"/>
                                          </p:val>
                                        </p:tav>
                                      </p:tavLst>
                                    </p:anim>
                                    <p:anim calcmode="lin" valueType="num">
                                      <p:cBhvr additive="base">
                                        <p:cTn id="8" dur="500" fill="hold"/>
                                        <p:tgtEl>
                                          <p:spTgt spid="18436">
                                            <p:bg/>
                                          </p:spTgt>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0"/>
                                  </p:stCondLst>
                                  <p:childTnLst>
                                    <p:set>
                                      <p:cBhvr>
                                        <p:cTn id="10" dur="1" fill="hold">
                                          <p:stCondLst>
                                            <p:cond delay="0"/>
                                          </p:stCondLst>
                                        </p:cTn>
                                        <p:tgtEl>
                                          <p:spTgt spid="18436">
                                            <p:txEl>
                                              <p:pRg st="0" end="0"/>
                                            </p:txEl>
                                          </p:spTgt>
                                        </p:tgtEl>
                                        <p:attrNameLst>
                                          <p:attrName>style.visibility</p:attrName>
                                        </p:attrNameLst>
                                      </p:cBhvr>
                                      <p:to>
                                        <p:strVal val="visible"/>
                                      </p:to>
                                    </p:set>
                                    <p:anim calcmode="lin" valueType="num">
                                      <p:cBhvr additive="base">
                                        <p:cTn id="11" dur="500" fill="hold"/>
                                        <p:tgtEl>
                                          <p:spTgt spid="18436">
                                            <p:txEl>
                                              <p:pRg st="0" end="0"/>
                                            </p:txEl>
                                          </p:spTgt>
                                        </p:tgtEl>
                                        <p:attrNameLst>
                                          <p:attrName>ppt_x</p:attrName>
                                        </p:attrNameLst>
                                      </p:cBhvr>
                                      <p:tavLst>
                                        <p:tav tm="0">
                                          <p:val>
                                            <p:strVal val="0-#ppt_w/2"/>
                                          </p:val>
                                        </p:tav>
                                        <p:tav tm="100000">
                                          <p:val>
                                            <p:strVal val="#ppt_x"/>
                                          </p:val>
                                        </p:tav>
                                      </p:tavLst>
                                    </p:anim>
                                    <p:anim calcmode="lin" valueType="num">
                                      <p:cBhvr additive="base">
                                        <p:cTn id="12" dur="500" fill="hold"/>
                                        <p:tgtEl>
                                          <p:spTgt spid="18436">
                                            <p:txEl>
                                              <p:pRg st="0" end="0"/>
                                            </p:txEl>
                                          </p:spTgt>
                                        </p:tgtEl>
                                        <p:attrNameLst>
                                          <p:attrName>ppt_y</p:attrName>
                                        </p:attrNameLst>
                                      </p:cBhvr>
                                      <p:tavLst>
                                        <p:tav tm="0">
                                          <p:val>
                                            <p:strVal val="#ppt_y"/>
                                          </p:val>
                                        </p:tav>
                                        <p:tav tm="100000">
                                          <p:val>
                                            <p:strVal val="#ppt_y"/>
                                          </p:val>
                                        </p:tav>
                                      </p:tavLst>
                                    </p:anim>
                                  </p:childTnLst>
                                </p:cTn>
                              </p:par>
                            </p:childTnLst>
                          </p:cTn>
                        </p:par>
                        <p:par>
                          <p:cTn id="13" fill="hold" nodeType="afterGroup">
                            <p:stCondLst>
                              <p:cond delay="500"/>
                            </p:stCondLst>
                            <p:childTnLst>
                              <p:par>
                                <p:cTn id="14" presetID="22" presetClass="entr" presetSubtype="4" fill="hold" grpId="0" nodeType="afterEffect">
                                  <p:stCondLst>
                                    <p:cond delay="0"/>
                                  </p:stCondLst>
                                  <p:childTnLst>
                                    <p:set>
                                      <p:cBhvr>
                                        <p:cTn id="15" dur="1" fill="hold">
                                          <p:stCondLst>
                                            <p:cond delay="0"/>
                                          </p:stCondLst>
                                        </p:cTn>
                                        <p:tgtEl>
                                          <p:spTgt spid="9"/>
                                        </p:tgtEl>
                                        <p:attrNameLst>
                                          <p:attrName>style.visibility</p:attrName>
                                        </p:attrNameLst>
                                      </p:cBhvr>
                                      <p:to>
                                        <p:strVal val="visible"/>
                                      </p:to>
                                    </p:set>
                                    <p:animEffect transition="in" filter="wipe(down)">
                                      <p:cBhvr>
                                        <p:cTn id="16" dur="500"/>
                                        <p:tgtEl>
                                          <p:spTgt spid="9"/>
                                        </p:tgtEl>
                                      </p:cBhvr>
                                    </p:animEffect>
                                  </p:childTnLst>
                                </p:cTn>
                              </p:par>
                            </p:childTnLst>
                          </p:cTn>
                        </p:par>
                      </p:childTnLst>
                    </p:cTn>
                  </p:par>
                  <p:par>
                    <p:cTn id="17" fill="hold" nodeType="clickPar">
                      <p:stCondLst>
                        <p:cond delay="indefinite"/>
                      </p:stCondLst>
                      <p:childTnLst>
                        <p:par>
                          <p:cTn id="18" fill="hold" nodeType="withGroup">
                            <p:stCondLst>
                              <p:cond delay="0"/>
                            </p:stCondLst>
                            <p:childTnLst>
                              <p:par>
                                <p:cTn id="19" presetID="2" presetClass="entr" presetSubtype="8" fill="hold" grpId="0" nodeType="clickEffect">
                                  <p:stCondLst>
                                    <p:cond delay="0"/>
                                  </p:stCondLst>
                                  <p:childTnLst>
                                    <p:set>
                                      <p:cBhvr>
                                        <p:cTn id="20" dur="1" fill="hold">
                                          <p:stCondLst>
                                            <p:cond delay="0"/>
                                          </p:stCondLst>
                                        </p:cTn>
                                        <p:tgtEl>
                                          <p:spTgt spid="12">
                                            <p:bg/>
                                          </p:spTgt>
                                        </p:tgtEl>
                                        <p:attrNameLst>
                                          <p:attrName>style.visibility</p:attrName>
                                        </p:attrNameLst>
                                      </p:cBhvr>
                                      <p:to>
                                        <p:strVal val="visible"/>
                                      </p:to>
                                    </p:set>
                                    <p:anim calcmode="lin" valueType="num">
                                      <p:cBhvr additive="base">
                                        <p:cTn id="21" dur="500" fill="hold"/>
                                        <p:tgtEl>
                                          <p:spTgt spid="12">
                                            <p:bg/>
                                          </p:spTgt>
                                        </p:tgtEl>
                                        <p:attrNameLst>
                                          <p:attrName>ppt_x</p:attrName>
                                        </p:attrNameLst>
                                      </p:cBhvr>
                                      <p:tavLst>
                                        <p:tav tm="0">
                                          <p:val>
                                            <p:strVal val="0-#ppt_w/2"/>
                                          </p:val>
                                        </p:tav>
                                        <p:tav tm="100000">
                                          <p:val>
                                            <p:strVal val="#ppt_x"/>
                                          </p:val>
                                        </p:tav>
                                      </p:tavLst>
                                    </p:anim>
                                    <p:anim calcmode="lin" valueType="num">
                                      <p:cBhvr additive="base">
                                        <p:cTn id="22" dur="500" fill="hold"/>
                                        <p:tgtEl>
                                          <p:spTgt spid="12">
                                            <p:bg/>
                                          </p:spTgt>
                                        </p:tgtEl>
                                        <p:attrNameLst>
                                          <p:attrName>ppt_y</p:attrName>
                                        </p:attrNameLst>
                                      </p:cBhvr>
                                      <p:tavLst>
                                        <p:tav tm="0">
                                          <p:val>
                                            <p:strVal val="#ppt_y"/>
                                          </p:val>
                                        </p:tav>
                                        <p:tav tm="100000">
                                          <p:val>
                                            <p:strVal val="#ppt_y"/>
                                          </p:val>
                                        </p:tav>
                                      </p:tavLst>
                                    </p:anim>
                                  </p:childTnLst>
                                </p:cTn>
                              </p:par>
                              <p:par>
                                <p:cTn id="23" presetID="2" presetClass="entr" presetSubtype="8" fill="hold" grpId="0" nodeType="withEffect">
                                  <p:stCondLst>
                                    <p:cond delay="0"/>
                                  </p:stCondLst>
                                  <p:childTnLst>
                                    <p:set>
                                      <p:cBhvr>
                                        <p:cTn id="24" dur="1" fill="hold">
                                          <p:stCondLst>
                                            <p:cond delay="0"/>
                                          </p:stCondLst>
                                        </p:cTn>
                                        <p:tgtEl>
                                          <p:spTgt spid="12">
                                            <p:txEl>
                                              <p:pRg st="0" end="0"/>
                                            </p:txEl>
                                          </p:spTgt>
                                        </p:tgtEl>
                                        <p:attrNameLst>
                                          <p:attrName>style.visibility</p:attrName>
                                        </p:attrNameLst>
                                      </p:cBhvr>
                                      <p:to>
                                        <p:strVal val="visible"/>
                                      </p:to>
                                    </p:set>
                                    <p:anim calcmode="lin" valueType="num">
                                      <p:cBhvr additive="base">
                                        <p:cTn id="25" dur="500" fill="hold"/>
                                        <p:tgtEl>
                                          <p:spTgt spid="12">
                                            <p:txEl>
                                              <p:pRg st="0" end="0"/>
                                            </p:tx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12">
                                            <p:txEl>
                                              <p:pRg st="0" end="0"/>
                                            </p:txEl>
                                          </p:spTgt>
                                        </p:tgtEl>
                                        <p:attrNameLst>
                                          <p:attrName>ppt_y</p:attrName>
                                        </p:attrNameLst>
                                      </p:cBhvr>
                                      <p:tavLst>
                                        <p:tav tm="0">
                                          <p:val>
                                            <p:strVal val="#ppt_y"/>
                                          </p:val>
                                        </p:tav>
                                        <p:tav tm="100000">
                                          <p:val>
                                            <p:strVal val="#ppt_y"/>
                                          </p:val>
                                        </p:tav>
                                      </p:tavLst>
                                    </p:anim>
                                  </p:childTnLst>
                                </p:cTn>
                              </p:par>
                            </p:childTnLst>
                          </p:cTn>
                        </p:par>
                        <p:par>
                          <p:cTn id="27" fill="hold" nodeType="afterGroup">
                            <p:stCondLst>
                              <p:cond delay="500"/>
                            </p:stCondLst>
                            <p:childTnLst>
                              <p:par>
                                <p:cTn id="28" presetID="22" presetClass="entr" presetSubtype="8" fill="hold" grpId="0" nodeType="afterEffect">
                                  <p:stCondLst>
                                    <p:cond delay="0"/>
                                  </p:stCondLst>
                                  <p:childTnLst>
                                    <p:set>
                                      <p:cBhvr>
                                        <p:cTn id="29" dur="1" fill="hold">
                                          <p:stCondLst>
                                            <p:cond delay="0"/>
                                          </p:stCondLst>
                                        </p:cTn>
                                        <p:tgtEl>
                                          <p:spTgt spid="10"/>
                                        </p:tgtEl>
                                        <p:attrNameLst>
                                          <p:attrName>style.visibility</p:attrName>
                                        </p:attrNameLst>
                                      </p:cBhvr>
                                      <p:to>
                                        <p:strVal val="visible"/>
                                      </p:to>
                                    </p:set>
                                    <p:animEffect transition="in" filter="wipe(left)">
                                      <p:cBhvr>
                                        <p:cTn id="30" dur="500"/>
                                        <p:tgtEl>
                                          <p:spTgt spid="10"/>
                                        </p:tgtEl>
                                      </p:cBhvr>
                                    </p:animEffect>
                                  </p:childTnLst>
                                </p:cTn>
                              </p:par>
                            </p:childTnLst>
                          </p:cTn>
                        </p:par>
                      </p:childTnLst>
                    </p:cTn>
                  </p:par>
                  <p:par>
                    <p:cTn id="31" fill="hold" nodeType="clickPar">
                      <p:stCondLst>
                        <p:cond delay="indefinite"/>
                      </p:stCondLst>
                      <p:childTnLst>
                        <p:par>
                          <p:cTn id="32" fill="hold" nodeType="withGroup">
                            <p:stCondLst>
                              <p:cond delay="0"/>
                            </p:stCondLst>
                            <p:childTnLst>
                              <p:par>
                                <p:cTn id="33" presetID="2" presetClass="entr" presetSubtype="8" fill="hold" grpId="0" nodeType="clickEffect">
                                  <p:stCondLst>
                                    <p:cond delay="0"/>
                                  </p:stCondLst>
                                  <p:childTnLst>
                                    <p:set>
                                      <p:cBhvr>
                                        <p:cTn id="34" dur="1" fill="hold">
                                          <p:stCondLst>
                                            <p:cond delay="0"/>
                                          </p:stCondLst>
                                        </p:cTn>
                                        <p:tgtEl>
                                          <p:spTgt spid="18441">
                                            <p:bg/>
                                          </p:spTgt>
                                        </p:tgtEl>
                                        <p:attrNameLst>
                                          <p:attrName>style.visibility</p:attrName>
                                        </p:attrNameLst>
                                      </p:cBhvr>
                                      <p:to>
                                        <p:strVal val="visible"/>
                                      </p:to>
                                    </p:set>
                                    <p:anim calcmode="lin" valueType="num">
                                      <p:cBhvr additive="base">
                                        <p:cTn id="35" dur="500" fill="hold"/>
                                        <p:tgtEl>
                                          <p:spTgt spid="18441">
                                            <p:bg/>
                                          </p:spTgt>
                                        </p:tgtEl>
                                        <p:attrNameLst>
                                          <p:attrName>ppt_x</p:attrName>
                                        </p:attrNameLst>
                                      </p:cBhvr>
                                      <p:tavLst>
                                        <p:tav tm="0">
                                          <p:val>
                                            <p:strVal val="0-#ppt_w/2"/>
                                          </p:val>
                                        </p:tav>
                                        <p:tav tm="100000">
                                          <p:val>
                                            <p:strVal val="#ppt_x"/>
                                          </p:val>
                                        </p:tav>
                                      </p:tavLst>
                                    </p:anim>
                                    <p:anim calcmode="lin" valueType="num">
                                      <p:cBhvr additive="base">
                                        <p:cTn id="36" dur="500" fill="hold"/>
                                        <p:tgtEl>
                                          <p:spTgt spid="18441">
                                            <p:bg/>
                                          </p:spTgt>
                                        </p:tgtEl>
                                        <p:attrNameLst>
                                          <p:attrName>ppt_y</p:attrName>
                                        </p:attrNameLst>
                                      </p:cBhvr>
                                      <p:tavLst>
                                        <p:tav tm="0">
                                          <p:val>
                                            <p:strVal val="#ppt_y"/>
                                          </p:val>
                                        </p:tav>
                                        <p:tav tm="100000">
                                          <p:val>
                                            <p:strVal val="#ppt_y"/>
                                          </p:val>
                                        </p:tav>
                                      </p:tavLst>
                                    </p:anim>
                                  </p:childTnLst>
                                </p:cTn>
                              </p:par>
                              <p:par>
                                <p:cTn id="37" presetID="2" presetClass="entr" presetSubtype="8" fill="hold" grpId="0" nodeType="withEffect">
                                  <p:stCondLst>
                                    <p:cond delay="0"/>
                                  </p:stCondLst>
                                  <p:childTnLst>
                                    <p:set>
                                      <p:cBhvr>
                                        <p:cTn id="38" dur="1" fill="hold">
                                          <p:stCondLst>
                                            <p:cond delay="0"/>
                                          </p:stCondLst>
                                        </p:cTn>
                                        <p:tgtEl>
                                          <p:spTgt spid="18441">
                                            <p:txEl>
                                              <p:pRg st="0" end="0"/>
                                            </p:txEl>
                                          </p:spTgt>
                                        </p:tgtEl>
                                        <p:attrNameLst>
                                          <p:attrName>style.visibility</p:attrName>
                                        </p:attrNameLst>
                                      </p:cBhvr>
                                      <p:to>
                                        <p:strVal val="visible"/>
                                      </p:to>
                                    </p:set>
                                    <p:anim calcmode="lin" valueType="num">
                                      <p:cBhvr additive="base">
                                        <p:cTn id="39" dur="500" fill="hold"/>
                                        <p:tgtEl>
                                          <p:spTgt spid="18441">
                                            <p:txEl>
                                              <p:pRg st="0" end="0"/>
                                            </p:txEl>
                                          </p:spTgt>
                                        </p:tgtEl>
                                        <p:attrNameLst>
                                          <p:attrName>ppt_x</p:attrName>
                                        </p:attrNameLst>
                                      </p:cBhvr>
                                      <p:tavLst>
                                        <p:tav tm="0">
                                          <p:val>
                                            <p:strVal val="0-#ppt_w/2"/>
                                          </p:val>
                                        </p:tav>
                                        <p:tav tm="100000">
                                          <p:val>
                                            <p:strVal val="#ppt_x"/>
                                          </p:val>
                                        </p:tav>
                                      </p:tavLst>
                                    </p:anim>
                                    <p:anim calcmode="lin" valueType="num">
                                      <p:cBhvr additive="base">
                                        <p:cTn id="40" dur="500" fill="hold"/>
                                        <p:tgtEl>
                                          <p:spTgt spid="18441">
                                            <p:txEl>
                                              <p:pRg st="0" end="0"/>
                                            </p:txEl>
                                          </p:spTgt>
                                        </p:tgtEl>
                                        <p:attrNameLst>
                                          <p:attrName>ppt_y</p:attrName>
                                        </p:attrNameLst>
                                      </p:cBhvr>
                                      <p:tavLst>
                                        <p:tav tm="0">
                                          <p:val>
                                            <p:strVal val="#ppt_y"/>
                                          </p:val>
                                        </p:tav>
                                        <p:tav tm="100000">
                                          <p:val>
                                            <p:strVal val="#ppt_y"/>
                                          </p:val>
                                        </p:tav>
                                      </p:tavLst>
                                    </p:anim>
                                  </p:childTnLst>
                                </p:cTn>
                              </p:par>
                            </p:childTnLst>
                          </p:cTn>
                        </p:par>
                        <p:par>
                          <p:cTn id="41" fill="hold" nodeType="afterGroup">
                            <p:stCondLst>
                              <p:cond delay="500"/>
                            </p:stCondLst>
                            <p:childTnLst>
                              <p:par>
                                <p:cTn id="42" presetID="22" presetClass="entr" presetSubtype="8" fill="hold" grpId="0" nodeType="afterEffect">
                                  <p:stCondLst>
                                    <p:cond delay="0"/>
                                  </p:stCondLst>
                                  <p:childTnLst>
                                    <p:set>
                                      <p:cBhvr>
                                        <p:cTn id="43" dur="1" fill="hold">
                                          <p:stCondLst>
                                            <p:cond delay="0"/>
                                          </p:stCondLst>
                                        </p:cTn>
                                        <p:tgtEl>
                                          <p:spTgt spid="11"/>
                                        </p:tgtEl>
                                        <p:attrNameLst>
                                          <p:attrName>style.visibility</p:attrName>
                                        </p:attrNameLst>
                                      </p:cBhvr>
                                      <p:to>
                                        <p:strVal val="visible"/>
                                      </p:to>
                                    </p:set>
                                    <p:animEffect transition="in" filter="wipe(left)">
                                      <p:cBhvr>
                                        <p:cTn id="44" dur="500"/>
                                        <p:tgtEl>
                                          <p:spTgt spid="11"/>
                                        </p:tgtEl>
                                      </p:cBhvr>
                                    </p:animEffect>
                                  </p:childTnLst>
                                </p:cTn>
                              </p:par>
                            </p:childTnLst>
                          </p:cTn>
                        </p:par>
                      </p:childTnLst>
                    </p:cTn>
                  </p:par>
                  <p:par>
                    <p:cTn id="45" fill="hold">
                      <p:stCondLst>
                        <p:cond delay="indefinite"/>
                      </p:stCondLst>
                      <p:childTnLst>
                        <p:par>
                          <p:cTn id="46" fill="hold">
                            <p:stCondLst>
                              <p:cond delay="0"/>
                            </p:stCondLst>
                            <p:childTnLst>
                              <p:par>
                                <p:cTn id="47" presetID="2" presetClass="entr" presetSubtype="4" fill="hold" grpId="0" nodeType="clickEffect">
                                  <p:stCondLst>
                                    <p:cond delay="0"/>
                                  </p:stCondLst>
                                  <p:childTnLst>
                                    <p:set>
                                      <p:cBhvr>
                                        <p:cTn id="48" dur="1" fill="hold">
                                          <p:stCondLst>
                                            <p:cond delay="0"/>
                                          </p:stCondLst>
                                        </p:cTn>
                                        <p:tgtEl>
                                          <p:spTgt spid="14"/>
                                        </p:tgtEl>
                                        <p:attrNameLst>
                                          <p:attrName>style.visibility</p:attrName>
                                        </p:attrNameLst>
                                      </p:cBhvr>
                                      <p:to>
                                        <p:strVal val="visible"/>
                                      </p:to>
                                    </p:set>
                                    <p:anim calcmode="lin" valueType="num">
                                      <p:cBhvr additive="base">
                                        <p:cTn id="49" dur="500" fill="hold"/>
                                        <p:tgtEl>
                                          <p:spTgt spid="14"/>
                                        </p:tgtEl>
                                        <p:attrNameLst>
                                          <p:attrName>ppt_x</p:attrName>
                                        </p:attrNameLst>
                                      </p:cBhvr>
                                      <p:tavLst>
                                        <p:tav tm="0">
                                          <p:val>
                                            <p:strVal val="#ppt_x"/>
                                          </p:val>
                                        </p:tav>
                                        <p:tav tm="100000">
                                          <p:val>
                                            <p:strVal val="#ppt_x"/>
                                          </p:val>
                                        </p:tav>
                                      </p:tavLst>
                                    </p:anim>
                                    <p:anim calcmode="lin" valueType="num">
                                      <p:cBhvr additive="base">
                                        <p:cTn id="50" dur="500" fill="hold"/>
                                        <p:tgtEl>
                                          <p:spTgt spid="1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0" grpId="0" animBg="1"/>
      <p:bldP spid="11" grpId="0" animBg="1"/>
      <p:bldP spid="18441" grpId="0" build="p" animBg="1" autoUpdateAnimBg="0"/>
      <p:bldP spid="18436" grpId="0" build="p" animBg="1" autoUpdateAnimBg="0"/>
      <p:bldP spid="12" grpId="0" build="p" animBg="1" autoUpdateAnimBg="0"/>
      <p:bldP spid="14" grpId="0"/>
    </p:bldLst>
  </p:timing>
</p:sld>
</file>

<file path=ppt/slides/slide4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91841" name="Picture 2" descr="people in front of globe missions.jpg"/>
          <p:cNvPicPr>
            <a:picLocks noChangeAspect="1"/>
          </p:cNvPicPr>
          <p:nvPr/>
        </p:nvPicPr>
        <p:blipFill rotWithShape="1">
          <a:blip r:embed="rId3">
            <a:extLst>
              <a:ext uri="{28A0092B-C50C-407E-A947-70E740481C1C}">
                <a14:useLocalDpi xmlns:a14="http://schemas.microsoft.com/office/drawing/2010/main"/>
              </a:ext>
            </a:extLst>
          </a:blip>
          <a:srcRect l="1587"/>
          <a:stretch/>
        </p:blipFill>
        <p:spPr bwMode="auto">
          <a:xfrm>
            <a:off x="0" y="0"/>
            <a:ext cx="94488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92162" name="Title 1"/>
          <p:cNvSpPr>
            <a:spLocks noGrp="1"/>
          </p:cNvSpPr>
          <p:nvPr>
            <p:ph type="title" idx="4294967295"/>
          </p:nvPr>
        </p:nvSpPr>
        <p:spPr>
          <a:xfrm>
            <a:off x="108520" y="288032"/>
            <a:ext cx="9144000" cy="1988840"/>
          </a:xfrm>
        </p:spPr>
        <p:txBody>
          <a:bodyPr/>
          <a:lstStyle/>
          <a:p>
            <a:pPr>
              <a:defRPr/>
            </a:pPr>
            <a:r>
              <a:rPr lang="ar-JO" sz="4800" dirty="0">
                <a:effectLst>
                  <a:glow rad="101600">
                    <a:schemeClr val="bg1">
                      <a:alpha val="99000"/>
                    </a:schemeClr>
                  </a:glow>
                </a:effectLst>
              </a:rPr>
              <a:t>عِش حق الله من خلال </a:t>
            </a:r>
            <a:r>
              <a:rPr lang="ar-JO" sz="4800" dirty="0">
                <a:solidFill>
                  <a:srgbClr val="FF0000"/>
                </a:solidFill>
                <a:effectLst>
                  <a:glow rad="101600">
                    <a:schemeClr val="bg1">
                      <a:alpha val="99000"/>
                    </a:schemeClr>
                  </a:glow>
                </a:effectLst>
              </a:rPr>
              <a:t>دعم الإرساليات </a:t>
            </a:r>
            <a:r>
              <a:rPr lang="ar-JO" sz="4800" dirty="0">
                <a:effectLst>
                  <a:glow rad="101600">
                    <a:schemeClr val="bg1">
                      <a:alpha val="99000"/>
                    </a:schemeClr>
                  </a:glow>
                </a:effectLst>
              </a:rPr>
              <a:t>بالطريقة التي وضعها الله لك.</a:t>
            </a:r>
            <a:endParaRPr lang="en-US" sz="4800" dirty="0">
              <a:effectLst>
                <a:glow rad="101600">
                  <a:schemeClr val="bg1">
                    <a:alpha val="99000"/>
                  </a:schemeClr>
                </a:glow>
              </a:effectLst>
            </a:endParaRPr>
          </a:p>
        </p:txBody>
      </p:sp>
      <p:sp>
        <p:nvSpPr>
          <p:cNvPr id="291843" name="Title 1"/>
          <p:cNvSpPr txBox="1">
            <a:spLocks/>
          </p:cNvSpPr>
          <p:nvPr/>
        </p:nvSpPr>
        <p:spPr bwMode="auto">
          <a:xfrm>
            <a:off x="0" y="5876925"/>
            <a:ext cx="9467850" cy="981075"/>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algn="ctr" eaLnBrk="0" fontAlgn="base" hangingPunct="0">
              <a:spcBef>
                <a:spcPct val="2000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2000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2000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الفكرة الرئيسة لـ ٣ يوحنا</a:t>
            </a:r>
            <a:endParaRPr kumimoji="0" lang="en-US" sz="4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83980080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291843"/>
                                        </p:tgtEl>
                                        <p:attrNameLst>
                                          <p:attrName>style.visibility</p:attrName>
                                        </p:attrNameLst>
                                      </p:cBhvr>
                                      <p:to>
                                        <p:strVal val="visible"/>
                                      </p:to>
                                    </p:set>
                                    <p:animEffect transition="in" filter="blinds(horizontal)">
                                      <p:cBhvr>
                                        <p:cTn id="7" dur="500"/>
                                        <p:tgtEl>
                                          <p:spTgt spid="2918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1843" grpId="0" animBg="1"/>
    </p:bldLst>
  </p:timing>
</p:sld>
</file>

<file path=ppt/slides/slide5.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tx1"/>
            </a:gs>
            <a:gs pos="100000">
              <a:srgbClr val="000090"/>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1564"/>
            <a:ext cx="9144000" cy="909772"/>
          </a:xfrm>
          <a:effectLst>
            <a:outerShdw blurRad="63500" dist="35921" dir="2700000" algn="ctr" rotWithShape="0">
              <a:schemeClr val="tx2">
                <a:alpha val="74998"/>
              </a:schemeClr>
            </a:outerShdw>
          </a:effectLst>
        </p:spPr>
        <p:txBody>
          <a:bodyPr anchor="ctr"/>
          <a:lstStyle/>
          <a:p>
            <a:pPr>
              <a:defRPr/>
            </a:pPr>
            <a:r>
              <a:rPr lang="ar-JO" sz="4000" dirty="0">
                <a:effectLst>
                  <a:glow rad="127000">
                    <a:schemeClr val="tx1"/>
                  </a:glow>
                </a:effectLst>
                <a:ea typeface="ＭＳ Ｐゴシック" charset="0"/>
              </a:rPr>
              <a:t>الآية المفتاحية</a:t>
            </a:r>
            <a:endParaRPr lang="en-US" sz="4000" dirty="0">
              <a:effectLst>
                <a:glow rad="127000">
                  <a:schemeClr val="tx1"/>
                </a:glow>
              </a:effectLst>
              <a:ea typeface="ＭＳ Ｐゴシック" charset="0"/>
            </a:endParaRPr>
          </a:p>
        </p:txBody>
      </p:sp>
      <p:sp>
        <p:nvSpPr>
          <p:cNvPr id="5" name="Rectangle 2"/>
          <p:cNvSpPr txBox="1">
            <a:spLocks noChangeArrowheads="1"/>
          </p:cNvSpPr>
          <p:nvPr/>
        </p:nvSpPr>
        <p:spPr bwMode="auto">
          <a:xfrm>
            <a:off x="-33701" y="1556792"/>
            <a:ext cx="9144000" cy="3663284"/>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341" tIns="45671" rIns="91341" bIns="45671"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6726"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"فَأَجَابَ سِمْعَانُ بُطْرُسُ وَقَالَ: 'أَنْتَ هُوَ ٱلْمَسِيحُ ٱبْنُ ٱللهِ ٱلْحَيّ'. '...  فَأجَابَ يَسُوعُ </a:t>
            </a:r>
            <a:endParaRPr kumimoji="0" lang="en-US" sz="2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a:p>
            <a:pPr marL="0" marR="0" lvl="0" indent="0" algn="ctr" defTabSz="456726"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أَنْتَ بُطْرُسُ، وَعَلَى هَذِهِ ٱلصَّخْرَةِ أَبْنِي كَنِيسَتِي، وَأَبْوَابُ ٱلْجَحِيمِ لَنْ تَقْوَى عَلَيْهَا".</a:t>
            </a:r>
          </a:p>
          <a:p>
            <a:pPr marL="0" marR="0" lvl="0" indent="0" algn="ctr" defTabSz="456726"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(16: 16- 18)</a:t>
            </a:r>
            <a:endParaRPr kumimoji="0" lang="en-US"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a:p>
            <a:pPr marL="0" marR="0" lvl="0" indent="0" algn="ctr" defTabSz="456726" rtl="0" eaLnBrk="0" fontAlgn="base" latinLnBrk="0" hangingPunct="0">
              <a:lnSpc>
                <a:spcPct val="100000"/>
              </a:lnSpc>
              <a:spcBef>
                <a:spcPct val="0"/>
              </a:spcBef>
              <a:spcAft>
                <a:spcPct val="0"/>
              </a:spcAft>
              <a:buClrTx/>
              <a:buSzTx/>
              <a:buFontTx/>
              <a:buNone/>
              <a:tabLst/>
              <a:defRPr/>
            </a:pPr>
            <a:endParaRPr kumimoji="0" lang="en-US"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a:p>
            <a:pPr marL="0" marR="0" lvl="0" indent="0" algn="ctr" defTabSz="456726" rtl="0" eaLnBrk="0" fontAlgn="base" latinLnBrk="0" hangingPunct="0">
              <a:lnSpc>
                <a:spcPct val="100000"/>
              </a:lnSpc>
              <a:spcBef>
                <a:spcPct val="0"/>
              </a:spcBef>
              <a:spcAft>
                <a:spcPct val="0"/>
              </a:spcAft>
              <a:buClrTx/>
              <a:buSzTx/>
              <a:buFontTx/>
              <a:buNone/>
              <a:tabLst/>
              <a:defRPr/>
            </a:pPr>
            <a:endParaRPr kumimoji="0" lang="en-US"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a:p>
            <a:pPr marL="0" marR="0" lvl="0" indent="0" algn="ctr" defTabSz="456726"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a:p>
            <a:pPr marL="0" marR="0" lvl="0" indent="0" algn="ctr" defTabSz="456726"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"قُولُوا لِٱبْنَةِ صِهْيَوْنَ: هُوَذَا مَلِكُكِ يَأْتِيكِ وَدِيعًا، رَاكِبًا عَلَى أَتَانٍ وَجَحْشٍ ٱبْنِ أَتَانٍ". </a:t>
            </a:r>
          </a:p>
          <a:p>
            <a:pPr marL="0" marR="0" lvl="0" indent="0" algn="ctr" defTabSz="456726"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(21: 5)</a:t>
            </a: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341" tIns="45671" rIns="91341" bIns="45671"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6726" rtl="0" eaLnBrk="0" fontAlgn="base" latinLnBrk="0" hangingPunct="0">
              <a:lnSpc>
                <a:spcPct val="100000"/>
              </a:lnSpc>
              <a:spcBef>
                <a:spcPct val="0"/>
              </a:spcBef>
              <a:spcAft>
                <a:spcPct val="0"/>
              </a:spcAft>
              <a:buClrTx/>
              <a:buSzTx/>
              <a:buFontTx/>
              <a:buNone/>
              <a:tabLst/>
              <a:defRPr/>
            </a:pPr>
            <a:r>
              <a:rPr kumimoji="0" lang="ar-SA"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متى</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7" name="Text Box 24"/>
          <p:cNvSpPr txBox="1">
            <a:spLocks noChangeArrowheads="1"/>
          </p:cNvSpPr>
          <p:nvPr/>
        </p:nvSpPr>
        <p:spPr bwMode="auto">
          <a:xfrm>
            <a:off x="8472417" y="65348"/>
            <a:ext cx="530715" cy="4615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1341" tIns="45671" rIns="91341" bIns="45671">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67</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436465209"/>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dissolve">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50.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pic>
        <p:nvPicPr>
          <p:cNvPr id="6" name="Picture 5" descr="Gethsemene.jpg"/>
          <p:cNvPicPr>
            <a:picLocks noChangeAspect="1"/>
          </p:cNvPicPr>
          <p:nvPr/>
        </p:nvPicPr>
        <p:blipFill rotWithShape="1">
          <a:blip r:embed="rId4" cstate="screen">
            <a:extLst>
              <a:ext uri="{28A0092B-C50C-407E-A947-70E740481C1C}">
                <a14:useLocalDpi xmlns:a14="http://schemas.microsoft.com/office/drawing/2010/main"/>
              </a:ext>
            </a:extLst>
          </a:blip>
          <a:srcRect/>
          <a:stretch/>
        </p:blipFill>
        <p:spPr>
          <a:xfrm>
            <a:off x="-18654" y="0"/>
            <a:ext cx="9162653" cy="6858000"/>
          </a:xfrm>
          <a:prstGeom prst="rect">
            <a:avLst/>
          </a:prstGeom>
        </p:spPr>
      </p:pic>
      <p:sp>
        <p:nvSpPr>
          <p:cNvPr id="2" name="Title 1"/>
          <p:cNvSpPr>
            <a:spLocks noGrp="1"/>
          </p:cNvSpPr>
          <p:nvPr>
            <p:ph type="ctrTitle"/>
          </p:nvPr>
        </p:nvSpPr>
        <p:spPr>
          <a:xfrm>
            <a:off x="-18653" y="-27384"/>
            <a:ext cx="9162651" cy="1397996"/>
          </a:xfrm>
          <a:solidFill>
            <a:schemeClr val="tx1"/>
          </a:solidFill>
        </p:spPr>
        <p:txBody>
          <a:bodyPr/>
          <a:lstStyle/>
          <a:p>
            <a:r>
              <a:rPr lang="ar-JO" sz="3600" b="1">
                <a:solidFill>
                  <a:schemeClr val="bg1"/>
                </a:solidFill>
                <a:effectLst>
                  <a:glow rad="101600">
                    <a:schemeClr val="tx1">
                      <a:alpha val="99000"/>
                    </a:schemeClr>
                  </a:glow>
                </a:effectLst>
                <a:latin typeface="Accordance" panose="00000400000000000000" pitchFamily="2" charset="-78"/>
                <a:ea typeface="Accordance" panose="00000400000000000000" pitchFamily="2" charset="-78"/>
                <a:cs typeface="Accordance" panose="00000400000000000000" pitchFamily="2" charset="-78"/>
              </a:rPr>
              <a:t>يسوع</a:t>
            </a:r>
            <a:br>
              <a:rPr lang="en-US" sz="3600" b="1">
                <a:solidFill>
                  <a:schemeClr val="bg1"/>
                </a:solidFill>
                <a:effectLst>
                  <a:glow rad="101600">
                    <a:schemeClr val="tx1">
                      <a:alpha val="99000"/>
                    </a:schemeClr>
                  </a:glow>
                </a:effectLst>
                <a:latin typeface="Accordance" panose="00000400000000000000" pitchFamily="2" charset="-78"/>
                <a:ea typeface="Accordance" panose="00000400000000000000" pitchFamily="2" charset="-78"/>
                <a:cs typeface="Accordance" panose="00000400000000000000" pitchFamily="2" charset="-78"/>
              </a:rPr>
            </a:br>
            <a:r>
              <a:rPr lang="ar-JO" sz="3600" b="1">
                <a:solidFill>
                  <a:schemeClr val="bg1"/>
                </a:solidFill>
                <a:effectLst>
                  <a:glow rad="101600">
                    <a:schemeClr val="tx1">
                      <a:alpha val="99000"/>
                    </a:schemeClr>
                  </a:glow>
                </a:effectLst>
                <a:latin typeface="Accordance" panose="00000400000000000000" pitchFamily="2" charset="-78"/>
                <a:ea typeface="Accordance" panose="00000400000000000000" pitchFamily="2" charset="-78"/>
                <a:cs typeface="Accordance" panose="00000400000000000000" pitchFamily="2" charset="-78"/>
              </a:rPr>
              <a:t>(نبوة </a:t>
            </a:r>
            <a:r>
              <a:rPr lang="ar-JO" sz="3600" b="1" err="1">
                <a:solidFill>
                  <a:schemeClr val="bg1"/>
                </a:solidFill>
                <a:effectLst>
                  <a:glow rad="101600">
                    <a:schemeClr val="tx1">
                      <a:alpha val="99000"/>
                    </a:schemeClr>
                  </a:glow>
                </a:effectLst>
                <a:latin typeface="Accordance" panose="00000400000000000000" pitchFamily="2" charset="-78"/>
                <a:ea typeface="Accordance" panose="00000400000000000000" pitchFamily="2" charset="-78"/>
                <a:cs typeface="Accordance" panose="00000400000000000000" pitchFamily="2" charset="-78"/>
              </a:rPr>
              <a:t>مسيانية</a:t>
            </a:r>
            <a:r>
              <a:rPr lang="ar-JO" sz="3600" b="1">
                <a:solidFill>
                  <a:schemeClr val="bg1"/>
                </a:solidFill>
                <a:effectLst>
                  <a:glow rad="101600">
                    <a:schemeClr val="tx1">
                      <a:alpha val="99000"/>
                    </a:schemeClr>
                  </a:glow>
                </a:effectLst>
                <a:latin typeface="Accordance" panose="00000400000000000000" pitchFamily="2" charset="-78"/>
                <a:ea typeface="Accordance" panose="00000400000000000000" pitchFamily="2" charset="-78"/>
                <a:cs typeface="Accordance" panose="00000400000000000000" pitchFamily="2" charset="-78"/>
              </a:rPr>
              <a:t>)</a:t>
            </a:r>
            <a:endParaRPr lang="en-US" sz="3600" b="1">
              <a:solidFill>
                <a:schemeClr val="bg1"/>
              </a:solidFill>
              <a:effectLst>
                <a:glow rad="101600">
                  <a:schemeClr val="tx1">
                    <a:alpha val="99000"/>
                  </a:schemeClr>
                </a:glow>
              </a:effectLst>
              <a:latin typeface="Accordance" panose="00000400000000000000" pitchFamily="2" charset="-78"/>
              <a:ea typeface="Accordance" panose="00000400000000000000" pitchFamily="2" charset="-78"/>
              <a:cs typeface="Accordance" panose="00000400000000000000" pitchFamily="2" charset="-78"/>
            </a:endParaRPr>
          </a:p>
        </p:txBody>
      </p:sp>
      <p:sp>
        <p:nvSpPr>
          <p:cNvPr id="3" name="Title 1"/>
          <p:cNvSpPr txBox="1">
            <a:spLocks/>
          </p:cNvSpPr>
          <p:nvPr/>
        </p:nvSpPr>
        <p:spPr bwMode="auto">
          <a:xfrm>
            <a:off x="14766" y="1433730"/>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7" tIns="45714" rIns="91427" bIns="45714"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132"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a:ln>
                <a:noFill/>
              </a:ln>
              <a:solidFill>
                <a:prstClr val="white"/>
              </a:solidFill>
              <a:effectLst>
                <a:glow rad="101600">
                  <a:prstClr val="black">
                    <a:alpha val="99000"/>
                  </a:prstClr>
                </a:glow>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4" name="Rectangle 2"/>
          <p:cNvSpPr txBox="1">
            <a:spLocks noChangeArrowheads="1"/>
          </p:cNvSpPr>
          <p:nvPr/>
        </p:nvSpPr>
        <p:spPr bwMode="auto">
          <a:xfrm>
            <a:off x="0" y="1602010"/>
            <a:ext cx="9144000"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7" tIns="45714" rIns="91427" bIns="45714" numCol="1" anchor="ctr" anchorCtr="0" compatLnSpc="1">
            <a:prstTxWarp prst="textNoShape">
              <a:avLst/>
            </a:prstTxWarp>
          </a:bodyPr>
          <a:lstStyle>
            <a:defPPr>
              <a:defRPr lang="en-US"/>
            </a:defPPr>
            <a:lvl1pPr marL="0" marR="0" lvl="0" indent="0" algn="ctr" defTabSz="457132" latinLnBrk="0">
              <a:lnSpc>
                <a:spcPct val="100000"/>
              </a:lnSpc>
              <a:buClrTx/>
              <a:buSzTx/>
              <a:buFontTx/>
              <a:buNone/>
              <a:tabLst/>
              <a:defRPr kumimoji="0" sz="2800" b="1" i="0" u="none" strike="noStrike" cap="none" spc="0" normalizeH="0" baseline="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defRPr>
            </a:lvl1pPr>
            <a:lvl2pPr algn="ctr">
              <a:defRPr sz="4400">
                <a:solidFill>
                  <a:schemeClr val="bg1"/>
                </a:solidFill>
                <a:ea typeface="ＭＳ Ｐゴシック" pitchFamily="-108" charset="-128"/>
                <a:cs typeface="ＭＳ Ｐゴシック" pitchFamily="-108" charset="-128"/>
              </a:defRPr>
            </a:lvl2pPr>
            <a:lvl3pPr algn="ctr">
              <a:defRPr sz="4400">
                <a:solidFill>
                  <a:schemeClr val="bg1"/>
                </a:solidFill>
                <a:ea typeface="ＭＳ Ｐゴシック" pitchFamily="-108" charset="-128"/>
                <a:cs typeface="ＭＳ Ｐゴシック" pitchFamily="-108" charset="-128"/>
              </a:defRPr>
            </a:lvl3pPr>
            <a:lvl4pPr algn="ctr">
              <a:defRPr sz="4400">
                <a:solidFill>
                  <a:schemeClr val="bg1"/>
                </a:solidFill>
                <a:ea typeface="ＭＳ Ｐゴシック" pitchFamily="-108" charset="-128"/>
                <a:cs typeface="ＭＳ Ｐゴシック" pitchFamily="-108" charset="-128"/>
              </a:defRPr>
            </a:lvl4pPr>
            <a:lvl5pPr algn="ctr">
              <a:defRPr sz="4400">
                <a:solidFill>
                  <a:schemeClr val="bg1"/>
                </a:solidFill>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132" rtl="0"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يسوع هو حقًا إنسان تبدأ سلسلة نسبه من آدم (3: 37)، الذي، مثل يسوع، كان إنسانًا كاملاً.</a:t>
            </a:r>
            <a:endParaRPr kumimoji="0" lang="en-US" sz="2800" b="1" i="0" u="none" strike="noStrike" kern="120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endParaRPr>
          </a:p>
          <a:p>
            <a:pPr marL="0" marR="0" lvl="0" indent="0" algn="ctr" defTabSz="457132" rtl="0" eaLnBrk="0" fontAlgn="base" latinLnBrk="0" hangingPunct="0">
              <a:lnSpc>
                <a:spcPct val="100000"/>
              </a:lnSpc>
              <a:spcBef>
                <a:spcPct val="0"/>
              </a:spcBef>
              <a:spcAft>
                <a:spcPct val="0"/>
              </a:spcAft>
              <a:buClrTx/>
              <a:buSzTx/>
              <a:buFontTx/>
              <a:buNone/>
              <a:tabLst/>
              <a:defRPr/>
            </a:pPr>
            <a:endParaRPr kumimoji="0" lang="ar-JO" sz="2800" b="1" i="0" u="none" strike="noStrike" kern="120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endParaRPr>
          </a:p>
          <a:p>
            <a:pPr marL="0" marR="0" lvl="0" indent="0" algn="ctr" defTabSz="457132" rtl="0"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لقد تمم المسيح هذا الدور خاصة من خلال استخدام اللقب "ابن الإنسان" –مصطلح مستخدم في دانيال 7: 13-14 للمسيح الذي سيأتي بالملكوت. </a:t>
            </a:r>
          </a:p>
        </p:txBody>
      </p:sp>
      <p:sp>
        <p:nvSpPr>
          <p:cNvPr id="5" name="Text Box 3"/>
          <p:cNvSpPr txBox="1">
            <a:spLocks noChangeArrowheads="1"/>
          </p:cNvSpPr>
          <p:nvPr/>
        </p:nvSpPr>
        <p:spPr bwMode="auto">
          <a:xfrm>
            <a:off x="8170701" y="44451"/>
            <a:ext cx="868363" cy="46165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lIns="91427" tIns="45714" rIns="91427" bIns="4571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rPr>
              <a:t>27أ</a:t>
            </a:r>
            <a:endParaRPr kumimoji="0" lang="en-US" sz="2400" b="1"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7" name="Rectangle 2">
            <a:extLst>
              <a:ext uri="{FF2B5EF4-FFF2-40B4-BE49-F238E27FC236}">
                <a16:creationId xmlns:a16="http://schemas.microsoft.com/office/drawing/2014/main" id="{8608E63F-517D-A04A-9962-1534A89AD382}"/>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7" tIns="45714" rIns="91427" bIns="45714"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132" rtl="0" eaLnBrk="0" fontAlgn="base" latinLnBrk="0" hangingPunct="0">
              <a:lnSpc>
                <a:spcPct val="100000"/>
              </a:lnSpc>
              <a:spcBef>
                <a:spcPct val="0"/>
              </a:spcBef>
              <a:spcAft>
                <a:spcPct val="0"/>
              </a:spcAft>
              <a:buClrTx/>
              <a:buSzTx/>
              <a:buFontTx/>
              <a:buNone/>
              <a:tabLst/>
              <a:defRPr/>
            </a:pPr>
            <a:r>
              <a:rPr kumimoji="0" lang="ar-SA" sz="4800" b="1" i="0" u="none" strike="noStrike" kern="120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لوقا</a:t>
            </a:r>
            <a:endParaRPr kumimoji="0" lang="en-US" sz="4800" b="1" i="0" u="none" strike="noStrike" kern="120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Tree>
    <p:extLst>
      <p:ext uri="{BB962C8B-B14F-4D97-AF65-F5344CB8AC3E}">
        <p14:creationId xmlns:p14="http://schemas.microsoft.com/office/powerpoint/2010/main" val="2081127224"/>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dissolve">
                                      <p:cBhvr>
                                        <p:cTn id="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500.xml><?xml version="1.0" encoding="utf-8"?>
<p:sld xmlns:a="http://schemas.openxmlformats.org/drawingml/2006/main" xmlns:r="http://schemas.openxmlformats.org/officeDocument/2006/relationships" xmlns:p="http://schemas.openxmlformats.org/presentationml/2006/main" showMasterSp="0">
  <p:cSld>
    <p:bg>
      <p:bgPr>
        <a:solidFill>
          <a:schemeClr val="bg2"/>
        </a:solidFill>
        <a:effectLst/>
      </p:bgPr>
    </p:bg>
    <p:spTree>
      <p:nvGrpSpPr>
        <p:cNvPr id="1" name=""/>
        <p:cNvGrpSpPr/>
        <p:nvPr/>
      </p:nvGrpSpPr>
      <p:grpSpPr>
        <a:xfrm>
          <a:off x="0" y="0"/>
          <a:ext cx="0" cy="0"/>
          <a:chOff x="0" y="0"/>
          <a:chExt cx="0" cy="0"/>
        </a:xfrm>
      </p:grpSpPr>
      <p:sp>
        <p:nvSpPr>
          <p:cNvPr id="293890" name="Rectangle 2"/>
          <p:cNvSpPr>
            <a:spLocks noGrp="1" noChangeArrowheads="1"/>
          </p:cNvSpPr>
          <p:nvPr>
            <p:ph type="title" idx="4294967295"/>
          </p:nvPr>
        </p:nvSpPr>
        <p:spPr>
          <a:xfrm>
            <a:off x="1905000" y="0"/>
            <a:ext cx="4876800" cy="533400"/>
          </a:xfrm>
          <a:solidFill>
            <a:schemeClr val="tx1"/>
          </a:solidFill>
        </p:spPr>
        <p:txBody>
          <a:bodyPr/>
          <a:lstStyle/>
          <a:p>
            <a:pPr algn="ctr" eaLnBrk="1" hangingPunct="1"/>
            <a:r>
              <a:rPr lang="ar-JO" altLang="zh-CN" sz="2800" b="1">
                <a:solidFill>
                  <a:schemeClr val="bg1"/>
                </a:solidFill>
                <a:latin typeface="Accordance" panose="00000400000000000000" pitchFamily="2" charset="-78"/>
                <a:ea typeface="Accordance" panose="00000400000000000000" pitchFamily="2" charset="-78"/>
                <a:cs typeface="Accordance" panose="00000400000000000000" pitchFamily="2" charset="-78"/>
              </a:rPr>
              <a:t>ماذا عنك؟</a:t>
            </a:r>
            <a:endParaRPr lang="en-US" sz="2800" b="1" dirty="0">
              <a:solidFill>
                <a:schemeClr val="bg1"/>
              </a:solidFill>
              <a:latin typeface="Accordance" panose="00000400000000000000" pitchFamily="2" charset="-78"/>
              <a:ea typeface="Accordance" panose="00000400000000000000" pitchFamily="2" charset="-78"/>
              <a:cs typeface="Accordance" panose="00000400000000000000" pitchFamily="2" charset="-78"/>
            </a:endParaRPr>
          </a:p>
        </p:txBody>
      </p:sp>
      <p:sp>
        <p:nvSpPr>
          <p:cNvPr id="293891" name="Text Box 3"/>
          <p:cNvSpPr txBox="1">
            <a:spLocks noChangeArrowheads="1"/>
          </p:cNvSpPr>
          <p:nvPr/>
        </p:nvSpPr>
        <p:spPr bwMode="auto">
          <a:xfrm>
            <a:off x="8445906" y="0"/>
            <a:ext cx="704039" cy="461665"/>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algn="ctr" eaLnBrk="0" fontAlgn="base" hangingPunct="0">
              <a:spcBef>
                <a:spcPct val="2000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2000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2000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000000"/>
                </a:solidFill>
                <a:effectLst/>
                <a:uLnTx/>
                <a:uFillTx/>
                <a:latin typeface="Accordance" panose="00000400000000000000" pitchFamily="2" charset="-78"/>
                <a:ea typeface="Accordance" panose="00000400000000000000" pitchFamily="2" charset="-78"/>
                <a:cs typeface="Accordance" panose="00000400000000000000" pitchFamily="2" charset="-78"/>
              </a:rPr>
              <a:t>٣٠٥</a:t>
            </a:r>
          </a:p>
        </p:txBody>
      </p:sp>
      <p:sp>
        <p:nvSpPr>
          <p:cNvPr id="293892" name="Rectangle 4"/>
          <p:cNvSpPr>
            <a:spLocks noChangeArrowheads="1"/>
          </p:cNvSpPr>
          <p:nvPr/>
        </p:nvSpPr>
        <p:spPr bwMode="auto">
          <a:xfrm>
            <a:off x="1933575" y="1981200"/>
            <a:ext cx="9144000"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a:spAutoFit/>
          </a:bodyPr>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293893" name="Text Box 6"/>
          <p:cNvSpPr txBox="1">
            <a:spLocks noChangeArrowheads="1"/>
          </p:cNvSpPr>
          <p:nvPr/>
        </p:nvSpPr>
        <p:spPr bwMode="auto">
          <a:xfrm>
            <a:off x="381000" y="3048000"/>
            <a:ext cx="8382000" cy="892552"/>
          </a:xfrm>
          <a:prstGeom prst="rect">
            <a:avLst/>
          </a:prstGeom>
          <a:solidFill>
            <a:schemeClr val="bg1"/>
          </a:solidFill>
          <a:ln w="9525">
            <a:solidFill>
              <a:schemeClr val="tx1"/>
            </a:solidFill>
            <a:miter lim="800000"/>
            <a:headEnd/>
            <a:tailEnd/>
          </a:ln>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algn="ctr" eaLnBrk="0" fontAlgn="base" hangingPunct="0">
              <a:spcBef>
                <a:spcPct val="2000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2000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2000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600" b="1" i="0" u="none" strike="noStrike" kern="1200" cap="none" spc="0" normalizeH="0" baseline="0" noProof="0" dirty="0">
                <a:ln>
                  <a:noFill/>
                </a:ln>
                <a:solidFill>
                  <a:srgbClr val="000000"/>
                </a:solidFill>
                <a:effectLst/>
                <a:uLnTx/>
                <a:uFillTx/>
                <a:latin typeface="Accordance" panose="00000400000000000000" pitchFamily="2" charset="-78"/>
                <a:ea typeface="Accordance" panose="00000400000000000000" pitchFamily="2" charset="-78"/>
                <a:cs typeface="Accordance" panose="00000400000000000000" pitchFamily="2" charset="-78"/>
              </a:rPr>
              <a:t>كيف تتقدم بالإنجيل من خلال دعم المُرسَلين من خلال الضيافة والتمويل؟</a:t>
            </a:r>
            <a:endParaRPr kumimoji="0" lang="en-US" altLang="zh-CN" sz="3200" b="1" i="0" u="none" strike="noStrike" kern="1200" cap="none" spc="0" normalizeH="0" baseline="0" noProof="0" dirty="0">
              <a:ln>
                <a:noFill/>
              </a:ln>
              <a:solidFill>
                <a:srgbClr val="000000"/>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pic>
        <p:nvPicPr>
          <p:cNvPr id="293894" name="Picture 7" descr="j0222015"/>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7010400" y="4343400"/>
            <a:ext cx="1779588" cy="17875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293896" name="Picture 7" descr="3 john hands_holding_wrists.jpg"/>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2590800" y="533400"/>
            <a:ext cx="3746500" cy="25019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9" name="Rectangle 2">
            <a:extLst>
              <a:ext uri="{FF2B5EF4-FFF2-40B4-BE49-F238E27FC236}">
                <a16:creationId xmlns:a16="http://schemas.microsoft.com/office/drawing/2014/main" id="{A5873050-DF23-0B40-B1B7-E2C76BC5959C}"/>
              </a:ext>
            </a:extLst>
          </p:cNvPr>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i="0" u="none" strike="noStrike" kern="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٣ يوحنا</a:t>
            </a:r>
            <a:endParaRPr kumimoji="0" lang="en-US" sz="4800" b="1" i="0" u="none" strike="noStrike" kern="0" cap="none" spc="0" normalizeH="0" baseline="0" noProof="0" dirty="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Tree>
    <p:extLst>
      <p:ext uri="{BB962C8B-B14F-4D97-AF65-F5344CB8AC3E}">
        <p14:creationId xmlns:p14="http://schemas.microsoft.com/office/powerpoint/2010/main" val="223044920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additive="base">
                                        <p:cTn id="7" dur="500" fill="hold"/>
                                        <p:tgtEl>
                                          <p:spTgt spid="9"/>
                                        </p:tgtEl>
                                        <p:attrNameLst>
                                          <p:attrName>ppt_x</p:attrName>
                                        </p:attrNameLst>
                                      </p:cBhvr>
                                      <p:tavLst>
                                        <p:tav tm="0">
                                          <p:val>
                                            <p:strVal val="#ppt_x"/>
                                          </p:val>
                                        </p:tav>
                                        <p:tav tm="100000">
                                          <p:val>
                                            <p:strVal val="#ppt_x"/>
                                          </p:val>
                                        </p:tav>
                                      </p:tavLst>
                                    </p:anim>
                                    <p:anim calcmode="lin" valueType="num">
                                      <p:cBhvr additive="base">
                                        <p:cTn id="8" dur="500" fill="hold"/>
                                        <p:tgtEl>
                                          <p:spTgt spid="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Lst>
  </p:timing>
</p:sld>
</file>

<file path=ppt/slides/slide5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extLst>
      <p:ext uri="{BB962C8B-B14F-4D97-AF65-F5344CB8AC3E}">
        <p14:creationId xmlns:p14="http://schemas.microsoft.com/office/powerpoint/2010/main" val="2960194248"/>
      </p:ext>
    </p:extLst>
  </p:cSld>
  <p:clrMapOvr>
    <a:masterClrMapping/>
  </p:clrMapOvr>
</p:sld>
</file>

<file path=ppt/slides/slide502.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pic>
        <p:nvPicPr>
          <p:cNvPr id="49153" name="Picture 1" descr="Picture 2">
            <a:extLst>
              <a:ext uri="{FF2B5EF4-FFF2-40B4-BE49-F238E27FC236}">
                <a16:creationId xmlns:a16="http://schemas.microsoft.com/office/drawing/2014/main" id="{ACFA05D2-2968-4546-9C05-1B7B5135292A}"/>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9144000" cy="51466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
        <p:nvSpPr>
          <p:cNvPr id="49154" name="Rectangle 2" descr="Title 3">
            <a:extLst>
              <a:ext uri="{FF2B5EF4-FFF2-40B4-BE49-F238E27FC236}">
                <a16:creationId xmlns:a16="http://schemas.microsoft.com/office/drawing/2014/main" id="{DC2551C7-24CD-6C46-A54F-FEA3A3D10C3C}"/>
              </a:ext>
            </a:extLst>
          </p:cNvPr>
          <p:cNvSpPr>
            <a:spLocks noGrp="1"/>
          </p:cNvSpPr>
          <p:nvPr>
            <p:ph type="title" idx="4294967295"/>
          </p:nvPr>
        </p:nvSpPr>
        <p:spPr bwMode="auto">
          <a:xfrm>
            <a:off x="0" y="4632325"/>
            <a:ext cx="9144000" cy="1728788"/>
          </a:xfrm>
          <a:prstGeom prst="rect">
            <a:avLst/>
          </a:prstGeom>
          <a:solidFill>
            <a:srgbClr val="000000"/>
          </a:solidFill>
          <a:ln/>
          <a:extLs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45720" rIns="45720" anchor="ctr"/>
          <a:lstStyle/>
          <a:p>
            <a:pPr defTabSz="766763" rtl="1"/>
            <a:r>
              <a:rPr lang="en-US" altLang="en-US" sz="11500" b="1" dirty="0">
                <a:solidFill>
                  <a:srgbClr val="FFFFFF"/>
                </a:solidFill>
              </a:rPr>
              <a:t>يهوذا</a:t>
            </a:r>
          </a:p>
        </p:txBody>
      </p:sp>
      <p:sp>
        <p:nvSpPr>
          <p:cNvPr id="7" name="Rectangle 6">
            <a:extLst>
              <a:ext uri="{FF2B5EF4-FFF2-40B4-BE49-F238E27FC236}">
                <a16:creationId xmlns:a16="http://schemas.microsoft.com/office/drawing/2014/main" id="{05A61F9E-3160-C34D-B5BE-25E4DB475E9F}"/>
              </a:ext>
            </a:extLst>
          </p:cNvPr>
          <p:cNvSpPr>
            <a:spLocks noChangeArrowheads="1"/>
          </p:cNvSpPr>
          <p:nvPr/>
        </p:nvSpPr>
        <p:spPr bwMode="auto">
          <a:xfrm>
            <a:off x="-36512" y="6381328"/>
            <a:ext cx="9180512" cy="476672"/>
          </a:xfrm>
          <a:prstGeom prst="rect">
            <a:avLst/>
          </a:prstGeom>
          <a:solidFill>
            <a:srgbClr val="000514"/>
          </a:solidFill>
          <a:ln w="9525">
            <a:noFill/>
            <a:miter lim="800000"/>
            <a:headEnd/>
            <a:tailEnd/>
          </a:ln>
          <a:effectLst>
            <a:outerShdw blurRad="63500" dist="35921" dir="2700000" algn="ctr" rotWithShape="0">
              <a:srgbClr val="000514">
                <a:alpha val="74998"/>
              </a:srgbClr>
            </a:outerShdw>
          </a:effectLst>
        </p:spPr>
        <p:txBody>
          <a:bodyPr anchor="ctr"/>
          <a:lstStyle/>
          <a:p>
            <a:pPr marL="0" marR="0" lvl="0" indent="0" algn="ctr" defTabSz="457200" rtl="0" eaLnBrk="1" fontAlgn="auto" latinLnBrk="0" hangingPunct="1">
              <a:lnSpc>
                <a:spcPct val="100000"/>
              </a:lnSpc>
              <a:spcBef>
                <a:spcPct val="20000"/>
              </a:spcBef>
              <a:spcAft>
                <a:spcPts val="0"/>
              </a:spcAft>
              <a:buClr>
                <a:srgbClr val="FFCC00"/>
              </a:buClr>
              <a:buSzPct val="70000"/>
              <a:buFont typeface="Wingdings" charset="0"/>
              <a:buNone/>
              <a:tabLst/>
              <a:defRPr/>
            </a:pP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sym typeface="Times New Roman" panose="02020603050405020304" pitchFamily="18" charset="0"/>
              </a:rPr>
              <a:t> </a:t>
            </a: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sym typeface="Times New Roman" panose="02020603050405020304" pitchFamily="18" charset="0"/>
              </a:rPr>
              <a:t> د. ريك جريفيث</a:t>
            </a: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mn-ea"/>
                <a:cs typeface="Arial" panose="020B0604020202020204" pitchFamily="34" charset="0"/>
                <a:sym typeface="Times New Roman" panose="02020603050405020304" pitchFamily="18" charset="0"/>
              </a:rPr>
              <a:t>•  </a:t>
            </a: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mn-ea"/>
                <a:cs typeface="Arial" panose="020B0604020202020204" pitchFamily="34" charset="0"/>
                <a:sym typeface="Times New Roman" panose="02020603050405020304" pitchFamily="18" charset="0"/>
              </a:rPr>
              <a:t> مركز الدراسات اللاهوتية الأردني</a:t>
            </a: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mn-ea"/>
                <a:cs typeface="Arial" panose="020B0604020202020204" pitchFamily="34" charset="0"/>
                <a:sym typeface="Times New Roman" panose="02020603050405020304" pitchFamily="18" charset="0"/>
              </a:rPr>
              <a:t>• BibleStudyDownloads.org</a:t>
            </a:r>
          </a:p>
        </p:txBody>
      </p:sp>
    </p:spTree>
  </p:cSld>
  <p:clrMapOvr>
    <a:masterClrMapping/>
  </p:clrMapOvr>
  <p:transition spd="med"/>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49154"/>
                                        </p:tgtEl>
                                        <p:attrNameLst>
                                          <p:attrName>style.visibility</p:attrName>
                                        </p:attrNameLst>
                                      </p:cBhvr>
                                      <p:to>
                                        <p:strVal val="visible"/>
                                      </p:to>
                                    </p:set>
                                    <p:animEffect transition="in" filter="blinds(horizontal)">
                                      <p:cBhvr>
                                        <p:cTn id="7" dur="500"/>
                                        <p:tgtEl>
                                          <p:spTgt spid="4915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154" grpId="0" animBg="1" autoUpdateAnimBg="0"/>
    </p:bldLst>
  </p:timing>
</p:sld>
</file>

<file path=ppt/slides/slide503.xml><?xml version="1.0" encoding="utf-8"?>
<p:sld xmlns:a="http://schemas.openxmlformats.org/drawingml/2006/main" xmlns:r="http://schemas.openxmlformats.org/officeDocument/2006/relationships" xmlns:p="http://schemas.openxmlformats.org/presentationml/2006/main">
  <p:cSld>
    <p:bg bwMode="auto">
      <p:bgPr>
        <a:gradFill flip="none" rotWithShape="1">
          <a:gsLst>
            <a:gs pos="0">
              <a:srgbClr val="800000"/>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50177" name="Rectangle 1" descr="Rectangle 2">
            <a:extLst>
              <a:ext uri="{FF2B5EF4-FFF2-40B4-BE49-F238E27FC236}">
                <a16:creationId xmlns:a16="http://schemas.microsoft.com/office/drawing/2014/main" id="{9367C572-4F83-0447-A6E9-F3926F64DEED}"/>
              </a:ext>
            </a:extLst>
          </p:cNvPr>
          <p:cNvSpPr>
            <a:spLocks noGrp="1" noChangeArrowheads="1"/>
          </p:cNvSpPr>
          <p:nvPr>
            <p:ph type="title"/>
          </p:nvPr>
        </p:nvSpPr>
        <p:spPr>
          <a:xfrm>
            <a:off x="0" y="20638"/>
            <a:ext cx="9144000" cy="909637"/>
          </a:xfrm>
          <a:effectLst>
            <a:outerShdw blurRad="63500" dist="35921" dir="2700000" algn="ctr" rotWithShape="0">
              <a:srgbClr val="000000">
                <a:alpha val="74997"/>
              </a:srgbClr>
            </a:outerShdw>
          </a:effectLst>
        </p:spPr>
        <p:txBody>
          <a:bodyPr/>
          <a:lstStyle/>
          <a:p>
            <a:r>
              <a:rPr lang="en-US" altLang="en-US" sz="4800" dirty="0">
                <a:solidFill>
                  <a:srgbClr val="FFFFFF"/>
                </a:solidFill>
                <a:sym typeface="Arial" panose="020B0604020202020204" pitchFamily="34" charset="0"/>
              </a:rPr>
              <a:t>الكملة المفتاحية </a:t>
            </a:r>
          </a:p>
        </p:txBody>
      </p:sp>
      <p:sp>
        <p:nvSpPr>
          <p:cNvPr id="50178" name="Text Box 2" descr="Rectangle 2">
            <a:extLst>
              <a:ext uri="{FF2B5EF4-FFF2-40B4-BE49-F238E27FC236}">
                <a16:creationId xmlns:a16="http://schemas.microsoft.com/office/drawing/2014/main" id="{0E7EB550-90A0-CC4A-B713-A8862766ACA6}"/>
              </a:ext>
            </a:extLst>
          </p:cNvPr>
          <p:cNvSpPr txBox="1">
            <a:spLocks/>
          </p:cNvSpPr>
          <p:nvPr/>
        </p:nvSpPr>
        <p:spPr bwMode="auto">
          <a:xfrm>
            <a:off x="74989" y="2839948"/>
            <a:ext cx="9053513" cy="1200329"/>
          </a:xfrm>
          <a:prstGeom prst="rect">
            <a:avLst/>
          </a:prstGeom>
          <a:noFill/>
          <a:ln>
            <a:noFill/>
          </a:ln>
          <a:effectLst>
            <a:outerShdw blurRad="63500" dist="35921" dir="2700000" algn="ctr" rotWithShape="0">
              <a:srgbClr val="000000">
                <a:alpha val="74997"/>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Lst>
        </p:spPr>
        <p:txBody>
          <a:bodyPr lIns="45720" rIns="45720" anchor="ctr">
            <a:spAutoFit/>
          </a:bodyPr>
          <a:lstStyle>
            <a:lvl1pPr defTabSz="457200">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1pPr>
            <a:lvl2pPr defTabSz="457200">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2pPr>
            <a:lvl3pPr defTabSz="457200">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3pPr>
            <a:lvl4pPr defTabSz="457200">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4pPr>
            <a:lvl5pPr defTabSz="457200">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5pPr>
            <a:lvl6pPr marL="457200" indent="1828800" defTabSz="457200" fontAlgn="base" hangingPunct="0">
              <a:spcBef>
                <a:spcPct val="0"/>
              </a:spcBef>
              <a:spcAft>
                <a:spcPct val="0"/>
              </a:spcAft>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6pPr>
            <a:lvl7pPr marL="914400" indent="1828800" defTabSz="457200" fontAlgn="base" hangingPunct="0">
              <a:spcBef>
                <a:spcPct val="0"/>
              </a:spcBef>
              <a:spcAft>
                <a:spcPct val="0"/>
              </a:spcAft>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7pPr>
            <a:lvl8pPr marL="1371600" indent="1828800" defTabSz="457200" fontAlgn="base" hangingPunct="0">
              <a:spcBef>
                <a:spcPct val="0"/>
              </a:spcBef>
              <a:spcAft>
                <a:spcPct val="0"/>
              </a:spcAft>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8pPr>
            <a:lvl9pPr marL="1828800" indent="1828800" defTabSz="457200" fontAlgn="base" hangingPunct="0">
              <a:spcBef>
                <a:spcPct val="0"/>
              </a:spcBef>
              <a:spcAft>
                <a:spcPct val="0"/>
              </a:spcAft>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9pPr>
          </a:lstStyle>
          <a:p>
            <a:pPr marL="0" marR="0" lvl="0" indent="0" algn="ctr" defTabSz="457200" rtl="0" eaLnBrk="1" fontAlgn="base" latinLnBrk="0" hangingPunct="0">
              <a:lnSpc>
                <a:spcPct val="100000"/>
              </a:lnSpc>
              <a:spcBef>
                <a:spcPct val="0"/>
              </a:spcBef>
              <a:spcAft>
                <a:spcPct val="0"/>
              </a:spcAft>
              <a:buClrTx/>
              <a:buSzTx/>
              <a:buFontTx/>
              <a:buNone/>
              <a:tabLst/>
              <a:defRPr/>
            </a:pPr>
            <a:r>
              <a:rPr kumimoji="0" lang="en-US" altLang="en-US" sz="7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panose="020B0604020202020204" pitchFamily="34" charset="0"/>
              </a:rPr>
              <a:t>المدعي</a:t>
            </a:r>
          </a:p>
        </p:txBody>
      </p:sp>
      <p:sp>
        <p:nvSpPr>
          <p:cNvPr id="50179" name="Text Box 3" descr="Rectangle 2">
            <a:extLst>
              <a:ext uri="{FF2B5EF4-FFF2-40B4-BE49-F238E27FC236}">
                <a16:creationId xmlns:a16="http://schemas.microsoft.com/office/drawing/2014/main" id="{630F6EFC-72BD-9849-A758-D4797094B76E}"/>
              </a:ext>
            </a:extLst>
          </p:cNvPr>
          <p:cNvSpPr txBox="1">
            <a:spLocks/>
          </p:cNvSpPr>
          <p:nvPr/>
        </p:nvSpPr>
        <p:spPr bwMode="auto">
          <a:xfrm>
            <a:off x="44450" y="5949950"/>
            <a:ext cx="8699500" cy="847725"/>
          </a:xfrm>
          <a:prstGeom prst="rect">
            <a:avLst/>
          </a:prstGeom>
          <a:noFill/>
          <a:ln>
            <a:noFill/>
          </a:ln>
          <a:effectLst>
            <a:outerShdw blurRad="63500" dist="35921" dir="2700000" algn="ctr" rotWithShape="0">
              <a:srgbClr val="000000">
                <a:alpha val="74997"/>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Lst>
        </p:spPr>
        <p:txBody>
          <a:bodyPr lIns="45720" rIns="45720" anchor="ctr">
            <a:spAutoFit/>
          </a:bodyPr>
          <a:lstStyle>
            <a:lvl1pPr defTabSz="457200">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1pPr>
            <a:lvl2pPr defTabSz="457200">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2pPr>
            <a:lvl3pPr defTabSz="457200">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3pPr>
            <a:lvl4pPr defTabSz="457200">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4pPr>
            <a:lvl5pPr defTabSz="457200">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5pPr>
            <a:lvl6pPr marL="457200" indent="1828800" defTabSz="457200" fontAlgn="base" hangingPunct="0">
              <a:spcBef>
                <a:spcPct val="0"/>
              </a:spcBef>
              <a:spcAft>
                <a:spcPct val="0"/>
              </a:spcAft>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6pPr>
            <a:lvl7pPr marL="914400" indent="1828800" defTabSz="457200" fontAlgn="base" hangingPunct="0">
              <a:spcBef>
                <a:spcPct val="0"/>
              </a:spcBef>
              <a:spcAft>
                <a:spcPct val="0"/>
              </a:spcAft>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7pPr>
            <a:lvl8pPr marL="1371600" indent="1828800" defTabSz="457200" fontAlgn="base" hangingPunct="0">
              <a:spcBef>
                <a:spcPct val="0"/>
              </a:spcBef>
              <a:spcAft>
                <a:spcPct val="0"/>
              </a:spcAft>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8pPr>
            <a:lvl9pPr marL="1828800" indent="1828800" defTabSz="457200" fontAlgn="base" hangingPunct="0">
              <a:spcBef>
                <a:spcPct val="0"/>
              </a:spcBef>
              <a:spcAft>
                <a:spcPct val="0"/>
              </a:spcAft>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9pPr>
          </a:lstStyle>
          <a:p>
            <a:pPr marL="0" marR="0" lvl="0" indent="0" algn="r" defTabSz="457200" rtl="1" eaLnBrk="1" fontAlgn="base" latinLnBrk="0" hangingPunct="0">
              <a:lnSpc>
                <a:spcPct val="100000"/>
              </a:lnSpc>
              <a:spcBef>
                <a:spcPct val="0"/>
              </a:spcBef>
              <a:spcAft>
                <a:spcPct val="0"/>
              </a:spcAft>
              <a:buClrTx/>
              <a:buSzTx/>
              <a:buFontTx/>
              <a:buNone/>
              <a:tabLst/>
              <a:defRPr/>
            </a:pPr>
            <a:r>
              <a:rPr kumimoji="0" lang="en-US" altLang="en-US" sz="4800" b="0" i="0" u="none" strike="noStrike" kern="1200" cap="none" spc="0" normalizeH="0" baseline="0" noProof="0" dirty="0">
                <a:ln>
                  <a:noFill/>
                </a:ln>
                <a:solidFill>
                  <a:srgbClr val="FFFFFF"/>
                </a:solidFill>
                <a:effectLst/>
                <a:uLnTx/>
                <a:uFillTx/>
                <a:latin typeface="ＭＳ Ｐゴシック" panose="020B0600070205080204" pitchFamily="34" charset="-128"/>
                <a:ea typeface="ＭＳ Ｐゴシック" panose="020B0600070205080204" pitchFamily="34" charset="-128"/>
                <a:cs typeface="ＭＳ Ｐゴシック" panose="020B0600070205080204" pitchFamily="34" charset="-128"/>
                <a:sym typeface="ＭＳ Ｐゴシック" panose="020B0600070205080204" pitchFamily="34" charset="-128"/>
              </a:rPr>
              <a:t>يهوذا</a:t>
            </a:r>
            <a:endParaRPr kumimoji="0" lang="en-US" altLang="en-US" sz="4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panose="020B0604020202020204" pitchFamily="34" charset="0"/>
            </a:endParaRPr>
          </a:p>
        </p:txBody>
      </p:sp>
      <p:sp>
        <p:nvSpPr>
          <p:cNvPr id="50180" name="Text Box 4" descr="Text Box 24">
            <a:extLst>
              <a:ext uri="{FF2B5EF4-FFF2-40B4-BE49-F238E27FC236}">
                <a16:creationId xmlns:a16="http://schemas.microsoft.com/office/drawing/2014/main" id="{4ADF1440-B0DE-6543-AC7B-32D0FF92ACCE}"/>
              </a:ext>
            </a:extLst>
          </p:cNvPr>
          <p:cNvSpPr txBox="1">
            <a:spLocks/>
          </p:cNvSpPr>
          <p:nvPr/>
        </p:nvSpPr>
        <p:spPr bwMode="auto">
          <a:xfrm>
            <a:off x="8405553" y="65088"/>
            <a:ext cx="611706" cy="46166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lIns="45720" rIns="45720">
            <a:spAutoFit/>
          </a:bodyPr>
          <a:lstStyle>
            <a:lvl1pPr defTabSz="457200">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1pPr>
            <a:lvl2pPr defTabSz="457200">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2pPr>
            <a:lvl3pPr defTabSz="457200">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3pPr>
            <a:lvl4pPr defTabSz="457200">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4pPr>
            <a:lvl5pPr defTabSz="457200">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5pPr>
            <a:lvl6pPr marL="457200" indent="1828800" defTabSz="457200" fontAlgn="base" hangingPunct="0">
              <a:spcBef>
                <a:spcPct val="0"/>
              </a:spcBef>
              <a:spcAft>
                <a:spcPct val="0"/>
              </a:spcAft>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6pPr>
            <a:lvl7pPr marL="914400" indent="1828800" defTabSz="457200" fontAlgn="base" hangingPunct="0">
              <a:spcBef>
                <a:spcPct val="0"/>
              </a:spcBef>
              <a:spcAft>
                <a:spcPct val="0"/>
              </a:spcAft>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7pPr>
            <a:lvl8pPr marL="1371600" indent="1828800" defTabSz="457200" fontAlgn="base" hangingPunct="0">
              <a:spcBef>
                <a:spcPct val="0"/>
              </a:spcBef>
              <a:spcAft>
                <a:spcPct val="0"/>
              </a:spcAft>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8pPr>
            <a:lvl9pPr marL="1828800" indent="1828800" defTabSz="457200" fontAlgn="base" hangingPunct="0">
              <a:spcBef>
                <a:spcPct val="0"/>
              </a:spcBef>
              <a:spcAft>
                <a:spcPct val="0"/>
              </a:spcAft>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9pPr>
          </a:lstStyle>
          <a:p>
            <a:pPr marL="0" marR="0" lvl="0" indent="0" algn="ctr" defTabSz="457200" rtl="0" eaLnBrk="1" fontAlgn="base" latinLnBrk="0" hangingPunct="0">
              <a:lnSpc>
                <a:spcPct val="100000"/>
              </a:lnSpc>
              <a:spcBef>
                <a:spcPct val="0"/>
              </a:spcBef>
              <a:spcAft>
                <a:spcPct val="0"/>
              </a:spcAft>
              <a:buClrTx/>
              <a:buSzTx/>
              <a:buFontTx/>
              <a:buNone/>
              <a:tabLst/>
              <a:defRPr/>
            </a:pPr>
            <a:r>
              <a:rPr kumimoji="0" lang="en-US" altLang="en-US"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sym typeface="Arial" panose="020B0604020202020204" pitchFamily="34" charset="0"/>
              </a:rPr>
              <a:t>٣١٠</a:t>
            </a:r>
          </a:p>
        </p:txBody>
      </p:sp>
    </p:spTree>
  </p:cSld>
  <p:clrMapOvr>
    <a:overrideClrMapping bg1="lt1" tx1="dk1" bg2="lt2" tx2="dk2" accent1="accent1" accent2="accent2" accent3="accent3" accent4="accent4" accent5="accent5" accent6="accent6" hlink="hlink" folHlink="folHlink"/>
  </p:clrMapOvr>
  <p:transition spd="med"/>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5017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179" grpId="0" autoUpdateAnimBg="0"/>
    </p:bldLst>
  </p:timing>
</p:sld>
</file>

<file path=ppt/slides/slide504.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660066"/>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51201" name="Rectangle 1" descr="Title 1">
            <a:extLst>
              <a:ext uri="{FF2B5EF4-FFF2-40B4-BE49-F238E27FC236}">
                <a16:creationId xmlns:a16="http://schemas.microsoft.com/office/drawing/2014/main" id="{B6BBBF3B-7C12-3744-BCAE-BF5460B22ACD}"/>
              </a:ext>
            </a:extLst>
          </p:cNvPr>
          <p:cNvSpPr>
            <a:spLocks noGrp="1" noChangeArrowheads="1"/>
          </p:cNvSpPr>
          <p:nvPr>
            <p:ph type="title"/>
          </p:nvPr>
        </p:nvSpPr>
        <p:spPr>
          <a:xfrm>
            <a:off x="-17463" y="-6350"/>
            <a:ext cx="9159876" cy="1011238"/>
          </a:xfrm>
        </p:spPr>
        <p:txBody>
          <a:bodyPr/>
          <a:lstStyle/>
          <a:p>
            <a:r>
              <a:rPr lang="en-US" altLang="en-US" sz="4800" dirty="0">
                <a:solidFill>
                  <a:srgbClr val="FFFFFF"/>
                </a:solidFill>
                <a:sym typeface="Arial" panose="020B0604020202020204" pitchFamily="34" charset="0"/>
              </a:rPr>
              <a:t>الموضوع الرئيسي</a:t>
            </a:r>
          </a:p>
        </p:txBody>
      </p:sp>
      <p:sp>
        <p:nvSpPr>
          <p:cNvPr id="51202" name="Text Box 2" descr="Rectangle 2">
            <a:extLst>
              <a:ext uri="{FF2B5EF4-FFF2-40B4-BE49-F238E27FC236}">
                <a16:creationId xmlns:a16="http://schemas.microsoft.com/office/drawing/2014/main" id="{F182962B-DDCC-3D48-8F05-A301E6AAA4EF}"/>
              </a:ext>
            </a:extLst>
          </p:cNvPr>
          <p:cNvSpPr txBox="1">
            <a:spLocks/>
          </p:cNvSpPr>
          <p:nvPr/>
        </p:nvSpPr>
        <p:spPr bwMode="auto">
          <a:xfrm>
            <a:off x="539750" y="2833321"/>
            <a:ext cx="8062913" cy="830997"/>
          </a:xfrm>
          <a:prstGeom prst="rect">
            <a:avLst/>
          </a:prstGeom>
          <a:noFill/>
          <a:ln>
            <a:noFill/>
          </a:ln>
          <a:effectLst>
            <a:outerShdw blurRad="63500" dist="35921" dir="2700000" algn="ctr" rotWithShape="0">
              <a:srgbClr val="000000">
                <a:alpha val="74997"/>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Lst>
        </p:spPr>
        <p:txBody>
          <a:bodyPr lIns="45720" rIns="45720" anchor="ctr">
            <a:spAutoFit/>
          </a:bodyPr>
          <a:lstStyle>
            <a:lvl1pPr defTabSz="457200">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1pPr>
            <a:lvl2pPr defTabSz="457200">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2pPr>
            <a:lvl3pPr defTabSz="457200">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3pPr>
            <a:lvl4pPr defTabSz="457200">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4pPr>
            <a:lvl5pPr defTabSz="457200">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5pPr>
            <a:lvl6pPr marL="457200" indent="1828800" defTabSz="457200" fontAlgn="base" hangingPunct="0">
              <a:spcBef>
                <a:spcPct val="0"/>
              </a:spcBef>
              <a:spcAft>
                <a:spcPct val="0"/>
              </a:spcAft>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6pPr>
            <a:lvl7pPr marL="914400" indent="1828800" defTabSz="457200" fontAlgn="base" hangingPunct="0">
              <a:spcBef>
                <a:spcPct val="0"/>
              </a:spcBef>
              <a:spcAft>
                <a:spcPct val="0"/>
              </a:spcAft>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7pPr>
            <a:lvl8pPr marL="1371600" indent="1828800" defTabSz="457200" fontAlgn="base" hangingPunct="0">
              <a:spcBef>
                <a:spcPct val="0"/>
              </a:spcBef>
              <a:spcAft>
                <a:spcPct val="0"/>
              </a:spcAft>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8pPr>
            <a:lvl9pPr marL="1828800" indent="1828800" defTabSz="457200" fontAlgn="base" hangingPunct="0">
              <a:spcBef>
                <a:spcPct val="0"/>
              </a:spcBef>
              <a:spcAft>
                <a:spcPct val="0"/>
              </a:spcAft>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9pPr>
          </a:lstStyle>
          <a:p>
            <a:pPr marL="0" marR="0" lvl="0" indent="0" algn="ctr" defTabSz="457200" rtl="0" eaLnBrk="1" fontAlgn="base" latinLnBrk="0" hangingPunct="0">
              <a:lnSpc>
                <a:spcPct val="100000"/>
              </a:lnSpc>
              <a:spcBef>
                <a:spcPct val="0"/>
              </a:spcBef>
              <a:spcAft>
                <a:spcPct val="0"/>
              </a:spcAft>
              <a:buClrTx/>
              <a:buSzTx/>
              <a:buFontTx/>
              <a:buNone/>
              <a:tabLst/>
              <a:defRPr/>
            </a:pPr>
            <a:r>
              <a:rPr kumimoji="0" lang="en-US" altLang="en-US" sz="4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panose="020B0604020202020204" pitchFamily="34" charset="0"/>
              </a:rPr>
              <a:t>صراع ضد المدعون</a:t>
            </a:r>
          </a:p>
        </p:txBody>
      </p:sp>
      <p:sp>
        <p:nvSpPr>
          <p:cNvPr id="51203" name="Text Box 3" descr="Text Box 3">
            <a:extLst>
              <a:ext uri="{FF2B5EF4-FFF2-40B4-BE49-F238E27FC236}">
                <a16:creationId xmlns:a16="http://schemas.microsoft.com/office/drawing/2014/main" id="{379C9D1C-4BBC-604E-8732-6AF53A41ECB3}"/>
              </a:ext>
            </a:extLst>
          </p:cNvPr>
          <p:cNvSpPr txBox="1">
            <a:spLocks/>
          </p:cNvSpPr>
          <p:nvPr/>
        </p:nvSpPr>
        <p:spPr bwMode="auto">
          <a:xfrm>
            <a:off x="8215313" y="44450"/>
            <a:ext cx="777875" cy="46166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45720" rIns="45720">
            <a:spAutoFit/>
          </a:bodyPr>
          <a:lstStyle/>
          <a:p>
            <a:pPr marL="0" marR="0" lvl="0" indent="0" algn="r" defTabSz="914400" rtl="0" eaLnBrk="1" fontAlgn="base" latinLnBrk="0" hangingPunct="0">
              <a:lnSpc>
                <a:spcPct val="100000"/>
              </a:lnSpc>
              <a:spcBef>
                <a:spcPct val="0"/>
              </a:spcBef>
              <a:spcAft>
                <a:spcPct val="0"/>
              </a:spcAft>
              <a:buClrTx/>
              <a:buSzTx/>
              <a:buFontTx/>
              <a:buNone/>
              <a:tabLst/>
              <a:defRPr/>
            </a:pPr>
            <a:r>
              <a:rPr kumimoji="0" lang="en-US" alt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panose="020B0604020202020204" pitchFamily="34" charset="0"/>
              </a:rPr>
              <a:t>٢٣</a:t>
            </a:r>
          </a:p>
        </p:txBody>
      </p:sp>
      <p:sp>
        <p:nvSpPr>
          <p:cNvPr id="51204" name="Text Box 4" descr="Rectangle 2">
            <a:extLst>
              <a:ext uri="{FF2B5EF4-FFF2-40B4-BE49-F238E27FC236}">
                <a16:creationId xmlns:a16="http://schemas.microsoft.com/office/drawing/2014/main" id="{675BAB50-0F7C-A444-810F-C9D632E7ED44}"/>
              </a:ext>
            </a:extLst>
          </p:cNvPr>
          <p:cNvSpPr txBox="1">
            <a:spLocks/>
          </p:cNvSpPr>
          <p:nvPr/>
        </p:nvSpPr>
        <p:spPr bwMode="auto">
          <a:xfrm>
            <a:off x="1323975" y="5949950"/>
            <a:ext cx="7419975" cy="847725"/>
          </a:xfrm>
          <a:prstGeom prst="rect">
            <a:avLst/>
          </a:prstGeom>
          <a:noFill/>
          <a:ln>
            <a:noFill/>
          </a:ln>
          <a:effectLst>
            <a:outerShdw blurRad="63500" dist="35921" dir="2700000" algn="ctr" rotWithShape="0">
              <a:srgbClr val="000000">
                <a:alpha val="74997"/>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Lst>
        </p:spPr>
        <p:txBody>
          <a:bodyPr lIns="45720" rIns="45720" anchor="ctr">
            <a:spAutoFit/>
          </a:bodyPr>
          <a:lstStyle>
            <a:lvl1pPr defTabSz="457200">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1pPr>
            <a:lvl2pPr defTabSz="457200">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2pPr>
            <a:lvl3pPr defTabSz="457200">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3pPr>
            <a:lvl4pPr defTabSz="457200">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4pPr>
            <a:lvl5pPr defTabSz="457200">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5pPr>
            <a:lvl6pPr marL="457200" indent="1828800" defTabSz="457200" fontAlgn="base" hangingPunct="0">
              <a:spcBef>
                <a:spcPct val="0"/>
              </a:spcBef>
              <a:spcAft>
                <a:spcPct val="0"/>
              </a:spcAft>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6pPr>
            <a:lvl7pPr marL="914400" indent="1828800" defTabSz="457200" fontAlgn="base" hangingPunct="0">
              <a:spcBef>
                <a:spcPct val="0"/>
              </a:spcBef>
              <a:spcAft>
                <a:spcPct val="0"/>
              </a:spcAft>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7pPr>
            <a:lvl8pPr marL="1371600" indent="1828800" defTabSz="457200" fontAlgn="base" hangingPunct="0">
              <a:spcBef>
                <a:spcPct val="0"/>
              </a:spcBef>
              <a:spcAft>
                <a:spcPct val="0"/>
              </a:spcAft>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8pPr>
            <a:lvl9pPr marL="1828800" indent="1828800" defTabSz="457200" fontAlgn="base" hangingPunct="0">
              <a:spcBef>
                <a:spcPct val="0"/>
              </a:spcBef>
              <a:spcAft>
                <a:spcPct val="0"/>
              </a:spcAft>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9pPr>
          </a:lstStyle>
          <a:p>
            <a:pPr marL="0" marR="0" lvl="0" indent="0" algn="r" defTabSz="457200" rtl="1" eaLnBrk="1" fontAlgn="base" latinLnBrk="0" hangingPunct="0">
              <a:lnSpc>
                <a:spcPct val="100000"/>
              </a:lnSpc>
              <a:spcBef>
                <a:spcPct val="0"/>
              </a:spcBef>
              <a:spcAft>
                <a:spcPct val="0"/>
              </a:spcAft>
              <a:buClrTx/>
              <a:buSzTx/>
              <a:buFontTx/>
              <a:buNone/>
              <a:tabLst/>
              <a:defRPr/>
            </a:pPr>
            <a:r>
              <a:rPr kumimoji="0" lang="en-US" altLang="en-US" sz="4800" b="0" i="0" u="none" strike="noStrike" kern="1200" cap="none" spc="0" normalizeH="0" baseline="0" noProof="0" dirty="0">
                <a:ln>
                  <a:noFill/>
                </a:ln>
                <a:solidFill>
                  <a:srgbClr val="FFFFFF"/>
                </a:solidFill>
                <a:effectLst/>
                <a:uLnTx/>
                <a:uFillTx/>
                <a:latin typeface="ＭＳ Ｐゴシック" panose="020B0600070205080204" pitchFamily="34" charset="-128"/>
                <a:ea typeface="ＭＳ Ｐゴシック" panose="020B0600070205080204" pitchFamily="34" charset="-128"/>
                <a:cs typeface="ＭＳ Ｐゴシック" panose="020B0600070205080204" pitchFamily="34" charset="-128"/>
                <a:sym typeface="ＭＳ Ｐゴシック" panose="020B0600070205080204" pitchFamily="34" charset="-128"/>
              </a:rPr>
              <a:t>يهوذا</a:t>
            </a:r>
            <a:endParaRPr kumimoji="0" lang="en-US" altLang="en-US" sz="4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panose="020B0604020202020204" pitchFamily="34" charset="0"/>
            </a:endParaRPr>
          </a:p>
        </p:txBody>
      </p:sp>
    </p:spTree>
  </p:cSld>
  <p:clrMapOvr>
    <a:overrideClrMapping bg1="lt1" tx1="dk1" bg2="lt2" tx2="dk2" accent1="accent1" accent2="accent2" accent3="accent3" accent4="accent4" accent5="accent5" accent6="accent6" hlink="hlink" folHlink="folHlink"/>
  </p:clrMapOvr>
  <p:transition spd="med"/>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grpId="0" nodeType="clickEffect">
                                  <p:stCondLst>
                                    <p:cond delay="0"/>
                                  </p:stCondLst>
                                  <p:childTnLst>
                                    <p:set>
                                      <p:cBhvr>
                                        <p:cTn id="6" dur="1" fill="hold">
                                          <p:stCondLst>
                                            <p:cond delay="0"/>
                                          </p:stCondLst>
                                        </p:cTn>
                                        <p:tgtEl>
                                          <p:spTgt spid="51204"/>
                                        </p:tgtEl>
                                        <p:attrNameLst>
                                          <p:attrName>style.visibility</p:attrName>
                                        </p:attrNameLst>
                                      </p:cBhvr>
                                      <p:to>
                                        <p:strVal val="visible"/>
                                      </p:to>
                                    </p:set>
                                    <p:anim calcmode="lin" valueType="num">
                                      <p:cBhvr additive="base">
                                        <p:cTn id="7" dur="500" fill="hold"/>
                                        <p:tgtEl>
                                          <p:spTgt spid="51204"/>
                                        </p:tgtEl>
                                        <p:attrNameLst>
                                          <p:attrName>ppt_x</p:attrName>
                                        </p:attrNameLst>
                                      </p:cBhvr>
                                      <p:tavLst>
                                        <p:tav tm="0">
                                          <p:val>
                                            <p:strVal val="#ppt_x"/>
                                          </p:val>
                                        </p:tav>
                                        <p:tav tm="100000">
                                          <p:val>
                                            <p:strVal val="#ppt_x"/>
                                          </p:val>
                                        </p:tav>
                                      </p:tavLst>
                                    </p:anim>
                                    <p:anim calcmode="lin" valueType="num">
                                      <p:cBhvr additive="base">
                                        <p:cTn id="8" dur="500" fill="hold"/>
                                        <p:tgtEl>
                                          <p:spTgt spid="5120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204" grpId="0" autoUpdateAnimBg="0"/>
    </p:bldLst>
  </p:timing>
</p:sld>
</file>

<file path=ppt/slides/slide505.xml><?xml version="1.0" encoding="utf-8"?>
<p:sld xmlns:a="http://schemas.openxmlformats.org/drawingml/2006/main" xmlns:r="http://schemas.openxmlformats.org/officeDocument/2006/relationships" xmlns:p="http://schemas.openxmlformats.org/presentationml/2006/main">
  <p:cSld>
    <p:bg bwMode="auto">
      <p:bgPr>
        <a:gradFill flip="none" rotWithShape="1">
          <a:gsLst>
            <a:gs pos="0">
              <a:schemeClr val="tx1"/>
            </a:gs>
            <a:gs pos="100000">
              <a:srgbClr val="000090"/>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52225" name="Rectangle 1" descr="Rectangle 2">
            <a:extLst>
              <a:ext uri="{FF2B5EF4-FFF2-40B4-BE49-F238E27FC236}">
                <a16:creationId xmlns:a16="http://schemas.microsoft.com/office/drawing/2014/main" id="{D38D1493-D8CF-B346-99F4-81485EA12803}"/>
              </a:ext>
            </a:extLst>
          </p:cNvPr>
          <p:cNvSpPr>
            <a:spLocks noGrp="1" noChangeArrowheads="1"/>
          </p:cNvSpPr>
          <p:nvPr>
            <p:ph type="title"/>
          </p:nvPr>
        </p:nvSpPr>
        <p:spPr>
          <a:xfrm>
            <a:off x="0" y="0"/>
            <a:ext cx="9144000" cy="909637"/>
          </a:xfrm>
          <a:effectLst>
            <a:outerShdw blurRad="63500" dist="35921" dir="2700000" algn="ctr" rotWithShape="0">
              <a:srgbClr val="000000">
                <a:alpha val="74997"/>
              </a:srgbClr>
            </a:outerShdw>
          </a:effectLst>
        </p:spPr>
        <p:txBody>
          <a:bodyPr/>
          <a:lstStyle/>
          <a:p>
            <a:r>
              <a:rPr lang="en-US" altLang="en-US" sz="4800" dirty="0">
                <a:solidFill>
                  <a:srgbClr val="FFFFFF"/>
                </a:solidFill>
                <a:sym typeface="Arial" panose="020B0604020202020204" pitchFamily="34" charset="0"/>
              </a:rPr>
              <a:t>الآية المفتاحية</a:t>
            </a:r>
          </a:p>
        </p:txBody>
      </p:sp>
      <p:sp>
        <p:nvSpPr>
          <p:cNvPr id="52226" name="Text Box 2" descr="Rectangle 2">
            <a:extLst>
              <a:ext uri="{FF2B5EF4-FFF2-40B4-BE49-F238E27FC236}">
                <a16:creationId xmlns:a16="http://schemas.microsoft.com/office/drawing/2014/main" id="{A5FC08C2-9018-744C-8234-9BCD2D886CD3}"/>
              </a:ext>
            </a:extLst>
          </p:cNvPr>
          <p:cNvSpPr txBox="1">
            <a:spLocks/>
          </p:cNvSpPr>
          <p:nvPr/>
        </p:nvSpPr>
        <p:spPr bwMode="auto">
          <a:xfrm>
            <a:off x="44450" y="1601788"/>
            <a:ext cx="9053513" cy="2708434"/>
          </a:xfrm>
          <a:prstGeom prst="rect">
            <a:avLst/>
          </a:prstGeom>
          <a:noFill/>
          <a:ln>
            <a:noFill/>
          </a:ln>
          <a:effectLst>
            <a:outerShdw blurRad="63500" dist="35921" dir="2700000" algn="ctr" rotWithShape="0">
              <a:srgbClr val="000000">
                <a:alpha val="74997"/>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Lst>
        </p:spPr>
        <p:txBody>
          <a:bodyPr lIns="45720" rIns="45720">
            <a:spAutoFit/>
          </a:bodyPr>
          <a:lstStyle/>
          <a:p>
            <a:pPr marL="0" marR="0" lvl="0" indent="0" algn="ctr" defTabSz="914400" rtl="1" eaLnBrk="1" fontAlgn="base" latinLnBrk="0" hangingPunct="0">
              <a:lnSpc>
                <a:spcPct val="100000"/>
              </a:lnSpc>
              <a:spcBef>
                <a:spcPct val="0"/>
              </a:spcBef>
              <a:spcAft>
                <a:spcPct val="0"/>
              </a:spcAft>
              <a:buClrTx/>
              <a:buSzTx/>
              <a:buFontTx/>
              <a:buNone/>
              <a:tabLst/>
              <a:defRPr/>
            </a:pPr>
            <a:r>
              <a:rPr kumimoji="0" lang="en-US" altLang="en-US" sz="3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panose="020B0604020202020204" pitchFamily="34" charset="0"/>
              </a:rPr>
              <a:t>إذْ كُنْتُ أَصْنَعُ كُلَّ ٱلْجَهْدِ لِأَكْتُبَ إِلَيْكُمْ عَنِ ٱلْخَلَاصِ ٱلْمُشْتَرَكِ، ٱضْطُرِرْتُ أَنْ أَكْتُبَ إِلَيْكُمْ وَاعِظًا أَنْ تَجْتَهِدُوا لِأَجْلِ ٱلْإِيمَانِ ٱلْمُسَلَّمِ مَرَّةً لِلْقِدِّيسِينَ.</a:t>
            </a:r>
            <a:r>
              <a:rPr kumimoji="0" lang="en-US" altLang="en-US" sz="2500" b="1" u="none" strike="noStrike" kern="1200" cap="none" spc="0" normalizeH="0" baseline="32000" noProof="0" dirty="0">
                <a:ln>
                  <a:noFill/>
                </a:ln>
                <a:solidFill>
                  <a:srgbClr val="FFFFFF"/>
                </a:solidFill>
                <a:effectLst/>
                <a:uLnTx/>
                <a:uFillTx/>
                <a:latin typeface="Arial" panose="020B0604020202020204" pitchFamily="34" charset="0"/>
                <a:cs typeface="Arial" panose="020B0604020202020204" pitchFamily="34" charset="0"/>
                <a:sym typeface="Arial" panose="020B0604020202020204" pitchFamily="34" charset="0"/>
              </a:rPr>
              <a:t> 4 </a:t>
            </a:r>
            <a:r>
              <a:rPr kumimoji="0" lang="en-US" altLang="en-US" sz="3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panose="020B0604020202020204" pitchFamily="34" charset="0"/>
              </a:rPr>
              <a:t>لِأَنَّهُ دَخَلَ خُلْسَةً نَاسٌ قَدْ كُتِبُوا مُنْذُ ٱلْقَدِيمِ لِهَذِهِ ٱلدَّيْنُونَةِ، فُجَّارٌ، يُحَوِّلُونَ نِعْمَةَ إِلَهِنَا إِلَى ٱلدَّعَارَةِ، وَيُنْكِرُونَ: ٱلسَّيِّدَ ٱلْوَحِيدَ ٱللهَ وَرَبَّنَا يَسُوعَ ٱلْمَسِيحَ ( ٣ب - ٤).</a:t>
            </a:r>
            <a:r>
              <a:rPr kumimoji="0" lang="en-US" altLang="en-US" sz="2500" b="1" u="none" strike="noStrike" kern="1200" cap="none" spc="0" normalizeH="0" baseline="32000" noProof="0" dirty="0">
                <a:ln>
                  <a:noFill/>
                </a:ln>
                <a:solidFill>
                  <a:srgbClr val="FFFFFF"/>
                </a:solidFill>
                <a:effectLst/>
                <a:uLnTx/>
                <a:uFillTx/>
                <a:latin typeface="Arial" panose="020B0604020202020204" pitchFamily="34" charset="0"/>
                <a:cs typeface="Arial" panose="020B0604020202020204" pitchFamily="34" charset="0"/>
                <a:sym typeface="Arial" panose="020B0604020202020204" pitchFamily="34" charset="0"/>
              </a:rPr>
              <a:t> </a:t>
            </a:r>
            <a:endParaRPr kumimoji="0" lang="en-US" altLang="en-US" sz="3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panose="020B0604020202020204" pitchFamily="34" charset="0"/>
            </a:endParaRPr>
          </a:p>
        </p:txBody>
      </p:sp>
      <p:sp>
        <p:nvSpPr>
          <p:cNvPr id="52227" name="Text Box 3" descr="Rectangle 2">
            <a:extLst>
              <a:ext uri="{FF2B5EF4-FFF2-40B4-BE49-F238E27FC236}">
                <a16:creationId xmlns:a16="http://schemas.microsoft.com/office/drawing/2014/main" id="{0DEFDC7C-2137-B443-BE22-00230F65D3BD}"/>
              </a:ext>
            </a:extLst>
          </p:cNvPr>
          <p:cNvSpPr txBox="1">
            <a:spLocks/>
          </p:cNvSpPr>
          <p:nvPr/>
        </p:nvSpPr>
        <p:spPr bwMode="auto">
          <a:xfrm>
            <a:off x="44450" y="5949950"/>
            <a:ext cx="8699500" cy="847725"/>
          </a:xfrm>
          <a:prstGeom prst="rect">
            <a:avLst/>
          </a:prstGeom>
          <a:noFill/>
          <a:ln>
            <a:noFill/>
          </a:ln>
          <a:effectLst>
            <a:outerShdw blurRad="63500" dist="35921" dir="2700000" algn="ctr" rotWithShape="0">
              <a:srgbClr val="000000">
                <a:alpha val="74997"/>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Lst>
        </p:spPr>
        <p:txBody>
          <a:bodyPr lIns="45720" rIns="45720" anchor="ctr">
            <a:spAutoFit/>
          </a:bodyPr>
          <a:lstStyle>
            <a:lvl1pPr defTabSz="457200">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1pPr>
            <a:lvl2pPr defTabSz="457200">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2pPr>
            <a:lvl3pPr defTabSz="457200">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3pPr>
            <a:lvl4pPr defTabSz="457200">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4pPr>
            <a:lvl5pPr defTabSz="457200">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5pPr>
            <a:lvl6pPr marL="457200" indent="1828800" defTabSz="457200" fontAlgn="base" hangingPunct="0">
              <a:spcBef>
                <a:spcPct val="0"/>
              </a:spcBef>
              <a:spcAft>
                <a:spcPct val="0"/>
              </a:spcAft>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6pPr>
            <a:lvl7pPr marL="914400" indent="1828800" defTabSz="457200" fontAlgn="base" hangingPunct="0">
              <a:spcBef>
                <a:spcPct val="0"/>
              </a:spcBef>
              <a:spcAft>
                <a:spcPct val="0"/>
              </a:spcAft>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7pPr>
            <a:lvl8pPr marL="1371600" indent="1828800" defTabSz="457200" fontAlgn="base" hangingPunct="0">
              <a:spcBef>
                <a:spcPct val="0"/>
              </a:spcBef>
              <a:spcAft>
                <a:spcPct val="0"/>
              </a:spcAft>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8pPr>
            <a:lvl9pPr marL="1828800" indent="1828800" defTabSz="457200" fontAlgn="base" hangingPunct="0">
              <a:spcBef>
                <a:spcPct val="0"/>
              </a:spcBef>
              <a:spcAft>
                <a:spcPct val="0"/>
              </a:spcAft>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9pPr>
          </a:lstStyle>
          <a:p>
            <a:pPr marL="0" marR="0" lvl="0" indent="0" algn="r" defTabSz="457200" rtl="1" eaLnBrk="1" fontAlgn="base" latinLnBrk="0" hangingPunct="0">
              <a:lnSpc>
                <a:spcPct val="100000"/>
              </a:lnSpc>
              <a:spcBef>
                <a:spcPct val="0"/>
              </a:spcBef>
              <a:spcAft>
                <a:spcPct val="0"/>
              </a:spcAft>
              <a:buClrTx/>
              <a:buSzTx/>
              <a:buFontTx/>
              <a:buNone/>
              <a:tabLst/>
              <a:defRPr/>
            </a:pPr>
            <a:r>
              <a:rPr kumimoji="0" lang="en-US" altLang="en-US" sz="4800" b="0" i="0" u="none" strike="noStrike" kern="1200" cap="none" spc="0" normalizeH="0" baseline="0" noProof="0" dirty="0">
                <a:ln>
                  <a:noFill/>
                </a:ln>
                <a:solidFill>
                  <a:srgbClr val="FFFFFF"/>
                </a:solidFill>
                <a:effectLst/>
                <a:uLnTx/>
                <a:uFillTx/>
                <a:latin typeface="ＭＳ Ｐゴシック" panose="020B0600070205080204" pitchFamily="34" charset="-128"/>
                <a:ea typeface="ＭＳ Ｐゴシック" panose="020B0600070205080204" pitchFamily="34" charset="-128"/>
                <a:cs typeface="ＭＳ Ｐゴシック" panose="020B0600070205080204" pitchFamily="34" charset="-128"/>
                <a:sym typeface="ＭＳ Ｐゴシック" panose="020B0600070205080204" pitchFamily="34" charset="-128"/>
              </a:rPr>
              <a:t>يهوذا</a:t>
            </a:r>
            <a:endParaRPr kumimoji="0" lang="en-US" altLang="en-US" sz="4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panose="020B0604020202020204" pitchFamily="34" charset="0"/>
            </a:endParaRPr>
          </a:p>
        </p:txBody>
      </p:sp>
      <p:sp>
        <p:nvSpPr>
          <p:cNvPr id="52228" name="Text Box 4" descr="Text Box 24">
            <a:extLst>
              <a:ext uri="{FF2B5EF4-FFF2-40B4-BE49-F238E27FC236}">
                <a16:creationId xmlns:a16="http://schemas.microsoft.com/office/drawing/2014/main" id="{472E8B13-2B2F-0843-9750-AD5E406773FD}"/>
              </a:ext>
            </a:extLst>
          </p:cNvPr>
          <p:cNvSpPr txBox="1">
            <a:spLocks/>
          </p:cNvSpPr>
          <p:nvPr/>
        </p:nvSpPr>
        <p:spPr bwMode="auto">
          <a:xfrm>
            <a:off x="8516938" y="65088"/>
            <a:ext cx="611706" cy="46166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lIns="45720" rIns="45720">
            <a:spAutoFit/>
          </a:bodyPr>
          <a:lstStyle>
            <a:lvl1pPr defTabSz="457200">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1pPr>
            <a:lvl2pPr defTabSz="457200">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2pPr>
            <a:lvl3pPr defTabSz="457200">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3pPr>
            <a:lvl4pPr defTabSz="457200">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4pPr>
            <a:lvl5pPr defTabSz="457200">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5pPr>
            <a:lvl6pPr marL="457200" indent="1828800" defTabSz="457200" fontAlgn="base" hangingPunct="0">
              <a:spcBef>
                <a:spcPct val="0"/>
              </a:spcBef>
              <a:spcAft>
                <a:spcPct val="0"/>
              </a:spcAft>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6pPr>
            <a:lvl7pPr marL="914400" indent="1828800" defTabSz="457200" fontAlgn="base" hangingPunct="0">
              <a:spcBef>
                <a:spcPct val="0"/>
              </a:spcBef>
              <a:spcAft>
                <a:spcPct val="0"/>
              </a:spcAft>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7pPr>
            <a:lvl8pPr marL="1371600" indent="1828800" defTabSz="457200" fontAlgn="base" hangingPunct="0">
              <a:spcBef>
                <a:spcPct val="0"/>
              </a:spcBef>
              <a:spcAft>
                <a:spcPct val="0"/>
              </a:spcAft>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8pPr>
            <a:lvl9pPr marL="1828800" indent="1828800" defTabSz="457200" fontAlgn="base" hangingPunct="0">
              <a:spcBef>
                <a:spcPct val="0"/>
              </a:spcBef>
              <a:spcAft>
                <a:spcPct val="0"/>
              </a:spcAft>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9pPr>
          </a:lstStyle>
          <a:p>
            <a:pPr marL="0" marR="0" lvl="0" indent="0" algn="l" defTabSz="457200" rtl="0" eaLnBrk="1" fontAlgn="base" latinLnBrk="0" hangingPunct="0">
              <a:lnSpc>
                <a:spcPct val="100000"/>
              </a:lnSpc>
              <a:spcBef>
                <a:spcPct val="0"/>
              </a:spcBef>
              <a:spcAft>
                <a:spcPct val="0"/>
              </a:spcAft>
              <a:buClrTx/>
              <a:buSzTx/>
              <a:buFontTx/>
              <a:buNone/>
              <a:tabLst/>
              <a:defRPr/>
            </a:pPr>
            <a:r>
              <a:rPr kumimoji="0" lang="en-US" altLang="en-US" sz="2400" b="1" u="none" strike="noStrike" kern="1200" cap="none" spc="0" normalizeH="0" baseline="0" noProof="0" dirty="0">
                <a:ln>
                  <a:noFill/>
                </a:ln>
                <a:solidFill>
                  <a:srgbClr val="FFFFFF"/>
                </a:solidFill>
                <a:effectLst>
                  <a:outerShdw blurRad="38100" dist="38100" dir="2700000" algn="tl">
                    <a:srgbClr val="535353"/>
                  </a:outerShdw>
                </a:effectLst>
                <a:uLnTx/>
                <a:uFillTx/>
                <a:latin typeface="Arial" panose="020B0604020202020204" pitchFamily="34" charset="0"/>
                <a:cs typeface="Arial" panose="020B0604020202020204" pitchFamily="34" charset="0"/>
                <a:sym typeface="Arial" panose="020B0604020202020204" pitchFamily="34" charset="0"/>
              </a:rPr>
              <a:t>٣١٠</a:t>
            </a:r>
          </a:p>
        </p:txBody>
      </p:sp>
    </p:spTree>
  </p:cSld>
  <p:clrMapOvr>
    <a:overrideClrMapping bg1="lt1" tx1="dk1" bg2="lt2" tx2="dk2" accent1="accent1" accent2="accent2" accent3="accent3" accent4="accent4" accent5="accent5" accent6="accent6" hlink="hlink" folHlink="folHlink"/>
  </p:clrMapOvr>
  <p:transition spd="med"/>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52227"/>
                                        </p:tgtEl>
                                        <p:attrNameLst>
                                          <p:attrName>style.visibility</p:attrName>
                                        </p:attrNameLst>
                                      </p:cBhvr>
                                      <p:to>
                                        <p:strVal val="visible"/>
                                      </p:to>
                                    </p:set>
                                    <p:animEffect transition="in" filter="blinds(horizontal)">
                                      <p:cBhvr>
                                        <p:cTn id="7" dur="500"/>
                                        <p:tgtEl>
                                          <p:spTgt spid="522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2227" grpId="0" autoUpdateAnimBg="0"/>
    </p:bldLst>
  </p:timing>
</p:sld>
</file>

<file path=ppt/slides/slide506.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53249" name="Rectangle 1" descr="Rectangle 2">
            <a:extLst>
              <a:ext uri="{FF2B5EF4-FFF2-40B4-BE49-F238E27FC236}">
                <a16:creationId xmlns:a16="http://schemas.microsoft.com/office/drawing/2014/main" id="{8D3ED565-970C-B14F-A2EC-F0B3CF00F550}"/>
              </a:ext>
            </a:extLst>
          </p:cNvPr>
          <p:cNvSpPr>
            <a:spLocks noGrp="1" noChangeArrowheads="1"/>
          </p:cNvSpPr>
          <p:nvPr>
            <p:ph type="title" idx="4294967295"/>
          </p:nvPr>
        </p:nvSpPr>
        <p:spPr>
          <a:xfrm>
            <a:off x="2438400" y="898525"/>
            <a:ext cx="4191000" cy="533400"/>
          </a:xfrm>
          <a:solidFill>
            <a:srgbClr val="000000"/>
          </a:solidFill>
        </p:spPr>
        <p:txBody>
          <a:bodyPr/>
          <a:lstStyle/>
          <a:p>
            <a:pPr rtl="1"/>
            <a:r>
              <a:rPr lang="en-US" altLang="en-US" sz="2800" b="1" dirty="0">
                <a:solidFill>
                  <a:srgbClr val="FFFFFF"/>
                </a:solidFill>
                <a:latin typeface="Arial" panose="020B0604020202020204" pitchFamily="34" charset="0"/>
                <a:cs typeface="Arial" panose="020B0604020202020204" pitchFamily="34" charset="0"/>
                <a:sym typeface="Arial" panose="020B0604020202020204" pitchFamily="34" charset="0"/>
              </a:rPr>
              <a:t>البيان الموجز</a:t>
            </a:r>
          </a:p>
        </p:txBody>
      </p:sp>
      <p:sp>
        <p:nvSpPr>
          <p:cNvPr id="53250" name="Text Box 2" descr="Text Box 3">
            <a:extLst>
              <a:ext uri="{FF2B5EF4-FFF2-40B4-BE49-F238E27FC236}">
                <a16:creationId xmlns:a16="http://schemas.microsoft.com/office/drawing/2014/main" id="{987CA3D9-C1C4-A945-8112-9B198415E0F1}"/>
              </a:ext>
            </a:extLst>
          </p:cNvPr>
          <p:cNvSpPr txBox="1">
            <a:spLocks/>
          </p:cNvSpPr>
          <p:nvPr/>
        </p:nvSpPr>
        <p:spPr bwMode="auto">
          <a:xfrm>
            <a:off x="8311891" y="44450"/>
            <a:ext cx="611706" cy="461665"/>
          </a:xfrm>
          <a:prstGeom prst="rect">
            <a:avLst/>
          </a:prstGeom>
          <a:solidFill>
            <a:srgbClr val="E9E2B6"/>
          </a:solidFill>
          <a:ln>
            <a:noFill/>
          </a:ln>
          <a:effectLst/>
          <a:extLs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lIns="45720" rIns="45720">
            <a:spAutoFit/>
          </a:bodyPr>
          <a:lstStyle/>
          <a:p>
            <a:pPr marL="0" marR="0" lvl="0" indent="0" algn="ctr" defTabSz="914400" rtl="0" eaLnBrk="1" fontAlgn="base" latinLnBrk="0" hangingPunct="0">
              <a:lnSpc>
                <a:spcPct val="100000"/>
              </a:lnSpc>
              <a:spcBef>
                <a:spcPct val="0"/>
              </a:spcBef>
              <a:spcAft>
                <a:spcPct val="0"/>
              </a:spcAft>
              <a:buClrTx/>
              <a:buSzTx/>
              <a:buFontTx/>
              <a:buNone/>
              <a:tabLst/>
              <a:defRPr/>
            </a:pPr>
            <a:r>
              <a:rPr kumimoji="0" lang="en-US" alt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panose="020B0604020202020204" pitchFamily="34" charset="0"/>
              </a:rPr>
              <a:t>٣١٠</a:t>
            </a:r>
          </a:p>
        </p:txBody>
      </p:sp>
      <p:sp>
        <p:nvSpPr>
          <p:cNvPr id="53251" name="Text Box 3" descr="Text Box 10">
            <a:extLst>
              <a:ext uri="{FF2B5EF4-FFF2-40B4-BE49-F238E27FC236}">
                <a16:creationId xmlns:a16="http://schemas.microsoft.com/office/drawing/2014/main" id="{7A2EFF2D-E127-5D45-953B-0E08F93D491C}"/>
              </a:ext>
            </a:extLst>
          </p:cNvPr>
          <p:cNvSpPr txBox="1">
            <a:spLocks/>
          </p:cNvSpPr>
          <p:nvPr/>
        </p:nvSpPr>
        <p:spPr bwMode="auto">
          <a:xfrm>
            <a:off x="152400" y="2224276"/>
            <a:ext cx="8763000" cy="1569660"/>
          </a:xfrm>
          <a:prstGeom prst="rect">
            <a:avLst/>
          </a:prstGeom>
          <a:solidFill>
            <a:srgbClr val="000000"/>
          </a:solidFill>
          <a:ln w="9525" cap="flat" cmpd="sng">
            <a:solidFill>
              <a:srgbClr val="000000"/>
            </a:solidFill>
            <a:prstDash val="solid"/>
            <a:miter lim="80000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45720" rIns="45720" anchor="ctr">
            <a:spAutoFit/>
          </a:bodyPr>
          <a:lstStyle/>
          <a:p>
            <a:pPr marL="0" marR="0" lvl="0" indent="0" algn="ctr" defTabSz="914400" rtl="1" eaLnBrk="1" fontAlgn="base" latinLnBrk="0" hangingPunct="0">
              <a:lnSpc>
                <a:spcPct val="100000"/>
              </a:lnSpc>
              <a:spcBef>
                <a:spcPct val="0"/>
              </a:spcBef>
              <a:spcAft>
                <a:spcPct val="0"/>
              </a:spcAft>
              <a:buClrTx/>
              <a:buSzTx/>
              <a:buFontTx/>
              <a:buNone/>
              <a:tabLst/>
              <a:defRPr/>
            </a:pPr>
            <a:r>
              <a:rPr kumimoji="0" lang="en-US" altLang="en-US" sz="3200" b="0" i="0" u="none" strike="noStrike" kern="1200" cap="none" spc="0" normalizeH="0" baseline="0" noProof="0" dirty="0">
                <a:ln>
                  <a:noFill/>
                </a:ln>
                <a:solidFill>
                  <a:srgbClr val="FFFFFF"/>
                </a:solidFill>
                <a:effectLst/>
                <a:uLnTx/>
                <a:uFillTx/>
                <a:latin typeface="ＭＳ Ｐゴシック" panose="020B0600070205080204" pitchFamily="34" charset="-128"/>
                <a:ea typeface="ＭＳ Ｐゴシック" panose="020B0600070205080204" pitchFamily="34" charset="-128"/>
                <a:cs typeface="ＭＳ Ｐゴシック" panose="020B0600070205080204" pitchFamily="34" charset="-128"/>
                <a:sym typeface="ＭＳ Ｐゴシック" panose="020B0600070205080204" pitchFamily="34" charset="-128"/>
              </a:rPr>
              <a:t>يحذر يهوذا المسيحيين عمومًا من </a:t>
            </a:r>
            <a:r>
              <a:rPr kumimoji="0" lang="en-US" altLang="en-US" sz="3200" b="0" i="0" u="none" strike="noStrike" kern="1200" cap="none" spc="0" normalizeH="0" baseline="0" noProof="0" dirty="0">
                <a:ln>
                  <a:noFill/>
                </a:ln>
                <a:solidFill>
                  <a:srgbClr val="FFFF00"/>
                </a:solidFill>
                <a:effectLst/>
                <a:uLnTx/>
                <a:uFillTx/>
                <a:latin typeface="ＭＳ Ｐゴシック" panose="020B0600070205080204" pitchFamily="34" charset="-128"/>
                <a:ea typeface="ＭＳ Ｐゴシック" panose="020B0600070205080204" pitchFamily="34" charset="-128"/>
                <a:cs typeface="ＭＳ Ｐゴシック" panose="020B0600070205080204" pitchFamily="34" charset="-128"/>
                <a:sym typeface="ＭＳ Ｐゴシック" panose="020B0600070205080204" pitchFamily="34" charset="-128"/>
              </a:rPr>
              <a:t>المدعين</a:t>
            </a:r>
            <a:r>
              <a:rPr kumimoji="0" lang="en-US" altLang="en-US"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panose="020B0604020202020204" pitchFamily="34" charset="0"/>
              </a:rPr>
              <a:t> - </a:t>
            </a:r>
            <a:r>
              <a:rPr kumimoji="0" lang="en-US" altLang="en-US" sz="3200" b="0" i="0" u="none" strike="noStrike" kern="1200" cap="none" spc="0" normalizeH="0" baseline="0" noProof="0" dirty="0">
                <a:ln>
                  <a:noFill/>
                </a:ln>
                <a:solidFill>
                  <a:srgbClr val="FFFFFF"/>
                </a:solidFill>
                <a:effectLst/>
                <a:uLnTx/>
                <a:uFillTx/>
                <a:latin typeface="ＭＳ Ｐゴシック" panose="020B0600070205080204" pitchFamily="34" charset="-128"/>
                <a:ea typeface="ＭＳ Ｐゴシック" panose="020B0600070205080204" pitchFamily="34" charset="-128"/>
                <a:cs typeface="ＭＳ Ｐゴシック" panose="020B0600070205080204" pitchFamily="34" charset="-128"/>
                <a:sym typeface="ＭＳ Ｐゴシック" panose="020B0600070205080204" pitchFamily="34" charset="-128"/>
              </a:rPr>
              <a:t>غير المؤمنين الذين تسللوا إلى كنائسهم متنكرين كمسيحيين لكنهم يحرفون الحقيقة من خلال أساليب حياتهم الدنيئة </a:t>
            </a:r>
            <a:r>
              <a:rPr kumimoji="0" lang="en-US" altLang="en-US"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panose="020B0604020202020204" pitchFamily="34" charset="0"/>
              </a:rPr>
              <a:t>- </a:t>
            </a:r>
            <a:r>
              <a:rPr kumimoji="0" lang="en-US" altLang="en-US" sz="3200" b="0" i="0" u="none" strike="noStrike" kern="1200" cap="none" spc="0" normalizeH="0" baseline="0" noProof="0" dirty="0">
                <a:ln>
                  <a:noFill/>
                </a:ln>
                <a:solidFill>
                  <a:srgbClr val="FFFFFF"/>
                </a:solidFill>
                <a:effectLst/>
                <a:uLnTx/>
                <a:uFillTx/>
                <a:latin typeface="ＭＳ Ｐゴシック" panose="020B0600070205080204" pitchFamily="34" charset="-128"/>
                <a:ea typeface="ＭＳ Ｐゴシック" panose="020B0600070205080204" pitchFamily="34" charset="-128"/>
                <a:cs typeface="ＭＳ Ｐゴシック" panose="020B0600070205080204" pitchFamily="34" charset="-128"/>
                <a:sym typeface="ＭＳ Ｐゴシック" panose="020B0600070205080204" pitchFamily="34" charset="-128"/>
              </a:rPr>
              <a:t>من أجل الدفاع عن </a:t>
            </a:r>
            <a:r>
              <a:rPr kumimoji="0" lang="en-US" altLang="en-US" sz="3200" b="0" i="0" u="none" strike="noStrike" kern="1200" cap="none" spc="0" normalizeH="0" baseline="0" noProof="0" dirty="0">
                <a:ln>
                  <a:noFill/>
                </a:ln>
                <a:solidFill>
                  <a:srgbClr val="FFFF00"/>
                </a:solidFill>
                <a:effectLst/>
                <a:uLnTx/>
                <a:uFillTx/>
                <a:latin typeface="ＭＳ Ｐゴシック" panose="020B0600070205080204" pitchFamily="34" charset="-128"/>
                <a:ea typeface="ＭＳ Ｐゴシック" panose="020B0600070205080204" pitchFamily="34" charset="-128"/>
                <a:cs typeface="ＭＳ Ｐゴシック" panose="020B0600070205080204" pitchFamily="34" charset="-128"/>
                <a:sym typeface="ＭＳ Ｐゴシック" panose="020B0600070205080204" pitchFamily="34" charset="-128"/>
              </a:rPr>
              <a:t>قداسة</a:t>
            </a:r>
            <a:r>
              <a:rPr kumimoji="0" lang="en-US" altLang="en-US" sz="3200" b="0" i="0" u="none" strike="noStrike" kern="1200" cap="none" spc="0" normalizeH="0" baseline="0" noProof="0" dirty="0">
                <a:ln>
                  <a:noFill/>
                </a:ln>
                <a:solidFill>
                  <a:srgbClr val="FFFFFF"/>
                </a:solidFill>
                <a:effectLst/>
                <a:uLnTx/>
                <a:uFillTx/>
                <a:latin typeface="ＭＳ Ｐゴシック" panose="020B0600070205080204" pitchFamily="34" charset="-128"/>
                <a:ea typeface="ＭＳ Ｐゴシック" panose="020B0600070205080204" pitchFamily="34" charset="-128"/>
                <a:cs typeface="ＭＳ Ｐゴシック" panose="020B0600070205080204" pitchFamily="34" charset="-128"/>
                <a:sym typeface="ＭＳ Ｐゴシック" panose="020B0600070205080204" pitchFamily="34" charset="-128"/>
              </a:rPr>
              <a:t> الكنيسة</a:t>
            </a:r>
            <a:r>
              <a:rPr kumimoji="0" lang="en-US" altLang="en-US"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panose="020B0604020202020204" pitchFamily="34" charset="0"/>
              </a:rPr>
              <a:t>.</a:t>
            </a:r>
          </a:p>
        </p:txBody>
      </p:sp>
      <p:pic>
        <p:nvPicPr>
          <p:cNvPr id="53252" name="Picture 4" descr="Picture 11">
            <a:extLst>
              <a:ext uri="{FF2B5EF4-FFF2-40B4-BE49-F238E27FC236}">
                <a16:creationId xmlns:a16="http://schemas.microsoft.com/office/drawing/2014/main" id="{D99C4000-EFA4-D340-AEA6-64D755B3047D}"/>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7467600" y="5013325"/>
            <a:ext cx="1477963" cy="18446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grpSp>
        <p:nvGrpSpPr>
          <p:cNvPr id="53253" name="Group 5">
            <a:extLst>
              <a:ext uri="{FF2B5EF4-FFF2-40B4-BE49-F238E27FC236}">
                <a16:creationId xmlns:a16="http://schemas.microsoft.com/office/drawing/2014/main" id="{17B26AD8-259C-3743-BC2B-E85B0012EA3A}"/>
              </a:ext>
            </a:extLst>
          </p:cNvPr>
          <p:cNvGrpSpPr>
            <a:grpSpLocks/>
          </p:cNvGrpSpPr>
          <p:nvPr/>
        </p:nvGrpSpPr>
        <p:grpSpPr bwMode="auto">
          <a:xfrm>
            <a:off x="2386013" y="219075"/>
            <a:ext cx="4191000" cy="533400"/>
            <a:chOff x="0" y="0"/>
            <a:chExt cx="4191000" cy="533400"/>
          </a:xfrm>
        </p:grpSpPr>
        <p:sp>
          <p:nvSpPr>
            <p:cNvPr id="53254" name="Rectangle 6">
              <a:extLst>
                <a:ext uri="{FF2B5EF4-FFF2-40B4-BE49-F238E27FC236}">
                  <a16:creationId xmlns:a16="http://schemas.microsoft.com/office/drawing/2014/main" id="{E7D0EEDD-3256-1944-A2E6-9F5CB0976F98}"/>
                </a:ext>
              </a:extLst>
            </p:cNvPr>
            <p:cNvSpPr>
              <a:spLocks/>
            </p:cNvSpPr>
            <p:nvPr/>
          </p:nvSpPr>
          <p:spPr bwMode="auto">
            <a:xfrm>
              <a:off x="0" y="0"/>
              <a:ext cx="4191000" cy="533400"/>
            </a:xfrm>
            <a:prstGeom prst="rect">
              <a:avLst/>
            </a:prstGeom>
            <a:solidFill>
              <a:srgbClr val="000000"/>
            </a:solidFill>
            <a:ln>
              <a:noFill/>
            </a:ln>
            <a:effectLst/>
            <a:extLs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45720" rIns="45720" anchor="ctr"/>
            <a:lstStyle/>
            <a:p>
              <a:pPr marL="0" marR="0" lvl="0" indent="0" algn="ctr" defTabSz="914400" rtl="0" eaLnBrk="1" fontAlgn="base" latinLnBrk="0" hangingPunct="0">
                <a:lnSpc>
                  <a:spcPct val="100000"/>
                </a:lnSpc>
                <a:spcBef>
                  <a:spcPct val="0"/>
                </a:spcBef>
                <a:spcAft>
                  <a:spcPct val="0"/>
                </a:spcAft>
                <a:buClrTx/>
                <a:buSzTx/>
                <a:buFontTx/>
                <a:buNone/>
                <a:tabLst/>
                <a:defRPr/>
              </a:pPr>
              <a:endParaRPr kumimoji="0" lang="en-US" altLang="en-US"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panose="020B0604020202020204" pitchFamily="34" charset="0"/>
              </a:endParaRPr>
            </a:p>
          </p:txBody>
        </p:sp>
        <p:sp>
          <p:nvSpPr>
            <p:cNvPr id="53255" name="Text Box 7">
              <a:extLst>
                <a:ext uri="{FF2B5EF4-FFF2-40B4-BE49-F238E27FC236}">
                  <a16:creationId xmlns:a16="http://schemas.microsoft.com/office/drawing/2014/main" id="{2611F8C1-BD6B-4049-9F59-E899996F3423}"/>
                </a:ext>
              </a:extLst>
            </p:cNvPr>
            <p:cNvSpPr txBox="1">
              <a:spLocks/>
            </p:cNvSpPr>
            <p:nvPr/>
          </p:nvSpPr>
          <p:spPr bwMode="auto">
            <a:xfrm>
              <a:off x="46037" y="3475"/>
              <a:ext cx="4098927" cy="5264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46038" tIns="46038" rIns="46038" bIns="46038" anchor="ctr">
              <a:spAutoFit/>
            </a:bodyPr>
            <a:lstStyle/>
            <a:p>
              <a:pPr marL="0" marR="0" lvl="0" indent="0" algn="ctr" defTabSz="914400" rtl="1" eaLnBrk="1" fontAlgn="base" latinLnBrk="0" hangingPunct="0">
                <a:lnSpc>
                  <a:spcPct val="100000"/>
                </a:lnSpc>
                <a:spcBef>
                  <a:spcPct val="0"/>
                </a:spcBef>
                <a:spcAft>
                  <a:spcPct val="0"/>
                </a:spcAft>
                <a:buClrTx/>
                <a:buSzTx/>
                <a:buFontTx/>
                <a:buNone/>
                <a:tabLst/>
                <a:defRPr/>
              </a:pPr>
              <a:r>
                <a:rPr kumimoji="0" lang="en-US" altLang="en-US" sz="2800" b="0" i="0" u="none" strike="noStrike" kern="1200" cap="none" spc="0" normalizeH="0" baseline="0" noProof="0" dirty="0">
                  <a:ln>
                    <a:noFill/>
                  </a:ln>
                  <a:solidFill>
                    <a:srgbClr val="FFFFFF"/>
                  </a:solidFill>
                  <a:effectLst/>
                  <a:uLnTx/>
                  <a:uFillTx/>
                  <a:latin typeface="ＭＳ Ｐゴシック" panose="020B0600070205080204" pitchFamily="34" charset="-128"/>
                  <a:ea typeface="ＭＳ Ｐゴシック" panose="020B0600070205080204" pitchFamily="34" charset="-128"/>
                  <a:cs typeface="ＭＳ Ｐゴシック" panose="020B0600070205080204" pitchFamily="34" charset="-128"/>
                  <a:sym typeface="ＭＳ Ｐゴシック" panose="020B0600070205080204" pitchFamily="34" charset="-128"/>
                </a:rPr>
                <a:t>يهوذا</a:t>
              </a:r>
              <a:endParaRPr kumimoji="0" lang="en-US" altLang="en-US"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panose="020B0604020202020204" pitchFamily="34" charset="0"/>
              </a:endParaRPr>
            </a:p>
          </p:txBody>
        </p:sp>
      </p:grpSp>
    </p:spTree>
  </p:cSld>
  <p:clrMapOvr>
    <a:masterClrMapping/>
  </p:clrMapOvr>
  <p:transition spd="med"/>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nodeType="clickEffect">
                                  <p:stCondLst>
                                    <p:cond delay="0"/>
                                  </p:stCondLst>
                                  <p:childTnLst>
                                    <p:set>
                                      <p:cBhvr>
                                        <p:cTn id="6" dur="1" fill="hold">
                                          <p:stCondLst>
                                            <p:cond delay="0"/>
                                          </p:stCondLst>
                                        </p:cTn>
                                        <p:tgtEl>
                                          <p:spTgt spid="53253"/>
                                        </p:tgtEl>
                                        <p:attrNameLst>
                                          <p:attrName>style.visibility</p:attrName>
                                        </p:attrNameLst>
                                      </p:cBhvr>
                                      <p:to>
                                        <p:strVal val="visible"/>
                                      </p:to>
                                    </p:set>
                                    <p:anim calcmode="lin" valueType="num">
                                      <p:cBhvr additive="base">
                                        <p:cTn id="7" dur="500" fill="hold"/>
                                        <p:tgtEl>
                                          <p:spTgt spid="53253"/>
                                        </p:tgtEl>
                                        <p:attrNameLst>
                                          <p:attrName>ppt_x</p:attrName>
                                        </p:attrNameLst>
                                      </p:cBhvr>
                                      <p:tavLst>
                                        <p:tav tm="0">
                                          <p:val>
                                            <p:strVal val="#ppt_x"/>
                                          </p:val>
                                        </p:tav>
                                        <p:tav tm="100000">
                                          <p:val>
                                            <p:strVal val="#ppt_x"/>
                                          </p:val>
                                        </p:tav>
                                      </p:tavLst>
                                    </p:anim>
                                    <p:anim calcmode="lin" valueType="num">
                                      <p:cBhvr additive="base">
                                        <p:cTn id="8" dur="500" fill="hold"/>
                                        <p:tgtEl>
                                          <p:spTgt spid="5325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07.xml><?xml version="1.0" encoding="utf-8"?>
<p:sld xmlns:a="http://schemas.openxmlformats.org/drawingml/2006/main" xmlns:r="http://schemas.openxmlformats.org/officeDocument/2006/relationships" xmlns:p="http://schemas.openxmlformats.org/presentationml/2006/main">
  <p:cSld>
    <p:bg bwMode="auto">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54273" name="Rectangle 1" descr="Title 1">
            <a:extLst>
              <a:ext uri="{FF2B5EF4-FFF2-40B4-BE49-F238E27FC236}">
                <a16:creationId xmlns:a16="http://schemas.microsoft.com/office/drawing/2014/main" id="{AF11A1BF-E013-B44C-8472-7EAC3C76098E}"/>
              </a:ext>
            </a:extLst>
          </p:cNvPr>
          <p:cNvSpPr>
            <a:spLocks noGrp="1" noChangeArrowheads="1"/>
          </p:cNvSpPr>
          <p:nvPr>
            <p:ph type="title"/>
          </p:nvPr>
        </p:nvSpPr>
        <p:spPr>
          <a:xfrm>
            <a:off x="179388" y="101600"/>
            <a:ext cx="8237537" cy="800100"/>
          </a:xfrm>
          <a:solidFill>
            <a:srgbClr val="000000"/>
          </a:solidFill>
        </p:spPr>
        <p:txBody>
          <a:bodyPr/>
          <a:lstStyle/>
          <a:p>
            <a:r>
              <a:rPr lang="en-US" altLang="en-US" sz="3600" b="1" dirty="0">
                <a:solidFill>
                  <a:srgbClr val="FFFFFF"/>
                </a:solidFill>
                <a:latin typeface="Arial" panose="020B0604020202020204" pitchFamily="34" charset="0"/>
                <a:cs typeface="Arial" panose="020B0604020202020204" pitchFamily="34" charset="0"/>
                <a:sym typeface="Arial" panose="020B0604020202020204" pitchFamily="34" charset="0"/>
              </a:rPr>
              <a:t>بيان الملكوت</a:t>
            </a:r>
          </a:p>
        </p:txBody>
      </p:sp>
      <p:sp>
        <p:nvSpPr>
          <p:cNvPr id="54274" name="Text Box 2" descr="Rectangle 2">
            <a:extLst>
              <a:ext uri="{FF2B5EF4-FFF2-40B4-BE49-F238E27FC236}">
                <a16:creationId xmlns:a16="http://schemas.microsoft.com/office/drawing/2014/main" id="{A27AC607-9553-EA4F-88E0-2545AF09AD9E}"/>
              </a:ext>
            </a:extLst>
          </p:cNvPr>
          <p:cNvSpPr txBox="1">
            <a:spLocks/>
          </p:cNvSpPr>
          <p:nvPr/>
        </p:nvSpPr>
        <p:spPr bwMode="auto">
          <a:xfrm>
            <a:off x="14287" y="2705725"/>
            <a:ext cx="9053513" cy="1446550"/>
          </a:xfrm>
          <a:prstGeom prst="rect">
            <a:avLst/>
          </a:prstGeom>
          <a:noFill/>
          <a:ln>
            <a:noFill/>
          </a:ln>
          <a:effectLst>
            <a:outerShdw blurRad="63500" dist="35921" dir="2700000" algn="ctr" rotWithShape="0">
              <a:srgbClr val="1F497D">
                <a:alpha val="74997"/>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Lst>
        </p:spPr>
        <p:txBody>
          <a:bodyPr lIns="45720" rIns="45720" anchor="ctr">
            <a:spAutoFit/>
          </a:bodyPr>
          <a:lstStyle>
            <a:lvl1pPr defTabSz="457200">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1pPr>
            <a:lvl2pPr defTabSz="457200">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2pPr>
            <a:lvl3pPr defTabSz="457200">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3pPr>
            <a:lvl4pPr defTabSz="457200">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4pPr>
            <a:lvl5pPr defTabSz="457200">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5pPr>
            <a:lvl6pPr marL="457200" indent="1828800" defTabSz="457200" fontAlgn="base" hangingPunct="0">
              <a:spcBef>
                <a:spcPct val="0"/>
              </a:spcBef>
              <a:spcAft>
                <a:spcPct val="0"/>
              </a:spcAft>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6pPr>
            <a:lvl7pPr marL="914400" indent="1828800" defTabSz="457200" fontAlgn="base" hangingPunct="0">
              <a:spcBef>
                <a:spcPct val="0"/>
              </a:spcBef>
              <a:spcAft>
                <a:spcPct val="0"/>
              </a:spcAft>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7pPr>
            <a:lvl8pPr marL="1371600" indent="1828800" defTabSz="457200" fontAlgn="base" hangingPunct="0">
              <a:spcBef>
                <a:spcPct val="0"/>
              </a:spcBef>
              <a:spcAft>
                <a:spcPct val="0"/>
              </a:spcAft>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8pPr>
            <a:lvl9pPr marL="1828800" indent="1828800" defTabSz="457200" fontAlgn="base" hangingPunct="0">
              <a:spcBef>
                <a:spcPct val="0"/>
              </a:spcBef>
              <a:spcAft>
                <a:spcPct val="0"/>
              </a:spcAft>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9pPr>
          </a:lstStyle>
          <a:p>
            <a:pPr marL="0" marR="0" lvl="0" indent="0" algn="ctr" defTabSz="457200" rtl="1" eaLnBrk="1" fontAlgn="base" latinLnBrk="0" hangingPunct="0">
              <a:lnSpc>
                <a:spcPct val="100000"/>
              </a:lnSpc>
              <a:spcBef>
                <a:spcPct val="0"/>
              </a:spcBef>
              <a:spcAft>
                <a:spcPct val="0"/>
              </a:spcAft>
              <a:buClrTx/>
              <a:buSzTx/>
              <a:buFontTx/>
              <a:buNone/>
              <a:tabLst/>
              <a:defRPr/>
            </a:pPr>
            <a:r>
              <a:rPr kumimoji="0" lang="en-US" altLang="en-US" sz="4400" b="1" u="none" strike="noStrike" kern="1200" cap="none" spc="0" normalizeH="0" baseline="0" noProof="0" dirty="0">
                <a:ln>
                  <a:noFill/>
                </a:ln>
                <a:solidFill>
                  <a:srgbClr val="FFFFFF"/>
                </a:solidFill>
                <a:effectLst>
                  <a:glow rad="228600">
                    <a:srgbClr val="000000">
                      <a:satMod val="175000"/>
                      <a:alpha val="77000"/>
                    </a:srgbClr>
                  </a:glow>
                </a:effectLst>
                <a:uLnTx/>
                <a:uFillTx/>
                <a:latin typeface="Arial" panose="020B0604020202020204" pitchFamily="34" charset="0"/>
                <a:cs typeface="Arial" panose="020B0604020202020204" pitchFamily="34" charset="0"/>
                <a:sym typeface="Arial" panose="020B0604020202020204" pitchFamily="34" charset="0"/>
              </a:rPr>
              <a:t>"لَهُ ٱلْمَجْدُ وَٱلْعَظَمَةُ وَٱلْقُدْرَةُ وَٱلسُّلْطَانُ، ٱلْآنَ وَإِلَى كُلِّ ٱلدُّهُورِ. آمِينَ" (٢٥). </a:t>
            </a:r>
          </a:p>
        </p:txBody>
      </p:sp>
      <p:sp>
        <p:nvSpPr>
          <p:cNvPr id="54275" name="Text Box 3" descr="Text Box 3">
            <a:extLst>
              <a:ext uri="{FF2B5EF4-FFF2-40B4-BE49-F238E27FC236}">
                <a16:creationId xmlns:a16="http://schemas.microsoft.com/office/drawing/2014/main" id="{A693B008-DDE5-424E-8480-B662C00FABB0}"/>
              </a:ext>
            </a:extLst>
          </p:cNvPr>
          <p:cNvSpPr txBox="1">
            <a:spLocks/>
          </p:cNvSpPr>
          <p:nvPr/>
        </p:nvSpPr>
        <p:spPr bwMode="auto">
          <a:xfrm>
            <a:off x="8215313" y="42863"/>
            <a:ext cx="777875" cy="83099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45720" rIns="45720">
            <a:spAutoFit/>
          </a:bodyPr>
          <a:lstStyle/>
          <a:p>
            <a:pPr marL="0" marR="0" lvl="0" indent="0" algn="r" defTabSz="914400" rtl="0" eaLnBrk="1" fontAlgn="base" latinLnBrk="0" hangingPunct="0">
              <a:lnSpc>
                <a:spcPct val="100000"/>
              </a:lnSpc>
              <a:spcBef>
                <a:spcPct val="0"/>
              </a:spcBef>
              <a:spcAft>
                <a:spcPct val="0"/>
              </a:spcAft>
              <a:buClrTx/>
              <a:buSzTx/>
              <a:buFontTx/>
              <a:buNone/>
              <a:tabLst/>
              <a:defRPr/>
            </a:pPr>
            <a:r>
              <a:rPr kumimoji="0" lang="en-US" alt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panose="020B0604020202020204" pitchFamily="34" charset="0"/>
              </a:rPr>
              <a:t>٢٧ ف</a:t>
            </a:r>
            <a:br>
              <a:rPr kumimoji="0" lang="en-US" alt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panose="020B0604020202020204" pitchFamily="34" charset="0"/>
              </a:rPr>
            </a:br>
            <a:r>
              <a:rPr kumimoji="0" lang="en-US" alt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panose="020B0604020202020204" pitchFamily="34" charset="0"/>
              </a:rPr>
              <a:t>٣١٠</a:t>
            </a:r>
          </a:p>
        </p:txBody>
      </p:sp>
      <p:sp>
        <p:nvSpPr>
          <p:cNvPr id="54276" name="Text Box 4" descr="Rectangle 2">
            <a:extLst>
              <a:ext uri="{FF2B5EF4-FFF2-40B4-BE49-F238E27FC236}">
                <a16:creationId xmlns:a16="http://schemas.microsoft.com/office/drawing/2014/main" id="{C82AABF3-BE2A-FF4A-853C-618EE72E29E7}"/>
              </a:ext>
            </a:extLst>
          </p:cNvPr>
          <p:cNvSpPr txBox="1">
            <a:spLocks/>
          </p:cNvSpPr>
          <p:nvPr/>
        </p:nvSpPr>
        <p:spPr bwMode="auto">
          <a:xfrm>
            <a:off x="1323975" y="5949950"/>
            <a:ext cx="7419975" cy="847725"/>
          </a:xfrm>
          <a:prstGeom prst="rect">
            <a:avLst/>
          </a:prstGeom>
          <a:noFill/>
          <a:ln>
            <a:noFill/>
          </a:ln>
          <a:effectLst>
            <a:outerShdw blurRad="63500" dist="35921" dir="2700000" algn="ctr" rotWithShape="0">
              <a:srgbClr val="000000">
                <a:alpha val="74997"/>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Lst>
        </p:spPr>
        <p:txBody>
          <a:bodyPr lIns="45720" rIns="45720" anchor="ctr">
            <a:spAutoFit/>
          </a:bodyPr>
          <a:lstStyle>
            <a:lvl1pPr defTabSz="457200">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1pPr>
            <a:lvl2pPr defTabSz="457200">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2pPr>
            <a:lvl3pPr defTabSz="457200">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3pPr>
            <a:lvl4pPr defTabSz="457200">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4pPr>
            <a:lvl5pPr defTabSz="457200">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5pPr>
            <a:lvl6pPr marL="457200" indent="1828800" defTabSz="457200" fontAlgn="base" hangingPunct="0">
              <a:spcBef>
                <a:spcPct val="0"/>
              </a:spcBef>
              <a:spcAft>
                <a:spcPct val="0"/>
              </a:spcAft>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6pPr>
            <a:lvl7pPr marL="914400" indent="1828800" defTabSz="457200" fontAlgn="base" hangingPunct="0">
              <a:spcBef>
                <a:spcPct val="0"/>
              </a:spcBef>
              <a:spcAft>
                <a:spcPct val="0"/>
              </a:spcAft>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7pPr>
            <a:lvl8pPr marL="1371600" indent="1828800" defTabSz="457200" fontAlgn="base" hangingPunct="0">
              <a:spcBef>
                <a:spcPct val="0"/>
              </a:spcBef>
              <a:spcAft>
                <a:spcPct val="0"/>
              </a:spcAft>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8pPr>
            <a:lvl9pPr marL="1828800" indent="1828800" defTabSz="457200" fontAlgn="base" hangingPunct="0">
              <a:spcBef>
                <a:spcPct val="0"/>
              </a:spcBef>
              <a:spcAft>
                <a:spcPct val="0"/>
              </a:spcAft>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9pPr>
          </a:lstStyle>
          <a:p>
            <a:pPr marL="0" marR="0" lvl="0" indent="0" algn="r" defTabSz="457200" rtl="1" eaLnBrk="1" fontAlgn="base" latinLnBrk="0" hangingPunct="0">
              <a:lnSpc>
                <a:spcPct val="100000"/>
              </a:lnSpc>
              <a:spcBef>
                <a:spcPct val="0"/>
              </a:spcBef>
              <a:spcAft>
                <a:spcPct val="0"/>
              </a:spcAft>
              <a:buClrTx/>
              <a:buSzTx/>
              <a:buFontTx/>
              <a:buNone/>
              <a:tabLst/>
              <a:defRPr/>
            </a:pPr>
            <a:r>
              <a:rPr kumimoji="0" lang="en-US" altLang="en-US" sz="4800" b="0" i="0" u="none" strike="noStrike" kern="1200" cap="none" spc="0" normalizeH="0" baseline="0" noProof="0" dirty="0">
                <a:ln>
                  <a:noFill/>
                </a:ln>
                <a:solidFill>
                  <a:srgbClr val="FFFFFF"/>
                </a:solidFill>
                <a:effectLst/>
                <a:uLnTx/>
                <a:uFillTx/>
                <a:latin typeface="ＭＳ Ｐゴシック" panose="020B0600070205080204" pitchFamily="34" charset="-128"/>
                <a:ea typeface="ＭＳ Ｐゴシック" panose="020B0600070205080204" pitchFamily="34" charset="-128"/>
                <a:cs typeface="ＭＳ Ｐゴシック" panose="020B0600070205080204" pitchFamily="34" charset="-128"/>
                <a:sym typeface="ＭＳ Ｐゴシック" panose="020B0600070205080204" pitchFamily="34" charset="-128"/>
              </a:rPr>
              <a:t>يهوذا</a:t>
            </a:r>
            <a:endParaRPr kumimoji="0" lang="en-US" altLang="en-US" sz="4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panose="020B0604020202020204" pitchFamily="34" charset="0"/>
            </a:endParaRPr>
          </a:p>
        </p:txBody>
      </p:sp>
    </p:spTree>
  </p:cSld>
  <p:clrMapOvr>
    <a:masterClrMapping/>
  </p:clrMapOvr>
  <p:transition spd="med"/>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grpId="0" nodeType="clickEffect">
                                  <p:stCondLst>
                                    <p:cond delay="0"/>
                                  </p:stCondLst>
                                  <p:childTnLst>
                                    <p:set>
                                      <p:cBhvr>
                                        <p:cTn id="6" dur="1" fill="hold">
                                          <p:stCondLst>
                                            <p:cond delay="0"/>
                                          </p:stCondLst>
                                        </p:cTn>
                                        <p:tgtEl>
                                          <p:spTgt spid="54276"/>
                                        </p:tgtEl>
                                        <p:attrNameLst>
                                          <p:attrName>style.visibility</p:attrName>
                                        </p:attrNameLst>
                                      </p:cBhvr>
                                      <p:to>
                                        <p:strVal val="visible"/>
                                      </p:to>
                                    </p:set>
                                    <p:anim calcmode="lin" valueType="num">
                                      <p:cBhvr additive="base">
                                        <p:cTn id="7" dur="500" fill="hold"/>
                                        <p:tgtEl>
                                          <p:spTgt spid="54276"/>
                                        </p:tgtEl>
                                        <p:attrNameLst>
                                          <p:attrName>ppt_x</p:attrName>
                                        </p:attrNameLst>
                                      </p:cBhvr>
                                      <p:tavLst>
                                        <p:tav tm="0">
                                          <p:val>
                                            <p:strVal val="#ppt_x"/>
                                          </p:val>
                                        </p:tav>
                                        <p:tav tm="100000">
                                          <p:val>
                                            <p:strVal val="#ppt_x"/>
                                          </p:val>
                                        </p:tav>
                                      </p:tavLst>
                                    </p:anim>
                                    <p:anim calcmode="lin" valueType="num">
                                      <p:cBhvr additive="base">
                                        <p:cTn id="8" dur="500" fill="hold"/>
                                        <p:tgtEl>
                                          <p:spTgt spid="5427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276" grpId="0" autoUpdateAnimBg="0"/>
    </p:bldLst>
  </p:timing>
</p:sld>
</file>

<file path=ppt/slides/slide5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5297" name="Picture 1" descr="Picture 8">
            <a:extLst>
              <a:ext uri="{FF2B5EF4-FFF2-40B4-BE49-F238E27FC236}">
                <a16:creationId xmlns:a16="http://schemas.microsoft.com/office/drawing/2014/main" id="{05DBCE36-9D58-9447-B3DF-F451ECC864BE}"/>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0" y="317500"/>
            <a:ext cx="9144000" cy="653891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
        <p:nvSpPr>
          <p:cNvPr id="55298" name="Rectangle 2" descr="Title 1">
            <a:extLst>
              <a:ext uri="{FF2B5EF4-FFF2-40B4-BE49-F238E27FC236}">
                <a16:creationId xmlns:a16="http://schemas.microsoft.com/office/drawing/2014/main" id="{F6E30B79-91EE-D444-94DE-C77D1D74FF32}"/>
              </a:ext>
            </a:extLst>
          </p:cNvPr>
          <p:cNvSpPr>
            <a:spLocks noGrp="1" noChangeArrowheads="1"/>
          </p:cNvSpPr>
          <p:nvPr>
            <p:ph type="title"/>
          </p:nvPr>
        </p:nvSpPr>
        <p:spPr>
          <a:xfrm>
            <a:off x="0" y="0"/>
            <a:ext cx="9144000" cy="901700"/>
          </a:xfrm>
          <a:solidFill>
            <a:srgbClr val="000000"/>
          </a:solidFill>
        </p:spPr>
        <p:txBody>
          <a:bodyPr/>
          <a:lstStyle/>
          <a:p>
            <a:r>
              <a:rPr lang="en-US" altLang="en-US" sz="3600" b="1" dirty="0">
                <a:solidFill>
                  <a:srgbClr val="FFFFFF"/>
                </a:solidFill>
                <a:latin typeface="Arial" panose="020B0604020202020204" pitchFamily="34" charset="0"/>
                <a:cs typeface="Arial" panose="020B0604020202020204" pitchFamily="34" charset="0"/>
                <a:sym typeface="Arial" panose="020B0604020202020204" pitchFamily="34" charset="0"/>
              </a:rPr>
              <a:t>العهد</a:t>
            </a:r>
          </a:p>
        </p:txBody>
      </p:sp>
      <p:sp>
        <p:nvSpPr>
          <p:cNvPr id="55299" name="Text Box 3" descr="Rectangle 2">
            <a:extLst>
              <a:ext uri="{FF2B5EF4-FFF2-40B4-BE49-F238E27FC236}">
                <a16:creationId xmlns:a16="http://schemas.microsoft.com/office/drawing/2014/main" id="{D9D28035-8C6B-1F4A-B4F0-927948571F2A}"/>
              </a:ext>
            </a:extLst>
          </p:cNvPr>
          <p:cNvSpPr txBox="1">
            <a:spLocks/>
          </p:cNvSpPr>
          <p:nvPr/>
        </p:nvSpPr>
        <p:spPr bwMode="auto">
          <a:xfrm>
            <a:off x="833437" y="2186572"/>
            <a:ext cx="7477125" cy="2800767"/>
          </a:xfrm>
          <a:prstGeom prst="rect">
            <a:avLst/>
          </a:prstGeom>
          <a:noFill/>
          <a:ln>
            <a:noFill/>
          </a:ln>
          <a:effectLst>
            <a:outerShdw blurRad="63500" dist="35921" dir="2700000" algn="ctr" rotWithShape="0">
              <a:srgbClr val="1F497D">
                <a:alpha val="74997"/>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Lst>
        </p:spPr>
        <p:txBody>
          <a:bodyPr lIns="45720" rIns="45720" anchor="ctr">
            <a:spAutoFit/>
          </a:bodyPr>
          <a:lstStyle>
            <a:defPPr>
              <a:defRPr lang="en-US"/>
            </a:defPPr>
            <a:lvl1pPr algn="ctr" defTabSz="457200" rtl="1">
              <a:defRPr sz="4400" b="1">
                <a:solidFill>
                  <a:srgbClr val="FFFFFF"/>
                </a:solidFill>
                <a:effectLst>
                  <a:glow rad="228600">
                    <a:schemeClr val="accent4">
                      <a:satMod val="175000"/>
                      <a:alpha val="77000"/>
                    </a:schemeClr>
                  </a:glow>
                </a:effectLst>
                <a:latin typeface="Arial" panose="020B0604020202020204" pitchFamily="34" charset="0"/>
                <a:cs typeface="Arial" panose="020B0604020202020204" pitchFamily="34" charset="0"/>
              </a:defRPr>
            </a:lvl1pPr>
            <a:lvl2pPr defTabSz="457200"/>
            <a:lvl3pPr defTabSz="457200"/>
            <a:lvl4pPr defTabSz="457200"/>
            <a:lvl5pPr defTabSz="457200"/>
            <a:lvl6pPr marL="457200" indent="1828800" defTabSz="457200" fontAlgn="base" hangingPunct="0">
              <a:spcBef>
                <a:spcPct val="0"/>
              </a:spcBef>
              <a:spcAft>
                <a:spcPct val="0"/>
              </a:spcAft>
            </a:lvl6pPr>
            <a:lvl7pPr marL="914400" indent="1828800" defTabSz="457200" fontAlgn="base" hangingPunct="0">
              <a:spcBef>
                <a:spcPct val="0"/>
              </a:spcBef>
              <a:spcAft>
                <a:spcPct val="0"/>
              </a:spcAft>
            </a:lvl7pPr>
            <a:lvl8pPr marL="1371600" indent="1828800" defTabSz="457200" fontAlgn="base" hangingPunct="0">
              <a:spcBef>
                <a:spcPct val="0"/>
              </a:spcBef>
              <a:spcAft>
                <a:spcPct val="0"/>
              </a:spcAft>
            </a:lvl8pPr>
            <a:lvl9pPr marL="1828800" indent="1828800" defTabSz="457200" fontAlgn="base" hangingPunct="0">
              <a:spcBef>
                <a:spcPct val="0"/>
              </a:spcBef>
              <a:spcAft>
                <a:spcPct val="0"/>
              </a:spcAft>
            </a:lvl9pPr>
          </a:lstStyle>
          <a:p>
            <a:pPr marL="0" marR="0" lvl="0" indent="0" algn="ctr" defTabSz="457200" rtl="1" eaLnBrk="1" fontAlgn="base" latinLnBrk="0" hangingPunct="0">
              <a:lnSpc>
                <a:spcPct val="100000"/>
              </a:lnSpc>
              <a:spcBef>
                <a:spcPct val="0"/>
              </a:spcBef>
              <a:spcAft>
                <a:spcPct val="0"/>
              </a:spcAft>
              <a:buClrTx/>
              <a:buSzTx/>
              <a:buFontTx/>
              <a:buNone/>
              <a:tabLst/>
              <a:defRPr/>
            </a:pPr>
            <a:r>
              <a:rPr kumimoji="0" lang="en-US" altLang="en-US" sz="4400" u="none" strike="noStrike" kern="1200" cap="none" spc="0" normalizeH="0" baseline="0" noProof="0" dirty="0">
                <a:ln>
                  <a:noFill/>
                </a:ln>
                <a:solidFill>
                  <a:srgbClr val="FFFFFF"/>
                </a:solidFill>
                <a:effectLst>
                  <a:glow rad="228600">
                    <a:srgbClr val="000000">
                      <a:satMod val="175000"/>
                      <a:alpha val="77000"/>
                    </a:srgbClr>
                  </a:glow>
                </a:effectLst>
                <a:uLnTx/>
                <a:uFillTx/>
                <a:sym typeface="Arial" panose="020B0604020202020204" pitchFamily="34" charset="0"/>
              </a:rPr>
              <a:t>لِأَنَّهُ دَخَلَ خُلْسَةً أُنَاسٌ قَدْ كُتِبُوا مُنْذُ ٱلْقَدِيمِ لِهَذِهِ ٱلدَّيْنُونَةِ، فُجَّارٌ، يُحَوِّلُونَ نِعْمَةَ إِلَهِنَا إِلَى ٱلدَّعَارَةِ، وَيُنْكِرُونَ: ٱلسَّيِّدَ ٱلْوَحِيدَ ٱللهَ وَرَبَّنَا يَسُوعَ ٱلْمَسِيحَ ( ٤).</a:t>
            </a:r>
          </a:p>
        </p:txBody>
      </p:sp>
      <p:sp>
        <p:nvSpPr>
          <p:cNvPr id="55300" name="Text Box 4" descr="Text Box 3">
            <a:extLst>
              <a:ext uri="{FF2B5EF4-FFF2-40B4-BE49-F238E27FC236}">
                <a16:creationId xmlns:a16="http://schemas.microsoft.com/office/drawing/2014/main" id="{F0BBEBED-7B8B-B442-84FC-503ABD1ED642}"/>
              </a:ext>
            </a:extLst>
          </p:cNvPr>
          <p:cNvSpPr txBox="1">
            <a:spLocks/>
          </p:cNvSpPr>
          <p:nvPr/>
        </p:nvSpPr>
        <p:spPr bwMode="auto">
          <a:xfrm>
            <a:off x="8215313" y="44450"/>
            <a:ext cx="777875" cy="46166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45720" rIns="45720">
            <a:spAutoFit/>
          </a:bodyPr>
          <a:lstStyle/>
          <a:p>
            <a:pPr marL="0" marR="0" lvl="0" indent="0" algn="r" defTabSz="914400" rtl="0" eaLnBrk="1" fontAlgn="base" latinLnBrk="0" hangingPunct="0">
              <a:lnSpc>
                <a:spcPct val="100000"/>
              </a:lnSpc>
              <a:spcBef>
                <a:spcPct val="0"/>
              </a:spcBef>
              <a:spcAft>
                <a:spcPct val="0"/>
              </a:spcAft>
              <a:buClrTx/>
              <a:buSzTx/>
              <a:buFontTx/>
              <a:buNone/>
              <a:tabLst/>
              <a:defRPr/>
            </a:pPr>
            <a:r>
              <a:rPr kumimoji="0" lang="en-US" alt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panose="020B0604020202020204" pitchFamily="34" charset="0"/>
              </a:rPr>
              <a:t>٢٧ف</a:t>
            </a:r>
          </a:p>
        </p:txBody>
      </p:sp>
      <p:sp>
        <p:nvSpPr>
          <p:cNvPr id="55301" name="Text Box 5" descr="Rectangle 2">
            <a:extLst>
              <a:ext uri="{FF2B5EF4-FFF2-40B4-BE49-F238E27FC236}">
                <a16:creationId xmlns:a16="http://schemas.microsoft.com/office/drawing/2014/main" id="{FF7946DC-79CC-044A-8904-EE20DE573AFC}"/>
              </a:ext>
            </a:extLst>
          </p:cNvPr>
          <p:cNvSpPr txBox="1">
            <a:spLocks/>
          </p:cNvSpPr>
          <p:nvPr/>
        </p:nvSpPr>
        <p:spPr bwMode="auto">
          <a:xfrm>
            <a:off x="1323975" y="5949950"/>
            <a:ext cx="7419975" cy="847725"/>
          </a:xfrm>
          <a:prstGeom prst="rect">
            <a:avLst/>
          </a:prstGeom>
          <a:noFill/>
          <a:ln>
            <a:noFill/>
          </a:ln>
          <a:effectLst>
            <a:outerShdw blurRad="63500" dist="35921" dir="2700000" algn="ctr" rotWithShape="0">
              <a:srgbClr val="1F497D">
                <a:alpha val="74997"/>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Lst>
        </p:spPr>
        <p:txBody>
          <a:bodyPr lIns="45720" rIns="45720" anchor="ctr">
            <a:spAutoFit/>
          </a:bodyPr>
          <a:lstStyle>
            <a:lvl1pPr defTabSz="457200">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1pPr>
            <a:lvl2pPr defTabSz="457200">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2pPr>
            <a:lvl3pPr defTabSz="457200">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3pPr>
            <a:lvl4pPr defTabSz="457200">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4pPr>
            <a:lvl5pPr defTabSz="457200">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5pPr>
            <a:lvl6pPr marL="457200" indent="1828800" defTabSz="457200" fontAlgn="base" hangingPunct="0">
              <a:spcBef>
                <a:spcPct val="0"/>
              </a:spcBef>
              <a:spcAft>
                <a:spcPct val="0"/>
              </a:spcAft>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6pPr>
            <a:lvl7pPr marL="914400" indent="1828800" defTabSz="457200" fontAlgn="base" hangingPunct="0">
              <a:spcBef>
                <a:spcPct val="0"/>
              </a:spcBef>
              <a:spcAft>
                <a:spcPct val="0"/>
              </a:spcAft>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7pPr>
            <a:lvl8pPr marL="1371600" indent="1828800" defTabSz="457200" fontAlgn="base" hangingPunct="0">
              <a:spcBef>
                <a:spcPct val="0"/>
              </a:spcBef>
              <a:spcAft>
                <a:spcPct val="0"/>
              </a:spcAft>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8pPr>
            <a:lvl9pPr marL="1828800" indent="1828800" defTabSz="457200" fontAlgn="base" hangingPunct="0">
              <a:spcBef>
                <a:spcPct val="0"/>
              </a:spcBef>
              <a:spcAft>
                <a:spcPct val="0"/>
              </a:spcAft>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9pPr>
          </a:lstStyle>
          <a:p>
            <a:pPr marL="0" marR="0" lvl="0" indent="0" algn="r" defTabSz="457200" rtl="1" eaLnBrk="1" fontAlgn="base" latinLnBrk="0" hangingPunct="0">
              <a:lnSpc>
                <a:spcPct val="100000"/>
              </a:lnSpc>
              <a:spcBef>
                <a:spcPct val="0"/>
              </a:spcBef>
              <a:spcAft>
                <a:spcPct val="0"/>
              </a:spcAft>
              <a:buClrTx/>
              <a:buSzTx/>
              <a:buFontTx/>
              <a:buNone/>
              <a:tabLst/>
              <a:defRPr/>
            </a:pPr>
            <a:r>
              <a:rPr kumimoji="0" lang="en-US" altLang="en-US" sz="4800" b="0" i="0" u="none" strike="noStrike" kern="1200" cap="none" spc="0" normalizeH="0" baseline="0" noProof="0" dirty="0">
                <a:ln>
                  <a:noFill/>
                </a:ln>
                <a:solidFill>
                  <a:srgbClr val="FFFFFF"/>
                </a:solidFill>
                <a:effectLst/>
                <a:uLnTx/>
                <a:uFillTx/>
                <a:latin typeface="ＭＳ Ｐゴシック" panose="020B0600070205080204" pitchFamily="34" charset="-128"/>
                <a:ea typeface="ＭＳ Ｐゴシック" panose="020B0600070205080204" pitchFamily="34" charset="-128"/>
                <a:cs typeface="ＭＳ Ｐゴシック" panose="020B0600070205080204" pitchFamily="34" charset="-128"/>
                <a:sym typeface="ＭＳ Ｐゴシック" panose="020B0600070205080204" pitchFamily="34" charset="-128"/>
              </a:rPr>
              <a:t>يهوذا</a:t>
            </a:r>
            <a:endParaRPr kumimoji="0" lang="en-US" altLang="en-US" sz="4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panose="020B0604020202020204" pitchFamily="34" charset="0"/>
            </a:endParaRPr>
          </a:p>
        </p:txBody>
      </p:sp>
    </p:spTree>
  </p:cSld>
  <p:clrMapOvr>
    <a:masterClrMapping/>
  </p:clrMapOvr>
  <p:transition spd="med"/>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grpId="0" nodeType="clickEffect">
                                  <p:stCondLst>
                                    <p:cond delay="0"/>
                                  </p:stCondLst>
                                  <p:childTnLst>
                                    <p:set>
                                      <p:cBhvr>
                                        <p:cTn id="6" dur="1" fill="hold">
                                          <p:stCondLst>
                                            <p:cond delay="0"/>
                                          </p:stCondLst>
                                        </p:cTn>
                                        <p:tgtEl>
                                          <p:spTgt spid="55301"/>
                                        </p:tgtEl>
                                        <p:attrNameLst>
                                          <p:attrName>style.visibility</p:attrName>
                                        </p:attrNameLst>
                                      </p:cBhvr>
                                      <p:to>
                                        <p:strVal val="visible"/>
                                      </p:to>
                                    </p:set>
                                    <p:anim calcmode="lin" valueType="num">
                                      <p:cBhvr additive="base">
                                        <p:cTn id="7" dur="500" fill="hold"/>
                                        <p:tgtEl>
                                          <p:spTgt spid="55301"/>
                                        </p:tgtEl>
                                        <p:attrNameLst>
                                          <p:attrName>ppt_x</p:attrName>
                                        </p:attrNameLst>
                                      </p:cBhvr>
                                      <p:tavLst>
                                        <p:tav tm="0">
                                          <p:val>
                                            <p:strVal val="#ppt_x"/>
                                          </p:val>
                                        </p:tav>
                                        <p:tav tm="100000">
                                          <p:val>
                                            <p:strVal val="#ppt_x"/>
                                          </p:val>
                                        </p:tav>
                                      </p:tavLst>
                                    </p:anim>
                                    <p:anim calcmode="lin" valueType="num">
                                      <p:cBhvr additive="base">
                                        <p:cTn id="8" dur="500" fill="hold"/>
                                        <p:tgtEl>
                                          <p:spTgt spid="5530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5301" grpId="0" autoUpdateAnimBg="0"/>
    </p:bldLst>
  </p:timing>
</p:sld>
</file>

<file path=ppt/slides/slide5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6321" name="Picture 1" descr="Picture 5">
            <a:extLst>
              <a:ext uri="{FF2B5EF4-FFF2-40B4-BE49-F238E27FC236}">
                <a16:creationId xmlns:a16="http://schemas.microsoft.com/office/drawing/2014/main" id="{1883D307-7112-694B-93FF-FDD7ACD68989}"/>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9271000" cy="695642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
        <p:nvSpPr>
          <p:cNvPr id="56322" name="Rectangle 2" descr="Title 1">
            <a:extLst>
              <a:ext uri="{FF2B5EF4-FFF2-40B4-BE49-F238E27FC236}">
                <a16:creationId xmlns:a16="http://schemas.microsoft.com/office/drawing/2014/main" id="{B21187D0-A5F3-624F-85E5-1BF8068D591B}"/>
              </a:ext>
            </a:extLst>
          </p:cNvPr>
          <p:cNvSpPr>
            <a:spLocks noGrp="1" noChangeArrowheads="1"/>
          </p:cNvSpPr>
          <p:nvPr>
            <p:ph type="title"/>
          </p:nvPr>
        </p:nvSpPr>
        <p:spPr>
          <a:xfrm>
            <a:off x="179388" y="101600"/>
            <a:ext cx="8237537" cy="800100"/>
          </a:xfrm>
          <a:solidFill>
            <a:srgbClr val="000000"/>
          </a:solidFill>
        </p:spPr>
        <p:txBody>
          <a:bodyPr/>
          <a:lstStyle/>
          <a:p>
            <a:r>
              <a:rPr lang="en-US" altLang="en-US" sz="3600" b="1" dirty="0">
                <a:solidFill>
                  <a:srgbClr val="FFFFFF"/>
                </a:solidFill>
                <a:latin typeface="Arial" panose="020B0604020202020204" pitchFamily="34" charset="0"/>
                <a:cs typeface="Arial" panose="020B0604020202020204" pitchFamily="34" charset="0"/>
                <a:sym typeface="Arial" panose="020B0604020202020204" pitchFamily="34" charset="0"/>
              </a:rPr>
              <a:t>الفداء</a:t>
            </a:r>
          </a:p>
        </p:txBody>
      </p:sp>
      <p:sp>
        <p:nvSpPr>
          <p:cNvPr id="56323" name="Text Box 3" descr="Rectangle 2">
            <a:extLst>
              <a:ext uri="{FF2B5EF4-FFF2-40B4-BE49-F238E27FC236}">
                <a16:creationId xmlns:a16="http://schemas.microsoft.com/office/drawing/2014/main" id="{56C4BA1E-875E-6E45-8EA6-B9BBBB0957C2}"/>
              </a:ext>
            </a:extLst>
          </p:cNvPr>
          <p:cNvSpPr txBox="1">
            <a:spLocks/>
          </p:cNvSpPr>
          <p:nvPr/>
        </p:nvSpPr>
        <p:spPr bwMode="auto">
          <a:xfrm>
            <a:off x="1" y="3004822"/>
            <a:ext cx="9271000" cy="1446550"/>
          </a:xfrm>
          <a:prstGeom prst="rect">
            <a:avLst/>
          </a:prstGeom>
          <a:noFill/>
          <a:ln>
            <a:noFill/>
          </a:ln>
          <a:effectLst>
            <a:outerShdw blurRad="63500" dist="35921" dir="2700000" algn="ctr" rotWithShape="0">
              <a:srgbClr val="1F497D">
                <a:alpha val="74997"/>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Lst>
        </p:spPr>
        <p:txBody>
          <a:bodyPr wrap="square" lIns="45720" rIns="45720" anchor="ctr">
            <a:spAutoFit/>
          </a:bodyPr>
          <a:lstStyle>
            <a:defPPr>
              <a:defRPr lang="en-US"/>
            </a:defPPr>
            <a:lvl1pPr algn="ctr" defTabSz="457200" rtl="1">
              <a:defRPr sz="4400" b="1">
                <a:solidFill>
                  <a:srgbClr val="FFFFFF"/>
                </a:solidFill>
                <a:effectLst>
                  <a:glow rad="228600">
                    <a:schemeClr val="accent4">
                      <a:satMod val="175000"/>
                      <a:alpha val="77000"/>
                    </a:schemeClr>
                  </a:glow>
                </a:effectLst>
                <a:latin typeface="Arial" panose="020B0604020202020204" pitchFamily="34" charset="0"/>
                <a:cs typeface="Arial" panose="020B0604020202020204" pitchFamily="34" charset="0"/>
              </a:defRPr>
            </a:lvl1pPr>
            <a:lvl2pPr defTabSz="457200"/>
            <a:lvl3pPr defTabSz="457200"/>
            <a:lvl4pPr defTabSz="457200"/>
            <a:lvl5pPr defTabSz="457200"/>
            <a:lvl6pPr marL="457200" indent="1828800" defTabSz="457200" fontAlgn="base" hangingPunct="0">
              <a:spcBef>
                <a:spcPct val="0"/>
              </a:spcBef>
              <a:spcAft>
                <a:spcPct val="0"/>
              </a:spcAft>
            </a:lvl6pPr>
            <a:lvl7pPr marL="914400" indent="1828800" defTabSz="457200" fontAlgn="base" hangingPunct="0">
              <a:spcBef>
                <a:spcPct val="0"/>
              </a:spcBef>
              <a:spcAft>
                <a:spcPct val="0"/>
              </a:spcAft>
            </a:lvl7pPr>
            <a:lvl8pPr marL="1371600" indent="1828800" defTabSz="457200" fontAlgn="base" hangingPunct="0">
              <a:spcBef>
                <a:spcPct val="0"/>
              </a:spcBef>
              <a:spcAft>
                <a:spcPct val="0"/>
              </a:spcAft>
            </a:lvl8pPr>
            <a:lvl9pPr marL="1828800" indent="1828800" defTabSz="457200" fontAlgn="base" hangingPunct="0">
              <a:spcBef>
                <a:spcPct val="0"/>
              </a:spcBef>
              <a:spcAft>
                <a:spcPct val="0"/>
              </a:spcAft>
            </a:lvl9pPr>
          </a:lstStyle>
          <a:p>
            <a:pPr marL="0" marR="0" lvl="0" indent="0" algn="ctr" defTabSz="457200" rtl="1" eaLnBrk="1" fontAlgn="base" latinLnBrk="0" hangingPunct="0">
              <a:lnSpc>
                <a:spcPct val="100000"/>
              </a:lnSpc>
              <a:spcBef>
                <a:spcPct val="0"/>
              </a:spcBef>
              <a:spcAft>
                <a:spcPct val="0"/>
              </a:spcAft>
              <a:buClrTx/>
              <a:buSzTx/>
              <a:buFontTx/>
              <a:buNone/>
              <a:tabLst/>
              <a:defRPr/>
            </a:pPr>
            <a:r>
              <a:rPr kumimoji="0" lang="en-US" altLang="en-US" sz="4400" u="none" strike="noStrike" kern="1200" cap="none" spc="0" normalizeH="0" baseline="0" noProof="0" dirty="0">
                <a:ln>
                  <a:noFill/>
                </a:ln>
                <a:solidFill>
                  <a:srgbClr val="FFFFFF"/>
                </a:solidFill>
                <a:effectLst>
                  <a:glow rad="228600">
                    <a:srgbClr val="000000">
                      <a:satMod val="175000"/>
                      <a:alpha val="77000"/>
                    </a:srgbClr>
                  </a:glow>
                </a:effectLst>
                <a:uLnTx/>
                <a:uFillTx/>
                <a:sym typeface="Arial" panose="020B0604020202020204" pitchFamily="34" charset="0"/>
              </a:rPr>
              <a:t>ٱلْإِلَهُ ٱلْحَكِيمُ </a:t>
            </a:r>
            <a:r>
              <a:rPr kumimoji="0" lang="en-US" altLang="en-US" sz="4400" u="none" strike="noStrike" kern="1200" cap="none" spc="0" normalizeH="0" baseline="0" noProof="0" dirty="0" err="1">
                <a:ln>
                  <a:noFill/>
                </a:ln>
                <a:solidFill>
                  <a:srgbClr val="FFFFFF"/>
                </a:solidFill>
                <a:effectLst>
                  <a:glow rad="228600">
                    <a:srgbClr val="000000">
                      <a:satMod val="175000"/>
                      <a:alpha val="77000"/>
                    </a:srgbClr>
                  </a:glow>
                </a:effectLst>
                <a:uLnTx/>
                <a:uFillTx/>
                <a:sym typeface="Arial" panose="020B0604020202020204" pitchFamily="34" charset="0"/>
              </a:rPr>
              <a:t>ٱلْوَحِيدُ</a:t>
            </a:r>
            <a:r>
              <a:rPr kumimoji="0" lang="en-US" altLang="en-US" sz="4400" u="none" strike="noStrike" kern="1200" cap="none" spc="0" normalizeH="0" baseline="0" noProof="0" dirty="0">
                <a:ln>
                  <a:noFill/>
                </a:ln>
                <a:solidFill>
                  <a:srgbClr val="FFFFFF"/>
                </a:solidFill>
                <a:effectLst>
                  <a:glow rad="228600">
                    <a:srgbClr val="000000">
                      <a:satMod val="175000"/>
                      <a:alpha val="77000"/>
                    </a:srgbClr>
                  </a:glow>
                </a:effectLst>
                <a:uLnTx/>
                <a:uFillTx/>
                <a:sym typeface="Arial" panose="020B0604020202020204" pitchFamily="34" charset="0"/>
              </a:rPr>
              <a:t> </a:t>
            </a:r>
            <a:r>
              <a:rPr kumimoji="0" lang="en-US" altLang="en-US" sz="4400" u="none" strike="noStrike" kern="1200" cap="none" spc="0" normalizeH="0" baseline="0" noProof="0" dirty="0" err="1">
                <a:ln>
                  <a:noFill/>
                </a:ln>
                <a:solidFill>
                  <a:srgbClr val="FFFFFF"/>
                </a:solidFill>
                <a:effectLst>
                  <a:glow rad="228600">
                    <a:srgbClr val="000000">
                      <a:satMod val="175000"/>
                      <a:alpha val="77000"/>
                    </a:srgbClr>
                  </a:glow>
                </a:effectLst>
                <a:uLnTx/>
                <a:uFillTx/>
                <a:sym typeface="Arial" panose="020B0604020202020204" pitchFamily="34" charset="0"/>
              </a:rPr>
              <a:t>مُخَلِّصُنَا</a:t>
            </a:r>
            <a:r>
              <a:rPr kumimoji="0" lang="en-US" altLang="en-US" sz="4400" u="none" strike="noStrike" kern="1200" cap="none" spc="0" normalizeH="0" baseline="0" noProof="0" dirty="0">
                <a:ln>
                  <a:noFill/>
                </a:ln>
                <a:solidFill>
                  <a:srgbClr val="FFFFFF"/>
                </a:solidFill>
                <a:effectLst>
                  <a:glow rad="228600">
                    <a:srgbClr val="000000">
                      <a:satMod val="175000"/>
                      <a:alpha val="77000"/>
                    </a:srgbClr>
                  </a:glow>
                </a:effectLst>
                <a:uLnTx/>
                <a:uFillTx/>
                <a:sym typeface="Arial" panose="020B0604020202020204" pitchFamily="34" charset="0"/>
              </a:rPr>
              <a:t> ( من خلال </a:t>
            </a:r>
            <a:r>
              <a:rPr kumimoji="0" lang="en-US" altLang="en-US" sz="4400" u="none" strike="noStrike" kern="1200" cap="none" spc="0" normalizeH="0" baseline="0" noProof="0" dirty="0" err="1">
                <a:ln>
                  <a:noFill/>
                </a:ln>
                <a:solidFill>
                  <a:srgbClr val="FFFFFF"/>
                </a:solidFill>
                <a:effectLst>
                  <a:glow rad="228600">
                    <a:srgbClr val="000000">
                      <a:satMod val="175000"/>
                      <a:alpha val="77000"/>
                    </a:srgbClr>
                  </a:glow>
                </a:effectLst>
                <a:uLnTx/>
                <a:uFillTx/>
                <a:sym typeface="Arial" panose="020B0604020202020204" pitchFamily="34" charset="0"/>
              </a:rPr>
              <a:t>يسوع</a:t>
            </a:r>
            <a:r>
              <a:rPr kumimoji="0" lang="en-US" altLang="en-US" sz="4400" u="none" strike="noStrike" kern="1200" cap="none" spc="0" normalizeH="0" baseline="0" noProof="0" dirty="0">
                <a:ln>
                  <a:noFill/>
                </a:ln>
                <a:solidFill>
                  <a:srgbClr val="FFFFFF"/>
                </a:solidFill>
                <a:effectLst>
                  <a:glow rad="228600">
                    <a:srgbClr val="000000">
                      <a:satMod val="175000"/>
                      <a:alpha val="77000"/>
                    </a:srgbClr>
                  </a:glow>
                </a:effectLst>
                <a:uLnTx/>
                <a:uFillTx/>
                <a:sym typeface="Arial" panose="020B0604020202020204" pitchFamily="34" charset="0"/>
              </a:rPr>
              <a:t> المسيح </a:t>
            </a:r>
            <a:r>
              <a:rPr kumimoji="0" lang="en-US" altLang="en-US" sz="4400" u="none" strike="noStrike" kern="1200" cap="none" spc="0" normalizeH="0" baseline="0" noProof="0" dirty="0" err="1">
                <a:ln>
                  <a:noFill/>
                </a:ln>
                <a:solidFill>
                  <a:srgbClr val="FFFFFF"/>
                </a:solidFill>
                <a:effectLst>
                  <a:glow rad="228600">
                    <a:srgbClr val="000000">
                      <a:satMod val="175000"/>
                      <a:alpha val="77000"/>
                    </a:srgbClr>
                  </a:glow>
                </a:effectLst>
                <a:uLnTx/>
                <a:uFillTx/>
                <a:sym typeface="Arial" panose="020B0604020202020204" pitchFamily="34" charset="0"/>
              </a:rPr>
              <a:t>ربنا</a:t>
            </a:r>
            <a:r>
              <a:rPr kumimoji="0" lang="en-US" altLang="en-US" sz="4400" u="none" strike="noStrike" kern="1200" cap="none" spc="0" normalizeH="0" baseline="0" noProof="0" dirty="0">
                <a:ln>
                  <a:noFill/>
                </a:ln>
                <a:solidFill>
                  <a:srgbClr val="FFFFFF"/>
                </a:solidFill>
                <a:effectLst>
                  <a:glow rad="228600">
                    <a:srgbClr val="000000">
                      <a:satMod val="175000"/>
                      <a:alpha val="77000"/>
                    </a:srgbClr>
                  </a:glow>
                </a:effectLst>
                <a:uLnTx/>
                <a:uFillTx/>
                <a:sym typeface="Arial" panose="020B0604020202020204" pitchFamily="34" charset="0"/>
              </a:rPr>
              <a:t>) (٢٥ أ) </a:t>
            </a:r>
          </a:p>
        </p:txBody>
      </p:sp>
      <p:sp>
        <p:nvSpPr>
          <p:cNvPr id="56324" name="Text Box 4" descr="Text Box 3">
            <a:extLst>
              <a:ext uri="{FF2B5EF4-FFF2-40B4-BE49-F238E27FC236}">
                <a16:creationId xmlns:a16="http://schemas.microsoft.com/office/drawing/2014/main" id="{A8DA25E2-D500-8F48-B030-4096015E0835}"/>
              </a:ext>
            </a:extLst>
          </p:cNvPr>
          <p:cNvSpPr txBox="1">
            <a:spLocks/>
          </p:cNvSpPr>
          <p:nvPr/>
        </p:nvSpPr>
        <p:spPr bwMode="auto">
          <a:xfrm>
            <a:off x="8215313" y="44450"/>
            <a:ext cx="777875" cy="46166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45720" rIns="45720">
            <a:spAutoFit/>
          </a:bodyPr>
          <a:lstStyle/>
          <a:p>
            <a:pPr marL="0" marR="0" lvl="0" indent="0" algn="r" defTabSz="914400" rtl="0" eaLnBrk="1" fontAlgn="base" latinLnBrk="0" hangingPunct="0">
              <a:lnSpc>
                <a:spcPct val="100000"/>
              </a:lnSpc>
              <a:spcBef>
                <a:spcPct val="0"/>
              </a:spcBef>
              <a:spcAft>
                <a:spcPct val="0"/>
              </a:spcAft>
              <a:buClrTx/>
              <a:buSzTx/>
              <a:buFontTx/>
              <a:buNone/>
              <a:tabLst/>
              <a:defRPr/>
            </a:pPr>
            <a:r>
              <a:rPr kumimoji="0" lang="en-US" alt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panose="020B0604020202020204" pitchFamily="34" charset="0"/>
              </a:rPr>
              <a:t>٢٧ ف</a:t>
            </a:r>
          </a:p>
        </p:txBody>
      </p:sp>
      <p:sp>
        <p:nvSpPr>
          <p:cNvPr id="56325" name="Text Box 5" descr="Rectangle 2">
            <a:extLst>
              <a:ext uri="{FF2B5EF4-FFF2-40B4-BE49-F238E27FC236}">
                <a16:creationId xmlns:a16="http://schemas.microsoft.com/office/drawing/2014/main" id="{FAB81205-9A3A-4A40-ABC8-4E9974E0AA81}"/>
              </a:ext>
            </a:extLst>
          </p:cNvPr>
          <p:cNvSpPr txBox="1">
            <a:spLocks/>
          </p:cNvSpPr>
          <p:nvPr/>
        </p:nvSpPr>
        <p:spPr bwMode="auto">
          <a:xfrm>
            <a:off x="1323975" y="5949950"/>
            <a:ext cx="7419975" cy="847725"/>
          </a:xfrm>
          <a:prstGeom prst="rect">
            <a:avLst/>
          </a:prstGeom>
          <a:noFill/>
          <a:ln>
            <a:noFill/>
          </a:ln>
          <a:effectLst>
            <a:outerShdw blurRad="63500" dist="35921" dir="2700000" algn="ctr" rotWithShape="0">
              <a:srgbClr val="1F497D">
                <a:alpha val="74997"/>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Lst>
        </p:spPr>
        <p:txBody>
          <a:bodyPr lIns="45720" rIns="45720" anchor="ctr">
            <a:spAutoFit/>
          </a:bodyPr>
          <a:lstStyle>
            <a:lvl1pPr defTabSz="457200">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1pPr>
            <a:lvl2pPr defTabSz="457200">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2pPr>
            <a:lvl3pPr defTabSz="457200">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3pPr>
            <a:lvl4pPr defTabSz="457200">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4pPr>
            <a:lvl5pPr defTabSz="457200">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5pPr>
            <a:lvl6pPr marL="457200" indent="1828800" defTabSz="457200" fontAlgn="base" hangingPunct="0">
              <a:spcBef>
                <a:spcPct val="0"/>
              </a:spcBef>
              <a:spcAft>
                <a:spcPct val="0"/>
              </a:spcAft>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6pPr>
            <a:lvl7pPr marL="914400" indent="1828800" defTabSz="457200" fontAlgn="base" hangingPunct="0">
              <a:spcBef>
                <a:spcPct val="0"/>
              </a:spcBef>
              <a:spcAft>
                <a:spcPct val="0"/>
              </a:spcAft>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7pPr>
            <a:lvl8pPr marL="1371600" indent="1828800" defTabSz="457200" fontAlgn="base" hangingPunct="0">
              <a:spcBef>
                <a:spcPct val="0"/>
              </a:spcBef>
              <a:spcAft>
                <a:spcPct val="0"/>
              </a:spcAft>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8pPr>
            <a:lvl9pPr marL="1828800" indent="1828800" defTabSz="457200" fontAlgn="base" hangingPunct="0">
              <a:spcBef>
                <a:spcPct val="0"/>
              </a:spcBef>
              <a:spcAft>
                <a:spcPct val="0"/>
              </a:spcAft>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9pPr>
          </a:lstStyle>
          <a:p>
            <a:pPr marL="0" marR="0" lvl="0" indent="0" algn="r" defTabSz="457200" rtl="1" eaLnBrk="1" fontAlgn="base" latinLnBrk="0" hangingPunct="0">
              <a:lnSpc>
                <a:spcPct val="100000"/>
              </a:lnSpc>
              <a:spcBef>
                <a:spcPct val="0"/>
              </a:spcBef>
              <a:spcAft>
                <a:spcPct val="0"/>
              </a:spcAft>
              <a:buClrTx/>
              <a:buSzTx/>
              <a:buFontTx/>
              <a:buNone/>
              <a:tabLst/>
              <a:defRPr/>
            </a:pPr>
            <a:r>
              <a:rPr kumimoji="0" lang="en-US" altLang="en-US" sz="4800" b="0" i="0" u="none" strike="noStrike" kern="1200" cap="none" spc="0" normalizeH="0" baseline="0" noProof="0" dirty="0">
                <a:ln>
                  <a:noFill/>
                </a:ln>
                <a:solidFill>
                  <a:srgbClr val="FFFFFF"/>
                </a:solidFill>
                <a:effectLst/>
                <a:uLnTx/>
                <a:uFillTx/>
                <a:latin typeface="ＭＳ Ｐゴシック" panose="020B0600070205080204" pitchFamily="34" charset="-128"/>
                <a:ea typeface="ＭＳ Ｐゴシック" panose="020B0600070205080204" pitchFamily="34" charset="-128"/>
                <a:cs typeface="ＭＳ Ｐゴシック" panose="020B0600070205080204" pitchFamily="34" charset="-128"/>
                <a:sym typeface="ＭＳ Ｐゴシック" panose="020B0600070205080204" pitchFamily="34" charset="-128"/>
              </a:rPr>
              <a:t>يهوذا</a:t>
            </a:r>
            <a:endParaRPr kumimoji="0" lang="en-US" altLang="en-US" sz="4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panose="020B0604020202020204" pitchFamily="34" charset="0"/>
            </a:endParaRPr>
          </a:p>
        </p:txBody>
      </p:sp>
    </p:spTree>
  </p:cSld>
  <p:clrMapOvr>
    <a:masterClrMapping/>
  </p:clrMapOvr>
  <p:transition spd="med"/>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grpId="0" nodeType="clickEffect">
                                  <p:stCondLst>
                                    <p:cond delay="0"/>
                                  </p:stCondLst>
                                  <p:childTnLst>
                                    <p:set>
                                      <p:cBhvr>
                                        <p:cTn id="6" dur="1" fill="hold">
                                          <p:stCondLst>
                                            <p:cond delay="0"/>
                                          </p:stCondLst>
                                        </p:cTn>
                                        <p:tgtEl>
                                          <p:spTgt spid="56325"/>
                                        </p:tgtEl>
                                        <p:attrNameLst>
                                          <p:attrName>style.visibility</p:attrName>
                                        </p:attrNameLst>
                                      </p:cBhvr>
                                      <p:to>
                                        <p:strVal val="visible"/>
                                      </p:to>
                                    </p:set>
                                    <p:anim calcmode="lin" valueType="num">
                                      <p:cBhvr additive="base">
                                        <p:cTn id="7" dur="500" fill="hold"/>
                                        <p:tgtEl>
                                          <p:spTgt spid="56325"/>
                                        </p:tgtEl>
                                        <p:attrNameLst>
                                          <p:attrName>ppt_x</p:attrName>
                                        </p:attrNameLst>
                                      </p:cBhvr>
                                      <p:tavLst>
                                        <p:tav tm="0">
                                          <p:val>
                                            <p:strVal val="#ppt_x"/>
                                          </p:val>
                                        </p:tav>
                                        <p:tav tm="100000">
                                          <p:val>
                                            <p:strVal val="#ppt_x"/>
                                          </p:val>
                                        </p:tav>
                                      </p:tavLst>
                                    </p:anim>
                                    <p:anim calcmode="lin" valueType="num">
                                      <p:cBhvr additive="base">
                                        <p:cTn id="8" dur="500" fill="hold"/>
                                        <p:tgtEl>
                                          <p:spTgt spid="5632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6325" grpId="0" autoUpdateAnimBg="0"/>
    </p:bld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4913" name="Text Box 2"/>
          <p:cNvSpPr txBox="1">
            <a:spLocks noChangeArrowheads="1"/>
          </p:cNvSpPr>
          <p:nvPr/>
        </p:nvSpPr>
        <p:spPr bwMode="auto">
          <a:xfrm>
            <a:off x="8542417" y="152401"/>
            <a:ext cx="527682" cy="46165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1427" tIns="45714" rIns="91427" bIns="4571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93</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grpSp>
        <p:nvGrpSpPr>
          <p:cNvPr id="294914" name="Group 3"/>
          <p:cNvGrpSpPr>
            <a:grpSpLocks/>
          </p:cNvGrpSpPr>
          <p:nvPr/>
        </p:nvGrpSpPr>
        <p:grpSpPr bwMode="auto">
          <a:xfrm>
            <a:off x="-85724" y="687388"/>
            <a:ext cx="9305925" cy="6170612"/>
            <a:chOff x="0" y="0"/>
            <a:chExt cx="4525" cy="3453"/>
          </a:xfrm>
        </p:grpSpPr>
        <p:grpSp>
          <p:nvGrpSpPr>
            <p:cNvPr id="294917" name="Group 4"/>
            <p:cNvGrpSpPr>
              <a:grpSpLocks/>
            </p:cNvGrpSpPr>
            <p:nvPr/>
          </p:nvGrpSpPr>
          <p:grpSpPr bwMode="auto">
            <a:xfrm>
              <a:off x="0" y="0"/>
              <a:ext cx="4525" cy="671"/>
              <a:chOff x="0" y="0"/>
              <a:chExt cx="4525" cy="671"/>
            </a:xfrm>
          </p:grpSpPr>
          <p:sp>
            <p:nvSpPr>
              <p:cNvPr id="294978" name="Rectangle 5"/>
              <p:cNvSpPr>
                <a:spLocks noChangeArrowheads="1"/>
              </p:cNvSpPr>
              <p:nvPr/>
            </p:nvSpPr>
            <p:spPr bwMode="auto">
              <a:xfrm>
                <a:off x="32" y="0"/>
                <a:ext cx="4461" cy="671"/>
              </a:xfrm>
              <a:prstGeom prst="rect">
                <a:avLst/>
              </a:prstGeom>
              <a:solidFill>
                <a:srgbClr val="000000">
                  <a:alpha val="50195"/>
                </a:srgbClr>
              </a:solidFill>
              <a:ln w="12700" cap="sq">
                <a:solidFill>
                  <a:schemeClr val="tx1"/>
                </a:solidFill>
                <a:miter lim="800000"/>
                <a:headEnd type="none" w="sm" len="sm"/>
                <a:tailEnd type="none" w="sm" len="sm"/>
              </a:ln>
            </p:spPr>
            <p:txBody>
              <a:bodyPr lIns="0" rIns="0" anchor="ctr"/>
              <a:lstStyle/>
              <a:p>
                <a:pPr marL="0" marR="0" lvl="0" indent="0" algn="ctr" defTabSz="457200" rtl="1" eaLnBrk="0" fontAlgn="base" latinLnBrk="0" hangingPunct="0">
                  <a:lnSpc>
                    <a:spcPct val="100000"/>
                  </a:lnSpc>
                  <a:spcBef>
                    <a:spcPct val="0"/>
                  </a:spcBef>
                  <a:spcAft>
                    <a:spcPct val="0"/>
                  </a:spcAft>
                  <a:buClrTx/>
                  <a:buSzTx/>
                  <a:buFontTx/>
                  <a:buNone/>
                  <a:tabLst/>
                  <a:defRPr/>
                </a:pPr>
                <a:r>
                  <a:rPr kumimoji="0" lang="ar-SA" sz="4000" b="1" i="0" u="none" strike="noStrike" kern="120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المخلّص العالمي يتقدّم المملكة</a:t>
                </a:r>
                <a:endParaRPr kumimoji="0" lang="en-US" sz="4000" b="1" i="0" u="none" strike="noStrike" kern="120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294979" name="Rectangle 6"/>
              <p:cNvSpPr>
                <a:spLocks noChangeArrowheads="1"/>
              </p:cNvSpPr>
              <p:nvPr/>
            </p:nvSpPr>
            <p:spPr bwMode="auto">
              <a:xfrm>
                <a:off x="0" y="0"/>
                <a:ext cx="4525" cy="671"/>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rIns="0" anchor="ctr"/>
              <a:lstStyle/>
              <a:p>
                <a:pPr marL="0" marR="0" lvl="0" indent="0" algn="ctr" defTabSz="914400" rtl="1"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grpSp>
        <p:grpSp>
          <p:nvGrpSpPr>
            <p:cNvPr id="294918" name="Group 7"/>
            <p:cNvGrpSpPr>
              <a:grpSpLocks/>
            </p:cNvGrpSpPr>
            <p:nvPr/>
          </p:nvGrpSpPr>
          <p:grpSpPr bwMode="auto">
            <a:xfrm>
              <a:off x="0" y="671"/>
              <a:ext cx="2594" cy="633"/>
              <a:chOff x="0" y="671"/>
              <a:chExt cx="2594" cy="633"/>
            </a:xfrm>
          </p:grpSpPr>
          <p:sp>
            <p:nvSpPr>
              <p:cNvPr id="294976" name="Rectangle 8"/>
              <p:cNvSpPr>
                <a:spLocks noChangeArrowheads="1"/>
              </p:cNvSpPr>
              <p:nvPr/>
            </p:nvSpPr>
            <p:spPr bwMode="auto">
              <a:xfrm>
                <a:off x="32" y="671"/>
                <a:ext cx="2530" cy="63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rIns="0" anchor="ct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rPr>
                  <a:t> </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altLang="zh-CN" sz="2400" b="1"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rPr>
                  <a:t>للبحث عن المفقودين</a:t>
                </a:r>
                <a:endParaRPr kumimoji="0" lang="en-US" altLang="zh-CN" sz="2400" b="1"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endParaRPr>
              </a:p>
              <a:p>
                <a:pPr marL="0" marR="0" lvl="0" indent="0" algn="ctr" defTabSz="914400" rtl="1" eaLnBrk="0" fontAlgn="base" latinLnBrk="0" hangingPunct="0">
                  <a:lnSpc>
                    <a:spcPct val="100000"/>
                  </a:lnSpc>
                  <a:spcBef>
                    <a:spcPct val="0"/>
                  </a:spcBef>
                  <a:spcAft>
                    <a:spcPct val="0"/>
                  </a:spcAft>
                  <a:buClrTx/>
                  <a:buSzTx/>
                  <a:buFontTx/>
                  <a:buNone/>
                  <a:tabLst/>
                  <a:defRPr/>
                </a:pPr>
                <a:endParaRPr kumimoji="0" lang="en-US" altLang="zh-CN" sz="2400" b="1"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294977" name="Rectangle 9"/>
              <p:cNvSpPr>
                <a:spLocks noChangeArrowheads="1"/>
              </p:cNvSpPr>
              <p:nvPr/>
            </p:nvSpPr>
            <p:spPr bwMode="auto">
              <a:xfrm>
                <a:off x="0" y="671"/>
                <a:ext cx="2594" cy="63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rIns="0" anchor="ctr"/>
              <a:lstStyle/>
              <a:p>
                <a:pPr marL="0" marR="0" lvl="0" indent="0" algn="ctr" defTabSz="914400" rtl="1"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grpSp>
        <p:grpSp>
          <p:nvGrpSpPr>
            <p:cNvPr id="294919" name="Group 10"/>
            <p:cNvGrpSpPr>
              <a:grpSpLocks/>
            </p:cNvGrpSpPr>
            <p:nvPr/>
          </p:nvGrpSpPr>
          <p:grpSpPr bwMode="auto">
            <a:xfrm>
              <a:off x="2594" y="671"/>
              <a:ext cx="1931" cy="633"/>
              <a:chOff x="2594" y="671"/>
              <a:chExt cx="1931" cy="633"/>
            </a:xfrm>
          </p:grpSpPr>
          <p:sp>
            <p:nvSpPr>
              <p:cNvPr id="294974" name="Rectangle 11"/>
              <p:cNvSpPr>
                <a:spLocks noChangeArrowheads="1"/>
              </p:cNvSpPr>
              <p:nvPr/>
            </p:nvSpPr>
            <p:spPr bwMode="auto">
              <a:xfrm>
                <a:off x="2626" y="671"/>
                <a:ext cx="1867" cy="63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rIns="0" anchor="ctr"/>
              <a:lstStyle/>
              <a:p>
                <a:pPr marL="0" marR="0" lvl="0" indent="50794" algn="ctr" defTabSz="914400" rtl="1"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rPr>
                  <a:t> </a:t>
                </a:r>
              </a:p>
              <a:p>
                <a:pPr marL="0" marR="0" lvl="0" indent="50794" algn="ctr" defTabSz="914400" rtl="1" eaLnBrk="0" fontAlgn="base" latinLnBrk="0" hangingPunct="0">
                  <a:lnSpc>
                    <a:spcPct val="100000"/>
                  </a:lnSpc>
                  <a:spcBef>
                    <a:spcPct val="0"/>
                  </a:spcBef>
                  <a:spcAft>
                    <a:spcPct val="0"/>
                  </a:spcAft>
                  <a:buClrTx/>
                  <a:buSzTx/>
                  <a:buFontTx/>
                  <a:buNone/>
                  <a:tabLst/>
                  <a:defRPr/>
                </a:pPr>
                <a:r>
                  <a:rPr kumimoji="0" lang="ar-JO" altLang="zh-CN" sz="2400" b="1"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rPr>
                  <a:t>ليخلّص المفقودين</a:t>
                </a:r>
                <a:endParaRPr kumimoji="0" lang="en-US" altLang="zh-CN" sz="2400" b="1"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endParaRPr>
              </a:p>
              <a:p>
                <a:pPr marL="0" marR="0" lvl="0" indent="50794" algn="ctr" defTabSz="914400" rtl="1" eaLnBrk="0" fontAlgn="base" latinLnBrk="0" hangingPunct="0">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rPr>
                  <a:t> </a:t>
                </a:r>
              </a:p>
            </p:txBody>
          </p:sp>
          <p:sp>
            <p:nvSpPr>
              <p:cNvPr id="294975" name="Rectangle 12"/>
              <p:cNvSpPr>
                <a:spLocks noChangeArrowheads="1"/>
              </p:cNvSpPr>
              <p:nvPr/>
            </p:nvSpPr>
            <p:spPr bwMode="auto">
              <a:xfrm>
                <a:off x="2594" y="671"/>
                <a:ext cx="1931" cy="63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rIns="0" anchor="ctr"/>
              <a:lstStyle/>
              <a:p>
                <a:pPr marL="0" marR="0" lvl="0" indent="0" algn="ctr" defTabSz="914400" rtl="1"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grpSp>
        <p:grpSp>
          <p:nvGrpSpPr>
            <p:cNvPr id="294920" name="Group 13"/>
            <p:cNvGrpSpPr>
              <a:grpSpLocks/>
            </p:cNvGrpSpPr>
            <p:nvPr/>
          </p:nvGrpSpPr>
          <p:grpSpPr bwMode="auto">
            <a:xfrm>
              <a:off x="0" y="1304"/>
              <a:ext cx="1261" cy="633"/>
              <a:chOff x="0" y="1304"/>
              <a:chExt cx="1261" cy="633"/>
            </a:xfrm>
          </p:grpSpPr>
          <p:sp>
            <p:nvSpPr>
              <p:cNvPr id="294972" name="Rectangle 14"/>
              <p:cNvSpPr>
                <a:spLocks noChangeArrowheads="1"/>
              </p:cNvSpPr>
              <p:nvPr/>
            </p:nvSpPr>
            <p:spPr bwMode="auto">
              <a:xfrm>
                <a:off x="32" y="1304"/>
                <a:ext cx="1197" cy="63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rIns="0" anchor="ct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rPr>
                  <a:t> </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altLang="zh-CN" sz="2400" b="1"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rPr>
                  <a:t>المقدمة</a:t>
                </a:r>
                <a:endParaRPr kumimoji="0" lang="en-US" altLang="zh-CN" sz="2400" b="1"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endParaRPr>
              </a:p>
              <a:p>
                <a:pPr marL="0" marR="0" lvl="0" indent="0" algn="ctr" defTabSz="914400" rtl="1" eaLnBrk="0" fontAlgn="base" latinLnBrk="0" hangingPunct="0">
                  <a:lnSpc>
                    <a:spcPct val="100000"/>
                  </a:lnSpc>
                  <a:spcBef>
                    <a:spcPct val="0"/>
                  </a:spcBef>
                  <a:spcAft>
                    <a:spcPct val="0"/>
                  </a:spcAft>
                  <a:buClrTx/>
                  <a:buSzTx/>
                  <a:buFontTx/>
                  <a:buNone/>
                  <a:tabLst/>
                  <a:defRPr/>
                </a:pPr>
                <a:endParaRPr kumimoji="0" lang="en-US" altLang="zh-CN" sz="2400" b="1"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294973" name="Rectangle 15"/>
              <p:cNvSpPr>
                <a:spLocks noChangeArrowheads="1"/>
              </p:cNvSpPr>
              <p:nvPr/>
            </p:nvSpPr>
            <p:spPr bwMode="auto">
              <a:xfrm>
                <a:off x="0" y="1304"/>
                <a:ext cx="1261" cy="63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rIns="0" anchor="ctr"/>
              <a:lstStyle/>
              <a:p>
                <a:pPr marL="0" marR="0" lvl="0" indent="0" algn="ctr" defTabSz="914400" rtl="1"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grpSp>
        <p:grpSp>
          <p:nvGrpSpPr>
            <p:cNvPr id="294921" name="Group 16"/>
            <p:cNvGrpSpPr>
              <a:grpSpLocks/>
            </p:cNvGrpSpPr>
            <p:nvPr/>
          </p:nvGrpSpPr>
          <p:grpSpPr bwMode="auto">
            <a:xfrm>
              <a:off x="1261" y="1304"/>
              <a:ext cx="1333" cy="633"/>
              <a:chOff x="1261" y="1304"/>
              <a:chExt cx="1333" cy="633"/>
            </a:xfrm>
          </p:grpSpPr>
          <p:sp>
            <p:nvSpPr>
              <p:cNvPr id="294970" name="Rectangle 17"/>
              <p:cNvSpPr>
                <a:spLocks noChangeArrowheads="1"/>
              </p:cNvSpPr>
              <p:nvPr/>
            </p:nvSpPr>
            <p:spPr bwMode="auto">
              <a:xfrm>
                <a:off x="1293" y="1304"/>
                <a:ext cx="1269" cy="63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rIns="0" anchor="ct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rPr>
                  <a:t> </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altLang="zh-CN" sz="2400" b="1"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rPr>
                  <a:t>الخدمة</a:t>
                </a:r>
                <a:endParaRPr kumimoji="0" lang="en-US" altLang="zh-CN" sz="2400" b="1"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endParaRPr>
              </a:p>
              <a:p>
                <a:pPr marL="0" marR="0" lvl="0" indent="0" algn="ctr" defTabSz="914400" rtl="1" eaLnBrk="0" fontAlgn="base" latinLnBrk="0" hangingPunct="0">
                  <a:lnSpc>
                    <a:spcPct val="100000"/>
                  </a:lnSpc>
                  <a:spcBef>
                    <a:spcPct val="0"/>
                  </a:spcBef>
                  <a:spcAft>
                    <a:spcPct val="0"/>
                  </a:spcAft>
                  <a:buClrTx/>
                  <a:buSzTx/>
                  <a:buFontTx/>
                  <a:buNone/>
                  <a:tabLst/>
                  <a:defRPr/>
                </a:pPr>
                <a:endParaRPr kumimoji="0" lang="en-US" altLang="zh-CN" sz="2400" b="1"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294971" name="Rectangle 18"/>
              <p:cNvSpPr>
                <a:spLocks noChangeArrowheads="1"/>
              </p:cNvSpPr>
              <p:nvPr/>
            </p:nvSpPr>
            <p:spPr bwMode="auto">
              <a:xfrm>
                <a:off x="1261" y="1304"/>
                <a:ext cx="1333" cy="63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rIns="0" anchor="ctr"/>
              <a:lstStyle/>
              <a:p>
                <a:pPr marL="0" marR="0" lvl="0" indent="0" algn="ctr" defTabSz="914400" rtl="1"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grpSp>
        <p:grpSp>
          <p:nvGrpSpPr>
            <p:cNvPr id="294922" name="Group 19"/>
            <p:cNvGrpSpPr>
              <a:grpSpLocks/>
            </p:cNvGrpSpPr>
            <p:nvPr/>
          </p:nvGrpSpPr>
          <p:grpSpPr bwMode="auto">
            <a:xfrm>
              <a:off x="2594" y="1304"/>
              <a:ext cx="841" cy="633"/>
              <a:chOff x="2594" y="1304"/>
              <a:chExt cx="841" cy="633"/>
            </a:xfrm>
          </p:grpSpPr>
          <p:sp>
            <p:nvSpPr>
              <p:cNvPr id="294968" name="Rectangle 20"/>
              <p:cNvSpPr>
                <a:spLocks noChangeArrowheads="1"/>
              </p:cNvSpPr>
              <p:nvPr/>
            </p:nvSpPr>
            <p:spPr bwMode="auto">
              <a:xfrm>
                <a:off x="2626" y="1304"/>
                <a:ext cx="777" cy="63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rIns="0" anchor="ctr"/>
              <a:lstStyle/>
              <a:p>
                <a:pPr marL="0" marR="0" lvl="0" indent="50794" algn="ctr" defTabSz="914400" rtl="1"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rPr>
                  <a:t> </a:t>
                </a:r>
              </a:p>
              <a:p>
                <a:pPr marL="0" marR="0" lvl="0" indent="50794" algn="ctr" defTabSz="914400" rtl="1" eaLnBrk="0" fontAlgn="base" latinLnBrk="0" hangingPunct="0">
                  <a:lnSpc>
                    <a:spcPct val="100000"/>
                  </a:lnSpc>
                  <a:spcBef>
                    <a:spcPct val="0"/>
                  </a:spcBef>
                  <a:spcAft>
                    <a:spcPct val="0"/>
                  </a:spcAft>
                  <a:buClrTx/>
                  <a:buSzTx/>
                  <a:buFontTx/>
                  <a:buNone/>
                  <a:tabLst/>
                  <a:defRPr/>
                </a:pPr>
                <a:r>
                  <a:rPr kumimoji="0" lang="ar-JO" altLang="zh-CN" sz="2400" b="1"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rPr>
                  <a:t>آلام</a:t>
                </a:r>
                <a:endParaRPr kumimoji="0" lang="en-US" altLang="zh-CN" sz="2400" b="1"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endParaRPr>
              </a:p>
              <a:p>
                <a:pPr marL="0" marR="0" lvl="0" indent="50794" algn="ctr" defTabSz="914400" rtl="1" eaLnBrk="0" fontAlgn="base" latinLnBrk="0" hangingPunct="0">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rPr>
                  <a:t> </a:t>
                </a:r>
              </a:p>
            </p:txBody>
          </p:sp>
          <p:sp>
            <p:nvSpPr>
              <p:cNvPr id="294969" name="Rectangle 21"/>
              <p:cNvSpPr>
                <a:spLocks noChangeArrowheads="1"/>
              </p:cNvSpPr>
              <p:nvPr/>
            </p:nvSpPr>
            <p:spPr bwMode="auto">
              <a:xfrm>
                <a:off x="2594" y="1304"/>
                <a:ext cx="841" cy="63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rIns="0" anchor="ctr"/>
              <a:lstStyle/>
              <a:p>
                <a:pPr marL="0" marR="0" lvl="0" indent="0" algn="ctr" defTabSz="914400" rtl="1"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grpSp>
        <p:grpSp>
          <p:nvGrpSpPr>
            <p:cNvPr id="294923" name="Group 22"/>
            <p:cNvGrpSpPr>
              <a:grpSpLocks/>
            </p:cNvGrpSpPr>
            <p:nvPr/>
          </p:nvGrpSpPr>
          <p:grpSpPr bwMode="auto">
            <a:xfrm>
              <a:off x="3435" y="1304"/>
              <a:ext cx="1090" cy="633"/>
              <a:chOff x="3435" y="1304"/>
              <a:chExt cx="1090" cy="633"/>
            </a:xfrm>
          </p:grpSpPr>
          <p:sp>
            <p:nvSpPr>
              <p:cNvPr id="294966" name="Rectangle 23"/>
              <p:cNvSpPr>
                <a:spLocks noChangeArrowheads="1"/>
              </p:cNvSpPr>
              <p:nvPr/>
            </p:nvSpPr>
            <p:spPr bwMode="auto">
              <a:xfrm>
                <a:off x="3467" y="1304"/>
                <a:ext cx="1026" cy="63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rIns="0" anchor="ctr"/>
              <a:lstStyle/>
              <a:p>
                <a:pPr marL="0" marR="0" lvl="0" indent="50794" algn="ctr" defTabSz="914400" rtl="1"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rPr>
                  <a:t> </a:t>
                </a:r>
              </a:p>
              <a:p>
                <a:pPr marL="0" marR="0" lvl="0" indent="50794" algn="ctr" defTabSz="914400" rtl="1" eaLnBrk="0" fontAlgn="base" latinLnBrk="0" hangingPunct="0">
                  <a:lnSpc>
                    <a:spcPct val="100000"/>
                  </a:lnSpc>
                  <a:spcBef>
                    <a:spcPct val="0"/>
                  </a:spcBef>
                  <a:spcAft>
                    <a:spcPct val="0"/>
                  </a:spcAft>
                  <a:buClrTx/>
                  <a:buSzTx/>
                  <a:buFontTx/>
                  <a:buNone/>
                  <a:tabLst/>
                  <a:defRPr/>
                </a:pPr>
                <a:r>
                  <a:rPr kumimoji="0" lang="ar-JO" altLang="zh-CN" sz="2400" b="1"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rPr>
                  <a:t>النتيجة</a:t>
                </a:r>
                <a:endParaRPr kumimoji="0" lang="en-US" altLang="zh-CN" sz="2400" b="1"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endParaRPr>
              </a:p>
              <a:p>
                <a:pPr marL="0" marR="0" lvl="0" indent="50794" algn="ctr" defTabSz="914400" rtl="1" eaLnBrk="0" fontAlgn="base" latinLnBrk="0" hangingPunct="0">
                  <a:lnSpc>
                    <a:spcPct val="100000"/>
                  </a:lnSpc>
                  <a:spcBef>
                    <a:spcPct val="0"/>
                  </a:spcBef>
                  <a:spcAft>
                    <a:spcPct val="0"/>
                  </a:spcAft>
                  <a:buClrTx/>
                  <a:buSzTx/>
                  <a:buFontTx/>
                  <a:buNone/>
                  <a:tabLst/>
                  <a:defRPr/>
                </a:pPr>
                <a:endParaRPr kumimoji="0" lang="en-US" altLang="zh-CN" sz="2400" b="1"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294967" name="Rectangle 24"/>
              <p:cNvSpPr>
                <a:spLocks noChangeArrowheads="1"/>
              </p:cNvSpPr>
              <p:nvPr/>
            </p:nvSpPr>
            <p:spPr bwMode="auto">
              <a:xfrm>
                <a:off x="3435" y="1304"/>
                <a:ext cx="1090" cy="63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rIns="0" anchor="ctr"/>
              <a:lstStyle/>
              <a:p>
                <a:pPr marL="0" marR="0" lvl="0" indent="0" algn="ctr" defTabSz="914400" rtl="1"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grpSp>
        <p:grpSp>
          <p:nvGrpSpPr>
            <p:cNvPr id="294924" name="Group 25"/>
            <p:cNvGrpSpPr>
              <a:grpSpLocks/>
            </p:cNvGrpSpPr>
            <p:nvPr/>
          </p:nvGrpSpPr>
          <p:grpSpPr bwMode="auto">
            <a:xfrm>
              <a:off x="0" y="1937"/>
              <a:ext cx="1261" cy="633"/>
              <a:chOff x="0" y="1937"/>
              <a:chExt cx="1261" cy="633"/>
            </a:xfrm>
          </p:grpSpPr>
          <p:sp>
            <p:nvSpPr>
              <p:cNvPr id="294964" name="Rectangle 26"/>
              <p:cNvSpPr>
                <a:spLocks noChangeArrowheads="1"/>
              </p:cNvSpPr>
              <p:nvPr/>
            </p:nvSpPr>
            <p:spPr bwMode="auto">
              <a:xfrm>
                <a:off x="32" y="1937"/>
                <a:ext cx="1197" cy="63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rIns="0" anchor="ct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rPr>
                  <a:t>1: 1-4: 13</a:t>
                </a:r>
                <a:endParaRPr kumimoji="0" lang="en-US" altLang="zh-CN" sz="2400" b="1"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294965" name="Rectangle 27"/>
              <p:cNvSpPr>
                <a:spLocks noChangeArrowheads="1"/>
              </p:cNvSpPr>
              <p:nvPr/>
            </p:nvSpPr>
            <p:spPr bwMode="auto">
              <a:xfrm>
                <a:off x="0" y="1937"/>
                <a:ext cx="1261" cy="63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rIns="0" anchor="ctr"/>
              <a:lstStyle/>
              <a:p>
                <a:pPr marL="0" marR="0" lvl="0" indent="0" algn="ctr" defTabSz="914400" rtl="1"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grpSp>
        <p:grpSp>
          <p:nvGrpSpPr>
            <p:cNvPr id="294925" name="Group 28"/>
            <p:cNvGrpSpPr>
              <a:grpSpLocks/>
            </p:cNvGrpSpPr>
            <p:nvPr/>
          </p:nvGrpSpPr>
          <p:grpSpPr bwMode="auto">
            <a:xfrm>
              <a:off x="1261" y="1937"/>
              <a:ext cx="1333" cy="633"/>
              <a:chOff x="1261" y="1937"/>
              <a:chExt cx="1333" cy="633"/>
            </a:xfrm>
          </p:grpSpPr>
          <p:sp>
            <p:nvSpPr>
              <p:cNvPr id="294962" name="Rectangle 29"/>
              <p:cNvSpPr>
                <a:spLocks noChangeArrowheads="1"/>
              </p:cNvSpPr>
              <p:nvPr/>
            </p:nvSpPr>
            <p:spPr bwMode="auto">
              <a:xfrm>
                <a:off x="1293" y="1937"/>
                <a:ext cx="1269" cy="63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rIns="0" anchor="ct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rPr>
                  <a:t>4: 14-21: 38</a:t>
                </a:r>
                <a:endParaRPr kumimoji="0" lang="en-US" altLang="zh-CN" sz="2400" b="1"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294963" name="Rectangle 30"/>
              <p:cNvSpPr>
                <a:spLocks noChangeArrowheads="1"/>
              </p:cNvSpPr>
              <p:nvPr/>
            </p:nvSpPr>
            <p:spPr bwMode="auto">
              <a:xfrm>
                <a:off x="1261" y="1937"/>
                <a:ext cx="1333" cy="63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rIns="0" anchor="ctr"/>
              <a:lstStyle/>
              <a:p>
                <a:pPr marL="0" marR="0" lvl="0" indent="0" algn="ctr" defTabSz="914400" rtl="1"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grpSp>
        <p:grpSp>
          <p:nvGrpSpPr>
            <p:cNvPr id="294926" name="Group 31"/>
            <p:cNvGrpSpPr>
              <a:grpSpLocks/>
            </p:cNvGrpSpPr>
            <p:nvPr/>
          </p:nvGrpSpPr>
          <p:grpSpPr bwMode="auto">
            <a:xfrm>
              <a:off x="2594" y="1937"/>
              <a:ext cx="841" cy="633"/>
              <a:chOff x="2594" y="1937"/>
              <a:chExt cx="841" cy="633"/>
            </a:xfrm>
          </p:grpSpPr>
          <p:sp>
            <p:nvSpPr>
              <p:cNvPr id="294960" name="Rectangle 32"/>
              <p:cNvSpPr>
                <a:spLocks noChangeArrowheads="1"/>
              </p:cNvSpPr>
              <p:nvPr/>
            </p:nvSpPr>
            <p:spPr bwMode="auto">
              <a:xfrm>
                <a:off x="2626" y="1937"/>
                <a:ext cx="777" cy="63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rIns="0" anchor="ctr"/>
              <a:lstStyle/>
              <a:p>
                <a:pPr marL="0" marR="0" lvl="0" indent="50794" algn="ctr" defTabSz="914400" rtl="1"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rPr>
                  <a:t>22-23</a:t>
                </a:r>
                <a:endParaRPr kumimoji="0" lang="en-US" altLang="zh-CN" sz="2400" b="1"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294961" name="Rectangle 33"/>
              <p:cNvSpPr>
                <a:spLocks noChangeArrowheads="1"/>
              </p:cNvSpPr>
              <p:nvPr/>
            </p:nvSpPr>
            <p:spPr bwMode="auto">
              <a:xfrm>
                <a:off x="2594" y="1937"/>
                <a:ext cx="841" cy="63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rIns="0" anchor="ctr"/>
              <a:lstStyle/>
              <a:p>
                <a:pPr marL="0" marR="0" lvl="0" indent="0" algn="ctr" defTabSz="914400" rtl="1"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grpSp>
        <p:grpSp>
          <p:nvGrpSpPr>
            <p:cNvPr id="294927" name="Group 34"/>
            <p:cNvGrpSpPr>
              <a:grpSpLocks/>
            </p:cNvGrpSpPr>
            <p:nvPr/>
          </p:nvGrpSpPr>
          <p:grpSpPr bwMode="auto">
            <a:xfrm>
              <a:off x="3435" y="1937"/>
              <a:ext cx="1090" cy="633"/>
              <a:chOff x="3435" y="1937"/>
              <a:chExt cx="1090" cy="633"/>
            </a:xfrm>
          </p:grpSpPr>
          <p:sp>
            <p:nvSpPr>
              <p:cNvPr id="294958" name="Rectangle 35"/>
              <p:cNvSpPr>
                <a:spLocks noChangeArrowheads="1"/>
              </p:cNvSpPr>
              <p:nvPr/>
            </p:nvSpPr>
            <p:spPr bwMode="auto">
              <a:xfrm>
                <a:off x="3467" y="1937"/>
                <a:ext cx="1026" cy="63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rIns="0" anchor="ctr"/>
              <a:lstStyle/>
              <a:p>
                <a:pPr marL="0" marR="0" lvl="0" indent="50794" algn="ctr" defTabSz="914400" rtl="1"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rPr>
                  <a:t>24</a:t>
                </a:r>
                <a:endParaRPr kumimoji="0" lang="en-US" altLang="zh-CN" sz="2400" b="1"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294959" name="Rectangle 36"/>
              <p:cNvSpPr>
                <a:spLocks noChangeArrowheads="1"/>
              </p:cNvSpPr>
              <p:nvPr/>
            </p:nvSpPr>
            <p:spPr bwMode="auto">
              <a:xfrm>
                <a:off x="3435" y="1937"/>
                <a:ext cx="1090" cy="63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rIns="0" anchor="ctr"/>
              <a:lstStyle/>
              <a:p>
                <a:pPr marL="0" marR="0" lvl="0" indent="0" algn="ctr" defTabSz="914400" rtl="1"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grpSp>
        <p:grpSp>
          <p:nvGrpSpPr>
            <p:cNvPr id="294928" name="Group 37"/>
            <p:cNvGrpSpPr>
              <a:grpSpLocks/>
            </p:cNvGrpSpPr>
            <p:nvPr/>
          </p:nvGrpSpPr>
          <p:grpSpPr bwMode="auto">
            <a:xfrm>
              <a:off x="0" y="2570"/>
              <a:ext cx="456" cy="883"/>
              <a:chOff x="0" y="2570"/>
              <a:chExt cx="456" cy="883"/>
            </a:xfrm>
          </p:grpSpPr>
          <p:sp>
            <p:nvSpPr>
              <p:cNvPr id="294956" name="Rectangle 38"/>
              <p:cNvSpPr>
                <a:spLocks noChangeArrowheads="1"/>
              </p:cNvSpPr>
              <p:nvPr/>
            </p:nvSpPr>
            <p:spPr bwMode="auto">
              <a:xfrm>
                <a:off x="32" y="2570"/>
                <a:ext cx="392" cy="88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rIns="0" anchor="ct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rPr>
                  <a:t> </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altLang="zh-CN" sz="1600" b="1"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rPr>
                  <a:t>مصادر</a:t>
                </a:r>
                <a:endParaRPr kumimoji="0" lang="en-US" altLang="zh-CN" sz="1600" b="1"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endParaRP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1800" b="1"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rPr>
                  <a:t>1: 1-4</a:t>
                </a:r>
              </a:p>
              <a:p>
                <a:pPr marL="0" marR="0" lvl="0" indent="0" algn="ctr" defTabSz="914400" rtl="1" eaLnBrk="0" fontAlgn="base" latinLnBrk="0" hangingPunct="0">
                  <a:lnSpc>
                    <a:spcPct val="100000"/>
                  </a:lnSpc>
                  <a:spcBef>
                    <a:spcPct val="0"/>
                  </a:spcBef>
                  <a:spcAft>
                    <a:spcPct val="0"/>
                  </a:spcAft>
                  <a:buClrTx/>
                  <a:buSzTx/>
                  <a:buFontTx/>
                  <a:buNone/>
                  <a:tabLst/>
                  <a:defRPr/>
                </a:pPr>
                <a:endParaRPr kumimoji="0" lang="en-US" altLang="zh-CN" sz="1600" b="1"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294957" name="Rectangle 39"/>
              <p:cNvSpPr>
                <a:spLocks noChangeArrowheads="1"/>
              </p:cNvSpPr>
              <p:nvPr/>
            </p:nvSpPr>
            <p:spPr bwMode="auto">
              <a:xfrm>
                <a:off x="0" y="2570"/>
                <a:ext cx="456" cy="88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rIns="0" anchor="ctr"/>
              <a:lstStyle/>
              <a:p>
                <a:pPr marL="0" marR="0" lvl="0" indent="0" algn="ctr" defTabSz="914400" rtl="1"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grpSp>
        <p:grpSp>
          <p:nvGrpSpPr>
            <p:cNvPr id="294929" name="Group 40"/>
            <p:cNvGrpSpPr>
              <a:grpSpLocks/>
            </p:cNvGrpSpPr>
            <p:nvPr/>
          </p:nvGrpSpPr>
          <p:grpSpPr bwMode="auto">
            <a:xfrm>
              <a:off x="456" y="2570"/>
              <a:ext cx="385" cy="883"/>
              <a:chOff x="456" y="2570"/>
              <a:chExt cx="385" cy="883"/>
            </a:xfrm>
          </p:grpSpPr>
          <p:sp>
            <p:nvSpPr>
              <p:cNvPr id="294954" name="Rectangle 41"/>
              <p:cNvSpPr>
                <a:spLocks noChangeArrowheads="1"/>
              </p:cNvSpPr>
              <p:nvPr/>
            </p:nvSpPr>
            <p:spPr bwMode="auto">
              <a:xfrm>
                <a:off x="488" y="2570"/>
                <a:ext cx="321" cy="88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rIns="0" anchor="ct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rPr>
                  <a:t> </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altLang="zh-CN" sz="1600" b="1"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rPr>
                  <a:t>التجسد</a:t>
                </a:r>
                <a:endParaRPr kumimoji="0" lang="en-US" altLang="zh-CN" sz="1600" b="1"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endParaRP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1800" b="1"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rPr>
                  <a:t>1: 5 – 2: 52</a:t>
                </a:r>
              </a:p>
              <a:p>
                <a:pPr marL="0" marR="0" lvl="0" indent="0" algn="ctr" defTabSz="914400" rtl="1" eaLnBrk="0" fontAlgn="base" latinLnBrk="0" hangingPunct="0">
                  <a:lnSpc>
                    <a:spcPct val="100000"/>
                  </a:lnSpc>
                  <a:spcBef>
                    <a:spcPct val="0"/>
                  </a:spcBef>
                  <a:spcAft>
                    <a:spcPct val="0"/>
                  </a:spcAft>
                  <a:buClrTx/>
                  <a:buSzTx/>
                  <a:buFontTx/>
                  <a:buNone/>
                  <a:tabLst/>
                  <a:defRPr/>
                </a:pPr>
                <a:endParaRPr kumimoji="0" lang="en-US" altLang="zh-CN" sz="1600" b="1"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294955" name="Rectangle 42"/>
              <p:cNvSpPr>
                <a:spLocks noChangeArrowheads="1"/>
              </p:cNvSpPr>
              <p:nvPr/>
            </p:nvSpPr>
            <p:spPr bwMode="auto">
              <a:xfrm>
                <a:off x="456" y="2570"/>
                <a:ext cx="385" cy="88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rIns="0" anchor="ctr"/>
              <a:lstStyle/>
              <a:p>
                <a:pPr marL="0" marR="0" lvl="0" indent="0" algn="ctr" defTabSz="914400" rtl="1"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grpSp>
        <p:grpSp>
          <p:nvGrpSpPr>
            <p:cNvPr id="294930" name="Group 43"/>
            <p:cNvGrpSpPr>
              <a:grpSpLocks/>
            </p:cNvGrpSpPr>
            <p:nvPr/>
          </p:nvGrpSpPr>
          <p:grpSpPr bwMode="auto">
            <a:xfrm>
              <a:off x="841" y="2570"/>
              <a:ext cx="420" cy="883"/>
              <a:chOff x="841" y="2570"/>
              <a:chExt cx="420" cy="883"/>
            </a:xfrm>
          </p:grpSpPr>
          <p:sp>
            <p:nvSpPr>
              <p:cNvPr id="294952" name="Rectangle 44"/>
              <p:cNvSpPr>
                <a:spLocks noChangeArrowheads="1"/>
              </p:cNvSpPr>
              <p:nvPr/>
            </p:nvSpPr>
            <p:spPr bwMode="auto">
              <a:xfrm>
                <a:off x="864" y="2570"/>
                <a:ext cx="385" cy="88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rIns="0" anchor="ctr"/>
              <a:lstStyle/>
              <a:p>
                <a:pPr marL="0" marR="0" lvl="0" indent="50794" algn="ctr" defTabSz="914400" rtl="1" eaLnBrk="1" fontAlgn="base" latinLnBrk="0" hangingPunct="1">
                  <a:lnSpc>
                    <a:spcPct val="100000"/>
                  </a:lnSpc>
                  <a:spcBef>
                    <a:spcPct val="0"/>
                  </a:spcBef>
                  <a:spcAft>
                    <a:spcPct val="0"/>
                  </a:spcAft>
                  <a:buClrTx/>
                  <a:buSzTx/>
                  <a:buFontTx/>
                  <a:buNone/>
                  <a:tabLst/>
                  <a:defRPr/>
                </a:pPr>
                <a:r>
                  <a:rPr kumimoji="0" lang="en-US" altLang="zh-CN" sz="2800" b="1"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rPr>
                  <a:t> </a:t>
                </a:r>
              </a:p>
              <a:p>
                <a:pPr marL="0" marR="0" lvl="0" indent="50794" algn="ctr" defTabSz="914400" rtl="1" eaLnBrk="0" fontAlgn="base" latinLnBrk="0" hangingPunct="0">
                  <a:lnSpc>
                    <a:spcPct val="100000"/>
                  </a:lnSpc>
                  <a:spcBef>
                    <a:spcPct val="0"/>
                  </a:spcBef>
                  <a:spcAft>
                    <a:spcPct val="0"/>
                  </a:spcAft>
                  <a:buClrTx/>
                  <a:buSzTx/>
                  <a:buFontTx/>
                  <a:buNone/>
                  <a:tabLst/>
                  <a:defRPr/>
                </a:pPr>
                <a:r>
                  <a:rPr kumimoji="0" lang="ar-JO" altLang="zh-CN" sz="1600" b="1"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rPr>
                  <a:t>التمهيد</a:t>
                </a:r>
                <a:endParaRPr kumimoji="0" lang="en-US" altLang="zh-CN" sz="1400" b="1"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endParaRP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1800" b="1"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rPr>
                  <a:t>3: 1 – 4: 13</a:t>
                </a:r>
              </a:p>
              <a:p>
                <a:pPr marL="0" marR="0" lvl="0" indent="50794" algn="ctr" defTabSz="914400" rtl="1" eaLnBrk="0" fontAlgn="base" latinLnBrk="0" hangingPunct="0">
                  <a:lnSpc>
                    <a:spcPct val="100000"/>
                  </a:lnSpc>
                  <a:spcBef>
                    <a:spcPct val="0"/>
                  </a:spcBef>
                  <a:spcAft>
                    <a:spcPct val="0"/>
                  </a:spcAft>
                  <a:buClrTx/>
                  <a:buSzTx/>
                  <a:buFontTx/>
                  <a:buNone/>
                  <a:tabLst/>
                  <a:defRPr/>
                </a:pPr>
                <a:endParaRPr kumimoji="0" lang="en-US" altLang="zh-CN" sz="1400" b="1"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294953" name="Rectangle 45"/>
              <p:cNvSpPr>
                <a:spLocks noChangeArrowheads="1"/>
              </p:cNvSpPr>
              <p:nvPr/>
            </p:nvSpPr>
            <p:spPr bwMode="auto">
              <a:xfrm>
                <a:off x="841" y="2570"/>
                <a:ext cx="420" cy="88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rIns="0" anchor="ctr"/>
              <a:lstStyle/>
              <a:p>
                <a:pPr marL="0" marR="0" lvl="0" indent="0" algn="ctr" defTabSz="914400" rtl="1"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grpSp>
        <p:grpSp>
          <p:nvGrpSpPr>
            <p:cNvPr id="294931" name="Group 46"/>
            <p:cNvGrpSpPr>
              <a:grpSpLocks/>
            </p:cNvGrpSpPr>
            <p:nvPr/>
          </p:nvGrpSpPr>
          <p:grpSpPr bwMode="auto">
            <a:xfrm>
              <a:off x="1261" y="2570"/>
              <a:ext cx="385" cy="883"/>
              <a:chOff x="1261" y="2570"/>
              <a:chExt cx="385" cy="883"/>
            </a:xfrm>
          </p:grpSpPr>
          <p:sp>
            <p:nvSpPr>
              <p:cNvPr id="294950" name="Rectangle 47"/>
              <p:cNvSpPr>
                <a:spLocks noChangeArrowheads="1"/>
              </p:cNvSpPr>
              <p:nvPr/>
            </p:nvSpPr>
            <p:spPr bwMode="auto">
              <a:xfrm>
                <a:off x="1293" y="2570"/>
                <a:ext cx="321" cy="88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rIns="0" anchor="ctr"/>
              <a:lstStyle/>
              <a:p>
                <a:pPr marL="0" marR="0" lvl="0" indent="50794" algn="ctr" defTabSz="914400" rtl="1"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rPr>
                  <a:t> </a:t>
                </a:r>
              </a:p>
              <a:p>
                <a:pPr marL="0" marR="0" lvl="0" indent="50794" algn="ctr" defTabSz="914400" rtl="1" eaLnBrk="0" fontAlgn="base" latinLnBrk="0" hangingPunct="0">
                  <a:lnSpc>
                    <a:spcPct val="100000"/>
                  </a:lnSpc>
                  <a:spcBef>
                    <a:spcPct val="0"/>
                  </a:spcBef>
                  <a:spcAft>
                    <a:spcPct val="0"/>
                  </a:spcAft>
                  <a:buClrTx/>
                  <a:buSzTx/>
                  <a:buFontTx/>
                  <a:buNone/>
                  <a:tabLst/>
                  <a:defRPr/>
                </a:pPr>
                <a:r>
                  <a:rPr kumimoji="0" lang="ar-JO" altLang="zh-CN" sz="1600" b="1"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rPr>
                  <a:t>الجليل</a:t>
                </a:r>
                <a:endParaRPr kumimoji="0" lang="en-US" altLang="zh-CN" sz="1600" b="1"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endParaRP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1600" b="1"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rPr>
                  <a:t>4: 14 – 9: 50</a:t>
                </a:r>
              </a:p>
              <a:p>
                <a:pPr marL="0" marR="0" lvl="0" indent="50794" algn="ctr" defTabSz="914400" rtl="1" eaLnBrk="0" fontAlgn="base" latinLnBrk="0" hangingPunct="0">
                  <a:lnSpc>
                    <a:spcPct val="100000"/>
                  </a:lnSpc>
                  <a:spcBef>
                    <a:spcPct val="0"/>
                  </a:spcBef>
                  <a:spcAft>
                    <a:spcPct val="0"/>
                  </a:spcAft>
                  <a:buClrTx/>
                  <a:buSzTx/>
                  <a:buFontTx/>
                  <a:buNone/>
                  <a:tabLst/>
                  <a:defRPr/>
                </a:pPr>
                <a:endParaRPr kumimoji="0" lang="en-US" altLang="zh-CN" sz="1600" b="1"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294951" name="Rectangle 48"/>
              <p:cNvSpPr>
                <a:spLocks noChangeArrowheads="1"/>
              </p:cNvSpPr>
              <p:nvPr/>
            </p:nvSpPr>
            <p:spPr bwMode="auto">
              <a:xfrm>
                <a:off x="1261" y="2570"/>
                <a:ext cx="385" cy="88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rIns="0" anchor="ctr"/>
              <a:lstStyle/>
              <a:p>
                <a:pPr marL="0" marR="0" lvl="0" indent="0" algn="ctr" defTabSz="914400" rtl="1"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grpSp>
        <p:grpSp>
          <p:nvGrpSpPr>
            <p:cNvPr id="294932" name="Group 49"/>
            <p:cNvGrpSpPr>
              <a:grpSpLocks/>
            </p:cNvGrpSpPr>
            <p:nvPr/>
          </p:nvGrpSpPr>
          <p:grpSpPr bwMode="auto">
            <a:xfrm>
              <a:off x="1646" y="2570"/>
              <a:ext cx="492" cy="883"/>
              <a:chOff x="1646" y="2570"/>
              <a:chExt cx="492" cy="883"/>
            </a:xfrm>
          </p:grpSpPr>
          <p:sp>
            <p:nvSpPr>
              <p:cNvPr id="294948" name="Rectangle 50"/>
              <p:cNvSpPr>
                <a:spLocks noChangeArrowheads="1"/>
              </p:cNvSpPr>
              <p:nvPr/>
            </p:nvSpPr>
            <p:spPr bwMode="auto">
              <a:xfrm>
                <a:off x="1678" y="2570"/>
                <a:ext cx="428" cy="88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rIns="0" anchor="ctr"/>
              <a:lstStyle/>
              <a:p>
                <a:pPr marL="0" marR="0" lvl="0" indent="50794" algn="ctr" defTabSz="914400" rtl="1"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rPr>
                  <a:t> </a:t>
                </a:r>
              </a:p>
              <a:p>
                <a:pPr marL="0" marR="0" lvl="0" indent="50794" algn="ctr" defTabSz="914400" rtl="1" eaLnBrk="0" fontAlgn="base" latinLnBrk="0" hangingPunct="0">
                  <a:lnSpc>
                    <a:spcPct val="100000"/>
                  </a:lnSpc>
                  <a:spcBef>
                    <a:spcPct val="0"/>
                  </a:spcBef>
                  <a:spcAft>
                    <a:spcPct val="0"/>
                  </a:spcAft>
                  <a:buClrTx/>
                  <a:buSzTx/>
                  <a:buFontTx/>
                  <a:buNone/>
                  <a:tabLst/>
                  <a:defRPr/>
                </a:pPr>
                <a:r>
                  <a:rPr kumimoji="0" lang="ar-JO" altLang="zh-CN" sz="1600" b="1"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rPr>
                  <a:t>الرحلة</a:t>
                </a:r>
                <a:endParaRPr kumimoji="0" lang="en-US" altLang="zh-CN" sz="1400" b="1"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endParaRP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1600" b="1"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rPr>
                  <a:t>9: 51 – 19: 27</a:t>
                </a:r>
              </a:p>
              <a:p>
                <a:pPr marL="0" marR="0" lvl="0" indent="50794" algn="ctr" defTabSz="914400" rtl="1" eaLnBrk="0" fontAlgn="base" latinLnBrk="0" hangingPunct="0">
                  <a:lnSpc>
                    <a:spcPct val="100000"/>
                  </a:lnSpc>
                  <a:spcBef>
                    <a:spcPct val="0"/>
                  </a:spcBef>
                  <a:spcAft>
                    <a:spcPct val="0"/>
                  </a:spcAft>
                  <a:buClrTx/>
                  <a:buSzTx/>
                  <a:buFontTx/>
                  <a:buNone/>
                  <a:tabLst/>
                  <a:defRPr/>
                </a:pPr>
                <a:endParaRPr kumimoji="0" lang="en-US" altLang="zh-CN" sz="1400" b="1"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294949" name="Rectangle 51"/>
              <p:cNvSpPr>
                <a:spLocks noChangeArrowheads="1"/>
              </p:cNvSpPr>
              <p:nvPr/>
            </p:nvSpPr>
            <p:spPr bwMode="auto">
              <a:xfrm>
                <a:off x="1646" y="2570"/>
                <a:ext cx="492" cy="88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rIns="0" anchor="ctr"/>
              <a:lstStyle/>
              <a:p>
                <a:pPr marL="0" marR="0" lvl="0" indent="0" algn="ctr" defTabSz="914400" rtl="1"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grpSp>
        <p:grpSp>
          <p:nvGrpSpPr>
            <p:cNvPr id="294933" name="Group 52"/>
            <p:cNvGrpSpPr>
              <a:grpSpLocks/>
            </p:cNvGrpSpPr>
            <p:nvPr/>
          </p:nvGrpSpPr>
          <p:grpSpPr bwMode="auto">
            <a:xfrm>
              <a:off x="2138" y="2570"/>
              <a:ext cx="456" cy="883"/>
              <a:chOff x="2138" y="2570"/>
              <a:chExt cx="456" cy="883"/>
            </a:xfrm>
          </p:grpSpPr>
          <p:sp>
            <p:nvSpPr>
              <p:cNvPr id="294946" name="Rectangle 53"/>
              <p:cNvSpPr>
                <a:spLocks noChangeArrowheads="1"/>
              </p:cNvSpPr>
              <p:nvPr/>
            </p:nvSpPr>
            <p:spPr bwMode="auto">
              <a:xfrm>
                <a:off x="2170" y="2570"/>
                <a:ext cx="392" cy="88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rIns="0" anchor="ctr"/>
              <a:lstStyle/>
              <a:p>
                <a:pPr marL="0" marR="0" lvl="0" indent="50794" algn="ctr" defTabSz="914400" rtl="1"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rPr>
                  <a:t> </a:t>
                </a:r>
              </a:p>
              <a:p>
                <a:pPr marL="0" marR="0" lvl="0" indent="50794" algn="ctr" defTabSz="914400" rtl="1" eaLnBrk="0" fontAlgn="base" latinLnBrk="0" hangingPunct="0">
                  <a:lnSpc>
                    <a:spcPct val="100000"/>
                  </a:lnSpc>
                  <a:spcBef>
                    <a:spcPct val="0"/>
                  </a:spcBef>
                  <a:spcAft>
                    <a:spcPct val="0"/>
                  </a:spcAft>
                  <a:buClrTx/>
                  <a:buSzTx/>
                  <a:buFontTx/>
                  <a:buNone/>
                  <a:tabLst/>
                  <a:defRPr/>
                </a:pPr>
                <a:r>
                  <a:rPr kumimoji="0" lang="ar-JO" altLang="zh-CN" sz="1600" b="1"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rPr>
                  <a:t>الرفض</a:t>
                </a:r>
                <a:endParaRPr kumimoji="0" lang="en-US" altLang="zh-CN" sz="1600" b="1"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endParaRP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1600" b="1"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rPr>
                  <a:t>19: 28 – 21: 38</a:t>
                </a:r>
              </a:p>
              <a:p>
                <a:pPr marL="0" marR="0" lvl="0" indent="50794" algn="ctr" defTabSz="914400" rtl="1" eaLnBrk="0" fontAlgn="base" latinLnBrk="0" hangingPunct="0">
                  <a:lnSpc>
                    <a:spcPct val="100000"/>
                  </a:lnSpc>
                  <a:spcBef>
                    <a:spcPct val="0"/>
                  </a:spcBef>
                  <a:spcAft>
                    <a:spcPct val="0"/>
                  </a:spcAft>
                  <a:buClrTx/>
                  <a:buSzTx/>
                  <a:buFontTx/>
                  <a:buNone/>
                  <a:tabLst/>
                  <a:defRPr/>
                </a:pPr>
                <a:r>
                  <a:rPr kumimoji="0" lang="en-US" altLang="zh-CN" sz="1600" b="1"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rPr>
                  <a:t> </a:t>
                </a:r>
              </a:p>
            </p:txBody>
          </p:sp>
          <p:sp>
            <p:nvSpPr>
              <p:cNvPr id="294947" name="Rectangle 54"/>
              <p:cNvSpPr>
                <a:spLocks noChangeArrowheads="1"/>
              </p:cNvSpPr>
              <p:nvPr/>
            </p:nvSpPr>
            <p:spPr bwMode="auto">
              <a:xfrm>
                <a:off x="2138" y="2570"/>
                <a:ext cx="456" cy="88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rIns="0" anchor="ctr"/>
              <a:lstStyle/>
              <a:p>
                <a:pPr marL="0" marR="0" lvl="0" indent="0" algn="ctr" defTabSz="914400" rtl="1"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grpSp>
        <p:grpSp>
          <p:nvGrpSpPr>
            <p:cNvPr id="294934" name="Group 55"/>
            <p:cNvGrpSpPr>
              <a:grpSpLocks/>
            </p:cNvGrpSpPr>
            <p:nvPr/>
          </p:nvGrpSpPr>
          <p:grpSpPr bwMode="auto">
            <a:xfrm>
              <a:off x="2594" y="2570"/>
              <a:ext cx="385" cy="883"/>
              <a:chOff x="2594" y="2570"/>
              <a:chExt cx="385" cy="883"/>
            </a:xfrm>
          </p:grpSpPr>
          <p:sp>
            <p:nvSpPr>
              <p:cNvPr id="294944" name="Rectangle 56"/>
              <p:cNvSpPr>
                <a:spLocks noChangeArrowheads="1"/>
              </p:cNvSpPr>
              <p:nvPr/>
            </p:nvSpPr>
            <p:spPr bwMode="auto">
              <a:xfrm>
                <a:off x="2626" y="2570"/>
                <a:ext cx="321" cy="88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rIns="0" anchor="ct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rPr>
                  <a:t> </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altLang="zh-CN" sz="1600" b="1"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rPr>
                  <a:t>الليل</a:t>
                </a:r>
                <a:endParaRPr kumimoji="0" lang="en-US" altLang="zh-CN" sz="1600" b="1"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endParaRP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1600" b="1"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rPr>
                  <a:t>22: 1 – 23: 25</a:t>
                </a:r>
              </a:p>
              <a:p>
                <a:pPr marL="0" marR="0" lvl="0" indent="0" algn="ctr" defTabSz="914400" rtl="1" eaLnBrk="0" fontAlgn="base" latinLnBrk="0" hangingPunct="0">
                  <a:lnSpc>
                    <a:spcPct val="100000"/>
                  </a:lnSpc>
                  <a:spcBef>
                    <a:spcPct val="0"/>
                  </a:spcBef>
                  <a:spcAft>
                    <a:spcPct val="0"/>
                  </a:spcAft>
                  <a:buClrTx/>
                  <a:buSzTx/>
                  <a:buFontTx/>
                  <a:buNone/>
                  <a:tabLst/>
                  <a:defRPr/>
                </a:pPr>
                <a:endParaRPr kumimoji="0" lang="en-US" altLang="zh-CN" sz="1600" b="1"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294945" name="Rectangle 57"/>
              <p:cNvSpPr>
                <a:spLocks noChangeArrowheads="1"/>
              </p:cNvSpPr>
              <p:nvPr/>
            </p:nvSpPr>
            <p:spPr bwMode="auto">
              <a:xfrm>
                <a:off x="2594" y="2570"/>
                <a:ext cx="385" cy="88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rIns="0" anchor="ctr"/>
              <a:lstStyle/>
              <a:p>
                <a:pPr marL="0" marR="0" lvl="0" indent="0" algn="ctr" defTabSz="914400" rtl="1"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grpSp>
        <p:grpSp>
          <p:nvGrpSpPr>
            <p:cNvPr id="294935" name="Group 58"/>
            <p:cNvGrpSpPr>
              <a:grpSpLocks/>
            </p:cNvGrpSpPr>
            <p:nvPr/>
          </p:nvGrpSpPr>
          <p:grpSpPr bwMode="auto">
            <a:xfrm>
              <a:off x="2979" y="2570"/>
              <a:ext cx="456" cy="883"/>
              <a:chOff x="2979" y="2570"/>
              <a:chExt cx="456" cy="883"/>
            </a:xfrm>
          </p:grpSpPr>
          <p:sp>
            <p:nvSpPr>
              <p:cNvPr id="294942" name="Rectangle 59"/>
              <p:cNvSpPr>
                <a:spLocks noChangeArrowheads="1"/>
              </p:cNvSpPr>
              <p:nvPr/>
            </p:nvSpPr>
            <p:spPr bwMode="auto">
              <a:xfrm>
                <a:off x="3011" y="2570"/>
                <a:ext cx="392" cy="88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rIns="0" anchor="ct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altLang="zh-CN" sz="1600" b="1"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rPr>
                  <a:t>الصلب</a:t>
                </a:r>
                <a:endParaRPr kumimoji="0" lang="en-US" altLang="zh-CN" sz="1400" b="1"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endParaRP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1600" b="1"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rPr>
                  <a:t>23: 26-56</a:t>
                </a:r>
              </a:p>
              <a:p>
                <a:pPr marL="0" marR="0" lvl="0" indent="0" algn="ctr" defTabSz="914400" rtl="1" eaLnBrk="0" fontAlgn="base" latinLnBrk="0" hangingPunct="0">
                  <a:lnSpc>
                    <a:spcPct val="100000"/>
                  </a:lnSpc>
                  <a:spcBef>
                    <a:spcPct val="0"/>
                  </a:spcBef>
                  <a:spcAft>
                    <a:spcPct val="0"/>
                  </a:spcAft>
                  <a:buClrTx/>
                  <a:buSzTx/>
                  <a:buFontTx/>
                  <a:buNone/>
                  <a:tabLst/>
                  <a:defRPr/>
                </a:pPr>
                <a:endParaRPr kumimoji="0" lang="en-US" altLang="zh-CN" sz="1400" b="1"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294943" name="Rectangle 60"/>
              <p:cNvSpPr>
                <a:spLocks noChangeArrowheads="1"/>
              </p:cNvSpPr>
              <p:nvPr/>
            </p:nvSpPr>
            <p:spPr bwMode="auto">
              <a:xfrm>
                <a:off x="2979" y="2570"/>
                <a:ext cx="456" cy="88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rIns="0" anchor="ctr"/>
              <a:lstStyle/>
              <a:p>
                <a:pPr marL="0" marR="0" lvl="0" indent="0" algn="ctr" defTabSz="914400" rtl="1"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grpSp>
        <p:grpSp>
          <p:nvGrpSpPr>
            <p:cNvPr id="294936" name="Group 61"/>
            <p:cNvGrpSpPr>
              <a:grpSpLocks/>
            </p:cNvGrpSpPr>
            <p:nvPr/>
          </p:nvGrpSpPr>
          <p:grpSpPr bwMode="auto">
            <a:xfrm>
              <a:off x="3435" y="2570"/>
              <a:ext cx="556" cy="883"/>
              <a:chOff x="3435" y="2570"/>
              <a:chExt cx="556" cy="883"/>
            </a:xfrm>
          </p:grpSpPr>
          <p:sp>
            <p:nvSpPr>
              <p:cNvPr id="294940" name="Rectangle 62"/>
              <p:cNvSpPr>
                <a:spLocks noChangeArrowheads="1"/>
              </p:cNvSpPr>
              <p:nvPr/>
            </p:nvSpPr>
            <p:spPr bwMode="auto">
              <a:xfrm>
                <a:off x="3467" y="2570"/>
                <a:ext cx="492" cy="88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rIns="0" anchor="ctr"/>
              <a:lstStyle/>
              <a:p>
                <a:pPr marL="0" marR="0" lvl="0" indent="15872" algn="ctr" defTabSz="914400" rtl="1" eaLnBrk="1" fontAlgn="base" latinLnBrk="0" hangingPunct="1">
                  <a:lnSpc>
                    <a:spcPct val="100000"/>
                  </a:lnSpc>
                  <a:spcBef>
                    <a:spcPct val="0"/>
                  </a:spcBef>
                  <a:spcAft>
                    <a:spcPct val="0"/>
                  </a:spcAft>
                  <a:buClrTx/>
                  <a:buSzTx/>
                  <a:buFontTx/>
                  <a:buNone/>
                  <a:tabLst/>
                  <a:defRPr/>
                </a:pPr>
                <a:r>
                  <a:rPr kumimoji="0" lang="en-US" altLang="zh-CN" sz="2800" b="1"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rPr>
                  <a:t> </a:t>
                </a:r>
              </a:p>
              <a:p>
                <a:pPr marL="0" marR="0" lvl="0" indent="15872" algn="ctr" defTabSz="914400" rtl="1" eaLnBrk="0" fontAlgn="base" latinLnBrk="0" hangingPunct="0">
                  <a:lnSpc>
                    <a:spcPct val="100000"/>
                  </a:lnSpc>
                  <a:spcBef>
                    <a:spcPct val="0"/>
                  </a:spcBef>
                  <a:spcAft>
                    <a:spcPct val="0"/>
                  </a:spcAft>
                  <a:buClrTx/>
                  <a:buSzTx/>
                  <a:buFontTx/>
                  <a:buNone/>
                  <a:tabLst/>
                  <a:defRPr/>
                </a:pPr>
                <a:r>
                  <a:rPr kumimoji="0" lang="ar-JO" altLang="zh-CN" sz="1600" b="1"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rPr>
                  <a:t>القيامة</a:t>
                </a:r>
                <a:endParaRPr kumimoji="0" lang="en-US" altLang="zh-CN" sz="1600" b="1"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endParaRPr>
              </a:p>
              <a:p>
                <a:pPr marL="0" marR="0" lvl="0" indent="15872" algn="ctr" defTabSz="914400" rtl="1" eaLnBrk="0" fontAlgn="base" latinLnBrk="0" hangingPunct="0">
                  <a:lnSpc>
                    <a:spcPct val="100000"/>
                  </a:lnSpc>
                  <a:spcBef>
                    <a:spcPct val="0"/>
                  </a:spcBef>
                  <a:spcAft>
                    <a:spcPct val="0"/>
                  </a:spcAft>
                  <a:buClrTx/>
                  <a:buSzTx/>
                  <a:buFontTx/>
                  <a:buNone/>
                  <a:tabLst/>
                  <a:defRPr/>
                </a:pPr>
                <a:r>
                  <a:rPr kumimoji="0" lang="ar-JO" sz="1600" b="1"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rPr>
                  <a:t>24: 1-44</a:t>
                </a:r>
              </a:p>
              <a:p>
                <a:pPr marL="0" marR="0" lvl="0" indent="15872" algn="ctr" defTabSz="914400" rtl="1" eaLnBrk="0" fontAlgn="base" latinLnBrk="0" hangingPunct="0">
                  <a:lnSpc>
                    <a:spcPct val="100000"/>
                  </a:lnSpc>
                  <a:spcBef>
                    <a:spcPct val="0"/>
                  </a:spcBef>
                  <a:spcAft>
                    <a:spcPct val="0"/>
                  </a:spcAft>
                  <a:buClrTx/>
                  <a:buSzTx/>
                  <a:buFontTx/>
                  <a:buNone/>
                  <a:tabLst/>
                  <a:defRPr/>
                </a:pPr>
                <a:endParaRPr kumimoji="0" lang="en-US" altLang="zh-CN" sz="1600" b="1"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endParaRPr>
              </a:p>
              <a:p>
                <a:pPr marL="0" marR="0" lvl="0" indent="15872" algn="ctr" defTabSz="914400" rtl="1" eaLnBrk="0" fontAlgn="base" latinLnBrk="0" hangingPunct="0">
                  <a:lnSpc>
                    <a:spcPct val="100000"/>
                  </a:lnSpc>
                  <a:spcBef>
                    <a:spcPct val="0"/>
                  </a:spcBef>
                  <a:spcAft>
                    <a:spcPct val="0"/>
                  </a:spcAft>
                  <a:buClrTx/>
                  <a:buSzTx/>
                  <a:buFontTx/>
                  <a:buNone/>
                  <a:tabLst/>
                  <a:defRPr/>
                </a:pPr>
                <a:endParaRPr kumimoji="0" lang="en-US" altLang="zh-CN" sz="1600" b="1"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294941" name="Rectangle 63"/>
              <p:cNvSpPr>
                <a:spLocks noChangeArrowheads="1"/>
              </p:cNvSpPr>
              <p:nvPr/>
            </p:nvSpPr>
            <p:spPr bwMode="auto">
              <a:xfrm>
                <a:off x="3435" y="2570"/>
                <a:ext cx="556" cy="88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rIns="0" anchor="ctr"/>
              <a:lstStyle/>
              <a:p>
                <a:pPr marL="0" marR="0" lvl="0" indent="0" algn="ctr" defTabSz="914400" rtl="1"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grpSp>
        <p:grpSp>
          <p:nvGrpSpPr>
            <p:cNvPr id="294937" name="Group 64"/>
            <p:cNvGrpSpPr>
              <a:grpSpLocks/>
            </p:cNvGrpSpPr>
            <p:nvPr/>
          </p:nvGrpSpPr>
          <p:grpSpPr bwMode="auto">
            <a:xfrm>
              <a:off x="3991" y="2570"/>
              <a:ext cx="534" cy="883"/>
              <a:chOff x="3991" y="2570"/>
              <a:chExt cx="534" cy="883"/>
            </a:xfrm>
          </p:grpSpPr>
          <p:sp>
            <p:nvSpPr>
              <p:cNvPr id="294938" name="Rectangle 65"/>
              <p:cNvSpPr>
                <a:spLocks noChangeArrowheads="1"/>
              </p:cNvSpPr>
              <p:nvPr/>
            </p:nvSpPr>
            <p:spPr bwMode="auto">
              <a:xfrm>
                <a:off x="4023" y="2570"/>
                <a:ext cx="470" cy="88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rIns="0" anchor="ct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en-US" altLang="zh-CN" sz="2800" b="1"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rPr>
                  <a:t> </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altLang="zh-CN" sz="1600" b="1"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rPr>
                  <a:t>المأمورية</a:t>
                </a:r>
                <a:endParaRPr kumimoji="0" lang="en-US" altLang="zh-CN" sz="1600" b="1"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endParaRPr>
              </a:p>
              <a:p>
                <a:pPr marL="0" marR="0" lvl="0" indent="0" algn="ctr" defTabSz="914400" rtl="1" eaLnBrk="1" fontAlgn="base" latinLnBrk="0" hangingPunct="1">
                  <a:lnSpc>
                    <a:spcPct val="100000"/>
                  </a:lnSpc>
                  <a:spcBef>
                    <a:spcPct val="30000"/>
                  </a:spcBef>
                  <a:spcAft>
                    <a:spcPct val="0"/>
                  </a:spcAft>
                  <a:buClrTx/>
                  <a:buSzTx/>
                  <a:buFontTx/>
                  <a:buNone/>
                  <a:tabLst/>
                  <a:defRPr/>
                </a:pPr>
                <a:r>
                  <a:rPr kumimoji="0" lang="ar-JO" sz="1800" b="1"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rPr>
                  <a:t>24: 45-53</a:t>
                </a:r>
                <a:endParaRPr kumimoji="0" lang="en-US" sz="1800" b="1"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endParaRPr>
              </a:p>
              <a:p>
                <a:pPr marL="0" marR="0" lvl="0" indent="0" algn="ctr" defTabSz="914400" rtl="1" eaLnBrk="0" fontAlgn="base" latinLnBrk="0" hangingPunct="0">
                  <a:lnSpc>
                    <a:spcPct val="100000"/>
                  </a:lnSpc>
                  <a:spcBef>
                    <a:spcPct val="0"/>
                  </a:spcBef>
                  <a:spcAft>
                    <a:spcPct val="0"/>
                  </a:spcAft>
                  <a:buClrTx/>
                  <a:buSzTx/>
                  <a:buFontTx/>
                  <a:buNone/>
                  <a:tabLst/>
                  <a:defRPr/>
                </a:pPr>
                <a:endParaRPr kumimoji="0" lang="en-US" altLang="zh-CN" sz="1600" b="1"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294939" name="Rectangle 66"/>
              <p:cNvSpPr>
                <a:spLocks noChangeArrowheads="1"/>
              </p:cNvSpPr>
              <p:nvPr/>
            </p:nvSpPr>
            <p:spPr bwMode="auto">
              <a:xfrm>
                <a:off x="3991" y="2570"/>
                <a:ext cx="534" cy="88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rIns="0" anchor="ctr"/>
              <a:lstStyle/>
              <a:p>
                <a:pPr marL="0" marR="0" lvl="0" indent="0" algn="ctr" defTabSz="914400" rtl="1"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grpSp>
      </p:grpSp>
      <p:sp>
        <p:nvSpPr>
          <p:cNvPr id="294916" name="Rectangle 68"/>
          <p:cNvSpPr>
            <a:spLocks noGrp="1" noChangeArrowheads="1"/>
          </p:cNvSpPr>
          <p:nvPr>
            <p:ph type="title" idx="4294967295"/>
          </p:nvPr>
        </p:nvSpPr>
        <p:spPr>
          <a:xfrm>
            <a:off x="2514603" y="50803"/>
            <a:ext cx="4333875" cy="646319"/>
          </a:xfrm>
          <a:solidFill>
            <a:schemeClr val="tx2"/>
          </a:solidFill>
        </p:spPr>
        <p:txBody>
          <a:bodyPr anchor="t">
            <a:spAutoFit/>
          </a:bodyPr>
          <a:lstStyle/>
          <a:p>
            <a:pPr rtl="1" eaLnBrk="1" hangingPunct="1"/>
            <a:r>
              <a:rPr lang="ar-JO" sz="3600" b="1">
                <a:solidFill>
                  <a:schemeClr val="bg2"/>
                </a:solidFill>
                <a:latin typeface="Accordance" panose="00000400000000000000" pitchFamily="2" charset="-78"/>
                <a:ea typeface="Accordance" panose="00000400000000000000" pitchFamily="2" charset="-78"/>
                <a:cs typeface="Accordance" panose="00000400000000000000" pitchFamily="2" charset="-78"/>
              </a:rPr>
              <a:t>جدول </a:t>
            </a:r>
            <a:r>
              <a:rPr lang="ar-JO" sz="3600" b="1" err="1">
                <a:solidFill>
                  <a:schemeClr val="bg2"/>
                </a:solidFill>
                <a:latin typeface="Accordance" panose="00000400000000000000" pitchFamily="2" charset="-78"/>
                <a:ea typeface="Accordance" panose="00000400000000000000" pitchFamily="2" charset="-78"/>
                <a:cs typeface="Accordance" panose="00000400000000000000" pitchFamily="2" charset="-78"/>
              </a:rPr>
              <a:t>انجيل</a:t>
            </a:r>
            <a:r>
              <a:rPr lang="ar-JO" sz="3600" b="1">
                <a:solidFill>
                  <a:schemeClr val="bg2"/>
                </a:solidFill>
                <a:latin typeface="Accordance" panose="00000400000000000000" pitchFamily="2" charset="-78"/>
                <a:ea typeface="Accordance" panose="00000400000000000000" pitchFamily="2" charset="-78"/>
                <a:cs typeface="Accordance" panose="00000400000000000000" pitchFamily="2" charset="-78"/>
              </a:rPr>
              <a:t> لوقا</a:t>
            </a:r>
            <a:endParaRPr lang="en-US" sz="3600" b="1">
              <a:solidFill>
                <a:schemeClr val="bg2"/>
              </a:solidFill>
              <a:latin typeface="Accordance" panose="00000400000000000000" pitchFamily="2" charset="-78"/>
              <a:ea typeface="Accordance" panose="00000400000000000000" pitchFamily="2" charset="-78"/>
              <a:cs typeface="Accordance" panose="00000400000000000000" pitchFamily="2" charset="-78"/>
            </a:endParaRPr>
          </a:p>
        </p:txBody>
      </p:sp>
    </p:spTree>
    <p:extLst>
      <p:ext uri="{BB962C8B-B14F-4D97-AF65-F5344CB8AC3E}">
        <p14:creationId xmlns:p14="http://schemas.microsoft.com/office/powerpoint/2010/main" val="3710954133"/>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294916"/>
                                        </p:tgtEl>
                                        <p:attrNameLst>
                                          <p:attrName>style.visibility</p:attrName>
                                        </p:attrNameLst>
                                      </p:cBhvr>
                                      <p:to>
                                        <p:strVal val="visible"/>
                                      </p:to>
                                    </p:set>
                                    <p:animEffect transition="in" filter="checkerboard(across)">
                                      <p:cBhvr>
                                        <p:cTn id="7" dur="500"/>
                                        <p:tgtEl>
                                          <p:spTgt spid="2949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4916" grpId="0" animBg="1"/>
    </p:bldLst>
  </p:timing>
</p:sld>
</file>

<file path=ppt/slides/slide5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7345" name="Picture 1" descr="Picture 5">
            <a:extLst>
              <a:ext uri="{FF2B5EF4-FFF2-40B4-BE49-F238E27FC236}">
                <a16:creationId xmlns:a16="http://schemas.microsoft.com/office/drawing/2014/main" id="{1B99A2BC-E0A6-F642-9380-99053F399757}"/>
              </a:ext>
            </a:extLst>
          </p:cNvPr>
          <p:cNvPicPr>
            <a:picLocks noChangeAspect="1"/>
          </p:cNvPicPr>
          <p:nvPr/>
        </p:nvPicPr>
        <p:blipFill>
          <a:blip r:embed="rId2">
            <a:extLst>
              <a:ext uri="{28A0092B-C50C-407E-A947-70E740481C1C}">
                <a14:useLocalDpi xmlns:a14="http://schemas.microsoft.com/office/drawing/2010/main" val="0"/>
              </a:ext>
            </a:extLst>
          </a:blip>
          <a:srcRect l="24846"/>
          <a:stretch>
            <a:fillRect/>
          </a:stretch>
        </p:blipFill>
        <p:spPr bwMode="auto">
          <a:xfrm>
            <a:off x="-17463" y="0"/>
            <a:ext cx="9159876" cy="68580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
        <p:nvSpPr>
          <p:cNvPr id="57346" name="Rectangle 2" descr="Title 1">
            <a:extLst>
              <a:ext uri="{FF2B5EF4-FFF2-40B4-BE49-F238E27FC236}">
                <a16:creationId xmlns:a16="http://schemas.microsoft.com/office/drawing/2014/main" id="{0ACFAF39-F343-494A-838C-08A1F94A8CEC}"/>
              </a:ext>
            </a:extLst>
          </p:cNvPr>
          <p:cNvSpPr>
            <a:spLocks noGrp="1" noChangeArrowheads="1"/>
          </p:cNvSpPr>
          <p:nvPr>
            <p:ph type="title"/>
          </p:nvPr>
        </p:nvSpPr>
        <p:spPr>
          <a:xfrm>
            <a:off x="-17463" y="1588"/>
            <a:ext cx="9159876" cy="1398587"/>
          </a:xfrm>
          <a:solidFill>
            <a:srgbClr val="000000"/>
          </a:solidFill>
        </p:spPr>
        <p:txBody>
          <a:bodyPr/>
          <a:lstStyle/>
          <a:p>
            <a:r>
              <a:rPr lang="en-US" altLang="en-US" sz="3600" b="1" dirty="0" err="1">
                <a:solidFill>
                  <a:srgbClr val="FFFFFF"/>
                </a:solidFill>
                <a:latin typeface="Arial" panose="020B0604020202020204" pitchFamily="34" charset="0"/>
                <a:cs typeface="Arial" panose="020B0604020202020204" pitchFamily="34" charset="0"/>
                <a:sym typeface="Arial" panose="020B0604020202020204" pitchFamily="34" charset="0"/>
              </a:rPr>
              <a:t>نبوة</a:t>
            </a:r>
            <a:r>
              <a:rPr lang="en-US" altLang="en-US" sz="3600" b="1" dirty="0">
                <a:solidFill>
                  <a:srgbClr val="FFFFFF"/>
                </a:solidFill>
                <a:latin typeface="Arial" panose="020B0604020202020204" pitchFamily="34" charset="0"/>
                <a:cs typeface="Arial" panose="020B0604020202020204" pitchFamily="34" charset="0"/>
                <a:sym typeface="Arial" panose="020B0604020202020204" pitchFamily="34" charset="0"/>
              </a:rPr>
              <a:t> </a:t>
            </a:r>
            <a:br>
              <a:rPr lang="en-US" altLang="en-US" sz="3600" b="1" dirty="0">
                <a:solidFill>
                  <a:srgbClr val="FFFFFF"/>
                </a:solidFill>
                <a:latin typeface="Arial" panose="020B0604020202020204" pitchFamily="34" charset="0"/>
                <a:cs typeface="Arial" panose="020B0604020202020204" pitchFamily="34" charset="0"/>
                <a:sym typeface="Arial" panose="020B0604020202020204" pitchFamily="34" charset="0"/>
              </a:rPr>
            </a:br>
            <a:r>
              <a:rPr lang="en-US" altLang="en-US" sz="3600" b="1" dirty="0">
                <a:solidFill>
                  <a:srgbClr val="FFFFFF"/>
                </a:solidFill>
                <a:latin typeface="Arial" panose="020B0604020202020204" pitchFamily="34" charset="0"/>
                <a:cs typeface="Arial" panose="020B0604020202020204" pitchFamily="34" charset="0"/>
                <a:sym typeface="Arial" panose="020B0604020202020204" pitchFamily="34" charset="0"/>
              </a:rPr>
              <a:t>(الرب ، </a:t>
            </a:r>
            <a:r>
              <a:rPr lang="en-US" altLang="en-US" sz="3600" b="1" dirty="0" err="1">
                <a:solidFill>
                  <a:srgbClr val="FFFFFF"/>
                </a:solidFill>
                <a:latin typeface="Arial" panose="020B0604020202020204" pitchFamily="34" charset="0"/>
                <a:cs typeface="Arial" panose="020B0604020202020204" pitchFamily="34" charset="0"/>
                <a:sym typeface="Arial" panose="020B0604020202020204" pitchFamily="34" charset="0"/>
              </a:rPr>
              <a:t>المعبود</a:t>
            </a:r>
            <a:r>
              <a:rPr lang="en-US" altLang="en-US" sz="3600" b="1" dirty="0">
                <a:solidFill>
                  <a:srgbClr val="FFFFFF"/>
                </a:solidFill>
                <a:latin typeface="Arial" panose="020B0604020202020204" pitchFamily="34" charset="0"/>
                <a:cs typeface="Arial" panose="020B0604020202020204" pitchFamily="34" charset="0"/>
                <a:sym typeface="Arial" panose="020B0604020202020204" pitchFamily="34" charset="0"/>
              </a:rPr>
              <a:t>) </a:t>
            </a:r>
          </a:p>
        </p:txBody>
      </p:sp>
      <p:sp>
        <p:nvSpPr>
          <p:cNvPr id="57347" name="Text Box 3" descr="Rectangle 2">
            <a:extLst>
              <a:ext uri="{FF2B5EF4-FFF2-40B4-BE49-F238E27FC236}">
                <a16:creationId xmlns:a16="http://schemas.microsoft.com/office/drawing/2014/main" id="{79250A9D-A47C-8E48-BF00-C7BBDC70A06B}"/>
              </a:ext>
            </a:extLst>
          </p:cNvPr>
          <p:cNvSpPr txBox="1">
            <a:spLocks/>
          </p:cNvSpPr>
          <p:nvPr/>
        </p:nvSpPr>
        <p:spPr bwMode="auto">
          <a:xfrm>
            <a:off x="-17463" y="2907130"/>
            <a:ext cx="9053513" cy="2123658"/>
          </a:xfrm>
          <a:prstGeom prst="rect">
            <a:avLst/>
          </a:prstGeom>
          <a:noFill/>
          <a:ln>
            <a:noFill/>
          </a:ln>
          <a:effectLst>
            <a:outerShdw blurRad="63500" dist="35921" dir="2700000" algn="ctr" rotWithShape="0">
              <a:srgbClr val="1F497D">
                <a:alpha val="74997"/>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Lst>
        </p:spPr>
        <p:txBody>
          <a:bodyPr wrap="square" lIns="45720" rIns="45720" anchor="ctr">
            <a:spAutoFit/>
          </a:bodyPr>
          <a:lstStyle>
            <a:defPPr>
              <a:defRPr lang="en-US"/>
            </a:defPPr>
            <a:lvl1pPr algn="ctr" defTabSz="457200" rtl="1">
              <a:defRPr sz="4400" b="1">
                <a:solidFill>
                  <a:srgbClr val="FFFFFF"/>
                </a:solidFill>
                <a:effectLst>
                  <a:glow rad="228600">
                    <a:schemeClr val="accent4">
                      <a:satMod val="175000"/>
                      <a:alpha val="77000"/>
                    </a:schemeClr>
                  </a:glow>
                </a:effectLst>
                <a:latin typeface="Arial" panose="020B0604020202020204" pitchFamily="34" charset="0"/>
                <a:cs typeface="Arial" panose="020B0604020202020204" pitchFamily="34" charset="0"/>
              </a:defRPr>
            </a:lvl1pPr>
            <a:lvl2pPr defTabSz="457200"/>
            <a:lvl3pPr defTabSz="457200"/>
            <a:lvl4pPr defTabSz="457200"/>
            <a:lvl5pPr defTabSz="457200"/>
            <a:lvl6pPr marL="457200" indent="1828800" defTabSz="457200" fontAlgn="base" hangingPunct="0">
              <a:spcBef>
                <a:spcPct val="0"/>
              </a:spcBef>
              <a:spcAft>
                <a:spcPct val="0"/>
              </a:spcAft>
            </a:lvl6pPr>
            <a:lvl7pPr marL="914400" indent="1828800" defTabSz="457200" fontAlgn="base" hangingPunct="0">
              <a:spcBef>
                <a:spcPct val="0"/>
              </a:spcBef>
              <a:spcAft>
                <a:spcPct val="0"/>
              </a:spcAft>
            </a:lvl7pPr>
            <a:lvl8pPr marL="1371600" indent="1828800" defTabSz="457200" fontAlgn="base" hangingPunct="0">
              <a:spcBef>
                <a:spcPct val="0"/>
              </a:spcBef>
              <a:spcAft>
                <a:spcPct val="0"/>
              </a:spcAft>
            </a:lvl8pPr>
            <a:lvl9pPr marL="1828800" indent="1828800" defTabSz="457200" fontAlgn="base" hangingPunct="0">
              <a:spcBef>
                <a:spcPct val="0"/>
              </a:spcBef>
              <a:spcAft>
                <a:spcPct val="0"/>
              </a:spcAft>
            </a:lvl9pPr>
          </a:lstStyle>
          <a:p>
            <a:pPr marL="0" marR="0" lvl="0" indent="0" algn="ctr" defTabSz="457200" rtl="1" eaLnBrk="1" fontAlgn="base" latinLnBrk="0" hangingPunct="0">
              <a:lnSpc>
                <a:spcPct val="100000"/>
              </a:lnSpc>
              <a:spcBef>
                <a:spcPct val="0"/>
              </a:spcBef>
              <a:spcAft>
                <a:spcPct val="0"/>
              </a:spcAft>
              <a:buClrTx/>
              <a:buSzTx/>
              <a:buFontTx/>
              <a:buNone/>
              <a:tabLst/>
              <a:defRPr/>
            </a:pPr>
            <a:r>
              <a:rPr kumimoji="0" lang="en-US" altLang="en-US" sz="4400" u="none" strike="noStrike" kern="1200" cap="none" spc="0" normalizeH="0" baseline="0" noProof="0" dirty="0" err="1">
                <a:ln>
                  <a:noFill/>
                </a:ln>
                <a:solidFill>
                  <a:srgbClr val="FFFFFF"/>
                </a:solidFill>
                <a:effectLst>
                  <a:glow rad="228600">
                    <a:srgbClr val="000000">
                      <a:satMod val="175000"/>
                      <a:alpha val="77000"/>
                    </a:srgbClr>
                  </a:glow>
                </a:effectLst>
                <a:uLnTx/>
                <a:uFillTx/>
                <a:sym typeface="Arial" panose="020B0604020202020204" pitchFamily="34" charset="0"/>
              </a:rPr>
              <a:t>سيحكم</a:t>
            </a:r>
            <a:r>
              <a:rPr kumimoji="0" lang="en-US" altLang="en-US" sz="4400" u="none" strike="noStrike" kern="1200" cap="none" spc="0" normalizeH="0" baseline="0" noProof="0" dirty="0">
                <a:ln>
                  <a:noFill/>
                </a:ln>
                <a:solidFill>
                  <a:srgbClr val="FFFFFF"/>
                </a:solidFill>
                <a:effectLst>
                  <a:glow rad="228600">
                    <a:srgbClr val="000000">
                      <a:satMod val="175000"/>
                      <a:alpha val="77000"/>
                    </a:srgbClr>
                  </a:glow>
                </a:effectLst>
                <a:uLnTx/>
                <a:uFillTx/>
                <a:sym typeface="Arial" panose="020B0604020202020204" pitchFamily="34" charset="0"/>
              </a:rPr>
              <a:t> المسيح على </a:t>
            </a:r>
            <a:r>
              <a:rPr kumimoji="0" lang="en-US" altLang="en-US" sz="4400" u="none" strike="noStrike" kern="1200" cap="none" spc="0" normalizeH="0" baseline="0" noProof="0" dirty="0" err="1">
                <a:ln>
                  <a:noFill/>
                </a:ln>
                <a:solidFill>
                  <a:srgbClr val="FFFFFF"/>
                </a:solidFill>
                <a:effectLst>
                  <a:glow rad="228600">
                    <a:srgbClr val="000000">
                      <a:satMod val="175000"/>
                      <a:alpha val="77000"/>
                    </a:srgbClr>
                  </a:glow>
                </a:effectLst>
                <a:uLnTx/>
                <a:uFillTx/>
                <a:sym typeface="Arial" panose="020B0604020202020204" pitchFamily="34" charset="0"/>
              </a:rPr>
              <a:t>المتظاهرين</a:t>
            </a:r>
            <a:r>
              <a:rPr kumimoji="0" lang="en-US" altLang="en-US" sz="4400" u="none" strike="noStrike" kern="1200" cap="none" spc="0" normalizeH="0" baseline="0" noProof="0" dirty="0">
                <a:ln>
                  <a:noFill/>
                </a:ln>
                <a:solidFill>
                  <a:srgbClr val="FFFFFF"/>
                </a:solidFill>
                <a:effectLst>
                  <a:glow rad="228600">
                    <a:srgbClr val="000000">
                      <a:satMod val="175000"/>
                      <a:alpha val="77000"/>
                    </a:srgbClr>
                  </a:glow>
                </a:effectLst>
                <a:uLnTx/>
                <a:uFillTx/>
                <a:sym typeface="Arial" panose="020B0604020202020204" pitchFamily="34" charset="0"/>
              </a:rPr>
              <a:t> </a:t>
            </a:r>
            <a:r>
              <a:rPr kumimoji="0" lang="en-US" altLang="en-US" sz="4400" u="none" strike="noStrike" kern="1200" cap="none" spc="0" normalizeH="0" baseline="0" noProof="0" dirty="0" err="1">
                <a:ln>
                  <a:noFill/>
                </a:ln>
                <a:solidFill>
                  <a:srgbClr val="FFFFFF"/>
                </a:solidFill>
                <a:effectLst>
                  <a:glow rad="228600">
                    <a:srgbClr val="000000">
                      <a:satMod val="175000"/>
                      <a:alpha val="77000"/>
                    </a:srgbClr>
                  </a:glow>
                </a:effectLst>
                <a:uLnTx/>
                <a:uFillTx/>
                <a:sym typeface="Arial" panose="020B0604020202020204" pitchFamily="34" charset="0"/>
              </a:rPr>
              <a:t>لأفعالهم</a:t>
            </a:r>
            <a:r>
              <a:rPr kumimoji="0" lang="en-US" altLang="en-US" sz="4400" u="none" strike="noStrike" kern="1200" cap="none" spc="0" normalizeH="0" baseline="0" noProof="0" dirty="0">
                <a:ln>
                  <a:noFill/>
                </a:ln>
                <a:solidFill>
                  <a:srgbClr val="FFFFFF"/>
                </a:solidFill>
                <a:effectLst>
                  <a:glow rad="228600">
                    <a:srgbClr val="000000">
                      <a:satMod val="175000"/>
                      <a:alpha val="77000"/>
                    </a:srgbClr>
                  </a:glow>
                </a:effectLst>
                <a:uLnTx/>
                <a:uFillTx/>
                <a:sym typeface="Arial" panose="020B0604020202020204" pitchFamily="34" charset="0"/>
              </a:rPr>
              <a:t> </a:t>
            </a:r>
            <a:r>
              <a:rPr kumimoji="0" lang="en-US" altLang="en-US" sz="4400" u="none" strike="noStrike" kern="1200" cap="none" spc="0" normalizeH="0" baseline="0" noProof="0" dirty="0" err="1">
                <a:ln>
                  <a:noFill/>
                </a:ln>
                <a:solidFill>
                  <a:srgbClr val="FFFFFF"/>
                </a:solidFill>
                <a:effectLst>
                  <a:glow rad="228600">
                    <a:srgbClr val="000000">
                      <a:satMod val="175000"/>
                      <a:alpha val="77000"/>
                    </a:srgbClr>
                  </a:glow>
                </a:effectLst>
                <a:uLnTx/>
                <a:uFillTx/>
                <a:sym typeface="Arial" panose="020B0604020202020204" pitchFamily="34" charset="0"/>
              </a:rPr>
              <a:t>الشريرة</a:t>
            </a:r>
            <a:r>
              <a:rPr kumimoji="0" lang="en-US" altLang="en-US" sz="4400" u="none" strike="noStrike" kern="1200" cap="none" spc="0" normalizeH="0" baseline="0" noProof="0" dirty="0">
                <a:ln>
                  <a:noFill/>
                </a:ln>
                <a:solidFill>
                  <a:srgbClr val="FFFFFF"/>
                </a:solidFill>
                <a:effectLst>
                  <a:glow rad="228600">
                    <a:srgbClr val="000000">
                      <a:satMod val="175000"/>
                      <a:alpha val="77000"/>
                    </a:srgbClr>
                  </a:glow>
                </a:effectLst>
                <a:uLnTx/>
                <a:uFillTx/>
                <a:sym typeface="Arial" panose="020B0604020202020204" pitchFamily="34" charset="0"/>
              </a:rPr>
              <a:t> </a:t>
            </a:r>
            <a:r>
              <a:rPr kumimoji="0" lang="en-US" altLang="en-US" sz="4400" u="none" strike="noStrike" kern="1200" cap="none" spc="0" normalizeH="0" baseline="0" noProof="0" dirty="0" err="1">
                <a:ln>
                  <a:noFill/>
                </a:ln>
                <a:solidFill>
                  <a:srgbClr val="FFFFFF"/>
                </a:solidFill>
                <a:effectLst>
                  <a:glow rad="228600">
                    <a:srgbClr val="000000">
                      <a:satMod val="175000"/>
                      <a:alpha val="77000"/>
                    </a:srgbClr>
                  </a:glow>
                </a:effectLst>
                <a:uLnTx/>
                <a:uFillTx/>
                <a:sym typeface="Arial" panose="020B0604020202020204" pitchFamily="34" charset="0"/>
              </a:rPr>
              <a:t>وكلماتهم</a:t>
            </a:r>
            <a:r>
              <a:rPr kumimoji="0" lang="en-US" altLang="en-US" sz="4400" u="none" strike="noStrike" kern="1200" cap="none" spc="0" normalizeH="0" baseline="0" noProof="0" dirty="0">
                <a:ln>
                  <a:noFill/>
                </a:ln>
                <a:solidFill>
                  <a:srgbClr val="FFFFFF"/>
                </a:solidFill>
                <a:effectLst>
                  <a:glow rad="228600">
                    <a:srgbClr val="000000">
                      <a:satMod val="175000"/>
                      <a:alpha val="77000"/>
                    </a:srgbClr>
                  </a:glow>
                </a:effectLst>
                <a:uLnTx/>
                <a:uFillTx/>
                <a:sym typeface="Arial" panose="020B0604020202020204" pitchFamily="34" charset="0"/>
              </a:rPr>
              <a:t> </a:t>
            </a:r>
            <a:r>
              <a:rPr kumimoji="0" lang="en-US" altLang="en-US" sz="4400" u="none" strike="noStrike" kern="1200" cap="none" spc="0" normalizeH="0" baseline="0" noProof="0" dirty="0" err="1">
                <a:ln>
                  <a:noFill/>
                </a:ln>
                <a:solidFill>
                  <a:srgbClr val="FFFFFF"/>
                </a:solidFill>
                <a:effectLst>
                  <a:glow rad="228600">
                    <a:srgbClr val="000000">
                      <a:satMod val="175000"/>
                      <a:alpha val="77000"/>
                    </a:srgbClr>
                  </a:glow>
                </a:effectLst>
                <a:uLnTx/>
                <a:uFillTx/>
                <a:sym typeface="Arial" panose="020B0604020202020204" pitchFamily="34" charset="0"/>
              </a:rPr>
              <a:t>التي</a:t>
            </a:r>
            <a:r>
              <a:rPr kumimoji="0" lang="en-US" altLang="en-US" sz="4400" u="none" strike="noStrike" kern="1200" cap="none" spc="0" normalizeH="0" baseline="0" noProof="0" dirty="0">
                <a:ln>
                  <a:noFill/>
                </a:ln>
                <a:solidFill>
                  <a:srgbClr val="FFFFFF"/>
                </a:solidFill>
                <a:effectLst>
                  <a:glow rad="228600">
                    <a:srgbClr val="000000">
                      <a:satMod val="175000"/>
                      <a:alpha val="77000"/>
                    </a:srgbClr>
                  </a:glow>
                </a:effectLst>
                <a:uLnTx/>
                <a:uFillTx/>
                <a:sym typeface="Arial" panose="020B0604020202020204" pitchFamily="34" charset="0"/>
              </a:rPr>
              <a:t> </a:t>
            </a:r>
            <a:r>
              <a:rPr kumimoji="0" lang="en-US" altLang="en-US" sz="4400" u="none" strike="noStrike" kern="1200" cap="none" spc="0" normalizeH="0" baseline="0" noProof="0" dirty="0" err="1">
                <a:ln>
                  <a:noFill/>
                </a:ln>
                <a:solidFill>
                  <a:srgbClr val="FFFFFF"/>
                </a:solidFill>
                <a:effectLst>
                  <a:glow rad="228600">
                    <a:srgbClr val="000000">
                      <a:satMod val="175000"/>
                      <a:alpha val="77000"/>
                    </a:srgbClr>
                  </a:glow>
                </a:effectLst>
                <a:uLnTx/>
                <a:uFillTx/>
                <a:sym typeface="Arial" panose="020B0604020202020204" pitchFamily="34" charset="0"/>
              </a:rPr>
              <a:t>تحدثوا</a:t>
            </a:r>
            <a:r>
              <a:rPr kumimoji="0" lang="en-US" altLang="en-US" sz="4400" u="none" strike="noStrike" kern="1200" cap="none" spc="0" normalizeH="0" baseline="0" noProof="0" dirty="0">
                <a:ln>
                  <a:noFill/>
                </a:ln>
                <a:solidFill>
                  <a:srgbClr val="FFFFFF"/>
                </a:solidFill>
                <a:effectLst>
                  <a:glow rad="228600">
                    <a:srgbClr val="000000">
                      <a:satMod val="175000"/>
                      <a:alpha val="77000"/>
                    </a:srgbClr>
                  </a:glow>
                </a:effectLst>
                <a:uLnTx/>
                <a:uFillTx/>
                <a:sym typeface="Arial" panose="020B0604020202020204" pitchFamily="34" charset="0"/>
              </a:rPr>
              <a:t> </a:t>
            </a:r>
            <a:r>
              <a:rPr kumimoji="0" lang="en-US" altLang="en-US" sz="4400" u="none" strike="noStrike" kern="1200" cap="none" spc="0" normalizeH="0" baseline="0" noProof="0" dirty="0" err="1">
                <a:ln>
                  <a:noFill/>
                </a:ln>
                <a:solidFill>
                  <a:srgbClr val="FFFFFF"/>
                </a:solidFill>
                <a:effectLst>
                  <a:glow rad="228600">
                    <a:srgbClr val="000000">
                      <a:satMod val="175000"/>
                      <a:alpha val="77000"/>
                    </a:srgbClr>
                  </a:glow>
                </a:effectLst>
                <a:uLnTx/>
                <a:uFillTx/>
                <a:sym typeface="Arial" panose="020B0604020202020204" pitchFamily="34" charset="0"/>
              </a:rPr>
              <a:t>ضده</a:t>
            </a:r>
            <a:r>
              <a:rPr kumimoji="0" lang="en-US" altLang="en-US" sz="4400" u="none" strike="noStrike" kern="1200" cap="none" spc="0" normalizeH="0" baseline="0" noProof="0" dirty="0">
                <a:ln>
                  <a:noFill/>
                </a:ln>
                <a:solidFill>
                  <a:srgbClr val="FFFFFF"/>
                </a:solidFill>
                <a:effectLst>
                  <a:glow rad="228600">
                    <a:srgbClr val="000000">
                      <a:satMod val="175000"/>
                      <a:alpha val="77000"/>
                    </a:srgbClr>
                  </a:glow>
                </a:effectLst>
                <a:uLnTx/>
                <a:uFillTx/>
                <a:sym typeface="Arial" panose="020B0604020202020204" pitchFamily="34" charset="0"/>
              </a:rPr>
              <a:t> </a:t>
            </a:r>
            <a:r>
              <a:rPr kumimoji="0" lang="en-US" altLang="en-US" sz="4400" u="none" strike="noStrike" kern="1200" cap="none" spc="0" normalizeH="0" baseline="0" noProof="0" dirty="0" err="1">
                <a:ln>
                  <a:noFill/>
                </a:ln>
                <a:solidFill>
                  <a:srgbClr val="FFFFFF"/>
                </a:solidFill>
                <a:effectLst>
                  <a:glow rad="228600">
                    <a:srgbClr val="000000">
                      <a:satMod val="175000"/>
                      <a:alpha val="77000"/>
                    </a:srgbClr>
                  </a:glow>
                </a:effectLst>
                <a:uLnTx/>
                <a:uFillTx/>
                <a:sym typeface="Arial" panose="020B0604020202020204" pitchFamily="34" charset="0"/>
              </a:rPr>
              <a:t>في</a:t>
            </a:r>
            <a:r>
              <a:rPr kumimoji="0" lang="en-US" altLang="en-US" sz="4400" u="none" strike="noStrike" kern="1200" cap="none" spc="0" normalizeH="0" baseline="0" noProof="0" dirty="0">
                <a:ln>
                  <a:noFill/>
                </a:ln>
                <a:solidFill>
                  <a:srgbClr val="FFFFFF"/>
                </a:solidFill>
                <a:effectLst>
                  <a:glow rad="228600">
                    <a:srgbClr val="000000">
                      <a:satMod val="175000"/>
                      <a:alpha val="77000"/>
                    </a:srgbClr>
                  </a:glow>
                </a:effectLst>
                <a:uLnTx/>
                <a:uFillTx/>
                <a:sym typeface="Arial" panose="020B0604020202020204" pitchFamily="34" charset="0"/>
              </a:rPr>
              <a:t> </a:t>
            </a:r>
            <a:r>
              <a:rPr kumimoji="0" lang="en-US" altLang="en-US" sz="4400" u="none" strike="noStrike" kern="1200" cap="none" spc="0" normalizeH="0" baseline="0" noProof="0" dirty="0" err="1">
                <a:ln>
                  <a:noFill/>
                </a:ln>
                <a:solidFill>
                  <a:srgbClr val="FFFFFF"/>
                </a:solidFill>
                <a:effectLst>
                  <a:glow rad="228600">
                    <a:srgbClr val="000000">
                      <a:satMod val="175000"/>
                      <a:alpha val="77000"/>
                    </a:srgbClr>
                  </a:glow>
                </a:effectLst>
                <a:uLnTx/>
                <a:uFillTx/>
                <a:sym typeface="Arial" panose="020B0604020202020204" pitchFamily="34" charset="0"/>
              </a:rPr>
              <a:t>مجيئه</a:t>
            </a:r>
            <a:r>
              <a:rPr kumimoji="0" lang="en-US" altLang="en-US" sz="4400" u="none" strike="noStrike" kern="1200" cap="none" spc="0" normalizeH="0" baseline="0" noProof="0" dirty="0">
                <a:ln>
                  <a:noFill/>
                </a:ln>
                <a:solidFill>
                  <a:srgbClr val="FFFFFF"/>
                </a:solidFill>
                <a:effectLst>
                  <a:glow rad="228600">
                    <a:srgbClr val="000000">
                      <a:satMod val="175000"/>
                      <a:alpha val="77000"/>
                    </a:srgbClr>
                  </a:glow>
                </a:effectLst>
                <a:uLnTx/>
                <a:uFillTx/>
                <a:sym typeface="Arial" panose="020B0604020202020204" pitchFamily="34" charset="0"/>
              </a:rPr>
              <a:t> </a:t>
            </a:r>
            <a:r>
              <a:rPr kumimoji="0" lang="en-US" altLang="en-US" sz="4400" u="none" strike="noStrike" kern="1200" cap="none" spc="0" normalizeH="0" baseline="0" noProof="0" dirty="0" err="1">
                <a:ln>
                  <a:noFill/>
                </a:ln>
                <a:solidFill>
                  <a:srgbClr val="FFFFFF"/>
                </a:solidFill>
                <a:effectLst>
                  <a:glow rad="228600">
                    <a:srgbClr val="000000">
                      <a:satMod val="175000"/>
                      <a:alpha val="77000"/>
                    </a:srgbClr>
                  </a:glow>
                </a:effectLst>
                <a:uLnTx/>
                <a:uFillTx/>
                <a:sym typeface="Arial" panose="020B0604020202020204" pitchFamily="34" charset="0"/>
              </a:rPr>
              <a:t>الثاني</a:t>
            </a:r>
            <a:r>
              <a:rPr kumimoji="0" lang="en-US" altLang="en-US" sz="4400" u="none" strike="noStrike" kern="1200" cap="none" spc="0" normalizeH="0" baseline="0" noProof="0" dirty="0">
                <a:ln>
                  <a:noFill/>
                </a:ln>
                <a:solidFill>
                  <a:srgbClr val="FFFFFF"/>
                </a:solidFill>
                <a:effectLst>
                  <a:glow rad="228600">
                    <a:srgbClr val="000000">
                      <a:satMod val="175000"/>
                      <a:alpha val="77000"/>
                    </a:srgbClr>
                  </a:glow>
                </a:effectLst>
                <a:uLnTx/>
                <a:uFillTx/>
                <a:sym typeface="Arial" panose="020B0604020202020204" pitchFamily="34" charset="0"/>
              </a:rPr>
              <a:t> </a:t>
            </a:r>
            <a:r>
              <a:rPr kumimoji="0" lang="en-US" altLang="en-US" sz="4400" u="none" strike="noStrike" kern="1200" cap="none" spc="0" normalizeH="0" baseline="0" noProof="0" dirty="0" err="1">
                <a:ln>
                  <a:noFill/>
                </a:ln>
                <a:solidFill>
                  <a:srgbClr val="FFFFFF"/>
                </a:solidFill>
                <a:effectLst>
                  <a:glow rad="228600">
                    <a:srgbClr val="000000">
                      <a:satMod val="175000"/>
                      <a:alpha val="77000"/>
                    </a:srgbClr>
                  </a:glow>
                </a:effectLst>
                <a:uLnTx/>
                <a:uFillTx/>
                <a:sym typeface="Arial" panose="020B0604020202020204" pitchFamily="34" charset="0"/>
              </a:rPr>
              <a:t>مع</a:t>
            </a:r>
            <a:r>
              <a:rPr kumimoji="0" lang="en-US" altLang="en-US" sz="4400" u="none" strike="noStrike" kern="1200" cap="none" spc="0" normalizeH="0" baseline="0" noProof="0" dirty="0">
                <a:ln>
                  <a:noFill/>
                </a:ln>
                <a:solidFill>
                  <a:srgbClr val="FFFFFF"/>
                </a:solidFill>
                <a:effectLst>
                  <a:glow rad="228600">
                    <a:srgbClr val="000000">
                      <a:satMod val="175000"/>
                      <a:alpha val="77000"/>
                    </a:srgbClr>
                  </a:glow>
                </a:effectLst>
                <a:uLnTx/>
                <a:uFillTx/>
                <a:sym typeface="Arial" panose="020B0604020202020204" pitchFamily="34" charset="0"/>
              </a:rPr>
              <a:t> </a:t>
            </a:r>
            <a:r>
              <a:rPr kumimoji="0" lang="en-US" altLang="en-US" sz="4400" u="none" strike="noStrike" kern="1200" cap="none" spc="0" normalizeH="0" baseline="0" noProof="0" dirty="0" err="1">
                <a:ln>
                  <a:noFill/>
                </a:ln>
                <a:solidFill>
                  <a:srgbClr val="FFFFFF"/>
                </a:solidFill>
                <a:effectLst>
                  <a:glow rad="228600">
                    <a:srgbClr val="000000">
                      <a:satMod val="175000"/>
                      <a:alpha val="77000"/>
                    </a:srgbClr>
                  </a:glow>
                </a:effectLst>
                <a:uLnTx/>
                <a:uFillTx/>
                <a:sym typeface="Arial" panose="020B0604020202020204" pitchFamily="34" charset="0"/>
              </a:rPr>
              <a:t>القديسين</a:t>
            </a:r>
            <a:r>
              <a:rPr kumimoji="0" lang="en-US" altLang="en-US" sz="4400" u="none" strike="noStrike" kern="1200" cap="none" spc="0" normalizeH="0" baseline="0" noProof="0" dirty="0">
                <a:ln>
                  <a:noFill/>
                </a:ln>
                <a:solidFill>
                  <a:srgbClr val="FFFFFF"/>
                </a:solidFill>
                <a:effectLst>
                  <a:glow rad="228600">
                    <a:srgbClr val="000000">
                      <a:satMod val="175000"/>
                      <a:alpha val="77000"/>
                    </a:srgbClr>
                  </a:glow>
                </a:effectLst>
                <a:uLnTx/>
                <a:uFillTx/>
                <a:sym typeface="Arial" panose="020B0604020202020204" pitchFamily="34" charset="0"/>
              </a:rPr>
              <a:t> </a:t>
            </a:r>
            <a:r>
              <a:rPr kumimoji="0" lang="en-US" altLang="en-US" sz="4400" u="none" strike="noStrike" kern="1200" cap="none" spc="0" normalizeH="0" baseline="0" noProof="0" dirty="0" err="1">
                <a:ln>
                  <a:noFill/>
                </a:ln>
                <a:solidFill>
                  <a:srgbClr val="FFFFFF"/>
                </a:solidFill>
                <a:effectLst>
                  <a:glow rad="228600">
                    <a:srgbClr val="000000">
                      <a:satMod val="175000"/>
                      <a:alpha val="77000"/>
                    </a:srgbClr>
                  </a:glow>
                </a:effectLst>
                <a:uLnTx/>
                <a:uFillTx/>
                <a:sym typeface="Arial" panose="020B0604020202020204" pitchFamily="34" charset="0"/>
              </a:rPr>
              <a:t>والملائكة</a:t>
            </a:r>
            <a:r>
              <a:rPr kumimoji="0" lang="en-US" altLang="en-US" sz="4400" u="none" strike="noStrike" kern="1200" cap="none" spc="0" normalizeH="0" baseline="0" noProof="0" dirty="0">
                <a:ln>
                  <a:noFill/>
                </a:ln>
                <a:solidFill>
                  <a:srgbClr val="FFFFFF"/>
                </a:solidFill>
                <a:effectLst>
                  <a:glow rad="228600">
                    <a:srgbClr val="000000">
                      <a:satMod val="175000"/>
                      <a:alpha val="77000"/>
                    </a:srgbClr>
                  </a:glow>
                </a:effectLst>
                <a:uLnTx/>
                <a:uFillTx/>
                <a:sym typeface="Arial" panose="020B0604020202020204" pitchFamily="34" charset="0"/>
              </a:rPr>
              <a:t> ( ١٤ </a:t>
            </a:r>
            <a:r>
              <a:rPr kumimoji="0" lang="en-US" altLang="en-US" sz="4400" u="none" strike="noStrike" kern="1200" cap="none" spc="0" normalizeH="0" baseline="0" noProof="0" dirty="0" err="1">
                <a:ln>
                  <a:noFill/>
                </a:ln>
                <a:solidFill>
                  <a:srgbClr val="FFFFFF"/>
                </a:solidFill>
                <a:effectLst>
                  <a:glow rad="228600">
                    <a:srgbClr val="000000">
                      <a:satMod val="175000"/>
                      <a:alpha val="77000"/>
                    </a:srgbClr>
                  </a:glow>
                </a:effectLst>
                <a:uLnTx/>
                <a:uFillTx/>
                <a:sym typeface="Arial" panose="020B0604020202020204" pitchFamily="34" charset="0"/>
              </a:rPr>
              <a:t>ب</a:t>
            </a:r>
            <a:r>
              <a:rPr kumimoji="0" lang="en-US" altLang="en-US" sz="4400" u="none" strike="noStrike" kern="1200" cap="none" spc="0" normalizeH="0" baseline="0" noProof="0" dirty="0">
                <a:ln>
                  <a:noFill/>
                </a:ln>
                <a:solidFill>
                  <a:srgbClr val="FFFFFF"/>
                </a:solidFill>
                <a:effectLst>
                  <a:glow rad="228600">
                    <a:srgbClr val="000000">
                      <a:satMod val="175000"/>
                      <a:alpha val="77000"/>
                    </a:srgbClr>
                  </a:glow>
                </a:effectLst>
                <a:uLnTx/>
                <a:uFillTx/>
                <a:sym typeface="Arial" panose="020B0604020202020204" pitchFamily="34" charset="0"/>
              </a:rPr>
              <a:t> - ١٥ )</a:t>
            </a:r>
          </a:p>
        </p:txBody>
      </p:sp>
      <p:sp>
        <p:nvSpPr>
          <p:cNvPr id="57348" name="Text Box 4" descr="Text Box 3">
            <a:extLst>
              <a:ext uri="{FF2B5EF4-FFF2-40B4-BE49-F238E27FC236}">
                <a16:creationId xmlns:a16="http://schemas.microsoft.com/office/drawing/2014/main" id="{BBB62124-C479-304A-BB4F-48DABC1D8F5D}"/>
              </a:ext>
            </a:extLst>
          </p:cNvPr>
          <p:cNvSpPr txBox="1">
            <a:spLocks/>
          </p:cNvSpPr>
          <p:nvPr/>
        </p:nvSpPr>
        <p:spPr bwMode="auto">
          <a:xfrm>
            <a:off x="8215313" y="44450"/>
            <a:ext cx="777875" cy="46166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45720" rIns="45720">
            <a:spAutoFit/>
          </a:bodyPr>
          <a:lstStyle/>
          <a:p>
            <a:pPr marL="0" marR="0" lvl="0" indent="0" algn="r" defTabSz="914400" rtl="0" eaLnBrk="1" fontAlgn="base" latinLnBrk="0" hangingPunct="0">
              <a:lnSpc>
                <a:spcPct val="100000"/>
              </a:lnSpc>
              <a:spcBef>
                <a:spcPct val="0"/>
              </a:spcBef>
              <a:spcAft>
                <a:spcPct val="0"/>
              </a:spcAft>
              <a:buClrTx/>
              <a:buSzTx/>
              <a:buFontTx/>
              <a:buNone/>
              <a:tabLst/>
              <a:defRPr/>
            </a:pPr>
            <a:r>
              <a:rPr kumimoji="0" lang="en-US" alt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panose="020B0604020202020204" pitchFamily="34" charset="0"/>
              </a:rPr>
              <a:t>٢٧ ف</a:t>
            </a:r>
          </a:p>
        </p:txBody>
      </p:sp>
      <p:sp>
        <p:nvSpPr>
          <p:cNvPr id="57349" name="Text Box 5" descr="Rectangle 2">
            <a:extLst>
              <a:ext uri="{FF2B5EF4-FFF2-40B4-BE49-F238E27FC236}">
                <a16:creationId xmlns:a16="http://schemas.microsoft.com/office/drawing/2014/main" id="{CB1BD965-742D-4046-BA71-0875D7CC7C30}"/>
              </a:ext>
            </a:extLst>
          </p:cNvPr>
          <p:cNvSpPr txBox="1">
            <a:spLocks/>
          </p:cNvSpPr>
          <p:nvPr/>
        </p:nvSpPr>
        <p:spPr bwMode="auto">
          <a:xfrm>
            <a:off x="1323975" y="5949950"/>
            <a:ext cx="7419975" cy="847725"/>
          </a:xfrm>
          <a:prstGeom prst="rect">
            <a:avLst/>
          </a:prstGeom>
          <a:noFill/>
          <a:ln>
            <a:noFill/>
          </a:ln>
          <a:effectLst>
            <a:outerShdw blurRad="63500" dist="35921" dir="2700000" algn="ctr" rotWithShape="0">
              <a:srgbClr val="1F497D">
                <a:alpha val="74997"/>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Lst>
        </p:spPr>
        <p:txBody>
          <a:bodyPr lIns="45720" rIns="45720" anchor="ctr">
            <a:spAutoFit/>
          </a:bodyPr>
          <a:lstStyle>
            <a:lvl1pPr defTabSz="457200">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1pPr>
            <a:lvl2pPr defTabSz="457200">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2pPr>
            <a:lvl3pPr defTabSz="457200">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3pPr>
            <a:lvl4pPr defTabSz="457200">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4pPr>
            <a:lvl5pPr defTabSz="457200">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5pPr>
            <a:lvl6pPr marL="457200" indent="1828800" defTabSz="457200" fontAlgn="base" hangingPunct="0">
              <a:spcBef>
                <a:spcPct val="0"/>
              </a:spcBef>
              <a:spcAft>
                <a:spcPct val="0"/>
              </a:spcAft>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6pPr>
            <a:lvl7pPr marL="914400" indent="1828800" defTabSz="457200" fontAlgn="base" hangingPunct="0">
              <a:spcBef>
                <a:spcPct val="0"/>
              </a:spcBef>
              <a:spcAft>
                <a:spcPct val="0"/>
              </a:spcAft>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7pPr>
            <a:lvl8pPr marL="1371600" indent="1828800" defTabSz="457200" fontAlgn="base" hangingPunct="0">
              <a:spcBef>
                <a:spcPct val="0"/>
              </a:spcBef>
              <a:spcAft>
                <a:spcPct val="0"/>
              </a:spcAft>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8pPr>
            <a:lvl9pPr marL="1828800" indent="1828800" defTabSz="457200" fontAlgn="base" hangingPunct="0">
              <a:spcBef>
                <a:spcPct val="0"/>
              </a:spcBef>
              <a:spcAft>
                <a:spcPct val="0"/>
              </a:spcAft>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9pPr>
          </a:lstStyle>
          <a:p>
            <a:pPr marL="0" marR="0" lvl="0" indent="0" algn="r" defTabSz="457200" rtl="1" eaLnBrk="1" fontAlgn="base" latinLnBrk="0" hangingPunct="0">
              <a:lnSpc>
                <a:spcPct val="100000"/>
              </a:lnSpc>
              <a:spcBef>
                <a:spcPct val="0"/>
              </a:spcBef>
              <a:spcAft>
                <a:spcPct val="0"/>
              </a:spcAft>
              <a:buClrTx/>
              <a:buSzTx/>
              <a:buFontTx/>
              <a:buNone/>
              <a:tabLst/>
              <a:defRPr/>
            </a:pPr>
            <a:r>
              <a:rPr kumimoji="0" lang="en-US" altLang="en-US" sz="4800" b="0" i="0" u="none" strike="noStrike" kern="1200" cap="none" spc="0" normalizeH="0" baseline="0" noProof="0" dirty="0">
                <a:ln>
                  <a:noFill/>
                </a:ln>
                <a:solidFill>
                  <a:srgbClr val="FFFFFF"/>
                </a:solidFill>
                <a:effectLst/>
                <a:uLnTx/>
                <a:uFillTx/>
                <a:latin typeface="ＭＳ Ｐゴシック" panose="020B0600070205080204" pitchFamily="34" charset="-128"/>
                <a:ea typeface="ＭＳ Ｐゴシック" panose="020B0600070205080204" pitchFamily="34" charset="-128"/>
                <a:cs typeface="ＭＳ Ｐゴシック" panose="020B0600070205080204" pitchFamily="34" charset="-128"/>
                <a:sym typeface="ＭＳ Ｐゴシック" panose="020B0600070205080204" pitchFamily="34" charset="-128"/>
              </a:rPr>
              <a:t>يهوذا</a:t>
            </a:r>
            <a:endParaRPr kumimoji="0" lang="en-US" altLang="en-US" sz="4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panose="020B0604020202020204" pitchFamily="34" charset="0"/>
            </a:endParaRPr>
          </a:p>
        </p:txBody>
      </p:sp>
    </p:spTree>
  </p:cSld>
  <p:clrMapOvr>
    <a:masterClrMapping/>
  </p:clrMapOvr>
  <p:transition spd="med"/>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grpId="0" nodeType="clickEffect">
                                  <p:stCondLst>
                                    <p:cond delay="0"/>
                                  </p:stCondLst>
                                  <p:childTnLst>
                                    <p:set>
                                      <p:cBhvr>
                                        <p:cTn id="6" dur="1" fill="hold">
                                          <p:stCondLst>
                                            <p:cond delay="0"/>
                                          </p:stCondLst>
                                        </p:cTn>
                                        <p:tgtEl>
                                          <p:spTgt spid="57349"/>
                                        </p:tgtEl>
                                        <p:attrNameLst>
                                          <p:attrName>style.visibility</p:attrName>
                                        </p:attrNameLst>
                                      </p:cBhvr>
                                      <p:to>
                                        <p:strVal val="visible"/>
                                      </p:to>
                                    </p:set>
                                    <p:anim calcmode="lin" valueType="num">
                                      <p:cBhvr additive="base">
                                        <p:cTn id="7" dur="500" fill="hold"/>
                                        <p:tgtEl>
                                          <p:spTgt spid="57349"/>
                                        </p:tgtEl>
                                        <p:attrNameLst>
                                          <p:attrName>ppt_x</p:attrName>
                                        </p:attrNameLst>
                                      </p:cBhvr>
                                      <p:tavLst>
                                        <p:tav tm="0">
                                          <p:val>
                                            <p:strVal val="#ppt_x"/>
                                          </p:val>
                                        </p:tav>
                                        <p:tav tm="100000">
                                          <p:val>
                                            <p:strVal val="#ppt_x"/>
                                          </p:val>
                                        </p:tav>
                                      </p:tavLst>
                                    </p:anim>
                                    <p:anim calcmode="lin" valueType="num">
                                      <p:cBhvr additive="base">
                                        <p:cTn id="8" dur="500" fill="hold"/>
                                        <p:tgtEl>
                                          <p:spTgt spid="5734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7349" grpId="0" autoUpdateAnimBg="0"/>
    </p:bldLst>
  </p:timing>
</p:sld>
</file>

<file path=ppt/slides/slide51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916481" name="Text Box 3"/>
          <p:cNvSpPr txBox="1">
            <a:spLocks noChangeArrowheads="1"/>
          </p:cNvSpPr>
          <p:nvPr/>
        </p:nvSpPr>
        <p:spPr bwMode="auto">
          <a:xfrm>
            <a:off x="1547664" y="46365"/>
            <a:ext cx="6120680" cy="646331"/>
          </a:xfrm>
          <a:prstGeom prst="rect">
            <a:avLst/>
          </a:prstGeom>
          <a:noFill/>
          <a:ln>
            <a:noFill/>
          </a:ln>
          <a:extLs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SA" altLang="zh-CN"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sym typeface="Times New Roman" panose="02020603050405020304" pitchFamily="18" charset="0"/>
              </a:rPr>
              <a:t>ملخص الرسم البياني ليهوذا </a:t>
            </a:r>
            <a:r>
              <a:rPr kumimoji="0" lang="en-US" altLang="zh-CN"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sym typeface="Times New Roman" panose="02020603050405020304" pitchFamily="18" charset="0"/>
              </a:rPr>
              <a:t> </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sym typeface="Times New Roman" panose="02020603050405020304" pitchFamily="18" charset="0"/>
            </a:endParaRPr>
          </a:p>
        </p:txBody>
      </p:sp>
      <p:graphicFrame>
        <p:nvGraphicFramePr>
          <p:cNvPr id="55" name="Table 54"/>
          <p:cNvGraphicFramePr>
            <a:graphicFrameLocks noGrp="1"/>
          </p:cNvGraphicFramePr>
          <p:nvPr/>
        </p:nvGraphicFramePr>
        <p:xfrm>
          <a:off x="1" y="696912"/>
          <a:ext cx="9144001" cy="6161088"/>
        </p:xfrm>
        <a:graphic>
          <a:graphicData uri="http://schemas.openxmlformats.org/drawingml/2006/table">
            <a:tbl>
              <a:tblPr>
                <a:effectLst/>
              </a:tblPr>
              <a:tblGrid>
                <a:gridCol w="755575">
                  <a:extLst>
                    <a:ext uri="{9D8B030D-6E8A-4147-A177-3AD203B41FA5}">
                      <a16:colId xmlns:a16="http://schemas.microsoft.com/office/drawing/2014/main" val="20000"/>
                    </a:ext>
                  </a:extLst>
                </a:gridCol>
                <a:gridCol w="576064">
                  <a:extLst>
                    <a:ext uri="{9D8B030D-6E8A-4147-A177-3AD203B41FA5}">
                      <a16:colId xmlns:a16="http://schemas.microsoft.com/office/drawing/2014/main" val="1451028584"/>
                    </a:ext>
                  </a:extLst>
                </a:gridCol>
                <a:gridCol w="792088">
                  <a:extLst>
                    <a:ext uri="{9D8B030D-6E8A-4147-A177-3AD203B41FA5}">
                      <a16:colId xmlns:a16="http://schemas.microsoft.com/office/drawing/2014/main" val="20002"/>
                    </a:ext>
                  </a:extLst>
                </a:gridCol>
                <a:gridCol w="936104">
                  <a:extLst>
                    <a:ext uri="{9D8B030D-6E8A-4147-A177-3AD203B41FA5}">
                      <a16:colId xmlns:a16="http://schemas.microsoft.com/office/drawing/2014/main" val="20003"/>
                    </a:ext>
                  </a:extLst>
                </a:gridCol>
                <a:gridCol w="792088">
                  <a:extLst>
                    <a:ext uri="{9D8B030D-6E8A-4147-A177-3AD203B41FA5}">
                      <a16:colId xmlns:a16="http://schemas.microsoft.com/office/drawing/2014/main" val="20004"/>
                    </a:ext>
                  </a:extLst>
                </a:gridCol>
                <a:gridCol w="936104">
                  <a:extLst>
                    <a:ext uri="{9D8B030D-6E8A-4147-A177-3AD203B41FA5}">
                      <a16:colId xmlns:a16="http://schemas.microsoft.com/office/drawing/2014/main" val="3095776360"/>
                    </a:ext>
                  </a:extLst>
                </a:gridCol>
                <a:gridCol w="1008112">
                  <a:extLst>
                    <a:ext uri="{9D8B030D-6E8A-4147-A177-3AD203B41FA5}">
                      <a16:colId xmlns:a16="http://schemas.microsoft.com/office/drawing/2014/main" val="20007"/>
                    </a:ext>
                  </a:extLst>
                </a:gridCol>
                <a:gridCol w="792088">
                  <a:extLst>
                    <a:ext uri="{9D8B030D-6E8A-4147-A177-3AD203B41FA5}">
                      <a16:colId xmlns:a16="http://schemas.microsoft.com/office/drawing/2014/main" val="20008"/>
                    </a:ext>
                  </a:extLst>
                </a:gridCol>
                <a:gridCol w="1008112">
                  <a:extLst>
                    <a:ext uri="{9D8B030D-6E8A-4147-A177-3AD203B41FA5}">
                      <a16:colId xmlns:a16="http://schemas.microsoft.com/office/drawing/2014/main" val="2424562698"/>
                    </a:ext>
                  </a:extLst>
                </a:gridCol>
                <a:gridCol w="792088">
                  <a:extLst>
                    <a:ext uri="{9D8B030D-6E8A-4147-A177-3AD203B41FA5}">
                      <a16:colId xmlns:a16="http://schemas.microsoft.com/office/drawing/2014/main" val="3662461239"/>
                    </a:ext>
                  </a:extLst>
                </a:gridCol>
                <a:gridCol w="755578">
                  <a:extLst>
                    <a:ext uri="{9D8B030D-6E8A-4147-A177-3AD203B41FA5}">
                      <a16:colId xmlns:a16="http://schemas.microsoft.com/office/drawing/2014/main" val="697093574"/>
                    </a:ext>
                  </a:extLst>
                </a:gridCol>
              </a:tblGrid>
              <a:tr h="855956">
                <a:tc gridSpan="11">
                  <a:txBody>
                    <a:body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ar-SA" sz="3600" b="1" i="0" u="none" strike="noStrike" cap="none" normalizeH="0" baseline="0" dirty="0">
                          <a:ln>
                            <a:noFill/>
                          </a:ln>
                          <a:solidFill>
                            <a:srgbClr val="FFFFFF"/>
                          </a:solidFill>
                          <a:effectLst>
                            <a:glow rad="139700">
                              <a:srgbClr val="000000">
                                <a:alpha val="80812"/>
                              </a:srgbClr>
                            </a:glow>
                          </a:effectLst>
                          <a:latin typeface="Arial" panose="020B0604020202020204" pitchFamily="34" charset="0"/>
                          <a:ea typeface="ＭＳ Ｐゴシック" charset="0"/>
                          <a:cs typeface="Arial" panose="020B0604020202020204" pitchFamily="34" charset="0"/>
                        </a:rPr>
                        <a:t>صراع ضد المدعين</a:t>
                      </a:r>
                      <a:endParaRPr kumimoji="0" lang="ar-SA" sz="3200" b="1" i="0" u="none" strike="noStrike" cap="none" normalizeH="0" baseline="0" dirty="0">
                        <a:ln>
                          <a:noFill/>
                        </a:ln>
                        <a:solidFill>
                          <a:srgbClr val="FFFFFF"/>
                        </a:solidFill>
                        <a:effectLst>
                          <a:glow rad="139700">
                            <a:srgbClr val="000000">
                              <a:alpha val="80812"/>
                            </a:srgbClr>
                          </a:glow>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flip="none" rotWithShape="1">
                      <a:gsLst>
                        <a:gs pos="0">
                          <a:schemeClr val="tx1">
                            <a:lumMod val="65000"/>
                            <a:lumOff val="35000"/>
                            <a:shade val="30000"/>
                            <a:satMod val="115000"/>
                          </a:schemeClr>
                        </a:gs>
                        <a:gs pos="100000">
                          <a:schemeClr val="tx1">
                            <a:lumMod val="65000"/>
                            <a:lumOff val="35000"/>
                            <a:shade val="100000"/>
                            <a:satMod val="115000"/>
                          </a:schemeClr>
                        </a:gs>
                      </a:gsLst>
                      <a:path path="circle">
                        <a:fillToRect l="50000" t="50000" r="50000" b="50000"/>
                      </a:path>
                      <a:tileRect/>
                    </a:gradFill>
                  </a:tcPr>
                </a:tc>
                <a:tc hMerge="1">
                  <a:txBody>
                    <a:bodyPr/>
                    <a:lstStyle/>
                    <a:p>
                      <a:endParaRPr lang="en-US"/>
                    </a:p>
                  </a:txBody>
                  <a:tcPr/>
                </a:tc>
                <a:tc hMerge="1">
                  <a:txBody>
                    <a:bodyPr/>
                    <a:lstStyle/>
                    <a:p>
                      <a:endParaRPr lang="en-US"/>
                    </a:p>
                  </a:txBody>
                  <a:tcPr>
                    <a:lnL w="12700" cap="flat" cmpd="sng" algn="ctr">
                      <a:solidFill>
                        <a:srgbClr val="720000"/>
                      </a:solidFill>
                      <a:prstDash val="solid"/>
                      <a:round/>
                      <a:headEnd type="none" w="med" len="med"/>
                      <a:tailEnd type="none" w="med" len="med"/>
                    </a:ln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lnL w="12700" cap="flat" cmpd="sng" algn="ctr">
                      <a:solidFill>
                        <a:srgbClr val="720000"/>
                      </a:solidFill>
                      <a:prstDash val="solid"/>
                      <a:round/>
                      <a:headEnd type="none" w="med" len="med"/>
                      <a:tailEnd type="none" w="med" len="med"/>
                    </a:lnL>
                  </a:tcPr>
                </a:tc>
                <a:tc hMerge="1">
                  <a:txBody>
                    <a:bodyPr/>
                    <a:lstStyle/>
                    <a:p>
                      <a:endParaRPr lang="en-US"/>
                    </a:p>
                  </a:txBody>
                  <a:tcPr/>
                </a:tc>
                <a:tc hMerge="1">
                  <a:txBody>
                    <a:bodyP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2400" b="1" i="0" u="none" strike="noStrike" cap="none" normalizeH="0" baseline="0" dirty="0">
                        <a:ln>
                          <a:noFill/>
                        </a:ln>
                        <a:solidFill>
                          <a:srgbClr val="FFFFFF"/>
                        </a:solidFill>
                        <a:effectLst>
                          <a:glow rad="139700">
                            <a:srgbClr val="000000">
                              <a:alpha val="80812"/>
                            </a:srgbClr>
                          </a:glow>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TlToBr>
                      <a:noFill/>
                    </a:lnTlToBr>
                    <a:lnBlToTr>
                      <a:noFill/>
                    </a:lnBlToTr>
                    <a:solidFill>
                      <a:srgbClr val="000000"/>
                    </a:solidFill>
                  </a:tcPr>
                </a:tc>
                <a:tc hMerge="1">
                  <a:txBody>
                    <a:bodyP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2400" b="1" i="0" u="none" strike="noStrike" cap="none" normalizeH="0" baseline="0" dirty="0">
                        <a:ln>
                          <a:noFill/>
                        </a:ln>
                        <a:solidFill>
                          <a:srgbClr val="FFFFFF"/>
                        </a:solidFill>
                        <a:effectLst>
                          <a:glow rad="139700">
                            <a:srgbClr val="000000">
                              <a:alpha val="80812"/>
                            </a:srgbClr>
                          </a:glow>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TlToBr>
                      <a:noFill/>
                    </a:lnTlToBr>
                    <a:lnBlToTr>
                      <a:noFill/>
                    </a:lnBlToTr>
                    <a:solidFill>
                      <a:srgbClr val="000000"/>
                    </a:solidFill>
                  </a:tcPr>
                </a:tc>
                <a:tc hMerge="1">
                  <a:txBody>
                    <a:bodyP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2400" b="1" i="0" u="none" strike="noStrike" cap="none" normalizeH="0" baseline="0" dirty="0">
                        <a:ln>
                          <a:noFill/>
                        </a:ln>
                        <a:solidFill>
                          <a:srgbClr val="FFFFFF"/>
                        </a:solidFill>
                        <a:effectLst>
                          <a:glow rad="139700">
                            <a:srgbClr val="000000">
                              <a:alpha val="80812"/>
                            </a:srgbClr>
                          </a:glow>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TlToBr>
                      <a:noFill/>
                    </a:lnTlToBr>
                    <a:lnBlToTr>
                      <a:noFill/>
                    </a:lnBlToTr>
                    <a:solidFill>
                      <a:srgbClr val="000000"/>
                    </a:solidFill>
                  </a:tcPr>
                </a:tc>
                <a:extLst>
                  <a:ext uri="{0D108BD9-81ED-4DB2-BD59-A6C34878D82A}">
                    <a16:rowId xmlns:a16="http://schemas.microsoft.com/office/drawing/2014/main" val="10000"/>
                  </a:ext>
                </a:extLst>
              </a:tr>
              <a:tr h="632046">
                <a:tc gridSpan="6">
                  <a:txBody>
                    <a:body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ar-SA" sz="2000" b="1" i="0" u="none" strike="noStrike" cap="none" normalizeH="0" baseline="0" dirty="0">
                          <a:ln>
                            <a:noFill/>
                          </a:ln>
                          <a:solidFill>
                            <a:srgbClr val="FFFFFF"/>
                          </a:solidFill>
                          <a:effectLst>
                            <a:glow rad="139700">
                              <a:srgbClr val="000000">
                                <a:alpha val="80812"/>
                              </a:srgbClr>
                            </a:glow>
                          </a:effectLst>
                          <a:latin typeface="Arial" panose="020B0604020202020204" pitchFamily="34" charset="0"/>
                          <a:ea typeface="ＭＳ Ｐゴシック" charset="0"/>
                          <a:cs typeface="Arial" panose="020B0604020202020204" pitchFamily="34" charset="0"/>
                        </a:rPr>
                        <a:t>لماذا التنافس</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5">
                        <a:lumMod val="25000"/>
                      </a:schemeClr>
                    </a:solidFill>
                  </a:tcPr>
                </a:tc>
                <a:tc hMerge="1">
                  <a:txBody>
                    <a:bodyPr/>
                    <a:lstStyle/>
                    <a:p>
                      <a:endParaRPr lang="en-US"/>
                    </a:p>
                  </a:txBody>
                  <a:tcPr/>
                </a:tc>
                <a:tc hMerge="1">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2000" b="1" i="0" u="none" strike="noStrike" cap="none" normalizeH="0" baseline="0" dirty="0">
                          <a:ln>
                            <a:noFill/>
                          </a:ln>
                          <a:solidFill>
                            <a:srgbClr val="FFFFFF"/>
                          </a:solidFill>
                          <a:effectLst>
                            <a:glow rad="139700">
                              <a:srgbClr val="000000">
                                <a:alpha val="80812"/>
                              </a:srgbClr>
                            </a:glow>
                          </a:effectLst>
                          <a:latin typeface="Arial" panose="020B0604020202020204" pitchFamily="34" charset="0"/>
                          <a:ea typeface="ＭＳ Ｐゴシック" charset="0"/>
                          <a:cs typeface="Arial" panose="020B0604020202020204" pitchFamily="34" charset="0"/>
                        </a:rPr>
                        <a:t>Chapters 3–41</a:t>
                      </a:r>
                    </a:p>
                  </a:txBody>
                  <a:tcPr anchor="ctr" horzOverflow="overflow">
                    <a:lnR w="12700" cap="flat" cmpd="sng" algn="ctr">
                      <a:solidFill>
                        <a:srgbClr val="720000"/>
                      </a:solidFill>
                      <a:prstDash val="solid"/>
                      <a:round/>
                      <a:headEnd type="none" w="med" len="med"/>
                      <a:tailEnd type="none" w="med" len="med"/>
                    </a:lnR>
                    <a:lnB w="12700" cap="flat" cmpd="sng" algn="ctr">
                      <a:solidFill>
                        <a:srgbClr val="720000"/>
                      </a:solidFill>
                      <a:prstDash val="solid"/>
                      <a:round/>
                      <a:headEnd type="none" w="med" len="med"/>
                      <a:tailEnd type="none" w="med" len="med"/>
                    </a:lnB>
                    <a:lnTlToBr>
                      <a:noFill/>
                    </a:lnTlToBr>
                    <a:lnBlToTr>
                      <a:noFill/>
                    </a:lnBlToTr>
                    <a:solidFill>
                      <a:schemeClr val="accent5">
                        <a:lumMod val="25000"/>
                      </a:schemeClr>
                    </a:solidFill>
                  </a:tcPr>
                </a:tc>
                <a:tc hMerge="1">
                  <a:txBody>
                    <a:bodyPr/>
                    <a:lstStyle/>
                    <a:p>
                      <a:endParaRPr lang="en-US"/>
                    </a:p>
                  </a:txBody>
                  <a:tcPr/>
                </a:tc>
                <a:tc hMerge="1">
                  <a:txBody>
                    <a:bodyPr/>
                    <a:lstStyle/>
                    <a:p>
                      <a:endParaRPr lang="en-US"/>
                    </a:p>
                  </a:txBody>
                  <a:tcPr/>
                </a:tc>
                <a:tc hMerge="1">
                  <a:txBody>
                    <a:bodyPr/>
                    <a:lstStyle/>
                    <a:p>
                      <a:endParaRPr lang="en-US"/>
                    </a:p>
                  </a:txBody>
                  <a:tcPr/>
                </a:tc>
                <a:tc gridSpan="5">
                  <a:txBody>
                    <a:body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ar-SA" sz="2000" b="1" i="0" u="none" strike="noStrike" cap="none" normalizeH="0" baseline="0" dirty="0">
                          <a:ln>
                            <a:noFill/>
                          </a:ln>
                          <a:solidFill>
                            <a:srgbClr val="FFFFFF"/>
                          </a:solidFill>
                          <a:effectLst>
                            <a:glow rad="139700">
                              <a:srgbClr val="000000">
                                <a:alpha val="80812"/>
                              </a:srgbClr>
                            </a:glow>
                          </a:effectLst>
                          <a:latin typeface="Arial" panose="020B0604020202020204" pitchFamily="34" charset="0"/>
                          <a:ea typeface="ＭＳ Ｐゴシック" charset="0"/>
                          <a:cs typeface="Arial" panose="020B0604020202020204" pitchFamily="34" charset="0"/>
                        </a:rPr>
                        <a:t>كيف تنافس</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5">
                        <a:lumMod val="25000"/>
                      </a:schemeClr>
                    </a:solidFill>
                  </a:tcPr>
                </a:tc>
                <a:tc hMerge="1">
                  <a:txBody>
                    <a:bodyPr/>
                    <a:lstStyle/>
                    <a:p>
                      <a:endParaRPr lang="en-US" dirty="0"/>
                    </a:p>
                  </a:txBody>
                  <a:tcPr/>
                </a:tc>
                <a:tc hMerge="1">
                  <a:txBody>
                    <a:body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2000" b="1" i="0" u="none" strike="noStrike" cap="none" normalizeH="0" baseline="0" dirty="0">
                        <a:ln>
                          <a:noFill/>
                        </a:ln>
                        <a:solidFill>
                          <a:srgbClr val="FFFFFF"/>
                        </a:solidFill>
                        <a:effectLst>
                          <a:glow rad="139700">
                            <a:srgbClr val="000000">
                              <a:alpha val="80812"/>
                            </a:srgbClr>
                          </a:glow>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lToBr>
                      <a:noFill/>
                    </a:lnTlToBr>
                    <a:lnBlToTr>
                      <a:noFill/>
                    </a:lnBlToTr>
                    <a:solidFill>
                      <a:schemeClr val="accent5">
                        <a:lumMod val="25000"/>
                      </a:schemeClr>
                    </a:solidFill>
                  </a:tcPr>
                </a:tc>
                <a:tc hMerge="1">
                  <a:txBody>
                    <a:body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2000" b="1" i="0" u="none" strike="noStrike" cap="none" normalizeH="0" baseline="0" dirty="0">
                        <a:ln>
                          <a:noFill/>
                        </a:ln>
                        <a:solidFill>
                          <a:srgbClr val="FFFFFF"/>
                        </a:solidFill>
                        <a:effectLst>
                          <a:glow rad="139700">
                            <a:srgbClr val="000000">
                              <a:alpha val="80812"/>
                            </a:srgbClr>
                          </a:glow>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lToBr>
                      <a:noFill/>
                    </a:lnTlToBr>
                    <a:lnBlToTr>
                      <a:noFill/>
                    </a:lnBlToTr>
                    <a:solidFill>
                      <a:schemeClr val="accent5">
                        <a:lumMod val="25000"/>
                      </a:schemeClr>
                    </a:solidFill>
                  </a:tcPr>
                </a:tc>
                <a:tc hMerge="1">
                  <a:txBody>
                    <a:body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2000" b="1" i="0" u="none" strike="noStrike" cap="none" normalizeH="0" baseline="0" dirty="0">
                        <a:ln>
                          <a:noFill/>
                        </a:ln>
                        <a:solidFill>
                          <a:srgbClr val="FFFFFF"/>
                        </a:solidFill>
                        <a:effectLst>
                          <a:glow rad="139700">
                            <a:srgbClr val="000000">
                              <a:alpha val="80812"/>
                            </a:srgbClr>
                          </a:glow>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lToBr>
                      <a:noFill/>
                    </a:lnTlToBr>
                    <a:lnBlToTr>
                      <a:noFill/>
                    </a:lnBlToTr>
                    <a:solidFill>
                      <a:schemeClr val="accent5">
                        <a:lumMod val="25000"/>
                      </a:schemeClr>
                    </a:solidFill>
                  </a:tcPr>
                </a:tc>
                <a:extLst>
                  <a:ext uri="{0D108BD9-81ED-4DB2-BD59-A6C34878D82A}">
                    <a16:rowId xmlns:a16="http://schemas.microsoft.com/office/drawing/2014/main" val="201724748"/>
                  </a:ext>
                </a:extLst>
              </a:tr>
              <a:tr h="722338">
                <a:tc gridSpan="2">
                  <a:txBody>
                    <a:body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ar-SA" sz="1600" b="1" i="0" u="none" strike="noStrike" cap="none" normalizeH="0" baseline="0" dirty="0">
                          <a:ln>
                            <a:noFill/>
                          </a:ln>
                          <a:solidFill>
                            <a:srgbClr val="FFFFFF"/>
                          </a:solidFill>
                          <a:effectLst>
                            <a:glow rad="139700">
                              <a:srgbClr val="000000">
                                <a:alpha val="80812"/>
                              </a:srgbClr>
                            </a:glow>
                          </a:effectLst>
                          <a:latin typeface="Arial" panose="020B0604020202020204" pitchFamily="34" charset="0"/>
                          <a:ea typeface="ＭＳ Ｐゴシック" charset="0"/>
                          <a:cs typeface="Arial" panose="020B0604020202020204" pitchFamily="34" charset="0"/>
                        </a:rPr>
                        <a:t>مقدمة</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flip="none" rotWithShape="1">
                      <a:gsLst>
                        <a:gs pos="0">
                          <a:srgbClr val="007800">
                            <a:shade val="30000"/>
                            <a:satMod val="115000"/>
                          </a:srgbClr>
                        </a:gs>
                        <a:gs pos="50000">
                          <a:srgbClr val="007800">
                            <a:shade val="67500"/>
                            <a:satMod val="115000"/>
                          </a:srgbClr>
                        </a:gs>
                        <a:gs pos="100000">
                          <a:srgbClr val="007800">
                            <a:shade val="100000"/>
                            <a:satMod val="115000"/>
                          </a:srgbClr>
                        </a:gs>
                      </a:gsLst>
                      <a:path path="circle">
                        <a:fillToRect l="50000" t="50000" r="50000" b="50000"/>
                      </a:path>
                      <a:tileRect/>
                    </a:gradFill>
                  </a:tcPr>
                </a:tc>
                <a:tc hMerge="1">
                  <a:txBody>
                    <a:bodyPr/>
                    <a:lstStyle/>
                    <a:p>
                      <a:endParaRPr lang="en-US"/>
                    </a:p>
                  </a:txBody>
                  <a:tcPr/>
                </a:tc>
                <a:tc gridSpan="4">
                  <a:txBody>
                    <a:body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ar-SA" sz="1600" b="1" i="0" u="none" strike="noStrike" cap="none" normalizeH="0" baseline="0" dirty="0">
                          <a:ln>
                            <a:noFill/>
                          </a:ln>
                          <a:solidFill>
                            <a:srgbClr val="FFFFFF"/>
                          </a:solidFill>
                          <a:effectLst>
                            <a:glow rad="139700">
                              <a:srgbClr val="000000">
                                <a:alpha val="80812"/>
                              </a:srgbClr>
                            </a:glow>
                          </a:effectLst>
                          <a:latin typeface="Arial" panose="020B0604020202020204" pitchFamily="34" charset="0"/>
                          <a:ea typeface="ＭＳ Ｐゴシック" charset="0"/>
                          <a:cs typeface="Arial" panose="020B0604020202020204" pitchFamily="34" charset="0"/>
                        </a:rPr>
                        <a:t>المدعون</a:t>
                      </a:r>
                    </a:p>
                    <a:p>
                      <a:pPr marL="0" marR="0" lvl="0" indent="0" algn="ctr" defTabSz="457200" rtl="0" eaLnBrk="1" fontAlgn="base" latinLnBrk="0" hangingPunct="1">
                        <a:lnSpc>
                          <a:spcPct val="100000"/>
                        </a:lnSpc>
                        <a:spcBef>
                          <a:spcPct val="0"/>
                        </a:spcBef>
                        <a:spcAft>
                          <a:spcPct val="0"/>
                        </a:spcAft>
                        <a:buClrTx/>
                        <a:buSzTx/>
                        <a:buFontTx/>
                        <a:buNone/>
                        <a:tabLst/>
                        <a:defRPr/>
                      </a:pPr>
                      <a:r>
                        <a:rPr kumimoji="0" lang="ar-SA" sz="1600" b="1" i="0" u="none" strike="noStrike" cap="none" normalizeH="0" baseline="0" dirty="0">
                          <a:ln>
                            <a:noFill/>
                          </a:ln>
                          <a:solidFill>
                            <a:srgbClr val="FFFFFF"/>
                          </a:solidFill>
                          <a:effectLst>
                            <a:glow rad="139700">
                              <a:srgbClr val="000000">
                                <a:alpha val="80812"/>
                              </a:srgbClr>
                            </a:glow>
                          </a:effectLst>
                          <a:latin typeface="Arial" panose="020B0604020202020204" pitchFamily="34" charset="0"/>
                          <a:ea typeface="ＭＳ Ｐゴシック" charset="0"/>
                          <a:cs typeface="Arial" panose="020B0604020202020204" pitchFamily="34" charset="0"/>
                        </a:rPr>
                        <a:t>الممارسات</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flip="none" rotWithShape="1">
                      <a:gsLst>
                        <a:gs pos="0">
                          <a:srgbClr val="007800">
                            <a:shade val="30000"/>
                            <a:satMod val="115000"/>
                          </a:srgbClr>
                        </a:gs>
                        <a:gs pos="50000">
                          <a:srgbClr val="007800">
                            <a:shade val="67500"/>
                            <a:satMod val="115000"/>
                          </a:srgbClr>
                        </a:gs>
                        <a:gs pos="100000">
                          <a:srgbClr val="007800">
                            <a:shade val="100000"/>
                            <a:satMod val="115000"/>
                          </a:srgbClr>
                        </a:gs>
                      </a:gsLst>
                      <a:path path="circle">
                        <a:fillToRect l="50000" t="50000" r="50000" b="50000"/>
                      </a:path>
                      <a:tileRect/>
                    </a:gradFill>
                  </a:tcPr>
                </a:tc>
                <a:tc hMerge="1">
                  <a:txBody>
                    <a:bodyPr/>
                    <a:lstStyle/>
                    <a:p>
                      <a:endParaRPr lang="en-US"/>
                    </a:p>
                  </a:txBody>
                  <a:tcPr/>
                </a:tc>
                <a:tc hMerge="1">
                  <a:txBody>
                    <a:bodyPr/>
                    <a:lstStyle/>
                    <a:p>
                      <a:endParaRPr lang="en-US"/>
                    </a:p>
                  </a:txBody>
                  <a:tcPr/>
                </a:tc>
                <a:tc hMerge="1">
                  <a:txBody>
                    <a:body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2000" b="1" i="0" u="none" strike="noStrike" cap="none" normalizeH="0" baseline="0" dirty="0">
                        <a:ln>
                          <a:noFill/>
                        </a:ln>
                        <a:solidFill>
                          <a:srgbClr val="FFFFFF"/>
                        </a:solidFill>
                        <a:effectLst>
                          <a:outerShdw blurRad="38100" dist="38100" dir="2700000" algn="tl">
                            <a:srgbClr val="000000"/>
                          </a:outerShdw>
                        </a:effectLst>
                        <a:latin typeface="Arial" charset="0"/>
                        <a:ea typeface="ＭＳ Ｐゴシック" charset="0"/>
                        <a:cs typeface="Arial"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007800"/>
                    </a:solidFill>
                  </a:tcPr>
                </a:tc>
                <a:tc gridSpan="3">
                  <a:txBody>
                    <a:body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ar-SA" sz="1600" b="1" i="0" u="none" strike="noStrike" cap="none" normalizeH="0" baseline="0" dirty="0">
                          <a:ln>
                            <a:noFill/>
                          </a:ln>
                          <a:solidFill>
                            <a:srgbClr val="FFFFFF"/>
                          </a:solidFill>
                          <a:effectLst>
                            <a:glow rad="139700">
                              <a:srgbClr val="000000">
                                <a:alpha val="80812"/>
                              </a:srgbClr>
                            </a:glow>
                          </a:effectLst>
                          <a:latin typeface="Arial" panose="020B0604020202020204" pitchFamily="34" charset="0"/>
                          <a:ea typeface="ＭＳ Ｐゴシック" charset="0"/>
                          <a:cs typeface="Arial" panose="020B0604020202020204" pitchFamily="34" charset="0"/>
                        </a:rPr>
                        <a:t>كيفية تجنب</a:t>
                      </a:r>
                    </a:p>
                    <a:p>
                      <a:pPr marL="0" marR="0" lvl="0" indent="0" algn="ctr" defTabSz="457200" rtl="0" eaLnBrk="1" fontAlgn="base" latinLnBrk="0" hangingPunct="1">
                        <a:lnSpc>
                          <a:spcPct val="100000"/>
                        </a:lnSpc>
                        <a:spcBef>
                          <a:spcPct val="0"/>
                        </a:spcBef>
                        <a:spcAft>
                          <a:spcPct val="0"/>
                        </a:spcAft>
                        <a:buClrTx/>
                        <a:buSzTx/>
                        <a:buFontTx/>
                        <a:buNone/>
                        <a:tabLst/>
                        <a:defRPr/>
                      </a:pPr>
                      <a:r>
                        <a:rPr kumimoji="0" lang="ar-SA" sz="1600" b="1" i="0" u="none" strike="noStrike" cap="none" normalizeH="0" baseline="0" dirty="0">
                          <a:ln>
                            <a:noFill/>
                          </a:ln>
                          <a:solidFill>
                            <a:srgbClr val="FFFFFF"/>
                          </a:solidFill>
                          <a:effectLst>
                            <a:glow rad="139700">
                              <a:srgbClr val="000000">
                                <a:alpha val="80812"/>
                              </a:srgbClr>
                            </a:glow>
                          </a:effectLst>
                          <a:latin typeface="Arial" panose="020B0604020202020204" pitchFamily="34" charset="0"/>
                          <a:ea typeface="ＭＳ Ｐゴシック" charset="0"/>
                          <a:cs typeface="Arial" panose="020B0604020202020204" pitchFamily="34" charset="0"/>
                        </a:rPr>
                        <a:t>فخاخ المدعين</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flip="none" rotWithShape="1">
                      <a:gsLst>
                        <a:gs pos="0">
                          <a:srgbClr val="007800">
                            <a:shade val="30000"/>
                            <a:satMod val="115000"/>
                          </a:srgbClr>
                        </a:gs>
                        <a:gs pos="50000">
                          <a:srgbClr val="007800">
                            <a:shade val="67500"/>
                            <a:satMod val="115000"/>
                          </a:srgbClr>
                        </a:gs>
                        <a:gs pos="100000">
                          <a:srgbClr val="007800">
                            <a:shade val="100000"/>
                            <a:satMod val="115000"/>
                          </a:srgbClr>
                        </a:gs>
                      </a:gsLst>
                      <a:path path="circle">
                        <a:fillToRect l="50000" t="50000" r="50000" b="50000"/>
                      </a:path>
                      <a:tileRect/>
                    </a:gradFill>
                  </a:tcPr>
                </a:tc>
                <a:tc hMerge="1">
                  <a:txBody>
                    <a:bodyPr/>
                    <a:lstStyle/>
                    <a:p>
                      <a:endParaRPr lang="en-US"/>
                    </a:p>
                  </a:txBody>
                  <a:tcPr/>
                </a:tc>
                <a:tc hMerge="1">
                  <a:txBody>
                    <a:body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2000" b="1" i="0" u="none" strike="noStrike" cap="none" normalizeH="0" baseline="0" dirty="0">
                        <a:ln>
                          <a:noFill/>
                        </a:ln>
                        <a:solidFill>
                          <a:srgbClr val="FFFFFF"/>
                        </a:solidFill>
                        <a:effectLst>
                          <a:glow rad="139700">
                            <a:srgbClr val="000000">
                              <a:alpha val="80812"/>
                            </a:srgbClr>
                          </a:glow>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B w="12700" cap="flat" cmpd="sng" algn="ctr">
                      <a:solidFill>
                        <a:srgbClr val="720000"/>
                      </a:solidFill>
                      <a:prstDash val="solid"/>
                      <a:round/>
                      <a:headEnd type="none" w="med" len="med"/>
                      <a:tailEnd type="none" w="med" len="med"/>
                    </a:lnB>
                    <a:lnTlToBr>
                      <a:noFill/>
                    </a:lnTlToBr>
                    <a:lnBlToTr>
                      <a:noFill/>
                    </a:lnBlToTr>
                    <a:solidFill>
                      <a:srgbClr val="007800"/>
                    </a:solidFill>
                  </a:tcPr>
                </a:tc>
                <a:tc gridSpan="2">
                  <a:txBody>
                    <a:body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ar-SA" sz="1600" b="1" i="0" u="none" strike="noStrike" cap="none" normalizeH="0" baseline="0" dirty="0">
                          <a:ln>
                            <a:noFill/>
                          </a:ln>
                          <a:solidFill>
                            <a:srgbClr val="FFFFFF"/>
                          </a:solidFill>
                          <a:effectLst>
                            <a:glow rad="139700">
                              <a:srgbClr val="000000">
                                <a:alpha val="80812"/>
                              </a:srgbClr>
                            </a:glow>
                          </a:effectLst>
                          <a:latin typeface="Arial" panose="020B0604020202020204" pitchFamily="34" charset="0"/>
                          <a:ea typeface="ＭＳ Ｐゴシック" charset="0"/>
                          <a:cs typeface="Arial" panose="020B0604020202020204" pitchFamily="34" charset="0"/>
                        </a:rPr>
                        <a:t>مدح </a:t>
                      </a:r>
                    </a:p>
                    <a:p>
                      <a:pPr marL="0" marR="0" lvl="0" indent="0" algn="ctr" defTabSz="457200" rtl="0" eaLnBrk="1" fontAlgn="base" latinLnBrk="0" hangingPunct="1">
                        <a:lnSpc>
                          <a:spcPct val="100000"/>
                        </a:lnSpc>
                        <a:spcBef>
                          <a:spcPct val="0"/>
                        </a:spcBef>
                        <a:spcAft>
                          <a:spcPct val="0"/>
                        </a:spcAft>
                        <a:buClrTx/>
                        <a:buSzTx/>
                        <a:buFontTx/>
                        <a:buNone/>
                        <a:tabLst/>
                        <a:defRPr/>
                      </a:pPr>
                      <a:r>
                        <a:rPr kumimoji="0" lang="ar-SA" sz="1600" b="1" i="0" u="none" strike="noStrike" cap="none" normalizeH="0" baseline="0" dirty="0">
                          <a:ln>
                            <a:noFill/>
                          </a:ln>
                          <a:solidFill>
                            <a:srgbClr val="FFFFFF"/>
                          </a:solidFill>
                          <a:effectLst>
                            <a:glow rad="139700">
                              <a:srgbClr val="000000">
                                <a:alpha val="80812"/>
                              </a:srgbClr>
                            </a:glow>
                          </a:effectLst>
                          <a:latin typeface="Arial" panose="020B0604020202020204" pitchFamily="34" charset="0"/>
                          <a:ea typeface="ＭＳ Ｐゴシック" charset="0"/>
                          <a:cs typeface="Arial" panose="020B0604020202020204" pitchFamily="34" charset="0"/>
                        </a:rPr>
                        <a:t>للحماية</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flip="none" rotWithShape="1">
                      <a:gsLst>
                        <a:gs pos="0">
                          <a:srgbClr val="007800">
                            <a:shade val="30000"/>
                            <a:satMod val="115000"/>
                          </a:srgbClr>
                        </a:gs>
                        <a:gs pos="50000">
                          <a:srgbClr val="007800">
                            <a:shade val="67500"/>
                            <a:satMod val="115000"/>
                          </a:srgbClr>
                        </a:gs>
                        <a:gs pos="100000">
                          <a:srgbClr val="007800">
                            <a:shade val="100000"/>
                            <a:satMod val="115000"/>
                          </a:srgbClr>
                        </a:gs>
                      </a:gsLst>
                      <a:path path="circle">
                        <a:fillToRect l="50000" t="50000" r="50000" b="50000"/>
                      </a:path>
                      <a:tileRect/>
                    </a:gradFill>
                  </a:tcPr>
                </a:tc>
                <a:tc hMerge="1">
                  <a:txBody>
                    <a:body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2000" b="1" i="0" u="none" strike="noStrike" cap="none" normalizeH="0" baseline="0" dirty="0">
                        <a:ln>
                          <a:noFill/>
                        </a:ln>
                        <a:solidFill>
                          <a:srgbClr val="FFFFFF"/>
                        </a:solidFill>
                        <a:effectLst>
                          <a:glow rad="139700">
                            <a:srgbClr val="000000">
                              <a:alpha val="80812"/>
                            </a:srgbClr>
                          </a:glow>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B w="12700" cap="flat" cmpd="sng" algn="ctr">
                      <a:solidFill>
                        <a:srgbClr val="720000"/>
                      </a:solidFill>
                      <a:prstDash val="solid"/>
                      <a:round/>
                      <a:headEnd type="none" w="med" len="med"/>
                      <a:tailEnd type="none" w="med" len="med"/>
                    </a:lnB>
                    <a:lnTlToBr>
                      <a:noFill/>
                    </a:lnTlToBr>
                    <a:lnBlToTr>
                      <a:noFill/>
                    </a:lnBlToTr>
                    <a:solidFill>
                      <a:srgbClr val="007800"/>
                    </a:solidFill>
                  </a:tcPr>
                </a:tc>
                <a:extLst>
                  <a:ext uri="{0D108BD9-81ED-4DB2-BD59-A6C34878D82A}">
                    <a16:rowId xmlns:a16="http://schemas.microsoft.com/office/drawing/2014/main" val="10001"/>
                  </a:ext>
                </a:extLst>
              </a:tr>
              <a:tr h="879048">
                <a:tc gridSpan="2">
                  <a:txBody>
                    <a:bodyPr/>
                    <a:lstStyle/>
                    <a:p>
                      <a:pPr marL="0" marR="0" lvl="0" indent="0" algn="ctr" defTabSz="457200" rtl="1" eaLnBrk="1" fontAlgn="base" latinLnBrk="0" hangingPunct="1">
                        <a:lnSpc>
                          <a:spcPct val="100000"/>
                        </a:lnSpc>
                        <a:spcBef>
                          <a:spcPct val="0"/>
                        </a:spcBef>
                        <a:spcAft>
                          <a:spcPct val="0"/>
                        </a:spcAft>
                        <a:buClrTx/>
                        <a:buSzTx/>
                        <a:buFontTx/>
                        <a:buNone/>
                        <a:tabLst/>
                        <a:defRPr/>
                      </a:pPr>
                      <a:r>
                        <a:rPr kumimoji="0" lang="ar-SA" sz="1800" b="1" i="0" u="none" strike="noStrike" cap="none" normalizeH="0" baseline="0" dirty="0">
                          <a:ln>
                            <a:noFill/>
                          </a:ln>
                          <a:solidFill>
                            <a:srgbClr val="FFFFFF"/>
                          </a:solidFill>
                          <a:effectLst>
                            <a:glow rad="139700">
                              <a:srgbClr val="000000">
                                <a:alpha val="80812"/>
                              </a:srgbClr>
                            </a:glow>
                          </a:effectLst>
                          <a:latin typeface="Arial" panose="020B0604020202020204" pitchFamily="34" charset="0"/>
                          <a:ea typeface="ＭＳ Ｐゴシック" charset="0"/>
                          <a:cs typeface="Arial" panose="020B0604020202020204" pitchFamily="34" charset="0"/>
                        </a:rPr>
                        <a:t>الآيات</a:t>
                      </a:r>
                      <a:r>
                        <a:rPr kumimoji="0" lang="en-US" sz="1800" b="1" i="0" u="none" strike="noStrike" cap="none" normalizeH="0" baseline="0" dirty="0">
                          <a:ln>
                            <a:noFill/>
                          </a:ln>
                          <a:solidFill>
                            <a:srgbClr val="FFFFFF"/>
                          </a:solidFill>
                          <a:effectLst>
                            <a:glow rad="139700">
                              <a:srgbClr val="000000">
                                <a:alpha val="80812"/>
                              </a:srgbClr>
                            </a:glow>
                          </a:effectLst>
                          <a:latin typeface="Arial" panose="020B0604020202020204" pitchFamily="34" charset="0"/>
                          <a:ea typeface="ＭＳ Ｐゴシック" charset="0"/>
                          <a:cs typeface="Arial" panose="020B0604020202020204" pitchFamily="34" charset="0"/>
                        </a:rPr>
                        <a:t> </a:t>
                      </a:r>
                      <a:r>
                        <a:rPr kumimoji="0" lang="ar-SA" sz="1800" b="1" i="0" u="none" strike="noStrike" cap="none" normalizeH="0" baseline="0" dirty="0">
                          <a:ln>
                            <a:noFill/>
                          </a:ln>
                          <a:solidFill>
                            <a:srgbClr val="FFFFFF"/>
                          </a:solidFill>
                          <a:effectLst>
                            <a:glow rad="139700">
                              <a:srgbClr val="000000">
                                <a:alpha val="80812"/>
                              </a:srgbClr>
                            </a:glow>
                          </a:effectLst>
                          <a:latin typeface="Arial" panose="020B0604020202020204" pitchFamily="34" charset="0"/>
                          <a:ea typeface="ＭＳ Ｐゴシック" charset="0"/>
                          <a:cs typeface="Arial" panose="020B0604020202020204" pitchFamily="34" charset="0"/>
                        </a:rPr>
                        <a:t>١ - ٢</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5">
                        <a:lumMod val="25000"/>
                      </a:schemeClr>
                    </a:solidFill>
                  </a:tcPr>
                </a:tc>
                <a:tc hMerge="1">
                  <a:txBody>
                    <a:bodyPr/>
                    <a:lstStyle/>
                    <a:p>
                      <a:endParaRPr lang="en-US"/>
                    </a:p>
                  </a:txBody>
                  <a:tcPr/>
                </a:tc>
                <a:tc gridSpan="4">
                  <a:txBody>
                    <a:bodyPr/>
                    <a:lstStyle/>
                    <a:p>
                      <a:pPr marL="0" marR="0" lvl="0" indent="0" algn="ctr" defTabSz="457200" rtl="1" eaLnBrk="1" fontAlgn="base" latinLnBrk="0" hangingPunct="1">
                        <a:lnSpc>
                          <a:spcPct val="100000"/>
                        </a:lnSpc>
                        <a:spcBef>
                          <a:spcPct val="0"/>
                        </a:spcBef>
                        <a:spcAft>
                          <a:spcPct val="0"/>
                        </a:spcAft>
                        <a:buClrTx/>
                        <a:buSzTx/>
                        <a:buFontTx/>
                        <a:buNone/>
                        <a:tabLst/>
                        <a:defRPr/>
                      </a:pPr>
                      <a:r>
                        <a:rPr kumimoji="0" lang="ar-SA" sz="1800" b="1" i="0" u="none" strike="noStrike" cap="none" normalizeH="0" baseline="0" dirty="0">
                          <a:ln>
                            <a:noFill/>
                          </a:ln>
                          <a:solidFill>
                            <a:srgbClr val="FFFFFF"/>
                          </a:solidFill>
                          <a:effectLst>
                            <a:glow rad="139700">
                              <a:srgbClr val="000000">
                                <a:alpha val="80812"/>
                              </a:srgbClr>
                            </a:glow>
                          </a:effectLst>
                          <a:latin typeface="Arial" panose="020B0604020202020204" pitchFamily="34" charset="0"/>
                          <a:ea typeface="ＭＳ Ｐゴシック" charset="0"/>
                          <a:cs typeface="Arial" panose="020B0604020202020204" pitchFamily="34" charset="0"/>
                        </a:rPr>
                        <a:t>الآيات ٣ - ١٦</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5">
                        <a:lumMod val="25000"/>
                      </a:schemeClr>
                    </a:solidFill>
                  </a:tcPr>
                </a:tc>
                <a:tc hMerge="1">
                  <a:txBody>
                    <a:bodyPr/>
                    <a:lstStyle/>
                    <a:p>
                      <a:endParaRPr lang="en-US"/>
                    </a:p>
                  </a:txBody>
                  <a:tcPr/>
                </a:tc>
                <a:tc hMerge="1">
                  <a:txBody>
                    <a:bodyPr/>
                    <a:lstStyle/>
                    <a:p>
                      <a:endParaRPr lang="en-US"/>
                    </a:p>
                  </a:txBody>
                  <a:tcPr/>
                </a:tc>
                <a:tc hMerge="1">
                  <a:txBody>
                    <a:body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2000" b="1" i="0" u="none" strike="noStrike" cap="none" normalizeH="0" baseline="0" dirty="0">
                        <a:ln>
                          <a:noFill/>
                        </a:ln>
                        <a:solidFill>
                          <a:srgbClr val="FFFFFF"/>
                        </a:solidFill>
                        <a:effectLst>
                          <a:outerShdw blurRad="38100" dist="38100" dir="2700000" algn="tl">
                            <a:srgbClr val="000000"/>
                          </a:outerShdw>
                        </a:effectLst>
                        <a:latin typeface="Arial" charset="0"/>
                        <a:ea typeface="ＭＳ Ｐゴシック" charset="0"/>
                        <a:cs typeface="Arial"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0000FF"/>
                    </a:solidFill>
                  </a:tcPr>
                </a:tc>
                <a:tc gridSpan="3">
                  <a:txBody>
                    <a:bodyPr/>
                    <a:lstStyle/>
                    <a:p>
                      <a:pPr marL="0" marR="0" lvl="0" indent="0" algn="ctr" defTabSz="457200" rtl="1" eaLnBrk="1" fontAlgn="base" latinLnBrk="0" hangingPunct="1">
                        <a:lnSpc>
                          <a:spcPct val="100000"/>
                        </a:lnSpc>
                        <a:spcBef>
                          <a:spcPct val="0"/>
                        </a:spcBef>
                        <a:spcAft>
                          <a:spcPct val="0"/>
                        </a:spcAft>
                        <a:buClrTx/>
                        <a:buSzTx/>
                        <a:buFontTx/>
                        <a:buNone/>
                        <a:tabLst/>
                        <a:defRPr/>
                      </a:pPr>
                      <a:r>
                        <a:rPr kumimoji="0" lang="ar-SA" sz="1800" b="1" i="0" u="none" strike="noStrike" cap="none" normalizeH="0" baseline="0" dirty="0">
                          <a:ln>
                            <a:noFill/>
                          </a:ln>
                          <a:solidFill>
                            <a:srgbClr val="FFFFFF"/>
                          </a:solidFill>
                          <a:effectLst>
                            <a:glow rad="139700">
                              <a:srgbClr val="000000">
                                <a:alpha val="80812"/>
                              </a:srgbClr>
                            </a:glow>
                          </a:effectLst>
                          <a:latin typeface="Arial" panose="020B0604020202020204" pitchFamily="34" charset="0"/>
                          <a:ea typeface="ＭＳ Ｐゴシック" charset="0"/>
                          <a:cs typeface="Arial" panose="020B0604020202020204" pitchFamily="34" charset="0"/>
                        </a:rPr>
                        <a:t>الآيات ١٧ - ٢٣</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5">
                        <a:lumMod val="25000"/>
                      </a:schemeClr>
                    </a:solidFill>
                  </a:tcPr>
                </a:tc>
                <a:tc hMerge="1">
                  <a:txBody>
                    <a:bodyPr/>
                    <a:lstStyle/>
                    <a:p>
                      <a:endParaRPr lang="en-US" dirty="0"/>
                    </a:p>
                  </a:txBody>
                  <a:tcPr/>
                </a:tc>
                <a:tc hMerge="1">
                  <a:txBody>
                    <a:body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2000" b="1" i="0" u="none" strike="noStrike" cap="none" normalizeH="0" baseline="0" dirty="0">
                        <a:ln>
                          <a:noFill/>
                        </a:ln>
                        <a:solidFill>
                          <a:srgbClr val="FFFFFF"/>
                        </a:solidFill>
                        <a:effectLst>
                          <a:glow rad="139700">
                            <a:srgbClr val="000000">
                              <a:alpha val="80812"/>
                            </a:srgbClr>
                          </a:glow>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chemeClr val="accent5">
                        <a:lumMod val="25000"/>
                      </a:schemeClr>
                    </a:solidFill>
                  </a:tcPr>
                </a:tc>
                <a:tc gridSpan="2">
                  <a:txBody>
                    <a:bodyPr/>
                    <a:lstStyle/>
                    <a:p>
                      <a:pPr marL="0" marR="0" lvl="0" indent="0" algn="ctr" defTabSz="457200" rtl="1" eaLnBrk="1" fontAlgn="base" latinLnBrk="0" hangingPunct="1">
                        <a:lnSpc>
                          <a:spcPct val="100000"/>
                        </a:lnSpc>
                        <a:spcBef>
                          <a:spcPct val="0"/>
                        </a:spcBef>
                        <a:spcAft>
                          <a:spcPct val="0"/>
                        </a:spcAft>
                        <a:buClrTx/>
                        <a:buSzTx/>
                        <a:buFontTx/>
                        <a:buNone/>
                        <a:tabLst/>
                        <a:defRPr/>
                      </a:pPr>
                      <a:r>
                        <a:rPr kumimoji="0" lang="ar-SA" sz="1800" b="1" i="0" u="none" strike="noStrike" cap="none" normalizeH="0" baseline="0" dirty="0">
                          <a:ln>
                            <a:noFill/>
                          </a:ln>
                          <a:solidFill>
                            <a:srgbClr val="FFFFFF"/>
                          </a:solidFill>
                          <a:effectLst>
                            <a:glow rad="139700">
                              <a:srgbClr val="000000">
                                <a:alpha val="80812"/>
                              </a:srgbClr>
                            </a:glow>
                          </a:effectLst>
                          <a:latin typeface="Arial" panose="020B0604020202020204" pitchFamily="34" charset="0"/>
                          <a:ea typeface="ＭＳ Ｐゴシック" charset="0"/>
                          <a:cs typeface="Arial" panose="020B0604020202020204" pitchFamily="34" charset="0"/>
                        </a:rPr>
                        <a:t>الآيات ٢٤- ٢٥</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5">
                        <a:lumMod val="25000"/>
                      </a:schemeClr>
                    </a:solidFill>
                  </a:tcPr>
                </a:tc>
                <a:tc hMerge="1">
                  <a:txBody>
                    <a:body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2000" b="1" i="0" u="none" strike="noStrike" cap="none" normalizeH="0" baseline="0" dirty="0">
                        <a:ln>
                          <a:noFill/>
                        </a:ln>
                        <a:solidFill>
                          <a:srgbClr val="FFFFFF"/>
                        </a:solidFill>
                        <a:effectLst>
                          <a:glow rad="139700">
                            <a:srgbClr val="000000">
                              <a:alpha val="80812"/>
                            </a:srgbClr>
                          </a:glow>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chemeClr val="accent5">
                        <a:lumMod val="25000"/>
                      </a:schemeClr>
                    </a:solidFill>
                  </a:tcPr>
                </a:tc>
                <a:extLst>
                  <a:ext uri="{0D108BD9-81ED-4DB2-BD59-A6C34878D82A}">
                    <a16:rowId xmlns:a16="http://schemas.microsoft.com/office/drawing/2014/main" val="10002"/>
                  </a:ext>
                </a:extLst>
              </a:tr>
              <a:tr h="1558844">
                <a:tc>
                  <a:txBody>
                    <a:body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ar-SA" sz="1400" b="1" i="0" u="none" strike="noStrike" kern="1200" cap="none" normalizeH="0" baseline="0" dirty="0">
                          <a:ln>
                            <a:noFill/>
                          </a:ln>
                          <a:solidFill>
                            <a:srgbClr val="FFFFFF"/>
                          </a:solidFill>
                          <a:effectLst>
                            <a:glow rad="139700">
                              <a:srgbClr val="000000">
                                <a:alpha val="80812"/>
                              </a:srgbClr>
                            </a:glow>
                          </a:effectLst>
                          <a:latin typeface="Arial" panose="020B0604020202020204" pitchFamily="34" charset="0"/>
                          <a:ea typeface="ＭＳ Ｐゴシック" charset="0"/>
                          <a:cs typeface="Arial" panose="020B0604020202020204" pitchFamily="34" charset="0"/>
                        </a:rPr>
                        <a:t>التحية </a:t>
                      </a:r>
                    </a:p>
                    <a:p>
                      <a:pPr marL="0" marR="0" lvl="0" indent="0" algn="ctr" defTabSz="457200" rtl="0" eaLnBrk="1" fontAlgn="base" latinLnBrk="0" hangingPunct="1">
                        <a:lnSpc>
                          <a:spcPct val="100000"/>
                        </a:lnSpc>
                        <a:spcBef>
                          <a:spcPct val="0"/>
                        </a:spcBef>
                        <a:spcAft>
                          <a:spcPct val="0"/>
                        </a:spcAft>
                        <a:buClrTx/>
                        <a:buSzTx/>
                        <a:buFontTx/>
                        <a:buNone/>
                        <a:tabLst/>
                        <a:defRPr/>
                      </a:pPr>
                      <a:r>
                        <a:rPr kumimoji="0" lang="ar-SA" sz="1400" b="1" i="0" u="none" strike="noStrike" kern="1200" cap="none" normalizeH="0" baseline="0" dirty="0">
                          <a:ln>
                            <a:noFill/>
                          </a:ln>
                          <a:solidFill>
                            <a:srgbClr val="FFFFFF"/>
                          </a:solidFill>
                          <a:effectLst>
                            <a:glow rad="139700">
                              <a:srgbClr val="000000">
                                <a:alpha val="80812"/>
                              </a:srgbClr>
                            </a:glow>
                          </a:effectLst>
                          <a:latin typeface="Arial" panose="020B0604020202020204" pitchFamily="34" charset="0"/>
                          <a:ea typeface="ＭＳ Ｐゴシック" charset="0"/>
                          <a:cs typeface="Arial" panose="020B0604020202020204" pitchFamily="34" charset="0"/>
                        </a:rPr>
                        <a:t>١</a:t>
                      </a:r>
                    </a:p>
                  </a:txBody>
                  <a:tcPr marL="50800" marR="508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8F00"/>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SA" sz="1400" b="1" i="0" u="none" strike="noStrike" kern="1200" cap="none" normalizeH="0" baseline="0" dirty="0">
                          <a:ln>
                            <a:noFill/>
                          </a:ln>
                          <a:solidFill>
                            <a:srgbClr val="FFFFFF"/>
                          </a:solidFill>
                          <a:effectLst>
                            <a:glow rad="139700">
                              <a:srgbClr val="000000">
                                <a:alpha val="80812"/>
                              </a:srgbClr>
                            </a:glow>
                          </a:effectLst>
                          <a:latin typeface="Arial" panose="020B0604020202020204" pitchFamily="34" charset="0"/>
                          <a:ea typeface="ＭＳ Ｐゴシック" charset="0"/>
                          <a:cs typeface="Arial" panose="020B0604020202020204" pitchFamily="34" charset="0"/>
                        </a:rPr>
                        <a:t>البركة </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SA" sz="1400" b="1" i="0" u="none" strike="noStrike" kern="1200" cap="none" normalizeH="0" baseline="0" dirty="0">
                          <a:ln>
                            <a:noFill/>
                          </a:ln>
                          <a:solidFill>
                            <a:srgbClr val="FFFFFF"/>
                          </a:solidFill>
                          <a:effectLst>
                            <a:glow rad="139700">
                              <a:srgbClr val="000000">
                                <a:alpha val="80812"/>
                              </a:srgbClr>
                            </a:glow>
                          </a:effectLst>
                          <a:latin typeface="Arial" panose="020B0604020202020204" pitchFamily="34" charset="0"/>
                          <a:ea typeface="ＭＳ Ｐゴシック" charset="0"/>
                          <a:cs typeface="Arial" panose="020B0604020202020204" pitchFamily="34" charset="0"/>
                        </a:rPr>
                        <a:t>٢</a:t>
                      </a:r>
                    </a:p>
                  </a:txBody>
                  <a:tcPr marL="50800" marR="508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8F00"/>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SA" sz="1400" b="1" i="0" u="none" strike="noStrike" kern="1200" cap="none" normalizeH="0" baseline="0" dirty="0">
                          <a:ln>
                            <a:noFill/>
                          </a:ln>
                          <a:solidFill>
                            <a:srgbClr val="FFFFFF"/>
                          </a:solidFill>
                          <a:effectLst>
                            <a:glow rad="139700">
                              <a:srgbClr val="000000">
                                <a:alpha val="80812"/>
                              </a:srgbClr>
                            </a:glow>
                          </a:effectLst>
                          <a:latin typeface="Arial" panose="020B0604020202020204" pitchFamily="34" charset="0"/>
                          <a:ea typeface="ＭＳ Ｐゴシック" charset="0"/>
                          <a:cs typeface="Arial" panose="020B0604020202020204" pitchFamily="34" charset="0"/>
                        </a:rPr>
                        <a:t>الهدف للدفاع عن الإيمان</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SA" sz="1400" b="1" i="0" u="none" strike="noStrike" kern="1200" cap="none" normalizeH="0" baseline="0" dirty="0">
                          <a:ln>
                            <a:noFill/>
                          </a:ln>
                          <a:solidFill>
                            <a:srgbClr val="FFFFFF"/>
                          </a:solidFill>
                          <a:effectLst>
                            <a:glow rad="139700">
                              <a:srgbClr val="000000">
                                <a:alpha val="80812"/>
                              </a:srgbClr>
                            </a:glow>
                          </a:effectLst>
                          <a:latin typeface="Arial" panose="020B0604020202020204" pitchFamily="34" charset="0"/>
                          <a:ea typeface="ＭＳ Ｐゴシック" charset="0"/>
                          <a:cs typeface="Arial" panose="020B0604020202020204" pitchFamily="34" charset="0"/>
                        </a:rPr>
                        <a:t>٣ -٤</a:t>
                      </a:r>
                    </a:p>
                  </a:txBody>
                  <a:tcPr marL="50800" marR="508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8F00"/>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400" b="1" i="0" u="none" strike="noStrike" kern="1200" cap="none" normalizeH="0" baseline="0" dirty="0">
                          <a:ln>
                            <a:noFill/>
                          </a:ln>
                          <a:solidFill>
                            <a:srgbClr val="FFFFFF"/>
                          </a:solidFill>
                          <a:effectLst>
                            <a:glow rad="139700">
                              <a:srgbClr val="000000">
                                <a:alpha val="80812"/>
                              </a:srgbClr>
                            </a:glow>
                          </a:effectLst>
                          <a:latin typeface="Arial" panose="020B0604020202020204" pitchFamily="34" charset="0"/>
                          <a:ea typeface="ＭＳ Ｐゴシック" charset="0"/>
                          <a:cs typeface="Arial" panose="020B0604020202020204" pitchFamily="34" charset="0"/>
                        </a:rPr>
                        <a:t> </a:t>
                      </a:r>
                      <a:r>
                        <a:rPr kumimoji="0" lang="ar-SA" sz="1400" b="1" i="0" u="none" strike="noStrike" kern="1200" cap="none" normalizeH="0" baseline="0" dirty="0" err="1">
                          <a:ln>
                            <a:noFill/>
                          </a:ln>
                          <a:solidFill>
                            <a:srgbClr val="FFFFFF"/>
                          </a:solidFill>
                          <a:effectLst>
                            <a:glow rad="139700">
                              <a:srgbClr val="000000">
                                <a:alpha val="80812"/>
                              </a:srgbClr>
                            </a:glow>
                          </a:effectLst>
                          <a:latin typeface="Arial" panose="020B0604020202020204" pitchFamily="34" charset="0"/>
                          <a:ea typeface="ＭＳ Ｐゴシック" charset="0"/>
                          <a:cs typeface="Arial" panose="020B0604020202020204" pitchFamily="34" charset="0"/>
                        </a:rPr>
                        <a:t>ع.ق</a:t>
                      </a:r>
                      <a:endParaRPr kumimoji="0" lang="ar-SA" sz="1400" b="1" i="0" u="none" strike="noStrike" kern="1200" cap="none" normalizeH="0" baseline="0" dirty="0">
                        <a:ln>
                          <a:noFill/>
                        </a:ln>
                        <a:solidFill>
                          <a:srgbClr val="FFFFFF"/>
                        </a:solidFill>
                        <a:effectLst>
                          <a:glow rad="139700">
                            <a:srgbClr val="000000">
                              <a:alpha val="80812"/>
                            </a:srgbClr>
                          </a:glow>
                        </a:effectLst>
                        <a:latin typeface="Arial" panose="020B0604020202020204" pitchFamily="34" charset="0"/>
                        <a:ea typeface="ＭＳ Ｐゴシック" charset="0"/>
                        <a:cs typeface="Arial" panose="020B0604020202020204" pitchFamily="34"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ar-SA" sz="1400" b="1" i="0" u="none" strike="noStrike" kern="1200" cap="none" normalizeH="0" baseline="0" dirty="0">
                          <a:ln>
                            <a:noFill/>
                          </a:ln>
                          <a:solidFill>
                            <a:srgbClr val="FFFFFF"/>
                          </a:solidFill>
                          <a:effectLst>
                            <a:glow rad="139700">
                              <a:srgbClr val="000000">
                                <a:alpha val="80812"/>
                              </a:srgbClr>
                            </a:glow>
                          </a:effectLst>
                          <a:latin typeface="Arial" panose="020B0604020202020204" pitchFamily="34" charset="0"/>
                          <a:ea typeface="ＭＳ Ｐゴシック" charset="0"/>
                          <a:cs typeface="Arial" panose="020B0604020202020204" pitchFamily="34" charset="0"/>
                        </a:rPr>
                        <a:t>المدعون</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SA" sz="1400" b="1" i="0" u="none" strike="noStrike" kern="1200" cap="none" normalizeH="0" baseline="0" dirty="0">
                          <a:ln>
                            <a:noFill/>
                          </a:ln>
                          <a:solidFill>
                            <a:srgbClr val="FFFFFF"/>
                          </a:solidFill>
                          <a:effectLst>
                            <a:glow rad="139700">
                              <a:srgbClr val="000000">
                                <a:alpha val="80812"/>
                              </a:srgbClr>
                            </a:glow>
                          </a:effectLst>
                          <a:latin typeface="Arial" panose="020B0604020202020204" pitchFamily="34" charset="0"/>
                          <a:ea typeface="ＭＳ Ｐゴシック" charset="0"/>
                          <a:cs typeface="Arial" panose="020B0604020202020204" pitchFamily="34" charset="0"/>
                        </a:rPr>
                        <a:t>٥- ٧</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SA" sz="1400" b="1" i="0" u="none" strike="noStrike" kern="1200" cap="none" normalizeH="0" baseline="0" dirty="0">
                          <a:ln>
                            <a:noFill/>
                          </a:ln>
                          <a:solidFill>
                            <a:srgbClr val="FFFFFF"/>
                          </a:solidFill>
                          <a:effectLst>
                            <a:glow rad="139700">
                              <a:srgbClr val="000000">
                                <a:alpha val="80812"/>
                              </a:srgbClr>
                            </a:glow>
                          </a:effectLst>
                          <a:latin typeface="Arial" panose="020B0604020202020204" pitchFamily="34" charset="0"/>
                          <a:ea typeface="ＭＳ Ｐゴシック" charset="0"/>
                          <a:cs typeface="Arial" panose="020B0604020202020204" pitchFamily="34" charset="0"/>
                        </a:rPr>
                        <a:t> </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SA" sz="1400" b="1" i="0" u="none" strike="noStrike" kern="1200" cap="none" normalizeH="0" baseline="0" dirty="0">
                          <a:ln>
                            <a:noFill/>
                          </a:ln>
                          <a:solidFill>
                            <a:srgbClr val="FFFFFF"/>
                          </a:solidFill>
                          <a:effectLst>
                            <a:glow rad="139700">
                              <a:srgbClr val="000000">
                                <a:alpha val="80812"/>
                              </a:srgbClr>
                            </a:glow>
                          </a:effectLst>
                          <a:latin typeface="Arial" panose="020B0604020202020204" pitchFamily="34" charset="0"/>
                          <a:ea typeface="ＭＳ Ｐゴシック" charset="0"/>
                          <a:cs typeface="Arial" panose="020B0604020202020204" pitchFamily="34" charset="0"/>
                        </a:rPr>
                        <a:t>(الماضي)</a:t>
                      </a:r>
                    </a:p>
                  </a:txBody>
                  <a:tcPr marL="50800" marR="508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8F00"/>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SA" sz="1400" b="1" i="0" u="none" strike="noStrike" kern="1200" cap="none" normalizeH="0" baseline="0" dirty="0">
                          <a:ln>
                            <a:noFill/>
                          </a:ln>
                          <a:solidFill>
                            <a:srgbClr val="FFFFFF"/>
                          </a:solidFill>
                          <a:effectLst>
                            <a:glow rad="139700">
                              <a:srgbClr val="000000">
                                <a:alpha val="80812"/>
                              </a:srgbClr>
                            </a:glow>
                          </a:effectLst>
                          <a:latin typeface="Arial" panose="020B0604020202020204" pitchFamily="34" charset="0"/>
                          <a:ea typeface="ＭＳ Ｐゴシック" charset="0"/>
                          <a:cs typeface="Arial" panose="020B0604020202020204" pitchFamily="34" charset="0"/>
                        </a:rPr>
                        <a:t>الخصائص</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SA" sz="1400" b="1" i="0" u="none" strike="noStrike" kern="1200" cap="none" normalizeH="0" baseline="0" dirty="0">
                          <a:ln>
                            <a:noFill/>
                          </a:ln>
                          <a:solidFill>
                            <a:srgbClr val="FFFFFF"/>
                          </a:solidFill>
                          <a:effectLst>
                            <a:glow rad="139700">
                              <a:srgbClr val="000000">
                                <a:alpha val="80812"/>
                              </a:srgbClr>
                            </a:glow>
                          </a:effectLst>
                          <a:latin typeface="Arial" panose="020B0604020202020204" pitchFamily="34" charset="0"/>
                          <a:ea typeface="ＭＳ Ｐゴシック" charset="0"/>
                          <a:cs typeface="Arial" panose="020B0604020202020204" pitchFamily="34" charset="0"/>
                        </a:rPr>
                        <a:t>٨ - ١٣</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SA" sz="1400" b="1" i="0" u="none" strike="noStrike" kern="1200" cap="none" normalizeH="0" baseline="0" dirty="0">
                          <a:ln>
                            <a:noFill/>
                          </a:ln>
                          <a:solidFill>
                            <a:srgbClr val="FFFFFF"/>
                          </a:solidFill>
                          <a:effectLst>
                            <a:glow rad="139700">
                              <a:srgbClr val="000000">
                                <a:alpha val="80812"/>
                              </a:srgbClr>
                            </a:glow>
                          </a:effectLst>
                          <a:latin typeface="Arial" panose="020B0604020202020204" pitchFamily="34" charset="0"/>
                          <a:ea typeface="ＭＳ Ｐゴシック" charset="0"/>
                          <a:cs typeface="Arial" panose="020B0604020202020204" pitchFamily="34" charset="0"/>
                        </a:rPr>
                        <a:t> </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SA" sz="1400" b="1" i="0" u="none" strike="noStrike" kern="1200" cap="none" normalizeH="0" baseline="0" dirty="0">
                          <a:ln>
                            <a:noFill/>
                          </a:ln>
                          <a:solidFill>
                            <a:srgbClr val="FFFFFF"/>
                          </a:solidFill>
                          <a:effectLst>
                            <a:glow rad="139700">
                              <a:srgbClr val="000000">
                                <a:alpha val="80812"/>
                              </a:srgbClr>
                            </a:glow>
                          </a:effectLst>
                          <a:latin typeface="Arial" panose="020B0604020202020204" pitchFamily="34" charset="0"/>
                          <a:ea typeface="ＭＳ Ｐゴシック" charset="0"/>
                          <a:cs typeface="Arial" panose="020B0604020202020204" pitchFamily="34" charset="0"/>
                        </a:rPr>
                        <a:t>(الحاضر)</a:t>
                      </a:r>
                    </a:p>
                  </a:txBody>
                  <a:tcPr marL="50800" marR="508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8F00"/>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400" b="1" i="0" u="none" strike="noStrike" kern="1200" cap="none" normalizeH="0" baseline="0" dirty="0">
                          <a:ln>
                            <a:noFill/>
                          </a:ln>
                          <a:solidFill>
                            <a:srgbClr val="FFFFFF"/>
                          </a:solidFill>
                          <a:effectLst>
                            <a:glow rad="139700">
                              <a:srgbClr val="000000">
                                <a:alpha val="80812"/>
                              </a:srgbClr>
                            </a:glow>
                          </a:effectLst>
                          <a:latin typeface="Arial" panose="020B0604020202020204" pitchFamily="34" charset="0"/>
                          <a:ea typeface="ＭＳ Ｐゴシック" charset="0"/>
                          <a:cs typeface="Arial" panose="020B0604020202020204" pitchFamily="34" charset="0"/>
                        </a:rPr>
                        <a:t> </a:t>
                      </a:r>
                      <a:r>
                        <a:rPr kumimoji="0" lang="ar-SA" sz="1400" b="1" i="0" u="none" strike="noStrike" kern="1200" cap="none" normalizeH="0" baseline="0" dirty="0">
                          <a:ln>
                            <a:noFill/>
                          </a:ln>
                          <a:solidFill>
                            <a:srgbClr val="FFFFFF"/>
                          </a:solidFill>
                          <a:effectLst>
                            <a:glow rad="139700">
                              <a:srgbClr val="000000">
                                <a:alpha val="80812"/>
                              </a:srgbClr>
                            </a:glow>
                          </a:effectLst>
                          <a:latin typeface="Arial" panose="020B0604020202020204" pitchFamily="34" charset="0"/>
                          <a:ea typeface="ＭＳ Ｐゴシック" charset="0"/>
                          <a:cs typeface="Arial" panose="020B0604020202020204" pitchFamily="34" charset="0"/>
                        </a:rPr>
                        <a:t> الدينونة</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SA" sz="1400" b="1" i="0" u="none" strike="noStrike" kern="1200" cap="none" normalizeH="0" baseline="0" dirty="0">
                          <a:ln>
                            <a:noFill/>
                          </a:ln>
                          <a:solidFill>
                            <a:srgbClr val="FFFFFF"/>
                          </a:solidFill>
                          <a:effectLst>
                            <a:glow rad="139700">
                              <a:srgbClr val="000000">
                                <a:alpha val="80812"/>
                              </a:srgbClr>
                            </a:glow>
                          </a:effectLst>
                          <a:latin typeface="Arial" panose="020B0604020202020204" pitchFamily="34" charset="0"/>
                          <a:ea typeface="ＭＳ Ｐゴシック" charset="0"/>
                          <a:cs typeface="Arial" panose="020B0604020202020204" pitchFamily="34" charset="0"/>
                        </a:rPr>
                        <a:t>١٤ - ١٦</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SA" sz="1400" b="1" i="0" u="none" strike="noStrike" kern="1200" cap="none" normalizeH="0" baseline="0" dirty="0">
                          <a:ln>
                            <a:noFill/>
                          </a:ln>
                          <a:solidFill>
                            <a:srgbClr val="FFFFFF"/>
                          </a:solidFill>
                          <a:effectLst>
                            <a:glow rad="139700">
                              <a:srgbClr val="000000">
                                <a:alpha val="80812"/>
                              </a:srgbClr>
                            </a:glow>
                          </a:effectLst>
                          <a:latin typeface="Arial" panose="020B0604020202020204" pitchFamily="34" charset="0"/>
                          <a:ea typeface="ＭＳ Ｐゴシック" charset="0"/>
                          <a:cs typeface="Arial" panose="020B0604020202020204" pitchFamily="34" charset="0"/>
                        </a:rPr>
                        <a:t>  </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SA" sz="1400" b="1" i="0" u="none" strike="noStrike" kern="1200" cap="none" normalizeH="0" baseline="0" dirty="0">
                          <a:ln>
                            <a:noFill/>
                          </a:ln>
                          <a:solidFill>
                            <a:srgbClr val="FFFFFF"/>
                          </a:solidFill>
                          <a:effectLst>
                            <a:glow rad="139700">
                              <a:srgbClr val="000000">
                                <a:alpha val="80812"/>
                              </a:srgbClr>
                            </a:glow>
                          </a:effectLst>
                          <a:latin typeface="Arial" panose="020B0604020202020204" pitchFamily="34" charset="0"/>
                          <a:ea typeface="ＭＳ Ｐゴシック" charset="0"/>
                          <a:cs typeface="Arial" panose="020B0604020202020204" pitchFamily="34" charset="0"/>
                        </a:rPr>
                        <a:t>(المستقبل)</a:t>
                      </a:r>
                    </a:p>
                  </a:txBody>
                  <a:tcPr marL="50800" marR="508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8F00"/>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SA" sz="1400" b="1" i="0" u="none" strike="noStrike" kern="1200" cap="none" normalizeH="0" baseline="0" dirty="0">
                          <a:ln>
                            <a:noFill/>
                          </a:ln>
                          <a:solidFill>
                            <a:srgbClr val="FFFFFF"/>
                          </a:solidFill>
                          <a:effectLst>
                            <a:glow rad="139700">
                              <a:srgbClr val="000000">
                                <a:alpha val="80812"/>
                              </a:srgbClr>
                            </a:glow>
                          </a:effectLst>
                          <a:latin typeface="Arial" panose="020B0604020202020204" pitchFamily="34" charset="0"/>
                          <a:ea typeface="ＭＳ Ｐゴシック" charset="0"/>
                          <a:cs typeface="Arial" panose="020B0604020202020204" pitchFamily="34" charset="0"/>
                        </a:rPr>
                        <a:t>تذكر تنبؤات الرسل</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SA" sz="1400" b="1" i="0" u="none" strike="noStrike" kern="1200" cap="none" normalizeH="0" baseline="0" dirty="0">
                          <a:ln>
                            <a:noFill/>
                          </a:ln>
                          <a:solidFill>
                            <a:srgbClr val="FFFFFF"/>
                          </a:solidFill>
                          <a:effectLst>
                            <a:glow rad="139700">
                              <a:srgbClr val="000000">
                                <a:alpha val="80812"/>
                              </a:srgbClr>
                            </a:glow>
                          </a:effectLst>
                          <a:latin typeface="Arial" panose="020B0604020202020204" pitchFamily="34" charset="0"/>
                          <a:ea typeface="ＭＳ Ｐゴシック" charset="0"/>
                          <a:cs typeface="Arial" panose="020B0604020202020204" pitchFamily="34" charset="0"/>
                        </a:rPr>
                        <a:t>١٧ - ١٩</a:t>
                      </a:r>
                    </a:p>
                  </a:txBody>
                  <a:tcPr marL="50800" marR="508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8F00"/>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400" b="1" i="0" u="none" strike="noStrike" kern="1200" cap="none" normalizeH="0" baseline="0" dirty="0">
                          <a:ln>
                            <a:noFill/>
                          </a:ln>
                          <a:solidFill>
                            <a:srgbClr val="FFFFFF"/>
                          </a:solidFill>
                          <a:effectLst>
                            <a:glow rad="139700">
                              <a:srgbClr val="000000">
                                <a:alpha val="80812"/>
                              </a:srgbClr>
                            </a:glow>
                          </a:effectLst>
                          <a:latin typeface="Arial" panose="020B0604020202020204" pitchFamily="34" charset="0"/>
                          <a:ea typeface="ＭＳ Ｐゴシック" charset="0"/>
                          <a:cs typeface="Arial" panose="020B0604020202020204" pitchFamily="34" charset="0"/>
                        </a:rPr>
                        <a:t> </a:t>
                      </a:r>
                      <a:r>
                        <a:rPr kumimoji="0" lang="ar-SA" sz="1400" b="1" i="0" u="none" strike="noStrike" kern="1200" cap="none" normalizeH="0" baseline="0" dirty="0">
                          <a:ln>
                            <a:noFill/>
                          </a:ln>
                          <a:solidFill>
                            <a:srgbClr val="FFFFFF"/>
                          </a:solidFill>
                          <a:effectLst>
                            <a:glow rad="139700">
                              <a:srgbClr val="000000">
                                <a:alpha val="80812"/>
                              </a:srgbClr>
                            </a:glow>
                          </a:effectLst>
                          <a:latin typeface="Arial" panose="020B0604020202020204" pitchFamily="34" charset="0"/>
                          <a:ea typeface="ＭＳ Ｐゴシック" charset="0"/>
                          <a:cs typeface="Arial" panose="020B0604020202020204" pitchFamily="34" charset="0"/>
                        </a:rPr>
                        <a:t>تنشئة النفس في محبة الله </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SA" sz="1400" b="1" i="0" u="none" strike="noStrike" kern="1200" cap="none" normalizeH="0" baseline="0" dirty="0">
                          <a:ln>
                            <a:noFill/>
                          </a:ln>
                          <a:solidFill>
                            <a:srgbClr val="FFFFFF"/>
                          </a:solidFill>
                          <a:effectLst>
                            <a:glow rad="139700">
                              <a:srgbClr val="000000">
                                <a:alpha val="80812"/>
                              </a:srgbClr>
                            </a:glow>
                          </a:effectLst>
                          <a:latin typeface="Arial" panose="020B0604020202020204" pitchFamily="34" charset="0"/>
                          <a:ea typeface="ＭＳ Ｐゴシック" charset="0"/>
                          <a:cs typeface="Arial" panose="020B0604020202020204" pitchFamily="34" charset="0"/>
                        </a:rPr>
                        <a:t>٢٠ -٢١</a:t>
                      </a:r>
                      <a:r>
                        <a:rPr kumimoji="0" lang="en-US" sz="1400" b="1" i="0" u="none" strike="noStrike" kern="1200" cap="none" normalizeH="0" baseline="0" dirty="0">
                          <a:ln>
                            <a:noFill/>
                          </a:ln>
                          <a:solidFill>
                            <a:srgbClr val="FFFFFF"/>
                          </a:solidFill>
                          <a:effectLst>
                            <a:glow rad="139700">
                              <a:srgbClr val="000000">
                                <a:alpha val="80812"/>
                              </a:srgbClr>
                            </a:glow>
                          </a:effectLst>
                          <a:latin typeface="Arial" panose="020B0604020202020204" pitchFamily="34" charset="0"/>
                          <a:ea typeface="ＭＳ Ｐゴシック" charset="0"/>
                          <a:cs typeface="Arial" panose="020B0604020202020204" pitchFamily="34" charset="0"/>
                        </a:rPr>
                        <a:t> </a:t>
                      </a:r>
                    </a:p>
                  </a:txBody>
                  <a:tcPr marL="50800" marR="508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8F00"/>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400" b="1" i="0" u="none" strike="noStrike" kern="1200" cap="none" normalizeH="0" baseline="0" dirty="0">
                          <a:ln>
                            <a:noFill/>
                          </a:ln>
                          <a:solidFill>
                            <a:srgbClr val="FFFFFF"/>
                          </a:solidFill>
                          <a:effectLst>
                            <a:glow rad="139700">
                              <a:srgbClr val="000000">
                                <a:alpha val="80812"/>
                              </a:srgbClr>
                            </a:glow>
                          </a:effectLst>
                          <a:latin typeface="Arial" panose="020B0604020202020204" pitchFamily="34" charset="0"/>
                          <a:ea typeface="ＭＳ Ｐゴシック" charset="0"/>
                          <a:cs typeface="Arial" panose="020B0604020202020204" pitchFamily="34" charset="0"/>
                        </a:rPr>
                        <a:t> </a:t>
                      </a:r>
                      <a:r>
                        <a:rPr kumimoji="0" lang="ar-SA" sz="1400" b="1" i="0" u="none" strike="noStrike" kern="1200" cap="none" normalizeH="0" baseline="0" dirty="0">
                          <a:ln>
                            <a:noFill/>
                          </a:ln>
                          <a:solidFill>
                            <a:srgbClr val="FFFFFF"/>
                          </a:solidFill>
                          <a:effectLst>
                            <a:glow rad="139700">
                              <a:srgbClr val="000000">
                                <a:alpha val="80812"/>
                              </a:srgbClr>
                            </a:glow>
                          </a:effectLst>
                          <a:latin typeface="Arial" panose="020B0604020202020204" pitchFamily="34" charset="0"/>
                          <a:ea typeface="ＭＳ Ｐゴシック" charset="0"/>
                          <a:cs typeface="Arial" panose="020B0604020202020204" pitchFamily="34" charset="0"/>
                        </a:rPr>
                        <a:t>إظهار الرحمة لأتباع المدعين </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SA" sz="1400" b="1" i="0" u="none" strike="noStrike" kern="1200" cap="none" normalizeH="0" baseline="0" dirty="0">
                          <a:ln>
                            <a:noFill/>
                          </a:ln>
                          <a:solidFill>
                            <a:srgbClr val="FFFFFF"/>
                          </a:solidFill>
                          <a:effectLst>
                            <a:glow rad="139700">
                              <a:srgbClr val="000000">
                                <a:alpha val="80812"/>
                              </a:srgbClr>
                            </a:glow>
                          </a:effectLst>
                          <a:latin typeface="Arial" panose="020B0604020202020204" pitchFamily="34" charset="0"/>
                          <a:ea typeface="ＭＳ Ｐゴシック" charset="0"/>
                          <a:cs typeface="Arial" panose="020B0604020202020204" pitchFamily="34" charset="0"/>
                        </a:rPr>
                        <a:t>٢٢- ٢٣</a:t>
                      </a:r>
                    </a:p>
                  </a:txBody>
                  <a:tcPr marL="50800" marR="508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8F00"/>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400" b="1" i="0" u="none" strike="noStrike" kern="1200" cap="none" normalizeH="0" baseline="0" dirty="0">
                          <a:ln>
                            <a:noFill/>
                          </a:ln>
                          <a:solidFill>
                            <a:srgbClr val="FFFFFF"/>
                          </a:solidFill>
                          <a:effectLst>
                            <a:glow rad="139700">
                              <a:srgbClr val="000000">
                                <a:alpha val="80812"/>
                              </a:srgbClr>
                            </a:glow>
                          </a:effectLst>
                          <a:latin typeface="Arial" panose="020B0604020202020204" pitchFamily="34" charset="0"/>
                          <a:ea typeface="ＭＳ Ｐゴシック" charset="0"/>
                          <a:cs typeface="Arial" panose="020B0604020202020204" pitchFamily="34" charset="0"/>
                        </a:rPr>
                        <a:t> </a:t>
                      </a:r>
                      <a:r>
                        <a:rPr kumimoji="0" lang="ar-SA" sz="1400" b="1" i="0" u="none" strike="noStrike" kern="1200" cap="none" normalizeH="0" baseline="0" dirty="0">
                          <a:ln>
                            <a:noFill/>
                          </a:ln>
                          <a:solidFill>
                            <a:srgbClr val="FFFFFF"/>
                          </a:solidFill>
                          <a:effectLst>
                            <a:glow rad="139700">
                              <a:srgbClr val="000000">
                                <a:alpha val="80812"/>
                              </a:srgbClr>
                            </a:glow>
                          </a:effectLst>
                          <a:latin typeface="Arial" panose="020B0604020202020204" pitchFamily="34" charset="0"/>
                          <a:ea typeface="ＭＳ Ｐゴシック" charset="0"/>
                          <a:cs typeface="Arial" panose="020B0604020202020204" pitchFamily="34" charset="0"/>
                        </a:rPr>
                        <a:t>مصدر النصر</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SA" sz="1400" b="1" i="0" u="none" strike="noStrike" kern="1200" cap="none" normalizeH="0" baseline="0" dirty="0">
                          <a:ln>
                            <a:noFill/>
                          </a:ln>
                          <a:solidFill>
                            <a:srgbClr val="FFFFFF"/>
                          </a:solidFill>
                          <a:effectLst>
                            <a:glow rad="139700">
                              <a:srgbClr val="000000">
                                <a:alpha val="80812"/>
                              </a:srgbClr>
                            </a:glow>
                          </a:effectLst>
                          <a:latin typeface="Arial" panose="020B0604020202020204" pitchFamily="34" charset="0"/>
                          <a:ea typeface="ＭＳ Ｐゴシック" charset="0"/>
                          <a:cs typeface="Arial" panose="020B0604020202020204" pitchFamily="34" charset="0"/>
                        </a:rPr>
                        <a:t>٢٤</a:t>
                      </a:r>
                    </a:p>
                  </a:txBody>
                  <a:tcPr marL="50800" marR="508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8F00"/>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SA" sz="1400" b="1" i="0" u="none" strike="noStrike" kern="1200" cap="none" normalizeH="0" baseline="0" dirty="0">
                          <a:ln>
                            <a:noFill/>
                          </a:ln>
                          <a:solidFill>
                            <a:srgbClr val="FFFFFF"/>
                          </a:solidFill>
                          <a:effectLst>
                            <a:glow rad="139700">
                              <a:srgbClr val="000000">
                                <a:alpha val="80812"/>
                              </a:srgbClr>
                            </a:glow>
                          </a:effectLst>
                          <a:latin typeface="Arial" panose="020B0604020202020204" pitchFamily="34" charset="0"/>
                          <a:ea typeface="ＭＳ Ｐゴシック" charset="0"/>
                          <a:cs typeface="Arial" panose="020B0604020202020204" pitchFamily="34" charset="0"/>
                        </a:rPr>
                        <a:t>المخلص الوحيد</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SA" sz="1400" b="1" i="0" u="none" strike="noStrike" kern="1200" cap="none" normalizeH="0" baseline="0" dirty="0">
                          <a:ln>
                            <a:noFill/>
                          </a:ln>
                          <a:solidFill>
                            <a:srgbClr val="FFFFFF"/>
                          </a:solidFill>
                          <a:effectLst>
                            <a:glow rad="139700">
                              <a:srgbClr val="000000">
                                <a:alpha val="80812"/>
                              </a:srgbClr>
                            </a:glow>
                          </a:effectLst>
                          <a:latin typeface="Arial" panose="020B0604020202020204" pitchFamily="34" charset="0"/>
                          <a:ea typeface="ＭＳ Ｐゴシック" charset="0"/>
                          <a:cs typeface="Arial" panose="020B0604020202020204" pitchFamily="34" charset="0"/>
                        </a:rPr>
                        <a:t>٢٥</a:t>
                      </a:r>
                    </a:p>
                  </a:txBody>
                  <a:tcPr marL="50800" marR="508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8F00"/>
                    </a:solidFill>
                  </a:tcPr>
                </a:tc>
                <a:extLst>
                  <a:ext uri="{0D108BD9-81ED-4DB2-BD59-A6C34878D82A}">
                    <a16:rowId xmlns:a16="http://schemas.microsoft.com/office/drawing/2014/main" val="10003"/>
                  </a:ext>
                </a:extLst>
              </a:tr>
              <a:tr h="756428">
                <a:tc gridSpan="11">
                  <a:txBody>
                    <a:body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ar-SA" sz="1800" b="1" i="0" u="none" strike="noStrike" cap="none" normalizeH="0" baseline="0" dirty="0">
                          <a:ln>
                            <a:noFill/>
                          </a:ln>
                          <a:solidFill>
                            <a:srgbClr val="FFFFFF"/>
                          </a:solidFill>
                          <a:effectLst>
                            <a:glow rad="139700">
                              <a:srgbClr val="000000">
                                <a:alpha val="80812"/>
                              </a:srgbClr>
                            </a:glow>
                          </a:effectLst>
                          <a:latin typeface="Arial" panose="020B0604020202020204" pitchFamily="34" charset="0"/>
                          <a:ea typeface="ＭＳ Ｐゴシック" charset="0"/>
                          <a:cs typeface="Arial" panose="020B0604020202020204" pitchFamily="34" charset="0"/>
                        </a:rPr>
                        <a:t>أصل غير معروف لإسرائيل على الأرجح</a:t>
                      </a:r>
                      <a:r>
                        <a:rPr kumimoji="0" lang="en-US" sz="1800" b="1" i="0" u="none" strike="noStrike" cap="none" normalizeH="0" baseline="0" dirty="0">
                          <a:ln>
                            <a:noFill/>
                          </a:ln>
                          <a:solidFill>
                            <a:srgbClr val="FFFFFF"/>
                          </a:solidFill>
                          <a:effectLst>
                            <a:glow rad="139700">
                              <a:srgbClr val="000000">
                                <a:alpha val="80812"/>
                              </a:srgbClr>
                            </a:glow>
                          </a:effectLst>
                          <a:latin typeface="Arial" panose="020B0604020202020204" pitchFamily="34" charset="0"/>
                          <a:ea typeface="ＭＳ Ｐゴシック" charset="0"/>
                          <a:cs typeface="Arial" panose="020B0604020202020204" pitchFamily="34" charset="0"/>
                        </a:rPr>
                        <a:t> </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5">
                        <a:lumMod val="25000"/>
                      </a:schemeClr>
                    </a:solidFill>
                  </a:tcPr>
                </a:tc>
                <a:tc hMerge="1">
                  <a:txBody>
                    <a:bodyPr/>
                    <a:lstStyle/>
                    <a:p>
                      <a:endParaRPr lang="en-US"/>
                    </a:p>
                  </a:txBody>
                  <a:tcPr/>
                </a:tc>
                <a:tc hMerge="1">
                  <a:txBody>
                    <a:bodyPr/>
                    <a:lstStyle/>
                    <a:p>
                      <a:endParaRPr lang="en-US"/>
                    </a:p>
                  </a:txBody>
                  <a:tcPr>
                    <a:lnL w="12700" cap="flat" cmpd="sng" algn="ctr">
                      <a:solidFill>
                        <a:srgbClr val="720000"/>
                      </a:solidFill>
                      <a:prstDash val="solid"/>
                      <a:round/>
                      <a:headEnd type="none" w="med" len="med"/>
                      <a:tailEnd type="none" w="med" len="med"/>
                    </a:lnL>
                    <a:lnT w="12700" cap="flat" cmpd="sng" algn="ctr">
                      <a:solidFill>
                        <a:srgbClr val="720000"/>
                      </a:solidFill>
                      <a:prstDash val="solid"/>
                      <a:round/>
                      <a:headEnd type="none" w="med" len="med"/>
                      <a:tailEnd type="none" w="med" len="med"/>
                    </a:lnT>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dirty="0"/>
                    </a:p>
                  </a:txBody>
                  <a:tcPr>
                    <a:lnL w="12700" cap="flat" cmpd="sng" algn="ctr">
                      <a:solidFill>
                        <a:srgbClr val="720000"/>
                      </a:solidFill>
                      <a:prstDash val="solid"/>
                      <a:round/>
                      <a:headEnd type="none" w="med" len="med"/>
                      <a:tailEnd type="none" w="med" len="med"/>
                    </a:lnL>
                    <a:lnT w="12700" cap="flat" cmpd="sng" algn="ctr">
                      <a:solidFill>
                        <a:srgbClr val="720000"/>
                      </a:solidFill>
                      <a:prstDash val="solid"/>
                      <a:round/>
                      <a:headEnd type="none" w="med" len="med"/>
                      <a:tailEnd type="none" w="med" len="med"/>
                    </a:lnT>
                  </a:tcPr>
                </a:tc>
                <a:tc hMerge="1">
                  <a:txBody>
                    <a:bodyPr/>
                    <a:lstStyle/>
                    <a:p>
                      <a:endParaRPr lang="en-US"/>
                    </a:p>
                  </a:txBody>
                  <a:tcPr/>
                </a:tc>
                <a:tc hMerge="1">
                  <a:txBody>
                    <a:body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2000" b="1" i="0" u="none" strike="noStrike" cap="none" normalizeH="0" baseline="0" dirty="0">
                        <a:ln>
                          <a:noFill/>
                        </a:ln>
                        <a:solidFill>
                          <a:srgbClr val="FFFFFF"/>
                        </a:solidFill>
                        <a:effectLst>
                          <a:glow rad="139700">
                            <a:srgbClr val="000000">
                              <a:alpha val="80812"/>
                            </a:srgbClr>
                          </a:glow>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chemeClr val="accent5">
                        <a:lumMod val="25000"/>
                      </a:schemeClr>
                    </a:solidFill>
                  </a:tcPr>
                </a:tc>
                <a:tc hMerge="1">
                  <a:txBody>
                    <a:body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2000" b="1" i="0" u="none" strike="noStrike" cap="none" normalizeH="0" baseline="0" dirty="0">
                        <a:ln>
                          <a:noFill/>
                        </a:ln>
                        <a:solidFill>
                          <a:srgbClr val="FFFFFF"/>
                        </a:solidFill>
                        <a:effectLst>
                          <a:glow rad="139700">
                            <a:srgbClr val="000000">
                              <a:alpha val="80812"/>
                            </a:srgbClr>
                          </a:glow>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chemeClr val="accent5">
                        <a:lumMod val="25000"/>
                      </a:schemeClr>
                    </a:solidFill>
                  </a:tcPr>
                </a:tc>
                <a:tc hMerge="1">
                  <a:txBody>
                    <a:body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2000" b="1" i="0" u="none" strike="noStrike" cap="none" normalizeH="0" baseline="0" dirty="0">
                        <a:ln>
                          <a:noFill/>
                        </a:ln>
                        <a:solidFill>
                          <a:srgbClr val="FFFFFF"/>
                        </a:solidFill>
                        <a:effectLst>
                          <a:glow rad="139700">
                            <a:srgbClr val="000000">
                              <a:alpha val="80812"/>
                            </a:srgbClr>
                          </a:glow>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chemeClr val="accent5">
                        <a:lumMod val="25000"/>
                      </a:schemeClr>
                    </a:solidFill>
                  </a:tcPr>
                </a:tc>
                <a:extLst>
                  <a:ext uri="{0D108BD9-81ED-4DB2-BD59-A6C34878D82A}">
                    <a16:rowId xmlns:a16="http://schemas.microsoft.com/office/drawing/2014/main" val="10006"/>
                  </a:ext>
                </a:extLst>
              </a:tr>
              <a:tr h="756428">
                <a:tc gridSpan="11">
                  <a:txBody>
                    <a:body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ar-SA" sz="1800" b="1" i="0" u="none" strike="noStrike" kern="1200" cap="none" normalizeH="0" baseline="0" dirty="0">
                          <a:ln>
                            <a:noFill/>
                          </a:ln>
                          <a:solidFill>
                            <a:srgbClr val="FFFFFF"/>
                          </a:solidFill>
                          <a:effectLst>
                            <a:glow rad="139700">
                              <a:srgbClr val="000000">
                                <a:alpha val="80812"/>
                              </a:srgbClr>
                            </a:glow>
                          </a:effectLst>
                          <a:latin typeface="Arial" panose="020B0604020202020204" pitchFamily="34" charset="0"/>
                          <a:ea typeface="ＭＳ Ｐゴシック" charset="0"/>
                          <a:cs typeface="Arial" panose="020B0604020202020204" pitchFamily="34" charset="0"/>
                        </a:rPr>
                        <a:t>ج. ٧٥ ميلادي</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flip="none" rotWithShape="1">
                      <a:gsLst>
                        <a:gs pos="0">
                          <a:srgbClr val="00B050">
                            <a:shade val="30000"/>
                            <a:satMod val="115000"/>
                          </a:srgbClr>
                        </a:gs>
                        <a:gs pos="50000">
                          <a:srgbClr val="00B050">
                            <a:shade val="67500"/>
                            <a:satMod val="115000"/>
                          </a:srgbClr>
                        </a:gs>
                        <a:gs pos="100000">
                          <a:srgbClr val="00B050">
                            <a:shade val="100000"/>
                            <a:satMod val="115000"/>
                          </a:srgbClr>
                        </a:gs>
                      </a:gsLst>
                      <a:path path="circle">
                        <a:fillToRect l="50000" t="50000" r="50000" b="50000"/>
                      </a:path>
                      <a:tileRect/>
                    </a:gra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3377944681"/>
                  </a:ext>
                </a:extLst>
              </a:tr>
            </a:tbl>
          </a:graphicData>
        </a:graphic>
      </p:graphicFrame>
      <p:sp>
        <p:nvSpPr>
          <p:cNvPr id="916528" name="Text Box 2"/>
          <p:cNvSpPr txBox="1">
            <a:spLocks noChangeArrowheads="1"/>
          </p:cNvSpPr>
          <p:nvPr/>
        </p:nvSpPr>
        <p:spPr bwMode="auto">
          <a:xfrm>
            <a:off x="8244408" y="44624"/>
            <a:ext cx="814884"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sym typeface="Times New Roman" panose="02020603050405020304" pitchFamily="18" charset="0"/>
              </a:rPr>
              <a:t>310</a:t>
            </a:r>
          </a:p>
        </p:txBody>
      </p:sp>
      <p:pic>
        <p:nvPicPr>
          <p:cNvPr id="1162244" name="Picture 4" descr="Boxing Glove Animation Humour, PNG, 1000x1000px, Boxing Glove, Adidas,  Animation, Arm, Boxing Download Free">
            <a:extLst>
              <a:ext uri="{FF2B5EF4-FFF2-40B4-BE49-F238E27FC236}">
                <a16:creationId xmlns:a16="http://schemas.microsoft.com/office/drawing/2014/main" id="{499B139E-0906-6343-9C77-1C81482C98FA}"/>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0" y="0"/>
            <a:ext cx="1547664" cy="1547664"/>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586104684"/>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916481"/>
                                        </p:tgtEl>
                                        <p:attrNameLst>
                                          <p:attrName>style.visibility</p:attrName>
                                        </p:attrNameLst>
                                      </p:cBhvr>
                                      <p:to>
                                        <p:strVal val="visible"/>
                                      </p:to>
                                    </p:set>
                                    <p:animEffect transition="in" filter="checkerboard(across)">
                                      <p:cBhvr>
                                        <p:cTn id="7" dur="500"/>
                                        <p:tgtEl>
                                          <p:spTgt spid="91648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16481" grpId="0" animBg="1"/>
    </p:bldLst>
  </p:timing>
</p:sld>
</file>

<file path=ppt/slides/slide512.xml><?xml version="1.0" encoding="utf-8"?>
<p:sld xmlns:a="http://schemas.openxmlformats.org/drawingml/2006/main" xmlns:r="http://schemas.openxmlformats.org/officeDocument/2006/relationships" xmlns:p="http://schemas.openxmlformats.org/presentationml/2006/main" showMasterSp="0" showMasterPhAnim="0">
  <p:cSld>
    <p:spTree>
      <p:nvGrpSpPr>
        <p:cNvPr id="1" name=""/>
        <p:cNvGrpSpPr/>
        <p:nvPr/>
      </p:nvGrpSpPr>
      <p:grpSpPr>
        <a:xfrm>
          <a:off x="0" y="0"/>
          <a:ext cx="0" cy="0"/>
          <a:chOff x="0" y="0"/>
          <a:chExt cx="0" cy="0"/>
        </a:xfrm>
      </p:grpSpPr>
      <p:pic>
        <p:nvPicPr>
          <p:cNvPr id="59393" name="Picture 1" descr="Picture 3">
            <a:extLst>
              <a:ext uri="{FF2B5EF4-FFF2-40B4-BE49-F238E27FC236}">
                <a16:creationId xmlns:a16="http://schemas.microsoft.com/office/drawing/2014/main" id="{892247D0-987F-4F42-A93D-3E4EB7178015}"/>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6240463" cy="68580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
        <p:nvSpPr>
          <p:cNvPr id="59394" name="Rectangle 2" descr="Rectangle 2">
            <a:extLst>
              <a:ext uri="{FF2B5EF4-FFF2-40B4-BE49-F238E27FC236}">
                <a16:creationId xmlns:a16="http://schemas.microsoft.com/office/drawing/2014/main" id="{B0EB6852-16D2-C748-ADC3-24A61865CF17}"/>
              </a:ext>
            </a:extLst>
          </p:cNvPr>
          <p:cNvSpPr>
            <a:spLocks noGrp="1" noChangeArrowheads="1"/>
          </p:cNvSpPr>
          <p:nvPr>
            <p:ph type="title" idx="4294967295"/>
          </p:nvPr>
        </p:nvSpPr>
        <p:spPr>
          <a:xfrm>
            <a:off x="6011863" y="44450"/>
            <a:ext cx="3168650" cy="1512888"/>
          </a:xfrm>
          <a:solidFill>
            <a:srgbClr val="0000FF"/>
          </a:solidFill>
        </p:spPr>
        <p:txBody>
          <a:bodyPr/>
          <a:lstStyle/>
          <a:p>
            <a:pPr rtl="1"/>
            <a:r>
              <a:rPr lang="en-US" altLang="en-US" sz="6000" b="1" dirty="0">
                <a:solidFill>
                  <a:srgbClr val="FFFFFF"/>
                </a:solidFill>
                <a:latin typeface="Arial" panose="020B0604020202020204" pitchFamily="34" charset="0"/>
                <a:cs typeface="Arial" panose="020B0604020202020204" pitchFamily="34" charset="0"/>
                <a:sym typeface="Arial" panose="020B0604020202020204" pitchFamily="34" charset="0"/>
              </a:rPr>
              <a:t>يهوذا</a:t>
            </a:r>
          </a:p>
        </p:txBody>
      </p:sp>
      <p:grpSp>
        <p:nvGrpSpPr>
          <p:cNvPr id="59395" name="Group 3">
            <a:extLst>
              <a:ext uri="{FF2B5EF4-FFF2-40B4-BE49-F238E27FC236}">
                <a16:creationId xmlns:a16="http://schemas.microsoft.com/office/drawing/2014/main" id="{CBF912C7-B1D6-5549-BBB5-EC3AF960B33F}"/>
              </a:ext>
            </a:extLst>
          </p:cNvPr>
          <p:cNvGrpSpPr>
            <a:grpSpLocks/>
          </p:cNvGrpSpPr>
          <p:nvPr/>
        </p:nvGrpSpPr>
        <p:grpSpPr bwMode="auto">
          <a:xfrm>
            <a:off x="2803525" y="1976438"/>
            <a:ext cx="6302375" cy="4684712"/>
            <a:chOff x="-1" y="0"/>
            <a:chExt cx="6302551" cy="4683962"/>
          </a:xfrm>
        </p:grpSpPr>
        <p:sp>
          <p:nvSpPr>
            <p:cNvPr id="59396" name="Rectangle 4">
              <a:extLst>
                <a:ext uri="{FF2B5EF4-FFF2-40B4-BE49-F238E27FC236}">
                  <a16:creationId xmlns:a16="http://schemas.microsoft.com/office/drawing/2014/main" id="{0B033D5C-4A10-8D46-BFBE-B12EC1FBA91D}"/>
                </a:ext>
              </a:extLst>
            </p:cNvPr>
            <p:cNvSpPr>
              <a:spLocks/>
            </p:cNvSpPr>
            <p:nvPr/>
          </p:nvSpPr>
          <p:spPr bwMode="auto">
            <a:xfrm rot="20223301">
              <a:off x="293774" y="1008480"/>
              <a:ext cx="5715001" cy="2667001"/>
            </a:xfrm>
            <a:prstGeom prst="rect">
              <a:avLst/>
            </a:prstGeom>
            <a:solidFill>
              <a:srgbClr val="000000"/>
            </a:solidFill>
            <a:ln>
              <a:noFill/>
            </a:ln>
            <a:effectLst/>
            <a:extLs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45720" rIns="45720" anchor="ctr"/>
            <a:lstStyle>
              <a:lvl1pPr marL="893763" indent="-893763">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1pPr>
              <a:lvl2pPr>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2pPr>
              <a:lvl3pPr>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3pPr>
              <a:lvl4pPr>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4pPr>
              <a:lvl5pPr>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5pPr>
              <a:lvl6pPr marL="457200" indent="1828800" fontAlgn="base" hangingPunct="0">
                <a:spcBef>
                  <a:spcPct val="0"/>
                </a:spcBef>
                <a:spcAft>
                  <a:spcPct val="0"/>
                </a:spcAft>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6pPr>
              <a:lvl7pPr marL="914400" indent="1828800" fontAlgn="base" hangingPunct="0">
                <a:spcBef>
                  <a:spcPct val="0"/>
                </a:spcBef>
                <a:spcAft>
                  <a:spcPct val="0"/>
                </a:spcAft>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7pPr>
              <a:lvl8pPr marL="1371600" indent="1828800" fontAlgn="base" hangingPunct="0">
                <a:spcBef>
                  <a:spcPct val="0"/>
                </a:spcBef>
                <a:spcAft>
                  <a:spcPct val="0"/>
                </a:spcAft>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8pPr>
              <a:lvl9pPr marL="1828800" indent="1828800" fontAlgn="base" hangingPunct="0">
                <a:spcBef>
                  <a:spcPct val="0"/>
                </a:spcBef>
                <a:spcAft>
                  <a:spcPct val="0"/>
                </a:spcAft>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9pPr>
            </a:lstStyle>
            <a:p>
              <a:pPr marL="893763" marR="0" lvl="0" indent="-893763" algn="l" defTabSz="914400" rtl="0" eaLnBrk="1"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Times New Roman" panose="02020603050405020304" pitchFamily="18" charset="0"/>
              </a:endParaRPr>
            </a:p>
          </p:txBody>
        </p:sp>
        <p:sp>
          <p:nvSpPr>
            <p:cNvPr id="59397" name="Text Box 5">
              <a:extLst>
                <a:ext uri="{FF2B5EF4-FFF2-40B4-BE49-F238E27FC236}">
                  <a16:creationId xmlns:a16="http://schemas.microsoft.com/office/drawing/2014/main" id="{489F4383-F36B-654E-9C8B-AF28B75F4EA6}"/>
                </a:ext>
              </a:extLst>
            </p:cNvPr>
            <p:cNvSpPr txBox="1">
              <a:spLocks/>
            </p:cNvSpPr>
            <p:nvPr/>
          </p:nvSpPr>
          <p:spPr bwMode="auto">
            <a:xfrm rot="20223301">
              <a:off x="339494" y="1215922"/>
              <a:ext cx="5623561" cy="225211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45720" rIns="45720" anchor="ctr">
              <a:spAutoFit/>
            </a:bodyPr>
            <a:lstStyle>
              <a:lvl1pPr marL="893763" indent="-893763">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1pPr>
              <a:lvl2pPr>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2pPr>
              <a:lvl3pPr>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3pPr>
              <a:lvl4pPr>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4pPr>
              <a:lvl5pPr>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5pPr>
              <a:lvl6pPr marL="457200" indent="1828800" fontAlgn="base" hangingPunct="0">
                <a:spcBef>
                  <a:spcPct val="0"/>
                </a:spcBef>
                <a:spcAft>
                  <a:spcPct val="0"/>
                </a:spcAft>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6pPr>
              <a:lvl7pPr marL="914400" indent="1828800" fontAlgn="base" hangingPunct="0">
                <a:spcBef>
                  <a:spcPct val="0"/>
                </a:spcBef>
                <a:spcAft>
                  <a:spcPct val="0"/>
                </a:spcAft>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7pPr>
              <a:lvl8pPr marL="1371600" indent="1828800" fontAlgn="base" hangingPunct="0">
                <a:spcBef>
                  <a:spcPct val="0"/>
                </a:spcBef>
                <a:spcAft>
                  <a:spcPct val="0"/>
                </a:spcAft>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8pPr>
              <a:lvl9pPr marL="1828800" indent="1828800" fontAlgn="base" hangingPunct="0">
                <a:spcBef>
                  <a:spcPct val="0"/>
                </a:spcBef>
                <a:spcAft>
                  <a:spcPct val="0"/>
                </a:spcAft>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9pPr>
            </a:lstStyle>
            <a:p>
              <a:pPr marL="893763" marR="0" lvl="0" indent="-893763" algn="l" defTabSz="914400" rtl="0" eaLnBrk="1" fontAlgn="base" latinLnBrk="0" hangingPunct="0">
                <a:lnSpc>
                  <a:spcPct val="100000"/>
                </a:lnSpc>
                <a:spcBef>
                  <a:spcPct val="0"/>
                </a:spcBef>
                <a:spcAft>
                  <a:spcPct val="0"/>
                </a:spcAft>
                <a:buClrTx/>
                <a:buSzTx/>
                <a:buFontTx/>
                <a:buNone/>
                <a:tabLst/>
                <a:defRPr/>
              </a:pPr>
              <a:r>
                <a:rPr kumimoji="0" lang="en-US" altLang="en-US" sz="2400" b="1" i="1" u="none" strike="noStrike" kern="1200" cap="none" spc="0" normalizeH="0" baseline="0" noProof="0" dirty="0" err="1">
                  <a:ln>
                    <a:noFill/>
                  </a:ln>
                  <a:solidFill>
                    <a:srgbClr val="FFFFFF"/>
                  </a:solidFill>
                  <a:effectLst/>
                  <a:uLnTx/>
                  <a:uFillTx/>
                  <a:latin typeface="Arail" charset="0"/>
                  <a:ea typeface="Arail" charset="0"/>
                  <a:cs typeface="Arail" charset="0"/>
                  <a:sym typeface="Arail" charset="0"/>
                </a:rPr>
                <a:t>الآيات</a:t>
              </a:r>
              <a:r>
                <a:rPr kumimoji="0" lang="en-US" altLang="en-US" sz="2400" b="1" i="1" u="none" strike="noStrike" kern="1200" cap="none" spc="0" normalizeH="0" baseline="0" noProof="0" dirty="0">
                  <a:ln>
                    <a:noFill/>
                  </a:ln>
                  <a:solidFill>
                    <a:srgbClr val="FFFFFF"/>
                  </a:solidFill>
                  <a:effectLst/>
                  <a:uLnTx/>
                  <a:uFillTx/>
                  <a:latin typeface="Arail" charset="0"/>
                  <a:ea typeface="Arail" charset="0"/>
                  <a:cs typeface="Arail" charset="0"/>
                  <a:sym typeface="Arail" charset="0"/>
                </a:rPr>
                <a:t> </a:t>
              </a:r>
            </a:p>
            <a:p>
              <a:pPr marL="893763" marR="0" lvl="0" indent="-893763" algn="r" defTabSz="914400" rtl="1" eaLnBrk="1" fontAlgn="base" latinLnBrk="0" hangingPunct="0">
                <a:lnSpc>
                  <a:spcPct val="100000"/>
                </a:lnSpc>
                <a:spcBef>
                  <a:spcPct val="0"/>
                </a:spcBef>
                <a:spcAft>
                  <a:spcPct val="0"/>
                </a:spcAft>
                <a:buClrTx/>
                <a:buSzTx/>
                <a:buFontTx/>
                <a:buNone/>
                <a:tabLst/>
                <a:defRPr/>
              </a:pPr>
              <a:r>
                <a:rPr kumimoji="0" lang="en-US" altLang="en-US" sz="2400" b="1" i="0" u="none" strike="noStrike" kern="1200" cap="none" spc="0" normalizeH="0" baseline="0" noProof="0" dirty="0">
                  <a:ln>
                    <a:noFill/>
                  </a:ln>
                  <a:solidFill>
                    <a:srgbClr val="FFFFFF"/>
                  </a:solidFill>
                  <a:effectLst/>
                  <a:uLnTx/>
                  <a:uFillTx/>
                  <a:latin typeface="Arail" charset="0"/>
                  <a:ea typeface="Arail" charset="0"/>
                  <a:cs typeface="Arail" charset="0"/>
                  <a:sym typeface="Arail" charset="0"/>
                </a:rPr>
                <a:t>١- ٤	</a:t>
              </a:r>
              <a:r>
                <a:rPr kumimoji="0" lang="en-US" altLang="en-US" sz="2400" b="1" i="0" u="none" strike="noStrike" kern="1200" cap="none" spc="0" normalizeH="0" baseline="0" noProof="0" dirty="0">
                  <a:ln>
                    <a:noFill/>
                  </a:ln>
                  <a:solidFill>
                    <a:srgbClr val="FFFF00"/>
                  </a:solidFill>
                  <a:effectLst/>
                  <a:uLnTx/>
                  <a:uFillTx/>
                  <a:latin typeface="Arail" charset="0"/>
                  <a:ea typeface="Arail" charset="0"/>
                  <a:cs typeface="Arail" charset="0"/>
                  <a:sym typeface="Arail" charset="0"/>
                </a:rPr>
                <a:t>يهوذا</a:t>
              </a:r>
              <a:r>
                <a:rPr kumimoji="0" lang="en-US" altLang="en-US" sz="2400" b="1" i="0" u="none" strike="noStrike" kern="1200" cap="none" spc="0" normalizeH="0" baseline="0" noProof="0" dirty="0">
                  <a:ln>
                    <a:noFill/>
                  </a:ln>
                  <a:solidFill>
                    <a:srgbClr val="FFFFFF"/>
                  </a:solidFill>
                  <a:effectLst/>
                  <a:uLnTx/>
                  <a:uFillTx/>
                  <a:latin typeface="Arail" charset="0"/>
                  <a:ea typeface="Arail" charset="0"/>
                  <a:cs typeface="Arail" charset="0"/>
                  <a:sym typeface="Arail" charset="0"/>
                </a:rPr>
                <a:t> يحذر من </a:t>
              </a:r>
              <a:r>
                <a:rPr kumimoji="0" lang="en-US" altLang="en-US" sz="2400" b="1" i="0" u="none" strike="noStrike" kern="1200" cap="none" spc="0" normalizeH="0" baseline="0" noProof="0" dirty="0" err="1">
                  <a:ln>
                    <a:noFill/>
                  </a:ln>
                  <a:solidFill>
                    <a:srgbClr val="FFFFFF"/>
                  </a:solidFill>
                  <a:effectLst/>
                  <a:uLnTx/>
                  <a:uFillTx/>
                  <a:latin typeface="Arail" charset="0"/>
                  <a:ea typeface="Arail" charset="0"/>
                  <a:cs typeface="Arail" charset="0"/>
                  <a:sym typeface="Arail" charset="0"/>
                </a:rPr>
                <a:t>الردة</a:t>
              </a:r>
              <a:endParaRPr kumimoji="0" lang="en-US" altLang="en-US" sz="2400" b="1" i="0" u="none" strike="noStrike" kern="1200" cap="none" spc="0" normalizeH="0" baseline="0" noProof="0" dirty="0">
                <a:ln>
                  <a:noFill/>
                </a:ln>
                <a:solidFill>
                  <a:srgbClr val="FFFFFF"/>
                </a:solidFill>
                <a:effectLst/>
                <a:uLnTx/>
                <a:uFillTx/>
                <a:latin typeface="Arail" charset="0"/>
                <a:ea typeface="Arail" charset="0"/>
                <a:cs typeface="Arail" charset="0"/>
                <a:sym typeface="Arail" charset="0"/>
              </a:endParaRPr>
            </a:p>
            <a:p>
              <a:pPr marL="893763" marR="0" lvl="0" indent="-893763" algn="r" defTabSz="914400" rtl="0" eaLnBrk="1" fontAlgn="base" latinLnBrk="0" hangingPunct="0">
                <a:lnSpc>
                  <a:spcPct val="100000"/>
                </a:lnSpc>
                <a:spcBef>
                  <a:spcPct val="0"/>
                </a:spcBef>
                <a:spcAft>
                  <a:spcPct val="0"/>
                </a:spcAft>
                <a:buClrTx/>
                <a:buSzTx/>
                <a:buFontTx/>
                <a:buNone/>
                <a:tabLst/>
                <a:defRPr/>
              </a:pPr>
              <a:r>
                <a:rPr kumimoji="0" lang="en-US" altLang="en-US" sz="2400" b="1" i="0" u="none" strike="noStrike" kern="1200" cap="none" spc="0" normalizeH="0" baseline="0" noProof="0" dirty="0">
                  <a:ln>
                    <a:noFill/>
                  </a:ln>
                  <a:solidFill>
                    <a:srgbClr val="FFFFFF"/>
                  </a:solidFill>
                  <a:effectLst/>
                  <a:uLnTx/>
                  <a:uFillTx/>
                  <a:latin typeface="Arail" charset="0"/>
                  <a:ea typeface="Arail" charset="0"/>
                  <a:cs typeface="Arail" charset="0"/>
                  <a:sym typeface="Arail" charset="0"/>
                </a:rPr>
                <a:t>٥-٧      </a:t>
              </a:r>
              <a:r>
                <a:rPr kumimoji="0" lang="en-US" altLang="en-US" sz="2400" b="1" i="0" u="none" strike="noStrike" kern="1200" cap="none" spc="0" normalizeH="0" baseline="0" noProof="0" dirty="0" err="1">
                  <a:ln>
                    <a:noFill/>
                  </a:ln>
                  <a:solidFill>
                    <a:srgbClr val="FFFB00"/>
                  </a:solidFill>
                  <a:effectLst/>
                  <a:uLnTx/>
                  <a:uFillTx/>
                  <a:latin typeface="Arail" charset="0"/>
                  <a:ea typeface="Arail" charset="0"/>
                  <a:cs typeface="Arail" charset="0"/>
                  <a:sym typeface="Arail" charset="0"/>
                </a:rPr>
                <a:t>عدم</a:t>
              </a:r>
              <a:r>
                <a:rPr kumimoji="0" lang="en-US" altLang="en-US" sz="2400" b="1" i="0" u="none" strike="noStrike" kern="1200" cap="none" spc="0" normalizeH="0" baseline="0" noProof="0" dirty="0">
                  <a:ln>
                    <a:noFill/>
                  </a:ln>
                  <a:solidFill>
                    <a:srgbClr val="FFFFFF"/>
                  </a:solidFill>
                  <a:effectLst/>
                  <a:uLnTx/>
                  <a:uFillTx/>
                  <a:latin typeface="Arail" charset="0"/>
                  <a:ea typeface="Arail" charset="0"/>
                  <a:cs typeface="Arail" charset="0"/>
                  <a:sym typeface="Arail" charset="0"/>
                </a:rPr>
                <a:t> </a:t>
              </a:r>
              <a:r>
                <a:rPr kumimoji="0" lang="en-US" altLang="en-US" sz="2400" b="1" i="0" u="none" strike="noStrike" kern="1200" cap="none" spc="0" normalizeH="0" baseline="0" noProof="0" dirty="0" err="1">
                  <a:ln>
                    <a:noFill/>
                  </a:ln>
                  <a:solidFill>
                    <a:srgbClr val="FFFFFF"/>
                  </a:solidFill>
                  <a:effectLst/>
                  <a:uLnTx/>
                  <a:uFillTx/>
                  <a:latin typeface="Arail" charset="0"/>
                  <a:ea typeface="Arail" charset="0"/>
                  <a:cs typeface="Arail" charset="0"/>
                  <a:sym typeface="Arail" charset="0"/>
                </a:rPr>
                <a:t>الإيمان</a:t>
              </a:r>
              <a:r>
                <a:rPr kumimoji="0" lang="en-US" altLang="en-US" sz="2400" b="1" i="0" u="none" strike="noStrike" kern="1200" cap="none" spc="0" normalizeH="0" baseline="0" noProof="0" dirty="0">
                  <a:ln>
                    <a:noFill/>
                  </a:ln>
                  <a:solidFill>
                    <a:srgbClr val="FFFFFF"/>
                  </a:solidFill>
                  <a:effectLst/>
                  <a:uLnTx/>
                  <a:uFillTx/>
                  <a:latin typeface="Arail" charset="0"/>
                  <a:ea typeface="Arail" charset="0"/>
                  <a:cs typeface="Arail" charset="0"/>
                  <a:sym typeface="Arail" charset="0"/>
                </a:rPr>
                <a:t> </a:t>
              </a:r>
              <a:r>
                <a:rPr kumimoji="0" lang="en-US" altLang="en-US" sz="2400" b="1" i="0" u="none" strike="noStrike" kern="1200" cap="none" spc="0" normalizeH="0" baseline="0" noProof="0" dirty="0" err="1">
                  <a:ln>
                    <a:noFill/>
                  </a:ln>
                  <a:solidFill>
                    <a:srgbClr val="FFFFFF"/>
                  </a:solidFill>
                  <a:effectLst/>
                  <a:uLnTx/>
                  <a:uFillTx/>
                  <a:latin typeface="Arail" charset="0"/>
                  <a:ea typeface="Arail" charset="0"/>
                  <a:cs typeface="Arail" charset="0"/>
                  <a:sym typeface="Arail" charset="0"/>
                </a:rPr>
                <a:t>عبر</a:t>
              </a:r>
              <a:r>
                <a:rPr kumimoji="0" lang="en-US" altLang="en-US" sz="2400" b="1" i="0" u="none" strike="noStrike" kern="1200" cap="none" spc="0" normalizeH="0" baseline="0" noProof="0" dirty="0">
                  <a:ln>
                    <a:noFill/>
                  </a:ln>
                  <a:solidFill>
                    <a:srgbClr val="FFFFFF"/>
                  </a:solidFill>
                  <a:effectLst/>
                  <a:uLnTx/>
                  <a:uFillTx/>
                  <a:latin typeface="Arail" charset="0"/>
                  <a:ea typeface="Arail" charset="0"/>
                  <a:cs typeface="Arail" charset="0"/>
                  <a:sym typeface="Arail" charset="0"/>
                </a:rPr>
                <a:t> </a:t>
              </a:r>
              <a:r>
                <a:rPr kumimoji="0" lang="en-US" altLang="en-US" sz="2400" b="1" i="0" u="none" strike="noStrike" kern="1200" cap="none" spc="0" normalizeH="0" baseline="0" noProof="0" dirty="0" err="1">
                  <a:ln>
                    <a:noFill/>
                  </a:ln>
                  <a:solidFill>
                    <a:srgbClr val="FFFFFF"/>
                  </a:solidFill>
                  <a:effectLst/>
                  <a:uLnTx/>
                  <a:uFillTx/>
                  <a:latin typeface="Arail" charset="0"/>
                  <a:ea typeface="Arail" charset="0"/>
                  <a:cs typeface="Arail" charset="0"/>
                  <a:sym typeface="Arail" charset="0"/>
                </a:rPr>
                <a:t>التاريخ</a:t>
              </a:r>
              <a:r>
                <a:rPr kumimoji="0" lang="en-US" altLang="en-US" sz="2400" b="1" i="0" u="none" strike="noStrike" kern="1200" cap="none" spc="0" normalizeH="0" baseline="0" noProof="0" dirty="0">
                  <a:ln>
                    <a:noFill/>
                  </a:ln>
                  <a:solidFill>
                    <a:srgbClr val="FFFFFF"/>
                  </a:solidFill>
                  <a:effectLst/>
                  <a:uLnTx/>
                  <a:uFillTx/>
                  <a:latin typeface="Arail" charset="0"/>
                  <a:ea typeface="Arail" charset="0"/>
                  <a:cs typeface="Arail" charset="0"/>
                  <a:sym typeface="Arail" charset="0"/>
                </a:rPr>
                <a:t> </a:t>
              </a:r>
            </a:p>
            <a:p>
              <a:pPr marL="893763" marR="0" lvl="0" indent="-893763" algn="r" defTabSz="914400" rtl="0" eaLnBrk="1" fontAlgn="base" latinLnBrk="0" hangingPunct="0">
                <a:lnSpc>
                  <a:spcPct val="100000"/>
                </a:lnSpc>
                <a:spcBef>
                  <a:spcPct val="0"/>
                </a:spcBef>
                <a:spcAft>
                  <a:spcPct val="0"/>
                </a:spcAft>
                <a:buClrTx/>
                <a:buSzTx/>
                <a:buFontTx/>
                <a:buNone/>
                <a:tabLst/>
                <a:defRPr/>
              </a:pPr>
              <a:r>
                <a:rPr kumimoji="0" lang="en-US" altLang="en-US" sz="2400" b="1" i="0" u="none" strike="noStrike" kern="1200" cap="none" spc="0" normalizeH="0" baseline="0" noProof="0" dirty="0">
                  <a:ln>
                    <a:noFill/>
                  </a:ln>
                  <a:solidFill>
                    <a:srgbClr val="FFFFFF"/>
                  </a:solidFill>
                  <a:effectLst/>
                  <a:uLnTx/>
                  <a:uFillTx/>
                  <a:latin typeface="Arail" charset="0"/>
                  <a:ea typeface="Arail" charset="0"/>
                  <a:cs typeface="Arail" charset="0"/>
                  <a:sym typeface="Arail" charset="0"/>
                </a:rPr>
                <a:t>٨ - ١٩  </a:t>
              </a:r>
              <a:r>
                <a:rPr kumimoji="0" lang="en-US" altLang="en-US" sz="2400" b="1" i="0" u="none" strike="noStrike" kern="1200" cap="none" spc="0" normalizeH="0" baseline="0" noProof="0" dirty="0" err="1">
                  <a:ln>
                    <a:noFill/>
                  </a:ln>
                  <a:solidFill>
                    <a:srgbClr val="FFFB00"/>
                  </a:solidFill>
                  <a:effectLst/>
                  <a:uLnTx/>
                  <a:uFillTx/>
                  <a:latin typeface="Arail" charset="0"/>
                  <a:ea typeface="Arail" charset="0"/>
                  <a:cs typeface="Arail" charset="0"/>
                  <a:sym typeface="Arail" charset="0"/>
                </a:rPr>
                <a:t>وصف</a:t>
              </a:r>
              <a:r>
                <a:rPr kumimoji="0" lang="en-US" altLang="en-US" sz="2400" b="1" i="0" u="none" strike="noStrike" kern="1200" cap="none" spc="0" normalizeH="0" baseline="0" noProof="0" dirty="0">
                  <a:ln>
                    <a:noFill/>
                  </a:ln>
                  <a:solidFill>
                    <a:srgbClr val="FFFFFF"/>
                  </a:solidFill>
                  <a:effectLst/>
                  <a:uLnTx/>
                  <a:uFillTx/>
                  <a:latin typeface="Arail" charset="0"/>
                  <a:ea typeface="Arail" charset="0"/>
                  <a:cs typeface="Arail" charset="0"/>
                  <a:sym typeface="Arail" charset="0"/>
                </a:rPr>
                <a:t> </a:t>
              </a:r>
              <a:r>
                <a:rPr kumimoji="0" lang="en-US" altLang="en-US" sz="2400" b="1" i="0" u="none" strike="noStrike" kern="1200" cap="none" spc="0" normalizeH="0" baseline="0" noProof="0" dirty="0" err="1">
                  <a:ln>
                    <a:noFill/>
                  </a:ln>
                  <a:solidFill>
                    <a:srgbClr val="FFFFFF"/>
                  </a:solidFill>
                  <a:effectLst/>
                  <a:uLnTx/>
                  <a:uFillTx/>
                  <a:latin typeface="Arail" charset="0"/>
                  <a:ea typeface="Arail" charset="0"/>
                  <a:cs typeface="Arail" charset="0"/>
                  <a:sym typeface="Arail" charset="0"/>
                </a:rPr>
                <a:t>المعلمين</a:t>
              </a:r>
              <a:r>
                <a:rPr kumimoji="0" lang="en-US" altLang="en-US" sz="2400" b="1" i="0" u="none" strike="noStrike" kern="1200" cap="none" spc="0" normalizeH="0" baseline="0" noProof="0" dirty="0">
                  <a:ln>
                    <a:noFill/>
                  </a:ln>
                  <a:solidFill>
                    <a:srgbClr val="FFFFFF"/>
                  </a:solidFill>
                  <a:effectLst/>
                  <a:uLnTx/>
                  <a:uFillTx/>
                  <a:latin typeface="Arail" charset="0"/>
                  <a:ea typeface="Arail" charset="0"/>
                  <a:cs typeface="Arail" charset="0"/>
                  <a:sym typeface="Arail" charset="0"/>
                </a:rPr>
                <a:t> </a:t>
              </a:r>
              <a:r>
                <a:rPr kumimoji="0" lang="en-US" altLang="en-US" sz="2400" b="1" i="0" u="none" strike="noStrike" kern="1200" cap="none" spc="0" normalizeH="0" baseline="0" noProof="0" dirty="0" err="1">
                  <a:ln>
                    <a:noFill/>
                  </a:ln>
                  <a:solidFill>
                    <a:srgbClr val="FFFFFF"/>
                  </a:solidFill>
                  <a:effectLst/>
                  <a:uLnTx/>
                  <a:uFillTx/>
                  <a:latin typeface="Arail" charset="0"/>
                  <a:ea typeface="Arail" charset="0"/>
                  <a:cs typeface="Arail" charset="0"/>
                  <a:sym typeface="Arail" charset="0"/>
                </a:rPr>
                <a:t>الكذبة</a:t>
              </a:r>
              <a:r>
                <a:rPr kumimoji="0" lang="en-US" altLang="en-US" sz="2400" b="1" i="0" u="none" strike="noStrike" kern="1200" cap="none" spc="0" normalizeH="0" baseline="0" noProof="0" dirty="0">
                  <a:ln>
                    <a:noFill/>
                  </a:ln>
                  <a:solidFill>
                    <a:srgbClr val="FFFFFF"/>
                  </a:solidFill>
                  <a:effectLst/>
                  <a:uLnTx/>
                  <a:uFillTx/>
                  <a:latin typeface="Arail" charset="0"/>
                  <a:ea typeface="Arail" charset="0"/>
                  <a:cs typeface="Arail" charset="0"/>
                  <a:sym typeface="Arail" charset="0"/>
                </a:rPr>
                <a:t> </a:t>
              </a:r>
            </a:p>
            <a:p>
              <a:pPr marL="893763" marR="0" lvl="0" indent="-893763" algn="r" defTabSz="914400" rtl="0" eaLnBrk="1" fontAlgn="base" latinLnBrk="0" hangingPunct="0">
                <a:lnSpc>
                  <a:spcPct val="100000"/>
                </a:lnSpc>
                <a:spcBef>
                  <a:spcPct val="0"/>
                </a:spcBef>
                <a:spcAft>
                  <a:spcPct val="0"/>
                </a:spcAft>
                <a:buClrTx/>
                <a:buSzTx/>
                <a:buFontTx/>
                <a:buNone/>
                <a:tabLst/>
                <a:defRPr/>
              </a:pPr>
              <a:r>
                <a:rPr kumimoji="0" lang="en-US" altLang="en-US" sz="2400" b="1" i="0" u="none" strike="noStrike" kern="1200" cap="none" spc="0" normalizeH="0" baseline="0" noProof="0" dirty="0">
                  <a:ln>
                    <a:noFill/>
                  </a:ln>
                  <a:solidFill>
                    <a:srgbClr val="FFFFFF"/>
                  </a:solidFill>
                  <a:effectLst/>
                  <a:uLnTx/>
                  <a:uFillTx/>
                  <a:latin typeface="Arail" charset="0"/>
                  <a:ea typeface="Arail" charset="0"/>
                  <a:cs typeface="Arail" charset="0"/>
                  <a:sym typeface="Arail" charset="0"/>
                </a:rPr>
                <a:t>٢٠ - ٢٥ </a:t>
              </a:r>
              <a:r>
                <a:rPr kumimoji="0" lang="en-US" altLang="en-US" sz="2400" b="1" i="0" u="none" strike="noStrike" kern="1200" cap="none" spc="0" normalizeH="0" baseline="0" noProof="0" dirty="0" err="1">
                  <a:ln>
                    <a:noFill/>
                  </a:ln>
                  <a:solidFill>
                    <a:srgbClr val="FFFB00"/>
                  </a:solidFill>
                  <a:effectLst/>
                  <a:uLnTx/>
                  <a:uFillTx/>
                  <a:latin typeface="Arail" charset="0"/>
                  <a:ea typeface="Arail" charset="0"/>
                  <a:cs typeface="Arail" charset="0"/>
                  <a:sym typeface="Arail" charset="0"/>
                </a:rPr>
                <a:t>نصيحة</a:t>
              </a:r>
              <a:r>
                <a:rPr kumimoji="0" lang="en-US" altLang="en-US" sz="2400" b="1" i="0" u="none" strike="noStrike" kern="1200" cap="none" spc="0" normalizeH="0" baseline="0" noProof="0" dirty="0">
                  <a:ln>
                    <a:noFill/>
                  </a:ln>
                  <a:solidFill>
                    <a:srgbClr val="FFFFFF"/>
                  </a:solidFill>
                  <a:effectLst/>
                  <a:uLnTx/>
                  <a:uFillTx/>
                  <a:latin typeface="Arail" charset="0"/>
                  <a:ea typeface="Arail" charset="0"/>
                  <a:cs typeface="Arail" charset="0"/>
                  <a:sym typeface="Arail" charset="0"/>
                </a:rPr>
                <a:t> على </a:t>
              </a:r>
              <a:r>
                <a:rPr kumimoji="0" lang="en-US" altLang="en-US" sz="2400" b="1" i="0" u="none" strike="noStrike" kern="1200" cap="none" spc="0" normalizeH="0" baseline="0" noProof="0" dirty="0" err="1">
                  <a:ln>
                    <a:noFill/>
                  </a:ln>
                  <a:solidFill>
                    <a:srgbClr val="FFFFFF"/>
                  </a:solidFill>
                  <a:effectLst/>
                  <a:uLnTx/>
                  <a:uFillTx/>
                  <a:latin typeface="Arail" charset="0"/>
                  <a:ea typeface="Arail" charset="0"/>
                  <a:cs typeface="Arail" charset="0"/>
                  <a:sym typeface="Arail" charset="0"/>
                </a:rPr>
                <a:t>البقاء</a:t>
              </a:r>
              <a:r>
                <a:rPr kumimoji="0" lang="en-US" altLang="en-US" sz="2400" b="1" i="0" u="none" strike="noStrike" kern="1200" cap="none" spc="0" normalizeH="0" baseline="0" noProof="0" dirty="0">
                  <a:ln>
                    <a:noFill/>
                  </a:ln>
                  <a:solidFill>
                    <a:srgbClr val="FFFFFF"/>
                  </a:solidFill>
                  <a:effectLst/>
                  <a:uLnTx/>
                  <a:uFillTx/>
                  <a:latin typeface="Arail" charset="0"/>
                  <a:ea typeface="Arail" charset="0"/>
                  <a:cs typeface="Arail" charset="0"/>
                  <a:sym typeface="Arail" charset="0"/>
                </a:rPr>
                <a:t> </a:t>
              </a:r>
              <a:r>
                <a:rPr kumimoji="0" lang="en-US" altLang="en-US" sz="2400" b="1" i="0" u="none" strike="noStrike" kern="1200" cap="none" spc="0" normalizeH="0" baseline="0" noProof="0" dirty="0" err="1">
                  <a:ln>
                    <a:noFill/>
                  </a:ln>
                  <a:solidFill>
                    <a:srgbClr val="FFFFFF"/>
                  </a:solidFill>
                  <a:effectLst/>
                  <a:uLnTx/>
                  <a:uFillTx/>
                  <a:latin typeface="Arail" charset="0"/>
                  <a:ea typeface="Arail" charset="0"/>
                  <a:cs typeface="Arail" charset="0"/>
                  <a:sym typeface="Arail" charset="0"/>
                </a:rPr>
                <a:t>أوفياء</a:t>
              </a:r>
              <a:r>
                <a:rPr kumimoji="0" lang="en-US" altLang="en-US" sz="2400" b="1" i="0" u="none" strike="noStrike" kern="1200" cap="none" spc="0" normalizeH="0" baseline="0" noProof="0" dirty="0">
                  <a:ln>
                    <a:noFill/>
                  </a:ln>
                  <a:solidFill>
                    <a:srgbClr val="FFFFFF"/>
                  </a:solidFill>
                  <a:effectLst/>
                  <a:uLnTx/>
                  <a:uFillTx/>
                  <a:latin typeface="Arail" charset="0"/>
                  <a:ea typeface="Arail" charset="0"/>
                  <a:cs typeface="Arail" charset="0"/>
                  <a:sym typeface="Arail" charset="0"/>
                </a:rPr>
                <a:t> </a:t>
              </a:r>
            </a:p>
          </p:txBody>
        </p:sp>
      </p:grpSp>
      <p:grpSp>
        <p:nvGrpSpPr>
          <p:cNvPr id="59398" name="Group 6">
            <a:extLst>
              <a:ext uri="{FF2B5EF4-FFF2-40B4-BE49-F238E27FC236}">
                <a16:creationId xmlns:a16="http://schemas.microsoft.com/office/drawing/2014/main" id="{307378A5-FEB2-A849-8583-9E2A7AC45C87}"/>
              </a:ext>
            </a:extLst>
          </p:cNvPr>
          <p:cNvGrpSpPr>
            <a:grpSpLocks/>
          </p:cNvGrpSpPr>
          <p:nvPr/>
        </p:nvGrpSpPr>
        <p:grpSpPr bwMode="auto">
          <a:xfrm>
            <a:off x="0" y="6398568"/>
            <a:ext cx="9144000" cy="461665"/>
            <a:chOff x="0" y="-2232"/>
            <a:chExt cx="9144000" cy="461665"/>
          </a:xfrm>
        </p:grpSpPr>
        <p:sp>
          <p:nvSpPr>
            <p:cNvPr id="59399" name="Rectangle 7">
              <a:extLst>
                <a:ext uri="{FF2B5EF4-FFF2-40B4-BE49-F238E27FC236}">
                  <a16:creationId xmlns:a16="http://schemas.microsoft.com/office/drawing/2014/main" id="{D85F3CAF-809A-504A-8254-D691098FCB44}"/>
                </a:ext>
              </a:extLst>
            </p:cNvPr>
            <p:cNvSpPr>
              <a:spLocks/>
            </p:cNvSpPr>
            <p:nvPr/>
          </p:nvSpPr>
          <p:spPr bwMode="auto">
            <a:xfrm>
              <a:off x="0" y="0"/>
              <a:ext cx="9144000" cy="457200"/>
            </a:xfrm>
            <a:prstGeom prst="rect">
              <a:avLst/>
            </a:prstGeom>
            <a:solidFill>
              <a:srgbClr val="000000"/>
            </a:solidFill>
            <a:ln>
              <a:noFill/>
            </a:ln>
            <a:effectLst>
              <a:outerShdw blurRad="63500" dist="35921" dir="2700000" algn="ctr" rotWithShape="0">
                <a:srgbClr val="808080">
                  <a:alpha val="74997"/>
                </a:srgbClr>
              </a:outerShdw>
            </a:effectLst>
            <a:extLs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Lst>
          </p:spPr>
          <p:txBody>
            <a:bodyPr lIns="45720" rIns="45720" anchor="ctr"/>
            <a:lstStyle/>
            <a:p>
              <a:pPr marL="0" marR="0" lvl="0" indent="0" algn="ctr" defTabSz="914400" rtl="0" eaLnBrk="1" fontAlgn="base" latinLnBrk="0" hangingPunct="0">
                <a:lnSpc>
                  <a:spcPct val="100000"/>
                </a:lnSpc>
                <a:spcBef>
                  <a:spcPct val="0"/>
                </a:spcBef>
                <a:spcAft>
                  <a:spcPct val="0"/>
                </a:spcAft>
                <a:buClrTx/>
                <a:buSzTx/>
                <a:buFontTx/>
                <a:buNone/>
                <a:tabLst/>
                <a:defRPr/>
              </a:pPr>
              <a:endParaRPr kumimoji="0" lang="en-US" altLang="en-US" sz="2400" b="1" u="none" strike="noStrike" kern="1200" cap="none" spc="0" normalizeH="0" baseline="0" noProof="0" dirty="0">
                <a:ln>
                  <a:noFill/>
                </a:ln>
                <a:solidFill>
                  <a:srgbClr val="FFFFFF"/>
                </a:solidFill>
                <a:effectLst>
                  <a:outerShdw blurRad="38100" dist="38100" dir="2700000" algn="tl">
                    <a:srgbClr val="535353"/>
                  </a:outerShdw>
                </a:effectLst>
                <a:uLnTx/>
                <a:uFillTx/>
                <a:latin typeface="Arial" panose="020B0604020202020204" pitchFamily="34" charset="0"/>
                <a:cs typeface="Arial" panose="020B0604020202020204" pitchFamily="34" charset="0"/>
                <a:sym typeface="Arial" panose="020B0604020202020204" pitchFamily="34" charset="0"/>
              </a:endParaRPr>
            </a:p>
          </p:txBody>
        </p:sp>
        <p:sp>
          <p:nvSpPr>
            <p:cNvPr id="59400" name="Text Box 8">
              <a:extLst>
                <a:ext uri="{FF2B5EF4-FFF2-40B4-BE49-F238E27FC236}">
                  <a16:creationId xmlns:a16="http://schemas.microsoft.com/office/drawing/2014/main" id="{901914C8-5C21-5849-9F23-D0E9814F735D}"/>
                </a:ext>
              </a:extLst>
            </p:cNvPr>
            <p:cNvSpPr txBox="1">
              <a:spLocks/>
            </p:cNvSpPr>
            <p:nvPr/>
          </p:nvSpPr>
          <p:spPr bwMode="auto">
            <a:xfrm>
              <a:off x="45719" y="-2232"/>
              <a:ext cx="9052561" cy="46166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45720" rIns="45720" anchor="ctr">
              <a:spAutoFit/>
            </a:bodyPr>
            <a:lstStyle/>
            <a:p>
              <a:pPr marL="0" marR="0" lvl="0" indent="0" algn="ctr" defTabSz="914400" rtl="0" eaLnBrk="1" fontAlgn="base" latinLnBrk="0" hangingPunct="0">
                <a:lnSpc>
                  <a:spcPct val="100000"/>
                </a:lnSpc>
                <a:spcBef>
                  <a:spcPct val="0"/>
                </a:spcBef>
                <a:spcAft>
                  <a:spcPct val="0"/>
                </a:spcAft>
                <a:buClrTx/>
                <a:buSzTx/>
                <a:buFontTx/>
                <a:buNone/>
                <a:tabLst/>
                <a:defRPr/>
              </a:pPr>
              <a:r>
                <a:rPr kumimoji="0" lang="en-US" altLang="en-US" sz="2400" b="1" u="none" strike="noStrike" kern="1200" cap="none" spc="0" normalizeH="0" baseline="0" noProof="0" dirty="0" err="1">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sym typeface="Arial" panose="020B0604020202020204" pitchFamily="34" charset="0"/>
                </a:rPr>
                <a:t>باري</a:t>
              </a:r>
              <a:r>
                <a:rPr kumimoji="0" lang="en-US" altLang="en-US"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sym typeface="Arial" panose="020B0604020202020204" pitchFamily="34" charset="0"/>
                </a:rPr>
                <a:t> هدلستون ، </a:t>
              </a:r>
              <a:r>
                <a:rPr kumimoji="0" lang="en-US" altLang="en-US" sz="2400" b="1" u="none" strike="noStrike" kern="1200" cap="none" spc="0" normalizeH="0" baseline="0" noProof="0" dirty="0" err="1">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sym typeface="Arial" panose="020B0604020202020204" pitchFamily="34" charset="0"/>
                </a:rPr>
                <a:t>الكتاب</a:t>
              </a:r>
              <a:r>
                <a:rPr kumimoji="0" lang="en-US" altLang="en-US"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sym typeface="Arial" panose="020B0604020202020204" pitchFamily="34" charset="0"/>
                </a:rPr>
                <a:t> </a:t>
              </a:r>
              <a:r>
                <a:rPr kumimoji="0" lang="en-US" altLang="en-US" sz="2400" b="1" u="none" strike="noStrike" kern="1200" cap="none" spc="0" normalizeH="0" baseline="0" noProof="0" dirty="0" err="1">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sym typeface="Arial" panose="020B0604020202020204" pitchFamily="34" charset="0"/>
                </a:rPr>
                <a:t>المقدس</a:t>
              </a:r>
              <a:r>
                <a:rPr kumimoji="0" lang="en-US" altLang="en-US"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sym typeface="Arial" panose="020B0604020202020204" pitchFamily="34" charset="0"/>
                </a:rPr>
                <a:t> </a:t>
              </a:r>
              <a:r>
                <a:rPr kumimoji="0" lang="en-US" altLang="en-US" sz="2400" b="1" u="none" strike="noStrike" kern="1200" cap="none" spc="0" normalizeH="0" baseline="0" noProof="0" dirty="0" err="1">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sym typeface="Arial" panose="020B0604020202020204" pitchFamily="34" charset="0"/>
                </a:rPr>
                <a:t>الأبجدي</a:t>
              </a:r>
              <a:endParaRPr kumimoji="0" lang="en-US" altLang="en-US"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sym typeface="Arial" panose="020B0604020202020204" pitchFamily="34" charset="0"/>
              </a:endParaRPr>
            </a:p>
          </p:txBody>
        </p:sp>
      </p:grpSp>
    </p:spTree>
  </p:cSld>
  <p:clrMapOvr>
    <a:masterClrMapping/>
  </p:clrMapOvr>
  <p:transition spd="med"/>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59394"/>
                                        </p:tgtEl>
                                        <p:attrNameLst>
                                          <p:attrName>style.visibility</p:attrName>
                                        </p:attrNameLst>
                                      </p:cBhvr>
                                      <p:to>
                                        <p:strVal val="visible"/>
                                      </p:to>
                                    </p:set>
                                    <p:animEffect transition="in" filter="blinds(horizontal)">
                                      <p:cBhvr>
                                        <p:cTn id="7" dur="500"/>
                                        <p:tgtEl>
                                          <p:spTgt spid="5939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9394" grpId="0" animBg="1" autoUpdateAnimBg="0"/>
    </p:bldLst>
  </p:timing>
</p:sld>
</file>

<file path=ppt/slides/slide5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0417" name="Picture 1" descr="Picture 2">
            <a:extLst>
              <a:ext uri="{FF2B5EF4-FFF2-40B4-BE49-F238E27FC236}">
                <a16:creationId xmlns:a16="http://schemas.microsoft.com/office/drawing/2014/main" id="{733A85B6-15D5-884F-8433-6D9F0197A353}"/>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11113" y="11113"/>
            <a:ext cx="9142413" cy="609282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
        <p:nvSpPr>
          <p:cNvPr id="60418" name="Text Box 2" descr="Rectangle 2">
            <a:extLst>
              <a:ext uri="{FF2B5EF4-FFF2-40B4-BE49-F238E27FC236}">
                <a16:creationId xmlns:a16="http://schemas.microsoft.com/office/drawing/2014/main" id="{462BB201-4E1B-AB4E-96D9-6E62E1D71763}"/>
              </a:ext>
            </a:extLst>
          </p:cNvPr>
          <p:cNvSpPr txBox="1">
            <a:spLocks/>
          </p:cNvSpPr>
          <p:nvPr/>
        </p:nvSpPr>
        <p:spPr bwMode="auto">
          <a:xfrm>
            <a:off x="20638" y="3473531"/>
            <a:ext cx="9053512" cy="2215991"/>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45720" rIns="45720" anchor="ctr">
            <a:spAutoFit/>
          </a:bodyPr>
          <a:lstStyle/>
          <a:p>
            <a:pPr marL="0" marR="0" lvl="0" indent="0" algn="ctr" defTabSz="914400" rtl="1" eaLnBrk="1" fontAlgn="base" latinLnBrk="0" hangingPunct="0">
              <a:lnSpc>
                <a:spcPct val="100000"/>
              </a:lnSpc>
              <a:spcBef>
                <a:spcPct val="0"/>
              </a:spcBef>
              <a:spcAft>
                <a:spcPct val="0"/>
              </a:spcAft>
              <a:buClrTx/>
              <a:buSzTx/>
              <a:buFontTx/>
              <a:buNone/>
              <a:tabLst/>
              <a:defRPr/>
            </a:pPr>
            <a:r>
              <a:rPr kumimoji="0" lang="en-US" altLang="en-US" sz="13800" b="0" i="0" u="none" strike="noStrike" kern="1200" cap="none" spc="0" normalizeH="0" baseline="0" noProof="0" dirty="0">
                <a:ln>
                  <a:noFill/>
                </a:ln>
                <a:solidFill>
                  <a:srgbClr val="FFFFFF"/>
                </a:solidFill>
                <a:effectLst>
                  <a:glow rad="228600">
                    <a:srgbClr val="000000">
                      <a:satMod val="175000"/>
                      <a:alpha val="87912"/>
                    </a:srgbClr>
                  </a:glow>
                </a:effectLst>
                <a:uLnTx/>
                <a:uFillTx/>
                <a:latin typeface="ＭＳ Ｐゴシック" panose="020B0600070205080204" pitchFamily="34" charset="-128"/>
                <a:ea typeface="ＭＳ Ｐゴシック" panose="020B0600070205080204" pitchFamily="34" charset="-128"/>
                <a:cs typeface="ＭＳ Ｐゴシック" panose="020B0600070205080204" pitchFamily="34" charset="-128"/>
                <a:sym typeface="ＭＳ Ｐゴシック" panose="020B0600070205080204" pitchFamily="34" charset="-128"/>
              </a:rPr>
              <a:t>يهوذا</a:t>
            </a:r>
            <a:endParaRPr kumimoji="0" lang="en-US" altLang="en-US" sz="13800" b="1" u="none" strike="noStrike" kern="1200" cap="none" spc="0" normalizeH="0" baseline="0" noProof="0" dirty="0">
              <a:ln>
                <a:noFill/>
              </a:ln>
              <a:solidFill>
                <a:srgbClr val="FFFFFF"/>
              </a:solidFill>
              <a:effectLst>
                <a:glow rad="228600">
                  <a:srgbClr val="000000">
                    <a:satMod val="175000"/>
                    <a:alpha val="87912"/>
                  </a:srgbClr>
                </a:glow>
              </a:effectLst>
              <a:uLnTx/>
              <a:uFillTx/>
              <a:latin typeface="Arial" panose="020B0604020202020204" pitchFamily="34" charset="0"/>
              <a:cs typeface="Arial" panose="020B0604020202020204" pitchFamily="34" charset="0"/>
              <a:sym typeface="Arial" panose="020B0604020202020204" pitchFamily="34" charset="0"/>
            </a:endParaRPr>
          </a:p>
        </p:txBody>
      </p:sp>
      <p:sp>
        <p:nvSpPr>
          <p:cNvPr id="60419" name="Rectangle 3" descr="Title 2">
            <a:extLst>
              <a:ext uri="{FF2B5EF4-FFF2-40B4-BE49-F238E27FC236}">
                <a16:creationId xmlns:a16="http://schemas.microsoft.com/office/drawing/2014/main" id="{7243BB16-11D7-1144-B46A-B61BDB787F94}"/>
              </a:ext>
            </a:extLst>
          </p:cNvPr>
          <p:cNvSpPr>
            <a:spLocks noGrp="1" noChangeArrowheads="1"/>
          </p:cNvSpPr>
          <p:nvPr>
            <p:ph type="title"/>
          </p:nvPr>
        </p:nvSpPr>
        <p:spPr>
          <a:xfrm>
            <a:off x="-34925" y="2130425"/>
            <a:ext cx="9177338" cy="1470025"/>
          </a:xfrm>
        </p:spPr>
        <p:txBody>
          <a:bodyPr/>
          <a:lstStyle/>
          <a:p>
            <a:pPr defTabSz="776288"/>
            <a:r>
              <a:rPr lang="en-US" altLang="en-US" sz="11500" b="1" dirty="0">
                <a:solidFill>
                  <a:srgbClr val="FFFFFF"/>
                </a:solidFill>
                <a:effectLst>
                  <a:glow rad="228600">
                    <a:schemeClr val="accent4">
                      <a:satMod val="175000"/>
                      <a:alpha val="87912"/>
                    </a:schemeClr>
                  </a:glow>
                </a:effectLst>
                <a:latin typeface="Arial" panose="020B0604020202020204" pitchFamily="34" charset="0"/>
                <a:cs typeface="Arial" panose="020B0604020202020204" pitchFamily="34" charset="0"/>
                <a:sym typeface="Arial" panose="020B0604020202020204" pitchFamily="34" charset="0"/>
              </a:rPr>
              <a:t>كن محارب</a:t>
            </a:r>
          </a:p>
        </p:txBody>
      </p:sp>
      <p:sp>
        <p:nvSpPr>
          <p:cNvPr id="60422" name="Text Box 6">
            <a:extLst>
              <a:ext uri="{FF2B5EF4-FFF2-40B4-BE49-F238E27FC236}">
                <a16:creationId xmlns:a16="http://schemas.microsoft.com/office/drawing/2014/main" id="{D5724266-4ECB-524C-BAD1-64FEB67E3643}"/>
              </a:ext>
            </a:extLst>
          </p:cNvPr>
          <p:cNvSpPr txBox="1">
            <a:spLocks/>
          </p:cNvSpPr>
          <p:nvPr/>
        </p:nvSpPr>
        <p:spPr bwMode="auto">
          <a:xfrm>
            <a:off x="45719" y="6248400"/>
            <a:ext cx="9052561" cy="40011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45720" rIns="45720">
            <a:spAutoFit/>
          </a:bodyPr>
          <a:lstStyle>
            <a:lvl1pPr defTabSz="457200">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1pPr>
            <a:lvl2pPr defTabSz="457200">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2pPr>
            <a:lvl3pPr defTabSz="457200">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3pPr>
            <a:lvl4pPr defTabSz="457200">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4pPr>
            <a:lvl5pPr defTabSz="457200">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5pPr>
            <a:lvl6pPr marL="457200" indent="1828800" defTabSz="457200" fontAlgn="base" hangingPunct="0">
              <a:spcBef>
                <a:spcPct val="0"/>
              </a:spcBef>
              <a:spcAft>
                <a:spcPct val="0"/>
              </a:spcAft>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6pPr>
            <a:lvl7pPr marL="914400" indent="1828800" defTabSz="457200" fontAlgn="base" hangingPunct="0">
              <a:spcBef>
                <a:spcPct val="0"/>
              </a:spcBef>
              <a:spcAft>
                <a:spcPct val="0"/>
              </a:spcAft>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7pPr>
            <a:lvl8pPr marL="1371600" indent="1828800" defTabSz="457200" fontAlgn="base" hangingPunct="0">
              <a:spcBef>
                <a:spcPct val="0"/>
              </a:spcBef>
              <a:spcAft>
                <a:spcPct val="0"/>
              </a:spcAft>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8pPr>
            <a:lvl9pPr marL="1828800" indent="1828800" defTabSz="457200" fontAlgn="base" hangingPunct="0">
              <a:spcBef>
                <a:spcPct val="0"/>
              </a:spcBef>
              <a:spcAft>
                <a:spcPct val="0"/>
              </a:spcAft>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9pPr>
          </a:lstStyle>
          <a:p>
            <a:pPr marL="0" marR="0" lvl="0" indent="0" algn="ctr" defTabSz="457200" rtl="0" eaLnBrk="1" fontAlgn="base" latinLnBrk="0" hangingPunct="0">
              <a:lnSpc>
                <a:spcPct val="100000"/>
              </a:lnSpc>
              <a:spcBef>
                <a:spcPts val="400"/>
              </a:spcBef>
              <a:spcAft>
                <a:spcPct val="0"/>
              </a:spcAft>
              <a:buClrTx/>
              <a:buSzTx/>
              <a:buFontTx/>
              <a:buNone/>
              <a:tabLst/>
              <a:defRPr/>
            </a:pPr>
            <a:r>
              <a:rPr kumimoji="0" lang="en-US" altLang="en-US" sz="2000" b="1" u="none" strike="noStrike" kern="1200" cap="none" spc="0" normalizeH="0" baseline="0" noProof="0" dirty="0">
                <a:ln>
                  <a:noFill/>
                </a:ln>
                <a:solidFill>
                  <a:srgbClr val="FFFFFF"/>
                </a:solidFill>
                <a:effectLst>
                  <a:outerShdw blurRad="38100" dist="38100" dir="2700000" algn="tl">
                    <a:srgbClr val="535353"/>
                  </a:outerShdw>
                </a:effectLst>
                <a:uLnTx/>
                <a:uFillTx/>
                <a:latin typeface="Arial" panose="020B0604020202020204" pitchFamily="34" charset="0"/>
                <a:cs typeface="Arial" panose="020B0604020202020204" pitchFamily="34" charset="0"/>
                <a:sym typeface="Arial" panose="020B0604020202020204" pitchFamily="34" charset="0"/>
              </a:rPr>
              <a:t>  د. ريك جريفيث•   مركز الدراسات اللاهوتية </a:t>
            </a:r>
            <a:r>
              <a:rPr kumimoji="0" lang="en-US" altLang="en-US" sz="2000" b="1" u="none" strike="noStrike" kern="1200" cap="none" spc="0" normalizeH="0" baseline="0" noProof="0" dirty="0" err="1">
                <a:ln>
                  <a:noFill/>
                </a:ln>
                <a:solidFill>
                  <a:srgbClr val="FFFFFF"/>
                </a:solidFill>
                <a:effectLst>
                  <a:outerShdw blurRad="38100" dist="38100" dir="2700000" algn="tl">
                    <a:srgbClr val="535353"/>
                  </a:outerShdw>
                </a:effectLst>
                <a:uLnTx/>
                <a:uFillTx/>
                <a:latin typeface="Arial" panose="020B0604020202020204" pitchFamily="34" charset="0"/>
                <a:cs typeface="Arial" panose="020B0604020202020204" pitchFamily="34" charset="0"/>
                <a:sym typeface="Arial" panose="020B0604020202020204" pitchFamily="34" charset="0"/>
              </a:rPr>
              <a:t>الأردني</a:t>
            </a:r>
            <a:r>
              <a:rPr kumimoji="0" lang="en-US" altLang="en-US" sz="2000" b="1" u="none" strike="noStrike" kern="1200" cap="none" spc="0" normalizeH="0" baseline="0" noProof="0" dirty="0">
                <a:ln>
                  <a:noFill/>
                </a:ln>
                <a:solidFill>
                  <a:srgbClr val="FFFFFF"/>
                </a:solidFill>
                <a:effectLst>
                  <a:outerShdw blurRad="38100" dist="38100" dir="2700000" algn="tl">
                    <a:srgbClr val="535353"/>
                  </a:outerShdw>
                </a:effectLst>
                <a:uLnTx/>
                <a:uFillTx/>
                <a:latin typeface="Arial" panose="020B0604020202020204" pitchFamily="34" charset="0"/>
                <a:cs typeface="Arial" panose="020B0604020202020204" pitchFamily="34" charset="0"/>
                <a:sym typeface="Arial" panose="020B0604020202020204" pitchFamily="34" charset="0"/>
              </a:rPr>
              <a:t>• BibleStudyDownloads.org</a:t>
            </a:r>
          </a:p>
        </p:txBody>
      </p:sp>
    </p:spTree>
  </p:cSld>
  <p:clrMapOvr>
    <a:masterClrMapping/>
  </p:clrMapOvr>
  <p:transition spd="med"/>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1" fill="hold" grpId="0" nodeType="clickEffect">
                                  <p:stCondLst>
                                    <p:cond delay="0"/>
                                  </p:stCondLst>
                                  <p:childTnLst>
                                    <p:set>
                                      <p:cBhvr>
                                        <p:cTn id="6" dur="1" fill="hold">
                                          <p:stCondLst>
                                            <p:cond delay="0"/>
                                          </p:stCondLst>
                                        </p:cTn>
                                        <p:tgtEl>
                                          <p:spTgt spid="60418"/>
                                        </p:tgtEl>
                                        <p:attrNameLst>
                                          <p:attrName>style.visibility</p:attrName>
                                        </p:attrNameLst>
                                      </p:cBhvr>
                                      <p:to>
                                        <p:strVal val="visible"/>
                                      </p:to>
                                    </p:set>
                                    <p:anim calcmode="lin" valueType="num">
                                      <p:cBhvr additive="base">
                                        <p:cTn id="7" dur="500" fill="hold"/>
                                        <p:tgtEl>
                                          <p:spTgt spid="60418"/>
                                        </p:tgtEl>
                                        <p:attrNameLst>
                                          <p:attrName>ppt_x</p:attrName>
                                        </p:attrNameLst>
                                      </p:cBhvr>
                                      <p:tavLst>
                                        <p:tav tm="0">
                                          <p:val>
                                            <p:strVal val="#ppt_x"/>
                                          </p:val>
                                        </p:tav>
                                        <p:tav tm="100000">
                                          <p:val>
                                            <p:strVal val="#ppt_x"/>
                                          </p:val>
                                        </p:tav>
                                      </p:tavLst>
                                    </p:anim>
                                    <p:anim calcmode="lin" valueType="num">
                                      <p:cBhvr additive="base">
                                        <p:cTn id="8" dur="500" fill="hold"/>
                                        <p:tgtEl>
                                          <p:spTgt spid="60418"/>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0418" grpId="0" autoUpdateAnimBg="0"/>
    </p:bldLst>
  </p:timing>
</p:sld>
</file>

<file path=ppt/slides/slide5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41" name="Rectangle 1" descr="Rectangle 2">
            <a:extLst>
              <a:ext uri="{FF2B5EF4-FFF2-40B4-BE49-F238E27FC236}">
                <a16:creationId xmlns:a16="http://schemas.microsoft.com/office/drawing/2014/main" id="{B26F27E6-C04C-E54C-93C0-21CB8E307B39}"/>
              </a:ext>
            </a:extLst>
          </p:cNvPr>
          <p:cNvSpPr>
            <a:spLocks noGrp="1" noChangeArrowheads="1"/>
          </p:cNvSpPr>
          <p:nvPr>
            <p:ph type="title"/>
          </p:nvPr>
        </p:nvSpPr>
        <p:spPr>
          <a:xfrm>
            <a:off x="0" y="44450"/>
            <a:ext cx="9144000" cy="2032000"/>
          </a:xfrm>
          <a:effectLst>
            <a:outerShdw blurRad="63500" dist="35921" dir="2700000" algn="ctr" rotWithShape="0">
              <a:srgbClr val="000000">
                <a:alpha val="74997"/>
              </a:srgbClr>
            </a:outerShdw>
          </a:effectLst>
        </p:spPr>
        <p:txBody>
          <a:bodyPr anchor="t"/>
          <a:lstStyle/>
          <a:p>
            <a:r>
              <a:rPr lang="en-US" altLang="en-US" sz="5400" b="1" dirty="0" err="1">
                <a:solidFill>
                  <a:srgbClr val="FFFFFF"/>
                </a:solidFill>
                <a:latin typeface="Arial" panose="020B0604020202020204" pitchFamily="34" charset="0"/>
                <a:cs typeface="Arial" panose="020B0604020202020204" pitchFamily="34" charset="0"/>
                <a:sym typeface="Arial" panose="020B0604020202020204" pitchFamily="34" charset="0"/>
              </a:rPr>
              <a:t>كيف</a:t>
            </a:r>
            <a:r>
              <a:rPr lang="en-US" altLang="en-US" sz="5400" b="1" dirty="0">
                <a:solidFill>
                  <a:srgbClr val="FFFFFF"/>
                </a:solidFill>
                <a:latin typeface="Arial" panose="020B0604020202020204" pitchFamily="34" charset="0"/>
                <a:cs typeface="Arial" panose="020B0604020202020204" pitchFamily="34" charset="0"/>
                <a:sym typeface="Arial" panose="020B0604020202020204" pitchFamily="34" charset="0"/>
              </a:rPr>
              <a:t> </a:t>
            </a:r>
            <a:r>
              <a:rPr lang="en-US" altLang="en-US" sz="5400" b="1" dirty="0" err="1">
                <a:solidFill>
                  <a:srgbClr val="FFFFFF"/>
                </a:solidFill>
                <a:latin typeface="Arial" panose="020B0604020202020204" pitchFamily="34" charset="0"/>
                <a:cs typeface="Arial" panose="020B0604020202020204" pitchFamily="34" charset="0"/>
                <a:sym typeface="Arial" panose="020B0604020202020204" pitchFamily="34" charset="0"/>
              </a:rPr>
              <a:t>يمكنك</a:t>
            </a:r>
            <a:r>
              <a:rPr lang="en-US" altLang="en-US" sz="5400" b="1" dirty="0">
                <a:solidFill>
                  <a:srgbClr val="FFFFFF"/>
                </a:solidFill>
                <a:latin typeface="Arial" panose="020B0604020202020204" pitchFamily="34" charset="0"/>
                <a:cs typeface="Arial" panose="020B0604020202020204" pitchFamily="34" charset="0"/>
                <a:sym typeface="Arial" panose="020B0604020202020204" pitchFamily="34" charset="0"/>
              </a:rPr>
              <a:t> الدفاع عن </a:t>
            </a:r>
            <a:r>
              <a:rPr lang="en-US" altLang="en-US" sz="5400" b="1" dirty="0" err="1">
                <a:solidFill>
                  <a:srgbClr val="FFFFFF"/>
                </a:solidFill>
                <a:latin typeface="Arial" panose="020B0604020202020204" pitchFamily="34" charset="0"/>
                <a:cs typeface="Arial" panose="020B0604020202020204" pitchFamily="34" charset="0"/>
                <a:sym typeface="Arial" panose="020B0604020202020204" pitchFamily="34" charset="0"/>
              </a:rPr>
              <a:t>الإيمان</a:t>
            </a:r>
            <a:r>
              <a:rPr lang="en-US" altLang="en-US" sz="5400" b="1" dirty="0">
                <a:solidFill>
                  <a:srgbClr val="FFFFFF"/>
                </a:solidFill>
                <a:latin typeface="Arial" panose="020B0604020202020204" pitchFamily="34" charset="0"/>
                <a:cs typeface="Arial" panose="020B0604020202020204" pitchFamily="34" charset="0"/>
                <a:sym typeface="Arial" panose="020B0604020202020204" pitchFamily="34" charset="0"/>
              </a:rPr>
              <a:t> ضد </a:t>
            </a:r>
            <a:r>
              <a:rPr lang="en-US" altLang="en-US" sz="5400" b="1" dirty="0">
                <a:solidFill>
                  <a:srgbClr val="FFFB00"/>
                </a:solidFill>
                <a:latin typeface="Arial" panose="020B0604020202020204" pitchFamily="34" charset="0"/>
                <a:cs typeface="Arial" panose="020B0604020202020204" pitchFamily="34" charset="0"/>
                <a:sym typeface="Arial" panose="020B0604020202020204" pitchFamily="34" charset="0"/>
              </a:rPr>
              <a:t>المدعين</a:t>
            </a:r>
            <a:r>
              <a:rPr lang="en-US" altLang="en-US" sz="5400" b="1" dirty="0">
                <a:solidFill>
                  <a:srgbClr val="FFFFFF"/>
                </a:solidFill>
                <a:latin typeface="Arial" panose="020B0604020202020204" pitchFamily="34" charset="0"/>
                <a:cs typeface="Arial" panose="020B0604020202020204" pitchFamily="34" charset="0"/>
                <a:sym typeface="Arial" panose="020B0604020202020204" pitchFamily="34" charset="0"/>
              </a:rPr>
              <a:t>؟</a:t>
            </a:r>
          </a:p>
        </p:txBody>
      </p:sp>
      <p:pic>
        <p:nvPicPr>
          <p:cNvPr id="61442" name="Picture 2" descr="Picture 1">
            <a:extLst>
              <a:ext uri="{FF2B5EF4-FFF2-40B4-BE49-F238E27FC236}">
                <a16:creationId xmlns:a16="http://schemas.microsoft.com/office/drawing/2014/main" id="{942AF039-A44D-AB48-8F7D-EA42AA7537B5}"/>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15875" y="2060575"/>
            <a:ext cx="9083675" cy="479742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grpSp>
        <p:nvGrpSpPr>
          <p:cNvPr id="61443" name="Group 3">
            <a:extLst>
              <a:ext uri="{FF2B5EF4-FFF2-40B4-BE49-F238E27FC236}">
                <a16:creationId xmlns:a16="http://schemas.microsoft.com/office/drawing/2014/main" id="{7F7C9560-DB2D-2147-99F6-4C19E7BD1DAC}"/>
              </a:ext>
            </a:extLst>
          </p:cNvPr>
          <p:cNvGrpSpPr>
            <a:grpSpLocks/>
          </p:cNvGrpSpPr>
          <p:nvPr/>
        </p:nvGrpSpPr>
        <p:grpSpPr bwMode="auto">
          <a:xfrm>
            <a:off x="4010025" y="1771650"/>
            <a:ext cx="3892550" cy="2736850"/>
            <a:chOff x="-1" y="0"/>
            <a:chExt cx="3892201" cy="2736304"/>
          </a:xfrm>
        </p:grpSpPr>
        <p:sp>
          <p:nvSpPr>
            <p:cNvPr id="61444" name="Rectangle 4">
              <a:extLst>
                <a:ext uri="{FF2B5EF4-FFF2-40B4-BE49-F238E27FC236}">
                  <a16:creationId xmlns:a16="http://schemas.microsoft.com/office/drawing/2014/main" id="{81076ED1-5BD0-0540-990E-BD69D19D9585}"/>
                </a:ext>
              </a:extLst>
            </p:cNvPr>
            <p:cNvSpPr>
              <a:spLocks/>
            </p:cNvSpPr>
            <p:nvPr/>
          </p:nvSpPr>
          <p:spPr bwMode="auto">
            <a:xfrm rot="20223301">
              <a:off x="137645" y="648045"/>
              <a:ext cx="3616909" cy="1440214"/>
            </a:xfrm>
            <a:prstGeom prst="rect">
              <a:avLst/>
            </a:prstGeom>
            <a:solidFill>
              <a:srgbClr val="000000"/>
            </a:solidFill>
            <a:ln>
              <a:noFill/>
            </a:ln>
            <a:effectLst/>
            <a:extLs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45720" rIns="45720" anchor="ctr"/>
            <a:lstStyle>
              <a:lvl1pPr marL="893763" indent="-893763">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1pPr>
              <a:lvl2pPr>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2pPr>
              <a:lvl3pPr>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3pPr>
              <a:lvl4pPr>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4pPr>
              <a:lvl5pPr>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5pPr>
              <a:lvl6pPr marL="457200" indent="1828800" fontAlgn="base" hangingPunct="0">
                <a:spcBef>
                  <a:spcPct val="0"/>
                </a:spcBef>
                <a:spcAft>
                  <a:spcPct val="0"/>
                </a:spcAft>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6pPr>
              <a:lvl7pPr marL="914400" indent="1828800" fontAlgn="base" hangingPunct="0">
                <a:spcBef>
                  <a:spcPct val="0"/>
                </a:spcBef>
                <a:spcAft>
                  <a:spcPct val="0"/>
                </a:spcAft>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7pPr>
              <a:lvl8pPr marL="1371600" indent="1828800" fontAlgn="base" hangingPunct="0">
                <a:spcBef>
                  <a:spcPct val="0"/>
                </a:spcBef>
                <a:spcAft>
                  <a:spcPct val="0"/>
                </a:spcAft>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8pPr>
              <a:lvl9pPr marL="1828800" indent="1828800" fontAlgn="base" hangingPunct="0">
                <a:spcBef>
                  <a:spcPct val="0"/>
                </a:spcBef>
                <a:spcAft>
                  <a:spcPct val="0"/>
                </a:spcAft>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9pPr>
            </a:lstStyle>
            <a:p>
              <a:pPr marL="893763" marR="0" lvl="0" indent="-893763" algn="ctr" defTabSz="914400" rtl="0" eaLnBrk="1" fontAlgn="base" latinLnBrk="0" hangingPunct="0">
                <a:lnSpc>
                  <a:spcPct val="100000"/>
                </a:lnSpc>
                <a:spcBef>
                  <a:spcPct val="0"/>
                </a:spcBef>
                <a:spcAft>
                  <a:spcPct val="0"/>
                </a:spcAft>
                <a:buClrTx/>
                <a:buSzTx/>
                <a:buFontTx/>
                <a:buNone/>
                <a:tabLst/>
                <a:defRPr/>
              </a:pPr>
              <a:endParaRPr kumimoji="0" lang="en-US" altLang="en-US" sz="6000" b="1" i="0" u="none" strike="noStrike" kern="1200" cap="none" spc="0" normalizeH="0" baseline="0" noProof="0">
                <a:ln>
                  <a:noFill/>
                </a:ln>
                <a:solidFill>
                  <a:srgbClr val="FFFFFF"/>
                </a:solidFill>
                <a:effectLst/>
                <a:uLnTx/>
                <a:uFillTx/>
                <a:latin typeface="Arail" charset="0"/>
                <a:ea typeface="Arail" charset="0"/>
                <a:cs typeface="Arail" charset="0"/>
                <a:sym typeface="Arail" charset="0"/>
              </a:endParaRPr>
            </a:p>
          </p:txBody>
        </p:sp>
        <p:sp>
          <p:nvSpPr>
            <p:cNvPr id="61445" name="Text Box 5">
              <a:extLst>
                <a:ext uri="{FF2B5EF4-FFF2-40B4-BE49-F238E27FC236}">
                  <a16:creationId xmlns:a16="http://schemas.microsoft.com/office/drawing/2014/main" id="{AB23821E-7F43-A541-B92B-4B14D186F78C}"/>
                </a:ext>
              </a:extLst>
            </p:cNvPr>
            <p:cNvSpPr txBox="1">
              <a:spLocks/>
            </p:cNvSpPr>
            <p:nvPr/>
          </p:nvSpPr>
          <p:spPr bwMode="auto">
            <a:xfrm rot="20223301">
              <a:off x="183365" y="826774"/>
              <a:ext cx="3525469" cy="108275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45720" rIns="45720" anchor="ctr">
              <a:spAutoFit/>
            </a:bodyPr>
            <a:lstStyle>
              <a:lvl1pPr marL="893763" indent="-893763">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1pPr>
              <a:lvl2pPr>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2pPr>
              <a:lvl3pPr>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3pPr>
              <a:lvl4pPr>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4pPr>
              <a:lvl5pPr>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5pPr>
              <a:lvl6pPr marL="457200" indent="1828800" fontAlgn="base" hangingPunct="0">
                <a:spcBef>
                  <a:spcPct val="0"/>
                </a:spcBef>
                <a:spcAft>
                  <a:spcPct val="0"/>
                </a:spcAft>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6pPr>
              <a:lvl7pPr marL="914400" indent="1828800" fontAlgn="base" hangingPunct="0">
                <a:spcBef>
                  <a:spcPct val="0"/>
                </a:spcBef>
                <a:spcAft>
                  <a:spcPct val="0"/>
                </a:spcAft>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7pPr>
              <a:lvl8pPr marL="1371600" indent="1828800" fontAlgn="base" hangingPunct="0">
                <a:spcBef>
                  <a:spcPct val="0"/>
                </a:spcBef>
                <a:spcAft>
                  <a:spcPct val="0"/>
                </a:spcAft>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8pPr>
              <a:lvl9pPr marL="1828800" indent="1828800" fontAlgn="base" hangingPunct="0">
                <a:spcBef>
                  <a:spcPct val="0"/>
                </a:spcBef>
                <a:spcAft>
                  <a:spcPct val="0"/>
                </a:spcAft>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9pPr>
            </a:lstStyle>
            <a:p>
              <a:pPr marL="893763" marR="0" lvl="0" indent="-893763" algn="ctr" defTabSz="914400" rtl="0" eaLnBrk="1" fontAlgn="base" latinLnBrk="0" hangingPunct="0">
                <a:lnSpc>
                  <a:spcPct val="100000"/>
                </a:lnSpc>
                <a:spcBef>
                  <a:spcPct val="0"/>
                </a:spcBef>
                <a:spcAft>
                  <a:spcPct val="0"/>
                </a:spcAft>
                <a:buClrTx/>
                <a:buSzTx/>
                <a:buFontTx/>
                <a:buNone/>
                <a:tabLst/>
                <a:defRPr/>
              </a:pPr>
              <a:r>
                <a:rPr kumimoji="0" lang="en-US" altLang="en-US" sz="6000" b="1" i="1" u="none" strike="noStrike" kern="1200" cap="none" spc="0" normalizeH="0" baseline="0" noProof="0">
                  <a:ln>
                    <a:noFill/>
                  </a:ln>
                  <a:solidFill>
                    <a:srgbClr val="FFFFFF"/>
                  </a:solidFill>
                  <a:effectLst/>
                  <a:uLnTx/>
                  <a:uFillTx/>
                  <a:latin typeface="Arail" charset="0"/>
                  <a:ea typeface="Arail" charset="0"/>
                  <a:cs typeface="Arail" charset="0"/>
                  <a:sym typeface="Arail" charset="0"/>
                </a:rPr>
                <a:t>٤ </a:t>
              </a:r>
              <a:r>
                <a:rPr kumimoji="0" lang="en-US" altLang="en-US" sz="6000" b="1" i="1" u="none" strike="noStrike" kern="1200" cap="none" spc="0" normalizeH="0" baseline="0" noProof="0" err="1">
                  <a:ln>
                    <a:noFill/>
                  </a:ln>
                  <a:solidFill>
                    <a:srgbClr val="FFFFFF"/>
                  </a:solidFill>
                  <a:effectLst/>
                  <a:uLnTx/>
                  <a:uFillTx/>
                  <a:latin typeface="Arail" charset="0"/>
                  <a:ea typeface="Arail" charset="0"/>
                  <a:cs typeface="Arail" charset="0"/>
                  <a:sym typeface="Arail" charset="0"/>
                </a:rPr>
                <a:t>طرق</a:t>
              </a:r>
              <a:endParaRPr kumimoji="0" lang="en-US" altLang="en-US" sz="6000" b="1" i="1" u="none" strike="noStrike" kern="1200" cap="none" spc="0" normalizeH="0" baseline="0" noProof="0">
                <a:ln>
                  <a:noFill/>
                </a:ln>
                <a:solidFill>
                  <a:srgbClr val="FFFFFF"/>
                </a:solidFill>
                <a:effectLst/>
                <a:uLnTx/>
                <a:uFillTx/>
                <a:latin typeface="Arail" charset="0"/>
                <a:ea typeface="Arail" charset="0"/>
                <a:cs typeface="Arail" charset="0"/>
                <a:sym typeface="Arail" charset="0"/>
              </a:endParaRPr>
            </a:p>
          </p:txBody>
        </p:sp>
      </p:grpSp>
      <p:sp>
        <p:nvSpPr>
          <p:cNvPr id="61446" name="Text Box 6" descr="Rectangle 2">
            <a:extLst>
              <a:ext uri="{FF2B5EF4-FFF2-40B4-BE49-F238E27FC236}">
                <a16:creationId xmlns:a16="http://schemas.microsoft.com/office/drawing/2014/main" id="{8408F562-AC88-0D40-891B-AD835E76FE92}"/>
              </a:ext>
            </a:extLst>
          </p:cNvPr>
          <p:cNvSpPr txBox="1">
            <a:spLocks/>
          </p:cNvSpPr>
          <p:nvPr/>
        </p:nvSpPr>
        <p:spPr bwMode="auto">
          <a:xfrm>
            <a:off x="1323975" y="5949950"/>
            <a:ext cx="7419975" cy="847725"/>
          </a:xfrm>
          <a:prstGeom prst="rect">
            <a:avLst/>
          </a:prstGeom>
          <a:noFill/>
          <a:ln>
            <a:noFill/>
          </a:ln>
          <a:effectLst>
            <a:outerShdw blurRad="63500" dist="35921" dir="2700000" algn="ctr" rotWithShape="0">
              <a:srgbClr val="000000">
                <a:alpha val="74997"/>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Lst>
        </p:spPr>
        <p:txBody>
          <a:bodyPr lIns="45720" rIns="45720" anchor="ctr">
            <a:spAutoFit/>
          </a:bodyPr>
          <a:lstStyle>
            <a:lvl1pPr defTabSz="457200">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1pPr>
            <a:lvl2pPr defTabSz="457200">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2pPr>
            <a:lvl3pPr defTabSz="457200">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3pPr>
            <a:lvl4pPr defTabSz="457200">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4pPr>
            <a:lvl5pPr defTabSz="457200">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5pPr>
            <a:lvl6pPr marL="457200" indent="1828800" defTabSz="457200" fontAlgn="base" hangingPunct="0">
              <a:spcBef>
                <a:spcPct val="0"/>
              </a:spcBef>
              <a:spcAft>
                <a:spcPct val="0"/>
              </a:spcAft>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6pPr>
            <a:lvl7pPr marL="914400" indent="1828800" defTabSz="457200" fontAlgn="base" hangingPunct="0">
              <a:spcBef>
                <a:spcPct val="0"/>
              </a:spcBef>
              <a:spcAft>
                <a:spcPct val="0"/>
              </a:spcAft>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7pPr>
            <a:lvl8pPr marL="1371600" indent="1828800" defTabSz="457200" fontAlgn="base" hangingPunct="0">
              <a:spcBef>
                <a:spcPct val="0"/>
              </a:spcBef>
              <a:spcAft>
                <a:spcPct val="0"/>
              </a:spcAft>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8pPr>
            <a:lvl9pPr marL="1828800" indent="1828800" defTabSz="457200" fontAlgn="base" hangingPunct="0">
              <a:spcBef>
                <a:spcPct val="0"/>
              </a:spcBef>
              <a:spcAft>
                <a:spcPct val="0"/>
              </a:spcAft>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9pPr>
          </a:lstStyle>
          <a:p>
            <a:pPr marL="0" marR="0" lvl="0" indent="0" algn="r" defTabSz="457200" rtl="1" eaLnBrk="1" fontAlgn="base" latinLnBrk="0" hangingPunct="0">
              <a:lnSpc>
                <a:spcPct val="100000"/>
              </a:lnSpc>
              <a:spcBef>
                <a:spcPct val="0"/>
              </a:spcBef>
              <a:spcAft>
                <a:spcPct val="0"/>
              </a:spcAft>
              <a:buClrTx/>
              <a:buSzTx/>
              <a:buFontTx/>
              <a:buNone/>
              <a:tabLst/>
              <a:defRPr/>
            </a:pPr>
            <a:r>
              <a:rPr kumimoji="0" lang="en-US" altLang="en-US" sz="4800" b="0" i="0" u="none" strike="noStrike" kern="1200" cap="none" spc="0" normalizeH="0" baseline="0" noProof="0" dirty="0">
                <a:ln>
                  <a:noFill/>
                </a:ln>
                <a:solidFill>
                  <a:srgbClr val="FFFFFF"/>
                </a:solidFill>
                <a:effectLst/>
                <a:uLnTx/>
                <a:uFillTx/>
                <a:latin typeface="ＭＳ Ｐゴシック" panose="020B0600070205080204" pitchFamily="34" charset="-128"/>
                <a:ea typeface="ＭＳ Ｐゴシック" panose="020B0600070205080204" pitchFamily="34" charset="-128"/>
                <a:cs typeface="ＭＳ Ｐゴシック" panose="020B0600070205080204" pitchFamily="34" charset="-128"/>
                <a:sym typeface="ＭＳ Ｐゴシック" panose="020B0600070205080204" pitchFamily="34" charset="-128"/>
              </a:rPr>
              <a:t>يهوذا</a:t>
            </a:r>
            <a:endParaRPr kumimoji="0" lang="en-US" altLang="en-US" sz="4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panose="020B0604020202020204" pitchFamily="34" charset="0"/>
            </a:endParaRPr>
          </a:p>
        </p:txBody>
      </p:sp>
    </p:spTree>
  </p:cSld>
  <p:clrMapOvr>
    <a:masterClrMapping/>
  </p:clrMapOvr>
  <p:transition spd="med"/>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grpId="0" nodeType="clickEffect">
                                  <p:stCondLst>
                                    <p:cond delay="0"/>
                                  </p:stCondLst>
                                  <p:childTnLst>
                                    <p:set>
                                      <p:cBhvr>
                                        <p:cTn id="6" dur="1" fill="hold">
                                          <p:stCondLst>
                                            <p:cond delay="0"/>
                                          </p:stCondLst>
                                        </p:cTn>
                                        <p:tgtEl>
                                          <p:spTgt spid="61446"/>
                                        </p:tgtEl>
                                        <p:attrNameLst>
                                          <p:attrName>style.visibility</p:attrName>
                                        </p:attrNameLst>
                                      </p:cBhvr>
                                      <p:to>
                                        <p:strVal val="visible"/>
                                      </p:to>
                                    </p:set>
                                    <p:anim calcmode="lin" valueType="num">
                                      <p:cBhvr additive="base">
                                        <p:cTn id="7" dur="500" fill="hold"/>
                                        <p:tgtEl>
                                          <p:spTgt spid="61446"/>
                                        </p:tgtEl>
                                        <p:attrNameLst>
                                          <p:attrName>ppt_x</p:attrName>
                                        </p:attrNameLst>
                                      </p:cBhvr>
                                      <p:tavLst>
                                        <p:tav tm="0">
                                          <p:val>
                                            <p:strVal val="#ppt_x"/>
                                          </p:val>
                                        </p:tav>
                                        <p:tav tm="100000">
                                          <p:val>
                                            <p:strVal val="#ppt_x"/>
                                          </p:val>
                                        </p:tav>
                                      </p:tavLst>
                                    </p:anim>
                                    <p:anim calcmode="lin" valueType="num">
                                      <p:cBhvr additive="base">
                                        <p:cTn id="8" dur="500" fill="hold"/>
                                        <p:tgtEl>
                                          <p:spTgt spid="6144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1446" grpId="0" autoUpdateAnimBg="0"/>
    </p:bldLst>
  </p:timing>
</p:sld>
</file>

<file path=ppt/slides/slide5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489" name="Rectangle 1" descr="Rectangle 2">
            <a:extLst>
              <a:ext uri="{FF2B5EF4-FFF2-40B4-BE49-F238E27FC236}">
                <a16:creationId xmlns:a16="http://schemas.microsoft.com/office/drawing/2014/main" id="{5CD9EC84-1447-1F45-9E21-6E64D622FE2A}"/>
              </a:ext>
            </a:extLst>
          </p:cNvPr>
          <p:cNvSpPr>
            <a:spLocks noGrp="1" noChangeArrowheads="1"/>
          </p:cNvSpPr>
          <p:nvPr>
            <p:ph type="title"/>
          </p:nvPr>
        </p:nvSpPr>
        <p:spPr>
          <a:xfrm>
            <a:off x="0" y="49213"/>
            <a:ext cx="9144000" cy="1085850"/>
          </a:xfrm>
          <a:effectLst>
            <a:outerShdw blurRad="63500" dist="35921" dir="2700000" algn="ctr" rotWithShape="0">
              <a:srgbClr val="000000">
                <a:alpha val="74997"/>
              </a:srgbClr>
            </a:outerShdw>
          </a:effectLst>
        </p:spPr>
        <p:txBody>
          <a:bodyPr anchor="t"/>
          <a:lstStyle/>
          <a:p>
            <a:pPr rtl="1"/>
            <a:r>
              <a:rPr lang="en-US" altLang="en-US" sz="4800" b="1" dirty="0">
                <a:solidFill>
                  <a:srgbClr val="FFFFFF"/>
                </a:solidFill>
                <a:latin typeface="Arial" panose="020B0604020202020204" pitchFamily="34" charset="0"/>
                <a:cs typeface="Arial" panose="020B0604020202020204" pitchFamily="34" charset="0"/>
                <a:sym typeface="Arial" panose="020B0604020202020204" pitchFamily="34" charset="0"/>
              </a:rPr>
              <a:t>١. </a:t>
            </a:r>
            <a:r>
              <a:rPr lang="en-US" altLang="en-US" sz="4800" b="1" dirty="0" err="1">
                <a:solidFill>
                  <a:srgbClr val="FFFB00"/>
                </a:solidFill>
                <a:latin typeface="Arial" panose="020B0604020202020204" pitchFamily="34" charset="0"/>
                <a:cs typeface="Arial" panose="020B0604020202020204" pitchFamily="34" charset="0"/>
                <a:sym typeface="Arial" panose="020B0604020202020204" pitchFamily="34" charset="0"/>
              </a:rPr>
              <a:t>تأكيد</a:t>
            </a:r>
            <a:r>
              <a:rPr lang="en-US" altLang="en-US" sz="4800" b="1" dirty="0">
                <a:solidFill>
                  <a:srgbClr val="FFFFFF"/>
                </a:solidFill>
                <a:latin typeface="Arial" panose="020B0604020202020204" pitchFamily="34" charset="0"/>
                <a:cs typeface="Arial" panose="020B0604020202020204" pitchFamily="34" charset="0"/>
                <a:sym typeface="Arial" panose="020B0604020202020204" pitchFamily="34" charset="0"/>
              </a:rPr>
              <a:t> </a:t>
            </a:r>
            <a:r>
              <a:rPr lang="en-US" altLang="en-US" sz="4800" b="1" dirty="0" err="1">
                <a:solidFill>
                  <a:srgbClr val="FFFFFF"/>
                </a:solidFill>
                <a:latin typeface="Arial" panose="020B0604020202020204" pitchFamily="34" charset="0"/>
                <a:cs typeface="Arial" panose="020B0604020202020204" pitchFamily="34" charset="0"/>
                <a:sym typeface="Arial" panose="020B0604020202020204" pitchFamily="34" charset="0"/>
              </a:rPr>
              <a:t>القديسين</a:t>
            </a:r>
            <a:r>
              <a:rPr lang="en-US" altLang="en-US" sz="4800" b="1" dirty="0">
                <a:solidFill>
                  <a:srgbClr val="FFFFFF"/>
                </a:solidFill>
                <a:latin typeface="Arial" panose="020B0604020202020204" pitchFamily="34" charset="0"/>
                <a:cs typeface="Arial" panose="020B0604020202020204" pitchFamily="34" charset="0"/>
                <a:sym typeface="Arial" panose="020B0604020202020204" pitchFamily="34" charset="0"/>
              </a:rPr>
              <a:t> ( ١ - ٢)</a:t>
            </a:r>
          </a:p>
        </p:txBody>
      </p:sp>
      <p:pic>
        <p:nvPicPr>
          <p:cNvPr id="63490" name="Picture 2" descr="Picture 3">
            <a:extLst>
              <a:ext uri="{FF2B5EF4-FFF2-40B4-BE49-F238E27FC236}">
                <a16:creationId xmlns:a16="http://schemas.microsoft.com/office/drawing/2014/main" id="{E4561912-9E2B-7449-A098-ED387111A6A6}"/>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1114425" y="1284288"/>
            <a:ext cx="7056438" cy="56007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
        <p:nvSpPr>
          <p:cNvPr id="63491" name="Text Box 3" descr="Rectangle 2">
            <a:extLst>
              <a:ext uri="{FF2B5EF4-FFF2-40B4-BE49-F238E27FC236}">
                <a16:creationId xmlns:a16="http://schemas.microsoft.com/office/drawing/2014/main" id="{C66CEF0D-2C2A-1047-B7DA-2DC91FAE8E94}"/>
              </a:ext>
            </a:extLst>
          </p:cNvPr>
          <p:cNvSpPr txBox="1">
            <a:spLocks/>
          </p:cNvSpPr>
          <p:nvPr/>
        </p:nvSpPr>
        <p:spPr bwMode="auto">
          <a:xfrm>
            <a:off x="1323975" y="5949950"/>
            <a:ext cx="7419975" cy="847725"/>
          </a:xfrm>
          <a:prstGeom prst="rect">
            <a:avLst/>
          </a:prstGeom>
          <a:noFill/>
          <a:ln>
            <a:noFill/>
          </a:ln>
          <a:effectLst>
            <a:outerShdw blurRad="63500" dist="35921" dir="2700000" algn="ctr" rotWithShape="0">
              <a:srgbClr val="000000">
                <a:alpha val="74997"/>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Lst>
        </p:spPr>
        <p:txBody>
          <a:bodyPr lIns="45720" rIns="45720" anchor="ctr">
            <a:spAutoFit/>
          </a:bodyPr>
          <a:lstStyle>
            <a:lvl1pPr defTabSz="457200">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1pPr>
            <a:lvl2pPr defTabSz="457200">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2pPr>
            <a:lvl3pPr defTabSz="457200">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3pPr>
            <a:lvl4pPr defTabSz="457200">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4pPr>
            <a:lvl5pPr defTabSz="457200">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5pPr>
            <a:lvl6pPr marL="457200" indent="1828800" defTabSz="457200" fontAlgn="base" hangingPunct="0">
              <a:spcBef>
                <a:spcPct val="0"/>
              </a:spcBef>
              <a:spcAft>
                <a:spcPct val="0"/>
              </a:spcAft>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6pPr>
            <a:lvl7pPr marL="914400" indent="1828800" defTabSz="457200" fontAlgn="base" hangingPunct="0">
              <a:spcBef>
                <a:spcPct val="0"/>
              </a:spcBef>
              <a:spcAft>
                <a:spcPct val="0"/>
              </a:spcAft>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7pPr>
            <a:lvl8pPr marL="1371600" indent="1828800" defTabSz="457200" fontAlgn="base" hangingPunct="0">
              <a:spcBef>
                <a:spcPct val="0"/>
              </a:spcBef>
              <a:spcAft>
                <a:spcPct val="0"/>
              </a:spcAft>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8pPr>
            <a:lvl9pPr marL="1828800" indent="1828800" defTabSz="457200" fontAlgn="base" hangingPunct="0">
              <a:spcBef>
                <a:spcPct val="0"/>
              </a:spcBef>
              <a:spcAft>
                <a:spcPct val="0"/>
              </a:spcAft>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9pPr>
          </a:lstStyle>
          <a:p>
            <a:pPr marL="0" marR="0" lvl="0" indent="0" algn="r" defTabSz="457200" rtl="1" eaLnBrk="1" fontAlgn="base" latinLnBrk="0" hangingPunct="0">
              <a:lnSpc>
                <a:spcPct val="100000"/>
              </a:lnSpc>
              <a:spcBef>
                <a:spcPct val="0"/>
              </a:spcBef>
              <a:spcAft>
                <a:spcPct val="0"/>
              </a:spcAft>
              <a:buClrTx/>
              <a:buSzTx/>
              <a:buFontTx/>
              <a:buNone/>
              <a:tabLst/>
              <a:defRPr/>
            </a:pPr>
            <a:r>
              <a:rPr kumimoji="0" lang="en-US" altLang="en-US" sz="4800" b="0" i="0" u="none" strike="noStrike" kern="1200" cap="none" spc="0" normalizeH="0" baseline="0" noProof="0" dirty="0">
                <a:ln>
                  <a:noFill/>
                </a:ln>
                <a:solidFill>
                  <a:srgbClr val="FFFFFF"/>
                </a:solidFill>
                <a:effectLst/>
                <a:uLnTx/>
                <a:uFillTx/>
                <a:latin typeface="ＭＳ Ｐゴシック" panose="020B0600070205080204" pitchFamily="34" charset="-128"/>
                <a:ea typeface="ＭＳ Ｐゴシック" panose="020B0600070205080204" pitchFamily="34" charset="-128"/>
                <a:cs typeface="ＭＳ Ｐゴシック" panose="020B0600070205080204" pitchFamily="34" charset="-128"/>
                <a:sym typeface="ＭＳ Ｐゴシック" panose="020B0600070205080204" pitchFamily="34" charset="-128"/>
              </a:rPr>
              <a:t>يهوذا</a:t>
            </a:r>
            <a:endParaRPr kumimoji="0" lang="en-US" altLang="en-US" sz="4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panose="020B0604020202020204" pitchFamily="34" charset="0"/>
            </a:endParaRPr>
          </a:p>
        </p:txBody>
      </p:sp>
    </p:spTree>
  </p:cSld>
  <p:clrMapOvr>
    <a:masterClrMapping/>
  </p:clrMapOvr>
  <p:transition spd="med"/>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grpId="0" nodeType="clickEffect">
                                  <p:stCondLst>
                                    <p:cond delay="0"/>
                                  </p:stCondLst>
                                  <p:childTnLst>
                                    <p:set>
                                      <p:cBhvr>
                                        <p:cTn id="6" dur="1" fill="hold">
                                          <p:stCondLst>
                                            <p:cond delay="0"/>
                                          </p:stCondLst>
                                        </p:cTn>
                                        <p:tgtEl>
                                          <p:spTgt spid="63491"/>
                                        </p:tgtEl>
                                        <p:attrNameLst>
                                          <p:attrName>style.visibility</p:attrName>
                                        </p:attrNameLst>
                                      </p:cBhvr>
                                      <p:to>
                                        <p:strVal val="visible"/>
                                      </p:to>
                                    </p:set>
                                    <p:anim calcmode="lin" valueType="num">
                                      <p:cBhvr additive="base">
                                        <p:cTn id="7" dur="500" fill="hold"/>
                                        <p:tgtEl>
                                          <p:spTgt spid="63491"/>
                                        </p:tgtEl>
                                        <p:attrNameLst>
                                          <p:attrName>ppt_x</p:attrName>
                                        </p:attrNameLst>
                                      </p:cBhvr>
                                      <p:tavLst>
                                        <p:tav tm="0">
                                          <p:val>
                                            <p:strVal val="#ppt_x"/>
                                          </p:val>
                                        </p:tav>
                                        <p:tav tm="100000">
                                          <p:val>
                                            <p:strVal val="#ppt_x"/>
                                          </p:val>
                                        </p:tav>
                                      </p:tavLst>
                                    </p:anim>
                                    <p:anim calcmode="lin" valueType="num">
                                      <p:cBhvr additive="base">
                                        <p:cTn id="8" dur="500" fill="hold"/>
                                        <p:tgtEl>
                                          <p:spTgt spid="6349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3491" grpId="0" autoUpdateAnimBg="0"/>
    </p:bldLst>
  </p:timing>
</p:sld>
</file>

<file path=ppt/slides/slide5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537" name="Rectangle 1" descr="Rectangle 2">
            <a:extLst>
              <a:ext uri="{FF2B5EF4-FFF2-40B4-BE49-F238E27FC236}">
                <a16:creationId xmlns:a16="http://schemas.microsoft.com/office/drawing/2014/main" id="{ADB541F8-1F65-8943-AE77-4F4D53D688E3}"/>
              </a:ext>
            </a:extLst>
          </p:cNvPr>
          <p:cNvSpPr>
            <a:spLocks noGrp="1" noChangeArrowheads="1"/>
          </p:cNvSpPr>
          <p:nvPr>
            <p:ph type="title"/>
          </p:nvPr>
        </p:nvSpPr>
        <p:spPr>
          <a:xfrm>
            <a:off x="0" y="49213"/>
            <a:ext cx="9144000" cy="1085850"/>
          </a:xfrm>
          <a:effectLst>
            <a:outerShdw blurRad="63500" dist="35921" dir="2700000" algn="ctr" rotWithShape="0">
              <a:srgbClr val="000000">
                <a:alpha val="74997"/>
              </a:srgbClr>
            </a:outerShdw>
          </a:effectLst>
        </p:spPr>
        <p:txBody>
          <a:bodyPr anchor="t"/>
          <a:lstStyle/>
          <a:p>
            <a:pPr rtl="1"/>
            <a:r>
              <a:rPr lang="en-US" altLang="en-US" sz="4800" b="1" dirty="0">
                <a:solidFill>
                  <a:srgbClr val="FFFFFF"/>
                </a:solidFill>
                <a:latin typeface="Arial" panose="020B0604020202020204" pitchFamily="34" charset="0"/>
                <a:cs typeface="Arial" panose="020B0604020202020204" pitchFamily="34" charset="0"/>
                <a:sym typeface="Arial" panose="020B0604020202020204" pitchFamily="34" charset="0"/>
              </a:rPr>
              <a:t>٢. </a:t>
            </a:r>
            <a:r>
              <a:rPr lang="en-US" altLang="en-US" sz="4800" b="1" dirty="0" err="1">
                <a:solidFill>
                  <a:srgbClr val="FFFB00"/>
                </a:solidFill>
                <a:latin typeface="Arial" panose="020B0604020202020204" pitchFamily="34" charset="0"/>
                <a:cs typeface="Arial" panose="020B0604020202020204" pitchFamily="34" charset="0"/>
                <a:sym typeface="Arial" panose="020B0604020202020204" pitchFamily="34" charset="0"/>
              </a:rPr>
              <a:t>تعرف</a:t>
            </a:r>
            <a:r>
              <a:rPr lang="en-US" altLang="en-US" sz="4800" b="1" dirty="0">
                <a:solidFill>
                  <a:srgbClr val="FFFFFF"/>
                </a:solidFill>
                <a:latin typeface="Arial" panose="020B0604020202020204" pitchFamily="34" charset="0"/>
                <a:cs typeface="Arial" panose="020B0604020202020204" pitchFamily="34" charset="0"/>
                <a:sym typeface="Arial" panose="020B0604020202020204" pitchFamily="34" charset="0"/>
              </a:rPr>
              <a:t> على </a:t>
            </a:r>
            <a:r>
              <a:rPr lang="en-US" altLang="en-US" sz="4800" b="1" dirty="0" err="1">
                <a:solidFill>
                  <a:srgbClr val="FFFFFF"/>
                </a:solidFill>
                <a:latin typeface="Arial" panose="020B0604020202020204" pitchFamily="34" charset="0"/>
                <a:cs typeface="Arial" panose="020B0604020202020204" pitchFamily="34" charset="0"/>
                <a:sym typeface="Arial" panose="020B0604020202020204" pitchFamily="34" charset="0"/>
              </a:rPr>
              <a:t>العدو</a:t>
            </a:r>
            <a:r>
              <a:rPr lang="en-US" altLang="en-US" sz="4800" b="1" dirty="0">
                <a:solidFill>
                  <a:srgbClr val="FFFFFF"/>
                </a:solidFill>
                <a:latin typeface="Arial" panose="020B0604020202020204" pitchFamily="34" charset="0"/>
                <a:cs typeface="Arial" panose="020B0604020202020204" pitchFamily="34" charset="0"/>
                <a:sym typeface="Arial" panose="020B0604020202020204" pitchFamily="34" charset="0"/>
              </a:rPr>
              <a:t> ( ٣ - ١٦)</a:t>
            </a:r>
          </a:p>
        </p:txBody>
      </p:sp>
      <p:pic>
        <p:nvPicPr>
          <p:cNvPr id="65538" name="Picture 2" descr="Picture 2">
            <a:extLst>
              <a:ext uri="{FF2B5EF4-FFF2-40B4-BE49-F238E27FC236}">
                <a16:creationId xmlns:a16="http://schemas.microsoft.com/office/drawing/2014/main" id="{123D29E2-6399-084E-A183-0109F05992BF}"/>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12700" y="2057400"/>
            <a:ext cx="5688013" cy="48260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pic>
        <p:nvPicPr>
          <p:cNvPr id="65539" name="Picture 3" descr="Picture 5">
            <a:extLst>
              <a:ext uri="{FF2B5EF4-FFF2-40B4-BE49-F238E27FC236}">
                <a16:creationId xmlns:a16="http://schemas.microsoft.com/office/drawing/2014/main" id="{8D482C77-8F11-2048-99FD-E0881D2C04C6}"/>
              </a:ext>
            </a:extLst>
          </p:cNvPr>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4189413" y="1052513"/>
            <a:ext cx="4964112" cy="37369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
        <p:nvSpPr>
          <p:cNvPr id="65540" name="Text Box 4" descr="Rectangle 2">
            <a:extLst>
              <a:ext uri="{FF2B5EF4-FFF2-40B4-BE49-F238E27FC236}">
                <a16:creationId xmlns:a16="http://schemas.microsoft.com/office/drawing/2014/main" id="{E9812FA8-B541-1249-BDBA-E5EB27FF59B6}"/>
              </a:ext>
            </a:extLst>
          </p:cNvPr>
          <p:cNvSpPr txBox="1">
            <a:spLocks/>
          </p:cNvSpPr>
          <p:nvPr/>
        </p:nvSpPr>
        <p:spPr bwMode="auto">
          <a:xfrm>
            <a:off x="1323975" y="5949950"/>
            <a:ext cx="7419975" cy="847725"/>
          </a:xfrm>
          <a:prstGeom prst="rect">
            <a:avLst/>
          </a:prstGeom>
          <a:noFill/>
          <a:ln>
            <a:noFill/>
          </a:ln>
          <a:effectLst>
            <a:outerShdw blurRad="63500" dist="35921" dir="2700000" algn="ctr" rotWithShape="0">
              <a:srgbClr val="000000">
                <a:alpha val="74997"/>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Lst>
        </p:spPr>
        <p:txBody>
          <a:bodyPr lIns="45720" rIns="45720" anchor="ctr">
            <a:spAutoFit/>
          </a:bodyPr>
          <a:lstStyle>
            <a:lvl1pPr defTabSz="457200">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1pPr>
            <a:lvl2pPr defTabSz="457200">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2pPr>
            <a:lvl3pPr defTabSz="457200">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3pPr>
            <a:lvl4pPr defTabSz="457200">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4pPr>
            <a:lvl5pPr defTabSz="457200">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5pPr>
            <a:lvl6pPr marL="457200" indent="1828800" defTabSz="457200" fontAlgn="base" hangingPunct="0">
              <a:spcBef>
                <a:spcPct val="0"/>
              </a:spcBef>
              <a:spcAft>
                <a:spcPct val="0"/>
              </a:spcAft>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6pPr>
            <a:lvl7pPr marL="914400" indent="1828800" defTabSz="457200" fontAlgn="base" hangingPunct="0">
              <a:spcBef>
                <a:spcPct val="0"/>
              </a:spcBef>
              <a:spcAft>
                <a:spcPct val="0"/>
              </a:spcAft>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7pPr>
            <a:lvl8pPr marL="1371600" indent="1828800" defTabSz="457200" fontAlgn="base" hangingPunct="0">
              <a:spcBef>
                <a:spcPct val="0"/>
              </a:spcBef>
              <a:spcAft>
                <a:spcPct val="0"/>
              </a:spcAft>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8pPr>
            <a:lvl9pPr marL="1828800" indent="1828800" defTabSz="457200" fontAlgn="base" hangingPunct="0">
              <a:spcBef>
                <a:spcPct val="0"/>
              </a:spcBef>
              <a:spcAft>
                <a:spcPct val="0"/>
              </a:spcAft>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9pPr>
          </a:lstStyle>
          <a:p>
            <a:pPr marL="0" marR="0" lvl="0" indent="0" algn="r" defTabSz="457200" rtl="1" eaLnBrk="1" fontAlgn="base" latinLnBrk="0" hangingPunct="0">
              <a:lnSpc>
                <a:spcPct val="100000"/>
              </a:lnSpc>
              <a:spcBef>
                <a:spcPct val="0"/>
              </a:spcBef>
              <a:spcAft>
                <a:spcPct val="0"/>
              </a:spcAft>
              <a:buClrTx/>
              <a:buSzTx/>
              <a:buFontTx/>
              <a:buNone/>
              <a:tabLst/>
              <a:defRPr/>
            </a:pPr>
            <a:r>
              <a:rPr kumimoji="0" lang="en-US" altLang="en-US" sz="4800" b="0" i="0" u="none" strike="noStrike" kern="1200" cap="none" spc="0" normalizeH="0" baseline="0" noProof="0" dirty="0">
                <a:ln>
                  <a:noFill/>
                </a:ln>
                <a:solidFill>
                  <a:srgbClr val="FFFFFF"/>
                </a:solidFill>
                <a:effectLst/>
                <a:uLnTx/>
                <a:uFillTx/>
                <a:latin typeface="ＭＳ Ｐゴシック" panose="020B0600070205080204" pitchFamily="34" charset="-128"/>
                <a:ea typeface="ＭＳ Ｐゴシック" panose="020B0600070205080204" pitchFamily="34" charset="-128"/>
                <a:cs typeface="ＭＳ Ｐゴシック" panose="020B0600070205080204" pitchFamily="34" charset="-128"/>
                <a:sym typeface="ＭＳ Ｐゴシック" panose="020B0600070205080204" pitchFamily="34" charset="-128"/>
              </a:rPr>
              <a:t>يهوذا</a:t>
            </a:r>
            <a:endParaRPr kumimoji="0" lang="en-US" altLang="en-US" sz="4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panose="020B0604020202020204" pitchFamily="34" charset="0"/>
            </a:endParaRPr>
          </a:p>
        </p:txBody>
      </p:sp>
    </p:spTree>
  </p:cSld>
  <p:clrMapOvr>
    <a:masterClrMapping/>
  </p:clrMapOvr>
  <p:transition spd="med"/>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grpId="0" nodeType="clickEffect">
                                  <p:stCondLst>
                                    <p:cond delay="0"/>
                                  </p:stCondLst>
                                  <p:childTnLst>
                                    <p:set>
                                      <p:cBhvr>
                                        <p:cTn id="6" dur="1" fill="hold">
                                          <p:stCondLst>
                                            <p:cond delay="0"/>
                                          </p:stCondLst>
                                        </p:cTn>
                                        <p:tgtEl>
                                          <p:spTgt spid="65540"/>
                                        </p:tgtEl>
                                        <p:attrNameLst>
                                          <p:attrName>style.visibility</p:attrName>
                                        </p:attrNameLst>
                                      </p:cBhvr>
                                      <p:to>
                                        <p:strVal val="visible"/>
                                      </p:to>
                                    </p:set>
                                    <p:anim calcmode="lin" valueType="num">
                                      <p:cBhvr additive="base">
                                        <p:cTn id="7" dur="500" fill="hold"/>
                                        <p:tgtEl>
                                          <p:spTgt spid="65540"/>
                                        </p:tgtEl>
                                        <p:attrNameLst>
                                          <p:attrName>ppt_x</p:attrName>
                                        </p:attrNameLst>
                                      </p:cBhvr>
                                      <p:tavLst>
                                        <p:tav tm="0">
                                          <p:val>
                                            <p:strVal val="#ppt_x"/>
                                          </p:val>
                                        </p:tav>
                                        <p:tav tm="100000">
                                          <p:val>
                                            <p:strVal val="#ppt_x"/>
                                          </p:val>
                                        </p:tav>
                                      </p:tavLst>
                                    </p:anim>
                                    <p:anim calcmode="lin" valueType="num">
                                      <p:cBhvr additive="base">
                                        <p:cTn id="8" dur="500" fill="hold"/>
                                        <p:tgtEl>
                                          <p:spTgt spid="6554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5540" grpId="0" autoUpdateAnimBg="0"/>
    </p:bldLst>
  </p:timing>
</p:sld>
</file>

<file path=ppt/slides/slide5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585" name="Rectangle 1" descr="Rectangle 2">
            <a:extLst>
              <a:ext uri="{FF2B5EF4-FFF2-40B4-BE49-F238E27FC236}">
                <a16:creationId xmlns:a16="http://schemas.microsoft.com/office/drawing/2014/main" id="{1127B4A9-30BC-8F45-8E2F-61829AE796B4}"/>
              </a:ext>
            </a:extLst>
          </p:cNvPr>
          <p:cNvSpPr>
            <a:spLocks noGrp="1" noChangeArrowheads="1"/>
          </p:cNvSpPr>
          <p:nvPr>
            <p:ph type="title"/>
          </p:nvPr>
        </p:nvSpPr>
        <p:spPr>
          <a:xfrm>
            <a:off x="0" y="49213"/>
            <a:ext cx="9144000" cy="1795462"/>
          </a:xfrm>
          <a:effectLst>
            <a:outerShdw blurRad="63500" dist="35921" dir="2700000" algn="ctr" rotWithShape="0">
              <a:srgbClr val="000000">
                <a:alpha val="74997"/>
              </a:srgbClr>
            </a:outerShdw>
          </a:effectLst>
        </p:spPr>
        <p:txBody>
          <a:bodyPr anchor="t"/>
          <a:lstStyle/>
          <a:p>
            <a:pPr rtl="1"/>
            <a:r>
              <a:rPr lang="en-US" altLang="en-US" sz="4800" b="1" dirty="0">
                <a:solidFill>
                  <a:srgbClr val="FFFFFF"/>
                </a:solidFill>
                <a:latin typeface="Arial" panose="020B0604020202020204" pitchFamily="34" charset="0"/>
                <a:cs typeface="Arial" panose="020B0604020202020204" pitchFamily="34" charset="0"/>
                <a:sym typeface="Arial" panose="020B0604020202020204" pitchFamily="34" charset="0"/>
              </a:rPr>
              <a:t>٣. </a:t>
            </a:r>
            <a:r>
              <a:rPr lang="en-US" altLang="en-US" sz="4800" b="1" dirty="0" err="1">
                <a:solidFill>
                  <a:srgbClr val="FFFB00"/>
                </a:solidFill>
                <a:latin typeface="Arial" panose="020B0604020202020204" pitchFamily="34" charset="0"/>
                <a:cs typeface="Arial" panose="020B0604020202020204" pitchFamily="34" charset="0"/>
                <a:sym typeface="Arial" panose="020B0604020202020204" pitchFamily="34" charset="0"/>
              </a:rPr>
              <a:t>قوي</a:t>
            </a:r>
            <a:r>
              <a:rPr lang="en-US" altLang="en-US" sz="4800" b="1" dirty="0">
                <a:solidFill>
                  <a:srgbClr val="FFFFFF"/>
                </a:solidFill>
                <a:latin typeface="Arial" panose="020B0604020202020204" pitchFamily="34" charset="0"/>
                <a:cs typeface="Arial" panose="020B0604020202020204" pitchFamily="34" charset="0"/>
                <a:sym typeface="Arial" panose="020B0604020202020204" pitchFamily="34" charset="0"/>
              </a:rPr>
              <a:t> </a:t>
            </a:r>
            <a:r>
              <a:rPr lang="en-US" altLang="en-US" sz="4800" b="1" dirty="0" err="1">
                <a:solidFill>
                  <a:srgbClr val="FFFFFF"/>
                </a:solidFill>
                <a:latin typeface="Arial" panose="020B0604020202020204" pitchFamily="34" charset="0"/>
                <a:cs typeface="Arial" panose="020B0604020202020204" pitchFamily="34" charset="0"/>
                <a:sym typeface="Arial" panose="020B0604020202020204" pitchFamily="34" charset="0"/>
              </a:rPr>
              <a:t>إيمانك</a:t>
            </a:r>
            <a:r>
              <a:rPr lang="en-US" altLang="en-US" sz="4800" b="1" dirty="0">
                <a:solidFill>
                  <a:srgbClr val="FFFFFF"/>
                </a:solidFill>
                <a:latin typeface="Arial" panose="020B0604020202020204" pitchFamily="34" charset="0"/>
                <a:cs typeface="Arial" panose="020B0604020202020204" pitchFamily="34" charset="0"/>
                <a:sym typeface="Arial" panose="020B0604020202020204" pitchFamily="34" charset="0"/>
              </a:rPr>
              <a:t> ( ١٧ - ٢٣)</a:t>
            </a:r>
          </a:p>
        </p:txBody>
      </p:sp>
      <p:pic>
        <p:nvPicPr>
          <p:cNvPr id="67586" name="Picture 2" descr="Picture 1">
            <a:extLst>
              <a:ext uri="{FF2B5EF4-FFF2-40B4-BE49-F238E27FC236}">
                <a16:creationId xmlns:a16="http://schemas.microsoft.com/office/drawing/2014/main" id="{48CCCBD7-FDE9-584F-B62B-844860A7B7AE}"/>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3489325" y="2012950"/>
            <a:ext cx="2732088" cy="41052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
        <p:nvSpPr>
          <p:cNvPr id="67587" name="Text Box 3" descr="Rectangle 2">
            <a:extLst>
              <a:ext uri="{FF2B5EF4-FFF2-40B4-BE49-F238E27FC236}">
                <a16:creationId xmlns:a16="http://schemas.microsoft.com/office/drawing/2014/main" id="{ED6CD669-ACEF-8C41-A063-251C6E3C02D3}"/>
              </a:ext>
            </a:extLst>
          </p:cNvPr>
          <p:cNvSpPr txBox="1">
            <a:spLocks/>
          </p:cNvSpPr>
          <p:nvPr/>
        </p:nvSpPr>
        <p:spPr bwMode="auto">
          <a:xfrm>
            <a:off x="1323975" y="5949950"/>
            <a:ext cx="7419975" cy="847725"/>
          </a:xfrm>
          <a:prstGeom prst="rect">
            <a:avLst/>
          </a:prstGeom>
          <a:noFill/>
          <a:ln>
            <a:noFill/>
          </a:ln>
          <a:effectLst>
            <a:outerShdw blurRad="63500" dist="35921" dir="2700000" algn="ctr" rotWithShape="0">
              <a:srgbClr val="000000">
                <a:alpha val="74997"/>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Lst>
        </p:spPr>
        <p:txBody>
          <a:bodyPr lIns="45720" rIns="45720" anchor="ctr">
            <a:spAutoFit/>
          </a:bodyPr>
          <a:lstStyle>
            <a:lvl1pPr defTabSz="457200">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1pPr>
            <a:lvl2pPr defTabSz="457200">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2pPr>
            <a:lvl3pPr defTabSz="457200">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3pPr>
            <a:lvl4pPr defTabSz="457200">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4pPr>
            <a:lvl5pPr defTabSz="457200">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5pPr>
            <a:lvl6pPr marL="457200" indent="1828800" defTabSz="457200" fontAlgn="base" hangingPunct="0">
              <a:spcBef>
                <a:spcPct val="0"/>
              </a:spcBef>
              <a:spcAft>
                <a:spcPct val="0"/>
              </a:spcAft>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6pPr>
            <a:lvl7pPr marL="914400" indent="1828800" defTabSz="457200" fontAlgn="base" hangingPunct="0">
              <a:spcBef>
                <a:spcPct val="0"/>
              </a:spcBef>
              <a:spcAft>
                <a:spcPct val="0"/>
              </a:spcAft>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7pPr>
            <a:lvl8pPr marL="1371600" indent="1828800" defTabSz="457200" fontAlgn="base" hangingPunct="0">
              <a:spcBef>
                <a:spcPct val="0"/>
              </a:spcBef>
              <a:spcAft>
                <a:spcPct val="0"/>
              </a:spcAft>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8pPr>
            <a:lvl9pPr marL="1828800" indent="1828800" defTabSz="457200" fontAlgn="base" hangingPunct="0">
              <a:spcBef>
                <a:spcPct val="0"/>
              </a:spcBef>
              <a:spcAft>
                <a:spcPct val="0"/>
              </a:spcAft>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9pPr>
          </a:lstStyle>
          <a:p>
            <a:pPr marL="0" marR="0" lvl="0" indent="0" algn="r" defTabSz="457200" rtl="1" eaLnBrk="1" fontAlgn="base" latinLnBrk="0" hangingPunct="0">
              <a:lnSpc>
                <a:spcPct val="100000"/>
              </a:lnSpc>
              <a:spcBef>
                <a:spcPct val="0"/>
              </a:spcBef>
              <a:spcAft>
                <a:spcPct val="0"/>
              </a:spcAft>
              <a:buClrTx/>
              <a:buSzTx/>
              <a:buFontTx/>
              <a:buNone/>
              <a:tabLst/>
              <a:defRPr/>
            </a:pPr>
            <a:r>
              <a:rPr kumimoji="0" lang="en-US" altLang="en-US" sz="4800" b="0" i="0" u="none" strike="noStrike" kern="1200" cap="none" spc="0" normalizeH="0" baseline="0" noProof="0" dirty="0">
                <a:ln>
                  <a:noFill/>
                </a:ln>
                <a:solidFill>
                  <a:srgbClr val="FFFFFF"/>
                </a:solidFill>
                <a:effectLst/>
                <a:uLnTx/>
                <a:uFillTx/>
                <a:latin typeface="ＭＳ Ｐゴシック" panose="020B0600070205080204" pitchFamily="34" charset="-128"/>
                <a:ea typeface="ＭＳ Ｐゴシック" panose="020B0600070205080204" pitchFamily="34" charset="-128"/>
                <a:cs typeface="ＭＳ Ｐゴシック" panose="020B0600070205080204" pitchFamily="34" charset="-128"/>
                <a:sym typeface="ＭＳ Ｐゴシック" panose="020B0600070205080204" pitchFamily="34" charset="-128"/>
              </a:rPr>
              <a:t>يهوذا</a:t>
            </a:r>
            <a:endParaRPr kumimoji="0" lang="en-US" altLang="en-US" sz="4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panose="020B0604020202020204" pitchFamily="34" charset="0"/>
            </a:endParaRPr>
          </a:p>
        </p:txBody>
      </p:sp>
    </p:spTree>
  </p:cSld>
  <p:clrMapOvr>
    <a:masterClrMapping/>
  </p:clrMapOvr>
  <p:transition spd="med"/>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grpId="0" nodeType="clickEffect">
                                  <p:stCondLst>
                                    <p:cond delay="0"/>
                                  </p:stCondLst>
                                  <p:childTnLst>
                                    <p:set>
                                      <p:cBhvr>
                                        <p:cTn id="6" dur="1" fill="hold">
                                          <p:stCondLst>
                                            <p:cond delay="0"/>
                                          </p:stCondLst>
                                        </p:cTn>
                                        <p:tgtEl>
                                          <p:spTgt spid="67587"/>
                                        </p:tgtEl>
                                        <p:attrNameLst>
                                          <p:attrName>style.visibility</p:attrName>
                                        </p:attrNameLst>
                                      </p:cBhvr>
                                      <p:to>
                                        <p:strVal val="visible"/>
                                      </p:to>
                                    </p:set>
                                    <p:anim calcmode="lin" valueType="num">
                                      <p:cBhvr additive="base">
                                        <p:cTn id="7" dur="500" fill="hold"/>
                                        <p:tgtEl>
                                          <p:spTgt spid="67587"/>
                                        </p:tgtEl>
                                        <p:attrNameLst>
                                          <p:attrName>ppt_x</p:attrName>
                                        </p:attrNameLst>
                                      </p:cBhvr>
                                      <p:tavLst>
                                        <p:tav tm="0">
                                          <p:val>
                                            <p:strVal val="#ppt_x"/>
                                          </p:val>
                                        </p:tav>
                                        <p:tav tm="100000">
                                          <p:val>
                                            <p:strVal val="#ppt_x"/>
                                          </p:val>
                                        </p:tav>
                                      </p:tavLst>
                                    </p:anim>
                                    <p:anim calcmode="lin" valueType="num">
                                      <p:cBhvr additive="base">
                                        <p:cTn id="8" dur="500" fill="hold"/>
                                        <p:tgtEl>
                                          <p:spTgt spid="6758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7587" grpId="0" autoUpdateAnimBg="0"/>
    </p:bldLst>
  </p:timing>
</p:sld>
</file>

<file path=ppt/slides/slide5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9633" name="Picture 1" descr="Picture 2">
            <a:extLst>
              <a:ext uri="{FF2B5EF4-FFF2-40B4-BE49-F238E27FC236}">
                <a16:creationId xmlns:a16="http://schemas.microsoft.com/office/drawing/2014/main" id="{076EC855-FB0A-6A44-B68E-0C87535B19C5}"/>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
        <p:nvSpPr>
          <p:cNvPr id="69634" name="Rectangle 2" descr="Rectangle 2">
            <a:extLst>
              <a:ext uri="{FF2B5EF4-FFF2-40B4-BE49-F238E27FC236}">
                <a16:creationId xmlns:a16="http://schemas.microsoft.com/office/drawing/2014/main" id="{58EB094D-49F9-B84C-B6B8-9886EC5AEEFB}"/>
              </a:ext>
            </a:extLst>
          </p:cNvPr>
          <p:cNvSpPr>
            <a:spLocks noGrp="1" noChangeArrowheads="1"/>
          </p:cNvSpPr>
          <p:nvPr>
            <p:ph type="title"/>
          </p:nvPr>
        </p:nvSpPr>
        <p:spPr>
          <a:xfrm>
            <a:off x="0" y="49213"/>
            <a:ext cx="9144000" cy="1722437"/>
          </a:xfrm>
          <a:noFill/>
          <a:ln>
            <a:noFill/>
          </a:ln>
          <a:effectLst>
            <a:outerShdw blurRad="63500" dist="35921" dir="2700000" algn="ctr" rotWithShape="0">
              <a:srgbClr val="000000">
                <a:alpha val="74997"/>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Lst>
        </p:spPr>
        <p:txBody>
          <a:bodyPr vert="horz" wrap="square" lIns="45720" tIns="45720" rIns="45720" bIns="45720" numCol="1" anchor="t" anchorCtr="0" compatLnSpc="1">
            <a:prstTxWarp prst="textNoShape">
              <a:avLst/>
            </a:prstTxWarp>
          </a:bodyPr>
          <a:lstStyle/>
          <a:p>
            <a:pPr rtl="1"/>
            <a:r>
              <a:rPr lang="ar-SA" altLang="en-US" sz="4800" b="1" dirty="0">
                <a:solidFill>
                  <a:srgbClr val="FFFFFF"/>
                </a:solidFill>
                <a:latin typeface="Arial" panose="020B0604020202020204" pitchFamily="34" charset="0"/>
                <a:cs typeface="Arial" panose="020B0604020202020204" pitchFamily="34" charset="0"/>
                <a:sym typeface="Arial" panose="020B0604020202020204" pitchFamily="34" charset="0"/>
              </a:rPr>
              <a:t>٤.</a:t>
            </a:r>
            <a:r>
              <a:rPr lang="en-US" altLang="en-US" sz="4800" b="1" dirty="0">
                <a:solidFill>
                  <a:srgbClr val="FFFFFF"/>
                </a:solidFill>
                <a:latin typeface="Arial" panose="020B0604020202020204" pitchFamily="34" charset="0"/>
                <a:cs typeface="Arial" panose="020B0604020202020204" pitchFamily="34" charset="0"/>
                <a:sym typeface="Arial" panose="020B0604020202020204" pitchFamily="34" charset="0"/>
              </a:rPr>
              <a:t> </a:t>
            </a:r>
            <a:r>
              <a:rPr lang="en-US" altLang="en-US" sz="4800" b="1" dirty="0" err="1">
                <a:solidFill>
                  <a:srgbClr val="FFFFFF"/>
                </a:solidFill>
                <a:latin typeface="Arial" panose="020B0604020202020204" pitchFamily="34" charset="0"/>
                <a:cs typeface="Arial" panose="020B0604020202020204" pitchFamily="34" charset="0"/>
                <a:sym typeface="Arial" panose="020B0604020202020204" pitchFamily="34" charset="0"/>
              </a:rPr>
              <a:t>الحمدلله</a:t>
            </a:r>
            <a:r>
              <a:rPr lang="en-US" altLang="en-US" sz="4800" b="1" dirty="0">
                <a:solidFill>
                  <a:srgbClr val="FFFFFF"/>
                </a:solidFill>
                <a:latin typeface="Arial" panose="020B0604020202020204" pitchFamily="34" charset="0"/>
                <a:cs typeface="Arial" panose="020B0604020202020204" pitchFamily="34" charset="0"/>
                <a:sym typeface="Arial" panose="020B0604020202020204" pitchFamily="34" charset="0"/>
              </a:rPr>
              <a:t> على </a:t>
            </a:r>
            <a:r>
              <a:rPr lang="en-US" altLang="en-US" sz="4800" b="1" dirty="0" err="1">
                <a:solidFill>
                  <a:srgbClr val="FFFFFF"/>
                </a:solidFill>
                <a:latin typeface="Arial" panose="020B0604020202020204" pitchFamily="34" charset="0"/>
                <a:cs typeface="Arial" panose="020B0604020202020204" pitchFamily="34" charset="0"/>
                <a:sym typeface="Arial" panose="020B0604020202020204" pitchFamily="34" charset="0"/>
              </a:rPr>
              <a:t>الأمان</a:t>
            </a:r>
            <a:r>
              <a:rPr lang="en-US" altLang="en-US" sz="4800" b="1" dirty="0">
                <a:solidFill>
                  <a:srgbClr val="FFFFFF"/>
                </a:solidFill>
                <a:latin typeface="Arial" panose="020B0604020202020204" pitchFamily="34" charset="0"/>
                <a:cs typeface="Arial" panose="020B0604020202020204" pitchFamily="34" charset="0"/>
                <a:sym typeface="Arial" panose="020B0604020202020204" pitchFamily="34" charset="0"/>
              </a:rPr>
              <a:t> (٢٤ - ٢٥)</a:t>
            </a:r>
          </a:p>
        </p:txBody>
      </p:sp>
      <p:sp>
        <p:nvSpPr>
          <p:cNvPr id="69635" name="Text Box 3" descr="Rectangle 2">
            <a:extLst>
              <a:ext uri="{FF2B5EF4-FFF2-40B4-BE49-F238E27FC236}">
                <a16:creationId xmlns:a16="http://schemas.microsoft.com/office/drawing/2014/main" id="{04767AA1-D85E-AE40-8EF5-0F3061202A97}"/>
              </a:ext>
            </a:extLst>
          </p:cNvPr>
          <p:cNvSpPr txBox="1">
            <a:spLocks/>
          </p:cNvSpPr>
          <p:nvPr/>
        </p:nvSpPr>
        <p:spPr bwMode="auto">
          <a:xfrm>
            <a:off x="1323975" y="5949950"/>
            <a:ext cx="7419975" cy="847725"/>
          </a:xfrm>
          <a:prstGeom prst="rect">
            <a:avLst/>
          </a:prstGeom>
          <a:noFill/>
          <a:ln>
            <a:noFill/>
          </a:ln>
          <a:effectLst>
            <a:outerShdw blurRad="63500" dist="35921" dir="2700000" algn="ctr" rotWithShape="0">
              <a:srgbClr val="000000">
                <a:alpha val="74997"/>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Lst>
        </p:spPr>
        <p:txBody>
          <a:bodyPr lIns="45720" rIns="45720" anchor="ctr">
            <a:spAutoFit/>
          </a:bodyPr>
          <a:lstStyle>
            <a:lvl1pPr defTabSz="457200">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1pPr>
            <a:lvl2pPr defTabSz="457200">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2pPr>
            <a:lvl3pPr defTabSz="457200">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3pPr>
            <a:lvl4pPr defTabSz="457200">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4pPr>
            <a:lvl5pPr defTabSz="457200">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5pPr>
            <a:lvl6pPr marL="457200" indent="1828800" defTabSz="457200" fontAlgn="base" hangingPunct="0">
              <a:spcBef>
                <a:spcPct val="0"/>
              </a:spcBef>
              <a:spcAft>
                <a:spcPct val="0"/>
              </a:spcAft>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6pPr>
            <a:lvl7pPr marL="914400" indent="1828800" defTabSz="457200" fontAlgn="base" hangingPunct="0">
              <a:spcBef>
                <a:spcPct val="0"/>
              </a:spcBef>
              <a:spcAft>
                <a:spcPct val="0"/>
              </a:spcAft>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7pPr>
            <a:lvl8pPr marL="1371600" indent="1828800" defTabSz="457200" fontAlgn="base" hangingPunct="0">
              <a:spcBef>
                <a:spcPct val="0"/>
              </a:spcBef>
              <a:spcAft>
                <a:spcPct val="0"/>
              </a:spcAft>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8pPr>
            <a:lvl9pPr marL="1828800" indent="1828800" defTabSz="457200" fontAlgn="base" hangingPunct="0">
              <a:spcBef>
                <a:spcPct val="0"/>
              </a:spcBef>
              <a:spcAft>
                <a:spcPct val="0"/>
              </a:spcAft>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9pPr>
          </a:lstStyle>
          <a:p>
            <a:pPr marL="0" marR="0" lvl="0" indent="0" algn="r" defTabSz="457200" rtl="1" eaLnBrk="1" fontAlgn="base" latinLnBrk="0" hangingPunct="0">
              <a:lnSpc>
                <a:spcPct val="100000"/>
              </a:lnSpc>
              <a:spcBef>
                <a:spcPct val="0"/>
              </a:spcBef>
              <a:spcAft>
                <a:spcPct val="0"/>
              </a:spcAft>
              <a:buClrTx/>
              <a:buSzTx/>
              <a:buFontTx/>
              <a:buNone/>
              <a:tabLst/>
              <a:defRPr/>
            </a:pPr>
            <a:r>
              <a:rPr kumimoji="0" lang="en-US" altLang="en-US" sz="4800" b="0" i="0" u="none" strike="noStrike" kern="1200" cap="none" spc="0" normalizeH="0" baseline="0" noProof="0" dirty="0">
                <a:ln>
                  <a:noFill/>
                </a:ln>
                <a:solidFill>
                  <a:srgbClr val="FFFFFF"/>
                </a:solidFill>
                <a:effectLst/>
                <a:uLnTx/>
                <a:uFillTx/>
                <a:latin typeface="ＭＳ Ｐゴシック" panose="020B0600070205080204" pitchFamily="34" charset="-128"/>
                <a:ea typeface="ＭＳ Ｐゴシック" panose="020B0600070205080204" pitchFamily="34" charset="-128"/>
                <a:cs typeface="ＭＳ Ｐゴシック" panose="020B0600070205080204" pitchFamily="34" charset="-128"/>
                <a:sym typeface="ＭＳ Ｐゴシック" panose="020B0600070205080204" pitchFamily="34" charset="-128"/>
              </a:rPr>
              <a:t>يهوذا</a:t>
            </a:r>
            <a:endParaRPr kumimoji="0" lang="en-US" altLang="en-US" sz="4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panose="020B0604020202020204" pitchFamily="34" charset="0"/>
            </a:endParaRPr>
          </a:p>
        </p:txBody>
      </p:sp>
    </p:spTree>
  </p:cSld>
  <p:clrMapOvr>
    <a:masterClrMapping/>
  </p:clrMapOvr>
  <p:transition spd="med"/>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grpId="0" nodeType="clickEffect">
                                  <p:stCondLst>
                                    <p:cond delay="0"/>
                                  </p:stCondLst>
                                  <p:childTnLst>
                                    <p:set>
                                      <p:cBhvr>
                                        <p:cTn id="6" dur="1" fill="hold">
                                          <p:stCondLst>
                                            <p:cond delay="0"/>
                                          </p:stCondLst>
                                        </p:cTn>
                                        <p:tgtEl>
                                          <p:spTgt spid="69635"/>
                                        </p:tgtEl>
                                        <p:attrNameLst>
                                          <p:attrName>style.visibility</p:attrName>
                                        </p:attrNameLst>
                                      </p:cBhvr>
                                      <p:to>
                                        <p:strVal val="visible"/>
                                      </p:to>
                                    </p:set>
                                    <p:anim calcmode="lin" valueType="num">
                                      <p:cBhvr additive="base">
                                        <p:cTn id="7" dur="500" fill="hold"/>
                                        <p:tgtEl>
                                          <p:spTgt spid="69635"/>
                                        </p:tgtEl>
                                        <p:attrNameLst>
                                          <p:attrName>ppt_x</p:attrName>
                                        </p:attrNameLst>
                                      </p:cBhvr>
                                      <p:tavLst>
                                        <p:tav tm="0">
                                          <p:val>
                                            <p:strVal val="#ppt_x"/>
                                          </p:val>
                                        </p:tav>
                                        <p:tav tm="100000">
                                          <p:val>
                                            <p:strVal val="#ppt_x"/>
                                          </p:val>
                                        </p:tav>
                                      </p:tavLst>
                                    </p:anim>
                                    <p:anim calcmode="lin" valueType="num">
                                      <p:cBhvr additive="base">
                                        <p:cTn id="8" dur="500" fill="hold"/>
                                        <p:tgtEl>
                                          <p:spTgt spid="6963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9635" grpId="0" autoUpdateAnimBg="0"/>
    </p:bldLst>
  </p:timing>
</p:sld>
</file>

<file path=ppt/slides/slide519.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71681" name="Rectangle 1" descr="Rectangle 2">
            <a:extLst>
              <a:ext uri="{FF2B5EF4-FFF2-40B4-BE49-F238E27FC236}">
                <a16:creationId xmlns:a16="http://schemas.microsoft.com/office/drawing/2014/main" id="{765F08EB-D0EC-3E40-9452-1B7AA779D3C3}"/>
              </a:ext>
            </a:extLst>
          </p:cNvPr>
          <p:cNvSpPr>
            <a:spLocks noGrp="1" noChangeArrowheads="1"/>
          </p:cNvSpPr>
          <p:nvPr>
            <p:ph type="title"/>
          </p:nvPr>
        </p:nvSpPr>
        <p:spPr>
          <a:xfrm>
            <a:off x="-31750" y="5948363"/>
            <a:ext cx="9142413" cy="769937"/>
          </a:xfrm>
          <a:effectLst>
            <a:outerShdw blurRad="63500" dist="35921" dir="2700000" algn="ctr" rotWithShape="0">
              <a:srgbClr val="000000">
                <a:alpha val="74997"/>
              </a:srgbClr>
            </a:outerShdw>
          </a:effectLst>
        </p:spPr>
        <p:txBody>
          <a:bodyPr/>
          <a:lstStyle/>
          <a:p>
            <a:pPr defTabSz="803275"/>
            <a:r>
              <a:rPr lang="en-US" altLang="en-US" sz="4700" b="1" dirty="0" err="1">
                <a:solidFill>
                  <a:srgbClr val="FFFFFF"/>
                </a:solidFill>
                <a:latin typeface="Arial" panose="020B0604020202020204" pitchFamily="34" charset="0"/>
                <a:cs typeface="Arial" panose="020B0604020202020204" pitchFamily="34" charset="0"/>
                <a:sym typeface="Arial" panose="020B0604020202020204" pitchFamily="34" charset="0"/>
              </a:rPr>
              <a:t>الفكرة</a:t>
            </a:r>
            <a:r>
              <a:rPr lang="en-US" altLang="en-US" sz="4700" b="1" dirty="0">
                <a:solidFill>
                  <a:srgbClr val="FFFFFF"/>
                </a:solidFill>
                <a:latin typeface="Arial" panose="020B0604020202020204" pitchFamily="34" charset="0"/>
                <a:cs typeface="Arial" panose="020B0604020202020204" pitchFamily="34" charset="0"/>
                <a:sym typeface="Arial" panose="020B0604020202020204" pitchFamily="34" charset="0"/>
              </a:rPr>
              <a:t> </a:t>
            </a:r>
            <a:r>
              <a:rPr lang="en-US" altLang="en-US" sz="4700" b="1" dirty="0" err="1">
                <a:solidFill>
                  <a:srgbClr val="FFFFFF"/>
                </a:solidFill>
                <a:latin typeface="Arial" panose="020B0604020202020204" pitchFamily="34" charset="0"/>
                <a:cs typeface="Arial" panose="020B0604020202020204" pitchFamily="34" charset="0"/>
                <a:sym typeface="Arial" panose="020B0604020202020204" pitchFamily="34" charset="0"/>
              </a:rPr>
              <a:t>الرئيسية</a:t>
            </a:r>
            <a:r>
              <a:rPr lang="en-US" altLang="en-US" sz="4700" b="1" dirty="0">
                <a:solidFill>
                  <a:srgbClr val="FFFFFF"/>
                </a:solidFill>
                <a:latin typeface="Arial" panose="020B0604020202020204" pitchFamily="34" charset="0"/>
                <a:cs typeface="Arial" panose="020B0604020202020204" pitchFamily="34" charset="0"/>
                <a:sym typeface="Arial" panose="020B0604020202020204" pitchFamily="34" charset="0"/>
              </a:rPr>
              <a:t> </a:t>
            </a:r>
            <a:r>
              <a:rPr lang="en-US" altLang="en-US" sz="4700" b="1" dirty="0" err="1">
                <a:solidFill>
                  <a:srgbClr val="FFFFFF"/>
                </a:solidFill>
                <a:latin typeface="Arial" panose="020B0604020202020204" pitchFamily="34" charset="0"/>
                <a:cs typeface="Arial" panose="020B0604020202020204" pitchFamily="34" charset="0"/>
                <a:sym typeface="Arial" panose="020B0604020202020204" pitchFamily="34" charset="0"/>
              </a:rPr>
              <a:t>ليهوذا</a:t>
            </a:r>
            <a:endParaRPr lang="en-US" altLang="en-US" sz="4700" b="1" dirty="0">
              <a:solidFill>
                <a:srgbClr val="FFFFFF"/>
              </a:solidFill>
              <a:latin typeface="Arial" panose="020B0604020202020204" pitchFamily="34" charset="0"/>
              <a:cs typeface="Arial" panose="020B0604020202020204" pitchFamily="34" charset="0"/>
              <a:sym typeface="Arial" panose="020B0604020202020204" pitchFamily="34" charset="0"/>
            </a:endParaRPr>
          </a:p>
        </p:txBody>
      </p:sp>
      <p:sp>
        <p:nvSpPr>
          <p:cNvPr id="71682" name="Text Box 2" descr="Rectangle 2">
            <a:extLst>
              <a:ext uri="{FF2B5EF4-FFF2-40B4-BE49-F238E27FC236}">
                <a16:creationId xmlns:a16="http://schemas.microsoft.com/office/drawing/2014/main" id="{4CBB7301-6EF3-D64E-988E-56B0802BDAF6}"/>
              </a:ext>
            </a:extLst>
          </p:cNvPr>
          <p:cNvSpPr txBox="1">
            <a:spLocks/>
          </p:cNvSpPr>
          <p:nvPr/>
        </p:nvSpPr>
        <p:spPr bwMode="auto">
          <a:xfrm>
            <a:off x="0" y="455782"/>
            <a:ext cx="9110663" cy="1015663"/>
          </a:xfrm>
          <a:prstGeom prst="rect">
            <a:avLst/>
          </a:prstGeom>
          <a:noFill/>
          <a:ln>
            <a:noFill/>
          </a:ln>
          <a:effectLst>
            <a:outerShdw blurRad="63500" dist="35921" dir="2700000" algn="ctr" rotWithShape="0">
              <a:srgbClr val="000000">
                <a:alpha val="74997"/>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Lst>
        </p:spPr>
        <p:txBody>
          <a:bodyPr wrap="square" lIns="45720" rIns="45720" anchor="ctr">
            <a:spAutoFit/>
          </a:bodyPr>
          <a:lstStyle>
            <a:lvl1pPr defTabSz="457200">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1pPr>
            <a:lvl2pPr defTabSz="457200">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2pPr>
            <a:lvl3pPr defTabSz="457200">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3pPr>
            <a:lvl4pPr defTabSz="457200">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4pPr>
            <a:lvl5pPr defTabSz="457200">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5pPr>
            <a:lvl6pPr marL="457200" indent="1828800" defTabSz="457200" fontAlgn="base" hangingPunct="0">
              <a:spcBef>
                <a:spcPct val="0"/>
              </a:spcBef>
              <a:spcAft>
                <a:spcPct val="0"/>
              </a:spcAft>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6pPr>
            <a:lvl7pPr marL="914400" indent="1828800" defTabSz="457200" fontAlgn="base" hangingPunct="0">
              <a:spcBef>
                <a:spcPct val="0"/>
              </a:spcBef>
              <a:spcAft>
                <a:spcPct val="0"/>
              </a:spcAft>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7pPr>
            <a:lvl8pPr marL="1371600" indent="1828800" defTabSz="457200" fontAlgn="base" hangingPunct="0">
              <a:spcBef>
                <a:spcPct val="0"/>
              </a:spcBef>
              <a:spcAft>
                <a:spcPct val="0"/>
              </a:spcAft>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8pPr>
            <a:lvl9pPr marL="1828800" indent="1828800" defTabSz="457200" fontAlgn="base" hangingPunct="0">
              <a:spcBef>
                <a:spcPct val="0"/>
              </a:spcBef>
              <a:spcAft>
                <a:spcPct val="0"/>
              </a:spcAft>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9pPr>
          </a:lstStyle>
          <a:p>
            <a:pPr marL="0" marR="0" lvl="0" indent="0" algn="ctr" defTabSz="457200" rtl="0" eaLnBrk="1" fontAlgn="base" latinLnBrk="0" hangingPunct="0">
              <a:lnSpc>
                <a:spcPct val="100000"/>
              </a:lnSpc>
              <a:spcBef>
                <a:spcPct val="0"/>
              </a:spcBef>
              <a:spcAft>
                <a:spcPct val="0"/>
              </a:spcAft>
              <a:buClrTx/>
              <a:buSzTx/>
              <a:buFontTx/>
              <a:buNone/>
              <a:tabLst/>
              <a:defRPr/>
            </a:pPr>
            <a:r>
              <a:rPr kumimoji="0" lang="en-US" altLang="en-US" sz="6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panose="020B0604020202020204" pitchFamily="34" charset="0"/>
              </a:rPr>
              <a:t>كن </a:t>
            </a:r>
            <a:r>
              <a:rPr kumimoji="0" lang="en-US" altLang="en-US" sz="6000" b="1" u="none" strike="noStrike" kern="1200" cap="none" spc="0" normalizeH="0" baseline="0" noProof="0" dirty="0" err="1">
                <a:ln>
                  <a:noFill/>
                </a:ln>
                <a:solidFill>
                  <a:srgbClr val="FFFB00"/>
                </a:solidFill>
                <a:effectLst/>
                <a:uLnTx/>
                <a:uFillTx/>
                <a:latin typeface="Arial" panose="020B0604020202020204" pitchFamily="34" charset="0"/>
                <a:cs typeface="Arial" panose="020B0604020202020204" pitchFamily="34" charset="0"/>
                <a:sym typeface="Arial" panose="020B0604020202020204" pitchFamily="34" charset="0"/>
              </a:rPr>
              <a:t>خصماً</a:t>
            </a:r>
            <a:r>
              <a:rPr kumimoji="0" lang="en-US" altLang="en-US" sz="6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panose="020B0604020202020204" pitchFamily="34" charset="0"/>
              </a:rPr>
              <a:t> ضد </a:t>
            </a:r>
            <a:r>
              <a:rPr kumimoji="0" lang="en-US" altLang="en-US" sz="6000" b="1" u="none" strike="noStrike" kern="1200" cap="none" spc="0" normalizeH="0" baseline="0" noProof="0" dirty="0" err="1">
                <a:ln>
                  <a:noFill/>
                </a:ln>
                <a:solidFill>
                  <a:srgbClr val="FFFFFF"/>
                </a:solidFill>
                <a:effectLst/>
                <a:uLnTx/>
                <a:uFillTx/>
                <a:latin typeface="Arial" panose="020B0604020202020204" pitchFamily="34" charset="0"/>
                <a:cs typeface="Arial" panose="020B0604020202020204" pitchFamily="34" charset="0"/>
                <a:sym typeface="Arial" panose="020B0604020202020204" pitchFamily="34" charset="0"/>
              </a:rPr>
              <a:t>المتظاهرين</a:t>
            </a:r>
            <a:endParaRPr kumimoji="0" lang="en-US" altLang="en-US" sz="6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panose="020B0604020202020204" pitchFamily="34" charset="0"/>
            </a:endParaRPr>
          </a:p>
        </p:txBody>
      </p:sp>
      <p:pic>
        <p:nvPicPr>
          <p:cNvPr id="71683" name="Picture 3" descr="Picture 3">
            <a:extLst>
              <a:ext uri="{FF2B5EF4-FFF2-40B4-BE49-F238E27FC236}">
                <a16:creationId xmlns:a16="http://schemas.microsoft.com/office/drawing/2014/main" id="{9CE83F71-E8FC-5D4B-AF8A-A9547F2BC1B4}"/>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2051050" y="2060575"/>
            <a:ext cx="4953000" cy="37973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cSld>
  <p:clrMapOvr>
    <a:masterClrMapping/>
  </p:clrMapOvr>
  <p:transition spd="med"/>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71681"/>
                                        </p:tgtEl>
                                        <p:attrNameLst>
                                          <p:attrName>style.visibility</p:attrName>
                                        </p:attrNameLst>
                                      </p:cBhvr>
                                      <p:to>
                                        <p:strVal val="visible"/>
                                      </p:to>
                                    </p:set>
                                    <p:animEffect transition="in" filter="dissolve">
                                      <p:cBhvr>
                                        <p:cTn id="7" dur="500"/>
                                        <p:tgtEl>
                                          <p:spTgt spid="7168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1681" grpId="0" autoUpdateAnimBg="0"/>
    </p:bld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4056CE52-D75D-DD4A-979E-918B88A2C5FE}"/>
              </a:ext>
            </a:extLst>
          </p:cNvPr>
          <p:cNvGrpSpPr/>
          <p:nvPr/>
        </p:nvGrpSpPr>
        <p:grpSpPr>
          <a:xfrm>
            <a:off x="0" y="-27384"/>
            <a:ext cx="9240404" cy="6885384"/>
            <a:chOff x="0" y="-27384"/>
            <a:chExt cx="9240404" cy="6885384"/>
          </a:xfrm>
        </p:grpSpPr>
        <p:pic>
          <p:nvPicPr>
            <p:cNvPr id="291841" name="Picture 2"/>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27384"/>
              <a:ext cx="9240404" cy="688538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 name="Rectangle 1">
              <a:extLst>
                <a:ext uri="{FF2B5EF4-FFF2-40B4-BE49-F238E27FC236}">
                  <a16:creationId xmlns:a16="http://schemas.microsoft.com/office/drawing/2014/main" id="{0D06CD9C-DB67-6043-BF2B-BB9E50772225}"/>
                </a:ext>
              </a:extLst>
            </p:cNvPr>
            <p:cNvSpPr/>
            <p:nvPr/>
          </p:nvSpPr>
          <p:spPr bwMode="auto">
            <a:xfrm>
              <a:off x="1763688" y="4581128"/>
              <a:ext cx="864096" cy="288032"/>
            </a:xfrm>
            <a:prstGeom prst="rect">
              <a:avLst/>
            </a:prstGeom>
            <a:solidFill>
              <a:srgbClr val="FFFFFF"/>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CC"/>
                </a:solidFill>
                <a:effectLst/>
                <a:uLnTx/>
                <a:uFillTx/>
                <a:latin typeface="Arial" panose="020B0604020202020204" pitchFamily="34" charset="0"/>
                <a:ea typeface="ＭＳ Ｐゴシック" charset="-128"/>
                <a:cs typeface="ＭＳ Ｐゴシック" charset="-128"/>
              </a:endParaRPr>
            </a:p>
          </p:txBody>
        </p:sp>
      </p:grpSp>
      <p:sp>
        <p:nvSpPr>
          <p:cNvPr id="172035" name="Rectangle 4"/>
          <p:cNvSpPr>
            <a:spLocks noGrp="1" noChangeArrowheads="1"/>
          </p:cNvSpPr>
          <p:nvPr>
            <p:ph type="title" idx="4294967295"/>
          </p:nvPr>
        </p:nvSpPr>
        <p:spPr>
          <a:xfrm>
            <a:off x="3906716" y="1574782"/>
            <a:ext cx="5219700" cy="576064"/>
          </a:xfrm>
          <a:solidFill>
            <a:srgbClr val="000090"/>
          </a:solidFill>
        </p:spPr>
        <p:txBody>
          <a:bodyPr/>
          <a:lstStyle/>
          <a:p>
            <a:pPr eaLnBrk="1" hangingPunct="1">
              <a:defRPr/>
            </a:pPr>
            <a:r>
              <a:rPr lang="ar-JO" sz="3600" dirty="0"/>
              <a:t>"الرجل الكامل"</a:t>
            </a:r>
            <a:endParaRPr lang="en-US" sz="3600" dirty="0"/>
          </a:p>
        </p:txBody>
      </p:sp>
      <p:sp>
        <p:nvSpPr>
          <p:cNvPr id="4" name="Rectangle 3"/>
          <p:cNvSpPr txBox="1">
            <a:spLocks noChangeArrowheads="1"/>
          </p:cNvSpPr>
          <p:nvPr/>
        </p:nvSpPr>
        <p:spPr bwMode="auto">
          <a:xfrm>
            <a:off x="4499992" y="6400800"/>
            <a:ext cx="4644008" cy="457200"/>
          </a:xfrm>
          <a:prstGeom prst="rect">
            <a:avLst/>
          </a:prstGeom>
          <a:solidFill>
            <a:srgbClr val="000000"/>
          </a:solidFill>
          <a:ln>
            <a:noFill/>
          </a:ln>
          <a:effectLst>
            <a:outerShdw blurRad="63500" dist="35921" dir="2700000" algn="ctr" rotWithShape="0">
              <a:srgbClr val="808080">
                <a:alpha val="74998"/>
              </a:srgbClr>
            </a:outerShdw>
          </a:effectLst>
          <a:extLs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rgbClr val="F8F8EF"/>
                </a:solidFill>
                <a:effectLst>
                  <a:outerShdw blurRad="38100" dist="38100" dir="2700000" algn="tl">
                    <a:srgbClr val="000000">
                      <a:alpha val="43137"/>
                    </a:srgbClr>
                  </a:outerShdw>
                </a:effectLst>
                <a:latin typeface="+mj-lt"/>
                <a:ea typeface="ＭＳ Ｐゴシック" charset="-128"/>
                <a:cs typeface="ＭＳ Ｐゴシック" charset="-128"/>
              </a:defRPr>
            </a:lvl1pPr>
            <a:lvl2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2pPr>
            <a:lvl3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3pPr>
            <a:lvl4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4pPr>
            <a:lvl5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Arial" pitchFamily="-112" charset="0"/>
              </a:defRPr>
            </a:lvl6pPr>
            <a:lvl7pPr marL="914400" algn="ctr" rtl="0" fontAlgn="base">
              <a:spcBef>
                <a:spcPct val="0"/>
              </a:spcBef>
              <a:spcAft>
                <a:spcPct val="0"/>
              </a:spcAft>
              <a:defRPr sz="4400">
                <a:solidFill>
                  <a:schemeClr val="tx2"/>
                </a:solidFill>
                <a:latin typeface="Arial" pitchFamily="-112" charset="0"/>
              </a:defRPr>
            </a:lvl7pPr>
            <a:lvl8pPr marL="1371600" algn="ctr" rtl="0" fontAlgn="base">
              <a:spcBef>
                <a:spcPct val="0"/>
              </a:spcBef>
              <a:spcAft>
                <a:spcPct val="0"/>
              </a:spcAft>
              <a:defRPr sz="4400">
                <a:solidFill>
                  <a:schemeClr val="tx2"/>
                </a:solidFill>
                <a:latin typeface="Arial" pitchFamily="-112" charset="0"/>
              </a:defRPr>
            </a:lvl8pPr>
            <a:lvl9pPr marL="1828800" algn="ctr" rtl="0" fontAlgn="base">
              <a:spcBef>
                <a:spcPct val="0"/>
              </a:spcBef>
              <a:spcAft>
                <a:spcPct val="0"/>
              </a:spcAft>
              <a:defRPr sz="4400">
                <a:solidFill>
                  <a:schemeClr val="tx2"/>
                </a:solidFill>
                <a:latin typeface="Arial" pitchFamily="-112"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800" b="1"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128"/>
              </a:rPr>
              <a:t>Barry Huddleston, The Acrostic Bible</a:t>
            </a:r>
          </a:p>
        </p:txBody>
      </p:sp>
      <p:sp>
        <p:nvSpPr>
          <p:cNvPr id="5" name="Rectangle 4">
            <a:extLst>
              <a:ext uri="{FF2B5EF4-FFF2-40B4-BE49-F238E27FC236}">
                <a16:creationId xmlns:a16="http://schemas.microsoft.com/office/drawing/2014/main" id="{18987182-FBFE-4A42-BF2A-AF92FAA08B94}"/>
              </a:ext>
            </a:extLst>
          </p:cNvPr>
          <p:cNvSpPr txBox="1">
            <a:spLocks noChangeArrowheads="1"/>
          </p:cNvSpPr>
          <p:nvPr/>
        </p:nvSpPr>
        <p:spPr bwMode="auto">
          <a:xfrm>
            <a:off x="-36512" y="4334089"/>
            <a:ext cx="2577076" cy="494078"/>
          </a:xfrm>
          <a:prstGeom prst="rect">
            <a:avLst/>
          </a:prstGeom>
          <a:solidFill>
            <a:srgbClr val="000090"/>
          </a:solid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7" tIns="45714" rIns="91427" bIns="45714" numCol="1" anchor="ctr" anchorCtr="0" compatLnSpc="1">
            <a:prstTxWarp prst="textNoShape">
              <a:avLst/>
            </a:prstTxWarp>
          </a:bodyPr>
          <a:lstStyle>
            <a:lvl1pPr algn="ctr" rtl="0" eaLnBrk="0" fontAlgn="base" hangingPunct="0">
              <a:spcBef>
                <a:spcPct val="0"/>
              </a:spcBef>
              <a:spcAft>
                <a:spcPct val="0"/>
              </a:spcAft>
              <a:defRPr sz="4400">
                <a:solidFill>
                  <a:srgbClr val="FFFFFF"/>
                </a:solidFill>
                <a:latin typeface="Arial"/>
                <a:ea typeface="ＭＳ Ｐゴシック" charset="0"/>
                <a:cs typeface="Arial"/>
              </a:defRPr>
            </a:lvl1pPr>
            <a:lvl2pPr algn="ctr" rtl="0" eaLnBrk="0" fontAlgn="base" hangingPunct="0">
              <a:spcBef>
                <a:spcPct val="0"/>
              </a:spcBef>
              <a:spcAft>
                <a:spcPct val="0"/>
              </a:spcAft>
              <a:defRPr sz="4400">
                <a:solidFill>
                  <a:srgbClr val="FFFFFF"/>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rgbClr val="FFFFFF"/>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rgbClr val="FFFFFF"/>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rgbClr val="FFFFFF"/>
                </a:solidFill>
                <a:latin typeface="Arial" charset="0"/>
                <a:ea typeface="ＭＳ Ｐゴシック" charset="0"/>
                <a:cs typeface="ＭＳ Ｐゴシック" charset="0"/>
              </a:defRPr>
            </a:lvl5pPr>
            <a:lvl6pPr marL="457132" algn="ctr" rtl="0" fontAlgn="base">
              <a:spcBef>
                <a:spcPct val="0"/>
              </a:spcBef>
              <a:spcAft>
                <a:spcPct val="0"/>
              </a:spcAft>
              <a:defRPr sz="4400">
                <a:solidFill>
                  <a:schemeClr val="tx2"/>
                </a:solidFill>
                <a:latin typeface="Times New Roman" charset="0"/>
              </a:defRPr>
            </a:lvl6pPr>
            <a:lvl7pPr marL="914265" algn="ctr" rtl="0" fontAlgn="base">
              <a:spcBef>
                <a:spcPct val="0"/>
              </a:spcBef>
              <a:spcAft>
                <a:spcPct val="0"/>
              </a:spcAft>
              <a:defRPr sz="4400">
                <a:solidFill>
                  <a:schemeClr val="tx2"/>
                </a:solidFill>
                <a:latin typeface="Times New Roman" charset="0"/>
              </a:defRPr>
            </a:lvl7pPr>
            <a:lvl8pPr marL="1371396" algn="ctr" rtl="0" fontAlgn="base">
              <a:spcBef>
                <a:spcPct val="0"/>
              </a:spcBef>
              <a:spcAft>
                <a:spcPct val="0"/>
              </a:spcAft>
              <a:defRPr sz="4400">
                <a:solidFill>
                  <a:schemeClr val="tx2"/>
                </a:solidFill>
                <a:latin typeface="Times New Roman" charset="0"/>
              </a:defRPr>
            </a:lvl8pPr>
            <a:lvl9pPr marL="1828530" algn="ctr" rtl="0" fontAlgn="base">
              <a:spcBef>
                <a:spcPct val="0"/>
              </a:spcBef>
              <a:spcAft>
                <a:spcPct val="0"/>
              </a:spcAft>
              <a:defRPr sz="4400">
                <a:solidFill>
                  <a:schemeClr val="tx2"/>
                </a:solidFill>
                <a:latin typeface="Times New Roman"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SA" sz="3600" b="1" u="none" strike="noStrike" kern="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لوقا</a:t>
            </a:r>
            <a:endParaRPr kumimoji="0" lang="en-US" sz="3600" b="1" u="none" strike="noStrike" kern="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7" name="TextBox 6">
            <a:extLst>
              <a:ext uri="{FF2B5EF4-FFF2-40B4-BE49-F238E27FC236}">
                <a16:creationId xmlns:a16="http://schemas.microsoft.com/office/drawing/2014/main" id="{97B6B9EB-18A5-4760-9816-CD4CA7BD4503}"/>
              </a:ext>
            </a:extLst>
          </p:cNvPr>
          <p:cNvSpPr txBox="1"/>
          <p:nvPr/>
        </p:nvSpPr>
        <p:spPr>
          <a:xfrm>
            <a:off x="2220132" y="4939505"/>
            <a:ext cx="2279860" cy="1938992"/>
          </a:xfrm>
          <a:prstGeom prst="rect">
            <a:avLst/>
          </a:prstGeom>
          <a:solidFill>
            <a:srgbClr val="FFFFFF"/>
          </a:solidFill>
        </p:spPr>
        <p:txBody>
          <a:bodyPr wrap="square" rtlCol="1">
            <a:spAutoFit/>
          </a:bodyPr>
          <a:lstStyle/>
          <a:p>
            <a:pPr marL="228600" marR="0" lvl="0" indent="-228600" algn="r" defTabSz="914400" rtl="1" eaLnBrk="1" fontAlgn="base" latinLnBrk="0" hangingPunct="1">
              <a:lnSpc>
                <a:spcPct val="100000"/>
              </a:lnSpc>
              <a:spcBef>
                <a:spcPct val="0"/>
              </a:spcBef>
              <a:spcAft>
                <a:spcPct val="0"/>
              </a:spcAft>
              <a:buClrTx/>
              <a:buSzTx/>
              <a:buFontTx/>
              <a:buAutoNum type="arabicPeriod"/>
              <a:tabLst/>
              <a:defRPr/>
            </a:pPr>
            <a:r>
              <a:rPr kumimoji="0" lang="ar-JO" sz="1200" b="0" i="0" u="none" strike="noStrike" kern="1200" cap="none" spc="0" normalizeH="0" baseline="0" noProof="0" dirty="0">
                <a:ln>
                  <a:noFill/>
                </a:ln>
                <a:solidFill>
                  <a:srgbClr val="220011"/>
                </a:solidFill>
                <a:effectLst/>
                <a:uLnTx/>
                <a:uFillTx/>
                <a:latin typeface="Accordance" panose="00000400000000000000" pitchFamily="2" charset="-78"/>
                <a:ea typeface="Accordance" panose="00000400000000000000" pitchFamily="2" charset="-78"/>
                <a:cs typeface="Accordance" panose="00000400000000000000" pitchFamily="2" charset="-78"/>
              </a:rPr>
              <a:t>زكريا يسمّي يوحنا</a:t>
            </a:r>
          </a:p>
          <a:p>
            <a:pPr marL="228600" marR="0" lvl="0" indent="-228600" algn="r" defTabSz="914400" rtl="1" eaLnBrk="1" fontAlgn="base" latinLnBrk="0" hangingPunct="1">
              <a:lnSpc>
                <a:spcPct val="100000"/>
              </a:lnSpc>
              <a:spcBef>
                <a:spcPct val="0"/>
              </a:spcBef>
              <a:spcAft>
                <a:spcPct val="0"/>
              </a:spcAft>
              <a:buClrTx/>
              <a:buSzTx/>
              <a:buFontTx/>
              <a:buAutoNum type="arabicPeriod"/>
              <a:tabLst/>
              <a:defRPr/>
            </a:pPr>
            <a:r>
              <a:rPr kumimoji="0" lang="ar-JO" sz="1200" b="0" i="0" u="none" strike="noStrike" kern="1200" cap="none" spc="0" normalizeH="0" baseline="0" noProof="0" dirty="0">
                <a:ln>
                  <a:noFill/>
                </a:ln>
                <a:solidFill>
                  <a:srgbClr val="220011"/>
                </a:solidFill>
                <a:effectLst/>
                <a:uLnTx/>
                <a:uFillTx/>
                <a:latin typeface="Accordance" panose="00000400000000000000" pitchFamily="2" charset="-78"/>
                <a:ea typeface="Accordance" panose="00000400000000000000" pitchFamily="2" charset="-78"/>
                <a:cs typeface="Accordance" panose="00000400000000000000" pitchFamily="2" charset="-78"/>
              </a:rPr>
              <a:t>أحداث خلال طفولة يسوع</a:t>
            </a:r>
          </a:p>
          <a:p>
            <a:pPr marL="228600" marR="0" lvl="0" indent="-228600" algn="r" defTabSz="914400" rtl="1" eaLnBrk="1" fontAlgn="base" latinLnBrk="0" hangingPunct="1">
              <a:lnSpc>
                <a:spcPct val="100000"/>
              </a:lnSpc>
              <a:spcBef>
                <a:spcPct val="0"/>
              </a:spcBef>
              <a:spcAft>
                <a:spcPct val="0"/>
              </a:spcAft>
              <a:buClrTx/>
              <a:buSzTx/>
              <a:buFontTx/>
              <a:buAutoNum type="arabicPeriod"/>
              <a:tabLst/>
              <a:defRPr/>
            </a:pPr>
            <a:r>
              <a:rPr kumimoji="0" lang="ar-JO" sz="1200" b="0" i="0" u="none" strike="noStrike" kern="1200" cap="none" spc="0" normalizeH="0" baseline="0" noProof="0" dirty="0">
                <a:ln>
                  <a:noFill/>
                </a:ln>
                <a:solidFill>
                  <a:srgbClr val="220011"/>
                </a:solidFill>
                <a:effectLst/>
                <a:uLnTx/>
                <a:uFillTx/>
                <a:latin typeface="Accordance" panose="00000400000000000000" pitchFamily="2" charset="-78"/>
                <a:ea typeface="Accordance" panose="00000400000000000000" pitchFamily="2" charset="-78"/>
                <a:cs typeface="Accordance" panose="00000400000000000000" pitchFamily="2" charset="-78"/>
              </a:rPr>
              <a:t>الروح ينزل على يسوع</a:t>
            </a:r>
          </a:p>
          <a:p>
            <a:pPr marL="228600" marR="0" lvl="0" indent="-228600" algn="r" defTabSz="914400" rtl="1" eaLnBrk="1" fontAlgn="base" latinLnBrk="0" hangingPunct="1">
              <a:lnSpc>
                <a:spcPct val="100000"/>
              </a:lnSpc>
              <a:spcBef>
                <a:spcPct val="0"/>
              </a:spcBef>
              <a:spcAft>
                <a:spcPct val="0"/>
              </a:spcAft>
              <a:buClrTx/>
              <a:buSzTx/>
              <a:buFontTx/>
              <a:buAutoNum type="arabicPeriod"/>
              <a:tabLst/>
              <a:defRPr/>
            </a:pPr>
            <a:r>
              <a:rPr kumimoji="0" lang="ar-JO" sz="1200" b="0" i="0" u="none" strike="noStrike" kern="1200" cap="none" spc="0" normalizeH="0" baseline="0" noProof="0" dirty="0">
                <a:ln>
                  <a:noFill/>
                </a:ln>
                <a:solidFill>
                  <a:srgbClr val="220011"/>
                </a:solidFill>
                <a:effectLst/>
                <a:uLnTx/>
                <a:uFillTx/>
                <a:latin typeface="Accordance" panose="00000400000000000000" pitchFamily="2" charset="-78"/>
                <a:ea typeface="Accordance" panose="00000400000000000000" pitchFamily="2" charset="-78"/>
                <a:cs typeface="Accordance" panose="00000400000000000000" pitchFamily="2" charset="-78"/>
              </a:rPr>
              <a:t>الاجتياز في اختبارات المجرّب</a:t>
            </a:r>
          </a:p>
          <a:p>
            <a:pPr marL="228600" marR="0" lvl="0" indent="-228600" algn="r" defTabSz="914400" rtl="1" eaLnBrk="1" fontAlgn="base" latinLnBrk="0" hangingPunct="1">
              <a:lnSpc>
                <a:spcPct val="100000"/>
              </a:lnSpc>
              <a:spcBef>
                <a:spcPct val="0"/>
              </a:spcBef>
              <a:spcAft>
                <a:spcPct val="0"/>
              </a:spcAft>
              <a:buClrTx/>
              <a:buSzTx/>
              <a:buFontTx/>
              <a:buAutoNum type="arabicPeriod"/>
              <a:tabLst/>
              <a:defRPr/>
            </a:pPr>
            <a:r>
              <a:rPr kumimoji="0" lang="ar-JO" sz="1200" b="0" i="0" u="none" strike="noStrike" kern="1200" cap="none" spc="0" normalizeH="0" baseline="0" noProof="0" dirty="0">
                <a:ln>
                  <a:noFill/>
                </a:ln>
                <a:solidFill>
                  <a:srgbClr val="220011"/>
                </a:solidFill>
                <a:effectLst/>
                <a:uLnTx/>
                <a:uFillTx/>
                <a:latin typeface="Accordance" panose="00000400000000000000" pitchFamily="2" charset="-78"/>
                <a:ea typeface="Accordance" panose="00000400000000000000" pitchFamily="2" charset="-78"/>
                <a:cs typeface="Accordance" panose="00000400000000000000" pitchFamily="2" charset="-78"/>
              </a:rPr>
              <a:t>سمعان بطرس يتبع يسوع</a:t>
            </a:r>
          </a:p>
          <a:p>
            <a:pPr marL="228600" marR="0" lvl="0" indent="-228600" algn="r" defTabSz="914400" rtl="1" eaLnBrk="1" fontAlgn="base" latinLnBrk="0" hangingPunct="1">
              <a:lnSpc>
                <a:spcPct val="100000"/>
              </a:lnSpc>
              <a:spcBef>
                <a:spcPct val="0"/>
              </a:spcBef>
              <a:spcAft>
                <a:spcPct val="0"/>
              </a:spcAft>
              <a:buClrTx/>
              <a:buSzTx/>
              <a:buFontTx/>
              <a:buAutoNum type="arabicPeriod"/>
              <a:tabLst/>
              <a:defRPr/>
            </a:pPr>
            <a:r>
              <a:rPr kumimoji="0" lang="ar-JO" sz="1200" b="0" i="0" u="none" strike="noStrike" kern="1200" cap="none" spc="0" normalizeH="0" baseline="0" noProof="0" dirty="0">
                <a:ln>
                  <a:noFill/>
                </a:ln>
                <a:solidFill>
                  <a:srgbClr val="220011"/>
                </a:solidFill>
                <a:effectLst/>
                <a:uLnTx/>
                <a:uFillTx/>
                <a:latin typeface="Accordance" panose="00000400000000000000" pitchFamily="2" charset="-78"/>
                <a:ea typeface="Accordance" panose="00000400000000000000" pitchFamily="2" charset="-78"/>
                <a:cs typeface="Accordance" panose="00000400000000000000" pitchFamily="2" charset="-78"/>
              </a:rPr>
              <a:t>اختيار التلاميذ الاثنا عشر</a:t>
            </a:r>
          </a:p>
          <a:p>
            <a:pPr marL="228600" marR="0" lvl="0" indent="-228600" algn="r" defTabSz="914400" rtl="1" eaLnBrk="1" fontAlgn="base" latinLnBrk="0" hangingPunct="1">
              <a:lnSpc>
                <a:spcPct val="100000"/>
              </a:lnSpc>
              <a:spcBef>
                <a:spcPct val="0"/>
              </a:spcBef>
              <a:spcAft>
                <a:spcPct val="0"/>
              </a:spcAft>
              <a:buClrTx/>
              <a:buSzTx/>
              <a:buFontTx/>
              <a:buAutoNum type="arabicPeriod"/>
              <a:tabLst/>
              <a:defRPr/>
            </a:pPr>
            <a:r>
              <a:rPr kumimoji="0" lang="ar-JO" sz="1200" b="0" i="0" u="none" strike="noStrike" kern="1200" cap="none" spc="0" normalizeH="0" baseline="0" noProof="0" dirty="0">
                <a:ln>
                  <a:noFill/>
                </a:ln>
                <a:solidFill>
                  <a:srgbClr val="220011"/>
                </a:solidFill>
                <a:effectLst/>
                <a:uLnTx/>
                <a:uFillTx/>
                <a:latin typeface="Accordance" panose="00000400000000000000" pitchFamily="2" charset="-78"/>
                <a:ea typeface="Accordance" panose="00000400000000000000" pitchFamily="2" charset="-78"/>
                <a:cs typeface="Accordance" panose="00000400000000000000" pitchFamily="2" charset="-78"/>
              </a:rPr>
              <a:t>شفاء خادم قائد المئة</a:t>
            </a:r>
          </a:p>
          <a:p>
            <a:pPr marL="228600" marR="0" lvl="0" indent="-228600" algn="r" defTabSz="914400" rtl="1" eaLnBrk="1" fontAlgn="base" latinLnBrk="0" hangingPunct="1">
              <a:lnSpc>
                <a:spcPct val="100000"/>
              </a:lnSpc>
              <a:spcBef>
                <a:spcPct val="0"/>
              </a:spcBef>
              <a:spcAft>
                <a:spcPct val="0"/>
              </a:spcAft>
              <a:buClrTx/>
              <a:buSzTx/>
              <a:buFontTx/>
              <a:buAutoNum type="arabicPeriod"/>
              <a:tabLst/>
              <a:defRPr/>
            </a:pPr>
            <a:r>
              <a:rPr kumimoji="0" lang="ar-JO" sz="1200" b="0" i="0" u="none" strike="noStrike" kern="1200" cap="none" spc="0" normalizeH="0" baseline="0" noProof="0" dirty="0">
                <a:ln>
                  <a:noFill/>
                </a:ln>
                <a:solidFill>
                  <a:srgbClr val="220011"/>
                </a:solidFill>
                <a:effectLst/>
                <a:uLnTx/>
                <a:uFillTx/>
                <a:latin typeface="Accordance" panose="00000400000000000000" pitchFamily="2" charset="-78"/>
                <a:ea typeface="Accordance" panose="00000400000000000000" pitchFamily="2" charset="-78"/>
                <a:cs typeface="Accordance" panose="00000400000000000000" pitchFamily="2" charset="-78"/>
              </a:rPr>
              <a:t>الرفض من كورة الجدريين</a:t>
            </a:r>
          </a:p>
          <a:p>
            <a:pPr marL="228600" marR="0" lvl="0" indent="-228600" algn="r" defTabSz="914400" rtl="1" eaLnBrk="1" fontAlgn="base" latinLnBrk="0" hangingPunct="1">
              <a:lnSpc>
                <a:spcPct val="100000"/>
              </a:lnSpc>
              <a:spcBef>
                <a:spcPct val="0"/>
              </a:spcBef>
              <a:spcAft>
                <a:spcPct val="0"/>
              </a:spcAft>
              <a:buClrTx/>
              <a:buSzTx/>
              <a:buFontTx/>
              <a:buAutoNum type="arabicPeriod"/>
              <a:tabLst/>
              <a:defRPr/>
            </a:pPr>
            <a:r>
              <a:rPr kumimoji="0" lang="ar-JO" sz="1200" b="0" i="0" u="none" strike="noStrike" kern="1200" cap="none" spc="0" normalizeH="0" baseline="0" noProof="0" dirty="0">
                <a:ln>
                  <a:noFill/>
                </a:ln>
                <a:solidFill>
                  <a:srgbClr val="220011"/>
                </a:solidFill>
                <a:effectLst/>
                <a:uLnTx/>
                <a:uFillTx/>
                <a:latin typeface="Accordance" panose="00000400000000000000" pitchFamily="2" charset="-78"/>
                <a:ea typeface="Accordance" panose="00000400000000000000" pitchFamily="2" charset="-78"/>
                <a:cs typeface="Accordance" panose="00000400000000000000" pitchFamily="2" charset="-78"/>
              </a:rPr>
              <a:t>إرشادات حول التبعية</a:t>
            </a:r>
          </a:p>
          <a:p>
            <a:pPr marL="228600" marR="0" lvl="0" indent="-228600" algn="r" defTabSz="914400" rtl="1" eaLnBrk="1" fontAlgn="base" latinLnBrk="0" hangingPunct="1">
              <a:lnSpc>
                <a:spcPct val="100000"/>
              </a:lnSpc>
              <a:spcBef>
                <a:spcPct val="0"/>
              </a:spcBef>
              <a:spcAft>
                <a:spcPct val="0"/>
              </a:spcAft>
              <a:buClrTx/>
              <a:buSzTx/>
              <a:buFontTx/>
              <a:buAutoNum type="arabicPeriod"/>
              <a:tabLst/>
              <a:defRPr/>
            </a:pPr>
            <a:r>
              <a:rPr kumimoji="0" lang="ar-JO" sz="1200" b="0" i="0" u="none" strike="noStrike" kern="1200" cap="none" spc="0" normalizeH="0" baseline="0" noProof="0" dirty="0">
                <a:ln>
                  <a:noFill/>
                </a:ln>
                <a:solidFill>
                  <a:srgbClr val="220011"/>
                </a:solidFill>
                <a:effectLst/>
                <a:uLnTx/>
                <a:uFillTx/>
                <a:latin typeface="Accordance" panose="00000400000000000000" pitchFamily="2" charset="-78"/>
                <a:ea typeface="Accordance" panose="00000400000000000000" pitchFamily="2" charset="-78"/>
                <a:cs typeface="Accordance" panose="00000400000000000000" pitchFamily="2" charset="-78"/>
              </a:rPr>
              <a:t>ارسال السبعين وتقريرهم</a:t>
            </a:r>
            <a:endParaRPr kumimoji="0" lang="ar-JO" sz="1200" b="1" u="none" strike="noStrike" kern="1200" cap="none" spc="0" normalizeH="0" baseline="0" noProof="0" dirty="0">
              <a:ln>
                <a:noFill/>
              </a:ln>
              <a:solidFill>
                <a:srgbClr val="220011"/>
              </a:solidFill>
              <a:effectLst/>
              <a:uLnTx/>
              <a:uFillTx/>
              <a:latin typeface="Arial" panose="020B0604020202020204" pitchFamily="34" charset="0"/>
              <a:ea typeface="ＭＳ Ｐゴシック" charset="0"/>
            </a:endParaRPr>
          </a:p>
        </p:txBody>
      </p:sp>
      <p:sp>
        <p:nvSpPr>
          <p:cNvPr id="8" name="TextBox 7">
            <a:extLst>
              <a:ext uri="{FF2B5EF4-FFF2-40B4-BE49-F238E27FC236}">
                <a16:creationId xmlns:a16="http://schemas.microsoft.com/office/drawing/2014/main" id="{D69EE819-D967-418A-B333-DA46198ED312}"/>
              </a:ext>
            </a:extLst>
          </p:cNvPr>
          <p:cNvSpPr txBox="1"/>
          <p:nvPr/>
        </p:nvSpPr>
        <p:spPr>
          <a:xfrm>
            <a:off x="-77983" y="4828167"/>
            <a:ext cx="2279859" cy="2246769"/>
          </a:xfrm>
          <a:prstGeom prst="rect">
            <a:avLst/>
          </a:prstGeom>
          <a:solidFill>
            <a:srgbClr val="FFFFFF"/>
          </a:solidFill>
        </p:spPr>
        <p:txBody>
          <a:bodyPr wrap="square" rtlCol="1">
            <a:spAutoFit/>
          </a:bodyPr>
          <a:lstStyle/>
          <a:p>
            <a:pPr marL="0" marR="0" lvl="0" indent="0" algn="r" defTabSz="914400" rtl="1" eaLnBrk="1" fontAlgn="base" latinLnBrk="0" hangingPunct="1">
              <a:lnSpc>
                <a:spcPct val="100000"/>
              </a:lnSpc>
              <a:spcBef>
                <a:spcPct val="0"/>
              </a:spcBef>
              <a:spcAft>
                <a:spcPct val="0"/>
              </a:spcAft>
              <a:buClrTx/>
              <a:buSzTx/>
              <a:buFontTx/>
              <a:buNone/>
              <a:tabLst/>
              <a:defRPr/>
            </a:pPr>
            <a:endParaRPr kumimoji="0" lang="ar-JO" sz="1400" b="0" i="0" u="none" strike="noStrike" kern="1200" cap="none" spc="0" normalizeH="0" baseline="0" noProof="0" dirty="0">
              <a:ln>
                <a:noFill/>
              </a:ln>
              <a:solidFill>
                <a:srgbClr val="220011"/>
              </a:solidFill>
              <a:effectLst/>
              <a:uLnTx/>
              <a:uFillTx/>
              <a:latin typeface="Accordance" panose="00000400000000000000" pitchFamily="2" charset="-78"/>
              <a:ea typeface="Accordance" panose="00000400000000000000" pitchFamily="2" charset="-78"/>
              <a:cs typeface="Accordance" panose="00000400000000000000" pitchFamily="2" charset="-78"/>
            </a:endParaRPr>
          </a:p>
          <a:p>
            <a:pPr marL="342900" marR="0" lvl="0" indent="-342900" algn="r" defTabSz="914400" rtl="1" eaLnBrk="1" fontAlgn="base" latinLnBrk="0" hangingPunct="1">
              <a:lnSpc>
                <a:spcPct val="100000"/>
              </a:lnSpc>
              <a:spcBef>
                <a:spcPct val="0"/>
              </a:spcBef>
              <a:spcAft>
                <a:spcPct val="0"/>
              </a:spcAft>
              <a:buClrTx/>
              <a:buSzTx/>
              <a:buFont typeface="+mj-lt"/>
              <a:buAutoNum type="arabicPeriod" startAt="11"/>
              <a:tabLst/>
              <a:defRPr/>
            </a:pPr>
            <a:r>
              <a:rPr kumimoji="0" lang="ar-JO" sz="1400" b="0" i="0" u="none" strike="noStrike" kern="1200" cap="none" spc="0" normalizeH="0" baseline="0" noProof="0" dirty="0">
                <a:ln>
                  <a:noFill/>
                </a:ln>
                <a:solidFill>
                  <a:srgbClr val="220011"/>
                </a:solidFill>
                <a:effectLst/>
                <a:uLnTx/>
                <a:uFillTx/>
                <a:latin typeface="Accordance" panose="00000400000000000000" pitchFamily="2" charset="-78"/>
                <a:ea typeface="Accordance" panose="00000400000000000000" pitchFamily="2" charset="-78"/>
                <a:cs typeface="Accordance" panose="00000400000000000000" pitchFamily="2" charset="-78"/>
              </a:rPr>
              <a:t>التوبيخ والويلات ضد الفريسيين</a:t>
            </a:r>
          </a:p>
          <a:p>
            <a:pPr marL="342900" marR="0" lvl="0" indent="-342900" algn="r" defTabSz="914400" rtl="1" eaLnBrk="1" fontAlgn="base" latinLnBrk="0" hangingPunct="1">
              <a:lnSpc>
                <a:spcPct val="100000"/>
              </a:lnSpc>
              <a:spcBef>
                <a:spcPct val="0"/>
              </a:spcBef>
              <a:spcAft>
                <a:spcPct val="0"/>
              </a:spcAft>
              <a:buClrTx/>
              <a:buSzTx/>
              <a:buFont typeface="+mj-lt"/>
              <a:buAutoNum type="arabicPeriod" startAt="11"/>
              <a:tabLst/>
              <a:defRPr/>
            </a:pPr>
            <a:r>
              <a:rPr kumimoji="0" lang="ar-JO" sz="1400" b="0" i="0" u="none" strike="noStrike" kern="1200" cap="none" spc="0" normalizeH="0" baseline="0" noProof="0" dirty="0">
                <a:ln>
                  <a:noFill/>
                </a:ln>
                <a:solidFill>
                  <a:srgbClr val="220011"/>
                </a:solidFill>
                <a:effectLst/>
                <a:uLnTx/>
                <a:uFillTx/>
                <a:latin typeface="Accordance" panose="00000400000000000000" pitchFamily="2" charset="-78"/>
                <a:ea typeface="Accordance" panose="00000400000000000000" pitchFamily="2" charset="-78"/>
                <a:cs typeface="Accordance" panose="00000400000000000000" pitchFamily="2" charset="-78"/>
              </a:rPr>
              <a:t>حقيقة عودة الرب</a:t>
            </a:r>
          </a:p>
          <a:p>
            <a:pPr marL="342900" marR="0" lvl="0" indent="-342900" algn="r" defTabSz="914400" rtl="1" eaLnBrk="1" fontAlgn="base" latinLnBrk="0" hangingPunct="1">
              <a:lnSpc>
                <a:spcPct val="100000"/>
              </a:lnSpc>
              <a:spcBef>
                <a:spcPct val="0"/>
              </a:spcBef>
              <a:spcAft>
                <a:spcPct val="0"/>
              </a:spcAft>
              <a:buClrTx/>
              <a:buSzTx/>
              <a:buFont typeface="+mj-lt"/>
              <a:buAutoNum type="arabicPeriod" startAt="11"/>
              <a:tabLst/>
              <a:defRPr/>
            </a:pPr>
            <a:r>
              <a:rPr kumimoji="0" lang="ar-JO" sz="1400" b="0" i="0" u="none" strike="noStrike" kern="1200" cap="none" spc="0" normalizeH="0" baseline="0" noProof="0" dirty="0">
                <a:ln>
                  <a:noFill/>
                </a:ln>
                <a:solidFill>
                  <a:srgbClr val="220011"/>
                </a:solidFill>
                <a:effectLst/>
                <a:uLnTx/>
                <a:uFillTx/>
                <a:latin typeface="Accordance" panose="00000400000000000000" pitchFamily="2" charset="-78"/>
                <a:ea typeface="Accordance" panose="00000400000000000000" pitchFamily="2" charset="-78"/>
                <a:cs typeface="Accordance" panose="00000400000000000000" pitchFamily="2" charset="-78"/>
              </a:rPr>
              <a:t>الشفاء في السبت</a:t>
            </a:r>
          </a:p>
          <a:p>
            <a:pPr marL="342900" marR="0" lvl="0" indent="-342900" algn="r" defTabSz="914400" rtl="1" eaLnBrk="1" fontAlgn="base" latinLnBrk="0" hangingPunct="1">
              <a:lnSpc>
                <a:spcPct val="100000"/>
              </a:lnSpc>
              <a:spcBef>
                <a:spcPct val="0"/>
              </a:spcBef>
              <a:spcAft>
                <a:spcPct val="0"/>
              </a:spcAft>
              <a:buClrTx/>
              <a:buSzTx/>
              <a:buFont typeface="+mj-lt"/>
              <a:buAutoNum type="arabicPeriod" startAt="11"/>
              <a:tabLst/>
              <a:defRPr/>
            </a:pPr>
            <a:r>
              <a:rPr kumimoji="0" lang="ar-JO" sz="1400" b="0" i="0" u="none" strike="noStrike" kern="1200" cap="none" spc="0" normalizeH="0" baseline="0" noProof="0" dirty="0">
                <a:ln>
                  <a:noFill/>
                </a:ln>
                <a:solidFill>
                  <a:srgbClr val="220011"/>
                </a:solidFill>
                <a:effectLst/>
                <a:uLnTx/>
                <a:uFillTx/>
                <a:latin typeface="Accordance" panose="00000400000000000000" pitchFamily="2" charset="-78"/>
                <a:ea typeface="Accordance" panose="00000400000000000000" pitchFamily="2" charset="-78"/>
                <a:cs typeface="Accordance" panose="00000400000000000000" pitchFamily="2" charset="-78"/>
              </a:rPr>
              <a:t>التشديد حول التبعية الحقيقية</a:t>
            </a:r>
            <a:endParaRPr kumimoji="0" lang="en-US" sz="1400" b="0" i="0" u="none" strike="noStrike" kern="1200" cap="none" spc="0" normalizeH="0" baseline="0" noProof="0" dirty="0">
              <a:ln>
                <a:noFill/>
              </a:ln>
              <a:solidFill>
                <a:srgbClr val="220011"/>
              </a:solidFill>
              <a:effectLst/>
              <a:uLnTx/>
              <a:uFillTx/>
              <a:latin typeface="Accordance" panose="00000400000000000000" pitchFamily="2" charset="-78"/>
              <a:ea typeface="Accordance" panose="00000400000000000000" pitchFamily="2" charset="-78"/>
              <a:cs typeface="Accordance" panose="00000400000000000000" pitchFamily="2" charset="-78"/>
            </a:endParaRPr>
          </a:p>
          <a:p>
            <a:pPr marL="342900" marR="0" lvl="0" indent="-342900" algn="r" defTabSz="914400" rtl="1" eaLnBrk="1" fontAlgn="base" latinLnBrk="0" hangingPunct="1">
              <a:lnSpc>
                <a:spcPct val="100000"/>
              </a:lnSpc>
              <a:spcBef>
                <a:spcPct val="0"/>
              </a:spcBef>
              <a:spcAft>
                <a:spcPct val="0"/>
              </a:spcAft>
              <a:buClrTx/>
              <a:buSzTx/>
              <a:buFont typeface="+mj-lt"/>
              <a:buAutoNum type="arabicPeriod" startAt="11"/>
              <a:tabLst/>
              <a:defRPr/>
            </a:pPr>
            <a:r>
              <a:rPr kumimoji="0" lang="ar-JO" sz="1400" b="0" i="0" u="none" strike="noStrike" kern="1200" cap="none" spc="0" normalizeH="0" baseline="0" noProof="0" dirty="0">
                <a:ln>
                  <a:noFill/>
                </a:ln>
                <a:solidFill>
                  <a:srgbClr val="220011"/>
                </a:solidFill>
                <a:effectLst/>
                <a:uLnTx/>
                <a:uFillTx/>
                <a:latin typeface="Accordance" panose="00000400000000000000" pitchFamily="2" charset="-78"/>
                <a:ea typeface="Accordance" panose="00000400000000000000" pitchFamily="2" charset="-78"/>
                <a:cs typeface="Accordance" panose="00000400000000000000" pitchFamily="2" charset="-78"/>
              </a:rPr>
              <a:t>استقبال الابن الضال</a:t>
            </a:r>
          </a:p>
          <a:p>
            <a:pPr marL="342900" marR="0" lvl="0" indent="-342900" algn="r" defTabSz="914400" rtl="1" eaLnBrk="1" fontAlgn="base" latinLnBrk="0" hangingPunct="1">
              <a:lnSpc>
                <a:spcPct val="100000"/>
              </a:lnSpc>
              <a:spcBef>
                <a:spcPct val="0"/>
              </a:spcBef>
              <a:spcAft>
                <a:spcPct val="0"/>
              </a:spcAft>
              <a:buClrTx/>
              <a:buSzTx/>
              <a:buFont typeface="+mj-lt"/>
              <a:buAutoNum type="arabicPeriod" startAt="11"/>
              <a:tabLst/>
              <a:defRPr/>
            </a:pPr>
            <a:r>
              <a:rPr kumimoji="0" lang="ar-JO" sz="1400" b="0" i="0" u="none" strike="noStrike" kern="1200" cap="none" spc="0" normalizeH="0" baseline="0" noProof="0" dirty="0">
                <a:ln>
                  <a:noFill/>
                </a:ln>
                <a:solidFill>
                  <a:srgbClr val="220011"/>
                </a:solidFill>
                <a:effectLst/>
                <a:uLnTx/>
                <a:uFillTx/>
                <a:latin typeface="Accordance" panose="00000400000000000000" pitchFamily="2" charset="-78"/>
                <a:ea typeface="Accordance" panose="00000400000000000000" pitchFamily="2" charset="-78"/>
                <a:cs typeface="Accordance" panose="00000400000000000000" pitchFamily="2" charset="-78"/>
              </a:rPr>
              <a:t>المدخل إلى حضن إبراهيم</a:t>
            </a:r>
          </a:p>
          <a:p>
            <a:pPr marL="342900" marR="0" lvl="0" indent="-342900" algn="r" defTabSz="914400" rtl="1" eaLnBrk="1" fontAlgn="base" latinLnBrk="0" hangingPunct="1">
              <a:lnSpc>
                <a:spcPct val="100000"/>
              </a:lnSpc>
              <a:spcBef>
                <a:spcPct val="0"/>
              </a:spcBef>
              <a:spcAft>
                <a:spcPct val="0"/>
              </a:spcAft>
              <a:buClrTx/>
              <a:buSzTx/>
              <a:buFont typeface="+mj-lt"/>
              <a:buAutoNum type="arabicPeriod" startAt="11"/>
              <a:tabLst/>
              <a:defRPr/>
            </a:pPr>
            <a:r>
              <a:rPr kumimoji="0" lang="ar-JO" sz="1400" b="0" i="0" u="none" strike="noStrike" kern="1200" cap="none" spc="0" normalizeH="0" baseline="0" noProof="0" dirty="0">
                <a:ln>
                  <a:noFill/>
                </a:ln>
                <a:solidFill>
                  <a:srgbClr val="220011"/>
                </a:solidFill>
                <a:effectLst/>
                <a:uLnTx/>
                <a:uFillTx/>
                <a:latin typeface="Accordance" panose="00000400000000000000" pitchFamily="2" charset="-78"/>
                <a:ea typeface="Accordance" panose="00000400000000000000" pitchFamily="2" charset="-78"/>
                <a:cs typeface="Accordance" panose="00000400000000000000" pitchFamily="2" charset="-78"/>
              </a:rPr>
              <a:t>تفاعل البرص العشرة</a:t>
            </a:r>
          </a:p>
          <a:p>
            <a:pPr marL="342900" marR="0" lvl="0" indent="-342900" algn="r" defTabSz="914400" rtl="1" eaLnBrk="1" fontAlgn="base" latinLnBrk="0" hangingPunct="1">
              <a:lnSpc>
                <a:spcPct val="100000"/>
              </a:lnSpc>
              <a:spcBef>
                <a:spcPct val="0"/>
              </a:spcBef>
              <a:spcAft>
                <a:spcPct val="0"/>
              </a:spcAft>
              <a:buClrTx/>
              <a:buSzTx/>
              <a:buFont typeface="+mj-lt"/>
              <a:buAutoNum type="arabicPeriod" startAt="11"/>
              <a:tabLst/>
              <a:defRPr/>
            </a:pPr>
            <a:r>
              <a:rPr kumimoji="0" lang="ar-JO" sz="1400" b="0" i="0" u="none" strike="noStrike" kern="1200" cap="none" spc="0" normalizeH="0" baseline="0" noProof="0" dirty="0">
                <a:ln>
                  <a:noFill/>
                </a:ln>
                <a:solidFill>
                  <a:srgbClr val="220011"/>
                </a:solidFill>
                <a:effectLst/>
                <a:uLnTx/>
                <a:uFillTx/>
                <a:latin typeface="Accordance" panose="00000400000000000000" pitchFamily="2" charset="-78"/>
                <a:ea typeface="Accordance" panose="00000400000000000000" pitchFamily="2" charset="-78"/>
                <a:cs typeface="Accordance" panose="00000400000000000000" pitchFamily="2" charset="-78"/>
              </a:rPr>
              <a:t>الإيمان يجب أن يكون ثابت</a:t>
            </a:r>
            <a:endParaRPr kumimoji="0" lang="ar-JO" sz="1400" b="1" u="none" strike="noStrike" kern="1200" cap="none" spc="0" normalizeH="0" baseline="0" noProof="0" dirty="0">
              <a:ln>
                <a:noFill/>
              </a:ln>
              <a:solidFill>
                <a:srgbClr val="220011"/>
              </a:solidFill>
              <a:effectLst/>
              <a:uLnTx/>
              <a:uFillTx/>
              <a:latin typeface="Arial" panose="020B0604020202020204" pitchFamily="34" charset="0"/>
              <a:ea typeface="ＭＳ Ｐゴシック" charset="0"/>
            </a:endParaRPr>
          </a:p>
          <a:p>
            <a:pPr marL="342900" marR="0" lvl="0" indent="-342900" algn="l" defTabSz="914400" rtl="0" eaLnBrk="0" fontAlgn="base" latinLnBrk="0" hangingPunct="0">
              <a:lnSpc>
                <a:spcPct val="100000"/>
              </a:lnSpc>
              <a:spcBef>
                <a:spcPct val="0"/>
              </a:spcBef>
              <a:spcAft>
                <a:spcPct val="0"/>
              </a:spcAft>
              <a:buClrTx/>
              <a:buSzTx/>
              <a:buFont typeface="+mj-lt"/>
              <a:buAutoNum type="arabicPeriod" startAt="11"/>
              <a:tabLst/>
              <a:defRPr/>
            </a:pPr>
            <a:endParaRPr kumimoji="0" lang="ar-JO" sz="1400" b="1" u="none" strike="noStrike" kern="1200" cap="none" spc="0" normalizeH="0" baseline="0" noProof="0" dirty="0">
              <a:ln>
                <a:noFill/>
              </a:ln>
              <a:solidFill>
                <a:srgbClr val="FFFFCC"/>
              </a:solidFill>
              <a:effectLst/>
              <a:uLnTx/>
              <a:uFillTx/>
              <a:latin typeface="Arial" panose="020B0604020202020204" pitchFamily="34" charset="0"/>
              <a:ea typeface="ＭＳ Ｐゴシック" charset="0"/>
            </a:endParaRPr>
          </a:p>
        </p:txBody>
      </p:sp>
      <p:sp>
        <p:nvSpPr>
          <p:cNvPr id="9" name="TextBox 8">
            <a:extLst>
              <a:ext uri="{FF2B5EF4-FFF2-40B4-BE49-F238E27FC236}">
                <a16:creationId xmlns:a16="http://schemas.microsoft.com/office/drawing/2014/main" id="{67362036-285A-417E-A788-D7CAC24232B1}"/>
              </a:ext>
            </a:extLst>
          </p:cNvPr>
          <p:cNvSpPr txBox="1"/>
          <p:nvPr/>
        </p:nvSpPr>
        <p:spPr>
          <a:xfrm>
            <a:off x="5181458" y="-27384"/>
            <a:ext cx="3281075" cy="1600438"/>
          </a:xfrm>
          <a:prstGeom prst="rect">
            <a:avLst/>
          </a:prstGeom>
          <a:solidFill>
            <a:srgbClr val="FFFFFF"/>
          </a:solidFill>
        </p:spPr>
        <p:txBody>
          <a:bodyPr wrap="square" rtlCol="1">
            <a:spAutoFit/>
          </a:bodyPr>
          <a:lstStyle/>
          <a:p>
            <a:pPr marL="342900" marR="0" lvl="0" indent="-342900" algn="r" defTabSz="914400" rtl="1" eaLnBrk="1" fontAlgn="base" latinLnBrk="0" hangingPunct="1">
              <a:lnSpc>
                <a:spcPct val="100000"/>
              </a:lnSpc>
              <a:spcBef>
                <a:spcPct val="0"/>
              </a:spcBef>
              <a:spcAft>
                <a:spcPct val="0"/>
              </a:spcAft>
              <a:buClrTx/>
              <a:buSzTx/>
              <a:buFont typeface="+mj-lt"/>
              <a:buAutoNum type="arabicPeriod" startAt="19"/>
              <a:tabLst/>
              <a:defRPr/>
            </a:pPr>
            <a:r>
              <a:rPr kumimoji="0" lang="ar-JO" sz="1400" b="0" i="0" u="none" strike="noStrike" kern="1200" cap="none" spc="0" normalizeH="0" baseline="0" noProof="0" dirty="0">
                <a:ln>
                  <a:noFill/>
                </a:ln>
                <a:solidFill>
                  <a:srgbClr val="220011"/>
                </a:solidFill>
                <a:effectLst/>
                <a:uLnTx/>
                <a:uFillTx/>
                <a:latin typeface="Accordance" panose="00000400000000000000" pitchFamily="2" charset="-78"/>
                <a:ea typeface="Accordance" panose="00000400000000000000" pitchFamily="2" charset="-78"/>
                <a:cs typeface="Accordance" panose="00000400000000000000" pitchFamily="2" charset="-78"/>
              </a:rPr>
              <a:t>الدخول الانتصاري إلى أورشليم</a:t>
            </a:r>
          </a:p>
          <a:p>
            <a:pPr marL="342900" marR="0" lvl="0" indent="-342900" algn="r" defTabSz="914400" rtl="1" eaLnBrk="1" fontAlgn="base" latinLnBrk="0" hangingPunct="1">
              <a:lnSpc>
                <a:spcPct val="100000"/>
              </a:lnSpc>
              <a:spcBef>
                <a:spcPct val="0"/>
              </a:spcBef>
              <a:spcAft>
                <a:spcPct val="0"/>
              </a:spcAft>
              <a:buClrTx/>
              <a:buSzTx/>
              <a:buFont typeface="+mj-lt"/>
              <a:buAutoNum type="arabicPeriod" startAt="19"/>
              <a:tabLst/>
              <a:defRPr/>
            </a:pPr>
            <a:r>
              <a:rPr kumimoji="0" lang="ar-JO" sz="1400" b="0" i="0" u="none" strike="noStrike" kern="1200" cap="none" spc="0" normalizeH="0" baseline="0" noProof="0" dirty="0">
                <a:ln>
                  <a:noFill/>
                </a:ln>
                <a:solidFill>
                  <a:srgbClr val="220011"/>
                </a:solidFill>
                <a:effectLst/>
                <a:uLnTx/>
                <a:uFillTx/>
                <a:latin typeface="Accordance" panose="00000400000000000000" pitchFamily="2" charset="-78"/>
                <a:ea typeface="Accordance" panose="00000400000000000000" pitchFamily="2" charset="-78"/>
                <a:cs typeface="Accordance" panose="00000400000000000000" pitchFamily="2" charset="-78"/>
              </a:rPr>
              <a:t>المسيح يتفوق على الفريسيين بشكل متكرر</a:t>
            </a:r>
          </a:p>
          <a:p>
            <a:pPr marL="342900" marR="0" lvl="0" indent="-342900" algn="r" defTabSz="914400" rtl="1" eaLnBrk="1" fontAlgn="base" latinLnBrk="0" hangingPunct="1">
              <a:lnSpc>
                <a:spcPct val="100000"/>
              </a:lnSpc>
              <a:spcBef>
                <a:spcPct val="0"/>
              </a:spcBef>
              <a:spcAft>
                <a:spcPct val="0"/>
              </a:spcAft>
              <a:buClrTx/>
              <a:buSzTx/>
              <a:buFont typeface="+mj-lt"/>
              <a:buAutoNum type="arabicPeriod" startAt="19"/>
              <a:tabLst/>
              <a:defRPr/>
            </a:pPr>
            <a:r>
              <a:rPr kumimoji="0" lang="ar-JO" sz="1400" b="0" i="0" u="none" strike="noStrike" kern="1200" cap="none" spc="0" normalizeH="0" baseline="0" noProof="0" dirty="0">
                <a:ln>
                  <a:noFill/>
                </a:ln>
                <a:solidFill>
                  <a:srgbClr val="220011"/>
                </a:solidFill>
                <a:effectLst/>
                <a:uLnTx/>
                <a:uFillTx/>
                <a:latin typeface="Accordance" panose="00000400000000000000" pitchFamily="2" charset="-78"/>
                <a:ea typeface="Accordance" panose="00000400000000000000" pitchFamily="2" charset="-78"/>
                <a:cs typeface="Accordance" panose="00000400000000000000" pitchFamily="2" charset="-78"/>
              </a:rPr>
              <a:t>التنبؤ بخراب الهيكل</a:t>
            </a:r>
          </a:p>
          <a:p>
            <a:pPr marL="342900" marR="0" lvl="0" indent="-342900" algn="r" defTabSz="914400" rtl="1" eaLnBrk="1" fontAlgn="base" latinLnBrk="0" hangingPunct="1">
              <a:lnSpc>
                <a:spcPct val="100000"/>
              </a:lnSpc>
              <a:spcBef>
                <a:spcPct val="0"/>
              </a:spcBef>
              <a:spcAft>
                <a:spcPct val="0"/>
              </a:spcAft>
              <a:buClrTx/>
              <a:buSzTx/>
              <a:buFont typeface="+mj-lt"/>
              <a:buAutoNum type="arabicPeriod" startAt="19"/>
              <a:tabLst/>
              <a:defRPr/>
            </a:pPr>
            <a:r>
              <a:rPr kumimoji="0" lang="ar-JO" sz="1400" b="0" i="0" u="none" strike="noStrike" kern="1200" cap="none" spc="0" normalizeH="0" baseline="0" noProof="0" dirty="0">
                <a:ln>
                  <a:noFill/>
                </a:ln>
                <a:solidFill>
                  <a:srgbClr val="220011"/>
                </a:solidFill>
                <a:effectLst/>
                <a:uLnTx/>
                <a:uFillTx/>
                <a:latin typeface="Accordance" panose="00000400000000000000" pitchFamily="2" charset="-78"/>
                <a:ea typeface="Accordance" panose="00000400000000000000" pitchFamily="2" charset="-78"/>
                <a:cs typeface="Accordance" panose="00000400000000000000" pitchFamily="2" charset="-78"/>
              </a:rPr>
              <a:t>الاستهزاء في المحاكمة</a:t>
            </a:r>
          </a:p>
          <a:p>
            <a:pPr marL="342900" marR="0" lvl="0" indent="-342900" algn="r" defTabSz="914400" rtl="1" eaLnBrk="1" fontAlgn="base" latinLnBrk="0" hangingPunct="1">
              <a:lnSpc>
                <a:spcPct val="100000"/>
              </a:lnSpc>
              <a:spcBef>
                <a:spcPct val="0"/>
              </a:spcBef>
              <a:spcAft>
                <a:spcPct val="0"/>
              </a:spcAft>
              <a:buClrTx/>
              <a:buSzTx/>
              <a:buFont typeface="+mj-lt"/>
              <a:buAutoNum type="arabicPeriod" startAt="19"/>
              <a:tabLst/>
              <a:defRPr/>
            </a:pPr>
            <a:r>
              <a:rPr kumimoji="0" lang="ar-JO" sz="1400" b="0" i="0" u="none" strike="noStrike" kern="1200" cap="none" spc="0" normalizeH="0" baseline="0" noProof="0" dirty="0">
                <a:ln>
                  <a:noFill/>
                </a:ln>
                <a:solidFill>
                  <a:srgbClr val="220011"/>
                </a:solidFill>
                <a:effectLst/>
                <a:uLnTx/>
                <a:uFillTx/>
                <a:latin typeface="Accordance" panose="00000400000000000000" pitchFamily="2" charset="-78"/>
                <a:ea typeface="Accordance" panose="00000400000000000000" pitchFamily="2" charset="-78"/>
                <a:cs typeface="Accordance" panose="00000400000000000000" pitchFamily="2" charset="-78"/>
              </a:rPr>
              <a:t>قبول اللص التائب</a:t>
            </a:r>
          </a:p>
          <a:p>
            <a:pPr marL="342900" marR="0" lvl="0" indent="-342900" algn="r" defTabSz="914400" rtl="1" eaLnBrk="1" fontAlgn="base" latinLnBrk="0" hangingPunct="1">
              <a:lnSpc>
                <a:spcPct val="100000"/>
              </a:lnSpc>
              <a:spcBef>
                <a:spcPct val="0"/>
              </a:spcBef>
              <a:spcAft>
                <a:spcPct val="0"/>
              </a:spcAft>
              <a:buClrTx/>
              <a:buSzTx/>
              <a:buFont typeface="+mj-lt"/>
              <a:buAutoNum type="arabicPeriod" startAt="19"/>
              <a:tabLst/>
              <a:defRPr/>
            </a:pPr>
            <a:r>
              <a:rPr kumimoji="0" lang="ar-JO" sz="1400" b="0" i="0" u="none" strike="noStrike" kern="1200" cap="none" spc="0" normalizeH="0" baseline="0" noProof="0" dirty="0">
                <a:ln>
                  <a:noFill/>
                </a:ln>
                <a:solidFill>
                  <a:srgbClr val="220011"/>
                </a:solidFill>
                <a:effectLst/>
                <a:uLnTx/>
                <a:uFillTx/>
                <a:latin typeface="Accordance" panose="00000400000000000000" pitchFamily="2" charset="-78"/>
                <a:ea typeface="Accordance" panose="00000400000000000000" pitchFamily="2" charset="-78"/>
                <a:cs typeface="Accordance" panose="00000400000000000000" pitchFamily="2" charset="-78"/>
              </a:rPr>
              <a:t>الأخبار عن قيامة المسيح</a:t>
            </a:r>
          </a:p>
          <a:p>
            <a:pPr marL="342900" marR="0" lvl="0" indent="-342900" algn="l" defTabSz="914400" rtl="0" eaLnBrk="0" fontAlgn="base" latinLnBrk="0" hangingPunct="0">
              <a:lnSpc>
                <a:spcPct val="100000"/>
              </a:lnSpc>
              <a:spcBef>
                <a:spcPct val="0"/>
              </a:spcBef>
              <a:spcAft>
                <a:spcPct val="0"/>
              </a:spcAft>
              <a:buClrTx/>
              <a:buSzTx/>
              <a:buFont typeface="+mj-lt"/>
              <a:buAutoNum type="arabicPeriod" startAt="19"/>
              <a:tabLst/>
              <a:defRPr/>
            </a:pPr>
            <a:endParaRPr kumimoji="0" lang="ar-JO" sz="1400" b="1" u="none" strike="noStrike" kern="1200" cap="none" spc="0" normalizeH="0" baseline="0" noProof="0" dirty="0">
              <a:ln>
                <a:noFill/>
              </a:ln>
              <a:solidFill>
                <a:srgbClr val="220011"/>
              </a:solidFill>
              <a:effectLst/>
              <a:uLnTx/>
              <a:uFillTx/>
              <a:latin typeface="Arial" panose="020B0604020202020204" pitchFamily="34" charset="0"/>
              <a:ea typeface="ＭＳ Ｐゴシック" charset="0"/>
            </a:endParaRPr>
          </a:p>
        </p:txBody>
      </p:sp>
    </p:spTree>
    <p:extLst>
      <p:ext uri="{BB962C8B-B14F-4D97-AF65-F5344CB8AC3E}">
        <p14:creationId xmlns:p14="http://schemas.microsoft.com/office/powerpoint/2010/main" val="872855555"/>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520.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73729" name="Picture 1" descr="Picture 10">
            <a:extLst>
              <a:ext uri="{FF2B5EF4-FFF2-40B4-BE49-F238E27FC236}">
                <a16:creationId xmlns:a16="http://schemas.microsoft.com/office/drawing/2014/main" id="{8915DC10-7433-D141-A53B-ACAF3E763457}"/>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7135813" y="4800600"/>
            <a:ext cx="2008187" cy="20574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
        <p:nvSpPr>
          <p:cNvPr id="73730" name="Rectangle 2" descr="Rectangle 2">
            <a:extLst>
              <a:ext uri="{FF2B5EF4-FFF2-40B4-BE49-F238E27FC236}">
                <a16:creationId xmlns:a16="http://schemas.microsoft.com/office/drawing/2014/main" id="{5B5AC4F3-6A6E-624A-BA4F-4E05F63F474E}"/>
              </a:ext>
            </a:extLst>
          </p:cNvPr>
          <p:cNvSpPr>
            <a:spLocks noGrp="1" noChangeArrowheads="1"/>
          </p:cNvSpPr>
          <p:nvPr>
            <p:ph type="title"/>
          </p:nvPr>
        </p:nvSpPr>
        <p:spPr>
          <a:xfrm>
            <a:off x="0" y="0"/>
            <a:ext cx="9144000" cy="1219200"/>
          </a:xfrm>
          <a:solidFill>
            <a:srgbClr val="000000"/>
          </a:solidFill>
        </p:spPr>
        <p:txBody>
          <a:bodyPr/>
          <a:lstStyle/>
          <a:p>
            <a:r>
              <a:rPr lang="en-US" altLang="en-US" sz="2800" b="1" dirty="0">
                <a:solidFill>
                  <a:srgbClr val="000000"/>
                </a:solidFill>
                <a:latin typeface="Arial" panose="020B0604020202020204" pitchFamily="34" charset="0"/>
                <a:cs typeface="Arial" panose="020B0604020202020204" pitchFamily="34" charset="0"/>
                <a:sym typeface="Arial" panose="020B0604020202020204" pitchFamily="34" charset="0"/>
              </a:rPr>
              <a:t>Application</a:t>
            </a:r>
          </a:p>
        </p:txBody>
      </p:sp>
      <p:sp>
        <p:nvSpPr>
          <p:cNvPr id="73731" name="Text Box 3" descr="Text Box 3">
            <a:extLst>
              <a:ext uri="{FF2B5EF4-FFF2-40B4-BE49-F238E27FC236}">
                <a16:creationId xmlns:a16="http://schemas.microsoft.com/office/drawing/2014/main" id="{F8057E09-0600-4C4F-B720-2AD81C7438F9}"/>
              </a:ext>
            </a:extLst>
          </p:cNvPr>
          <p:cNvSpPr txBox="1">
            <a:spLocks/>
          </p:cNvSpPr>
          <p:nvPr/>
        </p:nvSpPr>
        <p:spPr bwMode="auto">
          <a:xfrm>
            <a:off x="8345228" y="152400"/>
            <a:ext cx="611706" cy="461665"/>
          </a:xfrm>
          <a:prstGeom prst="rect">
            <a:avLst/>
          </a:prstGeom>
          <a:solidFill>
            <a:srgbClr val="000000"/>
          </a:solidFill>
          <a:ln>
            <a:noFill/>
          </a:ln>
          <a:effectLst/>
          <a:extLs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lIns="45720" rIns="45720">
            <a:spAutoFit/>
          </a:bodyPr>
          <a:lstStyle/>
          <a:p>
            <a:pPr marL="0" marR="0" lvl="0" indent="0" algn="ctr" defTabSz="914400" rtl="0" eaLnBrk="1" fontAlgn="base" latinLnBrk="0" hangingPunct="0">
              <a:lnSpc>
                <a:spcPct val="100000"/>
              </a:lnSpc>
              <a:spcBef>
                <a:spcPct val="0"/>
              </a:spcBef>
              <a:spcAft>
                <a:spcPct val="0"/>
              </a:spcAft>
              <a:buClrTx/>
              <a:buSzTx/>
              <a:buFontTx/>
              <a:buNone/>
              <a:tabLst/>
              <a:defRPr/>
            </a:pPr>
            <a:r>
              <a:rPr kumimoji="0" lang="en-US" alt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panose="020B0604020202020204" pitchFamily="34" charset="0"/>
              </a:rPr>
              <a:t>٣١٠</a:t>
            </a:r>
          </a:p>
        </p:txBody>
      </p:sp>
      <p:sp>
        <p:nvSpPr>
          <p:cNvPr id="73732" name="Text Box 4" descr="Text Box 4">
            <a:extLst>
              <a:ext uri="{FF2B5EF4-FFF2-40B4-BE49-F238E27FC236}">
                <a16:creationId xmlns:a16="http://schemas.microsoft.com/office/drawing/2014/main" id="{3E7FC355-09DC-6943-9C91-B441FFFFA045}"/>
              </a:ext>
            </a:extLst>
          </p:cNvPr>
          <p:cNvSpPr txBox="1">
            <a:spLocks/>
          </p:cNvSpPr>
          <p:nvPr/>
        </p:nvSpPr>
        <p:spPr bwMode="auto">
          <a:xfrm>
            <a:off x="44450" y="1417638"/>
            <a:ext cx="9053513" cy="107721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45720" rIns="45720">
            <a:spAutoFit/>
          </a:bodyPr>
          <a:lstStyle/>
          <a:p>
            <a:pPr marL="0" marR="0" lvl="0" indent="0" algn="ctr" defTabSz="914400" rtl="0" eaLnBrk="1" fontAlgn="base" latinLnBrk="0" hangingPunct="0">
              <a:lnSpc>
                <a:spcPct val="100000"/>
              </a:lnSpc>
              <a:spcBef>
                <a:spcPct val="0"/>
              </a:spcBef>
              <a:spcAft>
                <a:spcPct val="0"/>
              </a:spcAft>
              <a:buClrTx/>
              <a:buSzTx/>
              <a:buFontTx/>
              <a:buNone/>
              <a:tabLst/>
              <a:defRPr/>
            </a:pPr>
            <a:r>
              <a:rPr kumimoji="0" lang="en-US" altLang="en-US" sz="3200" b="1" u="none" strike="noStrike" kern="120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sym typeface="Arial" panose="020B0604020202020204" pitchFamily="34" charset="0"/>
              </a:rPr>
              <a:t>هل</a:t>
            </a:r>
            <a:r>
              <a:rPr kumimoji="0" lang="en-US" altLang="en-US" sz="3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panose="020B0604020202020204" pitchFamily="34" charset="0"/>
              </a:rPr>
              <a:t> </a:t>
            </a:r>
            <a:r>
              <a:rPr kumimoji="0" lang="en-US" altLang="en-US" sz="3200" b="1" u="none" strike="noStrike" kern="120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sym typeface="Arial" panose="020B0604020202020204" pitchFamily="34" charset="0"/>
              </a:rPr>
              <a:t>تحارب</a:t>
            </a:r>
            <a:r>
              <a:rPr kumimoji="0" lang="en-US" altLang="en-US" sz="3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panose="020B0604020202020204" pitchFamily="34" charset="0"/>
              </a:rPr>
              <a:t> </a:t>
            </a:r>
            <a:r>
              <a:rPr kumimoji="0" lang="en-US" altLang="en-US" sz="3200" b="1" u="none" strike="noStrike" kern="120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sym typeface="Arial" panose="020B0604020202020204" pitchFamily="34" charset="0"/>
              </a:rPr>
              <a:t>أولئك</a:t>
            </a:r>
            <a:r>
              <a:rPr kumimoji="0" lang="en-US" altLang="en-US" sz="3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panose="020B0604020202020204" pitchFamily="34" charset="0"/>
              </a:rPr>
              <a:t> الذين </a:t>
            </a:r>
            <a:r>
              <a:rPr kumimoji="0" lang="en-US" altLang="en-US" sz="3200" b="1" u="none" strike="noStrike" kern="120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sym typeface="Arial" panose="020B0604020202020204" pitchFamily="34" charset="0"/>
              </a:rPr>
              <a:t>يقدمون</a:t>
            </a:r>
            <a:r>
              <a:rPr kumimoji="0" lang="en-US" altLang="en-US" sz="3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panose="020B0604020202020204" pitchFamily="34" charset="0"/>
              </a:rPr>
              <a:t> </a:t>
            </a:r>
            <a:r>
              <a:rPr kumimoji="0" lang="en-US" altLang="en-US" sz="3200" b="1" u="none" strike="noStrike" kern="120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sym typeface="Arial" panose="020B0604020202020204" pitchFamily="34" charset="0"/>
              </a:rPr>
              <a:t>الإلحاد</a:t>
            </a:r>
            <a:r>
              <a:rPr kumimoji="0" lang="en-US" altLang="en-US" sz="3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panose="020B0604020202020204" pitchFamily="34" charset="0"/>
              </a:rPr>
              <a:t> إلى الكنيسة -</a:t>
            </a:r>
          </a:p>
          <a:p>
            <a:pPr marL="0" marR="0" lvl="0" indent="0" algn="ctr" defTabSz="914400" rtl="0" eaLnBrk="1" fontAlgn="base" latinLnBrk="0" hangingPunct="0">
              <a:lnSpc>
                <a:spcPct val="100000"/>
              </a:lnSpc>
              <a:spcBef>
                <a:spcPct val="0"/>
              </a:spcBef>
              <a:spcAft>
                <a:spcPct val="0"/>
              </a:spcAft>
              <a:buClrTx/>
              <a:buSzTx/>
              <a:buFontTx/>
              <a:buNone/>
              <a:tabLst/>
              <a:defRPr/>
            </a:pPr>
            <a:r>
              <a:rPr kumimoji="0" lang="en-US" altLang="en-US" sz="3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panose="020B0604020202020204" pitchFamily="34" charset="0"/>
              </a:rPr>
              <a:t> </a:t>
            </a:r>
            <a:r>
              <a:rPr kumimoji="0" lang="en-US" altLang="en-US" sz="3200" b="1" u="none" strike="noStrike" kern="120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sym typeface="Arial" panose="020B0604020202020204" pitchFamily="34" charset="0"/>
              </a:rPr>
              <a:t>أم</a:t>
            </a:r>
            <a:r>
              <a:rPr kumimoji="0" lang="en-US" altLang="en-US" sz="3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panose="020B0604020202020204" pitchFamily="34" charset="0"/>
              </a:rPr>
              <a:t> </a:t>
            </a:r>
            <a:r>
              <a:rPr kumimoji="0" lang="en-US" altLang="en-US" sz="3200" b="1" u="none" strike="noStrike" kern="120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sym typeface="Arial" panose="020B0604020202020204" pitchFamily="34" charset="0"/>
              </a:rPr>
              <a:t>تتركهم</a:t>
            </a:r>
            <a:r>
              <a:rPr kumimoji="0" lang="en-US" altLang="en-US" sz="3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panose="020B0604020202020204" pitchFamily="34" charset="0"/>
              </a:rPr>
              <a:t> </a:t>
            </a:r>
            <a:r>
              <a:rPr kumimoji="0" lang="en-US" altLang="en-US" sz="3200" b="1" u="none" strike="noStrike" kern="120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sym typeface="Arial" panose="020B0604020202020204" pitchFamily="34" charset="0"/>
              </a:rPr>
              <a:t>يفلتون</a:t>
            </a:r>
            <a:r>
              <a:rPr kumimoji="0" lang="en-US" altLang="en-US" sz="3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panose="020B0604020202020204" pitchFamily="34" charset="0"/>
              </a:rPr>
              <a:t> من خلال </a:t>
            </a:r>
            <a:r>
              <a:rPr kumimoji="0" lang="en-US" altLang="en-US" sz="3200" b="1" u="none" strike="noStrike" kern="120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sym typeface="Arial" panose="020B0604020202020204" pitchFamily="34" charset="0"/>
              </a:rPr>
              <a:t>تخفيض</a:t>
            </a:r>
            <a:r>
              <a:rPr kumimoji="0" lang="en-US" altLang="en-US" sz="3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panose="020B0604020202020204" pitchFamily="34" charset="0"/>
              </a:rPr>
              <a:t> </a:t>
            </a:r>
            <a:r>
              <a:rPr kumimoji="0" lang="en-US" altLang="en-US" sz="3200" b="1" u="none" strike="noStrike" kern="120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sym typeface="Arial" panose="020B0604020202020204" pitchFamily="34" charset="0"/>
              </a:rPr>
              <a:t>المعيار</a:t>
            </a:r>
            <a:r>
              <a:rPr kumimoji="0" lang="en-US" altLang="en-US" sz="3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panose="020B0604020202020204" pitchFamily="34" charset="0"/>
              </a:rPr>
              <a:t>؟</a:t>
            </a:r>
          </a:p>
        </p:txBody>
      </p:sp>
      <p:sp>
        <p:nvSpPr>
          <p:cNvPr id="73733" name="Text Box 5" descr="Text Box 6">
            <a:extLst>
              <a:ext uri="{FF2B5EF4-FFF2-40B4-BE49-F238E27FC236}">
                <a16:creationId xmlns:a16="http://schemas.microsoft.com/office/drawing/2014/main" id="{DC9730B2-0E29-9A40-9442-5C09E97E0EB8}"/>
              </a:ext>
            </a:extLst>
          </p:cNvPr>
          <p:cNvSpPr txBox="1">
            <a:spLocks/>
          </p:cNvSpPr>
          <p:nvPr/>
        </p:nvSpPr>
        <p:spPr bwMode="auto">
          <a:xfrm>
            <a:off x="44450" y="3276600"/>
            <a:ext cx="9053513" cy="5847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45720" rIns="45720">
            <a:spAutoFit/>
          </a:bodyPr>
          <a:lstStyle/>
          <a:p>
            <a:pPr marL="0" marR="0" lvl="0" indent="0" algn="ctr" defTabSz="914400" rtl="0" eaLnBrk="1" fontAlgn="base" latinLnBrk="0" hangingPunct="0">
              <a:lnSpc>
                <a:spcPct val="100000"/>
              </a:lnSpc>
              <a:spcBef>
                <a:spcPct val="0"/>
              </a:spcBef>
              <a:spcAft>
                <a:spcPct val="0"/>
              </a:spcAft>
              <a:buClrTx/>
              <a:buSzTx/>
              <a:buFontTx/>
              <a:buNone/>
              <a:tabLst/>
              <a:defRPr/>
            </a:pPr>
            <a:r>
              <a:rPr kumimoji="0" lang="en-US" altLang="en-US" sz="3200" b="1" u="none" strike="noStrike" kern="120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sym typeface="Arial" panose="020B0604020202020204" pitchFamily="34" charset="0"/>
              </a:rPr>
              <a:t>ما</a:t>
            </a:r>
            <a:r>
              <a:rPr kumimoji="0" lang="en-US" altLang="en-US" sz="3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panose="020B0604020202020204" pitchFamily="34" charset="0"/>
              </a:rPr>
              <a:t> </a:t>
            </a:r>
            <a:r>
              <a:rPr kumimoji="0" lang="en-US" altLang="en-US" sz="3200" b="1" u="none" strike="noStrike" kern="120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sym typeface="Arial" panose="020B0604020202020204" pitchFamily="34" charset="0"/>
              </a:rPr>
              <a:t>هي</a:t>
            </a:r>
            <a:r>
              <a:rPr kumimoji="0" lang="en-US" altLang="en-US" sz="3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panose="020B0604020202020204" pitchFamily="34" charset="0"/>
              </a:rPr>
              <a:t> </a:t>
            </a:r>
            <a:r>
              <a:rPr kumimoji="0" lang="en-US" altLang="en-US" sz="3200" b="1" u="none" strike="noStrike" kern="120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sym typeface="Arial" panose="020B0604020202020204" pitchFamily="34" charset="0"/>
              </a:rPr>
              <a:t>أنواع</a:t>
            </a:r>
            <a:r>
              <a:rPr kumimoji="0" lang="en-US" altLang="en-US" sz="3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panose="020B0604020202020204" pitchFamily="34" charset="0"/>
              </a:rPr>
              <a:t> </a:t>
            </a:r>
            <a:r>
              <a:rPr kumimoji="0" lang="en-US" altLang="en-US" sz="3200" b="1" u="none" strike="noStrike" kern="120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sym typeface="Arial" panose="020B0604020202020204" pitchFamily="34" charset="0"/>
              </a:rPr>
              <a:t>الإلحاد</a:t>
            </a:r>
            <a:r>
              <a:rPr kumimoji="0" lang="en-US" altLang="en-US" sz="3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panose="020B0604020202020204" pitchFamily="34" charset="0"/>
              </a:rPr>
              <a:t> </a:t>
            </a:r>
            <a:r>
              <a:rPr kumimoji="0" lang="en-US" altLang="en-US" sz="3200" b="1" u="none" strike="noStrike" kern="120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sym typeface="Arial" panose="020B0604020202020204" pitchFamily="34" charset="0"/>
              </a:rPr>
              <a:t>والكفر</a:t>
            </a:r>
            <a:r>
              <a:rPr kumimoji="0" lang="en-US" altLang="en-US" sz="3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panose="020B0604020202020204" pitchFamily="34" charset="0"/>
              </a:rPr>
              <a:t> </a:t>
            </a:r>
            <a:r>
              <a:rPr kumimoji="0" lang="en-US" altLang="en-US" sz="3200" b="1" u="none" strike="noStrike" kern="120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sym typeface="Arial" panose="020B0604020202020204" pitchFamily="34" charset="0"/>
              </a:rPr>
              <a:t>للذين</a:t>
            </a:r>
            <a:r>
              <a:rPr kumimoji="0" lang="en-US" altLang="en-US" sz="3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panose="020B0604020202020204" pitchFamily="34" charset="0"/>
              </a:rPr>
              <a:t> </a:t>
            </a:r>
            <a:r>
              <a:rPr kumimoji="0" lang="en-US" altLang="en-US" sz="3200" b="1" u="none" strike="noStrike" kern="120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sym typeface="Arial" panose="020B0604020202020204" pitchFamily="34" charset="0"/>
              </a:rPr>
              <a:t>يتسللون</a:t>
            </a:r>
            <a:r>
              <a:rPr kumimoji="0" lang="en-US" altLang="en-US" sz="3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panose="020B0604020202020204" pitchFamily="34" charset="0"/>
              </a:rPr>
              <a:t> إلى </a:t>
            </a:r>
            <a:r>
              <a:rPr kumimoji="0" lang="en-US" altLang="en-US" sz="3200" b="1" u="none" strike="noStrike" kern="120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sym typeface="Arial" panose="020B0604020202020204" pitchFamily="34" charset="0"/>
              </a:rPr>
              <a:t>الكنائس</a:t>
            </a:r>
            <a:r>
              <a:rPr kumimoji="0" lang="en-US" altLang="en-US" sz="3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panose="020B0604020202020204" pitchFamily="34" charset="0"/>
              </a:rPr>
              <a:t> </a:t>
            </a:r>
            <a:r>
              <a:rPr kumimoji="0" lang="en-US" altLang="en-US" sz="3200" b="1" u="none" strike="noStrike" kern="120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sym typeface="Arial" panose="020B0604020202020204" pitchFamily="34" charset="0"/>
              </a:rPr>
              <a:t>السنغافورية</a:t>
            </a:r>
            <a:r>
              <a:rPr kumimoji="0" lang="en-US" altLang="en-US" sz="3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panose="020B0604020202020204" pitchFamily="34" charset="0"/>
              </a:rPr>
              <a:t>؟</a:t>
            </a:r>
          </a:p>
        </p:txBody>
      </p:sp>
      <p:sp>
        <p:nvSpPr>
          <p:cNvPr id="73734" name="Text Box 6" descr="WordArt 9">
            <a:extLst>
              <a:ext uri="{FF2B5EF4-FFF2-40B4-BE49-F238E27FC236}">
                <a16:creationId xmlns:a16="http://schemas.microsoft.com/office/drawing/2014/main" id="{07C9CF6B-EB98-1049-82F8-9277C84271D8}"/>
              </a:ext>
            </a:extLst>
          </p:cNvPr>
          <p:cNvSpPr txBox="1">
            <a:spLocks/>
          </p:cNvSpPr>
          <p:nvPr/>
        </p:nvSpPr>
        <p:spPr bwMode="auto">
          <a:xfrm>
            <a:off x="3059113" y="74613"/>
            <a:ext cx="3024187" cy="10668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739775">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1pPr>
            <a:lvl2pPr defTabSz="739775">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2pPr>
            <a:lvl3pPr defTabSz="739775">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3pPr>
            <a:lvl4pPr defTabSz="739775">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4pPr>
            <a:lvl5pPr defTabSz="739775">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5pPr>
            <a:lvl6pPr marL="457200" indent="1828800" defTabSz="739775" fontAlgn="base" hangingPunct="0">
              <a:spcBef>
                <a:spcPct val="0"/>
              </a:spcBef>
              <a:spcAft>
                <a:spcPct val="0"/>
              </a:spcAft>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6pPr>
            <a:lvl7pPr marL="914400" indent="1828800" defTabSz="739775" fontAlgn="base" hangingPunct="0">
              <a:spcBef>
                <a:spcPct val="0"/>
              </a:spcBef>
              <a:spcAft>
                <a:spcPct val="0"/>
              </a:spcAft>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7pPr>
            <a:lvl8pPr marL="1371600" indent="1828800" defTabSz="739775" fontAlgn="base" hangingPunct="0">
              <a:spcBef>
                <a:spcPct val="0"/>
              </a:spcBef>
              <a:spcAft>
                <a:spcPct val="0"/>
              </a:spcAft>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8pPr>
            <a:lvl9pPr marL="1828800" indent="1828800" defTabSz="739775" fontAlgn="base" hangingPunct="0">
              <a:spcBef>
                <a:spcPct val="0"/>
              </a:spcBef>
              <a:spcAft>
                <a:spcPct val="0"/>
              </a:spcAft>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9pPr>
          </a:lstStyle>
          <a:p>
            <a:pPr marL="0" marR="0" lvl="0" indent="0" algn="ctr" defTabSz="739775" rtl="0" eaLnBrk="1" fontAlgn="base" latinLnBrk="0" hangingPunct="0">
              <a:lnSpc>
                <a:spcPct val="100000"/>
              </a:lnSpc>
              <a:spcBef>
                <a:spcPct val="0"/>
              </a:spcBef>
              <a:spcAft>
                <a:spcPct val="0"/>
              </a:spcAft>
              <a:buClrTx/>
              <a:buSzTx/>
              <a:buFontTx/>
              <a:buNone/>
              <a:tabLst/>
              <a:defRPr/>
            </a:pPr>
            <a:r>
              <a:rPr kumimoji="0" lang="en-US" altLang="en-US" sz="6800" b="0" i="0" u="none" strike="noStrike" kern="1200" cap="none" spc="0" normalizeH="0" baseline="0" noProof="0">
                <a:ln>
                  <a:noFill/>
                </a:ln>
                <a:solidFill>
                  <a:srgbClr val="FFFF00"/>
                </a:solidFill>
                <a:effectLst>
                  <a:outerShdw blurRad="38100" dist="38100" dir="2700000" algn="tl">
                    <a:srgbClr val="000000"/>
                  </a:outerShdw>
                </a:effectLst>
                <a:uLnTx/>
                <a:uFillTx/>
                <a:latin typeface="Impact" panose="020B0806030902050204" pitchFamily="34" charset="0"/>
                <a:ea typeface="Impact" panose="020B0806030902050204" pitchFamily="34" charset="0"/>
                <a:cs typeface="Impact" panose="020B0806030902050204" pitchFamily="34" charset="0"/>
                <a:sym typeface="Impact" panose="020B0806030902050204" pitchFamily="34" charset="0"/>
              </a:rPr>
              <a:t>التطبيق</a:t>
            </a:r>
          </a:p>
        </p:txBody>
      </p:sp>
      <p:sp>
        <p:nvSpPr>
          <p:cNvPr id="73735" name="Text Box 7" descr="Rectangle 12">
            <a:extLst>
              <a:ext uri="{FF2B5EF4-FFF2-40B4-BE49-F238E27FC236}">
                <a16:creationId xmlns:a16="http://schemas.microsoft.com/office/drawing/2014/main" id="{5DED1829-F6B8-DB4A-8990-C08102C5D241}"/>
              </a:ext>
            </a:extLst>
          </p:cNvPr>
          <p:cNvSpPr txBox="1">
            <a:spLocks/>
          </p:cNvSpPr>
          <p:nvPr/>
        </p:nvSpPr>
        <p:spPr bwMode="auto">
          <a:xfrm>
            <a:off x="404813" y="4776788"/>
            <a:ext cx="6615112" cy="153888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45720" rIns="45720">
            <a:spAutoFit/>
          </a:bodyPr>
          <a:lstStyle>
            <a:lvl1pPr marL="342900" indent="-342900">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1pPr>
            <a:lvl2pPr>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2pPr>
            <a:lvl3pPr>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3pPr>
            <a:lvl4pPr>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4pPr>
            <a:lvl5pPr>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5pPr>
            <a:lvl6pPr marL="457200" indent="1828800" fontAlgn="base" hangingPunct="0">
              <a:spcBef>
                <a:spcPct val="0"/>
              </a:spcBef>
              <a:spcAft>
                <a:spcPct val="0"/>
              </a:spcAft>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6pPr>
            <a:lvl7pPr marL="914400" indent="1828800" fontAlgn="base" hangingPunct="0">
              <a:spcBef>
                <a:spcPct val="0"/>
              </a:spcBef>
              <a:spcAft>
                <a:spcPct val="0"/>
              </a:spcAft>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7pPr>
            <a:lvl8pPr marL="1371600" indent="1828800" fontAlgn="base" hangingPunct="0">
              <a:spcBef>
                <a:spcPct val="0"/>
              </a:spcBef>
              <a:spcAft>
                <a:spcPct val="0"/>
              </a:spcAft>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8pPr>
            <a:lvl9pPr marL="1828800" indent="1828800" fontAlgn="base" hangingPunct="0">
              <a:spcBef>
                <a:spcPct val="0"/>
              </a:spcBef>
              <a:spcAft>
                <a:spcPct val="0"/>
              </a:spcAft>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9pPr>
          </a:lstStyle>
          <a:p>
            <a:pPr marL="342900" marR="0" lvl="0" indent="-342900" algn="r" defTabSz="914400" rtl="1" eaLnBrk="1" fontAlgn="base" latinLnBrk="0" hangingPunct="0">
              <a:lnSpc>
                <a:spcPct val="100000"/>
              </a:lnSpc>
              <a:spcBef>
                <a:spcPts val="600"/>
              </a:spcBef>
              <a:spcAft>
                <a:spcPct val="0"/>
              </a:spcAft>
              <a:buClr>
                <a:srgbClr val="996600"/>
              </a:buClr>
              <a:buSzPct val="100000"/>
              <a:buFontTx/>
              <a:buChar char="⬥"/>
              <a:tabLst/>
              <a:defRPr/>
            </a:pPr>
            <a:r>
              <a:rPr kumimoji="0" lang="en-US" altLang="en-US" sz="2800" b="1" u="none" strike="noStrike" kern="120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sym typeface="Arial" panose="020B0604020202020204" pitchFamily="34" charset="0"/>
              </a:rPr>
              <a:t>رعاة</a:t>
            </a:r>
            <a:r>
              <a:rPr kumimoji="0" lang="en-US" altLang="en-US"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panose="020B0604020202020204" pitchFamily="34" charset="0"/>
              </a:rPr>
              <a:t> </a:t>
            </a:r>
            <a:r>
              <a:rPr kumimoji="0" lang="en-US" altLang="en-US" sz="2800" b="1" u="none" strike="noStrike" kern="120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sym typeface="Arial" panose="020B0604020202020204" pitchFamily="34" charset="0"/>
              </a:rPr>
              <a:t>فاسقون</a:t>
            </a:r>
            <a:r>
              <a:rPr kumimoji="0" lang="en-US" altLang="en-US"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panose="020B0604020202020204" pitchFamily="34" charset="0"/>
              </a:rPr>
              <a:t>.</a:t>
            </a:r>
          </a:p>
          <a:p>
            <a:pPr marL="342900" marR="0" lvl="0" indent="-342900" algn="r" defTabSz="914400" rtl="1" eaLnBrk="1" fontAlgn="base" latinLnBrk="0" hangingPunct="0">
              <a:lnSpc>
                <a:spcPct val="100000"/>
              </a:lnSpc>
              <a:spcBef>
                <a:spcPts val="600"/>
              </a:spcBef>
              <a:spcAft>
                <a:spcPct val="0"/>
              </a:spcAft>
              <a:buClr>
                <a:srgbClr val="996600"/>
              </a:buClr>
              <a:buSzPct val="100000"/>
              <a:buFontTx/>
              <a:buChar char="⬥"/>
              <a:tabLst/>
              <a:defRPr/>
            </a:pPr>
            <a:r>
              <a:rPr kumimoji="0" lang="en-US" altLang="en-US" sz="2800" b="1" u="none" strike="noStrike" kern="120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sym typeface="Arial" panose="020B0604020202020204" pitchFamily="34" charset="0"/>
              </a:rPr>
              <a:t>يناء</a:t>
            </a:r>
            <a:r>
              <a:rPr kumimoji="0" lang="en-US" altLang="en-US"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panose="020B0604020202020204" pitchFamily="34" charset="0"/>
              </a:rPr>
              <a:t> </a:t>
            </a:r>
            <a:r>
              <a:rPr kumimoji="0" lang="en-US" altLang="en-US" sz="2800" b="1" u="none" strike="noStrike" kern="120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sym typeface="Arial" panose="020B0604020202020204" pitchFamily="34" charset="0"/>
              </a:rPr>
              <a:t>مملكة</a:t>
            </a:r>
            <a:r>
              <a:rPr kumimoji="0" lang="en-US" altLang="en-US"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panose="020B0604020202020204" pitchFamily="34" charset="0"/>
              </a:rPr>
              <a:t> </a:t>
            </a:r>
            <a:r>
              <a:rPr kumimoji="0" lang="en-US" altLang="en-US" sz="2800" b="1" u="none" strike="noStrike" kern="120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sym typeface="Arial" panose="020B0604020202020204" pitchFamily="34" charset="0"/>
              </a:rPr>
              <a:t>الصحة</a:t>
            </a:r>
            <a:r>
              <a:rPr kumimoji="0" lang="en-US" altLang="en-US"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panose="020B0604020202020204" pitchFamily="34" charset="0"/>
              </a:rPr>
              <a:t> </a:t>
            </a:r>
            <a:r>
              <a:rPr kumimoji="0" lang="en-US" altLang="en-US" sz="2800" b="1" u="none" strike="noStrike" kern="120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sym typeface="Arial" panose="020B0604020202020204" pitchFamily="34" charset="0"/>
              </a:rPr>
              <a:t>والثروة</a:t>
            </a:r>
            <a:r>
              <a:rPr kumimoji="0" lang="en-US" altLang="en-US"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panose="020B0604020202020204" pitchFamily="34" charset="0"/>
              </a:rPr>
              <a:t>.</a:t>
            </a:r>
          </a:p>
          <a:p>
            <a:pPr marL="342900" marR="0" lvl="0" indent="-342900" algn="r" defTabSz="914400" rtl="1" eaLnBrk="1" fontAlgn="base" latinLnBrk="0" hangingPunct="0">
              <a:lnSpc>
                <a:spcPct val="100000"/>
              </a:lnSpc>
              <a:spcBef>
                <a:spcPts val="600"/>
              </a:spcBef>
              <a:spcAft>
                <a:spcPct val="0"/>
              </a:spcAft>
              <a:buClr>
                <a:srgbClr val="996600"/>
              </a:buClr>
              <a:buSzPct val="100000"/>
              <a:buFontTx/>
              <a:buChar char="⬥"/>
              <a:tabLst/>
              <a:defRPr/>
            </a:pPr>
            <a:r>
              <a:rPr kumimoji="0" lang="en-US" altLang="en-US" sz="2800" b="1" u="none" strike="noStrike" kern="120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sym typeface="Arial" panose="020B0604020202020204" pitchFamily="34" charset="0"/>
              </a:rPr>
              <a:t>تمويل</a:t>
            </a:r>
            <a:r>
              <a:rPr kumimoji="0" lang="en-US" altLang="en-US"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panose="020B0604020202020204" pitchFamily="34" charset="0"/>
              </a:rPr>
              <a:t> </a:t>
            </a:r>
            <a:r>
              <a:rPr kumimoji="0" lang="en-US" altLang="en-US" sz="2800" b="1" u="none" strike="noStrike" kern="120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sym typeface="Arial" panose="020B0604020202020204" pitchFamily="34" charset="0"/>
              </a:rPr>
              <a:t>مجلس</a:t>
            </a:r>
            <a:r>
              <a:rPr kumimoji="0" lang="en-US" altLang="en-US"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panose="020B0604020202020204" pitchFamily="34" charset="0"/>
              </a:rPr>
              <a:t> </a:t>
            </a:r>
            <a:r>
              <a:rPr kumimoji="0" lang="en-US" altLang="en-US" sz="2800" b="1" u="none" strike="noStrike" kern="120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sym typeface="Arial" panose="020B0604020202020204" pitchFamily="34" charset="0"/>
              </a:rPr>
              <a:t>الكنائس</a:t>
            </a:r>
            <a:r>
              <a:rPr kumimoji="0" lang="en-US" altLang="en-US"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panose="020B0604020202020204" pitchFamily="34" charset="0"/>
              </a:rPr>
              <a:t> </a:t>
            </a:r>
            <a:r>
              <a:rPr kumimoji="0" lang="en-US" altLang="en-US" sz="2800" b="1" u="none" strike="noStrike" kern="120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sym typeface="Arial" panose="020B0604020202020204" pitchFamily="34" charset="0"/>
              </a:rPr>
              <a:t>العالمي</a:t>
            </a:r>
            <a:r>
              <a:rPr kumimoji="0" lang="en-US" altLang="en-US"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panose="020B0604020202020204" pitchFamily="34" charset="0"/>
              </a:rPr>
              <a:t> </a:t>
            </a:r>
            <a:r>
              <a:rPr kumimoji="0" lang="en-US" altLang="en-US" sz="2800" b="1" u="none" strike="noStrike" kern="120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sym typeface="Arial" panose="020B0604020202020204" pitchFamily="34" charset="0"/>
              </a:rPr>
              <a:t>للجماعات</a:t>
            </a:r>
            <a:r>
              <a:rPr kumimoji="0" lang="en-US" altLang="en-US"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panose="020B0604020202020204" pitchFamily="34" charset="0"/>
              </a:rPr>
              <a:t> </a:t>
            </a:r>
            <a:r>
              <a:rPr kumimoji="0" lang="en-US" altLang="en-US" sz="2800" b="1" u="none" strike="noStrike" kern="120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sym typeface="Arial" panose="020B0604020202020204" pitchFamily="34" charset="0"/>
              </a:rPr>
              <a:t>الماركسية</a:t>
            </a:r>
            <a:r>
              <a:rPr kumimoji="0" lang="en-US" altLang="en-US"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panose="020B0604020202020204" pitchFamily="34" charset="0"/>
              </a:rPr>
              <a:t>.</a:t>
            </a:r>
          </a:p>
        </p:txBody>
      </p:sp>
      <p:sp>
        <p:nvSpPr>
          <p:cNvPr id="73736" name="Text Box 8" descr="Text Box 4">
            <a:extLst>
              <a:ext uri="{FF2B5EF4-FFF2-40B4-BE49-F238E27FC236}">
                <a16:creationId xmlns:a16="http://schemas.microsoft.com/office/drawing/2014/main" id="{7AF1AA73-8857-A642-854A-8B19074C7FAC}"/>
              </a:ext>
            </a:extLst>
          </p:cNvPr>
          <p:cNvSpPr txBox="1">
            <a:spLocks/>
          </p:cNvSpPr>
          <p:nvPr/>
        </p:nvSpPr>
        <p:spPr bwMode="auto">
          <a:xfrm rot="19962023">
            <a:off x="217252" y="212894"/>
            <a:ext cx="1427635" cy="1015663"/>
          </a:xfrm>
          <a:prstGeom prst="rect">
            <a:avLst/>
          </a:prstGeom>
          <a:solidFill>
            <a:srgbClr val="FF0000"/>
          </a:solidFill>
          <a:ln>
            <a:noFill/>
          </a:ln>
          <a:effectLst/>
          <a:extLs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lIns="45720" rIns="45720">
            <a:spAutoFit/>
          </a:bodyPr>
          <a:lstStyle/>
          <a:p>
            <a:pPr marL="0" marR="0" lvl="0" indent="0" algn="l" defTabSz="914400" rtl="1" eaLnBrk="1" fontAlgn="base" latinLnBrk="0" hangingPunct="0">
              <a:lnSpc>
                <a:spcPct val="100000"/>
              </a:lnSpc>
              <a:spcBef>
                <a:spcPct val="0"/>
              </a:spcBef>
              <a:spcAft>
                <a:spcPct val="0"/>
              </a:spcAft>
              <a:buClrTx/>
              <a:buSzTx/>
              <a:buFontTx/>
              <a:buNone/>
              <a:tabLst/>
              <a:defRPr/>
            </a:pPr>
            <a:r>
              <a:rPr kumimoji="0" lang="en-US" altLang="en-US" sz="6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panose="020B0604020202020204" pitchFamily="34" charset="0"/>
              </a:rPr>
              <a:t>يهوذا</a:t>
            </a:r>
          </a:p>
        </p:txBody>
      </p:sp>
    </p:spTree>
  </p:cSld>
  <p:clrMapOvr>
    <a:masterClrMapping/>
  </p:clrMapOvr>
  <p:transition spd="med"/>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1" fill="hold" grpId="0" nodeType="clickEffect">
                                  <p:stCondLst>
                                    <p:cond delay="0"/>
                                  </p:stCondLst>
                                  <p:childTnLst>
                                    <p:set>
                                      <p:cBhvr>
                                        <p:cTn id="6" dur="1" fill="hold">
                                          <p:stCondLst>
                                            <p:cond delay="0"/>
                                          </p:stCondLst>
                                        </p:cTn>
                                        <p:tgtEl>
                                          <p:spTgt spid="73732"/>
                                        </p:tgtEl>
                                        <p:attrNameLst>
                                          <p:attrName>style.visibility</p:attrName>
                                        </p:attrNameLst>
                                      </p:cBhvr>
                                      <p:to>
                                        <p:strVal val="visible"/>
                                      </p:to>
                                    </p:set>
                                    <p:anim calcmode="lin" valueType="num">
                                      <p:cBhvr additive="base">
                                        <p:cTn id="7" dur="500" fill="hold"/>
                                        <p:tgtEl>
                                          <p:spTgt spid="73732"/>
                                        </p:tgtEl>
                                        <p:attrNameLst>
                                          <p:attrName>ppt_x</p:attrName>
                                        </p:attrNameLst>
                                      </p:cBhvr>
                                      <p:tavLst>
                                        <p:tav tm="0">
                                          <p:val>
                                            <p:strVal val="#ppt_x"/>
                                          </p:val>
                                        </p:tav>
                                        <p:tav tm="100000">
                                          <p:val>
                                            <p:strVal val="#ppt_x"/>
                                          </p:val>
                                        </p:tav>
                                      </p:tavLst>
                                    </p:anim>
                                    <p:anim calcmode="lin" valueType="num">
                                      <p:cBhvr additive="base">
                                        <p:cTn id="8" dur="500" fill="hold"/>
                                        <p:tgtEl>
                                          <p:spTgt spid="73732"/>
                                        </p:tgtEl>
                                        <p:attrNameLst>
                                          <p:attrName>ppt_y</p:attrName>
                                        </p:attrNameLst>
                                      </p:cBhvr>
                                      <p:tavLst>
                                        <p:tav tm="0">
                                          <p:val>
                                            <p:strVal val="0-#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1" fill="hold" grpId="0" nodeType="clickEffect">
                                  <p:stCondLst>
                                    <p:cond delay="0"/>
                                  </p:stCondLst>
                                  <p:childTnLst>
                                    <p:set>
                                      <p:cBhvr>
                                        <p:cTn id="12" dur="1" fill="hold">
                                          <p:stCondLst>
                                            <p:cond delay="0"/>
                                          </p:stCondLst>
                                        </p:cTn>
                                        <p:tgtEl>
                                          <p:spTgt spid="73733"/>
                                        </p:tgtEl>
                                        <p:attrNameLst>
                                          <p:attrName>style.visibility</p:attrName>
                                        </p:attrNameLst>
                                      </p:cBhvr>
                                      <p:to>
                                        <p:strVal val="visible"/>
                                      </p:to>
                                    </p:set>
                                    <p:anim calcmode="lin" valueType="num">
                                      <p:cBhvr additive="base">
                                        <p:cTn id="13" dur="500" fill="hold"/>
                                        <p:tgtEl>
                                          <p:spTgt spid="73733"/>
                                        </p:tgtEl>
                                        <p:attrNameLst>
                                          <p:attrName>ppt_x</p:attrName>
                                        </p:attrNameLst>
                                      </p:cBhvr>
                                      <p:tavLst>
                                        <p:tav tm="0">
                                          <p:val>
                                            <p:strVal val="#ppt_x"/>
                                          </p:val>
                                        </p:tav>
                                        <p:tav tm="100000">
                                          <p:val>
                                            <p:strVal val="#ppt_x"/>
                                          </p:val>
                                        </p:tav>
                                      </p:tavLst>
                                    </p:anim>
                                    <p:anim calcmode="lin" valueType="num">
                                      <p:cBhvr additive="base">
                                        <p:cTn id="14" dur="500" fill="hold"/>
                                        <p:tgtEl>
                                          <p:spTgt spid="73733"/>
                                        </p:tgtEl>
                                        <p:attrNameLst>
                                          <p:attrName>ppt_y</p:attrName>
                                        </p:attrNameLst>
                                      </p:cBhvr>
                                      <p:tavLst>
                                        <p:tav tm="0">
                                          <p:val>
                                            <p:strVal val="0-#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499"/>
                                          </p:stCondLst>
                                        </p:cTn>
                                        <p:tgtEl>
                                          <p:spTgt spid="73735">
                                            <p:txEl>
                                              <p:pRg st="0" end="0"/>
                                            </p:txEl>
                                          </p:spTgt>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499"/>
                                          </p:stCondLst>
                                        </p:cTn>
                                        <p:tgtEl>
                                          <p:spTgt spid="73735">
                                            <p:txEl>
                                              <p:pRg st="1" end="1"/>
                                            </p:txEl>
                                          </p:spTgt>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grpId="0" nodeType="clickEffect">
                                  <p:stCondLst>
                                    <p:cond delay="0"/>
                                  </p:stCondLst>
                                  <p:childTnLst>
                                    <p:set>
                                      <p:cBhvr>
                                        <p:cTn id="26" dur="1" fill="hold">
                                          <p:stCondLst>
                                            <p:cond delay="499"/>
                                          </p:stCondLst>
                                        </p:cTn>
                                        <p:tgtEl>
                                          <p:spTgt spid="73735">
                                            <p:txEl>
                                              <p:pRg st="2" end="2"/>
                                            </p:txEl>
                                          </p:spTgt>
                                        </p:tgtEl>
                                        <p:attrNameLst>
                                          <p:attrName>style.visibility</p:attrName>
                                        </p:attrNameLst>
                                      </p:cBhvr>
                                      <p:to>
                                        <p:strVal val="visible"/>
                                      </p:to>
                                    </p:set>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4" fill="hold" grpId="0" nodeType="clickEffect">
                                  <p:stCondLst>
                                    <p:cond delay="0"/>
                                  </p:stCondLst>
                                  <p:childTnLst>
                                    <p:set>
                                      <p:cBhvr>
                                        <p:cTn id="30" dur="1" fill="hold">
                                          <p:stCondLst>
                                            <p:cond delay="0"/>
                                          </p:stCondLst>
                                        </p:cTn>
                                        <p:tgtEl>
                                          <p:spTgt spid="73736"/>
                                        </p:tgtEl>
                                        <p:attrNameLst>
                                          <p:attrName>style.visibility</p:attrName>
                                        </p:attrNameLst>
                                      </p:cBhvr>
                                      <p:to>
                                        <p:strVal val="visible"/>
                                      </p:to>
                                    </p:set>
                                    <p:anim calcmode="lin" valueType="num">
                                      <p:cBhvr additive="base">
                                        <p:cTn id="31" dur="500" fill="hold"/>
                                        <p:tgtEl>
                                          <p:spTgt spid="73736"/>
                                        </p:tgtEl>
                                        <p:attrNameLst>
                                          <p:attrName>ppt_x</p:attrName>
                                        </p:attrNameLst>
                                      </p:cBhvr>
                                      <p:tavLst>
                                        <p:tav tm="0">
                                          <p:val>
                                            <p:strVal val="#ppt_x"/>
                                          </p:val>
                                        </p:tav>
                                        <p:tav tm="100000">
                                          <p:val>
                                            <p:strVal val="#ppt_x"/>
                                          </p:val>
                                        </p:tav>
                                      </p:tavLst>
                                    </p:anim>
                                    <p:anim calcmode="lin" valueType="num">
                                      <p:cBhvr additive="base">
                                        <p:cTn id="32" dur="500" fill="hold"/>
                                        <p:tgtEl>
                                          <p:spTgt spid="7373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3732" grpId="0" autoUpdateAnimBg="0"/>
      <p:bldP spid="73733" grpId="0" autoUpdateAnimBg="0"/>
      <p:bldP spid="73735" grpId="0" build="p" bldLvl="5" autoUpdateAnimBg="0"/>
      <p:bldP spid="73736" grpId="0" animBg="1" autoUpdateAnimBg="0"/>
    </p:bldLst>
  </p:timing>
</p:sld>
</file>

<file path=ppt/slides/slide52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07874" name="Title 1"/>
          <p:cNvSpPr>
            <a:spLocks noGrp="1"/>
          </p:cNvSpPr>
          <p:nvPr>
            <p:ph type="title" idx="4294967295"/>
          </p:nvPr>
        </p:nvSpPr>
        <p:spPr/>
        <p:txBody>
          <a:bodyPr/>
          <a:lstStyle/>
          <a:p>
            <a:r>
              <a:rPr lang="en-US" b="1" dirty="0">
                <a:latin typeface="Arial" panose="020B0604020202020204" pitchFamily="34" charset="0"/>
                <a:ea typeface="ＭＳ Ｐゴシック" charset="0"/>
                <a:cs typeface="Arial" panose="020B0604020202020204" pitchFamily="34" charset="0"/>
              </a:rPr>
              <a:t>Black</a:t>
            </a:r>
          </a:p>
        </p:txBody>
      </p:sp>
    </p:spTree>
    <p:extLst>
      <p:ext uri="{BB962C8B-B14F-4D97-AF65-F5344CB8AC3E}">
        <p14:creationId xmlns:p14="http://schemas.microsoft.com/office/powerpoint/2010/main" val="880402276"/>
      </p:ext>
    </p:extLst>
  </p:cSld>
  <p:clrMapOvr>
    <a:masterClrMapping/>
  </p:clrMapOvr>
  <p:transition>
    <p:randomBar dir="vert"/>
  </p:transition>
</p:sld>
</file>

<file path=ppt/slides/slide522.xml><?xml version="1.0" encoding="utf-8"?>
<p:sld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pic>
        <p:nvPicPr>
          <p:cNvPr id="616450" name="Picture 3" descr="John Rev 21.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10308" name="Text Box 1028"/>
          <p:cNvSpPr txBox="1">
            <a:spLocks noChangeArrowheads="1"/>
          </p:cNvSpPr>
          <p:nvPr/>
        </p:nvSpPr>
        <p:spPr bwMode="auto">
          <a:xfrm>
            <a:off x="1" y="6491288"/>
            <a:ext cx="9144000" cy="366712"/>
          </a:xfrm>
          <a:prstGeom prst="rect">
            <a:avLst/>
          </a:prstGeom>
          <a:solidFill>
            <a:srgbClr val="010201"/>
          </a:solidFill>
          <a:ln w="9525">
            <a:noFill/>
            <a:miter lim="800000"/>
            <a:headEnd/>
            <a:tailEnd/>
          </a:ln>
          <a:effectLst/>
        </p:spPr>
        <p:txBody>
          <a:bodyPr anchor="ct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457200" rtl="0" eaLnBrk="1" fontAlgn="auto" latinLnBrk="0" hangingPunct="1">
              <a:lnSpc>
                <a:spcPct val="100000"/>
              </a:lnSpc>
              <a:spcBef>
                <a:spcPct val="20000"/>
              </a:spcBef>
              <a:spcAft>
                <a:spcPts val="0"/>
              </a:spcAft>
              <a:buClr>
                <a:srgbClr val="FFCC00"/>
              </a:buClr>
              <a:buSzPct val="70000"/>
              <a:buFont typeface="Wingdings" charset="0"/>
              <a:buNone/>
              <a:tabLst/>
              <a:defRPr/>
            </a:pPr>
            <a:r>
              <a:rPr kumimoji="0" lang="ar-JO" sz="16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د. ريك جريفيث</a:t>
            </a:r>
            <a:r>
              <a:rPr kumimoji="0" lang="en-US" sz="16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 </a:t>
            </a:r>
            <a:r>
              <a:rPr kumimoji="0" lang="ar-JO" sz="16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مؤسسة الدراسات اللاهوتية الأردنية </a:t>
            </a:r>
            <a:r>
              <a:rPr kumimoji="0" lang="en-US" sz="16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 BibleStudyDownloads.org</a:t>
            </a:r>
          </a:p>
        </p:txBody>
      </p:sp>
      <p:sp>
        <p:nvSpPr>
          <p:cNvPr id="86019" name="Rectangle 1029"/>
          <p:cNvSpPr>
            <a:spLocks noGrp="1" noChangeArrowheads="1"/>
          </p:cNvSpPr>
          <p:nvPr>
            <p:ph type="ctrTitle"/>
          </p:nvPr>
        </p:nvSpPr>
        <p:spPr>
          <a:xfrm>
            <a:off x="0" y="2819400"/>
            <a:ext cx="5562600" cy="1828800"/>
          </a:xfrm>
          <a:effectLst>
            <a:outerShdw blurRad="50800" dist="38100" dir="2700000">
              <a:srgbClr val="000000">
                <a:alpha val="43000"/>
              </a:srgbClr>
            </a:outerShdw>
          </a:effectLst>
        </p:spPr>
        <p:txBody>
          <a:bodyPr/>
          <a:lstStyle/>
          <a:p>
            <a:pPr eaLnBrk="1" hangingPunct="1">
              <a:defRPr/>
            </a:pPr>
            <a:r>
              <a:rPr lang="ar-JO" sz="8000" dirty="0">
                <a:ea typeface="ＭＳ Ｐゴシック" charset="0"/>
                <a:cs typeface="Arial Rounded MT Bold" charset="0"/>
              </a:rPr>
              <a:t>رؤيا يوحنا</a:t>
            </a:r>
            <a:endParaRPr lang="en-US" dirty="0">
              <a:solidFill>
                <a:srgbClr val="FF0000"/>
              </a:solidFill>
              <a:latin typeface="Arial Rounded MT Bold" charset="0"/>
              <a:ea typeface="ＭＳ Ｐゴシック" charset="0"/>
              <a:cs typeface="Arial Rounded MT Bold" charset="0"/>
            </a:endParaRPr>
          </a:p>
        </p:txBody>
      </p:sp>
      <p:sp>
        <p:nvSpPr>
          <p:cNvPr id="5" name="Rectangle 1029">
            <a:extLst>
              <a:ext uri="{FF2B5EF4-FFF2-40B4-BE49-F238E27FC236}">
                <a16:creationId xmlns:a16="http://schemas.microsoft.com/office/drawing/2014/main" id="{5E0D89A1-B6E6-CC4F-8147-EE4246DD4684}"/>
              </a:ext>
            </a:extLst>
          </p:cNvPr>
          <p:cNvSpPr txBox="1">
            <a:spLocks noChangeArrowheads="1"/>
          </p:cNvSpPr>
          <p:nvPr/>
        </p:nvSpPr>
        <p:spPr bwMode="auto">
          <a:xfrm>
            <a:off x="11430" y="4091940"/>
            <a:ext cx="5562600" cy="1344930"/>
          </a:xfrm>
          <a:prstGeom prst="rect">
            <a:avLst/>
          </a:prstGeom>
          <a:noFill/>
          <a:ln>
            <a:noFill/>
          </a:ln>
          <a:effectLst>
            <a:outerShdw blurRad="50800" dist="38100" dir="2700000">
              <a:srgbClr val="000000">
                <a:alpha val="43000"/>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b="1">
                <a:solidFill>
                  <a:schemeClr val="tx2"/>
                </a:solidFill>
                <a:latin typeface="Arial" pitchFamily="-111" charset="0"/>
                <a:ea typeface="ＭＳ Ｐゴシック" pitchFamily="-111" charset="-128"/>
                <a:cs typeface="ＭＳ Ｐゴシック" pitchFamily="-111" charset="-128"/>
              </a:defRPr>
            </a:lvl1pPr>
            <a:lvl2pPr algn="ctr" rtl="0" eaLnBrk="0" fontAlgn="base" hangingPunct="0">
              <a:spcBef>
                <a:spcPct val="0"/>
              </a:spcBef>
              <a:spcAft>
                <a:spcPct val="0"/>
              </a:spcAft>
              <a:defRPr sz="4400" b="1">
                <a:solidFill>
                  <a:schemeClr val="tx1"/>
                </a:solidFill>
                <a:latin typeface="Arial" pitchFamily="-112"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b="1">
                <a:solidFill>
                  <a:schemeClr val="tx1"/>
                </a:solidFill>
                <a:latin typeface="Arial" pitchFamily="-112"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b="1">
                <a:solidFill>
                  <a:schemeClr val="tx1"/>
                </a:solidFill>
                <a:latin typeface="Arial" pitchFamily="-112"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b="1">
                <a:solidFill>
                  <a:schemeClr val="tx1"/>
                </a:solidFill>
                <a:latin typeface="Arial" pitchFamily="-112" charset="0"/>
                <a:ea typeface="ＭＳ Ｐゴシック" pitchFamily="-112" charset="-128"/>
                <a:cs typeface="ＭＳ Ｐゴシック" pitchFamily="-112" charset="-128"/>
              </a:defRPr>
            </a:lvl5pPr>
            <a:lvl6pPr marL="457200" algn="ctr" rtl="0" fontAlgn="base">
              <a:spcBef>
                <a:spcPct val="0"/>
              </a:spcBef>
              <a:spcAft>
                <a:spcPct val="0"/>
              </a:spcAft>
              <a:defRPr sz="4400" b="1">
                <a:solidFill>
                  <a:schemeClr val="tx1"/>
                </a:solidFill>
                <a:latin typeface="Arial" pitchFamily="-112" charset="0"/>
                <a:ea typeface="ＭＳ Ｐゴシック" pitchFamily="-112" charset="-128"/>
                <a:cs typeface="ＭＳ Ｐゴシック" pitchFamily="-112" charset="-128"/>
              </a:defRPr>
            </a:lvl6pPr>
            <a:lvl7pPr marL="914400" algn="ctr" rtl="0" fontAlgn="base">
              <a:spcBef>
                <a:spcPct val="0"/>
              </a:spcBef>
              <a:spcAft>
                <a:spcPct val="0"/>
              </a:spcAft>
              <a:defRPr sz="4400" b="1">
                <a:solidFill>
                  <a:schemeClr val="tx1"/>
                </a:solidFill>
                <a:latin typeface="Arial" pitchFamily="-112" charset="0"/>
                <a:ea typeface="ＭＳ Ｐゴシック" pitchFamily="-112" charset="-128"/>
                <a:cs typeface="ＭＳ Ｐゴシック" pitchFamily="-112" charset="-128"/>
              </a:defRPr>
            </a:lvl7pPr>
            <a:lvl8pPr marL="1371600" algn="ctr" rtl="0" fontAlgn="base">
              <a:spcBef>
                <a:spcPct val="0"/>
              </a:spcBef>
              <a:spcAft>
                <a:spcPct val="0"/>
              </a:spcAft>
              <a:defRPr sz="4400" b="1">
                <a:solidFill>
                  <a:schemeClr val="tx1"/>
                </a:solidFill>
                <a:latin typeface="Arial" pitchFamily="-112" charset="0"/>
                <a:ea typeface="ＭＳ Ｐゴシック" pitchFamily="-112" charset="-128"/>
                <a:cs typeface="ＭＳ Ｐゴシック" pitchFamily="-112" charset="-128"/>
              </a:defRPr>
            </a:lvl8pPr>
            <a:lvl9pPr marL="1828800" algn="ctr" rtl="0" fontAlgn="base">
              <a:spcBef>
                <a:spcPct val="0"/>
              </a:spcBef>
              <a:spcAft>
                <a:spcPct val="0"/>
              </a:spcAft>
              <a:defRPr sz="4400" b="1">
                <a:solidFill>
                  <a:schemeClr val="tx1"/>
                </a:solidFill>
                <a:latin typeface="Arial" pitchFamily="-112" charset="0"/>
                <a:ea typeface="ＭＳ Ｐゴシック" pitchFamily="-112" charset="-128"/>
                <a:cs typeface="ＭＳ Ｐゴシック" pitchFamily="-112"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u="none" strike="noStrike" kern="0" cap="none" spc="0" normalizeH="0" baseline="0" noProof="0" dirty="0">
                <a:ln>
                  <a:noFill/>
                </a:ln>
                <a:solidFill>
                  <a:srgbClr val="FFFFFF"/>
                </a:solidFill>
                <a:effectLst/>
                <a:uLnTx/>
                <a:uFillTx/>
                <a:latin typeface="Arial" panose="020B0604020202020204" pitchFamily="34" charset="0"/>
                <a:ea typeface="ＭＳ Ｐゴシック" charset="0"/>
                <a:cs typeface="Arial Rounded MT Bold" charset="0"/>
              </a:rPr>
              <a:t>النظرة المكتملة ليسوع المسيح</a:t>
            </a:r>
            <a:endParaRPr kumimoji="0" lang="en-US" sz="1800" b="1" i="1" u="none" strike="noStrike" kern="0" cap="none" spc="0" normalizeH="0" baseline="0" noProof="0" dirty="0">
              <a:ln>
                <a:noFill/>
              </a:ln>
              <a:solidFill>
                <a:srgbClr val="FF0000"/>
              </a:solidFill>
              <a:effectLst/>
              <a:uLnTx/>
              <a:uFillTx/>
              <a:latin typeface="Arial Rounded MT Bold" charset="0"/>
              <a:ea typeface="ＭＳ Ｐゴシック" charset="0"/>
              <a:cs typeface="Arial Rounded MT Bold" charset="0"/>
            </a:endParaRPr>
          </a:p>
        </p:txBody>
      </p:sp>
    </p:spTree>
    <p:extLst>
      <p:ext uri="{BB962C8B-B14F-4D97-AF65-F5344CB8AC3E}">
        <p14:creationId xmlns:p14="http://schemas.microsoft.com/office/powerpoint/2010/main" val="2232644445"/>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grpId="0" nodeType="clickEffect">
                                  <p:stCondLst>
                                    <p:cond delay="0"/>
                                  </p:stCondLst>
                                  <p:childTnLst>
                                    <p:set>
                                      <p:cBhvr>
                                        <p:cTn id="6" dur="1" fill="hold">
                                          <p:stCondLst>
                                            <p:cond delay="0"/>
                                          </p:stCondLst>
                                        </p:cTn>
                                        <p:tgtEl>
                                          <p:spTgt spid="86019"/>
                                        </p:tgtEl>
                                        <p:attrNameLst>
                                          <p:attrName>style.visibility</p:attrName>
                                        </p:attrNameLst>
                                      </p:cBhvr>
                                      <p:to>
                                        <p:strVal val="visible"/>
                                      </p:to>
                                    </p:set>
                                    <p:anim calcmode="lin" valueType="num">
                                      <p:cBhvr additive="base">
                                        <p:cTn id="7" dur="500" fill="hold"/>
                                        <p:tgtEl>
                                          <p:spTgt spid="86019"/>
                                        </p:tgtEl>
                                        <p:attrNameLst>
                                          <p:attrName>ppt_x</p:attrName>
                                        </p:attrNameLst>
                                      </p:cBhvr>
                                      <p:tavLst>
                                        <p:tav tm="0">
                                          <p:val>
                                            <p:strVal val="#ppt_x"/>
                                          </p:val>
                                        </p:tav>
                                        <p:tav tm="100000">
                                          <p:val>
                                            <p:strVal val="#ppt_x"/>
                                          </p:val>
                                        </p:tav>
                                      </p:tavLst>
                                    </p:anim>
                                    <p:anim calcmode="lin" valueType="num">
                                      <p:cBhvr additive="base">
                                        <p:cTn id="8" dur="500" fill="hold"/>
                                        <p:tgtEl>
                                          <p:spTgt spid="86019"/>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6019" grpId="0"/>
    </p:bldLst>
  </p:timing>
</p:sld>
</file>

<file path=ppt/slides/slide523.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800000"/>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p:spPr>
        <p:txBody>
          <a:bodyPr anchor="ctr"/>
          <a:lstStyle/>
          <a:p>
            <a:pPr>
              <a:defRPr/>
            </a:pPr>
            <a:r>
              <a:rPr lang="ar-JO" sz="4800" dirty="0">
                <a:effectLst>
                  <a:glow rad="127000">
                    <a:schemeClr val="tx1"/>
                  </a:glow>
                </a:effectLst>
                <a:ea typeface="ＭＳ Ｐゴシック" charset="0"/>
                <a:cs typeface="ＭＳ Ｐゴシック" charset="0"/>
              </a:rPr>
              <a:t>الكلمة المفتاحية</a:t>
            </a:r>
            <a:endParaRPr lang="en-US" sz="4800" dirty="0">
              <a:effectLst>
                <a:glow rad="127000">
                  <a:schemeClr val="tx1"/>
                </a:glow>
              </a:effectLst>
              <a:ea typeface="ＭＳ Ｐゴシック" charset="0"/>
              <a:cs typeface="ＭＳ Ｐゴシック" charset="0"/>
            </a:endParaRPr>
          </a:p>
        </p:txBody>
      </p:sp>
      <p:sp>
        <p:nvSpPr>
          <p:cNvPr id="5" name="Rectangle 2"/>
          <p:cNvSpPr txBox="1">
            <a:spLocks noChangeArrowheads="1"/>
          </p:cNvSpPr>
          <p:nvPr/>
        </p:nvSpPr>
        <p:spPr bwMode="auto">
          <a:xfrm>
            <a:off x="0" y="2291710"/>
            <a:ext cx="9144000" cy="198914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7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الإنتصار</a:t>
            </a:r>
            <a:endParaRPr kumimoji="0" lang="en-US" sz="7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رؤيا يوحنا</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
        <p:nvSpPr>
          <p:cNvPr id="7" name="Text Box 24"/>
          <p:cNvSpPr txBox="1">
            <a:spLocks noChangeArrowheads="1"/>
          </p:cNvSpPr>
          <p:nvPr/>
        </p:nvSpPr>
        <p:spPr bwMode="auto">
          <a:xfrm>
            <a:off x="8360240" y="65344"/>
            <a:ext cx="704039"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altLang="zh-CN" sz="2400" b="1"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ea typeface="ＭＳ Ｐゴシック" charset="0"/>
                <a:cs typeface="Arial" panose="020B0604020202020204" pitchFamily="34" charset="0"/>
              </a:rPr>
              <a:t>322</a:t>
            </a:r>
            <a:endParaRPr kumimoji="0" lang="en-US" altLang="zh-CN" sz="2400" b="1"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940343106"/>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blinds(horizontal)">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524.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660066"/>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653" y="-7614"/>
            <a:ext cx="9162651" cy="1012616"/>
          </a:xfrm>
          <a:noFill/>
        </p:spPr>
        <p:txBody>
          <a:bodyPr/>
          <a:lstStyle/>
          <a:p>
            <a:r>
              <a:rPr lang="ar-JO" sz="4800" dirty="0">
                <a:effectLst>
                  <a:glow rad="101600">
                    <a:schemeClr val="tx1">
                      <a:alpha val="99000"/>
                    </a:schemeClr>
                  </a:glow>
                </a:effectLst>
              </a:rPr>
              <a:t>الموضوع الرئيسي</a:t>
            </a:r>
            <a:endParaRPr lang="en-US" sz="4800" dirty="0">
              <a:solidFill>
                <a:schemeClr val="bg1"/>
              </a:solidFill>
              <a:effectLst>
                <a:glow rad="101600">
                  <a:schemeClr val="tx1">
                    <a:alpha val="99000"/>
                  </a:schemeClr>
                </a:glow>
              </a:effectLst>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14766" y="1700212"/>
            <a:ext cx="9144000" cy="367386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5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سيادة المسيح في الإنتصار المستقبلي</a:t>
            </a:r>
            <a:endParaRPr kumimoji="0" lang="en-US" sz="5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23</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7" name="Rectangle 2"/>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رؤيا يوحنا</a:t>
            </a:r>
          </a:p>
        </p:txBody>
      </p:sp>
    </p:spTree>
    <p:extLst>
      <p:ext uri="{BB962C8B-B14F-4D97-AF65-F5344CB8AC3E}">
        <p14:creationId xmlns:p14="http://schemas.microsoft.com/office/powerpoint/2010/main" val="2454338341"/>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525.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tx1"/>
            </a:gs>
            <a:gs pos="100000">
              <a:srgbClr val="000090"/>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p:spPr>
        <p:txBody>
          <a:bodyPr anchor="ctr"/>
          <a:lstStyle/>
          <a:p>
            <a:pPr>
              <a:defRPr/>
            </a:pPr>
            <a:r>
              <a:rPr lang="ar-JO" sz="4800" dirty="0">
                <a:effectLst>
                  <a:glow rad="127000">
                    <a:schemeClr val="tx1"/>
                  </a:glow>
                </a:effectLst>
                <a:ea typeface="ＭＳ Ｐゴシック" charset="0"/>
                <a:cs typeface="ＭＳ Ｐゴシック" charset="0"/>
              </a:rPr>
              <a:t>الآية المفتاحية</a:t>
            </a:r>
            <a:endParaRPr lang="en-US" sz="4800" dirty="0">
              <a:effectLst>
                <a:glow rad="127000">
                  <a:schemeClr val="tx1"/>
                </a:glow>
              </a:effectLst>
              <a:ea typeface="ＭＳ Ｐゴシック" charset="0"/>
              <a:cs typeface="ＭＳ Ｐゴシック" charset="0"/>
            </a:endParaRPr>
          </a:p>
        </p:txBody>
      </p:sp>
      <p:sp>
        <p:nvSpPr>
          <p:cNvPr id="5" name="Rectangle 2"/>
          <p:cNvSpPr txBox="1">
            <a:spLocks noChangeArrowheads="1"/>
          </p:cNvSpPr>
          <p:nvPr/>
        </p:nvSpPr>
        <p:spPr bwMode="auto">
          <a:xfrm>
            <a:off x="0" y="1602008"/>
            <a:ext cx="9144000" cy="39136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defPPr>
              <a:defRPr lang="en-US"/>
            </a:defPPr>
            <a:lvl1pPr algn="r" eaLnBrk="0" fontAlgn="base" hangingPunct="0">
              <a:spcBef>
                <a:spcPct val="0"/>
              </a:spcBef>
              <a:spcAft>
                <a:spcPct val="0"/>
              </a:spcAft>
              <a:defRPr sz="4800" b="1">
                <a:solidFill>
                  <a:srgbClr val="FFFFFF"/>
                </a:solidFill>
                <a:effectLst>
                  <a:glow rad="127000">
                    <a:srgbClr val="000000"/>
                  </a:glow>
                </a:effectLst>
                <a:latin typeface="Arial" charset="0"/>
                <a:ea typeface="ＭＳ Ｐゴシック" charset="0"/>
                <a:cs typeface="ＭＳ Ｐゴシック" charset="0"/>
              </a:defRPr>
            </a:lvl1pPr>
            <a:lvl2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1" eaLnBrk="0" fontAlgn="base" latinLnBrk="0" hangingPunct="0">
              <a:lnSpc>
                <a:spcPct val="100000"/>
              </a:lnSpc>
              <a:spcBef>
                <a:spcPct val="0"/>
              </a:spcBef>
              <a:spcAft>
                <a:spcPct val="0"/>
              </a:spcAft>
              <a:buClrTx/>
              <a:buSzTx/>
              <a:buFontTx/>
              <a:buNone/>
              <a:tabLst/>
              <a:defRPr/>
            </a:pPr>
            <a:r>
              <a:rPr kumimoji="0" lang="ar-JO" sz="54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rPr>
              <a:t>فَاكْتُبْ مَا رَأَيْتَ، وَمَا هُوَ كَائِنٌ، وَمَا هُوَ عَتِيدٌ أَنْ يَكُونَ بَعْدَ هذَ (1: 19)</a:t>
            </a:r>
            <a:endParaRPr kumimoji="0" lang="en-US" sz="54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endParaRP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رؤيا يوحنا</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
        <p:nvSpPr>
          <p:cNvPr id="7" name="Text Box 24"/>
          <p:cNvSpPr txBox="1">
            <a:spLocks noChangeArrowheads="1"/>
          </p:cNvSpPr>
          <p:nvPr/>
        </p:nvSpPr>
        <p:spPr bwMode="auto">
          <a:xfrm>
            <a:off x="8472410" y="65344"/>
            <a:ext cx="704039"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ar-JO" altLang="zh-CN" sz="2400" b="1"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ea typeface="ＭＳ Ｐゴシック" charset="0"/>
                <a:cs typeface="Arial" panose="020B0604020202020204" pitchFamily="34" charset="0"/>
              </a:rPr>
              <a:t>322</a:t>
            </a:r>
            <a:endParaRPr kumimoji="0" lang="en-US" altLang="zh-CN" sz="2400" b="1"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078437104"/>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dissolve">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526.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766978" name="Rectangle 5"/>
          <p:cNvSpPr>
            <a:spLocks noGrp="1" noChangeArrowheads="1"/>
          </p:cNvSpPr>
          <p:nvPr>
            <p:ph type="title"/>
          </p:nvPr>
        </p:nvSpPr>
        <p:spPr>
          <a:xfrm rot="5400000">
            <a:off x="5076031" y="2782094"/>
            <a:ext cx="6985001" cy="1366837"/>
          </a:xfrm>
          <a:solidFill>
            <a:srgbClr val="000000"/>
          </a:solidFill>
        </p:spPr>
        <p:txBody>
          <a:bodyPr anchor="b"/>
          <a:lstStyle/>
          <a:p>
            <a:r>
              <a:rPr lang="ar-JO" sz="11500" dirty="0">
                <a:ea typeface="ＭＳ Ｐゴシック" charset="0"/>
              </a:rPr>
              <a:t>رؤيا يوحنا</a:t>
            </a:r>
          </a:p>
        </p:txBody>
      </p:sp>
      <p:sp>
        <p:nvSpPr>
          <p:cNvPr id="766979" name="Text Box 7"/>
          <p:cNvSpPr txBox="1">
            <a:spLocks noChangeArrowheads="1"/>
          </p:cNvSpPr>
          <p:nvPr/>
        </p:nvSpPr>
        <p:spPr bwMode="auto">
          <a:xfrm>
            <a:off x="7783615" y="4763"/>
            <a:ext cx="1456515" cy="4022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wrap="squar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318، 324 م</a:t>
            </a:r>
            <a:endParaRPr kumimoji="0" lang="en-US"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 name="Rectangle 1"/>
          <p:cNvSpPr/>
          <p:nvPr/>
        </p:nvSpPr>
        <p:spPr>
          <a:xfrm>
            <a:off x="0" y="2079023"/>
            <a:ext cx="7783615" cy="2800767"/>
          </a:xfrm>
          <a:prstGeom prst="rect">
            <a:avLst/>
          </a:prstGeom>
        </p:spPr>
        <p:txBody>
          <a:bodyPr wrap="square" anchor="ctr">
            <a:spAutoFit/>
          </a:bodyPr>
          <a:lstStyle/>
          <a:p>
            <a:pPr marL="0" marR="0" lvl="0" indent="0" algn="ctr" defTabSz="457200" rtl="1" eaLnBrk="1" fontAlgn="auto" latinLnBrk="0" hangingPunct="1">
              <a:lnSpc>
                <a:spcPct val="100000"/>
              </a:lnSpc>
              <a:spcBef>
                <a:spcPts val="0"/>
              </a:spcBef>
              <a:spcAft>
                <a:spcPts val="0"/>
              </a:spcAft>
              <a:buClrTx/>
              <a:buSzTx/>
              <a:buFontTx/>
              <a:buNone/>
              <a:tabLst/>
              <a:defRPr/>
            </a:pPr>
            <a:r>
              <a:rPr kumimoji="0" lang="ar-JO" sz="44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إن طريقة الإنتصار على التنازلات الداخلية والمعارضة الخارجية هي الثقة </a:t>
            </a:r>
            <a:r>
              <a:rPr kumimoji="0" lang="ar-JO" sz="4400" b="1" u="none" strike="noStrike" kern="1200" cap="none" spc="0" normalizeH="0" baseline="0" noProof="0" dirty="0">
                <a:ln>
                  <a:noFill/>
                </a:ln>
                <a:solidFill>
                  <a:srgbClr val="FF0000"/>
                </a:solidFill>
                <a:effectLst/>
                <a:uLnTx/>
                <a:uFillTx/>
                <a:latin typeface="Arial" panose="020B0604020202020204" pitchFamily="34" charset="0"/>
                <a:ea typeface="+mn-ea"/>
                <a:cs typeface="Arial" panose="020B0604020202020204" pitchFamily="34" charset="0"/>
              </a:rPr>
              <a:t>بسيادة يسوع المسيح</a:t>
            </a:r>
            <a:r>
              <a:rPr kumimoji="0" lang="ar-JO" sz="44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في انتصاره النهائي في المستقبل.</a:t>
            </a:r>
          </a:p>
        </p:txBody>
      </p:sp>
      <p:sp>
        <p:nvSpPr>
          <p:cNvPr id="3" name="TextBox 2"/>
          <p:cNvSpPr txBox="1"/>
          <p:nvPr/>
        </p:nvSpPr>
        <p:spPr>
          <a:xfrm>
            <a:off x="384307" y="116958"/>
            <a:ext cx="6581932" cy="769441"/>
          </a:xfrm>
          <a:prstGeom prst="rect">
            <a:avLst/>
          </a:prstGeom>
          <a:solidFill>
            <a:srgbClr val="000090"/>
          </a:solidFill>
        </p:spPr>
        <p:txBody>
          <a:bodyPr wrap="square" rtlCol="0">
            <a:spAutoFit/>
          </a:bodyPr>
          <a:lstStyle/>
          <a:p>
            <a:pPr marL="0" marR="0" lvl="0" indent="0" algn="ctr" defTabSz="457200" rtl="1" eaLnBrk="1" fontAlgn="auto" latinLnBrk="0" hangingPunct="1">
              <a:lnSpc>
                <a:spcPct val="100000"/>
              </a:lnSpc>
              <a:spcBef>
                <a:spcPts val="0"/>
              </a:spcBef>
              <a:spcAft>
                <a:spcPts val="0"/>
              </a:spcAft>
              <a:buClrTx/>
              <a:buSzTx/>
              <a:buFontTx/>
              <a:buNone/>
              <a:tabLst/>
              <a:defRPr/>
            </a:pPr>
            <a:r>
              <a:rPr kumimoji="0" lang="ar-JO" sz="4400" b="1"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البيان الموجز</a:t>
            </a:r>
            <a:endParaRPr kumimoji="0" lang="en-US" sz="4400" b="1"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674468105"/>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6697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66978" grpId="0" animBg="1"/>
    </p:bldLst>
  </p:timing>
</p:sld>
</file>

<file path=ppt/slides/slide527.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0966" y="102580"/>
            <a:ext cx="8236820" cy="799420"/>
          </a:xfrm>
          <a:solidFill>
            <a:schemeClr val="tx1"/>
          </a:solidFill>
        </p:spPr>
        <p:txBody>
          <a:bodyPr/>
          <a:lstStyle/>
          <a:p>
            <a:r>
              <a:rPr lang="ar-JO"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بيان الملكوت</a:t>
            </a:r>
            <a:endParaRPr lang="en-US"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a:ln>
                <a:noFill/>
              </a:ln>
              <a:solidFill>
                <a:prstClr val="white"/>
              </a:solidFill>
              <a:effectLst>
                <a:glow rad="101600">
                  <a:prstClr val="black">
                    <a:alpha val="99000"/>
                  </a:prstClr>
                </a:glow>
              </a:effectLst>
              <a:uLnTx/>
              <a:uFillTx/>
              <a:latin typeface="Calibri"/>
              <a:ea typeface="ＭＳ Ｐゴシック" charset="0"/>
            </a:endParaRPr>
          </a:p>
        </p:txBody>
      </p:sp>
      <p:sp>
        <p:nvSpPr>
          <p:cNvPr id="6" name="Rectangle 2"/>
          <p:cNvSpPr txBox="1">
            <a:spLocks noChangeArrowheads="1"/>
          </p:cNvSpPr>
          <p:nvPr/>
        </p:nvSpPr>
        <p:spPr bwMode="auto">
          <a:xfrm>
            <a:off x="0" y="1602007"/>
            <a:ext cx="9144000" cy="3822266"/>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1" eaLnBrk="0" fontAlgn="base" latinLnBrk="0" hangingPunct="0">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هذا الكتاب وحده يكشف عن طول مُلك المسيح 1000 سنة (20: 1-6)، بالإضافة إلى حقيقة أنه مستقبلي وأرضي لأنه مكتوب عن القديسين " فَسَنَمْلِكُ عَلَى الأَرْضِ." (5 :10)</a:t>
            </a:r>
          </a:p>
        </p:txBody>
      </p:sp>
      <p:sp>
        <p:nvSpPr>
          <p:cNvPr id="7" name="Text Box 3"/>
          <p:cNvSpPr txBox="1">
            <a:spLocks noChangeArrowheads="1"/>
          </p:cNvSpPr>
          <p:nvPr/>
        </p:nvSpPr>
        <p:spPr bwMode="auto">
          <a:xfrm>
            <a:off x="8170701" y="44450"/>
            <a:ext cx="868363"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27ح</a:t>
            </a:r>
            <a:br>
              <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b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322</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8" name="Rectangle 2">
            <a:extLst>
              <a:ext uri="{FF2B5EF4-FFF2-40B4-BE49-F238E27FC236}">
                <a16:creationId xmlns:a16="http://schemas.microsoft.com/office/drawing/2014/main" id="{4A5F1CE1-FEB9-E74D-8C03-D13395EB664A}"/>
              </a:ext>
            </a:extLst>
          </p:cNvPr>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رؤيا يوحنا</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232290066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ppt_x"/>
                                          </p:val>
                                        </p:tav>
                                        <p:tav tm="100000">
                                          <p:val>
                                            <p:strVal val="#ppt_x"/>
                                          </p:val>
                                        </p:tav>
                                      </p:tavLst>
                                    </p:anim>
                                    <p:anim calcmode="lin" valueType="num">
                                      <p:cBhvr additive="base">
                                        <p:cTn id="8" dur="500" fill="hold"/>
                                        <p:tgtEl>
                                          <p:spTgt spid="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5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8"/>
          <p:cNvPicPr>
            <a:picLocks noChangeAspect="1"/>
          </p:cNvPicPr>
          <p:nvPr/>
        </p:nvPicPr>
        <p:blipFill>
          <a:blip r:embed="rId2">
            <a:extLst>
              <a:ext uri="{BEBA8EAE-BF5A-486C-A8C5-ECC9F3942E4B}">
                <a14:imgProps xmlns:a14="http://schemas.microsoft.com/office/drawing/2010/main">
                  <a14:imgLayer r:embed="rId3">
                    <a14:imgEffect>
                      <a14:brightnessContrast bright="-40000" contrast="40000"/>
                    </a14:imgEffect>
                  </a14:imgLayer>
                </a14:imgProps>
              </a:ext>
            </a:extLst>
          </a:blip>
          <a:stretch>
            <a:fillRect/>
          </a:stretch>
        </p:blipFill>
        <p:spPr>
          <a:xfrm>
            <a:off x="0" y="317518"/>
            <a:ext cx="9144000" cy="6540481"/>
          </a:xfrm>
          <a:prstGeom prst="rect">
            <a:avLst/>
          </a:prstGeom>
        </p:spPr>
      </p:pic>
      <p:sp>
        <p:nvSpPr>
          <p:cNvPr id="2" name="Title 1"/>
          <p:cNvSpPr>
            <a:spLocks noGrp="1"/>
          </p:cNvSpPr>
          <p:nvPr>
            <p:ph type="ctrTitle"/>
          </p:nvPr>
        </p:nvSpPr>
        <p:spPr>
          <a:xfrm>
            <a:off x="0" y="0"/>
            <a:ext cx="9144000" cy="902000"/>
          </a:xfrm>
          <a:solidFill>
            <a:schemeClr val="tx1"/>
          </a:solidFill>
        </p:spPr>
        <p:txBody>
          <a:bodyPr/>
          <a:lstStyle/>
          <a:p>
            <a:r>
              <a:rPr lang="ar-JO"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العهد</a:t>
            </a:r>
            <a:endParaRPr lang="en-US"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751905" y="1602007"/>
            <a:ext cx="7569177"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1" eaLnBrk="0" fontAlgn="base" latinLnBrk="0" hangingPunct="0">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تظهر رسائل المسيح إلى السبع كنائس سلطته عليها رغم معاناتها (1: 9؛ 2: 9-10؛ 3: 10)، ويعطي ثمانية وعود لمكافأة المؤمنين الذين يغلبون العالم (2: 7، 11، 17، 26؛ 3: 5، 12، 21؛ 21: 7).</a:t>
            </a:r>
            <a:endParaRPr kumimoji="0" lang="en-US" sz="40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27ح</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7" name="Rectangle 2">
            <a:extLst>
              <a:ext uri="{FF2B5EF4-FFF2-40B4-BE49-F238E27FC236}">
                <a16:creationId xmlns:a16="http://schemas.microsoft.com/office/drawing/2014/main" id="{7EEC9AAA-B4E1-A74C-954A-22FE01EC8332}"/>
              </a:ext>
            </a:extLst>
          </p:cNvPr>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رؤيا يوحنا</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33063274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5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descr="Cross Sky View Christian Stock Photography.jp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4288" y="-14289"/>
            <a:ext cx="9349401" cy="7015163"/>
          </a:xfrm>
          <a:prstGeom prst="rect">
            <a:avLst/>
          </a:prstGeom>
        </p:spPr>
      </p:pic>
      <p:sp>
        <p:nvSpPr>
          <p:cNvPr id="2" name="Title 1"/>
          <p:cNvSpPr>
            <a:spLocks noGrp="1"/>
          </p:cNvSpPr>
          <p:nvPr>
            <p:ph type="ctrTitle"/>
          </p:nvPr>
        </p:nvSpPr>
        <p:spPr>
          <a:xfrm>
            <a:off x="180966" y="102580"/>
            <a:ext cx="8236820" cy="799420"/>
          </a:xfrm>
          <a:solidFill>
            <a:schemeClr val="tx1"/>
          </a:solidFill>
        </p:spPr>
        <p:txBody>
          <a:bodyPr/>
          <a:lstStyle/>
          <a:p>
            <a:r>
              <a:rPr lang="ar-JO"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الفداء</a:t>
            </a:r>
            <a:endParaRPr lang="en-US"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0" y="1602007"/>
            <a:ext cx="9144000"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1" eaLnBrk="0" fontAlgn="base" latinLnBrk="0" hangingPunct="0">
              <a:lnSpc>
                <a:spcPct val="100000"/>
              </a:lnSpc>
              <a:spcBef>
                <a:spcPct val="0"/>
              </a:spcBef>
              <a:spcAft>
                <a:spcPct val="0"/>
              </a:spcAft>
              <a:buClrTx/>
              <a:buSzTx/>
              <a:buFontTx/>
              <a:buNone/>
              <a:tabLst/>
              <a:defRPr/>
            </a:pPr>
            <a:r>
              <a:rPr kumimoji="0" lang="ar-JO" sz="4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يعتبر المسيح الأسد المنتصر مرة واحدة (5: 5)، ولكن التركيز الأكبر هو أن يسوع هو الحمل المذبوح، لأن هذا يظهر حوالي 30 مرة في </a:t>
            </a:r>
          </a:p>
          <a:p>
            <a:pPr marL="0" marR="0" lvl="0" indent="0" algn="ctr" defTabSz="457200" rtl="1" eaLnBrk="0" fontAlgn="base" latinLnBrk="0" hangingPunct="0">
              <a:lnSpc>
                <a:spcPct val="100000"/>
              </a:lnSpc>
              <a:spcBef>
                <a:spcPct val="0"/>
              </a:spcBef>
              <a:spcAft>
                <a:spcPct val="0"/>
              </a:spcAft>
              <a:buClrTx/>
              <a:buSzTx/>
              <a:buFontTx/>
              <a:buNone/>
              <a:tabLst/>
              <a:defRPr/>
            </a:pPr>
            <a:r>
              <a:rPr kumimoji="0" lang="ar-JO" sz="4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(5: 6</a:t>
            </a:r>
            <a:r>
              <a:rPr kumimoji="0" lang="en-US" sz="4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 </a:t>
            </a:r>
            <a:r>
              <a:rPr kumimoji="0" lang="ar-JO" sz="4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7: 14</a:t>
            </a:r>
            <a:r>
              <a:rPr kumimoji="0" lang="en-US" sz="4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a:t>
            </a:r>
            <a:r>
              <a:rPr kumimoji="0" lang="ar-JO" sz="4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17</a:t>
            </a:r>
            <a:r>
              <a:rPr kumimoji="0" lang="en-US" sz="4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 ، </a:t>
            </a:r>
            <a:r>
              <a:rPr kumimoji="0" lang="ar-JO" sz="4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إلخ).</a:t>
            </a:r>
            <a:endParaRPr kumimoji="0" lang="en-US" sz="4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27ح</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8" name="Rectangle 2">
            <a:extLst>
              <a:ext uri="{FF2B5EF4-FFF2-40B4-BE49-F238E27FC236}">
                <a16:creationId xmlns:a16="http://schemas.microsoft.com/office/drawing/2014/main" id="{8175ACA5-6330-FA4B-886C-BAC4ADDD80EF}"/>
              </a:ext>
            </a:extLst>
          </p:cNvPr>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رؤيا يوحنا</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136300814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ppt_x"/>
                                          </p:val>
                                        </p:tav>
                                        <p:tav tm="100000">
                                          <p:val>
                                            <p:strVal val="#ppt_x"/>
                                          </p:val>
                                        </p:tav>
                                      </p:tavLst>
                                    </p:anim>
                                    <p:anim calcmode="lin" valueType="num">
                                      <p:cBhvr additive="base">
                                        <p:cTn id="8" dur="500" fill="hold"/>
                                        <p:tgtEl>
                                          <p:spTgt spid="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53.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24578" name="Picture 2" descr="https://1.bp.blogspot.com/-u6FeM-5t6ds/Viv0IaVqPUI/AAAAAAAABYI/niMwH2_23Bo/s1600/An%2BEmail%2BConfirmation.jpg">
            <a:extLst>
              <a:ext uri="{FF2B5EF4-FFF2-40B4-BE49-F238E27FC236}">
                <a16:creationId xmlns:a16="http://schemas.microsoft.com/office/drawing/2014/main" id="{13818171-B6B2-9340-AEAD-210E2DF860A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3813" y="1916832"/>
            <a:ext cx="8665075" cy="3456384"/>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1619672" y="975433"/>
            <a:ext cx="6194542" cy="1080120"/>
          </a:xfrm>
          <a:effectLst/>
        </p:spPr>
        <p:txBody>
          <a:bodyPr/>
          <a:lstStyle/>
          <a:p>
            <a:pPr algn="r" rtl="1">
              <a:defRPr/>
            </a:pPr>
            <a:r>
              <a:rPr lang="ar-JO" sz="8800" dirty="0">
                <a:solidFill>
                  <a:schemeClr val="tx2"/>
                </a:solidFill>
                <a:effectLst>
                  <a:glow rad="127000">
                    <a:schemeClr val="bg1"/>
                  </a:glow>
                </a:effectLst>
                <a:ea typeface="Accordance" panose="00000400000000000000" pitchFamily="2" charset="-78"/>
              </a:rPr>
              <a:t>كن متأكدًا</a:t>
            </a:r>
            <a:endParaRPr lang="en-US" sz="8800" dirty="0">
              <a:solidFill>
                <a:schemeClr val="tx2"/>
              </a:solidFill>
              <a:effectLst>
                <a:glow rad="127000">
                  <a:schemeClr val="bg1"/>
                </a:glow>
              </a:effectLst>
              <a:ea typeface="Accordance" panose="00000400000000000000" pitchFamily="2" charset="-78"/>
            </a:endParaRPr>
          </a:p>
        </p:txBody>
      </p:sp>
      <p:sp>
        <p:nvSpPr>
          <p:cNvPr id="4" name="Rectangle 2">
            <a:extLst>
              <a:ext uri="{FF2B5EF4-FFF2-40B4-BE49-F238E27FC236}">
                <a16:creationId xmlns:a16="http://schemas.microsoft.com/office/drawing/2014/main" id="{30C9878C-F414-8446-875E-3189C9304FF8}"/>
              </a:ext>
            </a:extLst>
          </p:cNvPr>
          <p:cNvSpPr txBox="1">
            <a:spLocks noChangeArrowheads="1"/>
          </p:cNvSpPr>
          <p:nvPr/>
        </p:nvSpPr>
        <p:spPr bwMode="auto">
          <a:xfrm>
            <a:off x="1619672" y="4493794"/>
            <a:ext cx="9144000" cy="1150938"/>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defRPr sz="11500" b="1">
                <a:solidFill>
                  <a:schemeClr val="tx2"/>
                </a:solidFill>
                <a:effectLst>
                  <a:glow rad="127000">
                    <a:schemeClr val="bg1"/>
                  </a:glow>
                </a:effectLst>
              </a:defRPr>
            </a:lvl1pPr>
            <a:lvl2pPr algn="ctr">
              <a:defRPr sz="4400">
                <a:solidFill>
                  <a:schemeClr val="bg1"/>
                </a:solidFill>
                <a:ea typeface="ＭＳ Ｐゴシック" pitchFamily="-108" charset="-128"/>
                <a:cs typeface="ＭＳ Ｐゴシック" pitchFamily="-108" charset="-128"/>
              </a:defRPr>
            </a:lvl2pPr>
            <a:lvl3pPr algn="ctr">
              <a:defRPr sz="4400">
                <a:solidFill>
                  <a:schemeClr val="bg1"/>
                </a:solidFill>
                <a:ea typeface="ＭＳ Ｐゴシック" pitchFamily="-108" charset="-128"/>
                <a:cs typeface="ＭＳ Ｐゴシック" pitchFamily="-108" charset="-128"/>
              </a:defRPr>
            </a:lvl3pPr>
            <a:lvl4pPr algn="ctr">
              <a:defRPr sz="4400">
                <a:solidFill>
                  <a:schemeClr val="bg1"/>
                </a:solidFill>
                <a:ea typeface="ＭＳ Ｐゴシック" pitchFamily="-108" charset="-128"/>
                <a:cs typeface="ＭＳ Ｐゴシック" pitchFamily="-108" charset="-128"/>
              </a:defRPr>
            </a:lvl4pPr>
            <a:lvl5pPr algn="ctr">
              <a:defRPr sz="4400">
                <a:solidFill>
                  <a:schemeClr val="bg1"/>
                </a:solidFill>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8800" u="none" strike="noStrike" kern="1200" cap="none" spc="0" normalizeH="0" baseline="0" noProof="0" dirty="0">
                <a:ln>
                  <a:noFill/>
                </a:ln>
                <a:solidFill>
                  <a:srgbClr val="000000"/>
                </a:solidFill>
                <a:effectLst>
                  <a:glow rad="127000">
                    <a:srgbClr val="FFFFFF"/>
                  </a:glow>
                </a:effectLst>
                <a:uLnTx/>
                <a:uFillTx/>
                <a:latin typeface="Arial" panose="020B0604020202020204" pitchFamily="34" charset="0"/>
                <a:ea typeface="Accordance" panose="00000400000000000000" pitchFamily="2" charset="-78"/>
                <a:cs typeface="Arial" panose="020B0604020202020204" pitchFamily="34" charset="0"/>
              </a:rPr>
              <a:t>لوقا</a:t>
            </a:r>
            <a:endParaRPr kumimoji="0" lang="en-US" sz="8800" u="none" strike="noStrike" kern="1200" cap="none" spc="0" normalizeH="0" baseline="0" noProof="0" dirty="0">
              <a:ln>
                <a:noFill/>
              </a:ln>
              <a:solidFill>
                <a:srgbClr val="000000"/>
              </a:solidFill>
              <a:effectLst>
                <a:glow rad="127000">
                  <a:srgbClr val="FFFFFF"/>
                </a:glo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5" name="Text Box 5">
            <a:extLst>
              <a:ext uri="{FF2B5EF4-FFF2-40B4-BE49-F238E27FC236}">
                <a16:creationId xmlns:a16="http://schemas.microsoft.com/office/drawing/2014/main" id="{AC580F9E-7B6E-A34C-8B60-10ABB26EB107}"/>
              </a:ext>
            </a:extLst>
          </p:cNvPr>
          <p:cNvSpPr txBox="1">
            <a:spLocks noChangeArrowheads="1"/>
          </p:cNvSpPr>
          <p:nvPr/>
        </p:nvSpPr>
        <p:spPr bwMode="auto">
          <a:xfrm>
            <a:off x="-23813" y="6092825"/>
            <a:ext cx="9228216" cy="765175"/>
          </a:xfrm>
          <a:prstGeom prst="rect">
            <a:avLst/>
          </a:prstGeom>
          <a:solidFill>
            <a:srgbClr val="050A00"/>
          </a:solidFill>
          <a:ln w="9525">
            <a:noFill/>
            <a:miter lim="800000"/>
            <a:headEnd/>
            <a:tailEnd/>
          </a:ln>
          <a:effectLst/>
        </p:spPr>
        <p:txBody>
          <a:bodyPr anchor="ctr"/>
          <a:lstStyle>
            <a:lvl1pPr>
              <a:defRPr sz="2400">
                <a:solidFill>
                  <a:schemeClr val="tx1"/>
                </a:solidFill>
                <a:latin typeface="Verdana" charset="0"/>
                <a:ea typeface="ＭＳ Ｐゴシック" charset="0"/>
                <a:cs typeface="Geneva" charset="0"/>
              </a:defRPr>
            </a:lvl1pPr>
            <a:lvl2pPr marL="37931725" indent="-37474525">
              <a:defRPr sz="2400">
                <a:solidFill>
                  <a:schemeClr val="tx1"/>
                </a:solidFill>
                <a:latin typeface="Verdana" charset="0"/>
                <a:ea typeface="Geneva" charset="0"/>
                <a:cs typeface="Geneva" charset="0"/>
              </a:defRPr>
            </a:lvl2pPr>
            <a:lvl3pPr>
              <a:defRPr sz="2400">
                <a:solidFill>
                  <a:schemeClr val="tx1"/>
                </a:solidFill>
                <a:latin typeface="Verdana" charset="0"/>
                <a:ea typeface="Geneva" charset="0"/>
                <a:cs typeface="Geneva" charset="0"/>
              </a:defRPr>
            </a:lvl3pPr>
            <a:lvl4pPr>
              <a:defRPr sz="2400">
                <a:solidFill>
                  <a:schemeClr val="tx1"/>
                </a:solidFill>
                <a:latin typeface="Verdana" charset="0"/>
                <a:ea typeface="Geneva" charset="0"/>
                <a:cs typeface="Geneva" charset="0"/>
              </a:defRPr>
            </a:lvl4pPr>
            <a:lvl5pPr>
              <a:defRPr sz="2400">
                <a:solidFill>
                  <a:schemeClr val="tx1"/>
                </a:solidFill>
                <a:latin typeface="Verdana" charset="0"/>
                <a:ea typeface="Geneva" charset="0"/>
                <a:cs typeface="Geneva" charset="0"/>
              </a:defRPr>
            </a:lvl5pPr>
            <a:lvl6pPr marL="457200" eaLnBrk="0" fontAlgn="base" hangingPunct="0">
              <a:spcBef>
                <a:spcPct val="0"/>
              </a:spcBef>
              <a:spcAft>
                <a:spcPct val="0"/>
              </a:spcAft>
              <a:defRPr sz="2400">
                <a:solidFill>
                  <a:schemeClr val="tx1"/>
                </a:solidFill>
                <a:latin typeface="Verdana" charset="0"/>
                <a:ea typeface="Geneva" charset="0"/>
                <a:cs typeface="Geneva" charset="0"/>
              </a:defRPr>
            </a:lvl6pPr>
            <a:lvl7pPr marL="914400" eaLnBrk="0" fontAlgn="base" hangingPunct="0">
              <a:spcBef>
                <a:spcPct val="0"/>
              </a:spcBef>
              <a:spcAft>
                <a:spcPct val="0"/>
              </a:spcAft>
              <a:defRPr sz="2400">
                <a:solidFill>
                  <a:schemeClr val="tx1"/>
                </a:solidFill>
                <a:latin typeface="Verdana" charset="0"/>
                <a:ea typeface="Geneva" charset="0"/>
                <a:cs typeface="Geneva" charset="0"/>
              </a:defRPr>
            </a:lvl7pPr>
            <a:lvl8pPr marL="1371600" eaLnBrk="0" fontAlgn="base" hangingPunct="0">
              <a:spcBef>
                <a:spcPct val="0"/>
              </a:spcBef>
              <a:spcAft>
                <a:spcPct val="0"/>
              </a:spcAft>
              <a:defRPr sz="2400">
                <a:solidFill>
                  <a:schemeClr val="tx1"/>
                </a:solidFill>
                <a:latin typeface="Verdana" charset="0"/>
                <a:ea typeface="Geneva" charset="0"/>
                <a:cs typeface="Geneva" charset="0"/>
              </a:defRPr>
            </a:lvl8pPr>
            <a:lvl9pPr marL="1828800" eaLnBrk="0" fontAlgn="base" hangingPunct="0">
              <a:spcBef>
                <a:spcPct val="0"/>
              </a:spcBef>
              <a:spcAft>
                <a:spcPct val="0"/>
              </a:spcAft>
              <a:defRPr sz="2400">
                <a:solidFill>
                  <a:schemeClr val="tx1"/>
                </a:solidFill>
                <a:latin typeface="Verdana" charset="0"/>
                <a:ea typeface="Geneva" charset="0"/>
                <a:cs typeface="Geneva"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ar-JO" sz="2000" b="1" i="0" u="none" strike="noStrike" kern="0" cap="none" spc="0" normalizeH="0" baseline="0" noProof="0">
                <a:ln>
                  <a:noFill/>
                </a:ln>
                <a:solidFill>
                  <a:srgbClr val="FFFFFF"/>
                </a:solidFill>
                <a:effectLst>
                  <a:outerShdw blurRad="38100" dist="38100" dir="2700000" algn="tl">
                    <a:srgbClr val="000000"/>
                  </a:outerShdw>
                </a:effectLst>
                <a:uLnTx/>
                <a:uFillTx/>
                <a:latin typeface="Accordance" panose="00000400000000000000" pitchFamily="2" charset="-78"/>
                <a:ea typeface="Accordance" panose="00000400000000000000" pitchFamily="2" charset="-78"/>
                <a:cs typeface="Accordance" panose="00000400000000000000" pitchFamily="2" charset="-78"/>
              </a:rPr>
              <a:t>د. ريك جريفيث</a:t>
            </a:r>
            <a:r>
              <a:rPr kumimoji="0" lang="en-US" sz="2000" b="1" i="0" u="none" strike="noStrike" kern="0" cap="none" spc="0" normalizeH="0" baseline="0" noProof="0">
                <a:ln>
                  <a:noFill/>
                </a:ln>
                <a:solidFill>
                  <a:srgbClr val="FFFFFF"/>
                </a:solidFill>
                <a:effectLst>
                  <a:outerShdw blurRad="38100" dist="38100" dir="2700000" algn="tl">
                    <a:srgbClr val="000000"/>
                  </a:outerShdw>
                </a:effectLst>
                <a:uLnTx/>
                <a:uFillTx/>
                <a:latin typeface="Accordance" panose="00000400000000000000" pitchFamily="2" charset="-78"/>
                <a:ea typeface="Accordance" panose="00000400000000000000" pitchFamily="2" charset="-78"/>
                <a:cs typeface="Accordance" panose="00000400000000000000" pitchFamily="2" charset="-78"/>
              </a:rPr>
              <a:t> • </a:t>
            </a:r>
            <a:r>
              <a:rPr kumimoji="0" lang="ar-JO" sz="2000" b="1" i="0" u="none" strike="noStrike" kern="0" cap="none" spc="0" normalizeH="0" baseline="0" noProof="0">
                <a:ln>
                  <a:noFill/>
                </a:ln>
                <a:solidFill>
                  <a:srgbClr val="FFFFFF"/>
                </a:solidFill>
                <a:effectLst>
                  <a:outerShdw blurRad="38100" dist="38100" dir="2700000" algn="tl">
                    <a:srgbClr val="000000"/>
                  </a:outerShdw>
                </a:effectLst>
                <a:uLnTx/>
                <a:uFillTx/>
                <a:latin typeface="Accordance" panose="00000400000000000000" pitchFamily="2" charset="-78"/>
                <a:ea typeface="Accordance" panose="00000400000000000000" pitchFamily="2" charset="-78"/>
                <a:cs typeface="Accordance" panose="00000400000000000000" pitchFamily="2" charset="-78"/>
              </a:rPr>
              <a:t>مؤسسة الدراسات اللاهوتية الأردنية</a:t>
            </a:r>
            <a:endParaRPr kumimoji="0" lang="en-US" sz="2000" b="1" i="0" u="none" strike="noStrike" kern="0" cap="none" spc="0" normalizeH="0" baseline="0" noProof="0">
              <a:ln>
                <a:noFill/>
              </a:ln>
              <a:solidFill>
                <a:srgbClr val="FFFFFF"/>
              </a:solidFill>
              <a:effectLst>
                <a:outerShdw blurRad="38100" dist="38100" dir="2700000" algn="tl">
                  <a:srgbClr val="000000"/>
                </a:outerShdw>
              </a:effectLst>
              <a:uLnTx/>
              <a:uFillTx/>
              <a:latin typeface="Accordance" panose="00000400000000000000" pitchFamily="2" charset="-78"/>
              <a:ea typeface="Accordance" panose="00000400000000000000" pitchFamily="2" charset="-78"/>
              <a:cs typeface="Accordance" panose="00000400000000000000" pitchFamily="2" charset="-78"/>
            </a:endParaRPr>
          </a:p>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2000" b="1" i="0" u="none" strike="noStrike" kern="0" cap="none" spc="0" normalizeH="0" baseline="0" noProof="0">
                <a:ln>
                  <a:noFill/>
                </a:ln>
                <a:solidFill>
                  <a:srgbClr val="FFFFFF"/>
                </a:solidFill>
                <a:effectLst>
                  <a:outerShdw blurRad="38100" dist="38100" dir="2700000" algn="tl">
                    <a:srgbClr val="000000"/>
                  </a:outerShdw>
                </a:effectLst>
                <a:uLnTx/>
                <a:uFillTx/>
                <a:latin typeface="Accordance" panose="00000400000000000000" pitchFamily="2" charset="-78"/>
                <a:ea typeface="Accordance" panose="00000400000000000000" pitchFamily="2" charset="-78"/>
                <a:cs typeface="Accordance" panose="00000400000000000000" pitchFamily="2" charset="-78"/>
              </a:rPr>
              <a:t>BibleStudyDownloads.org</a:t>
            </a:r>
          </a:p>
        </p:txBody>
      </p:sp>
    </p:spTree>
    <p:extLst>
      <p:ext uri="{BB962C8B-B14F-4D97-AF65-F5344CB8AC3E}">
        <p14:creationId xmlns:p14="http://schemas.microsoft.com/office/powerpoint/2010/main" val="2131936744"/>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1000" fill="hold"/>
                                        <p:tgtEl>
                                          <p:spTgt spid="4"/>
                                        </p:tgtEl>
                                        <p:attrNameLst>
                                          <p:attrName>ppt_w</p:attrName>
                                        </p:attrNameLst>
                                      </p:cBhvr>
                                      <p:tavLst>
                                        <p:tav tm="0">
                                          <p:val>
                                            <p:strVal val="#ppt_w*0.70"/>
                                          </p:val>
                                        </p:tav>
                                        <p:tav tm="100000">
                                          <p:val>
                                            <p:strVal val="#ppt_w"/>
                                          </p:val>
                                        </p:tav>
                                      </p:tavLst>
                                    </p:anim>
                                    <p:anim calcmode="lin" valueType="num">
                                      <p:cBhvr>
                                        <p:cTn id="8" dur="1000" fill="hold"/>
                                        <p:tgtEl>
                                          <p:spTgt spid="4"/>
                                        </p:tgtEl>
                                        <p:attrNameLst>
                                          <p:attrName>ppt_h</p:attrName>
                                        </p:attrNameLst>
                                      </p:cBhvr>
                                      <p:tavLst>
                                        <p:tav tm="0">
                                          <p:val>
                                            <p:strVal val="#ppt_h"/>
                                          </p:val>
                                        </p:tav>
                                        <p:tav tm="100000">
                                          <p:val>
                                            <p:strVal val="#ppt_h"/>
                                          </p:val>
                                        </p:tav>
                                      </p:tavLst>
                                    </p:anim>
                                    <p:animEffect transition="in" filter="fade">
                                      <p:cBhvr>
                                        <p:cTn id="9" dur="10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5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descr="Gethsemene.jpg"/>
          <p:cNvPicPr>
            <a:picLocks noChangeAspect="1"/>
          </p:cNvPicPr>
          <p:nvPr/>
        </p:nvPicPr>
        <p:blipFill rotWithShape="1">
          <a:blip r:embed="rId2">
            <a:extLst>
              <a:ext uri="{28A0092B-C50C-407E-A947-70E740481C1C}">
                <a14:useLocalDpi xmlns:a14="http://schemas.microsoft.com/office/drawing/2010/main" val="0"/>
              </a:ext>
            </a:extLst>
          </a:blip>
          <a:srcRect l="24847"/>
          <a:stretch/>
        </p:blipFill>
        <p:spPr>
          <a:xfrm>
            <a:off x="-18654" y="0"/>
            <a:ext cx="9162653" cy="6858000"/>
          </a:xfrm>
          <a:prstGeom prst="rect">
            <a:avLst/>
          </a:prstGeom>
        </p:spPr>
      </p:pic>
      <p:sp>
        <p:nvSpPr>
          <p:cNvPr id="2" name="Title 1"/>
          <p:cNvSpPr>
            <a:spLocks noGrp="1"/>
          </p:cNvSpPr>
          <p:nvPr>
            <p:ph type="ctrTitle"/>
          </p:nvPr>
        </p:nvSpPr>
        <p:spPr>
          <a:xfrm>
            <a:off x="-18653" y="-14022"/>
            <a:ext cx="9162651" cy="1397996"/>
          </a:xfrm>
          <a:solidFill>
            <a:schemeClr val="tx1"/>
          </a:solidFill>
        </p:spPr>
        <p:txBody>
          <a:bodyPr/>
          <a:lstStyle/>
          <a:p>
            <a:r>
              <a:rPr lang="ar-JO"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النبوة</a:t>
            </a:r>
            <a:br>
              <a:rPr lang="ar-JO"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br>
            <a:r>
              <a:rPr lang="ar-JO"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(رب ، إله)</a:t>
            </a:r>
            <a:endParaRPr lang="en-US"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342900" y="1730599"/>
            <a:ext cx="8448321"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تم الكشف عن يسوع المسيح الممجد بشكل أفضل من أي مكان آخر في الكتاب المقدس لإثبات قدرة المسيح على التعامل مع مشاكل الكنيسة الداخلية والخارجية (1: 12-16) وطمأنة المؤمنين بعودته (19: 11-16؛ 22: 7، 12، 17، 20).</a:t>
            </a: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27ح</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7" name="Rectangle 2">
            <a:extLst>
              <a:ext uri="{FF2B5EF4-FFF2-40B4-BE49-F238E27FC236}">
                <a16:creationId xmlns:a16="http://schemas.microsoft.com/office/drawing/2014/main" id="{3AABD4F6-3BF4-4449-A514-A72E0619F47C}"/>
              </a:ext>
            </a:extLst>
          </p:cNvPr>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رؤيا يوحنا</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403361899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53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766978" name="Rectangle 5"/>
          <p:cNvSpPr>
            <a:spLocks noGrp="1" noChangeArrowheads="1"/>
          </p:cNvSpPr>
          <p:nvPr>
            <p:ph type="title"/>
          </p:nvPr>
        </p:nvSpPr>
        <p:spPr>
          <a:xfrm rot="5400000">
            <a:off x="5115718" y="2790032"/>
            <a:ext cx="6985001" cy="1366837"/>
          </a:xfrm>
          <a:solidFill>
            <a:srgbClr val="000000"/>
          </a:solidFill>
        </p:spPr>
        <p:txBody>
          <a:bodyPr anchor="b"/>
          <a:lstStyle/>
          <a:p>
            <a:r>
              <a:rPr lang="ar-JO" sz="11500" dirty="0">
                <a:ea typeface="ＭＳ Ｐゴシック" charset="0"/>
              </a:rPr>
              <a:t>رؤيا يوحنا</a:t>
            </a:r>
          </a:p>
        </p:txBody>
      </p:sp>
      <p:graphicFrame>
        <p:nvGraphicFramePr>
          <p:cNvPr id="9" name="Table 8"/>
          <p:cNvGraphicFramePr>
            <a:graphicFrameLocks noGrp="1"/>
          </p:cNvGraphicFramePr>
          <p:nvPr>
            <p:extLst>
              <p:ext uri="{D42A27DB-BD31-4B8C-83A1-F6EECF244321}">
                <p14:modId xmlns:p14="http://schemas.microsoft.com/office/powerpoint/2010/main" val="2858092907"/>
              </p:ext>
            </p:extLst>
          </p:nvPr>
        </p:nvGraphicFramePr>
        <p:xfrm>
          <a:off x="0" y="0"/>
          <a:ext cx="7924800" cy="6822067"/>
        </p:xfrm>
        <a:graphic>
          <a:graphicData uri="http://schemas.openxmlformats.org/drawingml/2006/table">
            <a:tbl>
              <a:tblPr/>
              <a:tblGrid>
                <a:gridCol w="609600">
                  <a:extLst>
                    <a:ext uri="{9D8B030D-6E8A-4147-A177-3AD203B41FA5}">
                      <a16:colId xmlns:a16="http://schemas.microsoft.com/office/drawing/2014/main" val="20000"/>
                    </a:ext>
                  </a:extLst>
                </a:gridCol>
                <a:gridCol w="685800">
                  <a:extLst>
                    <a:ext uri="{9D8B030D-6E8A-4147-A177-3AD203B41FA5}">
                      <a16:colId xmlns:a16="http://schemas.microsoft.com/office/drawing/2014/main" val="20001"/>
                    </a:ext>
                  </a:extLst>
                </a:gridCol>
                <a:gridCol w="609600">
                  <a:extLst>
                    <a:ext uri="{9D8B030D-6E8A-4147-A177-3AD203B41FA5}">
                      <a16:colId xmlns:a16="http://schemas.microsoft.com/office/drawing/2014/main" val="20002"/>
                    </a:ext>
                  </a:extLst>
                </a:gridCol>
                <a:gridCol w="2209800">
                  <a:extLst>
                    <a:ext uri="{9D8B030D-6E8A-4147-A177-3AD203B41FA5}">
                      <a16:colId xmlns:a16="http://schemas.microsoft.com/office/drawing/2014/main" val="20003"/>
                    </a:ext>
                  </a:extLst>
                </a:gridCol>
                <a:gridCol w="868680">
                  <a:extLst>
                    <a:ext uri="{9D8B030D-6E8A-4147-A177-3AD203B41FA5}">
                      <a16:colId xmlns:a16="http://schemas.microsoft.com/office/drawing/2014/main" val="20004"/>
                    </a:ext>
                  </a:extLst>
                </a:gridCol>
                <a:gridCol w="603504">
                  <a:extLst>
                    <a:ext uri="{9D8B030D-6E8A-4147-A177-3AD203B41FA5}">
                      <a16:colId xmlns:a16="http://schemas.microsoft.com/office/drawing/2014/main" val="20005"/>
                    </a:ext>
                  </a:extLst>
                </a:gridCol>
                <a:gridCol w="795528">
                  <a:extLst>
                    <a:ext uri="{9D8B030D-6E8A-4147-A177-3AD203B41FA5}">
                      <a16:colId xmlns:a16="http://schemas.microsoft.com/office/drawing/2014/main" val="20006"/>
                    </a:ext>
                  </a:extLst>
                </a:gridCol>
                <a:gridCol w="732663">
                  <a:extLst>
                    <a:ext uri="{9D8B030D-6E8A-4147-A177-3AD203B41FA5}">
                      <a16:colId xmlns:a16="http://schemas.microsoft.com/office/drawing/2014/main" val="20007"/>
                    </a:ext>
                  </a:extLst>
                </a:gridCol>
                <a:gridCol w="809625">
                  <a:extLst>
                    <a:ext uri="{9D8B030D-6E8A-4147-A177-3AD203B41FA5}">
                      <a16:colId xmlns:a16="http://schemas.microsoft.com/office/drawing/2014/main" val="20008"/>
                    </a:ext>
                  </a:extLst>
                </a:gridCol>
              </a:tblGrid>
              <a:tr h="474632">
                <a:tc gridSpan="9">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chemeClr val="bg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سيادة المسيح في النصر المستقبلي</a:t>
                      </a:r>
                    </a:p>
                  </a:txBody>
                  <a:tcPr marT="45715" marB="45715"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660066"/>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0"/>
                  </a:ext>
                </a:extLst>
              </a:tr>
              <a:tr h="570397">
                <a:tc gridSpan="3">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السيادة</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 في شخصه</a:t>
                      </a:r>
                    </a:p>
                  </a:txBody>
                  <a:tcPr marT="45715" marB="4571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BECDE"/>
                    </a:solidFill>
                  </a:tcPr>
                </a:tc>
                <a:tc hMerge="1">
                  <a:txBody>
                    <a:bodyPr/>
                    <a:lstStyle/>
                    <a:p>
                      <a:endParaRPr lang="en-US"/>
                    </a:p>
                  </a:txBody>
                  <a:tcPr/>
                </a:tc>
                <a:tc hMerge="1">
                  <a:txBody>
                    <a:bodyPr/>
                    <a:lstStyle/>
                    <a:p>
                      <a:endParaRPr lang="en-US"/>
                    </a:p>
                  </a:txBody>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السيادة على </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الكنائس</a:t>
                      </a:r>
                    </a:p>
                  </a:txBody>
                  <a:tcPr marT="45715" marB="4571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BECDE"/>
                    </a:solidFill>
                  </a:tcPr>
                </a:tc>
                <a:tc gridSpan="5">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السيادة</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في أحداث النهاية </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15" marB="4571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BECDE"/>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1"/>
                  </a:ext>
                </a:extLst>
              </a:tr>
              <a:tr h="322212">
                <a:tc gridSpan="3">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 الإصحاحات </a:t>
                      </a:r>
                      <a:r>
                        <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1</a:t>
                      </a:r>
                    </a:p>
                  </a:txBody>
                  <a:tcPr marT="45715" marB="4571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hMerge="1">
                  <a:txBody>
                    <a:bodyPr/>
                    <a:lstStyle/>
                    <a:p>
                      <a:endParaRPr lang="en-US"/>
                    </a:p>
                  </a:txBody>
                  <a:tcPr/>
                </a:tc>
                <a:tc hMerge="1">
                  <a:txBody>
                    <a:bodyPr/>
                    <a:lstStyle/>
                    <a:p>
                      <a:endParaRPr lang="en-US"/>
                    </a:p>
                  </a:txBody>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الإصحاحات</a:t>
                      </a:r>
                      <a:r>
                        <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 </a:t>
                      </a: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 2-3</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15" marB="4571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gridSpan="5">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 الإصحاحات 4-22</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15" marB="4571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2"/>
                  </a:ext>
                </a:extLst>
              </a:tr>
              <a:tr h="658591">
                <a:tc gridSpan="3">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en-US" altLang="ja-JP" sz="18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rPr>
                        <a:t>"</a:t>
                      </a:r>
                      <a:r>
                        <a:rPr kumimoji="0" lang="ar-JO" altLang="ja-JP" sz="18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rPr>
                        <a:t>مَا رَأَيْتَ</a:t>
                      </a:r>
                      <a:r>
                        <a:rPr kumimoji="0" lang="en-US" altLang="ja-JP" sz="18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rPr>
                        <a:t>"</a:t>
                      </a:r>
                      <a:r>
                        <a:rPr kumimoji="0" lang="ar-JO" altLang="ja-JP" sz="18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rPr>
                        <a:t> </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altLang="ja-JP" sz="18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rPr>
                        <a:t>(1: 19 أ)</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endParaRPr>
                    </a:p>
                  </a:txBody>
                  <a:tcPr marT="45715" marB="4571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BECDE"/>
                    </a:solidFill>
                  </a:tcPr>
                </a:tc>
                <a:tc hMerge="1">
                  <a:txBody>
                    <a:bodyPr/>
                    <a:lstStyle/>
                    <a:p>
                      <a:endParaRPr lang="en-US"/>
                    </a:p>
                  </a:txBody>
                  <a:tcPr/>
                </a:tc>
                <a:tc hMerge="1">
                  <a:txBody>
                    <a:bodyPr/>
                    <a:lstStyle/>
                    <a:p>
                      <a:endParaRPr lang="en-US"/>
                    </a:p>
                  </a:txBody>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en-US" altLang="ja-JP" sz="18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rPr>
                        <a:t>"</a:t>
                      </a:r>
                      <a:r>
                        <a:rPr kumimoji="0" lang="ar-JO" altLang="ja-JP" sz="18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rPr>
                        <a:t>وَمَا هُوَ كَائِنٌ</a:t>
                      </a:r>
                      <a:r>
                        <a:rPr kumimoji="0" lang="en-US" altLang="ja-JP" sz="18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rPr>
                        <a:t>"</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(1: 19 ب)</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15" marB="4571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BECDE"/>
                    </a:solidFill>
                  </a:tcPr>
                </a:tc>
                <a:tc gridSpan="5">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en-US" altLang="ja-JP" sz="18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rPr>
                        <a:t>"</a:t>
                      </a:r>
                      <a:r>
                        <a:rPr kumimoji="0" lang="ar-JO" altLang="ja-JP" sz="18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rPr>
                        <a:t>وَمَا هُوَ عَتِيدٌ أَنْ يَكُونَ بَعْدَ هذَا.</a:t>
                      </a:r>
                      <a:r>
                        <a:rPr kumimoji="0" lang="en-US" altLang="ja-JP" sz="18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rPr>
                        <a:t>«</a:t>
                      </a:r>
                      <a:endParaRPr kumimoji="0" lang="ar-JO" altLang="ja-JP" sz="18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endParaRPr>
                    </a:p>
                    <a:p>
                      <a:pPr marL="0" marR="0" lvl="0" indent="0" algn="ctr" defTabSz="457200" rtl="1" eaLnBrk="1" fontAlgn="base" latinLnBrk="0" hangingPunct="1">
                        <a:lnSpc>
                          <a:spcPct val="100000"/>
                        </a:lnSpc>
                        <a:spcBef>
                          <a:spcPct val="0"/>
                        </a:spcBef>
                        <a:spcAft>
                          <a:spcPct val="0"/>
                        </a:spcAft>
                        <a:buClrTx/>
                        <a:buSzTx/>
                        <a:buFontTx/>
                        <a:buNone/>
                        <a:tabLst/>
                      </a:pPr>
                      <a:r>
                        <a:rPr kumimoji="0" lang="ar-JO" altLang="ja-JP" sz="18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rPr>
                        <a:t>(1: 19 ت)</a:t>
                      </a:r>
                      <a:endParaRPr kumimoji="0" lang="en-US" altLang="ja-JP" sz="18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endParaRPr>
                    </a:p>
                  </a:txBody>
                  <a:tcPr marT="45715" marB="4571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BECDE"/>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3"/>
                  </a:ext>
                </a:extLst>
              </a:tr>
              <a:tr h="359228">
                <a:tc gridSpan="3">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ماضي</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15" marB="4571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hMerge="1">
                  <a:txBody>
                    <a:bodyPr/>
                    <a:lstStyle/>
                    <a:p>
                      <a:endParaRPr lang="en-US"/>
                    </a:p>
                  </a:txBody>
                  <a:tcPr/>
                </a:tc>
                <a:tc hMerge="1">
                  <a:txBody>
                    <a:bodyPr/>
                    <a:lstStyle/>
                    <a:p>
                      <a:endParaRPr lang="en-US"/>
                    </a:p>
                  </a:txBody>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حاضر</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15" marB="4571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gridSpan="5">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مستقبل</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15" marB="4571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4"/>
                  </a:ext>
                </a:extLst>
              </a:tr>
              <a:tr h="613964">
                <a:tc gridSpan="3">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كشف</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المسيح</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15" marB="4571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BECDE"/>
                    </a:solidFill>
                  </a:tcPr>
                </a:tc>
                <a:tc hMerge="1">
                  <a:txBody>
                    <a:bodyPr/>
                    <a:lstStyle/>
                    <a:p>
                      <a:endParaRPr lang="en-US"/>
                    </a:p>
                  </a:txBody>
                  <a:tcPr/>
                </a:tc>
                <a:tc hMerge="1">
                  <a:txBody>
                    <a:bodyPr/>
                    <a:lstStyle/>
                    <a:p>
                      <a:endParaRPr lang="en-US"/>
                    </a:p>
                  </a:txBody>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كشف </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الكنائس</a:t>
                      </a:r>
                    </a:p>
                  </a:txBody>
                  <a:tcPr marT="45715" marB="4571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BECDE"/>
                    </a:solidFill>
                  </a:tcPr>
                </a:tc>
                <a:tc gridSpan="5">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اكتمال</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 كشف</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15" marB="4571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BECDE"/>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5"/>
                  </a:ext>
                </a:extLst>
              </a:tr>
              <a:tr h="643366">
                <a:tc gridSpan="3">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الله على</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 الأرض</a:t>
                      </a:r>
                    </a:p>
                  </a:txBody>
                  <a:tcPr marT="45715" marB="4571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hMerge="1">
                  <a:txBody>
                    <a:bodyPr/>
                    <a:lstStyle/>
                    <a:p>
                      <a:endParaRPr lang="en-US"/>
                    </a:p>
                  </a:txBody>
                  <a:tcPr/>
                </a:tc>
                <a:tc hMerge="1">
                  <a:txBody>
                    <a:bodyPr/>
                    <a:lstStyle/>
                    <a:p>
                      <a:endParaRPr lang="en-US"/>
                    </a:p>
                  </a:txBody>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سفراء الله </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على الأرض</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15" marB="4571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gridSpan="5">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الجهنم على الأرض </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إلى السماء على الأرض</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15" marB="4571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6"/>
                  </a:ext>
                </a:extLst>
              </a:tr>
              <a:tr h="473528">
                <a:tc gridSpan="3">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rPr>
                        <a:t>القاضي</a:t>
                      </a:r>
                    </a:p>
                  </a:txBody>
                  <a:tcPr marT="45715" marB="4571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BECDE"/>
                    </a:solidFill>
                  </a:tcPr>
                </a:tc>
                <a:tc hMerge="1">
                  <a:txBody>
                    <a:bodyPr/>
                    <a:lstStyle/>
                    <a:p>
                      <a:endParaRPr lang="en-US"/>
                    </a:p>
                  </a:txBody>
                  <a:tcPr/>
                </a:tc>
                <a:tc hMerge="1">
                  <a:txBody>
                    <a:bodyPr/>
                    <a:lstStyle/>
                    <a:p>
                      <a:endParaRPr lang="en-US"/>
                    </a:p>
                  </a:txBody>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الواجبات</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15" marB="4571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BECDE"/>
                    </a:solidFill>
                  </a:tcPr>
                </a:tc>
                <a:tc gridSpan="5">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rPr>
                        <a:t>الدينونة والمكافآت</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15" marB="4571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BECDE"/>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7"/>
                  </a:ext>
                </a:extLst>
              </a:tr>
              <a:tr h="806544">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4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rPr>
                        <a:t>موضوع</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rPr>
                        <a:t>1:1-3</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endParaRPr>
                    </a:p>
                  </a:txBody>
                  <a:tcPr marL="50800" marR="50800"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rPr>
                        <a:t>عبادة الثالوث</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rPr>
                        <a:t>1: 4-8</a:t>
                      </a:r>
                    </a:p>
                    <a:p>
                      <a:pPr marL="0" marR="0" lvl="0" indent="0" algn="ctr" defTabSz="457200" rtl="1"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endParaRPr>
                    </a:p>
                  </a:txBody>
                  <a:tcPr marL="50800" marR="50800"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4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rPr>
                        <a:t>المسيح</a:t>
                      </a: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rPr>
                        <a:t> الممجد</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rPr>
                        <a:t>1: 9-20</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endParaRPr>
                    </a:p>
                  </a:txBody>
                  <a:tcPr marL="50800" marR="50800"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rPr>
                        <a:t>سبع كنائس في آسيا:</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rPr>
                        <a:t>أفسس</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rPr>
                        <a:t>سميرنا</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rPr>
                        <a:t>برغامس</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rPr>
                        <a:t>ثياتيرا</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rPr>
                        <a:t>ساردس</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rPr>
                        <a:t>فيلادلفيا</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rPr>
                        <a:t>لاودكية</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endParaRPr>
                    </a:p>
                  </a:txBody>
                  <a:tcPr marL="50800" marR="50800"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rPr>
                        <a:t>الضيقة</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rPr>
                        <a:t>4: 1- 19:10</a:t>
                      </a:r>
                    </a:p>
                  </a:txBody>
                  <a:tcPr marL="50800" marR="50800"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4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rPr>
                        <a:t>المجيء</a:t>
                      </a: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rPr>
                        <a:t> الثاني</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rPr>
                        <a:t>19: 1-21</a:t>
                      </a:r>
                    </a:p>
                  </a:txBody>
                  <a:tcPr marL="50800" marR="50800"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rPr>
                        <a:t>الألفية</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rPr>
                        <a:t>20</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endParaRPr>
                    </a:p>
                  </a:txBody>
                  <a:tcPr marL="50800" marR="50800"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rPr>
                        <a:t>الحالة الأبدية</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rPr>
                        <a:t>21: 1- 22: 5</a:t>
                      </a:r>
                    </a:p>
                  </a:txBody>
                  <a:tcPr marL="50800" marR="50800"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rPr>
                        <a:t>الخاتمة: وشيكة</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rPr>
                        <a:t>22: 6-21</a:t>
                      </a:r>
                    </a:p>
                  </a:txBody>
                  <a:tcPr marL="50800" marR="50800"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extLst>
                  <a:ext uri="{0D108BD9-81ED-4DB2-BD59-A6C34878D82A}">
                    <a16:rowId xmlns:a16="http://schemas.microsoft.com/office/drawing/2014/main" val="10008"/>
                  </a:ext>
                </a:extLst>
              </a:tr>
              <a:tr h="363515">
                <a:tc gridSpan="9">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95 م</a:t>
                      </a:r>
                    </a:p>
                  </a:txBody>
                  <a:tcPr marT="45715" marB="45715"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BECDE"/>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9"/>
                  </a:ext>
                </a:extLst>
              </a:tr>
            </a:tbl>
          </a:graphicData>
        </a:graphic>
      </p:graphicFrame>
      <p:sp>
        <p:nvSpPr>
          <p:cNvPr id="766979" name="Text Box 7"/>
          <p:cNvSpPr txBox="1">
            <a:spLocks noChangeArrowheads="1"/>
          </p:cNvSpPr>
          <p:nvPr/>
        </p:nvSpPr>
        <p:spPr bwMode="auto">
          <a:xfrm>
            <a:off x="7783615" y="4763"/>
            <a:ext cx="1456515" cy="4022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wrap="squar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318، 324م</a:t>
            </a:r>
            <a:endParaRPr kumimoji="0" lang="en-US"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531870056"/>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66978"/>
                                        </p:tgtEl>
                                        <p:attrNameLst>
                                          <p:attrName>style.visibility</p:attrName>
                                        </p:attrNameLst>
                                      </p:cBhvr>
                                      <p:to>
                                        <p:strVal val="visible"/>
                                      </p:to>
                                    </p:set>
                                    <p:anim calcmode="lin" valueType="num">
                                      <p:cBhvr additive="base">
                                        <p:cTn id="7" dur="500" fill="hold"/>
                                        <p:tgtEl>
                                          <p:spTgt spid="766978"/>
                                        </p:tgtEl>
                                        <p:attrNameLst>
                                          <p:attrName>ppt_x</p:attrName>
                                        </p:attrNameLst>
                                      </p:cBhvr>
                                      <p:tavLst>
                                        <p:tav tm="0">
                                          <p:val>
                                            <p:strVal val="#ppt_x"/>
                                          </p:val>
                                        </p:tav>
                                        <p:tav tm="100000">
                                          <p:val>
                                            <p:strVal val="#ppt_x"/>
                                          </p:val>
                                        </p:tav>
                                      </p:tavLst>
                                    </p:anim>
                                    <p:anim calcmode="lin" valueType="num">
                                      <p:cBhvr additive="base">
                                        <p:cTn id="8" dur="500" fill="hold"/>
                                        <p:tgtEl>
                                          <p:spTgt spid="76697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66978" grpId="0" animBg="1"/>
    </p:bldLst>
  </p:timing>
</p:sld>
</file>

<file path=ppt/slides/slide5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Group 7">
            <a:extLst>
              <a:ext uri="{FF2B5EF4-FFF2-40B4-BE49-F238E27FC236}">
                <a16:creationId xmlns:a16="http://schemas.microsoft.com/office/drawing/2014/main" id="{A41934E3-4CDB-1245-AE66-A47F97DAB122}"/>
              </a:ext>
            </a:extLst>
          </p:cNvPr>
          <p:cNvGrpSpPr/>
          <p:nvPr/>
        </p:nvGrpSpPr>
        <p:grpSpPr>
          <a:xfrm>
            <a:off x="0" y="-16712"/>
            <a:ext cx="9306914" cy="6874712"/>
            <a:chOff x="0" y="-16712"/>
            <a:chExt cx="9306914" cy="6874712"/>
          </a:xfrm>
        </p:grpSpPr>
        <p:pic>
          <p:nvPicPr>
            <p:cNvPr id="4" name="Picture 3"/>
            <p:cNvPicPr/>
            <p:nvPr/>
          </p:nvPicPr>
          <p:blipFill rotWithShape="1">
            <a:blip r:embed="rId2">
              <a:extLst>
                <a:ext uri="{28A0092B-C50C-407E-A947-70E740481C1C}">
                  <a14:useLocalDpi xmlns:a14="http://schemas.microsoft.com/office/drawing/2010/main" val="0"/>
                </a:ext>
              </a:extLst>
            </a:blip>
            <a:srcRect l="4131"/>
            <a:stretch/>
          </p:blipFill>
          <p:spPr bwMode="auto">
            <a:xfrm>
              <a:off x="0" y="-16712"/>
              <a:ext cx="9306914" cy="6874712"/>
            </a:xfrm>
            <a:prstGeom prst="rect">
              <a:avLst/>
            </a:prstGeom>
            <a:noFill/>
            <a:ln>
              <a:noFill/>
            </a:ln>
          </p:spPr>
        </p:pic>
        <p:sp>
          <p:nvSpPr>
            <p:cNvPr id="13" name="Rectangle 12">
              <a:extLst>
                <a:ext uri="{FF2B5EF4-FFF2-40B4-BE49-F238E27FC236}">
                  <a16:creationId xmlns:a16="http://schemas.microsoft.com/office/drawing/2014/main" id="{46B122BD-CB8D-2144-90D5-86794C106449}"/>
                </a:ext>
              </a:extLst>
            </p:cNvPr>
            <p:cNvSpPr/>
            <p:nvPr/>
          </p:nvSpPr>
          <p:spPr bwMode="auto">
            <a:xfrm>
              <a:off x="159026" y="308113"/>
              <a:ext cx="4648940" cy="1510748"/>
            </a:xfrm>
            <a:prstGeom prst="rect">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mn-ea"/>
                <a:cs typeface="+mn-cs"/>
              </a:endParaRPr>
            </a:p>
          </p:txBody>
        </p:sp>
        <p:sp>
          <p:nvSpPr>
            <p:cNvPr id="14" name="Rectangle 13">
              <a:extLst>
                <a:ext uri="{FF2B5EF4-FFF2-40B4-BE49-F238E27FC236}">
                  <a16:creationId xmlns:a16="http://schemas.microsoft.com/office/drawing/2014/main" id="{F930BAA5-ECBA-FE47-A455-8B3C9EFB03ED}"/>
                </a:ext>
              </a:extLst>
            </p:cNvPr>
            <p:cNvSpPr/>
            <p:nvPr/>
          </p:nvSpPr>
          <p:spPr bwMode="auto">
            <a:xfrm>
              <a:off x="4807966" y="4784482"/>
              <a:ext cx="4377602" cy="1510748"/>
            </a:xfrm>
            <a:prstGeom prst="rect">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mn-ea"/>
                <a:cs typeface="+mn-cs"/>
              </a:endParaRPr>
            </a:p>
          </p:txBody>
        </p:sp>
      </p:grpSp>
      <p:sp>
        <p:nvSpPr>
          <p:cNvPr id="5" name="Rectangle 3"/>
          <p:cNvSpPr txBox="1">
            <a:spLocks noChangeArrowheads="1"/>
          </p:cNvSpPr>
          <p:nvPr/>
        </p:nvSpPr>
        <p:spPr bwMode="auto">
          <a:xfrm>
            <a:off x="0" y="6400800"/>
            <a:ext cx="9144000" cy="457200"/>
          </a:xfrm>
          <a:prstGeom prst="rect">
            <a:avLst/>
          </a:prstGeom>
          <a:solidFill>
            <a:srgbClr val="000000"/>
          </a:solidFill>
          <a:ln>
            <a:noFill/>
          </a:ln>
          <a:effectLst>
            <a:outerShdw blurRad="63500" dist="35921" dir="2700000" algn="ctr" rotWithShape="0">
              <a:srgbClr val="808080">
                <a:alpha val="74998"/>
              </a:srgbClr>
            </a:outerShdw>
          </a:effectLst>
          <a:extLs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rgbClr val="F8F8EF"/>
                </a:solidFill>
                <a:effectLst>
                  <a:outerShdw blurRad="38100" dist="38100" dir="2700000" algn="tl">
                    <a:srgbClr val="000000">
                      <a:alpha val="43137"/>
                    </a:srgbClr>
                  </a:outerShdw>
                </a:effectLst>
                <a:latin typeface="+mj-lt"/>
                <a:ea typeface="ＭＳ Ｐゴシック" charset="-128"/>
                <a:cs typeface="ＭＳ Ｐゴシック" charset="-128"/>
              </a:defRPr>
            </a:lvl1pPr>
            <a:lvl2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2pPr>
            <a:lvl3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3pPr>
            <a:lvl4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4pPr>
            <a:lvl5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Arial" pitchFamily="-112" charset="0"/>
              </a:defRPr>
            </a:lvl6pPr>
            <a:lvl7pPr marL="914400" algn="ctr" rtl="0" fontAlgn="base">
              <a:spcBef>
                <a:spcPct val="0"/>
              </a:spcBef>
              <a:spcAft>
                <a:spcPct val="0"/>
              </a:spcAft>
              <a:defRPr sz="4400">
                <a:solidFill>
                  <a:schemeClr val="tx2"/>
                </a:solidFill>
                <a:latin typeface="Arial" pitchFamily="-112" charset="0"/>
              </a:defRPr>
            </a:lvl7pPr>
            <a:lvl8pPr marL="1371600" algn="ctr" rtl="0" fontAlgn="base">
              <a:spcBef>
                <a:spcPct val="0"/>
              </a:spcBef>
              <a:spcAft>
                <a:spcPct val="0"/>
              </a:spcAft>
              <a:defRPr sz="4400">
                <a:solidFill>
                  <a:schemeClr val="tx2"/>
                </a:solidFill>
                <a:latin typeface="Arial" pitchFamily="-112" charset="0"/>
              </a:defRPr>
            </a:lvl8pPr>
            <a:lvl9pPr marL="1828800" algn="ctr" rtl="0" fontAlgn="base">
              <a:spcBef>
                <a:spcPct val="0"/>
              </a:spcBef>
              <a:spcAft>
                <a:spcPct val="0"/>
              </a:spcAft>
              <a:defRPr sz="4400">
                <a:solidFill>
                  <a:schemeClr val="tx2"/>
                </a:solidFill>
                <a:latin typeface="Arial" pitchFamily="-112"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128"/>
              </a:rPr>
              <a:t>باري هادلستون</a:t>
            </a:r>
            <a:r>
              <a:rPr kumimoji="0" lang="en-US" sz="2400" b="1"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128"/>
              </a:rPr>
              <a:t>, The Acrostic Bible</a:t>
            </a:r>
          </a:p>
        </p:txBody>
      </p:sp>
      <p:sp>
        <p:nvSpPr>
          <p:cNvPr id="7" name="Title 1"/>
          <p:cNvSpPr txBox="1">
            <a:spLocks/>
          </p:cNvSpPr>
          <p:nvPr/>
        </p:nvSpPr>
        <p:spPr bwMode="auto">
          <a:xfrm>
            <a:off x="4807966" y="79960"/>
            <a:ext cx="4300538" cy="555894"/>
          </a:xfrm>
          <a:prstGeom prst="rect">
            <a:avLst/>
          </a:prstGeom>
          <a:noFill/>
          <a:ln>
            <a:noFill/>
          </a:ln>
          <a:extLs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l" rtl="0" eaLnBrk="0" fontAlgn="base" hangingPunct="0">
              <a:lnSpc>
                <a:spcPct val="90000"/>
              </a:lnSpc>
              <a:spcBef>
                <a:spcPct val="0"/>
              </a:spcBef>
              <a:spcAft>
                <a:spcPct val="0"/>
              </a:spcAft>
              <a:defRPr sz="3600" b="1">
                <a:solidFill>
                  <a:schemeClr val="tx2"/>
                </a:solidFill>
                <a:latin typeface="+mj-lt"/>
                <a:ea typeface="ＭＳ Ｐゴシック" charset="-128"/>
                <a:cs typeface="ＭＳ Ｐゴシック" charset="-128"/>
              </a:defRPr>
            </a:lvl1pPr>
            <a:lvl2pPr algn="l" rtl="0" eaLnBrk="0" fontAlgn="base" hangingPunct="0">
              <a:lnSpc>
                <a:spcPct val="90000"/>
              </a:lnSpc>
              <a:spcBef>
                <a:spcPct val="0"/>
              </a:spcBef>
              <a:spcAft>
                <a:spcPct val="0"/>
              </a:spcAft>
              <a:defRPr sz="3600" b="1">
                <a:solidFill>
                  <a:schemeClr val="tx2"/>
                </a:solidFill>
                <a:latin typeface="Arial" pitchFamily="-110" charset="0"/>
                <a:ea typeface="ＭＳ Ｐゴシック" charset="-128"/>
                <a:cs typeface="ＭＳ Ｐゴシック" charset="-128"/>
              </a:defRPr>
            </a:lvl2pPr>
            <a:lvl3pPr algn="l" rtl="0" eaLnBrk="0" fontAlgn="base" hangingPunct="0">
              <a:lnSpc>
                <a:spcPct val="90000"/>
              </a:lnSpc>
              <a:spcBef>
                <a:spcPct val="0"/>
              </a:spcBef>
              <a:spcAft>
                <a:spcPct val="0"/>
              </a:spcAft>
              <a:defRPr sz="3600" b="1">
                <a:solidFill>
                  <a:schemeClr val="tx2"/>
                </a:solidFill>
                <a:latin typeface="Arial" pitchFamily="-110" charset="0"/>
                <a:ea typeface="ＭＳ Ｐゴシック" charset="-128"/>
                <a:cs typeface="ＭＳ Ｐゴシック" charset="-128"/>
              </a:defRPr>
            </a:lvl3pPr>
            <a:lvl4pPr algn="l" rtl="0" eaLnBrk="0" fontAlgn="base" hangingPunct="0">
              <a:lnSpc>
                <a:spcPct val="90000"/>
              </a:lnSpc>
              <a:spcBef>
                <a:spcPct val="0"/>
              </a:spcBef>
              <a:spcAft>
                <a:spcPct val="0"/>
              </a:spcAft>
              <a:defRPr sz="3600" b="1">
                <a:solidFill>
                  <a:schemeClr val="tx2"/>
                </a:solidFill>
                <a:latin typeface="Arial" pitchFamily="-110" charset="0"/>
                <a:ea typeface="ＭＳ Ｐゴシック" charset="-128"/>
                <a:cs typeface="ＭＳ Ｐゴシック" charset="-128"/>
              </a:defRPr>
            </a:lvl4pPr>
            <a:lvl5pPr algn="l" rtl="0" eaLnBrk="0" fontAlgn="base" hangingPunct="0">
              <a:lnSpc>
                <a:spcPct val="90000"/>
              </a:lnSpc>
              <a:spcBef>
                <a:spcPct val="0"/>
              </a:spcBef>
              <a:spcAft>
                <a:spcPct val="0"/>
              </a:spcAft>
              <a:defRPr sz="3600" b="1">
                <a:solidFill>
                  <a:schemeClr val="tx2"/>
                </a:solidFill>
                <a:latin typeface="Arial" pitchFamily="-110" charset="0"/>
                <a:ea typeface="ＭＳ Ｐゴシック" charset="-128"/>
                <a:cs typeface="ＭＳ Ｐゴシック" charset="-128"/>
              </a:defRPr>
            </a:lvl5pPr>
            <a:lvl6pPr marL="457200" algn="l" rtl="0" fontAlgn="base">
              <a:lnSpc>
                <a:spcPct val="90000"/>
              </a:lnSpc>
              <a:spcBef>
                <a:spcPct val="0"/>
              </a:spcBef>
              <a:spcAft>
                <a:spcPct val="0"/>
              </a:spcAft>
              <a:defRPr sz="3600" b="1">
                <a:solidFill>
                  <a:schemeClr val="tx2"/>
                </a:solidFill>
                <a:latin typeface="Arial" pitchFamily="-110" charset="0"/>
              </a:defRPr>
            </a:lvl6pPr>
            <a:lvl7pPr marL="914400" algn="l" rtl="0" fontAlgn="base">
              <a:lnSpc>
                <a:spcPct val="90000"/>
              </a:lnSpc>
              <a:spcBef>
                <a:spcPct val="0"/>
              </a:spcBef>
              <a:spcAft>
                <a:spcPct val="0"/>
              </a:spcAft>
              <a:defRPr sz="3600" b="1">
                <a:solidFill>
                  <a:schemeClr val="tx2"/>
                </a:solidFill>
                <a:latin typeface="Arial" pitchFamily="-110" charset="0"/>
              </a:defRPr>
            </a:lvl7pPr>
            <a:lvl8pPr marL="1371600" algn="l" rtl="0" fontAlgn="base">
              <a:lnSpc>
                <a:spcPct val="90000"/>
              </a:lnSpc>
              <a:spcBef>
                <a:spcPct val="0"/>
              </a:spcBef>
              <a:spcAft>
                <a:spcPct val="0"/>
              </a:spcAft>
              <a:defRPr sz="3600" b="1">
                <a:solidFill>
                  <a:schemeClr val="tx2"/>
                </a:solidFill>
                <a:latin typeface="Arial" pitchFamily="-110" charset="0"/>
              </a:defRPr>
            </a:lvl8pPr>
            <a:lvl9pPr marL="1828800" algn="l" rtl="0" fontAlgn="base">
              <a:lnSpc>
                <a:spcPct val="90000"/>
              </a:lnSpc>
              <a:spcBef>
                <a:spcPct val="0"/>
              </a:spcBef>
              <a:spcAft>
                <a:spcPct val="0"/>
              </a:spcAft>
              <a:defRPr sz="3600" b="1">
                <a:solidFill>
                  <a:schemeClr val="tx2"/>
                </a:solidFill>
                <a:latin typeface="Arial" pitchFamily="-110" charset="0"/>
              </a:defRPr>
            </a:lvl9pPr>
          </a:lstStyle>
          <a:p>
            <a:pPr marL="176213" marR="0" lvl="0" indent="0" algn="r" defTabSz="914400" rtl="0" eaLnBrk="1" fontAlgn="base" latinLnBrk="0" hangingPunct="1">
              <a:lnSpc>
                <a:spcPct val="90000"/>
              </a:lnSpc>
              <a:spcBef>
                <a:spcPct val="0"/>
              </a:spcBef>
              <a:spcAft>
                <a:spcPct val="0"/>
              </a:spcAft>
              <a:buClrTx/>
              <a:buSzTx/>
              <a:buFontTx/>
              <a:buNone/>
              <a:tabLst/>
              <a:defRPr/>
            </a:pPr>
            <a:r>
              <a:rPr kumimoji="0" lang="ar-JO" sz="3600" u="none" strike="noStrike" kern="1200" cap="none" spc="0" normalizeH="0" baseline="0" noProof="0" dirty="0">
                <a:ln>
                  <a:noFill/>
                </a:ln>
                <a:solidFill>
                  <a:srgbClr val="070000"/>
                </a:solidFill>
                <a:effectLst/>
                <a:uLnTx/>
                <a:uFillTx/>
                <a:latin typeface="Arial" panose="020B0604020202020204" pitchFamily="34" charset="0"/>
                <a:ea typeface="ＭＳ Ｐゴシック"/>
                <a:cs typeface="Arial" panose="020B0604020202020204" pitchFamily="34" charset="0"/>
              </a:rPr>
              <a:t>رؤيا يوحنا</a:t>
            </a:r>
          </a:p>
        </p:txBody>
      </p:sp>
      <p:sp>
        <p:nvSpPr>
          <p:cNvPr id="10" name="TextBox 4"/>
          <p:cNvSpPr txBox="1">
            <a:spLocks noChangeArrowheads="1"/>
          </p:cNvSpPr>
          <p:nvPr/>
        </p:nvSpPr>
        <p:spPr bwMode="auto">
          <a:xfrm>
            <a:off x="2799006" y="65709"/>
            <a:ext cx="2947040" cy="1323439"/>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rPr>
              <a:t>9 الهاوية تطلق المزيد من الأبواق</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rPr>
              <a:t>10 كتاب أكله يوحنا</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rPr>
              <a:t>11 معارضة الشاهدين</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rPr>
              <a:t>12 معارضة لا هوادة فيها من التنين</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rPr>
              <a:t>13 سمة حاكم العالم</a:t>
            </a:r>
            <a:endParaRPr kumimoji="0" lang="en-US" sz="1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11" name="TextBox 5"/>
          <p:cNvSpPr txBox="1">
            <a:spLocks noChangeArrowheads="1"/>
          </p:cNvSpPr>
          <p:nvPr/>
        </p:nvSpPr>
        <p:spPr bwMode="auto">
          <a:xfrm>
            <a:off x="4153397" y="4844351"/>
            <a:ext cx="2663751" cy="830997"/>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rPr>
              <a:t>14 حان الوقت للحصاد</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rPr>
              <a:t>15 عزف القيثارات لله</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rPr>
              <a:t>16 سكب الجامات</a:t>
            </a:r>
            <a:endParaRPr kumimoji="0" lang="en-US" sz="1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12" name="TextBox 5"/>
          <p:cNvSpPr txBox="1">
            <a:spLocks noChangeArrowheads="1"/>
          </p:cNvSpPr>
          <p:nvPr/>
        </p:nvSpPr>
        <p:spPr bwMode="auto">
          <a:xfrm>
            <a:off x="6048493" y="4844351"/>
            <a:ext cx="3051356" cy="1569660"/>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rPr>
              <a:t>17 هلاك الزانية في المستقبل</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rPr>
              <a:t>18 الخراب التام لبابل</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rPr>
              <a:t>19 وليمة الخروف المنتصرة</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rPr>
              <a:t>20 القيامة والدينونة المطلقة</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rPr>
              <a:t>21 رؤية أورشليم الجديدة</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rPr>
              <a:t>22 مدينة وكلمة أبدي</a:t>
            </a:r>
            <a:endParaRPr kumimoji="0" lang="en-US" sz="1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6" name="Rectangle 5"/>
          <p:cNvSpPr/>
          <p:nvPr/>
        </p:nvSpPr>
        <p:spPr bwMode="auto">
          <a:xfrm>
            <a:off x="-12576" y="79960"/>
            <a:ext cx="773814" cy="2183510"/>
          </a:xfrm>
          <a:prstGeom prst="rect">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mn-ea"/>
              <a:cs typeface="+mn-cs"/>
            </a:endParaRPr>
          </a:p>
        </p:txBody>
      </p:sp>
      <p:sp>
        <p:nvSpPr>
          <p:cNvPr id="9" name="TextBox 3"/>
          <p:cNvSpPr txBox="1">
            <a:spLocks noChangeArrowheads="1"/>
          </p:cNvSpPr>
          <p:nvPr/>
        </p:nvSpPr>
        <p:spPr bwMode="auto">
          <a:xfrm>
            <a:off x="194290" y="65709"/>
            <a:ext cx="2633237" cy="2062103"/>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rPr>
              <a:t>1 رؤيا بطمس ليوحنا</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rPr>
              <a:t>2 توبيخ لأربع كنائس</a:t>
            </a:r>
            <a:r>
              <a:rPr kumimoji="0" lang="en-GB" sz="1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rPr>
              <a:t> </a:t>
            </a:r>
            <a:endParaRPr kumimoji="0" lang="ar-JO" sz="1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rPr>
              <a:t>3 توبيخ ثلاث كنائس أخرى</a:t>
            </a:r>
            <a:r>
              <a:rPr kumimoji="0" lang="en-GB" sz="1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rPr>
              <a:t> </a:t>
            </a:r>
            <a:endParaRPr kumimoji="0" lang="ar-JO" sz="1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rPr>
              <a:t>4 صورة عرش الله</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rPr>
              <a:t>5 الخروف المقدس يعبد</a:t>
            </a:r>
            <a:r>
              <a:rPr kumimoji="0" lang="en-GB" sz="1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rPr>
              <a:t> </a:t>
            </a:r>
            <a:endParaRPr kumimoji="0" lang="ar-JO" sz="1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rPr>
              <a:t>6 كسر كل الأختام</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rPr>
              <a:t>7 جمع كثير يأتي من الضيقة</a:t>
            </a:r>
            <a:endParaRPr kumimoji="0" lang="en-US" sz="1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rPr>
              <a:t>8 الأربعة أبواق</a:t>
            </a:r>
          </a:p>
        </p:txBody>
      </p:sp>
    </p:spTree>
    <p:extLst>
      <p:ext uri="{BB962C8B-B14F-4D97-AF65-F5344CB8AC3E}">
        <p14:creationId xmlns:p14="http://schemas.microsoft.com/office/powerpoint/2010/main" val="54380344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53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1028" name="Picture 4">
            <a:extLst>
              <a:ext uri="{FF2B5EF4-FFF2-40B4-BE49-F238E27FC236}">
                <a16:creationId xmlns:a16="http://schemas.microsoft.com/office/drawing/2014/main" id="{D96D8ED9-0A33-4849-980F-4998353A45B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8295" y="0"/>
            <a:ext cx="9144000" cy="5953125"/>
          </a:xfrm>
          <a:prstGeom prst="rect">
            <a:avLst/>
          </a:prstGeom>
          <a:noFill/>
          <a:extLst>
            <a:ext uri="{909E8E84-426E-40DD-AFC4-6F175D3DCCD1}">
              <a14:hiddenFill xmlns:a14="http://schemas.microsoft.com/office/drawing/2010/main">
                <a:solidFill>
                  <a:srgbClr val="FFFFFF"/>
                </a:solidFill>
              </a14:hiddenFill>
            </a:ext>
          </a:extLst>
        </p:spPr>
      </p:pic>
      <p:sp>
        <p:nvSpPr>
          <p:cNvPr id="8" name="Rectangle 2"/>
          <p:cNvSpPr txBox="1">
            <a:spLocks noChangeArrowheads="1"/>
          </p:cNvSpPr>
          <p:nvPr/>
        </p:nvSpPr>
        <p:spPr bwMode="auto">
          <a:xfrm>
            <a:off x="18295" y="4415322"/>
            <a:ext cx="9144000" cy="115093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رؤيا يوحنا</a:t>
            </a:r>
          </a:p>
        </p:txBody>
      </p:sp>
      <p:sp>
        <p:nvSpPr>
          <p:cNvPr id="900098" name="Rectangle 2"/>
          <p:cNvSpPr>
            <a:spLocks noGrp="1" noChangeArrowheads="1"/>
          </p:cNvSpPr>
          <p:nvPr>
            <p:ph type="ctrTitle"/>
          </p:nvPr>
        </p:nvSpPr>
        <p:spPr>
          <a:xfrm>
            <a:off x="-23813" y="462626"/>
            <a:ext cx="9120187" cy="1446653"/>
          </a:xfrm>
          <a:effectLst>
            <a:outerShdw blurRad="63500" dist="35921" dir="2700000" algn="ctr" rotWithShape="0">
              <a:schemeClr val="tx2">
                <a:alpha val="74998"/>
              </a:schemeClr>
            </a:outerShdw>
          </a:effectLst>
        </p:spPr>
        <p:txBody>
          <a:bodyPr/>
          <a:lstStyle/>
          <a:p>
            <a:pPr>
              <a:defRPr/>
            </a:pPr>
            <a:r>
              <a:rPr lang="ar-JO" sz="11500" dirty="0">
                <a:effectLst>
                  <a:glow rad="127000">
                    <a:schemeClr val="tx1"/>
                  </a:glow>
                </a:effectLst>
                <a:ea typeface="ＭＳ Ｐゴシック" charset="0"/>
                <a:cs typeface="ＭＳ Ｐゴシック" charset="0"/>
              </a:rPr>
              <a:t>كن منتصراً</a:t>
            </a:r>
          </a:p>
        </p:txBody>
      </p:sp>
      <p:sp>
        <p:nvSpPr>
          <p:cNvPr id="5" name="Text Box 5"/>
          <p:cNvSpPr txBox="1">
            <a:spLocks noChangeArrowheads="1"/>
          </p:cNvSpPr>
          <p:nvPr/>
        </p:nvSpPr>
        <p:spPr bwMode="auto">
          <a:xfrm>
            <a:off x="-23813" y="6092825"/>
            <a:ext cx="9228216" cy="765175"/>
          </a:xfrm>
          <a:prstGeom prst="rect">
            <a:avLst/>
          </a:prstGeom>
          <a:solidFill>
            <a:srgbClr val="050A00"/>
          </a:solidFill>
          <a:ln w="9525">
            <a:noFill/>
            <a:miter lim="800000"/>
            <a:headEnd/>
            <a:tailEnd/>
          </a:ln>
          <a:effectLst/>
        </p:spPr>
        <p:txBody>
          <a:bodyPr anchor="ctr"/>
          <a:lstStyle>
            <a:lvl1pPr>
              <a:defRPr sz="2400">
                <a:solidFill>
                  <a:schemeClr val="tx1"/>
                </a:solidFill>
                <a:latin typeface="Verdana" charset="0"/>
                <a:ea typeface="ＭＳ Ｐゴシック" charset="0"/>
                <a:cs typeface="Geneva" charset="0"/>
              </a:defRPr>
            </a:lvl1pPr>
            <a:lvl2pPr marL="37931725" indent="-37474525">
              <a:defRPr sz="2400">
                <a:solidFill>
                  <a:schemeClr val="tx1"/>
                </a:solidFill>
                <a:latin typeface="Verdana" charset="0"/>
                <a:ea typeface="Geneva" charset="0"/>
                <a:cs typeface="Geneva" charset="0"/>
              </a:defRPr>
            </a:lvl2pPr>
            <a:lvl3pPr>
              <a:defRPr sz="2400">
                <a:solidFill>
                  <a:schemeClr val="tx1"/>
                </a:solidFill>
                <a:latin typeface="Verdana" charset="0"/>
                <a:ea typeface="Geneva" charset="0"/>
                <a:cs typeface="Geneva" charset="0"/>
              </a:defRPr>
            </a:lvl3pPr>
            <a:lvl4pPr>
              <a:defRPr sz="2400">
                <a:solidFill>
                  <a:schemeClr val="tx1"/>
                </a:solidFill>
                <a:latin typeface="Verdana" charset="0"/>
                <a:ea typeface="Geneva" charset="0"/>
                <a:cs typeface="Geneva" charset="0"/>
              </a:defRPr>
            </a:lvl4pPr>
            <a:lvl5pPr>
              <a:defRPr sz="2400">
                <a:solidFill>
                  <a:schemeClr val="tx1"/>
                </a:solidFill>
                <a:latin typeface="Verdana" charset="0"/>
                <a:ea typeface="Geneva" charset="0"/>
                <a:cs typeface="Geneva" charset="0"/>
              </a:defRPr>
            </a:lvl5pPr>
            <a:lvl6pPr marL="457200" eaLnBrk="0" fontAlgn="base" hangingPunct="0">
              <a:spcBef>
                <a:spcPct val="0"/>
              </a:spcBef>
              <a:spcAft>
                <a:spcPct val="0"/>
              </a:spcAft>
              <a:defRPr sz="2400">
                <a:solidFill>
                  <a:schemeClr val="tx1"/>
                </a:solidFill>
                <a:latin typeface="Verdana" charset="0"/>
                <a:ea typeface="Geneva" charset="0"/>
                <a:cs typeface="Geneva" charset="0"/>
              </a:defRPr>
            </a:lvl6pPr>
            <a:lvl7pPr marL="914400" eaLnBrk="0" fontAlgn="base" hangingPunct="0">
              <a:spcBef>
                <a:spcPct val="0"/>
              </a:spcBef>
              <a:spcAft>
                <a:spcPct val="0"/>
              </a:spcAft>
              <a:defRPr sz="2400">
                <a:solidFill>
                  <a:schemeClr val="tx1"/>
                </a:solidFill>
                <a:latin typeface="Verdana" charset="0"/>
                <a:ea typeface="Geneva" charset="0"/>
                <a:cs typeface="Geneva" charset="0"/>
              </a:defRPr>
            </a:lvl7pPr>
            <a:lvl8pPr marL="1371600" eaLnBrk="0" fontAlgn="base" hangingPunct="0">
              <a:spcBef>
                <a:spcPct val="0"/>
              </a:spcBef>
              <a:spcAft>
                <a:spcPct val="0"/>
              </a:spcAft>
              <a:defRPr sz="2400">
                <a:solidFill>
                  <a:schemeClr val="tx1"/>
                </a:solidFill>
                <a:latin typeface="Verdana" charset="0"/>
                <a:ea typeface="Geneva" charset="0"/>
                <a:cs typeface="Geneva" charset="0"/>
              </a:defRPr>
            </a:lvl8pPr>
            <a:lvl9pPr marL="1828800" eaLnBrk="0" fontAlgn="base" hangingPunct="0">
              <a:spcBef>
                <a:spcPct val="0"/>
              </a:spcBef>
              <a:spcAft>
                <a:spcPct val="0"/>
              </a:spcAft>
              <a:defRPr sz="2400">
                <a:solidFill>
                  <a:schemeClr val="tx1"/>
                </a:solidFill>
                <a:latin typeface="Verdana" charset="0"/>
                <a:ea typeface="Geneva" charset="0"/>
                <a:cs typeface="Geneva" charset="0"/>
              </a:defRPr>
            </a:lvl9pPr>
          </a:lstStyle>
          <a:p>
            <a:pPr marL="0" marR="0" lvl="0" indent="0" algn="ctr" defTabSz="457200" rtl="0" eaLnBrk="1" fontAlgn="auto" latinLnBrk="0" hangingPunct="1">
              <a:lnSpc>
                <a:spcPct val="100000"/>
              </a:lnSpc>
              <a:spcBef>
                <a:spcPct val="20000"/>
              </a:spcBef>
              <a:spcAft>
                <a:spcPts val="0"/>
              </a:spcAft>
              <a:buClr>
                <a:srgbClr val="FFCC00"/>
              </a:buClr>
              <a:buSzPct val="70000"/>
              <a:buFont typeface="Wingdings" charset="0"/>
              <a:buNone/>
              <a:tabLst/>
              <a:defRPr/>
            </a:pPr>
            <a:r>
              <a:rPr kumimoji="0" lang="ar-JO" sz="24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د. ريك جريفيث</a:t>
            </a:r>
            <a:r>
              <a:rPr kumimoji="0" lang="en-US" sz="24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 </a:t>
            </a:r>
            <a:r>
              <a:rPr kumimoji="0" lang="ar-JO" sz="24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مؤسسة الدراسات اللاهوتية الأردنية</a:t>
            </a:r>
          </a:p>
          <a:p>
            <a:pPr marL="0" marR="0" lvl="0" indent="0" algn="ctr" defTabSz="457200" rtl="0" eaLnBrk="1" fontAlgn="auto" latinLnBrk="0" hangingPunct="1">
              <a:lnSpc>
                <a:spcPct val="100000"/>
              </a:lnSpc>
              <a:spcBef>
                <a:spcPct val="20000"/>
              </a:spcBef>
              <a:spcAft>
                <a:spcPts val="0"/>
              </a:spcAft>
              <a:buClr>
                <a:srgbClr val="FFCC00"/>
              </a:buClr>
              <a:buSzPct val="70000"/>
              <a:buFont typeface="Wingdings" charset="0"/>
              <a:buNone/>
              <a:tabLst/>
              <a:defRPr/>
            </a:pPr>
            <a:r>
              <a:rPr kumimoji="0" lang="en-US" sz="24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BibleStudyDownloads.org</a:t>
            </a:r>
          </a:p>
        </p:txBody>
      </p:sp>
    </p:spTree>
    <p:extLst>
      <p:ext uri="{BB962C8B-B14F-4D97-AF65-F5344CB8AC3E}">
        <p14:creationId xmlns:p14="http://schemas.microsoft.com/office/powerpoint/2010/main" val="3655632453"/>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blinds(horizontal)">
                                      <p:cBhvr>
                                        <p:cTn id="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5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0225" name="Picture 2" descr="head downJose+Mourinho+Real+Madrid+CF+v+Rayo+Vallecano+cjEeBXHnF7yl.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4329113" y="0"/>
            <a:ext cx="4814887"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0226" name="Picture 3" descr="man-head-down.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6513" y="0"/>
            <a:ext cx="4865688" cy="6884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Title 1"/>
          <p:cNvSpPr txBox="1">
            <a:spLocks/>
          </p:cNvSpPr>
          <p:nvPr/>
        </p:nvSpPr>
        <p:spPr bwMode="auto">
          <a:xfrm>
            <a:off x="4859338" y="4365625"/>
            <a:ext cx="4157662" cy="2492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FAA26D3D-D897-4be2-8F04-BA451C77F1D7}">
              <ma14:placeholderFlag xmlns="" xmlns:ma14="http://schemas.microsoft.com/office/mac/drawingml/2011/main" val="1"/>
            </a:ext>
          </a:extLst>
        </p:spPr>
        <p:txBody>
          <a:bodyPr lIns="90000" tIns="46800" rIns="90000" bIns="46800" anchor="ctr"/>
          <a:lstStyle>
            <a:lvl1pPr marL="571500" indent="-571500" eaLnBrk="0" hangingPunct="0">
              <a:defRPr sz="2400">
                <a:solidFill>
                  <a:schemeClr val="bg1"/>
                </a:solidFill>
                <a:latin typeface="Arial" charset="0"/>
                <a:ea typeface="ＭＳ Ｐゴシック" charset="0"/>
                <a:cs typeface="ＭＳ Ｐゴシック" charset="0"/>
              </a:defRPr>
            </a:lvl1pPr>
            <a:lvl2pPr marL="742950" indent="-285750" eaLnBrk="0" hangingPunct="0">
              <a:defRPr sz="2400">
                <a:solidFill>
                  <a:schemeClr val="bg1"/>
                </a:solidFill>
                <a:latin typeface="Arial" charset="0"/>
                <a:ea typeface="ＭＳ Ｐゴシック" charset="0"/>
              </a:defRPr>
            </a:lvl2pPr>
            <a:lvl3pPr marL="1143000" indent="-228600" eaLnBrk="0" hangingPunct="0">
              <a:defRPr sz="2400">
                <a:solidFill>
                  <a:schemeClr val="bg1"/>
                </a:solidFill>
                <a:latin typeface="Arial" charset="0"/>
                <a:ea typeface="ＭＳ Ｐゴシック" charset="0"/>
              </a:defRPr>
            </a:lvl3pPr>
            <a:lvl4pPr marL="1600200" indent="-228600" eaLnBrk="0" hangingPunct="0">
              <a:defRPr sz="2400">
                <a:solidFill>
                  <a:schemeClr val="bg1"/>
                </a:solidFill>
                <a:latin typeface="Arial" charset="0"/>
                <a:ea typeface="ＭＳ Ｐゴシック" charset="0"/>
              </a:defRPr>
            </a:lvl4pPr>
            <a:lvl5pPr marL="2057400" indent="-228600" eaLnBrk="0" hangingPunct="0">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0"/>
              </a:defRPr>
            </a:lvl9pPr>
          </a:lstStyle>
          <a:p>
            <a:pPr marL="346075" marR="0" lvl="0" indent="-346075" algn="r" defTabSz="449263" rtl="1" eaLnBrk="0" fontAlgn="base" latinLnBrk="0" hangingPunct="0">
              <a:lnSpc>
                <a:spcPct val="95000"/>
              </a:lnSpc>
              <a:spcBef>
                <a:spcPct val="0"/>
              </a:spcBef>
              <a:spcAft>
                <a:spcPct val="0"/>
              </a:spcAft>
              <a:buClr>
                <a:srgbClr val="FFFFFF"/>
              </a:buClr>
              <a:buSzPct val="100000"/>
              <a:buFont typeface="Arial" charset="0"/>
              <a:buChar char="•"/>
              <a:tabLst/>
              <a:defRPr/>
            </a:pPr>
            <a:r>
              <a:rPr kumimoji="0" lang="ar-JO" sz="4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الإنتقال؟</a:t>
            </a:r>
          </a:p>
          <a:p>
            <a:pPr marL="346075" marR="0" lvl="0" indent="-346075" algn="r" defTabSz="449263" rtl="1" eaLnBrk="0" fontAlgn="base" latinLnBrk="0" hangingPunct="0">
              <a:lnSpc>
                <a:spcPct val="95000"/>
              </a:lnSpc>
              <a:spcBef>
                <a:spcPct val="0"/>
              </a:spcBef>
              <a:spcAft>
                <a:spcPct val="0"/>
              </a:spcAft>
              <a:buClr>
                <a:srgbClr val="FFFFFF"/>
              </a:buClr>
              <a:buSzPct val="100000"/>
              <a:buFont typeface="Arial" charset="0"/>
              <a:buChar char="•"/>
              <a:tabLst/>
              <a:defRPr/>
            </a:pPr>
            <a:r>
              <a:rPr kumimoji="0" lang="ar-JO" sz="4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الشؤون المالية؟</a:t>
            </a:r>
          </a:p>
          <a:p>
            <a:pPr marL="346075" marR="0" lvl="0" indent="-346075" algn="r" defTabSz="449263" rtl="1" eaLnBrk="0" fontAlgn="base" latinLnBrk="0" hangingPunct="0">
              <a:lnSpc>
                <a:spcPct val="95000"/>
              </a:lnSpc>
              <a:spcBef>
                <a:spcPct val="0"/>
              </a:spcBef>
              <a:spcAft>
                <a:spcPct val="0"/>
              </a:spcAft>
              <a:buClr>
                <a:srgbClr val="FFFFFF"/>
              </a:buClr>
              <a:buSzPct val="100000"/>
              <a:buFont typeface="Arial" charset="0"/>
              <a:buChar char="•"/>
              <a:tabLst/>
              <a:defRPr/>
            </a:pPr>
            <a:r>
              <a:rPr kumimoji="0" lang="ar-JO" sz="4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الأمور الجسدية؟</a:t>
            </a:r>
          </a:p>
          <a:p>
            <a:pPr marL="346075" marR="0" lvl="0" indent="-346075" algn="r" defTabSz="449263" rtl="1" eaLnBrk="0" fontAlgn="base" latinLnBrk="0" hangingPunct="0">
              <a:lnSpc>
                <a:spcPct val="95000"/>
              </a:lnSpc>
              <a:spcBef>
                <a:spcPct val="0"/>
              </a:spcBef>
              <a:spcAft>
                <a:spcPct val="0"/>
              </a:spcAft>
              <a:buClr>
                <a:srgbClr val="FFFFFF"/>
              </a:buClr>
              <a:buSzPct val="100000"/>
              <a:buFont typeface="Arial" charset="0"/>
              <a:buChar char="•"/>
              <a:tabLst/>
              <a:defRPr/>
            </a:pPr>
            <a:r>
              <a:rPr kumimoji="0" lang="ar-JO" sz="4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الأمور العلائقية؟</a:t>
            </a:r>
            <a:endParaRPr kumimoji="0" lang="en-US" sz="4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80228" name="Title 1"/>
          <p:cNvSpPr>
            <a:spLocks noGrp="1"/>
          </p:cNvSpPr>
          <p:nvPr>
            <p:ph type="title"/>
          </p:nvPr>
        </p:nvSpPr>
        <p:spPr>
          <a:xfrm>
            <a:off x="0" y="0"/>
            <a:ext cx="4859338" cy="692150"/>
          </a:xfrm>
        </p:spPr>
        <p:txBody>
          <a:bodyPr/>
          <a:lstStyle/>
          <a:p>
            <a:r>
              <a:rPr lang="ar-JO" dirty="0">
                <a:solidFill>
                  <a:schemeClr val="tx1"/>
                </a:solidFill>
              </a:rPr>
              <a:t>ما الذي يسبب لك</a:t>
            </a:r>
          </a:p>
        </p:txBody>
      </p:sp>
      <p:sp>
        <p:nvSpPr>
          <p:cNvPr id="6" name="Title 1"/>
          <p:cNvSpPr txBox="1">
            <a:spLocks/>
          </p:cNvSpPr>
          <p:nvPr/>
        </p:nvSpPr>
        <p:spPr bwMode="auto">
          <a:xfrm>
            <a:off x="15875" y="6021388"/>
            <a:ext cx="4860925" cy="692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FAA26D3D-D897-4be2-8F04-BA451C77F1D7}">
              <ma14:placeholderFlag xmlns="" xmlns:ma14="http://schemas.microsoft.com/office/mac/drawingml/2011/main" val="1"/>
            </a:ext>
          </a:extLst>
        </p:spPr>
        <p:txBody>
          <a:bodyPr lIns="90000" tIns="46800" rIns="90000" bIns="46800" anchor="ctr"/>
          <a:lstStyle>
            <a:lvl1pPr eaLnBrk="0" hangingPunct="0">
              <a:defRPr sz="2400">
                <a:solidFill>
                  <a:schemeClr val="bg1"/>
                </a:solidFill>
                <a:latin typeface="Arial" charset="0"/>
                <a:ea typeface="ＭＳ Ｐゴシック" charset="0"/>
                <a:cs typeface="ＭＳ Ｐゴシック" charset="0"/>
              </a:defRPr>
            </a:lvl1pPr>
            <a:lvl2pPr marL="742950" indent="-285750" eaLnBrk="0" hangingPunct="0">
              <a:defRPr sz="2400">
                <a:solidFill>
                  <a:schemeClr val="bg1"/>
                </a:solidFill>
                <a:latin typeface="Arial" charset="0"/>
                <a:ea typeface="ＭＳ Ｐゴシック" charset="0"/>
              </a:defRPr>
            </a:lvl2pPr>
            <a:lvl3pPr marL="1143000" indent="-228600" eaLnBrk="0" hangingPunct="0">
              <a:defRPr sz="2400">
                <a:solidFill>
                  <a:schemeClr val="bg1"/>
                </a:solidFill>
                <a:latin typeface="Arial" charset="0"/>
                <a:ea typeface="ＭＳ Ｐゴシック" charset="0"/>
              </a:defRPr>
            </a:lvl3pPr>
            <a:lvl4pPr marL="1600200" indent="-228600" eaLnBrk="0" hangingPunct="0">
              <a:defRPr sz="2400">
                <a:solidFill>
                  <a:schemeClr val="bg1"/>
                </a:solidFill>
                <a:latin typeface="Arial" charset="0"/>
                <a:ea typeface="ＭＳ Ｐゴシック" charset="0"/>
              </a:defRPr>
            </a:lvl4pPr>
            <a:lvl5pPr marL="2057400" indent="-228600" eaLnBrk="0" hangingPunct="0">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0"/>
              </a:defRPr>
            </a:lvl9pPr>
          </a:lstStyle>
          <a:p>
            <a:pPr marL="0" marR="0" lvl="0" indent="0" algn="ctr" defTabSz="449263" rtl="0" eaLnBrk="0" fontAlgn="base" latinLnBrk="0" hangingPunct="0">
              <a:lnSpc>
                <a:spcPct val="95000"/>
              </a:lnSpc>
              <a:spcBef>
                <a:spcPct val="0"/>
              </a:spcBef>
              <a:spcAft>
                <a:spcPct val="0"/>
              </a:spcAft>
              <a:buClr>
                <a:srgbClr val="000000"/>
              </a:buClr>
              <a:buSzPct val="100000"/>
              <a:buFontTx/>
              <a:buNone/>
              <a:tabLst/>
              <a:defRPr/>
            </a:pPr>
            <a:r>
              <a:rPr kumimoji="0" lang="ar-JO" sz="4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أن تنظر إلى أسفل؟</a:t>
            </a:r>
            <a:endParaRPr kumimoji="0" lang="en-US" sz="4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7" name="Rectangle 2">
            <a:extLst>
              <a:ext uri="{FF2B5EF4-FFF2-40B4-BE49-F238E27FC236}">
                <a16:creationId xmlns:a16="http://schemas.microsoft.com/office/drawing/2014/main" id="{5513FFE1-9DA3-F242-BC72-B5900B36C5BE}"/>
              </a:ext>
            </a:extLst>
          </p:cNvPr>
          <p:cNvSpPr txBox="1">
            <a:spLocks noChangeArrowheads="1"/>
          </p:cNvSpPr>
          <p:nvPr/>
        </p:nvSpPr>
        <p:spPr bwMode="auto">
          <a:xfrm>
            <a:off x="2119276" y="1727927"/>
            <a:ext cx="5024474"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5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رؤيا يوحنا</a:t>
            </a:r>
          </a:p>
        </p:txBody>
      </p:sp>
    </p:spTree>
    <p:extLst>
      <p:ext uri="{BB962C8B-B14F-4D97-AF65-F5344CB8AC3E}">
        <p14:creationId xmlns:p14="http://schemas.microsoft.com/office/powerpoint/2010/main" val="3149408961"/>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2" presetClass="entr" presetSubtype="0" fill="hold" grpId="0" nodeType="with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1000"/>
                                        <p:tgtEl>
                                          <p:spTgt spid="6"/>
                                        </p:tgtEl>
                                      </p:cBhvr>
                                    </p:animEffect>
                                    <p:anim calcmode="lin" valueType="num">
                                      <p:cBhvr>
                                        <p:cTn id="8" dur="1000" fill="hold"/>
                                        <p:tgtEl>
                                          <p:spTgt spid="6"/>
                                        </p:tgtEl>
                                        <p:attrNameLst>
                                          <p:attrName>ppt_x</p:attrName>
                                        </p:attrNameLst>
                                      </p:cBhvr>
                                      <p:tavLst>
                                        <p:tav tm="0">
                                          <p:val>
                                            <p:strVal val="#ppt_x"/>
                                          </p:val>
                                        </p:tav>
                                        <p:tav tm="100000">
                                          <p:val>
                                            <p:strVal val="#ppt_x"/>
                                          </p:val>
                                        </p:tav>
                                      </p:tavLst>
                                    </p:anim>
                                    <p:anim calcmode="lin" valueType="num">
                                      <p:cBhvr>
                                        <p:cTn id="9" dur="1000" fill="hold"/>
                                        <p:tgtEl>
                                          <p:spTgt spid="6"/>
                                        </p:tgtEl>
                                        <p:attrNameLst>
                                          <p:attrName>ppt_y</p:attrName>
                                        </p:attrNameLst>
                                      </p:cBhvr>
                                      <p:tavLst>
                                        <p:tav tm="0">
                                          <p:val>
                                            <p:strVal val="#ppt_y+.1"/>
                                          </p:val>
                                        </p:tav>
                                        <p:tav tm="100000">
                                          <p:val>
                                            <p:strVal val="#ppt_y"/>
                                          </p:val>
                                        </p:tav>
                                      </p:tavLst>
                                    </p:anim>
                                  </p:childTnLst>
                                </p:cTn>
                              </p:par>
                            </p:childTnLst>
                          </p:cTn>
                        </p:par>
                      </p:childTnLst>
                    </p:cTn>
                  </p:par>
                  <p:par>
                    <p:cTn id="10" fill="hold" nodeType="clickPar">
                      <p:stCondLst>
                        <p:cond delay="indefinite"/>
                      </p:stCondLst>
                      <p:childTnLst>
                        <p:par>
                          <p:cTn id="11" fill="hold" nodeType="withGroup">
                            <p:stCondLst>
                              <p:cond delay="0"/>
                            </p:stCondLst>
                            <p:childTnLst>
                              <p:par>
                                <p:cTn id="12" presetID="1" presetClass="entr" presetSubtype="0" fill="hold" grpId="0" nodeType="clickEffect">
                                  <p:stCondLst>
                                    <p:cond delay="0"/>
                                  </p:stCondLst>
                                  <p:childTnLst>
                                    <p:set>
                                      <p:cBhvr>
                                        <p:cTn id="13" dur="1" fill="hold">
                                          <p:stCondLst>
                                            <p:cond delay="0"/>
                                          </p:stCondLst>
                                        </p:cTn>
                                        <p:tgtEl>
                                          <p:spTgt spid="5">
                                            <p:txEl>
                                              <p:pRg st="0" end="0"/>
                                            </p:txEl>
                                          </p:spTgt>
                                        </p:tgtEl>
                                        <p:attrNameLst>
                                          <p:attrName>style.visibility</p:attrName>
                                        </p:attrNameLst>
                                      </p:cBhvr>
                                      <p:to>
                                        <p:strVal val="visible"/>
                                      </p:to>
                                    </p:set>
                                  </p:childTnLst>
                                </p:cTn>
                              </p:par>
                            </p:childTnLst>
                          </p:cTn>
                        </p:par>
                      </p:childTnLst>
                    </p:cTn>
                  </p:par>
                  <p:par>
                    <p:cTn id="14" fill="hold">
                      <p:stCondLst>
                        <p:cond delay="indefinite"/>
                      </p:stCondLst>
                      <p:childTnLst>
                        <p:par>
                          <p:cTn id="15" fill="hold">
                            <p:stCondLst>
                              <p:cond delay="0"/>
                            </p:stCondLst>
                            <p:childTnLst>
                              <p:par>
                                <p:cTn id="16" presetID="1" presetClass="entr" presetSubtype="0" fill="hold" grpId="0" nodeType="clickEffect">
                                  <p:stCondLst>
                                    <p:cond delay="0"/>
                                  </p:stCondLst>
                                  <p:childTnLst>
                                    <p:set>
                                      <p:cBhvr>
                                        <p:cTn id="17" dur="1" fill="hold">
                                          <p:stCondLst>
                                            <p:cond delay="0"/>
                                          </p:stCondLst>
                                        </p:cTn>
                                        <p:tgtEl>
                                          <p:spTgt spid="5">
                                            <p:txEl>
                                              <p:pRg st="1" end="1"/>
                                            </p:txEl>
                                          </p:spTgt>
                                        </p:tgtEl>
                                        <p:attrNameLst>
                                          <p:attrName>style.visibility</p:attrName>
                                        </p:attrNameLst>
                                      </p:cBhvr>
                                      <p:to>
                                        <p:strVal val="visible"/>
                                      </p:to>
                                    </p:set>
                                  </p:childTnLst>
                                </p:cTn>
                              </p:par>
                            </p:childTnLst>
                          </p:cTn>
                        </p:par>
                      </p:childTnLst>
                    </p:cTn>
                  </p:par>
                  <p:par>
                    <p:cTn id="18" fill="hold">
                      <p:stCondLst>
                        <p:cond delay="indefinite"/>
                      </p:stCondLst>
                      <p:childTnLst>
                        <p:par>
                          <p:cTn id="19" fill="hold">
                            <p:stCondLst>
                              <p:cond delay="0"/>
                            </p:stCondLst>
                            <p:childTnLst>
                              <p:par>
                                <p:cTn id="20" presetID="1" presetClass="entr" presetSubtype="0" fill="hold" grpId="0" nodeType="clickEffect">
                                  <p:stCondLst>
                                    <p:cond delay="0"/>
                                  </p:stCondLst>
                                  <p:childTnLst>
                                    <p:set>
                                      <p:cBhvr>
                                        <p:cTn id="21" dur="1" fill="hold">
                                          <p:stCondLst>
                                            <p:cond delay="0"/>
                                          </p:stCondLst>
                                        </p:cTn>
                                        <p:tgtEl>
                                          <p:spTgt spid="5">
                                            <p:txEl>
                                              <p:pRg st="2" end="2"/>
                                            </p:txEl>
                                          </p:spTgt>
                                        </p:tgtEl>
                                        <p:attrNameLst>
                                          <p:attrName>style.visibility</p:attrName>
                                        </p:attrNameLst>
                                      </p:cBhvr>
                                      <p:to>
                                        <p:strVal val="visible"/>
                                      </p:to>
                                    </p:set>
                                  </p:childTnLst>
                                </p:cTn>
                              </p:par>
                            </p:childTnLst>
                          </p:cTn>
                        </p:par>
                      </p:childTnLst>
                    </p:cTn>
                  </p:par>
                  <p:par>
                    <p:cTn id="22" fill="hold">
                      <p:stCondLst>
                        <p:cond delay="indefinite"/>
                      </p:stCondLst>
                      <p:childTnLst>
                        <p:par>
                          <p:cTn id="23" fill="hold">
                            <p:stCondLst>
                              <p:cond delay="0"/>
                            </p:stCondLst>
                            <p:childTnLst>
                              <p:par>
                                <p:cTn id="24" presetID="1" presetClass="entr" presetSubtype="0" fill="hold" grpId="0" nodeType="clickEffect">
                                  <p:stCondLst>
                                    <p:cond delay="0"/>
                                  </p:stCondLst>
                                  <p:childTnLst>
                                    <p:set>
                                      <p:cBhvr>
                                        <p:cTn id="25" dur="1" fill="hold">
                                          <p:stCondLst>
                                            <p:cond delay="0"/>
                                          </p:stCondLst>
                                        </p:cTn>
                                        <p:tgtEl>
                                          <p:spTgt spid="5">
                                            <p:txEl>
                                              <p:pRg st="3" end="3"/>
                                            </p:txEl>
                                          </p:spTgt>
                                        </p:tgtEl>
                                        <p:attrNameLst>
                                          <p:attrName>style.visibility</p:attrName>
                                        </p:attrNameLst>
                                      </p:cBhvr>
                                      <p:to>
                                        <p:strVal val="visible"/>
                                      </p:to>
                                    </p:set>
                                  </p:childTnLst>
                                </p:cTn>
                              </p:par>
                            </p:childTnLst>
                          </p:cTn>
                        </p:par>
                      </p:childTnLst>
                    </p:cTn>
                  </p:par>
                  <p:par>
                    <p:cTn id="26" fill="hold">
                      <p:stCondLst>
                        <p:cond delay="indefinite"/>
                      </p:stCondLst>
                      <p:childTnLst>
                        <p:par>
                          <p:cTn id="27" fill="hold">
                            <p:stCondLst>
                              <p:cond delay="0"/>
                            </p:stCondLst>
                            <p:childTnLst>
                              <p:par>
                                <p:cTn id="28" presetID="2" presetClass="entr" presetSubtype="4" fill="hold" grpId="0" nodeType="clickEffect">
                                  <p:stCondLst>
                                    <p:cond delay="0"/>
                                  </p:stCondLst>
                                  <p:childTnLst>
                                    <p:set>
                                      <p:cBhvr>
                                        <p:cTn id="29" dur="1" fill="hold">
                                          <p:stCondLst>
                                            <p:cond delay="0"/>
                                          </p:stCondLst>
                                        </p:cTn>
                                        <p:tgtEl>
                                          <p:spTgt spid="7"/>
                                        </p:tgtEl>
                                        <p:attrNameLst>
                                          <p:attrName>style.visibility</p:attrName>
                                        </p:attrNameLst>
                                      </p:cBhvr>
                                      <p:to>
                                        <p:strVal val="visible"/>
                                      </p:to>
                                    </p:set>
                                    <p:anim calcmode="lin" valueType="num">
                                      <p:cBhvr additive="base">
                                        <p:cTn id="30" dur="500" fill="hold"/>
                                        <p:tgtEl>
                                          <p:spTgt spid="7"/>
                                        </p:tgtEl>
                                        <p:attrNameLst>
                                          <p:attrName>ppt_x</p:attrName>
                                        </p:attrNameLst>
                                      </p:cBhvr>
                                      <p:tavLst>
                                        <p:tav tm="0">
                                          <p:val>
                                            <p:strVal val="#ppt_x"/>
                                          </p:val>
                                        </p:tav>
                                        <p:tav tm="100000">
                                          <p:val>
                                            <p:strVal val="#ppt_x"/>
                                          </p:val>
                                        </p:tav>
                                      </p:tavLst>
                                    </p:anim>
                                    <p:anim calcmode="lin" valueType="num">
                                      <p:cBhvr additive="base">
                                        <p:cTn id="31"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build="p"/>
      <p:bldP spid="6" grpId="0"/>
      <p:bldP spid="7" grpId="0"/>
    </p:bldLst>
  </p:timing>
</p:sld>
</file>

<file path=ppt/slides/slide5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 name="Group 5">
            <a:extLst>
              <a:ext uri="{FF2B5EF4-FFF2-40B4-BE49-F238E27FC236}">
                <a16:creationId xmlns:a16="http://schemas.microsoft.com/office/drawing/2014/main" id="{FECBC149-3B9E-E948-B210-9E663036DF1A}"/>
              </a:ext>
            </a:extLst>
          </p:cNvPr>
          <p:cNvGrpSpPr/>
          <p:nvPr/>
        </p:nvGrpSpPr>
        <p:grpSpPr>
          <a:xfrm>
            <a:off x="0" y="0"/>
            <a:ext cx="9144000" cy="6858000"/>
            <a:chOff x="0" y="0"/>
            <a:chExt cx="9144000" cy="6858000"/>
          </a:xfrm>
        </p:grpSpPr>
        <p:pic>
          <p:nvPicPr>
            <p:cNvPr id="1408001" name="Picture 2"/>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w="76200">
              <a:solidFill>
                <a:srgbClr val="020009"/>
              </a:solidFill>
              <a:miter lim="800000"/>
              <a:headEnd/>
              <a:tailEnd/>
            </a:ln>
            <a:extLst>
              <a:ext uri="{909E8E84-426E-40DD-AFC4-6F175D3DCCD1}">
                <a14:hiddenFill xmlns:a14="http://schemas.microsoft.com/office/drawing/2010/main">
                  <a:solidFill>
                    <a:srgbClr val="FFFFFF"/>
                  </a:solidFill>
                </a14:hiddenFill>
              </a:ext>
            </a:extLst>
          </p:spPr>
        </p:pic>
        <p:sp>
          <p:nvSpPr>
            <p:cNvPr id="1408013" name="Oval 14"/>
            <p:cNvSpPr>
              <a:spLocks noChangeArrowheads="1"/>
            </p:cNvSpPr>
            <p:nvPr/>
          </p:nvSpPr>
          <p:spPr bwMode="auto">
            <a:xfrm>
              <a:off x="533400" y="2895600"/>
              <a:ext cx="457200" cy="381000"/>
            </a:xfrm>
            <a:prstGeom prst="ellipse">
              <a:avLst/>
            </a:prstGeom>
            <a:solidFill>
              <a:srgbClr val="3973D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endParaRPr>
            </a:p>
          </p:txBody>
        </p:sp>
      </p:grpSp>
      <p:sp>
        <p:nvSpPr>
          <p:cNvPr id="173069" name="Rectangle 13"/>
          <p:cNvSpPr>
            <a:spLocks noGrp="1" noChangeArrowheads="1"/>
          </p:cNvSpPr>
          <p:nvPr>
            <p:ph type="title" idx="4294967295"/>
          </p:nvPr>
        </p:nvSpPr>
        <p:spPr>
          <a:xfrm>
            <a:off x="-141103" y="4842956"/>
            <a:ext cx="9285103" cy="1551666"/>
          </a:xfrm>
          <a:solidFill>
            <a:srgbClr val="020009"/>
          </a:solidFill>
          <a:effectLst>
            <a:outerShdw blurRad="63500" dist="53882" dir="2700000" algn="ctr" rotWithShape="0">
              <a:srgbClr val="020009">
                <a:alpha val="74998"/>
              </a:srgbClr>
            </a:outerShdw>
          </a:effectLst>
        </p:spPr>
        <p:txBody>
          <a:bodyPr wrap="square" lIns="73622" tIns="36810" rIns="73622" bIns="36810" anchor="t">
            <a:spAutoFit/>
          </a:bodyPr>
          <a:lstStyle/>
          <a:p>
            <a:pPr algn="ctr" rtl="1">
              <a:spcBef>
                <a:spcPct val="50000"/>
              </a:spcBef>
              <a:defRPr/>
            </a:pPr>
            <a:r>
              <a:rPr lang="ar-JO" sz="3200" dirty="0">
                <a:solidFill>
                  <a:schemeClr val="tx1"/>
                </a:solidFill>
              </a:rPr>
              <a:t>ساعد الكشف عن سيادة يسوع المسيح في إقناع الكنائس السبع في آسيا بأن المسيح يمكنه التغلب على التنازلات الداخلية والمعارضة الخارجية.</a:t>
            </a:r>
          </a:p>
        </p:txBody>
      </p:sp>
      <p:grpSp>
        <p:nvGrpSpPr>
          <p:cNvPr id="5" name="Group 4"/>
          <p:cNvGrpSpPr/>
          <p:nvPr/>
        </p:nvGrpSpPr>
        <p:grpSpPr>
          <a:xfrm>
            <a:off x="4698382" y="263572"/>
            <a:ext cx="4320034" cy="4055675"/>
            <a:chOff x="4644008" y="404664"/>
            <a:chExt cx="4320034" cy="4055675"/>
          </a:xfrm>
        </p:grpSpPr>
        <p:sp>
          <p:nvSpPr>
            <p:cNvPr id="2" name="Oval 1"/>
            <p:cNvSpPr/>
            <p:nvPr/>
          </p:nvSpPr>
          <p:spPr bwMode="auto">
            <a:xfrm>
              <a:off x="4932040" y="980728"/>
              <a:ext cx="2088232" cy="1800200"/>
            </a:xfrm>
            <a:prstGeom prst="ellipse">
              <a:avLst/>
            </a:prstGeom>
            <a:solidFill>
              <a:srgbClr val="00000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ＭＳ Ｐゴシック" charset="0"/>
              </a:endParaRPr>
            </a:p>
          </p:txBody>
        </p:sp>
        <p:sp>
          <p:nvSpPr>
            <p:cNvPr id="173059" name="Oval 3"/>
            <p:cNvSpPr>
              <a:spLocks noChangeArrowheads="1"/>
            </p:cNvSpPr>
            <p:nvPr/>
          </p:nvSpPr>
          <p:spPr bwMode="auto">
            <a:xfrm>
              <a:off x="6372200" y="2204864"/>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endParaRPr>
            </a:p>
          </p:txBody>
        </p:sp>
        <p:sp>
          <p:nvSpPr>
            <p:cNvPr id="173060" name="Text Box 4"/>
            <p:cNvSpPr txBox="1">
              <a:spLocks noChangeArrowheads="1"/>
            </p:cNvSpPr>
            <p:nvPr/>
          </p:nvSpPr>
          <p:spPr bwMode="auto">
            <a:xfrm>
              <a:off x="5724128" y="404664"/>
              <a:ext cx="2232248" cy="830997"/>
            </a:xfrm>
            <a:prstGeom prst="rect">
              <a:avLst/>
            </a:prstGeom>
            <a:noFill/>
            <a:ln>
              <a:noFill/>
            </a:ln>
            <a:effectLst>
              <a:outerShdw blurRad="63500" dist="38099" dir="2700000" algn="ctr" rotWithShape="0">
                <a:srgbClr val="020009">
                  <a:alpha val="74998"/>
                </a:srgbClr>
              </a:outerShdw>
            </a:effectLst>
          </p:spPr>
          <p:txBody>
            <a:bodyPr wrap="square">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a:ln>
                    <a:noFill/>
                  </a:ln>
                  <a:solidFill>
                    <a:srgbClr val="FFFFFF"/>
                  </a:solidFill>
                  <a:effectLst>
                    <a:outerShdw blurRad="38100" dist="38100" dir="2700000" algn="tl">
                      <a:srgbClr val="000000"/>
                    </a:outerShdw>
                  </a:effectLst>
                  <a:uLnTx/>
                  <a:uFillTx/>
                  <a:latin typeface="26" charset="0"/>
                  <a:ea typeface="ＭＳ Ｐゴシック" charset="0"/>
                </a:rPr>
                <a:t>الكنائس</a:t>
              </a:r>
              <a:endParaRPr kumimoji="0" lang="en-GB" sz="2400" b="1" i="0" u="none" strike="noStrike" kern="1200" cap="none" spc="0" normalizeH="0" baseline="0" noProof="0">
                <a:ln>
                  <a:noFill/>
                </a:ln>
                <a:solidFill>
                  <a:srgbClr val="FFFFFF"/>
                </a:solidFill>
                <a:effectLst>
                  <a:outerShdw blurRad="38100" dist="38100" dir="2700000" algn="tl">
                    <a:srgbClr val="000000"/>
                  </a:outerShdw>
                </a:effectLst>
                <a:uLnTx/>
                <a:uFillTx/>
                <a:latin typeface="26" charset="0"/>
                <a:ea typeface="ＭＳ Ｐゴシック" charset="0"/>
              </a:endParaRP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a:ln>
                    <a:noFill/>
                  </a:ln>
                  <a:solidFill>
                    <a:srgbClr val="FFFFFF"/>
                  </a:solidFill>
                  <a:effectLst>
                    <a:outerShdw blurRad="38100" dist="38100" dir="2700000" algn="tl">
                      <a:srgbClr val="000000"/>
                    </a:outerShdw>
                  </a:effectLst>
                  <a:uLnTx/>
                  <a:uFillTx/>
                  <a:latin typeface="26" charset="0"/>
                  <a:ea typeface="ＭＳ Ｐゴシック" charset="0"/>
                </a:rPr>
                <a:t> الآسيوية</a:t>
              </a:r>
            </a:p>
          </p:txBody>
        </p:sp>
        <p:sp>
          <p:nvSpPr>
            <p:cNvPr id="173062" name="Oval 6"/>
            <p:cNvSpPr>
              <a:spLocks noChangeArrowheads="1"/>
            </p:cNvSpPr>
            <p:nvPr/>
          </p:nvSpPr>
          <p:spPr bwMode="auto">
            <a:xfrm>
              <a:off x="5364088" y="1988840"/>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endParaRPr>
            </a:p>
          </p:txBody>
        </p:sp>
        <p:sp>
          <p:nvSpPr>
            <p:cNvPr id="173063" name="Oval 7"/>
            <p:cNvSpPr>
              <a:spLocks noChangeArrowheads="1"/>
            </p:cNvSpPr>
            <p:nvPr/>
          </p:nvSpPr>
          <p:spPr bwMode="auto">
            <a:xfrm>
              <a:off x="5561186" y="1628800"/>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endParaRPr>
            </a:p>
          </p:txBody>
        </p:sp>
        <p:sp>
          <p:nvSpPr>
            <p:cNvPr id="173064" name="Oval 8"/>
            <p:cNvSpPr>
              <a:spLocks noChangeArrowheads="1"/>
            </p:cNvSpPr>
            <p:nvPr/>
          </p:nvSpPr>
          <p:spPr bwMode="auto">
            <a:xfrm>
              <a:off x="5940152" y="1484784"/>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endParaRPr>
            </a:p>
          </p:txBody>
        </p:sp>
        <p:sp>
          <p:nvSpPr>
            <p:cNvPr id="173065" name="Oval 9"/>
            <p:cNvSpPr>
              <a:spLocks noChangeArrowheads="1"/>
            </p:cNvSpPr>
            <p:nvPr/>
          </p:nvSpPr>
          <p:spPr bwMode="auto">
            <a:xfrm>
              <a:off x="5724128" y="1196752"/>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endParaRPr>
            </a:p>
          </p:txBody>
        </p:sp>
        <p:sp>
          <p:nvSpPr>
            <p:cNvPr id="173066" name="Oval 10"/>
            <p:cNvSpPr>
              <a:spLocks noChangeArrowheads="1"/>
            </p:cNvSpPr>
            <p:nvPr/>
          </p:nvSpPr>
          <p:spPr bwMode="auto">
            <a:xfrm>
              <a:off x="5364088" y="1340768"/>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endParaRPr>
            </a:p>
          </p:txBody>
        </p:sp>
        <p:sp>
          <p:nvSpPr>
            <p:cNvPr id="173068" name="Oval 12"/>
            <p:cNvSpPr>
              <a:spLocks noChangeArrowheads="1"/>
            </p:cNvSpPr>
            <p:nvPr/>
          </p:nvSpPr>
          <p:spPr bwMode="auto">
            <a:xfrm>
              <a:off x="6096000" y="1752600"/>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endParaRPr>
            </a:p>
          </p:txBody>
        </p:sp>
        <p:sp>
          <p:nvSpPr>
            <p:cNvPr id="16" name="Text Box 15"/>
            <p:cNvSpPr txBox="1">
              <a:spLocks noChangeArrowheads="1"/>
            </p:cNvSpPr>
            <p:nvPr/>
          </p:nvSpPr>
          <p:spPr bwMode="auto">
            <a:xfrm>
              <a:off x="4644008" y="2890679"/>
              <a:ext cx="4320034" cy="1569660"/>
            </a:xfrm>
            <a:prstGeom prst="rect">
              <a:avLst/>
            </a:prstGeom>
            <a:solidFill>
              <a:srgbClr val="800000"/>
            </a:solidFill>
            <a:ln>
              <a:noFill/>
            </a:ln>
            <a:effectLst>
              <a:outerShdw blurRad="63500" dist="38099" dir="2700000" algn="ctr" rotWithShape="0">
                <a:srgbClr val="020009">
                  <a:alpha val="74998"/>
                </a:srgbClr>
              </a:outerShdw>
            </a:effectLst>
          </p:spPr>
          <p:txBody>
            <a:bodyPr wrap="square">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marL="571500" marR="0" lvl="0" indent="-571500" algn="r" defTabSz="914400" rtl="1" eaLnBrk="0" fontAlgn="base" latinLnBrk="0" hangingPunct="0">
                <a:lnSpc>
                  <a:spcPct val="100000"/>
                </a:lnSpc>
                <a:spcBef>
                  <a:spcPct val="0"/>
                </a:spcBef>
                <a:spcAft>
                  <a:spcPct val="0"/>
                </a:spcAft>
                <a:buClrTx/>
                <a:buSzTx/>
                <a:buFontTx/>
                <a:buNone/>
                <a:tabLst/>
                <a:defRPr/>
              </a:pPr>
              <a:r>
                <a:rPr kumimoji="0" lang="ar-JO" altLang="ja-JP"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rPr>
                <a:t>1. الصراعات الداخلية في الكنائس (2: 4، 14-15، 21-24؛ 3: 1، 15-17)</a:t>
              </a:r>
            </a:p>
          </p:txBody>
        </p:sp>
      </p:grpSp>
      <p:grpSp>
        <p:nvGrpSpPr>
          <p:cNvPr id="4" name="Group 3"/>
          <p:cNvGrpSpPr/>
          <p:nvPr/>
        </p:nvGrpSpPr>
        <p:grpSpPr>
          <a:xfrm>
            <a:off x="32857" y="170947"/>
            <a:ext cx="6192611" cy="3162226"/>
            <a:chOff x="-36435" y="260648"/>
            <a:chExt cx="6192611" cy="3162226"/>
          </a:xfrm>
        </p:grpSpPr>
        <p:sp>
          <p:nvSpPr>
            <p:cNvPr id="173061" name="Text Box 5"/>
            <p:cNvSpPr txBox="1">
              <a:spLocks noChangeArrowheads="1"/>
            </p:cNvSpPr>
            <p:nvPr/>
          </p:nvSpPr>
          <p:spPr bwMode="auto">
            <a:xfrm>
              <a:off x="609600" y="685800"/>
              <a:ext cx="657552" cy="461665"/>
            </a:xfrm>
            <a:prstGeom prst="rect">
              <a:avLst/>
            </a:prstGeom>
            <a:noFill/>
            <a:ln>
              <a:noFill/>
            </a:ln>
            <a:effectLst>
              <a:outerShdw blurRad="63500" dist="38099" dir="2700000" algn="ctr" rotWithShape="0">
                <a:srgbClr val="020009">
                  <a:alpha val="74998"/>
                </a:srgbClr>
              </a:outerShdw>
            </a:effectLst>
          </p:spPr>
          <p:txBody>
            <a:bodyPr wrap="none">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a:ln>
                    <a:noFill/>
                  </a:ln>
                  <a:solidFill>
                    <a:srgbClr val="FFFFFF"/>
                  </a:solidFill>
                  <a:effectLst>
                    <a:outerShdw blurRad="38100" dist="38100" dir="2700000" algn="tl">
                      <a:srgbClr val="000000"/>
                    </a:outerShdw>
                  </a:effectLst>
                  <a:uLnTx/>
                  <a:uFillTx/>
                  <a:latin typeface="26" charset="0"/>
                  <a:ea typeface="ＭＳ Ｐゴシック" charset="0"/>
                </a:rPr>
                <a:t>روما</a:t>
              </a:r>
              <a:endParaRPr kumimoji="0" lang="en-US" sz="2400" b="1" i="0" u="none" strike="noStrike" kern="1200" cap="none" spc="0" normalizeH="0" baseline="0" noProof="0">
                <a:ln>
                  <a:noFill/>
                </a:ln>
                <a:solidFill>
                  <a:srgbClr val="FFFFFF"/>
                </a:solidFill>
                <a:effectLst>
                  <a:outerShdw blurRad="38100" dist="38100" dir="2700000" algn="tl">
                    <a:srgbClr val="000000"/>
                  </a:outerShdw>
                </a:effectLst>
                <a:uLnTx/>
                <a:uFillTx/>
                <a:latin typeface="26" charset="0"/>
                <a:ea typeface="ＭＳ Ｐゴシック" charset="0"/>
              </a:endParaRPr>
            </a:p>
          </p:txBody>
        </p:sp>
        <p:sp>
          <p:nvSpPr>
            <p:cNvPr id="173067" name="Oval 11"/>
            <p:cNvSpPr>
              <a:spLocks noChangeArrowheads="1"/>
            </p:cNvSpPr>
            <p:nvPr/>
          </p:nvSpPr>
          <p:spPr bwMode="auto">
            <a:xfrm>
              <a:off x="838200" y="381000"/>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endParaRPr>
            </a:p>
          </p:txBody>
        </p:sp>
        <p:sp>
          <p:nvSpPr>
            <p:cNvPr id="173071" name="Text Box 15"/>
            <p:cNvSpPr txBox="1">
              <a:spLocks noChangeArrowheads="1"/>
            </p:cNvSpPr>
            <p:nvPr/>
          </p:nvSpPr>
          <p:spPr bwMode="auto">
            <a:xfrm>
              <a:off x="-36435" y="1853214"/>
              <a:ext cx="4032002" cy="1569660"/>
            </a:xfrm>
            <a:prstGeom prst="rect">
              <a:avLst/>
            </a:prstGeom>
            <a:solidFill>
              <a:srgbClr val="800000"/>
            </a:solidFill>
            <a:ln>
              <a:noFill/>
            </a:ln>
            <a:effectLst>
              <a:outerShdw blurRad="63500" dist="38099" dir="2700000" algn="ctr" rotWithShape="0">
                <a:srgbClr val="020009">
                  <a:alpha val="74998"/>
                </a:srgbClr>
              </a:outerShdw>
            </a:effectLst>
          </p:spPr>
          <p:txBody>
            <a:bodyPr wrap="square">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marL="571500" marR="0" lvl="0" indent="-571500" algn="r" defTabSz="914400" rtl="1" eaLnBrk="0" fontAlgn="base" latinLnBrk="0" hangingPunct="0">
                <a:lnSpc>
                  <a:spcPct val="100000"/>
                </a:lnSpc>
                <a:spcBef>
                  <a:spcPct val="0"/>
                </a:spcBef>
                <a:spcAft>
                  <a:spcPct val="0"/>
                </a:spcAft>
                <a:buClrTx/>
                <a:buSzTx/>
                <a:buFontTx/>
                <a:buNone/>
                <a:tabLst/>
                <a:defRPr/>
              </a:pPr>
              <a:r>
                <a:rPr kumimoji="0" lang="ar-JO" altLang="ja-JP"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rPr>
                <a:t>2. الإضطهاد الخارجي من روما (1: 9؛ 2: 9-10؛ 3:10)</a:t>
              </a:r>
            </a:p>
          </p:txBody>
        </p:sp>
        <p:sp>
          <p:nvSpPr>
            <p:cNvPr id="3" name="Lightning Bolt 2"/>
            <p:cNvSpPr/>
            <p:nvPr/>
          </p:nvSpPr>
          <p:spPr bwMode="auto">
            <a:xfrm>
              <a:off x="1259632" y="260648"/>
              <a:ext cx="1728192" cy="720080"/>
            </a:xfrm>
            <a:prstGeom prst="lightningBolt">
              <a:avLst/>
            </a:prstGeom>
            <a:solidFill>
              <a:srgbClr val="FFFF00"/>
            </a:solidFill>
            <a:ln w="571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ＭＳ Ｐゴシック" charset="0"/>
              </a:endParaRPr>
            </a:p>
          </p:txBody>
        </p:sp>
        <p:sp>
          <p:nvSpPr>
            <p:cNvPr id="19" name="Lightning Bolt 18"/>
            <p:cNvSpPr/>
            <p:nvPr/>
          </p:nvSpPr>
          <p:spPr bwMode="auto">
            <a:xfrm>
              <a:off x="2411760" y="908720"/>
              <a:ext cx="1728192" cy="720080"/>
            </a:xfrm>
            <a:prstGeom prst="lightningBolt">
              <a:avLst/>
            </a:prstGeom>
            <a:solidFill>
              <a:srgbClr val="FFFF00"/>
            </a:solidFill>
            <a:ln w="571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ＭＳ Ｐゴシック" charset="0"/>
              </a:endParaRPr>
            </a:p>
          </p:txBody>
        </p:sp>
        <p:sp>
          <p:nvSpPr>
            <p:cNvPr id="20" name="Lightning Bolt 19"/>
            <p:cNvSpPr/>
            <p:nvPr/>
          </p:nvSpPr>
          <p:spPr bwMode="auto">
            <a:xfrm>
              <a:off x="2915816" y="404664"/>
              <a:ext cx="1728192" cy="720080"/>
            </a:xfrm>
            <a:prstGeom prst="lightningBolt">
              <a:avLst/>
            </a:prstGeom>
            <a:solidFill>
              <a:srgbClr val="FFFF00"/>
            </a:solidFill>
            <a:ln w="571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ＭＳ Ｐゴシック" charset="0"/>
              </a:endParaRPr>
            </a:p>
          </p:txBody>
        </p:sp>
        <p:sp>
          <p:nvSpPr>
            <p:cNvPr id="21" name="Lightning Bolt 20"/>
            <p:cNvSpPr/>
            <p:nvPr/>
          </p:nvSpPr>
          <p:spPr bwMode="auto">
            <a:xfrm>
              <a:off x="3491880" y="1772816"/>
              <a:ext cx="1728192" cy="720080"/>
            </a:xfrm>
            <a:prstGeom prst="lightningBolt">
              <a:avLst/>
            </a:prstGeom>
            <a:solidFill>
              <a:srgbClr val="FFFF00"/>
            </a:solidFill>
            <a:ln w="571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ＭＳ Ｐゴシック" charset="0"/>
              </a:endParaRPr>
            </a:p>
          </p:txBody>
        </p:sp>
        <p:sp>
          <p:nvSpPr>
            <p:cNvPr id="23" name="Lightning Bolt 22"/>
            <p:cNvSpPr/>
            <p:nvPr/>
          </p:nvSpPr>
          <p:spPr bwMode="auto">
            <a:xfrm>
              <a:off x="4067944" y="1196752"/>
              <a:ext cx="1728192" cy="720080"/>
            </a:xfrm>
            <a:prstGeom prst="lightningBolt">
              <a:avLst/>
            </a:prstGeom>
            <a:solidFill>
              <a:srgbClr val="FFFF00"/>
            </a:solidFill>
            <a:ln w="571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ＭＳ Ｐゴシック" charset="0"/>
              </a:endParaRPr>
            </a:p>
          </p:txBody>
        </p:sp>
        <p:sp>
          <p:nvSpPr>
            <p:cNvPr id="24" name="Lightning Bolt 23"/>
            <p:cNvSpPr/>
            <p:nvPr/>
          </p:nvSpPr>
          <p:spPr bwMode="auto">
            <a:xfrm>
              <a:off x="4427984" y="620688"/>
              <a:ext cx="1728192" cy="720080"/>
            </a:xfrm>
            <a:prstGeom prst="lightningBolt">
              <a:avLst/>
            </a:prstGeom>
            <a:solidFill>
              <a:srgbClr val="FFFF00"/>
            </a:solidFill>
            <a:ln w="571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ＭＳ Ｐゴシック" charset="0"/>
              </a:endParaRPr>
            </a:p>
          </p:txBody>
        </p:sp>
      </p:grpSp>
      <p:sp>
        <p:nvSpPr>
          <p:cNvPr id="26" name="Rectangle 3"/>
          <p:cNvSpPr txBox="1">
            <a:spLocks noChangeArrowheads="1"/>
          </p:cNvSpPr>
          <p:nvPr/>
        </p:nvSpPr>
        <p:spPr bwMode="auto">
          <a:xfrm>
            <a:off x="7496415" y="0"/>
            <a:ext cx="1647585" cy="712519"/>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26" charset="0"/>
                <a:ea typeface="ＭＳ Ｐゴシック" charset="0"/>
              </a:defRPr>
            </a:lvl6pPr>
            <a:lvl7pPr marL="914400" algn="ctr" rtl="0" fontAlgn="base">
              <a:spcBef>
                <a:spcPct val="0"/>
              </a:spcBef>
              <a:spcAft>
                <a:spcPct val="0"/>
              </a:spcAft>
              <a:defRPr sz="4400">
                <a:solidFill>
                  <a:schemeClr val="tx2"/>
                </a:solidFill>
                <a:latin typeface="26" charset="0"/>
                <a:ea typeface="ＭＳ Ｐゴシック" charset="0"/>
              </a:defRPr>
            </a:lvl7pPr>
            <a:lvl8pPr marL="1371600" algn="ctr" rtl="0" fontAlgn="base">
              <a:spcBef>
                <a:spcPct val="0"/>
              </a:spcBef>
              <a:spcAft>
                <a:spcPct val="0"/>
              </a:spcAft>
              <a:defRPr sz="4400">
                <a:solidFill>
                  <a:schemeClr val="tx2"/>
                </a:solidFill>
                <a:latin typeface="26" charset="0"/>
                <a:ea typeface="ＭＳ Ｐゴシック" charset="0"/>
              </a:defRPr>
            </a:lvl8pPr>
            <a:lvl9pPr marL="1828800" algn="ctr" rtl="0" fontAlgn="base">
              <a:spcBef>
                <a:spcPct val="0"/>
              </a:spcBef>
              <a:spcAft>
                <a:spcPct val="0"/>
              </a:spcAft>
              <a:defRPr sz="4400">
                <a:solidFill>
                  <a:schemeClr val="tx2"/>
                </a:solidFill>
                <a:latin typeface="26"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0" cap="none" spc="0" normalizeH="0" baseline="0" noProof="0" dirty="0">
                <a:ln>
                  <a:noFill/>
                </a:ln>
                <a:solidFill>
                  <a:srgbClr val="FFFFFF"/>
                </a:solidFill>
                <a:effectLst>
                  <a:glow rad="266700">
                    <a:srgbClr val="000000">
                      <a:alpha val="75000"/>
                    </a:srgbClr>
                  </a:glow>
                </a:effectLst>
                <a:uLnTx/>
                <a:uFillTx/>
                <a:latin typeface="Arial" panose="020B0604020202020204" pitchFamily="34" charset="0"/>
                <a:ea typeface="ＭＳ Ｐゴシック"/>
              </a:rPr>
              <a:t>صفحة العنوان</a:t>
            </a:r>
            <a:br>
              <a:rPr kumimoji="0" lang="en-US" sz="2400" b="1" u="none" strike="noStrike" kern="0" cap="none" spc="0" normalizeH="0" baseline="0" noProof="0" dirty="0">
                <a:ln>
                  <a:noFill/>
                </a:ln>
                <a:solidFill>
                  <a:srgbClr val="FFFFFF"/>
                </a:solidFill>
                <a:effectLst>
                  <a:glow rad="266700">
                    <a:srgbClr val="000000">
                      <a:alpha val="75000"/>
                    </a:srgbClr>
                  </a:glow>
                </a:effectLst>
                <a:uLnTx/>
                <a:uFillTx/>
                <a:latin typeface="Arial" panose="020B0604020202020204" pitchFamily="34" charset="0"/>
                <a:ea typeface="ＭＳ Ｐゴシック"/>
              </a:rPr>
            </a:br>
            <a:r>
              <a:rPr kumimoji="0" lang="ar-JO" sz="2400" b="1" u="none" strike="noStrike" kern="0" cap="none" spc="0" normalizeH="0" baseline="0" noProof="0" dirty="0">
                <a:ln>
                  <a:noFill/>
                </a:ln>
                <a:solidFill>
                  <a:srgbClr val="FFFFFF"/>
                </a:solidFill>
                <a:effectLst>
                  <a:glow rad="266700">
                    <a:srgbClr val="000000">
                      <a:alpha val="75000"/>
                    </a:srgbClr>
                  </a:glow>
                </a:effectLst>
                <a:uLnTx/>
                <a:uFillTx/>
                <a:latin typeface="Arial" panose="020B0604020202020204" pitchFamily="34" charset="0"/>
                <a:ea typeface="ＭＳ Ｐゴシック"/>
              </a:rPr>
              <a:t>321</a:t>
            </a:r>
            <a:endParaRPr kumimoji="0" lang="en-US" sz="2400" b="1" u="none" strike="noStrike" kern="0" cap="none" spc="0" normalizeH="0" baseline="0" noProof="0" dirty="0">
              <a:ln>
                <a:noFill/>
              </a:ln>
              <a:solidFill>
                <a:srgbClr val="FFFFFF"/>
              </a:solidFill>
              <a:effectLst>
                <a:glow rad="266700">
                  <a:srgbClr val="000000">
                    <a:alpha val="75000"/>
                  </a:srgbClr>
                </a:glow>
              </a:effectLst>
              <a:uLnTx/>
              <a:uFillTx/>
              <a:latin typeface="Arial" panose="020B0604020202020204" pitchFamily="34" charset="0"/>
              <a:ea typeface="ＭＳ Ｐゴシック"/>
            </a:endParaRPr>
          </a:p>
        </p:txBody>
      </p:sp>
      <p:sp>
        <p:nvSpPr>
          <p:cNvPr id="30" name="Rectangle 2">
            <a:extLst>
              <a:ext uri="{FF2B5EF4-FFF2-40B4-BE49-F238E27FC236}">
                <a16:creationId xmlns:a16="http://schemas.microsoft.com/office/drawing/2014/main" id="{281690DB-82DC-0F4F-8894-82C6C71B936F}"/>
              </a:ext>
            </a:extLst>
          </p:cNvPr>
          <p:cNvSpPr txBox="1">
            <a:spLocks noChangeArrowheads="1"/>
          </p:cNvSpPr>
          <p:nvPr/>
        </p:nvSpPr>
        <p:spPr bwMode="auto">
          <a:xfrm>
            <a:off x="-84946" y="3817226"/>
            <a:ext cx="4798246" cy="909772"/>
          </a:xfrm>
          <a:prstGeom prst="rect">
            <a:avLst/>
          </a:prstGeom>
          <a:noFill/>
          <a:ln>
            <a:noFill/>
          </a:ln>
          <a:effectLst>
            <a:outerShdw blurRad="63500" dist="35921" dir="2700000" algn="ctr" rotWithShape="0">
              <a:srgbClr val="1F497D">
                <a:alpha val="74998"/>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رؤيا يوحنا</a:t>
            </a:r>
          </a:p>
        </p:txBody>
      </p:sp>
    </p:spTree>
    <p:extLst>
      <p:ext uri="{BB962C8B-B14F-4D97-AF65-F5344CB8AC3E}">
        <p14:creationId xmlns:p14="http://schemas.microsoft.com/office/powerpoint/2010/main" val="72931469"/>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3" presetClass="entr" presetSubtype="10" fill="hold" grpId="0" nodeType="afterEffect">
                                  <p:stCondLst>
                                    <p:cond delay="0"/>
                                  </p:stCondLst>
                                  <p:childTnLst>
                                    <p:set>
                                      <p:cBhvr>
                                        <p:cTn id="6" dur="1" fill="hold">
                                          <p:stCondLst>
                                            <p:cond delay="0"/>
                                          </p:stCondLst>
                                        </p:cTn>
                                        <p:tgtEl>
                                          <p:spTgt spid="173069"/>
                                        </p:tgtEl>
                                        <p:attrNameLst>
                                          <p:attrName>style.visibility</p:attrName>
                                        </p:attrNameLst>
                                      </p:cBhvr>
                                      <p:to>
                                        <p:strVal val="visible"/>
                                      </p:to>
                                    </p:set>
                                    <p:animEffect transition="in" filter="blinds(horizontal)">
                                      <p:cBhvr>
                                        <p:cTn id="7" dur="500"/>
                                        <p:tgtEl>
                                          <p:spTgt spid="173069"/>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dissolve">
                                      <p:cBhvr>
                                        <p:cTn id="12" dur="500"/>
                                        <p:tgtEl>
                                          <p:spTgt spid="5"/>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nodeType="clickEffect">
                                  <p:stCondLst>
                                    <p:cond delay="0"/>
                                  </p:stCondLst>
                                  <p:childTnLst>
                                    <p:set>
                                      <p:cBhvr>
                                        <p:cTn id="16" dur="1" fill="hold">
                                          <p:stCondLst>
                                            <p:cond delay="0"/>
                                          </p:stCondLst>
                                        </p:cTn>
                                        <p:tgtEl>
                                          <p:spTgt spid="4"/>
                                        </p:tgtEl>
                                        <p:attrNameLst>
                                          <p:attrName>style.visibility</p:attrName>
                                        </p:attrNameLst>
                                      </p:cBhvr>
                                      <p:to>
                                        <p:strVal val="visible"/>
                                      </p:to>
                                    </p:set>
                                    <p:animEffect transition="in" filter="wipe(left)">
                                      <p:cBhvr>
                                        <p:cTn id="17" dur="500"/>
                                        <p:tgtEl>
                                          <p:spTgt spid="4"/>
                                        </p:tgtEl>
                                      </p:cBhvr>
                                    </p:animEffect>
                                  </p:childTnLst>
                                </p:cTn>
                              </p:par>
                            </p:childTnLst>
                          </p:cTn>
                        </p:par>
                      </p:childTnLst>
                    </p:cTn>
                  </p:par>
                  <p:par>
                    <p:cTn id="18" fill="hold">
                      <p:stCondLst>
                        <p:cond delay="indefinite"/>
                      </p:stCondLst>
                      <p:childTnLst>
                        <p:par>
                          <p:cTn id="19" fill="hold">
                            <p:stCondLst>
                              <p:cond delay="0"/>
                            </p:stCondLst>
                            <p:childTnLst>
                              <p:par>
                                <p:cTn id="20" presetID="2" presetClass="entr" presetSubtype="4" fill="hold" grpId="0" nodeType="clickEffect">
                                  <p:stCondLst>
                                    <p:cond delay="0"/>
                                  </p:stCondLst>
                                  <p:childTnLst>
                                    <p:set>
                                      <p:cBhvr>
                                        <p:cTn id="21" dur="1" fill="hold">
                                          <p:stCondLst>
                                            <p:cond delay="0"/>
                                          </p:stCondLst>
                                        </p:cTn>
                                        <p:tgtEl>
                                          <p:spTgt spid="30"/>
                                        </p:tgtEl>
                                        <p:attrNameLst>
                                          <p:attrName>style.visibility</p:attrName>
                                        </p:attrNameLst>
                                      </p:cBhvr>
                                      <p:to>
                                        <p:strVal val="visible"/>
                                      </p:to>
                                    </p:set>
                                    <p:anim calcmode="lin" valueType="num">
                                      <p:cBhvr additive="base">
                                        <p:cTn id="22" dur="500" fill="hold"/>
                                        <p:tgtEl>
                                          <p:spTgt spid="30"/>
                                        </p:tgtEl>
                                        <p:attrNameLst>
                                          <p:attrName>ppt_x</p:attrName>
                                        </p:attrNameLst>
                                      </p:cBhvr>
                                      <p:tavLst>
                                        <p:tav tm="0">
                                          <p:val>
                                            <p:strVal val="#ppt_x"/>
                                          </p:val>
                                        </p:tav>
                                        <p:tav tm="100000">
                                          <p:val>
                                            <p:strVal val="#ppt_x"/>
                                          </p:val>
                                        </p:tav>
                                      </p:tavLst>
                                    </p:anim>
                                    <p:anim calcmode="lin" valueType="num">
                                      <p:cBhvr additive="base">
                                        <p:cTn id="23" dur="500" fill="hold"/>
                                        <p:tgtEl>
                                          <p:spTgt spid="3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3069" grpId="0" animBg="1"/>
      <p:bldP spid="30" grpId="0"/>
    </p:bldLst>
  </p:timing>
</p:sld>
</file>

<file path=ppt/slides/slide5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7089" name="Rectangle 3" descr="EXPTEXTB"/>
          <p:cNvSpPr>
            <a:spLocks noChangeArrowheads="1"/>
          </p:cNvSpPr>
          <p:nvPr/>
        </p:nvSpPr>
        <p:spPr bwMode="auto">
          <a:xfrm>
            <a:off x="0" y="0"/>
            <a:ext cx="9144000" cy="6858000"/>
          </a:xfrm>
          <a:prstGeom prst="rect">
            <a:avLst/>
          </a:prstGeom>
          <a:gradFill rotWithShape="1">
            <a:gsLst>
              <a:gs pos="0">
                <a:srgbClr val="000090"/>
              </a:gs>
              <a:gs pos="100000">
                <a:schemeClr val="tx1"/>
              </a:gs>
            </a:gsLst>
            <a:path path="shape">
              <a:fillToRect l="50000" t="50000" r="50000" b="50000"/>
            </a:path>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91376" tIns="45688" rIns="91376" bIns="45688"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Times New Roman" charset="0"/>
            </a:endParaRPr>
          </a:p>
        </p:txBody>
      </p:sp>
      <p:sp>
        <p:nvSpPr>
          <p:cNvPr id="40966" name="Text Box 6"/>
          <p:cNvSpPr txBox="1">
            <a:spLocks noChangeArrowheads="1"/>
          </p:cNvSpPr>
          <p:nvPr/>
        </p:nvSpPr>
        <p:spPr bwMode="auto">
          <a:xfrm>
            <a:off x="76200" y="1143003"/>
            <a:ext cx="6248400" cy="708025"/>
          </a:xfrm>
          <a:prstGeom prst="rect">
            <a:avLst/>
          </a:prstGeom>
          <a:gradFill flip="none" rotWithShape="1">
            <a:gsLst>
              <a:gs pos="64000">
                <a:schemeClr val="tx2">
                  <a:lumMod val="25000"/>
                  <a:lumOff val="75000"/>
                </a:schemeClr>
              </a:gs>
              <a:gs pos="100000">
                <a:srgbClr val="FFFFFF"/>
              </a:gs>
            </a:gsLst>
            <a:path path="rect">
              <a:fillToRect l="100000" t="100000"/>
            </a:path>
            <a:tileRect r="-100000" b="-100000"/>
          </a:gradFill>
          <a:ln w="12700">
            <a:solidFill>
              <a:schemeClr val="tx1"/>
            </a:solidFill>
            <a:miter lim="800000"/>
            <a:headEnd/>
            <a:tailEnd/>
          </a:ln>
          <a:effectLst/>
        </p:spPr>
        <p:txBody>
          <a:bodyPr lIns="0" tIns="45688" rIns="0" bIns="45688">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rPr>
              <a:t>إلى أقصى الأرض (أع 1: 8)</a:t>
            </a: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1600" b="1"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rPr>
              <a:t>أع</a:t>
            </a:r>
            <a:r>
              <a:rPr kumimoji="0" lang="en-US" sz="1600" b="1"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rPr>
              <a:t> </a:t>
            </a: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rPr>
              <a:t>9</a:t>
            </a:r>
            <a:r>
              <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rPr>
              <a:t>  </a:t>
            </a: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rPr>
              <a:t>13</a:t>
            </a:r>
            <a:r>
              <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rPr>
              <a:t>       </a:t>
            </a: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rPr>
              <a:t>14</a:t>
            </a:r>
            <a:r>
              <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rPr>
              <a:t>    </a:t>
            </a: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rPr>
              <a:t>15</a:t>
            </a:r>
            <a:r>
              <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rPr>
              <a:t>  </a:t>
            </a: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rPr>
              <a:t>16</a:t>
            </a:r>
            <a:r>
              <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rPr>
              <a:t>          </a:t>
            </a: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rPr>
              <a:t>18</a:t>
            </a:r>
            <a:r>
              <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rPr>
              <a:t>           </a:t>
            </a: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rPr>
              <a:t>21</a:t>
            </a:r>
            <a:r>
              <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rPr>
              <a:t>     </a:t>
            </a: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rPr>
              <a:t>27</a:t>
            </a:r>
            <a:r>
              <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rPr>
              <a:t>     </a:t>
            </a: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rPr>
              <a:t>28</a:t>
            </a: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endParaRPr>
          </a:p>
        </p:txBody>
      </p:sp>
      <p:sp>
        <p:nvSpPr>
          <p:cNvPr id="217091" name="Text Box 16"/>
          <p:cNvSpPr txBox="1">
            <a:spLocks noChangeArrowheads="1"/>
          </p:cNvSpPr>
          <p:nvPr/>
        </p:nvSpPr>
        <p:spPr bwMode="auto">
          <a:xfrm>
            <a:off x="1828800" y="2338388"/>
            <a:ext cx="838200" cy="55399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خريف 49</a:t>
            </a:r>
            <a:endParaRPr kumimoji="0" lang="en-US" sz="12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6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المجمع</a:t>
            </a:r>
            <a:endParaRPr kumimoji="0" lang="en-US" sz="16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217092" name="Text Box 17"/>
          <p:cNvSpPr txBox="1">
            <a:spLocks noChangeArrowheads="1"/>
          </p:cNvSpPr>
          <p:nvPr/>
        </p:nvSpPr>
        <p:spPr bwMode="auto">
          <a:xfrm>
            <a:off x="4724400" y="2133600"/>
            <a:ext cx="685800" cy="8309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أيار 57</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آب 59</a:t>
            </a:r>
            <a:endParaRPr kumimoji="0" lang="en-US" sz="12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6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المحاكمات</a:t>
            </a:r>
            <a:endParaRPr kumimoji="0" lang="en-US" sz="18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217093" name="Line 19"/>
          <p:cNvSpPr>
            <a:spLocks noChangeShapeType="1"/>
          </p:cNvSpPr>
          <p:nvPr/>
        </p:nvSpPr>
        <p:spPr bwMode="auto">
          <a:xfrm>
            <a:off x="0" y="2590800"/>
            <a:ext cx="9067800" cy="0"/>
          </a:xfrm>
          <a:prstGeom prst="line">
            <a:avLst/>
          </a:prstGeom>
          <a:noFill/>
          <a:ln w="76200">
            <a:solidFill>
              <a:schemeClr val="bg1"/>
            </a:solidFill>
            <a:round/>
            <a:headEnd/>
            <a:tailEnd type="triangle" w="med" len="med"/>
          </a:ln>
          <a:extLst>
            <a:ext uri="{909E8E84-426E-40dd-AFC4-6F175D3DCCD1}">
              <a14:hiddenFill xmlns="" xmlns:a14="http://schemas.microsoft.com/office/drawing/2010/main">
                <a:noFill/>
              </a14:hiddenFill>
            </a:ext>
          </a:extLst>
        </p:spPr>
        <p:txBody>
          <a:bodyPr lIns="91376" tIns="45688" rIns="91376" bIns="45688"/>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Times New Roman"/>
            </a:endParaRPr>
          </a:p>
        </p:txBody>
      </p:sp>
      <p:sp>
        <p:nvSpPr>
          <p:cNvPr id="217094" name="Text Box 20"/>
          <p:cNvSpPr txBox="1">
            <a:spLocks noChangeArrowheads="1"/>
          </p:cNvSpPr>
          <p:nvPr/>
        </p:nvSpPr>
        <p:spPr bwMode="auto">
          <a:xfrm>
            <a:off x="8296278" y="2324100"/>
            <a:ext cx="847725" cy="8309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ربيع 68</a:t>
            </a:r>
            <a:endParaRPr kumimoji="0" lang="en-US" sz="12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توسع</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 الكنيسة</a:t>
            </a:r>
            <a:endParaRPr kumimoji="0" lang="en-US" sz="16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217095" name="Text Box 21"/>
          <p:cNvSpPr txBox="1">
            <a:spLocks noChangeArrowheads="1"/>
          </p:cNvSpPr>
          <p:nvPr/>
        </p:nvSpPr>
        <p:spPr bwMode="auto">
          <a:xfrm>
            <a:off x="0" y="3276600"/>
            <a:ext cx="9144000" cy="40004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20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35</a:t>
            </a:r>
            <a:r>
              <a:rPr kumimoji="0" lang="en-US" sz="20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           48          </a:t>
            </a:r>
            <a:r>
              <a:rPr kumimoji="0" lang="ar-JO" sz="20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49</a:t>
            </a:r>
            <a:r>
              <a:rPr kumimoji="0" lang="en-US" sz="20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        </a:t>
            </a:r>
            <a:r>
              <a:rPr kumimoji="0" lang="ar-JO" sz="20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50</a:t>
            </a:r>
            <a:r>
              <a:rPr kumimoji="0" lang="en-US" sz="20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          </a:t>
            </a:r>
            <a:r>
              <a:rPr kumimoji="0" lang="ar-JO" sz="20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52</a:t>
            </a:r>
            <a:r>
              <a:rPr kumimoji="0" lang="en-US" sz="20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  </a:t>
            </a:r>
            <a:r>
              <a:rPr kumimoji="0" lang="ar-JO" sz="20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53</a:t>
            </a:r>
            <a:r>
              <a:rPr kumimoji="0" lang="en-US" sz="20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         </a:t>
            </a:r>
            <a:r>
              <a:rPr kumimoji="0" lang="ar-JO" sz="20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57</a:t>
            </a:r>
            <a:r>
              <a:rPr kumimoji="0" lang="en-US" sz="20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        </a:t>
            </a:r>
            <a:r>
              <a:rPr kumimoji="0" lang="ar-JO" sz="20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60</a:t>
            </a:r>
            <a:r>
              <a:rPr kumimoji="0" lang="en-US" sz="20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           </a:t>
            </a:r>
            <a:r>
              <a:rPr kumimoji="0" lang="ar-JO" sz="20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62</a:t>
            </a:r>
            <a:r>
              <a:rPr kumimoji="0" lang="en-US" sz="20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            </a:t>
            </a:r>
            <a:r>
              <a:rPr kumimoji="0" lang="ar-JO" sz="20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67</a:t>
            </a:r>
            <a:r>
              <a:rPr kumimoji="0" lang="en-US" sz="20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           </a:t>
            </a:r>
            <a:r>
              <a:rPr kumimoji="0" lang="ar-JO" sz="20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68</a:t>
            </a:r>
            <a:r>
              <a:rPr kumimoji="0" lang="en-US" sz="20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     </a:t>
            </a:r>
            <a:r>
              <a:rPr kumimoji="0" lang="ar-JO" sz="20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95</a:t>
            </a:r>
            <a:endParaRPr kumimoji="0" lang="en-US" sz="20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217096" name="Text Box 7"/>
          <p:cNvSpPr txBox="1">
            <a:spLocks noChangeArrowheads="1"/>
          </p:cNvSpPr>
          <p:nvPr/>
        </p:nvSpPr>
        <p:spPr bwMode="auto">
          <a:xfrm>
            <a:off x="914400" y="2019593"/>
            <a:ext cx="990600" cy="1315745"/>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نيسان 48-</a:t>
            </a:r>
            <a:br>
              <a:rPr kumimoji="0" lang="en-US" sz="12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br>
            <a:r>
              <a:rPr kumimoji="0" lang="ar-JO" sz="12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أيلول 49</a:t>
            </a:r>
            <a:endParaRPr kumimoji="0" lang="en-US" sz="12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1</a:t>
            </a:r>
            <a:br>
              <a:rPr kumimoji="0" lang="en-US"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br>
            <a:r>
              <a:rPr kumimoji="0" lang="ar-JO"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غلاطية</a:t>
            </a:r>
            <a:endParaRPr kumimoji="0" lang="en-US"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9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40971" name="Text Box 11"/>
          <p:cNvSpPr txBox="1">
            <a:spLocks noChangeArrowheads="1"/>
          </p:cNvSpPr>
          <p:nvPr/>
        </p:nvSpPr>
        <p:spPr bwMode="auto">
          <a:xfrm>
            <a:off x="7315200" y="1996511"/>
            <a:ext cx="990600" cy="1338828"/>
          </a:xfrm>
          <a:prstGeom prst="rect">
            <a:avLst/>
          </a:prstGeom>
          <a:solidFill>
            <a:schemeClr val="accent4"/>
          </a:solidFill>
          <a:ln w="12700">
            <a:solidFill>
              <a:srgbClr val="FFFFFF"/>
            </a:solidFill>
            <a:miter lim="800000"/>
            <a:headEnd/>
            <a:tailEnd/>
          </a:ln>
          <a:effectLst/>
        </p:spPr>
        <p:txBody>
          <a:bodyPr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خريف 67 – ربيع 68</a:t>
            </a:r>
            <a:endParaRPr kumimoji="0" lang="en-US" sz="12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2</a:t>
            </a:r>
            <a:br>
              <a:rPr kumimoji="0"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br>
            <a:r>
              <a:rPr kumimoji="0" lang="ar-JO"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روما</a:t>
            </a:r>
            <a:endParaRPr kumimoji="0"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10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217100" name="TextBox 27"/>
          <p:cNvSpPr txBox="1">
            <a:spLocks noChangeArrowheads="1"/>
          </p:cNvSpPr>
          <p:nvPr/>
        </p:nvSpPr>
        <p:spPr bwMode="auto">
          <a:xfrm>
            <a:off x="7924800" y="71438"/>
            <a:ext cx="1155700" cy="120026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38</a:t>
            </a:r>
            <a:br>
              <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b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124</a:t>
            </a:r>
            <a:br>
              <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b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39-41</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17101" name="Text Box 9"/>
          <p:cNvSpPr txBox="1">
            <a:spLocks noChangeArrowheads="1"/>
          </p:cNvSpPr>
          <p:nvPr/>
        </p:nvSpPr>
        <p:spPr bwMode="auto">
          <a:xfrm>
            <a:off x="6324600" y="1996511"/>
            <a:ext cx="990600" cy="1338828"/>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ربيع 62 -</a:t>
            </a:r>
            <a:br>
              <a:rPr kumimoji="0" lang="en-US" sz="12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br>
            <a:r>
              <a:rPr kumimoji="0" lang="ar-JO" sz="12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خريف 67</a:t>
            </a:r>
            <a:endParaRPr kumimoji="0" lang="en-US" sz="12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4</a:t>
            </a:r>
            <a:br>
              <a:rPr kumimoji="0" lang="en-US"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br>
            <a:r>
              <a:rPr kumimoji="0" lang="ar-JO"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إسبانيا</a:t>
            </a:r>
            <a:endParaRPr kumimoji="0" lang="en-US"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1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34" name="Title 33"/>
          <p:cNvSpPr>
            <a:spLocks noGrp="1"/>
          </p:cNvSpPr>
          <p:nvPr>
            <p:ph type="title" idx="4294967295"/>
          </p:nvPr>
        </p:nvSpPr>
        <p:spPr>
          <a:xfrm>
            <a:off x="152400" y="206514"/>
            <a:ext cx="7772400" cy="707886"/>
          </a:xfrm>
          <a:gradFill flip="none" rotWithShape="1">
            <a:gsLst>
              <a:gs pos="0">
                <a:srgbClr val="008000"/>
              </a:gs>
              <a:gs pos="100000">
                <a:srgbClr val="000000"/>
              </a:gs>
            </a:gsLst>
            <a:path path="shape">
              <a:fillToRect l="50000" t="50000" r="50000" b="50000"/>
            </a:path>
            <a:tileRect/>
          </a:gradFill>
          <a:ln>
            <a:miter lim="800000"/>
            <a:headEnd/>
            <a:tailEnd/>
          </a:ln>
          <a:effectLst>
            <a:glow rad="101600">
              <a:srgbClr val="008000">
                <a:alpha val="75000"/>
              </a:srgbClr>
            </a:glow>
            <a:outerShdw blurRad="63500" dist="17961" dir="2700000" algn="ctr" rotWithShape="0">
              <a:schemeClr val="tx1">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spcBef>
                <a:spcPct val="50000"/>
              </a:spcBef>
              <a:defRPr/>
            </a:pPr>
            <a:r>
              <a:rPr lang="ar-JO" sz="4000" b="1" dirty="0">
                <a:solidFill>
                  <a:srgbClr val="FFFFFF"/>
                </a:solidFill>
                <a:effectLst>
                  <a:outerShdw blurRad="38100" dist="38100" dir="2700000" algn="tl">
                    <a:srgbClr val="000000">
                      <a:alpha val="43137"/>
                    </a:srgbClr>
                  </a:outerShdw>
                </a:effectLst>
                <a:latin typeface="Arial" panose="020B0604020202020204" pitchFamily="34" charset="0"/>
                <a:cs typeface="Times New Roman" charset="0"/>
              </a:rPr>
              <a:t>نظرة عامة على العهد الجديد</a:t>
            </a:r>
            <a:endParaRPr lang="en-US" sz="4000" b="1" dirty="0">
              <a:solidFill>
                <a:srgbClr val="FFFFFF"/>
              </a:solidFill>
              <a:effectLst>
                <a:outerShdw blurRad="38100" dist="38100" dir="2700000" algn="tl">
                  <a:srgbClr val="000000">
                    <a:alpha val="43137"/>
                  </a:srgbClr>
                </a:outerShdw>
              </a:effectLst>
              <a:latin typeface="Arial" panose="020B0604020202020204" pitchFamily="34" charset="0"/>
              <a:cs typeface="Times New Roman" charset="0"/>
            </a:endParaRPr>
          </a:p>
        </p:txBody>
      </p:sp>
      <p:sp>
        <p:nvSpPr>
          <p:cNvPr id="19" name="Text Box 19"/>
          <p:cNvSpPr txBox="1">
            <a:spLocks noChangeArrowheads="1"/>
          </p:cNvSpPr>
          <p:nvPr/>
        </p:nvSpPr>
        <p:spPr bwMode="auto">
          <a:xfrm>
            <a:off x="990606" y="4114800"/>
            <a:ext cx="792163"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غل</a:t>
            </a:r>
            <a:endParaRPr kumimoji="0" lang="en-US" sz="1600" b="0"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20" name="Text Box 20"/>
          <p:cNvSpPr txBox="1">
            <a:spLocks noChangeArrowheads="1"/>
          </p:cNvSpPr>
          <p:nvPr/>
        </p:nvSpPr>
        <p:spPr bwMode="auto">
          <a:xfrm>
            <a:off x="2713038" y="4114800"/>
            <a:ext cx="792162"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1 تس</a:t>
            </a:r>
            <a:endParaRPr kumimoji="0" lang="en-US" sz="1600" b="0"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21" name="Text Box 21"/>
          <p:cNvSpPr txBox="1">
            <a:spLocks noChangeArrowheads="1"/>
          </p:cNvSpPr>
          <p:nvPr/>
        </p:nvSpPr>
        <p:spPr bwMode="auto">
          <a:xfrm>
            <a:off x="2713038" y="4572000"/>
            <a:ext cx="792162"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2 تس</a:t>
            </a:r>
            <a:endParaRPr kumimoji="0" lang="en-US" sz="1600" b="0"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22" name="Text Box 22"/>
          <p:cNvSpPr txBox="1">
            <a:spLocks noChangeArrowheads="1"/>
          </p:cNvSpPr>
          <p:nvPr/>
        </p:nvSpPr>
        <p:spPr bwMode="auto">
          <a:xfrm>
            <a:off x="3810006" y="4114800"/>
            <a:ext cx="792163"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1 كو</a:t>
            </a:r>
            <a:endParaRPr kumimoji="0" lang="en-US" sz="1600" b="0"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23" name="Text Box 23"/>
          <p:cNvSpPr txBox="1">
            <a:spLocks noChangeArrowheads="1"/>
          </p:cNvSpPr>
          <p:nvPr/>
        </p:nvSpPr>
        <p:spPr bwMode="auto">
          <a:xfrm>
            <a:off x="3810006" y="4572000"/>
            <a:ext cx="792163"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2 كو</a:t>
            </a:r>
            <a:endParaRPr kumimoji="0" lang="en-US" sz="1600" b="0"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24" name="Text Box 24"/>
          <p:cNvSpPr txBox="1">
            <a:spLocks noChangeArrowheads="1"/>
          </p:cNvSpPr>
          <p:nvPr/>
        </p:nvSpPr>
        <p:spPr bwMode="auto">
          <a:xfrm>
            <a:off x="3810006" y="5029200"/>
            <a:ext cx="792163"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رو</a:t>
            </a:r>
            <a:endParaRPr kumimoji="0" lang="en-US" sz="1600" b="0"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25" name="Text Box 25"/>
          <p:cNvSpPr txBox="1">
            <a:spLocks noChangeArrowheads="1"/>
          </p:cNvSpPr>
          <p:nvPr/>
        </p:nvSpPr>
        <p:spPr bwMode="auto">
          <a:xfrm>
            <a:off x="5486406" y="4114800"/>
            <a:ext cx="792163"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أف</a:t>
            </a:r>
            <a:endParaRPr kumimoji="0" lang="en-US" sz="1600" b="0"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26" name="Text Box 26"/>
          <p:cNvSpPr txBox="1">
            <a:spLocks noChangeArrowheads="1"/>
          </p:cNvSpPr>
          <p:nvPr/>
        </p:nvSpPr>
        <p:spPr bwMode="auto">
          <a:xfrm>
            <a:off x="5486406" y="4572000"/>
            <a:ext cx="792163"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كو</a:t>
            </a:r>
            <a:endParaRPr kumimoji="0" lang="en-US" sz="1600" b="0"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27" name="Text Box 27"/>
          <p:cNvSpPr txBox="1">
            <a:spLocks noChangeArrowheads="1"/>
          </p:cNvSpPr>
          <p:nvPr/>
        </p:nvSpPr>
        <p:spPr bwMode="auto">
          <a:xfrm>
            <a:off x="5486406" y="5029200"/>
            <a:ext cx="792163"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في</a:t>
            </a:r>
            <a:endParaRPr kumimoji="0" lang="en-US" sz="1600" b="0"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28" name="Text Box 28"/>
          <p:cNvSpPr txBox="1">
            <a:spLocks noChangeArrowheads="1"/>
          </p:cNvSpPr>
          <p:nvPr/>
        </p:nvSpPr>
        <p:spPr bwMode="auto">
          <a:xfrm>
            <a:off x="5486406" y="5486400"/>
            <a:ext cx="792163"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فيل</a:t>
            </a:r>
            <a:endParaRPr kumimoji="0" lang="en-US" sz="1600" b="0"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29" name="Text Box 29"/>
          <p:cNvSpPr txBox="1">
            <a:spLocks noChangeArrowheads="1"/>
          </p:cNvSpPr>
          <p:nvPr/>
        </p:nvSpPr>
        <p:spPr bwMode="auto">
          <a:xfrm>
            <a:off x="6446838" y="4114800"/>
            <a:ext cx="792162"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1 تي</a:t>
            </a:r>
            <a:endParaRPr kumimoji="0" lang="en-US" sz="1600" b="0"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30" name="Text Box 30"/>
          <p:cNvSpPr txBox="1">
            <a:spLocks noChangeArrowheads="1"/>
          </p:cNvSpPr>
          <p:nvPr/>
        </p:nvSpPr>
        <p:spPr bwMode="auto">
          <a:xfrm>
            <a:off x="6446838" y="4572000"/>
            <a:ext cx="792162"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تي</a:t>
            </a:r>
            <a:endParaRPr kumimoji="0" lang="en-US" sz="1600" b="0"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31" name="Text Box 31"/>
          <p:cNvSpPr txBox="1">
            <a:spLocks noChangeArrowheads="1"/>
          </p:cNvSpPr>
          <p:nvPr/>
        </p:nvSpPr>
        <p:spPr bwMode="auto">
          <a:xfrm>
            <a:off x="7391406" y="4114800"/>
            <a:ext cx="792163"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2 تي</a:t>
            </a:r>
            <a:endParaRPr kumimoji="0" lang="en-US" sz="1600" b="0"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32" name="Text Box 19"/>
          <p:cNvSpPr txBox="1">
            <a:spLocks noChangeArrowheads="1"/>
          </p:cNvSpPr>
          <p:nvPr/>
        </p:nvSpPr>
        <p:spPr bwMode="auto">
          <a:xfrm>
            <a:off x="990606" y="3657600"/>
            <a:ext cx="792163" cy="369888"/>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مت</a:t>
            </a:r>
            <a:endParaRPr kumimoji="0" lang="en-US" sz="1600" b="0"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33" name="Text Box 22"/>
          <p:cNvSpPr txBox="1">
            <a:spLocks noChangeArrowheads="1"/>
          </p:cNvSpPr>
          <p:nvPr/>
        </p:nvSpPr>
        <p:spPr bwMode="auto">
          <a:xfrm>
            <a:off x="4572006" y="3657600"/>
            <a:ext cx="792163" cy="369888"/>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لو</a:t>
            </a:r>
            <a:endParaRPr kumimoji="0" lang="en-US" sz="1600" b="0"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36" name="Text Box 31"/>
          <p:cNvSpPr txBox="1">
            <a:spLocks noChangeArrowheads="1"/>
          </p:cNvSpPr>
          <p:nvPr/>
        </p:nvSpPr>
        <p:spPr bwMode="auto">
          <a:xfrm>
            <a:off x="7391406" y="3657600"/>
            <a:ext cx="792163" cy="369888"/>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يو</a:t>
            </a:r>
            <a:endParaRPr kumimoji="0" lang="en-US" sz="1600" b="0"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37" name="Text Box 29"/>
          <p:cNvSpPr txBox="1">
            <a:spLocks noChangeArrowheads="1"/>
          </p:cNvSpPr>
          <p:nvPr/>
        </p:nvSpPr>
        <p:spPr bwMode="auto">
          <a:xfrm>
            <a:off x="6446838" y="3657600"/>
            <a:ext cx="792162" cy="369888"/>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مر</a:t>
            </a:r>
            <a:endParaRPr kumimoji="0" lang="en-US" sz="1600" b="0"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39" name="Text Box 19"/>
          <p:cNvSpPr txBox="1">
            <a:spLocks noChangeArrowheads="1"/>
          </p:cNvSpPr>
          <p:nvPr/>
        </p:nvSpPr>
        <p:spPr bwMode="auto">
          <a:xfrm>
            <a:off x="990606" y="4572000"/>
            <a:ext cx="792163" cy="369888"/>
          </a:xfrm>
          <a:prstGeom prst="rect">
            <a:avLst/>
          </a:prstGeom>
          <a:solidFill>
            <a:srgbClr val="FFFF00"/>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يع</a:t>
            </a:r>
            <a:endParaRPr kumimoji="0" lang="en-US" sz="1600" b="0"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40" name="Text Box 19"/>
          <p:cNvSpPr txBox="1">
            <a:spLocks noChangeArrowheads="1"/>
          </p:cNvSpPr>
          <p:nvPr/>
        </p:nvSpPr>
        <p:spPr bwMode="auto">
          <a:xfrm>
            <a:off x="6446838" y="5029200"/>
            <a:ext cx="792162" cy="369888"/>
          </a:xfrm>
          <a:prstGeom prst="rect">
            <a:avLst/>
          </a:prstGeom>
          <a:solidFill>
            <a:srgbClr val="FFFF00"/>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1 بط</a:t>
            </a:r>
            <a:endParaRPr kumimoji="0" lang="en-US" sz="1600" b="0"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41" name="Text Box 19"/>
          <p:cNvSpPr txBox="1">
            <a:spLocks noChangeArrowheads="1"/>
          </p:cNvSpPr>
          <p:nvPr/>
        </p:nvSpPr>
        <p:spPr bwMode="auto">
          <a:xfrm>
            <a:off x="6446838" y="5486400"/>
            <a:ext cx="792162" cy="369888"/>
          </a:xfrm>
          <a:prstGeom prst="rect">
            <a:avLst/>
          </a:prstGeom>
          <a:solidFill>
            <a:srgbClr val="FFFF00"/>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2 بط</a:t>
            </a:r>
            <a:endParaRPr kumimoji="0" lang="en-US" sz="1600" b="0"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42" name="Text Box 19"/>
          <p:cNvSpPr txBox="1">
            <a:spLocks noChangeArrowheads="1"/>
          </p:cNvSpPr>
          <p:nvPr/>
        </p:nvSpPr>
        <p:spPr bwMode="auto">
          <a:xfrm>
            <a:off x="7391406" y="4572000"/>
            <a:ext cx="792163" cy="369888"/>
          </a:xfrm>
          <a:prstGeom prst="rect">
            <a:avLst/>
          </a:prstGeom>
          <a:solidFill>
            <a:srgbClr val="FFFF00"/>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عب</a:t>
            </a:r>
            <a:endParaRPr kumimoji="0" lang="en-US" sz="1600" b="0"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43" name="Text Box 19"/>
          <p:cNvSpPr txBox="1">
            <a:spLocks noChangeArrowheads="1"/>
          </p:cNvSpPr>
          <p:nvPr/>
        </p:nvSpPr>
        <p:spPr bwMode="auto">
          <a:xfrm>
            <a:off x="8305806" y="4114800"/>
            <a:ext cx="792163" cy="369888"/>
          </a:xfrm>
          <a:prstGeom prst="rect">
            <a:avLst/>
          </a:prstGeom>
          <a:solidFill>
            <a:srgbClr val="FFFF00"/>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يه</a:t>
            </a:r>
            <a:endParaRPr kumimoji="0" lang="en-US" sz="1600" b="0"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44" name="Text Box 19"/>
          <p:cNvSpPr txBox="1">
            <a:spLocks noChangeArrowheads="1"/>
          </p:cNvSpPr>
          <p:nvPr/>
        </p:nvSpPr>
        <p:spPr bwMode="auto">
          <a:xfrm>
            <a:off x="8305806" y="4572000"/>
            <a:ext cx="792163" cy="369888"/>
          </a:xfrm>
          <a:prstGeom prst="rect">
            <a:avLst/>
          </a:prstGeom>
          <a:solidFill>
            <a:srgbClr val="FFFF00"/>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1 يو</a:t>
            </a:r>
            <a:endParaRPr kumimoji="0" lang="en-US" sz="1600" b="0"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45" name="Text Box 19"/>
          <p:cNvSpPr txBox="1">
            <a:spLocks noChangeArrowheads="1"/>
          </p:cNvSpPr>
          <p:nvPr/>
        </p:nvSpPr>
        <p:spPr bwMode="auto">
          <a:xfrm>
            <a:off x="8305806" y="5029200"/>
            <a:ext cx="792163" cy="369888"/>
          </a:xfrm>
          <a:prstGeom prst="rect">
            <a:avLst/>
          </a:prstGeom>
          <a:solidFill>
            <a:srgbClr val="FFFF00"/>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2 يو</a:t>
            </a:r>
            <a:endParaRPr kumimoji="0" lang="en-US" sz="1600" b="0"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46" name="Text Box 19"/>
          <p:cNvSpPr txBox="1">
            <a:spLocks noChangeArrowheads="1"/>
          </p:cNvSpPr>
          <p:nvPr/>
        </p:nvSpPr>
        <p:spPr bwMode="auto">
          <a:xfrm>
            <a:off x="8305806" y="5486400"/>
            <a:ext cx="792163" cy="369888"/>
          </a:xfrm>
          <a:prstGeom prst="rect">
            <a:avLst/>
          </a:prstGeom>
          <a:solidFill>
            <a:srgbClr val="FFFF00"/>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3 يو</a:t>
            </a:r>
            <a:endParaRPr kumimoji="0" lang="en-US" sz="1600" b="0"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47" name="Text Box 19"/>
          <p:cNvSpPr txBox="1">
            <a:spLocks noChangeArrowheads="1"/>
          </p:cNvSpPr>
          <p:nvPr/>
        </p:nvSpPr>
        <p:spPr bwMode="auto">
          <a:xfrm>
            <a:off x="8305806" y="5943600"/>
            <a:ext cx="792163" cy="369888"/>
          </a:xfrm>
          <a:prstGeom prst="rect">
            <a:avLst/>
          </a:prstGeom>
          <a:solidFill>
            <a:srgbClr val="FFFF00"/>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رؤ</a:t>
            </a:r>
            <a:endParaRPr kumimoji="0" lang="en-US" sz="1600" b="0"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48" name="Text Box 22"/>
          <p:cNvSpPr txBox="1">
            <a:spLocks noChangeArrowheads="1"/>
          </p:cNvSpPr>
          <p:nvPr/>
        </p:nvSpPr>
        <p:spPr bwMode="auto">
          <a:xfrm>
            <a:off x="5486406" y="3657600"/>
            <a:ext cx="792163" cy="369888"/>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أع</a:t>
            </a:r>
            <a:endParaRPr kumimoji="0" lang="en-US" sz="1600" b="0"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50" name="Text Box 19"/>
          <p:cNvSpPr txBox="1">
            <a:spLocks noChangeArrowheads="1"/>
          </p:cNvSpPr>
          <p:nvPr/>
        </p:nvSpPr>
        <p:spPr bwMode="auto">
          <a:xfrm>
            <a:off x="152400" y="5486400"/>
            <a:ext cx="1800225" cy="369888"/>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الأناجيل و الأعمال</a:t>
            </a:r>
            <a:endParaRPr kumimoji="0" lang="en-US" sz="1600" b="0"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51" name="Text Box 19"/>
          <p:cNvSpPr txBox="1">
            <a:spLocks noChangeArrowheads="1"/>
          </p:cNvSpPr>
          <p:nvPr/>
        </p:nvSpPr>
        <p:spPr bwMode="auto">
          <a:xfrm>
            <a:off x="152400" y="5954716"/>
            <a:ext cx="1800225" cy="368300"/>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الرسائل البولسية</a:t>
            </a:r>
            <a:endParaRPr kumimoji="0" lang="en-US" sz="1600" b="0"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52" name="Text Box 19"/>
          <p:cNvSpPr txBox="1">
            <a:spLocks noChangeArrowheads="1"/>
          </p:cNvSpPr>
          <p:nvPr/>
        </p:nvSpPr>
        <p:spPr bwMode="auto">
          <a:xfrm>
            <a:off x="152400" y="6421444"/>
            <a:ext cx="1800225" cy="369887"/>
          </a:xfrm>
          <a:prstGeom prst="rect">
            <a:avLst/>
          </a:prstGeom>
          <a:solidFill>
            <a:srgbClr val="FFFF00"/>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الرسائل العامة</a:t>
            </a:r>
            <a:endParaRPr kumimoji="0" lang="en-US" sz="1600" b="0"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217135" name="Text Box 20"/>
          <p:cNvSpPr txBox="1">
            <a:spLocks noChangeArrowheads="1"/>
          </p:cNvSpPr>
          <p:nvPr/>
        </p:nvSpPr>
        <p:spPr bwMode="auto">
          <a:xfrm>
            <a:off x="6477000" y="6553201"/>
            <a:ext cx="2447925" cy="1846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12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No Animations</a:t>
            </a:r>
            <a:endParaRPr kumimoji="0" lang="en-US" sz="16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217136" name="Text Box 7"/>
          <p:cNvSpPr txBox="1">
            <a:spLocks noChangeArrowheads="1"/>
          </p:cNvSpPr>
          <p:nvPr/>
        </p:nvSpPr>
        <p:spPr bwMode="auto">
          <a:xfrm>
            <a:off x="2667000" y="1987844"/>
            <a:ext cx="990600" cy="1315745"/>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نيسان 50-</a:t>
            </a:r>
            <a:br>
              <a:rPr kumimoji="0" lang="en-US" sz="12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br>
            <a:r>
              <a:rPr kumimoji="0" lang="ar-JO" sz="12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أيلول 52</a:t>
            </a:r>
            <a:endParaRPr kumimoji="0" lang="en-US" sz="12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2</a:t>
            </a:r>
            <a:br>
              <a:rPr kumimoji="0" lang="en-US"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br>
            <a:r>
              <a:rPr kumimoji="0" lang="ar-JO"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بحر إيجة</a:t>
            </a:r>
            <a:endParaRPr kumimoji="0" lang="en-US"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9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217137" name="Text Box 17"/>
          <p:cNvSpPr txBox="1">
            <a:spLocks noChangeArrowheads="1"/>
          </p:cNvSpPr>
          <p:nvPr/>
        </p:nvSpPr>
        <p:spPr bwMode="auto">
          <a:xfrm>
            <a:off x="-76200" y="2133600"/>
            <a:ext cx="990600" cy="8002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صيف 35-37</a:t>
            </a:r>
            <a:endParaRPr kumimoji="0" lang="en-US" sz="12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6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دمشق</a:t>
            </a:r>
            <a:br>
              <a:rPr kumimoji="0" lang="en-US" sz="16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br>
            <a:r>
              <a:rPr kumimoji="0" lang="ar-JO" sz="16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أنطاكية</a:t>
            </a:r>
            <a:endParaRPr kumimoji="0" lang="en-US" sz="16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53" name="Text Box 10"/>
          <p:cNvSpPr txBox="1">
            <a:spLocks noChangeArrowheads="1"/>
          </p:cNvSpPr>
          <p:nvPr/>
        </p:nvSpPr>
        <p:spPr bwMode="auto">
          <a:xfrm>
            <a:off x="2286000" y="6325156"/>
            <a:ext cx="990600" cy="369332"/>
          </a:xfrm>
          <a:prstGeom prst="rect">
            <a:avLst/>
          </a:prstGeom>
          <a:solidFill>
            <a:schemeClr val="accent4"/>
          </a:solidFill>
          <a:ln w="12700">
            <a:solidFill>
              <a:srgbClr val="FFFFFF"/>
            </a:solidFill>
            <a:miter lim="800000"/>
            <a:headEnd/>
            <a:tailEnd/>
          </a:ln>
          <a:effectLst/>
        </p:spPr>
        <p:txBody>
          <a:bodyPr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روما</a:t>
            </a:r>
            <a:endParaRPr kumimoji="0" lang="en-US" sz="10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217139" name="Text Box 20"/>
          <p:cNvSpPr txBox="1">
            <a:spLocks noChangeArrowheads="1"/>
          </p:cNvSpPr>
          <p:nvPr/>
        </p:nvSpPr>
        <p:spPr bwMode="auto">
          <a:xfrm>
            <a:off x="3352800" y="5907088"/>
            <a:ext cx="1600200" cy="2778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الرحلات</a:t>
            </a:r>
            <a:endParaRPr kumimoji="0"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217140" name="Text Box 9"/>
          <p:cNvSpPr txBox="1">
            <a:spLocks noChangeArrowheads="1"/>
          </p:cNvSpPr>
          <p:nvPr/>
        </p:nvSpPr>
        <p:spPr bwMode="auto">
          <a:xfrm>
            <a:off x="2286000" y="5861606"/>
            <a:ext cx="990600" cy="369332"/>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1 2 3 4</a:t>
            </a:r>
            <a:endParaRPr kumimoji="0" lang="en-US" sz="1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217141" name="Text Box 20"/>
          <p:cNvSpPr txBox="1">
            <a:spLocks noChangeArrowheads="1"/>
          </p:cNvSpPr>
          <p:nvPr/>
        </p:nvSpPr>
        <p:spPr bwMode="auto">
          <a:xfrm>
            <a:off x="3352800" y="6370638"/>
            <a:ext cx="1600200" cy="2778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السجون</a:t>
            </a:r>
            <a:endParaRPr kumimoji="0"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54" name="Text Box 9">
            <a:extLst>
              <a:ext uri="{FF2B5EF4-FFF2-40B4-BE49-F238E27FC236}">
                <a16:creationId xmlns:a16="http://schemas.microsoft.com/office/drawing/2014/main" id="{DB51E8F1-D80E-D240-837A-665B4151D6D0}"/>
              </a:ext>
            </a:extLst>
          </p:cNvPr>
          <p:cNvSpPr txBox="1">
            <a:spLocks noChangeAspect="1" noChangeArrowheads="1"/>
          </p:cNvSpPr>
          <p:nvPr/>
        </p:nvSpPr>
        <p:spPr bwMode="auto">
          <a:xfrm>
            <a:off x="3743325" y="1987843"/>
            <a:ext cx="1018064" cy="1316736"/>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688" bIns="0" anchor="t">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50000"/>
              </a:spcBef>
              <a:spcAft>
                <a:spcPct val="0"/>
              </a:spcAft>
              <a:buClrTx/>
              <a:buSzTx/>
              <a:buFontTx/>
              <a:buNone/>
              <a:tabLst/>
              <a:defRPr/>
            </a:pPr>
            <a:r>
              <a:rPr kumimoji="0" lang="ar-JO" sz="12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ربيع 53-</a:t>
            </a:r>
            <a:br>
              <a:rPr kumimoji="0" lang="en-US" sz="12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br>
            <a:r>
              <a:rPr kumimoji="0" lang="ar-JO" sz="12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ايار 57</a:t>
            </a:r>
            <a:endParaRPr kumimoji="0" lang="en-US" sz="12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3</a:t>
            </a:r>
            <a:br>
              <a:rPr kumimoji="0" lang="en-US"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br>
            <a:r>
              <a:rPr kumimoji="0" lang="ar-JO"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أسيا</a:t>
            </a:r>
            <a:endPar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a:p>
            <a:pPr marL="0" marR="0" lvl="0" indent="0" algn="ctr" defTabSz="914400" rtl="1" eaLnBrk="1" fontAlgn="base" latinLnBrk="0" hangingPunct="1">
              <a:lnSpc>
                <a:spcPct val="100000"/>
              </a:lnSpc>
              <a:spcBef>
                <a:spcPct val="0"/>
              </a:spcBef>
              <a:spcAft>
                <a:spcPct val="0"/>
              </a:spcAft>
              <a:buClrTx/>
              <a:buSzTx/>
              <a:buFontTx/>
              <a:buNone/>
              <a:tabLst/>
              <a:defRPr/>
            </a:pPr>
            <a:endParaRPr kumimoji="0" lang="en-US" sz="11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55" name="Text Box 10">
            <a:extLst>
              <a:ext uri="{FF2B5EF4-FFF2-40B4-BE49-F238E27FC236}">
                <a16:creationId xmlns:a16="http://schemas.microsoft.com/office/drawing/2014/main" id="{14591EDD-D1A2-C14A-9098-B583318FE3D2}"/>
              </a:ext>
            </a:extLst>
          </p:cNvPr>
          <p:cNvSpPr txBox="1">
            <a:spLocks noChangeAspect="1" noChangeArrowheads="1"/>
          </p:cNvSpPr>
          <p:nvPr/>
        </p:nvSpPr>
        <p:spPr bwMode="auto">
          <a:xfrm>
            <a:off x="5286380" y="1987844"/>
            <a:ext cx="987552" cy="1316736"/>
          </a:xfrm>
          <a:prstGeom prst="rect">
            <a:avLst/>
          </a:prstGeom>
          <a:solidFill>
            <a:schemeClr val="accent4"/>
          </a:solidFill>
          <a:ln w="12700">
            <a:solidFill>
              <a:srgbClr val="FFFFFF"/>
            </a:solidFill>
            <a:miter lim="800000"/>
            <a:headEnd/>
            <a:tailEnd/>
          </a:ln>
          <a:effectLst/>
        </p:spPr>
        <p:txBody>
          <a:bodyPr wrap="square"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شباط 60 –</a:t>
            </a:r>
            <a:br>
              <a:rPr kumimoji="0" lang="en-US" sz="12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br>
            <a:r>
              <a:rPr kumimoji="0" lang="ar-JO" sz="12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 آذار 62</a:t>
            </a:r>
            <a:br>
              <a:rPr kumimoji="0" lang="en-US" sz="12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br>
            <a:r>
              <a:rPr kumimoji="0" lang="ar-JO"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1</a:t>
            </a:r>
            <a:br>
              <a:rPr kumimoji="0"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br>
            <a:r>
              <a:rPr kumimoji="0" lang="ar-JO"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روما</a:t>
            </a:r>
            <a:endParaRPr kumimoji="0"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10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Tree>
  </p:cSld>
  <p:clrMapOvr>
    <a:masterClrMapping/>
  </p:clrMapOvr>
</p:sld>
</file>

<file path=ppt/slides/slide5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50" name="Picture 2">
            <a:extLst>
              <a:ext uri="{FF2B5EF4-FFF2-40B4-BE49-F238E27FC236}">
                <a16:creationId xmlns:a16="http://schemas.microsoft.com/office/drawing/2014/main" id="{164AACE1-03DA-504C-80E8-4D8195030F3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9727" y="0"/>
            <a:ext cx="9134273" cy="6089515"/>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0" y="232008"/>
            <a:ext cx="9144000" cy="2033256"/>
          </a:xfrm>
          <a:effectLst>
            <a:outerShdw blurRad="63500" dist="35921" dir="2700000" algn="ctr" rotWithShape="0">
              <a:schemeClr val="tx2">
                <a:alpha val="74998"/>
              </a:schemeClr>
            </a:outerShdw>
          </a:effectLst>
        </p:spPr>
        <p:txBody>
          <a:bodyPr anchor="t"/>
          <a:lstStyle/>
          <a:p>
            <a:pPr rtl="1">
              <a:defRPr/>
            </a:pPr>
            <a:r>
              <a:rPr lang="ar-JO" sz="6000" dirty="0">
                <a:effectLst>
                  <a:glow rad="127000">
                    <a:schemeClr val="tx1"/>
                  </a:glow>
                </a:effectLst>
                <a:ea typeface="ＭＳ Ｐゴシック" charset="0"/>
                <a:cs typeface="ＭＳ Ｐゴシック" charset="0"/>
              </a:rPr>
              <a:t>كيف نكون </a:t>
            </a:r>
            <a:r>
              <a:rPr lang="ar-JO" sz="6000" dirty="0">
                <a:solidFill>
                  <a:srgbClr val="FFFF00"/>
                </a:solidFill>
                <a:effectLst>
                  <a:glow rad="127000">
                    <a:schemeClr val="tx1"/>
                  </a:glow>
                </a:effectLst>
                <a:ea typeface="ＭＳ Ｐゴシック" charset="0"/>
                <a:cs typeface="ＭＳ Ｐゴシック" charset="0"/>
              </a:rPr>
              <a:t>منتصرين</a:t>
            </a:r>
            <a:r>
              <a:rPr lang="ar-JO" sz="6000" dirty="0">
                <a:effectLst>
                  <a:glow rad="127000">
                    <a:schemeClr val="tx1"/>
                  </a:glow>
                </a:effectLst>
                <a:ea typeface="ＭＳ Ｐゴシック" charset="0"/>
                <a:cs typeface="ＭＳ Ｐゴシック" charset="0"/>
              </a:rPr>
              <a:t> في المسيح؟</a:t>
            </a:r>
          </a:p>
        </p:txBody>
      </p:sp>
      <p:sp>
        <p:nvSpPr>
          <p:cNvPr id="3" name="Rectangle 2">
            <a:extLst>
              <a:ext uri="{FF2B5EF4-FFF2-40B4-BE49-F238E27FC236}">
                <a16:creationId xmlns:a16="http://schemas.microsoft.com/office/drawing/2014/main" id="{C198E88B-836F-EF40-A294-CBFD0E8730B8}"/>
              </a:ext>
            </a:extLst>
          </p:cNvPr>
          <p:cNvSpPr txBox="1">
            <a:spLocks noChangeArrowheads="1"/>
          </p:cNvSpPr>
          <p:nvPr/>
        </p:nvSpPr>
        <p:spPr bwMode="auto">
          <a:xfrm>
            <a:off x="0" y="2732016"/>
            <a:ext cx="9144000" cy="2033256"/>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60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ماذا نحتاج أن نفهم عن يسوع من أجل الإنتصار؟</a:t>
            </a:r>
          </a:p>
        </p:txBody>
      </p:sp>
      <p:sp>
        <p:nvSpPr>
          <p:cNvPr id="5" name="Rectangle 2">
            <a:extLst>
              <a:ext uri="{FF2B5EF4-FFF2-40B4-BE49-F238E27FC236}">
                <a16:creationId xmlns:a16="http://schemas.microsoft.com/office/drawing/2014/main" id="{A3230F26-CEBA-AA49-BD5C-5011DFCE67FA}"/>
              </a:ext>
            </a:extLst>
          </p:cNvPr>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رؤيا يوحنا</a:t>
            </a:r>
          </a:p>
        </p:txBody>
      </p:sp>
    </p:spTree>
    <p:extLst>
      <p:ext uri="{BB962C8B-B14F-4D97-AF65-F5344CB8AC3E}">
        <p14:creationId xmlns:p14="http://schemas.microsoft.com/office/powerpoint/2010/main" val="143050924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ppt_x"/>
                                          </p:val>
                                        </p:tav>
                                        <p:tav tm="100000">
                                          <p:val>
                                            <p:strVal val="#ppt_x"/>
                                          </p:val>
                                        </p:tav>
                                      </p:tavLst>
                                    </p:anim>
                                    <p:anim calcmode="lin" valueType="num">
                                      <p:cBhvr additive="base">
                                        <p:cTn id="8" dur="500" fill="hold"/>
                                        <p:tgtEl>
                                          <p:spTgt spid="3"/>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5"/>
                                        </p:tgtEl>
                                        <p:attrNameLst>
                                          <p:attrName>style.visibility</p:attrName>
                                        </p:attrNameLst>
                                      </p:cBhvr>
                                      <p:to>
                                        <p:strVal val="visible"/>
                                      </p:to>
                                    </p:set>
                                    <p:anim calcmode="lin" valueType="num">
                                      <p:cBhvr additive="base">
                                        <p:cTn id="13" dur="500" fill="hold"/>
                                        <p:tgtEl>
                                          <p:spTgt spid="5"/>
                                        </p:tgtEl>
                                        <p:attrNameLst>
                                          <p:attrName>ppt_x</p:attrName>
                                        </p:attrNameLst>
                                      </p:cBhvr>
                                      <p:tavLst>
                                        <p:tav tm="0">
                                          <p:val>
                                            <p:strVal val="#ppt_x"/>
                                          </p:val>
                                        </p:tav>
                                        <p:tav tm="100000">
                                          <p:val>
                                            <p:strVal val="#ppt_x"/>
                                          </p:val>
                                        </p:tav>
                                      </p:tavLst>
                                    </p:anim>
                                    <p:anim calcmode="lin" valueType="num">
                                      <p:cBhvr additive="base">
                                        <p:cTn id="14"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5" grpId="0"/>
    </p:bldLst>
  </p:timing>
</p:sld>
</file>

<file path=ppt/slides/slide5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descr="rev 19 Maranatha.jpg"/>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30284" y="-1"/>
            <a:ext cx="9113716" cy="5437851"/>
          </a:xfrm>
          <a:prstGeom prst="rect">
            <a:avLst/>
          </a:prstGeom>
        </p:spPr>
      </p:pic>
      <p:sp>
        <p:nvSpPr>
          <p:cNvPr id="2" name="Title 1"/>
          <p:cNvSpPr>
            <a:spLocks noGrp="1"/>
          </p:cNvSpPr>
          <p:nvPr>
            <p:ph type="title"/>
          </p:nvPr>
        </p:nvSpPr>
        <p:spPr>
          <a:xfrm>
            <a:off x="101721" y="2981021"/>
            <a:ext cx="9138965" cy="2456829"/>
          </a:xfrm>
        </p:spPr>
        <p:txBody>
          <a:bodyPr/>
          <a:lstStyle/>
          <a:p>
            <a:pPr rtl="1"/>
            <a:r>
              <a:rPr lang="ar-JO" sz="9600" dirty="0">
                <a:effectLst>
                  <a:glow rad="228600">
                    <a:schemeClr val="accent4">
                      <a:satMod val="175000"/>
                      <a:alpha val="40000"/>
                    </a:schemeClr>
                  </a:glow>
                </a:effectLst>
              </a:rPr>
              <a:t>سيادة يسوع المسيح</a:t>
            </a:r>
          </a:p>
        </p:txBody>
      </p:sp>
      <p:sp>
        <p:nvSpPr>
          <p:cNvPr id="5" name="Rectangle 2">
            <a:extLst>
              <a:ext uri="{FF2B5EF4-FFF2-40B4-BE49-F238E27FC236}">
                <a16:creationId xmlns:a16="http://schemas.microsoft.com/office/drawing/2014/main" id="{FDA58CFF-41B8-624B-8FF1-03A6059406AD}"/>
              </a:ext>
            </a:extLst>
          </p:cNvPr>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رؤيا يوحنا</a:t>
            </a:r>
          </a:p>
        </p:txBody>
      </p:sp>
    </p:spTree>
    <p:extLst>
      <p:ext uri="{BB962C8B-B14F-4D97-AF65-F5344CB8AC3E}">
        <p14:creationId xmlns:p14="http://schemas.microsoft.com/office/powerpoint/2010/main" val="3237948811"/>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539.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660066"/>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8" name="Rectangle 2">
            <a:extLst>
              <a:ext uri="{FF2B5EF4-FFF2-40B4-BE49-F238E27FC236}">
                <a16:creationId xmlns:a16="http://schemas.microsoft.com/office/drawing/2014/main" id="{D8D90518-2FDB-A446-ADFA-9E47CB6AE84B}"/>
              </a:ext>
            </a:extLst>
          </p:cNvPr>
          <p:cNvSpPr txBox="1">
            <a:spLocks noChangeArrowheads="1"/>
          </p:cNvSpPr>
          <p:nvPr/>
        </p:nvSpPr>
        <p:spPr bwMode="auto">
          <a:xfrm>
            <a:off x="6252779" y="1765147"/>
            <a:ext cx="2518370" cy="3219142"/>
          </a:xfrm>
          <a:prstGeom prst="rect">
            <a:avLst/>
          </a:prstGeom>
          <a:solidFill>
            <a:schemeClr val="bg1"/>
          </a:solidFill>
          <a:ln>
            <a:noFill/>
          </a:ln>
          <a:effectLst/>
          <a:extLs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000" b="0" i="0" u="none" strike="noStrike" kern="1200" cap="none" spc="-100" normalizeH="0" baseline="0" noProof="0">
                <a:ln>
                  <a:noFill/>
                </a:ln>
                <a:solidFill>
                  <a:srgbClr val="470946"/>
                </a:solidFill>
                <a:effectLst/>
                <a:uLnTx/>
                <a:uFillTx/>
                <a:latin typeface="Helvetica Neue Black Condensed"/>
                <a:ea typeface="ＭＳ Ｐゴシック" charset="0"/>
                <a:cs typeface="Helvetica Neue Black Condensed"/>
              </a:rPr>
              <a:t>الموت</a:t>
            </a:r>
            <a:endParaRPr kumimoji="0" lang="en-US" sz="4000" b="0" i="0" u="none" strike="noStrike" kern="1200" cap="none" spc="-100" normalizeH="0" baseline="0" noProof="0">
              <a:ln>
                <a:noFill/>
              </a:ln>
              <a:solidFill>
                <a:srgbClr val="470946"/>
              </a:solidFill>
              <a:effectLst/>
              <a:uLnTx/>
              <a:uFillTx/>
              <a:latin typeface="Helvetica Neue Black Condensed"/>
              <a:ea typeface="ＭＳ Ｐゴシック" charset="0"/>
              <a:cs typeface="Helvetica Neue Black Condensed"/>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000" b="0" i="0" u="none" strike="noStrike" kern="1200" cap="none" spc="-100" normalizeH="0" baseline="0" noProof="0">
                <a:ln>
                  <a:noFill/>
                </a:ln>
                <a:solidFill>
                  <a:srgbClr val="470946"/>
                </a:solidFill>
                <a:effectLst/>
                <a:uLnTx/>
                <a:uFillTx/>
                <a:latin typeface="Helvetica Neue Black Condensed"/>
                <a:ea typeface="ＭＳ Ｐゴシック" charset="0"/>
                <a:cs typeface="Helvetica Neue Black Condensed"/>
              </a:rPr>
              <a:t>(1)</a:t>
            </a:r>
          </a:p>
        </p:txBody>
      </p:sp>
      <p:sp>
        <p:nvSpPr>
          <p:cNvPr id="2" name="Title 1"/>
          <p:cNvSpPr>
            <a:spLocks noGrp="1"/>
          </p:cNvSpPr>
          <p:nvPr>
            <p:ph type="ctrTitle"/>
          </p:nvPr>
        </p:nvSpPr>
        <p:spPr>
          <a:xfrm>
            <a:off x="136993" y="50754"/>
            <a:ext cx="8992241" cy="1688992"/>
          </a:xfrm>
          <a:noFill/>
        </p:spPr>
        <p:txBody>
          <a:bodyPr anchor="t"/>
          <a:lstStyle/>
          <a:p>
            <a:pPr rtl="1"/>
            <a:r>
              <a:rPr lang="ar-JO" sz="5400" dirty="0">
                <a:effectLst>
                  <a:glow rad="101600">
                    <a:schemeClr val="tx1">
                      <a:alpha val="99000"/>
                    </a:schemeClr>
                  </a:glow>
                </a:effectLst>
              </a:rPr>
              <a:t>ننتصر عندما نرى أن يسوع يسود على </a:t>
            </a: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a:ln>
                <a:noFill/>
              </a:ln>
              <a:solidFill>
                <a:prstClr val="white"/>
              </a:solidFill>
              <a:effectLst>
                <a:glow rad="101600">
                  <a:prstClr val="black">
                    <a:alpha val="99000"/>
                  </a:prstClr>
                </a:glow>
              </a:effectLst>
              <a:uLnTx/>
              <a:uFillTx/>
              <a:latin typeface="Calibri"/>
              <a:ea typeface="ＭＳ Ｐゴシック" charset="0"/>
            </a:endParaRPr>
          </a:p>
        </p:txBody>
      </p:sp>
      <p:sp>
        <p:nvSpPr>
          <p:cNvPr id="7" name="Rectangle 2"/>
          <p:cNvSpPr txBox="1">
            <a:spLocks noChangeArrowheads="1"/>
          </p:cNvSpPr>
          <p:nvPr/>
        </p:nvSpPr>
        <p:spPr bwMode="auto">
          <a:xfrm>
            <a:off x="14766" y="5948489"/>
            <a:ext cx="9129234"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مخطط سفر الرؤيا</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
        <p:nvSpPr>
          <p:cNvPr id="9" name="Rectangle 2">
            <a:extLst>
              <a:ext uri="{FF2B5EF4-FFF2-40B4-BE49-F238E27FC236}">
                <a16:creationId xmlns:a16="http://schemas.microsoft.com/office/drawing/2014/main" id="{A991E26E-58BA-1D40-BC78-DF21AE295E1E}"/>
              </a:ext>
            </a:extLst>
          </p:cNvPr>
          <p:cNvSpPr txBox="1">
            <a:spLocks noChangeArrowheads="1"/>
          </p:cNvSpPr>
          <p:nvPr/>
        </p:nvSpPr>
        <p:spPr bwMode="auto">
          <a:xfrm>
            <a:off x="3250504" y="1773238"/>
            <a:ext cx="2518370" cy="3219142"/>
          </a:xfrm>
          <a:prstGeom prst="rect">
            <a:avLst/>
          </a:prstGeom>
          <a:solidFill>
            <a:schemeClr val="bg1"/>
          </a:solidFill>
          <a:ln>
            <a:noFill/>
          </a:ln>
          <a:effectLst/>
          <a:extLs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000" b="0" i="0" u="none" strike="noStrike" kern="1200" cap="none" spc="-100" normalizeH="0" baseline="0" noProof="0">
                <a:ln>
                  <a:noFill/>
                </a:ln>
                <a:solidFill>
                  <a:srgbClr val="470946"/>
                </a:solidFill>
                <a:effectLst/>
                <a:uLnTx/>
                <a:uFillTx/>
                <a:latin typeface="Helvetica Neue Black Condensed"/>
                <a:ea typeface="ＭＳ Ｐゴシック" charset="0"/>
                <a:cs typeface="Helvetica Neue Black Condensed"/>
              </a:rPr>
              <a:t>الكنائس</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000" b="0" i="0" u="none" strike="noStrike" kern="1200" cap="none" spc="-100" normalizeH="0" baseline="0" noProof="0">
                <a:ln>
                  <a:noFill/>
                </a:ln>
                <a:solidFill>
                  <a:srgbClr val="470946"/>
                </a:solidFill>
                <a:effectLst/>
                <a:uLnTx/>
                <a:uFillTx/>
                <a:latin typeface="Helvetica Neue Black Condensed"/>
                <a:ea typeface="ＭＳ Ｐゴシック" charset="0"/>
                <a:cs typeface="Helvetica Neue Black Condensed"/>
              </a:rPr>
              <a:t>(</a:t>
            </a:r>
            <a:r>
              <a:rPr kumimoji="0" lang="ar-JO" sz="4000" b="0" i="0" u="none" strike="noStrike" kern="1200" cap="none" spc="-100" normalizeH="0" baseline="0" noProof="0">
                <a:ln>
                  <a:noFill/>
                </a:ln>
                <a:solidFill>
                  <a:srgbClr val="470946"/>
                </a:solidFill>
                <a:effectLst/>
                <a:uLnTx/>
                <a:uFillTx/>
                <a:latin typeface="Helvetica Neue Black Condensed"/>
                <a:ea typeface="ＭＳ Ｐゴシック" charset="0"/>
                <a:cs typeface="Helvetica Neue Black Condensed"/>
              </a:rPr>
              <a:t>3</a:t>
            </a:r>
            <a:r>
              <a:rPr kumimoji="0" lang="en-US" sz="4000" b="0" i="0" u="none" strike="noStrike" kern="1200" cap="none" spc="-100" normalizeH="0" baseline="0" noProof="0">
                <a:ln>
                  <a:noFill/>
                </a:ln>
                <a:solidFill>
                  <a:srgbClr val="470946"/>
                </a:solidFill>
                <a:effectLst/>
                <a:uLnTx/>
                <a:uFillTx/>
                <a:latin typeface="Helvetica Neue Black Condensed"/>
                <a:ea typeface="ＭＳ Ｐゴシック" charset="0"/>
                <a:cs typeface="Helvetica Neue Black Condensed"/>
              </a:rPr>
              <a:t>–</a:t>
            </a:r>
            <a:r>
              <a:rPr kumimoji="0" lang="ar-JO" sz="4000" b="0" i="0" u="none" strike="noStrike" kern="1200" cap="none" spc="-100" normalizeH="0" baseline="0" noProof="0">
                <a:ln>
                  <a:noFill/>
                </a:ln>
                <a:solidFill>
                  <a:srgbClr val="470946"/>
                </a:solidFill>
                <a:effectLst/>
                <a:uLnTx/>
                <a:uFillTx/>
                <a:latin typeface="Helvetica Neue Black Condensed"/>
                <a:ea typeface="ＭＳ Ｐゴシック" charset="0"/>
                <a:cs typeface="Helvetica Neue Black Condensed"/>
              </a:rPr>
              <a:t>2</a:t>
            </a:r>
            <a:r>
              <a:rPr kumimoji="0" lang="en-US" sz="4000" b="0" i="0" u="none" strike="noStrike" kern="1200" cap="none" spc="-100" normalizeH="0" baseline="0" noProof="0">
                <a:ln>
                  <a:noFill/>
                </a:ln>
                <a:solidFill>
                  <a:srgbClr val="470946"/>
                </a:solidFill>
                <a:effectLst/>
                <a:uLnTx/>
                <a:uFillTx/>
                <a:latin typeface="Helvetica Neue Black Condensed"/>
                <a:ea typeface="ＭＳ Ｐゴシック" charset="0"/>
                <a:cs typeface="Helvetica Neue Black Condensed"/>
              </a:rPr>
              <a:t>)</a:t>
            </a:r>
          </a:p>
        </p:txBody>
      </p:sp>
      <p:sp>
        <p:nvSpPr>
          <p:cNvPr id="10" name="Rectangle 2">
            <a:extLst>
              <a:ext uri="{FF2B5EF4-FFF2-40B4-BE49-F238E27FC236}">
                <a16:creationId xmlns:a16="http://schemas.microsoft.com/office/drawing/2014/main" id="{CFCCCBFF-7B6D-6340-A1DA-BC45E499EFD7}"/>
              </a:ext>
            </a:extLst>
          </p:cNvPr>
          <p:cNvSpPr txBox="1">
            <a:spLocks noChangeArrowheads="1"/>
          </p:cNvSpPr>
          <p:nvPr/>
        </p:nvSpPr>
        <p:spPr bwMode="auto">
          <a:xfrm>
            <a:off x="247911" y="1773238"/>
            <a:ext cx="2518370" cy="3219142"/>
          </a:xfrm>
          <a:prstGeom prst="rect">
            <a:avLst/>
          </a:prstGeom>
          <a:solidFill>
            <a:schemeClr val="bg1"/>
          </a:solidFill>
          <a:ln>
            <a:noFill/>
          </a:ln>
          <a:effectLst/>
          <a:extLs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000" b="0" i="0" u="none" strike="noStrike" kern="1200" cap="none" spc="-100" normalizeH="0" baseline="0" noProof="0">
                <a:ln>
                  <a:noFill/>
                </a:ln>
                <a:solidFill>
                  <a:srgbClr val="470946"/>
                </a:solidFill>
                <a:effectLst/>
                <a:uLnTx/>
                <a:uFillTx/>
                <a:latin typeface="Helvetica Neue Black Condensed"/>
                <a:ea typeface="ＭＳ Ｐゴシック" charset="0"/>
                <a:cs typeface="Helvetica Neue Black Condensed"/>
              </a:rPr>
              <a:t>مستقبلنا</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000" b="0" i="0" u="none" strike="noStrike" kern="1200" cap="none" spc="-100" normalizeH="0" baseline="0" noProof="0">
                <a:ln>
                  <a:noFill/>
                </a:ln>
                <a:solidFill>
                  <a:srgbClr val="470946"/>
                </a:solidFill>
                <a:effectLst/>
                <a:uLnTx/>
                <a:uFillTx/>
                <a:latin typeface="Helvetica Neue Black Condensed"/>
                <a:ea typeface="ＭＳ Ｐゴシック" charset="0"/>
                <a:cs typeface="Helvetica Neue Black Condensed"/>
              </a:rPr>
              <a:t>(</a:t>
            </a:r>
            <a:r>
              <a:rPr kumimoji="0" lang="ar-JO" sz="4000" b="0" i="0" u="none" strike="noStrike" kern="1200" cap="none" spc="-100" normalizeH="0" baseline="0" noProof="0">
                <a:ln>
                  <a:noFill/>
                </a:ln>
                <a:solidFill>
                  <a:srgbClr val="470946"/>
                </a:solidFill>
                <a:effectLst/>
                <a:uLnTx/>
                <a:uFillTx/>
                <a:latin typeface="Helvetica Neue Black Condensed"/>
                <a:ea typeface="ＭＳ Ｐゴシック" charset="0"/>
                <a:cs typeface="Helvetica Neue Black Condensed"/>
              </a:rPr>
              <a:t>22</a:t>
            </a:r>
            <a:r>
              <a:rPr kumimoji="0" lang="en-US" sz="4000" b="0" i="0" u="none" strike="noStrike" kern="1200" cap="none" spc="-100" normalizeH="0" baseline="0" noProof="0">
                <a:ln>
                  <a:noFill/>
                </a:ln>
                <a:solidFill>
                  <a:srgbClr val="470946"/>
                </a:solidFill>
                <a:effectLst/>
                <a:uLnTx/>
                <a:uFillTx/>
                <a:latin typeface="Helvetica Neue Black Condensed"/>
                <a:ea typeface="ＭＳ Ｐゴシック" charset="0"/>
                <a:cs typeface="Helvetica Neue Black Condensed"/>
              </a:rPr>
              <a:t>–</a:t>
            </a:r>
            <a:r>
              <a:rPr kumimoji="0" lang="ar-JO" sz="4000" b="0" i="0" u="none" strike="noStrike" kern="1200" cap="none" spc="-100" normalizeH="0" baseline="0" noProof="0">
                <a:ln>
                  <a:noFill/>
                </a:ln>
                <a:solidFill>
                  <a:srgbClr val="470946"/>
                </a:solidFill>
                <a:effectLst/>
                <a:uLnTx/>
                <a:uFillTx/>
                <a:latin typeface="Helvetica Neue Black Condensed"/>
                <a:ea typeface="ＭＳ Ｐゴシック" charset="0"/>
                <a:cs typeface="Helvetica Neue Black Condensed"/>
              </a:rPr>
              <a:t>4</a:t>
            </a:r>
            <a:r>
              <a:rPr kumimoji="0" lang="en-US" sz="4000" b="0" i="0" u="none" strike="noStrike" kern="1200" cap="none" spc="-100" normalizeH="0" baseline="0" noProof="0">
                <a:ln>
                  <a:noFill/>
                </a:ln>
                <a:solidFill>
                  <a:srgbClr val="470946"/>
                </a:solidFill>
                <a:effectLst/>
                <a:uLnTx/>
                <a:uFillTx/>
                <a:latin typeface="Helvetica Neue Black Condensed"/>
                <a:ea typeface="ＭＳ Ｐゴシック" charset="0"/>
                <a:cs typeface="Helvetica Neue Black Condensed"/>
              </a:rPr>
              <a:t>)</a:t>
            </a:r>
          </a:p>
        </p:txBody>
      </p:sp>
      <p:sp>
        <p:nvSpPr>
          <p:cNvPr id="11" name="Notched Right Arrow 10">
            <a:extLst>
              <a:ext uri="{FF2B5EF4-FFF2-40B4-BE49-F238E27FC236}">
                <a16:creationId xmlns:a16="http://schemas.microsoft.com/office/drawing/2014/main" id="{43875C51-04B0-5E41-904E-1ABB1ACD1B59}"/>
              </a:ext>
            </a:extLst>
          </p:cNvPr>
          <p:cNvSpPr/>
          <p:nvPr/>
        </p:nvSpPr>
        <p:spPr bwMode="auto">
          <a:xfrm flipH="1">
            <a:off x="2546639" y="2695855"/>
            <a:ext cx="848911" cy="1381348"/>
          </a:xfrm>
          <a:prstGeom prst="notchedRightArrow">
            <a:avLst/>
          </a:prstGeom>
          <a:solidFill>
            <a:schemeClr val="bg1"/>
          </a:solidFill>
          <a:ln w="38100"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mn-ea"/>
              <a:cs typeface="+mn-cs"/>
            </a:endParaRPr>
          </a:p>
        </p:txBody>
      </p:sp>
      <p:sp>
        <p:nvSpPr>
          <p:cNvPr id="12" name="Notched Right Arrow 11">
            <a:extLst>
              <a:ext uri="{FF2B5EF4-FFF2-40B4-BE49-F238E27FC236}">
                <a16:creationId xmlns:a16="http://schemas.microsoft.com/office/drawing/2014/main" id="{F279AAD8-F861-C340-8E6E-D7768DA0966C}"/>
              </a:ext>
            </a:extLst>
          </p:cNvPr>
          <p:cNvSpPr/>
          <p:nvPr/>
        </p:nvSpPr>
        <p:spPr bwMode="auto">
          <a:xfrm flipH="1">
            <a:off x="5532435" y="2695855"/>
            <a:ext cx="848911" cy="1381348"/>
          </a:xfrm>
          <a:prstGeom prst="notchedRightArrow">
            <a:avLst/>
          </a:prstGeom>
          <a:solidFill>
            <a:schemeClr val="bg1"/>
          </a:solidFill>
          <a:ln w="38100"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mn-ea"/>
              <a:cs typeface="+mn-cs"/>
            </a:endParaRPr>
          </a:p>
        </p:txBody>
      </p:sp>
    </p:spTree>
    <p:extLst>
      <p:ext uri="{BB962C8B-B14F-4D97-AF65-F5344CB8AC3E}">
        <p14:creationId xmlns:p14="http://schemas.microsoft.com/office/powerpoint/2010/main" val="1172918119"/>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2" fill="hold" grpId="0" nodeType="click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right)">
                                      <p:cBhvr>
                                        <p:cTn id="7" dur="500"/>
                                        <p:tgtEl>
                                          <p:spTgt spid="12"/>
                                        </p:tgtEl>
                                      </p:cBhvr>
                                    </p:animEffect>
                                  </p:childTnLst>
                                </p:cTn>
                              </p:par>
                            </p:childTnLst>
                          </p:cTn>
                        </p:par>
                        <p:par>
                          <p:cTn id="8" fill="hold">
                            <p:stCondLst>
                              <p:cond delay="500"/>
                            </p:stCondLst>
                            <p:childTnLst>
                              <p:par>
                                <p:cTn id="9" presetID="1" presetClass="entr" presetSubtype="0" fill="hold" grpId="0" nodeType="afterEffect">
                                  <p:stCondLst>
                                    <p:cond delay="0"/>
                                  </p:stCondLst>
                                  <p:childTnLst>
                                    <p:set>
                                      <p:cBhvr>
                                        <p:cTn id="10" dur="1" fill="hold">
                                          <p:stCondLst>
                                            <p:cond delay="0"/>
                                          </p:stCondLst>
                                        </p:cTn>
                                        <p:tgtEl>
                                          <p:spTgt spid="9"/>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22" presetClass="entr" presetSubtype="2" fill="hold" grpId="0" nodeType="clickEffect">
                                  <p:stCondLst>
                                    <p:cond delay="0"/>
                                  </p:stCondLst>
                                  <p:childTnLst>
                                    <p:set>
                                      <p:cBhvr>
                                        <p:cTn id="14" dur="1" fill="hold">
                                          <p:stCondLst>
                                            <p:cond delay="0"/>
                                          </p:stCondLst>
                                        </p:cTn>
                                        <p:tgtEl>
                                          <p:spTgt spid="11"/>
                                        </p:tgtEl>
                                        <p:attrNameLst>
                                          <p:attrName>style.visibility</p:attrName>
                                        </p:attrNameLst>
                                      </p:cBhvr>
                                      <p:to>
                                        <p:strVal val="visible"/>
                                      </p:to>
                                    </p:set>
                                    <p:animEffect transition="in" filter="wipe(right)">
                                      <p:cBhvr>
                                        <p:cTn id="15" dur="500"/>
                                        <p:tgtEl>
                                          <p:spTgt spid="11"/>
                                        </p:tgtEl>
                                      </p:cBhvr>
                                    </p:animEffect>
                                  </p:childTnLst>
                                </p:cTn>
                              </p:par>
                            </p:childTnLst>
                          </p:cTn>
                        </p:par>
                        <p:par>
                          <p:cTn id="16" fill="hold">
                            <p:stCondLst>
                              <p:cond delay="500"/>
                            </p:stCondLst>
                            <p:childTnLst>
                              <p:par>
                                <p:cTn id="17" presetID="22" presetClass="entr" presetSubtype="2" fill="hold" grpId="0" nodeType="afterEffect">
                                  <p:stCondLst>
                                    <p:cond delay="0"/>
                                  </p:stCondLst>
                                  <p:childTnLst>
                                    <p:set>
                                      <p:cBhvr>
                                        <p:cTn id="18" dur="1" fill="hold">
                                          <p:stCondLst>
                                            <p:cond delay="0"/>
                                          </p:stCondLst>
                                        </p:cTn>
                                        <p:tgtEl>
                                          <p:spTgt spid="10"/>
                                        </p:tgtEl>
                                        <p:attrNameLst>
                                          <p:attrName>style.visibility</p:attrName>
                                        </p:attrNameLst>
                                      </p:cBhvr>
                                      <p:to>
                                        <p:strVal val="visible"/>
                                      </p:to>
                                    </p:set>
                                    <p:animEffect transition="in" filter="wipe(right)">
                                      <p:cBhvr>
                                        <p:cTn id="19" dur="500"/>
                                        <p:tgtEl>
                                          <p:spTgt spid="10"/>
                                        </p:tgtEl>
                                      </p:cBhvr>
                                    </p:animEffect>
                                  </p:childTnLst>
                                </p:cTn>
                              </p:par>
                            </p:childTnLst>
                          </p:cTn>
                        </p:par>
                      </p:childTnLst>
                    </p:cTn>
                  </p:par>
                  <p:par>
                    <p:cTn id="20" fill="hold">
                      <p:stCondLst>
                        <p:cond delay="indefinite"/>
                      </p:stCondLst>
                      <p:childTnLst>
                        <p:par>
                          <p:cTn id="21" fill="hold">
                            <p:stCondLst>
                              <p:cond delay="0"/>
                            </p:stCondLst>
                            <p:childTnLst>
                              <p:par>
                                <p:cTn id="22" presetID="2" presetClass="entr" presetSubtype="4" fill="hold" grpId="0" nodeType="clickEffect">
                                  <p:stCondLst>
                                    <p:cond delay="0"/>
                                  </p:stCondLst>
                                  <p:childTnLst>
                                    <p:set>
                                      <p:cBhvr>
                                        <p:cTn id="23" dur="1" fill="hold">
                                          <p:stCondLst>
                                            <p:cond delay="0"/>
                                          </p:stCondLst>
                                        </p:cTn>
                                        <p:tgtEl>
                                          <p:spTgt spid="7"/>
                                        </p:tgtEl>
                                        <p:attrNameLst>
                                          <p:attrName>style.visibility</p:attrName>
                                        </p:attrNameLst>
                                      </p:cBhvr>
                                      <p:to>
                                        <p:strVal val="visible"/>
                                      </p:to>
                                    </p:set>
                                    <p:anim calcmode="lin" valueType="num">
                                      <p:cBhvr additive="base">
                                        <p:cTn id="24" dur="500" fill="hold"/>
                                        <p:tgtEl>
                                          <p:spTgt spid="7"/>
                                        </p:tgtEl>
                                        <p:attrNameLst>
                                          <p:attrName>ppt_x</p:attrName>
                                        </p:attrNameLst>
                                      </p:cBhvr>
                                      <p:tavLst>
                                        <p:tav tm="0">
                                          <p:val>
                                            <p:strVal val="#ppt_x"/>
                                          </p:val>
                                        </p:tav>
                                        <p:tav tm="100000">
                                          <p:val>
                                            <p:strVal val="#ppt_x"/>
                                          </p:val>
                                        </p:tav>
                                      </p:tavLst>
                                    </p:anim>
                                    <p:anim calcmode="lin" valueType="num">
                                      <p:cBhvr additive="base">
                                        <p:cTn id="25"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9" grpId="0" animBg="1"/>
      <p:bldP spid="10" grpId="0" animBg="1"/>
      <p:bldP spid="11" grpId="0" animBg="1"/>
      <p:bldP spid="12" grpId="0" animBg="1"/>
    </p:bld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2">
            <a:extLst>
              <a:ext uri="{FF2B5EF4-FFF2-40B4-BE49-F238E27FC236}">
                <a16:creationId xmlns:a16="http://schemas.microsoft.com/office/drawing/2014/main" id="{AF66B700-8EE0-7A49-BCC4-1A45D8F81B5D}"/>
              </a:ext>
            </a:extLst>
          </p:cNvPr>
          <p:cNvSpPr txBox="1">
            <a:spLocks noChangeArrowheads="1"/>
          </p:cNvSpPr>
          <p:nvPr/>
        </p:nvSpPr>
        <p:spPr bwMode="auto">
          <a:xfrm>
            <a:off x="4427984" y="2018296"/>
            <a:ext cx="4690964" cy="3709236"/>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400" b="1"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rPr>
              <a:t>الأرض تم زرعها من خلال فضائيين بدأوا العملية التطورية</a:t>
            </a:r>
            <a:endParaRPr kumimoji="0" lang="en-US" sz="5400" b="1" i="0" u="none" strike="noStrike" kern="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endParaRPr>
          </a:p>
        </p:txBody>
      </p:sp>
      <p:grpSp>
        <p:nvGrpSpPr>
          <p:cNvPr id="3" name="Group 2">
            <a:extLst>
              <a:ext uri="{FF2B5EF4-FFF2-40B4-BE49-F238E27FC236}">
                <a16:creationId xmlns:a16="http://schemas.microsoft.com/office/drawing/2014/main" id="{7995ED63-4568-4045-A7EC-CCFBE27ED477}"/>
              </a:ext>
            </a:extLst>
          </p:cNvPr>
          <p:cNvGrpSpPr/>
          <p:nvPr/>
        </p:nvGrpSpPr>
        <p:grpSpPr>
          <a:xfrm>
            <a:off x="-34163" y="0"/>
            <a:ext cx="4572000" cy="6858000"/>
            <a:chOff x="-34163" y="0"/>
            <a:chExt cx="4572000" cy="6858000"/>
          </a:xfrm>
        </p:grpSpPr>
        <p:pic>
          <p:nvPicPr>
            <p:cNvPr id="2" name="Picture 2" descr="http://www.bordersbookfestival.org/wp-content/uploads/2018/04/BBF18-Richard-Dawkins-BO-001.jpg">
              <a:extLst>
                <a:ext uri="{FF2B5EF4-FFF2-40B4-BE49-F238E27FC236}">
                  <a16:creationId xmlns:a16="http://schemas.microsoft.com/office/drawing/2014/main" id="{0664E8CE-3457-8B45-A586-787CC5F67FA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4163" y="0"/>
              <a:ext cx="4572000" cy="6858000"/>
            </a:xfrm>
            <a:prstGeom prst="rect">
              <a:avLst/>
            </a:prstGeom>
            <a:noFill/>
            <a:extLst>
              <a:ext uri="{909E8E84-426E-40DD-AFC4-6F175D3DCCD1}">
                <a14:hiddenFill xmlns:a14="http://schemas.microsoft.com/office/drawing/2010/main">
                  <a:solidFill>
                    <a:srgbClr val="FFFFFF"/>
                  </a:solidFill>
                </a14:hiddenFill>
              </a:ext>
            </a:extLst>
          </p:spPr>
        </p:pic>
        <p:sp>
          <p:nvSpPr>
            <p:cNvPr id="5" name="Rectangle 2">
              <a:extLst>
                <a:ext uri="{FF2B5EF4-FFF2-40B4-BE49-F238E27FC236}">
                  <a16:creationId xmlns:a16="http://schemas.microsoft.com/office/drawing/2014/main" id="{756893E5-036B-CE4F-8125-D8206759F989}"/>
                </a:ext>
              </a:extLst>
            </p:cNvPr>
            <p:cNvSpPr txBox="1">
              <a:spLocks noChangeArrowheads="1"/>
            </p:cNvSpPr>
            <p:nvPr/>
          </p:nvSpPr>
          <p:spPr bwMode="auto">
            <a:xfrm>
              <a:off x="0" y="5616924"/>
              <a:ext cx="4427984" cy="1139869"/>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000" b="1"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rPr>
                <a:t>ريتشارد </a:t>
              </a:r>
              <a:r>
                <a:rPr kumimoji="0" lang="ar-JO" sz="4000" b="1" i="0" u="none" strike="noStrike" kern="1200" cap="none" spc="0" normalizeH="0" baseline="0" noProof="0" err="1">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rPr>
                <a:t>دوكنز</a:t>
              </a:r>
              <a:endParaRPr kumimoji="0" lang="en-US" sz="4800" b="1" i="0" u="none" strike="noStrike" kern="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endParaRPr>
            </a:p>
          </p:txBody>
        </p:sp>
      </p:grpSp>
      <p:sp>
        <p:nvSpPr>
          <p:cNvPr id="900098" name="Rectangle 2"/>
          <p:cNvSpPr>
            <a:spLocks noGrp="1" noChangeArrowheads="1"/>
          </p:cNvSpPr>
          <p:nvPr>
            <p:ph type="ctrTitle"/>
          </p:nvPr>
        </p:nvSpPr>
        <p:spPr>
          <a:xfrm>
            <a:off x="4932040" y="232008"/>
            <a:ext cx="4211960" cy="1540808"/>
          </a:xfrm>
          <a:effectLst>
            <a:outerShdw blurRad="63500" dist="35921" dir="2700000" algn="ctr" rotWithShape="0">
              <a:schemeClr val="tx2">
                <a:alpha val="74998"/>
              </a:schemeClr>
            </a:outerShdw>
          </a:effectLst>
        </p:spPr>
        <p:txBody>
          <a:bodyPr/>
          <a:lstStyle/>
          <a:p>
            <a:pPr>
              <a:defRPr/>
            </a:pPr>
            <a:r>
              <a:rPr lang="ar-JO" sz="5400" b="1">
                <a:effectLst>
                  <a:glow rad="127000">
                    <a:schemeClr val="tx1"/>
                  </a:glow>
                </a:effectLst>
                <a:latin typeface="Accordance" panose="00000400000000000000" pitchFamily="2" charset="-78"/>
                <a:ea typeface="Accordance" panose="00000400000000000000" pitchFamily="2" charset="-78"/>
                <a:cs typeface="Accordance" panose="00000400000000000000" pitchFamily="2" charset="-78"/>
              </a:rPr>
              <a:t>الملايين يؤمنون...</a:t>
            </a:r>
            <a:endParaRPr lang="en-US" sz="5400" b="1">
              <a:effectLst>
                <a:glow rad="127000">
                  <a:schemeClr val="tx1"/>
                </a:glow>
              </a:effectLst>
              <a:latin typeface="Accordance" panose="00000400000000000000" pitchFamily="2" charset="-78"/>
              <a:ea typeface="Accordance" panose="00000400000000000000" pitchFamily="2" charset="-78"/>
              <a:cs typeface="Accordance" panose="00000400000000000000" pitchFamily="2" charset="-78"/>
            </a:endParaRPr>
          </a:p>
        </p:txBody>
      </p:sp>
      <p:sp>
        <p:nvSpPr>
          <p:cNvPr id="7" name="Rectangle 2">
            <a:extLst>
              <a:ext uri="{FF2B5EF4-FFF2-40B4-BE49-F238E27FC236}">
                <a16:creationId xmlns:a16="http://schemas.microsoft.com/office/drawing/2014/main" id="{AC007F9B-CA2B-7D47-A651-193F6D4138CE}"/>
              </a:ext>
            </a:extLst>
          </p:cNvPr>
          <p:cNvSpPr txBox="1">
            <a:spLocks noChangeArrowheads="1"/>
          </p:cNvSpPr>
          <p:nvPr/>
        </p:nvSpPr>
        <p:spPr bwMode="auto">
          <a:xfrm>
            <a:off x="4462146" y="5920006"/>
            <a:ext cx="4329075"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7" tIns="45714" rIns="91427" bIns="45714"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132" rtl="0" eaLnBrk="0" fontAlgn="base" latinLnBrk="0" hangingPunct="0">
              <a:lnSpc>
                <a:spcPct val="100000"/>
              </a:lnSpc>
              <a:spcBef>
                <a:spcPct val="0"/>
              </a:spcBef>
              <a:spcAft>
                <a:spcPct val="0"/>
              </a:spcAft>
              <a:buClrTx/>
              <a:buSzTx/>
              <a:buFontTx/>
              <a:buNone/>
              <a:tabLst/>
              <a:defRPr/>
            </a:pPr>
            <a:r>
              <a:rPr kumimoji="0" lang="ar-SA" sz="4800" b="1" i="1" u="none" strike="noStrike" kern="120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لوقا</a:t>
            </a:r>
            <a:endParaRPr kumimoji="0" lang="en-US" sz="4800" b="1" i="1" u="none" strike="noStrike" kern="120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Tree>
    <p:extLst>
      <p:ext uri="{BB962C8B-B14F-4D97-AF65-F5344CB8AC3E}">
        <p14:creationId xmlns:p14="http://schemas.microsoft.com/office/powerpoint/2010/main" val="3355886502"/>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ppt_x"/>
                                          </p:val>
                                        </p:tav>
                                        <p:tav tm="100000">
                                          <p:val>
                                            <p:strVal val="#ppt_x"/>
                                          </p:val>
                                        </p:tav>
                                      </p:tavLst>
                                    </p:anim>
                                    <p:anim calcmode="lin" valueType="num">
                                      <p:cBhvr additive="base">
                                        <p:cTn id="8" dur="500" fill="hold"/>
                                        <p:tgtEl>
                                          <p:spTgt spid="3"/>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9" presetClass="entr" presetSubtype="0" fill="hold" grpId="0" nodeType="clickEffect">
                                  <p:stCondLst>
                                    <p:cond delay="0"/>
                                  </p:stCondLst>
                                  <p:childTnLst>
                                    <p:set>
                                      <p:cBhvr>
                                        <p:cTn id="12" dur="1" fill="hold">
                                          <p:stCondLst>
                                            <p:cond delay="0"/>
                                          </p:stCondLst>
                                        </p:cTn>
                                        <p:tgtEl>
                                          <p:spTgt spid="7"/>
                                        </p:tgtEl>
                                        <p:attrNameLst>
                                          <p:attrName>style.visibility</p:attrName>
                                        </p:attrNameLst>
                                      </p:cBhvr>
                                      <p:to>
                                        <p:strVal val="visible"/>
                                      </p:to>
                                    </p:set>
                                    <p:animEffect transition="in" filter="dissolve">
                                      <p:cBhvr>
                                        <p:cTn id="13"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5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descr="Rev 1 Jesus Sovereign.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20639"/>
            <a:ext cx="9125351" cy="6837362"/>
          </a:xfrm>
          <a:prstGeom prst="rect">
            <a:avLst/>
          </a:prstGeom>
        </p:spPr>
      </p:pic>
      <p:sp>
        <p:nvSpPr>
          <p:cNvPr id="760835" name="Rectangle 2"/>
          <p:cNvSpPr>
            <a:spLocks noGrp="1" noChangeArrowheads="1"/>
          </p:cNvSpPr>
          <p:nvPr>
            <p:ph type="ctrTitle"/>
          </p:nvPr>
        </p:nvSpPr>
        <p:spPr>
          <a:xfrm>
            <a:off x="1825493" y="78771"/>
            <a:ext cx="7318507" cy="3073862"/>
          </a:xfrm>
        </p:spPr>
        <p:txBody>
          <a:bodyPr/>
          <a:lstStyle/>
          <a:p>
            <a:pPr rtl="1"/>
            <a:r>
              <a:rPr lang="ar-JO" sz="6000" dirty="0">
                <a:effectLst>
                  <a:glow rad="215900">
                    <a:schemeClr val="tx1"/>
                  </a:glow>
                </a:effectLst>
                <a:ea typeface="ＭＳ Ｐゴシック" charset="0"/>
              </a:rPr>
              <a:t>يسوع </a:t>
            </a:r>
            <a:r>
              <a:rPr lang="ar-JO" sz="6000" dirty="0">
                <a:solidFill>
                  <a:srgbClr val="FFFF00"/>
                </a:solidFill>
                <a:effectLst>
                  <a:glow rad="215900">
                    <a:schemeClr val="tx1"/>
                  </a:glow>
                </a:effectLst>
                <a:ea typeface="ＭＳ Ｐゴシック" charset="0"/>
              </a:rPr>
              <a:t>يحكم</a:t>
            </a:r>
            <a:r>
              <a:rPr lang="ar-JO" sz="6000" dirty="0">
                <a:effectLst>
                  <a:glow rad="215900">
                    <a:schemeClr val="tx1"/>
                  </a:glow>
                </a:effectLst>
                <a:ea typeface="ＭＳ Ｐゴシック" charset="0"/>
              </a:rPr>
              <a:t> العالم! </a:t>
            </a:r>
            <a:br>
              <a:rPr lang="ar-JO" sz="6000" dirty="0">
                <a:effectLst>
                  <a:glow rad="215900">
                    <a:schemeClr val="tx1"/>
                  </a:glow>
                </a:effectLst>
                <a:ea typeface="ＭＳ Ｐゴシック" charset="0"/>
              </a:rPr>
            </a:br>
            <a:r>
              <a:rPr lang="ar-JO" sz="6000" dirty="0">
                <a:effectLst>
                  <a:glow rad="215900">
                    <a:schemeClr val="tx1"/>
                  </a:glow>
                </a:effectLst>
                <a:ea typeface="ＭＳ Ｐゴシック" charset="0"/>
              </a:rPr>
              <a:t>لهذا يمكنه التعامل مع مشكلتك الصغيرة.</a:t>
            </a:r>
          </a:p>
        </p:txBody>
      </p:sp>
      <p:sp>
        <p:nvSpPr>
          <p:cNvPr id="7" name="Rectangle 2"/>
          <p:cNvSpPr txBox="1">
            <a:spLocks noChangeArrowheads="1"/>
          </p:cNvSpPr>
          <p:nvPr/>
        </p:nvSpPr>
        <p:spPr bwMode="auto">
          <a:xfrm>
            <a:off x="2886075" y="5825013"/>
            <a:ext cx="6247693" cy="1048102"/>
          </a:xfrm>
          <a:prstGeom prst="rect">
            <a:avLst/>
          </a:prstGeom>
          <a:solidFill>
            <a:schemeClr val="tx1"/>
          </a:solidFill>
          <a:ln>
            <a:noFill/>
          </a:ln>
          <a:extLs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6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فكرة سفر رؤيا الكبيرة</a:t>
            </a:r>
          </a:p>
        </p:txBody>
      </p:sp>
    </p:spTree>
    <p:extLst>
      <p:ext uri="{BB962C8B-B14F-4D97-AF65-F5344CB8AC3E}">
        <p14:creationId xmlns:p14="http://schemas.microsoft.com/office/powerpoint/2010/main" val="2229651803"/>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1000" fill="hold"/>
                                        <p:tgtEl>
                                          <p:spTgt spid="7"/>
                                        </p:tgtEl>
                                        <p:attrNameLst>
                                          <p:attrName>ppt_w</p:attrName>
                                        </p:attrNameLst>
                                      </p:cBhvr>
                                      <p:tavLst>
                                        <p:tav tm="0">
                                          <p:val>
                                            <p:strVal val="#ppt_w*0.70"/>
                                          </p:val>
                                        </p:tav>
                                        <p:tav tm="100000">
                                          <p:val>
                                            <p:strVal val="#ppt_w"/>
                                          </p:val>
                                        </p:tav>
                                      </p:tavLst>
                                    </p:anim>
                                    <p:anim calcmode="lin" valueType="num">
                                      <p:cBhvr>
                                        <p:cTn id="8" dur="1000" fill="hold"/>
                                        <p:tgtEl>
                                          <p:spTgt spid="7"/>
                                        </p:tgtEl>
                                        <p:attrNameLst>
                                          <p:attrName>ppt_h</p:attrName>
                                        </p:attrNameLst>
                                      </p:cBhvr>
                                      <p:tavLst>
                                        <p:tav tm="0">
                                          <p:val>
                                            <p:strVal val="#ppt_h"/>
                                          </p:val>
                                        </p:tav>
                                        <p:tav tm="100000">
                                          <p:val>
                                            <p:strVal val="#ppt_h"/>
                                          </p:val>
                                        </p:tav>
                                      </p:tavLst>
                                    </p:anim>
                                    <p:animEffect transition="in" filter="fade">
                                      <p:cBhvr>
                                        <p:cTn id="9" dur="10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Lst>
  </p:timing>
</p:sld>
</file>

<file path=ppt/slides/slide5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9144000" y="1417638"/>
            <a:ext cx="2678874" cy="2522151"/>
          </a:xfrm>
        </p:spPr>
        <p:txBody>
          <a:bodyPr/>
          <a:lstStyle/>
          <a:p>
            <a:pPr algn="r"/>
            <a:r>
              <a:rPr lang="en-US" dirty="0"/>
              <a:t>Black</a:t>
            </a:r>
          </a:p>
        </p:txBody>
      </p:sp>
    </p:spTree>
    <p:extLst>
      <p:ext uri="{BB962C8B-B14F-4D97-AF65-F5344CB8AC3E}">
        <p14:creationId xmlns:p14="http://schemas.microsoft.com/office/powerpoint/2010/main" val="941723785"/>
      </p:ext>
    </p:extLst>
  </p:cSld>
  <p:clrMapOvr>
    <a:masterClrMapping/>
  </p:clrMapOvr>
  <p:transition/>
</p:sld>
</file>

<file path=ppt/slides/slide5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3297" name="Rectangle 1026"/>
          <p:cNvSpPr>
            <a:spLocks noGrp="1" noChangeArrowheads="1"/>
          </p:cNvSpPr>
          <p:nvPr>
            <p:ph type="ctrTitle"/>
          </p:nvPr>
        </p:nvSpPr>
        <p:spPr>
          <a:xfrm>
            <a:off x="0" y="6172200"/>
            <a:ext cx="9144000" cy="685800"/>
          </a:xfrm>
        </p:spPr>
        <p:txBody>
          <a:bodyPr/>
          <a:lstStyle/>
          <a:p>
            <a:pPr eaLnBrk="1" hangingPunct="1">
              <a:defRPr/>
            </a:pPr>
            <a:r>
              <a:rPr lang="ar-SA" sz="3200" dirty="0">
                <a:solidFill>
                  <a:srgbClr val="FFFFFF"/>
                </a:solidFill>
                <a:ea typeface="ＭＳ Ｐゴシック" charset="0"/>
              </a:rPr>
              <a:t>مسح العهد الجديد</a:t>
            </a:r>
            <a:r>
              <a:rPr lang="en-US" sz="3200" dirty="0">
                <a:solidFill>
                  <a:srgbClr val="FFFFFF"/>
                </a:solidFill>
                <a:ea typeface="ＭＳ Ｐゴシック" charset="0"/>
              </a:rPr>
              <a:t> • BibleStudyDownloads.org</a:t>
            </a:r>
            <a:endParaRPr lang="en-US" sz="1100" dirty="0">
              <a:solidFill>
                <a:srgbClr val="FFFFFF"/>
              </a:solidFill>
              <a:ea typeface="ＭＳ Ｐゴシック" charset="0"/>
            </a:endParaRPr>
          </a:p>
        </p:txBody>
      </p:sp>
      <p:sp>
        <p:nvSpPr>
          <p:cNvPr id="99331" name="Rectangle 1026"/>
          <p:cNvSpPr txBox="1">
            <a:spLocks noChangeArrowheads="1"/>
          </p:cNvSpPr>
          <p:nvPr/>
        </p:nvSpPr>
        <p:spPr bwMode="auto">
          <a:xfrm>
            <a:off x="0" y="0"/>
            <a:ext cx="9144000" cy="685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lvl="0" algn="ctr" eaLnBrk="1" hangingPunct="1">
              <a:defRPr/>
            </a:pPr>
            <a:r>
              <a:rPr lang="ar-EG" sz="4000" b="1" dirty="0">
                <a:solidFill>
                  <a:srgbClr val="FFFFFF"/>
                </a:solidFill>
                <a:latin typeface="Arial" panose="020B0604020202020204" pitchFamily="34" charset="0"/>
                <a:cs typeface="Arial" panose="020B0604020202020204" pitchFamily="34" charset="0"/>
              </a:rPr>
              <a:t>أحصل علي هذا العرض مجانا!</a:t>
            </a:r>
            <a:endParaRPr lang="en-US" sz="1400" b="1" dirty="0">
              <a:solidFill>
                <a:srgbClr val="FFFFFF"/>
              </a:solidFill>
              <a:latin typeface="Arial" panose="020B0604020202020204" pitchFamily="34" charset="0"/>
              <a:cs typeface="Arial" panose="020B0604020202020204" pitchFamily="34" charset="0"/>
            </a:endParaRPr>
          </a:p>
        </p:txBody>
      </p:sp>
      <p:pic>
        <p:nvPicPr>
          <p:cNvPr id="8" name="Picture 7" descr="Screen Shot 2016-02-02 at 5.41.18 PM.png"/>
          <p:cNvPicPr>
            <a:picLocks noChangeAspect="1"/>
          </p:cNvPicPr>
          <p:nvPr/>
        </p:nvPicPr>
        <p:blipFill rotWithShape="1">
          <a:blip r:embed="rId3" cstate="screen">
            <a:extLst>
              <a:ext uri="{28A0092B-C50C-407E-A947-70E740481C1C}">
                <a14:useLocalDpi xmlns:a14="http://schemas.microsoft.com/office/drawing/2010/main"/>
              </a:ext>
            </a:extLst>
          </a:blip>
          <a:srcRect t="2841"/>
          <a:stretch/>
        </p:blipFill>
        <p:spPr>
          <a:xfrm>
            <a:off x="-44173" y="636981"/>
            <a:ext cx="9232347" cy="5650045"/>
          </a:xfrm>
          <a:prstGeom prst="rect">
            <a:avLst/>
          </a:prstGeom>
        </p:spPr>
      </p:pic>
      <p:pic>
        <p:nvPicPr>
          <p:cNvPr id="9" name="Picture 8" descr="Screen Shot 2016-02-02 at 5.42.03 PM.png"/>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307223" y="2222340"/>
            <a:ext cx="6153212" cy="3483594"/>
          </a:xfrm>
          <a:prstGeom prst="rect">
            <a:avLst/>
          </a:prstGeom>
        </p:spPr>
      </p:pic>
    </p:spTree>
    <p:extLst>
      <p:ext uri="{BB962C8B-B14F-4D97-AF65-F5344CB8AC3E}">
        <p14:creationId xmlns:p14="http://schemas.microsoft.com/office/powerpoint/2010/main" val="1226555155"/>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xit" presetSubtype="8" accel="50000" decel="50000" fill="hold" nodeType="afterEffect">
                                  <p:stCondLst>
                                    <p:cond delay="3000"/>
                                  </p:stCondLst>
                                  <p:childTnLst>
                                    <p:anim calcmode="lin" valueType="num">
                                      <p:cBhvr additive="base">
                                        <p:cTn id="6" dur="2000"/>
                                        <p:tgtEl>
                                          <p:spTgt spid="9"/>
                                        </p:tgtEl>
                                        <p:attrNameLst>
                                          <p:attrName>ppt_x</p:attrName>
                                        </p:attrNameLst>
                                      </p:cBhvr>
                                      <p:tavLst>
                                        <p:tav tm="0">
                                          <p:val>
                                            <p:strVal val="ppt_x"/>
                                          </p:val>
                                        </p:tav>
                                        <p:tav tm="100000">
                                          <p:val>
                                            <p:strVal val="0-ppt_w/2"/>
                                          </p:val>
                                        </p:tav>
                                      </p:tavLst>
                                    </p:anim>
                                    <p:anim calcmode="lin" valueType="num">
                                      <p:cBhvr additive="base">
                                        <p:cTn id="7" dur="2000"/>
                                        <p:tgtEl>
                                          <p:spTgt spid="9"/>
                                        </p:tgtEl>
                                        <p:attrNameLst>
                                          <p:attrName>ppt_y</p:attrName>
                                        </p:attrNameLst>
                                      </p:cBhvr>
                                      <p:tavLst>
                                        <p:tav tm="0">
                                          <p:val>
                                            <p:strVal val="ppt_y"/>
                                          </p:val>
                                        </p:tav>
                                        <p:tav tm="100000">
                                          <p:val>
                                            <p:strVal val="ppt_y"/>
                                          </p:val>
                                        </p:tav>
                                      </p:tavLst>
                                    </p:anim>
                                    <p:set>
                                      <p:cBhvr>
                                        <p:cTn id="8" dur="1" fill="hold">
                                          <p:stCondLst>
                                            <p:cond delay="1999"/>
                                          </p:stCondLst>
                                        </p:cTn>
                                        <p:tgtEl>
                                          <p:spTgt spid="9"/>
                                        </p:tgtEl>
                                        <p:attrNameLst>
                                          <p:attrName>style.visibility</p:attrName>
                                        </p:attrNameLst>
                                      </p:cBhvr>
                                      <p:to>
                                        <p:strVal val="hidden"/>
                                      </p:to>
                                    </p:set>
                                  </p:childTnLst>
                                </p:cTn>
                              </p:par>
                            </p:childTnLst>
                          </p:cTn>
                        </p:par>
                        <p:par>
                          <p:cTn id="9" fill="hold">
                            <p:stCondLst>
                              <p:cond delay="5000"/>
                            </p:stCondLst>
                            <p:childTnLst>
                              <p:par>
                                <p:cTn id="10" presetID="2" presetClass="entr" presetSubtype="2" fill="remove" nodeType="afterEffect">
                                  <p:stCondLst>
                                    <p:cond delay="3000"/>
                                  </p:stCondLst>
                                  <p:childTnLst>
                                    <p:set>
                                      <p:cBhvr>
                                        <p:cTn id="11" dur="1" fill="hold">
                                          <p:stCondLst>
                                            <p:cond delay="0"/>
                                          </p:stCondLst>
                                        </p:cTn>
                                        <p:tgtEl>
                                          <p:spTgt spid="9"/>
                                        </p:tgtEl>
                                        <p:attrNameLst>
                                          <p:attrName>style.visibility</p:attrName>
                                        </p:attrNameLst>
                                      </p:cBhvr>
                                      <p:to>
                                        <p:strVal val="visible"/>
                                      </p:to>
                                    </p:set>
                                    <p:anim calcmode="lin" valueType="num">
                                      <p:cBhvr additive="base">
                                        <p:cTn id="12" dur="1000" fill="hold"/>
                                        <p:tgtEl>
                                          <p:spTgt spid="9"/>
                                        </p:tgtEl>
                                        <p:attrNameLst>
                                          <p:attrName>ppt_x</p:attrName>
                                        </p:attrNameLst>
                                      </p:cBhvr>
                                      <p:tavLst>
                                        <p:tav tm="0">
                                          <p:val>
                                            <p:strVal val="1+#ppt_w/2"/>
                                          </p:val>
                                        </p:tav>
                                        <p:tav tm="100000">
                                          <p:val>
                                            <p:strVal val="#ppt_x"/>
                                          </p:val>
                                        </p:tav>
                                      </p:tavLst>
                                    </p:anim>
                                    <p:anim calcmode="lin" valueType="num">
                                      <p:cBhvr additive="base">
                                        <p:cTn id="13" dur="1000" fill="hold"/>
                                        <p:tgtEl>
                                          <p:spTgt spid="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188640"/>
            <a:ext cx="9144000" cy="769349"/>
          </a:xfrm>
          <a:effectLst>
            <a:outerShdw blurRad="63500" dist="35921" dir="2700000" algn="ctr" rotWithShape="0">
              <a:schemeClr val="tx2">
                <a:alpha val="74998"/>
              </a:schemeClr>
            </a:outerShdw>
          </a:effectLst>
        </p:spPr>
        <p:txBody>
          <a:bodyPr/>
          <a:lstStyle/>
          <a:p>
            <a:pPr>
              <a:defRPr/>
            </a:pPr>
            <a:r>
              <a:rPr lang="ar-JO" sz="5400" b="1">
                <a:effectLst>
                  <a:glow rad="127000">
                    <a:schemeClr val="tx1"/>
                  </a:glow>
                </a:effectLst>
                <a:latin typeface="Accordance" panose="00000400000000000000" pitchFamily="2" charset="-78"/>
                <a:ea typeface="Accordance" panose="00000400000000000000" pitchFamily="2" charset="-78"/>
                <a:cs typeface="Accordance" panose="00000400000000000000" pitchFamily="2" charset="-78"/>
              </a:rPr>
              <a:t>كن مشككاً</a:t>
            </a:r>
            <a:endParaRPr lang="en-US" sz="5400" b="1">
              <a:effectLst>
                <a:glow rad="127000">
                  <a:schemeClr val="tx1"/>
                </a:glow>
              </a:effectLst>
              <a:latin typeface="Accordance" panose="00000400000000000000" pitchFamily="2" charset="-78"/>
              <a:ea typeface="Accordance" panose="00000400000000000000" pitchFamily="2" charset="-78"/>
              <a:cs typeface="Accordance" panose="00000400000000000000" pitchFamily="2" charset="-78"/>
            </a:endParaRPr>
          </a:p>
        </p:txBody>
      </p:sp>
      <p:pic>
        <p:nvPicPr>
          <p:cNvPr id="28674" name="Picture 2" descr="https://bloximages.chicago2.vip.townnews.com/westvalleyview.com/content/tncms/assets/v3/editorial/9/05/905de71e-3c4e-11e9-9ad5-c35a2d2f81ed/5c7979a298c22.image.jpg?resize=400%2C225">
            <a:extLst>
              <a:ext uri="{FF2B5EF4-FFF2-40B4-BE49-F238E27FC236}">
                <a16:creationId xmlns:a16="http://schemas.microsoft.com/office/drawing/2014/main" id="{0F1E6BFD-3B3C-8242-BD73-CAF1047449C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2932" y="1052736"/>
            <a:ext cx="9089010" cy="5112568"/>
          </a:xfrm>
          <a:prstGeom prst="rect">
            <a:avLst/>
          </a:prstGeom>
          <a:noFill/>
          <a:extLst>
            <a:ext uri="{909E8E84-426E-40DD-AFC4-6F175D3DCCD1}">
              <a14:hiddenFill xmlns:a14="http://schemas.microsoft.com/office/drawing/2010/main">
                <a:solidFill>
                  <a:srgbClr val="FFFFFF"/>
                </a:solidFill>
              </a14:hiddenFill>
            </a:ext>
          </a:extLst>
        </p:spPr>
      </p:pic>
      <p:sp>
        <p:nvSpPr>
          <p:cNvPr id="4" name="Rectangle 2">
            <a:extLst>
              <a:ext uri="{FF2B5EF4-FFF2-40B4-BE49-F238E27FC236}">
                <a16:creationId xmlns:a16="http://schemas.microsoft.com/office/drawing/2014/main" id="{E023B416-7E2A-6545-9546-D743628A936E}"/>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7" tIns="45714" rIns="91427" bIns="45714"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132" rtl="0" eaLnBrk="0" fontAlgn="base" latinLnBrk="0" hangingPunct="0">
              <a:lnSpc>
                <a:spcPct val="100000"/>
              </a:lnSpc>
              <a:spcBef>
                <a:spcPct val="0"/>
              </a:spcBef>
              <a:spcAft>
                <a:spcPct val="0"/>
              </a:spcAft>
              <a:buClrTx/>
              <a:buSzTx/>
              <a:buFontTx/>
              <a:buNone/>
              <a:tabLst/>
              <a:defRPr/>
            </a:pPr>
            <a:r>
              <a:rPr kumimoji="0" lang="ar-SA" sz="4800" b="1" i="0" u="none" strike="noStrike" kern="120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لوقا</a:t>
            </a:r>
            <a:endParaRPr kumimoji="0" lang="en-US" sz="4800" b="1" i="0" u="none" strike="noStrike" kern="120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Tree>
    <p:extLst>
      <p:ext uri="{BB962C8B-B14F-4D97-AF65-F5344CB8AC3E}">
        <p14:creationId xmlns:p14="http://schemas.microsoft.com/office/powerpoint/2010/main" val="477559103"/>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dissolve">
                                      <p:cBhvr>
                                        <p:cTn id="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2033256"/>
          </a:xfrm>
          <a:effectLst>
            <a:outerShdw blurRad="63500" dist="35921" dir="2700000" algn="ctr" rotWithShape="0">
              <a:schemeClr val="tx2">
                <a:alpha val="74998"/>
              </a:schemeClr>
            </a:outerShdw>
          </a:effectLst>
        </p:spPr>
        <p:txBody>
          <a:bodyPr anchor="t"/>
          <a:lstStyle/>
          <a:p>
            <a:pPr>
              <a:defRPr/>
            </a:pPr>
            <a:r>
              <a:rPr lang="ar-SA" sz="5400" b="1">
                <a:effectLst>
                  <a:glow rad="127000">
                    <a:schemeClr val="tx1"/>
                  </a:glow>
                </a:effectLst>
                <a:latin typeface="Accordance" panose="00000400000000000000" pitchFamily="2" charset="-78"/>
                <a:ea typeface="Accordance" panose="00000400000000000000" pitchFamily="2" charset="-78"/>
                <a:cs typeface="Accordance" panose="00000400000000000000" pitchFamily="2" charset="-78"/>
              </a:rPr>
              <a:t>كيف يمكن أن نكون </a:t>
            </a:r>
            <a:r>
              <a:rPr lang="ar-SA" sz="5400" b="1">
                <a:solidFill>
                  <a:srgbClr val="FFFF00"/>
                </a:solidFill>
                <a:effectLst>
                  <a:glow rad="127000">
                    <a:schemeClr val="tx1"/>
                  </a:glow>
                </a:effectLst>
                <a:latin typeface="Accordance" panose="00000400000000000000" pitchFamily="2" charset="-78"/>
                <a:ea typeface="Accordance" panose="00000400000000000000" pitchFamily="2" charset="-78"/>
                <a:cs typeface="Accordance" panose="00000400000000000000" pitchFamily="2" charset="-78"/>
              </a:rPr>
              <a:t>متأكدين</a:t>
            </a:r>
            <a:r>
              <a:rPr lang="ar-SA" sz="5400" b="1">
                <a:effectLst>
                  <a:glow rad="127000">
                    <a:schemeClr val="tx1"/>
                  </a:glow>
                </a:effectLst>
                <a:latin typeface="Accordance" panose="00000400000000000000" pitchFamily="2" charset="-78"/>
                <a:ea typeface="Accordance" panose="00000400000000000000" pitchFamily="2" charset="-78"/>
                <a:cs typeface="Accordance" panose="00000400000000000000" pitchFamily="2" charset="-78"/>
              </a:rPr>
              <a:t> من إيماننا بيسوع؟</a:t>
            </a:r>
            <a:endParaRPr lang="en-US" sz="5400" b="1">
              <a:effectLst>
                <a:glow rad="127000">
                  <a:schemeClr val="tx1"/>
                </a:glow>
              </a:effectLst>
              <a:latin typeface="Accordance" panose="00000400000000000000" pitchFamily="2" charset="-78"/>
              <a:ea typeface="Accordance" panose="00000400000000000000" pitchFamily="2" charset="-78"/>
              <a:cs typeface="Accordance" panose="00000400000000000000" pitchFamily="2" charset="-78"/>
            </a:endParaRPr>
          </a:p>
        </p:txBody>
      </p:sp>
      <p:pic>
        <p:nvPicPr>
          <p:cNvPr id="25604" name="Picture 4" descr="http://stagandhencity.co.uk/wp-content/uploads/2016/02/tbc.gif">
            <a:extLst>
              <a:ext uri="{FF2B5EF4-FFF2-40B4-BE49-F238E27FC236}">
                <a16:creationId xmlns:a16="http://schemas.microsoft.com/office/drawing/2014/main" id="{845322EE-0E39-7347-AC45-394FBF74CD8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rot="20629399">
            <a:off x="2376442" y="2355197"/>
            <a:ext cx="3668210" cy="3668210"/>
          </a:xfrm>
          <a:prstGeom prst="rect">
            <a:avLst/>
          </a:prstGeom>
          <a:noFill/>
          <a:extLst>
            <a:ext uri="{909E8E84-426E-40DD-AFC4-6F175D3DCCD1}">
              <a14:hiddenFill xmlns:a14="http://schemas.microsoft.com/office/drawing/2010/main">
                <a:solidFill>
                  <a:srgbClr val="FFFFFF"/>
                </a:solidFill>
              </a14:hiddenFill>
            </a:ext>
          </a:extLst>
        </p:spPr>
      </p:pic>
      <p:sp>
        <p:nvSpPr>
          <p:cNvPr id="4" name="Rectangle 2">
            <a:extLst>
              <a:ext uri="{FF2B5EF4-FFF2-40B4-BE49-F238E27FC236}">
                <a16:creationId xmlns:a16="http://schemas.microsoft.com/office/drawing/2014/main" id="{179F1EA5-8531-D640-945C-065B607D791F}"/>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7" tIns="45714" rIns="91427" bIns="45714"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132" rtl="0" eaLnBrk="0" fontAlgn="base" latinLnBrk="0" hangingPunct="0">
              <a:lnSpc>
                <a:spcPct val="100000"/>
              </a:lnSpc>
              <a:spcBef>
                <a:spcPct val="0"/>
              </a:spcBef>
              <a:spcAft>
                <a:spcPct val="0"/>
              </a:spcAft>
              <a:buClrTx/>
              <a:buSzTx/>
              <a:buFontTx/>
              <a:buNone/>
              <a:tabLst/>
              <a:defRPr/>
            </a:pPr>
            <a:r>
              <a:rPr kumimoji="0" lang="ar-SA" sz="4800" b="1" i="0" u="none" strike="noStrike" kern="120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لوقا</a:t>
            </a:r>
            <a:endParaRPr kumimoji="0" lang="en-US" sz="4800" b="1" i="0" u="none" strike="noStrike" kern="120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Tree>
    <p:extLst>
      <p:ext uri="{BB962C8B-B14F-4D97-AF65-F5344CB8AC3E}">
        <p14:creationId xmlns:p14="http://schemas.microsoft.com/office/powerpoint/2010/main" val="375561951"/>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dissolve">
                                      <p:cBhvr>
                                        <p:cTn id="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17858" name="Picture 4" descr="Roman Empire"/>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04800" y="-539750"/>
            <a:ext cx="9753600" cy="7867650"/>
          </a:xfrm>
          <a:prstGeom prst="rect">
            <a:avLst/>
          </a:prstGeom>
          <a:noFill/>
          <a:ln w="9525">
            <a:noFill/>
            <a:miter lim="800000"/>
            <a:headEnd/>
            <a:tailEnd/>
          </a:ln>
        </p:spPr>
      </p:pic>
      <p:sp>
        <p:nvSpPr>
          <p:cNvPr id="450562" name="Rectangle 2"/>
          <p:cNvSpPr>
            <a:spLocks noGrp="1" noChangeArrowheads="1"/>
          </p:cNvSpPr>
          <p:nvPr>
            <p:ph type="title"/>
          </p:nvPr>
        </p:nvSpPr>
        <p:spPr>
          <a:xfrm>
            <a:off x="0" y="0"/>
            <a:ext cx="9144000" cy="1143000"/>
          </a:xfrm>
          <a:solidFill>
            <a:srgbClr val="000099"/>
          </a:solidFill>
        </p:spPr>
        <p:txBody>
          <a:bodyPr/>
          <a:lstStyle/>
          <a:p>
            <a:pPr eaLnBrk="1" hangingPunct="1">
              <a:defRPr/>
            </a:pPr>
            <a:r>
              <a:rPr lang="ar-JO" b="1">
                <a:latin typeface="Accordance" panose="00000400000000000000" pitchFamily="2" charset="-78"/>
                <a:ea typeface="Accordance" panose="00000400000000000000" pitchFamily="2" charset="-78"/>
                <a:cs typeface="Accordance" panose="00000400000000000000" pitchFamily="2" charset="-78"/>
              </a:rPr>
              <a:t>خدمة بولس في الغرب</a:t>
            </a:r>
            <a:endParaRPr lang="en-US" b="1">
              <a:latin typeface="Accordance" panose="00000400000000000000" pitchFamily="2" charset="-78"/>
              <a:ea typeface="Accordance" panose="00000400000000000000" pitchFamily="2" charset="-78"/>
              <a:cs typeface="Accordance" panose="00000400000000000000" pitchFamily="2" charset="-78"/>
            </a:endParaRPr>
          </a:p>
        </p:txBody>
      </p:sp>
      <p:sp>
        <p:nvSpPr>
          <p:cNvPr id="450565" name="Text Box 5"/>
          <p:cNvSpPr txBox="1">
            <a:spLocks noChangeArrowheads="1"/>
          </p:cNvSpPr>
          <p:nvPr/>
        </p:nvSpPr>
        <p:spPr bwMode="auto">
          <a:xfrm>
            <a:off x="7204566" y="4724400"/>
            <a:ext cx="1015022" cy="461665"/>
          </a:xfrm>
          <a:prstGeom prst="rect">
            <a:avLst/>
          </a:prstGeom>
          <a:solidFill>
            <a:srgbClr val="000099"/>
          </a:solidFill>
          <a:ln w="12700" cap="sq">
            <a:noFill/>
            <a:miter lim="800000"/>
            <a:headEnd type="none" w="sm" len="sm"/>
            <a:tailEnd type="none" w="sm" len="sm"/>
          </a:ln>
        </p:spPr>
        <p:txBody>
          <a:bodyPr wrap="none">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rPr>
              <a:t>ا</a:t>
            </a:r>
            <a:r>
              <a:rPr kumimoji="0" lang="ar-JO" sz="2400" b="1" i="0" u="none" strike="noStrike" kern="1200" cap="none" spc="0" normalizeH="0" baseline="0" noProof="0" err="1">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rPr>
              <a:t>ورشليم</a:t>
            </a:r>
            <a:endParaRPr kumimoji="0" lang="en-US" sz="2400" b="1"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450566" name="Text Box 6"/>
          <p:cNvSpPr txBox="1">
            <a:spLocks noChangeArrowheads="1"/>
          </p:cNvSpPr>
          <p:nvPr/>
        </p:nvSpPr>
        <p:spPr bwMode="auto">
          <a:xfrm>
            <a:off x="5317910" y="3124200"/>
            <a:ext cx="832280" cy="461665"/>
          </a:xfrm>
          <a:prstGeom prst="rect">
            <a:avLst/>
          </a:prstGeom>
          <a:solidFill>
            <a:srgbClr val="000099"/>
          </a:solidFill>
          <a:ln w="12700" cap="sq">
            <a:noFill/>
            <a:miter lim="800000"/>
            <a:headEnd type="none" w="sm" len="sm"/>
            <a:tailEnd type="none" w="sm" len="sm"/>
          </a:ln>
        </p:spPr>
        <p:txBody>
          <a:bodyPr wrap="none">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err="1">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rPr>
              <a:t>ليركية</a:t>
            </a:r>
            <a:endParaRPr kumimoji="0" lang="en-US" sz="2400" b="1"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1017862" name="Text Box 7"/>
          <p:cNvSpPr txBox="1">
            <a:spLocks noChangeArrowheads="1"/>
          </p:cNvSpPr>
          <p:nvPr/>
        </p:nvSpPr>
        <p:spPr bwMode="auto">
          <a:xfrm>
            <a:off x="3440136" y="3276600"/>
            <a:ext cx="619080" cy="461665"/>
          </a:xfrm>
          <a:prstGeom prst="rect">
            <a:avLst/>
          </a:prstGeom>
          <a:solidFill>
            <a:srgbClr val="990033"/>
          </a:solidFill>
          <a:ln w="12700" cap="sq">
            <a:noFill/>
            <a:miter lim="800000"/>
            <a:headEnd type="none" w="sm" len="sm"/>
            <a:tailEnd type="none" w="sm" len="sm"/>
          </a:ln>
        </p:spPr>
        <p:txBody>
          <a:bodyPr wrap="none">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rPr>
              <a:t>روما</a:t>
            </a:r>
            <a:endParaRPr kumimoji="0" lang="en-US" sz="2400" b="1"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7" name="Rectangle 2">
            <a:extLst>
              <a:ext uri="{FF2B5EF4-FFF2-40B4-BE49-F238E27FC236}">
                <a16:creationId xmlns:a16="http://schemas.microsoft.com/office/drawing/2014/main" id="{4BF68501-E658-6C45-AB59-88EBAA4B333C}"/>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7" tIns="45714" rIns="91427" bIns="45714"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132" rtl="0" eaLnBrk="0" fontAlgn="base" latinLnBrk="0" hangingPunct="0">
              <a:lnSpc>
                <a:spcPct val="100000"/>
              </a:lnSpc>
              <a:spcBef>
                <a:spcPct val="0"/>
              </a:spcBef>
              <a:spcAft>
                <a:spcPct val="0"/>
              </a:spcAft>
              <a:buClrTx/>
              <a:buSzTx/>
              <a:buFontTx/>
              <a:buNone/>
              <a:tabLst/>
              <a:defRPr/>
            </a:pPr>
            <a:r>
              <a:rPr kumimoji="0" lang="ar-SA" sz="4800" b="1" i="0" u="none" strike="noStrike" kern="120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لوقا</a:t>
            </a:r>
            <a:endParaRPr kumimoji="0" lang="en-US" sz="4800" b="1" i="0" u="none" strike="noStrike" kern="120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Tree>
    <p:extLst>
      <p:ext uri="{BB962C8B-B14F-4D97-AF65-F5344CB8AC3E}">
        <p14:creationId xmlns:p14="http://schemas.microsoft.com/office/powerpoint/2010/main" val="2095004464"/>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450565"/>
                                        </p:tgtEl>
                                        <p:attrNameLst>
                                          <p:attrName>style.visibility</p:attrName>
                                        </p:attrNameLst>
                                      </p:cBhvr>
                                      <p:to>
                                        <p:strVal val="visible"/>
                                      </p:to>
                                    </p:set>
                                    <p:animEffect transition="in" filter="fade">
                                      <p:cBhvr>
                                        <p:cTn id="7" dur="500"/>
                                        <p:tgtEl>
                                          <p:spTgt spid="450565"/>
                                        </p:tgtEl>
                                      </p:cBhvr>
                                    </p:animEffect>
                                  </p:childTnLst>
                                </p:cTn>
                              </p:par>
                            </p:childTnLst>
                          </p:cTn>
                        </p:par>
                        <p:par>
                          <p:cTn id="8" fill="hold" nodeType="afterGroup">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450566"/>
                                        </p:tgtEl>
                                        <p:attrNameLst>
                                          <p:attrName>style.visibility</p:attrName>
                                        </p:attrNameLst>
                                      </p:cBhvr>
                                      <p:to>
                                        <p:strVal val="visible"/>
                                      </p:to>
                                    </p:set>
                                    <p:animEffect transition="in" filter="fade">
                                      <p:cBhvr>
                                        <p:cTn id="11" dur="500"/>
                                        <p:tgtEl>
                                          <p:spTgt spid="450566"/>
                                        </p:tgtEl>
                                      </p:cBhvr>
                                    </p:animEffect>
                                  </p:childTnLst>
                                </p:cTn>
                              </p:par>
                            </p:childTnLst>
                          </p:cTn>
                        </p:par>
                      </p:childTnLst>
                    </p:cTn>
                  </p:par>
                  <p:par>
                    <p:cTn id="12" fill="hold">
                      <p:stCondLst>
                        <p:cond delay="indefinite"/>
                      </p:stCondLst>
                      <p:childTnLst>
                        <p:par>
                          <p:cTn id="13" fill="hold">
                            <p:stCondLst>
                              <p:cond delay="0"/>
                            </p:stCondLst>
                            <p:childTnLst>
                              <p:par>
                                <p:cTn id="14" presetID="9" presetClass="entr" presetSubtype="0" fill="hold" grpId="0" nodeType="click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dissolve">
                                      <p:cBhvr>
                                        <p:cTn id="16"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0565" grpId="0" animBg="1" autoUpdateAnimBg="0"/>
      <p:bldP spid="450566" grpId="0" animBg="1" autoUpdateAnimBg="0"/>
      <p:bldP spid="7" grpId="0"/>
    </p:bldLst>
  </p:timing>
</p:sld>
</file>

<file path=ppt/slides/slide58.xml><?xml version="1.0" encoding="utf-8"?>
<p:sld xmlns:a="http://schemas.openxmlformats.org/drawingml/2006/main" xmlns:r="http://schemas.openxmlformats.org/officeDocument/2006/relationships" xmlns:p="http://schemas.openxmlformats.org/presentationml/2006/main">
  <p:cSld>
    <p:bg>
      <p:bgPr>
        <a:solidFill>
          <a:schemeClr val="accent6">
            <a:lumMod val="50000"/>
          </a:schemeClr>
        </a:solidFill>
        <a:effectLst/>
      </p:bgPr>
    </p:bg>
    <p:spTree>
      <p:nvGrpSpPr>
        <p:cNvPr id="1" name=""/>
        <p:cNvGrpSpPr/>
        <p:nvPr/>
      </p:nvGrpSpPr>
      <p:grpSpPr>
        <a:xfrm>
          <a:off x="0" y="0"/>
          <a:ext cx="0" cy="0"/>
          <a:chOff x="0" y="0"/>
          <a:chExt cx="0" cy="0"/>
        </a:xfrm>
      </p:grpSpPr>
      <p:sp>
        <p:nvSpPr>
          <p:cNvPr id="293890" name="Title 1"/>
          <p:cNvSpPr>
            <a:spLocks noGrp="1"/>
          </p:cNvSpPr>
          <p:nvPr>
            <p:ph type="title"/>
          </p:nvPr>
        </p:nvSpPr>
        <p:spPr>
          <a:xfrm>
            <a:off x="-36513" y="58738"/>
            <a:ext cx="9145588" cy="1930400"/>
          </a:xfrm>
        </p:spPr>
        <p:txBody>
          <a:bodyPr/>
          <a:lstStyle/>
          <a:p>
            <a:r>
              <a:rPr lang="ar-JO" sz="3600" b="1" u="sng">
                <a:solidFill>
                  <a:srgbClr val="FFFFFF"/>
                </a:solidFill>
                <a:latin typeface="Accordance" panose="00000400000000000000" pitchFamily="2" charset="-78"/>
                <a:ea typeface="Accordance" panose="00000400000000000000" pitchFamily="2" charset="-78"/>
                <a:cs typeface="Accordance" panose="00000400000000000000" pitchFamily="2" charset="-78"/>
              </a:rPr>
              <a:t>سؤال قرّاء لوقا:</a:t>
            </a:r>
            <a:br>
              <a:rPr lang="en-US" sz="3600" b="1">
                <a:solidFill>
                  <a:srgbClr val="FFFFFF"/>
                </a:solidFill>
                <a:latin typeface="Accordance" panose="00000400000000000000" pitchFamily="2" charset="-78"/>
                <a:ea typeface="Accordance" panose="00000400000000000000" pitchFamily="2" charset="-78"/>
                <a:cs typeface="Accordance" panose="00000400000000000000" pitchFamily="2" charset="-78"/>
              </a:rPr>
            </a:br>
            <a:r>
              <a:rPr lang="ar-JO" sz="3600" b="1">
                <a:solidFill>
                  <a:srgbClr val="FFFFFF"/>
                </a:solidFill>
                <a:latin typeface="Accordance" panose="00000400000000000000" pitchFamily="2" charset="-78"/>
                <a:ea typeface="Accordance" panose="00000400000000000000" pitchFamily="2" charset="-78"/>
                <a:cs typeface="Accordance" panose="00000400000000000000" pitchFamily="2" charset="-78"/>
              </a:rPr>
              <a:t>هل يمكن لهذا الشرقي (يسوع) أن يكون مخلصًا لغربي مثلي (أممي)؟</a:t>
            </a:r>
            <a:endParaRPr lang="en-US" sz="3600" b="1">
              <a:solidFill>
                <a:srgbClr val="FFFFFF"/>
              </a:solidFill>
              <a:latin typeface="Accordance" panose="00000400000000000000" pitchFamily="2" charset="-78"/>
              <a:ea typeface="Accordance" panose="00000400000000000000" pitchFamily="2" charset="-78"/>
              <a:cs typeface="Accordance" panose="00000400000000000000" pitchFamily="2" charset="-78"/>
            </a:endParaRPr>
          </a:p>
        </p:txBody>
      </p:sp>
      <p:sp>
        <p:nvSpPr>
          <p:cNvPr id="4" name="Title 1"/>
          <p:cNvSpPr txBox="1">
            <a:spLocks/>
          </p:cNvSpPr>
          <p:nvPr/>
        </p:nvSpPr>
        <p:spPr bwMode="auto">
          <a:xfrm>
            <a:off x="3293996" y="2237822"/>
            <a:ext cx="5670492" cy="25923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lIns="91408" tIns="45704" rIns="91408" bIns="45704" anchor="ct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000" b="1"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rPr>
              <a:t>لماذا يعتقد الناس أن المسيحية دين </a:t>
            </a:r>
            <a:r>
              <a:rPr kumimoji="0" lang="ar-JO" sz="4000" b="1" i="1"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rPr>
              <a:t>غربي</a:t>
            </a:r>
            <a:r>
              <a:rPr kumimoji="0" lang="ar-JO" sz="4000" b="1"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rPr>
              <a:t>؟</a:t>
            </a:r>
            <a:endParaRPr kumimoji="0" lang="en-US" sz="4000" b="1"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pic>
        <p:nvPicPr>
          <p:cNvPr id="6" name="Picture 5"/>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18670" y="2005013"/>
            <a:ext cx="3168650" cy="48529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 name="Title 1"/>
          <p:cNvSpPr txBox="1">
            <a:spLocks/>
          </p:cNvSpPr>
          <p:nvPr/>
        </p:nvSpPr>
        <p:spPr bwMode="auto">
          <a:xfrm>
            <a:off x="781050" y="5445224"/>
            <a:ext cx="7581900" cy="12525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lIns="91408" tIns="45704" rIns="91408" bIns="45704" anchor="ct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1" eaLnBrk="0" fontAlgn="base" latinLnBrk="0" hangingPunct="0">
              <a:lnSpc>
                <a:spcPct val="100000"/>
              </a:lnSpc>
              <a:spcBef>
                <a:spcPct val="0"/>
              </a:spcBef>
              <a:spcAft>
                <a:spcPct val="0"/>
              </a:spcAft>
              <a:buClrTx/>
              <a:buSzTx/>
              <a:buFontTx/>
              <a:buNone/>
              <a:tabLst/>
              <a:defRPr/>
            </a:pPr>
            <a:r>
              <a:rPr kumimoji="0" lang="ar-JO" sz="6000" b="1"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rPr>
              <a:t>يسوع </a:t>
            </a:r>
            <a:r>
              <a:rPr kumimoji="0" lang="ar-JO" sz="6000" b="1" i="0" u="sng"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rPr>
              <a:t>لم</a:t>
            </a:r>
            <a:r>
              <a:rPr kumimoji="0" lang="ar-JO" sz="6000" b="1"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rPr>
              <a:t> يكن </a:t>
            </a:r>
            <a:r>
              <a:rPr kumimoji="0" lang="ar-JO" sz="6000" b="1" i="0" u="none" strike="noStrike" kern="1200" cap="none" spc="0" normalizeH="0" baseline="0" noProof="0">
                <a:ln>
                  <a:noFill/>
                </a:ln>
                <a:solidFill>
                  <a:srgbClr val="FF0000"/>
                </a:solidFill>
                <a:effectLst/>
                <a:uLnTx/>
                <a:uFillTx/>
                <a:latin typeface="Accordance" panose="00000400000000000000" pitchFamily="2" charset="-78"/>
                <a:ea typeface="Accordance" panose="00000400000000000000" pitchFamily="2" charset="-78"/>
                <a:cs typeface="Accordance" panose="00000400000000000000" pitchFamily="2" charset="-78"/>
              </a:rPr>
              <a:t>أ</a:t>
            </a:r>
            <a:r>
              <a:rPr kumimoji="0" lang="ar-JO" sz="6000" b="1" i="0" u="none" strike="noStrike" kern="1200" cap="none" spc="0" normalizeH="0" baseline="0" noProof="0">
                <a:ln>
                  <a:noFill/>
                </a:ln>
                <a:solidFill>
                  <a:srgbClr val="333399"/>
                </a:solidFill>
                <a:effectLst/>
                <a:uLnTx/>
                <a:uFillTx/>
                <a:latin typeface="Accordance" panose="00000400000000000000" pitchFamily="2" charset="-78"/>
                <a:ea typeface="Accordance" panose="00000400000000000000" pitchFamily="2" charset="-78"/>
                <a:cs typeface="Accordance" panose="00000400000000000000" pitchFamily="2" charset="-78"/>
              </a:rPr>
              <a:t>م</a:t>
            </a:r>
            <a:r>
              <a:rPr kumimoji="0" lang="ar-JO" sz="6000" b="1" i="0" u="none" strike="noStrike" kern="1200" cap="none" spc="0" normalizeH="0" baseline="0" noProof="0">
                <a:ln>
                  <a:noFill/>
                </a:ln>
                <a:solidFill>
                  <a:srgbClr val="FF0000"/>
                </a:solidFill>
                <a:effectLst/>
                <a:uLnTx/>
                <a:uFillTx/>
                <a:latin typeface="Accordance" panose="00000400000000000000" pitchFamily="2" charset="-78"/>
                <a:ea typeface="Accordance" panose="00000400000000000000" pitchFamily="2" charset="-78"/>
                <a:cs typeface="Accordance" panose="00000400000000000000" pitchFamily="2" charset="-78"/>
              </a:rPr>
              <a:t>ر</a:t>
            </a:r>
            <a:r>
              <a:rPr kumimoji="0" lang="ar-JO" sz="6000" b="1" i="0" u="none" strike="noStrike" kern="1200" cap="none" spc="0" normalizeH="0" baseline="0" noProof="0">
                <a:ln>
                  <a:noFill/>
                </a:ln>
                <a:solidFill>
                  <a:srgbClr val="333399"/>
                </a:solidFill>
                <a:effectLst/>
                <a:uLnTx/>
                <a:uFillTx/>
                <a:latin typeface="Accordance" panose="00000400000000000000" pitchFamily="2" charset="-78"/>
                <a:ea typeface="Accordance" panose="00000400000000000000" pitchFamily="2" charset="-78"/>
                <a:cs typeface="Accordance" panose="00000400000000000000" pitchFamily="2" charset="-78"/>
              </a:rPr>
              <a:t>ي</a:t>
            </a:r>
            <a:r>
              <a:rPr kumimoji="0" lang="ar-JO" sz="6000" b="1" i="0" u="none" strike="noStrike" kern="1200" cap="none" spc="0" normalizeH="0" baseline="0" noProof="0">
                <a:ln>
                  <a:noFill/>
                </a:ln>
                <a:solidFill>
                  <a:srgbClr val="FF0000"/>
                </a:solidFill>
                <a:effectLst/>
                <a:uLnTx/>
                <a:uFillTx/>
                <a:latin typeface="Accordance" panose="00000400000000000000" pitchFamily="2" charset="-78"/>
                <a:ea typeface="Accordance" panose="00000400000000000000" pitchFamily="2" charset="-78"/>
                <a:cs typeface="Accordance" panose="00000400000000000000" pitchFamily="2" charset="-78"/>
              </a:rPr>
              <a:t>ك</a:t>
            </a:r>
            <a:r>
              <a:rPr kumimoji="0" lang="ar-JO" sz="6000" b="1" i="0" u="none" strike="noStrike" kern="1200" cap="none" spc="0" normalizeH="0" baseline="0" noProof="0">
                <a:ln>
                  <a:noFill/>
                </a:ln>
                <a:solidFill>
                  <a:srgbClr val="333399"/>
                </a:solidFill>
                <a:effectLst/>
                <a:uLnTx/>
                <a:uFillTx/>
                <a:latin typeface="Accordance" panose="00000400000000000000" pitchFamily="2" charset="-78"/>
                <a:ea typeface="Accordance" panose="00000400000000000000" pitchFamily="2" charset="-78"/>
                <a:cs typeface="Accordance" panose="00000400000000000000" pitchFamily="2" charset="-78"/>
              </a:rPr>
              <a:t>ي</a:t>
            </a:r>
            <a:r>
              <a:rPr kumimoji="0" lang="ar-JO" sz="6000" b="1" i="0" u="none" strike="noStrike" kern="1200" cap="none" spc="0" normalizeH="0" baseline="0" noProof="0">
                <a:ln>
                  <a:noFill/>
                </a:ln>
                <a:solidFill>
                  <a:srgbClr val="FF0000"/>
                </a:solidFill>
                <a:effectLst/>
                <a:uLnTx/>
                <a:uFillTx/>
                <a:latin typeface="Accordance" panose="00000400000000000000" pitchFamily="2" charset="-78"/>
                <a:ea typeface="Accordance" panose="00000400000000000000" pitchFamily="2" charset="-78"/>
                <a:cs typeface="Accordance" panose="00000400000000000000" pitchFamily="2" charset="-78"/>
              </a:rPr>
              <a:t>ًا</a:t>
            </a:r>
            <a:r>
              <a:rPr kumimoji="0" lang="ar-JO" sz="6000" b="1" i="0" u="none" strike="noStrike" kern="1200" cap="none" spc="0" normalizeH="0" baseline="0" noProof="0">
                <a:ln>
                  <a:noFill/>
                </a:ln>
                <a:solidFill>
                  <a:srgbClr val="333399"/>
                </a:solidFill>
                <a:effectLst/>
                <a:uLnTx/>
                <a:uFillTx/>
                <a:latin typeface="Accordance" panose="00000400000000000000" pitchFamily="2" charset="-78"/>
                <a:ea typeface="Accordance" panose="00000400000000000000" pitchFamily="2" charset="-78"/>
                <a:cs typeface="Accordance" panose="00000400000000000000" pitchFamily="2" charset="-78"/>
              </a:rPr>
              <a:t>!</a:t>
            </a:r>
            <a:endParaRPr kumimoji="0" lang="en-US" sz="8000" b="1" i="0" u="none" strike="noStrike" kern="1200" cap="none" spc="0" normalizeH="0" baseline="0" noProof="0">
              <a:ln>
                <a:noFill/>
              </a:ln>
              <a:solidFill>
                <a:srgbClr val="333399"/>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7" name="&quot;No&quot; Symbol 6"/>
          <p:cNvSpPr>
            <a:spLocks noChangeAspect="1"/>
          </p:cNvSpPr>
          <p:nvPr/>
        </p:nvSpPr>
        <p:spPr bwMode="auto">
          <a:xfrm>
            <a:off x="989400" y="3213093"/>
            <a:ext cx="1584325" cy="1584325"/>
          </a:xfrm>
          <a:prstGeom prst="noSmoking">
            <a:avLst/>
          </a:prstGeom>
          <a:solidFill>
            <a:srgbClr val="FF0000"/>
          </a:solidFill>
          <a:ln w="9525" cap="flat" cmpd="sng" algn="ctr">
            <a:solidFill>
              <a:schemeClr val="tx1"/>
            </a:solidFill>
            <a:prstDash val="solid"/>
            <a:round/>
            <a:headEnd type="none" w="med" len="med"/>
            <a:tailEnd type="none" w="med" len="med"/>
          </a:ln>
          <a:effectLst/>
        </p:spPr>
        <p:txBody>
          <a:bodyPr lIns="91408" tIns="45704" rIns="91408" bIns="45704"/>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Tree>
    <p:extLst>
      <p:ext uri="{BB962C8B-B14F-4D97-AF65-F5344CB8AC3E}">
        <p14:creationId xmlns:p14="http://schemas.microsoft.com/office/powerpoint/2010/main" val="1116221117"/>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checkerboard(across)">
                                      <p:cBhvr>
                                        <p:cTn id="7" dur="500"/>
                                        <p:tgtEl>
                                          <p:spTgt spid="5"/>
                                        </p:tgtEl>
                                      </p:cBhvr>
                                    </p:animEffect>
                                  </p:childTnLst>
                                </p:cTn>
                              </p:par>
                              <p:par>
                                <p:cTn id="8" presetID="5" presetClass="entr" presetSubtype="10" fill="hold" nodeType="withEffect">
                                  <p:stCondLst>
                                    <p:cond delay="2000"/>
                                  </p:stCondLst>
                                  <p:childTnLst>
                                    <p:set>
                                      <p:cBhvr>
                                        <p:cTn id="9" dur="1" fill="hold">
                                          <p:stCondLst>
                                            <p:cond delay="0"/>
                                          </p:stCondLst>
                                        </p:cTn>
                                        <p:tgtEl>
                                          <p:spTgt spid="6"/>
                                        </p:tgtEl>
                                        <p:attrNameLst>
                                          <p:attrName>style.visibility</p:attrName>
                                        </p:attrNameLst>
                                      </p:cBhvr>
                                      <p:to>
                                        <p:strVal val="visible"/>
                                      </p:to>
                                    </p:set>
                                    <p:animEffect transition="in" filter="checkerboard(across)">
                                      <p:cBhvr>
                                        <p:cTn id="10" dur="3000"/>
                                        <p:tgtEl>
                                          <p:spTgt spid="6"/>
                                        </p:tgtEl>
                                      </p:cBhvr>
                                    </p:animEffect>
                                  </p:childTnLst>
                                </p:cTn>
                              </p:par>
                            </p:childTnLst>
                          </p:cTn>
                        </p:par>
                        <p:par>
                          <p:cTn id="11" fill="hold" nodeType="afterGroup">
                            <p:stCondLst>
                              <p:cond delay="5000"/>
                            </p:stCondLst>
                            <p:childTnLst>
                              <p:par>
                                <p:cTn id="12" presetID="5" presetClass="entr" presetSubtype="10" fill="hold" nodeType="afterEffect">
                                  <p:stCondLst>
                                    <p:cond delay="0"/>
                                  </p:stCondLst>
                                  <p:childTnLst>
                                    <p:set>
                                      <p:cBhvr>
                                        <p:cTn id="13" dur="1" fill="hold">
                                          <p:stCondLst>
                                            <p:cond delay="0"/>
                                          </p:stCondLst>
                                        </p:cTn>
                                        <p:tgtEl>
                                          <p:spTgt spid="7"/>
                                        </p:tgtEl>
                                        <p:attrNameLst>
                                          <p:attrName>style.visibility</p:attrName>
                                        </p:attrNameLst>
                                      </p:cBhvr>
                                      <p:to>
                                        <p:strVal val="visible"/>
                                      </p:to>
                                    </p:set>
                                    <p:animEffect transition="in" filter="checkerboard(across)">
                                      <p:cBhvr>
                                        <p:cTn id="14" dur="3000"/>
                                        <p:tgtEl>
                                          <p:spTgt spid="7"/>
                                        </p:tgtEl>
                                      </p:cBhvr>
                                    </p:animEffec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29389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3890" grpId="0"/>
      <p:bldP spid="5" grpId="0"/>
    </p:bldLst>
  </p:timing>
</p:sld>
</file>

<file path=ppt/slides/slide59.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 name="Rectangle 3">
            <a:extLst>
              <a:ext uri="{FF2B5EF4-FFF2-40B4-BE49-F238E27FC236}">
                <a16:creationId xmlns:a16="http://schemas.microsoft.com/office/drawing/2014/main" id="{A046811D-7824-2147-BB35-1745AB337EC2}"/>
              </a:ext>
            </a:extLst>
          </p:cNvPr>
          <p:cNvSpPr txBox="1">
            <a:spLocks noChangeArrowheads="1"/>
          </p:cNvSpPr>
          <p:nvPr/>
        </p:nvSpPr>
        <p:spPr bwMode="auto">
          <a:xfrm>
            <a:off x="827584" y="2683830"/>
            <a:ext cx="7704856" cy="1264278"/>
          </a:xfrm>
          <a:prstGeom prst="rect">
            <a:avLst/>
          </a:prstGeom>
          <a:solidFill>
            <a:schemeClr val="tx1"/>
          </a:solidFill>
          <a:ln w="9525">
            <a:noFill/>
            <a:miter lim="800000"/>
            <a:headEnd/>
            <a:tailEnd/>
          </a:ln>
          <a:effectLst/>
        </p:spPr>
        <p:txBody>
          <a:bodyPr lIns="91408" tIns="45704" rIns="91408" bIns="45704" anchor="ctr"/>
          <a:lstStyle/>
          <a:p>
            <a:pPr marL="0" marR="0" lvl="0" indent="101565" algn="ctr" defTabSz="914400" rtl="0" eaLnBrk="1" fontAlgn="base" latinLnBrk="0" hangingPunct="1">
              <a:lnSpc>
                <a:spcPct val="110000"/>
              </a:lnSpc>
              <a:spcBef>
                <a:spcPct val="20000"/>
              </a:spcBef>
              <a:spcAft>
                <a:spcPct val="0"/>
              </a:spcAft>
              <a:buClr>
                <a:srgbClr val="960000"/>
              </a:buClr>
              <a:buSzPct val="100000"/>
              <a:buFontTx/>
              <a:buNone/>
              <a:tabLst/>
              <a:defRPr/>
            </a:pPr>
            <a:r>
              <a:rPr kumimoji="0" lang="ar-JO" sz="2800" b="1" i="0" u="none" strike="noStrike" kern="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rPr>
              <a:t>لم يقتل أحد المسيح لأنه قدم حياته </a:t>
            </a:r>
            <a:r>
              <a:rPr kumimoji="0" lang="ar-JO" sz="2800" b="1" i="0" u="none" strike="noStrike" kern="0" cap="none" spc="0" normalizeH="0" baseline="0" noProof="0">
                <a:ln>
                  <a:noFill/>
                </a:ln>
                <a:solidFill>
                  <a:srgbClr val="FFFF00"/>
                </a:solidFill>
                <a:effectLst/>
                <a:uLnTx/>
                <a:uFillTx/>
                <a:latin typeface="Accordance" panose="00000400000000000000" pitchFamily="2" charset="-78"/>
                <a:ea typeface="Accordance" panose="00000400000000000000" pitchFamily="2" charset="-78"/>
                <a:cs typeface="Accordance" panose="00000400000000000000" pitchFamily="2" charset="-78"/>
              </a:rPr>
              <a:t>طوعاً</a:t>
            </a:r>
            <a:r>
              <a:rPr kumimoji="0" lang="ar-JO" sz="2800" b="1" i="0" u="none" strike="noStrike" kern="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rPr>
              <a:t> من أجلنا جميعاً (لوقا 22-23).</a:t>
            </a:r>
            <a:endParaRPr kumimoji="0" lang="en-US" sz="2800" b="1" i="0" u="none" strike="noStrike" kern="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pic>
        <p:nvPicPr>
          <p:cNvPr id="7" name="Picture 6">
            <a:extLst>
              <a:ext uri="{FF2B5EF4-FFF2-40B4-BE49-F238E27FC236}">
                <a16:creationId xmlns:a16="http://schemas.microsoft.com/office/drawing/2014/main" id="{086BF609-DDC6-2147-9DEA-23BA289BD7DE}"/>
              </a:ext>
            </a:extLst>
          </p:cNvPr>
          <p:cNvPicPr>
            <a:picLocks noChangeAspect="1"/>
          </p:cNvPicPr>
          <p:nvPr/>
        </p:nvPicPr>
        <p:blipFill>
          <a:blip r:embed="rId4"/>
          <a:stretch>
            <a:fillRect/>
          </a:stretch>
        </p:blipFill>
        <p:spPr>
          <a:xfrm>
            <a:off x="3220001" y="-99392"/>
            <a:ext cx="2216095" cy="2216095"/>
          </a:xfrm>
          <a:prstGeom prst="rect">
            <a:avLst/>
          </a:prstGeom>
        </p:spPr>
      </p:pic>
      <p:sp>
        <p:nvSpPr>
          <p:cNvPr id="133122" name="Rectangle 2"/>
          <p:cNvSpPr>
            <a:spLocks noGrp="1" noChangeArrowheads="1"/>
          </p:cNvSpPr>
          <p:nvPr>
            <p:ph type="ctrTitle"/>
          </p:nvPr>
        </p:nvSpPr>
        <p:spPr>
          <a:xfrm>
            <a:off x="5605884" y="57050"/>
            <a:ext cx="3175645" cy="1677268"/>
          </a:xfrm>
          <a:effectLst/>
        </p:spPr>
        <p:txBody>
          <a:bodyPr anchor="t"/>
          <a:lstStyle/>
          <a:p>
            <a:pPr eaLnBrk="1" hangingPunct="1">
              <a:defRPr/>
            </a:pPr>
            <a:r>
              <a:rPr lang="ar-SA" sz="3600" b="1">
                <a:solidFill>
                  <a:srgbClr val="000000"/>
                </a:solidFill>
                <a:effectLst/>
                <a:latin typeface="Accordance" panose="00000400000000000000" pitchFamily="2" charset="-78"/>
                <a:ea typeface="Accordance" panose="00000400000000000000" pitchFamily="2" charset="-78"/>
                <a:cs typeface="Accordance" panose="00000400000000000000" pitchFamily="2" charset="-78"/>
              </a:rPr>
              <a:t>كيف نكون </a:t>
            </a:r>
            <a:br>
              <a:rPr lang="ar-SA" sz="3600" b="1">
                <a:solidFill>
                  <a:srgbClr val="000000"/>
                </a:solidFill>
                <a:effectLst/>
                <a:latin typeface="Accordance" panose="00000400000000000000" pitchFamily="2" charset="-78"/>
                <a:ea typeface="Accordance" panose="00000400000000000000" pitchFamily="2" charset="-78"/>
                <a:cs typeface="Accordance" panose="00000400000000000000" pitchFamily="2" charset="-78"/>
              </a:rPr>
            </a:br>
            <a:r>
              <a:rPr lang="ar-SA" sz="3600" b="1">
                <a:solidFill>
                  <a:srgbClr val="C00000"/>
                </a:solidFill>
                <a:effectLst/>
                <a:latin typeface="Accordance" panose="00000400000000000000" pitchFamily="2" charset="-78"/>
                <a:ea typeface="Accordance" panose="00000400000000000000" pitchFamily="2" charset="-78"/>
                <a:cs typeface="Accordance" panose="00000400000000000000" pitchFamily="2" charset="-78"/>
              </a:rPr>
              <a:t>متأكدين...</a:t>
            </a:r>
            <a:endParaRPr kumimoji="0" lang="en-US" sz="3600" b="1">
              <a:solidFill>
                <a:srgbClr val="C00000"/>
              </a:solidFill>
              <a:effectLst/>
              <a:latin typeface="Accordance" panose="00000400000000000000" pitchFamily="2" charset="-78"/>
              <a:ea typeface="Accordance" panose="00000400000000000000" pitchFamily="2" charset="-78"/>
              <a:cs typeface="Accordance" panose="00000400000000000000" pitchFamily="2" charset="-78"/>
            </a:endParaRPr>
          </a:p>
        </p:txBody>
      </p:sp>
      <p:sp>
        <p:nvSpPr>
          <p:cNvPr id="8" name="Rectangle 3">
            <a:extLst>
              <a:ext uri="{FF2B5EF4-FFF2-40B4-BE49-F238E27FC236}">
                <a16:creationId xmlns:a16="http://schemas.microsoft.com/office/drawing/2014/main" id="{2386AC36-F846-694A-9751-0B179F1B533B}"/>
              </a:ext>
            </a:extLst>
          </p:cNvPr>
          <p:cNvSpPr txBox="1">
            <a:spLocks noChangeArrowheads="1"/>
          </p:cNvSpPr>
          <p:nvPr/>
        </p:nvSpPr>
        <p:spPr bwMode="auto">
          <a:xfrm>
            <a:off x="212685" y="5060094"/>
            <a:ext cx="8751803" cy="1264278"/>
          </a:xfrm>
          <a:prstGeom prst="rect">
            <a:avLst/>
          </a:prstGeom>
          <a:solidFill>
            <a:srgbClr val="002060"/>
          </a:solidFill>
          <a:ln w="9525">
            <a:noFill/>
            <a:miter lim="800000"/>
            <a:headEnd/>
            <a:tailEnd/>
          </a:ln>
          <a:effectLst/>
        </p:spPr>
        <p:txBody>
          <a:bodyPr lIns="91408" tIns="45704" rIns="91408" bIns="45704" anchor="ctr"/>
          <a:lstStyle/>
          <a:p>
            <a:pPr marL="0" marR="0" lvl="0" indent="101565" algn="ctr" defTabSz="914400" rtl="0" eaLnBrk="1" fontAlgn="base" latinLnBrk="0" hangingPunct="1">
              <a:lnSpc>
                <a:spcPct val="110000"/>
              </a:lnSpc>
              <a:spcBef>
                <a:spcPct val="20000"/>
              </a:spcBef>
              <a:spcAft>
                <a:spcPct val="0"/>
              </a:spcAft>
              <a:buClr>
                <a:srgbClr val="960000"/>
              </a:buClr>
              <a:buSzPct val="100000"/>
              <a:buFontTx/>
              <a:buNone/>
              <a:tabLst/>
              <a:defRPr/>
            </a:pPr>
            <a:r>
              <a:rPr kumimoji="0" lang="ar-JO" sz="2800" b="1" i="0" u="none" strike="noStrike" kern="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rPr>
              <a:t>أرسل الله يسوع ليكون المخلص اليهودي </a:t>
            </a:r>
            <a:r>
              <a:rPr kumimoji="0" lang="ar-JO" sz="2800" b="1" i="0" u="none" strike="noStrike" kern="0" cap="none" spc="0" normalizeH="0" baseline="0" noProof="0">
                <a:ln>
                  <a:noFill/>
                </a:ln>
                <a:solidFill>
                  <a:srgbClr val="FFFF00"/>
                </a:solidFill>
                <a:effectLst/>
                <a:uLnTx/>
                <a:uFillTx/>
                <a:latin typeface="Accordance" panose="00000400000000000000" pitchFamily="2" charset="-78"/>
                <a:ea typeface="Accordance" panose="00000400000000000000" pitchFamily="2" charset="-78"/>
                <a:cs typeface="Accordance" panose="00000400000000000000" pitchFamily="2" charset="-78"/>
              </a:rPr>
              <a:t>والعالمي</a:t>
            </a:r>
            <a:br>
              <a:rPr kumimoji="0" lang="en-US" sz="2800" b="1" i="0" u="none" strike="noStrike" kern="0" cap="none" spc="0" normalizeH="0" baseline="0" noProof="0">
                <a:ln>
                  <a:noFill/>
                </a:ln>
                <a:solidFill>
                  <a:srgbClr val="FFFF00"/>
                </a:solidFill>
                <a:effectLst/>
                <a:uLnTx/>
                <a:uFillTx/>
                <a:latin typeface="Accordance" panose="00000400000000000000" pitchFamily="2" charset="-78"/>
                <a:ea typeface="Accordance" panose="00000400000000000000" pitchFamily="2" charset="-78"/>
                <a:cs typeface="Accordance" panose="00000400000000000000" pitchFamily="2" charset="-78"/>
              </a:rPr>
            </a:br>
            <a:r>
              <a:rPr kumimoji="0" lang="ar-JO" sz="2800" b="1" i="0" u="none" strike="noStrike" kern="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rPr>
              <a:t> (1: 5 – 4: 13).</a:t>
            </a:r>
            <a:endParaRPr kumimoji="0" lang="en-US" sz="2800" b="1" i="0" u="none" strike="noStrike" kern="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9" name="Rectangle 3">
            <a:extLst>
              <a:ext uri="{FF2B5EF4-FFF2-40B4-BE49-F238E27FC236}">
                <a16:creationId xmlns:a16="http://schemas.microsoft.com/office/drawing/2014/main" id="{10C5D1D4-3254-9F4E-A66A-8C3287BA109E}"/>
              </a:ext>
            </a:extLst>
          </p:cNvPr>
          <p:cNvSpPr txBox="1">
            <a:spLocks noChangeArrowheads="1"/>
          </p:cNvSpPr>
          <p:nvPr/>
        </p:nvSpPr>
        <p:spPr bwMode="auto">
          <a:xfrm>
            <a:off x="539553" y="3795816"/>
            <a:ext cx="8208912" cy="1264278"/>
          </a:xfrm>
          <a:prstGeom prst="rect">
            <a:avLst/>
          </a:prstGeom>
          <a:solidFill>
            <a:srgbClr val="005722"/>
          </a:solidFill>
          <a:ln w="9525">
            <a:noFill/>
            <a:miter lim="800000"/>
            <a:headEnd/>
            <a:tailEnd/>
          </a:ln>
          <a:effectLst/>
        </p:spPr>
        <p:txBody>
          <a:bodyPr lIns="91408" tIns="45704" rIns="91408" bIns="45704" anchor="ctr"/>
          <a:lstStyle/>
          <a:p>
            <a:pPr marL="0" marR="0" lvl="0" indent="101565" algn="ctr" defTabSz="914400" rtl="0" eaLnBrk="1" fontAlgn="base" latinLnBrk="0" hangingPunct="1">
              <a:lnSpc>
                <a:spcPct val="110000"/>
              </a:lnSpc>
              <a:spcBef>
                <a:spcPct val="20000"/>
              </a:spcBef>
              <a:spcAft>
                <a:spcPct val="0"/>
              </a:spcAft>
              <a:buClr>
                <a:srgbClr val="960000"/>
              </a:buClr>
              <a:buSzPct val="100000"/>
              <a:buFontTx/>
              <a:buNone/>
              <a:tabLst/>
              <a:defRPr/>
            </a:pPr>
            <a:r>
              <a:rPr kumimoji="0" lang="ar-JO" sz="2800" b="1" i="0" u="none" strike="noStrike" kern="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rPr>
              <a:t>تضمنت خطة الله </a:t>
            </a:r>
            <a:r>
              <a:rPr kumimoji="0" lang="ar-JO" sz="2800" b="1" i="0" u="none" strike="noStrike" kern="0" cap="none" spc="0" normalizeH="0" baseline="0" noProof="0">
                <a:ln>
                  <a:noFill/>
                </a:ln>
                <a:solidFill>
                  <a:srgbClr val="FFFF00"/>
                </a:solidFill>
                <a:effectLst/>
                <a:uLnTx/>
                <a:uFillTx/>
                <a:latin typeface="Accordance" panose="00000400000000000000" pitchFamily="2" charset="-78"/>
                <a:ea typeface="Accordance" panose="00000400000000000000" pitchFamily="2" charset="-78"/>
                <a:cs typeface="Accordance" panose="00000400000000000000" pitchFamily="2" charset="-78"/>
              </a:rPr>
              <a:t>رفض</a:t>
            </a:r>
            <a:r>
              <a:rPr kumimoji="0" lang="ar-JO" sz="2800" b="1" i="0" u="none" strike="noStrike" kern="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rPr>
              <a:t> اليهود ليسوع لتقديم الخلاص للأمم (4: 14-21: 38)</a:t>
            </a:r>
            <a:r>
              <a:rPr kumimoji="0" lang="ar-SA" sz="2800" b="1" i="0" u="none" strike="noStrike" kern="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rPr>
              <a:t>.</a:t>
            </a:r>
            <a:endParaRPr kumimoji="0" lang="en-US" sz="2800" b="1" i="0" u="none" strike="noStrike" kern="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5" name="Rectangle 3"/>
          <p:cNvSpPr txBox="1">
            <a:spLocks noChangeArrowheads="1"/>
          </p:cNvSpPr>
          <p:nvPr/>
        </p:nvSpPr>
        <p:spPr bwMode="auto">
          <a:xfrm>
            <a:off x="-108520" y="6180174"/>
            <a:ext cx="9433048" cy="680120"/>
          </a:xfrm>
          <a:prstGeom prst="rect">
            <a:avLst/>
          </a:prstGeom>
          <a:solidFill>
            <a:srgbClr val="7030A0"/>
          </a:solidFill>
          <a:ln w="9525">
            <a:noFill/>
            <a:miter lim="800000"/>
            <a:headEnd/>
            <a:tailEnd/>
          </a:ln>
          <a:effectLst/>
        </p:spPr>
        <p:txBody>
          <a:bodyPr lIns="91408" tIns="45704" rIns="91408" bIns="45704" anchor="ctr"/>
          <a:lstStyle/>
          <a:p>
            <a:pPr marL="0" marR="0" lvl="0" indent="101565" algn="ctr" defTabSz="914400" rtl="0" eaLnBrk="1" fontAlgn="base" latinLnBrk="0" hangingPunct="1">
              <a:lnSpc>
                <a:spcPct val="110000"/>
              </a:lnSpc>
              <a:spcBef>
                <a:spcPct val="20000"/>
              </a:spcBef>
              <a:spcAft>
                <a:spcPct val="0"/>
              </a:spcAft>
              <a:buClr>
                <a:srgbClr val="960000"/>
              </a:buClr>
              <a:buSzPct val="100000"/>
              <a:buFontTx/>
              <a:buNone/>
              <a:tabLst/>
              <a:defRPr/>
            </a:pPr>
            <a:r>
              <a:rPr kumimoji="0" lang="ar-JO" sz="2800" b="1" i="0" u="none" strike="noStrike" kern="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rPr>
              <a:t>المصادر حول حياة المسيح </a:t>
            </a:r>
            <a:r>
              <a:rPr kumimoji="0" lang="ar-JO" sz="2800" b="1" i="0" u="none" strike="noStrike" kern="0" cap="none" spc="0" normalizeH="0" baseline="0" noProof="0">
                <a:ln>
                  <a:noFill/>
                </a:ln>
                <a:solidFill>
                  <a:srgbClr val="FFFF00"/>
                </a:solidFill>
                <a:effectLst/>
                <a:uLnTx/>
                <a:uFillTx/>
                <a:latin typeface="Accordance" panose="00000400000000000000" pitchFamily="2" charset="-78"/>
                <a:ea typeface="Accordance" panose="00000400000000000000" pitchFamily="2" charset="-78"/>
                <a:cs typeface="Accordance" panose="00000400000000000000" pitchFamily="2" charset="-78"/>
              </a:rPr>
              <a:t>موثوقة</a:t>
            </a:r>
            <a:r>
              <a:rPr kumimoji="0" lang="ar-JO" sz="2800" b="1" i="0" u="none" strike="noStrike" kern="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rPr>
              <a:t> (1: 1-4).</a:t>
            </a:r>
          </a:p>
        </p:txBody>
      </p:sp>
      <p:sp>
        <p:nvSpPr>
          <p:cNvPr id="11" name="Rectangle 3">
            <a:extLst>
              <a:ext uri="{FF2B5EF4-FFF2-40B4-BE49-F238E27FC236}">
                <a16:creationId xmlns:a16="http://schemas.microsoft.com/office/drawing/2014/main" id="{CAAFA895-0197-6147-87D2-F886049620FC}"/>
              </a:ext>
            </a:extLst>
          </p:cNvPr>
          <p:cNvSpPr txBox="1">
            <a:spLocks noChangeArrowheads="1"/>
          </p:cNvSpPr>
          <p:nvPr/>
        </p:nvSpPr>
        <p:spPr bwMode="auto">
          <a:xfrm>
            <a:off x="1115616" y="1603710"/>
            <a:ext cx="7128792" cy="1083169"/>
          </a:xfrm>
          <a:prstGeom prst="rect">
            <a:avLst/>
          </a:prstGeom>
          <a:solidFill>
            <a:srgbClr val="FF0000"/>
          </a:solidFill>
          <a:ln w="9525">
            <a:noFill/>
            <a:miter lim="800000"/>
            <a:headEnd/>
            <a:tailEnd/>
          </a:ln>
          <a:effectLst/>
        </p:spPr>
        <p:txBody>
          <a:bodyPr lIns="91408" tIns="45704" rIns="91408" bIns="45704" anchor="ctr"/>
          <a:lstStyle/>
          <a:p>
            <a:pPr marL="0" marR="0" lvl="0" indent="101565" algn="ctr" defTabSz="914400" rtl="0" eaLnBrk="1" fontAlgn="base" latinLnBrk="0" hangingPunct="1">
              <a:lnSpc>
                <a:spcPct val="110000"/>
              </a:lnSpc>
              <a:spcBef>
                <a:spcPct val="20000"/>
              </a:spcBef>
              <a:spcAft>
                <a:spcPct val="0"/>
              </a:spcAft>
              <a:buClr>
                <a:srgbClr val="960000"/>
              </a:buClr>
              <a:buSzPct val="100000"/>
              <a:buFontTx/>
              <a:buNone/>
              <a:tabLst/>
              <a:defRPr/>
            </a:pPr>
            <a:r>
              <a:rPr kumimoji="0" lang="ar-JO" sz="2800" b="1" i="0" u="none" strike="noStrike" kern="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rPr>
              <a:t>يمكننا الإعلان عن مخلّص </a:t>
            </a:r>
            <a:r>
              <a:rPr kumimoji="0" lang="ar-JO" sz="2800" b="1" i="0" u="none" strike="noStrike" kern="0" cap="none" spc="0" normalizeH="0" baseline="0" noProof="0">
                <a:ln>
                  <a:noFill/>
                </a:ln>
                <a:solidFill>
                  <a:srgbClr val="FFFF00"/>
                </a:solidFill>
                <a:effectLst/>
                <a:uLnTx/>
                <a:uFillTx/>
                <a:latin typeface="Accordance" panose="00000400000000000000" pitchFamily="2" charset="-78"/>
                <a:ea typeface="Accordance" panose="00000400000000000000" pitchFamily="2" charset="-78"/>
                <a:cs typeface="Accordance" panose="00000400000000000000" pitchFamily="2" charset="-78"/>
              </a:rPr>
              <a:t>قائم</a:t>
            </a:r>
            <a:r>
              <a:rPr kumimoji="0" lang="ar-JO" sz="2800" b="1" i="0" u="none" strike="noStrike" kern="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rPr>
              <a:t> من الموت للعالم</a:t>
            </a:r>
            <a:br>
              <a:rPr kumimoji="0" lang="en-US" sz="2800" b="1" i="0" u="none" strike="noStrike" kern="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rPr>
            </a:br>
            <a:r>
              <a:rPr kumimoji="0" lang="ar-JO" sz="2800" b="1" i="0" u="none" strike="noStrike" kern="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rPr>
              <a:t> (لوقا 24).</a:t>
            </a:r>
            <a:endParaRPr kumimoji="0" lang="en-US" sz="2800" b="1" i="0" u="none" strike="noStrike" kern="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12" name="Rectangle 2">
            <a:extLst>
              <a:ext uri="{FF2B5EF4-FFF2-40B4-BE49-F238E27FC236}">
                <a16:creationId xmlns:a16="http://schemas.microsoft.com/office/drawing/2014/main" id="{5631AB0F-7E3E-FA4D-89E2-8343FEC3A9DB}"/>
              </a:ext>
            </a:extLst>
          </p:cNvPr>
          <p:cNvSpPr txBox="1">
            <a:spLocks noChangeArrowheads="1"/>
          </p:cNvSpPr>
          <p:nvPr/>
        </p:nvSpPr>
        <p:spPr bwMode="auto">
          <a:xfrm>
            <a:off x="-120008" y="144771"/>
            <a:ext cx="3553503" cy="1677268"/>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1" i="0" u="none" strike="noStrike" kern="0" cap="none" spc="0" normalizeH="0" baseline="0" noProof="0">
                <a:ln>
                  <a:noFill/>
                </a:ln>
                <a:solidFill>
                  <a:srgbClr val="000000"/>
                </a:solidFill>
                <a:effectLst/>
                <a:uLnTx/>
                <a:uFillTx/>
                <a:latin typeface="Accordance" panose="00000400000000000000" pitchFamily="2" charset="-78"/>
                <a:ea typeface="Accordance" panose="00000400000000000000" pitchFamily="2" charset="-78"/>
                <a:cs typeface="Accordance" panose="00000400000000000000" pitchFamily="2" charset="-78"/>
              </a:rPr>
              <a:t>...في إيماننا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1" i="0" u="none" strike="noStrike" kern="0" cap="none" spc="0" normalizeH="0" baseline="0" noProof="0">
                <a:ln>
                  <a:noFill/>
                </a:ln>
                <a:solidFill>
                  <a:srgbClr val="000000"/>
                </a:solidFill>
                <a:effectLst/>
                <a:uLnTx/>
                <a:uFillTx/>
                <a:latin typeface="Accordance" panose="00000400000000000000" pitchFamily="2" charset="-78"/>
                <a:ea typeface="Accordance" panose="00000400000000000000" pitchFamily="2" charset="-78"/>
                <a:cs typeface="Accordance" panose="00000400000000000000" pitchFamily="2" charset="-78"/>
              </a:rPr>
              <a:t>بيسوع</a:t>
            </a:r>
            <a:endParaRPr kumimoji="0" lang="en-US" sz="3600" b="1" i="0" u="none" strike="noStrike" kern="0" cap="none" spc="0" normalizeH="0" baseline="0" noProof="0">
              <a:ln>
                <a:noFill/>
              </a:ln>
              <a:solidFill>
                <a:srgbClr val="000000"/>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13" name="Rectangle 3">
            <a:extLst>
              <a:ext uri="{FF2B5EF4-FFF2-40B4-BE49-F238E27FC236}">
                <a16:creationId xmlns:a16="http://schemas.microsoft.com/office/drawing/2014/main" id="{AAF6CC2E-D1C7-DD40-BF8B-9C66C2B5FBA9}"/>
              </a:ext>
            </a:extLst>
          </p:cNvPr>
          <p:cNvSpPr txBox="1">
            <a:spLocks noChangeArrowheads="1"/>
          </p:cNvSpPr>
          <p:nvPr/>
        </p:nvSpPr>
        <p:spPr bwMode="auto">
          <a:xfrm rot="20719588">
            <a:off x="297274" y="2877681"/>
            <a:ext cx="8214359" cy="2254242"/>
          </a:xfrm>
          <a:prstGeom prst="rect">
            <a:avLst/>
          </a:prstGeom>
          <a:solidFill>
            <a:schemeClr val="bg1"/>
          </a:solidFill>
          <a:ln w="41275" cmpd="tri">
            <a:solidFill>
              <a:schemeClr val="tx1"/>
            </a:solidFill>
            <a:miter lim="800000"/>
            <a:headEnd/>
            <a:tailEnd/>
          </a:ln>
          <a:effectLst/>
        </p:spPr>
        <p:txBody>
          <a:bodyPr lIns="91408" tIns="45704" rIns="91408" bIns="45704" anchor="ctr"/>
          <a:lstStyle/>
          <a:p>
            <a:pPr marL="0" marR="0" lvl="0" indent="101565" algn="ctr" defTabSz="914400" rtl="0" eaLnBrk="1" fontAlgn="base" latinLnBrk="0" hangingPunct="1">
              <a:lnSpc>
                <a:spcPct val="110000"/>
              </a:lnSpc>
              <a:spcBef>
                <a:spcPct val="20000"/>
              </a:spcBef>
              <a:spcAft>
                <a:spcPct val="0"/>
              </a:spcAft>
              <a:buClr>
                <a:srgbClr val="960000"/>
              </a:buClr>
              <a:buSzPct val="100000"/>
              <a:buFontTx/>
              <a:buNone/>
              <a:tabLst/>
              <a:defRPr/>
            </a:pPr>
            <a:r>
              <a:rPr kumimoji="0" lang="ar-JO" sz="4400" b="1" i="0" u="none" strike="noStrike" kern="0" cap="none" spc="0" normalizeH="0" baseline="0" noProof="0">
                <a:ln>
                  <a:noFill/>
                </a:ln>
                <a:solidFill>
                  <a:srgbClr val="000000"/>
                </a:solidFill>
                <a:effectLst/>
                <a:uLnTx/>
                <a:uFillTx/>
                <a:latin typeface="Accordance" panose="00000400000000000000" pitchFamily="2" charset="-78"/>
                <a:ea typeface="Accordance" panose="00000400000000000000" pitchFamily="2" charset="-78"/>
                <a:cs typeface="Accordance" panose="00000400000000000000" pitchFamily="2" charset="-78"/>
              </a:rPr>
              <a:t>يسوع يهودي ولكنه أيضًا المخلص </a:t>
            </a:r>
            <a:r>
              <a:rPr kumimoji="0" lang="ar-JO" sz="4400" b="1" i="0" u="none" strike="noStrike" kern="0" cap="none" spc="0" normalizeH="0" baseline="0" noProof="0">
                <a:ln>
                  <a:noFill/>
                </a:ln>
                <a:solidFill>
                  <a:srgbClr val="C00000"/>
                </a:solidFill>
                <a:effectLst/>
                <a:uLnTx/>
                <a:uFillTx/>
                <a:latin typeface="Accordance" panose="00000400000000000000" pitchFamily="2" charset="-78"/>
                <a:ea typeface="Accordance" panose="00000400000000000000" pitchFamily="2" charset="-78"/>
                <a:cs typeface="Accordance" panose="00000400000000000000" pitchFamily="2" charset="-78"/>
              </a:rPr>
              <a:t>العالمي</a:t>
            </a:r>
            <a:r>
              <a:rPr kumimoji="0" lang="ar-JO" sz="4400" b="1" i="0" u="none" strike="noStrike" kern="0" cap="none" spc="0" normalizeH="0" baseline="0" noProof="0">
                <a:ln>
                  <a:noFill/>
                </a:ln>
                <a:solidFill>
                  <a:srgbClr val="000000"/>
                </a:solidFill>
                <a:effectLst/>
                <a:uLnTx/>
                <a:uFillTx/>
                <a:latin typeface="Accordance" panose="00000400000000000000" pitchFamily="2" charset="-78"/>
                <a:ea typeface="Accordance" panose="00000400000000000000" pitchFamily="2" charset="-78"/>
                <a:cs typeface="Accordance" panose="00000400000000000000" pitchFamily="2" charset="-78"/>
              </a:rPr>
              <a:t> (الفكرة الرئيسية).</a:t>
            </a:r>
            <a:endParaRPr kumimoji="0" lang="en-US" sz="4400" b="1" i="0" u="none" strike="noStrike" kern="0" cap="none" spc="0" normalizeH="0" baseline="0" noProof="0">
              <a:ln>
                <a:noFill/>
              </a:ln>
              <a:solidFill>
                <a:srgbClr val="000000"/>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14" name="Rectangle 2">
            <a:extLst>
              <a:ext uri="{FF2B5EF4-FFF2-40B4-BE49-F238E27FC236}">
                <a16:creationId xmlns:a16="http://schemas.microsoft.com/office/drawing/2014/main" id="{33C42E64-E3E7-3542-8DE1-EAD2A8575D88}"/>
              </a:ext>
            </a:extLst>
          </p:cNvPr>
          <p:cNvSpPr txBox="1">
            <a:spLocks noChangeArrowheads="1"/>
          </p:cNvSpPr>
          <p:nvPr/>
        </p:nvSpPr>
        <p:spPr bwMode="auto">
          <a:xfrm>
            <a:off x="3220001" y="764704"/>
            <a:ext cx="2368907"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7" tIns="45714" rIns="91427" bIns="45714"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132" rtl="0" eaLnBrk="0" fontAlgn="base" latinLnBrk="0" hangingPunct="0">
              <a:lnSpc>
                <a:spcPct val="100000"/>
              </a:lnSpc>
              <a:spcBef>
                <a:spcPct val="0"/>
              </a:spcBef>
              <a:spcAft>
                <a:spcPct val="0"/>
              </a:spcAft>
              <a:buClrTx/>
              <a:buSzTx/>
              <a:buFontTx/>
              <a:buNone/>
              <a:tabLst/>
              <a:defRPr/>
            </a:pPr>
            <a:r>
              <a:rPr kumimoji="0" lang="ar-SA" sz="4800" b="1" i="0" u="none" strike="noStrike" kern="120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لوقا</a:t>
            </a:r>
            <a:endParaRPr kumimoji="0" lang="en-US" sz="4800" b="1" i="0" u="none" strike="noStrike" kern="120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Tree>
    <p:extLst>
      <p:ext uri="{BB962C8B-B14F-4D97-AF65-F5344CB8AC3E}">
        <p14:creationId xmlns:p14="http://schemas.microsoft.com/office/powerpoint/2010/main" val="2588731615"/>
      </p:ext>
    </p:extLst>
  </p:cSld>
  <p:clrMapOvr>
    <a:overrideClrMapping bg1="lt1" tx1="dk1" bg2="lt2" tx2="dk2" accent1="accent1" accent2="accent2" accent3="accent3" accent4="accent4" accent5="accent5" accent6="accent6" hlink="hlink" folHlink="folHlink"/>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8"/>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9"/>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10"/>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11"/>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55" presetClass="entr" presetSubtype="0" fill="hold" grpId="0" nodeType="clickEffect">
                                  <p:stCondLst>
                                    <p:cond delay="0"/>
                                  </p:stCondLst>
                                  <p:childTnLst>
                                    <p:set>
                                      <p:cBhvr>
                                        <p:cTn id="26" dur="1" fill="hold">
                                          <p:stCondLst>
                                            <p:cond delay="0"/>
                                          </p:stCondLst>
                                        </p:cTn>
                                        <p:tgtEl>
                                          <p:spTgt spid="13"/>
                                        </p:tgtEl>
                                        <p:attrNameLst>
                                          <p:attrName>style.visibility</p:attrName>
                                        </p:attrNameLst>
                                      </p:cBhvr>
                                      <p:to>
                                        <p:strVal val="visible"/>
                                      </p:to>
                                    </p:set>
                                    <p:anim calcmode="lin" valueType="num">
                                      <p:cBhvr>
                                        <p:cTn id="27" dur="1000" fill="hold"/>
                                        <p:tgtEl>
                                          <p:spTgt spid="13"/>
                                        </p:tgtEl>
                                        <p:attrNameLst>
                                          <p:attrName>ppt_w</p:attrName>
                                        </p:attrNameLst>
                                      </p:cBhvr>
                                      <p:tavLst>
                                        <p:tav tm="0">
                                          <p:val>
                                            <p:strVal val="#ppt_w*0.70"/>
                                          </p:val>
                                        </p:tav>
                                        <p:tav tm="100000">
                                          <p:val>
                                            <p:strVal val="#ppt_w"/>
                                          </p:val>
                                        </p:tav>
                                      </p:tavLst>
                                    </p:anim>
                                    <p:anim calcmode="lin" valueType="num">
                                      <p:cBhvr>
                                        <p:cTn id="28" dur="1000" fill="hold"/>
                                        <p:tgtEl>
                                          <p:spTgt spid="13"/>
                                        </p:tgtEl>
                                        <p:attrNameLst>
                                          <p:attrName>ppt_h</p:attrName>
                                        </p:attrNameLst>
                                      </p:cBhvr>
                                      <p:tavLst>
                                        <p:tav tm="0">
                                          <p:val>
                                            <p:strVal val="#ppt_h"/>
                                          </p:val>
                                        </p:tav>
                                        <p:tav tm="100000">
                                          <p:val>
                                            <p:strVal val="#ppt_h"/>
                                          </p:val>
                                        </p:tav>
                                      </p:tavLst>
                                    </p:anim>
                                    <p:animEffect transition="in" filter="fade">
                                      <p:cBhvr>
                                        <p:cTn id="29" dur="1000"/>
                                        <p:tgtEl>
                                          <p:spTgt spid="13"/>
                                        </p:tgtEl>
                                      </p:cBhvr>
                                    </p:animEffect>
                                  </p:childTnLst>
                                </p:cTn>
                              </p:par>
                            </p:childTnLst>
                          </p:cTn>
                        </p:par>
                      </p:childTnLst>
                    </p:cTn>
                  </p:par>
                  <p:par>
                    <p:cTn id="30" fill="hold">
                      <p:stCondLst>
                        <p:cond delay="indefinite"/>
                      </p:stCondLst>
                      <p:childTnLst>
                        <p:par>
                          <p:cTn id="31" fill="hold">
                            <p:stCondLst>
                              <p:cond delay="0"/>
                            </p:stCondLst>
                            <p:childTnLst>
                              <p:par>
                                <p:cTn id="32" presetID="9" presetClass="entr" presetSubtype="0" fill="hold" grpId="0" nodeType="clickEffect">
                                  <p:stCondLst>
                                    <p:cond delay="0"/>
                                  </p:stCondLst>
                                  <p:childTnLst>
                                    <p:set>
                                      <p:cBhvr>
                                        <p:cTn id="33" dur="1" fill="hold">
                                          <p:stCondLst>
                                            <p:cond delay="0"/>
                                          </p:stCondLst>
                                        </p:cTn>
                                        <p:tgtEl>
                                          <p:spTgt spid="14"/>
                                        </p:tgtEl>
                                        <p:attrNameLst>
                                          <p:attrName>style.visibility</p:attrName>
                                        </p:attrNameLst>
                                      </p:cBhvr>
                                      <p:to>
                                        <p:strVal val="visible"/>
                                      </p:to>
                                    </p:set>
                                    <p:animEffect transition="in" filter="dissolve">
                                      <p:cBhvr>
                                        <p:cTn id="34"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8" grpId="0" animBg="1"/>
      <p:bldP spid="9" grpId="0" animBg="1"/>
      <p:bldP spid="5" grpId="0" animBg="1"/>
      <p:bldP spid="11" grpId="0" animBg="1"/>
      <p:bldP spid="13" grpId="0" animBg="1"/>
      <p:bldP spid="14" grpId="0"/>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938" name="Text Box 2"/>
          <p:cNvSpPr txBox="1">
            <a:spLocks noChangeArrowheads="1"/>
          </p:cNvSpPr>
          <p:nvPr/>
        </p:nvSpPr>
        <p:spPr bwMode="auto">
          <a:xfrm>
            <a:off x="2743200" y="1793315"/>
            <a:ext cx="6400800" cy="3157689"/>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91341" tIns="45671" rIns="91341" bIns="45671" anchor="ctr">
            <a:spAutoFit/>
          </a:bodyPr>
          <a:lstStyle>
            <a:lvl1pPr marL="457200" indent="-457200">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457200" marR="0" lvl="0" indent="-457200" algn="ctr" defTabSz="914400" rtl="0" eaLnBrk="1" fontAlgn="base" latinLnBrk="0" hangingPunct="1">
              <a:lnSpc>
                <a:spcPct val="100000"/>
              </a:lnSpc>
              <a:spcBef>
                <a:spcPct val="20000"/>
              </a:spcBef>
              <a:spcAft>
                <a:spcPct val="0"/>
              </a:spcAft>
              <a:buClr>
                <a:srgbClr val="000000"/>
              </a:buClr>
              <a:buSzPct val="115000"/>
              <a:buFontTx/>
              <a:buNone/>
              <a:tabLst/>
              <a:defRPr/>
            </a:pPr>
            <a:endParaRPr kumimoji="0" lang="en-US" altLang="zh-CN" sz="1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457200" marR="0" lvl="0" indent="-457200" algn="r" defTabSz="914400" rtl="1" eaLnBrk="1" fontAlgn="base" latinLnBrk="0" hangingPunct="1">
              <a:lnSpc>
                <a:spcPct val="100000"/>
              </a:lnSpc>
              <a:spcBef>
                <a:spcPct val="20000"/>
              </a:spcBef>
              <a:spcAft>
                <a:spcPct val="0"/>
              </a:spcAft>
              <a:buClr>
                <a:srgbClr val="000000"/>
              </a:buClr>
              <a:buSzPct val="115000"/>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هذا الكتاب:</a:t>
            </a:r>
          </a:p>
          <a:p>
            <a:pPr marL="461963" marR="0" lvl="0" indent="-461963" algn="r" defTabSz="914400" rtl="1" eaLnBrk="1" fontAlgn="base" latinLnBrk="0" hangingPunct="1">
              <a:lnSpc>
                <a:spcPct val="100000"/>
              </a:lnSpc>
              <a:spcBef>
                <a:spcPct val="20000"/>
              </a:spcBef>
              <a:spcAft>
                <a:spcPct val="0"/>
              </a:spcAft>
              <a:buClr>
                <a:srgbClr val="000000"/>
              </a:buClr>
              <a:buSzPct val="115000"/>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 يثبت أن يسوع هو المسيا لليهود من غير المؤمنين لكي يؤمنوا به،</a:t>
            </a:r>
          </a:p>
          <a:p>
            <a:pPr marL="457200" marR="0" lvl="0" indent="-457200" algn="r" defTabSz="914400" rtl="1" eaLnBrk="1" fontAlgn="base" latinLnBrk="0" hangingPunct="1">
              <a:lnSpc>
                <a:spcPct val="100000"/>
              </a:lnSpc>
              <a:spcBef>
                <a:spcPct val="20000"/>
              </a:spcBef>
              <a:spcAft>
                <a:spcPct val="0"/>
              </a:spcAft>
              <a:buClr>
                <a:srgbClr val="000000"/>
              </a:buClr>
              <a:buSzPct val="115000"/>
              <a:buFontTx/>
              <a:buAutoNum type="arabicParenBoth"/>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و</a:t>
            </a:r>
          </a:p>
          <a:p>
            <a:pPr marL="457200" marR="0" lvl="0" indent="-457200" algn="r" defTabSz="914400" rtl="1" eaLnBrk="1" fontAlgn="base" latinLnBrk="0" hangingPunct="1">
              <a:lnSpc>
                <a:spcPct val="100000"/>
              </a:lnSpc>
              <a:spcBef>
                <a:spcPct val="20000"/>
              </a:spcBef>
              <a:spcAft>
                <a:spcPct val="0"/>
              </a:spcAft>
              <a:buClr>
                <a:srgbClr val="000000"/>
              </a:buClr>
              <a:buSzPct val="115000"/>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	أن المملكة الموعودة لإسرائيل قد تأخرت لسبب رفض إسرائيل للمسيح كملك للمؤمنين من اليهود ليروا سلطان ملكوته الحالي مقامًا في الكنيسة.</a:t>
            </a:r>
          </a:p>
        </p:txBody>
      </p:sp>
      <p:sp>
        <p:nvSpPr>
          <p:cNvPr id="254978" name="Text Box 3"/>
          <p:cNvSpPr txBox="1">
            <a:spLocks noChangeArrowheads="1"/>
          </p:cNvSpPr>
          <p:nvPr/>
        </p:nvSpPr>
        <p:spPr bwMode="auto">
          <a:xfrm>
            <a:off x="8512019" y="44461"/>
            <a:ext cx="527509" cy="83089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none" lIns="91341" tIns="45671" rIns="91341" bIns="45671">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25</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67</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pic>
        <p:nvPicPr>
          <p:cNvPr id="39940" name="Picture 4" descr="so01852_"/>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52400" y="1981200"/>
            <a:ext cx="3036888" cy="4876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79204" name="Rectangle 5"/>
          <p:cNvSpPr>
            <a:spLocks noGrp="1" noChangeArrowheads="1"/>
          </p:cNvSpPr>
          <p:nvPr>
            <p:ph type="title"/>
          </p:nvPr>
        </p:nvSpPr>
        <p:spPr>
          <a:xfrm>
            <a:off x="533400" y="260648"/>
            <a:ext cx="7162800" cy="1143000"/>
          </a:xfrm>
          <a:solidFill>
            <a:srgbClr val="9900CC"/>
          </a:solidFill>
        </p:spPr>
        <p:txBody>
          <a:bodyPr/>
          <a:lstStyle/>
          <a:p>
            <a:pPr eaLnBrk="1" hangingPunct="1">
              <a:defRPr/>
            </a:pPr>
            <a:r>
              <a:rPr lang="ar-JO" sz="4000" dirty="0">
                <a:solidFill>
                  <a:srgbClr val="FFFFFF"/>
                </a:solidFill>
                <a:cs typeface="Arial" panose="020B0604020202020204" pitchFamily="34" charset="0"/>
              </a:rPr>
              <a:t>البيان الموجز</a:t>
            </a:r>
            <a:endParaRPr lang="en-US" sz="4000" dirty="0">
              <a:ea typeface="ＭＳ Ｐゴシック" charset="0"/>
              <a:cs typeface="Arial" panose="020B0604020202020204" pitchFamily="34" charset="0"/>
            </a:endParaRPr>
          </a:p>
        </p:txBody>
      </p:sp>
      <p:sp>
        <p:nvSpPr>
          <p:cNvPr id="6" name="Rectangle 2">
            <a:extLst>
              <a:ext uri="{FF2B5EF4-FFF2-40B4-BE49-F238E27FC236}">
                <a16:creationId xmlns:a16="http://schemas.microsoft.com/office/drawing/2014/main" id="{EB1126A8-07C0-9E42-AB7E-F3F68B344C63}"/>
              </a:ext>
            </a:extLst>
          </p:cNvPr>
          <p:cNvSpPr txBox="1">
            <a:spLocks noChangeArrowheads="1"/>
          </p:cNvSpPr>
          <p:nvPr/>
        </p:nvSpPr>
        <p:spPr bwMode="auto">
          <a:xfrm>
            <a:off x="1527507" y="593436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SA"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متى</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42153401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nodeType="afterEffect">
                                  <p:stCondLst>
                                    <p:cond delay="0"/>
                                  </p:stCondLst>
                                  <p:childTnLst>
                                    <p:set>
                                      <p:cBhvr>
                                        <p:cTn id="6" dur="1" fill="hold">
                                          <p:stCondLst>
                                            <p:cond delay="0"/>
                                          </p:stCondLst>
                                        </p:cTn>
                                        <p:tgtEl>
                                          <p:spTgt spid="39940"/>
                                        </p:tgtEl>
                                        <p:attrNameLst>
                                          <p:attrName>style.visibility</p:attrName>
                                        </p:attrNameLst>
                                      </p:cBhvr>
                                      <p:to>
                                        <p:strVal val="visible"/>
                                      </p:to>
                                    </p:set>
                                    <p:anim calcmode="lin" valueType="num">
                                      <p:cBhvr additive="base">
                                        <p:cTn id="7" dur="500" fill="hold"/>
                                        <p:tgtEl>
                                          <p:spTgt spid="39940"/>
                                        </p:tgtEl>
                                        <p:attrNameLst>
                                          <p:attrName>ppt_x</p:attrName>
                                        </p:attrNameLst>
                                      </p:cBhvr>
                                      <p:tavLst>
                                        <p:tav tm="0">
                                          <p:val>
                                            <p:strVal val="0-#ppt_w/2"/>
                                          </p:val>
                                        </p:tav>
                                        <p:tav tm="100000">
                                          <p:val>
                                            <p:strVal val="#ppt_x"/>
                                          </p:val>
                                        </p:tav>
                                      </p:tavLst>
                                    </p:anim>
                                    <p:anim calcmode="lin" valueType="num">
                                      <p:cBhvr additive="base">
                                        <p:cTn id="8" dur="500" fill="hold"/>
                                        <p:tgtEl>
                                          <p:spTgt spid="39940"/>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6"/>
                                        </p:tgtEl>
                                        <p:attrNameLst>
                                          <p:attrName>style.visibility</p:attrName>
                                        </p:attrNameLst>
                                      </p:cBhvr>
                                      <p:to>
                                        <p:strVal val="visible"/>
                                      </p:to>
                                    </p:set>
                                    <p:anim calcmode="lin" valueType="num">
                                      <p:cBhvr additive="base">
                                        <p:cTn id="13" dur="500" fill="hold"/>
                                        <p:tgtEl>
                                          <p:spTgt spid="6"/>
                                        </p:tgtEl>
                                        <p:attrNameLst>
                                          <p:attrName>ppt_x</p:attrName>
                                        </p:attrNameLst>
                                      </p:cBhvr>
                                      <p:tavLst>
                                        <p:tav tm="0">
                                          <p:val>
                                            <p:strVal val="#ppt_x"/>
                                          </p:val>
                                        </p:tav>
                                        <p:tav tm="100000">
                                          <p:val>
                                            <p:strVal val="#ppt_x"/>
                                          </p:val>
                                        </p:tav>
                                      </p:tavLst>
                                    </p:anim>
                                    <p:anim calcmode="lin" valueType="num">
                                      <p:cBhvr additive="base">
                                        <p:cTn id="14" dur="500" fill="hold"/>
                                        <p:tgtEl>
                                          <p:spTgt spid="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49784"/>
            <a:ext cx="9144000" cy="1086599"/>
          </a:xfrm>
          <a:effectLst>
            <a:outerShdw blurRad="63500" dist="35921" dir="2700000" algn="ctr" rotWithShape="0">
              <a:schemeClr val="tx2">
                <a:alpha val="74998"/>
              </a:schemeClr>
            </a:outerShdw>
          </a:effectLst>
        </p:spPr>
        <p:txBody>
          <a:bodyPr anchor="t"/>
          <a:lstStyle/>
          <a:p>
            <a:pPr>
              <a:defRPr/>
            </a:pPr>
            <a:r>
              <a:rPr lang="ar-JO" sz="4800" b="1">
                <a:effectLst>
                  <a:glow rad="127000">
                    <a:schemeClr val="tx1"/>
                  </a:glow>
                </a:effectLst>
                <a:latin typeface="Accordance" panose="00000400000000000000" pitchFamily="2" charset="-78"/>
                <a:ea typeface="Accordance" panose="00000400000000000000" pitchFamily="2" charset="-78"/>
                <a:cs typeface="Accordance" panose="00000400000000000000" pitchFamily="2" charset="-78"/>
              </a:rPr>
              <a:t>الكتاب المقدس الذي لا يتغير</a:t>
            </a:r>
            <a:endParaRPr lang="en-US" sz="4800" b="1">
              <a:effectLst>
                <a:glow rad="127000">
                  <a:schemeClr val="tx1"/>
                </a:glow>
              </a:effectLst>
              <a:latin typeface="Accordance" panose="00000400000000000000" pitchFamily="2" charset="-78"/>
              <a:ea typeface="Accordance" panose="00000400000000000000" pitchFamily="2" charset="-78"/>
              <a:cs typeface="Accordance" panose="00000400000000000000" pitchFamily="2" charset="-78"/>
            </a:endParaRPr>
          </a:p>
        </p:txBody>
      </p:sp>
      <p:pic>
        <p:nvPicPr>
          <p:cNvPr id="29698" name="Picture 2" descr="http://www.plainbibleteaching.com/wp-content/uploads/2007/11/bible-text.jpg">
            <a:extLst>
              <a:ext uri="{FF2B5EF4-FFF2-40B4-BE49-F238E27FC236}">
                <a16:creationId xmlns:a16="http://schemas.microsoft.com/office/drawing/2014/main" id="{61EEC259-1FE3-3F46-8B81-47F736825EC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118627"/>
            <a:ext cx="9147352" cy="5714950"/>
          </a:xfrm>
          <a:prstGeom prst="rect">
            <a:avLst/>
          </a:prstGeom>
          <a:noFill/>
          <a:extLst>
            <a:ext uri="{909E8E84-426E-40DD-AFC4-6F175D3DCCD1}">
              <a14:hiddenFill xmlns:a14="http://schemas.microsoft.com/office/drawing/2010/main">
                <a:solidFill>
                  <a:srgbClr val="FFFFFF"/>
                </a:solidFill>
              </a14:hiddenFill>
            </a:ext>
          </a:extLst>
        </p:spPr>
      </p:pic>
      <p:sp>
        <p:nvSpPr>
          <p:cNvPr id="4" name="Rectangle 3">
            <a:extLst>
              <a:ext uri="{FF2B5EF4-FFF2-40B4-BE49-F238E27FC236}">
                <a16:creationId xmlns:a16="http://schemas.microsoft.com/office/drawing/2014/main" id="{E846AAFD-2A73-3041-AB0D-C25F7793E8B2}"/>
              </a:ext>
            </a:extLst>
          </p:cNvPr>
          <p:cNvSpPr txBox="1">
            <a:spLocks noChangeArrowheads="1"/>
          </p:cNvSpPr>
          <p:nvPr/>
        </p:nvSpPr>
        <p:spPr bwMode="auto">
          <a:xfrm rot="20719588">
            <a:off x="60424" y="2370246"/>
            <a:ext cx="9023151" cy="3171489"/>
          </a:xfrm>
          <a:prstGeom prst="rect">
            <a:avLst/>
          </a:prstGeom>
          <a:solidFill>
            <a:schemeClr val="bg1"/>
          </a:solidFill>
          <a:ln w="41275" cmpd="tri">
            <a:solidFill>
              <a:schemeClr val="tx1"/>
            </a:solidFill>
            <a:miter lim="800000"/>
            <a:headEnd/>
            <a:tailEnd/>
          </a:ln>
          <a:effectLst/>
        </p:spPr>
        <p:txBody>
          <a:bodyPr lIns="91408" tIns="45704" rIns="91408" bIns="45704" anchor="ctr"/>
          <a:lstStyle/>
          <a:p>
            <a:pPr marL="0" marR="0" lvl="0" indent="101565" algn="ctr" defTabSz="914400" rtl="0" eaLnBrk="1" fontAlgn="base" latinLnBrk="0" hangingPunct="1">
              <a:lnSpc>
                <a:spcPct val="110000"/>
              </a:lnSpc>
              <a:spcBef>
                <a:spcPct val="20000"/>
              </a:spcBef>
              <a:spcAft>
                <a:spcPct val="0"/>
              </a:spcAft>
              <a:buClr>
                <a:srgbClr val="960000"/>
              </a:buClr>
              <a:buSzPct val="100000"/>
              <a:buFontTx/>
              <a:buNone/>
              <a:tabLst/>
              <a:defRPr/>
            </a:pPr>
            <a:r>
              <a:rPr kumimoji="0" lang="ar-JO" sz="4800" b="1" i="0" u="none" strike="noStrike" kern="0" cap="none" spc="0" normalizeH="0" baseline="0" noProof="0">
                <a:ln>
                  <a:noFill/>
                </a:ln>
                <a:solidFill>
                  <a:srgbClr val="000000"/>
                </a:solidFill>
                <a:effectLst/>
                <a:uLnTx/>
                <a:uFillTx/>
                <a:latin typeface="Accordance" panose="00000400000000000000" pitchFamily="2" charset="-78"/>
                <a:ea typeface="Accordance" panose="00000400000000000000" pitchFamily="2" charset="-78"/>
                <a:cs typeface="Accordance" panose="00000400000000000000" pitchFamily="2" charset="-78"/>
              </a:rPr>
              <a:t>يسوع هو المخلّص </a:t>
            </a:r>
            <a:r>
              <a:rPr kumimoji="0" lang="ar-JO" sz="4800" b="1" i="0" u="none" strike="noStrike" kern="0" cap="none" spc="0" normalizeH="0" baseline="0" noProof="0">
                <a:ln>
                  <a:noFill/>
                </a:ln>
                <a:solidFill>
                  <a:srgbClr val="FF0000"/>
                </a:solidFill>
                <a:effectLst/>
                <a:uLnTx/>
                <a:uFillTx/>
                <a:latin typeface="Accordance" panose="00000400000000000000" pitchFamily="2" charset="-78"/>
                <a:ea typeface="Accordance" panose="00000400000000000000" pitchFamily="2" charset="-78"/>
                <a:cs typeface="Accordance" panose="00000400000000000000" pitchFamily="2" charset="-78"/>
              </a:rPr>
              <a:t>العالمي</a:t>
            </a:r>
            <a:r>
              <a:rPr kumimoji="0" lang="ar-JO" sz="4800" b="1" i="0" u="none" strike="noStrike" kern="0" cap="none" spc="0" normalizeH="0" baseline="0" noProof="0">
                <a:ln>
                  <a:noFill/>
                </a:ln>
                <a:solidFill>
                  <a:srgbClr val="000000"/>
                </a:solidFill>
                <a:effectLst/>
                <a:uLnTx/>
                <a:uFillTx/>
                <a:latin typeface="Accordance" panose="00000400000000000000" pitchFamily="2" charset="-78"/>
                <a:ea typeface="Accordance" panose="00000400000000000000" pitchFamily="2" charset="-78"/>
                <a:cs typeface="Accordance" panose="00000400000000000000" pitchFamily="2" charset="-78"/>
              </a:rPr>
              <a:t> – لكن هل تحتاج لتكون </a:t>
            </a:r>
            <a:r>
              <a:rPr kumimoji="0" lang="ar-JO" sz="4800" b="1" i="0" u="none" strike="noStrike" kern="0" cap="none" spc="0" normalizeH="0" baseline="0" noProof="0">
                <a:ln>
                  <a:noFill/>
                </a:ln>
                <a:solidFill>
                  <a:srgbClr val="FF0000"/>
                </a:solidFill>
                <a:effectLst/>
                <a:uLnTx/>
                <a:uFillTx/>
                <a:latin typeface="Accordance" panose="00000400000000000000" pitchFamily="2" charset="-78"/>
                <a:ea typeface="Accordance" panose="00000400000000000000" pitchFamily="2" charset="-78"/>
                <a:cs typeface="Accordance" panose="00000400000000000000" pitchFamily="2" charset="-78"/>
              </a:rPr>
              <a:t>متأكدًا</a:t>
            </a:r>
            <a:r>
              <a:rPr kumimoji="0" lang="ar-JO" sz="4800" b="1" i="0" u="none" strike="noStrike" kern="0" cap="none" spc="0" normalizeH="0" baseline="0" noProof="0">
                <a:ln>
                  <a:noFill/>
                </a:ln>
                <a:solidFill>
                  <a:srgbClr val="000000"/>
                </a:solidFill>
                <a:effectLst/>
                <a:uLnTx/>
                <a:uFillTx/>
                <a:latin typeface="Accordance" panose="00000400000000000000" pitchFamily="2" charset="-78"/>
                <a:ea typeface="Accordance" panose="00000400000000000000" pitchFamily="2" charset="-78"/>
                <a:cs typeface="Accordance" panose="00000400000000000000" pitchFamily="2" charset="-78"/>
              </a:rPr>
              <a:t> أنه مخلّصك </a:t>
            </a:r>
            <a:r>
              <a:rPr kumimoji="0" lang="ar-JO" sz="4800" b="1" i="0" u="none" strike="noStrike" kern="0" cap="none" spc="0" normalizeH="0" baseline="0" noProof="0">
                <a:ln>
                  <a:noFill/>
                </a:ln>
                <a:solidFill>
                  <a:srgbClr val="FF0000"/>
                </a:solidFill>
                <a:effectLst/>
                <a:uLnTx/>
                <a:uFillTx/>
                <a:latin typeface="Accordance" panose="00000400000000000000" pitchFamily="2" charset="-78"/>
                <a:ea typeface="Accordance" panose="00000400000000000000" pitchFamily="2" charset="-78"/>
                <a:cs typeface="Accordance" panose="00000400000000000000" pitchFamily="2" charset="-78"/>
              </a:rPr>
              <a:t>أنت</a:t>
            </a:r>
            <a:r>
              <a:rPr kumimoji="0" lang="ar-JO" sz="4800" b="1" i="0" u="none" strike="noStrike" kern="0" cap="none" spc="0" normalizeH="0" baseline="0" noProof="0">
                <a:ln>
                  <a:noFill/>
                </a:ln>
                <a:solidFill>
                  <a:srgbClr val="000000"/>
                </a:solidFill>
                <a:effectLst/>
                <a:uLnTx/>
                <a:uFillTx/>
                <a:latin typeface="Accordance" panose="00000400000000000000" pitchFamily="2" charset="-78"/>
                <a:ea typeface="Accordance" panose="00000400000000000000" pitchFamily="2" charset="-78"/>
                <a:cs typeface="Accordance" panose="00000400000000000000" pitchFamily="2" charset="-78"/>
              </a:rPr>
              <a:t>؟</a:t>
            </a:r>
          </a:p>
        </p:txBody>
      </p:sp>
      <p:sp>
        <p:nvSpPr>
          <p:cNvPr id="5" name="Rectangle 2">
            <a:extLst>
              <a:ext uri="{FF2B5EF4-FFF2-40B4-BE49-F238E27FC236}">
                <a16:creationId xmlns:a16="http://schemas.microsoft.com/office/drawing/2014/main" id="{66AF542F-1532-2943-9816-C3DA91B1E9C3}"/>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7" tIns="45714" rIns="91427" bIns="45714"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132" rtl="0" eaLnBrk="0" fontAlgn="base" latinLnBrk="0" hangingPunct="0">
              <a:lnSpc>
                <a:spcPct val="100000"/>
              </a:lnSpc>
              <a:spcBef>
                <a:spcPct val="0"/>
              </a:spcBef>
              <a:spcAft>
                <a:spcPct val="0"/>
              </a:spcAft>
              <a:buClrTx/>
              <a:buSzTx/>
              <a:buFontTx/>
              <a:buNone/>
              <a:tabLst/>
              <a:defRPr/>
            </a:pPr>
            <a:r>
              <a:rPr kumimoji="0" lang="ar-SA" sz="4800" b="1" i="0" u="none" strike="noStrike" kern="120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لوقا</a:t>
            </a:r>
            <a:endParaRPr kumimoji="0" lang="en-US" sz="4800" b="1" i="0" u="none" strike="noStrike" kern="120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Tree>
    <p:extLst>
      <p:ext uri="{BB962C8B-B14F-4D97-AF65-F5344CB8AC3E}">
        <p14:creationId xmlns:p14="http://schemas.microsoft.com/office/powerpoint/2010/main" val="3586622035"/>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dissolve">
                                      <p:cBhvr>
                                        <p:cTn id="7" dur="125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dissolve">
                                      <p:cBhvr>
                                        <p:cTn id="12"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p:bld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1574800" y="0"/>
            <a:ext cx="9070975" cy="1143000"/>
          </a:xfrm>
        </p:spPr>
        <p:txBody>
          <a:bodyPr/>
          <a:lstStyle/>
          <a:p>
            <a:pPr algn="r"/>
            <a:r>
              <a:rPr lang="en-US" dirty="0">
                <a:solidFill>
                  <a:schemeClr val="tx1"/>
                </a:solidFill>
              </a:rPr>
              <a:t>Black</a:t>
            </a:r>
          </a:p>
        </p:txBody>
      </p:sp>
    </p:spTree>
    <p:extLst>
      <p:ext uri="{BB962C8B-B14F-4D97-AF65-F5344CB8AC3E}">
        <p14:creationId xmlns:p14="http://schemas.microsoft.com/office/powerpoint/2010/main" val="1929504310"/>
      </p:ext>
    </p:extLst>
  </p:cSld>
  <p:clrMapOvr>
    <a:masterClrMapping/>
  </p:clrMapOvr>
  <p:transition/>
</p:sld>
</file>

<file path=ppt/slides/slide62.xml><?xml version="1.0" encoding="utf-8"?>
<p:sld xmlns:a="http://schemas.openxmlformats.org/drawingml/2006/main" xmlns:r="http://schemas.openxmlformats.org/officeDocument/2006/relationships" xmlns:p="http://schemas.openxmlformats.org/presentationml/2006/main" showMasterSp="0">
  <p:cSld>
    <p:bg>
      <p:bgPr>
        <a:solidFill>
          <a:schemeClr val="bg2"/>
        </a:solidFill>
        <a:effectLst/>
      </p:bgPr>
    </p:bg>
    <p:spTree>
      <p:nvGrpSpPr>
        <p:cNvPr id="1" name=""/>
        <p:cNvGrpSpPr/>
        <p:nvPr/>
      </p:nvGrpSpPr>
      <p:grpSpPr>
        <a:xfrm>
          <a:off x="0" y="0"/>
          <a:ext cx="0" cy="0"/>
          <a:chOff x="0" y="0"/>
          <a:chExt cx="0" cy="0"/>
        </a:xfrm>
      </p:grpSpPr>
      <p:pic>
        <p:nvPicPr>
          <p:cNvPr id="283650" name="Picture 1"/>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4052349" y="1130920"/>
            <a:ext cx="5080000" cy="3378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053" name="Text Box 5"/>
          <p:cNvSpPr txBox="1">
            <a:spLocks noChangeArrowheads="1"/>
          </p:cNvSpPr>
          <p:nvPr/>
        </p:nvSpPr>
        <p:spPr bwMode="auto">
          <a:xfrm>
            <a:off x="4427984" y="3356992"/>
            <a:ext cx="4536504" cy="286187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square"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rPr>
              <a:t>ما هو الإيمان الخلاصي؟</a:t>
            </a:r>
            <a:endParaRPr kumimoji="0" lang="en-US" sz="3600" b="1"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endParaRPr>
          </a:p>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600" b="1"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endParaRPr>
          </a:p>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600" b="1"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endParaRP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rPr>
              <a:t>كيف يختلف عن الإيمان الباطل؟</a:t>
            </a:r>
            <a:endParaRPr kumimoji="0" lang="en-US" sz="3600" b="1"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2050" name="Rectangle 2"/>
          <p:cNvSpPr>
            <a:spLocks noGrp="1" noChangeArrowheads="1"/>
          </p:cNvSpPr>
          <p:nvPr>
            <p:ph type="title"/>
          </p:nvPr>
        </p:nvSpPr>
        <p:spPr>
          <a:xfrm>
            <a:off x="14749" y="61729"/>
            <a:ext cx="9129277" cy="1446736"/>
          </a:xfrm>
          <a:noFill/>
          <a:ln w="9525">
            <a:noFill/>
            <a:miter lim="800000"/>
            <a:headEnd/>
            <a:tailEnd/>
          </a:ln>
          <a:effectLst/>
        </p:spPr>
        <p:txBody>
          <a:bodyPr vert="horz" wrap="square" lIns="91628" tIns="45812" rIns="91628" bIns="45812" numCol="1" anchor="ctr" anchorCtr="0" compatLnSpc="1">
            <a:prstTxWarp prst="textNoShape">
              <a:avLst/>
            </a:prstTxWarp>
            <a:spAutoFit/>
          </a:bodyPr>
          <a:lstStyle/>
          <a:p>
            <a:pPr rtl="1" eaLnBrk="1" hangingPunct="1"/>
            <a:r>
              <a:rPr lang="ar-SA" sz="8800" kern="1200" dirty="0">
                <a:solidFill>
                  <a:schemeClr val="tx1"/>
                </a:solidFill>
                <a:effectLst>
                  <a:glow rad="177800">
                    <a:schemeClr val="bg2"/>
                  </a:glow>
                </a:effectLst>
                <a:ea typeface="ＭＳ Ｐゴシック" charset="0"/>
                <a:cs typeface="Arial" panose="020B0604020202020204" pitchFamily="34" charset="0"/>
              </a:rPr>
              <a:t>يوحنا</a:t>
            </a:r>
            <a:endParaRPr lang="en-US" sz="8800" kern="1200" dirty="0">
              <a:solidFill>
                <a:schemeClr val="tx1"/>
              </a:solidFill>
              <a:effectLst>
                <a:glow rad="177800">
                  <a:schemeClr val="bg2"/>
                </a:glow>
              </a:effectLst>
              <a:ea typeface="ＭＳ Ｐゴシック" charset="0"/>
              <a:cs typeface="Arial" panose="020B0604020202020204" pitchFamily="34" charset="0"/>
            </a:endParaRPr>
          </a:p>
        </p:txBody>
      </p:sp>
      <p:sp>
        <p:nvSpPr>
          <p:cNvPr id="7" name="Text Box 5"/>
          <p:cNvSpPr txBox="1">
            <a:spLocks noChangeArrowheads="1"/>
          </p:cNvSpPr>
          <p:nvPr/>
        </p:nvSpPr>
        <p:spPr bwMode="auto">
          <a:xfrm>
            <a:off x="-36512" y="1689293"/>
            <a:ext cx="4004601" cy="341587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square"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rPr>
              <a:t>بماذا يجب أن تثق في يسوع لكي تخلص؟</a:t>
            </a:r>
            <a:endParaRPr kumimoji="0" lang="en-US" sz="3600" b="1"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endParaRPr>
          </a:p>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600" b="1"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endParaRPr>
          </a:p>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600" b="1"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endParaRP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rPr>
              <a:t>ماذا يجب أن تضيف إلى هذا الإيمان للخلاص؟</a:t>
            </a:r>
            <a:endParaRPr kumimoji="0" lang="en-US" sz="3600" b="1"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8" name="Rectangle 7">
            <a:extLst>
              <a:ext uri="{FF2B5EF4-FFF2-40B4-BE49-F238E27FC236}">
                <a16:creationId xmlns:a16="http://schemas.microsoft.com/office/drawing/2014/main" id="{B7BC7CD9-09E0-5C41-83E3-441EB6547D4E}"/>
              </a:ext>
            </a:extLst>
          </p:cNvPr>
          <p:cNvSpPr>
            <a:spLocks noChangeArrowheads="1"/>
          </p:cNvSpPr>
          <p:nvPr/>
        </p:nvSpPr>
        <p:spPr bwMode="auto">
          <a:xfrm>
            <a:off x="-36512" y="6381328"/>
            <a:ext cx="9180512" cy="476672"/>
          </a:xfrm>
          <a:prstGeom prst="rect">
            <a:avLst/>
          </a:prstGeom>
          <a:solidFill>
            <a:srgbClr val="000514"/>
          </a:solidFill>
          <a:ln w="9525">
            <a:noFill/>
            <a:miter lim="800000"/>
            <a:headEnd/>
            <a:tailEnd/>
          </a:ln>
          <a:effectLst>
            <a:outerShdw blurRad="63500" dist="35921" dir="2700000" algn="ctr" rotWithShape="0">
              <a:srgbClr val="000514">
                <a:alpha val="74998"/>
              </a:srgbClr>
            </a:outerShdw>
          </a:effectLst>
        </p:spPr>
        <p:txBody>
          <a:bodyPr anchor="ctr"/>
          <a:lstStyle/>
          <a:p>
            <a:pPr marL="0" marR="0" lvl="0" indent="0" algn="ctr" defTabSz="457200" rtl="0" eaLnBrk="1" fontAlgn="auto" latinLnBrk="0" hangingPunct="1">
              <a:lnSpc>
                <a:spcPct val="100000"/>
              </a:lnSpc>
              <a:spcBef>
                <a:spcPct val="20000"/>
              </a:spcBef>
              <a:spcAft>
                <a:spcPts val="0"/>
              </a:spcAft>
              <a:buClr>
                <a:srgbClr val="FFCC00"/>
              </a:buClr>
              <a:buSzPct val="70000"/>
              <a:buFont typeface="Wingdings" charset="0"/>
              <a:buNone/>
              <a:tabLst/>
              <a:defRPr/>
            </a:pPr>
            <a:r>
              <a:rPr kumimoji="0" lang="en-US" sz="16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a:t>
            </a:r>
            <a:r>
              <a:rPr kumimoji="0" lang="ar-JO" sz="16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د. ريك جريفيث</a:t>
            </a:r>
            <a:r>
              <a:rPr kumimoji="0" lang="en-US" sz="16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a:t>
            </a:r>
            <a:r>
              <a:rPr kumimoji="0" lang="ar-JO" sz="16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مؤسسة الدراسات اللاهوتية الأردني</a:t>
            </a:r>
            <a:r>
              <a:rPr kumimoji="0" lang="en-US" sz="16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BibleStudyDownloads.org</a:t>
            </a:r>
          </a:p>
        </p:txBody>
      </p:sp>
    </p:spTree>
    <p:extLst>
      <p:ext uri="{BB962C8B-B14F-4D97-AF65-F5344CB8AC3E}">
        <p14:creationId xmlns:p14="http://schemas.microsoft.com/office/powerpoint/2010/main" val="1578977530"/>
      </p:ext>
    </p:extLst>
  </p:cSld>
  <p:clrMapOvr>
    <a:masterClrMapping/>
  </p:clrMapOvr>
</p:sld>
</file>

<file path=ppt/slides/slide63.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800000"/>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35"/>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0993" tIns="45499" rIns="90993" bIns="45499"/>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900098" name="Rectangle 2"/>
          <p:cNvSpPr>
            <a:spLocks noGrp="1" noChangeArrowheads="1"/>
          </p:cNvSpPr>
          <p:nvPr>
            <p:ph type="ctrTitle"/>
          </p:nvPr>
        </p:nvSpPr>
        <p:spPr>
          <a:xfrm>
            <a:off x="0" y="21564"/>
            <a:ext cx="9144000" cy="909772"/>
          </a:xfrm>
          <a:effectLst>
            <a:outerShdw blurRad="63500" dist="35921" dir="2700000" algn="ctr" rotWithShape="0">
              <a:schemeClr val="tx2">
                <a:alpha val="74998"/>
              </a:schemeClr>
            </a:outerShdw>
          </a:effectLst>
        </p:spPr>
        <p:txBody>
          <a:bodyPr anchor="ctr"/>
          <a:lstStyle/>
          <a:p>
            <a:pPr eaLnBrk="1" hangingPunct="1">
              <a:defRPr/>
            </a:pPr>
            <a:r>
              <a:rPr lang="ar-JO" sz="3600" kern="1200" dirty="0">
                <a:solidFill>
                  <a:srgbClr val="FFFFFF"/>
                </a:solidFill>
                <a:effectLst>
                  <a:glow rad="177800">
                    <a:srgbClr val="000000"/>
                  </a:glow>
                </a:effectLst>
                <a:ea typeface="ＭＳ Ｐゴシック" charset="0"/>
              </a:rPr>
              <a:t>الكلمة المفتاحية</a:t>
            </a:r>
            <a:endParaRPr lang="en-US" sz="3600" kern="1200" dirty="0">
              <a:solidFill>
                <a:srgbClr val="FFFFFF"/>
              </a:solidFill>
              <a:effectLst>
                <a:glow rad="177800">
                  <a:srgbClr val="000000"/>
                </a:glow>
              </a:effectLst>
              <a:ea typeface="ＭＳ Ｐゴシック" charset="0"/>
            </a:endParaRPr>
          </a:p>
        </p:txBody>
      </p:sp>
      <p:sp>
        <p:nvSpPr>
          <p:cNvPr id="5" name="Rectangle 2"/>
          <p:cNvSpPr txBox="1">
            <a:spLocks noChangeArrowheads="1"/>
          </p:cNvSpPr>
          <p:nvPr/>
        </p:nvSpPr>
        <p:spPr bwMode="auto">
          <a:xfrm>
            <a:off x="0" y="2502477"/>
            <a:ext cx="9144000" cy="198914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4998" rtl="0" eaLnBrk="0" fontAlgn="base" latinLnBrk="0" hangingPunct="0">
              <a:lnSpc>
                <a:spcPct val="100000"/>
              </a:lnSpc>
              <a:spcBef>
                <a:spcPct val="0"/>
              </a:spcBef>
              <a:spcAft>
                <a:spcPct val="0"/>
              </a:spcAft>
              <a:buClrTx/>
              <a:buSzTx/>
              <a:buFontTx/>
              <a:buNone/>
              <a:tabLst/>
              <a:defRPr/>
            </a:pPr>
            <a:r>
              <a:rPr kumimoji="0" lang="ar-JO" sz="8000" b="1"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rPr>
              <a:t>الإيمان</a:t>
            </a:r>
            <a:endParaRPr kumimoji="0" lang="en-US" sz="3600" b="1"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4998" rtl="0" eaLnBrk="0" fontAlgn="base" latinLnBrk="0" hangingPunct="0">
              <a:lnSpc>
                <a:spcPct val="100000"/>
              </a:lnSpc>
              <a:spcBef>
                <a:spcPct val="0"/>
              </a:spcBef>
              <a:spcAft>
                <a:spcPct val="0"/>
              </a:spcAft>
              <a:buClrTx/>
              <a:buSzTx/>
              <a:buFontTx/>
              <a:buNone/>
              <a:tabLst/>
              <a:defRPr/>
            </a:pPr>
            <a:r>
              <a:rPr kumimoji="0" lang="ar-SA" sz="3600" b="1"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rPr>
              <a:t>يوحنا</a:t>
            </a:r>
            <a:endParaRPr kumimoji="0" lang="en-US" sz="3600" b="1"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7" name="Text Box 24"/>
          <p:cNvSpPr txBox="1">
            <a:spLocks noChangeArrowheads="1"/>
          </p:cNvSpPr>
          <p:nvPr/>
        </p:nvSpPr>
        <p:spPr bwMode="auto">
          <a:xfrm>
            <a:off x="8448783" y="65366"/>
            <a:ext cx="703136" cy="4612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90993" tIns="45499" rIns="90993" bIns="45499">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FFFFFF"/>
                </a:solidFill>
                <a:effectLst>
                  <a:outerShdw blurRad="50800" dist="1016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١٠٧</a:t>
            </a:r>
          </a:p>
        </p:txBody>
      </p:sp>
    </p:spTree>
    <p:extLst>
      <p:ext uri="{BB962C8B-B14F-4D97-AF65-F5344CB8AC3E}">
        <p14:creationId xmlns:p14="http://schemas.microsoft.com/office/powerpoint/2010/main" val="58311533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blinds(horizontal)">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64.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660066"/>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653" y="-7614"/>
            <a:ext cx="9162651" cy="1012616"/>
          </a:xfrm>
          <a:noFill/>
        </p:spPr>
        <p:txBody>
          <a:bodyPr/>
          <a:lstStyle/>
          <a:p>
            <a:r>
              <a:rPr lang="ar-JO" sz="4800" dirty="0">
                <a:effectLst>
                  <a:glow rad="101600">
                    <a:schemeClr val="tx1">
                      <a:alpha val="99000"/>
                    </a:schemeClr>
                  </a:glow>
                </a:effectLst>
              </a:rPr>
              <a:t>الموضوع الرئيسي</a:t>
            </a:r>
            <a:endParaRPr lang="en-US" sz="4800" dirty="0">
              <a:solidFill>
                <a:schemeClr val="bg1"/>
              </a:solidFill>
              <a:effectLst>
                <a:glow rad="101600">
                  <a:schemeClr val="tx1">
                    <a:alpha val="99000"/>
                  </a:schemeClr>
                </a:glow>
              </a:effectLst>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14766" y="1341868"/>
            <a:ext cx="9144000" cy="4032214"/>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ctr" anchorCtr="0" compatLnSpc="1">
            <a:prstTxWarp prst="textNoShape">
              <a:avLst/>
            </a:prstTxWarp>
          </a:bodyPr>
          <a:lstStyle>
            <a:defPPr>
              <a:defRPr lang="en-US"/>
            </a:defPPr>
            <a:lvl1pPr algn="ctr" defTabSz="454998" eaLnBrk="0" hangingPunct="0">
              <a:defRPr sz="7200" b="1">
                <a:solidFill>
                  <a:srgbClr val="FFFFFF"/>
                </a:solidFill>
                <a:effectLst>
                  <a:glow rad="127000">
                    <a:srgbClr val="000000"/>
                  </a:glow>
                </a:effectLst>
                <a:latin typeface="Arial" charset="0"/>
              </a:defRPr>
            </a:lvl1pPr>
            <a:lvl2pPr algn="ctr" eaLnBrk="0" hangingPunct="0">
              <a:defRPr sz="4400">
                <a:solidFill>
                  <a:schemeClr val="bg1"/>
                </a:solidFill>
                <a:latin typeface="Arial" charset="0"/>
                <a:ea typeface="ＭＳ Ｐゴシック" pitchFamily="-108" charset="-128"/>
                <a:cs typeface="ＭＳ Ｐゴシック" pitchFamily="-108" charset="-128"/>
              </a:defRPr>
            </a:lvl2pPr>
            <a:lvl3pPr algn="ctr" eaLnBrk="0" hangingPunct="0">
              <a:defRPr sz="4400">
                <a:solidFill>
                  <a:schemeClr val="bg1"/>
                </a:solidFill>
                <a:latin typeface="Arial" charset="0"/>
                <a:ea typeface="ＭＳ Ｐゴシック" pitchFamily="-108" charset="-128"/>
                <a:cs typeface="ＭＳ Ｐゴシック" pitchFamily="-108" charset="-128"/>
              </a:defRPr>
            </a:lvl3pPr>
            <a:lvl4pPr algn="ctr" eaLnBrk="0" hangingPunct="0">
              <a:defRPr sz="4400">
                <a:solidFill>
                  <a:schemeClr val="bg1"/>
                </a:solidFill>
                <a:latin typeface="Arial" charset="0"/>
                <a:ea typeface="ＭＳ Ｐゴシック" pitchFamily="-108" charset="-128"/>
                <a:cs typeface="ＭＳ Ｐゴシック" pitchFamily="-108" charset="-128"/>
              </a:defRPr>
            </a:lvl4pPr>
            <a:lvl5pPr algn="ctr" eaLnBrk="0" hangingPunct="0">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4998" rtl="0" eaLnBrk="1" fontAlgn="base" latinLnBrk="0" hangingPunct="1">
              <a:lnSpc>
                <a:spcPct val="100000"/>
              </a:lnSpc>
              <a:spcBef>
                <a:spcPct val="0"/>
              </a:spcBef>
              <a:spcAft>
                <a:spcPct val="0"/>
              </a:spcAft>
              <a:buClrTx/>
              <a:buSzTx/>
              <a:buFontTx/>
              <a:buNone/>
              <a:tabLst/>
              <a:defRPr/>
            </a:pPr>
            <a:r>
              <a:rPr kumimoji="0" lang="ar-JO" sz="4800"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rPr>
              <a:t>صنع الله الإنسان من أجل الحياة الأبدية</a:t>
            </a:r>
            <a:endParaRPr kumimoji="0" lang="en-SG" sz="4800"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FFFFFF"/>
                </a:solidFill>
                <a:effectLst>
                  <a:outerShdw blurRad="50800" dist="1016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٢٣</a:t>
            </a:r>
          </a:p>
        </p:txBody>
      </p:sp>
      <p:sp>
        <p:nvSpPr>
          <p:cNvPr id="7" name="Rectangle 2"/>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SA" sz="4400" b="1"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rPr>
              <a:t>يوحنا</a:t>
            </a:r>
            <a:endParaRPr kumimoji="0" lang="en-US" sz="3600" b="1"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591181410"/>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65.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tx1"/>
            </a:gs>
            <a:gs pos="100000">
              <a:srgbClr val="000090"/>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35"/>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0993" tIns="45499" rIns="90993" bIns="45499"/>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900098" name="Rectangle 2"/>
          <p:cNvSpPr>
            <a:spLocks noGrp="1" noChangeArrowheads="1"/>
          </p:cNvSpPr>
          <p:nvPr>
            <p:ph type="ctrTitle"/>
          </p:nvPr>
        </p:nvSpPr>
        <p:spPr>
          <a:xfrm>
            <a:off x="0" y="21564"/>
            <a:ext cx="9144000" cy="909772"/>
          </a:xfrm>
          <a:effectLst>
            <a:outerShdw blurRad="63500" dist="35921" dir="2700000" algn="ctr" rotWithShape="0">
              <a:schemeClr val="tx2">
                <a:alpha val="74998"/>
              </a:schemeClr>
            </a:outerShdw>
          </a:effectLst>
        </p:spPr>
        <p:txBody>
          <a:bodyPr anchor="ctr"/>
          <a:lstStyle/>
          <a:p>
            <a:pPr eaLnBrk="1" hangingPunct="1">
              <a:defRPr/>
            </a:pPr>
            <a:r>
              <a:rPr lang="ar-JO" sz="3600" kern="1200" dirty="0">
                <a:solidFill>
                  <a:srgbClr val="FFFFFF"/>
                </a:solidFill>
                <a:effectLst>
                  <a:glow rad="177800">
                    <a:srgbClr val="000000"/>
                  </a:glow>
                </a:effectLst>
                <a:ea typeface="ＭＳ Ｐゴシック" charset="0"/>
              </a:rPr>
              <a:t>الآية المفتاحية</a:t>
            </a:r>
            <a:endParaRPr lang="en-US" sz="3600" kern="1200" dirty="0">
              <a:solidFill>
                <a:srgbClr val="FFFFFF"/>
              </a:solidFill>
              <a:effectLst>
                <a:glow rad="177800">
                  <a:srgbClr val="000000"/>
                </a:glow>
              </a:effectLst>
              <a:ea typeface="ＭＳ Ｐゴシック" charset="0"/>
            </a:endParaRPr>
          </a:p>
        </p:txBody>
      </p:sp>
      <p:sp>
        <p:nvSpPr>
          <p:cNvPr id="5" name="Rectangle 2"/>
          <p:cNvSpPr txBox="1">
            <a:spLocks noChangeArrowheads="1"/>
          </p:cNvSpPr>
          <p:nvPr/>
        </p:nvSpPr>
        <p:spPr bwMode="auto">
          <a:xfrm>
            <a:off x="0" y="1602008"/>
            <a:ext cx="9144000" cy="4203256"/>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rPr>
              <a:t>وَآيَاتٍ أُخَرَ كَثِيرَةً صَنَعَ يَسُوعُ قُدَّامَ تَلاَمِيذِهِ لَمْ تُكْتَبْ فِي هذَا الْكِتَابِ. وَأَمَّا هذِهِ فَقَدْ كُتِبَتْ لِتُؤْمِنُوا أَنَّ يَسُوعَ هُوَ الْمَسِيحُ ابْنُ اللهِ، وَلِكَيْ تَكُونَ لَكُمْ إِذَا آمَنْتُمْ حَيَاةٌ بِاسْمِهِ.</a:t>
            </a:r>
            <a:endParaRPr kumimoji="0" lang="en-US" sz="3600" b="1"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rPr>
              <a:t>(20: 30-31)</a:t>
            </a: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4998" rtl="0" eaLnBrk="0" fontAlgn="base" latinLnBrk="0" hangingPunct="0">
              <a:lnSpc>
                <a:spcPct val="100000"/>
              </a:lnSpc>
              <a:spcBef>
                <a:spcPct val="0"/>
              </a:spcBef>
              <a:spcAft>
                <a:spcPct val="0"/>
              </a:spcAft>
              <a:buClrTx/>
              <a:buSzTx/>
              <a:buFontTx/>
              <a:buNone/>
              <a:tabLst/>
              <a:defRPr/>
            </a:pPr>
            <a:r>
              <a:rPr kumimoji="0" lang="ar-SA"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يوحنا</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
        <p:nvSpPr>
          <p:cNvPr id="7" name="Text Box 24"/>
          <p:cNvSpPr txBox="1">
            <a:spLocks noChangeArrowheads="1"/>
          </p:cNvSpPr>
          <p:nvPr/>
        </p:nvSpPr>
        <p:spPr bwMode="auto">
          <a:xfrm>
            <a:off x="8472443" y="65366"/>
            <a:ext cx="703136" cy="4612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90993" tIns="45499" rIns="90993" bIns="45499">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FFFFFF"/>
                </a:solidFill>
                <a:effectLst>
                  <a:outerShdw blurRad="50800" dist="1016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١٠٧</a:t>
            </a:r>
          </a:p>
        </p:txBody>
      </p:sp>
    </p:spTree>
    <p:extLst>
      <p:ext uri="{BB962C8B-B14F-4D97-AF65-F5344CB8AC3E}">
        <p14:creationId xmlns:p14="http://schemas.microsoft.com/office/powerpoint/2010/main" val="3933319976"/>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checkerboard(across)">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6769" name="Rectangle 5"/>
          <p:cNvSpPr>
            <a:spLocks noChangeArrowheads="1"/>
          </p:cNvSpPr>
          <p:nvPr/>
        </p:nvSpPr>
        <p:spPr bwMode="auto">
          <a:xfrm>
            <a:off x="0" y="0"/>
            <a:ext cx="9144000" cy="6858000"/>
          </a:xfrm>
          <a:prstGeom prst="rect">
            <a:avLst/>
          </a:prstGeom>
          <a:gradFill rotWithShape="1">
            <a:gsLst>
              <a:gs pos="0">
                <a:srgbClr val="660066"/>
              </a:gs>
              <a:gs pos="100000">
                <a:schemeClr val="bg2"/>
              </a:gs>
            </a:gsLst>
            <a:path path="rect">
              <a:fillToRect l="100000" t="100000"/>
            </a:path>
          </a:gradFill>
          <a:ln w="12700" cap="sq">
            <a:solidFill>
              <a:schemeClr val="tx1"/>
            </a:solidFill>
            <a:round/>
            <a:headEnd type="none" w="sm" len="sm"/>
            <a:tailEnd type="none" w="sm" len="sm"/>
          </a:ln>
        </p:spPr>
        <p:txBody>
          <a:bodyPr wrap="none" lIns="90993" tIns="45499" rIns="90993" bIns="45499"/>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endParaRPr>
          </a:p>
        </p:txBody>
      </p:sp>
      <p:pic>
        <p:nvPicPr>
          <p:cNvPr id="416770" name="Picture 7" descr="Jesus Smiling.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21859" name="Text Box 2"/>
          <p:cNvSpPr txBox="1">
            <a:spLocks noChangeArrowheads="1"/>
          </p:cNvSpPr>
          <p:nvPr/>
        </p:nvSpPr>
        <p:spPr bwMode="auto">
          <a:xfrm>
            <a:off x="3181350" y="115888"/>
            <a:ext cx="5829300" cy="646112"/>
          </a:xfrm>
          <a:prstGeom prst="rect">
            <a:avLst/>
          </a:prstGeom>
          <a:noFill/>
          <a:ln w="12700" cap="sq">
            <a:noFill/>
            <a:miter lim="800000"/>
            <a:headEnd type="none" w="sm" len="sm"/>
            <a:tailEnd type="none" w="sm" len="sm"/>
          </a:ln>
        </p:spPr>
        <p:txBody>
          <a:bodyPr wrap="square"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rPr>
              <a:t>إنجيل يوحنا</a:t>
            </a:r>
            <a:endParaRPr kumimoji="0" lang="en-US" sz="3600" b="1"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20485" name="Text Box 5"/>
          <p:cNvSpPr txBox="1">
            <a:spLocks noChangeArrowheads="1"/>
          </p:cNvSpPr>
          <p:nvPr/>
        </p:nvSpPr>
        <p:spPr bwMode="auto">
          <a:xfrm>
            <a:off x="3048000" y="1557365"/>
            <a:ext cx="6096000" cy="2061657"/>
          </a:xfrm>
          <a:prstGeom prst="rect">
            <a:avLst/>
          </a:prstGeom>
          <a:noFill/>
          <a:ln w="12700" cap="sq">
            <a:noFill/>
            <a:miter lim="800000"/>
            <a:headEnd type="none" w="sm" len="sm"/>
            <a:tailEnd type="none" w="sm" len="sm"/>
          </a:ln>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3200" b="1"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rPr>
              <a:t>يظهر أن يسوع هو إبن الله (الإله) الذي صار إنسانًا من خلال علامات و خطابات مختارة للمسيح لإقناع الأمم غير المؤمنين بالإيمان به وقبول الحياة الأبدية.</a:t>
            </a:r>
            <a:endParaRPr kumimoji="0" lang="en-US" sz="3200" b="1"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20486" name="Text Box 6"/>
          <p:cNvSpPr txBox="1">
            <a:spLocks noChangeArrowheads="1"/>
          </p:cNvSpPr>
          <p:nvPr/>
        </p:nvSpPr>
        <p:spPr bwMode="auto">
          <a:xfrm>
            <a:off x="3483682" y="4437112"/>
            <a:ext cx="5224636" cy="1630769"/>
          </a:xfrm>
          <a:prstGeom prst="rect">
            <a:avLst/>
          </a:prstGeom>
          <a:noFill/>
          <a:ln w="12700" cap="sq">
            <a:noFill/>
            <a:miter lim="800000"/>
            <a:headEnd type="none" w="sm" len="sm"/>
            <a:tailEnd type="none" w="sm" len="sm"/>
          </a:ln>
        </p:spPr>
        <p:txBody>
          <a:bodyPr wrap="square"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3600" b="1"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rPr>
              <a:t>طلب</a:t>
            </a:r>
            <a:endParaRPr kumimoji="0" lang="en-US" altLang="zh-CN" sz="3600" b="1"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3200" b="1"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rPr>
              <a:t>هل أنت متأكد ١٠٠٪ أن لديك الحياة الأبدية من خلال الإيمان باسم المسيح؟</a:t>
            </a:r>
            <a:endParaRPr kumimoji="0" lang="en-US" sz="3200" b="1"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256006" name="Rectangle 1030"/>
          <p:cNvSpPr>
            <a:spLocks noGrp="1" noChangeArrowheads="1"/>
          </p:cNvSpPr>
          <p:nvPr>
            <p:ph type="title" idx="4294967295"/>
          </p:nvPr>
        </p:nvSpPr>
        <p:spPr>
          <a:xfrm>
            <a:off x="3581400" y="1066800"/>
            <a:ext cx="5029200" cy="457200"/>
          </a:xfrm>
        </p:spPr>
        <p:txBody>
          <a:bodyPr/>
          <a:lstStyle/>
          <a:p>
            <a:pPr eaLnBrk="1" hangingPunct="1">
              <a:defRPr/>
            </a:pPr>
            <a:r>
              <a:rPr lang="ar-JO" sz="3600" kern="1200" dirty="0">
                <a:solidFill>
                  <a:srgbClr val="FFFFFF"/>
                </a:solidFill>
                <a:effectLst>
                  <a:glow rad="177800">
                    <a:srgbClr val="000000"/>
                  </a:glow>
                </a:effectLst>
                <a:ea typeface="ＭＳ Ｐゴシック" charset="0"/>
                <a:cs typeface="Arial" panose="020B0604020202020204" pitchFamily="34" charset="0"/>
              </a:rPr>
              <a:t>البيان الموجز</a:t>
            </a:r>
            <a:endParaRPr lang="en-US" sz="3600" kern="1200" dirty="0">
              <a:solidFill>
                <a:srgbClr val="FFFFFF"/>
              </a:solidFill>
              <a:effectLst>
                <a:glow rad="177800">
                  <a:srgbClr val="000000"/>
                </a:glow>
              </a:effectLst>
              <a:ea typeface="ＭＳ Ｐゴシック" charset="0"/>
              <a:cs typeface="Arial" panose="020B0604020202020204" pitchFamily="34" charset="0"/>
            </a:endParaRPr>
          </a:p>
        </p:txBody>
      </p:sp>
      <p:sp>
        <p:nvSpPr>
          <p:cNvPr id="350215" name="Text Box 3"/>
          <p:cNvSpPr txBox="1">
            <a:spLocks noChangeArrowheads="1"/>
          </p:cNvSpPr>
          <p:nvPr/>
        </p:nvSpPr>
        <p:spPr bwMode="auto">
          <a:xfrm>
            <a:off x="8382029" y="71438"/>
            <a:ext cx="703136" cy="4612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FFFFFF"/>
                </a:solidFill>
                <a:effectLst>
                  <a:outerShdw blurRad="50800" dist="1016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١٠٧</a:t>
            </a:r>
          </a:p>
        </p:txBody>
      </p:sp>
    </p:spTree>
    <p:extLst>
      <p:ext uri="{BB962C8B-B14F-4D97-AF65-F5344CB8AC3E}">
        <p14:creationId xmlns:p14="http://schemas.microsoft.com/office/powerpoint/2010/main" val="354867556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 presetClass="entr" presetSubtype="16" fill="hold" grpId="0" nodeType="afterEffect">
                                  <p:stCondLst>
                                    <p:cond delay="0"/>
                                  </p:stCondLst>
                                  <p:childTnLst>
                                    <p:set>
                                      <p:cBhvr>
                                        <p:cTn id="6" dur="1" fill="hold">
                                          <p:stCondLst>
                                            <p:cond delay="0"/>
                                          </p:stCondLst>
                                        </p:cTn>
                                        <p:tgtEl>
                                          <p:spTgt spid="20485"/>
                                        </p:tgtEl>
                                        <p:attrNameLst>
                                          <p:attrName>style.visibility</p:attrName>
                                        </p:attrNameLst>
                                      </p:cBhvr>
                                      <p:to>
                                        <p:strVal val="visible"/>
                                      </p:to>
                                    </p:set>
                                    <p:animEffect transition="in" filter="box(in)">
                                      <p:cBhvr>
                                        <p:cTn id="7" dur="500"/>
                                        <p:tgtEl>
                                          <p:spTgt spid="20485"/>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5" presetClass="entr" presetSubtype="10" fill="hold" grpId="0" nodeType="clickEffect">
                                  <p:stCondLst>
                                    <p:cond delay="0"/>
                                  </p:stCondLst>
                                  <p:childTnLst>
                                    <p:set>
                                      <p:cBhvr>
                                        <p:cTn id="11" dur="1" fill="hold">
                                          <p:stCondLst>
                                            <p:cond delay="0"/>
                                          </p:stCondLst>
                                        </p:cTn>
                                        <p:tgtEl>
                                          <p:spTgt spid="20486"/>
                                        </p:tgtEl>
                                        <p:attrNameLst>
                                          <p:attrName>style.visibility</p:attrName>
                                        </p:attrNameLst>
                                      </p:cBhvr>
                                      <p:to>
                                        <p:strVal val="visible"/>
                                      </p:to>
                                    </p:set>
                                    <p:animEffect transition="in" filter="checkerboard(across)">
                                      <p:cBhvr>
                                        <p:cTn id="12" dur="500"/>
                                        <p:tgtEl>
                                          <p:spTgt spid="20486"/>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121859"/>
                                        </p:tgtEl>
                                        <p:attrNameLst>
                                          <p:attrName>style.visibility</p:attrName>
                                        </p:attrNameLst>
                                      </p:cBhvr>
                                      <p:to>
                                        <p:strVal val="visible"/>
                                      </p:to>
                                    </p:set>
                                    <p:animEffect transition="in" filter="dissolve">
                                      <p:cBhvr>
                                        <p:cTn id="17" dur="500"/>
                                        <p:tgtEl>
                                          <p:spTgt spid="12185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1859" grpId="0"/>
      <p:bldP spid="20485" grpId="0"/>
      <p:bldP spid="20486" grpId="0"/>
    </p:bldLst>
  </p:timing>
</p:sld>
</file>

<file path=ppt/slides/slide67.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0966" y="102584"/>
            <a:ext cx="8236820" cy="799420"/>
          </a:xfrm>
          <a:solidFill>
            <a:schemeClr val="tx1"/>
          </a:solidFill>
        </p:spPr>
        <p:txBody>
          <a:bodyPr/>
          <a:lstStyle/>
          <a:p>
            <a:pPr eaLnBrk="1" hangingPunct="1">
              <a:defRPr/>
            </a:pPr>
            <a:r>
              <a:rPr lang="ar-JO" sz="3600" b="1" dirty="0">
                <a:solidFill>
                  <a:srgbClr val="FFFFFF"/>
                </a:solidFill>
                <a:effectLst>
                  <a:glow rad="177800">
                    <a:srgbClr val="000000"/>
                  </a:glow>
                </a:effectLst>
                <a:latin typeface="Arial" panose="020B0604020202020204" pitchFamily="34" charset="0"/>
                <a:cs typeface="Arial" panose="020B0604020202020204" pitchFamily="34" charset="0"/>
              </a:rPr>
              <a:t>بيان الملكوت</a:t>
            </a:r>
            <a:endParaRPr lang="en-US" sz="3600" b="1" dirty="0">
              <a:solidFill>
                <a:srgbClr val="FFFFFF"/>
              </a:solidFill>
              <a:effectLst>
                <a:glow rad="177800">
                  <a:srgbClr val="000000"/>
                </a:glow>
              </a:effectLst>
              <a:latin typeface="Arial" panose="020B0604020202020204" pitchFamily="34" charset="0"/>
              <a:cs typeface="Arial" panose="020B0604020202020204" pitchFamily="34" charset="0"/>
            </a:endParaRPr>
          </a:p>
        </p:txBody>
      </p:sp>
      <p:sp>
        <p:nvSpPr>
          <p:cNvPr id="3" name="Title 1"/>
          <p:cNvSpPr txBox="1">
            <a:spLocks/>
          </p:cNvSpPr>
          <p:nvPr/>
        </p:nvSpPr>
        <p:spPr bwMode="auto">
          <a:xfrm>
            <a:off x="14766" y="1433761"/>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4998"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14766" y="2060848"/>
            <a:ext cx="9144000" cy="297912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4998" rtl="0" eaLnBrk="1" fontAlgn="base" latinLnBrk="0" hangingPunct="1">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rPr>
              <a:t>على عكس الحاجة إلى أن تتوب أمة إسرائيل في متى و لوقا ، فإن الكلمتين "تاب" و "ملكوت" لا تظهران في هذا الإنجيل ، لذلك ينصب التركيز على حاجة الفرد إلى الإيمان بالمسيح بدلاً من أمة إسرائيل. ثق بالمسيح وادخل الملكوت</a:t>
            </a:r>
            <a:endParaRPr kumimoji="0" lang="en-US" sz="3200" b="1"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5" name="Text Box 3"/>
          <p:cNvSpPr txBox="1">
            <a:spLocks noChangeArrowheads="1"/>
          </p:cNvSpPr>
          <p:nvPr/>
        </p:nvSpPr>
        <p:spPr bwMode="auto">
          <a:xfrm>
            <a:off x="8170728" y="44479"/>
            <a:ext cx="868363" cy="4612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lIns="90993" tIns="45499" rIns="90993" bIns="45499">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outerShdw blurRad="50800" dist="1016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27أ</a:t>
            </a:r>
            <a:endParaRPr kumimoji="0" lang="en-US" sz="2400" b="1" u="none" strike="noStrike" kern="1200" cap="none" spc="0" normalizeH="0" baseline="0" noProof="0" dirty="0">
              <a:ln>
                <a:noFill/>
              </a:ln>
              <a:solidFill>
                <a:srgbClr val="FFFFFF"/>
              </a:solidFill>
              <a:effectLst>
                <a:outerShdw blurRad="50800" dist="101600" dir="2700000" algn="tl" rotWithShape="0">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6" name="Rectangle 2">
            <a:extLst>
              <a:ext uri="{FF2B5EF4-FFF2-40B4-BE49-F238E27FC236}">
                <a16:creationId xmlns:a16="http://schemas.microsoft.com/office/drawing/2014/main" id="{1DBC3563-9492-4945-B8A3-91E7463D038C}"/>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4998" rtl="0" eaLnBrk="1" fontAlgn="base" latinLnBrk="0" hangingPunct="1">
              <a:lnSpc>
                <a:spcPct val="100000"/>
              </a:lnSpc>
              <a:spcBef>
                <a:spcPct val="0"/>
              </a:spcBef>
              <a:spcAft>
                <a:spcPct val="0"/>
              </a:spcAft>
              <a:buClrTx/>
              <a:buSzTx/>
              <a:buFontTx/>
              <a:buNone/>
              <a:tabLst/>
              <a:defRPr/>
            </a:pPr>
            <a:r>
              <a:rPr kumimoji="0" lang="ar-SA" sz="3600" b="1"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rPr>
              <a:t>يوحنا</a:t>
            </a:r>
            <a:endParaRPr kumimoji="0" lang="en-US" sz="3600" b="1"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34132930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blinds(horizontal)">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68.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pic>
        <p:nvPicPr>
          <p:cNvPr id="9" name="Picture 8"/>
          <p:cNvPicPr>
            <a:picLocks noChangeAspect="1"/>
          </p:cNvPicPr>
          <p:nvPr/>
        </p:nvPicPr>
        <p:blipFill>
          <a:blip r:embed="rId3">
            <a:extLst>
              <a:ext uri="{BEBA8EAE-BF5A-486C-A8C5-ECC9F3942E4B}">
                <a14:imgProps xmlns:a14="http://schemas.microsoft.com/office/drawing/2010/main">
                  <a14:imgLayer r:embed="rId4">
                    <a14:imgEffect>
                      <a14:brightnessContrast bright="-40000" contrast="40000"/>
                    </a14:imgEffect>
                  </a14:imgLayer>
                </a14:imgProps>
              </a:ext>
            </a:extLst>
          </a:blip>
          <a:stretch>
            <a:fillRect/>
          </a:stretch>
        </p:blipFill>
        <p:spPr>
          <a:xfrm>
            <a:off x="0" y="317545"/>
            <a:ext cx="9144000" cy="6540481"/>
          </a:xfrm>
          <a:prstGeom prst="rect">
            <a:avLst/>
          </a:prstGeom>
        </p:spPr>
      </p:pic>
      <p:sp>
        <p:nvSpPr>
          <p:cNvPr id="2" name="Title 1"/>
          <p:cNvSpPr>
            <a:spLocks noGrp="1"/>
          </p:cNvSpPr>
          <p:nvPr>
            <p:ph type="ctrTitle"/>
          </p:nvPr>
        </p:nvSpPr>
        <p:spPr>
          <a:xfrm>
            <a:off x="0" y="1"/>
            <a:ext cx="9144000" cy="902000"/>
          </a:xfrm>
          <a:solidFill>
            <a:schemeClr val="tx1"/>
          </a:solidFill>
        </p:spPr>
        <p:txBody>
          <a:bodyPr/>
          <a:lstStyle/>
          <a:p>
            <a:pPr eaLnBrk="1" hangingPunct="1">
              <a:defRPr/>
            </a:pPr>
            <a:r>
              <a:rPr lang="ar-JO" sz="3600" b="1" dirty="0">
                <a:solidFill>
                  <a:srgbClr val="FFFFFF"/>
                </a:solidFill>
                <a:effectLst>
                  <a:glow rad="177800">
                    <a:srgbClr val="000000"/>
                  </a:glow>
                </a:effectLst>
                <a:latin typeface="Arial" panose="020B0604020202020204" pitchFamily="34" charset="0"/>
                <a:cs typeface="Arial" panose="020B0604020202020204" pitchFamily="34" charset="0"/>
              </a:rPr>
              <a:t>العهد</a:t>
            </a:r>
            <a:endParaRPr lang="en-US" sz="3600" b="1" dirty="0">
              <a:solidFill>
                <a:srgbClr val="FFFFFF"/>
              </a:solidFill>
              <a:effectLst>
                <a:glow rad="177800">
                  <a:srgbClr val="000000"/>
                </a:glow>
              </a:effectLst>
              <a:latin typeface="Arial" panose="020B0604020202020204" pitchFamily="34" charset="0"/>
              <a:cs typeface="Arial" panose="020B0604020202020204" pitchFamily="34" charset="0"/>
            </a:endParaRPr>
          </a:p>
        </p:txBody>
      </p:sp>
      <p:sp>
        <p:nvSpPr>
          <p:cNvPr id="3" name="Title 1"/>
          <p:cNvSpPr txBox="1">
            <a:spLocks/>
          </p:cNvSpPr>
          <p:nvPr/>
        </p:nvSpPr>
        <p:spPr bwMode="auto">
          <a:xfrm>
            <a:off x="14766" y="1433761"/>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4998"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467544" y="2132856"/>
            <a:ext cx="8323677" cy="3565814"/>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4998" rtl="0" eaLnBrk="1" fontAlgn="base" latinLnBrk="0" hangingPunct="1">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rPr>
              <a:t>لا تظهر كلمة "عهد" ، لكن الروح الذي تنبأ به حزقيال ۳٦: ٢٥-۳٢ له العديد من الخدمات للمؤمن (الإصحاحات ١٣-١٧) في العهد الجديد (راجع إرميا ٣١: ٣١-۳٤) ، والعديد من الأمور التي تنتظرها إسرائيل لتؤمن بيسوع.</a:t>
            </a:r>
            <a:endParaRPr kumimoji="0" lang="en-US" sz="3200" b="1"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5" name="Text Box 3"/>
          <p:cNvSpPr txBox="1">
            <a:spLocks noChangeArrowheads="1"/>
          </p:cNvSpPr>
          <p:nvPr/>
        </p:nvSpPr>
        <p:spPr bwMode="auto">
          <a:xfrm>
            <a:off x="8170728" y="44479"/>
            <a:ext cx="868363" cy="4612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lIns="90993" tIns="45499" rIns="90993" bIns="45499">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outerShdw blurRad="50800" dist="1016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27أ</a:t>
            </a:r>
            <a:endParaRPr kumimoji="0" lang="en-US" sz="2400" b="1" u="none" strike="noStrike" kern="1200" cap="none" spc="0" normalizeH="0" baseline="0" noProof="0" dirty="0">
              <a:ln>
                <a:noFill/>
              </a:ln>
              <a:solidFill>
                <a:srgbClr val="FFFFFF"/>
              </a:solidFill>
              <a:effectLst>
                <a:outerShdw blurRad="50800" dist="101600" dir="2700000" algn="tl" rotWithShape="0">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7" name="Rectangle 2">
            <a:extLst>
              <a:ext uri="{FF2B5EF4-FFF2-40B4-BE49-F238E27FC236}">
                <a16:creationId xmlns:a16="http://schemas.microsoft.com/office/drawing/2014/main" id="{AC3EE4C0-6D51-2547-9A21-806E8EC88D08}"/>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4998" rtl="0" eaLnBrk="1" fontAlgn="base" latinLnBrk="0" hangingPunct="1">
              <a:lnSpc>
                <a:spcPct val="100000"/>
              </a:lnSpc>
              <a:spcBef>
                <a:spcPct val="0"/>
              </a:spcBef>
              <a:spcAft>
                <a:spcPct val="0"/>
              </a:spcAft>
              <a:buClrTx/>
              <a:buSzTx/>
              <a:buFontTx/>
              <a:buNone/>
              <a:tabLst/>
              <a:defRPr/>
            </a:pPr>
            <a:r>
              <a:rPr kumimoji="0" lang="ar-SA" sz="3600" b="1"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rPr>
              <a:t>يوحنا</a:t>
            </a:r>
            <a:endParaRPr kumimoji="0" lang="en-US" sz="3600" b="1"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86886503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blinds(horizontal)">
                                      <p:cBhvr>
                                        <p:cTn id="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69.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pic>
        <p:nvPicPr>
          <p:cNvPr id="6" name="Picture 5" descr="Cross Sky View Christian Stock Photography.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28" y="0"/>
            <a:ext cx="9139943" cy="6858000"/>
          </a:xfrm>
          <a:prstGeom prst="rect">
            <a:avLst/>
          </a:prstGeom>
        </p:spPr>
      </p:pic>
      <p:sp>
        <p:nvSpPr>
          <p:cNvPr id="2" name="Title 1"/>
          <p:cNvSpPr>
            <a:spLocks noGrp="1"/>
          </p:cNvSpPr>
          <p:nvPr>
            <p:ph type="ctrTitle"/>
          </p:nvPr>
        </p:nvSpPr>
        <p:spPr>
          <a:xfrm>
            <a:off x="180966" y="102584"/>
            <a:ext cx="8236820" cy="799420"/>
          </a:xfrm>
          <a:solidFill>
            <a:schemeClr val="tx1"/>
          </a:solidFill>
        </p:spPr>
        <p:txBody>
          <a:bodyPr/>
          <a:lstStyle/>
          <a:p>
            <a:r>
              <a:rPr lang="ar-JO" sz="3600" b="1" dirty="0">
                <a:solidFill>
                  <a:srgbClr val="FFFFFF"/>
                </a:solidFill>
                <a:effectLst>
                  <a:glow rad="177800">
                    <a:srgbClr val="000000"/>
                  </a:glow>
                </a:effectLst>
                <a:latin typeface="Arial" panose="020B0604020202020204" pitchFamily="34" charset="0"/>
                <a:cs typeface="Arial" panose="020B0604020202020204" pitchFamily="34" charset="0"/>
              </a:rPr>
              <a:t>الفداء</a:t>
            </a:r>
            <a:endParaRPr lang="en-US" sz="3600" b="1" dirty="0">
              <a:solidFill>
                <a:srgbClr val="FFFFFF"/>
              </a:solidFill>
              <a:effectLst>
                <a:glow rad="177800">
                  <a:srgbClr val="000000"/>
                </a:glow>
              </a:effectLst>
              <a:latin typeface="Arial" panose="020B0604020202020204" pitchFamily="34" charset="0"/>
              <a:cs typeface="Arial" panose="020B0604020202020204" pitchFamily="34" charset="0"/>
            </a:endParaRPr>
          </a:p>
        </p:txBody>
      </p:sp>
      <p:sp>
        <p:nvSpPr>
          <p:cNvPr id="3" name="Title 1"/>
          <p:cNvSpPr txBox="1">
            <a:spLocks/>
          </p:cNvSpPr>
          <p:nvPr/>
        </p:nvSpPr>
        <p:spPr bwMode="auto">
          <a:xfrm>
            <a:off x="14766" y="1433761"/>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4998"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0" y="1700808"/>
            <a:ext cx="9144000" cy="399786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4998" rtl="0" eaLnBrk="1" fontAlgn="base" latinLnBrk="0" hangingPunct="1">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rPr>
              <a:t>يجب أن "نولد من الروح" لكي "نولد ثانية" (۳: ٣) عندما "نؤمن" ببساطة بأن يسوع هو ابن الله الذي يغفر خطايانا (۳: ١٦). لم يُدرج اسم "الإيمان" أبدًا ، لكن أشكال الفعل "تصدق" تظهر ۸٧ مرة وفي كل إصحاح تقريبًا!</a:t>
            </a:r>
            <a:endParaRPr kumimoji="0" lang="en-US" sz="3200" b="1"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5" name="Text Box 3"/>
          <p:cNvSpPr txBox="1">
            <a:spLocks noChangeArrowheads="1"/>
          </p:cNvSpPr>
          <p:nvPr/>
        </p:nvSpPr>
        <p:spPr bwMode="auto">
          <a:xfrm>
            <a:off x="8170728" y="44479"/>
            <a:ext cx="868363" cy="4612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lIns="90993" tIns="45499" rIns="90993" bIns="45499">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outerShdw blurRad="50800" dist="1016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27أ</a:t>
            </a:r>
            <a:endParaRPr kumimoji="0" lang="en-US" sz="2400" b="1" u="none" strike="noStrike" kern="1200" cap="none" spc="0" normalizeH="0" baseline="0" noProof="0" dirty="0">
              <a:ln>
                <a:noFill/>
              </a:ln>
              <a:solidFill>
                <a:srgbClr val="FFFFFF"/>
              </a:solidFill>
              <a:effectLst>
                <a:outerShdw blurRad="50800" dist="101600" dir="2700000" algn="tl" rotWithShape="0">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7" name="Rectangle 2">
            <a:extLst>
              <a:ext uri="{FF2B5EF4-FFF2-40B4-BE49-F238E27FC236}">
                <a16:creationId xmlns:a16="http://schemas.microsoft.com/office/drawing/2014/main" id="{2E92269D-F173-F644-B193-5FDC1EED01AD}"/>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4998" rtl="0" eaLnBrk="0" fontAlgn="base" latinLnBrk="0" hangingPunct="0">
              <a:lnSpc>
                <a:spcPct val="100000"/>
              </a:lnSpc>
              <a:spcBef>
                <a:spcPct val="0"/>
              </a:spcBef>
              <a:spcAft>
                <a:spcPct val="0"/>
              </a:spcAft>
              <a:buClrTx/>
              <a:buSzTx/>
              <a:buFontTx/>
              <a:buNone/>
              <a:tabLst/>
              <a:defRPr/>
            </a:pPr>
            <a:r>
              <a:rPr kumimoji="0" lang="ar-SA" sz="3600" b="1"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rPr>
              <a:t>يوحنا</a:t>
            </a:r>
            <a:endParaRPr kumimoji="0" lang="en-US" sz="3600" b="1"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32015732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blinds(horizontal)">
                                      <p:cBhvr>
                                        <p:cTn id="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7.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0966" y="102580"/>
            <a:ext cx="8236820" cy="799420"/>
          </a:xfrm>
          <a:solidFill>
            <a:schemeClr val="tx1"/>
          </a:solidFill>
        </p:spPr>
        <p:txBody>
          <a:bodyPr/>
          <a:lstStyle/>
          <a:p>
            <a:r>
              <a:rPr lang="ar-SA" sz="40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بيان الملكوت</a:t>
            </a:r>
            <a:endParaRPr lang="en-US" sz="40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endParaRPr>
          </a:p>
        </p:txBody>
      </p:sp>
      <p:sp>
        <p:nvSpPr>
          <p:cNvPr id="4" name="Rectangle 2"/>
          <p:cNvSpPr txBox="1">
            <a:spLocks noChangeArrowheads="1"/>
          </p:cNvSpPr>
          <p:nvPr/>
        </p:nvSpPr>
        <p:spPr bwMode="auto">
          <a:xfrm>
            <a:off x="0" y="1602028"/>
            <a:ext cx="9144000" cy="4096629"/>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defPPr>
              <a:defRPr lang="en-US"/>
            </a:defPPr>
            <a:lvl1pPr marL="0" marR="0" lvl="0" indent="0" algn="r" defTabSz="457200" latinLnBrk="0">
              <a:lnSpc>
                <a:spcPct val="100000"/>
              </a:lnSpc>
              <a:buClrTx/>
              <a:buSzTx/>
              <a:buFontTx/>
              <a:buNone/>
              <a:tabLst/>
              <a:defRPr kumimoji="0" sz="4800" b="1" i="0" u="none" strike="noStrike" kern="0" cap="none" spc="0" normalizeH="0" baseline="0">
                <a:ln>
                  <a:noFill/>
                </a:ln>
                <a:solidFill>
                  <a:srgbClr val="FFFFFF"/>
                </a:solidFill>
                <a:effectLst>
                  <a:glow rad="127000">
                    <a:srgbClr val="000000"/>
                  </a:glow>
                </a:effectLst>
                <a:uLnTx/>
                <a:uFillTx/>
              </a:defRPr>
            </a:lvl1pPr>
            <a:lvl2pPr algn="ctr">
              <a:defRPr sz="4400">
                <a:solidFill>
                  <a:schemeClr val="bg1"/>
                </a:solidFill>
                <a:ea typeface="ＭＳ Ｐゴシック" pitchFamily="-108" charset="-128"/>
                <a:cs typeface="ＭＳ Ｐゴシック" pitchFamily="-108" charset="-128"/>
              </a:defRPr>
            </a:lvl2pPr>
            <a:lvl3pPr algn="ctr">
              <a:defRPr sz="4400">
                <a:solidFill>
                  <a:schemeClr val="bg1"/>
                </a:solidFill>
                <a:ea typeface="ＭＳ Ｐゴシック" pitchFamily="-108" charset="-128"/>
                <a:cs typeface="ＭＳ Ｐゴシック" pitchFamily="-108" charset="-128"/>
              </a:defRPr>
            </a:lvl3pPr>
            <a:lvl4pPr algn="ctr">
              <a:defRPr sz="4400">
                <a:solidFill>
                  <a:schemeClr val="bg1"/>
                </a:solidFill>
                <a:ea typeface="ＭＳ Ｐゴシック" pitchFamily="-108" charset="-128"/>
                <a:cs typeface="ＭＳ Ｐゴシック" pitchFamily="-108" charset="-128"/>
              </a:defRPr>
            </a:lvl4pPr>
            <a:lvl5pPr algn="ctr">
              <a:defRPr sz="4400">
                <a:solidFill>
                  <a:schemeClr val="bg1"/>
                </a:solidFill>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80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قدم يسوع لإسرائيل نفس المملكة التي تنبأ عنها إشعياء، لكن عدم إيمان الأمة أخّر بُعدها الأرضي والسياسي (19: 28) حتى تؤمن الأمة بعودة المسيح (21: 18- 22، 41، 43؛ 23: 36؛ قارن زكريا 12: 10: 14)، بحيث يعطى سلطان ملكوته الحالي للكنيسة لإعلان الإنجيل لجميع الأمم</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80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(28: 18- 20).</a:t>
            </a:r>
            <a:endParaRPr kumimoji="0" lang="en-US" sz="280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5" name="Text Box 3"/>
          <p:cNvSpPr txBox="1">
            <a:spLocks noChangeArrowheads="1"/>
          </p:cNvSpPr>
          <p:nvPr/>
        </p:nvSpPr>
        <p:spPr bwMode="auto">
          <a:xfrm>
            <a:off x="8170701" y="44461"/>
            <a:ext cx="868363" cy="4615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lIns="91341" tIns="45671" rIns="91341" bIns="45671">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27أ</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7" name="Rectangle 2">
            <a:extLst>
              <a:ext uri="{FF2B5EF4-FFF2-40B4-BE49-F238E27FC236}">
                <a16:creationId xmlns:a16="http://schemas.microsoft.com/office/drawing/2014/main" id="{6AF5D631-8297-A147-B746-8A8E74BBCDB0}"/>
              </a:ext>
            </a:extLst>
          </p:cNvPr>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SA"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متى</a:t>
            </a:r>
            <a:endParaRPr kumimoji="0" lang="en-US"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32565354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70.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pic>
        <p:nvPicPr>
          <p:cNvPr id="6" name="Picture 5" descr="Gethsemene.jp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18654" y="0"/>
            <a:ext cx="9162653" cy="6858000"/>
          </a:xfrm>
          <a:prstGeom prst="rect">
            <a:avLst/>
          </a:prstGeom>
        </p:spPr>
      </p:pic>
      <p:sp>
        <p:nvSpPr>
          <p:cNvPr id="2" name="Title 1"/>
          <p:cNvSpPr>
            <a:spLocks noGrp="1"/>
          </p:cNvSpPr>
          <p:nvPr>
            <p:ph type="ctrTitle"/>
          </p:nvPr>
        </p:nvSpPr>
        <p:spPr>
          <a:xfrm>
            <a:off x="-18653" y="2308"/>
            <a:ext cx="9162651" cy="1397996"/>
          </a:xfrm>
          <a:solidFill>
            <a:schemeClr val="tx1"/>
          </a:solidFill>
        </p:spPr>
        <p:txBody>
          <a:bodyPr/>
          <a:lstStyle/>
          <a:p>
            <a:r>
              <a:rPr lang="ar-JO"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يسوع</a:t>
            </a:r>
            <a:br>
              <a:rPr lang="ar-JO"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br>
            <a:r>
              <a:rPr lang="ar-JO"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 (نبوة مسيانية)</a:t>
            </a:r>
            <a:endParaRPr lang="en-US"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endParaRPr>
          </a:p>
        </p:txBody>
      </p:sp>
      <p:sp>
        <p:nvSpPr>
          <p:cNvPr id="3" name="Title 1"/>
          <p:cNvSpPr txBox="1">
            <a:spLocks/>
          </p:cNvSpPr>
          <p:nvPr/>
        </p:nvSpPr>
        <p:spPr bwMode="auto">
          <a:xfrm>
            <a:off x="14766" y="1433761"/>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4998"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14200" y="2362300"/>
            <a:ext cx="9144000" cy="327778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4998" rtl="0" eaLnBrk="1" fontAlgn="base" latinLnBrk="0" hangingPunct="1">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rPr>
              <a:t>تكشف عبارات المسيح الإثني عشر عن "أنا هو" أنه إله الخروج ٣:١٤ من خلال العديد من الإستعارات عن يسوع مثل الخبز والنور والباب والراعي والحياة لتشجيع القراء على الثقة (الإيمان) بيسوع وحده من أجل الحياة الأبدية (٢٠) : ٣١).</a:t>
            </a:r>
            <a:endParaRPr kumimoji="0" lang="en-US" sz="3200" b="1"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5" name="Text Box 3"/>
          <p:cNvSpPr txBox="1">
            <a:spLocks noChangeArrowheads="1"/>
          </p:cNvSpPr>
          <p:nvPr/>
        </p:nvSpPr>
        <p:spPr bwMode="auto">
          <a:xfrm>
            <a:off x="8170728" y="44479"/>
            <a:ext cx="868363" cy="4612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lIns="90993" tIns="45499" rIns="90993" bIns="45499">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outerShdw blurRad="50800" dist="1016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27أ</a:t>
            </a:r>
            <a:endParaRPr kumimoji="0" lang="en-US" sz="2400" b="1" u="none" strike="noStrike" kern="1200" cap="none" spc="0" normalizeH="0" baseline="0" noProof="0" dirty="0">
              <a:ln>
                <a:noFill/>
              </a:ln>
              <a:solidFill>
                <a:srgbClr val="FFFFFF"/>
              </a:solidFill>
              <a:effectLst>
                <a:outerShdw blurRad="50800" dist="101600" dir="2700000" algn="tl" rotWithShape="0">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7" name="Rectangle 2">
            <a:extLst>
              <a:ext uri="{FF2B5EF4-FFF2-40B4-BE49-F238E27FC236}">
                <a16:creationId xmlns:a16="http://schemas.microsoft.com/office/drawing/2014/main" id="{273ADECA-6696-C643-B39D-770BAEC6A833}"/>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4998" rtl="0" eaLnBrk="0" fontAlgn="base" latinLnBrk="0" hangingPunct="0">
              <a:lnSpc>
                <a:spcPct val="100000"/>
              </a:lnSpc>
              <a:spcBef>
                <a:spcPct val="0"/>
              </a:spcBef>
              <a:spcAft>
                <a:spcPct val="0"/>
              </a:spcAft>
              <a:buClrTx/>
              <a:buSzTx/>
              <a:buFontTx/>
              <a:buNone/>
              <a:tabLst/>
              <a:defRPr/>
            </a:pPr>
            <a:r>
              <a:rPr kumimoji="0" lang="ar-SA" sz="3600" b="1"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rPr>
              <a:t>يوحنا</a:t>
            </a:r>
            <a:endParaRPr kumimoji="0" lang="en-US" sz="3600" b="1"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30321863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blinds(horizontal)">
                                      <p:cBhvr>
                                        <p:cTn id="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9537" name="Rectangle 1097"/>
          <p:cNvSpPr>
            <a:spLocks noChangeArrowheads="1"/>
          </p:cNvSpPr>
          <p:nvPr/>
        </p:nvSpPr>
        <p:spPr bwMode="auto">
          <a:xfrm>
            <a:off x="0" y="0"/>
            <a:ext cx="9144000" cy="6858000"/>
          </a:xfrm>
          <a:prstGeom prst="rect">
            <a:avLst/>
          </a:prstGeom>
          <a:solidFill>
            <a:srgbClr val="00007D"/>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0993" tIns="45499" rIns="90993" bIns="45499"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endParaRPr>
          </a:p>
        </p:txBody>
      </p:sp>
      <p:graphicFrame>
        <p:nvGraphicFramePr>
          <p:cNvPr id="140374" name="Group 1110"/>
          <p:cNvGraphicFramePr>
            <a:graphicFrameLocks noGrp="1"/>
          </p:cNvGraphicFramePr>
          <p:nvPr>
            <p:extLst>
              <p:ext uri="{D42A27DB-BD31-4B8C-83A1-F6EECF244321}">
                <p14:modId xmlns:p14="http://schemas.microsoft.com/office/powerpoint/2010/main" val="2877017302"/>
              </p:ext>
            </p:extLst>
          </p:nvPr>
        </p:nvGraphicFramePr>
        <p:xfrm>
          <a:off x="0" y="667858"/>
          <a:ext cx="9144000" cy="6076907"/>
        </p:xfrm>
        <a:graphic>
          <a:graphicData uri="http://schemas.openxmlformats.org/drawingml/2006/table">
            <a:tbl>
              <a:tblPr/>
              <a:tblGrid>
                <a:gridCol w="1393371">
                  <a:extLst>
                    <a:ext uri="{9D8B030D-6E8A-4147-A177-3AD203B41FA5}">
                      <a16:colId xmlns:a16="http://schemas.microsoft.com/office/drawing/2014/main" val="20000"/>
                    </a:ext>
                  </a:extLst>
                </a:gridCol>
                <a:gridCol w="1654629">
                  <a:extLst>
                    <a:ext uri="{9D8B030D-6E8A-4147-A177-3AD203B41FA5}">
                      <a16:colId xmlns:a16="http://schemas.microsoft.com/office/drawing/2014/main" val="20001"/>
                    </a:ext>
                  </a:extLst>
                </a:gridCol>
                <a:gridCol w="1371600">
                  <a:extLst>
                    <a:ext uri="{9D8B030D-6E8A-4147-A177-3AD203B41FA5}">
                      <a16:colId xmlns:a16="http://schemas.microsoft.com/office/drawing/2014/main" val="20002"/>
                    </a:ext>
                  </a:extLst>
                </a:gridCol>
                <a:gridCol w="1524000">
                  <a:extLst>
                    <a:ext uri="{9D8B030D-6E8A-4147-A177-3AD203B41FA5}">
                      <a16:colId xmlns:a16="http://schemas.microsoft.com/office/drawing/2014/main" val="20003"/>
                    </a:ext>
                  </a:extLst>
                </a:gridCol>
                <a:gridCol w="1905000">
                  <a:extLst>
                    <a:ext uri="{9D8B030D-6E8A-4147-A177-3AD203B41FA5}">
                      <a16:colId xmlns:a16="http://schemas.microsoft.com/office/drawing/2014/main" val="20004"/>
                    </a:ext>
                  </a:extLst>
                </a:gridCol>
                <a:gridCol w="1295400">
                  <a:extLst>
                    <a:ext uri="{9D8B030D-6E8A-4147-A177-3AD203B41FA5}">
                      <a16:colId xmlns:a16="http://schemas.microsoft.com/office/drawing/2014/main" val="20005"/>
                    </a:ext>
                  </a:extLst>
                </a:gridCol>
              </a:tblGrid>
              <a:tr h="528399">
                <a:tc gridSpan="6">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4000" b="1" i="0" u="none" strike="noStrike"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ＭＳ Ｐゴシック" charset="0"/>
                          <a:cs typeface="ＭＳ Ｐゴシック" charset="0"/>
                        </a:rPr>
                        <a:t>صنع الله الإنسان من أجل الحياة الأبدية</a:t>
                      </a:r>
                      <a:endParaRPr kumimoji="0" lang="en-US" sz="3200" b="1" i="0" u="none" strike="noStrike"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ＭＳ Ｐゴシック" charset="0"/>
                        <a:cs typeface="ＭＳ Ｐゴシック" charset="0"/>
                      </a:endParaRPr>
                    </a:p>
                  </a:txBody>
                  <a:tcPr marT="45709" marB="45709"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chemeClr val="bg2"/>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0"/>
                  </a:ext>
                </a:extLst>
              </a:tr>
              <a:tr h="1343973">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0000D5"/>
                          </a:solidFill>
                          <a:effectLst/>
                          <a:latin typeface="Arial" panose="020B0604020202020204" pitchFamily="34" charset="0"/>
                          <a:ea typeface="ＭＳ Ｐゴシック" charset="0"/>
                          <a:cs typeface="Times" charset="0"/>
                        </a:rPr>
                        <a:t>الإله</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0000D5"/>
                          </a:solidFill>
                          <a:effectLst/>
                          <a:latin typeface="Arial" panose="020B0604020202020204" pitchFamily="34" charset="0"/>
                          <a:ea typeface="ＭＳ Ｐゴシック" charset="0"/>
                          <a:cs typeface="Times" charset="0"/>
                        </a:rPr>
                        <a:t>التابع</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0000D5"/>
                          </a:solidFill>
                          <a:effectLst/>
                          <a:latin typeface="Arial" panose="020B0604020202020204" pitchFamily="34" charset="0"/>
                          <a:ea typeface="ＭＳ Ｐゴシック" charset="0"/>
                          <a:cs typeface="Times" charset="0"/>
                        </a:rPr>
                        <a:t>ابن الله</a:t>
                      </a:r>
                      <a:endParaRPr kumimoji="0" lang="en-US" sz="2800" b="1" i="0" u="none" strike="noStrike" cap="none" normalizeH="0" baseline="0" dirty="0">
                        <a:ln>
                          <a:noFill/>
                        </a:ln>
                        <a:solidFill>
                          <a:srgbClr val="000000"/>
                        </a:solidFill>
                        <a:effectLst/>
                        <a:latin typeface="Arial" panose="020B0604020202020204" pitchFamily="34" charset="0"/>
                        <a:ea typeface="ＭＳ Ｐゴシック" charset="0"/>
                        <a:cs typeface="Times" charset="0"/>
                      </a:endParaRPr>
                    </a:p>
                  </a:txBody>
                  <a:tcPr marL="50800" marR="50800" marT="0" marB="0" anchor="ctr" anchorCtr="1" horzOverflow="overflow">
                    <a:lnL>
                      <a:noFill/>
                    </a:lnL>
                    <a:lnR>
                      <a:noFill/>
                    </a:lnR>
                    <a:lnT w="25400" cap="flat" cmpd="sng" algn="ctr">
                      <a:solidFill>
                        <a:schemeClr val="bg2"/>
                      </a:solidFill>
                      <a:prstDash val="solid"/>
                      <a:round/>
                      <a:headEnd type="none" w="med" len="med"/>
                      <a:tailEnd type="none" w="med" len="med"/>
                    </a:lnT>
                    <a:lnB>
                      <a:noFill/>
                    </a:lnB>
                    <a:lnTlToBr>
                      <a:noFill/>
                    </a:lnTlToBr>
                    <a:lnBlToTr>
                      <a:noFill/>
                    </a:lnBlToTr>
                    <a:solidFill>
                      <a:srgbClr val="D0D6FF"/>
                    </a:solidFill>
                  </a:tcPr>
                </a:tc>
                <a:tc gridSpan="2">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0000D5"/>
                          </a:solidFill>
                          <a:effectLst/>
                          <a:latin typeface="Arial" panose="020B0604020202020204" pitchFamily="34" charset="0"/>
                          <a:ea typeface="ＭＳ Ｐゴシック" charset="0"/>
                          <a:cs typeface="Times" charset="0"/>
                        </a:rPr>
                        <a:t>وحي</a:t>
                      </a:r>
                      <a:endParaRPr kumimoji="0" lang="en-US" sz="2400" b="1" i="0" u="none" strike="noStrike" cap="none" normalizeH="0" baseline="0" dirty="0">
                        <a:ln>
                          <a:noFill/>
                        </a:ln>
                        <a:solidFill>
                          <a:srgbClr val="0000D5"/>
                        </a:solidFill>
                        <a:effectLst/>
                        <a:latin typeface="Arial" panose="020B0604020202020204" pitchFamily="34" charset="0"/>
                        <a:ea typeface="ＭＳ Ｐゴシック" charset="0"/>
                        <a:cs typeface="Times"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0000D5"/>
                          </a:solidFill>
                          <a:effectLst/>
                          <a:latin typeface="Arial" panose="020B0604020202020204" pitchFamily="34" charset="0"/>
                          <a:ea typeface="ＭＳ Ｐゴシック" charset="0"/>
                          <a:cs typeface="Times" charset="0"/>
                        </a:rPr>
                        <a:t>التابع</a:t>
                      </a:r>
                      <a:endParaRPr kumimoji="0" lang="en-US" sz="2400" b="1" i="0" u="none" strike="noStrike" cap="none" normalizeH="0" baseline="0" dirty="0">
                        <a:ln>
                          <a:noFill/>
                        </a:ln>
                        <a:solidFill>
                          <a:srgbClr val="0000D5"/>
                        </a:solidFill>
                        <a:effectLst/>
                        <a:latin typeface="Arial" panose="020B0604020202020204" pitchFamily="34" charset="0"/>
                        <a:ea typeface="ＭＳ Ｐゴシック" charset="0"/>
                        <a:cs typeface="Times"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0000D5"/>
                          </a:solidFill>
                          <a:effectLst/>
                          <a:latin typeface="Arial" panose="020B0604020202020204" pitchFamily="34" charset="0"/>
                          <a:ea typeface="ＭＳ Ｐゴシック" charset="0"/>
                          <a:cs typeface="Times" charset="0"/>
                        </a:rPr>
                        <a:t>ابن الله</a:t>
                      </a:r>
                      <a:endParaRPr kumimoji="0" lang="en-US" sz="2800" b="1" i="0" u="none" strike="noStrike" cap="none" normalizeH="0" baseline="0" dirty="0">
                        <a:ln>
                          <a:noFill/>
                        </a:ln>
                        <a:solidFill>
                          <a:srgbClr val="000000"/>
                        </a:solidFill>
                        <a:effectLst/>
                        <a:latin typeface="Arial" panose="020B0604020202020204" pitchFamily="34" charset="0"/>
                        <a:ea typeface="ＭＳ Ｐゴシック" charset="0"/>
                        <a:cs typeface="Times" charset="0"/>
                      </a:endParaRPr>
                    </a:p>
                  </a:txBody>
                  <a:tcPr marL="50800" marR="50800" marT="0" marB="0" anchor="ctr" anchorCtr="1" horzOverflow="overflow">
                    <a:lnL>
                      <a:noFill/>
                    </a:lnL>
                    <a:lnR>
                      <a:noFill/>
                    </a:lnR>
                    <a:lnT w="25400" cap="flat" cmpd="sng" algn="ctr">
                      <a:solidFill>
                        <a:schemeClr val="bg2"/>
                      </a:solidFill>
                      <a:prstDash val="solid"/>
                      <a:round/>
                      <a:headEnd type="none" w="med" len="med"/>
                      <a:tailEnd type="none" w="med" len="med"/>
                    </a:lnT>
                    <a:lnB>
                      <a:noFill/>
                    </a:lnB>
                    <a:lnTlToBr>
                      <a:noFill/>
                    </a:lnTlToBr>
                    <a:lnBlToTr>
                      <a:noFill/>
                    </a:lnBlToTr>
                    <a:solidFill>
                      <a:srgbClr val="D0D6FF"/>
                    </a:solidFill>
                  </a:tcPr>
                </a:tc>
                <a:tc hMerge="1">
                  <a:txBody>
                    <a:bodyPr/>
                    <a:lstStyle/>
                    <a:p>
                      <a:endParaRPr lang="en-US"/>
                    </a:p>
                  </a:txBody>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0000D5"/>
                          </a:solidFill>
                          <a:effectLst/>
                          <a:latin typeface="Arial" panose="020B0604020202020204" pitchFamily="34" charset="0"/>
                          <a:ea typeface="ＭＳ Ｐゴシック" charset="0"/>
                          <a:cs typeface="Times" charset="0"/>
                        </a:rPr>
                        <a:t>تحضير</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0000D5"/>
                          </a:solidFill>
                          <a:effectLst/>
                          <a:latin typeface="Arial" panose="020B0604020202020204" pitchFamily="34" charset="0"/>
                          <a:ea typeface="ＭＳ Ｐゴシック" charset="0"/>
                          <a:cs typeface="Times" charset="0"/>
                        </a:rPr>
                        <a:t>التابع</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0000D5"/>
                          </a:solidFill>
                          <a:effectLst/>
                          <a:latin typeface="Arial" panose="020B0604020202020204" pitchFamily="34" charset="0"/>
                          <a:ea typeface="ＭＳ Ｐゴシック" charset="0"/>
                          <a:cs typeface="Times" charset="0"/>
                        </a:rPr>
                        <a:t>تلاميذ الابن</a:t>
                      </a:r>
                      <a:endParaRPr kumimoji="0" lang="en-US" sz="2800" b="1" i="0" u="none" strike="noStrike" cap="none" normalizeH="0" baseline="0" dirty="0">
                        <a:ln>
                          <a:noFill/>
                        </a:ln>
                        <a:solidFill>
                          <a:srgbClr val="000000"/>
                        </a:solidFill>
                        <a:effectLst/>
                        <a:latin typeface="Arial" panose="020B0604020202020204" pitchFamily="34" charset="0"/>
                        <a:ea typeface="ＭＳ Ｐゴシック" charset="0"/>
                        <a:cs typeface="Times" charset="0"/>
                      </a:endParaRPr>
                    </a:p>
                  </a:txBody>
                  <a:tcPr marL="50800" marR="50800" marT="0" marB="0" anchor="ctr" anchorCtr="1" horzOverflow="overflow">
                    <a:lnL>
                      <a:noFill/>
                    </a:lnL>
                    <a:lnR>
                      <a:noFill/>
                    </a:lnR>
                    <a:lnT w="25400" cap="flat" cmpd="sng" algn="ctr">
                      <a:solidFill>
                        <a:schemeClr val="bg2"/>
                      </a:solidFill>
                      <a:prstDash val="solid"/>
                      <a:round/>
                      <a:headEnd type="none" w="med" len="med"/>
                      <a:tailEnd type="none" w="med" len="med"/>
                    </a:lnT>
                    <a:lnB>
                      <a:noFill/>
                    </a:lnB>
                    <a:lnTlToBr>
                      <a:noFill/>
                    </a:lnTlToBr>
                    <a:lnBlToTr>
                      <a:noFill/>
                    </a:lnBlToTr>
                    <a:solidFill>
                      <a:srgbClr val="D0D6F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0000D5"/>
                          </a:solidFill>
                          <a:effectLst/>
                          <a:latin typeface="Arial" panose="020B0604020202020204" pitchFamily="34" charset="0"/>
                          <a:ea typeface="ＭＳ Ｐゴシック" charset="0"/>
                          <a:cs typeface="Times" charset="0"/>
                        </a:rPr>
                        <a:t>العاطفة والقيامة</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0000D5"/>
                          </a:solidFill>
                          <a:effectLst/>
                          <a:latin typeface="Arial" panose="020B0604020202020204" pitchFamily="34" charset="0"/>
                          <a:ea typeface="ＭＳ Ｐゴシック" charset="0"/>
                          <a:cs typeface="Times" charset="0"/>
                        </a:rPr>
                        <a:t>التابع</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0000D5"/>
                          </a:solidFill>
                          <a:effectLst/>
                          <a:latin typeface="Arial" panose="020B0604020202020204" pitchFamily="34" charset="0"/>
                          <a:ea typeface="ＭＳ Ｐゴシック" charset="0"/>
                          <a:cs typeface="Times" charset="0"/>
                        </a:rPr>
                        <a:t>ابن الله</a:t>
                      </a:r>
                      <a:endParaRPr kumimoji="0" lang="en-US" sz="2800" b="1" i="0" u="none" strike="noStrike" cap="none" normalizeH="0" baseline="0" dirty="0">
                        <a:ln>
                          <a:noFill/>
                        </a:ln>
                        <a:solidFill>
                          <a:srgbClr val="000000"/>
                        </a:solidFill>
                        <a:effectLst/>
                        <a:latin typeface="Arial" panose="020B0604020202020204" pitchFamily="34" charset="0"/>
                        <a:ea typeface="ＭＳ Ｐゴシック" charset="0"/>
                        <a:cs typeface="Times" charset="0"/>
                      </a:endParaRPr>
                    </a:p>
                  </a:txBody>
                  <a:tcPr marL="50800" marR="50800" marT="0" marB="0" anchor="ctr" anchorCtr="1" horzOverflow="overflow">
                    <a:lnL>
                      <a:noFill/>
                    </a:lnL>
                    <a:lnR>
                      <a:noFill/>
                    </a:lnR>
                    <a:lnT w="25400" cap="flat" cmpd="sng" algn="ctr">
                      <a:solidFill>
                        <a:schemeClr val="bg2"/>
                      </a:solidFill>
                      <a:prstDash val="solid"/>
                      <a:round/>
                      <a:headEnd type="none" w="med" len="med"/>
                      <a:tailEnd type="none" w="med" len="med"/>
                    </a:lnT>
                    <a:lnB>
                      <a:noFill/>
                    </a:lnB>
                    <a:lnTlToBr>
                      <a:noFill/>
                    </a:lnTlToBr>
                    <a:lnBlToTr>
                      <a:noFill/>
                    </a:lnBlToTr>
                    <a:solidFill>
                      <a:srgbClr val="D0D6F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0000D5"/>
                          </a:solidFill>
                          <a:effectLst/>
                          <a:latin typeface="Arial" panose="020B0604020202020204" pitchFamily="34" charset="0"/>
                          <a:ea typeface="ＭＳ Ｐゴシック" charset="0"/>
                          <a:cs typeface="Times" charset="0"/>
                        </a:rPr>
                        <a:t>قدرة</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0000D5"/>
                          </a:solidFill>
                          <a:effectLst/>
                          <a:latin typeface="Arial" panose="020B0604020202020204" pitchFamily="34" charset="0"/>
                          <a:ea typeface="ＭＳ Ｐゴシック" charset="0"/>
                          <a:cs typeface="Times" charset="0"/>
                        </a:rPr>
                        <a:t>التابع</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0000D5"/>
                          </a:solidFill>
                          <a:effectLst/>
                          <a:latin typeface="Arial" panose="020B0604020202020204" pitchFamily="34" charset="0"/>
                          <a:ea typeface="ＭＳ Ｐゴシック" charset="0"/>
                          <a:cs typeface="Times" charset="0"/>
                        </a:rPr>
                        <a:t>ابن الله</a:t>
                      </a:r>
                      <a:r>
                        <a:rPr kumimoji="0" lang="en-US" sz="2400" b="1" i="0" u="none" strike="noStrike" cap="none" normalizeH="0" baseline="0" dirty="0">
                          <a:ln>
                            <a:noFill/>
                          </a:ln>
                          <a:solidFill>
                            <a:srgbClr val="000000"/>
                          </a:solidFill>
                          <a:effectLst/>
                          <a:latin typeface="Arial" panose="020B0604020202020204" pitchFamily="34" charset="0"/>
                          <a:ea typeface="ＭＳ Ｐゴシック" charset="0"/>
                          <a:cs typeface="Times" charset="0"/>
                        </a:rPr>
                        <a:t> </a:t>
                      </a:r>
                      <a:endParaRPr kumimoji="0" lang="en-US" sz="2800" b="1" i="0" u="none" strike="noStrike" cap="none" normalizeH="0" baseline="0" dirty="0">
                        <a:ln>
                          <a:noFill/>
                        </a:ln>
                        <a:solidFill>
                          <a:srgbClr val="000000"/>
                        </a:solidFill>
                        <a:effectLst/>
                        <a:latin typeface="Arial" panose="020B0604020202020204" pitchFamily="34" charset="0"/>
                        <a:ea typeface="ＭＳ Ｐゴシック" charset="0"/>
                        <a:cs typeface="Times" charset="0"/>
                      </a:endParaRPr>
                    </a:p>
                  </a:txBody>
                  <a:tcPr marL="50800" marR="50800" marT="0" marB="0" anchor="ctr" anchorCtr="1" horzOverflow="overflow">
                    <a:lnL>
                      <a:noFill/>
                    </a:lnL>
                    <a:lnR>
                      <a:noFill/>
                    </a:lnR>
                    <a:lnT w="25400" cap="flat" cmpd="sng" algn="ctr">
                      <a:solidFill>
                        <a:schemeClr val="bg2"/>
                      </a:solidFill>
                      <a:prstDash val="solid"/>
                      <a:round/>
                      <a:headEnd type="none" w="med" len="med"/>
                      <a:tailEnd type="none" w="med" len="med"/>
                    </a:lnT>
                    <a:lnB>
                      <a:noFill/>
                    </a:lnB>
                    <a:lnTlToBr>
                      <a:noFill/>
                    </a:lnTlToBr>
                    <a:lnBlToTr>
                      <a:noFill/>
                    </a:lnBlToTr>
                    <a:solidFill>
                      <a:srgbClr val="D0D6FF"/>
                    </a:solidFill>
                  </a:tcPr>
                </a:tc>
                <a:extLst>
                  <a:ext uri="{0D108BD9-81ED-4DB2-BD59-A6C34878D82A}">
                    <a16:rowId xmlns:a16="http://schemas.microsoft.com/office/drawing/2014/main" val="10001"/>
                  </a:ext>
                </a:extLst>
              </a:tr>
              <a:tr h="459780">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000000"/>
                          </a:solidFill>
                          <a:effectLst/>
                          <a:latin typeface="Arial" panose="020B0604020202020204" pitchFamily="34" charset="0"/>
                          <a:ea typeface="ＭＳ Ｐゴシック" charset="0"/>
                          <a:cs typeface="Times" charset="0"/>
                        </a:rPr>
                        <a:t>1: 1-18</a:t>
                      </a:r>
                      <a:endParaRPr kumimoji="0" lang="en-US" sz="2800" b="1" i="0" u="none" strike="noStrike" cap="none" normalizeH="0" baseline="0" dirty="0">
                        <a:ln>
                          <a:noFill/>
                        </a:ln>
                        <a:solidFill>
                          <a:srgbClr val="000000"/>
                        </a:solidFill>
                        <a:effectLst/>
                        <a:latin typeface="Arial" panose="020B0604020202020204" pitchFamily="34" charset="0"/>
                        <a:ea typeface="ＭＳ Ｐゴシック" charset="0"/>
                        <a:cs typeface="Times" charset="0"/>
                      </a:endParaRPr>
                    </a:p>
                  </a:txBody>
                  <a:tcPr marL="50800" marR="50800" marT="0" marB="0" anchor="ctr" anchorCtr="1" horzOverflow="overflow">
                    <a:lnL>
                      <a:noFill/>
                    </a:lnL>
                    <a:lnR>
                      <a:noFill/>
                    </a:lnR>
                    <a:lnT>
                      <a:noFill/>
                    </a:lnT>
                    <a:lnB>
                      <a:noFill/>
                    </a:lnB>
                    <a:lnTlToBr>
                      <a:noFill/>
                    </a:lnTlToBr>
                    <a:lnBlToTr>
                      <a:noFill/>
                    </a:lnBlToTr>
                    <a:solidFill>
                      <a:schemeClr val="tx1"/>
                    </a:solidFill>
                  </a:tcPr>
                </a:tc>
                <a:tc gridSpan="2">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000000"/>
                          </a:solidFill>
                          <a:effectLst/>
                          <a:latin typeface="Arial" panose="020B0604020202020204" pitchFamily="34" charset="0"/>
                          <a:ea typeface="ＭＳ Ｐゴシック" charset="0"/>
                          <a:cs typeface="Times" charset="0"/>
                        </a:rPr>
                        <a:t>1: 19 – 12: 50</a:t>
                      </a:r>
                      <a:endParaRPr kumimoji="0" lang="en-US" sz="2800" b="1" i="0" u="none" strike="noStrike" cap="none" normalizeH="0" baseline="0" dirty="0">
                        <a:ln>
                          <a:noFill/>
                        </a:ln>
                        <a:solidFill>
                          <a:srgbClr val="000000"/>
                        </a:solidFill>
                        <a:effectLst/>
                        <a:latin typeface="Arial" panose="020B0604020202020204" pitchFamily="34" charset="0"/>
                        <a:ea typeface="ＭＳ Ｐゴシック" charset="0"/>
                        <a:cs typeface="Times" charset="0"/>
                      </a:endParaRPr>
                    </a:p>
                  </a:txBody>
                  <a:tcPr marL="50800" marR="50800" marT="0" marB="0" anchor="ctr" anchorCtr="1" horzOverflow="overflow">
                    <a:lnL>
                      <a:noFill/>
                    </a:lnL>
                    <a:lnR>
                      <a:noFill/>
                    </a:lnR>
                    <a:lnT>
                      <a:noFill/>
                    </a:lnT>
                    <a:lnB>
                      <a:noFill/>
                    </a:lnB>
                    <a:lnTlToBr>
                      <a:noFill/>
                    </a:lnTlToBr>
                    <a:lnBlToTr>
                      <a:noFill/>
                    </a:lnBlToTr>
                    <a:solidFill>
                      <a:schemeClr val="tx1"/>
                    </a:solidFill>
                  </a:tcPr>
                </a:tc>
                <a:tc hMerge="1">
                  <a:txBody>
                    <a:bodyPr/>
                    <a:lstStyle/>
                    <a:p>
                      <a:endParaRPr lang="en-US"/>
                    </a:p>
                  </a:txBody>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000000"/>
                          </a:solidFill>
                          <a:effectLst/>
                          <a:latin typeface="Arial" panose="020B0604020202020204" pitchFamily="34" charset="0"/>
                          <a:ea typeface="ＭＳ Ｐゴシック" charset="0"/>
                          <a:cs typeface="Times" charset="0"/>
                        </a:rPr>
                        <a:t>13 - 17</a:t>
                      </a:r>
                      <a:endParaRPr kumimoji="0" lang="en-US" sz="2800" b="1" i="0" u="none" strike="noStrike" cap="none" normalizeH="0" baseline="0" dirty="0">
                        <a:ln>
                          <a:noFill/>
                        </a:ln>
                        <a:solidFill>
                          <a:srgbClr val="000000"/>
                        </a:solidFill>
                        <a:effectLst/>
                        <a:latin typeface="Arial" panose="020B0604020202020204" pitchFamily="34" charset="0"/>
                        <a:ea typeface="ＭＳ Ｐゴシック" charset="0"/>
                        <a:cs typeface="Times" charset="0"/>
                      </a:endParaRPr>
                    </a:p>
                  </a:txBody>
                  <a:tcPr marL="50800" marR="50800" marT="0" marB="0" anchor="ctr" anchorCtr="1" horzOverflow="overflow">
                    <a:lnL>
                      <a:noFill/>
                    </a:lnL>
                    <a:lnR>
                      <a:noFill/>
                    </a:lnR>
                    <a:lnT>
                      <a:noFill/>
                    </a:lnT>
                    <a:lnB>
                      <a:noFill/>
                    </a:lnB>
                    <a:lnTlToBr>
                      <a:noFill/>
                    </a:lnTlToBr>
                    <a:lnBlToTr>
                      <a:noFill/>
                    </a:lnBlToTr>
                    <a:solidFill>
                      <a:schemeClr val="tx1"/>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000000"/>
                          </a:solidFill>
                          <a:effectLst/>
                          <a:latin typeface="Arial" panose="020B0604020202020204" pitchFamily="34" charset="0"/>
                          <a:ea typeface="ＭＳ Ｐゴシック" charset="0"/>
                          <a:cs typeface="Times" charset="0"/>
                        </a:rPr>
                        <a:t>18 - 20</a:t>
                      </a:r>
                      <a:endParaRPr kumimoji="0" lang="en-US" sz="2800" b="1" i="0" u="none" strike="noStrike" cap="none" normalizeH="0" baseline="0" dirty="0">
                        <a:ln>
                          <a:noFill/>
                        </a:ln>
                        <a:solidFill>
                          <a:srgbClr val="000000"/>
                        </a:solidFill>
                        <a:effectLst/>
                        <a:latin typeface="Arial" panose="020B0604020202020204" pitchFamily="34" charset="0"/>
                        <a:ea typeface="ＭＳ Ｐゴシック" charset="0"/>
                        <a:cs typeface="Times" charset="0"/>
                      </a:endParaRPr>
                    </a:p>
                  </a:txBody>
                  <a:tcPr marL="50800" marR="50800" marT="0" marB="0" anchor="ctr" anchorCtr="1" horzOverflow="overflow">
                    <a:lnL>
                      <a:noFill/>
                    </a:lnL>
                    <a:lnR>
                      <a:noFill/>
                    </a:lnR>
                    <a:lnT>
                      <a:noFill/>
                    </a:lnT>
                    <a:lnB>
                      <a:noFill/>
                    </a:lnB>
                    <a:lnTlToBr>
                      <a:noFill/>
                    </a:lnTlToBr>
                    <a:lnBlToTr>
                      <a:noFill/>
                    </a:lnBlToTr>
                    <a:solidFill>
                      <a:schemeClr val="tx1"/>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2400" b="1" i="0" u="none" strike="noStrike" cap="none" normalizeH="0" baseline="0" dirty="0">
                          <a:ln>
                            <a:noFill/>
                          </a:ln>
                          <a:solidFill>
                            <a:srgbClr val="000000"/>
                          </a:solidFill>
                          <a:effectLst/>
                          <a:latin typeface="Arial" panose="020B0604020202020204" pitchFamily="34" charset="0"/>
                          <a:ea typeface="ＭＳ Ｐゴシック" charset="0"/>
                          <a:cs typeface="Times" charset="0"/>
                        </a:rPr>
                        <a:t>21</a:t>
                      </a:r>
                      <a:endParaRPr kumimoji="0" lang="en-US" sz="2800" b="1" i="0" u="none" strike="noStrike" cap="none" normalizeH="0" baseline="0" dirty="0">
                        <a:ln>
                          <a:noFill/>
                        </a:ln>
                        <a:solidFill>
                          <a:srgbClr val="000000"/>
                        </a:solidFill>
                        <a:effectLst/>
                        <a:latin typeface="Arial" panose="020B0604020202020204" pitchFamily="34" charset="0"/>
                        <a:ea typeface="ＭＳ Ｐゴシック" charset="0"/>
                        <a:cs typeface="Times" charset="0"/>
                      </a:endParaRPr>
                    </a:p>
                  </a:txBody>
                  <a:tcPr marL="50800" marR="50800" marT="0" marB="0" anchor="ctr" anchorCtr="1" horzOverflow="overflow">
                    <a:lnL>
                      <a:noFill/>
                    </a:lnL>
                    <a:lnR>
                      <a:noFill/>
                    </a:lnR>
                    <a:lnT>
                      <a:noFill/>
                    </a:lnT>
                    <a:lnB>
                      <a:noFill/>
                    </a:lnB>
                    <a:lnTlToBr>
                      <a:noFill/>
                    </a:lnTlToBr>
                    <a:lnBlToTr>
                      <a:noFill/>
                    </a:lnBlToTr>
                    <a:solidFill>
                      <a:schemeClr val="tx1"/>
                    </a:solidFill>
                  </a:tcPr>
                </a:tc>
                <a:extLst>
                  <a:ext uri="{0D108BD9-81ED-4DB2-BD59-A6C34878D82A}">
                    <a16:rowId xmlns:a16="http://schemas.microsoft.com/office/drawing/2014/main" val="10002"/>
                  </a:ext>
                </a:extLst>
              </a:tr>
              <a:tr h="458173">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000000"/>
                          </a:solidFill>
                          <a:effectLst/>
                          <a:latin typeface="Arial" panose="020B0604020202020204" pitchFamily="34" charset="0"/>
                          <a:ea typeface="ＭＳ Ｐゴシック" charset="0"/>
                          <a:cs typeface="Times" charset="0"/>
                        </a:rPr>
                        <a:t>المقدمة</a:t>
                      </a:r>
                      <a:endParaRPr kumimoji="0" lang="en-US" sz="2800" b="1" i="0" u="none" strike="noStrike" cap="none" normalizeH="0" baseline="0" dirty="0">
                        <a:ln>
                          <a:noFill/>
                        </a:ln>
                        <a:solidFill>
                          <a:srgbClr val="000000"/>
                        </a:solidFill>
                        <a:effectLst/>
                        <a:latin typeface="Arial" panose="020B0604020202020204" pitchFamily="34" charset="0"/>
                        <a:ea typeface="ＭＳ Ｐゴシック" charset="0"/>
                        <a:cs typeface="Times" charset="0"/>
                      </a:endParaRPr>
                    </a:p>
                  </a:txBody>
                  <a:tcPr marL="50800" marR="50800" marT="0" marB="0" anchor="ctr" anchorCtr="1" horzOverflow="overflow">
                    <a:lnL>
                      <a:noFill/>
                    </a:lnL>
                    <a:lnR>
                      <a:noFill/>
                    </a:lnR>
                    <a:lnT>
                      <a:noFill/>
                    </a:lnT>
                    <a:lnB>
                      <a:noFill/>
                    </a:lnB>
                    <a:lnTlToBr>
                      <a:noFill/>
                    </a:lnTlToBr>
                    <a:lnBlToTr>
                      <a:noFill/>
                    </a:lnBlToTr>
                    <a:solidFill>
                      <a:srgbClr val="D0D6FF"/>
                    </a:solidFill>
                  </a:tcPr>
                </a:tc>
                <a:tc gridSpan="2">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000090"/>
                          </a:solidFill>
                          <a:effectLst/>
                          <a:latin typeface="Arial" panose="020B0604020202020204" pitchFamily="34" charset="0"/>
                          <a:ea typeface="ＭＳ Ｐゴシック" charset="0"/>
                          <a:cs typeface="Times" charset="0"/>
                        </a:rPr>
                        <a:t>عام</a:t>
                      </a:r>
                      <a:endParaRPr kumimoji="0" lang="en-US" sz="2800" b="1" i="0" u="none" strike="noStrike" cap="none" normalizeH="0" baseline="0" dirty="0">
                        <a:ln>
                          <a:noFill/>
                        </a:ln>
                        <a:solidFill>
                          <a:srgbClr val="000090"/>
                        </a:solidFill>
                        <a:effectLst/>
                        <a:latin typeface="Arial" panose="020B0604020202020204" pitchFamily="34" charset="0"/>
                        <a:ea typeface="ＭＳ Ｐゴシック" charset="0"/>
                        <a:cs typeface="Times" charset="0"/>
                      </a:endParaRPr>
                    </a:p>
                  </a:txBody>
                  <a:tcPr marL="50800" marR="50800" marT="0" marB="0" anchor="ctr" anchorCtr="1" horzOverflow="overflow">
                    <a:lnL>
                      <a:noFill/>
                    </a:lnL>
                    <a:lnR>
                      <a:noFill/>
                    </a:lnR>
                    <a:lnT>
                      <a:noFill/>
                    </a:lnT>
                    <a:lnB>
                      <a:noFill/>
                    </a:lnB>
                    <a:lnTlToBr>
                      <a:noFill/>
                    </a:lnTlToBr>
                    <a:lnBlToTr>
                      <a:noFill/>
                    </a:lnBlToTr>
                    <a:solidFill>
                      <a:srgbClr val="D0D6FF"/>
                    </a:solidFill>
                  </a:tcPr>
                </a:tc>
                <a:tc hMerge="1">
                  <a:txBody>
                    <a:bodyPr/>
                    <a:lstStyle/>
                    <a:p>
                      <a:endParaRPr lang="en-US"/>
                    </a:p>
                  </a:txBody>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800000"/>
                          </a:solidFill>
                          <a:effectLst/>
                          <a:latin typeface="Arial" panose="020B0604020202020204" pitchFamily="34" charset="0"/>
                          <a:ea typeface="ＭＳ Ｐゴシック" charset="0"/>
                          <a:cs typeface="Times" charset="0"/>
                        </a:rPr>
                        <a:t>شخصي</a:t>
                      </a:r>
                      <a:endParaRPr kumimoji="0" lang="en-US" sz="2800" b="1" i="0" u="none" strike="noStrike" cap="none" normalizeH="0" baseline="0" dirty="0">
                        <a:ln>
                          <a:noFill/>
                        </a:ln>
                        <a:solidFill>
                          <a:srgbClr val="800000"/>
                        </a:solidFill>
                        <a:effectLst/>
                        <a:latin typeface="Arial" panose="020B0604020202020204" pitchFamily="34" charset="0"/>
                        <a:ea typeface="ＭＳ Ｐゴシック" charset="0"/>
                        <a:cs typeface="Times" charset="0"/>
                      </a:endParaRPr>
                    </a:p>
                  </a:txBody>
                  <a:tcPr marL="50800" marR="50800" marT="0" marB="0" anchor="ctr" anchorCtr="1" horzOverflow="overflow">
                    <a:lnL>
                      <a:noFill/>
                    </a:lnL>
                    <a:lnR>
                      <a:noFill/>
                    </a:lnR>
                    <a:lnT>
                      <a:noFill/>
                    </a:lnT>
                    <a:lnB>
                      <a:noFill/>
                    </a:lnB>
                    <a:lnTlToBr>
                      <a:noFill/>
                    </a:lnTlToBr>
                    <a:lnBlToTr>
                      <a:noFill/>
                    </a:lnBlToTr>
                    <a:solidFill>
                      <a:srgbClr val="D0D6F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000090"/>
                          </a:solidFill>
                          <a:effectLst/>
                          <a:latin typeface="Arial" panose="020B0604020202020204" pitchFamily="34" charset="0"/>
                          <a:ea typeface="ＭＳ Ｐゴシック" charset="0"/>
                          <a:cs typeface="Times" charset="0"/>
                        </a:rPr>
                        <a:t>عام</a:t>
                      </a:r>
                      <a:endParaRPr kumimoji="0" lang="en-US" sz="2800" b="1" i="0" u="none" strike="noStrike" cap="none" normalizeH="0" baseline="0" dirty="0">
                        <a:ln>
                          <a:noFill/>
                        </a:ln>
                        <a:solidFill>
                          <a:srgbClr val="000090"/>
                        </a:solidFill>
                        <a:effectLst/>
                        <a:latin typeface="Arial" panose="020B0604020202020204" pitchFamily="34" charset="0"/>
                        <a:ea typeface="ＭＳ Ｐゴシック" charset="0"/>
                        <a:cs typeface="Times" charset="0"/>
                      </a:endParaRPr>
                    </a:p>
                  </a:txBody>
                  <a:tcPr marL="50800" marR="50800" marT="0" marB="0" anchor="ctr" anchorCtr="1" horzOverflow="overflow">
                    <a:lnL>
                      <a:noFill/>
                    </a:lnL>
                    <a:lnR>
                      <a:noFill/>
                    </a:lnR>
                    <a:lnT>
                      <a:noFill/>
                    </a:lnT>
                    <a:lnB>
                      <a:noFill/>
                    </a:lnB>
                    <a:lnTlToBr>
                      <a:noFill/>
                    </a:lnTlToBr>
                    <a:lnBlToTr>
                      <a:noFill/>
                    </a:lnBlToTr>
                    <a:solidFill>
                      <a:srgbClr val="D0D6F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800000"/>
                          </a:solidFill>
                          <a:effectLst/>
                          <a:latin typeface="Arial" panose="020B0604020202020204" pitchFamily="34" charset="0"/>
                          <a:ea typeface="ＭＳ Ｐゴシック" charset="0"/>
                          <a:cs typeface="Times" charset="0"/>
                        </a:rPr>
                        <a:t>شخصي</a:t>
                      </a:r>
                      <a:endParaRPr kumimoji="0" lang="en-US" sz="2800" b="1" i="0" u="none" strike="noStrike" cap="none" normalizeH="0" baseline="0" dirty="0">
                        <a:ln>
                          <a:noFill/>
                        </a:ln>
                        <a:solidFill>
                          <a:srgbClr val="800000"/>
                        </a:solidFill>
                        <a:effectLst/>
                        <a:latin typeface="Arial" panose="020B0604020202020204" pitchFamily="34" charset="0"/>
                        <a:ea typeface="ＭＳ Ｐゴシック" charset="0"/>
                        <a:cs typeface="Times" charset="0"/>
                      </a:endParaRPr>
                    </a:p>
                  </a:txBody>
                  <a:tcPr marL="50800" marR="50800" marT="0" marB="0" anchor="ctr" anchorCtr="1" horzOverflow="overflow">
                    <a:lnL>
                      <a:noFill/>
                    </a:lnL>
                    <a:lnR>
                      <a:noFill/>
                    </a:lnR>
                    <a:lnT>
                      <a:noFill/>
                    </a:lnT>
                    <a:lnB>
                      <a:noFill/>
                    </a:lnB>
                    <a:lnTlToBr>
                      <a:noFill/>
                    </a:lnTlToBr>
                    <a:lnBlToTr>
                      <a:noFill/>
                    </a:lnBlToTr>
                    <a:solidFill>
                      <a:srgbClr val="D0D6FF"/>
                    </a:solidFill>
                  </a:tcPr>
                </a:tc>
                <a:extLst>
                  <a:ext uri="{0D108BD9-81ED-4DB2-BD59-A6C34878D82A}">
                    <a16:rowId xmlns:a16="http://schemas.microsoft.com/office/drawing/2014/main" val="10003"/>
                  </a:ext>
                </a:extLst>
              </a:tr>
              <a:tr h="1122120">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000000"/>
                          </a:solidFill>
                          <a:effectLst/>
                          <a:latin typeface="Arial" panose="020B0604020202020204" pitchFamily="34" charset="0"/>
                          <a:ea typeface="ＭＳ Ｐゴシック" charset="0"/>
                          <a:cs typeface="Times" charset="0"/>
                        </a:rPr>
                        <a:t>التجسد</a:t>
                      </a:r>
                      <a:endParaRPr kumimoji="0" lang="en-US" sz="2800" b="1" i="0" u="none" strike="noStrike" cap="none" normalizeH="0" baseline="0" dirty="0">
                        <a:ln>
                          <a:noFill/>
                        </a:ln>
                        <a:solidFill>
                          <a:srgbClr val="000000"/>
                        </a:solidFill>
                        <a:effectLst/>
                        <a:latin typeface="Arial" panose="020B0604020202020204" pitchFamily="34" charset="0"/>
                        <a:ea typeface="ＭＳ Ｐゴシック" charset="0"/>
                        <a:cs typeface="Times" charset="0"/>
                      </a:endParaRPr>
                    </a:p>
                  </a:txBody>
                  <a:tcPr marL="50800" marR="50800" marT="0" marB="0" anchor="ctr" anchorCtr="1" horzOverflow="overflow">
                    <a:lnL>
                      <a:noFill/>
                    </a:lnL>
                    <a:lnR>
                      <a:noFill/>
                    </a:lnR>
                    <a:lnT>
                      <a:noFill/>
                    </a:lnT>
                    <a:lnB>
                      <a:noFill/>
                    </a:lnB>
                    <a:lnTlToBr>
                      <a:noFill/>
                    </a:lnTlToBr>
                    <a:lnBlToTr>
                      <a:noFill/>
                    </a:lnBlToTr>
                    <a:solidFill>
                      <a:schemeClr val="tx1"/>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000000"/>
                          </a:solidFill>
                          <a:effectLst/>
                          <a:latin typeface="Arial" panose="020B0604020202020204" pitchFamily="34" charset="0"/>
                          <a:ea typeface="ＭＳ Ｐゴシック" charset="0"/>
                          <a:cs typeface="Times" charset="0"/>
                        </a:rPr>
                        <a:t>علامتان</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000000"/>
                          </a:solidFill>
                          <a:effectLst/>
                          <a:latin typeface="Arial" panose="020B0604020202020204" pitchFamily="34" charset="0"/>
                          <a:ea typeface="ＭＳ Ｐゴシック" charset="0"/>
                          <a:cs typeface="Times" charset="0"/>
                        </a:rPr>
                        <a:t>وردت١: ١٩ –</a:t>
                      </a:r>
                      <a:br>
                        <a:rPr kumimoji="0" lang="en-US" sz="2400" b="1" i="0" u="none" strike="noStrike" cap="none" normalizeH="0" baseline="0" dirty="0">
                          <a:ln>
                            <a:noFill/>
                          </a:ln>
                          <a:solidFill>
                            <a:srgbClr val="000000"/>
                          </a:solidFill>
                          <a:effectLst/>
                          <a:latin typeface="Arial" panose="020B0604020202020204" pitchFamily="34" charset="0"/>
                          <a:ea typeface="ＭＳ Ｐゴシック" charset="0"/>
                          <a:cs typeface="Times" charset="0"/>
                        </a:rPr>
                      </a:br>
                      <a:r>
                        <a:rPr kumimoji="0" lang="ar-JO" sz="2400" b="1" i="0" u="none" strike="noStrike" cap="none" normalizeH="0" baseline="0" dirty="0">
                          <a:ln>
                            <a:noFill/>
                          </a:ln>
                          <a:solidFill>
                            <a:srgbClr val="000000"/>
                          </a:solidFill>
                          <a:effectLst/>
                          <a:latin typeface="Arial" panose="020B0604020202020204" pitchFamily="34" charset="0"/>
                          <a:ea typeface="ＭＳ Ｐゴシック" charset="0"/>
                          <a:cs typeface="Times" charset="0"/>
                        </a:rPr>
                        <a:t> ٤: ٥٤</a:t>
                      </a:r>
                      <a:endParaRPr kumimoji="0" lang="en-US" sz="2800" b="1" i="0" u="none" strike="noStrike" cap="none" normalizeH="0" baseline="0" dirty="0">
                        <a:ln>
                          <a:noFill/>
                        </a:ln>
                        <a:solidFill>
                          <a:srgbClr val="000000"/>
                        </a:solidFill>
                        <a:effectLst/>
                        <a:latin typeface="Arial" panose="020B0604020202020204" pitchFamily="34" charset="0"/>
                        <a:ea typeface="ＭＳ Ｐゴシック" charset="0"/>
                        <a:cs typeface="Times" charset="0"/>
                      </a:endParaRPr>
                    </a:p>
                  </a:txBody>
                  <a:tcPr marL="50800" marR="50800" marT="0" marB="0" anchor="ctr" anchorCtr="1" horzOverflow="overflow">
                    <a:lnL>
                      <a:noFill/>
                    </a:lnL>
                    <a:lnR>
                      <a:noFill/>
                    </a:lnR>
                    <a:lnT>
                      <a:noFill/>
                    </a:lnT>
                    <a:lnB>
                      <a:noFill/>
                    </a:lnB>
                    <a:lnTlToBr>
                      <a:noFill/>
                    </a:lnTlToBr>
                    <a:lnBlToTr>
                      <a:noFill/>
                    </a:lnBlToTr>
                    <a:solidFill>
                      <a:schemeClr val="tx1"/>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000000"/>
                          </a:solidFill>
                          <a:effectLst/>
                          <a:latin typeface="Arial" panose="020B0604020202020204" pitchFamily="34" charset="0"/>
                          <a:ea typeface="ＭＳ Ｐゴシック" charset="0"/>
                          <a:cs typeface="Times" charset="0"/>
                        </a:rPr>
                        <a:t>رفض خمس علامات</a:t>
                      </a:r>
                      <a:endParaRPr kumimoji="0" lang="en-US" sz="2800" b="1" i="0" u="none" strike="noStrike" cap="none" normalizeH="0" baseline="0" dirty="0">
                        <a:ln>
                          <a:noFill/>
                        </a:ln>
                        <a:solidFill>
                          <a:srgbClr val="000000"/>
                        </a:solidFill>
                        <a:effectLst/>
                        <a:latin typeface="Arial" panose="020B0604020202020204" pitchFamily="34" charset="0"/>
                        <a:ea typeface="ＭＳ Ｐゴシック" charset="0"/>
                        <a:cs typeface="Times"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000000"/>
                          </a:solidFill>
                          <a:effectLst/>
                          <a:latin typeface="Arial" panose="020B0604020202020204" pitchFamily="34" charset="0"/>
                          <a:ea typeface="ＭＳ Ｐゴシック" charset="0"/>
                          <a:cs typeface="Times" charset="0"/>
                        </a:rPr>
                        <a:t>5 - 12</a:t>
                      </a:r>
                      <a:endParaRPr kumimoji="0" lang="en-US" sz="2800" b="1" i="0" u="none" strike="noStrike" cap="none" normalizeH="0" baseline="0" dirty="0">
                        <a:ln>
                          <a:noFill/>
                        </a:ln>
                        <a:solidFill>
                          <a:srgbClr val="000000"/>
                        </a:solidFill>
                        <a:effectLst/>
                        <a:latin typeface="Arial" panose="020B0604020202020204" pitchFamily="34" charset="0"/>
                        <a:ea typeface="ＭＳ Ｐゴシック" charset="0"/>
                        <a:cs typeface="Times" charset="0"/>
                      </a:endParaRPr>
                    </a:p>
                  </a:txBody>
                  <a:tcPr marL="50800" marR="50800" marT="0" marB="0" anchor="ctr" anchorCtr="1" horzOverflow="overflow">
                    <a:lnL>
                      <a:noFill/>
                    </a:lnL>
                    <a:lnR>
                      <a:noFill/>
                    </a:lnR>
                    <a:lnT>
                      <a:noFill/>
                    </a:lnT>
                    <a:lnB>
                      <a:noFill/>
                    </a:lnB>
                    <a:lnTlToBr>
                      <a:noFill/>
                    </a:lnTlToBr>
                    <a:lnBlToTr>
                      <a:noFill/>
                    </a:lnBlToTr>
                    <a:solidFill>
                      <a:schemeClr val="tx1"/>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000000"/>
                          </a:solidFill>
                          <a:effectLst/>
                          <a:latin typeface="Arial" panose="020B0604020202020204" pitchFamily="34" charset="0"/>
                          <a:ea typeface="ＭＳ Ｐゴシック" charset="0"/>
                          <a:cs typeface="Times" charset="0"/>
                        </a:rPr>
                        <a:t>خطاب الغرفة العلوية</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000000"/>
                          </a:solidFill>
                          <a:effectLst/>
                          <a:latin typeface="Arial" panose="020B0604020202020204" pitchFamily="34" charset="0"/>
                          <a:ea typeface="ＭＳ Ｐゴシック" charset="0"/>
                          <a:cs typeface="Times" charset="0"/>
                        </a:rPr>
                        <a:t>(لا لافتات)</a:t>
                      </a:r>
                      <a:endParaRPr kumimoji="0" lang="en-US" sz="2800" b="1" i="0" u="none" strike="noStrike" cap="none" normalizeH="0" baseline="0" dirty="0">
                        <a:ln>
                          <a:noFill/>
                        </a:ln>
                        <a:solidFill>
                          <a:srgbClr val="000000"/>
                        </a:solidFill>
                        <a:effectLst/>
                        <a:latin typeface="Arial" panose="020B0604020202020204" pitchFamily="34" charset="0"/>
                        <a:ea typeface="ＭＳ Ｐゴシック" charset="0"/>
                        <a:cs typeface="Times" charset="0"/>
                      </a:endParaRPr>
                    </a:p>
                  </a:txBody>
                  <a:tcPr marL="50800" marR="50800" marT="0" marB="0" anchor="ctr" anchorCtr="1" horzOverflow="overflow">
                    <a:lnL>
                      <a:noFill/>
                    </a:lnL>
                    <a:lnR>
                      <a:noFill/>
                    </a:lnR>
                    <a:lnT>
                      <a:noFill/>
                    </a:lnT>
                    <a:lnB>
                      <a:noFill/>
                    </a:lnB>
                    <a:lnTlToBr>
                      <a:noFill/>
                    </a:lnTlToBr>
                    <a:lnBlToTr>
                      <a:noFill/>
                    </a:lnBlToTr>
                    <a:solidFill>
                      <a:schemeClr val="tx1"/>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000000"/>
                          </a:solidFill>
                          <a:effectLst/>
                          <a:latin typeface="Arial" panose="020B0604020202020204" pitchFamily="34" charset="0"/>
                          <a:ea typeface="ＭＳ Ｐゴシック" charset="0"/>
                          <a:cs typeface="Times" charset="0"/>
                        </a:rPr>
                        <a:t>العلامة المطلقة</a:t>
                      </a:r>
                      <a:endParaRPr kumimoji="0" lang="en-US" sz="2800" b="1" i="0" u="none" strike="noStrike" cap="none" normalizeH="0" baseline="0" dirty="0">
                        <a:ln>
                          <a:noFill/>
                        </a:ln>
                        <a:solidFill>
                          <a:srgbClr val="000000"/>
                        </a:solidFill>
                        <a:effectLst/>
                        <a:latin typeface="Arial" panose="020B0604020202020204" pitchFamily="34" charset="0"/>
                        <a:ea typeface="ＭＳ Ｐゴシック" charset="0"/>
                        <a:cs typeface="Times" charset="0"/>
                      </a:endParaRPr>
                    </a:p>
                  </a:txBody>
                  <a:tcPr marL="50800" marR="50800" marT="0" marB="0" anchor="ctr" anchorCtr="1" horzOverflow="overflow">
                    <a:lnL>
                      <a:noFill/>
                    </a:lnL>
                    <a:lnR>
                      <a:noFill/>
                    </a:lnR>
                    <a:lnT>
                      <a:noFill/>
                    </a:lnT>
                    <a:lnB>
                      <a:noFill/>
                    </a:lnB>
                    <a:lnTlToBr>
                      <a:noFill/>
                    </a:lnTlToBr>
                    <a:lnBlToTr>
                      <a:noFill/>
                    </a:lnBlToTr>
                    <a:solidFill>
                      <a:schemeClr val="tx1"/>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000000"/>
                          </a:solidFill>
                          <a:effectLst/>
                          <a:latin typeface="Arial" panose="020B0604020202020204" pitchFamily="34" charset="0"/>
                          <a:ea typeface="ＭＳ Ｐゴシック" charset="0"/>
                          <a:cs typeface="Times" charset="0"/>
                        </a:rPr>
                        <a:t>العلامة الاخيرة</a:t>
                      </a:r>
                      <a:endParaRPr kumimoji="0" lang="en-US" sz="2800" b="1" i="0" u="none" strike="noStrike" cap="none" normalizeH="0" baseline="0" dirty="0">
                        <a:ln>
                          <a:noFill/>
                        </a:ln>
                        <a:solidFill>
                          <a:srgbClr val="000000"/>
                        </a:solidFill>
                        <a:effectLst/>
                        <a:latin typeface="Arial" panose="020B0604020202020204" pitchFamily="34" charset="0"/>
                        <a:ea typeface="ＭＳ Ｐゴシック" charset="0"/>
                        <a:cs typeface="Times" charset="0"/>
                      </a:endParaRPr>
                    </a:p>
                  </a:txBody>
                  <a:tcPr marL="50800" marR="50800" marT="0" marB="0" anchor="ctr" anchorCtr="1" horzOverflow="overflow">
                    <a:lnL>
                      <a:noFill/>
                    </a:lnL>
                    <a:lnR>
                      <a:noFill/>
                    </a:lnR>
                    <a:lnT>
                      <a:noFill/>
                    </a:lnT>
                    <a:lnB>
                      <a:noFill/>
                    </a:lnB>
                    <a:lnTlToBr>
                      <a:noFill/>
                    </a:lnTlToBr>
                    <a:lnBlToTr>
                      <a:noFill/>
                    </a:lnBlToTr>
                    <a:solidFill>
                      <a:schemeClr val="tx1"/>
                    </a:solidFill>
                  </a:tcPr>
                </a:tc>
                <a:extLst>
                  <a:ext uri="{0D108BD9-81ED-4DB2-BD59-A6C34878D82A}">
                    <a16:rowId xmlns:a16="http://schemas.microsoft.com/office/drawing/2014/main" val="10004"/>
                  </a:ext>
                </a:extLst>
              </a:tr>
              <a:tr h="1122120">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000000"/>
                          </a:solidFill>
                          <a:effectLst/>
                          <a:latin typeface="Arial" panose="020B0604020202020204" pitchFamily="34" charset="0"/>
                          <a:ea typeface="ＭＳ Ｐゴシック" charset="0"/>
                          <a:cs typeface="Times" charset="0"/>
                        </a:rPr>
                        <a:t>الأبدية</a:t>
                      </a:r>
                      <a:endParaRPr kumimoji="0" lang="en-US" sz="2800" b="1" i="0" u="none" strike="noStrike" cap="none" normalizeH="0" baseline="0" dirty="0">
                        <a:ln>
                          <a:noFill/>
                        </a:ln>
                        <a:solidFill>
                          <a:srgbClr val="000000"/>
                        </a:solidFill>
                        <a:effectLst/>
                        <a:latin typeface="Arial" panose="020B0604020202020204" pitchFamily="34" charset="0"/>
                        <a:ea typeface="ＭＳ Ｐゴシック" charset="0"/>
                        <a:cs typeface="Times" charset="0"/>
                      </a:endParaRPr>
                    </a:p>
                  </a:txBody>
                  <a:tcPr marL="50800" marR="50800" marT="0" marB="0" anchor="ctr" anchorCtr="1" horzOverflow="overflow">
                    <a:lnL>
                      <a:noFill/>
                    </a:lnL>
                    <a:lnR>
                      <a:noFill/>
                    </a:lnR>
                    <a:lnT>
                      <a:noFill/>
                    </a:lnT>
                    <a:lnB>
                      <a:noFill/>
                    </a:lnB>
                    <a:lnTlToBr>
                      <a:noFill/>
                    </a:lnTlToBr>
                    <a:lnBlToTr>
                      <a:noFill/>
                    </a:lnBlToTr>
                    <a:solidFill>
                      <a:srgbClr val="D0D6FF"/>
                    </a:solidFill>
                  </a:tcPr>
                </a:tc>
                <a:tc gridSpan="2">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000000"/>
                          </a:solidFill>
                          <a:effectLst/>
                          <a:latin typeface="Arial" panose="020B0604020202020204" pitchFamily="34" charset="0"/>
                          <a:ea typeface="ＭＳ Ｐゴシック" charset="0"/>
                          <a:cs typeface="Times" charset="0"/>
                        </a:rPr>
                        <a:t>الخريف ٢٩ م </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000000"/>
                          </a:solidFill>
                          <a:effectLst/>
                          <a:latin typeface="Arial" panose="020B0604020202020204" pitchFamily="34" charset="0"/>
                          <a:ea typeface="ＭＳ Ｐゴシック" charset="0"/>
                          <a:cs typeface="Times" charset="0"/>
                        </a:rPr>
                        <a:t>الاثنين ۳٠ مارس ۳٣</a:t>
                      </a:r>
                      <a:endParaRPr kumimoji="0" lang="en-US" sz="2800" b="1" i="0" u="none" strike="noStrike" cap="none" normalizeH="0" baseline="0" dirty="0">
                        <a:ln>
                          <a:noFill/>
                        </a:ln>
                        <a:solidFill>
                          <a:srgbClr val="000000"/>
                        </a:solidFill>
                        <a:effectLst/>
                        <a:latin typeface="Arial" panose="020B0604020202020204" pitchFamily="34" charset="0"/>
                        <a:ea typeface="ＭＳ Ｐゴシック" charset="0"/>
                        <a:cs typeface="Times" charset="0"/>
                      </a:endParaRPr>
                    </a:p>
                  </a:txBody>
                  <a:tcPr marL="50800" marR="50800" marT="0" marB="0" anchor="ctr" anchorCtr="1" horzOverflow="overflow">
                    <a:lnL>
                      <a:noFill/>
                    </a:lnL>
                    <a:lnR>
                      <a:noFill/>
                    </a:lnR>
                    <a:lnT>
                      <a:noFill/>
                    </a:lnT>
                    <a:lnB>
                      <a:noFill/>
                    </a:lnB>
                    <a:lnTlToBr>
                      <a:noFill/>
                    </a:lnTlToBr>
                    <a:lnBlToTr>
                      <a:noFill/>
                    </a:lnBlToTr>
                    <a:solidFill>
                      <a:srgbClr val="D0D6FF"/>
                    </a:solidFill>
                  </a:tcPr>
                </a:tc>
                <a:tc hMerge="1">
                  <a:txBody>
                    <a:bodyPr/>
                    <a:lstStyle/>
                    <a:p>
                      <a:endParaRPr lang="en-US"/>
                    </a:p>
                  </a:txBody>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000000"/>
                          </a:solidFill>
                          <a:effectLst/>
                          <a:latin typeface="Arial" panose="020B0604020202020204" pitchFamily="34" charset="0"/>
                          <a:ea typeface="ＭＳ Ｐゴシック" charset="0"/>
                          <a:cs typeface="Times" charset="0"/>
                        </a:rPr>
                        <a:t>يوم الخميس،</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000000"/>
                          </a:solidFill>
                          <a:effectLst/>
                          <a:latin typeface="Arial" panose="020B0604020202020204" pitchFamily="34" charset="0"/>
                          <a:ea typeface="ＭＳ Ｐゴシック" charset="0"/>
                          <a:cs typeface="Times" charset="0"/>
                        </a:rPr>
                        <a:t>٢ أبريل ۳۳</a:t>
                      </a:r>
                      <a:endParaRPr kumimoji="0" lang="en-US" sz="2800" b="1" i="0" u="none" strike="noStrike" cap="none" normalizeH="0" baseline="0" dirty="0">
                        <a:ln>
                          <a:noFill/>
                        </a:ln>
                        <a:solidFill>
                          <a:srgbClr val="000000"/>
                        </a:solidFill>
                        <a:effectLst/>
                        <a:latin typeface="Arial" panose="020B0604020202020204" pitchFamily="34" charset="0"/>
                        <a:ea typeface="ＭＳ Ｐゴシック" charset="0"/>
                        <a:cs typeface="Times" charset="0"/>
                      </a:endParaRPr>
                    </a:p>
                  </a:txBody>
                  <a:tcPr marL="50800" marR="50800" marT="0" marB="0" anchor="ctr" anchorCtr="1" horzOverflow="overflow">
                    <a:lnL>
                      <a:noFill/>
                    </a:lnL>
                    <a:lnR>
                      <a:noFill/>
                    </a:lnR>
                    <a:lnT>
                      <a:noFill/>
                    </a:lnT>
                    <a:lnB>
                      <a:noFill/>
                    </a:lnB>
                    <a:lnTlToBr>
                      <a:noFill/>
                    </a:lnTlToBr>
                    <a:lnBlToTr>
                      <a:noFill/>
                    </a:lnBlToTr>
                    <a:solidFill>
                      <a:srgbClr val="D0D6F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000000"/>
                          </a:solidFill>
                          <a:effectLst/>
                          <a:latin typeface="Arial" panose="020B0604020202020204" pitchFamily="34" charset="0"/>
                          <a:ea typeface="ＭＳ Ｐゴシック" charset="0"/>
                          <a:cs typeface="Times" charset="0"/>
                        </a:rPr>
                        <a:t>الجمعة ٣ نيسان (أبريل) ۳٣-الأحد ٥ أبريل ۳٣</a:t>
                      </a:r>
                      <a:endParaRPr kumimoji="0" lang="en-US" sz="2800" b="1" i="0" u="none" strike="noStrike" cap="none" normalizeH="0" baseline="0" dirty="0">
                        <a:ln>
                          <a:noFill/>
                        </a:ln>
                        <a:solidFill>
                          <a:srgbClr val="000000"/>
                        </a:solidFill>
                        <a:effectLst/>
                        <a:latin typeface="Arial" panose="020B0604020202020204" pitchFamily="34" charset="0"/>
                        <a:ea typeface="ＭＳ Ｐゴシック" charset="0"/>
                        <a:cs typeface="Times" charset="0"/>
                      </a:endParaRPr>
                    </a:p>
                  </a:txBody>
                  <a:tcPr marL="50800" marR="50800" marT="0" marB="0" anchor="ctr" anchorCtr="1" horzOverflow="overflow">
                    <a:lnL>
                      <a:noFill/>
                    </a:lnL>
                    <a:lnR>
                      <a:noFill/>
                    </a:lnR>
                    <a:lnT>
                      <a:noFill/>
                    </a:lnT>
                    <a:lnB>
                      <a:noFill/>
                    </a:lnB>
                    <a:lnTlToBr>
                      <a:noFill/>
                    </a:lnTlToBr>
                    <a:lnBlToTr>
                      <a:noFill/>
                    </a:lnBlToTr>
                    <a:solidFill>
                      <a:srgbClr val="D0D6F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000000"/>
                          </a:solidFill>
                          <a:effectLst/>
                          <a:latin typeface="Arial" panose="020B0604020202020204" pitchFamily="34" charset="0"/>
                          <a:ea typeface="ＭＳ Ｐゴシック" charset="0"/>
                          <a:cs typeface="Times" charset="0"/>
                        </a:rPr>
                        <a:t>مايو ،</a:t>
                      </a:r>
                      <a:br>
                        <a:rPr kumimoji="0" lang="en-US" sz="2400" b="1" i="0" u="none" strike="noStrike" cap="none" normalizeH="0" baseline="0" dirty="0">
                          <a:ln>
                            <a:noFill/>
                          </a:ln>
                          <a:solidFill>
                            <a:srgbClr val="000000"/>
                          </a:solidFill>
                          <a:effectLst/>
                          <a:latin typeface="Arial" panose="020B0604020202020204" pitchFamily="34" charset="0"/>
                          <a:ea typeface="ＭＳ Ｐゴシック" charset="0"/>
                          <a:cs typeface="Times" charset="0"/>
                        </a:rPr>
                      </a:br>
                      <a:r>
                        <a:rPr kumimoji="0" lang="ar-JO" sz="2400" b="1" i="0" u="none" strike="noStrike" cap="none" normalizeH="0" baseline="0" dirty="0">
                          <a:ln>
                            <a:noFill/>
                          </a:ln>
                          <a:solidFill>
                            <a:srgbClr val="000000"/>
                          </a:solidFill>
                          <a:effectLst/>
                          <a:latin typeface="Arial" panose="020B0604020202020204" pitchFamily="34" charset="0"/>
                          <a:ea typeface="ＭＳ Ｐゴシック" charset="0"/>
                          <a:cs typeface="Times" charset="0"/>
                        </a:rPr>
                        <a:t> ۳٣ م</a:t>
                      </a:r>
                      <a:endParaRPr kumimoji="0" lang="en-US" sz="2800" b="1" i="0" u="none" strike="noStrike" cap="none" normalizeH="0" baseline="0" dirty="0">
                        <a:ln>
                          <a:noFill/>
                        </a:ln>
                        <a:solidFill>
                          <a:srgbClr val="000000"/>
                        </a:solidFill>
                        <a:effectLst/>
                        <a:latin typeface="Arial" panose="020B0604020202020204" pitchFamily="34" charset="0"/>
                        <a:ea typeface="ＭＳ Ｐゴシック" charset="0"/>
                        <a:cs typeface="Times" charset="0"/>
                      </a:endParaRPr>
                    </a:p>
                  </a:txBody>
                  <a:tcPr marL="50800" marR="50800" marT="0" marB="0" anchor="ctr" anchorCtr="1" horzOverflow="overflow">
                    <a:lnL>
                      <a:noFill/>
                    </a:lnL>
                    <a:lnR>
                      <a:noFill/>
                    </a:lnR>
                    <a:lnT>
                      <a:noFill/>
                    </a:lnT>
                    <a:lnB>
                      <a:noFill/>
                    </a:lnB>
                    <a:lnTlToBr>
                      <a:noFill/>
                    </a:lnTlToBr>
                    <a:lnBlToTr>
                      <a:noFill/>
                    </a:lnBlToTr>
                    <a:solidFill>
                      <a:srgbClr val="D0D6FF"/>
                    </a:solidFill>
                  </a:tcPr>
                </a:tc>
                <a:extLst>
                  <a:ext uri="{0D108BD9-81ED-4DB2-BD59-A6C34878D82A}">
                    <a16:rowId xmlns:a16="http://schemas.microsoft.com/office/drawing/2014/main" val="10005"/>
                  </a:ext>
                </a:extLst>
              </a:tr>
              <a:tr h="869723">
                <a:tc gridSpan="6">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800" b="1" i="0" u="none" strike="noStrike" cap="none" normalizeH="0" baseline="0" dirty="0">
                          <a:ln>
                            <a:noFill/>
                          </a:ln>
                          <a:solidFill>
                            <a:srgbClr val="000000"/>
                          </a:solidFill>
                          <a:effectLst/>
                          <a:latin typeface="Arial" panose="020B0604020202020204" pitchFamily="34" charset="0"/>
                          <a:ea typeface="ＭＳ Ｐゴシック" charset="0"/>
                          <a:cs typeface="Times" charset="0"/>
                        </a:rPr>
                        <a:t>أفسس (٥٦-٦٩ م)</a:t>
                      </a:r>
                      <a:endParaRPr kumimoji="0" lang="en-US" sz="2800" b="1" i="0" u="none" strike="noStrike" cap="none" normalizeH="0" baseline="0" dirty="0">
                        <a:ln>
                          <a:noFill/>
                        </a:ln>
                        <a:solidFill>
                          <a:srgbClr val="000000"/>
                        </a:solidFill>
                        <a:effectLst/>
                        <a:latin typeface="Arial" panose="020B0604020202020204" pitchFamily="34" charset="0"/>
                        <a:ea typeface="ＭＳ Ｐゴシック" charset="0"/>
                        <a:cs typeface="Times" charset="0"/>
                      </a:endParaRPr>
                    </a:p>
                  </a:txBody>
                  <a:tcPr marL="50800" marR="50800" marT="0" marB="0" anchor="ctr" anchorCtr="1" horzOverflow="overflow">
                    <a:lnL>
                      <a:noFill/>
                    </a:lnL>
                    <a:lnR>
                      <a:noFill/>
                    </a:lnR>
                    <a:lnT>
                      <a:noFill/>
                    </a:lnT>
                    <a:lnB>
                      <a:noFill/>
                    </a:lnB>
                    <a:lnTlToBr>
                      <a:noFill/>
                    </a:lnTlToBr>
                    <a:lnBlToTr>
                      <a:noFill/>
                    </a:lnBlToTr>
                    <a:solidFill>
                      <a:schemeClr val="tx1"/>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6"/>
                  </a:ext>
                </a:extLst>
              </a:tr>
            </a:tbl>
          </a:graphicData>
        </a:graphic>
      </p:graphicFrame>
      <p:sp>
        <p:nvSpPr>
          <p:cNvPr id="449571" name="Rectangle 1079"/>
          <p:cNvSpPr>
            <a:spLocks noGrp="1" noChangeArrowheads="1"/>
          </p:cNvSpPr>
          <p:nvPr>
            <p:ph type="title" idx="4294967295"/>
          </p:nvPr>
        </p:nvSpPr>
        <p:spPr>
          <a:xfrm>
            <a:off x="685800" y="76200"/>
            <a:ext cx="7772400" cy="457200"/>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r>
              <a:rPr lang="ar-SA" dirty="0">
                <a:effectLst/>
                <a:ea typeface="ＭＳ Ｐゴシック" charset="0"/>
                <a:cs typeface="+mn-cs"/>
              </a:rPr>
              <a:t>يوحنا</a:t>
            </a:r>
            <a:endParaRPr lang="en-US" sz="7200" dirty="0">
              <a:effectLst/>
              <a:ea typeface="ＭＳ Ｐゴシック" charset="0"/>
              <a:cs typeface="+mn-cs"/>
            </a:endParaRPr>
          </a:p>
        </p:txBody>
      </p:sp>
      <p:sp>
        <p:nvSpPr>
          <p:cNvPr id="449572" name="Text Box 3"/>
          <p:cNvSpPr txBox="1">
            <a:spLocks noChangeArrowheads="1"/>
          </p:cNvSpPr>
          <p:nvPr/>
        </p:nvSpPr>
        <p:spPr bwMode="auto">
          <a:xfrm>
            <a:off x="8426483" y="76223"/>
            <a:ext cx="703136" cy="4612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FFFFFF"/>
                </a:solidFill>
                <a:effectLst>
                  <a:outerShdw blurRad="50800" dist="1016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١٠٧</a:t>
            </a:r>
          </a:p>
        </p:txBody>
      </p:sp>
    </p:spTree>
    <p:extLst>
      <p:ext uri="{BB962C8B-B14F-4D97-AF65-F5344CB8AC3E}">
        <p14:creationId xmlns:p14="http://schemas.microsoft.com/office/powerpoint/2010/main" val="282306835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449571"/>
                                        </p:tgtEl>
                                        <p:attrNameLst>
                                          <p:attrName>style.visibility</p:attrName>
                                        </p:attrNameLst>
                                      </p:cBhvr>
                                      <p:to>
                                        <p:strVal val="visible"/>
                                      </p:to>
                                    </p:set>
                                    <p:anim calcmode="lin" valueType="num">
                                      <p:cBhvr additive="base">
                                        <p:cTn id="7" dur="500" fill="hold"/>
                                        <p:tgtEl>
                                          <p:spTgt spid="449571"/>
                                        </p:tgtEl>
                                        <p:attrNameLst>
                                          <p:attrName>ppt_x</p:attrName>
                                        </p:attrNameLst>
                                      </p:cBhvr>
                                      <p:tavLst>
                                        <p:tav tm="0">
                                          <p:val>
                                            <p:strVal val="#ppt_x"/>
                                          </p:val>
                                        </p:tav>
                                        <p:tav tm="100000">
                                          <p:val>
                                            <p:strVal val="#ppt_x"/>
                                          </p:val>
                                        </p:tav>
                                      </p:tavLst>
                                    </p:anim>
                                    <p:anim calcmode="lin" valueType="num">
                                      <p:cBhvr additive="base">
                                        <p:cTn id="8" dur="500" fill="hold"/>
                                        <p:tgtEl>
                                          <p:spTgt spid="44957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9571" grpId="0"/>
    </p:bld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99EBAC21-7C8B-314B-A021-BBB1F735FA4C}"/>
              </a:ext>
            </a:extLst>
          </p:cNvPr>
          <p:cNvGrpSpPr/>
          <p:nvPr/>
        </p:nvGrpSpPr>
        <p:grpSpPr>
          <a:xfrm>
            <a:off x="0" y="0"/>
            <a:ext cx="9144000" cy="6858000"/>
            <a:chOff x="0" y="0"/>
            <a:chExt cx="9144000" cy="6858000"/>
          </a:xfrm>
        </p:grpSpPr>
        <p:pic>
          <p:nvPicPr>
            <p:cNvPr id="410626" name="Picture 2"/>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 name="Rectangle 1">
              <a:extLst>
                <a:ext uri="{FF2B5EF4-FFF2-40B4-BE49-F238E27FC236}">
                  <a16:creationId xmlns:a16="http://schemas.microsoft.com/office/drawing/2014/main" id="{28D5B706-A61D-3D45-9C90-E4682882699A}"/>
                </a:ext>
              </a:extLst>
            </p:cNvPr>
            <p:cNvSpPr/>
            <p:nvPr/>
          </p:nvSpPr>
          <p:spPr bwMode="auto">
            <a:xfrm>
              <a:off x="1619672" y="0"/>
              <a:ext cx="864096" cy="404664"/>
            </a:xfrm>
            <a:prstGeom prst="rect">
              <a:avLst/>
            </a:prstGeom>
            <a:solidFill>
              <a:srgbClr val="FFFFFF"/>
            </a:solidFill>
            <a:ln w="12700" cap="sq" cmpd="sng" algn="ctr">
              <a:noFill/>
              <a:prstDash val="solid"/>
              <a:round/>
              <a:headEnd type="none" w="sm" len="sm"/>
              <a:tailEnd type="none" w="sm" len="sm"/>
            </a:ln>
            <a:effectLst/>
          </p:spPr>
          <p:txBody>
            <a:bodyPr vert="horz" wrap="non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pitchFamily="-108" charset="0"/>
                <a:ea typeface="ＭＳ Ｐゴシック" charset="0"/>
              </a:endParaRPr>
            </a:p>
          </p:txBody>
        </p:sp>
      </p:grpSp>
      <p:sp>
        <p:nvSpPr>
          <p:cNvPr id="11269" name="Rectangle 5"/>
          <p:cNvSpPr>
            <a:spLocks noGrp="1" noChangeArrowheads="1"/>
          </p:cNvSpPr>
          <p:nvPr>
            <p:ph type="title" idx="4294967295"/>
          </p:nvPr>
        </p:nvSpPr>
        <p:spPr>
          <a:xfrm>
            <a:off x="5508104" y="5168044"/>
            <a:ext cx="3433253" cy="792088"/>
          </a:xfrm>
          <a:solidFill>
            <a:schemeClr val="bg2"/>
          </a:solidFill>
        </p:spPr>
        <p:txBody>
          <a:bodyPr/>
          <a:lstStyle/>
          <a:p>
            <a:pPr eaLnBrk="1" hangingPunct="1">
              <a:defRPr/>
            </a:pPr>
            <a:r>
              <a:rPr lang="ar-SA" sz="3600" kern="1200" dirty="0">
                <a:solidFill>
                  <a:srgbClr val="FFFFFF"/>
                </a:solidFill>
                <a:effectLst>
                  <a:glow rad="177800">
                    <a:srgbClr val="000000"/>
                  </a:glow>
                </a:effectLst>
                <a:ea typeface="ＭＳ Ｐゴシック" charset="0"/>
                <a:cs typeface="Arial" panose="020B0604020202020204" pitchFamily="34" charset="0"/>
              </a:rPr>
              <a:t>يوحنا</a:t>
            </a:r>
            <a:endParaRPr lang="en-US" sz="3600" kern="1200" dirty="0">
              <a:solidFill>
                <a:srgbClr val="FFFFFF"/>
              </a:solidFill>
              <a:effectLst>
                <a:glow rad="177800">
                  <a:srgbClr val="000000"/>
                </a:glow>
              </a:effectLst>
              <a:ea typeface="ＭＳ Ｐゴシック" charset="0"/>
              <a:cs typeface="Arial" panose="020B0604020202020204" pitchFamily="34" charset="0"/>
            </a:endParaRPr>
          </a:p>
        </p:txBody>
      </p:sp>
      <p:sp>
        <p:nvSpPr>
          <p:cNvPr id="410627" name="Text Box 4"/>
          <p:cNvSpPr txBox="1">
            <a:spLocks noChangeArrowheads="1"/>
          </p:cNvSpPr>
          <p:nvPr/>
        </p:nvSpPr>
        <p:spPr bwMode="auto">
          <a:xfrm>
            <a:off x="288986" y="2087591"/>
            <a:ext cx="8474075" cy="645884"/>
          </a:xfrm>
          <a:prstGeom prst="rect">
            <a:avLst/>
          </a:prstGeom>
          <a:solidFill>
            <a:schemeClr val="hlink"/>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rPr>
              <a:t>بقلم "التلميذ الذي أحبه يسوع"</a:t>
            </a:r>
            <a:endParaRPr kumimoji="0" lang="en-US" sz="3600" b="1"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6" name="Rectangle 5">
            <a:extLst>
              <a:ext uri="{FF2B5EF4-FFF2-40B4-BE49-F238E27FC236}">
                <a16:creationId xmlns:a16="http://schemas.microsoft.com/office/drawing/2014/main" id="{7FE68FC8-DDFE-D644-80F8-B620D68B40F0}"/>
              </a:ext>
            </a:extLst>
          </p:cNvPr>
          <p:cNvSpPr/>
          <p:nvPr/>
        </p:nvSpPr>
        <p:spPr bwMode="auto">
          <a:xfrm>
            <a:off x="-1913237" y="1385455"/>
            <a:ext cx="864096" cy="404664"/>
          </a:xfrm>
          <a:prstGeom prst="rect">
            <a:avLst/>
          </a:prstGeom>
          <a:solidFill>
            <a:srgbClr val="FFFFFF"/>
          </a:solidFill>
          <a:ln w="12700" cap="sq" cmpd="sng" algn="ctr">
            <a:noFill/>
            <a:prstDash val="solid"/>
            <a:round/>
            <a:headEnd type="none" w="sm" len="sm"/>
            <a:tailEnd type="none" w="sm" len="sm"/>
          </a:ln>
          <a:effectLst/>
        </p:spPr>
        <p:txBody>
          <a:bodyPr vert="horz" wrap="non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pitchFamily="-108" charset="0"/>
              <a:ea typeface="ＭＳ Ｐゴシック" charset="0"/>
            </a:endParaRPr>
          </a:p>
        </p:txBody>
      </p:sp>
      <p:sp>
        <p:nvSpPr>
          <p:cNvPr id="9" name="Rectangle 3">
            <a:extLst>
              <a:ext uri="{FF2B5EF4-FFF2-40B4-BE49-F238E27FC236}">
                <a16:creationId xmlns:a16="http://schemas.microsoft.com/office/drawing/2014/main" id="{E1BAD9ED-AC11-C042-BFEB-9A057A7B5E7C}"/>
              </a:ext>
            </a:extLst>
          </p:cNvPr>
          <p:cNvSpPr txBox="1">
            <a:spLocks noChangeArrowheads="1"/>
          </p:cNvSpPr>
          <p:nvPr/>
        </p:nvSpPr>
        <p:spPr bwMode="auto">
          <a:xfrm>
            <a:off x="-36512" y="6428184"/>
            <a:ext cx="5849887" cy="457200"/>
          </a:xfrm>
          <a:prstGeom prst="rect">
            <a:avLst/>
          </a:prstGeom>
          <a:solidFill>
            <a:srgbClr val="000000"/>
          </a:solidFill>
          <a:ln>
            <a:noFill/>
          </a:ln>
          <a:effectLst>
            <a:outerShdw blurRad="63500" dist="35921" dir="2700000" algn="ctr" rotWithShape="0">
              <a:srgbClr val="80808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341" tIns="45671" rIns="91341" bIns="45671" numCol="1" anchor="ctr" anchorCtr="0" compatLnSpc="1">
            <a:prstTxWarp prst="textNoShape">
              <a:avLst/>
            </a:prstTxWarp>
          </a:bodyPr>
          <a:lstStyle>
            <a:lvl1pPr algn="ctr" rtl="0" eaLnBrk="0" fontAlgn="base" hangingPunct="0">
              <a:spcBef>
                <a:spcPct val="0"/>
              </a:spcBef>
              <a:spcAft>
                <a:spcPct val="0"/>
              </a:spcAft>
              <a:defRPr sz="4400">
                <a:solidFill>
                  <a:srgbClr val="F8F8EF"/>
                </a:solidFill>
                <a:effectLst>
                  <a:outerShdw blurRad="38100" dist="38100" dir="2700000" algn="tl">
                    <a:srgbClr val="000000">
                      <a:alpha val="43137"/>
                    </a:srgbClr>
                  </a:outerShdw>
                </a:effectLst>
                <a:latin typeface="+mj-lt"/>
                <a:ea typeface="ＭＳ Ｐゴシック" charset="-128"/>
                <a:cs typeface="ＭＳ Ｐゴシック" charset="-128"/>
              </a:defRPr>
            </a:lvl1pPr>
            <a:lvl2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2pPr>
            <a:lvl3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3pPr>
            <a:lvl4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4pPr>
            <a:lvl5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5pPr>
            <a:lvl6pPr marL="456726" algn="ctr" rtl="0" fontAlgn="base">
              <a:spcBef>
                <a:spcPct val="0"/>
              </a:spcBef>
              <a:spcAft>
                <a:spcPct val="0"/>
              </a:spcAft>
              <a:defRPr sz="4400">
                <a:solidFill>
                  <a:schemeClr val="tx2"/>
                </a:solidFill>
                <a:latin typeface="Arial" pitchFamily="-112" charset="0"/>
              </a:defRPr>
            </a:lvl6pPr>
            <a:lvl7pPr marL="913455" algn="ctr" rtl="0" fontAlgn="base">
              <a:spcBef>
                <a:spcPct val="0"/>
              </a:spcBef>
              <a:spcAft>
                <a:spcPct val="0"/>
              </a:spcAft>
              <a:defRPr sz="4400">
                <a:solidFill>
                  <a:schemeClr val="tx2"/>
                </a:solidFill>
                <a:latin typeface="Arial" pitchFamily="-112" charset="0"/>
              </a:defRPr>
            </a:lvl7pPr>
            <a:lvl8pPr marL="1370172" algn="ctr" rtl="0" fontAlgn="base">
              <a:spcBef>
                <a:spcPct val="0"/>
              </a:spcBef>
              <a:spcAft>
                <a:spcPct val="0"/>
              </a:spcAft>
              <a:defRPr sz="4400">
                <a:solidFill>
                  <a:schemeClr val="tx2"/>
                </a:solidFill>
                <a:latin typeface="Arial" pitchFamily="-112" charset="0"/>
              </a:defRPr>
            </a:lvl8pPr>
            <a:lvl9pPr marL="1826907" algn="ctr" rtl="0" fontAlgn="base">
              <a:spcBef>
                <a:spcPct val="0"/>
              </a:spcBef>
              <a:spcAft>
                <a:spcPct val="0"/>
              </a:spcAft>
              <a:defRPr sz="4400">
                <a:solidFill>
                  <a:schemeClr val="tx2"/>
                </a:solidFill>
                <a:latin typeface="Arial" pitchFamily="-112"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rPr>
              <a:t>الكتاب المقدس قراءة الكتاب المقدس باري هدلستون</a:t>
            </a:r>
            <a:endParaRPr kumimoji="0" lang="en-US" sz="2400" b="1"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98816339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1269"/>
                                        </p:tgtEl>
                                        <p:attrNameLst>
                                          <p:attrName>style.visibility</p:attrName>
                                        </p:attrNameLst>
                                      </p:cBhvr>
                                      <p:to>
                                        <p:strVal val="visible"/>
                                      </p:to>
                                    </p:set>
                                    <p:animEffect transition="in" filter="dissolve">
                                      <p:cBhvr>
                                        <p:cTn id="7" dur="500"/>
                                        <p:tgtEl>
                                          <p:spTgt spid="1126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269" grpId="0" animBg="1"/>
    </p:bldLst>
  </p:timing>
</p:sld>
</file>

<file path=ppt/slides/slide7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500738" name="Picture 2">
            <a:extLst>
              <a:ext uri="{FF2B5EF4-FFF2-40B4-BE49-F238E27FC236}">
                <a16:creationId xmlns:a16="http://schemas.microsoft.com/office/drawing/2014/main" id="{36A6DE9C-E828-DC45-9201-3FFCD9BA28D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6423" y="-11290"/>
            <a:ext cx="9309825" cy="6093917"/>
          </a:xfrm>
          <a:prstGeom prst="rect">
            <a:avLst/>
          </a:prstGeom>
          <a:noFill/>
          <a:extLst>
            <a:ext uri="{909E8E84-426E-40DD-AFC4-6F175D3DCCD1}">
              <a14:hiddenFill xmlns:a14="http://schemas.microsoft.com/office/drawing/2010/main">
                <a:solidFill>
                  <a:srgbClr val="FFFFFF"/>
                </a:solidFill>
              </a14:hiddenFill>
            </a:ext>
          </a:extLst>
        </p:spPr>
      </p:pic>
      <p:sp>
        <p:nvSpPr>
          <p:cNvPr id="8" name="Rectangle 2"/>
          <p:cNvSpPr txBox="1">
            <a:spLocks noChangeArrowheads="1"/>
          </p:cNvSpPr>
          <p:nvPr/>
        </p:nvSpPr>
        <p:spPr bwMode="auto">
          <a:xfrm rot="1030052">
            <a:off x="-514244" y="2902650"/>
            <a:ext cx="7495442" cy="1036172"/>
          </a:xfrm>
          <a:prstGeom prst="rect">
            <a:avLst/>
          </a:prstGeom>
          <a:solidFill>
            <a:schemeClr val="tx1"/>
          </a:solid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6000" b="1"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rPr>
              <a:t>كما قال البشير يوحنا </a:t>
            </a:r>
            <a:endParaRPr kumimoji="0" lang="en-US" sz="6000" b="1"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900098" name="Rectangle 2"/>
          <p:cNvSpPr>
            <a:spLocks noGrp="1" noChangeArrowheads="1"/>
          </p:cNvSpPr>
          <p:nvPr>
            <p:ph type="ctrTitle"/>
          </p:nvPr>
        </p:nvSpPr>
        <p:spPr>
          <a:xfrm>
            <a:off x="27045" y="4635975"/>
            <a:ext cx="9120187" cy="1446653"/>
          </a:xfrm>
          <a:effectLst>
            <a:outerShdw blurRad="63500" dist="35921" dir="2700000" algn="ctr" rotWithShape="0">
              <a:schemeClr val="tx2">
                <a:alpha val="74998"/>
              </a:schemeClr>
            </a:outerShdw>
          </a:effectLst>
        </p:spPr>
        <p:txBody>
          <a:bodyPr/>
          <a:lstStyle/>
          <a:p>
            <a:pPr>
              <a:defRPr/>
            </a:pPr>
            <a:r>
              <a:rPr lang="ar-JO" sz="8800" kern="1200" dirty="0">
                <a:solidFill>
                  <a:srgbClr val="FFFFFF"/>
                </a:solidFill>
                <a:effectLst>
                  <a:glow rad="177800">
                    <a:srgbClr val="000000"/>
                  </a:glow>
                </a:effectLst>
                <a:ea typeface="ＭＳ Ｐゴシック" charset="0"/>
              </a:rPr>
              <a:t>كن مؤمنا</a:t>
            </a:r>
            <a:endParaRPr lang="en-US" kern="1200" dirty="0">
              <a:solidFill>
                <a:srgbClr val="FFFFFF"/>
              </a:solidFill>
              <a:effectLst>
                <a:glow rad="177800">
                  <a:srgbClr val="000000"/>
                </a:glow>
              </a:effectLst>
              <a:ea typeface="ＭＳ Ｐゴシック" charset="0"/>
            </a:endParaRPr>
          </a:p>
        </p:txBody>
      </p:sp>
      <p:sp>
        <p:nvSpPr>
          <p:cNvPr id="5" name="Text Box 5"/>
          <p:cNvSpPr txBox="1">
            <a:spLocks noChangeArrowheads="1"/>
          </p:cNvSpPr>
          <p:nvPr/>
        </p:nvSpPr>
        <p:spPr bwMode="auto">
          <a:xfrm>
            <a:off x="-23813" y="6092825"/>
            <a:ext cx="9228216" cy="765175"/>
          </a:xfrm>
          <a:prstGeom prst="rect">
            <a:avLst/>
          </a:prstGeom>
          <a:solidFill>
            <a:srgbClr val="050A00"/>
          </a:solidFill>
          <a:ln w="9525">
            <a:noFill/>
            <a:miter lim="800000"/>
            <a:headEnd/>
            <a:tailEnd/>
          </a:ln>
          <a:effectLst/>
        </p:spPr>
        <p:txBody>
          <a:bodyPr anchor="ctr"/>
          <a:lstStyle>
            <a:lvl1pPr>
              <a:defRPr sz="2400">
                <a:solidFill>
                  <a:schemeClr val="tx1"/>
                </a:solidFill>
                <a:latin typeface="Verdana" charset="0"/>
                <a:ea typeface="ＭＳ Ｐゴシック" charset="0"/>
                <a:cs typeface="Geneva" charset="0"/>
              </a:defRPr>
            </a:lvl1pPr>
            <a:lvl2pPr marL="37931725" indent="-37474525">
              <a:defRPr sz="2400">
                <a:solidFill>
                  <a:schemeClr val="tx1"/>
                </a:solidFill>
                <a:latin typeface="Verdana" charset="0"/>
                <a:ea typeface="Geneva" charset="0"/>
                <a:cs typeface="Geneva" charset="0"/>
              </a:defRPr>
            </a:lvl2pPr>
            <a:lvl3pPr>
              <a:defRPr sz="2400">
                <a:solidFill>
                  <a:schemeClr val="tx1"/>
                </a:solidFill>
                <a:latin typeface="Verdana" charset="0"/>
                <a:ea typeface="Geneva" charset="0"/>
                <a:cs typeface="Geneva" charset="0"/>
              </a:defRPr>
            </a:lvl3pPr>
            <a:lvl4pPr>
              <a:defRPr sz="2400">
                <a:solidFill>
                  <a:schemeClr val="tx1"/>
                </a:solidFill>
                <a:latin typeface="Verdana" charset="0"/>
                <a:ea typeface="Geneva" charset="0"/>
                <a:cs typeface="Geneva" charset="0"/>
              </a:defRPr>
            </a:lvl4pPr>
            <a:lvl5pPr>
              <a:defRPr sz="2400">
                <a:solidFill>
                  <a:schemeClr val="tx1"/>
                </a:solidFill>
                <a:latin typeface="Verdana" charset="0"/>
                <a:ea typeface="Geneva" charset="0"/>
                <a:cs typeface="Geneva" charset="0"/>
              </a:defRPr>
            </a:lvl5pPr>
            <a:lvl6pPr marL="457200" eaLnBrk="0" fontAlgn="base" hangingPunct="0">
              <a:spcBef>
                <a:spcPct val="0"/>
              </a:spcBef>
              <a:spcAft>
                <a:spcPct val="0"/>
              </a:spcAft>
              <a:defRPr sz="2400">
                <a:solidFill>
                  <a:schemeClr val="tx1"/>
                </a:solidFill>
                <a:latin typeface="Verdana" charset="0"/>
                <a:ea typeface="Geneva" charset="0"/>
                <a:cs typeface="Geneva" charset="0"/>
              </a:defRPr>
            </a:lvl6pPr>
            <a:lvl7pPr marL="914400" eaLnBrk="0" fontAlgn="base" hangingPunct="0">
              <a:spcBef>
                <a:spcPct val="0"/>
              </a:spcBef>
              <a:spcAft>
                <a:spcPct val="0"/>
              </a:spcAft>
              <a:defRPr sz="2400">
                <a:solidFill>
                  <a:schemeClr val="tx1"/>
                </a:solidFill>
                <a:latin typeface="Verdana" charset="0"/>
                <a:ea typeface="Geneva" charset="0"/>
                <a:cs typeface="Geneva" charset="0"/>
              </a:defRPr>
            </a:lvl7pPr>
            <a:lvl8pPr marL="1371600" eaLnBrk="0" fontAlgn="base" hangingPunct="0">
              <a:spcBef>
                <a:spcPct val="0"/>
              </a:spcBef>
              <a:spcAft>
                <a:spcPct val="0"/>
              </a:spcAft>
              <a:defRPr sz="2400">
                <a:solidFill>
                  <a:schemeClr val="tx1"/>
                </a:solidFill>
                <a:latin typeface="Verdana" charset="0"/>
                <a:ea typeface="Geneva" charset="0"/>
                <a:cs typeface="Geneva" charset="0"/>
              </a:defRPr>
            </a:lvl8pPr>
            <a:lvl9pPr marL="1828800" eaLnBrk="0" fontAlgn="base" hangingPunct="0">
              <a:spcBef>
                <a:spcPct val="0"/>
              </a:spcBef>
              <a:spcAft>
                <a:spcPct val="0"/>
              </a:spcAft>
              <a:defRPr sz="2400">
                <a:solidFill>
                  <a:schemeClr val="tx1"/>
                </a:solidFill>
                <a:latin typeface="Verdana" charset="0"/>
                <a:ea typeface="Geneva" charset="0"/>
                <a:cs typeface="Geneva"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rPr>
              <a:t>د. ريك غريفيث • كنيسة الطرق المتقاطعة الدولية بسنغافورة    </a:t>
            </a:r>
            <a:r>
              <a:rPr kumimoji="0" lang="en-US" sz="2000" b="1"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rPr>
              <a:t>  BibleStudyDownloads.org</a:t>
            </a:r>
          </a:p>
        </p:txBody>
      </p:sp>
      <p:sp>
        <p:nvSpPr>
          <p:cNvPr id="6" name="Rectangle 2">
            <a:extLst>
              <a:ext uri="{FF2B5EF4-FFF2-40B4-BE49-F238E27FC236}">
                <a16:creationId xmlns:a16="http://schemas.microsoft.com/office/drawing/2014/main" id="{068391B6-7EF0-8243-B66D-FE1C6376F8FF}"/>
              </a:ext>
            </a:extLst>
          </p:cNvPr>
          <p:cNvSpPr txBox="1">
            <a:spLocks noChangeArrowheads="1"/>
          </p:cNvSpPr>
          <p:nvPr/>
        </p:nvSpPr>
        <p:spPr bwMode="auto">
          <a:xfrm rot="1030052">
            <a:off x="157390" y="1464998"/>
            <a:ext cx="6967207" cy="169469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9600" b="1"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rPr>
              <a:t>تؤمن</a:t>
            </a:r>
            <a:endParaRPr kumimoji="0" lang="en-US" b="1"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9" name="Rectangle 2">
            <a:extLst>
              <a:ext uri="{FF2B5EF4-FFF2-40B4-BE49-F238E27FC236}">
                <a16:creationId xmlns:a16="http://schemas.microsoft.com/office/drawing/2014/main" id="{1B5FB39C-9359-C147-959D-64E198ECE2B9}"/>
              </a:ext>
            </a:extLst>
          </p:cNvPr>
          <p:cNvSpPr txBox="1">
            <a:spLocks noChangeArrowheads="1"/>
          </p:cNvSpPr>
          <p:nvPr/>
        </p:nvSpPr>
        <p:spPr bwMode="auto">
          <a:xfrm rot="1030052">
            <a:off x="596622" y="986135"/>
            <a:ext cx="6967207" cy="784014"/>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5400" b="1"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rPr>
              <a:t>أنت تستطيع أن</a:t>
            </a:r>
            <a:endParaRPr kumimoji="0" lang="en-US" sz="5400" b="1"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999087940"/>
      </p:ext>
    </p:extLst>
  </p:cSld>
  <p:clrMapOvr>
    <a:masterClrMapping/>
  </p:clrMapOvr>
  <p:transition/>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08930" name="Picture 2">
            <a:extLst>
              <a:ext uri="{FF2B5EF4-FFF2-40B4-BE49-F238E27FC236}">
                <a16:creationId xmlns:a16="http://schemas.microsoft.com/office/drawing/2014/main" id="{A7575A24-6A51-0F4F-AEAD-CA2BA5815F5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8791" y="0"/>
            <a:ext cx="9144000" cy="4799013"/>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36512" y="3861049"/>
            <a:ext cx="9180512" cy="1008112"/>
          </a:xfrm>
          <a:solidFill>
            <a:srgbClr val="00007D"/>
          </a:solidFill>
          <a:effectLst>
            <a:outerShdw blurRad="63500" dist="35921" dir="2700000" algn="ctr" rotWithShape="0">
              <a:schemeClr val="tx2">
                <a:alpha val="74998"/>
              </a:schemeClr>
            </a:outerShdw>
          </a:effectLst>
        </p:spPr>
        <p:txBody>
          <a:bodyPr anchor="ctr"/>
          <a:lstStyle/>
          <a:p>
            <a:pPr>
              <a:defRPr/>
            </a:pPr>
            <a:r>
              <a:rPr lang="ar-JO" sz="4800" kern="1200" dirty="0">
                <a:solidFill>
                  <a:srgbClr val="FFFFFF"/>
                </a:solidFill>
                <a:effectLst>
                  <a:glow rad="177800">
                    <a:srgbClr val="000000"/>
                  </a:glow>
                </a:effectLst>
                <a:ea typeface="ＭＳ Ｐゴシック" charset="0"/>
              </a:rPr>
              <a:t>ما هي الحياة الأبدية؟</a:t>
            </a:r>
            <a:endParaRPr lang="en-US" sz="4800" kern="1200" dirty="0">
              <a:solidFill>
                <a:srgbClr val="FFFFFF"/>
              </a:solidFill>
              <a:effectLst>
                <a:glow rad="177800">
                  <a:srgbClr val="000000"/>
                </a:glow>
              </a:effectLst>
              <a:ea typeface="ＭＳ Ｐゴシック" charset="0"/>
            </a:endParaRPr>
          </a:p>
        </p:txBody>
      </p:sp>
      <p:sp>
        <p:nvSpPr>
          <p:cNvPr id="4" name="Rectangle 2">
            <a:extLst>
              <a:ext uri="{FF2B5EF4-FFF2-40B4-BE49-F238E27FC236}">
                <a16:creationId xmlns:a16="http://schemas.microsoft.com/office/drawing/2014/main" id="{9EC479BD-1249-6040-BEC0-B1A6F2DC3D11}"/>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4998" rtl="0" eaLnBrk="0" fontAlgn="base" latinLnBrk="0" hangingPunct="0">
              <a:lnSpc>
                <a:spcPct val="100000"/>
              </a:lnSpc>
              <a:spcBef>
                <a:spcPct val="0"/>
              </a:spcBef>
              <a:spcAft>
                <a:spcPct val="0"/>
              </a:spcAft>
              <a:buClrTx/>
              <a:buSzTx/>
              <a:buFontTx/>
              <a:buNone/>
              <a:tabLst/>
              <a:defRPr/>
            </a:pPr>
            <a:r>
              <a:rPr kumimoji="0" lang="ar-SA" sz="4800" b="1"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rPr>
              <a:t>يوحنا</a:t>
            </a:r>
            <a:endParaRPr kumimoji="0" lang="en-US" sz="4800" b="1"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186178126"/>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linds(horizontal)">
                                      <p:cBhvr>
                                        <p:cTn id="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7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503810" name="Picture 2">
            <a:extLst>
              <a:ext uri="{FF2B5EF4-FFF2-40B4-BE49-F238E27FC236}">
                <a16:creationId xmlns:a16="http://schemas.microsoft.com/office/drawing/2014/main" id="{DD27C7E1-F0D3-A741-A186-38B9D3DAA50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3999" cy="6858000"/>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0" y="286980"/>
            <a:ext cx="9143999" cy="909772"/>
          </a:xfrm>
          <a:noFill/>
          <a:ln>
            <a:noFill/>
          </a:ln>
          <a:effectLst/>
        </p:spPr>
        <p:txBody>
          <a:bodyPr vert="horz" wrap="square" lIns="91440" tIns="45720" rIns="91440" bIns="45720" numCol="1" anchor="ctr" anchorCtr="0" compatLnSpc="1">
            <a:prstTxWarp prst="textNoShape">
              <a:avLst/>
            </a:prstTxWarp>
          </a:bodyPr>
          <a:lstStyle/>
          <a:p>
            <a:r>
              <a:rPr lang="ar-JO" dirty="0">
                <a:solidFill>
                  <a:schemeClr val="tx2"/>
                </a:solidFill>
                <a:effectLst>
                  <a:glow rad="127000">
                    <a:schemeClr val="bg1"/>
                  </a:glow>
                </a:effectLst>
                <a:ea typeface="ＭＳ Ｐゴシック" charset="0"/>
              </a:rPr>
              <a:t>كيف تحصل على الحياة الأبدية؟</a:t>
            </a:r>
            <a:endParaRPr lang="en-US" dirty="0">
              <a:solidFill>
                <a:schemeClr val="tx2"/>
              </a:solidFill>
              <a:effectLst>
                <a:glow rad="127000">
                  <a:schemeClr val="bg1"/>
                </a:glow>
              </a:effectLst>
              <a:ea typeface="ＭＳ Ｐゴシック" charset="0"/>
            </a:endParaRPr>
          </a:p>
        </p:txBody>
      </p:sp>
      <p:sp>
        <p:nvSpPr>
          <p:cNvPr id="4" name="Rectangle 2">
            <a:extLst>
              <a:ext uri="{FF2B5EF4-FFF2-40B4-BE49-F238E27FC236}">
                <a16:creationId xmlns:a16="http://schemas.microsoft.com/office/drawing/2014/main" id="{CB52CEA0-F078-0147-8B50-DAD4485013E7}"/>
              </a:ext>
            </a:extLst>
          </p:cNvPr>
          <p:cNvSpPr txBox="1">
            <a:spLocks noChangeArrowheads="1"/>
          </p:cNvSpPr>
          <p:nvPr/>
        </p:nvSpPr>
        <p:spPr bwMode="auto">
          <a:xfrm>
            <a:off x="0" y="5920006"/>
            <a:ext cx="8791222" cy="909772"/>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eaLnBrk="0" hangingPunct="0">
              <a:defRPr sz="4400" b="1">
                <a:solidFill>
                  <a:schemeClr val="tx2"/>
                </a:solidFill>
                <a:effectLst>
                  <a:glow rad="127000">
                    <a:schemeClr val="bg1"/>
                  </a:glow>
                </a:effectLst>
                <a:latin typeface="Arial" charset="0"/>
                <a:cs typeface="Arial"/>
              </a:defRPr>
            </a:lvl1pPr>
            <a:lvl2pPr algn="ctr" eaLnBrk="0" hangingPunct="0">
              <a:defRPr sz="4400">
                <a:solidFill>
                  <a:schemeClr val="bg1"/>
                </a:solidFill>
                <a:latin typeface="Arial" charset="0"/>
                <a:ea typeface="ＭＳ Ｐゴシック" pitchFamily="-108" charset="-128"/>
                <a:cs typeface="ＭＳ Ｐゴシック" pitchFamily="-108" charset="-128"/>
              </a:defRPr>
            </a:lvl2pPr>
            <a:lvl3pPr algn="ctr" eaLnBrk="0" hangingPunct="0">
              <a:defRPr sz="4400">
                <a:solidFill>
                  <a:schemeClr val="bg1"/>
                </a:solidFill>
                <a:latin typeface="Arial" charset="0"/>
                <a:ea typeface="ＭＳ Ｐゴシック" pitchFamily="-108" charset="-128"/>
                <a:cs typeface="ＭＳ Ｐゴシック" pitchFamily="-108" charset="-128"/>
              </a:defRPr>
            </a:lvl3pPr>
            <a:lvl4pPr algn="ctr" eaLnBrk="0" hangingPunct="0">
              <a:defRPr sz="4400">
                <a:solidFill>
                  <a:schemeClr val="bg1"/>
                </a:solidFill>
                <a:latin typeface="Arial" charset="0"/>
                <a:ea typeface="ＭＳ Ｐゴシック" pitchFamily="-108" charset="-128"/>
                <a:cs typeface="ＭＳ Ｐゴシック" pitchFamily="-108" charset="-128"/>
              </a:defRPr>
            </a:lvl4pPr>
            <a:lvl5pPr algn="ctr" eaLnBrk="0" hangingPunct="0">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SA" sz="4400" u="none" strike="noStrike" kern="120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rPr>
              <a:t>يوحنا</a:t>
            </a:r>
            <a:endParaRPr kumimoji="0" lang="en-US" sz="4400" u="none" strike="noStrike" kern="120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59024663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linds(horizontal)">
                                      <p:cBhvr>
                                        <p:cTn id="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09954" name="Picture 2">
            <a:extLst>
              <a:ext uri="{FF2B5EF4-FFF2-40B4-BE49-F238E27FC236}">
                <a16:creationId xmlns:a16="http://schemas.microsoft.com/office/drawing/2014/main" id="{008376C5-F4F3-134E-8B7B-A73719DD9B92}"/>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10996"/>
          <a:stretch/>
        </p:blipFill>
        <p:spPr bwMode="auto">
          <a:xfrm>
            <a:off x="0" y="-29469"/>
            <a:ext cx="9148936" cy="6858000"/>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2987824" y="29469"/>
            <a:ext cx="6156176" cy="3543547"/>
          </a:xfrm>
          <a:effectLst>
            <a:outerShdw blurRad="63500" dist="35921" dir="2700000" algn="ctr" rotWithShape="0">
              <a:schemeClr val="tx2">
                <a:alpha val="74998"/>
              </a:schemeClr>
            </a:outerShdw>
          </a:effectLst>
        </p:spPr>
        <p:txBody>
          <a:bodyPr anchor="t"/>
          <a:lstStyle/>
          <a:p>
            <a:pPr marL="850900" indent="-842963" algn="l">
              <a:defRPr/>
            </a:pPr>
            <a:r>
              <a:rPr lang="ar-JO" sz="4800" kern="1200" dirty="0">
                <a:solidFill>
                  <a:srgbClr val="FFFFFF"/>
                </a:solidFill>
                <a:effectLst>
                  <a:glow rad="177800">
                    <a:srgbClr val="000000"/>
                  </a:glow>
                </a:effectLst>
                <a:ea typeface="ＭＳ Ｐゴシック" charset="0"/>
              </a:rPr>
              <a:t>١. استجابات الحياة الأبدية في يسوع بشكل متباين .</a:t>
            </a:r>
            <a:endParaRPr lang="en-US" sz="4800" kern="1200" dirty="0">
              <a:solidFill>
                <a:srgbClr val="FFFFFF"/>
              </a:solidFill>
              <a:effectLst>
                <a:glow rad="177800">
                  <a:srgbClr val="000000"/>
                </a:glow>
              </a:effectLst>
              <a:ea typeface="ＭＳ Ｐゴシック" charset="0"/>
            </a:endParaRPr>
          </a:p>
        </p:txBody>
      </p:sp>
      <p:sp>
        <p:nvSpPr>
          <p:cNvPr id="4" name="Rectangle 2">
            <a:extLst>
              <a:ext uri="{FF2B5EF4-FFF2-40B4-BE49-F238E27FC236}">
                <a16:creationId xmlns:a16="http://schemas.microsoft.com/office/drawing/2014/main" id="{FE97D79C-DE44-834E-B5EC-11E22652C92E}"/>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4998"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rPr>
              <a:t>يوحنا ١ – ١٧ </a:t>
            </a:r>
            <a:endParaRPr kumimoji="0" lang="en-US" sz="4800" b="1"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800043472"/>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linds(horizontal)">
                                      <p:cBhvr>
                                        <p:cTn id="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07906" name="Picture 2">
            <a:extLst>
              <a:ext uri="{FF2B5EF4-FFF2-40B4-BE49-F238E27FC236}">
                <a16:creationId xmlns:a16="http://schemas.microsoft.com/office/drawing/2014/main" id="{4A0C1EFD-347D-4241-83D0-2423B9E959B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2204864"/>
            <a:ext cx="9144000" cy="4298950"/>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323528" y="49784"/>
            <a:ext cx="8467694" cy="2443112"/>
          </a:xfrm>
          <a:effectLst>
            <a:outerShdw blurRad="63500" dist="35921" dir="2700000" algn="ctr" rotWithShape="0">
              <a:schemeClr val="tx2">
                <a:alpha val="74998"/>
              </a:schemeClr>
            </a:outerShdw>
          </a:effectLst>
        </p:spPr>
        <p:txBody>
          <a:bodyPr anchor="t"/>
          <a:lstStyle/>
          <a:p>
            <a:pPr marL="757238" indent="-757238" algn="r">
              <a:defRPr/>
            </a:pPr>
            <a:r>
              <a:rPr lang="ar-JO" sz="4800" kern="1200" dirty="0">
                <a:solidFill>
                  <a:srgbClr val="FFFFFF"/>
                </a:solidFill>
                <a:effectLst>
                  <a:glow rad="177800">
                    <a:srgbClr val="000000"/>
                  </a:glow>
                </a:effectLst>
                <a:ea typeface="ＭＳ Ｐゴシック" charset="0"/>
              </a:rPr>
              <a:t>٢. تأتي الحياة الأبدية من خلال الإيمان بأن يسوع مات وقام من أجلك .</a:t>
            </a:r>
            <a:endParaRPr lang="en-US" sz="4800" kern="1200" dirty="0">
              <a:solidFill>
                <a:srgbClr val="FFFFFF"/>
              </a:solidFill>
              <a:effectLst>
                <a:glow rad="177800">
                  <a:srgbClr val="000000"/>
                </a:glow>
              </a:effectLst>
              <a:ea typeface="ＭＳ Ｐゴシック" charset="0"/>
            </a:endParaRPr>
          </a:p>
        </p:txBody>
      </p:sp>
      <p:sp>
        <p:nvSpPr>
          <p:cNvPr id="4" name="Rectangle 2">
            <a:extLst>
              <a:ext uri="{FF2B5EF4-FFF2-40B4-BE49-F238E27FC236}">
                <a16:creationId xmlns:a16="http://schemas.microsoft.com/office/drawing/2014/main" id="{6DB76CCF-72D8-6D4C-B4F6-53037CB77267}"/>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4998"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rPr>
              <a:t>يوحنا ١۸ - ٢١</a:t>
            </a:r>
            <a:endParaRPr kumimoji="0" lang="en-US" sz="4800" b="1"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86647462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linds(horizontal)">
                                      <p:cBhvr>
                                        <p:cTn id="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622E8FBF-DD70-3C4E-AB77-70AC620AC816}"/>
              </a:ext>
            </a:extLst>
          </p:cNvPr>
          <p:cNvSpPr txBox="1"/>
          <p:nvPr/>
        </p:nvSpPr>
        <p:spPr>
          <a:xfrm>
            <a:off x="2092036" y="-1205345"/>
            <a:ext cx="184731" cy="461665"/>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pic>
        <p:nvPicPr>
          <p:cNvPr id="504834" name="Picture 2">
            <a:extLst>
              <a:ext uri="{FF2B5EF4-FFF2-40B4-BE49-F238E27FC236}">
                <a16:creationId xmlns:a16="http://schemas.microsoft.com/office/drawing/2014/main" id="{640EDEBD-9A35-804A-A3EA-818C6012529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041400"/>
            <a:ext cx="9144000" cy="4775200"/>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ar-JO" sz="4800" kern="1200" dirty="0">
                <a:solidFill>
                  <a:srgbClr val="FFFFFF"/>
                </a:solidFill>
                <a:effectLst>
                  <a:glow rad="177800">
                    <a:srgbClr val="000000"/>
                  </a:glow>
                </a:effectLst>
                <a:ea typeface="ＭＳ Ｐゴシック" charset="0"/>
              </a:rPr>
              <a:t>الفكرة الرئيسية</a:t>
            </a:r>
            <a:endParaRPr lang="en-US" sz="4800" kern="1200" dirty="0">
              <a:solidFill>
                <a:srgbClr val="FFFFFF"/>
              </a:solidFill>
              <a:effectLst>
                <a:glow rad="177800">
                  <a:srgbClr val="000000"/>
                </a:glow>
              </a:effectLst>
              <a:ea typeface="ＭＳ Ｐゴシック" charset="0"/>
            </a:endParaRPr>
          </a:p>
        </p:txBody>
      </p:sp>
      <p:sp>
        <p:nvSpPr>
          <p:cNvPr id="3" name="Rectangle 2"/>
          <p:cNvSpPr txBox="1">
            <a:spLocks noChangeArrowheads="1"/>
          </p:cNvSpPr>
          <p:nvPr/>
        </p:nvSpPr>
        <p:spPr bwMode="auto">
          <a:xfrm>
            <a:off x="0" y="1556792"/>
            <a:ext cx="9144000" cy="316835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rPr>
              <a:t>تأتي الحياة الأبدية بالثقة في أن يسوع هو الله الذي خلق الإنسان .</a:t>
            </a:r>
            <a:endParaRPr kumimoji="0" lang="en-US" sz="4800" b="1"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4" name="Rectangle 2">
            <a:extLst>
              <a:ext uri="{FF2B5EF4-FFF2-40B4-BE49-F238E27FC236}">
                <a16:creationId xmlns:a16="http://schemas.microsoft.com/office/drawing/2014/main" id="{286E5691-7A4E-7E4F-B8DD-1F17D2F13DE2}"/>
              </a:ext>
            </a:extLst>
          </p:cNvPr>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SA" sz="4800" b="1"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rPr>
              <a:t>يوحنا</a:t>
            </a:r>
            <a:endParaRPr kumimoji="0" lang="en-US" sz="4800" b="1"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61452099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79.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pic>
        <p:nvPicPr>
          <p:cNvPr id="1783814" name="Picture 6" descr="John316Code0001"/>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04800" y="152400"/>
            <a:ext cx="8686800" cy="3276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783810" name="Rectangle 2"/>
          <p:cNvSpPr>
            <a:spLocks noGrp="1" noChangeArrowheads="1"/>
          </p:cNvSpPr>
          <p:nvPr>
            <p:ph type="ctrTitle"/>
          </p:nvPr>
        </p:nvSpPr>
        <p:spPr>
          <a:xfrm rot="16200000">
            <a:off x="-3009900" y="3009900"/>
            <a:ext cx="6858000" cy="838200"/>
          </a:xfrm>
          <a:gradFill rotWithShape="0">
            <a:gsLst>
              <a:gs pos="0">
                <a:schemeClr val="accent1"/>
              </a:gs>
              <a:gs pos="100000">
                <a:schemeClr val="accent1">
                  <a:gamma/>
                  <a:shade val="46275"/>
                  <a:invGamma/>
                </a:schemeClr>
              </a:gs>
            </a:gsLst>
            <a:path path="shape">
              <a:fillToRect l="50000" t="50000" r="50000" b="50000"/>
            </a:path>
          </a:gradFill>
        </p:spPr>
        <p:txBody>
          <a:bodyPr/>
          <a:lstStyle/>
          <a:p>
            <a:pPr eaLnBrk="1" hangingPunct="1">
              <a:defRPr/>
            </a:pPr>
            <a:r>
              <a:rPr lang="ar-JO" sz="4800" b="1" kern="1200" dirty="0">
                <a:solidFill>
                  <a:srgbClr val="FFFFFF"/>
                </a:solidFill>
                <a:effectLst>
                  <a:glow rad="177800">
                    <a:srgbClr val="000000"/>
                  </a:glow>
                </a:effectLst>
                <a:latin typeface="Arial" panose="020B0604020202020204" pitchFamily="34" charset="0"/>
                <a:ea typeface="ＭＳ Ｐゴシック" charset="0"/>
                <a:cs typeface="Arial" panose="020B0604020202020204" pitchFamily="34" charset="0"/>
              </a:rPr>
              <a:t>القانون الإلهي</a:t>
            </a:r>
            <a:endParaRPr lang="en-US" sz="4800" b="1" kern="1200" dirty="0">
              <a:solidFill>
                <a:srgbClr val="FFFFFF"/>
              </a:solidFill>
              <a:effectLst>
                <a:glow rad="177800">
                  <a:srgbClr val="000000"/>
                </a:glow>
              </a:effectLst>
              <a:latin typeface="Arial" panose="020B0604020202020204" pitchFamily="34" charset="0"/>
              <a:ea typeface="ＭＳ Ｐゴシック" charset="0"/>
              <a:cs typeface="Arial" panose="020B0604020202020204" pitchFamily="34" charset="0"/>
            </a:endParaRPr>
          </a:p>
        </p:txBody>
      </p:sp>
      <p:sp>
        <p:nvSpPr>
          <p:cNvPr id="2" name="Rectangle 1"/>
          <p:cNvSpPr/>
          <p:nvPr/>
        </p:nvSpPr>
        <p:spPr>
          <a:xfrm>
            <a:off x="1619672" y="3943170"/>
            <a:ext cx="6768752" cy="2923877"/>
          </a:xfrm>
          <a:prstGeom prst="rect">
            <a:avLst/>
          </a:prstGeom>
        </p:spPr>
        <p:txBody>
          <a:bodyPr wrap="square">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rPr>
              <a:t>لأَنَّهُ هكَذَا أَحَبَّ اللهُ الْعَالَمَ حَتَّى بَذَلَ ابْنَهُ الْوَحِيدَ، لِكَيْ لاَ يَهْلِكَ كُلُّ مَنْ يُؤْمِنُ بِهِ، بَلْ تَكُونُ لَهُ الْحَيَاةُ الأَبَدِيَّةُ.</a:t>
            </a:r>
            <a:endParaRPr kumimoji="0" lang="en-US" sz="3600" b="1"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endParaRPr>
          </a:p>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600" b="1" i="0" u="none" strike="noStrike" kern="1200" cap="none" spc="0" normalizeH="0" baseline="0" noProof="0" dirty="0">
              <a:ln>
                <a:noFill/>
              </a:ln>
              <a:solidFill>
                <a:srgbClr val="FFFFFF"/>
              </a:solidFill>
              <a:effectLst/>
              <a:uLnTx/>
              <a:uFillTx/>
              <a:latin typeface="Microsoft PhagsPa" panose="020B0502040204020203" pitchFamily="34" charset="0"/>
              <a:ea typeface="Microsoft YaHei UI Light" panose="020B0502040204020203" pitchFamily="34" charset="-122"/>
              <a:cs typeface="+mn-cs"/>
            </a:endParaRP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rPr>
              <a:t>يوحنا ٣ : ١٦</a:t>
            </a:r>
          </a:p>
        </p:txBody>
      </p:sp>
    </p:spTree>
    <p:extLst>
      <p:ext uri="{BB962C8B-B14F-4D97-AF65-F5344CB8AC3E}">
        <p14:creationId xmlns:p14="http://schemas.microsoft.com/office/powerpoint/2010/main" val="38003530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nodeType="afterEffect">
                                  <p:stCondLst>
                                    <p:cond delay="0"/>
                                  </p:stCondLst>
                                  <p:childTnLst>
                                    <p:set>
                                      <p:cBhvr>
                                        <p:cTn id="6" dur="1" fill="hold">
                                          <p:stCondLst>
                                            <p:cond delay="0"/>
                                          </p:stCondLst>
                                        </p:cTn>
                                        <p:tgtEl>
                                          <p:spTgt spid="1783814"/>
                                        </p:tgtEl>
                                        <p:attrNameLst>
                                          <p:attrName>style.visibility</p:attrName>
                                        </p:attrNameLst>
                                      </p:cBhvr>
                                      <p:to>
                                        <p:strVal val="visible"/>
                                      </p:to>
                                    </p:set>
                                    <p:anim calcmode="lin" valueType="num">
                                      <p:cBhvr additive="base">
                                        <p:cTn id="7" dur="500" fill="hold"/>
                                        <p:tgtEl>
                                          <p:spTgt spid="1783814"/>
                                        </p:tgtEl>
                                        <p:attrNameLst>
                                          <p:attrName>ppt_x</p:attrName>
                                        </p:attrNameLst>
                                      </p:cBhvr>
                                      <p:tavLst>
                                        <p:tav tm="0">
                                          <p:val>
                                            <p:strVal val="0-#ppt_w/2"/>
                                          </p:val>
                                        </p:tav>
                                        <p:tav tm="100000">
                                          <p:val>
                                            <p:strVal val="#ppt_x"/>
                                          </p:val>
                                        </p:tav>
                                      </p:tavLst>
                                    </p:anim>
                                    <p:anim calcmode="lin" valueType="num">
                                      <p:cBhvr additive="base">
                                        <p:cTn id="8" dur="500" fill="hold"/>
                                        <p:tgtEl>
                                          <p:spTgt spid="1783814"/>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1" presetClass="entr" presetSubtype="0" fill="hold" grpId="0" nodeType="clickEffect">
                                  <p:stCondLst>
                                    <p:cond delay="0"/>
                                  </p:stCondLst>
                                  <p:childTnLst>
                                    <p:set>
                                      <p:cBhvr>
                                        <p:cTn id="12" dur="1" fill="hold">
                                          <p:stCondLst>
                                            <p:cond delay="499"/>
                                          </p:stCondLst>
                                        </p:cTn>
                                        <p:tgtEl>
                                          <p:spTgt spid="178381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83810" grpId="0" animBg="1" autoUpdateAnimBg="0"/>
    </p:bldLst>
  </p:timing>
</p:sld>
</file>

<file path=ppt/slides/slide8.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pic>
        <p:nvPicPr>
          <p:cNvPr id="9" name="Picture 8"/>
          <p:cNvPicPr>
            <a:picLocks noChangeAspect="1"/>
          </p:cNvPicPr>
          <p:nvPr/>
        </p:nvPicPr>
        <p:blipFill>
          <a:blip r:embed="rId4">
            <a:extLst>
              <a:ext uri="{BEBA8EAE-BF5A-486C-A8C5-ECC9F3942E4B}">
                <a14:imgProps xmlns:a14="http://schemas.microsoft.com/office/drawing/2010/main">
                  <a14:imgLayer r:embed="rId5">
                    <a14:imgEffect>
                      <a14:brightnessContrast bright="-40000" contrast="40000"/>
                    </a14:imgEffect>
                  </a14:imgLayer>
                </a14:imgProps>
              </a:ext>
            </a:extLst>
          </a:blip>
          <a:stretch>
            <a:fillRect/>
          </a:stretch>
        </p:blipFill>
        <p:spPr>
          <a:xfrm>
            <a:off x="0" y="317518"/>
            <a:ext cx="9144000" cy="6540481"/>
          </a:xfrm>
          <a:prstGeom prst="rect">
            <a:avLst/>
          </a:prstGeom>
        </p:spPr>
      </p:pic>
      <p:sp>
        <p:nvSpPr>
          <p:cNvPr id="2" name="Title 1"/>
          <p:cNvSpPr>
            <a:spLocks noGrp="1"/>
          </p:cNvSpPr>
          <p:nvPr>
            <p:ph type="ctrTitle"/>
          </p:nvPr>
        </p:nvSpPr>
        <p:spPr>
          <a:xfrm>
            <a:off x="0" y="0"/>
            <a:ext cx="9144000" cy="902000"/>
          </a:xfrm>
          <a:solidFill>
            <a:schemeClr val="tx1"/>
          </a:solidFill>
        </p:spPr>
        <p:txBody>
          <a:bodyPr/>
          <a:lstStyle/>
          <a:p>
            <a:r>
              <a:rPr lang="ar-SA" sz="40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العهد</a:t>
            </a:r>
            <a:r>
              <a:rPr lang="en-US" sz="40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 </a:t>
            </a:r>
          </a:p>
        </p:txBody>
      </p:sp>
      <p:sp>
        <p:nvSpPr>
          <p:cNvPr id="4" name="Rectangle 2"/>
          <p:cNvSpPr txBox="1">
            <a:spLocks noChangeArrowheads="1"/>
          </p:cNvSpPr>
          <p:nvPr/>
        </p:nvSpPr>
        <p:spPr bwMode="auto">
          <a:xfrm>
            <a:off x="618234" y="1602028"/>
            <a:ext cx="7953484" cy="4096629"/>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defPPr>
              <a:defRPr lang="en-US"/>
            </a:defPPr>
            <a:lvl1pPr marL="0" marR="0" lvl="0" indent="0" algn="ctr" defTabSz="457200" latinLnBrk="0">
              <a:lnSpc>
                <a:spcPct val="100000"/>
              </a:lnSpc>
              <a:buClrTx/>
              <a:buSzTx/>
              <a:buFontTx/>
              <a:buNone/>
              <a:tabLst/>
              <a:defRPr kumimoji="0" sz="2800" b="1" i="0" u="none" strike="noStrike" kern="0" cap="none" spc="0" normalizeH="0" baseline="0">
                <a:ln>
                  <a:noFill/>
                </a:ln>
                <a:solidFill>
                  <a:srgbClr val="FFFFFF"/>
                </a:solidFill>
                <a:effectLst>
                  <a:glow rad="127000">
                    <a:srgbClr val="000000"/>
                  </a:glow>
                </a:effectLst>
                <a:uLnTx/>
                <a:uFillTx/>
                <a:latin typeface="Arial" panose="020B0604020202020204" pitchFamily="34" charset="0"/>
                <a:cs typeface="Arial" panose="020B0604020202020204" pitchFamily="34" charset="0"/>
              </a:defRPr>
            </a:lvl1pPr>
            <a:lvl2pPr algn="ctr">
              <a:defRPr sz="4400">
                <a:solidFill>
                  <a:schemeClr val="bg1"/>
                </a:solidFill>
                <a:ea typeface="ＭＳ Ｐゴシック" pitchFamily="-108" charset="-128"/>
                <a:cs typeface="ＭＳ Ｐゴシック" pitchFamily="-108" charset="-128"/>
              </a:defRPr>
            </a:lvl2pPr>
            <a:lvl3pPr algn="ctr">
              <a:defRPr sz="4400">
                <a:solidFill>
                  <a:schemeClr val="bg1"/>
                </a:solidFill>
                <a:ea typeface="ＭＳ Ｐゴシック" pitchFamily="-108" charset="-128"/>
                <a:cs typeface="ＭＳ Ｐゴシック" pitchFamily="-108" charset="-128"/>
              </a:defRPr>
            </a:lvl3pPr>
            <a:lvl4pPr algn="ctr">
              <a:defRPr sz="4400">
                <a:solidFill>
                  <a:schemeClr val="bg1"/>
                </a:solidFill>
                <a:ea typeface="ＭＳ Ｐゴシック" pitchFamily="-108" charset="-128"/>
                <a:cs typeface="ＭＳ Ｐゴシック" pitchFamily="-108" charset="-128"/>
              </a:defRPr>
            </a:lvl4pPr>
            <a:lvl5pPr algn="ctr">
              <a:defRPr sz="4400">
                <a:solidFill>
                  <a:schemeClr val="bg1"/>
                </a:solidFill>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800" u="none" strike="noStrike" kern="0" cap="none" spc="0" normalizeH="0" baseline="0" noProof="0" dirty="0">
                <a:ln>
                  <a:noFill/>
                </a:ln>
                <a:solidFill>
                  <a:srgbClr val="FFFFFF"/>
                </a:solidFill>
                <a:effectLst>
                  <a:glow rad="127000">
                    <a:srgbClr val="000000"/>
                  </a:glow>
                </a:effectLst>
                <a:uLnTx/>
                <a:uFillTx/>
                <a:ea typeface="ＭＳ Ｐゴシック" charset="0"/>
              </a:rPr>
              <a:t>تم تحقيق وعد الله "أن جميع الأمم ستتبارك في </a:t>
            </a:r>
            <a:r>
              <a:rPr kumimoji="0" lang="en-US" sz="2800" u="none" strike="noStrike" kern="0" cap="none" spc="0" normalizeH="0" baseline="0" noProof="0" dirty="0">
                <a:ln>
                  <a:noFill/>
                </a:ln>
                <a:solidFill>
                  <a:srgbClr val="FFFFFF"/>
                </a:solidFill>
                <a:effectLst>
                  <a:glow rad="127000">
                    <a:srgbClr val="000000"/>
                  </a:glow>
                </a:effectLst>
                <a:uLnTx/>
                <a:uFillTx/>
                <a:ea typeface="ＭＳ Ｐゴシック" charset="0"/>
              </a:rPr>
              <a:t>]</a:t>
            </a:r>
            <a:r>
              <a:rPr kumimoji="0" lang="ar-JO" sz="2800" u="none" strike="noStrike" kern="0" cap="none" spc="0" normalizeH="0" baseline="0" noProof="0" dirty="0">
                <a:ln>
                  <a:noFill/>
                </a:ln>
                <a:solidFill>
                  <a:srgbClr val="FFFFFF"/>
                </a:solidFill>
                <a:effectLst>
                  <a:glow rad="127000">
                    <a:srgbClr val="000000"/>
                  </a:glow>
                </a:effectLst>
                <a:uLnTx/>
                <a:uFillTx/>
                <a:ea typeface="ＭＳ Ｐゴシック" charset="0"/>
              </a:rPr>
              <a:t>إبراهيم</a:t>
            </a:r>
            <a:r>
              <a:rPr kumimoji="0" lang="en-US" sz="2800" u="none" strike="noStrike" kern="0" cap="none" spc="0" normalizeH="0" baseline="0" noProof="0" dirty="0">
                <a:ln>
                  <a:noFill/>
                </a:ln>
                <a:solidFill>
                  <a:srgbClr val="FFFFFF"/>
                </a:solidFill>
                <a:effectLst>
                  <a:glow rad="127000">
                    <a:srgbClr val="000000"/>
                  </a:glow>
                </a:effectLst>
                <a:uLnTx/>
                <a:uFillTx/>
                <a:ea typeface="ＭＳ Ｐゴシック" charset="0"/>
              </a:rPr>
              <a:t>[</a:t>
            </a:r>
            <a:r>
              <a:rPr kumimoji="0" lang="ar-JO" sz="2800" u="none" strike="noStrike" kern="0" cap="none" spc="0" normalizeH="0" baseline="0" noProof="0" dirty="0">
                <a:ln>
                  <a:noFill/>
                </a:ln>
                <a:solidFill>
                  <a:srgbClr val="FFFFFF"/>
                </a:solidFill>
                <a:effectLst>
                  <a:glow rad="127000">
                    <a:srgbClr val="000000"/>
                  </a:glow>
                </a:effectLst>
                <a:uLnTx/>
                <a:uFillTx/>
                <a:ea typeface="ＭＳ Ｐゴシック" charset="0"/>
              </a:rPr>
              <a:t>" (تك 12: 3) في يسوع الذي قدم نفسه رسميًا كملك لإسرائيل (21: 5) وسيملك معه تلاميذه على أثني عشر عرشًا (19: 28) وحتى ذلك الوقت، فهو "العصر الذي يفصل" الكنيسة بين عصر مجيئي المسيح (الإصحاحين 13، 22).</a:t>
            </a:r>
            <a:endParaRPr kumimoji="0" lang="en-US" sz="2800" u="none" strike="noStrike" kern="0" cap="none" spc="0" normalizeH="0" baseline="0" noProof="0" dirty="0">
              <a:ln>
                <a:noFill/>
              </a:ln>
              <a:solidFill>
                <a:srgbClr val="FFFFFF"/>
              </a:solidFill>
              <a:effectLst>
                <a:glow rad="127000">
                  <a:srgbClr val="000000"/>
                </a:glow>
              </a:effectLst>
              <a:uLnTx/>
              <a:uFillTx/>
              <a:ea typeface="ＭＳ Ｐゴシック" charset="0"/>
            </a:endParaRPr>
          </a:p>
        </p:txBody>
      </p:sp>
      <p:sp>
        <p:nvSpPr>
          <p:cNvPr id="5" name="Text Box 3"/>
          <p:cNvSpPr txBox="1">
            <a:spLocks noChangeArrowheads="1"/>
          </p:cNvSpPr>
          <p:nvPr/>
        </p:nvSpPr>
        <p:spPr bwMode="auto">
          <a:xfrm>
            <a:off x="8170701" y="44461"/>
            <a:ext cx="868363" cy="4615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lIns="91341" tIns="45671" rIns="91341" bIns="45671">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27أ</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7" name="Rectangle 2">
            <a:extLst>
              <a:ext uri="{FF2B5EF4-FFF2-40B4-BE49-F238E27FC236}">
                <a16:creationId xmlns:a16="http://schemas.microsoft.com/office/drawing/2014/main" id="{49C27E9A-1A4D-7A4D-8914-0E491C6EB63C}"/>
              </a:ext>
            </a:extLst>
          </p:cNvPr>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SA"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متى</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63811382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01089" name="Picture 2" descr="Bread of Life"/>
          <p:cNvPicPr>
            <a:picLocks noChangeAspect="1" noChangeArrowheads="1"/>
          </p:cNvPicPr>
          <p:nvPr/>
        </p:nvPicPr>
        <p:blipFill>
          <a:blip r:embed="rId3">
            <a:lum bright="-12000"/>
            <a:extLst>
              <a:ext uri="{28A0092B-C50C-407E-A947-70E740481C1C}">
                <a14:useLocalDpi xmlns:a14="http://schemas.microsoft.com/office/drawing/2010/main"/>
              </a:ext>
            </a:extLst>
          </a:blip>
          <a:srcRect/>
          <a:stretch>
            <a:fillRect/>
          </a:stretch>
        </p:blipFill>
        <p:spPr bwMode="auto">
          <a:xfrm>
            <a:off x="0" y="-304800"/>
            <a:ext cx="9144000" cy="7737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965635" name="Rectangle 3"/>
          <p:cNvSpPr>
            <a:spLocks noGrp="1" noChangeArrowheads="1"/>
          </p:cNvSpPr>
          <p:nvPr>
            <p:ph type="title"/>
          </p:nvPr>
        </p:nvSpPr>
        <p:spPr>
          <a:xfrm>
            <a:off x="152400" y="-152400"/>
            <a:ext cx="8534400" cy="1123950"/>
          </a:xfrm>
          <a:effectLst>
            <a:outerShdw blurRad="63500" dist="107763" dir="2700000" algn="ctr" rotWithShape="0">
              <a:srgbClr val="000000">
                <a:alpha val="74997"/>
              </a:srgbClr>
            </a:outerShdw>
          </a:effectLst>
        </p:spPr>
        <p:txBody>
          <a:bodyPr/>
          <a:lstStyle/>
          <a:p>
            <a:pPr eaLnBrk="1" hangingPunct="1">
              <a:defRPr/>
            </a:pPr>
            <a:r>
              <a:rPr lang="ar-JO" sz="4800" b="1" kern="1200" dirty="0">
                <a:solidFill>
                  <a:srgbClr val="FFFFFF"/>
                </a:solidFill>
                <a:effectLst>
                  <a:glow rad="177800">
                    <a:srgbClr val="000000"/>
                  </a:glow>
                </a:effectLst>
                <a:latin typeface="Arial" panose="020B0604020202020204" pitchFamily="34" charset="0"/>
                <a:ea typeface="ＭＳ Ｐゴシック" charset="0"/>
                <a:cs typeface="Arial" panose="020B0604020202020204" pitchFamily="34" charset="0"/>
              </a:rPr>
              <a:t>كيف يمكنك التعرف عليه؟</a:t>
            </a:r>
            <a:endParaRPr lang="en-US" sz="4800" b="1" kern="1200" dirty="0">
              <a:solidFill>
                <a:srgbClr val="FFFFFF"/>
              </a:solidFill>
              <a:effectLst>
                <a:glow rad="177800">
                  <a:srgbClr val="000000"/>
                </a:glow>
              </a:effectLst>
              <a:latin typeface="Arial" panose="020B0604020202020204" pitchFamily="34" charset="0"/>
              <a:ea typeface="ＭＳ Ｐゴシック" charset="0"/>
              <a:cs typeface="Arial" panose="020B0604020202020204" pitchFamily="34" charset="0"/>
            </a:endParaRPr>
          </a:p>
        </p:txBody>
      </p:sp>
      <p:sp>
        <p:nvSpPr>
          <p:cNvPr id="5" name="Rectangle 4"/>
          <p:cNvSpPr txBox="1">
            <a:spLocks noChangeArrowheads="1"/>
          </p:cNvSpPr>
          <p:nvPr/>
        </p:nvSpPr>
        <p:spPr bwMode="auto">
          <a:xfrm>
            <a:off x="0" y="2743200"/>
            <a:ext cx="9144000" cy="4419600"/>
          </a:xfrm>
          <a:prstGeom prst="rect">
            <a:avLst/>
          </a:prstGeom>
          <a:noFill/>
          <a:ln w="9525">
            <a:noFill/>
            <a:miter lim="800000"/>
            <a:headEnd/>
            <a:tailEnd/>
          </a:ln>
          <a:effectLst>
            <a:outerShdw blurRad="63500" dist="107763" dir="2700000" algn="ctr" rotWithShape="0">
              <a:srgbClr val="000000">
                <a:alpha val="74997"/>
              </a:srgbClr>
            </a:outerShdw>
          </a:effectLst>
        </p:spPr>
        <p:txBody>
          <a:bodyPr lIns="91275" tIns="45638" rIns="91275" bIns="45638"/>
          <a:lstStyle>
            <a:lvl1pPr marL="342900" indent="-342900"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342900" marR="0" lvl="0" indent="-342900" algn="r" defTabSz="914400" rtl="1" eaLnBrk="1" fontAlgn="base" latinLnBrk="0" hangingPunct="1">
              <a:lnSpc>
                <a:spcPct val="100000"/>
              </a:lnSpc>
              <a:spcBef>
                <a:spcPct val="20000"/>
              </a:spcBef>
              <a:spcAft>
                <a:spcPct val="0"/>
              </a:spcAft>
              <a:buClr>
                <a:srgbClr val="FFCC66"/>
              </a:buClr>
              <a:buSzPct val="80000"/>
              <a:buFont typeface="Wingdings" charset="0"/>
              <a:buChar char="n"/>
              <a:tabLst/>
              <a:defRPr/>
            </a:pPr>
            <a:r>
              <a:rPr kumimoji="0" lang="ar-JO" sz="3200" b="1"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rPr>
              <a:t>اعترف أنك أخطأت</a:t>
            </a:r>
          </a:p>
          <a:p>
            <a:pPr marL="342900" marR="0" lvl="0" indent="-342900" algn="r" defTabSz="914400" rtl="1" eaLnBrk="1" fontAlgn="base" latinLnBrk="0" hangingPunct="1">
              <a:lnSpc>
                <a:spcPct val="100000"/>
              </a:lnSpc>
              <a:spcBef>
                <a:spcPct val="20000"/>
              </a:spcBef>
              <a:spcAft>
                <a:spcPct val="0"/>
              </a:spcAft>
              <a:buClr>
                <a:srgbClr val="FFCC66"/>
              </a:buClr>
              <a:buSzPct val="80000"/>
              <a:buFont typeface="Wingdings" charset="0"/>
              <a:buChar char="n"/>
              <a:tabLst/>
              <a:defRPr/>
            </a:pPr>
            <a:r>
              <a:rPr kumimoji="0" lang="ar-JO" sz="3200" b="1"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rPr>
              <a:t>صدق أن يسوع مات من أجلك</a:t>
            </a:r>
          </a:p>
          <a:p>
            <a:pPr marL="342900" marR="0" lvl="0" indent="-342900" algn="r" defTabSz="914400" rtl="1" eaLnBrk="1" fontAlgn="base" latinLnBrk="0" hangingPunct="1">
              <a:lnSpc>
                <a:spcPct val="100000"/>
              </a:lnSpc>
              <a:spcBef>
                <a:spcPct val="20000"/>
              </a:spcBef>
              <a:spcAft>
                <a:spcPct val="0"/>
              </a:spcAft>
              <a:buClr>
                <a:srgbClr val="FFCC66"/>
              </a:buClr>
              <a:buSzPct val="80000"/>
              <a:buFont typeface="Wingdings" charset="0"/>
              <a:buChar char="n"/>
              <a:tabLst/>
              <a:defRPr/>
            </a:pPr>
            <a:r>
              <a:rPr kumimoji="0" lang="ar-JO" sz="3200" b="1"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rPr>
              <a:t>اعترف أنك غيرت رأيك بشأن ما أو من يمكنه أن يخلصك (التوبة)</a:t>
            </a:r>
            <a:endParaRPr kumimoji="0" lang="en-US" sz="3200" b="1"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471453162"/>
      </p:ext>
    </p:extLst>
  </p:cSld>
  <p:clrMapOvr>
    <a:masterClrMapping/>
  </p:clrMapOvr>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1574800" y="0"/>
            <a:ext cx="9070975" cy="1143000"/>
          </a:xfrm>
        </p:spPr>
        <p:txBody>
          <a:bodyPr/>
          <a:lstStyle/>
          <a:p>
            <a:pPr algn="r"/>
            <a:r>
              <a:rPr lang="en-US" dirty="0">
                <a:solidFill>
                  <a:schemeClr val="tx1"/>
                </a:solidFill>
              </a:rPr>
              <a:t>Black</a:t>
            </a:r>
          </a:p>
        </p:txBody>
      </p:sp>
    </p:spTree>
    <p:extLst>
      <p:ext uri="{BB962C8B-B14F-4D97-AF65-F5344CB8AC3E}">
        <p14:creationId xmlns:p14="http://schemas.microsoft.com/office/powerpoint/2010/main" val="1684367607"/>
      </p:ext>
    </p:extLst>
  </p:cSld>
  <p:clrMapOvr>
    <a:masterClrMapping/>
  </p:clrMapOvr>
  <p:transition/>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3233" name="Picture 4" descr="ascension"/>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4767"/>
            <a:ext cx="9144000" cy="68532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09922" name="Title 4"/>
          <p:cNvSpPr>
            <a:spLocks noGrp="1"/>
          </p:cNvSpPr>
          <p:nvPr>
            <p:ph type="title" idx="4294967295"/>
          </p:nvPr>
        </p:nvSpPr>
        <p:spPr>
          <a:xfrm>
            <a:off x="333294" y="188640"/>
            <a:ext cx="7047018" cy="1143000"/>
          </a:xfrm>
        </p:spPr>
        <p:txBody>
          <a:bodyPr anchor="ctr"/>
          <a:lstStyle/>
          <a:p>
            <a:pPr algn="l">
              <a:defRPr/>
            </a:pPr>
            <a:r>
              <a:rPr lang="ar-JO" sz="8800" dirty="0">
                <a:solidFill>
                  <a:srgbClr val="FFFFFF"/>
                </a:solidFill>
                <a:effectLst>
                  <a:glow rad="228600">
                    <a:schemeClr val="bg2"/>
                  </a:glow>
                </a:effectLst>
                <a:ea typeface="ＭＳ Ｐゴシック" charset="0"/>
                <a:cs typeface="Arial" panose="020B0604020202020204" pitchFamily="34" charset="0"/>
              </a:rPr>
              <a:t>أعمال الرسل</a:t>
            </a:r>
            <a:endParaRPr lang="en-US" sz="8800" dirty="0">
              <a:solidFill>
                <a:srgbClr val="FFFFFF"/>
              </a:solidFill>
              <a:effectLst>
                <a:glow rad="228600">
                  <a:schemeClr val="bg2"/>
                </a:glow>
              </a:effectLst>
              <a:ea typeface="ＭＳ Ｐゴシック" charset="0"/>
              <a:cs typeface="Arial" panose="020B0604020202020204" pitchFamily="34" charset="0"/>
            </a:endParaRPr>
          </a:p>
        </p:txBody>
      </p:sp>
      <p:sp>
        <p:nvSpPr>
          <p:cNvPr id="4" name="Text Box 3"/>
          <p:cNvSpPr txBox="1">
            <a:spLocks noChangeArrowheads="1"/>
          </p:cNvSpPr>
          <p:nvPr/>
        </p:nvSpPr>
        <p:spPr bwMode="auto">
          <a:xfrm>
            <a:off x="0" y="6381750"/>
            <a:ext cx="9144000" cy="476250"/>
          </a:xfrm>
          <a:prstGeom prst="rect">
            <a:avLst/>
          </a:prstGeom>
          <a:solidFill>
            <a:srgbClr val="000000"/>
          </a:solidFill>
          <a:ln w="9525">
            <a:noFill/>
            <a:miter lim="800000"/>
            <a:headEnd/>
            <a:tailEnd/>
          </a:ln>
          <a:effectLst/>
        </p:spPr>
        <p:txBody>
          <a:bodyPr lIns="91389" tIns="45695" rIns="91389" bIns="45695" anchor="ct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د. ريك جريفيث</a:t>
            </a:r>
            <a:r>
              <a:rPr kumimoji="0" lang="en-US" sz="1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 </a:t>
            </a:r>
            <a:r>
              <a:rPr kumimoji="0" lang="ar-JO" sz="1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مؤسسة الدراسات اللاهوتية الأردنية</a:t>
            </a:r>
            <a:r>
              <a:rPr kumimoji="0" lang="en-US" sz="1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 BibleStudyDownloads.org</a:t>
            </a:r>
            <a:endParaRPr kumimoji="0" lang="en-US" sz="11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428013980"/>
      </p:ext>
    </p:extLst>
  </p:cSld>
  <p:clrMapOvr>
    <a:masterClrMapping/>
  </p:clrMapOvr>
  <p:transition/>
</p:sld>
</file>

<file path=ppt/slides/slide83.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800000"/>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11"/>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389" tIns="45695" rIns="91389" bIns="45695"/>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900098" name="Rectangle 2"/>
          <p:cNvSpPr>
            <a:spLocks noGrp="1" noChangeArrowheads="1"/>
          </p:cNvSpPr>
          <p:nvPr>
            <p:ph type="ctrTitle"/>
          </p:nvPr>
        </p:nvSpPr>
        <p:spPr>
          <a:xfrm>
            <a:off x="0" y="21564"/>
            <a:ext cx="9144000" cy="909772"/>
          </a:xfrm>
          <a:effectLst>
            <a:outerShdw blurRad="63500" dist="35921" dir="2700000" algn="ctr" rotWithShape="0">
              <a:schemeClr val="tx2">
                <a:alpha val="74998"/>
              </a:schemeClr>
            </a:outerShdw>
          </a:effectLst>
        </p:spPr>
        <p:txBody>
          <a:bodyPr anchor="ctr"/>
          <a:lstStyle/>
          <a:p>
            <a:pPr>
              <a:defRPr/>
            </a:pPr>
            <a:r>
              <a:rPr lang="ar-JO" sz="4800" dirty="0">
                <a:effectLst>
                  <a:glow rad="127000">
                    <a:schemeClr val="tx1"/>
                  </a:glow>
                </a:effectLst>
                <a:ea typeface="ＭＳ Ｐゴシック" charset="0"/>
                <a:cs typeface="ＭＳ Ｐゴシック" charset="0"/>
              </a:rPr>
              <a:t>الكلمة المفتاحية</a:t>
            </a:r>
            <a:endParaRPr lang="en-US" sz="4800" dirty="0">
              <a:effectLst>
                <a:glow rad="127000">
                  <a:schemeClr val="tx1"/>
                </a:glow>
              </a:effectLst>
              <a:ea typeface="ＭＳ Ｐゴシック" charset="0"/>
              <a:cs typeface="ＭＳ Ｐゴシック" charset="0"/>
            </a:endParaRPr>
          </a:p>
        </p:txBody>
      </p:sp>
      <p:sp>
        <p:nvSpPr>
          <p:cNvPr id="5" name="Rectangle 2"/>
          <p:cNvSpPr txBox="1">
            <a:spLocks noChangeArrowheads="1"/>
          </p:cNvSpPr>
          <p:nvPr/>
        </p:nvSpPr>
        <p:spPr bwMode="auto">
          <a:xfrm>
            <a:off x="0" y="2375964"/>
            <a:ext cx="9144000" cy="1989140"/>
          </a:xfrm>
          <a:prstGeom prst="rect">
            <a:avLst/>
          </a:prstGeom>
          <a:noFill/>
          <a:ln>
            <a:noFill/>
          </a:ln>
          <a:effectLst>
            <a:outerShdw blurRad="63500" dist="35921" dir="2700000" algn="ctr" rotWithShape="0">
              <a:schemeClr val="tx2">
                <a:alpha val="74998"/>
              </a:schemeClr>
            </a:outerShdw>
          </a:effectLst>
          <a:extLst>
            <a:ext uri="{FAA26D3D-D897-4be2-8F04-BA451C77F1D7}">
              <ma14:placeholderFlag xmlns:ma14="http://schemas.microsoft.com/office/mac/drawingml/2011/main" xmlns=""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389" tIns="45695" rIns="91389" bIns="45695"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6952" rtl="0" eaLnBrk="0" fontAlgn="base" latinLnBrk="0" hangingPunct="0">
              <a:lnSpc>
                <a:spcPct val="100000"/>
              </a:lnSpc>
              <a:spcBef>
                <a:spcPct val="0"/>
              </a:spcBef>
              <a:spcAft>
                <a:spcPct val="0"/>
              </a:spcAft>
              <a:buClrTx/>
              <a:buSzTx/>
              <a:buFontTx/>
              <a:buNone/>
              <a:tabLst/>
              <a:defRPr/>
            </a:pPr>
            <a:r>
              <a:rPr kumimoji="0" lang="ar-JO" sz="7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السيادة ٢</a:t>
            </a:r>
            <a:endParaRPr kumimoji="0" lang="en-US" sz="7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FAA26D3D-D897-4be2-8F04-BA451C77F1D7}">
              <ma14:placeholderFlag xmlns:ma14="http://schemas.microsoft.com/office/mac/drawingml/2011/main" xmlns=""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389" tIns="45695" rIns="91389" bIns="45695"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6952"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أعمال الرسل</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
        <p:nvSpPr>
          <p:cNvPr id="7" name="Text Box 24"/>
          <p:cNvSpPr txBox="1">
            <a:spLocks noChangeArrowheads="1"/>
          </p:cNvSpPr>
          <p:nvPr/>
        </p:nvSpPr>
        <p:spPr bwMode="auto">
          <a:xfrm>
            <a:off x="8448812" y="65348"/>
            <a:ext cx="526904" cy="83094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91389" tIns="45695" rIns="91389" bIns="45695">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456952" rtl="0" eaLnBrk="1" fontAlgn="auto" latinLnBrk="0" hangingPunct="1">
              <a:lnSpc>
                <a:spcPct val="100000"/>
              </a:lnSpc>
              <a:spcBef>
                <a:spcPts val="0"/>
              </a:spcBef>
              <a:spcAft>
                <a:spcPts val="0"/>
              </a:spcAft>
              <a:buClrTx/>
              <a:buSzTx/>
              <a:buFontTx/>
              <a:buNone/>
              <a:tabLst/>
              <a:defRPr/>
            </a:pPr>
            <a:r>
              <a:rPr kumimoji="0" lang="ar-JO" altLang="zh-CN" sz="2400" b="1"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ea typeface="ＭＳ Ｐゴシック" charset="0"/>
                <a:cs typeface="Arial" panose="020B0604020202020204" pitchFamily="34" charset="0"/>
              </a:rPr>
              <a:t>56</a:t>
            </a:r>
            <a:endParaRPr kumimoji="0" lang="en-US" altLang="zh-CN" sz="2400" b="1"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ea typeface="ＭＳ Ｐゴシック" charset="0"/>
              <a:cs typeface="Arial" panose="020B0604020202020204" pitchFamily="34" charset="0"/>
            </a:endParaRPr>
          </a:p>
          <a:p>
            <a:pPr marL="0" marR="0" lvl="0" indent="0" algn="ctr" defTabSz="456952" rtl="0" eaLnBrk="1" fontAlgn="auto" latinLnBrk="0" hangingPunct="1">
              <a:lnSpc>
                <a:spcPct val="100000"/>
              </a:lnSpc>
              <a:spcBef>
                <a:spcPts val="0"/>
              </a:spcBef>
              <a:spcAft>
                <a:spcPts val="0"/>
              </a:spcAft>
              <a:buClrTx/>
              <a:buSzTx/>
              <a:buFontTx/>
              <a:buNone/>
              <a:tabLst/>
              <a:defRPr/>
            </a:pPr>
            <a:r>
              <a:rPr kumimoji="0" lang="ar-JO" altLang="zh-CN" sz="2400" b="1"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ea typeface="ＭＳ Ｐゴシック" charset="0"/>
                <a:cs typeface="Arial" panose="020B0604020202020204" pitchFamily="34" charset="0"/>
              </a:rPr>
              <a:t>39</a:t>
            </a:r>
            <a:endParaRPr kumimoji="0" lang="en-US" altLang="zh-CN" sz="2400" b="1"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941758535"/>
      </p:ext>
    </p:extLst>
  </p:cSld>
  <p:clrMapOvr>
    <a:masterClrMapping/>
  </p:clrMapOvr>
  <p:transition/>
</p:sld>
</file>

<file path=ppt/slides/slide84.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660066"/>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653" y="-7614"/>
            <a:ext cx="9162651" cy="1012616"/>
          </a:xfrm>
          <a:noFill/>
        </p:spPr>
        <p:txBody>
          <a:bodyPr/>
          <a:lstStyle/>
          <a:p>
            <a:r>
              <a:rPr lang="ar-JO" sz="4800" dirty="0">
                <a:effectLst>
                  <a:glow rad="101600">
                    <a:schemeClr val="tx1">
                      <a:alpha val="99000"/>
                    </a:schemeClr>
                  </a:glow>
                </a:effectLst>
              </a:rPr>
              <a:t>الموضوع الرئيسي</a:t>
            </a:r>
            <a:endParaRPr lang="en-US" sz="4800" dirty="0">
              <a:solidFill>
                <a:schemeClr val="bg1"/>
              </a:solidFill>
              <a:effectLst>
                <a:glow rad="101600">
                  <a:schemeClr val="tx1">
                    <a:alpha val="99000"/>
                  </a:schemeClr>
                </a:glow>
              </a:effectLst>
            </a:endParaRPr>
          </a:p>
        </p:txBody>
      </p:sp>
      <p:sp>
        <p:nvSpPr>
          <p:cNvPr id="3" name="Title 1"/>
          <p:cNvSpPr txBox="1">
            <a:spLocks/>
          </p:cNvSpPr>
          <p:nvPr/>
        </p:nvSpPr>
        <p:spPr bwMode="auto">
          <a:xfrm>
            <a:off x="14766" y="1433727"/>
            <a:ext cx="9129233" cy="4394419"/>
          </a:xfrm>
          <a:prstGeom prst="rect">
            <a:avLst/>
          </a:prstGeom>
          <a:noFill/>
          <a:ln>
            <a:noFill/>
          </a:ln>
          <a:extLst>
            <a:ext uri="{FAA26D3D-D897-4be2-8F04-BA451C77F1D7}">
              <ma14:placeholderFlag xmlns:ma14="http://schemas.microsoft.com/office/mac/drawingml/2011/main" xmlns=""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622889" y="1614829"/>
            <a:ext cx="7879566" cy="4032214"/>
          </a:xfrm>
          <a:prstGeom prst="rect">
            <a:avLst/>
          </a:prstGeom>
          <a:noFill/>
          <a:ln>
            <a:noFill/>
          </a:ln>
          <a:effectLst>
            <a:outerShdw blurRad="63500" dist="35921" dir="2700000" algn="ctr" rotWithShape="0">
              <a:schemeClr val="tx2">
                <a:alpha val="74998"/>
              </a:schemeClr>
            </a:outerShdw>
          </a:effectLst>
          <a:extLst>
            <a:ext uri="{FAA26D3D-D897-4be2-8F04-BA451C77F1D7}">
              <ma14:placeholderFlag xmlns:ma14="http://schemas.microsoft.com/office/mac/drawingml/2011/main" xmlns=""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SA"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المُعلن عن المُخلِّص العالمي في تقدم المملكة ذات السيادة</a:t>
            </a: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23</a:t>
            </a:r>
          </a:p>
        </p:txBody>
      </p:sp>
      <p:sp>
        <p:nvSpPr>
          <p:cNvPr id="7" name="Rectangle 2"/>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FAA26D3D-D897-4be2-8F04-BA451C77F1D7}">
              <ma14:placeholderFlag xmlns:ma14="http://schemas.microsoft.com/office/mac/drawingml/2011/main" xmlns=""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أعمال الرسل</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1861575224"/>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85.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tx1"/>
            </a:gs>
            <a:gs pos="100000">
              <a:srgbClr val="000090"/>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11"/>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389" tIns="45695" rIns="91389" bIns="45695"/>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900098" name="Rectangle 2"/>
          <p:cNvSpPr>
            <a:spLocks noGrp="1" noChangeArrowheads="1"/>
          </p:cNvSpPr>
          <p:nvPr>
            <p:ph type="ctrTitle"/>
          </p:nvPr>
        </p:nvSpPr>
        <p:spPr>
          <a:xfrm>
            <a:off x="0" y="21564"/>
            <a:ext cx="9144000" cy="909772"/>
          </a:xfrm>
          <a:effectLst>
            <a:outerShdw blurRad="63500" dist="35921" dir="2700000" algn="ctr" rotWithShape="0">
              <a:schemeClr val="tx2">
                <a:alpha val="74998"/>
              </a:schemeClr>
            </a:outerShdw>
          </a:effectLst>
        </p:spPr>
        <p:txBody>
          <a:bodyPr anchor="ctr"/>
          <a:lstStyle/>
          <a:p>
            <a:pPr>
              <a:defRPr/>
            </a:pPr>
            <a:r>
              <a:rPr lang="ar-JO" sz="4800" dirty="0">
                <a:effectLst>
                  <a:glow rad="127000">
                    <a:schemeClr val="tx1"/>
                  </a:glow>
                </a:effectLst>
                <a:ea typeface="ＭＳ Ｐゴシック" charset="0"/>
                <a:cs typeface="ＭＳ Ｐゴシック" charset="0"/>
              </a:rPr>
              <a:t>الآية المفتاحية</a:t>
            </a:r>
            <a:endParaRPr lang="en-US" sz="4800" dirty="0">
              <a:effectLst>
                <a:glow rad="127000">
                  <a:schemeClr val="tx1"/>
                </a:glow>
              </a:effectLst>
              <a:ea typeface="ＭＳ Ｐゴシック" charset="0"/>
              <a:cs typeface="ＭＳ Ｐゴシック" charset="0"/>
            </a:endParaRPr>
          </a:p>
        </p:txBody>
      </p:sp>
      <p:sp>
        <p:nvSpPr>
          <p:cNvPr id="5" name="Rectangle 2"/>
          <p:cNvSpPr txBox="1">
            <a:spLocks noChangeArrowheads="1"/>
          </p:cNvSpPr>
          <p:nvPr/>
        </p:nvSpPr>
        <p:spPr bwMode="auto">
          <a:xfrm>
            <a:off x="0" y="1602008"/>
            <a:ext cx="9144000" cy="4131248"/>
          </a:xfrm>
          <a:prstGeom prst="rect">
            <a:avLst/>
          </a:prstGeom>
          <a:noFill/>
          <a:ln>
            <a:noFill/>
          </a:ln>
          <a:effectLst>
            <a:outerShdw blurRad="63500" dist="35921" dir="2700000" algn="ctr" rotWithShape="0">
              <a:schemeClr val="tx2">
                <a:alpha val="74998"/>
              </a:schemeClr>
            </a:outerShdw>
          </a:effectLst>
          <a:extLst>
            <a:ext uri="{FAA26D3D-D897-4be2-8F04-BA451C77F1D7}">
              <ma14:placeholderFlag xmlns:ma14="http://schemas.microsoft.com/office/mac/drawingml/2011/main" xmlns=""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389" tIns="45695" rIns="91389" bIns="45695"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6952" rtl="0" eaLnBrk="0" fontAlgn="base" latinLnBrk="0" hangingPunct="0">
              <a:lnSpc>
                <a:spcPct val="100000"/>
              </a:lnSpc>
              <a:spcBef>
                <a:spcPct val="0"/>
              </a:spcBef>
              <a:spcAft>
                <a:spcPct val="0"/>
              </a:spcAft>
              <a:buClrTx/>
              <a:buSzTx/>
              <a:buFontTx/>
              <a:buNone/>
              <a:tabLst/>
              <a:defRPr/>
            </a:pPr>
            <a:r>
              <a:rPr kumimoji="0" lang="ar-JO" altLang="zh-CN" sz="4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pitchFamily="-108" charset="-128"/>
                <a:cs typeface="Arial" panose="020B0604020202020204" pitchFamily="34" charset="0"/>
              </a:rPr>
              <a:t>لكنكم ستنالون قوة متى حل الروح القدس عليكم و تكونون لي شهوداً في أورشليم و في كل اليهودية و السامرة و إلى أقصى الأرض </a:t>
            </a:r>
          </a:p>
          <a:p>
            <a:pPr marL="0" marR="0" lvl="0" indent="0" algn="ctr" defTabSz="456952" rtl="0" eaLnBrk="0" fontAlgn="base" latinLnBrk="0" hangingPunct="0">
              <a:lnSpc>
                <a:spcPct val="100000"/>
              </a:lnSpc>
              <a:spcBef>
                <a:spcPct val="0"/>
              </a:spcBef>
              <a:spcAft>
                <a:spcPct val="0"/>
              </a:spcAft>
              <a:buClrTx/>
              <a:buSzTx/>
              <a:buFontTx/>
              <a:buNone/>
              <a:tabLst/>
              <a:defRPr/>
            </a:pPr>
            <a:r>
              <a:rPr kumimoji="0" lang="ar-JO" altLang="zh-CN" sz="4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pitchFamily="-108" charset="-128"/>
                <a:cs typeface="Arial" panose="020B0604020202020204" pitchFamily="34" charset="0"/>
              </a:rPr>
              <a:t>(أعمال ٨:١)</a:t>
            </a:r>
            <a:endParaRPr kumimoji="0" lang="en-US" altLang="zh-CN" sz="4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pitchFamily="-108" charset="-128"/>
              <a:cs typeface="Arial" panose="020B0604020202020204" pitchFamily="34" charset="0"/>
            </a:endParaRP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FAA26D3D-D897-4be2-8F04-BA451C77F1D7}">
              <ma14:placeholderFlag xmlns:ma14="http://schemas.microsoft.com/office/mac/drawingml/2011/main" xmlns=""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389" tIns="45695" rIns="91389" bIns="45695"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6952"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أعمال الرسل</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
        <p:nvSpPr>
          <p:cNvPr id="7" name="Text Box 24"/>
          <p:cNvSpPr txBox="1">
            <a:spLocks noChangeArrowheads="1"/>
          </p:cNvSpPr>
          <p:nvPr/>
        </p:nvSpPr>
        <p:spPr bwMode="auto">
          <a:xfrm>
            <a:off x="8472417" y="65348"/>
            <a:ext cx="530812" cy="46161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91389" tIns="45695" rIns="91389" bIns="45695">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456952" rtl="0" eaLnBrk="1" fontAlgn="auto" latinLnBrk="0" hangingPunct="1">
              <a:lnSpc>
                <a:spcPct val="100000"/>
              </a:lnSpc>
              <a:spcBef>
                <a:spcPts val="0"/>
              </a:spcBef>
              <a:spcAft>
                <a:spcPts val="0"/>
              </a:spcAft>
              <a:buClrTx/>
              <a:buSzTx/>
              <a:buFontTx/>
              <a:buNone/>
              <a:tabLst/>
              <a:defRPr/>
            </a:pPr>
            <a:r>
              <a:rPr kumimoji="0" lang="ar-JO" altLang="zh-CN" sz="2400" b="1"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ea typeface="ＭＳ Ｐゴシック" charset="0"/>
                <a:cs typeface="Arial" panose="020B0604020202020204" pitchFamily="34" charset="0"/>
              </a:rPr>
              <a:t>56</a:t>
            </a:r>
            <a:endParaRPr kumimoji="0" lang="en-US" altLang="zh-CN" sz="2400" b="1"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426826366"/>
      </p:ext>
    </p:extLst>
  </p:cSld>
  <p:clrMapOvr>
    <a:masterClrMapping/>
  </p:clrMapOvr>
  <p:transition/>
</p:sld>
</file>

<file path=ppt/slides/slide86.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59073" name="Text Box 2"/>
          <p:cNvSpPr txBox="1">
            <a:spLocks noChangeArrowheads="1"/>
          </p:cNvSpPr>
          <p:nvPr/>
        </p:nvSpPr>
        <p:spPr bwMode="auto">
          <a:xfrm>
            <a:off x="8382008" y="76206"/>
            <a:ext cx="703825" cy="4615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1334" tIns="45667" rIns="91334" bIns="45667">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120</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59074" name="Text Box 8"/>
          <p:cNvSpPr txBox="1">
            <a:spLocks noChangeArrowheads="1"/>
          </p:cNvSpPr>
          <p:nvPr/>
        </p:nvSpPr>
        <p:spPr bwMode="auto">
          <a:xfrm>
            <a:off x="78118" y="967369"/>
            <a:ext cx="8951950" cy="2862215"/>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square" lIns="91334" tIns="45667" rIns="91334" bIns="45667">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3600" b="1" u="sng"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البيان الموجز</a:t>
            </a:r>
            <a:endParaRPr kumimoji="0" lang="en-US" altLang="zh-CN"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إن </a:t>
            </a:r>
            <a:r>
              <a:rPr kumimoji="0" lang="ar-JO" sz="3600" b="1"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تقدم الله الموجه سياديًا لرسالة الملكوت </a:t>
            </a: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من يهود أورشليم إلى الرومان غير اليهود في تاريخ الكنيسة المبكر يثبت أن </a:t>
            </a:r>
            <a:r>
              <a:rPr kumimoji="0" lang="ar-JO" sz="3600" b="1"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الله مسؤول </a:t>
            </a: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عن كنيسته ويحث المؤمنين على </a:t>
            </a:r>
            <a:r>
              <a:rPr kumimoji="0" lang="ar-JO" sz="3600" b="1"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الشهادة في كل مكان</a:t>
            </a: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45065" name="Text Box 9"/>
          <p:cNvSpPr txBox="1">
            <a:spLocks noChangeArrowheads="1"/>
          </p:cNvSpPr>
          <p:nvPr/>
        </p:nvSpPr>
        <p:spPr bwMode="auto">
          <a:xfrm>
            <a:off x="71846" y="4005064"/>
            <a:ext cx="8964494" cy="2696016"/>
          </a:xfrm>
          <a:prstGeom prst="rect">
            <a:avLst/>
          </a:prstGeom>
          <a:solidFill>
            <a:srgbClr val="99FFCC"/>
          </a:solidFill>
          <a:ln w="12700" cap="sq">
            <a:solidFill>
              <a:schemeClr val="tx1"/>
            </a:solidFill>
            <a:miter lim="800000"/>
            <a:headEnd type="none" w="sm" len="sm"/>
            <a:tailEnd type="none" w="sm" len="sm"/>
          </a:ln>
        </p:spPr>
        <p:txBody>
          <a:bodyPr wrap="square" lIns="91334" tIns="45667" rIns="91334" bIns="45667">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3600" b="1" u="sng"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التطبيق</a:t>
            </a:r>
            <a:endParaRPr kumimoji="0" lang="en-US" altLang="zh-CN" sz="3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90000"/>
              </a:lnSpc>
              <a:spcBef>
                <a:spcPct val="0"/>
              </a:spcBef>
              <a:spcAft>
                <a:spcPct val="0"/>
              </a:spcAft>
              <a:buClrTx/>
              <a:buSzTx/>
              <a:buFontTx/>
              <a:buNone/>
              <a:tabLst/>
              <a:defRPr/>
            </a:pPr>
            <a:r>
              <a:rPr kumimoji="0" lang="ar-JO" altLang="zh-CN" sz="3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كيف يوسع الله رسالة ملكوته من خلالك؟</a:t>
            </a:r>
            <a:endParaRPr kumimoji="0" lang="en-US" altLang="zh-CN" sz="3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3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a:t>
            </a:r>
          </a:p>
          <a:p>
            <a:pPr marL="0" marR="0" lvl="0" indent="0" algn="ctr" defTabSz="914400" rtl="0" eaLnBrk="1" fontAlgn="base" latinLnBrk="0" hangingPunct="1">
              <a:lnSpc>
                <a:spcPct val="90000"/>
              </a:lnSpc>
              <a:spcBef>
                <a:spcPct val="0"/>
              </a:spcBef>
              <a:spcAft>
                <a:spcPct val="0"/>
              </a:spcAft>
              <a:buClrTx/>
              <a:buSzTx/>
              <a:buFontTx/>
              <a:buNone/>
              <a:tabLst/>
              <a:defRPr/>
            </a:pPr>
            <a:r>
              <a:rPr kumimoji="0" lang="ar-JO" altLang="zh-CN" sz="3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كيف تتناسب مع هدفه العام لنشر الإنجيل في جميع أنحاء الأرض؟</a:t>
            </a:r>
            <a:endParaRPr kumimoji="0" lang="en-US" sz="3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59076" name="Text Box 10"/>
          <p:cNvSpPr txBox="1">
            <a:spLocks noChangeArrowheads="1"/>
          </p:cNvSpPr>
          <p:nvPr/>
        </p:nvSpPr>
        <p:spPr bwMode="auto">
          <a:xfrm>
            <a:off x="3622695" y="52389"/>
            <a:ext cx="1862796" cy="584668"/>
          </a:xfrm>
          <a:prstGeom prst="rect">
            <a:avLst/>
          </a:prstGeom>
          <a:solidFill>
            <a:srgbClr val="000099"/>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1334" tIns="45667" rIns="91334" bIns="45667">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altLang="zh-CN"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أعمال الرسل</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59077" name="Rectangle 11"/>
          <p:cNvSpPr>
            <a:spLocks noGrp="1" noChangeArrowheads="1"/>
          </p:cNvSpPr>
          <p:nvPr>
            <p:ph type="title" idx="4294967295"/>
          </p:nvPr>
        </p:nvSpPr>
        <p:spPr>
          <a:xfrm>
            <a:off x="0" y="0"/>
            <a:ext cx="3581400" cy="304800"/>
          </a:xfrm>
        </p:spPr>
        <p:txBody>
          <a:bodyPr/>
          <a:lstStyle/>
          <a:p>
            <a:pPr eaLnBrk="1" hangingPunct="1"/>
            <a:r>
              <a:rPr lang="ar-JO" sz="2400" b="1" dirty="0">
                <a:latin typeface="Arial" panose="020B0604020202020204" pitchFamily="34" charset="0"/>
                <a:ea typeface="ＭＳ Ｐゴシック" charset="0"/>
                <a:cs typeface="Arial" panose="020B0604020202020204" pitchFamily="34" charset="0"/>
              </a:rPr>
              <a:t>التلخيص و التطبيق</a:t>
            </a:r>
            <a:endParaRPr lang="en-US" sz="2400" b="1"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63357863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 presetClass="entr" presetSubtype="16" fill="hold" grpId="0" nodeType="clickEffect">
                                  <p:stCondLst>
                                    <p:cond delay="0"/>
                                  </p:stCondLst>
                                  <p:childTnLst>
                                    <p:set>
                                      <p:cBhvr>
                                        <p:cTn id="6" dur="1" fill="hold">
                                          <p:stCondLst>
                                            <p:cond delay="0"/>
                                          </p:stCondLst>
                                        </p:cTn>
                                        <p:tgtEl>
                                          <p:spTgt spid="45065"/>
                                        </p:tgtEl>
                                        <p:attrNameLst>
                                          <p:attrName>style.visibility</p:attrName>
                                        </p:attrNameLst>
                                      </p:cBhvr>
                                      <p:to>
                                        <p:strVal val="visible"/>
                                      </p:to>
                                    </p:set>
                                    <p:animEffect transition="in" filter="box(in)">
                                      <p:cBhvr>
                                        <p:cTn id="7" dur="500"/>
                                        <p:tgtEl>
                                          <p:spTgt spid="4506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065" grpId="0" animBg="1" autoUpdateAnimBg="0"/>
    </p:bldLst>
  </p:timing>
</p:sld>
</file>

<file path=ppt/slides/slide87.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0966" y="102580"/>
            <a:ext cx="8236820" cy="799420"/>
          </a:xfrm>
          <a:solidFill>
            <a:schemeClr val="tx1"/>
          </a:solidFill>
        </p:spPr>
        <p:txBody>
          <a:bodyPr/>
          <a:lstStyle/>
          <a:p>
            <a:r>
              <a:rPr lang="ar-JO"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بيان الملكوت</a:t>
            </a:r>
            <a:endParaRPr lang="en-US"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endParaRPr>
          </a:p>
        </p:txBody>
      </p:sp>
      <p:sp>
        <p:nvSpPr>
          <p:cNvPr id="3" name="Title 1"/>
          <p:cNvSpPr txBox="1">
            <a:spLocks/>
          </p:cNvSpPr>
          <p:nvPr/>
        </p:nvSpPr>
        <p:spPr bwMode="auto">
          <a:xfrm>
            <a:off x="14766" y="1433738"/>
            <a:ext cx="9129233" cy="4394419"/>
          </a:xfrm>
          <a:prstGeom prst="rect">
            <a:avLst/>
          </a:prstGeom>
          <a:noFill/>
          <a:ln>
            <a:noFill/>
          </a:ln>
          <a:extLst>
            <a:ext uri="{FAA26D3D-D897-4be2-8F04-BA451C77F1D7}">
              <ma14:placeholderFlag xmlns:ma14="http://schemas.microsoft.com/office/mac/drawingml/2011/main" xmlns=""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389" tIns="45695" rIns="91389" bIns="45695"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6952"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a:ln>
                <a:noFill/>
              </a:ln>
              <a:solidFill>
                <a:prstClr val="white"/>
              </a:solidFill>
              <a:effectLst>
                <a:glow rad="101600">
                  <a:prstClr val="black">
                    <a:alpha val="99000"/>
                  </a:prstClr>
                </a:glow>
              </a:effectLst>
              <a:uLnTx/>
              <a:uFillTx/>
              <a:latin typeface="Calibri"/>
              <a:ea typeface="ＭＳ Ｐゴシック" charset="0"/>
            </a:endParaRPr>
          </a:p>
        </p:txBody>
      </p:sp>
      <p:sp>
        <p:nvSpPr>
          <p:cNvPr id="6" name="Rectangle 2"/>
          <p:cNvSpPr txBox="1">
            <a:spLocks noChangeArrowheads="1"/>
          </p:cNvSpPr>
          <p:nvPr/>
        </p:nvSpPr>
        <p:spPr bwMode="auto">
          <a:xfrm>
            <a:off x="0" y="1602008"/>
            <a:ext cx="9144000" cy="3327898"/>
          </a:xfrm>
          <a:prstGeom prst="rect">
            <a:avLst/>
          </a:prstGeom>
          <a:noFill/>
          <a:ln>
            <a:noFill/>
          </a:ln>
          <a:effectLst>
            <a:outerShdw blurRad="63500" dist="35921" dir="2700000" algn="ctr" rotWithShape="0">
              <a:schemeClr val="tx2">
                <a:alpha val="74998"/>
              </a:schemeClr>
            </a:outerShdw>
          </a:effectLst>
          <a:extLst>
            <a:ext uri="{FAA26D3D-D897-4be2-8F04-BA451C77F1D7}">
              <ma14:placeholderFlag xmlns:ma14="http://schemas.microsoft.com/office/mac/drawingml/2011/main" xmlns=""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389" tIns="45695" rIns="91389" bIns="45695"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6952"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تتوسع رسالة الملكوت من استقبالها من قبل اليهود في القدس (١: ١-٦: ٧) إلى يهوذا والسامريين (٦: ٨-٨: ٤٠) إلى الأمم في روما (٩-٢٨) في العديد من "تقارير التقدم" (2:47 ؛ 6: 7 ؛ 8:40 ؛ 9:31 ؛ 12:24 ؛ 16: 5 ؛ 19:20 ؛ 28: 30-31 ؛ ربما 2:41 ؛ 4:31 ؛ 5:42 ؛ 8 : 25 ، وما إلى ذلك) ليظهر للمؤمنين أن الله سوف ينمي كنيسته ، وليس الإنسان.</a:t>
            </a:r>
            <a:endParaRPr kumimoji="0" lang="en-US" sz="36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
        <p:nvSpPr>
          <p:cNvPr id="8" name="Text Box 3"/>
          <p:cNvSpPr txBox="1">
            <a:spLocks noChangeArrowheads="1"/>
          </p:cNvSpPr>
          <p:nvPr/>
        </p:nvSpPr>
        <p:spPr bwMode="auto">
          <a:xfrm>
            <a:off x="8170701" y="44456"/>
            <a:ext cx="868363" cy="46161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lIns="91389" tIns="45695" rIns="91389" bIns="45695">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27ب</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7" name="Rectangle 2">
            <a:extLst>
              <a:ext uri="{FF2B5EF4-FFF2-40B4-BE49-F238E27FC236}">
                <a16:creationId xmlns:a16="http://schemas.microsoft.com/office/drawing/2014/main" id="{10A2C7DA-3257-A047-A6F9-0EDAA1B94F4C}"/>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FAA26D3D-D897-4be2-8F04-BA451C77F1D7}">
              <ma14:placeholderFlag xmlns:ma14="http://schemas.microsoft.com/office/mac/drawingml/2011/main" xmlns=""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389" tIns="45695" rIns="91389" bIns="45695"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6952"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أعمال الرسل</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648125342"/>
      </p:ext>
    </p:extLst>
  </p:cSld>
  <p:clrMapOvr>
    <a:masterClrMapping/>
  </p:clrMapOvr>
</p:sld>
</file>

<file path=ppt/slides/slide88.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pic>
        <p:nvPicPr>
          <p:cNvPr id="9" name="Picture 8"/>
          <p:cNvPicPr>
            <a:picLocks noChangeAspect="1"/>
          </p:cNvPicPr>
          <p:nvPr/>
        </p:nvPicPr>
        <p:blipFill>
          <a:blip r:embed="rId3">
            <a:extLst>
              <a:ext uri="{BEBA8EAE-BF5A-486C-A8C5-ECC9F3942E4B}">
                <a14:imgProps xmlns:a14="http://schemas.microsoft.com/office/drawing/2010/main">
                  <a14:imgLayer r:embed="rId4">
                    <a14:imgEffect>
                      <a14:brightnessContrast bright="-40000" contrast="40000"/>
                    </a14:imgEffect>
                  </a14:imgLayer>
                </a14:imgProps>
              </a:ext>
            </a:extLst>
          </a:blip>
          <a:stretch>
            <a:fillRect/>
          </a:stretch>
        </p:blipFill>
        <p:spPr>
          <a:xfrm>
            <a:off x="0" y="317518"/>
            <a:ext cx="9144000" cy="6540481"/>
          </a:xfrm>
          <a:prstGeom prst="rect">
            <a:avLst/>
          </a:prstGeom>
        </p:spPr>
      </p:pic>
      <p:sp>
        <p:nvSpPr>
          <p:cNvPr id="2" name="Title 1"/>
          <p:cNvSpPr>
            <a:spLocks noGrp="1"/>
          </p:cNvSpPr>
          <p:nvPr>
            <p:ph type="ctrTitle"/>
          </p:nvPr>
        </p:nvSpPr>
        <p:spPr>
          <a:xfrm>
            <a:off x="0" y="0"/>
            <a:ext cx="9144000" cy="902000"/>
          </a:xfrm>
          <a:solidFill>
            <a:schemeClr val="tx1"/>
          </a:solidFill>
        </p:spPr>
        <p:txBody>
          <a:bodyPr/>
          <a:lstStyle/>
          <a:p>
            <a:r>
              <a:rPr lang="ar-JO"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العهد</a:t>
            </a:r>
            <a:endParaRPr lang="en-US"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endParaRPr>
          </a:p>
        </p:txBody>
      </p:sp>
      <p:sp>
        <p:nvSpPr>
          <p:cNvPr id="3" name="Title 1"/>
          <p:cNvSpPr txBox="1">
            <a:spLocks/>
          </p:cNvSpPr>
          <p:nvPr/>
        </p:nvSpPr>
        <p:spPr bwMode="auto">
          <a:xfrm>
            <a:off x="14766" y="1433738"/>
            <a:ext cx="9129233" cy="4394419"/>
          </a:xfrm>
          <a:prstGeom prst="rect">
            <a:avLst/>
          </a:prstGeom>
          <a:noFill/>
          <a:ln>
            <a:noFill/>
          </a:ln>
          <a:extLst>
            <a:ext uri="{FAA26D3D-D897-4be2-8F04-BA451C77F1D7}">
              <ma14:placeholderFlag xmlns:ma14="http://schemas.microsoft.com/office/mac/drawingml/2011/main" xmlns=""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389" tIns="45695" rIns="91389" bIns="45695"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6952"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751905" y="1602018"/>
            <a:ext cx="7569177" cy="4096629"/>
          </a:xfrm>
          <a:prstGeom prst="rect">
            <a:avLst/>
          </a:prstGeom>
          <a:noFill/>
          <a:ln>
            <a:noFill/>
          </a:ln>
          <a:effectLst>
            <a:outerShdw blurRad="63500" dist="35921" dir="2700000" algn="ctr" rotWithShape="0">
              <a:schemeClr val="tx2">
                <a:alpha val="74998"/>
              </a:schemeClr>
            </a:outerShdw>
          </a:effectLst>
          <a:extLst>
            <a:ext uri="{FAA26D3D-D897-4be2-8F04-BA451C77F1D7}">
              <ma14:placeholderFlag xmlns:ma14="http://schemas.microsoft.com/office/mac/drawingml/2011/main" xmlns=""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389" tIns="45695" rIns="91389" bIns="45695"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6952"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أرسل المسيح الروح القدس ليشكل الكنيسة (1: 8 ؛ 2: 14-18 ، 33 ، 38-39 ؛ 10: 44-47) ، لذلك يجب على المؤمنين أن يتوبوا ويعتمدوا للانضمام إلى مجتمع العهد الجديد هذا الذي يسمى الكنيسة (2:21 ، 38 ؛ 3:19 ؛ 10:43 ، 47-48 ؛ 17:30 ؛ 26:20).</a:t>
            </a:r>
            <a:endParaRPr kumimoji="0" lang="en-US" sz="36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
        <p:nvSpPr>
          <p:cNvPr id="5" name="Text Box 3"/>
          <p:cNvSpPr txBox="1">
            <a:spLocks noChangeArrowheads="1"/>
          </p:cNvSpPr>
          <p:nvPr/>
        </p:nvSpPr>
        <p:spPr bwMode="auto">
          <a:xfrm>
            <a:off x="8170701" y="44456"/>
            <a:ext cx="868363" cy="46161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lIns="91389" tIns="45695" rIns="91389" bIns="45695">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27ب</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0" name="Rectangle 2">
            <a:extLst>
              <a:ext uri="{FF2B5EF4-FFF2-40B4-BE49-F238E27FC236}">
                <a16:creationId xmlns:a16="http://schemas.microsoft.com/office/drawing/2014/main" id="{27D88DE5-3061-254E-B6E4-BE42ED921A7E}"/>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FAA26D3D-D897-4be2-8F04-BA451C77F1D7}">
              <ma14:placeholderFlag xmlns:ma14="http://schemas.microsoft.com/office/mac/drawingml/2011/main" xmlns=""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389" tIns="45695" rIns="91389" bIns="45695"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6952"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أعمال الرسل</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3490462913"/>
      </p:ext>
    </p:extLst>
  </p:cSld>
  <p:clrMapOvr>
    <a:masterClrMapping/>
  </p:clrMapOvr>
</p:sld>
</file>

<file path=ppt/slides/slide89.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pic>
        <p:nvPicPr>
          <p:cNvPr id="6" name="Picture 5" descr="Cross Sky View Christian Stock Photography.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1" y="0"/>
            <a:ext cx="9139943" cy="6858000"/>
          </a:xfrm>
          <a:prstGeom prst="rect">
            <a:avLst/>
          </a:prstGeom>
        </p:spPr>
      </p:pic>
      <p:sp>
        <p:nvSpPr>
          <p:cNvPr id="2" name="Title 1"/>
          <p:cNvSpPr>
            <a:spLocks noGrp="1"/>
          </p:cNvSpPr>
          <p:nvPr>
            <p:ph type="ctrTitle"/>
          </p:nvPr>
        </p:nvSpPr>
        <p:spPr>
          <a:xfrm>
            <a:off x="180966" y="102580"/>
            <a:ext cx="8236820" cy="799420"/>
          </a:xfrm>
          <a:solidFill>
            <a:schemeClr val="tx1"/>
          </a:solidFill>
        </p:spPr>
        <p:txBody>
          <a:bodyPr/>
          <a:lstStyle/>
          <a:p>
            <a:r>
              <a:rPr lang="ar-JO"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الفداء</a:t>
            </a:r>
            <a:endParaRPr lang="en-US"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endParaRPr>
          </a:p>
        </p:txBody>
      </p:sp>
      <p:sp>
        <p:nvSpPr>
          <p:cNvPr id="3" name="Title 1"/>
          <p:cNvSpPr txBox="1">
            <a:spLocks/>
          </p:cNvSpPr>
          <p:nvPr/>
        </p:nvSpPr>
        <p:spPr bwMode="auto">
          <a:xfrm>
            <a:off x="14766" y="1433738"/>
            <a:ext cx="9129233" cy="4394419"/>
          </a:xfrm>
          <a:prstGeom prst="rect">
            <a:avLst/>
          </a:prstGeom>
          <a:noFill/>
          <a:ln>
            <a:noFill/>
          </a:ln>
          <a:extLst>
            <a:ext uri="{FAA26D3D-D897-4be2-8F04-BA451C77F1D7}">
              <ma14:placeholderFlag xmlns:ma14="http://schemas.microsoft.com/office/mac/drawingml/2011/main" xmlns=""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389" tIns="45695" rIns="91389" bIns="45695"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6952"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144016" y="1602018"/>
            <a:ext cx="8820472" cy="4096629"/>
          </a:xfrm>
          <a:prstGeom prst="rect">
            <a:avLst/>
          </a:prstGeom>
          <a:noFill/>
          <a:ln>
            <a:noFill/>
          </a:ln>
          <a:effectLst>
            <a:outerShdw blurRad="63500" dist="35921" dir="2700000" algn="ctr" rotWithShape="0">
              <a:schemeClr val="tx2">
                <a:alpha val="74998"/>
              </a:schemeClr>
            </a:outerShdw>
          </a:effectLst>
          <a:extLst>
            <a:ext uri="{FAA26D3D-D897-4be2-8F04-BA451C77F1D7}">
              <ma14:placeholderFlag xmlns:ma14="http://schemas.microsoft.com/office/mac/drawingml/2011/main" xmlns=""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389" tIns="45695" rIns="91389" bIns="45695"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6952"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تم التأكيد على النداء العالمي للخلاص من خلال الإنجيل (1: 8 ؛ 28: 30-31) في أن سفر أعمال الرسل يسجل أكثر من 80 موقعًا جغرافيًا - أكثر من أي كتاب آخر في العهد الجديد.</a:t>
            </a:r>
            <a:endParaRPr kumimoji="0" lang="en-US" sz="36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
        <p:nvSpPr>
          <p:cNvPr id="5" name="Text Box 3"/>
          <p:cNvSpPr txBox="1">
            <a:spLocks noChangeArrowheads="1"/>
          </p:cNvSpPr>
          <p:nvPr/>
        </p:nvSpPr>
        <p:spPr bwMode="auto">
          <a:xfrm>
            <a:off x="8170701" y="44456"/>
            <a:ext cx="868363" cy="46161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lIns="91389" tIns="45695" rIns="91389" bIns="45695">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27ب</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7" name="Rectangle 2">
            <a:extLst>
              <a:ext uri="{FF2B5EF4-FFF2-40B4-BE49-F238E27FC236}">
                <a16:creationId xmlns:a16="http://schemas.microsoft.com/office/drawing/2014/main" id="{3AED17C6-DDFE-8241-9234-5B2C75CA1E4A}"/>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FAA26D3D-D897-4be2-8F04-BA451C77F1D7}">
              <ma14:placeholderFlag xmlns:ma14="http://schemas.microsoft.com/office/mac/drawingml/2011/main" xmlns=""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389" tIns="45695" rIns="91389" bIns="45695"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6952"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أعمال الرسل</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3057140526"/>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pic>
        <p:nvPicPr>
          <p:cNvPr id="6" name="Picture 5" descr="Cross Sky View Christian Stock Photography.jpg"/>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1" y="0"/>
            <a:ext cx="9139943" cy="6858000"/>
          </a:xfrm>
          <a:prstGeom prst="rect">
            <a:avLst/>
          </a:prstGeom>
        </p:spPr>
      </p:pic>
      <p:sp>
        <p:nvSpPr>
          <p:cNvPr id="2" name="Title 1"/>
          <p:cNvSpPr>
            <a:spLocks noGrp="1"/>
          </p:cNvSpPr>
          <p:nvPr>
            <p:ph type="ctrTitle"/>
          </p:nvPr>
        </p:nvSpPr>
        <p:spPr>
          <a:xfrm>
            <a:off x="180966" y="102580"/>
            <a:ext cx="8236820" cy="799420"/>
          </a:xfrm>
          <a:solidFill>
            <a:schemeClr val="tx1"/>
          </a:solidFill>
        </p:spPr>
        <p:txBody>
          <a:bodyPr/>
          <a:lstStyle/>
          <a:p>
            <a:r>
              <a:rPr lang="ar-JO" sz="40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الفداء</a:t>
            </a:r>
            <a:endParaRPr lang="en-US"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endParaRPr>
          </a:p>
        </p:txBody>
      </p:sp>
      <p:sp>
        <p:nvSpPr>
          <p:cNvPr id="4" name="Rectangle 2"/>
          <p:cNvSpPr txBox="1">
            <a:spLocks noChangeArrowheads="1"/>
          </p:cNvSpPr>
          <p:nvPr/>
        </p:nvSpPr>
        <p:spPr bwMode="auto">
          <a:xfrm>
            <a:off x="0" y="1602028"/>
            <a:ext cx="9144000" cy="4096629"/>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defPPr>
              <a:defRPr lang="en-US"/>
            </a:defPPr>
            <a:lvl1pPr marL="0" marR="0" lvl="0" indent="0" algn="ctr" defTabSz="457200" latinLnBrk="0">
              <a:lnSpc>
                <a:spcPct val="100000"/>
              </a:lnSpc>
              <a:buClrTx/>
              <a:buSzTx/>
              <a:buFontTx/>
              <a:buNone/>
              <a:tabLst/>
              <a:defRPr kumimoji="0" sz="2800" b="1" i="0" u="none" strike="noStrike" kern="0" cap="none" spc="0" normalizeH="0" baseline="0">
                <a:ln>
                  <a:noFill/>
                </a:ln>
                <a:solidFill>
                  <a:srgbClr val="FFFFFF"/>
                </a:solidFill>
                <a:effectLst>
                  <a:glow rad="127000">
                    <a:srgbClr val="000000"/>
                  </a:glow>
                </a:effectLst>
                <a:uLnTx/>
                <a:uFillTx/>
                <a:latin typeface="Arial" panose="020B0604020202020204" pitchFamily="34" charset="0"/>
                <a:cs typeface="Arial" panose="020B0604020202020204" pitchFamily="34" charset="0"/>
              </a:defRPr>
            </a:lvl1pPr>
            <a:lvl2pPr algn="ctr">
              <a:defRPr sz="4400">
                <a:solidFill>
                  <a:schemeClr val="bg1"/>
                </a:solidFill>
                <a:ea typeface="ＭＳ Ｐゴシック" pitchFamily="-108" charset="-128"/>
                <a:cs typeface="ＭＳ Ｐゴシック" pitchFamily="-108" charset="-128"/>
              </a:defRPr>
            </a:lvl2pPr>
            <a:lvl3pPr algn="ctr">
              <a:defRPr sz="4400">
                <a:solidFill>
                  <a:schemeClr val="bg1"/>
                </a:solidFill>
                <a:ea typeface="ＭＳ Ｐゴシック" pitchFamily="-108" charset="-128"/>
                <a:cs typeface="ＭＳ Ｐゴシック" pitchFamily="-108" charset="-128"/>
              </a:defRPr>
            </a:lvl3pPr>
            <a:lvl4pPr algn="ctr">
              <a:defRPr sz="4400">
                <a:solidFill>
                  <a:schemeClr val="bg1"/>
                </a:solidFill>
                <a:ea typeface="ＭＳ Ｐゴシック" pitchFamily="-108" charset="-128"/>
                <a:cs typeface="ＭＳ Ｐゴシック" pitchFamily="-108" charset="-128"/>
              </a:defRPr>
            </a:lvl4pPr>
            <a:lvl5pPr algn="ctr">
              <a:defRPr sz="4400">
                <a:solidFill>
                  <a:schemeClr val="bg1"/>
                </a:solidFill>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800" u="none" strike="noStrike" kern="0" cap="none" spc="0" normalizeH="0" baseline="0" noProof="0" dirty="0">
                <a:ln>
                  <a:noFill/>
                </a:ln>
                <a:solidFill>
                  <a:srgbClr val="FFFFFF"/>
                </a:solidFill>
                <a:effectLst>
                  <a:glow rad="127000">
                    <a:srgbClr val="000000"/>
                  </a:glow>
                </a:effectLst>
                <a:uLnTx/>
                <a:uFillTx/>
                <a:ea typeface="ＭＳ Ｐゴシック" charset="0"/>
              </a:rPr>
              <a:t>رفض اليهود المملكة الأرضية الموعودة عندما رفضوا يسوع باعتباره المسيا (11: 16-24؛ 21: 28-22: 10). أدى هذا الرفض إلى تأخير قيام المملكة الأرضية (19: 28؛ 20: 20-23؛ 23: 39؛ 24: 29- 31؛ 25: 31- 46)، ومع ذلك فإن موت المسيح قدم غفرانًا للكنيسة، التي ذُكرت فقط في هذا الإنجيل (16: 18؛ 18: 17).</a:t>
            </a:r>
            <a:endParaRPr kumimoji="0" lang="en-US" sz="2800" u="none" strike="noStrike" kern="0" cap="none" spc="0" normalizeH="0" baseline="0" noProof="0" dirty="0">
              <a:ln>
                <a:noFill/>
              </a:ln>
              <a:solidFill>
                <a:srgbClr val="FFFFFF"/>
              </a:solidFill>
              <a:effectLst>
                <a:glow rad="127000">
                  <a:srgbClr val="000000"/>
                </a:glow>
              </a:effectLst>
              <a:uLnTx/>
              <a:uFillTx/>
              <a:ea typeface="ＭＳ Ｐゴシック" charset="0"/>
            </a:endParaRPr>
          </a:p>
        </p:txBody>
      </p:sp>
      <p:sp>
        <p:nvSpPr>
          <p:cNvPr id="5" name="Text Box 3"/>
          <p:cNvSpPr txBox="1">
            <a:spLocks noChangeArrowheads="1"/>
          </p:cNvSpPr>
          <p:nvPr/>
        </p:nvSpPr>
        <p:spPr bwMode="auto">
          <a:xfrm>
            <a:off x="8170701" y="44461"/>
            <a:ext cx="868363" cy="4615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lIns="91341" tIns="45671" rIns="91341" bIns="45671">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27أ</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7" name="Rectangle 2">
            <a:extLst>
              <a:ext uri="{FF2B5EF4-FFF2-40B4-BE49-F238E27FC236}">
                <a16:creationId xmlns:a16="http://schemas.microsoft.com/office/drawing/2014/main" id="{6B7AAC09-D4A3-4243-9DED-CE9B8F278CA2}"/>
              </a:ext>
            </a:extLst>
          </p:cNvPr>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SA"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متى</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40834576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90.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pic>
        <p:nvPicPr>
          <p:cNvPr id="6" name="Picture 5" descr="Gethsemene.jp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18654" y="0"/>
            <a:ext cx="9162653" cy="6858000"/>
          </a:xfrm>
          <a:prstGeom prst="rect">
            <a:avLst/>
          </a:prstGeom>
        </p:spPr>
      </p:pic>
      <p:sp>
        <p:nvSpPr>
          <p:cNvPr id="2" name="Title 1"/>
          <p:cNvSpPr>
            <a:spLocks noGrp="1"/>
          </p:cNvSpPr>
          <p:nvPr>
            <p:ph type="ctrTitle"/>
          </p:nvPr>
        </p:nvSpPr>
        <p:spPr>
          <a:xfrm>
            <a:off x="-18653" y="-27384"/>
            <a:ext cx="9162651" cy="1397996"/>
          </a:xfrm>
          <a:solidFill>
            <a:schemeClr val="tx1"/>
          </a:solidFill>
        </p:spPr>
        <p:txBody>
          <a:bodyPr/>
          <a:lstStyle/>
          <a:p>
            <a:pPr defTabSz="914400"/>
            <a:r>
              <a:rPr lang="ar-JO"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النبوة</a:t>
            </a:r>
            <a:br>
              <a:rPr lang="en-US"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br>
            <a:r>
              <a:rPr lang="en-US"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a:t>
            </a:r>
            <a:r>
              <a:rPr lang="ar-JO"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رب، إله</a:t>
            </a:r>
            <a:r>
              <a:rPr lang="en-US"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 </a:t>
            </a:r>
          </a:p>
        </p:txBody>
      </p:sp>
      <p:sp>
        <p:nvSpPr>
          <p:cNvPr id="3" name="Title 1"/>
          <p:cNvSpPr txBox="1">
            <a:spLocks/>
          </p:cNvSpPr>
          <p:nvPr/>
        </p:nvSpPr>
        <p:spPr bwMode="auto">
          <a:xfrm>
            <a:off x="14766" y="1433738"/>
            <a:ext cx="9129233" cy="4394419"/>
          </a:xfrm>
          <a:prstGeom prst="rect">
            <a:avLst/>
          </a:prstGeom>
          <a:noFill/>
          <a:ln>
            <a:noFill/>
          </a:ln>
          <a:extLst>
            <a:ext uri="{FAA26D3D-D897-4be2-8F04-BA451C77F1D7}">
              <ma14:placeholderFlag xmlns:ma14="http://schemas.microsoft.com/office/mac/drawingml/2011/main" xmlns=""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389" tIns="45695" rIns="91389" bIns="45695"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6952"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16833" y="1380685"/>
            <a:ext cx="9144000" cy="4096629"/>
          </a:xfrm>
          <a:prstGeom prst="rect">
            <a:avLst/>
          </a:prstGeom>
          <a:noFill/>
          <a:ln>
            <a:noFill/>
          </a:ln>
          <a:effectLst>
            <a:outerShdw blurRad="63500" dist="35921" dir="2700000" algn="ctr" rotWithShape="0">
              <a:schemeClr val="tx2">
                <a:alpha val="74998"/>
              </a:schemeClr>
            </a:outerShdw>
          </a:effectLst>
          <a:extLst>
            <a:ext uri="{FAA26D3D-D897-4be2-8F04-BA451C77F1D7}">
              <ma14:placeholderFlag xmlns:ma14="http://schemas.microsoft.com/office/mac/drawingml/2011/main" xmlns=""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389" tIns="45695" rIns="91389" bIns="45695"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6952"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حقق يسوع نبوءات العهد القديم (2:30 ؛ 3:19 ، 24 ؛ 10:43 ؛ 26: 6-7 ، 22) ، خاصة في معجزاته (2:22 ؛ 10:38) ، و الموت وفقًا لمقاصد الله (2 : 23 ؛ 3: 13-15 ، 18 ؛ 4:11 ؛ 10:39 ؛ 26:23) ، القيامة (2:24 ، 31-32 ؛ 3:15 ، 26 ؛ 10: 40-41 ؛ 17:31 ؛ 26 ، 23) ، والتمجيد إلى عرش الله كرب (2: 25-29 ، 33-36 ؛ 3:13 ؛ 10:36) حتى يعود (3: 20-21 ؛ 10:42 ؛ 17:31 ؛ راجع مسح العهد القديم 137</a:t>
            </a:r>
            <a:endParaRPr kumimoji="0" lang="en-US" sz="36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
        <p:nvSpPr>
          <p:cNvPr id="5" name="Text Box 3"/>
          <p:cNvSpPr txBox="1">
            <a:spLocks noChangeArrowheads="1"/>
          </p:cNvSpPr>
          <p:nvPr/>
        </p:nvSpPr>
        <p:spPr bwMode="auto">
          <a:xfrm>
            <a:off x="8170701" y="44456"/>
            <a:ext cx="868363" cy="46161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lIns="91389" tIns="45695" rIns="91389" bIns="45695">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27ب</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7" name="Rectangle 2">
            <a:extLst>
              <a:ext uri="{FF2B5EF4-FFF2-40B4-BE49-F238E27FC236}">
                <a16:creationId xmlns:a16="http://schemas.microsoft.com/office/drawing/2014/main" id="{8EF4DFBC-7BC4-4D42-A787-6BB243C6B9BB}"/>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FAA26D3D-D897-4be2-8F04-BA451C77F1D7}">
              <ma14:placeholderFlag xmlns:ma14="http://schemas.microsoft.com/office/mac/drawingml/2011/main" xmlns=""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389" tIns="45695" rIns="91389" bIns="45695"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6952"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أعمال الرسل</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2209256467"/>
      </p:ext>
    </p:extLst>
  </p:cSld>
  <p:clrMapOvr>
    <a:masterClrMapping/>
  </p:clrMapOvr>
</p:sld>
</file>

<file path=ppt/slides/slide9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54977" name="Text Box 2"/>
          <p:cNvSpPr txBox="1">
            <a:spLocks noChangeArrowheads="1"/>
          </p:cNvSpPr>
          <p:nvPr/>
        </p:nvSpPr>
        <p:spPr bwMode="auto">
          <a:xfrm>
            <a:off x="8410583" y="44459"/>
            <a:ext cx="699016" cy="4615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1334" tIns="45667" rIns="91334" bIns="45667">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120</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54978" name="Text Box 3"/>
          <p:cNvSpPr txBox="1">
            <a:spLocks noChangeArrowheads="1"/>
          </p:cNvSpPr>
          <p:nvPr/>
        </p:nvSpPr>
        <p:spPr bwMode="auto">
          <a:xfrm>
            <a:off x="2786051" y="52393"/>
            <a:ext cx="3474538" cy="769334"/>
          </a:xfrm>
          <a:prstGeom prst="rect">
            <a:avLst/>
          </a:prstGeom>
          <a:solidFill>
            <a:srgbClr val="000099"/>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square" lIns="91334" tIns="45667" rIns="91334" bIns="45667">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4400" b="1" u="none"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rPr>
              <a:t>أعمال الرسل</a:t>
            </a:r>
            <a:endParaRPr kumimoji="0" lang="en-US" sz="4400" b="1" u="none"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endParaRPr>
          </a:p>
        </p:txBody>
      </p:sp>
      <p:grpSp>
        <p:nvGrpSpPr>
          <p:cNvPr id="254979" name="Group 43"/>
          <p:cNvGrpSpPr>
            <a:grpSpLocks/>
          </p:cNvGrpSpPr>
          <p:nvPr/>
        </p:nvGrpSpPr>
        <p:grpSpPr bwMode="auto">
          <a:xfrm>
            <a:off x="-76200" y="762000"/>
            <a:ext cx="9372600" cy="6096000"/>
            <a:chOff x="0" y="0"/>
            <a:chExt cx="4072" cy="3433"/>
          </a:xfrm>
        </p:grpSpPr>
        <p:grpSp>
          <p:nvGrpSpPr>
            <p:cNvPr id="254981" name="Group 18"/>
            <p:cNvGrpSpPr>
              <a:grpSpLocks/>
            </p:cNvGrpSpPr>
            <p:nvPr/>
          </p:nvGrpSpPr>
          <p:grpSpPr bwMode="auto">
            <a:xfrm>
              <a:off x="0" y="0"/>
              <a:ext cx="4072" cy="671"/>
              <a:chOff x="0" y="0"/>
              <a:chExt cx="4072" cy="671"/>
            </a:xfrm>
          </p:grpSpPr>
          <p:sp>
            <p:nvSpPr>
              <p:cNvPr id="255018" name="Rectangle 4"/>
              <p:cNvSpPr>
                <a:spLocks noChangeArrowheads="1"/>
              </p:cNvSpPr>
              <p:nvPr/>
            </p:nvSpPr>
            <p:spPr bwMode="auto">
              <a:xfrm>
                <a:off x="32" y="0"/>
                <a:ext cx="4008" cy="671"/>
              </a:xfrm>
              <a:prstGeom prst="rect">
                <a:avLst/>
              </a:prstGeom>
              <a:solidFill>
                <a:srgbClr val="990033"/>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3600" b="1" u="none"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rPr>
                  <a:t>المُعلن عن المُخلِّص العالمي في تقدم المملكة ذات السيادة</a:t>
                </a:r>
                <a:endParaRPr kumimoji="0" lang="en-US" altLang="zh-CN" sz="3600" b="1" u="none"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endParaRPr>
              </a:p>
            </p:txBody>
          </p:sp>
          <p:sp>
            <p:nvSpPr>
              <p:cNvPr id="255019" name="Rectangle 17"/>
              <p:cNvSpPr>
                <a:spLocks noChangeArrowheads="1"/>
              </p:cNvSpPr>
              <p:nvPr/>
            </p:nvSpPr>
            <p:spPr bwMode="auto">
              <a:xfrm>
                <a:off x="0" y="0"/>
                <a:ext cx="4072" cy="671"/>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54982" name="Group 20"/>
            <p:cNvGrpSpPr>
              <a:grpSpLocks/>
            </p:cNvGrpSpPr>
            <p:nvPr/>
          </p:nvGrpSpPr>
          <p:grpSpPr bwMode="auto">
            <a:xfrm>
              <a:off x="0" y="671"/>
              <a:ext cx="1360" cy="633"/>
              <a:chOff x="0" y="671"/>
              <a:chExt cx="1360" cy="633"/>
            </a:xfrm>
          </p:grpSpPr>
          <p:sp>
            <p:nvSpPr>
              <p:cNvPr id="255016" name="Rectangle 5"/>
              <p:cNvSpPr>
                <a:spLocks noChangeArrowheads="1"/>
              </p:cNvSpPr>
              <p:nvPr/>
            </p:nvSpPr>
            <p:spPr bwMode="auto">
              <a:xfrm>
                <a:off x="32" y="671"/>
                <a:ext cx="1296"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3200" b="1" u="none" strike="noStrike" kern="1200" cap="none" spc="0" normalizeH="0" baseline="0" noProof="0" dirty="0">
                    <a:ln>
                      <a:noFill/>
                    </a:ln>
                    <a:solidFill>
                      <a:srgbClr val="000000"/>
                    </a:solidFill>
                    <a:effectLst/>
                    <a:uLnTx/>
                    <a:uFillTx/>
                    <a:latin typeface="Arial" panose="020B0604020202020204" pitchFamily="34" charset="0"/>
                    <a:ea typeface="Arial" charset="0"/>
                    <a:cs typeface="Arial" panose="020B0604020202020204" pitchFamily="34" charset="0"/>
                  </a:rPr>
                  <a:t>أورشليم</a:t>
                </a:r>
                <a:endParaRPr kumimoji="0" lang="en-US" altLang="zh-CN" sz="3200" b="1" u="none" strike="noStrike" kern="1200" cap="none" spc="0" normalizeH="0" baseline="0" noProof="0" dirty="0">
                  <a:ln>
                    <a:noFill/>
                  </a:ln>
                  <a:solidFill>
                    <a:srgbClr val="000000"/>
                  </a:solidFill>
                  <a:effectLst/>
                  <a:uLnTx/>
                  <a:uFillTx/>
                  <a:latin typeface="Arial" panose="020B0604020202020204" pitchFamily="34" charset="0"/>
                  <a:ea typeface="Arial" charset="0"/>
                  <a:cs typeface="Arial" panose="020B0604020202020204" pitchFamily="34" charset="0"/>
                </a:endParaRPr>
              </a:p>
            </p:txBody>
          </p:sp>
          <p:sp>
            <p:nvSpPr>
              <p:cNvPr id="255017" name="Rectangle 19"/>
              <p:cNvSpPr>
                <a:spLocks noChangeArrowheads="1"/>
              </p:cNvSpPr>
              <p:nvPr/>
            </p:nvSpPr>
            <p:spPr bwMode="auto">
              <a:xfrm>
                <a:off x="0" y="671"/>
                <a:ext cx="1360" cy="63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54983" name="Group 22"/>
            <p:cNvGrpSpPr>
              <a:grpSpLocks/>
            </p:cNvGrpSpPr>
            <p:nvPr/>
          </p:nvGrpSpPr>
          <p:grpSpPr bwMode="auto">
            <a:xfrm>
              <a:off x="1360" y="671"/>
              <a:ext cx="1360" cy="633"/>
              <a:chOff x="1360" y="671"/>
              <a:chExt cx="1360" cy="633"/>
            </a:xfrm>
          </p:grpSpPr>
          <p:sp>
            <p:nvSpPr>
              <p:cNvPr id="255014" name="Rectangle 6"/>
              <p:cNvSpPr>
                <a:spLocks noChangeArrowheads="1"/>
              </p:cNvSpPr>
              <p:nvPr/>
            </p:nvSpPr>
            <p:spPr bwMode="auto">
              <a:xfrm>
                <a:off x="1392" y="671"/>
                <a:ext cx="1296"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3200" b="1" u="none" strike="noStrike" kern="1200" cap="none" spc="0" normalizeH="0" baseline="0" noProof="0" dirty="0">
                    <a:ln>
                      <a:noFill/>
                    </a:ln>
                    <a:solidFill>
                      <a:srgbClr val="000000"/>
                    </a:solidFill>
                    <a:effectLst/>
                    <a:uLnTx/>
                    <a:uFillTx/>
                    <a:latin typeface="Arial" panose="020B0604020202020204" pitchFamily="34" charset="0"/>
                    <a:ea typeface="Arial" charset="0"/>
                    <a:cs typeface="Arial" panose="020B0604020202020204" pitchFamily="34" charset="0"/>
                  </a:rPr>
                  <a:t>اليهودية و السامرة</a:t>
                </a:r>
                <a:endParaRPr kumimoji="0" lang="en-US" altLang="zh-CN" sz="3200" b="1" u="none" strike="noStrike" kern="1200" cap="none" spc="0" normalizeH="0" baseline="0" noProof="0" dirty="0">
                  <a:ln>
                    <a:noFill/>
                  </a:ln>
                  <a:solidFill>
                    <a:srgbClr val="000000"/>
                  </a:solidFill>
                  <a:effectLst/>
                  <a:uLnTx/>
                  <a:uFillTx/>
                  <a:latin typeface="Arial" panose="020B0604020202020204" pitchFamily="34" charset="0"/>
                  <a:ea typeface="Arial" charset="0"/>
                  <a:cs typeface="Arial" panose="020B0604020202020204" pitchFamily="34" charset="0"/>
                </a:endParaRPr>
              </a:p>
            </p:txBody>
          </p:sp>
          <p:sp>
            <p:nvSpPr>
              <p:cNvPr id="255015" name="Rectangle 21"/>
              <p:cNvSpPr>
                <a:spLocks noChangeArrowheads="1"/>
              </p:cNvSpPr>
              <p:nvPr/>
            </p:nvSpPr>
            <p:spPr bwMode="auto">
              <a:xfrm>
                <a:off x="1360" y="671"/>
                <a:ext cx="1360" cy="63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54984" name="Group 24"/>
            <p:cNvGrpSpPr>
              <a:grpSpLocks/>
            </p:cNvGrpSpPr>
            <p:nvPr/>
          </p:nvGrpSpPr>
          <p:grpSpPr bwMode="auto">
            <a:xfrm>
              <a:off x="2720" y="671"/>
              <a:ext cx="1352" cy="633"/>
              <a:chOff x="2720" y="671"/>
              <a:chExt cx="1352" cy="633"/>
            </a:xfrm>
          </p:grpSpPr>
          <p:sp>
            <p:nvSpPr>
              <p:cNvPr id="255012" name="Rectangle 7"/>
              <p:cNvSpPr>
                <a:spLocks noChangeArrowheads="1"/>
              </p:cNvSpPr>
              <p:nvPr/>
            </p:nvSpPr>
            <p:spPr bwMode="auto">
              <a:xfrm>
                <a:off x="2752" y="671"/>
                <a:ext cx="1288"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3200" b="1" u="none" strike="noStrike" kern="1200" cap="none" spc="0" normalizeH="0" baseline="0" noProof="0" dirty="0">
                    <a:ln>
                      <a:noFill/>
                    </a:ln>
                    <a:solidFill>
                      <a:srgbClr val="000000"/>
                    </a:solidFill>
                    <a:effectLst/>
                    <a:uLnTx/>
                    <a:uFillTx/>
                    <a:latin typeface="Arial" panose="020B0604020202020204" pitchFamily="34" charset="0"/>
                    <a:ea typeface="Arial" charset="0"/>
                    <a:cs typeface="Arial" panose="020B0604020202020204" pitchFamily="34" charset="0"/>
                  </a:rPr>
                  <a:t>أقصى الأرض</a:t>
                </a:r>
                <a:endParaRPr kumimoji="0" lang="en-US" altLang="zh-CN" sz="3200" b="1" u="none" strike="noStrike" kern="1200" cap="none" spc="0" normalizeH="0" baseline="0" noProof="0" dirty="0">
                  <a:ln>
                    <a:noFill/>
                  </a:ln>
                  <a:solidFill>
                    <a:srgbClr val="000000"/>
                  </a:solidFill>
                  <a:effectLst/>
                  <a:uLnTx/>
                  <a:uFillTx/>
                  <a:latin typeface="Arial" panose="020B0604020202020204" pitchFamily="34" charset="0"/>
                  <a:ea typeface="Arial" charset="0"/>
                  <a:cs typeface="Arial" panose="020B0604020202020204" pitchFamily="34" charset="0"/>
                </a:endParaRPr>
              </a:p>
            </p:txBody>
          </p:sp>
          <p:sp>
            <p:nvSpPr>
              <p:cNvPr id="255013" name="Rectangle 23"/>
              <p:cNvSpPr>
                <a:spLocks noChangeArrowheads="1"/>
              </p:cNvSpPr>
              <p:nvPr/>
            </p:nvSpPr>
            <p:spPr bwMode="auto">
              <a:xfrm>
                <a:off x="2720" y="671"/>
                <a:ext cx="1352" cy="63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54985" name="Group 26"/>
            <p:cNvGrpSpPr>
              <a:grpSpLocks/>
            </p:cNvGrpSpPr>
            <p:nvPr/>
          </p:nvGrpSpPr>
          <p:grpSpPr bwMode="auto">
            <a:xfrm>
              <a:off x="0" y="1304"/>
              <a:ext cx="1360" cy="633"/>
              <a:chOff x="0" y="1304"/>
              <a:chExt cx="1360" cy="633"/>
            </a:xfrm>
          </p:grpSpPr>
          <p:sp>
            <p:nvSpPr>
              <p:cNvPr id="255010" name="Rectangle 8"/>
              <p:cNvSpPr>
                <a:spLocks noChangeArrowheads="1"/>
              </p:cNvSpPr>
              <p:nvPr/>
            </p:nvSpPr>
            <p:spPr bwMode="auto">
              <a:xfrm>
                <a:off x="32" y="1304"/>
                <a:ext cx="1296"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3200" b="1" u="none" strike="noStrike" kern="1200" cap="none" spc="0" normalizeH="0" baseline="0" noProof="0" dirty="0">
                    <a:ln>
                      <a:noFill/>
                    </a:ln>
                    <a:solidFill>
                      <a:srgbClr val="000000"/>
                    </a:solidFill>
                    <a:effectLst/>
                    <a:uLnTx/>
                    <a:uFillTx/>
                    <a:latin typeface="Arial" panose="020B0604020202020204" pitchFamily="34" charset="0"/>
                    <a:ea typeface="Arial" charset="0"/>
                    <a:cs typeface="Arial" panose="020B0604020202020204" pitchFamily="34" charset="0"/>
                  </a:rPr>
                  <a:t>1: 1-6: 7</a:t>
                </a:r>
                <a:endParaRPr kumimoji="0" lang="en-US" altLang="zh-CN" sz="3200" b="1" u="none" strike="noStrike" kern="1200" cap="none" spc="0" normalizeH="0" baseline="0" noProof="0" dirty="0">
                  <a:ln>
                    <a:noFill/>
                  </a:ln>
                  <a:solidFill>
                    <a:srgbClr val="000000"/>
                  </a:solidFill>
                  <a:effectLst/>
                  <a:uLnTx/>
                  <a:uFillTx/>
                  <a:latin typeface="Arial" panose="020B0604020202020204" pitchFamily="34" charset="0"/>
                  <a:ea typeface="Arial" charset="0"/>
                  <a:cs typeface="Arial" panose="020B0604020202020204" pitchFamily="34" charset="0"/>
                </a:endParaRPr>
              </a:p>
            </p:txBody>
          </p:sp>
          <p:sp>
            <p:nvSpPr>
              <p:cNvPr id="255011" name="Rectangle 25"/>
              <p:cNvSpPr>
                <a:spLocks noChangeArrowheads="1"/>
              </p:cNvSpPr>
              <p:nvPr/>
            </p:nvSpPr>
            <p:spPr bwMode="auto">
              <a:xfrm>
                <a:off x="0" y="1304"/>
                <a:ext cx="1360" cy="63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54986" name="Group 28"/>
            <p:cNvGrpSpPr>
              <a:grpSpLocks/>
            </p:cNvGrpSpPr>
            <p:nvPr/>
          </p:nvGrpSpPr>
          <p:grpSpPr bwMode="auto">
            <a:xfrm>
              <a:off x="1360" y="1304"/>
              <a:ext cx="1360" cy="633"/>
              <a:chOff x="1360" y="1304"/>
              <a:chExt cx="1360" cy="633"/>
            </a:xfrm>
          </p:grpSpPr>
          <p:sp>
            <p:nvSpPr>
              <p:cNvPr id="255008" name="Rectangle 9"/>
              <p:cNvSpPr>
                <a:spLocks noChangeArrowheads="1"/>
              </p:cNvSpPr>
              <p:nvPr/>
            </p:nvSpPr>
            <p:spPr bwMode="auto">
              <a:xfrm>
                <a:off x="1392" y="1304"/>
                <a:ext cx="1296"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3200" b="1" u="none" strike="noStrike" kern="1200" cap="none" spc="0" normalizeH="0" baseline="0" noProof="0" dirty="0">
                    <a:ln>
                      <a:noFill/>
                    </a:ln>
                    <a:solidFill>
                      <a:srgbClr val="000000"/>
                    </a:solidFill>
                    <a:effectLst/>
                    <a:uLnTx/>
                    <a:uFillTx/>
                    <a:latin typeface="Arial" panose="020B0604020202020204" pitchFamily="34" charset="0"/>
                    <a:ea typeface="Arial" charset="0"/>
                    <a:cs typeface="Arial" panose="020B0604020202020204" pitchFamily="34" charset="0"/>
                  </a:rPr>
                  <a:t>6: 8-8: 40</a:t>
                </a:r>
                <a:endParaRPr kumimoji="0" lang="en-US" altLang="zh-CN" sz="3200" b="1" u="none" strike="noStrike" kern="1200" cap="none" spc="0" normalizeH="0" baseline="0" noProof="0" dirty="0">
                  <a:ln>
                    <a:noFill/>
                  </a:ln>
                  <a:solidFill>
                    <a:srgbClr val="000000"/>
                  </a:solidFill>
                  <a:effectLst/>
                  <a:uLnTx/>
                  <a:uFillTx/>
                  <a:latin typeface="Arial" panose="020B0604020202020204" pitchFamily="34" charset="0"/>
                  <a:ea typeface="Arial" charset="0"/>
                  <a:cs typeface="Arial" panose="020B0604020202020204" pitchFamily="34" charset="0"/>
                </a:endParaRPr>
              </a:p>
            </p:txBody>
          </p:sp>
          <p:sp>
            <p:nvSpPr>
              <p:cNvPr id="255009" name="Rectangle 27"/>
              <p:cNvSpPr>
                <a:spLocks noChangeArrowheads="1"/>
              </p:cNvSpPr>
              <p:nvPr/>
            </p:nvSpPr>
            <p:spPr bwMode="auto">
              <a:xfrm>
                <a:off x="1360" y="1304"/>
                <a:ext cx="1360" cy="63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54987" name="Group 30"/>
            <p:cNvGrpSpPr>
              <a:grpSpLocks/>
            </p:cNvGrpSpPr>
            <p:nvPr/>
          </p:nvGrpSpPr>
          <p:grpSpPr bwMode="auto">
            <a:xfrm>
              <a:off x="2720" y="1304"/>
              <a:ext cx="1352" cy="633"/>
              <a:chOff x="2720" y="1304"/>
              <a:chExt cx="1352" cy="633"/>
            </a:xfrm>
          </p:grpSpPr>
          <p:sp>
            <p:nvSpPr>
              <p:cNvPr id="255006" name="Rectangle 10"/>
              <p:cNvSpPr>
                <a:spLocks noChangeArrowheads="1"/>
              </p:cNvSpPr>
              <p:nvPr/>
            </p:nvSpPr>
            <p:spPr bwMode="auto">
              <a:xfrm>
                <a:off x="2752" y="1304"/>
                <a:ext cx="1288"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3200" b="1" u="none" strike="noStrike" kern="1200" cap="none" spc="0" normalizeH="0" baseline="0" noProof="0" dirty="0">
                    <a:ln>
                      <a:noFill/>
                    </a:ln>
                    <a:solidFill>
                      <a:srgbClr val="000000"/>
                    </a:solidFill>
                    <a:effectLst/>
                    <a:uLnTx/>
                    <a:uFillTx/>
                    <a:latin typeface="Arial" panose="020B0604020202020204" pitchFamily="34" charset="0"/>
                    <a:ea typeface="Arial" charset="0"/>
                    <a:cs typeface="Arial" panose="020B0604020202020204" pitchFamily="34" charset="0"/>
                  </a:rPr>
                  <a:t>الإصحاحات 9-28</a:t>
                </a:r>
                <a:endParaRPr kumimoji="0" lang="en-US" altLang="zh-CN" sz="3200" b="1" u="none" strike="noStrike" kern="1200" cap="none" spc="0" normalizeH="0" baseline="0" noProof="0" dirty="0">
                  <a:ln>
                    <a:noFill/>
                  </a:ln>
                  <a:solidFill>
                    <a:srgbClr val="000000"/>
                  </a:solidFill>
                  <a:effectLst/>
                  <a:uLnTx/>
                  <a:uFillTx/>
                  <a:latin typeface="Arial" panose="020B0604020202020204" pitchFamily="34" charset="0"/>
                  <a:ea typeface="Arial" charset="0"/>
                  <a:cs typeface="Arial" panose="020B0604020202020204" pitchFamily="34" charset="0"/>
                </a:endParaRPr>
              </a:p>
            </p:txBody>
          </p:sp>
          <p:sp>
            <p:nvSpPr>
              <p:cNvPr id="255007" name="Rectangle 29"/>
              <p:cNvSpPr>
                <a:spLocks noChangeArrowheads="1"/>
              </p:cNvSpPr>
              <p:nvPr/>
            </p:nvSpPr>
            <p:spPr bwMode="auto">
              <a:xfrm>
                <a:off x="2720" y="1304"/>
                <a:ext cx="1352" cy="63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54988" name="Group 32"/>
            <p:cNvGrpSpPr>
              <a:grpSpLocks/>
            </p:cNvGrpSpPr>
            <p:nvPr/>
          </p:nvGrpSpPr>
          <p:grpSpPr bwMode="auto">
            <a:xfrm>
              <a:off x="0" y="1937"/>
              <a:ext cx="1360" cy="748"/>
              <a:chOff x="0" y="1937"/>
              <a:chExt cx="1360" cy="748"/>
            </a:xfrm>
          </p:grpSpPr>
          <p:sp>
            <p:nvSpPr>
              <p:cNvPr id="255004" name="Rectangle 11"/>
              <p:cNvSpPr>
                <a:spLocks noChangeArrowheads="1"/>
              </p:cNvSpPr>
              <p:nvPr/>
            </p:nvSpPr>
            <p:spPr bwMode="auto">
              <a:xfrm>
                <a:off x="32" y="1937"/>
                <a:ext cx="1296" cy="74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3200" b="1" u="none" strike="noStrike" kern="1200" cap="none" spc="0" normalizeH="0" baseline="0" noProof="0" dirty="0">
                    <a:ln>
                      <a:noFill/>
                    </a:ln>
                    <a:solidFill>
                      <a:srgbClr val="000000"/>
                    </a:solidFill>
                    <a:effectLst/>
                    <a:uLnTx/>
                    <a:uFillTx/>
                    <a:latin typeface="Arial" panose="020B0604020202020204" pitchFamily="34" charset="0"/>
                    <a:ea typeface="Arial" charset="0"/>
                    <a:cs typeface="Arial" panose="020B0604020202020204" pitchFamily="34" charset="0"/>
                  </a:rPr>
                  <a:t>اليهود</a:t>
                </a:r>
                <a:endParaRPr kumimoji="0" lang="en-US" altLang="zh-CN" sz="3200" b="1" u="none" strike="noStrike" kern="1200" cap="none" spc="0" normalizeH="0" baseline="0" noProof="0" dirty="0">
                  <a:ln>
                    <a:noFill/>
                  </a:ln>
                  <a:solidFill>
                    <a:srgbClr val="000000"/>
                  </a:solidFill>
                  <a:effectLst/>
                  <a:uLnTx/>
                  <a:uFillTx/>
                  <a:latin typeface="Arial" panose="020B0604020202020204" pitchFamily="34" charset="0"/>
                  <a:ea typeface="Arial" charset="0"/>
                  <a:cs typeface="Arial" panose="020B0604020202020204" pitchFamily="34" charset="0"/>
                </a:endParaRPr>
              </a:p>
            </p:txBody>
          </p:sp>
          <p:sp>
            <p:nvSpPr>
              <p:cNvPr id="255005" name="Rectangle 31"/>
              <p:cNvSpPr>
                <a:spLocks noChangeArrowheads="1"/>
              </p:cNvSpPr>
              <p:nvPr/>
            </p:nvSpPr>
            <p:spPr bwMode="auto">
              <a:xfrm>
                <a:off x="0" y="1937"/>
                <a:ext cx="1360" cy="74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54989" name="Group 34"/>
            <p:cNvGrpSpPr>
              <a:grpSpLocks/>
            </p:cNvGrpSpPr>
            <p:nvPr/>
          </p:nvGrpSpPr>
          <p:grpSpPr bwMode="auto">
            <a:xfrm>
              <a:off x="1360" y="1937"/>
              <a:ext cx="1360" cy="748"/>
              <a:chOff x="1360" y="1937"/>
              <a:chExt cx="1360" cy="748"/>
            </a:xfrm>
          </p:grpSpPr>
          <p:sp>
            <p:nvSpPr>
              <p:cNvPr id="255002" name="Rectangle 12"/>
              <p:cNvSpPr>
                <a:spLocks noChangeArrowheads="1"/>
              </p:cNvSpPr>
              <p:nvPr/>
            </p:nvSpPr>
            <p:spPr bwMode="auto">
              <a:xfrm>
                <a:off x="1392" y="1937"/>
                <a:ext cx="1296" cy="74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3200" b="1" u="none" strike="noStrike" kern="1200" cap="none" spc="0" normalizeH="0" baseline="0" noProof="0" dirty="0">
                    <a:ln>
                      <a:noFill/>
                    </a:ln>
                    <a:solidFill>
                      <a:srgbClr val="000000"/>
                    </a:solidFill>
                    <a:effectLst/>
                    <a:uLnTx/>
                    <a:uFillTx/>
                    <a:latin typeface="Arial" panose="020B0604020202020204" pitchFamily="34" charset="0"/>
                    <a:ea typeface="Arial" charset="0"/>
                    <a:cs typeface="Arial" panose="020B0604020202020204" pitchFamily="34" charset="0"/>
                  </a:rPr>
                  <a:t>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zh-CN" sz="3200" b="1" u="none" strike="noStrike" kern="1200" cap="none" spc="0" normalizeH="0" baseline="0" noProof="0" dirty="0">
                    <a:ln>
                      <a:noFill/>
                    </a:ln>
                    <a:solidFill>
                      <a:srgbClr val="000000"/>
                    </a:solidFill>
                    <a:effectLst/>
                    <a:uLnTx/>
                    <a:uFillTx/>
                    <a:latin typeface="Arial" panose="020B0604020202020204" pitchFamily="34" charset="0"/>
                    <a:ea typeface="Arial" charset="0"/>
                    <a:cs typeface="Arial" panose="020B0604020202020204" pitchFamily="34" charset="0"/>
                  </a:rPr>
                  <a:t>السامريون</a:t>
                </a:r>
                <a:r>
                  <a:rPr kumimoji="0" lang="en-US" altLang="zh-CN" sz="3200" b="1" u="none" strike="noStrike" kern="1200" cap="none" spc="0" normalizeH="0" baseline="0" noProof="0" dirty="0">
                    <a:ln>
                      <a:noFill/>
                    </a:ln>
                    <a:solidFill>
                      <a:srgbClr val="000000"/>
                    </a:solidFill>
                    <a:effectLst/>
                    <a:uLnTx/>
                    <a:uFillTx/>
                    <a:latin typeface="Arial" panose="020B0604020202020204" pitchFamily="34" charset="0"/>
                    <a:ea typeface="Arial" charset="0"/>
                    <a:cs typeface="Arial" panose="020B0604020202020204" pitchFamily="34" charset="0"/>
                  </a:rPr>
                  <a:t>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3200" b="1" u="none" strike="noStrike" kern="1200" cap="none" spc="0" normalizeH="0" baseline="0" noProof="0" dirty="0">
                    <a:ln>
                      <a:noFill/>
                    </a:ln>
                    <a:solidFill>
                      <a:srgbClr val="000000"/>
                    </a:solidFill>
                    <a:effectLst/>
                    <a:uLnTx/>
                    <a:uFillTx/>
                    <a:latin typeface="Arial" panose="020B0604020202020204" pitchFamily="34" charset="0"/>
                    <a:ea typeface="Arial" charset="0"/>
                    <a:cs typeface="Arial" panose="020B0604020202020204" pitchFamily="34" charset="0"/>
                  </a:rPr>
                  <a:t>(</a:t>
                </a:r>
                <a:r>
                  <a:rPr kumimoji="0" lang="ar-JO" altLang="zh-CN" sz="3200" b="1" u="none" strike="noStrike" kern="1200" cap="none" spc="0" normalizeH="0" baseline="0" noProof="0" dirty="0">
                    <a:ln>
                      <a:noFill/>
                    </a:ln>
                    <a:solidFill>
                      <a:srgbClr val="000000"/>
                    </a:solidFill>
                    <a:effectLst/>
                    <a:uLnTx/>
                    <a:uFillTx/>
                    <a:latin typeface="Arial" panose="020B0604020202020204" pitchFamily="34" charset="0"/>
                    <a:ea typeface="Arial" charset="0"/>
                    <a:cs typeface="Arial" panose="020B0604020202020204" pitchFamily="34" charset="0"/>
                  </a:rPr>
                  <a:t>سلالات مختلطة</a:t>
                </a:r>
                <a:r>
                  <a:rPr kumimoji="0" lang="en-US" altLang="zh-CN" sz="3200" b="1" u="none" strike="noStrike" kern="1200" cap="none" spc="0" normalizeH="0" baseline="0" noProof="0" dirty="0">
                    <a:ln>
                      <a:noFill/>
                    </a:ln>
                    <a:solidFill>
                      <a:srgbClr val="000000"/>
                    </a:solidFill>
                    <a:effectLst/>
                    <a:uLnTx/>
                    <a:uFillTx/>
                    <a:latin typeface="Arial" panose="020B0604020202020204" pitchFamily="34" charset="0"/>
                    <a:ea typeface="Arial" charset="0"/>
                    <a:cs typeface="Arial" panose="020B0604020202020204" pitchFamily="34" charset="0"/>
                  </a:rPr>
                  <a:t>)</a:t>
                </a: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zh-CN" sz="3200" b="1" u="none" strike="noStrike" kern="1200" cap="none" spc="0" normalizeH="0" baseline="0" noProof="0" dirty="0">
                  <a:ln>
                    <a:noFill/>
                  </a:ln>
                  <a:solidFill>
                    <a:srgbClr val="000000"/>
                  </a:solidFill>
                  <a:effectLst/>
                  <a:uLnTx/>
                  <a:uFillTx/>
                  <a:latin typeface="Arial" panose="020B0604020202020204" pitchFamily="34" charset="0"/>
                  <a:ea typeface="Arial" charset="0"/>
                  <a:cs typeface="Arial" panose="020B0604020202020204" pitchFamily="34" charset="0"/>
                </a:endParaRPr>
              </a:p>
            </p:txBody>
          </p:sp>
          <p:sp>
            <p:nvSpPr>
              <p:cNvPr id="255003" name="Rectangle 33"/>
              <p:cNvSpPr>
                <a:spLocks noChangeArrowheads="1"/>
              </p:cNvSpPr>
              <p:nvPr/>
            </p:nvSpPr>
            <p:spPr bwMode="auto">
              <a:xfrm>
                <a:off x="1360" y="1937"/>
                <a:ext cx="1360" cy="74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54990" name="Group 36"/>
            <p:cNvGrpSpPr>
              <a:grpSpLocks/>
            </p:cNvGrpSpPr>
            <p:nvPr/>
          </p:nvGrpSpPr>
          <p:grpSpPr bwMode="auto">
            <a:xfrm>
              <a:off x="2720" y="1937"/>
              <a:ext cx="1352" cy="748"/>
              <a:chOff x="2720" y="1937"/>
              <a:chExt cx="1352" cy="748"/>
            </a:xfrm>
          </p:grpSpPr>
          <p:sp>
            <p:nvSpPr>
              <p:cNvPr id="255000" name="Rectangle 13"/>
              <p:cNvSpPr>
                <a:spLocks noChangeArrowheads="1"/>
              </p:cNvSpPr>
              <p:nvPr/>
            </p:nvSpPr>
            <p:spPr bwMode="auto">
              <a:xfrm>
                <a:off x="2752" y="1937"/>
                <a:ext cx="1288" cy="74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3200" b="1" u="none" strike="noStrike" kern="1200" cap="none" spc="0" normalizeH="0" baseline="0" noProof="0" dirty="0">
                    <a:ln>
                      <a:noFill/>
                    </a:ln>
                    <a:solidFill>
                      <a:srgbClr val="000000"/>
                    </a:solidFill>
                    <a:effectLst/>
                    <a:uLnTx/>
                    <a:uFillTx/>
                    <a:latin typeface="Arial" panose="020B0604020202020204" pitchFamily="34" charset="0"/>
                    <a:ea typeface="Arial" charset="0"/>
                    <a:cs typeface="Arial" panose="020B0604020202020204" pitchFamily="34" charset="0"/>
                  </a:rPr>
                  <a:t>الأمم</a:t>
                </a:r>
                <a:endParaRPr kumimoji="0" lang="en-US" altLang="zh-CN" sz="3200" b="1" u="none" strike="noStrike" kern="1200" cap="none" spc="0" normalizeH="0" baseline="0" noProof="0" dirty="0">
                  <a:ln>
                    <a:noFill/>
                  </a:ln>
                  <a:solidFill>
                    <a:srgbClr val="000000"/>
                  </a:solidFill>
                  <a:effectLst/>
                  <a:uLnTx/>
                  <a:uFillTx/>
                  <a:latin typeface="Arial" panose="020B0604020202020204" pitchFamily="34" charset="0"/>
                  <a:ea typeface="Arial" charset="0"/>
                  <a:cs typeface="Arial" panose="020B0604020202020204" pitchFamily="34" charset="0"/>
                </a:endParaRPr>
              </a:p>
            </p:txBody>
          </p:sp>
          <p:sp>
            <p:nvSpPr>
              <p:cNvPr id="255001" name="Rectangle 35"/>
              <p:cNvSpPr>
                <a:spLocks noChangeArrowheads="1"/>
              </p:cNvSpPr>
              <p:nvPr/>
            </p:nvSpPr>
            <p:spPr bwMode="auto">
              <a:xfrm>
                <a:off x="2720" y="1937"/>
                <a:ext cx="1352" cy="74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54991" name="Group 38"/>
            <p:cNvGrpSpPr>
              <a:grpSpLocks/>
            </p:cNvGrpSpPr>
            <p:nvPr/>
          </p:nvGrpSpPr>
          <p:grpSpPr bwMode="auto">
            <a:xfrm>
              <a:off x="0" y="2685"/>
              <a:ext cx="1360" cy="748"/>
              <a:chOff x="0" y="2685"/>
              <a:chExt cx="1360" cy="748"/>
            </a:xfrm>
          </p:grpSpPr>
          <p:sp>
            <p:nvSpPr>
              <p:cNvPr id="254998" name="Rectangle 14"/>
              <p:cNvSpPr>
                <a:spLocks noChangeArrowheads="1"/>
              </p:cNvSpPr>
              <p:nvPr/>
            </p:nvSpPr>
            <p:spPr bwMode="auto">
              <a:xfrm>
                <a:off x="32" y="2685"/>
                <a:ext cx="1296" cy="74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3200" b="1" u="none" strike="noStrike" kern="1200" cap="none" spc="0" normalizeH="0" baseline="0" noProof="0" dirty="0">
                    <a:ln>
                      <a:noFill/>
                    </a:ln>
                    <a:solidFill>
                      <a:srgbClr val="000000"/>
                    </a:solidFill>
                    <a:effectLst/>
                    <a:uLnTx/>
                    <a:uFillTx/>
                    <a:latin typeface="Arial" panose="020B0604020202020204" pitchFamily="34" charset="0"/>
                    <a:ea typeface="Arial" charset="0"/>
                    <a:cs typeface="Arial" panose="020B0604020202020204" pitchFamily="34" charset="0"/>
                  </a:rPr>
                  <a:t>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zh-CN" sz="3200" b="1" u="none" strike="noStrike" kern="1200" cap="none" spc="0" normalizeH="0" baseline="0" noProof="0" dirty="0">
                    <a:ln>
                      <a:noFill/>
                    </a:ln>
                    <a:solidFill>
                      <a:srgbClr val="000000"/>
                    </a:solidFill>
                    <a:effectLst/>
                    <a:uLnTx/>
                    <a:uFillTx/>
                    <a:latin typeface="Arial" panose="020B0604020202020204" pitchFamily="34" charset="0"/>
                    <a:ea typeface="Arial" charset="0"/>
                    <a:cs typeface="Arial" panose="020B0604020202020204" pitchFamily="34" charset="0"/>
                  </a:rPr>
                  <a:t>33-35 م</a:t>
                </a:r>
                <a:endParaRPr kumimoji="0" lang="en-US" altLang="zh-CN" sz="3200" b="1" u="none" strike="noStrike" kern="1200" cap="none" spc="0" normalizeH="0" baseline="0" noProof="0" dirty="0">
                  <a:ln>
                    <a:noFill/>
                  </a:ln>
                  <a:solidFill>
                    <a:srgbClr val="000000"/>
                  </a:solidFill>
                  <a:effectLst/>
                  <a:uLnTx/>
                  <a:uFillTx/>
                  <a:latin typeface="Arial" panose="020B0604020202020204" pitchFamily="34" charset="0"/>
                  <a:ea typeface="Arial"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3200" b="1" u="none" strike="noStrike" kern="1200" cap="none" spc="0" normalizeH="0" baseline="0" noProof="0" dirty="0">
                    <a:ln>
                      <a:noFill/>
                    </a:ln>
                    <a:solidFill>
                      <a:srgbClr val="000000"/>
                    </a:solidFill>
                    <a:effectLst/>
                    <a:uLnTx/>
                    <a:uFillTx/>
                    <a:latin typeface="Arial" panose="020B0604020202020204" pitchFamily="34" charset="0"/>
                    <a:ea typeface="Arial" charset="0"/>
                    <a:cs typeface="Arial" panose="020B0604020202020204" pitchFamily="34" charset="0"/>
                  </a:rPr>
                  <a:t>(</a:t>
                </a:r>
                <a:r>
                  <a:rPr kumimoji="0" lang="ar-JO" altLang="zh-CN" sz="3200" b="1" u="none" strike="noStrike" kern="1200" cap="none" spc="0" normalizeH="0" baseline="0" noProof="0" dirty="0">
                    <a:ln>
                      <a:noFill/>
                    </a:ln>
                    <a:solidFill>
                      <a:srgbClr val="000000"/>
                    </a:solidFill>
                    <a:effectLst/>
                    <a:uLnTx/>
                    <a:uFillTx/>
                    <a:latin typeface="Arial" panose="020B0604020202020204" pitchFamily="34" charset="0"/>
                    <a:ea typeface="Arial" charset="0"/>
                    <a:cs typeface="Arial" panose="020B0604020202020204" pitchFamily="34" charset="0"/>
                  </a:rPr>
                  <a:t>سنتان</a:t>
                </a:r>
                <a:r>
                  <a:rPr kumimoji="0" lang="en-US" altLang="zh-CN" sz="3200" b="1" u="none" strike="noStrike" kern="1200" cap="none" spc="0" normalizeH="0" baseline="0" noProof="0" dirty="0">
                    <a:ln>
                      <a:noFill/>
                    </a:ln>
                    <a:solidFill>
                      <a:srgbClr val="000000"/>
                    </a:solidFill>
                    <a:effectLst/>
                    <a:uLnTx/>
                    <a:uFillTx/>
                    <a:latin typeface="Arial" panose="020B0604020202020204" pitchFamily="34" charset="0"/>
                    <a:ea typeface="Arial" charset="0"/>
                    <a:cs typeface="Arial" panose="020B0604020202020204" pitchFamily="34" charset="0"/>
                  </a:rPr>
                  <a:t>)</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3200" b="1" u="none" strike="noStrike" kern="1200" cap="none" spc="0" normalizeH="0" baseline="0" noProof="0" dirty="0">
                    <a:ln>
                      <a:noFill/>
                    </a:ln>
                    <a:solidFill>
                      <a:srgbClr val="000000"/>
                    </a:solidFill>
                    <a:effectLst/>
                    <a:uLnTx/>
                    <a:uFillTx/>
                    <a:latin typeface="Arial" panose="020B0604020202020204" pitchFamily="34" charset="0"/>
                    <a:ea typeface="Arial" charset="0"/>
                    <a:cs typeface="Arial" panose="020B0604020202020204" pitchFamily="34" charset="0"/>
                  </a:rPr>
                  <a:t> </a:t>
                </a:r>
              </a:p>
            </p:txBody>
          </p:sp>
          <p:sp>
            <p:nvSpPr>
              <p:cNvPr id="254999" name="Rectangle 37"/>
              <p:cNvSpPr>
                <a:spLocks noChangeArrowheads="1"/>
              </p:cNvSpPr>
              <p:nvPr/>
            </p:nvSpPr>
            <p:spPr bwMode="auto">
              <a:xfrm>
                <a:off x="0" y="2685"/>
                <a:ext cx="1360" cy="74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54992" name="Group 40"/>
            <p:cNvGrpSpPr>
              <a:grpSpLocks/>
            </p:cNvGrpSpPr>
            <p:nvPr/>
          </p:nvGrpSpPr>
          <p:grpSpPr bwMode="auto">
            <a:xfrm>
              <a:off x="1360" y="2685"/>
              <a:ext cx="1360" cy="748"/>
              <a:chOff x="1360" y="2685"/>
              <a:chExt cx="1360" cy="748"/>
            </a:xfrm>
          </p:grpSpPr>
          <p:sp>
            <p:nvSpPr>
              <p:cNvPr id="254996" name="Rectangle 15"/>
              <p:cNvSpPr>
                <a:spLocks noChangeArrowheads="1"/>
              </p:cNvSpPr>
              <p:nvPr/>
            </p:nvSpPr>
            <p:spPr bwMode="auto">
              <a:xfrm>
                <a:off x="1392" y="2685"/>
                <a:ext cx="1296" cy="74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3200" b="1" u="none" strike="noStrike" kern="1200" cap="none" spc="0" normalizeH="0" baseline="0" noProof="0" dirty="0">
                    <a:ln>
                      <a:noFill/>
                    </a:ln>
                    <a:solidFill>
                      <a:srgbClr val="000000"/>
                    </a:solidFill>
                    <a:effectLst/>
                    <a:uLnTx/>
                    <a:uFillTx/>
                    <a:latin typeface="Arial" panose="020B0604020202020204" pitchFamily="34" charset="0"/>
                    <a:ea typeface="Arial" charset="0"/>
                    <a:cs typeface="Arial" panose="020B0604020202020204" pitchFamily="34" charset="0"/>
                  </a:rPr>
                  <a:t>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zh-CN" sz="3200" b="1" u="none" strike="noStrike" kern="1200" cap="none" spc="0" normalizeH="0" baseline="0" noProof="0" dirty="0">
                    <a:ln>
                      <a:noFill/>
                    </a:ln>
                    <a:solidFill>
                      <a:srgbClr val="000000"/>
                    </a:solidFill>
                    <a:effectLst/>
                    <a:uLnTx/>
                    <a:uFillTx/>
                    <a:latin typeface="Arial" panose="020B0604020202020204" pitchFamily="34" charset="0"/>
                    <a:ea typeface="Arial" charset="0"/>
                    <a:cs typeface="Arial" panose="020B0604020202020204" pitchFamily="34" charset="0"/>
                  </a:rPr>
                  <a:t>35 م</a:t>
                </a:r>
                <a:endParaRPr kumimoji="0" lang="en-US" altLang="zh-CN" sz="3200" b="1" u="none" strike="noStrike" kern="1200" cap="none" spc="0" normalizeH="0" baseline="0" noProof="0" dirty="0">
                  <a:ln>
                    <a:noFill/>
                  </a:ln>
                  <a:solidFill>
                    <a:srgbClr val="000000"/>
                  </a:solidFill>
                  <a:effectLst/>
                  <a:uLnTx/>
                  <a:uFillTx/>
                  <a:latin typeface="Arial" panose="020B0604020202020204" pitchFamily="34" charset="0"/>
                  <a:ea typeface="Arial"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3200" b="1" u="none" strike="noStrike" kern="1200" cap="none" spc="0" normalizeH="0" baseline="0" noProof="0" dirty="0">
                    <a:ln>
                      <a:noFill/>
                    </a:ln>
                    <a:solidFill>
                      <a:srgbClr val="000000"/>
                    </a:solidFill>
                    <a:effectLst/>
                    <a:uLnTx/>
                    <a:uFillTx/>
                    <a:latin typeface="Arial" panose="020B0604020202020204" pitchFamily="34" charset="0"/>
                    <a:ea typeface="Arial" charset="0"/>
                    <a:cs typeface="Arial" panose="020B0604020202020204" pitchFamily="34" charset="0"/>
                  </a:rPr>
                  <a:t>(</a:t>
                </a:r>
                <a:r>
                  <a:rPr kumimoji="0" lang="ar-JO" altLang="zh-CN" sz="3200" b="1" u="none" strike="noStrike" kern="1200" cap="none" spc="0" normalizeH="0" baseline="0" noProof="0" dirty="0">
                    <a:ln>
                      <a:noFill/>
                    </a:ln>
                    <a:solidFill>
                      <a:srgbClr val="000000"/>
                    </a:solidFill>
                    <a:effectLst/>
                    <a:uLnTx/>
                    <a:uFillTx/>
                    <a:latin typeface="Arial" panose="020B0604020202020204" pitchFamily="34" charset="0"/>
                    <a:ea typeface="Arial" charset="0"/>
                    <a:cs typeface="Arial" panose="020B0604020202020204" pitchFamily="34" charset="0"/>
                  </a:rPr>
                  <a:t>بضعة أشهر</a:t>
                </a:r>
                <a:r>
                  <a:rPr kumimoji="0" lang="en-US" altLang="zh-CN" sz="3200" b="1" u="none" strike="noStrike" kern="1200" cap="none" spc="0" normalizeH="0" baseline="0" noProof="0" dirty="0">
                    <a:ln>
                      <a:noFill/>
                    </a:ln>
                    <a:solidFill>
                      <a:srgbClr val="000000"/>
                    </a:solidFill>
                    <a:effectLst/>
                    <a:uLnTx/>
                    <a:uFillTx/>
                    <a:latin typeface="Arial" panose="020B0604020202020204" pitchFamily="34" charset="0"/>
                    <a:ea typeface="Arial" charset="0"/>
                    <a:cs typeface="Arial" panose="020B0604020202020204" pitchFamily="34" charset="0"/>
                  </a:rPr>
                  <a:t>)</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3200" b="1" u="none" strike="noStrike" kern="1200" cap="none" spc="0" normalizeH="0" baseline="0" noProof="0" dirty="0">
                    <a:ln>
                      <a:noFill/>
                    </a:ln>
                    <a:solidFill>
                      <a:srgbClr val="000000"/>
                    </a:solidFill>
                    <a:effectLst/>
                    <a:uLnTx/>
                    <a:uFillTx/>
                    <a:latin typeface="Arial" panose="020B0604020202020204" pitchFamily="34" charset="0"/>
                    <a:ea typeface="Arial" charset="0"/>
                    <a:cs typeface="Arial" panose="020B0604020202020204" pitchFamily="34" charset="0"/>
                  </a:rPr>
                  <a:t> </a:t>
                </a:r>
              </a:p>
            </p:txBody>
          </p:sp>
          <p:sp>
            <p:nvSpPr>
              <p:cNvPr id="254997" name="Rectangle 39"/>
              <p:cNvSpPr>
                <a:spLocks noChangeArrowheads="1"/>
              </p:cNvSpPr>
              <p:nvPr/>
            </p:nvSpPr>
            <p:spPr bwMode="auto">
              <a:xfrm>
                <a:off x="1360" y="2685"/>
                <a:ext cx="1360" cy="74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54993" name="Group 42"/>
            <p:cNvGrpSpPr>
              <a:grpSpLocks/>
            </p:cNvGrpSpPr>
            <p:nvPr/>
          </p:nvGrpSpPr>
          <p:grpSpPr bwMode="auto">
            <a:xfrm>
              <a:off x="2720" y="2685"/>
              <a:ext cx="1352" cy="748"/>
              <a:chOff x="2720" y="2685"/>
              <a:chExt cx="1352" cy="748"/>
            </a:xfrm>
          </p:grpSpPr>
          <p:sp>
            <p:nvSpPr>
              <p:cNvPr id="254994" name="Rectangle 16"/>
              <p:cNvSpPr>
                <a:spLocks noChangeArrowheads="1"/>
              </p:cNvSpPr>
              <p:nvPr/>
            </p:nvSpPr>
            <p:spPr bwMode="auto">
              <a:xfrm>
                <a:off x="2752" y="2685"/>
                <a:ext cx="1288" cy="74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3200" b="1" u="none" strike="noStrike" kern="1200" cap="none" spc="0" normalizeH="0" baseline="0" noProof="0" dirty="0">
                    <a:ln>
                      <a:noFill/>
                    </a:ln>
                    <a:solidFill>
                      <a:srgbClr val="000000"/>
                    </a:solidFill>
                    <a:effectLst/>
                    <a:uLnTx/>
                    <a:uFillTx/>
                    <a:latin typeface="Arial" panose="020B0604020202020204" pitchFamily="34" charset="0"/>
                    <a:ea typeface="Arial" charset="0"/>
                    <a:cs typeface="Arial" panose="020B0604020202020204" pitchFamily="34" charset="0"/>
                  </a:rPr>
                  <a:t>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zh-CN" sz="3200" b="1" u="none" strike="noStrike" kern="1200" cap="none" spc="0" normalizeH="0" baseline="0" noProof="0" dirty="0">
                    <a:ln>
                      <a:noFill/>
                    </a:ln>
                    <a:solidFill>
                      <a:srgbClr val="000000"/>
                    </a:solidFill>
                    <a:effectLst/>
                    <a:uLnTx/>
                    <a:uFillTx/>
                    <a:latin typeface="Arial" panose="020B0604020202020204" pitchFamily="34" charset="0"/>
                    <a:ea typeface="Arial" charset="0"/>
                    <a:cs typeface="Arial" panose="020B0604020202020204" pitchFamily="34" charset="0"/>
                  </a:rPr>
                  <a:t>35-62 م</a:t>
                </a:r>
                <a:endParaRPr kumimoji="0" lang="en-US" altLang="zh-CN" sz="3200" b="1" u="none" strike="noStrike" kern="1200" cap="none" spc="0" normalizeH="0" baseline="0" noProof="0" dirty="0">
                  <a:ln>
                    <a:noFill/>
                  </a:ln>
                  <a:solidFill>
                    <a:srgbClr val="000000"/>
                  </a:solidFill>
                  <a:effectLst/>
                  <a:uLnTx/>
                  <a:uFillTx/>
                  <a:latin typeface="Arial" panose="020B0604020202020204" pitchFamily="34" charset="0"/>
                  <a:ea typeface="Arial"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3200" b="1" u="none" strike="noStrike" kern="1200" cap="none" spc="0" normalizeH="0" baseline="0" noProof="0" dirty="0">
                    <a:ln>
                      <a:noFill/>
                    </a:ln>
                    <a:solidFill>
                      <a:srgbClr val="000000"/>
                    </a:solidFill>
                    <a:effectLst/>
                    <a:uLnTx/>
                    <a:uFillTx/>
                    <a:latin typeface="Arial" panose="020B0604020202020204" pitchFamily="34" charset="0"/>
                    <a:ea typeface="Arial" charset="0"/>
                    <a:cs typeface="Arial" panose="020B0604020202020204" pitchFamily="34" charset="0"/>
                  </a:rPr>
                  <a:t>(</a:t>
                </a:r>
                <a:r>
                  <a:rPr kumimoji="0" lang="ar-JO" altLang="zh-CN" sz="3200" b="1" u="none" strike="noStrike" kern="1200" cap="none" spc="0" normalizeH="0" baseline="0" noProof="0" dirty="0">
                    <a:ln>
                      <a:noFill/>
                    </a:ln>
                    <a:solidFill>
                      <a:srgbClr val="000000"/>
                    </a:solidFill>
                    <a:effectLst/>
                    <a:uLnTx/>
                    <a:uFillTx/>
                    <a:latin typeface="Arial" panose="020B0604020202020204" pitchFamily="34" charset="0"/>
                    <a:ea typeface="Arial" charset="0"/>
                    <a:cs typeface="Arial" panose="020B0604020202020204" pitchFamily="34" charset="0"/>
                  </a:rPr>
                  <a:t>27 سنة</a:t>
                </a:r>
                <a:r>
                  <a:rPr kumimoji="0" lang="en-US" altLang="zh-CN" sz="3200" b="1" u="none" strike="noStrike" kern="1200" cap="none" spc="0" normalizeH="0" baseline="0" noProof="0" dirty="0">
                    <a:ln>
                      <a:noFill/>
                    </a:ln>
                    <a:solidFill>
                      <a:srgbClr val="000000"/>
                    </a:solidFill>
                    <a:effectLst/>
                    <a:uLnTx/>
                    <a:uFillTx/>
                    <a:latin typeface="Arial" panose="020B0604020202020204" pitchFamily="34" charset="0"/>
                    <a:ea typeface="Arial" charset="0"/>
                    <a:cs typeface="Arial" panose="020B0604020202020204" pitchFamily="34" charset="0"/>
                  </a:rPr>
                  <a:t>)</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3200" b="1" u="none" strike="noStrike" kern="1200" cap="none" spc="0" normalizeH="0" baseline="0" noProof="0" dirty="0">
                    <a:ln>
                      <a:noFill/>
                    </a:ln>
                    <a:solidFill>
                      <a:srgbClr val="000000"/>
                    </a:solidFill>
                    <a:effectLst/>
                    <a:uLnTx/>
                    <a:uFillTx/>
                    <a:latin typeface="Arial" panose="020B0604020202020204" pitchFamily="34" charset="0"/>
                    <a:ea typeface="Arial" charset="0"/>
                    <a:cs typeface="Arial" panose="020B0604020202020204" pitchFamily="34" charset="0"/>
                  </a:rPr>
                  <a:t> </a:t>
                </a:r>
              </a:p>
            </p:txBody>
          </p:sp>
          <p:sp>
            <p:nvSpPr>
              <p:cNvPr id="254995" name="Rectangle 41"/>
              <p:cNvSpPr>
                <a:spLocks noChangeArrowheads="1"/>
              </p:cNvSpPr>
              <p:nvPr/>
            </p:nvSpPr>
            <p:spPr bwMode="auto">
              <a:xfrm>
                <a:off x="2720" y="2685"/>
                <a:ext cx="1352" cy="74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sp>
        <p:nvSpPr>
          <p:cNvPr id="254980" name="Rectangle 44"/>
          <p:cNvSpPr>
            <a:spLocks noGrp="1" noChangeArrowheads="1"/>
          </p:cNvSpPr>
          <p:nvPr>
            <p:ph type="title" idx="4294967295"/>
          </p:nvPr>
        </p:nvSpPr>
        <p:spPr>
          <a:xfrm>
            <a:off x="83840" y="116632"/>
            <a:ext cx="3048000" cy="457200"/>
          </a:xfrm>
        </p:spPr>
        <p:txBody>
          <a:bodyPr/>
          <a:lstStyle/>
          <a:p>
            <a:pPr algn="l" eaLnBrk="1" hangingPunct="1"/>
            <a:r>
              <a:rPr lang="ar-JO" sz="3600" b="1" dirty="0">
                <a:latin typeface="Arial" panose="020B0604020202020204" pitchFamily="34" charset="0"/>
                <a:ea typeface="ＭＳ Ｐゴシック" charset="0"/>
                <a:cs typeface="Arial" panose="020B0604020202020204" pitchFamily="34" charset="0"/>
              </a:rPr>
              <a:t>جدول السفر</a:t>
            </a:r>
            <a:endParaRPr lang="en-US" sz="6000" b="1"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17237872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5498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4980" grpId="0"/>
    </p:bldLst>
  </p:timing>
</p:sld>
</file>

<file path=ppt/slides/slide92.xml><?xml version="1.0" encoding="utf-8"?>
<p:sld xmlns:a="http://schemas.openxmlformats.org/drawingml/2006/main" xmlns:r="http://schemas.openxmlformats.org/officeDocument/2006/relationships" xmlns:p="http://schemas.openxmlformats.org/presentationml/2006/main" showMasterSp="0">
  <p:cSld>
    <p:bg>
      <p:bgPr>
        <a:solidFill>
          <a:srgbClr val="FFFFFF"/>
        </a:solidFill>
        <a:effectLst/>
      </p:bgPr>
    </p:bg>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3549B161-8113-D243-923E-3E0703C77081}"/>
              </a:ext>
            </a:extLst>
          </p:cNvPr>
          <p:cNvGrpSpPr/>
          <p:nvPr/>
        </p:nvGrpSpPr>
        <p:grpSpPr>
          <a:xfrm>
            <a:off x="0" y="526"/>
            <a:ext cx="7740352" cy="4076546"/>
            <a:chOff x="0" y="526"/>
            <a:chExt cx="7884368" cy="4184918"/>
          </a:xfrm>
        </p:grpSpPr>
        <p:pic>
          <p:nvPicPr>
            <p:cNvPr id="210945" name="Picture 2"/>
            <p:cNvPicPr>
              <a:picLocks noChangeAspect="1" noChangeArrowheads="1"/>
            </p:cNvPicPr>
            <p:nvPr/>
          </p:nvPicPr>
          <p:blipFill rotWithShape="1">
            <a:blip r:embed="rId3" cstate="screen">
              <a:extLst>
                <a:ext uri="{28A0092B-C50C-407E-A947-70E740481C1C}">
                  <a14:useLocalDpi xmlns:a14="http://schemas.microsoft.com/office/drawing/2010/main"/>
                </a:ext>
              </a:extLst>
            </a:blip>
            <a:srcRect b="25865"/>
            <a:stretch/>
          </p:blipFill>
          <p:spPr bwMode="auto">
            <a:xfrm>
              <a:off x="0" y="526"/>
              <a:ext cx="7884368" cy="41849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 name="Rectangle 1">
              <a:extLst>
                <a:ext uri="{FF2B5EF4-FFF2-40B4-BE49-F238E27FC236}">
                  <a16:creationId xmlns:a16="http://schemas.microsoft.com/office/drawing/2014/main" id="{99B30608-D9DD-FF40-B2F8-E04146029005}"/>
                </a:ext>
              </a:extLst>
            </p:cNvPr>
            <p:cNvSpPr/>
            <p:nvPr/>
          </p:nvSpPr>
          <p:spPr bwMode="auto">
            <a:xfrm>
              <a:off x="1428728" y="3789040"/>
              <a:ext cx="911024" cy="288032"/>
            </a:xfrm>
            <a:prstGeom prst="rect">
              <a:avLst/>
            </a:prstGeom>
            <a:solidFill>
              <a:srgbClr val="FFFFFF"/>
            </a:solidFill>
            <a:ln w="12700" cap="sq" cmpd="sng" algn="ctr">
              <a:noFill/>
              <a:prstDash val="solid"/>
              <a:round/>
              <a:headEnd type="none" w="sm" len="sm"/>
              <a:tailEnd type="none" w="sm" len="sm"/>
            </a:ln>
            <a:effectLst/>
          </p:spPr>
          <p:txBody>
            <a:bodyPr vert="horz" wrap="none" lIns="91440" tIns="45720" rIns="91440" bIns="45720" numCol="1" rtlCol="0" anchor="t"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10" charset="0"/>
                <a:ea typeface="ＭＳ Ｐゴシック" charset="0"/>
              </a:endParaRPr>
            </a:p>
          </p:txBody>
        </p:sp>
      </p:grpSp>
      <p:pic>
        <p:nvPicPr>
          <p:cNvPr id="210946" name="Picture 7" descr="j0289346"/>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6444208" y="2424131"/>
            <a:ext cx="2362200" cy="15128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10948" name="Rectangle 11"/>
          <p:cNvSpPr>
            <a:spLocks noGrp="1" noChangeArrowheads="1"/>
          </p:cNvSpPr>
          <p:nvPr>
            <p:ph type="title" idx="4294967295"/>
          </p:nvPr>
        </p:nvSpPr>
        <p:spPr>
          <a:xfrm>
            <a:off x="6163202" y="554453"/>
            <a:ext cx="2643206" cy="762000"/>
          </a:xfrm>
          <a:solidFill>
            <a:srgbClr val="000099"/>
          </a:solidFill>
        </p:spPr>
        <p:txBody>
          <a:bodyPr/>
          <a:lstStyle/>
          <a:p>
            <a:pPr eaLnBrk="1" hangingPunct="1"/>
            <a:r>
              <a:rPr lang="ar-JO" b="1">
                <a:solidFill>
                  <a:srgbClr val="FFFFFF"/>
                </a:solidFill>
                <a:latin typeface="Times New Roman" charset="0"/>
                <a:ea typeface="ＭＳ Ｐゴシック" charset="0"/>
                <a:cs typeface="ＭＳ Ｐゴシック" charset="0"/>
              </a:rPr>
              <a:t>أعمال الرسل</a:t>
            </a:r>
            <a:endParaRPr lang="en-US">
              <a:latin typeface="Times New Roman" charset="0"/>
              <a:ea typeface="ＭＳ Ｐゴシック" charset="0"/>
              <a:cs typeface="ＭＳ Ｐゴシック" charset="0"/>
            </a:endParaRPr>
          </a:p>
        </p:txBody>
      </p:sp>
      <p:sp>
        <p:nvSpPr>
          <p:cNvPr id="10" name="Rectangle 3"/>
          <p:cNvSpPr txBox="1">
            <a:spLocks noChangeArrowheads="1"/>
          </p:cNvSpPr>
          <p:nvPr/>
        </p:nvSpPr>
        <p:spPr bwMode="auto">
          <a:xfrm>
            <a:off x="0" y="6400800"/>
            <a:ext cx="9144000" cy="457200"/>
          </a:xfrm>
          <a:prstGeom prst="rect">
            <a:avLst/>
          </a:prstGeom>
          <a:solidFill>
            <a:srgbClr val="000000"/>
          </a:solidFill>
          <a:ln>
            <a:noFill/>
          </a:ln>
          <a:effectLst>
            <a:outerShdw blurRad="63500" dist="35921" dir="2700000" algn="ctr" rotWithShape="0">
              <a:srgbClr val="808080">
                <a:alpha val="74998"/>
              </a:srgbClr>
            </a:outerShdw>
          </a:effectLst>
          <a:extLst>
            <a:ext uri="{FAA26D3D-D897-4be2-8F04-BA451C77F1D7}">
              <ma14:placeholderFlag xmlns:ma14="http://schemas.microsoft.com/office/mac/drawingml/2011/main" xmlns="" val="1"/>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rgbClr val="F8F8EF"/>
                </a:solidFill>
                <a:effectLst>
                  <a:outerShdw blurRad="38100" dist="38100" dir="2700000" algn="tl">
                    <a:srgbClr val="000000">
                      <a:alpha val="43137"/>
                    </a:srgbClr>
                  </a:outerShdw>
                </a:effectLst>
                <a:latin typeface="+mj-lt"/>
                <a:ea typeface="ＭＳ Ｐゴシック" charset="-128"/>
                <a:cs typeface="ＭＳ Ｐゴシック" charset="-128"/>
              </a:defRPr>
            </a:lvl1pPr>
            <a:lvl2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2pPr>
            <a:lvl3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3pPr>
            <a:lvl4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4pPr>
            <a:lvl5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Arial" pitchFamily="-112" charset="0"/>
              </a:defRPr>
            </a:lvl6pPr>
            <a:lvl7pPr marL="914400" algn="ctr" rtl="0" fontAlgn="base">
              <a:spcBef>
                <a:spcPct val="0"/>
              </a:spcBef>
              <a:spcAft>
                <a:spcPct val="0"/>
              </a:spcAft>
              <a:defRPr sz="4400">
                <a:solidFill>
                  <a:schemeClr val="tx2"/>
                </a:solidFill>
                <a:latin typeface="Arial" pitchFamily="-112" charset="0"/>
              </a:defRPr>
            </a:lvl7pPr>
            <a:lvl8pPr marL="1371600" algn="ctr" rtl="0" fontAlgn="base">
              <a:spcBef>
                <a:spcPct val="0"/>
              </a:spcBef>
              <a:spcAft>
                <a:spcPct val="0"/>
              </a:spcAft>
              <a:defRPr sz="4400">
                <a:solidFill>
                  <a:schemeClr val="tx2"/>
                </a:solidFill>
                <a:latin typeface="Arial" pitchFamily="-112" charset="0"/>
              </a:defRPr>
            </a:lvl8pPr>
            <a:lvl9pPr marL="1828800" algn="ctr" rtl="0" fontAlgn="base">
              <a:spcBef>
                <a:spcPct val="0"/>
              </a:spcBef>
              <a:spcAft>
                <a:spcPct val="0"/>
              </a:spcAft>
              <a:defRPr sz="4400">
                <a:solidFill>
                  <a:schemeClr val="tx2"/>
                </a:solidFill>
                <a:latin typeface="Arial" pitchFamily="-112"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128"/>
              </a:rPr>
              <a:t>باري هدلستون، الكتاب المقدس التطبيقي</a:t>
            </a:r>
            <a:endParaRPr kumimoji="0" lang="en-US" sz="2400" b="1"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128"/>
            </a:endParaRPr>
          </a:p>
        </p:txBody>
      </p:sp>
      <p:sp>
        <p:nvSpPr>
          <p:cNvPr id="9" name="Rectangle 8"/>
          <p:cNvSpPr/>
          <p:nvPr/>
        </p:nvSpPr>
        <p:spPr bwMode="auto">
          <a:xfrm>
            <a:off x="-1" y="3933056"/>
            <a:ext cx="2716667" cy="2266971"/>
          </a:xfrm>
          <a:prstGeom prst="rect">
            <a:avLst/>
          </a:prstGeom>
          <a:noFill/>
          <a:ln w="12700" cap="sq" cmpd="sng" algn="ctr">
            <a:noFill/>
            <a:prstDash val="solid"/>
            <a:round/>
            <a:headEnd type="none" w="sm" len="sm"/>
            <a:tailEnd type="none" w="sm" len="sm"/>
          </a:ln>
          <a:effectLst/>
        </p:spPr>
        <p:txBody>
          <a:bodyPr vert="horz" wrap="none" lIns="91440" tIns="45720" rIns="91440" bIns="45720" numCol="1" rtlCol="1"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1600" b="1" i="0" u="none" strike="noStrike" kern="1200" cap="none" spc="0" normalizeH="0" baseline="0" noProof="0">
                <a:ln>
                  <a:noFill/>
                </a:ln>
                <a:solidFill>
                  <a:srgbClr val="000000"/>
                </a:solidFill>
                <a:effectLst/>
                <a:uLnTx/>
                <a:uFillTx/>
                <a:latin typeface="Times New Roman" pitchFamily="-110" charset="0"/>
                <a:ea typeface="ＭＳ Ｐゴシック" charset="0"/>
              </a:rPr>
              <a:t>1. صعود المسيح السماوي</a:t>
            </a: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1600" b="1" i="0" u="none" strike="noStrike" kern="1200" cap="none" spc="0" normalizeH="0" baseline="0" noProof="0">
                <a:ln>
                  <a:noFill/>
                </a:ln>
                <a:solidFill>
                  <a:srgbClr val="000000"/>
                </a:solidFill>
                <a:effectLst/>
                <a:uLnTx/>
                <a:uFillTx/>
                <a:latin typeface="Times New Roman" pitchFamily="-110" charset="0"/>
                <a:ea typeface="ＭＳ Ｐゴシック" charset="0"/>
              </a:rPr>
              <a:t>2. انسكاب الروح القدس</a:t>
            </a: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1600" b="1" i="0" u="none" strike="noStrike" kern="1200" cap="none" spc="0" normalizeH="0" baseline="0" noProof="0">
                <a:ln>
                  <a:noFill/>
                </a:ln>
                <a:solidFill>
                  <a:srgbClr val="000000"/>
                </a:solidFill>
                <a:effectLst/>
                <a:uLnTx/>
                <a:uFillTx/>
                <a:latin typeface="Times New Roman" pitchFamily="-110" charset="0"/>
                <a:ea typeface="ＭＳ Ｐゴシック" charset="0"/>
              </a:rPr>
              <a:t>3. شفاء رجل أعرج</a:t>
            </a: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1600" b="1" i="0" u="none" strike="noStrike" kern="1200" cap="none" spc="0" normalizeH="0" baseline="0" noProof="0">
                <a:ln>
                  <a:noFill/>
                </a:ln>
                <a:solidFill>
                  <a:srgbClr val="000000"/>
                </a:solidFill>
                <a:effectLst/>
                <a:uLnTx/>
                <a:uFillTx/>
                <a:latin typeface="Times New Roman" pitchFamily="-110" charset="0"/>
                <a:ea typeface="ＭＳ Ｐゴシック" charset="0"/>
              </a:rPr>
              <a:t>4. نتائج الكرازة العلنية</a:t>
            </a:r>
          </a:p>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ar-JO" sz="1600" b="1" i="0" u="none" strike="noStrike" kern="1200" cap="none" spc="0" normalizeH="0" baseline="0" noProof="0">
              <a:ln>
                <a:noFill/>
              </a:ln>
              <a:solidFill>
                <a:srgbClr val="000000"/>
              </a:solidFill>
              <a:effectLst/>
              <a:uLnTx/>
              <a:uFillTx/>
              <a:latin typeface="Times New Roman" pitchFamily="-110" charset="0"/>
              <a:ea typeface="ＭＳ Ｐゴシック" charset="0"/>
            </a:endParaRP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1600" b="1" i="0" u="none" strike="noStrike" kern="1200" cap="none" spc="0" normalizeH="0" baseline="0" noProof="0">
                <a:ln>
                  <a:noFill/>
                </a:ln>
                <a:solidFill>
                  <a:srgbClr val="000000"/>
                </a:solidFill>
                <a:effectLst/>
                <a:uLnTx/>
                <a:uFillTx/>
                <a:latin typeface="Times New Roman" pitchFamily="-110" charset="0"/>
                <a:ea typeface="ＭＳ Ｐゴシック" charset="0"/>
              </a:rPr>
              <a:t>5. دينونة سفيرة و حنانيا</a:t>
            </a: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1600" b="1" i="0" u="none" strike="noStrike" kern="1200" cap="none" spc="0" normalizeH="0" baseline="0" noProof="0">
                <a:ln>
                  <a:noFill/>
                </a:ln>
                <a:solidFill>
                  <a:srgbClr val="000000"/>
                </a:solidFill>
                <a:effectLst/>
                <a:uLnTx/>
                <a:uFillTx/>
                <a:latin typeface="Times New Roman" pitchFamily="-110" charset="0"/>
                <a:ea typeface="ＭＳ Ｐゴシック" charset="0"/>
              </a:rPr>
              <a:t>6. إقامة الشمامسة تنهي الظلم</a:t>
            </a: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1600" b="1" i="0" u="none" strike="noStrike" kern="1200" cap="none" spc="0" normalizeH="0" baseline="0" noProof="0">
                <a:ln>
                  <a:noFill/>
                </a:ln>
                <a:solidFill>
                  <a:srgbClr val="000000"/>
                </a:solidFill>
                <a:effectLst/>
                <a:uLnTx/>
                <a:uFillTx/>
                <a:latin typeface="Times New Roman" pitchFamily="-110" charset="0"/>
                <a:ea typeface="ＭＳ Ｐゴシック" charset="0"/>
              </a:rPr>
              <a:t>7. دفاع قوي من اسطفانوس</a:t>
            </a: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1600" b="1" i="0" u="none" strike="noStrike" kern="1200" cap="none" spc="0" normalizeH="0" baseline="0" noProof="0">
                <a:ln>
                  <a:noFill/>
                </a:ln>
                <a:solidFill>
                  <a:srgbClr val="000000"/>
                </a:solidFill>
                <a:effectLst/>
                <a:uLnTx/>
                <a:uFillTx/>
                <a:latin typeface="Times New Roman" pitchFamily="-110" charset="0"/>
                <a:ea typeface="ＭＳ Ｐゴシック" charset="0"/>
              </a:rPr>
              <a:t>8. الإضطهاد يشتت الكنيسة</a:t>
            </a: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1600" b="1" i="0" u="none" strike="noStrike" kern="1200" cap="none" spc="0" normalizeH="0" baseline="0" noProof="0">
                <a:ln>
                  <a:noFill/>
                </a:ln>
                <a:solidFill>
                  <a:srgbClr val="000000"/>
                </a:solidFill>
                <a:effectLst/>
                <a:uLnTx/>
                <a:uFillTx/>
                <a:latin typeface="Times New Roman" pitchFamily="-110" charset="0"/>
                <a:ea typeface="ＭＳ Ｐゴシック" charset="0"/>
              </a:rPr>
              <a:t>9. تقديم شاول للإنجيل</a:t>
            </a: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1600" b="1" i="0" u="none" strike="noStrike" kern="1200" cap="none" spc="0" normalizeH="0" baseline="0" noProof="0">
                <a:ln>
                  <a:noFill/>
                </a:ln>
                <a:solidFill>
                  <a:srgbClr val="000000"/>
                </a:solidFill>
                <a:effectLst/>
                <a:uLnTx/>
                <a:uFillTx/>
                <a:latin typeface="Times New Roman" pitchFamily="-110" charset="0"/>
                <a:ea typeface="ＭＳ Ｐゴシック" charset="0"/>
              </a:rPr>
              <a:t>10. تقديم الإنجيل لكرنيليوس</a:t>
            </a:r>
          </a:p>
        </p:txBody>
      </p:sp>
      <p:sp>
        <p:nvSpPr>
          <p:cNvPr id="11" name="Rectangle 10"/>
          <p:cNvSpPr/>
          <p:nvPr/>
        </p:nvSpPr>
        <p:spPr bwMode="auto">
          <a:xfrm>
            <a:off x="2915816" y="3933056"/>
            <a:ext cx="3096076" cy="2467744"/>
          </a:xfrm>
          <a:prstGeom prst="rect">
            <a:avLst/>
          </a:prstGeom>
          <a:noFill/>
          <a:ln w="12700" cap="sq" cmpd="sng" algn="ctr">
            <a:noFill/>
            <a:prstDash val="solid"/>
            <a:round/>
            <a:headEnd type="none" w="sm" len="sm"/>
            <a:tailEnd type="none" w="sm" len="sm"/>
          </a:ln>
          <a:effectLst/>
        </p:spPr>
        <p:txBody>
          <a:bodyPr vert="horz" wrap="none" lIns="91440" tIns="45720" rIns="91440" bIns="45720" numCol="1" rtlCol="1"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1600" b="1" i="0" u="none" strike="noStrike" kern="1200" cap="none" spc="0" normalizeH="0" baseline="0" noProof="0">
                <a:ln>
                  <a:noFill/>
                </a:ln>
                <a:solidFill>
                  <a:srgbClr val="000000"/>
                </a:solidFill>
                <a:effectLst/>
                <a:uLnTx/>
                <a:uFillTx/>
                <a:latin typeface="Times New Roman" pitchFamily="-110" charset="0"/>
                <a:ea typeface="ＭＳ Ｐゴシック" charset="0"/>
              </a:rPr>
              <a:t>11. الدفاع عن العبادة مع الأمم</a:t>
            </a: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1600" b="1" i="0" u="none" strike="noStrike" kern="1200" cap="none" spc="0" normalizeH="0" baseline="0" noProof="0">
                <a:ln>
                  <a:noFill/>
                </a:ln>
                <a:solidFill>
                  <a:srgbClr val="000000"/>
                </a:solidFill>
                <a:effectLst/>
                <a:uLnTx/>
                <a:uFillTx/>
                <a:latin typeface="Times New Roman" pitchFamily="-110" charset="0"/>
                <a:ea typeface="ＭＳ Ｐゴシック" charset="0"/>
              </a:rPr>
              <a:t>12. خروج من السجن</a:t>
            </a: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1600" b="1" i="0" u="none" strike="noStrike" kern="1200" cap="none" spc="0" normalizeH="0" baseline="0" noProof="0">
                <a:ln>
                  <a:noFill/>
                </a:ln>
                <a:solidFill>
                  <a:srgbClr val="000000"/>
                </a:solidFill>
                <a:effectLst/>
                <a:uLnTx/>
                <a:uFillTx/>
                <a:latin typeface="Times New Roman" pitchFamily="-110" charset="0"/>
                <a:ea typeface="ＭＳ Ｐゴシック" charset="0"/>
              </a:rPr>
              <a:t>13. توصيل الإنجيل إلى أنطاكية</a:t>
            </a: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1600" b="1" i="0" u="none" strike="noStrike" kern="1200" cap="none" spc="0" normalizeH="0" baseline="0" noProof="0">
                <a:ln>
                  <a:noFill/>
                </a:ln>
                <a:solidFill>
                  <a:srgbClr val="000000"/>
                </a:solidFill>
                <a:effectLst/>
                <a:uLnTx/>
                <a:uFillTx/>
                <a:latin typeface="Times New Roman" pitchFamily="-110" charset="0"/>
                <a:ea typeface="ＭＳ Ｐゴシック" charset="0"/>
              </a:rPr>
              <a:t>14. خلط اللطف مع التشويش</a:t>
            </a: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1600" b="1" i="0" u="none" strike="noStrike" kern="1200" cap="none" spc="0" normalizeH="0" baseline="0" noProof="0">
                <a:ln>
                  <a:noFill/>
                </a:ln>
                <a:solidFill>
                  <a:srgbClr val="000000"/>
                </a:solidFill>
                <a:effectLst/>
                <a:uLnTx/>
                <a:uFillTx/>
                <a:latin typeface="Times New Roman" pitchFamily="-110" charset="0"/>
                <a:ea typeface="ＭＳ Ｐゴシック" charset="0"/>
              </a:rPr>
              <a:t>15. تحقيق مجمع أورشليم</a:t>
            </a: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1600" b="1" i="0" u="none" strike="noStrike" kern="1200" cap="none" spc="0" normalizeH="0" baseline="0" noProof="0">
                <a:ln>
                  <a:noFill/>
                </a:ln>
                <a:solidFill>
                  <a:srgbClr val="000000"/>
                </a:solidFill>
                <a:effectLst/>
                <a:uLnTx/>
                <a:uFillTx/>
                <a:latin typeface="Times New Roman" pitchFamily="-110" charset="0"/>
                <a:ea typeface="ＭＳ Ｐゴシック" charset="0"/>
              </a:rPr>
              <a:t>16. حاجة لختان تيموثاوس</a:t>
            </a: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1600" b="1" i="0" u="none" strike="noStrike" kern="1200" cap="none" spc="0" normalizeH="0" baseline="0" noProof="0">
                <a:ln>
                  <a:noFill/>
                </a:ln>
                <a:solidFill>
                  <a:srgbClr val="000000"/>
                </a:solidFill>
                <a:effectLst/>
                <a:uLnTx/>
                <a:uFillTx/>
                <a:latin typeface="Times New Roman" pitchFamily="-110" charset="0"/>
                <a:ea typeface="ＭＳ Ｐゴシック" charset="0"/>
              </a:rPr>
              <a:t>17. شرح الإنجيل في أثينا</a:t>
            </a:r>
          </a:p>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ar-JO" sz="1600" b="1" i="0" u="none" strike="noStrike" kern="1200" cap="none" spc="0" normalizeH="0" baseline="0" noProof="0">
              <a:ln>
                <a:noFill/>
              </a:ln>
              <a:solidFill>
                <a:srgbClr val="000000"/>
              </a:solidFill>
              <a:effectLst/>
              <a:uLnTx/>
              <a:uFillTx/>
              <a:latin typeface="Times New Roman" pitchFamily="-110" charset="0"/>
              <a:ea typeface="ＭＳ Ｐゴシック" charset="0"/>
            </a:endParaRP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1600" b="1" i="0" u="none" strike="noStrike" kern="1200" cap="none" spc="0" normalizeH="0" baseline="0" noProof="0">
                <a:ln>
                  <a:noFill/>
                </a:ln>
                <a:solidFill>
                  <a:srgbClr val="000000"/>
                </a:solidFill>
                <a:effectLst/>
                <a:uLnTx/>
                <a:uFillTx/>
                <a:latin typeface="Times New Roman" pitchFamily="-110" charset="0"/>
                <a:ea typeface="ＭＳ Ｐゴシック" charset="0"/>
              </a:rPr>
              <a:t>18. مقابلة أكيلا و بريسكلا</a:t>
            </a: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1600" b="1" i="0" u="none" strike="noStrike" kern="1200" cap="none" spc="0" normalizeH="0" baseline="0" noProof="0">
                <a:ln>
                  <a:noFill/>
                </a:ln>
                <a:solidFill>
                  <a:srgbClr val="000000"/>
                </a:solidFill>
                <a:effectLst/>
                <a:uLnTx/>
                <a:uFillTx/>
                <a:latin typeface="Times New Roman" pitchFamily="-110" charset="0"/>
                <a:ea typeface="ＭＳ Ｐゴシック" charset="0"/>
              </a:rPr>
              <a:t>19. مؤمنون جدد في أفسس</a:t>
            </a:r>
          </a:p>
        </p:txBody>
      </p:sp>
      <p:sp>
        <p:nvSpPr>
          <p:cNvPr id="12" name="Rectangle 11"/>
          <p:cNvSpPr/>
          <p:nvPr/>
        </p:nvSpPr>
        <p:spPr bwMode="auto">
          <a:xfrm>
            <a:off x="6660232" y="3933056"/>
            <a:ext cx="2305396" cy="2172514"/>
          </a:xfrm>
          <a:prstGeom prst="rect">
            <a:avLst/>
          </a:prstGeom>
          <a:noFill/>
          <a:ln w="12700" cap="sq" cmpd="sng" algn="ctr">
            <a:noFill/>
            <a:prstDash val="solid"/>
            <a:round/>
            <a:headEnd type="none" w="sm" len="sm"/>
            <a:tailEnd type="none" w="sm" len="sm"/>
          </a:ln>
          <a:effectLst/>
        </p:spPr>
        <p:txBody>
          <a:bodyPr vert="horz" wrap="none" lIns="91440" tIns="45720" rIns="91440" bIns="45720" numCol="1" rtlCol="1"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1600" b="1" i="0" u="none" strike="noStrike" kern="1200" cap="none" spc="0" normalizeH="0" baseline="0" noProof="0">
                <a:ln>
                  <a:noFill/>
                </a:ln>
                <a:solidFill>
                  <a:srgbClr val="000000"/>
                </a:solidFill>
                <a:effectLst/>
                <a:uLnTx/>
                <a:uFillTx/>
                <a:latin typeface="Times New Roman" pitchFamily="-110" charset="0"/>
                <a:ea typeface="ＭＳ Ｐゴシック" charset="0"/>
              </a:rPr>
              <a:t>20. الوداع في أفسس</a:t>
            </a: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1600" b="1" i="0" u="none" strike="noStrike" kern="1200" cap="none" spc="0" normalizeH="0" baseline="0" noProof="0">
                <a:ln>
                  <a:noFill/>
                </a:ln>
                <a:solidFill>
                  <a:srgbClr val="000000"/>
                </a:solidFill>
                <a:effectLst/>
                <a:uLnTx/>
                <a:uFillTx/>
                <a:latin typeface="Times New Roman" pitchFamily="-110" charset="0"/>
                <a:ea typeface="ＭＳ Ｐゴシック" charset="0"/>
              </a:rPr>
              <a:t>21. الروح القدس يحذر شاول</a:t>
            </a: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1600" b="1" i="0" u="none" strike="noStrike" kern="1200" cap="none" spc="0" normalizeH="0" baseline="0" noProof="0">
                <a:ln>
                  <a:noFill/>
                </a:ln>
                <a:solidFill>
                  <a:srgbClr val="000000"/>
                </a:solidFill>
                <a:effectLst/>
                <a:uLnTx/>
                <a:uFillTx/>
                <a:latin typeface="Times New Roman" pitchFamily="-110" charset="0"/>
                <a:ea typeface="ＭＳ Ｐゴシック" charset="0"/>
              </a:rPr>
              <a:t>22. تأثير شهادة بولس</a:t>
            </a:r>
          </a:p>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ar-JO" sz="1600" b="1" i="0" u="none" strike="noStrike" kern="1200" cap="none" spc="0" normalizeH="0" baseline="0" noProof="0">
              <a:ln>
                <a:noFill/>
              </a:ln>
              <a:solidFill>
                <a:srgbClr val="000000"/>
              </a:solidFill>
              <a:effectLst/>
              <a:uLnTx/>
              <a:uFillTx/>
              <a:latin typeface="Times New Roman" pitchFamily="-110" charset="0"/>
              <a:ea typeface="ＭＳ Ｐゴシック" charset="0"/>
            </a:endParaRP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1600" b="1" i="0" u="none" strike="noStrike" kern="1200" cap="none" spc="0" normalizeH="0" baseline="0" noProof="0">
                <a:ln>
                  <a:noFill/>
                </a:ln>
                <a:solidFill>
                  <a:srgbClr val="000000"/>
                </a:solidFill>
                <a:effectLst/>
                <a:uLnTx/>
                <a:uFillTx/>
                <a:latin typeface="Times New Roman" pitchFamily="-110" charset="0"/>
                <a:ea typeface="ＭＳ Ｐゴシック" charset="0"/>
              </a:rPr>
              <a:t>23. مجمع السنهدريم</a:t>
            </a: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1600" b="1" i="0" u="none" strike="noStrike" kern="1200" cap="none" spc="0" normalizeH="0" baseline="0" noProof="0">
                <a:ln>
                  <a:noFill/>
                </a:ln>
                <a:solidFill>
                  <a:srgbClr val="000000"/>
                </a:solidFill>
                <a:effectLst/>
                <a:uLnTx/>
                <a:uFillTx/>
                <a:latin typeface="Times New Roman" pitchFamily="-110" charset="0"/>
                <a:ea typeface="ＭＳ Ｐゴシック" charset="0"/>
              </a:rPr>
              <a:t>24. سماع فيلكس</a:t>
            </a: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1600" b="1" i="0" u="none" strike="noStrike" kern="1200" cap="none" spc="0" normalizeH="0" baseline="0" noProof="0">
                <a:ln>
                  <a:noFill/>
                </a:ln>
                <a:solidFill>
                  <a:srgbClr val="000000"/>
                </a:solidFill>
                <a:effectLst/>
                <a:uLnTx/>
                <a:uFillTx/>
                <a:latin typeface="Times New Roman" pitchFamily="-110" charset="0"/>
                <a:ea typeface="ＭＳ Ｐゴシック" charset="0"/>
              </a:rPr>
              <a:t>25. مناشدة طارئة لقيصر</a:t>
            </a: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1600" b="1" i="0" u="none" strike="noStrike" kern="1200" cap="none" spc="0" normalizeH="0" baseline="0" noProof="0">
                <a:ln>
                  <a:noFill/>
                </a:ln>
                <a:solidFill>
                  <a:srgbClr val="000000"/>
                </a:solidFill>
                <a:effectLst/>
                <a:uLnTx/>
                <a:uFillTx/>
                <a:latin typeface="Times New Roman" pitchFamily="-110" charset="0"/>
                <a:ea typeface="ＭＳ Ｐゴシック" charset="0"/>
              </a:rPr>
              <a:t>26. محاججة الملك أغريباس</a:t>
            </a: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1600" b="1" i="0" u="none" strike="noStrike" kern="1200" cap="none" spc="0" normalizeH="0" baseline="0" noProof="0">
                <a:ln>
                  <a:noFill/>
                </a:ln>
                <a:solidFill>
                  <a:srgbClr val="000000"/>
                </a:solidFill>
                <a:effectLst/>
                <a:uLnTx/>
                <a:uFillTx/>
                <a:latin typeface="Times New Roman" pitchFamily="-110" charset="0"/>
                <a:ea typeface="ＭＳ Ｐゴシック" charset="0"/>
              </a:rPr>
              <a:t>27. من قيصرية إلى جزيرة مالطة</a:t>
            </a: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1600" b="1" i="0" u="none" strike="noStrike" kern="1200" cap="none" spc="0" normalizeH="0" baseline="0" noProof="0">
                <a:ln>
                  <a:noFill/>
                </a:ln>
                <a:solidFill>
                  <a:srgbClr val="000000"/>
                </a:solidFill>
                <a:effectLst/>
                <a:uLnTx/>
                <a:uFillTx/>
                <a:latin typeface="Times New Roman" pitchFamily="-110" charset="0"/>
                <a:ea typeface="ＭＳ Ｐゴシック" charset="0"/>
              </a:rPr>
              <a:t>28. تقديم الإنجييل في القيود</a:t>
            </a:r>
            <a:endParaRPr kumimoji="0" lang="en-US" sz="1600" b="1" i="0" u="none" strike="noStrike" kern="1200" cap="none" spc="0" normalizeH="0" baseline="0" noProof="0">
              <a:ln>
                <a:noFill/>
              </a:ln>
              <a:solidFill>
                <a:srgbClr val="000000"/>
              </a:solidFill>
              <a:effectLst/>
              <a:uLnTx/>
              <a:uFillTx/>
              <a:latin typeface="Times New Roman" pitchFamily="-110" charset="0"/>
              <a:ea typeface="ＭＳ Ｐゴシック" charset="0"/>
            </a:endParaRPr>
          </a:p>
        </p:txBody>
      </p:sp>
    </p:spTree>
    <p:extLst>
      <p:ext uri="{BB962C8B-B14F-4D97-AF65-F5344CB8AC3E}">
        <p14:creationId xmlns:p14="http://schemas.microsoft.com/office/powerpoint/2010/main" val="299036825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210948"/>
                                        </p:tgtEl>
                                        <p:attrNameLst>
                                          <p:attrName>style.visibility</p:attrName>
                                        </p:attrNameLst>
                                      </p:cBhvr>
                                      <p:to>
                                        <p:strVal val="visible"/>
                                      </p:to>
                                    </p:set>
                                    <p:animEffect transition="in" filter="blinds(horizontal)">
                                      <p:cBhvr>
                                        <p:cTn id="7" dur="500"/>
                                        <p:tgtEl>
                                          <p:spTgt spid="2109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0948" grpId="0" animBg="1"/>
    </p:bldLst>
  </p:timing>
</p:sld>
</file>

<file path=ppt/slides/slide9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254978" name="Picture 2" descr="http://outreachmagazine.com/wp-content/uploads/2018/04/18_0501_EVANGELSIM_5-Ways-to-Elevate-Evangelism_OldSize.jpg">
            <a:extLst>
              <a:ext uri="{FF2B5EF4-FFF2-40B4-BE49-F238E27FC236}">
                <a16:creationId xmlns:a16="http://schemas.microsoft.com/office/drawing/2014/main" id="{98E5098E-2DDD-394E-8B75-8BEF0AA2FF3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3813" y="0"/>
            <a:ext cx="9120186" cy="6840140"/>
          </a:xfrm>
          <a:prstGeom prst="rect">
            <a:avLst/>
          </a:prstGeom>
          <a:noFill/>
          <a:extLst>
            <a:ext uri="{909E8E84-426E-40DD-AFC4-6F175D3DCCD1}">
              <a14:hiddenFill xmlns:a14="http://schemas.microsoft.com/office/drawing/2010/main">
                <a:solidFill>
                  <a:srgbClr val="FFFFFF"/>
                </a:solidFill>
              </a14:hiddenFill>
            </a:ext>
          </a:extLst>
        </p:spPr>
      </p:pic>
      <p:sp>
        <p:nvSpPr>
          <p:cNvPr id="8" name="Rectangle 2"/>
          <p:cNvSpPr txBox="1">
            <a:spLocks noChangeArrowheads="1"/>
          </p:cNvSpPr>
          <p:nvPr/>
        </p:nvSpPr>
        <p:spPr bwMode="auto">
          <a:xfrm>
            <a:off x="4283968" y="2852936"/>
            <a:ext cx="4608512" cy="687369"/>
          </a:xfrm>
          <a:prstGeom prst="rect">
            <a:avLst/>
          </a:prstGeom>
          <a:noFill/>
          <a:ln>
            <a:noFill/>
          </a:ln>
          <a:effectLst>
            <a:outerShdw blurRad="63500" dist="35921" dir="2700000" algn="ctr" rotWithShape="0">
              <a:schemeClr val="tx2">
                <a:alpha val="74998"/>
              </a:schemeClr>
            </a:outerShdw>
          </a:effectLst>
          <a:extLst>
            <a:ext uri="{FAA26D3D-D897-4be2-8F04-BA451C77F1D7}">
              <ma14:placeholderFlag xmlns:ma14="http://schemas.microsoft.com/office/mac/drawingml/2011/main" xmlns=""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66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rial" charset="0"/>
                <a:cs typeface="Arial" panose="020B0604020202020204" pitchFamily="34" charset="0"/>
              </a:rPr>
              <a:t>أعمال الرسل</a:t>
            </a:r>
            <a:endParaRPr kumimoji="0" lang="en-US" sz="66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rial" charset="0"/>
              <a:cs typeface="Arial" panose="020B0604020202020204" pitchFamily="34" charset="0"/>
            </a:endParaRPr>
          </a:p>
        </p:txBody>
      </p:sp>
      <p:sp>
        <p:nvSpPr>
          <p:cNvPr id="900098" name="Rectangle 2"/>
          <p:cNvSpPr>
            <a:spLocks noGrp="1" noChangeArrowheads="1"/>
          </p:cNvSpPr>
          <p:nvPr>
            <p:ph type="ctrTitle"/>
          </p:nvPr>
        </p:nvSpPr>
        <p:spPr>
          <a:xfrm>
            <a:off x="0" y="1046826"/>
            <a:ext cx="9120187" cy="1446653"/>
          </a:xfrm>
          <a:effectLst>
            <a:outerShdw blurRad="63500" dist="35921" dir="2700000" algn="ctr" rotWithShape="0">
              <a:schemeClr val="tx2">
                <a:alpha val="74998"/>
              </a:schemeClr>
            </a:outerShdw>
          </a:effectLst>
        </p:spPr>
        <p:txBody>
          <a:bodyPr/>
          <a:lstStyle/>
          <a:p>
            <a:pPr>
              <a:defRPr/>
            </a:pPr>
            <a:r>
              <a:rPr lang="ar-SA" sz="11500" dirty="0">
                <a:effectLst>
                  <a:glow rad="127000">
                    <a:schemeClr val="tx1"/>
                  </a:glow>
                </a:effectLst>
                <a:ea typeface="Arial" charset="0"/>
              </a:rPr>
              <a:t>كن شاهداً</a:t>
            </a:r>
            <a:endParaRPr lang="en-US" sz="11500" dirty="0">
              <a:effectLst>
                <a:glow rad="127000">
                  <a:schemeClr val="tx1"/>
                </a:glow>
              </a:effectLst>
              <a:ea typeface="Arial" charset="0"/>
            </a:endParaRPr>
          </a:p>
        </p:txBody>
      </p:sp>
      <p:sp>
        <p:nvSpPr>
          <p:cNvPr id="5" name="Text Box 5"/>
          <p:cNvSpPr txBox="1">
            <a:spLocks noChangeArrowheads="1"/>
          </p:cNvSpPr>
          <p:nvPr/>
        </p:nvSpPr>
        <p:spPr bwMode="auto">
          <a:xfrm>
            <a:off x="-17375" y="6074965"/>
            <a:ext cx="9228216" cy="765175"/>
          </a:xfrm>
          <a:prstGeom prst="rect">
            <a:avLst/>
          </a:prstGeom>
          <a:solidFill>
            <a:srgbClr val="050A00"/>
          </a:solidFill>
          <a:ln w="9525">
            <a:noFill/>
            <a:miter lim="800000"/>
            <a:headEnd/>
            <a:tailEnd/>
          </a:ln>
          <a:effectLst/>
        </p:spPr>
        <p:txBody>
          <a:bodyPr anchor="ctr"/>
          <a:lstStyle>
            <a:lvl1pPr>
              <a:defRPr sz="2400">
                <a:solidFill>
                  <a:schemeClr val="tx1"/>
                </a:solidFill>
                <a:latin typeface="Verdana" charset="0"/>
                <a:ea typeface="ＭＳ Ｐゴシック" charset="0"/>
                <a:cs typeface="Geneva" charset="0"/>
              </a:defRPr>
            </a:lvl1pPr>
            <a:lvl2pPr marL="37931725" indent="-37474525">
              <a:defRPr sz="2400">
                <a:solidFill>
                  <a:schemeClr val="tx1"/>
                </a:solidFill>
                <a:latin typeface="Verdana" charset="0"/>
                <a:ea typeface="Geneva" charset="0"/>
                <a:cs typeface="Geneva" charset="0"/>
              </a:defRPr>
            </a:lvl2pPr>
            <a:lvl3pPr>
              <a:defRPr sz="2400">
                <a:solidFill>
                  <a:schemeClr val="tx1"/>
                </a:solidFill>
                <a:latin typeface="Verdana" charset="0"/>
                <a:ea typeface="Geneva" charset="0"/>
                <a:cs typeface="Geneva" charset="0"/>
              </a:defRPr>
            </a:lvl3pPr>
            <a:lvl4pPr>
              <a:defRPr sz="2400">
                <a:solidFill>
                  <a:schemeClr val="tx1"/>
                </a:solidFill>
                <a:latin typeface="Verdana" charset="0"/>
                <a:ea typeface="Geneva" charset="0"/>
                <a:cs typeface="Geneva" charset="0"/>
              </a:defRPr>
            </a:lvl4pPr>
            <a:lvl5pPr>
              <a:defRPr sz="2400">
                <a:solidFill>
                  <a:schemeClr val="tx1"/>
                </a:solidFill>
                <a:latin typeface="Verdana" charset="0"/>
                <a:ea typeface="Geneva" charset="0"/>
                <a:cs typeface="Geneva" charset="0"/>
              </a:defRPr>
            </a:lvl5pPr>
            <a:lvl6pPr marL="457200" eaLnBrk="0" fontAlgn="base" hangingPunct="0">
              <a:spcBef>
                <a:spcPct val="0"/>
              </a:spcBef>
              <a:spcAft>
                <a:spcPct val="0"/>
              </a:spcAft>
              <a:defRPr sz="2400">
                <a:solidFill>
                  <a:schemeClr val="tx1"/>
                </a:solidFill>
                <a:latin typeface="Verdana" charset="0"/>
                <a:ea typeface="Geneva" charset="0"/>
                <a:cs typeface="Geneva" charset="0"/>
              </a:defRPr>
            </a:lvl6pPr>
            <a:lvl7pPr marL="914400" eaLnBrk="0" fontAlgn="base" hangingPunct="0">
              <a:spcBef>
                <a:spcPct val="0"/>
              </a:spcBef>
              <a:spcAft>
                <a:spcPct val="0"/>
              </a:spcAft>
              <a:defRPr sz="2400">
                <a:solidFill>
                  <a:schemeClr val="tx1"/>
                </a:solidFill>
                <a:latin typeface="Verdana" charset="0"/>
                <a:ea typeface="Geneva" charset="0"/>
                <a:cs typeface="Geneva" charset="0"/>
              </a:defRPr>
            </a:lvl7pPr>
            <a:lvl8pPr marL="1371600" eaLnBrk="0" fontAlgn="base" hangingPunct="0">
              <a:spcBef>
                <a:spcPct val="0"/>
              </a:spcBef>
              <a:spcAft>
                <a:spcPct val="0"/>
              </a:spcAft>
              <a:defRPr sz="2400">
                <a:solidFill>
                  <a:schemeClr val="tx1"/>
                </a:solidFill>
                <a:latin typeface="Verdana" charset="0"/>
                <a:ea typeface="Geneva" charset="0"/>
                <a:cs typeface="Geneva" charset="0"/>
              </a:defRPr>
            </a:lvl8pPr>
            <a:lvl9pPr marL="1828800" eaLnBrk="0" fontAlgn="base" hangingPunct="0">
              <a:spcBef>
                <a:spcPct val="0"/>
              </a:spcBef>
              <a:spcAft>
                <a:spcPct val="0"/>
              </a:spcAft>
              <a:defRPr sz="2400">
                <a:solidFill>
                  <a:schemeClr val="tx1"/>
                </a:solidFill>
                <a:latin typeface="Verdana" charset="0"/>
                <a:ea typeface="Geneva" charset="0"/>
                <a:cs typeface="Geneva" charset="0"/>
              </a:defRPr>
            </a:lvl9pPr>
          </a:lstStyle>
          <a:p>
            <a:pPr marL="0" marR="0" lvl="0" indent="0" algn="ctr" defTabSz="914400" rtl="1" eaLnBrk="0" fontAlgn="auto" latinLnBrk="0" hangingPunct="0">
              <a:lnSpc>
                <a:spcPct val="100000"/>
              </a:lnSpc>
              <a:spcBef>
                <a:spcPts val="0"/>
              </a:spcBef>
              <a:spcAft>
                <a:spcPts val="0"/>
              </a:spcAft>
              <a:buClrTx/>
              <a:buSzTx/>
              <a:buFontTx/>
              <a:buNone/>
              <a:tabLst/>
              <a:defRPr/>
            </a:pPr>
            <a:r>
              <a:rPr kumimoji="0" lang="ar-SA" sz="20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د.</a:t>
            </a:r>
            <a:r>
              <a:rPr kumimoji="0" lang="ar-JO" sz="20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ريك جريفيث</a:t>
            </a:r>
            <a:r>
              <a:rPr kumimoji="0" lang="en-US" sz="20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 </a:t>
            </a:r>
            <a:r>
              <a:rPr kumimoji="0" lang="ar-JO" sz="20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مؤسسة الدراسات اللاهوتية الأردنية</a:t>
            </a:r>
            <a:r>
              <a:rPr kumimoji="0" lang="en-US" sz="20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BibleStudyDownloads.org • </a:t>
            </a:r>
            <a:endParaRPr kumimoji="0" lang="en-US" sz="1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864223366"/>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p:cTn id="7" dur="1000" fill="hold"/>
                                        <p:tgtEl>
                                          <p:spTgt spid="8"/>
                                        </p:tgtEl>
                                        <p:attrNameLst>
                                          <p:attrName>ppt_w</p:attrName>
                                        </p:attrNameLst>
                                      </p:cBhvr>
                                      <p:tavLst>
                                        <p:tav tm="0">
                                          <p:val>
                                            <p:strVal val="#ppt_w*0.70"/>
                                          </p:val>
                                        </p:tav>
                                        <p:tav tm="100000">
                                          <p:val>
                                            <p:strVal val="#ppt_w"/>
                                          </p:val>
                                        </p:tav>
                                      </p:tavLst>
                                    </p:anim>
                                    <p:anim calcmode="lin" valueType="num">
                                      <p:cBhvr>
                                        <p:cTn id="8" dur="1000" fill="hold"/>
                                        <p:tgtEl>
                                          <p:spTgt spid="8"/>
                                        </p:tgtEl>
                                        <p:attrNameLst>
                                          <p:attrName>ppt_h</p:attrName>
                                        </p:attrNameLst>
                                      </p:cBhvr>
                                      <p:tavLst>
                                        <p:tav tm="0">
                                          <p:val>
                                            <p:strVal val="#ppt_h"/>
                                          </p:val>
                                        </p:tav>
                                        <p:tav tm="100000">
                                          <p:val>
                                            <p:strVal val="#ppt_h"/>
                                          </p:val>
                                        </p:tav>
                                      </p:tavLst>
                                    </p:anim>
                                    <p:animEffect transition="in" filter="fade">
                                      <p:cBhvr>
                                        <p:cTn id="9"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1108760"/>
          </a:xfrm>
          <a:effectLst>
            <a:outerShdw blurRad="63500" dist="35921" dir="2700000" algn="ctr" rotWithShape="0">
              <a:schemeClr val="tx2">
                <a:alpha val="74998"/>
              </a:schemeClr>
            </a:outerShdw>
          </a:effectLst>
        </p:spPr>
        <p:txBody>
          <a:bodyPr/>
          <a:lstStyle/>
          <a:p>
            <a:pPr>
              <a:defRPr/>
            </a:pPr>
            <a:r>
              <a:rPr lang="ar-SA" sz="6600" dirty="0">
                <a:effectLst>
                  <a:glow rad="127000">
                    <a:schemeClr val="tx1"/>
                  </a:glow>
                </a:effectLst>
                <a:ea typeface="Arial" charset="0"/>
              </a:rPr>
              <a:t>وقفة ( دور )الشاهد</a:t>
            </a:r>
            <a:endParaRPr lang="en-US" sz="8800" dirty="0">
              <a:effectLst>
                <a:glow rad="127000">
                  <a:schemeClr val="tx1"/>
                </a:glow>
              </a:effectLst>
              <a:ea typeface="Arial" charset="0"/>
            </a:endParaRPr>
          </a:p>
        </p:txBody>
      </p:sp>
      <p:pic>
        <p:nvPicPr>
          <p:cNvPr id="268290" name="Picture 2" descr="https://cdn.theatlantic.com/assets/media/img/mt/2019/04/RTR2XROE/lead_720_405.jpg?mod=1556028881">
            <a:extLst>
              <a:ext uri="{FF2B5EF4-FFF2-40B4-BE49-F238E27FC236}">
                <a16:creationId xmlns:a16="http://schemas.microsoft.com/office/drawing/2014/main" id="{65D7B923-8BE0-8346-883F-1BDEEA03323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4607" y="1700808"/>
            <a:ext cx="9208185" cy="5179604"/>
          </a:xfrm>
          <a:prstGeom prst="rect">
            <a:avLst/>
          </a:prstGeom>
          <a:noFill/>
          <a:extLst>
            <a:ext uri="{909E8E84-426E-40DD-AFC4-6F175D3DCCD1}">
              <a14:hiddenFill xmlns:a14="http://schemas.microsoft.com/office/drawing/2010/main">
                <a:solidFill>
                  <a:srgbClr val="FFFFFF"/>
                </a:solidFill>
              </a14:hiddenFill>
            </a:ext>
          </a:extLst>
        </p:spPr>
      </p:pic>
      <p:sp>
        <p:nvSpPr>
          <p:cNvPr id="4" name="Rectangle 2">
            <a:extLst>
              <a:ext uri="{FF2B5EF4-FFF2-40B4-BE49-F238E27FC236}">
                <a16:creationId xmlns:a16="http://schemas.microsoft.com/office/drawing/2014/main" id="{930B1483-C961-014B-A4DD-4BD96080FE13}"/>
              </a:ext>
            </a:extLst>
          </p:cNvPr>
          <p:cNvSpPr txBox="1">
            <a:spLocks noChangeArrowheads="1"/>
          </p:cNvSpPr>
          <p:nvPr/>
        </p:nvSpPr>
        <p:spPr bwMode="auto">
          <a:xfrm>
            <a:off x="5364088" y="6021288"/>
            <a:ext cx="3652680" cy="808490"/>
          </a:xfrm>
          <a:prstGeom prst="rect">
            <a:avLst/>
          </a:prstGeom>
          <a:noFill/>
          <a:ln>
            <a:noFill/>
          </a:ln>
          <a:effectLst>
            <a:outerShdw blurRad="63500" dist="35921" dir="2700000" algn="ctr" rotWithShape="0">
              <a:schemeClr val="tx2">
                <a:alpha val="74998"/>
              </a:schemeClr>
            </a:outerShdw>
          </a:effectLst>
          <a:extLst>
            <a:ext uri="{FAA26D3D-D897-4be2-8F04-BA451C77F1D7}">
              <ma14:placeholderFlag xmlns:ma14="http://schemas.microsoft.com/office/mac/drawingml/2011/main" xmlns=""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389" tIns="45695" rIns="91389" bIns="45695"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6952" rtl="0" eaLnBrk="0" fontAlgn="base" latinLnBrk="0" hangingPunct="0">
              <a:lnSpc>
                <a:spcPct val="100000"/>
              </a:lnSpc>
              <a:spcBef>
                <a:spcPct val="0"/>
              </a:spcBef>
              <a:spcAft>
                <a:spcPct val="0"/>
              </a:spcAft>
              <a:buClrTx/>
              <a:buSzTx/>
              <a:buFontTx/>
              <a:buNone/>
              <a:tabLst/>
              <a:defRPr/>
            </a:pPr>
            <a:r>
              <a:rPr kumimoji="0" lang="ar-SA" sz="36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rial" charset="0"/>
                <a:cs typeface="Arial" panose="020B0604020202020204" pitchFamily="34" charset="0"/>
              </a:rPr>
              <a:t>أعمال الرسل</a:t>
            </a:r>
            <a:endParaRPr kumimoji="0" lang="en-US" sz="36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rial" charset="0"/>
              <a:cs typeface="Arial" panose="020B0604020202020204" pitchFamily="34" charset="0"/>
            </a:endParaRPr>
          </a:p>
        </p:txBody>
      </p:sp>
    </p:spTree>
    <p:extLst>
      <p:ext uri="{BB962C8B-B14F-4D97-AF65-F5344CB8AC3E}">
        <p14:creationId xmlns:p14="http://schemas.microsoft.com/office/powerpoint/2010/main" val="177861463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8" presetClass="entr" presetSubtype="12"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strips(downLeft)">
                                      <p:cBhvr>
                                        <p:cTn id="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0"/>
            <a:ext cx="9036496" cy="2286000"/>
          </a:xfrm>
          <a:effectLst>
            <a:outerShdw blurRad="63500" dist="35921" dir="2700000" algn="ctr" rotWithShape="0">
              <a:schemeClr val="tx2">
                <a:alpha val="74998"/>
              </a:schemeClr>
            </a:outerShdw>
          </a:effectLst>
        </p:spPr>
        <p:txBody>
          <a:bodyPr anchor="t"/>
          <a:lstStyle/>
          <a:p>
            <a:pPr rtl="1">
              <a:defRPr/>
            </a:pPr>
            <a:r>
              <a:rPr lang="ar-SA" sz="6000" dirty="0">
                <a:effectLst>
                  <a:glow rad="127000">
                    <a:schemeClr val="tx1"/>
                  </a:glow>
                </a:effectLst>
                <a:ea typeface="Arial" charset="0"/>
              </a:rPr>
              <a:t>لماذا يجب أن </a:t>
            </a:r>
            <a:br>
              <a:rPr lang="ar-SA" sz="8000" dirty="0">
                <a:effectLst>
                  <a:glow rad="127000">
                    <a:schemeClr val="tx1"/>
                  </a:glow>
                </a:effectLst>
                <a:ea typeface="Arial" charset="0"/>
              </a:rPr>
            </a:br>
            <a:r>
              <a:rPr lang="ar-SA" sz="8000" dirty="0">
                <a:solidFill>
                  <a:srgbClr val="FFFF00"/>
                </a:solidFill>
                <a:effectLst>
                  <a:glow rad="127000">
                    <a:schemeClr val="tx1"/>
                  </a:glow>
                </a:effectLst>
                <a:ea typeface="Arial" charset="0"/>
              </a:rPr>
              <a:t>نشهد</a:t>
            </a:r>
            <a:r>
              <a:rPr lang="ar-SA" sz="8000" dirty="0">
                <a:effectLst>
                  <a:glow rad="127000">
                    <a:schemeClr val="tx1"/>
                  </a:glow>
                </a:effectLst>
                <a:ea typeface="Arial" charset="0"/>
              </a:rPr>
              <a:t>؟؟</a:t>
            </a:r>
            <a:endParaRPr lang="en-US" sz="8000" dirty="0">
              <a:effectLst>
                <a:glow rad="127000">
                  <a:schemeClr val="tx1"/>
                </a:glow>
              </a:effectLst>
              <a:ea typeface="Arial" charset="0"/>
            </a:endParaRPr>
          </a:p>
        </p:txBody>
      </p:sp>
      <p:pic>
        <p:nvPicPr>
          <p:cNvPr id="256002" name="Picture 2" descr="https://growingfaith.com.au/images/made/images/uploads/evangelism_682_341_int_c1_c_c__1.jpg">
            <a:extLst>
              <a:ext uri="{FF2B5EF4-FFF2-40B4-BE49-F238E27FC236}">
                <a16:creationId xmlns:a16="http://schemas.microsoft.com/office/drawing/2014/main" id="{10C49B43-A0B8-EC46-BDF3-37983843DDA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2286000"/>
            <a:ext cx="9144000" cy="4572000"/>
          </a:xfrm>
          <a:prstGeom prst="rect">
            <a:avLst/>
          </a:prstGeom>
          <a:noFill/>
          <a:extLst>
            <a:ext uri="{909E8E84-426E-40DD-AFC4-6F175D3DCCD1}">
              <a14:hiddenFill xmlns:a14="http://schemas.microsoft.com/office/drawing/2010/main">
                <a:solidFill>
                  <a:srgbClr val="FFFFFF"/>
                </a:solidFill>
              </a14:hiddenFill>
            </a:ext>
          </a:extLst>
        </p:spPr>
      </p:pic>
      <p:sp>
        <p:nvSpPr>
          <p:cNvPr id="4" name="Text Box 7">
            <a:extLst>
              <a:ext uri="{FF2B5EF4-FFF2-40B4-BE49-F238E27FC236}">
                <a16:creationId xmlns:a16="http://schemas.microsoft.com/office/drawing/2014/main" id="{78D5E0A4-4451-934E-9539-8F9CC95FA789}"/>
              </a:ext>
            </a:extLst>
          </p:cNvPr>
          <p:cNvSpPr txBox="1">
            <a:spLocks noChangeArrowheads="1"/>
          </p:cNvSpPr>
          <p:nvPr/>
        </p:nvSpPr>
        <p:spPr bwMode="auto">
          <a:xfrm rot="20315979">
            <a:off x="5176010" y="2268055"/>
            <a:ext cx="4075277" cy="1323332"/>
          </a:xfrm>
          <a:prstGeom prst="rect">
            <a:avLst/>
          </a:prstGeom>
          <a:noFill/>
          <a:ln w="9525">
            <a:noFill/>
            <a:miter lim="800000"/>
            <a:headEnd/>
            <a:tailEnd/>
          </a:ln>
          <a:effectLst/>
        </p:spPr>
        <p:txBody>
          <a:bodyPr wrap="square" lIns="91334" tIns="45667" rIns="91334" bIns="45667">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SA" altLang="ja-JP" sz="8000" b="1" u="none" strike="noStrike" kern="1200" cap="none" spc="0" normalizeH="0" baseline="0" noProof="0" dirty="0">
                <a:ln>
                  <a:noFill/>
                </a:ln>
                <a:solidFill>
                  <a:srgbClr val="FFFF00"/>
                </a:solidFill>
                <a:effectLst>
                  <a:glow rad="101600">
                    <a:srgbClr val="000000">
                      <a:alpha val="75000"/>
                    </a:srgbClr>
                  </a:glow>
                </a:effectLst>
                <a:uLnTx/>
                <a:uFillTx/>
                <a:latin typeface="Arial" panose="020B0604020202020204" pitchFamily="34" charset="0"/>
                <a:ea typeface="Arial" charset="0"/>
                <a:cs typeface="Arial" panose="020B0604020202020204" pitchFamily="34" charset="0"/>
              </a:rPr>
              <a:t>٣أسباب</a:t>
            </a:r>
            <a:endParaRPr kumimoji="0" lang="en-US" sz="8000" b="1" u="none" strike="noStrike" kern="1200" cap="none" spc="0" normalizeH="0" baseline="0" noProof="0" dirty="0">
              <a:ln>
                <a:noFill/>
              </a:ln>
              <a:solidFill>
                <a:srgbClr val="FFFF00"/>
              </a:solidFill>
              <a:effectLst>
                <a:glow rad="101600">
                  <a:srgbClr val="000000">
                    <a:alpha val="75000"/>
                  </a:srgbClr>
                </a:glow>
              </a:effectLst>
              <a:uLnTx/>
              <a:uFillTx/>
              <a:latin typeface="Arial" panose="020B0604020202020204" pitchFamily="34" charset="0"/>
              <a:ea typeface="Arial" charset="0"/>
              <a:cs typeface="Arial" panose="020B0604020202020204" pitchFamily="34" charset="0"/>
            </a:endParaRPr>
          </a:p>
        </p:txBody>
      </p:sp>
      <p:sp>
        <p:nvSpPr>
          <p:cNvPr id="5" name="Rectangle 2">
            <a:extLst>
              <a:ext uri="{FF2B5EF4-FFF2-40B4-BE49-F238E27FC236}">
                <a16:creationId xmlns:a16="http://schemas.microsoft.com/office/drawing/2014/main" id="{693D3101-F1AE-E846-A839-4C4196D36BBF}"/>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FAA26D3D-D897-4be2-8F04-BA451C77F1D7}">
              <ma14:placeholderFlag xmlns:ma14="http://schemas.microsoft.com/office/mac/drawingml/2011/main" xmlns=""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389" tIns="45695" rIns="91389" bIns="45695"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6952" rtl="0" eaLnBrk="0" fontAlgn="base" latinLnBrk="0" hangingPunct="0">
              <a:lnSpc>
                <a:spcPct val="100000"/>
              </a:lnSpc>
              <a:spcBef>
                <a:spcPct val="0"/>
              </a:spcBef>
              <a:spcAft>
                <a:spcPct val="0"/>
              </a:spcAft>
              <a:buClrTx/>
              <a:buSzTx/>
              <a:buFontTx/>
              <a:buNone/>
              <a:tabLst/>
              <a:defRPr/>
            </a:pPr>
            <a:r>
              <a:rPr kumimoji="0" lang="ar-SA" sz="36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rial" charset="0"/>
                <a:cs typeface="Arial" panose="020B0604020202020204" pitchFamily="34" charset="0"/>
              </a:rPr>
              <a:t>أعمال الرسل</a:t>
            </a:r>
            <a:endParaRPr kumimoji="0" lang="en-US" sz="36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rial" charset="0"/>
              <a:cs typeface="Arial" panose="020B0604020202020204" pitchFamily="34" charset="0"/>
            </a:endParaRPr>
          </a:p>
        </p:txBody>
      </p:sp>
    </p:spTree>
    <p:extLst>
      <p:ext uri="{BB962C8B-B14F-4D97-AF65-F5344CB8AC3E}">
        <p14:creationId xmlns:p14="http://schemas.microsoft.com/office/powerpoint/2010/main" val="166266829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after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8" presetClass="entr" presetSubtype="12" fill="hold" grpId="0" nodeType="clickEffect">
                                  <p:stCondLst>
                                    <p:cond delay="0"/>
                                  </p:stCondLst>
                                  <p:childTnLst>
                                    <p:set>
                                      <p:cBhvr>
                                        <p:cTn id="10" dur="1" fill="hold">
                                          <p:stCondLst>
                                            <p:cond delay="0"/>
                                          </p:stCondLst>
                                        </p:cTn>
                                        <p:tgtEl>
                                          <p:spTgt spid="5"/>
                                        </p:tgtEl>
                                        <p:attrNameLst>
                                          <p:attrName>style.visibility</p:attrName>
                                        </p:attrNameLst>
                                      </p:cBhvr>
                                      <p:to>
                                        <p:strVal val="visible"/>
                                      </p:to>
                                    </p:set>
                                    <p:animEffect transition="in" filter="strips(downLeft)">
                                      <p:cBhvr>
                                        <p:cTn id="11"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build="allAtOnce"/>
      <p:bldP spid="5" grpId="0"/>
    </p:bldLst>
  </p:timing>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63172" name="Picture 4" descr="https://www.triumph30.org/wp-content/uploads/2018/06/Friendship-evangelism.png">
            <a:extLst>
              <a:ext uri="{FF2B5EF4-FFF2-40B4-BE49-F238E27FC236}">
                <a16:creationId xmlns:a16="http://schemas.microsoft.com/office/drawing/2014/main" id="{8A53420F-9611-0C4F-864C-6BF267E318C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12576" y="2896336"/>
            <a:ext cx="6372200" cy="3961664"/>
          </a:xfrm>
          <a:prstGeom prst="rect">
            <a:avLst/>
          </a:prstGeom>
          <a:noFill/>
          <a:extLst>
            <a:ext uri="{909E8E84-426E-40DD-AFC4-6F175D3DCCD1}">
              <a14:hiddenFill xmlns:a14="http://schemas.microsoft.com/office/drawing/2010/main">
                <a:solidFill>
                  <a:srgbClr val="FFFFFF"/>
                </a:solidFill>
              </a14:hiddenFill>
            </a:ext>
          </a:extLst>
        </p:spPr>
      </p:pic>
      <p:pic>
        <p:nvPicPr>
          <p:cNvPr id="263174" name="Picture 6" descr="Related image">
            <a:extLst>
              <a:ext uri="{FF2B5EF4-FFF2-40B4-BE49-F238E27FC236}">
                <a16:creationId xmlns:a16="http://schemas.microsoft.com/office/drawing/2014/main" id="{C7703982-FDD4-8945-B063-184917B51C13}"/>
              </a:ext>
            </a:extLst>
          </p:cNvPr>
          <p:cNvPicPr>
            <a:picLocks noChangeAspect="1" noChangeArrowheads="1"/>
          </p:cNvPicPr>
          <p:nvPr/>
        </p:nvPicPr>
        <p:blipFill rotWithShape="1">
          <a:blip r:embed="rId4">
            <a:extLst>
              <a:ext uri="{28A0092B-C50C-407E-A947-70E740481C1C}">
                <a14:useLocalDpi xmlns:a14="http://schemas.microsoft.com/office/drawing/2010/main" val="0"/>
              </a:ext>
            </a:extLst>
          </a:blip>
          <a:srcRect l="10258"/>
          <a:stretch/>
        </p:blipFill>
        <p:spPr bwMode="auto">
          <a:xfrm>
            <a:off x="3635896" y="1736812"/>
            <a:ext cx="5976117" cy="3384376"/>
          </a:xfrm>
          <a:prstGeom prst="rect">
            <a:avLst/>
          </a:prstGeom>
          <a:noFill/>
          <a:extLst>
            <a:ext uri="{909E8E84-426E-40DD-AFC4-6F175D3DCCD1}">
              <a14:hiddenFill xmlns:a14="http://schemas.microsoft.com/office/drawing/2010/main">
                <a:solidFill>
                  <a:srgbClr val="FFFFFF"/>
                </a:solidFill>
              </a14:hiddenFill>
            </a:ext>
          </a:extLst>
        </p:spPr>
      </p:pic>
      <p:pic>
        <p:nvPicPr>
          <p:cNvPr id="263176" name="Picture 8" descr="Related image">
            <a:extLst>
              <a:ext uri="{FF2B5EF4-FFF2-40B4-BE49-F238E27FC236}">
                <a16:creationId xmlns:a16="http://schemas.microsoft.com/office/drawing/2014/main" id="{D06F4324-26D8-5C4A-B8C7-935A638B1171}"/>
              </a:ext>
            </a:extLst>
          </p:cNvPr>
          <p:cNvPicPr>
            <a:picLocks noChangeAspect="1" noChangeArrowheads="1"/>
          </p:cNvPicPr>
          <p:nvPr/>
        </p:nvPicPr>
        <p:blipFill rotWithShape="1">
          <a:blip r:embed="rId5">
            <a:extLst>
              <a:ext uri="{28A0092B-C50C-407E-A947-70E740481C1C}">
                <a14:useLocalDpi xmlns:a14="http://schemas.microsoft.com/office/drawing/2010/main" val="0"/>
              </a:ext>
            </a:extLst>
          </a:blip>
          <a:srcRect l="19226" r="22024"/>
          <a:stretch/>
        </p:blipFill>
        <p:spPr bwMode="auto">
          <a:xfrm>
            <a:off x="4932040" y="3789040"/>
            <a:ext cx="4536504" cy="2921000"/>
          </a:xfrm>
          <a:prstGeom prst="rect">
            <a:avLst/>
          </a:prstGeom>
          <a:noFill/>
          <a:effectLst>
            <a:softEdge rad="0"/>
          </a:effectLst>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0" y="49784"/>
            <a:ext cx="9144000" cy="2371104"/>
          </a:xfrm>
          <a:effectLst>
            <a:outerShdw blurRad="63500" dist="35921" dir="2700000" algn="ctr" rotWithShape="0">
              <a:schemeClr val="tx2">
                <a:alpha val="74998"/>
              </a:schemeClr>
            </a:outerShdw>
          </a:effectLst>
        </p:spPr>
        <p:txBody>
          <a:bodyPr anchor="t"/>
          <a:lstStyle/>
          <a:p>
            <a:pPr marL="492125" indent="-492125" algn="r" rtl="1">
              <a:defRPr/>
            </a:pPr>
            <a:r>
              <a:rPr lang="ar-SA" dirty="0">
                <a:effectLst>
                  <a:glow rad="127000">
                    <a:schemeClr val="tx1"/>
                  </a:glow>
                </a:effectLst>
                <a:ea typeface="Arial" charset="0"/>
              </a:rPr>
              <a:t>أولا: لقد سبقنا الله حتى نبدأ من حيث نحن ..</a:t>
            </a:r>
            <a:br>
              <a:rPr lang="ar-SA" dirty="0">
                <a:effectLst>
                  <a:glow rad="127000">
                    <a:schemeClr val="tx1"/>
                  </a:glow>
                </a:effectLst>
                <a:ea typeface="Arial" charset="0"/>
              </a:rPr>
            </a:br>
            <a:r>
              <a:rPr lang="ar-SA" dirty="0">
                <a:effectLst>
                  <a:glow rad="127000">
                    <a:schemeClr val="tx1"/>
                  </a:glow>
                </a:effectLst>
                <a:ea typeface="Arial" charset="0"/>
              </a:rPr>
              <a:t>(١:١ – ٦: ٧ )</a:t>
            </a:r>
            <a:endParaRPr lang="en-US" dirty="0">
              <a:effectLst>
                <a:glow rad="127000">
                  <a:schemeClr val="tx1"/>
                </a:glow>
              </a:effectLst>
              <a:ea typeface="Arial" charset="0"/>
            </a:endParaRPr>
          </a:p>
        </p:txBody>
      </p:sp>
      <p:sp>
        <p:nvSpPr>
          <p:cNvPr id="6" name="Rectangle 2">
            <a:extLst>
              <a:ext uri="{FF2B5EF4-FFF2-40B4-BE49-F238E27FC236}">
                <a16:creationId xmlns:a16="http://schemas.microsoft.com/office/drawing/2014/main" id="{B980B019-4D16-FD4B-939C-501CF412EA67}"/>
              </a:ext>
            </a:extLst>
          </p:cNvPr>
          <p:cNvSpPr txBox="1">
            <a:spLocks noChangeArrowheads="1"/>
          </p:cNvSpPr>
          <p:nvPr/>
        </p:nvSpPr>
        <p:spPr bwMode="auto">
          <a:xfrm>
            <a:off x="0" y="6013892"/>
            <a:ext cx="9144000" cy="815886"/>
          </a:xfrm>
          <a:prstGeom prst="rect">
            <a:avLst/>
          </a:prstGeom>
          <a:noFill/>
          <a:ln>
            <a:noFill/>
          </a:ln>
          <a:effectLst>
            <a:outerShdw blurRad="63500" dist="35921" dir="2700000" algn="ctr" rotWithShape="0">
              <a:schemeClr val="tx2">
                <a:alpha val="74998"/>
              </a:schemeClr>
            </a:outerShdw>
          </a:effectLst>
          <a:extLst>
            <a:ext uri="{FAA26D3D-D897-4be2-8F04-BA451C77F1D7}">
              <ma14:placeholderFlag xmlns:ma14="http://schemas.microsoft.com/office/mac/drawingml/2011/main" xmlns=""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389" tIns="45695" rIns="91389" bIns="45695"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6952" rtl="0" eaLnBrk="0" fontAlgn="base" latinLnBrk="0" hangingPunct="0">
              <a:lnSpc>
                <a:spcPct val="100000"/>
              </a:lnSpc>
              <a:spcBef>
                <a:spcPct val="0"/>
              </a:spcBef>
              <a:spcAft>
                <a:spcPct val="0"/>
              </a:spcAft>
              <a:buClrTx/>
              <a:buSzTx/>
              <a:buFontTx/>
              <a:buNone/>
              <a:tabLst/>
              <a:defRPr/>
            </a:pPr>
            <a:r>
              <a:rPr kumimoji="0" lang="ar-SA" sz="36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rial" charset="0"/>
                <a:cs typeface="Arial" panose="020B0604020202020204" pitchFamily="34" charset="0"/>
              </a:rPr>
              <a:t>أعمال الرسل</a:t>
            </a:r>
            <a:endParaRPr kumimoji="0" lang="en-US" sz="36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rial" charset="0"/>
              <a:cs typeface="Arial" panose="020B0604020202020204" pitchFamily="34" charset="0"/>
            </a:endParaRPr>
          </a:p>
        </p:txBody>
      </p:sp>
    </p:spTree>
    <p:extLst>
      <p:ext uri="{BB962C8B-B14F-4D97-AF65-F5344CB8AC3E}">
        <p14:creationId xmlns:p14="http://schemas.microsoft.com/office/powerpoint/2010/main" val="3119595014"/>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8" presetClass="entr" presetSubtype="12"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strips(downLeft)">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65218" name="Picture 2" descr="https://www.triumph30.org/wp-content/uploads/2017/08/Evangelism.jpg">
            <a:extLst>
              <a:ext uri="{FF2B5EF4-FFF2-40B4-BE49-F238E27FC236}">
                <a16:creationId xmlns:a16="http://schemas.microsoft.com/office/drawing/2014/main" id="{AD6DFA43-FEA4-A144-AAAA-CE2E1E40850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547664" y="2167979"/>
            <a:ext cx="6237064" cy="4739348"/>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0" y="260648"/>
            <a:ext cx="8964488" cy="2088232"/>
          </a:xfrm>
          <a:effectLst>
            <a:outerShdw blurRad="63500" dist="35921" dir="2700000" algn="ctr" rotWithShape="0">
              <a:schemeClr val="tx2">
                <a:alpha val="74998"/>
              </a:schemeClr>
            </a:outerShdw>
          </a:effectLst>
        </p:spPr>
        <p:txBody>
          <a:bodyPr anchor="t"/>
          <a:lstStyle/>
          <a:p>
            <a:pPr algn="r" rtl="1">
              <a:defRPr/>
            </a:pPr>
            <a:r>
              <a:rPr lang="ar-SA" dirty="0">
                <a:effectLst>
                  <a:glow rad="127000">
                    <a:schemeClr val="tx1"/>
                  </a:glow>
                </a:effectLst>
                <a:ea typeface="Arial" charset="0"/>
              </a:rPr>
              <a:t>ثانيًا: يعود المجد لله عندما نشهد خارج منطقة راحتنا (٦: ٨-٨ : ٤٠) </a:t>
            </a:r>
            <a:endParaRPr lang="en-US" dirty="0">
              <a:effectLst>
                <a:glow rad="127000">
                  <a:schemeClr val="tx1"/>
                </a:glow>
              </a:effectLst>
              <a:ea typeface="ＭＳ Ｐゴシック" charset="0"/>
              <a:cs typeface="ＭＳ Ｐゴシック" charset="0"/>
            </a:endParaRPr>
          </a:p>
        </p:txBody>
      </p:sp>
      <p:sp>
        <p:nvSpPr>
          <p:cNvPr id="4" name="Rectangle 2">
            <a:extLst>
              <a:ext uri="{FF2B5EF4-FFF2-40B4-BE49-F238E27FC236}">
                <a16:creationId xmlns:a16="http://schemas.microsoft.com/office/drawing/2014/main" id="{BD1013B5-67BC-7C45-9873-A1C4EC26965F}"/>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FAA26D3D-D897-4be2-8F04-BA451C77F1D7}">
              <ma14:placeholderFlag xmlns:ma14="http://schemas.microsoft.com/office/mac/drawingml/2011/main" xmlns=""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389" tIns="45695" rIns="91389" bIns="45695"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6952" rtl="0" eaLnBrk="0" fontAlgn="base" latinLnBrk="0" hangingPunct="0">
              <a:lnSpc>
                <a:spcPct val="100000"/>
              </a:lnSpc>
              <a:spcBef>
                <a:spcPct val="0"/>
              </a:spcBef>
              <a:spcAft>
                <a:spcPct val="0"/>
              </a:spcAft>
              <a:buClrTx/>
              <a:buSzTx/>
              <a:buFontTx/>
              <a:buNone/>
              <a:tabLst/>
              <a:defRPr/>
            </a:pPr>
            <a:r>
              <a:rPr kumimoji="0" lang="ar-SA" sz="36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rial" charset="0"/>
                <a:cs typeface="Arial" panose="020B0604020202020204" pitchFamily="34" charset="0"/>
              </a:rPr>
              <a:t>أعمال الرسل</a:t>
            </a:r>
            <a:endParaRPr kumimoji="0" lang="en-US" sz="36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rial" charset="0"/>
              <a:cs typeface="Arial" panose="020B0604020202020204" pitchFamily="34" charset="0"/>
            </a:endParaRPr>
          </a:p>
        </p:txBody>
      </p:sp>
    </p:spTree>
    <p:extLst>
      <p:ext uri="{BB962C8B-B14F-4D97-AF65-F5344CB8AC3E}">
        <p14:creationId xmlns:p14="http://schemas.microsoft.com/office/powerpoint/2010/main" val="1883242124"/>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8" presetClass="entr" presetSubtype="12"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strips(downLeft)">
                                      <p:cBhvr>
                                        <p:cTn id="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49784"/>
            <a:ext cx="8964488" cy="2155080"/>
          </a:xfrm>
          <a:effectLst>
            <a:outerShdw blurRad="63500" dist="35921" dir="2700000" algn="ctr" rotWithShape="0">
              <a:schemeClr val="tx2">
                <a:alpha val="74998"/>
              </a:schemeClr>
            </a:outerShdw>
          </a:effectLst>
        </p:spPr>
        <p:txBody>
          <a:bodyPr anchor="t"/>
          <a:lstStyle/>
          <a:p>
            <a:pPr algn="r" rtl="1">
              <a:defRPr/>
            </a:pPr>
            <a:r>
              <a:rPr lang="ar-SA" dirty="0">
                <a:effectLst>
                  <a:glow rad="127000">
                    <a:schemeClr val="tx1"/>
                  </a:glow>
                </a:effectLst>
                <a:ea typeface="Arial" charset="0"/>
              </a:rPr>
              <a:t>ثالثاً</a:t>
            </a:r>
            <a:r>
              <a:rPr lang="ar-SA" sz="4800" dirty="0">
                <a:effectLst>
                  <a:glow rad="127000">
                    <a:schemeClr val="tx1"/>
                  </a:glow>
                </a:effectLst>
                <a:ea typeface="Arial" charset="0"/>
              </a:rPr>
              <a:t>: سيستخدمنا الله لنشر الملكوت إلى آخر مكان لم يتم الوصول إليه (٩-٢٨).</a:t>
            </a:r>
            <a:endParaRPr lang="en-US" sz="4800" dirty="0">
              <a:effectLst>
                <a:glow rad="127000">
                  <a:schemeClr val="tx1"/>
                </a:glow>
              </a:effectLst>
              <a:ea typeface="Arial" charset="0"/>
            </a:endParaRPr>
          </a:p>
        </p:txBody>
      </p:sp>
      <p:pic>
        <p:nvPicPr>
          <p:cNvPr id="266242" name="Picture 2" descr="https://dg.imgix.net/the-supremacy-of-god-in-world-evangelism-part-1-6hb4b404-en/landscape/the-supremacy-of-god-in-world-evangelism-part-1-6hb4b404.jpg?ts=1485985070&amp;ixlib=rails-3.0.2&amp;auto=format%2Ccompress&amp;fit=min&amp;w=700&amp;h=394&amp;dpr=2&amp;ch=Width%2CDPR">
            <a:extLst>
              <a:ext uri="{FF2B5EF4-FFF2-40B4-BE49-F238E27FC236}">
                <a16:creationId xmlns:a16="http://schemas.microsoft.com/office/drawing/2014/main" id="{826B9A99-F381-2A47-80B9-8A9C6A66C1F5}"/>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b="9774"/>
          <a:stretch/>
        </p:blipFill>
        <p:spPr bwMode="auto">
          <a:xfrm>
            <a:off x="7477" y="2204864"/>
            <a:ext cx="9168341" cy="4653136"/>
          </a:xfrm>
          <a:prstGeom prst="rect">
            <a:avLst/>
          </a:prstGeom>
          <a:noFill/>
          <a:extLst>
            <a:ext uri="{909E8E84-426E-40DD-AFC4-6F175D3DCCD1}">
              <a14:hiddenFill xmlns:a14="http://schemas.microsoft.com/office/drawing/2010/main">
                <a:solidFill>
                  <a:srgbClr val="FFFFFF"/>
                </a:solidFill>
              </a14:hiddenFill>
            </a:ext>
          </a:extLst>
        </p:spPr>
      </p:pic>
      <p:sp>
        <p:nvSpPr>
          <p:cNvPr id="4" name="Rectangle 2">
            <a:extLst>
              <a:ext uri="{FF2B5EF4-FFF2-40B4-BE49-F238E27FC236}">
                <a16:creationId xmlns:a16="http://schemas.microsoft.com/office/drawing/2014/main" id="{45FB3D5C-63C7-C84F-9914-8E2BDFFEC7B7}"/>
              </a:ext>
            </a:extLst>
          </p:cNvPr>
          <p:cNvSpPr txBox="1">
            <a:spLocks noChangeArrowheads="1"/>
          </p:cNvSpPr>
          <p:nvPr/>
        </p:nvSpPr>
        <p:spPr bwMode="auto">
          <a:xfrm>
            <a:off x="0" y="5949280"/>
            <a:ext cx="9144000" cy="880498"/>
          </a:xfrm>
          <a:prstGeom prst="rect">
            <a:avLst/>
          </a:prstGeom>
          <a:noFill/>
          <a:ln>
            <a:noFill/>
          </a:ln>
          <a:effectLst>
            <a:outerShdw blurRad="63500" dist="35921" dir="2700000" algn="ctr" rotWithShape="0">
              <a:schemeClr val="tx2">
                <a:alpha val="74998"/>
              </a:schemeClr>
            </a:outerShdw>
          </a:effectLst>
          <a:extLst>
            <a:ext uri="{FAA26D3D-D897-4be2-8F04-BA451C77F1D7}">
              <ma14:placeholderFlag xmlns:ma14="http://schemas.microsoft.com/office/mac/drawingml/2011/main" xmlns=""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389" tIns="45695" rIns="91389" bIns="45695"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6952" rtl="0" eaLnBrk="0" fontAlgn="base" latinLnBrk="0" hangingPunct="0">
              <a:lnSpc>
                <a:spcPct val="100000"/>
              </a:lnSpc>
              <a:spcBef>
                <a:spcPct val="0"/>
              </a:spcBef>
              <a:spcAft>
                <a:spcPct val="0"/>
              </a:spcAft>
              <a:buClrTx/>
              <a:buSzTx/>
              <a:buFontTx/>
              <a:buNone/>
              <a:tabLst/>
              <a:defRPr/>
            </a:pPr>
            <a:r>
              <a:rPr kumimoji="0" lang="ar-SA" sz="36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rial" charset="0"/>
                <a:cs typeface="Arial" panose="020B0604020202020204" pitchFamily="34" charset="0"/>
              </a:rPr>
              <a:t>أعمال الرسل</a:t>
            </a:r>
            <a:endParaRPr kumimoji="0" lang="en-US" sz="36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rial" charset="0"/>
              <a:cs typeface="Arial" panose="020B0604020202020204" pitchFamily="34" charset="0"/>
            </a:endParaRPr>
          </a:p>
        </p:txBody>
      </p:sp>
    </p:spTree>
    <p:extLst>
      <p:ext uri="{BB962C8B-B14F-4D97-AF65-F5344CB8AC3E}">
        <p14:creationId xmlns:p14="http://schemas.microsoft.com/office/powerpoint/2010/main" val="1450130981"/>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8" presetClass="entr" presetSubtype="12"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strips(downLeft)">
                                      <p:cBhvr>
                                        <p:cTn id="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Notched Right Arrow 3">
            <a:extLst>
              <a:ext uri="{FF2B5EF4-FFF2-40B4-BE49-F238E27FC236}">
                <a16:creationId xmlns:a16="http://schemas.microsoft.com/office/drawing/2014/main" id="{0196CE12-1C55-3B48-884C-5CAF22DE3C61}"/>
              </a:ext>
            </a:extLst>
          </p:cNvPr>
          <p:cNvSpPr/>
          <p:nvPr/>
        </p:nvSpPr>
        <p:spPr bwMode="auto">
          <a:xfrm flipH="1">
            <a:off x="-54260" y="100867"/>
            <a:ext cx="9252519" cy="6732000"/>
          </a:xfrm>
          <a:prstGeom prst="notchedRightArrow">
            <a:avLst/>
          </a:prstGeom>
          <a:gradFill flip="none" rotWithShape="1">
            <a:gsLst>
              <a:gs pos="97000">
                <a:schemeClr val="tx1"/>
              </a:gs>
              <a:gs pos="34000">
                <a:srgbClr val="7030A0"/>
              </a:gs>
            </a:gsLst>
            <a:path path="circle">
              <a:fillToRect l="100000" t="100000"/>
            </a:path>
            <a:tileRect r="-100000" b="-100000"/>
          </a:gradFill>
          <a:ln w="38100"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endParaRPr>
          </a:p>
        </p:txBody>
      </p:sp>
      <p:sp>
        <p:nvSpPr>
          <p:cNvPr id="900098" name="Rectangle 2"/>
          <p:cNvSpPr>
            <a:spLocks noGrp="1" noChangeArrowheads="1"/>
          </p:cNvSpPr>
          <p:nvPr>
            <p:ph type="ctrTitle"/>
          </p:nvPr>
        </p:nvSpPr>
        <p:spPr>
          <a:xfrm>
            <a:off x="360040" y="232008"/>
            <a:ext cx="8244408" cy="769349"/>
          </a:xfrm>
          <a:effectLst>
            <a:outerShdw blurRad="63500" dist="35921" dir="2700000" algn="ctr" rotWithShape="0">
              <a:schemeClr val="tx2">
                <a:alpha val="74998"/>
              </a:schemeClr>
            </a:outerShdw>
          </a:effectLst>
        </p:spPr>
        <p:txBody>
          <a:bodyPr/>
          <a:lstStyle/>
          <a:p>
            <a:pPr rtl="1">
              <a:defRPr/>
            </a:pPr>
            <a:r>
              <a:rPr lang="ar-SA" sz="5400" dirty="0">
                <a:effectLst>
                  <a:glow rad="127000">
                    <a:schemeClr val="tx1"/>
                  </a:glow>
                </a:effectLst>
                <a:ea typeface="Arial" charset="0"/>
              </a:rPr>
              <a:t>الفكرة الرئيسية للسفر</a:t>
            </a:r>
            <a:endParaRPr lang="en-US" sz="5400" dirty="0">
              <a:effectLst>
                <a:glow rad="127000">
                  <a:schemeClr val="tx1"/>
                </a:glow>
              </a:effectLst>
              <a:ea typeface="Arial" charset="0"/>
            </a:endParaRPr>
          </a:p>
        </p:txBody>
      </p:sp>
      <p:sp>
        <p:nvSpPr>
          <p:cNvPr id="3" name="Rectangle 2"/>
          <p:cNvSpPr txBox="1">
            <a:spLocks noChangeArrowheads="1"/>
          </p:cNvSpPr>
          <p:nvPr/>
        </p:nvSpPr>
        <p:spPr bwMode="auto">
          <a:xfrm>
            <a:off x="1535832" y="1756533"/>
            <a:ext cx="7056784" cy="3344934"/>
          </a:xfrm>
          <a:prstGeom prst="rect">
            <a:avLst/>
          </a:prstGeom>
          <a:noFill/>
          <a:ln>
            <a:noFill/>
          </a:ln>
          <a:effectLst>
            <a:outerShdw blurRad="63500" dist="35921" dir="2700000" algn="ctr" rotWithShape="0">
              <a:schemeClr val="tx2">
                <a:alpha val="74998"/>
              </a:schemeClr>
            </a:outerShdw>
          </a:effectLst>
          <a:extLst>
            <a:ext uri="{FAA26D3D-D897-4be2-8F04-BA451C77F1D7}">
              <ma14:placeholderFlag xmlns:ma14="http://schemas.microsoft.com/office/mac/drawingml/2011/main" xmlns=""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1" eaLnBrk="0" fontAlgn="base" latinLnBrk="0" hangingPunct="0">
              <a:lnSpc>
                <a:spcPct val="100000"/>
              </a:lnSpc>
              <a:spcBef>
                <a:spcPct val="0"/>
              </a:spcBef>
              <a:spcAft>
                <a:spcPct val="0"/>
              </a:spcAft>
              <a:buClrTx/>
              <a:buSzTx/>
              <a:buFontTx/>
              <a:buNone/>
              <a:tabLst/>
              <a:defRPr/>
            </a:pPr>
            <a:r>
              <a:rPr kumimoji="0" lang="ar-SA"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rial" charset="0"/>
                <a:cs typeface="Arial" panose="020B0604020202020204" pitchFamily="34" charset="0"/>
              </a:rPr>
              <a:t>كن جزءًا من خطة الله لإيصال رسالة الملكوت إلى جميع الناس.</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rial" charset="0"/>
              <a:cs typeface="Arial" panose="020B0604020202020204" pitchFamily="34" charset="0"/>
            </a:endParaRPr>
          </a:p>
        </p:txBody>
      </p:sp>
      <p:sp>
        <p:nvSpPr>
          <p:cNvPr id="5" name="Rectangle 2">
            <a:extLst>
              <a:ext uri="{FF2B5EF4-FFF2-40B4-BE49-F238E27FC236}">
                <a16:creationId xmlns:a16="http://schemas.microsoft.com/office/drawing/2014/main" id="{11C0ED1F-E17E-A747-BFB6-25D9B1DDAFD6}"/>
              </a:ext>
            </a:extLst>
          </p:cNvPr>
          <p:cNvSpPr txBox="1">
            <a:spLocks noChangeArrowheads="1"/>
          </p:cNvSpPr>
          <p:nvPr/>
        </p:nvSpPr>
        <p:spPr bwMode="auto">
          <a:xfrm>
            <a:off x="0" y="5856643"/>
            <a:ext cx="9036496" cy="973135"/>
          </a:xfrm>
          <a:prstGeom prst="rect">
            <a:avLst/>
          </a:prstGeom>
          <a:noFill/>
          <a:ln>
            <a:noFill/>
          </a:ln>
          <a:effectLst>
            <a:outerShdw blurRad="63500" dist="35921" dir="2700000" algn="ctr" rotWithShape="0">
              <a:srgbClr val="000000">
                <a:alpha val="74998"/>
              </a:srgbClr>
            </a:outerShdw>
          </a:effectLst>
          <a:extLst>
            <a:ext uri="{FAA26D3D-D897-4be2-8F04-BA451C77F1D7}">
              <ma14:placeholderFlag xmlns:ma14="http://schemas.microsoft.com/office/mac/drawingml/2011/main" xmlns=""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389" tIns="45695" rIns="91389" bIns="45695"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6952" rtl="1" eaLnBrk="0" fontAlgn="base" latinLnBrk="0" hangingPunct="0">
              <a:lnSpc>
                <a:spcPct val="100000"/>
              </a:lnSpc>
              <a:spcBef>
                <a:spcPct val="0"/>
              </a:spcBef>
              <a:spcAft>
                <a:spcPct val="0"/>
              </a:spcAft>
              <a:buClrTx/>
              <a:buSzTx/>
              <a:buFontTx/>
              <a:buNone/>
              <a:tabLst/>
              <a:defRPr/>
            </a:pPr>
            <a:r>
              <a:rPr kumimoji="0" lang="ar-SA" sz="36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rial" charset="0"/>
                <a:cs typeface="Arial" panose="020B0604020202020204" pitchFamily="34" charset="0"/>
              </a:rPr>
              <a:t>أعمال الرسل</a:t>
            </a:r>
            <a:endParaRPr kumimoji="0" lang="en-US" sz="36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rial" charset="0"/>
              <a:cs typeface="Arial" panose="020B0604020202020204" pitchFamily="34" charset="0"/>
            </a:endParaRPr>
          </a:p>
          <a:p>
            <a:pPr marL="0" marR="0" lvl="0" indent="0" algn="r" defTabSz="456952" rtl="1"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rial" charset="0"/>
              <a:cs typeface="Arial" panose="020B0604020202020204" pitchFamily="34" charset="0"/>
            </a:endParaRPr>
          </a:p>
        </p:txBody>
      </p:sp>
    </p:spTree>
    <p:extLst>
      <p:ext uri="{BB962C8B-B14F-4D97-AF65-F5344CB8AC3E}">
        <p14:creationId xmlns:p14="http://schemas.microsoft.com/office/powerpoint/2010/main" val="34789621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left)">
                                      <p:cBhvr>
                                        <p:cTn id="7" dur="20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18" presetClass="entr" presetSubtype="12" fill="hold" grpId="0"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strips(downLeft)">
                                      <p:cBhvr>
                                        <p:cTn id="12"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p:bldLst>
  </p:timing>
</p:sld>
</file>

<file path=ppt/theme/theme1.xml><?xml version="1.0" encoding="utf-8"?>
<a:theme xmlns:a="http://schemas.openxmlformats.org/drawingml/2006/main" name="49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0.xml><?xml version="1.0" encoding="utf-8"?>
<a:theme xmlns:a="http://schemas.openxmlformats.org/drawingml/2006/main" name="5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3200" b="0" i="0" u="none" strike="noStrike" cap="none" normalizeH="0" baseline="0">
            <a:ln>
              <a:noFill/>
            </a:ln>
            <a:solidFill>
              <a:srgbClr val="FFFF00"/>
            </a:solidFill>
            <a:effectLst/>
            <a:latin typeface="Georgia"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3200" b="0" i="0" u="none" strike="noStrike" cap="none" normalizeH="0" baseline="0">
            <a:ln>
              <a:noFill/>
            </a:ln>
            <a:solidFill>
              <a:srgbClr val="FFFF00"/>
            </a:solidFill>
            <a:effectLst/>
            <a:latin typeface="Georgia" pitchFamily="-111"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00.xml><?xml version="1.0" encoding="utf-8"?>
<a:theme xmlns:a="http://schemas.openxmlformats.org/drawingml/2006/main" name="14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101.xml><?xml version="1.0" encoding="utf-8"?>
<a:theme xmlns:a="http://schemas.openxmlformats.org/drawingml/2006/main" name="Stream">
  <a:themeElements>
    <a:clrScheme name="Stream 4">
      <a:dk1>
        <a:srgbClr val="000000"/>
      </a:dk1>
      <a:lt1>
        <a:srgbClr val="FFFFFF"/>
      </a:lt1>
      <a:dk2>
        <a:srgbClr val="51596D"/>
      </a:dk2>
      <a:lt2>
        <a:srgbClr val="DDDDDD"/>
      </a:lt2>
      <a:accent1>
        <a:srgbClr val="787E8A"/>
      </a:accent1>
      <a:accent2>
        <a:srgbClr val="339966"/>
      </a:accent2>
      <a:accent3>
        <a:srgbClr val="B3B5BA"/>
      </a:accent3>
      <a:accent4>
        <a:srgbClr val="DADADA"/>
      </a:accent4>
      <a:accent5>
        <a:srgbClr val="BEC0C4"/>
      </a:accent5>
      <a:accent6>
        <a:srgbClr val="2D8A5C"/>
      </a:accent6>
      <a:hlink>
        <a:srgbClr val="00FFFF"/>
      </a:hlink>
      <a:folHlink>
        <a:srgbClr val="74B6D0"/>
      </a:folHlink>
    </a:clrScheme>
    <a:fontScheme name="Stream">
      <a:majorFont>
        <a:latin typeface="Garamond"/>
        <a:ea typeface=""/>
        <a:cs typeface=""/>
      </a:majorFont>
      <a:minorFont>
        <a:latin typeface="Garamond"/>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1" charset="0"/>
            <a:ea typeface="ＭＳ Ｐゴシック" pitchFamily="-111" charset="-128"/>
            <a:cs typeface="ＭＳ Ｐゴシック" pitchFamily="-111"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1" charset="0"/>
            <a:ea typeface="ＭＳ Ｐゴシック" pitchFamily="-111" charset="-128"/>
            <a:cs typeface="ＭＳ Ｐゴシック" pitchFamily="-111" charset="-128"/>
          </a:defRPr>
        </a:defPPr>
      </a:lstStyle>
    </a:lnDef>
  </a:objectDefaults>
  <a:extraClrSchemeLst>
    <a:extraClrScheme>
      <a:clrScheme name="Stream 1">
        <a:dk1>
          <a:srgbClr val="000514"/>
        </a:dk1>
        <a:lt1>
          <a:srgbClr val="FFFFFF"/>
        </a:lt1>
        <a:dk2>
          <a:srgbClr val="003399"/>
        </a:dk2>
        <a:lt2>
          <a:srgbClr val="E5E5FF"/>
        </a:lt2>
        <a:accent1>
          <a:srgbClr val="0099CC"/>
        </a:accent1>
        <a:accent2>
          <a:srgbClr val="A886E0"/>
        </a:accent2>
        <a:accent3>
          <a:srgbClr val="AAADCA"/>
        </a:accent3>
        <a:accent4>
          <a:srgbClr val="DADADA"/>
        </a:accent4>
        <a:accent5>
          <a:srgbClr val="AACAE2"/>
        </a:accent5>
        <a:accent6>
          <a:srgbClr val="9879CB"/>
        </a:accent6>
        <a:hlink>
          <a:srgbClr val="FFCC00"/>
        </a:hlink>
        <a:folHlink>
          <a:srgbClr val="FFFFCC"/>
        </a:folHlink>
      </a:clrScheme>
      <a:clrMap bg1="dk2" tx1="lt1" bg2="dk1" tx2="lt2" accent1="accent1" accent2="accent2" accent3="accent3" accent4="accent4" accent5="accent5" accent6="accent6" hlink="hlink" folHlink="folHlink"/>
    </a:extraClrScheme>
    <a:extraClrScheme>
      <a:clrScheme name="Stream 2">
        <a:dk1>
          <a:srgbClr val="3E3E5C"/>
        </a:dk1>
        <a:lt1>
          <a:srgbClr val="FFFFFF"/>
        </a:lt1>
        <a:dk2>
          <a:srgbClr val="666699"/>
        </a:dk2>
        <a:lt2>
          <a:srgbClr val="DFDFE9"/>
        </a:lt2>
        <a:accent1>
          <a:srgbClr val="CC66FF"/>
        </a:accent1>
        <a:accent2>
          <a:srgbClr val="679ACD"/>
        </a:accent2>
        <a:accent3>
          <a:srgbClr val="B8B8CA"/>
        </a:accent3>
        <a:accent4>
          <a:srgbClr val="DADADA"/>
        </a:accent4>
        <a:accent5>
          <a:srgbClr val="E2B8FF"/>
        </a:accent5>
        <a:accent6>
          <a:srgbClr val="5D8BBA"/>
        </a:accent6>
        <a:hlink>
          <a:srgbClr val="CCECFF"/>
        </a:hlink>
        <a:folHlink>
          <a:srgbClr val="CCCCFF"/>
        </a:folHlink>
      </a:clrScheme>
      <a:clrMap bg1="dk2" tx1="lt1" bg2="dk1" tx2="lt2" accent1="accent1" accent2="accent2" accent3="accent3" accent4="accent4" accent5="accent5" accent6="accent6" hlink="hlink" folHlink="folHlink"/>
    </a:extraClrScheme>
    <a:extraClrScheme>
      <a:clrScheme name="Stream 3">
        <a:dk1>
          <a:srgbClr val="2A5400"/>
        </a:dk1>
        <a:lt1>
          <a:srgbClr val="FFFFFF"/>
        </a:lt1>
        <a:dk2>
          <a:srgbClr val="4A9400"/>
        </a:dk2>
        <a:lt2>
          <a:srgbClr val="BAE8BA"/>
        </a:lt2>
        <a:accent1>
          <a:srgbClr val="33CC33"/>
        </a:accent1>
        <a:accent2>
          <a:srgbClr val="99CC00"/>
        </a:accent2>
        <a:accent3>
          <a:srgbClr val="B1C8AA"/>
        </a:accent3>
        <a:accent4>
          <a:srgbClr val="DADADA"/>
        </a:accent4>
        <a:accent5>
          <a:srgbClr val="ADE2AD"/>
        </a:accent5>
        <a:accent6>
          <a:srgbClr val="8AB900"/>
        </a:accent6>
        <a:hlink>
          <a:srgbClr val="99FF33"/>
        </a:hlink>
        <a:folHlink>
          <a:srgbClr val="FFFF99"/>
        </a:folHlink>
      </a:clrScheme>
      <a:clrMap bg1="dk2" tx1="lt1" bg2="dk1" tx2="lt2" accent1="accent1" accent2="accent2" accent3="accent3" accent4="accent4" accent5="accent5" accent6="accent6" hlink="hlink" folHlink="folHlink"/>
    </a:extraClrScheme>
    <a:extraClrScheme>
      <a:clrScheme name="Stream 4">
        <a:dk1>
          <a:srgbClr val="000000"/>
        </a:dk1>
        <a:lt1>
          <a:srgbClr val="FFFFFF"/>
        </a:lt1>
        <a:dk2>
          <a:srgbClr val="51596D"/>
        </a:dk2>
        <a:lt2>
          <a:srgbClr val="DDDDDD"/>
        </a:lt2>
        <a:accent1>
          <a:srgbClr val="787E8A"/>
        </a:accent1>
        <a:accent2>
          <a:srgbClr val="339966"/>
        </a:accent2>
        <a:accent3>
          <a:srgbClr val="B3B5BA"/>
        </a:accent3>
        <a:accent4>
          <a:srgbClr val="DADADA"/>
        </a:accent4>
        <a:accent5>
          <a:srgbClr val="BEC0C4"/>
        </a:accent5>
        <a:accent6>
          <a:srgbClr val="2D8A5C"/>
        </a:accent6>
        <a:hlink>
          <a:srgbClr val="00FFFF"/>
        </a:hlink>
        <a:folHlink>
          <a:srgbClr val="74B6D0"/>
        </a:folHlink>
      </a:clrScheme>
      <a:clrMap bg1="dk2" tx1="lt1" bg2="dk1" tx2="lt2" accent1="accent1" accent2="accent2" accent3="accent3" accent4="accent4" accent5="accent5" accent6="accent6" hlink="hlink" folHlink="folHlink"/>
    </a:extraClrScheme>
    <a:extraClrScheme>
      <a:clrScheme name="Stream 5">
        <a:dk1>
          <a:srgbClr val="5C1F00"/>
        </a:dk1>
        <a:lt1>
          <a:srgbClr val="FFFFFF"/>
        </a:lt1>
        <a:dk2>
          <a:srgbClr val="8C0000"/>
        </a:dk2>
        <a:lt2>
          <a:srgbClr val="DFD293"/>
        </a:lt2>
        <a:accent1>
          <a:srgbClr val="FF6845"/>
        </a:accent1>
        <a:accent2>
          <a:srgbClr val="BE7960"/>
        </a:accent2>
        <a:accent3>
          <a:srgbClr val="C5AAAA"/>
        </a:accent3>
        <a:accent4>
          <a:srgbClr val="DADADA"/>
        </a:accent4>
        <a:accent5>
          <a:srgbClr val="FFB9B0"/>
        </a:accent5>
        <a:accent6>
          <a:srgbClr val="AC6D56"/>
        </a:accent6>
        <a:hlink>
          <a:srgbClr val="FFFFCC"/>
        </a:hlink>
        <a:folHlink>
          <a:srgbClr val="FFCC00"/>
        </a:folHlink>
      </a:clrScheme>
      <a:clrMap bg1="dk2" tx1="lt1" bg2="dk1" tx2="lt2" accent1="accent1" accent2="accent2" accent3="accent3" accent4="accent4" accent5="accent5" accent6="accent6" hlink="hlink" folHlink="folHlink"/>
    </a:extraClrScheme>
    <a:extraClrScheme>
      <a:clrScheme name="Stream 6">
        <a:dk1>
          <a:srgbClr val="5E4444"/>
        </a:dk1>
        <a:lt1>
          <a:srgbClr val="F7F3F3"/>
        </a:lt1>
        <a:dk2>
          <a:srgbClr val="8A6362"/>
        </a:dk2>
        <a:lt2>
          <a:srgbClr val="D8C1BA"/>
        </a:lt2>
        <a:accent1>
          <a:srgbClr val="CC6600"/>
        </a:accent1>
        <a:accent2>
          <a:srgbClr val="C16059"/>
        </a:accent2>
        <a:accent3>
          <a:srgbClr val="C4B7B7"/>
        </a:accent3>
        <a:accent4>
          <a:srgbClr val="D3D0D0"/>
        </a:accent4>
        <a:accent5>
          <a:srgbClr val="E2B8AA"/>
        </a:accent5>
        <a:accent6>
          <a:srgbClr val="AF5650"/>
        </a:accent6>
        <a:hlink>
          <a:srgbClr val="FFCC00"/>
        </a:hlink>
        <a:folHlink>
          <a:srgbClr val="CBB557"/>
        </a:folHlink>
      </a:clrScheme>
      <a:clrMap bg1="dk2" tx1="lt1" bg2="dk1" tx2="lt2" accent1="accent1" accent2="accent2" accent3="accent3" accent4="accent4" accent5="accent5" accent6="accent6" hlink="hlink" folHlink="folHlink"/>
    </a:extraClrScheme>
    <a:extraClrScheme>
      <a:clrScheme name="Stream 7">
        <a:dk1>
          <a:srgbClr val="7F6737"/>
        </a:dk1>
        <a:lt1>
          <a:srgbClr val="FFFFFF"/>
        </a:lt1>
        <a:dk2>
          <a:srgbClr val="BFA673"/>
        </a:dk2>
        <a:lt2>
          <a:srgbClr val="E6E3AA"/>
        </a:lt2>
        <a:accent1>
          <a:srgbClr val="FFCC00"/>
        </a:accent1>
        <a:accent2>
          <a:srgbClr val="808000"/>
        </a:accent2>
        <a:accent3>
          <a:srgbClr val="DCD0BC"/>
        </a:accent3>
        <a:accent4>
          <a:srgbClr val="DADADA"/>
        </a:accent4>
        <a:accent5>
          <a:srgbClr val="FFE2AA"/>
        </a:accent5>
        <a:accent6>
          <a:srgbClr val="737300"/>
        </a:accent6>
        <a:hlink>
          <a:srgbClr val="784700"/>
        </a:hlink>
        <a:folHlink>
          <a:srgbClr val="9A7200"/>
        </a:folHlink>
      </a:clrScheme>
      <a:clrMap bg1="dk2" tx1="lt1" bg2="dk1" tx2="lt2" accent1="accent1" accent2="accent2" accent3="accent3" accent4="accent4" accent5="accent5" accent6="accent6" hlink="hlink" folHlink="folHlink"/>
    </a:extraClrScheme>
    <a:extraClrScheme>
      <a:clrScheme name="Stream 8">
        <a:dk1>
          <a:srgbClr val="4B2500"/>
        </a:dk1>
        <a:lt1>
          <a:srgbClr val="F9F0D3"/>
        </a:lt1>
        <a:dk2>
          <a:srgbClr val="A69564"/>
        </a:dk2>
        <a:lt2>
          <a:srgbClr val="EFDEAF"/>
        </a:lt2>
        <a:accent1>
          <a:srgbClr val="FFFFE3"/>
        </a:accent1>
        <a:accent2>
          <a:srgbClr val="BFBFA7"/>
        </a:accent2>
        <a:accent3>
          <a:srgbClr val="FBF6E6"/>
        </a:accent3>
        <a:accent4>
          <a:srgbClr val="3F1E00"/>
        </a:accent4>
        <a:accent5>
          <a:srgbClr val="FFFFEF"/>
        </a:accent5>
        <a:accent6>
          <a:srgbClr val="ADAD97"/>
        </a:accent6>
        <a:hlink>
          <a:srgbClr val="7B6D47"/>
        </a:hlink>
        <a:folHlink>
          <a:srgbClr val="A99D2F"/>
        </a:folHlink>
      </a:clrScheme>
      <a:clrMap bg1="lt1" tx1="dk1" bg2="lt2" tx2="dk2" accent1="accent1" accent2="accent2" accent3="accent3" accent4="accent4" accent5="accent5" accent6="accent6" hlink="hlink" folHlink="folHlink"/>
    </a:extraClrScheme>
    <a:extraClrScheme>
      <a:clrScheme name="Stream 9">
        <a:dk1>
          <a:srgbClr val="000000"/>
        </a:dk1>
        <a:lt1>
          <a:srgbClr val="FFFFFF"/>
        </a:lt1>
        <a:dk2>
          <a:srgbClr val="000000"/>
        </a:dk2>
        <a:lt2>
          <a:srgbClr val="808080"/>
        </a:lt2>
        <a:accent1>
          <a:srgbClr val="CCECFF"/>
        </a:accent1>
        <a:accent2>
          <a:srgbClr val="333399"/>
        </a:accent2>
        <a:accent3>
          <a:srgbClr val="FFFFFF"/>
        </a:accent3>
        <a:accent4>
          <a:srgbClr val="000000"/>
        </a:accent4>
        <a:accent5>
          <a:srgbClr val="E2F4FF"/>
        </a:accent5>
        <a:accent6>
          <a:srgbClr val="2D2D8A"/>
        </a:accent6>
        <a:hlink>
          <a:srgbClr val="6600FF"/>
        </a:hlink>
        <a:folHlink>
          <a:srgbClr val="009900"/>
        </a:folHlink>
      </a:clrScheme>
      <a:clrMap bg1="lt1" tx1="dk1" bg2="lt2" tx2="dk2" accent1="accent1" accent2="accent2" accent3="accent3" accent4="accent4" accent5="accent5" accent6="accent6" hlink="hlink" folHlink="folHlink"/>
    </a:extraClrScheme>
  </a:extraClrSchemeLst>
</a:theme>
</file>

<file path=ppt/theme/theme102.xml><?xml version="1.0" encoding="utf-8"?>
<a:theme xmlns:a="http://schemas.openxmlformats.org/drawingml/2006/main" name="1_Ripple">
  <a:themeElements>
    <a:clrScheme name="Ripple 3">
      <a:dk1>
        <a:srgbClr val="008AE8"/>
      </a:dk1>
      <a:lt1>
        <a:srgbClr val="FFFFFF"/>
      </a:lt1>
      <a:dk2>
        <a:srgbClr val="0068AE"/>
      </a:dk2>
      <a:lt2>
        <a:srgbClr val="CCECFF"/>
      </a:lt2>
      <a:accent1>
        <a:srgbClr val="009999"/>
      </a:accent1>
      <a:accent2>
        <a:srgbClr val="0088E4"/>
      </a:accent2>
      <a:accent3>
        <a:srgbClr val="AAB9D3"/>
      </a:accent3>
      <a:accent4>
        <a:srgbClr val="DADADA"/>
      </a:accent4>
      <a:accent5>
        <a:srgbClr val="AACACA"/>
      </a:accent5>
      <a:accent6>
        <a:srgbClr val="007BCF"/>
      </a:accent6>
      <a:hlink>
        <a:srgbClr val="99FF99"/>
      </a:hlink>
      <a:folHlink>
        <a:srgbClr val="AFE1FF"/>
      </a:folHlink>
    </a:clrScheme>
    <a:fontScheme name="Ripple">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1" charset="0"/>
            <a:ea typeface="ＭＳ Ｐゴシック" pitchFamily="-111" charset="-128"/>
            <a:cs typeface="ＭＳ Ｐゴシック" pitchFamily="-111"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1" charset="0"/>
            <a:ea typeface="ＭＳ Ｐゴシック" pitchFamily="-111" charset="-128"/>
            <a:cs typeface="ＭＳ Ｐゴシック" pitchFamily="-111" charset="-128"/>
          </a:defRPr>
        </a:defPPr>
      </a:lstStyle>
    </a:lnDef>
  </a:objectDefaults>
  <a:extraClrSchemeLst>
    <a:extraClrScheme>
      <a:clrScheme name="Ripple 1">
        <a:dk1>
          <a:srgbClr val="2B2B85"/>
        </a:dk1>
        <a:lt1>
          <a:srgbClr val="FFFFFF"/>
        </a:lt1>
        <a:dk2>
          <a:srgbClr val="00254A"/>
        </a:dk2>
        <a:lt2>
          <a:srgbClr val="C0C0C0"/>
        </a:lt2>
        <a:accent1>
          <a:srgbClr val="0099FF"/>
        </a:accent1>
        <a:accent2>
          <a:srgbClr val="006699"/>
        </a:accent2>
        <a:accent3>
          <a:srgbClr val="AAACB1"/>
        </a:accent3>
        <a:accent4>
          <a:srgbClr val="DADADA"/>
        </a:accent4>
        <a:accent5>
          <a:srgbClr val="AACAFF"/>
        </a:accent5>
        <a:accent6>
          <a:srgbClr val="005C8A"/>
        </a:accent6>
        <a:hlink>
          <a:srgbClr val="99CCFF"/>
        </a:hlink>
        <a:folHlink>
          <a:srgbClr val="8F8FB5"/>
        </a:folHlink>
      </a:clrScheme>
      <a:clrMap bg1="dk2" tx1="lt1" bg2="dk1" tx2="lt2" accent1="accent1" accent2="accent2" accent3="accent3" accent4="accent4" accent5="accent5" accent6="accent6" hlink="hlink" folHlink="folHlink"/>
    </a:extraClrScheme>
    <a:extraClrScheme>
      <a:clrScheme name="Ripple 2">
        <a:dk1>
          <a:srgbClr val="3B4B5D"/>
        </a:dk1>
        <a:lt1>
          <a:srgbClr val="FFFFFF"/>
        </a:lt1>
        <a:dk2>
          <a:srgbClr val="466886"/>
        </a:dk2>
        <a:lt2>
          <a:srgbClr val="CCECFF"/>
        </a:lt2>
        <a:accent1>
          <a:srgbClr val="6D9D97"/>
        </a:accent1>
        <a:accent2>
          <a:srgbClr val="53718C"/>
        </a:accent2>
        <a:accent3>
          <a:srgbClr val="B0B9C3"/>
        </a:accent3>
        <a:accent4>
          <a:srgbClr val="DADADA"/>
        </a:accent4>
        <a:accent5>
          <a:srgbClr val="BACCC9"/>
        </a:accent5>
        <a:accent6>
          <a:srgbClr val="4A667E"/>
        </a:accent6>
        <a:hlink>
          <a:srgbClr val="99CCFF"/>
        </a:hlink>
        <a:folHlink>
          <a:srgbClr val="A97CF2"/>
        </a:folHlink>
      </a:clrScheme>
      <a:clrMap bg1="dk2" tx1="lt1" bg2="dk1" tx2="lt2" accent1="accent1" accent2="accent2" accent3="accent3" accent4="accent4" accent5="accent5" accent6="accent6" hlink="hlink" folHlink="folHlink"/>
    </a:extraClrScheme>
    <a:extraClrScheme>
      <a:clrScheme name="Ripple 3">
        <a:dk1>
          <a:srgbClr val="008AE8"/>
        </a:dk1>
        <a:lt1>
          <a:srgbClr val="FFFFFF"/>
        </a:lt1>
        <a:dk2>
          <a:srgbClr val="0068AE"/>
        </a:dk2>
        <a:lt2>
          <a:srgbClr val="CCECFF"/>
        </a:lt2>
        <a:accent1>
          <a:srgbClr val="009999"/>
        </a:accent1>
        <a:accent2>
          <a:srgbClr val="0088E4"/>
        </a:accent2>
        <a:accent3>
          <a:srgbClr val="AAB9D3"/>
        </a:accent3>
        <a:accent4>
          <a:srgbClr val="DADADA"/>
        </a:accent4>
        <a:accent5>
          <a:srgbClr val="AACACA"/>
        </a:accent5>
        <a:accent6>
          <a:srgbClr val="007BCF"/>
        </a:accent6>
        <a:hlink>
          <a:srgbClr val="99FF99"/>
        </a:hlink>
        <a:folHlink>
          <a:srgbClr val="AFE1FF"/>
        </a:folHlink>
      </a:clrScheme>
      <a:clrMap bg1="dk2" tx1="lt1" bg2="dk1" tx2="lt2" accent1="accent1" accent2="accent2" accent3="accent3" accent4="accent4" accent5="accent5" accent6="accent6" hlink="hlink" folHlink="folHlink"/>
    </a:extraClrScheme>
    <a:extraClrScheme>
      <a:clrScheme name="Ripple 4">
        <a:dk1>
          <a:srgbClr val="9B69FF"/>
        </a:dk1>
        <a:lt1>
          <a:srgbClr val="FFFFFF"/>
        </a:lt1>
        <a:dk2>
          <a:srgbClr val="666699"/>
        </a:dk2>
        <a:lt2>
          <a:srgbClr val="D9D9FF"/>
        </a:lt2>
        <a:accent1>
          <a:srgbClr val="66CCFF"/>
        </a:accent1>
        <a:accent2>
          <a:srgbClr val="9966FF"/>
        </a:accent2>
        <a:accent3>
          <a:srgbClr val="B8B8CA"/>
        </a:accent3>
        <a:accent4>
          <a:srgbClr val="DADADA"/>
        </a:accent4>
        <a:accent5>
          <a:srgbClr val="B8E2FF"/>
        </a:accent5>
        <a:accent6>
          <a:srgbClr val="8A5CE7"/>
        </a:accent6>
        <a:hlink>
          <a:srgbClr val="0099CC"/>
        </a:hlink>
        <a:folHlink>
          <a:srgbClr val="003399"/>
        </a:folHlink>
      </a:clrScheme>
      <a:clrMap bg1="dk2" tx1="lt1" bg2="dk1" tx2="lt2" accent1="accent1" accent2="accent2" accent3="accent3" accent4="accent4" accent5="accent5" accent6="accent6" hlink="hlink" folHlink="folHlink"/>
    </a:extraClrScheme>
    <a:extraClrScheme>
      <a:clrScheme name="Ripple 5">
        <a:dk1>
          <a:srgbClr val="008080"/>
        </a:dk1>
        <a:lt1>
          <a:srgbClr val="FFFFFF"/>
        </a:lt1>
        <a:dk2>
          <a:srgbClr val="006666"/>
        </a:dk2>
        <a:lt2>
          <a:srgbClr val="FFFFCC"/>
        </a:lt2>
        <a:accent1>
          <a:srgbClr val="0099FF"/>
        </a:accent1>
        <a:accent2>
          <a:srgbClr val="008080"/>
        </a:accent2>
        <a:accent3>
          <a:srgbClr val="AAB8B8"/>
        </a:accent3>
        <a:accent4>
          <a:srgbClr val="DADADA"/>
        </a:accent4>
        <a:accent5>
          <a:srgbClr val="AACAFF"/>
        </a:accent5>
        <a:accent6>
          <a:srgbClr val="007373"/>
        </a:accent6>
        <a:hlink>
          <a:srgbClr val="1ACE9F"/>
        </a:hlink>
        <a:folHlink>
          <a:srgbClr val="A5B5CD"/>
        </a:folHlink>
      </a:clrScheme>
      <a:clrMap bg1="dk2" tx1="lt1" bg2="dk1" tx2="lt2" accent1="accent1" accent2="accent2" accent3="accent3" accent4="accent4" accent5="accent5" accent6="accent6" hlink="hlink" folHlink="folHlink"/>
    </a:extraClrScheme>
    <a:extraClrScheme>
      <a:clrScheme name="Ripple 6">
        <a:dk1>
          <a:srgbClr val="CDD9D1"/>
        </a:dk1>
        <a:lt1>
          <a:srgbClr val="FFFFFF"/>
        </a:lt1>
        <a:dk2>
          <a:srgbClr val="A3BBA9"/>
        </a:dk2>
        <a:lt2>
          <a:srgbClr val="007D80"/>
        </a:lt2>
        <a:accent1>
          <a:srgbClr val="9CA8A4"/>
        </a:accent1>
        <a:accent2>
          <a:srgbClr val="CBD7CE"/>
        </a:accent2>
        <a:accent3>
          <a:srgbClr val="CEDAD1"/>
        </a:accent3>
        <a:accent4>
          <a:srgbClr val="DADADA"/>
        </a:accent4>
        <a:accent5>
          <a:srgbClr val="CBD1CF"/>
        </a:accent5>
        <a:accent6>
          <a:srgbClr val="B8C3BA"/>
        </a:accent6>
        <a:hlink>
          <a:srgbClr val="009900"/>
        </a:hlink>
        <a:folHlink>
          <a:srgbClr val="009999"/>
        </a:folHlink>
      </a:clrScheme>
      <a:clrMap bg1="dk2" tx1="lt1" bg2="dk1" tx2="lt2" accent1="accent1" accent2="accent2" accent3="accent3" accent4="accent4" accent5="accent5" accent6="accent6" hlink="hlink" folHlink="folHlink"/>
    </a:extraClrScheme>
    <a:extraClrScheme>
      <a:clrScheme name="Ripple 7">
        <a:dk1>
          <a:srgbClr val="686B5D"/>
        </a:dk1>
        <a:lt1>
          <a:srgbClr val="DCDAD0"/>
        </a:lt1>
        <a:dk2>
          <a:srgbClr val="525040"/>
        </a:dk2>
        <a:lt2>
          <a:srgbClr val="D3D2A6"/>
        </a:lt2>
        <a:accent1>
          <a:srgbClr val="5D8770"/>
        </a:accent1>
        <a:accent2>
          <a:srgbClr val="686B5D"/>
        </a:accent2>
        <a:accent3>
          <a:srgbClr val="B3B3AF"/>
        </a:accent3>
        <a:accent4>
          <a:srgbClr val="BCBAB1"/>
        </a:accent4>
        <a:accent5>
          <a:srgbClr val="B6C3BB"/>
        </a:accent5>
        <a:accent6>
          <a:srgbClr val="5E6053"/>
        </a:accent6>
        <a:hlink>
          <a:srgbClr val="85B7A9"/>
        </a:hlink>
        <a:folHlink>
          <a:srgbClr val="B89362"/>
        </a:folHlink>
      </a:clrScheme>
      <a:clrMap bg1="dk2" tx1="lt1" bg2="dk1" tx2="lt2" accent1="accent1" accent2="accent2" accent3="accent3" accent4="accent4" accent5="accent5" accent6="accent6" hlink="hlink" folHlink="folHlink"/>
    </a:extraClrScheme>
    <a:extraClrScheme>
      <a:clrScheme name="Ripple 8">
        <a:dk1>
          <a:srgbClr val="000000"/>
        </a:dk1>
        <a:lt1>
          <a:srgbClr val="EAEAEA"/>
        </a:lt1>
        <a:dk2>
          <a:srgbClr val="000000"/>
        </a:dk2>
        <a:lt2>
          <a:srgbClr val="B2B2B2"/>
        </a:lt2>
        <a:accent1>
          <a:srgbClr val="A4BCC4"/>
        </a:accent1>
        <a:accent2>
          <a:srgbClr val="FFFFFF"/>
        </a:accent2>
        <a:accent3>
          <a:srgbClr val="F3F3F3"/>
        </a:accent3>
        <a:accent4>
          <a:srgbClr val="000000"/>
        </a:accent4>
        <a:accent5>
          <a:srgbClr val="CFDADE"/>
        </a:accent5>
        <a:accent6>
          <a:srgbClr val="E7E7E7"/>
        </a:accent6>
        <a:hlink>
          <a:srgbClr val="0066FF"/>
        </a:hlink>
        <a:folHlink>
          <a:srgbClr val="00CC66"/>
        </a:folHlink>
      </a:clrScheme>
      <a:clrMap bg1="lt1" tx1="dk1" bg2="lt2" tx2="dk2" accent1="accent1" accent2="accent2" accent3="accent3" accent4="accent4" accent5="accent5" accent6="accent6" hlink="hlink" folHlink="folHlink"/>
    </a:extraClrScheme>
    <a:extraClrScheme>
      <a:clrScheme name="Ripple 9">
        <a:dk1>
          <a:srgbClr val="000000"/>
        </a:dk1>
        <a:lt1>
          <a:srgbClr val="D7D1B9"/>
        </a:lt1>
        <a:dk2>
          <a:srgbClr val="B39257"/>
        </a:dk2>
        <a:lt2>
          <a:srgbClr val="B1A887"/>
        </a:lt2>
        <a:accent1>
          <a:srgbClr val="FFCC66"/>
        </a:accent1>
        <a:accent2>
          <a:srgbClr val="E6E3AC"/>
        </a:accent2>
        <a:accent3>
          <a:srgbClr val="E8E5D9"/>
        </a:accent3>
        <a:accent4>
          <a:srgbClr val="000000"/>
        </a:accent4>
        <a:accent5>
          <a:srgbClr val="FFE2B8"/>
        </a:accent5>
        <a:accent6>
          <a:srgbClr val="D0CE9B"/>
        </a:accent6>
        <a:hlink>
          <a:srgbClr val="666633"/>
        </a:hlink>
        <a:folHlink>
          <a:srgbClr val="9C9800"/>
        </a:folHlink>
      </a:clrScheme>
      <a:clrMap bg1="lt1" tx1="dk1" bg2="lt2" tx2="dk2" accent1="accent1" accent2="accent2" accent3="accent3" accent4="accent4" accent5="accent5" accent6="accent6" hlink="hlink" folHlink="folHlink"/>
    </a:extraClrScheme>
  </a:extraClrSchemeLst>
</a:theme>
</file>

<file path=ppt/theme/theme103.xml><?xml version="1.0" encoding="utf-8"?>
<a:theme xmlns:a="http://schemas.openxmlformats.org/drawingml/2006/main" name="Circuit">
  <a:themeElements>
    <a:clrScheme name="Circuit 1">
      <a:dk1>
        <a:srgbClr val="000000"/>
      </a:dk1>
      <a:lt1>
        <a:srgbClr val="FFFFFF"/>
      </a:lt1>
      <a:dk2>
        <a:srgbClr val="70353B"/>
      </a:dk2>
      <a:lt2>
        <a:srgbClr val="D3BDBD"/>
      </a:lt2>
      <a:accent1>
        <a:srgbClr val="AE4C4C"/>
      </a:accent1>
      <a:accent2>
        <a:srgbClr val="BF6D6D"/>
      </a:accent2>
      <a:accent3>
        <a:srgbClr val="BBAEAF"/>
      </a:accent3>
      <a:accent4>
        <a:srgbClr val="DADADA"/>
      </a:accent4>
      <a:accent5>
        <a:srgbClr val="D3B2B2"/>
      </a:accent5>
      <a:accent6>
        <a:srgbClr val="AD6262"/>
      </a:accent6>
      <a:hlink>
        <a:srgbClr val="CE9090"/>
      </a:hlink>
      <a:folHlink>
        <a:srgbClr val="EDD5D5"/>
      </a:folHlink>
    </a:clrScheme>
    <a:fontScheme name="Circuit">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1" charset="0"/>
            <a:ea typeface="ＭＳ Ｐゴシック" pitchFamily="-111" charset="-128"/>
            <a:cs typeface="ＭＳ Ｐゴシック" pitchFamily="-111"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1" charset="0"/>
            <a:ea typeface="ＭＳ Ｐゴシック" pitchFamily="-111" charset="-128"/>
            <a:cs typeface="ＭＳ Ｐゴシック" pitchFamily="-111" charset="-128"/>
          </a:defRPr>
        </a:defPPr>
      </a:lstStyle>
    </a:lnDef>
  </a:objectDefaults>
  <a:extraClrSchemeLst>
    <a:extraClrScheme>
      <a:clrScheme name="Circuit 1">
        <a:dk1>
          <a:srgbClr val="000000"/>
        </a:dk1>
        <a:lt1>
          <a:srgbClr val="FFFFFF"/>
        </a:lt1>
        <a:dk2>
          <a:srgbClr val="70353B"/>
        </a:dk2>
        <a:lt2>
          <a:srgbClr val="D3BDBD"/>
        </a:lt2>
        <a:accent1>
          <a:srgbClr val="AE4C4C"/>
        </a:accent1>
        <a:accent2>
          <a:srgbClr val="BF6D6D"/>
        </a:accent2>
        <a:accent3>
          <a:srgbClr val="BBAEAF"/>
        </a:accent3>
        <a:accent4>
          <a:srgbClr val="DADADA"/>
        </a:accent4>
        <a:accent5>
          <a:srgbClr val="D3B2B2"/>
        </a:accent5>
        <a:accent6>
          <a:srgbClr val="AD6262"/>
        </a:accent6>
        <a:hlink>
          <a:srgbClr val="CE9090"/>
        </a:hlink>
        <a:folHlink>
          <a:srgbClr val="EDD5D5"/>
        </a:folHlink>
      </a:clrScheme>
      <a:clrMap bg1="dk2" tx1="lt1" bg2="dk1" tx2="lt2" accent1="accent1" accent2="accent2" accent3="accent3" accent4="accent4" accent5="accent5" accent6="accent6" hlink="hlink" folHlink="folHlink"/>
    </a:extraClrScheme>
  </a:extraClrSchemeLst>
</a:theme>
</file>

<file path=ppt/theme/theme104.xml><?xml version="1.0" encoding="utf-8"?>
<a:theme xmlns:a="http://schemas.openxmlformats.org/drawingml/2006/main" name="Fireball">
  <a:themeElements>
    <a:clrScheme name="Fireball 1">
      <a:dk1>
        <a:srgbClr val="5F5F5F"/>
      </a:dk1>
      <a:lt1>
        <a:srgbClr val="FFFFCC"/>
      </a:lt1>
      <a:dk2>
        <a:srgbClr val="000000"/>
      </a:dk2>
      <a:lt2>
        <a:srgbClr val="FFCC66"/>
      </a:lt2>
      <a:accent1>
        <a:srgbClr val="FF9933"/>
      </a:accent1>
      <a:accent2>
        <a:srgbClr val="CC0066"/>
      </a:accent2>
      <a:accent3>
        <a:srgbClr val="AAAAAA"/>
      </a:accent3>
      <a:accent4>
        <a:srgbClr val="DADAAE"/>
      </a:accent4>
      <a:accent5>
        <a:srgbClr val="FFCAAD"/>
      </a:accent5>
      <a:accent6>
        <a:srgbClr val="B9005C"/>
      </a:accent6>
      <a:hlink>
        <a:srgbClr val="CC00CC"/>
      </a:hlink>
      <a:folHlink>
        <a:srgbClr val="990099"/>
      </a:folHlink>
    </a:clrScheme>
    <a:fontScheme name="Fireball">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Verdana"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Verdana" pitchFamily="-112" charset="0"/>
          </a:defRPr>
        </a:defPPr>
      </a:lstStyle>
    </a:lnDef>
  </a:objectDefaults>
  <a:extraClrSchemeLst>
    <a:extraClrScheme>
      <a:clrScheme name="Fireball 1">
        <a:dk1>
          <a:srgbClr val="5F5F5F"/>
        </a:dk1>
        <a:lt1>
          <a:srgbClr val="FFFFCC"/>
        </a:lt1>
        <a:dk2>
          <a:srgbClr val="000000"/>
        </a:dk2>
        <a:lt2>
          <a:srgbClr val="FFCC66"/>
        </a:lt2>
        <a:accent1>
          <a:srgbClr val="FF9933"/>
        </a:accent1>
        <a:accent2>
          <a:srgbClr val="CC0066"/>
        </a:accent2>
        <a:accent3>
          <a:srgbClr val="AAAAAA"/>
        </a:accent3>
        <a:accent4>
          <a:srgbClr val="DADAAE"/>
        </a:accent4>
        <a:accent5>
          <a:srgbClr val="FFCAAD"/>
        </a:accent5>
        <a:accent6>
          <a:srgbClr val="B9005C"/>
        </a:accent6>
        <a:hlink>
          <a:srgbClr val="CC00CC"/>
        </a:hlink>
        <a:folHlink>
          <a:srgbClr val="990099"/>
        </a:folHlink>
      </a:clrScheme>
      <a:clrMap bg1="dk2" tx1="lt1" bg2="dk1" tx2="lt2" accent1="accent1" accent2="accent2" accent3="accent3" accent4="accent4" accent5="accent5" accent6="accent6" hlink="hlink" folHlink="folHlink"/>
    </a:extraClrScheme>
    <a:extraClrScheme>
      <a:clrScheme name="Fireball 2">
        <a:dk1>
          <a:srgbClr val="000000"/>
        </a:dk1>
        <a:lt1>
          <a:srgbClr val="FFFFFF"/>
        </a:lt1>
        <a:dk2>
          <a:srgbClr val="FF9900"/>
        </a:dk2>
        <a:lt2>
          <a:srgbClr val="5F5F5F"/>
        </a:lt2>
        <a:accent1>
          <a:srgbClr val="FF9933"/>
        </a:accent1>
        <a:accent2>
          <a:srgbClr val="CC0066"/>
        </a:accent2>
        <a:accent3>
          <a:srgbClr val="FFFFFF"/>
        </a:accent3>
        <a:accent4>
          <a:srgbClr val="000000"/>
        </a:accent4>
        <a:accent5>
          <a:srgbClr val="FFCAAD"/>
        </a:accent5>
        <a:accent6>
          <a:srgbClr val="B9005C"/>
        </a:accent6>
        <a:hlink>
          <a:srgbClr val="CC00CC"/>
        </a:hlink>
        <a:folHlink>
          <a:srgbClr val="990099"/>
        </a:folHlink>
      </a:clrScheme>
      <a:clrMap bg1="lt1" tx1="dk1" bg2="lt2" tx2="dk2" accent1="accent1" accent2="accent2" accent3="accent3" accent4="accent4" accent5="accent5" accent6="accent6" hlink="hlink" folHlink="folHlink"/>
    </a:extraClrScheme>
    <a:extraClrScheme>
      <a:clrScheme name="Fireball 3">
        <a:dk1>
          <a:srgbClr val="000000"/>
        </a:dk1>
        <a:lt1>
          <a:srgbClr val="FFFFFF"/>
        </a:lt1>
        <a:dk2>
          <a:srgbClr val="000000"/>
        </a:dk2>
        <a:lt2>
          <a:srgbClr val="393939"/>
        </a:lt2>
        <a:accent1>
          <a:srgbClr val="CBCBCB"/>
        </a:accent1>
        <a:accent2>
          <a:srgbClr val="868686"/>
        </a:accent2>
        <a:accent3>
          <a:srgbClr val="FFFFFF"/>
        </a:accent3>
        <a:accent4>
          <a:srgbClr val="000000"/>
        </a:accent4>
        <a:accent5>
          <a:srgbClr val="E2E2E2"/>
        </a:accent5>
        <a:accent6>
          <a:srgbClr val="797979"/>
        </a:accent6>
        <a:hlink>
          <a:srgbClr val="4D4D4D"/>
        </a:hlink>
        <a:folHlink>
          <a:srgbClr val="EAEAEA"/>
        </a:folHlink>
      </a:clrScheme>
      <a:clrMap bg1="lt1" tx1="dk1" bg2="lt2" tx2="dk2" accent1="accent1" accent2="accent2" accent3="accent3" accent4="accent4" accent5="accent5" accent6="accent6" hlink="hlink" folHlink="folHlink"/>
    </a:extraClrScheme>
  </a:extraClrSchemeLst>
</a:theme>
</file>

<file path=ppt/theme/theme105.xml><?xml version="1.0" encoding="utf-8"?>
<a:theme xmlns:a="http://schemas.openxmlformats.org/drawingml/2006/main" name="Digital Dots">
  <a:themeElements>
    <a:clrScheme name="Digital Dots 2">
      <a:dk1>
        <a:srgbClr val="5B5B89"/>
      </a:dk1>
      <a:lt1>
        <a:srgbClr val="FFFFFF"/>
      </a:lt1>
      <a:dk2>
        <a:srgbClr val="666699"/>
      </a:dk2>
      <a:lt2>
        <a:srgbClr val="DFDEF6"/>
      </a:lt2>
      <a:accent1>
        <a:srgbClr val="6666FF"/>
      </a:accent1>
      <a:accent2>
        <a:srgbClr val="52527C"/>
      </a:accent2>
      <a:accent3>
        <a:srgbClr val="B8B8CA"/>
      </a:accent3>
      <a:accent4>
        <a:srgbClr val="DADADA"/>
      </a:accent4>
      <a:accent5>
        <a:srgbClr val="B8B8FF"/>
      </a:accent5>
      <a:accent6>
        <a:srgbClr val="494970"/>
      </a:accent6>
      <a:hlink>
        <a:srgbClr val="9999FF"/>
      </a:hlink>
      <a:folHlink>
        <a:srgbClr val="CCCCFF"/>
      </a:folHlink>
    </a:clrScheme>
    <a:fontScheme name="Digital Dots">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Verdana"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Verdana" pitchFamily="-112" charset="0"/>
          </a:defRPr>
        </a:defPPr>
      </a:lstStyle>
    </a:lnDef>
  </a:objectDefaults>
  <a:extraClrSchemeLst>
    <a:extraClrScheme>
      <a:clrScheme name="Digital Dots 1">
        <a:dk1>
          <a:srgbClr val="00008A"/>
        </a:dk1>
        <a:lt1>
          <a:srgbClr val="FFFFFF"/>
        </a:lt1>
        <a:dk2>
          <a:srgbClr val="000099"/>
        </a:dk2>
        <a:lt2>
          <a:srgbClr val="FFFFFF"/>
        </a:lt2>
        <a:accent1>
          <a:srgbClr val="0099FF"/>
        </a:accent1>
        <a:accent2>
          <a:srgbClr val="00007A"/>
        </a:accent2>
        <a:accent3>
          <a:srgbClr val="AAAACA"/>
        </a:accent3>
        <a:accent4>
          <a:srgbClr val="DADADA"/>
        </a:accent4>
        <a:accent5>
          <a:srgbClr val="AACAFF"/>
        </a:accent5>
        <a:accent6>
          <a:srgbClr val="00006E"/>
        </a:accent6>
        <a:hlink>
          <a:srgbClr val="EAEAEA"/>
        </a:hlink>
        <a:folHlink>
          <a:srgbClr val="FFCC00"/>
        </a:folHlink>
      </a:clrScheme>
      <a:clrMap bg1="dk2" tx1="lt1" bg2="dk1" tx2="lt2" accent1="accent1" accent2="accent2" accent3="accent3" accent4="accent4" accent5="accent5" accent6="accent6" hlink="hlink" folHlink="folHlink"/>
    </a:extraClrScheme>
    <a:extraClrScheme>
      <a:clrScheme name="Digital Dots 2">
        <a:dk1>
          <a:srgbClr val="5B5B89"/>
        </a:dk1>
        <a:lt1>
          <a:srgbClr val="FFFFFF"/>
        </a:lt1>
        <a:dk2>
          <a:srgbClr val="666699"/>
        </a:dk2>
        <a:lt2>
          <a:srgbClr val="DFDEF6"/>
        </a:lt2>
        <a:accent1>
          <a:srgbClr val="6666FF"/>
        </a:accent1>
        <a:accent2>
          <a:srgbClr val="52527C"/>
        </a:accent2>
        <a:accent3>
          <a:srgbClr val="B8B8CA"/>
        </a:accent3>
        <a:accent4>
          <a:srgbClr val="DADADA"/>
        </a:accent4>
        <a:accent5>
          <a:srgbClr val="B8B8FF"/>
        </a:accent5>
        <a:accent6>
          <a:srgbClr val="494970"/>
        </a:accent6>
        <a:hlink>
          <a:srgbClr val="9999FF"/>
        </a:hlink>
        <a:folHlink>
          <a:srgbClr val="CCCCFF"/>
        </a:folHlink>
      </a:clrScheme>
      <a:clrMap bg1="dk2" tx1="lt1" bg2="dk1" tx2="lt2" accent1="accent1" accent2="accent2" accent3="accent3" accent4="accent4" accent5="accent5" accent6="accent6" hlink="hlink" folHlink="folHlink"/>
    </a:extraClrScheme>
    <a:extraClrScheme>
      <a:clrScheme name="Digital Dots 3">
        <a:dk1>
          <a:srgbClr val="700000"/>
        </a:dk1>
        <a:lt1>
          <a:srgbClr val="FFFFFF"/>
        </a:lt1>
        <a:dk2>
          <a:srgbClr val="800000"/>
        </a:dk2>
        <a:lt2>
          <a:srgbClr val="FFFFCC"/>
        </a:lt2>
        <a:accent1>
          <a:srgbClr val="BE7960"/>
        </a:accent1>
        <a:accent2>
          <a:srgbClr val="600000"/>
        </a:accent2>
        <a:accent3>
          <a:srgbClr val="C0AAAA"/>
        </a:accent3>
        <a:accent4>
          <a:srgbClr val="DADADA"/>
        </a:accent4>
        <a:accent5>
          <a:srgbClr val="DBBEB6"/>
        </a:accent5>
        <a:accent6>
          <a:srgbClr val="560000"/>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igital Dots 4">
        <a:dk1>
          <a:srgbClr val="000000"/>
        </a:dk1>
        <a:lt1>
          <a:srgbClr val="FDEB9D"/>
        </a:lt1>
        <a:dk2>
          <a:srgbClr val="000000"/>
        </a:dk2>
        <a:lt2>
          <a:srgbClr val="E0CE82"/>
        </a:lt2>
        <a:accent1>
          <a:srgbClr val="EAEAEA"/>
        </a:accent1>
        <a:accent2>
          <a:srgbClr val="C2B476"/>
        </a:accent2>
        <a:accent3>
          <a:srgbClr val="FEF3CC"/>
        </a:accent3>
        <a:accent4>
          <a:srgbClr val="000000"/>
        </a:accent4>
        <a:accent5>
          <a:srgbClr val="F3F3F3"/>
        </a:accent5>
        <a:accent6>
          <a:srgbClr val="B0A36A"/>
        </a:accent6>
        <a:hlink>
          <a:srgbClr val="A47900"/>
        </a:hlink>
        <a:folHlink>
          <a:srgbClr val="8C8900"/>
        </a:folHlink>
      </a:clrScheme>
      <a:clrMap bg1="lt1" tx1="dk1" bg2="lt2" tx2="dk2" accent1="accent1" accent2="accent2" accent3="accent3" accent4="accent4" accent5="accent5" accent6="accent6" hlink="hlink" folHlink="folHlink"/>
    </a:extraClrScheme>
    <a:extraClrScheme>
      <a:clrScheme name="Digital Dots 5">
        <a:dk1>
          <a:srgbClr val="5B5E52"/>
        </a:dk1>
        <a:lt1>
          <a:srgbClr val="FFFFFF"/>
        </a:lt1>
        <a:dk2>
          <a:srgbClr val="686B5D"/>
        </a:dk2>
        <a:lt2>
          <a:srgbClr val="CCD5C7"/>
        </a:lt2>
        <a:accent1>
          <a:srgbClr val="809EA8"/>
        </a:accent1>
        <a:accent2>
          <a:srgbClr val="4F5147"/>
        </a:accent2>
        <a:accent3>
          <a:srgbClr val="B9BAB6"/>
        </a:accent3>
        <a:accent4>
          <a:srgbClr val="DADADA"/>
        </a:accent4>
        <a:accent5>
          <a:srgbClr val="C0CCD1"/>
        </a:accent5>
        <a:accent6>
          <a:srgbClr val="47493F"/>
        </a:accent6>
        <a:hlink>
          <a:srgbClr val="AAA854"/>
        </a:hlink>
        <a:folHlink>
          <a:srgbClr val="E1D09F"/>
        </a:folHlink>
      </a:clrScheme>
      <a:clrMap bg1="dk2" tx1="lt1" bg2="dk1" tx2="lt2" accent1="accent1" accent2="accent2" accent3="accent3" accent4="accent4" accent5="accent5" accent6="accent6" hlink="hlink" folHlink="folHlink"/>
    </a:extraClrScheme>
    <a:extraClrScheme>
      <a:clrScheme name="Digital Dots 6">
        <a:dk1>
          <a:srgbClr val="46532B"/>
        </a:dk1>
        <a:lt1>
          <a:srgbClr val="FFFFFF"/>
        </a:lt1>
        <a:dk2>
          <a:srgbClr val="4E5D31"/>
        </a:dk2>
        <a:lt2>
          <a:srgbClr val="FFFFCC"/>
        </a:lt2>
        <a:accent1>
          <a:srgbClr val="8F8C00"/>
        </a:accent1>
        <a:accent2>
          <a:srgbClr val="424F29"/>
        </a:accent2>
        <a:accent3>
          <a:srgbClr val="B2B6AD"/>
        </a:accent3>
        <a:accent4>
          <a:srgbClr val="DADADA"/>
        </a:accent4>
        <a:accent5>
          <a:srgbClr val="C6C5AA"/>
        </a:accent5>
        <a:accent6>
          <a:srgbClr val="3B4724"/>
        </a:accent6>
        <a:hlink>
          <a:srgbClr val="33CC33"/>
        </a:hlink>
        <a:folHlink>
          <a:srgbClr val="00A1B2"/>
        </a:folHlink>
      </a:clrScheme>
      <a:clrMap bg1="dk2" tx1="lt1" bg2="dk1" tx2="lt2" accent1="accent1" accent2="accent2" accent3="accent3" accent4="accent4" accent5="accent5" accent6="accent6" hlink="hlink" folHlink="folHlink"/>
    </a:extraClrScheme>
    <a:extraClrScheme>
      <a:clrScheme name="Digital Dots 7">
        <a:dk1>
          <a:srgbClr val="007673"/>
        </a:dk1>
        <a:lt1>
          <a:srgbClr val="FFFFFF"/>
        </a:lt1>
        <a:dk2>
          <a:srgbClr val="008080"/>
        </a:dk2>
        <a:lt2>
          <a:srgbClr val="FFFF99"/>
        </a:lt2>
        <a:accent1>
          <a:srgbClr val="33CCCC"/>
        </a:accent1>
        <a:accent2>
          <a:srgbClr val="006462"/>
        </a:accent2>
        <a:accent3>
          <a:srgbClr val="AAC0C0"/>
        </a:accent3>
        <a:accent4>
          <a:srgbClr val="DADADA"/>
        </a:accent4>
        <a:accent5>
          <a:srgbClr val="ADE2E2"/>
        </a:accent5>
        <a:accent6>
          <a:srgbClr val="005A58"/>
        </a:accent6>
        <a:hlink>
          <a:srgbClr val="FFCC00"/>
        </a:hlink>
        <a:folHlink>
          <a:srgbClr val="CC3300"/>
        </a:folHlink>
      </a:clrScheme>
      <a:clrMap bg1="dk2" tx1="lt1" bg2="dk1" tx2="lt2" accent1="accent1" accent2="accent2" accent3="accent3" accent4="accent4" accent5="accent5" accent6="accent6" hlink="hlink" folHlink="folHlink"/>
    </a:extraClrScheme>
    <a:extraClrScheme>
      <a:clrScheme name="Digital Dots 8">
        <a:dk1>
          <a:srgbClr val="000000"/>
        </a:dk1>
        <a:lt1>
          <a:srgbClr val="E6F8F4"/>
        </a:lt1>
        <a:dk2>
          <a:srgbClr val="000000"/>
        </a:dk2>
        <a:lt2>
          <a:srgbClr val="C5DBD6"/>
        </a:lt2>
        <a:accent1>
          <a:srgbClr val="CCFF99"/>
        </a:accent1>
        <a:accent2>
          <a:srgbClr val="ACBAB7"/>
        </a:accent2>
        <a:accent3>
          <a:srgbClr val="F0FBF8"/>
        </a:accent3>
        <a:accent4>
          <a:srgbClr val="000000"/>
        </a:accent4>
        <a:accent5>
          <a:srgbClr val="E2FFCA"/>
        </a:accent5>
        <a:accent6>
          <a:srgbClr val="9BA8A6"/>
        </a:accent6>
        <a:hlink>
          <a:srgbClr val="008080"/>
        </a:hlink>
        <a:folHlink>
          <a:srgbClr val="0066CC"/>
        </a:folHlink>
      </a:clrScheme>
      <a:clrMap bg1="lt1" tx1="dk1" bg2="lt2" tx2="dk2" accent1="accent1" accent2="accent2" accent3="accent3" accent4="accent4" accent5="accent5" accent6="accent6" hlink="hlink" folHlink="folHlink"/>
    </a:extraClrScheme>
    <a:extraClrScheme>
      <a:clrScheme name="Digital Dots 9">
        <a:dk1>
          <a:srgbClr val="000000"/>
        </a:dk1>
        <a:lt1>
          <a:srgbClr val="EAEAEA"/>
        </a:lt1>
        <a:dk2>
          <a:srgbClr val="000000"/>
        </a:dk2>
        <a:lt2>
          <a:srgbClr val="D1D1D1"/>
        </a:lt2>
        <a:accent1>
          <a:srgbClr val="CCECFF"/>
        </a:accent1>
        <a:accent2>
          <a:srgbClr val="B2B2B2"/>
        </a:accent2>
        <a:accent3>
          <a:srgbClr val="F3F3F3"/>
        </a:accent3>
        <a:accent4>
          <a:srgbClr val="000000"/>
        </a:accent4>
        <a:accent5>
          <a:srgbClr val="E2F4FF"/>
        </a:accent5>
        <a:accent6>
          <a:srgbClr val="A1A1A1"/>
        </a:accent6>
        <a:hlink>
          <a:srgbClr val="7200E4"/>
        </a:hlink>
        <a:folHlink>
          <a:srgbClr val="003399"/>
        </a:folHlink>
      </a:clrScheme>
      <a:clrMap bg1="lt1" tx1="dk1" bg2="lt2" tx2="dk2" accent1="accent1" accent2="accent2" accent3="accent3" accent4="accent4" accent5="accent5" accent6="accent6" hlink="hlink" folHlink="folHlink"/>
    </a:extraClrScheme>
  </a:extraClrSchemeLst>
</a:theme>
</file>

<file path=ppt/theme/theme106.xml><?xml version="1.0" encoding="utf-8"?>
<a:theme xmlns:a="http://schemas.openxmlformats.org/drawingml/2006/main" name="10_Default Design">
  <a:themeElements>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07.xml><?xml version="1.0" encoding="utf-8"?>
<a:theme xmlns:a="http://schemas.openxmlformats.org/drawingml/2006/main" name="Kimono">
  <a:themeElements>
    <a:clrScheme name="Kimono 1">
      <a:dk1>
        <a:srgbClr val="2F1311"/>
      </a:dk1>
      <a:lt1>
        <a:srgbClr val="C16059"/>
      </a:lt1>
      <a:dk2>
        <a:srgbClr val="F7D47D"/>
      </a:dk2>
      <a:lt2>
        <a:srgbClr val="000000"/>
      </a:lt2>
      <a:accent1>
        <a:srgbClr val="D5B781"/>
      </a:accent1>
      <a:accent2>
        <a:srgbClr val="79AF7D"/>
      </a:accent2>
      <a:accent3>
        <a:srgbClr val="DDB6B5"/>
      </a:accent3>
      <a:accent4>
        <a:srgbClr val="270E0D"/>
      </a:accent4>
      <a:accent5>
        <a:srgbClr val="E7D8C1"/>
      </a:accent5>
      <a:accent6>
        <a:srgbClr val="6D9E71"/>
      </a:accent6>
      <a:hlink>
        <a:srgbClr val="F0B854"/>
      </a:hlink>
      <a:folHlink>
        <a:srgbClr val="DC893E"/>
      </a:folHlink>
    </a:clrScheme>
    <a:fontScheme name="Kimono">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Verdana"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Verdana" pitchFamily="-112" charset="0"/>
          </a:defRPr>
        </a:defPPr>
      </a:lstStyle>
    </a:lnDef>
  </a:objectDefaults>
  <a:extraClrSchemeLst>
    <a:extraClrScheme>
      <a:clrScheme name="Kimono 1">
        <a:dk1>
          <a:srgbClr val="2F1311"/>
        </a:dk1>
        <a:lt1>
          <a:srgbClr val="C16059"/>
        </a:lt1>
        <a:dk2>
          <a:srgbClr val="F7D47D"/>
        </a:dk2>
        <a:lt2>
          <a:srgbClr val="000000"/>
        </a:lt2>
        <a:accent1>
          <a:srgbClr val="D5B781"/>
        </a:accent1>
        <a:accent2>
          <a:srgbClr val="79AF7D"/>
        </a:accent2>
        <a:accent3>
          <a:srgbClr val="DDB6B5"/>
        </a:accent3>
        <a:accent4>
          <a:srgbClr val="270E0D"/>
        </a:accent4>
        <a:accent5>
          <a:srgbClr val="E7D8C1"/>
        </a:accent5>
        <a:accent6>
          <a:srgbClr val="6D9E71"/>
        </a:accent6>
        <a:hlink>
          <a:srgbClr val="F0B854"/>
        </a:hlink>
        <a:folHlink>
          <a:srgbClr val="DC893E"/>
        </a:folHlink>
      </a:clrScheme>
      <a:clrMap bg1="lt1" tx1="dk1" bg2="lt2" tx2="dk2" accent1="accent1" accent2="accent2" accent3="accent3" accent4="accent4" accent5="accent5" accent6="accent6" hlink="hlink" folHlink="folHlink"/>
    </a:extraClrScheme>
    <a:extraClrScheme>
      <a:clrScheme name="Kimono 2">
        <a:dk1>
          <a:srgbClr val="000000"/>
        </a:dk1>
        <a:lt1>
          <a:srgbClr val="FFFFFF"/>
        </a:lt1>
        <a:dk2>
          <a:srgbClr val="000000"/>
        </a:dk2>
        <a:lt2>
          <a:srgbClr val="F7D47D"/>
        </a:lt2>
        <a:accent1>
          <a:srgbClr val="C19341"/>
        </a:accent1>
        <a:accent2>
          <a:srgbClr val="60A265"/>
        </a:accent2>
        <a:accent3>
          <a:srgbClr val="AAAAAA"/>
        </a:accent3>
        <a:accent4>
          <a:srgbClr val="DADADA"/>
        </a:accent4>
        <a:accent5>
          <a:srgbClr val="DDC8B0"/>
        </a:accent5>
        <a:accent6>
          <a:srgbClr val="56925B"/>
        </a:accent6>
        <a:hlink>
          <a:srgbClr val="EB9F17"/>
        </a:hlink>
        <a:folHlink>
          <a:srgbClr val="CF7625"/>
        </a:folHlink>
      </a:clrScheme>
      <a:clrMap bg1="dk2" tx1="lt1" bg2="dk1" tx2="lt2" accent1="accent1" accent2="accent2" accent3="accent3" accent4="accent4" accent5="accent5" accent6="accent6" hlink="hlink" folHlink="folHlink"/>
    </a:extraClrScheme>
    <a:extraClrScheme>
      <a:clrScheme name="Kimono 3">
        <a:dk1>
          <a:srgbClr val="00002E"/>
        </a:dk1>
        <a:lt1>
          <a:srgbClr val="FFFFFF"/>
        </a:lt1>
        <a:dk2>
          <a:srgbClr val="003399"/>
        </a:dk2>
        <a:lt2>
          <a:srgbClr val="F4BC40"/>
        </a:lt2>
        <a:accent1>
          <a:srgbClr val="9280CC"/>
        </a:accent1>
        <a:accent2>
          <a:srgbClr val="BD51A1"/>
        </a:accent2>
        <a:accent3>
          <a:srgbClr val="AAADCA"/>
        </a:accent3>
        <a:accent4>
          <a:srgbClr val="DADADA"/>
        </a:accent4>
        <a:accent5>
          <a:srgbClr val="C7C0E2"/>
        </a:accent5>
        <a:accent6>
          <a:srgbClr val="AB4991"/>
        </a:accent6>
        <a:hlink>
          <a:srgbClr val="CC66FF"/>
        </a:hlink>
        <a:folHlink>
          <a:srgbClr val="824F99"/>
        </a:folHlink>
      </a:clrScheme>
      <a:clrMap bg1="dk2" tx1="lt1" bg2="dk1" tx2="lt2" accent1="accent1" accent2="accent2" accent3="accent3" accent4="accent4" accent5="accent5" accent6="accent6" hlink="hlink" folHlink="folHlink"/>
    </a:extraClrScheme>
    <a:extraClrScheme>
      <a:clrScheme name="Kimono 4">
        <a:dk1>
          <a:srgbClr val="2F1311"/>
        </a:dk1>
        <a:lt1>
          <a:srgbClr val="7A8E9C"/>
        </a:lt1>
        <a:dk2>
          <a:srgbClr val="FDF4DF"/>
        </a:dk2>
        <a:lt2>
          <a:srgbClr val="3E4A52"/>
        </a:lt2>
        <a:accent1>
          <a:srgbClr val="81ABA0"/>
        </a:accent1>
        <a:accent2>
          <a:srgbClr val="CD817B"/>
        </a:accent2>
        <a:accent3>
          <a:srgbClr val="BEC6CB"/>
        </a:accent3>
        <a:accent4>
          <a:srgbClr val="270E0D"/>
        </a:accent4>
        <a:accent5>
          <a:srgbClr val="C1D2CD"/>
        </a:accent5>
        <a:accent6>
          <a:srgbClr val="BA746F"/>
        </a:accent6>
        <a:hlink>
          <a:srgbClr val="BEBC76"/>
        </a:hlink>
        <a:folHlink>
          <a:srgbClr val="668E69"/>
        </a:folHlink>
      </a:clrScheme>
      <a:clrMap bg1="lt1" tx1="dk1" bg2="lt2" tx2="dk2" accent1="accent1" accent2="accent2" accent3="accent3" accent4="accent4" accent5="accent5" accent6="accent6" hlink="hlink" folHlink="folHlink"/>
    </a:extraClrScheme>
    <a:extraClrScheme>
      <a:clrScheme name="Kimono 5">
        <a:dk1>
          <a:srgbClr val="2F1311"/>
        </a:dk1>
        <a:lt1>
          <a:srgbClr val="7A9C7C"/>
        </a:lt1>
        <a:dk2>
          <a:srgbClr val="FBEBC3"/>
        </a:dk2>
        <a:lt2>
          <a:srgbClr val="3C503D"/>
        </a:lt2>
        <a:accent1>
          <a:srgbClr val="D5B781"/>
        </a:accent1>
        <a:accent2>
          <a:srgbClr val="C16059"/>
        </a:accent2>
        <a:accent3>
          <a:srgbClr val="BECBBF"/>
        </a:accent3>
        <a:accent4>
          <a:srgbClr val="270E0D"/>
        </a:accent4>
        <a:accent5>
          <a:srgbClr val="E7D8C1"/>
        </a:accent5>
        <a:accent6>
          <a:srgbClr val="AF5650"/>
        </a:accent6>
        <a:hlink>
          <a:srgbClr val="F0B854"/>
        </a:hlink>
        <a:folHlink>
          <a:srgbClr val="DC893E"/>
        </a:folHlink>
      </a:clrScheme>
      <a:clrMap bg1="lt1" tx1="dk1" bg2="lt2" tx2="dk2" accent1="accent1" accent2="accent2" accent3="accent3" accent4="accent4" accent5="accent5" accent6="accent6" hlink="hlink" folHlink="folHlink"/>
    </a:extraClrScheme>
    <a:extraClrScheme>
      <a:clrScheme name="Kimono 6">
        <a:dk1>
          <a:srgbClr val="000000"/>
        </a:dk1>
        <a:lt1>
          <a:srgbClr val="D9EFE0"/>
        </a:lt1>
        <a:dk2>
          <a:srgbClr val="30605A"/>
        </a:dk2>
        <a:lt2>
          <a:srgbClr val="15331E"/>
        </a:lt2>
        <a:accent1>
          <a:srgbClr val="A4C6BA"/>
        </a:accent1>
        <a:accent2>
          <a:srgbClr val="558F7D"/>
        </a:accent2>
        <a:accent3>
          <a:srgbClr val="E9F6ED"/>
        </a:accent3>
        <a:accent4>
          <a:srgbClr val="000000"/>
        </a:accent4>
        <a:accent5>
          <a:srgbClr val="CFDFD9"/>
        </a:accent5>
        <a:accent6>
          <a:srgbClr val="4C8171"/>
        </a:accent6>
        <a:hlink>
          <a:srgbClr val="C1C177"/>
        </a:hlink>
        <a:folHlink>
          <a:srgbClr val="A08F5E"/>
        </a:folHlink>
      </a:clrScheme>
      <a:clrMap bg1="lt1" tx1="dk1" bg2="lt2" tx2="dk2" accent1="accent1" accent2="accent2" accent3="accent3" accent4="accent4" accent5="accent5" accent6="accent6" hlink="hlink" folHlink="folHlink"/>
    </a:extraClrScheme>
    <a:extraClrScheme>
      <a:clrScheme name="Kimono 7">
        <a:dk1>
          <a:srgbClr val="2F1311"/>
        </a:dk1>
        <a:lt1>
          <a:srgbClr val="CFC7B5"/>
        </a:lt1>
        <a:dk2>
          <a:srgbClr val="853F35"/>
        </a:dk2>
        <a:lt2>
          <a:srgbClr val="8E7F5E"/>
        </a:lt2>
        <a:accent1>
          <a:srgbClr val="EBD2A5"/>
        </a:accent1>
        <a:accent2>
          <a:srgbClr val="A5C9A8"/>
        </a:accent2>
        <a:accent3>
          <a:srgbClr val="E4E0D7"/>
        </a:accent3>
        <a:accent4>
          <a:srgbClr val="270E0D"/>
        </a:accent4>
        <a:accent5>
          <a:srgbClr val="F3E5CF"/>
        </a:accent5>
        <a:accent6>
          <a:srgbClr val="95B698"/>
        </a:accent6>
        <a:hlink>
          <a:srgbClr val="C68510"/>
        </a:hlink>
        <a:folHlink>
          <a:srgbClr val="E5A871"/>
        </a:folHlink>
      </a:clrScheme>
      <a:clrMap bg1="lt1" tx1="dk1" bg2="lt2" tx2="dk2" accent1="accent1" accent2="accent2" accent3="accent3" accent4="accent4" accent5="accent5" accent6="accent6" hlink="hlink" folHlink="folHlink"/>
    </a:extraClrScheme>
    <a:extraClrScheme>
      <a:clrScheme name="Kimono 8">
        <a:dk1>
          <a:srgbClr val="000000"/>
        </a:dk1>
        <a:lt1>
          <a:srgbClr val="F0EED8"/>
        </a:lt1>
        <a:dk2>
          <a:srgbClr val="666729"/>
        </a:dk2>
        <a:lt2>
          <a:srgbClr val="3F3B19"/>
        </a:lt2>
        <a:accent1>
          <a:srgbClr val="E9D47D"/>
        </a:accent1>
        <a:accent2>
          <a:srgbClr val="D4DD91"/>
        </a:accent2>
        <a:accent3>
          <a:srgbClr val="F6F5E9"/>
        </a:accent3>
        <a:accent4>
          <a:srgbClr val="000000"/>
        </a:accent4>
        <a:accent5>
          <a:srgbClr val="F2E6BF"/>
        </a:accent5>
        <a:accent6>
          <a:srgbClr val="C0C883"/>
        </a:accent6>
        <a:hlink>
          <a:srgbClr val="9D943F"/>
        </a:hlink>
        <a:folHlink>
          <a:srgbClr val="C9C177"/>
        </a:folHlink>
      </a:clrScheme>
      <a:clrMap bg1="lt1" tx1="dk1" bg2="lt2" tx2="dk2" accent1="accent1" accent2="accent2" accent3="accent3" accent4="accent4" accent5="accent5" accent6="accent6" hlink="hlink" folHlink="folHlink"/>
    </a:extraClrScheme>
  </a:extraClrSchemeLst>
</a:theme>
</file>

<file path=ppt/theme/theme108.xml><?xml version="1.0" encoding="utf-8"?>
<a:theme xmlns:a="http://schemas.openxmlformats.org/drawingml/2006/main" name="Compass">
  <a:themeElements>
    <a:clrScheme name="Compass 2">
      <a:dk1>
        <a:srgbClr val="5B5D6B"/>
      </a:dk1>
      <a:lt1>
        <a:srgbClr val="FFFFFF"/>
      </a:lt1>
      <a:dk2>
        <a:srgbClr val="5A5C6C"/>
      </a:dk2>
      <a:lt2>
        <a:srgbClr val="FFFFCC"/>
      </a:lt2>
      <a:accent1>
        <a:srgbClr val="9966FF"/>
      </a:accent1>
      <a:accent2>
        <a:srgbClr val="9383B3"/>
      </a:accent2>
      <a:accent3>
        <a:srgbClr val="B5B5BA"/>
      </a:accent3>
      <a:accent4>
        <a:srgbClr val="DADADA"/>
      </a:accent4>
      <a:accent5>
        <a:srgbClr val="CAB8FF"/>
      </a:accent5>
      <a:accent6>
        <a:srgbClr val="8576A2"/>
      </a:accent6>
      <a:hlink>
        <a:srgbClr val="A3C145"/>
      </a:hlink>
      <a:folHlink>
        <a:srgbClr val="6FA9B7"/>
      </a:folHlink>
    </a:clrScheme>
    <a:fontScheme name="Compass">
      <a:majorFont>
        <a:latin typeface="Tahoma"/>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Verdana"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Verdana" pitchFamily="-112" charset="0"/>
          </a:defRPr>
        </a:defPPr>
      </a:lstStyle>
    </a:lnDef>
  </a:objectDefaults>
  <a:extraClrSchemeLst>
    <a:extraClrScheme>
      <a:clrScheme name="Compass 1">
        <a:dk1>
          <a:srgbClr val="00007A"/>
        </a:dk1>
        <a:lt1>
          <a:srgbClr val="FFFFFF"/>
        </a:lt1>
        <a:dk2>
          <a:srgbClr val="000066"/>
        </a:dk2>
        <a:lt2>
          <a:srgbClr val="CCECFF"/>
        </a:lt2>
        <a:accent1>
          <a:srgbClr val="6F64C2"/>
        </a:accent1>
        <a:accent2>
          <a:srgbClr val="0089BA"/>
        </a:accent2>
        <a:accent3>
          <a:srgbClr val="AAAAB8"/>
        </a:accent3>
        <a:accent4>
          <a:srgbClr val="DADADA"/>
        </a:accent4>
        <a:accent5>
          <a:srgbClr val="BBB8DD"/>
        </a:accent5>
        <a:accent6>
          <a:srgbClr val="007CA8"/>
        </a:accent6>
        <a:hlink>
          <a:srgbClr val="66CCFF"/>
        </a:hlink>
        <a:folHlink>
          <a:srgbClr val="00CC99"/>
        </a:folHlink>
      </a:clrScheme>
      <a:clrMap bg1="dk2" tx1="lt1" bg2="dk1" tx2="lt2" accent1="accent1" accent2="accent2" accent3="accent3" accent4="accent4" accent5="accent5" accent6="accent6" hlink="hlink" folHlink="folHlink"/>
    </a:extraClrScheme>
    <a:extraClrScheme>
      <a:clrScheme name="Compass 2">
        <a:dk1>
          <a:srgbClr val="5B5D6B"/>
        </a:dk1>
        <a:lt1>
          <a:srgbClr val="FFFFFF"/>
        </a:lt1>
        <a:dk2>
          <a:srgbClr val="5A5C6C"/>
        </a:dk2>
        <a:lt2>
          <a:srgbClr val="FFFFCC"/>
        </a:lt2>
        <a:accent1>
          <a:srgbClr val="9966FF"/>
        </a:accent1>
        <a:accent2>
          <a:srgbClr val="9383B3"/>
        </a:accent2>
        <a:accent3>
          <a:srgbClr val="B5B5BA"/>
        </a:accent3>
        <a:accent4>
          <a:srgbClr val="DADADA"/>
        </a:accent4>
        <a:accent5>
          <a:srgbClr val="CAB8FF"/>
        </a:accent5>
        <a:accent6>
          <a:srgbClr val="8576A2"/>
        </a:accent6>
        <a:hlink>
          <a:srgbClr val="A3C145"/>
        </a:hlink>
        <a:folHlink>
          <a:srgbClr val="6FA9B7"/>
        </a:folHlink>
      </a:clrScheme>
      <a:clrMap bg1="dk2" tx1="lt1" bg2="dk1" tx2="lt2" accent1="accent1" accent2="accent2" accent3="accent3" accent4="accent4" accent5="accent5" accent6="accent6" hlink="hlink" folHlink="folHlink"/>
    </a:extraClrScheme>
    <a:extraClrScheme>
      <a:clrScheme name="Compass 3">
        <a:dk1>
          <a:srgbClr val="860000"/>
        </a:dk1>
        <a:lt1>
          <a:srgbClr val="FFFFFF"/>
        </a:lt1>
        <a:dk2>
          <a:srgbClr val="800000"/>
        </a:dk2>
        <a:lt2>
          <a:srgbClr val="FFFFCC"/>
        </a:lt2>
        <a:accent1>
          <a:srgbClr val="FF6600"/>
        </a:accent1>
        <a:accent2>
          <a:srgbClr val="FF9933"/>
        </a:accent2>
        <a:accent3>
          <a:srgbClr val="C0AAAA"/>
        </a:accent3>
        <a:accent4>
          <a:srgbClr val="DADADA"/>
        </a:accent4>
        <a:accent5>
          <a:srgbClr val="FFB8AA"/>
        </a:accent5>
        <a:accent6>
          <a:srgbClr val="E78A2D"/>
        </a:accent6>
        <a:hlink>
          <a:srgbClr val="FFCC00"/>
        </a:hlink>
        <a:folHlink>
          <a:srgbClr val="CC9900"/>
        </a:folHlink>
      </a:clrScheme>
      <a:clrMap bg1="dk2" tx1="lt1" bg2="dk1" tx2="lt2" accent1="accent1" accent2="accent2" accent3="accent3" accent4="accent4" accent5="accent5" accent6="accent6" hlink="hlink" folHlink="folHlink"/>
    </a:extraClrScheme>
    <a:extraClrScheme>
      <a:clrScheme name="Compass 4">
        <a:dk1>
          <a:srgbClr val="676A5C"/>
        </a:dk1>
        <a:lt1>
          <a:srgbClr val="FFFFFF"/>
        </a:lt1>
        <a:dk2>
          <a:srgbClr val="686B5D"/>
        </a:dk2>
        <a:lt2>
          <a:srgbClr val="FFFFCC"/>
        </a:lt2>
        <a:accent1>
          <a:srgbClr val="CC6600"/>
        </a:accent1>
        <a:accent2>
          <a:srgbClr val="809EA8"/>
        </a:accent2>
        <a:accent3>
          <a:srgbClr val="B9BAB6"/>
        </a:accent3>
        <a:accent4>
          <a:srgbClr val="DADADA"/>
        </a:accent4>
        <a:accent5>
          <a:srgbClr val="E2B8AA"/>
        </a:accent5>
        <a:accent6>
          <a:srgbClr val="738F98"/>
        </a:accent6>
        <a:hlink>
          <a:srgbClr val="DDBF4F"/>
        </a:hlink>
        <a:folHlink>
          <a:srgbClr val="B7B6A3"/>
        </a:folHlink>
      </a:clrScheme>
      <a:clrMap bg1="dk2" tx1="lt1" bg2="dk1" tx2="lt2" accent1="accent1" accent2="accent2" accent3="accent3" accent4="accent4" accent5="accent5" accent6="accent6" hlink="hlink" folHlink="folHlink"/>
    </a:extraClrScheme>
    <a:extraClrScheme>
      <a:clrScheme name="Compass 5">
        <a:dk1>
          <a:srgbClr val="AC835E"/>
        </a:dk1>
        <a:lt1>
          <a:srgbClr val="FFFFFF"/>
        </a:lt1>
        <a:dk2>
          <a:srgbClr val="AE8764"/>
        </a:dk2>
        <a:lt2>
          <a:srgbClr val="FFFFCC"/>
        </a:lt2>
        <a:accent1>
          <a:srgbClr val="CC6600"/>
        </a:accent1>
        <a:accent2>
          <a:srgbClr val="FF5050"/>
        </a:accent2>
        <a:accent3>
          <a:srgbClr val="D3C3B8"/>
        </a:accent3>
        <a:accent4>
          <a:srgbClr val="DADADA"/>
        </a:accent4>
        <a:accent5>
          <a:srgbClr val="E2B8AA"/>
        </a:accent5>
        <a:accent6>
          <a:srgbClr val="E74848"/>
        </a:accent6>
        <a:hlink>
          <a:srgbClr val="FFCC99"/>
        </a:hlink>
        <a:folHlink>
          <a:srgbClr val="FF9966"/>
        </a:folHlink>
      </a:clrScheme>
      <a:clrMap bg1="dk2" tx1="lt1" bg2="dk1" tx2="lt2" accent1="accent1" accent2="accent2" accent3="accent3" accent4="accent4" accent5="accent5" accent6="accent6" hlink="hlink" folHlink="folHlink"/>
    </a:extraClrScheme>
    <a:extraClrScheme>
      <a:clrScheme name="Compass 6">
        <a:dk1>
          <a:srgbClr val="526133"/>
        </a:dk1>
        <a:lt1>
          <a:srgbClr val="FFFFFF"/>
        </a:lt1>
        <a:dk2>
          <a:srgbClr val="4E5D31"/>
        </a:dk2>
        <a:lt2>
          <a:srgbClr val="FFFFCC"/>
        </a:lt2>
        <a:accent1>
          <a:srgbClr val="99CC00"/>
        </a:accent1>
        <a:accent2>
          <a:srgbClr val="7A9505"/>
        </a:accent2>
        <a:accent3>
          <a:srgbClr val="B2B6AD"/>
        </a:accent3>
        <a:accent4>
          <a:srgbClr val="DADADA"/>
        </a:accent4>
        <a:accent5>
          <a:srgbClr val="CAE2AA"/>
        </a:accent5>
        <a:accent6>
          <a:srgbClr val="6E8704"/>
        </a:accent6>
        <a:hlink>
          <a:srgbClr val="FFCC00"/>
        </a:hlink>
        <a:folHlink>
          <a:srgbClr val="CCCC00"/>
        </a:folHlink>
      </a:clrScheme>
      <a:clrMap bg1="dk2" tx1="lt1" bg2="dk1" tx2="lt2" accent1="accent1" accent2="accent2" accent3="accent3" accent4="accent4" accent5="accent5" accent6="accent6" hlink="hlink" folHlink="folHlink"/>
    </a:extraClrScheme>
    <a:extraClrScheme>
      <a:clrScheme name="Compass 7">
        <a:dk1>
          <a:srgbClr val="000000"/>
        </a:dk1>
        <a:lt1>
          <a:srgbClr val="DDDCC5"/>
        </a:lt1>
        <a:dk2>
          <a:srgbClr val="95934B"/>
        </a:dk2>
        <a:lt2>
          <a:srgbClr val="DBDAC3"/>
        </a:lt2>
        <a:accent1>
          <a:srgbClr val="EAEBE1"/>
        </a:accent1>
        <a:accent2>
          <a:srgbClr val="9DB0B7"/>
        </a:accent2>
        <a:accent3>
          <a:srgbClr val="EBEBDF"/>
        </a:accent3>
        <a:accent4>
          <a:srgbClr val="000000"/>
        </a:accent4>
        <a:accent5>
          <a:srgbClr val="F3F3EE"/>
        </a:accent5>
        <a:accent6>
          <a:srgbClr val="8E9FA6"/>
        </a:accent6>
        <a:hlink>
          <a:srgbClr val="009900"/>
        </a:hlink>
        <a:folHlink>
          <a:srgbClr val="808000"/>
        </a:folHlink>
      </a:clrScheme>
      <a:clrMap bg1="lt1" tx1="dk1" bg2="lt2" tx2="dk2" accent1="accent1" accent2="accent2" accent3="accent3" accent4="accent4" accent5="accent5" accent6="accent6" hlink="hlink" folHlink="folHlink"/>
    </a:extraClrScheme>
    <a:extraClrScheme>
      <a:clrScheme name="Compass 8">
        <a:dk1>
          <a:srgbClr val="007E7B"/>
        </a:dk1>
        <a:lt1>
          <a:srgbClr val="FFFFFF"/>
        </a:lt1>
        <a:dk2>
          <a:srgbClr val="008080"/>
        </a:dk2>
        <a:lt2>
          <a:srgbClr val="FFFF99"/>
        </a:lt2>
        <a:accent1>
          <a:srgbClr val="33CCCC"/>
        </a:accent1>
        <a:accent2>
          <a:srgbClr val="00CC66"/>
        </a:accent2>
        <a:accent3>
          <a:srgbClr val="AAC0C0"/>
        </a:accent3>
        <a:accent4>
          <a:srgbClr val="DADADA"/>
        </a:accent4>
        <a:accent5>
          <a:srgbClr val="ADE2E2"/>
        </a:accent5>
        <a:accent6>
          <a:srgbClr val="00B95C"/>
        </a:accent6>
        <a:hlink>
          <a:srgbClr val="CCFFCC"/>
        </a:hlink>
        <a:folHlink>
          <a:srgbClr val="FFFFCC"/>
        </a:folHlink>
      </a:clrScheme>
      <a:clrMap bg1="dk2" tx1="lt1" bg2="dk1" tx2="lt2" accent1="accent1" accent2="accent2" accent3="accent3" accent4="accent4" accent5="accent5" accent6="accent6" hlink="hlink" folHlink="folHlink"/>
    </a:extraClrScheme>
    <a:extraClrScheme>
      <a:clrScheme name="Compass 9">
        <a:dk1>
          <a:srgbClr val="000000"/>
        </a:dk1>
        <a:lt1>
          <a:srgbClr val="FFFFFF"/>
        </a:lt1>
        <a:dk2>
          <a:srgbClr val="000000"/>
        </a:dk2>
        <a:lt2>
          <a:srgbClr val="FEFEFE"/>
        </a:lt2>
        <a:accent1>
          <a:srgbClr val="E1E1FF"/>
        </a:accent1>
        <a:accent2>
          <a:srgbClr val="D9FFF8"/>
        </a:accent2>
        <a:accent3>
          <a:srgbClr val="FFFFFF"/>
        </a:accent3>
        <a:accent4>
          <a:srgbClr val="000000"/>
        </a:accent4>
        <a:accent5>
          <a:srgbClr val="EEEEFF"/>
        </a:accent5>
        <a:accent6>
          <a:srgbClr val="C4E7E1"/>
        </a:accent6>
        <a:hlink>
          <a:srgbClr val="9966FF"/>
        </a:hlink>
        <a:folHlink>
          <a:srgbClr val="666699"/>
        </a:folHlink>
      </a:clrScheme>
      <a:clrMap bg1="lt1" tx1="dk1" bg2="lt2" tx2="dk2" accent1="accent1" accent2="accent2" accent3="accent3" accent4="accent4" accent5="accent5" accent6="accent6" hlink="hlink" folHlink="folHlink"/>
    </a:extraClrScheme>
  </a:extraClrSchemeLst>
</a:theme>
</file>

<file path=ppt/theme/theme109.xml><?xml version="1.0" encoding="utf-8"?>
<a:theme xmlns:a="http://schemas.openxmlformats.org/drawingml/2006/main" name="21-1 Peter">
  <a:themeElements>
    <a:clrScheme name="21-1 Peter 1">
      <a:dk1>
        <a:srgbClr val="010199"/>
      </a:dk1>
      <a:lt1>
        <a:srgbClr val="FFFFFF"/>
      </a:lt1>
      <a:dk2>
        <a:srgbClr val="000099"/>
      </a:dk2>
      <a:lt2>
        <a:srgbClr val="FFFFFF"/>
      </a:lt2>
      <a:accent1>
        <a:srgbClr val="33CCCC"/>
      </a:accent1>
      <a:accent2>
        <a:srgbClr val="00C600"/>
      </a:accent2>
      <a:accent3>
        <a:srgbClr val="AAAACA"/>
      </a:accent3>
      <a:accent4>
        <a:srgbClr val="DADADA"/>
      </a:accent4>
      <a:accent5>
        <a:srgbClr val="ADE2E2"/>
      </a:accent5>
      <a:accent6>
        <a:srgbClr val="00B300"/>
      </a:accent6>
      <a:hlink>
        <a:srgbClr val="FFCC00"/>
      </a:hlink>
      <a:folHlink>
        <a:srgbClr val="6699FF"/>
      </a:folHlink>
    </a:clrScheme>
    <a:fontScheme name="21-1 Peter">
      <a:majorFont>
        <a:latin typeface="Tahoma"/>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3200" b="0" i="0" u="none" strike="noStrike" cap="none" normalizeH="0" baseline="0">
            <a:ln>
              <a:noFill/>
            </a:ln>
            <a:solidFill>
              <a:srgbClr val="FFFF00"/>
            </a:solidFill>
            <a:effectLst/>
            <a:latin typeface="Georgia"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3200" b="0" i="0" u="none" strike="noStrike" cap="none" normalizeH="0" baseline="0">
            <a:ln>
              <a:noFill/>
            </a:ln>
            <a:solidFill>
              <a:srgbClr val="FFFF00"/>
            </a:solidFill>
            <a:effectLst/>
            <a:latin typeface="Georgia" pitchFamily="-111" charset="0"/>
          </a:defRPr>
        </a:defPPr>
      </a:lstStyle>
    </a:lnDef>
  </a:objectDefaults>
  <a:extraClrSchemeLst>
    <a:extraClrScheme>
      <a:clrScheme name="21-1 Peter 1">
        <a:dk1>
          <a:srgbClr val="010199"/>
        </a:dk1>
        <a:lt1>
          <a:srgbClr val="FFFFFF"/>
        </a:lt1>
        <a:dk2>
          <a:srgbClr val="000099"/>
        </a:dk2>
        <a:lt2>
          <a:srgbClr val="FFFFFF"/>
        </a:lt2>
        <a:accent1>
          <a:srgbClr val="33CCCC"/>
        </a:accent1>
        <a:accent2>
          <a:srgbClr val="00C600"/>
        </a:accent2>
        <a:accent3>
          <a:srgbClr val="AAAACA"/>
        </a:accent3>
        <a:accent4>
          <a:srgbClr val="DADADA"/>
        </a:accent4>
        <a:accent5>
          <a:srgbClr val="ADE2E2"/>
        </a:accent5>
        <a:accent6>
          <a:srgbClr val="00B300"/>
        </a:accent6>
        <a:hlink>
          <a:srgbClr val="FFCC00"/>
        </a:hlink>
        <a:folHlink>
          <a:srgbClr val="6699FF"/>
        </a:folHlink>
      </a:clrScheme>
      <a:clrMap bg1="dk2" tx1="lt1" bg2="dk1" tx2="lt2" accent1="accent1" accent2="accent2" accent3="accent3" accent4="accent4" accent5="accent5" accent6="accent6" hlink="hlink" folHlink="folHlink"/>
    </a:extraClrScheme>
    <a:extraClrScheme>
      <a:clrScheme name="21-1 Peter 2">
        <a:dk1>
          <a:srgbClr val="000066"/>
        </a:dk1>
        <a:lt1>
          <a:srgbClr val="FFFFFF"/>
        </a:lt1>
        <a:dk2>
          <a:srgbClr val="5D93FF"/>
        </a:dk2>
        <a:lt2>
          <a:srgbClr val="FFFFFF"/>
        </a:lt2>
        <a:accent1>
          <a:srgbClr val="6666FF"/>
        </a:accent1>
        <a:accent2>
          <a:srgbClr val="9999FF"/>
        </a:accent2>
        <a:accent3>
          <a:srgbClr val="B6C8FF"/>
        </a:accent3>
        <a:accent4>
          <a:srgbClr val="DADADA"/>
        </a:accent4>
        <a:accent5>
          <a:srgbClr val="B8B8FF"/>
        </a:accent5>
        <a:accent6>
          <a:srgbClr val="8A8AE7"/>
        </a:accent6>
        <a:hlink>
          <a:srgbClr val="FF3300"/>
        </a:hlink>
        <a:folHlink>
          <a:srgbClr val="FF9900"/>
        </a:folHlink>
      </a:clrScheme>
      <a:clrMap bg1="dk2" tx1="lt1" bg2="dk1" tx2="lt2" accent1="accent1" accent2="accent2" accent3="accent3" accent4="accent4" accent5="accent5" accent6="accent6" hlink="hlink" folHlink="folHlink"/>
    </a:extraClrScheme>
    <a:extraClrScheme>
      <a:clrScheme name="21-1 Peter 3">
        <a:dk1>
          <a:srgbClr val="000000"/>
        </a:dk1>
        <a:lt1>
          <a:srgbClr val="FFFFFF"/>
        </a:lt1>
        <a:dk2>
          <a:srgbClr val="572E88"/>
        </a:dk2>
        <a:lt2>
          <a:srgbClr val="FFFFFF"/>
        </a:lt2>
        <a:accent1>
          <a:srgbClr val="FF6600"/>
        </a:accent1>
        <a:accent2>
          <a:srgbClr val="FFCC00"/>
        </a:accent2>
        <a:accent3>
          <a:srgbClr val="B4ADC3"/>
        </a:accent3>
        <a:accent4>
          <a:srgbClr val="DADADA"/>
        </a:accent4>
        <a:accent5>
          <a:srgbClr val="FFB8AA"/>
        </a:accent5>
        <a:accent6>
          <a:srgbClr val="E7B900"/>
        </a:accent6>
        <a:hlink>
          <a:srgbClr val="33CCCC"/>
        </a:hlink>
        <a:folHlink>
          <a:srgbClr val="36CC64"/>
        </a:folHlink>
      </a:clrScheme>
      <a:clrMap bg1="dk2" tx1="lt1" bg2="dk1" tx2="lt2" accent1="accent1" accent2="accent2" accent3="accent3" accent4="accent4" accent5="accent5" accent6="accent6" hlink="hlink" folHlink="folHlink"/>
    </a:extraClrScheme>
    <a:extraClrScheme>
      <a:clrScheme name="21-1 Peter 4">
        <a:dk1>
          <a:srgbClr val="003366"/>
        </a:dk1>
        <a:lt1>
          <a:srgbClr val="FFFFFF"/>
        </a:lt1>
        <a:dk2>
          <a:srgbClr val="666699"/>
        </a:dk2>
        <a:lt2>
          <a:srgbClr val="FFFFFF"/>
        </a:lt2>
        <a:accent1>
          <a:srgbClr val="9966FF"/>
        </a:accent1>
        <a:accent2>
          <a:srgbClr val="00CC66"/>
        </a:accent2>
        <a:accent3>
          <a:srgbClr val="B8B8CA"/>
        </a:accent3>
        <a:accent4>
          <a:srgbClr val="DADADA"/>
        </a:accent4>
        <a:accent5>
          <a:srgbClr val="CAB8FF"/>
        </a:accent5>
        <a:accent6>
          <a:srgbClr val="00B95C"/>
        </a:accent6>
        <a:hlink>
          <a:srgbClr val="65C8FF"/>
        </a:hlink>
        <a:folHlink>
          <a:srgbClr val="FFCC99"/>
        </a:folHlink>
      </a:clrScheme>
      <a:clrMap bg1="dk2" tx1="lt1" bg2="dk1" tx2="lt2" accent1="accent1" accent2="accent2" accent3="accent3" accent4="accent4" accent5="accent5" accent6="accent6" hlink="hlink" folHlink="folHlink"/>
    </a:extraClrScheme>
    <a:extraClrScheme>
      <a:clrScheme name="21-1 Peter 5">
        <a:dk1>
          <a:srgbClr val="000000"/>
        </a:dk1>
        <a:lt1>
          <a:srgbClr val="FFFFFF"/>
        </a:lt1>
        <a:dk2>
          <a:srgbClr val="336600"/>
        </a:dk2>
        <a:lt2>
          <a:srgbClr val="FFFFFF"/>
        </a:lt2>
        <a:accent1>
          <a:srgbClr val="B7C533"/>
        </a:accent1>
        <a:accent2>
          <a:srgbClr val="CCCCFF"/>
        </a:accent2>
        <a:accent3>
          <a:srgbClr val="ADB8AA"/>
        </a:accent3>
        <a:accent4>
          <a:srgbClr val="DADADA"/>
        </a:accent4>
        <a:accent5>
          <a:srgbClr val="D8DFAD"/>
        </a:accent5>
        <a:accent6>
          <a:srgbClr val="B9B9E7"/>
        </a:accent6>
        <a:hlink>
          <a:srgbClr val="FFFFCC"/>
        </a:hlink>
        <a:folHlink>
          <a:srgbClr val="FF9900"/>
        </a:folHlink>
      </a:clrScheme>
      <a:clrMap bg1="dk2" tx1="lt1" bg2="dk1" tx2="lt2" accent1="accent1" accent2="accent2" accent3="accent3" accent4="accent4" accent5="accent5" accent6="accent6" hlink="hlink" folHlink="folHlink"/>
    </a:extraClrScheme>
    <a:extraClrScheme>
      <a:clrScheme name="21-1 Peter 6">
        <a:dk1>
          <a:srgbClr val="000000"/>
        </a:dk1>
        <a:lt1>
          <a:srgbClr val="FFFFFF"/>
        </a:lt1>
        <a:dk2>
          <a:srgbClr val="006B80"/>
        </a:dk2>
        <a:lt2>
          <a:srgbClr val="C1CB75"/>
        </a:lt2>
        <a:accent1>
          <a:srgbClr val="6F8406"/>
        </a:accent1>
        <a:accent2>
          <a:srgbClr val="D9E288"/>
        </a:accent2>
        <a:accent3>
          <a:srgbClr val="AABAC0"/>
        </a:accent3>
        <a:accent4>
          <a:srgbClr val="DADADA"/>
        </a:accent4>
        <a:accent5>
          <a:srgbClr val="BBC2AA"/>
        </a:accent5>
        <a:accent6>
          <a:srgbClr val="C4CD7B"/>
        </a:accent6>
        <a:hlink>
          <a:srgbClr val="00CC00"/>
        </a:hlink>
        <a:folHlink>
          <a:srgbClr val="C0FF73"/>
        </a:folHlink>
      </a:clrScheme>
      <a:clrMap bg1="dk2" tx1="lt1" bg2="dk1" tx2="lt2" accent1="accent1" accent2="accent2" accent3="accent3" accent4="accent4" accent5="accent5" accent6="accent6" hlink="hlink" folHlink="folHlink"/>
    </a:extraClrScheme>
    <a:extraClrScheme>
      <a:clrScheme name="21-1 Peter 7">
        <a:dk1>
          <a:srgbClr val="5F5F5F"/>
        </a:dk1>
        <a:lt1>
          <a:srgbClr val="FFFFFF"/>
        </a:lt1>
        <a:dk2>
          <a:srgbClr val="FF6600"/>
        </a:dk2>
        <a:lt2>
          <a:srgbClr val="FFFFFF"/>
        </a:lt2>
        <a:accent1>
          <a:srgbClr val="CC6600"/>
        </a:accent1>
        <a:accent2>
          <a:srgbClr val="FF6600"/>
        </a:accent2>
        <a:accent3>
          <a:srgbClr val="FFB8AA"/>
        </a:accent3>
        <a:accent4>
          <a:srgbClr val="DADADA"/>
        </a:accent4>
        <a:accent5>
          <a:srgbClr val="E2B8AA"/>
        </a:accent5>
        <a:accent6>
          <a:srgbClr val="E75C00"/>
        </a:accent6>
        <a:hlink>
          <a:srgbClr val="FFFF99"/>
        </a:hlink>
        <a:folHlink>
          <a:srgbClr val="FFCC99"/>
        </a:folHlink>
      </a:clrScheme>
      <a:clrMap bg1="dk2" tx1="lt1" bg2="dk1" tx2="lt2" accent1="accent1" accent2="accent2" accent3="accent3" accent4="accent4" accent5="accent5" accent6="accent6" hlink="hlink" folHlink="folHlink"/>
    </a:extraClrScheme>
    <a:extraClrScheme>
      <a:clrScheme name="21-1 Peter 8">
        <a:dk1>
          <a:srgbClr val="000000"/>
        </a:dk1>
        <a:lt1>
          <a:srgbClr val="FFFFFF"/>
        </a:lt1>
        <a:dk2>
          <a:srgbClr val="FFBA2F"/>
        </a:dk2>
        <a:lt2>
          <a:srgbClr val="A50021"/>
        </a:lt2>
        <a:accent1>
          <a:srgbClr val="FF6600"/>
        </a:accent1>
        <a:accent2>
          <a:srgbClr val="CC6600"/>
        </a:accent2>
        <a:accent3>
          <a:srgbClr val="FFD9AD"/>
        </a:accent3>
        <a:accent4>
          <a:srgbClr val="DADADA"/>
        </a:accent4>
        <a:accent5>
          <a:srgbClr val="FFB8AA"/>
        </a:accent5>
        <a:accent6>
          <a:srgbClr val="B95C00"/>
        </a:accent6>
        <a:hlink>
          <a:srgbClr val="663300"/>
        </a:hlink>
        <a:folHlink>
          <a:srgbClr val="CC9900"/>
        </a:folHlink>
      </a:clrScheme>
      <a:clrMap bg1="dk2" tx1="lt1" bg2="dk1" tx2="lt2" accent1="accent1" accent2="accent2" accent3="accent3" accent4="accent4" accent5="accent5" accent6="accent6" hlink="hlink" folHlink="folHlink"/>
    </a:extraClrScheme>
  </a:extraClrSchemeLst>
</a:theme>
</file>

<file path=ppt/theme/theme11.xml><?xml version="1.0" encoding="utf-8"?>
<a:theme xmlns:a="http://schemas.openxmlformats.org/drawingml/2006/main" name="4_Orbit">
  <a:themeElements>
    <a:clrScheme name="Orbit 10">
      <a:dk1>
        <a:srgbClr val="000000"/>
      </a:dk1>
      <a:lt1>
        <a:srgbClr val="FFFFFF"/>
      </a:lt1>
      <a:dk2>
        <a:srgbClr val="000000"/>
      </a:dk2>
      <a:lt2>
        <a:srgbClr val="FFFFFF"/>
      </a:lt2>
      <a:accent1>
        <a:srgbClr val="3333CC"/>
      </a:accent1>
      <a:accent2>
        <a:srgbClr val="666699"/>
      </a:accent2>
      <a:accent3>
        <a:srgbClr val="AAAAAA"/>
      </a:accent3>
      <a:accent4>
        <a:srgbClr val="DADADA"/>
      </a:accent4>
      <a:accent5>
        <a:srgbClr val="ADADE2"/>
      </a:accent5>
      <a:accent6>
        <a:srgbClr val="5C5C8A"/>
      </a:accent6>
      <a:hlink>
        <a:srgbClr val="FFFFCC"/>
      </a:hlink>
      <a:folHlink>
        <a:srgbClr val="FFCC66"/>
      </a:folHlink>
    </a:clrScheme>
    <a:fontScheme name="Orbit">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Orbit 1">
        <a:dk1>
          <a:srgbClr val="010199"/>
        </a:dk1>
        <a:lt1>
          <a:srgbClr val="FFFFFF"/>
        </a:lt1>
        <a:dk2>
          <a:srgbClr val="000000"/>
        </a:dk2>
        <a:lt2>
          <a:srgbClr val="B2B2B2"/>
        </a:lt2>
        <a:accent1>
          <a:srgbClr val="3399FF"/>
        </a:accent1>
        <a:accent2>
          <a:srgbClr val="666699"/>
        </a:accent2>
        <a:accent3>
          <a:srgbClr val="AAAAAA"/>
        </a:accent3>
        <a:accent4>
          <a:srgbClr val="DADADA"/>
        </a:accent4>
        <a:accent5>
          <a:srgbClr val="ADCAFF"/>
        </a:accent5>
        <a:accent6>
          <a:srgbClr val="5C5C8A"/>
        </a:accent6>
        <a:hlink>
          <a:srgbClr val="FFFFCC"/>
        </a:hlink>
        <a:folHlink>
          <a:srgbClr val="FFCC66"/>
        </a:folHlink>
      </a:clrScheme>
      <a:clrMap bg1="dk2" tx1="lt1" bg2="dk1" tx2="lt2" accent1="accent1" accent2="accent2" accent3="accent3" accent4="accent4" accent5="accent5" accent6="accent6" hlink="hlink" folHlink="folHlink"/>
    </a:extraClrScheme>
    <a:extraClrScheme>
      <a:clrScheme name="Orbit 2">
        <a:dk1>
          <a:srgbClr val="008000"/>
        </a:dk1>
        <a:lt1>
          <a:srgbClr val="FFFFFF"/>
        </a:lt1>
        <a:dk2>
          <a:srgbClr val="003300"/>
        </a:dk2>
        <a:lt2>
          <a:srgbClr val="C0C0C0"/>
        </a:lt2>
        <a:accent1>
          <a:srgbClr val="99CC00"/>
        </a:accent1>
        <a:accent2>
          <a:srgbClr val="527C3A"/>
        </a:accent2>
        <a:accent3>
          <a:srgbClr val="AAADAA"/>
        </a:accent3>
        <a:accent4>
          <a:srgbClr val="DADADA"/>
        </a:accent4>
        <a:accent5>
          <a:srgbClr val="CAE2AA"/>
        </a:accent5>
        <a:accent6>
          <a:srgbClr val="497034"/>
        </a:accent6>
        <a:hlink>
          <a:srgbClr val="33CC33"/>
        </a:hlink>
        <a:folHlink>
          <a:srgbClr val="C1FF83"/>
        </a:folHlink>
      </a:clrScheme>
      <a:clrMap bg1="dk2" tx1="lt1" bg2="dk1" tx2="lt2" accent1="accent1" accent2="accent2" accent3="accent3" accent4="accent4" accent5="accent5" accent6="accent6" hlink="hlink" folHlink="folHlink"/>
    </a:extraClrScheme>
    <a:extraClrScheme>
      <a:clrScheme name="Orbit 3">
        <a:dk1>
          <a:srgbClr val="000066"/>
        </a:dk1>
        <a:lt1>
          <a:srgbClr val="FFFFFF"/>
        </a:lt1>
        <a:dk2>
          <a:srgbClr val="000099"/>
        </a:dk2>
        <a:lt2>
          <a:srgbClr val="9FBFFF"/>
        </a:lt2>
        <a:accent1>
          <a:srgbClr val="0099CC"/>
        </a:accent1>
        <a:accent2>
          <a:srgbClr val="00CC66"/>
        </a:accent2>
        <a:accent3>
          <a:srgbClr val="AAAACA"/>
        </a:accent3>
        <a:accent4>
          <a:srgbClr val="DADADA"/>
        </a:accent4>
        <a:accent5>
          <a:srgbClr val="AACAE2"/>
        </a:accent5>
        <a:accent6>
          <a:srgbClr val="00B95C"/>
        </a:accent6>
        <a:hlink>
          <a:srgbClr val="00FFFF"/>
        </a:hlink>
        <a:folHlink>
          <a:srgbClr val="CDE6FF"/>
        </a:folHlink>
      </a:clrScheme>
      <a:clrMap bg1="dk2" tx1="lt1" bg2="dk1" tx2="lt2" accent1="accent1" accent2="accent2" accent3="accent3" accent4="accent4" accent5="accent5" accent6="accent6" hlink="hlink" folHlink="folHlink"/>
    </a:extraClrScheme>
    <a:extraClrScheme>
      <a:clrScheme name="Orbit 4">
        <a:dk1>
          <a:srgbClr val="00ACA8"/>
        </a:dk1>
        <a:lt1>
          <a:srgbClr val="FFFFFF"/>
        </a:lt1>
        <a:dk2>
          <a:srgbClr val="006666"/>
        </a:dk2>
        <a:lt2>
          <a:srgbClr val="FFFF99"/>
        </a:lt2>
        <a:accent1>
          <a:srgbClr val="0099CC"/>
        </a:accent1>
        <a:accent2>
          <a:srgbClr val="6D6FC7"/>
        </a:accent2>
        <a:accent3>
          <a:srgbClr val="AAB8B8"/>
        </a:accent3>
        <a:accent4>
          <a:srgbClr val="DADADA"/>
        </a:accent4>
        <a:accent5>
          <a:srgbClr val="AACAE2"/>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Orbit 5">
        <a:dk1>
          <a:srgbClr val="BA0023"/>
        </a:dk1>
        <a:lt1>
          <a:srgbClr val="FFFFFF"/>
        </a:lt1>
        <a:dk2>
          <a:srgbClr val="800000"/>
        </a:dk2>
        <a:lt2>
          <a:srgbClr val="FFFF99"/>
        </a:lt2>
        <a:accent1>
          <a:srgbClr val="FF6600"/>
        </a:accent1>
        <a:accent2>
          <a:srgbClr val="C5543D"/>
        </a:accent2>
        <a:accent3>
          <a:srgbClr val="C0AAAA"/>
        </a:accent3>
        <a:accent4>
          <a:srgbClr val="DADADA"/>
        </a:accent4>
        <a:accent5>
          <a:srgbClr val="FFB8AA"/>
        </a:accent5>
        <a:accent6>
          <a:srgbClr val="B24B36"/>
        </a:accent6>
        <a:hlink>
          <a:srgbClr val="FFFF00"/>
        </a:hlink>
        <a:folHlink>
          <a:srgbClr val="FF9900"/>
        </a:folHlink>
      </a:clrScheme>
      <a:clrMap bg1="dk2" tx1="lt1" bg2="dk1" tx2="lt2" accent1="accent1" accent2="accent2" accent3="accent3" accent4="accent4" accent5="accent5" accent6="accent6" hlink="hlink" folHlink="folHlink"/>
    </a:extraClrScheme>
    <a:extraClrScheme>
      <a:clrScheme name="Orbit 6">
        <a:dk1>
          <a:srgbClr val="6D776E"/>
        </a:dk1>
        <a:lt1>
          <a:srgbClr val="FFFFFF"/>
        </a:lt1>
        <a:dk2>
          <a:srgbClr val="575863"/>
        </a:dk2>
        <a:lt2>
          <a:srgbClr val="DDDDDD"/>
        </a:lt2>
        <a:accent1>
          <a:srgbClr val="0099CC"/>
        </a:accent1>
        <a:accent2>
          <a:srgbClr val="939EA9"/>
        </a:accent2>
        <a:accent3>
          <a:srgbClr val="B4B4B7"/>
        </a:accent3>
        <a:accent4>
          <a:srgbClr val="DADADA"/>
        </a:accent4>
        <a:accent5>
          <a:srgbClr val="AACAE2"/>
        </a:accent5>
        <a:accent6>
          <a:srgbClr val="858F99"/>
        </a:accent6>
        <a:hlink>
          <a:srgbClr val="FFCC00"/>
        </a:hlink>
        <a:folHlink>
          <a:srgbClr val="BD8949"/>
        </a:folHlink>
      </a:clrScheme>
      <a:clrMap bg1="dk2" tx1="lt1" bg2="dk1" tx2="lt2" accent1="accent1" accent2="accent2" accent3="accent3" accent4="accent4" accent5="accent5" accent6="accent6" hlink="hlink" folHlink="folHlink"/>
    </a:extraClrScheme>
    <a:extraClrScheme>
      <a:clrScheme name="Orbit 7">
        <a:dk1>
          <a:srgbClr val="A28A84"/>
        </a:dk1>
        <a:lt1>
          <a:srgbClr val="FFFFFF"/>
        </a:lt1>
        <a:dk2>
          <a:srgbClr val="765E58"/>
        </a:dk2>
        <a:lt2>
          <a:srgbClr val="DDDDDD"/>
        </a:lt2>
        <a:accent1>
          <a:srgbClr val="CC6600"/>
        </a:accent1>
        <a:accent2>
          <a:srgbClr val="CC9900"/>
        </a:accent2>
        <a:accent3>
          <a:srgbClr val="BDB6B4"/>
        </a:accent3>
        <a:accent4>
          <a:srgbClr val="DADADA"/>
        </a:accent4>
        <a:accent5>
          <a:srgbClr val="E2B8AA"/>
        </a:accent5>
        <a:accent6>
          <a:srgbClr val="B98A00"/>
        </a:accent6>
        <a:hlink>
          <a:srgbClr val="FFCC00"/>
        </a:hlink>
        <a:folHlink>
          <a:srgbClr val="FFFFBD"/>
        </a:folHlink>
      </a:clrScheme>
      <a:clrMap bg1="dk2" tx1="lt1" bg2="dk1" tx2="lt2" accent1="accent1" accent2="accent2" accent3="accent3" accent4="accent4" accent5="accent5" accent6="accent6" hlink="hlink" folHlink="folHlink"/>
    </a:extraClrScheme>
    <a:extraClrScheme>
      <a:clrScheme name="Orbit 8">
        <a:dk1>
          <a:srgbClr val="000000"/>
        </a:dk1>
        <a:lt1>
          <a:srgbClr val="C5D9ED"/>
        </a:lt1>
        <a:dk2>
          <a:srgbClr val="000000"/>
        </a:dk2>
        <a:lt2>
          <a:srgbClr val="FFFFFF"/>
        </a:lt2>
        <a:accent1>
          <a:srgbClr val="F3F6FF"/>
        </a:accent1>
        <a:accent2>
          <a:srgbClr val="33CCCC"/>
        </a:accent2>
        <a:accent3>
          <a:srgbClr val="DFE9F4"/>
        </a:accent3>
        <a:accent4>
          <a:srgbClr val="000000"/>
        </a:accent4>
        <a:accent5>
          <a:srgbClr val="F8FAFF"/>
        </a:accent5>
        <a:accent6>
          <a:srgbClr val="2DB9B9"/>
        </a:accent6>
        <a:hlink>
          <a:srgbClr val="0000FF"/>
        </a:hlink>
        <a:folHlink>
          <a:srgbClr val="006699"/>
        </a:folHlink>
      </a:clrScheme>
      <a:clrMap bg1="lt1" tx1="dk1" bg2="lt2" tx2="dk2" accent1="accent1" accent2="accent2" accent3="accent3" accent4="accent4" accent5="accent5" accent6="accent6" hlink="hlink" folHlink="folHlink"/>
    </a:extraClrScheme>
    <a:extraClrScheme>
      <a:clrScheme name="Orbit 9">
        <a:dk1>
          <a:srgbClr val="FFFFFF"/>
        </a:dk1>
        <a:lt1>
          <a:srgbClr val="FFFFFF"/>
        </a:lt1>
        <a:dk2>
          <a:srgbClr val="AAAAC6"/>
        </a:dk2>
        <a:lt2>
          <a:srgbClr val="FFFFCC"/>
        </a:lt2>
        <a:accent1>
          <a:srgbClr val="66667E"/>
        </a:accent1>
        <a:accent2>
          <a:srgbClr val="629157"/>
        </a:accent2>
        <a:accent3>
          <a:srgbClr val="D2D2DF"/>
        </a:accent3>
        <a:accent4>
          <a:srgbClr val="DADADA"/>
        </a:accent4>
        <a:accent5>
          <a:srgbClr val="B8B8C0"/>
        </a:accent5>
        <a:accent6>
          <a:srgbClr val="58834E"/>
        </a:accent6>
        <a:hlink>
          <a:srgbClr val="6600CC"/>
        </a:hlink>
        <a:folHlink>
          <a:srgbClr val="3399FF"/>
        </a:folHlink>
      </a:clrScheme>
      <a:clrMap bg1="dk2" tx1="lt1" bg2="dk1" tx2="lt2" accent1="accent1" accent2="accent2" accent3="accent3" accent4="accent4" accent5="accent5" accent6="accent6" hlink="hlink" folHlink="folHlink"/>
    </a:extraClrScheme>
    <a:extraClrScheme>
      <a:clrScheme name="Orbit 10">
        <a:dk1>
          <a:srgbClr val="000000"/>
        </a:dk1>
        <a:lt1>
          <a:srgbClr val="FFFFFF"/>
        </a:lt1>
        <a:dk2>
          <a:srgbClr val="000000"/>
        </a:dk2>
        <a:lt2>
          <a:srgbClr val="FFFFFF"/>
        </a:lt2>
        <a:accent1>
          <a:srgbClr val="3333CC"/>
        </a:accent1>
        <a:accent2>
          <a:srgbClr val="666699"/>
        </a:accent2>
        <a:accent3>
          <a:srgbClr val="AAAAAA"/>
        </a:accent3>
        <a:accent4>
          <a:srgbClr val="DADADA"/>
        </a:accent4>
        <a:accent5>
          <a:srgbClr val="ADADE2"/>
        </a:accent5>
        <a:accent6>
          <a:srgbClr val="5C5C8A"/>
        </a:accent6>
        <a:hlink>
          <a:srgbClr val="FFFFCC"/>
        </a:hlink>
        <a:folHlink>
          <a:srgbClr val="FFCC66"/>
        </a:folHlink>
      </a:clrScheme>
      <a:clrMap bg1="dk2" tx1="lt1" bg2="dk1" tx2="lt2" accent1="accent1" accent2="accent2" accent3="accent3" accent4="accent4" accent5="accent5" accent6="accent6" hlink="hlink" folHlink="folHlink"/>
    </a:extraClrScheme>
  </a:extraClrSchemeLst>
</a:theme>
</file>

<file path=ppt/theme/theme110.xml><?xml version="1.0" encoding="utf-8"?>
<a:theme xmlns:a="http://schemas.openxmlformats.org/drawingml/2006/main" name="1_21-1 Peter">
  <a:themeElements>
    <a:clrScheme name="21-1 Peter 1">
      <a:dk1>
        <a:srgbClr val="010199"/>
      </a:dk1>
      <a:lt1>
        <a:srgbClr val="FFFFFF"/>
      </a:lt1>
      <a:dk2>
        <a:srgbClr val="000099"/>
      </a:dk2>
      <a:lt2>
        <a:srgbClr val="FFFFFF"/>
      </a:lt2>
      <a:accent1>
        <a:srgbClr val="33CCCC"/>
      </a:accent1>
      <a:accent2>
        <a:srgbClr val="00C600"/>
      </a:accent2>
      <a:accent3>
        <a:srgbClr val="AAAACA"/>
      </a:accent3>
      <a:accent4>
        <a:srgbClr val="DADADA"/>
      </a:accent4>
      <a:accent5>
        <a:srgbClr val="ADE2E2"/>
      </a:accent5>
      <a:accent6>
        <a:srgbClr val="00B300"/>
      </a:accent6>
      <a:hlink>
        <a:srgbClr val="FFCC00"/>
      </a:hlink>
      <a:folHlink>
        <a:srgbClr val="6699FF"/>
      </a:folHlink>
    </a:clrScheme>
    <a:fontScheme name="21-1 Peter">
      <a:majorFont>
        <a:latin typeface="Tahoma"/>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3200" b="0" i="0" u="none" strike="noStrike" cap="none" normalizeH="0" baseline="0">
            <a:ln>
              <a:noFill/>
            </a:ln>
            <a:solidFill>
              <a:srgbClr val="FFFF00"/>
            </a:solidFill>
            <a:effectLst/>
            <a:latin typeface="Georgia"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3200" b="0" i="0" u="none" strike="noStrike" cap="none" normalizeH="0" baseline="0">
            <a:ln>
              <a:noFill/>
            </a:ln>
            <a:solidFill>
              <a:srgbClr val="FFFF00"/>
            </a:solidFill>
            <a:effectLst/>
            <a:latin typeface="Georgia" pitchFamily="-111" charset="0"/>
          </a:defRPr>
        </a:defPPr>
      </a:lstStyle>
    </a:lnDef>
  </a:objectDefaults>
  <a:extraClrSchemeLst>
    <a:extraClrScheme>
      <a:clrScheme name="21-1 Peter 1">
        <a:dk1>
          <a:srgbClr val="010199"/>
        </a:dk1>
        <a:lt1>
          <a:srgbClr val="FFFFFF"/>
        </a:lt1>
        <a:dk2>
          <a:srgbClr val="000099"/>
        </a:dk2>
        <a:lt2>
          <a:srgbClr val="FFFFFF"/>
        </a:lt2>
        <a:accent1>
          <a:srgbClr val="33CCCC"/>
        </a:accent1>
        <a:accent2>
          <a:srgbClr val="00C600"/>
        </a:accent2>
        <a:accent3>
          <a:srgbClr val="AAAACA"/>
        </a:accent3>
        <a:accent4>
          <a:srgbClr val="DADADA"/>
        </a:accent4>
        <a:accent5>
          <a:srgbClr val="ADE2E2"/>
        </a:accent5>
        <a:accent6>
          <a:srgbClr val="00B300"/>
        </a:accent6>
        <a:hlink>
          <a:srgbClr val="FFCC00"/>
        </a:hlink>
        <a:folHlink>
          <a:srgbClr val="6699FF"/>
        </a:folHlink>
      </a:clrScheme>
      <a:clrMap bg1="dk2" tx1="lt1" bg2="dk1" tx2="lt2" accent1="accent1" accent2="accent2" accent3="accent3" accent4="accent4" accent5="accent5" accent6="accent6" hlink="hlink" folHlink="folHlink"/>
    </a:extraClrScheme>
    <a:extraClrScheme>
      <a:clrScheme name="21-1 Peter 2">
        <a:dk1>
          <a:srgbClr val="000066"/>
        </a:dk1>
        <a:lt1>
          <a:srgbClr val="FFFFFF"/>
        </a:lt1>
        <a:dk2>
          <a:srgbClr val="5D93FF"/>
        </a:dk2>
        <a:lt2>
          <a:srgbClr val="FFFFFF"/>
        </a:lt2>
        <a:accent1>
          <a:srgbClr val="6666FF"/>
        </a:accent1>
        <a:accent2>
          <a:srgbClr val="9999FF"/>
        </a:accent2>
        <a:accent3>
          <a:srgbClr val="B6C8FF"/>
        </a:accent3>
        <a:accent4>
          <a:srgbClr val="DADADA"/>
        </a:accent4>
        <a:accent5>
          <a:srgbClr val="B8B8FF"/>
        </a:accent5>
        <a:accent6>
          <a:srgbClr val="8A8AE7"/>
        </a:accent6>
        <a:hlink>
          <a:srgbClr val="FF3300"/>
        </a:hlink>
        <a:folHlink>
          <a:srgbClr val="FF9900"/>
        </a:folHlink>
      </a:clrScheme>
      <a:clrMap bg1="dk2" tx1="lt1" bg2="dk1" tx2="lt2" accent1="accent1" accent2="accent2" accent3="accent3" accent4="accent4" accent5="accent5" accent6="accent6" hlink="hlink" folHlink="folHlink"/>
    </a:extraClrScheme>
    <a:extraClrScheme>
      <a:clrScheme name="21-1 Peter 3">
        <a:dk1>
          <a:srgbClr val="000000"/>
        </a:dk1>
        <a:lt1>
          <a:srgbClr val="FFFFFF"/>
        </a:lt1>
        <a:dk2>
          <a:srgbClr val="572E88"/>
        </a:dk2>
        <a:lt2>
          <a:srgbClr val="FFFFFF"/>
        </a:lt2>
        <a:accent1>
          <a:srgbClr val="FF6600"/>
        </a:accent1>
        <a:accent2>
          <a:srgbClr val="FFCC00"/>
        </a:accent2>
        <a:accent3>
          <a:srgbClr val="B4ADC3"/>
        </a:accent3>
        <a:accent4>
          <a:srgbClr val="DADADA"/>
        </a:accent4>
        <a:accent5>
          <a:srgbClr val="FFB8AA"/>
        </a:accent5>
        <a:accent6>
          <a:srgbClr val="E7B900"/>
        </a:accent6>
        <a:hlink>
          <a:srgbClr val="33CCCC"/>
        </a:hlink>
        <a:folHlink>
          <a:srgbClr val="36CC64"/>
        </a:folHlink>
      </a:clrScheme>
      <a:clrMap bg1="dk2" tx1="lt1" bg2="dk1" tx2="lt2" accent1="accent1" accent2="accent2" accent3="accent3" accent4="accent4" accent5="accent5" accent6="accent6" hlink="hlink" folHlink="folHlink"/>
    </a:extraClrScheme>
    <a:extraClrScheme>
      <a:clrScheme name="21-1 Peter 4">
        <a:dk1>
          <a:srgbClr val="003366"/>
        </a:dk1>
        <a:lt1>
          <a:srgbClr val="FFFFFF"/>
        </a:lt1>
        <a:dk2>
          <a:srgbClr val="666699"/>
        </a:dk2>
        <a:lt2>
          <a:srgbClr val="FFFFFF"/>
        </a:lt2>
        <a:accent1>
          <a:srgbClr val="9966FF"/>
        </a:accent1>
        <a:accent2>
          <a:srgbClr val="00CC66"/>
        </a:accent2>
        <a:accent3>
          <a:srgbClr val="B8B8CA"/>
        </a:accent3>
        <a:accent4>
          <a:srgbClr val="DADADA"/>
        </a:accent4>
        <a:accent5>
          <a:srgbClr val="CAB8FF"/>
        </a:accent5>
        <a:accent6>
          <a:srgbClr val="00B95C"/>
        </a:accent6>
        <a:hlink>
          <a:srgbClr val="65C8FF"/>
        </a:hlink>
        <a:folHlink>
          <a:srgbClr val="FFCC99"/>
        </a:folHlink>
      </a:clrScheme>
      <a:clrMap bg1="dk2" tx1="lt1" bg2="dk1" tx2="lt2" accent1="accent1" accent2="accent2" accent3="accent3" accent4="accent4" accent5="accent5" accent6="accent6" hlink="hlink" folHlink="folHlink"/>
    </a:extraClrScheme>
    <a:extraClrScheme>
      <a:clrScheme name="21-1 Peter 5">
        <a:dk1>
          <a:srgbClr val="000000"/>
        </a:dk1>
        <a:lt1>
          <a:srgbClr val="FFFFFF"/>
        </a:lt1>
        <a:dk2>
          <a:srgbClr val="336600"/>
        </a:dk2>
        <a:lt2>
          <a:srgbClr val="FFFFFF"/>
        </a:lt2>
        <a:accent1>
          <a:srgbClr val="B7C533"/>
        </a:accent1>
        <a:accent2>
          <a:srgbClr val="CCCCFF"/>
        </a:accent2>
        <a:accent3>
          <a:srgbClr val="ADB8AA"/>
        </a:accent3>
        <a:accent4>
          <a:srgbClr val="DADADA"/>
        </a:accent4>
        <a:accent5>
          <a:srgbClr val="D8DFAD"/>
        </a:accent5>
        <a:accent6>
          <a:srgbClr val="B9B9E7"/>
        </a:accent6>
        <a:hlink>
          <a:srgbClr val="FFFFCC"/>
        </a:hlink>
        <a:folHlink>
          <a:srgbClr val="FF9900"/>
        </a:folHlink>
      </a:clrScheme>
      <a:clrMap bg1="dk2" tx1="lt1" bg2="dk1" tx2="lt2" accent1="accent1" accent2="accent2" accent3="accent3" accent4="accent4" accent5="accent5" accent6="accent6" hlink="hlink" folHlink="folHlink"/>
    </a:extraClrScheme>
    <a:extraClrScheme>
      <a:clrScheme name="21-1 Peter 6">
        <a:dk1>
          <a:srgbClr val="000000"/>
        </a:dk1>
        <a:lt1>
          <a:srgbClr val="FFFFFF"/>
        </a:lt1>
        <a:dk2>
          <a:srgbClr val="006B80"/>
        </a:dk2>
        <a:lt2>
          <a:srgbClr val="C1CB75"/>
        </a:lt2>
        <a:accent1>
          <a:srgbClr val="6F8406"/>
        </a:accent1>
        <a:accent2>
          <a:srgbClr val="D9E288"/>
        </a:accent2>
        <a:accent3>
          <a:srgbClr val="AABAC0"/>
        </a:accent3>
        <a:accent4>
          <a:srgbClr val="DADADA"/>
        </a:accent4>
        <a:accent5>
          <a:srgbClr val="BBC2AA"/>
        </a:accent5>
        <a:accent6>
          <a:srgbClr val="C4CD7B"/>
        </a:accent6>
        <a:hlink>
          <a:srgbClr val="00CC00"/>
        </a:hlink>
        <a:folHlink>
          <a:srgbClr val="C0FF73"/>
        </a:folHlink>
      </a:clrScheme>
      <a:clrMap bg1="dk2" tx1="lt1" bg2="dk1" tx2="lt2" accent1="accent1" accent2="accent2" accent3="accent3" accent4="accent4" accent5="accent5" accent6="accent6" hlink="hlink" folHlink="folHlink"/>
    </a:extraClrScheme>
    <a:extraClrScheme>
      <a:clrScheme name="21-1 Peter 7">
        <a:dk1>
          <a:srgbClr val="5F5F5F"/>
        </a:dk1>
        <a:lt1>
          <a:srgbClr val="FFFFFF"/>
        </a:lt1>
        <a:dk2>
          <a:srgbClr val="FF6600"/>
        </a:dk2>
        <a:lt2>
          <a:srgbClr val="FFFFFF"/>
        </a:lt2>
        <a:accent1>
          <a:srgbClr val="CC6600"/>
        </a:accent1>
        <a:accent2>
          <a:srgbClr val="FF6600"/>
        </a:accent2>
        <a:accent3>
          <a:srgbClr val="FFB8AA"/>
        </a:accent3>
        <a:accent4>
          <a:srgbClr val="DADADA"/>
        </a:accent4>
        <a:accent5>
          <a:srgbClr val="E2B8AA"/>
        </a:accent5>
        <a:accent6>
          <a:srgbClr val="E75C00"/>
        </a:accent6>
        <a:hlink>
          <a:srgbClr val="FFFF99"/>
        </a:hlink>
        <a:folHlink>
          <a:srgbClr val="FFCC99"/>
        </a:folHlink>
      </a:clrScheme>
      <a:clrMap bg1="dk2" tx1="lt1" bg2="dk1" tx2="lt2" accent1="accent1" accent2="accent2" accent3="accent3" accent4="accent4" accent5="accent5" accent6="accent6" hlink="hlink" folHlink="folHlink"/>
    </a:extraClrScheme>
    <a:extraClrScheme>
      <a:clrScheme name="21-1 Peter 8">
        <a:dk1>
          <a:srgbClr val="000000"/>
        </a:dk1>
        <a:lt1>
          <a:srgbClr val="FFFFFF"/>
        </a:lt1>
        <a:dk2>
          <a:srgbClr val="FFBA2F"/>
        </a:dk2>
        <a:lt2>
          <a:srgbClr val="A50021"/>
        </a:lt2>
        <a:accent1>
          <a:srgbClr val="FF6600"/>
        </a:accent1>
        <a:accent2>
          <a:srgbClr val="CC6600"/>
        </a:accent2>
        <a:accent3>
          <a:srgbClr val="FFD9AD"/>
        </a:accent3>
        <a:accent4>
          <a:srgbClr val="DADADA"/>
        </a:accent4>
        <a:accent5>
          <a:srgbClr val="FFB8AA"/>
        </a:accent5>
        <a:accent6>
          <a:srgbClr val="B95C00"/>
        </a:accent6>
        <a:hlink>
          <a:srgbClr val="663300"/>
        </a:hlink>
        <a:folHlink>
          <a:srgbClr val="CC9900"/>
        </a:folHlink>
      </a:clrScheme>
      <a:clrMap bg1="dk2" tx1="lt1" bg2="dk1" tx2="lt2" accent1="accent1" accent2="accent2" accent3="accent3" accent4="accent4" accent5="accent5" accent6="accent6" hlink="hlink" folHlink="folHlink"/>
    </a:extraClrScheme>
  </a:extraClrSchemeLst>
</a:theme>
</file>

<file path=ppt/theme/theme111.xml><?xml version="1.0" encoding="utf-8"?>
<a:theme xmlns:a="http://schemas.openxmlformats.org/drawingml/2006/main" name="11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miter lim="800000"/>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26"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miter lim="800000"/>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26" charset="0"/>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12.xml><?xml version="1.0" encoding="utf-8"?>
<a:theme xmlns:a="http://schemas.openxmlformats.org/drawingml/2006/main" name="1_Nature">
  <a:themeElements>
    <a:clrScheme name="Nature 2">
      <a:dk1>
        <a:srgbClr val="5B5249"/>
      </a:dk1>
      <a:lt1>
        <a:srgbClr val="FFFFFF"/>
      </a:lt1>
      <a:dk2>
        <a:srgbClr val="2A3D7A"/>
      </a:dk2>
      <a:lt2>
        <a:srgbClr val="CEC8BA"/>
      </a:lt2>
      <a:accent1>
        <a:srgbClr val="C9DDF1"/>
      </a:accent1>
      <a:accent2>
        <a:srgbClr val="FAC164"/>
      </a:accent2>
      <a:accent3>
        <a:srgbClr val="FFFFFF"/>
      </a:accent3>
      <a:accent4>
        <a:srgbClr val="4C453D"/>
      </a:accent4>
      <a:accent5>
        <a:srgbClr val="E1EBF7"/>
      </a:accent5>
      <a:accent6>
        <a:srgbClr val="E3AF5A"/>
      </a:accent6>
      <a:hlink>
        <a:srgbClr val="B0AE6A"/>
      </a:hlink>
      <a:folHlink>
        <a:srgbClr val="C3E684"/>
      </a:folHlink>
    </a:clrScheme>
    <a:fontScheme name="Nature">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miter lim="800000"/>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26"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miter lim="800000"/>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26" charset="0"/>
          </a:defRPr>
        </a:defPPr>
      </a:lstStyle>
    </a:lnDef>
  </a:objectDefaults>
  <a:extraClrSchemeLst>
    <a:extraClrScheme>
      <a:clrScheme name="Nature 1">
        <a:dk1>
          <a:srgbClr val="666699"/>
        </a:dk1>
        <a:lt1>
          <a:srgbClr val="FFFFCC"/>
        </a:lt1>
        <a:dk2>
          <a:srgbClr val="687FCA"/>
        </a:dk2>
        <a:lt2>
          <a:srgbClr val="192449"/>
        </a:lt2>
        <a:accent1>
          <a:srgbClr val="C9DDF1"/>
        </a:accent1>
        <a:accent2>
          <a:srgbClr val="FAC164"/>
        </a:accent2>
        <a:accent3>
          <a:srgbClr val="B9C0E1"/>
        </a:accent3>
        <a:accent4>
          <a:srgbClr val="DADAAE"/>
        </a:accent4>
        <a:accent5>
          <a:srgbClr val="E1EBF7"/>
        </a:accent5>
        <a:accent6>
          <a:srgbClr val="E3AF5A"/>
        </a:accent6>
        <a:hlink>
          <a:srgbClr val="B0AE6A"/>
        </a:hlink>
        <a:folHlink>
          <a:srgbClr val="C3E684"/>
        </a:folHlink>
      </a:clrScheme>
      <a:clrMap bg1="dk2" tx1="lt1" bg2="dk1" tx2="lt2" accent1="accent1" accent2="accent2" accent3="accent3" accent4="accent4" accent5="accent5" accent6="accent6" hlink="hlink" folHlink="folHlink"/>
    </a:extraClrScheme>
    <a:extraClrScheme>
      <a:clrScheme name="Nature 2">
        <a:dk1>
          <a:srgbClr val="5B5249"/>
        </a:dk1>
        <a:lt1>
          <a:srgbClr val="FFFFFF"/>
        </a:lt1>
        <a:dk2>
          <a:srgbClr val="2A3D7A"/>
        </a:dk2>
        <a:lt2>
          <a:srgbClr val="CEC8BA"/>
        </a:lt2>
        <a:accent1>
          <a:srgbClr val="C9DDF1"/>
        </a:accent1>
        <a:accent2>
          <a:srgbClr val="FAC164"/>
        </a:accent2>
        <a:accent3>
          <a:srgbClr val="FFFFFF"/>
        </a:accent3>
        <a:accent4>
          <a:srgbClr val="4C453D"/>
        </a:accent4>
        <a:accent5>
          <a:srgbClr val="E1EBF7"/>
        </a:accent5>
        <a:accent6>
          <a:srgbClr val="E3AF5A"/>
        </a:accent6>
        <a:hlink>
          <a:srgbClr val="B0AE6A"/>
        </a:hlink>
        <a:folHlink>
          <a:srgbClr val="C3E684"/>
        </a:folHlink>
      </a:clrScheme>
      <a:clrMap bg1="lt1" tx1="dk1" bg2="lt2" tx2="dk2" accent1="accent1" accent2="accent2" accent3="accent3" accent4="accent4" accent5="accent5" accent6="accent6" hlink="hlink" folHlink="folHlink"/>
    </a:extraClrScheme>
    <a:extraClrScheme>
      <a:clrScheme name="Nature 3">
        <a:dk1>
          <a:srgbClr val="333333"/>
        </a:dk1>
        <a:lt1>
          <a:srgbClr val="FFFFFF"/>
        </a:lt1>
        <a:dk2>
          <a:srgbClr val="000000"/>
        </a:dk2>
        <a:lt2>
          <a:srgbClr val="DDDDDD"/>
        </a:lt2>
        <a:accent1>
          <a:srgbClr val="DDDDDD"/>
        </a:accent1>
        <a:accent2>
          <a:srgbClr val="B2B2B2"/>
        </a:accent2>
        <a:accent3>
          <a:srgbClr val="FFFFFF"/>
        </a:accent3>
        <a:accent4>
          <a:srgbClr val="2A2A2A"/>
        </a:accent4>
        <a:accent5>
          <a:srgbClr val="EBEBEB"/>
        </a:accent5>
        <a:accent6>
          <a:srgbClr val="A1A1A1"/>
        </a:accent6>
        <a:hlink>
          <a:srgbClr val="808080"/>
        </a:hlink>
        <a:folHlink>
          <a:srgbClr val="5F5F5F"/>
        </a:folHlink>
      </a:clrScheme>
      <a:clrMap bg1="lt1" tx1="dk1" bg2="lt2" tx2="dk2" accent1="accent1" accent2="accent2" accent3="accent3" accent4="accent4" accent5="accent5" accent6="accent6" hlink="hlink" folHlink="folHlink"/>
    </a:extraClrScheme>
    <a:extraClrScheme>
      <a:clrScheme name="Nature 4">
        <a:dk1>
          <a:srgbClr val="8061A5"/>
        </a:dk1>
        <a:lt1>
          <a:srgbClr val="FFFFCC"/>
        </a:lt1>
        <a:dk2>
          <a:srgbClr val="967DB5"/>
        </a:dk2>
        <a:lt2>
          <a:srgbClr val="192449"/>
        </a:lt2>
        <a:accent1>
          <a:srgbClr val="D6C9F1"/>
        </a:accent1>
        <a:accent2>
          <a:srgbClr val="FAC164"/>
        </a:accent2>
        <a:accent3>
          <a:srgbClr val="C9BFD7"/>
        </a:accent3>
        <a:accent4>
          <a:srgbClr val="DADAAE"/>
        </a:accent4>
        <a:accent5>
          <a:srgbClr val="E8E1F7"/>
        </a:accent5>
        <a:accent6>
          <a:srgbClr val="E3AF5A"/>
        </a:accent6>
        <a:hlink>
          <a:srgbClr val="B0AE6A"/>
        </a:hlink>
        <a:folHlink>
          <a:srgbClr val="C3E684"/>
        </a:folHlink>
      </a:clrScheme>
      <a:clrMap bg1="dk2" tx1="lt1" bg2="dk1" tx2="lt2" accent1="accent1" accent2="accent2" accent3="accent3" accent4="accent4" accent5="accent5" accent6="accent6" hlink="hlink" folHlink="folHlink"/>
    </a:extraClrScheme>
    <a:extraClrScheme>
      <a:clrScheme name="Nature 5">
        <a:dk1>
          <a:srgbClr val="5B5249"/>
        </a:dk1>
        <a:lt1>
          <a:srgbClr val="FFFFFF"/>
        </a:lt1>
        <a:dk2>
          <a:srgbClr val="2A3D7A"/>
        </a:dk2>
        <a:lt2>
          <a:srgbClr val="CEC8BA"/>
        </a:lt2>
        <a:accent1>
          <a:srgbClr val="C9DDF1"/>
        </a:accent1>
        <a:accent2>
          <a:srgbClr val="FAC164"/>
        </a:accent2>
        <a:accent3>
          <a:srgbClr val="FFFFFF"/>
        </a:accent3>
        <a:accent4>
          <a:srgbClr val="4C453D"/>
        </a:accent4>
        <a:accent5>
          <a:srgbClr val="E1EBF7"/>
        </a:accent5>
        <a:accent6>
          <a:srgbClr val="E3AF5A"/>
        </a:accent6>
        <a:hlink>
          <a:srgbClr val="993333"/>
        </a:hlink>
        <a:folHlink>
          <a:srgbClr val="333399"/>
        </a:folHlink>
      </a:clrScheme>
      <a:clrMap bg1="lt1" tx1="dk1" bg2="lt2" tx2="dk2" accent1="accent1" accent2="accent2" accent3="accent3" accent4="accent4" accent5="accent5" accent6="accent6" hlink="hlink" folHlink="folHlink"/>
    </a:extraClrScheme>
  </a:extraClrSchemeLst>
</a:theme>
</file>

<file path=ppt/theme/theme113.xml><?xml version="1.0" encoding="utf-8"?>
<a:theme xmlns:a="http://schemas.openxmlformats.org/drawingml/2006/main" name="Crumple">
  <a:themeElements>
    <a:clrScheme name="Crumple 1">
      <a:dk1>
        <a:srgbClr val="808080"/>
      </a:dk1>
      <a:lt1>
        <a:srgbClr val="FFFF66"/>
      </a:lt1>
      <a:dk2>
        <a:srgbClr val="A11F1C"/>
      </a:dk2>
      <a:lt2>
        <a:srgbClr val="FFFF66"/>
      </a:lt2>
      <a:accent1>
        <a:srgbClr val="004080"/>
      </a:accent1>
      <a:accent2>
        <a:srgbClr val="408000"/>
      </a:accent2>
      <a:accent3>
        <a:srgbClr val="CDABAB"/>
      </a:accent3>
      <a:accent4>
        <a:srgbClr val="DADA56"/>
      </a:accent4>
      <a:accent5>
        <a:srgbClr val="AAAFC0"/>
      </a:accent5>
      <a:accent6>
        <a:srgbClr val="397300"/>
      </a:accent6>
      <a:hlink>
        <a:srgbClr val="DC6E00"/>
      </a:hlink>
      <a:folHlink>
        <a:srgbClr val="800080"/>
      </a:folHlink>
    </a:clrScheme>
    <a:fontScheme name="Crumple">
      <a:majorFont>
        <a:latin typeface="Trebuchet MS"/>
        <a:ea typeface="Osaka"/>
        <a:cs typeface="Osaka"/>
      </a:majorFont>
      <a:minorFont>
        <a:latin typeface="Trebuchet MS"/>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miter lim="800000"/>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26"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miter lim="800000"/>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26" charset="0"/>
          </a:defRPr>
        </a:defPPr>
      </a:lstStyle>
    </a:lnDef>
  </a:objectDefaults>
  <a:extraClrSchemeLst>
    <a:extraClrScheme>
      <a:clrScheme name="Crumple 1">
        <a:dk1>
          <a:srgbClr val="808080"/>
        </a:dk1>
        <a:lt1>
          <a:srgbClr val="FFFF66"/>
        </a:lt1>
        <a:dk2>
          <a:srgbClr val="A11F1C"/>
        </a:dk2>
        <a:lt2>
          <a:srgbClr val="FFFF66"/>
        </a:lt2>
        <a:accent1>
          <a:srgbClr val="004080"/>
        </a:accent1>
        <a:accent2>
          <a:srgbClr val="408000"/>
        </a:accent2>
        <a:accent3>
          <a:srgbClr val="CDABAB"/>
        </a:accent3>
        <a:accent4>
          <a:srgbClr val="DADA56"/>
        </a:accent4>
        <a:accent5>
          <a:srgbClr val="AAAFC0"/>
        </a:accent5>
        <a:accent6>
          <a:srgbClr val="397300"/>
        </a:accent6>
        <a:hlink>
          <a:srgbClr val="DC6E00"/>
        </a:hlink>
        <a:folHlink>
          <a:srgbClr val="800080"/>
        </a:folHlink>
      </a:clrScheme>
      <a:clrMap bg1="dk2" tx1="lt1" bg2="dk1" tx2="lt2" accent1="accent1" accent2="accent2" accent3="accent3" accent4="accent4" accent5="accent5" accent6="accent6" hlink="hlink" folHlink="folHlink"/>
    </a:extraClrScheme>
  </a:extraClrSchemeLst>
</a:theme>
</file>

<file path=ppt/theme/theme114.xml><?xml version="1.0" encoding="utf-8"?>
<a:theme xmlns:a="http://schemas.openxmlformats.org/drawingml/2006/main" name="Highway">
  <a:themeElements>
    <a:clrScheme name="Highway 1">
      <a:dk1>
        <a:srgbClr val="003366"/>
      </a:dk1>
      <a:lt1>
        <a:srgbClr val="FFFFFF"/>
      </a:lt1>
      <a:dk2>
        <a:srgbClr val="28863C"/>
      </a:dk2>
      <a:lt2>
        <a:srgbClr val="FFFFFF"/>
      </a:lt2>
      <a:accent1>
        <a:srgbClr val="3366CC"/>
      </a:accent1>
      <a:accent2>
        <a:srgbClr val="00B000"/>
      </a:accent2>
      <a:accent3>
        <a:srgbClr val="ACC3AF"/>
      </a:accent3>
      <a:accent4>
        <a:srgbClr val="DADADA"/>
      </a:accent4>
      <a:accent5>
        <a:srgbClr val="ADB8E2"/>
      </a:accent5>
      <a:accent6>
        <a:srgbClr val="009F00"/>
      </a:accent6>
      <a:hlink>
        <a:srgbClr val="66CCFF"/>
      </a:hlink>
      <a:folHlink>
        <a:srgbClr val="FFE701"/>
      </a:folHlink>
    </a:clrScheme>
    <a:fontScheme name="Highway">
      <a:majorFont>
        <a:latin typeface="Verdana"/>
        <a:ea typeface="ＭＳ Ｐゴシック"/>
        <a:cs typeface="ＭＳ Ｐゴシック"/>
      </a:majorFont>
      <a:minorFont>
        <a:latin typeface="Verdana"/>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miter lim="800000"/>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26"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miter lim="800000"/>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26" charset="0"/>
          </a:defRPr>
        </a:defPPr>
      </a:lstStyle>
    </a:lnDef>
  </a:objectDefaults>
  <a:extraClrSchemeLst>
    <a:extraClrScheme>
      <a:clrScheme name="Highway 1">
        <a:dk1>
          <a:srgbClr val="003366"/>
        </a:dk1>
        <a:lt1>
          <a:srgbClr val="FFFFFF"/>
        </a:lt1>
        <a:dk2>
          <a:srgbClr val="28863C"/>
        </a:dk2>
        <a:lt2>
          <a:srgbClr val="FFFFFF"/>
        </a:lt2>
        <a:accent1>
          <a:srgbClr val="3366CC"/>
        </a:accent1>
        <a:accent2>
          <a:srgbClr val="00B000"/>
        </a:accent2>
        <a:accent3>
          <a:srgbClr val="ACC3AF"/>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Highway 2">
        <a:dk1>
          <a:srgbClr val="777777"/>
        </a:dk1>
        <a:lt1>
          <a:srgbClr val="FFFFFF"/>
        </a:lt1>
        <a:dk2>
          <a:srgbClr val="28863C"/>
        </a:dk2>
        <a:lt2>
          <a:srgbClr val="FFFFFF"/>
        </a:lt2>
        <a:accent1>
          <a:srgbClr val="909082"/>
        </a:accent1>
        <a:accent2>
          <a:srgbClr val="809EA8"/>
        </a:accent2>
        <a:accent3>
          <a:srgbClr val="ACC3AF"/>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Lst>
</a:theme>
</file>

<file path=ppt/theme/theme115.xml><?xml version="1.0" encoding="utf-8"?>
<a:theme xmlns:a="http://schemas.openxmlformats.org/drawingml/2006/main" name="2_Nature">
  <a:themeElements>
    <a:clrScheme name="Nature 2">
      <a:dk1>
        <a:srgbClr val="5B5249"/>
      </a:dk1>
      <a:lt1>
        <a:srgbClr val="FFFFFF"/>
      </a:lt1>
      <a:dk2>
        <a:srgbClr val="2A3D7A"/>
      </a:dk2>
      <a:lt2>
        <a:srgbClr val="CEC8BA"/>
      </a:lt2>
      <a:accent1>
        <a:srgbClr val="C9DDF1"/>
      </a:accent1>
      <a:accent2>
        <a:srgbClr val="FAC164"/>
      </a:accent2>
      <a:accent3>
        <a:srgbClr val="FFFFFF"/>
      </a:accent3>
      <a:accent4>
        <a:srgbClr val="4C453D"/>
      </a:accent4>
      <a:accent5>
        <a:srgbClr val="E1EBF7"/>
      </a:accent5>
      <a:accent6>
        <a:srgbClr val="E3AF5A"/>
      </a:accent6>
      <a:hlink>
        <a:srgbClr val="B0AE6A"/>
      </a:hlink>
      <a:folHlink>
        <a:srgbClr val="C3E684"/>
      </a:folHlink>
    </a:clrScheme>
    <a:fontScheme name="Nature">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miter lim="800000"/>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26"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miter lim="800000"/>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26" charset="0"/>
          </a:defRPr>
        </a:defPPr>
      </a:lstStyle>
    </a:lnDef>
  </a:objectDefaults>
  <a:extraClrSchemeLst>
    <a:extraClrScheme>
      <a:clrScheme name="Nature 1">
        <a:dk1>
          <a:srgbClr val="666699"/>
        </a:dk1>
        <a:lt1>
          <a:srgbClr val="FFFFCC"/>
        </a:lt1>
        <a:dk2>
          <a:srgbClr val="687FCA"/>
        </a:dk2>
        <a:lt2>
          <a:srgbClr val="192449"/>
        </a:lt2>
        <a:accent1>
          <a:srgbClr val="C9DDF1"/>
        </a:accent1>
        <a:accent2>
          <a:srgbClr val="FAC164"/>
        </a:accent2>
        <a:accent3>
          <a:srgbClr val="B9C0E1"/>
        </a:accent3>
        <a:accent4>
          <a:srgbClr val="DADAAE"/>
        </a:accent4>
        <a:accent5>
          <a:srgbClr val="E1EBF7"/>
        </a:accent5>
        <a:accent6>
          <a:srgbClr val="E3AF5A"/>
        </a:accent6>
        <a:hlink>
          <a:srgbClr val="B0AE6A"/>
        </a:hlink>
        <a:folHlink>
          <a:srgbClr val="C3E684"/>
        </a:folHlink>
      </a:clrScheme>
      <a:clrMap bg1="dk2" tx1="lt1" bg2="dk1" tx2="lt2" accent1="accent1" accent2="accent2" accent3="accent3" accent4="accent4" accent5="accent5" accent6="accent6" hlink="hlink" folHlink="folHlink"/>
    </a:extraClrScheme>
    <a:extraClrScheme>
      <a:clrScheme name="Nature 2">
        <a:dk1>
          <a:srgbClr val="5B5249"/>
        </a:dk1>
        <a:lt1>
          <a:srgbClr val="FFFFFF"/>
        </a:lt1>
        <a:dk2>
          <a:srgbClr val="2A3D7A"/>
        </a:dk2>
        <a:lt2>
          <a:srgbClr val="CEC8BA"/>
        </a:lt2>
        <a:accent1>
          <a:srgbClr val="C9DDF1"/>
        </a:accent1>
        <a:accent2>
          <a:srgbClr val="FAC164"/>
        </a:accent2>
        <a:accent3>
          <a:srgbClr val="FFFFFF"/>
        </a:accent3>
        <a:accent4>
          <a:srgbClr val="4C453D"/>
        </a:accent4>
        <a:accent5>
          <a:srgbClr val="E1EBF7"/>
        </a:accent5>
        <a:accent6>
          <a:srgbClr val="E3AF5A"/>
        </a:accent6>
        <a:hlink>
          <a:srgbClr val="B0AE6A"/>
        </a:hlink>
        <a:folHlink>
          <a:srgbClr val="C3E684"/>
        </a:folHlink>
      </a:clrScheme>
      <a:clrMap bg1="lt1" tx1="dk1" bg2="lt2" tx2="dk2" accent1="accent1" accent2="accent2" accent3="accent3" accent4="accent4" accent5="accent5" accent6="accent6" hlink="hlink" folHlink="folHlink"/>
    </a:extraClrScheme>
    <a:extraClrScheme>
      <a:clrScheme name="Nature 3">
        <a:dk1>
          <a:srgbClr val="333333"/>
        </a:dk1>
        <a:lt1>
          <a:srgbClr val="FFFFFF"/>
        </a:lt1>
        <a:dk2>
          <a:srgbClr val="000000"/>
        </a:dk2>
        <a:lt2>
          <a:srgbClr val="DDDDDD"/>
        </a:lt2>
        <a:accent1>
          <a:srgbClr val="DDDDDD"/>
        </a:accent1>
        <a:accent2>
          <a:srgbClr val="B2B2B2"/>
        </a:accent2>
        <a:accent3>
          <a:srgbClr val="FFFFFF"/>
        </a:accent3>
        <a:accent4>
          <a:srgbClr val="2A2A2A"/>
        </a:accent4>
        <a:accent5>
          <a:srgbClr val="EBEBEB"/>
        </a:accent5>
        <a:accent6>
          <a:srgbClr val="A1A1A1"/>
        </a:accent6>
        <a:hlink>
          <a:srgbClr val="808080"/>
        </a:hlink>
        <a:folHlink>
          <a:srgbClr val="5F5F5F"/>
        </a:folHlink>
      </a:clrScheme>
      <a:clrMap bg1="lt1" tx1="dk1" bg2="lt2" tx2="dk2" accent1="accent1" accent2="accent2" accent3="accent3" accent4="accent4" accent5="accent5" accent6="accent6" hlink="hlink" folHlink="folHlink"/>
    </a:extraClrScheme>
    <a:extraClrScheme>
      <a:clrScheme name="Nature 4">
        <a:dk1>
          <a:srgbClr val="8061A5"/>
        </a:dk1>
        <a:lt1>
          <a:srgbClr val="FFFFCC"/>
        </a:lt1>
        <a:dk2>
          <a:srgbClr val="967DB5"/>
        </a:dk2>
        <a:lt2>
          <a:srgbClr val="192449"/>
        </a:lt2>
        <a:accent1>
          <a:srgbClr val="D6C9F1"/>
        </a:accent1>
        <a:accent2>
          <a:srgbClr val="FAC164"/>
        </a:accent2>
        <a:accent3>
          <a:srgbClr val="C9BFD7"/>
        </a:accent3>
        <a:accent4>
          <a:srgbClr val="DADAAE"/>
        </a:accent4>
        <a:accent5>
          <a:srgbClr val="E8E1F7"/>
        </a:accent5>
        <a:accent6>
          <a:srgbClr val="E3AF5A"/>
        </a:accent6>
        <a:hlink>
          <a:srgbClr val="B0AE6A"/>
        </a:hlink>
        <a:folHlink>
          <a:srgbClr val="C3E684"/>
        </a:folHlink>
      </a:clrScheme>
      <a:clrMap bg1="dk2" tx1="lt1" bg2="dk1" tx2="lt2" accent1="accent1" accent2="accent2" accent3="accent3" accent4="accent4" accent5="accent5" accent6="accent6" hlink="hlink" folHlink="folHlink"/>
    </a:extraClrScheme>
    <a:extraClrScheme>
      <a:clrScheme name="Nature 5">
        <a:dk1>
          <a:srgbClr val="5B5249"/>
        </a:dk1>
        <a:lt1>
          <a:srgbClr val="FFFFFF"/>
        </a:lt1>
        <a:dk2>
          <a:srgbClr val="2A3D7A"/>
        </a:dk2>
        <a:lt2>
          <a:srgbClr val="CEC8BA"/>
        </a:lt2>
        <a:accent1>
          <a:srgbClr val="C9DDF1"/>
        </a:accent1>
        <a:accent2>
          <a:srgbClr val="FAC164"/>
        </a:accent2>
        <a:accent3>
          <a:srgbClr val="FFFFFF"/>
        </a:accent3>
        <a:accent4>
          <a:srgbClr val="4C453D"/>
        </a:accent4>
        <a:accent5>
          <a:srgbClr val="E1EBF7"/>
        </a:accent5>
        <a:accent6>
          <a:srgbClr val="E3AF5A"/>
        </a:accent6>
        <a:hlink>
          <a:srgbClr val="993333"/>
        </a:hlink>
        <a:folHlink>
          <a:srgbClr val="333399"/>
        </a:folHlink>
      </a:clrScheme>
      <a:clrMap bg1="lt1" tx1="dk1" bg2="lt2" tx2="dk2" accent1="accent1" accent2="accent2" accent3="accent3" accent4="accent4" accent5="accent5" accent6="accent6" hlink="hlink" folHlink="folHlink"/>
    </a:extraClrScheme>
  </a:extraClrSchemeLst>
</a:theme>
</file>

<file path=ppt/theme/theme116.xml><?xml version="1.0" encoding="utf-8"?>
<a:theme xmlns:a="http://schemas.openxmlformats.org/drawingml/2006/main" name="67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17.xml><?xml version="1.0" encoding="utf-8"?>
<a:theme xmlns:a="http://schemas.openxmlformats.org/drawingml/2006/main" name="3_Ribbons">
  <a:themeElements>
    <a:clrScheme name="Ribbons 1">
      <a:dk1>
        <a:srgbClr val="220011"/>
      </a:dk1>
      <a:lt1>
        <a:srgbClr val="FFFFCC"/>
      </a:lt1>
      <a:dk2>
        <a:srgbClr val="660033"/>
      </a:dk2>
      <a:lt2>
        <a:srgbClr val="FFCC00"/>
      </a:lt2>
      <a:accent1>
        <a:srgbClr val="CC0099"/>
      </a:accent1>
      <a:accent2>
        <a:srgbClr val="56002B"/>
      </a:accent2>
      <a:accent3>
        <a:srgbClr val="B8AAAD"/>
      </a:accent3>
      <a:accent4>
        <a:srgbClr val="DADAAE"/>
      </a:accent4>
      <a:accent5>
        <a:srgbClr val="E2AACA"/>
      </a:accent5>
      <a:accent6>
        <a:srgbClr val="4D0026"/>
      </a:accent6>
      <a:hlink>
        <a:srgbClr val="9C004E"/>
      </a:hlink>
      <a:folHlink>
        <a:srgbClr val="FF6600"/>
      </a:folHlink>
    </a:clrScheme>
    <a:fontScheme name="Ribbons">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lnDef>
  </a:objectDefaults>
  <a:extraClrSchemeLst>
    <a:extraClrScheme>
      <a:clrScheme name="Ribbons 1">
        <a:dk1>
          <a:srgbClr val="220011"/>
        </a:dk1>
        <a:lt1>
          <a:srgbClr val="FFFFCC"/>
        </a:lt1>
        <a:dk2>
          <a:srgbClr val="660033"/>
        </a:dk2>
        <a:lt2>
          <a:srgbClr val="FFCC00"/>
        </a:lt2>
        <a:accent1>
          <a:srgbClr val="CC0099"/>
        </a:accent1>
        <a:accent2>
          <a:srgbClr val="56002B"/>
        </a:accent2>
        <a:accent3>
          <a:srgbClr val="B8AAAD"/>
        </a:accent3>
        <a:accent4>
          <a:srgbClr val="DADAAE"/>
        </a:accent4>
        <a:accent5>
          <a:srgbClr val="E2AACA"/>
        </a:accent5>
        <a:accent6>
          <a:srgbClr val="4D0026"/>
        </a:accent6>
        <a:hlink>
          <a:srgbClr val="9C004E"/>
        </a:hlink>
        <a:folHlink>
          <a:srgbClr val="FF6600"/>
        </a:folHlink>
      </a:clrScheme>
      <a:clrMap bg1="dk2" tx1="lt1" bg2="dk1" tx2="lt2" accent1="accent1" accent2="accent2" accent3="accent3" accent4="accent4" accent5="accent5" accent6="accent6" hlink="hlink" folHlink="folHlink"/>
    </a:extraClrScheme>
    <a:extraClrScheme>
      <a:clrScheme name="Ribbons 2">
        <a:dk1>
          <a:srgbClr val="001600"/>
        </a:dk1>
        <a:lt1>
          <a:srgbClr val="669900"/>
        </a:lt1>
        <a:dk2>
          <a:srgbClr val="000000"/>
        </a:dk2>
        <a:lt2>
          <a:srgbClr val="006600"/>
        </a:lt2>
        <a:accent1>
          <a:srgbClr val="336600"/>
        </a:accent1>
        <a:accent2>
          <a:srgbClr val="89BA00"/>
        </a:accent2>
        <a:accent3>
          <a:srgbClr val="B8CAAA"/>
        </a:accent3>
        <a:accent4>
          <a:srgbClr val="001100"/>
        </a:accent4>
        <a:accent5>
          <a:srgbClr val="ADB8AA"/>
        </a:accent5>
        <a:accent6>
          <a:srgbClr val="7CA800"/>
        </a:accent6>
        <a:hlink>
          <a:srgbClr val="FFCC00"/>
        </a:hlink>
        <a:folHlink>
          <a:srgbClr val="FF7C80"/>
        </a:folHlink>
      </a:clrScheme>
      <a:clrMap bg1="lt1" tx1="dk1" bg2="lt2" tx2="dk2" accent1="accent1" accent2="accent2" accent3="accent3" accent4="accent4" accent5="accent5" accent6="accent6" hlink="hlink" folHlink="folHlink"/>
    </a:extraClrScheme>
    <a:extraClrScheme>
      <a:clrScheme name="Ribbons 3">
        <a:dk1>
          <a:srgbClr val="000000"/>
        </a:dk1>
        <a:lt1>
          <a:srgbClr val="B2B2B2"/>
        </a:lt1>
        <a:dk2>
          <a:srgbClr val="000000"/>
        </a:dk2>
        <a:lt2>
          <a:srgbClr val="777777"/>
        </a:lt2>
        <a:accent1>
          <a:srgbClr val="CBCBCB"/>
        </a:accent1>
        <a:accent2>
          <a:srgbClr val="969696"/>
        </a:accent2>
        <a:accent3>
          <a:srgbClr val="D5D5D5"/>
        </a:accent3>
        <a:accent4>
          <a:srgbClr val="000000"/>
        </a:accent4>
        <a:accent5>
          <a:srgbClr val="E2E2E2"/>
        </a:accent5>
        <a:accent6>
          <a:srgbClr val="878787"/>
        </a:accent6>
        <a:hlink>
          <a:srgbClr val="333333"/>
        </a:hlink>
        <a:folHlink>
          <a:srgbClr val="777777"/>
        </a:folHlink>
      </a:clrScheme>
      <a:clrMap bg1="lt1" tx1="dk1" bg2="lt2" tx2="dk2" accent1="accent1" accent2="accent2" accent3="accent3" accent4="accent4" accent5="accent5" accent6="accent6" hlink="hlink" folHlink="folHlink"/>
    </a:extraClrScheme>
    <a:extraClrScheme>
      <a:clrScheme name="Ribbons 4">
        <a:dk1>
          <a:srgbClr val="000F1E"/>
        </a:dk1>
        <a:lt1>
          <a:srgbClr val="FFFFFF"/>
        </a:lt1>
        <a:dk2>
          <a:srgbClr val="003366"/>
        </a:dk2>
        <a:lt2>
          <a:srgbClr val="33CCCC"/>
        </a:lt2>
        <a:accent1>
          <a:srgbClr val="006699"/>
        </a:accent1>
        <a:accent2>
          <a:srgbClr val="003366"/>
        </a:accent2>
        <a:accent3>
          <a:srgbClr val="AAADB8"/>
        </a:accent3>
        <a:accent4>
          <a:srgbClr val="DADADA"/>
        </a:accent4>
        <a:accent5>
          <a:srgbClr val="AAB8CA"/>
        </a:accent5>
        <a:accent6>
          <a:srgbClr val="002D5C"/>
        </a:accent6>
        <a:hlink>
          <a:srgbClr val="0099CC"/>
        </a:hlink>
        <a:folHlink>
          <a:srgbClr val="009999"/>
        </a:folHlink>
      </a:clrScheme>
      <a:clrMap bg1="dk2" tx1="lt1" bg2="dk1" tx2="lt2" accent1="accent1" accent2="accent2" accent3="accent3" accent4="accent4" accent5="accent5" accent6="accent6" hlink="hlink" folHlink="folHlink"/>
    </a:extraClrScheme>
    <a:extraClrScheme>
      <a:clrScheme name="Ribbons 5">
        <a:dk1>
          <a:srgbClr val="002F2E"/>
        </a:dk1>
        <a:lt1>
          <a:srgbClr val="FFFFFF"/>
        </a:lt1>
        <a:dk2>
          <a:srgbClr val="008080"/>
        </a:dk2>
        <a:lt2>
          <a:srgbClr val="66FFCC"/>
        </a:lt2>
        <a:accent1>
          <a:srgbClr val="0099CC"/>
        </a:accent1>
        <a:accent2>
          <a:srgbClr val="005250"/>
        </a:accent2>
        <a:accent3>
          <a:srgbClr val="AAC0C0"/>
        </a:accent3>
        <a:accent4>
          <a:srgbClr val="DADADA"/>
        </a:accent4>
        <a:accent5>
          <a:srgbClr val="AACAE2"/>
        </a:accent5>
        <a:accent6>
          <a:srgbClr val="004948"/>
        </a:accent6>
        <a:hlink>
          <a:srgbClr val="00CC99"/>
        </a:hlink>
        <a:folHlink>
          <a:srgbClr val="009999"/>
        </a:folHlink>
      </a:clrScheme>
      <a:clrMap bg1="dk2" tx1="lt1" bg2="dk1" tx2="lt2" accent1="accent1" accent2="accent2" accent3="accent3" accent4="accent4" accent5="accent5" accent6="accent6" hlink="hlink" folHlink="folHlink"/>
    </a:extraClrScheme>
    <a:extraClrScheme>
      <a:clrScheme name="Ribbons 6">
        <a:dk1>
          <a:srgbClr val="000022"/>
        </a:dk1>
        <a:lt1>
          <a:srgbClr val="FFFFFF"/>
        </a:lt1>
        <a:dk2>
          <a:srgbClr val="000066"/>
        </a:dk2>
        <a:lt2>
          <a:srgbClr val="FFCC00"/>
        </a:lt2>
        <a:accent1>
          <a:srgbClr val="666699"/>
        </a:accent1>
        <a:accent2>
          <a:srgbClr val="000048"/>
        </a:accent2>
        <a:accent3>
          <a:srgbClr val="AAAAB8"/>
        </a:accent3>
        <a:accent4>
          <a:srgbClr val="DADADA"/>
        </a:accent4>
        <a:accent5>
          <a:srgbClr val="B8B8CA"/>
        </a:accent5>
        <a:accent6>
          <a:srgbClr val="000040"/>
        </a:accent6>
        <a:hlink>
          <a:srgbClr val="9999FF"/>
        </a:hlink>
        <a:folHlink>
          <a:srgbClr val="000099"/>
        </a:folHlink>
      </a:clrScheme>
      <a:clrMap bg1="dk2" tx1="lt1" bg2="dk1" tx2="lt2" accent1="accent1" accent2="accent2" accent3="accent3" accent4="accent4" accent5="accent5" accent6="accent6" hlink="hlink" folHlink="folHlink"/>
    </a:extraClrScheme>
  </a:extraClrSchemeLst>
</a:theme>
</file>

<file path=ppt/theme/theme118.xml><?xml version="1.0" encoding="utf-8"?>
<a:theme xmlns:a="http://schemas.openxmlformats.org/drawingml/2006/main" name="1_Capsules">
  <a:themeElements>
    <a:clrScheme name="Capsules 2">
      <a:dk1>
        <a:srgbClr val="003366"/>
      </a:dk1>
      <a:lt1>
        <a:srgbClr val="FFFFFF"/>
      </a:lt1>
      <a:dk2>
        <a:srgbClr val="006666"/>
      </a:dk2>
      <a:lt2>
        <a:srgbClr val="003366"/>
      </a:lt2>
      <a:accent1>
        <a:srgbClr val="99CC99"/>
      </a:accent1>
      <a:accent2>
        <a:srgbClr val="33CCCC"/>
      </a:accent2>
      <a:accent3>
        <a:srgbClr val="FFFFFF"/>
      </a:accent3>
      <a:accent4>
        <a:srgbClr val="002A56"/>
      </a:accent4>
      <a:accent5>
        <a:srgbClr val="CAE2CA"/>
      </a:accent5>
      <a:accent6>
        <a:srgbClr val="2DB9B9"/>
      </a:accent6>
      <a:hlink>
        <a:srgbClr val="666699"/>
      </a:hlink>
      <a:folHlink>
        <a:srgbClr val="CC99FF"/>
      </a:folHlink>
    </a:clrScheme>
    <a:fontScheme name="Capsules">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miter lim="800000"/>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miter lim="800000"/>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charset="0"/>
          </a:defRPr>
        </a:defPPr>
      </a:lstStyle>
    </a:lnDef>
  </a:objectDefaults>
  <a:extraClrSchemeLst>
    <a:extraClrScheme>
      <a:clrScheme name="Capsules 1">
        <a:dk1>
          <a:srgbClr val="000066"/>
        </a:dk1>
        <a:lt1>
          <a:srgbClr val="FFFFEB"/>
        </a:lt1>
        <a:dk2>
          <a:srgbClr val="336699"/>
        </a:dk2>
        <a:lt2>
          <a:srgbClr val="FFFFEB"/>
        </a:lt2>
        <a:accent1>
          <a:srgbClr val="666699"/>
        </a:accent1>
        <a:accent2>
          <a:srgbClr val="99CCFF"/>
        </a:accent2>
        <a:accent3>
          <a:srgbClr val="ADB8CA"/>
        </a:accent3>
        <a:accent4>
          <a:srgbClr val="DADAC9"/>
        </a:accent4>
        <a:accent5>
          <a:srgbClr val="B8B8CA"/>
        </a:accent5>
        <a:accent6>
          <a:srgbClr val="8AB9E7"/>
        </a:accent6>
        <a:hlink>
          <a:srgbClr val="CCCCFF"/>
        </a:hlink>
        <a:folHlink>
          <a:srgbClr val="C68DFF"/>
        </a:folHlink>
      </a:clrScheme>
      <a:clrMap bg1="dk2" tx1="lt1" bg2="dk1" tx2="lt2" accent1="accent1" accent2="accent2" accent3="accent3" accent4="accent4" accent5="accent5" accent6="accent6" hlink="hlink" folHlink="folHlink"/>
    </a:extraClrScheme>
    <a:extraClrScheme>
      <a:clrScheme name="Capsules 2">
        <a:dk1>
          <a:srgbClr val="003366"/>
        </a:dk1>
        <a:lt1>
          <a:srgbClr val="FFFFFF"/>
        </a:lt1>
        <a:dk2>
          <a:srgbClr val="006666"/>
        </a:dk2>
        <a:lt2>
          <a:srgbClr val="003366"/>
        </a:lt2>
        <a:accent1>
          <a:srgbClr val="99CC99"/>
        </a:accent1>
        <a:accent2>
          <a:srgbClr val="33CCCC"/>
        </a:accent2>
        <a:accent3>
          <a:srgbClr val="FFFFFF"/>
        </a:accent3>
        <a:accent4>
          <a:srgbClr val="002A56"/>
        </a:accent4>
        <a:accent5>
          <a:srgbClr val="CAE2CA"/>
        </a:accent5>
        <a:accent6>
          <a:srgbClr val="2DB9B9"/>
        </a:accent6>
        <a:hlink>
          <a:srgbClr val="666699"/>
        </a:hlink>
        <a:folHlink>
          <a:srgbClr val="CC99FF"/>
        </a:folHlink>
      </a:clrScheme>
      <a:clrMap bg1="lt1" tx1="dk1" bg2="lt2" tx2="dk2" accent1="accent1" accent2="accent2" accent3="accent3" accent4="accent4" accent5="accent5" accent6="accent6" hlink="hlink" folHlink="folHlink"/>
    </a:extraClrScheme>
    <a:extraClrScheme>
      <a:clrScheme name="Capsules 3">
        <a:dk1>
          <a:srgbClr val="000000"/>
        </a:dk1>
        <a:lt1>
          <a:srgbClr val="FFFFFF"/>
        </a:lt1>
        <a:dk2>
          <a:srgbClr val="000000"/>
        </a:dk2>
        <a:lt2>
          <a:srgbClr val="5F5F5F"/>
        </a:lt2>
        <a:accent1>
          <a:srgbClr val="C0C0C0"/>
        </a:accent1>
        <a:accent2>
          <a:srgbClr val="808080"/>
        </a:accent2>
        <a:accent3>
          <a:srgbClr val="FFFFFF"/>
        </a:accent3>
        <a:accent4>
          <a:srgbClr val="000000"/>
        </a:accent4>
        <a:accent5>
          <a:srgbClr val="DCDCDC"/>
        </a:accent5>
        <a:accent6>
          <a:srgbClr val="737373"/>
        </a:accent6>
        <a:hlink>
          <a:srgbClr val="5F5F5F"/>
        </a:hlink>
        <a:folHlink>
          <a:srgbClr val="969696"/>
        </a:folHlink>
      </a:clrScheme>
      <a:clrMap bg1="lt1" tx1="dk1" bg2="lt2" tx2="dk2" accent1="accent1" accent2="accent2" accent3="accent3" accent4="accent4" accent5="accent5" accent6="accent6" hlink="hlink" folHlink="folHlink"/>
    </a:extraClrScheme>
    <a:extraClrScheme>
      <a:clrScheme name="Capsules 4">
        <a:dk1>
          <a:srgbClr val="000000"/>
        </a:dk1>
        <a:lt1>
          <a:srgbClr val="FFFFFF"/>
        </a:lt1>
        <a:dk2>
          <a:srgbClr val="9900CC"/>
        </a:dk2>
        <a:lt2>
          <a:srgbClr val="0033CC"/>
        </a:lt2>
        <a:accent1>
          <a:srgbClr val="FFCC66"/>
        </a:accent1>
        <a:accent2>
          <a:srgbClr val="33CC33"/>
        </a:accent2>
        <a:accent3>
          <a:srgbClr val="FFFFFF"/>
        </a:accent3>
        <a:accent4>
          <a:srgbClr val="000000"/>
        </a:accent4>
        <a:accent5>
          <a:srgbClr val="FFE2B8"/>
        </a:accent5>
        <a:accent6>
          <a:srgbClr val="2DB92D"/>
        </a:accent6>
        <a:hlink>
          <a:srgbClr val="9900CC"/>
        </a:hlink>
        <a:folHlink>
          <a:srgbClr val="9900CC"/>
        </a:folHlink>
      </a:clrScheme>
      <a:clrMap bg1="lt1" tx1="dk1" bg2="lt2" tx2="dk2" accent1="accent1" accent2="accent2" accent3="accent3" accent4="accent4" accent5="accent5" accent6="accent6" hlink="hlink" folHlink="folHlink"/>
    </a:extraClrScheme>
  </a:extraClrSchemeLst>
</a:theme>
</file>

<file path=ppt/theme/theme119.xml><?xml version="1.0" encoding="utf-8"?>
<a:theme xmlns:a="http://schemas.openxmlformats.org/drawingml/2006/main" name="3_Nature">
  <a:themeElements>
    <a:clrScheme name="Nature 2">
      <a:dk1>
        <a:srgbClr val="5B5249"/>
      </a:dk1>
      <a:lt1>
        <a:srgbClr val="FFFFFF"/>
      </a:lt1>
      <a:dk2>
        <a:srgbClr val="2A3D7A"/>
      </a:dk2>
      <a:lt2>
        <a:srgbClr val="CEC8BA"/>
      </a:lt2>
      <a:accent1>
        <a:srgbClr val="C9DDF1"/>
      </a:accent1>
      <a:accent2>
        <a:srgbClr val="FAC164"/>
      </a:accent2>
      <a:accent3>
        <a:srgbClr val="FFFFFF"/>
      </a:accent3>
      <a:accent4>
        <a:srgbClr val="4C453D"/>
      </a:accent4>
      <a:accent5>
        <a:srgbClr val="E1EBF7"/>
      </a:accent5>
      <a:accent6>
        <a:srgbClr val="E3AF5A"/>
      </a:accent6>
      <a:hlink>
        <a:srgbClr val="B0AE6A"/>
      </a:hlink>
      <a:folHlink>
        <a:srgbClr val="C3E684"/>
      </a:folHlink>
    </a:clrScheme>
    <a:fontScheme name="Nature">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miter lim="800000"/>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26"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miter lim="800000"/>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26" charset="0"/>
          </a:defRPr>
        </a:defPPr>
      </a:lstStyle>
    </a:lnDef>
  </a:objectDefaults>
  <a:extraClrSchemeLst>
    <a:extraClrScheme>
      <a:clrScheme name="Nature 1">
        <a:dk1>
          <a:srgbClr val="666699"/>
        </a:dk1>
        <a:lt1>
          <a:srgbClr val="FFFFCC"/>
        </a:lt1>
        <a:dk2>
          <a:srgbClr val="687FCA"/>
        </a:dk2>
        <a:lt2>
          <a:srgbClr val="192449"/>
        </a:lt2>
        <a:accent1>
          <a:srgbClr val="C9DDF1"/>
        </a:accent1>
        <a:accent2>
          <a:srgbClr val="FAC164"/>
        </a:accent2>
        <a:accent3>
          <a:srgbClr val="B9C0E1"/>
        </a:accent3>
        <a:accent4>
          <a:srgbClr val="DADAAE"/>
        </a:accent4>
        <a:accent5>
          <a:srgbClr val="E1EBF7"/>
        </a:accent5>
        <a:accent6>
          <a:srgbClr val="E3AF5A"/>
        </a:accent6>
        <a:hlink>
          <a:srgbClr val="B0AE6A"/>
        </a:hlink>
        <a:folHlink>
          <a:srgbClr val="C3E684"/>
        </a:folHlink>
      </a:clrScheme>
      <a:clrMap bg1="dk2" tx1="lt1" bg2="dk1" tx2="lt2" accent1="accent1" accent2="accent2" accent3="accent3" accent4="accent4" accent5="accent5" accent6="accent6" hlink="hlink" folHlink="folHlink"/>
    </a:extraClrScheme>
    <a:extraClrScheme>
      <a:clrScheme name="Nature 2">
        <a:dk1>
          <a:srgbClr val="5B5249"/>
        </a:dk1>
        <a:lt1>
          <a:srgbClr val="FFFFFF"/>
        </a:lt1>
        <a:dk2>
          <a:srgbClr val="2A3D7A"/>
        </a:dk2>
        <a:lt2>
          <a:srgbClr val="CEC8BA"/>
        </a:lt2>
        <a:accent1>
          <a:srgbClr val="C9DDF1"/>
        </a:accent1>
        <a:accent2>
          <a:srgbClr val="FAC164"/>
        </a:accent2>
        <a:accent3>
          <a:srgbClr val="FFFFFF"/>
        </a:accent3>
        <a:accent4>
          <a:srgbClr val="4C453D"/>
        </a:accent4>
        <a:accent5>
          <a:srgbClr val="E1EBF7"/>
        </a:accent5>
        <a:accent6>
          <a:srgbClr val="E3AF5A"/>
        </a:accent6>
        <a:hlink>
          <a:srgbClr val="B0AE6A"/>
        </a:hlink>
        <a:folHlink>
          <a:srgbClr val="C3E684"/>
        </a:folHlink>
      </a:clrScheme>
      <a:clrMap bg1="lt1" tx1="dk1" bg2="lt2" tx2="dk2" accent1="accent1" accent2="accent2" accent3="accent3" accent4="accent4" accent5="accent5" accent6="accent6" hlink="hlink" folHlink="folHlink"/>
    </a:extraClrScheme>
    <a:extraClrScheme>
      <a:clrScheme name="Nature 3">
        <a:dk1>
          <a:srgbClr val="333333"/>
        </a:dk1>
        <a:lt1>
          <a:srgbClr val="FFFFFF"/>
        </a:lt1>
        <a:dk2>
          <a:srgbClr val="000000"/>
        </a:dk2>
        <a:lt2>
          <a:srgbClr val="DDDDDD"/>
        </a:lt2>
        <a:accent1>
          <a:srgbClr val="DDDDDD"/>
        </a:accent1>
        <a:accent2>
          <a:srgbClr val="B2B2B2"/>
        </a:accent2>
        <a:accent3>
          <a:srgbClr val="FFFFFF"/>
        </a:accent3>
        <a:accent4>
          <a:srgbClr val="2A2A2A"/>
        </a:accent4>
        <a:accent5>
          <a:srgbClr val="EBEBEB"/>
        </a:accent5>
        <a:accent6>
          <a:srgbClr val="A1A1A1"/>
        </a:accent6>
        <a:hlink>
          <a:srgbClr val="808080"/>
        </a:hlink>
        <a:folHlink>
          <a:srgbClr val="5F5F5F"/>
        </a:folHlink>
      </a:clrScheme>
      <a:clrMap bg1="lt1" tx1="dk1" bg2="lt2" tx2="dk2" accent1="accent1" accent2="accent2" accent3="accent3" accent4="accent4" accent5="accent5" accent6="accent6" hlink="hlink" folHlink="folHlink"/>
    </a:extraClrScheme>
    <a:extraClrScheme>
      <a:clrScheme name="Nature 4">
        <a:dk1>
          <a:srgbClr val="8061A5"/>
        </a:dk1>
        <a:lt1>
          <a:srgbClr val="FFFFCC"/>
        </a:lt1>
        <a:dk2>
          <a:srgbClr val="967DB5"/>
        </a:dk2>
        <a:lt2>
          <a:srgbClr val="192449"/>
        </a:lt2>
        <a:accent1>
          <a:srgbClr val="D6C9F1"/>
        </a:accent1>
        <a:accent2>
          <a:srgbClr val="FAC164"/>
        </a:accent2>
        <a:accent3>
          <a:srgbClr val="C9BFD7"/>
        </a:accent3>
        <a:accent4>
          <a:srgbClr val="DADAAE"/>
        </a:accent4>
        <a:accent5>
          <a:srgbClr val="E8E1F7"/>
        </a:accent5>
        <a:accent6>
          <a:srgbClr val="E3AF5A"/>
        </a:accent6>
        <a:hlink>
          <a:srgbClr val="B0AE6A"/>
        </a:hlink>
        <a:folHlink>
          <a:srgbClr val="C3E684"/>
        </a:folHlink>
      </a:clrScheme>
      <a:clrMap bg1="dk2" tx1="lt1" bg2="dk1" tx2="lt2" accent1="accent1" accent2="accent2" accent3="accent3" accent4="accent4" accent5="accent5" accent6="accent6" hlink="hlink" folHlink="folHlink"/>
    </a:extraClrScheme>
    <a:extraClrScheme>
      <a:clrScheme name="Nature 5">
        <a:dk1>
          <a:srgbClr val="5B5249"/>
        </a:dk1>
        <a:lt1>
          <a:srgbClr val="FFFFFF"/>
        </a:lt1>
        <a:dk2>
          <a:srgbClr val="2A3D7A"/>
        </a:dk2>
        <a:lt2>
          <a:srgbClr val="CEC8BA"/>
        </a:lt2>
        <a:accent1>
          <a:srgbClr val="C9DDF1"/>
        </a:accent1>
        <a:accent2>
          <a:srgbClr val="FAC164"/>
        </a:accent2>
        <a:accent3>
          <a:srgbClr val="FFFFFF"/>
        </a:accent3>
        <a:accent4>
          <a:srgbClr val="4C453D"/>
        </a:accent4>
        <a:accent5>
          <a:srgbClr val="E1EBF7"/>
        </a:accent5>
        <a:accent6>
          <a:srgbClr val="E3AF5A"/>
        </a:accent6>
        <a:hlink>
          <a:srgbClr val="993333"/>
        </a:hlink>
        <a:folHlink>
          <a:srgbClr val="333399"/>
        </a:folHlink>
      </a:clrScheme>
      <a:clrMap bg1="lt1" tx1="dk1" bg2="lt2" tx2="dk2" accent1="accent1" accent2="accent2" accent3="accent3" accent4="accent4" accent5="accent5" accent6="accent6" hlink="hlink" folHlink="folHlink"/>
    </a:extraClrScheme>
  </a:extraClrSchemeLst>
</a:theme>
</file>

<file path=ppt/theme/theme12.xml><?xml version="1.0" encoding="utf-8"?>
<a:theme xmlns:a="http://schemas.openxmlformats.org/drawingml/2006/main" name="18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8" charset="0"/>
            <a:ea typeface="ＭＳ Ｐゴシック" pitchFamily="-108" charset="-128"/>
            <a:cs typeface="ＭＳ Ｐゴシック" pitchFamily="-108"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8" charset="0"/>
            <a:ea typeface="ＭＳ Ｐゴシック" pitchFamily="-108" charset="-128"/>
            <a:cs typeface="ＭＳ Ｐゴシック" pitchFamily="-108" charset="-128"/>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20.xml><?xml version="1.0" encoding="utf-8"?>
<a:theme xmlns:a="http://schemas.openxmlformats.org/drawingml/2006/main" name="1_Dad`s Tie">
  <a:themeElements>
    <a:clrScheme name="Dad`s Tie 2">
      <a:dk1>
        <a:srgbClr val="000000"/>
      </a:dk1>
      <a:lt1>
        <a:srgbClr val="FFFFFF"/>
      </a:lt1>
      <a:dk2>
        <a:srgbClr val="003366"/>
      </a:dk2>
      <a:lt2>
        <a:srgbClr val="5490A8"/>
      </a:lt2>
      <a:accent1>
        <a:srgbClr val="0099CC"/>
      </a:accent1>
      <a:accent2>
        <a:srgbClr val="3366CC"/>
      </a:accent2>
      <a:accent3>
        <a:srgbClr val="FFFFFF"/>
      </a:accent3>
      <a:accent4>
        <a:srgbClr val="000000"/>
      </a:accent4>
      <a:accent5>
        <a:srgbClr val="AACAE2"/>
      </a:accent5>
      <a:accent6>
        <a:srgbClr val="2D5CB9"/>
      </a:accent6>
      <a:hlink>
        <a:srgbClr val="99CCFF"/>
      </a:hlink>
      <a:folHlink>
        <a:srgbClr val="E1E1B7"/>
      </a:folHlink>
    </a:clrScheme>
    <a:fontScheme name="Dad`s Tie">
      <a:majorFont>
        <a:latin typeface="Times New Roman"/>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charset="0"/>
          </a:defRPr>
        </a:defPPr>
      </a:lstStyle>
    </a:lnDef>
  </a:objectDefaults>
  <a:extraClrSchemeLst>
    <a:extraClrScheme>
      <a:clrScheme name="Dad`s Tie 1">
        <a:dk1>
          <a:srgbClr val="5490A8"/>
        </a:dk1>
        <a:lt1>
          <a:srgbClr val="DDDDDD"/>
        </a:lt1>
        <a:dk2>
          <a:srgbClr val="00172E"/>
        </a:dk2>
        <a:lt2>
          <a:srgbClr val="CCECFF"/>
        </a:lt2>
        <a:accent1>
          <a:srgbClr val="0099CC"/>
        </a:accent1>
        <a:accent2>
          <a:srgbClr val="3366CC"/>
        </a:accent2>
        <a:accent3>
          <a:srgbClr val="AAABAD"/>
        </a:accent3>
        <a:accent4>
          <a:srgbClr val="BDBDBD"/>
        </a:accent4>
        <a:accent5>
          <a:srgbClr val="AACAE2"/>
        </a:accent5>
        <a:accent6>
          <a:srgbClr val="2D5CB9"/>
        </a:accent6>
        <a:hlink>
          <a:srgbClr val="99CCFF"/>
        </a:hlink>
        <a:folHlink>
          <a:srgbClr val="E1E1B7"/>
        </a:folHlink>
      </a:clrScheme>
      <a:clrMap bg1="dk2" tx1="lt1" bg2="dk1" tx2="lt2" accent1="accent1" accent2="accent2" accent3="accent3" accent4="accent4" accent5="accent5" accent6="accent6" hlink="hlink" folHlink="folHlink"/>
    </a:extraClrScheme>
    <a:extraClrScheme>
      <a:clrScheme name="Dad`s Tie 2">
        <a:dk1>
          <a:srgbClr val="000000"/>
        </a:dk1>
        <a:lt1>
          <a:srgbClr val="FFFFFF"/>
        </a:lt1>
        <a:dk2>
          <a:srgbClr val="003366"/>
        </a:dk2>
        <a:lt2>
          <a:srgbClr val="5490A8"/>
        </a:lt2>
        <a:accent1>
          <a:srgbClr val="0099CC"/>
        </a:accent1>
        <a:accent2>
          <a:srgbClr val="3366CC"/>
        </a:accent2>
        <a:accent3>
          <a:srgbClr val="FFFFFF"/>
        </a:accent3>
        <a:accent4>
          <a:srgbClr val="000000"/>
        </a:accent4>
        <a:accent5>
          <a:srgbClr val="AACAE2"/>
        </a:accent5>
        <a:accent6>
          <a:srgbClr val="2D5CB9"/>
        </a:accent6>
        <a:hlink>
          <a:srgbClr val="99CCFF"/>
        </a:hlink>
        <a:folHlink>
          <a:srgbClr val="E1E1B7"/>
        </a:folHlink>
      </a:clrScheme>
      <a:clrMap bg1="lt1" tx1="dk1" bg2="lt2" tx2="dk2" accent1="accent1" accent2="accent2" accent3="accent3" accent4="accent4" accent5="accent5" accent6="accent6" hlink="hlink" folHlink="folHlink"/>
    </a:extraClrScheme>
    <a:extraClrScheme>
      <a:clrScheme name="Dad`s Tie 3">
        <a:dk1>
          <a:srgbClr val="000000"/>
        </a:dk1>
        <a:lt1>
          <a:srgbClr val="FFFFFF"/>
        </a:lt1>
        <a:dk2>
          <a:srgbClr val="000000"/>
        </a:dk2>
        <a:lt2>
          <a:srgbClr val="393939"/>
        </a:lt2>
        <a:accent1>
          <a:srgbClr val="CBCBCB"/>
        </a:accent1>
        <a:accent2>
          <a:srgbClr val="868686"/>
        </a:accent2>
        <a:accent3>
          <a:srgbClr val="FFFFFF"/>
        </a:accent3>
        <a:accent4>
          <a:srgbClr val="000000"/>
        </a:accent4>
        <a:accent5>
          <a:srgbClr val="E2E2E2"/>
        </a:accent5>
        <a:accent6>
          <a:srgbClr val="797979"/>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ad`s Tie 4">
        <a:dk1>
          <a:srgbClr val="000000"/>
        </a:dk1>
        <a:lt1>
          <a:srgbClr val="FFFFFF"/>
        </a:lt1>
        <a:dk2>
          <a:srgbClr val="666633"/>
        </a:dk2>
        <a:lt2>
          <a:srgbClr val="908A6C"/>
        </a:lt2>
        <a:accent1>
          <a:srgbClr val="808000"/>
        </a:accent1>
        <a:accent2>
          <a:srgbClr val="996633"/>
        </a:accent2>
        <a:accent3>
          <a:srgbClr val="FFFFFF"/>
        </a:accent3>
        <a:accent4>
          <a:srgbClr val="000000"/>
        </a:accent4>
        <a:accent5>
          <a:srgbClr val="C0C0AA"/>
        </a:accent5>
        <a:accent6>
          <a:srgbClr val="8A5C2D"/>
        </a:accent6>
        <a:hlink>
          <a:srgbClr val="CCCC00"/>
        </a:hlink>
        <a:folHlink>
          <a:srgbClr val="D6DEB2"/>
        </a:folHlink>
      </a:clrScheme>
      <a:clrMap bg1="lt1" tx1="dk1" bg2="lt2" tx2="dk2" accent1="accent1" accent2="accent2" accent3="accent3" accent4="accent4" accent5="accent5" accent6="accent6" hlink="hlink" folHlink="folHlink"/>
    </a:extraClrScheme>
    <a:extraClrScheme>
      <a:clrScheme name="Dad`s Tie 5">
        <a:dk1>
          <a:srgbClr val="000000"/>
        </a:dk1>
        <a:lt1>
          <a:srgbClr val="FFFFFF"/>
        </a:lt1>
        <a:dk2>
          <a:srgbClr val="181848"/>
        </a:dk2>
        <a:lt2>
          <a:srgbClr val="656F97"/>
        </a:lt2>
        <a:accent1>
          <a:srgbClr val="6666FF"/>
        </a:accent1>
        <a:accent2>
          <a:srgbClr val="333399"/>
        </a:accent2>
        <a:accent3>
          <a:srgbClr val="FFFFFF"/>
        </a:accent3>
        <a:accent4>
          <a:srgbClr val="000000"/>
        </a:accent4>
        <a:accent5>
          <a:srgbClr val="B8B8FF"/>
        </a:accent5>
        <a:accent6>
          <a:srgbClr val="2D2D8A"/>
        </a:accent6>
        <a:hlink>
          <a:srgbClr val="9A9ABC"/>
        </a:hlink>
        <a:folHlink>
          <a:srgbClr val="D2B6CE"/>
        </a:folHlink>
      </a:clrScheme>
      <a:clrMap bg1="lt1" tx1="dk1" bg2="lt2" tx2="dk2" accent1="accent1" accent2="accent2" accent3="accent3" accent4="accent4" accent5="accent5" accent6="accent6" hlink="hlink" folHlink="folHlink"/>
    </a:extraClrScheme>
    <a:extraClrScheme>
      <a:clrScheme name="Dad`s Tie 6">
        <a:dk1>
          <a:srgbClr val="CC0066"/>
        </a:dk1>
        <a:lt1>
          <a:srgbClr val="FFFFFF"/>
        </a:lt1>
        <a:dk2>
          <a:srgbClr val="000000"/>
        </a:dk2>
        <a:lt2>
          <a:srgbClr val="CC0099"/>
        </a:lt2>
        <a:accent1>
          <a:srgbClr val="FF9900"/>
        </a:accent1>
        <a:accent2>
          <a:srgbClr val="CC6600"/>
        </a:accent2>
        <a:accent3>
          <a:srgbClr val="AAAAAA"/>
        </a:accent3>
        <a:accent4>
          <a:srgbClr val="DADADA"/>
        </a:accent4>
        <a:accent5>
          <a:srgbClr val="FFCAAA"/>
        </a:accent5>
        <a:accent6>
          <a:srgbClr val="B95C00"/>
        </a:accent6>
        <a:hlink>
          <a:srgbClr val="009900"/>
        </a:hlink>
        <a:folHlink>
          <a:srgbClr val="A50021"/>
        </a:folHlink>
      </a:clrScheme>
      <a:clrMap bg1="dk2" tx1="lt1" bg2="dk1" tx2="lt2" accent1="accent1" accent2="accent2" accent3="accent3" accent4="accent4" accent5="accent5" accent6="accent6" hlink="hlink" folHlink="folHlink"/>
    </a:extraClrScheme>
  </a:extraClrSchemeLst>
</a:theme>
</file>

<file path=ppt/theme/theme121.xml><?xml version="1.0" encoding="utf-8"?>
<a:theme xmlns:a="http://schemas.openxmlformats.org/drawingml/2006/main" name="2_Dad`s Tie">
  <a:themeElements>
    <a:clrScheme name="Dad`s Tie 2">
      <a:dk1>
        <a:srgbClr val="000000"/>
      </a:dk1>
      <a:lt1>
        <a:srgbClr val="FFFFFF"/>
      </a:lt1>
      <a:dk2>
        <a:srgbClr val="003366"/>
      </a:dk2>
      <a:lt2>
        <a:srgbClr val="5490A8"/>
      </a:lt2>
      <a:accent1>
        <a:srgbClr val="0099CC"/>
      </a:accent1>
      <a:accent2>
        <a:srgbClr val="3366CC"/>
      </a:accent2>
      <a:accent3>
        <a:srgbClr val="FFFFFF"/>
      </a:accent3>
      <a:accent4>
        <a:srgbClr val="000000"/>
      </a:accent4>
      <a:accent5>
        <a:srgbClr val="AACAE2"/>
      </a:accent5>
      <a:accent6>
        <a:srgbClr val="2D5CB9"/>
      </a:accent6>
      <a:hlink>
        <a:srgbClr val="99CCFF"/>
      </a:hlink>
      <a:folHlink>
        <a:srgbClr val="E1E1B7"/>
      </a:folHlink>
    </a:clrScheme>
    <a:fontScheme name="Dad`s Tie">
      <a:majorFont>
        <a:latin typeface="Times New Roman"/>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charset="0"/>
          </a:defRPr>
        </a:defPPr>
      </a:lstStyle>
    </a:lnDef>
  </a:objectDefaults>
  <a:extraClrSchemeLst>
    <a:extraClrScheme>
      <a:clrScheme name="Dad`s Tie 1">
        <a:dk1>
          <a:srgbClr val="5490A8"/>
        </a:dk1>
        <a:lt1>
          <a:srgbClr val="DDDDDD"/>
        </a:lt1>
        <a:dk2>
          <a:srgbClr val="00172E"/>
        </a:dk2>
        <a:lt2>
          <a:srgbClr val="CCECFF"/>
        </a:lt2>
        <a:accent1>
          <a:srgbClr val="0099CC"/>
        </a:accent1>
        <a:accent2>
          <a:srgbClr val="3366CC"/>
        </a:accent2>
        <a:accent3>
          <a:srgbClr val="AAABAD"/>
        </a:accent3>
        <a:accent4>
          <a:srgbClr val="BDBDBD"/>
        </a:accent4>
        <a:accent5>
          <a:srgbClr val="AACAE2"/>
        </a:accent5>
        <a:accent6>
          <a:srgbClr val="2D5CB9"/>
        </a:accent6>
        <a:hlink>
          <a:srgbClr val="99CCFF"/>
        </a:hlink>
        <a:folHlink>
          <a:srgbClr val="E1E1B7"/>
        </a:folHlink>
      </a:clrScheme>
      <a:clrMap bg1="dk2" tx1="lt1" bg2="dk1" tx2="lt2" accent1="accent1" accent2="accent2" accent3="accent3" accent4="accent4" accent5="accent5" accent6="accent6" hlink="hlink" folHlink="folHlink"/>
    </a:extraClrScheme>
    <a:extraClrScheme>
      <a:clrScheme name="Dad`s Tie 2">
        <a:dk1>
          <a:srgbClr val="000000"/>
        </a:dk1>
        <a:lt1>
          <a:srgbClr val="FFFFFF"/>
        </a:lt1>
        <a:dk2>
          <a:srgbClr val="003366"/>
        </a:dk2>
        <a:lt2>
          <a:srgbClr val="5490A8"/>
        </a:lt2>
        <a:accent1>
          <a:srgbClr val="0099CC"/>
        </a:accent1>
        <a:accent2>
          <a:srgbClr val="3366CC"/>
        </a:accent2>
        <a:accent3>
          <a:srgbClr val="FFFFFF"/>
        </a:accent3>
        <a:accent4>
          <a:srgbClr val="000000"/>
        </a:accent4>
        <a:accent5>
          <a:srgbClr val="AACAE2"/>
        </a:accent5>
        <a:accent6>
          <a:srgbClr val="2D5CB9"/>
        </a:accent6>
        <a:hlink>
          <a:srgbClr val="99CCFF"/>
        </a:hlink>
        <a:folHlink>
          <a:srgbClr val="E1E1B7"/>
        </a:folHlink>
      </a:clrScheme>
      <a:clrMap bg1="lt1" tx1="dk1" bg2="lt2" tx2="dk2" accent1="accent1" accent2="accent2" accent3="accent3" accent4="accent4" accent5="accent5" accent6="accent6" hlink="hlink" folHlink="folHlink"/>
    </a:extraClrScheme>
    <a:extraClrScheme>
      <a:clrScheme name="Dad`s Tie 3">
        <a:dk1>
          <a:srgbClr val="000000"/>
        </a:dk1>
        <a:lt1>
          <a:srgbClr val="FFFFFF"/>
        </a:lt1>
        <a:dk2>
          <a:srgbClr val="000000"/>
        </a:dk2>
        <a:lt2>
          <a:srgbClr val="393939"/>
        </a:lt2>
        <a:accent1>
          <a:srgbClr val="CBCBCB"/>
        </a:accent1>
        <a:accent2>
          <a:srgbClr val="868686"/>
        </a:accent2>
        <a:accent3>
          <a:srgbClr val="FFFFFF"/>
        </a:accent3>
        <a:accent4>
          <a:srgbClr val="000000"/>
        </a:accent4>
        <a:accent5>
          <a:srgbClr val="E2E2E2"/>
        </a:accent5>
        <a:accent6>
          <a:srgbClr val="797979"/>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ad`s Tie 4">
        <a:dk1>
          <a:srgbClr val="000000"/>
        </a:dk1>
        <a:lt1>
          <a:srgbClr val="FFFFFF"/>
        </a:lt1>
        <a:dk2>
          <a:srgbClr val="666633"/>
        </a:dk2>
        <a:lt2>
          <a:srgbClr val="908A6C"/>
        </a:lt2>
        <a:accent1>
          <a:srgbClr val="808000"/>
        </a:accent1>
        <a:accent2>
          <a:srgbClr val="996633"/>
        </a:accent2>
        <a:accent3>
          <a:srgbClr val="FFFFFF"/>
        </a:accent3>
        <a:accent4>
          <a:srgbClr val="000000"/>
        </a:accent4>
        <a:accent5>
          <a:srgbClr val="C0C0AA"/>
        </a:accent5>
        <a:accent6>
          <a:srgbClr val="8A5C2D"/>
        </a:accent6>
        <a:hlink>
          <a:srgbClr val="CCCC00"/>
        </a:hlink>
        <a:folHlink>
          <a:srgbClr val="D6DEB2"/>
        </a:folHlink>
      </a:clrScheme>
      <a:clrMap bg1="lt1" tx1="dk1" bg2="lt2" tx2="dk2" accent1="accent1" accent2="accent2" accent3="accent3" accent4="accent4" accent5="accent5" accent6="accent6" hlink="hlink" folHlink="folHlink"/>
    </a:extraClrScheme>
    <a:extraClrScheme>
      <a:clrScheme name="Dad`s Tie 5">
        <a:dk1>
          <a:srgbClr val="000000"/>
        </a:dk1>
        <a:lt1>
          <a:srgbClr val="FFFFFF"/>
        </a:lt1>
        <a:dk2>
          <a:srgbClr val="181848"/>
        </a:dk2>
        <a:lt2>
          <a:srgbClr val="656F97"/>
        </a:lt2>
        <a:accent1>
          <a:srgbClr val="6666FF"/>
        </a:accent1>
        <a:accent2>
          <a:srgbClr val="333399"/>
        </a:accent2>
        <a:accent3>
          <a:srgbClr val="FFFFFF"/>
        </a:accent3>
        <a:accent4>
          <a:srgbClr val="000000"/>
        </a:accent4>
        <a:accent5>
          <a:srgbClr val="B8B8FF"/>
        </a:accent5>
        <a:accent6>
          <a:srgbClr val="2D2D8A"/>
        </a:accent6>
        <a:hlink>
          <a:srgbClr val="9A9ABC"/>
        </a:hlink>
        <a:folHlink>
          <a:srgbClr val="D2B6CE"/>
        </a:folHlink>
      </a:clrScheme>
      <a:clrMap bg1="lt1" tx1="dk1" bg2="lt2" tx2="dk2" accent1="accent1" accent2="accent2" accent3="accent3" accent4="accent4" accent5="accent5" accent6="accent6" hlink="hlink" folHlink="folHlink"/>
    </a:extraClrScheme>
    <a:extraClrScheme>
      <a:clrScheme name="Dad`s Tie 6">
        <a:dk1>
          <a:srgbClr val="CC0066"/>
        </a:dk1>
        <a:lt1>
          <a:srgbClr val="FFFFFF"/>
        </a:lt1>
        <a:dk2>
          <a:srgbClr val="000000"/>
        </a:dk2>
        <a:lt2>
          <a:srgbClr val="CC0099"/>
        </a:lt2>
        <a:accent1>
          <a:srgbClr val="FF9900"/>
        </a:accent1>
        <a:accent2>
          <a:srgbClr val="CC6600"/>
        </a:accent2>
        <a:accent3>
          <a:srgbClr val="AAAAAA"/>
        </a:accent3>
        <a:accent4>
          <a:srgbClr val="DADADA"/>
        </a:accent4>
        <a:accent5>
          <a:srgbClr val="FFCAAA"/>
        </a:accent5>
        <a:accent6>
          <a:srgbClr val="B95C00"/>
        </a:accent6>
        <a:hlink>
          <a:srgbClr val="009900"/>
        </a:hlink>
        <a:folHlink>
          <a:srgbClr val="A50021"/>
        </a:folHlink>
      </a:clrScheme>
      <a:clrMap bg1="dk2" tx1="lt1" bg2="dk1" tx2="lt2" accent1="accent1" accent2="accent2" accent3="accent3" accent4="accent4" accent5="accent5" accent6="accent6" hlink="hlink" folHlink="folHlink"/>
    </a:extraClrScheme>
  </a:extraClrSchemeLst>
</a:theme>
</file>

<file path=ppt/theme/theme122.xml><?xml version="1.0" encoding="utf-8"?>
<a:theme xmlns:a="http://schemas.openxmlformats.org/drawingml/2006/main" name="15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23.xml><?xml version="1.0" encoding="utf-8"?>
<a:theme xmlns:a="http://schemas.openxmlformats.org/drawingml/2006/main" name="7_Blank Presentation">
  <a:themeElements>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fontScheme name="Blank Presentation">
      <a:majorFont>
        <a:latin typeface="26"/>
        <a:ea typeface="ＭＳ Ｐゴシック"/>
        <a:cs typeface=""/>
      </a:majorFont>
      <a:minorFont>
        <a:latin typeface="26"/>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24.xml><?xml version="1.0" encoding="utf-8"?>
<a:theme xmlns:a="http://schemas.openxmlformats.org/drawingml/2006/main" name="68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25.xml><?xml version="1.0" encoding="utf-8"?>
<a:theme xmlns:a="http://schemas.openxmlformats.org/drawingml/2006/main" name="1_Expedition">
  <a:themeElements>
    <a:clrScheme name="Expedition 2">
      <a:dk1>
        <a:srgbClr val="000000"/>
      </a:dk1>
      <a:lt1>
        <a:srgbClr val="FFFFFF"/>
      </a:lt1>
      <a:dk2>
        <a:srgbClr val="482400"/>
      </a:dk2>
      <a:lt2>
        <a:srgbClr val="808080"/>
      </a:lt2>
      <a:accent1>
        <a:srgbClr val="DFD6C3"/>
      </a:accent1>
      <a:accent2>
        <a:srgbClr val="D69B80"/>
      </a:accent2>
      <a:accent3>
        <a:srgbClr val="FFFFFF"/>
      </a:accent3>
      <a:accent4>
        <a:srgbClr val="000000"/>
      </a:accent4>
      <a:accent5>
        <a:srgbClr val="ECE8DE"/>
      </a:accent5>
      <a:accent6>
        <a:srgbClr val="C28C73"/>
      </a:accent6>
      <a:hlink>
        <a:srgbClr val="993300"/>
      </a:hlink>
      <a:folHlink>
        <a:srgbClr val="666600"/>
      </a:folHlink>
    </a:clrScheme>
    <a:fontScheme name="Expedi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20000"/>
          </a:spcBef>
          <a:spcAft>
            <a:spcPct val="0"/>
          </a:spcAft>
          <a:buClrTx/>
          <a:buSzTx/>
          <a:buFontTx/>
          <a:buNone/>
          <a:tabLst/>
          <a:defRPr kumimoji="0" lang="en-US" sz="2400" b="0" i="0" u="none" strike="noStrike" cap="none" normalizeH="0" baseline="0">
            <a:ln>
              <a:noFill/>
            </a:ln>
            <a:solidFill>
              <a:schemeClr val="tx1"/>
            </a:solidFill>
            <a:effectLst/>
            <a:latin typeface="Times New Roman"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20000"/>
          </a:spcBef>
          <a:spcAft>
            <a:spcPct val="0"/>
          </a:spcAft>
          <a:buClrTx/>
          <a:buSzTx/>
          <a:buFontTx/>
          <a:buNone/>
          <a:tabLst/>
          <a:defRPr kumimoji="0" lang="en-US" sz="2400" b="0" i="0" u="none" strike="noStrike" cap="none" normalizeH="0" baseline="0">
            <a:ln>
              <a:noFill/>
            </a:ln>
            <a:solidFill>
              <a:schemeClr val="tx1"/>
            </a:solidFill>
            <a:effectLst/>
            <a:latin typeface="Times New Roman" charset="0"/>
          </a:defRPr>
        </a:defPPr>
      </a:lstStyle>
    </a:lnDef>
  </a:objectDefaults>
  <a:extraClrSchemeLst>
    <a:extraClrScheme>
      <a:clrScheme name="Expedition 1">
        <a:dk1>
          <a:srgbClr val="000000"/>
        </a:dk1>
        <a:lt1>
          <a:srgbClr val="A7947B"/>
        </a:lt1>
        <a:dk2>
          <a:srgbClr val="482400"/>
        </a:dk2>
        <a:lt2>
          <a:srgbClr val="808080"/>
        </a:lt2>
        <a:accent1>
          <a:srgbClr val="DFD6C3"/>
        </a:accent1>
        <a:accent2>
          <a:srgbClr val="D69B80"/>
        </a:accent2>
        <a:accent3>
          <a:srgbClr val="D0C8BF"/>
        </a:accent3>
        <a:accent4>
          <a:srgbClr val="000000"/>
        </a:accent4>
        <a:accent5>
          <a:srgbClr val="ECE8DE"/>
        </a:accent5>
        <a:accent6>
          <a:srgbClr val="C28C73"/>
        </a:accent6>
        <a:hlink>
          <a:srgbClr val="993300"/>
        </a:hlink>
        <a:folHlink>
          <a:srgbClr val="666600"/>
        </a:folHlink>
      </a:clrScheme>
      <a:clrMap bg1="lt1" tx1="dk1" bg2="lt2" tx2="dk2" accent1="accent1" accent2="accent2" accent3="accent3" accent4="accent4" accent5="accent5" accent6="accent6" hlink="hlink" folHlink="folHlink"/>
    </a:extraClrScheme>
    <a:extraClrScheme>
      <a:clrScheme name="Expedition 2">
        <a:dk1>
          <a:srgbClr val="000000"/>
        </a:dk1>
        <a:lt1>
          <a:srgbClr val="FFFFFF"/>
        </a:lt1>
        <a:dk2>
          <a:srgbClr val="482400"/>
        </a:dk2>
        <a:lt2>
          <a:srgbClr val="808080"/>
        </a:lt2>
        <a:accent1>
          <a:srgbClr val="DFD6C3"/>
        </a:accent1>
        <a:accent2>
          <a:srgbClr val="D69B80"/>
        </a:accent2>
        <a:accent3>
          <a:srgbClr val="FFFFFF"/>
        </a:accent3>
        <a:accent4>
          <a:srgbClr val="000000"/>
        </a:accent4>
        <a:accent5>
          <a:srgbClr val="ECE8DE"/>
        </a:accent5>
        <a:accent6>
          <a:srgbClr val="C28C73"/>
        </a:accent6>
        <a:hlink>
          <a:srgbClr val="993300"/>
        </a:hlink>
        <a:folHlink>
          <a:srgbClr val="666600"/>
        </a:folHlink>
      </a:clrScheme>
      <a:clrMap bg1="lt1" tx1="dk1" bg2="lt2" tx2="dk2" accent1="accent1" accent2="accent2" accent3="accent3" accent4="accent4" accent5="accent5" accent6="accent6" hlink="hlink" folHlink="folHlink"/>
    </a:extraClrScheme>
    <a:extraClrScheme>
      <a:clrScheme name="Expedition 3">
        <a:dk1>
          <a:srgbClr val="000000"/>
        </a:dk1>
        <a:lt1>
          <a:srgbClr val="FFFFFF"/>
        </a:lt1>
        <a:dk2>
          <a:srgbClr val="000000"/>
        </a:dk2>
        <a:lt2>
          <a:srgbClr val="333333"/>
        </a:lt2>
        <a:accent1>
          <a:srgbClr val="EAEAEA"/>
        </a:accent1>
        <a:accent2>
          <a:srgbClr val="808080"/>
        </a:accent2>
        <a:accent3>
          <a:srgbClr val="FFFFFF"/>
        </a:accent3>
        <a:accent4>
          <a:srgbClr val="000000"/>
        </a:accent4>
        <a:accent5>
          <a:srgbClr val="F3F3F3"/>
        </a:accent5>
        <a:accent6>
          <a:srgbClr val="737373"/>
        </a:accent6>
        <a:hlink>
          <a:srgbClr val="4D4D4D"/>
        </a:hlink>
        <a:folHlink>
          <a:srgbClr val="C0C0C0"/>
        </a:folHlink>
      </a:clrScheme>
      <a:clrMap bg1="lt1" tx1="dk1" bg2="lt2" tx2="dk2" accent1="accent1" accent2="accent2" accent3="accent3" accent4="accent4" accent5="accent5" accent6="accent6" hlink="hlink" folHlink="folHlink"/>
    </a:extraClrScheme>
    <a:extraClrScheme>
      <a:clrScheme name="Expedition 4">
        <a:dk1>
          <a:srgbClr val="000000"/>
        </a:dk1>
        <a:lt1>
          <a:srgbClr val="9D7643"/>
        </a:lt1>
        <a:dk2>
          <a:srgbClr val="FFFFFF"/>
        </a:dk2>
        <a:lt2>
          <a:srgbClr val="554025"/>
        </a:lt2>
        <a:accent1>
          <a:srgbClr val="CAA966"/>
        </a:accent1>
        <a:accent2>
          <a:srgbClr val="8488AC"/>
        </a:accent2>
        <a:accent3>
          <a:srgbClr val="CCBDB0"/>
        </a:accent3>
        <a:accent4>
          <a:srgbClr val="000000"/>
        </a:accent4>
        <a:accent5>
          <a:srgbClr val="E1D1B8"/>
        </a:accent5>
        <a:accent6>
          <a:srgbClr val="777B9B"/>
        </a:accent6>
        <a:hlink>
          <a:srgbClr val="993300"/>
        </a:hlink>
        <a:folHlink>
          <a:srgbClr val="666600"/>
        </a:folHlink>
      </a:clrScheme>
      <a:clrMap bg1="lt1" tx1="dk1" bg2="lt2" tx2="dk2" accent1="accent1" accent2="accent2" accent3="accent3" accent4="accent4" accent5="accent5" accent6="accent6" hlink="hlink" folHlink="folHlink"/>
    </a:extraClrScheme>
  </a:extraClrSchemeLst>
</a:theme>
</file>

<file path=ppt/theme/theme126.xml><?xml version="1.0" encoding="utf-8"?>
<a:theme xmlns:a="http://schemas.openxmlformats.org/drawingml/2006/main" name="16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27.xml><?xml version="1.0" encoding="utf-8"?>
<a:theme xmlns:a="http://schemas.openxmlformats.org/drawingml/2006/main" name="12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7"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7" charset="0"/>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28.xml><?xml version="1.0" encoding="utf-8"?>
<a:theme xmlns:a="http://schemas.openxmlformats.org/drawingml/2006/main" name="13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Times New Roman"/>
        <a:cs typeface="Times New Roman"/>
      </a:majorFont>
      <a:minorFont>
        <a:latin typeface="Times New Roman"/>
        <a:ea typeface="Times New Roman"/>
        <a:cs typeface="Times New Roma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29.xml><?xml version="1.0" encoding="utf-8"?>
<a:theme xmlns:a="http://schemas.openxmlformats.org/drawingml/2006/main" name="Strategic - Blank 0">
  <a:themeElements>
    <a:clrScheme name="">
      <a:dk1>
        <a:srgbClr val="000000"/>
      </a:dk1>
      <a:lt1>
        <a:srgbClr val="E9E2B6"/>
      </a:lt1>
      <a:dk2>
        <a:srgbClr val="A7A7A7"/>
      </a:dk2>
      <a:lt2>
        <a:srgbClr val="535353"/>
      </a:lt2>
      <a:accent1>
        <a:srgbClr val="727DE0"/>
      </a:accent1>
      <a:accent2>
        <a:srgbClr val="D54F41"/>
      </a:accent2>
      <a:accent3>
        <a:srgbClr val="F2EED7"/>
      </a:accent3>
      <a:accent4>
        <a:srgbClr val="000000"/>
      </a:accent4>
      <a:accent5>
        <a:srgbClr val="BCBFED"/>
      </a:accent5>
      <a:accent6>
        <a:srgbClr val="C1473A"/>
      </a:accent6>
      <a:hlink>
        <a:srgbClr val="0000FF"/>
      </a:hlink>
      <a:folHlink>
        <a:srgbClr val="FF00FF"/>
      </a:folHlink>
    </a:clrScheme>
    <a:fontScheme name="Strategic - Blank 0">
      <a:majorFont>
        <a:latin typeface="Times New Roman"/>
        <a:ea typeface="Times New Roman"/>
        <a:cs typeface="Times New Roman"/>
      </a:majorFont>
      <a:minorFont>
        <a:latin typeface="Times New Roman"/>
        <a:ea typeface="Times New Roman"/>
        <a:cs typeface="Times New Roma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bwMode="auto">
        <a:xfrm>
          <a:off x="0" y="0"/>
          <a:ext cx="1" cy="1"/>
        </a:xfrm>
        <a:custGeom>
          <a:avLst/>
          <a:gdLst/>
          <a:ahLst/>
          <a:cxnLst/>
          <a:rect l="0" t="0" r="0" b="0"/>
          <a:pathLst/>
        </a:custGeom>
        <a:solidFill>
          <a:srgbClr val="E9E2B6"/>
        </a:solidFill>
        <a:ln w="25400" cap="flat" cmpd="sng" algn="ctr">
          <a:solidFill>
            <a:schemeClr val="accent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45720" tIns="45720" rIns="45720" bIns="45720" numCol="1" anchor="t" anchorCtr="0" compatLnSpc="1">
        <a:prstTxWarp prst="textNoShape">
          <a:avLst/>
        </a:prstTxWarp>
        <a:spAutoFit/>
      </a:bodyPr>
      <a:lstStyle>
        <a:defPPr marL="0" marR="0" indent="0" algn="l" defTabSz="914400" rtl="0" eaLnBrk="1" fontAlgn="base" latinLnBrk="0" hangingPunct="0">
          <a:lnSpc>
            <a:spcPct val="100000"/>
          </a:lnSpc>
          <a:spcBef>
            <a:spcPct val="0"/>
          </a:spcBef>
          <a:spcAft>
            <a:spcPct val="0"/>
          </a:spcAft>
          <a:buClrTx/>
          <a:buSzTx/>
          <a:buFontTx/>
          <a:buNone/>
          <a:tabLst/>
          <a:defRPr kumimoji="0" lang="en-US" altLang="en-US" sz="2400" b="0" i="0" u="none" strike="noStrike" cap="none" normalizeH="0" baseline="0" smtClean="0">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defPPr>
      </a:lstStyle>
    </a:spDef>
    <a:lnDef>
      <a:spPr bwMode="auto">
        <a:xfrm>
          <a:off x="0" y="0"/>
          <a:ext cx="1" cy="1"/>
        </a:xfrm>
        <a:custGeom>
          <a:avLst/>
          <a:gdLst/>
          <a:ahLst/>
          <a:cxnLst/>
          <a:rect l="0" t="0" r="0" b="0"/>
          <a:pathLst/>
        </a:custGeom>
        <a:solidFill>
          <a:srgbClr val="E9E2B6"/>
        </a:solidFill>
        <a:ln w="25400" cap="flat" cmpd="sng" algn="ctr">
          <a:solidFill>
            <a:schemeClr val="accent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45720" tIns="45720" rIns="45720" bIns="45720" numCol="1" anchor="t" anchorCtr="0" compatLnSpc="1">
        <a:prstTxWarp prst="textNoShape">
          <a:avLst/>
        </a:prstTxWarp>
        <a:spAutoFit/>
      </a:bodyPr>
      <a:lstStyle>
        <a:defPPr marL="0" marR="0" indent="0" algn="l" defTabSz="914400" rtl="0" eaLnBrk="1" fontAlgn="base" latinLnBrk="0" hangingPunct="0">
          <a:lnSpc>
            <a:spcPct val="100000"/>
          </a:lnSpc>
          <a:spcBef>
            <a:spcPct val="0"/>
          </a:spcBef>
          <a:spcAft>
            <a:spcPct val="0"/>
          </a:spcAft>
          <a:buClrTx/>
          <a:buSzTx/>
          <a:buFontTx/>
          <a:buNone/>
          <a:tabLst/>
          <a:defRPr kumimoji="0" lang="en-US" altLang="en-US" sz="2400" b="0" i="0" u="none" strike="noStrike" cap="none" normalizeH="0" baseline="0" smtClean="0">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defPPr>
      </a:lstStyle>
    </a:lnDef>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3.xml><?xml version="1.0" encoding="utf-8"?>
<a:theme xmlns:a="http://schemas.openxmlformats.org/drawingml/2006/main" name="Expedition">
  <a:themeElements>
    <a:clrScheme name="Expedition">
      <a:dk1>
        <a:srgbClr val="000000"/>
      </a:dk1>
      <a:lt1>
        <a:srgbClr val="FFFFFF"/>
      </a:lt1>
      <a:dk2>
        <a:srgbClr val="A7A7A7"/>
      </a:dk2>
      <a:lt2>
        <a:srgbClr val="535353"/>
      </a:lt2>
      <a:accent1>
        <a:srgbClr val="DFD6C3"/>
      </a:accent1>
      <a:accent2>
        <a:srgbClr val="D69B80"/>
      </a:accent2>
      <a:accent3>
        <a:srgbClr val="8F8F8F"/>
      </a:accent3>
      <a:accent4>
        <a:srgbClr val="707070"/>
      </a:accent4>
      <a:accent5>
        <a:srgbClr val="ECE8DE"/>
      </a:accent5>
      <a:accent6>
        <a:srgbClr val="C28C73"/>
      </a:accent6>
      <a:hlink>
        <a:srgbClr val="0000FF"/>
      </a:hlink>
      <a:folHlink>
        <a:srgbClr val="FF00FF"/>
      </a:folHlink>
    </a:clrScheme>
    <a:fontScheme name="Expedition">
      <a:majorFont>
        <a:latin typeface="Helvetica"/>
        <a:ea typeface="Helvetica"/>
        <a:cs typeface="Helvetica"/>
      </a:majorFont>
      <a:minorFont>
        <a:latin typeface="Times New Roman"/>
        <a:ea typeface="Times New Roman"/>
        <a:cs typeface="Times New Roman"/>
      </a:minorFont>
    </a:fontScheme>
    <a:fmtScheme name="Expedition">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29999"/>
              </a:schemeClr>
            </a:gs>
            <a:gs pos="100000">
              <a:schemeClr val="phClr">
                <a:tint val="50000"/>
                <a:shade val="100000"/>
                <a:satMod val="350000"/>
              </a:schemeClr>
            </a:gs>
          </a:gsLst>
          <a:lin ang="16200000" scaled="0"/>
        </a:gradFill>
      </a:fillStyleLst>
      <a:lnStyleLst>
        <a:ln w="9525" cap="flat" cmpd="sng" algn="ctr">
          <a:solidFill>
            <a:schemeClr val="phClr">
              <a:shade val="95000"/>
              <a:satMod val="104999"/>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effectStyle>
        <a:effectStyle>
          <a:effectLst/>
        </a:effectStyle>
        <a:effectStyle>
          <a:effectLst>
            <a:outerShdw blurRad="38100" dist="20000" dir="5400000" rotWithShape="0">
              <a:srgbClr val="000000">
                <a:alpha val="38000"/>
              </a:srgbClr>
            </a:outerShdw>
          </a:effectLst>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chemeClr val="accent3">
            <a:lumOff val="44000"/>
          </a:schemeClr>
        </a:solidFill>
        <a:ln w="25400" cap="flat">
          <a:solidFill>
            <a:schemeClr val="accent1"/>
          </a:solidFill>
          <a:prstDash val="solid"/>
          <a:round/>
        </a:ln>
        <a:effectLst/>
        <a:sp3d/>
      </a:spPr>
      <a:bodyPr rot="0" spcFirstLastPara="1" vertOverflow="overflow" horzOverflow="overflow" vert="horz" wrap="square" lIns="45719" tIns="45719" rIns="45719" bIns="45719" numCol="1" spcCol="38100" rtlCol="0" anchor="t">
        <a:spAutoFit/>
      </a:bodyPr>
      <a:lstStyle>
        <a:defPPr marL="0" marR="0" indent="0" algn="ctr" defTabSz="914400" rtl="0" fontAlgn="auto" latinLnBrk="0" hangingPunct="0">
          <a:lnSpc>
            <a:spcPct val="100000"/>
          </a:lnSpc>
          <a:spcBef>
            <a:spcPts val="0"/>
          </a:spcBef>
          <a:spcAft>
            <a:spcPts val="0"/>
          </a:spcAft>
          <a:buClrTx/>
          <a:buSzTx/>
          <a:buFontTx/>
          <a:buNone/>
          <a:tabLst/>
          <a:defRPr kumimoji="0" sz="2400" b="1" i="0" u="none" strike="noStrike" cap="none" spc="0" normalizeH="0" baseline="0">
            <a:ln>
              <a:noFill/>
            </a:ln>
            <a:solidFill>
              <a:srgbClr val="000000"/>
            </a:solidFill>
            <a:effectLst/>
            <a:uFillTx/>
            <a:latin typeface="+mn-lt"/>
            <a:ea typeface="+mn-ea"/>
            <a:cs typeface="+mn-cs"/>
            <a:sym typeface="Times New Roman"/>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spDef>
    <a:lnDef>
      <a:spPr>
        <a:noFill/>
        <a:ln w="25400" cap="flat">
          <a:solidFill>
            <a:schemeClr val="accent1"/>
          </a:solidFill>
          <a:prstDash val="solid"/>
          <a:round/>
        </a:ln>
        <a:effectLst>
          <a:outerShdw blurRad="38100" dist="20000" dir="5400000" rotWithShape="0">
            <a:srgbClr val="000000">
              <a:alpha val="38000"/>
            </a:srgbClr>
          </a:outerShdw>
        </a:effectLst>
        <a:sp3d/>
      </a:spPr>
      <a:bodyPr rot="0" spcFirstLastPara="1" vertOverflow="overflow" horzOverflow="overflow" vert="horz" wrap="square" lIns="91439" tIns="45719" rIns="91439" bIns="45719" numCol="1" spcCol="38100" rtlCol="0" anchor="t">
        <a:noAutofit/>
      </a:bodyPr>
      <a:lstStyle>
        <a:def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lnDef>
    <a:txDef>
      <a:spPr>
        <a:noFill/>
        <a:ln w="12700" cap="flat">
          <a:noFill/>
          <a:miter lim="400000"/>
        </a:ln>
        <a:effectLst/>
        <a:sp3d/>
      </a:spPr>
      <a:bodyPr rot="0" spcFirstLastPara="1" vertOverflow="overflow" horzOverflow="overflow" vert="horz" wrap="square" lIns="45719" tIns="45719" rIns="45719" bIns="45719" numCol="1" spcCol="38100" rtlCol="0" anchor="t">
        <a:spAutoFit/>
      </a:bodyPr>
      <a:lstStyle>
        <a:defPPr marL="0" marR="0" indent="0" algn="ctr" defTabSz="914400" rtl="0" fontAlgn="auto" latinLnBrk="0" hangingPunct="0">
          <a:lnSpc>
            <a:spcPct val="100000"/>
          </a:lnSpc>
          <a:spcBef>
            <a:spcPts val="0"/>
          </a:spcBef>
          <a:spcAft>
            <a:spcPts val="0"/>
          </a:spcAft>
          <a:buClrTx/>
          <a:buSzTx/>
          <a:buFontTx/>
          <a:buNone/>
          <a:tabLst/>
          <a:defRPr kumimoji="0" sz="2400" b="1" i="0" u="none" strike="noStrike" cap="none" spc="0" normalizeH="0" baseline="0">
            <a:ln>
              <a:noFill/>
            </a:ln>
            <a:solidFill>
              <a:srgbClr val="000000"/>
            </a:solidFill>
            <a:effectLst/>
            <a:uFillTx/>
            <a:latin typeface="+mn-lt"/>
            <a:ea typeface="+mn-ea"/>
            <a:cs typeface="+mn-cs"/>
            <a:sym typeface="Times New Roman"/>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txDef>
  </a:objectDefaults>
  <a:extraClrSchemeLst/>
</a:theme>
</file>

<file path=ppt/theme/theme130.xml><?xml version="1.0" encoding="utf-8"?>
<a:theme xmlns:a="http://schemas.openxmlformats.org/drawingml/2006/main" name="Strategic - Title Slide">
  <a:themeElements>
    <a:clrScheme name="">
      <a:dk1>
        <a:srgbClr val="000000"/>
      </a:dk1>
      <a:lt1>
        <a:srgbClr val="E9E2B6"/>
      </a:lt1>
      <a:dk2>
        <a:srgbClr val="A7A7A7"/>
      </a:dk2>
      <a:lt2>
        <a:srgbClr val="535353"/>
      </a:lt2>
      <a:accent1>
        <a:srgbClr val="727DE0"/>
      </a:accent1>
      <a:accent2>
        <a:srgbClr val="D54F41"/>
      </a:accent2>
      <a:accent3>
        <a:srgbClr val="F2EED7"/>
      </a:accent3>
      <a:accent4>
        <a:srgbClr val="000000"/>
      </a:accent4>
      <a:accent5>
        <a:srgbClr val="BCBFED"/>
      </a:accent5>
      <a:accent6>
        <a:srgbClr val="C1473A"/>
      </a:accent6>
      <a:hlink>
        <a:srgbClr val="0000FF"/>
      </a:hlink>
      <a:folHlink>
        <a:srgbClr val="FF00FF"/>
      </a:folHlink>
    </a:clrScheme>
    <a:fontScheme name="Strategic - Title Slide">
      <a:majorFont>
        <a:latin typeface="Times New Roman"/>
        <a:ea typeface="Times New Roman"/>
        <a:cs typeface="Times New Roman"/>
      </a:majorFont>
      <a:minorFont>
        <a:latin typeface="Times New Roman"/>
        <a:ea typeface="Times New Roman"/>
        <a:cs typeface="Times New Roma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bwMode="auto">
        <a:xfrm>
          <a:off x="0" y="0"/>
          <a:ext cx="1" cy="1"/>
        </a:xfrm>
        <a:custGeom>
          <a:avLst/>
          <a:gdLst/>
          <a:ahLst/>
          <a:cxnLst/>
          <a:rect l="0" t="0" r="0" b="0"/>
          <a:pathLst/>
        </a:custGeom>
        <a:solidFill>
          <a:srgbClr val="E9E2B6"/>
        </a:solidFill>
        <a:ln w="25400" cap="flat" cmpd="sng" algn="ctr">
          <a:solidFill>
            <a:schemeClr val="accent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45720" tIns="45720" rIns="45720" bIns="45720" numCol="1" anchor="t" anchorCtr="0" compatLnSpc="1">
        <a:prstTxWarp prst="textNoShape">
          <a:avLst/>
        </a:prstTxWarp>
        <a:spAutoFit/>
      </a:bodyPr>
      <a:lstStyle>
        <a:defPPr marL="0" marR="0" indent="0" algn="l" defTabSz="914400" rtl="0" eaLnBrk="1" fontAlgn="base" latinLnBrk="0" hangingPunct="0">
          <a:lnSpc>
            <a:spcPct val="100000"/>
          </a:lnSpc>
          <a:spcBef>
            <a:spcPct val="0"/>
          </a:spcBef>
          <a:spcAft>
            <a:spcPct val="0"/>
          </a:spcAft>
          <a:buClrTx/>
          <a:buSzTx/>
          <a:buFontTx/>
          <a:buNone/>
          <a:tabLst/>
          <a:defRPr kumimoji="0" lang="en-US" altLang="en-US" sz="2400" b="0" i="0" u="none" strike="noStrike" cap="none" normalizeH="0" baseline="0" smtClean="0">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defPPr>
      </a:lstStyle>
    </a:spDef>
    <a:lnDef>
      <a:spPr bwMode="auto">
        <a:xfrm>
          <a:off x="0" y="0"/>
          <a:ext cx="1" cy="1"/>
        </a:xfrm>
        <a:custGeom>
          <a:avLst/>
          <a:gdLst/>
          <a:ahLst/>
          <a:cxnLst/>
          <a:rect l="0" t="0" r="0" b="0"/>
          <a:pathLst/>
        </a:custGeom>
        <a:solidFill>
          <a:srgbClr val="E9E2B6"/>
        </a:solidFill>
        <a:ln w="25400" cap="flat" cmpd="sng" algn="ctr">
          <a:solidFill>
            <a:schemeClr val="accent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45720" tIns="45720" rIns="45720" bIns="45720" numCol="1" anchor="t" anchorCtr="0" compatLnSpc="1">
        <a:prstTxWarp prst="textNoShape">
          <a:avLst/>
        </a:prstTxWarp>
        <a:spAutoFit/>
      </a:bodyPr>
      <a:lstStyle>
        <a:defPPr marL="0" marR="0" indent="0" algn="l" defTabSz="914400" rtl="0" eaLnBrk="1" fontAlgn="base" latinLnBrk="0" hangingPunct="0">
          <a:lnSpc>
            <a:spcPct val="100000"/>
          </a:lnSpc>
          <a:spcBef>
            <a:spcPct val="0"/>
          </a:spcBef>
          <a:spcAft>
            <a:spcPct val="0"/>
          </a:spcAft>
          <a:buClrTx/>
          <a:buSzTx/>
          <a:buFontTx/>
          <a:buNone/>
          <a:tabLst/>
          <a:defRPr kumimoji="0" lang="en-US" altLang="en-US" sz="2400" b="0" i="0" u="none" strike="noStrike" cap="none" normalizeH="0" baseline="0" smtClean="0">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defPPr>
      </a:lstStyle>
    </a:lnDef>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31.xml><?xml version="1.0" encoding="utf-8"?>
<a:theme xmlns:a="http://schemas.openxmlformats.org/drawingml/2006/main" name="3_Strategic">
  <a:themeElements>
    <a:clrScheme name="">
      <a:dk1>
        <a:srgbClr val="000000"/>
      </a:dk1>
      <a:lt1>
        <a:srgbClr val="E9E2B6"/>
      </a:lt1>
      <a:dk2>
        <a:srgbClr val="A7A7A7"/>
      </a:dk2>
      <a:lt2>
        <a:srgbClr val="535353"/>
      </a:lt2>
      <a:accent1>
        <a:srgbClr val="727DE0"/>
      </a:accent1>
      <a:accent2>
        <a:srgbClr val="D54F41"/>
      </a:accent2>
      <a:accent3>
        <a:srgbClr val="F2EED7"/>
      </a:accent3>
      <a:accent4>
        <a:srgbClr val="000000"/>
      </a:accent4>
      <a:accent5>
        <a:srgbClr val="BCBFED"/>
      </a:accent5>
      <a:accent6>
        <a:srgbClr val="C1473A"/>
      </a:accent6>
      <a:hlink>
        <a:srgbClr val="0000FF"/>
      </a:hlink>
      <a:folHlink>
        <a:srgbClr val="FF00FF"/>
      </a:folHlink>
    </a:clrScheme>
    <a:fontScheme name="Strategic">
      <a:majorFont>
        <a:latin typeface="Times New Roman"/>
        <a:ea typeface="Times New Roman"/>
        <a:cs typeface="Times New Roman"/>
      </a:majorFont>
      <a:minorFont>
        <a:latin typeface="Times New Roman"/>
        <a:ea typeface="Times New Roman"/>
        <a:cs typeface="Times New Roma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bwMode="auto">
        <a:xfrm>
          <a:off x="0" y="0"/>
          <a:ext cx="1" cy="1"/>
        </a:xfrm>
        <a:custGeom>
          <a:avLst/>
          <a:gdLst/>
          <a:ahLst/>
          <a:cxnLst/>
          <a:rect l="0" t="0" r="0" b="0"/>
          <a:pathLst/>
        </a:custGeom>
        <a:solidFill>
          <a:srgbClr val="E9E2B6"/>
        </a:solidFill>
        <a:ln w="25400" cap="flat" cmpd="sng" algn="ctr">
          <a:solidFill>
            <a:schemeClr val="accent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45720" tIns="45720" rIns="45720" bIns="45720" numCol="1" anchor="t" anchorCtr="0" compatLnSpc="1">
        <a:prstTxWarp prst="textNoShape">
          <a:avLst/>
        </a:prstTxWarp>
        <a:spAutoFit/>
      </a:bodyPr>
      <a:lstStyle>
        <a:defPPr marL="0" marR="0" indent="0" algn="l" defTabSz="914400" rtl="0" eaLnBrk="1" fontAlgn="base" latinLnBrk="0" hangingPunct="0">
          <a:lnSpc>
            <a:spcPct val="100000"/>
          </a:lnSpc>
          <a:spcBef>
            <a:spcPct val="0"/>
          </a:spcBef>
          <a:spcAft>
            <a:spcPct val="0"/>
          </a:spcAft>
          <a:buClrTx/>
          <a:buSzTx/>
          <a:buFontTx/>
          <a:buNone/>
          <a:tabLst/>
          <a:defRPr kumimoji="0" lang="en-US" altLang="en-US" sz="2400" b="0" i="0" u="none" strike="noStrike" cap="none" normalizeH="0" baseline="0" smtClean="0">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defPPr>
      </a:lstStyle>
    </a:spDef>
    <a:lnDef>
      <a:spPr bwMode="auto">
        <a:xfrm>
          <a:off x="0" y="0"/>
          <a:ext cx="1" cy="1"/>
        </a:xfrm>
        <a:custGeom>
          <a:avLst/>
          <a:gdLst/>
          <a:ahLst/>
          <a:cxnLst/>
          <a:rect l="0" t="0" r="0" b="0"/>
          <a:pathLst/>
        </a:custGeom>
        <a:solidFill>
          <a:srgbClr val="E9E2B6"/>
        </a:solidFill>
        <a:ln w="25400" cap="flat" cmpd="sng" algn="ctr">
          <a:solidFill>
            <a:schemeClr val="accent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45720" tIns="45720" rIns="45720" bIns="45720" numCol="1" anchor="t" anchorCtr="0" compatLnSpc="1">
        <a:prstTxWarp prst="textNoShape">
          <a:avLst/>
        </a:prstTxWarp>
        <a:spAutoFit/>
      </a:bodyPr>
      <a:lstStyle>
        <a:defPPr marL="0" marR="0" indent="0" algn="l" defTabSz="914400" rtl="0" eaLnBrk="1" fontAlgn="base" latinLnBrk="0" hangingPunct="0">
          <a:lnSpc>
            <a:spcPct val="100000"/>
          </a:lnSpc>
          <a:spcBef>
            <a:spcPct val="0"/>
          </a:spcBef>
          <a:spcAft>
            <a:spcPct val="0"/>
          </a:spcAft>
          <a:buClrTx/>
          <a:buSzTx/>
          <a:buFontTx/>
          <a:buNone/>
          <a:tabLst/>
          <a:defRPr kumimoji="0" lang="en-US" altLang="en-US" sz="2400" b="0" i="0" u="none" strike="noStrike" cap="none" normalizeH="0" baseline="0" smtClean="0">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defPPr>
      </a:lstStyle>
    </a:lnDef>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32.xml><?xml version="1.0" encoding="utf-8"?>
<a:theme xmlns:a="http://schemas.openxmlformats.org/drawingml/2006/main" name="1_Strategic - Title Slide">
  <a:themeElements>
    <a:clrScheme name="">
      <a:dk1>
        <a:srgbClr val="000000"/>
      </a:dk1>
      <a:lt1>
        <a:srgbClr val="E9E2B6"/>
      </a:lt1>
      <a:dk2>
        <a:srgbClr val="A7A7A7"/>
      </a:dk2>
      <a:lt2>
        <a:srgbClr val="535353"/>
      </a:lt2>
      <a:accent1>
        <a:srgbClr val="727DE0"/>
      </a:accent1>
      <a:accent2>
        <a:srgbClr val="D54F41"/>
      </a:accent2>
      <a:accent3>
        <a:srgbClr val="F2EED7"/>
      </a:accent3>
      <a:accent4>
        <a:srgbClr val="000000"/>
      </a:accent4>
      <a:accent5>
        <a:srgbClr val="BCBFED"/>
      </a:accent5>
      <a:accent6>
        <a:srgbClr val="C1473A"/>
      </a:accent6>
      <a:hlink>
        <a:srgbClr val="0000FF"/>
      </a:hlink>
      <a:folHlink>
        <a:srgbClr val="FF00FF"/>
      </a:folHlink>
    </a:clrScheme>
    <a:fontScheme name="Strategic - Title Slide">
      <a:majorFont>
        <a:latin typeface="Times New Roman"/>
        <a:ea typeface="Times New Roman"/>
        <a:cs typeface="Times New Roman"/>
      </a:majorFont>
      <a:minorFont>
        <a:latin typeface="Times New Roman"/>
        <a:ea typeface="Times New Roman"/>
        <a:cs typeface="Times New Roma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bwMode="auto">
        <a:xfrm>
          <a:off x="0" y="0"/>
          <a:ext cx="1" cy="1"/>
        </a:xfrm>
        <a:custGeom>
          <a:avLst/>
          <a:gdLst/>
          <a:ahLst/>
          <a:cxnLst/>
          <a:rect l="0" t="0" r="0" b="0"/>
          <a:pathLst/>
        </a:custGeom>
        <a:solidFill>
          <a:srgbClr val="E9E2B6"/>
        </a:solidFill>
        <a:ln w="25400" cap="flat" cmpd="sng" algn="ctr">
          <a:solidFill>
            <a:schemeClr val="accent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45720" tIns="45720" rIns="45720" bIns="45720" numCol="1" anchor="t" anchorCtr="0" compatLnSpc="1">
        <a:prstTxWarp prst="textNoShape">
          <a:avLst/>
        </a:prstTxWarp>
        <a:spAutoFit/>
      </a:bodyPr>
      <a:lstStyle>
        <a:defPPr marL="0" marR="0" indent="0" algn="l" defTabSz="914400" rtl="0" eaLnBrk="1" fontAlgn="base" latinLnBrk="0" hangingPunct="0">
          <a:lnSpc>
            <a:spcPct val="100000"/>
          </a:lnSpc>
          <a:spcBef>
            <a:spcPct val="0"/>
          </a:spcBef>
          <a:spcAft>
            <a:spcPct val="0"/>
          </a:spcAft>
          <a:buClrTx/>
          <a:buSzTx/>
          <a:buFontTx/>
          <a:buNone/>
          <a:tabLst/>
          <a:defRPr kumimoji="0" lang="en-US" altLang="en-US" sz="2400" b="0" i="0" u="none" strike="noStrike" cap="none" normalizeH="0" baseline="0" smtClean="0">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defPPr>
      </a:lstStyle>
    </a:spDef>
    <a:lnDef>
      <a:spPr bwMode="auto">
        <a:xfrm>
          <a:off x="0" y="0"/>
          <a:ext cx="1" cy="1"/>
        </a:xfrm>
        <a:custGeom>
          <a:avLst/>
          <a:gdLst/>
          <a:ahLst/>
          <a:cxnLst/>
          <a:rect l="0" t="0" r="0" b="0"/>
          <a:pathLst/>
        </a:custGeom>
        <a:solidFill>
          <a:srgbClr val="E9E2B6"/>
        </a:solidFill>
        <a:ln w="25400" cap="flat" cmpd="sng" algn="ctr">
          <a:solidFill>
            <a:schemeClr val="accent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45720" tIns="45720" rIns="45720" bIns="45720" numCol="1" anchor="t" anchorCtr="0" compatLnSpc="1">
        <a:prstTxWarp prst="textNoShape">
          <a:avLst/>
        </a:prstTxWarp>
        <a:spAutoFit/>
      </a:bodyPr>
      <a:lstStyle>
        <a:defPPr marL="0" marR="0" indent="0" algn="l" defTabSz="914400" rtl="0" eaLnBrk="1" fontAlgn="base" latinLnBrk="0" hangingPunct="0">
          <a:lnSpc>
            <a:spcPct val="100000"/>
          </a:lnSpc>
          <a:spcBef>
            <a:spcPct val="0"/>
          </a:spcBef>
          <a:spcAft>
            <a:spcPct val="0"/>
          </a:spcAft>
          <a:buClrTx/>
          <a:buSzTx/>
          <a:buFontTx/>
          <a:buNone/>
          <a:tabLst/>
          <a:defRPr kumimoji="0" lang="en-US" altLang="en-US" sz="2400" b="0" i="0" u="none" strike="noStrike" cap="none" normalizeH="0" baseline="0" smtClean="0">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defPPr>
      </a:lstStyle>
    </a:lnDef>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33.xml><?xml version="1.0" encoding="utf-8"?>
<a:theme xmlns:a="http://schemas.openxmlformats.org/drawingml/2006/main" name="69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34.xml><?xml version="1.0" encoding="utf-8"?>
<a:theme xmlns:a="http://schemas.openxmlformats.org/drawingml/2006/main" name="2_Strategic - Title Slide">
  <a:themeElements>
    <a:clrScheme name="">
      <a:dk1>
        <a:srgbClr val="000000"/>
      </a:dk1>
      <a:lt1>
        <a:srgbClr val="E9E2B6"/>
      </a:lt1>
      <a:dk2>
        <a:srgbClr val="A7A7A7"/>
      </a:dk2>
      <a:lt2>
        <a:srgbClr val="535353"/>
      </a:lt2>
      <a:accent1>
        <a:srgbClr val="727DE0"/>
      </a:accent1>
      <a:accent2>
        <a:srgbClr val="D54F41"/>
      </a:accent2>
      <a:accent3>
        <a:srgbClr val="F2EED7"/>
      </a:accent3>
      <a:accent4>
        <a:srgbClr val="000000"/>
      </a:accent4>
      <a:accent5>
        <a:srgbClr val="BCBFED"/>
      </a:accent5>
      <a:accent6>
        <a:srgbClr val="C1473A"/>
      </a:accent6>
      <a:hlink>
        <a:srgbClr val="0000FF"/>
      </a:hlink>
      <a:folHlink>
        <a:srgbClr val="FF00FF"/>
      </a:folHlink>
    </a:clrScheme>
    <a:fontScheme name="Strategic - Title Slide">
      <a:majorFont>
        <a:latin typeface="Times New Roman"/>
        <a:ea typeface="Times New Roman"/>
        <a:cs typeface="Times New Roman"/>
      </a:majorFont>
      <a:minorFont>
        <a:latin typeface="Times New Roman"/>
        <a:ea typeface="Times New Roman"/>
        <a:cs typeface="Times New Roma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bwMode="auto">
        <a:xfrm>
          <a:off x="0" y="0"/>
          <a:ext cx="1" cy="1"/>
        </a:xfrm>
        <a:custGeom>
          <a:avLst/>
          <a:gdLst/>
          <a:ahLst/>
          <a:cxnLst/>
          <a:rect l="0" t="0" r="0" b="0"/>
          <a:pathLst/>
        </a:custGeom>
        <a:solidFill>
          <a:srgbClr val="E9E2B6"/>
        </a:solidFill>
        <a:ln w="25400" cap="flat" cmpd="sng" algn="ctr">
          <a:solidFill>
            <a:schemeClr val="accent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45720" tIns="45720" rIns="45720" bIns="45720" numCol="1" anchor="t" anchorCtr="0" compatLnSpc="1">
        <a:prstTxWarp prst="textNoShape">
          <a:avLst/>
        </a:prstTxWarp>
        <a:spAutoFit/>
      </a:bodyPr>
      <a:lstStyle>
        <a:defPPr marL="0" marR="0" indent="0" algn="l" defTabSz="914400" rtl="0" eaLnBrk="1" fontAlgn="base" latinLnBrk="0" hangingPunct="0">
          <a:lnSpc>
            <a:spcPct val="100000"/>
          </a:lnSpc>
          <a:spcBef>
            <a:spcPct val="0"/>
          </a:spcBef>
          <a:spcAft>
            <a:spcPct val="0"/>
          </a:spcAft>
          <a:buClrTx/>
          <a:buSzTx/>
          <a:buFontTx/>
          <a:buNone/>
          <a:tabLst/>
          <a:defRPr kumimoji="0" lang="en-US" altLang="en-US" sz="2400" b="0" i="0" u="none" strike="noStrike" cap="none" normalizeH="0" baseline="0" smtClean="0">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defPPr>
      </a:lstStyle>
    </a:spDef>
    <a:lnDef>
      <a:spPr bwMode="auto">
        <a:xfrm>
          <a:off x="0" y="0"/>
          <a:ext cx="1" cy="1"/>
        </a:xfrm>
        <a:custGeom>
          <a:avLst/>
          <a:gdLst/>
          <a:ahLst/>
          <a:cxnLst/>
          <a:rect l="0" t="0" r="0" b="0"/>
          <a:pathLst/>
        </a:custGeom>
        <a:solidFill>
          <a:srgbClr val="E9E2B6"/>
        </a:solidFill>
        <a:ln w="25400" cap="flat" cmpd="sng" algn="ctr">
          <a:solidFill>
            <a:schemeClr val="accent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45720" tIns="45720" rIns="45720" bIns="45720" numCol="1" anchor="t" anchorCtr="0" compatLnSpc="1">
        <a:prstTxWarp prst="textNoShape">
          <a:avLst/>
        </a:prstTxWarp>
        <a:spAutoFit/>
      </a:bodyPr>
      <a:lstStyle>
        <a:defPPr marL="0" marR="0" indent="0" algn="l" defTabSz="914400" rtl="0" eaLnBrk="1" fontAlgn="base" latinLnBrk="0" hangingPunct="0">
          <a:lnSpc>
            <a:spcPct val="100000"/>
          </a:lnSpc>
          <a:spcBef>
            <a:spcPct val="0"/>
          </a:spcBef>
          <a:spcAft>
            <a:spcPct val="0"/>
          </a:spcAft>
          <a:buClrTx/>
          <a:buSzTx/>
          <a:buFontTx/>
          <a:buNone/>
          <a:tabLst/>
          <a:defRPr kumimoji="0" lang="en-US" altLang="en-US" sz="2400" b="0" i="0" u="none" strike="noStrike" cap="none" normalizeH="0" baseline="0" smtClean="0">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defPPr>
      </a:lstStyle>
    </a:lnDef>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35.xml><?xml version="1.0" encoding="utf-8"?>
<a:theme xmlns:a="http://schemas.openxmlformats.org/drawingml/2006/main" name="7_Executive">
  <a:themeElements>
    <a:clrScheme name="Executive 1">
      <a:dk1>
        <a:srgbClr val="2C1102"/>
      </a:dk1>
      <a:lt1>
        <a:srgbClr val="686A69"/>
      </a:lt1>
      <a:dk2>
        <a:srgbClr val="FFFFFF"/>
      </a:dk2>
      <a:lt2>
        <a:srgbClr val="808080"/>
      </a:lt2>
      <a:accent1>
        <a:srgbClr val="212164"/>
      </a:accent1>
      <a:accent2>
        <a:srgbClr val="BEAA83"/>
      </a:accent2>
      <a:accent3>
        <a:srgbClr val="B9B9B9"/>
      </a:accent3>
      <a:accent4>
        <a:srgbClr val="240D01"/>
      </a:accent4>
      <a:accent5>
        <a:srgbClr val="ABABB8"/>
      </a:accent5>
      <a:accent6>
        <a:srgbClr val="AC9A76"/>
      </a:accent6>
      <a:hlink>
        <a:srgbClr val="6E3D19"/>
      </a:hlink>
      <a:folHlink>
        <a:srgbClr val="CBC383"/>
      </a:folHlink>
    </a:clrScheme>
    <a:fontScheme name="6_Executive">
      <a:majorFont>
        <a:latin typeface=""/>
        <a:ea typeface=""/>
        <a:cs typeface=""/>
      </a:majorFont>
      <a:minorFont>
        <a:latin typeface=""/>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Executive 1">
        <a:dk1>
          <a:srgbClr val="2C1102"/>
        </a:dk1>
        <a:lt1>
          <a:srgbClr val="686A69"/>
        </a:lt1>
        <a:dk2>
          <a:srgbClr val="FFFFFF"/>
        </a:dk2>
        <a:lt2>
          <a:srgbClr val="808080"/>
        </a:lt2>
        <a:accent1>
          <a:srgbClr val="212164"/>
        </a:accent1>
        <a:accent2>
          <a:srgbClr val="BEAA83"/>
        </a:accent2>
        <a:accent3>
          <a:srgbClr val="B9B9B9"/>
        </a:accent3>
        <a:accent4>
          <a:srgbClr val="240D01"/>
        </a:accent4>
        <a:accent5>
          <a:srgbClr val="ABABB8"/>
        </a:accent5>
        <a:accent6>
          <a:srgbClr val="AC9A76"/>
        </a:accent6>
        <a:hlink>
          <a:srgbClr val="6E3D19"/>
        </a:hlink>
        <a:folHlink>
          <a:srgbClr val="CBC383"/>
        </a:folHlink>
      </a:clrScheme>
      <a:clrMap bg1="lt1" tx1="dk1" bg2="lt2" tx2="dk2" accent1="accent1" accent2="accent2" accent3="accent3" accent4="accent4" accent5="accent5" accent6="accent6" hlink="hlink" folHlink="folHlink"/>
    </a:extraClrScheme>
  </a:extraClrSchemeLst>
</a:theme>
</file>

<file path=ppt/theme/theme136.xml><?xml version="1.0" encoding="utf-8"?>
<a:theme xmlns:a="http://schemas.openxmlformats.org/drawingml/2006/main" name="21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37.xml><?xml version="1.0" encoding="utf-8"?>
<a:theme xmlns:a="http://schemas.openxmlformats.org/drawingml/2006/main" name="17_Office Theme">
  <a:themeElements>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Theme">
      <a:majorFont>
        <a:latin typeface="Times New Roman"/>
        <a:ea typeface="Geneva"/>
        <a:cs typeface="Geneva"/>
      </a:majorFont>
      <a:minorFont>
        <a:latin typeface="Times New Roman"/>
        <a:ea typeface="Geneva"/>
        <a:cs typeface="Genev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kumimoji="0" lang="en-GB" sz="2400" b="0" i="0" u="none" strike="noStrike" cap="none" normalizeH="0" baseline="0" smtClean="0">
            <a:ln>
              <a:noFill/>
            </a:ln>
            <a:solidFill>
              <a:schemeClr val="bg1"/>
            </a:solidFill>
            <a:effectLst/>
            <a:latin typeface="Arial" charset="0"/>
            <a:ea typeface="ＭＳ Ｐゴシック" charset="-128"/>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kumimoji="0" lang="en-GB" sz="2400" b="0" i="0" u="none" strike="noStrike" cap="none" normalizeH="0" baseline="0" smtClean="0">
            <a:ln>
              <a:noFill/>
            </a:ln>
            <a:solidFill>
              <a:schemeClr val="bg1"/>
            </a:solidFill>
            <a:effectLst/>
            <a:latin typeface="Arial" charset="0"/>
            <a:ea typeface="ＭＳ Ｐゴシック" charset="-128"/>
          </a:defRPr>
        </a:defPPr>
      </a:lstStyle>
    </a:lnDef>
  </a:objectDefaults>
  <a:extraClrSchemeLst>
    <a:extraClrScheme>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Office Theme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Office Theme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Office Theme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Office Theme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Office Theme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Office Theme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38.xml><?xml version="1.0" encoding="utf-8"?>
<a:theme xmlns:a="http://schemas.openxmlformats.org/drawingml/2006/main" name="2_untitled 1">
  <a:themeElements>
    <a:clrScheme name="">
      <a:dk1>
        <a:srgbClr val="000000"/>
      </a:dk1>
      <a:lt1>
        <a:srgbClr val="FFFFFF"/>
      </a:lt1>
      <a:dk2>
        <a:srgbClr val="114FFB"/>
      </a:dk2>
      <a:lt2>
        <a:srgbClr val="8CF4EA"/>
      </a:lt2>
      <a:accent1>
        <a:srgbClr val="00B7A5"/>
      </a:accent1>
      <a:accent2>
        <a:srgbClr val="D49FFF"/>
      </a:accent2>
      <a:accent3>
        <a:srgbClr val="AAB2FD"/>
      </a:accent3>
      <a:accent4>
        <a:srgbClr val="DADADA"/>
      </a:accent4>
      <a:accent5>
        <a:srgbClr val="AAD8CF"/>
      </a:accent5>
      <a:accent6>
        <a:srgbClr val="C090E7"/>
      </a:accent6>
      <a:hlink>
        <a:srgbClr val="7B00E4"/>
      </a:hlink>
      <a:folHlink>
        <a:srgbClr val="618FFD"/>
      </a:folHlink>
    </a:clrScheme>
    <a:fontScheme name="untitled 1">
      <a:majorFont>
        <a:latin typeface="Times"/>
        <a:ea typeface="ＭＳ Ｐゴシック"/>
        <a:cs typeface=""/>
      </a:majorFont>
      <a:minorFont>
        <a:latin typeface="Times"/>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untitled 1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untitled 1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untitled 1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untitled 1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untitled 1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untitled 1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untitled 1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39.xml><?xml version="1.0" encoding="utf-8"?>
<a:theme xmlns:a="http://schemas.openxmlformats.org/drawingml/2006/main" name="18_Office Theme">
  <a:themeElements>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Theme">
      <a:majorFont>
        <a:latin typeface="Times New Roman"/>
        <a:ea typeface="Geneva"/>
        <a:cs typeface="Geneva"/>
      </a:majorFont>
      <a:minorFont>
        <a:latin typeface="Times New Roman"/>
        <a:ea typeface="Geneva"/>
        <a:cs typeface="Genev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kumimoji="0" lang="en-GB" sz="2400" b="0" i="0" u="none" strike="noStrike" cap="none" normalizeH="0" baseline="0" smtClean="0">
            <a:ln>
              <a:noFill/>
            </a:ln>
            <a:solidFill>
              <a:schemeClr val="bg1"/>
            </a:solidFill>
            <a:effectLst/>
            <a:latin typeface="Arial" charset="0"/>
            <a:ea typeface="ＭＳ Ｐゴシック" charset="-128"/>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kumimoji="0" lang="en-GB" sz="2400" b="0" i="0" u="none" strike="noStrike" cap="none" normalizeH="0" baseline="0" smtClean="0">
            <a:ln>
              <a:noFill/>
            </a:ln>
            <a:solidFill>
              <a:schemeClr val="bg1"/>
            </a:solidFill>
            <a:effectLst/>
            <a:latin typeface="Arial" charset="0"/>
            <a:ea typeface="ＭＳ Ｐゴシック" charset="-128"/>
          </a:defRPr>
        </a:defPPr>
      </a:lstStyle>
    </a:lnDef>
  </a:objectDefaults>
  <a:extraClrSchemeLst>
    <a:extraClrScheme>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Office Theme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Office Theme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Office Theme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Office Theme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Office Theme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Office Theme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4.xml><?xml version="1.0" encoding="utf-8"?>
<a:theme xmlns:a="http://schemas.openxmlformats.org/drawingml/2006/main" name="52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40.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15.xml><?xml version="1.0" encoding="utf-8"?>
<a:theme xmlns:a="http://schemas.openxmlformats.org/drawingml/2006/main" name="51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6.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7.xml><?xml version="1.0" encoding="utf-8"?>
<a:theme xmlns:a="http://schemas.openxmlformats.org/drawingml/2006/main" name="53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8.xml><?xml version="1.0" encoding="utf-8"?>
<a:theme xmlns:a="http://schemas.openxmlformats.org/drawingml/2006/main" name="2_Notebook">
  <a:themeElements>
    <a:clrScheme name="Notebook 1">
      <a:dk1>
        <a:srgbClr val="000000"/>
      </a:dk1>
      <a:lt1>
        <a:srgbClr val="FEFDE3"/>
      </a:lt1>
      <a:dk2>
        <a:srgbClr val="221304"/>
      </a:dk2>
      <a:lt2>
        <a:srgbClr val="CBBD83"/>
      </a:lt2>
      <a:accent1>
        <a:srgbClr val="A1BD69"/>
      </a:accent1>
      <a:accent2>
        <a:srgbClr val="3694B6"/>
      </a:accent2>
      <a:accent3>
        <a:srgbClr val="FEFEEF"/>
      </a:accent3>
      <a:accent4>
        <a:srgbClr val="000000"/>
      </a:accent4>
      <a:accent5>
        <a:srgbClr val="CDDBB9"/>
      </a:accent5>
      <a:accent6>
        <a:srgbClr val="3086A5"/>
      </a:accent6>
      <a:hlink>
        <a:srgbClr val="660066"/>
      </a:hlink>
      <a:folHlink>
        <a:srgbClr val="666699"/>
      </a:folHlink>
    </a:clrScheme>
    <a:fontScheme name="Notebook">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Notebook 1">
        <a:dk1>
          <a:srgbClr val="000000"/>
        </a:dk1>
        <a:lt1>
          <a:srgbClr val="FEFDE3"/>
        </a:lt1>
        <a:dk2>
          <a:srgbClr val="221304"/>
        </a:dk2>
        <a:lt2>
          <a:srgbClr val="CBBD83"/>
        </a:lt2>
        <a:accent1>
          <a:srgbClr val="A1BD69"/>
        </a:accent1>
        <a:accent2>
          <a:srgbClr val="3694B6"/>
        </a:accent2>
        <a:accent3>
          <a:srgbClr val="FEFEEF"/>
        </a:accent3>
        <a:accent4>
          <a:srgbClr val="000000"/>
        </a:accent4>
        <a:accent5>
          <a:srgbClr val="CDDBB9"/>
        </a:accent5>
        <a:accent6>
          <a:srgbClr val="3086A5"/>
        </a:accent6>
        <a:hlink>
          <a:srgbClr val="660066"/>
        </a:hlink>
        <a:folHlink>
          <a:srgbClr val="666699"/>
        </a:folHlink>
      </a:clrScheme>
      <a:clrMap bg1="lt1" tx1="dk1" bg2="lt2" tx2="dk2" accent1="accent1" accent2="accent2" accent3="accent3" accent4="accent4" accent5="accent5" accent6="accent6" hlink="hlink" folHlink="folHlink"/>
    </a:extraClrScheme>
    <a:extraClrScheme>
      <a:clrScheme name="Notebook 2">
        <a:dk1>
          <a:srgbClr val="000000"/>
        </a:dk1>
        <a:lt1>
          <a:srgbClr val="FFFFFF"/>
        </a:lt1>
        <a:dk2>
          <a:srgbClr val="221304"/>
        </a:dk2>
        <a:lt2>
          <a:srgbClr val="CBBD83"/>
        </a:lt2>
        <a:accent1>
          <a:srgbClr val="A1BD69"/>
        </a:accent1>
        <a:accent2>
          <a:srgbClr val="3694B6"/>
        </a:accent2>
        <a:accent3>
          <a:srgbClr val="FFFFFF"/>
        </a:accent3>
        <a:accent4>
          <a:srgbClr val="000000"/>
        </a:accent4>
        <a:accent5>
          <a:srgbClr val="CDDBB9"/>
        </a:accent5>
        <a:accent6>
          <a:srgbClr val="3086A5"/>
        </a:accent6>
        <a:hlink>
          <a:srgbClr val="660066"/>
        </a:hlink>
        <a:folHlink>
          <a:srgbClr val="666699"/>
        </a:folHlink>
      </a:clrScheme>
      <a:clrMap bg1="lt1" tx1="dk1" bg2="lt2" tx2="dk2" accent1="accent1" accent2="accent2" accent3="accent3" accent4="accent4" accent5="accent5" accent6="accent6" hlink="hlink" folHlink="folHlink"/>
    </a:extraClrScheme>
    <a:extraClrScheme>
      <a:clrScheme name="Notebook 3">
        <a:dk1>
          <a:srgbClr val="000000"/>
        </a:dk1>
        <a:lt1>
          <a:srgbClr val="FFFFFF"/>
        </a:lt1>
        <a:dk2>
          <a:srgbClr val="000000"/>
        </a:dk2>
        <a:lt2>
          <a:srgbClr val="DDDDDD"/>
        </a:lt2>
        <a:accent1>
          <a:srgbClr val="CBCBCB"/>
        </a:accent1>
        <a:accent2>
          <a:srgbClr val="868686"/>
        </a:accent2>
        <a:accent3>
          <a:srgbClr val="FFFFFF"/>
        </a:accent3>
        <a:accent4>
          <a:srgbClr val="000000"/>
        </a:accent4>
        <a:accent5>
          <a:srgbClr val="E2E2E2"/>
        </a:accent5>
        <a:accent6>
          <a:srgbClr val="797979"/>
        </a:accent6>
        <a:hlink>
          <a:srgbClr val="4D4D4D"/>
        </a:hlink>
        <a:folHlink>
          <a:srgbClr val="777777"/>
        </a:folHlink>
      </a:clrScheme>
      <a:clrMap bg1="lt1" tx1="dk1" bg2="lt2" tx2="dk2" accent1="accent1" accent2="accent2" accent3="accent3" accent4="accent4" accent5="accent5" accent6="accent6" hlink="hlink" folHlink="folHlink"/>
    </a:extraClrScheme>
  </a:extraClrSchemeLst>
</a:theme>
</file>

<file path=ppt/theme/theme19.xml><?xml version="1.0" encoding="utf-8"?>
<a:theme xmlns:a="http://schemas.openxmlformats.org/drawingml/2006/main" name="2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54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0.xml><?xml version="1.0" encoding="utf-8"?>
<a:theme xmlns:a="http://schemas.openxmlformats.org/drawingml/2006/main" name="2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Times New Roman"/>
        <a:cs typeface="Times New Roman"/>
      </a:majorFont>
      <a:minorFont>
        <a:latin typeface="Times New Roman"/>
        <a:ea typeface="Times New Roman"/>
        <a:cs typeface="Times New Roma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1.xml><?xml version="1.0" encoding="utf-8"?>
<a:theme xmlns:a="http://schemas.openxmlformats.org/drawingml/2006/main" name="Notebook">
  <a:themeElements>
    <a:clrScheme name="Notebook 1">
      <a:dk1>
        <a:srgbClr val="000000"/>
      </a:dk1>
      <a:lt1>
        <a:srgbClr val="FEFDE3"/>
      </a:lt1>
      <a:dk2>
        <a:srgbClr val="221304"/>
      </a:dk2>
      <a:lt2>
        <a:srgbClr val="CBBD83"/>
      </a:lt2>
      <a:accent1>
        <a:srgbClr val="A1BD69"/>
      </a:accent1>
      <a:accent2>
        <a:srgbClr val="3694B6"/>
      </a:accent2>
      <a:accent3>
        <a:srgbClr val="FEFEEF"/>
      </a:accent3>
      <a:accent4>
        <a:srgbClr val="000000"/>
      </a:accent4>
      <a:accent5>
        <a:srgbClr val="CDDBB9"/>
      </a:accent5>
      <a:accent6>
        <a:srgbClr val="3086A5"/>
      </a:accent6>
      <a:hlink>
        <a:srgbClr val="660066"/>
      </a:hlink>
      <a:folHlink>
        <a:srgbClr val="666699"/>
      </a:folHlink>
    </a:clrScheme>
    <a:fontScheme name="Notebook">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Notebook 1">
        <a:dk1>
          <a:srgbClr val="000000"/>
        </a:dk1>
        <a:lt1>
          <a:srgbClr val="FEFDE3"/>
        </a:lt1>
        <a:dk2>
          <a:srgbClr val="221304"/>
        </a:dk2>
        <a:lt2>
          <a:srgbClr val="CBBD83"/>
        </a:lt2>
        <a:accent1>
          <a:srgbClr val="A1BD69"/>
        </a:accent1>
        <a:accent2>
          <a:srgbClr val="3694B6"/>
        </a:accent2>
        <a:accent3>
          <a:srgbClr val="FEFEEF"/>
        </a:accent3>
        <a:accent4>
          <a:srgbClr val="000000"/>
        </a:accent4>
        <a:accent5>
          <a:srgbClr val="CDDBB9"/>
        </a:accent5>
        <a:accent6>
          <a:srgbClr val="3086A5"/>
        </a:accent6>
        <a:hlink>
          <a:srgbClr val="660066"/>
        </a:hlink>
        <a:folHlink>
          <a:srgbClr val="666699"/>
        </a:folHlink>
      </a:clrScheme>
      <a:clrMap bg1="lt1" tx1="dk1" bg2="lt2" tx2="dk2" accent1="accent1" accent2="accent2" accent3="accent3" accent4="accent4" accent5="accent5" accent6="accent6" hlink="hlink" folHlink="folHlink"/>
    </a:extraClrScheme>
    <a:extraClrScheme>
      <a:clrScheme name="Notebook 2">
        <a:dk1>
          <a:srgbClr val="000000"/>
        </a:dk1>
        <a:lt1>
          <a:srgbClr val="FFFFFF"/>
        </a:lt1>
        <a:dk2>
          <a:srgbClr val="221304"/>
        </a:dk2>
        <a:lt2>
          <a:srgbClr val="CBBD83"/>
        </a:lt2>
        <a:accent1>
          <a:srgbClr val="A1BD69"/>
        </a:accent1>
        <a:accent2>
          <a:srgbClr val="3694B6"/>
        </a:accent2>
        <a:accent3>
          <a:srgbClr val="FFFFFF"/>
        </a:accent3>
        <a:accent4>
          <a:srgbClr val="000000"/>
        </a:accent4>
        <a:accent5>
          <a:srgbClr val="CDDBB9"/>
        </a:accent5>
        <a:accent6>
          <a:srgbClr val="3086A5"/>
        </a:accent6>
        <a:hlink>
          <a:srgbClr val="660066"/>
        </a:hlink>
        <a:folHlink>
          <a:srgbClr val="666699"/>
        </a:folHlink>
      </a:clrScheme>
      <a:clrMap bg1="lt1" tx1="dk1" bg2="lt2" tx2="dk2" accent1="accent1" accent2="accent2" accent3="accent3" accent4="accent4" accent5="accent5" accent6="accent6" hlink="hlink" folHlink="folHlink"/>
    </a:extraClrScheme>
    <a:extraClrScheme>
      <a:clrScheme name="Notebook 3">
        <a:dk1>
          <a:srgbClr val="000000"/>
        </a:dk1>
        <a:lt1>
          <a:srgbClr val="FFFFFF"/>
        </a:lt1>
        <a:dk2>
          <a:srgbClr val="000000"/>
        </a:dk2>
        <a:lt2>
          <a:srgbClr val="DDDDDD"/>
        </a:lt2>
        <a:accent1>
          <a:srgbClr val="CBCBCB"/>
        </a:accent1>
        <a:accent2>
          <a:srgbClr val="868686"/>
        </a:accent2>
        <a:accent3>
          <a:srgbClr val="FFFFFF"/>
        </a:accent3>
        <a:accent4>
          <a:srgbClr val="000000"/>
        </a:accent4>
        <a:accent5>
          <a:srgbClr val="E2E2E2"/>
        </a:accent5>
        <a:accent6>
          <a:srgbClr val="797979"/>
        </a:accent6>
        <a:hlink>
          <a:srgbClr val="4D4D4D"/>
        </a:hlink>
        <a:folHlink>
          <a:srgbClr val="777777"/>
        </a:folHlink>
      </a:clrScheme>
      <a:clrMap bg1="lt1" tx1="dk1" bg2="lt2" tx2="dk2" accent1="accent1" accent2="accent2" accent3="accent3" accent4="accent4" accent5="accent5" accent6="accent6" hlink="hlink" folHlink="folHlink"/>
    </a:extraClrScheme>
  </a:extraClrSchemeLst>
</a:theme>
</file>

<file path=ppt/theme/theme22.xml><?xml version="1.0" encoding="utf-8"?>
<a:theme xmlns:a="http://schemas.openxmlformats.org/drawingml/2006/main" name="3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3.xml><?xml version="1.0" encoding="utf-8"?>
<a:theme xmlns:a="http://schemas.openxmlformats.org/drawingml/2006/main" name="1_Strategic">
  <a:themeElements>
    <a:clrScheme name="Strategic 2">
      <a:dk1>
        <a:srgbClr val="000000"/>
      </a:dk1>
      <a:lt1>
        <a:srgbClr val="E9E2B6"/>
      </a:lt1>
      <a:dk2>
        <a:srgbClr val="996600"/>
      </a:dk2>
      <a:lt2>
        <a:srgbClr val="786950"/>
      </a:lt2>
      <a:accent1>
        <a:srgbClr val="727DE0"/>
      </a:accent1>
      <a:accent2>
        <a:srgbClr val="D54F41"/>
      </a:accent2>
      <a:accent3>
        <a:srgbClr val="F2EED7"/>
      </a:accent3>
      <a:accent4>
        <a:srgbClr val="000000"/>
      </a:accent4>
      <a:accent5>
        <a:srgbClr val="BCBFED"/>
      </a:accent5>
      <a:accent6>
        <a:srgbClr val="C1473A"/>
      </a:accent6>
      <a:hlink>
        <a:srgbClr val="003300"/>
      </a:hlink>
      <a:folHlink>
        <a:srgbClr val="339933"/>
      </a:folHlink>
    </a:clrScheme>
    <a:fontScheme name="Strategic">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miter lim="800000"/>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miter lim="800000"/>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Strategic 1">
        <a:dk1>
          <a:srgbClr val="000000"/>
        </a:dk1>
        <a:lt1>
          <a:srgbClr val="EAEAEA"/>
        </a:lt1>
        <a:dk2>
          <a:srgbClr val="819E81"/>
        </a:dk2>
        <a:lt2>
          <a:srgbClr val="FFCC66"/>
        </a:lt2>
        <a:accent1>
          <a:srgbClr val="727DE0"/>
        </a:accent1>
        <a:accent2>
          <a:srgbClr val="D54F41"/>
        </a:accent2>
        <a:accent3>
          <a:srgbClr val="C1CCC1"/>
        </a:accent3>
        <a:accent4>
          <a:srgbClr val="C8C8C8"/>
        </a:accent4>
        <a:accent5>
          <a:srgbClr val="BCBFED"/>
        </a:accent5>
        <a:accent6>
          <a:srgbClr val="C1473A"/>
        </a:accent6>
        <a:hlink>
          <a:srgbClr val="003300"/>
        </a:hlink>
        <a:folHlink>
          <a:srgbClr val="663300"/>
        </a:folHlink>
      </a:clrScheme>
      <a:clrMap bg1="dk2" tx1="lt1" bg2="dk1" tx2="lt2" accent1="accent1" accent2="accent2" accent3="accent3" accent4="accent4" accent5="accent5" accent6="accent6" hlink="hlink" folHlink="folHlink"/>
    </a:extraClrScheme>
    <a:extraClrScheme>
      <a:clrScheme name="Strategic 2">
        <a:dk1>
          <a:srgbClr val="000000"/>
        </a:dk1>
        <a:lt1>
          <a:srgbClr val="E9E2B6"/>
        </a:lt1>
        <a:dk2>
          <a:srgbClr val="996600"/>
        </a:dk2>
        <a:lt2>
          <a:srgbClr val="786950"/>
        </a:lt2>
        <a:accent1>
          <a:srgbClr val="727DE0"/>
        </a:accent1>
        <a:accent2>
          <a:srgbClr val="D54F41"/>
        </a:accent2>
        <a:accent3>
          <a:srgbClr val="F2EED7"/>
        </a:accent3>
        <a:accent4>
          <a:srgbClr val="000000"/>
        </a:accent4>
        <a:accent5>
          <a:srgbClr val="BCBFED"/>
        </a:accent5>
        <a:accent6>
          <a:srgbClr val="C1473A"/>
        </a:accent6>
        <a:hlink>
          <a:srgbClr val="003300"/>
        </a:hlink>
        <a:folHlink>
          <a:srgbClr val="339933"/>
        </a:folHlink>
      </a:clrScheme>
      <a:clrMap bg1="lt1" tx1="dk1" bg2="lt2" tx2="dk2" accent1="accent1" accent2="accent2" accent3="accent3" accent4="accent4" accent5="accent5" accent6="accent6" hlink="hlink" folHlink="folHlink"/>
    </a:extraClrScheme>
    <a:extraClrScheme>
      <a:clrScheme name="Strategic 3">
        <a:dk1>
          <a:srgbClr val="000000"/>
        </a:dk1>
        <a:lt1>
          <a:srgbClr val="FFFFFF"/>
        </a:lt1>
        <a:dk2>
          <a:srgbClr val="000000"/>
        </a:dk2>
        <a:lt2>
          <a:srgbClr val="5F5F5F"/>
        </a:lt2>
        <a:accent1>
          <a:srgbClr val="CBCBCB"/>
        </a:accent1>
        <a:accent2>
          <a:srgbClr val="808080"/>
        </a:accent2>
        <a:accent3>
          <a:srgbClr val="FFFFFF"/>
        </a:accent3>
        <a:accent4>
          <a:srgbClr val="000000"/>
        </a:accent4>
        <a:accent5>
          <a:srgbClr val="E2E2E2"/>
        </a:accent5>
        <a:accent6>
          <a:srgbClr val="737373"/>
        </a:accent6>
        <a:hlink>
          <a:srgbClr val="5F5F5F"/>
        </a:hlink>
        <a:folHlink>
          <a:srgbClr val="969696"/>
        </a:folHlink>
      </a:clrScheme>
      <a:clrMap bg1="lt1" tx1="dk1" bg2="lt2" tx2="dk2" accent1="accent1" accent2="accent2" accent3="accent3" accent4="accent4" accent5="accent5" accent6="accent6" hlink="hlink" folHlink="folHlink"/>
    </a:extraClrScheme>
    <a:extraClrScheme>
      <a:clrScheme name="Strategic 4">
        <a:dk1>
          <a:srgbClr val="000000"/>
        </a:dk1>
        <a:lt1>
          <a:srgbClr val="EAEAEA"/>
        </a:lt1>
        <a:dk2>
          <a:srgbClr val="BC6262"/>
        </a:dk2>
        <a:lt2>
          <a:srgbClr val="FFCC66"/>
        </a:lt2>
        <a:accent1>
          <a:srgbClr val="727DE0"/>
        </a:accent1>
        <a:accent2>
          <a:srgbClr val="D54F41"/>
        </a:accent2>
        <a:accent3>
          <a:srgbClr val="DAB7B7"/>
        </a:accent3>
        <a:accent4>
          <a:srgbClr val="C8C8C8"/>
        </a:accent4>
        <a:accent5>
          <a:srgbClr val="BCBFED"/>
        </a:accent5>
        <a:accent6>
          <a:srgbClr val="C1473A"/>
        </a:accent6>
        <a:hlink>
          <a:srgbClr val="000066"/>
        </a:hlink>
        <a:folHlink>
          <a:srgbClr val="FFFF99"/>
        </a:folHlink>
      </a:clrScheme>
      <a:clrMap bg1="dk2" tx1="lt1" bg2="dk1" tx2="lt2" accent1="accent1" accent2="accent2" accent3="accent3" accent4="accent4" accent5="accent5" accent6="accent6" hlink="hlink" folHlink="folHlink"/>
    </a:extraClrScheme>
    <a:extraClrScheme>
      <a:clrScheme name="Strategic 5">
        <a:dk1>
          <a:srgbClr val="000000"/>
        </a:dk1>
        <a:lt1>
          <a:srgbClr val="EAEAEA"/>
        </a:lt1>
        <a:dk2>
          <a:srgbClr val="5C74A4"/>
        </a:dk2>
        <a:lt2>
          <a:srgbClr val="FFCC99"/>
        </a:lt2>
        <a:accent1>
          <a:srgbClr val="727DE0"/>
        </a:accent1>
        <a:accent2>
          <a:srgbClr val="D54F41"/>
        </a:accent2>
        <a:accent3>
          <a:srgbClr val="B5BCCF"/>
        </a:accent3>
        <a:accent4>
          <a:srgbClr val="C8C8C8"/>
        </a:accent4>
        <a:accent5>
          <a:srgbClr val="BCBFED"/>
        </a:accent5>
        <a:accent6>
          <a:srgbClr val="C1473A"/>
        </a:accent6>
        <a:hlink>
          <a:srgbClr val="FFFFCC"/>
        </a:hlink>
        <a:folHlink>
          <a:srgbClr val="CC9900"/>
        </a:folHlink>
      </a:clrScheme>
      <a:clrMap bg1="dk2" tx1="lt1" bg2="dk1" tx2="lt2" accent1="accent1" accent2="accent2" accent3="accent3" accent4="accent4" accent5="accent5" accent6="accent6" hlink="hlink" folHlink="folHlink"/>
    </a:extraClrScheme>
    <a:extraClrScheme>
      <a:clrScheme name="Strategic 6">
        <a:dk1>
          <a:srgbClr val="000000"/>
        </a:dk1>
        <a:lt1>
          <a:srgbClr val="EAEAEA"/>
        </a:lt1>
        <a:dk2>
          <a:srgbClr val="996600"/>
        </a:dk2>
        <a:lt2>
          <a:srgbClr val="FFCC99"/>
        </a:lt2>
        <a:accent1>
          <a:srgbClr val="727DE0"/>
        </a:accent1>
        <a:accent2>
          <a:srgbClr val="D54F41"/>
        </a:accent2>
        <a:accent3>
          <a:srgbClr val="CAB8AA"/>
        </a:accent3>
        <a:accent4>
          <a:srgbClr val="C8C8C8"/>
        </a:accent4>
        <a:accent5>
          <a:srgbClr val="BCBFED"/>
        </a:accent5>
        <a:accent6>
          <a:srgbClr val="C1473A"/>
        </a:accent6>
        <a:hlink>
          <a:srgbClr val="99CCFF"/>
        </a:hlink>
        <a:folHlink>
          <a:srgbClr val="FFFF99"/>
        </a:folHlink>
      </a:clrScheme>
      <a:clrMap bg1="dk2" tx1="lt1" bg2="dk1" tx2="lt2" accent1="accent1" accent2="accent2" accent3="accent3" accent4="accent4" accent5="accent5" accent6="accent6" hlink="hlink" folHlink="folHlink"/>
    </a:extraClrScheme>
  </a:extraClrSchemeLst>
</a:theme>
</file>

<file path=ppt/theme/theme230.xml><?xml version="1.0" encoding="utf-8"?>
<a:theme xmlns:a="http://schemas.openxmlformats.org/drawingml/2006/main" name="49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4.xml><?xml version="1.0" encoding="utf-8"?>
<a:theme xmlns:a="http://schemas.openxmlformats.org/drawingml/2006/main" name="Whirlpool">
  <a:themeElements>
    <a:clrScheme name="Whirlpool 1">
      <a:dk1>
        <a:srgbClr val="000066"/>
      </a:dk1>
      <a:lt1>
        <a:srgbClr val="FFFFFF"/>
      </a:lt1>
      <a:dk2>
        <a:srgbClr val="0000CC"/>
      </a:dk2>
      <a:lt2>
        <a:srgbClr val="CCFFFF"/>
      </a:lt2>
      <a:accent1>
        <a:srgbClr val="CC99FF"/>
      </a:accent1>
      <a:accent2>
        <a:srgbClr val="9999FF"/>
      </a:accent2>
      <a:accent3>
        <a:srgbClr val="AAAAE2"/>
      </a:accent3>
      <a:accent4>
        <a:srgbClr val="DADADA"/>
      </a:accent4>
      <a:accent5>
        <a:srgbClr val="E2CAFF"/>
      </a:accent5>
      <a:accent6>
        <a:srgbClr val="8A8AE7"/>
      </a:accent6>
      <a:hlink>
        <a:srgbClr val="99CCFF"/>
      </a:hlink>
      <a:folHlink>
        <a:srgbClr val="0066FF"/>
      </a:folHlink>
    </a:clrScheme>
    <a:fontScheme name="Whirlpool">
      <a:majorFont>
        <a:latin typeface="Tahoma"/>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Whirlpool 1">
        <a:dk1>
          <a:srgbClr val="000066"/>
        </a:dk1>
        <a:lt1>
          <a:srgbClr val="FFFFFF"/>
        </a:lt1>
        <a:dk2>
          <a:srgbClr val="0000CC"/>
        </a:dk2>
        <a:lt2>
          <a:srgbClr val="CCFFFF"/>
        </a:lt2>
        <a:accent1>
          <a:srgbClr val="CC99FF"/>
        </a:accent1>
        <a:accent2>
          <a:srgbClr val="9999FF"/>
        </a:accent2>
        <a:accent3>
          <a:srgbClr val="AAAAE2"/>
        </a:accent3>
        <a:accent4>
          <a:srgbClr val="DADADA"/>
        </a:accent4>
        <a:accent5>
          <a:srgbClr val="E2CAFF"/>
        </a:accent5>
        <a:accent6>
          <a:srgbClr val="8A8AE7"/>
        </a:accent6>
        <a:hlink>
          <a:srgbClr val="99CCFF"/>
        </a:hlink>
        <a:folHlink>
          <a:srgbClr val="0066FF"/>
        </a:folHlink>
      </a:clrScheme>
      <a:clrMap bg1="dk2" tx1="lt1" bg2="dk1" tx2="lt2" accent1="accent1" accent2="accent2" accent3="accent3" accent4="accent4" accent5="accent5" accent6="accent6" hlink="hlink" folHlink="folHlink"/>
    </a:extraClrScheme>
    <a:extraClrScheme>
      <a:clrScheme name="Whirlpool 2">
        <a:dk1>
          <a:srgbClr val="000066"/>
        </a:dk1>
        <a:lt1>
          <a:srgbClr val="FFFFFF"/>
        </a:lt1>
        <a:dk2>
          <a:srgbClr val="6699FF"/>
        </a:dk2>
        <a:lt2>
          <a:srgbClr val="CCFFFF"/>
        </a:lt2>
        <a:accent1>
          <a:srgbClr val="CC99FF"/>
        </a:accent1>
        <a:accent2>
          <a:srgbClr val="9999FF"/>
        </a:accent2>
        <a:accent3>
          <a:srgbClr val="B8CAFF"/>
        </a:accent3>
        <a:accent4>
          <a:srgbClr val="DADADA"/>
        </a:accent4>
        <a:accent5>
          <a:srgbClr val="E2CAFF"/>
        </a:accent5>
        <a:accent6>
          <a:srgbClr val="8A8AE7"/>
        </a:accent6>
        <a:hlink>
          <a:srgbClr val="99CCFF"/>
        </a:hlink>
        <a:folHlink>
          <a:srgbClr val="0066FF"/>
        </a:folHlink>
      </a:clrScheme>
      <a:clrMap bg1="dk2" tx1="lt1" bg2="dk1" tx2="lt2" accent1="accent1" accent2="accent2" accent3="accent3" accent4="accent4" accent5="accent5" accent6="accent6" hlink="hlink" folHlink="folHlink"/>
    </a:extraClrScheme>
    <a:extraClrScheme>
      <a:clrScheme name="Whirlpool 3">
        <a:dk1>
          <a:srgbClr val="393939"/>
        </a:dk1>
        <a:lt1>
          <a:srgbClr val="FFFFFF"/>
        </a:lt1>
        <a:dk2>
          <a:srgbClr val="000000"/>
        </a:dk2>
        <a:lt2>
          <a:srgbClr val="FFFFFF"/>
        </a:lt2>
        <a:accent1>
          <a:srgbClr val="CBCBCB"/>
        </a:accent1>
        <a:accent2>
          <a:srgbClr val="868686"/>
        </a:accent2>
        <a:accent3>
          <a:srgbClr val="AAAAAA"/>
        </a:accent3>
        <a:accent4>
          <a:srgbClr val="DADADA"/>
        </a:accent4>
        <a:accent5>
          <a:srgbClr val="E2E2E2"/>
        </a:accent5>
        <a:accent6>
          <a:srgbClr val="797979"/>
        </a:accent6>
        <a:hlink>
          <a:srgbClr val="4D4D4D"/>
        </a:hlink>
        <a:folHlink>
          <a:srgbClr val="EAEAEA"/>
        </a:folHlink>
      </a:clrScheme>
      <a:clrMap bg1="dk2" tx1="lt1" bg2="dk1" tx2="lt2" accent1="accent1" accent2="accent2" accent3="accent3" accent4="accent4" accent5="accent5" accent6="accent6" hlink="hlink" folHlink="folHlink"/>
    </a:extraClrScheme>
  </a:extraClrSchemeLst>
</a:theme>
</file>

<file path=ppt/theme/theme25.xml><?xml version="1.0" encoding="utf-8"?>
<a:theme xmlns:a="http://schemas.openxmlformats.org/drawingml/2006/main" name="3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6.xml><?xml version="1.0" encoding="utf-8"?>
<a:theme xmlns:a="http://schemas.openxmlformats.org/drawingml/2006/main" name="3_Notebook">
  <a:themeElements>
    <a:clrScheme name="Notebook 1">
      <a:dk1>
        <a:srgbClr val="000000"/>
      </a:dk1>
      <a:lt1>
        <a:srgbClr val="FEFDE3"/>
      </a:lt1>
      <a:dk2>
        <a:srgbClr val="221304"/>
      </a:dk2>
      <a:lt2>
        <a:srgbClr val="CBBD83"/>
      </a:lt2>
      <a:accent1>
        <a:srgbClr val="A1BD69"/>
      </a:accent1>
      <a:accent2>
        <a:srgbClr val="3694B6"/>
      </a:accent2>
      <a:accent3>
        <a:srgbClr val="FEFEEF"/>
      </a:accent3>
      <a:accent4>
        <a:srgbClr val="000000"/>
      </a:accent4>
      <a:accent5>
        <a:srgbClr val="CDDBB9"/>
      </a:accent5>
      <a:accent6>
        <a:srgbClr val="3086A5"/>
      </a:accent6>
      <a:hlink>
        <a:srgbClr val="660066"/>
      </a:hlink>
      <a:folHlink>
        <a:srgbClr val="666699"/>
      </a:folHlink>
    </a:clrScheme>
    <a:fontScheme name="Notebook">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Notebook 1">
        <a:dk1>
          <a:srgbClr val="000000"/>
        </a:dk1>
        <a:lt1>
          <a:srgbClr val="FEFDE3"/>
        </a:lt1>
        <a:dk2>
          <a:srgbClr val="221304"/>
        </a:dk2>
        <a:lt2>
          <a:srgbClr val="CBBD83"/>
        </a:lt2>
        <a:accent1>
          <a:srgbClr val="A1BD69"/>
        </a:accent1>
        <a:accent2>
          <a:srgbClr val="3694B6"/>
        </a:accent2>
        <a:accent3>
          <a:srgbClr val="FEFEEF"/>
        </a:accent3>
        <a:accent4>
          <a:srgbClr val="000000"/>
        </a:accent4>
        <a:accent5>
          <a:srgbClr val="CDDBB9"/>
        </a:accent5>
        <a:accent6>
          <a:srgbClr val="3086A5"/>
        </a:accent6>
        <a:hlink>
          <a:srgbClr val="660066"/>
        </a:hlink>
        <a:folHlink>
          <a:srgbClr val="666699"/>
        </a:folHlink>
      </a:clrScheme>
      <a:clrMap bg1="lt1" tx1="dk1" bg2="lt2" tx2="dk2" accent1="accent1" accent2="accent2" accent3="accent3" accent4="accent4" accent5="accent5" accent6="accent6" hlink="hlink" folHlink="folHlink"/>
    </a:extraClrScheme>
    <a:extraClrScheme>
      <a:clrScheme name="Notebook 2">
        <a:dk1>
          <a:srgbClr val="000000"/>
        </a:dk1>
        <a:lt1>
          <a:srgbClr val="FFFFFF"/>
        </a:lt1>
        <a:dk2>
          <a:srgbClr val="221304"/>
        </a:dk2>
        <a:lt2>
          <a:srgbClr val="CBBD83"/>
        </a:lt2>
        <a:accent1>
          <a:srgbClr val="A1BD69"/>
        </a:accent1>
        <a:accent2>
          <a:srgbClr val="3694B6"/>
        </a:accent2>
        <a:accent3>
          <a:srgbClr val="FFFFFF"/>
        </a:accent3>
        <a:accent4>
          <a:srgbClr val="000000"/>
        </a:accent4>
        <a:accent5>
          <a:srgbClr val="CDDBB9"/>
        </a:accent5>
        <a:accent6>
          <a:srgbClr val="3086A5"/>
        </a:accent6>
        <a:hlink>
          <a:srgbClr val="660066"/>
        </a:hlink>
        <a:folHlink>
          <a:srgbClr val="666699"/>
        </a:folHlink>
      </a:clrScheme>
      <a:clrMap bg1="lt1" tx1="dk1" bg2="lt2" tx2="dk2" accent1="accent1" accent2="accent2" accent3="accent3" accent4="accent4" accent5="accent5" accent6="accent6" hlink="hlink" folHlink="folHlink"/>
    </a:extraClrScheme>
    <a:extraClrScheme>
      <a:clrScheme name="Notebook 3">
        <a:dk1>
          <a:srgbClr val="000000"/>
        </a:dk1>
        <a:lt1>
          <a:srgbClr val="FFFFFF"/>
        </a:lt1>
        <a:dk2>
          <a:srgbClr val="000000"/>
        </a:dk2>
        <a:lt2>
          <a:srgbClr val="DDDDDD"/>
        </a:lt2>
        <a:accent1>
          <a:srgbClr val="CBCBCB"/>
        </a:accent1>
        <a:accent2>
          <a:srgbClr val="868686"/>
        </a:accent2>
        <a:accent3>
          <a:srgbClr val="FFFFFF"/>
        </a:accent3>
        <a:accent4>
          <a:srgbClr val="000000"/>
        </a:accent4>
        <a:accent5>
          <a:srgbClr val="E2E2E2"/>
        </a:accent5>
        <a:accent6>
          <a:srgbClr val="797979"/>
        </a:accent6>
        <a:hlink>
          <a:srgbClr val="4D4D4D"/>
        </a:hlink>
        <a:folHlink>
          <a:srgbClr val="777777"/>
        </a:folHlink>
      </a:clrScheme>
      <a:clrMap bg1="lt1" tx1="dk1" bg2="lt2" tx2="dk2" accent1="accent1" accent2="accent2" accent3="accent3" accent4="accent4" accent5="accent5" accent6="accent6" hlink="hlink" folHlink="folHlink"/>
    </a:extraClrScheme>
  </a:extraClrSchemeLst>
</a:theme>
</file>

<file path=ppt/theme/theme27.xml><?xml version="1.0" encoding="utf-8"?>
<a:theme xmlns:a="http://schemas.openxmlformats.org/drawingml/2006/main" name="1_Default Design">
  <a:themeElements>
    <a:clrScheme name="Default Design 8">
      <a:dk1>
        <a:srgbClr val="000000"/>
      </a:dk1>
      <a:lt1>
        <a:srgbClr val="FFFFFF"/>
      </a:lt1>
      <a:dk2>
        <a:srgbClr val="000000"/>
      </a:dk2>
      <a:lt2>
        <a:srgbClr val="808080"/>
      </a:lt2>
      <a:accent1>
        <a:srgbClr val="FFFF99"/>
      </a:accent1>
      <a:accent2>
        <a:srgbClr val="3333CC"/>
      </a:accent2>
      <a:accent3>
        <a:srgbClr val="FFFFFF"/>
      </a:accent3>
      <a:accent4>
        <a:srgbClr val="000000"/>
      </a:accent4>
      <a:accent5>
        <a:srgbClr val="FFFFCA"/>
      </a:accent5>
      <a:accent6>
        <a:srgbClr val="2D2DB9"/>
      </a:accent6>
      <a:hlink>
        <a:srgbClr val="000000"/>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GB" sz="2400" b="0" i="0" u="none" strike="noStrike" cap="none" normalizeH="0" baseline="0">
            <a:ln>
              <a:noFill/>
            </a:ln>
            <a:solidFill>
              <a:schemeClr val="tx1"/>
            </a:solidFill>
            <a:effectLst/>
            <a:latin typeface="Times New Roman" pitchFamily="-110"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GB" sz="2400" b="0" i="0" u="none" strike="noStrike" cap="none" normalizeH="0" baseline="0">
            <a:ln>
              <a:noFill/>
            </a:ln>
            <a:solidFill>
              <a:schemeClr val="tx1"/>
            </a:solidFill>
            <a:effectLst/>
            <a:latin typeface="Times New Roman" pitchFamily="-110" charset="0"/>
          </a:defRPr>
        </a:defPPr>
      </a:lstStyle>
    </a:lnDef>
  </a:objectDefaults>
  <a:extraClrSchemeLst>
    <a:extraClrScheme>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
      <a:clrScheme name="Default Design 8">
        <a:dk1>
          <a:srgbClr val="000000"/>
        </a:dk1>
        <a:lt1>
          <a:srgbClr val="FFFFFF"/>
        </a:lt1>
        <a:dk2>
          <a:srgbClr val="000000"/>
        </a:dk2>
        <a:lt2>
          <a:srgbClr val="808080"/>
        </a:lt2>
        <a:accent1>
          <a:srgbClr val="FFFF99"/>
        </a:accent1>
        <a:accent2>
          <a:srgbClr val="3333CC"/>
        </a:accent2>
        <a:accent3>
          <a:srgbClr val="FFFFFF"/>
        </a:accent3>
        <a:accent4>
          <a:srgbClr val="000000"/>
        </a:accent4>
        <a:accent5>
          <a:srgbClr val="FFFFCA"/>
        </a:accent5>
        <a:accent6>
          <a:srgbClr val="2D2DB9"/>
        </a:accent6>
        <a:hlink>
          <a:srgbClr val="00000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8.xml><?xml version="1.0" encoding="utf-8"?>
<a:theme xmlns:a="http://schemas.openxmlformats.org/drawingml/2006/main" name="55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9.xml><?xml version="1.0" encoding="utf-8"?>
<a:theme xmlns:a="http://schemas.openxmlformats.org/drawingml/2006/main" name="4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1_Orbit">
  <a:themeElements>
    <a:clrScheme name="Orbit 10">
      <a:dk1>
        <a:srgbClr val="000000"/>
      </a:dk1>
      <a:lt1>
        <a:srgbClr val="FFFFFF"/>
      </a:lt1>
      <a:dk2>
        <a:srgbClr val="000000"/>
      </a:dk2>
      <a:lt2>
        <a:srgbClr val="FFFFFF"/>
      </a:lt2>
      <a:accent1>
        <a:srgbClr val="3333CC"/>
      </a:accent1>
      <a:accent2>
        <a:srgbClr val="666699"/>
      </a:accent2>
      <a:accent3>
        <a:srgbClr val="AAAAAA"/>
      </a:accent3>
      <a:accent4>
        <a:srgbClr val="DADADA"/>
      </a:accent4>
      <a:accent5>
        <a:srgbClr val="ADADE2"/>
      </a:accent5>
      <a:accent6>
        <a:srgbClr val="5C5C8A"/>
      </a:accent6>
      <a:hlink>
        <a:srgbClr val="FFFFCC"/>
      </a:hlink>
      <a:folHlink>
        <a:srgbClr val="FFCC66"/>
      </a:folHlink>
    </a:clrScheme>
    <a:fontScheme name="Orbit">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Orbit 1">
        <a:dk1>
          <a:srgbClr val="010199"/>
        </a:dk1>
        <a:lt1>
          <a:srgbClr val="FFFFFF"/>
        </a:lt1>
        <a:dk2>
          <a:srgbClr val="000000"/>
        </a:dk2>
        <a:lt2>
          <a:srgbClr val="B2B2B2"/>
        </a:lt2>
        <a:accent1>
          <a:srgbClr val="3399FF"/>
        </a:accent1>
        <a:accent2>
          <a:srgbClr val="666699"/>
        </a:accent2>
        <a:accent3>
          <a:srgbClr val="AAAAAA"/>
        </a:accent3>
        <a:accent4>
          <a:srgbClr val="DADADA"/>
        </a:accent4>
        <a:accent5>
          <a:srgbClr val="ADCAFF"/>
        </a:accent5>
        <a:accent6>
          <a:srgbClr val="5C5C8A"/>
        </a:accent6>
        <a:hlink>
          <a:srgbClr val="FFFFCC"/>
        </a:hlink>
        <a:folHlink>
          <a:srgbClr val="FFCC66"/>
        </a:folHlink>
      </a:clrScheme>
      <a:clrMap bg1="dk2" tx1="lt1" bg2="dk1" tx2="lt2" accent1="accent1" accent2="accent2" accent3="accent3" accent4="accent4" accent5="accent5" accent6="accent6" hlink="hlink" folHlink="folHlink"/>
    </a:extraClrScheme>
    <a:extraClrScheme>
      <a:clrScheme name="Orbit 2">
        <a:dk1>
          <a:srgbClr val="008000"/>
        </a:dk1>
        <a:lt1>
          <a:srgbClr val="FFFFFF"/>
        </a:lt1>
        <a:dk2>
          <a:srgbClr val="003300"/>
        </a:dk2>
        <a:lt2>
          <a:srgbClr val="C0C0C0"/>
        </a:lt2>
        <a:accent1>
          <a:srgbClr val="99CC00"/>
        </a:accent1>
        <a:accent2>
          <a:srgbClr val="527C3A"/>
        </a:accent2>
        <a:accent3>
          <a:srgbClr val="AAADAA"/>
        </a:accent3>
        <a:accent4>
          <a:srgbClr val="DADADA"/>
        </a:accent4>
        <a:accent5>
          <a:srgbClr val="CAE2AA"/>
        </a:accent5>
        <a:accent6>
          <a:srgbClr val="497034"/>
        </a:accent6>
        <a:hlink>
          <a:srgbClr val="33CC33"/>
        </a:hlink>
        <a:folHlink>
          <a:srgbClr val="C1FF83"/>
        </a:folHlink>
      </a:clrScheme>
      <a:clrMap bg1="dk2" tx1="lt1" bg2="dk1" tx2="lt2" accent1="accent1" accent2="accent2" accent3="accent3" accent4="accent4" accent5="accent5" accent6="accent6" hlink="hlink" folHlink="folHlink"/>
    </a:extraClrScheme>
    <a:extraClrScheme>
      <a:clrScheme name="Orbit 3">
        <a:dk1>
          <a:srgbClr val="000066"/>
        </a:dk1>
        <a:lt1>
          <a:srgbClr val="FFFFFF"/>
        </a:lt1>
        <a:dk2>
          <a:srgbClr val="000099"/>
        </a:dk2>
        <a:lt2>
          <a:srgbClr val="9FBFFF"/>
        </a:lt2>
        <a:accent1>
          <a:srgbClr val="0099CC"/>
        </a:accent1>
        <a:accent2>
          <a:srgbClr val="00CC66"/>
        </a:accent2>
        <a:accent3>
          <a:srgbClr val="AAAACA"/>
        </a:accent3>
        <a:accent4>
          <a:srgbClr val="DADADA"/>
        </a:accent4>
        <a:accent5>
          <a:srgbClr val="AACAE2"/>
        </a:accent5>
        <a:accent6>
          <a:srgbClr val="00B95C"/>
        </a:accent6>
        <a:hlink>
          <a:srgbClr val="00FFFF"/>
        </a:hlink>
        <a:folHlink>
          <a:srgbClr val="CDE6FF"/>
        </a:folHlink>
      </a:clrScheme>
      <a:clrMap bg1="dk2" tx1="lt1" bg2="dk1" tx2="lt2" accent1="accent1" accent2="accent2" accent3="accent3" accent4="accent4" accent5="accent5" accent6="accent6" hlink="hlink" folHlink="folHlink"/>
    </a:extraClrScheme>
    <a:extraClrScheme>
      <a:clrScheme name="Orbit 4">
        <a:dk1>
          <a:srgbClr val="00ACA8"/>
        </a:dk1>
        <a:lt1>
          <a:srgbClr val="FFFFFF"/>
        </a:lt1>
        <a:dk2>
          <a:srgbClr val="006666"/>
        </a:dk2>
        <a:lt2>
          <a:srgbClr val="FFFF99"/>
        </a:lt2>
        <a:accent1>
          <a:srgbClr val="0099CC"/>
        </a:accent1>
        <a:accent2>
          <a:srgbClr val="6D6FC7"/>
        </a:accent2>
        <a:accent3>
          <a:srgbClr val="AAB8B8"/>
        </a:accent3>
        <a:accent4>
          <a:srgbClr val="DADADA"/>
        </a:accent4>
        <a:accent5>
          <a:srgbClr val="AACAE2"/>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Orbit 5">
        <a:dk1>
          <a:srgbClr val="BA0023"/>
        </a:dk1>
        <a:lt1>
          <a:srgbClr val="FFFFFF"/>
        </a:lt1>
        <a:dk2>
          <a:srgbClr val="800000"/>
        </a:dk2>
        <a:lt2>
          <a:srgbClr val="FFFF99"/>
        </a:lt2>
        <a:accent1>
          <a:srgbClr val="FF6600"/>
        </a:accent1>
        <a:accent2>
          <a:srgbClr val="C5543D"/>
        </a:accent2>
        <a:accent3>
          <a:srgbClr val="C0AAAA"/>
        </a:accent3>
        <a:accent4>
          <a:srgbClr val="DADADA"/>
        </a:accent4>
        <a:accent5>
          <a:srgbClr val="FFB8AA"/>
        </a:accent5>
        <a:accent6>
          <a:srgbClr val="B24B36"/>
        </a:accent6>
        <a:hlink>
          <a:srgbClr val="FFFF00"/>
        </a:hlink>
        <a:folHlink>
          <a:srgbClr val="FF9900"/>
        </a:folHlink>
      </a:clrScheme>
      <a:clrMap bg1="dk2" tx1="lt1" bg2="dk1" tx2="lt2" accent1="accent1" accent2="accent2" accent3="accent3" accent4="accent4" accent5="accent5" accent6="accent6" hlink="hlink" folHlink="folHlink"/>
    </a:extraClrScheme>
    <a:extraClrScheme>
      <a:clrScheme name="Orbit 6">
        <a:dk1>
          <a:srgbClr val="6D776E"/>
        </a:dk1>
        <a:lt1>
          <a:srgbClr val="FFFFFF"/>
        </a:lt1>
        <a:dk2>
          <a:srgbClr val="575863"/>
        </a:dk2>
        <a:lt2>
          <a:srgbClr val="DDDDDD"/>
        </a:lt2>
        <a:accent1>
          <a:srgbClr val="0099CC"/>
        </a:accent1>
        <a:accent2>
          <a:srgbClr val="939EA9"/>
        </a:accent2>
        <a:accent3>
          <a:srgbClr val="B4B4B7"/>
        </a:accent3>
        <a:accent4>
          <a:srgbClr val="DADADA"/>
        </a:accent4>
        <a:accent5>
          <a:srgbClr val="AACAE2"/>
        </a:accent5>
        <a:accent6>
          <a:srgbClr val="858F99"/>
        </a:accent6>
        <a:hlink>
          <a:srgbClr val="FFCC00"/>
        </a:hlink>
        <a:folHlink>
          <a:srgbClr val="BD8949"/>
        </a:folHlink>
      </a:clrScheme>
      <a:clrMap bg1="dk2" tx1="lt1" bg2="dk1" tx2="lt2" accent1="accent1" accent2="accent2" accent3="accent3" accent4="accent4" accent5="accent5" accent6="accent6" hlink="hlink" folHlink="folHlink"/>
    </a:extraClrScheme>
    <a:extraClrScheme>
      <a:clrScheme name="Orbit 7">
        <a:dk1>
          <a:srgbClr val="A28A84"/>
        </a:dk1>
        <a:lt1>
          <a:srgbClr val="FFFFFF"/>
        </a:lt1>
        <a:dk2>
          <a:srgbClr val="765E58"/>
        </a:dk2>
        <a:lt2>
          <a:srgbClr val="DDDDDD"/>
        </a:lt2>
        <a:accent1>
          <a:srgbClr val="CC6600"/>
        </a:accent1>
        <a:accent2>
          <a:srgbClr val="CC9900"/>
        </a:accent2>
        <a:accent3>
          <a:srgbClr val="BDB6B4"/>
        </a:accent3>
        <a:accent4>
          <a:srgbClr val="DADADA"/>
        </a:accent4>
        <a:accent5>
          <a:srgbClr val="E2B8AA"/>
        </a:accent5>
        <a:accent6>
          <a:srgbClr val="B98A00"/>
        </a:accent6>
        <a:hlink>
          <a:srgbClr val="FFCC00"/>
        </a:hlink>
        <a:folHlink>
          <a:srgbClr val="FFFFBD"/>
        </a:folHlink>
      </a:clrScheme>
      <a:clrMap bg1="dk2" tx1="lt1" bg2="dk1" tx2="lt2" accent1="accent1" accent2="accent2" accent3="accent3" accent4="accent4" accent5="accent5" accent6="accent6" hlink="hlink" folHlink="folHlink"/>
    </a:extraClrScheme>
    <a:extraClrScheme>
      <a:clrScheme name="Orbit 8">
        <a:dk1>
          <a:srgbClr val="000000"/>
        </a:dk1>
        <a:lt1>
          <a:srgbClr val="C5D9ED"/>
        </a:lt1>
        <a:dk2>
          <a:srgbClr val="000000"/>
        </a:dk2>
        <a:lt2>
          <a:srgbClr val="FFFFFF"/>
        </a:lt2>
        <a:accent1>
          <a:srgbClr val="F3F6FF"/>
        </a:accent1>
        <a:accent2>
          <a:srgbClr val="33CCCC"/>
        </a:accent2>
        <a:accent3>
          <a:srgbClr val="DFE9F4"/>
        </a:accent3>
        <a:accent4>
          <a:srgbClr val="000000"/>
        </a:accent4>
        <a:accent5>
          <a:srgbClr val="F8FAFF"/>
        </a:accent5>
        <a:accent6>
          <a:srgbClr val="2DB9B9"/>
        </a:accent6>
        <a:hlink>
          <a:srgbClr val="0000FF"/>
        </a:hlink>
        <a:folHlink>
          <a:srgbClr val="006699"/>
        </a:folHlink>
      </a:clrScheme>
      <a:clrMap bg1="lt1" tx1="dk1" bg2="lt2" tx2="dk2" accent1="accent1" accent2="accent2" accent3="accent3" accent4="accent4" accent5="accent5" accent6="accent6" hlink="hlink" folHlink="folHlink"/>
    </a:extraClrScheme>
    <a:extraClrScheme>
      <a:clrScheme name="Orbit 9">
        <a:dk1>
          <a:srgbClr val="FFFFFF"/>
        </a:dk1>
        <a:lt1>
          <a:srgbClr val="FFFFFF"/>
        </a:lt1>
        <a:dk2>
          <a:srgbClr val="AAAAC6"/>
        </a:dk2>
        <a:lt2>
          <a:srgbClr val="FFFFCC"/>
        </a:lt2>
        <a:accent1>
          <a:srgbClr val="66667E"/>
        </a:accent1>
        <a:accent2>
          <a:srgbClr val="629157"/>
        </a:accent2>
        <a:accent3>
          <a:srgbClr val="D2D2DF"/>
        </a:accent3>
        <a:accent4>
          <a:srgbClr val="DADADA"/>
        </a:accent4>
        <a:accent5>
          <a:srgbClr val="B8B8C0"/>
        </a:accent5>
        <a:accent6>
          <a:srgbClr val="58834E"/>
        </a:accent6>
        <a:hlink>
          <a:srgbClr val="6600CC"/>
        </a:hlink>
        <a:folHlink>
          <a:srgbClr val="3399FF"/>
        </a:folHlink>
      </a:clrScheme>
      <a:clrMap bg1="dk2" tx1="lt1" bg2="dk1" tx2="lt2" accent1="accent1" accent2="accent2" accent3="accent3" accent4="accent4" accent5="accent5" accent6="accent6" hlink="hlink" folHlink="folHlink"/>
    </a:extraClrScheme>
    <a:extraClrScheme>
      <a:clrScheme name="Orbit 10">
        <a:dk1>
          <a:srgbClr val="000000"/>
        </a:dk1>
        <a:lt1>
          <a:srgbClr val="FFFFFF"/>
        </a:lt1>
        <a:dk2>
          <a:srgbClr val="000000"/>
        </a:dk2>
        <a:lt2>
          <a:srgbClr val="FFFFFF"/>
        </a:lt2>
        <a:accent1>
          <a:srgbClr val="3333CC"/>
        </a:accent1>
        <a:accent2>
          <a:srgbClr val="666699"/>
        </a:accent2>
        <a:accent3>
          <a:srgbClr val="AAAAAA"/>
        </a:accent3>
        <a:accent4>
          <a:srgbClr val="DADADA"/>
        </a:accent4>
        <a:accent5>
          <a:srgbClr val="ADADE2"/>
        </a:accent5>
        <a:accent6>
          <a:srgbClr val="5C5C8A"/>
        </a:accent6>
        <a:hlink>
          <a:srgbClr val="FFFFCC"/>
        </a:hlink>
        <a:folHlink>
          <a:srgbClr val="FFCC66"/>
        </a:folHlink>
      </a:clrScheme>
      <a:clrMap bg1="dk2" tx1="lt1" bg2="dk1" tx2="lt2" accent1="accent1" accent2="accent2" accent3="accent3" accent4="accent4" accent5="accent5" accent6="accent6" hlink="hlink" folHlink="folHlink"/>
    </a:extraClrScheme>
  </a:extraClrSchemeLst>
</a:theme>
</file>

<file path=ppt/theme/theme30.xml><?xml version="1.0" encoding="utf-8"?>
<a:theme xmlns:a="http://schemas.openxmlformats.org/drawingml/2006/main" name="Slit">
  <a:themeElements>
    <a:clrScheme name="Slit 1">
      <a:dk1>
        <a:srgbClr val="8C0000"/>
      </a:dk1>
      <a:lt1>
        <a:srgbClr val="FFFFFF"/>
      </a:lt1>
      <a:dk2>
        <a:srgbClr val="720000"/>
      </a:dk2>
      <a:lt2>
        <a:srgbClr val="FFFFCC"/>
      </a:lt2>
      <a:accent1>
        <a:srgbClr val="FF3300"/>
      </a:accent1>
      <a:accent2>
        <a:srgbClr val="BE7960"/>
      </a:accent2>
      <a:accent3>
        <a:srgbClr val="BCAAAA"/>
      </a:accent3>
      <a:accent4>
        <a:srgbClr val="DADADA"/>
      </a:accent4>
      <a:accent5>
        <a:srgbClr val="FFADAA"/>
      </a:accent5>
      <a:accent6>
        <a:srgbClr val="AC6D56"/>
      </a:accent6>
      <a:hlink>
        <a:srgbClr val="FFCC66"/>
      </a:hlink>
      <a:folHlink>
        <a:srgbClr val="FF9900"/>
      </a:folHlink>
    </a:clrScheme>
    <a:fontScheme name="Slit">
      <a:majorFont>
        <a:latin typeface="Tahoma"/>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ja-JP" altLang="en-US" sz="1800" b="0" i="0" u="none" strike="noStrike" cap="none" normalizeH="0" baseline="0">
            <a:ln>
              <a:noFill/>
            </a:ln>
            <a:solidFill>
              <a:schemeClr val="tx1"/>
            </a:solidFill>
            <a:effectLst/>
            <a:latin typeface="Tahoma" pitchFamily="24" charset="-52"/>
            <a:ea typeface="ＭＳ Ｐゴシック" pitchFamily="24" charset="-128"/>
            <a:cs typeface="ＭＳ Ｐゴシック" pitchFamily="24"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ja-JP" altLang="en-US" sz="1800" b="0" i="0" u="none" strike="noStrike" cap="none" normalizeH="0" baseline="0">
            <a:ln>
              <a:noFill/>
            </a:ln>
            <a:solidFill>
              <a:schemeClr val="tx1"/>
            </a:solidFill>
            <a:effectLst/>
            <a:latin typeface="Tahoma" pitchFamily="24" charset="-52"/>
            <a:ea typeface="ＭＳ Ｐゴシック" pitchFamily="24" charset="-128"/>
            <a:cs typeface="ＭＳ Ｐゴシック" pitchFamily="24" charset="-128"/>
          </a:defRPr>
        </a:defPPr>
      </a:lstStyle>
    </a:lnDef>
  </a:objectDefaults>
  <a:extraClrSchemeLst>
    <a:extraClrScheme>
      <a:clrScheme name="Slit 1">
        <a:dk1>
          <a:srgbClr val="8C0000"/>
        </a:dk1>
        <a:lt1>
          <a:srgbClr val="FFFFFF"/>
        </a:lt1>
        <a:dk2>
          <a:srgbClr val="720000"/>
        </a:dk2>
        <a:lt2>
          <a:srgbClr val="FFFFCC"/>
        </a:lt2>
        <a:accent1>
          <a:srgbClr val="FF3300"/>
        </a:accent1>
        <a:accent2>
          <a:srgbClr val="BE7960"/>
        </a:accent2>
        <a:accent3>
          <a:srgbClr val="BCAAAA"/>
        </a:accent3>
        <a:accent4>
          <a:srgbClr val="DADADA"/>
        </a:accent4>
        <a:accent5>
          <a:srgbClr val="FFADAA"/>
        </a:accent5>
        <a:accent6>
          <a:srgbClr val="AC6D56"/>
        </a:accent6>
        <a:hlink>
          <a:srgbClr val="FFCC66"/>
        </a:hlink>
        <a:folHlink>
          <a:srgbClr val="FF9900"/>
        </a:folHlink>
      </a:clrScheme>
      <a:clrMap bg1="dk2" tx1="lt1" bg2="dk1" tx2="lt2" accent1="accent1" accent2="accent2" accent3="accent3" accent4="accent4" accent5="accent5" accent6="accent6" hlink="hlink" folHlink="folHlink"/>
    </a:extraClrScheme>
    <a:extraClrScheme>
      <a:clrScheme name="Slit 2">
        <a:dk1>
          <a:srgbClr val="674E2F"/>
        </a:dk1>
        <a:lt1>
          <a:srgbClr val="FFFFFF"/>
        </a:lt1>
        <a:dk2>
          <a:srgbClr val="533F27"/>
        </a:dk2>
        <a:lt2>
          <a:srgbClr val="D8B274"/>
        </a:lt2>
        <a:accent1>
          <a:srgbClr val="CC9900"/>
        </a:accent1>
        <a:accent2>
          <a:srgbClr val="8F5F2F"/>
        </a:accent2>
        <a:accent3>
          <a:srgbClr val="B3AFAC"/>
        </a:accent3>
        <a:accent4>
          <a:srgbClr val="DADADA"/>
        </a:accent4>
        <a:accent5>
          <a:srgbClr val="E2CAAA"/>
        </a:accent5>
        <a:accent6>
          <a:srgbClr val="81552A"/>
        </a:accent6>
        <a:hlink>
          <a:srgbClr val="FFCC00"/>
        </a:hlink>
        <a:folHlink>
          <a:srgbClr val="FFFFCC"/>
        </a:folHlink>
      </a:clrScheme>
      <a:clrMap bg1="dk2" tx1="lt1" bg2="dk1" tx2="lt2" accent1="accent1" accent2="accent2" accent3="accent3" accent4="accent4" accent5="accent5" accent6="accent6" hlink="hlink" folHlink="folHlink"/>
    </a:extraClrScheme>
    <a:extraClrScheme>
      <a:clrScheme name="Slit 3">
        <a:dk1>
          <a:srgbClr val="646464"/>
        </a:dk1>
        <a:lt1>
          <a:srgbClr val="FFFFFF"/>
        </a:lt1>
        <a:dk2>
          <a:srgbClr val="545454"/>
        </a:dk2>
        <a:lt2>
          <a:srgbClr val="D4D4CE"/>
        </a:lt2>
        <a:accent1>
          <a:srgbClr val="49747D"/>
        </a:accent1>
        <a:accent2>
          <a:srgbClr val="8F9699"/>
        </a:accent2>
        <a:accent3>
          <a:srgbClr val="B3B3B3"/>
        </a:accent3>
        <a:accent4>
          <a:srgbClr val="DADADA"/>
        </a:accent4>
        <a:accent5>
          <a:srgbClr val="B1BCBF"/>
        </a:accent5>
        <a:accent6>
          <a:srgbClr val="81878A"/>
        </a:accent6>
        <a:hlink>
          <a:srgbClr val="8DC4D7"/>
        </a:hlink>
        <a:folHlink>
          <a:srgbClr val="7FB97F"/>
        </a:folHlink>
      </a:clrScheme>
      <a:clrMap bg1="dk2" tx1="lt1" bg2="dk1" tx2="lt2" accent1="accent1" accent2="accent2" accent3="accent3" accent4="accent4" accent5="accent5" accent6="accent6" hlink="hlink" folHlink="folHlink"/>
    </a:extraClrScheme>
    <a:extraClrScheme>
      <a:clrScheme name="Slit 4">
        <a:dk1>
          <a:srgbClr val="3A7400"/>
        </a:dk1>
        <a:lt1>
          <a:srgbClr val="FFFFFF"/>
        </a:lt1>
        <a:dk2>
          <a:srgbClr val="2E5C00"/>
        </a:dk2>
        <a:lt2>
          <a:srgbClr val="FFFFFF"/>
        </a:lt2>
        <a:accent1>
          <a:srgbClr val="79CA02"/>
        </a:accent1>
        <a:accent2>
          <a:srgbClr val="008080"/>
        </a:accent2>
        <a:accent3>
          <a:srgbClr val="ADB5AA"/>
        </a:accent3>
        <a:accent4>
          <a:srgbClr val="DADADA"/>
        </a:accent4>
        <a:accent5>
          <a:srgbClr val="BEE1AA"/>
        </a:accent5>
        <a:accent6>
          <a:srgbClr val="007373"/>
        </a:accent6>
        <a:hlink>
          <a:srgbClr val="A8DE0E"/>
        </a:hlink>
        <a:folHlink>
          <a:srgbClr val="00CC66"/>
        </a:folHlink>
      </a:clrScheme>
      <a:clrMap bg1="dk2" tx1="lt1" bg2="dk1" tx2="lt2" accent1="accent1" accent2="accent2" accent3="accent3" accent4="accent4" accent5="accent5" accent6="accent6" hlink="hlink" folHlink="folHlink"/>
    </a:extraClrScheme>
    <a:extraClrScheme>
      <a:clrScheme name="Slit 5">
        <a:dk1>
          <a:srgbClr val="008885"/>
        </a:dk1>
        <a:lt1>
          <a:srgbClr val="FFFFFF"/>
        </a:lt1>
        <a:dk2>
          <a:srgbClr val="007572"/>
        </a:dk2>
        <a:lt2>
          <a:srgbClr val="FFFF99"/>
        </a:lt2>
        <a:accent1>
          <a:srgbClr val="33CCCC"/>
        </a:accent1>
        <a:accent2>
          <a:srgbClr val="6D6FC7"/>
        </a:accent2>
        <a:accent3>
          <a:srgbClr val="AABDBC"/>
        </a:accent3>
        <a:accent4>
          <a:srgbClr val="DADADA"/>
        </a:accent4>
        <a:accent5>
          <a:srgbClr val="ADE2E2"/>
        </a:accent5>
        <a:accent6>
          <a:srgbClr val="6264B4"/>
        </a:accent6>
        <a:hlink>
          <a:srgbClr val="FFFFCC"/>
        </a:hlink>
        <a:folHlink>
          <a:srgbClr val="00FF00"/>
        </a:folHlink>
      </a:clrScheme>
      <a:clrMap bg1="dk2" tx1="lt1" bg2="dk1" tx2="lt2" accent1="accent1" accent2="accent2" accent3="accent3" accent4="accent4" accent5="accent5" accent6="accent6" hlink="hlink" folHlink="folHlink"/>
    </a:extraClrScheme>
    <a:extraClrScheme>
      <a:clrScheme name="Slit 6">
        <a:dk1>
          <a:srgbClr val="0000AC"/>
        </a:dk1>
        <a:lt1>
          <a:srgbClr val="FFFFFF"/>
        </a:lt1>
        <a:dk2>
          <a:srgbClr val="000086"/>
        </a:dk2>
        <a:lt2>
          <a:srgbClr val="CCFFFF"/>
        </a:lt2>
        <a:accent1>
          <a:srgbClr val="0099FF"/>
        </a:accent1>
        <a:accent2>
          <a:srgbClr val="00B000"/>
        </a:accent2>
        <a:accent3>
          <a:srgbClr val="AAAAC3"/>
        </a:accent3>
        <a:accent4>
          <a:srgbClr val="DADADA"/>
        </a:accent4>
        <a:accent5>
          <a:srgbClr val="AACAFF"/>
        </a:accent5>
        <a:accent6>
          <a:srgbClr val="009F00"/>
        </a:accent6>
        <a:hlink>
          <a:srgbClr val="FFE701"/>
        </a:hlink>
        <a:folHlink>
          <a:srgbClr val="FF9900"/>
        </a:folHlink>
      </a:clrScheme>
      <a:clrMap bg1="dk2" tx1="lt1" bg2="dk1" tx2="lt2" accent1="accent1" accent2="accent2" accent3="accent3" accent4="accent4" accent5="accent5" accent6="accent6" hlink="hlink" folHlink="folHlink"/>
    </a:extraClrScheme>
    <a:extraClrScheme>
      <a:clrScheme name="Slit 7">
        <a:dk1>
          <a:srgbClr val="7474A2"/>
        </a:dk1>
        <a:lt1>
          <a:srgbClr val="FFFFFF"/>
        </a:lt1>
        <a:dk2>
          <a:srgbClr val="5E5E8E"/>
        </a:dk2>
        <a:lt2>
          <a:srgbClr val="D1D1DF"/>
        </a:lt2>
        <a:accent1>
          <a:srgbClr val="CC66FF"/>
        </a:accent1>
        <a:accent2>
          <a:srgbClr val="6666FF"/>
        </a:accent2>
        <a:accent3>
          <a:srgbClr val="B6B6C6"/>
        </a:accent3>
        <a:accent4>
          <a:srgbClr val="DADADA"/>
        </a:accent4>
        <a:accent5>
          <a:srgbClr val="E2B8FF"/>
        </a:accent5>
        <a:accent6>
          <a:srgbClr val="5C5CE7"/>
        </a:accent6>
        <a:hlink>
          <a:srgbClr val="FFCC99"/>
        </a:hlink>
        <a:folHlink>
          <a:srgbClr val="CCCCFF"/>
        </a:folHlink>
      </a:clrScheme>
      <a:clrMap bg1="dk2" tx1="lt1" bg2="dk1" tx2="lt2" accent1="accent1" accent2="accent2" accent3="accent3" accent4="accent4" accent5="accent5" accent6="accent6" hlink="hlink" folHlink="folHlink"/>
    </a:extraClrScheme>
    <a:extraClrScheme>
      <a:clrScheme name="Slit 8">
        <a:dk1>
          <a:srgbClr val="000000"/>
        </a:dk1>
        <a:lt1>
          <a:srgbClr val="D0DAE2"/>
        </a:lt1>
        <a:dk2>
          <a:srgbClr val="000000"/>
        </a:dk2>
        <a:lt2>
          <a:srgbClr val="E7EDF1"/>
        </a:lt2>
        <a:accent1>
          <a:srgbClr val="33CCCC"/>
        </a:accent1>
        <a:accent2>
          <a:srgbClr val="0099CC"/>
        </a:accent2>
        <a:accent3>
          <a:srgbClr val="E4EAEE"/>
        </a:accent3>
        <a:accent4>
          <a:srgbClr val="000000"/>
        </a:accent4>
        <a:accent5>
          <a:srgbClr val="ADE2E2"/>
        </a:accent5>
        <a:accent6>
          <a:srgbClr val="008AB9"/>
        </a:accent6>
        <a:hlink>
          <a:srgbClr val="3333CC"/>
        </a:hlink>
        <a:folHlink>
          <a:srgbClr val="008080"/>
        </a:folHlink>
      </a:clrScheme>
      <a:clrMap bg1="lt1" tx1="dk1" bg2="lt2" tx2="dk2" accent1="accent1" accent2="accent2" accent3="accent3" accent4="accent4" accent5="accent5" accent6="accent6" hlink="hlink" folHlink="folHlink"/>
    </a:extraClrScheme>
    <a:extraClrScheme>
      <a:clrScheme name="Slit 9">
        <a:dk1>
          <a:srgbClr val="000000"/>
        </a:dk1>
        <a:lt1>
          <a:srgbClr val="FFFFFF"/>
        </a:lt1>
        <a:dk2>
          <a:srgbClr val="000000"/>
        </a:dk2>
        <a:lt2>
          <a:srgbClr val="E6E6E6"/>
        </a:lt2>
        <a:accent1>
          <a:srgbClr val="66CCFF"/>
        </a:accent1>
        <a:accent2>
          <a:srgbClr val="9999FF"/>
        </a:accent2>
        <a:accent3>
          <a:srgbClr val="FFFFFF"/>
        </a:accent3>
        <a:accent4>
          <a:srgbClr val="000000"/>
        </a:accent4>
        <a:accent5>
          <a:srgbClr val="B8E2FF"/>
        </a:accent5>
        <a:accent6>
          <a:srgbClr val="8A8AE7"/>
        </a:accent6>
        <a:hlink>
          <a:srgbClr val="3333CC"/>
        </a:hlink>
        <a:folHlink>
          <a:srgbClr val="008080"/>
        </a:folHlink>
      </a:clrScheme>
      <a:clrMap bg1="lt1" tx1="dk1" bg2="lt2" tx2="dk2" accent1="accent1" accent2="accent2" accent3="accent3" accent4="accent4" accent5="accent5" accent6="accent6" hlink="hlink" folHlink="folHlink"/>
    </a:extraClrScheme>
  </a:extraClrSchemeLst>
</a:theme>
</file>

<file path=ppt/theme/theme31.xml><?xml version="1.0" encoding="utf-8"?>
<a:theme xmlns:a="http://schemas.openxmlformats.org/drawingml/2006/main" name="1_Radar">
  <a:themeElements>
    <a:clrScheme name="Radar 1">
      <a:dk1>
        <a:srgbClr val="000000"/>
      </a:dk1>
      <a:lt1>
        <a:srgbClr val="EAEAEA"/>
      </a:lt1>
      <a:dk2>
        <a:srgbClr val="000066"/>
      </a:dk2>
      <a:lt2>
        <a:srgbClr val="FFFFFF"/>
      </a:lt2>
      <a:accent1>
        <a:srgbClr val="003399"/>
      </a:accent1>
      <a:accent2>
        <a:srgbClr val="99CCFF"/>
      </a:accent2>
      <a:accent3>
        <a:srgbClr val="AAAAB8"/>
      </a:accent3>
      <a:accent4>
        <a:srgbClr val="C8C8C8"/>
      </a:accent4>
      <a:accent5>
        <a:srgbClr val="AAADCA"/>
      </a:accent5>
      <a:accent6>
        <a:srgbClr val="8AB9E7"/>
      </a:accent6>
      <a:hlink>
        <a:srgbClr val="CC9900"/>
      </a:hlink>
      <a:folHlink>
        <a:srgbClr val="996600"/>
      </a:folHlink>
    </a:clrScheme>
    <a:fontScheme name="Radar">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Radar 1">
        <a:dk1>
          <a:srgbClr val="000000"/>
        </a:dk1>
        <a:lt1>
          <a:srgbClr val="EAEAEA"/>
        </a:lt1>
        <a:dk2>
          <a:srgbClr val="000066"/>
        </a:dk2>
        <a:lt2>
          <a:srgbClr val="FFFFFF"/>
        </a:lt2>
        <a:accent1>
          <a:srgbClr val="003399"/>
        </a:accent1>
        <a:accent2>
          <a:srgbClr val="99CCFF"/>
        </a:accent2>
        <a:accent3>
          <a:srgbClr val="AAAAB8"/>
        </a:accent3>
        <a:accent4>
          <a:srgbClr val="C8C8C8"/>
        </a:accent4>
        <a:accent5>
          <a:srgbClr val="AAADCA"/>
        </a:accent5>
        <a:accent6>
          <a:srgbClr val="8AB9E7"/>
        </a:accent6>
        <a:hlink>
          <a:srgbClr val="CC9900"/>
        </a:hlink>
        <a:folHlink>
          <a:srgbClr val="996600"/>
        </a:folHlink>
      </a:clrScheme>
      <a:clrMap bg1="dk2" tx1="lt1" bg2="dk1" tx2="lt2" accent1="accent1" accent2="accent2" accent3="accent3" accent4="accent4" accent5="accent5" accent6="accent6" hlink="hlink" folHlink="folHlink"/>
    </a:extraClrScheme>
    <a:extraClrScheme>
      <a:clrScheme name="Radar 2">
        <a:dk1>
          <a:srgbClr val="666699"/>
        </a:dk1>
        <a:lt1>
          <a:srgbClr val="CCCCFF"/>
        </a:lt1>
        <a:dk2>
          <a:srgbClr val="000040"/>
        </a:dk2>
        <a:lt2>
          <a:srgbClr val="A4A4C2"/>
        </a:lt2>
        <a:accent1>
          <a:srgbClr val="003399"/>
        </a:accent1>
        <a:accent2>
          <a:srgbClr val="0099FF"/>
        </a:accent2>
        <a:accent3>
          <a:srgbClr val="E2E2FF"/>
        </a:accent3>
        <a:accent4>
          <a:srgbClr val="565682"/>
        </a:accent4>
        <a:accent5>
          <a:srgbClr val="AAADCA"/>
        </a:accent5>
        <a:accent6>
          <a:srgbClr val="008AE7"/>
        </a:accent6>
        <a:hlink>
          <a:srgbClr val="B68600"/>
        </a:hlink>
        <a:folHlink>
          <a:srgbClr val="8A5C00"/>
        </a:folHlink>
      </a:clrScheme>
      <a:clrMap bg1="lt1" tx1="dk1" bg2="lt2" tx2="dk2" accent1="accent1" accent2="accent2" accent3="accent3" accent4="accent4" accent5="accent5" accent6="accent6" hlink="hlink" folHlink="folHlink"/>
    </a:extraClrScheme>
    <a:extraClrScheme>
      <a:clrScheme name="Radar 3">
        <a:dk1>
          <a:srgbClr val="000000"/>
        </a:dk1>
        <a:lt1>
          <a:srgbClr val="EAEAEA"/>
        </a:lt1>
        <a:dk2>
          <a:srgbClr val="000000"/>
        </a:dk2>
        <a:lt2>
          <a:srgbClr val="B2B2B2"/>
        </a:lt2>
        <a:accent1>
          <a:srgbClr val="777777"/>
        </a:accent1>
        <a:accent2>
          <a:srgbClr val="B2B2B2"/>
        </a:accent2>
        <a:accent3>
          <a:srgbClr val="F3F3F3"/>
        </a:accent3>
        <a:accent4>
          <a:srgbClr val="000000"/>
        </a:accent4>
        <a:accent5>
          <a:srgbClr val="BDBDBD"/>
        </a:accent5>
        <a:accent6>
          <a:srgbClr val="A1A1A1"/>
        </a:accent6>
        <a:hlink>
          <a:srgbClr val="808080"/>
        </a:hlink>
        <a:folHlink>
          <a:srgbClr val="5F5F5F"/>
        </a:folHlink>
      </a:clrScheme>
      <a:clrMap bg1="lt1" tx1="dk1" bg2="lt2" tx2="dk2" accent1="accent1" accent2="accent2" accent3="accent3" accent4="accent4" accent5="accent5" accent6="accent6" hlink="hlink" folHlink="folHlink"/>
    </a:extraClrScheme>
    <a:extraClrScheme>
      <a:clrScheme name="Radar 4">
        <a:dk1>
          <a:srgbClr val="333333"/>
        </a:dk1>
        <a:lt1>
          <a:srgbClr val="FFFF66"/>
        </a:lt1>
        <a:dk2>
          <a:srgbClr val="000000"/>
        </a:dk2>
        <a:lt2>
          <a:srgbClr val="CC3300"/>
        </a:lt2>
        <a:accent1>
          <a:srgbClr val="5F5F5F"/>
        </a:accent1>
        <a:accent2>
          <a:srgbClr val="3399FF"/>
        </a:accent2>
        <a:accent3>
          <a:srgbClr val="AAAAAA"/>
        </a:accent3>
        <a:accent4>
          <a:srgbClr val="DADA56"/>
        </a:accent4>
        <a:accent5>
          <a:srgbClr val="B6B6B6"/>
        </a:accent5>
        <a:accent6>
          <a:srgbClr val="2D8AE7"/>
        </a:accent6>
        <a:hlink>
          <a:srgbClr val="008000"/>
        </a:hlink>
        <a:folHlink>
          <a:srgbClr val="CCECFF"/>
        </a:folHlink>
      </a:clrScheme>
      <a:clrMap bg1="dk2" tx1="lt1" bg2="dk1" tx2="lt2" accent1="accent1" accent2="accent2" accent3="accent3" accent4="accent4" accent5="accent5" accent6="accent6" hlink="hlink" folHlink="folHlink"/>
    </a:extraClrScheme>
    <a:extraClrScheme>
      <a:clrScheme name="Radar 5">
        <a:dk1>
          <a:srgbClr val="003300"/>
        </a:dk1>
        <a:lt1>
          <a:srgbClr val="FFFFCC"/>
        </a:lt1>
        <a:dk2>
          <a:srgbClr val="006600"/>
        </a:dk2>
        <a:lt2>
          <a:srgbClr val="FFFF00"/>
        </a:lt2>
        <a:accent1>
          <a:srgbClr val="008000"/>
        </a:accent1>
        <a:accent2>
          <a:srgbClr val="3399FF"/>
        </a:accent2>
        <a:accent3>
          <a:srgbClr val="AAB8AA"/>
        </a:accent3>
        <a:accent4>
          <a:srgbClr val="DADAAE"/>
        </a:accent4>
        <a:accent5>
          <a:srgbClr val="AAC0AA"/>
        </a:accent5>
        <a:accent6>
          <a:srgbClr val="2D8AE7"/>
        </a:accent6>
        <a:hlink>
          <a:srgbClr val="6666FF"/>
        </a:hlink>
        <a:folHlink>
          <a:srgbClr val="CCECFF"/>
        </a:folHlink>
      </a:clrScheme>
      <a:clrMap bg1="dk2" tx1="lt1" bg2="dk1" tx2="lt2" accent1="accent1" accent2="accent2" accent3="accent3" accent4="accent4" accent5="accent5" accent6="accent6" hlink="hlink" folHlink="folHlink"/>
    </a:extraClrScheme>
  </a:extraClrSchemeLst>
</a:theme>
</file>

<file path=ppt/theme/theme32.xml><?xml version="1.0" encoding="utf-8"?>
<a:theme xmlns:a="http://schemas.openxmlformats.org/drawingml/2006/main" name="Capsules">
  <a:themeElements>
    <a:clrScheme name="Capsules 2">
      <a:dk1>
        <a:srgbClr val="003366"/>
      </a:dk1>
      <a:lt1>
        <a:srgbClr val="FFFFFF"/>
      </a:lt1>
      <a:dk2>
        <a:srgbClr val="006666"/>
      </a:dk2>
      <a:lt2>
        <a:srgbClr val="003366"/>
      </a:lt2>
      <a:accent1>
        <a:srgbClr val="99CC99"/>
      </a:accent1>
      <a:accent2>
        <a:srgbClr val="33CCCC"/>
      </a:accent2>
      <a:accent3>
        <a:srgbClr val="FFFFFF"/>
      </a:accent3>
      <a:accent4>
        <a:srgbClr val="002A56"/>
      </a:accent4>
      <a:accent5>
        <a:srgbClr val="CAE2CA"/>
      </a:accent5>
      <a:accent6>
        <a:srgbClr val="2DB9B9"/>
      </a:accent6>
      <a:hlink>
        <a:srgbClr val="666699"/>
      </a:hlink>
      <a:folHlink>
        <a:srgbClr val="CC99FF"/>
      </a:folHlink>
    </a:clrScheme>
    <a:fontScheme name="Capsules">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miter lim="800000"/>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0"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miter lim="800000"/>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0" charset="0"/>
          </a:defRPr>
        </a:defPPr>
      </a:lstStyle>
    </a:lnDef>
  </a:objectDefaults>
  <a:extraClrSchemeLst>
    <a:extraClrScheme>
      <a:clrScheme name="Capsules 1">
        <a:dk1>
          <a:srgbClr val="000066"/>
        </a:dk1>
        <a:lt1>
          <a:srgbClr val="FFFFEB"/>
        </a:lt1>
        <a:dk2>
          <a:srgbClr val="336699"/>
        </a:dk2>
        <a:lt2>
          <a:srgbClr val="FFFFEB"/>
        </a:lt2>
        <a:accent1>
          <a:srgbClr val="666699"/>
        </a:accent1>
        <a:accent2>
          <a:srgbClr val="99CCFF"/>
        </a:accent2>
        <a:accent3>
          <a:srgbClr val="ADB8CA"/>
        </a:accent3>
        <a:accent4>
          <a:srgbClr val="DADAC9"/>
        </a:accent4>
        <a:accent5>
          <a:srgbClr val="B8B8CA"/>
        </a:accent5>
        <a:accent6>
          <a:srgbClr val="8AB9E7"/>
        </a:accent6>
        <a:hlink>
          <a:srgbClr val="CCCCFF"/>
        </a:hlink>
        <a:folHlink>
          <a:srgbClr val="C68DFF"/>
        </a:folHlink>
      </a:clrScheme>
      <a:clrMap bg1="dk2" tx1="lt1" bg2="dk1" tx2="lt2" accent1="accent1" accent2="accent2" accent3="accent3" accent4="accent4" accent5="accent5" accent6="accent6" hlink="hlink" folHlink="folHlink"/>
    </a:extraClrScheme>
    <a:extraClrScheme>
      <a:clrScheme name="Capsules 2">
        <a:dk1>
          <a:srgbClr val="003366"/>
        </a:dk1>
        <a:lt1>
          <a:srgbClr val="FFFFFF"/>
        </a:lt1>
        <a:dk2>
          <a:srgbClr val="006666"/>
        </a:dk2>
        <a:lt2>
          <a:srgbClr val="003366"/>
        </a:lt2>
        <a:accent1>
          <a:srgbClr val="99CC99"/>
        </a:accent1>
        <a:accent2>
          <a:srgbClr val="33CCCC"/>
        </a:accent2>
        <a:accent3>
          <a:srgbClr val="FFFFFF"/>
        </a:accent3>
        <a:accent4>
          <a:srgbClr val="002A56"/>
        </a:accent4>
        <a:accent5>
          <a:srgbClr val="CAE2CA"/>
        </a:accent5>
        <a:accent6>
          <a:srgbClr val="2DB9B9"/>
        </a:accent6>
        <a:hlink>
          <a:srgbClr val="666699"/>
        </a:hlink>
        <a:folHlink>
          <a:srgbClr val="CC99FF"/>
        </a:folHlink>
      </a:clrScheme>
      <a:clrMap bg1="lt1" tx1="dk1" bg2="lt2" tx2="dk2" accent1="accent1" accent2="accent2" accent3="accent3" accent4="accent4" accent5="accent5" accent6="accent6" hlink="hlink" folHlink="folHlink"/>
    </a:extraClrScheme>
    <a:extraClrScheme>
      <a:clrScheme name="Capsules 3">
        <a:dk1>
          <a:srgbClr val="000000"/>
        </a:dk1>
        <a:lt1>
          <a:srgbClr val="FFFFFF"/>
        </a:lt1>
        <a:dk2>
          <a:srgbClr val="000000"/>
        </a:dk2>
        <a:lt2>
          <a:srgbClr val="5F5F5F"/>
        </a:lt2>
        <a:accent1>
          <a:srgbClr val="C0C0C0"/>
        </a:accent1>
        <a:accent2>
          <a:srgbClr val="808080"/>
        </a:accent2>
        <a:accent3>
          <a:srgbClr val="FFFFFF"/>
        </a:accent3>
        <a:accent4>
          <a:srgbClr val="000000"/>
        </a:accent4>
        <a:accent5>
          <a:srgbClr val="DCDCDC"/>
        </a:accent5>
        <a:accent6>
          <a:srgbClr val="737373"/>
        </a:accent6>
        <a:hlink>
          <a:srgbClr val="5F5F5F"/>
        </a:hlink>
        <a:folHlink>
          <a:srgbClr val="969696"/>
        </a:folHlink>
      </a:clrScheme>
      <a:clrMap bg1="lt1" tx1="dk1" bg2="lt2" tx2="dk2" accent1="accent1" accent2="accent2" accent3="accent3" accent4="accent4" accent5="accent5" accent6="accent6" hlink="hlink" folHlink="folHlink"/>
    </a:extraClrScheme>
    <a:extraClrScheme>
      <a:clrScheme name="Capsules 4">
        <a:dk1>
          <a:srgbClr val="000000"/>
        </a:dk1>
        <a:lt1>
          <a:srgbClr val="FFFFFF"/>
        </a:lt1>
        <a:dk2>
          <a:srgbClr val="9900CC"/>
        </a:dk2>
        <a:lt2>
          <a:srgbClr val="0033CC"/>
        </a:lt2>
        <a:accent1>
          <a:srgbClr val="FFCC66"/>
        </a:accent1>
        <a:accent2>
          <a:srgbClr val="33CC33"/>
        </a:accent2>
        <a:accent3>
          <a:srgbClr val="FFFFFF"/>
        </a:accent3>
        <a:accent4>
          <a:srgbClr val="000000"/>
        </a:accent4>
        <a:accent5>
          <a:srgbClr val="FFE2B8"/>
        </a:accent5>
        <a:accent6>
          <a:srgbClr val="2DB92D"/>
        </a:accent6>
        <a:hlink>
          <a:srgbClr val="9900CC"/>
        </a:hlink>
        <a:folHlink>
          <a:srgbClr val="9900CC"/>
        </a:folHlink>
      </a:clrScheme>
      <a:clrMap bg1="lt1" tx1="dk1" bg2="lt2" tx2="dk2" accent1="accent1" accent2="accent2" accent3="accent3" accent4="accent4" accent5="accent5" accent6="accent6" hlink="hlink" folHlink="folHlink"/>
    </a:extraClrScheme>
  </a:extraClrSchemeLst>
</a:theme>
</file>

<file path=ppt/theme/theme33.xml><?xml version="1.0" encoding="utf-8"?>
<a:theme xmlns:a="http://schemas.openxmlformats.org/drawingml/2006/main" name="5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4.xml><?xml version="1.0" encoding="utf-8"?>
<a:theme xmlns:a="http://schemas.openxmlformats.org/drawingml/2006/main" name="6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5" charset="0"/>
            <a:ea typeface="ＭＳ Ｐゴシック" pitchFamily="-105" charset="-128"/>
            <a:cs typeface="ＭＳ Ｐゴシック" pitchFamily="-105"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5" charset="0"/>
            <a:ea typeface="ＭＳ Ｐゴシック" pitchFamily="-105" charset="-128"/>
            <a:cs typeface="ＭＳ Ｐゴシック" pitchFamily="-105" charset="-128"/>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5.xml><?xml version="1.0" encoding="utf-8"?>
<a:theme xmlns:a="http://schemas.openxmlformats.org/drawingml/2006/main" name="Radar">
  <a:themeElements>
    <a:clrScheme name="Radar 1">
      <a:dk1>
        <a:srgbClr val="000000"/>
      </a:dk1>
      <a:lt1>
        <a:srgbClr val="EAEAEA"/>
      </a:lt1>
      <a:dk2>
        <a:srgbClr val="000066"/>
      </a:dk2>
      <a:lt2>
        <a:srgbClr val="FFFFFF"/>
      </a:lt2>
      <a:accent1>
        <a:srgbClr val="003399"/>
      </a:accent1>
      <a:accent2>
        <a:srgbClr val="99CCFF"/>
      </a:accent2>
      <a:accent3>
        <a:srgbClr val="AAAAB8"/>
      </a:accent3>
      <a:accent4>
        <a:srgbClr val="C8C8C8"/>
      </a:accent4>
      <a:accent5>
        <a:srgbClr val="AAADCA"/>
      </a:accent5>
      <a:accent6>
        <a:srgbClr val="8AB9E7"/>
      </a:accent6>
      <a:hlink>
        <a:srgbClr val="CC9900"/>
      </a:hlink>
      <a:folHlink>
        <a:srgbClr val="996600"/>
      </a:folHlink>
    </a:clrScheme>
    <a:fontScheme name="Radar">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Radar 1">
        <a:dk1>
          <a:srgbClr val="000000"/>
        </a:dk1>
        <a:lt1>
          <a:srgbClr val="EAEAEA"/>
        </a:lt1>
        <a:dk2>
          <a:srgbClr val="000066"/>
        </a:dk2>
        <a:lt2>
          <a:srgbClr val="FFFFFF"/>
        </a:lt2>
        <a:accent1>
          <a:srgbClr val="003399"/>
        </a:accent1>
        <a:accent2>
          <a:srgbClr val="99CCFF"/>
        </a:accent2>
        <a:accent3>
          <a:srgbClr val="AAAAB8"/>
        </a:accent3>
        <a:accent4>
          <a:srgbClr val="C8C8C8"/>
        </a:accent4>
        <a:accent5>
          <a:srgbClr val="AAADCA"/>
        </a:accent5>
        <a:accent6>
          <a:srgbClr val="8AB9E7"/>
        </a:accent6>
        <a:hlink>
          <a:srgbClr val="CC9900"/>
        </a:hlink>
        <a:folHlink>
          <a:srgbClr val="996600"/>
        </a:folHlink>
      </a:clrScheme>
      <a:clrMap bg1="dk2" tx1="lt1" bg2="dk1" tx2="lt2" accent1="accent1" accent2="accent2" accent3="accent3" accent4="accent4" accent5="accent5" accent6="accent6" hlink="hlink" folHlink="folHlink"/>
    </a:extraClrScheme>
    <a:extraClrScheme>
      <a:clrScheme name="Radar 2">
        <a:dk1>
          <a:srgbClr val="666699"/>
        </a:dk1>
        <a:lt1>
          <a:srgbClr val="CCCCFF"/>
        </a:lt1>
        <a:dk2>
          <a:srgbClr val="000040"/>
        </a:dk2>
        <a:lt2>
          <a:srgbClr val="A4A4C2"/>
        </a:lt2>
        <a:accent1>
          <a:srgbClr val="003399"/>
        </a:accent1>
        <a:accent2>
          <a:srgbClr val="0099FF"/>
        </a:accent2>
        <a:accent3>
          <a:srgbClr val="E2E2FF"/>
        </a:accent3>
        <a:accent4>
          <a:srgbClr val="565682"/>
        </a:accent4>
        <a:accent5>
          <a:srgbClr val="AAADCA"/>
        </a:accent5>
        <a:accent6>
          <a:srgbClr val="008AE7"/>
        </a:accent6>
        <a:hlink>
          <a:srgbClr val="B68600"/>
        </a:hlink>
        <a:folHlink>
          <a:srgbClr val="8A5C00"/>
        </a:folHlink>
      </a:clrScheme>
      <a:clrMap bg1="lt1" tx1="dk1" bg2="lt2" tx2="dk2" accent1="accent1" accent2="accent2" accent3="accent3" accent4="accent4" accent5="accent5" accent6="accent6" hlink="hlink" folHlink="folHlink"/>
    </a:extraClrScheme>
    <a:extraClrScheme>
      <a:clrScheme name="Radar 3">
        <a:dk1>
          <a:srgbClr val="000000"/>
        </a:dk1>
        <a:lt1>
          <a:srgbClr val="EAEAEA"/>
        </a:lt1>
        <a:dk2>
          <a:srgbClr val="000000"/>
        </a:dk2>
        <a:lt2>
          <a:srgbClr val="B2B2B2"/>
        </a:lt2>
        <a:accent1>
          <a:srgbClr val="777777"/>
        </a:accent1>
        <a:accent2>
          <a:srgbClr val="B2B2B2"/>
        </a:accent2>
        <a:accent3>
          <a:srgbClr val="F3F3F3"/>
        </a:accent3>
        <a:accent4>
          <a:srgbClr val="000000"/>
        </a:accent4>
        <a:accent5>
          <a:srgbClr val="BDBDBD"/>
        </a:accent5>
        <a:accent6>
          <a:srgbClr val="A1A1A1"/>
        </a:accent6>
        <a:hlink>
          <a:srgbClr val="808080"/>
        </a:hlink>
        <a:folHlink>
          <a:srgbClr val="5F5F5F"/>
        </a:folHlink>
      </a:clrScheme>
      <a:clrMap bg1="lt1" tx1="dk1" bg2="lt2" tx2="dk2" accent1="accent1" accent2="accent2" accent3="accent3" accent4="accent4" accent5="accent5" accent6="accent6" hlink="hlink" folHlink="folHlink"/>
    </a:extraClrScheme>
    <a:extraClrScheme>
      <a:clrScheme name="Radar 4">
        <a:dk1>
          <a:srgbClr val="333333"/>
        </a:dk1>
        <a:lt1>
          <a:srgbClr val="FFFF66"/>
        </a:lt1>
        <a:dk2>
          <a:srgbClr val="000000"/>
        </a:dk2>
        <a:lt2>
          <a:srgbClr val="CC3300"/>
        </a:lt2>
        <a:accent1>
          <a:srgbClr val="5F5F5F"/>
        </a:accent1>
        <a:accent2>
          <a:srgbClr val="3399FF"/>
        </a:accent2>
        <a:accent3>
          <a:srgbClr val="AAAAAA"/>
        </a:accent3>
        <a:accent4>
          <a:srgbClr val="DADA56"/>
        </a:accent4>
        <a:accent5>
          <a:srgbClr val="B6B6B6"/>
        </a:accent5>
        <a:accent6>
          <a:srgbClr val="2D8AE7"/>
        </a:accent6>
        <a:hlink>
          <a:srgbClr val="008000"/>
        </a:hlink>
        <a:folHlink>
          <a:srgbClr val="CCECFF"/>
        </a:folHlink>
      </a:clrScheme>
      <a:clrMap bg1="dk2" tx1="lt1" bg2="dk1" tx2="lt2" accent1="accent1" accent2="accent2" accent3="accent3" accent4="accent4" accent5="accent5" accent6="accent6" hlink="hlink" folHlink="folHlink"/>
    </a:extraClrScheme>
    <a:extraClrScheme>
      <a:clrScheme name="Radar 5">
        <a:dk1>
          <a:srgbClr val="003300"/>
        </a:dk1>
        <a:lt1>
          <a:srgbClr val="FFFFCC"/>
        </a:lt1>
        <a:dk2>
          <a:srgbClr val="006600"/>
        </a:dk2>
        <a:lt2>
          <a:srgbClr val="FFFF00"/>
        </a:lt2>
        <a:accent1>
          <a:srgbClr val="008000"/>
        </a:accent1>
        <a:accent2>
          <a:srgbClr val="3399FF"/>
        </a:accent2>
        <a:accent3>
          <a:srgbClr val="AAB8AA"/>
        </a:accent3>
        <a:accent4>
          <a:srgbClr val="DADAAE"/>
        </a:accent4>
        <a:accent5>
          <a:srgbClr val="AAC0AA"/>
        </a:accent5>
        <a:accent6>
          <a:srgbClr val="2D8AE7"/>
        </a:accent6>
        <a:hlink>
          <a:srgbClr val="6666FF"/>
        </a:hlink>
        <a:folHlink>
          <a:srgbClr val="CCECFF"/>
        </a:folHlink>
      </a:clrScheme>
      <a:clrMap bg1="dk2" tx1="lt1" bg2="dk1" tx2="lt2" accent1="accent1" accent2="accent2" accent3="accent3" accent4="accent4" accent5="accent5" accent6="accent6" hlink="hlink" folHlink="folHlink"/>
    </a:extraClrScheme>
  </a:extraClrSchemeLst>
</a:theme>
</file>

<file path=ppt/theme/theme36.xml><?xml version="1.0" encoding="utf-8"?>
<a:theme xmlns:a="http://schemas.openxmlformats.org/drawingml/2006/main" name="50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7.xml><?xml version="1.0" encoding="utf-8"?>
<a:theme xmlns:a="http://schemas.openxmlformats.org/drawingml/2006/main" name="1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8.xml><?xml version="1.0" encoding="utf-8"?>
<a:theme xmlns:a="http://schemas.openxmlformats.org/drawingml/2006/main" name="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9.xml><?xml version="1.0" encoding="utf-8"?>
<a:theme xmlns:a="http://schemas.openxmlformats.org/drawingml/2006/main" name="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xml><?xml version="1.0" encoding="utf-8"?>
<a:theme xmlns:a="http://schemas.openxmlformats.org/drawingml/2006/main" name="29_Default Design">
  <a:themeElements>
    <a:clrScheme name="27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27_Default Design">
      <a:majorFont>
        <a:latin typeface="Arial"/>
        <a:ea typeface="SimSun"/>
        <a:cs typeface="SimSun"/>
      </a:majorFont>
      <a:minorFont>
        <a:latin typeface="Arial"/>
        <a:ea typeface="SimSun"/>
        <a:cs typeface="SimSu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27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27_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27_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27_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27_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27_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27_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27_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27_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27_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27_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27_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0.xml><?xml version="1.0" encoding="utf-8"?>
<a:theme xmlns:a="http://schemas.openxmlformats.org/drawingml/2006/main" name="4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Times New Roman"/>
        <a:cs typeface="Times New Roman"/>
      </a:majorFont>
      <a:minorFont>
        <a:latin typeface="Times New Roman"/>
        <a:ea typeface="Times New Roman"/>
        <a:cs typeface="Times New Roma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1.xml><?xml version="1.0" encoding="utf-8"?>
<a:theme xmlns:a="http://schemas.openxmlformats.org/drawingml/2006/main" name="Cascade">
  <a:themeElements>
    <a:clrScheme name="Cascade 4">
      <a:dk1>
        <a:srgbClr val="FFFFCC"/>
      </a:dk1>
      <a:lt1>
        <a:srgbClr val="FFFFFF"/>
      </a:lt1>
      <a:dk2>
        <a:srgbClr val="000066"/>
      </a:dk2>
      <a:lt2>
        <a:srgbClr val="FFFFFF"/>
      </a:lt2>
      <a:accent1>
        <a:srgbClr val="0078F0"/>
      </a:accent1>
      <a:accent2>
        <a:srgbClr val="CCECFF"/>
      </a:accent2>
      <a:accent3>
        <a:srgbClr val="AAAAB8"/>
      </a:accent3>
      <a:accent4>
        <a:srgbClr val="DADADA"/>
      </a:accent4>
      <a:accent5>
        <a:srgbClr val="AABEF6"/>
      </a:accent5>
      <a:accent6>
        <a:srgbClr val="B9D6E7"/>
      </a:accent6>
      <a:hlink>
        <a:srgbClr val="3399FF"/>
      </a:hlink>
      <a:folHlink>
        <a:srgbClr val="FFCC00"/>
      </a:folHlink>
    </a:clrScheme>
    <a:fontScheme name="Cascade">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Cascade 1">
        <a:dk1>
          <a:srgbClr val="C0C0C0"/>
        </a:dk1>
        <a:lt1>
          <a:srgbClr val="FFFFFF"/>
        </a:lt1>
        <a:dk2>
          <a:srgbClr val="000000"/>
        </a:dk2>
        <a:lt2>
          <a:srgbClr val="FFFFFF"/>
        </a:lt2>
        <a:accent1>
          <a:srgbClr val="FF3300"/>
        </a:accent1>
        <a:accent2>
          <a:srgbClr val="666699"/>
        </a:accent2>
        <a:accent3>
          <a:srgbClr val="AAAAAA"/>
        </a:accent3>
        <a:accent4>
          <a:srgbClr val="DADADA"/>
        </a:accent4>
        <a:accent5>
          <a:srgbClr val="FFADAA"/>
        </a:accent5>
        <a:accent6>
          <a:srgbClr val="5C5C8A"/>
        </a:accent6>
        <a:hlink>
          <a:srgbClr val="FFFF99"/>
        </a:hlink>
        <a:folHlink>
          <a:srgbClr val="FF9900"/>
        </a:folHlink>
      </a:clrScheme>
      <a:clrMap bg1="dk2" tx1="lt1" bg2="dk1" tx2="lt2" accent1="accent1" accent2="accent2" accent3="accent3" accent4="accent4" accent5="accent5" accent6="accent6" hlink="hlink" folHlink="folHlink"/>
    </a:extraClrScheme>
    <a:extraClrScheme>
      <a:clrScheme name="Cascade 2">
        <a:dk1>
          <a:srgbClr val="CC99FF"/>
        </a:dk1>
        <a:lt1>
          <a:srgbClr val="FFFFFF"/>
        </a:lt1>
        <a:dk2>
          <a:srgbClr val="400040"/>
        </a:dk2>
        <a:lt2>
          <a:srgbClr val="FFFFFF"/>
        </a:lt2>
        <a:accent1>
          <a:srgbClr val="FF66FF"/>
        </a:accent1>
        <a:accent2>
          <a:srgbClr val="CC00CC"/>
        </a:accent2>
        <a:accent3>
          <a:srgbClr val="AFAAAF"/>
        </a:accent3>
        <a:accent4>
          <a:srgbClr val="DADADA"/>
        </a:accent4>
        <a:accent5>
          <a:srgbClr val="FFB8FF"/>
        </a:accent5>
        <a:accent6>
          <a:srgbClr val="B900B9"/>
        </a:accent6>
        <a:hlink>
          <a:srgbClr val="FF7C80"/>
        </a:hlink>
        <a:folHlink>
          <a:srgbClr val="990099"/>
        </a:folHlink>
      </a:clrScheme>
      <a:clrMap bg1="dk2" tx1="lt1" bg2="dk1" tx2="lt2" accent1="accent1" accent2="accent2" accent3="accent3" accent4="accent4" accent5="accent5" accent6="accent6" hlink="hlink" folHlink="folHlink"/>
    </a:extraClrScheme>
    <a:extraClrScheme>
      <a:clrScheme name="Cascade 3">
        <a:dk1>
          <a:srgbClr val="CC99FF"/>
        </a:dk1>
        <a:lt1>
          <a:srgbClr val="FFFFFF"/>
        </a:lt1>
        <a:dk2>
          <a:srgbClr val="34022D"/>
        </a:dk2>
        <a:lt2>
          <a:srgbClr val="FFFFFF"/>
        </a:lt2>
        <a:accent1>
          <a:srgbClr val="775EC8"/>
        </a:accent1>
        <a:accent2>
          <a:srgbClr val="9933FF"/>
        </a:accent2>
        <a:accent3>
          <a:srgbClr val="AEAAAD"/>
        </a:accent3>
        <a:accent4>
          <a:srgbClr val="DADADA"/>
        </a:accent4>
        <a:accent5>
          <a:srgbClr val="BDB6E0"/>
        </a:accent5>
        <a:accent6>
          <a:srgbClr val="8A2DE7"/>
        </a:accent6>
        <a:hlink>
          <a:srgbClr val="993366"/>
        </a:hlink>
        <a:folHlink>
          <a:srgbClr val="969696"/>
        </a:folHlink>
      </a:clrScheme>
      <a:clrMap bg1="dk2" tx1="lt1" bg2="dk1" tx2="lt2" accent1="accent1" accent2="accent2" accent3="accent3" accent4="accent4" accent5="accent5" accent6="accent6" hlink="hlink" folHlink="folHlink"/>
    </a:extraClrScheme>
    <a:extraClrScheme>
      <a:clrScheme name="Cascade 4">
        <a:dk1>
          <a:srgbClr val="FFFFCC"/>
        </a:dk1>
        <a:lt1>
          <a:srgbClr val="FFFFFF"/>
        </a:lt1>
        <a:dk2>
          <a:srgbClr val="000066"/>
        </a:dk2>
        <a:lt2>
          <a:srgbClr val="FFFFFF"/>
        </a:lt2>
        <a:accent1>
          <a:srgbClr val="0078F0"/>
        </a:accent1>
        <a:accent2>
          <a:srgbClr val="CCECFF"/>
        </a:accent2>
        <a:accent3>
          <a:srgbClr val="AAAAB8"/>
        </a:accent3>
        <a:accent4>
          <a:srgbClr val="DADADA"/>
        </a:accent4>
        <a:accent5>
          <a:srgbClr val="AABEF6"/>
        </a:accent5>
        <a:accent6>
          <a:srgbClr val="B9D6E7"/>
        </a:accent6>
        <a:hlink>
          <a:srgbClr val="3399FF"/>
        </a:hlink>
        <a:folHlink>
          <a:srgbClr val="FFCC00"/>
        </a:folHlink>
      </a:clrScheme>
      <a:clrMap bg1="dk2" tx1="lt1" bg2="dk1" tx2="lt2" accent1="accent1" accent2="accent2" accent3="accent3" accent4="accent4" accent5="accent5" accent6="accent6" hlink="hlink" folHlink="folHlink"/>
    </a:extraClrScheme>
    <a:extraClrScheme>
      <a:clrScheme name="Cascade 5">
        <a:dk1>
          <a:srgbClr val="00FFFF"/>
        </a:dk1>
        <a:lt1>
          <a:srgbClr val="FFFFFF"/>
        </a:lt1>
        <a:dk2>
          <a:srgbClr val="4E009C"/>
        </a:dk2>
        <a:lt2>
          <a:srgbClr val="FFFFFF"/>
        </a:lt2>
        <a:accent1>
          <a:srgbClr val="00A8A4"/>
        </a:accent1>
        <a:accent2>
          <a:srgbClr val="3399FF"/>
        </a:accent2>
        <a:accent3>
          <a:srgbClr val="B2AACB"/>
        </a:accent3>
        <a:accent4>
          <a:srgbClr val="DADADA"/>
        </a:accent4>
        <a:accent5>
          <a:srgbClr val="AAD1CF"/>
        </a:accent5>
        <a:accent6>
          <a:srgbClr val="2D8AE7"/>
        </a:accent6>
        <a:hlink>
          <a:srgbClr val="FFFFCC"/>
        </a:hlink>
        <a:folHlink>
          <a:srgbClr val="FFCC00"/>
        </a:folHlink>
      </a:clrScheme>
      <a:clrMap bg1="dk2" tx1="lt1" bg2="dk1" tx2="lt2" accent1="accent1" accent2="accent2" accent3="accent3" accent4="accent4" accent5="accent5" accent6="accent6" hlink="hlink" folHlink="folHlink"/>
    </a:extraClrScheme>
    <a:extraClrScheme>
      <a:clrScheme name="Cascade 6">
        <a:dk1>
          <a:srgbClr val="CCCC33"/>
        </a:dk1>
        <a:lt1>
          <a:srgbClr val="FFFFFF"/>
        </a:lt1>
        <a:dk2>
          <a:srgbClr val="003300"/>
        </a:dk2>
        <a:lt2>
          <a:srgbClr val="FFFFCC"/>
        </a:lt2>
        <a:accent1>
          <a:srgbClr val="008000"/>
        </a:accent1>
        <a:accent2>
          <a:srgbClr val="669900"/>
        </a:accent2>
        <a:accent3>
          <a:srgbClr val="AAADAA"/>
        </a:accent3>
        <a:accent4>
          <a:srgbClr val="DADADA"/>
        </a:accent4>
        <a:accent5>
          <a:srgbClr val="AAC0AA"/>
        </a:accent5>
        <a:accent6>
          <a:srgbClr val="5C8A00"/>
        </a:accent6>
        <a:hlink>
          <a:srgbClr val="FFCC00"/>
        </a:hlink>
        <a:folHlink>
          <a:srgbClr val="CC9900"/>
        </a:folHlink>
      </a:clrScheme>
      <a:clrMap bg1="dk2" tx1="lt1" bg2="dk1" tx2="lt2" accent1="accent1" accent2="accent2" accent3="accent3" accent4="accent4" accent5="accent5" accent6="accent6" hlink="hlink" folHlink="folHlink"/>
    </a:extraClrScheme>
    <a:extraClrScheme>
      <a:clrScheme name="Cascade 7">
        <a:dk1>
          <a:srgbClr val="CCCC99"/>
        </a:dk1>
        <a:lt1>
          <a:srgbClr val="FFFFFF"/>
        </a:lt1>
        <a:dk2>
          <a:srgbClr val="800000"/>
        </a:dk2>
        <a:lt2>
          <a:srgbClr val="FFFFFF"/>
        </a:lt2>
        <a:accent1>
          <a:srgbClr val="CC9900"/>
        </a:accent1>
        <a:accent2>
          <a:srgbClr val="996633"/>
        </a:accent2>
        <a:accent3>
          <a:srgbClr val="C0AAAA"/>
        </a:accent3>
        <a:accent4>
          <a:srgbClr val="DADADA"/>
        </a:accent4>
        <a:accent5>
          <a:srgbClr val="E2CAAA"/>
        </a:accent5>
        <a:accent6>
          <a:srgbClr val="8A5C2D"/>
        </a:accent6>
        <a:hlink>
          <a:srgbClr val="FFFFCC"/>
        </a:hlink>
        <a:folHlink>
          <a:srgbClr val="DDD800"/>
        </a:folHlink>
      </a:clrScheme>
      <a:clrMap bg1="dk2" tx1="lt1" bg2="dk1" tx2="lt2" accent1="accent1" accent2="accent2" accent3="accent3" accent4="accent4" accent5="accent5" accent6="accent6" hlink="hlink" folHlink="folHlink"/>
    </a:extraClrScheme>
    <a:extraClrScheme>
      <a:clrScheme name="Cascade 8">
        <a:dk1>
          <a:srgbClr val="204162"/>
        </a:dk1>
        <a:lt1>
          <a:srgbClr val="FFFFFF"/>
        </a:lt1>
        <a:dk2>
          <a:srgbClr val="204162"/>
        </a:dk2>
        <a:lt2>
          <a:srgbClr val="003300"/>
        </a:lt2>
        <a:accent1>
          <a:srgbClr val="99CC00"/>
        </a:accent1>
        <a:accent2>
          <a:srgbClr val="336633"/>
        </a:accent2>
        <a:accent3>
          <a:srgbClr val="FFFFFF"/>
        </a:accent3>
        <a:accent4>
          <a:srgbClr val="1A3653"/>
        </a:accent4>
        <a:accent5>
          <a:srgbClr val="CAE2AA"/>
        </a:accent5>
        <a:accent6>
          <a:srgbClr val="2D5C2D"/>
        </a:accent6>
        <a:hlink>
          <a:srgbClr val="6666FF"/>
        </a:hlink>
        <a:folHlink>
          <a:srgbClr val="C5C248"/>
        </a:folHlink>
      </a:clrScheme>
      <a:clrMap bg1="lt1" tx1="dk1" bg2="lt2" tx2="dk2" accent1="accent1" accent2="accent2" accent3="accent3" accent4="accent4" accent5="accent5" accent6="accent6" hlink="hlink" folHlink="folHlink"/>
    </a:extraClrScheme>
    <a:extraClrScheme>
      <a:clrScheme name="Cascade 9">
        <a:dk1>
          <a:srgbClr val="000000"/>
        </a:dk1>
        <a:lt1>
          <a:srgbClr val="FFFFFF"/>
        </a:lt1>
        <a:dk2>
          <a:srgbClr val="1C1C34"/>
        </a:dk2>
        <a:lt2>
          <a:srgbClr val="000066"/>
        </a:lt2>
        <a:accent1>
          <a:srgbClr val="DDDDDD"/>
        </a:accent1>
        <a:accent2>
          <a:srgbClr val="6699CC"/>
        </a:accent2>
        <a:accent3>
          <a:srgbClr val="FFFFFF"/>
        </a:accent3>
        <a:accent4>
          <a:srgbClr val="000000"/>
        </a:accent4>
        <a:accent5>
          <a:srgbClr val="EBEBEB"/>
        </a:accent5>
        <a:accent6>
          <a:srgbClr val="5C8AB9"/>
        </a:accent6>
        <a:hlink>
          <a:srgbClr val="005A58"/>
        </a:hlink>
        <a:folHlink>
          <a:srgbClr val="808000"/>
        </a:folHlink>
      </a:clrScheme>
      <a:clrMap bg1="lt1" tx1="dk1" bg2="lt2" tx2="dk2" accent1="accent1" accent2="accent2" accent3="accent3" accent4="accent4" accent5="accent5" accent6="accent6" hlink="hlink" folHlink="folHlink"/>
    </a:extraClrScheme>
  </a:extraClrSchemeLst>
</a:theme>
</file>

<file path=ppt/theme/theme42.xml><?xml version="1.0" encoding="utf-8"?>
<a:theme xmlns:a="http://schemas.openxmlformats.org/drawingml/2006/main" name="6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GB" sz="2400" b="0" i="0" u="none" strike="noStrike" cap="none" normalizeH="0" baseline="0">
            <a:ln>
              <a:noFill/>
            </a:ln>
            <a:solidFill>
              <a:schemeClr val="tx1"/>
            </a:solidFill>
            <a:effectLst/>
            <a:latin typeface="Times New Roman" pitchFamily="-111" charset="0"/>
            <a:ea typeface="Times New Roman" pitchFamily="-111" charset="0"/>
            <a:cs typeface="Times New Roman" pitchFamily="-111"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GB" sz="2400" b="0" i="0" u="none" strike="noStrike" cap="none" normalizeH="0" baseline="0">
            <a:ln>
              <a:noFill/>
            </a:ln>
            <a:solidFill>
              <a:schemeClr val="tx1"/>
            </a:solidFill>
            <a:effectLst/>
            <a:latin typeface="Times New Roman" pitchFamily="-111" charset="0"/>
            <a:ea typeface="Times New Roman" pitchFamily="-111" charset="0"/>
            <a:cs typeface="Times New Roman" pitchFamily="-111" charset="0"/>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3.xml><?xml version="1.0" encoding="utf-8"?>
<a:theme xmlns:a="http://schemas.openxmlformats.org/drawingml/2006/main" name="56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4.xml><?xml version="1.0" encoding="utf-8"?>
<a:theme xmlns:a="http://schemas.openxmlformats.org/drawingml/2006/main" name="2_Lock And Key">
  <a:themeElements>
    <a:clrScheme name="Lock And Key 1">
      <a:dk1>
        <a:srgbClr val="200B5B"/>
      </a:dk1>
      <a:lt1>
        <a:srgbClr val="EAEAEA"/>
      </a:lt1>
      <a:dk2>
        <a:srgbClr val="6600FF"/>
      </a:dk2>
      <a:lt2>
        <a:srgbClr val="FFCC66"/>
      </a:lt2>
      <a:accent1>
        <a:srgbClr val="EEB00B"/>
      </a:accent1>
      <a:accent2>
        <a:srgbClr val="6600CC"/>
      </a:accent2>
      <a:accent3>
        <a:srgbClr val="B8AAFF"/>
      </a:accent3>
      <a:accent4>
        <a:srgbClr val="C8C8C8"/>
      </a:accent4>
      <a:accent5>
        <a:srgbClr val="F5D4AA"/>
      </a:accent5>
      <a:accent6>
        <a:srgbClr val="5C00B9"/>
      </a:accent6>
      <a:hlink>
        <a:srgbClr val="FF33CC"/>
      </a:hlink>
      <a:folHlink>
        <a:srgbClr val="CC99FF"/>
      </a:folHlink>
    </a:clrScheme>
    <a:fontScheme name="Lock And Key">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Lock And Key 1">
        <a:dk1>
          <a:srgbClr val="200B5B"/>
        </a:dk1>
        <a:lt1>
          <a:srgbClr val="EAEAEA"/>
        </a:lt1>
        <a:dk2>
          <a:srgbClr val="6600FF"/>
        </a:dk2>
        <a:lt2>
          <a:srgbClr val="FFCC66"/>
        </a:lt2>
        <a:accent1>
          <a:srgbClr val="EEB00B"/>
        </a:accent1>
        <a:accent2>
          <a:srgbClr val="6600CC"/>
        </a:accent2>
        <a:accent3>
          <a:srgbClr val="B8AAFF"/>
        </a:accent3>
        <a:accent4>
          <a:srgbClr val="C8C8C8"/>
        </a:accent4>
        <a:accent5>
          <a:srgbClr val="F5D4AA"/>
        </a:accent5>
        <a:accent6>
          <a:srgbClr val="5C00B9"/>
        </a:accent6>
        <a:hlink>
          <a:srgbClr val="FF33CC"/>
        </a:hlink>
        <a:folHlink>
          <a:srgbClr val="CC99FF"/>
        </a:folHlink>
      </a:clrScheme>
      <a:clrMap bg1="dk2" tx1="lt1" bg2="dk1" tx2="lt2" accent1="accent1" accent2="accent2" accent3="accent3" accent4="accent4" accent5="accent5" accent6="accent6" hlink="hlink" folHlink="folHlink"/>
    </a:extraClrScheme>
    <a:extraClrScheme>
      <a:clrScheme name="Lock And Key 2">
        <a:dk1>
          <a:srgbClr val="393939"/>
        </a:dk1>
        <a:lt1>
          <a:srgbClr val="FFFFFF"/>
        </a:lt1>
        <a:dk2>
          <a:srgbClr val="6600CC"/>
        </a:dk2>
        <a:lt2>
          <a:srgbClr val="CCCCFF"/>
        </a:lt2>
        <a:accent1>
          <a:srgbClr val="F9D87E"/>
        </a:accent1>
        <a:accent2>
          <a:srgbClr val="FFCCCC"/>
        </a:accent2>
        <a:accent3>
          <a:srgbClr val="FFFFFF"/>
        </a:accent3>
        <a:accent4>
          <a:srgbClr val="2F2F2F"/>
        </a:accent4>
        <a:accent5>
          <a:srgbClr val="FBE9C0"/>
        </a:accent5>
        <a:accent6>
          <a:srgbClr val="E7B9B9"/>
        </a:accent6>
        <a:hlink>
          <a:srgbClr val="FFCCFF"/>
        </a:hlink>
        <a:folHlink>
          <a:srgbClr val="99CCFF"/>
        </a:folHlink>
      </a:clrScheme>
      <a:clrMap bg1="lt1" tx1="dk1" bg2="lt2" tx2="dk2" accent1="accent1" accent2="accent2" accent3="accent3" accent4="accent4" accent5="accent5" accent6="accent6" hlink="hlink" folHlink="folHlink"/>
    </a:extraClrScheme>
    <a:extraClrScheme>
      <a:clrScheme name="Lock And Key 3">
        <a:dk1>
          <a:srgbClr val="000000"/>
        </a:dk1>
        <a:lt1>
          <a:srgbClr val="FFFFFF"/>
        </a:lt1>
        <a:dk2>
          <a:srgbClr val="000000"/>
        </a:dk2>
        <a:lt2>
          <a:srgbClr val="FFFFFF"/>
        </a:lt2>
        <a:accent1>
          <a:srgbClr val="CBCBCB"/>
        </a:accent1>
        <a:accent2>
          <a:srgbClr val="5F5F5F"/>
        </a:accent2>
        <a:accent3>
          <a:srgbClr val="FFFFFF"/>
        </a:accent3>
        <a:accent4>
          <a:srgbClr val="000000"/>
        </a:accent4>
        <a:accent5>
          <a:srgbClr val="E2E2E2"/>
        </a:accent5>
        <a:accent6>
          <a:srgbClr val="555555"/>
        </a:accent6>
        <a:hlink>
          <a:srgbClr val="969696"/>
        </a:hlink>
        <a:folHlink>
          <a:srgbClr val="EAEAEA"/>
        </a:folHlink>
      </a:clrScheme>
      <a:clrMap bg1="lt1" tx1="dk1" bg2="lt2" tx2="dk2" accent1="accent1" accent2="accent2" accent3="accent3" accent4="accent4" accent5="accent5" accent6="accent6" hlink="hlink" folHlink="folHlink"/>
    </a:extraClrScheme>
    <a:extraClrScheme>
      <a:clrScheme name="Lock And Key 4">
        <a:dk1>
          <a:srgbClr val="330000"/>
        </a:dk1>
        <a:lt1>
          <a:srgbClr val="FFFFCC"/>
        </a:lt1>
        <a:dk2>
          <a:srgbClr val="000000"/>
        </a:dk2>
        <a:lt2>
          <a:srgbClr val="FFCC00"/>
        </a:lt2>
        <a:accent1>
          <a:srgbClr val="FF9900"/>
        </a:accent1>
        <a:accent2>
          <a:srgbClr val="330099"/>
        </a:accent2>
        <a:accent3>
          <a:srgbClr val="AAAAAA"/>
        </a:accent3>
        <a:accent4>
          <a:srgbClr val="DADAAE"/>
        </a:accent4>
        <a:accent5>
          <a:srgbClr val="FFCAAA"/>
        </a:accent5>
        <a:accent6>
          <a:srgbClr val="2D008A"/>
        </a:accent6>
        <a:hlink>
          <a:srgbClr val="FF6633"/>
        </a:hlink>
        <a:folHlink>
          <a:srgbClr val="669900"/>
        </a:folHlink>
      </a:clrScheme>
      <a:clrMap bg1="dk2" tx1="lt1" bg2="dk1" tx2="lt2" accent1="accent1" accent2="accent2" accent3="accent3" accent4="accent4" accent5="accent5" accent6="accent6" hlink="hlink" folHlink="folHlink"/>
    </a:extraClrScheme>
    <a:extraClrScheme>
      <a:clrScheme name="Lock And Key 5">
        <a:dk1>
          <a:srgbClr val="333300"/>
        </a:dk1>
        <a:lt1>
          <a:srgbClr val="DDDDDD"/>
        </a:lt1>
        <a:dk2>
          <a:srgbClr val="996600"/>
        </a:dk2>
        <a:lt2>
          <a:srgbClr val="FFCC66"/>
        </a:lt2>
        <a:accent1>
          <a:srgbClr val="EEB00B"/>
        </a:accent1>
        <a:accent2>
          <a:srgbClr val="330099"/>
        </a:accent2>
        <a:accent3>
          <a:srgbClr val="CAB8AA"/>
        </a:accent3>
        <a:accent4>
          <a:srgbClr val="BDBDBD"/>
        </a:accent4>
        <a:accent5>
          <a:srgbClr val="F5D4AA"/>
        </a:accent5>
        <a:accent6>
          <a:srgbClr val="2D008A"/>
        </a:accent6>
        <a:hlink>
          <a:srgbClr val="FF6633"/>
        </a:hlink>
        <a:folHlink>
          <a:srgbClr val="CC9900"/>
        </a:folHlink>
      </a:clrScheme>
      <a:clrMap bg1="dk2" tx1="lt1" bg2="dk1" tx2="lt2" accent1="accent1" accent2="accent2" accent3="accent3" accent4="accent4" accent5="accent5" accent6="accent6" hlink="hlink" folHlink="folHlink"/>
    </a:extraClrScheme>
    <a:extraClrScheme>
      <a:clrScheme name="Lock And Key 6">
        <a:dk1>
          <a:srgbClr val="003300"/>
        </a:dk1>
        <a:lt1>
          <a:srgbClr val="FFFFCC"/>
        </a:lt1>
        <a:dk2>
          <a:srgbClr val="999933"/>
        </a:dk2>
        <a:lt2>
          <a:srgbClr val="FFFF66"/>
        </a:lt2>
        <a:accent1>
          <a:srgbClr val="CC9900"/>
        </a:accent1>
        <a:accent2>
          <a:srgbClr val="330099"/>
        </a:accent2>
        <a:accent3>
          <a:srgbClr val="CACAAD"/>
        </a:accent3>
        <a:accent4>
          <a:srgbClr val="DADAAE"/>
        </a:accent4>
        <a:accent5>
          <a:srgbClr val="E2CAAA"/>
        </a:accent5>
        <a:accent6>
          <a:srgbClr val="2D008A"/>
        </a:accent6>
        <a:hlink>
          <a:srgbClr val="FF9900"/>
        </a:hlink>
        <a:folHlink>
          <a:srgbClr val="FF6600"/>
        </a:folHlink>
      </a:clrScheme>
      <a:clrMap bg1="dk2" tx1="lt1" bg2="dk1" tx2="lt2" accent1="accent1" accent2="accent2" accent3="accent3" accent4="accent4" accent5="accent5" accent6="accent6" hlink="hlink" folHlink="folHlink"/>
    </a:extraClrScheme>
  </a:extraClrSchemeLst>
</a:theme>
</file>

<file path=ppt/theme/theme45.xml><?xml version="1.0" encoding="utf-8"?>
<a:theme xmlns:a="http://schemas.openxmlformats.org/drawingml/2006/main" name="6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450.xml><?xml version="1.0" encoding="utf-8"?>
<a:theme xmlns:a="http://schemas.openxmlformats.org/drawingml/2006/main" name="Office Theme">
  <a:themeElements>
    <a:clrScheme name="">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46.xml><?xml version="1.0" encoding="utf-8"?>
<a:theme xmlns:a="http://schemas.openxmlformats.org/drawingml/2006/main" name="1_Slit">
  <a:themeElements>
    <a:clrScheme name="Slit 1">
      <a:dk1>
        <a:srgbClr val="8C0000"/>
      </a:dk1>
      <a:lt1>
        <a:srgbClr val="FFFFFF"/>
      </a:lt1>
      <a:dk2>
        <a:srgbClr val="720000"/>
      </a:dk2>
      <a:lt2>
        <a:srgbClr val="FFFFCC"/>
      </a:lt2>
      <a:accent1>
        <a:srgbClr val="FF3300"/>
      </a:accent1>
      <a:accent2>
        <a:srgbClr val="BE7960"/>
      </a:accent2>
      <a:accent3>
        <a:srgbClr val="BCAAAA"/>
      </a:accent3>
      <a:accent4>
        <a:srgbClr val="DADADA"/>
      </a:accent4>
      <a:accent5>
        <a:srgbClr val="FFADAA"/>
      </a:accent5>
      <a:accent6>
        <a:srgbClr val="AC6D56"/>
      </a:accent6>
      <a:hlink>
        <a:srgbClr val="FFCC66"/>
      </a:hlink>
      <a:folHlink>
        <a:srgbClr val="FF9900"/>
      </a:folHlink>
    </a:clrScheme>
    <a:fontScheme name="Slit">
      <a:majorFont>
        <a:latin typeface="Tahoma"/>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ja-JP" altLang="en-US" sz="1800" b="0" i="0" u="none" strike="noStrike" cap="none" normalizeH="0" baseline="0">
            <a:ln>
              <a:noFill/>
            </a:ln>
            <a:solidFill>
              <a:schemeClr val="tx1"/>
            </a:solidFill>
            <a:effectLst/>
            <a:latin typeface="Tahoma" pitchFamily="24" charset="-52"/>
            <a:ea typeface="ＭＳ Ｐゴシック" pitchFamily="24" charset="-128"/>
            <a:cs typeface="ＭＳ Ｐゴシック" pitchFamily="24"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ja-JP" altLang="en-US" sz="1800" b="0" i="0" u="none" strike="noStrike" cap="none" normalizeH="0" baseline="0">
            <a:ln>
              <a:noFill/>
            </a:ln>
            <a:solidFill>
              <a:schemeClr val="tx1"/>
            </a:solidFill>
            <a:effectLst/>
            <a:latin typeface="Tahoma" pitchFamily="24" charset="-52"/>
            <a:ea typeface="ＭＳ Ｐゴシック" pitchFamily="24" charset="-128"/>
            <a:cs typeface="ＭＳ Ｐゴシック" pitchFamily="24" charset="-128"/>
          </a:defRPr>
        </a:defPPr>
      </a:lstStyle>
    </a:lnDef>
  </a:objectDefaults>
  <a:extraClrSchemeLst>
    <a:extraClrScheme>
      <a:clrScheme name="Slit 1">
        <a:dk1>
          <a:srgbClr val="8C0000"/>
        </a:dk1>
        <a:lt1>
          <a:srgbClr val="FFFFFF"/>
        </a:lt1>
        <a:dk2>
          <a:srgbClr val="720000"/>
        </a:dk2>
        <a:lt2>
          <a:srgbClr val="FFFFCC"/>
        </a:lt2>
        <a:accent1>
          <a:srgbClr val="FF3300"/>
        </a:accent1>
        <a:accent2>
          <a:srgbClr val="BE7960"/>
        </a:accent2>
        <a:accent3>
          <a:srgbClr val="BCAAAA"/>
        </a:accent3>
        <a:accent4>
          <a:srgbClr val="DADADA"/>
        </a:accent4>
        <a:accent5>
          <a:srgbClr val="FFADAA"/>
        </a:accent5>
        <a:accent6>
          <a:srgbClr val="AC6D56"/>
        </a:accent6>
        <a:hlink>
          <a:srgbClr val="FFCC66"/>
        </a:hlink>
        <a:folHlink>
          <a:srgbClr val="FF9900"/>
        </a:folHlink>
      </a:clrScheme>
      <a:clrMap bg1="dk2" tx1="lt1" bg2="dk1" tx2="lt2" accent1="accent1" accent2="accent2" accent3="accent3" accent4="accent4" accent5="accent5" accent6="accent6" hlink="hlink" folHlink="folHlink"/>
    </a:extraClrScheme>
    <a:extraClrScheme>
      <a:clrScheme name="Slit 2">
        <a:dk1>
          <a:srgbClr val="674E2F"/>
        </a:dk1>
        <a:lt1>
          <a:srgbClr val="FFFFFF"/>
        </a:lt1>
        <a:dk2>
          <a:srgbClr val="533F27"/>
        </a:dk2>
        <a:lt2>
          <a:srgbClr val="D8B274"/>
        </a:lt2>
        <a:accent1>
          <a:srgbClr val="CC9900"/>
        </a:accent1>
        <a:accent2>
          <a:srgbClr val="8F5F2F"/>
        </a:accent2>
        <a:accent3>
          <a:srgbClr val="B3AFAC"/>
        </a:accent3>
        <a:accent4>
          <a:srgbClr val="DADADA"/>
        </a:accent4>
        <a:accent5>
          <a:srgbClr val="E2CAAA"/>
        </a:accent5>
        <a:accent6>
          <a:srgbClr val="81552A"/>
        </a:accent6>
        <a:hlink>
          <a:srgbClr val="FFCC00"/>
        </a:hlink>
        <a:folHlink>
          <a:srgbClr val="FFFFCC"/>
        </a:folHlink>
      </a:clrScheme>
      <a:clrMap bg1="dk2" tx1="lt1" bg2="dk1" tx2="lt2" accent1="accent1" accent2="accent2" accent3="accent3" accent4="accent4" accent5="accent5" accent6="accent6" hlink="hlink" folHlink="folHlink"/>
    </a:extraClrScheme>
    <a:extraClrScheme>
      <a:clrScheme name="Slit 3">
        <a:dk1>
          <a:srgbClr val="646464"/>
        </a:dk1>
        <a:lt1>
          <a:srgbClr val="FFFFFF"/>
        </a:lt1>
        <a:dk2>
          <a:srgbClr val="545454"/>
        </a:dk2>
        <a:lt2>
          <a:srgbClr val="D4D4CE"/>
        </a:lt2>
        <a:accent1>
          <a:srgbClr val="49747D"/>
        </a:accent1>
        <a:accent2>
          <a:srgbClr val="8F9699"/>
        </a:accent2>
        <a:accent3>
          <a:srgbClr val="B3B3B3"/>
        </a:accent3>
        <a:accent4>
          <a:srgbClr val="DADADA"/>
        </a:accent4>
        <a:accent5>
          <a:srgbClr val="B1BCBF"/>
        </a:accent5>
        <a:accent6>
          <a:srgbClr val="81878A"/>
        </a:accent6>
        <a:hlink>
          <a:srgbClr val="8DC4D7"/>
        </a:hlink>
        <a:folHlink>
          <a:srgbClr val="7FB97F"/>
        </a:folHlink>
      </a:clrScheme>
      <a:clrMap bg1="dk2" tx1="lt1" bg2="dk1" tx2="lt2" accent1="accent1" accent2="accent2" accent3="accent3" accent4="accent4" accent5="accent5" accent6="accent6" hlink="hlink" folHlink="folHlink"/>
    </a:extraClrScheme>
    <a:extraClrScheme>
      <a:clrScheme name="Slit 4">
        <a:dk1>
          <a:srgbClr val="3A7400"/>
        </a:dk1>
        <a:lt1>
          <a:srgbClr val="FFFFFF"/>
        </a:lt1>
        <a:dk2>
          <a:srgbClr val="2E5C00"/>
        </a:dk2>
        <a:lt2>
          <a:srgbClr val="FFFFFF"/>
        </a:lt2>
        <a:accent1>
          <a:srgbClr val="79CA02"/>
        </a:accent1>
        <a:accent2>
          <a:srgbClr val="008080"/>
        </a:accent2>
        <a:accent3>
          <a:srgbClr val="ADB5AA"/>
        </a:accent3>
        <a:accent4>
          <a:srgbClr val="DADADA"/>
        </a:accent4>
        <a:accent5>
          <a:srgbClr val="BEE1AA"/>
        </a:accent5>
        <a:accent6>
          <a:srgbClr val="007373"/>
        </a:accent6>
        <a:hlink>
          <a:srgbClr val="A8DE0E"/>
        </a:hlink>
        <a:folHlink>
          <a:srgbClr val="00CC66"/>
        </a:folHlink>
      </a:clrScheme>
      <a:clrMap bg1="dk2" tx1="lt1" bg2="dk1" tx2="lt2" accent1="accent1" accent2="accent2" accent3="accent3" accent4="accent4" accent5="accent5" accent6="accent6" hlink="hlink" folHlink="folHlink"/>
    </a:extraClrScheme>
    <a:extraClrScheme>
      <a:clrScheme name="Slit 5">
        <a:dk1>
          <a:srgbClr val="008885"/>
        </a:dk1>
        <a:lt1>
          <a:srgbClr val="FFFFFF"/>
        </a:lt1>
        <a:dk2>
          <a:srgbClr val="007572"/>
        </a:dk2>
        <a:lt2>
          <a:srgbClr val="FFFF99"/>
        </a:lt2>
        <a:accent1>
          <a:srgbClr val="33CCCC"/>
        </a:accent1>
        <a:accent2>
          <a:srgbClr val="6D6FC7"/>
        </a:accent2>
        <a:accent3>
          <a:srgbClr val="AABDBC"/>
        </a:accent3>
        <a:accent4>
          <a:srgbClr val="DADADA"/>
        </a:accent4>
        <a:accent5>
          <a:srgbClr val="ADE2E2"/>
        </a:accent5>
        <a:accent6>
          <a:srgbClr val="6264B4"/>
        </a:accent6>
        <a:hlink>
          <a:srgbClr val="FFFFCC"/>
        </a:hlink>
        <a:folHlink>
          <a:srgbClr val="00FF00"/>
        </a:folHlink>
      </a:clrScheme>
      <a:clrMap bg1="dk2" tx1="lt1" bg2="dk1" tx2="lt2" accent1="accent1" accent2="accent2" accent3="accent3" accent4="accent4" accent5="accent5" accent6="accent6" hlink="hlink" folHlink="folHlink"/>
    </a:extraClrScheme>
    <a:extraClrScheme>
      <a:clrScheme name="Slit 6">
        <a:dk1>
          <a:srgbClr val="0000AC"/>
        </a:dk1>
        <a:lt1>
          <a:srgbClr val="FFFFFF"/>
        </a:lt1>
        <a:dk2>
          <a:srgbClr val="000086"/>
        </a:dk2>
        <a:lt2>
          <a:srgbClr val="CCFFFF"/>
        </a:lt2>
        <a:accent1>
          <a:srgbClr val="0099FF"/>
        </a:accent1>
        <a:accent2>
          <a:srgbClr val="00B000"/>
        </a:accent2>
        <a:accent3>
          <a:srgbClr val="AAAAC3"/>
        </a:accent3>
        <a:accent4>
          <a:srgbClr val="DADADA"/>
        </a:accent4>
        <a:accent5>
          <a:srgbClr val="AACAFF"/>
        </a:accent5>
        <a:accent6>
          <a:srgbClr val="009F00"/>
        </a:accent6>
        <a:hlink>
          <a:srgbClr val="FFE701"/>
        </a:hlink>
        <a:folHlink>
          <a:srgbClr val="FF9900"/>
        </a:folHlink>
      </a:clrScheme>
      <a:clrMap bg1="dk2" tx1="lt1" bg2="dk1" tx2="lt2" accent1="accent1" accent2="accent2" accent3="accent3" accent4="accent4" accent5="accent5" accent6="accent6" hlink="hlink" folHlink="folHlink"/>
    </a:extraClrScheme>
    <a:extraClrScheme>
      <a:clrScheme name="Slit 7">
        <a:dk1>
          <a:srgbClr val="7474A2"/>
        </a:dk1>
        <a:lt1>
          <a:srgbClr val="FFFFFF"/>
        </a:lt1>
        <a:dk2>
          <a:srgbClr val="5E5E8E"/>
        </a:dk2>
        <a:lt2>
          <a:srgbClr val="D1D1DF"/>
        </a:lt2>
        <a:accent1>
          <a:srgbClr val="CC66FF"/>
        </a:accent1>
        <a:accent2>
          <a:srgbClr val="6666FF"/>
        </a:accent2>
        <a:accent3>
          <a:srgbClr val="B6B6C6"/>
        </a:accent3>
        <a:accent4>
          <a:srgbClr val="DADADA"/>
        </a:accent4>
        <a:accent5>
          <a:srgbClr val="E2B8FF"/>
        </a:accent5>
        <a:accent6>
          <a:srgbClr val="5C5CE7"/>
        </a:accent6>
        <a:hlink>
          <a:srgbClr val="FFCC99"/>
        </a:hlink>
        <a:folHlink>
          <a:srgbClr val="CCCCFF"/>
        </a:folHlink>
      </a:clrScheme>
      <a:clrMap bg1="dk2" tx1="lt1" bg2="dk1" tx2="lt2" accent1="accent1" accent2="accent2" accent3="accent3" accent4="accent4" accent5="accent5" accent6="accent6" hlink="hlink" folHlink="folHlink"/>
    </a:extraClrScheme>
    <a:extraClrScheme>
      <a:clrScheme name="Slit 8">
        <a:dk1>
          <a:srgbClr val="000000"/>
        </a:dk1>
        <a:lt1>
          <a:srgbClr val="D0DAE2"/>
        </a:lt1>
        <a:dk2>
          <a:srgbClr val="000000"/>
        </a:dk2>
        <a:lt2>
          <a:srgbClr val="E7EDF1"/>
        </a:lt2>
        <a:accent1>
          <a:srgbClr val="33CCCC"/>
        </a:accent1>
        <a:accent2>
          <a:srgbClr val="0099CC"/>
        </a:accent2>
        <a:accent3>
          <a:srgbClr val="E4EAEE"/>
        </a:accent3>
        <a:accent4>
          <a:srgbClr val="000000"/>
        </a:accent4>
        <a:accent5>
          <a:srgbClr val="ADE2E2"/>
        </a:accent5>
        <a:accent6>
          <a:srgbClr val="008AB9"/>
        </a:accent6>
        <a:hlink>
          <a:srgbClr val="3333CC"/>
        </a:hlink>
        <a:folHlink>
          <a:srgbClr val="008080"/>
        </a:folHlink>
      </a:clrScheme>
      <a:clrMap bg1="lt1" tx1="dk1" bg2="lt2" tx2="dk2" accent1="accent1" accent2="accent2" accent3="accent3" accent4="accent4" accent5="accent5" accent6="accent6" hlink="hlink" folHlink="folHlink"/>
    </a:extraClrScheme>
    <a:extraClrScheme>
      <a:clrScheme name="Slit 9">
        <a:dk1>
          <a:srgbClr val="000000"/>
        </a:dk1>
        <a:lt1>
          <a:srgbClr val="FFFFFF"/>
        </a:lt1>
        <a:dk2>
          <a:srgbClr val="000000"/>
        </a:dk2>
        <a:lt2>
          <a:srgbClr val="E6E6E6"/>
        </a:lt2>
        <a:accent1>
          <a:srgbClr val="66CCFF"/>
        </a:accent1>
        <a:accent2>
          <a:srgbClr val="9999FF"/>
        </a:accent2>
        <a:accent3>
          <a:srgbClr val="FFFFFF"/>
        </a:accent3>
        <a:accent4>
          <a:srgbClr val="000000"/>
        </a:accent4>
        <a:accent5>
          <a:srgbClr val="B8E2FF"/>
        </a:accent5>
        <a:accent6>
          <a:srgbClr val="8A8AE7"/>
        </a:accent6>
        <a:hlink>
          <a:srgbClr val="3333CC"/>
        </a:hlink>
        <a:folHlink>
          <a:srgbClr val="008080"/>
        </a:folHlink>
      </a:clrScheme>
      <a:clrMap bg1="lt1" tx1="dk1" bg2="lt2" tx2="dk2" accent1="accent1" accent2="accent2" accent3="accent3" accent4="accent4" accent5="accent5" accent6="accent6" hlink="hlink" folHlink="folHlink"/>
    </a:extraClrScheme>
  </a:extraClrSchemeLst>
</a:theme>
</file>

<file path=ppt/theme/theme47.xml><?xml version="1.0" encoding="utf-8"?>
<a:theme xmlns:a="http://schemas.openxmlformats.org/drawingml/2006/main" name="1_Notebook">
  <a:themeElements>
    <a:clrScheme name="Notebook 1">
      <a:dk1>
        <a:srgbClr val="000000"/>
      </a:dk1>
      <a:lt1>
        <a:srgbClr val="FEFDE3"/>
      </a:lt1>
      <a:dk2>
        <a:srgbClr val="221304"/>
      </a:dk2>
      <a:lt2>
        <a:srgbClr val="CBBD83"/>
      </a:lt2>
      <a:accent1>
        <a:srgbClr val="A1BD69"/>
      </a:accent1>
      <a:accent2>
        <a:srgbClr val="3694B6"/>
      </a:accent2>
      <a:accent3>
        <a:srgbClr val="FEFEEF"/>
      </a:accent3>
      <a:accent4>
        <a:srgbClr val="000000"/>
      </a:accent4>
      <a:accent5>
        <a:srgbClr val="CDDBB9"/>
      </a:accent5>
      <a:accent6>
        <a:srgbClr val="3086A5"/>
      </a:accent6>
      <a:hlink>
        <a:srgbClr val="660066"/>
      </a:hlink>
      <a:folHlink>
        <a:srgbClr val="666699"/>
      </a:folHlink>
    </a:clrScheme>
    <a:fontScheme name="Notebook">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Notebook 1">
        <a:dk1>
          <a:srgbClr val="000000"/>
        </a:dk1>
        <a:lt1>
          <a:srgbClr val="FEFDE3"/>
        </a:lt1>
        <a:dk2>
          <a:srgbClr val="221304"/>
        </a:dk2>
        <a:lt2>
          <a:srgbClr val="CBBD83"/>
        </a:lt2>
        <a:accent1>
          <a:srgbClr val="A1BD69"/>
        </a:accent1>
        <a:accent2>
          <a:srgbClr val="3694B6"/>
        </a:accent2>
        <a:accent3>
          <a:srgbClr val="FEFEEF"/>
        </a:accent3>
        <a:accent4>
          <a:srgbClr val="000000"/>
        </a:accent4>
        <a:accent5>
          <a:srgbClr val="CDDBB9"/>
        </a:accent5>
        <a:accent6>
          <a:srgbClr val="3086A5"/>
        </a:accent6>
        <a:hlink>
          <a:srgbClr val="660066"/>
        </a:hlink>
        <a:folHlink>
          <a:srgbClr val="666699"/>
        </a:folHlink>
      </a:clrScheme>
      <a:clrMap bg1="lt1" tx1="dk1" bg2="lt2" tx2="dk2" accent1="accent1" accent2="accent2" accent3="accent3" accent4="accent4" accent5="accent5" accent6="accent6" hlink="hlink" folHlink="folHlink"/>
    </a:extraClrScheme>
    <a:extraClrScheme>
      <a:clrScheme name="Notebook 2">
        <a:dk1>
          <a:srgbClr val="000000"/>
        </a:dk1>
        <a:lt1>
          <a:srgbClr val="FFFFFF"/>
        </a:lt1>
        <a:dk2>
          <a:srgbClr val="221304"/>
        </a:dk2>
        <a:lt2>
          <a:srgbClr val="CBBD83"/>
        </a:lt2>
        <a:accent1>
          <a:srgbClr val="A1BD69"/>
        </a:accent1>
        <a:accent2>
          <a:srgbClr val="3694B6"/>
        </a:accent2>
        <a:accent3>
          <a:srgbClr val="FFFFFF"/>
        </a:accent3>
        <a:accent4>
          <a:srgbClr val="000000"/>
        </a:accent4>
        <a:accent5>
          <a:srgbClr val="CDDBB9"/>
        </a:accent5>
        <a:accent6>
          <a:srgbClr val="3086A5"/>
        </a:accent6>
        <a:hlink>
          <a:srgbClr val="660066"/>
        </a:hlink>
        <a:folHlink>
          <a:srgbClr val="666699"/>
        </a:folHlink>
      </a:clrScheme>
      <a:clrMap bg1="lt1" tx1="dk1" bg2="lt2" tx2="dk2" accent1="accent1" accent2="accent2" accent3="accent3" accent4="accent4" accent5="accent5" accent6="accent6" hlink="hlink" folHlink="folHlink"/>
    </a:extraClrScheme>
    <a:extraClrScheme>
      <a:clrScheme name="Notebook 3">
        <a:dk1>
          <a:srgbClr val="000000"/>
        </a:dk1>
        <a:lt1>
          <a:srgbClr val="FFFFFF"/>
        </a:lt1>
        <a:dk2>
          <a:srgbClr val="000000"/>
        </a:dk2>
        <a:lt2>
          <a:srgbClr val="DDDDDD"/>
        </a:lt2>
        <a:accent1>
          <a:srgbClr val="CBCBCB"/>
        </a:accent1>
        <a:accent2>
          <a:srgbClr val="868686"/>
        </a:accent2>
        <a:accent3>
          <a:srgbClr val="FFFFFF"/>
        </a:accent3>
        <a:accent4>
          <a:srgbClr val="000000"/>
        </a:accent4>
        <a:accent5>
          <a:srgbClr val="E2E2E2"/>
        </a:accent5>
        <a:accent6>
          <a:srgbClr val="797979"/>
        </a:accent6>
        <a:hlink>
          <a:srgbClr val="4D4D4D"/>
        </a:hlink>
        <a:folHlink>
          <a:srgbClr val="777777"/>
        </a:folHlink>
      </a:clrScheme>
      <a:clrMap bg1="lt1" tx1="dk1" bg2="lt2" tx2="dk2" accent1="accent1" accent2="accent2" accent3="accent3" accent4="accent4" accent5="accent5" accent6="accent6" hlink="hlink" folHlink="folHlink"/>
    </a:extraClrScheme>
  </a:extraClrSchemeLst>
</a:theme>
</file>

<file path=ppt/theme/theme48.xml><?xml version="1.0" encoding="utf-8"?>
<a:theme xmlns:a="http://schemas.openxmlformats.org/drawingml/2006/main" name="Balance">
  <a:themeElements>
    <a:clrScheme name="Balance 1">
      <a:dk1>
        <a:srgbClr val="663300"/>
      </a:dk1>
      <a:lt1>
        <a:srgbClr val="FFFFFF"/>
      </a:lt1>
      <a:dk2>
        <a:srgbClr val="996600"/>
      </a:dk2>
      <a:lt2>
        <a:srgbClr val="DBBD71"/>
      </a:lt2>
      <a:accent1>
        <a:srgbClr val="F8A500"/>
      </a:accent1>
      <a:accent2>
        <a:srgbClr val="808000"/>
      </a:accent2>
      <a:accent3>
        <a:srgbClr val="CAB8AA"/>
      </a:accent3>
      <a:accent4>
        <a:srgbClr val="DADADA"/>
      </a:accent4>
      <a:accent5>
        <a:srgbClr val="FBCFAA"/>
      </a:accent5>
      <a:accent6>
        <a:srgbClr val="737300"/>
      </a:accent6>
      <a:hlink>
        <a:srgbClr val="FFCC66"/>
      </a:hlink>
      <a:folHlink>
        <a:srgbClr val="CCA500"/>
      </a:folHlink>
    </a:clrScheme>
    <a:fontScheme name="Balance">
      <a:majorFont>
        <a:latin typeface="Arial"/>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ahoma" pitchFamily="19" charset="-5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ahoma" pitchFamily="19" charset="-52"/>
          </a:defRPr>
        </a:defPPr>
      </a:lstStyle>
    </a:lnDef>
  </a:objectDefaults>
  <a:extraClrSchemeLst>
    <a:extraClrScheme>
      <a:clrScheme name="Balance 1">
        <a:dk1>
          <a:srgbClr val="663300"/>
        </a:dk1>
        <a:lt1>
          <a:srgbClr val="FFFFFF"/>
        </a:lt1>
        <a:dk2>
          <a:srgbClr val="996600"/>
        </a:dk2>
        <a:lt2>
          <a:srgbClr val="DBBD71"/>
        </a:lt2>
        <a:accent1>
          <a:srgbClr val="F8A500"/>
        </a:accent1>
        <a:accent2>
          <a:srgbClr val="808000"/>
        </a:accent2>
        <a:accent3>
          <a:srgbClr val="CAB8AA"/>
        </a:accent3>
        <a:accent4>
          <a:srgbClr val="DADADA"/>
        </a:accent4>
        <a:accent5>
          <a:srgbClr val="FBCFAA"/>
        </a:accent5>
        <a:accent6>
          <a:srgbClr val="737300"/>
        </a:accent6>
        <a:hlink>
          <a:srgbClr val="FFCC66"/>
        </a:hlink>
        <a:folHlink>
          <a:srgbClr val="CCA500"/>
        </a:folHlink>
      </a:clrScheme>
      <a:clrMap bg1="dk2" tx1="lt1" bg2="dk1" tx2="lt2" accent1="accent1" accent2="accent2" accent3="accent3" accent4="accent4" accent5="accent5" accent6="accent6" hlink="hlink" folHlink="folHlink"/>
    </a:extraClrScheme>
    <a:extraClrScheme>
      <a:clrScheme name="Balance 2">
        <a:dk1>
          <a:srgbClr val="660000"/>
        </a:dk1>
        <a:lt1>
          <a:srgbClr val="FFFFFF"/>
        </a:lt1>
        <a:dk2>
          <a:srgbClr val="800000"/>
        </a:dk2>
        <a:lt2>
          <a:srgbClr val="FFFFCC"/>
        </a:lt2>
        <a:accent1>
          <a:srgbClr val="CC6600"/>
        </a:accent1>
        <a:accent2>
          <a:srgbClr val="BE7960"/>
        </a:accent2>
        <a:accent3>
          <a:srgbClr val="C0AAAA"/>
        </a:accent3>
        <a:accent4>
          <a:srgbClr val="DADADA"/>
        </a:accent4>
        <a:accent5>
          <a:srgbClr val="E2B8AA"/>
        </a:accent5>
        <a:accent6>
          <a:srgbClr val="AC6D56"/>
        </a:accent6>
        <a:hlink>
          <a:srgbClr val="FFFF99"/>
        </a:hlink>
        <a:folHlink>
          <a:srgbClr val="E5B325"/>
        </a:folHlink>
      </a:clrScheme>
      <a:clrMap bg1="dk2" tx1="lt1" bg2="dk1" tx2="lt2" accent1="accent1" accent2="accent2" accent3="accent3" accent4="accent4" accent5="accent5" accent6="accent6" hlink="hlink" folHlink="folHlink"/>
    </a:extraClrScheme>
    <a:extraClrScheme>
      <a:clrScheme name="Balance 3">
        <a:dk1>
          <a:srgbClr val="003300"/>
        </a:dk1>
        <a:lt1>
          <a:srgbClr val="FFFFFF"/>
        </a:lt1>
        <a:dk2>
          <a:srgbClr val="4D6A2A"/>
        </a:dk2>
        <a:lt2>
          <a:srgbClr val="CCFF99"/>
        </a:lt2>
        <a:accent1>
          <a:srgbClr val="2EB62E"/>
        </a:accent1>
        <a:accent2>
          <a:srgbClr val="527C3A"/>
        </a:accent2>
        <a:accent3>
          <a:srgbClr val="B2B9AC"/>
        </a:accent3>
        <a:accent4>
          <a:srgbClr val="DADADA"/>
        </a:accent4>
        <a:accent5>
          <a:srgbClr val="ADD7AD"/>
        </a:accent5>
        <a:accent6>
          <a:srgbClr val="497034"/>
        </a:accent6>
        <a:hlink>
          <a:srgbClr val="DDD800"/>
        </a:hlink>
        <a:folHlink>
          <a:srgbClr val="009999"/>
        </a:folHlink>
      </a:clrScheme>
      <a:clrMap bg1="dk2" tx1="lt1" bg2="dk1" tx2="lt2" accent1="accent1" accent2="accent2" accent3="accent3" accent4="accent4" accent5="accent5" accent6="accent6" hlink="hlink" folHlink="folHlink"/>
    </a:extraClrScheme>
    <a:extraClrScheme>
      <a:clrScheme name="Balance 4">
        <a:dk1>
          <a:srgbClr val="005A58"/>
        </a:dk1>
        <a:lt1>
          <a:srgbClr val="FFFFFF"/>
        </a:lt1>
        <a:dk2>
          <a:srgbClr val="00716E"/>
        </a:dk2>
        <a:lt2>
          <a:srgbClr val="FFFF99"/>
        </a:lt2>
        <a:accent1>
          <a:srgbClr val="2DB3B0"/>
        </a:accent1>
        <a:accent2>
          <a:srgbClr val="6D6FC7"/>
        </a:accent2>
        <a:accent3>
          <a:srgbClr val="AABBBA"/>
        </a:accent3>
        <a:accent4>
          <a:srgbClr val="DADADA"/>
        </a:accent4>
        <a:accent5>
          <a:srgbClr val="ADD6D4"/>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alance 5">
        <a:dk1>
          <a:srgbClr val="003366"/>
        </a:dk1>
        <a:lt1>
          <a:srgbClr val="FFFFFF"/>
        </a:lt1>
        <a:dk2>
          <a:srgbClr val="2B5481"/>
        </a:dk2>
        <a:lt2>
          <a:srgbClr val="E5FFFF"/>
        </a:lt2>
        <a:accent1>
          <a:srgbClr val="336699"/>
        </a:accent1>
        <a:accent2>
          <a:srgbClr val="00B000"/>
        </a:accent2>
        <a:accent3>
          <a:srgbClr val="ACB3C1"/>
        </a:accent3>
        <a:accent4>
          <a:srgbClr val="DADADA"/>
        </a:accent4>
        <a:accent5>
          <a:srgbClr val="ADB8CA"/>
        </a:accent5>
        <a:accent6>
          <a:srgbClr val="009F00"/>
        </a:accent6>
        <a:hlink>
          <a:srgbClr val="00CCFF"/>
        </a:hlink>
        <a:folHlink>
          <a:srgbClr val="B5FFFB"/>
        </a:folHlink>
      </a:clrScheme>
      <a:clrMap bg1="dk2" tx1="lt1" bg2="dk1" tx2="lt2" accent1="accent1" accent2="accent2" accent3="accent3" accent4="accent4" accent5="accent5" accent6="accent6" hlink="hlink" folHlink="folHlink"/>
    </a:extraClrScheme>
    <a:extraClrScheme>
      <a:clrScheme name="Balance 6">
        <a:dk1>
          <a:srgbClr val="2F2D25"/>
        </a:dk1>
        <a:lt1>
          <a:srgbClr val="FFFFFF"/>
        </a:lt1>
        <a:dk2>
          <a:srgbClr val="656151"/>
        </a:dk2>
        <a:lt2>
          <a:srgbClr val="FFFFCC"/>
        </a:lt2>
        <a:accent1>
          <a:srgbClr val="818173"/>
        </a:accent1>
        <a:accent2>
          <a:srgbClr val="809EA8"/>
        </a:accent2>
        <a:accent3>
          <a:srgbClr val="B8B7B3"/>
        </a:accent3>
        <a:accent4>
          <a:srgbClr val="DADADA"/>
        </a:accent4>
        <a:accent5>
          <a:srgbClr val="C1C1BC"/>
        </a:accent5>
        <a:accent6>
          <a:srgbClr val="738F98"/>
        </a:accent6>
        <a:hlink>
          <a:srgbClr val="E2C86A"/>
        </a:hlink>
        <a:folHlink>
          <a:srgbClr val="B7B6A3"/>
        </a:folHlink>
      </a:clrScheme>
      <a:clrMap bg1="dk2" tx1="lt1" bg2="dk1" tx2="lt2" accent1="accent1" accent2="accent2" accent3="accent3" accent4="accent4" accent5="accent5" accent6="accent6" hlink="hlink" folHlink="folHlink"/>
    </a:extraClrScheme>
    <a:extraClrScheme>
      <a:clrScheme name="Balance 7">
        <a:dk1>
          <a:srgbClr val="B4AF80"/>
        </a:dk1>
        <a:lt1>
          <a:srgbClr val="FFFFFF"/>
        </a:lt1>
        <a:dk2>
          <a:srgbClr val="C8C6A2"/>
        </a:dk2>
        <a:lt2>
          <a:srgbClr val="827F4C"/>
        </a:lt2>
        <a:accent1>
          <a:srgbClr val="7C784E"/>
        </a:accent1>
        <a:accent2>
          <a:srgbClr val="A2A4AC"/>
        </a:accent2>
        <a:accent3>
          <a:srgbClr val="E0DFCE"/>
        </a:accent3>
        <a:accent4>
          <a:srgbClr val="DADADA"/>
        </a:accent4>
        <a:accent5>
          <a:srgbClr val="BFBEB2"/>
        </a:accent5>
        <a:accent6>
          <a:srgbClr val="92949B"/>
        </a:accent6>
        <a:hlink>
          <a:srgbClr val="33CCCC"/>
        </a:hlink>
        <a:folHlink>
          <a:srgbClr val="009999"/>
        </a:folHlink>
      </a:clrScheme>
      <a:clrMap bg1="dk2" tx1="lt1" bg2="dk1" tx2="lt2" accent1="accent1" accent2="accent2" accent3="accent3" accent4="accent4" accent5="accent5" accent6="accent6" hlink="hlink" folHlink="folHlink"/>
    </a:extraClrScheme>
    <a:extraClrScheme>
      <a:clrScheme name="Balance 8">
        <a:dk1>
          <a:srgbClr val="000000"/>
        </a:dk1>
        <a:lt1>
          <a:srgbClr val="DDDDDD"/>
        </a:lt1>
        <a:dk2>
          <a:srgbClr val="000000"/>
        </a:dk2>
        <a:lt2>
          <a:srgbClr val="B8B7D1"/>
        </a:lt2>
        <a:accent1>
          <a:srgbClr val="F1F0F4"/>
        </a:accent1>
        <a:accent2>
          <a:srgbClr val="C1BCFC"/>
        </a:accent2>
        <a:accent3>
          <a:srgbClr val="EBEBEB"/>
        </a:accent3>
        <a:accent4>
          <a:srgbClr val="000000"/>
        </a:accent4>
        <a:accent5>
          <a:srgbClr val="F7F6F8"/>
        </a:accent5>
        <a:accent6>
          <a:srgbClr val="AFAAE4"/>
        </a:accent6>
        <a:hlink>
          <a:srgbClr val="5454C6"/>
        </a:hlink>
        <a:folHlink>
          <a:srgbClr val="6A6F86"/>
        </a:folHlink>
      </a:clrScheme>
      <a:clrMap bg1="lt1" tx1="dk1" bg2="lt2" tx2="dk2" accent1="accent1" accent2="accent2" accent3="accent3" accent4="accent4" accent5="accent5" accent6="accent6" hlink="hlink" folHlink="folHlink"/>
    </a:extraClrScheme>
    <a:extraClrScheme>
      <a:clrScheme name="Balance 9">
        <a:dk1>
          <a:srgbClr val="000000"/>
        </a:dk1>
        <a:lt1>
          <a:srgbClr val="FFFFFF"/>
        </a:lt1>
        <a:dk2>
          <a:srgbClr val="00A29E"/>
        </a:dk2>
        <a:lt2>
          <a:srgbClr val="CBCBCB"/>
        </a:lt2>
        <a:accent1>
          <a:srgbClr val="E5E5FF"/>
        </a:accent1>
        <a:accent2>
          <a:srgbClr val="79CD6B"/>
        </a:accent2>
        <a:accent3>
          <a:srgbClr val="FFFFFF"/>
        </a:accent3>
        <a:accent4>
          <a:srgbClr val="000000"/>
        </a:accent4>
        <a:accent5>
          <a:srgbClr val="F0F0FF"/>
        </a:accent5>
        <a:accent6>
          <a:srgbClr val="6DBA60"/>
        </a:accent6>
        <a:hlink>
          <a:srgbClr val="4477DE"/>
        </a:hlink>
        <a:folHlink>
          <a:srgbClr val="65498F"/>
        </a:folHlink>
      </a:clrScheme>
      <a:clrMap bg1="lt1" tx1="dk1" bg2="lt2" tx2="dk2" accent1="accent1" accent2="accent2" accent3="accent3" accent4="accent4" accent5="accent5" accent6="accent6" hlink="hlink" folHlink="folHlink"/>
    </a:extraClrScheme>
  </a:extraClrSchemeLst>
</a:theme>
</file>

<file path=ppt/theme/theme49.xml><?xml version="1.0" encoding="utf-8"?>
<a:theme xmlns:a="http://schemas.openxmlformats.org/drawingml/2006/main" name="14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8" charset="0"/>
            <a:ea typeface="ＭＳ Ｐゴシック" pitchFamily="-108" charset="-128"/>
            <a:cs typeface="ＭＳ Ｐゴシック" pitchFamily="-108"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8" charset="0"/>
            <a:ea typeface="ＭＳ Ｐゴシック" pitchFamily="-108" charset="-128"/>
            <a:cs typeface="ＭＳ Ｐゴシック" pitchFamily="-108" charset="-128"/>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5.xml><?xml version="1.0" encoding="utf-8"?>
<a:theme xmlns:a="http://schemas.openxmlformats.org/drawingml/2006/main" name="3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Verdana"/>
        <a:ea typeface="Arial"/>
        <a:cs typeface="Arial"/>
      </a:majorFont>
      <a:minorFont>
        <a:latin typeface="Arial"/>
        <a:ea typeface="Arial"/>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50.xml><?xml version="1.0" encoding="utf-8"?>
<a:theme xmlns:a="http://schemas.openxmlformats.org/drawingml/2006/main" name="Lock And Key">
  <a:themeElements>
    <a:clrScheme name="Lock And Key 1">
      <a:dk1>
        <a:srgbClr val="200B5B"/>
      </a:dk1>
      <a:lt1>
        <a:srgbClr val="EAEAEA"/>
      </a:lt1>
      <a:dk2>
        <a:srgbClr val="6600FF"/>
      </a:dk2>
      <a:lt2>
        <a:srgbClr val="FFCC66"/>
      </a:lt2>
      <a:accent1>
        <a:srgbClr val="EEB00B"/>
      </a:accent1>
      <a:accent2>
        <a:srgbClr val="6600CC"/>
      </a:accent2>
      <a:accent3>
        <a:srgbClr val="B8AAFF"/>
      </a:accent3>
      <a:accent4>
        <a:srgbClr val="C8C8C8"/>
      </a:accent4>
      <a:accent5>
        <a:srgbClr val="F5D4AA"/>
      </a:accent5>
      <a:accent6>
        <a:srgbClr val="5C00B9"/>
      </a:accent6>
      <a:hlink>
        <a:srgbClr val="FF33CC"/>
      </a:hlink>
      <a:folHlink>
        <a:srgbClr val="CC99FF"/>
      </a:folHlink>
    </a:clrScheme>
    <a:fontScheme name="Lock And Key">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Lock And Key 1">
        <a:dk1>
          <a:srgbClr val="200B5B"/>
        </a:dk1>
        <a:lt1>
          <a:srgbClr val="EAEAEA"/>
        </a:lt1>
        <a:dk2>
          <a:srgbClr val="6600FF"/>
        </a:dk2>
        <a:lt2>
          <a:srgbClr val="FFCC66"/>
        </a:lt2>
        <a:accent1>
          <a:srgbClr val="EEB00B"/>
        </a:accent1>
        <a:accent2>
          <a:srgbClr val="6600CC"/>
        </a:accent2>
        <a:accent3>
          <a:srgbClr val="B8AAFF"/>
        </a:accent3>
        <a:accent4>
          <a:srgbClr val="C8C8C8"/>
        </a:accent4>
        <a:accent5>
          <a:srgbClr val="F5D4AA"/>
        </a:accent5>
        <a:accent6>
          <a:srgbClr val="5C00B9"/>
        </a:accent6>
        <a:hlink>
          <a:srgbClr val="FF33CC"/>
        </a:hlink>
        <a:folHlink>
          <a:srgbClr val="CC99FF"/>
        </a:folHlink>
      </a:clrScheme>
      <a:clrMap bg1="dk2" tx1="lt1" bg2="dk1" tx2="lt2" accent1="accent1" accent2="accent2" accent3="accent3" accent4="accent4" accent5="accent5" accent6="accent6" hlink="hlink" folHlink="folHlink"/>
    </a:extraClrScheme>
    <a:extraClrScheme>
      <a:clrScheme name="Lock And Key 2">
        <a:dk1>
          <a:srgbClr val="393939"/>
        </a:dk1>
        <a:lt1>
          <a:srgbClr val="FFFFFF"/>
        </a:lt1>
        <a:dk2>
          <a:srgbClr val="6600CC"/>
        </a:dk2>
        <a:lt2>
          <a:srgbClr val="CCCCFF"/>
        </a:lt2>
        <a:accent1>
          <a:srgbClr val="F9D87E"/>
        </a:accent1>
        <a:accent2>
          <a:srgbClr val="FFCCCC"/>
        </a:accent2>
        <a:accent3>
          <a:srgbClr val="FFFFFF"/>
        </a:accent3>
        <a:accent4>
          <a:srgbClr val="2F2F2F"/>
        </a:accent4>
        <a:accent5>
          <a:srgbClr val="FBE9C0"/>
        </a:accent5>
        <a:accent6>
          <a:srgbClr val="E7B9B9"/>
        </a:accent6>
        <a:hlink>
          <a:srgbClr val="FFCCFF"/>
        </a:hlink>
        <a:folHlink>
          <a:srgbClr val="99CCFF"/>
        </a:folHlink>
      </a:clrScheme>
      <a:clrMap bg1="lt1" tx1="dk1" bg2="lt2" tx2="dk2" accent1="accent1" accent2="accent2" accent3="accent3" accent4="accent4" accent5="accent5" accent6="accent6" hlink="hlink" folHlink="folHlink"/>
    </a:extraClrScheme>
    <a:extraClrScheme>
      <a:clrScheme name="Lock And Key 3">
        <a:dk1>
          <a:srgbClr val="000000"/>
        </a:dk1>
        <a:lt1>
          <a:srgbClr val="FFFFFF"/>
        </a:lt1>
        <a:dk2>
          <a:srgbClr val="000000"/>
        </a:dk2>
        <a:lt2>
          <a:srgbClr val="FFFFFF"/>
        </a:lt2>
        <a:accent1>
          <a:srgbClr val="CBCBCB"/>
        </a:accent1>
        <a:accent2>
          <a:srgbClr val="5F5F5F"/>
        </a:accent2>
        <a:accent3>
          <a:srgbClr val="FFFFFF"/>
        </a:accent3>
        <a:accent4>
          <a:srgbClr val="000000"/>
        </a:accent4>
        <a:accent5>
          <a:srgbClr val="E2E2E2"/>
        </a:accent5>
        <a:accent6>
          <a:srgbClr val="555555"/>
        </a:accent6>
        <a:hlink>
          <a:srgbClr val="969696"/>
        </a:hlink>
        <a:folHlink>
          <a:srgbClr val="EAEAEA"/>
        </a:folHlink>
      </a:clrScheme>
      <a:clrMap bg1="lt1" tx1="dk1" bg2="lt2" tx2="dk2" accent1="accent1" accent2="accent2" accent3="accent3" accent4="accent4" accent5="accent5" accent6="accent6" hlink="hlink" folHlink="folHlink"/>
    </a:extraClrScheme>
    <a:extraClrScheme>
      <a:clrScheme name="Lock And Key 4">
        <a:dk1>
          <a:srgbClr val="330000"/>
        </a:dk1>
        <a:lt1>
          <a:srgbClr val="FFFFCC"/>
        </a:lt1>
        <a:dk2>
          <a:srgbClr val="000000"/>
        </a:dk2>
        <a:lt2>
          <a:srgbClr val="FFCC00"/>
        </a:lt2>
        <a:accent1>
          <a:srgbClr val="FF9900"/>
        </a:accent1>
        <a:accent2>
          <a:srgbClr val="330099"/>
        </a:accent2>
        <a:accent3>
          <a:srgbClr val="AAAAAA"/>
        </a:accent3>
        <a:accent4>
          <a:srgbClr val="DADAAE"/>
        </a:accent4>
        <a:accent5>
          <a:srgbClr val="FFCAAA"/>
        </a:accent5>
        <a:accent6>
          <a:srgbClr val="2D008A"/>
        </a:accent6>
        <a:hlink>
          <a:srgbClr val="FF6633"/>
        </a:hlink>
        <a:folHlink>
          <a:srgbClr val="669900"/>
        </a:folHlink>
      </a:clrScheme>
      <a:clrMap bg1="dk2" tx1="lt1" bg2="dk1" tx2="lt2" accent1="accent1" accent2="accent2" accent3="accent3" accent4="accent4" accent5="accent5" accent6="accent6" hlink="hlink" folHlink="folHlink"/>
    </a:extraClrScheme>
    <a:extraClrScheme>
      <a:clrScheme name="Lock And Key 5">
        <a:dk1>
          <a:srgbClr val="333300"/>
        </a:dk1>
        <a:lt1>
          <a:srgbClr val="DDDDDD"/>
        </a:lt1>
        <a:dk2>
          <a:srgbClr val="996600"/>
        </a:dk2>
        <a:lt2>
          <a:srgbClr val="FFCC66"/>
        </a:lt2>
        <a:accent1>
          <a:srgbClr val="EEB00B"/>
        </a:accent1>
        <a:accent2>
          <a:srgbClr val="330099"/>
        </a:accent2>
        <a:accent3>
          <a:srgbClr val="CAB8AA"/>
        </a:accent3>
        <a:accent4>
          <a:srgbClr val="BDBDBD"/>
        </a:accent4>
        <a:accent5>
          <a:srgbClr val="F5D4AA"/>
        </a:accent5>
        <a:accent6>
          <a:srgbClr val="2D008A"/>
        </a:accent6>
        <a:hlink>
          <a:srgbClr val="FF6633"/>
        </a:hlink>
        <a:folHlink>
          <a:srgbClr val="CC9900"/>
        </a:folHlink>
      </a:clrScheme>
      <a:clrMap bg1="dk2" tx1="lt1" bg2="dk1" tx2="lt2" accent1="accent1" accent2="accent2" accent3="accent3" accent4="accent4" accent5="accent5" accent6="accent6" hlink="hlink" folHlink="folHlink"/>
    </a:extraClrScheme>
    <a:extraClrScheme>
      <a:clrScheme name="Lock And Key 6">
        <a:dk1>
          <a:srgbClr val="003300"/>
        </a:dk1>
        <a:lt1>
          <a:srgbClr val="FFFFCC"/>
        </a:lt1>
        <a:dk2>
          <a:srgbClr val="999933"/>
        </a:dk2>
        <a:lt2>
          <a:srgbClr val="FFFF66"/>
        </a:lt2>
        <a:accent1>
          <a:srgbClr val="CC9900"/>
        </a:accent1>
        <a:accent2>
          <a:srgbClr val="330099"/>
        </a:accent2>
        <a:accent3>
          <a:srgbClr val="CACAAD"/>
        </a:accent3>
        <a:accent4>
          <a:srgbClr val="DADAAE"/>
        </a:accent4>
        <a:accent5>
          <a:srgbClr val="E2CAAA"/>
        </a:accent5>
        <a:accent6>
          <a:srgbClr val="2D008A"/>
        </a:accent6>
        <a:hlink>
          <a:srgbClr val="FF9900"/>
        </a:hlink>
        <a:folHlink>
          <a:srgbClr val="FF6600"/>
        </a:folHlink>
      </a:clrScheme>
      <a:clrMap bg1="dk2" tx1="lt1" bg2="dk1" tx2="lt2" accent1="accent1" accent2="accent2" accent3="accent3" accent4="accent4" accent5="accent5" accent6="accent6" hlink="hlink" folHlink="folHlink"/>
    </a:extraClrScheme>
  </a:extraClrSchemeLst>
</a:theme>
</file>

<file path=ppt/theme/theme51.xml><?xml version="1.0" encoding="utf-8"?>
<a:theme xmlns:a="http://schemas.openxmlformats.org/drawingml/2006/main" name="9_Lock And Key">
  <a:themeElements>
    <a:clrScheme name="Lock And Key 1">
      <a:dk1>
        <a:srgbClr val="200B5B"/>
      </a:dk1>
      <a:lt1>
        <a:srgbClr val="EAEAEA"/>
      </a:lt1>
      <a:dk2>
        <a:srgbClr val="6600FF"/>
      </a:dk2>
      <a:lt2>
        <a:srgbClr val="FFCC66"/>
      </a:lt2>
      <a:accent1>
        <a:srgbClr val="EEB00B"/>
      </a:accent1>
      <a:accent2>
        <a:srgbClr val="6600CC"/>
      </a:accent2>
      <a:accent3>
        <a:srgbClr val="B8AAFF"/>
      </a:accent3>
      <a:accent4>
        <a:srgbClr val="C8C8C8"/>
      </a:accent4>
      <a:accent5>
        <a:srgbClr val="F5D4AA"/>
      </a:accent5>
      <a:accent6>
        <a:srgbClr val="5C00B9"/>
      </a:accent6>
      <a:hlink>
        <a:srgbClr val="FF33CC"/>
      </a:hlink>
      <a:folHlink>
        <a:srgbClr val="CC99FF"/>
      </a:folHlink>
    </a:clrScheme>
    <a:fontScheme name="Lock And Key">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Lock And Key 1">
        <a:dk1>
          <a:srgbClr val="200B5B"/>
        </a:dk1>
        <a:lt1>
          <a:srgbClr val="EAEAEA"/>
        </a:lt1>
        <a:dk2>
          <a:srgbClr val="6600FF"/>
        </a:dk2>
        <a:lt2>
          <a:srgbClr val="FFCC66"/>
        </a:lt2>
        <a:accent1>
          <a:srgbClr val="EEB00B"/>
        </a:accent1>
        <a:accent2>
          <a:srgbClr val="6600CC"/>
        </a:accent2>
        <a:accent3>
          <a:srgbClr val="B8AAFF"/>
        </a:accent3>
        <a:accent4>
          <a:srgbClr val="C8C8C8"/>
        </a:accent4>
        <a:accent5>
          <a:srgbClr val="F5D4AA"/>
        </a:accent5>
        <a:accent6>
          <a:srgbClr val="5C00B9"/>
        </a:accent6>
        <a:hlink>
          <a:srgbClr val="FF33CC"/>
        </a:hlink>
        <a:folHlink>
          <a:srgbClr val="CC99FF"/>
        </a:folHlink>
      </a:clrScheme>
      <a:clrMap bg1="dk2" tx1="lt1" bg2="dk1" tx2="lt2" accent1="accent1" accent2="accent2" accent3="accent3" accent4="accent4" accent5="accent5" accent6="accent6" hlink="hlink" folHlink="folHlink"/>
    </a:extraClrScheme>
    <a:extraClrScheme>
      <a:clrScheme name="Lock And Key 2">
        <a:dk1>
          <a:srgbClr val="393939"/>
        </a:dk1>
        <a:lt1>
          <a:srgbClr val="FFFFFF"/>
        </a:lt1>
        <a:dk2>
          <a:srgbClr val="6600CC"/>
        </a:dk2>
        <a:lt2>
          <a:srgbClr val="CCCCFF"/>
        </a:lt2>
        <a:accent1>
          <a:srgbClr val="F9D87E"/>
        </a:accent1>
        <a:accent2>
          <a:srgbClr val="FFCCCC"/>
        </a:accent2>
        <a:accent3>
          <a:srgbClr val="FFFFFF"/>
        </a:accent3>
        <a:accent4>
          <a:srgbClr val="2F2F2F"/>
        </a:accent4>
        <a:accent5>
          <a:srgbClr val="FBE9C0"/>
        </a:accent5>
        <a:accent6>
          <a:srgbClr val="E7B9B9"/>
        </a:accent6>
        <a:hlink>
          <a:srgbClr val="FFCCFF"/>
        </a:hlink>
        <a:folHlink>
          <a:srgbClr val="99CCFF"/>
        </a:folHlink>
      </a:clrScheme>
      <a:clrMap bg1="lt1" tx1="dk1" bg2="lt2" tx2="dk2" accent1="accent1" accent2="accent2" accent3="accent3" accent4="accent4" accent5="accent5" accent6="accent6" hlink="hlink" folHlink="folHlink"/>
    </a:extraClrScheme>
    <a:extraClrScheme>
      <a:clrScheme name="Lock And Key 3">
        <a:dk1>
          <a:srgbClr val="000000"/>
        </a:dk1>
        <a:lt1>
          <a:srgbClr val="FFFFFF"/>
        </a:lt1>
        <a:dk2>
          <a:srgbClr val="000000"/>
        </a:dk2>
        <a:lt2>
          <a:srgbClr val="FFFFFF"/>
        </a:lt2>
        <a:accent1>
          <a:srgbClr val="CBCBCB"/>
        </a:accent1>
        <a:accent2>
          <a:srgbClr val="5F5F5F"/>
        </a:accent2>
        <a:accent3>
          <a:srgbClr val="FFFFFF"/>
        </a:accent3>
        <a:accent4>
          <a:srgbClr val="000000"/>
        </a:accent4>
        <a:accent5>
          <a:srgbClr val="E2E2E2"/>
        </a:accent5>
        <a:accent6>
          <a:srgbClr val="555555"/>
        </a:accent6>
        <a:hlink>
          <a:srgbClr val="969696"/>
        </a:hlink>
        <a:folHlink>
          <a:srgbClr val="EAEAEA"/>
        </a:folHlink>
      </a:clrScheme>
      <a:clrMap bg1="lt1" tx1="dk1" bg2="lt2" tx2="dk2" accent1="accent1" accent2="accent2" accent3="accent3" accent4="accent4" accent5="accent5" accent6="accent6" hlink="hlink" folHlink="folHlink"/>
    </a:extraClrScheme>
    <a:extraClrScheme>
      <a:clrScheme name="Lock And Key 4">
        <a:dk1>
          <a:srgbClr val="330000"/>
        </a:dk1>
        <a:lt1>
          <a:srgbClr val="FFFFCC"/>
        </a:lt1>
        <a:dk2>
          <a:srgbClr val="000000"/>
        </a:dk2>
        <a:lt2>
          <a:srgbClr val="FFCC00"/>
        </a:lt2>
        <a:accent1>
          <a:srgbClr val="FF9900"/>
        </a:accent1>
        <a:accent2>
          <a:srgbClr val="330099"/>
        </a:accent2>
        <a:accent3>
          <a:srgbClr val="AAAAAA"/>
        </a:accent3>
        <a:accent4>
          <a:srgbClr val="DADAAE"/>
        </a:accent4>
        <a:accent5>
          <a:srgbClr val="FFCAAA"/>
        </a:accent5>
        <a:accent6>
          <a:srgbClr val="2D008A"/>
        </a:accent6>
        <a:hlink>
          <a:srgbClr val="FF6633"/>
        </a:hlink>
        <a:folHlink>
          <a:srgbClr val="669900"/>
        </a:folHlink>
      </a:clrScheme>
      <a:clrMap bg1="dk2" tx1="lt1" bg2="dk1" tx2="lt2" accent1="accent1" accent2="accent2" accent3="accent3" accent4="accent4" accent5="accent5" accent6="accent6" hlink="hlink" folHlink="folHlink"/>
    </a:extraClrScheme>
    <a:extraClrScheme>
      <a:clrScheme name="Lock And Key 5">
        <a:dk1>
          <a:srgbClr val="333300"/>
        </a:dk1>
        <a:lt1>
          <a:srgbClr val="DDDDDD"/>
        </a:lt1>
        <a:dk2>
          <a:srgbClr val="996600"/>
        </a:dk2>
        <a:lt2>
          <a:srgbClr val="FFCC66"/>
        </a:lt2>
        <a:accent1>
          <a:srgbClr val="EEB00B"/>
        </a:accent1>
        <a:accent2>
          <a:srgbClr val="330099"/>
        </a:accent2>
        <a:accent3>
          <a:srgbClr val="CAB8AA"/>
        </a:accent3>
        <a:accent4>
          <a:srgbClr val="BDBDBD"/>
        </a:accent4>
        <a:accent5>
          <a:srgbClr val="F5D4AA"/>
        </a:accent5>
        <a:accent6>
          <a:srgbClr val="2D008A"/>
        </a:accent6>
        <a:hlink>
          <a:srgbClr val="FF6633"/>
        </a:hlink>
        <a:folHlink>
          <a:srgbClr val="CC9900"/>
        </a:folHlink>
      </a:clrScheme>
      <a:clrMap bg1="dk2" tx1="lt1" bg2="dk1" tx2="lt2" accent1="accent1" accent2="accent2" accent3="accent3" accent4="accent4" accent5="accent5" accent6="accent6" hlink="hlink" folHlink="folHlink"/>
    </a:extraClrScheme>
    <a:extraClrScheme>
      <a:clrScheme name="Lock And Key 6">
        <a:dk1>
          <a:srgbClr val="003300"/>
        </a:dk1>
        <a:lt1>
          <a:srgbClr val="FFFFCC"/>
        </a:lt1>
        <a:dk2>
          <a:srgbClr val="999933"/>
        </a:dk2>
        <a:lt2>
          <a:srgbClr val="FFFF66"/>
        </a:lt2>
        <a:accent1>
          <a:srgbClr val="CC9900"/>
        </a:accent1>
        <a:accent2>
          <a:srgbClr val="330099"/>
        </a:accent2>
        <a:accent3>
          <a:srgbClr val="CACAAD"/>
        </a:accent3>
        <a:accent4>
          <a:srgbClr val="DADAAE"/>
        </a:accent4>
        <a:accent5>
          <a:srgbClr val="E2CAAA"/>
        </a:accent5>
        <a:accent6>
          <a:srgbClr val="2D008A"/>
        </a:accent6>
        <a:hlink>
          <a:srgbClr val="FF9900"/>
        </a:hlink>
        <a:folHlink>
          <a:srgbClr val="FF6600"/>
        </a:folHlink>
      </a:clrScheme>
      <a:clrMap bg1="dk2" tx1="lt1" bg2="dk1" tx2="lt2" accent1="accent1" accent2="accent2" accent3="accent3" accent4="accent4" accent5="accent5" accent6="accent6" hlink="hlink" folHlink="folHlink"/>
    </a:extraClrScheme>
  </a:extraClrSchemeLst>
</a:theme>
</file>

<file path=ppt/theme/theme52.xml><?xml version="1.0" encoding="utf-8"?>
<a:theme xmlns:a="http://schemas.openxmlformats.org/drawingml/2006/main" name="8_Lock And Key">
  <a:themeElements>
    <a:clrScheme name="Lock And Key 1">
      <a:dk1>
        <a:srgbClr val="200B5B"/>
      </a:dk1>
      <a:lt1>
        <a:srgbClr val="EAEAEA"/>
      </a:lt1>
      <a:dk2>
        <a:srgbClr val="6600FF"/>
      </a:dk2>
      <a:lt2>
        <a:srgbClr val="FFCC66"/>
      </a:lt2>
      <a:accent1>
        <a:srgbClr val="EEB00B"/>
      </a:accent1>
      <a:accent2>
        <a:srgbClr val="6600CC"/>
      </a:accent2>
      <a:accent3>
        <a:srgbClr val="B8AAFF"/>
      </a:accent3>
      <a:accent4>
        <a:srgbClr val="C8C8C8"/>
      </a:accent4>
      <a:accent5>
        <a:srgbClr val="F5D4AA"/>
      </a:accent5>
      <a:accent6>
        <a:srgbClr val="5C00B9"/>
      </a:accent6>
      <a:hlink>
        <a:srgbClr val="FF33CC"/>
      </a:hlink>
      <a:folHlink>
        <a:srgbClr val="CC99FF"/>
      </a:folHlink>
    </a:clrScheme>
    <a:fontScheme name="Lock And Key">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Lock And Key 1">
        <a:dk1>
          <a:srgbClr val="200B5B"/>
        </a:dk1>
        <a:lt1>
          <a:srgbClr val="EAEAEA"/>
        </a:lt1>
        <a:dk2>
          <a:srgbClr val="6600FF"/>
        </a:dk2>
        <a:lt2>
          <a:srgbClr val="FFCC66"/>
        </a:lt2>
        <a:accent1>
          <a:srgbClr val="EEB00B"/>
        </a:accent1>
        <a:accent2>
          <a:srgbClr val="6600CC"/>
        </a:accent2>
        <a:accent3>
          <a:srgbClr val="B8AAFF"/>
        </a:accent3>
        <a:accent4>
          <a:srgbClr val="C8C8C8"/>
        </a:accent4>
        <a:accent5>
          <a:srgbClr val="F5D4AA"/>
        </a:accent5>
        <a:accent6>
          <a:srgbClr val="5C00B9"/>
        </a:accent6>
        <a:hlink>
          <a:srgbClr val="FF33CC"/>
        </a:hlink>
        <a:folHlink>
          <a:srgbClr val="CC99FF"/>
        </a:folHlink>
      </a:clrScheme>
      <a:clrMap bg1="dk2" tx1="lt1" bg2="dk1" tx2="lt2" accent1="accent1" accent2="accent2" accent3="accent3" accent4="accent4" accent5="accent5" accent6="accent6" hlink="hlink" folHlink="folHlink"/>
    </a:extraClrScheme>
    <a:extraClrScheme>
      <a:clrScheme name="Lock And Key 2">
        <a:dk1>
          <a:srgbClr val="393939"/>
        </a:dk1>
        <a:lt1>
          <a:srgbClr val="FFFFFF"/>
        </a:lt1>
        <a:dk2>
          <a:srgbClr val="6600CC"/>
        </a:dk2>
        <a:lt2>
          <a:srgbClr val="CCCCFF"/>
        </a:lt2>
        <a:accent1>
          <a:srgbClr val="F9D87E"/>
        </a:accent1>
        <a:accent2>
          <a:srgbClr val="FFCCCC"/>
        </a:accent2>
        <a:accent3>
          <a:srgbClr val="FFFFFF"/>
        </a:accent3>
        <a:accent4>
          <a:srgbClr val="2F2F2F"/>
        </a:accent4>
        <a:accent5>
          <a:srgbClr val="FBE9C0"/>
        </a:accent5>
        <a:accent6>
          <a:srgbClr val="E7B9B9"/>
        </a:accent6>
        <a:hlink>
          <a:srgbClr val="FFCCFF"/>
        </a:hlink>
        <a:folHlink>
          <a:srgbClr val="99CCFF"/>
        </a:folHlink>
      </a:clrScheme>
      <a:clrMap bg1="lt1" tx1="dk1" bg2="lt2" tx2="dk2" accent1="accent1" accent2="accent2" accent3="accent3" accent4="accent4" accent5="accent5" accent6="accent6" hlink="hlink" folHlink="folHlink"/>
    </a:extraClrScheme>
    <a:extraClrScheme>
      <a:clrScheme name="Lock And Key 3">
        <a:dk1>
          <a:srgbClr val="000000"/>
        </a:dk1>
        <a:lt1>
          <a:srgbClr val="FFFFFF"/>
        </a:lt1>
        <a:dk2>
          <a:srgbClr val="000000"/>
        </a:dk2>
        <a:lt2>
          <a:srgbClr val="FFFFFF"/>
        </a:lt2>
        <a:accent1>
          <a:srgbClr val="CBCBCB"/>
        </a:accent1>
        <a:accent2>
          <a:srgbClr val="5F5F5F"/>
        </a:accent2>
        <a:accent3>
          <a:srgbClr val="FFFFFF"/>
        </a:accent3>
        <a:accent4>
          <a:srgbClr val="000000"/>
        </a:accent4>
        <a:accent5>
          <a:srgbClr val="E2E2E2"/>
        </a:accent5>
        <a:accent6>
          <a:srgbClr val="555555"/>
        </a:accent6>
        <a:hlink>
          <a:srgbClr val="969696"/>
        </a:hlink>
        <a:folHlink>
          <a:srgbClr val="EAEAEA"/>
        </a:folHlink>
      </a:clrScheme>
      <a:clrMap bg1="lt1" tx1="dk1" bg2="lt2" tx2="dk2" accent1="accent1" accent2="accent2" accent3="accent3" accent4="accent4" accent5="accent5" accent6="accent6" hlink="hlink" folHlink="folHlink"/>
    </a:extraClrScheme>
    <a:extraClrScheme>
      <a:clrScheme name="Lock And Key 4">
        <a:dk1>
          <a:srgbClr val="330000"/>
        </a:dk1>
        <a:lt1>
          <a:srgbClr val="FFFFCC"/>
        </a:lt1>
        <a:dk2>
          <a:srgbClr val="000000"/>
        </a:dk2>
        <a:lt2>
          <a:srgbClr val="FFCC00"/>
        </a:lt2>
        <a:accent1>
          <a:srgbClr val="FF9900"/>
        </a:accent1>
        <a:accent2>
          <a:srgbClr val="330099"/>
        </a:accent2>
        <a:accent3>
          <a:srgbClr val="AAAAAA"/>
        </a:accent3>
        <a:accent4>
          <a:srgbClr val="DADAAE"/>
        </a:accent4>
        <a:accent5>
          <a:srgbClr val="FFCAAA"/>
        </a:accent5>
        <a:accent6>
          <a:srgbClr val="2D008A"/>
        </a:accent6>
        <a:hlink>
          <a:srgbClr val="FF6633"/>
        </a:hlink>
        <a:folHlink>
          <a:srgbClr val="669900"/>
        </a:folHlink>
      </a:clrScheme>
      <a:clrMap bg1="dk2" tx1="lt1" bg2="dk1" tx2="lt2" accent1="accent1" accent2="accent2" accent3="accent3" accent4="accent4" accent5="accent5" accent6="accent6" hlink="hlink" folHlink="folHlink"/>
    </a:extraClrScheme>
    <a:extraClrScheme>
      <a:clrScheme name="Lock And Key 5">
        <a:dk1>
          <a:srgbClr val="333300"/>
        </a:dk1>
        <a:lt1>
          <a:srgbClr val="DDDDDD"/>
        </a:lt1>
        <a:dk2>
          <a:srgbClr val="996600"/>
        </a:dk2>
        <a:lt2>
          <a:srgbClr val="FFCC66"/>
        </a:lt2>
        <a:accent1>
          <a:srgbClr val="EEB00B"/>
        </a:accent1>
        <a:accent2>
          <a:srgbClr val="330099"/>
        </a:accent2>
        <a:accent3>
          <a:srgbClr val="CAB8AA"/>
        </a:accent3>
        <a:accent4>
          <a:srgbClr val="BDBDBD"/>
        </a:accent4>
        <a:accent5>
          <a:srgbClr val="F5D4AA"/>
        </a:accent5>
        <a:accent6>
          <a:srgbClr val="2D008A"/>
        </a:accent6>
        <a:hlink>
          <a:srgbClr val="FF6633"/>
        </a:hlink>
        <a:folHlink>
          <a:srgbClr val="CC9900"/>
        </a:folHlink>
      </a:clrScheme>
      <a:clrMap bg1="dk2" tx1="lt1" bg2="dk1" tx2="lt2" accent1="accent1" accent2="accent2" accent3="accent3" accent4="accent4" accent5="accent5" accent6="accent6" hlink="hlink" folHlink="folHlink"/>
    </a:extraClrScheme>
    <a:extraClrScheme>
      <a:clrScheme name="Lock And Key 6">
        <a:dk1>
          <a:srgbClr val="003300"/>
        </a:dk1>
        <a:lt1>
          <a:srgbClr val="FFFFCC"/>
        </a:lt1>
        <a:dk2>
          <a:srgbClr val="999933"/>
        </a:dk2>
        <a:lt2>
          <a:srgbClr val="FFFF66"/>
        </a:lt2>
        <a:accent1>
          <a:srgbClr val="CC9900"/>
        </a:accent1>
        <a:accent2>
          <a:srgbClr val="330099"/>
        </a:accent2>
        <a:accent3>
          <a:srgbClr val="CACAAD"/>
        </a:accent3>
        <a:accent4>
          <a:srgbClr val="DADAAE"/>
        </a:accent4>
        <a:accent5>
          <a:srgbClr val="E2CAAA"/>
        </a:accent5>
        <a:accent6>
          <a:srgbClr val="2D008A"/>
        </a:accent6>
        <a:hlink>
          <a:srgbClr val="FF9900"/>
        </a:hlink>
        <a:folHlink>
          <a:srgbClr val="FF6600"/>
        </a:folHlink>
      </a:clrScheme>
      <a:clrMap bg1="dk2" tx1="lt1" bg2="dk1" tx2="lt2" accent1="accent1" accent2="accent2" accent3="accent3" accent4="accent4" accent5="accent5" accent6="accent6" hlink="hlink" folHlink="folHlink"/>
    </a:extraClrScheme>
  </a:extraClrSchemeLst>
</a:theme>
</file>

<file path=ppt/theme/theme53.xml><?xml version="1.0" encoding="utf-8"?>
<a:theme xmlns:a="http://schemas.openxmlformats.org/drawingml/2006/main" name="1_Lock And Key">
  <a:themeElements>
    <a:clrScheme name="Lock And Key 1">
      <a:dk1>
        <a:srgbClr val="200B5B"/>
      </a:dk1>
      <a:lt1>
        <a:srgbClr val="EAEAEA"/>
      </a:lt1>
      <a:dk2>
        <a:srgbClr val="6600FF"/>
      </a:dk2>
      <a:lt2>
        <a:srgbClr val="FFCC66"/>
      </a:lt2>
      <a:accent1>
        <a:srgbClr val="EEB00B"/>
      </a:accent1>
      <a:accent2>
        <a:srgbClr val="6600CC"/>
      </a:accent2>
      <a:accent3>
        <a:srgbClr val="B8AAFF"/>
      </a:accent3>
      <a:accent4>
        <a:srgbClr val="C8C8C8"/>
      </a:accent4>
      <a:accent5>
        <a:srgbClr val="F5D4AA"/>
      </a:accent5>
      <a:accent6>
        <a:srgbClr val="5C00B9"/>
      </a:accent6>
      <a:hlink>
        <a:srgbClr val="FF33CC"/>
      </a:hlink>
      <a:folHlink>
        <a:srgbClr val="CC99FF"/>
      </a:folHlink>
    </a:clrScheme>
    <a:fontScheme name="Lock And Key">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Lock And Key 1">
        <a:dk1>
          <a:srgbClr val="200B5B"/>
        </a:dk1>
        <a:lt1>
          <a:srgbClr val="EAEAEA"/>
        </a:lt1>
        <a:dk2>
          <a:srgbClr val="6600FF"/>
        </a:dk2>
        <a:lt2>
          <a:srgbClr val="FFCC66"/>
        </a:lt2>
        <a:accent1>
          <a:srgbClr val="EEB00B"/>
        </a:accent1>
        <a:accent2>
          <a:srgbClr val="6600CC"/>
        </a:accent2>
        <a:accent3>
          <a:srgbClr val="B8AAFF"/>
        </a:accent3>
        <a:accent4>
          <a:srgbClr val="C8C8C8"/>
        </a:accent4>
        <a:accent5>
          <a:srgbClr val="F5D4AA"/>
        </a:accent5>
        <a:accent6>
          <a:srgbClr val="5C00B9"/>
        </a:accent6>
        <a:hlink>
          <a:srgbClr val="FF33CC"/>
        </a:hlink>
        <a:folHlink>
          <a:srgbClr val="CC99FF"/>
        </a:folHlink>
      </a:clrScheme>
      <a:clrMap bg1="dk2" tx1="lt1" bg2="dk1" tx2="lt2" accent1="accent1" accent2="accent2" accent3="accent3" accent4="accent4" accent5="accent5" accent6="accent6" hlink="hlink" folHlink="folHlink"/>
    </a:extraClrScheme>
    <a:extraClrScheme>
      <a:clrScheme name="Lock And Key 2">
        <a:dk1>
          <a:srgbClr val="393939"/>
        </a:dk1>
        <a:lt1>
          <a:srgbClr val="FFFFFF"/>
        </a:lt1>
        <a:dk2>
          <a:srgbClr val="6600CC"/>
        </a:dk2>
        <a:lt2>
          <a:srgbClr val="CCCCFF"/>
        </a:lt2>
        <a:accent1>
          <a:srgbClr val="F9D87E"/>
        </a:accent1>
        <a:accent2>
          <a:srgbClr val="FFCCCC"/>
        </a:accent2>
        <a:accent3>
          <a:srgbClr val="FFFFFF"/>
        </a:accent3>
        <a:accent4>
          <a:srgbClr val="2F2F2F"/>
        </a:accent4>
        <a:accent5>
          <a:srgbClr val="FBE9C0"/>
        </a:accent5>
        <a:accent6>
          <a:srgbClr val="E7B9B9"/>
        </a:accent6>
        <a:hlink>
          <a:srgbClr val="FFCCFF"/>
        </a:hlink>
        <a:folHlink>
          <a:srgbClr val="99CCFF"/>
        </a:folHlink>
      </a:clrScheme>
      <a:clrMap bg1="lt1" tx1="dk1" bg2="lt2" tx2="dk2" accent1="accent1" accent2="accent2" accent3="accent3" accent4="accent4" accent5="accent5" accent6="accent6" hlink="hlink" folHlink="folHlink"/>
    </a:extraClrScheme>
    <a:extraClrScheme>
      <a:clrScheme name="Lock And Key 3">
        <a:dk1>
          <a:srgbClr val="000000"/>
        </a:dk1>
        <a:lt1>
          <a:srgbClr val="FFFFFF"/>
        </a:lt1>
        <a:dk2>
          <a:srgbClr val="000000"/>
        </a:dk2>
        <a:lt2>
          <a:srgbClr val="FFFFFF"/>
        </a:lt2>
        <a:accent1>
          <a:srgbClr val="CBCBCB"/>
        </a:accent1>
        <a:accent2>
          <a:srgbClr val="5F5F5F"/>
        </a:accent2>
        <a:accent3>
          <a:srgbClr val="FFFFFF"/>
        </a:accent3>
        <a:accent4>
          <a:srgbClr val="000000"/>
        </a:accent4>
        <a:accent5>
          <a:srgbClr val="E2E2E2"/>
        </a:accent5>
        <a:accent6>
          <a:srgbClr val="555555"/>
        </a:accent6>
        <a:hlink>
          <a:srgbClr val="969696"/>
        </a:hlink>
        <a:folHlink>
          <a:srgbClr val="EAEAEA"/>
        </a:folHlink>
      </a:clrScheme>
      <a:clrMap bg1="lt1" tx1="dk1" bg2="lt2" tx2="dk2" accent1="accent1" accent2="accent2" accent3="accent3" accent4="accent4" accent5="accent5" accent6="accent6" hlink="hlink" folHlink="folHlink"/>
    </a:extraClrScheme>
    <a:extraClrScheme>
      <a:clrScheme name="Lock And Key 4">
        <a:dk1>
          <a:srgbClr val="330000"/>
        </a:dk1>
        <a:lt1>
          <a:srgbClr val="FFFFCC"/>
        </a:lt1>
        <a:dk2>
          <a:srgbClr val="000000"/>
        </a:dk2>
        <a:lt2>
          <a:srgbClr val="FFCC00"/>
        </a:lt2>
        <a:accent1>
          <a:srgbClr val="FF9900"/>
        </a:accent1>
        <a:accent2>
          <a:srgbClr val="330099"/>
        </a:accent2>
        <a:accent3>
          <a:srgbClr val="AAAAAA"/>
        </a:accent3>
        <a:accent4>
          <a:srgbClr val="DADAAE"/>
        </a:accent4>
        <a:accent5>
          <a:srgbClr val="FFCAAA"/>
        </a:accent5>
        <a:accent6>
          <a:srgbClr val="2D008A"/>
        </a:accent6>
        <a:hlink>
          <a:srgbClr val="FF6633"/>
        </a:hlink>
        <a:folHlink>
          <a:srgbClr val="669900"/>
        </a:folHlink>
      </a:clrScheme>
      <a:clrMap bg1="dk2" tx1="lt1" bg2="dk1" tx2="lt2" accent1="accent1" accent2="accent2" accent3="accent3" accent4="accent4" accent5="accent5" accent6="accent6" hlink="hlink" folHlink="folHlink"/>
    </a:extraClrScheme>
    <a:extraClrScheme>
      <a:clrScheme name="Lock And Key 5">
        <a:dk1>
          <a:srgbClr val="333300"/>
        </a:dk1>
        <a:lt1>
          <a:srgbClr val="DDDDDD"/>
        </a:lt1>
        <a:dk2>
          <a:srgbClr val="996600"/>
        </a:dk2>
        <a:lt2>
          <a:srgbClr val="FFCC66"/>
        </a:lt2>
        <a:accent1>
          <a:srgbClr val="EEB00B"/>
        </a:accent1>
        <a:accent2>
          <a:srgbClr val="330099"/>
        </a:accent2>
        <a:accent3>
          <a:srgbClr val="CAB8AA"/>
        </a:accent3>
        <a:accent4>
          <a:srgbClr val="BDBDBD"/>
        </a:accent4>
        <a:accent5>
          <a:srgbClr val="F5D4AA"/>
        </a:accent5>
        <a:accent6>
          <a:srgbClr val="2D008A"/>
        </a:accent6>
        <a:hlink>
          <a:srgbClr val="FF6633"/>
        </a:hlink>
        <a:folHlink>
          <a:srgbClr val="CC9900"/>
        </a:folHlink>
      </a:clrScheme>
      <a:clrMap bg1="dk2" tx1="lt1" bg2="dk1" tx2="lt2" accent1="accent1" accent2="accent2" accent3="accent3" accent4="accent4" accent5="accent5" accent6="accent6" hlink="hlink" folHlink="folHlink"/>
    </a:extraClrScheme>
    <a:extraClrScheme>
      <a:clrScheme name="Lock And Key 6">
        <a:dk1>
          <a:srgbClr val="003300"/>
        </a:dk1>
        <a:lt1>
          <a:srgbClr val="FFFFCC"/>
        </a:lt1>
        <a:dk2>
          <a:srgbClr val="999933"/>
        </a:dk2>
        <a:lt2>
          <a:srgbClr val="FFFF66"/>
        </a:lt2>
        <a:accent1>
          <a:srgbClr val="CC9900"/>
        </a:accent1>
        <a:accent2>
          <a:srgbClr val="330099"/>
        </a:accent2>
        <a:accent3>
          <a:srgbClr val="CACAAD"/>
        </a:accent3>
        <a:accent4>
          <a:srgbClr val="DADAAE"/>
        </a:accent4>
        <a:accent5>
          <a:srgbClr val="E2CAAA"/>
        </a:accent5>
        <a:accent6>
          <a:srgbClr val="2D008A"/>
        </a:accent6>
        <a:hlink>
          <a:srgbClr val="FF9900"/>
        </a:hlink>
        <a:folHlink>
          <a:srgbClr val="FF6600"/>
        </a:folHlink>
      </a:clrScheme>
      <a:clrMap bg1="dk2" tx1="lt1" bg2="dk1" tx2="lt2" accent1="accent1" accent2="accent2" accent3="accent3" accent4="accent4" accent5="accent5" accent6="accent6" hlink="hlink" folHlink="folHlink"/>
    </a:extraClrScheme>
  </a:extraClrSchemeLst>
</a:theme>
</file>

<file path=ppt/theme/theme54.xml><?xml version="1.0" encoding="utf-8"?>
<a:theme xmlns:a="http://schemas.openxmlformats.org/drawingml/2006/main" name="1_Blank Presentation">
  <a:themeElements>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fontScheme name="Blank Presentation">
      <a:majorFont>
        <a:latin typeface="Arial Black"/>
        <a:ea typeface=""/>
        <a:cs typeface=""/>
      </a:majorFont>
      <a:minorFont>
        <a:latin typeface="Arial Black"/>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55.xml><?xml version="1.0" encoding="utf-8"?>
<a:theme xmlns:a="http://schemas.openxmlformats.org/drawingml/2006/main" name="4_Strategic">
  <a:themeElements>
    <a:clrScheme name="Strategic 2">
      <a:dk1>
        <a:srgbClr val="000000"/>
      </a:dk1>
      <a:lt1>
        <a:srgbClr val="E9E2B6"/>
      </a:lt1>
      <a:dk2>
        <a:srgbClr val="996600"/>
      </a:dk2>
      <a:lt2>
        <a:srgbClr val="786950"/>
      </a:lt2>
      <a:accent1>
        <a:srgbClr val="727DE0"/>
      </a:accent1>
      <a:accent2>
        <a:srgbClr val="D54F41"/>
      </a:accent2>
      <a:accent3>
        <a:srgbClr val="F2EED7"/>
      </a:accent3>
      <a:accent4>
        <a:srgbClr val="000000"/>
      </a:accent4>
      <a:accent5>
        <a:srgbClr val="BCBFED"/>
      </a:accent5>
      <a:accent6>
        <a:srgbClr val="C1473A"/>
      </a:accent6>
      <a:hlink>
        <a:srgbClr val="003300"/>
      </a:hlink>
      <a:folHlink>
        <a:srgbClr val="339933"/>
      </a:folHlink>
    </a:clrScheme>
    <a:fontScheme name="Strategic">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miter lim="800000"/>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miter lim="800000"/>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Strategic 1">
        <a:dk1>
          <a:srgbClr val="000000"/>
        </a:dk1>
        <a:lt1>
          <a:srgbClr val="EAEAEA"/>
        </a:lt1>
        <a:dk2>
          <a:srgbClr val="819E81"/>
        </a:dk2>
        <a:lt2>
          <a:srgbClr val="FFCC66"/>
        </a:lt2>
        <a:accent1>
          <a:srgbClr val="727DE0"/>
        </a:accent1>
        <a:accent2>
          <a:srgbClr val="D54F41"/>
        </a:accent2>
        <a:accent3>
          <a:srgbClr val="C1CCC1"/>
        </a:accent3>
        <a:accent4>
          <a:srgbClr val="C8C8C8"/>
        </a:accent4>
        <a:accent5>
          <a:srgbClr val="BCBFED"/>
        </a:accent5>
        <a:accent6>
          <a:srgbClr val="C1473A"/>
        </a:accent6>
        <a:hlink>
          <a:srgbClr val="003300"/>
        </a:hlink>
        <a:folHlink>
          <a:srgbClr val="663300"/>
        </a:folHlink>
      </a:clrScheme>
      <a:clrMap bg1="dk2" tx1="lt1" bg2="dk1" tx2="lt2" accent1="accent1" accent2="accent2" accent3="accent3" accent4="accent4" accent5="accent5" accent6="accent6" hlink="hlink" folHlink="folHlink"/>
    </a:extraClrScheme>
    <a:extraClrScheme>
      <a:clrScheme name="Strategic 2">
        <a:dk1>
          <a:srgbClr val="000000"/>
        </a:dk1>
        <a:lt1>
          <a:srgbClr val="E9E2B6"/>
        </a:lt1>
        <a:dk2>
          <a:srgbClr val="996600"/>
        </a:dk2>
        <a:lt2>
          <a:srgbClr val="786950"/>
        </a:lt2>
        <a:accent1>
          <a:srgbClr val="727DE0"/>
        </a:accent1>
        <a:accent2>
          <a:srgbClr val="D54F41"/>
        </a:accent2>
        <a:accent3>
          <a:srgbClr val="F2EED7"/>
        </a:accent3>
        <a:accent4>
          <a:srgbClr val="000000"/>
        </a:accent4>
        <a:accent5>
          <a:srgbClr val="BCBFED"/>
        </a:accent5>
        <a:accent6>
          <a:srgbClr val="C1473A"/>
        </a:accent6>
        <a:hlink>
          <a:srgbClr val="003300"/>
        </a:hlink>
        <a:folHlink>
          <a:srgbClr val="339933"/>
        </a:folHlink>
      </a:clrScheme>
      <a:clrMap bg1="lt1" tx1="dk1" bg2="lt2" tx2="dk2" accent1="accent1" accent2="accent2" accent3="accent3" accent4="accent4" accent5="accent5" accent6="accent6" hlink="hlink" folHlink="folHlink"/>
    </a:extraClrScheme>
    <a:extraClrScheme>
      <a:clrScheme name="Strategic 3">
        <a:dk1>
          <a:srgbClr val="000000"/>
        </a:dk1>
        <a:lt1>
          <a:srgbClr val="FFFFFF"/>
        </a:lt1>
        <a:dk2>
          <a:srgbClr val="000000"/>
        </a:dk2>
        <a:lt2>
          <a:srgbClr val="5F5F5F"/>
        </a:lt2>
        <a:accent1>
          <a:srgbClr val="CBCBCB"/>
        </a:accent1>
        <a:accent2>
          <a:srgbClr val="808080"/>
        </a:accent2>
        <a:accent3>
          <a:srgbClr val="FFFFFF"/>
        </a:accent3>
        <a:accent4>
          <a:srgbClr val="000000"/>
        </a:accent4>
        <a:accent5>
          <a:srgbClr val="E2E2E2"/>
        </a:accent5>
        <a:accent6>
          <a:srgbClr val="737373"/>
        </a:accent6>
        <a:hlink>
          <a:srgbClr val="5F5F5F"/>
        </a:hlink>
        <a:folHlink>
          <a:srgbClr val="969696"/>
        </a:folHlink>
      </a:clrScheme>
      <a:clrMap bg1="lt1" tx1="dk1" bg2="lt2" tx2="dk2" accent1="accent1" accent2="accent2" accent3="accent3" accent4="accent4" accent5="accent5" accent6="accent6" hlink="hlink" folHlink="folHlink"/>
    </a:extraClrScheme>
    <a:extraClrScheme>
      <a:clrScheme name="Strategic 4">
        <a:dk1>
          <a:srgbClr val="000000"/>
        </a:dk1>
        <a:lt1>
          <a:srgbClr val="EAEAEA"/>
        </a:lt1>
        <a:dk2>
          <a:srgbClr val="BC6262"/>
        </a:dk2>
        <a:lt2>
          <a:srgbClr val="FFCC66"/>
        </a:lt2>
        <a:accent1>
          <a:srgbClr val="727DE0"/>
        </a:accent1>
        <a:accent2>
          <a:srgbClr val="D54F41"/>
        </a:accent2>
        <a:accent3>
          <a:srgbClr val="DAB7B7"/>
        </a:accent3>
        <a:accent4>
          <a:srgbClr val="C8C8C8"/>
        </a:accent4>
        <a:accent5>
          <a:srgbClr val="BCBFED"/>
        </a:accent5>
        <a:accent6>
          <a:srgbClr val="C1473A"/>
        </a:accent6>
        <a:hlink>
          <a:srgbClr val="000066"/>
        </a:hlink>
        <a:folHlink>
          <a:srgbClr val="FFFF99"/>
        </a:folHlink>
      </a:clrScheme>
      <a:clrMap bg1="dk2" tx1="lt1" bg2="dk1" tx2="lt2" accent1="accent1" accent2="accent2" accent3="accent3" accent4="accent4" accent5="accent5" accent6="accent6" hlink="hlink" folHlink="folHlink"/>
    </a:extraClrScheme>
    <a:extraClrScheme>
      <a:clrScheme name="Strategic 5">
        <a:dk1>
          <a:srgbClr val="000000"/>
        </a:dk1>
        <a:lt1>
          <a:srgbClr val="EAEAEA"/>
        </a:lt1>
        <a:dk2>
          <a:srgbClr val="5C74A4"/>
        </a:dk2>
        <a:lt2>
          <a:srgbClr val="FFCC99"/>
        </a:lt2>
        <a:accent1>
          <a:srgbClr val="727DE0"/>
        </a:accent1>
        <a:accent2>
          <a:srgbClr val="D54F41"/>
        </a:accent2>
        <a:accent3>
          <a:srgbClr val="B5BCCF"/>
        </a:accent3>
        <a:accent4>
          <a:srgbClr val="C8C8C8"/>
        </a:accent4>
        <a:accent5>
          <a:srgbClr val="BCBFED"/>
        </a:accent5>
        <a:accent6>
          <a:srgbClr val="C1473A"/>
        </a:accent6>
        <a:hlink>
          <a:srgbClr val="FFFFCC"/>
        </a:hlink>
        <a:folHlink>
          <a:srgbClr val="CC9900"/>
        </a:folHlink>
      </a:clrScheme>
      <a:clrMap bg1="dk2" tx1="lt1" bg2="dk1" tx2="lt2" accent1="accent1" accent2="accent2" accent3="accent3" accent4="accent4" accent5="accent5" accent6="accent6" hlink="hlink" folHlink="folHlink"/>
    </a:extraClrScheme>
    <a:extraClrScheme>
      <a:clrScheme name="Strategic 6">
        <a:dk1>
          <a:srgbClr val="000000"/>
        </a:dk1>
        <a:lt1>
          <a:srgbClr val="EAEAEA"/>
        </a:lt1>
        <a:dk2>
          <a:srgbClr val="996600"/>
        </a:dk2>
        <a:lt2>
          <a:srgbClr val="FFCC99"/>
        </a:lt2>
        <a:accent1>
          <a:srgbClr val="727DE0"/>
        </a:accent1>
        <a:accent2>
          <a:srgbClr val="D54F41"/>
        </a:accent2>
        <a:accent3>
          <a:srgbClr val="CAB8AA"/>
        </a:accent3>
        <a:accent4>
          <a:srgbClr val="C8C8C8"/>
        </a:accent4>
        <a:accent5>
          <a:srgbClr val="BCBFED"/>
        </a:accent5>
        <a:accent6>
          <a:srgbClr val="C1473A"/>
        </a:accent6>
        <a:hlink>
          <a:srgbClr val="99CCFF"/>
        </a:hlink>
        <a:folHlink>
          <a:srgbClr val="FFFF99"/>
        </a:folHlink>
      </a:clrScheme>
      <a:clrMap bg1="dk2" tx1="lt1" bg2="dk1" tx2="lt2" accent1="accent1" accent2="accent2" accent3="accent3" accent4="accent4" accent5="accent5" accent6="accent6" hlink="hlink" folHlink="folHlink"/>
    </a:extraClrScheme>
  </a:extraClrSchemeLst>
</a:theme>
</file>

<file path=ppt/theme/theme56.xml><?xml version="1.0" encoding="utf-8"?>
<a:theme xmlns:a="http://schemas.openxmlformats.org/drawingml/2006/main" name="Strategic">
  <a:themeElements>
    <a:clrScheme name="Strategic 2">
      <a:dk1>
        <a:srgbClr val="000000"/>
      </a:dk1>
      <a:lt1>
        <a:srgbClr val="E9E2B6"/>
      </a:lt1>
      <a:dk2>
        <a:srgbClr val="996600"/>
      </a:dk2>
      <a:lt2>
        <a:srgbClr val="786950"/>
      </a:lt2>
      <a:accent1>
        <a:srgbClr val="727DE0"/>
      </a:accent1>
      <a:accent2>
        <a:srgbClr val="D54F41"/>
      </a:accent2>
      <a:accent3>
        <a:srgbClr val="F2EED7"/>
      </a:accent3>
      <a:accent4>
        <a:srgbClr val="000000"/>
      </a:accent4>
      <a:accent5>
        <a:srgbClr val="BCBFED"/>
      </a:accent5>
      <a:accent6>
        <a:srgbClr val="C1473A"/>
      </a:accent6>
      <a:hlink>
        <a:srgbClr val="003300"/>
      </a:hlink>
      <a:folHlink>
        <a:srgbClr val="339933"/>
      </a:folHlink>
    </a:clrScheme>
    <a:fontScheme name="Strategic">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miter lim="800000"/>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miter lim="800000"/>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Strategic 1">
        <a:dk1>
          <a:srgbClr val="000000"/>
        </a:dk1>
        <a:lt1>
          <a:srgbClr val="EAEAEA"/>
        </a:lt1>
        <a:dk2>
          <a:srgbClr val="819E81"/>
        </a:dk2>
        <a:lt2>
          <a:srgbClr val="FFCC66"/>
        </a:lt2>
        <a:accent1>
          <a:srgbClr val="727DE0"/>
        </a:accent1>
        <a:accent2>
          <a:srgbClr val="D54F41"/>
        </a:accent2>
        <a:accent3>
          <a:srgbClr val="C1CCC1"/>
        </a:accent3>
        <a:accent4>
          <a:srgbClr val="C8C8C8"/>
        </a:accent4>
        <a:accent5>
          <a:srgbClr val="BCBFED"/>
        </a:accent5>
        <a:accent6>
          <a:srgbClr val="C1473A"/>
        </a:accent6>
        <a:hlink>
          <a:srgbClr val="003300"/>
        </a:hlink>
        <a:folHlink>
          <a:srgbClr val="663300"/>
        </a:folHlink>
      </a:clrScheme>
      <a:clrMap bg1="dk2" tx1="lt1" bg2="dk1" tx2="lt2" accent1="accent1" accent2="accent2" accent3="accent3" accent4="accent4" accent5="accent5" accent6="accent6" hlink="hlink" folHlink="folHlink"/>
    </a:extraClrScheme>
    <a:extraClrScheme>
      <a:clrScheme name="Strategic 2">
        <a:dk1>
          <a:srgbClr val="000000"/>
        </a:dk1>
        <a:lt1>
          <a:srgbClr val="E9E2B6"/>
        </a:lt1>
        <a:dk2>
          <a:srgbClr val="996600"/>
        </a:dk2>
        <a:lt2>
          <a:srgbClr val="786950"/>
        </a:lt2>
        <a:accent1>
          <a:srgbClr val="727DE0"/>
        </a:accent1>
        <a:accent2>
          <a:srgbClr val="D54F41"/>
        </a:accent2>
        <a:accent3>
          <a:srgbClr val="F2EED7"/>
        </a:accent3>
        <a:accent4>
          <a:srgbClr val="000000"/>
        </a:accent4>
        <a:accent5>
          <a:srgbClr val="BCBFED"/>
        </a:accent5>
        <a:accent6>
          <a:srgbClr val="C1473A"/>
        </a:accent6>
        <a:hlink>
          <a:srgbClr val="003300"/>
        </a:hlink>
        <a:folHlink>
          <a:srgbClr val="339933"/>
        </a:folHlink>
      </a:clrScheme>
      <a:clrMap bg1="lt1" tx1="dk1" bg2="lt2" tx2="dk2" accent1="accent1" accent2="accent2" accent3="accent3" accent4="accent4" accent5="accent5" accent6="accent6" hlink="hlink" folHlink="folHlink"/>
    </a:extraClrScheme>
    <a:extraClrScheme>
      <a:clrScheme name="Strategic 3">
        <a:dk1>
          <a:srgbClr val="000000"/>
        </a:dk1>
        <a:lt1>
          <a:srgbClr val="FFFFFF"/>
        </a:lt1>
        <a:dk2>
          <a:srgbClr val="000000"/>
        </a:dk2>
        <a:lt2>
          <a:srgbClr val="5F5F5F"/>
        </a:lt2>
        <a:accent1>
          <a:srgbClr val="CBCBCB"/>
        </a:accent1>
        <a:accent2>
          <a:srgbClr val="808080"/>
        </a:accent2>
        <a:accent3>
          <a:srgbClr val="FFFFFF"/>
        </a:accent3>
        <a:accent4>
          <a:srgbClr val="000000"/>
        </a:accent4>
        <a:accent5>
          <a:srgbClr val="E2E2E2"/>
        </a:accent5>
        <a:accent6>
          <a:srgbClr val="737373"/>
        </a:accent6>
        <a:hlink>
          <a:srgbClr val="5F5F5F"/>
        </a:hlink>
        <a:folHlink>
          <a:srgbClr val="969696"/>
        </a:folHlink>
      </a:clrScheme>
      <a:clrMap bg1="lt1" tx1="dk1" bg2="lt2" tx2="dk2" accent1="accent1" accent2="accent2" accent3="accent3" accent4="accent4" accent5="accent5" accent6="accent6" hlink="hlink" folHlink="folHlink"/>
    </a:extraClrScheme>
    <a:extraClrScheme>
      <a:clrScheme name="Strategic 4">
        <a:dk1>
          <a:srgbClr val="000000"/>
        </a:dk1>
        <a:lt1>
          <a:srgbClr val="EAEAEA"/>
        </a:lt1>
        <a:dk2>
          <a:srgbClr val="BC6262"/>
        </a:dk2>
        <a:lt2>
          <a:srgbClr val="FFCC66"/>
        </a:lt2>
        <a:accent1>
          <a:srgbClr val="727DE0"/>
        </a:accent1>
        <a:accent2>
          <a:srgbClr val="D54F41"/>
        </a:accent2>
        <a:accent3>
          <a:srgbClr val="DAB7B7"/>
        </a:accent3>
        <a:accent4>
          <a:srgbClr val="C8C8C8"/>
        </a:accent4>
        <a:accent5>
          <a:srgbClr val="BCBFED"/>
        </a:accent5>
        <a:accent6>
          <a:srgbClr val="C1473A"/>
        </a:accent6>
        <a:hlink>
          <a:srgbClr val="000066"/>
        </a:hlink>
        <a:folHlink>
          <a:srgbClr val="FFFF99"/>
        </a:folHlink>
      </a:clrScheme>
      <a:clrMap bg1="dk2" tx1="lt1" bg2="dk1" tx2="lt2" accent1="accent1" accent2="accent2" accent3="accent3" accent4="accent4" accent5="accent5" accent6="accent6" hlink="hlink" folHlink="folHlink"/>
    </a:extraClrScheme>
    <a:extraClrScheme>
      <a:clrScheme name="Strategic 5">
        <a:dk1>
          <a:srgbClr val="000000"/>
        </a:dk1>
        <a:lt1>
          <a:srgbClr val="EAEAEA"/>
        </a:lt1>
        <a:dk2>
          <a:srgbClr val="5C74A4"/>
        </a:dk2>
        <a:lt2>
          <a:srgbClr val="FFCC99"/>
        </a:lt2>
        <a:accent1>
          <a:srgbClr val="727DE0"/>
        </a:accent1>
        <a:accent2>
          <a:srgbClr val="D54F41"/>
        </a:accent2>
        <a:accent3>
          <a:srgbClr val="B5BCCF"/>
        </a:accent3>
        <a:accent4>
          <a:srgbClr val="C8C8C8"/>
        </a:accent4>
        <a:accent5>
          <a:srgbClr val="BCBFED"/>
        </a:accent5>
        <a:accent6>
          <a:srgbClr val="C1473A"/>
        </a:accent6>
        <a:hlink>
          <a:srgbClr val="FFFFCC"/>
        </a:hlink>
        <a:folHlink>
          <a:srgbClr val="CC9900"/>
        </a:folHlink>
      </a:clrScheme>
      <a:clrMap bg1="dk2" tx1="lt1" bg2="dk1" tx2="lt2" accent1="accent1" accent2="accent2" accent3="accent3" accent4="accent4" accent5="accent5" accent6="accent6" hlink="hlink" folHlink="folHlink"/>
    </a:extraClrScheme>
    <a:extraClrScheme>
      <a:clrScheme name="Strategic 6">
        <a:dk1>
          <a:srgbClr val="000000"/>
        </a:dk1>
        <a:lt1>
          <a:srgbClr val="EAEAEA"/>
        </a:lt1>
        <a:dk2>
          <a:srgbClr val="996600"/>
        </a:dk2>
        <a:lt2>
          <a:srgbClr val="FFCC99"/>
        </a:lt2>
        <a:accent1>
          <a:srgbClr val="727DE0"/>
        </a:accent1>
        <a:accent2>
          <a:srgbClr val="D54F41"/>
        </a:accent2>
        <a:accent3>
          <a:srgbClr val="CAB8AA"/>
        </a:accent3>
        <a:accent4>
          <a:srgbClr val="C8C8C8"/>
        </a:accent4>
        <a:accent5>
          <a:srgbClr val="BCBFED"/>
        </a:accent5>
        <a:accent6>
          <a:srgbClr val="C1473A"/>
        </a:accent6>
        <a:hlink>
          <a:srgbClr val="99CCFF"/>
        </a:hlink>
        <a:folHlink>
          <a:srgbClr val="FFFF99"/>
        </a:folHlink>
      </a:clrScheme>
      <a:clrMap bg1="dk2" tx1="lt1" bg2="dk1" tx2="lt2" accent1="accent1" accent2="accent2" accent3="accent3" accent4="accent4" accent5="accent5" accent6="accent6" hlink="hlink" folHlink="folHlink"/>
    </a:extraClrScheme>
  </a:extraClrSchemeLst>
</a:theme>
</file>

<file path=ppt/theme/theme57.xml><?xml version="1.0" encoding="utf-8"?>
<a:theme xmlns:a="http://schemas.openxmlformats.org/drawingml/2006/main" name="Cactus">
  <a:themeElements>
    <a:clrScheme name="Cactus 2">
      <a:dk1>
        <a:srgbClr val="000000"/>
      </a:dk1>
      <a:lt1>
        <a:srgbClr val="FFFFFF"/>
      </a:lt1>
      <a:dk2>
        <a:srgbClr val="000000"/>
      </a:dk2>
      <a:lt2>
        <a:srgbClr val="006600"/>
      </a:lt2>
      <a:accent1>
        <a:srgbClr val="F5EBC1"/>
      </a:accent1>
      <a:accent2>
        <a:srgbClr val="FFCC00"/>
      </a:accent2>
      <a:accent3>
        <a:srgbClr val="FFFFFF"/>
      </a:accent3>
      <a:accent4>
        <a:srgbClr val="000000"/>
      </a:accent4>
      <a:accent5>
        <a:srgbClr val="F9F3DD"/>
      </a:accent5>
      <a:accent6>
        <a:srgbClr val="E7B900"/>
      </a:accent6>
      <a:hlink>
        <a:srgbClr val="D4876C"/>
      </a:hlink>
      <a:folHlink>
        <a:srgbClr val="B2B2B2"/>
      </a:folHlink>
    </a:clrScheme>
    <a:fontScheme name="Cactus">
      <a:majorFont>
        <a:latin typeface="Engravers MT"/>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1440" tIns="45720" rIns="91440" bIns="45720" numCol="1" anchor="ctr"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4400" b="1" i="0" u="none" strike="noStrike" cap="none" normalizeH="0" baseline="0">
            <a:ln>
              <a:noFill/>
            </a:ln>
            <a:solidFill>
              <a:schemeClr val="bg2"/>
            </a:solidFill>
            <a:effectLst>
              <a:outerShdw blurRad="38100" dist="38100" dir="2700000" algn="tl">
                <a:srgbClr val="000000">
                  <a:alpha val="43137"/>
                </a:srgbClr>
              </a:outerShdw>
            </a:effectLst>
            <a:latin typeface="Engravers MT" charset="0"/>
          </a:defRPr>
        </a:defPPr>
      </a:lstStyle>
    </a:spDef>
    <a:ln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1440" tIns="45720" rIns="91440" bIns="45720" numCol="1" anchor="ctr"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4400" b="1" i="0" u="none" strike="noStrike" cap="none" normalizeH="0" baseline="0">
            <a:ln>
              <a:noFill/>
            </a:ln>
            <a:solidFill>
              <a:schemeClr val="bg2"/>
            </a:solidFill>
            <a:effectLst>
              <a:outerShdw blurRad="38100" dist="38100" dir="2700000" algn="tl">
                <a:srgbClr val="000000">
                  <a:alpha val="43137"/>
                </a:srgbClr>
              </a:outerShdw>
            </a:effectLst>
            <a:latin typeface="Engravers MT" charset="0"/>
          </a:defRPr>
        </a:defPPr>
      </a:lstStyle>
    </a:lnDef>
  </a:objectDefaults>
  <a:extraClrSchemeLst>
    <a:extraClrScheme>
      <a:clrScheme name="Cactus 1">
        <a:dk1>
          <a:srgbClr val="FF9900"/>
        </a:dk1>
        <a:lt1>
          <a:srgbClr val="FFFFCC"/>
        </a:lt1>
        <a:dk2>
          <a:srgbClr val="000000"/>
        </a:dk2>
        <a:lt2>
          <a:srgbClr val="FFCC00"/>
        </a:lt2>
        <a:accent1>
          <a:srgbClr val="6B6253"/>
        </a:accent1>
        <a:accent2>
          <a:srgbClr val="72543E"/>
        </a:accent2>
        <a:accent3>
          <a:srgbClr val="AAAAAA"/>
        </a:accent3>
        <a:accent4>
          <a:srgbClr val="DADAAE"/>
        </a:accent4>
        <a:accent5>
          <a:srgbClr val="BAB7B3"/>
        </a:accent5>
        <a:accent6>
          <a:srgbClr val="674B37"/>
        </a:accent6>
        <a:hlink>
          <a:srgbClr val="DA9880"/>
        </a:hlink>
        <a:folHlink>
          <a:srgbClr val="B2B2B2"/>
        </a:folHlink>
      </a:clrScheme>
      <a:clrMap bg1="dk2" tx1="lt1" bg2="dk1" tx2="lt2" accent1="accent1" accent2="accent2" accent3="accent3" accent4="accent4" accent5="accent5" accent6="accent6" hlink="hlink" folHlink="folHlink"/>
    </a:extraClrScheme>
    <a:extraClrScheme>
      <a:clrScheme name="Cactus 2">
        <a:dk1>
          <a:srgbClr val="000000"/>
        </a:dk1>
        <a:lt1>
          <a:srgbClr val="FFFFFF"/>
        </a:lt1>
        <a:dk2>
          <a:srgbClr val="000000"/>
        </a:dk2>
        <a:lt2>
          <a:srgbClr val="006600"/>
        </a:lt2>
        <a:accent1>
          <a:srgbClr val="F5EBC1"/>
        </a:accent1>
        <a:accent2>
          <a:srgbClr val="FFCC00"/>
        </a:accent2>
        <a:accent3>
          <a:srgbClr val="FFFFFF"/>
        </a:accent3>
        <a:accent4>
          <a:srgbClr val="000000"/>
        </a:accent4>
        <a:accent5>
          <a:srgbClr val="F9F3DD"/>
        </a:accent5>
        <a:accent6>
          <a:srgbClr val="E7B900"/>
        </a:accent6>
        <a:hlink>
          <a:srgbClr val="D4876C"/>
        </a:hlink>
        <a:folHlink>
          <a:srgbClr val="B2B2B2"/>
        </a:folHlink>
      </a:clrScheme>
      <a:clrMap bg1="lt1" tx1="dk1" bg2="lt2" tx2="dk2" accent1="accent1" accent2="accent2" accent3="accent3" accent4="accent4" accent5="accent5" accent6="accent6" hlink="hlink" folHlink="folHlink"/>
    </a:extraClrScheme>
    <a:extraClrScheme>
      <a:clrScheme name="Cactus 3">
        <a:dk1>
          <a:srgbClr val="000000"/>
        </a:dk1>
        <a:lt1>
          <a:srgbClr val="FFFFFF"/>
        </a:lt1>
        <a:dk2>
          <a:srgbClr val="000000"/>
        </a:dk2>
        <a:lt2>
          <a:srgbClr val="292929"/>
        </a:lt2>
        <a:accent1>
          <a:srgbClr val="EAEAEA"/>
        </a:accent1>
        <a:accent2>
          <a:srgbClr val="969696"/>
        </a:accent2>
        <a:accent3>
          <a:srgbClr val="FFFFFF"/>
        </a:accent3>
        <a:accent4>
          <a:srgbClr val="000000"/>
        </a:accent4>
        <a:accent5>
          <a:srgbClr val="F3F3F3"/>
        </a:accent5>
        <a:accent6>
          <a:srgbClr val="878787"/>
        </a:accent6>
        <a:hlink>
          <a:srgbClr val="5F5F5F"/>
        </a:hlink>
        <a:folHlink>
          <a:srgbClr val="B2B2B2"/>
        </a:folHlink>
      </a:clrScheme>
      <a:clrMap bg1="lt1" tx1="dk1" bg2="lt2" tx2="dk2" accent1="accent1" accent2="accent2" accent3="accent3" accent4="accent4" accent5="accent5" accent6="accent6" hlink="hlink" folHlink="folHlink"/>
    </a:extraClrScheme>
    <a:extraClrScheme>
      <a:clrScheme name="Cactus 4">
        <a:dk1>
          <a:srgbClr val="000000"/>
        </a:dk1>
        <a:lt1>
          <a:srgbClr val="FFFFFF"/>
        </a:lt1>
        <a:dk2>
          <a:srgbClr val="000000"/>
        </a:dk2>
        <a:lt2>
          <a:srgbClr val="006600"/>
        </a:lt2>
        <a:accent1>
          <a:srgbClr val="D8EBB3"/>
        </a:accent1>
        <a:accent2>
          <a:srgbClr val="CCCC00"/>
        </a:accent2>
        <a:accent3>
          <a:srgbClr val="FFFFFF"/>
        </a:accent3>
        <a:accent4>
          <a:srgbClr val="000000"/>
        </a:accent4>
        <a:accent5>
          <a:srgbClr val="E9F3D6"/>
        </a:accent5>
        <a:accent6>
          <a:srgbClr val="B9B900"/>
        </a:accent6>
        <a:hlink>
          <a:srgbClr val="FFBE7D"/>
        </a:hlink>
        <a:folHlink>
          <a:srgbClr val="B2B2B2"/>
        </a:folHlink>
      </a:clrScheme>
      <a:clrMap bg1="lt1" tx1="dk1" bg2="lt2" tx2="dk2" accent1="accent1" accent2="accent2" accent3="accent3" accent4="accent4" accent5="accent5" accent6="accent6" hlink="hlink" folHlink="folHlink"/>
    </a:extraClrScheme>
    <a:extraClrScheme>
      <a:clrScheme name="Cactus 5">
        <a:dk1>
          <a:srgbClr val="000000"/>
        </a:dk1>
        <a:lt1>
          <a:srgbClr val="E5D3B3"/>
        </a:lt1>
        <a:dk2>
          <a:srgbClr val="800000"/>
        </a:dk2>
        <a:lt2>
          <a:srgbClr val="009900"/>
        </a:lt2>
        <a:accent1>
          <a:srgbClr val="D5B095"/>
        </a:accent1>
        <a:accent2>
          <a:srgbClr val="E28666"/>
        </a:accent2>
        <a:accent3>
          <a:srgbClr val="F0E6D6"/>
        </a:accent3>
        <a:accent4>
          <a:srgbClr val="000000"/>
        </a:accent4>
        <a:accent5>
          <a:srgbClr val="E7D4C8"/>
        </a:accent5>
        <a:accent6>
          <a:srgbClr val="CD795C"/>
        </a:accent6>
        <a:hlink>
          <a:srgbClr val="B75735"/>
        </a:hlink>
        <a:folHlink>
          <a:srgbClr val="B2B2B2"/>
        </a:folHlink>
      </a:clrScheme>
      <a:clrMap bg1="lt1" tx1="dk1" bg2="lt2" tx2="dk2" accent1="accent1" accent2="accent2" accent3="accent3" accent4="accent4" accent5="accent5" accent6="accent6" hlink="hlink" folHlink="folHlink"/>
    </a:extraClrScheme>
    <a:extraClrScheme>
      <a:clrScheme name="Cactus 6">
        <a:dk1>
          <a:srgbClr val="99CC00"/>
        </a:dk1>
        <a:lt1>
          <a:srgbClr val="FFFFFF"/>
        </a:lt1>
        <a:dk2>
          <a:srgbClr val="51399D"/>
        </a:dk2>
        <a:lt2>
          <a:srgbClr val="FFFFCC"/>
        </a:lt2>
        <a:accent1>
          <a:srgbClr val="877CAA"/>
        </a:accent1>
        <a:accent2>
          <a:srgbClr val="000058"/>
        </a:accent2>
        <a:accent3>
          <a:srgbClr val="B3AECC"/>
        </a:accent3>
        <a:accent4>
          <a:srgbClr val="DADADA"/>
        </a:accent4>
        <a:accent5>
          <a:srgbClr val="C3BFD2"/>
        </a:accent5>
        <a:accent6>
          <a:srgbClr val="00004F"/>
        </a:accent6>
        <a:hlink>
          <a:srgbClr val="FFCC00"/>
        </a:hlink>
        <a:folHlink>
          <a:srgbClr val="B2B2B2"/>
        </a:folHlink>
      </a:clrScheme>
      <a:clrMap bg1="dk2" tx1="lt1" bg2="dk1" tx2="lt2" accent1="accent1" accent2="accent2" accent3="accent3" accent4="accent4" accent5="accent5" accent6="accent6" hlink="hlink" folHlink="folHlink"/>
    </a:extraClrScheme>
  </a:extraClrSchemeLst>
</a:theme>
</file>

<file path=ppt/theme/theme58.xml><?xml version="1.0" encoding="utf-8"?>
<a:theme xmlns:a="http://schemas.openxmlformats.org/drawingml/2006/main" name="7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59.xml><?xml version="1.0" encoding="utf-8"?>
<a:theme xmlns:a="http://schemas.openxmlformats.org/drawingml/2006/main" name="57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Arial">
      <a:maj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xml><?xml version="1.0" encoding="utf-8"?>
<a:theme xmlns:a="http://schemas.openxmlformats.org/drawingml/2006/main" name="4_Blank Presentation">
  <a:themeElements>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fontScheme name="Blank Presentation">
      <a:majorFont>
        <a:latin typeface="26"/>
        <a:ea typeface="ＭＳ Ｐゴシック"/>
        <a:cs typeface=""/>
      </a:majorFont>
      <a:minorFont>
        <a:latin typeface="26"/>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60.xml><?xml version="1.0" encoding="utf-8"?>
<a:theme xmlns:a="http://schemas.openxmlformats.org/drawingml/2006/main" name="58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1.xml><?xml version="1.0" encoding="utf-8"?>
<a:theme xmlns:a="http://schemas.openxmlformats.org/drawingml/2006/main" name="59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2.xml><?xml version="1.0" encoding="utf-8"?>
<a:theme xmlns:a="http://schemas.openxmlformats.org/drawingml/2006/main" name="Globe">
  <a:themeElements>
    <a:clrScheme name="Globe 3">
      <a:dk1>
        <a:srgbClr val="003B76"/>
      </a:dk1>
      <a:lt1>
        <a:srgbClr val="FFFFFF"/>
      </a:lt1>
      <a:dk2>
        <a:srgbClr val="0066CC"/>
      </a:dk2>
      <a:lt2>
        <a:srgbClr val="CCECFF"/>
      </a:lt2>
      <a:accent1>
        <a:srgbClr val="33CCCC"/>
      </a:accent1>
      <a:accent2>
        <a:srgbClr val="66CCFF"/>
      </a:accent2>
      <a:accent3>
        <a:srgbClr val="AAB8E2"/>
      </a:accent3>
      <a:accent4>
        <a:srgbClr val="DADADA"/>
      </a:accent4>
      <a:accent5>
        <a:srgbClr val="ADE2E2"/>
      </a:accent5>
      <a:accent6>
        <a:srgbClr val="5CB9E7"/>
      </a:accent6>
      <a:hlink>
        <a:srgbClr val="FFFFCC"/>
      </a:hlink>
      <a:folHlink>
        <a:srgbClr val="FFCC66"/>
      </a:folHlink>
    </a:clrScheme>
    <a:fontScheme name="Globe">
      <a:majorFont>
        <a:latin typeface="Arial"/>
        <a:ea typeface=""/>
        <a:cs typeface=""/>
      </a:majorFont>
      <a:minorFont>
        <a:latin typeface="Verdan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lnDef>
  </a:objectDefaults>
  <a:extraClrSchemeLst>
    <a:extraClrScheme>
      <a:clrScheme name="Globe 1">
        <a:dk1>
          <a:srgbClr val="622100"/>
        </a:dk1>
        <a:lt1>
          <a:srgbClr val="FFFFFF"/>
        </a:lt1>
        <a:dk2>
          <a:srgbClr val="800000"/>
        </a:dk2>
        <a:lt2>
          <a:srgbClr val="FFFFCC"/>
        </a:lt2>
        <a:accent1>
          <a:srgbClr val="E42B00"/>
        </a:accent1>
        <a:accent2>
          <a:srgbClr val="996600"/>
        </a:accent2>
        <a:accent3>
          <a:srgbClr val="C0AAAA"/>
        </a:accent3>
        <a:accent4>
          <a:srgbClr val="DADADA"/>
        </a:accent4>
        <a:accent5>
          <a:srgbClr val="EFACAA"/>
        </a:accent5>
        <a:accent6>
          <a:srgbClr val="8A5C00"/>
        </a:accent6>
        <a:hlink>
          <a:srgbClr val="FADF6C"/>
        </a:hlink>
        <a:folHlink>
          <a:srgbClr val="FF9900"/>
        </a:folHlink>
      </a:clrScheme>
      <a:clrMap bg1="dk2" tx1="lt1" bg2="dk1" tx2="lt2" accent1="accent1" accent2="accent2" accent3="accent3" accent4="accent4" accent5="accent5" accent6="accent6" hlink="hlink" folHlink="folHlink"/>
    </a:extraClrScheme>
    <a:extraClrScheme>
      <a:clrScheme name="Globe 2">
        <a:dk1>
          <a:srgbClr val="5F4545"/>
        </a:dk1>
        <a:lt1>
          <a:srgbClr val="FFFFFF"/>
        </a:lt1>
        <a:dk2>
          <a:srgbClr val="8F6969"/>
        </a:dk2>
        <a:lt2>
          <a:srgbClr val="FFFFCC"/>
        </a:lt2>
        <a:accent1>
          <a:srgbClr val="CC6600"/>
        </a:accent1>
        <a:accent2>
          <a:srgbClr val="924C0C"/>
        </a:accent2>
        <a:accent3>
          <a:srgbClr val="C6B9B9"/>
        </a:accent3>
        <a:accent4>
          <a:srgbClr val="DADADA"/>
        </a:accent4>
        <a:accent5>
          <a:srgbClr val="E2B8AA"/>
        </a:accent5>
        <a:accent6>
          <a:srgbClr val="84440A"/>
        </a:accent6>
        <a:hlink>
          <a:srgbClr val="CFD375"/>
        </a:hlink>
        <a:folHlink>
          <a:srgbClr val="98BB91"/>
        </a:folHlink>
      </a:clrScheme>
      <a:clrMap bg1="dk2" tx1="lt1" bg2="dk1" tx2="lt2" accent1="accent1" accent2="accent2" accent3="accent3" accent4="accent4" accent5="accent5" accent6="accent6" hlink="hlink" folHlink="folHlink"/>
    </a:extraClrScheme>
    <a:extraClrScheme>
      <a:clrScheme name="Globe 3">
        <a:dk1>
          <a:srgbClr val="003B76"/>
        </a:dk1>
        <a:lt1>
          <a:srgbClr val="FFFFFF"/>
        </a:lt1>
        <a:dk2>
          <a:srgbClr val="0066CC"/>
        </a:dk2>
        <a:lt2>
          <a:srgbClr val="CCECFF"/>
        </a:lt2>
        <a:accent1>
          <a:srgbClr val="33CCCC"/>
        </a:accent1>
        <a:accent2>
          <a:srgbClr val="66CCFF"/>
        </a:accent2>
        <a:accent3>
          <a:srgbClr val="AAB8E2"/>
        </a:accent3>
        <a:accent4>
          <a:srgbClr val="DADADA"/>
        </a:accent4>
        <a:accent5>
          <a:srgbClr val="ADE2E2"/>
        </a:accent5>
        <a:accent6>
          <a:srgbClr val="5CB9E7"/>
        </a:accent6>
        <a:hlink>
          <a:srgbClr val="FFFFCC"/>
        </a:hlink>
        <a:folHlink>
          <a:srgbClr val="FFCC66"/>
        </a:folHlink>
      </a:clrScheme>
      <a:clrMap bg1="dk2" tx1="lt1" bg2="dk1" tx2="lt2" accent1="accent1" accent2="accent2" accent3="accent3" accent4="accent4" accent5="accent5" accent6="accent6" hlink="hlink" folHlink="folHlink"/>
    </a:extraClrScheme>
    <a:extraClrScheme>
      <a:clrScheme name="Globe 4">
        <a:dk1>
          <a:srgbClr val="005856"/>
        </a:dk1>
        <a:lt1>
          <a:srgbClr val="FFFFFF"/>
        </a:lt1>
        <a:dk2>
          <a:srgbClr val="008080"/>
        </a:dk2>
        <a:lt2>
          <a:srgbClr val="FFFFCC"/>
        </a:lt2>
        <a:accent1>
          <a:srgbClr val="0099CC"/>
        </a:accent1>
        <a:accent2>
          <a:srgbClr val="00CCFF"/>
        </a:accent2>
        <a:accent3>
          <a:srgbClr val="AAC0C0"/>
        </a:accent3>
        <a:accent4>
          <a:srgbClr val="DADADA"/>
        </a:accent4>
        <a:accent5>
          <a:srgbClr val="AACAE2"/>
        </a:accent5>
        <a:accent6>
          <a:srgbClr val="00B9E7"/>
        </a:accent6>
        <a:hlink>
          <a:srgbClr val="1ACE9F"/>
        </a:hlink>
        <a:folHlink>
          <a:srgbClr val="948CCE"/>
        </a:folHlink>
      </a:clrScheme>
      <a:clrMap bg1="dk2" tx1="lt1" bg2="dk1" tx2="lt2" accent1="accent1" accent2="accent2" accent3="accent3" accent4="accent4" accent5="accent5" accent6="accent6" hlink="hlink" folHlink="folHlink"/>
    </a:extraClrScheme>
    <a:extraClrScheme>
      <a:clrScheme name="Globe 5">
        <a:dk1>
          <a:srgbClr val="3C5436"/>
        </a:dk1>
        <a:lt1>
          <a:srgbClr val="FFFFFF"/>
        </a:lt1>
        <a:dk2>
          <a:srgbClr val="5F8656"/>
        </a:dk2>
        <a:lt2>
          <a:srgbClr val="D6D8C0"/>
        </a:lt2>
        <a:accent1>
          <a:srgbClr val="61733D"/>
        </a:accent1>
        <a:accent2>
          <a:srgbClr val="324A39"/>
        </a:accent2>
        <a:accent3>
          <a:srgbClr val="B6C3B4"/>
        </a:accent3>
        <a:accent4>
          <a:srgbClr val="DADADA"/>
        </a:accent4>
        <a:accent5>
          <a:srgbClr val="B7BCAF"/>
        </a:accent5>
        <a:accent6>
          <a:srgbClr val="2C4233"/>
        </a:accent6>
        <a:hlink>
          <a:srgbClr val="73D588"/>
        </a:hlink>
        <a:folHlink>
          <a:srgbClr val="6F99B9"/>
        </a:folHlink>
      </a:clrScheme>
      <a:clrMap bg1="dk2" tx1="lt1" bg2="dk1" tx2="lt2" accent1="accent1" accent2="accent2" accent3="accent3" accent4="accent4" accent5="accent5" accent6="accent6" hlink="hlink" folHlink="folHlink"/>
    </a:extraClrScheme>
    <a:extraClrScheme>
      <a:clrScheme name="Globe 6">
        <a:dk1>
          <a:srgbClr val="5B7B65"/>
        </a:dk1>
        <a:lt1>
          <a:srgbClr val="FFFFFF"/>
        </a:lt1>
        <a:dk2>
          <a:srgbClr val="9ABE9D"/>
        </a:dk2>
        <a:lt2>
          <a:srgbClr val="336600"/>
        </a:lt2>
        <a:accent1>
          <a:srgbClr val="00CC66"/>
        </a:accent1>
        <a:accent2>
          <a:srgbClr val="4E7050"/>
        </a:accent2>
        <a:accent3>
          <a:srgbClr val="CADBCC"/>
        </a:accent3>
        <a:accent4>
          <a:srgbClr val="DADADA"/>
        </a:accent4>
        <a:accent5>
          <a:srgbClr val="AAE2B8"/>
        </a:accent5>
        <a:accent6>
          <a:srgbClr val="466548"/>
        </a:accent6>
        <a:hlink>
          <a:srgbClr val="FFFFCC"/>
        </a:hlink>
        <a:folHlink>
          <a:srgbClr val="9CE8A3"/>
        </a:folHlink>
      </a:clrScheme>
      <a:clrMap bg1="dk2" tx1="lt1" bg2="dk1" tx2="lt2" accent1="accent1" accent2="accent2" accent3="accent3" accent4="accent4" accent5="accent5" accent6="accent6" hlink="hlink" folHlink="folHlink"/>
    </a:extraClrScheme>
    <a:extraClrScheme>
      <a:clrScheme name="Globe 7">
        <a:dk1>
          <a:srgbClr val="4C4E44"/>
        </a:dk1>
        <a:lt1>
          <a:srgbClr val="FFFFFF"/>
        </a:lt1>
        <a:dk2>
          <a:srgbClr val="686B5D"/>
        </a:dk2>
        <a:lt2>
          <a:srgbClr val="D6D5C6"/>
        </a:lt2>
        <a:accent1>
          <a:srgbClr val="898D79"/>
        </a:accent1>
        <a:accent2>
          <a:srgbClr val="4D4F45"/>
        </a:accent2>
        <a:accent3>
          <a:srgbClr val="B9BAB6"/>
        </a:accent3>
        <a:accent4>
          <a:srgbClr val="DADADA"/>
        </a:accent4>
        <a:accent5>
          <a:srgbClr val="C4C5BE"/>
        </a:accent5>
        <a:accent6>
          <a:srgbClr val="45473E"/>
        </a:accent6>
        <a:hlink>
          <a:srgbClr val="58BE67"/>
        </a:hlink>
        <a:folHlink>
          <a:srgbClr val="C0C640"/>
        </a:folHlink>
      </a:clrScheme>
      <a:clrMap bg1="dk2" tx1="lt1" bg2="dk1" tx2="lt2" accent1="accent1" accent2="accent2" accent3="accent3" accent4="accent4" accent5="accent5" accent6="accent6" hlink="hlink" folHlink="folHlink"/>
    </a:extraClrScheme>
    <a:extraClrScheme>
      <a:clrScheme name="Globe 8">
        <a:dk1>
          <a:srgbClr val="000000"/>
        </a:dk1>
        <a:lt1>
          <a:srgbClr val="FFFFDD"/>
        </a:lt1>
        <a:dk2>
          <a:srgbClr val="000000"/>
        </a:dk2>
        <a:lt2>
          <a:srgbClr val="98977A"/>
        </a:lt2>
        <a:accent1>
          <a:srgbClr val="BDCDA7"/>
        </a:accent1>
        <a:accent2>
          <a:srgbClr val="A0D060"/>
        </a:accent2>
        <a:accent3>
          <a:srgbClr val="FFFFEB"/>
        </a:accent3>
        <a:accent4>
          <a:srgbClr val="000000"/>
        </a:accent4>
        <a:accent5>
          <a:srgbClr val="DBE3D0"/>
        </a:accent5>
        <a:accent6>
          <a:srgbClr val="91BC56"/>
        </a:accent6>
        <a:hlink>
          <a:srgbClr val="FADD4E"/>
        </a:hlink>
        <a:folHlink>
          <a:srgbClr val="CC9900"/>
        </a:folHlink>
      </a:clrScheme>
      <a:clrMap bg1="lt1" tx1="dk1" bg2="lt2" tx2="dk2" accent1="accent1" accent2="accent2" accent3="accent3" accent4="accent4" accent5="accent5" accent6="accent6" hlink="hlink" folHlink="folHlink"/>
    </a:extraClrScheme>
  </a:extraClrSchemeLst>
</a:theme>
</file>

<file path=ppt/theme/theme63.xml><?xml version="1.0" encoding="utf-8"?>
<a:theme xmlns:a="http://schemas.openxmlformats.org/drawingml/2006/main" name="8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64.xml><?xml version="1.0" encoding="utf-8"?>
<a:theme xmlns:a="http://schemas.openxmlformats.org/drawingml/2006/main" name="60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5.xml><?xml version="1.0" encoding="utf-8"?>
<a:theme xmlns:a="http://schemas.openxmlformats.org/drawingml/2006/main" name="30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Times New Roman"/>
        <a:cs typeface="Times New Roman"/>
      </a:majorFont>
      <a:minorFont>
        <a:latin typeface="Times New Roman"/>
        <a:ea typeface="Times New Roman"/>
        <a:cs typeface="Times New Roma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6.xml><?xml version="1.0" encoding="utf-8"?>
<a:theme xmlns:a="http://schemas.openxmlformats.org/drawingml/2006/main" name="61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7.xml><?xml version="1.0" encoding="utf-8"?>
<a:theme xmlns:a="http://schemas.openxmlformats.org/drawingml/2006/main" name="6_Strategic">
  <a:themeElements>
    <a:clrScheme name="Strategic 2">
      <a:dk1>
        <a:srgbClr val="000000"/>
      </a:dk1>
      <a:lt1>
        <a:srgbClr val="E9E2B6"/>
      </a:lt1>
      <a:dk2>
        <a:srgbClr val="996600"/>
      </a:dk2>
      <a:lt2>
        <a:srgbClr val="786950"/>
      </a:lt2>
      <a:accent1>
        <a:srgbClr val="727DE0"/>
      </a:accent1>
      <a:accent2>
        <a:srgbClr val="D54F41"/>
      </a:accent2>
      <a:accent3>
        <a:srgbClr val="F2EED7"/>
      </a:accent3>
      <a:accent4>
        <a:srgbClr val="000000"/>
      </a:accent4>
      <a:accent5>
        <a:srgbClr val="BCBFED"/>
      </a:accent5>
      <a:accent6>
        <a:srgbClr val="C1473A"/>
      </a:accent6>
      <a:hlink>
        <a:srgbClr val="003300"/>
      </a:hlink>
      <a:folHlink>
        <a:srgbClr val="339933"/>
      </a:folHlink>
    </a:clrScheme>
    <a:fontScheme name="Strategic">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charset="0"/>
          </a:defRPr>
        </a:defPPr>
      </a:lstStyle>
    </a:lnDef>
  </a:objectDefaults>
  <a:extraClrSchemeLst>
    <a:extraClrScheme>
      <a:clrScheme name="Strategic 1">
        <a:dk1>
          <a:srgbClr val="000000"/>
        </a:dk1>
        <a:lt1>
          <a:srgbClr val="EAEAEA"/>
        </a:lt1>
        <a:dk2>
          <a:srgbClr val="819E81"/>
        </a:dk2>
        <a:lt2>
          <a:srgbClr val="FFCC66"/>
        </a:lt2>
        <a:accent1>
          <a:srgbClr val="727DE0"/>
        </a:accent1>
        <a:accent2>
          <a:srgbClr val="D54F41"/>
        </a:accent2>
        <a:accent3>
          <a:srgbClr val="C1CCC1"/>
        </a:accent3>
        <a:accent4>
          <a:srgbClr val="C8C8C8"/>
        </a:accent4>
        <a:accent5>
          <a:srgbClr val="BCBFED"/>
        </a:accent5>
        <a:accent6>
          <a:srgbClr val="C1473A"/>
        </a:accent6>
        <a:hlink>
          <a:srgbClr val="003300"/>
        </a:hlink>
        <a:folHlink>
          <a:srgbClr val="663300"/>
        </a:folHlink>
      </a:clrScheme>
      <a:clrMap bg1="dk2" tx1="lt1" bg2="dk1" tx2="lt2" accent1="accent1" accent2="accent2" accent3="accent3" accent4="accent4" accent5="accent5" accent6="accent6" hlink="hlink" folHlink="folHlink"/>
    </a:extraClrScheme>
    <a:extraClrScheme>
      <a:clrScheme name="Strategic 2">
        <a:dk1>
          <a:srgbClr val="000000"/>
        </a:dk1>
        <a:lt1>
          <a:srgbClr val="E9E2B6"/>
        </a:lt1>
        <a:dk2>
          <a:srgbClr val="996600"/>
        </a:dk2>
        <a:lt2>
          <a:srgbClr val="786950"/>
        </a:lt2>
        <a:accent1>
          <a:srgbClr val="727DE0"/>
        </a:accent1>
        <a:accent2>
          <a:srgbClr val="D54F41"/>
        </a:accent2>
        <a:accent3>
          <a:srgbClr val="F2EED7"/>
        </a:accent3>
        <a:accent4>
          <a:srgbClr val="000000"/>
        </a:accent4>
        <a:accent5>
          <a:srgbClr val="BCBFED"/>
        </a:accent5>
        <a:accent6>
          <a:srgbClr val="C1473A"/>
        </a:accent6>
        <a:hlink>
          <a:srgbClr val="003300"/>
        </a:hlink>
        <a:folHlink>
          <a:srgbClr val="339933"/>
        </a:folHlink>
      </a:clrScheme>
      <a:clrMap bg1="lt1" tx1="dk1" bg2="lt2" tx2="dk2" accent1="accent1" accent2="accent2" accent3="accent3" accent4="accent4" accent5="accent5" accent6="accent6" hlink="hlink" folHlink="folHlink"/>
    </a:extraClrScheme>
    <a:extraClrScheme>
      <a:clrScheme name="Strategic 3">
        <a:dk1>
          <a:srgbClr val="000000"/>
        </a:dk1>
        <a:lt1>
          <a:srgbClr val="FFFFFF"/>
        </a:lt1>
        <a:dk2>
          <a:srgbClr val="000000"/>
        </a:dk2>
        <a:lt2>
          <a:srgbClr val="5F5F5F"/>
        </a:lt2>
        <a:accent1>
          <a:srgbClr val="CBCBCB"/>
        </a:accent1>
        <a:accent2>
          <a:srgbClr val="808080"/>
        </a:accent2>
        <a:accent3>
          <a:srgbClr val="FFFFFF"/>
        </a:accent3>
        <a:accent4>
          <a:srgbClr val="000000"/>
        </a:accent4>
        <a:accent5>
          <a:srgbClr val="E2E2E2"/>
        </a:accent5>
        <a:accent6>
          <a:srgbClr val="737373"/>
        </a:accent6>
        <a:hlink>
          <a:srgbClr val="5F5F5F"/>
        </a:hlink>
        <a:folHlink>
          <a:srgbClr val="969696"/>
        </a:folHlink>
      </a:clrScheme>
      <a:clrMap bg1="lt1" tx1="dk1" bg2="lt2" tx2="dk2" accent1="accent1" accent2="accent2" accent3="accent3" accent4="accent4" accent5="accent5" accent6="accent6" hlink="hlink" folHlink="folHlink"/>
    </a:extraClrScheme>
    <a:extraClrScheme>
      <a:clrScheme name="Strategic 4">
        <a:dk1>
          <a:srgbClr val="000000"/>
        </a:dk1>
        <a:lt1>
          <a:srgbClr val="EAEAEA"/>
        </a:lt1>
        <a:dk2>
          <a:srgbClr val="BC6262"/>
        </a:dk2>
        <a:lt2>
          <a:srgbClr val="FFCC66"/>
        </a:lt2>
        <a:accent1>
          <a:srgbClr val="727DE0"/>
        </a:accent1>
        <a:accent2>
          <a:srgbClr val="D54F41"/>
        </a:accent2>
        <a:accent3>
          <a:srgbClr val="DAB7B7"/>
        </a:accent3>
        <a:accent4>
          <a:srgbClr val="C8C8C8"/>
        </a:accent4>
        <a:accent5>
          <a:srgbClr val="BCBFED"/>
        </a:accent5>
        <a:accent6>
          <a:srgbClr val="C1473A"/>
        </a:accent6>
        <a:hlink>
          <a:srgbClr val="000066"/>
        </a:hlink>
        <a:folHlink>
          <a:srgbClr val="FFFF99"/>
        </a:folHlink>
      </a:clrScheme>
      <a:clrMap bg1="dk2" tx1="lt1" bg2="dk1" tx2="lt2" accent1="accent1" accent2="accent2" accent3="accent3" accent4="accent4" accent5="accent5" accent6="accent6" hlink="hlink" folHlink="folHlink"/>
    </a:extraClrScheme>
    <a:extraClrScheme>
      <a:clrScheme name="Strategic 5">
        <a:dk1>
          <a:srgbClr val="000000"/>
        </a:dk1>
        <a:lt1>
          <a:srgbClr val="EAEAEA"/>
        </a:lt1>
        <a:dk2>
          <a:srgbClr val="5C74A4"/>
        </a:dk2>
        <a:lt2>
          <a:srgbClr val="FFCC99"/>
        </a:lt2>
        <a:accent1>
          <a:srgbClr val="727DE0"/>
        </a:accent1>
        <a:accent2>
          <a:srgbClr val="D54F41"/>
        </a:accent2>
        <a:accent3>
          <a:srgbClr val="B5BCCF"/>
        </a:accent3>
        <a:accent4>
          <a:srgbClr val="C8C8C8"/>
        </a:accent4>
        <a:accent5>
          <a:srgbClr val="BCBFED"/>
        </a:accent5>
        <a:accent6>
          <a:srgbClr val="C1473A"/>
        </a:accent6>
        <a:hlink>
          <a:srgbClr val="FFFFCC"/>
        </a:hlink>
        <a:folHlink>
          <a:srgbClr val="CC9900"/>
        </a:folHlink>
      </a:clrScheme>
      <a:clrMap bg1="dk2" tx1="lt1" bg2="dk1" tx2="lt2" accent1="accent1" accent2="accent2" accent3="accent3" accent4="accent4" accent5="accent5" accent6="accent6" hlink="hlink" folHlink="folHlink"/>
    </a:extraClrScheme>
    <a:extraClrScheme>
      <a:clrScheme name="Strategic 6">
        <a:dk1>
          <a:srgbClr val="000000"/>
        </a:dk1>
        <a:lt1>
          <a:srgbClr val="EAEAEA"/>
        </a:lt1>
        <a:dk2>
          <a:srgbClr val="996600"/>
        </a:dk2>
        <a:lt2>
          <a:srgbClr val="FFCC99"/>
        </a:lt2>
        <a:accent1>
          <a:srgbClr val="727DE0"/>
        </a:accent1>
        <a:accent2>
          <a:srgbClr val="D54F41"/>
        </a:accent2>
        <a:accent3>
          <a:srgbClr val="CAB8AA"/>
        </a:accent3>
        <a:accent4>
          <a:srgbClr val="C8C8C8"/>
        </a:accent4>
        <a:accent5>
          <a:srgbClr val="BCBFED"/>
        </a:accent5>
        <a:accent6>
          <a:srgbClr val="C1473A"/>
        </a:accent6>
        <a:hlink>
          <a:srgbClr val="99CCFF"/>
        </a:hlink>
        <a:folHlink>
          <a:srgbClr val="FFFF99"/>
        </a:folHlink>
      </a:clrScheme>
      <a:clrMap bg1="dk2" tx1="lt1" bg2="dk1" tx2="lt2" accent1="accent1" accent2="accent2" accent3="accent3" accent4="accent4" accent5="accent5" accent6="accent6" hlink="hlink" folHlink="folHlink"/>
    </a:extraClrScheme>
  </a:extraClrSchemeLst>
</a:theme>
</file>

<file path=ppt/theme/theme68.xml><?xml version="1.0" encoding="utf-8"?>
<a:theme xmlns:a="http://schemas.openxmlformats.org/drawingml/2006/main" name="62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9.xml><?xml version="1.0" encoding="utf-8"?>
<a:theme xmlns:a="http://schemas.openxmlformats.org/drawingml/2006/main" name="2_Strategic">
  <a:themeElements>
    <a:clrScheme name="Strategic 2">
      <a:dk1>
        <a:srgbClr val="000000"/>
      </a:dk1>
      <a:lt1>
        <a:srgbClr val="E9E2B6"/>
      </a:lt1>
      <a:dk2>
        <a:srgbClr val="996600"/>
      </a:dk2>
      <a:lt2>
        <a:srgbClr val="786950"/>
      </a:lt2>
      <a:accent1>
        <a:srgbClr val="727DE0"/>
      </a:accent1>
      <a:accent2>
        <a:srgbClr val="D54F41"/>
      </a:accent2>
      <a:accent3>
        <a:srgbClr val="F2EED7"/>
      </a:accent3>
      <a:accent4>
        <a:srgbClr val="000000"/>
      </a:accent4>
      <a:accent5>
        <a:srgbClr val="BCBFED"/>
      </a:accent5>
      <a:accent6>
        <a:srgbClr val="C1473A"/>
      </a:accent6>
      <a:hlink>
        <a:srgbClr val="003300"/>
      </a:hlink>
      <a:folHlink>
        <a:srgbClr val="339933"/>
      </a:folHlink>
    </a:clrScheme>
    <a:fontScheme name="Strategic">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charset="0"/>
          </a:defRPr>
        </a:defPPr>
      </a:lstStyle>
    </a:lnDef>
  </a:objectDefaults>
  <a:extraClrSchemeLst>
    <a:extraClrScheme>
      <a:clrScheme name="Strategic 1">
        <a:dk1>
          <a:srgbClr val="000000"/>
        </a:dk1>
        <a:lt1>
          <a:srgbClr val="EAEAEA"/>
        </a:lt1>
        <a:dk2>
          <a:srgbClr val="819E81"/>
        </a:dk2>
        <a:lt2>
          <a:srgbClr val="FFCC66"/>
        </a:lt2>
        <a:accent1>
          <a:srgbClr val="727DE0"/>
        </a:accent1>
        <a:accent2>
          <a:srgbClr val="D54F41"/>
        </a:accent2>
        <a:accent3>
          <a:srgbClr val="C1CCC1"/>
        </a:accent3>
        <a:accent4>
          <a:srgbClr val="C8C8C8"/>
        </a:accent4>
        <a:accent5>
          <a:srgbClr val="BCBFED"/>
        </a:accent5>
        <a:accent6>
          <a:srgbClr val="C1473A"/>
        </a:accent6>
        <a:hlink>
          <a:srgbClr val="003300"/>
        </a:hlink>
        <a:folHlink>
          <a:srgbClr val="663300"/>
        </a:folHlink>
      </a:clrScheme>
      <a:clrMap bg1="dk2" tx1="lt1" bg2="dk1" tx2="lt2" accent1="accent1" accent2="accent2" accent3="accent3" accent4="accent4" accent5="accent5" accent6="accent6" hlink="hlink" folHlink="folHlink"/>
    </a:extraClrScheme>
    <a:extraClrScheme>
      <a:clrScheme name="Strategic 2">
        <a:dk1>
          <a:srgbClr val="000000"/>
        </a:dk1>
        <a:lt1>
          <a:srgbClr val="E9E2B6"/>
        </a:lt1>
        <a:dk2>
          <a:srgbClr val="996600"/>
        </a:dk2>
        <a:lt2>
          <a:srgbClr val="786950"/>
        </a:lt2>
        <a:accent1>
          <a:srgbClr val="727DE0"/>
        </a:accent1>
        <a:accent2>
          <a:srgbClr val="D54F41"/>
        </a:accent2>
        <a:accent3>
          <a:srgbClr val="F2EED7"/>
        </a:accent3>
        <a:accent4>
          <a:srgbClr val="000000"/>
        </a:accent4>
        <a:accent5>
          <a:srgbClr val="BCBFED"/>
        </a:accent5>
        <a:accent6>
          <a:srgbClr val="C1473A"/>
        </a:accent6>
        <a:hlink>
          <a:srgbClr val="003300"/>
        </a:hlink>
        <a:folHlink>
          <a:srgbClr val="339933"/>
        </a:folHlink>
      </a:clrScheme>
      <a:clrMap bg1="lt1" tx1="dk1" bg2="lt2" tx2="dk2" accent1="accent1" accent2="accent2" accent3="accent3" accent4="accent4" accent5="accent5" accent6="accent6" hlink="hlink" folHlink="folHlink"/>
    </a:extraClrScheme>
    <a:extraClrScheme>
      <a:clrScheme name="Strategic 3">
        <a:dk1>
          <a:srgbClr val="000000"/>
        </a:dk1>
        <a:lt1>
          <a:srgbClr val="FFFFFF"/>
        </a:lt1>
        <a:dk2>
          <a:srgbClr val="000000"/>
        </a:dk2>
        <a:lt2>
          <a:srgbClr val="5F5F5F"/>
        </a:lt2>
        <a:accent1>
          <a:srgbClr val="CBCBCB"/>
        </a:accent1>
        <a:accent2>
          <a:srgbClr val="808080"/>
        </a:accent2>
        <a:accent3>
          <a:srgbClr val="FFFFFF"/>
        </a:accent3>
        <a:accent4>
          <a:srgbClr val="000000"/>
        </a:accent4>
        <a:accent5>
          <a:srgbClr val="E2E2E2"/>
        </a:accent5>
        <a:accent6>
          <a:srgbClr val="737373"/>
        </a:accent6>
        <a:hlink>
          <a:srgbClr val="5F5F5F"/>
        </a:hlink>
        <a:folHlink>
          <a:srgbClr val="969696"/>
        </a:folHlink>
      </a:clrScheme>
      <a:clrMap bg1="lt1" tx1="dk1" bg2="lt2" tx2="dk2" accent1="accent1" accent2="accent2" accent3="accent3" accent4="accent4" accent5="accent5" accent6="accent6" hlink="hlink" folHlink="folHlink"/>
    </a:extraClrScheme>
    <a:extraClrScheme>
      <a:clrScheme name="Strategic 4">
        <a:dk1>
          <a:srgbClr val="000000"/>
        </a:dk1>
        <a:lt1>
          <a:srgbClr val="EAEAEA"/>
        </a:lt1>
        <a:dk2>
          <a:srgbClr val="BC6262"/>
        </a:dk2>
        <a:lt2>
          <a:srgbClr val="FFCC66"/>
        </a:lt2>
        <a:accent1>
          <a:srgbClr val="727DE0"/>
        </a:accent1>
        <a:accent2>
          <a:srgbClr val="D54F41"/>
        </a:accent2>
        <a:accent3>
          <a:srgbClr val="DAB7B7"/>
        </a:accent3>
        <a:accent4>
          <a:srgbClr val="C8C8C8"/>
        </a:accent4>
        <a:accent5>
          <a:srgbClr val="BCBFED"/>
        </a:accent5>
        <a:accent6>
          <a:srgbClr val="C1473A"/>
        </a:accent6>
        <a:hlink>
          <a:srgbClr val="000066"/>
        </a:hlink>
        <a:folHlink>
          <a:srgbClr val="FFFF99"/>
        </a:folHlink>
      </a:clrScheme>
      <a:clrMap bg1="dk2" tx1="lt1" bg2="dk1" tx2="lt2" accent1="accent1" accent2="accent2" accent3="accent3" accent4="accent4" accent5="accent5" accent6="accent6" hlink="hlink" folHlink="folHlink"/>
    </a:extraClrScheme>
    <a:extraClrScheme>
      <a:clrScheme name="Strategic 5">
        <a:dk1>
          <a:srgbClr val="000000"/>
        </a:dk1>
        <a:lt1>
          <a:srgbClr val="EAEAEA"/>
        </a:lt1>
        <a:dk2>
          <a:srgbClr val="5C74A4"/>
        </a:dk2>
        <a:lt2>
          <a:srgbClr val="FFCC99"/>
        </a:lt2>
        <a:accent1>
          <a:srgbClr val="727DE0"/>
        </a:accent1>
        <a:accent2>
          <a:srgbClr val="D54F41"/>
        </a:accent2>
        <a:accent3>
          <a:srgbClr val="B5BCCF"/>
        </a:accent3>
        <a:accent4>
          <a:srgbClr val="C8C8C8"/>
        </a:accent4>
        <a:accent5>
          <a:srgbClr val="BCBFED"/>
        </a:accent5>
        <a:accent6>
          <a:srgbClr val="C1473A"/>
        </a:accent6>
        <a:hlink>
          <a:srgbClr val="FFFFCC"/>
        </a:hlink>
        <a:folHlink>
          <a:srgbClr val="CC9900"/>
        </a:folHlink>
      </a:clrScheme>
      <a:clrMap bg1="dk2" tx1="lt1" bg2="dk1" tx2="lt2" accent1="accent1" accent2="accent2" accent3="accent3" accent4="accent4" accent5="accent5" accent6="accent6" hlink="hlink" folHlink="folHlink"/>
    </a:extraClrScheme>
    <a:extraClrScheme>
      <a:clrScheme name="Strategic 6">
        <a:dk1>
          <a:srgbClr val="000000"/>
        </a:dk1>
        <a:lt1>
          <a:srgbClr val="EAEAEA"/>
        </a:lt1>
        <a:dk2>
          <a:srgbClr val="996600"/>
        </a:dk2>
        <a:lt2>
          <a:srgbClr val="FFCC99"/>
        </a:lt2>
        <a:accent1>
          <a:srgbClr val="727DE0"/>
        </a:accent1>
        <a:accent2>
          <a:srgbClr val="D54F41"/>
        </a:accent2>
        <a:accent3>
          <a:srgbClr val="CAB8AA"/>
        </a:accent3>
        <a:accent4>
          <a:srgbClr val="C8C8C8"/>
        </a:accent4>
        <a:accent5>
          <a:srgbClr val="BCBFED"/>
        </a:accent5>
        <a:accent6>
          <a:srgbClr val="C1473A"/>
        </a:accent6>
        <a:hlink>
          <a:srgbClr val="99CCFF"/>
        </a:hlink>
        <a:folHlink>
          <a:srgbClr val="FFFF99"/>
        </a:folHlink>
      </a:clrScheme>
      <a:clrMap bg1="dk2" tx1="lt1" bg2="dk1" tx2="lt2" accent1="accent1" accent2="accent2" accent3="accent3" accent4="accent4" accent5="accent5" accent6="accent6" hlink="hlink" folHlink="folHlink"/>
    </a:extraClrScheme>
  </a:extraClrSchemeLst>
</a:theme>
</file>

<file path=ppt/theme/theme7.xml><?xml version="1.0" encoding="utf-8"?>
<a:theme xmlns:a="http://schemas.openxmlformats.org/drawingml/2006/main" name="5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7"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7"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0.xml><?xml version="1.0" encoding="utf-8"?>
<a:theme xmlns:a="http://schemas.openxmlformats.org/drawingml/2006/main" name="Dad`s Tie">
  <a:themeElements>
    <a:clrScheme name="Dad`s Tie 2">
      <a:dk1>
        <a:srgbClr val="000000"/>
      </a:dk1>
      <a:lt1>
        <a:srgbClr val="FFFFFF"/>
      </a:lt1>
      <a:dk2>
        <a:srgbClr val="003366"/>
      </a:dk2>
      <a:lt2>
        <a:srgbClr val="5490A8"/>
      </a:lt2>
      <a:accent1>
        <a:srgbClr val="0099CC"/>
      </a:accent1>
      <a:accent2>
        <a:srgbClr val="3366CC"/>
      </a:accent2>
      <a:accent3>
        <a:srgbClr val="FFFFFF"/>
      </a:accent3>
      <a:accent4>
        <a:srgbClr val="000000"/>
      </a:accent4>
      <a:accent5>
        <a:srgbClr val="AACAE2"/>
      </a:accent5>
      <a:accent6>
        <a:srgbClr val="2D5CB9"/>
      </a:accent6>
      <a:hlink>
        <a:srgbClr val="99CCFF"/>
      </a:hlink>
      <a:folHlink>
        <a:srgbClr val="E1E1B7"/>
      </a:folHlink>
    </a:clrScheme>
    <a:fontScheme name="Dad`s Tie">
      <a:majorFont>
        <a:latin typeface="Times New Roman"/>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lnDef>
  </a:objectDefaults>
  <a:extraClrSchemeLst>
    <a:extraClrScheme>
      <a:clrScheme name="Dad`s Tie 1">
        <a:dk1>
          <a:srgbClr val="5490A8"/>
        </a:dk1>
        <a:lt1>
          <a:srgbClr val="DDDDDD"/>
        </a:lt1>
        <a:dk2>
          <a:srgbClr val="00172E"/>
        </a:dk2>
        <a:lt2>
          <a:srgbClr val="CCECFF"/>
        </a:lt2>
        <a:accent1>
          <a:srgbClr val="0099CC"/>
        </a:accent1>
        <a:accent2>
          <a:srgbClr val="3366CC"/>
        </a:accent2>
        <a:accent3>
          <a:srgbClr val="AAABAD"/>
        </a:accent3>
        <a:accent4>
          <a:srgbClr val="BDBDBD"/>
        </a:accent4>
        <a:accent5>
          <a:srgbClr val="AACAE2"/>
        </a:accent5>
        <a:accent6>
          <a:srgbClr val="2D5CB9"/>
        </a:accent6>
        <a:hlink>
          <a:srgbClr val="99CCFF"/>
        </a:hlink>
        <a:folHlink>
          <a:srgbClr val="E1E1B7"/>
        </a:folHlink>
      </a:clrScheme>
      <a:clrMap bg1="dk2" tx1="lt1" bg2="dk1" tx2="lt2" accent1="accent1" accent2="accent2" accent3="accent3" accent4="accent4" accent5="accent5" accent6="accent6" hlink="hlink" folHlink="folHlink"/>
    </a:extraClrScheme>
    <a:extraClrScheme>
      <a:clrScheme name="Dad`s Tie 2">
        <a:dk1>
          <a:srgbClr val="000000"/>
        </a:dk1>
        <a:lt1>
          <a:srgbClr val="FFFFFF"/>
        </a:lt1>
        <a:dk2>
          <a:srgbClr val="003366"/>
        </a:dk2>
        <a:lt2>
          <a:srgbClr val="5490A8"/>
        </a:lt2>
        <a:accent1>
          <a:srgbClr val="0099CC"/>
        </a:accent1>
        <a:accent2>
          <a:srgbClr val="3366CC"/>
        </a:accent2>
        <a:accent3>
          <a:srgbClr val="FFFFFF"/>
        </a:accent3>
        <a:accent4>
          <a:srgbClr val="000000"/>
        </a:accent4>
        <a:accent5>
          <a:srgbClr val="AACAE2"/>
        </a:accent5>
        <a:accent6>
          <a:srgbClr val="2D5CB9"/>
        </a:accent6>
        <a:hlink>
          <a:srgbClr val="99CCFF"/>
        </a:hlink>
        <a:folHlink>
          <a:srgbClr val="E1E1B7"/>
        </a:folHlink>
      </a:clrScheme>
      <a:clrMap bg1="lt1" tx1="dk1" bg2="lt2" tx2="dk2" accent1="accent1" accent2="accent2" accent3="accent3" accent4="accent4" accent5="accent5" accent6="accent6" hlink="hlink" folHlink="folHlink"/>
    </a:extraClrScheme>
    <a:extraClrScheme>
      <a:clrScheme name="Dad`s Tie 3">
        <a:dk1>
          <a:srgbClr val="000000"/>
        </a:dk1>
        <a:lt1>
          <a:srgbClr val="FFFFFF"/>
        </a:lt1>
        <a:dk2>
          <a:srgbClr val="000000"/>
        </a:dk2>
        <a:lt2>
          <a:srgbClr val="393939"/>
        </a:lt2>
        <a:accent1>
          <a:srgbClr val="CBCBCB"/>
        </a:accent1>
        <a:accent2>
          <a:srgbClr val="868686"/>
        </a:accent2>
        <a:accent3>
          <a:srgbClr val="FFFFFF"/>
        </a:accent3>
        <a:accent4>
          <a:srgbClr val="000000"/>
        </a:accent4>
        <a:accent5>
          <a:srgbClr val="E2E2E2"/>
        </a:accent5>
        <a:accent6>
          <a:srgbClr val="797979"/>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ad`s Tie 4">
        <a:dk1>
          <a:srgbClr val="000000"/>
        </a:dk1>
        <a:lt1>
          <a:srgbClr val="FFFFFF"/>
        </a:lt1>
        <a:dk2>
          <a:srgbClr val="666633"/>
        </a:dk2>
        <a:lt2>
          <a:srgbClr val="908A6C"/>
        </a:lt2>
        <a:accent1>
          <a:srgbClr val="808000"/>
        </a:accent1>
        <a:accent2>
          <a:srgbClr val="996633"/>
        </a:accent2>
        <a:accent3>
          <a:srgbClr val="FFFFFF"/>
        </a:accent3>
        <a:accent4>
          <a:srgbClr val="000000"/>
        </a:accent4>
        <a:accent5>
          <a:srgbClr val="C0C0AA"/>
        </a:accent5>
        <a:accent6>
          <a:srgbClr val="8A5C2D"/>
        </a:accent6>
        <a:hlink>
          <a:srgbClr val="CCCC00"/>
        </a:hlink>
        <a:folHlink>
          <a:srgbClr val="D6DEB2"/>
        </a:folHlink>
      </a:clrScheme>
      <a:clrMap bg1="lt1" tx1="dk1" bg2="lt2" tx2="dk2" accent1="accent1" accent2="accent2" accent3="accent3" accent4="accent4" accent5="accent5" accent6="accent6" hlink="hlink" folHlink="folHlink"/>
    </a:extraClrScheme>
    <a:extraClrScheme>
      <a:clrScheme name="Dad`s Tie 5">
        <a:dk1>
          <a:srgbClr val="000000"/>
        </a:dk1>
        <a:lt1>
          <a:srgbClr val="FFFFFF"/>
        </a:lt1>
        <a:dk2>
          <a:srgbClr val="181848"/>
        </a:dk2>
        <a:lt2>
          <a:srgbClr val="656F97"/>
        </a:lt2>
        <a:accent1>
          <a:srgbClr val="6666FF"/>
        </a:accent1>
        <a:accent2>
          <a:srgbClr val="333399"/>
        </a:accent2>
        <a:accent3>
          <a:srgbClr val="FFFFFF"/>
        </a:accent3>
        <a:accent4>
          <a:srgbClr val="000000"/>
        </a:accent4>
        <a:accent5>
          <a:srgbClr val="B8B8FF"/>
        </a:accent5>
        <a:accent6>
          <a:srgbClr val="2D2D8A"/>
        </a:accent6>
        <a:hlink>
          <a:srgbClr val="9A9ABC"/>
        </a:hlink>
        <a:folHlink>
          <a:srgbClr val="D2B6CE"/>
        </a:folHlink>
      </a:clrScheme>
      <a:clrMap bg1="lt1" tx1="dk1" bg2="lt2" tx2="dk2" accent1="accent1" accent2="accent2" accent3="accent3" accent4="accent4" accent5="accent5" accent6="accent6" hlink="hlink" folHlink="folHlink"/>
    </a:extraClrScheme>
    <a:extraClrScheme>
      <a:clrScheme name="Dad`s Tie 6">
        <a:dk1>
          <a:srgbClr val="CC0066"/>
        </a:dk1>
        <a:lt1>
          <a:srgbClr val="FFFFFF"/>
        </a:lt1>
        <a:dk2>
          <a:srgbClr val="000000"/>
        </a:dk2>
        <a:lt2>
          <a:srgbClr val="CC0099"/>
        </a:lt2>
        <a:accent1>
          <a:srgbClr val="FF9900"/>
        </a:accent1>
        <a:accent2>
          <a:srgbClr val="CC6600"/>
        </a:accent2>
        <a:accent3>
          <a:srgbClr val="AAAAAA"/>
        </a:accent3>
        <a:accent4>
          <a:srgbClr val="DADADA"/>
        </a:accent4>
        <a:accent5>
          <a:srgbClr val="FFCAAA"/>
        </a:accent5>
        <a:accent6>
          <a:srgbClr val="B95C00"/>
        </a:accent6>
        <a:hlink>
          <a:srgbClr val="009900"/>
        </a:hlink>
        <a:folHlink>
          <a:srgbClr val="A50021"/>
        </a:folHlink>
      </a:clrScheme>
      <a:clrMap bg1="dk2" tx1="lt1" bg2="dk1" tx2="lt2" accent1="accent1" accent2="accent2" accent3="accent3" accent4="accent4" accent5="accent5" accent6="accent6" hlink="hlink" folHlink="folHlink"/>
    </a:extraClrScheme>
  </a:extraClrSchemeLst>
</a:theme>
</file>

<file path=ppt/theme/theme71.xml><?xml version="1.0" encoding="utf-8"?>
<a:theme xmlns:a="http://schemas.openxmlformats.org/drawingml/2006/main" name="2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ヒラギノ角ゴ Pro W3"/>
        <a:cs typeface="ヒラギノ角ゴ Pro W3"/>
      </a:majorFont>
      <a:minorFont>
        <a:latin typeface="Arial"/>
        <a:ea typeface="ヒラギノ角ゴ Pro W3"/>
        <a:cs typeface="ヒラギノ角ゴ Pro W3"/>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ヒラギノ角ゴ Pro W3" charset="0"/>
            <a:cs typeface="ヒラギノ角ゴ Pro W3"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ヒラギノ角ゴ Pro W3" charset="0"/>
            <a:cs typeface="ヒラギノ角ゴ Pro W3"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72.xml><?xml version="1.0" encoding="utf-8"?>
<a:theme xmlns:a="http://schemas.openxmlformats.org/drawingml/2006/main" name="Orbit">
  <a:themeElements>
    <a:clrScheme name="Orbit 10">
      <a:dk1>
        <a:srgbClr val="000000"/>
      </a:dk1>
      <a:lt1>
        <a:srgbClr val="FFFFFF"/>
      </a:lt1>
      <a:dk2>
        <a:srgbClr val="000000"/>
      </a:dk2>
      <a:lt2>
        <a:srgbClr val="FFFFFF"/>
      </a:lt2>
      <a:accent1>
        <a:srgbClr val="3333CC"/>
      </a:accent1>
      <a:accent2>
        <a:srgbClr val="666699"/>
      </a:accent2>
      <a:accent3>
        <a:srgbClr val="AAAAAA"/>
      </a:accent3>
      <a:accent4>
        <a:srgbClr val="DADADA"/>
      </a:accent4>
      <a:accent5>
        <a:srgbClr val="ADADE2"/>
      </a:accent5>
      <a:accent6>
        <a:srgbClr val="5C5C8A"/>
      </a:accent6>
      <a:hlink>
        <a:srgbClr val="FFFFCC"/>
      </a:hlink>
      <a:folHlink>
        <a:srgbClr val="FFCC66"/>
      </a:folHlink>
    </a:clrScheme>
    <a:fontScheme name="Orbit">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Orbit 1">
        <a:dk1>
          <a:srgbClr val="010199"/>
        </a:dk1>
        <a:lt1>
          <a:srgbClr val="FFFFFF"/>
        </a:lt1>
        <a:dk2>
          <a:srgbClr val="000000"/>
        </a:dk2>
        <a:lt2>
          <a:srgbClr val="B2B2B2"/>
        </a:lt2>
        <a:accent1>
          <a:srgbClr val="3399FF"/>
        </a:accent1>
        <a:accent2>
          <a:srgbClr val="666699"/>
        </a:accent2>
        <a:accent3>
          <a:srgbClr val="AAAAAA"/>
        </a:accent3>
        <a:accent4>
          <a:srgbClr val="DADADA"/>
        </a:accent4>
        <a:accent5>
          <a:srgbClr val="ADCAFF"/>
        </a:accent5>
        <a:accent6>
          <a:srgbClr val="5C5C8A"/>
        </a:accent6>
        <a:hlink>
          <a:srgbClr val="FFFFCC"/>
        </a:hlink>
        <a:folHlink>
          <a:srgbClr val="FFCC66"/>
        </a:folHlink>
      </a:clrScheme>
      <a:clrMap bg1="dk2" tx1="lt1" bg2="dk1" tx2="lt2" accent1="accent1" accent2="accent2" accent3="accent3" accent4="accent4" accent5="accent5" accent6="accent6" hlink="hlink" folHlink="folHlink"/>
    </a:extraClrScheme>
    <a:extraClrScheme>
      <a:clrScheme name="Orbit 2">
        <a:dk1>
          <a:srgbClr val="008000"/>
        </a:dk1>
        <a:lt1>
          <a:srgbClr val="FFFFFF"/>
        </a:lt1>
        <a:dk2>
          <a:srgbClr val="003300"/>
        </a:dk2>
        <a:lt2>
          <a:srgbClr val="C0C0C0"/>
        </a:lt2>
        <a:accent1>
          <a:srgbClr val="99CC00"/>
        </a:accent1>
        <a:accent2>
          <a:srgbClr val="527C3A"/>
        </a:accent2>
        <a:accent3>
          <a:srgbClr val="AAADAA"/>
        </a:accent3>
        <a:accent4>
          <a:srgbClr val="DADADA"/>
        </a:accent4>
        <a:accent5>
          <a:srgbClr val="CAE2AA"/>
        </a:accent5>
        <a:accent6>
          <a:srgbClr val="497034"/>
        </a:accent6>
        <a:hlink>
          <a:srgbClr val="33CC33"/>
        </a:hlink>
        <a:folHlink>
          <a:srgbClr val="C1FF83"/>
        </a:folHlink>
      </a:clrScheme>
      <a:clrMap bg1="dk2" tx1="lt1" bg2="dk1" tx2="lt2" accent1="accent1" accent2="accent2" accent3="accent3" accent4="accent4" accent5="accent5" accent6="accent6" hlink="hlink" folHlink="folHlink"/>
    </a:extraClrScheme>
    <a:extraClrScheme>
      <a:clrScheme name="Orbit 3">
        <a:dk1>
          <a:srgbClr val="000066"/>
        </a:dk1>
        <a:lt1>
          <a:srgbClr val="FFFFFF"/>
        </a:lt1>
        <a:dk2>
          <a:srgbClr val="000099"/>
        </a:dk2>
        <a:lt2>
          <a:srgbClr val="9FBFFF"/>
        </a:lt2>
        <a:accent1>
          <a:srgbClr val="0099CC"/>
        </a:accent1>
        <a:accent2>
          <a:srgbClr val="00CC66"/>
        </a:accent2>
        <a:accent3>
          <a:srgbClr val="AAAACA"/>
        </a:accent3>
        <a:accent4>
          <a:srgbClr val="DADADA"/>
        </a:accent4>
        <a:accent5>
          <a:srgbClr val="AACAE2"/>
        </a:accent5>
        <a:accent6>
          <a:srgbClr val="00B95C"/>
        </a:accent6>
        <a:hlink>
          <a:srgbClr val="00FFFF"/>
        </a:hlink>
        <a:folHlink>
          <a:srgbClr val="CDE6FF"/>
        </a:folHlink>
      </a:clrScheme>
      <a:clrMap bg1="dk2" tx1="lt1" bg2="dk1" tx2="lt2" accent1="accent1" accent2="accent2" accent3="accent3" accent4="accent4" accent5="accent5" accent6="accent6" hlink="hlink" folHlink="folHlink"/>
    </a:extraClrScheme>
    <a:extraClrScheme>
      <a:clrScheme name="Orbit 4">
        <a:dk1>
          <a:srgbClr val="00ACA8"/>
        </a:dk1>
        <a:lt1>
          <a:srgbClr val="FFFFFF"/>
        </a:lt1>
        <a:dk2>
          <a:srgbClr val="006666"/>
        </a:dk2>
        <a:lt2>
          <a:srgbClr val="FFFF99"/>
        </a:lt2>
        <a:accent1>
          <a:srgbClr val="0099CC"/>
        </a:accent1>
        <a:accent2>
          <a:srgbClr val="6D6FC7"/>
        </a:accent2>
        <a:accent3>
          <a:srgbClr val="AAB8B8"/>
        </a:accent3>
        <a:accent4>
          <a:srgbClr val="DADADA"/>
        </a:accent4>
        <a:accent5>
          <a:srgbClr val="AACAE2"/>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Orbit 5">
        <a:dk1>
          <a:srgbClr val="BA0023"/>
        </a:dk1>
        <a:lt1>
          <a:srgbClr val="FFFFFF"/>
        </a:lt1>
        <a:dk2>
          <a:srgbClr val="800000"/>
        </a:dk2>
        <a:lt2>
          <a:srgbClr val="FFFF99"/>
        </a:lt2>
        <a:accent1>
          <a:srgbClr val="FF6600"/>
        </a:accent1>
        <a:accent2>
          <a:srgbClr val="C5543D"/>
        </a:accent2>
        <a:accent3>
          <a:srgbClr val="C0AAAA"/>
        </a:accent3>
        <a:accent4>
          <a:srgbClr val="DADADA"/>
        </a:accent4>
        <a:accent5>
          <a:srgbClr val="FFB8AA"/>
        </a:accent5>
        <a:accent6>
          <a:srgbClr val="B24B36"/>
        </a:accent6>
        <a:hlink>
          <a:srgbClr val="FFFF00"/>
        </a:hlink>
        <a:folHlink>
          <a:srgbClr val="FF9900"/>
        </a:folHlink>
      </a:clrScheme>
      <a:clrMap bg1="dk2" tx1="lt1" bg2="dk1" tx2="lt2" accent1="accent1" accent2="accent2" accent3="accent3" accent4="accent4" accent5="accent5" accent6="accent6" hlink="hlink" folHlink="folHlink"/>
    </a:extraClrScheme>
    <a:extraClrScheme>
      <a:clrScheme name="Orbit 6">
        <a:dk1>
          <a:srgbClr val="6D776E"/>
        </a:dk1>
        <a:lt1>
          <a:srgbClr val="FFFFFF"/>
        </a:lt1>
        <a:dk2>
          <a:srgbClr val="575863"/>
        </a:dk2>
        <a:lt2>
          <a:srgbClr val="DDDDDD"/>
        </a:lt2>
        <a:accent1>
          <a:srgbClr val="0099CC"/>
        </a:accent1>
        <a:accent2>
          <a:srgbClr val="939EA9"/>
        </a:accent2>
        <a:accent3>
          <a:srgbClr val="B4B4B7"/>
        </a:accent3>
        <a:accent4>
          <a:srgbClr val="DADADA"/>
        </a:accent4>
        <a:accent5>
          <a:srgbClr val="AACAE2"/>
        </a:accent5>
        <a:accent6>
          <a:srgbClr val="858F99"/>
        </a:accent6>
        <a:hlink>
          <a:srgbClr val="FFCC00"/>
        </a:hlink>
        <a:folHlink>
          <a:srgbClr val="BD8949"/>
        </a:folHlink>
      </a:clrScheme>
      <a:clrMap bg1="dk2" tx1="lt1" bg2="dk1" tx2="lt2" accent1="accent1" accent2="accent2" accent3="accent3" accent4="accent4" accent5="accent5" accent6="accent6" hlink="hlink" folHlink="folHlink"/>
    </a:extraClrScheme>
    <a:extraClrScheme>
      <a:clrScheme name="Orbit 7">
        <a:dk1>
          <a:srgbClr val="A28A84"/>
        </a:dk1>
        <a:lt1>
          <a:srgbClr val="FFFFFF"/>
        </a:lt1>
        <a:dk2>
          <a:srgbClr val="765E58"/>
        </a:dk2>
        <a:lt2>
          <a:srgbClr val="DDDDDD"/>
        </a:lt2>
        <a:accent1>
          <a:srgbClr val="CC6600"/>
        </a:accent1>
        <a:accent2>
          <a:srgbClr val="CC9900"/>
        </a:accent2>
        <a:accent3>
          <a:srgbClr val="BDB6B4"/>
        </a:accent3>
        <a:accent4>
          <a:srgbClr val="DADADA"/>
        </a:accent4>
        <a:accent5>
          <a:srgbClr val="E2B8AA"/>
        </a:accent5>
        <a:accent6>
          <a:srgbClr val="B98A00"/>
        </a:accent6>
        <a:hlink>
          <a:srgbClr val="FFCC00"/>
        </a:hlink>
        <a:folHlink>
          <a:srgbClr val="FFFFBD"/>
        </a:folHlink>
      </a:clrScheme>
      <a:clrMap bg1="dk2" tx1="lt1" bg2="dk1" tx2="lt2" accent1="accent1" accent2="accent2" accent3="accent3" accent4="accent4" accent5="accent5" accent6="accent6" hlink="hlink" folHlink="folHlink"/>
    </a:extraClrScheme>
    <a:extraClrScheme>
      <a:clrScheme name="Orbit 8">
        <a:dk1>
          <a:srgbClr val="000000"/>
        </a:dk1>
        <a:lt1>
          <a:srgbClr val="C5D9ED"/>
        </a:lt1>
        <a:dk2>
          <a:srgbClr val="000000"/>
        </a:dk2>
        <a:lt2>
          <a:srgbClr val="FFFFFF"/>
        </a:lt2>
        <a:accent1>
          <a:srgbClr val="F3F6FF"/>
        </a:accent1>
        <a:accent2>
          <a:srgbClr val="33CCCC"/>
        </a:accent2>
        <a:accent3>
          <a:srgbClr val="DFE9F4"/>
        </a:accent3>
        <a:accent4>
          <a:srgbClr val="000000"/>
        </a:accent4>
        <a:accent5>
          <a:srgbClr val="F8FAFF"/>
        </a:accent5>
        <a:accent6>
          <a:srgbClr val="2DB9B9"/>
        </a:accent6>
        <a:hlink>
          <a:srgbClr val="0000FF"/>
        </a:hlink>
        <a:folHlink>
          <a:srgbClr val="006699"/>
        </a:folHlink>
      </a:clrScheme>
      <a:clrMap bg1="lt1" tx1="dk1" bg2="lt2" tx2="dk2" accent1="accent1" accent2="accent2" accent3="accent3" accent4="accent4" accent5="accent5" accent6="accent6" hlink="hlink" folHlink="folHlink"/>
    </a:extraClrScheme>
    <a:extraClrScheme>
      <a:clrScheme name="Orbit 9">
        <a:dk1>
          <a:srgbClr val="FFFFFF"/>
        </a:dk1>
        <a:lt1>
          <a:srgbClr val="FFFFFF"/>
        </a:lt1>
        <a:dk2>
          <a:srgbClr val="AAAAC6"/>
        </a:dk2>
        <a:lt2>
          <a:srgbClr val="FFFFCC"/>
        </a:lt2>
        <a:accent1>
          <a:srgbClr val="66667E"/>
        </a:accent1>
        <a:accent2>
          <a:srgbClr val="629157"/>
        </a:accent2>
        <a:accent3>
          <a:srgbClr val="D2D2DF"/>
        </a:accent3>
        <a:accent4>
          <a:srgbClr val="DADADA"/>
        </a:accent4>
        <a:accent5>
          <a:srgbClr val="B8B8C0"/>
        </a:accent5>
        <a:accent6>
          <a:srgbClr val="58834E"/>
        </a:accent6>
        <a:hlink>
          <a:srgbClr val="6600CC"/>
        </a:hlink>
        <a:folHlink>
          <a:srgbClr val="3399FF"/>
        </a:folHlink>
      </a:clrScheme>
      <a:clrMap bg1="dk2" tx1="lt1" bg2="dk1" tx2="lt2" accent1="accent1" accent2="accent2" accent3="accent3" accent4="accent4" accent5="accent5" accent6="accent6" hlink="hlink" folHlink="folHlink"/>
    </a:extraClrScheme>
    <a:extraClrScheme>
      <a:clrScheme name="Orbit 10">
        <a:dk1>
          <a:srgbClr val="000000"/>
        </a:dk1>
        <a:lt1>
          <a:srgbClr val="FFFFFF"/>
        </a:lt1>
        <a:dk2>
          <a:srgbClr val="000000"/>
        </a:dk2>
        <a:lt2>
          <a:srgbClr val="FFFFFF"/>
        </a:lt2>
        <a:accent1>
          <a:srgbClr val="3333CC"/>
        </a:accent1>
        <a:accent2>
          <a:srgbClr val="666699"/>
        </a:accent2>
        <a:accent3>
          <a:srgbClr val="AAAAAA"/>
        </a:accent3>
        <a:accent4>
          <a:srgbClr val="DADADA"/>
        </a:accent4>
        <a:accent5>
          <a:srgbClr val="ADADE2"/>
        </a:accent5>
        <a:accent6>
          <a:srgbClr val="5C5C8A"/>
        </a:accent6>
        <a:hlink>
          <a:srgbClr val="FFFFCC"/>
        </a:hlink>
        <a:folHlink>
          <a:srgbClr val="FFCC66"/>
        </a:folHlink>
      </a:clrScheme>
      <a:clrMap bg1="dk2" tx1="lt1" bg2="dk1" tx2="lt2" accent1="accent1" accent2="accent2" accent3="accent3" accent4="accent4" accent5="accent5" accent6="accent6" hlink="hlink" folHlink="folHlink"/>
    </a:extraClrScheme>
  </a:extraClrSchemeLst>
</a:theme>
</file>

<file path=ppt/theme/theme73.xml><?xml version="1.0" encoding="utf-8"?>
<a:theme xmlns:a="http://schemas.openxmlformats.org/drawingml/2006/main" name="7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74.xml><?xml version="1.0" encoding="utf-8"?>
<a:theme xmlns:a="http://schemas.openxmlformats.org/drawingml/2006/main" name="63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5.xml><?xml version="1.0" encoding="utf-8"?>
<a:theme xmlns:a="http://schemas.openxmlformats.org/drawingml/2006/main" name="9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76.xml><?xml version="1.0" encoding="utf-8"?>
<a:theme xmlns:a="http://schemas.openxmlformats.org/drawingml/2006/main" name="8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77.xml><?xml version="1.0" encoding="utf-8"?>
<a:theme xmlns:a="http://schemas.openxmlformats.org/drawingml/2006/main" name="2_Capsules">
  <a:themeElements>
    <a:clrScheme name="Capsules 2">
      <a:dk1>
        <a:srgbClr val="003366"/>
      </a:dk1>
      <a:lt1>
        <a:srgbClr val="FFFFFF"/>
      </a:lt1>
      <a:dk2>
        <a:srgbClr val="006666"/>
      </a:dk2>
      <a:lt2>
        <a:srgbClr val="003366"/>
      </a:lt2>
      <a:accent1>
        <a:srgbClr val="99CC99"/>
      </a:accent1>
      <a:accent2>
        <a:srgbClr val="33CCCC"/>
      </a:accent2>
      <a:accent3>
        <a:srgbClr val="FFFFFF"/>
      </a:accent3>
      <a:accent4>
        <a:srgbClr val="002A56"/>
      </a:accent4>
      <a:accent5>
        <a:srgbClr val="CAE2CA"/>
      </a:accent5>
      <a:accent6>
        <a:srgbClr val="2DB9B9"/>
      </a:accent6>
      <a:hlink>
        <a:srgbClr val="666699"/>
      </a:hlink>
      <a:folHlink>
        <a:srgbClr val="CC99FF"/>
      </a:folHlink>
    </a:clrScheme>
    <a:fontScheme name="Capsules">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miter lim="800000"/>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miter lim="800000"/>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charset="0"/>
          </a:defRPr>
        </a:defPPr>
      </a:lstStyle>
    </a:lnDef>
  </a:objectDefaults>
  <a:extraClrSchemeLst>
    <a:extraClrScheme>
      <a:clrScheme name="Capsules 1">
        <a:dk1>
          <a:srgbClr val="000066"/>
        </a:dk1>
        <a:lt1>
          <a:srgbClr val="FFFFEB"/>
        </a:lt1>
        <a:dk2>
          <a:srgbClr val="336699"/>
        </a:dk2>
        <a:lt2>
          <a:srgbClr val="FFFFEB"/>
        </a:lt2>
        <a:accent1>
          <a:srgbClr val="666699"/>
        </a:accent1>
        <a:accent2>
          <a:srgbClr val="99CCFF"/>
        </a:accent2>
        <a:accent3>
          <a:srgbClr val="ADB8CA"/>
        </a:accent3>
        <a:accent4>
          <a:srgbClr val="DADAC9"/>
        </a:accent4>
        <a:accent5>
          <a:srgbClr val="B8B8CA"/>
        </a:accent5>
        <a:accent6>
          <a:srgbClr val="8AB9E7"/>
        </a:accent6>
        <a:hlink>
          <a:srgbClr val="CCCCFF"/>
        </a:hlink>
        <a:folHlink>
          <a:srgbClr val="C68DFF"/>
        </a:folHlink>
      </a:clrScheme>
      <a:clrMap bg1="dk2" tx1="lt1" bg2="dk1" tx2="lt2" accent1="accent1" accent2="accent2" accent3="accent3" accent4="accent4" accent5="accent5" accent6="accent6" hlink="hlink" folHlink="folHlink"/>
    </a:extraClrScheme>
    <a:extraClrScheme>
      <a:clrScheme name="Capsules 2">
        <a:dk1>
          <a:srgbClr val="003366"/>
        </a:dk1>
        <a:lt1>
          <a:srgbClr val="FFFFFF"/>
        </a:lt1>
        <a:dk2>
          <a:srgbClr val="006666"/>
        </a:dk2>
        <a:lt2>
          <a:srgbClr val="003366"/>
        </a:lt2>
        <a:accent1>
          <a:srgbClr val="99CC99"/>
        </a:accent1>
        <a:accent2>
          <a:srgbClr val="33CCCC"/>
        </a:accent2>
        <a:accent3>
          <a:srgbClr val="FFFFFF"/>
        </a:accent3>
        <a:accent4>
          <a:srgbClr val="002A56"/>
        </a:accent4>
        <a:accent5>
          <a:srgbClr val="CAE2CA"/>
        </a:accent5>
        <a:accent6>
          <a:srgbClr val="2DB9B9"/>
        </a:accent6>
        <a:hlink>
          <a:srgbClr val="666699"/>
        </a:hlink>
        <a:folHlink>
          <a:srgbClr val="CC99FF"/>
        </a:folHlink>
      </a:clrScheme>
      <a:clrMap bg1="lt1" tx1="dk1" bg2="lt2" tx2="dk2" accent1="accent1" accent2="accent2" accent3="accent3" accent4="accent4" accent5="accent5" accent6="accent6" hlink="hlink" folHlink="folHlink"/>
    </a:extraClrScheme>
    <a:extraClrScheme>
      <a:clrScheme name="Capsules 3">
        <a:dk1>
          <a:srgbClr val="000000"/>
        </a:dk1>
        <a:lt1>
          <a:srgbClr val="FFFFFF"/>
        </a:lt1>
        <a:dk2>
          <a:srgbClr val="000000"/>
        </a:dk2>
        <a:lt2>
          <a:srgbClr val="5F5F5F"/>
        </a:lt2>
        <a:accent1>
          <a:srgbClr val="C0C0C0"/>
        </a:accent1>
        <a:accent2>
          <a:srgbClr val="808080"/>
        </a:accent2>
        <a:accent3>
          <a:srgbClr val="FFFFFF"/>
        </a:accent3>
        <a:accent4>
          <a:srgbClr val="000000"/>
        </a:accent4>
        <a:accent5>
          <a:srgbClr val="DCDCDC"/>
        </a:accent5>
        <a:accent6>
          <a:srgbClr val="737373"/>
        </a:accent6>
        <a:hlink>
          <a:srgbClr val="5F5F5F"/>
        </a:hlink>
        <a:folHlink>
          <a:srgbClr val="969696"/>
        </a:folHlink>
      </a:clrScheme>
      <a:clrMap bg1="lt1" tx1="dk1" bg2="lt2" tx2="dk2" accent1="accent1" accent2="accent2" accent3="accent3" accent4="accent4" accent5="accent5" accent6="accent6" hlink="hlink" folHlink="folHlink"/>
    </a:extraClrScheme>
    <a:extraClrScheme>
      <a:clrScheme name="Capsules 4">
        <a:dk1>
          <a:srgbClr val="000000"/>
        </a:dk1>
        <a:lt1>
          <a:srgbClr val="FFFFFF"/>
        </a:lt1>
        <a:dk2>
          <a:srgbClr val="9900CC"/>
        </a:dk2>
        <a:lt2>
          <a:srgbClr val="0033CC"/>
        </a:lt2>
        <a:accent1>
          <a:srgbClr val="FFCC66"/>
        </a:accent1>
        <a:accent2>
          <a:srgbClr val="33CC33"/>
        </a:accent2>
        <a:accent3>
          <a:srgbClr val="FFFFFF"/>
        </a:accent3>
        <a:accent4>
          <a:srgbClr val="000000"/>
        </a:accent4>
        <a:accent5>
          <a:srgbClr val="FFE2B8"/>
        </a:accent5>
        <a:accent6>
          <a:srgbClr val="2DB92D"/>
        </a:accent6>
        <a:hlink>
          <a:srgbClr val="9900CC"/>
        </a:hlink>
        <a:folHlink>
          <a:srgbClr val="9900CC"/>
        </a:folHlink>
      </a:clrScheme>
      <a:clrMap bg1="lt1" tx1="dk1" bg2="lt2" tx2="dk2" accent1="accent1" accent2="accent2" accent3="accent3" accent4="accent4" accent5="accent5" accent6="accent6" hlink="hlink" folHlink="folHlink"/>
    </a:extraClrScheme>
  </a:extraClrSchemeLst>
</a:theme>
</file>

<file path=ppt/theme/theme78.xml><?xml version="1.0" encoding="utf-8"?>
<a:theme xmlns:a="http://schemas.openxmlformats.org/drawingml/2006/main" name="47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9.xml><?xml version="1.0" encoding="utf-8"?>
<a:theme xmlns:a="http://schemas.openxmlformats.org/drawingml/2006/main" name="8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MS Gothic"/>
        <a:cs typeface="MS Gothic"/>
      </a:majorFont>
      <a:minorFont>
        <a:latin typeface="Times New Roman"/>
        <a:ea typeface="MS Gothic"/>
        <a:cs typeface="MS Gothic"/>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57200" rtl="0" eaLnBrk="0" fontAlgn="base" latinLnBrk="0" hangingPunct="0">
          <a:lnSpc>
            <a:spcPct val="93000"/>
          </a:lnSpc>
          <a:spcBef>
            <a:spcPct val="0"/>
          </a:spcBef>
          <a:spcAft>
            <a:spcPct val="0"/>
          </a:spcAft>
          <a:buClr>
            <a:srgbClr val="000000"/>
          </a:buClr>
          <a:buSzPct val="100000"/>
          <a:buFont typeface="Times New Roman" pitchFamily="-108" charset="0"/>
          <a:buNone/>
          <a:tabLst/>
          <a:defRPr kumimoji="0" lang="en-GB" sz="2400" b="0" i="0" u="none" strike="noStrike" cap="none" normalizeH="0" baseline="0">
            <a:ln>
              <a:noFill/>
            </a:ln>
            <a:solidFill>
              <a:schemeClr val="bg1"/>
            </a:solidFill>
            <a:effectLst/>
            <a:latin typeface="Times New Roman" pitchFamily="-108" charset="0"/>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57200" rtl="0" eaLnBrk="0" fontAlgn="base" latinLnBrk="0" hangingPunct="0">
          <a:lnSpc>
            <a:spcPct val="93000"/>
          </a:lnSpc>
          <a:spcBef>
            <a:spcPct val="0"/>
          </a:spcBef>
          <a:spcAft>
            <a:spcPct val="0"/>
          </a:spcAft>
          <a:buClr>
            <a:srgbClr val="000000"/>
          </a:buClr>
          <a:buSzPct val="100000"/>
          <a:buFont typeface="Times New Roman" pitchFamily="-108" charset="0"/>
          <a:buNone/>
          <a:tabLst/>
          <a:defRPr kumimoji="0" lang="en-GB" sz="2400" b="0" i="0" u="none" strike="noStrike" cap="none" normalizeH="0" baseline="0">
            <a:ln>
              <a:noFill/>
            </a:ln>
            <a:solidFill>
              <a:schemeClr val="bg1"/>
            </a:solidFill>
            <a:effectLst/>
            <a:latin typeface="Times New Roman" pitchFamily="-108"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8.xml><?xml version="1.0" encoding="utf-8"?>
<a:theme xmlns:a="http://schemas.openxmlformats.org/drawingml/2006/main" name="2_Orbit">
  <a:themeElements>
    <a:clrScheme name="Orbit 10">
      <a:dk1>
        <a:srgbClr val="000000"/>
      </a:dk1>
      <a:lt1>
        <a:srgbClr val="FFFFFF"/>
      </a:lt1>
      <a:dk2>
        <a:srgbClr val="000000"/>
      </a:dk2>
      <a:lt2>
        <a:srgbClr val="FFFFFF"/>
      </a:lt2>
      <a:accent1>
        <a:srgbClr val="3333CC"/>
      </a:accent1>
      <a:accent2>
        <a:srgbClr val="666699"/>
      </a:accent2>
      <a:accent3>
        <a:srgbClr val="AAAAAA"/>
      </a:accent3>
      <a:accent4>
        <a:srgbClr val="DADADA"/>
      </a:accent4>
      <a:accent5>
        <a:srgbClr val="ADADE2"/>
      </a:accent5>
      <a:accent6>
        <a:srgbClr val="5C5C8A"/>
      </a:accent6>
      <a:hlink>
        <a:srgbClr val="FFFFCC"/>
      </a:hlink>
      <a:folHlink>
        <a:srgbClr val="FFCC66"/>
      </a:folHlink>
    </a:clrScheme>
    <a:fontScheme name="Orbit">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Orbit 1">
        <a:dk1>
          <a:srgbClr val="010199"/>
        </a:dk1>
        <a:lt1>
          <a:srgbClr val="FFFFFF"/>
        </a:lt1>
        <a:dk2>
          <a:srgbClr val="000000"/>
        </a:dk2>
        <a:lt2>
          <a:srgbClr val="B2B2B2"/>
        </a:lt2>
        <a:accent1>
          <a:srgbClr val="3399FF"/>
        </a:accent1>
        <a:accent2>
          <a:srgbClr val="666699"/>
        </a:accent2>
        <a:accent3>
          <a:srgbClr val="AAAAAA"/>
        </a:accent3>
        <a:accent4>
          <a:srgbClr val="DADADA"/>
        </a:accent4>
        <a:accent5>
          <a:srgbClr val="ADCAFF"/>
        </a:accent5>
        <a:accent6>
          <a:srgbClr val="5C5C8A"/>
        </a:accent6>
        <a:hlink>
          <a:srgbClr val="FFFFCC"/>
        </a:hlink>
        <a:folHlink>
          <a:srgbClr val="FFCC66"/>
        </a:folHlink>
      </a:clrScheme>
      <a:clrMap bg1="dk2" tx1="lt1" bg2="dk1" tx2="lt2" accent1="accent1" accent2="accent2" accent3="accent3" accent4="accent4" accent5="accent5" accent6="accent6" hlink="hlink" folHlink="folHlink"/>
    </a:extraClrScheme>
    <a:extraClrScheme>
      <a:clrScheme name="Orbit 2">
        <a:dk1>
          <a:srgbClr val="008000"/>
        </a:dk1>
        <a:lt1>
          <a:srgbClr val="FFFFFF"/>
        </a:lt1>
        <a:dk2>
          <a:srgbClr val="003300"/>
        </a:dk2>
        <a:lt2>
          <a:srgbClr val="C0C0C0"/>
        </a:lt2>
        <a:accent1>
          <a:srgbClr val="99CC00"/>
        </a:accent1>
        <a:accent2>
          <a:srgbClr val="527C3A"/>
        </a:accent2>
        <a:accent3>
          <a:srgbClr val="AAADAA"/>
        </a:accent3>
        <a:accent4>
          <a:srgbClr val="DADADA"/>
        </a:accent4>
        <a:accent5>
          <a:srgbClr val="CAE2AA"/>
        </a:accent5>
        <a:accent6>
          <a:srgbClr val="497034"/>
        </a:accent6>
        <a:hlink>
          <a:srgbClr val="33CC33"/>
        </a:hlink>
        <a:folHlink>
          <a:srgbClr val="C1FF83"/>
        </a:folHlink>
      </a:clrScheme>
      <a:clrMap bg1="dk2" tx1="lt1" bg2="dk1" tx2="lt2" accent1="accent1" accent2="accent2" accent3="accent3" accent4="accent4" accent5="accent5" accent6="accent6" hlink="hlink" folHlink="folHlink"/>
    </a:extraClrScheme>
    <a:extraClrScheme>
      <a:clrScheme name="Orbit 3">
        <a:dk1>
          <a:srgbClr val="000066"/>
        </a:dk1>
        <a:lt1>
          <a:srgbClr val="FFFFFF"/>
        </a:lt1>
        <a:dk2>
          <a:srgbClr val="000099"/>
        </a:dk2>
        <a:lt2>
          <a:srgbClr val="9FBFFF"/>
        </a:lt2>
        <a:accent1>
          <a:srgbClr val="0099CC"/>
        </a:accent1>
        <a:accent2>
          <a:srgbClr val="00CC66"/>
        </a:accent2>
        <a:accent3>
          <a:srgbClr val="AAAACA"/>
        </a:accent3>
        <a:accent4>
          <a:srgbClr val="DADADA"/>
        </a:accent4>
        <a:accent5>
          <a:srgbClr val="AACAE2"/>
        </a:accent5>
        <a:accent6>
          <a:srgbClr val="00B95C"/>
        </a:accent6>
        <a:hlink>
          <a:srgbClr val="00FFFF"/>
        </a:hlink>
        <a:folHlink>
          <a:srgbClr val="CDE6FF"/>
        </a:folHlink>
      </a:clrScheme>
      <a:clrMap bg1="dk2" tx1="lt1" bg2="dk1" tx2="lt2" accent1="accent1" accent2="accent2" accent3="accent3" accent4="accent4" accent5="accent5" accent6="accent6" hlink="hlink" folHlink="folHlink"/>
    </a:extraClrScheme>
    <a:extraClrScheme>
      <a:clrScheme name="Orbit 4">
        <a:dk1>
          <a:srgbClr val="00ACA8"/>
        </a:dk1>
        <a:lt1>
          <a:srgbClr val="FFFFFF"/>
        </a:lt1>
        <a:dk2>
          <a:srgbClr val="006666"/>
        </a:dk2>
        <a:lt2>
          <a:srgbClr val="FFFF99"/>
        </a:lt2>
        <a:accent1>
          <a:srgbClr val="0099CC"/>
        </a:accent1>
        <a:accent2>
          <a:srgbClr val="6D6FC7"/>
        </a:accent2>
        <a:accent3>
          <a:srgbClr val="AAB8B8"/>
        </a:accent3>
        <a:accent4>
          <a:srgbClr val="DADADA"/>
        </a:accent4>
        <a:accent5>
          <a:srgbClr val="AACAE2"/>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Orbit 5">
        <a:dk1>
          <a:srgbClr val="BA0023"/>
        </a:dk1>
        <a:lt1>
          <a:srgbClr val="FFFFFF"/>
        </a:lt1>
        <a:dk2>
          <a:srgbClr val="800000"/>
        </a:dk2>
        <a:lt2>
          <a:srgbClr val="FFFF99"/>
        </a:lt2>
        <a:accent1>
          <a:srgbClr val="FF6600"/>
        </a:accent1>
        <a:accent2>
          <a:srgbClr val="C5543D"/>
        </a:accent2>
        <a:accent3>
          <a:srgbClr val="C0AAAA"/>
        </a:accent3>
        <a:accent4>
          <a:srgbClr val="DADADA"/>
        </a:accent4>
        <a:accent5>
          <a:srgbClr val="FFB8AA"/>
        </a:accent5>
        <a:accent6>
          <a:srgbClr val="B24B36"/>
        </a:accent6>
        <a:hlink>
          <a:srgbClr val="FFFF00"/>
        </a:hlink>
        <a:folHlink>
          <a:srgbClr val="FF9900"/>
        </a:folHlink>
      </a:clrScheme>
      <a:clrMap bg1="dk2" tx1="lt1" bg2="dk1" tx2="lt2" accent1="accent1" accent2="accent2" accent3="accent3" accent4="accent4" accent5="accent5" accent6="accent6" hlink="hlink" folHlink="folHlink"/>
    </a:extraClrScheme>
    <a:extraClrScheme>
      <a:clrScheme name="Orbit 6">
        <a:dk1>
          <a:srgbClr val="6D776E"/>
        </a:dk1>
        <a:lt1>
          <a:srgbClr val="FFFFFF"/>
        </a:lt1>
        <a:dk2>
          <a:srgbClr val="575863"/>
        </a:dk2>
        <a:lt2>
          <a:srgbClr val="DDDDDD"/>
        </a:lt2>
        <a:accent1>
          <a:srgbClr val="0099CC"/>
        </a:accent1>
        <a:accent2>
          <a:srgbClr val="939EA9"/>
        </a:accent2>
        <a:accent3>
          <a:srgbClr val="B4B4B7"/>
        </a:accent3>
        <a:accent4>
          <a:srgbClr val="DADADA"/>
        </a:accent4>
        <a:accent5>
          <a:srgbClr val="AACAE2"/>
        </a:accent5>
        <a:accent6>
          <a:srgbClr val="858F99"/>
        </a:accent6>
        <a:hlink>
          <a:srgbClr val="FFCC00"/>
        </a:hlink>
        <a:folHlink>
          <a:srgbClr val="BD8949"/>
        </a:folHlink>
      </a:clrScheme>
      <a:clrMap bg1="dk2" tx1="lt1" bg2="dk1" tx2="lt2" accent1="accent1" accent2="accent2" accent3="accent3" accent4="accent4" accent5="accent5" accent6="accent6" hlink="hlink" folHlink="folHlink"/>
    </a:extraClrScheme>
    <a:extraClrScheme>
      <a:clrScheme name="Orbit 7">
        <a:dk1>
          <a:srgbClr val="A28A84"/>
        </a:dk1>
        <a:lt1>
          <a:srgbClr val="FFFFFF"/>
        </a:lt1>
        <a:dk2>
          <a:srgbClr val="765E58"/>
        </a:dk2>
        <a:lt2>
          <a:srgbClr val="DDDDDD"/>
        </a:lt2>
        <a:accent1>
          <a:srgbClr val="CC6600"/>
        </a:accent1>
        <a:accent2>
          <a:srgbClr val="CC9900"/>
        </a:accent2>
        <a:accent3>
          <a:srgbClr val="BDB6B4"/>
        </a:accent3>
        <a:accent4>
          <a:srgbClr val="DADADA"/>
        </a:accent4>
        <a:accent5>
          <a:srgbClr val="E2B8AA"/>
        </a:accent5>
        <a:accent6>
          <a:srgbClr val="B98A00"/>
        </a:accent6>
        <a:hlink>
          <a:srgbClr val="FFCC00"/>
        </a:hlink>
        <a:folHlink>
          <a:srgbClr val="FFFFBD"/>
        </a:folHlink>
      </a:clrScheme>
      <a:clrMap bg1="dk2" tx1="lt1" bg2="dk1" tx2="lt2" accent1="accent1" accent2="accent2" accent3="accent3" accent4="accent4" accent5="accent5" accent6="accent6" hlink="hlink" folHlink="folHlink"/>
    </a:extraClrScheme>
    <a:extraClrScheme>
      <a:clrScheme name="Orbit 8">
        <a:dk1>
          <a:srgbClr val="000000"/>
        </a:dk1>
        <a:lt1>
          <a:srgbClr val="C5D9ED"/>
        </a:lt1>
        <a:dk2>
          <a:srgbClr val="000000"/>
        </a:dk2>
        <a:lt2>
          <a:srgbClr val="FFFFFF"/>
        </a:lt2>
        <a:accent1>
          <a:srgbClr val="F3F6FF"/>
        </a:accent1>
        <a:accent2>
          <a:srgbClr val="33CCCC"/>
        </a:accent2>
        <a:accent3>
          <a:srgbClr val="DFE9F4"/>
        </a:accent3>
        <a:accent4>
          <a:srgbClr val="000000"/>
        </a:accent4>
        <a:accent5>
          <a:srgbClr val="F8FAFF"/>
        </a:accent5>
        <a:accent6>
          <a:srgbClr val="2DB9B9"/>
        </a:accent6>
        <a:hlink>
          <a:srgbClr val="0000FF"/>
        </a:hlink>
        <a:folHlink>
          <a:srgbClr val="006699"/>
        </a:folHlink>
      </a:clrScheme>
      <a:clrMap bg1="lt1" tx1="dk1" bg2="lt2" tx2="dk2" accent1="accent1" accent2="accent2" accent3="accent3" accent4="accent4" accent5="accent5" accent6="accent6" hlink="hlink" folHlink="folHlink"/>
    </a:extraClrScheme>
    <a:extraClrScheme>
      <a:clrScheme name="Orbit 9">
        <a:dk1>
          <a:srgbClr val="FFFFFF"/>
        </a:dk1>
        <a:lt1>
          <a:srgbClr val="FFFFFF"/>
        </a:lt1>
        <a:dk2>
          <a:srgbClr val="AAAAC6"/>
        </a:dk2>
        <a:lt2>
          <a:srgbClr val="FFFFCC"/>
        </a:lt2>
        <a:accent1>
          <a:srgbClr val="66667E"/>
        </a:accent1>
        <a:accent2>
          <a:srgbClr val="629157"/>
        </a:accent2>
        <a:accent3>
          <a:srgbClr val="D2D2DF"/>
        </a:accent3>
        <a:accent4>
          <a:srgbClr val="DADADA"/>
        </a:accent4>
        <a:accent5>
          <a:srgbClr val="B8B8C0"/>
        </a:accent5>
        <a:accent6>
          <a:srgbClr val="58834E"/>
        </a:accent6>
        <a:hlink>
          <a:srgbClr val="6600CC"/>
        </a:hlink>
        <a:folHlink>
          <a:srgbClr val="3399FF"/>
        </a:folHlink>
      </a:clrScheme>
      <a:clrMap bg1="dk2" tx1="lt1" bg2="dk1" tx2="lt2" accent1="accent1" accent2="accent2" accent3="accent3" accent4="accent4" accent5="accent5" accent6="accent6" hlink="hlink" folHlink="folHlink"/>
    </a:extraClrScheme>
    <a:extraClrScheme>
      <a:clrScheme name="Orbit 10">
        <a:dk1>
          <a:srgbClr val="000000"/>
        </a:dk1>
        <a:lt1>
          <a:srgbClr val="FFFFFF"/>
        </a:lt1>
        <a:dk2>
          <a:srgbClr val="000000"/>
        </a:dk2>
        <a:lt2>
          <a:srgbClr val="FFFFFF"/>
        </a:lt2>
        <a:accent1>
          <a:srgbClr val="3333CC"/>
        </a:accent1>
        <a:accent2>
          <a:srgbClr val="666699"/>
        </a:accent2>
        <a:accent3>
          <a:srgbClr val="AAAAAA"/>
        </a:accent3>
        <a:accent4>
          <a:srgbClr val="DADADA"/>
        </a:accent4>
        <a:accent5>
          <a:srgbClr val="ADADE2"/>
        </a:accent5>
        <a:accent6>
          <a:srgbClr val="5C5C8A"/>
        </a:accent6>
        <a:hlink>
          <a:srgbClr val="FFFFCC"/>
        </a:hlink>
        <a:folHlink>
          <a:srgbClr val="FFCC66"/>
        </a:folHlink>
      </a:clrScheme>
      <a:clrMap bg1="dk2" tx1="lt1" bg2="dk1" tx2="lt2" accent1="accent1" accent2="accent2" accent3="accent3" accent4="accent4" accent5="accent5" accent6="accent6" hlink="hlink" folHlink="folHlink"/>
    </a:extraClrScheme>
  </a:extraClrSchemeLst>
</a:theme>
</file>

<file path=ppt/theme/theme80.xml><?xml version="1.0" encoding="utf-8"?>
<a:theme xmlns:a="http://schemas.openxmlformats.org/drawingml/2006/main" name="Post Modern">
  <a:themeElements>
    <a:clrScheme name="Post Modern">
      <a:dk1>
        <a:srgbClr val="FEFED6"/>
      </a:dk1>
      <a:lt1>
        <a:srgbClr val="8383AD"/>
      </a:lt1>
      <a:dk2>
        <a:srgbClr val="A7A7A7"/>
      </a:dk2>
      <a:lt2>
        <a:srgbClr val="535353"/>
      </a:lt2>
      <a:accent1>
        <a:srgbClr val="BABE90"/>
      </a:accent1>
      <a:accent2>
        <a:srgbClr val="666699"/>
      </a:accent2>
      <a:accent3>
        <a:srgbClr val="FEFEE8"/>
      </a:accent3>
      <a:accent4>
        <a:srgbClr val="6F6F93"/>
      </a:accent4>
      <a:accent5>
        <a:srgbClr val="D9DBC6"/>
      </a:accent5>
      <a:accent6>
        <a:srgbClr val="5C5C8A"/>
      </a:accent6>
      <a:hlink>
        <a:srgbClr val="0000FF"/>
      </a:hlink>
      <a:folHlink>
        <a:srgbClr val="FF00FF"/>
      </a:folHlink>
    </a:clrScheme>
    <a:fontScheme name="Post Modern">
      <a:majorFont>
        <a:latin typeface="Arial"/>
        <a:ea typeface="Arial"/>
        <a:cs typeface="Arial"/>
      </a:majorFont>
      <a:minorFont>
        <a:latin typeface="Helvetica"/>
        <a:ea typeface="Helvetica"/>
        <a:cs typeface="Helvetica"/>
      </a:minorFont>
    </a:fontScheme>
    <a:fmtScheme name="Post Modern">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29999"/>
              </a:schemeClr>
            </a:gs>
            <a:gs pos="100000">
              <a:schemeClr val="phClr">
                <a:tint val="50000"/>
                <a:shade val="100000"/>
                <a:satMod val="350000"/>
              </a:schemeClr>
            </a:gs>
          </a:gsLst>
          <a:lin ang="16200000" scaled="0"/>
        </a:gradFill>
      </a:fillStyleLst>
      <a:lnStyleLst>
        <a:ln w="9525" cap="flat" cmpd="sng" algn="ctr">
          <a:solidFill>
            <a:schemeClr val="phClr">
              <a:shade val="95000"/>
              <a:satMod val="104999"/>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effectStyle>
        <a:effectStyle>
          <a:effectLst/>
        </a:effectStyle>
        <a:effectStyle>
          <a:effectLst>
            <a:outerShdw blurRad="38100" dist="20000" dir="5400000" rotWithShape="0">
              <a:srgbClr val="000000">
                <a:alpha val="38000"/>
              </a:srgbClr>
            </a:outerShdw>
          </a:effectLst>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rgbClr val="FEFED6"/>
        </a:solidFill>
        <a:ln w="25400" cap="flat">
          <a:solidFill>
            <a:schemeClr val="accent1"/>
          </a:solidFill>
          <a:prstDash val="solid"/>
          <a:round/>
        </a:ln>
        <a:effectLst/>
        <a:sp3d/>
      </a:spPr>
      <a:bodyPr rot="0" spcFirstLastPara="1" vertOverflow="overflow" horzOverflow="overflow" vert="horz" wrap="square" lIns="45719" tIns="45719" rIns="45719" bIns="45719" numCol="1" spcCol="38100" rtlCol="0" anchor="t">
        <a:spAutoFit/>
      </a:bodyPr>
      <a:lstStyle>
        <a:defPPr marL="0" marR="0" indent="0" algn="l" defTabSz="914400" rtl="0" fontAlgn="auto" latinLnBrk="0" hangingPunct="0">
          <a:lnSpc>
            <a:spcPct val="100000"/>
          </a:lnSpc>
          <a:spcBef>
            <a:spcPts val="0"/>
          </a:spcBef>
          <a:spcAft>
            <a:spcPts val="0"/>
          </a:spcAft>
          <a:buClrTx/>
          <a:buSzTx/>
          <a:buFontTx/>
          <a:buNone/>
          <a:tabLst/>
          <a:defRPr kumimoji="0" sz="2400" b="0" i="0" u="none" strike="noStrike" cap="none" spc="0" normalizeH="0" baseline="0">
            <a:ln>
              <a:noFill/>
            </a:ln>
            <a:solidFill>
              <a:srgbClr val="8383AD"/>
            </a:solidFill>
            <a:effectLst/>
            <a:uFillTx/>
            <a:latin typeface="+mj-lt"/>
            <a:ea typeface="+mj-ea"/>
            <a:cs typeface="+mj-cs"/>
            <a:sym typeface="Arial"/>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spDef>
    <a:lnDef>
      <a:spPr>
        <a:noFill/>
        <a:ln w="25400" cap="flat">
          <a:solidFill>
            <a:schemeClr val="accent1"/>
          </a:solidFill>
          <a:prstDash val="solid"/>
          <a:round/>
        </a:ln>
        <a:effectLst>
          <a:outerShdw blurRad="38100" dist="20000" dir="5400000" rotWithShape="0">
            <a:srgbClr val="000000">
              <a:alpha val="38000"/>
            </a:srgbClr>
          </a:outerShdw>
        </a:effectLst>
        <a:sp3d/>
      </a:spPr>
      <a:bodyPr rot="0" spcFirstLastPara="1" vertOverflow="overflow" horzOverflow="overflow" vert="horz" wrap="square" lIns="91439" tIns="45719" rIns="91439" bIns="45719" numCol="1" spcCol="38100" rtlCol="0" anchor="t">
        <a:noAutofit/>
      </a:bodyPr>
      <a:lstStyle>
        <a:def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lnDef>
    <a:txDef>
      <a:spPr>
        <a:noFill/>
        <a:ln w="12700" cap="flat">
          <a:noFill/>
          <a:miter lim="400000"/>
        </a:ln>
        <a:effectLst/>
        <a:sp3d/>
      </a:spPr>
      <a:bodyPr rot="0" spcFirstLastPara="1" vertOverflow="overflow" horzOverflow="overflow" vert="horz" wrap="square" lIns="45719" tIns="45719" rIns="45719" bIns="45719" numCol="1" spcCol="38100" rtlCol="0" anchor="t">
        <a:spAutoFit/>
      </a:bodyPr>
      <a:lstStyle>
        <a:defPPr marL="0" marR="0" indent="0" algn="l" defTabSz="914400" rtl="0" fontAlgn="auto" latinLnBrk="0" hangingPunct="0">
          <a:lnSpc>
            <a:spcPct val="100000"/>
          </a:lnSpc>
          <a:spcBef>
            <a:spcPts val="0"/>
          </a:spcBef>
          <a:spcAft>
            <a:spcPts val="0"/>
          </a:spcAft>
          <a:buClrTx/>
          <a:buSzTx/>
          <a:buFontTx/>
          <a:buNone/>
          <a:tabLst/>
          <a:defRPr kumimoji="0" sz="2400" b="0" i="0" u="none" strike="noStrike" cap="none" spc="0" normalizeH="0" baseline="0">
            <a:ln>
              <a:noFill/>
            </a:ln>
            <a:solidFill>
              <a:srgbClr val="8383AD"/>
            </a:solidFill>
            <a:effectLst/>
            <a:uFillTx/>
            <a:latin typeface="+mj-lt"/>
            <a:ea typeface="+mj-ea"/>
            <a:cs typeface="+mj-cs"/>
            <a:sym typeface="Arial"/>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txDef>
  </a:objectDefaults>
  <a:extraClrSchemeLst/>
</a:theme>
</file>

<file path=ppt/theme/theme81.xml><?xml version="1.0" encoding="utf-8"?>
<a:theme xmlns:a="http://schemas.openxmlformats.org/drawingml/2006/main" name="1_Post Modern">
  <a:themeElements>
    <a:clrScheme name="Post Modern">
      <a:dk1>
        <a:srgbClr val="FEFED6"/>
      </a:dk1>
      <a:lt1>
        <a:srgbClr val="8383AD"/>
      </a:lt1>
      <a:dk2>
        <a:srgbClr val="A7A7A7"/>
      </a:dk2>
      <a:lt2>
        <a:srgbClr val="535353"/>
      </a:lt2>
      <a:accent1>
        <a:srgbClr val="BABE90"/>
      </a:accent1>
      <a:accent2>
        <a:srgbClr val="666699"/>
      </a:accent2>
      <a:accent3>
        <a:srgbClr val="FEFEE8"/>
      </a:accent3>
      <a:accent4>
        <a:srgbClr val="6F6F93"/>
      </a:accent4>
      <a:accent5>
        <a:srgbClr val="D9DBC6"/>
      </a:accent5>
      <a:accent6>
        <a:srgbClr val="5C5C8A"/>
      </a:accent6>
      <a:hlink>
        <a:srgbClr val="0000FF"/>
      </a:hlink>
      <a:folHlink>
        <a:srgbClr val="FF00FF"/>
      </a:folHlink>
    </a:clrScheme>
    <a:fontScheme name="Post Modern">
      <a:majorFont>
        <a:latin typeface="Arial"/>
        <a:ea typeface="Arial"/>
        <a:cs typeface="Arial"/>
      </a:majorFont>
      <a:minorFont>
        <a:latin typeface="Helvetica"/>
        <a:ea typeface="Helvetica"/>
        <a:cs typeface="Helvetica"/>
      </a:minorFont>
    </a:fontScheme>
    <a:fmtScheme name="Post Modern">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29999"/>
              </a:schemeClr>
            </a:gs>
            <a:gs pos="100000">
              <a:schemeClr val="phClr">
                <a:tint val="50000"/>
                <a:shade val="100000"/>
                <a:satMod val="350000"/>
              </a:schemeClr>
            </a:gs>
          </a:gsLst>
          <a:lin ang="16200000" scaled="0"/>
        </a:gradFill>
      </a:fillStyleLst>
      <a:lnStyleLst>
        <a:ln w="9525" cap="flat" cmpd="sng" algn="ctr">
          <a:solidFill>
            <a:schemeClr val="phClr">
              <a:shade val="95000"/>
              <a:satMod val="104999"/>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effectStyle>
        <a:effectStyle>
          <a:effectLst/>
        </a:effectStyle>
        <a:effectStyle>
          <a:effectLst>
            <a:outerShdw blurRad="38100" dist="20000" dir="5400000" rotWithShape="0">
              <a:srgbClr val="000000">
                <a:alpha val="38000"/>
              </a:srgbClr>
            </a:outerShdw>
          </a:effectLst>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rgbClr val="FEFED6"/>
        </a:solidFill>
        <a:ln w="25400" cap="flat">
          <a:solidFill>
            <a:schemeClr val="accent1"/>
          </a:solidFill>
          <a:prstDash val="solid"/>
          <a:round/>
        </a:ln>
        <a:effectLst/>
        <a:sp3d/>
      </a:spPr>
      <a:bodyPr rot="0" spcFirstLastPara="1" vertOverflow="overflow" horzOverflow="overflow" vert="horz" wrap="square" lIns="45719" tIns="45719" rIns="45719" bIns="45719" numCol="1" spcCol="38100" rtlCol="0" anchor="t">
        <a:spAutoFit/>
      </a:bodyPr>
      <a:lstStyle>
        <a:defPPr marL="0" marR="0" indent="0" algn="l" defTabSz="914400" rtl="0" fontAlgn="auto" latinLnBrk="0" hangingPunct="0">
          <a:lnSpc>
            <a:spcPct val="100000"/>
          </a:lnSpc>
          <a:spcBef>
            <a:spcPts val="0"/>
          </a:spcBef>
          <a:spcAft>
            <a:spcPts val="0"/>
          </a:spcAft>
          <a:buClrTx/>
          <a:buSzTx/>
          <a:buFontTx/>
          <a:buNone/>
          <a:tabLst/>
          <a:defRPr kumimoji="0" sz="2400" b="0" i="0" u="none" strike="noStrike" cap="none" spc="0" normalizeH="0" baseline="0">
            <a:ln>
              <a:noFill/>
            </a:ln>
            <a:solidFill>
              <a:srgbClr val="8383AD"/>
            </a:solidFill>
            <a:effectLst/>
            <a:uFillTx/>
            <a:latin typeface="+mj-lt"/>
            <a:ea typeface="+mj-ea"/>
            <a:cs typeface="+mj-cs"/>
            <a:sym typeface="Arial"/>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spDef>
    <a:lnDef>
      <a:spPr>
        <a:noFill/>
        <a:ln w="25400" cap="flat">
          <a:solidFill>
            <a:schemeClr val="accent1"/>
          </a:solidFill>
          <a:prstDash val="solid"/>
          <a:round/>
        </a:ln>
        <a:effectLst>
          <a:outerShdw blurRad="38100" dist="20000" dir="5400000" rotWithShape="0">
            <a:srgbClr val="000000">
              <a:alpha val="38000"/>
            </a:srgbClr>
          </a:outerShdw>
        </a:effectLst>
        <a:sp3d/>
      </a:spPr>
      <a:bodyPr rot="0" spcFirstLastPara="1" vertOverflow="overflow" horzOverflow="overflow" vert="horz" wrap="square" lIns="91439" tIns="45719" rIns="91439" bIns="45719" numCol="1" spcCol="38100" rtlCol="0" anchor="t">
        <a:noAutofit/>
      </a:bodyPr>
      <a:lstStyle>
        <a:def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lnDef>
    <a:txDef>
      <a:spPr>
        <a:noFill/>
        <a:ln w="12700" cap="flat">
          <a:noFill/>
          <a:miter lim="400000"/>
        </a:ln>
        <a:effectLst/>
        <a:sp3d/>
      </a:spPr>
      <a:bodyPr rot="0" spcFirstLastPara="1" vertOverflow="overflow" horzOverflow="overflow" vert="horz" wrap="square" lIns="45719" tIns="45719" rIns="45719" bIns="45719" numCol="1" spcCol="38100" rtlCol="0" anchor="t">
        <a:spAutoFit/>
      </a:bodyPr>
      <a:lstStyle>
        <a:defPPr marL="0" marR="0" indent="0" algn="l" defTabSz="914400" rtl="0" fontAlgn="auto" latinLnBrk="0" hangingPunct="0">
          <a:lnSpc>
            <a:spcPct val="100000"/>
          </a:lnSpc>
          <a:spcBef>
            <a:spcPts val="0"/>
          </a:spcBef>
          <a:spcAft>
            <a:spcPts val="0"/>
          </a:spcAft>
          <a:buClrTx/>
          <a:buSzTx/>
          <a:buFontTx/>
          <a:buNone/>
          <a:tabLst/>
          <a:defRPr kumimoji="0" sz="2400" b="0" i="0" u="none" strike="noStrike" cap="none" spc="0" normalizeH="0" baseline="0">
            <a:ln>
              <a:noFill/>
            </a:ln>
            <a:solidFill>
              <a:srgbClr val="8383AD"/>
            </a:solidFill>
            <a:effectLst/>
            <a:uFillTx/>
            <a:latin typeface="+mj-lt"/>
            <a:ea typeface="+mj-ea"/>
            <a:cs typeface="+mj-cs"/>
            <a:sym typeface="Arial"/>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txDef>
  </a:objectDefaults>
  <a:extraClrSchemeLst/>
</a:theme>
</file>

<file path=ppt/theme/theme82.xml><?xml version="1.0" encoding="utf-8"?>
<a:theme xmlns:a="http://schemas.openxmlformats.org/drawingml/2006/main" name="10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83.xml><?xml version="1.0" encoding="utf-8"?>
<a:theme xmlns:a="http://schemas.openxmlformats.org/drawingml/2006/main" name="4_Ribbons">
  <a:themeElements>
    <a:clrScheme name="Ribbons 1">
      <a:dk1>
        <a:srgbClr val="220011"/>
      </a:dk1>
      <a:lt1>
        <a:srgbClr val="FFFFCC"/>
      </a:lt1>
      <a:dk2>
        <a:srgbClr val="660033"/>
      </a:dk2>
      <a:lt2>
        <a:srgbClr val="FFCC00"/>
      </a:lt2>
      <a:accent1>
        <a:srgbClr val="CC0099"/>
      </a:accent1>
      <a:accent2>
        <a:srgbClr val="56002B"/>
      </a:accent2>
      <a:accent3>
        <a:srgbClr val="B8AAAD"/>
      </a:accent3>
      <a:accent4>
        <a:srgbClr val="DADAAE"/>
      </a:accent4>
      <a:accent5>
        <a:srgbClr val="E2AACA"/>
      </a:accent5>
      <a:accent6>
        <a:srgbClr val="4D0026"/>
      </a:accent6>
      <a:hlink>
        <a:srgbClr val="9C004E"/>
      </a:hlink>
      <a:folHlink>
        <a:srgbClr val="FF6600"/>
      </a:folHlink>
    </a:clrScheme>
    <a:fontScheme name="Ribbons">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lnDef>
  </a:objectDefaults>
  <a:extraClrSchemeLst>
    <a:extraClrScheme>
      <a:clrScheme name="Ribbons 1">
        <a:dk1>
          <a:srgbClr val="220011"/>
        </a:dk1>
        <a:lt1>
          <a:srgbClr val="FFFFCC"/>
        </a:lt1>
        <a:dk2>
          <a:srgbClr val="660033"/>
        </a:dk2>
        <a:lt2>
          <a:srgbClr val="FFCC00"/>
        </a:lt2>
        <a:accent1>
          <a:srgbClr val="CC0099"/>
        </a:accent1>
        <a:accent2>
          <a:srgbClr val="56002B"/>
        </a:accent2>
        <a:accent3>
          <a:srgbClr val="B8AAAD"/>
        </a:accent3>
        <a:accent4>
          <a:srgbClr val="DADAAE"/>
        </a:accent4>
        <a:accent5>
          <a:srgbClr val="E2AACA"/>
        </a:accent5>
        <a:accent6>
          <a:srgbClr val="4D0026"/>
        </a:accent6>
        <a:hlink>
          <a:srgbClr val="9C004E"/>
        </a:hlink>
        <a:folHlink>
          <a:srgbClr val="FF6600"/>
        </a:folHlink>
      </a:clrScheme>
      <a:clrMap bg1="dk2" tx1="lt1" bg2="dk1" tx2="lt2" accent1="accent1" accent2="accent2" accent3="accent3" accent4="accent4" accent5="accent5" accent6="accent6" hlink="hlink" folHlink="folHlink"/>
    </a:extraClrScheme>
    <a:extraClrScheme>
      <a:clrScheme name="Ribbons 2">
        <a:dk1>
          <a:srgbClr val="001600"/>
        </a:dk1>
        <a:lt1>
          <a:srgbClr val="669900"/>
        </a:lt1>
        <a:dk2>
          <a:srgbClr val="000000"/>
        </a:dk2>
        <a:lt2>
          <a:srgbClr val="006600"/>
        </a:lt2>
        <a:accent1>
          <a:srgbClr val="336600"/>
        </a:accent1>
        <a:accent2>
          <a:srgbClr val="89BA00"/>
        </a:accent2>
        <a:accent3>
          <a:srgbClr val="B8CAAA"/>
        </a:accent3>
        <a:accent4>
          <a:srgbClr val="001100"/>
        </a:accent4>
        <a:accent5>
          <a:srgbClr val="ADB8AA"/>
        </a:accent5>
        <a:accent6>
          <a:srgbClr val="7CA800"/>
        </a:accent6>
        <a:hlink>
          <a:srgbClr val="FFCC00"/>
        </a:hlink>
        <a:folHlink>
          <a:srgbClr val="FF7C80"/>
        </a:folHlink>
      </a:clrScheme>
      <a:clrMap bg1="lt1" tx1="dk1" bg2="lt2" tx2="dk2" accent1="accent1" accent2="accent2" accent3="accent3" accent4="accent4" accent5="accent5" accent6="accent6" hlink="hlink" folHlink="folHlink"/>
    </a:extraClrScheme>
    <a:extraClrScheme>
      <a:clrScheme name="Ribbons 3">
        <a:dk1>
          <a:srgbClr val="000000"/>
        </a:dk1>
        <a:lt1>
          <a:srgbClr val="B2B2B2"/>
        </a:lt1>
        <a:dk2>
          <a:srgbClr val="000000"/>
        </a:dk2>
        <a:lt2>
          <a:srgbClr val="777777"/>
        </a:lt2>
        <a:accent1>
          <a:srgbClr val="CBCBCB"/>
        </a:accent1>
        <a:accent2>
          <a:srgbClr val="969696"/>
        </a:accent2>
        <a:accent3>
          <a:srgbClr val="D5D5D5"/>
        </a:accent3>
        <a:accent4>
          <a:srgbClr val="000000"/>
        </a:accent4>
        <a:accent5>
          <a:srgbClr val="E2E2E2"/>
        </a:accent5>
        <a:accent6>
          <a:srgbClr val="878787"/>
        </a:accent6>
        <a:hlink>
          <a:srgbClr val="333333"/>
        </a:hlink>
        <a:folHlink>
          <a:srgbClr val="777777"/>
        </a:folHlink>
      </a:clrScheme>
      <a:clrMap bg1="lt1" tx1="dk1" bg2="lt2" tx2="dk2" accent1="accent1" accent2="accent2" accent3="accent3" accent4="accent4" accent5="accent5" accent6="accent6" hlink="hlink" folHlink="folHlink"/>
    </a:extraClrScheme>
    <a:extraClrScheme>
      <a:clrScheme name="Ribbons 4">
        <a:dk1>
          <a:srgbClr val="000F1E"/>
        </a:dk1>
        <a:lt1>
          <a:srgbClr val="FFFFFF"/>
        </a:lt1>
        <a:dk2>
          <a:srgbClr val="003366"/>
        </a:dk2>
        <a:lt2>
          <a:srgbClr val="33CCCC"/>
        </a:lt2>
        <a:accent1>
          <a:srgbClr val="006699"/>
        </a:accent1>
        <a:accent2>
          <a:srgbClr val="003366"/>
        </a:accent2>
        <a:accent3>
          <a:srgbClr val="AAADB8"/>
        </a:accent3>
        <a:accent4>
          <a:srgbClr val="DADADA"/>
        </a:accent4>
        <a:accent5>
          <a:srgbClr val="AAB8CA"/>
        </a:accent5>
        <a:accent6>
          <a:srgbClr val="002D5C"/>
        </a:accent6>
        <a:hlink>
          <a:srgbClr val="0099CC"/>
        </a:hlink>
        <a:folHlink>
          <a:srgbClr val="009999"/>
        </a:folHlink>
      </a:clrScheme>
      <a:clrMap bg1="dk2" tx1="lt1" bg2="dk1" tx2="lt2" accent1="accent1" accent2="accent2" accent3="accent3" accent4="accent4" accent5="accent5" accent6="accent6" hlink="hlink" folHlink="folHlink"/>
    </a:extraClrScheme>
    <a:extraClrScheme>
      <a:clrScheme name="Ribbons 5">
        <a:dk1>
          <a:srgbClr val="002F2E"/>
        </a:dk1>
        <a:lt1>
          <a:srgbClr val="FFFFFF"/>
        </a:lt1>
        <a:dk2>
          <a:srgbClr val="008080"/>
        </a:dk2>
        <a:lt2>
          <a:srgbClr val="66FFCC"/>
        </a:lt2>
        <a:accent1>
          <a:srgbClr val="0099CC"/>
        </a:accent1>
        <a:accent2>
          <a:srgbClr val="005250"/>
        </a:accent2>
        <a:accent3>
          <a:srgbClr val="AAC0C0"/>
        </a:accent3>
        <a:accent4>
          <a:srgbClr val="DADADA"/>
        </a:accent4>
        <a:accent5>
          <a:srgbClr val="AACAE2"/>
        </a:accent5>
        <a:accent6>
          <a:srgbClr val="004948"/>
        </a:accent6>
        <a:hlink>
          <a:srgbClr val="00CC99"/>
        </a:hlink>
        <a:folHlink>
          <a:srgbClr val="009999"/>
        </a:folHlink>
      </a:clrScheme>
      <a:clrMap bg1="dk2" tx1="lt1" bg2="dk1" tx2="lt2" accent1="accent1" accent2="accent2" accent3="accent3" accent4="accent4" accent5="accent5" accent6="accent6" hlink="hlink" folHlink="folHlink"/>
    </a:extraClrScheme>
    <a:extraClrScheme>
      <a:clrScheme name="Ribbons 6">
        <a:dk1>
          <a:srgbClr val="000022"/>
        </a:dk1>
        <a:lt1>
          <a:srgbClr val="FFFFFF"/>
        </a:lt1>
        <a:dk2>
          <a:srgbClr val="000066"/>
        </a:dk2>
        <a:lt2>
          <a:srgbClr val="FFCC00"/>
        </a:lt2>
        <a:accent1>
          <a:srgbClr val="666699"/>
        </a:accent1>
        <a:accent2>
          <a:srgbClr val="000048"/>
        </a:accent2>
        <a:accent3>
          <a:srgbClr val="AAAAB8"/>
        </a:accent3>
        <a:accent4>
          <a:srgbClr val="DADADA"/>
        </a:accent4>
        <a:accent5>
          <a:srgbClr val="B8B8CA"/>
        </a:accent5>
        <a:accent6>
          <a:srgbClr val="000040"/>
        </a:accent6>
        <a:hlink>
          <a:srgbClr val="9999FF"/>
        </a:hlink>
        <a:folHlink>
          <a:srgbClr val="000099"/>
        </a:folHlink>
      </a:clrScheme>
      <a:clrMap bg1="dk2" tx1="lt1" bg2="dk1" tx2="lt2" accent1="accent1" accent2="accent2" accent3="accent3" accent4="accent4" accent5="accent5" accent6="accent6" hlink="hlink" folHlink="folHlink"/>
    </a:extraClrScheme>
  </a:extraClrSchemeLst>
</a:theme>
</file>

<file path=ppt/theme/theme84.xml><?xml version="1.0" encoding="utf-8"?>
<a:theme xmlns:a="http://schemas.openxmlformats.org/drawingml/2006/main" name="64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85.xml><?xml version="1.0" encoding="utf-8"?>
<a:theme xmlns:a="http://schemas.openxmlformats.org/drawingml/2006/main" name="11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86.xml><?xml version="1.0" encoding="utf-8"?>
<a:theme xmlns:a="http://schemas.openxmlformats.org/drawingml/2006/main" name="Blue Diagonal">
  <a:themeElements>
    <a:clrScheme name="Blue Diagonal 1">
      <a:dk1>
        <a:srgbClr val="000000"/>
      </a:dk1>
      <a:lt1>
        <a:srgbClr val="FFFFFF"/>
      </a:lt1>
      <a:dk2>
        <a:srgbClr val="0066FF"/>
      </a:dk2>
      <a:lt2>
        <a:srgbClr val="FFFF00"/>
      </a:lt2>
      <a:accent1>
        <a:srgbClr val="00CCCC"/>
      </a:accent1>
      <a:accent2>
        <a:srgbClr val="FF33CC"/>
      </a:accent2>
      <a:accent3>
        <a:srgbClr val="AAB8FF"/>
      </a:accent3>
      <a:accent4>
        <a:srgbClr val="DADADA"/>
      </a:accent4>
      <a:accent5>
        <a:srgbClr val="AAE2E2"/>
      </a:accent5>
      <a:accent6>
        <a:srgbClr val="E72DB9"/>
      </a:accent6>
      <a:hlink>
        <a:srgbClr val="FF4568"/>
      </a:hlink>
      <a:folHlink>
        <a:srgbClr val="CCECFF"/>
      </a:folHlink>
    </a:clrScheme>
    <a:fontScheme name="Blue Diagonal">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5"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5" charset="0"/>
          </a:defRPr>
        </a:defPPr>
      </a:lstStyle>
    </a:lnDef>
  </a:objectDefaults>
  <a:extraClrSchemeLst>
    <a:extraClrScheme>
      <a:clrScheme name="Blue Diagonal 1">
        <a:dk1>
          <a:srgbClr val="000000"/>
        </a:dk1>
        <a:lt1>
          <a:srgbClr val="FFFFFF"/>
        </a:lt1>
        <a:dk2>
          <a:srgbClr val="0066FF"/>
        </a:dk2>
        <a:lt2>
          <a:srgbClr val="FFFF00"/>
        </a:lt2>
        <a:accent1>
          <a:srgbClr val="00CCCC"/>
        </a:accent1>
        <a:accent2>
          <a:srgbClr val="FF33CC"/>
        </a:accent2>
        <a:accent3>
          <a:srgbClr val="AAB8FF"/>
        </a:accent3>
        <a:accent4>
          <a:srgbClr val="DADADA"/>
        </a:accent4>
        <a:accent5>
          <a:srgbClr val="AAE2E2"/>
        </a:accent5>
        <a:accent6>
          <a:srgbClr val="E72DB9"/>
        </a:accent6>
        <a:hlink>
          <a:srgbClr val="FF4568"/>
        </a:hlink>
        <a:folHlink>
          <a:srgbClr val="CCECFF"/>
        </a:folHlink>
      </a:clrScheme>
      <a:clrMap bg1="dk2" tx1="lt1" bg2="dk1" tx2="lt2" accent1="accent1" accent2="accent2" accent3="accent3" accent4="accent4" accent5="accent5" accent6="accent6" hlink="hlink" folHlink="folHlink"/>
    </a:extraClrScheme>
    <a:extraClrScheme>
      <a:clrScheme name="Blue Diagonal 2">
        <a:dk1>
          <a:srgbClr val="000000"/>
        </a:dk1>
        <a:lt1>
          <a:srgbClr val="9999FF"/>
        </a:lt1>
        <a:dk2>
          <a:srgbClr val="6600FF"/>
        </a:dk2>
        <a:lt2>
          <a:srgbClr val="FFFFFF"/>
        </a:lt2>
        <a:accent1>
          <a:srgbClr val="CCCCFF"/>
        </a:accent1>
        <a:accent2>
          <a:srgbClr val="FF99FF"/>
        </a:accent2>
        <a:accent3>
          <a:srgbClr val="CACAFF"/>
        </a:accent3>
        <a:accent4>
          <a:srgbClr val="000000"/>
        </a:accent4>
        <a:accent5>
          <a:srgbClr val="E2E2FF"/>
        </a:accent5>
        <a:accent6>
          <a:srgbClr val="E78AE7"/>
        </a:accent6>
        <a:hlink>
          <a:srgbClr val="00CC66"/>
        </a:hlink>
        <a:folHlink>
          <a:srgbClr val="CCECFF"/>
        </a:folHlink>
      </a:clrScheme>
      <a:clrMap bg1="lt1" tx1="dk1" bg2="lt2" tx2="dk2" accent1="accent1" accent2="accent2" accent3="accent3" accent4="accent4" accent5="accent5" accent6="accent6" hlink="hlink" folHlink="folHlink"/>
    </a:extraClrScheme>
    <a:extraClrScheme>
      <a:clrScheme name="Blue Diagonal 3">
        <a:dk1>
          <a:srgbClr val="000000"/>
        </a:dk1>
        <a:lt1>
          <a:srgbClr val="FFFFFF"/>
        </a:lt1>
        <a:dk2>
          <a:srgbClr val="000000"/>
        </a:dk2>
        <a:lt2>
          <a:srgbClr val="CBCBCB"/>
        </a:lt2>
        <a:accent1>
          <a:srgbClr val="DDDDDD"/>
        </a:accent1>
        <a:accent2>
          <a:srgbClr val="B2B2B2"/>
        </a:accent2>
        <a:accent3>
          <a:srgbClr val="FFFFFF"/>
        </a:accent3>
        <a:accent4>
          <a:srgbClr val="000000"/>
        </a:accent4>
        <a:accent5>
          <a:srgbClr val="EBEBEB"/>
        </a:accent5>
        <a:accent6>
          <a:srgbClr val="A1A1A1"/>
        </a:accent6>
        <a:hlink>
          <a:srgbClr val="4D4D4D"/>
        </a:hlink>
        <a:folHlink>
          <a:srgbClr val="777777"/>
        </a:folHlink>
      </a:clrScheme>
      <a:clrMap bg1="lt1" tx1="dk1" bg2="lt2" tx2="dk2" accent1="accent1" accent2="accent2" accent3="accent3" accent4="accent4" accent5="accent5" accent6="accent6" hlink="hlink" folHlink="folHlink"/>
    </a:extraClrScheme>
    <a:extraClrScheme>
      <a:clrScheme name="Blue Diagonal 4">
        <a:dk1>
          <a:srgbClr val="000000"/>
        </a:dk1>
        <a:lt1>
          <a:srgbClr val="FFFFFF"/>
        </a:lt1>
        <a:dk2>
          <a:srgbClr val="990066"/>
        </a:dk2>
        <a:lt2>
          <a:srgbClr val="FFFF00"/>
        </a:lt2>
        <a:accent1>
          <a:srgbClr val="996633"/>
        </a:accent1>
        <a:accent2>
          <a:srgbClr val="CC6600"/>
        </a:accent2>
        <a:accent3>
          <a:srgbClr val="CAAAB8"/>
        </a:accent3>
        <a:accent4>
          <a:srgbClr val="DADADA"/>
        </a:accent4>
        <a:accent5>
          <a:srgbClr val="CAB8AD"/>
        </a:accent5>
        <a:accent6>
          <a:srgbClr val="B95C00"/>
        </a:accent6>
        <a:hlink>
          <a:srgbClr val="999933"/>
        </a:hlink>
        <a:folHlink>
          <a:srgbClr val="CCCCFF"/>
        </a:folHlink>
      </a:clrScheme>
      <a:clrMap bg1="dk2" tx1="lt1" bg2="dk1" tx2="lt2" accent1="accent1" accent2="accent2" accent3="accent3" accent4="accent4" accent5="accent5" accent6="accent6" hlink="hlink" folHlink="folHlink"/>
    </a:extraClrScheme>
  </a:extraClrSchemeLst>
</a:theme>
</file>

<file path=ppt/theme/theme87.xml><?xml version="1.0" encoding="utf-8"?>
<a:theme xmlns:a="http://schemas.openxmlformats.org/drawingml/2006/main" name="9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88.xml><?xml version="1.0" encoding="utf-8"?>
<a:theme xmlns:a="http://schemas.openxmlformats.org/drawingml/2006/main" name="3_Soaring">
  <a:themeElements>
    <a:clrScheme name="Soaring 1">
      <a:dk1>
        <a:srgbClr val="000000"/>
      </a:dk1>
      <a:lt1>
        <a:srgbClr val="FFFFFF"/>
      </a:lt1>
      <a:dk2>
        <a:srgbClr val="0000FF"/>
      </a:dk2>
      <a:lt2>
        <a:srgbClr val="FFCC66"/>
      </a:lt2>
      <a:accent1>
        <a:srgbClr val="00FFFF"/>
      </a:accent1>
      <a:accent2>
        <a:srgbClr val="3366FF"/>
      </a:accent2>
      <a:accent3>
        <a:srgbClr val="AAAAFF"/>
      </a:accent3>
      <a:accent4>
        <a:srgbClr val="DADADA"/>
      </a:accent4>
      <a:accent5>
        <a:srgbClr val="AAFFFF"/>
      </a:accent5>
      <a:accent6>
        <a:srgbClr val="2D5CE7"/>
      </a:accent6>
      <a:hlink>
        <a:srgbClr val="FF0033"/>
      </a:hlink>
      <a:folHlink>
        <a:srgbClr val="FFFF00"/>
      </a:folHlink>
    </a:clrScheme>
    <a:fontScheme name="Soaring">
      <a:majorFont>
        <a:latin typeface="Arial"/>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Soaring 1">
        <a:dk1>
          <a:srgbClr val="000000"/>
        </a:dk1>
        <a:lt1>
          <a:srgbClr val="FFFFFF"/>
        </a:lt1>
        <a:dk2>
          <a:srgbClr val="0000FF"/>
        </a:dk2>
        <a:lt2>
          <a:srgbClr val="FFCC66"/>
        </a:lt2>
        <a:accent1>
          <a:srgbClr val="00FFFF"/>
        </a:accent1>
        <a:accent2>
          <a:srgbClr val="3366FF"/>
        </a:accent2>
        <a:accent3>
          <a:srgbClr val="AAAAFF"/>
        </a:accent3>
        <a:accent4>
          <a:srgbClr val="DADADA"/>
        </a:accent4>
        <a:accent5>
          <a:srgbClr val="AAFFFF"/>
        </a:accent5>
        <a:accent6>
          <a:srgbClr val="2D5CE7"/>
        </a:accent6>
        <a:hlink>
          <a:srgbClr val="FF0033"/>
        </a:hlink>
        <a:folHlink>
          <a:srgbClr val="FFFF00"/>
        </a:folHlink>
      </a:clrScheme>
      <a:clrMap bg1="dk2" tx1="lt1" bg2="dk1" tx2="lt2" accent1="accent1" accent2="accent2" accent3="accent3" accent4="accent4" accent5="accent5" accent6="accent6" hlink="hlink" folHlink="folHlink"/>
    </a:extraClrScheme>
    <a:extraClrScheme>
      <a:clrScheme name="Soaring 2">
        <a:dk1>
          <a:srgbClr val="000000"/>
        </a:dk1>
        <a:lt1>
          <a:srgbClr val="FFFFFF"/>
        </a:lt1>
        <a:dk2>
          <a:srgbClr val="000000"/>
        </a:dk2>
        <a:lt2>
          <a:srgbClr val="CCECFF"/>
        </a:lt2>
        <a:accent1>
          <a:srgbClr val="6699FF"/>
        </a:accent1>
        <a:accent2>
          <a:srgbClr val="66CCFF"/>
        </a:accent2>
        <a:accent3>
          <a:srgbClr val="FFFFFF"/>
        </a:accent3>
        <a:accent4>
          <a:srgbClr val="000000"/>
        </a:accent4>
        <a:accent5>
          <a:srgbClr val="B8CAFF"/>
        </a:accent5>
        <a:accent6>
          <a:srgbClr val="5CB9E7"/>
        </a:accent6>
        <a:hlink>
          <a:srgbClr val="CC99FF"/>
        </a:hlink>
        <a:folHlink>
          <a:srgbClr val="00CCCC"/>
        </a:folHlink>
      </a:clrScheme>
      <a:clrMap bg1="lt1" tx1="dk1" bg2="lt2" tx2="dk2" accent1="accent1" accent2="accent2" accent3="accent3" accent4="accent4" accent5="accent5" accent6="accent6" hlink="hlink" folHlink="folHlink"/>
    </a:extraClrScheme>
    <a:extraClrScheme>
      <a:clrScheme name="Soaring 3">
        <a:dk1>
          <a:srgbClr val="000000"/>
        </a:dk1>
        <a:lt1>
          <a:srgbClr val="FFFFFF"/>
        </a:lt1>
        <a:dk2>
          <a:srgbClr val="000000"/>
        </a:dk2>
        <a:lt2>
          <a:srgbClr val="FFFFFF"/>
        </a:lt2>
        <a:accent1>
          <a:srgbClr val="CBCBCB"/>
        </a:accent1>
        <a:accent2>
          <a:srgbClr val="EAEAEA"/>
        </a:accent2>
        <a:accent3>
          <a:srgbClr val="FFFFFF"/>
        </a:accent3>
        <a:accent4>
          <a:srgbClr val="000000"/>
        </a:accent4>
        <a:accent5>
          <a:srgbClr val="E2E2E2"/>
        </a:accent5>
        <a:accent6>
          <a:srgbClr val="D4D4D4"/>
        </a:accent6>
        <a:hlink>
          <a:srgbClr val="5F5F5F"/>
        </a:hlink>
        <a:folHlink>
          <a:srgbClr val="969696"/>
        </a:folHlink>
      </a:clrScheme>
      <a:clrMap bg1="lt1" tx1="dk1" bg2="lt2" tx2="dk2" accent1="accent1" accent2="accent2" accent3="accent3" accent4="accent4" accent5="accent5" accent6="accent6" hlink="hlink" folHlink="folHlink"/>
    </a:extraClrScheme>
    <a:extraClrScheme>
      <a:clrScheme name="Soaring 4">
        <a:dk1>
          <a:srgbClr val="000000"/>
        </a:dk1>
        <a:lt1>
          <a:srgbClr val="FFFFFF"/>
        </a:lt1>
        <a:dk2>
          <a:srgbClr val="008080"/>
        </a:dk2>
        <a:lt2>
          <a:srgbClr val="FFCC66"/>
        </a:lt2>
        <a:accent1>
          <a:srgbClr val="0099CC"/>
        </a:accent1>
        <a:accent2>
          <a:srgbClr val="009999"/>
        </a:accent2>
        <a:accent3>
          <a:srgbClr val="AAC0C0"/>
        </a:accent3>
        <a:accent4>
          <a:srgbClr val="DADADA"/>
        </a:accent4>
        <a:accent5>
          <a:srgbClr val="AACAE2"/>
        </a:accent5>
        <a:accent6>
          <a:srgbClr val="008A8A"/>
        </a:accent6>
        <a:hlink>
          <a:srgbClr val="6600CC"/>
        </a:hlink>
        <a:folHlink>
          <a:srgbClr val="FFFF00"/>
        </a:folHlink>
      </a:clrScheme>
      <a:clrMap bg1="dk2" tx1="lt1" bg2="dk1" tx2="lt2" accent1="accent1" accent2="accent2" accent3="accent3" accent4="accent4" accent5="accent5" accent6="accent6" hlink="hlink" folHlink="folHlink"/>
    </a:extraClrScheme>
    <a:extraClrScheme>
      <a:clrScheme name="Soaring 5">
        <a:dk1>
          <a:srgbClr val="000000"/>
        </a:dk1>
        <a:lt1>
          <a:srgbClr val="FFFFFF"/>
        </a:lt1>
        <a:dk2>
          <a:srgbClr val="993300"/>
        </a:dk2>
        <a:lt2>
          <a:srgbClr val="FFCC66"/>
        </a:lt2>
        <a:accent1>
          <a:srgbClr val="FF6633"/>
        </a:accent1>
        <a:accent2>
          <a:srgbClr val="CC6600"/>
        </a:accent2>
        <a:accent3>
          <a:srgbClr val="CAADAA"/>
        </a:accent3>
        <a:accent4>
          <a:srgbClr val="DADADA"/>
        </a:accent4>
        <a:accent5>
          <a:srgbClr val="FFB8AD"/>
        </a:accent5>
        <a:accent6>
          <a:srgbClr val="B95C00"/>
        </a:accent6>
        <a:hlink>
          <a:srgbClr val="CC0000"/>
        </a:hlink>
        <a:folHlink>
          <a:srgbClr val="FFFF00"/>
        </a:folHlink>
      </a:clrScheme>
      <a:clrMap bg1="dk2" tx1="lt1" bg2="dk1" tx2="lt2" accent1="accent1" accent2="accent2" accent3="accent3" accent4="accent4" accent5="accent5" accent6="accent6" hlink="hlink" folHlink="folHlink"/>
    </a:extraClrScheme>
  </a:extraClrSchemeLst>
</a:theme>
</file>

<file path=ppt/theme/theme89.xml><?xml version="1.0" encoding="utf-8"?>
<a:theme xmlns:a="http://schemas.openxmlformats.org/drawingml/2006/main" name="65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9.xml><?xml version="1.0" encoding="utf-8"?>
<a:theme xmlns:a="http://schemas.openxmlformats.org/drawingml/2006/main" name="3_Orbit">
  <a:themeElements>
    <a:clrScheme name="Orbit 10">
      <a:dk1>
        <a:srgbClr val="000000"/>
      </a:dk1>
      <a:lt1>
        <a:srgbClr val="FFFFFF"/>
      </a:lt1>
      <a:dk2>
        <a:srgbClr val="000000"/>
      </a:dk2>
      <a:lt2>
        <a:srgbClr val="FFFFFF"/>
      </a:lt2>
      <a:accent1>
        <a:srgbClr val="3333CC"/>
      </a:accent1>
      <a:accent2>
        <a:srgbClr val="666699"/>
      </a:accent2>
      <a:accent3>
        <a:srgbClr val="AAAAAA"/>
      </a:accent3>
      <a:accent4>
        <a:srgbClr val="DADADA"/>
      </a:accent4>
      <a:accent5>
        <a:srgbClr val="ADADE2"/>
      </a:accent5>
      <a:accent6>
        <a:srgbClr val="5C5C8A"/>
      </a:accent6>
      <a:hlink>
        <a:srgbClr val="FFFFCC"/>
      </a:hlink>
      <a:folHlink>
        <a:srgbClr val="FFCC66"/>
      </a:folHlink>
    </a:clrScheme>
    <a:fontScheme name="Orbit">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Orbit 1">
        <a:dk1>
          <a:srgbClr val="010199"/>
        </a:dk1>
        <a:lt1>
          <a:srgbClr val="FFFFFF"/>
        </a:lt1>
        <a:dk2>
          <a:srgbClr val="000000"/>
        </a:dk2>
        <a:lt2>
          <a:srgbClr val="B2B2B2"/>
        </a:lt2>
        <a:accent1>
          <a:srgbClr val="3399FF"/>
        </a:accent1>
        <a:accent2>
          <a:srgbClr val="666699"/>
        </a:accent2>
        <a:accent3>
          <a:srgbClr val="AAAAAA"/>
        </a:accent3>
        <a:accent4>
          <a:srgbClr val="DADADA"/>
        </a:accent4>
        <a:accent5>
          <a:srgbClr val="ADCAFF"/>
        </a:accent5>
        <a:accent6>
          <a:srgbClr val="5C5C8A"/>
        </a:accent6>
        <a:hlink>
          <a:srgbClr val="FFFFCC"/>
        </a:hlink>
        <a:folHlink>
          <a:srgbClr val="FFCC66"/>
        </a:folHlink>
      </a:clrScheme>
      <a:clrMap bg1="dk2" tx1="lt1" bg2="dk1" tx2="lt2" accent1="accent1" accent2="accent2" accent3="accent3" accent4="accent4" accent5="accent5" accent6="accent6" hlink="hlink" folHlink="folHlink"/>
    </a:extraClrScheme>
    <a:extraClrScheme>
      <a:clrScheme name="Orbit 2">
        <a:dk1>
          <a:srgbClr val="008000"/>
        </a:dk1>
        <a:lt1>
          <a:srgbClr val="FFFFFF"/>
        </a:lt1>
        <a:dk2>
          <a:srgbClr val="003300"/>
        </a:dk2>
        <a:lt2>
          <a:srgbClr val="C0C0C0"/>
        </a:lt2>
        <a:accent1>
          <a:srgbClr val="99CC00"/>
        </a:accent1>
        <a:accent2>
          <a:srgbClr val="527C3A"/>
        </a:accent2>
        <a:accent3>
          <a:srgbClr val="AAADAA"/>
        </a:accent3>
        <a:accent4>
          <a:srgbClr val="DADADA"/>
        </a:accent4>
        <a:accent5>
          <a:srgbClr val="CAE2AA"/>
        </a:accent5>
        <a:accent6>
          <a:srgbClr val="497034"/>
        </a:accent6>
        <a:hlink>
          <a:srgbClr val="33CC33"/>
        </a:hlink>
        <a:folHlink>
          <a:srgbClr val="C1FF83"/>
        </a:folHlink>
      </a:clrScheme>
      <a:clrMap bg1="dk2" tx1="lt1" bg2="dk1" tx2="lt2" accent1="accent1" accent2="accent2" accent3="accent3" accent4="accent4" accent5="accent5" accent6="accent6" hlink="hlink" folHlink="folHlink"/>
    </a:extraClrScheme>
    <a:extraClrScheme>
      <a:clrScheme name="Orbit 3">
        <a:dk1>
          <a:srgbClr val="000066"/>
        </a:dk1>
        <a:lt1>
          <a:srgbClr val="FFFFFF"/>
        </a:lt1>
        <a:dk2>
          <a:srgbClr val="000099"/>
        </a:dk2>
        <a:lt2>
          <a:srgbClr val="9FBFFF"/>
        </a:lt2>
        <a:accent1>
          <a:srgbClr val="0099CC"/>
        </a:accent1>
        <a:accent2>
          <a:srgbClr val="00CC66"/>
        </a:accent2>
        <a:accent3>
          <a:srgbClr val="AAAACA"/>
        </a:accent3>
        <a:accent4>
          <a:srgbClr val="DADADA"/>
        </a:accent4>
        <a:accent5>
          <a:srgbClr val="AACAE2"/>
        </a:accent5>
        <a:accent6>
          <a:srgbClr val="00B95C"/>
        </a:accent6>
        <a:hlink>
          <a:srgbClr val="00FFFF"/>
        </a:hlink>
        <a:folHlink>
          <a:srgbClr val="CDE6FF"/>
        </a:folHlink>
      </a:clrScheme>
      <a:clrMap bg1="dk2" tx1="lt1" bg2="dk1" tx2="lt2" accent1="accent1" accent2="accent2" accent3="accent3" accent4="accent4" accent5="accent5" accent6="accent6" hlink="hlink" folHlink="folHlink"/>
    </a:extraClrScheme>
    <a:extraClrScheme>
      <a:clrScheme name="Orbit 4">
        <a:dk1>
          <a:srgbClr val="00ACA8"/>
        </a:dk1>
        <a:lt1>
          <a:srgbClr val="FFFFFF"/>
        </a:lt1>
        <a:dk2>
          <a:srgbClr val="006666"/>
        </a:dk2>
        <a:lt2>
          <a:srgbClr val="FFFF99"/>
        </a:lt2>
        <a:accent1>
          <a:srgbClr val="0099CC"/>
        </a:accent1>
        <a:accent2>
          <a:srgbClr val="6D6FC7"/>
        </a:accent2>
        <a:accent3>
          <a:srgbClr val="AAB8B8"/>
        </a:accent3>
        <a:accent4>
          <a:srgbClr val="DADADA"/>
        </a:accent4>
        <a:accent5>
          <a:srgbClr val="AACAE2"/>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Orbit 5">
        <a:dk1>
          <a:srgbClr val="BA0023"/>
        </a:dk1>
        <a:lt1>
          <a:srgbClr val="FFFFFF"/>
        </a:lt1>
        <a:dk2>
          <a:srgbClr val="800000"/>
        </a:dk2>
        <a:lt2>
          <a:srgbClr val="FFFF99"/>
        </a:lt2>
        <a:accent1>
          <a:srgbClr val="FF6600"/>
        </a:accent1>
        <a:accent2>
          <a:srgbClr val="C5543D"/>
        </a:accent2>
        <a:accent3>
          <a:srgbClr val="C0AAAA"/>
        </a:accent3>
        <a:accent4>
          <a:srgbClr val="DADADA"/>
        </a:accent4>
        <a:accent5>
          <a:srgbClr val="FFB8AA"/>
        </a:accent5>
        <a:accent6>
          <a:srgbClr val="B24B36"/>
        </a:accent6>
        <a:hlink>
          <a:srgbClr val="FFFF00"/>
        </a:hlink>
        <a:folHlink>
          <a:srgbClr val="FF9900"/>
        </a:folHlink>
      </a:clrScheme>
      <a:clrMap bg1="dk2" tx1="lt1" bg2="dk1" tx2="lt2" accent1="accent1" accent2="accent2" accent3="accent3" accent4="accent4" accent5="accent5" accent6="accent6" hlink="hlink" folHlink="folHlink"/>
    </a:extraClrScheme>
    <a:extraClrScheme>
      <a:clrScheme name="Orbit 6">
        <a:dk1>
          <a:srgbClr val="6D776E"/>
        </a:dk1>
        <a:lt1>
          <a:srgbClr val="FFFFFF"/>
        </a:lt1>
        <a:dk2>
          <a:srgbClr val="575863"/>
        </a:dk2>
        <a:lt2>
          <a:srgbClr val="DDDDDD"/>
        </a:lt2>
        <a:accent1>
          <a:srgbClr val="0099CC"/>
        </a:accent1>
        <a:accent2>
          <a:srgbClr val="939EA9"/>
        </a:accent2>
        <a:accent3>
          <a:srgbClr val="B4B4B7"/>
        </a:accent3>
        <a:accent4>
          <a:srgbClr val="DADADA"/>
        </a:accent4>
        <a:accent5>
          <a:srgbClr val="AACAE2"/>
        </a:accent5>
        <a:accent6>
          <a:srgbClr val="858F99"/>
        </a:accent6>
        <a:hlink>
          <a:srgbClr val="FFCC00"/>
        </a:hlink>
        <a:folHlink>
          <a:srgbClr val="BD8949"/>
        </a:folHlink>
      </a:clrScheme>
      <a:clrMap bg1="dk2" tx1="lt1" bg2="dk1" tx2="lt2" accent1="accent1" accent2="accent2" accent3="accent3" accent4="accent4" accent5="accent5" accent6="accent6" hlink="hlink" folHlink="folHlink"/>
    </a:extraClrScheme>
    <a:extraClrScheme>
      <a:clrScheme name="Orbit 7">
        <a:dk1>
          <a:srgbClr val="A28A84"/>
        </a:dk1>
        <a:lt1>
          <a:srgbClr val="FFFFFF"/>
        </a:lt1>
        <a:dk2>
          <a:srgbClr val="765E58"/>
        </a:dk2>
        <a:lt2>
          <a:srgbClr val="DDDDDD"/>
        </a:lt2>
        <a:accent1>
          <a:srgbClr val="CC6600"/>
        </a:accent1>
        <a:accent2>
          <a:srgbClr val="CC9900"/>
        </a:accent2>
        <a:accent3>
          <a:srgbClr val="BDB6B4"/>
        </a:accent3>
        <a:accent4>
          <a:srgbClr val="DADADA"/>
        </a:accent4>
        <a:accent5>
          <a:srgbClr val="E2B8AA"/>
        </a:accent5>
        <a:accent6>
          <a:srgbClr val="B98A00"/>
        </a:accent6>
        <a:hlink>
          <a:srgbClr val="FFCC00"/>
        </a:hlink>
        <a:folHlink>
          <a:srgbClr val="FFFFBD"/>
        </a:folHlink>
      </a:clrScheme>
      <a:clrMap bg1="dk2" tx1="lt1" bg2="dk1" tx2="lt2" accent1="accent1" accent2="accent2" accent3="accent3" accent4="accent4" accent5="accent5" accent6="accent6" hlink="hlink" folHlink="folHlink"/>
    </a:extraClrScheme>
    <a:extraClrScheme>
      <a:clrScheme name="Orbit 8">
        <a:dk1>
          <a:srgbClr val="000000"/>
        </a:dk1>
        <a:lt1>
          <a:srgbClr val="C5D9ED"/>
        </a:lt1>
        <a:dk2>
          <a:srgbClr val="000000"/>
        </a:dk2>
        <a:lt2>
          <a:srgbClr val="FFFFFF"/>
        </a:lt2>
        <a:accent1>
          <a:srgbClr val="F3F6FF"/>
        </a:accent1>
        <a:accent2>
          <a:srgbClr val="33CCCC"/>
        </a:accent2>
        <a:accent3>
          <a:srgbClr val="DFE9F4"/>
        </a:accent3>
        <a:accent4>
          <a:srgbClr val="000000"/>
        </a:accent4>
        <a:accent5>
          <a:srgbClr val="F8FAFF"/>
        </a:accent5>
        <a:accent6>
          <a:srgbClr val="2DB9B9"/>
        </a:accent6>
        <a:hlink>
          <a:srgbClr val="0000FF"/>
        </a:hlink>
        <a:folHlink>
          <a:srgbClr val="006699"/>
        </a:folHlink>
      </a:clrScheme>
      <a:clrMap bg1="lt1" tx1="dk1" bg2="lt2" tx2="dk2" accent1="accent1" accent2="accent2" accent3="accent3" accent4="accent4" accent5="accent5" accent6="accent6" hlink="hlink" folHlink="folHlink"/>
    </a:extraClrScheme>
    <a:extraClrScheme>
      <a:clrScheme name="Orbit 9">
        <a:dk1>
          <a:srgbClr val="FFFFFF"/>
        </a:dk1>
        <a:lt1>
          <a:srgbClr val="FFFFFF"/>
        </a:lt1>
        <a:dk2>
          <a:srgbClr val="AAAAC6"/>
        </a:dk2>
        <a:lt2>
          <a:srgbClr val="FFFFCC"/>
        </a:lt2>
        <a:accent1>
          <a:srgbClr val="66667E"/>
        </a:accent1>
        <a:accent2>
          <a:srgbClr val="629157"/>
        </a:accent2>
        <a:accent3>
          <a:srgbClr val="D2D2DF"/>
        </a:accent3>
        <a:accent4>
          <a:srgbClr val="DADADA"/>
        </a:accent4>
        <a:accent5>
          <a:srgbClr val="B8B8C0"/>
        </a:accent5>
        <a:accent6>
          <a:srgbClr val="58834E"/>
        </a:accent6>
        <a:hlink>
          <a:srgbClr val="6600CC"/>
        </a:hlink>
        <a:folHlink>
          <a:srgbClr val="3399FF"/>
        </a:folHlink>
      </a:clrScheme>
      <a:clrMap bg1="dk2" tx1="lt1" bg2="dk1" tx2="lt2" accent1="accent1" accent2="accent2" accent3="accent3" accent4="accent4" accent5="accent5" accent6="accent6" hlink="hlink" folHlink="folHlink"/>
    </a:extraClrScheme>
    <a:extraClrScheme>
      <a:clrScheme name="Orbit 10">
        <a:dk1>
          <a:srgbClr val="000000"/>
        </a:dk1>
        <a:lt1>
          <a:srgbClr val="FFFFFF"/>
        </a:lt1>
        <a:dk2>
          <a:srgbClr val="000000"/>
        </a:dk2>
        <a:lt2>
          <a:srgbClr val="FFFFFF"/>
        </a:lt2>
        <a:accent1>
          <a:srgbClr val="3333CC"/>
        </a:accent1>
        <a:accent2>
          <a:srgbClr val="666699"/>
        </a:accent2>
        <a:accent3>
          <a:srgbClr val="AAAAAA"/>
        </a:accent3>
        <a:accent4>
          <a:srgbClr val="DADADA"/>
        </a:accent4>
        <a:accent5>
          <a:srgbClr val="ADADE2"/>
        </a:accent5>
        <a:accent6>
          <a:srgbClr val="5C5C8A"/>
        </a:accent6>
        <a:hlink>
          <a:srgbClr val="FFFFCC"/>
        </a:hlink>
        <a:folHlink>
          <a:srgbClr val="FFCC66"/>
        </a:folHlink>
      </a:clrScheme>
      <a:clrMap bg1="dk2" tx1="lt1" bg2="dk1" tx2="lt2" accent1="accent1" accent2="accent2" accent3="accent3" accent4="accent4" accent5="accent5" accent6="accent6" hlink="hlink" folHlink="folHlink"/>
    </a:extraClrScheme>
  </a:extraClrSchemeLst>
</a:theme>
</file>

<file path=ppt/theme/theme90.xml><?xml version="1.0" encoding="utf-8"?>
<a:theme xmlns:a="http://schemas.openxmlformats.org/drawingml/2006/main" name="2_Soaring">
  <a:themeElements>
    <a:clrScheme name="Soaring 1">
      <a:dk1>
        <a:srgbClr val="000000"/>
      </a:dk1>
      <a:lt1>
        <a:srgbClr val="FFFFFF"/>
      </a:lt1>
      <a:dk2>
        <a:srgbClr val="0000FF"/>
      </a:dk2>
      <a:lt2>
        <a:srgbClr val="FFCC66"/>
      </a:lt2>
      <a:accent1>
        <a:srgbClr val="00FFFF"/>
      </a:accent1>
      <a:accent2>
        <a:srgbClr val="3366FF"/>
      </a:accent2>
      <a:accent3>
        <a:srgbClr val="AAAAFF"/>
      </a:accent3>
      <a:accent4>
        <a:srgbClr val="DADADA"/>
      </a:accent4>
      <a:accent5>
        <a:srgbClr val="AAFFFF"/>
      </a:accent5>
      <a:accent6>
        <a:srgbClr val="2D5CE7"/>
      </a:accent6>
      <a:hlink>
        <a:srgbClr val="FF0033"/>
      </a:hlink>
      <a:folHlink>
        <a:srgbClr val="FFFF00"/>
      </a:folHlink>
    </a:clrScheme>
    <a:fontScheme name="Soaring">
      <a:majorFont>
        <a:latin typeface="Arial"/>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Soaring 1">
        <a:dk1>
          <a:srgbClr val="000000"/>
        </a:dk1>
        <a:lt1>
          <a:srgbClr val="FFFFFF"/>
        </a:lt1>
        <a:dk2>
          <a:srgbClr val="0000FF"/>
        </a:dk2>
        <a:lt2>
          <a:srgbClr val="FFCC66"/>
        </a:lt2>
        <a:accent1>
          <a:srgbClr val="00FFFF"/>
        </a:accent1>
        <a:accent2>
          <a:srgbClr val="3366FF"/>
        </a:accent2>
        <a:accent3>
          <a:srgbClr val="AAAAFF"/>
        </a:accent3>
        <a:accent4>
          <a:srgbClr val="DADADA"/>
        </a:accent4>
        <a:accent5>
          <a:srgbClr val="AAFFFF"/>
        </a:accent5>
        <a:accent6>
          <a:srgbClr val="2D5CE7"/>
        </a:accent6>
        <a:hlink>
          <a:srgbClr val="FF0033"/>
        </a:hlink>
        <a:folHlink>
          <a:srgbClr val="FFFF00"/>
        </a:folHlink>
      </a:clrScheme>
      <a:clrMap bg1="dk2" tx1="lt1" bg2="dk1" tx2="lt2" accent1="accent1" accent2="accent2" accent3="accent3" accent4="accent4" accent5="accent5" accent6="accent6" hlink="hlink" folHlink="folHlink"/>
    </a:extraClrScheme>
    <a:extraClrScheme>
      <a:clrScheme name="Soaring 2">
        <a:dk1>
          <a:srgbClr val="000000"/>
        </a:dk1>
        <a:lt1>
          <a:srgbClr val="FFFFFF"/>
        </a:lt1>
        <a:dk2>
          <a:srgbClr val="000000"/>
        </a:dk2>
        <a:lt2>
          <a:srgbClr val="CCECFF"/>
        </a:lt2>
        <a:accent1>
          <a:srgbClr val="6699FF"/>
        </a:accent1>
        <a:accent2>
          <a:srgbClr val="66CCFF"/>
        </a:accent2>
        <a:accent3>
          <a:srgbClr val="FFFFFF"/>
        </a:accent3>
        <a:accent4>
          <a:srgbClr val="000000"/>
        </a:accent4>
        <a:accent5>
          <a:srgbClr val="B8CAFF"/>
        </a:accent5>
        <a:accent6>
          <a:srgbClr val="5CB9E7"/>
        </a:accent6>
        <a:hlink>
          <a:srgbClr val="CC99FF"/>
        </a:hlink>
        <a:folHlink>
          <a:srgbClr val="00CCCC"/>
        </a:folHlink>
      </a:clrScheme>
      <a:clrMap bg1="lt1" tx1="dk1" bg2="lt2" tx2="dk2" accent1="accent1" accent2="accent2" accent3="accent3" accent4="accent4" accent5="accent5" accent6="accent6" hlink="hlink" folHlink="folHlink"/>
    </a:extraClrScheme>
    <a:extraClrScheme>
      <a:clrScheme name="Soaring 3">
        <a:dk1>
          <a:srgbClr val="000000"/>
        </a:dk1>
        <a:lt1>
          <a:srgbClr val="FFFFFF"/>
        </a:lt1>
        <a:dk2>
          <a:srgbClr val="000000"/>
        </a:dk2>
        <a:lt2>
          <a:srgbClr val="FFFFFF"/>
        </a:lt2>
        <a:accent1>
          <a:srgbClr val="CBCBCB"/>
        </a:accent1>
        <a:accent2>
          <a:srgbClr val="EAEAEA"/>
        </a:accent2>
        <a:accent3>
          <a:srgbClr val="FFFFFF"/>
        </a:accent3>
        <a:accent4>
          <a:srgbClr val="000000"/>
        </a:accent4>
        <a:accent5>
          <a:srgbClr val="E2E2E2"/>
        </a:accent5>
        <a:accent6>
          <a:srgbClr val="D4D4D4"/>
        </a:accent6>
        <a:hlink>
          <a:srgbClr val="5F5F5F"/>
        </a:hlink>
        <a:folHlink>
          <a:srgbClr val="969696"/>
        </a:folHlink>
      </a:clrScheme>
      <a:clrMap bg1="lt1" tx1="dk1" bg2="lt2" tx2="dk2" accent1="accent1" accent2="accent2" accent3="accent3" accent4="accent4" accent5="accent5" accent6="accent6" hlink="hlink" folHlink="folHlink"/>
    </a:extraClrScheme>
    <a:extraClrScheme>
      <a:clrScheme name="Soaring 4">
        <a:dk1>
          <a:srgbClr val="000000"/>
        </a:dk1>
        <a:lt1>
          <a:srgbClr val="FFFFFF"/>
        </a:lt1>
        <a:dk2>
          <a:srgbClr val="008080"/>
        </a:dk2>
        <a:lt2>
          <a:srgbClr val="FFCC66"/>
        </a:lt2>
        <a:accent1>
          <a:srgbClr val="0099CC"/>
        </a:accent1>
        <a:accent2>
          <a:srgbClr val="009999"/>
        </a:accent2>
        <a:accent3>
          <a:srgbClr val="AAC0C0"/>
        </a:accent3>
        <a:accent4>
          <a:srgbClr val="DADADA"/>
        </a:accent4>
        <a:accent5>
          <a:srgbClr val="AACAE2"/>
        </a:accent5>
        <a:accent6>
          <a:srgbClr val="008A8A"/>
        </a:accent6>
        <a:hlink>
          <a:srgbClr val="6600CC"/>
        </a:hlink>
        <a:folHlink>
          <a:srgbClr val="FFFF00"/>
        </a:folHlink>
      </a:clrScheme>
      <a:clrMap bg1="dk2" tx1="lt1" bg2="dk1" tx2="lt2" accent1="accent1" accent2="accent2" accent3="accent3" accent4="accent4" accent5="accent5" accent6="accent6" hlink="hlink" folHlink="folHlink"/>
    </a:extraClrScheme>
    <a:extraClrScheme>
      <a:clrScheme name="Soaring 5">
        <a:dk1>
          <a:srgbClr val="000000"/>
        </a:dk1>
        <a:lt1>
          <a:srgbClr val="FFFFFF"/>
        </a:lt1>
        <a:dk2>
          <a:srgbClr val="993300"/>
        </a:dk2>
        <a:lt2>
          <a:srgbClr val="FFCC66"/>
        </a:lt2>
        <a:accent1>
          <a:srgbClr val="FF6633"/>
        </a:accent1>
        <a:accent2>
          <a:srgbClr val="CC6600"/>
        </a:accent2>
        <a:accent3>
          <a:srgbClr val="CAADAA"/>
        </a:accent3>
        <a:accent4>
          <a:srgbClr val="DADADA"/>
        </a:accent4>
        <a:accent5>
          <a:srgbClr val="FFB8AD"/>
        </a:accent5>
        <a:accent6>
          <a:srgbClr val="B95C00"/>
        </a:accent6>
        <a:hlink>
          <a:srgbClr val="CC0000"/>
        </a:hlink>
        <a:folHlink>
          <a:srgbClr val="FFFF00"/>
        </a:folHlink>
      </a:clrScheme>
      <a:clrMap bg1="dk2" tx1="lt1" bg2="dk1" tx2="lt2" accent1="accent1" accent2="accent2" accent3="accent3" accent4="accent4" accent5="accent5" accent6="accent6" hlink="hlink" folHlink="folHlink"/>
    </a:extraClrScheme>
  </a:extraClrSchemeLst>
</a:theme>
</file>

<file path=ppt/theme/theme91.xml><?xml version="1.0" encoding="utf-8"?>
<a:theme xmlns:a="http://schemas.openxmlformats.org/drawingml/2006/main" name="12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92.xml><?xml version="1.0" encoding="utf-8"?>
<a:theme xmlns:a="http://schemas.openxmlformats.org/drawingml/2006/main" name="16_Blank Presentation">
  <a:themeElements>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fontScheme name="Blank Presentation">
      <a:majorFont>
        <a:latin typeface="Arial Black"/>
        <a:ea typeface=""/>
        <a:cs typeface=""/>
      </a:majorFont>
      <a:minorFont>
        <a:latin typeface="Arial Black"/>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93.xml><?xml version="1.0" encoding="utf-8"?>
<a:theme xmlns:a="http://schemas.openxmlformats.org/drawingml/2006/main" name="2_Slit">
  <a:themeElements>
    <a:clrScheme name="Slit 1">
      <a:dk1>
        <a:srgbClr val="8C0000"/>
      </a:dk1>
      <a:lt1>
        <a:srgbClr val="FFFFFF"/>
      </a:lt1>
      <a:dk2>
        <a:srgbClr val="720000"/>
      </a:dk2>
      <a:lt2>
        <a:srgbClr val="FFFFCC"/>
      </a:lt2>
      <a:accent1>
        <a:srgbClr val="FF3300"/>
      </a:accent1>
      <a:accent2>
        <a:srgbClr val="BE7960"/>
      </a:accent2>
      <a:accent3>
        <a:srgbClr val="BCAAAA"/>
      </a:accent3>
      <a:accent4>
        <a:srgbClr val="DADADA"/>
      </a:accent4>
      <a:accent5>
        <a:srgbClr val="FFADAA"/>
      </a:accent5>
      <a:accent6>
        <a:srgbClr val="AC6D56"/>
      </a:accent6>
      <a:hlink>
        <a:srgbClr val="FFCC66"/>
      </a:hlink>
      <a:folHlink>
        <a:srgbClr val="FF9900"/>
      </a:folHlink>
    </a:clrScheme>
    <a:fontScheme name="Slit">
      <a:majorFont>
        <a:latin typeface="Tahoma"/>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lnDef>
  </a:objectDefaults>
  <a:extraClrSchemeLst>
    <a:extraClrScheme>
      <a:clrScheme name="Slit 1">
        <a:dk1>
          <a:srgbClr val="8C0000"/>
        </a:dk1>
        <a:lt1>
          <a:srgbClr val="FFFFFF"/>
        </a:lt1>
        <a:dk2>
          <a:srgbClr val="720000"/>
        </a:dk2>
        <a:lt2>
          <a:srgbClr val="FFFFCC"/>
        </a:lt2>
        <a:accent1>
          <a:srgbClr val="FF3300"/>
        </a:accent1>
        <a:accent2>
          <a:srgbClr val="BE7960"/>
        </a:accent2>
        <a:accent3>
          <a:srgbClr val="BCAAAA"/>
        </a:accent3>
        <a:accent4>
          <a:srgbClr val="DADADA"/>
        </a:accent4>
        <a:accent5>
          <a:srgbClr val="FFADAA"/>
        </a:accent5>
        <a:accent6>
          <a:srgbClr val="AC6D56"/>
        </a:accent6>
        <a:hlink>
          <a:srgbClr val="FFCC66"/>
        </a:hlink>
        <a:folHlink>
          <a:srgbClr val="FF9900"/>
        </a:folHlink>
      </a:clrScheme>
      <a:clrMap bg1="dk2" tx1="lt1" bg2="dk1" tx2="lt2" accent1="accent1" accent2="accent2" accent3="accent3" accent4="accent4" accent5="accent5" accent6="accent6" hlink="hlink" folHlink="folHlink"/>
    </a:extraClrScheme>
    <a:extraClrScheme>
      <a:clrScheme name="Slit 2">
        <a:dk1>
          <a:srgbClr val="674E2F"/>
        </a:dk1>
        <a:lt1>
          <a:srgbClr val="FFFFFF"/>
        </a:lt1>
        <a:dk2>
          <a:srgbClr val="533F27"/>
        </a:dk2>
        <a:lt2>
          <a:srgbClr val="D8B274"/>
        </a:lt2>
        <a:accent1>
          <a:srgbClr val="CC9900"/>
        </a:accent1>
        <a:accent2>
          <a:srgbClr val="8F5F2F"/>
        </a:accent2>
        <a:accent3>
          <a:srgbClr val="B3AFAC"/>
        </a:accent3>
        <a:accent4>
          <a:srgbClr val="DADADA"/>
        </a:accent4>
        <a:accent5>
          <a:srgbClr val="E2CAAA"/>
        </a:accent5>
        <a:accent6>
          <a:srgbClr val="81552A"/>
        </a:accent6>
        <a:hlink>
          <a:srgbClr val="FFCC00"/>
        </a:hlink>
        <a:folHlink>
          <a:srgbClr val="FFFFCC"/>
        </a:folHlink>
      </a:clrScheme>
      <a:clrMap bg1="dk2" tx1="lt1" bg2="dk1" tx2="lt2" accent1="accent1" accent2="accent2" accent3="accent3" accent4="accent4" accent5="accent5" accent6="accent6" hlink="hlink" folHlink="folHlink"/>
    </a:extraClrScheme>
    <a:extraClrScheme>
      <a:clrScheme name="Slit 3">
        <a:dk1>
          <a:srgbClr val="646464"/>
        </a:dk1>
        <a:lt1>
          <a:srgbClr val="FFFFFF"/>
        </a:lt1>
        <a:dk2>
          <a:srgbClr val="545454"/>
        </a:dk2>
        <a:lt2>
          <a:srgbClr val="D4D4CE"/>
        </a:lt2>
        <a:accent1>
          <a:srgbClr val="49747D"/>
        </a:accent1>
        <a:accent2>
          <a:srgbClr val="8F9699"/>
        </a:accent2>
        <a:accent3>
          <a:srgbClr val="B3B3B3"/>
        </a:accent3>
        <a:accent4>
          <a:srgbClr val="DADADA"/>
        </a:accent4>
        <a:accent5>
          <a:srgbClr val="B1BCBF"/>
        </a:accent5>
        <a:accent6>
          <a:srgbClr val="81878A"/>
        </a:accent6>
        <a:hlink>
          <a:srgbClr val="8DC4D7"/>
        </a:hlink>
        <a:folHlink>
          <a:srgbClr val="7FB97F"/>
        </a:folHlink>
      </a:clrScheme>
      <a:clrMap bg1="dk2" tx1="lt1" bg2="dk1" tx2="lt2" accent1="accent1" accent2="accent2" accent3="accent3" accent4="accent4" accent5="accent5" accent6="accent6" hlink="hlink" folHlink="folHlink"/>
    </a:extraClrScheme>
    <a:extraClrScheme>
      <a:clrScheme name="Slit 4">
        <a:dk1>
          <a:srgbClr val="3A7400"/>
        </a:dk1>
        <a:lt1>
          <a:srgbClr val="FFFFFF"/>
        </a:lt1>
        <a:dk2>
          <a:srgbClr val="2E5C00"/>
        </a:dk2>
        <a:lt2>
          <a:srgbClr val="FFFFFF"/>
        </a:lt2>
        <a:accent1>
          <a:srgbClr val="79CA02"/>
        </a:accent1>
        <a:accent2>
          <a:srgbClr val="008080"/>
        </a:accent2>
        <a:accent3>
          <a:srgbClr val="ADB5AA"/>
        </a:accent3>
        <a:accent4>
          <a:srgbClr val="DADADA"/>
        </a:accent4>
        <a:accent5>
          <a:srgbClr val="BEE1AA"/>
        </a:accent5>
        <a:accent6>
          <a:srgbClr val="007373"/>
        </a:accent6>
        <a:hlink>
          <a:srgbClr val="A8DE0E"/>
        </a:hlink>
        <a:folHlink>
          <a:srgbClr val="00CC66"/>
        </a:folHlink>
      </a:clrScheme>
      <a:clrMap bg1="dk2" tx1="lt1" bg2="dk1" tx2="lt2" accent1="accent1" accent2="accent2" accent3="accent3" accent4="accent4" accent5="accent5" accent6="accent6" hlink="hlink" folHlink="folHlink"/>
    </a:extraClrScheme>
    <a:extraClrScheme>
      <a:clrScheme name="Slit 5">
        <a:dk1>
          <a:srgbClr val="008885"/>
        </a:dk1>
        <a:lt1>
          <a:srgbClr val="FFFFFF"/>
        </a:lt1>
        <a:dk2>
          <a:srgbClr val="007572"/>
        </a:dk2>
        <a:lt2>
          <a:srgbClr val="FFFF99"/>
        </a:lt2>
        <a:accent1>
          <a:srgbClr val="33CCCC"/>
        </a:accent1>
        <a:accent2>
          <a:srgbClr val="6D6FC7"/>
        </a:accent2>
        <a:accent3>
          <a:srgbClr val="AABDBC"/>
        </a:accent3>
        <a:accent4>
          <a:srgbClr val="DADADA"/>
        </a:accent4>
        <a:accent5>
          <a:srgbClr val="ADE2E2"/>
        </a:accent5>
        <a:accent6>
          <a:srgbClr val="6264B4"/>
        </a:accent6>
        <a:hlink>
          <a:srgbClr val="FFFFCC"/>
        </a:hlink>
        <a:folHlink>
          <a:srgbClr val="00FF00"/>
        </a:folHlink>
      </a:clrScheme>
      <a:clrMap bg1="dk2" tx1="lt1" bg2="dk1" tx2="lt2" accent1="accent1" accent2="accent2" accent3="accent3" accent4="accent4" accent5="accent5" accent6="accent6" hlink="hlink" folHlink="folHlink"/>
    </a:extraClrScheme>
    <a:extraClrScheme>
      <a:clrScheme name="Slit 6">
        <a:dk1>
          <a:srgbClr val="0000AC"/>
        </a:dk1>
        <a:lt1>
          <a:srgbClr val="FFFFFF"/>
        </a:lt1>
        <a:dk2>
          <a:srgbClr val="000086"/>
        </a:dk2>
        <a:lt2>
          <a:srgbClr val="CCFFFF"/>
        </a:lt2>
        <a:accent1>
          <a:srgbClr val="0099FF"/>
        </a:accent1>
        <a:accent2>
          <a:srgbClr val="00B000"/>
        </a:accent2>
        <a:accent3>
          <a:srgbClr val="AAAAC3"/>
        </a:accent3>
        <a:accent4>
          <a:srgbClr val="DADADA"/>
        </a:accent4>
        <a:accent5>
          <a:srgbClr val="AACAFF"/>
        </a:accent5>
        <a:accent6>
          <a:srgbClr val="009F00"/>
        </a:accent6>
        <a:hlink>
          <a:srgbClr val="FFE701"/>
        </a:hlink>
        <a:folHlink>
          <a:srgbClr val="FF9900"/>
        </a:folHlink>
      </a:clrScheme>
      <a:clrMap bg1="dk2" tx1="lt1" bg2="dk1" tx2="lt2" accent1="accent1" accent2="accent2" accent3="accent3" accent4="accent4" accent5="accent5" accent6="accent6" hlink="hlink" folHlink="folHlink"/>
    </a:extraClrScheme>
    <a:extraClrScheme>
      <a:clrScheme name="Slit 7">
        <a:dk1>
          <a:srgbClr val="7474A2"/>
        </a:dk1>
        <a:lt1>
          <a:srgbClr val="FFFFFF"/>
        </a:lt1>
        <a:dk2>
          <a:srgbClr val="5E5E8E"/>
        </a:dk2>
        <a:lt2>
          <a:srgbClr val="D1D1DF"/>
        </a:lt2>
        <a:accent1>
          <a:srgbClr val="CC66FF"/>
        </a:accent1>
        <a:accent2>
          <a:srgbClr val="6666FF"/>
        </a:accent2>
        <a:accent3>
          <a:srgbClr val="B6B6C6"/>
        </a:accent3>
        <a:accent4>
          <a:srgbClr val="DADADA"/>
        </a:accent4>
        <a:accent5>
          <a:srgbClr val="E2B8FF"/>
        </a:accent5>
        <a:accent6>
          <a:srgbClr val="5C5CE7"/>
        </a:accent6>
        <a:hlink>
          <a:srgbClr val="FFCC99"/>
        </a:hlink>
        <a:folHlink>
          <a:srgbClr val="CCCCFF"/>
        </a:folHlink>
      </a:clrScheme>
      <a:clrMap bg1="dk2" tx1="lt1" bg2="dk1" tx2="lt2" accent1="accent1" accent2="accent2" accent3="accent3" accent4="accent4" accent5="accent5" accent6="accent6" hlink="hlink" folHlink="folHlink"/>
    </a:extraClrScheme>
    <a:extraClrScheme>
      <a:clrScheme name="Slit 8">
        <a:dk1>
          <a:srgbClr val="000000"/>
        </a:dk1>
        <a:lt1>
          <a:srgbClr val="D0DAE2"/>
        </a:lt1>
        <a:dk2>
          <a:srgbClr val="000000"/>
        </a:dk2>
        <a:lt2>
          <a:srgbClr val="E7EDF1"/>
        </a:lt2>
        <a:accent1>
          <a:srgbClr val="33CCCC"/>
        </a:accent1>
        <a:accent2>
          <a:srgbClr val="0099CC"/>
        </a:accent2>
        <a:accent3>
          <a:srgbClr val="E4EAEE"/>
        </a:accent3>
        <a:accent4>
          <a:srgbClr val="000000"/>
        </a:accent4>
        <a:accent5>
          <a:srgbClr val="ADE2E2"/>
        </a:accent5>
        <a:accent6>
          <a:srgbClr val="008AB9"/>
        </a:accent6>
        <a:hlink>
          <a:srgbClr val="3333CC"/>
        </a:hlink>
        <a:folHlink>
          <a:srgbClr val="008080"/>
        </a:folHlink>
      </a:clrScheme>
      <a:clrMap bg1="lt1" tx1="dk1" bg2="lt2" tx2="dk2" accent1="accent1" accent2="accent2" accent3="accent3" accent4="accent4" accent5="accent5" accent6="accent6" hlink="hlink" folHlink="folHlink"/>
    </a:extraClrScheme>
    <a:extraClrScheme>
      <a:clrScheme name="Slit 9">
        <a:dk1>
          <a:srgbClr val="000000"/>
        </a:dk1>
        <a:lt1>
          <a:srgbClr val="FFFFFF"/>
        </a:lt1>
        <a:dk2>
          <a:srgbClr val="000000"/>
        </a:dk2>
        <a:lt2>
          <a:srgbClr val="E6E6E6"/>
        </a:lt2>
        <a:accent1>
          <a:srgbClr val="66CCFF"/>
        </a:accent1>
        <a:accent2>
          <a:srgbClr val="9999FF"/>
        </a:accent2>
        <a:accent3>
          <a:srgbClr val="FFFFFF"/>
        </a:accent3>
        <a:accent4>
          <a:srgbClr val="000000"/>
        </a:accent4>
        <a:accent5>
          <a:srgbClr val="B8E2FF"/>
        </a:accent5>
        <a:accent6>
          <a:srgbClr val="8A8AE7"/>
        </a:accent6>
        <a:hlink>
          <a:srgbClr val="3333CC"/>
        </a:hlink>
        <a:folHlink>
          <a:srgbClr val="008080"/>
        </a:folHlink>
      </a:clrScheme>
      <a:clrMap bg1="lt1" tx1="dk1" bg2="lt2" tx2="dk2" accent1="accent1" accent2="accent2" accent3="accent3" accent4="accent4" accent5="accent5" accent6="accent6" hlink="hlink" folHlink="folHlink"/>
    </a:extraClrScheme>
  </a:extraClrSchemeLst>
</a:theme>
</file>

<file path=ppt/theme/theme94.xml><?xml version="1.0" encoding="utf-8"?>
<a:theme xmlns:a="http://schemas.openxmlformats.org/drawingml/2006/main" name="4_Soaring">
  <a:themeElements>
    <a:clrScheme name="Soaring 1">
      <a:dk1>
        <a:srgbClr val="000000"/>
      </a:dk1>
      <a:lt1>
        <a:srgbClr val="FFFFFF"/>
      </a:lt1>
      <a:dk2>
        <a:srgbClr val="0000FF"/>
      </a:dk2>
      <a:lt2>
        <a:srgbClr val="FFCC66"/>
      </a:lt2>
      <a:accent1>
        <a:srgbClr val="00FFFF"/>
      </a:accent1>
      <a:accent2>
        <a:srgbClr val="3366FF"/>
      </a:accent2>
      <a:accent3>
        <a:srgbClr val="AAAAFF"/>
      </a:accent3>
      <a:accent4>
        <a:srgbClr val="DADADA"/>
      </a:accent4>
      <a:accent5>
        <a:srgbClr val="AAFFFF"/>
      </a:accent5>
      <a:accent6>
        <a:srgbClr val="2D5CE7"/>
      </a:accent6>
      <a:hlink>
        <a:srgbClr val="FF0033"/>
      </a:hlink>
      <a:folHlink>
        <a:srgbClr val="FFFF00"/>
      </a:folHlink>
    </a:clrScheme>
    <a:fontScheme name="Soaring">
      <a:majorFont>
        <a:latin typeface="Arial"/>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Soaring 1">
        <a:dk1>
          <a:srgbClr val="000000"/>
        </a:dk1>
        <a:lt1>
          <a:srgbClr val="FFFFFF"/>
        </a:lt1>
        <a:dk2>
          <a:srgbClr val="0000FF"/>
        </a:dk2>
        <a:lt2>
          <a:srgbClr val="FFCC66"/>
        </a:lt2>
        <a:accent1>
          <a:srgbClr val="00FFFF"/>
        </a:accent1>
        <a:accent2>
          <a:srgbClr val="3366FF"/>
        </a:accent2>
        <a:accent3>
          <a:srgbClr val="AAAAFF"/>
        </a:accent3>
        <a:accent4>
          <a:srgbClr val="DADADA"/>
        </a:accent4>
        <a:accent5>
          <a:srgbClr val="AAFFFF"/>
        </a:accent5>
        <a:accent6>
          <a:srgbClr val="2D5CE7"/>
        </a:accent6>
        <a:hlink>
          <a:srgbClr val="FF0033"/>
        </a:hlink>
        <a:folHlink>
          <a:srgbClr val="FFFF00"/>
        </a:folHlink>
      </a:clrScheme>
      <a:clrMap bg1="dk2" tx1="lt1" bg2="dk1" tx2="lt2" accent1="accent1" accent2="accent2" accent3="accent3" accent4="accent4" accent5="accent5" accent6="accent6" hlink="hlink" folHlink="folHlink"/>
    </a:extraClrScheme>
    <a:extraClrScheme>
      <a:clrScheme name="Soaring 2">
        <a:dk1>
          <a:srgbClr val="000000"/>
        </a:dk1>
        <a:lt1>
          <a:srgbClr val="FFFFFF"/>
        </a:lt1>
        <a:dk2>
          <a:srgbClr val="000000"/>
        </a:dk2>
        <a:lt2>
          <a:srgbClr val="CCECFF"/>
        </a:lt2>
        <a:accent1>
          <a:srgbClr val="6699FF"/>
        </a:accent1>
        <a:accent2>
          <a:srgbClr val="66CCFF"/>
        </a:accent2>
        <a:accent3>
          <a:srgbClr val="FFFFFF"/>
        </a:accent3>
        <a:accent4>
          <a:srgbClr val="000000"/>
        </a:accent4>
        <a:accent5>
          <a:srgbClr val="B8CAFF"/>
        </a:accent5>
        <a:accent6>
          <a:srgbClr val="5CB9E7"/>
        </a:accent6>
        <a:hlink>
          <a:srgbClr val="CC99FF"/>
        </a:hlink>
        <a:folHlink>
          <a:srgbClr val="00CCCC"/>
        </a:folHlink>
      </a:clrScheme>
      <a:clrMap bg1="lt1" tx1="dk1" bg2="lt2" tx2="dk2" accent1="accent1" accent2="accent2" accent3="accent3" accent4="accent4" accent5="accent5" accent6="accent6" hlink="hlink" folHlink="folHlink"/>
    </a:extraClrScheme>
    <a:extraClrScheme>
      <a:clrScheme name="Soaring 3">
        <a:dk1>
          <a:srgbClr val="000000"/>
        </a:dk1>
        <a:lt1>
          <a:srgbClr val="FFFFFF"/>
        </a:lt1>
        <a:dk2>
          <a:srgbClr val="000000"/>
        </a:dk2>
        <a:lt2>
          <a:srgbClr val="FFFFFF"/>
        </a:lt2>
        <a:accent1>
          <a:srgbClr val="CBCBCB"/>
        </a:accent1>
        <a:accent2>
          <a:srgbClr val="EAEAEA"/>
        </a:accent2>
        <a:accent3>
          <a:srgbClr val="FFFFFF"/>
        </a:accent3>
        <a:accent4>
          <a:srgbClr val="000000"/>
        </a:accent4>
        <a:accent5>
          <a:srgbClr val="E2E2E2"/>
        </a:accent5>
        <a:accent6>
          <a:srgbClr val="D4D4D4"/>
        </a:accent6>
        <a:hlink>
          <a:srgbClr val="5F5F5F"/>
        </a:hlink>
        <a:folHlink>
          <a:srgbClr val="969696"/>
        </a:folHlink>
      </a:clrScheme>
      <a:clrMap bg1="lt1" tx1="dk1" bg2="lt2" tx2="dk2" accent1="accent1" accent2="accent2" accent3="accent3" accent4="accent4" accent5="accent5" accent6="accent6" hlink="hlink" folHlink="folHlink"/>
    </a:extraClrScheme>
    <a:extraClrScheme>
      <a:clrScheme name="Soaring 4">
        <a:dk1>
          <a:srgbClr val="000000"/>
        </a:dk1>
        <a:lt1>
          <a:srgbClr val="FFFFFF"/>
        </a:lt1>
        <a:dk2>
          <a:srgbClr val="008080"/>
        </a:dk2>
        <a:lt2>
          <a:srgbClr val="FFCC66"/>
        </a:lt2>
        <a:accent1>
          <a:srgbClr val="0099CC"/>
        </a:accent1>
        <a:accent2>
          <a:srgbClr val="009999"/>
        </a:accent2>
        <a:accent3>
          <a:srgbClr val="AAC0C0"/>
        </a:accent3>
        <a:accent4>
          <a:srgbClr val="DADADA"/>
        </a:accent4>
        <a:accent5>
          <a:srgbClr val="AACAE2"/>
        </a:accent5>
        <a:accent6>
          <a:srgbClr val="008A8A"/>
        </a:accent6>
        <a:hlink>
          <a:srgbClr val="6600CC"/>
        </a:hlink>
        <a:folHlink>
          <a:srgbClr val="FFFF00"/>
        </a:folHlink>
      </a:clrScheme>
      <a:clrMap bg1="dk2" tx1="lt1" bg2="dk1" tx2="lt2" accent1="accent1" accent2="accent2" accent3="accent3" accent4="accent4" accent5="accent5" accent6="accent6" hlink="hlink" folHlink="folHlink"/>
    </a:extraClrScheme>
    <a:extraClrScheme>
      <a:clrScheme name="Soaring 5">
        <a:dk1>
          <a:srgbClr val="000000"/>
        </a:dk1>
        <a:lt1>
          <a:srgbClr val="FFFFFF"/>
        </a:lt1>
        <a:dk2>
          <a:srgbClr val="993300"/>
        </a:dk2>
        <a:lt2>
          <a:srgbClr val="FFCC66"/>
        </a:lt2>
        <a:accent1>
          <a:srgbClr val="FF6633"/>
        </a:accent1>
        <a:accent2>
          <a:srgbClr val="CC6600"/>
        </a:accent2>
        <a:accent3>
          <a:srgbClr val="CAADAA"/>
        </a:accent3>
        <a:accent4>
          <a:srgbClr val="DADADA"/>
        </a:accent4>
        <a:accent5>
          <a:srgbClr val="FFB8AD"/>
        </a:accent5>
        <a:accent6>
          <a:srgbClr val="B95C00"/>
        </a:accent6>
        <a:hlink>
          <a:srgbClr val="CC0000"/>
        </a:hlink>
        <a:folHlink>
          <a:srgbClr val="FFFF00"/>
        </a:folHlink>
      </a:clrScheme>
      <a:clrMap bg1="dk2" tx1="lt1" bg2="dk1" tx2="lt2" accent1="accent1" accent2="accent2" accent3="accent3" accent4="accent4" accent5="accent5" accent6="accent6" hlink="hlink" folHlink="folHlink"/>
    </a:extraClrScheme>
  </a:extraClrSchemeLst>
</a:theme>
</file>

<file path=ppt/theme/theme95.xml><?xml version="1.0" encoding="utf-8"?>
<a:theme xmlns:a="http://schemas.openxmlformats.org/drawingml/2006/main" name="66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96.xml><?xml version="1.0" encoding="utf-8"?>
<a:theme xmlns:a="http://schemas.openxmlformats.org/drawingml/2006/main" name="8_Strategic">
  <a:themeElements>
    <a:clrScheme name="Strategic 2">
      <a:dk1>
        <a:srgbClr val="000000"/>
      </a:dk1>
      <a:lt1>
        <a:srgbClr val="E9E2B6"/>
      </a:lt1>
      <a:dk2>
        <a:srgbClr val="996600"/>
      </a:dk2>
      <a:lt2>
        <a:srgbClr val="786950"/>
      </a:lt2>
      <a:accent1>
        <a:srgbClr val="727DE0"/>
      </a:accent1>
      <a:accent2>
        <a:srgbClr val="D54F41"/>
      </a:accent2>
      <a:accent3>
        <a:srgbClr val="F2EED7"/>
      </a:accent3>
      <a:accent4>
        <a:srgbClr val="000000"/>
      </a:accent4>
      <a:accent5>
        <a:srgbClr val="BCBFED"/>
      </a:accent5>
      <a:accent6>
        <a:srgbClr val="C1473A"/>
      </a:accent6>
      <a:hlink>
        <a:srgbClr val="003300"/>
      </a:hlink>
      <a:folHlink>
        <a:srgbClr val="339933"/>
      </a:folHlink>
    </a:clrScheme>
    <a:fontScheme name="Strategic">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0"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0" charset="0"/>
          </a:defRPr>
        </a:defPPr>
      </a:lstStyle>
    </a:lnDef>
  </a:objectDefaults>
  <a:extraClrSchemeLst>
    <a:extraClrScheme>
      <a:clrScheme name="Strategic 1">
        <a:dk1>
          <a:srgbClr val="000000"/>
        </a:dk1>
        <a:lt1>
          <a:srgbClr val="EAEAEA"/>
        </a:lt1>
        <a:dk2>
          <a:srgbClr val="819E81"/>
        </a:dk2>
        <a:lt2>
          <a:srgbClr val="FFCC66"/>
        </a:lt2>
        <a:accent1>
          <a:srgbClr val="727DE0"/>
        </a:accent1>
        <a:accent2>
          <a:srgbClr val="D54F41"/>
        </a:accent2>
        <a:accent3>
          <a:srgbClr val="C1CCC1"/>
        </a:accent3>
        <a:accent4>
          <a:srgbClr val="C8C8C8"/>
        </a:accent4>
        <a:accent5>
          <a:srgbClr val="BCBFED"/>
        </a:accent5>
        <a:accent6>
          <a:srgbClr val="C1473A"/>
        </a:accent6>
        <a:hlink>
          <a:srgbClr val="003300"/>
        </a:hlink>
        <a:folHlink>
          <a:srgbClr val="663300"/>
        </a:folHlink>
      </a:clrScheme>
      <a:clrMap bg1="dk2" tx1="lt1" bg2="dk1" tx2="lt2" accent1="accent1" accent2="accent2" accent3="accent3" accent4="accent4" accent5="accent5" accent6="accent6" hlink="hlink" folHlink="folHlink"/>
    </a:extraClrScheme>
    <a:extraClrScheme>
      <a:clrScheme name="Strategic 2">
        <a:dk1>
          <a:srgbClr val="000000"/>
        </a:dk1>
        <a:lt1>
          <a:srgbClr val="E9E2B6"/>
        </a:lt1>
        <a:dk2>
          <a:srgbClr val="996600"/>
        </a:dk2>
        <a:lt2>
          <a:srgbClr val="786950"/>
        </a:lt2>
        <a:accent1>
          <a:srgbClr val="727DE0"/>
        </a:accent1>
        <a:accent2>
          <a:srgbClr val="D54F41"/>
        </a:accent2>
        <a:accent3>
          <a:srgbClr val="F2EED7"/>
        </a:accent3>
        <a:accent4>
          <a:srgbClr val="000000"/>
        </a:accent4>
        <a:accent5>
          <a:srgbClr val="BCBFED"/>
        </a:accent5>
        <a:accent6>
          <a:srgbClr val="C1473A"/>
        </a:accent6>
        <a:hlink>
          <a:srgbClr val="003300"/>
        </a:hlink>
        <a:folHlink>
          <a:srgbClr val="339933"/>
        </a:folHlink>
      </a:clrScheme>
      <a:clrMap bg1="lt1" tx1="dk1" bg2="lt2" tx2="dk2" accent1="accent1" accent2="accent2" accent3="accent3" accent4="accent4" accent5="accent5" accent6="accent6" hlink="hlink" folHlink="folHlink"/>
    </a:extraClrScheme>
    <a:extraClrScheme>
      <a:clrScheme name="Strategic 3">
        <a:dk1>
          <a:srgbClr val="000000"/>
        </a:dk1>
        <a:lt1>
          <a:srgbClr val="FFFFFF"/>
        </a:lt1>
        <a:dk2>
          <a:srgbClr val="000000"/>
        </a:dk2>
        <a:lt2>
          <a:srgbClr val="5F5F5F"/>
        </a:lt2>
        <a:accent1>
          <a:srgbClr val="CBCBCB"/>
        </a:accent1>
        <a:accent2>
          <a:srgbClr val="808080"/>
        </a:accent2>
        <a:accent3>
          <a:srgbClr val="FFFFFF"/>
        </a:accent3>
        <a:accent4>
          <a:srgbClr val="000000"/>
        </a:accent4>
        <a:accent5>
          <a:srgbClr val="E2E2E2"/>
        </a:accent5>
        <a:accent6>
          <a:srgbClr val="737373"/>
        </a:accent6>
        <a:hlink>
          <a:srgbClr val="5F5F5F"/>
        </a:hlink>
        <a:folHlink>
          <a:srgbClr val="969696"/>
        </a:folHlink>
      </a:clrScheme>
      <a:clrMap bg1="lt1" tx1="dk1" bg2="lt2" tx2="dk2" accent1="accent1" accent2="accent2" accent3="accent3" accent4="accent4" accent5="accent5" accent6="accent6" hlink="hlink" folHlink="folHlink"/>
    </a:extraClrScheme>
    <a:extraClrScheme>
      <a:clrScheme name="Strategic 4">
        <a:dk1>
          <a:srgbClr val="000000"/>
        </a:dk1>
        <a:lt1>
          <a:srgbClr val="EAEAEA"/>
        </a:lt1>
        <a:dk2>
          <a:srgbClr val="BC6262"/>
        </a:dk2>
        <a:lt2>
          <a:srgbClr val="FFCC66"/>
        </a:lt2>
        <a:accent1>
          <a:srgbClr val="727DE0"/>
        </a:accent1>
        <a:accent2>
          <a:srgbClr val="D54F41"/>
        </a:accent2>
        <a:accent3>
          <a:srgbClr val="DAB7B7"/>
        </a:accent3>
        <a:accent4>
          <a:srgbClr val="C8C8C8"/>
        </a:accent4>
        <a:accent5>
          <a:srgbClr val="BCBFED"/>
        </a:accent5>
        <a:accent6>
          <a:srgbClr val="C1473A"/>
        </a:accent6>
        <a:hlink>
          <a:srgbClr val="000066"/>
        </a:hlink>
        <a:folHlink>
          <a:srgbClr val="FFFF99"/>
        </a:folHlink>
      </a:clrScheme>
      <a:clrMap bg1="dk2" tx1="lt1" bg2="dk1" tx2="lt2" accent1="accent1" accent2="accent2" accent3="accent3" accent4="accent4" accent5="accent5" accent6="accent6" hlink="hlink" folHlink="folHlink"/>
    </a:extraClrScheme>
    <a:extraClrScheme>
      <a:clrScheme name="Strategic 5">
        <a:dk1>
          <a:srgbClr val="000000"/>
        </a:dk1>
        <a:lt1>
          <a:srgbClr val="EAEAEA"/>
        </a:lt1>
        <a:dk2>
          <a:srgbClr val="5C74A4"/>
        </a:dk2>
        <a:lt2>
          <a:srgbClr val="FFCC99"/>
        </a:lt2>
        <a:accent1>
          <a:srgbClr val="727DE0"/>
        </a:accent1>
        <a:accent2>
          <a:srgbClr val="D54F41"/>
        </a:accent2>
        <a:accent3>
          <a:srgbClr val="B5BCCF"/>
        </a:accent3>
        <a:accent4>
          <a:srgbClr val="C8C8C8"/>
        </a:accent4>
        <a:accent5>
          <a:srgbClr val="BCBFED"/>
        </a:accent5>
        <a:accent6>
          <a:srgbClr val="C1473A"/>
        </a:accent6>
        <a:hlink>
          <a:srgbClr val="FFFFCC"/>
        </a:hlink>
        <a:folHlink>
          <a:srgbClr val="CC9900"/>
        </a:folHlink>
      </a:clrScheme>
      <a:clrMap bg1="dk2" tx1="lt1" bg2="dk1" tx2="lt2" accent1="accent1" accent2="accent2" accent3="accent3" accent4="accent4" accent5="accent5" accent6="accent6" hlink="hlink" folHlink="folHlink"/>
    </a:extraClrScheme>
    <a:extraClrScheme>
      <a:clrScheme name="Strategic 6">
        <a:dk1>
          <a:srgbClr val="000000"/>
        </a:dk1>
        <a:lt1>
          <a:srgbClr val="EAEAEA"/>
        </a:lt1>
        <a:dk2>
          <a:srgbClr val="996600"/>
        </a:dk2>
        <a:lt2>
          <a:srgbClr val="FFCC99"/>
        </a:lt2>
        <a:accent1>
          <a:srgbClr val="727DE0"/>
        </a:accent1>
        <a:accent2>
          <a:srgbClr val="D54F41"/>
        </a:accent2>
        <a:accent3>
          <a:srgbClr val="CAB8AA"/>
        </a:accent3>
        <a:accent4>
          <a:srgbClr val="C8C8C8"/>
        </a:accent4>
        <a:accent5>
          <a:srgbClr val="BCBFED"/>
        </a:accent5>
        <a:accent6>
          <a:srgbClr val="C1473A"/>
        </a:accent6>
        <a:hlink>
          <a:srgbClr val="99CCFF"/>
        </a:hlink>
        <a:folHlink>
          <a:srgbClr val="FFFF99"/>
        </a:folHlink>
      </a:clrScheme>
      <a:clrMap bg1="dk2" tx1="lt1" bg2="dk1" tx2="lt2" accent1="accent1" accent2="accent2" accent3="accent3" accent4="accent4" accent5="accent5" accent6="accent6" hlink="hlink" folHlink="folHlink"/>
    </a:extraClrScheme>
  </a:extraClrSchemeLst>
</a:theme>
</file>

<file path=ppt/theme/theme97.xml><?xml version="1.0" encoding="utf-8"?>
<a:theme xmlns:a="http://schemas.openxmlformats.org/drawingml/2006/main" name="13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98.xml><?xml version="1.0" encoding="utf-8"?>
<a:theme xmlns:a="http://schemas.openxmlformats.org/drawingml/2006/main" name="5_Strategic">
  <a:themeElements>
    <a:clrScheme name="Strategic 2">
      <a:dk1>
        <a:srgbClr val="000000"/>
      </a:dk1>
      <a:lt1>
        <a:srgbClr val="E9E2B6"/>
      </a:lt1>
      <a:dk2>
        <a:srgbClr val="996600"/>
      </a:dk2>
      <a:lt2>
        <a:srgbClr val="786950"/>
      </a:lt2>
      <a:accent1>
        <a:srgbClr val="727DE0"/>
      </a:accent1>
      <a:accent2>
        <a:srgbClr val="D54F41"/>
      </a:accent2>
      <a:accent3>
        <a:srgbClr val="F2EED7"/>
      </a:accent3>
      <a:accent4>
        <a:srgbClr val="000000"/>
      </a:accent4>
      <a:accent5>
        <a:srgbClr val="BCBFED"/>
      </a:accent5>
      <a:accent6>
        <a:srgbClr val="C1473A"/>
      </a:accent6>
      <a:hlink>
        <a:srgbClr val="003300"/>
      </a:hlink>
      <a:folHlink>
        <a:srgbClr val="339933"/>
      </a:folHlink>
    </a:clrScheme>
    <a:fontScheme name="Strategic">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0"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0" charset="0"/>
          </a:defRPr>
        </a:defPPr>
      </a:lstStyle>
    </a:lnDef>
  </a:objectDefaults>
  <a:extraClrSchemeLst>
    <a:extraClrScheme>
      <a:clrScheme name="Strategic 1">
        <a:dk1>
          <a:srgbClr val="000000"/>
        </a:dk1>
        <a:lt1>
          <a:srgbClr val="EAEAEA"/>
        </a:lt1>
        <a:dk2>
          <a:srgbClr val="819E81"/>
        </a:dk2>
        <a:lt2>
          <a:srgbClr val="FFCC66"/>
        </a:lt2>
        <a:accent1>
          <a:srgbClr val="727DE0"/>
        </a:accent1>
        <a:accent2>
          <a:srgbClr val="D54F41"/>
        </a:accent2>
        <a:accent3>
          <a:srgbClr val="C1CCC1"/>
        </a:accent3>
        <a:accent4>
          <a:srgbClr val="C8C8C8"/>
        </a:accent4>
        <a:accent5>
          <a:srgbClr val="BCBFED"/>
        </a:accent5>
        <a:accent6>
          <a:srgbClr val="C1473A"/>
        </a:accent6>
        <a:hlink>
          <a:srgbClr val="003300"/>
        </a:hlink>
        <a:folHlink>
          <a:srgbClr val="663300"/>
        </a:folHlink>
      </a:clrScheme>
      <a:clrMap bg1="dk2" tx1="lt1" bg2="dk1" tx2="lt2" accent1="accent1" accent2="accent2" accent3="accent3" accent4="accent4" accent5="accent5" accent6="accent6" hlink="hlink" folHlink="folHlink"/>
    </a:extraClrScheme>
    <a:extraClrScheme>
      <a:clrScheme name="Strategic 2">
        <a:dk1>
          <a:srgbClr val="000000"/>
        </a:dk1>
        <a:lt1>
          <a:srgbClr val="E9E2B6"/>
        </a:lt1>
        <a:dk2>
          <a:srgbClr val="996600"/>
        </a:dk2>
        <a:lt2>
          <a:srgbClr val="786950"/>
        </a:lt2>
        <a:accent1>
          <a:srgbClr val="727DE0"/>
        </a:accent1>
        <a:accent2>
          <a:srgbClr val="D54F41"/>
        </a:accent2>
        <a:accent3>
          <a:srgbClr val="F2EED7"/>
        </a:accent3>
        <a:accent4>
          <a:srgbClr val="000000"/>
        </a:accent4>
        <a:accent5>
          <a:srgbClr val="BCBFED"/>
        </a:accent5>
        <a:accent6>
          <a:srgbClr val="C1473A"/>
        </a:accent6>
        <a:hlink>
          <a:srgbClr val="003300"/>
        </a:hlink>
        <a:folHlink>
          <a:srgbClr val="339933"/>
        </a:folHlink>
      </a:clrScheme>
      <a:clrMap bg1="lt1" tx1="dk1" bg2="lt2" tx2="dk2" accent1="accent1" accent2="accent2" accent3="accent3" accent4="accent4" accent5="accent5" accent6="accent6" hlink="hlink" folHlink="folHlink"/>
    </a:extraClrScheme>
    <a:extraClrScheme>
      <a:clrScheme name="Strategic 3">
        <a:dk1>
          <a:srgbClr val="000000"/>
        </a:dk1>
        <a:lt1>
          <a:srgbClr val="FFFFFF"/>
        </a:lt1>
        <a:dk2>
          <a:srgbClr val="000000"/>
        </a:dk2>
        <a:lt2>
          <a:srgbClr val="5F5F5F"/>
        </a:lt2>
        <a:accent1>
          <a:srgbClr val="CBCBCB"/>
        </a:accent1>
        <a:accent2>
          <a:srgbClr val="808080"/>
        </a:accent2>
        <a:accent3>
          <a:srgbClr val="FFFFFF"/>
        </a:accent3>
        <a:accent4>
          <a:srgbClr val="000000"/>
        </a:accent4>
        <a:accent5>
          <a:srgbClr val="E2E2E2"/>
        </a:accent5>
        <a:accent6>
          <a:srgbClr val="737373"/>
        </a:accent6>
        <a:hlink>
          <a:srgbClr val="5F5F5F"/>
        </a:hlink>
        <a:folHlink>
          <a:srgbClr val="969696"/>
        </a:folHlink>
      </a:clrScheme>
      <a:clrMap bg1="lt1" tx1="dk1" bg2="lt2" tx2="dk2" accent1="accent1" accent2="accent2" accent3="accent3" accent4="accent4" accent5="accent5" accent6="accent6" hlink="hlink" folHlink="folHlink"/>
    </a:extraClrScheme>
    <a:extraClrScheme>
      <a:clrScheme name="Strategic 4">
        <a:dk1>
          <a:srgbClr val="000000"/>
        </a:dk1>
        <a:lt1>
          <a:srgbClr val="EAEAEA"/>
        </a:lt1>
        <a:dk2>
          <a:srgbClr val="BC6262"/>
        </a:dk2>
        <a:lt2>
          <a:srgbClr val="FFCC66"/>
        </a:lt2>
        <a:accent1>
          <a:srgbClr val="727DE0"/>
        </a:accent1>
        <a:accent2>
          <a:srgbClr val="D54F41"/>
        </a:accent2>
        <a:accent3>
          <a:srgbClr val="DAB7B7"/>
        </a:accent3>
        <a:accent4>
          <a:srgbClr val="C8C8C8"/>
        </a:accent4>
        <a:accent5>
          <a:srgbClr val="BCBFED"/>
        </a:accent5>
        <a:accent6>
          <a:srgbClr val="C1473A"/>
        </a:accent6>
        <a:hlink>
          <a:srgbClr val="000066"/>
        </a:hlink>
        <a:folHlink>
          <a:srgbClr val="FFFF99"/>
        </a:folHlink>
      </a:clrScheme>
      <a:clrMap bg1="dk2" tx1="lt1" bg2="dk1" tx2="lt2" accent1="accent1" accent2="accent2" accent3="accent3" accent4="accent4" accent5="accent5" accent6="accent6" hlink="hlink" folHlink="folHlink"/>
    </a:extraClrScheme>
    <a:extraClrScheme>
      <a:clrScheme name="Strategic 5">
        <a:dk1>
          <a:srgbClr val="000000"/>
        </a:dk1>
        <a:lt1>
          <a:srgbClr val="EAEAEA"/>
        </a:lt1>
        <a:dk2>
          <a:srgbClr val="5C74A4"/>
        </a:dk2>
        <a:lt2>
          <a:srgbClr val="FFCC99"/>
        </a:lt2>
        <a:accent1>
          <a:srgbClr val="727DE0"/>
        </a:accent1>
        <a:accent2>
          <a:srgbClr val="D54F41"/>
        </a:accent2>
        <a:accent3>
          <a:srgbClr val="B5BCCF"/>
        </a:accent3>
        <a:accent4>
          <a:srgbClr val="C8C8C8"/>
        </a:accent4>
        <a:accent5>
          <a:srgbClr val="BCBFED"/>
        </a:accent5>
        <a:accent6>
          <a:srgbClr val="C1473A"/>
        </a:accent6>
        <a:hlink>
          <a:srgbClr val="FFFFCC"/>
        </a:hlink>
        <a:folHlink>
          <a:srgbClr val="CC9900"/>
        </a:folHlink>
      </a:clrScheme>
      <a:clrMap bg1="dk2" tx1="lt1" bg2="dk1" tx2="lt2" accent1="accent1" accent2="accent2" accent3="accent3" accent4="accent4" accent5="accent5" accent6="accent6" hlink="hlink" folHlink="folHlink"/>
    </a:extraClrScheme>
    <a:extraClrScheme>
      <a:clrScheme name="Strategic 6">
        <a:dk1>
          <a:srgbClr val="000000"/>
        </a:dk1>
        <a:lt1>
          <a:srgbClr val="EAEAEA"/>
        </a:lt1>
        <a:dk2>
          <a:srgbClr val="996600"/>
        </a:dk2>
        <a:lt2>
          <a:srgbClr val="FFCC99"/>
        </a:lt2>
        <a:accent1>
          <a:srgbClr val="727DE0"/>
        </a:accent1>
        <a:accent2>
          <a:srgbClr val="D54F41"/>
        </a:accent2>
        <a:accent3>
          <a:srgbClr val="CAB8AA"/>
        </a:accent3>
        <a:accent4>
          <a:srgbClr val="C8C8C8"/>
        </a:accent4>
        <a:accent5>
          <a:srgbClr val="BCBFED"/>
        </a:accent5>
        <a:accent6>
          <a:srgbClr val="C1473A"/>
        </a:accent6>
        <a:hlink>
          <a:srgbClr val="99CCFF"/>
        </a:hlink>
        <a:folHlink>
          <a:srgbClr val="FFFF99"/>
        </a:folHlink>
      </a:clrScheme>
      <a:clrMap bg1="dk2" tx1="lt1" bg2="dk1" tx2="lt2" accent1="accent1" accent2="accent2" accent3="accent3" accent4="accent4" accent5="accent5" accent6="accent6" hlink="hlink" folHlink="folHlink"/>
    </a:extraClrScheme>
  </a:extraClrSchemeLst>
</a:theme>
</file>

<file path=ppt/theme/theme99.xml><?xml version="1.0" encoding="utf-8"?>
<a:theme xmlns:a="http://schemas.openxmlformats.org/drawingml/2006/main" name="9_Strategic">
  <a:themeElements>
    <a:clrScheme name="Strategic 2">
      <a:dk1>
        <a:srgbClr val="000000"/>
      </a:dk1>
      <a:lt1>
        <a:srgbClr val="E9E2B6"/>
      </a:lt1>
      <a:dk2>
        <a:srgbClr val="996600"/>
      </a:dk2>
      <a:lt2>
        <a:srgbClr val="786950"/>
      </a:lt2>
      <a:accent1>
        <a:srgbClr val="727DE0"/>
      </a:accent1>
      <a:accent2>
        <a:srgbClr val="D54F41"/>
      </a:accent2>
      <a:accent3>
        <a:srgbClr val="F2EED7"/>
      </a:accent3>
      <a:accent4>
        <a:srgbClr val="000000"/>
      </a:accent4>
      <a:accent5>
        <a:srgbClr val="BCBFED"/>
      </a:accent5>
      <a:accent6>
        <a:srgbClr val="C1473A"/>
      </a:accent6>
      <a:hlink>
        <a:srgbClr val="003300"/>
      </a:hlink>
      <a:folHlink>
        <a:srgbClr val="339933"/>
      </a:folHlink>
    </a:clrScheme>
    <a:fontScheme name="Strategic">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0"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0" charset="0"/>
          </a:defRPr>
        </a:defPPr>
      </a:lstStyle>
    </a:lnDef>
  </a:objectDefaults>
  <a:extraClrSchemeLst>
    <a:extraClrScheme>
      <a:clrScheme name="Strategic 1">
        <a:dk1>
          <a:srgbClr val="000000"/>
        </a:dk1>
        <a:lt1>
          <a:srgbClr val="EAEAEA"/>
        </a:lt1>
        <a:dk2>
          <a:srgbClr val="819E81"/>
        </a:dk2>
        <a:lt2>
          <a:srgbClr val="FFCC66"/>
        </a:lt2>
        <a:accent1>
          <a:srgbClr val="727DE0"/>
        </a:accent1>
        <a:accent2>
          <a:srgbClr val="D54F41"/>
        </a:accent2>
        <a:accent3>
          <a:srgbClr val="C1CCC1"/>
        </a:accent3>
        <a:accent4>
          <a:srgbClr val="C8C8C8"/>
        </a:accent4>
        <a:accent5>
          <a:srgbClr val="BCBFED"/>
        </a:accent5>
        <a:accent6>
          <a:srgbClr val="C1473A"/>
        </a:accent6>
        <a:hlink>
          <a:srgbClr val="003300"/>
        </a:hlink>
        <a:folHlink>
          <a:srgbClr val="663300"/>
        </a:folHlink>
      </a:clrScheme>
      <a:clrMap bg1="dk2" tx1="lt1" bg2="dk1" tx2="lt2" accent1="accent1" accent2="accent2" accent3="accent3" accent4="accent4" accent5="accent5" accent6="accent6" hlink="hlink" folHlink="folHlink"/>
    </a:extraClrScheme>
    <a:extraClrScheme>
      <a:clrScheme name="Strategic 2">
        <a:dk1>
          <a:srgbClr val="000000"/>
        </a:dk1>
        <a:lt1>
          <a:srgbClr val="E9E2B6"/>
        </a:lt1>
        <a:dk2>
          <a:srgbClr val="996600"/>
        </a:dk2>
        <a:lt2>
          <a:srgbClr val="786950"/>
        </a:lt2>
        <a:accent1>
          <a:srgbClr val="727DE0"/>
        </a:accent1>
        <a:accent2>
          <a:srgbClr val="D54F41"/>
        </a:accent2>
        <a:accent3>
          <a:srgbClr val="F2EED7"/>
        </a:accent3>
        <a:accent4>
          <a:srgbClr val="000000"/>
        </a:accent4>
        <a:accent5>
          <a:srgbClr val="BCBFED"/>
        </a:accent5>
        <a:accent6>
          <a:srgbClr val="C1473A"/>
        </a:accent6>
        <a:hlink>
          <a:srgbClr val="003300"/>
        </a:hlink>
        <a:folHlink>
          <a:srgbClr val="339933"/>
        </a:folHlink>
      </a:clrScheme>
      <a:clrMap bg1="lt1" tx1="dk1" bg2="lt2" tx2="dk2" accent1="accent1" accent2="accent2" accent3="accent3" accent4="accent4" accent5="accent5" accent6="accent6" hlink="hlink" folHlink="folHlink"/>
    </a:extraClrScheme>
    <a:extraClrScheme>
      <a:clrScheme name="Strategic 3">
        <a:dk1>
          <a:srgbClr val="000000"/>
        </a:dk1>
        <a:lt1>
          <a:srgbClr val="FFFFFF"/>
        </a:lt1>
        <a:dk2>
          <a:srgbClr val="000000"/>
        </a:dk2>
        <a:lt2>
          <a:srgbClr val="5F5F5F"/>
        </a:lt2>
        <a:accent1>
          <a:srgbClr val="CBCBCB"/>
        </a:accent1>
        <a:accent2>
          <a:srgbClr val="808080"/>
        </a:accent2>
        <a:accent3>
          <a:srgbClr val="FFFFFF"/>
        </a:accent3>
        <a:accent4>
          <a:srgbClr val="000000"/>
        </a:accent4>
        <a:accent5>
          <a:srgbClr val="E2E2E2"/>
        </a:accent5>
        <a:accent6>
          <a:srgbClr val="737373"/>
        </a:accent6>
        <a:hlink>
          <a:srgbClr val="5F5F5F"/>
        </a:hlink>
        <a:folHlink>
          <a:srgbClr val="969696"/>
        </a:folHlink>
      </a:clrScheme>
      <a:clrMap bg1="lt1" tx1="dk1" bg2="lt2" tx2="dk2" accent1="accent1" accent2="accent2" accent3="accent3" accent4="accent4" accent5="accent5" accent6="accent6" hlink="hlink" folHlink="folHlink"/>
    </a:extraClrScheme>
    <a:extraClrScheme>
      <a:clrScheme name="Strategic 4">
        <a:dk1>
          <a:srgbClr val="000000"/>
        </a:dk1>
        <a:lt1>
          <a:srgbClr val="EAEAEA"/>
        </a:lt1>
        <a:dk2>
          <a:srgbClr val="BC6262"/>
        </a:dk2>
        <a:lt2>
          <a:srgbClr val="FFCC66"/>
        </a:lt2>
        <a:accent1>
          <a:srgbClr val="727DE0"/>
        </a:accent1>
        <a:accent2>
          <a:srgbClr val="D54F41"/>
        </a:accent2>
        <a:accent3>
          <a:srgbClr val="DAB7B7"/>
        </a:accent3>
        <a:accent4>
          <a:srgbClr val="C8C8C8"/>
        </a:accent4>
        <a:accent5>
          <a:srgbClr val="BCBFED"/>
        </a:accent5>
        <a:accent6>
          <a:srgbClr val="C1473A"/>
        </a:accent6>
        <a:hlink>
          <a:srgbClr val="000066"/>
        </a:hlink>
        <a:folHlink>
          <a:srgbClr val="FFFF99"/>
        </a:folHlink>
      </a:clrScheme>
      <a:clrMap bg1="dk2" tx1="lt1" bg2="dk1" tx2="lt2" accent1="accent1" accent2="accent2" accent3="accent3" accent4="accent4" accent5="accent5" accent6="accent6" hlink="hlink" folHlink="folHlink"/>
    </a:extraClrScheme>
    <a:extraClrScheme>
      <a:clrScheme name="Strategic 5">
        <a:dk1>
          <a:srgbClr val="000000"/>
        </a:dk1>
        <a:lt1>
          <a:srgbClr val="EAEAEA"/>
        </a:lt1>
        <a:dk2>
          <a:srgbClr val="5C74A4"/>
        </a:dk2>
        <a:lt2>
          <a:srgbClr val="FFCC99"/>
        </a:lt2>
        <a:accent1>
          <a:srgbClr val="727DE0"/>
        </a:accent1>
        <a:accent2>
          <a:srgbClr val="D54F41"/>
        </a:accent2>
        <a:accent3>
          <a:srgbClr val="B5BCCF"/>
        </a:accent3>
        <a:accent4>
          <a:srgbClr val="C8C8C8"/>
        </a:accent4>
        <a:accent5>
          <a:srgbClr val="BCBFED"/>
        </a:accent5>
        <a:accent6>
          <a:srgbClr val="C1473A"/>
        </a:accent6>
        <a:hlink>
          <a:srgbClr val="FFFFCC"/>
        </a:hlink>
        <a:folHlink>
          <a:srgbClr val="CC9900"/>
        </a:folHlink>
      </a:clrScheme>
      <a:clrMap bg1="dk2" tx1="lt1" bg2="dk1" tx2="lt2" accent1="accent1" accent2="accent2" accent3="accent3" accent4="accent4" accent5="accent5" accent6="accent6" hlink="hlink" folHlink="folHlink"/>
    </a:extraClrScheme>
    <a:extraClrScheme>
      <a:clrScheme name="Strategic 6">
        <a:dk1>
          <a:srgbClr val="000000"/>
        </a:dk1>
        <a:lt1>
          <a:srgbClr val="EAEAEA"/>
        </a:lt1>
        <a:dk2>
          <a:srgbClr val="996600"/>
        </a:dk2>
        <a:lt2>
          <a:srgbClr val="FFCC99"/>
        </a:lt2>
        <a:accent1>
          <a:srgbClr val="727DE0"/>
        </a:accent1>
        <a:accent2>
          <a:srgbClr val="D54F41"/>
        </a:accent2>
        <a:accent3>
          <a:srgbClr val="CAB8AA"/>
        </a:accent3>
        <a:accent4>
          <a:srgbClr val="C8C8C8"/>
        </a:accent4>
        <a:accent5>
          <a:srgbClr val="BCBFED"/>
        </a:accent5>
        <a:accent6>
          <a:srgbClr val="C1473A"/>
        </a:accent6>
        <a:hlink>
          <a:srgbClr val="99CCFF"/>
        </a:hlink>
        <a:folHlink>
          <a:srgbClr val="FFFF99"/>
        </a:folHlink>
      </a:clrScheme>
      <a:clrMap bg1="dk2" tx1="lt1" bg2="dk1" tx2="lt2" accent1="accent1" accent2="accent2" accent3="accent3" accent4="accent4" accent5="accent5" accent6="accent6" hlink="hlink" folHlink="folHlink"/>
    </a:extraClrScheme>
  </a:extraClrSchemeLst>
</a:theme>
</file>

<file path=ppt/theme/themeOverride1.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10.xml><?xml version="1.0" encoding="utf-8"?>
<a:themeOverride xmlns:a="http://schemas.openxmlformats.org/drawingml/2006/main">
  <a:clrScheme name="Post Modern">
    <a:dk1>
      <a:srgbClr val="FEFED6"/>
    </a:dk1>
    <a:lt1>
      <a:srgbClr val="8383AD"/>
    </a:lt1>
    <a:dk2>
      <a:srgbClr val="A7A7A7"/>
    </a:dk2>
    <a:lt2>
      <a:srgbClr val="535353"/>
    </a:lt2>
    <a:accent1>
      <a:srgbClr val="BABE90"/>
    </a:accent1>
    <a:accent2>
      <a:srgbClr val="666699"/>
    </a:accent2>
    <a:accent3>
      <a:srgbClr val="FEFEE8"/>
    </a:accent3>
    <a:accent4>
      <a:srgbClr val="6F6F93"/>
    </a:accent4>
    <a:accent5>
      <a:srgbClr val="D9DBC6"/>
    </a:accent5>
    <a:accent6>
      <a:srgbClr val="5C5C8A"/>
    </a:accent6>
    <a:hlink>
      <a:srgbClr val="0000FF"/>
    </a:hlink>
    <a:folHlink>
      <a:srgbClr val="FF00FF"/>
    </a:folHlink>
  </a:clrScheme>
</a:themeOverride>
</file>

<file path=ppt/theme/themeOverride11.xml><?xml version="1.0" encoding="utf-8"?>
<a:themeOverride xmlns:a="http://schemas.openxmlformats.org/drawingml/2006/main">
  <a:clrScheme name="Post Modern">
    <a:dk1>
      <a:srgbClr val="FEFED6"/>
    </a:dk1>
    <a:lt1>
      <a:srgbClr val="8383AD"/>
    </a:lt1>
    <a:dk2>
      <a:srgbClr val="A7A7A7"/>
    </a:dk2>
    <a:lt2>
      <a:srgbClr val="535353"/>
    </a:lt2>
    <a:accent1>
      <a:srgbClr val="BABE90"/>
    </a:accent1>
    <a:accent2>
      <a:srgbClr val="666699"/>
    </a:accent2>
    <a:accent3>
      <a:srgbClr val="FEFEE8"/>
    </a:accent3>
    <a:accent4>
      <a:srgbClr val="6F6F93"/>
    </a:accent4>
    <a:accent5>
      <a:srgbClr val="D9DBC6"/>
    </a:accent5>
    <a:accent6>
      <a:srgbClr val="5C5C8A"/>
    </a:accent6>
    <a:hlink>
      <a:srgbClr val="0000FF"/>
    </a:hlink>
    <a:folHlink>
      <a:srgbClr val="FF00FF"/>
    </a:folHlink>
  </a:clrScheme>
</a:themeOverride>
</file>

<file path=ppt/theme/themeOverride12.xml><?xml version="1.0" encoding="utf-8"?>
<a:themeOverride xmlns:a="http://schemas.openxmlformats.org/drawingml/2006/main">
  <a:clrScheme name="Post Modern">
    <a:dk1>
      <a:srgbClr val="FEFED6"/>
    </a:dk1>
    <a:lt1>
      <a:srgbClr val="8383AD"/>
    </a:lt1>
    <a:dk2>
      <a:srgbClr val="A7A7A7"/>
    </a:dk2>
    <a:lt2>
      <a:srgbClr val="535353"/>
    </a:lt2>
    <a:accent1>
      <a:srgbClr val="BABE90"/>
    </a:accent1>
    <a:accent2>
      <a:srgbClr val="666699"/>
    </a:accent2>
    <a:accent3>
      <a:srgbClr val="FEFEE8"/>
    </a:accent3>
    <a:accent4>
      <a:srgbClr val="6F6F93"/>
    </a:accent4>
    <a:accent5>
      <a:srgbClr val="D9DBC6"/>
    </a:accent5>
    <a:accent6>
      <a:srgbClr val="5C5C8A"/>
    </a:accent6>
    <a:hlink>
      <a:srgbClr val="0000FF"/>
    </a:hlink>
    <a:folHlink>
      <a:srgbClr val="FF00FF"/>
    </a:folHlink>
  </a:clrScheme>
</a:themeOverride>
</file>

<file path=ppt/theme/themeOverride13.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14.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15.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16.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17.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18.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19.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2.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20.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21.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22.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23.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24.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25.xml><?xml version="1.0" encoding="utf-8"?>
<a:themeOverride xmlns:a="http://schemas.openxmlformats.org/drawingml/2006/main">
  <a:clrScheme name="Whirlpool 2">
    <a:dk1>
      <a:srgbClr val="000066"/>
    </a:dk1>
    <a:lt1>
      <a:srgbClr val="FFFFFF"/>
    </a:lt1>
    <a:dk2>
      <a:srgbClr val="6699FF"/>
    </a:dk2>
    <a:lt2>
      <a:srgbClr val="CCFFFF"/>
    </a:lt2>
    <a:accent1>
      <a:srgbClr val="CC99FF"/>
    </a:accent1>
    <a:accent2>
      <a:srgbClr val="9999FF"/>
    </a:accent2>
    <a:accent3>
      <a:srgbClr val="B8CAFF"/>
    </a:accent3>
    <a:accent4>
      <a:srgbClr val="DADADA"/>
    </a:accent4>
    <a:accent5>
      <a:srgbClr val="E2CAFF"/>
    </a:accent5>
    <a:accent6>
      <a:srgbClr val="8A8AE7"/>
    </a:accent6>
    <a:hlink>
      <a:srgbClr val="99CCFF"/>
    </a:hlink>
    <a:folHlink>
      <a:srgbClr val="0066FF"/>
    </a:folHlink>
  </a:clrScheme>
</a:themeOverride>
</file>

<file path=ppt/theme/themeOverride26.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27.xml><?xml version="1.0" encoding="utf-8"?>
<a:themeOverride xmlns:a="http://schemas.openxmlformats.org/drawingml/2006/main">
  <a:clrScheme name="Whirlpool 2">
    <a:dk1>
      <a:srgbClr val="000066"/>
    </a:dk1>
    <a:lt1>
      <a:srgbClr val="FFFFFF"/>
    </a:lt1>
    <a:dk2>
      <a:srgbClr val="6699FF"/>
    </a:dk2>
    <a:lt2>
      <a:srgbClr val="CCFFFF"/>
    </a:lt2>
    <a:accent1>
      <a:srgbClr val="CC99FF"/>
    </a:accent1>
    <a:accent2>
      <a:srgbClr val="9999FF"/>
    </a:accent2>
    <a:accent3>
      <a:srgbClr val="B8CAFF"/>
    </a:accent3>
    <a:accent4>
      <a:srgbClr val="DADADA"/>
    </a:accent4>
    <a:accent5>
      <a:srgbClr val="E2CAFF"/>
    </a:accent5>
    <a:accent6>
      <a:srgbClr val="8A8AE7"/>
    </a:accent6>
    <a:hlink>
      <a:srgbClr val="99CCFF"/>
    </a:hlink>
    <a:folHlink>
      <a:srgbClr val="0066FF"/>
    </a:folHlink>
  </a:clrScheme>
</a:themeOverride>
</file>

<file path=ppt/theme/themeOverride28.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29.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3.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30.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31.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32.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33.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34.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35.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36.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37.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38.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39.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4.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40.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41.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42.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43.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44.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45.xml><?xml version="1.0" encoding="utf-8"?>
<a:themeOverride xmlns:a="http://schemas.openxmlformats.org/drawingml/2006/main">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46.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47.xml><?xml version="1.0" encoding="utf-8"?>
<a:themeOverride xmlns:a="http://schemas.openxmlformats.org/drawingml/2006/main">
  <a:clrScheme name="Ripple 3">
    <a:dk1>
      <a:srgbClr val="008AE8"/>
    </a:dk1>
    <a:lt1>
      <a:srgbClr val="FFFFFF"/>
    </a:lt1>
    <a:dk2>
      <a:srgbClr val="0068AE"/>
    </a:dk2>
    <a:lt2>
      <a:srgbClr val="CCECFF"/>
    </a:lt2>
    <a:accent1>
      <a:srgbClr val="009999"/>
    </a:accent1>
    <a:accent2>
      <a:srgbClr val="0088E4"/>
    </a:accent2>
    <a:accent3>
      <a:srgbClr val="AAB9D3"/>
    </a:accent3>
    <a:accent4>
      <a:srgbClr val="DADADA"/>
    </a:accent4>
    <a:accent5>
      <a:srgbClr val="AACACA"/>
    </a:accent5>
    <a:accent6>
      <a:srgbClr val="007BCF"/>
    </a:accent6>
    <a:hlink>
      <a:srgbClr val="99FF99"/>
    </a:hlink>
    <a:folHlink>
      <a:srgbClr val="AFE1FF"/>
    </a:folHlink>
  </a:clrScheme>
</a:themeOverride>
</file>

<file path=ppt/theme/themeOverride48.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49.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5.xml><?xml version="1.0" encoding="utf-8"?>
<a:themeOverride xmlns:a="http://schemas.openxmlformats.org/drawingml/2006/main">
  <a:clrScheme name="Post Modern">
    <a:dk1>
      <a:srgbClr val="FEFED6"/>
    </a:dk1>
    <a:lt1>
      <a:srgbClr val="8383AD"/>
    </a:lt1>
    <a:dk2>
      <a:srgbClr val="A7A7A7"/>
    </a:dk2>
    <a:lt2>
      <a:srgbClr val="535353"/>
    </a:lt2>
    <a:accent1>
      <a:srgbClr val="BABE90"/>
    </a:accent1>
    <a:accent2>
      <a:srgbClr val="666699"/>
    </a:accent2>
    <a:accent3>
      <a:srgbClr val="FEFEE8"/>
    </a:accent3>
    <a:accent4>
      <a:srgbClr val="6F6F93"/>
    </a:accent4>
    <a:accent5>
      <a:srgbClr val="D9DBC6"/>
    </a:accent5>
    <a:accent6>
      <a:srgbClr val="5C5C8A"/>
    </a:accent6>
    <a:hlink>
      <a:srgbClr val="0000FF"/>
    </a:hlink>
    <a:folHlink>
      <a:srgbClr val="FF00FF"/>
    </a:folHlink>
  </a:clrScheme>
</a:themeOverride>
</file>

<file path=ppt/theme/themeOverride50.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51.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52.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53.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54.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55.xml><?xml version="1.0" encoding="utf-8"?>
<a:themeOverride xmlns:a="http://schemas.openxmlformats.org/drawingml/2006/main">
  <a:clrScheme name="Dad`s Tie 1">
    <a:dk1>
      <a:srgbClr val="5490A8"/>
    </a:dk1>
    <a:lt1>
      <a:srgbClr val="DDDDDD"/>
    </a:lt1>
    <a:dk2>
      <a:srgbClr val="00172E"/>
    </a:dk2>
    <a:lt2>
      <a:srgbClr val="CCECFF"/>
    </a:lt2>
    <a:accent1>
      <a:srgbClr val="0099CC"/>
    </a:accent1>
    <a:accent2>
      <a:srgbClr val="3366CC"/>
    </a:accent2>
    <a:accent3>
      <a:srgbClr val="AAABAD"/>
    </a:accent3>
    <a:accent4>
      <a:srgbClr val="BDBDBD"/>
    </a:accent4>
    <a:accent5>
      <a:srgbClr val="AACAE2"/>
    </a:accent5>
    <a:accent6>
      <a:srgbClr val="2D5CB9"/>
    </a:accent6>
    <a:hlink>
      <a:srgbClr val="99CCFF"/>
    </a:hlink>
    <a:folHlink>
      <a:srgbClr val="E1E1B7"/>
    </a:folHlink>
  </a:clrScheme>
</a:themeOverride>
</file>

<file path=ppt/theme/themeOverride56.xml><?xml version="1.0" encoding="utf-8"?>
<a:themeOverride xmlns:a="http://schemas.openxmlformats.org/drawingml/2006/main">
  <a:clrScheme name="Dad`s Tie 1">
    <a:dk1>
      <a:srgbClr val="5490A8"/>
    </a:dk1>
    <a:lt1>
      <a:srgbClr val="DDDDDD"/>
    </a:lt1>
    <a:dk2>
      <a:srgbClr val="00172E"/>
    </a:dk2>
    <a:lt2>
      <a:srgbClr val="CCECFF"/>
    </a:lt2>
    <a:accent1>
      <a:srgbClr val="0099CC"/>
    </a:accent1>
    <a:accent2>
      <a:srgbClr val="3366CC"/>
    </a:accent2>
    <a:accent3>
      <a:srgbClr val="AAABAD"/>
    </a:accent3>
    <a:accent4>
      <a:srgbClr val="BDBDBD"/>
    </a:accent4>
    <a:accent5>
      <a:srgbClr val="AACAE2"/>
    </a:accent5>
    <a:accent6>
      <a:srgbClr val="2D5CB9"/>
    </a:accent6>
    <a:hlink>
      <a:srgbClr val="99CCFF"/>
    </a:hlink>
    <a:folHlink>
      <a:srgbClr val="E1E1B7"/>
    </a:folHlink>
  </a:clrScheme>
</a:themeOverride>
</file>

<file path=ppt/theme/themeOverride57.xml><?xml version="1.0" encoding="utf-8"?>
<a:themeOverride xmlns:a="http://schemas.openxmlformats.org/drawingml/2006/main">
  <a:clrScheme name="Dad`s Tie 1">
    <a:dk1>
      <a:srgbClr val="5490A8"/>
    </a:dk1>
    <a:lt1>
      <a:srgbClr val="DDDDDD"/>
    </a:lt1>
    <a:dk2>
      <a:srgbClr val="00172E"/>
    </a:dk2>
    <a:lt2>
      <a:srgbClr val="CCECFF"/>
    </a:lt2>
    <a:accent1>
      <a:srgbClr val="0099CC"/>
    </a:accent1>
    <a:accent2>
      <a:srgbClr val="3366CC"/>
    </a:accent2>
    <a:accent3>
      <a:srgbClr val="AAABAD"/>
    </a:accent3>
    <a:accent4>
      <a:srgbClr val="BDBDBD"/>
    </a:accent4>
    <a:accent5>
      <a:srgbClr val="AACAE2"/>
    </a:accent5>
    <a:accent6>
      <a:srgbClr val="2D5CB9"/>
    </a:accent6>
    <a:hlink>
      <a:srgbClr val="99CCFF"/>
    </a:hlink>
    <a:folHlink>
      <a:srgbClr val="E1E1B7"/>
    </a:folHlink>
  </a:clrScheme>
</a:themeOverride>
</file>

<file path=ppt/theme/themeOverride58.xml><?xml version="1.0" encoding="utf-8"?>
<a:themeOverride xmlns:a="http://schemas.openxmlformats.org/drawingml/2006/main">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themeOverride>
</file>

<file path=ppt/theme/themeOverride59.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6.xml><?xml version="1.0" encoding="utf-8"?>
<a:themeOverride xmlns:a="http://schemas.openxmlformats.org/drawingml/2006/main">
  <a:clrScheme name="Post Modern">
    <a:dk1>
      <a:srgbClr val="FEFED6"/>
    </a:dk1>
    <a:lt1>
      <a:srgbClr val="8383AD"/>
    </a:lt1>
    <a:dk2>
      <a:srgbClr val="A7A7A7"/>
    </a:dk2>
    <a:lt2>
      <a:srgbClr val="535353"/>
    </a:lt2>
    <a:accent1>
      <a:srgbClr val="BABE90"/>
    </a:accent1>
    <a:accent2>
      <a:srgbClr val="666699"/>
    </a:accent2>
    <a:accent3>
      <a:srgbClr val="FEFEE8"/>
    </a:accent3>
    <a:accent4>
      <a:srgbClr val="6F6F93"/>
    </a:accent4>
    <a:accent5>
      <a:srgbClr val="D9DBC6"/>
    </a:accent5>
    <a:accent6>
      <a:srgbClr val="5C5C8A"/>
    </a:accent6>
    <a:hlink>
      <a:srgbClr val="0000FF"/>
    </a:hlink>
    <a:folHlink>
      <a:srgbClr val="FF00FF"/>
    </a:folHlink>
  </a:clrScheme>
</a:themeOverride>
</file>

<file path=ppt/theme/themeOverride60.xml><?xml version="1.0" encoding="utf-8"?>
<a:themeOverride xmlns:a="http://schemas.openxmlformats.org/drawingml/2006/main">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themeOverride>
</file>

<file path=ppt/theme/themeOverride61.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62.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63.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64.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65.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66.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67.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7.xml><?xml version="1.0" encoding="utf-8"?>
<a:themeOverride xmlns:a="http://schemas.openxmlformats.org/drawingml/2006/main">
  <a:clrScheme name="Post Modern">
    <a:dk1>
      <a:srgbClr val="FEFED6"/>
    </a:dk1>
    <a:lt1>
      <a:srgbClr val="8383AD"/>
    </a:lt1>
    <a:dk2>
      <a:srgbClr val="A7A7A7"/>
    </a:dk2>
    <a:lt2>
      <a:srgbClr val="535353"/>
    </a:lt2>
    <a:accent1>
      <a:srgbClr val="BABE90"/>
    </a:accent1>
    <a:accent2>
      <a:srgbClr val="666699"/>
    </a:accent2>
    <a:accent3>
      <a:srgbClr val="FEFEE8"/>
    </a:accent3>
    <a:accent4>
      <a:srgbClr val="6F6F93"/>
    </a:accent4>
    <a:accent5>
      <a:srgbClr val="D9DBC6"/>
    </a:accent5>
    <a:accent6>
      <a:srgbClr val="5C5C8A"/>
    </a:accent6>
    <a:hlink>
      <a:srgbClr val="0000FF"/>
    </a:hlink>
    <a:folHlink>
      <a:srgbClr val="FF00FF"/>
    </a:folHlink>
  </a:clrScheme>
</a:themeOverride>
</file>

<file path=ppt/theme/themeOverride8.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9.xml><?xml version="1.0" encoding="utf-8"?>
<a:themeOverride xmlns:a="http://schemas.openxmlformats.org/drawingml/2006/main">
  <a:clrScheme name="Post Modern">
    <a:dk1>
      <a:srgbClr val="FEFED6"/>
    </a:dk1>
    <a:lt1>
      <a:srgbClr val="8383AD"/>
    </a:lt1>
    <a:dk2>
      <a:srgbClr val="A7A7A7"/>
    </a:dk2>
    <a:lt2>
      <a:srgbClr val="535353"/>
    </a:lt2>
    <a:accent1>
      <a:srgbClr val="BABE90"/>
    </a:accent1>
    <a:accent2>
      <a:srgbClr val="666699"/>
    </a:accent2>
    <a:accent3>
      <a:srgbClr val="FEFEE8"/>
    </a:accent3>
    <a:accent4>
      <a:srgbClr val="6F6F93"/>
    </a:accent4>
    <a:accent5>
      <a:srgbClr val="D9DBC6"/>
    </a:accent5>
    <a:accent6>
      <a:srgbClr val="5C5C8A"/>
    </a:accent6>
    <a:hlink>
      <a:srgbClr val="0000FF"/>
    </a:hlink>
    <a:folHlink>
      <a:srgbClr val="FF00FF"/>
    </a:folHlink>
  </a:clrScheme>
</a:themeOverride>
</file>

<file path=docProps/app.xml><?xml version="1.0" encoding="utf-8"?>
<Properties xmlns="http://schemas.openxmlformats.org/officeDocument/2006/extended-properties" xmlns:vt="http://schemas.openxmlformats.org/officeDocument/2006/docPropsVTypes">
  <TotalTime>59431</TotalTime>
  <Words>26542</Words>
  <Application>Microsoft Macintosh PowerPoint</Application>
  <PresentationFormat>On-screen Show (4:3)</PresentationFormat>
  <Paragraphs>4677</Paragraphs>
  <Slides>542</Slides>
  <Notes>389</Notes>
  <HiddenSlides>0</HiddenSlides>
  <MMClips>0</MMClips>
  <ScaleCrop>false</ScaleCrop>
  <HeadingPairs>
    <vt:vector size="6" baseType="variant">
      <vt:variant>
        <vt:lpstr>Fonts Used</vt:lpstr>
      </vt:variant>
      <vt:variant>
        <vt:i4>39</vt:i4>
      </vt:variant>
      <vt:variant>
        <vt:lpstr>Theme</vt:lpstr>
      </vt:variant>
      <vt:variant>
        <vt:i4>139</vt:i4>
      </vt:variant>
      <vt:variant>
        <vt:lpstr>Slide Titles</vt:lpstr>
      </vt:variant>
      <vt:variant>
        <vt:i4>542</vt:i4>
      </vt:variant>
    </vt:vector>
  </HeadingPairs>
  <TitlesOfParts>
    <vt:vector size="720" baseType="lpstr">
      <vt:lpstr>26</vt:lpstr>
      <vt:lpstr>Arail</vt:lpstr>
      <vt:lpstr>Arial Unicode MS</vt:lpstr>
      <vt:lpstr>BONES</vt:lpstr>
      <vt:lpstr>MS PGothic</vt:lpstr>
      <vt:lpstr>MS PGothic</vt:lpstr>
      <vt:lpstr>Osaka</vt:lpstr>
      <vt:lpstr>SimSun</vt:lpstr>
      <vt:lpstr>Times</vt:lpstr>
      <vt:lpstr>Times Roman</vt:lpstr>
      <vt:lpstr>Accordance</vt:lpstr>
      <vt:lpstr>Aldhabi</vt:lpstr>
      <vt:lpstr>Arial</vt:lpstr>
      <vt:lpstr>Arial Black</vt:lpstr>
      <vt:lpstr>Arial Narrow</vt:lpstr>
      <vt:lpstr>Arial Rounded MT Bold</vt:lpstr>
      <vt:lpstr>Book Antiqua</vt:lpstr>
      <vt:lpstr>Calibri</vt:lpstr>
      <vt:lpstr>Comic Sans MS</vt:lpstr>
      <vt:lpstr>Copperplate Gothic Light</vt:lpstr>
      <vt:lpstr>Engravers MT</vt:lpstr>
      <vt:lpstr>Garamond</vt:lpstr>
      <vt:lpstr>Geneva</vt:lpstr>
      <vt:lpstr>Georgia</vt:lpstr>
      <vt:lpstr>Helvetica</vt:lpstr>
      <vt:lpstr>Helvetica Neue Black Condensed</vt:lpstr>
      <vt:lpstr>Impact</vt:lpstr>
      <vt:lpstr>Lucida Sans</vt:lpstr>
      <vt:lpstr>Microsoft PhagsPa</vt:lpstr>
      <vt:lpstr>Microsoft Sans Serif</vt:lpstr>
      <vt:lpstr>Monotype Sorts</vt:lpstr>
      <vt:lpstr>Simplified Arabic</vt:lpstr>
      <vt:lpstr>Stencil</vt:lpstr>
      <vt:lpstr>Symbol</vt:lpstr>
      <vt:lpstr>Tahoma</vt:lpstr>
      <vt:lpstr>Times New Roman</vt:lpstr>
      <vt:lpstr>Trebuchet MS</vt:lpstr>
      <vt:lpstr>Verdana</vt:lpstr>
      <vt:lpstr>Wingdings</vt:lpstr>
      <vt:lpstr>49_Blank Presentation</vt:lpstr>
      <vt:lpstr>54_Blank Presentation</vt:lpstr>
      <vt:lpstr>1_Orbit</vt:lpstr>
      <vt:lpstr>29_Default Design</vt:lpstr>
      <vt:lpstr>3_Default Design</vt:lpstr>
      <vt:lpstr>4_Blank Presentation</vt:lpstr>
      <vt:lpstr>5_Blank Presentation</vt:lpstr>
      <vt:lpstr>2_Orbit</vt:lpstr>
      <vt:lpstr>3_Orbit</vt:lpstr>
      <vt:lpstr>5_Default Design</vt:lpstr>
      <vt:lpstr>4_Orbit</vt:lpstr>
      <vt:lpstr>18_Default Design</vt:lpstr>
      <vt:lpstr>Expedition</vt:lpstr>
      <vt:lpstr>52_Blank Presentation</vt:lpstr>
      <vt:lpstr>51_Blank Presentation</vt:lpstr>
      <vt:lpstr>Office Theme</vt:lpstr>
      <vt:lpstr>53_Blank Presentation</vt:lpstr>
      <vt:lpstr>2_Notebook</vt:lpstr>
      <vt:lpstr>2_Office Theme</vt:lpstr>
      <vt:lpstr>2_Default Design</vt:lpstr>
      <vt:lpstr>Notebook</vt:lpstr>
      <vt:lpstr>3_Blank Presentation</vt:lpstr>
      <vt:lpstr>1_Strategic</vt:lpstr>
      <vt:lpstr>Whirlpool</vt:lpstr>
      <vt:lpstr>3_Office Theme</vt:lpstr>
      <vt:lpstr>3_Notebook</vt:lpstr>
      <vt:lpstr>1_Default Design</vt:lpstr>
      <vt:lpstr>55_Blank Presentation</vt:lpstr>
      <vt:lpstr>4_Office Theme</vt:lpstr>
      <vt:lpstr>Slit</vt:lpstr>
      <vt:lpstr>1_Radar</vt:lpstr>
      <vt:lpstr>Capsules</vt:lpstr>
      <vt:lpstr>5_Office Theme</vt:lpstr>
      <vt:lpstr>6_Blank Presentation</vt:lpstr>
      <vt:lpstr>Radar</vt:lpstr>
      <vt:lpstr>50_Blank Presentation</vt:lpstr>
      <vt:lpstr>1_Office Theme</vt:lpstr>
      <vt:lpstr>Default Design</vt:lpstr>
      <vt:lpstr>Blank Presentation</vt:lpstr>
      <vt:lpstr>4_Default Design</vt:lpstr>
      <vt:lpstr>Cascade</vt:lpstr>
      <vt:lpstr>6_Default Design</vt:lpstr>
      <vt:lpstr>56_Blank Presentation</vt:lpstr>
      <vt:lpstr>2_Lock And Key</vt:lpstr>
      <vt:lpstr>6_Office Theme</vt:lpstr>
      <vt:lpstr>1_Slit</vt:lpstr>
      <vt:lpstr>1_Notebook</vt:lpstr>
      <vt:lpstr>Balance</vt:lpstr>
      <vt:lpstr>14_Default Design</vt:lpstr>
      <vt:lpstr>Lock And Key</vt:lpstr>
      <vt:lpstr>9_Lock And Key</vt:lpstr>
      <vt:lpstr>8_Lock And Key</vt:lpstr>
      <vt:lpstr>1_Lock And Key</vt:lpstr>
      <vt:lpstr>1_Blank Presentation</vt:lpstr>
      <vt:lpstr>4_Strategic</vt:lpstr>
      <vt:lpstr>Strategic</vt:lpstr>
      <vt:lpstr>Cactus</vt:lpstr>
      <vt:lpstr>7_Office Theme</vt:lpstr>
      <vt:lpstr>57_Blank Presentation</vt:lpstr>
      <vt:lpstr>58_Blank Presentation</vt:lpstr>
      <vt:lpstr>59_Blank Presentation</vt:lpstr>
      <vt:lpstr>Globe</vt:lpstr>
      <vt:lpstr>8_Office Theme</vt:lpstr>
      <vt:lpstr>60_Blank Presentation</vt:lpstr>
      <vt:lpstr>30_Default Design</vt:lpstr>
      <vt:lpstr>61_Blank Presentation</vt:lpstr>
      <vt:lpstr>6_Strategic</vt:lpstr>
      <vt:lpstr>62_Blank Presentation</vt:lpstr>
      <vt:lpstr>2_Strategic</vt:lpstr>
      <vt:lpstr>Dad`s Tie</vt:lpstr>
      <vt:lpstr>2_Blank Presentation</vt:lpstr>
      <vt:lpstr>Orbit</vt:lpstr>
      <vt:lpstr>7_Default Design</vt:lpstr>
      <vt:lpstr>63_Blank Presentation</vt:lpstr>
      <vt:lpstr>9_Office Theme</vt:lpstr>
      <vt:lpstr>8_Default Design</vt:lpstr>
      <vt:lpstr>2_Capsules</vt:lpstr>
      <vt:lpstr>47_Blank Presentation</vt:lpstr>
      <vt:lpstr>8_Blank Presentation</vt:lpstr>
      <vt:lpstr>Post Modern</vt:lpstr>
      <vt:lpstr>1_Post Modern</vt:lpstr>
      <vt:lpstr>10_Office Theme</vt:lpstr>
      <vt:lpstr>4_Ribbons</vt:lpstr>
      <vt:lpstr>64_Blank Presentation</vt:lpstr>
      <vt:lpstr>11_Office Theme</vt:lpstr>
      <vt:lpstr>Blue Diagonal</vt:lpstr>
      <vt:lpstr>9_Default Design</vt:lpstr>
      <vt:lpstr>3_Soaring</vt:lpstr>
      <vt:lpstr>65_Blank Presentation</vt:lpstr>
      <vt:lpstr>2_Soaring</vt:lpstr>
      <vt:lpstr>12_Office Theme</vt:lpstr>
      <vt:lpstr>16_Blank Presentation</vt:lpstr>
      <vt:lpstr>2_Slit</vt:lpstr>
      <vt:lpstr>4_Soaring</vt:lpstr>
      <vt:lpstr>66_Blank Presentation</vt:lpstr>
      <vt:lpstr>8_Strategic</vt:lpstr>
      <vt:lpstr>13_Office Theme</vt:lpstr>
      <vt:lpstr>5_Strategic</vt:lpstr>
      <vt:lpstr>9_Strategic</vt:lpstr>
      <vt:lpstr>14_Office Theme</vt:lpstr>
      <vt:lpstr>Stream</vt:lpstr>
      <vt:lpstr>1_Ripple</vt:lpstr>
      <vt:lpstr>Circuit</vt:lpstr>
      <vt:lpstr>Fireball</vt:lpstr>
      <vt:lpstr>Digital Dots</vt:lpstr>
      <vt:lpstr>10_Default Design</vt:lpstr>
      <vt:lpstr>Kimono</vt:lpstr>
      <vt:lpstr>Compass</vt:lpstr>
      <vt:lpstr>21-1 Peter</vt:lpstr>
      <vt:lpstr>1_21-1 Peter</vt:lpstr>
      <vt:lpstr>11_Default Design</vt:lpstr>
      <vt:lpstr>1_Nature</vt:lpstr>
      <vt:lpstr>Crumple</vt:lpstr>
      <vt:lpstr>Highway</vt:lpstr>
      <vt:lpstr>2_Nature</vt:lpstr>
      <vt:lpstr>67_Blank Presentation</vt:lpstr>
      <vt:lpstr>3_Ribbons</vt:lpstr>
      <vt:lpstr>1_Capsules</vt:lpstr>
      <vt:lpstr>3_Nature</vt:lpstr>
      <vt:lpstr>1_Dad`s Tie</vt:lpstr>
      <vt:lpstr>2_Dad`s Tie</vt:lpstr>
      <vt:lpstr>15_Office Theme</vt:lpstr>
      <vt:lpstr>7_Blank Presentation</vt:lpstr>
      <vt:lpstr>68_Blank Presentation</vt:lpstr>
      <vt:lpstr>1_Expedition</vt:lpstr>
      <vt:lpstr>16_Office Theme</vt:lpstr>
      <vt:lpstr>12_Default Design</vt:lpstr>
      <vt:lpstr>13_Default Design</vt:lpstr>
      <vt:lpstr>Strategic - Blank 0</vt:lpstr>
      <vt:lpstr>Strategic - Title Slide</vt:lpstr>
      <vt:lpstr>3_Strategic</vt:lpstr>
      <vt:lpstr>1_Strategic - Title Slide</vt:lpstr>
      <vt:lpstr>69_Blank Presentation</vt:lpstr>
      <vt:lpstr>2_Strategic - Title Slide</vt:lpstr>
      <vt:lpstr>7_Executive</vt:lpstr>
      <vt:lpstr>21_Blank Presentation</vt:lpstr>
      <vt:lpstr>17_Office Theme</vt:lpstr>
      <vt:lpstr>2_untitled 1</vt:lpstr>
      <vt:lpstr>18_Office Theme</vt:lpstr>
      <vt:lpstr>-نظرة عامة على اسفار العهد الجديد</vt:lpstr>
      <vt:lpstr>متى</vt:lpstr>
      <vt:lpstr>الكلمة المفتاحية</vt:lpstr>
      <vt:lpstr>الموضوع الرئيسي</vt:lpstr>
      <vt:lpstr>الآية المفتاحية</vt:lpstr>
      <vt:lpstr>البيان الموجز</vt:lpstr>
      <vt:lpstr>بيان الملكوت</vt:lpstr>
      <vt:lpstr>العهد </vt:lpstr>
      <vt:lpstr>الفداء</vt:lpstr>
      <vt:lpstr>المسيا</vt:lpstr>
      <vt:lpstr>متى</vt:lpstr>
      <vt:lpstr>باري هدلستون. الكتاب المقدس المتوازي</vt:lpstr>
      <vt:lpstr>كُن خدومًا</vt:lpstr>
      <vt:lpstr>في مجموعتك الصغيرة ...</vt:lpstr>
      <vt:lpstr>متى أعتقد أنهم كتبوا؟...</vt:lpstr>
      <vt:lpstr>لماذا تخدم يسوع؟?</vt:lpstr>
      <vt:lpstr>أسماء مدهشة</vt:lpstr>
      <vt:lpstr>الفكرة الرئيسية لـمتى</vt:lpstr>
      <vt:lpstr>PowerPoint Presentation</vt:lpstr>
      <vt:lpstr>هل تثق بالملك الآن؟</vt:lpstr>
      <vt:lpstr>PowerPoint Presentation</vt:lpstr>
      <vt:lpstr>مرقس١-٨ </vt:lpstr>
      <vt:lpstr>الكلمة المفتاحية </vt:lpstr>
      <vt:lpstr>الموضوع </vt:lpstr>
      <vt:lpstr>الآية المفتاحية </vt:lpstr>
      <vt:lpstr>البيان الموجز</vt:lpstr>
      <vt:lpstr>بيان الملكوت</vt:lpstr>
      <vt:lpstr>العهد </vt:lpstr>
      <vt:lpstr>الفداء</vt:lpstr>
      <vt:lpstr>يسوع (نبوة ميسيانية) </vt:lpstr>
      <vt:lpstr>مخطط مرقس </vt:lpstr>
      <vt:lpstr>هدلستون ، الكتاب المقدس الأبجدي</vt:lpstr>
      <vt:lpstr>كن تلميذاً</vt:lpstr>
      <vt:lpstr>تلميذ = تابع</vt:lpstr>
      <vt:lpstr>تلميذ</vt:lpstr>
      <vt:lpstr>كيف يمكنك أن تكون تلميذاً حقيقياً ليسوع في عالم عدائي؟</vt:lpstr>
      <vt:lpstr>ماذا ستفعل كقائد للكنيسة إذا تعرضت جماعتك للإضطهاد، وبعضها يُلقى للأسود، وكثيرون يختبئون تحت الأرض ، والجميع خائفون؟ </vt:lpstr>
      <vt:lpstr>كيف تكون تلميذاً في عالم عدائي</vt:lpstr>
      <vt:lpstr>الفكرة الرئيسية </vt:lpstr>
      <vt:lpstr>كيف يمكنك أن تكون تلميذاً يتألم على غرار يسوع؟</vt:lpstr>
      <vt:lpstr>Black</vt:lpstr>
      <vt:lpstr>لوقا Title Slide</vt:lpstr>
      <vt:lpstr>الكلمة المفتاحية</vt:lpstr>
      <vt:lpstr>الموضوع الرئيسي</vt:lpstr>
      <vt:lpstr>الآية المفتاحية</vt:lpstr>
      <vt:lpstr>الملخّص والتطبيق</vt:lpstr>
      <vt:lpstr>بيان الملكوت</vt:lpstr>
      <vt:lpstr>العهد</vt:lpstr>
      <vt:lpstr>الفداء</vt:lpstr>
      <vt:lpstr>يسوع (نبوة مسيانية)</vt:lpstr>
      <vt:lpstr>جدول انجيل لوقا</vt:lpstr>
      <vt:lpstr>"الرجل الكامل"</vt:lpstr>
      <vt:lpstr>كن متأكدًا</vt:lpstr>
      <vt:lpstr>الملايين يؤمنون...</vt:lpstr>
      <vt:lpstr>كن مشككاً</vt:lpstr>
      <vt:lpstr>كيف يمكن أن نكون متأكدين من إيماننا بيسوع؟</vt:lpstr>
      <vt:lpstr>خدمة بولس في الغرب</vt:lpstr>
      <vt:lpstr>سؤال قرّاء لوقا: هل يمكن لهذا الشرقي (يسوع) أن يكون مخلصًا لغربي مثلي (أممي)؟</vt:lpstr>
      <vt:lpstr>كيف نكون  متأكدين...</vt:lpstr>
      <vt:lpstr>الكتاب المقدس الذي لا يتغير</vt:lpstr>
      <vt:lpstr>Black</vt:lpstr>
      <vt:lpstr>يوحنا</vt:lpstr>
      <vt:lpstr>الكلمة المفتاحية</vt:lpstr>
      <vt:lpstr>الموضوع الرئيسي</vt:lpstr>
      <vt:lpstr>الآية المفتاحية</vt:lpstr>
      <vt:lpstr>البيان الموجز</vt:lpstr>
      <vt:lpstr>بيان الملكوت</vt:lpstr>
      <vt:lpstr>العهد</vt:lpstr>
      <vt:lpstr>الفداء</vt:lpstr>
      <vt:lpstr>يسوع  (نبوة مسيانية)</vt:lpstr>
      <vt:lpstr>يوحنا</vt:lpstr>
      <vt:lpstr>يوحنا</vt:lpstr>
      <vt:lpstr>كن مؤمنا</vt:lpstr>
      <vt:lpstr>ما هي الحياة الأبدية؟</vt:lpstr>
      <vt:lpstr>كيف تحصل على الحياة الأبدية؟</vt:lpstr>
      <vt:lpstr>١. استجابات الحياة الأبدية في يسوع بشكل متباين .</vt:lpstr>
      <vt:lpstr>٢. تأتي الحياة الأبدية من خلال الإيمان بأن يسوع مات وقام من أجلك .</vt:lpstr>
      <vt:lpstr>الفكرة الرئيسية</vt:lpstr>
      <vt:lpstr>القانون الإلهي</vt:lpstr>
      <vt:lpstr>كيف يمكنك التعرف عليه؟</vt:lpstr>
      <vt:lpstr>Black</vt:lpstr>
      <vt:lpstr>أعمال الرسل</vt:lpstr>
      <vt:lpstr>الكلمة المفتاحية</vt:lpstr>
      <vt:lpstr>الموضوع الرئيسي</vt:lpstr>
      <vt:lpstr>الآية المفتاحية</vt:lpstr>
      <vt:lpstr>التلخيص و التطبيق</vt:lpstr>
      <vt:lpstr>بيان الملكوت</vt:lpstr>
      <vt:lpstr>العهد</vt:lpstr>
      <vt:lpstr>الفداء</vt:lpstr>
      <vt:lpstr>النبوة (رب، إله) </vt:lpstr>
      <vt:lpstr>جدول السفر</vt:lpstr>
      <vt:lpstr>أعمال الرسل</vt:lpstr>
      <vt:lpstr>كن شاهداً</vt:lpstr>
      <vt:lpstr>وقفة ( دور )الشاهد</vt:lpstr>
      <vt:lpstr>لماذا يجب أن  نشهد؟؟</vt:lpstr>
      <vt:lpstr>أولا: لقد سبقنا الله حتى نبدأ من حيث نحن .. (١:١ – ٦: ٧ )</vt:lpstr>
      <vt:lpstr>ثانيًا: يعود المجد لله عندما نشهد خارج منطقة راحتنا (٦: ٨-٨ : ٤٠) </vt:lpstr>
      <vt:lpstr>ثالثاً: سيستخدمنا الله لنشر الملكوت إلى آخر مكان لم يتم الوصول إليه (٩-٢٨).</vt:lpstr>
      <vt:lpstr>الفكرة الرئيسية للسفر</vt:lpstr>
      <vt:lpstr> ماهو دورك في خطة الله التي بدأها في تاريخ الكنيسة المبكر؟</vt:lpstr>
      <vt:lpstr>PowerPoint Presentation</vt:lpstr>
      <vt:lpstr>The Book of Romans</vt:lpstr>
      <vt:lpstr>الكلمة المفتاحيّة</vt:lpstr>
      <vt:lpstr>الموضوع الرئيسي</vt:lpstr>
      <vt:lpstr>الآيات المفتاحيّة</vt:lpstr>
      <vt:lpstr>البيان الموجز</vt:lpstr>
      <vt:lpstr>بيان الملكوت</vt:lpstr>
      <vt:lpstr>العهد</vt:lpstr>
      <vt:lpstr>الفِداء</vt:lpstr>
      <vt:lpstr>النبوّة (الرّب، الإله) </vt:lpstr>
      <vt:lpstr>البِرّ</vt:lpstr>
      <vt:lpstr>رومية</vt:lpstr>
      <vt:lpstr>كن قابلاً</vt:lpstr>
      <vt:lpstr>عادة لا نقبل الأشخاص المختلفين</vt:lpstr>
      <vt:lpstr>لماذا نقبل بعضنا البعض؟</vt:lpstr>
      <vt:lpstr>لماذا نقبل بعضنا البعض؟</vt:lpstr>
      <vt:lpstr>نظرة عامة على العهد الجديد (رسائل بولس)</vt:lpstr>
      <vt:lpstr>المناسبة</vt:lpstr>
      <vt:lpstr>الفكرة الرئيسية في رومية</vt:lpstr>
      <vt:lpstr>نقبل بعضنا البعض ... كيف؟</vt:lpstr>
      <vt:lpstr>Black</vt:lpstr>
      <vt:lpstr>١ كورنثوس</vt:lpstr>
      <vt:lpstr>الكلمة المفتاحية</vt:lpstr>
      <vt:lpstr>الموضوع الرئيسي</vt:lpstr>
      <vt:lpstr>الآية المفتاحية</vt:lpstr>
      <vt:lpstr>موجز &amp; تطبيق</vt:lpstr>
      <vt:lpstr>بيان الملكوت</vt:lpstr>
      <vt:lpstr>العهد</vt:lpstr>
      <vt:lpstr>الفداء</vt:lpstr>
      <vt:lpstr>نبوة (الرب ، المعبود)</vt:lpstr>
      <vt:lpstr>١ كورنثوس </vt:lpstr>
      <vt:lpstr>PowerPoint Presentation</vt:lpstr>
      <vt:lpstr>كن مختلفاً</vt:lpstr>
      <vt:lpstr>عقلية القطيع</vt:lpstr>
      <vt:lpstr>كيف يجب أن نكون مختلفين عن غير المؤمنين؟</vt:lpstr>
      <vt:lpstr>كورنثوس : تقاطع الفجور</vt:lpstr>
      <vt:lpstr>معبر        كورنثوس</vt:lpstr>
      <vt:lpstr>كيف يجب أن نكون ...</vt:lpstr>
      <vt:lpstr>الفكرة الرئيسية</vt:lpstr>
      <vt:lpstr>مقدس = ميزه الله ملكًا له</vt:lpstr>
      <vt:lpstr>Black</vt:lpstr>
      <vt:lpstr>2 كورنثوس</vt:lpstr>
      <vt:lpstr>الكلمة المفتاحية</vt:lpstr>
      <vt:lpstr>الموضوع الرئيسي</vt:lpstr>
      <vt:lpstr>الآية المفتاحية</vt:lpstr>
      <vt:lpstr>البيان الموجز</vt:lpstr>
      <vt:lpstr>بيان الملكوت</vt:lpstr>
      <vt:lpstr>العهد</vt:lpstr>
      <vt:lpstr>الفداء</vt:lpstr>
      <vt:lpstr>المسيا</vt:lpstr>
      <vt:lpstr>2 كورنثوس Book Chart</vt:lpstr>
      <vt:lpstr>مخطط ٢ كورنثوس</vt:lpstr>
      <vt:lpstr>متجاوباً</vt:lpstr>
      <vt:lpstr>منفتح</vt:lpstr>
      <vt:lpstr> نظرة عامة على العهد الجديد  (الكلمات المفتاحية للرسائل البولسية)</vt:lpstr>
      <vt:lpstr>سياق ٢ كورنثوس</vt:lpstr>
      <vt:lpstr>الله ليس غير مبالي بك </vt:lpstr>
      <vt:lpstr>كيف يمكنك أن تكون متجاوباً  مع قلب الله نحوك؟</vt:lpstr>
      <vt:lpstr>افتح قلبك إلى</vt:lpstr>
      <vt:lpstr>أستطيع أن انفتح نحو قلب لله بشكل أفضل من خلال ...</vt:lpstr>
      <vt:lpstr>Black</vt:lpstr>
      <vt:lpstr>غلاطية</vt:lpstr>
      <vt:lpstr>الكلمة المفتاحية</vt:lpstr>
      <vt:lpstr>الموضوع الرئيسي</vt:lpstr>
      <vt:lpstr>الآية المفتاحية</vt:lpstr>
      <vt:lpstr>البيان الموجز</vt:lpstr>
      <vt:lpstr>بيان المملكة</vt:lpstr>
      <vt:lpstr>ميثاق</vt:lpstr>
      <vt:lpstr>الخلاص</vt:lpstr>
      <vt:lpstr>نبوءة (رب ، إله)</vt:lpstr>
      <vt:lpstr>جدول السفر</vt:lpstr>
      <vt:lpstr>PowerPoint Presentation</vt:lpstr>
      <vt:lpstr>كن حراً</vt:lpstr>
      <vt:lpstr> عبودية التعاليم الخاطئة هي العبودية الأسوأ</vt:lpstr>
      <vt:lpstr>لماذا يجب أن يكون الخلاص بالإيمان وحده؟</vt:lpstr>
      <vt:lpstr>١. دعا يسوع بولس ليعلم الخلاص بالإيمان (غل ١-٢)</vt:lpstr>
      <vt:lpstr>٢. الخلاص كان دائماً بالإيمان (غل ٣-٤)</vt:lpstr>
      <vt:lpstr>3. الخلاص بالإيمان وحده يغيرنا داخلياً    (غل ٥-٦)</vt:lpstr>
      <vt:lpstr>الفكرة الرئيسية في غلاطية</vt:lpstr>
      <vt:lpstr>تطبيق غلاطية</vt:lpstr>
      <vt:lpstr>Black</vt:lpstr>
      <vt:lpstr>أفـــــســـــــــــس</vt:lpstr>
      <vt:lpstr>الكلمة المفتاحية</vt:lpstr>
      <vt:lpstr>السمة</vt:lpstr>
      <vt:lpstr>الآية المفتاحية</vt:lpstr>
      <vt:lpstr>PowerPoint Presentation</vt:lpstr>
      <vt:lpstr>بيان الملكوت</vt:lpstr>
      <vt:lpstr>العـــهـــــد</vt:lpstr>
      <vt:lpstr>الخــــلاص</vt:lpstr>
      <vt:lpstr>النبوءة  (رب ، إله) </vt:lpstr>
      <vt:lpstr>Book Chart</vt:lpstr>
      <vt:lpstr>أفـــســــس  </vt:lpstr>
      <vt:lpstr>كن متحداً</vt:lpstr>
      <vt:lpstr>كيف يمكن أن تكون كنيستنا متحدة  على الرغم من الأنواع المختلفة من الناس؟</vt:lpstr>
      <vt:lpstr>أحياناً يسيء المسيحيون معاملة الآخرين من مجموعات عرقية مختلفة</vt:lpstr>
      <vt:lpstr>كيف نكون متحدين</vt:lpstr>
      <vt:lpstr>كيف نكون متحدين</vt:lpstr>
      <vt:lpstr>كيف نكون متحدين</vt:lpstr>
      <vt:lpstr>محبة الله، محبة الكنيسة بالتساوي، و محبة الأمم</vt:lpstr>
      <vt:lpstr>فكر بالموضوع</vt:lpstr>
      <vt:lpstr>Black</vt:lpstr>
      <vt:lpstr>تقليد او التشبه بالسيد </vt:lpstr>
      <vt:lpstr>الكلمة المفتاحية</vt:lpstr>
      <vt:lpstr>الموضوع الرئيسي</vt:lpstr>
      <vt:lpstr>الآية المفتاحية</vt:lpstr>
      <vt:lpstr>Summary Statement &amp; Application</vt:lpstr>
      <vt:lpstr>بيان الملكوت </vt:lpstr>
      <vt:lpstr>العهد</vt:lpstr>
      <vt:lpstr>الفداء </vt:lpstr>
      <vt:lpstr>Prophecy (Lord, Deity) </vt:lpstr>
      <vt:lpstr>Book Chart</vt:lpstr>
      <vt:lpstr>كن كالمسيح</vt:lpstr>
      <vt:lpstr>فيلبي </vt:lpstr>
      <vt:lpstr>من الذي يعجبك أكثر؟</vt:lpstr>
      <vt:lpstr>الموضوع المركزي</vt:lpstr>
      <vt:lpstr>نظرة عامة على العهد الجديد (رسائل بولس)</vt:lpstr>
      <vt:lpstr>ماذا يحدث عندما نتمثل بفكر قيامة المسيح؟ </vt:lpstr>
      <vt:lpstr>نتائج التمثل بفكر المسيح</vt:lpstr>
      <vt:lpstr>الفكرة الرئيسية في فيلبي</vt:lpstr>
      <vt:lpstr>فيلبي 4: 13</vt:lpstr>
      <vt:lpstr>Black</vt:lpstr>
      <vt:lpstr>كولوسي</vt:lpstr>
      <vt:lpstr>الكلمة المُفتاحية</vt:lpstr>
      <vt:lpstr>الموضوع الرئيسي </vt:lpstr>
      <vt:lpstr>الآية المُفتاحية</vt:lpstr>
      <vt:lpstr>الملخص والتطبيق</vt:lpstr>
      <vt:lpstr>بيان الملكوت</vt:lpstr>
      <vt:lpstr>كولوسي</vt:lpstr>
      <vt:lpstr>الفداء</vt:lpstr>
      <vt:lpstr>النبوءة الرب، الألوهية)) </vt:lpstr>
      <vt:lpstr>Book Chart</vt:lpstr>
      <vt:lpstr>PowerPoint Presentation</vt:lpstr>
      <vt:lpstr>كُن محمياً</vt:lpstr>
      <vt:lpstr>ينكر المعلمون الكذبة ألوهية  وعمل المسيح</vt:lpstr>
      <vt:lpstr>مُناسبة رسالة كولوسي</vt:lpstr>
      <vt:lpstr>كيف تكون محمياً من التعليم الكاذب؟</vt:lpstr>
      <vt:lpstr>١. آمن أنَّ المسيح هو الله</vt:lpstr>
      <vt:lpstr>٢. إعتنق الحياة المُقدسة</vt:lpstr>
      <vt:lpstr>ما تعتنقهُ</vt:lpstr>
      <vt:lpstr>الفكرة الرئيسة للرسالة</vt:lpstr>
      <vt:lpstr>Black</vt:lpstr>
      <vt:lpstr>١ تسالونيكي</vt:lpstr>
      <vt:lpstr>الكلمة المفتاحية</vt:lpstr>
      <vt:lpstr>الموضوع الرئيسي</vt:lpstr>
      <vt:lpstr>الآية المفتاحية</vt:lpstr>
      <vt:lpstr>البيان الموجز</vt:lpstr>
      <vt:lpstr>بيان الملكوت</vt:lpstr>
      <vt:lpstr>العهد</vt:lpstr>
      <vt:lpstr>الفداء</vt:lpstr>
      <vt:lpstr>نبوءة (رب ، إله)</vt:lpstr>
      <vt:lpstr>Book Chart</vt:lpstr>
      <vt:lpstr>PowerPoint Presentation</vt:lpstr>
      <vt:lpstr>كن مستعداً</vt:lpstr>
      <vt:lpstr>Our Need</vt:lpstr>
      <vt:lpstr>كيف يمكن أن تكون مستعداً للإختطاف؟</vt:lpstr>
      <vt:lpstr>1. إخدم يسوع بدون طمع (١ تسالونيكي 1-3) </vt:lpstr>
      <vt:lpstr>2. اهتم بكل من الناس و اللاهوت (١ تسالونيكي 4-5)</vt:lpstr>
      <vt:lpstr>الفكرة الرئيسية</vt:lpstr>
      <vt:lpstr>سوف نعطي كلنا حساباً</vt:lpstr>
      <vt:lpstr>١ تسالونيكي 5: 2</vt:lpstr>
      <vt:lpstr>Black</vt:lpstr>
      <vt:lpstr>٢ تسالونيكي</vt:lpstr>
      <vt:lpstr>الكلمة المفتاحية</vt:lpstr>
      <vt:lpstr>الموضوع الرئيسي</vt:lpstr>
      <vt:lpstr>الآية المفتاحية</vt:lpstr>
      <vt:lpstr>الملخص و التطبيق</vt:lpstr>
      <vt:lpstr>بيان الملكوت</vt:lpstr>
      <vt:lpstr>العهد</vt:lpstr>
      <vt:lpstr>الخلاص</vt:lpstr>
      <vt:lpstr>النبوءة  (الرب، الإله) </vt:lpstr>
      <vt:lpstr>Book Chart</vt:lpstr>
      <vt:lpstr>2 تسالونيكي  </vt:lpstr>
      <vt:lpstr>كن متأكداً</vt:lpstr>
      <vt:lpstr>هل التأكيد الذاتي كافي؟</vt:lpstr>
      <vt:lpstr>كيف يؤيدنا الله عندما نواجه أوقاتاً صعبة؟</vt:lpstr>
      <vt:lpstr>يؤيد الله شمولياً (الفكرة الرئيسية في 2 تسالونيكي)</vt:lpstr>
      <vt:lpstr>1. عاطفياً : يعطي الله المثابرة ليأتي بالنضوج (2 تس 1)</vt:lpstr>
      <vt:lpstr>2. لاهوتياً : يعطينا الله الحق لياتي بالإستقرار (2 تس 2)</vt:lpstr>
      <vt:lpstr>3. عملياً : يولد الله الإنضباط فينا ليبني المسؤولية (2 تس 3) </vt:lpstr>
      <vt:lpstr>كيف تتعامل مع تأكيدات الآخرين؟</vt:lpstr>
      <vt:lpstr>Black</vt:lpstr>
      <vt:lpstr> ١ تيموثاوس</vt:lpstr>
      <vt:lpstr>الكلمة المفتاحية</vt:lpstr>
      <vt:lpstr>الموضوع الرئيسي</vt:lpstr>
      <vt:lpstr>الآية المفتاحية</vt:lpstr>
      <vt:lpstr>البيان الموجز</vt:lpstr>
      <vt:lpstr>بيان الملكوت</vt:lpstr>
      <vt:lpstr>العهد</vt:lpstr>
      <vt:lpstr>الفداء</vt:lpstr>
      <vt:lpstr>النبوءة (الرب، الألوهية) </vt:lpstr>
      <vt:lpstr>الترتيب الكنسي</vt:lpstr>
      <vt:lpstr>PowerPoint Presentation</vt:lpstr>
      <vt:lpstr>كٌن مرتباً</vt:lpstr>
      <vt:lpstr>ما هي أولويات الله للترتيب الكنسي؟</vt:lpstr>
      <vt:lpstr>١. وازن بين الناموس والنعمة في حياتك (أصحاح ١).</vt:lpstr>
      <vt:lpstr>٢. تتطلب عبادة عامة مناسبة بقيادة قادة أتقياء. (الأصحاحات ٢-٣). </vt:lpstr>
      <vt:lpstr>٣. أحرس حياتك الشخصية وعقيدتك عن كثب (الأصحاح ٤). </vt:lpstr>
      <vt:lpstr>٤. تلبية احتياجات الجماعات الكنسية المختلفة (٥: ١-٦: ١٠).</vt:lpstr>
      <vt:lpstr>٥. لا تدع محبة المال تدمر حياتك الروحية  (٦: ١١-٢١). </vt:lpstr>
      <vt:lpstr>الفكرة الرئيسية</vt:lpstr>
      <vt:lpstr>Black</vt:lpstr>
      <vt:lpstr>٢ تيموثاوس</vt:lpstr>
      <vt:lpstr>الكلمة المفتاحية</vt:lpstr>
      <vt:lpstr>الموضوع</vt:lpstr>
      <vt:lpstr>الآيات المفتاحية</vt:lpstr>
      <vt:lpstr>PowerPoint Presentation</vt:lpstr>
      <vt:lpstr>بيان الملكوت</vt:lpstr>
      <vt:lpstr>العهد</vt:lpstr>
      <vt:lpstr>الفداء</vt:lpstr>
      <vt:lpstr>النبوة (الرب ، الألوهية ) </vt:lpstr>
      <vt:lpstr>٢ تيموثاوس</vt:lpstr>
      <vt:lpstr>٢ تيموثاوس</vt:lpstr>
      <vt:lpstr>كن مثابراً</vt:lpstr>
      <vt:lpstr>الإرتداد</vt:lpstr>
      <vt:lpstr>كيف يمكنك أن تثابر وسط الإرتداد؟</vt:lpstr>
      <vt:lpstr>نظرة عامة على العهد الجديد (رسائل بولس)</vt:lpstr>
      <vt:lpstr>كيف تبقى هناك بأمانة؟</vt:lpstr>
      <vt:lpstr>الفكرة الرئيسية</vt:lpstr>
      <vt:lpstr>لأَنَّهُ سَيَكُونُ وَقْتٌ لاَ يَحْتَمِلُونَ فِيهِ التَّعْلِيمَ الصَّحِيحَ، بَلْ حَسَبَ شَهَوَاتِهِمُ الْخَاصَّةِ يَجْمَعُونَ لَهُمْ  مُعَلِّمِينَ مُسْتَحِكَّةً مَسَامِعُهُمْ، فَيَصْرِفُونَ مَسَامِعَهُمْ عَنِ الْحَقِّ،  وَيَنْحَرِفُونَ إِلَى الْخُرَافَاتِ. ( 4: 3 – 4)</vt:lpstr>
      <vt:lpstr>هل تبني القراءة، و الأخبار، و الأصدقاء، و الأفلام،          و التلفاز، و الإنترنت خصوصاً إيمانك أم تهدمه؟ </vt:lpstr>
      <vt:lpstr>Black</vt:lpstr>
      <vt:lpstr>تيطس</vt:lpstr>
      <vt:lpstr>الكلمة المفتاحية</vt:lpstr>
      <vt:lpstr>الموضوع</vt:lpstr>
      <vt:lpstr>الآية المفتاحية</vt:lpstr>
      <vt:lpstr>تيطس</vt:lpstr>
      <vt:lpstr>بيان الملكوت</vt:lpstr>
      <vt:lpstr>العهد</vt:lpstr>
      <vt:lpstr>الخلاص</vt:lpstr>
      <vt:lpstr>نبوة ( الرب الإله )</vt:lpstr>
      <vt:lpstr>Summary Chart</vt:lpstr>
      <vt:lpstr>تيطس</vt:lpstr>
      <vt:lpstr>كن صاحب سمعة حسنة</vt:lpstr>
      <vt:lpstr>التعليم الكاذب اليوم</vt:lpstr>
      <vt:lpstr>السمعة</vt:lpstr>
      <vt:lpstr>كيف يمكن أن نكون أصحاب سمعة حسنة في وسط الكثير من التعليم الكاذب اليوم؟</vt:lpstr>
      <vt:lpstr>1. امتلك شيوخ أتقياء يعلمون الحق </vt:lpstr>
      <vt:lpstr>2. تصرف بحسب سنك</vt:lpstr>
      <vt:lpstr>3. دع النعمة تأتي بالتقوى</vt:lpstr>
      <vt:lpstr>الفكرة الرئيسية</vt:lpstr>
      <vt:lpstr>Black</vt:lpstr>
      <vt:lpstr>تغفر أو  لا تغفر</vt:lpstr>
      <vt:lpstr>الكلمة المفتاحية</vt:lpstr>
      <vt:lpstr>الموضوع الرئيسي</vt:lpstr>
      <vt:lpstr>الآية المفتاحية</vt:lpstr>
      <vt:lpstr>البيان الموجز</vt:lpstr>
      <vt:lpstr>بيان الملكوت</vt:lpstr>
      <vt:lpstr>العهد</vt:lpstr>
      <vt:lpstr>الخلاص</vt:lpstr>
      <vt:lpstr>نبوة (رب ، إله)</vt:lpstr>
      <vt:lpstr>PowerPoint Presentation</vt:lpstr>
      <vt:lpstr>PowerPoint Presentation</vt:lpstr>
      <vt:lpstr>كن متسامحا</vt:lpstr>
      <vt:lpstr>الغفران المشروط</vt:lpstr>
      <vt:lpstr>كيف نغفر لمن يسيء إلينا؟</vt:lpstr>
      <vt:lpstr> 1. عامل الناس في أفضل نور ممكن  (1-7) </vt:lpstr>
      <vt:lpstr> 2. سامح حتى تتجاوز المصالحة كل العوائق الإجتماعية  (8-21) </vt:lpstr>
      <vt:lpstr>الفكرة الرئيسية</vt:lpstr>
      <vt:lpstr>. صفات .</vt:lpstr>
      <vt:lpstr>التطبيق</vt:lpstr>
      <vt:lpstr>Black</vt:lpstr>
      <vt:lpstr>العبرانيين</vt:lpstr>
      <vt:lpstr>ألكلمة المفتاحية </vt:lpstr>
      <vt:lpstr>الموضوع </vt:lpstr>
      <vt:lpstr>الاية الرئيسية </vt:lpstr>
      <vt:lpstr>بيان موجز </vt:lpstr>
      <vt:lpstr>بيان الملكوت </vt:lpstr>
      <vt:lpstr>العهد </vt:lpstr>
      <vt:lpstr>الفداء </vt:lpstr>
      <vt:lpstr>نبوءة  (السيد , الاله ) </vt:lpstr>
      <vt:lpstr>مخطط الكتاب </vt:lpstr>
      <vt:lpstr>PowerPoint Presentation</vt:lpstr>
      <vt:lpstr>كن  غير مساوم </vt:lpstr>
      <vt:lpstr>البعض ترك السباق المسيحي </vt:lpstr>
      <vt:lpstr>ماذا عنك؟ </vt:lpstr>
      <vt:lpstr>لماذا عليك ان لا تكون مساوم في ايمانك بالمسيح؟ </vt:lpstr>
      <vt:lpstr>I.  يسوع افضل من اي حد او اي شيء  (10:18–1:1). </vt:lpstr>
      <vt:lpstr>II. لا تساوم بل ثابر واستمر بالإيمان    (10:19–13:25).</vt:lpstr>
      <vt:lpstr>الفكرة الرئيسية </vt:lpstr>
      <vt:lpstr>اين تريد المضي قدما؟ </vt:lpstr>
      <vt:lpstr>Black</vt:lpstr>
      <vt:lpstr>رسالة يعقوب</vt:lpstr>
      <vt:lpstr>الكلمة المُفتاحية</vt:lpstr>
      <vt:lpstr>الموضوع الرئيس</vt:lpstr>
      <vt:lpstr>الآية المُفتاحية</vt:lpstr>
      <vt:lpstr>البيان الموجز</vt:lpstr>
      <vt:lpstr>بيان الملكوت</vt:lpstr>
      <vt:lpstr>العهد</vt:lpstr>
      <vt:lpstr>الفداء</vt:lpstr>
      <vt:lpstr>النبوءة (الرب، الإلوهية) </vt:lpstr>
      <vt:lpstr>طرق رؤية الإيمان</vt:lpstr>
      <vt:lpstr>يعقوب</vt:lpstr>
      <vt:lpstr>كُن عامل</vt:lpstr>
      <vt:lpstr>كيف سيعرف الآخرون أنك مسيحي؟</vt:lpstr>
      <vt:lpstr>كيف سيعرف الآخرون أنك مسيحي؟</vt:lpstr>
      <vt:lpstr>ما هي صفات الايمان؟</vt:lpstr>
      <vt:lpstr>البيان الموجز</vt:lpstr>
      <vt:lpstr>الفكرة الرئيسة لرسالة يعقوب</vt:lpstr>
      <vt:lpstr>PowerPoint Presentation</vt:lpstr>
      <vt:lpstr>PowerPoint Presentation</vt:lpstr>
      <vt:lpstr>Black</vt:lpstr>
      <vt:lpstr>١ بطرس</vt:lpstr>
      <vt:lpstr>الكلمة المفتاحية</vt:lpstr>
      <vt:lpstr>الموضوع الرئيسي</vt:lpstr>
      <vt:lpstr>الآية المفتاحية</vt:lpstr>
      <vt:lpstr>البيان الموجز</vt:lpstr>
      <vt:lpstr>بيان الملكوت</vt:lpstr>
      <vt:lpstr>العهد</vt:lpstr>
      <vt:lpstr>الفداء</vt:lpstr>
      <vt:lpstr>النبوة (رب، إله) </vt:lpstr>
      <vt:lpstr>١ بطرس مخطط</vt:lpstr>
      <vt:lpstr>PowerPoint Presentation</vt:lpstr>
      <vt:lpstr>كن جذّابًا</vt:lpstr>
      <vt:lpstr>هل تعاني ظلمًا حاليًا؟</vt:lpstr>
      <vt:lpstr>الحجة والفكرة الرئيسية من ١ بطرس</vt:lpstr>
      <vt:lpstr>1. إظهار القداسة والرجاء  (1: 1-2: 12).</vt:lpstr>
      <vt:lpstr>2. أظهر الخضوع لكل من لله والناس  (2: 13-3: 12). </vt:lpstr>
      <vt:lpstr>3. أظهر حياة غير أنانية مثل يسوع  (3: 13-5: 14). </vt:lpstr>
      <vt:lpstr>الفكرة الرئيسية لبطرس الأولى</vt:lpstr>
      <vt:lpstr>أي من هذه الصفات الثلاثة يشكل التحدي الأكبر لك؟</vt:lpstr>
      <vt:lpstr>Black</vt:lpstr>
      <vt:lpstr>بطرس 2</vt:lpstr>
      <vt:lpstr>الكلمة المفتاحية</vt:lpstr>
      <vt:lpstr>الموضوع الرئيسي</vt:lpstr>
      <vt:lpstr>الآية المفتاحية</vt:lpstr>
      <vt:lpstr>Summary Statement</vt:lpstr>
      <vt:lpstr>بيان الملكوت</vt:lpstr>
      <vt:lpstr>العهد</vt:lpstr>
      <vt:lpstr>الفداء</vt:lpstr>
      <vt:lpstr>النبوّة (الرّب، الإله)</vt:lpstr>
      <vt:lpstr>Summary Chart</vt:lpstr>
      <vt:lpstr>PowerPoint Presentation</vt:lpstr>
      <vt:lpstr>كُن عارِفًا</vt:lpstr>
      <vt:lpstr>يبدو أننا نعرف عن ...</vt:lpstr>
      <vt:lpstr>ماهي وجهة نظركم؟</vt:lpstr>
      <vt:lpstr>ما الذي يجب أن تعرفه لتنمو في النعمة بدلاً من الوقوع في التعليم الكاذب؟</vt:lpstr>
      <vt:lpstr> 1- أعلم أن المسيح قد اختارك وجهّزك بالكامل      (اصحاح 1)</vt:lpstr>
      <vt:lpstr>الفكرة الرئيسية</vt:lpstr>
      <vt:lpstr>من أجل تغيير الحياة: من تجربتك أي المعلمين يجب أن تحذر نفسك وعائلتك بشأنهم؟ كيف؟ </vt:lpstr>
      <vt:lpstr>هل تشكلك كلمة الله لتنمو في  نعمة المسيح ومعرفته؟</vt:lpstr>
      <vt:lpstr>Black</vt:lpstr>
      <vt:lpstr>١ يوحنا</vt:lpstr>
      <vt:lpstr>الكلمة المفتاحية</vt:lpstr>
      <vt:lpstr>السمة</vt:lpstr>
      <vt:lpstr>الآية المفتاحية</vt:lpstr>
      <vt:lpstr>البيان الموجز </vt:lpstr>
      <vt:lpstr>بيـــــان الملـــكوت</vt:lpstr>
      <vt:lpstr>العــــهــــد</vt:lpstr>
      <vt:lpstr>الخــــلاص</vt:lpstr>
      <vt:lpstr>نبوءه  ( رب ، اله )</vt:lpstr>
      <vt:lpstr>١يو – المخطط الموجز</vt:lpstr>
      <vt:lpstr>Acrostic Bible – 1 يوحنا</vt:lpstr>
      <vt:lpstr>كن مطيعاً</vt:lpstr>
      <vt:lpstr>تميل الأغنام إلى الضلال</vt:lpstr>
      <vt:lpstr>كيف يمكنك تجنب الضلال في التعاليم الباطلة؟</vt:lpstr>
      <vt:lpstr>١-أطع أوامر الله (١-٢).</vt:lpstr>
      <vt:lpstr>٢- أحبوا الآخرين (٣: ١-٥: ٣).</vt:lpstr>
      <vt:lpstr>مميزات الطاعة</vt:lpstr>
      <vt:lpstr>الفكرة الرئيسية للرسالة</vt:lpstr>
      <vt:lpstr>تطبيق</vt:lpstr>
      <vt:lpstr>Black</vt:lpstr>
      <vt:lpstr>٢ يوحنا</vt:lpstr>
      <vt:lpstr>الكلمة المفتاحية </vt:lpstr>
      <vt:lpstr>الموضوع </vt:lpstr>
      <vt:lpstr>ألاية المفتاحية </vt:lpstr>
      <vt:lpstr>البيان الموجز</vt:lpstr>
      <vt:lpstr>بيان الملكوت </vt:lpstr>
      <vt:lpstr>العهد </vt:lpstr>
      <vt:lpstr>الفداء </vt:lpstr>
      <vt:lpstr>النبوة  (السيد, الاله ) </vt:lpstr>
      <vt:lpstr>٢ يوحنا – مخطط ملخص </vt:lpstr>
      <vt:lpstr>Acrostic Bible – 2 يوحنا</vt:lpstr>
      <vt:lpstr>كن مميزا </vt:lpstr>
      <vt:lpstr>دراسة حالة ....</vt:lpstr>
      <vt:lpstr>الانجيل </vt:lpstr>
      <vt:lpstr>كيف  لنا ان نعيش الانجيل؟ </vt:lpstr>
      <vt:lpstr> .I مساندة المعلمين الحقيقيون .(6-1) </vt:lpstr>
      <vt:lpstr> .IIتجنب المعلمين الكذبة .(13-7)</vt:lpstr>
      <vt:lpstr>الفكرة الرئيسية </vt:lpstr>
      <vt:lpstr>كيف يساعد المسيحيون الهرطقة؟ </vt:lpstr>
      <vt:lpstr>Black</vt:lpstr>
      <vt:lpstr>٣ يوحنا</vt:lpstr>
      <vt:lpstr>الكلمة المُفتاحية</vt:lpstr>
      <vt:lpstr>الموضوع الرئيسي</vt:lpstr>
      <vt:lpstr>الآية المُفتاحية</vt:lpstr>
      <vt:lpstr>البيان الموجز</vt:lpstr>
      <vt:lpstr>بيان الملكوت</vt:lpstr>
      <vt:lpstr>العهد</vt:lpstr>
      <vt:lpstr>الفداء</vt:lpstr>
      <vt:lpstr>النبوءة (الإلوهية, الرب) </vt:lpstr>
      <vt:lpstr>٣ يوحنا - مخطط الملخص</vt:lpstr>
      <vt:lpstr>Acrostic Bible – 3 John</vt:lpstr>
      <vt:lpstr>كُن مُعطيًا</vt:lpstr>
      <vt:lpstr>"كيف يمكنني اعتبار الحق على أنّهُ الحق بينما يرى الكثير من الآخرين الحق بشكل مختلف؟"</vt:lpstr>
      <vt:lpstr>الحق هو الحق</vt:lpstr>
      <vt:lpstr>رسائل العهد الجديد ٢٧  </vt:lpstr>
      <vt:lpstr>هل أنت بحاجة إلى طاعة حق الله؟</vt:lpstr>
      <vt:lpstr>PowerPoint Presentation</vt:lpstr>
      <vt:lpstr>عِش حق الله من خلال دعم الإرساليات بالطريقة التي وضعها الله لك.</vt:lpstr>
      <vt:lpstr>ماذا عنك؟</vt:lpstr>
      <vt:lpstr>PowerPoint Presentation</vt:lpstr>
      <vt:lpstr>يهوذا</vt:lpstr>
      <vt:lpstr>الكملة المفتاحية </vt:lpstr>
      <vt:lpstr>الموضوع الرئيسي</vt:lpstr>
      <vt:lpstr>الآية المفتاحية</vt:lpstr>
      <vt:lpstr>البيان الموجز</vt:lpstr>
      <vt:lpstr>بيان الملكوت</vt:lpstr>
      <vt:lpstr>العهد</vt:lpstr>
      <vt:lpstr>الفداء</vt:lpstr>
      <vt:lpstr>نبوة  (الرب ، المعبود) </vt:lpstr>
      <vt:lpstr>PowerPoint Presentation</vt:lpstr>
      <vt:lpstr>يهوذا</vt:lpstr>
      <vt:lpstr>كن محارب</vt:lpstr>
      <vt:lpstr>كيف يمكنك الدفاع عن الإيمان ضد المدعين؟</vt:lpstr>
      <vt:lpstr>١. تأكيد القديسين ( ١ - ٢)</vt:lpstr>
      <vt:lpstr>٢. تعرف على العدو ( ٣ - ١٦)</vt:lpstr>
      <vt:lpstr>٣. قوي إيمانك ( ١٧ - ٢٣)</vt:lpstr>
      <vt:lpstr>٤. الحمدلله على الأمان (٢٤ - ٢٥)</vt:lpstr>
      <vt:lpstr>الفكرة الرئيسية ليهوذا</vt:lpstr>
      <vt:lpstr>Application</vt:lpstr>
      <vt:lpstr>Black</vt:lpstr>
      <vt:lpstr>رؤيا يوحنا</vt:lpstr>
      <vt:lpstr>الكلمة المفتاحية</vt:lpstr>
      <vt:lpstr>الموضوع الرئيسي</vt:lpstr>
      <vt:lpstr>الآية المفتاحية</vt:lpstr>
      <vt:lpstr>رؤيا يوحنا</vt:lpstr>
      <vt:lpstr>بيان الملكوت</vt:lpstr>
      <vt:lpstr>العهد</vt:lpstr>
      <vt:lpstr>الفداء</vt:lpstr>
      <vt:lpstr>النبوة (رب ، إله)</vt:lpstr>
      <vt:lpstr>رؤيا يوحنا</vt:lpstr>
      <vt:lpstr>PowerPoint Presentation</vt:lpstr>
      <vt:lpstr>كن منتصراً</vt:lpstr>
      <vt:lpstr>ما الذي يسبب لك</vt:lpstr>
      <vt:lpstr>ساعد الكشف عن سيادة يسوع المسيح في إقناع الكنائس السبع في آسيا بأن المسيح يمكنه التغلب على التنازلات الداخلية والمعارضة الخارجية.</vt:lpstr>
      <vt:lpstr>نظرة عامة على العهد الجديد</vt:lpstr>
      <vt:lpstr>كيف نكون منتصرين في المسيح؟</vt:lpstr>
      <vt:lpstr>سيادة يسوع المسيح</vt:lpstr>
      <vt:lpstr>ننتصر عندما نرى أن يسوع يسود على </vt:lpstr>
      <vt:lpstr>يسوع يحكم العالم!  لهذا يمكنه التعامل مع مشكلتك الصغيرة.</vt:lpstr>
      <vt:lpstr>Black</vt:lpstr>
      <vt:lpstr>مسح العهد الجديد • BibleStudyDownloads.org</vt:lpstr>
    </vt:vector>
  </TitlesOfParts>
  <Company>Singapore Bible College</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Sermon Title</dc:title>
  <dc:creator>Rick Griffith</dc:creator>
  <cp:lastModifiedBy>Rick Griffith</cp:lastModifiedBy>
  <cp:revision>660</cp:revision>
  <dcterms:created xsi:type="dcterms:W3CDTF">2014-08-02T06:39:19Z</dcterms:created>
  <dcterms:modified xsi:type="dcterms:W3CDTF">2024-02-15T17:52:33Z</dcterms:modified>
</cp:coreProperties>
</file>